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</p:sldIdLst>
  <p:sldSz cx="9144000" cy="6858000" type="screen4x3"/>
  <p:notesSz cx="6858000" cy="9144000"/>
  <p:custDataLst>
    <p:tags r:id="rId37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107" d="100"/>
          <a:sy n="107" d="100"/>
        </p:scale>
        <p:origin x="114" y="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gs" Target="tags/tag1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488113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5769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545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3922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03491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8079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59960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744CE3-0875-4B69-89C0-6F72D8139561}" type="datetimeFigureOut">
              <a:rPr lang="en-GB" smtClean="0"/>
              <a:t>09/10/2021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DB20D-508E-4C6D-A9E4-257D5607B0F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2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45236"/>
                  </a:lnTo>
                  <a:lnTo>
                    <a:pt x="59215" y="231545"/>
                  </a:lnTo>
                  <a:lnTo>
                    <a:pt x="62698" y="380980"/>
                  </a:lnTo>
                  <a:lnTo>
                    <a:pt x="66181" y="503502"/>
                  </a:lnTo>
                  <a:lnTo>
                    <a:pt x="69664" y="605782"/>
                  </a:lnTo>
                  <a:lnTo>
                    <a:pt x="73148" y="692452"/>
                  </a:lnTo>
                  <a:lnTo>
                    <a:pt x="76631" y="672441"/>
                  </a:lnTo>
                  <a:lnTo>
                    <a:pt x="80114" y="648649"/>
                  </a:lnTo>
                  <a:lnTo>
                    <a:pt x="83597" y="626483"/>
                  </a:lnTo>
                  <a:lnTo>
                    <a:pt x="87081" y="605782"/>
                  </a:lnTo>
                  <a:lnTo>
                    <a:pt x="90564" y="586405"/>
                  </a:lnTo>
                  <a:lnTo>
                    <a:pt x="94047" y="568229"/>
                  </a:lnTo>
                  <a:lnTo>
                    <a:pt x="97530" y="551146"/>
                  </a:lnTo>
                  <a:lnTo>
                    <a:pt x="101014" y="535060"/>
                  </a:lnTo>
                  <a:lnTo>
                    <a:pt x="104497" y="519887"/>
                  </a:lnTo>
                  <a:lnTo>
                    <a:pt x="107980" y="505551"/>
                  </a:lnTo>
                  <a:lnTo>
                    <a:pt x="111463" y="491984"/>
                  </a:lnTo>
                  <a:lnTo>
                    <a:pt x="114947" y="479126"/>
                  </a:lnTo>
                  <a:lnTo>
                    <a:pt x="118430" y="466923"/>
                  </a:lnTo>
                  <a:lnTo>
                    <a:pt x="121913" y="455326"/>
                  </a:lnTo>
                  <a:lnTo>
                    <a:pt x="125396" y="444291"/>
                  </a:lnTo>
                  <a:lnTo>
                    <a:pt x="128880" y="433779"/>
                  </a:lnTo>
                  <a:lnTo>
                    <a:pt x="132363" y="423752"/>
                  </a:lnTo>
                  <a:lnTo>
                    <a:pt x="135846" y="414179"/>
                  </a:lnTo>
                  <a:lnTo>
                    <a:pt x="139329" y="405028"/>
                  </a:lnTo>
                  <a:lnTo>
                    <a:pt x="142813" y="396273"/>
                  </a:lnTo>
                  <a:lnTo>
                    <a:pt x="146296" y="387889"/>
                  </a:lnTo>
                  <a:lnTo>
                    <a:pt x="149779" y="379852"/>
                  </a:lnTo>
                  <a:lnTo>
                    <a:pt x="153262" y="372141"/>
                  </a:lnTo>
                  <a:lnTo>
                    <a:pt x="156746" y="364737"/>
                  </a:lnTo>
                  <a:lnTo>
                    <a:pt x="160229" y="357622"/>
                  </a:lnTo>
                  <a:lnTo>
                    <a:pt x="163712" y="350780"/>
                  </a:lnTo>
                  <a:lnTo>
                    <a:pt x="167195" y="344194"/>
                  </a:lnTo>
                  <a:lnTo>
                    <a:pt x="170679" y="337851"/>
                  </a:lnTo>
                  <a:lnTo>
                    <a:pt x="174162" y="331737"/>
                  </a:lnTo>
                  <a:lnTo>
                    <a:pt x="177645" y="325841"/>
                  </a:lnTo>
                  <a:lnTo>
                    <a:pt x="181128" y="320151"/>
                  </a:lnTo>
                  <a:lnTo>
                    <a:pt x="184612" y="314656"/>
                  </a:lnTo>
                  <a:lnTo>
                    <a:pt x="188095" y="309346"/>
                  </a:lnTo>
                  <a:lnTo>
                    <a:pt x="191578" y="304213"/>
                  </a:lnTo>
                  <a:lnTo>
                    <a:pt x="195061" y="299248"/>
                  </a:lnTo>
                  <a:lnTo>
                    <a:pt x="198545" y="294441"/>
                  </a:lnTo>
                  <a:lnTo>
                    <a:pt x="202028" y="289787"/>
                  </a:lnTo>
                  <a:lnTo>
                    <a:pt x="205511" y="285278"/>
                  </a:lnTo>
                  <a:lnTo>
                    <a:pt x="208994" y="280907"/>
                  </a:lnTo>
                  <a:lnTo>
                    <a:pt x="212478" y="276667"/>
                  </a:lnTo>
                  <a:lnTo>
                    <a:pt x="215961" y="272554"/>
                  </a:lnTo>
                  <a:lnTo>
                    <a:pt x="219444" y="268561"/>
                  </a:lnTo>
                  <a:lnTo>
                    <a:pt x="222927" y="264684"/>
                  </a:lnTo>
                  <a:lnTo>
                    <a:pt x="226411" y="260917"/>
                  </a:lnTo>
                  <a:lnTo>
                    <a:pt x="229894" y="257256"/>
                  </a:lnTo>
                  <a:lnTo>
                    <a:pt x="233377" y="253696"/>
                  </a:lnTo>
                  <a:lnTo>
                    <a:pt x="236860" y="250233"/>
                  </a:lnTo>
                  <a:lnTo>
                    <a:pt x="240344" y="246863"/>
                  </a:lnTo>
                  <a:lnTo>
                    <a:pt x="243827" y="243583"/>
                  </a:lnTo>
                  <a:lnTo>
                    <a:pt x="247310" y="240389"/>
                  </a:lnTo>
                  <a:lnTo>
                    <a:pt x="250793" y="237278"/>
                  </a:lnTo>
                  <a:lnTo>
                    <a:pt x="254277" y="234246"/>
                  </a:lnTo>
                  <a:lnTo>
                    <a:pt x="257760" y="231291"/>
                  </a:lnTo>
                  <a:lnTo>
                    <a:pt x="261243" y="228409"/>
                  </a:lnTo>
                  <a:lnTo>
                    <a:pt x="264726" y="225598"/>
                  </a:lnTo>
                  <a:lnTo>
                    <a:pt x="268210" y="222856"/>
                  </a:lnTo>
                  <a:lnTo>
                    <a:pt x="271693" y="220179"/>
                  </a:lnTo>
                  <a:lnTo>
                    <a:pt x="275176" y="217566"/>
                  </a:lnTo>
                  <a:lnTo>
                    <a:pt x="278659" y="215015"/>
                  </a:lnTo>
                  <a:lnTo>
                    <a:pt x="282143" y="212522"/>
                  </a:lnTo>
                  <a:lnTo>
                    <a:pt x="285626" y="210087"/>
                  </a:lnTo>
                  <a:lnTo>
                    <a:pt x="289109" y="207707"/>
                  </a:lnTo>
                  <a:lnTo>
                    <a:pt x="292592" y="205380"/>
                  </a:lnTo>
                  <a:lnTo>
                    <a:pt x="296075" y="203104"/>
                  </a:lnTo>
                  <a:lnTo>
                    <a:pt x="299559" y="200879"/>
                  </a:lnTo>
                  <a:lnTo>
                    <a:pt x="303042" y="198702"/>
                  </a:lnTo>
                  <a:lnTo>
                    <a:pt x="306525" y="196571"/>
                  </a:lnTo>
                  <a:lnTo>
                    <a:pt x="310008" y="194486"/>
                  </a:lnTo>
                  <a:lnTo>
                    <a:pt x="313492" y="192444"/>
                  </a:lnTo>
                  <a:lnTo>
                    <a:pt x="316975" y="190445"/>
                  </a:lnTo>
                  <a:lnTo>
                    <a:pt x="320458" y="188487"/>
                  </a:lnTo>
                  <a:lnTo>
                    <a:pt x="323941" y="186569"/>
                  </a:lnTo>
                  <a:lnTo>
                    <a:pt x="327425" y="184689"/>
                  </a:lnTo>
                  <a:lnTo>
                    <a:pt x="330908" y="182847"/>
                  </a:lnTo>
                  <a:lnTo>
                    <a:pt x="334391" y="181041"/>
                  </a:lnTo>
                  <a:lnTo>
                    <a:pt x="337874" y="179271"/>
                  </a:lnTo>
                  <a:lnTo>
                    <a:pt x="341358" y="177535"/>
                  </a:lnTo>
                  <a:lnTo>
                    <a:pt x="344841" y="175832"/>
                  </a:lnTo>
                  <a:lnTo>
                    <a:pt x="348324" y="174162"/>
                  </a:lnTo>
                  <a:lnTo>
                    <a:pt x="351807" y="172523"/>
                  </a:lnTo>
                  <a:lnTo>
                    <a:pt x="355291" y="170914"/>
                  </a:lnTo>
                  <a:lnTo>
                    <a:pt x="358774" y="169336"/>
                  </a:lnTo>
                  <a:lnTo>
                    <a:pt x="362257" y="167786"/>
                  </a:lnTo>
                  <a:lnTo>
                    <a:pt x="365740" y="166264"/>
                  </a:lnTo>
                  <a:lnTo>
                    <a:pt x="369224" y="164770"/>
                  </a:lnTo>
                  <a:lnTo>
                    <a:pt x="372707" y="163302"/>
                  </a:lnTo>
                  <a:lnTo>
                    <a:pt x="376190" y="161860"/>
                  </a:lnTo>
                  <a:lnTo>
                    <a:pt x="379673" y="160444"/>
                  </a:lnTo>
                  <a:lnTo>
                    <a:pt x="383157" y="159052"/>
                  </a:lnTo>
                  <a:lnTo>
                    <a:pt x="386640" y="157684"/>
                  </a:lnTo>
                  <a:lnTo>
                    <a:pt x="390123" y="156339"/>
                  </a:lnTo>
                  <a:lnTo>
                    <a:pt x="393606" y="155017"/>
                  </a:lnTo>
                  <a:lnTo>
                    <a:pt x="397090" y="153717"/>
                  </a:lnTo>
                  <a:lnTo>
                    <a:pt x="400573" y="152439"/>
                  </a:lnTo>
                  <a:lnTo>
                    <a:pt x="404056" y="151182"/>
                  </a:lnTo>
                  <a:lnTo>
                    <a:pt x="407539" y="149946"/>
                  </a:lnTo>
                  <a:lnTo>
                    <a:pt x="411023" y="148729"/>
                  </a:lnTo>
                  <a:lnTo>
                    <a:pt x="414506" y="147532"/>
                  </a:lnTo>
                  <a:lnTo>
                    <a:pt x="417989" y="146354"/>
                  </a:lnTo>
                  <a:lnTo>
                    <a:pt x="421472" y="145195"/>
                  </a:lnTo>
                  <a:lnTo>
                    <a:pt x="424956" y="144054"/>
                  </a:lnTo>
                  <a:lnTo>
                    <a:pt x="428439" y="142931"/>
                  </a:lnTo>
                  <a:lnTo>
                    <a:pt x="431922" y="141826"/>
                  </a:lnTo>
                  <a:lnTo>
                    <a:pt x="435405" y="140737"/>
                  </a:lnTo>
                  <a:lnTo>
                    <a:pt x="438889" y="139665"/>
                  </a:lnTo>
                  <a:lnTo>
                    <a:pt x="442372" y="138609"/>
                  </a:lnTo>
                  <a:lnTo>
                    <a:pt x="445855" y="137568"/>
                  </a:lnTo>
                  <a:lnTo>
                    <a:pt x="449338" y="136544"/>
                  </a:lnTo>
                  <a:lnTo>
                    <a:pt x="452822" y="135534"/>
                  </a:lnTo>
                  <a:lnTo>
                    <a:pt x="456305" y="134540"/>
                  </a:lnTo>
                  <a:lnTo>
                    <a:pt x="459788" y="133560"/>
                  </a:lnTo>
                  <a:lnTo>
                    <a:pt x="463271" y="132594"/>
                  </a:lnTo>
                  <a:lnTo>
                    <a:pt x="466755" y="131641"/>
                  </a:lnTo>
                  <a:lnTo>
                    <a:pt x="470238" y="130703"/>
                  </a:lnTo>
                  <a:lnTo>
                    <a:pt x="473721" y="129778"/>
                  </a:lnTo>
                  <a:lnTo>
                    <a:pt x="477204" y="128865"/>
                  </a:lnTo>
                  <a:lnTo>
                    <a:pt x="480688" y="127966"/>
                  </a:lnTo>
                  <a:lnTo>
                    <a:pt x="484171" y="127079"/>
                  </a:lnTo>
                  <a:lnTo>
                    <a:pt x="487654" y="126204"/>
                  </a:lnTo>
                  <a:lnTo>
                    <a:pt x="491137" y="125341"/>
                  </a:lnTo>
                  <a:lnTo>
                    <a:pt x="494621" y="124490"/>
                  </a:lnTo>
                  <a:lnTo>
                    <a:pt x="498104" y="123650"/>
                  </a:lnTo>
                  <a:lnTo>
                    <a:pt x="501587" y="122822"/>
                  </a:lnTo>
                  <a:lnTo>
                    <a:pt x="505070" y="122005"/>
                  </a:lnTo>
                  <a:lnTo>
                    <a:pt x="508554" y="121198"/>
                  </a:lnTo>
                  <a:lnTo>
                    <a:pt x="512037" y="120402"/>
                  </a:lnTo>
                  <a:lnTo>
                    <a:pt x="515520" y="119616"/>
                  </a:lnTo>
                  <a:lnTo>
                    <a:pt x="519003" y="118841"/>
                  </a:lnTo>
                  <a:lnTo>
                    <a:pt x="522487" y="118076"/>
                  </a:lnTo>
                  <a:lnTo>
                    <a:pt x="525970" y="117320"/>
                  </a:lnTo>
                  <a:lnTo>
                    <a:pt x="529453" y="116574"/>
                  </a:lnTo>
                  <a:lnTo>
                    <a:pt x="532936" y="115837"/>
                  </a:lnTo>
                  <a:lnTo>
                    <a:pt x="536420" y="115110"/>
                  </a:lnTo>
                  <a:lnTo>
                    <a:pt x="539903" y="114392"/>
                  </a:lnTo>
                  <a:lnTo>
                    <a:pt x="543386" y="113682"/>
                  </a:lnTo>
                  <a:lnTo>
                    <a:pt x="546869" y="112982"/>
                  </a:lnTo>
                  <a:lnTo>
                    <a:pt x="550353" y="114462"/>
                  </a:lnTo>
                  <a:lnTo>
                    <a:pt x="553836" y="134141"/>
                  </a:lnTo>
                  <a:lnTo>
                    <a:pt x="557319" y="153350"/>
                  </a:lnTo>
                  <a:lnTo>
                    <a:pt x="560802" y="172105"/>
                  </a:lnTo>
                  <a:lnTo>
                    <a:pt x="564286" y="190423"/>
                  </a:lnTo>
                  <a:lnTo>
                    <a:pt x="567769" y="208318"/>
                  </a:lnTo>
                  <a:lnTo>
                    <a:pt x="571252" y="217964"/>
                  </a:lnTo>
                  <a:lnTo>
                    <a:pt x="574735" y="225982"/>
                  </a:lnTo>
                  <a:lnTo>
                    <a:pt x="578218" y="233864"/>
                  </a:lnTo>
                  <a:lnTo>
                    <a:pt x="581702" y="241615"/>
                  </a:lnTo>
                  <a:lnTo>
                    <a:pt x="585185" y="249237"/>
                  </a:lnTo>
                  <a:lnTo>
                    <a:pt x="588668" y="256734"/>
                  </a:lnTo>
                  <a:lnTo>
                    <a:pt x="592151" y="264108"/>
                  </a:lnTo>
                  <a:lnTo>
                    <a:pt x="595635" y="271364"/>
                  </a:lnTo>
                  <a:lnTo>
                    <a:pt x="599118" y="278502"/>
                  </a:lnTo>
                  <a:lnTo>
                    <a:pt x="602601" y="285527"/>
                  </a:lnTo>
                  <a:lnTo>
                    <a:pt x="606084" y="292442"/>
                  </a:lnTo>
                  <a:lnTo>
                    <a:pt x="609568" y="299248"/>
                  </a:lnTo>
                  <a:lnTo>
                    <a:pt x="613051" y="305948"/>
                  </a:lnTo>
                  <a:lnTo>
                    <a:pt x="616534" y="312544"/>
                  </a:lnTo>
                  <a:lnTo>
                    <a:pt x="620017" y="319040"/>
                  </a:lnTo>
                  <a:lnTo>
                    <a:pt x="623501" y="325437"/>
                  </a:lnTo>
                  <a:lnTo>
                    <a:pt x="626984" y="331737"/>
                  </a:lnTo>
                  <a:lnTo>
                    <a:pt x="630467" y="337944"/>
                  </a:lnTo>
                  <a:lnTo>
                    <a:pt x="633950" y="344058"/>
                  </a:lnTo>
                  <a:lnTo>
                    <a:pt x="637434" y="350081"/>
                  </a:lnTo>
                  <a:lnTo>
                    <a:pt x="640917" y="356017"/>
                  </a:lnTo>
                  <a:lnTo>
                    <a:pt x="644400" y="355887"/>
                  </a:lnTo>
                  <a:lnTo>
                    <a:pt x="647883" y="354168"/>
                  </a:lnTo>
                  <a:lnTo>
                    <a:pt x="651367" y="352466"/>
                  </a:lnTo>
                  <a:lnTo>
                    <a:pt x="654850" y="350780"/>
                  </a:lnTo>
                  <a:lnTo>
                    <a:pt x="658333" y="349110"/>
                  </a:lnTo>
                  <a:lnTo>
                    <a:pt x="661816" y="347456"/>
                  </a:lnTo>
                  <a:lnTo>
                    <a:pt x="665300" y="345817"/>
                  </a:lnTo>
                  <a:lnTo>
                    <a:pt x="668783" y="344194"/>
                  </a:lnTo>
                  <a:lnTo>
                    <a:pt x="672266" y="342586"/>
                  </a:lnTo>
                  <a:lnTo>
                    <a:pt x="675749" y="340993"/>
                  </a:lnTo>
                  <a:lnTo>
                    <a:pt x="679233" y="339415"/>
                  </a:lnTo>
                  <a:lnTo>
                    <a:pt x="682716" y="337851"/>
                  </a:lnTo>
                  <a:lnTo>
                    <a:pt x="686199" y="336301"/>
                  </a:lnTo>
                  <a:lnTo>
                    <a:pt x="689682" y="334766"/>
                  </a:lnTo>
                  <a:lnTo>
                    <a:pt x="693166" y="333245"/>
                  </a:lnTo>
                  <a:lnTo>
                    <a:pt x="696649" y="331737"/>
                  </a:lnTo>
                  <a:lnTo>
                    <a:pt x="700132" y="330243"/>
                  </a:lnTo>
                  <a:lnTo>
                    <a:pt x="703615" y="328763"/>
                  </a:lnTo>
                  <a:lnTo>
                    <a:pt x="707099" y="327295"/>
                  </a:lnTo>
                  <a:lnTo>
                    <a:pt x="710582" y="325841"/>
                  </a:lnTo>
                  <a:lnTo>
                    <a:pt x="714065" y="324400"/>
                  </a:lnTo>
                  <a:lnTo>
                    <a:pt x="717548" y="322971"/>
                  </a:lnTo>
                  <a:lnTo>
                    <a:pt x="721032" y="321555"/>
                  </a:lnTo>
                  <a:lnTo>
                    <a:pt x="724515" y="320151"/>
                  </a:lnTo>
                  <a:lnTo>
                    <a:pt x="727998" y="318759"/>
                  </a:lnTo>
                  <a:lnTo>
                    <a:pt x="731481" y="317380"/>
                  </a:lnTo>
                  <a:lnTo>
                    <a:pt x="734965" y="316012"/>
                  </a:lnTo>
                  <a:lnTo>
                    <a:pt x="738448" y="314656"/>
                  </a:lnTo>
                  <a:lnTo>
                    <a:pt x="741931" y="313312"/>
                  </a:lnTo>
                  <a:lnTo>
                    <a:pt x="745414" y="311979"/>
                  </a:lnTo>
                  <a:lnTo>
                    <a:pt x="748898" y="310657"/>
                  </a:lnTo>
                  <a:lnTo>
                    <a:pt x="752381" y="309346"/>
                  </a:lnTo>
                  <a:lnTo>
                    <a:pt x="755864" y="308047"/>
                  </a:lnTo>
                  <a:lnTo>
                    <a:pt x="759347" y="306758"/>
                  </a:lnTo>
                  <a:lnTo>
                    <a:pt x="762831" y="305480"/>
                  </a:lnTo>
                  <a:lnTo>
                    <a:pt x="766314" y="304213"/>
                  </a:lnTo>
                  <a:lnTo>
                    <a:pt x="769797" y="302956"/>
                  </a:lnTo>
                  <a:lnTo>
                    <a:pt x="773280" y="301710"/>
                  </a:lnTo>
                  <a:lnTo>
                    <a:pt x="776764" y="300474"/>
                  </a:lnTo>
                  <a:lnTo>
                    <a:pt x="780247" y="299248"/>
                  </a:lnTo>
                  <a:lnTo>
                    <a:pt x="783730" y="298031"/>
                  </a:lnTo>
                  <a:lnTo>
                    <a:pt x="787213" y="296825"/>
                  </a:lnTo>
                  <a:lnTo>
                    <a:pt x="790697" y="295628"/>
                  </a:lnTo>
                  <a:lnTo>
                    <a:pt x="794180" y="294441"/>
                  </a:lnTo>
                  <a:lnTo>
                    <a:pt x="797663" y="293264"/>
                  </a:lnTo>
                  <a:lnTo>
                    <a:pt x="801146" y="292096"/>
                  </a:lnTo>
                  <a:lnTo>
                    <a:pt x="804630" y="290937"/>
                  </a:lnTo>
                  <a:lnTo>
                    <a:pt x="808113" y="295092"/>
                  </a:lnTo>
                  <a:lnTo>
                    <a:pt x="811596" y="306416"/>
                  </a:lnTo>
                  <a:lnTo>
                    <a:pt x="815079" y="317565"/>
                  </a:lnTo>
                  <a:lnTo>
                    <a:pt x="818563" y="328541"/>
                  </a:lnTo>
                  <a:lnTo>
                    <a:pt x="822046" y="339350"/>
                  </a:lnTo>
                  <a:lnTo>
                    <a:pt x="825529" y="349994"/>
                  </a:lnTo>
                  <a:lnTo>
                    <a:pt x="829012" y="360478"/>
                  </a:lnTo>
                  <a:lnTo>
                    <a:pt x="832496" y="370806"/>
                  </a:lnTo>
                  <a:lnTo>
                    <a:pt x="835979" y="380980"/>
                  </a:lnTo>
                  <a:lnTo>
                    <a:pt x="839462" y="391004"/>
                  </a:lnTo>
                  <a:lnTo>
                    <a:pt x="842945" y="400881"/>
                  </a:lnTo>
                  <a:lnTo>
                    <a:pt x="846429" y="410615"/>
                  </a:lnTo>
                  <a:lnTo>
                    <a:pt x="849912" y="420209"/>
                  </a:lnTo>
                  <a:lnTo>
                    <a:pt x="853395" y="429666"/>
                  </a:lnTo>
                  <a:lnTo>
                    <a:pt x="856878" y="438988"/>
                  </a:lnTo>
                  <a:lnTo>
                    <a:pt x="860361" y="448178"/>
                  </a:lnTo>
                  <a:lnTo>
                    <a:pt x="863845" y="564850"/>
                  </a:lnTo>
                  <a:lnTo>
                    <a:pt x="867328" y="572748"/>
                  </a:lnTo>
                  <a:lnTo>
                    <a:pt x="870811" y="580541"/>
                  </a:lnTo>
                  <a:lnTo>
                    <a:pt x="874294" y="588230"/>
                  </a:lnTo>
                  <a:lnTo>
                    <a:pt x="877778" y="595818"/>
                  </a:lnTo>
                  <a:lnTo>
                    <a:pt x="881261" y="603307"/>
                  </a:lnTo>
                  <a:lnTo>
                    <a:pt x="884744" y="610699"/>
                  </a:lnTo>
                  <a:lnTo>
                    <a:pt x="888227" y="617995"/>
                  </a:lnTo>
                  <a:lnTo>
                    <a:pt x="891711" y="625198"/>
                  </a:lnTo>
                  <a:lnTo>
                    <a:pt x="895194" y="632309"/>
                  </a:lnTo>
                  <a:lnTo>
                    <a:pt x="898677" y="639330"/>
                  </a:lnTo>
                  <a:lnTo>
                    <a:pt x="902160" y="646262"/>
                  </a:lnTo>
                  <a:lnTo>
                    <a:pt x="905644" y="653108"/>
                  </a:lnTo>
                  <a:lnTo>
                    <a:pt x="909127" y="659869"/>
                  </a:lnTo>
                  <a:lnTo>
                    <a:pt x="912610" y="666547"/>
                  </a:lnTo>
                  <a:lnTo>
                    <a:pt x="916093" y="673142"/>
                  </a:lnTo>
                  <a:lnTo>
                    <a:pt x="919577" y="679657"/>
                  </a:lnTo>
                  <a:lnTo>
                    <a:pt x="923060" y="686094"/>
                  </a:lnTo>
                  <a:lnTo>
                    <a:pt x="926543" y="692452"/>
                  </a:lnTo>
                  <a:lnTo>
                    <a:pt x="930026" y="698735"/>
                  </a:lnTo>
                  <a:lnTo>
                    <a:pt x="933510" y="704942"/>
                  </a:lnTo>
                  <a:lnTo>
                    <a:pt x="936993" y="711077"/>
                  </a:lnTo>
                  <a:lnTo>
                    <a:pt x="940476" y="717139"/>
                  </a:lnTo>
                  <a:lnTo>
                    <a:pt x="943959" y="723130"/>
                  </a:lnTo>
                  <a:lnTo>
                    <a:pt x="947443" y="729051"/>
                  </a:lnTo>
                  <a:lnTo>
                    <a:pt x="950926" y="734904"/>
                  </a:lnTo>
                  <a:lnTo>
                    <a:pt x="954409" y="740690"/>
                  </a:lnTo>
                  <a:lnTo>
                    <a:pt x="957892" y="746410"/>
                  </a:lnTo>
                  <a:lnTo>
                    <a:pt x="961376" y="752064"/>
                  </a:lnTo>
                  <a:lnTo>
                    <a:pt x="964859" y="757655"/>
                  </a:lnTo>
                  <a:lnTo>
                    <a:pt x="968342" y="763183"/>
                  </a:lnTo>
                  <a:lnTo>
                    <a:pt x="971825" y="768330"/>
                  </a:lnTo>
                  <a:lnTo>
                    <a:pt x="975309" y="767702"/>
                  </a:lnTo>
                  <a:lnTo>
                    <a:pt x="978792" y="767079"/>
                  </a:lnTo>
                  <a:lnTo>
                    <a:pt x="982275" y="766460"/>
                  </a:lnTo>
                  <a:lnTo>
                    <a:pt x="985758" y="765845"/>
                  </a:lnTo>
                  <a:lnTo>
                    <a:pt x="989242" y="765234"/>
                  </a:lnTo>
                  <a:lnTo>
                    <a:pt x="992725" y="764627"/>
                  </a:lnTo>
                  <a:lnTo>
                    <a:pt x="996208" y="764024"/>
                  </a:lnTo>
                  <a:lnTo>
                    <a:pt x="999691" y="763425"/>
                  </a:lnTo>
                  <a:lnTo>
                    <a:pt x="1003175" y="762830"/>
                  </a:lnTo>
                  <a:lnTo>
                    <a:pt x="1006658" y="762239"/>
                  </a:lnTo>
                  <a:lnTo>
                    <a:pt x="1010141" y="761651"/>
                  </a:lnTo>
                  <a:lnTo>
                    <a:pt x="1013624" y="761067"/>
                  </a:lnTo>
                  <a:lnTo>
                    <a:pt x="1017108" y="760487"/>
                  </a:lnTo>
                  <a:lnTo>
                    <a:pt x="1020591" y="759911"/>
                  </a:lnTo>
                  <a:lnTo>
                    <a:pt x="1024074" y="759339"/>
                  </a:lnTo>
                  <a:lnTo>
                    <a:pt x="1027557" y="758770"/>
                  </a:lnTo>
                  <a:lnTo>
                    <a:pt x="1031041" y="758205"/>
                  </a:lnTo>
                  <a:lnTo>
                    <a:pt x="1034524" y="757643"/>
                  </a:lnTo>
                  <a:lnTo>
                    <a:pt x="1038007" y="757085"/>
                  </a:lnTo>
                  <a:lnTo>
                    <a:pt x="1041490" y="756530"/>
                  </a:lnTo>
                  <a:lnTo>
                    <a:pt x="1044974" y="755979"/>
                  </a:lnTo>
                  <a:lnTo>
                    <a:pt x="1048457" y="755431"/>
                  </a:lnTo>
                  <a:lnTo>
                    <a:pt x="1051940" y="754887"/>
                  </a:lnTo>
                  <a:lnTo>
                    <a:pt x="1055423" y="754346"/>
                  </a:lnTo>
                  <a:lnTo>
                    <a:pt x="1058907" y="753808"/>
                  </a:lnTo>
                  <a:lnTo>
                    <a:pt x="1062390" y="753274"/>
                  </a:lnTo>
                  <a:lnTo>
                    <a:pt x="1065873" y="753773"/>
                  </a:lnTo>
                  <a:lnTo>
                    <a:pt x="1069356" y="754636"/>
                  </a:lnTo>
                  <a:lnTo>
                    <a:pt x="1072840" y="755492"/>
                  </a:lnTo>
                  <a:lnTo>
                    <a:pt x="1076323" y="756343"/>
                  </a:lnTo>
                  <a:lnTo>
                    <a:pt x="1079806" y="757187"/>
                  </a:lnTo>
                  <a:lnTo>
                    <a:pt x="1083289" y="758025"/>
                  </a:lnTo>
                  <a:lnTo>
                    <a:pt x="1086773" y="758858"/>
                  </a:lnTo>
                  <a:lnTo>
                    <a:pt x="1090256" y="759684"/>
                  </a:lnTo>
                  <a:lnTo>
                    <a:pt x="1093739" y="760505"/>
                  </a:lnTo>
                  <a:lnTo>
                    <a:pt x="1097222" y="761320"/>
                  </a:lnTo>
                  <a:lnTo>
                    <a:pt x="1100706" y="762130"/>
                  </a:lnTo>
                  <a:lnTo>
                    <a:pt x="1104189" y="762934"/>
                  </a:lnTo>
                  <a:lnTo>
                    <a:pt x="1107672" y="763732"/>
                  </a:lnTo>
                  <a:lnTo>
                    <a:pt x="1111155" y="764525"/>
                  </a:lnTo>
                  <a:lnTo>
                    <a:pt x="1114639" y="765312"/>
                  </a:lnTo>
                  <a:lnTo>
                    <a:pt x="1118122" y="766095"/>
                  </a:lnTo>
                  <a:lnTo>
                    <a:pt x="1121605" y="766871"/>
                  </a:lnTo>
                  <a:lnTo>
                    <a:pt x="1125088" y="767643"/>
                  </a:lnTo>
                  <a:lnTo>
                    <a:pt x="1128572" y="768409"/>
                  </a:lnTo>
                  <a:lnTo>
                    <a:pt x="1132055" y="769171"/>
                  </a:lnTo>
                  <a:lnTo>
                    <a:pt x="1135538" y="769927"/>
                  </a:lnTo>
                  <a:lnTo>
                    <a:pt x="1139021" y="770678"/>
                  </a:lnTo>
                  <a:lnTo>
                    <a:pt x="1142505" y="771424"/>
                  </a:lnTo>
                  <a:lnTo>
                    <a:pt x="1145988" y="772165"/>
                  </a:lnTo>
                  <a:lnTo>
                    <a:pt x="1149471" y="772902"/>
                  </a:lnTo>
                  <a:lnTo>
                    <a:pt x="1152954" y="773633"/>
                  </a:lnTo>
                  <a:lnTo>
                    <a:pt x="1156437" y="777295"/>
                  </a:lnTo>
                  <a:lnTo>
                    <a:pt x="1159921" y="784930"/>
                  </a:lnTo>
                  <a:lnTo>
                    <a:pt x="1163404" y="792475"/>
                  </a:lnTo>
                  <a:lnTo>
                    <a:pt x="1166887" y="799934"/>
                  </a:lnTo>
                  <a:lnTo>
                    <a:pt x="1170370" y="807308"/>
                  </a:lnTo>
                  <a:lnTo>
                    <a:pt x="1173854" y="814598"/>
                  </a:lnTo>
                  <a:lnTo>
                    <a:pt x="1177337" y="821805"/>
                  </a:lnTo>
                  <a:lnTo>
                    <a:pt x="1180820" y="828932"/>
                  </a:lnTo>
                  <a:lnTo>
                    <a:pt x="1184303" y="835979"/>
                  </a:lnTo>
                  <a:lnTo>
                    <a:pt x="1187787" y="842947"/>
                  </a:lnTo>
                  <a:lnTo>
                    <a:pt x="1191270" y="849839"/>
                  </a:lnTo>
                  <a:lnTo>
                    <a:pt x="1194753" y="853033"/>
                  </a:lnTo>
                  <a:lnTo>
                    <a:pt x="1198236" y="855776"/>
                  </a:lnTo>
                  <a:lnTo>
                    <a:pt x="1201720" y="858498"/>
                  </a:lnTo>
                  <a:lnTo>
                    <a:pt x="1205203" y="861199"/>
                  </a:lnTo>
                  <a:lnTo>
                    <a:pt x="1208686" y="863878"/>
                  </a:lnTo>
                  <a:lnTo>
                    <a:pt x="1212169" y="866537"/>
                  </a:lnTo>
                  <a:lnTo>
                    <a:pt x="1215653" y="869175"/>
                  </a:lnTo>
                  <a:lnTo>
                    <a:pt x="1219136" y="871793"/>
                  </a:lnTo>
                  <a:lnTo>
                    <a:pt x="1222619" y="874391"/>
                  </a:lnTo>
                  <a:lnTo>
                    <a:pt x="1226102" y="876968"/>
                  </a:lnTo>
                  <a:lnTo>
                    <a:pt x="1229586" y="879527"/>
                  </a:lnTo>
                  <a:lnTo>
                    <a:pt x="1233069" y="882065"/>
                  </a:lnTo>
                  <a:lnTo>
                    <a:pt x="1236552" y="884585"/>
                  </a:lnTo>
                  <a:lnTo>
                    <a:pt x="1240035" y="887085"/>
                  </a:lnTo>
                  <a:lnTo>
                    <a:pt x="1243519" y="889567"/>
                  </a:lnTo>
                  <a:lnTo>
                    <a:pt x="1247002" y="892030"/>
                  </a:lnTo>
                  <a:lnTo>
                    <a:pt x="1250485" y="894475"/>
                  </a:lnTo>
                  <a:lnTo>
                    <a:pt x="1253968" y="896902"/>
                  </a:lnTo>
                  <a:lnTo>
                    <a:pt x="1257452" y="899310"/>
                  </a:lnTo>
                  <a:lnTo>
                    <a:pt x="1260935" y="901701"/>
                  </a:lnTo>
                  <a:lnTo>
                    <a:pt x="1264418" y="904075"/>
                  </a:lnTo>
                  <a:lnTo>
                    <a:pt x="1267901" y="906431"/>
                  </a:lnTo>
                  <a:lnTo>
                    <a:pt x="1271385" y="908769"/>
                  </a:lnTo>
                  <a:lnTo>
                    <a:pt x="1274868" y="911091"/>
                  </a:lnTo>
                  <a:lnTo>
                    <a:pt x="1278351" y="913396"/>
                  </a:lnTo>
                  <a:lnTo>
                    <a:pt x="1281834" y="915685"/>
                  </a:lnTo>
                  <a:lnTo>
                    <a:pt x="1285318" y="917957"/>
                  </a:lnTo>
                  <a:lnTo>
                    <a:pt x="1288801" y="920213"/>
                  </a:lnTo>
                  <a:lnTo>
                    <a:pt x="1292284" y="922452"/>
                  </a:lnTo>
                  <a:lnTo>
                    <a:pt x="1295767" y="924676"/>
                  </a:lnTo>
                  <a:lnTo>
                    <a:pt x="1299251" y="926884"/>
                  </a:lnTo>
                  <a:lnTo>
                    <a:pt x="1302734" y="929076"/>
                  </a:lnTo>
                  <a:lnTo>
                    <a:pt x="1306217" y="931253"/>
                  </a:lnTo>
                  <a:lnTo>
                    <a:pt x="1309700" y="933415"/>
                  </a:lnTo>
                  <a:lnTo>
                    <a:pt x="1313184" y="935561"/>
                  </a:lnTo>
                  <a:lnTo>
                    <a:pt x="1316667" y="937693"/>
                  </a:lnTo>
                  <a:lnTo>
                    <a:pt x="1320150" y="939810"/>
                  </a:lnTo>
                  <a:lnTo>
                    <a:pt x="1323633" y="941912"/>
                  </a:lnTo>
                  <a:lnTo>
                    <a:pt x="1327117" y="944000"/>
                  </a:lnTo>
                  <a:lnTo>
                    <a:pt x="1330600" y="946073"/>
                  </a:lnTo>
                  <a:lnTo>
                    <a:pt x="1334083" y="948133"/>
                  </a:lnTo>
                  <a:lnTo>
                    <a:pt x="1337566" y="950178"/>
                  </a:lnTo>
                  <a:lnTo>
                    <a:pt x="1341050" y="952209"/>
                  </a:lnTo>
                  <a:lnTo>
                    <a:pt x="1344533" y="954227"/>
                  </a:lnTo>
                  <a:lnTo>
                    <a:pt x="1348016" y="956231"/>
                  </a:lnTo>
                  <a:lnTo>
                    <a:pt x="1351499" y="958221"/>
                  </a:lnTo>
                  <a:lnTo>
                    <a:pt x="1354983" y="960198"/>
                  </a:lnTo>
                  <a:lnTo>
                    <a:pt x="1358466" y="962162"/>
                  </a:lnTo>
                  <a:lnTo>
                    <a:pt x="1361949" y="964113"/>
                  </a:lnTo>
                  <a:lnTo>
                    <a:pt x="1365432" y="966051"/>
                  </a:lnTo>
                  <a:lnTo>
                    <a:pt x="1368916" y="967976"/>
                  </a:lnTo>
                  <a:lnTo>
                    <a:pt x="1372399" y="969888"/>
                  </a:lnTo>
                  <a:lnTo>
                    <a:pt x="1375882" y="971728"/>
                  </a:lnTo>
                  <a:lnTo>
                    <a:pt x="1379365" y="973387"/>
                  </a:lnTo>
                  <a:lnTo>
                    <a:pt x="1382849" y="975036"/>
                  </a:lnTo>
                  <a:lnTo>
                    <a:pt x="1386332" y="976674"/>
                  </a:lnTo>
                  <a:lnTo>
                    <a:pt x="1389815" y="978302"/>
                  </a:lnTo>
                  <a:lnTo>
                    <a:pt x="1393298" y="979920"/>
                  </a:lnTo>
                  <a:lnTo>
                    <a:pt x="1396782" y="981528"/>
                  </a:lnTo>
                  <a:lnTo>
                    <a:pt x="1400265" y="983125"/>
                  </a:lnTo>
                  <a:lnTo>
                    <a:pt x="1403748" y="984713"/>
                  </a:lnTo>
                  <a:lnTo>
                    <a:pt x="1407231" y="986291"/>
                  </a:lnTo>
                  <a:lnTo>
                    <a:pt x="1410715" y="987859"/>
                  </a:lnTo>
                  <a:lnTo>
                    <a:pt x="1414198" y="989417"/>
                  </a:lnTo>
                  <a:lnTo>
                    <a:pt x="1417681" y="990966"/>
                  </a:lnTo>
                  <a:lnTo>
                    <a:pt x="1421164" y="992505"/>
                  </a:lnTo>
                  <a:lnTo>
                    <a:pt x="1424648" y="994035"/>
                  </a:lnTo>
                  <a:lnTo>
                    <a:pt x="1428131" y="995555"/>
                  </a:lnTo>
                  <a:lnTo>
                    <a:pt x="1431614" y="997066"/>
                  </a:lnTo>
                  <a:lnTo>
                    <a:pt x="1435097" y="998568"/>
                  </a:lnTo>
                  <a:lnTo>
                    <a:pt x="1438580" y="1000061"/>
                  </a:lnTo>
                  <a:lnTo>
                    <a:pt x="1442064" y="1001545"/>
                  </a:lnTo>
                  <a:lnTo>
                    <a:pt x="1445547" y="1003020"/>
                  </a:lnTo>
                  <a:lnTo>
                    <a:pt x="1449030" y="1004965"/>
                  </a:lnTo>
                  <a:lnTo>
                    <a:pt x="1452513" y="1008681"/>
                  </a:lnTo>
                  <a:lnTo>
                    <a:pt x="1455997" y="1012369"/>
                  </a:lnTo>
                  <a:lnTo>
                    <a:pt x="1459480" y="1016028"/>
                  </a:lnTo>
                  <a:lnTo>
                    <a:pt x="1462963" y="1019659"/>
                  </a:lnTo>
                  <a:lnTo>
                    <a:pt x="1466446" y="1023262"/>
                  </a:lnTo>
                  <a:lnTo>
                    <a:pt x="1469930" y="1026837"/>
                  </a:lnTo>
                  <a:lnTo>
                    <a:pt x="1473413" y="1030385"/>
                  </a:lnTo>
                  <a:lnTo>
                    <a:pt x="1476896" y="1033907"/>
                  </a:lnTo>
                  <a:lnTo>
                    <a:pt x="1480379" y="1037401"/>
                  </a:lnTo>
                  <a:lnTo>
                    <a:pt x="1483863" y="1040870"/>
                  </a:lnTo>
                  <a:lnTo>
                    <a:pt x="1487346" y="1044312"/>
                  </a:lnTo>
                  <a:lnTo>
                    <a:pt x="1490829" y="1047729"/>
                  </a:lnTo>
                  <a:lnTo>
                    <a:pt x="1494312" y="1051120"/>
                  </a:lnTo>
                  <a:lnTo>
                    <a:pt x="1497796" y="1054486"/>
                  </a:lnTo>
                  <a:lnTo>
                    <a:pt x="1501279" y="1057828"/>
                  </a:lnTo>
                  <a:lnTo>
                    <a:pt x="1504762" y="1061145"/>
                  </a:lnTo>
                  <a:lnTo>
                    <a:pt x="1508245" y="1064437"/>
                  </a:lnTo>
                  <a:lnTo>
                    <a:pt x="1511729" y="1067705"/>
                  </a:lnTo>
                  <a:lnTo>
                    <a:pt x="1515212" y="1070950"/>
                  </a:lnTo>
                  <a:lnTo>
                    <a:pt x="1518695" y="1074171"/>
                  </a:lnTo>
                  <a:lnTo>
                    <a:pt x="1522178" y="1077369"/>
                  </a:lnTo>
                  <a:lnTo>
                    <a:pt x="1525662" y="1080544"/>
                  </a:lnTo>
                  <a:lnTo>
                    <a:pt x="1529145" y="1083696"/>
                  </a:lnTo>
                  <a:lnTo>
                    <a:pt x="1532628" y="1086825"/>
                  </a:lnTo>
                  <a:lnTo>
                    <a:pt x="1536111" y="1089932"/>
                  </a:lnTo>
                  <a:lnTo>
                    <a:pt x="1539595" y="1093017"/>
                  </a:lnTo>
                  <a:lnTo>
                    <a:pt x="1543078" y="1096081"/>
                  </a:lnTo>
                  <a:lnTo>
                    <a:pt x="1546561" y="1099122"/>
                  </a:lnTo>
                  <a:lnTo>
                    <a:pt x="1550044" y="1102143"/>
                  </a:lnTo>
                  <a:lnTo>
                    <a:pt x="1553528" y="1105142"/>
                  </a:lnTo>
                  <a:lnTo>
                    <a:pt x="1557011" y="1108120"/>
                  </a:lnTo>
                  <a:lnTo>
                    <a:pt x="1560494" y="1111078"/>
                  </a:lnTo>
                  <a:lnTo>
                    <a:pt x="1563977" y="1114015"/>
                  </a:lnTo>
                  <a:lnTo>
                    <a:pt x="1567461" y="1116932"/>
                  </a:lnTo>
                  <a:lnTo>
                    <a:pt x="1570944" y="1119828"/>
                  </a:lnTo>
                  <a:lnTo>
                    <a:pt x="1574427" y="1122705"/>
                  </a:lnTo>
                  <a:lnTo>
                    <a:pt x="1577910" y="1124759"/>
                  </a:lnTo>
                  <a:lnTo>
                    <a:pt x="1581394" y="1125426"/>
                  </a:lnTo>
                  <a:lnTo>
                    <a:pt x="1584877" y="1126090"/>
                  </a:lnTo>
                  <a:lnTo>
                    <a:pt x="1588360" y="1126751"/>
                  </a:lnTo>
                  <a:lnTo>
                    <a:pt x="1591843" y="1127408"/>
                  </a:lnTo>
                  <a:lnTo>
                    <a:pt x="1595327" y="1128063"/>
                  </a:lnTo>
                  <a:lnTo>
                    <a:pt x="1598810" y="1128714"/>
                  </a:lnTo>
                  <a:lnTo>
                    <a:pt x="1602293" y="1129362"/>
                  </a:lnTo>
                  <a:lnTo>
                    <a:pt x="1605776" y="1130006"/>
                  </a:lnTo>
                  <a:lnTo>
                    <a:pt x="1609260" y="1130648"/>
                  </a:lnTo>
                  <a:lnTo>
                    <a:pt x="1612743" y="1131286"/>
                  </a:lnTo>
                  <a:lnTo>
                    <a:pt x="1616226" y="1131921"/>
                  </a:lnTo>
                  <a:lnTo>
                    <a:pt x="1619709" y="1132554"/>
                  </a:lnTo>
                  <a:lnTo>
                    <a:pt x="1623193" y="1133183"/>
                  </a:lnTo>
                  <a:lnTo>
                    <a:pt x="1626676" y="1133809"/>
                  </a:lnTo>
                  <a:lnTo>
                    <a:pt x="1630159" y="1134432"/>
                  </a:lnTo>
                  <a:lnTo>
                    <a:pt x="1633642" y="1135052"/>
                  </a:lnTo>
                  <a:lnTo>
                    <a:pt x="1637126" y="1135669"/>
                  </a:lnTo>
                  <a:lnTo>
                    <a:pt x="1640609" y="1136284"/>
                  </a:lnTo>
                  <a:lnTo>
                    <a:pt x="1644092" y="1136895"/>
                  </a:lnTo>
                  <a:lnTo>
                    <a:pt x="1647575" y="1137503"/>
                  </a:lnTo>
                  <a:lnTo>
                    <a:pt x="1651059" y="1138109"/>
                  </a:lnTo>
                  <a:lnTo>
                    <a:pt x="1654542" y="1138712"/>
                  </a:lnTo>
                  <a:lnTo>
                    <a:pt x="1658025" y="1139312"/>
                  </a:lnTo>
                  <a:lnTo>
                    <a:pt x="1661508" y="1139909"/>
                  </a:lnTo>
                  <a:lnTo>
                    <a:pt x="1664992" y="1140503"/>
                  </a:lnTo>
                  <a:lnTo>
                    <a:pt x="1668475" y="1141094"/>
                  </a:lnTo>
                  <a:lnTo>
                    <a:pt x="1671958" y="1141683"/>
                  </a:lnTo>
                  <a:lnTo>
                    <a:pt x="1675441" y="1142269"/>
                  </a:lnTo>
                  <a:lnTo>
                    <a:pt x="1678925" y="1142852"/>
                  </a:lnTo>
                  <a:lnTo>
                    <a:pt x="1682408" y="1143433"/>
                  </a:lnTo>
                  <a:lnTo>
                    <a:pt x="1685891" y="1144010"/>
                  </a:lnTo>
                  <a:lnTo>
                    <a:pt x="1689374" y="1158138"/>
                  </a:lnTo>
                  <a:lnTo>
                    <a:pt x="1692858" y="1175577"/>
                  </a:lnTo>
                  <a:lnTo>
                    <a:pt x="1696341" y="1192685"/>
                  </a:lnTo>
                  <a:lnTo>
                    <a:pt x="1699824" y="1209474"/>
                  </a:lnTo>
                  <a:lnTo>
                    <a:pt x="1703307" y="1225951"/>
                  </a:lnTo>
                  <a:lnTo>
                    <a:pt x="1706791" y="1235134"/>
                  </a:lnTo>
                  <a:lnTo>
                    <a:pt x="1710274" y="1237939"/>
                  </a:lnTo>
                  <a:lnTo>
                    <a:pt x="1713757" y="1240726"/>
                  </a:lnTo>
                  <a:lnTo>
                    <a:pt x="1717240" y="1243495"/>
                  </a:lnTo>
                  <a:lnTo>
                    <a:pt x="1720723" y="1246246"/>
                  </a:lnTo>
                  <a:lnTo>
                    <a:pt x="1724207" y="1248980"/>
                  </a:lnTo>
                  <a:lnTo>
                    <a:pt x="1727690" y="1251695"/>
                  </a:lnTo>
                  <a:lnTo>
                    <a:pt x="1731173" y="1254393"/>
                  </a:lnTo>
                  <a:lnTo>
                    <a:pt x="1734656" y="1257074"/>
                  </a:lnTo>
                  <a:lnTo>
                    <a:pt x="1738140" y="1259738"/>
                  </a:lnTo>
                  <a:lnTo>
                    <a:pt x="1741623" y="1262384"/>
                  </a:lnTo>
                  <a:lnTo>
                    <a:pt x="1741623" y="1262384"/>
                  </a:lnTo>
                  <a:lnTo>
                    <a:pt x="1745106" y="1265014"/>
                  </a:lnTo>
                  <a:lnTo>
                    <a:pt x="1748589" y="1267627"/>
                  </a:lnTo>
                  <a:lnTo>
                    <a:pt x="1752073" y="1270224"/>
                  </a:lnTo>
                  <a:lnTo>
                    <a:pt x="1755556" y="1272804"/>
                  </a:lnTo>
                  <a:lnTo>
                    <a:pt x="1759039" y="1275368"/>
                  </a:lnTo>
                  <a:lnTo>
                    <a:pt x="1762522" y="1277916"/>
                  </a:lnTo>
                  <a:lnTo>
                    <a:pt x="1766006" y="1280449"/>
                  </a:lnTo>
                  <a:lnTo>
                    <a:pt x="1769489" y="1282965"/>
                  </a:lnTo>
                  <a:lnTo>
                    <a:pt x="1772972" y="1285466"/>
                  </a:lnTo>
                  <a:lnTo>
                    <a:pt x="1776455" y="1287951"/>
                  </a:lnTo>
                  <a:lnTo>
                    <a:pt x="1779939" y="1290421"/>
                  </a:lnTo>
                  <a:lnTo>
                    <a:pt x="1783422" y="1292876"/>
                  </a:lnTo>
                  <a:lnTo>
                    <a:pt x="1786905" y="1295316"/>
                  </a:lnTo>
                  <a:lnTo>
                    <a:pt x="1790388" y="1297741"/>
                  </a:lnTo>
                  <a:lnTo>
                    <a:pt x="1793872" y="1300151"/>
                  </a:lnTo>
                  <a:lnTo>
                    <a:pt x="1797355" y="1302547"/>
                  </a:lnTo>
                  <a:lnTo>
                    <a:pt x="1800838" y="1304928"/>
                  </a:lnTo>
                  <a:lnTo>
                    <a:pt x="1804321" y="1307295"/>
                  </a:lnTo>
                  <a:lnTo>
                    <a:pt x="1807805" y="1309647"/>
                  </a:lnTo>
                  <a:lnTo>
                    <a:pt x="1811288" y="1311986"/>
                  </a:lnTo>
                  <a:lnTo>
                    <a:pt x="1814771" y="1314310"/>
                  </a:lnTo>
                  <a:lnTo>
                    <a:pt x="1818254" y="1317029"/>
                  </a:lnTo>
                  <a:lnTo>
                    <a:pt x="1821738" y="1319752"/>
                  </a:lnTo>
                  <a:lnTo>
                    <a:pt x="1825221" y="1322458"/>
                  </a:lnTo>
                  <a:lnTo>
                    <a:pt x="1828704" y="1325148"/>
                  </a:lnTo>
                  <a:lnTo>
                    <a:pt x="1832187" y="1327820"/>
                  </a:lnTo>
                  <a:lnTo>
                    <a:pt x="1835671" y="1330476"/>
                  </a:lnTo>
                  <a:lnTo>
                    <a:pt x="1839154" y="1333115"/>
                  </a:lnTo>
                  <a:lnTo>
                    <a:pt x="1842637" y="1335738"/>
                  </a:lnTo>
                  <a:lnTo>
                    <a:pt x="1846120" y="1338344"/>
                  </a:lnTo>
                  <a:lnTo>
                    <a:pt x="1849604" y="1340935"/>
                  </a:lnTo>
                  <a:lnTo>
                    <a:pt x="1853087" y="1343509"/>
                  </a:lnTo>
                  <a:lnTo>
                    <a:pt x="1856570" y="1346068"/>
                  </a:lnTo>
                  <a:lnTo>
                    <a:pt x="1860053" y="1348611"/>
                  </a:lnTo>
                  <a:lnTo>
                    <a:pt x="1863537" y="1351139"/>
                  </a:lnTo>
                  <a:lnTo>
                    <a:pt x="1867020" y="1353651"/>
                  </a:lnTo>
                  <a:lnTo>
                    <a:pt x="1870503" y="1356148"/>
                  </a:lnTo>
                  <a:lnTo>
                    <a:pt x="1873986" y="1358629"/>
                  </a:lnTo>
                  <a:lnTo>
                    <a:pt x="1877470" y="1361096"/>
                  </a:lnTo>
                  <a:lnTo>
                    <a:pt x="1880953" y="1363548"/>
                  </a:lnTo>
                  <a:lnTo>
                    <a:pt x="1884436" y="1365985"/>
                  </a:lnTo>
                  <a:lnTo>
                    <a:pt x="1887919" y="1368408"/>
                  </a:lnTo>
                  <a:lnTo>
                    <a:pt x="1891403" y="1370816"/>
                  </a:lnTo>
                  <a:lnTo>
                    <a:pt x="1894886" y="1373210"/>
                  </a:lnTo>
                  <a:lnTo>
                    <a:pt x="1898369" y="1375590"/>
                  </a:lnTo>
                  <a:lnTo>
                    <a:pt x="1901852" y="1377956"/>
                  </a:lnTo>
                  <a:lnTo>
                    <a:pt x="1905336" y="1380308"/>
                  </a:lnTo>
                  <a:lnTo>
                    <a:pt x="1908819" y="1382646"/>
                  </a:lnTo>
                  <a:lnTo>
                    <a:pt x="1912302" y="1384970"/>
                  </a:lnTo>
                  <a:lnTo>
                    <a:pt x="1915785" y="1387281"/>
                  </a:lnTo>
                  <a:lnTo>
                    <a:pt x="1919269" y="1389579"/>
                  </a:lnTo>
                  <a:lnTo>
                    <a:pt x="1922752" y="1391863"/>
                  </a:lnTo>
                  <a:lnTo>
                    <a:pt x="1926235" y="1393577"/>
                  </a:lnTo>
                  <a:lnTo>
                    <a:pt x="1929718" y="1394330"/>
                  </a:lnTo>
                  <a:lnTo>
                    <a:pt x="1933202" y="1395081"/>
                  </a:lnTo>
                  <a:lnTo>
                    <a:pt x="1936685" y="1395828"/>
                  </a:lnTo>
                  <a:lnTo>
                    <a:pt x="1940168" y="1396571"/>
                  </a:lnTo>
                  <a:lnTo>
                    <a:pt x="1943651" y="1397312"/>
                  </a:lnTo>
                  <a:lnTo>
                    <a:pt x="1947135" y="1398049"/>
                  </a:lnTo>
                  <a:lnTo>
                    <a:pt x="1950618" y="1398784"/>
                  </a:lnTo>
                  <a:lnTo>
                    <a:pt x="1954101" y="1399515"/>
                  </a:lnTo>
                  <a:lnTo>
                    <a:pt x="1957584" y="1400243"/>
                  </a:lnTo>
                  <a:lnTo>
                    <a:pt x="1961068" y="1400968"/>
                  </a:lnTo>
                  <a:lnTo>
                    <a:pt x="1964551" y="1401690"/>
                  </a:lnTo>
                  <a:lnTo>
                    <a:pt x="1968034" y="1402409"/>
                  </a:lnTo>
                  <a:lnTo>
                    <a:pt x="1971517" y="1403124"/>
                  </a:lnTo>
                  <a:lnTo>
                    <a:pt x="1975001" y="1403837"/>
                  </a:lnTo>
                  <a:lnTo>
                    <a:pt x="1978484" y="1404547"/>
                  </a:lnTo>
                  <a:lnTo>
                    <a:pt x="1981967" y="1405254"/>
                  </a:lnTo>
                  <a:lnTo>
                    <a:pt x="1985450" y="1405958"/>
                  </a:lnTo>
                  <a:lnTo>
                    <a:pt x="1988934" y="1406659"/>
                  </a:lnTo>
                  <a:lnTo>
                    <a:pt x="1992417" y="1407357"/>
                  </a:lnTo>
                  <a:lnTo>
                    <a:pt x="1995900" y="1408052"/>
                  </a:lnTo>
                  <a:lnTo>
                    <a:pt x="1999383" y="1408744"/>
                  </a:lnTo>
                  <a:lnTo>
                    <a:pt x="2002867" y="1409433"/>
                  </a:lnTo>
                  <a:lnTo>
                    <a:pt x="2006350" y="1410120"/>
                  </a:lnTo>
                  <a:lnTo>
                    <a:pt x="2009833" y="1410803"/>
                  </a:lnTo>
                  <a:lnTo>
                    <a:pt x="2013316" y="1411484"/>
                  </a:lnTo>
                  <a:lnTo>
                    <a:pt x="2016799" y="1412162"/>
                  </a:lnTo>
                  <a:lnTo>
                    <a:pt x="2020283" y="1412838"/>
                  </a:lnTo>
                  <a:lnTo>
                    <a:pt x="2023766" y="1413510"/>
                  </a:lnTo>
                  <a:lnTo>
                    <a:pt x="2027249" y="1414180"/>
                  </a:lnTo>
                  <a:lnTo>
                    <a:pt x="2030732" y="1414847"/>
                  </a:lnTo>
                  <a:lnTo>
                    <a:pt x="2034216" y="1415511"/>
                  </a:lnTo>
                  <a:lnTo>
                    <a:pt x="2037699" y="1416173"/>
                  </a:lnTo>
                  <a:lnTo>
                    <a:pt x="2041182" y="1416832"/>
                  </a:lnTo>
                  <a:lnTo>
                    <a:pt x="2044665" y="1417488"/>
                  </a:lnTo>
                  <a:lnTo>
                    <a:pt x="2048149" y="1418142"/>
                  </a:lnTo>
                  <a:lnTo>
                    <a:pt x="2051632" y="1418793"/>
                  </a:lnTo>
                  <a:lnTo>
                    <a:pt x="2055115" y="1419441"/>
                  </a:lnTo>
                  <a:lnTo>
                    <a:pt x="2058598" y="1420087"/>
                  </a:lnTo>
                  <a:lnTo>
                    <a:pt x="2062082" y="1420730"/>
                  </a:lnTo>
                  <a:lnTo>
                    <a:pt x="2065565" y="1421371"/>
                  </a:lnTo>
                  <a:lnTo>
                    <a:pt x="2069048" y="1422009"/>
                  </a:lnTo>
                  <a:lnTo>
                    <a:pt x="2072531" y="1424530"/>
                  </a:lnTo>
                  <a:lnTo>
                    <a:pt x="2076015" y="1432275"/>
                  </a:lnTo>
                  <a:lnTo>
                    <a:pt x="2079498" y="1439936"/>
                  </a:lnTo>
                  <a:lnTo>
                    <a:pt x="2082981" y="1447515"/>
                  </a:lnTo>
                  <a:lnTo>
                    <a:pt x="2086464" y="1455013"/>
                  </a:lnTo>
                  <a:lnTo>
                    <a:pt x="2089948" y="1462431"/>
                  </a:lnTo>
                  <a:lnTo>
                    <a:pt x="2093431" y="1469771"/>
                  </a:lnTo>
                  <a:lnTo>
                    <a:pt x="2096914" y="1477034"/>
                  </a:lnTo>
                  <a:lnTo>
                    <a:pt x="2100397" y="1484220"/>
                  </a:lnTo>
                  <a:lnTo>
                    <a:pt x="2103881" y="1491332"/>
                  </a:lnTo>
                  <a:lnTo>
                    <a:pt x="2107364" y="1498370"/>
                  </a:lnTo>
                  <a:lnTo>
                    <a:pt x="2110847" y="1503558"/>
                  </a:lnTo>
                  <a:lnTo>
                    <a:pt x="2114330" y="1508072"/>
                  </a:lnTo>
                  <a:lnTo>
                    <a:pt x="2117814" y="1512550"/>
                  </a:lnTo>
                  <a:lnTo>
                    <a:pt x="2121297" y="1516993"/>
                  </a:lnTo>
                  <a:lnTo>
                    <a:pt x="2124780" y="1521402"/>
                  </a:lnTo>
                  <a:lnTo>
                    <a:pt x="2128263" y="1525777"/>
                  </a:lnTo>
                  <a:lnTo>
                    <a:pt x="2131747" y="1530118"/>
                  </a:lnTo>
                  <a:lnTo>
                    <a:pt x="2135230" y="1534426"/>
                  </a:lnTo>
                  <a:lnTo>
                    <a:pt x="2138713" y="1538701"/>
                  </a:lnTo>
                  <a:lnTo>
                    <a:pt x="2142196" y="1542943"/>
                  </a:lnTo>
                  <a:lnTo>
                    <a:pt x="2145680" y="1547153"/>
                  </a:lnTo>
                  <a:lnTo>
                    <a:pt x="2149163" y="1551332"/>
                  </a:lnTo>
                  <a:lnTo>
                    <a:pt x="2152646" y="1555479"/>
                  </a:lnTo>
                  <a:lnTo>
                    <a:pt x="2156129" y="1559595"/>
                  </a:lnTo>
                  <a:lnTo>
                    <a:pt x="2159613" y="1563680"/>
                  </a:lnTo>
                  <a:lnTo>
                    <a:pt x="2163096" y="1567735"/>
                  </a:lnTo>
                  <a:lnTo>
                    <a:pt x="2166579" y="1571760"/>
                  </a:lnTo>
                  <a:lnTo>
                    <a:pt x="2170062" y="1575755"/>
                  </a:lnTo>
                  <a:lnTo>
                    <a:pt x="2173546" y="1579721"/>
                  </a:lnTo>
                  <a:lnTo>
                    <a:pt x="2177029" y="1583657"/>
                  </a:lnTo>
                  <a:lnTo>
                    <a:pt x="2180512" y="1587565"/>
                  </a:lnTo>
                  <a:lnTo>
                    <a:pt x="2183995" y="1591444"/>
                  </a:lnTo>
                  <a:lnTo>
                    <a:pt x="2187479" y="1595296"/>
                  </a:lnTo>
                  <a:lnTo>
                    <a:pt x="2190962" y="1599119"/>
                  </a:lnTo>
                  <a:lnTo>
                    <a:pt x="2194445" y="1602915"/>
                  </a:lnTo>
                  <a:lnTo>
                    <a:pt x="2197928" y="1606684"/>
                  </a:lnTo>
                  <a:lnTo>
                    <a:pt x="2201412" y="1612302"/>
                  </a:lnTo>
                  <a:lnTo>
                    <a:pt x="2204895" y="1620424"/>
                  </a:lnTo>
                  <a:lnTo>
                    <a:pt x="2208378" y="1628451"/>
                  </a:lnTo>
                  <a:lnTo>
                    <a:pt x="2211861" y="1636383"/>
                  </a:lnTo>
                  <a:lnTo>
                    <a:pt x="2215345" y="1644224"/>
                  </a:lnTo>
                  <a:lnTo>
                    <a:pt x="2218828" y="1651973"/>
                  </a:lnTo>
                  <a:lnTo>
                    <a:pt x="2222311" y="1659634"/>
                  </a:lnTo>
                  <a:lnTo>
                    <a:pt x="2225794" y="1667207"/>
                  </a:lnTo>
                  <a:lnTo>
                    <a:pt x="2229278" y="1674695"/>
                  </a:lnTo>
                  <a:lnTo>
                    <a:pt x="2232761" y="1682097"/>
                  </a:lnTo>
                  <a:lnTo>
                    <a:pt x="2236244" y="1689417"/>
                  </a:lnTo>
                  <a:lnTo>
                    <a:pt x="2239727" y="1696655"/>
                  </a:lnTo>
                  <a:lnTo>
                    <a:pt x="2243211" y="1703812"/>
                  </a:lnTo>
                  <a:lnTo>
                    <a:pt x="2246694" y="1710891"/>
                  </a:lnTo>
                  <a:lnTo>
                    <a:pt x="2250177" y="1717891"/>
                  </a:lnTo>
                  <a:lnTo>
                    <a:pt x="2253660" y="1724815"/>
                  </a:lnTo>
                  <a:lnTo>
                    <a:pt x="2257144" y="1730232"/>
                  </a:lnTo>
                  <a:lnTo>
                    <a:pt x="2260627" y="1734770"/>
                  </a:lnTo>
                  <a:lnTo>
                    <a:pt x="2264110" y="1739269"/>
                  </a:lnTo>
                  <a:lnTo>
                    <a:pt x="2267593" y="1743733"/>
                  </a:lnTo>
                  <a:lnTo>
                    <a:pt x="2271077" y="1748159"/>
                  </a:lnTo>
                  <a:lnTo>
                    <a:pt x="2274560" y="1752550"/>
                  </a:lnTo>
                  <a:lnTo>
                    <a:pt x="2278043" y="1756905"/>
                  </a:lnTo>
                  <a:lnTo>
                    <a:pt x="2281526" y="1761225"/>
                  </a:lnTo>
                  <a:lnTo>
                    <a:pt x="2285010" y="1765511"/>
                  </a:lnTo>
                  <a:lnTo>
                    <a:pt x="2288493" y="1769762"/>
                  </a:lnTo>
                  <a:lnTo>
                    <a:pt x="2291976" y="1773980"/>
                  </a:lnTo>
                  <a:lnTo>
                    <a:pt x="2295459" y="1778164"/>
                  </a:lnTo>
                  <a:lnTo>
                    <a:pt x="2298942" y="1782315"/>
                  </a:lnTo>
                  <a:lnTo>
                    <a:pt x="2302426" y="1786434"/>
                  </a:lnTo>
                  <a:lnTo>
                    <a:pt x="2305909" y="1790520"/>
                  </a:lnTo>
                  <a:lnTo>
                    <a:pt x="2309392" y="1794574"/>
                  </a:lnTo>
                  <a:lnTo>
                    <a:pt x="2312875" y="1797477"/>
                  </a:lnTo>
                  <a:lnTo>
                    <a:pt x="2316359" y="1800152"/>
                  </a:lnTo>
                  <a:lnTo>
                    <a:pt x="2319842" y="1802810"/>
                  </a:lnTo>
                  <a:lnTo>
                    <a:pt x="2323325" y="1805452"/>
                  </a:lnTo>
                  <a:lnTo>
                    <a:pt x="2326808" y="1808078"/>
                  </a:lnTo>
                  <a:lnTo>
                    <a:pt x="2330292" y="1810688"/>
                  </a:lnTo>
                  <a:lnTo>
                    <a:pt x="2333775" y="1813282"/>
                  </a:lnTo>
                  <a:lnTo>
                    <a:pt x="2337258" y="1815860"/>
                  </a:lnTo>
                  <a:lnTo>
                    <a:pt x="2340741" y="1818423"/>
                  </a:lnTo>
                  <a:lnTo>
                    <a:pt x="2344225" y="1820970"/>
                  </a:lnTo>
                  <a:lnTo>
                    <a:pt x="2347708" y="1823502"/>
                  </a:lnTo>
                  <a:lnTo>
                    <a:pt x="2351191" y="1826019"/>
                  </a:lnTo>
                  <a:lnTo>
                    <a:pt x="2354674" y="1828521"/>
                  </a:lnTo>
                  <a:lnTo>
                    <a:pt x="2358158" y="1831007"/>
                  </a:lnTo>
                  <a:lnTo>
                    <a:pt x="2361641" y="1833479"/>
                  </a:lnTo>
                  <a:lnTo>
                    <a:pt x="2365124" y="1835937"/>
                  </a:lnTo>
                  <a:lnTo>
                    <a:pt x="2368607" y="1838380"/>
                  </a:lnTo>
                  <a:lnTo>
                    <a:pt x="2372091" y="1840808"/>
                  </a:lnTo>
                  <a:lnTo>
                    <a:pt x="2375574" y="1843223"/>
                  </a:lnTo>
                  <a:lnTo>
                    <a:pt x="2379057" y="1845623"/>
                  </a:lnTo>
                  <a:lnTo>
                    <a:pt x="2382540" y="1848009"/>
                  </a:lnTo>
                  <a:lnTo>
                    <a:pt x="2386024" y="1852364"/>
                  </a:lnTo>
                  <a:lnTo>
                    <a:pt x="2389507" y="1857207"/>
                  </a:lnTo>
                  <a:lnTo>
                    <a:pt x="2392990" y="1862008"/>
                  </a:lnTo>
                  <a:lnTo>
                    <a:pt x="2396473" y="1866767"/>
                  </a:lnTo>
                  <a:lnTo>
                    <a:pt x="2399957" y="1871484"/>
                  </a:lnTo>
                  <a:lnTo>
                    <a:pt x="2403440" y="1876160"/>
                  </a:lnTo>
                  <a:lnTo>
                    <a:pt x="2406923" y="1880795"/>
                  </a:lnTo>
                  <a:lnTo>
                    <a:pt x="2410406" y="1885391"/>
                  </a:lnTo>
                  <a:lnTo>
                    <a:pt x="2413890" y="1889947"/>
                  </a:lnTo>
                  <a:lnTo>
                    <a:pt x="2417373" y="1894465"/>
                  </a:lnTo>
                  <a:lnTo>
                    <a:pt x="2420856" y="1898602"/>
                  </a:lnTo>
                  <a:lnTo>
                    <a:pt x="2424339" y="1901757"/>
                  </a:lnTo>
                  <a:lnTo>
                    <a:pt x="2427823" y="1904890"/>
                  </a:lnTo>
                  <a:lnTo>
                    <a:pt x="2431306" y="1908002"/>
                  </a:lnTo>
                  <a:lnTo>
                    <a:pt x="2434789" y="1911093"/>
                  </a:lnTo>
                  <a:lnTo>
                    <a:pt x="2438272" y="1914163"/>
                  </a:lnTo>
                  <a:lnTo>
                    <a:pt x="2441756" y="1917212"/>
                  </a:lnTo>
                  <a:lnTo>
                    <a:pt x="2445239" y="1920241"/>
                  </a:lnTo>
                  <a:lnTo>
                    <a:pt x="2448722" y="1923250"/>
                  </a:lnTo>
                  <a:lnTo>
                    <a:pt x="2452205" y="1926238"/>
                  </a:lnTo>
                  <a:lnTo>
                    <a:pt x="2455689" y="1929207"/>
                  </a:lnTo>
                  <a:lnTo>
                    <a:pt x="2459172" y="1932156"/>
                  </a:lnTo>
                  <a:lnTo>
                    <a:pt x="2462655" y="1935085"/>
                  </a:lnTo>
                  <a:lnTo>
                    <a:pt x="2466138" y="1937996"/>
                  </a:lnTo>
                  <a:lnTo>
                    <a:pt x="2469622" y="1940887"/>
                  </a:lnTo>
                  <a:lnTo>
                    <a:pt x="2473105" y="1943759"/>
                  </a:lnTo>
                  <a:lnTo>
                    <a:pt x="2476588" y="1946613"/>
                  </a:lnTo>
                  <a:lnTo>
                    <a:pt x="2480071" y="1949448"/>
                  </a:lnTo>
                  <a:lnTo>
                    <a:pt x="2483555" y="1952264"/>
                  </a:lnTo>
                  <a:lnTo>
                    <a:pt x="2487038" y="1955063"/>
                  </a:lnTo>
                  <a:lnTo>
                    <a:pt x="2490521" y="1957843"/>
                  </a:lnTo>
                  <a:lnTo>
                    <a:pt x="2494004" y="1960675"/>
                  </a:lnTo>
                  <a:lnTo>
                    <a:pt x="2497488" y="1963743"/>
                  </a:lnTo>
                  <a:lnTo>
                    <a:pt x="2500971" y="1966790"/>
                  </a:lnTo>
                  <a:lnTo>
                    <a:pt x="2504454" y="1969817"/>
                  </a:lnTo>
                  <a:lnTo>
                    <a:pt x="2507937" y="1972824"/>
                  </a:lnTo>
                  <a:lnTo>
                    <a:pt x="2511421" y="1975810"/>
                  </a:lnTo>
                  <a:lnTo>
                    <a:pt x="2514904" y="1978776"/>
                  </a:lnTo>
                  <a:lnTo>
                    <a:pt x="2518387" y="1981723"/>
                  </a:lnTo>
                  <a:lnTo>
                    <a:pt x="2521870" y="1984649"/>
                  </a:lnTo>
                  <a:lnTo>
                    <a:pt x="2525354" y="1987557"/>
                  </a:lnTo>
                  <a:lnTo>
                    <a:pt x="2528837" y="1990445"/>
                  </a:lnTo>
                  <a:lnTo>
                    <a:pt x="2532320" y="1993314"/>
                  </a:lnTo>
                  <a:lnTo>
                    <a:pt x="2535803" y="1996164"/>
                  </a:lnTo>
                  <a:lnTo>
                    <a:pt x="2539287" y="1998996"/>
                  </a:lnTo>
                  <a:lnTo>
                    <a:pt x="2542770" y="2001809"/>
                  </a:lnTo>
                  <a:lnTo>
                    <a:pt x="2546253" y="2004604"/>
                  </a:lnTo>
                  <a:lnTo>
                    <a:pt x="2549736" y="2007381"/>
                  </a:lnTo>
                  <a:lnTo>
                    <a:pt x="2553220" y="2010139"/>
                  </a:lnTo>
                  <a:lnTo>
                    <a:pt x="2556703" y="2012881"/>
                  </a:lnTo>
                  <a:lnTo>
                    <a:pt x="2560186" y="2015604"/>
                  </a:lnTo>
                  <a:lnTo>
                    <a:pt x="2563669" y="2018310"/>
                  </a:lnTo>
                  <a:lnTo>
                    <a:pt x="2567153" y="2020999"/>
                  </a:lnTo>
                  <a:lnTo>
                    <a:pt x="2570636" y="2023670"/>
                  </a:lnTo>
                  <a:lnTo>
                    <a:pt x="2574119" y="2026325"/>
                  </a:lnTo>
                  <a:lnTo>
                    <a:pt x="2577602" y="2028963"/>
                  </a:lnTo>
                  <a:lnTo>
                    <a:pt x="2581085" y="2031584"/>
                  </a:lnTo>
                  <a:lnTo>
                    <a:pt x="2584569" y="2034189"/>
                  </a:lnTo>
                  <a:lnTo>
                    <a:pt x="2588052" y="2039713"/>
                  </a:lnTo>
                  <a:lnTo>
                    <a:pt x="2591535" y="2045522"/>
                  </a:lnTo>
                  <a:lnTo>
                    <a:pt x="2595018" y="2051269"/>
                  </a:lnTo>
                  <a:lnTo>
                    <a:pt x="2598502" y="2056955"/>
                  </a:lnTo>
                  <a:lnTo>
                    <a:pt x="2601985" y="2062581"/>
                  </a:lnTo>
                  <a:lnTo>
                    <a:pt x="2605468" y="2068148"/>
                  </a:lnTo>
                  <a:lnTo>
                    <a:pt x="2608951" y="2073657"/>
                  </a:lnTo>
                  <a:lnTo>
                    <a:pt x="2612435" y="2079109"/>
                  </a:lnTo>
                  <a:lnTo>
                    <a:pt x="2615918" y="2084504"/>
                  </a:lnTo>
                  <a:lnTo>
                    <a:pt x="2619401" y="2089844"/>
                  </a:lnTo>
                  <a:lnTo>
                    <a:pt x="2622884" y="2095129"/>
                  </a:lnTo>
                  <a:lnTo>
                    <a:pt x="2626368" y="2100360"/>
                  </a:lnTo>
                  <a:lnTo>
                    <a:pt x="2629851" y="2105538"/>
                  </a:lnTo>
                  <a:lnTo>
                    <a:pt x="2633334" y="2110664"/>
                  </a:lnTo>
                  <a:lnTo>
                    <a:pt x="2636817" y="2115739"/>
                  </a:lnTo>
                  <a:lnTo>
                    <a:pt x="2640301" y="2120359"/>
                  </a:lnTo>
                  <a:lnTo>
                    <a:pt x="2643784" y="2121513"/>
                  </a:lnTo>
                  <a:lnTo>
                    <a:pt x="2647267" y="2122662"/>
                  </a:lnTo>
                  <a:lnTo>
                    <a:pt x="2650750" y="2123806"/>
                  </a:lnTo>
                  <a:lnTo>
                    <a:pt x="2654234" y="2124946"/>
                  </a:lnTo>
                  <a:lnTo>
                    <a:pt x="2657717" y="2126080"/>
                  </a:lnTo>
                  <a:lnTo>
                    <a:pt x="2661200" y="2127210"/>
                  </a:lnTo>
                  <a:lnTo>
                    <a:pt x="2664683" y="2128335"/>
                  </a:lnTo>
                  <a:lnTo>
                    <a:pt x="2668167" y="2129455"/>
                  </a:lnTo>
                  <a:lnTo>
                    <a:pt x="2671650" y="2130570"/>
                  </a:lnTo>
                  <a:lnTo>
                    <a:pt x="2675133" y="2131680"/>
                  </a:lnTo>
                  <a:lnTo>
                    <a:pt x="2678616" y="2132786"/>
                  </a:lnTo>
                  <a:lnTo>
                    <a:pt x="2682100" y="2133887"/>
                  </a:lnTo>
                  <a:lnTo>
                    <a:pt x="2685583" y="2134984"/>
                  </a:lnTo>
                  <a:lnTo>
                    <a:pt x="2689066" y="2136076"/>
                  </a:lnTo>
                  <a:lnTo>
                    <a:pt x="2692549" y="2137163"/>
                  </a:lnTo>
                  <a:lnTo>
                    <a:pt x="2696033" y="2138246"/>
                  </a:lnTo>
                  <a:lnTo>
                    <a:pt x="2699516" y="2139324"/>
                  </a:lnTo>
                  <a:lnTo>
                    <a:pt x="2702999" y="2140397"/>
                  </a:lnTo>
                  <a:lnTo>
                    <a:pt x="2706482" y="2141467"/>
                  </a:lnTo>
                  <a:lnTo>
                    <a:pt x="2709966" y="2142531"/>
                  </a:lnTo>
                  <a:lnTo>
                    <a:pt x="2713449" y="2143592"/>
                  </a:lnTo>
                  <a:lnTo>
                    <a:pt x="2716932" y="2144648"/>
                  </a:lnTo>
                  <a:lnTo>
                    <a:pt x="2720415" y="2145699"/>
                  </a:lnTo>
                  <a:lnTo>
                    <a:pt x="2723899" y="2146747"/>
                  </a:lnTo>
                  <a:lnTo>
                    <a:pt x="2727382" y="2147790"/>
                  </a:lnTo>
                  <a:lnTo>
                    <a:pt x="2730865" y="2148828"/>
                  </a:lnTo>
                  <a:lnTo>
                    <a:pt x="2734348" y="2152066"/>
                  </a:lnTo>
                  <a:lnTo>
                    <a:pt x="2737832" y="2155864"/>
                  </a:lnTo>
                  <a:lnTo>
                    <a:pt x="2741315" y="2159629"/>
                  </a:lnTo>
                  <a:lnTo>
                    <a:pt x="2744798" y="2163365"/>
                  </a:lnTo>
                  <a:lnTo>
                    <a:pt x="2748281" y="2167069"/>
                  </a:lnTo>
                  <a:lnTo>
                    <a:pt x="2751765" y="2170744"/>
                  </a:lnTo>
                  <a:lnTo>
                    <a:pt x="2755248" y="2174389"/>
                  </a:lnTo>
                  <a:lnTo>
                    <a:pt x="2758731" y="2178005"/>
                  </a:lnTo>
                  <a:lnTo>
                    <a:pt x="2762214" y="2181591"/>
                  </a:lnTo>
                  <a:lnTo>
                    <a:pt x="2765698" y="2185149"/>
                  </a:lnTo>
                  <a:lnTo>
                    <a:pt x="2769181" y="2188493"/>
                  </a:lnTo>
                  <a:lnTo>
                    <a:pt x="2772664" y="2191295"/>
                  </a:lnTo>
                  <a:lnTo>
                    <a:pt x="2776147" y="2194077"/>
                  </a:lnTo>
                  <a:lnTo>
                    <a:pt x="2779631" y="2196840"/>
                  </a:lnTo>
                  <a:lnTo>
                    <a:pt x="2783114" y="2199584"/>
                  </a:lnTo>
                  <a:lnTo>
                    <a:pt x="2786597" y="2202310"/>
                  </a:lnTo>
                  <a:lnTo>
                    <a:pt x="2790080" y="2205018"/>
                  </a:lnTo>
                  <a:lnTo>
                    <a:pt x="2793564" y="2207708"/>
                  </a:lnTo>
                  <a:lnTo>
                    <a:pt x="2797047" y="2210379"/>
                  </a:lnTo>
                  <a:lnTo>
                    <a:pt x="2800530" y="2213033"/>
                  </a:lnTo>
                  <a:lnTo>
                    <a:pt x="2804013" y="2215669"/>
                  </a:lnTo>
                  <a:lnTo>
                    <a:pt x="2807497" y="2218288"/>
                  </a:lnTo>
                  <a:lnTo>
                    <a:pt x="2810980" y="2220890"/>
                  </a:lnTo>
                  <a:lnTo>
                    <a:pt x="2814463" y="2223474"/>
                  </a:lnTo>
                  <a:lnTo>
                    <a:pt x="2817946" y="2226042"/>
                  </a:lnTo>
                  <a:lnTo>
                    <a:pt x="2821430" y="2228593"/>
                  </a:lnTo>
                  <a:lnTo>
                    <a:pt x="2824913" y="2231127"/>
                  </a:lnTo>
                  <a:lnTo>
                    <a:pt x="2828396" y="2233645"/>
                  </a:lnTo>
                  <a:lnTo>
                    <a:pt x="2831879" y="2236146"/>
                  </a:lnTo>
                  <a:lnTo>
                    <a:pt x="2835363" y="2238632"/>
                  </a:lnTo>
                  <a:lnTo>
                    <a:pt x="2838846" y="2241101"/>
                  </a:lnTo>
                  <a:lnTo>
                    <a:pt x="2842329" y="2243555"/>
                  </a:lnTo>
                  <a:lnTo>
                    <a:pt x="2845812" y="2245993"/>
                  </a:lnTo>
                  <a:lnTo>
                    <a:pt x="2849296" y="2248416"/>
                  </a:lnTo>
                  <a:lnTo>
                    <a:pt x="2852779" y="2250823"/>
                  </a:lnTo>
                  <a:lnTo>
                    <a:pt x="2856262" y="2253215"/>
                  </a:lnTo>
                  <a:lnTo>
                    <a:pt x="2859745" y="2255592"/>
                  </a:lnTo>
                  <a:lnTo>
                    <a:pt x="2863229" y="2257954"/>
                  </a:lnTo>
                  <a:lnTo>
                    <a:pt x="2866712" y="2260301"/>
                  </a:lnTo>
                  <a:lnTo>
                    <a:pt x="2870195" y="2262634"/>
                  </a:lnTo>
                  <a:lnTo>
                    <a:pt x="2873678" y="2264952"/>
                  </a:lnTo>
                  <a:lnTo>
                    <a:pt x="2877161" y="2267256"/>
                  </a:lnTo>
                  <a:lnTo>
                    <a:pt x="2880645" y="2269604"/>
                  </a:lnTo>
                  <a:lnTo>
                    <a:pt x="2884128" y="2271964"/>
                  </a:lnTo>
                  <a:lnTo>
                    <a:pt x="2887611" y="2274309"/>
                  </a:lnTo>
                  <a:lnTo>
                    <a:pt x="2891094" y="2276639"/>
                  </a:lnTo>
                  <a:lnTo>
                    <a:pt x="2894578" y="2278955"/>
                  </a:lnTo>
                  <a:lnTo>
                    <a:pt x="2898061" y="2281256"/>
                  </a:lnTo>
                  <a:lnTo>
                    <a:pt x="2901544" y="2283544"/>
                  </a:lnTo>
                  <a:lnTo>
                    <a:pt x="2905027" y="2285817"/>
                  </a:lnTo>
                  <a:lnTo>
                    <a:pt x="2908511" y="2288076"/>
                  </a:lnTo>
                  <a:lnTo>
                    <a:pt x="2911994" y="2290321"/>
                  </a:lnTo>
                  <a:lnTo>
                    <a:pt x="2915477" y="2292552"/>
                  </a:lnTo>
                  <a:lnTo>
                    <a:pt x="2918960" y="2294770"/>
                  </a:lnTo>
                  <a:lnTo>
                    <a:pt x="2922444" y="2296974"/>
                  </a:lnTo>
                  <a:lnTo>
                    <a:pt x="2925927" y="2299165"/>
                  </a:lnTo>
                  <a:lnTo>
                    <a:pt x="2929410" y="2301343"/>
                  </a:lnTo>
                  <a:lnTo>
                    <a:pt x="2932893" y="2303507"/>
                  </a:lnTo>
                  <a:lnTo>
                    <a:pt x="2936377" y="2305659"/>
                  </a:lnTo>
                  <a:lnTo>
                    <a:pt x="2939860" y="2307797"/>
                  </a:lnTo>
                  <a:lnTo>
                    <a:pt x="2943343" y="2309923"/>
                  </a:lnTo>
                  <a:lnTo>
                    <a:pt x="2946826" y="2312036"/>
                  </a:lnTo>
                  <a:lnTo>
                    <a:pt x="2950310" y="2314137"/>
                  </a:lnTo>
                  <a:lnTo>
                    <a:pt x="2953793" y="2316225"/>
                  </a:lnTo>
                  <a:lnTo>
                    <a:pt x="2957276" y="2318300"/>
                  </a:lnTo>
                  <a:lnTo>
                    <a:pt x="2960759" y="2320364"/>
                  </a:lnTo>
                  <a:lnTo>
                    <a:pt x="2964243" y="2322415"/>
                  </a:lnTo>
                  <a:lnTo>
                    <a:pt x="2967726" y="2324455"/>
                  </a:lnTo>
                  <a:lnTo>
                    <a:pt x="2971209" y="2326482"/>
                  </a:lnTo>
                  <a:lnTo>
                    <a:pt x="2974692" y="2328498"/>
                  </a:lnTo>
                  <a:lnTo>
                    <a:pt x="2978176" y="2330502"/>
                  </a:lnTo>
                  <a:lnTo>
                    <a:pt x="2981659" y="2332494"/>
                  </a:lnTo>
                  <a:lnTo>
                    <a:pt x="2985142" y="2334475"/>
                  </a:lnTo>
                  <a:lnTo>
                    <a:pt x="2988625" y="2336406"/>
                  </a:lnTo>
                  <a:lnTo>
                    <a:pt x="2992109" y="2337999"/>
                  </a:lnTo>
                  <a:lnTo>
                    <a:pt x="2995592" y="2339584"/>
                  </a:lnTo>
                  <a:lnTo>
                    <a:pt x="2999075" y="2341161"/>
                  </a:lnTo>
                  <a:lnTo>
                    <a:pt x="3002558" y="2342730"/>
                  </a:lnTo>
                  <a:lnTo>
                    <a:pt x="3006042" y="2344291"/>
                  </a:lnTo>
                  <a:lnTo>
                    <a:pt x="3009525" y="2345845"/>
                  </a:lnTo>
                  <a:lnTo>
                    <a:pt x="3013008" y="2347390"/>
                  </a:lnTo>
                  <a:lnTo>
                    <a:pt x="3013008" y="2347390"/>
                  </a:lnTo>
                  <a:lnTo>
                    <a:pt x="3016491" y="2348928"/>
                  </a:lnTo>
                  <a:lnTo>
                    <a:pt x="3019975" y="2350458"/>
                  </a:lnTo>
                  <a:lnTo>
                    <a:pt x="3023458" y="2351980"/>
                  </a:lnTo>
                  <a:lnTo>
                    <a:pt x="3026941" y="2353495"/>
                  </a:lnTo>
                  <a:lnTo>
                    <a:pt x="3030424" y="2355002"/>
                  </a:lnTo>
                  <a:lnTo>
                    <a:pt x="3033908" y="2356502"/>
                  </a:lnTo>
                  <a:lnTo>
                    <a:pt x="3037391" y="2357994"/>
                  </a:lnTo>
                  <a:lnTo>
                    <a:pt x="3040874" y="2359479"/>
                  </a:lnTo>
                  <a:lnTo>
                    <a:pt x="3044357" y="2361001"/>
                  </a:lnTo>
                  <a:lnTo>
                    <a:pt x="3047841" y="2362608"/>
                  </a:lnTo>
                  <a:lnTo>
                    <a:pt x="3051324" y="2364208"/>
                  </a:lnTo>
                  <a:lnTo>
                    <a:pt x="3054807" y="2365799"/>
                  </a:lnTo>
                  <a:lnTo>
                    <a:pt x="3058290" y="2367382"/>
                  </a:lnTo>
                  <a:lnTo>
                    <a:pt x="3061774" y="2368957"/>
                  </a:lnTo>
                  <a:lnTo>
                    <a:pt x="3065257" y="2370524"/>
                  </a:lnTo>
                  <a:lnTo>
                    <a:pt x="3068740" y="2372083"/>
                  </a:lnTo>
                  <a:lnTo>
                    <a:pt x="3072223" y="2373634"/>
                  </a:lnTo>
                  <a:lnTo>
                    <a:pt x="3075707" y="2375178"/>
                  </a:lnTo>
                  <a:lnTo>
                    <a:pt x="3079190" y="2376713"/>
                  </a:lnTo>
                  <a:lnTo>
                    <a:pt x="3082673" y="2378241"/>
                  </a:lnTo>
                  <a:lnTo>
                    <a:pt x="3086156" y="2379762"/>
                  </a:lnTo>
                  <a:lnTo>
                    <a:pt x="3089640" y="2381274"/>
                  </a:lnTo>
                  <a:lnTo>
                    <a:pt x="3093123" y="2382779"/>
                  </a:lnTo>
                  <a:lnTo>
                    <a:pt x="3096606" y="2384277"/>
                  </a:lnTo>
                  <a:lnTo>
                    <a:pt x="3100089" y="2385767"/>
                  </a:lnTo>
                  <a:lnTo>
                    <a:pt x="3103573" y="2387250"/>
                  </a:lnTo>
                  <a:lnTo>
                    <a:pt x="3107056" y="2388726"/>
                  </a:lnTo>
                  <a:lnTo>
                    <a:pt x="3110539" y="2390194"/>
                  </a:lnTo>
                  <a:lnTo>
                    <a:pt x="3114022" y="2391655"/>
                  </a:lnTo>
                  <a:lnTo>
                    <a:pt x="3117506" y="2392825"/>
                  </a:lnTo>
                  <a:lnTo>
                    <a:pt x="3120989" y="2393195"/>
                  </a:lnTo>
                  <a:lnTo>
                    <a:pt x="3124472" y="2393564"/>
                  </a:lnTo>
                  <a:lnTo>
                    <a:pt x="3127955" y="2393932"/>
                  </a:lnTo>
                  <a:lnTo>
                    <a:pt x="3131439" y="2394299"/>
                  </a:lnTo>
                  <a:lnTo>
                    <a:pt x="3134922" y="2394665"/>
                  </a:lnTo>
                  <a:lnTo>
                    <a:pt x="3138405" y="2395030"/>
                  </a:lnTo>
                  <a:lnTo>
                    <a:pt x="3141888" y="2395394"/>
                  </a:lnTo>
                  <a:lnTo>
                    <a:pt x="3145372" y="2395757"/>
                  </a:lnTo>
                  <a:lnTo>
                    <a:pt x="3148855" y="2396119"/>
                  </a:lnTo>
                  <a:lnTo>
                    <a:pt x="3152338" y="2396480"/>
                  </a:lnTo>
                  <a:lnTo>
                    <a:pt x="3155821" y="2396839"/>
                  </a:lnTo>
                  <a:lnTo>
                    <a:pt x="3159304" y="2397198"/>
                  </a:lnTo>
                  <a:lnTo>
                    <a:pt x="3162788" y="2397556"/>
                  </a:lnTo>
                  <a:lnTo>
                    <a:pt x="3166271" y="2397912"/>
                  </a:lnTo>
                  <a:lnTo>
                    <a:pt x="3169754" y="2398268"/>
                  </a:lnTo>
                  <a:lnTo>
                    <a:pt x="3173237" y="2398623"/>
                  </a:lnTo>
                  <a:lnTo>
                    <a:pt x="3176721" y="2398976"/>
                  </a:lnTo>
                  <a:lnTo>
                    <a:pt x="3180204" y="2399329"/>
                  </a:lnTo>
                  <a:lnTo>
                    <a:pt x="3183687" y="2399681"/>
                  </a:lnTo>
                  <a:lnTo>
                    <a:pt x="3187170" y="2400031"/>
                  </a:lnTo>
                  <a:lnTo>
                    <a:pt x="3190654" y="2400381"/>
                  </a:lnTo>
                  <a:lnTo>
                    <a:pt x="3194137" y="2400729"/>
                  </a:lnTo>
                  <a:lnTo>
                    <a:pt x="3197620" y="2401077"/>
                  </a:lnTo>
                  <a:lnTo>
                    <a:pt x="3201103" y="2401424"/>
                  </a:lnTo>
                  <a:lnTo>
                    <a:pt x="3204587" y="2401769"/>
                  </a:lnTo>
                  <a:lnTo>
                    <a:pt x="3204587" y="2401769"/>
                  </a:lnTo>
                  <a:lnTo>
                    <a:pt x="3208070" y="2402114"/>
                  </a:lnTo>
                  <a:lnTo>
                    <a:pt x="3211553" y="2402458"/>
                  </a:lnTo>
                  <a:lnTo>
                    <a:pt x="3215036" y="2402801"/>
                  </a:lnTo>
                  <a:lnTo>
                    <a:pt x="3218520" y="2403143"/>
                  </a:lnTo>
                  <a:lnTo>
                    <a:pt x="3222003" y="2403483"/>
                  </a:lnTo>
                  <a:lnTo>
                    <a:pt x="3225486" y="2403823"/>
                  </a:lnTo>
                  <a:lnTo>
                    <a:pt x="3228969" y="2406337"/>
                  </a:lnTo>
                  <a:lnTo>
                    <a:pt x="3232453" y="2409830"/>
                  </a:lnTo>
                  <a:lnTo>
                    <a:pt x="3235936" y="2413292"/>
                  </a:lnTo>
                  <a:lnTo>
                    <a:pt x="3239419" y="2416725"/>
                  </a:lnTo>
                  <a:lnTo>
                    <a:pt x="3242902" y="2420128"/>
                  </a:lnTo>
                  <a:lnTo>
                    <a:pt x="3246386" y="2423503"/>
                  </a:lnTo>
                  <a:lnTo>
                    <a:pt x="3249869" y="2426848"/>
                  </a:lnTo>
                  <a:lnTo>
                    <a:pt x="3253352" y="2430166"/>
                  </a:lnTo>
                  <a:lnTo>
                    <a:pt x="3256835" y="2433456"/>
                  </a:lnTo>
                  <a:lnTo>
                    <a:pt x="3260319" y="2436719"/>
                  </a:lnTo>
                  <a:lnTo>
                    <a:pt x="3263802" y="2439954"/>
                  </a:lnTo>
                  <a:lnTo>
                    <a:pt x="3267285" y="2443163"/>
                  </a:lnTo>
                  <a:lnTo>
                    <a:pt x="3270768" y="2446345"/>
                  </a:lnTo>
                  <a:lnTo>
                    <a:pt x="3274252" y="2449501"/>
                  </a:lnTo>
                  <a:lnTo>
                    <a:pt x="3277735" y="2452631"/>
                  </a:lnTo>
                  <a:lnTo>
                    <a:pt x="3281218" y="2455736"/>
                  </a:lnTo>
                  <a:lnTo>
                    <a:pt x="3284701" y="2526943"/>
                  </a:lnTo>
                  <a:lnTo>
                    <a:pt x="3288185" y="2535039"/>
                  </a:lnTo>
                  <a:lnTo>
                    <a:pt x="3291668" y="2542982"/>
                  </a:lnTo>
                  <a:lnTo>
                    <a:pt x="3295151" y="2550777"/>
                  </a:lnTo>
                  <a:lnTo>
                    <a:pt x="3298634" y="2558427"/>
                  </a:lnTo>
                  <a:lnTo>
                    <a:pt x="3302118" y="2563517"/>
                  </a:lnTo>
                  <a:lnTo>
                    <a:pt x="3305601" y="2567140"/>
                  </a:lnTo>
                  <a:lnTo>
                    <a:pt x="3309084" y="2570727"/>
                  </a:lnTo>
                  <a:lnTo>
                    <a:pt x="3312567" y="2574278"/>
                  </a:lnTo>
                  <a:lnTo>
                    <a:pt x="3316051" y="2577794"/>
                  </a:lnTo>
                  <a:lnTo>
                    <a:pt x="3319534" y="2581276"/>
                  </a:lnTo>
                  <a:lnTo>
                    <a:pt x="3323017" y="2584725"/>
                  </a:lnTo>
                  <a:lnTo>
                    <a:pt x="3326500" y="2588139"/>
                  </a:lnTo>
                  <a:lnTo>
                    <a:pt x="3329984" y="2591521"/>
                  </a:lnTo>
                  <a:lnTo>
                    <a:pt x="3333467" y="2594870"/>
                  </a:lnTo>
                  <a:lnTo>
                    <a:pt x="3336950" y="2598756"/>
                  </a:lnTo>
                  <a:lnTo>
                    <a:pt x="3340433" y="2607351"/>
                  </a:lnTo>
                  <a:lnTo>
                    <a:pt x="3343917" y="2615764"/>
                  </a:lnTo>
                  <a:lnTo>
                    <a:pt x="3347400" y="2623999"/>
                  </a:lnTo>
                  <a:lnTo>
                    <a:pt x="3350883" y="2632063"/>
                  </a:lnTo>
                  <a:lnTo>
                    <a:pt x="3354366" y="2639961"/>
                  </a:lnTo>
                  <a:lnTo>
                    <a:pt x="3357850" y="2647873"/>
                  </a:lnTo>
                  <a:lnTo>
                    <a:pt x="3361333" y="2655654"/>
                  </a:lnTo>
                  <a:lnTo>
                    <a:pt x="3364816" y="2663275"/>
                  </a:lnTo>
                  <a:lnTo>
                    <a:pt x="3368299" y="2670742"/>
                  </a:lnTo>
                  <a:lnTo>
                    <a:pt x="3371783" y="2678060"/>
                  </a:lnTo>
                  <a:lnTo>
                    <a:pt x="3375266" y="2735505"/>
                  </a:lnTo>
                  <a:lnTo>
                    <a:pt x="3378749" y="2737212"/>
                  </a:lnTo>
                  <a:lnTo>
                    <a:pt x="3382232" y="2738908"/>
                  </a:lnTo>
                  <a:lnTo>
                    <a:pt x="3385716" y="2740593"/>
                  </a:lnTo>
                  <a:lnTo>
                    <a:pt x="3389199" y="2742267"/>
                  </a:lnTo>
                  <a:lnTo>
                    <a:pt x="3392682" y="2743930"/>
                  </a:lnTo>
                  <a:lnTo>
                    <a:pt x="3396165" y="2745583"/>
                  </a:lnTo>
                  <a:lnTo>
                    <a:pt x="3399649" y="2747224"/>
                  </a:lnTo>
                  <a:lnTo>
                    <a:pt x="3403132" y="2748855"/>
                  </a:lnTo>
                  <a:lnTo>
                    <a:pt x="3406615" y="2750475"/>
                  </a:lnTo>
                  <a:lnTo>
                    <a:pt x="3410098" y="2752324"/>
                  </a:lnTo>
                  <a:lnTo>
                    <a:pt x="3413582" y="2758413"/>
                  </a:lnTo>
                  <a:lnTo>
                    <a:pt x="3417065" y="2764390"/>
                  </a:lnTo>
                  <a:lnTo>
                    <a:pt x="3420548" y="2770257"/>
                  </a:lnTo>
                  <a:lnTo>
                    <a:pt x="3424031" y="2776017"/>
                  </a:lnTo>
                  <a:lnTo>
                    <a:pt x="3427515" y="2781674"/>
                  </a:lnTo>
                  <a:lnTo>
                    <a:pt x="3430998" y="2837651"/>
                  </a:lnTo>
                  <a:lnTo>
                    <a:pt x="3434481" y="2842422"/>
                  </a:lnTo>
                  <a:lnTo>
                    <a:pt x="3437964" y="2847113"/>
                  </a:lnTo>
                  <a:lnTo>
                    <a:pt x="3441447" y="2851727"/>
                  </a:lnTo>
                  <a:lnTo>
                    <a:pt x="3444931" y="2856265"/>
                  </a:lnTo>
                  <a:lnTo>
                    <a:pt x="3448414" y="2887990"/>
                  </a:lnTo>
                  <a:lnTo>
                    <a:pt x="3451897" y="2890153"/>
                  </a:lnTo>
                  <a:lnTo>
                    <a:pt x="3455380" y="2892296"/>
                  </a:lnTo>
                  <a:lnTo>
                    <a:pt x="3458864" y="2894419"/>
                  </a:lnTo>
                  <a:lnTo>
                    <a:pt x="3462347" y="2896523"/>
                  </a:lnTo>
                  <a:lnTo>
                    <a:pt x="3465830" y="2898608"/>
                  </a:lnTo>
                  <a:lnTo>
                    <a:pt x="3469313" y="2900674"/>
                  </a:lnTo>
                  <a:lnTo>
                    <a:pt x="3472797" y="2902721"/>
                  </a:lnTo>
                  <a:lnTo>
                    <a:pt x="3476280" y="2904749"/>
                  </a:lnTo>
                  <a:lnTo>
                    <a:pt x="3479763" y="2906760"/>
                  </a:lnTo>
                  <a:lnTo>
                    <a:pt x="3483246" y="2908753"/>
                  </a:lnTo>
                  <a:lnTo>
                    <a:pt x="3483246" y="2909251"/>
                  </a:lnTo>
                  <a:lnTo>
                    <a:pt x="3483246" y="2909748"/>
                  </a:lnTo>
                  <a:lnTo>
                    <a:pt x="3483246" y="2910245"/>
                  </a:lnTo>
                  <a:lnTo>
                    <a:pt x="3483246" y="2910740"/>
                  </a:lnTo>
                  <a:lnTo>
                    <a:pt x="3483246" y="2911235"/>
                  </a:lnTo>
                  <a:lnTo>
                    <a:pt x="3483246" y="2911729"/>
                  </a:lnTo>
                  <a:lnTo>
                    <a:pt x="3483246" y="2912222"/>
                  </a:lnTo>
                  <a:lnTo>
                    <a:pt x="3483246" y="2912715"/>
                  </a:lnTo>
                  <a:lnTo>
                    <a:pt x="3483246" y="2913206"/>
                  </a:lnTo>
                  <a:lnTo>
                    <a:pt x="3483246" y="2913697"/>
                  </a:lnTo>
                  <a:lnTo>
                    <a:pt x="3483246" y="2914186"/>
                  </a:lnTo>
                  <a:lnTo>
                    <a:pt x="3483246" y="2914675"/>
                  </a:lnTo>
                  <a:lnTo>
                    <a:pt x="3483246" y="2915163"/>
                  </a:lnTo>
                  <a:lnTo>
                    <a:pt x="3483246" y="2915650"/>
                  </a:lnTo>
                  <a:lnTo>
                    <a:pt x="3483246" y="2916137"/>
                  </a:lnTo>
                  <a:lnTo>
                    <a:pt x="3483246" y="2916622"/>
                  </a:lnTo>
                  <a:lnTo>
                    <a:pt x="3483246" y="2917107"/>
                  </a:lnTo>
                  <a:lnTo>
                    <a:pt x="3483246" y="2917591"/>
                  </a:lnTo>
                  <a:lnTo>
                    <a:pt x="3483246" y="2918074"/>
                  </a:lnTo>
                  <a:lnTo>
                    <a:pt x="3483246" y="2918556"/>
                  </a:lnTo>
                  <a:lnTo>
                    <a:pt x="3483246" y="2919038"/>
                  </a:lnTo>
                  <a:lnTo>
                    <a:pt x="3483246" y="2919518"/>
                  </a:lnTo>
                  <a:lnTo>
                    <a:pt x="3483246" y="2919998"/>
                  </a:lnTo>
                  <a:lnTo>
                    <a:pt x="3483246" y="2920477"/>
                  </a:lnTo>
                  <a:lnTo>
                    <a:pt x="3483246" y="2920955"/>
                  </a:lnTo>
                  <a:lnTo>
                    <a:pt x="3483246" y="2921432"/>
                  </a:lnTo>
                  <a:lnTo>
                    <a:pt x="3483246" y="2921909"/>
                  </a:lnTo>
                  <a:lnTo>
                    <a:pt x="3483246" y="2922385"/>
                  </a:lnTo>
                  <a:lnTo>
                    <a:pt x="3483246" y="2922860"/>
                  </a:lnTo>
                  <a:lnTo>
                    <a:pt x="3483246" y="2923334"/>
                  </a:lnTo>
                  <a:lnTo>
                    <a:pt x="3483246" y="2923807"/>
                  </a:lnTo>
                  <a:lnTo>
                    <a:pt x="3483246" y="2924279"/>
                  </a:lnTo>
                  <a:lnTo>
                    <a:pt x="3483246" y="2924751"/>
                  </a:lnTo>
                  <a:lnTo>
                    <a:pt x="3483246" y="2925222"/>
                  </a:lnTo>
                  <a:lnTo>
                    <a:pt x="3483246" y="2925692"/>
                  </a:lnTo>
                  <a:lnTo>
                    <a:pt x="3483246" y="2926162"/>
                  </a:lnTo>
                  <a:lnTo>
                    <a:pt x="3483246" y="2926630"/>
                  </a:lnTo>
                  <a:lnTo>
                    <a:pt x="3483246" y="2927098"/>
                  </a:lnTo>
                  <a:lnTo>
                    <a:pt x="3483246" y="2927565"/>
                  </a:lnTo>
                  <a:lnTo>
                    <a:pt x="3483246" y="2928031"/>
                  </a:lnTo>
                  <a:lnTo>
                    <a:pt x="3483246" y="2928496"/>
                  </a:lnTo>
                  <a:lnTo>
                    <a:pt x="3483246" y="2928961"/>
                  </a:lnTo>
                  <a:lnTo>
                    <a:pt x="3483246" y="2929425"/>
                  </a:lnTo>
                  <a:lnTo>
                    <a:pt x="3483246" y="2929888"/>
                  </a:lnTo>
                  <a:lnTo>
                    <a:pt x="3483246" y="2930350"/>
                  </a:lnTo>
                  <a:lnTo>
                    <a:pt x="3483246" y="2930812"/>
                  </a:lnTo>
                  <a:lnTo>
                    <a:pt x="3483246" y="2931272"/>
                  </a:lnTo>
                  <a:lnTo>
                    <a:pt x="3483246" y="2931732"/>
                  </a:lnTo>
                  <a:lnTo>
                    <a:pt x="3483246" y="2932192"/>
                  </a:lnTo>
                  <a:lnTo>
                    <a:pt x="3483246" y="2932650"/>
                  </a:lnTo>
                  <a:lnTo>
                    <a:pt x="3483246" y="2933108"/>
                  </a:lnTo>
                  <a:lnTo>
                    <a:pt x="3483246" y="2933565"/>
                  </a:lnTo>
                  <a:lnTo>
                    <a:pt x="3483246" y="2934021"/>
                  </a:lnTo>
                  <a:lnTo>
                    <a:pt x="3483246" y="2934476"/>
                  </a:lnTo>
                  <a:lnTo>
                    <a:pt x="3483246" y="2934931"/>
                  </a:lnTo>
                  <a:lnTo>
                    <a:pt x="3483246" y="2935385"/>
                  </a:lnTo>
                  <a:lnTo>
                    <a:pt x="3483246" y="2935838"/>
                  </a:lnTo>
                  <a:lnTo>
                    <a:pt x="3483246" y="2936290"/>
                  </a:lnTo>
                  <a:lnTo>
                    <a:pt x="3483246" y="2936742"/>
                  </a:lnTo>
                  <a:lnTo>
                    <a:pt x="3483246" y="2937193"/>
                  </a:lnTo>
                  <a:lnTo>
                    <a:pt x="3483246" y="2937643"/>
                  </a:lnTo>
                  <a:lnTo>
                    <a:pt x="3483246" y="2938092"/>
                  </a:lnTo>
                  <a:lnTo>
                    <a:pt x="3483246" y="2938541"/>
                  </a:lnTo>
                  <a:lnTo>
                    <a:pt x="3483246" y="2938989"/>
                  </a:lnTo>
                  <a:lnTo>
                    <a:pt x="3483246" y="2939436"/>
                  </a:lnTo>
                  <a:lnTo>
                    <a:pt x="3483246" y="2939883"/>
                  </a:lnTo>
                  <a:lnTo>
                    <a:pt x="3483246" y="2940329"/>
                  </a:lnTo>
                  <a:lnTo>
                    <a:pt x="3483246" y="2940774"/>
                  </a:lnTo>
                  <a:lnTo>
                    <a:pt x="3483246" y="2941218"/>
                  </a:lnTo>
                  <a:lnTo>
                    <a:pt x="3483246" y="2941661"/>
                  </a:lnTo>
                  <a:lnTo>
                    <a:pt x="3483246" y="2942104"/>
                  </a:lnTo>
                  <a:lnTo>
                    <a:pt x="3483246" y="2942546"/>
                  </a:lnTo>
                  <a:lnTo>
                    <a:pt x="3483246" y="2942988"/>
                  </a:lnTo>
                  <a:lnTo>
                    <a:pt x="3483246" y="2943428"/>
                  </a:lnTo>
                  <a:lnTo>
                    <a:pt x="3483246" y="2943868"/>
                  </a:lnTo>
                  <a:lnTo>
                    <a:pt x="3483246" y="2944308"/>
                  </a:lnTo>
                  <a:lnTo>
                    <a:pt x="3483246" y="2944746"/>
                  </a:lnTo>
                  <a:lnTo>
                    <a:pt x="3483246" y="2945184"/>
                  </a:lnTo>
                  <a:lnTo>
                    <a:pt x="3483246" y="2945621"/>
                  </a:lnTo>
                  <a:lnTo>
                    <a:pt x="3483246" y="2946057"/>
                  </a:lnTo>
                  <a:lnTo>
                    <a:pt x="3483246" y="2946493"/>
                  </a:lnTo>
                  <a:lnTo>
                    <a:pt x="3483246" y="2946928"/>
                  </a:lnTo>
                  <a:lnTo>
                    <a:pt x="3483246" y="2947362"/>
                  </a:lnTo>
                  <a:lnTo>
                    <a:pt x="3483246" y="2947796"/>
                  </a:lnTo>
                  <a:lnTo>
                    <a:pt x="3483246" y="2948229"/>
                  </a:lnTo>
                  <a:lnTo>
                    <a:pt x="3483246" y="2948661"/>
                  </a:lnTo>
                  <a:lnTo>
                    <a:pt x="3483246" y="2949092"/>
                  </a:lnTo>
                  <a:lnTo>
                    <a:pt x="3483246" y="2949523"/>
                  </a:lnTo>
                  <a:lnTo>
                    <a:pt x="3483246" y="2949953"/>
                  </a:lnTo>
                  <a:lnTo>
                    <a:pt x="3483246" y="2950383"/>
                  </a:lnTo>
                  <a:lnTo>
                    <a:pt x="3483246" y="2950811"/>
                  </a:lnTo>
                  <a:lnTo>
                    <a:pt x="3483246" y="2951239"/>
                  </a:lnTo>
                  <a:lnTo>
                    <a:pt x="3483246" y="2951667"/>
                  </a:lnTo>
                  <a:lnTo>
                    <a:pt x="3483246" y="2952093"/>
                  </a:lnTo>
                  <a:lnTo>
                    <a:pt x="3483246" y="2952519"/>
                  </a:lnTo>
                  <a:lnTo>
                    <a:pt x="3483246" y="2952944"/>
                  </a:lnTo>
                  <a:lnTo>
                    <a:pt x="3483246" y="2953369"/>
                  </a:lnTo>
                  <a:lnTo>
                    <a:pt x="3483246" y="2953793"/>
                  </a:lnTo>
                  <a:lnTo>
                    <a:pt x="3483246" y="2954216"/>
                  </a:lnTo>
                  <a:lnTo>
                    <a:pt x="3483246" y="2954639"/>
                  </a:lnTo>
                  <a:lnTo>
                    <a:pt x="3483246" y="2955061"/>
                  </a:lnTo>
                  <a:lnTo>
                    <a:pt x="3483246" y="2955482"/>
                  </a:lnTo>
                  <a:lnTo>
                    <a:pt x="3483246" y="2955902"/>
                  </a:lnTo>
                  <a:lnTo>
                    <a:pt x="3483246" y="2956322"/>
                  </a:lnTo>
                  <a:lnTo>
                    <a:pt x="3483246" y="2956741"/>
                  </a:lnTo>
                  <a:lnTo>
                    <a:pt x="3483246" y="2957160"/>
                  </a:lnTo>
                  <a:lnTo>
                    <a:pt x="3483246" y="2957578"/>
                  </a:lnTo>
                  <a:lnTo>
                    <a:pt x="3483246" y="2957995"/>
                  </a:lnTo>
                  <a:lnTo>
                    <a:pt x="3483246" y="2958411"/>
                  </a:lnTo>
                  <a:lnTo>
                    <a:pt x="3483246" y="2958827"/>
                  </a:lnTo>
                  <a:lnTo>
                    <a:pt x="3483246" y="2959243"/>
                  </a:lnTo>
                  <a:lnTo>
                    <a:pt x="3483246" y="2959657"/>
                  </a:lnTo>
                  <a:lnTo>
                    <a:pt x="3483246" y="2960071"/>
                  </a:lnTo>
                  <a:lnTo>
                    <a:pt x="3483246" y="2960484"/>
                  </a:lnTo>
                  <a:lnTo>
                    <a:pt x="3483246" y="2960897"/>
                  </a:lnTo>
                  <a:lnTo>
                    <a:pt x="3483246" y="2961309"/>
                  </a:lnTo>
                  <a:lnTo>
                    <a:pt x="3483246" y="2961720"/>
                  </a:lnTo>
                  <a:lnTo>
                    <a:pt x="3483246" y="2962131"/>
                  </a:lnTo>
                  <a:lnTo>
                    <a:pt x="3483246" y="2962541"/>
                  </a:lnTo>
                  <a:lnTo>
                    <a:pt x="3483246" y="2962950"/>
                  </a:lnTo>
                  <a:lnTo>
                    <a:pt x="3483246" y="2963359"/>
                  </a:lnTo>
                  <a:lnTo>
                    <a:pt x="3483246" y="2963767"/>
                  </a:lnTo>
                  <a:lnTo>
                    <a:pt x="3483246" y="2964174"/>
                  </a:lnTo>
                  <a:lnTo>
                    <a:pt x="3483246" y="2964581"/>
                  </a:lnTo>
                  <a:lnTo>
                    <a:pt x="3483246" y="2964987"/>
                  </a:lnTo>
                  <a:lnTo>
                    <a:pt x="3483246" y="2965393"/>
                  </a:lnTo>
                  <a:lnTo>
                    <a:pt x="3483246" y="2965798"/>
                  </a:lnTo>
                  <a:lnTo>
                    <a:pt x="3483246" y="2966202"/>
                  </a:lnTo>
                  <a:lnTo>
                    <a:pt x="3483246" y="2966606"/>
                  </a:lnTo>
                  <a:lnTo>
                    <a:pt x="3483246" y="2967009"/>
                  </a:lnTo>
                  <a:lnTo>
                    <a:pt x="3483246" y="2967411"/>
                  </a:lnTo>
                  <a:lnTo>
                    <a:pt x="3483246" y="2967813"/>
                  </a:lnTo>
                  <a:lnTo>
                    <a:pt x="3483246" y="2968214"/>
                  </a:lnTo>
                  <a:lnTo>
                    <a:pt x="3483246" y="2968614"/>
                  </a:lnTo>
                  <a:lnTo>
                    <a:pt x="3483246" y="2969014"/>
                  </a:lnTo>
                  <a:lnTo>
                    <a:pt x="3483246" y="2969413"/>
                  </a:lnTo>
                  <a:lnTo>
                    <a:pt x="3483246" y="2969812"/>
                  </a:lnTo>
                  <a:lnTo>
                    <a:pt x="3483246" y="2970210"/>
                  </a:lnTo>
                  <a:lnTo>
                    <a:pt x="3483246" y="2970607"/>
                  </a:lnTo>
                  <a:lnTo>
                    <a:pt x="3483246" y="2971004"/>
                  </a:lnTo>
                  <a:lnTo>
                    <a:pt x="3483246" y="2971400"/>
                  </a:lnTo>
                  <a:lnTo>
                    <a:pt x="3483246" y="2971796"/>
                  </a:lnTo>
                  <a:lnTo>
                    <a:pt x="3483246" y="2972191"/>
                  </a:lnTo>
                  <a:lnTo>
                    <a:pt x="3483246" y="2972585"/>
                  </a:lnTo>
                  <a:lnTo>
                    <a:pt x="3483246" y="2972979"/>
                  </a:lnTo>
                  <a:lnTo>
                    <a:pt x="3483246" y="2973372"/>
                  </a:lnTo>
                  <a:lnTo>
                    <a:pt x="3483246" y="2973765"/>
                  </a:lnTo>
                  <a:lnTo>
                    <a:pt x="3483246" y="2974157"/>
                  </a:lnTo>
                  <a:lnTo>
                    <a:pt x="3483246" y="2974548"/>
                  </a:lnTo>
                  <a:lnTo>
                    <a:pt x="3483246" y="2974939"/>
                  </a:lnTo>
                  <a:lnTo>
                    <a:pt x="3483246" y="2975329"/>
                  </a:lnTo>
                  <a:lnTo>
                    <a:pt x="3483246" y="2975718"/>
                  </a:lnTo>
                  <a:lnTo>
                    <a:pt x="3483246" y="2976107"/>
                  </a:lnTo>
                  <a:lnTo>
                    <a:pt x="3483246" y="2976495"/>
                  </a:lnTo>
                  <a:lnTo>
                    <a:pt x="3483246" y="2976883"/>
                  </a:lnTo>
                  <a:lnTo>
                    <a:pt x="3483246" y="2977270"/>
                  </a:lnTo>
                  <a:lnTo>
                    <a:pt x="3483246" y="2977657"/>
                  </a:lnTo>
                  <a:lnTo>
                    <a:pt x="3483246" y="2978043"/>
                  </a:lnTo>
                  <a:lnTo>
                    <a:pt x="3483246" y="2978428"/>
                  </a:lnTo>
                  <a:lnTo>
                    <a:pt x="3483246" y="2978813"/>
                  </a:lnTo>
                  <a:lnTo>
                    <a:pt x="3483246" y="2979197"/>
                  </a:lnTo>
                  <a:lnTo>
                    <a:pt x="3483246" y="2979581"/>
                  </a:lnTo>
                  <a:lnTo>
                    <a:pt x="3483246" y="2979964"/>
                  </a:lnTo>
                  <a:lnTo>
                    <a:pt x="3483246" y="2980346"/>
                  </a:lnTo>
                  <a:lnTo>
                    <a:pt x="3483246" y="2980728"/>
                  </a:lnTo>
                  <a:lnTo>
                    <a:pt x="3483246" y="2981109"/>
                  </a:lnTo>
                  <a:lnTo>
                    <a:pt x="3483246" y="2981490"/>
                  </a:lnTo>
                  <a:lnTo>
                    <a:pt x="3483246" y="2981870"/>
                  </a:lnTo>
                  <a:lnTo>
                    <a:pt x="3483246" y="2982250"/>
                  </a:lnTo>
                  <a:lnTo>
                    <a:pt x="3483246" y="2982629"/>
                  </a:lnTo>
                  <a:lnTo>
                    <a:pt x="3483246" y="2983007"/>
                  </a:lnTo>
                  <a:lnTo>
                    <a:pt x="3483246" y="2983385"/>
                  </a:lnTo>
                  <a:lnTo>
                    <a:pt x="3483246" y="2983762"/>
                  </a:lnTo>
                  <a:lnTo>
                    <a:pt x="3483246" y="2984139"/>
                  </a:lnTo>
                  <a:lnTo>
                    <a:pt x="3483246" y="2984515"/>
                  </a:lnTo>
                  <a:lnTo>
                    <a:pt x="3483246" y="2984890"/>
                  </a:lnTo>
                  <a:lnTo>
                    <a:pt x="3483246" y="2985265"/>
                  </a:lnTo>
                  <a:lnTo>
                    <a:pt x="3483246" y="2985640"/>
                  </a:lnTo>
                  <a:lnTo>
                    <a:pt x="3483246" y="2986014"/>
                  </a:lnTo>
                  <a:lnTo>
                    <a:pt x="3483246" y="2986387"/>
                  </a:lnTo>
                  <a:lnTo>
                    <a:pt x="3483246" y="2986760"/>
                  </a:lnTo>
                  <a:lnTo>
                    <a:pt x="3483246" y="2987132"/>
                  </a:lnTo>
                  <a:lnTo>
                    <a:pt x="3483246" y="2987503"/>
                  </a:lnTo>
                  <a:lnTo>
                    <a:pt x="3483246" y="2987875"/>
                  </a:lnTo>
                  <a:lnTo>
                    <a:pt x="3483246" y="2988245"/>
                  </a:lnTo>
                  <a:lnTo>
                    <a:pt x="3483246" y="2988615"/>
                  </a:lnTo>
                  <a:lnTo>
                    <a:pt x="3483246" y="2988984"/>
                  </a:lnTo>
                  <a:lnTo>
                    <a:pt x="3483246" y="2989353"/>
                  </a:lnTo>
                  <a:lnTo>
                    <a:pt x="3483246" y="2989722"/>
                  </a:lnTo>
                  <a:lnTo>
                    <a:pt x="3483246" y="2990089"/>
                  </a:lnTo>
                  <a:lnTo>
                    <a:pt x="3483246" y="2990456"/>
                  </a:lnTo>
                  <a:lnTo>
                    <a:pt x="3483246" y="2990823"/>
                  </a:lnTo>
                  <a:lnTo>
                    <a:pt x="3483246" y="2991189"/>
                  </a:lnTo>
                  <a:lnTo>
                    <a:pt x="3483246" y="2991555"/>
                  </a:lnTo>
                  <a:lnTo>
                    <a:pt x="3483246" y="2991920"/>
                  </a:lnTo>
                  <a:lnTo>
                    <a:pt x="3483246" y="2992284"/>
                  </a:lnTo>
                  <a:lnTo>
                    <a:pt x="3483246" y="2992648"/>
                  </a:lnTo>
                  <a:lnTo>
                    <a:pt x="3483246" y="2993012"/>
                  </a:lnTo>
                  <a:lnTo>
                    <a:pt x="3483246" y="2993375"/>
                  </a:lnTo>
                  <a:lnTo>
                    <a:pt x="3483246" y="2993737"/>
                  </a:lnTo>
                  <a:lnTo>
                    <a:pt x="3483246" y="2994099"/>
                  </a:lnTo>
                  <a:lnTo>
                    <a:pt x="3483246" y="2994460"/>
                  </a:lnTo>
                  <a:lnTo>
                    <a:pt x="3483246" y="2994821"/>
                  </a:lnTo>
                  <a:lnTo>
                    <a:pt x="3483246" y="2995181"/>
                  </a:lnTo>
                  <a:lnTo>
                    <a:pt x="3483246" y="2995541"/>
                  </a:lnTo>
                  <a:lnTo>
                    <a:pt x="3483246" y="2995900"/>
                  </a:lnTo>
                  <a:lnTo>
                    <a:pt x="3483246" y="2996258"/>
                  </a:lnTo>
                  <a:lnTo>
                    <a:pt x="3483246" y="2996616"/>
                  </a:lnTo>
                  <a:lnTo>
                    <a:pt x="3483246" y="2996974"/>
                  </a:lnTo>
                  <a:lnTo>
                    <a:pt x="3483246" y="2997331"/>
                  </a:lnTo>
                  <a:lnTo>
                    <a:pt x="3483246" y="2997687"/>
                  </a:lnTo>
                  <a:lnTo>
                    <a:pt x="3483246" y="2998043"/>
                  </a:lnTo>
                  <a:lnTo>
                    <a:pt x="3483246" y="2998399"/>
                  </a:lnTo>
                  <a:lnTo>
                    <a:pt x="3483246" y="2998754"/>
                  </a:lnTo>
                  <a:lnTo>
                    <a:pt x="3483246" y="2999108"/>
                  </a:lnTo>
                  <a:lnTo>
                    <a:pt x="3483246" y="2999462"/>
                  </a:lnTo>
                  <a:lnTo>
                    <a:pt x="3483246" y="2999816"/>
                  </a:lnTo>
                  <a:lnTo>
                    <a:pt x="3483246" y="3000168"/>
                  </a:lnTo>
                  <a:lnTo>
                    <a:pt x="3483246" y="3000521"/>
                  </a:lnTo>
                  <a:lnTo>
                    <a:pt x="3483246" y="3000873"/>
                  </a:lnTo>
                  <a:lnTo>
                    <a:pt x="3483246" y="3001224"/>
                  </a:lnTo>
                  <a:lnTo>
                    <a:pt x="3483246" y="3001575"/>
                  </a:lnTo>
                  <a:lnTo>
                    <a:pt x="3483246" y="3001925"/>
                  </a:lnTo>
                  <a:lnTo>
                    <a:pt x="3483246" y="3002275"/>
                  </a:lnTo>
                  <a:lnTo>
                    <a:pt x="3483246" y="3002624"/>
                  </a:lnTo>
                  <a:lnTo>
                    <a:pt x="3483246" y="3002973"/>
                  </a:lnTo>
                  <a:lnTo>
                    <a:pt x="3483246" y="3003321"/>
                  </a:lnTo>
                  <a:lnTo>
                    <a:pt x="3483246" y="3003669"/>
                  </a:lnTo>
                  <a:lnTo>
                    <a:pt x="3483246" y="3004016"/>
                  </a:lnTo>
                  <a:lnTo>
                    <a:pt x="3483246" y="3004363"/>
                  </a:lnTo>
                  <a:lnTo>
                    <a:pt x="3483246" y="3004709"/>
                  </a:lnTo>
                  <a:lnTo>
                    <a:pt x="3483246" y="3005055"/>
                  </a:lnTo>
                  <a:lnTo>
                    <a:pt x="3483246" y="3005400"/>
                  </a:lnTo>
                  <a:lnTo>
                    <a:pt x="3483246" y="3005745"/>
                  </a:lnTo>
                  <a:lnTo>
                    <a:pt x="3483246" y="3006089"/>
                  </a:lnTo>
                  <a:lnTo>
                    <a:pt x="3483246" y="3006433"/>
                  </a:lnTo>
                  <a:lnTo>
                    <a:pt x="3483246" y="3006776"/>
                  </a:lnTo>
                  <a:lnTo>
                    <a:pt x="3483246" y="3007119"/>
                  </a:lnTo>
                  <a:lnTo>
                    <a:pt x="3483246" y="3007461"/>
                  </a:lnTo>
                  <a:lnTo>
                    <a:pt x="3483246" y="3007803"/>
                  </a:lnTo>
                  <a:lnTo>
                    <a:pt x="3483246" y="3008145"/>
                  </a:lnTo>
                  <a:lnTo>
                    <a:pt x="3483246" y="3008485"/>
                  </a:lnTo>
                  <a:lnTo>
                    <a:pt x="3483246" y="3008826"/>
                  </a:lnTo>
                  <a:lnTo>
                    <a:pt x="3483246" y="3009166"/>
                  </a:lnTo>
                  <a:lnTo>
                    <a:pt x="3483246" y="3009505"/>
                  </a:lnTo>
                  <a:lnTo>
                    <a:pt x="3483246" y="3009844"/>
                  </a:lnTo>
                  <a:lnTo>
                    <a:pt x="3483246" y="3010182"/>
                  </a:lnTo>
                  <a:lnTo>
                    <a:pt x="3483246" y="3010520"/>
                  </a:lnTo>
                  <a:lnTo>
                    <a:pt x="3483246" y="3010858"/>
                  </a:lnTo>
                  <a:lnTo>
                    <a:pt x="3483246" y="3011194"/>
                  </a:lnTo>
                  <a:lnTo>
                    <a:pt x="3483246" y="3011531"/>
                  </a:lnTo>
                  <a:lnTo>
                    <a:pt x="3483246" y="3011867"/>
                  </a:lnTo>
                  <a:lnTo>
                    <a:pt x="3483246" y="3012202"/>
                  </a:lnTo>
                  <a:lnTo>
                    <a:pt x="3483246" y="3012537"/>
                  </a:lnTo>
                  <a:lnTo>
                    <a:pt x="3483246" y="3012872"/>
                  </a:lnTo>
                  <a:lnTo>
                    <a:pt x="3483246" y="3013206"/>
                  </a:lnTo>
                  <a:lnTo>
                    <a:pt x="3483246" y="3013540"/>
                  </a:lnTo>
                  <a:lnTo>
                    <a:pt x="3483246" y="3013873"/>
                  </a:lnTo>
                  <a:lnTo>
                    <a:pt x="3483246" y="3014205"/>
                  </a:lnTo>
                  <a:lnTo>
                    <a:pt x="3483246" y="3014538"/>
                  </a:lnTo>
                  <a:lnTo>
                    <a:pt x="3483246" y="3014869"/>
                  </a:lnTo>
                  <a:lnTo>
                    <a:pt x="3483246" y="3015201"/>
                  </a:lnTo>
                  <a:lnTo>
                    <a:pt x="3483246" y="3015531"/>
                  </a:lnTo>
                  <a:lnTo>
                    <a:pt x="3483246" y="3015862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91543"/>
                  </a:lnTo>
                  <a:lnTo>
                    <a:pt x="682716" y="91089"/>
                  </a:lnTo>
                  <a:lnTo>
                    <a:pt x="686199" y="90638"/>
                  </a:lnTo>
                  <a:lnTo>
                    <a:pt x="689682" y="90192"/>
                  </a:lnTo>
                  <a:lnTo>
                    <a:pt x="693166" y="89751"/>
                  </a:lnTo>
                  <a:lnTo>
                    <a:pt x="696649" y="89314"/>
                  </a:lnTo>
                  <a:lnTo>
                    <a:pt x="700132" y="88881"/>
                  </a:lnTo>
                  <a:lnTo>
                    <a:pt x="703615" y="88452"/>
                  </a:lnTo>
                  <a:lnTo>
                    <a:pt x="707099" y="88027"/>
                  </a:lnTo>
                  <a:lnTo>
                    <a:pt x="710582" y="87606"/>
                  </a:lnTo>
                  <a:lnTo>
                    <a:pt x="714065" y="87190"/>
                  </a:lnTo>
                  <a:lnTo>
                    <a:pt x="717548" y="86777"/>
                  </a:lnTo>
                  <a:lnTo>
                    <a:pt x="721032" y="86368"/>
                  </a:lnTo>
                  <a:lnTo>
                    <a:pt x="724515" y="85963"/>
                  </a:lnTo>
                  <a:lnTo>
                    <a:pt x="727998" y="85562"/>
                  </a:lnTo>
                  <a:lnTo>
                    <a:pt x="731481" y="85164"/>
                  </a:lnTo>
                  <a:lnTo>
                    <a:pt x="734965" y="84771"/>
                  </a:lnTo>
                  <a:lnTo>
                    <a:pt x="738448" y="84380"/>
                  </a:lnTo>
                  <a:lnTo>
                    <a:pt x="741931" y="83994"/>
                  </a:lnTo>
                  <a:lnTo>
                    <a:pt x="745414" y="83611"/>
                  </a:lnTo>
                  <a:lnTo>
                    <a:pt x="748898" y="83231"/>
                  </a:lnTo>
                  <a:lnTo>
                    <a:pt x="752381" y="82855"/>
                  </a:lnTo>
                  <a:lnTo>
                    <a:pt x="755864" y="82482"/>
                  </a:lnTo>
                  <a:lnTo>
                    <a:pt x="759347" y="82113"/>
                  </a:lnTo>
                  <a:lnTo>
                    <a:pt x="762831" y="81747"/>
                  </a:lnTo>
                  <a:lnTo>
                    <a:pt x="766314" y="81384"/>
                  </a:lnTo>
                  <a:lnTo>
                    <a:pt x="769797" y="81024"/>
                  </a:lnTo>
                  <a:lnTo>
                    <a:pt x="773280" y="80668"/>
                  </a:lnTo>
                  <a:lnTo>
                    <a:pt x="776764" y="80314"/>
                  </a:lnTo>
                  <a:lnTo>
                    <a:pt x="780247" y="79964"/>
                  </a:lnTo>
                  <a:lnTo>
                    <a:pt x="783730" y="79617"/>
                  </a:lnTo>
                  <a:lnTo>
                    <a:pt x="787213" y="79272"/>
                  </a:lnTo>
                  <a:lnTo>
                    <a:pt x="790697" y="78931"/>
                  </a:lnTo>
                  <a:lnTo>
                    <a:pt x="794180" y="78593"/>
                  </a:lnTo>
                  <a:lnTo>
                    <a:pt x="797663" y="78257"/>
                  </a:lnTo>
                  <a:lnTo>
                    <a:pt x="801146" y="77924"/>
                  </a:lnTo>
                  <a:lnTo>
                    <a:pt x="804630" y="77595"/>
                  </a:lnTo>
                  <a:lnTo>
                    <a:pt x="808113" y="77268"/>
                  </a:lnTo>
                  <a:lnTo>
                    <a:pt x="811596" y="76943"/>
                  </a:lnTo>
                  <a:lnTo>
                    <a:pt x="815079" y="76622"/>
                  </a:lnTo>
                  <a:lnTo>
                    <a:pt x="818563" y="76303"/>
                  </a:lnTo>
                  <a:lnTo>
                    <a:pt x="822046" y="75987"/>
                  </a:lnTo>
                  <a:lnTo>
                    <a:pt x="825529" y="75673"/>
                  </a:lnTo>
                  <a:lnTo>
                    <a:pt x="829012" y="75362"/>
                  </a:lnTo>
                  <a:lnTo>
                    <a:pt x="832496" y="75053"/>
                  </a:lnTo>
                  <a:lnTo>
                    <a:pt x="835979" y="74747"/>
                  </a:lnTo>
                  <a:lnTo>
                    <a:pt x="839462" y="74444"/>
                  </a:lnTo>
                  <a:lnTo>
                    <a:pt x="842945" y="74143"/>
                  </a:lnTo>
                  <a:lnTo>
                    <a:pt x="846429" y="73844"/>
                  </a:lnTo>
                  <a:lnTo>
                    <a:pt x="849912" y="73548"/>
                  </a:lnTo>
                  <a:lnTo>
                    <a:pt x="853395" y="73254"/>
                  </a:lnTo>
                  <a:lnTo>
                    <a:pt x="856878" y="72962"/>
                  </a:lnTo>
                  <a:lnTo>
                    <a:pt x="860361" y="72673"/>
                  </a:lnTo>
                  <a:lnTo>
                    <a:pt x="863845" y="72386"/>
                  </a:lnTo>
                  <a:lnTo>
                    <a:pt x="867328" y="72101"/>
                  </a:lnTo>
                  <a:lnTo>
                    <a:pt x="870811" y="71819"/>
                  </a:lnTo>
                  <a:lnTo>
                    <a:pt x="874294" y="71539"/>
                  </a:lnTo>
                  <a:lnTo>
                    <a:pt x="877778" y="71261"/>
                  </a:lnTo>
                  <a:lnTo>
                    <a:pt x="881261" y="70985"/>
                  </a:lnTo>
                  <a:lnTo>
                    <a:pt x="884744" y="70711"/>
                  </a:lnTo>
                  <a:lnTo>
                    <a:pt x="888227" y="70439"/>
                  </a:lnTo>
                  <a:lnTo>
                    <a:pt x="891711" y="70170"/>
                  </a:lnTo>
                  <a:lnTo>
                    <a:pt x="895194" y="69902"/>
                  </a:lnTo>
                  <a:lnTo>
                    <a:pt x="898677" y="69637"/>
                  </a:lnTo>
                  <a:lnTo>
                    <a:pt x="902160" y="69373"/>
                  </a:lnTo>
                  <a:lnTo>
                    <a:pt x="905644" y="69112"/>
                  </a:lnTo>
                  <a:lnTo>
                    <a:pt x="909127" y="68852"/>
                  </a:lnTo>
                  <a:lnTo>
                    <a:pt x="912610" y="68594"/>
                  </a:lnTo>
                  <a:lnTo>
                    <a:pt x="916093" y="68339"/>
                  </a:lnTo>
                  <a:lnTo>
                    <a:pt x="919577" y="68085"/>
                  </a:lnTo>
                  <a:lnTo>
                    <a:pt x="923060" y="67833"/>
                  </a:lnTo>
                  <a:lnTo>
                    <a:pt x="926543" y="67583"/>
                  </a:lnTo>
                  <a:lnTo>
                    <a:pt x="930026" y="67335"/>
                  </a:lnTo>
                  <a:lnTo>
                    <a:pt x="933510" y="67088"/>
                  </a:lnTo>
                  <a:lnTo>
                    <a:pt x="936993" y="66844"/>
                  </a:lnTo>
                  <a:lnTo>
                    <a:pt x="940476" y="66601"/>
                  </a:lnTo>
                  <a:lnTo>
                    <a:pt x="943959" y="66360"/>
                  </a:lnTo>
                  <a:lnTo>
                    <a:pt x="947443" y="66120"/>
                  </a:lnTo>
                  <a:lnTo>
                    <a:pt x="950926" y="65883"/>
                  </a:lnTo>
                  <a:lnTo>
                    <a:pt x="954409" y="65647"/>
                  </a:lnTo>
                  <a:lnTo>
                    <a:pt x="957892" y="65413"/>
                  </a:lnTo>
                  <a:lnTo>
                    <a:pt x="961376" y="65180"/>
                  </a:lnTo>
                  <a:lnTo>
                    <a:pt x="964859" y="64949"/>
                  </a:lnTo>
                  <a:lnTo>
                    <a:pt x="968342" y="64720"/>
                  </a:lnTo>
                  <a:lnTo>
                    <a:pt x="971825" y="64492"/>
                  </a:lnTo>
                  <a:lnTo>
                    <a:pt x="975309" y="64266"/>
                  </a:lnTo>
                  <a:lnTo>
                    <a:pt x="978792" y="64042"/>
                  </a:lnTo>
                  <a:lnTo>
                    <a:pt x="982275" y="63819"/>
                  </a:lnTo>
                  <a:lnTo>
                    <a:pt x="985758" y="63597"/>
                  </a:lnTo>
                  <a:lnTo>
                    <a:pt x="989242" y="63377"/>
                  </a:lnTo>
                  <a:lnTo>
                    <a:pt x="992725" y="63159"/>
                  </a:lnTo>
                  <a:lnTo>
                    <a:pt x="996208" y="62942"/>
                  </a:lnTo>
                  <a:lnTo>
                    <a:pt x="999691" y="62727"/>
                  </a:lnTo>
                  <a:lnTo>
                    <a:pt x="1003175" y="62513"/>
                  </a:lnTo>
                  <a:lnTo>
                    <a:pt x="1006658" y="62300"/>
                  </a:lnTo>
                  <a:lnTo>
                    <a:pt x="1010141" y="62089"/>
                  </a:lnTo>
                  <a:lnTo>
                    <a:pt x="1013624" y="61880"/>
                  </a:lnTo>
                  <a:lnTo>
                    <a:pt x="1017108" y="61672"/>
                  </a:lnTo>
                  <a:lnTo>
                    <a:pt x="1020591" y="61465"/>
                  </a:lnTo>
                  <a:lnTo>
                    <a:pt x="1024074" y="61260"/>
                  </a:lnTo>
                  <a:lnTo>
                    <a:pt x="1027557" y="61056"/>
                  </a:lnTo>
                  <a:lnTo>
                    <a:pt x="1031041" y="60853"/>
                  </a:lnTo>
                  <a:lnTo>
                    <a:pt x="1034524" y="60652"/>
                  </a:lnTo>
                  <a:lnTo>
                    <a:pt x="1038007" y="60452"/>
                  </a:lnTo>
                  <a:lnTo>
                    <a:pt x="1041490" y="60253"/>
                  </a:lnTo>
                  <a:lnTo>
                    <a:pt x="1044974" y="60055"/>
                  </a:lnTo>
                  <a:lnTo>
                    <a:pt x="1048457" y="59859"/>
                  </a:lnTo>
                  <a:lnTo>
                    <a:pt x="1051940" y="59665"/>
                  </a:lnTo>
                  <a:lnTo>
                    <a:pt x="1055423" y="59471"/>
                  </a:lnTo>
                  <a:lnTo>
                    <a:pt x="1058907" y="59279"/>
                  </a:lnTo>
                  <a:lnTo>
                    <a:pt x="1062390" y="59088"/>
                  </a:lnTo>
                  <a:lnTo>
                    <a:pt x="1065873" y="58898"/>
                  </a:lnTo>
                  <a:lnTo>
                    <a:pt x="1069356" y="58709"/>
                  </a:lnTo>
                  <a:lnTo>
                    <a:pt x="1072840" y="58522"/>
                  </a:lnTo>
                  <a:lnTo>
                    <a:pt x="1076323" y="58336"/>
                  </a:lnTo>
                  <a:lnTo>
                    <a:pt x="1079806" y="58151"/>
                  </a:lnTo>
                  <a:lnTo>
                    <a:pt x="1083289" y="57967"/>
                  </a:lnTo>
                  <a:lnTo>
                    <a:pt x="1086773" y="57784"/>
                  </a:lnTo>
                  <a:lnTo>
                    <a:pt x="1090256" y="57602"/>
                  </a:lnTo>
                  <a:lnTo>
                    <a:pt x="1093739" y="57422"/>
                  </a:lnTo>
                  <a:lnTo>
                    <a:pt x="1097222" y="57243"/>
                  </a:lnTo>
                  <a:lnTo>
                    <a:pt x="1100706" y="57064"/>
                  </a:lnTo>
                  <a:lnTo>
                    <a:pt x="1104189" y="56887"/>
                  </a:lnTo>
                  <a:lnTo>
                    <a:pt x="1107672" y="56711"/>
                  </a:lnTo>
                  <a:lnTo>
                    <a:pt x="1111155" y="56537"/>
                  </a:lnTo>
                  <a:lnTo>
                    <a:pt x="1114639" y="56363"/>
                  </a:lnTo>
                  <a:lnTo>
                    <a:pt x="1118122" y="56190"/>
                  </a:lnTo>
                  <a:lnTo>
                    <a:pt x="1121605" y="60972"/>
                  </a:lnTo>
                  <a:lnTo>
                    <a:pt x="1125088" y="65984"/>
                  </a:lnTo>
                  <a:lnTo>
                    <a:pt x="1128572" y="70950"/>
                  </a:lnTo>
                  <a:lnTo>
                    <a:pt x="1132055" y="75872"/>
                  </a:lnTo>
                  <a:lnTo>
                    <a:pt x="1135538" y="80750"/>
                  </a:lnTo>
                  <a:lnTo>
                    <a:pt x="1139021" y="85584"/>
                  </a:lnTo>
                  <a:lnTo>
                    <a:pt x="1142505" y="90374"/>
                  </a:lnTo>
                  <a:lnTo>
                    <a:pt x="1145988" y="95123"/>
                  </a:lnTo>
                  <a:lnTo>
                    <a:pt x="1149471" y="99829"/>
                  </a:lnTo>
                  <a:lnTo>
                    <a:pt x="1152954" y="104494"/>
                  </a:lnTo>
                  <a:lnTo>
                    <a:pt x="1156437" y="109118"/>
                  </a:lnTo>
                  <a:lnTo>
                    <a:pt x="1159921" y="113702"/>
                  </a:lnTo>
                  <a:lnTo>
                    <a:pt x="1163404" y="118246"/>
                  </a:lnTo>
                  <a:lnTo>
                    <a:pt x="1166887" y="122751"/>
                  </a:lnTo>
                  <a:lnTo>
                    <a:pt x="1170370" y="127217"/>
                  </a:lnTo>
                  <a:lnTo>
                    <a:pt x="1173854" y="131645"/>
                  </a:lnTo>
                  <a:lnTo>
                    <a:pt x="1177337" y="136035"/>
                  </a:lnTo>
                  <a:lnTo>
                    <a:pt x="1180820" y="140388"/>
                  </a:lnTo>
                  <a:lnTo>
                    <a:pt x="1184303" y="144704"/>
                  </a:lnTo>
                  <a:lnTo>
                    <a:pt x="1187787" y="148984"/>
                  </a:lnTo>
                  <a:lnTo>
                    <a:pt x="1191270" y="153228"/>
                  </a:lnTo>
                  <a:lnTo>
                    <a:pt x="1194753" y="153289"/>
                  </a:lnTo>
                  <a:lnTo>
                    <a:pt x="1198236" y="152863"/>
                  </a:lnTo>
                  <a:lnTo>
                    <a:pt x="1201720" y="152439"/>
                  </a:lnTo>
                  <a:lnTo>
                    <a:pt x="1205203" y="152018"/>
                  </a:lnTo>
                  <a:lnTo>
                    <a:pt x="1208686" y="151599"/>
                  </a:lnTo>
                  <a:lnTo>
                    <a:pt x="1212169" y="151182"/>
                  </a:lnTo>
                  <a:lnTo>
                    <a:pt x="1215653" y="150768"/>
                  </a:lnTo>
                  <a:lnTo>
                    <a:pt x="1219136" y="150355"/>
                  </a:lnTo>
                  <a:lnTo>
                    <a:pt x="1222619" y="149946"/>
                  </a:lnTo>
                  <a:lnTo>
                    <a:pt x="1226102" y="149538"/>
                  </a:lnTo>
                  <a:lnTo>
                    <a:pt x="1229586" y="149132"/>
                  </a:lnTo>
                  <a:lnTo>
                    <a:pt x="1233069" y="148729"/>
                  </a:lnTo>
                  <a:lnTo>
                    <a:pt x="1236552" y="148328"/>
                  </a:lnTo>
                  <a:lnTo>
                    <a:pt x="1240035" y="147929"/>
                  </a:lnTo>
                  <a:lnTo>
                    <a:pt x="1243519" y="147532"/>
                  </a:lnTo>
                  <a:lnTo>
                    <a:pt x="1247002" y="147138"/>
                  </a:lnTo>
                  <a:lnTo>
                    <a:pt x="1250485" y="146745"/>
                  </a:lnTo>
                  <a:lnTo>
                    <a:pt x="1253968" y="146354"/>
                  </a:lnTo>
                  <a:lnTo>
                    <a:pt x="1257452" y="145966"/>
                  </a:lnTo>
                  <a:lnTo>
                    <a:pt x="1260935" y="145580"/>
                  </a:lnTo>
                  <a:lnTo>
                    <a:pt x="1264418" y="145195"/>
                  </a:lnTo>
                  <a:lnTo>
                    <a:pt x="1267901" y="144813"/>
                  </a:lnTo>
                  <a:lnTo>
                    <a:pt x="1271385" y="144433"/>
                  </a:lnTo>
                  <a:lnTo>
                    <a:pt x="1274868" y="144054"/>
                  </a:lnTo>
                  <a:lnTo>
                    <a:pt x="1278351" y="143678"/>
                  </a:lnTo>
                  <a:lnTo>
                    <a:pt x="1281834" y="143304"/>
                  </a:lnTo>
                  <a:lnTo>
                    <a:pt x="1285318" y="231876"/>
                  </a:lnTo>
                  <a:lnTo>
                    <a:pt x="1288801" y="231291"/>
                  </a:lnTo>
                  <a:lnTo>
                    <a:pt x="1292284" y="230709"/>
                  </a:lnTo>
                  <a:lnTo>
                    <a:pt x="1295767" y="230129"/>
                  </a:lnTo>
                  <a:lnTo>
                    <a:pt x="1299251" y="229553"/>
                  </a:lnTo>
                  <a:lnTo>
                    <a:pt x="1302734" y="230263"/>
                  </a:lnTo>
                  <a:lnTo>
                    <a:pt x="1306217" y="233736"/>
                  </a:lnTo>
                  <a:lnTo>
                    <a:pt x="1309700" y="237184"/>
                  </a:lnTo>
                  <a:lnTo>
                    <a:pt x="1313184" y="240606"/>
                  </a:lnTo>
                  <a:lnTo>
                    <a:pt x="1316667" y="244003"/>
                  </a:lnTo>
                  <a:lnTo>
                    <a:pt x="1320150" y="247375"/>
                  </a:lnTo>
                  <a:lnTo>
                    <a:pt x="1323633" y="250722"/>
                  </a:lnTo>
                  <a:lnTo>
                    <a:pt x="1327117" y="254044"/>
                  </a:lnTo>
                  <a:lnTo>
                    <a:pt x="1330600" y="257343"/>
                  </a:lnTo>
                  <a:lnTo>
                    <a:pt x="1334083" y="260617"/>
                  </a:lnTo>
                  <a:lnTo>
                    <a:pt x="1337566" y="263868"/>
                  </a:lnTo>
                  <a:lnTo>
                    <a:pt x="1341050" y="267096"/>
                  </a:lnTo>
                  <a:lnTo>
                    <a:pt x="1344533" y="270301"/>
                  </a:lnTo>
                  <a:lnTo>
                    <a:pt x="1348016" y="273482"/>
                  </a:lnTo>
                  <a:lnTo>
                    <a:pt x="1351499" y="276641"/>
                  </a:lnTo>
                  <a:lnTo>
                    <a:pt x="1354983" y="279778"/>
                  </a:lnTo>
                  <a:lnTo>
                    <a:pt x="1358466" y="282892"/>
                  </a:lnTo>
                  <a:lnTo>
                    <a:pt x="1361949" y="285984"/>
                  </a:lnTo>
                  <a:lnTo>
                    <a:pt x="1365432" y="289055"/>
                  </a:lnTo>
                  <a:lnTo>
                    <a:pt x="1368916" y="292104"/>
                  </a:lnTo>
                  <a:lnTo>
                    <a:pt x="1372399" y="295132"/>
                  </a:lnTo>
                  <a:lnTo>
                    <a:pt x="1375882" y="297169"/>
                  </a:lnTo>
                  <a:lnTo>
                    <a:pt x="1379365" y="296482"/>
                  </a:lnTo>
                  <a:lnTo>
                    <a:pt x="1382849" y="295799"/>
                  </a:lnTo>
                  <a:lnTo>
                    <a:pt x="1386332" y="295118"/>
                  </a:lnTo>
                  <a:lnTo>
                    <a:pt x="1389815" y="294441"/>
                  </a:lnTo>
                  <a:lnTo>
                    <a:pt x="1393298" y="293767"/>
                  </a:lnTo>
                  <a:lnTo>
                    <a:pt x="1396782" y="293096"/>
                  </a:lnTo>
                  <a:lnTo>
                    <a:pt x="1400265" y="292428"/>
                  </a:lnTo>
                  <a:lnTo>
                    <a:pt x="1403748" y="291764"/>
                  </a:lnTo>
                  <a:lnTo>
                    <a:pt x="1407231" y="291102"/>
                  </a:lnTo>
                  <a:lnTo>
                    <a:pt x="1410715" y="290443"/>
                  </a:lnTo>
                  <a:lnTo>
                    <a:pt x="1414198" y="289787"/>
                  </a:lnTo>
                  <a:lnTo>
                    <a:pt x="1417681" y="289134"/>
                  </a:lnTo>
                  <a:lnTo>
                    <a:pt x="1421164" y="288484"/>
                  </a:lnTo>
                  <a:lnTo>
                    <a:pt x="1424648" y="287837"/>
                  </a:lnTo>
                  <a:lnTo>
                    <a:pt x="1428131" y="287193"/>
                  </a:lnTo>
                  <a:lnTo>
                    <a:pt x="1431614" y="286552"/>
                  </a:lnTo>
                  <a:lnTo>
                    <a:pt x="1435097" y="285913"/>
                  </a:lnTo>
                  <a:lnTo>
                    <a:pt x="1438580" y="285278"/>
                  </a:lnTo>
                  <a:lnTo>
                    <a:pt x="1442064" y="284645"/>
                  </a:lnTo>
                  <a:lnTo>
                    <a:pt x="1445547" y="284015"/>
                  </a:lnTo>
                  <a:lnTo>
                    <a:pt x="1449030" y="283388"/>
                  </a:lnTo>
                  <a:lnTo>
                    <a:pt x="1452513" y="282763"/>
                  </a:lnTo>
                  <a:lnTo>
                    <a:pt x="1455997" y="282142"/>
                  </a:lnTo>
                  <a:lnTo>
                    <a:pt x="1459480" y="281523"/>
                  </a:lnTo>
                  <a:lnTo>
                    <a:pt x="1462963" y="280907"/>
                  </a:lnTo>
                  <a:lnTo>
                    <a:pt x="1466446" y="280293"/>
                  </a:lnTo>
                  <a:lnTo>
                    <a:pt x="1469930" y="279682"/>
                  </a:lnTo>
                  <a:lnTo>
                    <a:pt x="1473413" y="279074"/>
                  </a:lnTo>
                  <a:lnTo>
                    <a:pt x="1476896" y="278468"/>
                  </a:lnTo>
                  <a:lnTo>
                    <a:pt x="1480379" y="277865"/>
                  </a:lnTo>
                  <a:lnTo>
                    <a:pt x="1483863" y="277265"/>
                  </a:lnTo>
                  <a:lnTo>
                    <a:pt x="1487346" y="276667"/>
                  </a:lnTo>
                  <a:lnTo>
                    <a:pt x="1490829" y="276072"/>
                  </a:lnTo>
                  <a:lnTo>
                    <a:pt x="1494312" y="275479"/>
                  </a:lnTo>
                  <a:lnTo>
                    <a:pt x="1497796" y="274889"/>
                  </a:lnTo>
                  <a:lnTo>
                    <a:pt x="1501279" y="274302"/>
                  </a:lnTo>
                  <a:lnTo>
                    <a:pt x="1504762" y="273717"/>
                  </a:lnTo>
                  <a:lnTo>
                    <a:pt x="1508245" y="273134"/>
                  </a:lnTo>
                  <a:lnTo>
                    <a:pt x="1511729" y="272554"/>
                  </a:lnTo>
                  <a:lnTo>
                    <a:pt x="1515212" y="271976"/>
                  </a:lnTo>
                  <a:lnTo>
                    <a:pt x="1518695" y="271401"/>
                  </a:lnTo>
                  <a:lnTo>
                    <a:pt x="1522178" y="270828"/>
                  </a:lnTo>
                  <a:lnTo>
                    <a:pt x="1525662" y="270258"/>
                  </a:lnTo>
                  <a:lnTo>
                    <a:pt x="1529145" y="269690"/>
                  </a:lnTo>
                  <a:lnTo>
                    <a:pt x="1532628" y="269125"/>
                  </a:lnTo>
                  <a:lnTo>
                    <a:pt x="1536111" y="268561"/>
                  </a:lnTo>
                  <a:lnTo>
                    <a:pt x="1539595" y="268000"/>
                  </a:lnTo>
                  <a:lnTo>
                    <a:pt x="1543078" y="273427"/>
                  </a:lnTo>
                  <a:lnTo>
                    <a:pt x="1546561" y="279510"/>
                  </a:lnTo>
                  <a:lnTo>
                    <a:pt x="1550044" y="285543"/>
                  </a:lnTo>
                  <a:lnTo>
                    <a:pt x="1553528" y="291526"/>
                  </a:lnTo>
                  <a:lnTo>
                    <a:pt x="1557011" y="297460"/>
                  </a:lnTo>
                  <a:lnTo>
                    <a:pt x="1560494" y="299248"/>
                  </a:lnTo>
                  <a:lnTo>
                    <a:pt x="1563977" y="298638"/>
                  </a:lnTo>
                  <a:lnTo>
                    <a:pt x="1567461" y="298031"/>
                  </a:lnTo>
                  <a:lnTo>
                    <a:pt x="1570944" y="297427"/>
                  </a:lnTo>
                  <a:lnTo>
                    <a:pt x="1574427" y="296825"/>
                  </a:lnTo>
                  <a:lnTo>
                    <a:pt x="1577910" y="296225"/>
                  </a:lnTo>
                  <a:lnTo>
                    <a:pt x="1581394" y="295628"/>
                  </a:lnTo>
                  <a:lnTo>
                    <a:pt x="1584877" y="295034"/>
                  </a:lnTo>
                  <a:lnTo>
                    <a:pt x="1588360" y="294441"/>
                  </a:lnTo>
                  <a:lnTo>
                    <a:pt x="1591843" y="293851"/>
                  </a:lnTo>
                  <a:lnTo>
                    <a:pt x="1595327" y="293488"/>
                  </a:lnTo>
                  <a:lnTo>
                    <a:pt x="1598810" y="295023"/>
                  </a:lnTo>
                  <a:lnTo>
                    <a:pt x="1602293" y="296549"/>
                  </a:lnTo>
                  <a:lnTo>
                    <a:pt x="1605776" y="298068"/>
                  </a:lnTo>
                  <a:lnTo>
                    <a:pt x="1609260" y="299579"/>
                  </a:lnTo>
                  <a:lnTo>
                    <a:pt x="1612743" y="301082"/>
                  </a:lnTo>
                  <a:lnTo>
                    <a:pt x="1616226" y="302577"/>
                  </a:lnTo>
                  <a:lnTo>
                    <a:pt x="1619709" y="304064"/>
                  </a:lnTo>
                  <a:lnTo>
                    <a:pt x="1623193" y="305543"/>
                  </a:lnTo>
                  <a:lnTo>
                    <a:pt x="1626676" y="307015"/>
                  </a:lnTo>
                  <a:lnTo>
                    <a:pt x="1630159" y="308479"/>
                  </a:lnTo>
                  <a:lnTo>
                    <a:pt x="1633642" y="309935"/>
                  </a:lnTo>
                  <a:lnTo>
                    <a:pt x="1637126" y="311384"/>
                  </a:lnTo>
                  <a:lnTo>
                    <a:pt x="1640609" y="312826"/>
                  </a:lnTo>
                  <a:lnTo>
                    <a:pt x="1644092" y="314260"/>
                  </a:lnTo>
                  <a:lnTo>
                    <a:pt x="1647575" y="315686"/>
                  </a:lnTo>
                  <a:lnTo>
                    <a:pt x="1651059" y="317425"/>
                  </a:lnTo>
                  <a:lnTo>
                    <a:pt x="1654542" y="319845"/>
                  </a:lnTo>
                  <a:lnTo>
                    <a:pt x="1658025" y="322251"/>
                  </a:lnTo>
                  <a:lnTo>
                    <a:pt x="1661508" y="324643"/>
                  </a:lnTo>
                  <a:lnTo>
                    <a:pt x="1664992" y="327021"/>
                  </a:lnTo>
                  <a:lnTo>
                    <a:pt x="1668475" y="329386"/>
                  </a:lnTo>
                  <a:lnTo>
                    <a:pt x="1671958" y="331737"/>
                  </a:lnTo>
                  <a:lnTo>
                    <a:pt x="1675441" y="334076"/>
                  </a:lnTo>
                  <a:lnTo>
                    <a:pt x="1678925" y="336401"/>
                  </a:lnTo>
                  <a:lnTo>
                    <a:pt x="1682408" y="338713"/>
                  </a:lnTo>
                  <a:lnTo>
                    <a:pt x="1685891" y="341012"/>
                  </a:lnTo>
                  <a:lnTo>
                    <a:pt x="1689374" y="343298"/>
                  </a:lnTo>
                  <a:lnTo>
                    <a:pt x="1692858" y="345572"/>
                  </a:lnTo>
                  <a:lnTo>
                    <a:pt x="1696341" y="347833"/>
                  </a:lnTo>
                  <a:lnTo>
                    <a:pt x="1699824" y="350081"/>
                  </a:lnTo>
                  <a:lnTo>
                    <a:pt x="1703307" y="352317"/>
                  </a:lnTo>
                  <a:lnTo>
                    <a:pt x="1706791" y="354541"/>
                  </a:lnTo>
                  <a:lnTo>
                    <a:pt x="1710274" y="356753"/>
                  </a:lnTo>
                  <a:lnTo>
                    <a:pt x="1713757" y="358952"/>
                  </a:lnTo>
                  <a:lnTo>
                    <a:pt x="1717240" y="361140"/>
                  </a:lnTo>
                  <a:lnTo>
                    <a:pt x="1720723" y="363316"/>
                  </a:lnTo>
                  <a:lnTo>
                    <a:pt x="1724207" y="364737"/>
                  </a:lnTo>
                  <a:lnTo>
                    <a:pt x="1727690" y="364079"/>
                  </a:lnTo>
                  <a:lnTo>
                    <a:pt x="1731173" y="363423"/>
                  </a:lnTo>
                  <a:lnTo>
                    <a:pt x="1734656" y="362769"/>
                  </a:lnTo>
                  <a:lnTo>
                    <a:pt x="1738140" y="362118"/>
                  </a:lnTo>
                  <a:lnTo>
                    <a:pt x="1741623" y="361469"/>
                  </a:lnTo>
                  <a:lnTo>
                    <a:pt x="1745106" y="360822"/>
                  </a:lnTo>
                  <a:lnTo>
                    <a:pt x="1748589" y="360177"/>
                  </a:lnTo>
                  <a:lnTo>
                    <a:pt x="1752073" y="359535"/>
                  </a:lnTo>
                  <a:lnTo>
                    <a:pt x="1755556" y="358895"/>
                  </a:lnTo>
                  <a:lnTo>
                    <a:pt x="1759039" y="358258"/>
                  </a:lnTo>
                  <a:lnTo>
                    <a:pt x="1762522" y="388529"/>
                  </a:lnTo>
                  <a:lnTo>
                    <a:pt x="1766006" y="390559"/>
                  </a:lnTo>
                  <a:lnTo>
                    <a:pt x="1769489" y="392577"/>
                  </a:lnTo>
                  <a:lnTo>
                    <a:pt x="1772972" y="394585"/>
                  </a:lnTo>
                  <a:lnTo>
                    <a:pt x="1776455" y="396583"/>
                  </a:lnTo>
                  <a:lnTo>
                    <a:pt x="1779939" y="398571"/>
                  </a:lnTo>
                  <a:lnTo>
                    <a:pt x="1783422" y="400548"/>
                  </a:lnTo>
                  <a:lnTo>
                    <a:pt x="1786905" y="402514"/>
                  </a:lnTo>
                  <a:lnTo>
                    <a:pt x="1790388" y="404471"/>
                  </a:lnTo>
                  <a:lnTo>
                    <a:pt x="1793872" y="406418"/>
                  </a:lnTo>
                  <a:lnTo>
                    <a:pt x="1797355" y="407800"/>
                  </a:lnTo>
                  <a:lnTo>
                    <a:pt x="1800838" y="407104"/>
                  </a:lnTo>
                  <a:lnTo>
                    <a:pt x="1804321" y="406410"/>
                  </a:lnTo>
                  <a:lnTo>
                    <a:pt x="1807805" y="405718"/>
                  </a:lnTo>
                  <a:lnTo>
                    <a:pt x="1811288" y="405028"/>
                  </a:lnTo>
                  <a:lnTo>
                    <a:pt x="1814771" y="404341"/>
                  </a:lnTo>
                  <a:lnTo>
                    <a:pt x="1818254" y="403656"/>
                  </a:lnTo>
                  <a:lnTo>
                    <a:pt x="1821738" y="402974"/>
                  </a:lnTo>
                  <a:lnTo>
                    <a:pt x="1825221" y="402293"/>
                  </a:lnTo>
                  <a:lnTo>
                    <a:pt x="1828704" y="401616"/>
                  </a:lnTo>
                  <a:lnTo>
                    <a:pt x="1832187" y="400940"/>
                  </a:lnTo>
                  <a:lnTo>
                    <a:pt x="1835671" y="400267"/>
                  </a:lnTo>
                  <a:lnTo>
                    <a:pt x="1839154" y="399595"/>
                  </a:lnTo>
                  <a:lnTo>
                    <a:pt x="1842637" y="398927"/>
                  </a:lnTo>
                  <a:lnTo>
                    <a:pt x="1846120" y="398260"/>
                  </a:lnTo>
                  <a:lnTo>
                    <a:pt x="1849604" y="397596"/>
                  </a:lnTo>
                  <a:lnTo>
                    <a:pt x="1853087" y="399096"/>
                  </a:lnTo>
                  <a:lnTo>
                    <a:pt x="1856570" y="403550"/>
                  </a:lnTo>
                  <a:lnTo>
                    <a:pt x="1860053" y="407975"/>
                  </a:lnTo>
                  <a:lnTo>
                    <a:pt x="1863537" y="412370"/>
                  </a:lnTo>
                  <a:lnTo>
                    <a:pt x="1867020" y="416737"/>
                  </a:lnTo>
                  <a:lnTo>
                    <a:pt x="1870503" y="421074"/>
                  </a:lnTo>
                  <a:lnTo>
                    <a:pt x="1873986" y="425384"/>
                  </a:lnTo>
                  <a:lnTo>
                    <a:pt x="1877470" y="429666"/>
                  </a:lnTo>
                  <a:lnTo>
                    <a:pt x="1880953" y="433919"/>
                  </a:lnTo>
                  <a:lnTo>
                    <a:pt x="1884436" y="438146"/>
                  </a:lnTo>
                  <a:lnTo>
                    <a:pt x="1887919" y="442345"/>
                  </a:lnTo>
                  <a:lnTo>
                    <a:pt x="1891403" y="445062"/>
                  </a:lnTo>
                  <a:lnTo>
                    <a:pt x="1894886" y="447594"/>
                  </a:lnTo>
                  <a:lnTo>
                    <a:pt x="1898369" y="450112"/>
                  </a:lnTo>
                  <a:lnTo>
                    <a:pt x="1901852" y="452617"/>
                  </a:lnTo>
                  <a:lnTo>
                    <a:pt x="1905336" y="455109"/>
                  </a:lnTo>
                  <a:lnTo>
                    <a:pt x="1908819" y="457587"/>
                  </a:lnTo>
                  <a:lnTo>
                    <a:pt x="1912302" y="460053"/>
                  </a:lnTo>
                  <a:lnTo>
                    <a:pt x="1915785" y="462505"/>
                  </a:lnTo>
                  <a:lnTo>
                    <a:pt x="1919269" y="464945"/>
                  </a:lnTo>
                  <a:lnTo>
                    <a:pt x="1922752" y="467372"/>
                  </a:lnTo>
                  <a:lnTo>
                    <a:pt x="1926235" y="469786"/>
                  </a:lnTo>
                  <a:lnTo>
                    <a:pt x="1929718" y="472188"/>
                  </a:lnTo>
                  <a:lnTo>
                    <a:pt x="1933202" y="474577"/>
                  </a:lnTo>
                  <a:lnTo>
                    <a:pt x="1936685" y="476954"/>
                  </a:lnTo>
                  <a:lnTo>
                    <a:pt x="1940168" y="479319"/>
                  </a:lnTo>
                  <a:lnTo>
                    <a:pt x="1943651" y="481346"/>
                  </a:lnTo>
                  <a:lnTo>
                    <a:pt x="1947135" y="480603"/>
                  </a:lnTo>
                  <a:lnTo>
                    <a:pt x="1950618" y="479863"/>
                  </a:lnTo>
                  <a:lnTo>
                    <a:pt x="1954101" y="479126"/>
                  </a:lnTo>
                  <a:lnTo>
                    <a:pt x="1957584" y="478390"/>
                  </a:lnTo>
                  <a:lnTo>
                    <a:pt x="1961068" y="477657"/>
                  </a:lnTo>
                  <a:lnTo>
                    <a:pt x="1964551" y="532070"/>
                  </a:lnTo>
                  <a:lnTo>
                    <a:pt x="1968034" y="540102"/>
                  </a:lnTo>
                  <a:lnTo>
                    <a:pt x="1971517" y="548061"/>
                  </a:lnTo>
                  <a:lnTo>
                    <a:pt x="1975001" y="555950"/>
                  </a:lnTo>
                  <a:lnTo>
                    <a:pt x="1978484" y="563768"/>
                  </a:lnTo>
                  <a:lnTo>
                    <a:pt x="1981967" y="566557"/>
                  </a:lnTo>
                  <a:lnTo>
                    <a:pt x="1985450" y="565724"/>
                  </a:lnTo>
                  <a:lnTo>
                    <a:pt x="1988934" y="564894"/>
                  </a:lnTo>
                  <a:lnTo>
                    <a:pt x="1992417" y="564066"/>
                  </a:lnTo>
                  <a:lnTo>
                    <a:pt x="1995900" y="563241"/>
                  </a:lnTo>
                  <a:lnTo>
                    <a:pt x="1999383" y="565111"/>
                  </a:lnTo>
                  <a:lnTo>
                    <a:pt x="2002867" y="572771"/>
                  </a:lnTo>
                  <a:lnTo>
                    <a:pt x="2006350" y="580364"/>
                  </a:lnTo>
                  <a:lnTo>
                    <a:pt x="2009833" y="587892"/>
                  </a:lnTo>
                  <a:lnTo>
                    <a:pt x="2013316" y="595354"/>
                  </a:lnTo>
                  <a:lnTo>
                    <a:pt x="2016799" y="602429"/>
                  </a:lnTo>
                  <a:lnTo>
                    <a:pt x="2020283" y="603623"/>
                  </a:lnTo>
                  <a:lnTo>
                    <a:pt x="2023766" y="604812"/>
                  </a:lnTo>
                  <a:lnTo>
                    <a:pt x="2027249" y="605997"/>
                  </a:lnTo>
                  <a:lnTo>
                    <a:pt x="2030732" y="607176"/>
                  </a:lnTo>
                  <a:lnTo>
                    <a:pt x="2034216" y="608350"/>
                  </a:lnTo>
                  <a:lnTo>
                    <a:pt x="2037699" y="609519"/>
                  </a:lnTo>
                  <a:lnTo>
                    <a:pt x="2041182" y="610684"/>
                  </a:lnTo>
                  <a:lnTo>
                    <a:pt x="2044665" y="611843"/>
                  </a:lnTo>
                  <a:lnTo>
                    <a:pt x="2048149" y="612998"/>
                  </a:lnTo>
                  <a:lnTo>
                    <a:pt x="2051632" y="614147"/>
                  </a:lnTo>
                  <a:lnTo>
                    <a:pt x="2055115" y="614238"/>
                  </a:lnTo>
                  <a:lnTo>
                    <a:pt x="2058598" y="613382"/>
                  </a:lnTo>
                  <a:lnTo>
                    <a:pt x="2062082" y="612528"/>
                  </a:lnTo>
                  <a:lnTo>
                    <a:pt x="2065565" y="611677"/>
                  </a:lnTo>
                  <a:lnTo>
                    <a:pt x="2069048" y="610828"/>
                  </a:lnTo>
                  <a:lnTo>
                    <a:pt x="2072531" y="609981"/>
                  </a:lnTo>
                  <a:lnTo>
                    <a:pt x="2076015" y="609136"/>
                  </a:lnTo>
                  <a:lnTo>
                    <a:pt x="2079498" y="608294"/>
                  </a:lnTo>
                  <a:lnTo>
                    <a:pt x="2082981" y="607454"/>
                  </a:lnTo>
                  <a:lnTo>
                    <a:pt x="2086464" y="606617"/>
                  </a:lnTo>
                  <a:lnTo>
                    <a:pt x="2089948" y="605782"/>
                  </a:lnTo>
                  <a:lnTo>
                    <a:pt x="2093431" y="604949"/>
                  </a:lnTo>
                  <a:lnTo>
                    <a:pt x="2096914" y="604118"/>
                  </a:lnTo>
                  <a:lnTo>
                    <a:pt x="2100397" y="603290"/>
                  </a:lnTo>
                  <a:lnTo>
                    <a:pt x="2103881" y="602464"/>
                  </a:lnTo>
                  <a:lnTo>
                    <a:pt x="2107364" y="601640"/>
                  </a:lnTo>
                  <a:lnTo>
                    <a:pt x="2110847" y="605162"/>
                  </a:lnTo>
                  <a:lnTo>
                    <a:pt x="2114330" y="610206"/>
                  </a:lnTo>
                  <a:lnTo>
                    <a:pt x="2117814" y="615216"/>
                  </a:lnTo>
                  <a:lnTo>
                    <a:pt x="2121297" y="620192"/>
                  </a:lnTo>
                  <a:lnTo>
                    <a:pt x="2124780" y="625134"/>
                  </a:lnTo>
                  <a:lnTo>
                    <a:pt x="2128263" y="630044"/>
                  </a:lnTo>
                  <a:lnTo>
                    <a:pt x="2131747" y="634920"/>
                  </a:lnTo>
                  <a:lnTo>
                    <a:pt x="2135230" y="639765"/>
                  </a:lnTo>
                  <a:lnTo>
                    <a:pt x="2138713" y="644577"/>
                  </a:lnTo>
                  <a:lnTo>
                    <a:pt x="2142196" y="649357"/>
                  </a:lnTo>
                  <a:lnTo>
                    <a:pt x="2145680" y="654498"/>
                  </a:lnTo>
                  <a:lnTo>
                    <a:pt x="2149163" y="661068"/>
                  </a:lnTo>
                  <a:lnTo>
                    <a:pt x="2152646" y="667586"/>
                  </a:lnTo>
                  <a:lnTo>
                    <a:pt x="2156129" y="674053"/>
                  </a:lnTo>
                  <a:lnTo>
                    <a:pt x="2159613" y="680470"/>
                  </a:lnTo>
                  <a:lnTo>
                    <a:pt x="2163096" y="686837"/>
                  </a:lnTo>
                  <a:lnTo>
                    <a:pt x="2166579" y="691452"/>
                  </a:lnTo>
                  <a:lnTo>
                    <a:pt x="2170062" y="695942"/>
                  </a:lnTo>
                  <a:lnTo>
                    <a:pt x="2173546" y="700404"/>
                  </a:lnTo>
                  <a:lnTo>
                    <a:pt x="2177029" y="704838"/>
                  </a:lnTo>
                  <a:lnTo>
                    <a:pt x="2180512" y="709243"/>
                  </a:lnTo>
                  <a:lnTo>
                    <a:pt x="2183995" y="713620"/>
                  </a:lnTo>
                  <a:lnTo>
                    <a:pt x="2187479" y="717970"/>
                  </a:lnTo>
                  <a:lnTo>
                    <a:pt x="2190962" y="722292"/>
                  </a:lnTo>
                  <a:lnTo>
                    <a:pt x="2194445" y="726588"/>
                  </a:lnTo>
                  <a:lnTo>
                    <a:pt x="2197928" y="730856"/>
                  </a:lnTo>
                  <a:lnTo>
                    <a:pt x="2201412" y="753748"/>
                  </a:lnTo>
                  <a:lnTo>
                    <a:pt x="2204895" y="759561"/>
                  </a:lnTo>
                  <a:lnTo>
                    <a:pt x="2208378" y="765330"/>
                  </a:lnTo>
                  <a:lnTo>
                    <a:pt x="2211861" y="771057"/>
                  </a:lnTo>
                  <a:lnTo>
                    <a:pt x="2215345" y="776742"/>
                  </a:lnTo>
                  <a:lnTo>
                    <a:pt x="2218828" y="782905"/>
                  </a:lnTo>
                  <a:lnTo>
                    <a:pt x="2222311" y="791768"/>
                  </a:lnTo>
                  <a:lnTo>
                    <a:pt x="2225794" y="800545"/>
                  </a:lnTo>
                  <a:lnTo>
                    <a:pt x="2229278" y="809239"/>
                  </a:lnTo>
                  <a:lnTo>
                    <a:pt x="2232761" y="817849"/>
                  </a:lnTo>
                  <a:lnTo>
                    <a:pt x="2236244" y="826378"/>
                  </a:lnTo>
                  <a:lnTo>
                    <a:pt x="2239727" y="845659"/>
                  </a:lnTo>
                  <a:lnTo>
                    <a:pt x="2243211" y="847765"/>
                  </a:lnTo>
                  <a:lnTo>
                    <a:pt x="2246694" y="849860"/>
                  </a:lnTo>
                  <a:lnTo>
                    <a:pt x="2250177" y="851946"/>
                  </a:lnTo>
                  <a:lnTo>
                    <a:pt x="2253660" y="854022"/>
                  </a:lnTo>
                  <a:lnTo>
                    <a:pt x="2257144" y="856088"/>
                  </a:lnTo>
                  <a:lnTo>
                    <a:pt x="2260627" y="858145"/>
                  </a:lnTo>
                  <a:lnTo>
                    <a:pt x="2264110" y="860192"/>
                  </a:lnTo>
                  <a:lnTo>
                    <a:pt x="2267593" y="862229"/>
                  </a:lnTo>
                  <a:lnTo>
                    <a:pt x="2271077" y="864257"/>
                  </a:lnTo>
                  <a:lnTo>
                    <a:pt x="2274560" y="865167"/>
                  </a:lnTo>
                  <a:lnTo>
                    <a:pt x="2278043" y="864172"/>
                  </a:lnTo>
                  <a:lnTo>
                    <a:pt x="2281526" y="863179"/>
                  </a:lnTo>
                  <a:lnTo>
                    <a:pt x="2285010" y="862189"/>
                  </a:lnTo>
                  <a:lnTo>
                    <a:pt x="2288493" y="861201"/>
                  </a:lnTo>
                  <a:lnTo>
                    <a:pt x="2291976" y="860848"/>
                  </a:lnTo>
                  <a:lnTo>
                    <a:pt x="2295459" y="865847"/>
                  </a:lnTo>
                  <a:lnTo>
                    <a:pt x="2298942" y="870811"/>
                  </a:lnTo>
                  <a:lnTo>
                    <a:pt x="2302426" y="875742"/>
                  </a:lnTo>
                  <a:lnTo>
                    <a:pt x="2305909" y="880640"/>
                  </a:lnTo>
                  <a:lnTo>
                    <a:pt x="2309392" y="885504"/>
                  </a:lnTo>
                  <a:lnTo>
                    <a:pt x="2312875" y="978993"/>
                  </a:lnTo>
                  <a:lnTo>
                    <a:pt x="2316359" y="983342"/>
                  </a:lnTo>
                  <a:lnTo>
                    <a:pt x="2319842" y="987662"/>
                  </a:lnTo>
                  <a:lnTo>
                    <a:pt x="2323325" y="991955"/>
                  </a:lnTo>
                  <a:lnTo>
                    <a:pt x="2326808" y="996221"/>
                  </a:lnTo>
                  <a:lnTo>
                    <a:pt x="2330292" y="998159"/>
                  </a:lnTo>
                  <a:lnTo>
                    <a:pt x="2333775" y="998420"/>
                  </a:lnTo>
                  <a:lnTo>
                    <a:pt x="2337258" y="998679"/>
                  </a:lnTo>
                  <a:lnTo>
                    <a:pt x="2340741" y="998938"/>
                  </a:lnTo>
                  <a:lnTo>
                    <a:pt x="2344225" y="999195"/>
                  </a:lnTo>
                  <a:lnTo>
                    <a:pt x="2347708" y="999452"/>
                  </a:lnTo>
                  <a:lnTo>
                    <a:pt x="2351191" y="999708"/>
                  </a:lnTo>
                  <a:lnTo>
                    <a:pt x="2354674" y="999964"/>
                  </a:lnTo>
                  <a:lnTo>
                    <a:pt x="2358158" y="1000218"/>
                  </a:lnTo>
                  <a:lnTo>
                    <a:pt x="2361641" y="1000472"/>
                  </a:lnTo>
                  <a:lnTo>
                    <a:pt x="2365124" y="1000793"/>
                  </a:lnTo>
                  <a:lnTo>
                    <a:pt x="2368607" y="1002345"/>
                  </a:lnTo>
                  <a:lnTo>
                    <a:pt x="2372091" y="1003891"/>
                  </a:lnTo>
                  <a:lnTo>
                    <a:pt x="2375574" y="1005429"/>
                  </a:lnTo>
                  <a:lnTo>
                    <a:pt x="2379057" y="1006962"/>
                  </a:lnTo>
                  <a:lnTo>
                    <a:pt x="2382540" y="1008488"/>
                  </a:lnTo>
                  <a:lnTo>
                    <a:pt x="2386024" y="1010008"/>
                  </a:lnTo>
                  <a:lnTo>
                    <a:pt x="2389507" y="1011522"/>
                  </a:lnTo>
                  <a:lnTo>
                    <a:pt x="2392990" y="1013029"/>
                  </a:lnTo>
                  <a:lnTo>
                    <a:pt x="2396473" y="1014530"/>
                  </a:lnTo>
                  <a:lnTo>
                    <a:pt x="2399957" y="1016025"/>
                  </a:lnTo>
                  <a:lnTo>
                    <a:pt x="2403440" y="1017514"/>
                  </a:lnTo>
                  <a:lnTo>
                    <a:pt x="2406923" y="1018997"/>
                  </a:lnTo>
                  <a:lnTo>
                    <a:pt x="2410406" y="1020473"/>
                  </a:lnTo>
                  <a:lnTo>
                    <a:pt x="2413890" y="1021944"/>
                  </a:lnTo>
                  <a:lnTo>
                    <a:pt x="2417373" y="1023408"/>
                  </a:lnTo>
                  <a:lnTo>
                    <a:pt x="2420856" y="1024867"/>
                  </a:lnTo>
                  <a:lnTo>
                    <a:pt x="2424339" y="1026320"/>
                  </a:lnTo>
                  <a:lnTo>
                    <a:pt x="2427823" y="1027767"/>
                  </a:lnTo>
                  <a:lnTo>
                    <a:pt x="2431306" y="1029208"/>
                  </a:lnTo>
                  <a:lnTo>
                    <a:pt x="2434789" y="1030643"/>
                  </a:lnTo>
                  <a:lnTo>
                    <a:pt x="2438272" y="1070372"/>
                  </a:lnTo>
                  <a:lnTo>
                    <a:pt x="2441756" y="1071698"/>
                  </a:lnTo>
                  <a:lnTo>
                    <a:pt x="2445239" y="1073019"/>
                  </a:lnTo>
                  <a:lnTo>
                    <a:pt x="2448722" y="1074334"/>
                  </a:lnTo>
                  <a:lnTo>
                    <a:pt x="2452205" y="1075645"/>
                  </a:lnTo>
                  <a:lnTo>
                    <a:pt x="2455689" y="1076950"/>
                  </a:lnTo>
                  <a:lnTo>
                    <a:pt x="2459172" y="1153556"/>
                  </a:lnTo>
                  <a:lnTo>
                    <a:pt x="2462655" y="1159063"/>
                  </a:lnTo>
                  <a:lnTo>
                    <a:pt x="2466138" y="1164529"/>
                  </a:lnTo>
                  <a:lnTo>
                    <a:pt x="2469622" y="1169954"/>
                  </a:lnTo>
                  <a:lnTo>
                    <a:pt x="2473105" y="1175339"/>
                  </a:lnTo>
                  <a:lnTo>
                    <a:pt x="2476588" y="1180683"/>
                  </a:lnTo>
                  <a:lnTo>
                    <a:pt x="2480071" y="1185988"/>
                  </a:lnTo>
                  <a:lnTo>
                    <a:pt x="2483555" y="1191254"/>
                  </a:lnTo>
                  <a:lnTo>
                    <a:pt x="2487038" y="1196481"/>
                  </a:lnTo>
                  <a:lnTo>
                    <a:pt x="2490521" y="1201669"/>
                  </a:lnTo>
                  <a:lnTo>
                    <a:pt x="2494004" y="1205507"/>
                  </a:lnTo>
                  <a:lnTo>
                    <a:pt x="2497488" y="1204407"/>
                  </a:lnTo>
                  <a:lnTo>
                    <a:pt x="2500971" y="1203309"/>
                  </a:lnTo>
                  <a:lnTo>
                    <a:pt x="2504454" y="1202213"/>
                  </a:lnTo>
                  <a:lnTo>
                    <a:pt x="2507937" y="1201119"/>
                  </a:lnTo>
                  <a:lnTo>
                    <a:pt x="2511421" y="1200027"/>
                  </a:lnTo>
                  <a:lnTo>
                    <a:pt x="2514904" y="1198937"/>
                  </a:lnTo>
                  <a:lnTo>
                    <a:pt x="2518387" y="1197849"/>
                  </a:lnTo>
                  <a:lnTo>
                    <a:pt x="2521870" y="1196763"/>
                  </a:lnTo>
                  <a:lnTo>
                    <a:pt x="2525354" y="1195679"/>
                  </a:lnTo>
                  <a:lnTo>
                    <a:pt x="2528837" y="1194597"/>
                  </a:lnTo>
                  <a:lnTo>
                    <a:pt x="2532320" y="1209961"/>
                  </a:lnTo>
                  <a:lnTo>
                    <a:pt x="2535803" y="1217006"/>
                  </a:lnTo>
                  <a:lnTo>
                    <a:pt x="2539287" y="1223989"/>
                  </a:lnTo>
                  <a:lnTo>
                    <a:pt x="2542770" y="1230909"/>
                  </a:lnTo>
                  <a:lnTo>
                    <a:pt x="2546253" y="1237769"/>
                  </a:lnTo>
                  <a:lnTo>
                    <a:pt x="2549736" y="1241253"/>
                  </a:lnTo>
                  <a:lnTo>
                    <a:pt x="2553220" y="1240162"/>
                  </a:lnTo>
                  <a:lnTo>
                    <a:pt x="2556703" y="1239074"/>
                  </a:lnTo>
                  <a:lnTo>
                    <a:pt x="2560186" y="1237987"/>
                  </a:lnTo>
                  <a:lnTo>
                    <a:pt x="2563669" y="1236902"/>
                  </a:lnTo>
                  <a:lnTo>
                    <a:pt x="2567153" y="1287321"/>
                  </a:lnTo>
                  <a:lnTo>
                    <a:pt x="2570636" y="1291839"/>
                  </a:lnTo>
                  <a:lnTo>
                    <a:pt x="2574119" y="1296327"/>
                  </a:lnTo>
                  <a:lnTo>
                    <a:pt x="2577602" y="1300784"/>
                  </a:lnTo>
                  <a:lnTo>
                    <a:pt x="2581085" y="1305212"/>
                  </a:lnTo>
                  <a:lnTo>
                    <a:pt x="2584569" y="1309609"/>
                  </a:lnTo>
                  <a:lnTo>
                    <a:pt x="2588052" y="1313977"/>
                  </a:lnTo>
                  <a:lnTo>
                    <a:pt x="2591535" y="1318316"/>
                  </a:lnTo>
                  <a:lnTo>
                    <a:pt x="2595018" y="1322626"/>
                  </a:lnTo>
                  <a:lnTo>
                    <a:pt x="2598502" y="1326907"/>
                  </a:lnTo>
                  <a:lnTo>
                    <a:pt x="2601985" y="1331160"/>
                  </a:lnTo>
                  <a:lnTo>
                    <a:pt x="2605468" y="1335385"/>
                  </a:lnTo>
                  <a:lnTo>
                    <a:pt x="2608951" y="1339582"/>
                  </a:lnTo>
                  <a:lnTo>
                    <a:pt x="2612435" y="1343752"/>
                  </a:lnTo>
                  <a:lnTo>
                    <a:pt x="2615918" y="1347895"/>
                  </a:lnTo>
                  <a:lnTo>
                    <a:pt x="2619401" y="1352010"/>
                  </a:lnTo>
                  <a:lnTo>
                    <a:pt x="2622884" y="1355463"/>
                  </a:lnTo>
                  <a:lnTo>
                    <a:pt x="2626368" y="1357810"/>
                  </a:lnTo>
                  <a:lnTo>
                    <a:pt x="2629851" y="1360146"/>
                  </a:lnTo>
                  <a:lnTo>
                    <a:pt x="2633334" y="1362470"/>
                  </a:lnTo>
                  <a:lnTo>
                    <a:pt x="2636817" y="1364783"/>
                  </a:lnTo>
                  <a:lnTo>
                    <a:pt x="2640301" y="1367442"/>
                  </a:lnTo>
                  <a:lnTo>
                    <a:pt x="2643784" y="1373106"/>
                  </a:lnTo>
                  <a:lnTo>
                    <a:pt x="2647267" y="1378724"/>
                  </a:lnTo>
                  <a:lnTo>
                    <a:pt x="2650750" y="1384298"/>
                  </a:lnTo>
                  <a:lnTo>
                    <a:pt x="2654234" y="1389828"/>
                  </a:lnTo>
                  <a:lnTo>
                    <a:pt x="2657717" y="1395315"/>
                  </a:lnTo>
                  <a:lnTo>
                    <a:pt x="2661200" y="1396174"/>
                  </a:lnTo>
                  <a:lnTo>
                    <a:pt x="2664683" y="1396170"/>
                  </a:lnTo>
                  <a:lnTo>
                    <a:pt x="2668167" y="1396166"/>
                  </a:lnTo>
                  <a:lnTo>
                    <a:pt x="2671650" y="1396163"/>
                  </a:lnTo>
                  <a:lnTo>
                    <a:pt x="2675133" y="1396159"/>
                  </a:lnTo>
                  <a:lnTo>
                    <a:pt x="2678616" y="1396155"/>
                  </a:lnTo>
                  <a:lnTo>
                    <a:pt x="2682100" y="1396151"/>
                  </a:lnTo>
                  <a:lnTo>
                    <a:pt x="2685583" y="1396148"/>
                  </a:lnTo>
                  <a:lnTo>
                    <a:pt x="2689066" y="1396144"/>
                  </a:lnTo>
                  <a:lnTo>
                    <a:pt x="2692549" y="1396140"/>
                  </a:lnTo>
                  <a:lnTo>
                    <a:pt x="2696033" y="1396137"/>
                  </a:lnTo>
                  <a:lnTo>
                    <a:pt x="2699516" y="1396133"/>
                  </a:lnTo>
                  <a:lnTo>
                    <a:pt x="2702999" y="1396129"/>
                  </a:lnTo>
                  <a:lnTo>
                    <a:pt x="2706482" y="1396126"/>
                  </a:lnTo>
                  <a:lnTo>
                    <a:pt x="2709966" y="1396122"/>
                  </a:lnTo>
                  <a:lnTo>
                    <a:pt x="2713449" y="1396316"/>
                  </a:lnTo>
                  <a:lnTo>
                    <a:pt x="2716932" y="1400045"/>
                  </a:lnTo>
                  <a:lnTo>
                    <a:pt x="2720415" y="1403753"/>
                  </a:lnTo>
                  <a:lnTo>
                    <a:pt x="2723899" y="1407437"/>
                  </a:lnTo>
                  <a:lnTo>
                    <a:pt x="2727382" y="1411099"/>
                  </a:lnTo>
                  <a:lnTo>
                    <a:pt x="2730865" y="1414739"/>
                  </a:lnTo>
                  <a:lnTo>
                    <a:pt x="2734348" y="1426531"/>
                  </a:lnTo>
                  <a:lnTo>
                    <a:pt x="2737832" y="1430088"/>
                  </a:lnTo>
                  <a:lnTo>
                    <a:pt x="2741315" y="1433625"/>
                  </a:lnTo>
                  <a:lnTo>
                    <a:pt x="2744798" y="1437140"/>
                  </a:lnTo>
                  <a:lnTo>
                    <a:pt x="2748281" y="1440634"/>
                  </a:lnTo>
                  <a:lnTo>
                    <a:pt x="2751765" y="1450647"/>
                  </a:lnTo>
                  <a:lnTo>
                    <a:pt x="2755248" y="1451451"/>
                  </a:lnTo>
                  <a:lnTo>
                    <a:pt x="2758731" y="1452252"/>
                  </a:lnTo>
                  <a:lnTo>
                    <a:pt x="2762214" y="1453051"/>
                  </a:lnTo>
                  <a:lnTo>
                    <a:pt x="2765698" y="1453847"/>
                  </a:lnTo>
                  <a:lnTo>
                    <a:pt x="2769181" y="1454640"/>
                  </a:lnTo>
                  <a:lnTo>
                    <a:pt x="2772664" y="1455431"/>
                  </a:lnTo>
                  <a:lnTo>
                    <a:pt x="2776147" y="1456219"/>
                  </a:lnTo>
                  <a:lnTo>
                    <a:pt x="2779631" y="1457004"/>
                  </a:lnTo>
                  <a:lnTo>
                    <a:pt x="2783114" y="1457787"/>
                  </a:lnTo>
                  <a:lnTo>
                    <a:pt x="2786597" y="1458568"/>
                  </a:lnTo>
                  <a:lnTo>
                    <a:pt x="2790080" y="1459345"/>
                  </a:lnTo>
                  <a:lnTo>
                    <a:pt x="2793564" y="1460121"/>
                  </a:lnTo>
                  <a:lnTo>
                    <a:pt x="2797047" y="1460893"/>
                  </a:lnTo>
                  <a:lnTo>
                    <a:pt x="2800530" y="1461664"/>
                  </a:lnTo>
                  <a:lnTo>
                    <a:pt x="2804013" y="1462431"/>
                  </a:lnTo>
                  <a:lnTo>
                    <a:pt x="2807497" y="1463197"/>
                  </a:lnTo>
                  <a:lnTo>
                    <a:pt x="2810980" y="1463960"/>
                  </a:lnTo>
                  <a:lnTo>
                    <a:pt x="2814463" y="1464720"/>
                  </a:lnTo>
                  <a:lnTo>
                    <a:pt x="2817946" y="1465478"/>
                  </a:lnTo>
                  <a:lnTo>
                    <a:pt x="2821430" y="1466233"/>
                  </a:lnTo>
                  <a:lnTo>
                    <a:pt x="2824913" y="1496669"/>
                  </a:lnTo>
                  <a:lnTo>
                    <a:pt x="2828396" y="1497013"/>
                  </a:lnTo>
                  <a:lnTo>
                    <a:pt x="2831879" y="1497356"/>
                  </a:lnTo>
                  <a:lnTo>
                    <a:pt x="2835363" y="1497698"/>
                  </a:lnTo>
                  <a:lnTo>
                    <a:pt x="2838846" y="1498039"/>
                  </a:lnTo>
                  <a:lnTo>
                    <a:pt x="2842329" y="1498963"/>
                  </a:lnTo>
                  <a:lnTo>
                    <a:pt x="2845812" y="1502064"/>
                  </a:lnTo>
                  <a:lnTo>
                    <a:pt x="2849296" y="1505147"/>
                  </a:lnTo>
                  <a:lnTo>
                    <a:pt x="2852779" y="1508213"/>
                  </a:lnTo>
                  <a:lnTo>
                    <a:pt x="2856262" y="1511263"/>
                  </a:lnTo>
                  <a:lnTo>
                    <a:pt x="2859745" y="1514296"/>
                  </a:lnTo>
                  <a:lnTo>
                    <a:pt x="2863229" y="1514751"/>
                  </a:lnTo>
                  <a:lnTo>
                    <a:pt x="2866712" y="1515062"/>
                  </a:lnTo>
                  <a:lnTo>
                    <a:pt x="2870195" y="1515373"/>
                  </a:lnTo>
                  <a:lnTo>
                    <a:pt x="2873678" y="1515683"/>
                  </a:lnTo>
                  <a:lnTo>
                    <a:pt x="2877161" y="1515992"/>
                  </a:lnTo>
                  <a:lnTo>
                    <a:pt x="2880645" y="1516912"/>
                  </a:lnTo>
                  <a:lnTo>
                    <a:pt x="2884128" y="1518112"/>
                  </a:lnTo>
                  <a:lnTo>
                    <a:pt x="2887611" y="1519307"/>
                  </a:lnTo>
                  <a:lnTo>
                    <a:pt x="2891094" y="1520497"/>
                  </a:lnTo>
                  <a:lnTo>
                    <a:pt x="2894578" y="1521684"/>
                  </a:lnTo>
                  <a:lnTo>
                    <a:pt x="2898061" y="1522866"/>
                  </a:lnTo>
                  <a:lnTo>
                    <a:pt x="2901544" y="1524044"/>
                  </a:lnTo>
                  <a:lnTo>
                    <a:pt x="2905027" y="1525217"/>
                  </a:lnTo>
                  <a:lnTo>
                    <a:pt x="2908511" y="1526387"/>
                  </a:lnTo>
                  <a:lnTo>
                    <a:pt x="2911994" y="1527552"/>
                  </a:lnTo>
                  <a:lnTo>
                    <a:pt x="2915477" y="1528713"/>
                  </a:lnTo>
                  <a:lnTo>
                    <a:pt x="2918960" y="1529870"/>
                  </a:lnTo>
                  <a:lnTo>
                    <a:pt x="2922444" y="1531023"/>
                  </a:lnTo>
                  <a:lnTo>
                    <a:pt x="2925927" y="1532172"/>
                  </a:lnTo>
                  <a:lnTo>
                    <a:pt x="2929410" y="1533316"/>
                  </a:lnTo>
                  <a:lnTo>
                    <a:pt x="2932893" y="1534457"/>
                  </a:lnTo>
                  <a:lnTo>
                    <a:pt x="2936377" y="1539439"/>
                  </a:lnTo>
                  <a:lnTo>
                    <a:pt x="2939860" y="1544832"/>
                  </a:lnTo>
                  <a:lnTo>
                    <a:pt x="2943343" y="1550183"/>
                  </a:lnTo>
                  <a:lnTo>
                    <a:pt x="2946826" y="1555492"/>
                  </a:lnTo>
                  <a:lnTo>
                    <a:pt x="2950310" y="1560759"/>
                  </a:lnTo>
                  <a:lnTo>
                    <a:pt x="2953793" y="1608135"/>
                  </a:lnTo>
                  <a:lnTo>
                    <a:pt x="2957276" y="1608899"/>
                  </a:lnTo>
                  <a:lnTo>
                    <a:pt x="2960759" y="1609660"/>
                  </a:lnTo>
                  <a:lnTo>
                    <a:pt x="2964243" y="1610418"/>
                  </a:lnTo>
                  <a:lnTo>
                    <a:pt x="2967726" y="1611175"/>
                  </a:lnTo>
                  <a:lnTo>
                    <a:pt x="2971209" y="1611929"/>
                  </a:lnTo>
                  <a:lnTo>
                    <a:pt x="2974692" y="1612680"/>
                  </a:lnTo>
                  <a:lnTo>
                    <a:pt x="2978176" y="1613429"/>
                  </a:lnTo>
                  <a:lnTo>
                    <a:pt x="2981659" y="1614176"/>
                  </a:lnTo>
                  <a:lnTo>
                    <a:pt x="2985142" y="1614920"/>
                  </a:lnTo>
                  <a:lnTo>
                    <a:pt x="2988625" y="1615847"/>
                  </a:lnTo>
                  <a:lnTo>
                    <a:pt x="2992109" y="1618331"/>
                  </a:lnTo>
                  <a:lnTo>
                    <a:pt x="2995592" y="1620804"/>
                  </a:lnTo>
                  <a:lnTo>
                    <a:pt x="2999075" y="1623264"/>
                  </a:lnTo>
                  <a:lnTo>
                    <a:pt x="3002558" y="1625711"/>
                  </a:lnTo>
                  <a:lnTo>
                    <a:pt x="3006042" y="1628147"/>
                  </a:lnTo>
                  <a:lnTo>
                    <a:pt x="3009525" y="1685781"/>
                  </a:lnTo>
                  <a:lnTo>
                    <a:pt x="3013008" y="1691193"/>
                  </a:lnTo>
                  <a:lnTo>
                    <a:pt x="3016491" y="1696559"/>
                  </a:lnTo>
                  <a:lnTo>
                    <a:pt x="3019975" y="1701882"/>
                  </a:lnTo>
                  <a:lnTo>
                    <a:pt x="3023458" y="1707161"/>
                  </a:lnTo>
                  <a:lnTo>
                    <a:pt x="3026941" y="1710595"/>
                  </a:lnTo>
                  <a:lnTo>
                    <a:pt x="3030424" y="1712703"/>
                  </a:lnTo>
                  <a:lnTo>
                    <a:pt x="3033908" y="1714801"/>
                  </a:lnTo>
                  <a:lnTo>
                    <a:pt x="3037391" y="1716889"/>
                  </a:lnTo>
                  <a:lnTo>
                    <a:pt x="3040874" y="1718967"/>
                  </a:lnTo>
                  <a:lnTo>
                    <a:pt x="3044357" y="1721358"/>
                  </a:lnTo>
                  <a:lnTo>
                    <a:pt x="3047841" y="1724432"/>
                  </a:lnTo>
                  <a:lnTo>
                    <a:pt x="3051324" y="1727487"/>
                  </a:lnTo>
                  <a:lnTo>
                    <a:pt x="3054807" y="1730526"/>
                  </a:lnTo>
                  <a:lnTo>
                    <a:pt x="3058290" y="1733547"/>
                  </a:lnTo>
                  <a:lnTo>
                    <a:pt x="3061774" y="1746822"/>
                  </a:lnTo>
                  <a:lnTo>
                    <a:pt x="3065257" y="1746816"/>
                  </a:lnTo>
                  <a:lnTo>
                    <a:pt x="3068740" y="1746810"/>
                  </a:lnTo>
                  <a:lnTo>
                    <a:pt x="3072223" y="1746804"/>
                  </a:lnTo>
                  <a:lnTo>
                    <a:pt x="3075707" y="1746798"/>
                  </a:lnTo>
                  <a:lnTo>
                    <a:pt x="3079190" y="1746792"/>
                  </a:lnTo>
                  <a:lnTo>
                    <a:pt x="3082673" y="1746786"/>
                  </a:lnTo>
                  <a:lnTo>
                    <a:pt x="3086156" y="1746781"/>
                  </a:lnTo>
                  <a:lnTo>
                    <a:pt x="3089640" y="1746775"/>
                  </a:lnTo>
                  <a:lnTo>
                    <a:pt x="3093123" y="1746769"/>
                  </a:lnTo>
                  <a:lnTo>
                    <a:pt x="3096606" y="1746763"/>
                  </a:lnTo>
                  <a:lnTo>
                    <a:pt x="3100089" y="1746757"/>
                  </a:lnTo>
                  <a:lnTo>
                    <a:pt x="3103573" y="1746752"/>
                  </a:lnTo>
                  <a:lnTo>
                    <a:pt x="3107056" y="1746746"/>
                  </a:lnTo>
                  <a:lnTo>
                    <a:pt x="3110539" y="1746740"/>
                  </a:lnTo>
                  <a:lnTo>
                    <a:pt x="3114022" y="1746735"/>
                  </a:lnTo>
                  <a:lnTo>
                    <a:pt x="3117506" y="1746729"/>
                  </a:lnTo>
                  <a:lnTo>
                    <a:pt x="3120989" y="1746723"/>
                  </a:lnTo>
                  <a:lnTo>
                    <a:pt x="3124472" y="1746718"/>
                  </a:lnTo>
                  <a:lnTo>
                    <a:pt x="3127955" y="1746712"/>
                  </a:lnTo>
                  <a:lnTo>
                    <a:pt x="3131439" y="1746706"/>
                  </a:lnTo>
                  <a:lnTo>
                    <a:pt x="3134922" y="1746701"/>
                  </a:lnTo>
                  <a:lnTo>
                    <a:pt x="3138405" y="1751486"/>
                  </a:lnTo>
                  <a:lnTo>
                    <a:pt x="3141888" y="1756235"/>
                  </a:lnTo>
                  <a:lnTo>
                    <a:pt x="3145372" y="1760947"/>
                  </a:lnTo>
                  <a:lnTo>
                    <a:pt x="3148855" y="1765623"/>
                  </a:lnTo>
                  <a:lnTo>
                    <a:pt x="3152338" y="1770264"/>
                  </a:lnTo>
                  <a:lnTo>
                    <a:pt x="3155821" y="1833666"/>
                  </a:lnTo>
                  <a:lnTo>
                    <a:pt x="3159304" y="1834861"/>
                  </a:lnTo>
                  <a:lnTo>
                    <a:pt x="3162788" y="1836051"/>
                  </a:lnTo>
                  <a:lnTo>
                    <a:pt x="3166271" y="1837238"/>
                  </a:lnTo>
                  <a:lnTo>
                    <a:pt x="3169754" y="1838419"/>
                  </a:lnTo>
                  <a:lnTo>
                    <a:pt x="3173237" y="1839597"/>
                  </a:lnTo>
                  <a:lnTo>
                    <a:pt x="3176721" y="1840771"/>
                  </a:lnTo>
                  <a:lnTo>
                    <a:pt x="3180204" y="1841940"/>
                  </a:lnTo>
                  <a:lnTo>
                    <a:pt x="3183687" y="1843105"/>
                  </a:lnTo>
                  <a:lnTo>
                    <a:pt x="3187170" y="1844266"/>
                  </a:lnTo>
                  <a:lnTo>
                    <a:pt x="3190654" y="1845157"/>
                  </a:lnTo>
                  <a:lnTo>
                    <a:pt x="3194137" y="1845050"/>
                  </a:lnTo>
                  <a:lnTo>
                    <a:pt x="3197620" y="1844944"/>
                  </a:lnTo>
                  <a:lnTo>
                    <a:pt x="3201103" y="1844839"/>
                  </a:lnTo>
                  <a:lnTo>
                    <a:pt x="3204587" y="1844733"/>
                  </a:lnTo>
                  <a:lnTo>
                    <a:pt x="3208070" y="1844628"/>
                  </a:lnTo>
                  <a:lnTo>
                    <a:pt x="3211553" y="1887381"/>
                  </a:lnTo>
                  <a:lnTo>
                    <a:pt x="3215036" y="1887236"/>
                  </a:lnTo>
                  <a:lnTo>
                    <a:pt x="3218520" y="1887092"/>
                  </a:lnTo>
                  <a:lnTo>
                    <a:pt x="3222003" y="1886947"/>
                  </a:lnTo>
                  <a:lnTo>
                    <a:pt x="3225486" y="1886804"/>
                  </a:lnTo>
                  <a:lnTo>
                    <a:pt x="3228969" y="1889356"/>
                  </a:lnTo>
                  <a:lnTo>
                    <a:pt x="3232453" y="1893131"/>
                  </a:lnTo>
                  <a:lnTo>
                    <a:pt x="3235936" y="1896880"/>
                  </a:lnTo>
                  <a:lnTo>
                    <a:pt x="3239419" y="1900604"/>
                  </a:lnTo>
                  <a:lnTo>
                    <a:pt x="3242902" y="1904302"/>
                  </a:lnTo>
                  <a:lnTo>
                    <a:pt x="3246386" y="1907975"/>
                  </a:lnTo>
                  <a:lnTo>
                    <a:pt x="3249869" y="1911623"/>
                  </a:lnTo>
                  <a:lnTo>
                    <a:pt x="3253352" y="1915246"/>
                  </a:lnTo>
                  <a:lnTo>
                    <a:pt x="3256835" y="1918845"/>
                  </a:lnTo>
                  <a:lnTo>
                    <a:pt x="3260319" y="1922420"/>
                  </a:lnTo>
                  <a:lnTo>
                    <a:pt x="3263802" y="1967722"/>
                  </a:lnTo>
                  <a:lnTo>
                    <a:pt x="3267285" y="1970319"/>
                  </a:lnTo>
                  <a:lnTo>
                    <a:pt x="3270768" y="1972903"/>
                  </a:lnTo>
                  <a:lnTo>
                    <a:pt x="3274252" y="1975472"/>
                  </a:lnTo>
                  <a:lnTo>
                    <a:pt x="3277735" y="1978026"/>
                  </a:lnTo>
                  <a:lnTo>
                    <a:pt x="3281218" y="1980567"/>
                  </a:lnTo>
                  <a:lnTo>
                    <a:pt x="3284701" y="1984931"/>
                  </a:lnTo>
                  <a:lnTo>
                    <a:pt x="3288185" y="1989475"/>
                  </a:lnTo>
                  <a:lnTo>
                    <a:pt x="3291668" y="1993981"/>
                  </a:lnTo>
                  <a:lnTo>
                    <a:pt x="3295151" y="1998451"/>
                  </a:lnTo>
                  <a:lnTo>
                    <a:pt x="3298634" y="2002885"/>
                  </a:lnTo>
                  <a:lnTo>
                    <a:pt x="3302118" y="2099901"/>
                  </a:lnTo>
                  <a:lnTo>
                    <a:pt x="3305601" y="2101048"/>
                  </a:lnTo>
                  <a:lnTo>
                    <a:pt x="3309084" y="2102190"/>
                  </a:lnTo>
                  <a:lnTo>
                    <a:pt x="3312567" y="2103328"/>
                  </a:lnTo>
                  <a:lnTo>
                    <a:pt x="3316051" y="2104461"/>
                  </a:lnTo>
                  <a:lnTo>
                    <a:pt x="3319534" y="2105591"/>
                  </a:lnTo>
                  <a:lnTo>
                    <a:pt x="3323017" y="2106716"/>
                  </a:lnTo>
                  <a:lnTo>
                    <a:pt x="3326500" y="2107837"/>
                  </a:lnTo>
                  <a:lnTo>
                    <a:pt x="3329984" y="2108954"/>
                  </a:lnTo>
                  <a:lnTo>
                    <a:pt x="3333467" y="2110066"/>
                  </a:lnTo>
                  <a:lnTo>
                    <a:pt x="3336950" y="2159999"/>
                  </a:lnTo>
                  <a:lnTo>
                    <a:pt x="3340433" y="2162285"/>
                  </a:lnTo>
                  <a:lnTo>
                    <a:pt x="3343917" y="2164558"/>
                  </a:lnTo>
                  <a:lnTo>
                    <a:pt x="3347400" y="2166818"/>
                  </a:lnTo>
                  <a:lnTo>
                    <a:pt x="3350883" y="2169066"/>
                  </a:lnTo>
                  <a:lnTo>
                    <a:pt x="3354366" y="2171302"/>
                  </a:lnTo>
                  <a:lnTo>
                    <a:pt x="3357850" y="2231301"/>
                  </a:lnTo>
                  <a:lnTo>
                    <a:pt x="3361333" y="2234657"/>
                  </a:lnTo>
                  <a:lnTo>
                    <a:pt x="3364816" y="2237989"/>
                  </a:lnTo>
                  <a:lnTo>
                    <a:pt x="3368299" y="2241296"/>
                  </a:lnTo>
                  <a:lnTo>
                    <a:pt x="3371783" y="2244579"/>
                  </a:lnTo>
                  <a:lnTo>
                    <a:pt x="3375266" y="2312028"/>
                  </a:lnTo>
                  <a:lnTo>
                    <a:pt x="3378749" y="2312850"/>
                  </a:lnTo>
                  <a:lnTo>
                    <a:pt x="3382232" y="2313669"/>
                  </a:lnTo>
                  <a:lnTo>
                    <a:pt x="3385716" y="2314485"/>
                  </a:lnTo>
                  <a:lnTo>
                    <a:pt x="3389199" y="2315299"/>
                  </a:lnTo>
                  <a:lnTo>
                    <a:pt x="3392682" y="2374336"/>
                  </a:lnTo>
                  <a:lnTo>
                    <a:pt x="3396165" y="2375009"/>
                  </a:lnTo>
                  <a:lnTo>
                    <a:pt x="3399649" y="2375679"/>
                  </a:lnTo>
                  <a:lnTo>
                    <a:pt x="3403132" y="2376347"/>
                  </a:lnTo>
                  <a:lnTo>
                    <a:pt x="3406615" y="2377013"/>
                  </a:lnTo>
                  <a:lnTo>
                    <a:pt x="3410098" y="2459840"/>
                  </a:lnTo>
                  <a:lnTo>
                    <a:pt x="3413582" y="2461860"/>
                  </a:lnTo>
                  <a:lnTo>
                    <a:pt x="3417065" y="2463868"/>
                  </a:lnTo>
                  <a:lnTo>
                    <a:pt x="3420548" y="2465864"/>
                  </a:lnTo>
                  <a:lnTo>
                    <a:pt x="3424031" y="2467848"/>
                  </a:lnTo>
                  <a:lnTo>
                    <a:pt x="3427515" y="2469820"/>
                  </a:lnTo>
                  <a:lnTo>
                    <a:pt x="3430998" y="2503918"/>
                  </a:lnTo>
                  <a:lnTo>
                    <a:pt x="3434481" y="2505993"/>
                  </a:lnTo>
                  <a:lnTo>
                    <a:pt x="3437964" y="2508054"/>
                  </a:lnTo>
                  <a:lnTo>
                    <a:pt x="3441447" y="2510102"/>
                  </a:lnTo>
                  <a:lnTo>
                    <a:pt x="3444931" y="2512138"/>
                  </a:lnTo>
                  <a:lnTo>
                    <a:pt x="3448414" y="2514304"/>
                  </a:lnTo>
                  <a:lnTo>
                    <a:pt x="3451897" y="2516585"/>
                  </a:lnTo>
                  <a:lnTo>
                    <a:pt x="3455380" y="2518850"/>
                  </a:lnTo>
                  <a:lnTo>
                    <a:pt x="3458864" y="2521100"/>
                  </a:lnTo>
                  <a:lnTo>
                    <a:pt x="3462347" y="2523336"/>
                  </a:lnTo>
                  <a:lnTo>
                    <a:pt x="3465830" y="2612550"/>
                  </a:lnTo>
                  <a:lnTo>
                    <a:pt x="3469313" y="2612987"/>
                  </a:lnTo>
                  <a:lnTo>
                    <a:pt x="3472797" y="2613422"/>
                  </a:lnTo>
                  <a:lnTo>
                    <a:pt x="3476280" y="2613856"/>
                  </a:lnTo>
                  <a:lnTo>
                    <a:pt x="3479763" y="2614289"/>
                  </a:lnTo>
                  <a:lnTo>
                    <a:pt x="3483246" y="2614720"/>
                  </a:lnTo>
                  <a:lnTo>
                    <a:pt x="3483246" y="2615859"/>
                  </a:lnTo>
                  <a:lnTo>
                    <a:pt x="3483246" y="2616994"/>
                  </a:lnTo>
                  <a:lnTo>
                    <a:pt x="3483246" y="2618126"/>
                  </a:lnTo>
                  <a:lnTo>
                    <a:pt x="3483246" y="2619256"/>
                  </a:lnTo>
                  <a:lnTo>
                    <a:pt x="3483246" y="2620382"/>
                  </a:lnTo>
                  <a:lnTo>
                    <a:pt x="3483246" y="2621506"/>
                  </a:lnTo>
                  <a:lnTo>
                    <a:pt x="3483246" y="2622626"/>
                  </a:lnTo>
                  <a:lnTo>
                    <a:pt x="3483246" y="2623744"/>
                  </a:lnTo>
                  <a:lnTo>
                    <a:pt x="3483246" y="2624859"/>
                  </a:lnTo>
                  <a:lnTo>
                    <a:pt x="3483246" y="2625971"/>
                  </a:lnTo>
                  <a:lnTo>
                    <a:pt x="3483246" y="2627080"/>
                  </a:lnTo>
                  <a:lnTo>
                    <a:pt x="3483246" y="2628186"/>
                  </a:lnTo>
                  <a:lnTo>
                    <a:pt x="3483246" y="2629289"/>
                  </a:lnTo>
                  <a:lnTo>
                    <a:pt x="3483246" y="2630390"/>
                  </a:lnTo>
                  <a:lnTo>
                    <a:pt x="3483246" y="2631487"/>
                  </a:lnTo>
                  <a:lnTo>
                    <a:pt x="3483246" y="2632582"/>
                  </a:lnTo>
                  <a:lnTo>
                    <a:pt x="3483246" y="2633674"/>
                  </a:lnTo>
                  <a:lnTo>
                    <a:pt x="3483246" y="2634763"/>
                  </a:lnTo>
                  <a:lnTo>
                    <a:pt x="3483246" y="2635850"/>
                  </a:lnTo>
                  <a:lnTo>
                    <a:pt x="3483246" y="2636933"/>
                  </a:lnTo>
                  <a:lnTo>
                    <a:pt x="3483246" y="2638014"/>
                  </a:lnTo>
                  <a:lnTo>
                    <a:pt x="3483246" y="2639092"/>
                  </a:lnTo>
                  <a:lnTo>
                    <a:pt x="3483246" y="2640168"/>
                  </a:lnTo>
                  <a:lnTo>
                    <a:pt x="3483246" y="2641240"/>
                  </a:lnTo>
                  <a:lnTo>
                    <a:pt x="3483246" y="2642310"/>
                  </a:lnTo>
                  <a:lnTo>
                    <a:pt x="3483246" y="2643377"/>
                  </a:lnTo>
                  <a:lnTo>
                    <a:pt x="3483246" y="2644442"/>
                  </a:lnTo>
                  <a:lnTo>
                    <a:pt x="3483246" y="2645504"/>
                  </a:lnTo>
                  <a:lnTo>
                    <a:pt x="3483246" y="2646563"/>
                  </a:lnTo>
                  <a:lnTo>
                    <a:pt x="3483246" y="2647619"/>
                  </a:lnTo>
                  <a:lnTo>
                    <a:pt x="3483246" y="2648673"/>
                  </a:lnTo>
                  <a:lnTo>
                    <a:pt x="3483246" y="2649724"/>
                  </a:lnTo>
                  <a:lnTo>
                    <a:pt x="3483246" y="2650772"/>
                  </a:lnTo>
                  <a:lnTo>
                    <a:pt x="3483246" y="2651818"/>
                  </a:lnTo>
                  <a:lnTo>
                    <a:pt x="3483246" y="2652861"/>
                  </a:lnTo>
                  <a:lnTo>
                    <a:pt x="3483246" y="2653902"/>
                  </a:lnTo>
                  <a:lnTo>
                    <a:pt x="3483246" y="2654940"/>
                  </a:lnTo>
                  <a:lnTo>
                    <a:pt x="3483246" y="2655975"/>
                  </a:lnTo>
                  <a:lnTo>
                    <a:pt x="3483246" y="2657008"/>
                  </a:lnTo>
                  <a:lnTo>
                    <a:pt x="3483246" y="2658038"/>
                  </a:lnTo>
                  <a:lnTo>
                    <a:pt x="3483246" y="2659066"/>
                  </a:lnTo>
                  <a:lnTo>
                    <a:pt x="3483246" y="2660091"/>
                  </a:lnTo>
                  <a:lnTo>
                    <a:pt x="3483246" y="2661114"/>
                  </a:lnTo>
                  <a:lnTo>
                    <a:pt x="3483246" y="2662134"/>
                  </a:lnTo>
                  <a:lnTo>
                    <a:pt x="3483246" y="2663151"/>
                  </a:lnTo>
                  <a:lnTo>
                    <a:pt x="3483246" y="2664166"/>
                  </a:lnTo>
                  <a:lnTo>
                    <a:pt x="3483246" y="2665179"/>
                  </a:lnTo>
                  <a:lnTo>
                    <a:pt x="3483246" y="2666189"/>
                  </a:lnTo>
                  <a:lnTo>
                    <a:pt x="3483246" y="2667196"/>
                  </a:lnTo>
                  <a:lnTo>
                    <a:pt x="3483246" y="2668201"/>
                  </a:lnTo>
                  <a:lnTo>
                    <a:pt x="3483246" y="2669204"/>
                  </a:lnTo>
                  <a:lnTo>
                    <a:pt x="3483246" y="2670204"/>
                  </a:lnTo>
                  <a:lnTo>
                    <a:pt x="3483246" y="2671201"/>
                  </a:lnTo>
                  <a:lnTo>
                    <a:pt x="3483246" y="2672196"/>
                  </a:lnTo>
                  <a:lnTo>
                    <a:pt x="3483246" y="2673189"/>
                  </a:lnTo>
                  <a:lnTo>
                    <a:pt x="3483246" y="2674179"/>
                  </a:lnTo>
                  <a:lnTo>
                    <a:pt x="3483246" y="2675167"/>
                  </a:lnTo>
                  <a:lnTo>
                    <a:pt x="3483246" y="2676153"/>
                  </a:lnTo>
                  <a:lnTo>
                    <a:pt x="3483246" y="2677136"/>
                  </a:lnTo>
                  <a:lnTo>
                    <a:pt x="3483246" y="2678116"/>
                  </a:lnTo>
                  <a:lnTo>
                    <a:pt x="3483246" y="2679095"/>
                  </a:lnTo>
                  <a:lnTo>
                    <a:pt x="3483246" y="2680071"/>
                  </a:lnTo>
                  <a:lnTo>
                    <a:pt x="3483246" y="2681044"/>
                  </a:lnTo>
                  <a:lnTo>
                    <a:pt x="3483246" y="2682015"/>
                  </a:lnTo>
                  <a:lnTo>
                    <a:pt x="3483246" y="2682984"/>
                  </a:lnTo>
                  <a:lnTo>
                    <a:pt x="3483246" y="2683951"/>
                  </a:lnTo>
                  <a:lnTo>
                    <a:pt x="3483246" y="2684915"/>
                  </a:lnTo>
                  <a:lnTo>
                    <a:pt x="3483246" y="2685877"/>
                  </a:lnTo>
                  <a:lnTo>
                    <a:pt x="3483246" y="2686836"/>
                  </a:lnTo>
                  <a:lnTo>
                    <a:pt x="3483246" y="2687793"/>
                  </a:lnTo>
                  <a:lnTo>
                    <a:pt x="3483246" y="2688748"/>
                  </a:lnTo>
                  <a:lnTo>
                    <a:pt x="3483246" y="2689701"/>
                  </a:lnTo>
                  <a:lnTo>
                    <a:pt x="3483246" y="2690651"/>
                  </a:lnTo>
                  <a:lnTo>
                    <a:pt x="3483246" y="2691599"/>
                  </a:lnTo>
                  <a:lnTo>
                    <a:pt x="3483246" y="2692545"/>
                  </a:lnTo>
                  <a:lnTo>
                    <a:pt x="3483246" y="2693489"/>
                  </a:lnTo>
                  <a:lnTo>
                    <a:pt x="3483246" y="2694430"/>
                  </a:lnTo>
                  <a:lnTo>
                    <a:pt x="3483246" y="2695369"/>
                  </a:lnTo>
                  <a:lnTo>
                    <a:pt x="3483246" y="2696306"/>
                  </a:lnTo>
                  <a:lnTo>
                    <a:pt x="3483246" y="2697241"/>
                  </a:lnTo>
                  <a:lnTo>
                    <a:pt x="3483246" y="2698173"/>
                  </a:lnTo>
                  <a:lnTo>
                    <a:pt x="3483246" y="2699103"/>
                  </a:lnTo>
                  <a:lnTo>
                    <a:pt x="3483246" y="2700031"/>
                  </a:lnTo>
                  <a:lnTo>
                    <a:pt x="3483246" y="2700957"/>
                  </a:lnTo>
                  <a:lnTo>
                    <a:pt x="3483246" y="2701881"/>
                  </a:lnTo>
                  <a:lnTo>
                    <a:pt x="3483246" y="2702802"/>
                  </a:lnTo>
                  <a:lnTo>
                    <a:pt x="3483246" y="2703721"/>
                  </a:lnTo>
                  <a:lnTo>
                    <a:pt x="3483246" y="2704638"/>
                  </a:lnTo>
                  <a:lnTo>
                    <a:pt x="3483246" y="2705553"/>
                  </a:lnTo>
                  <a:lnTo>
                    <a:pt x="3483246" y="2706466"/>
                  </a:lnTo>
                  <a:lnTo>
                    <a:pt x="3483246" y="2707377"/>
                  </a:lnTo>
                  <a:lnTo>
                    <a:pt x="3483246" y="2708285"/>
                  </a:lnTo>
                  <a:lnTo>
                    <a:pt x="3483246" y="2709192"/>
                  </a:lnTo>
                  <a:lnTo>
                    <a:pt x="3483246" y="2710096"/>
                  </a:lnTo>
                  <a:lnTo>
                    <a:pt x="3483246" y="2710998"/>
                  </a:lnTo>
                  <a:lnTo>
                    <a:pt x="3483246" y="2711898"/>
                  </a:lnTo>
                  <a:lnTo>
                    <a:pt x="3483246" y="2712796"/>
                  </a:lnTo>
                  <a:lnTo>
                    <a:pt x="3483246" y="2713692"/>
                  </a:lnTo>
                  <a:lnTo>
                    <a:pt x="3483246" y="2714586"/>
                  </a:lnTo>
                  <a:lnTo>
                    <a:pt x="3483246" y="2715477"/>
                  </a:lnTo>
                  <a:lnTo>
                    <a:pt x="3483246" y="2716367"/>
                  </a:lnTo>
                  <a:lnTo>
                    <a:pt x="3483246" y="2717255"/>
                  </a:lnTo>
                  <a:lnTo>
                    <a:pt x="3483246" y="2718140"/>
                  </a:lnTo>
                  <a:lnTo>
                    <a:pt x="3483246" y="2719024"/>
                  </a:lnTo>
                  <a:lnTo>
                    <a:pt x="3483246" y="2719905"/>
                  </a:lnTo>
                  <a:lnTo>
                    <a:pt x="3483246" y="2720785"/>
                  </a:lnTo>
                  <a:lnTo>
                    <a:pt x="3483246" y="2721662"/>
                  </a:lnTo>
                  <a:lnTo>
                    <a:pt x="3483246" y="2722537"/>
                  </a:lnTo>
                  <a:lnTo>
                    <a:pt x="3483246" y="2723411"/>
                  </a:lnTo>
                  <a:lnTo>
                    <a:pt x="3483246" y="2724282"/>
                  </a:lnTo>
                  <a:lnTo>
                    <a:pt x="3483246" y="2725151"/>
                  </a:lnTo>
                  <a:lnTo>
                    <a:pt x="3483246" y="2726019"/>
                  </a:lnTo>
                  <a:lnTo>
                    <a:pt x="3483246" y="2726884"/>
                  </a:lnTo>
                  <a:lnTo>
                    <a:pt x="3483246" y="2727748"/>
                  </a:lnTo>
                  <a:lnTo>
                    <a:pt x="3483246" y="2728609"/>
                  </a:lnTo>
                  <a:lnTo>
                    <a:pt x="3483246" y="2729469"/>
                  </a:lnTo>
                  <a:lnTo>
                    <a:pt x="3483246" y="2730326"/>
                  </a:lnTo>
                  <a:lnTo>
                    <a:pt x="3483246" y="2731182"/>
                  </a:lnTo>
                  <a:lnTo>
                    <a:pt x="3483246" y="2732035"/>
                  </a:lnTo>
                  <a:lnTo>
                    <a:pt x="3483246" y="2732887"/>
                  </a:lnTo>
                  <a:lnTo>
                    <a:pt x="3483246" y="2733737"/>
                  </a:lnTo>
                  <a:lnTo>
                    <a:pt x="3483246" y="2734585"/>
                  </a:lnTo>
                  <a:lnTo>
                    <a:pt x="3483246" y="2735431"/>
                  </a:lnTo>
                  <a:lnTo>
                    <a:pt x="3483246" y="2736275"/>
                  </a:lnTo>
                  <a:lnTo>
                    <a:pt x="3483246" y="2737117"/>
                  </a:lnTo>
                  <a:lnTo>
                    <a:pt x="3483246" y="2737957"/>
                  </a:lnTo>
                  <a:lnTo>
                    <a:pt x="3483246" y="2738795"/>
                  </a:lnTo>
                  <a:lnTo>
                    <a:pt x="3483246" y="2739632"/>
                  </a:lnTo>
                  <a:lnTo>
                    <a:pt x="3483246" y="2740467"/>
                  </a:lnTo>
                  <a:lnTo>
                    <a:pt x="3483246" y="2741299"/>
                  </a:lnTo>
                  <a:lnTo>
                    <a:pt x="3483246" y="2742130"/>
                  </a:lnTo>
                  <a:lnTo>
                    <a:pt x="3483246" y="2742959"/>
                  </a:lnTo>
                  <a:lnTo>
                    <a:pt x="3483246" y="2743786"/>
                  </a:lnTo>
                  <a:lnTo>
                    <a:pt x="3483246" y="2744612"/>
                  </a:lnTo>
                  <a:lnTo>
                    <a:pt x="3483246" y="2745435"/>
                  </a:lnTo>
                  <a:lnTo>
                    <a:pt x="3483246" y="2746257"/>
                  </a:lnTo>
                  <a:lnTo>
                    <a:pt x="3483246" y="2747076"/>
                  </a:lnTo>
                  <a:lnTo>
                    <a:pt x="3483246" y="2747894"/>
                  </a:lnTo>
                  <a:lnTo>
                    <a:pt x="3483246" y="2748710"/>
                  </a:lnTo>
                  <a:lnTo>
                    <a:pt x="3483246" y="2749525"/>
                  </a:lnTo>
                  <a:lnTo>
                    <a:pt x="3483246" y="2750337"/>
                  </a:lnTo>
                  <a:lnTo>
                    <a:pt x="3483246" y="2751148"/>
                  </a:lnTo>
                  <a:lnTo>
                    <a:pt x="3483246" y="2751957"/>
                  </a:lnTo>
                  <a:lnTo>
                    <a:pt x="3483246" y="2752764"/>
                  </a:lnTo>
                  <a:lnTo>
                    <a:pt x="3483246" y="2753570"/>
                  </a:lnTo>
                  <a:lnTo>
                    <a:pt x="3483246" y="2754373"/>
                  </a:lnTo>
                  <a:lnTo>
                    <a:pt x="3483246" y="2755175"/>
                  </a:lnTo>
                  <a:lnTo>
                    <a:pt x="3483246" y="2755975"/>
                  </a:lnTo>
                  <a:lnTo>
                    <a:pt x="3483246" y="2756773"/>
                  </a:lnTo>
                  <a:lnTo>
                    <a:pt x="3483246" y="2757570"/>
                  </a:lnTo>
                  <a:lnTo>
                    <a:pt x="3483246" y="2758365"/>
                  </a:lnTo>
                  <a:lnTo>
                    <a:pt x="3483246" y="2759158"/>
                  </a:lnTo>
                  <a:lnTo>
                    <a:pt x="3483246" y="2759949"/>
                  </a:lnTo>
                  <a:lnTo>
                    <a:pt x="3483246" y="2760739"/>
                  </a:lnTo>
                  <a:lnTo>
                    <a:pt x="3483246" y="2761527"/>
                  </a:lnTo>
                  <a:lnTo>
                    <a:pt x="3483246" y="2762313"/>
                  </a:lnTo>
                  <a:lnTo>
                    <a:pt x="3483246" y="2763097"/>
                  </a:lnTo>
                  <a:lnTo>
                    <a:pt x="3483246" y="2763880"/>
                  </a:lnTo>
                  <a:lnTo>
                    <a:pt x="3483246" y="2764661"/>
                  </a:lnTo>
                  <a:lnTo>
                    <a:pt x="3483246" y="2765441"/>
                  </a:lnTo>
                  <a:lnTo>
                    <a:pt x="3483246" y="2766218"/>
                  </a:lnTo>
                  <a:lnTo>
                    <a:pt x="3483246" y="2766994"/>
                  </a:lnTo>
                  <a:lnTo>
                    <a:pt x="3483246" y="2767769"/>
                  </a:lnTo>
                  <a:lnTo>
                    <a:pt x="3483246" y="2768541"/>
                  </a:lnTo>
                  <a:lnTo>
                    <a:pt x="3483246" y="2769312"/>
                  </a:lnTo>
                  <a:lnTo>
                    <a:pt x="3483246" y="2770082"/>
                  </a:lnTo>
                  <a:lnTo>
                    <a:pt x="3483246" y="2770849"/>
                  </a:lnTo>
                  <a:lnTo>
                    <a:pt x="3483246" y="2771615"/>
                  </a:lnTo>
                  <a:lnTo>
                    <a:pt x="3483246" y="2772380"/>
                  </a:lnTo>
                  <a:lnTo>
                    <a:pt x="3483246" y="2773142"/>
                  </a:lnTo>
                  <a:lnTo>
                    <a:pt x="3483246" y="2773904"/>
                  </a:lnTo>
                  <a:lnTo>
                    <a:pt x="3483246" y="2774663"/>
                  </a:lnTo>
                  <a:lnTo>
                    <a:pt x="3483246" y="2775421"/>
                  </a:lnTo>
                  <a:lnTo>
                    <a:pt x="3483246" y="2776177"/>
                  </a:lnTo>
                  <a:lnTo>
                    <a:pt x="3483246" y="2776932"/>
                  </a:lnTo>
                  <a:lnTo>
                    <a:pt x="3483246" y="2777685"/>
                  </a:lnTo>
                  <a:lnTo>
                    <a:pt x="3483246" y="2778436"/>
                  </a:lnTo>
                  <a:lnTo>
                    <a:pt x="3483246" y="2779186"/>
                  </a:lnTo>
                  <a:lnTo>
                    <a:pt x="3483246" y="2779934"/>
                  </a:lnTo>
                  <a:lnTo>
                    <a:pt x="3483246" y="2780681"/>
                  </a:lnTo>
                  <a:lnTo>
                    <a:pt x="3483246" y="2781426"/>
                  </a:lnTo>
                  <a:lnTo>
                    <a:pt x="3483246" y="2782169"/>
                  </a:lnTo>
                  <a:lnTo>
                    <a:pt x="3483246" y="2782911"/>
                  </a:lnTo>
                  <a:lnTo>
                    <a:pt x="3483246" y="2783651"/>
                  </a:lnTo>
                  <a:lnTo>
                    <a:pt x="3483246" y="2784390"/>
                  </a:lnTo>
                  <a:lnTo>
                    <a:pt x="3483246" y="2785127"/>
                  </a:lnTo>
                  <a:lnTo>
                    <a:pt x="3483246" y="2785863"/>
                  </a:lnTo>
                  <a:lnTo>
                    <a:pt x="3483246" y="2786597"/>
                  </a:lnTo>
                  <a:lnTo>
                    <a:pt x="3483246" y="2787330"/>
                  </a:lnTo>
                  <a:lnTo>
                    <a:pt x="3483246" y="2788061"/>
                  </a:lnTo>
                  <a:lnTo>
                    <a:pt x="3483246" y="2788790"/>
                  </a:lnTo>
                  <a:lnTo>
                    <a:pt x="3483246" y="2789518"/>
                  </a:lnTo>
                  <a:lnTo>
                    <a:pt x="3483246" y="2790244"/>
                  </a:lnTo>
                  <a:lnTo>
                    <a:pt x="3483246" y="2790969"/>
                  </a:lnTo>
                  <a:lnTo>
                    <a:pt x="3483246" y="2791693"/>
                  </a:lnTo>
                  <a:lnTo>
                    <a:pt x="3483246" y="2792415"/>
                  </a:lnTo>
                  <a:lnTo>
                    <a:pt x="3483246" y="2793135"/>
                  </a:lnTo>
                  <a:lnTo>
                    <a:pt x="3483246" y="2793854"/>
                  </a:lnTo>
                  <a:lnTo>
                    <a:pt x="3483246" y="2794571"/>
                  </a:lnTo>
                  <a:lnTo>
                    <a:pt x="3483246" y="2795287"/>
                  </a:lnTo>
                  <a:lnTo>
                    <a:pt x="3483246" y="2796001"/>
                  </a:lnTo>
                  <a:lnTo>
                    <a:pt x="3483246" y="2796714"/>
                  </a:lnTo>
                  <a:lnTo>
                    <a:pt x="3483246" y="2797426"/>
                  </a:lnTo>
                  <a:lnTo>
                    <a:pt x="3483246" y="2798136"/>
                  </a:lnTo>
                  <a:lnTo>
                    <a:pt x="3483246" y="2798844"/>
                  </a:lnTo>
                  <a:lnTo>
                    <a:pt x="3483246" y="2799551"/>
                  </a:lnTo>
                  <a:lnTo>
                    <a:pt x="3483246" y="2800257"/>
                  </a:lnTo>
                  <a:lnTo>
                    <a:pt x="3483246" y="2800961"/>
                  </a:lnTo>
                  <a:lnTo>
                    <a:pt x="3483246" y="2801664"/>
                  </a:lnTo>
                  <a:lnTo>
                    <a:pt x="3483246" y="2802365"/>
                  </a:lnTo>
                  <a:lnTo>
                    <a:pt x="3483246" y="2803065"/>
                  </a:lnTo>
                  <a:lnTo>
                    <a:pt x="3483246" y="2803763"/>
                  </a:lnTo>
                  <a:lnTo>
                    <a:pt x="3483246" y="2804460"/>
                  </a:lnTo>
                  <a:lnTo>
                    <a:pt x="3483246" y="2805155"/>
                  </a:lnTo>
                  <a:lnTo>
                    <a:pt x="3483246" y="2805849"/>
                  </a:lnTo>
                  <a:lnTo>
                    <a:pt x="3483246" y="2806542"/>
                  </a:lnTo>
                  <a:lnTo>
                    <a:pt x="3483246" y="2807233"/>
                  </a:lnTo>
                  <a:lnTo>
                    <a:pt x="3483246" y="2807923"/>
                  </a:lnTo>
                  <a:lnTo>
                    <a:pt x="3483246" y="2808611"/>
                  </a:lnTo>
                  <a:lnTo>
                    <a:pt x="3483246" y="2809298"/>
                  </a:lnTo>
                  <a:lnTo>
                    <a:pt x="3483246" y="2809984"/>
                  </a:lnTo>
                  <a:lnTo>
                    <a:pt x="3483246" y="2810668"/>
                  </a:lnTo>
                  <a:lnTo>
                    <a:pt x="3483246" y="2811351"/>
                  </a:lnTo>
                  <a:lnTo>
                    <a:pt x="3483246" y="2812033"/>
                  </a:lnTo>
                  <a:lnTo>
                    <a:pt x="3483246" y="2812713"/>
                  </a:lnTo>
                  <a:lnTo>
                    <a:pt x="3483246" y="2813391"/>
                  </a:lnTo>
                  <a:lnTo>
                    <a:pt x="3483246" y="2814069"/>
                  </a:lnTo>
                  <a:lnTo>
                    <a:pt x="3483246" y="2814745"/>
                  </a:lnTo>
                  <a:lnTo>
                    <a:pt x="3483246" y="2815419"/>
                  </a:lnTo>
                  <a:lnTo>
                    <a:pt x="3483246" y="2816092"/>
                  </a:lnTo>
                  <a:lnTo>
                    <a:pt x="3483246" y="2816764"/>
                  </a:lnTo>
                  <a:lnTo>
                    <a:pt x="3483246" y="2817435"/>
                  </a:lnTo>
                  <a:lnTo>
                    <a:pt x="3483246" y="2818104"/>
                  </a:lnTo>
                  <a:lnTo>
                    <a:pt x="3483246" y="2818772"/>
                  </a:lnTo>
                  <a:lnTo>
                    <a:pt x="3483246" y="2819438"/>
                  </a:lnTo>
                  <a:lnTo>
                    <a:pt x="3483246" y="2820103"/>
                  </a:lnTo>
                  <a:lnTo>
                    <a:pt x="3483246" y="2820767"/>
                  </a:lnTo>
                  <a:lnTo>
                    <a:pt x="3483246" y="2821430"/>
                  </a:lnTo>
                  <a:lnTo>
                    <a:pt x="3483246" y="2822091"/>
                  </a:lnTo>
                  <a:lnTo>
                    <a:pt x="3483246" y="2822751"/>
                  </a:lnTo>
                  <a:lnTo>
                    <a:pt x="3483246" y="2823409"/>
                  </a:lnTo>
                  <a:lnTo>
                    <a:pt x="3483246" y="2824066"/>
                  </a:lnTo>
                  <a:lnTo>
                    <a:pt x="3483246" y="2824722"/>
                  </a:lnTo>
                  <a:lnTo>
                    <a:pt x="3483246" y="2825377"/>
                  </a:lnTo>
                  <a:lnTo>
                    <a:pt x="3483246" y="2826030"/>
                  </a:lnTo>
                  <a:lnTo>
                    <a:pt x="3483246" y="2826682"/>
                  </a:lnTo>
                  <a:lnTo>
                    <a:pt x="3483246" y="2827333"/>
                  </a:lnTo>
                  <a:lnTo>
                    <a:pt x="3483246" y="2827982"/>
                  </a:lnTo>
                  <a:lnTo>
                    <a:pt x="3483246" y="2828630"/>
                  </a:lnTo>
                  <a:lnTo>
                    <a:pt x="3483246" y="2829277"/>
                  </a:lnTo>
                  <a:lnTo>
                    <a:pt x="3483246" y="2829923"/>
                  </a:lnTo>
                  <a:lnTo>
                    <a:pt x="3483246" y="2830567"/>
                  </a:lnTo>
                  <a:lnTo>
                    <a:pt x="3483246" y="2831210"/>
                  </a:lnTo>
                  <a:lnTo>
                    <a:pt x="3483246" y="2831852"/>
                  </a:lnTo>
                  <a:lnTo>
                    <a:pt x="3483246" y="2832492"/>
                  </a:lnTo>
                  <a:lnTo>
                    <a:pt x="3483246" y="2833132"/>
                  </a:lnTo>
                  <a:lnTo>
                    <a:pt x="3483246" y="2833770"/>
                  </a:lnTo>
                  <a:lnTo>
                    <a:pt x="3483246" y="2834406"/>
                  </a:lnTo>
                  <a:lnTo>
                    <a:pt x="3483246" y="2835042"/>
                  </a:lnTo>
                  <a:lnTo>
                    <a:pt x="3483246" y="2835676"/>
                  </a:lnTo>
                  <a:lnTo>
                    <a:pt x="3483246" y="2836309"/>
                  </a:lnTo>
                  <a:lnTo>
                    <a:pt x="3483246" y="2836941"/>
                  </a:lnTo>
                  <a:lnTo>
                    <a:pt x="3483246" y="2837571"/>
                  </a:lnTo>
                  <a:lnTo>
                    <a:pt x="3483246" y="2838201"/>
                  </a:lnTo>
                  <a:lnTo>
                    <a:pt x="3483246" y="2838829"/>
                  </a:lnTo>
                  <a:lnTo>
                    <a:pt x="3483246" y="2839456"/>
                  </a:lnTo>
                  <a:lnTo>
                    <a:pt x="3483246" y="2840081"/>
                  </a:lnTo>
                  <a:lnTo>
                    <a:pt x="3483246" y="2840706"/>
                  </a:lnTo>
                  <a:lnTo>
                    <a:pt x="3483246" y="2841329"/>
                  </a:lnTo>
                  <a:lnTo>
                    <a:pt x="3483246" y="2841951"/>
                  </a:lnTo>
                  <a:lnTo>
                    <a:pt x="3483246" y="2842572"/>
                  </a:lnTo>
                  <a:lnTo>
                    <a:pt x="3483246" y="2843191"/>
                  </a:lnTo>
                  <a:lnTo>
                    <a:pt x="3483246" y="2843810"/>
                  </a:lnTo>
                  <a:lnTo>
                    <a:pt x="3483246" y="2844427"/>
                  </a:lnTo>
                  <a:lnTo>
                    <a:pt x="3483246" y="2845043"/>
                  </a:lnTo>
                  <a:lnTo>
                    <a:pt x="3483246" y="2845658"/>
                  </a:lnTo>
                  <a:lnTo>
                    <a:pt x="3483246" y="2846272"/>
                  </a:lnTo>
                  <a:lnTo>
                    <a:pt x="3483246" y="2846884"/>
                  </a:lnTo>
                  <a:lnTo>
                    <a:pt x="3483246" y="2847495"/>
                  </a:lnTo>
                  <a:lnTo>
                    <a:pt x="3483246" y="2848105"/>
                  </a:lnTo>
                  <a:lnTo>
                    <a:pt x="3483246" y="2848714"/>
                  </a:lnTo>
                  <a:lnTo>
                    <a:pt x="3483246" y="2849322"/>
                  </a:lnTo>
                  <a:lnTo>
                    <a:pt x="3483246" y="2849929"/>
                  </a:lnTo>
                  <a:lnTo>
                    <a:pt x="3483246" y="2850534"/>
                  </a:lnTo>
                  <a:lnTo>
                    <a:pt x="3483246" y="2851139"/>
                  </a:lnTo>
                  <a:lnTo>
                    <a:pt x="3483246" y="2851742"/>
                  </a:lnTo>
                  <a:lnTo>
                    <a:pt x="3483246" y="2852344"/>
                  </a:lnTo>
                  <a:lnTo>
                    <a:pt x="3483246" y="2852945"/>
                  </a:lnTo>
                  <a:lnTo>
                    <a:pt x="3483246" y="2853544"/>
                  </a:lnTo>
                  <a:lnTo>
                    <a:pt x="3483246" y="2854143"/>
                  </a:lnTo>
                  <a:lnTo>
                    <a:pt x="3483246" y="2854740"/>
                  </a:lnTo>
                  <a:lnTo>
                    <a:pt x="3483246" y="2855337"/>
                  </a:lnTo>
                  <a:lnTo>
                    <a:pt x="3483246" y="2855932"/>
                  </a:lnTo>
                  <a:lnTo>
                    <a:pt x="3483246" y="2856526"/>
                  </a:lnTo>
                  <a:lnTo>
                    <a:pt x="3483246" y="2857119"/>
                  </a:lnTo>
                  <a:lnTo>
                    <a:pt x="3483246" y="2857711"/>
                  </a:lnTo>
                  <a:lnTo>
                    <a:pt x="3483246" y="2858301"/>
                  </a:lnTo>
                  <a:lnTo>
                    <a:pt x="3483246" y="2858891"/>
                  </a:lnTo>
                  <a:lnTo>
                    <a:pt x="3483246" y="2859479"/>
                  </a:lnTo>
                  <a:lnTo>
                    <a:pt x="3483246" y="2860067"/>
                  </a:lnTo>
                  <a:lnTo>
                    <a:pt x="3483246" y="2860653"/>
                  </a:lnTo>
                  <a:lnTo>
                    <a:pt x="3483246" y="2861238"/>
                  </a:lnTo>
                  <a:lnTo>
                    <a:pt x="3483246" y="2861822"/>
                  </a:lnTo>
                  <a:lnTo>
                    <a:pt x="3483246" y="2862405"/>
                  </a:lnTo>
                  <a:lnTo>
                    <a:pt x="3483246" y="2862987"/>
                  </a:lnTo>
                  <a:lnTo>
                    <a:pt x="3483246" y="2863568"/>
                  </a:lnTo>
                  <a:lnTo>
                    <a:pt x="3483246" y="2864147"/>
                  </a:lnTo>
                  <a:lnTo>
                    <a:pt x="3483246" y="2864726"/>
                  </a:lnTo>
                  <a:lnTo>
                    <a:pt x="3483246" y="2865303"/>
                  </a:lnTo>
                  <a:lnTo>
                    <a:pt x="3483246" y="2865880"/>
                  </a:lnTo>
                  <a:lnTo>
                    <a:pt x="3483246" y="2866455"/>
                  </a:lnTo>
                  <a:lnTo>
                    <a:pt x="3483246" y="2867030"/>
                  </a:lnTo>
                  <a:lnTo>
                    <a:pt x="3483246" y="2867603"/>
                  </a:lnTo>
                  <a:lnTo>
                    <a:pt x="3483246" y="2868175"/>
                  </a:lnTo>
                  <a:lnTo>
                    <a:pt x="3483246" y="2868746"/>
                  </a:lnTo>
                  <a:lnTo>
                    <a:pt x="3483246" y="2869316"/>
                  </a:lnTo>
                  <a:lnTo>
                    <a:pt x="3483246" y="2869885"/>
                  </a:lnTo>
                  <a:lnTo>
                    <a:pt x="3483246" y="2870453"/>
                  </a:lnTo>
                  <a:lnTo>
                    <a:pt x="3483246" y="2871020"/>
                  </a:lnTo>
                  <a:lnTo>
                    <a:pt x="3483246" y="2871586"/>
                  </a:lnTo>
                  <a:lnTo>
                    <a:pt x="3483246" y="2872151"/>
                  </a:lnTo>
                  <a:lnTo>
                    <a:pt x="3483246" y="2872714"/>
                  </a:lnTo>
                  <a:lnTo>
                    <a:pt x="3483246" y="2873277"/>
                  </a:lnTo>
                  <a:lnTo>
                    <a:pt x="3483246" y="2873839"/>
                  </a:lnTo>
                  <a:lnTo>
                    <a:pt x="3483246" y="2874399"/>
                  </a:lnTo>
                  <a:lnTo>
                    <a:pt x="3483246" y="2874959"/>
                  </a:lnTo>
                  <a:lnTo>
                    <a:pt x="3483246" y="2875517"/>
                  </a:lnTo>
                  <a:lnTo>
                    <a:pt x="3483246" y="2876075"/>
                  </a:lnTo>
                  <a:lnTo>
                    <a:pt x="3483246" y="2876632"/>
                  </a:lnTo>
                  <a:lnTo>
                    <a:pt x="3483246" y="2877187"/>
                  </a:lnTo>
                  <a:lnTo>
                    <a:pt x="3483246" y="2877742"/>
                  </a:lnTo>
                  <a:lnTo>
                    <a:pt x="3483246" y="2878295"/>
                  </a:lnTo>
                  <a:lnTo>
                    <a:pt x="3483246" y="2878847"/>
                  </a:lnTo>
                  <a:lnTo>
                    <a:pt x="3483246" y="2879399"/>
                  </a:lnTo>
                  <a:lnTo>
                    <a:pt x="3483246" y="2879949"/>
                  </a:lnTo>
                  <a:lnTo>
                    <a:pt x="3483246" y="2880499"/>
                  </a:lnTo>
                  <a:lnTo>
                    <a:pt x="3483246" y="2881047"/>
                  </a:lnTo>
                  <a:lnTo>
                    <a:pt x="3483246" y="2881595"/>
                  </a:lnTo>
                  <a:lnTo>
                    <a:pt x="3483246" y="2882141"/>
                  </a:lnTo>
                  <a:lnTo>
                    <a:pt x="3483246" y="2882687"/>
                  </a:lnTo>
                  <a:lnTo>
                    <a:pt x="3483246" y="2883231"/>
                  </a:lnTo>
                  <a:lnTo>
                    <a:pt x="3483246" y="2883775"/>
                  </a:lnTo>
                  <a:lnTo>
                    <a:pt x="3483246" y="2884317"/>
                  </a:lnTo>
                  <a:lnTo>
                    <a:pt x="3483246" y="2884859"/>
                  </a:lnTo>
                  <a:lnTo>
                    <a:pt x="3483246" y="2885399"/>
                  </a:lnTo>
                  <a:lnTo>
                    <a:pt x="3483246" y="2885939"/>
                  </a:lnTo>
                  <a:lnTo>
                    <a:pt x="3483246" y="2886477"/>
                  </a:lnTo>
                  <a:lnTo>
                    <a:pt x="3483246" y="2887015"/>
                  </a:lnTo>
                  <a:lnTo>
                    <a:pt x="3483246" y="2887552"/>
                  </a:lnTo>
                  <a:lnTo>
                    <a:pt x="3483246" y="2888087"/>
                  </a:lnTo>
                  <a:lnTo>
                    <a:pt x="3483246" y="2888622"/>
                  </a:lnTo>
                  <a:lnTo>
                    <a:pt x="3483246" y="2889156"/>
                  </a:lnTo>
                  <a:lnTo>
                    <a:pt x="3483246" y="2889689"/>
                  </a:lnTo>
                  <a:lnTo>
                    <a:pt x="3483246" y="2890221"/>
                  </a:lnTo>
                  <a:lnTo>
                    <a:pt x="3483246" y="2890751"/>
                  </a:lnTo>
                  <a:lnTo>
                    <a:pt x="3483246" y="2891281"/>
                  </a:lnTo>
                  <a:lnTo>
                    <a:pt x="3483246" y="2891810"/>
                  </a:lnTo>
                  <a:lnTo>
                    <a:pt x="3483246" y="2892338"/>
                  </a:lnTo>
                  <a:lnTo>
                    <a:pt x="3483246" y="2892866"/>
                  </a:lnTo>
                  <a:lnTo>
                    <a:pt x="3483246" y="2893392"/>
                  </a:lnTo>
                  <a:lnTo>
                    <a:pt x="3483246" y="2893917"/>
                  </a:lnTo>
                  <a:lnTo>
                    <a:pt x="3483246" y="2894441"/>
                  </a:lnTo>
                  <a:lnTo>
                    <a:pt x="3483246" y="2894965"/>
                  </a:lnTo>
                  <a:lnTo>
                    <a:pt x="3483246" y="2895487"/>
                  </a:lnTo>
                  <a:lnTo>
                    <a:pt x="3483246" y="2896009"/>
                  </a:lnTo>
                  <a:lnTo>
                    <a:pt x="3483246" y="2896529"/>
                  </a:lnTo>
                  <a:lnTo>
                    <a:pt x="3483246" y="2897049"/>
                  </a:lnTo>
                  <a:lnTo>
                    <a:pt x="3483246" y="2897568"/>
                  </a:lnTo>
                  <a:lnTo>
                    <a:pt x="3483246" y="2898086"/>
                  </a:lnTo>
                  <a:lnTo>
                    <a:pt x="3483246" y="2898603"/>
                  </a:lnTo>
                  <a:lnTo>
                    <a:pt x="3483246" y="2899119"/>
                  </a:lnTo>
                  <a:lnTo>
                    <a:pt x="3483246" y="2899634"/>
                  </a:lnTo>
                  <a:lnTo>
                    <a:pt x="3483246" y="2900148"/>
                  </a:lnTo>
                  <a:lnTo>
                    <a:pt x="3483246" y="2900661"/>
                  </a:lnTo>
                  <a:lnTo>
                    <a:pt x="3483246" y="2901174"/>
                  </a:lnTo>
                  <a:lnTo>
                    <a:pt x="3483246" y="2901685"/>
                  </a:lnTo>
                  <a:lnTo>
                    <a:pt x="3483246" y="2902196"/>
                  </a:lnTo>
                  <a:lnTo>
                    <a:pt x="3483246" y="2902705"/>
                  </a:lnTo>
                  <a:lnTo>
                    <a:pt x="3483246" y="2903214"/>
                  </a:lnTo>
                  <a:lnTo>
                    <a:pt x="3483246" y="2903722"/>
                  </a:lnTo>
                  <a:lnTo>
                    <a:pt x="3483246" y="2904229"/>
                  </a:lnTo>
                  <a:lnTo>
                    <a:pt x="3483246" y="2904735"/>
                  </a:lnTo>
                  <a:lnTo>
                    <a:pt x="3483246" y="2905240"/>
                  </a:lnTo>
                  <a:lnTo>
                    <a:pt x="3483246" y="2905745"/>
                  </a:lnTo>
                  <a:lnTo>
                    <a:pt x="3483246" y="2906248"/>
                  </a:lnTo>
                  <a:lnTo>
                    <a:pt x="3483246" y="2906751"/>
                  </a:lnTo>
                  <a:lnTo>
                    <a:pt x="3483246" y="2907253"/>
                  </a:lnTo>
                  <a:lnTo>
                    <a:pt x="3483246" y="2907753"/>
                  </a:lnTo>
                  <a:lnTo>
                    <a:pt x="3483246" y="2908253"/>
                  </a:lnTo>
                  <a:lnTo>
                    <a:pt x="3483246" y="2908753"/>
                  </a:lnTo>
                  <a:lnTo>
                    <a:pt x="3483246" y="2909251"/>
                  </a:lnTo>
                  <a:lnTo>
                    <a:pt x="3483246" y="2909748"/>
                  </a:lnTo>
                  <a:lnTo>
                    <a:pt x="3483246" y="2910245"/>
                  </a:lnTo>
                  <a:lnTo>
                    <a:pt x="3483246" y="2910740"/>
                  </a:lnTo>
                  <a:lnTo>
                    <a:pt x="3483246" y="2911235"/>
                  </a:lnTo>
                  <a:lnTo>
                    <a:pt x="3483246" y="2911729"/>
                  </a:lnTo>
                  <a:lnTo>
                    <a:pt x="3483246" y="2912222"/>
                  </a:lnTo>
                  <a:lnTo>
                    <a:pt x="3483246" y="2912715"/>
                  </a:lnTo>
                  <a:lnTo>
                    <a:pt x="3483246" y="2913206"/>
                  </a:lnTo>
                  <a:lnTo>
                    <a:pt x="3483246" y="2913697"/>
                  </a:lnTo>
                  <a:lnTo>
                    <a:pt x="3483246" y="2914186"/>
                  </a:lnTo>
                  <a:lnTo>
                    <a:pt x="3483246" y="2914675"/>
                  </a:lnTo>
                  <a:lnTo>
                    <a:pt x="3483246" y="2915163"/>
                  </a:lnTo>
                  <a:lnTo>
                    <a:pt x="3483246" y="2915650"/>
                  </a:lnTo>
                  <a:lnTo>
                    <a:pt x="3483246" y="2916137"/>
                  </a:lnTo>
                  <a:lnTo>
                    <a:pt x="3483246" y="2916622"/>
                  </a:lnTo>
                  <a:lnTo>
                    <a:pt x="3483246" y="2917107"/>
                  </a:lnTo>
                  <a:lnTo>
                    <a:pt x="3483246" y="2917591"/>
                  </a:lnTo>
                  <a:lnTo>
                    <a:pt x="3483246" y="2918074"/>
                  </a:lnTo>
                  <a:lnTo>
                    <a:pt x="3483246" y="2918556"/>
                  </a:lnTo>
                  <a:lnTo>
                    <a:pt x="3483246" y="2919038"/>
                  </a:lnTo>
                  <a:lnTo>
                    <a:pt x="3483246" y="2919518"/>
                  </a:lnTo>
                  <a:lnTo>
                    <a:pt x="3483246" y="2919998"/>
                  </a:lnTo>
                  <a:lnTo>
                    <a:pt x="3483246" y="2920477"/>
                  </a:lnTo>
                  <a:lnTo>
                    <a:pt x="3483246" y="2920955"/>
                  </a:lnTo>
                  <a:lnTo>
                    <a:pt x="3483246" y="2921432"/>
                  </a:lnTo>
                  <a:lnTo>
                    <a:pt x="3483246" y="2921909"/>
                  </a:lnTo>
                  <a:lnTo>
                    <a:pt x="3483246" y="2922385"/>
                  </a:lnTo>
                  <a:lnTo>
                    <a:pt x="3483246" y="2922860"/>
                  </a:lnTo>
                  <a:lnTo>
                    <a:pt x="3483246" y="2923334"/>
                  </a:lnTo>
                  <a:lnTo>
                    <a:pt x="3483246" y="2923807"/>
                  </a:lnTo>
                  <a:lnTo>
                    <a:pt x="3483246" y="2924279"/>
                  </a:lnTo>
                  <a:lnTo>
                    <a:pt x="3483246" y="2924751"/>
                  </a:lnTo>
                  <a:lnTo>
                    <a:pt x="3483246" y="2925222"/>
                  </a:lnTo>
                  <a:lnTo>
                    <a:pt x="3483246" y="2925692"/>
                  </a:lnTo>
                  <a:lnTo>
                    <a:pt x="3483246" y="2926162"/>
                  </a:lnTo>
                  <a:lnTo>
                    <a:pt x="3483246" y="2926630"/>
                  </a:lnTo>
                  <a:lnTo>
                    <a:pt x="3483246" y="2927098"/>
                  </a:lnTo>
                  <a:lnTo>
                    <a:pt x="3483246" y="2927565"/>
                  </a:lnTo>
                  <a:lnTo>
                    <a:pt x="3483246" y="2928031"/>
                  </a:lnTo>
                  <a:lnTo>
                    <a:pt x="3483246" y="2928496"/>
                  </a:lnTo>
                  <a:lnTo>
                    <a:pt x="3483246" y="2928961"/>
                  </a:lnTo>
                  <a:lnTo>
                    <a:pt x="3483246" y="2929425"/>
                  </a:lnTo>
                  <a:lnTo>
                    <a:pt x="3483246" y="2929888"/>
                  </a:lnTo>
                  <a:lnTo>
                    <a:pt x="3483246" y="2930350"/>
                  </a:lnTo>
                  <a:lnTo>
                    <a:pt x="3483246" y="2930812"/>
                  </a:lnTo>
                  <a:lnTo>
                    <a:pt x="3483246" y="2931272"/>
                  </a:lnTo>
                  <a:lnTo>
                    <a:pt x="3483246" y="2931732"/>
                  </a:lnTo>
                  <a:lnTo>
                    <a:pt x="3483246" y="2932192"/>
                  </a:lnTo>
                  <a:lnTo>
                    <a:pt x="3483246" y="2932650"/>
                  </a:lnTo>
                  <a:lnTo>
                    <a:pt x="3483246" y="2933108"/>
                  </a:lnTo>
                  <a:lnTo>
                    <a:pt x="3483246" y="2933565"/>
                  </a:lnTo>
                  <a:lnTo>
                    <a:pt x="3483246" y="2934021"/>
                  </a:lnTo>
                  <a:lnTo>
                    <a:pt x="3483246" y="2934476"/>
                  </a:lnTo>
                  <a:lnTo>
                    <a:pt x="3483246" y="2934931"/>
                  </a:lnTo>
                  <a:lnTo>
                    <a:pt x="3483246" y="2935385"/>
                  </a:lnTo>
                  <a:lnTo>
                    <a:pt x="3483246" y="2935838"/>
                  </a:lnTo>
                  <a:lnTo>
                    <a:pt x="3483246" y="2936290"/>
                  </a:lnTo>
                  <a:lnTo>
                    <a:pt x="3483246" y="2936742"/>
                  </a:lnTo>
                  <a:lnTo>
                    <a:pt x="3483246" y="2937193"/>
                  </a:lnTo>
                  <a:lnTo>
                    <a:pt x="3483246" y="2937643"/>
                  </a:lnTo>
                  <a:lnTo>
                    <a:pt x="3483246" y="2938092"/>
                  </a:lnTo>
                  <a:lnTo>
                    <a:pt x="3483246" y="2938541"/>
                  </a:lnTo>
                  <a:lnTo>
                    <a:pt x="3483246" y="2938989"/>
                  </a:lnTo>
                  <a:lnTo>
                    <a:pt x="3483246" y="2939436"/>
                  </a:lnTo>
                  <a:lnTo>
                    <a:pt x="3483246" y="2939883"/>
                  </a:lnTo>
                  <a:lnTo>
                    <a:pt x="3483246" y="2940329"/>
                  </a:lnTo>
                  <a:lnTo>
                    <a:pt x="3483246" y="2940774"/>
                  </a:lnTo>
                  <a:lnTo>
                    <a:pt x="3483246" y="2941218"/>
                  </a:lnTo>
                  <a:lnTo>
                    <a:pt x="3483246" y="2941661"/>
                  </a:lnTo>
                  <a:lnTo>
                    <a:pt x="3483246" y="2942104"/>
                  </a:lnTo>
                  <a:lnTo>
                    <a:pt x="3483246" y="2942546"/>
                  </a:lnTo>
                  <a:lnTo>
                    <a:pt x="3483246" y="2942988"/>
                  </a:lnTo>
                  <a:lnTo>
                    <a:pt x="3483246" y="2943428"/>
                  </a:lnTo>
                  <a:lnTo>
                    <a:pt x="3483246" y="2943868"/>
                  </a:lnTo>
                  <a:lnTo>
                    <a:pt x="3483246" y="2944308"/>
                  </a:lnTo>
                  <a:lnTo>
                    <a:pt x="3483246" y="2944746"/>
                  </a:lnTo>
                  <a:lnTo>
                    <a:pt x="3483246" y="2945184"/>
                  </a:lnTo>
                  <a:lnTo>
                    <a:pt x="3483246" y="2945621"/>
                  </a:lnTo>
                  <a:lnTo>
                    <a:pt x="3483246" y="2946057"/>
                  </a:lnTo>
                  <a:lnTo>
                    <a:pt x="3483246" y="2946493"/>
                  </a:lnTo>
                  <a:lnTo>
                    <a:pt x="3483246" y="2946928"/>
                  </a:lnTo>
                  <a:lnTo>
                    <a:pt x="3483246" y="2947362"/>
                  </a:lnTo>
                  <a:lnTo>
                    <a:pt x="3483246" y="2947796"/>
                  </a:lnTo>
                  <a:lnTo>
                    <a:pt x="3483246" y="2948229"/>
                  </a:lnTo>
                  <a:lnTo>
                    <a:pt x="3483246" y="2948661"/>
                  </a:lnTo>
                  <a:lnTo>
                    <a:pt x="3483246" y="2949092"/>
                  </a:lnTo>
                  <a:lnTo>
                    <a:pt x="3483246" y="2949523"/>
                  </a:lnTo>
                  <a:lnTo>
                    <a:pt x="3483246" y="2949953"/>
                  </a:lnTo>
                  <a:lnTo>
                    <a:pt x="3483246" y="2950383"/>
                  </a:lnTo>
                  <a:lnTo>
                    <a:pt x="3483246" y="2950811"/>
                  </a:lnTo>
                  <a:lnTo>
                    <a:pt x="3483246" y="2951239"/>
                  </a:lnTo>
                  <a:lnTo>
                    <a:pt x="3483246" y="2951667"/>
                  </a:lnTo>
                  <a:lnTo>
                    <a:pt x="3483246" y="2952093"/>
                  </a:lnTo>
                  <a:lnTo>
                    <a:pt x="3483246" y="2952519"/>
                  </a:lnTo>
                  <a:lnTo>
                    <a:pt x="3483246" y="2952944"/>
                  </a:lnTo>
                  <a:lnTo>
                    <a:pt x="3483246" y="2953369"/>
                  </a:lnTo>
                  <a:lnTo>
                    <a:pt x="3483246" y="2953793"/>
                  </a:lnTo>
                  <a:lnTo>
                    <a:pt x="3483246" y="2954216"/>
                  </a:lnTo>
                  <a:lnTo>
                    <a:pt x="3483246" y="2954639"/>
                  </a:lnTo>
                  <a:lnTo>
                    <a:pt x="3483246" y="2955061"/>
                  </a:lnTo>
                  <a:lnTo>
                    <a:pt x="3483246" y="2955482"/>
                  </a:lnTo>
                  <a:lnTo>
                    <a:pt x="3483246" y="2955902"/>
                  </a:lnTo>
                  <a:lnTo>
                    <a:pt x="3483246" y="2956322"/>
                  </a:lnTo>
                  <a:lnTo>
                    <a:pt x="3483246" y="2956741"/>
                  </a:lnTo>
                  <a:lnTo>
                    <a:pt x="3483246" y="2957160"/>
                  </a:lnTo>
                  <a:lnTo>
                    <a:pt x="3483246" y="2957578"/>
                  </a:lnTo>
                  <a:lnTo>
                    <a:pt x="3483246" y="2957995"/>
                  </a:lnTo>
                  <a:lnTo>
                    <a:pt x="3483246" y="2958411"/>
                  </a:lnTo>
                  <a:lnTo>
                    <a:pt x="3483246" y="2958827"/>
                  </a:lnTo>
                  <a:lnTo>
                    <a:pt x="3483246" y="2959243"/>
                  </a:lnTo>
                  <a:lnTo>
                    <a:pt x="3483246" y="2959657"/>
                  </a:lnTo>
                  <a:lnTo>
                    <a:pt x="3483246" y="2960071"/>
                  </a:lnTo>
                  <a:lnTo>
                    <a:pt x="3483246" y="2960484"/>
                  </a:lnTo>
                  <a:lnTo>
                    <a:pt x="3483246" y="2960897"/>
                  </a:lnTo>
                  <a:lnTo>
                    <a:pt x="3483246" y="2961309"/>
                  </a:lnTo>
                  <a:lnTo>
                    <a:pt x="3483246" y="2961720"/>
                  </a:lnTo>
                  <a:lnTo>
                    <a:pt x="3483246" y="2962131"/>
                  </a:lnTo>
                  <a:lnTo>
                    <a:pt x="3483246" y="2962541"/>
                  </a:lnTo>
                  <a:lnTo>
                    <a:pt x="3483246" y="2962950"/>
                  </a:lnTo>
                  <a:lnTo>
                    <a:pt x="3483246" y="2963359"/>
                  </a:lnTo>
                  <a:lnTo>
                    <a:pt x="3483246" y="2963767"/>
                  </a:lnTo>
                  <a:lnTo>
                    <a:pt x="3483246" y="2964174"/>
                  </a:lnTo>
                  <a:lnTo>
                    <a:pt x="3483246" y="2964581"/>
                  </a:lnTo>
                  <a:lnTo>
                    <a:pt x="3483246" y="2964987"/>
                  </a:lnTo>
                  <a:lnTo>
                    <a:pt x="3483246" y="2965393"/>
                  </a:lnTo>
                  <a:lnTo>
                    <a:pt x="3483246" y="2965798"/>
                  </a:lnTo>
                  <a:lnTo>
                    <a:pt x="3483246" y="2966202"/>
                  </a:lnTo>
                  <a:lnTo>
                    <a:pt x="3483246" y="2966606"/>
                  </a:lnTo>
                  <a:lnTo>
                    <a:pt x="3483246" y="2967009"/>
                  </a:lnTo>
                  <a:lnTo>
                    <a:pt x="3483246" y="2967411"/>
                  </a:lnTo>
                  <a:lnTo>
                    <a:pt x="3483246" y="2967813"/>
                  </a:lnTo>
                  <a:lnTo>
                    <a:pt x="3483246" y="2968214"/>
                  </a:lnTo>
                  <a:lnTo>
                    <a:pt x="3483246" y="2968614"/>
                  </a:lnTo>
                  <a:lnTo>
                    <a:pt x="3483246" y="2969014"/>
                  </a:lnTo>
                  <a:lnTo>
                    <a:pt x="3483246" y="2969413"/>
                  </a:lnTo>
                  <a:lnTo>
                    <a:pt x="3483246" y="2969812"/>
                  </a:lnTo>
                  <a:lnTo>
                    <a:pt x="3483246" y="2970210"/>
                  </a:lnTo>
                  <a:lnTo>
                    <a:pt x="3483246" y="2970607"/>
                  </a:lnTo>
                  <a:lnTo>
                    <a:pt x="3483246" y="2971004"/>
                  </a:lnTo>
                  <a:lnTo>
                    <a:pt x="3483246" y="2971400"/>
                  </a:lnTo>
                  <a:lnTo>
                    <a:pt x="3483246" y="2971796"/>
                  </a:lnTo>
                  <a:lnTo>
                    <a:pt x="3483246" y="2972191"/>
                  </a:lnTo>
                  <a:lnTo>
                    <a:pt x="3483246" y="2972585"/>
                  </a:lnTo>
                  <a:lnTo>
                    <a:pt x="3483246" y="2972979"/>
                  </a:lnTo>
                  <a:lnTo>
                    <a:pt x="3483246" y="2973372"/>
                  </a:lnTo>
                  <a:lnTo>
                    <a:pt x="3483246" y="2973765"/>
                  </a:lnTo>
                  <a:lnTo>
                    <a:pt x="3483246" y="2974157"/>
                  </a:lnTo>
                  <a:lnTo>
                    <a:pt x="3483246" y="2974548"/>
                  </a:lnTo>
                  <a:lnTo>
                    <a:pt x="3483246" y="2974939"/>
                  </a:lnTo>
                  <a:lnTo>
                    <a:pt x="3483246" y="2975329"/>
                  </a:lnTo>
                  <a:lnTo>
                    <a:pt x="3483246" y="2975718"/>
                  </a:lnTo>
                  <a:lnTo>
                    <a:pt x="3483246" y="2976107"/>
                  </a:lnTo>
                  <a:lnTo>
                    <a:pt x="3483246" y="2976495"/>
                  </a:lnTo>
                  <a:lnTo>
                    <a:pt x="3483246" y="2976883"/>
                  </a:lnTo>
                  <a:lnTo>
                    <a:pt x="3483246" y="2977270"/>
                  </a:lnTo>
                  <a:lnTo>
                    <a:pt x="3483246" y="2977657"/>
                  </a:lnTo>
                  <a:lnTo>
                    <a:pt x="3483246" y="2978043"/>
                  </a:lnTo>
                  <a:lnTo>
                    <a:pt x="3483246" y="2978428"/>
                  </a:lnTo>
                  <a:lnTo>
                    <a:pt x="3483246" y="2978813"/>
                  </a:lnTo>
                  <a:lnTo>
                    <a:pt x="3483246" y="2979197"/>
                  </a:lnTo>
                  <a:lnTo>
                    <a:pt x="3483246" y="2979581"/>
                  </a:lnTo>
                  <a:lnTo>
                    <a:pt x="3483246" y="2979964"/>
                  </a:lnTo>
                  <a:lnTo>
                    <a:pt x="3483246" y="2980346"/>
                  </a:lnTo>
                  <a:lnTo>
                    <a:pt x="3483246" y="2980728"/>
                  </a:lnTo>
                  <a:lnTo>
                    <a:pt x="3483246" y="2981109"/>
                  </a:lnTo>
                  <a:lnTo>
                    <a:pt x="3483246" y="2981490"/>
                  </a:lnTo>
                  <a:lnTo>
                    <a:pt x="3483246" y="2981870"/>
                  </a:lnTo>
                  <a:lnTo>
                    <a:pt x="3483246" y="2982250"/>
                  </a:lnTo>
                  <a:lnTo>
                    <a:pt x="3483246" y="2982629"/>
                  </a:lnTo>
                  <a:lnTo>
                    <a:pt x="3483246" y="2983007"/>
                  </a:lnTo>
                  <a:lnTo>
                    <a:pt x="3483246" y="2983385"/>
                  </a:lnTo>
                  <a:lnTo>
                    <a:pt x="3483246" y="2983762"/>
                  </a:lnTo>
                  <a:lnTo>
                    <a:pt x="3483246" y="2984139"/>
                  </a:lnTo>
                  <a:lnTo>
                    <a:pt x="3483246" y="2984515"/>
                  </a:lnTo>
                  <a:lnTo>
                    <a:pt x="3483246" y="2984890"/>
                  </a:lnTo>
                  <a:lnTo>
                    <a:pt x="3483246" y="2985265"/>
                  </a:lnTo>
                  <a:lnTo>
                    <a:pt x="3483246" y="2985640"/>
                  </a:lnTo>
                  <a:lnTo>
                    <a:pt x="3483246" y="2986014"/>
                  </a:lnTo>
                  <a:lnTo>
                    <a:pt x="3483246" y="2986387"/>
                  </a:lnTo>
                  <a:lnTo>
                    <a:pt x="3483246" y="2986760"/>
                  </a:lnTo>
                  <a:lnTo>
                    <a:pt x="3483246" y="2987132"/>
                  </a:lnTo>
                  <a:lnTo>
                    <a:pt x="3483246" y="2987503"/>
                  </a:lnTo>
                  <a:lnTo>
                    <a:pt x="3483246" y="2987875"/>
                  </a:lnTo>
                  <a:lnTo>
                    <a:pt x="3483246" y="2988245"/>
                  </a:lnTo>
                  <a:lnTo>
                    <a:pt x="3483246" y="2988615"/>
                  </a:lnTo>
                  <a:lnTo>
                    <a:pt x="3483246" y="2988984"/>
                  </a:lnTo>
                  <a:lnTo>
                    <a:pt x="3483246" y="2989353"/>
                  </a:lnTo>
                  <a:lnTo>
                    <a:pt x="3483246" y="2989722"/>
                  </a:lnTo>
                  <a:lnTo>
                    <a:pt x="3483246" y="2990089"/>
                  </a:lnTo>
                  <a:lnTo>
                    <a:pt x="3483246" y="2990456"/>
                  </a:lnTo>
                  <a:lnTo>
                    <a:pt x="3483246" y="2990823"/>
                  </a:lnTo>
                  <a:lnTo>
                    <a:pt x="3483246" y="2991189"/>
                  </a:lnTo>
                  <a:lnTo>
                    <a:pt x="3483246" y="2991555"/>
                  </a:lnTo>
                  <a:lnTo>
                    <a:pt x="3483246" y="2991920"/>
                  </a:lnTo>
                  <a:lnTo>
                    <a:pt x="3483246" y="2992284"/>
                  </a:lnTo>
                  <a:lnTo>
                    <a:pt x="3483246" y="2992648"/>
                  </a:lnTo>
                  <a:lnTo>
                    <a:pt x="3483246" y="2993012"/>
                  </a:lnTo>
                  <a:lnTo>
                    <a:pt x="3483246" y="2993375"/>
                  </a:lnTo>
                  <a:lnTo>
                    <a:pt x="3483246" y="2993737"/>
                  </a:lnTo>
                  <a:lnTo>
                    <a:pt x="3483246" y="2994099"/>
                  </a:lnTo>
                  <a:lnTo>
                    <a:pt x="3483246" y="2994460"/>
                  </a:lnTo>
                  <a:lnTo>
                    <a:pt x="3483246" y="2994821"/>
                  </a:lnTo>
                  <a:lnTo>
                    <a:pt x="3483246" y="2995181"/>
                  </a:lnTo>
                  <a:lnTo>
                    <a:pt x="3483246" y="2995541"/>
                  </a:lnTo>
                  <a:lnTo>
                    <a:pt x="3483246" y="2995900"/>
                  </a:lnTo>
                  <a:lnTo>
                    <a:pt x="3483246" y="2996258"/>
                  </a:lnTo>
                  <a:lnTo>
                    <a:pt x="3483246" y="2996616"/>
                  </a:lnTo>
                  <a:lnTo>
                    <a:pt x="3483246" y="2996974"/>
                  </a:lnTo>
                  <a:lnTo>
                    <a:pt x="3483246" y="2997331"/>
                  </a:lnTo>
                  <a:lnTo>
                    <a:pt x="3483246" y="2997687"/>
                  </a:lnTo>
                  <a:lnTo>
                    <a:pt x="3483246" y="2998043"/>
                  </a:lnTo>
                  <a:lnTo>
                    <a:pt x="3483246" y="2998399"/>
                  </a:lnTo>
                  <a:lnTo>
                    <a:pt x="3483246" y="2998754"/>
                  </a:lnTo>
                  <a:lnTo>
                    <a:pt x="3483246" y="2999108"/>
                  </a:lnTo>
                  <a:lnTo>
                    <a:pt x="3483246" y="2999462"/>
                  </a:lnTo>
                  <a:lnTo>
                    <a:pt x="3483246" y="2999816"/>
                  </a:lnTo>
                  <a:lnTo>
                    <a:pt x="3483246" y="3000168"/>
                  </a:lnTo>
                  <a:lnTo>
                    <a:pt x="3483246" y="3000521"/>
                  </a:lnTo>
                  <a:lnTo>
                    <a:pt x="3483246" y="3000873"/>
                  </a:lnTo>
                  <a:lnTo>
                    <a:pt x="3483246" y="3001224"/>
                  </a:lnTo>
                  <a:lnTo>
                    <a:pt x="3483246" y="3001575"/>
                  </a:lnTo>
                  <a:lnTo>
                    <a:pt x="3483246" y="3001925"/>
                  </a:lnTo>
                  <a:lnTo>
                    <a:pt x="3483246" y="3002275"/>
                  </a:lnTo>
                  <a:lnTo>
                    <a:pt x="3483246" y="3002624"/>
                  </a:lnTo>
                  <a:lnTo>
                    <a:pt x="3483246" y="3002973"/>
                  </a:lnTo>
                  <a:lnTo>
                    <a:pt x="3483246" y="3003321"/>
                  </a:lnTo>
                  <a:lnTo>
                    <a:pt x="3483246" y="3003669"/>
                  </a:lnTo>
                  <a:lnTo>
                    <a:pt x="3483246" y="3004016"/>
                  </a:lnTo>
                  <a:lnTo>
                    <a:pt x="3483246" y="3004363"/>
                  </a:lnTo>
                  <a:lnTo>
                    <a:pt x="3483246" y="3004709"/>
                  </a:lnTo>
                  <a:lnTo>
                    <a:pt x="3483246" y="3005055"/>
                  </a:lnTo>
                  <a:lnTo>
                    <a:pt x="3483246" y="3005400"/>
                  </a:lnTo>
                  <a:lnTo>
                    <a:pt x="3483246" y="3005745"/>
                  </a:lnTo>
                  <a:lnTo>
                    <a:pt x="3483246" y="3006089"/>
                  </a:lnTo>
                  <a:lnTo>
                    <a:pt x="3483246" y="3006433"/>
                  </a:lnTo>
                  <a:lnTo>
                    <a:pt x="3483246" y="3006776"/>
                  </a:lnTo>
                  <a:lnTo>
                    <a:pt x="3483246" y="3007119"/>
                  </a:lnTo>
                  <a:lnTo>
                    <a:pt x="3483246" y="3007461"/>
                  </a:lnTo>
                  <a:lnTo>
                    <a:pt x="3483246" y="3007803"/>
                  </a:lnTo>
                  <a:lnTo>
                    <a:pt x="3483246" y="3008145"/>
                  </a:lnTo>
                  <a:lnTo>
                    <a:pt x="3483246" y="3008485"/>
                  </a:lnTo>
                  <a:lnTo>
                    <a:pt x="3483246" y="3008826"/>
                  </a:lnTo>
                  <a:lnTo>
                    <a:pt x="3483246" y="3009166"/>
                  </a:lnTo>
                  <a:lnTo>
                    <a:pt x="3483246" y="3009505"/>
                  </a:lnTo>
                  <a:lnTo>
                    <a:pt x="3483246" y="3009844"/>
                  </a:lnTo>
                  <a:lnTo>
                    <a:pt x="3483246" y="3010182"/>
                  </a:lnTo>
                  <a:lnTo>
                    <a:pt x="3483246" y="3010520"/>
                  </a:lnTo>
                  <a:lnTo>
                    <a:pt x="3483246" y="3010858"/>
                  </a:lnTo>
                  <a:lnTo>
                    <a:pt x="3483246" y="3011194"/>
                  </a:lnTo>
                  <a:lnTo>
                    <a:pt x="3483246" y="3011531"/>
                  </a:lnTo>
                  <a:lnTo>
                    <a:pt x="3483246" y="3011867"/>
                  </a:lnTo>
                  <a:lnTo>
                    <a:pt x="3483246" y="3012202"/>
                  </a:lnTo>
                  <a:lnTo>
                    <a:pt x="3483246" y="3012537"/>
                  </a:lnTo>
                  <a:lnTo>
                    <a:pt x="3483246" y="3012872"/>
                  </a:lnTo>
                  <a:lnTo>
                    <a:pt x="3483246" y="3013206"/>
                  </a:lnTo>
                  <a:lnTo>
                    <a:pt x="3483246" y="3013540"/>
                  </a:lnTo>
                  <a:lnTo>
                    <a:pt x="3483246" y="3013873"/>
                  </a:lnTo>
                  <a:lnTo>
                    <a:pt x="3483246" y="3014205"/>
                  </a:lnTo>
                  <a:lnTo>
                    <a:pt x="3483246" y="3014538"/>
                  </a:lnTo>
                  <a:lnTo>
                    <a:pt x="3483246" y="3014869"/>
                  </a:lnTo>
                  <a:lnTo>
                    <a:pt x="3483246" y="3015201"/>
                  </a:lnTo>
                  <a:lnTo>
                    <a:pt x="3483246" y="3015531"/>
                  </a:lnTo>
                  <a:lnTo>
                    <a:pt x="3483246" y="3015862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8236"/>
                  </a:lnTo>
                  <a:lnTo>
                    <a:pt x="3483246" y="36283"/>
                  </a:lnTo>
                  <a:lnTo>
                    <a:pt x="3483246" y="54143"/>
                  </a:lnTo>
                  <a:lnTo>
                    <a:pt x="3483246" y="71819"/>
                  </a:lnTo>
                  <a:lnTo>
                    <a:pt x="3483246" y="89314"/>
                  </a:lnTo>
                  <a:lnTo>
                    <a:pt x="3483246" y="106630"/>
                  </a:lnTo>
                  <a:lnTo>
                    <a:pt x="3483246" y="123770"/>
                  </a:lnTo>
                  <a:lnTo>
                    <a:pt x="3483246" y="140737"/>
                  </a:lnTo>
                  <a:lnTo>
                    <a:pt x="3483246" y="157533"/>
                  </a:lnTo>
                  <a:lnTo>
                    <a:pt x="3483246" y="174162"/>
                  </a:lnTo>
                  <a:lnTo>
                    <a:pt x="3483246" y="190625"/>
                  </a:lnTo>
                  <a:lnTo>
                    <a:pt x="3483246" y="206925"/>
                  </a:lnTo>
                  <a:lnTo>
                    <a:pt x="3483246" y="223065"/>
                  </a:lnTo>
                  <a:lnTo>
                    <a:pt x="3483246" y="239046"/>
                  </a:lnTo>
                  <a:lnTo>
                    <a:pt x="3483246" y="254871"/>
                  </a:lnTo>
                  <a:lnTo>
                    <a:pt x="3483246" y="270543"/>
                  </a:lnTo>
                  <a:lnTo>
                    <a:pt x="3483246" y="286063"/>
                  </a:lnTo>
                  <a:lnTo>
                    <a:pt x="3483246" y="301434"/>
                  </a:lnTo>
                  <a:lnTo>
                    <a:pt x="3483246" y="316658"/>
                  </a:lnTo>
                  <a:lnTo>
                    <a:pt x="3483246" y="331737"/>
                  </a:lnTo>
                  <a:lnTo>
                    <a:pt x="3483246" y="346673"/>
                  </a:lnTo>
                  <a:lnTo>
                    <a:pt x="3483246" y="361469"/>
                  </a:lnTo>
                  <a:lnTo>
                    <a:pt x="3483246" y="376125"/>
                  </a:lnTo>
                  <a:lnTo>
                    <a:pt x="3483246" y="390644"/>
                  </a:lnTo>
                  <a:lnTo>
                    <a:pt x="3483246" y="405028"/>
                  </a:lnTo>
                  <a:lnTo>
                    <a:pt x="3483246" y="419279"/>
                  </a:lnTo>
                  <a:lnTo>
                    <a:pt x="3483246" y="433399"/>
                  </a:lnTo>
                  <a:lnTo>
                    <a:pt x="3483246" y="447389"/>
                  </a:lnTo>
                  <a:lnTo>
                    <a:pt x="3483246" y="461251"/>
                  </a:lnTo>
                  <a:lnTo>
                    <a:pt x="3483246" y="474988"/>
                  </a:lnTo>
                  <a:lnTo>
                    <a:pt x="3483246" y="488600"/>
                  </a:lnTo>
                  <a:lnTo>
                    <a:pt x="3483246" y="502089"/>
                  </a:lnTo>
                  <a:lnTo>
                    <a:pt x="3483246" y="515458"/>
                  </a:lnTo>
                  <a:lnTo>
                    <a:pt x="3483246" y="528707"/>
                  </a:lnTo>
                  <a:lnTo>
                    <a:pt x="3483246" y="541838"/>
                  </a:lnTo>
                  <a:lnTo>
                    <a:pt x="3483246" y="554853"/>
                  </a:lnTo>
                  <a:lnTo>
                    <a:pt x="3483246" y="567753"/>
                  </a:lnTo>
                  <a:lnTo>
                    <a:pt x="3483246" y="580541"/>
                  </a:lnTo>
                  <a:lnTo>
                    <a:pt x="3483246" y="593216"/>
                  </a:lnTo>
                  <a:lnTo>
                    <a:pt x="3483246" y="605782"/>
                  </a:lnTo>
                  <a:lnTo>
                    <a:pt x="3483246" y="618238"/>
                  </a:lnTo>
                  <a:lnTo>
                    <a:pt x="3483246" y="630587"/>
                  </a:lnTo>
                  <a:lnTo>
                    <a:pt x="3483246" y="642830"/>
                  </a:lnTo>
                  <a:lnTo>
                    <a:pt x="3483246" y="654969"/>
                  </a:lnTo>
                  <a:lnTo>
                    <a:pt x="3483246" y="667004"/>
                  </a:lnTo>
                  <a:lnTo>
                    <a:pt x="3483246" y="678937"/>
                  </a:lnTo>
                  <a:lnTo>
                    <a:pt x="3483246" y="690770"/>
                  </a:lnTo>
                  <a:lnTo>
                    <a:pt x="3483246" y="702503"/>
                  </a:lnTo>
                  <a:lnTo>
                    <a:pt x="3483246" y="714138"/>
                  </a:lnTo>
                  <a:lnTo>
                    <a:pt x="3483246" y="725676"/>
                  </a:lnTo>
                  <a:lnTo>
                    <a:pt x="3483246" y="737118"/>
                  </a:lnTo>
                  <a:lnTo>
                    <a:pt x="3483246" y="748466"/>
                  </a:lnTo>
                  <a:lnTo>
                    <a:pt x="3483246" y="759720"/>
                  </a:lnTo>
                  <a:lnTo>
                    <a:pt x="3483246" y="770882"/>
                  </a:lnTo>
                  <a:lnTo>
                    <a:pt x="3483246" y="781953"/>
                  </a:lnTo>
                  <a:lnTo>
                    <a:pt x="3483246" y="792934"/>
                  </a:lnTo>
                  <a:lnTo>
                    <a:pt x="3483246" y="803826"/>
                  </a:lnTo>
                  <a:lnTo>
                    <a:pt x="3483246" y="814630"/>
                  </a:lnTo>
                  <a:lnTo>
                    <a:pt x="3483246" y="825347"/>
                  </a:lnTo>
                  <a:lnTo>
                    <a:pt x="3483246" y="835979"/>
                  </a:lnTo>
                  <a:lnTo>
                    <a:pt x="3483246" y="846526"/>
                  </a:lnTo>
                  <a:lnTo>
                    <a:pt x="3483246" y="856989"/>
                  </a:lnTo>
                  <a:lnTo>
                    <a:pt x="3483246" y="867369"/>
                  </a:lnTo>
                  <a:lnTo>
                    <a:pt x="3483246" y="877668"/>
                  </a:lnTo>
                  <a:lnTo>
                    <a:pt x="3483246" y="887886"/>
                  </a:lnTo>
                  <a:lnTo>
                    <a:pt x="3483246" y="898024"/>
                  </a:lnTo>
                  <a:lnTo>
                    <a:pt x="3483246" y="908083"/>
                  </a:lnTo>
                  <a:lnTo>
                    <a:pt x="3483246" y="918065"/>
                  </a:lnTo>
                  <a:lnTo>
                    <a:pt x="3483246" y="927969"/>
                  </a:lnTo>
                  <a:lnTo>
                    <a:pt x="3483246" y="937797"/>
                  </a:lnTo>
                  <a:lnTo>
                    <a:pt x="3483246" y="947549"/>
                  </a:lnTo>
                  <a:lnTo>
                    <a:pt x="3483246" y="957228"/>
                  </a:lnTo>
                  <a:lnTo>
                    <a:pt x="3483246" y="966832"/>
                  </a:lnTo>
                  <a:lnTo>
                    <a:pt x="3483246" y="976364"/>
                  </a:lnTo>
                  <a:lnTo>
                    <a:pt x="3483246" y="985824"/>
                  </a:lnTo>
                  <a:lnTo>
                    <a:pt x="3483246" y="995213"/>
                  </a:lnTo>
                  <a:lnTo>
                    <a:pt x="3483246" y="1004531"/>
                  </a:lnTo>
                  <a:lnTo>
                    <a:pt x="3483246" y="1013780"/>
                  </a:lnTo>
                  <a:lnTo>
                    <a:pt x="3483246" y="1022961"/>
                  </a:lnTo>
                  <a:lnTo>
                    <a:pt x="3483246" y="1032073"/>
                  </a:lnTo>
                  <a:lnTo>
                    <a:pt x="3483246" y="1041118"/>
                  </a:lnTo>
                  <a:lnTo>
                    <a:pt x="3483246" y="1050096"/>
                  </a:lnTo>
                  <a:lnTo>
                    <a:pt x="3483246" y="1059009"/>
                  </a:lnTo>
                  <a:lnTo>
                    <a:pt x="3483246" y="1067856"/>
                  </a:lnTo>
                  <a:lnTo>
                    <a:pt x="3483246" y="1076639"/>
                  </a:lnTo>
                  <a:lnTo>
                    <a:pt x="3483246" y="1085359"/>
                  </a:lnTo>
                  <a:lnTo>
                    <a:pt x="3483246" y="1094016"/>
                  </a:lnTo>
                  <a:lnTo>
                    <a:pt x="3483246" y="1102610"/>
                  </a:lnTo>
                  <a:lnTo>
                    <a:pt x="3483246" y="1111143"/>
                  </a:lnTo>
                  <a:lnTo>
                    <a:pt x="3483246" y="1119615"/>
                  </a:lnTo>
                  <a:lnTo>
                    <a:pt x="3483246" y="1128026"/>
                  </a:lnTo>
                  <a:lnTo>
                    <a:pt x="3483246" y="1136378"/>
                  </a:lnTo>
                  <a:lnTo>
                    <a:pt x="3483246" y="1144671"/>
                  </a:lnTo>
                  <a:lnTo>
                    <a:pt x="3483246" y="1152905"/>
                  </a:lnTo>
                  <a:lnTo>
                    <a:pt x="3483246" y="1161082"/>
                  </a:lnTo>
                  <a:lnTo>
                    <a:pt x="3483246" y="1169201"/>
                  </a:lnTo>
                  <a:lnTo>
                    <a:pt x="3483246" y="1177264"/>
                  </a:lnTo>
                  <a:lnTo>
                    <a:pt x="3483246" y="1185271"/>
                  </a:lnTo>
                  <a:lnTo>
                    <a:pt x="3483246" y="1193223"/>
                  </a:lnTo>
                  <a:lnTo>
                    <a:pt x="3483246" y="1201119"/>
                  </a:lnTo>
                  <a:lnTo>
                    <a:pt x="3483246" y="1208962"/>
                  </a:lnTo>
                  <a:lnTo>
                    <a:pt x="3483246" y="1216750"/>
                  </a:lnTo>
                  <a:lnTo>
                    <a:pt x="3483246" y="1224486"/>
                  </a:lnTo>
                  <a:lnTo>
                    <a:pt x="3483246" y="1232168"/>
                  </a:lnTo>
                  <a:lnTo>
                    <a:pt x="3483246" y="1239799"/>
                  </a:lnTo>
                  <a:lnTo>
                    <a:pt x="3483246" y="1247378"/>
                  </a:lnTo>
                  <a:lnTo>
                    <a:pt x="3483246" y="1254907"/>
                  </a:lnTo>
                  <a:lnTo>
                    <a:pt x="3483246" y="1262384"/>
                  </a:lnTo>
                  <a:lnTo>
                    <a:pt x="3483246" y="1269812"/>
                  </a:lnTo>
                  <a:lnTo>
                    <a:pt x="3483246" y="1277190"/>
                  </a:lnTo>
                  <a:lnTo>
                    <a:pt x="3483246" y="1284519"/>
                  </a:lnTo>
                  <a:lnTo>
                    <a:pt x="3483246" y="1291800"/>
                  </a:lnTo>
                  <a:lnTo>
                    <a:pt x="3483246" y="1299032"/>
                  </a:lnTo>
                  <a:lnTo>
                    <a:pt x="3483246" y="1306217"/>
                  </a:lnTo>
                  <a:lnTo>
                    <a:pt x="3483246" y="1313355"/>
                  </a:lnTo>
                  <a:lnTo>
                    <a:pt x="3483246" y="1320446"/>
                  </a:lnTo>
                  <a:lnTo>
                    <a:pt x="3483246" y="1327491"/>
                  </a:lnTo>
                  <a:lnTo>
                    <a:pt x="3483246" y="1334490"/>
                  </a:lnTo>
                  <a:lnTo>
                    <a:pt x="3483246" y="1341444"/>
                  </a:lnTo>
                  <a:lnTo>
                    <a:pt x="3483246" y="1348353"/>
                  </a:lnTo>
                  <a:lnTo>
                    <a:pt x="3483246" y="1355218"/>
                  </a:lnTo>
                  <a:lnTo>
                    <a:pt x="3483246" y="1362038"/>
                  </a:lnTo>
                  <a:lnTo>
                    <a:pt x="3483246" y="1368815"/>
                  </a:lnTo>
                  <a:lnTo>
                    <a:pt x="3483246" y="1375549"/>
                  </a:lnTo>
                  <a:lnTo>
                    <a:pt x="3483246" y="1382240"/>
                  </a:lnTo>
                  <a:lnTo>
                    <a:pt x="3483246" y="1388889"/>
                  </a:lnTo>
                  <a:lnTo>
                    <a:pt x="3483246" y="1395496"/>
                  </a:lnTo>
                  <a:lnTo>
                    <a:pt x="3483246" y="1402061"/>
                  </a:lnTo>
                  <a:lnTo>
                    <a:pt x="3483246" y="1408585"/>
                  </a:lnTo>
                  <a:lnTo>
                    <a:pt x="3483246" y="1415069"/>
                  </a:lnTo>
                  <a:lnTo>
                    <a:pt x="3483246" y="1421512"/>
                  </a:lnTo>
                  <a:lnTo>
                    <a:pt x="3483246" y="1427914"/>
                  </a:lnTo>
                  <a:lnTo>
                    <a:pt x="3483246" y="1434278"/>
                  </a:lnTo>
                  <a:lnTo>
                    <a:pt x="3483246" y="1440602"/>
                  </a:lnTo>
                  <a:lnTo>
                    <a:pt x="3483246" y="1446887"/>
                  </a:lnTo>
                  <a:lnTo>
                    <a:pt x="3483246" y="1453133"/>
                  </a:lnTo>
                  <a:lnTo>
                    <a:pt x="3483246" y="1459341"/>
                  </a:lnTo>
                  <a:lnTo>
                    <a:pt x="3483246" y="1465512"/>
                  </a:lnTo>
                  <a:lnTo>
                    <a:pt x="3483246" y="1471645"/>
                  </a:lnTo>
                  <a:lnTo>
                    <a:pt x="3483246" y="1477741"/>
                  </a:lnTo>
                  <a:lnTo>
                    <a:pt x="3483246" y="1483800"/>
                  </a:lnTo>
                  <a:lnTo>
                    <a:pt x="3483246" y="1489822"/>
                  </a:lnTo>
                  <a:lnTo>
                    <a:pt x="3483246" y="1495808"/>
                  </a:lnTo>
                  <a:lnTo>
                    <a:pt x="3483246" y="1501759"/>
                  </a:lnTo>
                  <a:lnTo>
                    <a:pt x="3483246" y="1507674"/>
                  </a:lnTo>
                  <a:lnTo>
                    <a:pt x="3483246" y="1513553"/>
                  </a:lnTo>
                  <a:lnTo>
                    <a:pt x="3483246" y="1519398"/>
                  </a:lnTo>
                  <a:lnTo>
                    <a:pt x="3483246" y="1525208"/>
                  </a:lnTo>
                  <a:lnTo>
                    <a:pt x="3483246" y="1530984"/>
                  </a:lnTo>
                  <a:lnTo>
                    <a:pt x="3483246" y="1536726"/>
                  </a:lnTo>
                  <a:lnTo>
                    <a:pt x="3483246" y="1542434"/>
                  </a:lnTo>
                  <a:lnTo>
                    <a:pt x="3483246" y="1548109"/>
                  </a:lnTo>
                  <a:lnTo>
                    <a:pt x="3483246" y="1553751"/>
                  </a:lnTo>
                  <a:lnTo>
                    <a:pt x="3483246" y="1559360"/>
                  </a:lnTo>
                  <a:lnTo>
                    <a:pt x="3483246" y="1564937"/>
                  </a:lnTo>
                  <a:lnTo>
                    <a:pt x="3483246" y="1570481"/>
                  </a:lnTo>
                  <a:lnTo>
                    <a:pt x="3483246" y="1575993"/>
                  </a:lnTo>
                  <a:lnTo>
                    <a:pt x="3483246" y="1581474"/>
                  </a:lnTo>
                  <a:lnTo>
                    <a:pt x="3483246" y="1586923"/>
                  </a:lnTo>
                  <a:lnTo>
                    <a:pt x="3483246" y="1592341"/>
                  </a:lnTo>
                  <a:lnTo>
                    <a:pt x="3483246" y="1597728"/>
                  </a:lnTo>
                  <a:lnTo>
                    <a:pt x="3483246" y="1603085"/>
                  </a:lnTo>
                  <a:lnTo>
                    <a:pt x="3483246" y="1608411"/>
                  </a:lnTo>
                  <a:lnTo>
                    <a:pt x="3483246" y="1613707"/>
                  </a:lnTo>
                  <a:lnTo>
                    <a:pt x="3483246" y="1618973"/>
                  </a:lnTo>
                  <a:lnTo>
                    <a:pt x="3483246" y="1624210"/>
                  </a:lnTo>
                  <a:lnTo>
                    <a:pt x="3483246" y="1629418"/>
                  </a:lnTo>
                  <a:lnTo>
                    <a:pt x="3483246" y="1634596"/>
                  </a:lnTo>
                  <a:lnTo>
                    <a:pt x="3483246" y="1639745"/>
                  </a:lnTo>
                  <a:lnTo>
                    <a:pt x="3483246" y="1644866"/>
                  </a:lnTo>
                  <a:lnTo>
                    <a:pt x="3483246" y="1649959"/>
                  </a:lnTo>
                  <a:lnTo>
                    <a:pt x="3483246" y="1655023"/>
                  </a:lnTo>
                  <a:lnTo>
                    <a:pt x="3483246" y="1660059"/>
                  </a:lnTo>
                  <a:lnTo>
                    <a:pt x="3483246" y="1665068"/>
                  </a:lnTo>
                  <a:lnTo>
                    <a:pt x="3483246" y="1670049"/>
                  </a:lnTo>
                  <a:lnTo>
                    <a:pt x="3483246" y="1675004"/>
                  </a:lnTo>
                  <a:lnTo>
                    <a:pt x="3483246" y="1679931"/>
                  </a:lnTo>
                  <a:lnTo>
                    <a:pt x="3483246" y="1684831"/>
                  </a:lnTo>
                  <a:lnTo>
                    <a:pt x="3483246" y="1689705"/>
                  </a:lnTo>
                  <a:lnTo>
                    <a:pt x="3483246" y="1694552"/>
                  </a:lnTo>
                  <a:lnTo>
                    <a:pt x="3483246" y="1699373"/>
                  </a:lnTo>
                  <a:lnTo>
                    <a:pt x="3483246" y="1704169"/>
                  </a:lnTo>
                  <a:lnTo>
                    <a:pt x="3483246" y="1708938"/>
                  </a:lnTo>
                  <a:lnTo>
                    <a:pt x="3483246" y="1713682"/>
                  </a:lnTo>
                  <a:lnTo>
                    <a:pt x="3483246" y="1718401"/>
                  </a:lnTo>
                  <a:lnTo>
                    <a:pt x="3483246" y="1723095"/>
                  </a:lnTo>
                  <a:lnTo>
                    <a:pt x="3483246" y="1727764"/>
                  </a:lnTo>
                  <a:lnTo>
                    <a:pt x="3483246" y="1732408"/>
                  </a:lnTo>
                  <a:lnTo>
                    <a:pt x="3483246" y="1737028"/>
                  </a:lnTo>
                  <a:lnTo>
                    <a:pt x="3483246" y="1741623"/>
                  </a:lnTo>
                  <a:lnTo>
                    <a:pt x="3483246" y="1746194"/>
                  </a:lnTo>
                  <a:lnTo>
                    <a:pt x="3483246" y="1750741"/>
                  </a:lnTo>
                  <a:lnTo>
                    <a:pt x="3483246" y="1755265"/>
                  </a:lnTo>
                  <a:lnTo>
                    <a:pt x="3483246" y="1759765"/>
                  </a:lnTo>
                  <a:lnTo>
                    <a:pt x="3483246" y="1764241"/>
                  </a:lnTo>
                  <a:lnTo>
                    <a:pt x="3483246" y="1768695"/>
                  </a:lnTo>
                  <a:lnTo>
                    <a:pt x="3483246" y="1773125"/>
                  </a:lnTo>
                  <a:lnTo>
                    <a:pt x="3483246" y="1777533"/>
                  </a:lnTo>
                  <a:lnTo>
                    <a:pt x="3483246" y="1781918"/>
                  </a:lnTo>
                  <a:lnTo>
                    <a:pt x="3483246" y="1786280"/>
                  </a:lnTo>
                  <a:lnTo>
                    <a:pt x="3483246" y="1790620"/>
                  </a:lnTo>
                  <a:lnTo>
                    <a:pt x="3483246" y="1794938"/>
                  </a:lnTo>
                  <a:lnTo>
                    <a:pt x="3483246" y="1799234"/>
                  </a:lnTo>
                  <a:lnTo>
                    <a:pt x="3483246" y="1803508"/>
                  </a:lnTo>
                  <a:lnTo>
                    <a:pt x="3483246" y="1807761"/>
                  </a:lnTo>
                  <a:lnTo>
                    <a:pt x="3483246" y="1811992"/>
                  </a:lnTo>
                  <a:lnTo>
                    <a:pt x="3483246" y="1816201"/>
                  </a:lnTo>
                  <a:lnTo>
                    <a:pt x="3483246" y="1820390"/>
                  </a:lnTo>
                  <a:lnTo>
                    <a:pt x="3483246" y="1824557"/>
                  </a:lnTo>
                  <a:lnTo>
                    <a:pt x="3483246" y="1828704"/>
                  </a:lnTo>
                  <a:lnTo>
                    <a:pt x="3483246" y="1832830"/>
                  </a:lnTo>
                  <a:lnTo>
                    <a:pt x="3483246" y="1836936"/>
                  </a:lnTo>
                  <a:lnTo>
                    <a:pt x="3483246" y="1841021"/>
                  </a:lnTo>
                  <a:lnTo>
                    <a:pt x="3483246" y="1845086"/>
                  </a:lnTo>
                  <a:lnTo>
                    <a:pt x="3483246" y="1849131"/>
                  </a:lnTo>
                  <a:lnTo>
                    <a:pt x="3483246" y="1853156"/>
                  </a:lnTo>
                  <a:lnTo>
                    <a:pt x="3483246" y="1857161"/>
                  </a:lnTo>
                  <a:lnTo>
                    <a:pt x="3483246" y="1861146"/>
                  </a:lnTo>
                  <a:lnTo>
                    <a:pt x="3483246" y="1865112"/>
                  </a:lnTo>
                  <a:lnTo>
                    <a:pt x="3483246" y="1869059"/>
                  </a:lnTo>
                  <a:lnTo>
                    <a:pt x="3483246" y="1872986"/>
                  </a:lnTo>
                  <a:lnTo>
                    <a:pt x="3483246" y="1876895"/>
                  </a:lnTo>
                  <a:lnTo>
                    <a:pt x="3483246" y="1880784"/>
                  </a:lnTo>
                  <a:lnTo>
                    <a:pt x="3483246" y="1884655"/>
                  </a:lnTo>
                  <a:lnTo>
                    <a:pt x="3483246" y="1888507"/>
                  </a:lnTo>
                  <a:lnTo>
                    <a:pt x="3483246" y="1892340"/>
                  </a:lnTo>
                  <a:lnTo>
                    <a:pt x="3483246" y="1896156"/>
                  </a:lnTo>
                  <a:lnTo>
                    <a:pt x="3483246" y="1899952"/>
                  </a:lnTo>
                  <a:lnTo>
                    <a:pt x="3483246" y="1903731"/>
                  </a:lnTo>
                  <a:lnTo>
                    <a:pt x="3483246" y="1907492"/>
                  </a:lnTo>
                  <a:lnTo>
                    <a:pt x="3483246" y="1911235"/>
                  </a:lnTo>
                  <a:lnTo>
                    <a:pt x="3483246" y="1914960"/>
                  </a:lnTo>
                  <a:lnTo>
                    <a:pt x="3483246" y="1918667"/>
                  </a:lnTo>
                  <a:lnTo>
                    <a:pt x="3483246" y="1922357"/>
                  </a:lnTo>
                  <a:lnTo>
                    <a:pt x="3483246" y="1926030"/>
                  </a:lnTo>
                  <a:lnTo>
                    <a:pt x="3483246" y="1929686"/>
                  </a:lnTo>
                  <a:lnTo>
                    <a:pt x="3483246" y="1933324"/>
                  </a:lnTo>
                  <a:lnTo>
                    <a:pt x="3483246" y="1936945"/>
                  </a:lnTo>
                  <a:lnTo>
                    <a:pt x="3483246" y="1940550"/>
                  </a:lnTo>
                  <a:lnTo>
                    <a:pt x="3483246" y="1944137"/>
                  </a:lnTo>
                  <a:lnTo>
                    <a:pt x="3483246" y="1947708"/>
                  </a:lnTo>
                  <a:lnTo>
                    <a:pt x="3483246" y="1951263"/>
                  </a:lnTo>
                  <a:lnTo>
                    <a:pt x="3483246" y="1954801"/>
                  </a:lnTo>
                  <a:lnTo>
                    <a:pt x="3483246" y="1958323"/>
                  </a:lnTo>
                  <a:lnTo>
                    <a:pt x="3483246" y="1961828"/>
                  </a:lnTo>
                  <a:lnTo>
                    <a:pt x="3483246" y="1965318"/>
                  </a:lnTo>
                  <a:lnTo>
                    <a:pt x="3483246" y="1968791"/>
                  </a:lnTo>
                  <a:lnTo>
                    <a:pt x="3483246" y="1972249"/>
                  </a:lnTo>
                  <a:lnTo>
                    <a:pt x="3483246" y="1975691"/>
                  </a:lnTo>
                  <a:lnTo>
                    <a:pt x="3483246" y="1979117"/>
                  </a:lnTo>
                  <a:lnTo>
                    <a:pt x="3483246" y="1982528"/>
                  </a:lnTo>
                  <a:lnTo>
                    <a:pt x="3483246" y="1985923"/>
                  </a:lnTo>
                  <a:lnTo>
                    <a:pt x="3483246" y="1989303"/>
                  </a:lnTo>
                  <a:lnTo>
                    <a:pt x="3483246" y="1992668"/>
                  </a:lnTo>
                  <a:lnTo>
                    <a:pt x="3483246" y="1996017"/>
                  </a:lnTo>
                  <a:lnTo>
                    <a:pt x="3483246" y="1999352"/>
                  </a:lnTo>
                  <a:lnTo>
                    <a:pt x="3483246" y="2002672"/>
                  </a:lnTo>
                  <a:lnTo>
                    <a:pt x="3483246" y="2005977"/>
                  </a:lnTo>
                  <a:lnTo>
                    <a:pt x="3483246" y="2009267"/>
                  </a:lnTo>
                  <a:lnTo>
                    <a:pt x="3483246" y="2012542"/>
                  </a:lnTo>
                  <a:lnTo>
                    <a:pt x="3483246" y="2015803"/>
                  </a:lnTo>
                  <a:lnTo>
                    <a:pt x="3483246" y="2019050"/>
                  </a:lnTo>
                  <a:lnTo>
                    <a:pt x="3483246" y="2022282"/>
                  </a:lnTo>
                  <a:lnTo>
                    <a:pt x="3483246" y="2025500"/>
                  </a:lnTo>
                  <a:lnTo>
                    <a:pt x="3483246" y="2028704"/>
                  </a:lnTo>
                  <a:lnTo>
                    <a:pt x="3483246" y="2031894"/>
                  </a:lnTo>
                  <a:lnTo>
                    <a:pt x="3483246" y="2035069"/>
                  </a:lnTo>
                  <a:lnTo>
                    <a:pt x="3483246" y="2038231"/>
                  </a:lnTo>
                  <a:lnTo>
                    <a:pt x="3483246" y="2041380"/>
                  </a:lnTo>
                  <a:lnTo>
                    <a:pt x="3483246" y="2044514"/>
                  </a:lnTo>
                  <a:lnTo>
                    <a:pt x="3483246" y="2047635"/>
                  </a:lnTo>
                  <a:lnTo>
                    <a:pt x="3483246" y="2050742"/>
                  </a:lnTo>
                  <a:lnTo>
                    <a:pt x="3483246" y="2053836"/>
                  </a:lnTo>
                  <a:lnTo>
                    <a:pt x="3483246" y="2056917"/>
                  </a:lnTo>
                  <a:lnTo>
                    <a:pt x="3483246" y="2059984"/>
                  </a:lnTo>
                  <a:lnTo>
                    <a:pt x="3483246" y="2063038"/>
                  </a:lnTo>
                  <a:lnTo>
                    <a:pt x="3483246" y="2066080"/>
                  </a:lnTo>
                  <a:lnTo>
                    <a:pt x="3483246" y="2069108"/>
                  </a:lnTo>
                  <a:lnTo>
                    <a:pt x="3483246" y="2072123"/>
                  </a:lnTo>
                  <a:lnTo>
                    <a:pt x="3483246" y="2075125"/>
                  </a:lnTo>
                  <a:lnTo>
                    <a:pt x="3483246" y="2078115"/>
                  </a:lnTo>
                  <a:lnTo>
                    <a:pt x="3483246" y="2081092"/>
                  </a:lnTo>
                  <a:lnTo>
                    <a:pt x="3483246" y="2084056"/>
                  </a:lnTo>
                  <a:lnTo>
                    <a:pt x="3483246" y="2087008"/>
                  </a:lnTo>
                  <a:lnTo>
                    <a:pt x="3483246" y="2089948"/>
                  </a:lnTo>
                  <a:lnTo>
                    <a:pt x="3483246" y="2092875"/>
                  </a:lnTo>
                  <a:lnTo>
                    <a:pt x="3483246" y="2095790"/>
                  </a:lnTo>
                  <a:lnTo>
                    <a:pt x="3483246" y="2098692"/>
                  </a:lnTo>
                  <a:lnTo>
                    <a:pt x="3483246" y="2101583"/>
                  </a:lnTo>
                  <a:lnTo>
                    <a:pt x="3483246" y="2104461"/>
                  </a:lnTo>
                  <a:lnTo>
                    <a:pt x="3483246" y="2107328"/>
                  </a:lnTo>
                  <a:lnTo>
                    <a:pt x="3483246" y="2110182"/>
                  </a:lnTo>
                  <a:lnTo>
                    <a:pt x="3483246" y="2113025"/>
                  </a:lnTo>
                  <a:lnTo>
                    <a:pt x="3483246" y="2115856"/>
                  </a:lnTo>
                  <a:lnTo>
                    <a:pt x="3483246" y="2118675"/>
                  </a:lnTo>
                  <a:lnTo>
                    <a:pt x="3483246" y="2121483"/>
                  </a:lnTo>
                  <a:lnTo>
                    <a:pt x="3483246" y="2124279"/>
                  </a:lnTo>
                  <a:lnTo>
                    <a:pt x="3483246" y="2127064"/>
                  </a:lnTo>
                  <a:lnTo>
                    <a:pt x="3483246" y="2129838"/>
                  </a:lnTo>
                  <a:lnTo>
                    <a:pt x="3483246" y="2132600"/>
                  </a:lnTo>
                  <a:lnTo>
                    <a:pt x="3483246" y="2135350"/>
                  </a:lnTo>
                  <a:lnTo>
                    <a:pt x="3483246" y="2138090"/>
                  </a:lnTo>
                  <a:lnTo>
                    <a:pt x="3483246" y="2140819"/>
                  </a:lnTo>
                  <a:lnTo>
                    <a:pt x="3483246" y="2143536"/>
                  </a:lnTo>
                  <a:lnTo>
                    <a:pt x="3483246" y="2146243"/>
                  </a:lnTo>
                  <a:lnTo>
                    <a:pt x="3483246" y="2148938"/>
                  </a:lnTo>
                  <a:lnTo>
                    <a:pt x="3483246" y="2151623"/>
                  </a:lnTo>
                  <a:lnTo>
                    <a:pt x="3483246" y="2154297"/>
                  </a:lnTo>
                  <a:lnTo>
                    <a:pt x="3483246" y="2156960"/>
                  </a:lnTo>
                  <a:lnTo>
                    <a:pt x="3483246" y="2159613"/>
                  </a:lnTo>
                  <a:lnTo>
                    <a:pt x="3483246" y="2162255"/>
                  </a:lnTo>
                  <a:lnTo>
                    <a:pt x="3483246" y="2164886"/>
                  </a:lnTo>
                  <a:lnTo>
                    <a:pt x="3483246" y="2167507"/>
                  </a:lnTo>
                  <a:lnTo>
                    <a:pt x="3483246" y="2170118"/>
                  </a:lnTo>
                  <a:lnTo>
                    <a:pt x="3483246" y="2172718"/>
                  </a:lnTo>
                  <a:lnTo>
                    <a:pt x="3483246" y="2175308"/>
                  </a:lnTo>
                  <a:lnTo>
                    <a:pt x="3483246" y="2177888"/>
                  </a:lnTo>
                  <a:lnTo>
                    <a:pt x="3483246" y="2180457"/>
                  </a:lnTo>
                  <a:lnTo>
                    <a:pt x="3483246" y="2183017"/>
                  </a:lnTo>
                  <a:lnTo>
                    <a:pt x="3483246" y="2185566"/>
                  </a:lnTo>
                  <a:lnTo>
                    <a:pt x="3483246" y="2188106"/>
                  </a:lnTo>
                  <a:lnTo>
                    <a:pt x="3483246" y="2190635"/>
                  </a:lnTo>
                  <a:lnTo>
                    <a:pt x="3483246" y="2193155"/>
                  </a:lnTo>
                  <a:lnTo>
                    <a:pt x="3483246" y="2195665"/>
                  </a:lnTo>
                  <a:lnTo>
                    <a:pt x="3483246" y="2198165"/>
                  </a:lnTo>
                  <a:lnTo>
                    <a:pt x="3483246" y="2200656"/>
                  </a:lnTo>
                  <a:lnTo>
                    <a:pt x="3483246" y="2203136"/>
                  </a:lnTo>
                  <a:lnTo>
                    <a:pt x="3483246" y="2205608"/>
                  </a:lnTo>
                  <a:lnTo>
                    <a:pt x="3483246" y="2208069"/>
                  </a:lnTo>
                  <a:lnTo>
                    <a:pt x="3483246" y="2210522"/>
                  </a:lnTo>
                  <a:lnTo>
                    <a:pt x="3483246" y="2212964"/>
                  </a:lnTo>
                  <a:lnTo>
                    <a:pt x="3483246" y="2215398"/>
                  </a:lnTo>
                  <a:lnTo>
                    <a:pt x="3483246" y="2217822"/>
                  </a:lnTo>
                  <a:lnTo>
                    <a:pt x="3483246" y="2220237"/>
                  </a:lnTo>
                  <a:lnTo>
                    <a:pt x="3483246" y="2222643"/>
                  </a:lnTo>
                  <a:lnTo>
                    <a:pt x="3483246" y="2225039"/>
                  </a:lnTo>
                  <a:lnTo>
                    <a:pt x="3483246" y="2227427"/>
                  </a:lnTo>
                  <a:lnTo>
                    <a:pt x="3483246" y="2229805"/>
                  </a:lnTo>
                  <a:lnTo>
                    <a:pt x="3483246" y="2232175"/>
                  </a:lnTo>
                  <a:lnTo>
                    <a:pt x="3483246" y="2234535"/>
                  </a:lnTo>
                  <a:lnTo>
                    <a:pt x="3483246" y="2236887"/>
                  </a:lnTo>
                  <a:lnTo>
                    <a:pt x="3483246" y="2239230"/>
                  </a:lnTo>
                  <a:lnTo>
                    <a:pt x="3483246" y="2241564"/>
                  </a:lnTo>
                  <a:lnTo>
                    <a:pt x="3483246" y="2243889"/>
                  </a:lnTo>
                  <a:lnTo>
                    <a:pt x="3483246" y="2246205"/>
                  </a:lnTo>
                  <a:lnTo>
                    <a:pt x="3483246" y="2248513"/>
                  </a:lnTo>
                  <a:lnTo>
                    <a:pt x="3483246" y="2250813"/>
                  </a:lnTo>
                  <a:lnTo>
                    <a:pt x="3483246" y="2253103"/>
                  </a:lnTo>
                  <a:lnTo>
                    <a:pt x="3483246" y="2255386"/>
                  </a:lnTo>
                  <a:lnTo>
                    <a:pt x="3483246" y="2257660"/>
                  </a:lnTo>
                  <a:lnTo>
                    <a:pt x="3483246" y="2259925"/>
                  </a:lnTo>
                  <a:lnTo>
                    <a:pt x="3483246" y="2262182"/>
                  </a:lnTo>
                  <a:lnTo>
                    <a:pt x="3483246" y="2264431"/>
                  </a:lnTo>
                  <a:lnTo>
                    <a:pt x="3483246" y="2266671"/>
                  </a:lnTo>
                  <a:lnTo>
                    <a:pt x="3483246" y="2268903"/>
                  </a:lnTo>
                  <a:lnTo>
                    <a:pt x="3483246" y="2271128"/>
                  </a:lnTo>
                  <a:lnTo>
                    <a:pt x="3483246" y="2273343"/>
                  </a:lnTo>
                  <a:lnTo>
                    <a:pt x="3483246" y="2275551"/>
                  </a:lnTo>
                  <a:lnTo>
                    <a:pt x="3483246" y="2277751"/>
                  </a:lnTo>
                  <a:lnTo>
                    <a:pt x="3483246" y="2279943"/>
                  </a:lnTo>
                  <a:lnTo>
                    <a:pt x="3483246" y="2282127"/>
                  </a:lnTo>
                  <a:lnTo>
                    <a:pt x="3483246" y="2284303"/>
                  </a:lnTo>
                  <a:lnTo>
                    <a:pt x="3483246" y="2286471"/>
                  </a:lnTo>
                  <a:lnTo>
                    <a:pt x="3483246" y="2288631"/>
                  </a:lnTo>
                  <a:lnTo>
                    <a:pt x="3483246" y="2290784"/>
                  </a:lnTo>
                  <a:lnTo>
                    <a:pt x="3483246" y="2292928"/>
                  </a:lnTo>
                  <a:lnTo>
                    <a:pt x="3483246" y="2295065"/>
                  </a:lnTo>
                  <a:lnTo>
                    <a:pt x="3483246" y="2297195"/>
                  </a:lnTo>
                  <a:lnTo>
                    <a:pt x="3483246" y="2299316"/>
                  </a:lnTo>
                  <a:lnTo>
                    <a:pt x="3483246" y="2301431"/>
                  </a:lnTo>
                  <a:lnTo>
                    <a:pt x="3483246" y="2303537"/>
                  </a:lnTo>
                  <a:lnTo>
                    <a:pt x="3483246" y="2305636"/>
                  </a:lnTo>
                  <a:lnTo>
                    <a:pt x="3483246" y="2307728"/>
                  </a:lnTo>
                  <a:lnTo>
                    <a:pt x="3483246" y="2309812"/>
                  </a:lnTo>
                  <a:lnTo>
                    <a:pt x="3483246" y="2311889"/>
                  </a:lnTo>
                  <a:lnTo>
                    <a:pt x="3483246" y="2313959"/>
                  </a:lnTo>
                  <a:lnTo>
                    <a:pt x="3483246" y="2316021"/>
                  </a:lnTo>
                  <a:lnTo>
                    <a:pt x="3483246" y="2318076"/>
                  </a:lnTo>
                  <a:lnTo>
                    <a:pt x="3483246" y="2320124"/>
                  </a:lnTo>
                  <a:lnTo>
                    <a:pt x="3483246" y="2322164"/>
                  </a:lnTo>
                  <a:lnTo>
                    <a:pt x="3483246" y="2324198"/>
                  </a:lnTo>
                  <a:lnTo>
                    <a:pt x="3483246" y="2326224"/>
                  </a:lnTo>
                  <a:lnTo>
                    <a:pt x="3483246" y="2328243"/>
                  </a:lnTo>
                  <a:lnTo>
                    <a:pt x="3483246" y="2330255"/>
                  </a:lnTo>
                  <a:lnTo>
                    <a:pt x="3483246" y="2332261"/>
                  </a:lnTo>
                  <a:lnTo>
                    <a:pt x="3483246" y="2334259"/>
                  </a:lnTo>
                  <a:lnTo>
                    <a:pt x="3483246" y="2336250"/>
                  </a:lnTo>
                  <a:lnTo>
                    <a:pt x="3483246" y="2338234"/>
                  </a:lnTo>
                  <a:lnTo>
                    <a:pt x="3483246" y="2340212"/>
                  </a:lnTo>
                  <a:lnTo>
                    <a:pt x="3483246" y="2342183"/>
                  </a:lnTo>
                  <a:lnTo>
                    <a:pt x="3483246" y="2344147"/>
                  </a:lnTo>
                  <a:lnTo>
                    <a:pt x="3483246" y="2346104"/>
                  </a:lnTo>
                  <a:lnTo>
                    <a:pt x="3483246" y="2348054"/>
                  </a:lnTo>
                  <a:lnTo>
                    <a:pt x="3483246" y="2349998"/>
                  </a:lnTo>
                  <a:lnTo>
                    <a:pt x="3483246" y="2351935"/>
                  </a:lnTo>
                  <a:lnTo>
                    <a:pt x="3483246" y="2353866"/>
                  </a:lnTo>
                  <a:lnTo>
                    <a:pt x="3483246" y="2355790"/>
                  </a:lnTo>
                  <a:lnTo>
                    <a:pt x="3483246" y="2357707"/>
                  </a:lnTo>
                  <a:lnTo>
                    <a:pt x="3483246" y="2359618"/>
                  </a:lnTo>
                  <a:lnTo>
                    <a:pt x="3483246" y="2361523"/>
                  </a:lnTo>
                  <a:lnTo>
                    <a:pt x="3483246" y="2363421"/>
                  </a:lnTo>
                  <a:lnTo>
                    <a:pt x="3483246" y="2365312"/>
                  </a:lnTo>
                  <a:lnTo>
                    <a:pt x="3483246" y="2367198"/>
                  </a:lnTo>
                  <a:lnTo>
                    <a:pt x="3483246" y="2369077"/>
                  </a:lnTo>
                  <a:lnTo>
                    <a:pt x="3483246" y="2370949"/>
                  </a:lnTo>
                  <a:lnTo>
                    <a:pt x="3483246" y="2372815"/>
                  </a:lnTo>
                  <a:lnTo>
                    <a:pt x="3483246" y="2374675"/>
                  </a:lnTo>
                  <a:lnTo>
                    <a:pt x="3483246" y="2376529"/>
                  </a:lnTo>
                  <a:lnTo>
                    <a:pt x="3483246" y="2378377"/>
                  </a:lnTo>
                  <a:lnTo>
                    <a:pt x="3483246" y="2380218"/>
                  </a:lnTo>
                  <a:lnTo>
                    <a:pt x="3483246" y="2382054"/>
                  </a:lnTo>
                  <a:lnTo>
                    <a:pt x="3483246" y="2383883"/>
                  </a:lnTo>
                  <a:lnTo>
                    <a:pt x="3483246" y="2385706"/>
                  </a:lnTo>
                  <a:lnTo>
                    <a:pt x="3483246" y="2387523"/>
                  </a:lnTo>
                  <a:lnTo>
                    <a:pt x="3483246" y="2389334"/>
                  </a:lnTo>
                  <a:lnTo>
                    <a:pt x="3483246" y="2391139"/>
                  </a:lnTo>
                  <a:lnTo>
                    <a:pt x="3483246" y="2392939"/>
                  </a:lnTo>
                  <a:lnTo>
                    <a:pt x="3483246" y="2394732"/>
                  </a:lnTo>
                  <a:lnTo>
                    <a:pt x="3483246" y="2396519"/>
                  </a:lnTo>
                  <a:lnTo>
                    <a:pt x="3483246" y="2398301"/>
                  </a:lnTo>
                  <a:lnTo>
                    <a:pt x="3483246" y="2400076"/>
                  </a:lnTo>
                  <a:lnTo>
                    <a:pt x="3483246" y="2401846"/>
                  </a:lnTo>
                  <a:lnTo>
                    <a:pt x="3483246" y="2403610"/>
                  </a:lnTo>
                  <a:lnTo>
                    <a:pt x="3483246" y="2405369"/>
                  </a:lnTo>
                  <a:lnTo>
                    <a:pt x="3483246" y="2407121"/>
                  </a:lnTo>
                  <a:lnTo>
                    <a:pt x="3483246" y="2408868"/>
                  </a:lnTo>
                  <a:lnTo>
                    <a:pt x="3483246" y="2410610"/>
                  </a:lnTo>
                  <a:lnTo>
                    <a:pt x="3483246" y="2412345"/>
                  </a:lnTo>
                  <a:lnTo>
                    <a:pt x="3483246" y="2414075"/>
                  </a:lnTo>
                  <a:lnTo>
                    <a:pt x="3483246" y="2415800"/>
                  </a:lnTo>
                  <a:lnTo>
                    <a:pt x="3483246" y="2417519"/>
                  </a:lnTo>
                  <a:lnTo>
                    <a:pt x="3483246" y="2419232"/>
                  </a:lnTo>
                  <a:lnTo>
                    <a:pt x="3483246" y="2420940"/>
                  </a:lnTo>
                  <a:lnTo>
                    <a:pt x="3483246" y="2422642"/>
                  </a:lnTo>
                  <a:lnTo>
                    <a:pt x="3483246" y="2424339"/>
                  </a:lnTo>
                  <a:lnTo>
                    <a:pt x="3483246" y="2426031"/>
                  </a:lnTo>
                  <a:lnTo>
                    <a:pt x="3483246" y="2427717"/>
                  </a:lnTo>
                  <a:lnTo>
                    <a:pt x="3483246" y="2429398"/>
                  </a:lnTo>
                  <a:lnTo>
                    <a:pt x="3483246" y="2431073"/>
                  </a:lnTo>
                  <a:lnTo>
                    <a:pt x="3483246" y="2432743"/>
                  </a:lnTo>
                  <a:lnTo>
                    <a:pt x="3483246" y="2434408"/>
                  </a:lnTo>
                  <a:lnTo>
                    <a:pt x="3483246" y="2436068"/>
                  </a:lnTo>
                  <a:lnTo>
                    <a:pt x="3483246" y="2437722"/>
                  </a:lnTo>
                  <a:lnTo>
                    <a:pt x="3483246" y="2439371"/>
                  </a:lnTo>
                  <a:lnTo>
                    <a:pt x="3483246" y="2441015"/>
                  </a:lnTo>
                  <a:lnTo>
                    <a:pt x="3483246" y="2442654"/>
                  </a:lnTo>
                  <a:lnTo>
                    <a:pt x="3483246" y="2444287"/>
                  </a:lnTo>
                  <a:lnTo>
                    <a:pt x="3483246" y="2445916"/>
                  </a:lnTo>
                  <a:lnTo>
                    <a:pt x="3483246" y="2447539"/>
                  </a:lnTo>
                  <a:lnTo>
                    <a:pt x="3483246" y="2449158"/>
                  </a:lnTo>
                  <a:lnTo>
                    <a:pt x="3483246" y="2450771"/>
                  </a:lnTo>
                  <a:lnTo>
                    <a:pt x="3483246" y="2452379"/>
                  </a:lnTo>
                  <a:lnTo>
                    <a:pt x="3483246" y="2453982"/>
                  </a:lnTo>
                  <a:lnTo>
                    <a:pt x="3483246" y="2455580"/>
                  </a:lnTo>
                  <a:lnTo>
                    <a:pt x="3483246" y="2457174"/>
                  </a:lnTo>
                  <a:lnTo>
                    <a:pt x="3483246" y="2458762"/>
                  </a:lnTo>
                  <a:lnTo>
                    <a:pt x="3483246" y="2460345"/>
                  </a:lnTo>
                  <a:lnTo>
                    <a:pt x="3483246" y="2461924"/>
                  </a:lnTo>
                  <a:lnTo>
                    <a:pt x="3483246" y="2463498"/>
                  </a:lnTo>
                  <a:lnTo>
                    <a:pt x="3483246" y="2465067"/>
                  </a:lnTo>
                  <a:lnTo>
                    <a:pt x="3483246" y="2466631"/>
                  </a:lnTo>
                  <a:lnTo>
                    <a:pt x="3483246" y="2468190"/>
                  </a:lnTo>
                  <a:lnTo>
                    <a:pt x="3483246" y="2469744"/>
                  </a:lnTo>
                  <a:lnTo>
                    <a:pt x="3483246" y="2471294"/>
                  </a:lnTo>
                  <a:lnTo>
                    <a:pt x="3483246" y="2472839"/>
                  </a:lnTo>
                  <a:lnTo>
                    <a:pt x="3483246" y="2474379"/>
                  </a:lnTo>
                  <a:lnTo>
                    <a:pt x="3483246" y="2475915"/>
                  </a:lnTo>
                  <a:lnTo>
                    <a:pt x="3483246" y="2477446"/>
                  </a:lnTo>
                  <a:lnTo>
                    <a:pt x="3483246" y="2478972"/>
                  </a:lnTo>
                  <a:lnTo>
                    <a:pt x="3483246" y="2480494"/>
                  </a:lnTo>
                  <a:lnTo>
                    <a:pt x="3483246" y="2482011"/>
                  </a:lnTo>
                  <a:lnTo>
                    <a:pt x="3483246" y="2483523"/>
                  </a:lnTo>
                  <a:lnTo>
                    <a:pt x="3483246" y="2485031"/>
                  </a:lnTo>
                  <a:lnTo>
                    <a:pt x="3483246" y="2486534"/>
                  </a:lnTo>
                  <a:lnTo>
                    <a:pt x="3483246" y="2488033"/>
                  </a:lnTo>
                  <a:lnTo>
                    <a:pt x="3483246" y="2489527"/>
                  </a:lnTo>
                  <a:lnTo>
                    <a:pt x="3483246" y="2491017"/>
                  </a:lnTo>
                  <a:lnTo>
                    <a:pt x="3483246" y="2492503"/>
                  </a:lnTo>
                  <a:lnTo>
                    <a:pt x="3483246" y="2493983"/>
                  </a:lnTo>
                  <a:lnTo>
                    <a:pt x="3483246" y="2495460"/>
                  </a:lnTo>
                  <a:lnTo>
                    <a:pt x="3483246" y="2496932"/>
                  </a:lnTo>
                  <a:lnTo>
                    <a:pt x="3483246" y="2498400"/>
                  </a:lnTo>
                  <a:lnTo>
                    <a:pt x="3483246" y="2499863"/>
                  </a:lnTo>
                  <a:lnTo>
                    <a:pt x="3483246" y="2501322"/>
                  </a:lnTo>
                  <a:lnTo>
                    <a:pt x="3483246" y="2502777"/>
                  </a:lnTo>
                  <a:lnTo>
                    <a:pt x="3483246" y="2504227"/>
                  </a:lnTo>
                  <a:lnTo>
                    <a:pt x="3483246" y="2505673"/>
                  </a:lnTo>
                  <a:lnTo>
                    <a:pt x="3483246" y="2507115"/>
                  </a:lnTo>
                  <a:lnTo>
                    <a:pt x="3483246" y="2508553"/>
                  </a:lnTo>
                  <a:lnTo>
                    <a:pt x="3483246" y="2509986"/>
                  </a:lnTo>
                  <a:lnTo>
                    <a:pt x="3483246" y="2511415"/>
                  </a:lnTo>
                  <a:lnTo>
                    <a:pt x="3483246" y="2512840"/>
                  </a:lnTo>
                  <a:lnTo>
                    <a:pt x="3483246" y="2514261"/>
                  </a:lnTo>
                  <a:lnTo>
                    <a:pt x="3483246" y="2515678"/>
                  </a:lnTo>
                  <a:lnTo>
                    <a:pt x="3483246" y="2517090"/>
                  </a:lnTo>
                  <a:lnTo>
                    <a:pt x="3483246" y="2518499"/>
                  </a:lnTo>
                  <a:lnTo>
                    <a:pt x="3483246" y="2519903"/>
                  </a:lnTo>
                  <a:lnTo>
                    <a:pt x="3483246" y="2521303"/>
                  </a:lnTo>
                  <a:lnTo>
                    <a:pt x="3483246" y="2522699"/>
                  </a:lnTo>
                  <a:lnTo>
                    <a:pt x="3483246" y="2524092"/>
                  </a:lnTo>
                  <a:lnTo>
                    <a:pt x="3483246" y="2525480"/>
                  </a:lnTo>
                  <a:lnTo>
                    <a:pt x="3483246" y="2526864"/>
                  </a:lnTo>
                  <a:lnTo>
                    <a:pt x="3483246" y="2528244"/>
                  </a:lnTo>
                  <a:lnTo>
                    <a:pt x="3483246" y="2529620"/>
                  </a:lnTo>
                  <a:lnTo>
                    <a:pt x="3483246" y="2530992"/>
                  </a:lnTo>
                  <a:lnTo>
                    <a:pt x="3483246" y="2532360"/>
                  </a:lnTo>
                  <a:lnTo>
                    <a:pt x="3483246" y="2533724"/>
                  </a:lnTo>
                  <a:lnTo>
                    <a:pt x="3483246" y="2535085"/>
                  </a:lnTo>
                  <a:lnTo>
                    <a:pt x="3483246" y="2536441"/>
                  </a:lnTo>
                  <a:lnTo>
                    <a:pt x="3483246" y="2537794"/>
                  </a:lnTo>
                  <a:lnTo>
                    <a:pt x="3483246" y="2539142"/>
                  </a:lnTo>
                  <a:lnTo>
                    <a:pt x="3483246" y="2540487"/>
                  </a:lnTo>
                  <a:lnTo>
                    <a:pt x="3483246" y="2541828"/>
                  </a:lnTo>
                  <a:lnTo>
                    <a:pt x="3483246" y="2543166"/>
                  </a:lnTo>
                  <a:lnTo>
                    <a:pt x="3483246" y="2544499"/>
                  </a:lnTo>
                  <a:lnTo>
                    <a:pt x="3483246" y="2545829"/>
                  </a:lnTo>
                  <a:lnTo>
                    <a:pt x="3483246" y="2547155"/>
                  </a:lnTo>
                  <a:lnTo>
                    <a:pt x="3483246" y="2548477"/>
                  </a:lnTo>
                  <a:lnTo>
                    <a:pt x="3483246" y="2549795"/>
                  </a:lnTo>
                  <a:lnTo>
                    <a:pt x="3483246" y="2551110"/>
                  </a:lnTo>
                  <a:lnTo>
                    <a:pt x="3483246" y="2552421"/>
                  </a:lnTo>
                  <a:lnTo>
                    <a:pt x="3483246" y="2553728"/>
                  </a:lnTo>
                  <a:lnTo>
                    <a:pt x="3483246" y="2555032"/>
                  </a:lnTo>
                  <a:lnTo>
                    <a:pt x="3483246" y="2556332"/>
                  </a:lnTo>
                  <a:lnTo>
                    <a:pt x="3483246" y="2557628"/>
                  </a:lnTo>
                  <a:lnTo>
                    <a:pt x="3483246" y="2558921"/>
                  </a:lnTo>
                  <a:lnTo>
                    <a:pt x="3483246" y="2560210"/>
                  </a:lnTo>
                  <a:lnTo>
                    <a:pt x="3483246" y="2561496"/>
                  </a:lnTo>
                  <a:lnTo>
                    <a:pt x="3483246" y="2562778"/>
                  </a:lnTo>
                  <a:lnTo>
                    <a:pt x="3483246" y="2564056"/>
                  </a:lnTo>
                  <a:lnTo>
                    <a:pt x="3483246" y="2565331"/>
                  </a:lnTo>
                  <a:lnTo>
                    <a:pt x="3483246" y="2566603"/>
                  </a:lnTo>
                  <a:lnTo>
                    <a:pt x="3483246" y="2567870"/>
                  </a:lnTo>
                  <a:lnTo>
                    <a:pt x="3483246" y="2569135"/>
                  </a:lnTo>
                  <a:lnTo>
                    <a:pt x="3483246" y="2570396"/>
                  </a:lnTo>
                  <a:lnTo>
                    <a:pt x="3483246" y="2571653"/>
                  </a:lnTo>
                  <a:lnTo>
                    <a:pt x="3483246" y="2572907"/>
                  </a:lnTo>
                  <a:lnTo>
                    <a:pt x="3483246" y="2574157"/>
                  </a:lnTo>
                  <a:lnTo>
                    <a:pt x="3483246" y="2575404"/>
                  </a:lnTo>
                  <a:lnTo>
                    <a:pt x="3483246" y="2576648"/>
                  </a:lnTo>
                  <a:lnTo>
                    <a:pt x="3483246" y="2577888"/>
                  </a:lnTo>
                  <a:lnTo>
                    <a:pt x="3483246" y="2579125"/>
                  </a:lnTo>
                  <a:lnTo>
                    <a:pt x="3483246" y="2580358"/>
                  </a:lnTo>
                  <a:lnTo>
                    <a:pt x="3483246" y="2581589"/>
                  </a:lnTo>
                  <a:lnTo>
                    <a:pt x="3483246" y="2582815"/>
                  </a:lnTo>
                  <a:lnTo>
                    <a:pt x="3483246" y="2584039"/>
                  </a:lnTo>
                  <a:lnTo>
                    <a:pt x="3483246" y="2585259"/>
                  </a:lnTo>
                  <a:lnTo>
                    <a:pt x="3483246" y="2586476"/>
                  </a:lnTo>
                  <a:lnTo>
                    <a:pt x="3483246" y="2587689"/>
                  </a:lnTo>
                  <a:lnTo>
                    <a:pt x="3483246" y="2588899"/>
                  </a:lnTo>
                  <a:lnTo>
                    <a:pt x="3483246" y="2590106"/>
                  </a:lnTo>
                  <a:lnTo>
                    <a:pt x="3483246" y="2591310"/>
                  </a:lnTo>
                  <a:lnTo>
                    <a:pt x="3483246" y="2592510"/>
                  </a:lnTo>
                  <a:lnTo>
                    <a:pt x="3483246" y="2593708"/>
                  </a:lnTo>
                  <a:lnTo>
                    <a:pt x="3483246" y="2594902"/>
                  </a:lnTo>
                  <a:lnTo>
                    <a:pt x="3483246" y="2596092"/>
                  </a:lnTo>
                  <a:lnTo>
                    <a:pt x="3483246" y="2597280"/>
                  </a:lnTo>
                  <a:lnTo>
                    <a:pt x="3483246" y="2598464"/>
                  </a:lnTo>
                  <a:lnTo>
                    <a:pt x="3483246" y="2599646"/>
                  </a:lnTo>
                  <a:lnTo>
                    <a:pt x="3483246" y="2600824"/>
                  </a:lnTo>
                  <a:lnTo>
                    <a:pt x="3483246" y="2601999"/>
                  </a:lnTo>
                  <a:lnTo>
                    <a:pt x="3483246" y="2603171"/>
                  </a:lnTo>
                  <a:lnTo>
                    <a:pt x="3483246" y="2604340"/>
                  </a:lnTo>
                  <a:lnTo>
                    <a:pt x="3483246" y="2605505"/>
                  </a:lnTo>
                  <a:lnTo>
                    <a:pt x="3483246" y="2606668"/>
                  </a:lnTo>
                  <a:lnTo>
                    <a:pt x="3483246" y="2607827"/>
                  </a:lnTo>
                  <a:lnTo>
                    <a:pt x="3483246" y="2608984"/>
                  </a:lnTo>
                  <a:lnTo>
                    <a:pt x="3483246" y="2610137"/>
                  </a:lnTo>
                  <a:lnTo>
                    <a:pt x="3483246" y="2611287"/>
                  </a:lnTo>
                  <a:lnTo>
                    <a:pt x="3483246" y="2612435"/>
                  </a:lnTo>
                  <a:lnTo>
                    <a:pt x="3483246" y="2613579"/>
                  </a:lnTo>
                  <a:lnTo>
                    <a:pt x="3483246" y="2614720"/>
                  </a:lnTo>
                  <a:lnTo>
                    <a:pt x="3483246" y="2615859"/>
                  </a:lnTo>
                  <a:lnTo>
                    <a:pt x="3483246" y="2616994"/>
                  </a:lnTo>
                  <a:lnTo>
                    <a:pt x="3483246" y="2618126"/>
                  </a:lnTo>
                  <a:lnTo>
                    <a:pt x="3483246" y="2619256"/>
                  </a:lnTo>
                  <a:lnTo>
                    <a:pt x="3483246" y="2620382"/>
                  </a:lnTo>
                  <a:lnTo>
                    <a:pt x="3483246" y="2621506"/>
                  </a:lnTo>
                  <a:lnTo>
                    <a:pt x="3483246" y="2622626"/>
                  </a:lnTo>
                  <a:lnTo>
                    <a:pt x="3483246" y="2623744"/>
                  </a:lnTo>
                  <a:lnTo>
                    <a:pt x="3483246" y="2624859"/>
                  </a:lnTo>
                  <a:lnTo>
                    <a:pt x="3483246" y="2625971"/>
                  </a:lnTo>
                  <a:lnTo>
                    <a:pt x="3483246" y="2627080"/>
                  </a:lnTo>
                  <a:lnTo>
                    <a:pt x="3483246" y="2628186"/>
                  </a:lnTo>
                  <a:lnTo>
                    <a:pt x="3483246" y="2629289"/>
                  </a:lnTo>
                  <a:lnTo>
                    <a:pt x="3483246" y="2630390"/>
                  </a:lnTo>
                  <a:lnTo>
                    <a:pt x="3483246" y="2631487"/>
                  </a:lnTo>
                  <a:lnTo>
                    <a:pt x="3483246" y="2632582"/>
                  </a:lnTo>
                  <a:lnTo>
                    <a:pt x="3483246" y="2633674"/>
                  </a:lnTo>
                  <a:lnTo>
                    <a:pt x="3483246" y="2634763"/>
                  </a:lnTo>
                  <a:lnTo>
                    <a:pt x="3483246" y="2635850"/>
                  </a:lnTo>
                  <a:lnTo>
                    <a:pt x="3483246" y="2636933"/>
                  </a:lnTo>
                  <a:lnTo>
                    <a:pt x="3483246" y="2638014"/>
                  </a:lnTo>
                  <a:lnTo>
                    <a:pt x="3483246" y="2639092"/>
                  </a:lnTo>
                  <a:lnTo>
                    <a:pt x="3483246" y="2640168"/>
                  </a:lnTo>
                  <a:lnTo>
                    <a:pt x="3483246" y="2641240"/>
                  </a:lnTo>
                  <a:lnTo>
                    <a:pt x="3483246" y="2642310"/>
                  </a:lnTo>
                  <a:lnTo>
                    <a:pt x="3483246" y="2643377"/>
                  </a:lnTo>
                  <a:lnTo>
                    <a:pt x="3483246" y="2644442"/>
                  </a:lnTo>
                  <a:lnTo>
                    <a:pt x="3483246" y="2645504"/>
                  </a:lnTo>
                  <a:lnTo>
                    <a:pt x="3483246" y="2646563"/>
                  </a:lnTo>
                  <a:lnTo>
                    <a:pt x="3483246" y="2647619"/>
                  </a:lnTo>
                  <a:lnTo>
                    <a:pt x="3483246" y="2648673"/>
                  </a:lnTo>
                  <a:lnTo>
                    <a:pt x="3483246" y="2649724"/>
                  </a:lnTo>
                  <a:lnTo>
                    <a:pt x="3483246" y="2650772"/>
                  </a:lnTo>
                  <a:lnTo>
                    <a:pt x="3483246" y="2651818"/>
                  </a:lnTo>
                  <a:lnTo>
                    <a:pt x="3483246" y="2652861"/>
                  </a:lnTo>
                  <a:lnTo>
                    <a:pt x="3483246" y="2653902"/>
                  </a:lnTo>
                  <a:lnTo>
                    <a:pt x="3483246" y="2654940"/>
                  </a:lnTo>
                  <a:lnTo>
                    <a:pt x="3483246" y="2655975"/>
                  </a:lnTo>
                  <a:lnTo>
                    <a:pt x="3483246" y="2657008"/>
                  </a:lnTo>
                  <a:lnTo>
                    <a:pt x="3483246" y="2658038"/>
                  </a:lnTo>
                  <a:lnTo>
                    <a:pt x="3483246" y="2659066"/>
                  </a:lnTo>
                  <a:lnTo>
                    <a:pt x="3483246" y="2660091"/>
                  </a:lnTo>
                  <a:lnTo>
                    <a:pt x="3483246" y="2661114"/>
                  </a:lnTo>
                  <a:lnTo>
                    <a:pt x="3483246" y="2662134"/>
                  </a:lnTo>
                  <a:lnTo>
                    <a:pt x="3483246" y="2663151"/>
                  </a:lnTo>
                  <a:lnTo>
                    <a:pt x="3483246" y="2664166"/>
                  </a:lnTo>
                  <a:lnTo>
                    <a:pt x="3483246" y="2665179"/>
                  </a:lnTo>
                  <a:lnTo>
                    <a:pt x="3483246" y="2666189"/>
                  </a:lnTo>
                  <a:lnTo>
                    <a:pt x="3483246" y="2667196"/>
                  </a:lnTo>
                  <a:lnTo>
                    <a:pt x="3483246" y="2668201"/>
                  </a:lnTo>
                  <a:lnTo>
                    <a:pt x="3483246" y="2669204"/>
                  </a:lnTo>
                  <a:lnTo>
                    <a:pt x="3483246" y="2670204"/>
                  </a:lnTo>
                  <a:lnTo>
                    <a:pt x="3483246" y="2671201"/>
                  </a:lnTo>
                  <a:lnTo>
                    <a:pt x="3483246" y="2672196"/>
                  </a:lnTo>
                  <a:lnTo>
                    <a:pt x="3483246" y="2673189"/>
                  </a:lnTo>
                  <a:lnTo>
                    <a:pt x="3483246" y="2674179"/>
                  </a:lnTo>
                  <a:lnTo>
                    <a:pt x="3483246" y="2675167"/>
                  </a:lnTo>
                  <a:lnTo>
                    <a:pt x="3483246" y="2676153"/>
                  </a:lnTo>
                  <a:lnTo>
                    <a:pt x="3483246" y="2677136"/>
                  </a:lnTo>
                  <a:lnTo>
                    <a:pt x="3483246" y="2678116"/>
                  </a:lnTo>
                  <a:lnTo>
                    <a:pt x="3483246" y="2679095"/>
                  </a:lnTo>
                  <a:lnTo>
                    <a:pt x="3483246" y="2680071"/>
                  </a:lnTo>
                  <a:lnTo>
                    <a:pt x="3483246" y="2681044"/>
                  </a:lnTo>
                  <a:lnTo>
                    <a:pt x="3483246" y="2682015"/>
                  </a:lnTo>
                  <a:lnTo>
                    <a:pt x="3483246" y="2682984"/>
                  </a:lnTo>
                  <a:lnTo>
                    <a:pt x="3483246" y="2683951"/>
                  </a:lnTo>
                  <a:lnTo>
                    <a:pt x="3483246" y="2684915"/>
                  </a:lnTo>
                  <a:lnTo>
                    <a:pt x="3483246" y="2685877"/>
                  </a:lnTo>
                  <a:lnTo>
                    <a:pt x="3483246" y="2686836"/>
                  </a:lnTo>
                  <a:lnTo>
                    <a:pt x="3483246" y="2687793"/>
                  </a:lnTo>
                  <a:lnTo>
                    <a:pt x="3483246" y="2688748"/>
                  </a:lnTo>
                  <a:lnTo>
                    <a:pt x="3483246" y="2689701"/>
                  </a:lnTo>
                  <a:lnTo>
                    <a:pt x="3483246" y="2690651"/>
                  </a:lnTo>
                  <a:lnTo>
                    <a:pt x="3483246" y="2691599"/>
                  </a:lnTo>
                  <a:lnTo>
                    <a:pt x="3483246" y="2692545"/>
                  </a:lnTo>
                  <a:lnTo>
                    <a:pt x="3483246" y="2693489"/>
                  </a:lnTo>
                  <a:lnTo>
                    <a:pt x="3483246" y="2694430"/>
                  </a:lnTo>
                  <a:lnTo>
                    <a:pt x="3483246" y="2695369"/>
                  </a:lnTo>
                  <a:lnTo>
                    <a:pt x="3483246" y="2696306"/>
                  </a:lnTo>
                  <a:lnTo>
                    <a:pt x="3483246" y="2697241"/>
                  </a:lnTo>
                  <a:lnTo>
                    <a:pt x="3483246" y="2698173"/>
                  </a:lnTo>
                  <a:lnTo>
                    <a:pt x="3483246" y="2699103"/>
                  </a:lnTo>
                  <a:lnTo>
                    <a:pt x="3483246" y="2700031"/>
                  </a:lnTo>
                  <a:lnTo>
                    <a:pt x="3483246" y="2700957"/>
                  </a:lnTo>
                  <a:lnTo>
                    <a:pt x="3483246" y="2701881"/>
                  </a:lnTo>
                  <a:lnTo>
                    <a:pt x="3483246" y="2702802"/>
                  </a:lnTo>
                  <a:lnTo>
                    <a:pt x="3483246" y="2703721"/>
                  </a:lnTo>
                  <a:lnTo>
                    <a:pt x="3483246" y="2704638"/>
                  </a:lnTo>
                  <a:lnTo>
                    <a:pt x="3483246" y="2705553"/>
                  </a:lnTo>
                  <a:lnTo>
                    <a:pt x="3483246" y="2706466"/>
                  </a:lnTo>
                  <a:lnTo>
                    <a:pt x="3483246" y="2707377"/>
                  </a:lnTo>
                  <a:lnTo>
                    <a:pt x="3483246" y="2708285"/>
                  </a:lnTo>
                  <a:lnTo>
                    <a:pt x="3483246" y="2709192"/>
                  </a:lnTo>
                  <a:lnTo>
                    <a:pt x="3483246" y="2710096"/>
                  </a:lnTo>
                  <a:lnTo>
                    <a:pt x="3483246" y="2710998"/>
                  </a:lnTo>
                  <a:lnTo>
                    <a:pt x="3483246" y="2711898"/>
                  </a:lnTo>
                  <a:lnTo>
                    <a:pt x="3483246" y="2712796"/>
                  </a:lnTo>
                  <a:lnTo>
                    <a:pt x="3483246" y="2713692"/>
                  </a:lnTo>
                  <a:lnTo>
                    <a:pt x="3483246" y="2714586"/>
                  </a:lnTo>
                  <a:lnTo>
                    <a:pt x="3483246" y="2715477"/>
                  </a:lnTo>
                  <a:lnTo>
                    <a:pt x="3483246" y="2716367"/>
                  </a:lnTo>
                  <a:lnTo>
                    <a:pt x="3483246" y="2717255"/>
                  </a:lnTo>
                  <a:lnTo>
                    <a:pt x="3483246" y="2718140"/>
                  </a:lnTo>
                  <a:lnTo>
                    <a:pt x="3483246" y="2719024"/>
                  </a:lnTo>
                  <a:lnTo>
                    <a:pt x="3483246" y="2719905"/>
                  </a:lnTo>
                  <a:lnTo>
                    <a:pt x="3483246" y="2720785"/>
                  </a:lnTo>
                  <a:lnTo>
                    <a:pt x="3483246" y="2721662"/>
                  </a:lnTo>
                  <a:lnTo>
                    <a:pt x="3483246" y="2722537"/>
                  </a:lnTo>
                  <a:lnTo>
                    <a:pt x="3483246" y="2723411"/>
                  </a:lnTo>
                  <a:lnTo>
                    <a:pt x="3483246" y="2724282"/>
                  </a:lnTo>
                  <a:lnTo>
                    <a:pt x="3483246" y="2725151"/>
                  </a:lnTo>
                  <a:lnTo>
                    <a:pt x="3483246" y="2726019"/>
                  </a:lnTo>
                  <a:lnTo>
                    <a:pt x="3483246" y="2726884"/>
                  </a:lnTo>
                  <a:lnTo>
                    <a:pt x="3483246" y="2727748"/>
                  </a:lnTo>
                  <a:lnTo>
                    <a:pt x="3483246" y="2728609"/>
                  </a:lnTo>
                  <a:lnTo>
                    <a:pt x="3483246" y="2729469"/>
                  </a:lnTo>
                  <a:lnTo>
                    <a:pt x="3483246" y="2730326"/>
                  </a:lnTo>
                  <a:lnTo>
                    <a:pt x="3483246" y="2731182"/>
                  </a:lnTo>
                  <a:lnTo>
                    <a:pt x="3483246" y="2732035"/>
                  </a:lnTo>
                  <a:lnTo>
                    <a:pt x="3483246" y="2732887"/>
                  </a:lnTo>
                  <a:lnTo>
                    <a:pt x="3483246" y="2733737"/>
                  </a:lnTo>
                  <a:lnTo>
                    <a:pt x="3483246" y="2734585"/>
                  </a:lnTo>
                  <a:lnTo>
                    <a:pt x="3483246" y="2735431"/>
                  </a:lnTo>
                  <a:lnTo>
                    <a:pt x="3483246" y="2736275"/>
                  </a:lnTo>
                  <a:lnTo>
                    <a:pt x="3483246" y="2737117"/>
                  </a:lnTo>
                  <a:lnTo>
                    <a:pt x="3483246" y="2737957"/>
                  </a:lnTo>
                  <a:lnTo>
                    <a:pt x="3483246" y="2738795"/>
                  </a:lnTo>
                  <a:lnTo>
                    <a:pt x="3483246" y="2739632"/>
                  </a:lnTo>
                  <a:lnTo>
                    <a:pt x="3483246" y="2740467"/>
                  </a:lnTo>
                  <a:lnTo>
                    <a:pt x="3483246" y="2741299"/>
                  </a:lnTo>
                  <a:lnTo>
                    <a:pt x="3483246" y="2742130"/>
                  </a:lnTo>
                  <a:lnTo>
                    <a:pt x="3483246" y="2742959"/>
                  </a:lnTo>
                  <a:lnTo>
                    <a:pt x="3483246" y="2743786"/>
                  </a:lnTo>
                  <a:lnTo>
                    <a:pt x="3483246" y="2744612"/>
                  </a:lnTo>
                  <a:lnTo>
                    <a:pt x="3483246" y="2745435"/>
                  </a:lnTo>
                  <a:lnTo>
                    <a:pt x="3483246" y="2746257"/>
                  </a:lnTo>
                  <a:lnTo>
                    <a:pt x="3483246" y="2747076"/>
                  </a:lnTo>
                  <a:lnTo>
                    <a:pt x="3483246" y="2747894"/>
                  </a:lnTo>
                  <a:lnTo>
                    <a:pt x="3483246" y="2748710"/>
                  </a:lnTo>
                  <a:lnTo>
                    <a:pt x="3483246" y="2749525"/>
                  </a:lnTo>
                  <a:lnTo>
                    <a:pt x="3483246" y="2750337"/>
                  </a:lnTo>
                  <a:lnTo>
                    <a:pt x="3483246" y="2751148"/>
                  </a:lnTo>
                  <a:lnTo>
                    <a:pt x="3483246" y="2751957"/>
                  </a:lnTo>
                  <a:lnTo>
                    <a:pt x="3483246" y="2752764"/>
                  </a:lnTo>
                  <a:lnTo>
                    <a:pt x="3483246" y="2753570"/>
                  </a:lnTo>
                  <a:lnTo>
                    <a:pt x="3483246" y="2754373"/>
                  </a:lnTo>
                  <a:lnTo>
                    <a:pt x="3483246" y="2755175"/>
                  </a:lnTo>
                  <a:lnTo>
                    <a:pt x="3483246" y="2755975"/>
                  </a:lnTo>
                  <a:lnTo>
                    <a:pt x="3483246" y="2756773"/>
                  </a:lnTo>
                  <a:lnTo>
                    <a:pt x="3483246" y="2757570"/>
                  </a:lnTo>
                  <a:lnTo>
                    <a:pt x="3483246" y="2758365"/>
                  </a:lnTo>
                  <a:lnTo>
                    <a:pt x="3483246" y="2759158"/>
                  </a:lnTo>
                  <a:lnTo>
                    <a:pt x="3483246" y="2759949"/>
                  </a:lnTo>
                  <a:lnTo>
                    <a:pt x="3483246" y="2760739"/>
                  </a:lnTo>
                  <a:lnTo>
                    <a:pt x="3483246" y="2761527"/>
                  </a:lnTo>
                  <a:lnTo>
                    <a:pt x="3483246" y="2762313"/>
                  </a:lnTo>
                  <a:lnTo>
                    <a:pt x="3483246" y="2763097"/>
                  </a:lnTo>
                  <a:lnTo>
                    <a:pt x="3483246" y="2763880"/>
                  </a:lnTo>
                  <a:lnTo>
                    <a:pt x="3483246" y="2764661"/>
                  </a:lnTo>
                  <a:lnTo>
                    <a:pt x="3483246" y="2765441"/>
                  </a:lnTo>
                  <a:lnTo>
                    <a:pt x="3483246" y="2766218"/>
                  </a:lnTo>
                  <a:lnTo>
                    <a:pt x="3483246" y="2766994"/>
                  </a:lnTo>
                  <a:lnTo>
                    <a:pt x="3483246" y="2767769"/>
                  </a:lnTo>
                  <a:lnTo>
                    <a:pt x="3483246" y="2768541"/>
                  </a:lnTo>
                  <a:lnTo>
                    <a:pt x="3483246" y="2769312"/>
                  </a:lnTo>
                  <a:lnTo>
                    <a:pt x="3483246" y="2770082"/>
                  </a:lnTo>
                  <a:lnTo>
                    <a:pt x="3483246" y="2770849"/>
                  </a:lnTo>
                  <a:lnTo>
                    <a:pt x="3483246" y="2771615"/>
                  </a:lnTo>
                  <a:lnTo>
                    <a:pt x="3483246" y="2772380"/>
                  </a:lnTo>
                  <a:lnTo>
                    <a:pt x="3483246" y="2773142"/>
                  </a:lnTo>
                  <a:lnTo>
                    <a:pt x="3483246" y="2773904"/>
                  </a:lnTo>
                  <a:lnTo>
                    <a:pt x="3483246" y="2774663"/>
                  </a:lnTo>
                  <a:lnTo>
                    <a:pt x="3483246" y="2775421"/>
                  </a:lnTo>
                  <a:lnTo>
                    <a:pt x="3483246" y="2776177"/>
                  </a:lnTo>
                  <a:lnTo>
                    <a:pt x="3483246" y="2776932"/>
                  </a:lnTo>
                  <a:lnTo>
                    <a:pt x="3483246" y="2777685"/>
                  </a:lnTo>
                  <a:lnTo>
                    <a:pt x="3483246" y="2778436"/>
                  </a:lnTo>
                  <a:lnTo>
                    <a:pt x="3483246" y="2779186"/>
                  </a:lnTo>
                  <a:lnTo>
                    <a:pt x="3483246" y="2779934"/>
                  </a:lnTo>
                  <a:lnTo>
                    <a:pt x="3483246" y="2780681"/>
                  </a:lnTo>
                  <a:lnTo>
                    <a:pt x="3483246" y="2781426"/>
                  </a:lnTo>
                  <a:lnTo>
                    <a:pt x="3483246" y="2782169"/>
                  </a:lnTo>
                  <a:lnTo>
                    <a:pt x="3483246" y="2782911"/>
                  </a:lnTo>
                  <a:lnTo>
                    <a:pt x="3483246" y="2783651"/>
                  </a:lnTo>
                  <a:lnTo>
                    <a:pt x="3483246" y="2784390"/>
                  </a:lnTo>
                  <a:lnTo>
                    <a:pt x="3483246" y="2785127"/>
                  </a:lnTo>
                  <a:lnTo>
                    <a:pt x="3483246" y="2785863"/>
                  </a:lnTo>
                  <a:lnTo>
                    <a:pt x="3483246" y="2786597"/>
                  </a:lnTo>
                  <a:lnTo>
                    <a:pt x="3483246" y="2787330"/>
                  </a:lnTo>
                  <a:lnTo>
                    <a:pt x="3483246" y="2788061"/>
                  </a:lnTo>
                  <a:lnTo>
                    <a:pt x="3483246" y="2788790"/>
                  </a:lnTo>
                  <a:lnTo>
                    <a:pt x="3483246" y="2789518"/>
                  </a:lnTo>
                  <a:lnTo>
                    <a:pt x="3483246" y="2790244"/>
                  </a:lnTo>
                  <a:lnTo>
                    <a:pt x="3483246" y="2790969"/>
                  </a:lnTo>
                  <a:lnTo>
                    <a:pt x="3483246" y="2791693"/>
                  </a:lnTo>
                  <a:lnTo>
                    <a:pt x="3483246" y="2792415"/>
                  </a:lnTo>
                  <a:lnTo>
                    <a:pt x="3483246" y="2793135"/>
                  </a:lnTo>
                  <a:lnTo>
                    <a:pt x="3483246" y="2793854"/>
                  </a:lnTo>
                  <a:lnTo>
                    <a:pt x="3483246" y="2794571"/>
                  </a:lnTo>
                  <a:lnTo>
                    <a:pt x="3483246" y="2795287"/>
                  </a:lnTo>
                  <a:lnTo>
                    <a:pt x="3483246" y="2796001"/>
                  </a:lnTo>
                  <a:lnTo>
                    <a:pt x="3483246" y="2796714"/>
                  </a:lnTo>
                  <a:lnTo>
                    <a:pt x="3483246" y="2797426"/>
                  </a:lnTo>
                  <a:lnTo>
                    <a:pt x="3483246" y="2798136"/>
                  </a:lnTo>
                  <a:lnTo>
                    <a:pt x="3483246" y="2798844"/>
                  </a:lnTo>
                  <a:lnTo>
                    <a:pt x="3483246" y="2799551"/>
                  </a:lnTo>
                  <a:lnTo>
                    <a:pt x="3483246" y="2800257"/>
                  </a:lnTo>
                  <a:lnTo>
                    <a:pt x="3483246" y="2800961"/>
                  </a:lnTo>
                  <a:lnTo>
                    <a:pt x="3483246" y="2801664"/>
                  </a:lnTo>
                  <a:lnTo>
                    <a:pt x="3483246" y="2802365"/>
                  </a:lnTo>
                  <a:lnTo>
                    <a:pt x="3483246" y="2803065"/>
                  </a:lnTo>
                  <a:lnTo>
                    <a:pt x="3483246" y="2803763"/>
                  </a:lnTo>
                  <a:lnTo>
                    <a:pt x="3483246" y="2804460"/>
                  </a:lnTo>
                  <a:lnTo>
                    <a:pt x="3483246" y="2805155"/>
                  </a:lnTo>
                  <a:lnTo>
                    <a:pt x="3483246" y="2805849"/>
                  </a:lnTo>
                  <a:lnTo>
                    <a:pt x="3483246" y="2806542"/>
                  </a:lnTo>
                  <a:lnTo>
                    <a:pt x="3483246" y="2807233"/>
                  </a:lnTo>
                  <a:lnTo>
                    <a:pt x="3483246" y="2807923"/>
                  </a:lnTo>
                  <a:lnTo>
                    <a:pt x="3483246" y="2808611"/>
                  </a:lnTo>
                  <a:lnTo>
                    <a:pt x="3483246" y="2809298"/>
                  </a:lnTo>
                  <a:lnTo>
                    <a:pt x="3483246" y="2809984"/>
                  </a:lnTo>
                  <a:lnTo>
                    <a:pt x="3483246" y="2810668"/>
                  </a:lnTo>
                  <a:lnTo>
                    <a:pt x="3483246" y="2811351"/>
                  </a:lnTo>
                  <a:lnTo>
                    <a:pt x="3483246" y="2812033"/>
                  </a:lnTo>
                  <a:lnTo>
                    <a:pt x="3483246" y="2812713"/>
                  </a:lnTo>
                  <a:lnTo>
                    <a:pt x="3483246" y="2813391"/>
                  </a:lnTo>
                  <a:lnTo>
                    <a:pt x="3483246" y="2814069"/>
                  </a:lnTo>
                  <a:lnTo>
                    <a:pt x="3483246" y="2814745"/>
                  </a:lnTo>
                  <a:lnTo>
                    <a:pt x="3483246" y="2815419"/>
                  </a:lnTo>
                  <a:lnTo>
                    <a:pt x="3483246" y="2816092"/>
                  </a:lnTo>
                  <a:lnTo>
                    <a:pt x="3483246" y="2816764"/>
                  </a:lnTo>
                  <a:lnTo>
                    <a:pt x="3483246" y="2817435"/>
                  </a:lnTo>
                  <a:lnTo>
                    <a:pt x="3483246" y="2818104"/>
                  </a:lnTo>
                  <a:lnTo>
                    <a:pt x="3483246" y="2818772"/>
                  </a:lnTo>
                  <a:lnTo>
                    <a:pt x="3483246" y="2819438"/>
                  </a:lnTo>
                  <a:lnTo>
                    <a:pt x="3483246" y="2820103"/>
                  </a:lnTo>
                  <a:lnTo>
                    <a:pt x="3483246" y="2820767"/>
                  </a:lnTo>
                  <a:lnTo>
                    <a:pt x="3483246" y="2821430"/>
                  </a:lnTo>
                  <a:lnTo>
                    <a:pt x="3483246" y="2822091"/>
                  </a:lnTo>
                  <a:lnTo>
                    <a:pt x="3483246" y="2822751"/>
                  </a:lnTo>
                  <a:lnTo>
                    <a:pt x="3483246" y="2823409"/>
                  </a:lnTo>
                  <a:lnTo>
                    <a:pt x="3483246" y="2824066"/>
                  </a:lnTo>
                  <a:lnTo>
                    <a:pt x="3483246" y="2824722"/>
                  </a:lnTo>
                  <a:lnTo>
                    <a:pt x="3483246" y="2825377"/>
                  </a:lnTo>
                  <a:lnTo>
                    <a:pt x="3483246" y="2826030"/>
                  </a:lnTo>
                  <a:lnTo>
                    <a:pt x="3483246" y="2826682"/>
                  </a:lnTo>
                  <a:lnTo>
                    <a:pt x="3483246" y="2827333"/>
                  </a:lnTo>
                  <a:lnTo>
                    <a:pt x="3483246" y="2827982"/>
                  </a:lnTo>
                  <a:lnTo>
                    <a:pt x="3483246" y="2828630"/>
                  </a:lnTo>
                  <a:lnTo>
                    <a:pt x="3483246" y="2829277"/>
                  </a:lnTo>
                  <a:lnTo>
                    <a:pt x="3483246" y="2829923"/>
                  </a:lnTo>
                  <a:lnTo>
                    <a:pt x="3483246" y="2830567"/>
                  </a:lnTo>
                  <a:lnTo>
                    <a:pt x="3483246" y="2831210"/>
                  </a:lnTo>
                  <a:lnTo>
                    <a:pt x="3483246" y="2831852"/>
                  </a:lnTo>
                  <a:lnTo>
                    <a:pt x="3483246" y="2832492"/>
                  </a:lnTo>
                  <a:lnTo>
                    <a:pt x="3483246" y="2833132"/>
                  </a:lnTo>
                  <a:lnTo>
                    <a:pt x="3483246" y="2833770"/>
                  </a:lnTo>
                  <a:lnTo>
                    <a:pt x="3483246" y="2834406"/>
                  </a:lnTo>
                  <a:lnTo>
                    <a:pt x="3483246" y="2835042"/>
                  </a:lnTo>
                  <a:lnTo>
                    <a:pt x="3483246" y="2835676"/>
                  </a:lnTo>
                  <a:lnTo>
                    <a:pt x="3483246" y="2836309"/>
                  </a:lnTo>
                  <a:lnTo>
                    <a:pt x="3483246" y="2836941"/>
                  </a:lnTo>
                  <a:lnTo>
                    <a:pt x="3483246" y="2837571"/>
                  </a:lnTo>
                  <a:lnTo>
                    <a:pt x="3483246" y="2838201"/>
                  </a:lnTo>
                  <a:lnTo>
                    <a:pt x="3483246" y="2838829"/>
                  </a:lnTo>
                  <a:lnTo>
                    <a:pt x="3483246" y="2839456"/>
                  </a:lnTo>
                  <a:lnTo>
                    <a:pt x="3483246" y="2840081"/>
                  </a:lnTo>
                  <a:lnTo>
                    <a:pt x="3483246" y="2840706"/>
                  </a:lnTo>
                  <a:lnTo>
                    <a:pt x="3483246" y="2841329"/>
                  </a:lnTo>
                  <a:lnTo>
                    <a:pt x="3483246" y="2841951"/>
                  </a:lnTo>
                  <a:lnTo>
                    <a:pt x="3483246" y="2842572"/>
                  </a:lnTo>
                  <a:lnTo>
                    <a:pt x="3483246" y="2843191"/>
                  </a:lnTo>
                  <a:lnTo>
                    <a:pt x="3483246" y="2843810"/>
                  </a:lnTo>
                  <a:lnTo>
                    <a:pt x="3483246" y="2844427"/>
                  </a:lnTo>
                  <a:lnTo>
                    <a:pt x="3483246" y="2845043"/>
                  </a:lnTo>
                  <a:lnTo>
                    <a:pt x="3483246" y="2845658"/>
                  </a:lnTo>
                  <a:lnTo>
                    <a:pt x="3483246" y="2846272"/>
                  </a:lnTo>
                  <a:lnTo>
                    <a:pt x="3483246" y="2846884"/>
                  </a:lnTo>
                  <a:lnTo>
                    <a:pt x="3483246" y="2847495"/>
                  </a:lnTo>
                  <a:lnTo>
                    <a:pt x="3483246" y="2848105"/>
                  </a:lnTo>
                  <a:lnTo>
                    <a:pt x="3483246" y="2848714"/>
                  </a:lnTo>
                  <a:lnTo>
                    <a:pt x="3483246" y="2849322"/>
                  </a:lnTo>
                  <a:lnTo>
                    <a:pt x="3483246" y="2849929"/>
                  </a:lnTo>
                  <a:lnTo>
                    <a:pt x="3483246" y="2850534"/>
                  </a:lnTo>
                  <a:lnTo>
                    <a:pt x="3483246" y="2851139"/>
                  </a:lnTo>
                  <a:lnTo>
                    <a:pt x="3483246" y="2851742"/>
                  </a:lnTo>
                  <a:lnTo>
                    <a:pt x="3483246" y="2852344"/>
                  </a:lnTo>
                  <a:lnTo>
                    <a:pt x="3483246" y="2852945"/>
                  </a:lnTo>
                  <a:lnTo>
                    <a:pt x="3483246" y="2853544"/>
                  </a:lnTo>
                  <a:lnTo>
                    <a:pt x="3483246" y="2854143"/>
                  </a:lnTo>
                  <a:lnTo>
                    <a:pt x="3483246" y="2854740"/>
                  </a:lnTo>
                  <a:lnTo>
                    <a:pt x="3483246" y="2855337"/>
                  </a:lnTo>
                  <a:lnTo>
                    <a:pt x="3483246" y="2855932"/>
                  </a:lnTo>
                  <a:lnTo>
                    <a:pt x="3483246" y="2856526"/>
                  </a:lnTo>
                  <a:lnTo>
                    <a:pt x="3483246" y="2857119"/>
                  </a:lnTo>
                  <a:lnTo>
                    <a:pt x="3483246" y="2857711"/>
                  </a:lnTo>
                  <a:lnTo>
                    <a:pt x="3483246" y="2858301"/>
                  </a:lnTo>
                  <a:lnTo>
                    <a:pt x="3483246" y="2858891"/>
                  </a:lnTo>
                  <a:lnTo>
                    <a:pt x="3483246" y="2859479"/>
                  </a:lnTo>
                  <a:lnTo>
                    <a:pt x="3483246" y="2860067"/>
                  </a:lnTo>
                  <a:lnTo>
                    <a:pt x="3483246" y="2860653"/>
                  </a:lnTo>
                  <a:lnTo>
                    <a:pt x="3483246" y="2861238"/>
                  </a:lnTo>
                  <a:lnTo>
                    <a:pt x="3483246" y="2861822"/>
                  </a:lnTo>
                  <a:lnTo>
                    <a:pt x="3483246" y="2862405"/>
                  </a:lnTo>
                  <a:lnTo>
                    <a:pt x="3483246" y="2862987"/>
                  </a:lnTo>
                  <a:lnTo>
                    <a:pt x="3483246" y="2863568"/>
                  </a:lnTo>
                  <a:lnTo>
                    <a:pt x="3483246" y="2864147"/>
                  </a:lnTo>
                  <a:lnTo>
                    <a:pt x="3483246" y="2864726"/>
                  </a:lnTo>
                  <a:lnTo>
                    <a:pt x="3483246" y="2865303"/>
                  </a:lnTo>
                  <a:lnTo>
                    <a:pt x="3483246" y="2865880"/>
                  </a:lnTo>
                  <a:lnTo>
                    <a:pt x="3483246" y="2866455"/>
                  </a:lnTo>
                  <a:lnTo>
                    <a:pt x="3483246" y="2867030"/>
                  </a:lnTo>
                  <a:lnTo>
                    <a:pt x="3483246" y="2867603"/>
                  </a:lnTo>
                  <a:lnTo>
                    <a:pt x="3483246" y="2868175"/>
                  </a:lnTo>
                  <a:lnTo>
                    <a:pt x="3483246" y="2868746"/>
                  </a:lnTo>
                  <a:lnTo>
                    <a:pt x="3483246" y="2869316"/>
                  </a:lnTo>
                  <a:lnTo>
                    <a:pt x="3483246" y="2869885"/>
                  </a:lnTo>
                  <a:lnTo>
                    <a:pt x="3483246" y="2870453"/>
                  </a:lnTo>
                  <a:lnTo>
                    <a:pt x="3483246" y="2871020"/>
                  </a:lnTo>
                  <a:lnTo>
                    <a:pt x="3483246" y="2871586"/>
                  </a:lnTo>
                  <a:lnTo>
                    <a:pt x="3483246" y="2872151"/>
                  </a:lnTo>
                  <a:lnTo>
                    <a:pt x="3483246" y="2872714"/>
                  </a:lnTo>
                  <a:lnTo>
                    <a:pt x="3483246" y="2873277"/>
                  </a:lnTo>
                  <a:lnTo>
                    <a:pt x="3483246" y="2873839"/>
                  </a:lnTo>
                  <a:lnTo>
                    <a:pt x="3483246" y="2874399"/>
                  </a:lnTo>
                  <a:lnTo>
                    <a:pt x="3483246" y="2874959"/>
                  </a:lnTo>
                  <a:lnTo>
                    <a:pt x="3483246" y="2875517"/>
                  </a:lnTo>
                  <a:lnTo>
                    <a:pt x="3483246" y="2876075"/>
                  </a:lnTo>
                  <a:lnTo>
                    <a:pt x="3483246" y="2876632"/>
                  </a:lnTo>
                  <a:lnTo>
                    <a:pt x="3483246" y="2877187"/>
                  </a:lnTo>
                  <a:lnTo>
                    <a:pt x="3483246" y="2877742"/>
                  </a:lnTo>
                  <a:lnTo>
                    <a:pt x="3483246" y="2878295"/>
                  </a:lnTo>
                  <a:lnTo>
                    <a:pt x="3483246" y="2878847"/>
                  </a:lnTo>
                  <a:lnTo>
                    <a:pt x="3483246" y="2879399"/>
                  </a:lnTo>
                  <a:lnTo>
                    <a:pt x="3483246" y="2879949"/>
                  </a:lnTo>
                  <a:lnTo>
                    <a:pt x="3483246" y="2880499"/>
                  </a:lnTo>
                  <a:lnTo>
                    <a:pt x="3483246" y="2881047"/>
                  </a:lnTo>
                  <a:lnTo>
                    <a:pt x="3483246" y="2881595"/>
                  </a:lnTo>
                  <a:lnTo>
                    <a:pt x="3483246" y="2882141"/>
                  </a:lnTo>
                  <a:lnTo>
                    <a:pt x="3483246" y="2882687"/>
                  </a:lnTo>
                  <a:lnTo>
                    <a:pt x="3483246" y="2883231"/>
                  </a:lnTo>
                  <a:lnTo>
                    <a:pt x="3483246" y="2883775"/>
                  </a:lnTo>
                  <a:lnTo>
                    <a:pt x="3483246" y="2884317"/>
                  </a:lnTo>
                  <a:lnTo>
                    <a:pt x="3483246" y="2884859"/>
                  </a:lnTo>
                  <a:lnTo>
                    <a:pt x="3483246" y="2885399"/>
                  </a:lnTo>
                  <a:lnTo>
                    <a:pt x="3483246" y="2885939"/>
                  </a:lnTo>
                  <a:lnTo>
                    <a:pt x="3483246" y="2886477"/>
                  </a:lnTo>
                  <a:lnTo>
                    <a:pt x="3483246" y="2887015"/>
                  </a:lnTo>
                  <a:lnTo>
                    <a:pt x="3483246" y="2887552"/>
                  </a:lnTo>
                  <a:lnTo>
                    <a:pt x="3483246" y="2888087"/>
                  </a:lnTo>
                  <a:lnTo>
                    <a:pt x="3483246" y="2888622"/>
                  </a:lnTo>
                  <a:lnTo>
                    <a:pt x="3483246" y="2889156"/>
                  </a:lnTo>
                  <a:lnTo>
                    <a:pt x="3483246" y="2889689"/>
                  </a:lnTo>
                  <a:lnTo>
                    <a:pt x="3483246" y="2890221"/>
                  </a:lnTo>
                  <a:lnTo>
                    <a:pt x="3483246" y="2890751"/>
                  </a:lnTo>
                  <a:lnTo>
                    <a:pt x="3483246" y="2891281"/>
                  </a:lnTo>
                  <a:lnTo>
                    <a:pt x="3483246" y="2891810"/>
                  </a:lnTo>
                  <a:lnTo>
                    <a:pt x="3483246" y="2892338"/>
                  </a:lnTo>
                  <a:lnTo>
                    <a:pt x="3483246" y="2892866"/>
                  </a:lnTo>
                  <a:lnTo>
                    <a:pt x="3483246" y="2893392"/>
                  </a:lnTo>
                  <a:lnTo>
                    <a:pt x="3483246" y="2893917"/>
                  </a:lnTo>
                  <a:lnTo>
                    <a:pt x="3483246" y="2894441"/>
                  </a:lnTo>
                  <a:lnTo>
                    <a:pt x="3483246" y="2894965"/>
                  </a:lnTo>
                  <a:lnTo>
                    <a:pt x="3483246" y="2895487"/>
                  </a:lnTo>
                  <a:lnTo>
                    <a:pt x="3483246" y="2896009"/>
                  </a:lnTo>
                  <a:lnTo>
                    <a:pt x="3483246" y="2896529"/>
                  </a:lnTo>
                  <a:lnTo>
                    <a:pt x="3483246" y="2897049"/>
                  </a:lnTo>
                  <a:lnTo>
                    <a:pt x="3483246" y="2897568"/>
                  </a:lnTo>
                  <a:lnTo>
                    <a:pt x="3483246" y="2898086"/>
                  </a:lnTo>
                  <a:lnTo>
                    <a:pt x="3483246" y="2898603"/>
                  </a:lnTo>
                  <a:lnTo>
                    <a:pt x="3483246" y="2899119"/>
                  </a:lnTo>
                  <a:lnTo>
                    <a:pt x="3483246" y="2899634"/>
                  </a:lnTo>
                  <a:lnTo>
                    <a:pt x="3483246" y="2900148"/>
                  </a:lnTo>
                  <a:lnTo>
                    <a:pt x="3483246" y="2900661"/>
                  </a:lnTo>
                  <a:lnTo>
                    <a:pt x="3483246" y="2901174"/>
                  </a:lnTo>
                  <a:lnTo>
                    <a:pt x="3483246" y="2901685"/>
                  </a:lnTo>
                  <a:lnTo>
                    <a:pt x="3483246" y="2902196"/>
                  </a:lnTo>
                  <a:lnTo>
                    <a:pt x="3483246" y="2902705"/>
                  </a:lnTo>
                  <a:lnTo>
                    <a:pt x="3483246" y="2903214"/>
                  </a:lnTo>
                  <a:lnTo>
                    <a:pt x="3483246" y="2903722"/>
                  </a:lnTo>
                  <a:lnTo>
                    <a:pt x="3483246" y="2904229"/>
                  </a:lnTo>
                  <a:lnTo>
                    <a:pt x="3483246" y="2904735"/>
                  </a:lnTo>
                  <a:lnTo>
                    <a:pt x="3483246" y="2905240"/>
                  </a:lnTo>
                  <a:lnTo>
                    <a:pt x="3483246" y="2905745"/>
                  </a:lnTo>
                  <a:lnTo>
                    <a:pt x="3483246" y="2906248"/>
                  </a:lnTo>
                  <a:lnTo>
                    <a:pt x="3483246" y="2906751"/>
                  </a:lnTo>
                  <a:lnTo>
                    <a:pt x="3483246" y="2907253"/>
                  </a:lnTo>
                  <a:lnTo>
                    <a:pt x="3483246" y="2907753"/>
                  </a:lnTo>
                  <a:lnTo>
                    <a:pt x="3483246" y="2908253"/>
                  </a:lnTo>
                  <a:lnTo>
                    <a:pt x="3483246" y="2908753"/>
                  </a:lnTo>
                  <a:lnTo>
                    <a:pt x="3483246" y="2909251"/>
                  </a:lnTo>
                  <a:lnTo>
                    <a:pt x="3483246" y="2909748"/>
                  </a:lnTo>
                  <a:lnTo>
                    <a:pt x="3483246" y="2910245"/>
                  </a:lnTo>
                  <a:lnTo>
                    <a:pt x="3483246" y="2910740"/>
                  </a:lnTo>
                  <a:lnTo>
                    <a:pt x="3483246" y="2911235"/>
                  </a:lnTo>
                  <a:lnTo>
                    <a:pt x="3483246" y="2911729"/>
                  </a:lnTo>
                  <a:lnTo>
                    <a:pt x="3483246" y="2912222"/>
                  </a:lnTo>
                  <a:lnTo>
                    <a:pt x="3483246" y="2912715"/>
                  </a:lnTo>
                  <a:lnTo>
                    <a:pt x="3483246" y="2913206"/>
                  </a:lnTo>
                  <a:lnTo>
                    <a:pt x="3483246" y="2913697"/>
                  </a:lnTo>
                  <a:lnTo>
                    <a:pt x="3483246" y="2914186"/>
                  </a:lnTo>
                  <a:lnTo>
                    <a:pt x="3483246" y="2914675"/>
                  </a:lnTo>
                  <a:lnTo>
                    <a:pt x="3483246" y="2915163"/>
                  </a:lnTo>
                  <a:lnTo>
                    <a:pt x="3483246" y="2915650"/>
                  </a:lnTo>
                  <a:lnTo>
                    <a:pt x="3483246" y="2916137"/>
                  </a:lnTo>
                  <a:lnTo>
                    <a:pt x="3483246" y="2916622"/>
                  </a:lnTo>
                  <a:lnTo>
                    <a:pt x="3483246" y="2917107"/>
                  </a:lnTo>
                  <a:lnTo>
                    <a:pt x="3483246" y="2917591"/>
                  </a:lnTo>
                  <a:lnTo>
                    <a:pt x="3483246" y="2918074"/>
                  </a:lnTo>
                  <a:lnTo>
                    <a:pt x="3483246" y="2918556"/>
                  </a:lnTo>
                  <a:lnTo>
                    <a:pt x="3483246" y="2919038"/>
                  </a:lnTo>
                  <a:lnTo>
                    <a:pt x="3483246" y="2919518"/>
                  </a:lnTo>
                  <a:lnTo>
                    <a:pt x="3483246" y="2919998"/>
                  </a:lnTo>
                  <a:lnTo>
                    <a:pt x="3483246" y="2920477"/>
                  </a:lnTo>
                  <a:lnTo>
                    <a:pt x="3483246" y="2920955"/>
                  </a:lnTo>
                  <a:lnTo>
                    <a:pt x="3483246" y="2921432"/>
                  </a:lnTo>
                  <a:lnTo>
                    <a:pt x="3483246" y="2921909"/>
                  </a:lnTo>
                  <a:lnTo>
                    <a:pt x="3483246" y="2922385"/>
                  </a:lnTo>
                  <a:lnTo>
                    <a:pt x="3483246" y="2922860"/>
                  </a:lnTo>
                  <a:lnTo>
                    <a:pt x="3483246" y="2923334"/>
                  </a:lnTo>
                  <a:lnTo>
                    <a:pt x="3483246" y="2923807"/>
                  </a:lnTo>
                  <a:lnTo>
                    <a:pt x="3483246" y="2924279"/>
                  </a:lnTo>
                  <a:lnTo>
                    <a:pt x="3483246" y="2924751"/>
                  </a:lnTo>
                  <a:lnTo>
                    <a:pt x="3483246" y="2925222"/>
                  </a:lnTo>
                  <a:lnTo>
                    <a:pt x="3483246" y="2925692"/>
                  </a:lnTo>
                  <a:lnTo>
                    <a:pt x="3483246" y="2926162"/>
                  </a:lnTo>
                  <a:lnTo>
                    <a:pt x="3483246" y="2926630"/>
                  </a:lnTo>
                  <a:lnTo>
                    <a:pt x="3483246" y="2927098"/>
                  </a:lnTo>
                  <a:lnTo>
                    <a:pt x="3483246" y="2927565"/>
                  </a:lnTo>
                  <a:lnTo>
                    <a:pt x="3483246" y="2928031"/>
                  </a:lnTo>
                  <a:lnTo>
                    <a:pt x="3483246" y="2928496"/>
                  </a:lnTo>
                  <a:lnTo>
                    <a:pt x="3483246" y="2928961"/>
                  </a:lnTo>
                  <a:lnTo>
                    <a:pt x="3483246" y="2929425"/>
                  </a:lnTo>
                  <a:lnTo>
                    <a:pt x="3483246" y="2929888"/>
                  </a:lnTo>
                  <a:lnTo>
                    <a:pt x="3483246" y="2930350"/>
                  </a:lnTo>
                  <a:lnTo>
                    <a:pt x="3483246" y="2930812"/>
                  </a:lnTo>
                  <a:lnTo>
                    <a:pt x="3483246" y="2931272"/>
                  </a:lnTo>
                  <a:lnTo>
                    <a:pt x="3483246" y="2931732"/>
                  </a:lnTo>
                  <a:lnTo>
                    <a:pt x="3483246" y="2932192"/>
                  </a:lnTo>
                  <a:lnTo>
                    <a:pt x="3483246" y="2932650"/>
                  </a:lnTo>
                  <a:lnTo>
                    <a:pt x="3483246" y="2933108"/>
                  </a:lnTo>
                  <a:lnTo>
                    <a:pt x="3483246" y="2933565"/>
                  </a:lnTo>
                  <a:lnTo>
                    <a:pt x="3483246" y="2934021"/>
                  </a:lnTo>
                  <a:lnTo>
                    <a:pt x="3483246" y="2934476"/>
                  </a:lnTo>
                  <a:lnTo>
                    <a:pt x="3483246" y="2934931"/>
                  </a:lnTo>
                  <a:lnTo>
                    <a:pt x="3483246" y="2935385"/>
                  </a:lnTo>
                  <a:lnTo>
                    <a:pt x="3483246" y="2935838"/>
                  </a:lnTo>
                  <a:lnTo>
                    <a:pt x="3483246" y="2936290"/>
                  </a:lnTo>
                  <a:lnTo>
                    <a:pt x="3483246" y="2936742"/>
                  </a:lnTo>
                  <a:lnTo>
                    <a:pt x="3483246" y="2937193"/>
                  </a:lnTo>
                  <a:lnTo>
                    <a:pt x="3483246" y="2937643"/>
                  </a:lnTo>
                  <a:lnTo>
                    <a:pt x="3483246" y="2938092"/>
                  </a:lnTo>
                  <a:lnTo>
                    <a:pt x="3483246" y="2938541"/>
                  </a:lnTo>
                  <a:lnTo>
                    <a:pt x="3483246" y="2938989"/>
                  </a:lnTo>
                  <a:lnTo>
                    <a:pt x="3483246" y="2939436"/>
                  </a:lnTo>
                  <a:lnTo>
                    <a:pt x="3483246" y="2939883"/>
                  </a:lnTo>
                  <a:lnTo>
                    <a:pt x="3483246" y="2940329"/>
                  </a:lnTo>
                  <a:lnTo>
                    <a:pt x="3483246" y="2940774"/>
                  </a:lnTo>
                  <a:lnTo>
                    <a:pt x="3483246" y="2941218"/>
                  </a:lnTo>
                  <a:lnTo>
                    <a:pt x="3483246" y="2941661"/>
                  </a:lnTo>
                  <a:lnTo>
                    <a:pt x="3483246" y="2942104"/>
                  </a:lnTo>
                  <a:lnTo>
                    <a:pt x="3483246" y="2942546"/>
                  </a:lnTo>
                  <a:lnTo>
                    <a:pt x="3483246" y="2942988"/>
                  </a:lnTo>
                  <a:lnTo>
                    <a:pt x="3483246" y="2943428"/>
                  </a:lnTo>
                  <a:lnTo>
                    <a:pt x="3483246" y="2943868"/>
                  </a:lnTo>
                  <a:lnTo>
                    <a:pt x="3483246" y="2944308"/>
                  </a:lnTo>
                  <a:lnTo>
                    <a:pt x="3483246" y="2944746"/>
                  </a:lnTo>
                  <a:lnTo>
                    <a:pt x="3483246" y="2945184"/>
                  </a:lnTo>
                  <a:lnTo>
                    <a:pt x="3483246" y="2945621"/>
                  </a:lnTo>
                  <a:lnTo>
                    <a:pt x="3483246" y="2946057"/>
                  </a:lnTo>
                  <a:lnTo>
                    <a:pt x="3483246" y="2946493"/>
                  </a:lnTo>
                  <a:lnTo>
                    <a:pt x="3483246" y="2946928"/>
                  </a:lnTo>
                  <a:lnTo>
                    <a:pt x="3483246" y="2947362"/>
                  </a:lnTo>
                  <a:lnTo>
                    <a:pt x="3483246" y="2947796"/>
                  </a:lnTo>
                  <a:lnTo>
                    <a:pt x="3483246" y="2948229"/>
                  </a:lnTo>
                  <a:lnTo>
                    <a:pt x="3483246" y="2948661"/>
                  </a:lnTo>
                  <a:lnTo>
                    <a:pt x="3483246" y="2949092"/>
                  </a:lnTo>
                  <a:lnTo>
                    <a:pt x="3483246" y="2949523"/>
                  </a:lnTo>
                  <a:lnTo>
                    <a:pt x="3483246" y="2949953"/>
                  </a:lnTo>
                  <a:lnTo>
                    <a:pt x="3483246" y="2950383"/>
                  </a:lnTo>
                  <a:lnTo>
                    <a:pt x="3483246" y="2950811"/>
                  </a:lnTo>
                  <a:lnTo>
                    <a:pt x="3483246" y="2951239"/>
                  </a:lnTo>
                  <a:lnTo>
                    <a:pt x="3483246" y="2951667"/>
                  </a:lnTo>
                  <a:lnTo>
                    <a:pt x="3483246" y="2952093"/>
                  </a:lnTo>
                  <a:lnTo>
                    <a:pt x="3483246" y="2952519"/>
                  </a:lnTo>
                  <a:lnTo>
                    <a:pt x="3483246" y="2952944"/>
                  </a:lnTo>
                  <a:lnTo>
                    <a:pt x="3483246" y="2953369"/>
                  </a:lnTo>
                  <a:lnTo>
                    <a:pt x="3483246" y="2953793"/>
                  </a:lnTo>
                  <a:lnTo>
                    <a:pt x="3483246" y="2954216"/>
                  </a:lnTo>
                  <a:lnTo>
                    <a:pt x="3483246" y="2954639"/>
                  </a:lnTo>
                  <a:lnTo>
                    <a:pt x="3483246" y="2955061"/>
                  </a:lnTo>
                  <a:lnTo>
                    <a:pt x="3483246" y="2955482"/>
                  </a:lnTo>
                  <a:lnTo>
                    <a:pt x="3483246" y="2955902"/>
                  </a:lnTo>
                  <a:lnTo>
                    <a:pt x="3483246" y="2956322"/>
                  </a:lnTo>
                  <a:lnTo>
                    <a:pt x="3483246" y="2956741"/>
                  </a:lnTo>
                  <a:lnTo>
                    <a:pt x="3483246" y="2957160"/>
                  </a:lnTo>
                  <a:lnTo>
                    <a:pt x="3483246" y="2957578"/>
                  </a:lnTo>
                  <a:lnTo>
                    <a:pt x="3483246" y="2957995"/>
                  </a:lnTo>
                  <a:lnTo>
                    <a:pt x="3483246" y="2958411"/>
                  </a:lnTo>
                  <a:lnTo>
                    <a:pt x="3483246" y="2958827"/>
                  </a:lnTo>
                  <a:lnTo>
                    <a:pt x="3483246" y="2959243"/>
                  </a:lnTo>
                  <a:lnTo>
                    <a:pt x="3483246" y="2959657"/>
                  </a:lnTo>
                  <a:lnTo>
                    <a:pt x="3483246" y="2960071"/>
                  </a:lnTo>
                  <a:lnTo>
                    <a:pt x="3483246" y="2960484"/>
                  </a:lnTo>
                  <a:lnTo>
                    <a:pt x="3483246" y="2960897"/>
                  </a:lnTo>
                  <a:lnTo>
                    <a:pt x="3483246" y="2961309"/>
                  </a:lnTo>
                  <a:lnTo>
                    <a:pt x="3483246" y="2961720"/>
                  </a:lnTo>
                  <a:lnTo>
                    <a:pt x="3483246" y="2962131"/>
                  </a:lnTo>
                  <a:lnTo>
                    <a:pt x="3483246" y="2962541"/>
                  </a:lnTo>
                  <a:lnTo>
                    <a:pt x="3483246" y="2962950"/>
                  </a:lnTo>
                  <a:lnTo>
                    <a:pt x="3483246" y="2963359"/>
                  </a:lnTo>
                  <a:lnTo>
                    <a:pt x="3483246" y="2963767"/>
                  </a:lnTo>
                  <a:lnTo>
                    <a:pt x="3483246" y="2964174"/>
                  </a:lnTo>
                  <a:lnTo>
                    <a:pt x="3483246" y="2964581"/>
                  </a:lnTo>
                  <a:lnTo>
                    <a:pt x="3483246" y="2964987"/>
                  </a:lnTo>
                  <a:lnTo>
                    <a:pt x="3483246" y="2965393"/>
                  </a:lnTo>
                  <a:lnTo>
                    <a:pt x="3483246" y="2965798"/>
                  </a:lnTo>
                  <a:lnTo>
                    <a:pt x="3483246" y="2966202"/>
                  </a:lnTo>
                  <a:lnTo>
                    <a:pt x="3483246" y="2966606"/>
                  </a:lnTo>
                  <a:lnTo>
                    <a:pt x="3483246" y="2967009"/>
                  </a:lnTo>
                  <a:lnTo>
                    <a:pt x="3483246" y="2967411"/>
                  </a:lnTo>
                  <a:lnTo>
                    <a:pt x="3483246" y="2967813"/>
                  </a:lnTo>
                  <a:lnTo>
                    <a:pt x="3483246" y="2968214"/>
                  </a:lnTo>
                  <a:lnTo>
                    <a:pt x="3483246" y="2968614"/>
                  </a:lnTo>
                  <a:lnTo>
                    <a:pt x="3483246" y="2969014"/>
                  </a:lnTo>
                  <a:lnTo>
                    <a:pt x="3483246" y="2969413"/>
                  </a:lnTo>
                  <a:lnTo>
                    <a:pt x="3483246" y="2969812"/>
                  </a:lnTo>
                  <a:lnTo>
                    <a:pt x="3483246" y="2970210"/>
                  </a:lnTo>
                  <a:lnTo>
                    <a:pt x="3483246" y="2970607"/>
                  </a:lnTo>
                  <a:lnTo>
                    <a:pt x="3483246" y="2971004"/>
                  </a:lnTo>
                  <a:lnTo>
                    <a:pt x="3483246" y="2971400"/>
                  </a:lnTo>
                  <a:lnTo>
                    <a:pt x="3483246" y="2971796"/>
                  </a:lnTo>
                  <a:lnTo>
                    <a:pt x="3483246" y="2972191"/>
                  </a:lnTo>
                  <a:lnTo>
                    <a:pt x="3483246" y="2972585"/>
                  </a:lnTo>
                  <a:lnTo>
                    <a:pt x="3483246" y="2972979"/>
                  </a:lnTo>
                  <a:lnTo>
                    <a:pt x="3483246" y="2973372"/>
                  </a:lnTo>
                  <a:lnTo>
                    <a:pt x="3483246" y="2973765"/>
                  </a:lnTo>
                  <a:lnTo>
                    <a:pt x="3483246" y="2974157"/>
                  </a:lnTo>
                  <a:lnTo>
                    <a:pt x="3483246" y="2974548"/>
                  </a:lnTo>
                  <a:lnTo>
                    <a:pt x="3483246" y="2974939"/>
                  </a:lnTo>
                  <a:lnTo>
                    <a:pt x="3483246" y="2975329"/>
                  </a:lnTo>
                  <a:lnTo>
                    <a:pt x="3483246" y="2975718"/>
                  </a:lnTo>
                  <a:lnTo>
                    <a:pt x="3483246" y="2976107"/>
                  </a:lnTo>
                  <a:lnTo>
                    <a:pt x="3483246" y="2976495"/>
                  </a:lnTo>
                  <a:lnTo>
                    <a:pt x="3483246" y="2976883"/>
                  </a:lnTo>
                  <a:lnTo>
                    <a:pt x="3483246" y="2977270"/>
                  </a:lnTo>
                  <a:lnTo>
                    <a:pt x="3483246" y="2977657"/>
                  </a:lnTo>
                  <a:lnTo>
                    <a:pt x="3483246" y="2978043"/>
                  </a:lnTo>
                  <a:lnTo>
                    <a:pt x="3483246" y="2978428"/>
                  </a:lnTo>
                  <a:lnTo>
                    <a:pt x="3483246" y="2978813"/>
                  </a:lnTo>
                  <a:lnTo>
                    <a:pt x="3483246" y="2979197"/>
                  </a:lnTo>
                  <a:lnTo>
                    <a:pt x="3483246" y="2979581"/>
                  </a:lnTo>
                  <a:lnTo>
                    <a:pt x="3483246" y="2979964"/>
                  </a:lnTo>
                  <a:lnTo>
                    <a:pt x="3483246" y="2980346"/>
                  </a:lnTo>
                  <a:lnTo>
                    <a:pt x="3483246" y="2980728"/>
                  </a:lnTo>
                  <a:lnTo>
                    <a:pt x="3483246" y="2981109"/>
                  </a:lnTo>
                  <a:lnTo>
                    <a:pt x="3483246" y="2981490"/>
                  </a:lnTo>
                  <a:lnTo>
                    <a:pt x="3483246" y="2981870"/>
                  </a:lnTo>
                  <a:lnTo>
                    <a:pt x="3483246" y="2982250"/>
                  </a:lnTo>
                  <a:lnTo>
                    <a:pt x="3483246" y="2982629"/>
                  </a:lnTo>
                  <a:lnTo>
                    <a:pt x="3483246" y="2983007"/>
                  </a:lnTo>
                  <a:lnTo>
                    <a:pt x="3483246" y="2983385"/>
                  </a:lnTo>
                  <a:lnTo>
                    <a:pt x="3483246" y="2983762"/>
                  </a:lnTo>
                  <a:lnTo>
                    <a:pt x="3483246" y="2984139"/>
                  </a:lnTo>
                  <a:lnTo>
                    <a:pt x="3483246" y="2984515"/>
                  </a:lnTo>
                  <a:lnTo>
                    <a:pt x="3483246" y="2984890"/>
                  </a:lnTo>
                  <a:lnTo>
                    <a:pt x="3483246" y="2985265"/>
                  </a:lnTo>
                  <a:lnTo>
                    <a:pt x="3483246" y="2985640"/>
                  </a:lnTo>
                  <a:lnTo>
                    <a:pt x="3483246" y="2986014"/>
                  </a:lnTo>
                  <a:lnTo>
                    <a:pt x="3483246" y="2986387"/>
                  </a:lnTo>
                  <a:lnTo>
                    <a:pt x="3483246" y="2986760"/>
                  </a:lnTo>
                  <a:lnTo>
                    <a:pt x="3483246" y="2987132"/>
                  </a:lnTo>
                  <a:lnTo>
                    <a:pt x="3483246" y="2987503"/>
                  </a:lnTo>
                  <a:lnTo>
                    <a:pt x="3483246" y="2987875"/>
                  </a:lnTo>
                  <a:lnTo>
                    <a:pt x="3483246" y="2988245"/>
                  </a:lnTo>
                  <a:lnTo>
                    <a:pt x="3483246" y="2988615"/>
                  </a:lnTo>
                  <a:lnTo>
                    <a:pt x="3483246" y="2988984"/>
                  </a:lnTo>
                  <a:lnTo>
                    <a:pt x="3483246" y="2989353"/>
                  </a:lnTo>
                  <a:lnTo>
                    <a:pt x="3483246" y="2989722"/>
                  </a:lnTo>
                  <a:lnTo>
                    <a:pt x="3483246" y="2990089"/>
                  </a:lnTo>
                  <a:lnTo>
                    <a:pt x="3483246" y="2990456"/>
                  </a:lnTo>
                  <a:lnTo>
                    <a:pt x="3483246" y="2990823"/>
                  </a:lnTo>
                  <a:lnTo>
                    <a:pt x="3483246" y="2991189"/>
                  </a:lnTo>
                  <a:lnTo>
                    <a:pt x="3483246" y="2991555"/>
                  </a:lnTo>
                  <a:lnTo>
                    <a:pt x="3483246" y="2991920"/>
                  </a:lnTo>
                  <a:lnTo>
                    <a:pt x="3483246" y="2992284"/>
                  </a:lnTo>
                  <a:lnTo>
                    <a:pt x="3483246" y="2992648"/>
                  </a:lnTo>
                  <a:lnTo>
                    <a:pt x="3483246" y="2993012"/>
                  </a:lnTo>
                  <a:lnTo>
                    <a:pt x="3483246" y="2993375"/>
                  </a:lnTo>
                  <a:lnTo>
                    <a:pt x="3483246" y="2993737"/>
                  </a:lnTo>
                  <a:lnTo>
                    <a:pt x="3483246" y="2994099"/>
                  </a:lnTo>
                  <a:lnTo>
                    <a:pt x="3483246" y="2994460"/>
                  </a:lnTo>
                  <a:lnTo>
                    <a:pt x="3483246" y="2994821"/>
                  </a:lnTo>
                  <a:lnTo>
                    <a:pt x="3483246" y="2995181"/>
                  </a:lnTo>
                  <a:lnTo>
                    <a:pt x="3483246" y="2995541"/>
                  </a:lnTo>
                  <a:lnTo>
                    <a:pt x="3483246" y="2995900"/>
                  </a:lnTo>
                  <a:lnTo>
                    <a:pt x="3483246" y="2996258"/>
                  </a:lnTo>
                  <a:lnTo>
                    <a:pt x="3483246" y="2996616"/>
                  </a:lnTo>
                  <a:lnTo>
                    <a:pt x="3483246" y="2996974"/>
                  </a:lnTo>
                  <a:lnTo>
                    <a:pt x="3483246" y="2997331"/>
                  </a:lnTo>
                  <a:lnTo>
                    <a:pt x="3483246" y="2997687"/>
                  </a:lnTo>
                  <a:lnTo>
                    <a:pt x="3483246" y="2998043"/>
                  </a:lnTo>
                  <a:lnTo>
                    <a:pt x="3483246" y="2998399"/>
                  </a:lnTo>
                  <a:lnTo>
                    <a:pt x="3483246" y="2998754"/>
                  </a:lnTo>
                  <a:lnTo>
                    <a:pt x="3483246" y="2999108"/>
                  </a:lnTo>
                  <a:lnTo>
                    <a:pt x="3483246" y="2999462"/>
                  </a:lnTo>
                  <a:lnTo>
                    <a:pt x="3483246" y="2999816"/>
                  </a:lnTo>
                  <a:lnTo>
                    <a:pt x="3483246" y="3000168"/>
                  </a:lnTo>
                  <a:lnTo>
                    <a:pt x="3483246" y="3000521"/>
                  </a:lnTo>
                  <a:lnTo>
                    <a:pt x="3483246" y="3000873"/>
                  </a:lnTo>
                  <a:lnTo>
                    <a:pt x="3483246" y="3001224"/>
                  </a:lnTo>
                  <a:lnTo>
                    <a:pt x="3483246" y="3001575"/>
                  </a:lnTo>
                  <a:lnTo>
                    <a:pt x="3483246" y="3001925"/>
                  </a:lnTo>
                  <a:lnTo>
                    <a:pt x="3483246" y="3002275"/>
                  </a:lnTo>
                  <a:lnTo>
                    <a:pt x="3483246" y="3002624"/>
                  </a:lnTo>
                  <a:lnTo>
                    <a:pt x="3483246" y="3002973"/>
                  </a:lnTo>
                  <a:lnTo>
                    <a:pt x="3483246" y="3003321"/>
                  </a:lnTo>
                  <a:lnTo>
                    <a:pt x="3483246" y="3003669"/>
                  </a:lnTo>
                  <a:lnTo>
                    <a:pt x="3483246" y="3004016"/>
                  </a:lnTo>
                  <a:lnTo>
                    <a:pt x="3483246" y="3004363"/>
                  </a:lnTo>
                  <a:lnTo>
                    <a:pt x="3483246" y="3004709"/>
                  </a:lnTo>
                  <a:lnTo>
                    <a:pt x="3483246" y="3005055"/>
                  </a:lnTo>
                  <a:lnTo>
                    <a:pt x="3483246" y="3005400"/>
                  </a:lnTo>
                  <a:lnTo>
                    <a:pt x="3483246" y="3005745"/>
                  </a:lnTo>
                  <a:lnTo>
                    <a:pt x="3483246" y="3006089"/>
                  </a:lnTo>
                  <a:lnTo>
                    <a:pt x="3483246" y="3006433"/>
                  </a:lnTo>
                  <a:lnTo>
                    <a:pt x="3483246" y="3006776"/>
                  </a:lnTo>
                  <a:lnTo>
                    <a:pt x="3483246" y="3007119"/>
                  </a:lnTo>
                  <a:lnTo>
                    <a:pt x="3483246" y="3007461"/>
                  </a:lnTo>
                  <a:lnTo>
                    <a:pt x="3483246" y="3007803"/>
                  </a:lnTo>
                  <a:lnTo>
                    <a:pt x="3483246" y="3008145"/>
                  </a:lnTo>
                  <a:lnTo>
                    <a:pt x="3483246" y="3008485"/>
                  </a:lnTo>
                  <a:lnTo>
                    <a:pt x="3483246" y="3008826"/>
                  </a:lnTo>
                  <a:lnTo>
                    <a:pt x="3483246" y="3009166"/>
                  </a:lnTo>
                  <a:lnTo>
                    <a:pt x="3483246" y="3009505"/>
                  </a:lnTo>
                  <a:lnTo>
                    <a:pt x="3483246" y="3009844"/>
                  </a:lnTo>
                  <a:lnTo>
                    <a:pt x="3483246" y="3010182"/>
                  </a:lnTo>
                  <a:lnTo>
                    <a:pt x="3483246" y="3010520"/>
                  </a:lnTo>
                  <a:lnTo>
                    <a:pt x="3483246" y="3010858"/>
                  </a:lnTo>
                  <a:lnTo>
                    <a:pt x="3483246" y="3011194"/>
                  </a:lnTo>
                  <a:lnTo>
                    <a:pt x="3483246" y="3011531"/>
                  </a:lnTo>
                  <a:lnTo>
                    <a:pt x="3483246" y="3011867"/>
                  </a:lnTo>
                  <a:lnTo>
                    <a:pt x="3483246" y="3012202"/>
                  </a:lnTo>
                  <a:lnTo>
                    <a:pt x="3483246" y="3012537"/>
                  </a:lnTo>
                  <a:lnTo>
                    <a:pt x="3483246" y="3012872"/>
                  </a:lnTo>
                  <a:lnTo>
                    <a:pt x="3483246" y="3013206"/>
                  </a:lnTo>
                  <a:lnTo>
                    <a:pt x="3483246" y="3013540"/>
                  </a:lnTo>
                  <a:lnTo>
                    <a:pt x="3483246" y="3013873"/>
                  </a:lnTo>
                  <a:lnTo>
                    <a:pt x="3483246" y="3014205"/>
                  </a:lnTo>
                  <a:lnTo>
                    <a:pt x="3483246" y="3014538"/>
                  </a:lnTo>
                  <a:lnTo>
                    <a:pt x="3483246" y="3014869"/>
                  </a:lnTo>
                  <a:lnTo>
                    <a:pt x="3483246" y="3015201"/>
                  </a:lnTo>
                  <a:lnTo>
                    <a:pt x="3483246" y="3015531"/>
                  </a:lnTo>
                  <a:lnTo>
                    <a:pt x="3483246" y="3015862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96355"/>
                  </a:lnTo>
                  <a:lnTo>
                    <a:pt x="647883" y="95851"/>
                  </a:lnTo>
                  <a:lnTo>
                    <a:pt x="651367" y="95353"/>
                  </a:lnTo>
                  <a:lnTo>
                    <a:pt x="654850" y="94859"/>
                  </a:lnTo>
                  <a:lnTo>
                    <a:pt x="658333" y="94371"/>
                  </a:lnTo>
                  <a:lnTo>
                    <a:pt x="661816" y="93888"/>
                  </a:lnTo>
                  <a:lnTo>
                    <a:pt x="665300" y="93409"/>
                  </a:lnTo>
                  <a:lnTo>
                    <a:pt x="668783" y="92936"/>
                  </a:lnTo>
                  <a:lnTo>
                    <a:pt x="672266" y="92467"/>
                  </a:lnTo>
                  <a:lnTo>
                    <a:pt x="675749" y="92003"/>
                  </a:lnTo>
                  <a:lnTo>
                    <a:pt x="679233" y="91543"/>
                  </a:lnTo>
                  <a:lnTo>
                    <a:pt x="682716" y="91089"/>
                  </a:lnTo>
                  <a:lnTo>
                    <a:pt x="686199" y="90638"/>
                  </a:lnTo>
                  <a:lnTo>
                    <a:pt x="689682" y="90192"/>
                  </a:lnTo>
                  <a:lnTo>
                    <a:pt x="693166" y="89751"/>
                  </a:lnTo>
                  <a:lnTo>
                    <a:pt x="696649" y="89314"/>
                  </a:lnTo>
                  <a:lnTo>
                    <a:pt x="700132" y="88881"/>
                  </a:lnTo>
                  <a:lnTo>
                    <a:pt x="703615" y="88452"/>
                  </a:lnTo>
                  <a:lnTo>
                    <a:pt x="707099" y="88027"/>
                  </a:lnTo>
                  <a:lnTo>
                    <a:pt x="710582" y="87606"/>
                  </a:lnTo>
                  <a:lnTo>
                    <a:pt x="714065" y="87190"/>
                  </a:lnTo>
                  <a:lnTo>
                    <a:pt x="717548" y="86777"/>
                  </a:lnTo>
                  <a:lnTo>
                    <a:pt x="721032" y="86368"/>
                  </a:lnTo>
                  <a:lnTo>
                    <a:pt x="724515" y="85963"/>
                  </a:lnTo>
                  <a:lnTo>
                    <a:pt x="727998" y="85562"/>
                  </a:lnTo>
                  <a:lnTo>
                    <a:pt x="731481" y="85164"/>
                  </a:lnTo>
                  <a:lnTo>
                    <a:pt x="734965" y="84771"/>
                  </a:lnTo>
                  <a:lnTo>
                    <a:pt x="738448" y="84380"/>
                  </a:lnTo>
                  <a:lnTo>
                    <a:pt x="741931" y="83994"/>
                  </a:lnTo>
                  <a:lnTo>
                    <a:pt x="745414" y="83611"/>
                  </a:lnTo>
                  <a:lnTo>
                    <a:pt x="748898" y="83231"/>
                  </a:lnTo>
                  <a:lnTo>
                    <a:pt x="752381" y="82855"/>
                  </a:lnTo>
                  <a:lnTo>
                    <a:pt x="755864" y="82482"/>
                  </a:lnTo>
                  <a:lnTo>
                    <a:pt x="759347" y="82113"/>
                  </a:lnTo>
                  <a:lnTo>
                    <a:pt x="762831" y="81747"/>
                  </a:lnTo>
                  <a:lnTo>
                    <a:pt x="766314" y="81384"/>
                  </a:lnTo>
                  <a:lnTo>
                    <a:pt x="769797" y="81024"/>
                  </a:lnTo>
                  <a:lnTo>
                    <a:pt x="773280" y="80668"/>
                  </a:lnTo>
                  <a:lnTo>
                    <a:pt x="776764" y="80314"/>
                  </a:lnTo>
                  <a:lnTo>
                    <a:pt x="780247" y="79964"/>
                  </a:lnTo>
                  <a:lnTo>
                    <a:pt x="783730" y="79617"/>
                  </a:lnTo>
                  <a:lnTo>
                    <a:pt x="787213" y="79272"/>
                  </a:lnTo>
                  <a:lnTo>
                    <a:pt x="790697" y="78931"/>
                  </a:lnTo>
                  <a:lnTo>
                    <a:pt x="794180" y="78593"/>
                  </a:lnTo>
                  <a:lnTo>
                    <a:pt x="797663" y="78257"/>
                  </a:lnTo>
                  <a:lnTo>
                    <a:pt x="801146" y="77924"/>
                  </a:lnTo>
                  <a:lnTo>
                    <a:pt x="804630" y="77595"/>
                  </a:lnTo>
                  <a:lnTo>
                    <a:pt x="808113" y="77268"/>
                  </a:lnTo>
                  <a:lnTo>
                    <a:pt x="811596" y="76943"/>
                  </a:lnTo>
                  <a:lnTo>
                    <a:pt x="815079" y="76622"/>
                  </a:lnTo>
                  <a:lnTo>
                    <a:pt x="818563" y="76303"/>
                  </a:lnTo>
                  <a:lnTo>
                    <a:pt x="822046" y="75987"/>
                  </a:lnTo>
                  <a:lnTo>
                    <a:pt x="825529" y="75673"/>
                  </a:lnTo>
                  <a:lnTo>
                    <a:pt x="829012" y="75362"/>
                  </a:lnTo>
                  <a:lnTo>
                    <a:pt x="832496" y="75053"/>
                  </a:lnTo>
                  <a:lnTo>
                    <a:pt x="835979" y="74747"/>
                  </a:lnTo>
                  <a:lnTo>
                    <a:pt x="839462" y="74444"/>
                  </a:lnTo>
                  <a:lnTo>
                    <a:pt x="842945" y="74143"/>
                  </a:lnTo>
                  <a:lnTo>
                    <a:pt x="846429" y="73844"/>
                  </a:lnTo>
                  <a:lnTo>
                    <a:pt x="849912" y="73548"/>
                  </a:lnTo>
                  <a:lnTo>
                    <a:pt x="853395" y="73254"/>
                  </a:lnTo>
                  <a:lnTo>
                    <a:pt x="856878" y="72962"/>
                  </a:lnTo>
                  <a:lnTo>
                    <a:pt x="860361" y="72673"/>
                  </a:lnTo>
                  <a:lnTo>
                    <a:pt x="863845" y="72386"/>
                  </a:lnTo>
                  <a:lnTo>
                    <a:pt x="867328" y="72101"/>
                  </a:lnTo>
                  <a:lnTo>
                    <a:pt x="870811" y="71819"/>
                  </a:lnTo>
                  <a:lnTo>
                    <a:pt x="874294" y="71539"/>
                  </a:lnTo>
                  <a:lnTo>
                    <a:pt x="877778" y="71261"/>
                  </a:lnTo>
                  <a:lnTo>
                    <a:pt x="881261" y="70985"/>
                  </a:lnTo>
                  <a:lnTo>
                    <a:pt x="884744" y="70711"/>
                  </a:lnTo>
                  <a:lnTo>
                    <a:pt x="888227" y="70439"/>
                  </a:lnTo>
                  <a:lnTo>
                    <a:pt x="891711" y="70170"/>
                  </a:lnTo>
                  <a:lnTo>
                    <a:pt x="895194" y="69902"/>
                  </a:lnTo>
                  <a:lnTo>
                    <a:pt x="898677" y="69637"/>
                  </a:lnTo>
                  <a:lnTo>
                    <a:pt x="902160" y="69373"/>
                  </a:lnTo>
                  <a:lnTo>
                    <a:pt x="905644" y="69112"/>
                  </a:lnTo>
                  <a:lnTo>
                    <a:pt x="909127" y="68852"/>
                  </a:lnTo>
                  <a:lnTo>
                    <a:pt x="912610" y="68594"/>
                  </a:lnTo>
                  <a:lnTo>
                    <a:pt x="916093" y="68339"/>
                  </a:lnTo>
                  <a:lnTo>
                    <a:pt x="919577" y="68085"/>
                  </a:lnTo>
                  <a:lnTo>
                    <a:pt x="923060" y="67833"/>
                  </a:lnTo>
                  <a:lnTo>
                    <a:pt x="926543" y="67583"/>
                  </a:lnTo>
                  <a:lnTo>
                    <a:pt x="930026" y="67335"/>
                  </a:lnTo>
                  <a:lnTo>
                    <a:pt x="933510" y="67088"/>
                  </a:lnTo>
                  <a:lnTo>
                    <a:pt x="936993" y="66844"/>
                  </a:lnTo>
                  <a:lnTo>
                    <a:pt x="940476" y="66601"/>
                  </a:lnTo>
                  <a:lnTo>
                    <a:pt x="943959" y="66360"/>
                  </a:lnTo>
                  <a:lnTo>
                    <a:pt x="947443" y="66120"/>
                  </a:lnTo>
                  <a:lnTo>
                    <a:pt x="950926" y="65883"/>
                  </a:lnTo>
                  <a:lnTo>
                    <a:pt x="954409" y="65647"/>
                  </a:lnTo>
                  <a:lnTo>
                    <a:pt x="957892" y="65413"/>
                  </a:lnTo>
                  <a:lnTo>
                    <a:pt x="961376" y="65180"/>
                  </a:lnTo>
                  <a:lnTo>
                    <a:pt x="964859" y="64949"/>
                  </a:lnTo>
                  <a:lnTo>
                    <a:pt x="968342" y="64720"/>
                  </a:lnTo>
                  <a:lnTo>
                    <a:pt x="971825" y="64492"/>
                  </a:lnTo>
                  <a:lnTo>
                    <a:pt x="975309" y="64266"/>
                  </a:lnTo>
                  <a:lnTo>
                    <a:pt x="978792" y="64042"/>
                  </a:lnTo>
                  <a:lnTo>
                    <a:pt x="982275" y="63819"/>
                  </a:lnTo>
                  <a:lnTo>
                    <a:pt x="985758" y="63597"/>
                  </a:lnTo>
                  <a:lnTo>
                    <a:pt x="989242" y="63377"/>
                  </a:lnTo>
                  <a:lnTo>
                    <a:pt x="992725" y="239604"/>
                  </a:lnTo>
                  <a:lnTo>
                    <a:pt x="996208" y="238823"/>
                  </a:lnTo>
                  <a:lnTo>
                    <a:pt x="999691" y="238048"/>
                  </a:lnTo>
                  <a:lnTo>
                    <a:pt x="1003175" y="237278"/>
                  </a:lnTo>
                  <a:lnTo>
                    <a:pt x="1006658" y="236513"/>
                  </a:lnTo>
                  <a:lnTo>
                    <a:pt x="1010141" y="235752"/>
                  </a:lnTo>
                  <a:lnTo>
                    <a:pt x="1013624" y="234997"/>
                  </a:lnTo>
                  <a:lnTo>
                    <a:pt x="1017108" y="234246"/>
                  </a:lnTo>
                  <a:lnTo>
                    <a:pt x="1020591" y="233500"/>
                  </a:lnTo>
                  <a:lnTo>
                    <a:pt x="1024074" y="232759"/>
                  </a:lnTo>
                  <a:lnTo>
                    <a:pt x="1027557" y="232023"/>
                  </a:lnTo>
                  <a:lnTo>
                    <a:pt x="1031041" y="231291"/>
                  </a:lnTo>
                  <a:lnTo>
                    <a:pt x="1034524" y="230564"/>
                  </a:lnTo>
                  <a:lnTo>
                    <a:pt x="1038007" y="229841"/>
                  </a:lnTo>
                  <a:lnTo>
                    <a:pt x="1041490" y="229123"/>
                  </a:lnTo>
                  <a:lnTo>
                    <a:pt x="1044974" y="228409"/>
                  </a:lnTo>
                  <a:lnTo>
                    <a:pt x="1048457" y="227700"/>
                  </a:lnTo>
                  <a:lnTo>
                    <a:pt x="1051940" y="226995"/>
                  </a:lnTo>
                  <a:lnTo>
                    <a:pt x="1055423" y="226295"/>
                  </a:lnTo>
                  <a:lnTo>
                    <a:pt x="1058907" y="225598"/>
                  </a:lnTo>
                  <a:lnTo>
                    <a:pt x="1062390" y="224906"/>
                  </a:lnTo>
                  <a:lnTo>
                    <a:pt x="1065873" y="224219"/>
                  </a:lnTo>
                  <a:lnTo>
                    <a:pt x="1069356" y="223535"/>
                  </a:lnTo>
                  <a:lnTo>
                    <a:pt x="1072840" y="222856"/>
                  </a:lnTo>
                  <a:lnTo>
                    <a:pt x="1076323" y="222181"/>
                  </a:lnTo>
                  <a:lnTo>
                    <a:pt x="1079806" y="221510"/>
                  </a:lnTo>
                  <a:lnTo>
                    <a:pt x="1083289" y="220843"/>
                  </a:lnTo>
                  <a:lnTo>
                    <a:pt x="1086773" y="220179"/>
                  </a:lnTo>
                  <a:lnTo>
                    <a:pt x="1090256" y="219520"/>
                  </a:lnTo>
                  <a:lnTo>
                    <a:pt x="1093739" y="218865"/>
                  </a:lnTo>
                  <a:lnTo>
                    <a:pt x="1097222" y="218214"/>
                  </a:lnTo>
                  <a:lnTo>
                    <a:pt x="1100706" y="217566"/>
                  </a:lnTo>
                  <a:lnTo>
                    <a:pt x="1104189" y="216923"/>
                  </a:lnTo>
                  <a:lnTo>
                    <a:pt x="1107672" y="216283"/>
                  </a:lnTo>
                  <a:lnTo>
                    <a:pt x="1111155" y="215647"/>
                  </a:lnTo>
                  <a:lnTo>
                    <a:pt x="1114639" y="215015"/>
                  </a:lnTo>
                  <a:lnTo>
                    <a:pt x="1118122" y="214386"/>
                  </a:lnTo>
                  <a:lnTo>
                    <a:pt x="1121605" y="213761"/>
                  </a:lnTo>
                  <a:lnTo>
                    <a:pt x="1125088" y="213140"/>
                  </a:lnTo>
                  <a:lnTo>
                    <a:pt x="1128572" y="212522"/>
                  </a:lnTo>
                  <a:lnTo>
                    <a:pt x="1132055" y="211908"/>
                  </a:lnTo>
                  <a:lnTo>
                    <a:pt x="1135538" y="211297"/>
                  </a:lnTo>
                  <a:lnTo>
                    <a:pt x="1139021" y="210690"/>
                  </a:lnTo>
                  <a:lnTo>
                    <a:pt x="1142505" y="210087"/>
                  </a:lnTo>
                  <a:lnTo>
                    <a:pt x="1145988" y="209487"/>
                  </a:lnTo>
                  <a:lnTo>
                    <a:pt x="1149471" y="208890"/>
                  </a:lnTo>
                  <a:lnTo>
                    <a:pt x="1152954" y="208297"/>
                  </a:lnTo>
                  <a:lnTo>
                    <a:pt x="1156437" y="207707"/>
                  </a:lnTo>
                  <a:lnTo>
                    <a:pt x="1159921" y="207120"/>
                  </a:lnTo>
                  <a:lnTo>
                    <a:pt x="1163404" y="206537"/>
                  </a:lnTo>
                  <a:lnTo>
                    <a:pt x="1166887" y="205956"/>
                  </a:lnTo>
                  <a:lnTo>
                    <a:pt x="1170370" y="205380"/>
                  </a:lnTo>
                  <a:lnTo>
                    <a:pt x="1173854" y="204806"/>
                  </a:lnTo>
                  <a:lnTo>
                    <a:pt x="1177337" y="204236"/>
                  </a:lnTo>
                  <a:lnTo>
                    <a:pt x="1180820" y="203668"/>
                  </a:lnTo>
                  <a:lnTo>
                    <a:pt x="1184303" y="203104"/>
                  </a:lnTo>
                  <a:lnTo>
                    <a:pt x="1187787" y="202543"/>
                  </a:lnTo>
                  <a:lnTo>
                    <a:pt x="1191270" y="201985"/>
                  </a:lnTo>
                  <a:lnTo>
                    <a:pt x="1194753" y="201431"/>
                  </a:lnTo>
                  <a:lnTo>
                    <a:pt x="1198236" y="200879"/>
                  </a:lnTo>
                  <a:lnTo>
                    <a:pt x="1201720" y="200330"/>
                  </a:lnTo>
                  <a:lnTo>
                    <a:pt x="1205203" y="199784"/>
                  </a:lnTo>
                  <a:lnTo>
                    <a:pt x="1208686" y="199241"/>
                  </a:lnTo>
                  <a:lnTo>
                    <a:pt x="1212169" y="198702"/>
                  </a:lnTo>
                  <a:lnTo>
                    <a:pt x="1215653" y="198165"/>
                  </a:lnTo>
                  <a:lnTo>
                    <a:pt x="1219136" y="197631"/>
                  </a:lnTo>
                  <a:lnTo>
                    <a:pt x="1222619" y="197099"/>
                  </a:lnTo>
                  <a:lnTo>
                    <a:pt x="1226102" y="196571"/>
                  </a:lnTo>
                  <a:lnTo>
                    <a:pt x="1229586" y="196045"/>
                  </a:lnTo>
                  <a:lnTo>
                    <a:pt x="1233069" y="195523"/>
                  </a:lnTo>
                  <a:lnTo>
                    <a:pt x="1236552" y="195003"/>
                  </a:lnTo>
                  <a:lnTo>
                    <a:pt x="1240035" y="194486"/>
                  </a:lnTo>
                  <a:lnTo>
                    <a:pt x="1243519" y="193971"/>
                  </a:lnTo>
                  <a:lnTo>
                    <a:pt x="1247002" y="193459"/>
                  </a:lnTo>
                  <a:lnTo>
                    <a:pt x="1250485" y="192950"/>
                  </a:lnTo>
                  <a:lnTo>
                    <a:pt x="1253968" y="192444"/>
                  </a:lnTo>
                  <a:lnTo>
                    <a:pt x="1257452" y="191940"/>
                  </a:lnTo>
                  <a:lnTo>
                    <a:pt x="1260935" y="191439"/>
                  </a:lnTo>
                  <a:lnTo>
                    <a:pt x="1264418" y="190941"/>
                  </a:lnTo>
                  <a:lnTo>
                    <a:pt x="1267901" y="190445"/>
                  </a:lnTo>
                  <a:lnTo>
                    <a:pt x="1271385" y="189952"/>
                  </a:lnTo>
                  <a:lnTo>
                    <a:pt x="1274868" y="189461"/>
                  </a:lnTo>
                  <a:lnTo>
                    <a:pt x="1278351" y="188973"/>
                  </a:lnTo>
                  <a:lnTo>
                    <a:pt x="1281834" y="188487"/>
                  </a:lnTo>
                  <a:lnTo>
                    <a:pt x="1285318" y="188004"/>
                  </a:lnTo>
                  <a:lnTo>
                    <a:pt x="1288801" y="187523"/>
                  </a:lnTo>
                  <a:lnTo>
                    <a:pt x="1292284" y="187045"/>
                  </a:lnTo>
                  <a:lnTo>
                    <a:pt x="1295767" y="186569"/>
                  </a:lnTo>
                  <a:lnTo>
                    <a:pt x="1299251" y="186095"/>
                  </a:lnTo>
                  <a:lnTo>
                    <a:pt x="1302734" y="228980"/>
                  </a:lnTo>
                  <a:lnTo>
                    <a:pt x="1306217" y="228409"/>
                  </a:lnTo>
                  <a:lnTo>
                    <a:pt x="1309700" y="227841"/>
                  </a:lnTo>
                  <a:lnTo>
                    <a:pt x="1313184" y="227276"/>
                  </a:lnTo>
                  <a:lnTo>
                    <a:pt x="1316667" y="226714"/>
                  </a:lnTo>
                  <a:lnTo>
                    <a:pt x="1320150" y="226155"/>
                  </a:lnTo>
                  <a:lnTo>
                    <a:pt x="1323633" y="225598"/>
                  </a:lnTo>
                  <a:lnTo>
                    <a:pt x="1327117" y="225045"/>
                  </a:lnTo>
                  <a:lnTo>
                    <a:pt x="1330600" y="224493"/>
                  </a:lnTo>
                  <a:lnTo>
                    <a:pt x="1334083" y="223945"/>
                  </a:lnTo>
                  <a:lnTo>
                    <a:pt x="1337566" y="223399"/>
                  </a:lnTo>
                  <a:lnTo>
                    <a:pt x="1341050" y="222856"/>
                  </a:lnTo>
                  <a:lnTo>
                    <a:pt x="1344533" y="222315"/>
                  </a:lnTo>
                  <a:lnTo>
                    <a:pt x="1348016" y="221778"/>
                  </a:lnTo>
                  <a:lnTo>
                    <a:pt x="1351499" y="221242"/>
                  </a:lnTo>
                  <a:lnTo>
                    <a:pt x="1354983" y="220710"/>
                  </a:lnTo>
                  <a:lnTo>
                    <a:pt x="1358466" y="220179"/>
                  </a:lnTo>
                  <a:lnTo>
                    <a:pt x="1361949" y="219652"/>
                  </a:lnTo>
                  <a:lnTo>
                    <a:pt x="1365432" y="219127"/>
                  </a:lnTo>
                  <a:lnTo>
                    <a:pt x="1368916" y="218604"/>
                  </a:lnTo>
                  <a:lnTo>
                    <a:pt x="1372399" y="218084"/>
                  </a:lnTo>
                  <a:lnTo>
                    <a:pt x="1375882" y="217566"/>
                  </a:lnTo>
                  <a:lnTo>
                    <a:pt x="1379365" y="217051"/>
                  </a:lnTo>
                  <a:lnTo>
                    <a:pt x="1382849" y="216539"/>
                  </a:lnTo>
                  <a:lnTo>
                    <a:pt x="1386332" y="216028"/>
                  </a:lnTo>
                  <a:lnTo>
                    <a:pt x="1389815" y="215520"/>
                  </a:lnTo>
                  <a:lnTo>
                    <a:pt x="1393298" y="215015"/>
                  </a:lnTo>
                  <a:lnTo>
                    <a:pt x="1396782" y="214512"/>
                  </a:lnTo>
                  <a:lnTo>
                    <a:pt x="1400265" y="214011"/>
                  </a:lnTo>
                  <a:lnTo>
                    <a:pt x="1403748" y="213512"/>
                  </a:lnTo>
                  <a:lnTo>
                    <a:pt x="1407231" y="213016"/>
                  </a:lnTo>
                  <a:lnTo>
                    <a:pt x="1410715" y="212522"/>
                  </a:lnTo>
                  <a:lnTo>
                    <a:pt x="1414198" y="289787"/>
                  </a:lnTo>
                  <a:lnTo>
                    <a:pt x="1417681" y="289134"/>
                  </a:lnTo>
                  <a:lnTo>
                    <a:pt x="1421164" y="288484"/>
                  </a:lnTo>
                  <a:lnTo>
                    <a:pt x="1424648" y="287837"/>
                  </a:lnTo>
                  <a:lnTo>
                    <a:pt x="1428131" y="287193"/>
                  </a:lnTo>
                  <a:lnTo>
                    <a:pt x="1431614" y="286552"/>
                  </a:lnTo>
                  <a:lnTo>
                    <a:pt x="1435097" y="285913"/>
                  </a:lnTo>
                  <a:lnTo>
                    <a:pt x="1438580" y="285278"/>
                  </a:lnTo>
                  <a:lnTo>
                    <a:pt x="1442064" y="284645"/>
                  </a:lnTo>
                  <a:lnTo>
                    <a:pt x="1445547" y="284015"/>
                  </a:lnTo>
                  <a:lnTo>
                    <a:pt x="1449030" y="283388"/>
                  </a:lnTo>
                  <a:lnTo>
                    <a:pt x="1452513" y="282763"/>
                  </a:lnTo>
                  <a:lnTo>
                    <a:pt x="1455997" y="282142"/>
                  </a:lnTo>
                  <a:lnTo>
                    <a:pt x="1459480" y="281523"/>
                  </a:lnTo>
                  <a:lnTo>
                    <a:pt x="1462963" y="280907"/>
                  </a:lnTo>
                  <a:lnTo>
                    <a:pt x="1466446" y="280293"/>
                  </a:lnTo>
                  <a:lnTo>
                    <a:pt x="1469930" y="316012"/>
                  </a:lnTo>
                  <a:lnTo>
                    <a:pt x="1473413" y="315332"/>
                  </a:lnTo>
                  <a:lnTo>
                    <a:pt x="1476896" y="314656"/>
                  </a:lnTo>
                  <a:lnTo>
                    <a:pt x="1480379" y="313982"/>
                  </a:lnTo>
                  <a:lnTo>
                    <a:pt x="1483863" y="313312"/>
                  </a:lnTo>
                  <a:lnTo>
                    <a:pt x="1487346" y="312644"/>
                  </a:lnTo>
                  <a:lnTo>
                    <a:pt x="1490829" y="311979"/>
                  </a:lnTo>
                  <a:lnTo>
                    <a:pt x="1494312" y="311316"/>
                  </a:lnTo>
                  <a:lnTo>
                    <a:pt x="1497796" y="310657"/>
                  </a:lnTo>
                  <a:lnTo>
                    <a:pt x="1501279" y="310000"/>
                  </a:lnTo>
                  <a:lnTo>
                    <a:pt x="1504762" y="309346"/>
                  </a:lnTo>
                  <a:lnTo>
                    <a:pt x="1508245" y="308695"/>
                  </a:lnTo>
                  <a:lnTo>
                    <a:pt x="1511729" y="308047"/>
                  </a:lnTo>
                  <a:lnTo>
                    <a:pt x="1515212" y="307401"/>
                  </a:lnTo>
                  <a:lnTo>
                    <a:pt x="1518695" y="306758"/>
                  </a:lnTo>
                  <a:lnTo>
                    <a:pt x="1522178" y="306118"/>
                  </a:lnTo>
                  <a:lnTo>
                    <a:pt x="1525662" y="305480"/>
                  </a:lnTo>
                  <a:lnTo>
                    <a:pt x="1529145" y="304846"/>
                  </a:lnTo>
                  <a:lnTo>
                    <a:pt x="1532628" y="304213"/>
                  </a:lnTo>
                  <a:lnTo>
                    <a:pt x="1536111" y="303584"/>
                  </a:lnTo>
                  <a:lnTo>
                    <a:pt x="1539595" y="302956"/>
                  </a:lnTo>
                  <a:lnTo>
                    <a:pt x="1543078" y="302332"/>
                  </a:lnTo>
                  <a:lnTo>
                    <a:pt x="1546561" y="301710"/>
                  </a:lnTo>
                  <a:lnTo>
                    <a:pt x="1550044" y="301091"/>
                  </a:lnTo>
                  <a:lnTo>
                    <a:pt x="1553528" y="300474"/>
                  </a:lnTo>
                  <a:lnTo>
                    <a:pt x="1557011" y="299859"/>
                  </a:lnTo>
                  <a:lnTo>
                    <a:pt x="1560494" y="299248"/>
                  </a:lnTo>
                  <a:lnTo>
                    <a:pt x="1563977" y="298638"/>
                  </a:lnTo>
                  <a:lnTo>
                    <a:pt x="1567461" y="298031"/>
                  </a:lnTo>
                  <a:lnTo>
                    <a:pt x="1570944" y="297427"/>
                  </a:lnTo>
                  <a:lnTo>
                    <a:pt x="1574427" y="296825"/>
                  </a:lnTo>
                  <a:lnTo>
                    <a:pt x="1577910" y="296225"/>
                  </a:lnTo>
                  <a:lnTo>
                    <a:pt x="1581394" y="295628"/>
                  </a:lnTo>
                  <a:lnTo>
                    <a:pt x="1584877" y="295034"/>
                  </a:lnTo>
                  <a:lnTo>
                    <a:pt x="1588360" y="294441"/>
                  </a:lnTo>
                  <a:lnTo>
                    <a:pt x="1591843" y="293851"/>
                  </a:lnTo>
                  <a:lnTo>
                    <a:pt x="1595327" y="293264"/>
                  </a:lnTo>
                  <a:lnTo>
                    <a:pt x="1598810" y="292679"/>
                  </a:lnTo>
                  <a:lnTo>
                    <a:pt x="1602293" y="292096"/>
                  </a:lnTo>
                  <a:lnTo>
                    <a:pt x="1605776" y="291515"/>
                  </a:lnTo>
                  <a:lnTo>
                    <a:pt x="1609260" y="290937"/>
                  </a:lnTo>
                  <a:lnTo>
                    <a:pt x="1612743" y="290361"/>
                  </a:lnTo>
                  <a:lnTo>
                    <a:pt x="1616226" y="289787"/>
                  </a:lnTo>
                  <a:lnTo>
                    <a:pt x="1619709" y="289216"/>
                  </a:lnTo>
                  <a:lnTo>
                    <a:pt x="1623193" y="288646"/>
                  </a:lnTo>
                  <a:lnTo>
                    <a:pt x="1626676" y="288079"/>
                  </a:lnTo>
                  <a:lnTo>
                    <a:pt x="1630159" y="287515"/>
                  </a:lnTo>
                  <a:lnTo>
                    <a:pt x="1633642" y="286952"/>
                  </a:lnTo>
                  <a:lnTo>
                    <a:pt x="1637126" y="286392"/>
                  </a:lnTo>
                  <a:lnTo>
                    <a:pt x="1640609" y="285834"/>
                  </a:lnTo>
                  <a:lnTo>
                    <a:pt x="1644092" y="285278"/>
                  </a:lnTo>
                  <a:lnTo>
                    <a:pt x="1647575" y="284724"/>
                  </a:lnTo>
                  <a:lnTo>
                    <a:pt x="1651059" y="284172"/>
                  </a:lnTo>
                  <a:lnTo>
                    <a:pt x="1654542" y="283623"/>
                  </a:lnTo>
                  <a:lnTo>
                    <a:pt x="1658025" y="283075"/>
                  </a:lnTo>
                  <a:lnTo>
                    <a:pt x="1661508" y="282530"/>
                  </a:lnTo>
                  <a:lnTo>
                    <a:pt x="1664992" y="281987"/>
                  </a:lnTo>
                  <a:lnTo>
                    <a:pt x="1668475" y="313460"/>
                  </a:lnTo>
                  <a:lnTo>
                    <a:pt x="1671958" y="312866"/>
                  </a:lnTo>
                  <a:lnTo>
                    <a:pt x="1675441" y="312274"/>
                  </a:lnTo>
                  <a:lnTo>
                    <a:pt x="1678925" y="311684"/>
                  </a:lnTo>
                  <a:lnTo>
                    <a:pt x="1682408" y="311096"/>
                  </a:lnTo>
                  <a:lnTo>
                    <a:pt x="1685891" y="310511"/>
                  </a:lnTo>
                  <a:lnTo>
                    <a:pt x="1689374" y="309928"/>
                  </a:lnTo>
                  <a:lnTo>
                    <a:pt x="1692858" y="309346"/>
                  </a:lnTo>
                  <a:lnTo>
                    <a:pt x="1696341" y="308768"/>
                  </a:lnTo>
                  <a:lnTo>
                    <a:pt x="1699824" y="308191"/>
                  </a:lnTo>
                  <a:lnTo>
                    <a:pt x="1703307" y="307616"/>
                  </a:lnTo>
                  <a:lnTo>
                    <a:pt x="1706791" y="337851"/>
                  </a:lnTo>
                  <a:lnTo>
                    <a:pt x="1710274" y="337229"/>
                  </a:lnTo>
                  <a:lnTo>
                    <a:pt x="1713757" y="336610"/>
                  </a:lnTo>
                  <a:lnTo>
                    <a:pt x="1717240" y="335993"/>
                  </a:lnTo>
                  <a:lnTo>
                    <a:pt x="1720723" y="335379"/>
                  </a:lnTo>
                  <a:lnTo>
                    <a:pt x="1724207" y="364737"/>
                  </a:lnTo>
                  <a:lnTo>
                    <a:pt x="1727690" y="364079"/>
                  </a:lnTo>
                  <a:lnTo>
                    <a:pt x="1731173" y="363423"/>
                  </a:lnTo>
                  <a:lnTo>
                    <a:pt x="1734656" y="362769"/>
                  </a:lnTo>
                  <a:lnTo>
                    <a:pt x="1738140" y="362118"/>
                  </a:lnTo>
                  <a:lnTo>
                    <a:pt x="1741623" y="361469"/>
                  </a:lnTo>
                  <a:lnTo>
                    <a:pt x="1745106" y="360822"/>
                  </a:lnTo>
                  <a:lnTo>
                    <a:pt x="1748589" y="360177"/>
                  </a:lnTo>
                  <a:lnTo>
                    <a:pt x="1752073" y="359535"/>
                  </a:lnTo>
                  <a:lnTo>
                    <a:pt x="1755556" y="358895"/>
                  </a:lnTo>
                  <a:lnTo>
                    <a:pt x="1759039" y="358258"/>
                  </a:lnTo>
                  <a:lnTo>
                    <a:pt x="1762522" y="357622"/>
                  </a:lnTo>
                  <a:lnTo>
                    <a:pt x="1766006" y="356989"/>
                  </a:lnTo>
                  <a:lnTo>
                    <a:pt x="1769489" y="356358"/>
                  </a:lnTo>
                  <a:lnTo>
                    <a:pt x="1772972" y="355730"/>
                  </a:lnTo>
                  <a:lnTo>
                    <a:pt x="1776455" y="355103"/>
                  </a:lnTo>
                  <a:lnTo>
                    <a:pt x="1779939" y="383160"/>
                  </a:lnTo>
                  <a:lnTo>
                    <a:pt x="1783422" y="382494"/>
                  </a:lnTo>
                  <a:lnTo>
                    <a:pt x="1786905" y="381830"/>
                  </a:lnTo>
                  <a:lnTo>
                    <a:pt x="1790388" y="381168"/>
                  </a:lnTo>
                  <a:lnTo>
                    <a:pt x="1793872" y="380509"/>
                  </a:lnTo>
                  <a:lnTo>
                    <a:pt x="1797355" y="379852"/>
                  </a:lnTo>
                  <a:lnTo>
                    <a:pt x="1800838" y="379197"/>
                  </a:lnTo>
                  <a:lnTo>
                    <a:pt x="1804321" y="378545"/>
                  </a:lnTo>
                  <a:lnTo>
                    <a:pt x="1807805" y="377894"/>
                  </a:lnTo>
                  <a:lnTo>
                    <a:pt x="1811288" y="377246"/>
                  </a:lnTo>
                  <a:lnTo>
                    <a:pt x="1814771" y="376601"/>
                  </a:lnTo>
                  <a:lnTo>
                    <a:pt x="1818254" y="375957"/>
                  </a:lnTo>
                  <a:lnTo>
                    <a:pt x="1821738" y="375316"/>
                  </a:lnTo>
                  <a:lnTo>
                    <a:pt x="1825221" y="374676"/>
                  </a:lnTo>
                  <a:lnTo>
                    <a:pt x="1828704" y="374039"/>
                  </a:lnTo>
                  <a:lnTo>
                    <a:pt x="1832187" y="373405"/>
                  </a:lnTo>
                  <a:lnTo>
                    <a:pt x="1835671" y="372772"/>
                  </a:lnTo>
                  <a:lnTo>
                    <a:pt x="1839154" y="372141"/>
                  </a:lnTo>
                  <a:lnTo>
                    <a:pt x="1842637" y="371513"/>
                  </a:lnTo>
                  <a:lnTo>
                    <a:pt x="1846120" y="370886"/>
                  </a:lnTo>
                  <a:lnTo>
                    <a:pt x="1849604" y="370262"/>
                  </a:lnTo>
                  <a:lnTo>
                    <a:pt x="1853087" y="369640"/>
                  </a:lnTo>
                  <a:lnTo>
                    <a:pt x="1856570" y="369020"/>
                  </a:lnTo>
                  <a:lnTo>
                    <a:pt x="1860053" y="368402"/>
                  </a:lnTo>
                  <a:lnTo>
                    <a:pt x="1863537" y="367786"/>
                  </a:lnTo>
                  <a:lnTo>
                    <a:pt x="1867020" y="367172"/>
                  </a:lnTo>
                  <a:lnTo>
                    <a:pt x="1870503" y="393655"/>
                  </a:lnTo>
                  <a:lnTo>
                    <a:pt x="1873986" y="393006"/>
                  </a:lnTo>
                  <a:lnTo>
                    <a:pt x="1877470" y="392359"/>
                  </a:lnTo>
                  <a:lnTo>
                    <a:pt x="1880953" y="391714"/>
                  </a:lnTo>
                  <a:lnTo>
                    <a:pt x="1884436" y="391071"/>
                  </a:lnTo>
                  <a:lnTo>
                    <a:pt x="1887919" y="390431"/>
                  </a:lnTo>
                  <a:lnTo>
                    <a:pt x="1891403" y="389792"/>
                  </a:lnTo>
                  <a:lnTo>
                    <a:pt x="1894886" y="389156"/>
                  </a:lnTo>
                  <a:lnTo>
                    <a:pt x="1898369" y="388521"/>
                  </a:lnTo>
                  <a:lnTo>
                    <a:pt x="1901852" y="387889"/>
                  </a:lnTo>
                  <a:lnTo>
                    <a:pt x="1905336" y="387259"/>
                  </a:lnTo>
                  <a:lnTo>
                    <a:pt x="1908819" y="438622"/>
                  </a:lnTo>
                  <a:lnTo>
                    <a:pt x="1912302" y="437923"/>
                  </a:lnTo>
                  <a:lnTo>
                    <a:pt x="1915785" y="437227"/>
                  </a:lnTo>
                  <a:lnTo>
                    <a:pt x="1919269" y="436533"/>
                  </a:lnTo>
                  <a:lnTo>
                    <a:pt x="1922752" y="435841"/>
                  </a:lnTo>
                  <a:lnTo>
                    <a:pt x="1926235" y="435152"/>
                  </a:lnTo>
                  <a:lnTo>
                    <a:pt x="1929718" y="434464"/>
                  </a:lnTo>
                  <a:lnTo>
                    <a:pt x="1933202" y="433779"/>
                  </a:lnTo>
                  <a:lnTo>
                    <a:pt x="1936685" y="433096"/>
                  </a:lnTo>
                  <a:lnTo>
                    <a:pt x="1940168" y="432414"/>
                  </a:lnTo>
                  <a:lnTo>
                    <a:pt x="1943651" y="575879"/>
                  </a:lnTo>
                  <a:lnTo>
                    <a:pt x="1947135" y="575019"/>
                  </a:lnTo>
                  <a:lnTo>
                    <a:pt x="1950618" y="574161"/>
                  </a:lnTo>
                  <a:lnTo>
                    <a:pt x="1954101" y="573306"/>
                  </a:lnTo>
                  <a:lnTo>
                    <a:pt x="1957584" y="572454"/>
                  </a:lnTo>
                  <a:lnTo>
                    <a:pt x="1961068" y="571604"/>
                  </a:lnTo>
                  <a:lnTo>
                    <a:pt x="1964551" y="570756"/>
                  </a:lnTo>
                  <a:lnTo>
                    <a:pt x="1968034" y="569911"/>
                  </a:lnTo>
                  <a:lnTo>
                    <a:pt x="1971517" y="569069"/>
                  </a:lnTo>
                  <a:lnTo>
                    <a:pt x="1975001" y="568229"/>
                  </a:lnTo>
                  <a:lnTo>
                    <a:pt x="1978484" y="567392"/>
                  </a:lnTo>
                  <a:lnTo>
                    <a:pt x="1981967" y="588974"/>
                  </a:lnTo>
                  <a:lnTo>
                    <a:pt x="1985450" y="588115"/>
                  </a:lnTo>
                  <a:lnTo>
                    <a:pt x="1988934" y="587259"/>
                  </a:lnTo>
                  <a:lnTo>
                    <a:pt x="1992417" y="586405"/>
                  </a:lnTo>
                  <a:lnTo>
                    <a:pt x="1995900" y="585553"/>
                  </a:lnTo>
                  <a:lnTo>
                    <a:pt x="1999383" y="584704"/>
                  </a:lnTo>
                  <a:lnTo>
                    <a:pt x="2002867" y="583858"/>
                  </a:lnTo>
                  <a:lnTo>
                    <a:pt x="2006350" y="583014"/>
                  </a:lnTo>
                  <a:lnTo>
                    <a:pt x="2009833" y="582173"/>
                  </a:lnTo>
                  <a:lnTo>
                    <a:pt x="2013316" y="581333"/>
                  </a:lnTo>
                  <a:lnTo>
                    <a:pt x="2016799" y="644997"/>
                  </a:lnTo>
                  <a:lnTo>
                    <a:pt x="2020283" y="644091"/>
                  </a:lnTo>
                  <a:lnTo>
                    <a:pt x="2023766" y="643187"/>
                  </a:lnTo>
                  <a:lnTo>
                    <a:pt x="2027249" y="642286"/>
                  </a:lnTo>
                  <a:lnTo>
                    <a:pt x="2030732" y="641387"/>
                  </a:lnTo>
                  <a:lnTo>
                    <a:pt x="2034216" y="640491"/>
                  </a:lnTo>
                  <a:lnTo>
                    <a:pt x="2037699" y="639597"/>
                  </a:lnTo>
                  <a:lnTo>
                    <a:pt x="2041182" y="638705"/>
                  </a:lnTo>
                  <a:lnTo>
                    <a:pt x="2044665" y="637817"/>
                  </a:lnTo>
                  <a:lnTo>
                    <a:pt x="2048149" y="636930"/>
                  </a:lnTo>
                  <a:lnTo>
                    <a:pt x="2051632" y="636046"/>
                  </a:lnTo>
                  <a:lnTo>
                    <a:pt x="2055115" y="676115"/>
                  </a:lnTo>
                  <a:lnTo>
                    <a:pt x="2058598" y="675193"/>
                  </a:lnTo>
                  <a:lnTo>
                    <a:pt x="2062082" y="674273"/>
                  </a:lnTo>
                  <a:lnTo>
                    <a:pt x="2065565" y="673356"/>
                  </a:lnTo>
                  <a:lnTo>
                    <a:pt x="2069048" y="672441"/>
                  </a:lnTo>
                  <a:lnTo>
                    <a:pt x="2072531" y="691463"/>
                  </a:lnTo>
                  <a:lnTo>
                    <a:pt x="2076015" y="690533"/>
                  </a:lnTo>
                  <a:lnTo>
                    <a:pt x="2079498" y="689605"/>
                  </a:lnTo>
                  <a:lnTo>
                    <a:pt x="2082981" y="688680"/>
                  </a:lnTo>
                  <a:lnTo>
                    <a:pt x="2086464" y="687757"/>
                  </a:lnTo>
                  <a:lnTo>
                    <a:pt x="2089948" y="686837"/>
                  </a:lnTo>
                  <a:lnTo>
                    <a:pt x="2089948" y="706392"/>
                  </a:lnTo>
                  <a:lnTo>
                    <a:pt x="2093431" y="705455"/>
                  </a:lnTo>
                  <a:lnTo>
                    <a:pt x="2096914" y="704520"/>
                  </a:lnTo>
                  <a:lnTo>
                    <a:pt x="2100397" y="703588"/>
                  </a:lnTo>
                  <a:lnTo>
                    <a:pt x="2103881" y="702658"/>
                  </a:lnTo>
                  <a:lnTo>
                    <a:pt x="2107364" y="701730"/>
                  </a:lnTo>
                  <a:lnTo>
                    <a:pt x="2110847" y="700805"/>
                  </a:lnTo>
                  <a:lnTo>
                    <a:pt x="2114330" y="699883"/>
                  </a:lnTo>
                  <a:lnTo>
                    <a:pt x="2117814" y="698963"/>
                  </a:lnTo>
                  <a:lnTo>
                    <a:pt x="2121297" y="698045"/>
                  </a:lnTo>
                  <a:lnTo>
                    <a:pt x="2124780" y="697130"/>
                  </a:lnTo>
                  <a:lnTo>
                    <a:pt x="2128263" y="715294"/>
                  </a:lnTo>
                  <a:lnTo>
                    <a:pt x="2131747" y="714365"/>
                  </a:lnTo>
                  <a:lnTo>
                    <a:pt x="2135230" y="713438"/>
                  </a:lnTo>
                  <a:lnTo>
                    <a:pt x="2138713" y="712514"/>
                  </a:lnTo>
                  <a:lnTo>
                    <a:pt x="2142196" y="711592"/>
                  </a:lnTo>
                  <a:lnTo>
                    <a:pt x="2145680" y="710673"/>
                  </a:lnTo>
                  <a:lnTo>
                    <a:pt x="2149163" y="709756"/>
                  </a:lnTo>
                  <a:lnTo>
                    <a:pt x="2152646" y="708841"/>
                  </a:lnTo>
                  <a:lnTo>
                    <a:pt x="2156129" y="707929"/>
                  </a:lnTo>
                  <a:lnTo>
                    <a:pt x="2159613" y="707019"/>
                  </a:lnTo>
                  <a:lnTo>
                    <a:pt x="2163096" y="706111"/>
                  </a:lnTo>
                  <a:lnTo>
                    <a:pt x="2166579" y="705205"/>
                  </a:lnTo>
                  <a:lnTo>
                    <a:pt x="2170062" y="704302"/>
                  </a:lnTo>
                  <a:lnTo>
                    <a:pt x="2173546" y="703402"/>
                  </a:lnTo>
                  <a:lnTo>
                    <a:pt x="2177029" y="702503"/>
                  </a:lnTo>
                  <a:lnTo>
                    <a:pt x="2180512" y="701607"/>
                  </a:lnTo>
                  <a:lnTo>
                    <a:pt x="2183995" y="700713"/>
                  </a:lnTo>
                  <a:lnTo>
                    <a:pt x="2187479" y="699821"/>
                  </a:lnTo>
                  <a:lnTo>
                    <a:pt x="2190962" y="698932"/>
                  </a:lnTo>
                  <a:lnTo>
                    <a:pt x="2194445" y="698045"/>
                  </a:lnTo>
                  <a:lnTo>
                    <a:pt x="2197928" y="697160"/>
                  </a:lnTo>
                  <a:lnTo>
                    <a:pt x="2201412" y="696278"/>
                  </a:lnTo>
                  <a:lnTo>
                    <a:pt x="2204895" y="695397"/>
                  </a:lnTo>
                  <a:lnTo>
                    <a:pt x="2208378" y="694519"/>
                  </a:lnTo>
                  <a:lnTo>
                    <a:pt x="2211861" y="693643"/>
                  </a:lnTo>
                  <a:lnTo>
                    <a:pt x="2215345" y="692769"/>
                  </a:lnTo>
                  <a:lnTo>
                    <a:pt x="2218828" y="710258"/>
                  </a:lnTo>
                  <a:lnTo>
                    <a:pt x="2222311" y="709372"/>
                  </a:lnTo>
                  <a:lnTo>
                    <a:pt x="2225794" y="708487"/>
                  </a:lnTo>
                  <a:lnTo>
                    <a:pt x="2229278" y="707605"/>
                  </a:lnTo>
                  <a:lnTo>
                    <a:pt x="2232761" y="706725"/>
                  </a:lnTo>
                  <a:lnTo>
                    <a:pt x="2236244" y="705848"/>
                  </a:lnTo>
                  <a:lnTo>
                    <a:pt x="2239727" y="704972"/>
                  </a:lnTo>
                  <a:lnTo>
                    <a:pt x="2243211" y="704099"/>
                  </a:lnTo>
                  <a:lnTo>
                    <a:pt x="2246694" y="703227"/>
                  </a:lnTo>
                  <a:lnTo>
                    <a:pt x="2250177" y="702358"/>
                  </a:lnTo>
                  <a:lnTo>
                    <a:pt x="2253660" y="701491"/>
                  </a:lnTo>
                  <a:lnTo>
                    <a:pt x="2257144" y="700627"/>
                  </a:lnTo>
                  <a:lnTo>
                    <a:pt x="2260627" y="699764"/>
                  </a:lnTo>
                  <a:lnTo>
                    <a:pt x="2264110" y="698903"/>
                  </a:lnTo>
                  <a:lnTo>
                    <a:pt x="2267593" y="698045"/>
                  </a:lnTo>
                  <a:lnTo>
                    <a:pt x="2271077" y="697189"/>
                  </a:lnTo>
                  <a:lnTo>
                    <a:pt x="2274560" y="749227"/>
                  </a:lnTo>
                  <a:lnTo>
                    <a:pt x="2278043" y="748328"/>
                  </a:lnTo>
                  <a:lnTo>
                    <a:pt x="2281526" y="747430"/>
                  </a:lnTo>
                  <a:lnTo>
                    <a:pt x="2285010" y="746535"/>
                  </a:lnTo>
                  <a:lnTo>
                    <a:pt x="2288493" y="745642"/>
                  </a:lnTo>
                  <a:lnTo>
                    <a:pt x="2291976" y="761865"/>
                  </a:lnTo>
                  <a:lnTo>
                    <a:pt x="2295459" y="760961"/>
                  </a:lnTo>
                  <a:lnTo>
                    <a:pt x="2298942" y="760060"/>
                  </a:lnTo>
                  <a:lnTo>
                    <a:pt x="2302426" y="759160"/>
                  </a:lnTo>
                  <a:lnTo>
                    <a:pt x="2305909" y="758263"/>
                  </a:lnTo>
                  <a:lnTo>
                    <a:pt x="2309392" y="757368"/>
                  </a:lnTo>
                  <a:lnTo>
                    <a:pt x="2312875" y="773291"/>
                  </a:lnTo>
                  <a:lnTo>
                    <a:pt x="2316359" y="772386"/>
                  </a:lnTo>
                  <a:lnTo>
                    <a:pt x="2319842" y="771483"/>
                  </a:lnTo>
                  <a:lnTo>
                    <a:pt x="2323325" y="770582"/>
                  </a:lnTo>
                  <a:lnTo>
                    <a:pt x="2326808" y="769683"/>
                  </a:lnTo>
                  <a:lnTo>
                    <a:pt x="2330292" y="768787"/>
                  </a:lnTo>
                  <a:lnTo>
                    <a:pt x="2333775" y="767892"/>
                  </a:lnTo>
                  <a:lnTo>
                    <a:pt x="2337258" y="767000"/>
                  </a:lnTo>
                  <a:lnTo>
                    <a:pt x="2340741" y="766110"/>
                  </a:lnTo>
                  <a:lnTo>
                    <a:pt x="2344225" y="765221"/>
                  </a:lnTo>
                  <a:lnTo>
                    <a:pt x="2347708" y="780807"/>
                  </a:lnTo>
                  <a:lnTo>
                    <a:pt x="2351191" y="779910"/>
                  </a:lnTo>
                  <a:lnTo>
                    <a:pt x="2354674" y="779014"/>
                  </a:lnTo>
                  <a:lnTo>
                    <a:pt x="2358158" y="778120"/>
                  </a:lnTo>
                  <a:lnTo>
                    <a:pt x="2361641" y="777229"/>
                  </a:lnTo>
                  <a:lnTo>
                    <a:pt x="2365124" y="776339"/>
                  </a:lnTo>
                  <a:lnTo>
                    <a:pt x="2368607" y="775452"/>
                  </a:lnTo>
                  <a:lnTo>
                    <a:pt x="2372091" y="774566"/>
                  </a:lnTo>
                  <a:lnTo>
                    <a:pt x="2375574" y="773683"/>
                  </a:lnTo>
                  <a:lnTo>
                    <a:pt x="2379057" y="772801"/>
                  </a:lnTo>
                  <a:lnTo>
                    <a:pt x="2382540" y="771922"/>
                  </a:lnTo>
                  <a:lnTo>
                    <a:pt x="2386024" y="771044"/>
                  </a:lnTo>
                  <a:lnTo>
                    <a:pt x="2389507" y="770169"/>
                  </a:lnTo>
                  <a:lnTo>
                    <a:pt x="2392990" y="769295"/>
                  </a:lnTo>
                  <a:lnTo>
                    <a:pt x="2396473" y="768424"/>
                  </a:lnTo>
                  <a:lnTo>
                    <a:pt x="2399957" y="767554"/>
                  </a:lnTo>
                  <a:lnTo>
                    <a:pt x="2403440" y="782752"/>
                  </a:lnTo>
                  <a:lnTo>
                    <a:pt x="2406923" y="781873"/>
                  </a:lnTo>
                  <a:lnTo>
                    <a:pt x="2410406" y="780997"/>
                  </a:lnTo>
                  <a:lnTo>
                    <a:pt x="2413890" y="780122"/>
                  </a:lnTo>
                  <a:lnTo>
                    <a:pt x="2417373" y="779249"/>
                  </a:lnTo>
                  <a:lnTo>
                    <a:pt x="2420856" y="778379"/>
                  </a:lnTo>
                  <a:lnTo>
                    <a:pt x="2424339" y="777510"/>
                  </a:lnTo>
                  <a:lnTo>
                    <a:pt x="2427823" y="776643"/>
                  </a:lnTo>
                  <a:lnTo>
                    <a:pt x="2431306" y="775778"/>
                  </a:lnTo>
                  <a:lnTo>
                    <a:pt x="2434789" y="774915"/>
                  </a:lnTo>
                  <a:lnTo>
                    <a:pt x="2438272" y="805375"/>
                  </a:lnTo>
                  <a:lnTo>
                    <a:pt x="2441756" y="804491"/>
                  </a:lnTo>
                  <a:lnTo>
                    <a:pt x="2445239" y="803609"/>
                  </a:lnTo>
                  <a:lnTo>
                    <a:pt x="2448722" y="802730"/>
                  </a:lnTo>
                  <a:lnTo>
                    <a:pt x="2452205" y="801852"/>
                  </a:lnTo>
                  <a:lnTo>
                    <a:pt x="2455689" y="800976"/>
                  </a:lnTo>
                  <a:lnTo>
                    <a:pt x="2459172" y="860350"/>
                  </a:lnTo>
                  <a:lnTo>
                    <a:pt x="2462655" y="859434"/>
                  </a:lnTo>
                  <a:lnTo>
                    <a:pt x="2466138" y="858519"/>
                  </a:lnTo>
                  <a:lnTo>
                    <a:pt x="2469622" y="857606"/>
                  </a:lnTo>
                  <a:lnTo>
                    <a:pt x="2473105" y="856695"/>
                  </a:lnTo>
                  <a:lnTo>
                    <a:pt x="2476588" y="927150"/>
                  </a:lnTo>
                  <a:lnTo>
                    <a:pt x="2480071" y="926194"/>
                  </a:lnTo>
                  <a:lnTo>
                    <a:pt x="2483555" y="925240"/>
                  </a:lnTo>
                  <a:lnTo>
                    <a:pt x="2487038" y="924288"/>
                  </a:lnTo>
                  <a:lnTo>
                    <a:pt x="2490521" y="923338"/>
                  </a:lnTo>
                  <a:lnTo>
                    <a:pt x="2494004" y="976576"/>
                  </a:lnTo>
                  <a:lnTo>
                    <a:pt x="2497488" y="975596"/>
                  </a:lnTo>
                  <a:lnTo>
                    <a:pt x="2500971" y="974617"/>
                  </a:lnTo>
                  <a:lnTo>
                    <a:pt x="2504454" y="973641"/>
                  </a:lnTo>
                  <a:lnTo>
                    <a:pt x="2507937" y="972666"/>
                  </a:lnTo>
                  <a:lnTo>
                    <a:pt x="2511421" y="971693"/>
                  </a:lnTo>
                  <a:lnTo>
                    <a:pt x="2514904" y="1059918"/>
                  </a:lnTo>
                  <a:lnTo>
                    <a:pt x="2518387" y="1058898"/>
                  </a:lnTo>
                  <a:lnTo>
                    <a:pt x="2521870" y="1057880"/>
                  </a:lnTo>
                  <a:lnTo>
                    <a:pt x="2525354" y="1056863"/>
                  </a:lnTo>
                  <a:lnTo>
                    <a:pt x="2528837" y="1055849"/>
                  </a:lnTo>
                  <a:lnTo>
                    <a:pt x="2532320" y="1067031"/>
                  </a:lnTo>
                  <a:lnTo>
                    <a:pt x="2535803" y="1066014"/>
                  </a:lnTo>
                  <a:lnTo>
                    <a:pt x="2539287" y="1064999"/>
                  </a:lnTo>
                  <a:lnTo>
                    <a:pt x="2542770" y="1063986"/>
                  </a:lnTo>
                  <a:lnTo>
                    <a:pt x="2546253" y="1062974"/>
                  </a:lnTo>
                  <a:lnTo>
                    <a:pt x="2549736" y="1061965"/>
                  </a:lnTo>
                  <a:lnTo>
                    <a:pt x="2553220" y="1060958"/>
                  </a:lnTo>
                  <a:lnTo>
                    <a:pt x="2556703" y="1059952"/>
                  </a:lnTo>
                  <a:lnTo>
                    <a:pt x="2560186" y="1058948"/>
                  </a:lnTo>
                  <a:lnTo>
                    <a:pt x="2563669" y="1057946"/>
                  </a:lnTo>
                  <a:lnTo>
                    <a:pt x="2567153" y="1056947"/>
                  </a:lnTo>
                  <a:lnTo>
                    <a:pt x="2570636" y="1055949"/>
                  </a:lnTo>
                  <a:lnTo>
                    <a:pt x="2574119" y="1054952"/>
                  </a:lnTo>
                  <a:lnTo>
                    <a:pt x="2577602" y="1053958"/>
                  </a:lnTo>
                  <a:lnTo>
                    <a:pt x="2581085" y="1052966"/>
                  </a:lnTo>
                  <a:lnTo>
                    <a:pt x="2584569" y="1051975"/>
                  </a:lnTo>
                  <a:lnTo>
                    <a:pt x="2588052" y="1074812"/>
                  </a:lnTo>
                  <a:lnTo>
                    <a:pt x="2591535" y="1073813"/>
                  </a:lnTo>
                  <a:lnTo>
                    <a:pt x="2595018" y="1072816"/>
                  </a:lnTo>
                  <a:lnTo>
                    <a:pt x="2598502" y="1071820"/>
                  </a:lnTo>
                  <a:lnTo>
                    <a:pt x="2601985" y="1070826"/>
                  </a:lnTo>
                  <a:lnTo>
                    <a:pt x="2605468" y="1093139"/>
                  </a:lnTo>
                  <a:lnTo>
                    <a:pt x="2608951" y="1092137"/>
                  </a:lnTo>
                  <a:lnTo>
                    <a:pt x="2612435" y="1091137"/>
                  </a:lnTo>
                  <a:lnTo>
                    <a:pt x="2615918" y="1090139"/>
                  </a:lnTo>
                  <a:lnTo>
                    <a:pt x="2619401" y="1089143"/>
                  </a:lnTo>
                  <a:lnTo>
                    <a:pt x="2622884" y="1088148"/>
                  </a:lnTo>
                  <a:lnTo>
                    <a:pt x="2626368" y="1087155"/>
                  </a:lnTo>
                  <a:lnTo>
                    <a:pt x="2629851" y="1086164"/>
                  </a:lnTo>
                  <a:lnTo>
                    <a:pt x="2633334" y="1085175"/>
                  </a:lnTo>
                  <a:lnTo>
                    <a:pt x="2636817" y="1084188"/>
                  </a:lnTo>
                  <a:lnTo>
                    <a:pt x="2640301" y="1117162"/>
                  </a:lnTo>
                  <a:lnTo>
                    <a:pt x="2643784" y="1116162"/>
                  </a:lnTo>
                  <a:lnTo>
                    <a:pt x="2647267" y="1115163"/>
                  </a:lnTo>
                  <a:lnTo>
                    <a:pt x="2650750" y="1114167"/>
                  </a:lnTo>
                  <a:lnTo>
                    <a:pt x="2654234" y="1113172"/>
                  </a:lnTo>
                  <a:lnTo>
                    <a:pt x="2657717" y="1112179"/>
                  </a:lnTo>
                  <a:lnTo>
                    <a:pt x="2661200" y="1122263"/>
                  </a:lnTo>
                  <a:lnTo>
                    <a:pt x="2664683" y="1121269"/>
                  </a:lnTo>
                  <a:lnTo>
                    <a:pt x="2668167" y="1120276"/>
                  </a:lnTo>
                  <a:lnTo>
                    <a:pt x="2671650" y="1119284"/>
                  </a:lnTo>
                  <a:lnTo>
                    <a:pt x="2675133" y="1118295"/>
                  </a:lnTo>
                  <a:lnTo>
                    <a:pt x="2678616" y="1171052"/>
                  </a:lnTo>
                  <a:lnTo>
                    <a:pt x="2682100" y="1170042"/>
                  </a:lnTo>
                  <a:lnTo>
                    <a:pt x="2685583" y="1169033"/>
                  </a:lnTo>
                  <a:lnTo>
                    <a:pt x="2689066" y="1168027"/>
                  </a:lnTo>
                  <a:lnTo>
                    <a:pt x="2692549" y="1167022"/>
                  </a:lnTo>
                  <a:lnTo>
                    <a:pt x="2696033" y="1166019"/>
                  </a:lnTo>
                  <a:lnTo>
                    <a:pt x="2699516" y="1165018"/>
                  </a:lnTo>
                  <a:lnTo>
                    <a:pt x="2702999" y="1164018"/>
                  </a:lnTo>
                  <a:lnTo>
                    <a:pt x="2706482" y="1163020"/>
                  </a:lnTo>
                  <a:lnTo>
                    <a:pt x="2709966" y="1162024"/>
                  </a:lnTo>
                  <a:lnTo>
                    <a:pt x="2713449" y="1212177"/>
                  </a:lnTo>
                  <a:lnTo>
                    <a:pt x="2716932" y="1211164"/>
                  </a:lnTo>
                  <a:lnTo>
                    <a:pt x="2720415" y="1210152"/>
                  </a:lnTo>
                  <a:lnTo>
                    <a:pt x="2723899" y="1209141"/>
                  </a:lnTo>
                  <a:lnTo>
                    <a:pt x="2727382" y="1208133"/>
                  </a:lnTo>
                  <a:lnTo>
                    <a:pt x="2730865" y="1207126"/>
                  </a:lnTo>
                  <a:lnTo>
                    <a:pt x="2734348" y="1216058"/>
                  </a:lnTo>
                  <a:lnTo>
                    <a:pt x="2737832" y="1215050"/>
                  </a:lnTo>
                  <a:lnTo>
                    <a:pt x="2741315" y="1214045"/>
                  </a:lnTo>
                  <a:lnTo>
                    <a:pt x="2744798" y="1213040"/>
                  </a:lnTo>
                  <a:lnTo>
                    <a:pt x="2748281" y="1212038"/>
                  </a:lnTo>
                  <a:lnTo>
                    <a:pt x="2751765" y="1211037"/>
                  </a:lnTo>
                  <a:lnTo>
                    <a:pt x="2755248" y="1210038"/>
                  </a:lnTo>
                  <a:lnTo>
                    <a:pt x="2758731" y="1209040"/>
                  </a:lnTo>
                  <a:lnTo>
                    <a:pt x="2762214" y="1208045"/>
                  </a:lnTo>
                  <a:lnTo>
                    <a:pt x="2765698" y="1207050"/>
                  </a:lnTo>
                  <a:lnTo>
                    <a:pt x="2769181" y="1215871"/>
                  </a:lnTo>
                  <a:lnTo>
                    <a:pt x="2772664" y="1214876"/>
                  </a:lnTo>
                  <a:lnTo>
                    <a:pt x="2776147" y="1213883"/>
                  </a:lnTo>
                  <a:lnTo>
                    <a:pt x="2779631" y="1212892"/>
                  </a:lnTo>
                  <a:lnTo>
                    <a:pt x="2783114" y="1211902"/>
                  </a:lnTo>
                  <a:lnTo>
                    <a:pt x="2786597" y="1210914"/>
                  </a:lnTo>
                  <a:lnTo>
                    <a:pt x="2786597" y="1220625"/>
                  </a:lnTo>
                  <a:lnTo>
                    <a:pt x="2786597" y="1230253"/>
                  </a:lnTo>
                  <a:lnTo>
                    <a:pt x="2786597" y="1239799"/>
                  </a:lnTo>
                  <a:lnTo>
                    <a:pt x="2786597" y="1249265"/>
                  </a:lnTo>
                  <a:lnTo>
                    <a:pt x="2790080" y="1248265"/>
                  </a:lnTo>
                  <a:lnTo>
                    <a:pt x="2793564" y="1247265"/>
                  </a:lnTo>
                  <a:lnTo>
                    <a:pt x="2797047" y="1246268"/>
                  </a:lnTo>
                  <a:lnTo>
                    <a:pt x="2800530" y="1245272"/>
                  </a:lnTo>
                  <a:lnTo>
                    <a:pt x="2804013" y="1244278"/>
                  </a:lnTo>
                  <a:lnTo>
                    <a:pt x="2807497" y="1324857"/>
                  </a:lnTo>
                  <a:lnTo>
                    <a:pt x="2810980" y="1323839"/>
                  </a:lnTo>
                  <a:lnTo>
                    <a:pt x="2814463" y="1322823"/>
                  </a:lnTo>
                  <a:lnTo>
                    <a:pt x="2817946" y="1321808"/>
                  </a:lnTo>
                  <a:lnTo>
                    <a:pt x="2821430" y="1320795"/>
                  </a:lnTo>
                  <a:lnTo>
                    <a:pt x="2824913" y="1354112"/>
                  </a:lnTo>
                  <a:lnTo>
                    <a:pt x="2828396" y="1353092"/>
                  </a:lnTo>
                  <a:lnTo>
                    <a:pt x="2831879" y="1352074"/>
                  </a:lnTo>
                  <a:lnTo>
                    <a:pt x="2835363" y="1351057"/>
                  </a:lnTo>
                  <a:lnTo>
                    <a:pt x="2838846" y="1350042"/>
                  </a:lnTo>
                  <a:lnTo>
                    <a:pt x="2842329" y="1349028"/>
                  </a:lnTo>
                  <a:lnTo>
                    <a:pt x="2845812" y="1348016"/>
                  </a:lnTo>
                  <a:lnTo>
                    <a:pt x="2849296" y="1347005"/>
                  </a:lnTo>
                  <a:lnTo>
                    <a:pt x="2852779" y="1345996"/>
                  </a:lnTo>
                  <a:lnTo>
                    <a:pt x="2856262" y="1344988"/>
                  </a:lnTo>
                  <a:lnTo>
                    <a:pt x="2859745" y="1343982"/>
                  </a:lnTo>
                  <a:lnTo>
                    <a:pt x="2863229" y="1351365"/>
                  </a:lnTo>
                  <a:lnTo>
                    <a:pt x="2866712" y="1350360"/>
                  </a:lnTo>
                  <a:lnTo>
                    <a:pt x="2870195" y="1349356"/>
                  </a:lnTo>
                  <a:lnTo>
                    <a:pt x="2873678" y="1348353"/>
                  </a:lnTo>
                  <a:lnTo>
                    <a:pt x="2877161" y="1347352"/>
                  </a:lnTo>
                  <a:lnTo>
                    <a:pt x="2880645" y="1354663"/>
                  </a:lnTo>
                  <a:lnTo>
                    <a:pt x="2884128" y="1353663"/>
                  </a:lnTo>
                  <a:lnTo>
                    <a:pt x="2887611" y="1352664"/>
                  </a:lnTo>
                  <a:lnTo>
                    <a:pt x="2891094" y="1351667"/>
                  </a:lnTo>
                  <a:lnTo>
                    <a:pt x="2894578" y="1350671"/>
                  </a:lnTo>
                  <a:lnTo>
                    <a:pt x="2898061" y="1382240"/>
                  </a:lnTo>
                  <a:lnTo>
                    <a:pt x="2901544" y="1381239"/>
                  </a:lnTo>
                  <a:lnTo>
                    <a:pt x="2905027" y="1380239"/>
                  </a:lnTo>
                  <a:lnTo>
                    <a:pt x="2908511" y="1379241"/>
                  </a:lnTo>
                  <a:lnTo>
                    <a:pt x="2911994" y="1378244"/>
                  </a:lnTo>
                  <a:lnTo>
                    <a:pt x="2915477" y="1377248"/>
                  </a:lnTo>
                  <a:lnTo>
                    <a:pt x="2918960" y="1376254"/>
                  </a:lnTo>
                  <a:lnTo>
                    <a:pt x="2922444" y="1375261"/>
                  </a:lnTo>
                  <a:lnTo>
                    <a:pt x="2925927" y="1374270"/>
                  </a:lnTo>
                  <a:lnTo>
                    <a:pt x="2929410" y="1373280"/>
                  </a:lnTo>
                  <a:lnTo>
                    <a:pt x="2932893" y="1372292"/>
                  </a:lnTo>
                  <a:lnTo>
                    <a:pt x="2936377" y="1402806"/>
                  </a:lnTo>
                  <a:lnTo>
                    <a:pt x="2939860" y="1401813"/>
                  </a:lnTo>
                  <a:lnTo>
                    <a:pt x="2943343" y="1400821"/>
                  </a:lnTo>
                  <a:lnTo>
                    <a:pt x="2946826" y="1399831"/>
                  </a:lnTo>
                  <a:lnTo>
                    <a:pt x="2950310" y="1398842"/>
                  </a:lnTo>
                  <a:lnTo>
                    <a:pt x="2953793" y="1486872"/>
                  </a:lnTo>
                  <a:lnTo>
                    <a:pt x="2957276" y="1485868"/>
                  </a:lnTo>
                  <a:lnTo>
                    <a:pt x="2960759" y="1484865"/>
                  </a:lnTo>
                  <a:lnTo>
                    <a:pt x="2964243" y="1483863"/>
                  </a:lnTo>
                  <a:lnTo>
                    <a:pt x="2967726" y="1482863"/>
                  </a:lnTo>
                  <a:lnTo>
                    <a:pt x="2971209" y="1495955"/>
                  </a:lnTo>
                  <a:lnTo>
                    <a:pt x="2974692" y="1494955"/>
                  </a:lnTo>
                  <a:lnTo>
                    <a:pt x="2978176" y="1493957"/>
                  </a:lnTo>
                  <a:lnTo>
                    <a:pt x="2981659" y="1492959"/>
                  </a:lnTo>
                  <a:lnTo>
                    <a:pt x="2985142" y="1491964"/>
                  </a:lnTo>
                  <a:lnTo>
                    <a:pt x="2988625" y="1497935"/>
                  </a:lnTo>
                  <a:lnTo>
                    <a:pt x="2992109" y="1496940"/>
                  </a:lnTo>
                  <a:lnTo>
                    <a:pt x="2995592" y="1495947"/>
                  </a:lnTo>
                  <a:lnTo>
                    <a:pt x="2999075" y="1494955"/>
                  </a:lnTo>
                  <a:lnTo>
                    <a:pt x="3002558" y="1493965"/>
                  </a:lnTo>
                  <a:lnTo>
                    <a:pt x="3006042" y="1492976"/>
                  </a:lnTo>
                  <a:lnTo>
                    <a:pt x="3009525" y="1491988"/>
                  </a:lnTo>
                  <a:lnTo>
                    <a:pt x="3013008" y="1491001"/>
                  </a:lnTo>
                  <a:lnTo>
                    <a:pt x="3016491" y="1490016"/>
                  </a:lnTo>
                  <a:lnTo>
                    <a:pt x="3019975" y="1489032"/>
                  </a:lnTo>
                  <a:lnTo>
                    <a:pt x="3023458" y="1488050"/>
                  </a:lnTo>
                  <a:lnTo>
                    <a:pt x="3026941" y="1507640"/>
                  </a:lnTo>
                  <a:lnTo>
                    <a:pt x="3030424" y="1506656"/>
                  </a:lnTo>
                  <a:lnTo>
                    <a:pt x="3033908" y="1505674"/>
                  </a:lnTo>
                  <a:lnTo>
                    <a:pt x="3037391" y="1504693"/>
                  </a:lnTo>
                  <a:lnTo>
                    <a:pt x="3040874" y="1503714"/>
                  </a:lnTo>
                  <a:lnTo>
                    <a:pt x="3044357" y="1536071"/>
                  </a:lnTo>
                  <a:lnTo>
                    <a:pt x="3047841" y="1535089"/>
                  </a:lnTo>
                  <a:lnTo>
                    <a:pt x="3051324" y="1534108"/>
                  </a:lnTo>
                  <a:lnTo>
                    <a:pt x="3054807" y="1533129"/>
                  </a:lnTo>
                  <a:lnTo>
                    <a:pt x="3058290" y="1532151"/>
                  </a:lnTo>
                  <a:lnTo>
                    <a:pt x="3061774" y="1537703"/>
                  </a:lnTo>
                  <a:lnTo>
                    <a:pt x="3065257" y="1536726"/>
                  </a:lnTo>
                  <a:lnTo>
                    <a:pt x="3068740" y="1535751"/>
                  </a:lnTo>
                  <a:lnTo>
                    <a:pt x="3072223" y="1534777"/>
                  </a:lnTo>
                  <a:lnTo>
                    <a:pt x="3075707" y="1533804"/>
                  </a:lnTo>
                  <a:lnTo>
                    <a:pt x="3079190" y="1532833"/>
                  </a:lnTo>
                  <a:lnTo>
                    <a:pt x="3082673" y="1576335"/>
                  </a:lnTo>
                  <a:lnTo>
                    <a:pt x="3086156" y="1575360"/>
                  </a:lnTo>
                  <a:lnTo>
                    <a:pt x="3089640" y="1574387"/>
                  </a:lnTo>
                  <a:lnTo>
                    <a:pt x="3093123" y="1573415"/>
                  </a:lnTo>
                  <a:lnTo>
                    <a:pt x="3096606" y="1572444"/>
                  </a:lnTo>
                  <a:lnTo>
                    <a:pt x="3100089" y="1577659"/>
                  </a:lnTo>
                  <a:lnTo>
                    <a:pt x="3103573" y="1576690"/>
                  </a:lnTo>
                  <a:lnTo>
                    <a:pt x="3107056" y="1575722"/>
                  </a:lnTo>
                  <a:lnTo>
                    <a:pt x="3110539" y="1574755"/>
                  </a:lnTo>
                  <a:lnTo>
                    <a:pt x="3114022" y="1573790"/>
                  </a:lnTo>
                  <a:lnTo>
                    <a:pt x="3117506" y="1591133"/>
                  </a:lnTo>
                  <a:lnTo>
                    <a:pt x="3120989" y="1590168"/>
                  </a:lnTo>
                  <a:lnTo>
                    <a:pt x="3124472" y="1589204"/>
                  </a:lnTo>
                  <a:lnTo>
                    <a:pt x="3127955" y="1588241"/>
                  </a:lnTo>
                  <a:lnTo>
                    <a:pt x="3131439" y="1587279"/>
                  </a:lnTo>
                  <a:lnTo>
                    <a:pt x="3134922" y="1586319"/>
                  </a:lnTo>
                  <a:lnTo>
                    <a:pt x="3134922" y="1592341"/>
                  </a:lnTo>
                  <a:lnTo>
                    <a:pt x="3138405" y="1591381"/>
                  </a:lnTo>
                  <a:lnTo>
                    <a:pt x="3141888" y="1590422"/>
                  </a:lnTo>
                  <a:lnTo>
                    <a:pt x="3145372" y="1589465"/>
                  </a:lnTo>
                  <a:lnTo>
                    <a:pt x="3148855" y="1588508"/>
                  </a:lnTo>
                  <a:lnTo>
                    <a:pt x="3152338" y="1587553"/>
                  </a:lnTo>
                  <a:lnTo>
                    <a:pt x="3155821" y="1610297"/>
                  </a:lnTo>
                  <a:lnTo>
                    <a:pt x="3159304" y="1609342"/>
                  </a:lnTo>
                  <a:lnTo>
                    <a:pt x="3162788" y="1608388"/>
                  </a:lnTo>
                  <a:lnTo>
                    <a:pt x="3166271" y="1607435"/>
                  </a:lnTo>
                  <a:lnTo>
                    <a:pt x="3169754" y="1606483"/>
                  </a:lnTo>
                  <a:lnTo>
                    <a:pt x="3173237" y="1605532"/>
                  </a:lnTo>
                  <a:lnTo>
                    <a:pt x="3176721" y="1604583"/>
                  </a:lnTo>
                  <a:lnTo>
                    <a:pt x="3180204" y="1603635"/>
                  </a:lnTo>
                  <a:lnTo>
                    <a:pt x="3183687" y="1602687"/>
                  </a:lnTo>
                  <a:lnTo>
                    <a:pt x="3187170" y="1601741"/>
                  </a:lnTo>
                  <a:lnTo>
                    <a:pt x="3190654" y="1684575"/>
                  </a:lnTo>
                  <a:lnTo>
                    <a:pt x="3194137" y="1683626"/>
                  </a:lnTo>
                  <a:lnTo>
                    <a:pt x="3197620" y="1682678"/>
                  </a:lnTo>
                  <a:lnTo>
                    <a:pt x="3201103" y="1681731"/>
                  </a:lnTo>
                  <a:lnTo>
                    <a:pt x="3204587" y="1680785"/>
                  </a:lnTo>
                  <a:lnTo>
                    <a:pt x="3208070" y="1679840"/>
                  </a:lnTo>
                  <a:lnTo>
                    <a:pt x="3211553" y="1725671"/>
                  </a:lnTo>
                  <a:lnTo>
                    <a:pt x="3215036" y="1724727"/>
                  </a:lnTo>
                  <a:lnTo>
                    <a:pt x="3218520" y="1723784"/>
                  </a:lnTo>
                  <a:lnTo>
                    <a:pt x="3222003" y="1722842"/>
                  </a:lnTo>
                  <a:lnTo>
                    <a:pt x="3225486" y="1721901"/>
                  </a:lnTo>
                  <a:lnTo>
                    <a:pt x="3228969" y="1784400"/>
                  </a:lnTo>
                  <a:lnTo>
                    <a:pt x="3232453" y="1783462"/>
                  </a:lnTo>
                  <a:lnTo>
                    <a:pt x="3235936" y="1782525"/>
                  </a:lnTo>
                  <a:lnTo>
                    <a:pt x="3239419" y="1781588"/>
                  </a:lnTo>
                  <a:lnTo>
                    <a:pt x="3242902" y="1780653"/>
                  </a:lnTo>
                  <a:lnTo>
                    <a:pt x="3246386" y="1779719"/>
                  </a:lnTo>
                  <a:lnTo>
                    <a:pt x="3249869" y="1778785"/>
                  </a:lnTo>
                  <a:lnTo>
                    <a:pt x="3253352" y="1777853"/>
                  </a:lnTo>
                  <a:lnTo>
                    <a:pt x="3256835" y="1776921"/>
                  </a:lnTo>
                  <a:lnTo>
                    <a:pt x="3260319" y="1775991"/>
                  </a:lnTo>
                  <a:lnTo>
                    <a:pt x="3263802" y="1779754"/>
                  </a:lnTo>
                  <a:lnTo>
                    <a:pt x="3267285" y="1778825"/>
                  </a:lnTo>
                  <a:lnTo>
                    <a:pt x="3270768" y="1777898"/>
                  </a:lnTo>
                  <a:lnTo>
                    <a:pt x="3274252" y="1776971"/>
                  </a:lnTo>
                  <a:lnTo>
                    <a:pt x="3277735" y="1776046"/>
                  </a:lnTo>
                  <a:lnTo>
                    <a:pt x="3281218" y="1775121"/>
                  </a:lnTo>
                  <a:lnTo>
                    <a:pt x="3284701" y="1810836"/>
                  </a:lnTo>
                  <a:lnTo>
                    <a:pt x="3288185" y="1809915"/>
                  </a:lnTo>
                  <a:lnTo>
                    <a:pt x="3291668" y="1808994"/>
                  </a:lnTo>
                  <a:lnTo>
                    <a:pt x="3295151" y="1808074"/>
                  </a:lnTo>
                  <a:lnTo>
                    <a:pt x="3298634" y="1807156"/>
                  </a:lnTo>
                  <a:lnTo>
                    <a:pt x="3302118" y="1915211"/>
                  </a:lnTo>
                  <a:lnTo>
                    <a:pt x="3305601" y="1914302"/>
                  </a:lnTo>
                  <a:lnTo>
                    <a:pt x="3309084" y="1913394"/>
                  </a:lnTo>
                  <a:lnTo>
                    <a:pt x="3312567" y="1912486"/>
                  </a:lnTo>
                  <a:lnTo>
                    <a:pt x="3316051" y="1911580"/>
                  </a:lnTo>
                  <a:lnTo>
                    <a:pt x="3319534" y="1937650"/>
                  </a:lnTo>
                  <a:lnTo>
                    <a:pt x="3323017" y="1936748"/>
                  </a:lnTo>
                  <a:lnTo>
                    <a:pt x="3326500" y="1935847"/>
                  </a:lnTo>
                  <a:lnTo>
                    <a:pt x="3329984" y="1934947"/>
                  </a:lnTo>
                  <a:lnTo>
                    <a:pt x="3333467" y="1934048"/>
                  </a:lnTo>
                  <a:lnTo>
                    <a:pt x="3336950" y="1951870"/>
                  </a:lnTo>
                  <a:lnTo>
                    <a:pt x="3340433" y="1950974"/>
                  </a:lnTo>
                  <a:lnTo>
                    <a:pt x="3343917" y="1950080"/>
                  </a:lnTo>
                  <a:lnTo>
                    <a:pt x="3347400" y="1949186"/>
                  </a:lnTo>
                  <a:lnTo>
                    <a:pt x="3350883" y="1948293"/>
                  </a:lnTo>
                  <a:lnTo>
                    <a:pt x="3354366" y="1947401"/>
                  </a:lnTo>
                  <a:lnTo>
                    <a:pt x="3357850" y="1986176"/>
                  </a:lnTo>
                  <a:lnTo>
                    <a:pt x="3361333" y="1985291"/>
                  </a:lnTo>
                  <a:lnTo>
                    <a:pt x="3364816" y="1984407"/>
                  </a:lnTo>
                  <a:lnTo>
                    <a:pt x="3368299" y="1983523"/>
                  </a:lnTo>
                  <a:lnTo>
                    <a:pt x="3371783" y="1982640"/>
                  </a:lnTo>
                  <a:lnTo>
                    <a:pt x="3375266" y="2005970"/>
                  </a:lnTo>
                  <a:lnTo>
                    <a:pt x="3378749" y="2005092"/>
                  </a:lnTo>
                  <a:lnTo>
                    <a:pt x="3382232" y="2004215"/>
                  </a:lnTo>
                  <a:lnTo>
                    <a:pt x="3385716" y="2003339"/>
                  </a:lnTo>
                  <a:lnTo>
                    <a:pt x="3389199" y="2002464"/>
                  </a:lnTo>
                  <a:lnTo>
                    <a:pt x="3392682" y="2028343"/>
                  </a:lnTo>
                  <a:lnTo>
                    <a:pt x="3396165" y="2027473"/>
                  </a:lnTo>
                  <a:lnTo>
                    <a:pt x="3399649" y="2026604"/>
                  </a:lnTo>
                  <a:lnTo>
                    <a:pt x="3403132" y="2025737"/>
                  </a:lnTo>
                  <a:lnTo>
                    <a:pt x="3406615" y="2024869"/>
                  </a:lnTo>
                  <a:lnTo>
                    <a:pt x="3410098" y="2155571"/>
                  </a:lnTo>
                  <a:lnTo>
                    <a:pt x="3413582" y="2154732"/>
                  </a:lnTo>
                  <a:lnTo>
                    <a:pt x="3417065" y="2153894"/>
                  </a:lnTo>
                  <a:lnTo>
                    <a:pt x="3420548" y="2153056"/>
                  </a:lnTo>
                  <a:lnTo>
                    <a:pt x="3424031" y="2152220"/>
                  </a:lnTo>
                  <a:lnTo>
                    <a:pt x="3427515" y="2151383"/>
                  </a:lnTo>
                  <a:lnTo>
                    <a:pt x="3430998" y="2300466"/>
                  </a:lnTo>
                  <a:lnTo>
                    <a:pt x="3434481" y="2299673"/>
                  </a:lnTo>
                  <a:lnTo>
                    <a:pt x="3437964" y="2298881"/>
                  </a:lnTo>
                  <a:lnTo>
                    <a:pt x="3441447" y="2298089"/>
                  </a:lnTo>
                  <a:lnTo>
                    <a:pt x="3444931" y="2297298"/>
                  </a:lnTo>
                  <a:lnTo>
                    <a:pt x="3448414" y="2436770"/>
                  </a:lnTo>
                  <a:lnTo>
                    <a:pt x="3451897" y="2436031"/>
                  </a:lnTo>
                  <a:lnTo>
                    <a:pt x="3455380" y="2435292"/>
                  </a:lnTo>
                  <a:lnTo>
                    <a:pt x="3458864" y="2434554"/>
                  </a:lnTo>
                  <a:lnTo>
                    <a:pt x="3462347" y="2433816"/>
                  </a:lnTo>
                  <a:lnTo>
                    <a:pt x="3465830" y="2834502"/>
                  </a:lnTo>
                  <a:lnTo>
                    <a:pt x="3469313" y="2833972"/>
                  </a:lnTo>
                  <a:lnTo>
                    <a:pt x="3472797" y="2833441"/>
                  </a:lnTo>
                  <a:lnTo>
                    <a:pt x="3476280" y="2832911"/>
                  </a:lnTo>
                  <a:lnTo>
                    <a:pt x="3479763" y="2832382"/>
                  </a:lnTo>
                  <a:lnTo>
                    <a:pt x="3483246" y="2831852"/>
                  </a:lnTo>
                  <a:lnTo>
                    <a:pt x="3483246" y="2832492"/>
                  </a:lnTo>
                  <a:lnTo>
                    <a:pt x="3483246" y="2833132"/>
                  </a:lnTo>
                  <a:lnTo>
                    <a:pt x="3483246" y="2833770"/>
                  </a:lnTo>
                  <a:lnTo>
                    <a:pt x="3483246" y="2834406"/>
                  </a:lnTo>
                  <a:lnTo>
                    <a:pt x="3483246" y="2835042"/>
                  </a:lnTo>
                  <a:lnTo>
                    <a:pt x="3483246" y="2835676"/>
                  </a:lnTo>
                  <a:lnTo>
                    <a:pt x="3483246" y="2836309"/>
                  </a:lnTo>
                  <a:lnTo>
                    <a:pt x="3483246" y="2836941"/>
                  </a:lnTo>
                  <a:lnTo>
                    <a:pt x="3483246" y="2837571"/>
                  </a:lnTo>
                  <a:lnTo>
                    <a:pt x="3483246" y="2838201"/>
                  </a:lnTo>
                  <a:lnTo>
                    <a:pt x="3483246" y="2838829"/>
                  </a:lnTo>
                  <a:lnTo>
                    <a:pt x="3483246" y="2839456"/>
                  </a:lnTo>
                  <a:lnTo>
                    <a:pt x="3483246" y="2840081"/>
                  </a:lnTo>
                  <a:lnTo>
                    <a:pt x="3483246" y="2840706"/>
                  </a:lnTo>
                  <a:lnTo>
                    <a:pt x="3483246" y="2841329"/>
                  </a:lnTo>
                  <a:lnTo>
                    <a:pt x="3483246" y="2841951"/>
                  </a:lnTo>
                  <a:lnTo>
                    <a:pt x="3483246" y="2842572"/>
                  </a:lnTo>
                  <a:lnTo>
                    <a:pt x="3483246" y="2843191"/>
                  </a:lnTo>
                  <a:lnTo>
                    <a:pt x="3483246" y="2843810"/>
                  </a:lnTo>
                  <a:lnTo>
                    <a:pt x="3483246" y="2844427"/>
                  </a:lnTo>
                  <a:lnTo>
                    <a:pt x="3483246" y="2845043"/>
                  </a:lnTo>
                  <a:lnTo>
                    <a:pt x="3483246" y="2845658"/>
                  </a:lnTo>
                  <a:lnTo>
                    <a:pt x="3483246" y="2846272"/>
                  </a:lnTo>
                  <a:lnTo>
                    <a:pt x="3483246" y="2846884"/>
                  </a:lnTo>
                  <a:lnTo>
                    <a:pt x="3483246" y="2847495"/>
                  </a:lnTo>
                  <a:lnTo>
                    <a:pt x="3483246" y="2848105"/>
                  </a:lnTo>
                  <a:lnTo>
                    <a:pt x="3483246" y="2848714"/>
                  </a:lnTo>
                  <a:lnTo>
                    <a:pt x="3483246" y="2849322"/>
                  </a:lnTo>
                  <a:lnTo>
                    <a:pt x="3483246" y="2849929"/>
                  </a:lnTo>
                  <a:lnTo>
                    <a:pt x="3483246" y="2850534"/>
                  </a:lnTo>
                  <a:lnTo>
                    <a:pt x="3483246" y="2851139"/>
                  </a:lnTo>
                  <a:lnTo>
                    <a:pt x="3483246" y="2851742"/>
                  </a:lnTo>
                  <a:lnTo>
                    <a:pt x="3483246" y="2852344"/>
                  </a:lnTo>
                  <a:lnTo>
                    <a:pt x="3483246" y="2852945"/>
                  </a:lnTo>
                  <a:lnTo>
                    <a:pt x="3483246" y="2853544"/>
                  </a:lnTo>
                  <a:lnTo>
                    <a:pt x="3483246" y="2854143"/>
                  </a:lnTo>
                  <a:lnTo>
                    <a:pt x="3483246" y="2854740"/>
                  </a:lnTo>
                  <a:lnTo>
                    <a:pt x="3483246" y="2855337"/>
                  </a:lnTo>
                  <a:lnTo>
                    <a:pt x="3483246" y="2855932"/>
                  </a:lnTo>
                  <a:lnTo>
                    <a:pt x="3483246" y="2856526"/>
                  </a:lnTo>
                  <a:lnTo>
                    <a:pt x="3483246" y="2857119"/>
                  </a:lnTo>
                  <a:lnTo>
                    <a:pt x="3483246" y="2857711"/>
                  </a:lnTo>
                  <a:lnTo>
                    <a:pt x="3483246" y="2858301"/>
                  </a:lnTo>
                  <a:lnTo>
                    <a:pt x="3483246" y="2858891"/>
                  </a:lnTo>
                  <a:lnTo>
                    <a:pt x="3483246" y="2859479"/>
                  </a:lnTo>
                  <a:lnTo>
                    <a:pt x="3483246" y="2860067"/>
                  </a:lnTo>
                  <a:lnTo>
                    <a:pt x="3483246" y="2860653"/>
                  </a:lnTo>
                  <a:lnTo>
                    <a:pt x="3483246" y="2861238"/>
                  </a:lnTo>
                  <a:lnTo>
                    <a:pt x="3483246" y="2861822"/>
                  </a:lnTo>
                  <a:lnTo>
                    <a:pt x="3483246" y="2862405"/>
                  </a:lnTo>
                  <a:lnTo>
                    <a:pt x="3483246" y="2862987"/>
                  </a:lnTo>
                  <a:lnTo>
                    <a:pt x="3483246" y="2863568"/>
                  </a:lnTo>
                  <a:lnTo>
                    <a:pt x="3483246" y="2864147"/>
                  </a:lnTo>
                  <a:lnTo>
                    <a:pt x="3483246" y="2864726"/>
                  </a:lnTo>
                  <a:lnTo>
                    <a:pt x="3483246" y="2865303"/>
                  </a:lnTo>
                  <a:lnTo>
                    <a:pt x="3483246" y="2865880"/>
                  </a:lnTo>
                  <a:lnTo>
                    <a:pt x="3483246" y="2866455"/>
                  </a:lnTo>
                  <a:lnTo>
                    <a:pt x="3483246" y="2867030"/>
                  </a:lnTo>
                  <a:lnTo>
                    <a:pt x="3483246" y="2867603"/>
                  </a:lnTo>
                  <a:lnTo>
                    <a:pt x="3483246" y="2868175"/>
                  </a:lnTo>
                  <a:lnTo>
                    <a:pt x="3483246" y="2868746"/>
                  </a:lnTo>
                  <a:lnTo>
                    <a:pt x="3483246" y="2869316"/>
                  </a:lnTo>
                  <a:lnTo>
                    <a:pt x="3483246" y="2869885"/>
                  </a:lnTo>
                  <a:lnTo>
                    <a:pt x="3483246" y="2870453"/>
                  </a:lnTo>
                  <a:lnTo>
                    <a:pt x="3483246" y="2871020"/>
                  </a:lnTo>
                  <a:lnTo>
                    <a:pt x="3483246" y="2871586"/>
                  </a:lnTo>
                  <a:lnTo>
                    <a:pt x="3483246" y="2872151"/>
                  </a:lnTo>
                  <a:lnTo>
                    <a:pt x="3483246" y="2872714"/>
                  </a:lnTo>
                  <a:lnTo>
                    <a:pt x="3483246" y="2873277"/>
                  </a:lnTo>
                  <a:lnTo>
                    <a:pt x="3483246" y="2873839"/>
                  </a:lnTo>
                  <a:lnTo>
                    <a:pt x="3483246" y="2874399"/>
                  </a:lnTo>
                  <a:lnTo>
                    <a:pt x="3483246" y="2874959"/>
                  </a:lnTo>
                  <a:lnTo>
                    <a:pt x="3483246" y="2875517"/>
                  </a:lnTo>
                  <a:lnTo>
                    <a:pt x="3483246" y="2876075"/>
                  </a:lnTo>
                  <a:lnTo>
                    <a:pt x="3483246" y="2876632"/>
                  </a:lnTo>
                  <a:lnTo>
                    <a:pt x="3483246" y="2877187"/>
                  </a:lnTo>
                  <a:lnTo>
                    <a:pt x="3483246" y="2877742"/>
                  </a:lnTo>
                  <a:lnTo>
                    <a:pt x="3483246" y="2878295"/>
                  </a:lnTo>
                  <a:lnTo>
                    <a:pt x="3483246" y="2878847"/>
                  </a:lnTo>
                  <a:lnTo>
                    <a:pt x="3483246" y="2879399"/>
                  </a:lnTo>
                  <a:lnTo>
                    <a:pt x="3483246" y="2879949"/>
                  </a:lnTo>
                  <a:lnTo>
                    <a:pt x="3483246" y="2880499"/>
                  </a:lnTo>
                  <a:lnTo>
                    <a:pt x="3483246" y="2881047"/>
                  </a:lnTo>
                  <a:lnTo>
                    <a:pt x="3483246" y="2881595"/>
                  </a:lnTo>
                  <a:lnTo>
                    <a:pt x="3483246" y="2882141"/>
                  </a:lnTo>
                  <a:lnTo>
                    <a:pt x="3483246" y="2882687"/>
                  </a:lnTo>
                  <a:lnTo>
                    <a:pt x="3483246" y="2883231"/>
                  </a:lnTo>
                  <a:lnTo>
                    <a:pt x="3483246" y="2883775"/>
                  </a:lnTo>
                  <a:lnTo>
                    <a:pt x="3483246" y="2884317"/>
                  </a:lnTo>
                  <a:lnTo>
                    <a:pt x="3483246" y="2884859"/>
                  </a:lnTo>
                  <a:lnTo>
                    <a:pt x="3483246" y="2885399"/>
                  </a:lnTo>
                  <a:lnTo>
                    <a:pt x="3483246" y="2885939"/>
                  </a:lnTo>
                  <a:lnTo>
                    <a:pt x="3483246" y="2886477"/>
                  </a:lnTo>
                  <a:lnTo>
                    <a:pt x="3483246" y="2887015"/>
                  </a:lnTo>
                  <a:lnTo>
                    <a:pt x="3483246" y="2887552"/>
                  </a:lnTo>
                  <a:lnTo>
                    <a:pt x="3483246" y="2888087"/>
                  </a:lnTo>
                  <a:lnTo>
                    <a:pt x="3483246" y="2888622"/>
                  </a:lnTo>
                  <a:lnTo>
                    <a:pt x="3483246" y="2889156"/>
                  </a:lnTo>
                  <a:lnTo>
                    <a:pt x="3483246" y="2889689"/>
                  </a:lnTo>
                  <a:lnTo>
                    <a:pt x="3483246" y="2890221"/>
                  </a:lnTo>
                  <a:lnTo>
                    <a:pt x="3483246" y="2890751"/>
                  </a:lnTo>
                  <a:lnTo>
                    <a:pt x="3483246" y="2891281"/>
                  </a:lnTo>
                  <a:lnTo>
                    <a:pt x="3483246" y="2891810"/>
                  </a:lnTo>
                  <a:lnTo>
                    <a:pt x="3483246" y="2892338"/>
                  </a:lnTo>
                  <a:lnTo>
                    <a:pt x="3483246" y="2892866"/>
                  </a:lnTo>
                  <a:lnTo>
                    <a:pt x="3483246" y="2893392"/>
                  </a:lnTo>
                  <a:lnTo>
                    <a:pt x="3483246" y="2893917"/>
                  </a:lnTo>
                  <a:lnTo>
                    <a:pt x="3483246" y="2894441"/>
                  </a:lnTo>
                  <a:lnTo>
                    <a:pt x="3483246" y="2894965"/>
                  </a:lnTo>
                  <a:lnTo>
                    <a:pt x="3483246" y="2895487"/>
                  </a:lnTo>
                  <a:lnTo>
                    <a:pt x="3483246" y="2896009"/>
                  </a:lnTo>
                  <a:lnTo>
                    <a:pt x="3483246" y="2896529"/>
                  </a:lnTo>
                  <a:lnTo>
                    <a:pt x="3483246" y="2897049"/>
                  </a:lnTo>
                  <a:lnTo>
                    <a:pt x="3483246" y="2897568"/>
                  </a:lnTo>
                  <a:lnTo>
                    <a:pt x="3483246" y="2898086"/>
                  </a:lnTo>
                  <a:lnTo>
                    <a:pt x="3483246" y="2898603"/>
                  </a:lnTo>
                  <a:lnTo>
                    <a:pt x="3483246" y="2899119"/>
                  </a:lnTo>
                  <a:lnTo>
                    <a:pt x="3483246" y="2899634"/>
                  </a:lnTo>
                  <a:lnTo>
                    <a:pt x="3483246" y="2900148"/>
                  </a:lnTo>
                  <a:lnTo>
                    <a:pt x="3483246" y="2900661"/>
                  </a:lnTo>
                  <a:lnTo>
                    <a:pt x="3483246" y="2901174"/>
                  </a:lnTo>
                  <a:lnTo>
                    <a:pt x="3483246" y="2901685"/>
                  </a:lnTo>
                  <a:lnTo>
                    <a:pt x="3483246" y="2902196"/>
                  </a:lnTo>
                  <a:lnTo>
                    <a:pt x="3483246" y="2902705"/>
                  </a:lnTo>
                  <a:lnTo>
                    <a:pt x="3483246" y="2903214"/>
                  </a:lnTo>
                  <a:lnTo>
                    <a:pt x="3483246" y="2903722"/>
                  </a:lnTo>
                  <a:lnTo>
                    <a:pt x="3483246" y="2904229"/>
                  </a:lnTo>
                  <a:lnTo>
                    <a:pt x="3483246" y="2904735"/>
                  </a:lnTo>
                  <a:lnTo>
                    <a:pt x="3483246" y="2905240"/>
                  </a:lnTo>
                  <a:lnTo>
                    <a:pt x="3483246" y="2905745"/>
                  </a:lnTo>
                  <a:lnTo>
                    <a:pt x="3483246" y="2906248"/>
                  </a:lnTo>
                  <a:lnTo>
                    <a:pt x="3483246" y="2906751"/>
                  </a:lnTo>
                  <a:lnTo>
                    <a:pt x="3483246" y="2907253"/>
                  </a:lnTo>
                  <a:lnTo>
                    <a:pt x="3483246" y="2907753"/>
                  </a:lnTo>
                  <a:lnTo>
                    <a:pt x="3483246" y="2908253"/>
                  </a:lnTo>
                  <a:lnTo>
                    <a:pt x="3483246" y="2908753"/>
                  </a:lnTo>
                  <a:lnTo>
                    <a:pt x="3483246" y="2909251"/>
                  </a:lnTo>
                  <a:lnTo>
                    <a:pt x="3483246" y="2909748"/>
                  </a:lnTo>
                  <a:lnTo>
                    <a:pt x="3483246" y="2910245"/>
                  </a:lnTo>
                  <a:lnTo>
                    <a:pt x="3483246" y="2910740"/>
                  </a:lnTo>
                  <a:lnTo>
                    <a:pt x="3483246" y="2911235"/>
                  </a:lnTo>
                  <a:lnTo>
                    <a:pt x="3483246" y="2911729"/>
                  </a:lnTo>
                  <a:lnTo>
                    <a:pt x="3483246" y="2912222"/>
                  </a:lnTo>
                  <a:lnTo>
                    <a:pt x="3483246" y="2912715"/>
                  </a:lnTo>
                  <a:lnTo>
                    <a:pt x="3483246" y="2913206"/>
                  </a:lnTo>
                  <a:lnTo>
                    <a:pt x="3483246" y="2913697"/>
                  </a:lnTo>
                  <a:lnTo>
                    <a:pt x="3483246" y="2914186"/>
                  </a:lnTo>
                  <a:lnTo>
                    <a:pt x="3483246" y="2914675"/>
                  </a:lnTo>
                  <a:lnTo>
                    <a:pt x="3483246" y="2915163"/>
                  </a:lnTo>
                  <a:lnTo>
                    <a:pt x="3483246" y="2915650"/>
                  </a:lnTo>
                  <a:lnTo>
                    <a:pt x="3483246" y="2916137"/>
                  </a:lnTo>
                  <a:lnTo>
                    <a:pt x="3483246" y="2916622"/>
                  </a:lnTo>
                  <a:lnTo>
                    <a:pt x="3483246" y="2917107"/>
                  </a:lnTo>
                  <a:lnTo>
                    <a:pt x="3483246" y="2917591"/>
                  </a:lnTo>
                  <a:lnTo>
                    <a:pt x="3483246" y="2918074"/>
                  </a:lnTo>
                  <a:lnTo>
                    <a:pt x="3483246" y="2918556"/>
                  </a:lnTo>
                  <a:lnTo>
                    <a:pt x="3483246" y="2919038"/>
                  </a:lnTo>
                  <a:lnTo>
                    <a:pt x="3483246" y="2919518"/>
                  </a:lnTo>
                  <a:lnTo>
                    <a:pt x="3483246" y="2919998"/>
                  </a:lnTo>
                  <a:lnTo>
                    <a:pt x="3483246" y="2920477"/>
                  </a:lnTo>
                  <a:lnTo>
                    <a:pt x="3483246" y="2920955"/>
                  </a:lnTo>
                  <a:lnTo>
                    <a:pt x="3483246" y="2921432"/>
                  </a:lnTo>
                  <a:lnTo>
                    <a:pt x="3483246" y="2921909"/>
                  </a:lnTo>
                  <a:lnTo>
                    <a:pt x="3483246" y="2922385"/>
                  </a:lnTo>
                  <a:lnTo>
                    <a:pt x="3483246" y="2922860"/>
                  </a:lnTo>
                  <a:lnTo>
                    <a:pt x="3483246" y="2923334"/>
                  </a:lnTo>
                  <a:lnTo>
                    <a:pt x="3483246" y="2923807"/>
                  </a:lnTo>
                  <a:lnTo>
                    <a:pt x="3483246" y="2924279"/>
                  </a:lnTo>
                  <a:lnTo>
                    <a:pt x="3483246" y="2924751"/>
                  </a:lnTo>
                  <a:lnTo>
                    <a:pt x="3483246" y="2925222"/>
                  </a:lnTo>
                  <a:lnTo>
                    <a:pt x="3483246" y="2925692"/>
                  </a:lnTo>
                  <a:lnTo>
                    <a:pt x="3483246" y="2926162"/>
                  </a:lnTo>
                  <a:lnTo>
                    <a:pt x="3483246" y="2926630"/>
                  </a:lnTo>
                  <a:lnTo>
                    <a:pt x="3483246" y="2927098"/>
                  </a:lnTo>
                  <a:lnTo>
                    <a:pt x="3483246" y="2927565"/>
                  </a:lnTo>
                  <a:lnTo>
                    <a:pt x="3483246" y="2928031"/>
                  </a:lnTo>
                  <a:lnTo>
                    <a:pt x="3483246" y="2928496"/>
                  </a:lnTo>
                  <a:lnTo>
                    <a:pt x="3483246" y="2928961"/>
                  </a:lnTo>
                  <a:lnTo>
                    <a:pt x="3483246" y="2929425"/>
                  </a:lnTo>
                  <a:lnTo>
                    <a:pt x="3483246" y="2929888"/>
                  </a:lnTo>
                  <a:lnTo>
                    <a:pt x="3483246" y="2930350"/>
                  </a:lnTo>
                  <a:lnTo>
                    <a:pt x="3483246" y="2930812"/>
                  </a:lnTo>
                  <a:lnTo>
                    <a:pt x="3483246" y="2931272"/>
                  </a:lnTo>
                  <a:lnTo>
                    <a:pt x="3483246" y="2931732"/>
                  </a:lnTo>
                  <a:lnTo>
                    <a:pt x="3483246" y="2932192"/>
                  </a:lnTo>
                  <a:lnTo>
                    <a:pt x="3483246" y="2932650"/>
                  </a:lnTo>
                  <a:lnTo>
                    <a:pt x="3483246" y="2933108"/>
                  </a:lnTo>
                  <a:lnTo>
                    <a:pt x="3483246" y="2933565"/>
                  </a:lnTo>
                  <a:lnTo>
                    <a:pt x="3483246" y="2934021"/>
                  </a:lnTo>
                  <a:lnTo>
                    <a:pt x="3483246" y="2934476"/>
                  </a:lnTo>
                  <a:lnTo>
                    <a:pt x="3483246" y="2934931"/>
                  </a:lnTo>
                  <a:lnTo>
                    <a:pt x="3483246" y="2935385"/>
                  </a:lnTo>
                  <a:lnTo>
                    <a:pt x="3483246" y="2935838"/>
                  </a:lnTo>
                  <a:lnTo>
                    <a:pt x="3483246" y="2936290"/>
                  </a:lnTo>
                  <a:lnTo>
                    <a:pt x="3483246" y="2936742"/>
                  </a:lnTo>
                  <a:lnTo>
                    <a:pt x="3483246" y="2937193"/>
                  </a:lnTo>
                  <a:lnTo>
                    <a:pt x="3483246" y="2937643"/>
                  </a:lnTo>
                  <a:lnTo>
                    <a:pt x="3483246" y="2938092"/>
                  </a:lnTo>
                  <a:lnTo>
                    <a:pt x="3483246" y="2938541"/>
                  </a:lnTo>
                  <a:lnTo>
                    <a:pt x="3483246" y="2938989"/>
                  </a:lnTo>
                  <a:lnTo>
                    <a:pt x="3483246" y="2939436"/>
                  </a:lnTo>
                  <a:lnTo>
                    <a:pt x="3483246" y="2939883"/>
                  </a:lnTo>
                  <a:lnTo>
                    <a:pt x="3483246" y="2940329"/>
                  </a:lnTo>
                  <a:lnTo>
                    <a:pt x="3483246" y="2940774"/>
                  </a:lnTo>
                  <a:lnTo>
                    <a:pt x="3483246" y="2941218"/>
                  </a:lnTo>
                  <a:lnTo>
                    <a:pt x="3483246" y="2941661"/>
                  </a:lnTo>
                  <a:lnTo>
                    <a:pt x="3483246" y="2942104"/>
                  </a:lnTo>
                  <a:lnTo>
                    <a:pt x="3483246" y="2942546"/>
                  </a:lnTo>
                  <a:lnTo>
                    <a:pt x="3483246" y="2942988"/>
                  </a:lnTo>
                  <a:lnTo>
                    <a:pt x="3483246" y="2943428"/>
                  </a:lnTo>
                  <a:lnTo>
                    <a:pt x="3483246" y="2943868"/>
                  </a:lnTo>
                  <a:lnTo>
                    <a:pt x="3483246" y="2944308"/>
                  </a:lnTo>
                  <a:lnTo>
                    <a:pt x="3483246" y="2944746"/>
                  </a:lnTo>
                  <a:lnTo>
                    <a:pt x="3483246" y="2945184"/>
                  </a:lnTo>
                  <a:lnTo>
                    <a:pt x="3483246" y="2945621"/>
                  </a:lnTo>
                  <a:lnTo>
                    <a:pt x="3483246" y="2946057"/>
                  </a:lnTo>
                  <a:lnTo>
                    <a:pt x="3483246" y="2946493"/>
                  </a:lnTo>
                  <a:lnTo>
                    <a:pt x="3483246" y="2946928"/>
                  </a:lnTo>
                  <a:lnTo>
                    <a:pt x="3483246" y="2947362"/>
                  </a:lnTo>
                  <a:lnTo>
                    <a:pt x="3483246" y="2947796"/>
                  </a:lnTo>
                  <a:lnTo>
                    <a:pt x="3483246" y="2948229"/>
                  </a:lnTo>
                  <a:lnTo>
                    <a:pt x="3483246" y="2948661"/>
                  </a:lnTo>
                  <a:lnTo>
                    <a:pt x="3483246" y="2949092"/>
                  </a:lnTo>
                  <a:lnTo>
                    <a:pt x="3483246" y="2949523"/>
                  </a:lnTo>
                  <a:lnTo>
                    <a:pt x="3483246" y="2949953"/>
                  </a:lnTo>
                  <a:lnTo>
                    <a:pt x="3483246" y="2950383"/>
                  </a:lnTo>
                  <a:lnTo>
                    <a:pt x="3483246" y="2950811"/>
                  </a:lnTo>
                  <a:lnTo>
                    <a:pt x="3483246" y="2951239"/>
                  </a:lnTo>
                  <a:lnTo>
                    <a:pt x="3483246" y="2951667"/>
                  </a:lnTo>
                  <a:lnTo>
                    <a:pt x="3483246" y="2952093"/>
                  </a:lnTo>
                  <a:lnTo>
                    <a:pt x="3483246" y="2952519"/>
                  </a:lnTo>
                  <a:lnTo>
                    <a:pt x="3483246" y="2952944"/>
                  </a:lnTo>
                  <a:lnTo>
                    <a:pt x="3483246" y="2953369"/>
                  </a:lnTo>
                  <a:lnTo>
                    <a:pt x="3483246" y="2953793"/>
                  </a:lnTo>
                  <a:lnTo>
                    <a:pt x="3483246" y="2954216"/>
                  </a:lnTo>
                  <a:lnTo>
                    <a:pt x="3483246" y="2954639"/>
                  </a:lnTo>
                  <a:lnTo>
                    <a:pt x="3483246" y="2955061"/>
                  </a:lnTo>
                  <a:lnTo>
                    <a:pt x="3483246" y="2955482"/>
                  </a:lnTo>
                  <a:lnTo>
                    <a:pt x="3483246" y="2955902"/>
                  </a:lnTo>
                  <a:lnTo>
                    <a:pt x="3483246" y="2956322"/>
                  </a:lnTo>
                  <a:lnTo>
                    <a:pt x="3483246" y="2956741"/>
                  </a:lnTo>
                  <a:lnTo>
                    <a:pt x="3483246" y="2957160"/>
                  </a:lnTo>
                  <a:lnTo>
                    <a:pt x="3483246" y="2957578"/>
                  </a:lnTo>
                  <a:lnTo>
                    <a:pt x="3483246" y="2957995"/>
                  </a:lnTo>
                  <a:lnTo>
                    <a:pt x="3483246" y="2958411"/>
                  </a:lnTo>
                  <a:lnTo>
                    <a:pt x="3483246" y="2958827"/>
                  </a:lnTo>
                  <a:lnTo>
                    <a:pt x="3483246" y="2959243"/>
                  </a:lnTo>
                  <a:lnTo>
                    <a:pt x="3483246" y="2959657"/>
                  </a:lnTo>
                  <a:lnTo>
                    <a:pt x="3483246" y="2960071"/>
                  </a:lnTo>
                  <a:lnTo>
                    <a:pt x="3483246" y="2960484"/>
                  </a:lnTo>
                  <a:lnTo>
                    <a:pt x="3483246" y="2960897"/>
                  </a:lnTo>
                  <a:lnTo>
                    <a:pt x="3483246" y="2961309"/>
                  </a:lnTo>
                  <a:lnTo>
                    <a:pt x="3483246" y="2961720"/>
                  </a:lnTo>
                  <a:lnTo>
                    <a:pt x="3483246" y="2962131"/>
                  </a:lnTo>
                  <a:lnTo>
                    <a:pt x="3483246" y="2962541"/>
                  </a:lnTo>
                  <a:lnTo>
                    <a:pt x="3483246" y="2962950"/>
                  </a:lnTo>
                  <a:lnTo>
                    <a:pt x="3483246" y="2963359"/>
                  </a:lnTo>
                  <a:lnTo>
                    <a:pt x="3483246" y="2963767"/>
                  </a:lnTo>
                  <a:lnTo>
                    <a:pt x="3483246" y="2964174"/>
                  </a:lnTo>
                  <a:lnTo>
                    <a:pt x="3483246" y="2964581"/>
                  </a:lnTo>
                  <a:lnTo>
                    <a:pt x="3483246" y="2964987"/>
                  </a:lnTo>
                  <a:lnTo>
                    <a:pt x="3483246" y="2965393"/>
                  </a:lnTo>
                  <a:lnTo>
                    <a:pt x="3483246" y="2965798"/>
                  </a:lnTo>
                  <a:lnTo>
                    <a:pt x="3483246" y="2966202"/>
                  </a:lnTo>
                  <a:lnTo>
                    <a:pt x="3483246" y="2966606"/>
                  </a:lnTo>
                  <a:lnTo>
                    <a:pt x="3483246" y="2967009"/>
                  </a:lnTo>
                  <a:lnTo>
                    <a:pt x="3483246" y="2967411"/>
                  </a:lnTo>
                  <a:lnTo>
                    <a:pt x="3483246" y="2967813"/>
                  </a:lnTo>
                  <a:lnTo>
                    <a:pt x="3483246" y="2968214"/>
                  </a:lnTo>
                  <a:lnTo>
                    <a:pt x="3483246" y="2968614"/>
                  </a:lnTo>
                  <a:lnTo>
                    <a:pt x="3483246" y="2969014"/>
                  </a:lnTo>
                  <a:lnTo>
                    <a:pt x="3483246" y="2969413"/>
                  </a:lnTo>
                  <a:lnTo>
                    <a:pt x="3483246" y="2969812"/>
                  </a:lnTo>
                  <a:lnTo>
                    <a:pt x="3483246" y="2970210"/>
                  </a:lnTo>
                  <a:lnTo>
                    <a:pt x="3483246" y="2970607"/>
                  </a:lnTo>
                  <a:lnTo>
                    <a:pt x="3483246" y="2971004"/>
                  </a:lnTo>
                  <a:lnTo>
                    <a:pt x="3483246" y="2971400"/>
                  </a:lnTo>
                  <a:lnTo>
                    <a:pt x="3483246" y="2971796"/>
                  </a:lnTo>
                  <a:lnTo>
                    <a:pt x="3483246" y="2972191"/>
                  </a:lnTo>
                  <a:lnTo>
                    <a:pt x="3483246" y="2972585"/>
                  </a:lnTo>
                  <a:lnTo>
                    <a:pt x="3483246" y="2972979"/>
                  </a:lnTo>
                  <a:lnTo>
                    <a:pt x="3483246" y="2973372"/>
                  </a:lnTo>
                  <a:lnTo>
                    <a:pt x="3483246" y="2973765"/>
                  </a:lnTo>
                  <a:lnTo>
                    <a:pt x="3483246" y="2974157"/>
                  </a:lnTo>
                  <a:lnTo>
                    <a:pt x="3483246" y="2974548"/>
                  </a:lnTo>
                  <a:lnTo>
                    <a:pt x="3483246" y="2974939"/>
                  </a:lnTo>
                  <a:lnTo>
                    <a:pt x="3483246" y="2975329"/>
                  </a:lnTo>
                  <a:lnTo>
                    <a:pt x="3483246" y="2975718"/>
                  </a:lnTo>
                  <a:lnTo>
                    <a:pt x="3483246" y="2976107"/>
                  </a:lnTo>
                  <a:lnTo>
                    <a:pt x="3483246" y="2976495"/>
                  </a:lnTo>
                  <a:lnTo>
                    <a:pt x="3483246" y="2976883"/>
                  </a:lnTo>
                  <a:lnTo>
                    <a:pt x="3483246" y="2977270"/>
                  </a:lnTo>
                  <a:lnTo>
                    <a:pt x="3483246" y="2977657"/>
                  </a:lnTo>
                  <a:lnTo>
                    <a:pt x="3483246" y="2978043"/>
                  </a:lnTo>
                  <a:lnTo>
                    <a:pt x="3483246" y="2978428"/>
                  </a:lnTo>
                  <a:lnTo>
                    <a:pt x="3483246" y="2978813"/>
                  </a:lnTo>
                  <a:lnTo>
                    <a:pt x="3483246" y="2979197"/>
                  </a:lnTo>
                  <a:lnTo>
                    <a:pt x="3483246" y="2979581"/>
                  </a:lnTo>
                  <a:lnTo>
                    <a:pt x="3483246" y="2979964"/>
                  </a:lnTo>
                  <a:lnTo>
                    <a:pt x="3483246" y="2980346"/>
                  </a:lnTo>
                  <a:lnTo>
                    <a:pt x="3483246" y="2980728"/>
                  </a:lnTo>
                  <a:lnTo>
                    <a:pt x="3483246" y="2981109"/>
                  </a:lnTo>
                  <a:lnTo>
                    <a:pt x="3483246" y="2981490"/>
                  </a:lnTo>
                  <a:lnTo>
                    <a:pt x="3483246" y="2981870"/>
                  </a:lnTo>
                  <a:lnTo>
                    <a:pt x="3483246" y="2982250"/>
                  </a:lnTo>
                  <a:lnTo>
                    <a:pt x="3483246" y="2982629"/>
                  </a:lnTo>
                  <a:lnTo>
                    <a:pt x="3483246" y="2983007"/>
                  </a:lnTo>
                  <a:lnTo>
                    <a:pt x="3483246" y="2983385"/>
                  </a:lnTo>
                  <a:lnTo>
                    <a:pt x="3483246" y="2983762"/>
                  </a:lnTo>
                  <a:lnTo>
                    <a:pt x="3483246" y="2984139"/>
                  </a:lnTo>
                  <a:lnTo>
                    <a:pt x="3483246" y="2984515"/>
                  </a:lnTo>
                  <a:lnTo>
                    <a:pt x="3483246" y="2984890"/>
                  </a:lnTo>
                  <a:lnTo>
                    <a:pt x="3483246" y="2985265"/>
                  </a:lnTo>
                  <a:lnTo>
                    <a:pt x="3483246" y="2985640"/>
                  </a:lnTo>
                  <a:lnTo>
                    <a:pt x="3483246" y="2986014"/>
                  </a:lnTo>
                  <a:lnTo>
                    <a:pt x="3483246" y="2986387"/>
                  </a:lnTo>
                  <a:lnTo>
                    <a:pt x="3483246" y="2986760"/>
                  </a:lnTo>
                  <a:lnTo>
                    <a:pt x="3483246" y="2987132"/>
                  </a:lnTo>
                  <a:lnTo>
                    <a:pt x="3483246" y="2987503"/>
                  </a:lnTo>
                  <a:lnTo>
                    <a:pt x="3483246" y="2987875"/>
                  </a:lnTo>
                  <a:lnTo>
                    <a:pt x="3483246" y="2988245"/>
                  </a:lnTo>
                  <a:lnTo>
                    <a:pt x="3483246" y="2988615"/>
                  </a:lnTo>
                  <a:lnTo>
                    <a:pt x="3483246" y="2988984"/>
                  </a:lnTo>
                  <a:lnTo>
                    <a:pt x="3483246" y="2989353"/>
                  </a:lnTo>
                  <a:lnTo>
                    <a:pt x="3483246" y="2989722"/>
                  </a:lnTo>
                  <a:lnTo>
                    <a:pt x="3483246" y="2990089"/>
                  </a:lnTo>
                  <a:lnTo>
                    <a:pt x="3483246" y="2990456"/>
                  </a:lnTo>
                  <a:lnTo>
                    <a:pt x="3483246" y="2990823"/>
                  </a:lnTo>
                  <a:lnTo>
                    <a:pt x="3483246" y="2991189"/>
                  </a:lnTo>
                  <a:lnTo>
                    <a:pt x="3483246" y="2991555"/>
                  </a:lnTo>
                  <a:lnTo>
                    <a:pt x="3483246" y="2991920"/>
                  </a:lnTo>
                  <a:lnTo>
                    <a:pt x="3483246" y="2992284"/>
                  </a:lnTo>
                  <a:lnTo>
                    <a:pt x="3483246" y="2992648"/>
                  </a:lnTo>
                  <a:lnTo>
                    <a:pt x="3483246" y="2993012"/>
                  </a:lnTo>
                  <a:lnTo>
                    <a:pt x="3483246" y="2993375"/>
                  </a:lnTo>
                  <a:lnTo>
                    <a:pt x="3483246" y="2993737"/>
                  </a:lnTo>
                  <a:lnTo>
                    <a:pt x="3483246" y="2994099"/>
                  </a:lnTo>
                  <a:lnTo>
                    <a:pt x="3483246" y="2994460"/>
                  </a:lnTo>
                  <a:lnTo>
                    <a:pt x="3483246" y="2994821"/>
                  </a:lnTo>
                  <a:lnTo>
                    <a:pt x="3483246" y="2995181"/>
                  </a:lnTo>
                  <a:lnTo>
                    <a:pt x="3483246" y="2995541"/>
                  </a:lnTo>
                  <a:lnTo>
                    <a:pt x="3483246" y="2995900"/>
                  </a:lnTo>
                  <a:lnTo>
                    <a:pt x="3483246" y="2996258"/>
                  </a:lnTo>
                  <a:lnTo>
                    <a:pt x="3483246" y="2996616"/>
                  </a:lnTo>
                  <a:lnTo>
                    <a:pt x="3483246" y="2996974"/>
                  </a:lnTo>
                  <a:lnTo>
                    <a:pt x="3483246" y="2997331"/>
                  </a:lnTo>
                  <a:lnTo>
                    <a:pt x="3483246" y="2997687"/>
                  </a:lnTo>
                  <a:lnTo>
                    <a:pt x="3483246" y="2998043"/>
                  </a:lnTo>
                  <a:lnTo>
                    <a:pt x="3483246" y="2998399"/>
                  </a:lnTo>
                  <a:lnTo>
                    <a:pt x="3483246" y="2998754"/>
                  </a:lnTo>
                  <a:lnTo>
                    <a:pt x="3483246" y="2999108"/>
                  </a:lnTo>
                  <a:lnTo>
                    <a:pt x="3483246" y="2999462"/>
                  </a:lnTo>
                  <a:lnTo>
                    <a:pt x="3483246" y="2999816"/>
                  </a:lnTo>
                  <a:lnTo>
                    <a:pt x="3483246" y="3000168"/>
                  </a:lnTo>
                  <a:lnTo>
                    <a:pt x="3483246" y="3000521"/>
                  </a:lnTo>
                  <a:lnTo>
                    <a:pt x="3483246" y="3000873"/>
                  </a:lnTo>
                  <a:lnTo>
                    <a:pt x="3483246" y="3001224"/>
                  </a:lnTo>
                  <a:lnTo>
                    <a:pt x="3483246" y="3001575"/>
                  </a:lnTo>
                  <a:lnTo>
                    <a:pt x="3483246" y="3001925"/>
                  </a:lnTo>
                  <a:lnTo>
                    <a:pt x="3483246" y="3002275"/>
                  </a:lnTo>
                  <a:lnTo>
                    <a:pt x="3483246" y="3002624"/>
                  </a:lnTo>
                  <a:lnTo>
                    <a:pt x="3483246" y="3002973"/>
                  </a:lnTo>
                  <a:lnTo>
                    <a:pt x="3483246" y="3003321"/>
                  </a:lnTo>
                  <a:lnTo>
                    <a:pt x="3483246" y="3003669"/>
                  </a:lnTo>
                  <a:lnTo>
                    <a:pt x="3483246" y="3004016"/>
                  </a:lnTo>
                  <a:lnTo>
                    <a:pt x="3483246" y="3004363"/>
                  </a:lnTo>
                  <a:lnTo>
                    <a:pt x="3483246" y="3004709"/>
                  </a:lnTo>
                  <a:lnTo>
                    <a:pt x="3483246" y="3005055"/>
                  </a:lnTo>
                  <a:lnTo>
                    <a:pt x="3483246" y="3005400"/>
                  </a:lnTo>
                  <a:lnTo>
                    <a:pt x="3483246" y="3005745"/>
                  </a:lnTo>
                  <a:lnTo>
                    <a:pt x="3483246" y="3006089"/>
                  </a:lnTo>
                  <a:lnTo>
                    <a:pt x="3483246" y="3006433"/>
                  </a:lnTo>
                  <a:lnTo>
                    <a:pt x="3483246" y="3006776"/>
                  </a:lnTo>
                  <a:lnTo>
                    <a:pt x="3483246" y="3007119"/>
                  </a:lnTo>
                  <a:lnTo>
                    <a:pt x="3483246" y="3007461"/>
                  </a:lnTo>
                  <a:lnTo>
                    <a:pt x="3483246" y="3007803"/>
                  </a:lnTo>
                  <a:lnTo>
                    <a:pt x="3483246" y="3008145"/>
                  </a:lnTo>
                  <a:lnTo>
                    <a:pt x="3483246" y="3008485"/>
                  </a:lnTo>
                  <a:lnTo>
                    <a:pt x="3483246" y="3008826"/>
                  </a:lnTo>
                  <a:lnTo>
                    <a:pt x="3483246" y="3009166"/>
                  </a:lnTo>
                  <a:lnTo>
                    <a:pt x="3483246" y="3009505"/>
                  </a:lnTo>
                  <a:lnTo>
                    <a:pt x="3483246" y="3009844"/>
                  </a:lnTo>
                  <a:lnTo>
                    <a:pt x="3483246" y="3010182"/>
                  </a:lnTo>
                  <a:lnTo>
                    <a:pt x="3483246" y="3010520"/>
                  </a:lnTo>
                  <a:lnTo>
                    <a:pt x="3483246" y="3010858"/>
                  </a:lnTo>
                  <a:lnTo>
                    <a:pt x="3483246" y="3011194"/>
                  </a:lnTo>
                  <a:lnTo>
                    <a:pt x="3483246" y="3011531"/>
                  </a:lnTo>
                  <a:lnTo>
                    <a:pt x="3483246" y="3011867"/>
                  </a:lnTo>
                  <a:lnTo>
                    <a:pt x="3483246" y="3012202"/>
                  </a:lnTo>
                  <a:lnTo>
                    <a:pt x="3483246" y="3012537"/>
                  </a:lnTo>
                  <a:lnTo>
                    <a:pt x="3483246" y="3012872"/>
                  </a:lnTo>
                  <a:lnTo>
                    <a:pt x="3483246" y="3013206"/>
                  </a:lnTo>
                  <a:lnTo>
                    <a:pt x="3483246" y="3013540"/>
                  </a:lnTo>
                  <a:lnTo>
                    <a:pt x="3483246" y="3013873"/>
                  </a:lnTo>
                  <a:lnTo>
                    <a:pt x="3483246" y="3014205"/>
                  </a:lnTo>
                  <a:lnTo>
                    <a:pt x="3483246" y="3014538"/>
                  </a:lnTo>
                  <a:lnTo>
                    <a:pt x="3483246" y="3014869"/>
                  </a:lnTo>
                  <a:lnTo>
                    <a:pt x="3483246" y="3015201"/>
                  </a:lnTo>
                  <a:lnTo>
                    <a:pt x="3483246" y="3015531"/>
                  </a:lnTo>
                  <a:lnTo>
                    <a:pt x="3483246" y="3015862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2218628"/>
                  </a:lnTo>
                  <a:lnTo>
                    <a:pt x="24382" y="2092040"/>
                  </a:lnTo>
                  <a:lnTo>
                    <a:pt x="27865" y="1979117"/>
                  </a:lnTo>
                  <a:lnTo>
                    <a:pt x="31349" y="1877761"/>
                  </a:lnTo>
                  <a:lnTo>
                    <a:pt x="34832" y="1786280"/>
                  </a:lnTo>
                  <a:lnTo>
                    <a:pt x="38315" y="1703299"/>
                  </a:lnTo>
                  <a:lnTo>
                    <a:pt x="41798" y="1627685"/>
                  </a:lnTo>
                  <a:lnTo>
                    <a:pt x="45282" y="1558499"/>
                  </a:lnTo>
                  <a:lnTo>
                    <a:pt x="48765" y="1494955"/>
                  </a:lnTo>
                  <a:lnTo>
                    <a:pt x="52248" y="1436390"/>
                  </a:lnTo>
                  <a:lnTo>
                    <a:pt x="55731" y="1382240"/>
                  </a:lnTo>
                  <a:lnTo>
                    <a:pt x="59215" y="1332025"/>
                  </a:lnTo>
                  <a:lnTo>
                    <a:pt x="62698" y="1285330"/>
                  </a:lnTo>
                  <a:lnTo>
                    <a:pt x="66181" y="1241799"/>
                  </a:lnTo>
                  <a:lnTo>
                    <a:pt x="69664" y="1201119"/>
                  </a:lnTo>
                  <a:lnTo>
                    <a:pt x="73148" y="1163020"/>
                  </a:lnTo>
                  <a:lnTo>
                    <a:pt x="76631" y="1455395"/>
                  </a:lnTo>
                  <a:lnTo>
                    <a:pt x="80114" y="1417875"/>
                  </a:lnTo>
                  <a:lnTo>
                    <a:pt x="83597" y="1382240"/>
                  </a:lnTo>
                  <a:lnTo>
                    <a:pt x="87081" y="1348353"/>
                  </a:lnTo>
                  <a:lnTo>
                    <a:pt x="90564" y="1316088"/>
                  </a:lnTo>
                  <a:lnTo>
                    <a:pt x="94047" y="1285330"/>
                  </a:lnTo>
                  <a:lnTo>
                    <a:pt x="97530" y="1255978"/>
                  </a:lnTo>
                  <a:lnTo>
                    <a:pt x="101014" y="1227936"/>
                  </a:lnTo>
                  <a:lnTo>
                    <a:pt x="104497" y="1201119"/>
                  </a:lnTo>
                  <a:lnTo>
                    <a:pt x="107980" y="1175448"/>
                  </a:lnTo>
                  <a:lnTo>
                    <a:pt x="111463" y="1150852"/>
                  </a:lnTo>
                  <a:lnTo>
                    <a:pt x="114947" y="1127264"/>
                  </a:lnTo>
                  <a:lnTo>
                    <a:pt x="118430" y="1104623"/>
                  </a:lnTo>
                  <a:lnTo>
                    <a:pt x="121913" y="1082874"/>
                  </a:lnTo>
                  <a:lnTo>
                    <a:pt x="125396" y="1061965"/>
                  </a:lnTo>
                  <a:lnTo>
                    <a:pt x="128880" y="1041848"/>
                  </a:lnTo>
                  <a:lnTo>
                    <a:pt x="132363" y="1022479"/>
                  </a:lnTo>
                  <a:lnTo>
                    <a:pt x="135846" y="1003817"/>
                  </a:lnTo>
                  <a:lnTo>
                    <a:pt x="139329" y="985824"/>
                  </a:lnTo>
                  <a:lnTo>
                    <a:pt x="142813" y="968465"/>
                  </a:lnTo>
                  <a:lnTo>
                    <a:pt x="146296" y="951706"/>
                  </a:lnTo>
                  <a:lnTo>
                    <a:pt x="149779" y="935518"/>
                  </a:lnTo>
                  <a:lnTo>
                    <a:pt x="153262" y="919871"/>
                  </a:lnTo>
                  <a:lnTo>
                    <a:pt x="156746" y="904739"/>
                  </a:lnTo>
                  <a:lnTo>
                    <a:pt x="160229" y="890097"/>
                  </a:lnTo>
                  <a:lnTo>
                    <a:pt x="163712" y="875921"/>
                  </a:lnTo>
                  <a:lnTo>
                    <a:pt x="167195" y="1061965"/>
                  </a:lnTo>
                  <a:lnTo>
                    <a:pt x="170679" y="1046805"/>
                  </a:lnTo>
                  <a:lnTo>
                    <a:pt x="174162" y="1032073"/>
                  </a:lnTo>
                  <a:lnTo>
                    <a:pt x="177645" y="1017749"/>
                  </a:lnTo>
                  <a:lnTo>
                    <a:pt x="181128" y="1003817"/>
                  </a:lnTo>
                  <a:lnTo>
                    <a:pt x="184612" y="990262"/>
                  </a:lnTo>
                  <a:lnTo>
                    <a:pt x="188095" y="977067"/>
                  </a:lnTo>
                  <a:lnTo>
                    <a:pt x="191578" y="964220"/>
                  </a:lnTo>
                  <a:lnTo>
                    <a:pt x="195061" y="951706"/>
                  </a:lnTo>
                  <a:lnTo>
                    <a:pt x="198545" y="939513"/>
                  </a:lnTo>
                  <a:lnTo>
                    <a:pt x="202028" y="1087155"/>
                  </a:lnTo>
                  <a:lnTo>
                    <a:pt x="205511" y="1074413"/>
                  </a:lnTo>
                  <a:lnTo>
                    <a:pt x="208994" y="1061965"/>
                  </a:lnTo>
                  <a:lnTo>
                    <a:pt x="212478" y="1049803"/>
                  </a:lnTo>
                  <a:lnTo>
                    <a:pt x="215961" y="1037916"/>
                  </a:lnTo>
                  <a:lnTo>
                    <a:pt x="219444" y="1026295"/>
                  </a:lnTo>
                  <a:lnTo>
                    <a:pt x="222927" y="1014932"/>
                  </a:lnTo>
                  <a:lnTo>
                    <a:pt x="226411" y="1003817"/>
                  </a:lnTo>
                  <a:lnTo>
                    <a:pt x="229894" y="992943"/>
                  </a:lnTo>
                  <a:lnTo>
                    <a:pt x="233377" y="982303"/>
                  </a:lnTo>
                  <a:lnTo>
                    <a:pt x="236860" y="971888"/>
                  </a:lnTo>
                  <a:lnTo>
                    <a:pt x="240344" y="961691"/>
                  </a:lnTo>
                  <a:lnTo>
                    <a:pt x="243827" y="951706"/>
                  </a:lnTo>
                  <a:lnTo>
                    <a:pt x="247310" y="941927"/>
                  </a:lnTo>
                  <a:lnTo>
                    <a:pt x="250793" y="932346"/>
                  </a:lnTo>
                  <a:lnTo>
                    <a:pt x="254277" y="922958"/>
                  </a:lnTo>
                  <a:lnTo>
                    <a:pt x="257760" y="913758"/>
                  </a:lnTo>
                  <a:lnTo>
                    <a:pt x="261243" y="904739"/>
                  </a:lnTo>
                  <a:lnTo>
                    <a:pt x="264726" y="895896"/>
                  </a:lnTo>
                  <a:lnTo>
                    <a:pt x="268210" y="887225"/>
                  </a:lnTo>
                  <a:lnTo>
                    <a:pt x="271693" y="878720"/>
                  </a:lnTo>
                  <a:lnTo>
                    <a:pt x="275176" y="994739"/>
                  </a:lnTo>
                  <a:lnTo>
                    <a:pt x="278659" y="985824"/>
                  </a:lnTo>
                  <a:lnTo>
                    <a:pt x="282143" y="977067"/>
                  </a:lnTo>
                  <a:lnTo>
                    <a:pt x="285626" y="968465"/>
                  </a:lnTo>
                  <a:lnTo>
                    <a:pt x="289109" y="960012"/>
                  </a:lnTo>
                  <a:lnTo>
                    <a:pt x="292592" y="951706"/>
                  </a:lnTo>
                  <a:lnTo>
                    <a:pt x="296075" y="943543"/>
                  </a:lnTo>
                  <a:lnTo>
                    <a:pt x="299559" y="935518"/>
                  </a:lnTo>
                  <a:lnTo>
                    <a:pt x="303042" y="927629"/>
                  </a:lnTo>
                  <a:lnTo>
                    <a:pt x="306525" y="919871"/>
                  </a:lnTo>
                  <a:lnTo>
                    <a:pt x="310008" y="912242"/>
                  </a:lnTo>
                  <a:lnTo>
                    <a:pt x="313492" y="904739"/>
                  </a:lnTo>
                  <a:lnTo>
                    <a:pt x="316975" y="897358"/>
                  </a:lnTo>
                  <a:lnTo>
                    <a:pt x="320458" y="890097"/>
                  </a:lnTo>
                  <a:lnTo>
                    <a:pt x="323941" y="882952"/>
                  </a:lnTo>
                  <a:lnTo>
                    <a:pt x="327425" y="875921"/>
                  </a:lnTo>
                  <a:lnTo>
                    <a:pt x="330908" y="869001"/>
                  </a:lnTo>
                  <a:lnTo>
                    <a:pt x="334391" y="862189"/>
                  </a:lnTo>
                  <a:lnTo>
                    <a:pt x="337874" y="855484"/>
                  </a:lnTo>
                  <a:lnTo>
                    <a:pt x="341358" y="848882"/>
                  </a:lnTo>
                  <a:lnTo>
                    <a:pt x="344841" y="842381"/>
                  </a:lnTo>
                  <a:lnTo>
                    <a:pt x="348324" y="835979"/>
                  </a:lnTo>
                  <a:lnTo>
                    <a:pt x="351807" y="829673"/>
                  </a:lnTo>
                  <a:lnTo>
                    <a:pt x="355291" y="823462"/>
                  </a:lnTo>
                  <a:lnTo>
                    <a:pt x="358774" y="817343"/>
                  </a:lnTo>
                  <a:lnTo>
                    <a:pt x="362257" y="811315"/>
                  </a:lnTo>
                  <a:lnTo>
                    <a:pt x="365740" y="805375"/>
                  </a:lnTo>
                  <a:lnTo>
                    <a:pt x="369224" y="898405"/>
                  </a:lnTo>
                  <a:lnTo>
                    <a:pt x="372707" y="892159"/>
                  </a:lnTo>
                  <a:lnTo>
                    <a:pt x="376190" y="886000"/>
                  </a:lnTo>
                  <a:lnTo>
                    <a:pt x="379673" y="879925"/>
                  </a:lnTo>
                  <a:lnTo>
                    <a:pt x="383157" y="873932"/>
                  </a:lnTo>
                  <a:lnTo>
                    <a:pt x="386640" y="868021"/>
                  </a:lnTo>
                  <a:lnTo>
                    <a:pt x="390123" y="862189"/>
                  </a:lnTo>
                  <a:lnTo>
                    <a:pt x="393606" y="856435"/>
                  </a:lnTo>
                  <a:lnTo>
                    <a:pt x="397090" y="850758"/>
                  </a:lnTo>
                  <a:lnTo>
                    <a:pt x="400573" y="845155"/>
                  </a:lnTo>
                  <a:lnTo>
                    <a:pt x="404056" y="927629"/>
                  </a:lnTo>
                  <a:lnTo>
                    <a:pt x="407539" y="921798"/>
                  </a:lnTo>
                  <a:lnTo>
                    <a:pt x="411023" y="916041"/>
                  </a:lnTo>
                  <a:lnTo>
                    <a:pt x="414506" y="910355"/>
                  </a:lnTo>
                  <a:lnTo>
                    <a:pt x="417989" y="904739"/>
                  </a:lnTo>
                  <a:lnTo>
                    <a:pt x="421472" y="899192"/>
                  </a:lnTo>
                  <a:lnTo>
                    <a:pt x="424956" y="1049803"/>
                  </a:lnTo>
                  <a:lnTo>
                    <a:pt x="428439" y="1043825"/>
                  </a:lnTo>
                  <a:lnTo>
                    <a:pt x="431922" y="1037916"/>
                  </a:lnTo>
                  <a:lnTo>
                    <a:pt x="435405" y="1032073"/>
                  </a:lnTo>
                  <a:lnTo>
                    <a:pt x="438889" y="1026295"/>
                  </a:lnTo>
                  <a:lnTo>
                    <a:pt x="442372" y="1020582"/>
                  </a:lnTo>
                  <a:lnTo>
                    <a:pt x="445855" y="1014932"/>
                  </a:lnTo>
                  <a:lnTo>
                    <a:pt x="449338" y="1009344"/>
                  </a:lnTo>
                  <a:lnTo>
                    <a:pt x="452822" y="1003817"/>
                  </a:lnTo>
                  <a:lnTo>
                    <a:pt x="456305" y="998351"/>
                  </a:lnTo>
                  <a:lnTo>
                    <a:pt x="459788" y="1127264"/>
                  </a:lnTo>
                  <a:lnTo>
                    <a:pt x="463271" y="1121517"/>
                  </a:lnTo>
                  <a:lnTo>
                    <a:pt x="466755" y="1115829"/>
                  </a:lnTo>
                  <a:lnTo>
                    <a:pt x="470238" y="1110198"/>
                  </a:lnTo>
                  <a:lnTo>
                    <a:pt x="473721" y="1104623"/>
                  </a:lnTo>
                  <a:lnTo>
                    <a:pt x="477204" y="1218222"/>
                  </a:lnTo>
                  <a:lnTo>
                    <a:pt x="480688" y="1212467"/>
                  </a:lnTo>
                  <a:lnTo>
                    <a:pt x="484171" y="1206767"/>
                  </a:lnTo>
                  <a:lnTo>
                    <a:pt x="487654" y="1201119"/>
                  </a:lnTo>
                  <a:lnTo>
                    <a:pt x="491137" y="1195524"/>
                  </a:lnTo>
                  <a:lnTo>
                    <a:pt x="494621" y="1189981"/>
                  </a:lnTo>
                  <a:lnTo>
                    <a:pt x="498104" y="1239001"/>
                  </a:lnTo>
                  <a:lnTo>
                    <a:pt x="501587" y="1233444"/>
                  </a:lnTo>
                  <a:lnTo>
                    <a:pt x="505070" y="1227936"/>
                  </a:lnTo>
                  <a:lnTo>
                    <a:pt x="508554" y="1222477"/>
                  </a:lnTo>
                  <a:lnTo>
                    <a:pt x="512037" y="1217067"/>
                  </a:lnTo>
                  <a:lnTo>
                    <a:pt x="515520" y="1211704"/>
                  </a:lnTo>
                  <a:lnTo>
                    <a:pt x="519003" y="1206388"/>
                  </a:lnTo>
                  <a:lnTo>
                    <a:pt x="522487" y="1201119"/>
                  </a:lnTo>
                  <a:lnTo>
                    <a:pt x="525970" y="1195896"/>
                  </a:lnTo>
                  <a:lnTo>
                    <a:pt x="529453" y="1190717"/>
                  </a:lnTo>
                  <a:lnTo>
                    <a:pt x="532936" y="1185584"/>
                  </a:lnTo>
                  <a:lnTo>
                    <a:pt x="536420" y="1180494"/>
                  </a:lnTo>
                  <a:lnTo>
                    <a:pt x="539903" y="1175448"/>
                  </a:lnTo>
                  <a:lnTo>
                    <a:pt x="543386" y="1170445"/>
                  </a:lnTo>
                  <a:lnTo>
                    <a:pt x="546869" y="1165485"/>
                  </a:lnTo>
                  <a:lnTo>
                    <a:pt x="550353" y="1160566"/>
                  </a:lnTo>
                  <a:lnTo>
                    <a:pt x="553836" y="1155689"/>
                  </a:lnTo>
                  <a:lnTo>
                    <a:pt x="557319" y="1150852"/>
                  </a:lnTo>
                  <a:lnTo>
                    <a:pt x="560802" y="1146056"/>
                  </a:lnTo>
                  <a:lnTo>
                    <a:pt x="564286" y="1141299"/>
                  </a:lnTo>
                  <a:lnTo>
                    <a:pt x="567769" y="1136582"/>
                  </a:lnTo>
                  <a:lnTo>
                    <a:pt x="571252" y="1181763"/>
                  </a:lnTo>
                  <a:lnTo>
                    <a:pt x="574735" y="1177021"/>
                  </a:lnTo>
                  <a:lnTo>
                    <a:pt x="578218" y="1172317"/>
                  </a:lnTo>
                  <a:lnTo>
                    <a:pt x="581702" y="1167650"/>
                  </a:lnTo>
                  <a:lnTo>
                    <a:pt x="585185" y="1163020"/>
                  </a:lnTo>
                  <a:lnTo>
                    <a:pt x="588668" y="1158427"/>
                  </a:lnTo>
                  <a:lnTo>
                    <a:pt x="592151" y="1153870"/>
                  </a:lnTo>
                  <a:lnTo>
                    <a:pt x="595635" y="1149349"/>
                  </a:lnTo>
                  <a:lnTo>
                    <a:pt x="599118" y="1144863"/>
                  </a:lnTo>
                  <a:lnTo>
                    <a:pt x="602601" y="1140412"/>
                  </a:lnTo>
                  <a:lnTo>
                    <a:pt x="606084" y="1182884"/>
                  </a:lnTo>
                  <a:lnTo>
                    <a:pt x="609568" y="1178411"/>
                  </a:lnTo>
                  <a:lnTo>
                    <a:pt x="613051" y="1173973"/>
                  </a:lnTo>
                  <a:lnTo>
                    <a:pt x="616534" y="1169567"/>
                  </a:lnTo>
                  <a:lnTo>
                    <a:pt x="620017" y="1165194"/>
                  </a:lnTo>
                  <a:lnTo>
                    <a:pt x="623501" y="1205507"/>
                  </a:lnTo>
                  <a:lnTo>
                    <a:pt x="626984" y="1201119"/>
                  </a:lnTo>
                  <a:lnTo>
                    <a:pt x="630467" y="1196763"/>
                  </a:lnTo>
                  <a:lnTo>
                    <a:pt x="633950" y="1192439"/>
                  </a:lnTo>
                  <a:lnTo>
                    <a:pt x="637434" y="1188145"/>
                  </a:lnTo>
                  <a:lnTo>
                    <a:pt x="640917" y="1183883"/>
                  </a:lnTo>
                  <a:lnTo>
                    <a:pt x="644400" y="1340882"/>
                  </a:lnTo>
                  <a:lnTo>
                    <a:pt x="647883" y="1336439"/>
                  </a:lnTo>
                  <a:lnTo>
                    <a:pt x="651367" y="1332025"/>
                  </a:lnTo>
                  <a:lnTo>
                    <a:pt x="654850" y="1327640"/>
                  </a:lnTo>
                  <a:lnTo>
                    <a:pt x="658333" y="1323284"/>
                  </a:lnTo>
                  <a:lnTo>
                    <a:pt x="661816" y="1355578"/>
                  </a:lnTo>
                  <a:lnTo>
                    <a:pt x="665300" y="1351234"/>
                  </a:lnTo>
                  <a:lnTo>
                    <a:pt x="668783" y="1346917"/>
                  </a:lnTo>
                  <a:lnTo>
                    <a:pt x="672266" y="1342629"/>
                  </a:lnTo>
                  <a:lnTo>
                    <a:pt x="675749" y="1338367"/>
                  </a:lnTo>
                  <a:lnTo>
                    <a:pt x="679233" y="1369335"/>
                  </a:lnTo>
                  <a:lnTo>
                    <a:pt x="682716" y="1365086"/>
                  </a:lnTo>
                  <a:lnTo>
                    <a:pt x="686199" y="1360864"/>
                  </a:lnTo>
                  <a:lnTo>
                    <a:pt x="689682" y="1356668"/>
                  </a:lnTo>
                  <a:lnTo>
                    <a:pt x="693166" y="1352498"/>
                  </a:lnTo>
                  <a:lnTo>
                    <a:pt x="696649" y="1348353"/>
                  </a:lnTo>
                  <a:lnTo>
                    <a:pt x="700132" y="1344234"/>
                  </a:lnTo>
                  <a:lnTo>
                    <a:pt x="703615" y="1340139"/>
                  </a:lnTo>
                  <a:lnTo>
                    <a:pt x="707099" y="1336070"/>
                  </a:lnTo>
                  <a:lnTo>
                    <a:pt x="710582" y="1332025"/>
                  </a:lnTo>
                  <a:lnTo>
                    <a:pt x="714065" y="1328005"/>
                  </a:lnTo>
                  <a:lnTo>
                    <a:pt x="717548" y="1539501"/>
                  </a:lnTo>
                  <a:lnTo>
                    <a:pt x="721032" y="1535342"/>
                  </a:lnTo>
                  <a:lnTo>
                    <a:pt x="724515" y="1531206"/>
                  </a:lnTo>
                  <a:lnTo>
                    <a:pt x="727998" y="1527091"/>
                  </a:lnTo>
                  <a:lnTo>
                    <a:pt x="731481" y="1522999"/>
                  </a:lnTo>
                  <a:lnTo>
                    <a:pt x="734965" y="1572679"/>
                  </a:lnTo>
                  <a:lnTo>
                    <a:pt x="738448" y="1568601"/>
                  </a:lnTo>
                  <a:lnTo>
                    <a:pt x="741931" y="1564545"/>
                  </a:lnTo>
                  <a:lnTo>
                    <a:pt x="745414" y="1560509"/>
                  </a:lnTo>
                  <a:lnTo>
                    <a:pt x="748898" y="1556494"/>
                  </a:lnTo>
                  <a:lnTo>
                    <a:pt x="752381" y="1603283"/>
                  </a:lnTo>
                  <a:lnTo>
                    <a:pt x="755864" y="1599286"/>
                  </a:lnTo>
                  <a:lnTo>
                    <a:pt x="759347" y="1595310"/>
                  </a:lnTo>
                  <a:lnTo>
                    <a:pt x="762831" y="1591354"/>
                  </a:lnTo>
                  <a:lnTo>
                    <a:pt x="766314" y="1587417"/>
                  </a:lnTo>
                  <a:lnTo>
                    <a:pt x="769797" y="1583499"/>
                  </a:lnTo>
                  <a:lnTo>
                    <a:pt x="773280" y="1579601"/>
                  </a:lnTo>
                  <a:lnTo>
                    <a:pt x="776764" y="1575722"/>
                  </a:lnTo>
                  <a:lnTo>
                    <a:pt x="780247" y="1571862"/>
                  </a:lnTo>
                  <a:lnTo>
                    <a:pt x="783730" y="1568021"/>
                  </a:lnTo>
                  <a:lnTo>
                    <a:pt x="787213" y="1564198"/>
                  </a:lnTo>
                  <a:lnTo>
                    <a:pt x="790697" y="1560394"/>
                  </a:lnTo>
                  <a:lnTo>
                    <a:pt x="794180" y="1556609"/>
                  </a:lnTo>
                  <a:lnTo>
                    <a:pt x="797663" y="1552842"/>
                  </a:lnTo>
                  <a:lnTo>
                    <a:pt x="801146" y="1549093"/>
                  </a:lnTo>
                  <a:lnTo>
                    <a:pt x="804630" y="1545362"/>
                  </a:lnTo>
                  <a:lnTo>
                    <a:pt x="808113" y="1541649"/>
                  </a:lnTo>
                  <a:lnTo>
                    <a:pt x="811596" y="1537954"/>
                  </a:lnTo>
                  <a:lnTo>
                    <a:pt x="815079" y="1534276"/>
                  </a:lnTo>
                  <a:lnTo>
                    <a:pt x="818563" y="1530616"/>
                  </a:lnTo>
                  <a:lnTo>
                    <a:pt x="822046" y="1526974"/>
                  </a:lnTo>
                  <a:lnTo>
                    <a:pt x="825529" y="1616644"/>
                  </a:lnTo>
                  <a:lnTo>
                    <a:pt x="829012" y="1612997"/>
                  </a:lnTo>
                  <a:lnTo>
                    <a:pt x="832496" y="1609366"/>
                  </a:lnTo>
                  <a:lnTo>
                    <a:pt x="835979" y="1605752"/>
                  </a:lnTo>
                  <a:lnTo>
                    <a:pt x="839462" y="1602153"/>
                  </a:lnTo>
                  <a:lnTo>
                    <a:pt x="842945" y="1598571"/>
                  </a:lnTo>
                  <a:lnTo>
                    <a:pt x="846429" y="1595005"/>
                  </a:lnTo>
                  <a:lnTo>
                    <a:pt x="849912" y="1591455"/>
                  </a:lnTo>
                  <a:lnTo>
                    <a:pt x="853395" y="1587920"/>
                  </a:lnTo>
                  <a:lnTo>
                    <a:pt x="856878" y="1584402"/>
                  </a:lnTo>
                  <a:lnTo>
                    <a:pt x="860361" y="1580898"/>
                  </a:lnTo>
                  <a:lnTo>
                    <a:pt x="863845" y="1662001"/>
                  </a:lnTo>
                  <a:lnTo>
                    <a:pt x="867328" y="1658505"/>
                  </a:lnTo>
                  <a:lnTo>
                    <a:pt x="870811" y="1655023"/>
                  </a:lnTo>
                  <a:lnTo>
                    <a:pt x="874294" y="1651556"/>
                  </a:lnTo>
                  <a:lnTo>
                    <a:pt x="877778" y="1648103"/>
                  </a:lnTo>
                  <a:lnTo>
                    <a:pt x="881261" y="1722021"/>
                  </a:lnTo>
                  <a:lnTo>
                    <a:pt x="884744" y="1718587"/>
                  </a:lnTo>
                  <a:lnTo>
                    <a:pt x="888227" y="1715166"/>
                  </a:lnTo>
                  <a:lnTo>
                    <a:pt x="891711" y="1711758"/>
                  </a:lnTo>
                  <a:lnTo>
                    <a:pt x="895194" y="1708364"/>
                  </a:lnTo>
                  <a:lnTo>
                    <a:pt x="898677" y="1792999"/>
                  </a:lnTo>
                  <a:lnTo>
                    <a:pt x="902160" y="1789633"/>
                  </a:lnTo>
                  <a:lnTo>
                    <a:pt x="905644" y="1786280"/>
                  </a:lnTo>
                  <a:lnTo>
                    <a:pt x="909127" y="1782939"/>
                  </a:lnTo>
                  <a:lnTo>
                    <a:pt x="912610" y="1779611"/>
                  </a:lnTo>
                  <a:lnTo>
                    <a:pt x="916093" y="1776295"/>
                  </a:lnTo>
                  <a:lnTo>
                    <a:pt x="919577" y="1772991"/>
                  </a:lnTo>
                  <a:lnTo>
                    <a:pt x="923060" y="1769700"/>
                  </a:lnTo>
                  <a:lnTo>
                    <a:pt x="926543" y="1766421"/>
                  </a:lnTo>
                  <a:lnTo>
                    <a:pt x="930026" y="1763154"/>
                  </a:lnTo>
                  <a:lnTo>
                    <a:pt x="933510" y="1759899"/>
                  </a:lnTo>
                  <a:lnTo>
                    <a:pt x="936993" y="1789509"/>
                  </a:lnTo>
                  <a:lnTo>
                    <a:pt x="940476" y="1786280"/>
                  </a:lnTo>
                  <a:lnTo>
                    <a:pt x="943959" y="1783063"/>
                  </a:lnTo>
                  <a:lnTo>
                    <a:pt x="947443" y="1779857"/>
                  </a:lnTo>
                  <a:lnTo>
                    <a:pt x="950926" y="1776663"/>
                  </a:lnTo>
                  <a:lnTo>
                    <a:pt x="954409" y="1773480"/>
                  </a:lnTo>
                  <a:lnTo>
                    <a:pt x="957892" y="1770309"/>
                  </a:lnTo>
                  <a:lnTo>
                    <a:pt x="961376" y="1767148"/>
                  </a:lnTo>
                  <a:lnTo>
                    <a:pt x="964859" y="1764000"/>
                  </a:lnTo>
                  <a:lnTo>
                    <a:pt x="968342" y="1760862"/>
                  </a:lnTo>
                  <a:lnTo>
                    <a:pt x="971825" y="1757736"/>
                  </a:lnTo>
                  <a:lnTo>
                    <a:pt x="975309" y="1754620"/>
                  </a:lnTo>
                  <a:lnTo>
                    <a:pt x="978792" y="1751516"/>
                  </a:lnTo>
                  <a:lnTo>
                    <a:pt x="982275" y="1748422"/>
                  </a:lnTo>
                  <a:lnTo>
                    <a:pt x="985758" y="1745340"/>
                  </a:lnTo>
                  <a:lnTo>
                    <a:pt x="989242" y="1742268"/>
                  </a:lnTo>
                  <a:lnTo>
                    <a:pt x="992725" y="1770874"/>
                  </a:lnTo>
                  <a:lnTo>
                    <a:pt x="996208" y="1767825"/>
                  </a:lnTo>
                  <a:lnTo>
                    <a:pt x="999691" y="1764786"/>
                  </a:lnTo>
                  <a:lnTo>
                    <a:pt x="1003175" y="1761757"/>
                  </a:lnTo>
                  <a:lnTo>
                    <a:pt x="1006658" y="1758739"/>
                  </a:lnTo>
                  <a:lnTo>
                    <a:pt x="1010141" y="1817214"/>
                  </a:lnTo>
                  <a:lnTo>
                    <a:pt x="1013624" y="1816966"/>
                  </a:lnTo>
                  <a:lnTo>
                    <a:pt x="1017108" y="1816719"/>
                  </a:lnTo>
                  <a:lnTo>
                    <a:pt x="1020591" y="1816474"/>
                  </a:lnTo>
                  <a:lnTo>
                    <a:pt x="1024074" y="1816230"/>
                  </a:lnTo>
                  <a:lnTo>
                    <a:pt x="1027557" y="1843297"/>
                  </a:lnTo>
                  <a:lnTo>
                    <a:pt x="1031041" y="1840360"/>
                  </a:lnTo>
                  <a:lnTo>
                    <a:pt x="1034524" y="1837432"/>
                  </a:lnTo>
                  <a:lnTo>
                    <a:pt x="1038007" y="1834513"/>
                  </a:lnTo>
                  <a:lnTo>
                    <a:pt x="1041490" y="1831604"/>
                  </a:lnTo>
                  <a:lnTo>
                    <a:pt x="1044974" y="1828704"/>
                  </a:lnTo>
                  <a:lnTo>
                    <a:pt x="1044974" y="1842378"/>
                  </a:lnTo>
                  <a:lnTo>
                    <a:pt x="1044974" y="1855828"/>
                  </a:lnTo>
                  <a:lnTo>
                    <a:pt x="1044974" y="1869059"/>
                  </a:lnTo>
                  <a:lnTo>
                    <a:pt x="1044974" y="1882076"/>
                  </a:lnTo>
                  <a:lnTo>
                    <a:pt x="1048457" y="1879197"/>
                  </a:lnTo>
                  <a:lnTo>
                    <a:pt x="1051940" y="1876326"/>
                  </a:lnTo>
                  <a:lnTo>
                    <a:pt x="1055423" y="1873465"/>
                  </a:lnTo>
                  <a:lnTo>
                    <a:pt x="1058907" y="1870611"/>
                  </a:lnTo>
                  <a:lnTo>
                    <a:pt x="1062390" y="1867767"/>
                  </a:lnTo>
                  <a:lnTo>
                    <a:pt x="1065873" y="1864931"/>
                  </a:lnTo>
                  <a:lnTo>
                    <a:pt x="1069356" y="1862104"/>
                  </a:lnTo>
                  <a:lnTo>
                    <a:pt x="1072840" y="1859285"/>
                  </a:lnTo>
                  <a:lnTo>
                    <a:pt x="1076323" y="1856475"/>
                  </a:lnTo>
                  <a:lnTo>
                    <a:pt x="1079806" y="1853673"/>
                  </a:lnTo>
                  <a:lnTo>
                    <a:pt x="1083289" y="1863724"/>
                  </a:lnTo>
                  <a:lnTo>
                    <a:pt x="1086773" y="1860942"/>
                  </a:lnTo>
                  <a:lnTo>
                    <a:pt x="1090256" y="1858168"/>
                  </a:lnTo>
                  <a:lnTo>
                    <a:pt x="1093739" y="1855403"/>
                  </a:lnTo>
                  <a:lnTo>
                    <a:pt x="1097222" y="1852646"/>
                  </a:lnTo>
                  <a:lnTo>
                    <a:pt x="1100706" y="1849896"/>
                  </a:lnTo>
                  <a:lnTo>
                    <a:pt x="1104189" y="1847155"/>
                  </a:lnTo>
                  <a:lnTo>
                    <a:pt x="1107672" y="1844422"/>
                  </a:lnTo>
                  <a:lnTo>
                    <a:pt x="1111155" y="1841698"/>
                  </a:lnTo>
                  <a:lnTo>
                    <a:pt x="1114639" y="1838981"/>
                  </a:lnTo>
                  <a:lnTo>
                    <a:pt x="1118122" y="1836272"/>
                  </a:lnTo>
                  <a:lnTo>
                    <a:pt x="1121605" y="1833571"/>
                  </a:lnTo>
                  <a:lnTo>
                    <a:pt x="1125088" y="1830878"/>
                  </a:lnTo>
                  <a:lnTo>
                    <a:pt x="1128572" y="1828193"/>
                  </a:lnTo>
                  <a:lnTo>
                    <a:pt x="1132055" y="1825516"/>
                  </a:lnTo>
                  <a:lnTo>
                    <a:pt x="1135538" y="1822847"/>
                  </a:lnTo>
                  <a:lnTo>
                    <a:pt x="1139021" y="1845359"/>
                  </a:lnTo>
                  <a:lnTo>
                    <a:pt x="1142505" y="1842709"/>
                  </a:lnTo>
                  <a:lnTo>
                    <a:pt x="1145988" y="1840067"/>
                  </a:lnTo>
                  <a:lnTo>
                    <a:pt x="1149471" y="1837432"/>
                  </a:lnTo>
                  <a:lnTo>
                    <a:pt x="1152954" y="1834805"/>
                  </a:lnTo>
                  <a:lnTo>
                    <a:pt x="1156437" y="1832185"/>
                  </a:lnTo>
                  <a:lnTo>
                    <a:pt x="1159921" y="1829573"/>
                  </a:lnTo>
                  <a:lnTo>
                    <a:pt x="1163404" y="1826969"/>
                  </a:lnTo>
                  <a:lnTo>
                    <a:pt x="1166887" y="1824371"/>
                  </a:lnTo>
                  <a:lnTo>
                    <a:pt x="1170370" y="1821781"/>
                  </a:lnTo>
                  <a:lnTo>
                    <a:pt x="1173854" y="1819199"/>
                  </a:lnTo>
                  <a:lnTo>
                    <a:pt x="1177337" y="1816624"/>
                  </a:lnTo>
                  <a:lnTo>
                    <a:pt x="1180820" y="1814056"/>
                  </a:lnTo>
                  <a:lnTo>
                    <a:pt x="1184303" y="1811495"/>
                  </a:lnTo>
                  <a:lnTo>
                    <a:pt x="1187787" y="1808941"/>
                  </a:lnTo>
                  <a:lnTo>
                    <a:pt x="1191270" y="1806395"/>
                  </a:lnTo>
                  <a:lnTo>
                    <a:pt x="1194753" y="1840320"/>
                  </a:lnTo>
                  <a:lnTo>
                    <a:pt x="1198236" y="1837792"/>
                  </a:lnTo>
                  <a:lnTo>
                    <a:pt x="1201720" y="1835272"/>
                  </a:lnTo>
                  <a:lnTo>
                    <a:pt x="1205203" y="1832759"/>
                  </a:lnTo>
                  <a:lnTo>
                    <a:pt x="1208686" y="1830252"/>
                  </a:lnTo>
                  <a:lnTo>
                    <a:pt x="1212169" y="1851215"/>
                  </a:lnTo>
                  <a:lnTo>
                    <a:pt x="1215653" y="1848726"/>
                  </a:lnTo>
                  <a:lnTo>
                    <a:pt x="1219136" y="1846243"/>
                  </a:lnTo>
                  <a:lnTo>
                    <a:pt x="1222619" y="1843768"/>
                  </a:lnTo>
                  <a:lnTo>
                    <a:pt x="1226102" y="1841299"/>
                  </a:lnTo>
                  <a:lnTo>
                    <a:pt x="1229586" y="1838836"/>
                  </a:lnTo>
                  <a:lnTo>
                    <a:pt x="1233069" y="1836380"/>
                  </a:lnTo>
                  <a:lnTo>
                    <a:pt x="1236552" y="1833931"/>
                  </a:lnTo>
                  <a:lnTo>
                    <a:pt x="1240035" y="1831488"/>
                  </a:lnTo>
                  <a:lnTo>
                    <a:pt x="1243519" y="1829052"/>
                  </a:lnTo>
                  <a:lnTo>
                    <a:pt x="1247002" y="1838125"/>
                  </a:lnTo>
                  <a:lnTo>
                    <a:pt x="1250485" y="1835703"/>
                  </a:lnTo>
                  <a:lnTo>
                    <a:pt x="1253968" y="1833287"/>
                  </a:lnTo>
                  <a:lnTo>
                    <a:pt x="1257452" y="1830878"/>
                  </a:lnTo>
                  <a:lnTo>
                    <a:pt x="1260935" y="1828476"/>
                  </a:lnTo>
                  <a:lnTo>
                    <a:pt x="1264418" y="1826079"/>
                  </a:lnTo>
                  <a:lnTo>
                    <a:pt x="1267901" y="1868193"/>
                  </a:lnTo>
                  <a:lnTo>
                    <a:pt x="1271385" y="1865816"/>
                  </a:lnTo>
                  <a:lnTo>
                    <a:pt x="1274868" y="1863446"/>
                  </a:lnTo>
                  <a:lnTo>
                    <a:pt x="1278351" y="1861081"/>
                  </a:lnTo>
                  <a:lnTo>
                    <a:pt x="1281834" y="1858723"/>
                  </a:lnTo>
                  <a:lnTo>
                    <a:pt x="1285318" y="1867136"/>
                  </a:lnTo>
                  <a:lnTo>
                    <a:pt x="1288801" y="1864791"/>
                  </a:lnTo>
                  <a:lnTo>
                    <a:pt x="1292284" y="1862452"/>
                  </a:lnTo>
                  <a:lnTo>
                    <a:pt x="1295767" y="1860120"/>
                  </a:lnTo>
                  <a:lnTo>
                    <a:pt x="1299251" y="1857792"/>
                  </a:lnTo>
                  <a:lnTo>
                    <a:pt x="1302734" y="1855471"/>
                  </a:lnTo>
                  <a:lnTo>
                    <a:pt x="1306217" y="1853156"/>
                  </a:lnTo>
                  <a:lnTo>
                    <a:pt x="1309700" y="1850846"/>
                  </a:lnTo>
                  <a:lnTo>
                    <a:pt x="1313184" y="1848542"/>
                  </a:lnTo>
                  <a:lnTo>
                    <a:pt x="1316667" y="1846243"/>
                  </a:lnTo>
                  <a:lnTo>
                    <a:pt x="1320150" y="1843951"/>
                  </a:lnTo>
                  <a:lnTo>
                    <a:pt x="1323633" y="1841664"/>
                  </a:lnTo>
                  <a:lnTo>
                    <a:pt x="1327117" y="1839383"/>
                  </a:lnTo>
                  <a:lnTo>
                    <a:pt x="1330600" y="1837107"/>
                  </a:lnTo>
                  <a:lnTo>
                    <a:pt x="1334083" y="1834837"/>
                  </a:lnTo>
                  <a:lnTo>
                    <a:pt x="1337566" y="1832573"/>
                  </a:lnTo>
                  <a:lnTo>
                    <a:pt x="1341050" y="1851485"/>
                  </a:lnTo>
                  <a:lnTo>
                    <a:pt x="1344533" y="1849235"/>
                  </a:lnTo>
                  <a:lnTo>
                    <a:pt x="1348016" y="1846990"/>
                  </a:lnTo>
                  <a:lnTo>
                    <a:pt x="1351499" y="1844751"/>
                  </a:lnTo>
                  <a:lnTo>
                    <a:pt x="1354983" y="1842517"/>
                  </a:lnTo>
                  <a:lnTo>
                    <a:pt x="1358466" y="1890966"/>
                  </a:lnTo>
                  <a:lnTo>
                    <a:pt x="1361949" y="1888753"/>
                  </a:lnTo>
                  <a:lnTo>
                    <a:pt x="1365432" y="1886544"/>
                  </a:lnTo>
                  <a:lnTo>
                    <a:pt x="1368916" y="1884340"/>
                  </a:lnTo>
                  <a:lnTo>
                    <a:pt x="1372399" y="1882142"/>
                  </a:lnTo>
                  <a:lnTo>
                    <a:pt x="1375882" y="1889722"/>
                  </a:lnTo>
                  <a:lnTo>
                    <a:pt x="1379365" y="1887536"/>
                  </a:lnTo>
                  <a:lnTo>
                    <a:pt x="1382849" y="1885355"/>
                  </a:lnTo>
                  <a:lnTo>
                    <a:pt x="1386332" y="1883179"/>
                  </a:lnTo>
                  <a:lnTo>
                    <a:pt x="1389815" y="1881008"/>
                  </a:lnTo>
                  <a:lnTo>
                    <a:pt x="1393298" y="1878842"/>
                  </a:lnTo>
                  <a:lnTo>
                    <a:pt x="1393298" y="1888507"/>
                  </a:lnTo>
                  <a:lnTo>
                    <a:pt x="1393298" y="1898056"/>
                  </a:lnTo>
                  <a:lnTo>
                    <a:pt x="1393298" y="1907492"/>
                  </a:lnTo>
                  <a:lnTo>
                    <a:pt x="1396782" y="1905337"/>
                  </a:lnTo>
                  <a:lnTo>
                    <a:pt x="1400265" y="1903187"/>
                  </a:lnTo>
                  <a:lnTo>
                    <a:pt x="1403748" y="1901042"/>
                  </a:lnTo>
                  <a:lnTo>
                    <a:pt x="1407231" y="1898902"/>
                  </a:lnTo>
                  <a:lnTo>
                    <a:pt x="1410715" y="1896766"/>
                  </a:lnTo>
                  <a:lnTo>
                    <a:pt x="1414198" y="1922321"/>
                  </a:lnTo>
                  <a:lnTo>
                    <a:pt x="1417681" y="1920202"/>
                  </a:lnTo>
                  <a:lnTo>
                    <a:pt x="1421164" y="1918087"/>
                  </a:lnTo>
                  <a:lnTo>
                    <a:pt x="1424648" y="1915977"/>
                  </a:lnTo>
                  <a:lnTo>
                    <a:pt x="1428131" y="1913871"/>
                  </a:lnTo>
                  <a:lnTo>
                    <a:pt x="1431614" y="1947266"/>
                  </a:lnTo>
                  <a:lnTo>
                    <a:pt x="1435097" y="1945179"/>
                  </a:lnTo>
                  <a:lnTo>
                    <a:pt x="1438580" y="1943097"/>
                  </a:lnTo>
                  <a:lnTo>
                    <a:pt x="1442064" y="1941019"/>
                  </a:lnTo>
                  <a:lnTo>
                    <a:pt x="1445547" y="1938945"/>
                  </a:lnTo>
                  <a:lnTo>
                    <a:pt x="1449030" y="1936876"/>
                  </a:lnTo>
                  <a:lnTo>
                    <a:pt x="1452513" y="1934811"/>
                  </a:lnTo>
                  <a:lnTo>
                    <a:pt x="1455997" y="1932751"/>
                  </a:lnTo>
                  <a:lnTo>
                    <a:pt x="1459480" y="1930695"/>
                  </a:lnTo>
                  <a:lnTo>
                    <a:pt x="1462963" y="1928643"/>
                  </a:lnTo>
                  <a:lnTo>
                    <a:pt x="1466446" y="1926596"/>
                  </a:lnTo>
                  <a:lnTo>
                    <a:pt x="1469930" y="1975056"/>
                  </a:lnTo>
                  <a:lnTo>
                    <a:pt x="1473413" y="1973031"/>
                  </a:lnTo>
                  <a:lnTo>
                    <a:pt x="1476896" y="1971011"/>
                  </a:lnTo>
                  <a:lnTo>
                    <a:pt x="1480379" y="1968995"/>
                  </a:lnTo>
                  <a:lnTo>
                    <a:pt x="1483863" y="1966983"/>
                  </a:lnTo>
                  <a:lnTo>
                    <a:pt x="1487346" y="2020005"/>
                  </a:lnTo>
                  <a:lnTo>
                    <a:pt x="1490829" y="2018020"/>
                  </a:lnTo>
                  <a:lnTo>
                    <a:pt x="1494312" y="2016038"/>
                  </a:lnTo>
                  <a:lnTo>
                    <a:pt x="1497796" y="2014061"/>
                  </a:lnTo>
                  <a:lnTo>
                    <a:pt x="1501279" y="2012087"/>
                  </a:lnTo>
                  <a:lnTo>
                    <a:pt x="1504762" y="2017669"/>
                  </a:lnTo>
                  <a:lnTo>
                    <a:pt x="1508245" y="2015705"/>
                  </a:lnTo>
                  <a:lnTo>
                    <a:pt x="1511729" y="2013746"/>
                  </a:lnTo>
                  <a:lnTo>
                    <a:pt x="1515212" y="2011790"/>
                  </a:lnTo>
                  <a:lnTo>
                    <a:pt x="1518695" y="2009839"/>
                  </a:lnTo>
                  <a:lnTo>
                    <a:pt x="1522178" y="2015379"/>
                  </a:lnTo>
                  <a:lnTo>
                    <a:pt x="1525662" y="2013437"/>
                  </a:lnTo>
                  <a:lnTo>
                    <a:pt x="1529145" y="2011499"/>
                  </a:lnTo>
                  <a:lnTo>
                    <a:pt x="1532628" y="2009565"/>
                  </a:lnTo>
                  <a:lnTo>
                    <a:pt x="1536111" y="2007635"/>
                  </a:lnTo>
                  <a:lnTo>
                    <a:pt x="1539595" y="2005708"/>
                  </a:lnTo>
                  <a:lnTo>
                    <a:pt x="1543078" y="2018567"/>
                  </a:lnTo>
                  <a:lnTo>
                    <a:pt x="1546561" y="2016653"/>
                  </a:lnTo>
                  <a:lnTo>
                    <a:pt x="1550044" y="2014742"/>
                  </a:lnTo>
                  <a:lnTo>
                    <a:pt x="1553528" y="2012835"/>
                  </a:lnTo>
                  <a:lnTo>
                    <a:pt x="1557011" y="2010932"/>
                  </a:lnTo>
                  <a:lnTo>
                    <a:pt x="1560494" y="2016326"/>
                  </a:lnTo>
                  <a:lnTo>
                    <a:pt x="1563977" y="2014432"/>
                  </a:lnTo>
                  <a:lnTo>
                    <a:pt x="1567461" y="2012542"/>
                  </a:lnTo>
                  <a:lnTo>
                    <a:pt x="1570944" y="2010656"/>
                  </a:lnTo>
                  <a:lnTo>
                    <a:pt x="1574427" y="2008773"/>
                  </a:lnTo>
                  <a:lnTo>
                    <a:pt x="1577910" y="2089267"/>
                  </a:lnTo>
                  <a:lnTo>
                    <a:pt x="1581394" y="2087423"/>
                  </a:lnTo>
                  <a:lnTo>
                    <a:pt x="1584877" y="2085583"/>
                  </a:lnTo>
                  <a:lnTo>
                    <a:pt x="1588360" y="2083745"/>
                  </a:lnTo>
                  <a:lnTo>
                    <a:pt x="1591843" y="2081911"/>
                  </a:lnTo>
                  <a:lnTo>
                    <a:pt x="1595327" y="2086545"/>
                  </a:lnTo>
                  <a:lnTo>
                    <a:pt x="1598810" y="2084720"/>
                  </a:lnTo>
                  <a:lnTo>
                    <a:pt x="1602293" y="2082898"/>
                  </a:lnTo>
                  <a:lnTo>
                    <a:pt x="1605776" y="2081079"/>
                  </a:lnTo>
                  <a:lnTo>
                    <a:pt x="1609260" y="2079263"/>
                  </a:lnTo>
                  <a:lnTo>
                    <a:pt x="1612743" y="2077451"/>
                  </a:lnTo>
                  <a:lnTo>
                    <a:pt x="1616226" y="2107180"/>
                  </a:lnTo>
                  <a:lnTo>
                    <a:pt x="1619709" y="2105387"/>
                  </a:lnTo>
                  <a:lnTo>
                    <a:pt x="1623193" y="2103598"/>
                  </a:lnTo>
                  <a:lnTo>
                    <a:pt x="1626676" y="2101811"/>
                  </a:lnTo>
                  <a:lnTo>
                    <a:pt x="1630159" y="2100028"/>
                  </a:lnTo>
                  <a:lnTo>
                    <a:pt x="1633642" y="2098247"/>
                  </a:lnTo>
                  <a:lnTo>
                    <a:pt x="1637126" y="2096470"/>
                  </a:lnTo>
                  <a:lnTo>
                    <a:pt x="1640609" y="2094696"/>
                  </a:lnTo>
                  <a:lnTo>
                    <a:pt x="1644092" y="2092924"/>
                  </a:lnTo>
                  <a:lnTo>
                    <a:pt x="1647575" y="2091156"/>
                  </a:lnTo>
                  <a:lnTo>
                    <a:pt x="1651059" y="2089391"/>
                  </a:lnTo>
                  <a:lnTo>
                    <a:pt x="1654542" y="2087628"/>
                  </a:lnTo>
                  <a:lnTo>
                    <a:pt x="1658025" y="2085869"/>
                  </a:lnTo>
                  <a:lnTo>
                    <a:pt x="1661508" y="2084112"/>
                  </a:lnTo>
                  <a:lnTo>
                    <a:pt x="1664992" y="2082359"/>
                  </a:lnTo>
                  <a:lnTo>
                    <a:pt x="1668475" y="2105001"/>
                  </a:lnTo>
                  <a:lnTo>
                    <a:pt x="1671958" y="2103263"/>
                  </a:lnTo>
                  <a:lnTo>
                    <a:pt x="1675441" y="2101529"/>
                  </a:lnTo>
                  <a:lnTo>
                    <a:pt x="1678925" y="2099797"/>
                  </a:lnTo>
                  <a:lnTo>
                    <a:pt x="1682408" y="2098068"/>
                  </a:lnTo>
                  <a:lnTo>
                    <a:pt x="1685891" y="2096342"/>
                  </a:lnTo>
                  <a:lnTo>
                    <a:pt x="1689374" y="2146660"/>
                  </a:lnTo>
                  <a:lnTo>
                    <a:pt x="1692858" y="2144963"/>
                  </a:lnTo>
                  <a:lnTo>
                    <a:pt x="1696341" y="2143269"/>
                  </a:lnTo>
                  <a:lnTo>
                    <a:pt x="1699824" y="2141577"/>
                  </a:lnTo>
                  <a:lnTo>
                    <a:pt x="1703307" y="2139888"/>
                  </a:lnTo>
                  <a:lnTo>
                    <a:pt x="1706791" y="2138202"/>
                  </a:lnTo>
                  <a:lnTo>
                    <a:pt x="1710274" y="2136518"/>
                  </a:lnTo>
                  <a:lnTo>
                    <a:pt x="1713757" y="2134837"/>
                  </a:lnTo>
                  <a:lnTo>
                    <a:pt x="1717240" y="2133159"/>
                  </a:lnTo>
                  <a:lnTo>
                    <a:pt x="1720723" y="2131483"/>
                  </a:lnTo>
                  <a:lnTo>
                    <a:pt x="1724207" y="2129810"/>
                  </a:lnTo>
                  <a:lnTo>
                    <a:pt x="1727690" y="2128139"/>
                  </a:lnTo>
                  <a:lnTo>
                    <a:pt x="1731173" y="2126471"/>
                  </a:lnTo>
                  <a:lnTo>
                    <a:pt x="1734656" y="2124806"/>
                  </a:lnTo>
                  <a:lnTo>
                    <a:pt x="1738140" y="2123143"/>
                  </a:lnTo>
                  <a:lnTo>
                    <a:pt x="1741623" y="2121483"/>
                  </a:lnTo>
                  <a:lnTo>
                    <a:pt x="1741623" y="2127064"/>
                  </a:lnTo>
                  <a:lnTo>
                    <a:pt x="1741623" y="2132600"/>
                  </a:lnTo>
                  <a:lnTo>
                    <a:pt x="1745106" y="2130947"/>
                  </a:lnTo>
                  <a:lnTo>
                    <a:pt x="1748589" y="2129297"/>
                  </a:lnTo>
                  <a:lnTo>
                    <a:pt x="1752073" y="2127650"/>
                  </a:lnTo>
                  <a:lnTo>
                    <a:pt x="1755556" y="2126005"/>
                  </a:lnTo>
                  <a:lnTo>
                    <a:pt x="1759039" y="2124362"/>
                  </a:lnTo>
                  <a:lnTo>
                    <a:pt x="1762522" y="2122723"/>
                  </a:lnTo>
                  <a:lnTo>
                    <a:pt x="1766006" y="2121085"/>
                  </a:lnTo>
                  <a:lnTo>
                    <a:pt x="1769489" y="2119450"/>
                  </a:lnTo>
                  <a:lnTo>
                    <a:pt x="1772972" y="2117818"/>
                  </a:lnTo>
                  <a:lnTo>
                    <a:pt x="1776455" y="2116188"/>
                  </a:lnTo>
                  <a:lnTo>
                    <a:pt x="1779939" y="2130979"/>
                  </a:lnTo>
                  <a:lnTo>
                    <a:pt x="1783422" y="2129362"/>
                  </a:lnTo>
                  <a:lnTo>
                    <a:pt x="1786905" y="2127746"/>
                  </a:lnTo>
                  <a:lnTo>
                    <a:pt x="1790388" y="2126134"/>
                  </a:lnTo>
                  <a:lnTo>
                    <a:pt x="1793872" y="2124523"/>
                  </a:lnTo>
                  <a:lnTo>
                    <a:pt x="1797355" y="2159818"/>
                  </a:lnTo>
                  <a:lnTo>
                    <a:pt x="1800838" y="2158229"/>
                  </a:lnTo>
                  <a:lnTo>
                    <a:pt x="1804321" y="2156642"/>
                  </a:lnTo>
                  <a:lnTo>
                    <a:pt x="1807805" y="2155057"/>
                  </a:lnTo>
                  <a:lnTo>
                    <a:pt x="1811288" y="2153475"/>
                  </a:lnTo>
                  <a:lnTo>
                    <a:pt x="1814771" y="2151895"/>
                  </a:lnTo>
                  <a:lnTo>
                    <a:pt x="1818254" y="2180477"/>
                  </a:lnTo>
                  <a:lnTo>
                    <a:pt x="1821738" y="2178916"/>
                  </a:lnTo>
                  <a:lnTo>
                    <a:pt x="1825221" y="2177357"/>
                  </a:lnTo>
                  <a:lnTo>
                    <a:pt x="1828704" y="2175800"/>
                  </a:lnTo>
                  <a:lnTo>
                    <a:pt x="1832187" y="2174246"/>
                  </a:lnTo>
                  <a:lnTo>
                    <a:pt x="1835671" y="2187302"/>
                  </a:lnTo>
                  <a:lnTo>
                    <a:pt x="1839154" y="2185759"/>
                  </a:lnTo>
                  <a:lnTo>
                    <a:pt x="1842637" y="2184218"/>
                  </a:lnTo>
                  <a:lnTo>
                    <a:pt x="1846120" y="2182679"/>
                  </a:lnTo>
                  <a:lnTo>
                    <a:pt x="1849604" y="2181143"/>
                  </a:lnTo>
                  <a:lnTo>
                    <a:pt x="1853087" y="2193930"/>
                  </a:lnTo>
                  <a:lnTo>
                    <a:pt x="1856570" y="2192404"/>
                  </a:lnTo>
                  <a:lnTo>
                    <a:pt x="1860053" y="2190881"/>
                  </a:lnTo>
                  <a:lnTo>
                    <a:pt x="1863537" y="2189360"/>
                  </a:lnTo>
                  <a:lnTo>
                    <a:pt x="1867020" y="2187841"/>
                  </a:lnTo>
                  <a:lnTo>
                    <a:pt x="1870503" y="2186324"/>
                  </a:lnTo>
                  <a:lnTo>
                    <a:pt x="1873986" y="2184809"/>
                  </a:lnTo>
                  <a:lnTo>
                    <a:pt x="1877470" y="2183296"/>
                  </a:lnTo>
                  <a:lnTo>
                    <a:pt x="1880953" y="2181786"/>
                  </a:lnTo>
                  <a:lnTo>
                    <a:pt x="1884436" y="2180277"/>
                  </a:lnTo>
                  <a:lnTo>
                    <a:pt x="1887919" y="2178771"/>
                  </a:lnTo>
                  <a:lnTo>
                    <a:pt x="1891403" y="2186690"/>
                  </a:lnTo>
                  <a:lnTo>
                    <a:pt x="1894886" y="2185192"/>
                  </a:lnTo>
                  <a:lnTo>
                    <a:pt x="1898369" y="2183696"/>
                  </a:lnTo>
                  <a:lnTo>
                    <a:pt x="1901852" y="2182202"/>
                  </a:lnTo>
                  <a:lnTo>
                    <a:pt x="1905336" y="2180710"/>
                  </a:lnTo>
                  <a:lnTo>
                    <a:pt x="1908819" y="2179221"/>
                  </a:lnTo>
                  <a:lnTo>
                    <a:pt x="1912302" y="2177733"/>
                  </a:lnTo>
                  <a:lnTo>
                    <a:pt x="1915785" y="2176247"/>
                  </a:lnTo>
                  <a:lnTo>
                    <a:pt x="1919269" y="2174763"/>
                  </a:lnTo>
                  <a:lnTo>
                    <a:pt x="1922752" y="2173282"/>
                  </a:lnTo>
                  <a:lnTo>
                    <a:pt x="1926235" y="2176485"/>
                  </a:lnTo>
                  <a:lnTo>
                    <a:pt x="1929718" y="2175009"/>
                  </a:lnTo>
                  <a:lnTo>
                    <a:pt x="1933202" y="2173536"/>
                  </a:lnTo>
                  <a:lnTo>
                    <a:pt x="1936685" y="2172064"/>
                  </a:lnTo>
                  <a:lnTo>
                    <a:pt x="1940168" y="2170595"/>
                  </a:lnTo>
                  <a:lnTo>
                    <a:pt x="1943651" y="2178413"/>
                  </a:lnTo>
                  <a:lnTo>
                    <a:pt x="1947135" y="2176952"/>
                  </a:lnTo>
                  <a:lnTo>
                    <a:pt x="1950618" y="2175492"/>
                  </a:lnTo>
                  <a:lnTo>
                    <a:pt x="1954101" y="2174035"/>
                  </a:lnTo>
                  <a:lnTo>
                    <a:pt x="1957584" y="2172579"/>
                  </a:lnTo>
                  <a:lnTo>
                    <a:pt x="1961068" y="2171126"/>
                  </a:lnTo>
                  <a:lnTo>
                    <a:pt x="1964551" y="2183397"/>
                  </a:lnTo>
                  <a:lnTo>
                    <a:pt x="1968034" y="2181953"/>
                  </a:lnTo>
                  <a:lnTo>
                    <a:pt x="1971517" y="2180512"/>
                  </a:lnTo>
                  <a:lnTo>
                    <a:pt x="1975001" y="2179072"/>
                  </a:lnTo>
                  <a:lnTo>
                    <a:pt x="1978484" y="2177634"/>
                  </a:lnTo>
                  <a:lnTo>
                    <a:pt x="1981967" y="2180719"/>
                  </a:lnTo>
                  <a:lnTo>
                    <a:pt x="1985450" y="2179286"/>
                  </a:lnTo>
                  <a:lnTo>
                    <a:pt x="1988934" y="2177856"/>
                  </a:lnTo>
                  <a:lnTo>
                    <a:pt x="1992417" y="2176428"/>
                  </a:lnTo>
                  <a:lnTo>
                    <a:pt x="1995900" y="2175001"/>
                  </a:lnTo>
                  <a:lnTo>
                    <a:pt x="1999383" y="2186983"/>
                  </a:lnTo>
                  <a:lnTo>
                    <a:pt x="2002867" y="2185566"/>
                  </a:lnTo>
                  <a:lnTo>
                    <a:pt x="2006350" y="2184151"/>
                  </a:lnTo>
                  <a:lnTo>
                    <a:pt x="2009833" y="2182738"/>
                  </a:lnTo>
                  <a:lnTo>
                    <a:pt x="2013316" y="2181326"/>
                  </a:lnTo>
                  <a:lnTo>
                    <a:pt x="2016799" y="2205982"/>
                  </a:lnTo>
                  <a:lnTo>
                    <a:pt x="2020283" y="2204586"/>
                  </a:lnTo>
                  <a:lnTo>
                    <a:pt x="2023766" y="2203192"/>
                  </a:lnTo>
                  <a:lnTo>
                    <a:pt x="2027249" y="2201799"/>
                  </a:lnTo>
                  <a:lnTo>
                    <a:pt x="2030732" y="2200408"/>
                  </a:lnTo>
                  <a:lnTo>
                    <a:pt x="2034216" y="2199019"/>
                  </a:lnTo>
                  <a:lnTo>
                    <a:pt x="2037699" y="2230900"/>
                  </a:lnTo>
                  <a:lnTo>
                    <a:pt x="2041182" y="2229530"/>
                  </a:lnTo>
                  <a:lnTo>
                    <a:pt x="2044665" y="2228161"/>
                  </a:lnTo>
                  <a:lnTo>
                    <a:pt x="2048149" y="2226794"/>
                  </a:lnTo>
                  <a:lnTo>
                    <a:pt x="2051632" y="2225429"/>
                  </a:lnTo>
                  <a:lnTo>
                    <a:pt x="2055115" y="2300356"/>
                  </a:lnTo>
                  <a:lnTo>
                    <a:pt x="2058598" y="2299033"/>
                  </a:lnTo>
                  <a:lnTo>
                    <a:pt x="2062082" y="2297711"/>
                  </a:lnTo>
                  <a:lnTo>
                    <a:pt x="2065565" y="2296391"/>
                  </a:lnTo>
                  <a:lnTo>
                    <a:pt x="2069048" y="2295072"/>
                  </a:lnTo>
                  <a:lnTo>
                    <a:pt x="2072531" y="2304438"/>
                  </a:lnTo>
                  <a:lnTo>
                    <a:pt x="2076015" y="2303128"/>
                  </a:lnTo>
                  <a:lnTo>
                    <a:pt x="2079498" y="2301819"/>
                  </a:lnTo>
                  <a:lnTo>
                    <a:pt x="2082981" y="2300512"/>
                  </a:lnTo>
                  <a:lnTo>
                    <a:pt x="2086464" y="2299207"/>
                  </a:lnTo>
                  <a:lnTo>
                    <a:pt x="2089948" y="2297903"/>
                  </a:lnTo>
                  <a:lnTo>
                    <a:pt x="2089948" y="2301431"/>
                  </a:lnTo>
                  <a:lnTo>
                    <a:pt x="2089948" y="2304937"/>
                  </a:lnTo>
                  <a:lnTo>
                    <a:pt x="2089948" y="2308424"/>
                  </a:lnTo>
                  <a:lnTo>
                    <a:pt x="2089948" y="2311889"/>
                  </a:lnTo>
                  <a:lnTo>
                    <a:pt x="2089948" y="2315334"/>
                  </a:lnTo>
                  <a:lnTo>
                    <a:pt x="2089948" y="2318759"/>
                  </a:lnTo>
                  <a:lnTo>
                    <a:pt x="2089948" y="2322164"/>
                  </a:lnTo>
                  <a:lnTo>
                    <a:pt x="2089948" y="2325549"/>
                  </a:lnTo>
                  <a:lnTo>
                    <a:pt x="2089948" y="2328915"/>
                  </a:lnTo>
                  <a:lnTo>
                    <a:pt x="2089948" y="2332261"/>
                  </a:lnTo>
                  <a:lnTo>
                    <a:pt x="2089948" y="2335587"/>
                  </a:lnTo>
                  <a:lnTo>
                    <a:pt x="2093431" y="2334305"/>
                  </a:lnTo>
                  <a:lnTo>
                    <a:pt x="2096914" y="2333025"/>
                  </a:lnTo>
                  <a:lnTo>
                    <a:pt x="2100397" y="2331746"/>
                  </a:lnTo>
                  <a:lnTo>
                    <a:pt x="2103881" y="2330468"/>
                  </a:lnTo>
                  <a:lnTo>
                    <a:pt x="2107364" y="2329192"/>
                  </a:lnTo>
                  <a:lnTo>
                    <a:pt x="2110847" y="2376199"/>
                  </a:lnTo>
                  <a:lnTo>
                    <a:pt x="2114330" y="2375534"/>
                  </a:lnTo>
                  <a:lnTo>
                    <a:pt x="2117814" y="2374871"/>
                  </a:lnTo>
                  <a:lnTo>
                    <a:pt x="2121297" y="2374209"/>
                  </a:lnTo>
                  <a:lnTo>
                    <a:pt x="2124780" y="2373548"/>
                  </a:lnTo>
                  <a:lnTo>
                    <a:pt x="2128263" y="2384683"/>
                  </a:lnTo>
                  <a:lnTo>
                    <a:pt x="2131747" y="2383453"/>
                  </a:lnTo>
                  <a:lnTo>
                    <a:pt x="2135230" y="2382224"/>
                  </a:lnTo>
                  <a:lnTo>
                    <a:pt x="2138713" y="2380996"/>
                  </a:lnTo>
                  <a:lnTo>
                    <a:pt x="2142196" y="2379770"/>
                  </a:lnTo>
                  <a:lnTo>
                    <a:pt x="2145680" y="2381530"/>
                  </a:lnTo>
                  <a:lnTo>
                    <a:pt x="2149163" y="2380308"/>
                  </a:lnTo>
                  <a:lnTo>
                    <a:pt x="2152646" y="2379087"/>
                  </a:lnTo>
                  <a:lnTo>
                    <a:pt x="2156129" y="2377867"/>
                  </a:lnTo>
                  <a:lnTo>
                    <a:pt x="2159613" y="2376649"/>
                  </a:lnTo>
                  <a:lnTo>
                    <a:pt x="2163096" y="2375431"/>
                  </a:lnTo>
                  <a:lnTo>
                    <a:pt x="2166579" y="2377195"/>
                  </a:lnTo>
                  <a:lnTo>
                    <a:pt x="2170062" y="2375982"/>
                  </a:lnTo>
                  <a:lnTo>
                    <a:pt x="2173546" y="2374771"/>
                  </a:lnTo>
                  <a:lnTo>
                    <a:pt x="2177029" y="2373560"/>
                  </a:lnTo>
                  <a:lnTo>
                    <a:pt x="2180512" y="2372351"/>
                  </a:lnTo>
                  <a:lnTo>
                    <a:pt x="2183995" y="2382938"/>
                  </a:lnTo>
                  <a:lnTo>
                    <a:pt x="2187479" y="2381738"/>
                  </a:lnTo>
                  <a:lnTo>
                    <a:pt x="2190962" y="2380540"/>
                  </a:lnTo>
                  <a:lnTo>
                    <a:pt x="2194445" y="2379342"/>
                  </a:lnTo>
                  <a:lnTo>
                    <a:pt x="2197928" y="2378146"/>
                  </a:lnTo>
                  <a:lnTo>
                    <a:pt x="2201412" y="2376951"/>
                  </a:lnTo>
                  <a:lnTo>
                    <a:pt x="2204895" y="2375757"/>
                  </a:lnTo>
                  <a:lnTo>
                    <a:pt x="2208378" y="2374564"/>
                  </a:lnTo>
                  <a:lnTo>
                    <a:pt x="2211861" y="2373373"/>
                  </a:lnTo>
                  <a:lnTo>
                    <a:pt x="2215345" y="2372182"/>
                  </a:lnTo>
                  <a:lnTo>
                    <a:pt x="2218828" y="2391162"/>
                  </a:lnTo>
                  <a:lnTo>
                    <a:pt x="2222311" y="2389986"/>
                  </a:lnTo>
                  <a:lnTo>
                    <a:pt x="2225794" y="2388810"/>
                  </a:lnTo>
                  <a:lnTo>
                    <a:pt x="2229278" y="2387636"/>
                  </a:lnTo>
                  <a:lnTo>
                    <a:pt x="2232761" y="2386464"/>
                  </a:lnTo>
                  <a:lnTo>
                    <a:pt x="2236244" y="2385292"/>
                  </a:lnTo>
                  <a:lnTo>
                    <a:pt x="2239727" y="2406373"/>
                  </a:lnTo>
                  <a:lnTo>
                    <a:pt x="2243211" y="2405216"/>
                  </a:lnTo>
                  <a:lnTo>
                    <a:pt x="2246694" y="2404061"/>
                  </a:lnTo>
                  <a:lnTo>
                    <a:pt x="2250177" y="2402907"/>
                  </a:lnTo>
                  <a:lnTo>
                    <a:pt x="2253660" y="2401753"/>
                  </a:lnTo>
                  <a:lnTo>
                    <a:pt x="2257144" y="2440102"/>
                  </a:lnTo>
                  <a:lnTo>
                    <a:pt x="2260627" y="2438975"/>
                  </a:lnTo>
                  <a:lnTo>
                    <a:pt x="2264110" y="2437849"/>
                  </a:lnTo>
                  <a:lnTo>
                    <a:pt x="2267593" y="2436724"/>
                  </a:lnTo>
                  <a:lnTo>
                    <a:pt x="2271077" y="2435600"/>
                  </a:lnTo>
                  <a:lnTo>
                    <a:pt x="2274560" y="2434477"/>
                  </a:lnTo>
                  <a:lnTo>
                    <a:pt x="2278043" y="2433355"/>
                  </a:lnTo>
                  <a:lnTo>
                    <a:pt x="2281526" y="2432234"/>
                  </a:lnTo>
                  <a:lnTo>
                    <a:pt x="2285010" y="2431114"/>
                  </a:lnTo>
                  <a:lnTo>
                    <a:pt x="2288493" y="2429995"/>
                  </a:lnTo>
                  <a:lnTo>
                    <a:pt x="2291976" y="2431424"/>
                  </a:lnTo>
                  <a:lnTo>
                    <a:pt x="2295459" y="2430309"/>
                  </a:lnTo>
                  <a:lnTo>
                    <a:pt x="2298942" y="2429194"/>
                  </a:lnTo>
                  <a:lnTo>
                    <a:pt x="2302426" y="2428081"/>
                  </a:lnTo>
                  <a:lnTo>
                    <a:pt x="2305909" y="2426969"/>
                  </a:lnTo>
                  <a:lnTo>
                    <a:pt x="2309392" y="2425858"/>
                  </a:lnTo>
                  <a:lnTo>
                    <a:pt x="2312875" y="2424747"/>
                  </a:lnTo>
                  <a:lnTo>
                    <a:pt x="2316359" y="2423638"/>
                  </a:lnTo>
                  <a:lnTo>
                    <a:pt x="2319842" y="2422530"/>
                  </a:lnTo>
                  <a:lnTo>
                    <a:pt x="2323325" y="2421423"/>
                  </a:lnTo>
                  <a:lnTo>
                    <a:pt x="2326808" y="2420317"/>
                  </a:lnTo>
                  <a:lnTo>
                    <a:pt x="2330292" y="2449037"/>
                  </a:lnTo>
                  <a:lnTo>
                    <a:pt x="2333775" y="2447950"/>
                  </a:lnTo>
                  <a:lnTo>
                    <a:pt x="2337258" y="2446865"/>
                  </a:lnTo>
                  <a:lnTo>
                    <a:pt x="2340741" y="2445780"/>
                  </a:lnTo>
                  <a:lnTo>
                    <a:pt x="2344225" y="2444697"/>
                  </a:lnTo>
                  <a:lnTo>
                    <a:pt x="2347708" y="2443614"/>
                  </a:lnTo>
                  <a:lnTo>
                    <a:pt x="2351191" y="2442533"/>
                  </a:lnTo>
                  <a:lnTo>
                    <a:pt x="2354674" y="2441452"/>
                  </a:lnTo>
                  <a:lnTo>
                    <a:pt x="2358158" y="2440372"/>
                  </a:lnTo>
                  <a:lnTo>
                    <a:pt x="2361641" y="2439293"/>
                  </a:lnTo>
                  <a:lnTo>
                    <a:pt x="2365124" y="2443054"/>
                  </a:lnTo>
                  <a:lnTo>
                    <a:pt x="2368607" y="2441980"/>
                  </a:lnTo>
                  <a:lnTo>
                    <a:pt x="2372091" y="2440907"/>
                  </a:lnTo>
                  <a:lnTo>
                    <a:pt x="2375574" y="2439835"/>
                  </a:lnTo>
                  <a:lnTo>
                    <a:pt x="2379057" y="2438763"/>
                  </a:lnTo>
                  <a:lnTo>
                    <a:pt x="2382540" y="2437693"/>
                  </a:lnTo>
                  <a:lnTo>
                    <a:pt x="2386024" y="2441434"/>
                  </a:lnTo>
                  <a:lnTo>
                    <a:pt x="2389507" y="2440369"/>
                  </a:lnTo>
                  <a:lnTo>
                    <a:pt x="2392990" y="2439304"/>
                  </a:lnTo>
                  <a:lnTo>
                    <a:pt x="2396473" y="2438240"/>
                  </a:lnTo>
                  <a:lnTo>
                    <a:pt x="2399957" y="2437178"/>
                  </a:lnTo>
                  <a:lnTo>
                    <a:pt x="2403440" y="2443270"/>
                  </a:lnTo>
                  <a:lnTo>
                    <a:pt x="2406923" y="2442213"/>
                  </a:lnTo>
                  <a:lnTo>
                    <a:pt x="2410406" y="2441157"/>
                  </a:lnTo>
                  <a:lnTo>
                    <a:pt x="2413890" y="2440102"/>
                  </a:lnTo>
                  <a:lnTo>
                    <a:pt x="2417373" y="2439048"/>
                  </a:lnTo>
                  <a:lnTo>
                    <a:pt x="2420856" y="2447411"/>
                  </a:lnTo>
                  <a:lnTo>
                    <a:pt x="2424339" y="2446364"/>
                  </a:lnTo>
                  <a:lnTo>
                    <a:pt x="2427823" y="2445318"/>
                  </a:lnTo>
                  <a:lnTo>
                    <a:pt x="2431306" y="2444273"/>
                  </a:lnTo>
                  <a:lnTo>
                    <a:pt x="2434789" y="2443229"/>
                  </a:lnTo>
                  <a:lnTo>
                    <a:pt x="2438272" y="2456036"/>
                  </a:lnTo>
                  <a:lnTo>
                    <a:pt x="2441756" y="2455002"/>
                  </a:lnTo>
                  <a:lnTo>
                    <a:pt x="2445239" y="2453969"/>
                  </a:lnTo>
                  <a:lnTo>
                    <a:pt x="2448722" y="2452936"/>
                  </a:lnTo>
                  <a:lnTo>
                    <a:pt x="2452205" y="2451904"/>
                  </a:lnTo>
                  <a:lnTo>
                    <a:pt x="2455689" y="2450874"/>
                  </a:lnTo>
                  <a:lnTo>
                    <a:pt x="2459172" y="2458906"/>
                  </a:lnTo>
                  <a:lnTo>
                    <a:pt x="2462655" y="2457882"/>
                  </a:lnTo>
                  <a:lnTo>
                    <a:pt x="2466138" y="2456859"/>
                  </a:lnTo>
                  <a:lnTo>
                    <a:pt x="2469622" y="2455837"/>
                  </a:lnTo>
                  <a:lnTo>
                    <a:pt x="2473105" y="2454816"/>
                  </a:lnTo>
                  <a:lnTo>
                    <a:pt x="2476588" y="2471503"/>
                  </a:lnTo>
                  <a:lnTo>
                    <a:pt x="2480071" y="2470494"/>
                  </a:lnTo>
                  <a:lnTo>
                    <a:pt x="2483555" y="2469485"/>
                  </a:lnTo>
                  <a:lnTo>
                    <a:pt x="2487038" y="2468478"/>
                  </a:lnTo>
                  <a:lnTo>
                    <a:pt x="2490521" y="2467471"/>
                  </a:lnTo>
                  <a:lnTo>
                    <a:pt x="2494004" y="2470810"/>
                  </a:lnTo>
                  <a:lnTo>
                    <a:pt x="2497488" y="2469807"/>
                  </a:lnTo>
                  <a:lnTo>
                    <a:pt x="2500971" y="2468805"/>
                  </a:lnTo>
                  <a:lnTo>
                    <a:pt x="2504454" y="2467804"/>
                  </a:lnTo>
                  <a:lnTo>
                    <a:pt x="2507937" y="2466804"/>
                  </a:lnTo>
                  <a:lnTo>
                    <a:pt x="2511421" y="2465805"/>
                  </a:lnTo>
                  <a:lnTo>
                    <a:pt x="2514904" y="2473415"/>
                  </a:lnTo>
                  <a:lnTo>
                    <a:pt x="2518387" y="2472423"/>
                  </a:lnTo>
                  <a:lnTo>
                    <a:pt x="2521870" y="2471431"/>
                  </a:lnTo>
                  <a:lnTo>
                    <a:pt x="2525354" y="2470440"/>
                  </a:lnTo>
                  <a:lnTo>
                    <a:pt x="2528837" y="2469449"/>
                  </a:lnTo>
                  <a:lnTo>
                    <a:pt x="2532320" y="2499580"/>
                  </a:lnTo>
                  <a:lnTo>
                    <a:pt x="2535803" y="2498609"/>
                  </a:lnTo>
                  <a:lnTo>
                    <a:pt x="2539287" y="2497639"/>
                  </a:lnTo>
                  <a:lnTo>
                    <a:pt x="2542770" y="2496670"/>
                  </a:lnTo>
                  <a:lnTo>
                    <a:pt x="2546253" y="2495702"/>
                  </a:lnTo>
                  <a:lnTo>
                    <a:pt x="2549736" y="2498912"/>
                  </a:lnTo>
                  <a:lnTo>
                    <a:pt x="2553220" y="2498328"/>
                  </a:lnTo>
                  <a:lnTo>
                    <a:pt x="2556703" y="2497745"/>
                  </a:lnTo>
                  <a:lnTo>
                    <a:pt x="2560186" y="2497162"/>
                  </a:lnTo>
                  <a:lnTo>
                    <a:pt x="2563669" y="2496580"/>
                  </a:lnTo>
                  <a:lnTo>
                    <a:pt x="2567153" y="2498054"/>
                  </a:lnTo>
                  <a:lnTo>
                    <a:pt x="2570636" y="2497851"/>
                  </a:lnTo>
                  <a:lnTo>
                    <a:pt x="2574119" y="2497650"/>
                  </a:lnTo>
                  <a:lnTo>
                    <a:pt x="2577602" y="2497448"/>
                  </a:lnTo>
                  <a:lnTo>
                    <a:pt x="2581085" y="2497247"/>
                  </a:lnTo>
                  <a:lnTo>
                    <a:pt x="2584569" y="2497047"/>
                  </a:lnTo>
                  <a:lnTo>
                    <a:pt x="2588052" y="2519391"/>
                  </a:lnTo>
                  <a:lnTo>
                    <a:pt x="2591535" y="2518453"/>
                  </a:lnTo>
                  <a:lnTo>
                    <a:pt x="2595018" y="2517516"/>
                  </a:lnTo>
                  <a:lnTo>
                    <a:pt x="2598502" y="2516580"/>
                  </a:lnTo>
                  <a:lnTo>
                    <a:pt x="2601985" y="2515644"/>
                  </a:lnTo>
                  <a:lnTo>
                    <a:pt x="2605468" y="2516600"/>
                  </a:lnTo>
                  <a:lnTo>
                    <a:pt x="2608951" y="2515667"/>
                  </a:lnTo>
                  <a:lnTo>
                    <a:pt x="2612435" y="2514734"/>
                  </a:lnTo>
                  <a:lnTo>
                    <a:pt x="2615918" y="2513802"/>
                  </a:lnTo>
                  <a:lnTo>
                    <a:pt x="2619401" y="2512871"/>
                  </a:lnTo>
                  <a:lnTo>
                    <a:pt x="2622884" y="2523168"/>
                  </a:lnTo>
                  <a:lnTo>
                    <a:pt x="2626368" y="2522244"/>
                  </a:lnTo>
                  <a:lnTo>
                    <a:pt x="2629851" y="2521322"/>
                  </a:lnTo>
                  <a:lnTo>
                    <a:pt x="2633334" y="2520400"/>
                  </a:lnTo>
                  <a:lnTo>
                    <a:pt x="2636817" y="2519479"/>
                  </a:lnTo>
                  <a:lnTo>
                    <a:pt x="2640301" y="2518632"/>
                  </a:lnTo>
                  <a:lnTo>
                    <a:pt x="2643784" y="2518417"/>
                  </a:lnTo>
                  <a:lnTo>
                    <a:pt x="2647267" y="2518203"/>
                  </a:lnTo>
                  <a:lnTo>
                    <a:pt x="2650750" y="2517988"/>
                  </a:lnTo>
                  <a:lnTo>
                    <a:pt x="2654234" y="2517775"/>
                  </a:lnTo>
                  <a:lnTo>
                    <a:pt x="2657717" y="2517562"/>
                  </a:lnTo>
                  <a:lnTo>
                    <a:pt x="2661200" y="2540192"/>
                  </a:lnTo>
                  <a:lnTo>
                    <a:pt x="2664683" y="2539292"/>
                  </a:lnTo>
                  <a:lnTo>
                    <a:pt x="2668167" y="2538393"/>
                  </a:lnTo>
                  <a:lnTo>
                    <a:pt x="2671650" y="2537494"/>
                  </a:lnTo>
                  <a:lnTo>
                    <a:pt x="2675133" y="2536596"/>
                  </a:lnTo>
                  <a:lnTo>
                    <a:pt x="2678616" y="2539214"/>
                  </a:lnTo>
                  <a:lnTo>
                    <a:pt x="2682100" y="2538320"/>
                  </a:lnTo>
                  <a:lnTo>
                    <a:pt x="2685583" y="2537426"/>
                  </a:lnTo>
                  <a:lnTo>
                    <a:pt x="2689066" y="2536532"/>
                  </a:lnTo>
                  <a:lnTo>
                    <a:pt x="2692549" y="2535640"/>
                  </a:lnTo>
                  <a:lnTo>
                    <a:pt x="2696033" y="2536501"/>
                  </a:lnTo>
                  <a:lnTo>
                    <a:pt x="2699516" y="2535610"/>
                  </a:lnTo>
                  <a:lnTo>
                    <a:pt x="2702999" y="2534720"/>
                  </a:lnTo>
                  <a:lnTo>
                    <a:pt x="2706482" y="2533831"/>
                  </a:lnTo>
                  <a:lnTo>
                    <a:pt x="2709966" y="2532943"/>
                  </a:lnTo>
                  <a:lnTo>
                    <a:pt x="2713449" y="2532055"/>
                  </a:lnTo>
                  <a:lnTo>
                    <a:pt x="2716932" y="2531168"/>
                  </a:lnTo>
                  <a:lnTo>
                    <a:pt x="2720415" y="2530281"/>
                  </a:lnTo>
                  <a:lnTo>
                    <a:pt x="2723899" y="2529395"/>
                  </a:lnTo>
                  <a:lnTo>
                    <a:pt x="2727382" y="2528509"/>
                  </a:lnTo>
                  <a:lnTo>
                    <a:pt x="2730865" y="2527625"/>
                  </a:lnTo>
                  <a:lnTo>
                    <a:pt x="2734348" y="2573632"/>
                  </a:lnTo>
                  <a:lnTo>
                    <a:pt x="2737832" y="2572776"/>
                  </a:lnTo>
                  <a:lnTo>
                    <a:pt x="2741315" y="2571921"/>
                  </a:lnTo>
                  <a:lnTo>
                    <a:pt x="2744798" y="2571066"/>
                  </a:lnTo>
                  <a:lnTo>
                    <a:pt x="2748281" y="2570212"/>
                  </a:lnTo>
                  <a:lnTo>
                    <a:pt x="2751765" y="2572542"/>
                  </a:lnTo>
                  <a:lnTo>
                    <a:pt x="2755248" y="2571691"/>
                  </a:lnTo>
                  <a:lnTo>
                    <a:pt x="2758731" y="2570840"/>
                  </a:lnTo>
                  <a:lnTo>
                    <a:pt x="2762214" y="2569990"/>
                  </a:lnTo>
                  <a:lnTo>
                    <a:pt x="2765698" y="2569141"/>
                  </a:lnTo>
                  <a:lnTo>
                    <a:pt x="2769181" y="2582391"/>
                  </a:lnTo>
                  <a:lnTo>
                    <a:pt x="2772664" y="2581551"/>
                  </a:lnTo>
                  <a:lnTo>
                    <a:pt x="2776147" y="2580712"/>
                  </a:lnTo>
                  <a:lnTo>
                    <a:pt x="2779631" y="2579873"/>
                  </a:lnTo>
                  <a:lnTo>
                    <a:pt x="2783114" y="2579035"/>
                  </a:lnTo>
                  <a:lnTo>
                    <a:pt x="2786597" y="2578198"/>
                  </a:lnTo>
                  <a:lnTo>
                    <a:pt x="2786597" y="2579742"/>
                  </a:lnTo>
                  <a:lnTo>
                    <a:pt x="2786597" y="2581281"/>
                  </a:lnTo>
                  <a:lnTo>
                    <a:pt x="2786597" y="2582815"/>
                  </a:lnTo>
                  <a:lnTo>
                    <a:pt x="2786597" y="2584344"/>
                  </a:lnTo>
                  <a:lnTo>
                    <a:pt x="2786597" y="2585868"/>
                  </a:lnTo>
                  <a:lnTo>
                    <a:pt x="2786597" y="2587386"/>
                  </a:lnTo>
                  <a:lnTo>
                    <a:pt x="2786597" y="2588899"/>
                  </a:lnTo>
                  <a:lnTo>
                    <a:pt x="2786597" y="2590407"/>
                  </a:lnTo>
                  <a:lnTo>
                    <a:pt x="2786597" y="2591911"/>
                  </a:lnTo>
                  <a:lnTo>
                    <a:pt x="2786597" y="2593409"/>
                  </a:lnTo>
                  <a:lnTo>
                    <a:pt x="2786597" y="2594902"/>
                  </a:lnTo>
                  <a:lnTo>
                    <a:pt x="2786597" y="2596390"/>
                  </a:lnTo>
                  <a:lnTo>
                    <a:pt x="2786597" y="2597873"/>
                  </a:lnTo>
                  <a:lnTo>
                    <a:pt x="2786597" y="2599351"/>
                  </a:lnTo>
                  <a:lnTo>
                    <a:pt x="2786597" y="2600824"/>
                  </a:lnTo>
                  <a:lnTo>
                    <a:pt x="2786597" y="2602292"/>
                  </a:lnTo>
                  <a:lnTo>
                    <a:pt x="2786597" y="2603756"/>
                  </a:lnTo>
                  <a:lnTo>
                    <a:pt x="2790080" y="2602934"/>
                  </a:lnTo>
                  <a:lnTo>
                    <a:pt x="2793564" y="2602113"/>
                  </a:lnTo>
                  <a:lnTo>
                    <a:pt x="2797047" y="2601293"/>
                  </a:lnTo>
                  <a:lnTo>
                    <a:pt x="2800530" y="2600473"/>
                  </a:lnTo>
                  <a:lnTo>
                    <a:pt x="2804013" y="2599653"/>
                  </a:lnTo>
                  <a:lnTo>
                    <a:pt x="2807497" y="2598834"/>
                  </a:lnTo>
                  <a:lnTo>
                    <a:pt x="2810980" y="2598016"/>
                  </a:lnTo>
                  <a:lnTo>
                    <a:pt x="2814463" y="2597198"/>
                  </a:lnTo>
                  <a:lnTo>
                    <a:pt x="2817946" y="2596380"/>
                  </a:lnTo>
                  <a:lnTo>
                    <a:pt x="2821430" y="2595564"/>
                  </a:lnTo>
                  <a:lnTo>
                    <a:pt x="2824913" y="2596216"/>
                  </a:lnTo>
                  <a:lnTo>
                    <a:pt x="2828396" y="2595401"/>
                  </a:lnTo>
                  <a:lnTo>
                    <a:pt x="2831879" y="2594586"/>
                  </a:lnTo>
                  <a:lnTo>
                    <a:pt x="2835363" y="2593772"/>
                  </a:lnTo>
                  <a:lnTo>
                    <a:pt x="2838846" y="2592959"/>
                  </a:lnTo>
                  <a:lnTo>
                    <a:pt x="2842329" y="2597989"/>
                  </a:lnTo>
                  <a:lnTo>
                    <a:pt x="2845812" y="2597180"/>
                  </a:lnTo>
                  <a:lnTo>
                    <a:pt x="2849296" y="2596371"/>
                  </a:lnTo>
                  <a:lnTo>
                    <a:pt x="2852779" y="2595564"/>
                  </a:lnTo>
                  <a:lnTo>
                    <a:pt x="2856262" y="2594756"/>
                  </a:lnTo>
                  <a:lnTo>
                    <a:pt x="2859745" y="2593949"/>
                  </a:lnTo>
                  <a:lnTo>
                    <a:pt x="2863229" y="2598930"/>
                  </a:lnTo>
                  <a:lnTo>
                    <a:pt x="2866712" y="2598128"/>
                  </a:lnTo>
                  <a:lnTo>
                    <a:pt x="2870195" y="2597326"/>
                  </a:lnTo>
                  <a:lnTo>
                    <a:pt x="2873678" y="2596525"/>
                  </a:lnTo>
                  <a:lnTo>
                    <a:pt x="2877161" y="2595724"/>
                  </a:lnTo>
                  <a:lnTo>
                    <a:pt x="2880645" y="2597797"/>
                  </a:lnTo>
                  <a:lnTo>
                    <a:pt x="2884128" y="2596999"/>
                  </a:lnTo>
                  <a:lnTo>
                    <a:pt x="2887611" y="2596201"/>
                  </a:lnTo>
                  <a:lnTo>
                    <a:pt x="2891094" y="2595404"/>
                  </a:lnTo>
                  <a:lnTo>
                    <a:pt x="2894578" y="2594607"/>
                  </a:lnTo>
                  <a:lnTo>
                    <a:pt x="2898061" y="2607950"/>
                  </a:lnTo>
                  <a:lnTo>
                    <a:pt x="2901544" y="2607162"/>
                  </a:lnTo>
                  <a:lnTo>
                    <a:pt x="2905027" y="2606375"/>
                  </a:lnTo>
                  <a:lnTo>
                    <a:pt x="2908511" y="2605589"/>
                  </a:lnTo>
                  <a:lnTo>
                    <a:pt x="2911994" y="2604803"/>
                  </a:lnTo>
                  <a:lnTo>
                    <a:pt x="2915477" y="2669860"/>
                  </a:lnTo>
                  <a:lnTo>
                    <a:pt x="2918960" y="2669115"/>
                  </a:lnTo>
                  <a:lnTo>
                    <a:pt x="2922444" y="2668371"/>
                  </a:lnTo>
                  <a:lnTo>
                    <a:pt x="2925927" y="2667627"/>
                  </a:lnTo>
                  <a:lnTo>
                    <a:pt x="2929410" y="2666884"/>
                  </a:lnTo>
                  <a:lnTo>
                    <a:pt x="2932893" y="2666141"/>
                  </a:lnTo>
                  <a:lnTo>
                    <a:pt x="2936377" y="2665602"/>
                  </a:lnTo>
                  <a:lnTo>
                    <a:pt x="2939860" y="2665088"/>
                  </a:lnTo>
                  <a:lnTo>
                    <a:pt x="2943343" y="2664574"/>
                  </a:lnTo>
                  <a:lnTo>
                    <a:pt x="2946826" y="2664061"/>
                  </a:lnTo>
                  <a:lnTo>
                    <a:pt x="2950310" y="2663548"/>
                  </a:lnTo>
                  <a:lnTo>
                    <a:pt x="2953793" y="2683923"/>
                  </a:lnTo>
                  <a:lnTo>
                    <a:pt x="2957276" y="2683197"/>
                  </a:lnTo>
                  <a:lnTo>
                    <a:pt x="2960759" y="2682472"/>
                  </a:lnTo>
                  <a:lnTo>
                    <a:pt x="2964243" y="2681746"/>
                  </a:lnTo>
                  <a:lnTo>
                    <a:pt x="2967726" y="2681021"/>
                  </a:lnTo>
                  <a:lnTo>
                    <a:pt x="2971209" y="2689409"/>
                  </a:lnTo>
                  <a:lnTo>
                    <a:pt x="2974692" y="2688902"/>
                  </a:lnTo>
                  <a:lnTo>
                    <a:pt x="2978176" y="2688397"/>
                  </a:lnTo>
                  <a:lnTo>
                    <a:pt x="2981659" y="2687892"/>
                  </a:lnTo>
                  <a:lnTo>
                    <a:pt x="2985142" y="2687387"/>
                  </a:lnTo>
                  <a:lnTo>
                    <a:pt x="2988625" y="2686861"/>
                  </a:lnTo>
                  <a:lnTo>
                    <a:pt x="2992109" y="2686145"/>
                  </a:lnTo>
                  <a:lnTo>
                    <a:pt x="2995592" y="2685430"/>
                  </a:lnTo>
                  <a:lnTo>
                    <a:pt x="2999075" y="2684715"/>
                  </a:lnTo>
                  <a:lnTo>
                    <a:pt x="3002558" y="2684000"/>
                  </a:lnTo>
                  <a:lnTo>
                    <a:pt x="3006042" y="2683286"/>
                  </a:lnTo>
                  <a:lnTo>
                    <a:pt x="3009525" y="2723184"/>
                  </a:lnTo>
                  <a:lnTo>
                    <a:pt x="3013008" y="2722689"/>
                  </a:lnTo>
                  <a:lnTo>
                    <a:pt x="3016491" y="2722194"/>
                  </a:lnTo>
                  <a:lnTo>
                    <a:pt x="3019975" y="2721699"/>
                  </a:lnTo>
                  <a:lnTo>
                    <a:pt x="3023458" y="2721205"/>
                  </a:lnTo>
                  <a:lnTo>
                    <a:pt x="3026941" y="2725624"/>
                  </a:lnTo>
                  <a:lnTo>
                    <a:pt x="3030424" y="2724942"/>
                  </a:lnTo>
                  <a:lnTo>
                    <a:pt x="3033908" y="2724260"/>
                  </a:lnTo>
                  <a:lnTo>
                    <a:pt x="3037391" y="2723579"/>
                  </a:lnTo>
                  <a:lnTo>
                    <a:pt x="3040874" y="2722898"/>
                  </a:lnTo>
                  <a:lnTo>
                    <a:pt x="3044357" y="2723217"/>
                  </a:lnTo>
                  <a:lnTo>
                    <a:pt x="3047841" y="2722537"/>
                  </a:lnTo>
                  <a:lnTo>
                    <a:pt x="3051324" y="2721858"/>
                  </a:lnTo>
                  <a:lnTo>
                    <a:pt x="3054807" y="2721179"/>
                  </a:lnTo>
                  <a:lnTo>
                    <a:pt x="3058290" y="2720500"/>
                  </a:lnTo>
                  <a:lnTo>
                    <a:pt x="3061774" y="2720833"/>
                  </a:lnTo>
                  <a:lnTo>
                    <a:pt x="3065257" y="2720345"/>
                  </a:lnTo>
                  <a:lnTo>
                    <a:pt x="3068740" y="2719858"/>
                  </a:lnTo>
                  <a:lnTo>
                    <a:pt x="3072223" y="2719372"/>
                  </a:lnTo>
                  <a:lnTo>
                    <a:pt x="3075707" y="2718886"/>
                  </a:lnTo>
                  <a:lnTo>
                    <a:pt x="3079190" y="2718400"/>
                  </a:lnTo>
                  <a:lnTo>
                    <a:pt x="3082673" y="2736313"/>
                  </a:lnTo>
                  <a:lnTo>
                    <a:pt x="3086156" y="2735650"/>
                  </a:lnTo>
                  <a:lnTo>
                    <a:pt x="3089640" y="2734987"/>
                  </a:lnTo>
                  <a:lnTo>
                    <a:pt x="3093123" y="2734325"/>
                  </a:lnTo>
                  <a:lnTo>
                    <a:pt x="3096606" y="2733663"/>
                  </a:lnTo>
                  <a:lnTo>
                    <a:pt x="3100089" y="2750729"/>
                  </a:lnTo>
                  <a:lnTo>
                    <a:pt x="3103573" y="2750079"/>
                  </a:lnTo>
                  <a:lnTo>
                    <a:pt x="3107056" y="2749430"/>
                  </a:lnTo>
                  <a:lnTo>
                    <a:pt x="3110539" y="2748781"/>
                  </a:lnTo>
                  <a:lnTo>
                    <a:pt x="3114022" y="2748132"/>
                  </a:lnTo>
                  <a:lnTo>
                    <a:pt x="3117506" y="2748396"/>
                  </a:lnTo>
                  <a:lnTo>
                    <a:pt x="3120989" y="2747748"/>
                  </a:lnTo>
                  <a:lnTo>
                    <a:pt x="3124472" y="2747101"/>
                  </a:lnTo>
                  <a:lnTo>
                    <a:pt x="3127955" y="2746454"/>
                  </a:lnTo>
                  <a:lnTo>
                    <a:pt x="3131439" y="2745807"/>
                  </a:lnTo>
                  <a:lnTo>
                    <a:pt x="3134922" y="2745161"/>
                  </a:lnTo>
                  <a:lnTo>
                    <a:pt x="3134922" y="2746074"/>
                  </a:lnTo>
                  <a:lnTo>
                    <a:pt x="3134922" y="2746985"/>
                  </a:lnTo>
                  <a:lnTo>
                    <a:pt x="3134922" y="2747894"/>
                  </a:lnTo>
                  <a:lnTo>
                    <a:pt x="3134922" y="2748801"/>
                  </a:lnTo>
                  <a:lnTo>
                    <a:pt x="3134922" y="2749706"/>
                  </a:lnTo>
                  <a:lnTo>
                    <a:pt x="3134922" y="2750608"/>
                  </a:lnTo>
                  <a:lnTo>
                    <a:pt x="3134922" y="2751508"/>
                  </a:lnTo>
                  <a:lnTo>
                    <a:pt x="3134922" y="2752406"/>
                  </a:lnTo>
                  <a:lnTo>
                    <a:pt x="3134922" y="2753301"/>
                  </a:lnTo>
                  <a:lnTo>
                    <a:pt x="3134922" y="2754195"/>
                  </a:lnTo>
                  <a:lnTo>
                    <a:pt x="3134922" y="2755086"/>
                  </a:lnTo>
                  <a:lnTo>
                    <a:pt x="3134922" y="2755975"/>
                  </a:lnTo>
                  <a:lnTo>
                    <a:pt x="3134922" y="2756862"/>
                  </a:lnTo>
                  <a:lnTo>
                    <a:pt x="3134922" y="2757747"/>
                  </a:lnTo>
                  <a:lnTo>
                    <a:pt x="3134922" y="2758629"/>
                  </a:lnTo>
                  <a:lnTo>
                    <a:pt x="3134922" y="2759510"/>
                  </a:lnTo>
                  <a:lnTo>
                    <a:pt x="3134922" y="2760388"/>
                  </a:lnTo>
                  <a:lnTo>
                    <a:pt x="3134922" y="2761264"/>
                  </a:lnTo>
                  <a:lnTo>
                    <a:pt x="3134922" y="2762138"/>
                  </a:lnTo>
                  <a:lnTo>
                    <a:pt x="3138405" y="2761503"/>
                  </a:lnTo>
                  <a:lnTo>
                    <a:pt x="3141888" y="2760868"/>
                  </a:lnTo>
                  <a:lnTo>
                    <a:pt x="3145372" y="2760234"/>
                  </a:lnTo>
                  <a:lnTo>
                    <a:pt x="3148855" y="2759599"/>
                  </a:lnTo>
                  <a:lnTo>
                    <a:pt x="3152338" y="2758965"/>
                  </a:lnTo>
                  <a:lnTo>
                    <a:pt x="3155821" y="2776280"/>
                  </a:lnTo>
                  <a:lnTo>
                    <a:pt x="3159304" y="2775659"/>
                  </a:lnTo>
                  <a:lnTo>
                    <a:pt x="3162788" y="2775037"/>
                  </a:lnTo>
                  <a:lnTo>
                    <a:pt x="3166271" y="2774416"/>
                  </a:lnTo>
                  <a:lnTo>
                    <a:pt x="3169754" y="2773795"/>
                  </a:lnTo>
                  <a:lnTo>
                    <a:pt x="3173237" y="2779802"/>
                  </a:lnTo>
                  <a:lnTo>
                    <a:pt x="3176721" y="2779186"/>
                  </a:lnTo>
                  <a:lnTo>
                    <a:pt x="3180204" y="2778570"/>
                  </a:lnTo>
                  <a:lnTo>
                    <a:pt x="3183687" y="2777955"/>
                  </a:lnTo>
                  <a:lnTo>
                    <a:pt x="3187170" y="2777339"/>
                  </a:lnTo>
                  <a:lnTo>
                    <a:pt x="3190654" y="2794387"/>
                  </a:lnTo>
                  <a:lnTo>
                    <a:pt x="3194137" y="2793783"/>
                  </a:lnTo>
                  <a:lnTo>
                    <a:pt x="3197620" y="2793180"/>
                  </a:lnTo>
                  <a:lnTo>
                    <a:pt x="3201103" y="2792578"/>
                  </a:lnTo>
                  <a:lnTo>
                    <a:pt x="3204587" y="2791975"/>
                  </a:lnTo>
                  <a:lnTo>
                    <a:pt x="3208070" y="2791373"/>
                  </a:lnTo>
                  <a:lnTo>
                    <a:pt x="3211553" y="2812835"/>
                  </a:lnTo>
                  <a:lnTo>
                    <a:pt x="3215036" y="2812248"/>
                  </a:lnTo>
                  <a:lnTo>
                    <a:pt x="3218520" y="2811661"/>
                  </a:lnTo>
                  <a:lnTo>
                    <a:pt x="3222003" y="2811074"/>
                  </a:lnTo>
                  <a:lnTo>
                    <a:pt x="3225486" y="2810488"/>
                  </a:lnTo>
                  <a:lnTo>
                    <a:pt x="3228969" y="2809902"/>
                  </a:lnTo>
                  <a:lnTo>
                    <a:pt x="3232453" y="2809316"/>
                  </a:lnTo>
                  <a:lnTo>
                    <a:pt x="3235936" y="2808731"/>
                  </a:lnTo>
                  <a:lnTo>
                    <a:pt x="3239419" y="2808145"/>
                  </a:lnTo>
                  <a:lnTo>
                    <a:pt x="3242902" y="2807560"/>
                  </a:lnTo>
                  <a:lnTo>
                    <a:pt x="3246386" y="2813583"/>
                  </a:lnTo>
                  <a:lnTo>
                    <a:pt x="3249869" y="2813003"/>
                  </a:lnTo>
                  <a:lnTo>
                    <a:pt x="3253352" y="2812423"/>
                  </a:lnTo>
                  <a:lnTo>
                    <a:pt x="3256835" y="2811843"/>
                  </a:lnTo>
                  <a:lnTo>
                    <a:pt x="3260319" y="2811264"/>
                  </a:lnTo>
                  <a:lnTo>
                    <a:pt x="3263802" y="2854994"/>
                  </a:lnTo>
                  <a:lnTo>
                    <a:pt x="3267285" y="2854566"/>
                  </a:lnTo>
                  <a:lnTo>
                    <a:pt x="3270768" y="2854138"/>
                  </a:lnTo>
                  <a:lnTo>
                    <a:pt x="3274252" y="2853710"/>
                  </a:lnTo>
                  <a:lnTo>
                    <a:pt x="3277735" y="2853283"/>
                  </a:lnTo>
                  <a:lnTo>
                    <a:pt x="3281218" y="2852855"/>
                  </a:lnTo>
                  <a:lnTo>
                    <a:pt x="3284701" y="2856754"/>
                  </a:lnTo>
                  <a:lnTo>
                    <a:pt x="3288185" y="2856209"/>
                  </a:lnTo>
                  <a:lnTo>
                    <a:pt x="3291668" y="2855664"/>
                  </a:lnTo>
                  <a:lnTo>
                    <a:pt x="3295151" y="2855120"/>
                  </a:lnTo>
                  <a:lnTo>
                    <a:pt x="3298634" y="2854576"/>
                  </a:lnTo>
                  <a:lnTo>
                    <a:pt x="3302118" y="2854032"/>
                  </a:lnTo>
                  <a:lnTo>
                    <a:pt x="3305601" y="2853488"/>
                  </a:lnTo>
                  <a:lnTo>
                    <a:pt x="3309084" y="2852945"/>
                  </a:lnTo>
                  <a:lnTo>
                    <a:pt x="3312567" y="2852401"/>
                  </a:lnTo>
                  <a:lnTo>
                    <a:pt x="3316051" y="2851858"/>
                  </a:lnTo>
                  <a:lnTo>
                    <a:pt x="3319534" y="2851315"/>
                  </a:lnTo>
                  <a:lnTo>
                    <a:pt x="3323017" y="2850773"/>
                  </a:lnTo>
                  <a:lnTo>
                    <a:pt x="3326500" y="2850230"/>
                  </a:lnTo>
                  <a:lnTo>
                    <a:pt x="3329984" y="2849688"/>
                  </a:lnTo>
                  <a:lnTo>
                    <a:pt x="3333467" y="2849146"/>
                  </a:lnTo>
                  <a:lnTo>
                    <a:pt x="3336950" y="2903714"/>
                  </a:lnTo>
                  <a:lnTo>
                    <a:pt x="3340433" y="2903209"/>
                  </a:lnTo>
                  <a:lnTo>
                    <a:pt x="3343917" y="2902705"/>
                  </a:lnTo>
                  <a:lnTo>
                    <a:pt x="3347400" y="2902201"/>
                  </a:lnTo>
                  <a:lnTo>
                    <a:pt x="3350883" y="2901698"/>
                  </a:lnTo>
                  <a:lnTo>
                    <a:pt x="3354366" y="2901194"/>
                  </a:lnTo>
                  <a:lnTo>
                    <a:pt x="3357850" y="2916727"/>
                  </a:lnTo>
                  <a:lnTo>
                    <a:pt x="3361333" y="2916235"/>
                  </a:lnTo>
                  <a:lnTo>
                    <a:pt x="3364816" y="2915743"/>
                  </a:lnTo>
                  <a:lnTo>
                    <a:pt x="3368299" y="2915251"/>
                  </a:lnTo>
                  <a:lnTo>
                    <a:pt x="3371783" y="2914760"/>
                  </a:lnTo>
                  <a:lnTo>
                    <a:pt x="3375266" y="2920263"/>
                  </a:lnTo>
                  <a:lnTo>
                    <a:pt x="3378749" y="2919776"/>
                  </a:lnTo>
                  <a:lnTo>
                    <a:pt x="3382232" y="2919289"/>
                  </a:lnTo>
                  <a:lnTo>
                    <a:pt x="3385716" y="2918802"/>
                  </a:lnTo>
                  <a:lnTo>
                    <a:pt x="3389199" y="2918315"/>
                  </a:lnTo>
                  <a:lnTo>
                    <a:pt x="3392682" y="2950977"/>
                  </a:lnTo>
                  <a:lnTo>
                    <a:pt x="3396165" y="2950515"/>
                  </a:lnTo>
                  <a:lnTo>
                    <a:pt x="3399649" y="2950052"/>
                  </a:lnTo>
                  <a:lnTo>
                    <a:pt x="3403132" y="2949589"/>
                  </a:lnTo>
                  <a:lnTo>
                    <a:pt x="3406615" y="2949127"/>
                  </a:lnTo>
                  <a:lnTo>
                    <a:pt x="3410098" y="2977459"/>
                  </a:lnTo>
                  <a:lnTo>
                    <a:pt x="3413582" y="2977017"/>
                  </a:lnTo>
                  <a:lnTo>
                    <a:pt x="3417065" y="2976576"/>
                  </a:lnTo>
                  <a:lnTo>
                    <a:pt x="3420548" y="2976135"/>
                  </a:lnTo>
                  <a:lnTo>
                    <a:pt x="3424031" y="2975694"/>
                  </a:lnTo>
                  <a:lnTo>
                    <a:pt x="3427515" y="2975253"/>
                  </a:lnTo>
                  <a:lnTo>
                    <a:pt x="3430998" y="3006074"/>
                  </a:lnTo>
                  <a:lnTo>
                    <a:pt x="3434481" y="3005656"/>
                  </a:lnTo>
                  <a:lnTo>
                    <a:pt x="3437964" y="3005238"/>
                  </a:lnTo>
                  <a:lnTo>
                    <a:pt x="3441447" y="3004820"/>
                  </a:lnTo>
                  <a:lnTo>
                    <a:pt x="3444931" y="3004402"/>
                  </a:lnTo>
                  <a:lnTo>
                    <a:pt x="3448414" y="3012253"/>
                  </a:lnTo>
                  <a:lnTo>
                    <a:pt x="3451897" y="3011842"/>
                  </a:lnTo>
                  <a:lnTo>
                    <a:pt x="3455380" y="3011431"/>
                  </a:lnTo>
                  <a:lnTo>
                    <a:pt x="3458864" y="3011019"/>
                  </a:lnTo>
                  <a:lnTo>
                    <a:pt x="3462347" y="3010608"/>
                  </a:lnTo>
                  <a:lnTo>
                    <a:pt x="3465830" y="3018215"/>
                  </a:lnTo>
                  <a:lnTo>
                    <a:pt x="3469313" y="3017810"/>
                  </a:lnTo>
                  <a:lnTo>
                    <a:pt x="3472797" y="3017405"/>
                  </a:lnTo>
                  <a:lnTo>
                    <a:pt x="3476280" y="3017001"/>
                  </a:lnTo>
                  <a:lnTo>
                    <a:pt x="3479763" y="3016596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56100"/>
            </a:xfrm>
            <a:custGeom>
              <a:avLst/>
              <a:gdLst/>
              <a:ahLst/>
              <a:cxnLst/>
              <a:rect l="0" t="0" r="0" b="0"/>
              <a:pathLst>
                <a:path w="3483246" h="31561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433779"/>
                  </a:lnTo>
                  <a:lnTo>
                    <a:pt x="132363" y="423752"/>
                  </a:lnTo>
                  <a:lnTo>
                    <a:pt x="135846" y="414179"/>
                  </a:lnTo>
                  <a:lnTo>
                    <a:pt x="139329" y="405028"/>
                  </a:lnTo>
                  <a:lnTo>
                    <a:pt x="142813" y="396273"/>
                  </a:lnTo>
                  <a:lnTo>
                    <a:pt x="146296" y="387889"/>
                  </a:lnTo>
                  <a:lnTo>
                    <a:pt x="149779" y="379852"/>
                  </a:lnTo>
                  <a:lnTo>
                    <a:pt x="153262" y="372141"/>
                  </a:lnTo>
                  <a:lnTo>
                    <a:pt x="156746" y="364737"/>
                  </a:lnTo>
                  <a:lnTo>
                    <a:pt x="160229" y="357622"/>
                  </a:lnTo>
                  <a:lnTo>
                    <a:pt x="163712" y="350780"/>
                  </a:lnTo>
                  <a:lnTo>
                    <a:pt x="167195" y="344194"/>
                  </a:lnTo>
                  <a:lnTo>
                    <a:pt x="170679" y="337851"/>
                  </a:lnTo>
                  <a:lnTo>
                    <a:pt x="174162" y="331737"/>
                  </a:lnTo>
                  <a:lnTo>
                    <a:pt x="177645" y="325841"/>
                  </a:lnTo>
                  <a:lnTo>
                    <a:pt x="181128" y="320151"/>
                  </a:lnTo>
                  <a:lnTo>
                    <a:pt x="184612" y="314656"/>
                  </a:lnTo>
                  <a:lnTo>
                    <a:pt x="188095" y="309346"/>
                  </a:lnTo>
                  <a:lnTo>
                    <a:pt x="191578" y="304213"/>
                  </a:lnTo>
                  <a:lnTo>
                    <a:pt x="195061" y="299248"/>
                  </a:lnTo>
                  <a:lnTo>
                    <a:pt x="198545" y="294441"/>
                  </a:lnTo>
                  <a:lnTo>
                    <a:pt x="202028" y="535060"/>
                  </a:lnTo>
                  <a:lnTo>
                    <a:pt x="205511" y="527365"/>
                  </a:lnTo>
                  <a:lnTo>
                    <a:pt x="208994" y="519887"/>
                  </a:lnTo>
                  <a:lnTo>
                    <a:pt x="212478" y="512619"/>
                  </a:lnTo>
                  <a:lnTo>
                    <a:pt x="215961" y="505551"/>
                  </a:lnTo>
                  <a:lnTo>
                    <a:pt x="219444" y="498675"/>
                  </a:lnTo>
                  <a:lnTo>
                    <a:pt x="222927" y="491984"/>
                  </a:lnTo>
                  <a:lnTo>
                    <a:pt x="226411" y="485469"/>
                  </a:lnTo>
                  <a:lnTo>
                    <a:pt x="229894" y="479126"/>
                  </a:lnTo>
                  <a:lnTo>
                    <a:pt x="233377" y="472945"/>
                  </a:lnTo>
                  <a:lnTo>
                    <a:pt x="236860" y="466923"/>
                  </a:lnTo>
                  <a:lnTo>
                    <a:pt x="240344" y="648649"/>
                  </a:lnTo>
                  <a:lnTo>
                    <a:pt x="243827" y="641088"/>
                  </a:lnTo>
                  <a:lnTo>
                    <a:pt x="247310" y="633701"/>
                  </a:lnTo>
                  <a:lnTo>
                    <a:pt x="250793" y="626483"/>
                  </a:lnTo>
                  <a:lnTo>
                    <a:pt x="254277" y="619427"/>
                  </a:lnTo>
                  <a:lnTo>
                    <a:pt x="257760" y="612528"/>
                  </a:lnTo>
                  <a:lnTo>
                    <a:pt x="261243" y="605782"/>
                  </a:lnTo>
                  <a:lnTo>
                    <a:pt x="264726" y="599182"/>
                  </a:lnTo>
                  <a:lnTo>
                    <a:pt x="268210" y="592724"/>
                  </a:lnTo>
                  <a:lnTo>
                    <a:pt x="271693" y="586405"/>
                  </a:lnTo>
                  <a:lnTo>
                    <a:pt x="275176" y="580218"/>
                  </a:lnTo>
                  <a:lnTo>
                    <a:pt x="278659" y="574161"/>
                  </a:lnTo>
                  <a:lnTo>
                    <a:pt x="282143" y="568229"/>
                  </a:lnTo>
                  <a:lnTo>
                    <a:pt x="285626" y="562418"/>
                  </a:lnTo>
                  <a:lnTo>
                    <a:pt x="289109" y="556725"/>
                  </a:lnTo>
                  <a:lnTo>
                    <a:pt x="292592" y="551146"/>
                  </a:lnTo>
                  <a:lnTo>
                    <a:pt x="296075" y="545678"/>
                  </a:lnTo>
                  <a:lnTo>
                    <a:pt x="299559" y="540317"/>
                  </a:lnTo>
                  <a:lnTo>
                    <a:pt x="303042" y="535060"/>
                  </a:lnTo>
                  <a:lnTo>
                    <a:pt x="306525" y="529905"/>
                  </a:lnTo>
                  <a:lnTo>
                    <a:pt x="310008" y="524848"/>
                  </a:lnTo>
                  <a:lnTo>
                    <a:pt x="313492" y="788064"/>
                  </a:lnTo>
                  <a:lnTo>
                    <a:pt x="316975" y="781347"/>
                  </a:lnTo>
                  <a:lnTo>
                    <a:pt x="320458" y="774743"/>
                  </a:lnTo>
                  <a:lnTo>
                    <a:pt x="323941" y="768250"/>
                  </a:lnTo>
                  <a:lnTo>
                    <a:pt x="327425" y="761865"/>
                  </a:lnTo>
                  <a:lnTo>
                    <a:pt x="330908" y="755585"/>
                  </a:lnTo>
                  <a:lnTo>
                    <a:pt x="334391" y="749407"/>
                  </a:lnTo>
                  <a:lnTo>
                    <a:pt x="337874" y="743330"/>
                  </a:lnTo>
                  <a:lnTo>
                    <a:pt x="341358" y="737351"/>
                  </a:lnTo>
                  <a:lnTo>
                    <a:pt x="344841" y="731467"/>
                  </a:lnTo>
                  <a:lnTo>
                    <a:pt x="348324" y="725676"/>
                  </a:lnTo>
                  <a:lnTo>
                    <a:pt x="351807" y="719976"/>
                  </a:lnTo>
                  <a:lnTo>
                    <a:pt x="355291" y="714365"/>
                  </a:lnTo>
                  <a:lnTo>
                    <a:pt x="358774" y="708841"/>
                  </a:lnTo>
                  <a:lnTo>
                    <a:pt x="362257" y="703402"/>
                  </a:lnTo>
                  <a:lnTo>
                    <a:pt x="365740" y="698045"/>
                  </a:lnTo>
                  <a:lnTo>
                    <a:pt x="369224" y="692769"/>
                  </a:lnTo>
                  <a:lnTo>
                    <a:pt x="372707" y="687573"/>
                  </a:lnTo>
                  <a:lnTo>
                    <a:pt x="376190" y="682454"/>
                  </a:lnTo>
                  <a:lnTo>
                    <a:pt x="379673" y="677410"/>
                  </a:lnTo>
                  <a:lnTo>
                    <a:pt x="383157" y="672441"/>
                  </a:lnTo>
                  <a:lnTo>
                    <a:pt x="386640" y="667544"/>
                  </a:lnTo>
                  <a:lnTo>
                    <a:pt x="390123" y="662718"/>
                  </a:lnTo>
                  <a:lnTo>
                    <a:pt x="393606" y="657961"/>
                  </a:lnTo>
                  <a:lnTo>
                    <a:pt x="397090" y="653272"/>
                  </a:lnTo>
                  <a:lnTo>
                    <a:pt x="400573" y="648649"/>
                  </a:lnTo>
                  <a:lnTo>
                    <a:pt x="404056" y="927629"/>
                  </a:lnTo>
                  <a:lnTo>
                    <a:pt x="407539" y="921798"/>
                  </a:lnTo>
                  <a:lnTo>
                    <a:pt x="411023" y="916041"/>
                  </a:lnTo>
                  <a:lnTo>
                    <a:pt x="414506" y="910355"/>
                  </a:lnTo>
                  <a:lnTo>
                    <a:pt x="417989" y="904739"/>
                  </a:lnTo>
                  <a:lnTo>
                    <a:pt x="421472" y="899192"/>
                  </a:lnTo>
                  <a:lnTo>
                    <a:pt x="424956" y="1120998"/>
                  </a:lnTo>
                  <a:lnTo>
                    <a:pt x="428439" y="1114801"/>
                  </a:lnTo>
                  <a:lnTo>
                    <a:pt x="431922" y="1108672"/>
                  </a:lnTo>
                  <a:lnTo>
                    <a:pt x="435405" y="1102610"/>
                  </a:lnTo>
                  <a:lnTo>
                    <a:pt x="438889" y="1096614"/>
                  </a:lnTo>
                  <a:lnTo>
                    <a:pt x="442372" y="1090683"/>
                  </a:lnTo>
                  <a:lnTo>
                    <a:pt x="445855" y="1084816"/>
                  </a:lnTo>
                  <a:lnTo>
                    <a:pt x="449338" y="1079012"/>
                  </a:lnTo>
                  <a:lnTo>
                    <a:pt x="452822" y="1073269"/>
                  </a:lnTo>
                  <a:lnTo>
                    <a:pt x="456305" y="1067587"/>
                  </a:lnTo>
                  <a:lnTo>
                    <a:pt x="459788" y="1061965"/>
                  </a:lnTo>
                  <a:lnTo>
                    <a:pt x="463271" y="1056402"/>
                  </a:lnTo>
                  <a:lnTo>
                    <a:pt x="466755" y="1050897"/>
                  </a:lnTo>
                  <a:lnTo>
                    <a:pt x="470238" y="1045449"/>
                  </a:lnTo>
                  <a:lnTo>
                    <a:pt x="473721" y="1040057"/>
                  </a:lnTo>
                  <a:lnTo>
                    <a:pt x="477204" y="1099105"/>
                  </a:lnTo>
                  <a:lnTo>
                    <a:pt x="480688" y="1093641"/>
                  </a:lnTo>
                  <a:lnTo>
                    <a:pt x="484171" y="1088231"/>
                  </a:lnTo>
                  <a:lnTo>
                    <a:pt x="487654" y="1082874"/>
                  </a:lnTo>
                  <a:lnTo>
                    <a:pt x="491137" y="1077570"/>
                  </a:lnTo>
                  <a:lnTo>
                    <a:pt x="494621" y="1072318"/>
                  </a:lnTo>
                  <a:lnTo>
                    <a:pt x="498104" y="1067116"/>
                  </a:lnTo>
                  <a:lnTo>
                    <a:pt x="501587" y="1061965"/>
                  </a:lnTo>
                  <a:lnTo>
                    <a:pt x="505070" y="1056863"/>
                  </a:lnTo>
                  <a:lnTo>
                    <a:pt x="508554" y="1051810"/>
                  </a:lnTo>
                  <a:lnTo>
                    <a:pt x="512037" y="1046805"/>
                  </a:lnTo>
                  <a:lnTo>
                    <a:pt x="515520" y="1101221"/>
                  </a:lnTo>
                  <a:lnTo>
                    <a:pt x="519003" y="1096156"/>
                  </a:lnTo>
                  <a:lnTo>
                    <a:pt x="522487" y="1091137"/>
                  </a:lnTo>
                  <a:lnTo>
                    <a:pt x="525970" y="1086164"/>
                  </a:lnTo>
                  <a:lnTo>
                    <a:pt x="529453" y="1081237"/>
                  </a:lnTo>
                  <a:lnTo>
                    <a:pt x="532936" y="1185584"/>
                  </a:lnTo>
                  <a:lnTo>
                    <a:pt x="536420" y="1180494"/>
                  </a:lnTo>
                  <a:lnTo>
                    <a:pt x="539903" y="1175448"/>
                  </a:lnTo>
                  <a:lnTo>
                    <a:pt x="543386" y="1170445"/>
                  </a:lnTo>
                  <a:lnTo>
                    <a:pt x="546869" y="1165485"/>
                  </a:lnTo>
                  <a:lnTo>
                    <a:pt x="550353" y="1211037"/>
                  </a:lnTo>
                  <a:lnTo>
                    <a:pt x="553836" y="1206058"/>
                  </a:lnTo>
                  <a:lnTo>
                    <a:pt x="557319" y="1201119"/>
                  </a:lnTo>
                  <a:lnTo>
                    <a:pt x="560802" y="1196221"/>
                  </a:lnTo>
                  <a:lnTo>
                    <a:pt x="564286" y="1191362"/>
                  </a:lnTo>
                  <a:lnTo>
                    <a:pt x="567769" y="1186543"/>
                  </a:lnTo>
                  <a:lnTo>
                    <a:pt x="571252" y="1229551"/>
                  </a:lnTo>
                  <a:lnTo>
                    <a:pt x="574735" y="1224719"/>
                  </a:lnTo>
                  <a:lnTo>
                    <a:pt x="578218" y="1219925"/>
                  </a:lnTo>
                  <a:lnTo>
                    <a:pt x="581702" y="1215169"/>
                  </a:lnTo>
                  <a:lnTo>
                    <a:pt x="585185" y="1210449"/>
                  </a:lnTo>
                  <a:lnTo>
                    <a:pt x="588668" y="1336882"/>
                  </a:lnTo>
                  <a:lnTo>
                    <a:pt x="592151" y="1332025"/>
                  </a:lnTo>
                  <a:lnTo>
                    <a:pt x="595635" y="1327204"/>
                  </a:lnTo>
                  <a:lnTo>
                    <a:pt x="599118" y="1322417"/>
                  </a:lnTo>
                  <a:lnTo>
                    <a:pt x="602601" y="1317664"/>
                  </a:lnTo>
                  <a:lnTo>
                    <a:pt x="606084" y="1312946"/>
                  </a:lnTo>
                  <a:lnTo>
                    <a:pt x="609568" y="1308261"/>
                  </a:lnTo>
                  <a:lnTo>
                    <a:pt x="613051" y="1303610"/>
                  </a:lnTo>
                  <a:lnTo>
                    <a:pt x="616534" y="1298991"/>
                  </a:lnTo>
                  <a:lnTo>
                    <a:pt x="620017" y="1294406"/>
                  </a:lnTo>
                  <a:lnTo>
                    <a:pt x="623501" y="1289852"/>
                  </a:lnTo>
                  <a:lnTo>
                    <a:pt x="626984" y="1285330"/>
                  </a:lnTo>
                  <a:lnTo>
                    <a:pt x="630467" y="1280840"/>
                  </a:lnTo>
                  <a:lnTo>
                    <a:pt x="633950" y="1276382"/>
                  </a:lnTo>
                  <a:lnTo>
                    <a:pt x="637434" y="1271954"/>
                  </a:lnTo>
                  <a:lnTo>
                    <a:pt x="640917" y="1267557"/>
                  </a:lnTo>
                  <a:lnTo>
                    <a:pt x="644400" y="1413320"/>
                  </a:lnTo>
                  <a:lnTo>
                    <a:pt x="647883" y="1408795"/>
                  </a:lnTo>
                  <a:lnTo>
                    <a:pt x="651367" y="1404299"/>
                  </a:lnTo>
                  <a:lnTo>
                    <a:pt x="654850" y="1399831"/>
                  </a:lnTo>
                  <a:lnTo>
                    <a:pt x="658333" y="1395391"/>
                  </a:lnTo>
                  <a:lnTo>
                    <a:pt x="661816" y="1390980"/>
                  </a:lnTo>
                  <a:lnTo>
                    <a:pt x="665300" y="1386596"/>
                  </a:lnTo>
                  <a:lnTo>
                    <a:pt x="668783" y="1382240"/>
                  </a:lnTo>
                  <a:lnTo>
                    <a:pt x="672266" y="1377912"/>
                  </a:lnTo>
                  <a:lnTo>
                    <a:pt x="675749" y="1373610"/>
                  </a:lnTo>
                  <a:lnTo>
                    <a:pt x="679233" y="1403403"/>
                  </a:lnTo>
                  <a:lnTo>
                    <a:pt x="682716" y="1399119"/>
                  </a:lnTo>
                  <a:lnTo>
                    <a:pt x="686199" y="1394861"/>
                  </a:lnTo>
                  <a:lnTo>
                    <a:pt x="689682" y="1390628"/>
                  </a:lnTo>
                  <a:lnTo>
                    <a:pt x="693166" y="1386422"/>
                  </a:lnTo>
                  <a:lnTo>
                    <a:pt x="696649" y="1382240"/>
                  </a:lnTo>
                  <a:lnTo>
                    <a:pt x="700132" y="1378084"/>
                  </a:lnTo>
                  <a:lnTo>
                    <a:pt x="703615" y="1373953"/>
                  </a:lnTo>
                  <a:lnTo>
                    <a:pt x="707099" y="1369847"/>
                  </a:lnTo>
                  <a:lnTo>
                    <a:pt x="710582" y="1365764"/>
                  </a:lnTo>
                  <a:lnTo>
                    <a:pt x="714065" y="1361707"/>
                  </a:lnTo>
                  <a:lnTo>
                    <a:pt x="717548" y="1357673"/>
                  </a:lnTo>
                  <a:lnTo>
                    <a:pt x="721032" y="1353663"/>
                  </a:lnTo>
                  <a:lnTo>
                    <a:pt x="724515" y="1349677"/>
                  </a:lnTo>
                  <a:lnTo>
                    <a:pt x="727998" y="1345714"/>
                  </a:lnTo>
                  <a:lnTo>
                    <a:pt x="731481" y="1341774"/>
                  </a:lnTo>
                  <a:lnTo>
                    <a:pt x="734965" y="1370319"/>
                  </a:lnTo>
                  <a:lnTo>
                    <a:pt x="738448" y="1366391"/>
                  </a:lnTo>
                  <a:lnTo>
                    <a:pt x="741931" y="1362485"/>
                  </a:lnTo>
                  <a:lnTo>
                    <a:pt x="745414" y="1358602"/>
                  </a:lnTo>
                  <a:lnTo>
                    <a:pt x="748898" y="1354740"/>
                  </a:lnTo>
                  <a:lnTo>
                    <a:pt x="752381" y="1350901"/>
                  </a:lnTo>
                  <a:lnTo>
                    <a:pt x="755864" y="1347083"/>
                  </a:lnTo>
                  <a:lnTo>
                    <a:pt x="759347" y="1343287"/>
                  </a:lnTo>
                  <a:lnTo>
                    <a:pt x="762831" y="1339512"/>
                  </a:lnTo>
                  <a:lnTo>
                    <a:pt x="766314" y="1335758"/>
                  </a:lnTo>
                  <a:lnTo>
                    <a:pt x="769797" y="1332025"/>
                  </a:lnTo>
                  <a:lnTo>
                    <a:pt x="773280" y="1359463"/>
                  </a:lnTo>
                  <a:lnTo>
                    <a:pt x="776764" y="1355739"/>
                  </a:lnTo>
                  <a:lnTo>
                    <a:pt x="780247" y="1352036"/>
                  </a:lnTo>
                  <a:lnTo>
                    <a:pt x="783730" y="1348353"/>
                  </a:lnTo>
                  <a:lnTo>
                    <a:pt x="787213" y="1344690"/>
                  </a:lnTo>
                  <a:lnTo>
                    <a:pt x="790697" y="1341047"/>
                  </a:lnTo>
                  <a:lnTo>
                    <a:pt x="794180" y="1337424"/>
                  </a:lnTo>
                  <a:lnTo>
                    <a:pt x="797663" y="1333820"/>
                  </a:lnTo>
                  <a:lnTo>
                    <a:pt x="801146" y="1330235"/>
                  </a:lnTo>
                  <a:lnTo>
                    <a:pt x="804630" y="1326670"/>
                  </a:lnTo>
                  <a:lnTo>
                    <a:pt x="808113" y="1353092"/>
                  </a:lnTo>
                  <a:lnTo>
                    <a:pt x="811596" y="1349535"/>
                  </a:lnTo>
                  <a:lnTo>
                    <a:pt x="815079" y="1345996"/>
                  </a:lnTo>
                  <a:lnTo>
                    <a:pt x="818563" y="1342476"/>
                  </a:lnTo>
                  <a:lnTo>
                    <a:pt x="822046" y="1338974"/>
                  </a:lnTo>
                  <a:lnTo>
                    <a:pt x="825529" y="1335491"/>
                  </a:lnTo>
                  <a:lnTo>
                    <a:pt x="829012" y="1332025"/>
                  </a:lnTo>
                  <a:lnTo>
                    <a:pt x="832496" y="1328578"/>
                  </a:lnTo>
                  <a:lnTo>
                    <a:pt x="835979" y="1325148"/>
                  </a:lnTo>
                  <a:lnTo>
                    <a:pt x="839462" y="1321736"/>
                  </a:lnTo>
                  <a:lnTo>
                    <a:pt x="842945" y="1318341"/>
                  </a:lnTo>
                  <a:lnTo>
                    <a:pt x="846429" y="1343809"/>
                  </a:lnTo>
                  <a:lnTo>
                    <a:pt x="849912" y="1340421"/>
                  </a:lnTo>
                  <a:lnTo>
                    <a:pt x="853395" y="1337050"/>
                  </a:lnTo>
                  <a:lnTo>
                    <a:pt x="856878" y="1333696"/>
                  </a:lnTo>
                  <a:lnTo>
                    <a:pt x="860361" y="1330359"/>
                  </a:lnTo>
                  <a:lnTo>
                    <a:pt x="863845" y="1327038"/>
                  </a:lnTo>
                  <a:lnTo>
                    <a:pt x="867328" y="1323734"/>
                  </a:lnTo>
                  <a:lnTo>
                    <a:pt x="870811" y="1320446"/>
                  </a:lnTo>
                  <a:lnTo>
                    <a:pt x="874294" y="1317175"/>
                  </a:lnTo>
                  <a:lnTo>
                    <a:pt x="877778" y="1313919"/>
                  </a:lnTo>
                  <a:lnTo>
                    <a:pt x="881261" y="1338509"/>
                  </a:lnTo>
                  <a:lnTo>
                    <a:pt x="884744" y="1335259"/>
                  </a:lnTo>
                  <a:lnTo>
                    <a:pt x="888227" y="1332025"/>
                  </a:lnTo>
                  <a:lnTo>
                    <a:pt x="891711" y="1328807"/>
                  </a:lnTo>
                  <a:lnTo>
                    <a:pt x="895194" y="1325604"/>
                  </a:lnTo>
                  <a:lnTo>
                    <a:pt x="898677" y="1349420"/>
                  </a:lnTo>
                  <a:lnTo>
                    <a:pt x="902160" y="1346224"/>
                  </a:lnTo>
                  <a:lnTo>
                    <a:pt x="905644" y="1343042"/>
                  </a:lnTo>
                  <a:lnTo>
                    <a:pt x="909127" y="1339876"/>
                  </a:lnTo>
                  <a:lnTo>
                    <a:pt x="912610" y="1336725"/>
                  </a:lnTo>
                  <a:lnTo>
                    <a:pt x="916093" y="1333588"/>
                  </a:lnTo>
                  <a:lnTo>
                    <a:pt x="919577" y="1330466"/>
                  </a:lnTo>
                  <a:lnTo>
                    <a:pt x="923060" y="1327359"/>
                  </a:lnTo>
                  <a:lnTo>
                    <a:pt x="926543" y="1324266"/>
                  </a:lnTo>
                  <a:lnTo>
                    <a:pt x="930026" y="1321187"/>
                  </a:lnTo>
                  <a:lnTo>
                    <a:pt x="933510" y="1318123"/>
                  </a:lnTo>
                  <a:lnTo>
                    <a:pt x="936993" y="1315073"/>
                  </a:lnTo>
                  <a:lnTo>
                    <a:pt x="940476" y="1312037"/>
                  </a:lnTo>
                  <a:lnTo>
                    <a:pt x="943959" y="1309015"/>
                  </a:lnTo>
                  <a:lnTo>
                    <a:pt x="947443" y="1306006"/>
                  </a:lnTo>
                  <a:lnTo>
                    <a:pt x="950926" y="1303012"/>
                  </a:lnTo>
                  <a:lnTo>
                    <a:pt x="954409" y="1300031"/>
                  </a:lnTo>
                  <a:lnTo>
                    <a:pt x="957892" y="1297064"/>
                  </a:lnTo>
                  <a:lnTo>
                    <a:pt x="961376" y="1294111"/>
                  </a:lnTo>
                  <a:lnTo>
                    <a:pt x="964859" y="1291171"/>
                  </a:lnTo>
                  <a:lnTo>
                    <a:pt x="968342" y="1288244"/>
                  </a:lnTo>
                  <a:lnTo>
                    <a:pt x="971825" y="1285330"/>
                  </a:lnTo>
                  <a:lnTo>
                    <a:pt x="975309" y="1282430"/>
                  </a:lnTo>
                  <a:lnTo>
                    <a:pt x="978792" y="1279543"/>
                  </a:lnTo>
                  <a:lnTo>
                    <a:pt x="982275" y="1276668"/>
                  </a:lnTo>
                  <a:lnTo>
                    <a:pt x="985758" y="1273807"/>
                  </a:lnTo>
                  <a:lnTo>
                    <a:pt x="989242" y="1270958"/>
                  </a:lnTo>
                  <a:lnTo>
                    <a:pt x="992725" y="1343509"/>
                  </a:lnTo>
                  <a:lnTo>
                    <a:pt x="996208" y="1340620"/>
                  </a:lnTo>
                  <a:lnTo>
                    <a:pt x="999691" y="1337743"/>
                  </a:lnTo>
                  <a:lnTo>
                    <a:pt x="1003175" y="1334878"/>
                  </a:lnTo>
                  <a:lnTo>
                    <a:pt x="1006658" y="1332025"/>
                  </a:lnTo>
                  <a:lnTo>
                    <a:pt x="1010141" y="1443641"/>
                  </a:lnTo>
                  <a:lnTo>
                    <a:pt x="1013624" y="1440732"/>
                  </a:lnTo>
                  <a:lnTo>
                    <a:pt x="1017108" y="1437834"/>
                  </a:lnTo>
                  <a:lnTo>
                    <a:pt x="1020591" y="1434949"/>
                  </a:lnTo>
                  <a:lnTo>
                    <a:pt x="1024074" y="1432074"/>
                  </a:lnTo>
                  <a:lnTo>
                    <a:pt x="1027557" y="1471541"/>
                  </a:lnTo>
                  <a:lnTo>
                    <a:pt x="1031041" y="1468666"/>
                  </a:lnTo>
                  <a:lnTo>
                    <a:pt x="1034524" y="1465802"/>
                  </a:lnTo>
                  <a:lnTo>
                    <a:pt x="1038007" y="1462949"/>
                  </a:lnTo>
                  <a:lnTo>
                    <a:pt x="1041490" y="1460107"/>
                  </a:lnTo>
                  <a:lnTo>
                    <a:pt x="1044974" y="1457276"/>
                  </a:lnTo>
                  <a:lnTo>
                    <a:pt x="1048457" y="1454456"/>
                  </a:lnTo>
                  <a:lnTo>
                    <a:pt x="1051940" y="1451647"/>
                  </a:lnTo>
                  <a:lnTo>
                    <a:pt x="1055423" y="1448849"/>
                  </a:lnTo>
                  <a:lnTo>
                    <a:pt x="1058907" y="1446062"/>
                  </a:lnTo>
                  <a:lnTo>
                    <a:pt x="1062390" y="1443285"/>
                  </a:lnTo>
                  <a:lnTo>
                    <a:pt x="1065873" y="1500517"/>
                  </a:lnTo>
                  <a:lnTo>
                    <a:pt x="1069356" y="1497731"/>
                  </a:lnTo>
                  <a:lnTo>
                    <a:pt x="1072840" y="1494955"/>
                  </a:lnTo>
                  <a:lnTo>
                    <a:pt x="1076323" y="1492190"/>
                  </a:lnTo>
                  <a:lnTo>
                    <a:pt x="1079806" y="1489435"/>
                  </a:lnTo>
                  <a:lnTo>
                    <a:pt x="1083289" y="1543148"/>
                  </a:lnTo>
                  <a:lnTo>
                    <a:pt x="1086773" y="1540389"/>
                  </a:lnTo>
                  <a:lnTo>
                    <a:pt x="1090256" y="1537640"/>
                  </a:lnTo>
                  <a:lnTo>
                    <a:pt x="1093739" y="1534901"/>
                  </a:lnTo>
                  <a:lnTo>
                    <a:pt x="1097222" y="1532172"/>
                  </a:lnTo>
                  <a:lnTo>
                    <a:pt x="1100706" y="1529452"/>
                  </a:lnTo>
                  <a:lnTo>
                    <a:pt x="1104189" y="1526742"/>
                  </a:lnTo>
                  <a:lnTo>
                    <a:pt x="1107672" y="1524042"/>
                  </a:lnTo>
                  <a:lnTo>
                    <a:pt x="1111155" y="1521351"/>
                  </a:lnTo>
                  <a:lnTo>
                    <a:pt x="1114639" y="1518669"/>
                  </a:lnTo>
                  <a:lnTo>
                    <a:pt x="1118122" y="1515997"/>
                  </a:lnTo>
                  <a:lnTo>
                    <a:pt x="1121605" y="1531378"/>
                  </a:lnTo>
                  <a:lnTo>
                    <a:pt x="1125088" y="1528717"/>
                  </a:lnTo>
                  <a:lnTo>
                    <a:pt x="1128572" y="1526066"/>
                  </a:lnTo>
                  <a:lnTo>
                    <a:pt x="1132055" y="1523424"/>
                  </a:lnTo>
                  <a:lnTo>
                    <a:pt x="1135538" y="1520791"/>
                  </a:lnTo>
                  <a:lnTo>
                    <a:pt x="1139021" y="1535850"/>
                  </a:lnTo>
                  <a:lnTo>
                    <a:pt x="1142505" y="1533229"/>
                  </a:lnTo>
                  <a:lnTo>
                    <a:pt x="1145988" y="1530616"/>
                  </a:lnTo>
                  <a:lnTo>
                    <a:pt x="1149471" y="1528013"/>
                  </a:lnTo>
                  <a:lnTo>
                    <a:pt x="1152954" y="1525418"/>
                  </a:lnTo>
                  <a:lnTo>
                    <a:pt x="1156437" y="1653440"/>
                  </a:lnTo>
                  <a:lnTo>
                    <a:pt x="1159921" y="1650827"/>
                  </a:lnTo>
                  <a:lnTo>
                    <a:pt x="1163404" y="1648224"/>
                  </a:lnTo>
                  <a:lnTo>
                    <a:pt x="1166887" y="1645628"/>
                  </a:lnTo>
                  <a:lnTo>
                    <a:pt x="1170370" y="1643041"/>
                  </a:lnTo>
                  <a:lnTo>
                    <a:pt x="1173854" y="1640461"/>
                  </a:lnTo>
                  <a:lnTo>
                    <a:pt x="1177337" y="1637890"/>
                  </a:lnTo>
                  <a:lnTo>
                    <a:pt x="1180820" y="1635327"/>
                  </a:lnTo>
                  <a:lnTo>
                    <a:pt x="1184303" y="1632772"/>
                  </a:lnTo>
                  <a:lnTo>
                    <a:pt x="1187787" y="1630224"/>
                  </a:lnTo>
                  <a:lnTo>
                    <a:pt x="1191270" y="1627685"/>
                  </a:lnTo>
                  <a:lnTo>
                    <a:pt x="1194753" y="1625154"/>
                  </a:lnTo>
                  <a:lnTo>
                    <a:pt x="1198236" y="1622630"/>
                  </a:lnTo>
                  <a:lnTo>
                    <a:pt x="1201720" y="1620114"/>
                  </a:lnTo>
                  <a:lnTo>
                    <a:pt x="1205203" y="1617606"/>
                  </a:lnTo>
                  <a:lnTo>
                    <a:pt x="1208686" y="1615106"/>
                  </a:lnTo>
                  <a:lnTo>
                    <a:pt x="1212169" y="1612614"/>
                  </a:lnTo>
                  <a:lnTo>
                    <a:pt x="1215653" y="1610129"/>
                  </a:lnTo>
                  <a:lnTo>
                    <a:pt x="1219136" y="1607652"/>
                  </a:lnTo>
                  <a:lnTo>
                    <a:pt x="1222619" y="1605182"/>
                  </a:lnTo>
                  <a:lnTo>
                    <a:pt x="1226102" y="1602720"/>
                  </a:lnTo>
                  <a:lnTo>
                    <a:pt x="1229586" y="1644721"/>
                  </a:lnTo>
                  <a:lnTo>
                    <a:pt x="1233069" y="1642266"/>
                  </a:lnTo>
                  <a:lnTo>
                    <a:pt x="1236552" y="1639818"/>
                  </a:lnTo>
                  <a:lnTo>
                    <a:pt x="1240035" y="1637377"/>
                  </a:lnTo>
                  <a:lnTo>
                    <a:pt x="1243519" y="1634943"/>
                  </a:lnTo>
                  <a:lnTo>
                    <a:pt x="1247002" y="1632516"/>
                  </a:lnTo>
                  <a:lnTo>
                    <a:pt x="1250485" y="1630097"/>
                  </a:lnTo>
                  <a:lnTo>
                    <a:pt x="1253968" y="1627685"/>
                  </a:lnTo>
                  <a:lnTo>
                    <a:pt x="1257452" y="1625280"/>
                  </a:lnTo>
                  <a:lnTo>
                    <a:pt x="1260935" y="1622882"/>
                  </a:lnTo>
                  <a:lnTo>
                    <a:pt x="1264418" y="1620491"/>
                  </a:lnTo>
                  <a:lnTo>
                    <a:pt x="1267901" y="1646548"/>
                  </a:lnTo>
                  <a:lnTo>
                    <a:pt x="1271385" y="1644166"/>
                  </a:lnTo>
                  <a:lnTo>
                    <a:pt x="1274868" y="1641791"/>
                  </a:lnTo>
                  <a:lnTo>
                    <a:pt x="1278351" y="1639423"/>
                  </a:lnTo>
                  <a:lnTo>
                    <a:pt x="1281834" y="1637062"/>
                  </a:lnTo>
                  <a:lnTo>
                    <a:pt x="1285318" y="1675753"/>
                  </a:lnTo>
                  <a:lnTo>
                    <a:pt x="1288801" y="1673400"/>
                  </a:lnTo>
                  <a:lnTo>
                    <a:pt x="1292284" y="1671053"/>
                  </a:lnTo>
                  <a:lnTo>
                    <a:pt x="1295767" y="1668713"/>
                  </a:lnTo>
                  <a:lnTo>
                    <a:pt x="1299251" y="1666380"/>
                  </a:lnTo>
                  <a:lnTo>
                    <a:pt x="1302734" y="1740887"/>
                  </a:lnTo>
                  <a:lnTo>
                    <a:pt x="1306217" y="1738562"/>
                  </a:lnTo>
                  <a:lnTo>
                    <a:pt x="1309700" y="1736243"/>
                  </a:lnTo>
                  <a:lnTo>
                    <a:pt x="1313184" y="1733930"/>
                  </a:lnTo>
                  <a:lnTo>
                    <a:pt x="1316667" y="1731623"/>
                  </a:lnTo>
                  <a:lnTo>
                    <a:pt x="1320150" y="1729323"/>
                  </a:lnTo>
                  <a:lnTo>
                    <a:pt x="1323633" y="1727028"/>
                  </a:lnTo>
                  <a:lnTo>
                    <a:pt x="1327117" y="1724740"/>
                  </a:lnTo>
                  <a:lnTo>
                    <a:pt x="1330600" y="1722458"/>
                  </a:lnTo>
                  <a:lnTo>
                    <a:pt x="1334083" y="1720181"/>
                  </a:lnTo>
                  <a:lnTo>
                    <a:pt x="1337566" y="1717911"/>
                  </a:lnTo>
                  <a:lnTo>
                    <a:pt x="1341050" y="1751683"/>
                  </a:lnTo>
                  <a:lnTo>
                    <a:pt x="1344533" y="1749424"/>
                  </a:lnTo>
                  <a:lnTo>
                    <a:pt x="1348016" y="1747171"/>
                  </a:lnTo>
                  <a:lnTo>
                    <a:pt x="1351499" y="1744924"/>
                  </a:lnTo>
                  <a:lnTo>
                    <a:pt x="1354983" y="1742683"/>
                  </a:lnTo>
                  <a:lnTo>
                    <a:pt x="1358466" y="1740447"/>
                  </a:lnTo>
                  <a:lnTo>
                    <a:pt x="1361949" y="1738217"/>
                  </a:lnTo>
                  <a:lnTo>
                    <a:pt x="1365432" y="1735993"/>
                  </a:lnTo>
                  <a:lnTo>
                    <a:pt x="1368916" y="1733774"/>
                  </a:lnTo>
                  <a:lnTo>
                    <a:pt x="1372399" y="1731561"/>
                  </a:lnTo>
                  <a:lnTo>
                    <a:pt x="1375882" y="1752577"/>
                  </a:lnTo>
                  <a:lnTo>
                    <a:pt x="1379365" y="1750375"/>
                  </a:lnTo>
                  <a:lnTo>
                    <a:pt x="1382849" y="1748179"/>
                  </a:lnTo>
                  <a:lnTo>
                    <a:pt x="1386332" y="1745988"/>
                  </a:lnTo>
                  <a:lnTo>
                    <a:pt x="1389815" y="1743803"/>
                  </a:lnTo>
                  <a:lnTo>
                    <a:pt x="1393298" y="1741623"/>
                  </a:lnTo>
                  <a:lnTo>
                    <a:pt x="1396782" y="1739449"/>
                  </a:lnTo>
                  <a:lnTo>
                    <a:pt x="1400265" y="1737280"/>
                  </a:lnTo>
                  <a:lnTo>
                    <a:pt x="1403748" y="1735116"/>
                  </a:lnTo>
                  <a:lnTo>
                    <a:pt x="1407231" y="1732958"/>
                  </a:lnTo>
                  <a:lnTo>
                    <a:pt x="1410715" y="1730805"/>
                  </a:lnTo>
                  <a:lnTo>
                    <a:pt x="1414198" y="1784134"/>
                  </a:lnTo>
                  <a:lnTo>
                    <a:pt x="1417681" y="1781993"/>
                  </a:lnTo>
                  <a:lnTo>
                    <a:pt x="1421164" y="1779857"/>
                  </a:lnTo>
                  <a:lnTo>
                    <a:pt x="1424648" y="1777726"/>
                  </a:lnTo>
                  <a:lnTo>
                    <a:pt x="1428131" y="1775601"/>
                  </a:lnTo>
                  <a:lnTo>
                    <a:pt x="1431614" y="1773480"/>
                  </a:lnTo>
                  <a:lnTo>
                    <a:pt x="1435097" y="1771364"/>
                  </a:lnTo>
                  <a:lnTo>
                    <a:pt x="1438580" y="1769254"/>
                  </a:lnTo>
                  <a:lnTo>
                    <a:pt x="1442064" y="1767148"/>
                  </a:lnTo>
                  <a:lnTo>
                    <a:pt x="1445547" y="1765048"/>
                  </a:lnTo>
                  <a:lnTo>
                    <a:pt x="1449030" y="1773635"/>
                  </a:lnTo>
                  <a:lnTo>
                    <a:pt x="1452513" y="1771545"/>
                  </a:lnTo>
                  <a:lnTo>
                    <a:pt x="1455997" y="1769460"/>
                  </a:lnTo>
                  <a:lnTo>
                    <a:pt x="1459480" y="1767379"/>
                  </a:lnTo>
                  <a:lnTo>
                    <a:pt x="1462963" y="1765304"/>
                  </a:lnTo>
                  <a:lnTo>
                    <a:pt x="1466446" y="1763233"/>
                  </a:lnTo>
                  <a:lnTo>
                    <a:pt x="1469930" y="1782146"/>
                  </a:lnTo>
                  <a:lnTo>
                    <a:pt x="1473413" y="1780086"/>
                  </a:lnTo>
                  <a:lnTo>
                    <a:pt x="1476896" y="1778030"/>
                  </a:lnTo>
                  <a:lnTo>
                    <a:pt x="1480379" y="1775980"/>
                  </a:lnTo>
                  <a:lnTo>
                    <a:pt x="1483863" y="1773934"/>
                  </a:lnTo>
                  <a:lnTo>
                    <a:pt x="1487346" y="1771893"/>
                  </a:lnTo>
                  <a:lnTo>
                    <a:pt x="1490829" y="1769856"/>
                  </a:lnTo>
                  <a:lnTo>
                    <a:pt x="1494312" y="1767825"/>
                  </a:lnTo>
                  <a:lnTo>
                    <a:pt x="1497796" y="1765798"/>
                  </a:lnTo>
                  <a:lnTo>
                    <a:pt x="1501279" y="1763775"/>
                  </a:lnTo>
                  <a:lnTo>
                    <a:pt x="1504762" y="1761757"/>
                  </a:lnTo>
                  <a:lnTo>
                    <a:pt x="1508245" y="1759744"/>
                  </a:lnTo>
                  <a:lnTo>
                    <a:pt x="1511729" y="1757736"/>
                  </a:lnTo>
                  <a:lnTo>
                    <a:pt x="1515212" y="1755732"/>
                  </a:lnTo>
                  <a:lnTo>
                    <a:pt x="1518695" y="1753732"/>
                  </a:lnTo>
                  <a:lnTo>
                    <a:pt x="1522178" y="1821384"/>
                  </a:lnTo>
                  <a:lnTo>
                    <a:pt x="1525662" y="1819397"/>
                  </a:lnTo>
                  <a:lnTo>
                    <a:pt x="1529145" y="1817415"/>
                  </a:lnTo>
                  <a:lnTo>
                    <a:pt x="1532628" y="1815437"/>
                  </a:lnTo>
                  <a:lnTo>
                    <a:pt x="1536111" y="1813464"/>
                  </a:lnTo>
                  <a:lnTo>
                    <a:pt x="1539595" y="1811495"/>
                  </a:lnTo>
                  <a:lnTo>
                    <a:pt x="1543078" y="1809530"/>
                  </a:lnTo>
                  <a:lnTo>
                    <a:pt x="1546561" y="1807569"/>
                  </a:lnTo>
                  <a:lnTo>
                    <a:pt x="1550044" y="1805613"/>
                  </a:lnTo>
                  <a:lnTo>
                    <a:pt x="1553528" y="1803661"/>
                  </a:lnTo>
                  <a:lnTo>
                    <a:pt x="1557011" y="1801713"/>
                  </a:lnTo>
                  <a:lnTo>
                    <a:pt x="1560494" y="1809274"/>
                  </a:lnTo>
                  <a:lnTo>
                    <a:pt x="1563977" y="1807335"/>
                  </a:lnTo>
                  <a:lnTo>
                    <a:pt x="1567461" y="1805401"/>
                  </a:lnTo>
                  <a:lnTo>
                    <a:pt x="1570944" y="1803470"/>
                  </a:lnTo>
                  <a:lnTo>
                    <a:pt x="1574427" y="1801544"/>
                  </a:lnTo>
                  <a:lnTo>
                    <a:pt x="1577910" y="1809024"/>
                  </a:lnTo>
                  <a:lnTo>
                    <a:pt x="1581394" y="1807106"/>
                  </a:lnTo>
                  <a:lnTo>
                    <a:pt x="1584877" y="1805193"/>
                  </a:lnTo>
                  <a:lnTo>
                    <a:pt x="1588360" y="1803284"/>
                  </a:lnTo>
                  <a:lnTo>
                    <a:pt x="1591843" y="1801378"/>
                  </a:lnTo>
                  <a:lnTo>
                    <a:pt x="1595327" y="1879648"/>
                  </a:lnTo>
                  <a:lnTo>
                    <a:pt x="1598810" y="1877761"/>
                  </a:lnTo>
                  <a:lnTo>
                    <a:pt x="1602293" y="1875877"/>
                  </a:lnTo>
                  <a:lnTo>
                    <a:pt x="1605776" y="1873997"/>
                  </a:lnTo>
                  <a:lnTo>
                    <a:pt x="1609260" y="1872121"/>
                  </a:lnTo>
                  <a:lnTo>
                    <a:pt x="1612743" y="1870248"/>
                  </a:lnTo>
                  <a:lnTo>
                    <a:pt x="1616226" y="1876827"/>
                  </a:lnTo>
                  <a:lnTo>
                    <a:pt x="1619709" y="1874964"/>
                  </a:lnTo>
                  <a:lnTo>
                    <a:pt x="1623193" y="1873104"/>
                  </a:lnTo>
                  <a:lnTo>
                    <a:pt x="1626676" y="1871248"/>
                  </a:lnTo>
                  <a:lnTo>
                    <a:pt x="1630159" y="1869395"/>
                  </a:lnTo>
                  <a:lnTo>
                    <a:pt x="1633642" y="1867546"/>
                  </a:lnTo>
                  <a:lnTo>
                    <a:pt x="1637126" y="1865701"/>
                  </a:lnTo>
                  <a:lnTo>
                    <a:pt x="1640609" y="1863860"/>
                  </a:lnTo>
                  <a:lnTo>
                    <a:pt x="1644092" y="1862022"/>
                  </a:lnTo>
                  <a:lnTo>
                    <a:pt x="1647575" y="1860187"/>
                  </a:lnTo>
                  <a:lnTo>
                    <a:pt x="1651059" y="1866730"/>
                  </a:lnTo>
                  <a:lnTo>
                    <a:pt x="1654542" y="1864904"/>
                  </a:lnTo>
                  <a:lnTo>
                    <a:pt x="1658025" y="1863082"/>
                  </a:lnTo>
                  <a:lnTo>
                    <a:pt x="1661508" y="1861263"/>
                  </a:lnTo>
                  <a:lnTo>
                    <a:pt x="1664992" y="1859448"/>
                  </a:lnTo>
                  <a:lnTo>
                    <a:pt x="1668475" y="1890310"/>
                  </a:lnTo>
                  <a:lnTo>
                    <a:pt x="1671958" y="1888507"/>
                  </a:lnTo>
                  <a:lnTo>
                    <a:pt x="1675441" y="1886707"/>
                  </a:lnTo>
                  <a:lnTo>
                    <a:pt x="1678925" y="1884911"/>
                  </a:lnTo>
                  <a:lnTo>
                    <a:pt x="1682408" y="1883118"/>
                  </a:lnTo>
                  <a:lnTo>
                    <a:pt x="1685891" y="1881329"/>
                  </a:lnTo>
                  <a:lnTo>
                    <a:pt x="1689374" y="1910965"/>
                  </a:lnTo>
                  <a:lnTo>
                    <a:pt x="1692858" y="1909188"/>
                  </a:lnTo>
                  <a:lnTo>
                    <a:pt x="1696341" y="1907415"/>
                  </a:lnTo>
                  <a:lnTo>
                    <a:pt x="1699824" y="1905645"/>
                  </a:lnTo>
                  <a:lnTo>
                    <a:pt x="1703307" y="1903878"/>
                  </a:lnTo>
                  <a:lnTo>
                    <a:pt x="1706791" y="1917383"/>
                  </a:lnTo>
                  <a:lnTo>
                    <a:pt x="1710274" y="1915626"/>
                  </a:lnTo>
                  <a:lnTo>
                    <a:pt x="1713757" y="1913871"/>
                  </a:lnTo>
                  <a:lnTo>
                    <a:pt x="1717240" y="1912120"/>
                  </a:lnTo>
                  <a:lnTo>
                    <a:pt x="1720723" y="1910373"/>
                  </a:lnTo>
                  <a:lnTo>
                    <a:pt x="1724207" y="1908628"/>
                  </a:lnTo>
                  <a:lnTo>
                    <a:pt x="1727690" y="1906887"/>
                  </a:lnTo>
                  <a:lnTo>
                    <a:pt x="1731173" y="1905148"/>
                  </a:lnTo>
                  <a:lnTo>
                    <a:pt x="1734656" y="1903413"/>
                  </a:lnTo>
                  <a:lnTo>
                    <a:pt x="1738140" y="1901681"/>
                  </a:lnTo>
                  <a:lnTo>
                    <a:pt x="1741623" y="1899952"/>
                  </a:lnTo>
                  <a:lnTo>
                    <a:pt x="1745106" y="1898227"/>
                  </a:lnTo>
                  <a:lnTo>
                    <a:pt x="1748589" y="1896504"/>
                  </a:lnTo>
                  <a:lnTo>
                    <a:pt x="1752073" y="1894785"/>
                  </a:lnTo>
                  <a:lnTo>
                    <a:pt x="1755556" y="1893069"/>
                  </a:lnTo>
                  <a:lnTo>
                    <a:pt x="1759039" y="1891355"/>
                  </a:lnTo>
                  <a:lnTo>
                    <a:pt x="1762522" y="1912076"/>
                  </a:lnTo>
                  <a:lnTo>
                    <a:pt x="1766006" y="1910373"/>
                  </a:lnTo>
                  <a:lnTo>
                    <a:pt x="1769489" y="1908673"/>
                  </a:lnTo>
                  <a:lnTo>
                    <a:pt x="1772972" y="1906976"/>
                  </a:lnTo>
                  <a:lnTo>
                    <a:pt x="1776455" y="1905282"/>
                  </a:lnTo>
                  <a:lnTo>
                    <a:pt x="1779939" y="1918211"/>
                  </a:lnTo>
                  <a:lnTo>
                    <a:pt x="1783422" y="1916526"/>
                  </a:lnTo>
                  <a:lnTo>
                    <a:pt x="1786905" y="1914844"/>
                  </a:lnTo>
                  <a:lnTo>
                    <a:pt x="1790388" y="1913165"/>
                  </a:lnTo>
                  <a:lnTo>
                    <a:pt x="1793872" y="1911488"/>
                  </a:lnTo>
                  <a:lnTo>
                    <a:pt x="1797355" y="1945246"/>
                  </a:lnTo>
                  <a:lnTo>
                    <a:pt x="1800838" y="1943583"/>
                  </a:lnTo>
                  <a:lnTo>
                    <a:pt x="1804321" y="1941923"/>
                  </a:lnTo>
                  <a:lnTo>
                    <a:pt x="1807805" y="1940266"/>
                  </a:lnTo>
                  <a:lnTo>
                    <a:pt x="1811288" y="1938611"/>
                  </a:lnTo>
                  <a:lnTo>
                    <a:pt x="1814771" y="1936959"/>
                  </a:lnTo>
                  <a:lnTo>
                    <a:pt x="1818254" y="1962565"/>
                  </a:lnTo>
                  <a:lnTo>
                    <a:pt x="1821738" y="1960925"/>
                  </a:lnTo>
                  <a:lnTo>
                    <a:pt x="1825221" y="1959288"/>
                  </a:lnTo>
                  <a:lnTo>
                    <a:pt x="1828704" y="1957653"/>
                  </a:lnTo>
                  <a:lnTo>
                    <a:pt x="1832187" y="1956021"/>
                  </a:lnTo>
                  <a:lnTo>
                    <a:pt x="1835671" y="1954392"/>
                  </a:lnTo>
                  <a:lnTo>
                    <a:pt x="1839154" y="1952766"/>
                  </a:lnTo>
                  <a:lnTo>
                    <a:pt x="1842637" y="1951142"/>
                  </a:lnTo>
                  <a:lnTo>
                    <a:pt x="1846120" y="1949521"/>
                  </a:lnTo>
                  <a:lnTo>
                    <a:pt x="1849604" y="1947903"/>
                  </a:lnTo>
                  <a:lnTo>
                    <a:pt x="1853087" y="1991860"/>
                  </a:lnTo>
                  <a:lnTo>
                    <a:pt x="1856570" y="1990258"/>
                  </a:lnTo>
                  <a:lnTo>
                    <a:pt x="1860053" y="1988659"/>
                  </a:lnTo>
                  <a:lnTo>
                    <a:pt x="1863537" y="1987062"/>
                  </a:lnTo>
                  <a:lnTo>
                    <a:pt x="1867020" y="1985468"/>
                  </a:lnTo>
                  <a:lnTo>
                    <a:pt x="1870503" y="2002616"/>
                  </a:lnTo>
                  <a:lnTo>
                    <a:pt x="1873986" y="2001032"/>
                  </a:lnTo>
                  <a:lnTo>
                    <a:pt x="1877470" y="1999451"/>
                  </a:lnTo>
                  <a:lnTo>
                    <a:pt x="1880953" y="1997872"/>
                  </a:lnTo>
                  <a:lnTo>
                    <a:pt x="1884436" y="1996295"/>
                  </a:lnTo>
                  <a:lnTo>
                    <a:pt x="1887919" y="1994721"/>
                  </a:lnTo>
                  <a:lnTo>
                    <a:pt x="1891403" y="1999303"/>
                  </a:lnTo>
                  <a:lnTo>
                    <a:pt x="1894886" y="1997736"/>
                  </a:lnTo>
                  <a:lnTo>
                    <a:pt x="1898369" y="1996171"/>
                  </a:lnTo>
                  <a:lnTo>
                    <a:pt x="1901852" y="1994608"/>
                  </a:lnTo>
                  <a:lnTo>
                    <a:pt x="1905336" y="1993048"/>
                  </a:lnTo>
                  <a:lnTo>
                    <a:pt x="1908819" y="1997601"/>
                  </a:lnTo>
                  <a:lnTo>
                    <a:pt x="1912302" y="1996048"/>
                  </a:lnTo>
                  <a:lnTo>
                    <a:pt x="1915785" y="1994497"/>
                  </a:lnTo>
                  <a:lnTo>
                    <a:pt x="1919269" y="1992948"/>
                  </a:lnTo>
                  <a:lnTo>
                    <a:pt x="1922752" y="1991402"/>
                  </a:lnTo>
                  <a:lnTo>
                    <a:pt x="1926235" y="2042759"/>
                  </a:lnTo>
                  <a:lnTo>
                    <a:pt x="1929718" y="2041232"/>
                  </a:lnTo>
                  <a:lnTo>
                    <a:pt x="1933202" y="2039708"/>
                  </a:lnTo>
                  <a:lnTo>
                    <a:pt x="1936685" y="2038186"/>
                  </a:lnTo>
                  <a:lnTo>
                    <a:pt x="1940168" y="2036666"/>
                  </a:lnTo>
                  <a:lnTo>
                    <a:pt x="1943651" y="2035149"/>
                  </a:lnTo>
                  <a:lnTo>
                    <a:pt x="1947135" y="2033634"/>
                  </a:lnTo>
                  <a:lnTo>
                    <a:pt x="1950618" y="2032121"/>
                  </a:lnTo>
                  <a:lnTo>
                    <a:pt x="1954101" y="2030610"/>
                  </a:lnTo>
                  <a:lnTo>
                    <a:pt x="1957584" y="2029102"/>
                  </a:lnTo>
                  <a:lnTo>
                    <a:pt x="1961068" y="2027596"/>
                  </a:lnTo>
                  <a:lnTo>
                    <a:pt x="1964551" y="2048496"/>
                  </a:lnTo>
                  <a:lnTo>
                    <a:pt x="1968034" y="2047001"/>
                  </a:lnTo>
                  <a:lnTo>
                    <a:pt x="1971517" y="2045508"/>
                  </a:lnTo>
                  <a:lnTo>
                    <a:pt x="1975001" y="2044017"/>
                  </a:lnTo>
                  <a:lnTo>
                    <a:pt x="1978484" y="2042529"/>
                  </a:lnTo>
                  <a:lnTo>
                    <a:pt x="1981967" y="2052005"/>
                  </a:lnTo>
                  <a:lnTo>
                    <a:pt x="1985450" y="2050525"/>
                  </a:lnTo>
                  <a:lnTo>
                    <a:pt x="1988934" y="2049046"/>
                  </a:lnTo>
                  <a:lnTo>
                    <a:pt x="1992417" y="2047570"/>
                  </a:lnTo>
                  <a:lnTo>
                    <a:pt x="1995900" y="2046095"/>
                  </a:lnTo>
                  <a:lnTo>
                    <a:pt x="1999383" y="2060784"/>
                  </a:lnTo>
                  <a:lnTo>
                    <a:pt x="2002867" y="2059319"/>
                  </a:lnTo>
                  <a:lnTo>
                    <a:pt x="2006350" y="2057856"/>
                  </a:lnTo>
                  <a:lnTo>
                    <a:pt x="2009833" y="2056395"/>
                  </a:lnTo>
                  <a:lnTo>
                    <a:pt x="2013316" y="2054936"/>
                  </a:lnTo>
                  <a:lnTo>
                    <a:pt x="2016799" y="2064069"/>
                  </a:lnTo>
                  <a:lnTo>
                    <a:pt x="2020283" y="2062618"/>
                  </a:lnTo>
                  <a:lnTo>
                    <a:pt x="2023766" y="2061169"/>
                  </a:lnTo>
                  <a:lnTo>
                    <a:pt x="2027249" y="2059721"/>
                  </a:lnTo>
                  <a:lnTo>
                    <a:pt x="2030732" y="2058276"/>
                  </a:lnTo>
                  <a:lnTo>
                    <a:pt x="2034216" y="2056833"/>
                  </a:lnTo>
                  <a:lnTo>
                    <a:pt x="2037699" y="2071016"/>
                  </a:lnTo>
                  <a:lnTo>
                    <a:pt x="2041182" y="2069582"/>
                  </a:lnTo>
                  <a:lnTo>
                    <a:pt x="2044665" y="2068150"/>
                  </a:lnTo>
                  <a:lnTo>
                    <a:pt x="2048149" y="2066719"/>
                  </a:lnTo>
                  <a:lnTo>
                    <a:pt x="2051632" y="2065291"/>
                  </a:lnTo>
                  <a:lnTo>
                    <a:pt x="2055115" y="2123191"/>
                  </a:lnTo>
                  <a:lnTo>
                    <a:pt x="2058598" y="2121787"/>
                  </a:lnTo>
                  <a:lnTo>
                    <a:pt x="2062082" y="2120384"/>
                  </a:lnTo>
                  <a:lnTo>
                    <a:pt x="2065565" y="2118984"/>
                  </a:lnTo>
                  <a:lnTo>
                    <a:pt x="2069048" y="2117585"/>
                  </a:lnTo>
                  <a:lnTo>
                    <a:pt x="2072531" y="2130279"/>
                  </a:lnTo>
                  <a:lnTo>
                    <a:pt x="2076015" y="2128890"/>
                  </a:lnTo>
                  <a:lnTo>
                    <a:pt x="2079498" y="2127502"/>
                  </a:lnTo>
                  <a:lnTo>
                    <a:pt x="2082981" y="2126116"/>
                  </a:lnTo>
                  <a:lnTo>
                    <a:pt x="2086464" y="2124731"/>
                  </a:lnTo>
                  <a:lnTo>
                    <a:pt x="2089948" y="2123349"/>
                  </a:lnTo>
                  <a:lnTo>
                    <a:pt x="2089948" y="2127990"/>
                  </a:lnTo>
                  <a:lnTo>
                    <a:pt x="2089948" y="2132600"/>
                  </a:lnTo>
                  <a:lnTo>
                    <a:pt x="2089948" y="2137178"/>
                  </a:lnTo>
                  <a:lnTo>
                    <a:pt x="2089948" y="2141726"/>
                  </a:lnTo>
                  <a:lnTo>
                    <a:pt x="2089948" y="2146243"/>
                  </a:lnTo>
                  <a:lnTo>
                    <a:pt x="2093431" y="2144870"/>
                  </a:lnTo>
                  <a:lnTo>
                    <a:pt x="2096914" y="2143500"/>
                  </a:lnTo>
                  <a:lnTo>
                    <a:pt x="2100397" y="2142131"/>
                  </a:lnTo>
                  <a:lnTo>
                    <a:pt x="2103881" y="2140765"/>
                  </a:lnTo>
                  <a:lnTo>
                    <a:pt x="2107364" y="2139399"/>
                  </a:lnTo>
                  <a:lnTo>
                    <a:pt x="2110847" y="2160224"/>
                  </a:lnTo>
                  <a:lnTo>
                    <a:pt x="2114330" y="2158871"/>
                  </a:lnTo>
                  <a:lnTo>
                    <a:pt x="2117814" y="2157519"/>
                  </a:lnTo>
                  <a:lnTo>
                    <a:pt x="2121297" y="2156170"/>
                  </a:lnTo>
                  <a:lnTo>
                    <a:pt x="2124780" y="2154822"/>
                  </a:lnTo>
                  <a:lnTo>
                    <a:pt x="2128263" y="2166466"/>
                  </a:lnTo>
                  <a:lnTo>
                    <a:pt x="2131747" y="2165126"/>
                  </a:lnTo>
                  <a:lnTo>
                    <a:pt x="2135230" y="2163788"/>
                  </a:lnTo>
                  <a:lnTo>
                    <a:pt x="2138713" y="2162452"/>
                  </a:lnTo>
                  <a:lnTo>
                    <a:pt x="2142196" y="2161117"/>
                  </a:lnTo>
                  <a:lnTo>
                    <a:pt x="2145680" y="2172549"/>
                  </a:lnTo>
                  <a:lnTo>
                    <a:pt x="2149163" y="2171223"/>
                  </a:lnTo>
                  <a:lnTo>
                    <a:pt x="2152646" y="2169898"/>
                  </a:lnTo>
                  <a:lnTo>
                    <a:pt x="2156129" y="2168575"/>
                  </a:lnTo>
                  <a:lnTo>
                    <a:pt x="2159613" y="2167254"/>
                  </a:lnTo>
                  <a:lnTo>
                    <a:pt x="2163096" y="2165934"/>
                  </a:lnTo>
                  <a:lnTo>
                    <a:pt x="2166579" y="2164616"/>
                  </a:lnTo>
                  <a:lnTo>
                    <a:pt x="2170062" y="2163299"/>
                  </a:lnTo>
                  <a:lnTo>
                    <a:pt x="2173546" y="2161984"/>
                  </a:lnTo>
                  <a:lnTo>
                    <a:pt x="2177029" y="2160671"/>
                  </a:lnTo>
                  <a:lnTo>
                    <a:pt x="2180512" y="2159359"/>
                  </a:lnTo>
                  <a:lnTo>
                    <a:pt x="2183995" y="2214762"/>
                  </a:lnTo>
                  <a:lnTo>
                    <a:pt x="2187479" y="2213477"/>
                  </a:lnTo>
                  <a:lnTo>
                    <a:pt x="2190962" y="2212193"/>
                  </a:lnTo>
                  <a:lnTo>
                    <a:pt x="2194445" y="2210910"/>
                  </a:lnTo>
                  <a:lnTo>
                    <a:pt x="2197928" y="2209629"/>
                  </a:lnTo>
                  <a:lnTo>
                    <a:pt x="2201412" y="2238697"/>
                  </a:lnTo>
                  <a:lnTo>
                    <a:pt x="2204895" y="2237432"/>
                  </a:lnTo>
                  <a:lnTo>
                    <a:pt x="2208378" y="2236168"/>
                  </a:lnTo>
                  <a:lnTo>
                    <a:pt x="2211861" y="2234906"/>
                  </a:lnTo>
                  <a:lnTo>
                    <a:pt x="2215345" y="2233646"/>
                  </a:lnTo>
                  <a:lnTo>
                    <a:pt x="2218828" y="2250672"/>
                  </a:lnTo>
                  <a:lnTo>
                    <a:pt x="2222311" y="2249423"/>
                  </a:lnTo>
                  <a:lnTo>
                    <a:pt x="2225794" y="2248174"/>
                  </a:lnTo>
                  <a:lnTo>
                    <a:pt x="2229278" y="2246928"/>
                  </a:lnTo>
                  <a:lnTo>
                    <a:pt x="2232761" y="2245682"/>
                  </a:lnTo>
                  <a:lnTo>
                    <a:pt x="2236244" y="2244438"/>
                  </a:lnTo>
                  <a:lnTo>
                    <a:pt x="2239727" y="2278308"/>
                  </a:lnTo>
                  <a:lnTo>
                    <a:pt x="2243211" y="2277082"/>
                  </a:lnTo>
                  <a:lnTo>
                    <a:pt x="2246694" y="2275859"/>
                  </a:lnTo>
                  <a:lnTo>
                    <a:pt x="2250177" y="2274636"/>
                  </a:lnTo>
                  <a:lnTo>
                    <a:pt x="2253660" y="2273415"/>
                  </a:lnTo>
                  <a:lnTo>
                    <a:pt x="2257144" y="2272196"/>
                  </a:lnTo>
                  <a:lnTo>
                    <a:pt x="2260627" y="2270977"/>
                  </a:lnTo>
                  <a:lnTo>
                    <a:pt x="2264110" y="2269760"/>
                  </a:lnTo>
                  <a:lnTo>
                    <a:pt x="2267593" y="2268544"/>
                  </a:lnTo>
                  <a:lnTo>
                    <a:pt x="2271077" y="2267329"/>
                  </a:lnTo>
                  <a:lnTo>
                    <a:pt x="2274560" y="2343176"/>
                  </a:lnTo>
                  <a:lnTo>
                    <a:pt x="2278043" y="2342002"/>
                  </a:lnTo>
                  <a:lnTo>
                    <a:pt x="2281526" y="2340830"/>
                  </a:lnTo>
                  <a:lnTo>
                    <a:pt x="2285010" y="2339658"/>
                  </a:lnTo>
                  <a:lnTo>
                    <a:pt x="2288493" y="2338488"/>
                  </a:lnTo>
                  <a:lnTo>
                    <a:pt x="2291976" y="2352200"/>
                  </a:lnTo>
                  <a:lnTo>
                    <a:pt x="2295459" y="2351040"/>
                  </a:lnTo>
                  <a:lnTo>
                    <a:pt x="2298942" y="2349881"/>
                  </a:lnTo>
                  <a:lnTo>
                    <a:pt x="2302426" y="2348723"/>
                  </a:lnTo>
                  <a:lnTo>
                    <a:pt x="2305909" y="2347566"/>
                  </a:lnTo>
                  <a:lnTo>
                    <a:pt x="2309392" y="2346410"/>
                  </a:lnTo>
                  <a:lnTo>
                    <a:pt x="2312875" y="2348195"/>
                  </a:lnTo>
                  <a:lnTo>
                    <a:pt x="2316359" y="2347043"/>
                  </a:lnTo>
                  <a:lnTo>
                    <a:pt x="2319842" y="2345893"/>
                  </a:lnTo>
                  <a:lnTo>
                    <a:pt x="2323325" y="2344743"/>
                  </a:lnTo>
                  <a:lnTo>
                    <a:pt x="2326808" y="2343595"/>
                  </a:lnTo>
                  <a:lnTo>
                    <a:pt x="2330292" y="2351198"/>
                  </a:lnTo>
                  <a:lnTo>
                    <a:pt x="2333775" y="2350056"/>
                  </a:lnTo>
                  <a:lnTo>
                    <a:pt x="2337258" y="2348916"/>
                  </a:lnTo>
                  <a:lnTo>
                    <a:pt x="2340741" y="2347776"/>
                  </a:lnTo>
                  <a:lnTo>
                    <a:pt x="2344225" y="2346638"/>
                  </a:lnTo>
                  <a:lnTo>
                    <a:pt x="2347708" y="2373799"/>
                  </a:lnTo>
                  <a:lnTo>
                    <a:pt x="2351191" y="2372677"/>
                  </a:lnTo>
                  <a:lnTo>
                    <a:pt x="2354674" y="2371557"/>
                  </a:lnTo>
                  <a:lnTo>
                    <a:pt x="2358158" y="2370438"/>
                  </a:lnTo>
                  <a:lnTo>
                    <a:pt x="2361641" y="2369320"/>
                  </a:lnTo>
                  <a:lnTo>
                    <a:pt x="2365124" y="2370963"/>
                  </a:lnTo>
                  <a:lnTo>
                    <a:pt x="2368607" y="2369848"/>
                  </a:lnTo>
                  <a:lnTo>
                    <a:pt x="2372091" y="2368735"/>
                  </a:lnTo>
                  <a:lnTo>
                    <a:pt x="2375574" y="2367623"/>
                  </a:lnTo>
                  <a:lnTo>
                    <a:pt x="2379057" y="2366511"/>
                  </a:lnTo>
                  <a:lnTo>
                    <a:pt x="2382540" y="2365401"/>
                  </a:lnTo>
                  <a:lnTo>
                    <a:pt x="2386024" y="2372516"/>
                  </a:lnTo>
                  <a:lnTo>
                    <a:pt x="2389507" y="2371412"/>
                  </a:lnTo>
                  <a:lnTo>
                    <a:pt x="2392990" y="2370309"/>
                  </a:lnTo>
                  <a:lnTo>
                    <a:pt x="2396473" y="2369207"/>
                  </a:lnTo>
                  <a:lnTo>
                    <a:pt x="2399957" y="2368107"/>
                  </a:lnTo>
                  <a:lnTo>
                    <a:pt x="2403440" y="2377815"/>
                  </a:lnTo>
                  <a:lnTo>
                    <a:pt x="2406923" y="2376722"/>
                  </a:lnTo>
                  <a:lnTo>
                    <a:pt x="2410406" y="2375630"/>
                  </a:lnTo>
                  <a:lnTo>
                    <a:pt x="2413890" y="2374539"/>
                  </a:lnTo>
                  <a:lnTo>
                    <a:pt x="2417373" y="2373449"/>
                  </a:lnTo>
                  <a:lnTo>
                    <a:pt x="2420856" y="2380350"/>
                  </a:lnTo>
                  <a:lnTo>
                    <a:pt x="2424339" y="2379267"/>
                  </a:lnTo>
                  <a:lnTo>
                    <a:pt x="2427823" y="2378184"/>
                  </a:lnTo>
                  <a:lnTo>
                    <a:pt x="2431306" y="2377102"/>
                  </a:lnTo>
                  <a:lnTo>
                    <a:pt x="2434789" y="2376021"/>
                  </a:lnTo>
                  <a:lnTo>
                    <a:pt x="2438272" y="2418254"/>
                  </a:lnTo>
                  <a:lnTo>
                    <a:pt x="2441756" y="2417198"/>
                  </a:lnTo>
                  <a:lnTo>
                    <a:pt x="2445239" y="2416143"/>
                  </a:lnTo>
                  <a:lnTo>
                    <a:pt x="2448722" y="2415089"/>
                  </a:lnTo>
                  <a:lnTo>
                    <a:pt x="2452205" y="2414036"/>
                  </a:lnTo>
                  <a:lnTo>
                    <a:pt x="2455689" y="2412984"/>
                  </a:lnTo>
                  <a:lnTo>
                    <a:pt x="2459172" y="2426471"/>
                  </a:lnTo>
                  <a:lnTo>
                    <a:pt x="2462655" y="2425429"/>
                  </a:lnTo>
                  <a:lnTo>
                    <a:pt x="2466138" y="2424387"/>
                  </a:lnTo>
                  <a:lnTo>
                    <a:pt x="2469622" y="2423347"/>
                  </a:lnTo>
                  <a:lnTo>
                    <a:pt x="2473105" y="2422307"/>
                  </a:lnTo>
                  <a:lnTo>
                    <a:pt x="2476588" y="2423660"/>
                  </a:lnTo>
                  <a:lnTo>
                    <a:pt x="2480071" y="2422623"/>
                  </a:lnTo>
                  <a:lnTo>
                    <a:pt x="2483555" y="2421588"/>
                  </a:lnTo>
                  <a:lnTo>
                    <a:pt x="2487038" y="2420553"/>
                  </a:lnTo>
                  <a:lnTo>
                    <a:pt x="2490521" y="2419519"/>
                  </a:lnTo>
                  <a:lnTo>
                    <a:pt x="2494004" y="2483624"/>
                  </a:lnTo>
                  <a:lnTo>
                    <a:pt x="2497488" y="2482629"/>
                  </a:lnTo>
                  <a:lnTo>
                    <a:pt x="2500971" y="2481635"/>
                  </a:lnTo>
                  <a:lnTo>
                    <a:pt x="2504454" y="2480641"/>
                  </a:lnTo>
                  <a:lnTo>
                    <a:pt x="2507937" y="2479649"/>
                  </a:lnTo>
                  <a:lnTo>
                    <a:pt x="2511421" y="2478657"/>
                  </a:lnTo>
                  <a:lnTo>
                    <a:pt x="2514904" y="2504444"/>
                  </a:lnTo>
                  <a:lnTo>
                    <a:pt x="2518387" y="2503470"/>
                  </a:lnTo>
                  <a:lnTo>
                    <a:pt x="2521870" y="2502496"/>
                  </a:lnTo>
                  <a:lnTo>
                    <a:pt x="2525354" y="2501523"/>
                  </a:lnTo>
                  <a:lnTo>
                    <a:pt x="2528837" y="2500551"/>
                  </a:lnTo>
                  <a:lnTo>
                    <a:pt x="2532320" y="2511500"/>
                  </a:lnTo>
                  <a:lnTo>
                    <a:pt x="2535803" y="2510536"/>
                  </a:lnTo>
                  <a:lnTo>
                    <a:pt x="2539287" y="2509574"/>
                  </a:lnTo>
                  <a:lnTo>
                    <a:pt x="2542770" y="2508612"/>
                  </a:lnTo>
                  <a:lnTo>
                    <a:pt x="2546253" y="2507651"/>
                  </a:lnTo>
                  <a:lnTo>
                    <a:pt x="2549736" y="2512560"/>
                  </a:lnTo>
                  <a:lnTo>
                    <a:pt x="2553220" y="2511604"/>
                  </a:lnTo>
                  <a:lnTo>
                    <a:pt x="2556703" y="2510649"/>
                  </a:lnTo>
                  <a:lnTo>
                    <a:pt x="2560186" y="2509694"/>
                  </a:lnTo>
                  <a:lnTo>
                    <a:pt x="2563669" y="2508740"/>
                  </a:lnTo>
                  <a:lnTo>
                    <a:pt x="2567153" y="2519353"/>
                  </a:lnTo>
                  <a:lnTo>
                    <a:pt x="2570636" y="2518407"/>
                  </a:lnTo>
                  <a:lnTo>
                    <a:pt x="2574119" y="2517462"/>
                  </a:lnTo>
                  <a:lnTo>
                    <a:pt x="2577602" y="2516518"/>
                  </a:lnTo>
                  <a:lnTo>
                    <a:pt x="2581085" y="2515575"/>
                  </a:lnTo>
                  <a:lnTo>
                    <a:pt x="2584569" y="2514632"/>
                  </a:lnTo>
                  <a:lnTo>
                    <a:pt x="2588052" y="2519391"/>
                  </a:lnTo>
                  <a:lnTo>
                    <a:pt x="2591535" y="2518453"/>
                  </a:lnTo>
                  <a:lnTo>
                    <a:pt x="2595018" y="2517516"/>
                  </a:lnTo>
                  <a:lnTo>
                    <a:pt x="2598502" y="2516580"/>
                  </a:lnTo>
                  <a:lnTo>
                    <a:pt x="2601985" y="2515644"/>
                  </a:lnTo>
                  <a:lnTo>
                    <a:pt x="2605468" y="2514709"/>
                  </a:lnTo>
                  <a:lnTo>
                    <a:pt x="2608951" y="2513774"/>
                  </a:lnTo>
                  <a:lnTo>
                    <a:pt x="2612435" y="2512840"/>
                  </a:lnTo>
                  <a:lnTo>
                    <a:pt x="2615918" y="2511907"/>
                  </a:lnTo>
                  <a:lnTo>
                    <a:pt x="2619401" y="2510975"/>
                  </a:lnTo>
                  <a:lnTo>
                    <a:pt x="2622884" y="2532327"/>
                  </a:lnTo>
                  <a:lnTo>
                    <a:pt x="2626368" y="2531410"/>
                  </a:lnTo>
                  <a:lnTo>
                    <a:pt x="2629851" y="2530493"/>
                  </a:lnTo>
                  <a:lnTo>
                    <a:pt x="2633334" y="2529576"/>
                  </a:lnTo>
                  <a:lnTo>
                    <a:pt x="2636817" y="2528660"/>
                  </a:lnTo>
                  <a:lnTo>
                    <a:pt x="2640301" y="2531371"/>
                  </a:lnTo>
                  <a:lnTo>
                    <a:pt x="2643784" y="2530459"/>
                  </a:lnTo>
                  <a:lnTo>
                    <a:pt x="2647267" y="2529547"/>
                  </a:lnTo>
                  <a:lnTo>
                    <a:pt x="2650750" y="2528636"/>
                  </a:lnTo>
                  <a:lnTo>
                    <a:pt x="2654234" y="2527726"/>
                  </a:lnTo>
                  <a:lnTo>
                    <a:pt x="2657717" y="2526817"/>
                  </a:lnTo>
                  <a:lnTo>
                    <a:pt x="2661200" y="2562516"/>
                  </a:lnTo>
                  <a:lnTo>
                    <a:pt x="2664683" y="2561630"/>
                  </a:lnTo>
                  <a:lnTo>
                    <a:pt x="2668167" y="2560744"/>
                  </a:lnTo>
                  <a:lnTo>
                    <a:pt x="2671650" y="2559859"/>
                  </a:lnTo>
                  <a:lnTo>
                    <a:pt x="2675133" y="2558975"/>
                  </a:lnTo>
                  <a:lnTo>
                    <a:pt x="2678616" y="2558091"/>
                  </a:lnTo>
                  <a:lnTo>
                    <a:pt x="2682100" y="2557208"/>
                  </a:lnTo>
                  <a:lnTo>
                    <a:pt x="2685583" y="2556325"/>
                  </a:lnTo>
                  <a:lnTo>
                    <a:pt x="2689066" y="2555443"/>
                  </a:lnTo>
                  <a:lnTo>
                    <a:pt x="2692549" y="2554562"/>
                  </a:lnTo>
                  <a:lnTo>
                    <a:pt x="2696033" y="2576712"/>
                  </a:lnTo>
                  <a:lnTo>
                    <a:pt x="2699516" y="2575846"/>
                  </a:lnTo>
                  <a:lnTo>
                    <a:pt x="2702999" y="2574980"/>
                  </a:lnTo>
                  <a:lnTo>
                    <a:pt x="2706482" y="2574115"/>
                  </a:lnTo>
                  <a:lnTo>
                    <a:pt x="2709966" y="2573251"/>
                  </a:lnTo>
                  <a:lnTo>
                    <a:pt x="2713449" y="2573994"/>
                  </a:lnTo>
                  <a:lnTo>
                    <a:pt x="2716932" y="2573132"/>
                  </a:lnTo>
                  <a:lnTo>
                    <a:pt x="2720415" y="2572270"/>
                  </a:lnTo>
                  <a:lnTo>
                    <a:pt x="2723899" y="2571409"/>
                  </a:lnTo>
                  <a:lnTo>
                    <a:pt x="2727382" y="2570548"/>
                  </a:lnTo>
                  <a:lnTo>
                    <a:pt x="2730865" y="2569688"/>
                  </a:lnTo>
                  <a:lnTo>
                    <a:pt x="2734348" y="2592350"/>
                  </a:lnTo>
                  <a:lnTo>
                    <a:pt x="2737832" y="2591506"/>
                  </a:lnTo>
                  <a:lnTo>
                    <a:pt x="2741315" y="2590662"/>
                  </a:lnTo>
                  <a:lnTo>
                    <a:pt x="2744798" y="2589819"/>
                  </a:lnTo>
                  <a:lnTo>
                    <a:pt x="2748281" y="2588976"/>
                  </a:lnTo>
                  <a:lnTo>
                    <a:pt x="2751765" y="2591188"/>
                  </a:lnTo>
                  <a:lnTo>
                    <a:pt x="2755248" y="2590348"/>
                  </a:lnTo>
                  <a:lnTo>
                    <a:pt x="2758731" y="2589509"/>
                  </a:lnTo>
                  <a:lnTo>
                    <a:pt x="2762214" y="2588671"/>
                  </a:lnTo>
                  <a:lnTo>
                    <a:pt x="2765698" y="2587833"/>
                  </a:lnTo>
                  <a:lnTo>
                    <a:pt x="2769181" y="2606412"/>
                  </a:lnTo>
                  <a:lnTo>
                    <a:pt x="2772664" y="2605587"/>
                  </a:lnTo>
                  <a:lnTo>
                    <a:pt x="2776147" y="2604763"/>
                  </a:lnTo>
                  <a:lnTo>
                    <a:pt x="2779631" y="2603939"/>
                  </a:lnTo>
                  <a:lnTo>
                    <a:pt x="2783114" y="2603115"/>
                  </a:lnTo>
                  <a:lnTo>
                    <a:pt x="2786597" y="2602292"/>
                  </a:lnTo>
                  <a:lnTo>
                    <a:pt x="2786597" y="2603756"/>
                  </a:lnTo>
                  <a:lnTo>
                    <a:pt x="2786597" y="2605214"/>
                  </a:lnTo>
                  <a:lnTo>
                    <a:pt x="2786597" y="2606668"/>
                  </a:lnTo>
                  <a:lnTo>
                    <a:pt x="2786597" y="2608117"/>
                  </a:lnTo>
                  <a:lnTo>
                    <a:pt x="2786597" y="2609561"/>
                  </a:lnTo>
                  <a:lnTo>
                    <a:pt x="2786597" y="2611000"/>
                  </a:lnTo>
                  <a:lnTo>
                    <a:pt x="2786597" y="2612435"/>
                  </a:lnTo>
                  <a:lnTo>
                    <a:pt x="2786597" y="2613865"/>
                  </a:lnTo>
                  <a:lnTo>
                    <a:pt x="2786597" y="2615290"/>
                  </a:lnTo>
                  <a:lnTo>
                    <a:pt x="2786597" y="2616710"/>
                  </a:lnTo>
                  <a:lnTo>
                    <a:pt x="2786597" y="2618126"/>
                  </a:lnTo>
                  <a:lnTo>
                    <a:pt x="2786597" y="2619538"/>
                  </a:lnTo>
                  <a:lnTo>
                    <a:pt x="2786597" y="2620944"/>
                  </a:lnTo>
                  <a:lnTo>
                    <a:pt x="2786597" y="2622346"/>
                  </a:lnTo>
                  <a:lnTo>
                    <a:pt x="2786597" y="2623744"/>
                  </a:lnTo>
                  <a:lnTo>
                    <a:pt x="2786597" y="2625137"/>
                  </a:lnTo>
                  <a:lnTo>
                    <a:pt x="2790080" y="2624329"/>
                  </a:lnTo>
                  <a:lnTo>
                    <a:pt x="2793564" y="2623521"/>
                  </a:lnTo>
                  <a:lnTo>
                    <a:pt x="2797047" y="2622714"/>
                  </a:lnTo>
                  <a:lnTo>
                    <a:pt x="2800530" y="2621907"/>
                  </a:lnTo>
                  <a:lnTo>
                    <a:pt x="2804013" y="2621101"/>
                  </a:lnTo>
                  <a:lnTo>
                    <a:pt x="2807497" y="2624464"/>
                  </a:lnTo>
                  <a:lnTo>
                    <a:pt x="2810980" y="2623661"/>
                  </a:lnTo>
                  <a:lnTo>
                    <a:pt x="2814463" y="2622859"/>
                  </a:lnTo>
                  <a:lnTo>
                    <a:pt x="2817946" y="2622057"/>
                  </a:lnTo>
                  <a:lnTo>
                    <a:pt x="2821430" y="2621256"/>
                  </a:lnTo>
                  <a:lnTo>
                    <a:pt x="2824913" y="2679861"/>
                  </a:lnTo>
                  <a:lnTo>
                    <a:pt x="2828396" y="2679099"/>
                  </a:lnTo>
                  <a:lnTo>
                    <a:pt x="2831879" y="2678338"/>
                  </a:lnTo>
                  <a:lnTo>
                    <a:pt x="2835363" y="2677577"/>
                  </a:lnTo>
                  <a:lnTo>
                    <a:pt x="2838846" y="2676816"/>
                  </a:lnTo>
                  <a:lnTo>
                    <a:pt x="2842329" y="2693757"/>
                  </a:lnTo>
                  <a:lnTo>
                    <a:pt x="2845812" y="2693009"/>
                  </a:lnTo>
                  <a:lnTo>
                    <a:pt x="2849296" y="2692261"/>
                  </a:lnTo>
                  <a:lnTo>
                    <a:pt x="2852779" y="2691514"/>
                  </a:lnTo>
                  <a:lnTo>
                    <a:pt x="2856262" y="2690767"/>
                  </a:lnTo>
                  <a:lnTo>
                    <a:pt x="2859745" y="2690021"/>
                  </a:lnTo>
                  <a:lnTo>
                    <a:pt x="2863229" y="2710698"/>
                  </a:lnTo>
                  <a:lnTo>
                    <a:pt x="2866712" y="2709966"/>
                  </a:lnTo>
                  <a:lnTo>
                    <a:pt x="2870195" y="2709236"/>
                  </a:lnTo>
                  <a:lnTo>
                    <a:pt x="2873678" y="2708505"/>
                  </a:lnTo>
                  <a:lnTo>
                    <a:pt x="2877161" y="2707775"/>
                  </a:lnTo>
                  <a:lnTo>
                    <a:pt x="2880645" y="2729494"/>
                  </a:lnTo>
                  <a:lnTo>
                    <a:pt x="2884128" y="2728780"/>
                  </a:lnTo>
                  <a:lnTo>
                    <a:pt x="2887611" y="2728066"/>
                  </a:lnTo>
                  <a:lnTo>
                    <a:pt x="2891094" y="2727353"/>
                  </a:lnTo>
                  <a:lnTo>
                    <a:pt x="2894578" y="2726640"/>
                  </a:lnTo>
                  <a:lnTo>
                    <a:pt x="2898061" y="2729039"/>
                  </a:lnTo>
                  <a:lnTo>
                    <a:pt x="2901544" y="2728329"/>
                  </a:lnTo>
                  <a:lnTo>
                    <a:pt x="2905027" y="2727619"/>
                  </a:lnTo>
                  <a:lnTo>
                    <a:pt x="2908511" y="2726910"/>
                  </a:lnTo>
                  <a:lnTo>
                    <a:pt x="2911994" y="2726201"/>
                  </a:lnTo>
                  <a:lnTo>
                    <a:pt x="2915477" y="2730640"/>
                  </a:lnTo>
                  <a:lnTo>
                    <a:pt x="2918960" y="2729936"/>
                  </a:lnTo>
                  <a:lnTo>
                    <a:pt x="2922444" y="2729231"/>
                  </a:lnTo>
                  <a:lnTo>
                    <a:pt x="2925927" y="2728527"/>
                  </a:lnTo>
                  <a:lnTo>
                    <a:pt x="2929410" y="2727824"/>
                  </a:lnTo>
                  <a:lnTo>
                    <a:pt x="2932893" y="2727120"/>
                  </a:lnTo>
                  <a:lnTo>
                    <a:pt x="2936377" y="2729485"/>
                  </a:lnTo>
                  <a:lnTo>
                    <a:pt x="2939860" y="2728784"/>
                  </a:lnTo>
                  <a:lnTo>
                    <a:pt x="2943343" y="2728084"/>
                  </a:lnTo>
                  <a:lnTo>
                    <a:pt x="2946826" y="2727385"/>
                  </a:lnTo>
                  <a:lnTo>
                    <a:pt x="2950310" y="2726685"/>
                  </a:lnTo>
                  <a:lnTo>
                    <a:pt x="2953793" y="2727007"/>
                  </a:lnTo>
                  <a:lnTo>
                    <a:pt x="2957276" y="2726309"/>
                  </a:lnTo>
                  <a:lnTo>
                    <a:pt x="2960759" y="2725611"/>
                  </a:lnTo>
                  <a:lnTo>
                    <a:pt x="2964243" y="2724914"/>
                  </a:lnTo>
                  <a:lnTo>
                    <a:pt x="2967726" y="2724217"/>
                  </a:lnTo>
                  <a:lnTo>
                    <a:pt x="2971209" y="2729606"/>
                  </a:lnTo>
                  <a:lnTo>
                    <a:pt x="2974692" y="2728913"/>
                  </a:lnTo>
                  <a:lnTo>
                    <a:pt x="2978176" y="2728221"/>
                  </a:lnTo>
                  <a:lnTo>
                    <a:pt x="2981659" y="2727530"/>
                  </a:lnTo>
                  <a:lnTo>
                    <a:pt x="2985142" y="2726839"/>
                  </a:lnTo>
                  <a:lnTo>
                    <a:pt x="2988625" y="2740993"/>
                  </a:lnTo>
                  <a:lnTo>
                    <a:pt x="2992109" y="2740312"/>
                  </a:lnTo>
                  <a:lnTo>
                    <a:pt x="2995592" y="2739632"/>
                  </a:lnTo>
                  <a:lnTo>
                    <a:pt x="2999075" y="2738952"/>
                  </a:lnTo>
                  <a:lnTo>
                    <a:pt x="3002558" y="2738272"/>
                  </a:lnTo>
                  <a:lnTo>
                    <a:pt x="3006042" y="2737593"/>
                  </a:lnTo>
                  <a:lnTo>
                    <a:pt x="3009525" y="2762320"/>
                  </a:lnTo>
                  <a:lnTo>
                    <a:pt x="3013008" y="2761659"/>
                  </a:lnTo>
                  <a:lnTo>
                    <a:pt x="3016491" y="2760997"/>
                  </a:lnTo>
                  <a:lnTo>
                    <a:pt x="3019975" y="2760337"/>
                  </a:lnTo>
                  <a:lnTo>
                    <a:pt x="3023458" y="2759676"/>
                  </a:lnTo>
                  <a:lnTo>
                    <a:pt x="3026941" y="2787069"/>
                  </a:lnTo>
                  <a:lnTo>
                    <a:pt x="3030424" y="2786428"/>
                  </a:lnTo>
                  <a:lnTo>
                    <a:pt x="3033908" y="2785788"/>
                  </a:lnTo>
                  <a:lnTo>
                    <a:pt x="3037391" y="2785148"/>
                  </a:lnTo>
                  <a:lnTo>
                    <a:pt x="3040874" y="2784508"/>
                  </a:lnTo>
                  <a:lnTo>
                    <a:pt x="3044357" y="2784713"/>
                  </a:lnTo>
                  <a:lnTo>
                    <a:pt x="3047841" y="2784074"/>
                  </a:lnTo>
                  <a:lnTo>
                    <a:pt x="3051324" y="2783435"/>
                  </a:lnTo>
                  <a:lnTo>
                    <a:pt x="3054807" y="2782797"/>
                  </a:lnTo>
                  <a:lnTo>
                    <a:pt x="3058290" y="2782159"/>
                  </a:lnTo>
                  <a:lnTo>
                    <a:pt x="3061774" y="2784891"/>
                  </a:lnTo>
                  <a:lnTo>
                    <a:pt x="3065257" y="2784256"/>
                  </a:lnTo>
                  <a:lnTo>
                    <a:pt x="3068740" y="2783621"/>
                  </a:lnTo>
                  <a:lnTo>
                    <a:pt x="3072223" y="2782987"/>
                  </a:lnTo>
                  <a:lnTo>
                    <a:pt x="3075707" y="2782353"/>
                  </a:lnTo>
                  <a:lnTo>
                    <a:pt x="3079190" y="2781719"/>
                  </a:lnTo>
                  <a:lnTo>
                    <a:pt x="3082673" y="2781085"/>
                  </a:lnTo>
                  <a:lnTo>
                    <a:pt x="3086156" y="2780452"/>
                  </a:lnTo>
                  <a:lnTo>
                    <a:pt x="3089640" y="2779819"/>
                  </a:lnTo>
                  <a:lnTo>
                    <a:pt x="3093123" y="2779186"/>
                  </a:lnTo>
                  <a:lnTo>
                    <a:pt x="3096606" y="2778553"/>
                  </a:lnTo>
                  <a:lnTo>
                    <a:pt x="3100089" y="2781284"/>
                  </a:lnTo>
                  <a:lnTo>
                    <a:pt x="3103573" y="2780654"/>
                  </a:lnTo>
                  <a:lnTo>
                    <a:pt x="3107056" y="2780025"/>
                  </a:lnTo>
                  <a:lnTo>
                    <a:pt x="3110539" y="2779396"/>
                  </a:lnTo>
                  <a:lnTo>
                    <a:pt x="3114022" y="2778767"/>
                  </a:lnTo>
                  <a:lnTo>
                    <a:pt x="3117506" y="2780647"/>
                  </a:lnTo>
                  <a:lnTo>
                    <a:pt x="3120989" y="2780021"/>
                  </a:lnTo>
                  <a:lnTo>
                    <a:pt x="3124472" y="2779395"/>
                  </a:lnTo>
                  <a:lnTo>
                    <a:pt x="3127955" y="2778769"/>
                  </a:lnTo>
                  <a:lnTo>
                    <a:pt x="3131439" y="2778143"/>
                  </a:lnTo>
                  <a:lnTo>
                    <a:pt x="3134922" y="2777518"/>
                  </a:lnTo>
                  <a:lnTo>
                    <a:pt x="3134922" y="2778353"/>
                  </a:lnTo>
                  <a:lnTo>
                    <a:pt x="3134922" y="2779186"/>
                  </a:lnTo>
                  <a:lnTo>
                    <a:pt x="3134922" y="2780017"/>
                  </a:lnTo>
                  <a:lnTo>
                    <a:pt x="3134922" y="2780846"/>
                  </a:lnTo>
                  <a:lnTo>
                    <a:pt x="3134922" y="2781674"/>
                  </a:lnTo>
                  <a:lnTo>
                    <a:pt x="3134922" y="2782499"/>
                  </a:lnTo>
                  <a:lnTo>
                    <a:pt x="3134922" y="2783323"/>
                  </a:lnTo>
                  <a:lnTo>
                    <a:pt x="3134922" y="2784144"/>
                  </a:lnTo>
                  <a:lnTo>
                    <a:pt x="3134922" y="2784964"/>
                  </a:lnTo>
                  <a:lnTo>
                    <a:pt x="3134922" y="2785781"/>
                  </a:lnTo>
                  <a:lnTo>
                    <a:pt x="3134922" y="2786597"/>
                  </a:lnTo>
                  <a:lnTo>
                    <a:pt x="3134922" y="2787411"/>
                  </a:lnTo>
                  <a:lnTo>
                    <a:pt x="3134922" y="2788223"/>
                  </a:lnTo>
                  <a:lnTo>
                    <a:pt x="3134922" y="2789033"/>
                  </a:lnTo>
                  <a:lnTo>
                    <a:pt x="3134922" y="2789841"/>
                  </a:lnTo>
                  <a:lnTo>
                    <a:pt x="3134922" y="2790647"/>
                  </a:lnTo>
                  <a:lnTo>
                    <a:pt x="3134922" y="2791452"/>
                  </a:lnTo>
                  <a:lnTo>
                    <a:pt x="3134922" y="2792254"/>
                  </a:lnTo>
                  <a:lnTo>
                    <a:pt x="3134922" y="2793055"/>
                  </a:lnTo>
                  <a:lnTo>
                    <a:pt x="3134922" y="2793854"/>
                  </a:lnTo>
                  <a:lnTo>
                    <a:pt x="3134922" y="2794651"/>
                  </a:lnTo>
                  <a:lnTo>
                    <a:pt x="3134922" y="2795446"/>
                  </a:lnTo>
                  <a:lnTo>
                    <a:pt x="3138405" y="2794833"/>
                  </a:lnTo>
                  <a:lnTo>
                    <a:pt x="3141888" y="2794220"/>
                  </a:lnTo>
                  <a:lnTo>
                    <a:pt x="3145372" y="2793607"/>
                  </a:lnTo>
                  <a:lnTo>
                    <a:pt x="3148855" y="2792995"/>
                  </a:lnTo>
                  <a:lnTo>
                    <a:pt x="3152338" y="2792383"/>
                  </a:lnTo>
                  <a:lnTo>
                    <a:pt x="3155821" y="2800433"/>
                  </a:lnTo>
                  <a:lnTo>
                    <a:pt x="3159304" y="2799827"/>
                  </a:lnTo>
                  <a:lnTo>
                    <a:pt x="3162788" y="2799221"/>
                  </a:lnTo>
                  <a:lnTo>
                    <a:pt x="3166271" y="2798616"/>
                  </a:lnTo>
                  <a:lnTo>
                    <a:pt x="3169754" y="2798011"/>
                  </a:lnTo>
                  <a:lnTo>
                    <a:pt x="3173237" y="2818577"/>
                  </a:lnTo>
                  <a:lnTo>
                    <a:pt x="3176721" y="2817987"/>
                  </a:lnTo>
                  <a:lnTo>
                    <a:pt x="3180204" y="2817397"/>
                  </a:lnTo>
                  <a:lnTo>
                    <a:pt x="3183687" y="2816807"/>
                  </a:lnTo>
                  <a:lnTo>
                    <a:pt x="3187170" y="2816217"/>
                  </a:lnTo>
                  <a:lnTo>
                    <a:pt x="3190654" y="2822180"/>
                  </a:lnTo>
                  <a:lnTo>
                    <a:pt x="3194137" y="2821595"/>
                  </a:lnTo>
                  <a:lnTo>
                    <a:pt x="3197620" y="2821011"/>
                  </a:lnTo>
                  <a:lnTo>
                    <a:pt x="3201103" y="2820427"/>
                  </a:lnTo>
                  <a:lnTo>
                    <a:pt x="3204587" y="2819843"/>
                  </a:lnTo>
                  <a:lnTo>
                    <a:pt x="3208070" y="2819260"/>
                  </a:lnTo>
                  <a:lnTo>
                    <a:pt x="3211553" y="2822275"/>
                  </a:lnTo>
                  <a:lnTo>
                    <a:pt x="3215036" y="2821695"/>
                  </a:lnTo>
                  <a:lnTo>
                    <a:pt x="3218520" y="2821114"/>
                  </a:lnTo>
                  <a:lnTo>
                    <a:pt x="3222003" y="2820534"/>
                  </a:lnTo>
                  <a:lnTo>
                    <a:pt x="3225486" y="2819954"/>
                  </a:lnTo>
                  <a:lnTo>
                    <a:pt x="3228969" y="2819374"/>
                  </a:lnTo>
                  <a:lnTo>
                    <a:pt x="3232453" y="2818795"/>
                  </a:lnTo>
                  <a:lnTo>
                    <a:pt x="3235936" y="2818215"/>
                  </a:lnTo>
                  <a:lnTo>
                    <a:pt x="3239419" y="2817636"/>
                  </a:lnTo>
                  <a:lnTo>
                    <a:pt x="3242902" y="2817057"/>
                  </a:lnTo>
                  <a:lnTo>
                    <a:pt x="3246386" y="2817917"/>
                  </a:lnTo>
                  <a:lnTo>
                    <a:pt x="3249869" y="2817340"/>
                  </a:lnTo>
                  <a:lnTo>
                    <a:pt x="3253352" y="2816763"/>
                  </a:lnTo>
                  <a:lnTo>
                    <a:pt x="3256835" y="2816186"/>
                  </a:lnTo>
                  <a:lnTo>
                    <a:pt x="3260319" y="2815609"/>
                  </a:lnTo>
                  <a:lnTo>
                    <a:pt x="3263802" y="2828439"/>
                  </a:lnTo>
                  <a:lnTo>
                    <a:pt x="3267285" y="2827871"/>
                  </a:lnTo>
                  <a:lnTo>
                    <a:pt x="3270768" y="2827304"/>
                  </a:lnTo>
                  <a:lnTo>
                    <a:pt x="3274252" y="2826737"/>
                  </a:lnTo>
                  <a:lnTo>
                    <a:pt x="3277735" y="2826171"/>
                  </a:lnTo>
                  <a:lnTo>
                    <a:pt x="3281218" y="2825604"/>
                  </a:lnTo>
                  <a:lnTo>
                    <a:pt x="3284701" y="2827803"/>
                  </a:lnTo>
                  <a:lnTo>
                    <a:pt x="3288185" y="2827239"/>
                  </a:lnTo>
                  <a:lnTo>
                    <a:pt x="3291668" y="2826675"/>
                  </a:lnTo>
                  <a:lnTo>
                    <a:pt x="3295151" y="2826111"/>
                  </a:lnTo>
                  <a:lnTo>
                    <a:pt x="3298634" y="2825548"/>
                  </a:lnTo>
                  <a:lnTo>
                    <a:pt x="3302118" y="2824985"/>
                  </a:lnTo>
                  <a:lnTo>
                    <a:pt x="3305601" y="2824422"/>
                  </a:lnTo>
                  <a:lnTo>
                    <a:pt x="3309084" y="2823859"/>
                  </a:lnTo>
                  <a:lnTo>
                    <a:pt x="3312567" y="2823296"/>
                  </a:lnTo>
                  <a:lnTo>
                    <a:pt x="3316051" y="2822734"/>
                  </a:lnTo>
                  <a:lnTo>
                    <a:pt x="3319534" y="2833075"/>
                  </a:lnTo>
                  <a:lnTo>
                    <a:pt x="3323017" y="2832521"/>
                  </a:lnTo>
                  <a:lnTo>
                    <a:pt x="3326500" y="2831966"/>
                  </a:lnTo>
                  <a:lnTo>
                    <a:pt x="3329984" y="2831412"/>
                  </a:lnTo>
                  <a:lnTo>
                    <a:pt x="3333467" y="2830857"/>
                  </a:lnTo>
                  <a:lnTo>
                    <a:pt x="3336950" y="2831646"/>
                  </a:lnTo>
                  <a:lnTo>
                    <a:pt x="3340433" y="2831093"/>
                  </a:lnTo>
                  <a:lnTo>
                    <a:pt x="3343917" y="2830540"/>
                  </a:lnTo>
                  <a:lnTo>
                    <a:pt x="3347400" y="2829988"/>
                  </a:lnTo>
                  <a:lnTo>
                    <a:pt x="3350883" y="2829436"/>
                  </a:lnTo>
                  <a:lnTo>
                    <a:pt x="3354366" y="2828884"/>
                  </a:lnTo>
                  <a:lnTo>
                    <a:pt x="3357850" y="2856634"/>
                  </a:lnTo>
                  <a:lnTo>
                    <a:pt x="3361333" y="2856101"/>
                  </a:lnTo>
                  <a:lnTo>
                    <a:pt x="3364816" y="2855568"/>
                  </a:lnTo>
                  <a:lnTo>
                    <a:pt x="3368299" y="2855036"/>
                  </a:lnTo>
                  <a:lnTo>
                    <a:pt x="3371783" y="2854503"/>
                  </a:lnTo>
                  <a:lnTo>
                    <a:pt x="3375266" y="2880583"/>
                  </a:lnTo>
                  <a:lnTo>
                    <a:pt x="3378749" y="2880068"/>
                  </a:lnTo>
                  <a:lnTo>
                    <a:pt x="3382232" y="2879554"/>
                  </a:lnTo>
                  <a:lnTo>
                    <a:pt x="3385716" y="2879040"/>
                  </a:lnTo>
                  <a:lnTo>
                    <a:pt x="3389199" y="2878527"/>
                  </a:lnTo>
                  <a:lnTo>
                    <a:pt x="3392682" y="2884756"/>
                  </a:lnTo>
                  <a:lnTo>
                    <a:pt x="3396165" y="2884248"/>
                  </a:lnTo>
                  <a:lnTo>
                    <a:pt x="3399649" y="2883739"/>
                  </a:lnTo>
                  <a:lnTo>
                    <a:pt x="3403132" y="2883231"/>
                  </a:lnTo>
                  <a:lnTo>
                    <a:pt x="3406615" y="2882722"/>
                  </a:lnTo>
                  <a:lnTo>
                    <a:pt x="3410098" y="2902159"/>
                  </a:lnTo>
                  <a:lnTo>
                    <a:pt x="3413582" y="2901664"/>
                  </a:lnTo>
                  <a:lnTo>
                    <a:pt x="3417065" y="2901170"/>
                  </a:lnTo>
                  <a:lnTo>
                    <a:pt x="3420548" y="2900676"/>
                  </a:lnTo>
                  <a:lnTo>
                    <a:pt x="3424031" y="2900182"/>
                  </a:lnTo>
                  <a:lnTo>
                    <a:pt x="3427515" y="2899688"/>
                  </a:lnTo>
                  <a:lnTo>
                    <a:pt x="3430998" y="2901280"/>
                  </a:lnTo>
                  <a:lnTo>
                    <a:pt x="3434481" y="2900788"/>
                  </a:lnTo>
                  <a:lnTo>
                    <a:pt x="3437964" y="2900296"/>
                  </a:lnTo>
                  <a:lnTo>
                    <a:pt x="3441447" y="2899804"/>
                  </a:lnTo>
                  <a:lnTo>
                    <a:pt x="3444931" y="2899313"/>
                  </a:lnTo>
                  <a:lnTo>
                    <a:pt x="3448414" y="2899862"/>
                  </a:lnTo>
                  <a:lnTo>
                    <a:pt x="3451897" y="2899372"/>
                  </a:lnTo>
                  <a:lnTo>
                    <a:pt x="3455380" y="2898881"/>
                  </a:lnTo>
                  <a:lnTo>
                    <a:pt x="3458864" y="2898391"/>
                  </a:lnTo>
                  <a:lnTo>
                    <a:pt x="3462347" y="2897901"/>
                  </a:lnTo>
                  <a:lnTo>
                    <a:pt x="3465830" y="2928503"/>
                  </a:lnTo>
                  <a:lnTo>
                    <a:pt x="3469313" y="2928035"/>
                  </a:lnTo>
                  <a:lnTo>
                    <a:pt x="3472797" y="2927566"/>
                  </a:lnTo>
                  <a:lnTo>
                    <a:pt x="3476280" y="2927098"/>
                  </a:lnTo>
                  <a:lnTo>
                    <a:pt x="3479763" y="2926630"/>
                  </a:lnTo>
                  <a:lnTo>
                    <a:pt x="3483246" y="2926162"/>
                  </a:lnTo>
                  <a:lnTo>
                    <a:pt x="3483246" y="2926630"/>
                  </a:lnTo>
                  <a:lnTo>
                    <a:pt x="3483246" y="2927098"/>
                  </a:lnTo>
                  <a:lnTo>
                    <a:pt x="3483246" y="2927565"/>
                  </a:lnTo>
                  <a:lnTo>
                    <a:pt x="3483246" y="2928031"/>
                  </a:lnTo>
                  <a:lnTo>
                    <a:pt x="3483246" y="2928496"/>
                  </a:lnTo>
                  <a:lnTo>
                    <a:pt x="3483246" y="2928961"/>
                  </a:lnTo>
                  <a:lnTo>
                    <a:pt x="3483246" y="2929425"/>
                  </a:lnTo>
                  <a:lnTo>
                    <a:pt x="3483246" y="2929888"/>
                  </a:lnTo>
                  <a:lnTo>
                    <a:pt x="3483246" y="2930350"/>
                  </a:lnTo>
                  <a:lnTo>
                    <a:pt x="3483246" y="2930812"/>
                  </a:lnTo>
                  <a:lnTo>
                    <a:pt x="3483246" y="2931272"/>
                  </a:lnTo>
                  <a:lnTo>
                    <a:pt x="3483246" y="2931732"/>
                  </a:lnTo>
                  <a:lnTo>
                    <a:pt x="3483246" y="2932192"/>
                  </a:lnTo>
                  <a:lnTo>
                    <a:pt x="3483246" y="2932650"/>
                  </a:lnTo>
                  <a:lnTo>
                    <a:pt x="3483246" y="2933108"/>
                  </a:lnTo>
                  <a:lnTo>
                    <a:pt x="3483246" y="2933565"/>
                  </a:lnTo>
                  <a:lnTo>
                    <a:pt x="3483246" y="2934021"/>
                  </a:lnTo>
                  <a:lnTo>
                    <a:pt x="3483246" y="2934476"/>
                  </a:lnTo>
                  <a:lnTo>
                    <a:pt x="3483246" y="2934931"/>
                  </a:lnTo>
                  <a:lnTo>
                    <a:pt x="3483246" y="2935385"/>
                  </a:lnTo>
                  <a:lnTo>
                    <a:pt x="3483246" y="2935838"/>
                  </a:lnTo>
                  <a:lnTo>
                    <a:pt x="3483246" y="2936290"/>
                  </a:lnTo>
                  <a:lnTo>
                    <a:pt x="3483246" y="2936742"/>
                  </a:lnTo>
                  <a:lnTo>
                    <a:pt x="3483246" y="2937193"/>
                  </a:lnTo>
                  <a:lnTo>
                    <a:pt x="3483246" y="2937643"/>
                  </a:lnTo>
                  <a:lnTo>
                    <a:pt x="3483246" y="2938092"/>
                  </a:lnTo>
                  <a:lnTo>
                    <a:pt x="3483246" y="2938541"/>
                  </a:lnTo>
                  <a:lnTo>
                    <a:pt x="3483246" y="2938989"/>
                  </a:lnTo>
                  <a:lnTo>
                    <a:pt x="3483246" y="2939436"/>
                  </a:lnTo>
                  <a:lnTo>
                    <a:pt x="3483246" y="2939883"/>
                  </a:lnTo>
                  <a:lnTo>
                    <a:pt x="3483246" y="2940329"/>
                  </a:lnTo>
                  <a:lnTo>
                    <a:pt x="3483246" y="2940774"/>
                  </a:lnTo>
                  <a:lnTo>
                    <a:pt x="3483246" y="2941218"/>
                  </a:lnTo>
                  <a:lnTo>
                    <a:pt x="3483246" y="2941661"/>
                  </a:lnTo>
                  <a:lnTo>
                    <a:pt x="3483246" y="2942104"/>
                  </a:lnTo>
                  <a:lnTo>
                    <a:pt x="3483246" y="2942546"/>
                  </a:lnTo>
                  <a:lnTo>
                    <a:pt x="3483246" y="2942988"/>
                  </a:lnTo>
                  <a:lnTo>
                    <a:pt x="3483246" y="2943428"/>
                  </a:lnTo>
                  <a:lnTo>
                    <a:pt x="3483246" y="2943868"/>
                  </a:lnTo>
                  <a:lnTo>
                    <a:pt x="3483246" y="2944308"/>
                  </a:lnTo>
                  <a:lnTo>
                    <a:pt x="3483246" y="2944746"/>
                  </a:lnTo>
                  <a:lnTo>
                    <a:pt x="3483246" y="2945184"/>
                  </a:lnTo>
                  <a:lnTo>
                    <a:pt x="3483246" y="2945621"/>
                  </a:lnTo>
                  <a:lnTo>
                    <a:pt x="3483246" y="2946057"/>
                  </a:lnTo>
                  <a:lnTo>
                    <a:pt x="3483246" y="2946493"/>
                  </a:lnTo>
                  <a:lnTo>
                    <a:pt x="3483246" y="2946928"/>
                  </a:lnTo>
                  <a:lnTo>
                    <a:pt x="3483246" y="2947362"/>
                  </a:lnTo>
                  <a:lnTo>
                    <a:pt x="3483246" y="2947796"/>
                  </a:lnTo>
                  <a:lnTo>
                    <a:pt x="3483246" y="2948229"/>
                  </a:lnTo>
                  <a:lnTo>
                    <a:pt x="3483246" y="2948661"/>
                  </a:lnTo>
                  <a:lnTo>
                    <a:pt x="3483246" y="2949092"/>
                  </a:lnTo>
                  <a:lnTo>
                    <a:pt x="3483246" y="2949523"/>
                  </a:lnTo>
                  <a:lnTo>
                    <a:pt x="3483246" y="2949953"/>
                  </a:lnTo>
                  <a:lnTo>
                    <a:pt x="3483246" y="2950383"/>
                  </a:lnTo>
                  <a:lnTo>
                    <a:pt x="3483246" y="2950811"/>
                  </a:lnTo>
                  <a:lnTo>
                    <a:pt x="3483246" y="2951239"/>
                  </a:lnTo>
                  <a:lnTo>
                    <a:pt x="3483246" y="2951667"/>
                  </a:lnTo>
                  <a:lnTo>
                    <a:pt x="3483246" y="2952093"/>
                  </a:lnTo>
                  <a:lnTo>
                    <a:pt x="3483246" y="2952519"/>
                  </a:lnTo>
                  <a:lnTo>
                    <a:pt x="3483246" y="2952944"/>
                  </a:lnTo>
                  <a:lnTo>
                    <a:pt x="3483246" y="2953369"/>
                  </a:lnTo>
                  <a:lnTo>
                    <a:pt x="3483246" y="2953793"/>
                  </a:lnTo>
                  <a:lnTo>
                    <a:pt x="3483246" y="2954216"/>
                  </a:lnTo>
                  <a:lnTo>
                    <a:pt x="3483246" y="2954639"/>
                  </a:lnTo>
                  <a:lnTo>
                    <a:pt x="3483246" y="2955061"/>
                  </a:lnTo>
                  <a:lnTo>
                    <a:pt x="3483246" y="2955482"/>
                  </a:lnTo>
                  <a:lnTo>
                    <a:pt x="3483246" y="2955902"/>
                  </a:lnTo>
                  <a:lnTo>
                    <a:pt x="3483246" y="2956322"/>
                  </a:lnTo>
                  <a:lnTo>
                    <a:pt x="3483246" y="2956741"/>
                  </a:lnTo>
                  <a:lnTo>
                    <a:pt x="3483246" y="2957160"/>
                  </a:lnTo>
                  <a:lnTo>
                    <a:pt x="3483246" y="2957578"/>
                  </a:lnTo>
                  <a:lnTo>
                    <a:pt x="3483246" y="2957995"/>
                  </a:lnTo>
                  <a:lnTo>
                    <a:pt x="3483246" y="2958411"/>
                  </a:lnTo>
                  <a:lnTo>
                    <a:pt x="3483246" y="2958827"/>
                  </a:lnTo>
                  <a:lnTo>
                    <a:pt x="3483246" y="2959243"/>
                  </a:lnTo>
                  <a:lnTo>
                    <a:pt x="3483246" y="2959657"/>
                  </a:lnTo>
                  <a:lnTo>
                    <a:pt x="3483246" y="2960071"/>
                  </a:lnTo>
                  <a:lnTo>
                    <a:pt x="3483246" y="2960484"/>
                  </a:lnTo>
                  <a:lnTo>
                    <a:pt x="3483246" y="2960897"/>
                  </a:lnTo>
                  <a:lnTo>
                    <a:pt x="3483246" y="2961309"/>
                  </a:lnTo>
                  <a:lnTo>
                    <a:pt x="3483246" y="2961720"/>
                  </a:lnTo>
                  <a:lnTo>
                    <a:pt x="3483246" y="2962131"/>
                  </a:lnTo>
                  <a:lnTo>
                    <a:pt x="3483246" y="2962541"/>
                  </a:lnTo>
                  <a:lnTo>
                    <a:pt x="3483246" y="2962950"/>
                  </a:lnTo>
                  <a:lnTo>
                    <a:pt x="3483246" y="2963359"/>
                  </a:lnTo>
                  <a:lnTo>
                    <a:pt x="3483246" y="2963767"/>
                  </a:lnTo>
                  <a:lnTo>
                    <a:pt x="3483246" y="2964174"/>
                  </a:lnTo>
                  <a:lnTo>
                    <a:pt x="3483246" y="2964581"/>
                  </a:lnTo>
                  <a:lnTo>
                    <a:pt x="3483246" y="2964987"/>
                  </a:lnTo>
                  <a:lnTo>
                    <a:pt x="3483246" y="2965393"/>
                  </a:lnTo>
                  <a:lnTo>
                    <a:pt x="3483246" y="2965798"/>
                  </a:lnTo>
                  <a:lnTo>
                    <a:pt x="3483246" y="2966202"/>
                  </a:lnTo>
                  <a:lnTo>
                    <a:pt x="3483246" y="2966606"/>
                  </a:lnTo>
                  <a:lnTo>
                    <a:pt x="3483246" y="2967009"/>
                  </a:lnTo>
                  <a:lnTo>
                    <a:pt x="3483246" y="2967411"/>
                  </a:lnTo>
                  <a:lnTo>
                    <a:pt x="3483246" y="2967813"/>
                  </a:lnTo>
                  <a:lnTo>
                    <a:pt x="3483246" y="2968214"/>
                  </a:lnTo>
                  <a:lnTo>
                    <a:pt x="3483246" y="2968614"/>
                  </a:lnTo>
                  <a:lnTo>
                    <a:pt x="3483246" y="2969014"/>
                  </a:lnTo>
                  <a:lnTo>
                    <a:pt x="3483246" y="2969413"/>
                  </a:lnTo>
                  <a:lnTo>
                    <a:pt x="3483246" y="2969812"/>
                  </a:lnTo>
                  <a:lnTo>
                    <a:pt x="3483246" y="2970210"/>
                  </a:lnTo>
                  <a:lnTo>
                    <a:pt x="3483246" y="2970607"/>
                  </a:lnTo>
                  <a:lnTo>
                    <a:pt x="3483246" y="2971004"/>
                  </a:lnTo>
                  <a:lnTo>
                    <a:pt x="3483246" y="2971400"/>
                  </a:lnTo>
                  <a:lnTo>
                    <a:pt x="3483246" y="2971796"/>
                  </a:lnTo>
                  <a:lnTo>
                    <a:pt x="3483246" y="2972191"/>
                  </a:lnTo>
                  <a:lnTo>
                    <a:pt x="3483246" y="2972585"/>
                  </a:lnTo>
                  <a:lnTo>
                    <a:pt x="3483246" y="2972979"/>
                  </a:lnTo>
                  <a:lnTo>
                    <a:pt x="3483246" y="2973372"/>
                  </a:lnTo>
                  <a:lnTo>
                    <a:pt x="3483246" y="2973765"/>
                  </a:lnTo>
                  <a:lnTo>
                    <a:pt x="3483246" y="2974157"/>
                  </a:lnTo>
                  <a:lnTo>
                    <a:pt x="3483246" y="2974548"/>
                  </a:lnTo>
                  <a:lnTo>
                    <a:pt x="3483246" y="2974939"/>
                  </a:lnTo>
                  <a:lnTo>
                    <a:pt x="3483246" y="2975329"/>
                  </a:lnTo>
                  <a:lnTo>
                    <a:pt x="3483246" y="2975718"/>
                  </a:lnTo>
                  <a:lnTo>
                    <a:pt x="3483246" y="2976107"/>
                  </a:lnTo>
                  <a:lnTo>
                    <a:pt x="3483246" y="2976495"/>
                  </a:lnTo>
                  <a:lnTo>
                    <a:pt x="3483246" y="2976883"/>
                  </a:lnTo>
                  <a:lnTo>
                    <a:pt x="3483246" y="2977270"/>
                  </a:lnTo>
                  <a:lnTo>
                    <a:pt x="3483246" y="2977657"/>
                  </a:lnTo>
                  <a:lnTo>
                    <a:pt x="3483246" y="2978043"/>
                  </a:lnTo>
                  <a:lnTo>
                    <a:pt x="3483246" y="2978428"/>
                  </a:lnTo>
                  <a:lnTo>
                    <a:pt x="3483246" y="2978813"/>
                  </a:lnTo>
                  <a:lnTo>
                    <a:pt x="3483246" y="2979197"/>
                  </a:lnTo>
                  <a:lnTo>
                    <a:pt x="3483246" y="2979581"/>
                  </a:lnTo>
                  <a:lnTo>
                    <a:pt x="3483246" y="2979964"/>
                  </a:lnTo>
                  <a:lnTo>
                    <a:pt x="3483246" y="2980346"/>
                  </a:lnTo>
                  <a:lnTo>
                    <a:pt x="3483246" y="2980728"/>
                  </a:lnTo>
                  <a:lnTo>
                    <a:pt x="3483246" y="2981109"/>
                  </a:lnTo>
                  <a:lnTo>
                    <a:pt x="3483246" y="2981490"/>
                  </a:lnTo>
                  <a:lnTo>
                    <a:pt x="3483246" y="2981870"/>
                  </a:lnTo>
                  <a:lnTo>
                    <a:pt x="3483246" y="2982250"/>
                  </a:lnTo>
                  <a:lnTo>
                    <a:pt x="3483246" y="2982629"/>
                  </a:lnTo>
                  <a:lnTo>
                    <a:pt x="3483246" y="2983007"/>
                  </a:lnTo>
                  <a:lnTo>
                    <a:pt x="3483246" y="2983385"/>
                  </a:lnTo>
                  <a:lnTo>
                    <a:pt x="3483246" y="2983762"/>
                  </a:lnTo>
                  <a:lnTo>
                    <a:pt x="3483246" y="2984139"/>
                  </a:lnTo>
                  <a:lnTo>
                    <a:pt x="3483246" y="2984515"/>
                  </a:lnTo>
                  <a:lnTo>
                    <a:pt x="3483246" y="2984890"/>
                  </a:lnTo>
                  <a:lnTo>
                    <a:pt x="3483246" y="2985265"/>
                  </a:lnTo>
                  <a:lnTo>
                    <a:pt x="3483246" y="2985640"/>
                  </a:lnTo>
                  <a:lnTo>
                    <a:pt x="3483246" y="2986014"/>
                  </a:lnTo>
                  <a:lnTo>
                    <a:pt x="3483246" y="2986387"/>
                  </a:lnTo>
                  <a:lnTo>
                    <a:pt x="3483246" y="2986760"/>
                  </a:lnTo>
                  <a:lnTo>
                    <a:pt x="3483246" y="2987132"/>
                  </a:lnTo>
                  <a:lnTo>
                    <a:pt x="3483246" y="2987503"/>
                  </a:lnTo>
                  <a:lnTo>
                    <a:pt x="3483246" y="2987875"/>
                  </a:lnTo>
                  <a:lnTo>
                    <a:pt x="3483246" y="2988245"/>
                  </a:lnTo>
                  <a:lnTo>
                    <a:pt x="3483246" y="2988615"/>
                  </a:lnTo>
                  <a:lnTo>
                    <a:pt x="3483246" y="2988984"/>
                  </a:lnTo>
                  <a:lnTo>
                    <a:pt x="3483246" y="2989353"/>
                  </a:lnTo>
                  <a:lnTo>
                    <a:pt x="3483246" y="2989722"/>
                  </a:lnTo>
                  <a:lnTo>
                    <a:pt x="3483246" y="2990089"/>
                  </a:lnTo>
                  <a:lnTo>
                    <a:pt x="3483246" y="2990456"/>
                  </a:lnTo>
                  <a:lnTo>
                    <a:pt x="3483246" y="2990823"/>
                  </a:lnTo>
                  <a:lnTo>
                    <a:pt x="3483246" y="2991189"/>
                  </a:lnTo>
                  <a:lnTo>
                    <a:pt x="3483246" y="2991555"/>
                  </a:lnTo>
                  <a:lnTo>
                    <a:pt x="3483246" y="2991920"/>
                  </a:lnTo>
                  <a:lnTo>
                    <a:pt x="3483246" y="2992284"/>
                  </a:lnTo>
                  <a:lnTo>
                    <a:pt x="3483246" y="2992648"/>
                  </a:lnTo>
                  <a:lnTo>
                    <a:pt x="3483246" y="2993012"/>
                  </a:lnTo>
                  <a:lnTo>
                    <a:pt x="3483246" y="2993375"/>
                  </a:lnTo>
                  <a:lnTo>
                    <a:pt x="3483246" y="2993737"/>
                  </a:lnTo>
                  <a:lnTo>
                    <a:pt x="3483246" y="2994099"/>
                  </a:lnTo>
                  <a:lnTo>
                    <a:pt x="3483246" y="2994460"/>
                  </a:lnTo>
                  <a:lnTo>
                    <a:pt x="3483246" y="2994821"/>
                  </a:lnTo>
                  <a:lnTo>
                    <a:pt x="3483246" y="2995181"/>
                  </a:lnTo>
                  <a:lnTo>
                    <a:pt x="3483246" y="2995541"/>
                  </a:lnTo>
                  <a:lnTo>
                    <a:pt x="3483246" y="2995900"/>
                  </a:lnTo>
                  <a:lnTo>
                    <a:pt x="3483246" y="2996258"/>
                  </a:lnTo>
                  <a:lnTo>
                    <a:pt x="3483246" y="2996616"/>
                  </a:lnTo>
                  <a:lnTo>
                    <a:pt x="3483246" y="2996974"/>
                  </a:lnTo>
                  <a:lnTo>
                    <a:pt x="3483246" y="2997331"/>
                  </a:lnTo>
                  <a:lnTo>
                    <a:pt x="3483246" y="2997687"/>
                  </a:lnTo>
                  <a:lnTo>
                    <a:pt x="3483246" y="2998043"/>
                  </a:lnTo>
                  <a:lnTo>
                    <a:pt x="3483246" y="2998399"/>
                  </a:lnTo>
                  <a:lnTo>
                    <a:pt x="3483246" y="2998754"/>
                  </a:lnTo>
                  <a:lnTo>
                    <a:pt x="3483246" y="2999108"/>
                  </a:lnTo>
                  <a:lnTo>
                    <a:pt x="3483246" y="2999462"/>
                  </a:lnTo>
                  <a:lnTo>
                    <a:pt x="3483246" y="2999816"/>
                  </a:lnTo>
                  <a:lnTo>
                    <a:pt x="3483246" y="3000168"/>
                  </a:lnTo>
                  <a:lnTo>
                    <a:pt x="3483246" y="3000521"/>
                  </a:lnTo>
                  <a:lnTo>
                    <a:pt x="3483246" y="3000873"/>
                  </a:lnTo>
                  <a:lnTo>
                    <a:pt x="3483246" y="3001224"/>
                  </a:lnTo>
                  <a:lnTo>
                    <a:pt x="3483246" y="3001575"/>
                  </a:lnTo>
                  <a:lnTo>
                    <a:pt x="3483246" y="3001925"/>
                  </a:lnTo>
                  <a:lnTo>
                    <a:pt x="3483246" y="3002275"/>
                  </a:lnTo>
                  <a:lnTo>
                    <a:pt x="3483246" y="3002624"/>
                  </a:lnTo>
                  <a:lnTo>
                    <a:pt x="3483246" y="3002973"/>
                  </a:lnTo>
                  <a:lnTo>
                    <a:pt x="3483246" y="3003321"/>
                  </a:lnTo>
                  <a:lnTo>
                    <a:pt x="3483246" y="3003669"/>
                  </a:lnTo>
                  <a:lnTo>
                    <a:pt x="3483246" y="3004016"/>
                  </a:lnTo>
                  <a:lnTo>
                    <a:pt x="3483246" y="3004363"/>
                  </a:lnTo>
                  <a:lnTo>
                    <a:pt x="3483246" y="3004709"/>
                  </a:lnTo>
                  <a:lnTo>
                    <a:pt x="3483246" y="3005055"/>
                  </a:lnTo>
                  <a:lnTo>
                    <a:pt x="3483246" y="3005400"/>
                  </a:lnTo>
                  <a:lnTo>
                    <a:pt x="3483246" y="3005745"/>
                  </a:lnTo>
                  <a:lnTo>
                    <a:pt x="3483246" y="3006089"/>
                  </a:lnTo>
                  <a:lnTo>
                    <a:pt x="3483246" y="3006433"/>
                  </a:lnTo>
                  <a:lnTo>
                    <a:pt x="3483246" y="3006776"/>
                  </a:lnTo>
                  <a:lnTo>
                    <a:pt x="3483246" y="3007119"/>
                  </a:lnTo>
                  <a:lnTo>
                    <a:pt x="3483246" y="3007461"/>
                  </a:lnTo>
                  <a:lnTo>
                    <a:pt x="3483246" y="3007803"/>
                  </a:lnTo>
                  <a:lnTo>
                    <a:pt x="3483246" y="3008145"/>
                  </a:lnTo>
                  <a:lnTo>
                    <a:pt x="3483246" y="3008485"/>
                  </a:lnTo>
                  <a:lnTo>
                    <a:pt x="3483246" y="3008826"/>
                  </a:lnTo>
                  <a:lnTo>
                    <a:pt x="3483246" y="3009166"/>
                  </a:lnTo>
                  <a:lnTo>
                    <a:pt x="3483246" y="3009505"/>
                  </a:lnTo>
                  <a:lnTo>
                    <a:pt x="3483246" y="3009844"/>
                  </a:lnTo>
                  <a:lnTo>
                    <a:pt x="3483246" y="3010182"/>
                  </a:lnTo>
                  <a:lnTo>
                    <a:pt x="3483246" y="3010520"/>
                  </a:lnTo>
                  <a:lnTo>
                    <a:pt x="3483246" y="3010858"/>
                  </a:lnTo>
                  <a:lnTo>
                    <a:pt x="3483246" y="3011194"/>
                  </a:lnTo>
                  <a:lnTo>
                    <a:pt x="3483246" y="3011531"/>
                  </a:lnTo>
                  <a:lnTo>
                    <a:pt x="3483246" y="3011867"/>
                  </a:lnTo>
                  <a:lnTo>
                    <a:pt x="3483246" y="3012202"/>
                  </a:lnTo>
                  <a:lnTo>
                    <a:pt x="3483246" y="3012537"/>
                  </a:lnTo>
                  <a:lnTo>
                    <a:pt x="3483246" y="3012872"/>
                  </a:lnTo>
                  <a:lnTo>
                    <a:pt x="3483246" y="3013206"/>
                  </a:lnTo>
                  <a:lnTo>
                    <a:pt x="3483246" y="3013540"/>
                  </a:lnTo>
                  <a:lnTo>
                    <a:pt x="3483246" y="3013873"/>
                  </a:lnTo>
                  <a:lnTo>
                    <a:pt x="3483246" y="3014205"/>
                  </a:lnTo>
                  <a:lnTo>
                    <a:pt x="3483246" y="3014538"/>
                  </a:lnTo>
                  <a:lnTo>
                    <a:pt x="3483246" y="3014869"/>
                  </a:lnTo>
                  <a:lnTo>
                    <a:pt x="3483246" y="3015201"/>
                  </a:lnTo>
                  <a:lnTo>
                    <a:pt x="3483246" y="3015531"/>
                  </a:lnTo>
                  <a:lnTo>
                    <a:pt x="3483246" y="3015862"/>
                  </a:lnTo>
                  <a:lnTo>
                    <a:pt x="3483246" y="3016191"/>
                  </a:lnTo>
                  <a:lnTo>
                    <a:pt x="3483246" y="3016521"/>
                  </a:lnTo>
                  <a:lnTo>
                    <a:pt x="3483246" y="3016850"/>
                  </a:lnTo>
                  <a:lnTo>
                    <a:pt x="3483246" y="3017178"/>
                  </a:lnTo>
                  <a:lnTo>
                    <a:pt x="3483246" y="3017506"/>
                  </a:lnTo>
                  <a:lnTo>
                    <a:pt x="3483246" y="3017834"/>
                  </a:lnTo>
                  <a:lnTo>
                    <a:pt x="3483246" y="3018161"/>
                  </a:lnTo>
                  <a:lnTo>
                    <a:pt x="3483246" y="3018487"/>
                  </a:lnTo>
                  <a:lnTo>
                    <a:pt x="3483246" y="3018814"/>
                  </a:lnTo>
                  <a:lnTo>
                    <a:pt x="3483246" y="3019139"/>
                  </a:lnTo>
                  <a:lnTo>
                    <a:pt x="3483246" y="3019464"/>
                  </a:lnTo>
                  <a:lnTo>
                    <a:pt x="3483246" y="3019789"/>
                  </a:lnTo>
                  <a:lnTo>
                    <a:pt x="3483246" y="3020114"/>
                  </a:lnTo>
                  <a:lnTo>
                    <a:pt x="3483246" y="3020437"/>
                  </a:lnTo>
                  <a:lnTo>
                    <a:pt x="3483246" y="3020761"/>
                  </a:lnTo>
                  <a:lnTo>
                    <a:pt x="3483246" y="3021084"/>
                  </a:lnTo>
                  <a:lnTo>
                    <a:pt x="3483246" y="3021406"/>
                  </a:lnTo>
                  <a:lnTo>
                    <a:pt x="3483246" y="3021728"/>
                  </a:lnTo>
                  <a:lnTo>
                    <a:pt x="3483246" y="3022050"/>
                  </a:lnTo>
                  <a:lnTo>
                    <a:pt x="3483246" y="3022371"/>
                  </a:lnTo>
                  <a:lnTo>
                    <a:pt x="3483246" y="3022692"/>
                  </a:lnTo>
                  <a:lnTo>
                    <a:pt x="3483246" y="3023012"/>
                  </a:lnTo>
                  <a:lnTo>
                    <a:pt x="3483246" y="3023332"/>
                  </a:lnTo>
                  <a:lnTo>
                    <a:pt x="3483246" y="3023651"/>
                  </a:lnTo>
                  <a:lnTo>
                    <a:pt x="3483246" y="3023970"/>
                  </a:lnTo>
                  <a:lnTo>
                    <a:pt x="3483246" y="3024289"/>
                  </a:lnTo>
                  <a:lnTo>
                    <a:pt x="3483246" y="3024607"/>
                  </a:lnTo>
                  <a:lnTo>
                    <a:pt x="3483246" y="3024924"/>
                  </a:lnTo>
                  <a:lnTo>
                    <a:pt x="3483246" y="3025242"/>
                  </a:lnTo>
                  <a:lnTo>
                    <a:pt x="3483246" y="3025558"/>
                  </a:lnTo>
                  <a:lnTo>
                    <a:pt x="3483246" y="3025875"/>
                  </a:lnTo>
                  <a:lnTo>
                    <a:pt x="3483246" y="3026191"/>
                  </a:lnTo>
                  <a:lnTo>
                    <a:pt x="3483246" y="3026506"/>
                  </a:lnTo>
                  <a:lnTo>
                    <a:pt x="3483246" y="3026821"/>
                  </a:lnTo>
                  <a:lnTo>
                    <a:pt x="3483246" y="3027136"/>
                  </a:lnTo>
                  <a:lnTo>
                    <a:pt x="3483246" y="3027450"/>
                  </a:lnTo>
                  <a:lnTo>
                    <a:pt x="3483246" y="3027763"/>
                  </a:lnTo>
                  <a:lnTo>
                    <a:pt x="3483246" y="3028077"/>
                  </a:lnTo>
                  <a:lnTo>
                    <a:pt x="3483246" y="3028389"/>
                  </a:lnTo>
                  <a:lnTo>
                    <a:pt x="3483246" y="3028702"/>
                  </a:lnTo>
                  <a:lnTo>
                    <a:pt x="3483246" y="3029014"/>
                  </a:lnTo>
                  <a:lnTo>
                    <a:pt x="3483246" y="3029325"/>
                  </a:lnTo>
                  <a:lnTo>
                    <a:pt x="3483246" y="3029637"/>
                  </a:lnTo>
                  <a:lnTo>
                    <a:pt x="3483246" y="3029947"/>
                  </a:lnTo>
                  <a:lnTo>
                    <a:pt x="3483246" y="3030257"/>
                  </a:lnTo>
                  <a:lnTo>
                    <a:pt x="3483246" y="3030567"/>
                  </a:lnTo>
                  <a:lnTo>
                    <a:pt x="3483246" y="3030877"/>
                  </a:lnTo>
                  <a:lnTo>
                    <a:pt x="3483246" y="3031186"/>
                  </a:lnTo>
                  <a:lnTo>
                    <a:pt x="3483246" y="3031494"/>
                  </a:lnTo>
                  <a:lnTo>
                    <a:pt x="3483246" y="3031802"/>
                  </a:lnTo>
                  <a:lnTo>
                    <a:pt x="3483246" y="3032110"/>
                  </a:lnTo>
                  <a:lnTo>
                    <a:pt x="3483246" y="3032417"/>
                  </a:lnTo>
                  <a:lnTo>
                    <a:pt x="3483246" y="3032724"/>
                  </a:lnTo>
                  <a:lnTo>
                    <a:pt x="3483246" y="3033031"/>
                  </a:lnTo>
                  <a:lnTo>
                    <a:pt x="3483246" y="3033337"/>
                  </a:lnTo>
                  <a:lnTo>
                    <a:pt x="3483246" y="3033643"/>
                  </a:lnTo>
                  <a:lnTo>
                    <a:pt x="3483246" y="3033948"/>
                  </a:lnTo>
                  <a:lnTo>
                    <a:pt x="3483246" y="3034253"/>
                  </a:lnTo>
                  <a:lnTo>
                    <a:pt x="3483246" y="3034557"/>
                  </a:lnTo>
                  <a:lnTo>
                    <a:pt x="3483246" y="3034861"/>
                  </a:lnTo>
                  <a:lnTo>
                    <a:pt x="3483246" y="3035165"/>
                  </a:lnTo>
                  <a:lnTo>
                    <a:pt x="3483246" y="3035468"/>
                  </a:lnTo>
                  <a:lnTo>
                    <a:pt x="3483246" y="3035771"/>
                  </a:lnTo>
                  <a:lnTo>
                    <a:pt x="3483246" y="3036073"/>
                  </a:lnTo>
                  <a:lnTo>
                    <a:pt x="3483246" y="3036375"/>
                  </a:lnTo>
                  <a:lnTo>
                    <a:pt x="3483246" y="3036676"/>
                  </a:lnTo>
                  <a:lnTo>
                    <a:pt x="3483246" y="3036977"/>
                  </a:lnTo>
                  <a:lnTo>
                    <a:pt x="3483246" y="3037278"/>
                  </a:lnTo>
                  <a:lnTo>
                    <a:pt x="3483246" y="3037579"/>
                  </a:lnTo>
                  <a:lnTo>
                    <a:pt x="3483246" y="3037878"/>
                  </a:lnTo>
                  <a:lnTo>
                    <a:pt x="3483246" y="3038178"/>
                  </a:lnTo>
                  <a:lnTo>
                    <a:pt x="3483246" y="3038477"/>
                  </a:lnTo>
                  <a:lnTo>
                    <a:pt x="3483246" y="3038776"/>
                  </a:lnTo>
                  <a:lnTo>
                    <a:pt x="3483246" y="3039074"/>
                  </a:lnTo>
                  <a:lnTo>
                    <a:pt x="3483246" y="3039372"/>
                  </a:lnTo>
                  <a:lnTo>
                    <a:pt x="3483246" y="3039669"/>
                  </a:lnTo>
                  <a:lnTo>
                    <a:pt x="3483246" y="3039967"/>
                  </a:lnTo>
                  <a:lnTo>
                    <a:pt x="3483246" y="3040263"/>
                  </a:lnTo>
                  <a:lnTo>
                    <a:pt x="3483246" y="3040560"/>
                  </a:lnTo>
                  <a:lnTo>
                    <a:pt x="3483246" y="3040855"/>
                  </a:lnTo>
                  <a:lnTo>
                    <a:pt x="3483246" y="3041151"/>
                  </a:lnTo>
                  <a:lnTo>
                    <a:pt x="3483246" y="3041446"/>
                  </a:lnTo>
                  <a:lnTo>
                    <a:pt x="3483246" y="3041741"/>
                  </a:lnTo>
                  <a:lnTo>
                    <a:pt x="3483246" y="3042035"/>
                  </a:lnTo>
                  <a:lnTo>
                    <a:pt x="3483246" y="3042329"/>
                  </a:lnTo>
                  <a:lnTo>
                    <a:pt x="3483246" y="3042623"/>
                  </a:lnTo>
                  <a:lnTo>
                    <a:pt x="3483246" y="3042916"/>
                  </a:lnTo>
                  <a:lnTo>
                    <a:pt x="3483246" y="3043209"/>
                  </a:lnTo>
                  <a:lnTo>
                    <a:pt x="3483246" y="3043501"/>
                  </a:lnTo>
                  <a:lnTo>
                    <a:pt x="3483246" y="3043793"/>
                  </a:lnTo>
                  <a:lnTo>
                    <a:pt x="3483246" y="3044085"/>
                  </a:lnTo>
                  <a:lnTo>
                    <a:pt x="3483246" y="3044376"/>
                  </a:lnTo>
                  <a:lnTo>
                    <a:pt x="3483246" y="3044667"/>
                  </a:lnTo>
                  <a:lnTo>
                    <a:pt x="3483246" y="3044957"/>
                  </a:lnTo>
                  <a:lnTo>
                    <a:pt x="3483246" y="3045247"/>
                  </a:lnTo>
                  <a:lnTo>
                    <a:pt x="3483246" y="3045537"/>
                  </a:lnTo>
                  <a:lnTo>
                    <a:pt x="3483246" y="3045826"/>
                  </a:lnTo>
                  <a:lnTo>
                    <a:pt x="3483246" y="3046115"/>
                  </a:lnTo>
                  <a:lnTo>
                    <a:pt x="3483246" y="3046404"/>
                  </a:lnTo>
                  <a:lnTo>
                    <a:pt x="3483246" y="3046692"/>
                  </a:lnTo>
                  <a:lnTo>
                    <a:pt x="3483246" y="3046980"/>
                  </a:lnTo>
                  <a:lnTo>
                    <a:pt x="3483246" y="3047267"/>
                  </a:lnTo>
                  <a:lnTo>
                    <a:pt x="3483246" y="3047554"/>
                  </a:lnTo>
                  <a:lnTo>
                    <a:pt x="3483246" y="3047841"/>
                  </a:lnTo>
                  <a:lnTo>
                    <a:pt x="3483246" y="3048127"/>
                  </a:lnTo>
                  <a:lnTo>
                    <a:pt x="3483246" y="3048413"/>
                  </a:lnTo>
                  <a:lnTo>
                    <a:pt x="3483246" y="3048698"/>
                  </a:lnTo>
                  <a:lnTo>
                    <a:pt x="3483246" y="3048983"/>
                  </a:lnTo>
                  <a:lnTo>
                    <a:pt x="3483246" y="3049268"/>
                  </a:lnTo>
                  <a:lnTo>
                    <a:pt x="3483246" y="3049553"/>
                  </a:lnTo>
                  <a:lnTo>
                    <a:pt x="3483246" y="3049837"/>
                  </a:lnTo>
                  <a:lnTo>
                    <a:pt x="3483246" y="3050120"/>
                  </a:lnTo>
                  <a:lnTo>
                    <a:pt x="3483246" y="3050403"/>
                  </a:lnTo>
                  <a:lnTo>
                    <a:pt x="3483246" y="3050686"/>
                  </a:lnTo>
                  <a:lnTo>
                    <a:pt x="3483246" y="3050969"/>
                  </a:lnTo>
                  <a:lnTo>
                    <a:pt x="3483246" y="3051251"/>
                  </a:lnTo>
                  <a:lnTo>
                    <a:pt x="3483246" y="3051533"/>
                  </a:lnTo>
                  <a:lnTo>
                    <a:pt x="3483246" y="3051814"/>
                  </a:lnTo>
                  <a:lnTo>
                    <a:pt x="3483246" y="3052095"/>
                  </a:lnTo>
                  <a:lnTo>
                    <a:pt x="3483246" y="3052376"/>
                  </a:lnTo>
                  <a:lnTo>
                    <a:pt x="3483246" y="3052656"/>
                  </a:lnTo>
                  <a:lnTo>
                    <a:pt x="3483246" y="3052936"/>
                  </a:lnTo>
                  <a:lnTo>
                    <a:pt x="3483246" y="3053216"/>
                  </a:lnTo>
                  <a:lnTo>
                    <a:pt x="3483246" y="3053495"/>
                  </a:lnTo>
                  <a:lnTo>
                    <a:pt x="3483246" y="3053774"/>
                  </a:lnTo>
                  <a:lnTo>
                    <a:pt x="3483246" y="3054053"/>
                  </a:lnTo>
                  <a:lnTo>
                    <a:pt x="3483246" y="3054331"/>
                  </a:lnTo>
                  <a:lnTo>
                    <a:pt x="3483246" y="3054609"/>
                  </a:lnTo>
                  <a:lnTo>
                    <a:pt x="3483246" y="3054886"/>
                  </a:lnTo>
                  <a:lnTo>
                    <a:pt x="3483246" y="3055163"/>
                  </a:lnTo>
                  <a:lnTo>
                    <a:pt x="3483246" y="3055440"/>
                  </a:lnTo>
                  <a:lnTo>
                    <a:pt x="3483246" y="3055716"/>
                  </a:lnTo>
                  <a:lnTo>
                    <a:pt x="3483246" y="3055992"/>
                  </a:lnTo>
                  <a:lnTo>
                    <a:pt x="3483246" y="3056268"/>
                  </a:lnTo>
                  <a:lnTo>
                    <a:pt x="3483246" y="3056543"/>
                  </a:lnTo>
                  <a:lnTo>
                    <a:pt x="3483246" y="3056818"/>
                  </a:lnTo>
                  <a:lnTo>
                    <a:pt x="3483246" y="3057093"/>
                  </a:lnTo>
                  <a:lnTo>
                    <a:pt x="3483246" y="3057367"/>
                  </a:lnTo>
                  <a:lnTo>
                    <a:pt x="3483246" y="3057641"/>
                  </a:lnTo>
                  <a:lnTo>
                    <a:pt x="3483246" y="3057914"/>
                  </a:lnTo>
                  <a:lnTo>
                    <a:pt x="3483246" y="3058187"/>
                  </a:lnTo>
                  <a:lnTo>
                    <a:pt x="3483246" y="3058460"/>
                  </a:lnTo>
                  <a:lnTo>
                    <a:pt x="3483246" y="3058733"/>
                  </a:lnTo>
                  <a:lnTo>
                    <a:pt x="3483246" y="3059005"/>
                  </a:lnTo>
                  <a:lnTo>
                    <a:pt x="3483246" y="3059277"/>
                  </a:lnTo>
                  <a:lnTo>
                    <a:pt x="3483246" y="3059548"/>
                  </a:lnTo>
                  <a:lnTo>
                    <a:pt x="3483246" y="3059819"/>
                  </a:lnTo>
                  <a:lnTo>
                    <a:pt x="3483246" y="3060090"/>
                  </a:lnTo>
                  <a:lnTo>
                    <a:pt x="3483246" y="3060360"/>
                  </a:lnTo>
                  <a:lnTo>
                    <a:pt x="3483246" y="3060630"/>
                  </a:lnTo>
                  <a:lnTo>
                    <a:pt x="3483246" y="3060900"/>
                  </a:lnTo>
                  <a:lnTo>
                    <a:pt x="3483246" y="3061169"/>
                  </a:lnTo>
                  <a:lnTo>
                    <a:pt x="3483246" y="3061438"/>
                  </a:lnTo>
                  <a:lnTo>
                    <a:pt x="3483246" y="3061707"/>
                  </a:lnTo>
                  <a:lnTo>
                    <a:pt x="3483246" y="3061975"/>
                  </a:lnTo>
                  <a:lnTo>
                    <a:pt x="3483246" y="3062243"/>
                  </a:lnTo>
                  <a:lnTo>
                    <a:pt x="3483246" y="3062511"/>
                  </a:lnTo>
                  <a:lnTo>
                    <a:pt x="3483246" y="3062778"/>
                  </a:lnTo>
                  <a:lnTo>
                    <a:pt x="3483246" y="3063045"/>
                  </a:lnTo>
                  <a:lnTo>
                    <a:pt x="3483246" y="3063312"/>
                  </a:lnTo>
                  <a:lnTo>
                    <a:pt x="3483246" y="3063578"/>
                  </a:lnTo>
                  <a:lnTo>
                    <a:pt x="3483246" y="3063844"/>
                  </a:lnTo>
                  <a:lnTo>
                    <a:pt x="3483246" y="3064110"/>
                  </a:lnTo>
                  <a:lnTo>
                    <a:pt x="3483246" y="3064375"/>
                  </a:lnTo>
                  <a:lnTo>
                    <a:pt x="3483246" y="3064640"/>
                  </a:lnTo>
                  <a:lnTo>
                    <a:pt x="3483246" y="3064905"/>
                  </a:lnTo>
                  <a:lnTo>
                    <a:pt x="3483246" y="3065169"/>
                  </a:lnTo>
                  <a:lnTo>
                    <a:pt x="3483246" y="3065433"/>
                  </a:lnTo>
                  <a:lnTo>
                    <a:pt x="3483246" y="3065696"/>
                  </a:lnTo>
                  <a:lnTo>
                    <a:pt x="3483246" y="3065960"/>
                  </a:lnTo>
                  <a:lnTo>
                    <a:pt x="3483246" y="3066223"/>
                  </a:lnTo>
                  <a:lnTo>
                    <a:pt x="3483246" y="3066485"/>
                  </a:lnTo>
                  <a:lnTo>
                    <a:pt x="3483246" y="3066747"/>
                  </a:lnTo>
                  <a:lnTo>
                    <a:pt x="3483246" y="3067009"/>
                  </a:lnTo>
                  <a:lnTo>
                    <a:pt x="3483246" y="3067271"/>
                  </a:lnTo>
                  <a:lnTo>
                    <a:pt x="3483246" y="3067532"/>
                  </a:lnTo>
                  <a:lnTo>
                    <a:pt x="3483246" y="3067793"/>
                  </a:lnTo>
                  <a:lnTo>
                    <a:pt x="3483246" y="3068054"/>
                  </a:lnTo>
                  <a:lnTo>
                    <a:pt x="3483246" y="3068314"/>
                  </a:lnTo>
                  <a:lnTo>
                    <a:pt x="3483246" y="3068574"/>
                  </a:lnTo>
                  <a:lnTo>
                    <a:pt x="3483246" y="3068834"/>
                  </a:lnTo>
                  <a:lnTo>
                    <a:pt x="3483246" y="3069093"/>
                  </a:lnTo>
                  <a:lnTo>
                    <a:pt x="3483246" y="3069352"/>
                  </a:lnTo>
                  <a:lnTo>
                    <a:pt x="3483246" y="3069611"/>
                  </a:lnTo>
                  <a:lnTo>
                    <a:pt x="3483246" y="3069869"/>
                  </a:lnTo>
                  <a:lnTo>
                    <a:pt x="3483246" y="3070127"/>
                  </a:lnTo>
                  <a:lnTo>
                    <a:pt x="3483246" y="3070385"/>
                  </a:lnTo>
                  <a:lnTo>
                    <a:pt x="3483246" y="3070642"/>
                  </a:lnTo>
                  <a:lnTo>
                    <a:pt x="3483246" y="3070899"/>
                  </a:lnTo>
                  <a:lnTo>
                    <a:pt x="3483246" y="3071156"/>
                  </a:lnTo>
                  <a:lnTo>
                    <a:pt x="3483246" y="3071413"/>
                  </a:lnTo>
                  <a:lnTo>
                    <a:pt x="3483246" y="3071669"/>
                  </a:lnTo>
                  <a:lnTo>
                    <a:pt x="3483246" y="3071925"/>
                  </a:lnTo>
                  <a:lnTo>
                    <a:pt x="3483246" y="3072180"/>
                  </a:lnTo>
                  <a:lnTo>
                    <a:pt x="3483246" y="3072435"/>
                  </a:lnTo>
                  <a:lnTo>
                    <a:pt x="3483246" y="3072690"/>
                  </a:lnTo>
                  <a:lnTo>
                    <a:pt x="3483246" y="3072945"/>
                  </a:lnTo>
                  <a:lnTo>
                    <a:pt x="3483246" y="3073199"/>
                  </a:lnTo>
                  <a:lnTo>
                    <a:pt x="3483246" y="3073453"/>
                  </a:lnTo>
                  <a:lnTo>
                    <a:pt x="3483246" y="3073706"/>
                  </a:lnTo>
                  <a:lnTo>
                    <a:pt x="3483246" y="3073960"/>
                  </a:lnTo>
                  <a:lnTo>
                    <a:pt x="3483246" y="3074213"/>
                  </a:lnTo>
                  <a:lnTo>
                    <a:pt x="3483246" y="3074465"/>
                  </a:lnTo>
                  <a:lnTo>
                    <a:pt x="3483246" y="3074717"/>
                  </a:lnTo>
                  <a:lnTo>
                    <a:pt x="3483246" y="3074970"/>
                  </a:lnTo>
                  <a:lnTo>
                    <a:pt x="3483246" y="3075221"/>
                  </a:lnTo>
                  <a:lnTo>
                    <a:pt x="3483246" y="3075473"/>
                  </a:lnTo>
                  <a:lnTo>
                    <a:pt x="3483246" y="3075724"/>
                  </a:lnTo>
                  <a:lnTo>
                    <a:pt x="3483246" y="3075975"/>
                  </a:lnTo>
                  <a:lnTo>
                    <a:pt x="3483246" y="3076225"/>
                  </a:lnTo>
                  <a:lnTo>
                    <a:pt x="3483246" y="3076475"/>
                  </a:lnTo>
                  <a:lnTo>
                    <a:pt x="3483246" y="3076725"/>
                  </a:lnTo>
                  <a:lnTo>
                    <a:pt x="3483246" y="3076975"/>
                  </a:lnTo>
                  <a:lnTo>
                    <a:pt x="3483246" y="3077224"/>
                  </a:lnTo>
                  <a:lnTo>
                    <a:pt x="3483246" y="3077473"/>
                  </a:lnTo>
                  <a:lnTo>
                    <a:pt x="3483246" y="3077721"/>
                  </a:lnTo>
                  <a:lnTo>
                    <a:pt x="3483246" y="3077970"/>
                  </a:lnTo>
                  <a:lnTo>
                    <a:pt x="3483246" y="3078218"/>
                  </a:lnTo>
                  <a:lnTo>
                    <a:pt x="3483246" y="3078465"/>
                  </a:lnTo>
                  <a:lnTo>
                    <a:pt x="3483246" y="3078713"/>
                  </a:lnTo>
                  <a:lnTo>
                    <a:pt x="3483246" y="3078960"/>
                  </a:lnTo>
                  <a:lnTo>
                    <a:pt x="3483246" y="3079207"/>
                  </a:lnTo>
                  <a:lnTo>
                    <a:pt x="3483246" y="3079453"/>
                  </a:lnTo>
                  <a:lnTo>
                    <a:pt x="3483246" y="3079700"/>
                  </a:lnTo>
                  <a:lnTo>
                    <a:pt x="3483246" y="3079945"/>
                  </a:lnTo>
                  <a:lnTo>
                    <a:pt x="3483246" y="3080191"/>
                  </a:lnTo>
                  <a:lnTo>
                    <a:pt x="3483246" y="3080436"/>
                  </a:lnTo>
                  <a:lnTo>
                    <a:pt x="3483246" y="3080681"/>
                  </a:lnTo>
                  <a:lnTo>
                    <a:pt x="3483246" y="3080926"/>
                  </a:lnTo>
                  <a:lnTo>
                    <a:pt x="3483246" y="3081171"/>
                  </a:lnTo>
                  <a:lnTo>
                    <a:pt x="3483246" y="3081415"/>
                  </a:lnTo>
                  <a:lnTo>
                    <a:pt x="3483246" y="3081659"/>
                  </a:lnTo>
                  <a:lnTo>
                    <a:pt x="3483246" y="3081902"/>
                  </a:lnTo>
                  <a:lnTo>
                    <a:pt x="3483246" y="3082145"/>
                  </a:lnTo>
                  <a:lnTo>
                    <a:pt x="3483246" y="3082388"/>
                  </a:lnTo>
                  <a:lnTo>
                    <a:pt x="3483246" y="3082631"/>
                  </a:lnTo>
                  <a:lnTo>
                    <a:pt x="3483246" y="3082873"/>
                  </a:lnTo>
                  <a:lnTo>
                    <a:pt x="3483246" y="3083115"/>
                  </a:lnTo>
                  <a:lnTo>
                    <a:pt x="3483246" y="3083357"/>
                  </a:lnTo>
                  <a:lnTo>
                    <a:pt x="3483246" y="3083599"/>
                  </a:lnTo>
                  <a:lnTo>
                    <a:pt x="3483246" y="3083840"/>
                  </a:lnTo>
                  <a:lnTo>
                    <a:pt x="3483246" y="3084081"/>
                  </a:lnTo>
                  <a:lnTo>
                    <a:pt x="3483246" y="3084321"/>
                  </a:lnTo>
                  <a:lnTo>
                    <a:pt x="3483246" y="3084562"/>
                  </a:lnTo>
                  <a:lnTo>
                    <a:pt x="3483246" y="3084802"/>
                  </a:lnTo>
                  <a:lnTo>
                    <a:pt x="3483246" y="3085041"/>
                  </a:lnTo>
                  <a:lnTo>
                    <a:pt x="3483246" y="3085281"/>
                  </a:lnTo>
                  <a:lnTo>
                    <a:pt x="3483246" y="3085520"/>
                  </a:lnTo>
                  <a:lnTo>
                    <a:pt x="3483246" y="3085759"/>
                  </a:lnTo>
                  <a:lnTo>
                    <a:pt x="3483246" y="3085997"/>
                  </a:lnTo>
                  <a:lnTo>
                    <a:pt x="3483246" y="3086236"/>
                  </a:lnTo>
                  <a:lnTo>
                    <a:pt x="3483246" y="3086474"/>
                  </a:lnTo>
                  <a:lnTo>
                    <a:pt x="3483246" y="3086711"/>
                  </a:lnTo>
                  <a:lnTo>
                    <a:pt x="3483246" y="3086949"/>
                  </a:lnTo>
                  <a:lnTo>
                    <a:pt x="3483246" y="3087186"/>
                  </a:lnTo>
                  <a:lnTo>
                    <a:pt x="3483246" y="3087423"/>
                  </a:lnTo>
                  <a:lnTo>
                    <a:pt x="3483246" y="3087660"/>
                  </a:lnTo>
                  <a:lnTo>
                    <a:pt x="3483246" y="3087896"/>
                  </a:lnTo>
                  <a:lnTo>
                    <a:pt x="3483246" y="3088132"/>
                  </a:lnTo>
                  <a:lnTo>
                    <a:pt x="3483246" y="3088368"/>
                  </a:lnTo>
                  <a:lnTo>
                    <a:pt x="3483246" y="3088603"/>
                  </a:lnTo>
                  <a:lnTo>
                    <a:pt x="3483246" y="3088838"/>
                  </a:lnTo>
                  <a:lnTo>
                    <a:pt x="3483246" y="3089073"/>
                  </a:lnTo>
                  <a:lnTo>
                    <a:pt x="3483246" y="3089308"/>
                  </a:lnTo>
                  <a:lnTo>
                    <a:pt x="3483246" y="3089542"/>
                  </a:lnTo>
                  <a:lnTo>
                    <a:pt x="3483246" y="3089776"/>
                  </a:lnTo>
                  <a:lnTo>
                    <a:pt x="3483246" y="3090010"/>
                  </a:lnTo>
                  <a:lnTo>
                    <a:pt x="3483246" y="3090244"/>
                  </a:lnTo>
                  <a:lnTo>
                    <a:pt x="3483246" y="3090477"/>
                  </a:lnTo>
                  <a:lnTo>
                    <a:pt x="3483246" y="3090710"/>
                  </a:lnTo>
                  <a:lnTo>
                    <a:pt x="3483246" y="3090942"/>
                  </a:lnTo>
                  <a:lnTo>
                    <a:pt x="3483246" y="3091175"/>
                  </a:lnTo>
                  <a:lnTo>
                    <a:pt x="3483246" y="3091407"/>
                  </a:lnTo>
                  <a:lnTo>
                    <a:pt x="3483246" y="3091639"/>
                  </a:lnTo>
                  <a:lnTo>
                    <a:pt x="3483246" y="3091870"/>
                  </a:lnTo>
                  <a:lnTo>
                    <a:pt x="3483246" y="3092102"/>
                  </a:lnTo>
                  <a:lnTo>
                    <a:pt x="3483246" y="3092333"/>
                  </a:lnTo>
                  <a:lnTo>
                    <a:pt x="3483246" y="3092564"/>
                  </a:lnTo>
                  <a:lnTo>
                    <a:pt x="3483246" y="3092794"/>
                  </a:lnTo>
                  <a:lnTo>
                    <a:pt x="3483246" y="3093024"/>
                  </a:lnTo>
                  <a:lnTo>
                    <a:pt x="3483246" y="3093254"/>
                  </a:lnTo>
                  <a:lnTo>
                    <a:pt x="3483246" y="3093484"/>
                  </a:lnTo>
                  <a:lnTo>
                    <a:pt x="3483246" y="3093713"/>
                  </a:lnTo>
                  <a:lnTo>
                    <a:pt x="3483246" y="3093942"/>
                  </a:lnTo>
                  <a:lnTo>
                    <a:pt x="3483246" y="3094171"/>
                  </a:lnTo>
                  <a:lnTo>
                    <a:pt x="3483246" y="3094400"/>
                  </a:lnTo>
                  <a:lnTo>
                    <a:pt x="3483246" y="3094628"/>
                  </a:lnTo>
                  <a:lnTo>
                    <a:pt x="3483246" y="3094856"/>
                  </a:lnTo>
                  <a:lnTo>
                    <a:pt x="3483246" y="3095084"/>
                  </a:lnTo>
                  <a:lnTo>
                    <a:pt x="3483246" y="3095312"/>
                  </a:lnTo>
                  <a:lnTo>
                    <a:pt x="3483246" y="3095539"/>
                  </a:lnTo>
                  <a:lnTo>
                    <a:pt x="3483246" y="3095766"/>
                  </a:lnTo>
                  <a:lnTo>
                    <a:pt x="3483246" y="3095993"/>
                  </a:lnTo>
                  <a:lnTo>
                    <a:pt x="3483246" y="3096219"/>
                  </a:lnTo>
                  <a:lnTo>
                    <a:pt x="3483246" y="3096445"/>
                  </a:lnTo>
                  <a:lnTo>
                    <a:pt x="3483246" y="3096671"/>
                  </a:lnTo>
                  <a:lnTo>
                    <a:pt x="3483246" y="3096897"/>
                  </a:lnTo>
                  <a:lnTo>
                    <a:pt x="3483246" y="3097122"/>
                  </a:lnTo>
                  <a:lnTo>
                    <a:pt x="3483246" y="3097347"/>
                  </a:lnTo>
                  <a:lnTo>
                    <a:pt x="3483246" y="3097572"/>
                  </a:lnTo>
                  <a:lnTo>
                    <a:pt x="3483246" y="3097797"/>
                  </a:lnTo>
                  <a:lnTo>
                    <a:pt x="3483246" y="3098021"/>
                  </a:lnTo>
                  <a:lnTo>
                    <a:pt x="3483246" y="3098245"/>
                  </a:lnTo>
                  <a:lnTo>
                    <a:pt x="3483246" y="3098469"/>
                  </a:lnTo>
                  <a:lnTo>
                    <a:pt x="3483246" y="3098693"/>
                  </a:lnTo>
                  <a:lnTo>
                    <a:pt x="3483246" y="3098916"/>
                  </a:lnTo>
                  <a:lnTo>
                    <a:pt x="3483246" y="3099139"/>
                  </a:lnTo>
                  <a:lnTo>
                    <a:pt x="3483246" y="3099362"/>
                  </a:lnTo>
                  <a:lnTo>
                    <a:pt x="3483246" y="3099584"/>
                  </a:lnTo>
                  <a:lnTo>
                    <a:pt x="3483246" y="3099807"/>
                  </a:lnTo>
                  <a:lnTo>
                    <a:pt x="3483246" y="3100029"/>
                  </a:lnTo>
                  <a:lnTo>
                    <a:pt x="3483246" y="3100251"/>
                  </a:lnTo>
                  <a:lnTo>
                    <a:pt x="3483246" y="3100472"/>
                  </a:lnTo>
                  <a:lnTo>
                    <a:pt x="3483246" y="3100693"/>
                  </a:lnTo>
                  <a:lnTo>
                    <a:pt x="3483246" y="3100914"/>
                  </a:lnTo>
                  <a:lnTo>
                    <a:pt x="3483246" y="3101135"/>
                  </a:lnTo>
                  <a:lnTo>
                    <a:pt x="3483246" y="3101356"/>
                  </a:lnTo>
                  <a:lnTo>
                    <a:pt x="3483246" y="3101576"/>
                  </a:lnTo>
                  <a:lnTo>
                    <a:pt x="3483246" y="3101796"/>
                  </a:lnTo>
                  <a:lnTo>
                    <a:pt x="3483246" y="3102016"/>
                  </a:lnTo>
                  <a:lnTo>
                    <a:pt x="3483246" y="3102235"/>
                  </a:lnTo>
                  <a:lnTo>
                    <a:pt x="3483246" y="3102454"/>
                  </a:lnTo>
                  <a:lnTo>
                    <a:pt x="3483246" y="3102673"/>
                  </a:lnTo>
                  <a:lnTo>
                    <a:pt x="3483246" y="3102892"/>
                  </a:lnTo>
                  <a:lnTo>
                    <a:pt x="3483246" y="3103110"/>
                  </a:lnTo>
                  <a:lnTo>
                    <a:pt x="3483246" y="3103329"/>
                  </a:lnTo>
                  <a:lnTo>
                    <a:pt x="3483246" y="3103547"/>
                  </a:lnTo>
                  <a:lnTo>
                    <a:pt x="3483246" y="3103764"/>
                  </a:lnTo>
                  <a:lnTo>
                    <a:pt x="3483246" y="3103982"/>
                  </a:lnTo>
                  <a:lnTo>
                    <a:pt x="3483246" y="3104199"/>
                  </a:lnTo>
                  <a:lnTo>
                    <a:pt x="3483246" y="3104416"/>
                  </a:lnTo>
                  <a:lnTo>
                    <a:pt x="3483246" y="3104633"/>
                  </a:lnTo>
                  <a:lnTo>
                    <a:pt x="3483246" y="3104849"/>
                  </a:lnTo>
                  <a:lnTo>
                    <a:pt x="3483246" y="3105065"/>
                  </a:lnTo>
                  <a:lnTo>
                    <a:pt x="3483246" y="3105281"/>
                  </a:lnTo>
                  <a:lnTo>
                    <a:pt x="3483246" y="3105497"/>
                  </a:lnTo>
                  <a:lnTo>
                    <a:pt x="3483246" y="3105713"/>
                  </a:lnTo>
                  <a:lnTo>
                    <a:pt x="3483246" y="3105928"/>
                  </a:lnTo>
                  <a:lnTo>
                    <a:pt x="3483246" y="3106143"/>
                  </a:lnTo>
                  <a:lnTo>
                    <a:pt x="3483246" y="3106358"/>
                  </a:lnTo>
                  <a:lnTo>
                    <a:pt x="3483246" y="3106572"/>
                  </a:lnTo>
                  <a:lnTo>
                    <a:pt x="3483246" y="3106786"/>
                  </a:lnTo>
                  <a:lnTo>
                    <a:pt x="3483246" y="3107000"/>
                  </a:lnTo>
                  <a:lnTo>
                    <a:pt x="3483246" y="3107214"/>
                  </a:lnTo>
                  <a:lnTo>
                    <a:pt x="3483246" y="3107428"/>
                  </a:lnTo>
                  <a:lnTo>
                    <a:pt x="3483246" y="3107641"/>
                  </a:lnTo>
                  <a:lnTo>
                    <a:pt x="3483246" y="3107854"/>
                  </a:lnTo>
                  <a:lnTo>
                    <a:pt x="3483246" y="3108067"/>
                  </a:lnTo>
                  <a:lnTo>
                    <a:pt x="3483246" y="3108279"/>
                  </a:lnTo>
                  <a:lnTo>
                    <a:pt x="3483246" y="3108492"/>
                  </a:lnTo>
                  <a:lnTo>
                    <a:pt x="3483246" y="3108704"/>
                  </a:lnTo>
                  <a:lnTo>
                    <a:pt x="3483246" y="3108916"/>
                  </a:lnTo>
                  <a:lnTo>
                    <a:pt x="3483246" y="3109127"/>
                  </a:lnTo>
                  <a:lnTo>
                    <a:pt x="3483246" y="3109339"/>
                  </a:lnTo>
                  <a:lnTo>
                    <a:pt x="3483246" y="3109550"/>
                  </a:lnTo>
                  <a:lnTo>
                    <a:pt x="3483246" y="3109761"/>
                  </a:lnTo>
                  <a:lnTo>
                    <a:pt x="3483246" y="3109971"/>
                  </a:lnTo>
                  <a:lnTo>
                    <a:pt x="3483246" y="3110182"/>
                  </a:lnTo>
                  <a:lnTo>
                    <a:pt x="3483246" y="3110392"/>
                  </a:lnTo>
                  <a:lnTo>
                    <a:pt x="3483246" y="3110602"/>
                  </a:lnTo>
                  <a:lnTo>
                    <a:pt x="3483246" y="3110812"/>
                  </a:lnTo>
                  <a:lnTo>
                    <a:pt x="3483246" y="3111021"/>
                  </a:lnTo>
                  <a:lnTo>
                    <a:pt x="3483246" y="3111230"/>
                  </a:lnTo>
                  <a:lnTo>
                    <a:pt x="3483246" y="3111439"/>
                  </a:lnTo>
                  <a:lnTo>
                    <a:pt x="3483246" y="3111648"/>
                  </a:lnTo>
                  <a:lnTo>
                    <a:pt x="3483246" y="3111856"/>
                  </a:lnTo>
                  <a:lnTo>
                    <a:pt x="3483246" y="3112065"/>
                  </a:lnTo>
                  <a:lnTo>
                    <a:pt x="3483246" y="3112273"/>
                  </a:lnTo>
                  <a:lnTo>
                    <a:pt x="3483246" y="3112481"/>
                  </a:lnTo>
                  <a:lnTo>
                    <a:pt x="3483246" y="3112688"/>
                  </a:lnTo>
                  <a:lnTo>
                    <a:pt x="3483246" y="3112896"/>
                  </a:lnTo>
                  <a:lnTo>
                    <a:pt x="3483246" y="3113103"/>
                  </a:lnTo>
                  <a:lnTo>
                    <a:pt x="3483246" y="3113310"/>
                  </a:lnTo>
                  <a:lnTo>
                    <a:pt x="3483246" y="3113516"/>
                  </a:lnTo>
                  <a:lnTo>
                    <a:pt x="3483246" y="3113723"/>
                  </a:lnTo>
                  <a:lnTo>
                    <a:pt x="3483246" y="3113929"/>
                  </a:lnTo>
                  <a:lnTo>
                    <a:pt x="3483246" y="3114135"/>
                  </a:lnTo>
                  <a:lnTo>
                    <a:pt x="3483246" y="3114341"/>
                  </a:lnTo>
                  <a:lnTo>
                    <a:pt x="3483246" y="3114546"/>
                  </a:lnTo>
                  <a:lnTo>
                    <a:pt x="3483246" y="3114752"/>
                  </a:lnTo>
                  <a:lnTo>
                    <a:pt x="3483246" y="3114957"/>
                  </a:lnTo>
                  <a:lnTo>
                    <a:pt x="3483246" y="3115161"/>
                  </a:lnTo>
                  <a:lnTo>
                    <a:pt x="3483246" y="3115366"/>
                  </a:lnTo>
                  <a:lnTo>
                    <a:pt x="3483246" y="3115570"/>
                  </a:lnTo>
                  <a:lnTo>
                    <a:pt x="3483246" y="3115775"/>
                  </a:lnTo>
                  <a:lnTo>
                    <a:pt x="3483246" y="3115978"/>
                  </a:lnTo>
                  <a:lnTo>
                    <a:pt x="3483246" y="3116182"/>
                  </a:lnTo>
                  <a:lnTo>
                    <a:pt x="3483246" y="3116386"/>
                  </a:lnTo>
                  <a:lnTo>
                    <a:pt x="3483246" y="3116589"/>
                  </a:lnTo>
                  <a:lnTo>
                    <a:pt x="3483246" y="3116792"/>
                  </a:lnTo>
                  <a:lnTo>
                    <a:pt x="3483246" y="3116995"/>
                  </a:lnTo>
                  <a:lnTo>
                    <a:pt x="3483246" y="3117197"/>
                  </a:lnTo>
                  <a:lnTo>
                    <a:pt x="3483246" y="3117400"/>
                  </a:lnTo>
                  <a:lnTo>
                    <a:pt x="3483246" y="3117602"/>
                  </a:lnTo>
                  <a:lnTo>
                    <a:pt x="3483246" y="3117804"/>
                  </a:lnTo>
                  <a:lnTo>
                    <a:pt x="3483246" y="3118005"/>
                  </a:lnTo>
                  <a:lnTo>
                    <a:pt x="3483246" y="3118207"/>
                  </a:lnTo>
                  <a:lnTo>
                    <a:pt x="3483246" y="3118408"/>
                  </a:lnTo>
                  <a:lnTo>
                    <a:pt x="3483246" y="3118609"/>
                  </a:lnTo>
                  <a:lnTo>
                    <a:pt x="3483246" y="3118810"/>
                  </a:lnTo>
                  <a:lnTo>
                    <a:pt x="3483246" y="3119010"/>
                  </a:lnTo>
                  <a:lnTo>
                    <a:pt x="3483246" y="3119211"/>
                  </a:lnTo>
                  <a:lnTo>
                    <a:pt x="3483246" y="3119411"/>
                  </a:lnTo>
                  <a:lnTo>
                    <a:pt x="3483246" y="3119611"/>
                  </a:lnTo>
                  <a:lnTo>
                    <a:pt x="3483246" y="3119810"/>
                  </a:lnTo>
                  <a:lnTo>
                    <a:pt x="3483246" y="3120010"/>
                  </a:lnTo>
                  <a:lnTo>
                    <a:pt x="3483246" y="3120209"/>
                  </a:lnTo>
                  <a:lnTo>
                    <a:pt x="3483246" y="3120408"/>
                  </a:lnTo>
                  <a:lnTo>
                    <a:pt x="3483246" y="3120607"/>
                  </a:lnTo>
                  <a:lnTo>
                    <a:pt x="3483246" y="3120806"/>
                  </a:lnTo>
                  <a:lnTo>
                    <a:pt x="3483246" y="3121004"/>
                  </a:lnTo>
                  <a:lnTo>
                    <a:pt x="3483246" y="3121202"/>
                  </a:lnTo>
                  <a:lnTo>
                    <a:pt x="3483246" y="3121400"/>
                  </a:lnTo>
                  <a:lnTo>
                    <a:pt x="3483246" y="3121598"/>
                  </a:lnTo>
                  <a:lnTo>
                    <a:pt x="3483246" y="3121795"/>
                  </a:lnTo>
                  <a:lnTo>
                    <a:pt x="3483246" y="3121993"/>
                  </a:lnTo>
                  <a:lnTo>
                    <a:pt x="3483246" y="3122190"/>
                  </a:lnTo>
                  <a:lnTo>
                    <a:pt x="3483246" y="3122387"/>
                  </a:lnTo>
                  <a:lnTo>
                    <a:pt x="3483246" y="3122583"/>
                  </a:lnTo>
                  <a:lnTo>
                    <a:pt x="3483246" y="3122780"/>
                  </a:lnTo>
                  <a:lnTo>
                    <a:pt x="3483246" y="3122976"/>
                  </a:lnTo>
                  <a:lnTo>
                    <a:pt x="3483246" y="3123172"/>
                  </a:lnTo>
                  <a:lnTo>
                    <a:pt x="3483246" y="3123368"/>
                  </a:lnTo>
                  <a:lnTo>
                    <a:pt x="3483246" y="3123563"/>
                  </a:lnTo>
                  <a:lnTo>
                    <a:pt x="3483246" y="3123759"/>
                  </a:lnTo>
                  <a:lnTo>
                    <a:pt x="3483246" y="3123954"/>
                  </a:lnTo>
                  <a:lnTo>
                    <a:pt x="3483246" y="3124149"/>
                  </a:lnTo>
                  <a:lnTo>
                    <a:pt x="3483246" y="3124344"/>
                  </a:lnTo>
                  <a:lnTo>
                    <a:pt x="3483246" y="3124538"/>
                  </a:lnTo>
                  <a:lnTo>
                    <a:pt x="3483246" y="3124732"/>
                  </a:lnTo>
                  <a:lnTo>
                    <a:pt x="3483246" y="3124927"/>
                  </a:lnTo>
                  <a:lnTo>
                    <a:pt x="3483246" y="3125120"/>
                  </a:lnTo>
                  <a:lnTo>
                    <a:pt x="3483246" y="3125314"/>
                  </a:lnTo>
                  <a:lnTo>
                    <a:pt x="3483246" y="3125508"/>
                  </a:lnTo>
                  <a:lnTo>
                    <a:pt x="3483246" y="3125701"/>
                  </a:lnTo>
                  <a:lnTo>
                    <a:pt x="3483246" y="3125894"/>
                  </a:lnTo>
                  <a:lnTo>
                    <a:pt x="3483246" y="3126087"/>
                  </a:lnTo>
                  <a:lnTo>
                    <a:pt x="3483246" y="3126279"/>
                  </a:lnTo>
                  <a:lnTo>
                    <a:pt x="3483246" y="3126472"/>
                  </a:lnTo>
                  <a:lnTo>
                    <a:pt x="3483246" y="3126664"/>
                  </a:lnTo>
                  <a:lnTo>
                    <a:pt x="3483246" y="3126856"/>
                  </a:lnTo>
                  <a:lnTo>
                    <a:pt x="3483246" y="3127048"/>
                  </a:lnTo>
                  <a:lnTo>
                    <a:pt x="3483246" y="3127240"/>
                  </a:lnTo>
                  <a:lnTo>
                    <a:pt x="3483246" y="3127431"/>
                  </a:lnTo>
                  <a:lnTo>
                    <a:pt x="3483246" y="3127622"/>
                  </a:lnTo>
                  <a:lnTo>
                    <a:pt x="3483246" y="3127813"/>
                  </a:lnTo>
                  <a:lnTo>
                    <a:pt x="3483246" y="3128004"/>
                  </a:lnTo>
                  <a:lnTo>
                    <a:pt x="3483246" y="3128194"/>
                  </a:lnTo>
                  <a:lnTo>
                    <a:pt x="3483246" y="3128385"/>
                  </a:lnTo>
                  <a:lnTo>
                    <a:pt x="3483246" y="3128575"/>
                  </a:lnTo>
                  <a:lnTo>
                    <a:pt x="3483246" y="3128765"/>
                  </a:lnTo>
                  <a:lnTo>
                    <a:pt x="3483246" y="3128955"/>
                  </a:lnTo>
                  <a:lnTo>
                    <a:pt x="3483246" y="3129144"/>
                  </a:lnTo>
                  <a:lnTo>
                    <a:pt x="3483246" y="3129334"/>
                  </a:lnTo>
                  <a:lnTo>
                    <a:pt x="3483246" y="3129523"/>
                  </a:lnTo>
                  <a:lnTo>
                    <a:pt x="3483246" y="3129712"/>
                  </a:lnTo>
                  <a:lnTo>
                    <a:pt x="3483246" y="3129901"/>
                  </a:lnTo>
                  <a:lnTo>
                    <a:pt x="3483246" y="3130089"/>
                  </a:lnTo>
                  <a:lnTo>
                    <a:pt x="3483246" y="3130277"/>
                  </a:lnTo>
                  <a:lnTo>
                    <a:pt x="3483246" y="3130466"/>
                  </a:lnTo>
                  <a:lnTo>
                    <a:pt x="3483246" y="3130654"/>
                  </a:lnTo>
                  <a:lnTo>
                    <a:pt x="3483246" y="3130841"/>
                  </a:lnTo>
                  <a:lnTo>
                    <a:pt x="3483246" y="3131029"/>
                  </a:lnTo>
                  <a:lnTo>
                    <a:pt x="3483246" y="3131216"/>
                  </a:lnTo>
                  <a:lnTo>
                    <a:pt x="3483246" y="3131403"/>
                  </a:lnTo>
                  <a:lnTo>
                    <a:pt x="3483246" y="3131590"/>
                  </a:lnTo>
                  <a:lnTo>
                    <a:pt x="3483246" y="3131777"/>
                  </a:lnTo>
                  <a:lnTo>
                    <a:pt x="3483246" y="3131964"/>
                  </a:lnTo>
                  <a:lnTo>
                    <a:pt x="3483246" y="3132150"/>
                  </a:lnTo>
                  <a:lnTo>
                    <a:pt x="3483246" y="3132336"/>
                  </a:lnTo>
                  <a:lnTo>
                    <a:pt x="3483246" y="3132522"/>
                  </a:lnTo>
                  <a:lnTo>
                    <a:pt x="3483246" y="3132708"/>
                  </a:lnTo>
                  <a:lnTo>
                    <a:pt x="3483246" y="3132893"/>
                  </a:lnTo>
                  <a:lnTo>
                    <a:pt x="3483246" y="3133079"/>
                  </a:lnTo>
                  <a:lnTo>
                    <a:pt x="3483246" y="3133264"/>
                  </a:lnTo>
                  <a:lnTo>
                    <a:pt x="3483246" y="3133449"/>
                  </a:lnTo>
                  <a:lnTo>
                    <a:pt x="3483246" y="3133634"/>
                  </a:lnTo>
                  <a:lnTo>
                    <a:pt x="3483246" y="3133818"/>
                  </a:lnTo>
                  <a:lnTo>
                    <a:pt x="3483246" y="3134003"/>
                  </a:lnTo>
                  <a:lnTo>
                    <a:pt x="3483246" y="3134187"/>
                  </a:lnTo>
                  <a:lnTo>
                    <a:pt x="3483246" y="3134371"/>
                  </a:lnTo>
                  <a:lnTo>
                    <a:pt x="3483246" y="3134555"/>
                  </a:lnTo>
                  <a:lnTo>
                    <a:pt x="3483246" y="3134738"/>
                  </a:lnTo>
                  <a:lnTo>
                    <a:pt x="3483246" y="3134922"/>
                  </a:lnTo>
                  <a:lnTo>
                    <a:pt x="3483246" y="3135105"/>
                  </a:lnTo>
                  <a:lnTo>
                    <a:pt x="3483246" y="3135288"/>
                  </a:lnTo>
                  <a:lnTo>
                    <a:pt x="3483246" y="3135471"/>
                  </a:lnTo>
                  <a:lnTo>
                    <a:pt x="3483246" y="3135654"/>
                  </a:lnTo>
                  <a:lnTo>
                    <a:pt x="3483246" y="3135836"/>
                  </a:lnTo>
                  <a:lnTo>
                    <a:pt x="3483246" y="3136018"/>
                  </a:lnTo>
                  <a:lnTo>
                    <a:pt x="3483246" y="3136200"/>
                  </a:lnTo>
                  <a:lnTo>
                    <a:pt x="3483246" y="3136382"/>
                  </a:lnTo>
                  <a:lnTo>
                    <a:pt x="3483246" y="3136564"/>
                  </a:lnTo>
                  <a:lnTo>
                    <a:pt x="3483246" y="3136745"/>
                  </a:lnTo>
                  <a:lnTo>
                    <a:pt x="3483246" y="3136927"/>
                  </a:lnTo>
                  <a:lnTo>
                    <a:pt x="3483246" y="3137108"/>
                  </a:lnTo>
                  <a:lnTo>
                    <a:pt x="3483246" y="3137289"/>
                  </a:lnTo>
                  <a:lnTo>
                    <a:pt x="3483246" y="3137470"/>
                  </a:lnTo>
                  <a:lnTo>
                    <a:pt x="3483246" y="3137650"/>
                  </a:lnTo>
                  <a:lnTo>
                    <a:pt x="3483246" y="3137831"/>
                  </a:lnTo>
                  <a:lnTo>
                    <a:pt x="3483246" y="3138011"/>
                  </a:lnTo>
                  <a:lnTo>
                    <a:pt x="3483246" y="3138191"/>
                  </a:lnTo>
                  <a:lnTo>
                    <a:pt x="3483246" y="3138371"/>
                  </a:lnTo>
                  <a:lnTo>
                    <a:pt x="3483246" y="3138550"/>
                  </a:lnTo>
                  <a:lnTo>
                    <a:pt x="3483246" y="3138730"/>
                  </a:lnTo>
                  <a:lnTo>
                    <a:pt x="3483246" y="3138909"/>
                  </a:lnTo>
                  <a:lnTo>
                    <a:pt x="3483246" y="3139088"/>
                  </a:lnTo>
                  <a:lnTo>
                    <a:pt x="3483246" y="3139267"/>
                  </a:lnTo>
                  <a:lnTo>
                    <a:pt x="3483246" y="3139445"/>
                  </a:lnTo>
                  <a:lnTo>
                    <a:pt x="3483246" y="3139624"/>
                  </a:lnTo>
                  <a:lnTo>
                    <a:pt x="3483246" y="3139802"/>
                  </a:lnTo>
                  <a:lnTo>
                    <a:pt x="3483246" y="3139980"/>
                  </a:lnTo>
                  <a:lnTo>
                    <a:pt x="3483246" y="3140158"/>
                  </a:lnTo>
                  <a:lnTo>
                    <a:pt x="3483246" y="3140336"/>
                  </a:lnTo>
                  <a:lnTo>
                    <a:pt x="3483246" y="3140514"/>
                  </a:lnTo>
                  <a:lnTo>
                    <a:pt x="3483246" y="3140691"/>
                  </a:lnTo>
                  <a:lnTo>
                    <a:pt x="3483246" y="3140868"/>
                  </a:lnTo>
                  <a:lnTo>
                    <a:pt x="3483246" y="3141045"/>
                  </a:lnTo>
                  <a:lnTo>
                    <a:pt x="3483246" y="3141222"/>
                  </a:lnTo>
                  <a:lnTo>
                    <a:pt x="3483246" y="3141399"/>
                  </a:lnTo>
                  <a:lnTo>
                    <a:pt x="3483246" y="3141575"/>
                  </a:lnTo>
                  <a:lnTo>
                    <a:pt x="3483246" y="3141752"/>
                  </a:lnTo>
                  <a:lnTo>
                    <a:pt x="3483246" y="3141928"/>
                  </a:lnTo>
                  <a:lnTo>
                    <a:pt x="3483246" y="3142104"/>
                  </a:lnTo>
                  <a:lnTo>
                    <a:pt x="3483246" y="3142279"/>
                  </a:lnTo>
                  <a:lnTo>
                    <a:pt x="3483246" y="3142455"/>
                  </a:lnTo>
                  <a:lnTo>
                    <a:pt x="3483246" y="3142630"/>
                  </a:lnTo>
                  <a:lnTo>
                    <a:pt x="3483246" y="3142806"/>
                  </a:lnTo>
                  <a:lnTo>
                    <a:pt x="3483246" y="3142981"/>
                  </a:lnTo>
                  <a:lnTo>
                    <a:pt x="3483246" y="3143156"/>
                  </a:lnTo>
                  <a:lnTo>
                    <a:pt x="3483246" y="3143330"/>
                  </a:lnTo>
                  <a:lnTo>
                    <a:pt x="3483246" y="3143505"/>
                  </a:lnTo>
                  <a:lnTo>
                    <a:pt x="3483246" y="3143679"/>
                  </a:lnTo>
                  <a:lnTo>
                    <a:pt x="3483246" y="3143853"/>
                  </a:lnTo>
                  <a:lnTo>
                    <a:pt x="3483246" y="3144027"/>
                  </a:lnTo>
                  <a:lnTo>
                    <a:pt x="3483246" y="3144201"/>
                  </a:lnTo>
                  <a:lnTo>
                    <a:pt x="3483246" y="3144375"/>
                  </a:lnTo>
                  <a:lnTo>
                    <a:pt x="3483246" y="3144548"/>
                  </a:lnTo>
                  <a:lnTo>
                    <a:pt x="3483246" y="3144721"/>
                  </a:lnTo>
                  <a:lnTo>
                    <a:pt x="3483246" y="3144894"/>
                  </a:lnTo>
                  <a:lnTo>
                    <a:pt x="3483246" y="3145067"/>
                  </a:lnTo>
                  <a:lnTo>
                    <a:pt x="3483246" y="3145240"/>
                  </a:lnTo>
                  <a:lnTo>
                    <a:pt x="3483246" y="3145412"/>
                  </a:lnTo>
                  <a:lnTo>
                    <a:pt x="3483246" y="3145585"/>
                  </a:lnTo>
                  <a:lnTo>
                    <a:pt x="3483246" y="3145757"/>
                  </a:lnTo>
                  <a:lnTo>
                    <a:pt x="3483246" y="3145929"/>
                  </a:lnTo>
                  <a:lnTo>
                    <a:pt x="3483246" y="3146101"/>
                  </a:lnTo>
                  <a:lnTo>
                    <a:pt x="3483246" y="3146272"/>
                  </a:lnTo>
                  <a:lnTo>
                    <a:pt x="3483246" y="3146444"/>
                  </a:lnTo>
                  <a:lnTo>
                    <a:pt x="3483246" y="3146615"/>
                  </a:lnTo>
                  <a:lnTo>
                    <a:pt x="3483246" y="3146786"/>
                  </a:lnTo>
                  <a:lnTo>
                    <a:pt x="3483246" y="3146957"/>
                  </a:lnTo>
                  <a:lnTo>
                    <a:pt x="3483246" y="3147128"/>
                  </a:lnTo>
                  <a:lnTo>
                    <a:pt x="3483246" y="3147299"/>
                  </a:lnTo>
                  <a:lnTo>
                    <a:pt x="3483246" y="3147469"/>
                  </a:lnTo>
                  <a:lnTo>
                    <a:pt x="3483246" y="3147640"/>
                  </a:lnTo>
                  <a:lnTo>
                    <a:pt x="3483246" y="3147810"/>
                  </a:lnTo>
                  <a:lnTo>
                    <a:pt x="3483246" y="3147980"/>
                  </a:lnTo>
                  <a:lnTo>
                    <a:pt x="3483246" y="3148149"/>
                  </a:lnTo>
                  <a:lnTo>
                    <a:pt x="3483246" y="3148319"/>
                  </a:lnTo>
                  <a:lnTo>
                    <a:pt x="3483246" y="3148488"/>
                  </a:lnTo>
                  <a:lnTo>
                    <a:pt x="3483246" y="3148658"/>
                  </a:lnTo>
                  <a:lnTo>
                    <a:pt x="3483246" y="3148827"/>
                  </a:lnTo>
                  <a:lnTo>
                    <a:pt x="3483246" y="3148995"/>
                  </a:lnTo>
                  <a:lnTo>
                    <a:pt x="3483246" y="3149164"/>
                  </a:lnTo>
                  <a:lnTo>
                    <a:pt x="3483246" y="3149333"/>
                  </a:lnTo>
                  <a:lnTo>
                    <a:pt x="3483246" y="3149501"/>
                  </a:lnTo>
                  <a:lnTo>
                    <a:pt x="3483246" y="3149669"/>
                  </a:lnTo>
                  <a:lnTo>
                    <a:pt x="3483246" y="3149837"/>
                  </a:lnTo>
                  <a:lnTo>
                    <a:pt x="3483246" y="3150005"/>
                  </a:lnTo>
                  <a:lnTo>
                    <a:pt x="3483246" y="3150173"/>
                  </a:lnTo>
                  <a:lnTo>
                    <a:pt x="3483246" y="3150341"/>
                  </a:lnTo>
                  <a:lnTo>
                    <a:pt x="3483246" y="3150508"/>
                  </a:lnTo>
                  <a:lnTo>
                    <a:pt x="3483246" y="3150675"/>
                  </a:lnTo>
                  <a:lnTo>
                    <a:pt x="3483246" y="3150842"/>
                  </a:lnTo>
                  <a:lnTo>
                    <a:pt x="3483246" y="3151009"/>
                  </a:lnTo>
                  <a:lnTo>
                    <a:pt x="3483246" y="3151176"/>
                  </a:lnTo>
                  <a:lnTo>
                    <a:pt x="3483246" y="3151342"/>
                  </a:lnTo>
                  <a:lnTo>
                    <a:pt x="3483246" y="3151509"/>
                  </a:lnTo>
                  <a:lnTo>
                    <a:pt x="3483246" y="3151675"/>
                  </a:lnTo>
                  <a:lnTo>
                    <a:pt x="3483246" y="3151841"/>
                  </a:lnTo>
                  <a:lnTo>
                    <a:pt x="3483246" y="3152007"/>
                  </a:lnTo>
                  <a:lnTo>
                    <a:pt x="3483246" y="3152172"/>
                  </a:lnTo>
                  <a:lnTo>
                    <a:pt x="3483246" y="3152338"/>
                  </a:lnTo>
                  <a:lnTo>
                    <a:pt x="3483246" y="3152503"/>
                  </a:lnTo>
                  <a:lnTo>
                    <a:pt x="3483246" y="3152669"/>
                  </a:lnTo>
                  <a:lnTo>
                    <a:pt x="3483246" y="3152834"/>
                  </a:lnTo>
                  <a:lnTo>
                    <a:pt x="3483246" y="3152998"/>
                  </a:lnTo>
                  <a:lnTo>
                    <a:pt x="3483246" y="3153163"/>
                  </a:lnTo>
                  <a:lnTo>
                    <a:pt x="3483246" y="3153328"/>
                  </a:lnTo>
                  <a:lnTo>
                    <a:pt x="3483246" y="3153492"/>
                  </a:lnTo>
                  <a:lnTo>
                    <a:pt x="3483246" y="3153656"/>
                  </a:lnTo>
                  <a:lnTo>
                    <a:pt x="3483246" y="3153820"/>
                  </a:lnTo>
                  <a:lnTo>
                    <a:pt x="3483246" y="3153984"/>
                  </a:lnTo>
                  <a:lnTo>
                    <a:pt x="3483246" y="3154148"/>
                  </a:lnTo>
                  <a:lnTo>
                    <a:pt x="3483246" y="3154312"/>
                  </a:lnTo>
                  <a:lnTo>
                    <a:pt x="3483246" y="3154475"/>
                  </a:lnTo>
                  <a:lnTo>
                    <a:pt x="3483246" y="3154638"/>
                  </a:lnTo>
                  <a:lnTo>
                    <a:pt x="3483246" y="3154801"/>
                  </a:lnTo>
                  <a:lnTo>
                    <a:pt x="3483246" y="3154964"/>
                  </a:lnTo>
                  <a:lnTo>
                    <a:pt x="3483246" y="3155127"/>
                  </a:lnTo>
                  <a:lnTo>
                    <a:pt x="3483246" y="3155290"/>
                  </a:lnTo>
                  <a:lnTo>
                    <a:pt x="3483246" y="3155452"/>
                  </a:lnTo>
                  <a:lnTo>
                    <a:pt x="3483246" y="3155614"/>
                  </a:lnTo>
                  <a:lnTo>
                    <a:pt x="3483246" y="3155776"/>
                  </a:lnTo>
                  <a:lnTo>
                    <a:pt x="3483246" y="3155938"/>
                  </a:lnTo>
                  <a:lnTo>
                    <a:pt x="3483246" y="315610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249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AUC:0.626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AUC:0.802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55890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AUC:0.819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AUC:0.415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AUC:0.465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43429" y="1626451"/>
            <a:ext cx="540409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AUC BMI </a:t>
            </a:r>
            <a:r>
              <a:rPr lang="en-US" altLang="ko-KR" sz="1320" dirty="0" smtClean="0"/>
              <a:t>90</a:t>
            </a:r>
            <a:r>
              <a:rPr lang="en-US" altLang="ko-KR" sz="1320" dirty="0"/>
              <a:t>% and over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1676249"/>
                  </a:lnTo>
                  <a:lnTo>
                    <a:pt x="41798" y="1600756"/>
                  </a:lnTo>
                  <a:lnTo>
                    <a:pt x="45282" y="1531770"/>
                  </a:lnTo>
                  <a:lnTo>
                    <a:pt x="48765" y="1468485"/>
                  </a:lnTo>
                  <a:lnTo>
                    <a:pt x="52248" y="1410221"/>
                  </a:lnTo>
                  <a:lnTo>
                    <a:pt x="55731" y="1356404"/>
                  </a:lnTo>
                  <a:lnTo>
                    <a:pt x="59215" y="1306544"/>
                  </a:lnTo>
                  <a:lnTo>
                    <a:pt x="62698" y="1260219"/>
                  </a:lnTo>
                  <a:lnTo>
                    <a:pt x="66181" y="1217067"/>
                  </a:lnTo>
                  <a:lnTo>
                    <a:pt x="69664" y="1176772"/>
                  </a:lnTo>
                  <a:lnTo>
                    <a:pt x="73148" y="1182694"/>
                  </a:lnTo>
                  <a:lnTo>
                    <a:pt x="76631" y="1215770"/>
                  </a:lnTo>
                  <a:lnTo>
                    <a:pt x="80114" y="1245151"/>
                  </a:lnTo>
                  <a:lnTo>
                    <a:pt x="83597" y="1271422"/>
                  </a:lnTo>
                  <a:lnTo>
                    <a:pt x="87081" y="1295053"/>
                  </a:lnTo>
                  <a:lnTo>
                    <a:pt x="90564" y="1316422"/>
                  </a:lnTo>
                  <a:lnTo>
                    <a:pt x="94047" y="1335839"/>
                  </a:lnTo>
                  <a:lnTo>
                    <a:pt x="97530" y="1353561"/>
                  </a:lnTo>
                  <a:lnTo>
                    <a:pt x="101014" y="1369799"/>
                  </a:lnTo>
                  <a:lnTo>
                    <a:pt x="104497" y="1384733"/>
                  </a:lnTo>
                  <a:lnTo>
                    <a:pt x="107980" y="1382789"/>
                  </a:lnTo>
                  <a:lnTo>
                    <a:pt x="111463" y="1356404"/>
                  </a:lnTo>
                  <a:lnTo>
                    <a:pt x="114947" y="1331007"/>
                  </a:lnTo>
                  <a:lnTo>
                    <a:pt x="118430" y="1306544"/>
                  </a:lnTo>
                  <a:lnTo>
                    <a:pt x="121913" y="1282963"/>
                  </a:lnTo>
                  <a:lnTo>
                    <a:pt x="125396" y="1260219"/>
                  </a:lnTo>
                  <a:lnTo>
                    <a:pt x="128880" y="1238267"/>
                  </a:lnTo>
                  <a:lnTo>
                    <a:pt x="132363" y="1217067"/>
                  </a:lnTo>
                  <a:lnTo>
                    <a:pt x="135846" y="1196580"/>
                  </a:lnTo>
                  <a:lnTo>
                    <a:pt x="139329" y="1176772"/>
                  </a:lnTo>
                  <a:lnTo>
                    <a:pt x="142813" y="1157609"/>
                  </a:lnTo>
                  <a:lnTo>
                    <a:pt x="146296" y="1139060"/>
                  </a:lnTo>
                  <a:lnTo>
                    <a:pt x="149779" y="1121096"/>
                  </a:lnTo>
                  <a:lnTo>
                    <a:pt x="153262" y="1103690"/>
                  </a:lnTo>
                  <a:lnTo>
                    <a:pt x="156746" y="1086816"/>
                  </a:lnTo>
                  <a:lnTo>
                    <a:pt x="160229" y="1070450"/>
                  </a:lnTo>
                  <a:lnTo>
                    <a:pt x="163712" y="1054570"/>
                  </a:lnTo>
                  <a:lnTo>
                    <a:pt x="167195" y="1039154"/>
                  </a:lnTo>
                  <a:lnTo>
                    <a:pt x="170679" y="1024183"/>
                  </a:lnTo>
                  <a:lnTo>
                    <a:pt x="174162" y="1009636"/>
                  </a:lnTo>
                  <a:lnTo>
                    <a:pt x="177645" y="995497"/>
                  </a:lnTo>
                  <a:lnTo>
                    <a:pt x="181128" y="981749"/>
                  </a:lnTo>
                  <a:lnTo>
                    <a:pt x="184612" y="968375"/>
                  </a:lnTo>
                  <a:lnTo>
                    <a:pt x="188095" y="955361"/>
                  </a:lnTo>
                  <a:lnTo>
                    <a:pt x="191578" y="942692"/>
                  </a:lnTo>
                  <a:lnTo>
                    <a:pt x="195061" y="930354"/>
                  </a:lnTo>
                  <a:lnTo>
                    <a:pt x="198545" y="918335"/>
                  </a:lnTo>
                  <a:lnTo>
                    <a:pt x="202028" y="906623"/>
                  </a:lnTo>
                  <a:lnTo>
                    <a:pt x="205511" y="895206"/>
                  </a:lnTo>
                  <a:lnTo>
                    <a:pt x="208994" y="884072"/>
                  </a:lnTo>
                  <a:lnTo>
                    <a:pt x="212478" y="873213"/>
                  </a:lnTo>
                  <a:lnTo>
                    <a:pt x="215961" y="862616"/>
                  </a:lnTo>
                  <a:lnTo>
                    <a:pt x="219444" y="852274"/>
                  </a:lnTo>
                  <a:lnTo>
                    <a:pt x="222927" y="842177"/>
                  </a:lnTo>
                  <a:lnTo>
                    <a:pt x="226411" y="832317"/>
                  </a:lnTo>
                  <a:lnTo>
                    <a:pt x="229894" y="822684"/>
                  </a:lnTo>
                  <a:lnTo>
                    <a:pt x="233377" y="813272"/>
                  </a:lnTo>
                  <a:lnTo>
                    <a:pt x="236860" y="804073"/>
                  </a:lnTo>
                  <a:lnTo>
                    <a:pt x="240344" y="795080"/>
                  </a:lnTo>
                  <a:lnTo>
                    <a:pt x="243827" y="786285"/>
                  </a:lnTo>
                  <a:lnTo>
                    <a:pt x="247310" y="777684"/>
                  </a:lnTo>
                  <a:lnTo>
                    <a:pt x="250793" y="769268"/>
                  </a:lnTo>
                  <a:lnTo>
                    <a:pt x="254277" y="761032"/>
                  </a:lnTo>
                  <a:lnTo>
                    <a:pt x="257760" y="752971"/>
                  </a:lnTo>
                  <a:lnTo>
                    <a:pt x="261243" y="745079"/>
                  </a:lnTo>
                  <a:lnTo>
                    <a:pt x="264726" y="737351"/>
                  </a:lnTo>
                  <a:lnTo>
                    <a:pt x="268210" y="729781"/>
                  </a:lnTo>
                  <a:lnTo>
                    <a:pt x="271693" y="722365"/>
                  </a:lnTo>
                  <a:lnTo>
                    <a:pt x="275176" y="715098"/>
                  </a:lnTo>
                  <a:lnTo>
                    <a:pt x="278659" y="707977"/>
                  </a:lnTo>
                  <a:lnTo>
                    <a:pt x="282143" y="700995"/>
                  </a:lnTo>
                  <a:lnTo>
                    <a:pt x="285626" y="694150"/>
                  </a:lnTo>
                  <a:lnTo>
                    <a:pt x="289109" y="687437"/>
                  </a:lnTo>
                  <a:lnTo>
                    <a:pt x="292592" y="680853"/>
                  </a:lnTo>
                  <a:lnTo>
                    <a:pt x="296075" y="674394"/>
                  </a:lnTo>
                  <a:lnTo>
                    <a:pt x="299559" y="668056"/>
                  </a:lnTo>
                  <a:lnTo>
                    <a:pt x="303042" y="661836"/>
                  </a:lnTo>
                  <a:lnTo>
                    <a:pt x="306525" y="655731"/>
                  </a:lnTo>
                  <a:lnTo>
                    <a:pt x="310008" y="649738"/>
                  </a:lnTo>
                  <a:lnTo>
                    <a:pt x="313492" y="643853"/>
                  </a:lnTo>
                  <a:lnTo>
                    <a:pt x="316975" y="638074"/>
                  </a:lnTo>
                  <a:lnTo>
                    <a:pt x="320458" y="632397"/>
                  </a:lnTo>
                  <a:lnTo>
                    <a:pt x="323941" y="626821"/>
                  </a:lnTo>
                  <a:lnTo>
                    <a:pt x="327425" y="621342"/>
                  </a:lnTo>
                  <a:lnTo>
                    <a:pt x="330908" y="615958"/>
                  </a:lnTo>
                  <a:lnTo>
                    <a:pt x="334391" y="610667"/>
                  </a:lnTo>
                  <a:lnTo>
                    <a:pt x="337874" y="605466"/>
                  </a:lnTo>
                  <a:lnTo>
                    <a:pt x="341358" y="600352"/>
                  </a:lnTo>
                  <a:lnTo>
                    <a:pt x="344841" y="595325"/>
                  </a:lnTo>
                  <a:lnTo>
                    <a:pt x="348324" y="590380"/>
                  </a:lnTo>
                  <a:lnTo>
                    <a:pt x="351807" y="585518"/>
                  </a:lnTo>
                  <a:lnTo>
                    <a:pt x="355291" y="580734"/>
                  </a:lnTo>
                  <a:lnTo>
                    <a:pt x="358774" y="587283"/>
                  </a:lnTo>
                  <a:lnTo>
                    <a:pt x="362257" y="594147"/>
                  </a:lnTo>
                  <a:lnTo>
                    <a:pt x="365740" y="600849"/>
                  </a:lnTo>
                  <a:lnTo>
                    <a:pt x="369224" y="607394"/>
                  </a:lnTo>
                  <a:lnTo>
                    <a:pt x="372707" y="613789"/>
                  </a:lnTo>
                  <a:lnTo>
                    <a:pt x="376190" y="620037"/>
                  </a:lnTo>
                  <a:lnTo>
                    <a:pt x="379673" y="626144"/>
                  </a:lnTo>
                  <a:lnTo>
                    <a:pt x="383157" y="632115"/>
                  </a:lnTo>
                  <a:lnTo>
                    <a:pt x="386640" y="637954"/>
                  </a:lnTo>
                  <a:lnTo>
                    <a:pt x="390123" y="643665"/>
                  </a:lnTo>
                  <a:lnTo>
                    <a:pt x="393606" y="649254"/>
                  </a:lnTo>
                  <a:lnTo>
                    <a:pt x="397090" y="654722"/>
                  </a:lnTo>
                  <a:lnTo>
                    <a:pt x="400573" y="660075"/>
                  </a:lnTo>
                  <a:lnTo>
                    <a:pt x="404056" y="665317"/>
                  </a:lnTo>
                  <a:lnTo>
                    <a:pt x="407539" y="670449"/>
                  </a:lnTo>
                  <a:lnTo>
                    <a:pt x="411023" y="675477"/>
                  </a:lnTo>
                  <a:lnTo>
                    <a:pt x="414506" y="680402"/>
                  </a:lnTo>
                  <a:lnTo>
                    <a:pt x="417989" y="685228"/>
                  </a:lnTo>
                  <a:lnTo>
                    <a:pt x="421472" y="689959"/>
                  </a:lnTo>
                  <a:lnTo>
                    <a:pt x="424956" y="694596"/>
                  </a:lnTo>
                  <a:lnTo>
                    <a:pt x="428439" y="694150"/>
                  </a:lnTo>
                  <a:lnTo>
                    <a:pt x="431922" y="689660"/>
                  </a:lnTo>
                  <a:lnTo>
                    <a:pt x="435405" y="685228"/>
                  </a:lnTo>
                  <a:lnTo>
                    <a:pt x="438889" y="680853"/>
                  </a:lnTo>
                  <a:lnTo>
                    <a:pt x="442372" y="676533"/>
                  </a:lnTo>
                  <a:lnTo>
                    <a:pt x="445855" y="672268"/>
                  </a:lnTo>
                  <a:lnTo>
                    <a:pt x="449338" y="668056"/>
                  </a:lnTo>
                  <a:lnTo>
                    <a:pt x="452822" y="663897"/>
                  </a:lnTo>
                  <a:lnTo>
                    <a:pt x="456305" y="659789"/>
                  </a:lnTo>
                  <a:lnTo>
                    <a:pt x="459788" y="655731"/>
                  </a:lnTo>
                  <a:lnTo>
                    <a:pt x="463271" y="651723"/>
                  </a:lnTo>
                  <a:lnTo>
                    <a:pt x="466755" y="647764"/>
                  </a:lnTo>
                  <a:lnTo>
                    <a:pt x="470238" y="643853"/>
                  </a:lnTo>
                  <a:lnTo>
                    <a:pt x="473721" y="639989"/>
                  </a:lnTo>
                  <a:lnTo>
                    <a:pt x="477204" y="636170"/>
                  </a:lnTo>
                  <a:lnTo>
                    <a:pt x="480688" y="632397"/>
                  </a:lnTo>
                  <a:lnTo>
                    <a:pt x="484171" y="628669"/>
                  </a:lnTo>
                  <a:lnTo>
                    <a:pt x="487654" y="624984"/>
                  </a:lnTo>
                  <a:lnTo>
                    <a:pt x="491137" y="621342"/>
                  </a:lnTo>
                  <a:lnTo>
                    <a:pt x="494621" y="617743"/>
                  </a:lnTo>
                  <a:lnTo>
                    <a:pt x="498104" y="614184"/>
                  </a:lnTo>
                  <a:lnTo>
                    <a:pt x="501587" y="610667"/>
                  </a:lnTo>
                  <a:lnTo>
                    <a:pt x="505070" y="607190"/>
                  </a:lnTo>
                  <a:lnTo>
                    <a:pt x="508554" y="603752"/>
                  </a:lnTo>
                  <a:lnTo>
                    <a:pt x="512037" y="600352"/>
                  </a:lnTo>
                  <a:lnTo>
                    <a:pt x="515520" y="596991"/>
                  </a:lnTo>
                  <a:lnTo>
                    <a:pt x="519003" y="593667"/>
                  </a:lnTo>
                  <a:lnTo>
                    <a:pt x="522487" y="590380"/>
                  </a:lnTo>
                  <a:lnTo>
                    <a:pt x="525970" y="587130"/>
                  </a:lnTo>
                  <a:lnTo>
                    <a:pt x="529453" y="583914"/>
                  </a:lnTo>
                  <a:lnTo>
                    <a:pt x="532936" y="580734"/>
                  </a:lnTo>
                  <a:lnTo>
                    <a:pt x="536420" y="577589"/>
                  </a:lnTo>
                  <a:lnTo>
                    <a:pt x="539903" y="574477"/>
                  </a:lnTo>
                  <a:lnTo>
                    <a:pt x="543386" y="571398"/>
                  </a:lnTo>
                  <a:lnTo>
                    <a:pt x="546869" y="568353"/>
                  </a:lnTo>
                  <a:lnTo>
                    <a:pt x="550353" y="565339"/>
                  </a:lnTo>
                  <a:lnTo>
                    <a:pt x="553836" y="562358"/>
                  </a:lnTo>
                  <a:lnTo>
                    <a:pt x="557319" y="559407"/>
                  </a:lnTo>
                  <a:lnTo>
                    <a:pt x="560802" y="556488"/>
                  </a:lnTo>
                  <a:lnTo>
                    <a:pt x="564286" y="553599"/>
                  </a:lnTo>
                  <a:lnTo>
                    <a:pt x="567769" y="550740"/>
                  </a:lnTo>
                  <a:lnTo>
                    <a:pt x="571252" y="694150"/>
                  </a:lnTo>
                  <a:lnTo>
                    <a:pt x="574735" y="690777"/>
                  </a:lnTo>
                  <a:lnTo>
                    <a:pt x="578218" y="687437"/>
                  </a:lnTo>
                  <a:lnTo>
                    <a:pt x="581702" y="684129"/>
                  </a:lnTo>
                  <a:lnTo>
                    <a:pt x="585185" y="680853"/>
                  </a:lnTo>
                  <a:lnTo>
                    <a:pt x="588668" y="677608"/>
                  </a:lnTo>
                  <a:lnTo>
                    <a:pt x="592151" y="674394"/>
                  </a:lnTo>
                  <a:lnTo>
                    <a:pt x="595635" y="671210"/>
                  </a:lnTo>
                  <a:lnTo>
                    <a:pt x="599118" y="668056"/>
                  </a:lnTo>
                  <a:lnTo>
                    <a:pt x="602601" y="664932"/>
                  </a:lnTo>
                  <a:lnTo>
                    <a:pt x="606084" y="661836"/>
                  </a:lnTo>
                  <a:lnTo>
                    <a:pt x="609568" y="658770"/>
                  </a:lnTo>
                  <a:lnTo>
                    <a:pt x="613051" y="655731"/>
                  </a:lnTo>
                  <a:lnTo>
                    <a:pt x="616534" y="652721"/>
                  </a:lnTo>
                  <a:lnTo>
                    <a:pt x="620017" y="649738"/>
                  </a:lnTo>
                  <a:lnTo>
                    <a:pt x="623501" y="646782"/>
                  </a:lnTo>
                  <a:lnTo>
                    <a:pt x="626984" y="643853"/>
                  </a:lnTo>
                  <a:lnTo>
                    <a:pt x="630467" y="640950"/>
                  </a:lnTo>
                  <a:lnTo>
                    <a:pt x="633950" y="638074"/>
                  </a:lnTo>
                  <a:lnTo>
                    <a:pt x="637434" y="635223"/>
                  </a:lnTo>
                  <a:lnTo>
                    <a:pt x="640917" y="632397"/>
                  </a:lnTo>
                  <a:lnTo>
                    <a:pt x="644400" y="629597"/>
                  </a:lnTo>
                  <a:lnTo>
                    <a:pt x="647883" y="626821"/>
                  </a:lnTo>
                  <a:lnTo>
                    <a:pt x="651367" y="624070"/>
                  </a:lnTo>
                  <a:lnTo>
                    <a:pt x="654850" y="621342"/>
                  </a:lnTo>
                  <a:lnTo>
                    <a:pt x="658333" y="618639"/>
                  </a:lnTo>
                  <a:lnTo>
                    <a:pt x="661816" y="615958"/>
                  </a:lnTo>
                  <a:lnTo>
                    <a:pt x="665300" y="613301"/>
                  </a:lnTo>
                  <a:lnTo>
                    <a:pt x="668783" y="610667"/>
                  </a:lnTo>
                  <a:lnTo>
                    <a:pt x="672266" y="608055"/>
                  </a:lnTo>
                  <a:lnTo>
                    <a:pt x="675749" y="605466"/>
                  </a:lnTo>
                  <a:lnTo>
                    <a:pt x="679233" y="602898"/>
                  </a:lnTo>
                  <a:lnTo>
                    <a:pt x="682716" y="600352"/>
                  </a:lnTo>
                  <a:lnTo>
                    <a:pt x="686199" y="597828"/>
                  </a:lnTo>
                  <a:lnTo>
                    <a:pt x="689682" y="595325"/>
                  </a:lnTo>
                  <a:lnTo>
                    <a:pt x="693166" y="592842"/>
                  </a:lnTo>
                  <a:lnTo>
                    <a:pt x="696649" y="590380"/>
                  </a:lnTo>
                  <a:lnTo>
                    <a:pt x="700132" y="587939"/>
                  </a:lnTo>
                  <a:lnTo>
                    <a:pt x="703615" y="585518"/>
                  </a:lnTo>
                  <a:lnTo>
                    <a:pt x="707099" y="583116"/>
                  </a:lnTo>
                  <a:lnTo>
                    <a:pt x="710582" y="580734"/>
                  </a:lnTo>
                  <a:lnTo>
                    <a:pt x="714065" y="578372"/>
                  </a:lnTo>
                  <a:lnTo>
                    <a:pt x="717548" y="576028"/>
                  </a:lnTo>
                  <a:lnTo>
                    <a:pt x="721032" y="573704"/>
                  </a:lnTo>
                  <a:lnTo>
                    <a:pt x="724515" y="571398"/>
                  </a:lnTo>
                  <a:lnTo>
                    <a:pt x="727998" y="569111"/>
                  </a:lnTo>
                  <a:lnTo>
                    <a:pt x="731481" y="566842"/>
                  </a:lnTo>
                  <a:lnTo>
                    <a:pt x="734965" y="564591"/>
                  </a:lnTo>
                  <a:lnTo>
                    <a:pt x="738448" y="562358"/>
                  </a:lnTo>
                  <a:lnTo>
                    <a:pt x="741931" y="560142"/>
                  </a:lnTo>
                  <a:lnTo>
                    <a:pt x="745414" y="557944"/>
                  </a:lnTo>
                  <a:lnTo>
                    <a:pt x="748898" y="555763"/>
                  </a:lnTo>
                  <a:lnTo>
                    <a:pt x="752381" y="553599"/>
                  </a:lnTo>
                  <a:lnTo>
                    <a:pt x="755864" y="551452"/>
                  </a:lnTo>
                  <a:lnTo>
                    <a:pt x="759347" y="549321"/>
                  </a:lnTo>
                  <a:lnTo>
                    <a:pt x="762831" y="547207"/>
                  </a:lnTo>
                  <a:lnTo>
                    <a:pt x="766314" y="545109"/>
                  </a:lnTo>
                  <a:lnTo>
                    <a:pt x="769797" y="543027"/>
                  </a:lnTo>
                  <a:lnTo>
                    <a:pt x="773280" y="540960"/>
                  </a:lnTo>
                  <a:lnTo>
                    <a:pt x="776764" y="538910"/>
                  </a:lnTo>
                  <a:lnTo>
                    <a:pt x="780247" y="536875"/>
                  </a:lnTo>
                  <a:lnTo>
                    <a:pt x="783730" y="534855"/>
                  </a:lnTo>
                  <a:lnTo>
                    <a:pt x="787213" y="532850"/>
                  </a:lnTo>
                  <a:lnTo>
                    <a:pt x="790697" y="530861"/>
                  </a:lnTo>
                  <a:lnTo>
                    <a:pt x="794180" y="528886"/>
                  </a:lnTo>
                  <a:lnTo>
                    <a:pt x="797663" y="526926"/>
                  </a:lnTo>
                  <a:lnTo>
                    <a:pt x="801146" y="524980"/>
                  </a:lnTo>
                  <a:lnTo>
                    <a:pt x="804630" y="523049"/>
                  </a:lnTo>
                  <a:lnTo>
                    <a:pt x="808113" y="521132"/>
                  </a:lnTo>
                  <a:lnTo>
                    <a:pt x="811596" y="519228"/>
                  </a:lnTo>
                  <a:lnTo>
                    <a:pt x="815079" y="517339"/>
                  </a:lnTo>
                  <a:lnTo>
                    <a:pt x="818563" y="516561"/>
                  </a:lnTo>
                  <a:lnTo>
                    <a:pt x="822046" y="518265"/>
                  </a:lnTo>
                  <a:lnTo>
                    <a:pt x="825529" y="519952"/>
                  </a:lnTo>
                  <a:lnTo>
                    <a:pt x="829012" y="521623"/>
                  </a:lnTo>
                  <a:lnTo>
                    <a:pt x="832496" y="523278"/>
                  </a:lnTo>
                  <a:lnTo>
                    <a:pt x="835979" y="524918"/>
                  </a:lnTo>
                  <a:lnTo>
                    <a:pt x="839462" y="526543"/>
                  </a:lnTo>
                  <a:lnTo>
                    <a:pt x="842945" y="528152"/>
                  </a:lnTo>
                  <a:lnTo>
                    <a:pt x="846429" y="529746"/>
                  </a:lnTo>
                  <a:lnTo>
                    <a:pt x="849912" y="531326"/>
                  </a:lnTo>
                  <a:lnTo>
                    <a:pt x="853395" y="532890"/>
                  </a:lnTo>
                  <a:lnTo>
                    <a:pt x="856878" y="534441"/>
                  </a:lnTo>
                  <a:lnTo>
                    <a:pt x="860361" y="535977"/>
                  </a:lnTo>
                  <a:lnTo>
                    <a:pt x="863845" y="537500"/>
                  </a:lnTo>
                  <a:lnTo>
                    <a:pt x="867328" y="539008"/>
                  </a:lnTo>
                  <a:lnTo>
                    <a:pt x="870811" y="540503"/>
                  </a:lnTo>
                  <a:lnTo>
                    <a:pt x="874294" y="541985"/>
                  </a:lnTo>
                  <a:lnTo>
                    <a:pt x="877778" y="543453"/>
                  </a:lnTo>
                  <a:lnTo>
                    <a:pt x="881261" y="544909"/>
                  </a:lnTo>
                  <a:lnTo>
                    <a:pt x="884744" y="546351"/>
                  </a:lnTo>
                  <a:lnTo>
                    <a:pt x="888227" y="547781"/>
                  </a:lnTo>
                  <a:lnTo>
                    <a:pt x="891711" y="549198"/>
                  </a:lnTo>
                  <a:lnTo>
                    <a:pt x="895194" y="550603"/>
                  </a:lnTo>
                  <a:lnTo>
                    <a:pt x="898677" y="551995"/>
                  </a:lnTo>
                  <a:lnTo>
                    <a:pt x="902160" y="553376"/>
                  </a:lnTo>
                  <a:lnTo>
                    <a:pt x="905644" y="554745"/>
                  </a:lnTo>
                  <a:lnTo>
                    <a:pt x="909127" y="556101"/>
                  </a:lnTo>
                  <a:lnTo>
                    <a:pt x="912610" y="557447"/>
                  </a:lnTo>
                  <a:lnTo>
                    <a:pt x="916093" y="558780"/>
                  </a:lnTo>
                  <a:lnTo>
                    <a:pt x="919577" y="560103"/>
                  </a:lnTo>
                  <a:lnTo>
                    <a:pt x="923060" y="561414"/>
                  </a:lnTo>
                  <a:lnTo>
                    <a:pt x="926543" y="566967"/>
                  </a:lnTo>
                  <a:lnTo>
                    <a:pt x="930026" y="574315"/>
                  </a:lnTo>
                  <a:lnTo>
                    <a:pt x="933510" y="581572"/>
                  </a:lnTo>
                  <a:lnTo>
                    <a:pt x="936993" y="588739"/>
                  </a:lnTo>
                  <a:lnTo>
                    <a:pt x="940476" y="595818"/>
                  </a:lnTo>
                  <a:lnTo>
                    <a:pt x="943959" y="602811"/>
                  </a:lnTo>
                  <a:lnTo>
                    <a:pt x="947443" y="609719"/>
                  </a:lnTo>
                  <a:lnTo>
                    <a:pt x="950926" y="616543"/>
                  </a:lnTo>
                  <a:lnTo>
                    <a:pt x="954409" y="623286"/>
                  </a:lnTo>
                  <a:lnTo>
                    <a:pt x="957892" y="629948"/>
                  </a:lnTo>
                  <a:lnTo>
                    <a:pt x="961376" y="634466"/>
                  </a:lnTo>
                  <a:lnTo>
                    <a:pt x="964859" y="636796"/>
                  </a:lnTo>
                  <a:lnTo>
                    <a:pt x="968342" y="639106"/>
                  </a:lnTo>
                  <a:lnTo>
                    <a:pt x="971825" y="641396"/>
                  </a:lnTo>
                  <a:lnTo>
                    <a:pt x="975309" y="643665"/>
                  </a:lnTo>
                  <a:lnTo>
                    <a:pt x="978792" y="645915"/>
                  </a:lnTo>
                  <a:lnTo>
                    <a:pt x="982275" y="648146"/>
                  </a:lnTo>
                  <a:lnTo>
                    <a:pt x="985758" y="650357"/>
                  </a:lnTo>
                  <a:lnTo>
                    <a:pt x="989242" y="652549"/>
                  </a:lnTo>
                  <a:lnTo>
                    <a:pt x="992725" y="654722"/>
                  </a:lnTo>
                  <a:lnTo>
                    <a:pt x="996208" y="656877"/>
                  </a:lnTo>
                  <a:lnTo>
                    <a:pt x="999691" y="659014"/>
                  </a:lnTo>
                  <a:lnTo>
                    <a:pt x="1003175" y="661132"/>
                  </a:lnTo>
                  <a:lnTo>
                    <a:pt x="1006658" y="663233"/>
                  </a:lnTo>
                  <a:lnTo>
                    <a:pt x="1010141" y="665317"/>
                  </a:lnTo>
                  <a:lnTo>
                    <a:pt x="1013624" y="667382"/>
                  </a:lnTo>
                  <a:lnTo>
                    <a:pt x="1017108" y="669431"/>
                  </a:lnTo>
                  <a:lnTo>
                    <a:pt x="1020591" y="671463"/>
                  </a:lnTo>
                  <a:lnTo>
                    <a:pt x="1024074" y="673478"/>
                  </a:lnTo>
                  <a:lnTo>
                    <a:pt x="1027557" y="675477"/>
                  </a:lnTo>
                  <a:lnTo>
                    <a:pt x="1031041" y="677459"/>
                  </a:lnTo>
                  <a:lnTo>
                    <a:pt x="1034524" y="679425"/>
                  </a:lnTo>
                  <a:lnTo>
                    <a:pt x="1038007" y="681375"/>
                  </a:lnTo>
                  <a:lnTo>
                    <a:pt x="1041490" y="683309"/>
                  </a:lnTo>
                  <a:lnTo>
                    <a:pt x="1044974" y="685228"/>
                  </a:lnTo>
                  <a:lnTo>
                    <a:pt x="1048457" y="687132"/>
                  </a:lnTo>
                  <a:lnTo>
                    <a:pt x="1051940" y="689020"/>
                  </a:lnTo>
                  <a:lnTo>
                    <a:pt x="1055423" y="690894"/>
                  </a:lnTo>
                  <a:lnTo>
                    <a:pt x="1058907" y="692752"/>
                  </a:lnTo>
                  <a:lnTo>
                    <a:pt x="1062390" y="694596"/>
                  </a:lnTo>
                  <a:lnTo>
                    <a:pt x="1065873" y="696426"/>
                  </a:lnTo>
                  <a:lnTo>
                    <a:pt x="1069356" y="698241"/>
                  </a:lnTo>
                  <a:lnTo>
                    <a:pt x="1072840" y="700042"/>
                  </a:lnTo>
                  <a:lnTo>
                    <a:pt x="1076323" y="701829"/>
                  </a:lnTo>
                  <a:lnTo>
                    <a:pt x="1079806" y="703603"/>
                  </a:lnTo>
                  <a:lnTo>
                    <a:pt x="1083289" y="705362"/>
                  </a:lnTo>
                  <a:lnTo>
                    <a:pt x="1086773" y="707108"/>
                  </a:lnTo>
                  <a:lnTo>
                    <a:pt x="1090256" y="708841"/>
                  </a:lnTo>
                  <a:lnTo>
                    <a:pt x="1093739" y="710561"/>
                  </a:lnTo>
                  <a:lnTo>
                    <a:pt x="1097222" y="712268"/>
                  </a:lnTo>
                  <a:lnTo>
                    <a:pt x="1100706" y="713961"/>
                  </a:lnTo>
                  <a:lnTo>
                    <a:pt x="1104189" y="713305"/>
                  </a:lnTo>
                  <a:lnTo>
                    <a:pt x="1107672" y="711520"/>
                  </a:lnTo>
                  <a:lnTo>
                    <a:pt x="1111155" y="709744"/>
                  </a:lnTo>
                  <a:lnTo>
                    <a:pt x="1114639" y="707977"/>
                  </a:lnTo>
                  <a:lnTo>
                    <a:pt x="1118122" y="706218"/>
                  </a:lnTo>
                  <a:lnTo>
                    <a:pt x="1121605" y="704468"/>
                  </a:lnTo>
                  <a:lnTo>
                    <a:pt x="1125088" y="702727"/>
                  </a:lnTo>
                  <a:lnTo>
                    <a:pt x="1128572" y="700995"/>
                  </a:lnTo>
                  <a:lnTo>
                    <a:pt x="1132055" y="699271"/>
                  </a:lnTo>
                  <a:lnTo>
                    <a:pt x="1135538" y="697556"/>
                  </a:lnTo>
                  <a:lnTo>
                    <a:pt x="1139021" y="695849"/>
                  </a:lnTo>
                  <a:lnTo>
                    <a:pt x="1142505" y="694150"/>
                  </a:lnTo>
                  <a:lnTo>
                    <a:pt x="1145988" y="692460"/>
                  </a:lnTo>
                  <a:lnTo>
                    <a:pt x="1149471" y="690777"/>
                  </a:lnTo>
                  <a:lnTo>
                    <a:pt x="1152954" y="689103"/>
                  </a:lnTo>
                  <a:lnTo>
                    <a:pt x="1156437" y="687437"/>
                  </a:lnTo>
                  <a:lnTo>
                    <a:pt x="1159921" y="685779"/>
                  </a:lnTo>
                  <a:lnTo>
                    <a:pt x="1163404" y="684129"/>
                  </a:lnTo>
                  <a:lnTo>
                    <a:pt x="1166887" y="682487"/>
                  </a:lnTo>
                  <a:lnTo>
                    <a:pt x="1170370" y="680853"/>
                  </a:lnTo>
                  <a:lnTo>
                    <a:pt x="1173854" y="679227"/>
                  </a:lnTo>
                  <a:lnTo>
                    <a:pt x="1177337" y="677608"/>
                  </a:lnTo>
                  <a:lnTo>
                    <a:pt x="1180820" y="675997"/>
                  </a:lnTo>
                  <a:lnTo>
                    <a:pt x="1184303" y="674394"/>
                  </a:lnTo>
                  <a:lnTo>
                    <a:pt x="1187787" y="672798"/>
                  </a:lnTo>
                  <a:lnTo>
                    <a:pt x="1191270" y="671210"/>
                  </a:lnTo>
                  <a:lnTo>
                    <a:pt x="1194753" y="669629"/>
                  </a:lnTo>
                  <a:lnTo>
                    <a:pt x="1198236" y="668056"/>
                  </a:lnTo>
                  <a:lnTo>
                    <a:pt x="1201720" y="666490"/>
                  </a:lnTo>
                  <a:lnTo>
                    <a:pt x="1205203" y="664932"/>
                  </a:lnTo>
                  <a:lnTo>
                    <a:pt x="1208686" y="663380"/>
                  </a:lnTo>
                  <a:lnTo>
                    <a:pt x="1212169" y="661836"/>
                  </a:lnTo>
                  <a:lnTo>
                    <a:pt x="1215653" y="660299"/>
                  </a:lnTo>
                  <a:lnTo>
                    <a:pt x="1219136" y="658770"/>
                  </a:lnTo>
                  <a:lnTo>
                    <a:pt x="1222619" y="657247"/>
                  </a:lnTo>
                  <a:lnTo>
                    <a:pt x="1226102" y="655731"/>
                  </a:lnTo>
                  <a:lnTo>
                    <a:pt x="1229586" y="654223"/>
                  </a:lnTo>
                  <a:lnTo>
                    <a:pt x="1233069" y="652721"/>
                  </a:lnTo>
                  <a:lnTo>
                    <a:pt x="1236552" y="651226"/>
                  </a:lnTo>
                  <a:lnTo>
                    <a:pt x="1240035" y="649738"/>
                  </a:lnTo>
                  <a:lnTo>
                    <a:pt x="1243519" y="648257"/>
                  </a:lnTo>
                  <a:lnTo>
                    <a:pt x="1247002" y="652301"/>
                  </a:lnTo>
                  <a:lnTo>
                    <a:pt x="1250485" y="657225"/>
                  </a:lnTo>
                  <a:lnTo>
                    <a:pt x="1253968" y="662104"/>
                  </a:lnTo>
                  <a:lnTo>
                    <a:pt x="1257452" y="666940"/>
                  </a:lnTo>
                  <a:lnTo>
                    <a:pt x="1260935" y="671732"/>
                  </a:lnTo>
                  <a:lnTo>
                    <a:pt x="1264418" y="676482"/>
                  </a:lnTo>
                  <a:lnTo>
                    <a:pt x="1267901" y="681190"/>
                  </a:lnTo>
                  <a:lnTo>
                    <a:pt x="1271385" y="685857"/>
                  </a:lnTo>
                  <a:lnTo>
                    <a:pt x="1274868" y="690482"/>
                  </a:lnTo>
                  <a:lnTo>
                    <a:pt x="1278351" y="695067"/>
                  </a:lnTo>
                  <a:lnTo>
                    <a:pt x="1281834" y="695660"/>
                  </a:lnTo>
                  <a:lnTo>
                    <a:pt x="1285318" y="694150"/>
                  </a:lnTo>
                  <a:lnTo>
                    <a:pt x="1288801" y="692647"/>
                  </a:lnTo>
                  <a:lnTo>
                    <a:pt x="1292284" y="691150"/>
                  </a:lnTo>
                  <a:lnTo>
                    <a:pt x="1295767" y="689660"/>
                  </a:lnTo>
                  <a:lnTo>
                    <a:pt x="1299251" y="688177"/>
                  </a:lnTo>
                  <a:lnTo>
                    <a:pt x="1302734" y="686699"/>
                  </a:lnTo>
                  <a:lnTo>
                    <a:pt x="1306217" y="685228"/>
                  </a:lnTo>
                  <a:lnTo>
                    <a:pt x="1309700" y="683764"/>
                  </a:lnTo>
                  <a:lnTo>
                    <a:pt x="1313184" y="682305"/>
                  </a:lnTo>
                  <a:lnTo>
                    <a:pt x="1316667" y="680853"/>
                  </a:lnTo>
                  <a:lnTo>
                    <a:pt x="1320150" y="679407"/>
                  </a:lnTo>
                  <a:lnTo>
                    <a:pt x="1323633" y="677967"/>
                  </a:lnTo>
                  <a:lnTo>
                    <a:pt x="1327117" y="676533"/>
                  </a:lnTo>
                  <a:lnTo>
                    <a:pt x="1330600" y="675106"/>
                  </a:lnTo>
                  <a:lnTo>
                    <a:pt x="1334083" y="673684"/>
                  </a:lnTo>
                  <a:lnTo>
                    <a:pt x="1337566" y="672268"/>
                  </a:lnTo>
                  <a:lnTo>
                    <a:pt x="1341050" y="670858"/>
                  </a:lnTo>
                  <a:lnTo>
                    <a:pt x="1344533" y="669454"/>
                  </a:lnTo>
                  <a:lnTo>
                    <a:pt x="1348016" y="668056"/>
                  </a:lnTo>
                  <a:lnTo>
                    <a:pt x="1351499" y="666664"/>
                  </a:lnTo>
                  <a:lnTo>
                    <a:pt x="1354983" y="665277"/>
                  </a:lnTo>
                  <a:lnTo>
                    <a:pt x="1358466" y="663897"/>
                  </a:lnTo>
                  <a:lnTo>
                    <a:pt x="1361949" y="662522"/>
                  </a:lnTo>
                  <a:lnTo>
                    <a:pt x="1365432" y="661152"/>
                  </a:lnTo>
                  <a:lnTo>
                    <a:pt x="1368916" y="659789"/>
                  </a:lnTo>
                  <a:lnTo>
                    <a:pt x="1372399" y="658431"/>
                  </a:lnTo>
                  <a:lnTo>
                    <a:pt x="1375882" y="657078"/>
                  </a:lnTo>
                  <a:lnTo>
                    <a:pt x="1379365" y="655731"/>
                  </a:lnTo>
                  <a:lnTo>
                    <a:pt x="1382849" y="654390"/>
                  </a:lnTo>
                  <a:lnTo>
                    <a:pt x="1386332" y="1057511"/>
                  </a:lnTo>
                  <a:lnTo>
                    <a:pt x="1389815" y="1059897"/>
                  </a:lnTo>
                  <a:lnTo>
                    <a:pt x="1393298" y="1062266"/>
                  </a:lnTo>
                  <a:lnTo>
                    <a:pt x="1396782" y="1064619"/>
                  </a:lnTo>
                  <a:lnTo>
                    <a:pt x="1400265" y="1066955"/>
                  </a:lnTo>
                  <a:lnTo>
                    <a:pt x="1403748" y="1069276"/>
                  </a:lnTo>
                  <a:lnTo>
                    <a:pt x="1407231" y="1071580"/>
                  </a:lnTo>
                  <a:lnTo>
                    <a:pt x="1410715" y="1073869"/>
                  </a:lnTo>
                  <a:lnTo>
                    <a:pt x="1414198" y="1076142"/>
                  </a:lnTo>
                  <a:lnTo>
                    <a:pt x="1417681" y="1078400"/>
                  </a:lnTo>
                  <a:lnTo>
                    <a:pt x="1421164" y="1080642"/>
                  </a:lnTo>
                  <a:lnTo>
                    <a:pt x="1424648" y="1082870"/>
                  </a:lnTo>
                  <a:lnTo>
                    <a:pt x="1428131" y="1085082"/>
                  </a:lnTo>
                  <a:lnTo>
                    <a:pt x="1431614" y="1087280"/>
                  </a:lnTo>
                  <a:lnTo>
                    <a:pt x="1435097" y="1089463"/>
                  </a:lnTo>
                  <a:lnTo>
                    <a:pt x="1438580" y="1091631"/>
                  </a:lnTo>
                  <a:lnTo>
                    <a:pt x="1442064" y="1093785"/>
                  </a:lnTo>
                  <a:lnTo>
                    <a:pt x="1445547" y="1095925"/>
                  </a:lnTo>
                  <a:lnTo>
                    <a:pt x="1449030" y="1098051"/>
                  </a:lnTo>
                  <a:lnTo>
                    <a:pt x="1452513" y="1100163"/>
                  </a:lnTo>
                  <a:lnTo>
                    <a:pt x="1455997" y="1102260"/>
                  </a:lnTo>
                  <a:lnTo>
                    <a:pt x="1459480" y="1391322"/>
                  </a:lnTo>
                  <a:lnTo>
                    <a:pt x="1462963" y="1404209"/>
                  </a:lnTo>
                  <a:lnTo>
                    <a:pt x="1466446" y="1416878"/>
                  </a:lnTo>
                  <a:lnTo>
                    <a:pt x="1469930" y="1429335"/>
                  </a:lnTo>
                  <a:lnTo>
                    <a:pt x="1473413" y="1441584"/>
                  </a:lnTo>
                  <a:lnTo>
                    <a:pt x="1476896" y="1453632"/>
                  </a:lnTo>
                  <a:lnTo>
                    <a:pt x="1480379" y="1465482"/>
                  </a:lnTo>
                  <a:lnTo>
                    <a:pt x="1483863" y="1477141"/>
                  </a:lnTo>
                  <a:lnTo>
                    <a:pt x="1487346" y="1488611"/>
                  </a:lnTo>
                  <a:lnTo>
                    <a:pt x="1490829" y="1499899"/>
                  </a:lnTo>
                  <a:lnTo>
                    <a:pt x="1494312" y="1506255"/>
                  </a:lnTo>
                  <a:lnTo>
                    <a:pt x="1497796" y="1506224"/>
                  </a:lnTo>
                  <a:lnTo>
                    <a:pt x="1501279" y="1506193"/>
                  </a:lnTo>
                  <a:lnTo>
                    <a:pt x="1504762" y="1506162"/>
                  </a:lnTo>
                  <a:lnTo>
                    <a:pt x="1508245" y="1506132"/>
                  </a:lnTo>
                  <a:lnTo>
                    <a:pt x="1511729" y="1506101"/>
                  </a:lnTo>
                  <a:lnTo>
                    <a:pt x="1515212" y="1506071"/>
                  </a:lnTo>
                  <a:lnTo>
                    <a:pt x="1518695" y="1506041"/>
                  </a:lnTo>
                  <a:lnTo>
                    <a:pt x="1522178" y="1506011"/>
                  </a:lnTo>
                  <a:lnTo>
                    <a:pt x="1525662" y="1505981"/>
                  </a:lnTo>
                  <a:lnTo>
                    <a:pt x="1529145" y="1505951"/>
                  </a:lnTo>
                  <a:lnTo>
                    <a:pt x="1532628" y="1505921"/>
                  </a:lnTo>
                  <a:lnTo>
                    <a:pt x="1536111" y="1505892"/>
                  </a:lnTo>
                  <a:lnTo>
                    <a:pt x="1539595" y="1505863"/>
                  </a:lnTo>
                  <a:lnTo>
                    <a:pt x="1543078" y="1505833"/>
                  </a:lnTo>
                  <a:lnTo>
                    <a:pt x="1546561" y="1505804"/>
                  </a:lnTo>
                  <a:lnTo>
                    <a:pt x="1550044" y="1505775"/>
                  </a:lnTo>
                  <a:lnTo>
                    <a:pt x="1553528" y="1505746"/>
                  </a:lnTo>
                  <a:lnTo>
                    <a:pt x="1557011" y="1505718"/>
                  </a:lnTo>
                  <a:lnTo>
                    <a:pt x="1560494" y="1505689"/>
                  </a:lnTo>
                  <a:lnTo>
                    <a:pt x="1563977" y="1505661"/>
                  </a:lnTo>
                  <a:lnTo>
                    <a:pt x="1567461" y="1505632"/>
                  </a:lnTo>
                  <a:lnTo>
                    <a:pt x="1570944" y="1505604"/>
                  </a:lnTo>
                  <a:lnTo>
                    <a:pt x="1574427" y="1505576"/>
                  </a:lnTo>
                  <a:lnTo>
                    <a:pt x="1577910" y="1505548"/>
                  </a:lnTo>
                  <a:lnTo>
                    <a:pt x="1581394" y="1505520"/>
                  </a:lnTo>
                  <a:lnTo>
                    <a:pt x="1584877" y="1505492"/>
                  </a:lnTo>
                  <a:lnTo>
                    <a:pt x="1588360" y="1505465"/>
                  </a:lnTo>
                  <a:lnTo>
                    <a:pt x="1591843" y="1505437"/>
                  </a:lnTo>
                  <a:lnTo>
                    <a:pt x="1595327" y="1505410"/>
                  </a:lnTo>
                  <a:lnTo>
                    <a:pt x="1598810" y="1505383"/>
                  </a:lnTo>
                  <a:lnTo>
                    <a:pt x="1602293" y="1505355"/>
                  </a:lnTo>
                  <a:lnTo>
                    <a:pt x="1605776" y="1505328"/>
                  </a:lnTo>
                  <a:lnTo>
                    <a:pt x="1609260" y="1505301"/>
                  </a:lnTo>
                  <a:lnTo>
                    <a:pt x="1612743" y="1505275"/>
                  </a:lnTo>
                  <a:lnTo>
                    <a:pt x="1616226" y="1505248"/>
                  </a:lnTo>
                  <a:lnTo>
                    <a:pt x="1619709" y="1505221"/>
                  </a:lnTo>
                  <a:lnTo>
                    <a:pt x="1623193" y="1505195"/>
                  </a:lnTo>
                  <a:lnTo>
                    <a:pt x="1626676" y="1505169"/>
                  </a:lnTo>
                  <a:lnTo>
                    <a:pt x="1630159" y="1505142"/>
                  </a:lnTo>
                  <a:lnTo>
                    <a:pt x="1633642" y="1505116"/>
                  </a:lnTo>
                  <a:lnTo>
                    <a:pt x="1637126" y="1506187"/>
                  </a:lnTo>
                  <a:lnTo>
                    <a:pt x="1640609" y="1507944"/>
                  </a:lnTo>
                  <a:lnTo>
                    <a:pt x="1644092" y="1509691"/>
                  </a:lnTo>
                  <a:lnTo>
                    <a:pt x="1647575" y="1511427"/>
                  </a:lnTo>
                  <a:lnTo>
                    <a:pt x="1651059" y="1513153"/>
                  </a:lnTo>
                  <a:lnTo>
                    <a:pt x="1654542" y="1514868"/>
                  </a:lnTo>
                  <a:lnTo>
                    <a:pt x="1658025" y="1516574"/>
                  </a:lnTo>
                  <a:lnTo>
                    <a:pt x="1661508" y="1518269"/>
                  </a:lnTo>
                  <a:lnTo>
                    <a:pt x="1664992" y="1519954"/>
                  </a:lnTo>
                  <a:lnTo>
                    <a:pt x="1668475" y="1521630"/>
                  </a:lnTo>
                  <a:lnTo>
                    <a:pt x="1671958" y="1523295"/>
                  </a:lnTo>
                  <a:lnTo>
                    <a:pt x="1675441" y="1524951"/>
                  </a:lnTo>
                  <a:lnTo>
                    <a:pt x="1678925" y="1526597"/>
                  </a:lnTo>
                  <a:lnTo>
                    <a:pt x="1682408" y="1528234"/>
                  </a:lnTo>
                  <a:lnTo>
                    <a:pt x="1685891" y="1529861"/>
                  </a:lnTo>
                  <a:lnTo>
                    <a:pt x="1689374" y="1531478"/>
                  </a:lnTo>
                  <a:lnTo>
                    <a:pt x="1692858" y="1533087"/>
                  </a:lnTo>
                  <a:lnTo>
                    <a:pt x="1696341" y="1534686"/>
                  </a:lnTo>
                  <a:lnTo>
                    <a:pt x="1699824" y="1536276"/>
                  </a:lnTo>
                  <a:lnTo>
                    <a:pt x="1703307" y="1537857"/>
                  </a:lnTo>
                  <a:lnTo>
                    <a:pt x="1706791" y="1539655"/>
                  </a:lnTo>
                  <a:lnTo>
                    <a:pt x="1710274" y="1542319"/>
                  </a:lnTo>
                  <a:lnTo>
                    <a:pt x="1713757" y="1544965"/>
                  </a:lnTo>
                  <a:lnTo>
                    <a:pt x="1717240" y="1547593"/>
                  </a:lnTo>
                  <a:lnTo>
                    <a:pt x="1720723" y="1550203"/>
                  </a:lnTo>
                  <a:lnTo>
                    <a:pt x="1724207" y="1552796"/>
                  </a:lnTo>
                  <a:lnTo>
                    <a:pt x="1727690" y="1555372"/>
                  </a:lnTo>
                  <a:lnTo>
                    <a:pt x="1731173" y="1557930"/>
                  </a:lnTo>
                  <a:lnTo>
                    <a:pt x="1734656" y="1560471"/>
                  </a:lnTo>
                  <a:lnTo>
                    <a:pt x="1738140" y="1562996"/>
                  </a:lnTo>
                  <a:lnTo>
                    <a:pt x="1741623" y="1565504"/>
                  </a:lnTo>
                  <a:lnTo>
                    <a:pt x="1741623" y="1565504"/>
                  </a:lnTo>
                  <a:lnTo>
                    <a:pt x="1745106" y="1567995"/>
                  </a:lnTo>
                  <a:lnTo>
                    <a:pt x="1748589" y="1570470"/>
                  </a:lnTo>
                  <a:lnTo>
                    <a:pt x="1752073" y="1572929"/>
                  </a:lnTo>
                  <a:lnTo>
                    <a:pt x="1755556" y="1575371"/>
                  </a:lnTo>
                  <a:lnTo>
                    <a:pt x="1759039" y="1577798"/>
                  </a:lnTo>
                  <a:lnTo>
                    <a:pt x="1762522" y="1580209"/>
                  </a:lnTo>
                  <a:lnTo>
                    <a:pt x="1766006" y="1582605"/>
                  </a:lnTo>
                  <a:lnTo>
                    <a:pt x="1769489" y="1584985"/>
                  </a:lnTo>
                  <a:lnTo>
                    <a:pt x="1772972" y="1587350"/>
                  </a:lnTo>
                  <a:lnTo>
                    <a:pt x="1776455" y="1589700"/>
                  </a:lnTo>
                  <a:lnTo>
                    <a:pt x="1779939" y="1592035"/>
                  </a:lnTo>
                  <a:lnTo>
                    <a:pt x="1783422" y="1594354"/>
                  </a:lnTo>
                  <a:lnTo>
                    <a:pt x="1786905" y="1596660"/>
                  </a:lnTo>
                  <a:lnTo>
                    <a:pt x="1790388" y="1598950"/>
                  </a:lnTo>
                  <a:lnTo>
                    <a:pt x="1793872" y="1601227"/>
                  </a:lnTo>
                  <a:lnTo>
                    <a:pt x="1797355" y="1603489"/>
                  </a:lnTo>
                  <a:lnTo>
                    <a:pt x="1800838" y="1605736"/>
                  </a:lnTo>
                  <a:lnTo>
                    <a:pt x="1804321" y="1607970"/>
                  </a:lnTo>
                  <a:lnTo>
                    <a:pt x="1807805" y="1610190"/>
                  </a:lnTo>
                  <a:lnTo>
                    <a:pt x="1811288" y="1612396"/>
                  </a:lnTo>
                  <a:lnTo>
                    <a:pt x="1814771" y="1614589"/>
                  </a:lnTo>
                  <a:lnTo>
                    <a:pt x="1818254" y="1616768"/>
                  </a:lnTo>
                  <a:lnTo>
                    <a:pt x="1821738" y="1618933"/>
                  </a:lnTo>
                  <a:lnTo>
                    <a:pt x="1825221" y="1621086"/>
                  </a:lnTo>
                  <a:lnTo>
                    <a:pt x="1828704" y="1623225"/>
                  </a:lnTo>
                  <a:lnTo>
                    <a:pt x="1832187" y="1625351"/>
                  </a:lnTo>
                  <a:lnTo>
                    <a:pt x="1835671" y="1627465"/>
                  </a:lnTo>
                  <a:lnTo>
                    <a:pt x="1839154" y="1629565"/>
                  </a:lnTo>
                  <a:lnTo>
                    <a:pt x="1842637" y="1631653"/>
                  </a:lnTo>
                  <a:lnTo>
                    <a:pt x="1846120" y="1633728"/>
                  </a:lnTo>
                  <a:lnTo>
                    <a:pt x="1849604" y="1635791"/>
                  </a:lnTo>
                  <a:lnTo>
                    <a:pt x="1853087" y="1637842"/>
                  </a:lnTo>
                  <a:lnTo>
                    <a:pt x="1856570" y="1639880"/>
                  </a:lnTo>
                  <a:lnTo>
                    <a:pt x="1860053" y="1641907"/>
                  </a:lnTo>
                  <a:lnTo>
                    <a:pt x="1863537" y="1643921"/>
                  </a:lnTo>
                  <a:lnTo>
                    <a:pt x="1867020" y="1645923"/>
                  </a:lnTo>
                  <a:lnTo>
                    <a:pt x="1870503" y="1647914"/>
                  </a:lnTo>
                  <a:lnTo>
                    <a:pt x="1873986" y="1649893"/>
                  </a:lnTo>
                  <a:lnTo>
                    <a:pt x="1877470" y="1651860"/>
                  </a:lnTo>
                  <a:lnTo>
                    <a:pt x="1880953" y="1653816"/>
                  </a:lnTo>
                  <a:lnTo>
                    <a:pt x="1884436" y="1655760"/>
                  </a:lnTo>
                  <a:lnTo>
                    <a:pt x="1887919" y="1657693"/>
                  </a:lnTo>
                  <a:lnTo>
                    <a:pt x="1891403" y="1659615"/>
                  </a:lnTo>
                  <a:lnTo>
                    <a:pt x="1894886" y="1661526"/>
                  </a:lnTo>
                  <a:lnTo>
                    <a:pt x="1898369" y="1663426"/>
                  </a:lnTo>
                  <a:lnTo>
                    <a:pt x="1901852" y="1665315"/>
                  </a:lnTo>
                  <a:lnTo>
                    <a:pt x="1905336" y="1667193"/>
                  </a:lnTo>
                  <a:lnTo>
                    <a:pt x="1908819" y="1669061"/>
                  </a:lnTo>
                  <a:lnTo>
                    <a:pt x="1912302" y="1670918"/>
                  </a:lnTo>
                  <a:lnTo>
                    <a:pt x="1915785" y="1672764"/>
                  </a:lnTo>
                  <a:lnTo>
                    <a:pt x="1919269" y="1674600"/>
                  </a:lnTo>
                  <a:lnTo>
                    <a:pt x="1922752" y="1677257"/>
                  </a:lnTo>
                  <a:lnTo>
                    <a:pt x="1926235" y="1679914"/>
                  </a:lnTo>
                  <a:lnTo>
                    <a:pt x="1929718" y="1682553"/>
                  </a:lnTo>
                  <a:lnTo>
                    <a:pt x="1933202" y="1685175"/>
                  </a:lnTo>
                  <a:lnTo>
                    <a:pt x="1936685" y="1687780"/>
                  </a:lnTo>
                  <a:lnTo>
                    <a:pt x="1940168" y="1690368"/>
                  </a:lnTo>
                  <a:lnTo>
                    <a:pt x="1943651" y="1692940"/>
                  </a:lnTo>
                  <a:lnTo>
                    <a:pt x="1947135" y="1695495"/>
                  </a:lnTo>
                  <a:lnTo>
                    <a:pt x="1950618" y="1698034"/>
                  </a:lnTo>
                  <a:lnTo>
                    <a:pt x="1954101" y="1700556"/>
                  </a:lnTo>
                  <a:lnTo>
                    <a:pt x="1957584" y="1703062"/>
                  </a:lnTo>
                  <a:lnTo>
                    <a:pt x="1961068" y="1705553"/>
                  </a:lnTo>
                  <a:lnTo>
                    <a:pt x="1964551" y="1708028"/>
                  </a:lnTo>
                  <a:lnTo>
                    <a:pt x="1968034" y="1710487"/>
                  </a:lnTo>
                  <a:lnTo>
                    <a:pt x="1971517" y="1712931"/>
                  </a:lnTo>
                  <a:lnTo>
                    <a:pt x="1975001" y="1715359"/>
                  </a:lnTo>
                  <a:lnTo>
                    <a:pt x="1978484" y="1717772"/>
                  </a:lnTo>
                  <a:lnTo>
                    <a:pt x="1981967" y="1720170"/>
                  </a:lnTo>
                  <a:lnTo>
                    <a:pt x="1985450" y="1722554"/>
                  </a:lnTo>
                  <a:lnTo>
                    <a:pt x="1988934" y="1724922"/>
                  </a:lnTo>
                  <a:lnTo>
                    <a:pt x="1992417" y="1728896"/>
                  </a:lnTo>
                  <a:lnTo>
                    <a:pt x="1995900" y="1734043"/>
                  </a:lnTo>
                  <a:lnTo>
                    <a:pt x="1999383" y="1739143"/>
                  </a:lnTo>
                  <a:lnTo>
                    <a:pt x="2002867" y="1744195"/>
                  </a:lnTo>
                  <a:lnTo>
                    <a:pt x="2006350" y="1749200"/>
                  </a:lnTo>
                  <a:lnTo>
                    <a:pt x="2009833" y="1754160"/>
                  </a:lnTo>
                  <a:lnTo>
                    <a:pt x="2013316" y="1759075"/>
                  </a:lnTo>
                  <a:lnTo>
                    <a:pt x="2016799" y="1763944"/>
                  </a:lnTo>
                  <a:lnTo>
                    <a:pt x="2020283" y="1768770"/>
                  </a:lnTo>
                  <a:lnTo>
                    <a:pt x="2023766" y="1773552"/>
                  </a:lnTo>
                  <a:lnTo>
                    <a:pt x="2027249" y="1778291"/>
                  </a:lnTo>
                  <a:lnTo>
                    <a:pt x="2030732" y="1782988"/>
                  </a:lnTo>
                  <a:lnTo>
                    <a:pt x="2034216" y="1787643"/>
                  </a:lnTo>
                  <a:lnTo>
                    <a:pt x="2037699" y="1792257"/>
                  </a:lnTo>
                  <a:lnTo>
                    <a:pt x="2041182" y="1796831"/>
                  </a:lnTo>
                  <a:lnTo>
                    <a:pt x="2044665" y="1801364"/>
                  </a:lnTo>
                  <a:lnTo>
                    <a:pt x="2048149" y="1805857"/>
                  </a:lnTo>
                  <a:lnTo>
                    <a:pt x="2051632" y="1810312"/>
                  </a:lnTo>
                  <a:lnTo>
                    <a:pt x="2055115" y="1814728"/>
                  </a:lnTo>
                  <a:lnTo>
                    <a:pt x="2058598" y="1819106"/>
                  </a:lnTo>
                  <a:lnTo>
                    <a:pt x="2062082" y="1823446"/>
                  </a:lnTo>
                  <a:lnTo>
                    <a:pt x="2065565" y="1827749"/>
                  </a:lnTo>
                  <a:lnTo>
                    <a:pt x="2069048" y="1832015"/>
                  </a:lnTo>
                  <a:lnTo>
                    <a:pt x="2072531" y="1836246"/>
                  </a:lnTo>
                  <a:lnTo>
                    <a:pt x="2076015" y="1840440"/>
                  </a:lnTo>
                  <a:lnTo>
                    <a:pt x="2079498" y="1844600"/>
                  </a:lnTo>
                  <a:lnTo>
                    <a:pt x="2082981" y="1848724"/>
                  </a:lnTo>
                  <a:lnTo>
                    <a:pt x="2086464" y="1852814"/>
                  </a:lnTo>
                  <a:lnTo>
                    <a:pt x="2089948" y="1856871"/>
                  </a:lnTo>
                  <a:lnTo>
                    <a:pt x="2093431" y="1860893"/>
                  </a:lnTo>
                  <a:lnTo>
                    <a:pt x="2096914" y="1864883"/>
                  </a:lnTo>
                  <a:lnTo>
                    <a:pt x="2100397" y="1866456"/>
                  </a:lnTo>
                  <a:lnTo>
                    <a:pt x="2103881" y="1867919"/>
                  </a:lnTo>
                  <a:lnTo>
                    <a:pt x="2107364" y="1869375"/>
                  </a:lnTo>
                  <a:lnTo>
                    <a:pt x="2110847" y="1870824"/>
                  </a:lnTo>
                  <a:lnTo>
                    <a:pt x="2114330" y="1872265"/>
                  </a:lnTo>
                  <a:lnTo>
                    <a:pt x="2117814" y="1873699"/>
                  </a:lnTo>
                  <a:lnTo>
                    <a:pt x="2121297" y="1875126"/>
                  </a:lnTo>
                  <a:lnTo>
                    <a:pt x="2124780" y="1876545"/>
                  </a:lnTo>
                  <a:lnTo>
                    <a:pt x="2128263" y="1877957"/>
                  </a:lnTo>
                  <a:lnTo>
                    <a:pt x="2131747" y="1879363"/>
                  </a:lnTo>
                  <a:lnTo>
                    <a:pt x="2135230" y="1880761"/>
                  </a:lnTo>
                  <a:lnTo>
                    <a:pt x="2138713" y="1882152"/>
                  </a:lnTo>
                  <a:lnTo>
                    <a:pt x="2142196" y="1883536"/>
                  </a:lnTo>
                  <a:lnTo>
                    <a:pt x="2145680" y="1884914"/>
                  </a:lnTo>
                  <a:lnTo>
                    <a:pt x="2149163" y="1886284"/>
                  </a:lnTo>
                  <a:lnTo>
                    <a:pt x="2152646" y="1887648"/>
                  </a:lnTo>
                  <a:lnTo>
                    <a:pt x="2156129" y="1889005"/>
                  </a:lnTo>
                  <a:lnTo>
                    <a:pt x="2159613" y="1890356"/>
                  </a:lnTo>
                  <a:lnTo>
                    <a:pt x="2163096" y="1891700"/>
                  </a:lnTo>
                  <a:lnTo>
                    <a:pt x="2166579" y="1893037"/>
                  </a:lnTo>
                  <a:lnTo>
                    <a:pt x="2170062" y="1894367"/>
                  </a:lnTo>
                  <a:lnTo>
                    <a:pt x="2173546" y="1895692"/>
                  </a:lnTo>
                  <a:lnTo>
                    <a:pt x="2177029" y="1897009"/>
                  </a:lnTo>
                  <a:lnTo>
                    <a:pt x="2180512" y="1898321"/>
                  </a:lnTo>
                  <a:lnTo>
                    <a:pt x="2183995" y="1899626"/>
                  </a:lnTo>
                  <a:lnTo>
                    <a:pt x="2187479" y="1900925"/>
                  </a:lnTo>
                  <a:lnTo>
                    <a:pt x="2190962" y="1902217"/>
                  </a:lnTo>
                  <a:lnTo>
                    <a:pt x="2194445" y="1903504"/>
                  </a:lnTo>
                  <a:lnTo>
                    <a:pt x="2197928" y="1904784"/>
                  </a:lnTo>
                  <a:lnTo>
                    <a:pt x="2201412" y="1906058"/>
                  </a:lnTo>
                  <a:lnTo>
                    <a:pt x="2204895" y="1908757"/>
                  </a:lnTo>
                  <a:lnTo>
                    <a:pt x="2208378" y="1914113"/>
                  </a:lnTo>
                  <a:lnTo>
                    <a:pt x="2211861" y="1919417"/>
                  </a:lnTo>
                  <a:lnTo>
                    <a:pt x="2215345" y="1924667"/>
                  </a:lnTo>
                  <a:lnTo>
                    <a:pt x="2218828" y="1929867"/>
                  </a:lnTo>
                  <a:lnTo>
                    <a:pt x="2222311" y="1935016"/>
                  </a:lnTo>
                  <a:lnTo>
                    <a:pt x="2225794" y="1940114"/>
                  </a:lnTo>
                  <a:lnTo>
                    <a:pt x="2229278" y="1945164"/>
                  </a:lnTo>
                  <a:lnTo>
                    <a:pt x="2232761" y="1950165"/>
                  </a:lnTo>
                  <a:lnTo>
                    <a:pt x="2236244" y="1955118"/>
                  </a:lnTo>
                  <a:lnTo>
                    <a:pt x="2239727" y="1960098"/>
                  </a:lnTo>
                  <a:lnTo>
                    <a:pt x="2243211" y="1965470"/>
                  </a:lnTo>
                  <a:lnTo>
                    <a:pt x="2246694" y="1970789"/>
                  </a:lnTo>
                  <a:lnTo>
                    <a:pt x="2250177" y="1976054"/>
                  </a:lnTo>
                  <a:lnTo>
                    <a:pt x="2253660" y="1981266"/>
                  </a:lnTo>
                  <a:lnTo>
                    <a:pt x="2257144" y="1986426"/>
                  </a:lnTo>
                  <a:lnTo>
                    <a:pt x="2260627" y="1991535"/>
                  </a:lnTo>
                  <a:lnTo>
                    <a:pt x="2264110" y="1996594"/>
                  </a:lnTo>
                  <a:lnTo>
                    <a:pt x="2267593" y="2001604"/>
                  </a:lnTo>
                  <a:lnTo>
                    <a:pt x="2271077" y="2006564"/>
                  </a:lnTo>
                  <a:lnTo>
                    <a:pt x="2274560" y="2011477"/>
                  </a:lnTo>
                  <a:lnTo>
                    <a:pt x="2278043" y="2016342"/>
                  </a:lnTo>
                  <a:lnTo>
                    <a:pt x="2281526" y="2021160"/>
                  </a:lnTo>
                  <a:lnTo>
                    <a:pt x="2285010" y="2025932"/>
                  </a:lnTo>
                  <a:lnTo>
                    <a:pt x="2288493" y="2030658"/>
                  </a:lnTo>
                  <a:lnTo>
                    <a:pt x="2291976" y="2035340"/>
                  </a:lnTo>
                  <a:lnTo>
                    <a:pt x="2295459" y="2039978"/>
                  </a:lnTo>
                  <a:lnTo>
                    <a:pt x="2298942" y="2044572"/>
                  </a:lnTo>
                  <a:lnTo>
                    <a:pt x="2302426" y="2049123"/>
                  </a:lnTo>
                  <a:lnTo>
                    <a:pt x="2305909" y="2053632"/>
                  </a:lnTo>
                  <a:lnTo>
                    <a:pt x="2309392" y="2058099"/>
                  </a:lnTo>
                  <a:lnTo>
                    <a:pt x="2312875" y="2062846"/>
                  </a:lnTo>
                  <a:lnTo>
                    <a:pt x="2316359" y="2067662"/>
                  </a:lnTo>
                  <a:lnTo>
                    <a:pt x="2319842" y="2072430"/>
                  </a:lnTo>
                  <a:lnTo>
                    <a:pt x="2323325" y="2077153"/>
                  </a:lnTo>
                  <a:lnTo>
                    <a:pt x="2326808" y="2081830"/>
                  </a:lnTo>
                  <a:lnTo>
                    <a:pt x="2330292" y="2086462"/>
                  </a:lnTo>
                  <a:lnTo>
                    <a:pt x="2333775" y="2091050"/>
                  </a:lnTo>
                  <a:lnTo>
                    <a:pt x="2337258" y="2095595"/>
                  </a:lnTo>
                  <a:lnTo>
                    <a:pt x="2340741" y="2100096"/>
                  </a:lnTo>
                  <a:lnTo>
                    <a:pt x="2344225" y="2104555"/>
                  </a:lnTo>
                  <a:lnTo>
                    <a:pt x="2347708" y="2108973"/>
                  </a:lnTo>
                  <a:lnTo>
                    <a:pt x="2351191" y="2113349"/>
                  </a:lnTo>
                  <a:lnTo>
                    <a:pt x="2354674" y="2117684"/>
                  </a:lnTo>
                  <a:lnTo>
                    <a:pt x="2358158" y="2121980"/>
                  </a:lnTo>
                  <a:lnTo>
                    <a:pt x="2361641" y="2126236"/>
                  </a:lnTo>
                  <a:lnTo>
                    <a:pt x="2365124" y="2130453"/>
                  </a:lnTo>
                  <a:lnTo>
                    <a:pt x="2368607" y="2134632"/>
                  </a:lnTo>
                  <a:lnTo>
                    <a:pt x="2372091" y="2138772"/>
                  </a:lnTo>
                  <a:lnTo>
                    <a:pt x="2375574" y="2142876"/>
                  </a:lnTo>
                  <a:lnTo>
                    <a:pt x="2379057" y="2146942"/>
                  </a:lnTo>
                  <a:lnTo>
                    <a:pt x="2382540" y="2152916"/>
                  </a:lnTo>
                  <a:lnTo>
                    <a:pt x="2386024" y="2162768"/>
                  </a:lnTo>
                  <a:lnTo>
                    <a:pt x="2389507" y="2172447"/>
                  </a:lnTo>
                  <a:lnTo>
                    <a:pt x="2392990" y="2181958"/>
                  </a:lnTo>
                  <a:lnTo>
                    <a:pt x="2396473" y="2191304"/>
                  </a:lnTo>
                  <a:lnTo>
                    <a:pt x="2399957" y="2200491"/>
                  </a:lnTo>
                  <a:lnTo>
                    <a:pt x="2403440" y="2209522"/>
                  </a:lnTo>
                  <a:lnTo>
                    <a:pt x="2406923" y="2218401"/>
                  </a:lnTo>
                  <a:lnTo>
                    <a:pt x="2410406" y="2227132"/>
                  </a:lnTo>
                  <a:lnTo>
                    <a:pt x="2413890" y="2235719"/>
                  </a:lnTo>
                  <a:lnTo>
                    <a:pt x="2417373" y="2243347"/>
                  </a:lnTo>
                  <a:lnTo>
                    <a:pt x="2420856" y="2245054"/>
                  </a:lnTo>
                  <a:lnTo>
                    <a:pt x="2424339" y="2246750"/>
                  </a:lnTo>
                  <a:lnTo>
                    <a:pt x="2427823" y="2248438"/>
                  </a:lnTo>
                  <a:lnTo>
                    <a:pt x="2431306" y="2250116"/>
                  </a:lnTo>
                  <a:lnTo>
                    <a:pt x="2434789" y="2251784"/>
                  </a:lnTo>
                  <a:lnTo>
                    <a:pt x="2438272" y="2253443"/>
                  </a:lnTo>
                  <a:lnTo>
                    <a:pt x="2441756" y="2255093"/>
                  </a:lnTo>
                  <a:lnTo>
                    <a:pt x="2445239" y="2256734"/>
                  </a:lnTo>
                  <a:lnTo>
                    <a:pt x="2448722" y="2258366"/>
                  </a:lnTo>
                  <a:lnTo>
                    <a:pt x="2452205" y="2259989"/>
                  </a:lnTo>
                  <a:lnTo>
                    <a:pt x="2455689" y="2261604"/>
                  </a:lnTo>
                  <a:lnTo>
                    <a:pt x="2459172" y="2263209"/>
                  </a:lnTo>
                  <a:lnTo>
                    <a:pt x="2462655" y="2264806"/>
                  </a:lnTo>
                  <a:lnTo>
                    <a:pt x="2466138" y="2266393"/>
                  </a:lnTo>
                  <a:lnTo>
                    <a:pt x="2469622" y="2267973"/>
                  </a:lnTo>
                  <a:lnTo>
                    <a:pt x="2473105" y="2269544"/>
                  </a:lnTo>
                  <a:lnTo>
                    <a:pt x="2476588" y="2271106"/>
                  </a:lnTo>
                  <a:lnTo>
                    <a:pt x="2480071" y="2272660"/>
                  </a:lnTo>
                  <a:lnTo>
                    <a:pt x="2483555" y="2274206"/>
                  </a:lnTo>
                  <a:lnTo>
                    <a:pt x="2487038" y="2275743"/>
                  </a:lnTo>
                  <a:lnTo>
                    <a:pt x="2490521" y="2395925"/>
                  </a:lnTo>
                  <a:lnTo>
                    <a:pt x="2494004" y="2404296"/>
                  </a:lnTo>
                  <a:lnTo>
                    <a:pt x="2497488" y="2412517"/>
                  </a:lnTo>
                  <a:lnTo>
                    <a:pt x="2500971" y="2420591"/>
                  </a:lnTo>
                  <a:lnTo>
                    <a:pt x="2504454" y="2428522"/>
                  </a:lnTo>
                  <a:lnTo>
                    <a:pt x="2507937" y="2436314"/>
                  </a:lnTo>
                  <a:lnTo>
                    <a:pt x="2511421" y="2443970"/>
                  </a:lnTo>
                  <a:lnTo>
                    <a:pt x="2514904" y="2451495"/>
                  </a:lnTo>
                  <a:lnTo>
                    <a:pt x="2518387" y="2458891"/>
                  </a:lnTo>
                  <a:lnTo>
                    <a:pt x="2521870" y="2466162"/>
                  </a:lnTo>
                  <a:lnTo>
                    <a:pt x="2525354" y="2470625"/>
                  </a:lnTo>
                  <a:lnTo>
                    <a:pt x="2528837" y="2472471"/>
                  </a:lnTo>
                  <a:lnTo>
                    <a:pt x="2532320" y="2474305"/>
                  </a:lnTo>
                  <a:lnTo>
                    <a:pt x="2535803" y="2476127"/>
                  </a:lnTo>
                  <a:lnTo>
                    <a:pt x="2539287" y="2477938"/>
                  </a:lnTo>
                  <a:lnTo>
                    <a:pt x="2542770" y="2479737"/>
                  </a:lnTo>
                  <a:lnTo>
                    <a:pt x="2546253" y="2481525"/>
                  </a:lnTo>
                  <a:lnTo>
                    <a:pt x="2549736" y="2483302"/>
                  </a:lnTo>
                  <a:lnTo>
                    <a:pt x="2553220" y="2485067"/>
                  </a:lnTo>
                  <a:lnTo>
                    <a:pt x="2556703" y="2486822"/>
                  </a:lnTo>
                  <a:lnTo>
                    <a:pt x="2560186" y="2488566"/>
                  </a:lnTo>
                  <a:lnTo>
                    <a:pt x="2563669" y="2490299"/>
                  </a:lnTo>
                  <a:lnTo>
                    <a:pt x="2567153" y="2492021"/>
                  </a:lnTo>
                  <a:lnTo>
                    <a:pt x="2570636" y="2493732"/>
                  </a:lnTo>
                  <a:lnTo>
                    <a:pt x="2574119" y="2495434"/>
                  </a:lnTo>
                  <a:lnTo>
                    <a:pt x="2577602" y="2497124"/>
                  </a:lnTo>
                  <a:lnTo>
                    <a:pt x="2581085" y="2498805"/>
                  </a:lnTo>
                  <a:lnTo>
                    <a:pt x="2584569" y="2500475"/>
                  </a:lnTo>
                  <a:lnTo>
                    <a:pt x="2588052" y="2502135"/>
                  </a:lnTo>
                  <a:lnTo>
                    <a:pt x="2591535" y="2503785"/>
                  </a:lnTo>
                  <a:lnTo>
                    <a:pt x="2595018" y="2565584"/>
                  </a:lnTo>
                  <a:lnTo>
                    <a:pt x="2598502" y="2568557"/>
                  </a:lnTo>
                  <a:lnTo>
                    <a:pt x="2601985" y="2571503"/>
                  </a:lnTo>
                  <a:lnTo>
                    <a:pt x="2605468" y="2574422"/>
                  </a:lnTo>
                  <a:lnTo>
                    <a:pt x="2608951" y="2577315"/>
                  </a:lnTo>
                  <a:lnTo>
                    <a:pt x="2612435" y="2580182"/>
                  </a:lnTo>
                  <a:lnTo>
                    <a:pt x="2615918" y="2583024"/>
                  </a:lnTo>
                  <a:lnTo>
                    <a:pt x="2619401" y="2585840"/>
                  </a:lnTo>
                  <a:lnTo>
                    <a:pt x="2622884" y="2588631"/>
                  </a:lnTo>
                  <a:lnTo>
                    <a:pt x="2626368" y="2591397"/>
                  </a:lnTo>
                  <a:lnTo>
                    <a:pt x="2629851" y="2594139"/>
                  </a:lnTo>
                  <a:lnTo>
                    <a:pt x="2633334" y="2595247"/>
                  </a:lnTo>
                  <a:lnTo>
                    <a:pt x="2636817" y="2596167"/>
                  </a:lnTo>
                  <a:lnTo>
                    <a:pt x="2640301" y="2597082"/>
                  </a:lnTo>
                  <a:lnTo>
                    <a:pt x="2643784" y="2597992"/>
                  </a:lnTo>
                  <a:lnTo>
                    <a:pt x="2647267" y="2598899"/>
                  </a:lnTo>
                  <a:lnTo>
                    <a:pt x="2650750" y="2599801"/>
                  </a:lnTo>
                  <a:lnTo>
                    <a:pt x="2654234" y="2600699"/>
                  </a:lnTo>
                  <a:lnTo>
                    <a:pt x="2657717" y="2601593"/>
                  </a:lnTo>
                  <a:lnTo>
                    <a:pt x="2661200" y="2602483"/>
                  </a:lnTo>
                  <a:lnTo>
                    <a:pt x="2664683" y="2603368"/>
                  </a:lnTo>
                  <a:lnTo>
                    <a:pt x="2668167" y="2604250"/>
                  </a:lnTo>
                  <a:lnTo>
                    <a:pt x="2671650" y="2605127"/>
                  </a:lnTo>
                  <a:lnTo>
                    <a:pt x="2675133" y="2606001"/>
                  </a:lnTo>
                  <a:lnTo>
                    <a:pt x="2678616" y="2606870"/>
                  </a:lnTo>
                  <a:lnTo>
                    <a:pt x="2682100" y="2607736"/>
                  </a:lnTo>
                  <a:lnTo>
                    <a:pt x="2685583" y="2608597"/>
                  </a:lnTo>
                  <a:lnTo>
                    <a:pt x="2689066" y="2609455"/>
                  </a:lnTo>
                  <a:lnTo>
                    <a:pt x="2692549" y="2610309"/>
                  </a:lnTo>
                  <a:lnTo>
                    <a:pt x="2696033" y="2611159"/>
                  </a:lnTo>
                  <a:lnTo>
                    <a:pt x="2699516" y="2612005"/>
                  </a:lnTo>
                  <a:lnTo>
                    <a:pt x="2702999" y="2612847"/>
                  </a:lnTo>
                  <a:lnTo>
                    <a:pt x="2706482" y="2613685"/>
                  </a:lnTo>
                  <a:lnTo>
                    <a:pt x="2709966" y="2614520"/>
                  </a:lnTo>
                  <a:lnTo>
                    <a:pt x="2713449" y="2615351"/>
                  </a:lnTo>
                  <a:lnTo>
                    <a:pt x="2716932" y="2616178"/>
                  </a:lnTo>
                  <a:lnTo>
                    <a:pt x="2720415" y="2617001"/>
                  </a:lnTo>
                  <a:lnTo>
                    <a:pt x="2723899" y="2617821"/>
                  </a:lnTo>
                  <a:lnTo>
                    <a:pt x="2727382" y="2618638"/>
                  </a:lnTo>
                  <a:lnTo>
                    <a:pt x="2730865" y="2619450"/>
                  </a:lnTo>
                  <a:lnTo>
                    <a:pt x="2734348" y="2620259"/>
                  </a:lnTo>
                  <a:lnTo>
                    <a:pt x="2737832" y="2621246"/>
                  </a:lnTo>
                  <a:lnTo>
                    <a:pt x="2741315" y="2622678"/>
                  </a:lnTo>
                  <a:lnTo>
                    <a:pt x="2744798" y="2624102"/>
                  </a:lnTo>
                  <a:lnTo>
                    <a:pt x="2748281" y="2625517"/>
                  </a:lnTo>
                  <a:lnTo>
                    <a:pt x="2751765" y="2626924"/>
                  </a:lnTo>
                  <a:lnTo>
                    <a:pt x="2755248" y="2628323"/>
                  </a:lnTo>
                  <a:lnTo>
                    <a:pt x="2758731" y="2629714"/>
                  </a:lnTo>
                  <a:lnTo>
                    <a:pt x="2762214" y="2631097"/>
                  </a:lnTo>
                  <a:lnTo>
                    <a:pt x="2765698" y="2632473"/>
                  </a:lnTo>
                  <a:lnTo>
                    <a:pt x="2769181" y="2633840"/>
                  </a:lnTo>
                  <a:lnTo>
                    <a:pt x="2772664" y="2635199"/>
                  </a:lnTo>
                  <a:lnTo>
                    <a:pt x="2776147" y="2636551"/>
                  </a:lnTo>
                  <a:lnTo>
                    <a:pt x="2779631" y="2637895"/>
                  </a:lnTo>
                  <a:lnTo>
                    <a:pt x="2783114" y="2639231"/>
                  </a:lnTo>
                  <a:lnTo>
                    <a:pt x="2786597" y="2640560"/>
                  </a:lnTo>
                  <a:lnTo>
                    <a:pt x="2790080" y="2641881"/>
                  </a:lnTo>
                  <a:lnTo>
                    <a:pt x="2793564" y="2643195"/>
                  </a:lnTo>
                  <a:lnTo>
                    <a:pt x="2797047" y="2644502"/>
                  </a:lnTo>
                  <a:lnTo>
                    <a:pt x="2800530" y="2645801"/>
                  </a:lnTo>
                  <a:lnTo>
                    <a:pt x="2804013" y="2647093"/>
                  </a:lnTo>
                  <a:lnTo>
                    <a:pt x="2807497" y="2648378"/>
                  </a:lnTo>
                  <a:lnTo>
                    <a:pt x="2810980" y="2649656"/>
                  </a:lnTo>
                  <a:lnTo>
                    <a:pt x="2814463" y="2650927"/>
                  </a:lnTo>
                  <a:lnTo>
                    <a:pt x="2817946" y="2652191"/>
                  </a:lnTo>
                  <a:lnTo>
                    <a:pt x="2821430" y="2653447"/>
                  </a:lnTo>
                  <a:lnTo>
                    <a:pt x="2824913" y="2654697"/>
                  </a:lnTo>
                  <a:lnTo>
                    <a:pt x="2828396" y="2655940"/>
                  </a:lnTo>
                  <a:lnTo>
                    <a:pt x="2831879" y="2657177"/>
                  </a:lnTo>
                  <a:lnTo>
                    <a:pt x="2835363" y="2658406"/>
                  </a:lnTo>
                  <a:lnTo>
                    <a:pt x="2838846" y="2659629"/>
                  </a:lnTo>
                  <a:lnTo>
                    <a:pt x="2842329" y="2660846"/>
                  </a:lnTo>
                  <a:lnTo>
                    <a:pt x="2845812" y="2665182"/>
                  </a:lnTo>
                  <a:lnTo>
                    <a:pt x="2849296" y="2670952"/>
                  </a:lnTo>
                  <a:lnTo>
                    <a:pt x="2852779" y="2676628"/>
                  </a:lnTo>
                  <a:lnTo>
                    <a:pt x="2856262" y="2682211"/>
                  </a:lnTo>
                  <a:lnTo>
                    <a:pt x="2859745" y="2687705"/>
                  </a:lnTo>
                  <a:lnTo>
                    <a:pt x="2863229" y="2693110"/>
                  </a:lnTo>
                  <a:lnTo>
                    <a:pt x="2866712" y="2698429"/>
                  </a:lnTo>
                  <a:lnTo>
                    <a:pt x="2870195" y="2703665"/>
                  </a:lnTo>
                  <a:lnTo>
                    <a:pt x="2873678" y="2708819"/>
                  </a:lnTo>
                  <a:lnTo>
                    <a:pt x="2877161" y="2713893"/>
                  </a:lnTo>
                  <a:lnTo>
                    <a:pt x="2880645" y="2716789"/>
                  </a:lnTo>
                  <a:lnTo>
                    <a:pt x="2884128" y="2717289"/>
                  </a:lnTo>
                  <a:lnTo>
                    <a:pt x="2887611" y="2717787"/>
                  </a:lnTo>
                  <a:lnTo>
                    <a:pt x="2891094" y="2718283"/>
                  </a:lnTo>
                  <a:lnTo>
                    <a:pt x="2894578" y="2718777"/>
                  </a:lnTo>
                  <a:lnTo>
                    <a:pt x="2898061" y="2719269"/>
                  </a:lnTo>
                  <a:lnTo>
                    <a:pt x="2901544" y="2719760"/>
                  </a:lnTo>
                  <a:lnTo>
                    <a:pt x="2905027" y="2720249"/>
                  </a:lnTo>
                  <a:lnTo>
                    <a:pt x="2908511" y="2720736"/>
                  </a:lnTo>
                  <a:lnTo>
                    <a:pt x="2911994" y="2721221"/>
                  </a:lnTo>
                  <a:lnTo>
                    <a:pt x="2915477" y="2721705"/>
                  </a:lnTo>
                  <a:lnTo>
                    <a:pt x="2918960" y="2722186"/>
                  </a:lnTo>
                  <a:lnTo>
                    <a:pt x="2922444" y="2722666"/>
                  </a:lnTo>
                  <a:lnTo>
                    <a:pt x="2925927" y="2723144"/>
                  </a:lnTo>
                  <a:lnTo>
                    <a:pt x="2929410" y="2723621"/>
                  </a:lnTo>
                  <a:lnTo>
                    <a:pt x="2932893" y="2724096"/>
                  </a:lnTo>
                  <a:lnTo>
                    <a:pt x="2936377" y="2724569"/>
                  </a:lnTo>
                  <a:lnTo>
                    <a:pt x="2939860" y="2725040"/>
                  </a:lnTo>
                  <a:lnTo>
                    <a:pt x="2943343" y="2725510"/>
                  </a:lnTo>
                  <a:lnTo>
                    <a:pt x="2946826" y="2725978"/>
                  </a:lnTo>
                  <a:lnTo>
                    <a:pt x="2950310" y="2726444"/>
                  </a:lnTo>
                  <a:lnTo>
                    <a:pt x="2953793" y="2726908"/>
                  </a:lnTo>
                  <a:lnTo>
                    <a:pt x="2957276" y="2727371"/>
                  </a:lnTo>
                  <a:lnTo>
                    <a:pt x="2960759" y="2727833"/>
                  </a:lnTo>
                  <a:lnTo>
                    <a:pt x="2964243" y="2728292"/>
                  </a:lnTo>
                  <a:lnTo>
                    <a:pt x="2967726" y="2728750"/>
                  </a:lnTo>
                  <a:lnTo>
                    <a:pt x="2971209" y="2729207"/>
                  </a:lnTo>
                  <a:lnTo>
                    <a:pt x="2974692" y="2729661"/>
                  </a:lnTo>
                  <a:lnTo>
                    <a:pt x="2978176" y="2730114"/>
                  </a:lnTo>
                  <a:lnTo>
                    <a:pt x="2981659" y="2730566"/>
                  </a:lnTo>
                  <a:lnTo>
                    <a:pt x="2985142" y="2731016"/>
                  </a:lnTo>
                  <a:lnTo>
                    <a:pt x="2988625" y="2733082"/>
                  </a:lnTo>
                  <a:lnTo>
                    <a:pt x="2992109" y="2735399"/>
                  </a:lnTo>
                  <a:lnTo>
                    <a:pt x="2995592" y="2737696"/>
                  </a:lnTo>
                  <a:lnTo>
                    <a:pt x="2999075" y="2739974"/>
                  </a:lnTo>
                  <a:lnTo>
                    <a:pt x="3002558" y="2742232"/>
                  </a:lnTo>
                  <a:lnTo>
                    <a:pt x="3006042" y="2744472"/>
                  </a:lnTo>
                  <a:lnTo>
                    <a:pt x="3009525" y="2746693"/>
                  </a:lnTo>
                  <a:lnTo>
                    <a:pt x="3013008" y="2748896"/>
                  </a:lnTo>
                  <a:lnTo>
                    <a:pt x="3016491" y="2751081"/>
                  </a:lnTo>
                  <a:lnTo>
                    <a:pt x="3019975" y="2753248"/>
                  </a:lnTo>
                  <a:lnTo>
                    <a:pt x="3023458" y="2758473"/>
                  </a:lnTo>
                  <a:lnTo>
                    <a:pt x="3026941" y="2765212"/>
                  </a:lnTo>
                  <a:lnTo>
                    <a:pt x="3030424" y="2771811"/>
                  </a:lnTo>
                  <a:lnTo>
                    <a:pt x="3033908" y="2778275"/>
                  </a:lnTo>
                  <a:lnTo>
                    <a:pt x="3037391" y="2784609"/>
                  </a:lnTo>
                  <a:lnTo>
                    <a:pt x="3040874" y="2790815"/>
                  </a:lnTo>
                  <a:lnTo>
                    <a:pt x="3044357" y="2796899"/>
                  </a:lnTo>
                  <a:lnTo>
                    <a:pt x="3047841" y="2802863"/>
                  </a:lnTo>
                  <a:lnTo>
                    <a:pt x="3051324" y="2808711"/>
                  </a:lnTo>
                  <a:lnTo>
                    <a:pt x="3054807" y="2814446"/>
                  </a:lnTo>
                  <a:lnTo>
                    <a:pt x="3058290" y="2820136"/>
                  </a:lnTo>
                  <a:lnTo>
                    <a:pt x="3061774" y="2825796"/>
                  </a:lnTo>
                  <a:lnTo>
                    <a:pt x="3065257" y="2831347"/>
                  </a:lnTo>
                  <a:lnTo>
                    <a:pt x="3068740" y="2836793"/>
                  </a:lnTo>
                  <a:lnTo>
                    <a:pt x="3072223" y="2842137"/>
                  </a:lnTo>
                  <a:lnTo>
                    <a:pt x="3075707" y="2847381"/>
                  </a:lnTo>
                  <a:lnTo>
                    <a:pt x="3079190" y="2852529"/>
                  </a:lnTo>
                  <a:lnTo>
                    <a:pt x="3082673" y="2857582"/>
                  </a:lnTo>
                  <a:lnTo>
                    <a:pt x="3086156" y="2862544"/>
                  </a:lnTo>
                  <a:lnTo>
                    <a:pt x="3089640" y="2867417"/>
                  </a:lnTo>
                  <a:lnTo>
                    <a:pt x="3093123" y="2871167"/>
                  </a:lnTo>
                  <a:lnTo>
                    <a:pt x="3096606" y="2871688"/>
                  </a:lnTo>
                  <a:lnTo>
                    <a:pt x="3100089" y="2872207"/>
                  </a:lnTo>
                  <a:lnTo>
                    <a:pt x="3103573" y="2872724"/>
                  </a:lnTo>
                  <a:lnTo>
                    <a:pt x="3107056" y="2873239"/>
                  </a:lnTo>
                  <a:lnTo>
                    <a:pt x="3110539" y="2873751"/>
                  </a:lnTo>
                  <a:lnTo>
                    <a:pt x="3114022" y="2874262"/>
                  </a:lnTo>
                  <a:lnTo>
                    <a:pt x="3117506" y="2874771"/>
                  </a:lnTo>
                  <a:lnTo>
                    <a:pt x="3120989" y="2875278"/>
                  </a:lnTo>
                  <a:lnTo>
                    <a:pt x="3124472" y="2875782"/>
                  </a:lnTo>
                  <a:lnTo>
                    <a:pt x="3127955" y="2876285"/>
                  </a:lnTo>
                  <a:lnTo>
                    <a:pt x="3131439" y="2876786"/>
                  </a:lnTo>
                  <a:lnTo>
                    <a:pt x="3134922" y="2877285"/>
                  </a:lnTo>
                  <a:lnTo>
                    <a:pt x="3138405" y="2877782"/>
                  </a:lnTo>
                  <a:lnTo>
                    <a:pt x="3141888" y="2878277"/>
                  </a:lnTo>
                  <a:lnTo>
                    <a:pt x="3145372" y="2878771"/>
                  </a:lnTo>
                  <a:lnTo>
                    <a:pt x="3148855" y="2879262"/>
                  </a:lnTo>
                  <a:lnTo>
                    <a:pt x="3152338" y="2879751"/>
                  </a:lnTo>
                  <a:lnTo>
                    <a:pt x="3155821" y="2880239"/>
                  </a:lnTo>
                  <a:lnTo>
                    <a:pt x="3159304" y="2880725"/>
                  </a:lnTo>
                  <a:lnTo>
                    <a:pt x="3162788" y="2881208"/>
                  </a:lnTo>
                  <a:lnTo>
                    <a:pt x="3166271" y="2883407"/>
                  </a:lnTo>
                  <a:lnTo>
                    <a:pt x="3169754" y="2885916"/>
                  </a:lnTo>
                  <a:lnTo>
                    <a:pt x="3173237" y="2888398"/>
                  </a:lnTo>
                  <a:lnTo>
                    <a:pt x="3176721" y="2890854"/>
                  </a:lnTo>
                  <a:lnTo>
                    <a:pt x="3180204" y="2893285"/>
                  </a:lnTo>
                  <a:lnTo>
                    <a:pt x="3183687" y="2895691"/>
                  </a:lnTo>
                  <a:lnTo>
                    <a:pt x="3187170" y="2898072"/>
                  </a:lnTo>
                  <a:lnTo>
                    <a:pt x="3190654" y="2900429"/>
                  </a:lnTo>
                  <a:lnTo>
                    <a:pt x="3194137" y="2902761"/>
                  </a:lnTo>
                  <a:lnTo>
                    <a:pt x="3197620" y="2905070"/>
                  </a:lnTo>
                  <a:lnTo>
                    <a:pt x="3201103" y="2906338"/>
                  </a:lnTo>
                  <a:lnTo>
                    <a:pt x="3204587" y="2907009"/>
                  </a:lnTo>
                  <a:lnTo>
                    <a:pt x="3208070" y="2907676"/>
                  </a:lnTo>
                  <a:lnTo>
                    <a:pt x="3211553" y="2908341"/>
                  </a:lnTo>
                  <a:lnTo>
                    <a:pt x="3215036" y="2909002"/>
                  </a:lnTo>
                  <a:lnTo>
                    <a:pt x="3218520" y="2909660"/>
                  </a:lnTo>
                  <a:lnTo>
                    <a:pt x="3222003" y="2910316"/>
                  </a:lnTo>
                  <a:lnTo>
                    <a:pt x="3225486" y="2910969"/>
                  </a:lnTo>
                  <a:lnTo>
                    <a:pt x="3228969" y="2911618"/>
                  </a:lnTo>
                  <a:lnTo>
                    <a:pt x="3232453" y="2912265"/>
                  </a:lnTo>
                  <a:lnTo>
                    <a:pt x="3235936" y="2912909"/>
                  </a:lnTo>
                  <a:lnTo>
                    <a:pt x="3239419" y="2913550"/>
                  </a:lnTo>
                  <a:lnTo>
                    <a:pt x="3242902" y="2914189"/>
                  </a:lnTo>
                  <a:lnTo>
                    <a:pt x="3246386" y="2914824"/>
                  </a:lnTo>
                  <a:lnTo>
                    <a:pt x="3249869" y="2915457"/>
                  </a:lnTo>
                  <a:lnTo>
                    <a:pt x="3253352" y="2916087"/>
                  </a:lnTo>
                  <a:lnTo>
                    <a:pt x="3256835" y="2916715"/>
                  </a:lnTo>
                  <a:lnTo>
                    <a:pt x="3260319" y="2917339"/>
                  </a:lnTo>
                  <a:lnTo>
                    <a:pt x="3263802" y="2917961"/>
                  </a:lnTo>
                  <a:lnTo>
                    <a:pt x="3267285" y="2918580"/>
                  </a:lnTo>
                  <a:lnTo>
                    <a:pt x="3270768" y="2919350"/>
                  </a:lnTo>
                  <a:lnTo>
                    <a:pt x="3274252" y="2920640"/>
                  </a:lnTo>
                  <a:lnTo>
                    <a:pt x="3277735" y="2921923"/>
                  </a:lnTo>
                  <a:lnTo>
                    <a:pt x="3281218" y="2923196"/>
                  </a:lnTo>
                  <a:lnTo>
                    <a:pt x="3284701" y="2924462"/>
                  </a:lnTo>
                  <a:lnTo>
                    <a:pt x="3288185" y="2925719"/>
                  </a:lnTo>
                  <a:lnTo>
                    <a:pt x="3291668" y="2926967"/>
                  </a:lnTo>
                  <a:lnTo>
                    <a:pt x="3295151" y="2928208"/>
                  </a:lnTo>
                  <a:lnTo>
                    <a:pt x="3298634" y="2929440"/>
                  </a:lnTo>
                  <a:lnTo>
                    <a:pt x="3302118" y="2930664"/>
                  </a:lnTo>
                  <a:lnTo>
                    <a:pt x="3305601" y="2931881"/>
                  </a:lnTo>
                  <a:lnTo>
                    <a:pt x="3309084" y="2933089"/>
                  </a:lnTo>
                  <a:lnTo>
                    <a:pt x="3312567" y="2934290"/>
                  </a:lnTo>
                  <a:lnTo>
                    <a:pt x="3316051" y="2935483"/>
                  </a:lnTo>
                  <a:lnTo>
                    <a:pt x="3319534" y="2936668"/>
                  </a:lnTo>
                  <a:lnTo>
                    <a:pt x="3323017" y="2937845"/>
                  </a:lnTo>
                  <a:lnTo>
                    <a:pt x="3326500" y="2939015"/>
                  </a:lnTo>
                  <a:lnTo>
                    <a:pt x="3329984" y="2940178"/>
                  </a:lnTo>
                  <a:lnTo>
                    <a:pt x="3333467" y="2941333"/>
                  </a:lnTo>
                  <a:lnTo>
                    <a:pt x="3336950" y="2942481"/>
                  </a:lnTo>
                  <a:lnTo>
                    <a:pt x="3340433" y="2943622"/>
                  </a:lnTo>
                  <a:lnTo>
                    <a:pt x="3343917" y="3003361"/>
                  </a:lnTo>
                  <a:lnTo>
                    <a:pt x="3347400" y="3005331"/>
                  </a:lnTo>
                  <a:lnTo>
                    <a:pt x="3350883" y="3007280"/>
                  </a:lnTo>
                  <a:lnTo>
                    <a:pt x="3354366" y="3009209"/>
                  </a:lnTo>
                  <a:lnTo>
                    <a:pt x="3357850" y="3011119"/>
                  </a:lnTo>
                  <a:lnTo>
                    <a:pt x="3361333" y="3013009"/>
                  </a:lnTo>
                  <a:lnTo>
                    <a:pt x="3364816" y="3014881"/>
                  </a:lnTo>
                  <a:lnTo>
                    <a:pt x="3368299" y="3016733"/>
                  </a:lnTo>
                  <a:lnTo>
                    <a:pt x="3371783" y="3018568"/>
                  </a:lnTo>
                  <a:lnTo>
                    <a:pt x="3375266" y="3020384"/>
                  </a:lnTo>
                  <a:lnTo>
                    <a:pt x="3378749" y="3022375"/>
                  </a:lnTo>
                  <a:lnTo>
                    <a:pt x="3382232" y="3024466"/>
                  </a:lnTo>
                  <a:lnTo>
                    <a:pt x="3385716" y="3026533"/>
                  </a:lnTo>
                  <a:lnTo>
                    <a:pt x="3389199" y="3028578"/>
                  </a:lnTo>
                  <a:lnTo>
                    <a:pt x="3392682" y="3030601"/>
                  </a:lnTo>
                  <a:lnTo>
                    <a:pt x="3396165" y="3032601"/>
                  </a:lnTo>
                  <a:lnTo>
                    <a:pt x="3399649" y="3034580"/>
                  </a:lnTo>
                  <a:lnTo>
                    <a:pt x="3403132" y="3036537"/>
                  </a:lnTo>
                  <a:lnTo>
                    <a:pt x="3406615" y="3038474"/>
                  </a:lnTo>
                  <a:lnTo>
                    <a:pt x="3410098" y="3040389"/>
                  </a:lnTo>
                  <a:lnTo>
                    <a:pt x="3413582" y="3042308"/>
                  </a:lnTo>
                  <a:lnTo>
                    <a:pt x="3417065" y="3044240"/>
                  </a:lnTo>
                  <a:lnTo>
                    <a:pt x="3420548" y="3046151"/>
                  </a:lnTo>
                  <a:lnTo>
                    <a:pt x="3424031" y="3048042"/>
                  </a:lnTo>
                  <a:lnTo>
                    <a:pt x="3427515" y="3049912"/>
                  </a:lnTo>
                  <a:lnTo>
                    <a:pt x="3430998" y="3051763"/>
                  </a:lnTo>
                  <a:lnTo>
                    <a:pt x="3434481" y="3053594"/>
                  </a:lnTo>
                  <a:lnTo>
                    <a:pt x="3437964" y="3055407"/>
                  </a:lnTo>
                  <a:lnTo>
                    <a:pt x="3441447" y="3057200"/>
                  </a:lnTo>
                  <a:lnTo>
                    <a:pt x="3444931" y="3058975"/>
                  </a:lnTo>
                  <a:lnTo>
                    <a:pt x="3448414" y="3175767"/>
                  </a:lnTo>
                  <a:lnTo>
                    <a:pt x="3451897" y="3176931"/>
                  </a:lnTo>
                  <a:lnTo>
                    <a:pt x="3455380" y="3178084"/>
                  </a:lnTo>
                  <a:lnTo>
                    <a:pt x="3458864" y="3179227"/>
                  </a:lnTo>
                  <a:lnTo>
                    <a:pt x="3462347" y="3180358"/>
                  </a:lnTo>
                  <a:lnTo>
                    <a:pt x="3465830" y="3181479"/>
                  </a:lnTo>
                  <a:lnTo>
                    <a:pt x="3469313" y="3182589"/>
                  </a:lnTo>
                  <a:lnTo>
                    <a:pt x="3472797" y="3183689"/>
                  </a:lnTo>
                  <a:lnTo>
                    <a:pt x="3476280" y="3184779"/>
                  </a:lnTo>
                  <a:lnTo>
                    <a:pt x="3479763" y="3185859"/>
                  </a:lnTo>
                  <a:lnTo>
                    <a:pt x="3483246" y="3186929"/>
                  </a:lnTo>
                  <a:lnTo>
                    <a:pt x="3483246" y="3187186"/>
                  </a:lnTo>
                  <a:lnTo>
                    <a:pt x="3483246" y="3187442"/>
                  </a:lnTo>
                  <a:lnTo>
                    <a:pt x="3483246" y="3187698"/>
                  </a:lnTo>
                  <a:lnTo>
                    <a:pt x="3483246" y="3187954"/>
                  </a:lnTo>
                  <a:lnTo>
                    <a:pt x="3483246" y="3188209"/>
                  </a:lnTo>
                  <a:lnTo>
                    <a:pt x="3483246" y="3188464"/>
                  </a:lnTo>
                  <a:lnTo>
                    <a:pt x="3483246" y="3188718"/>
                  </a:lnTo>
                  <a:lnTo>
                    <a:pt x="3483246" y="3188972"/>
                  </a:lnTo>
                  <a:lnTo>
                    <a:pt x="3483246" y="3189226"/>
                  </a:lnTo>
                  <a:lnTo>
                    <a:pt x="3483246" y="3189479"/>
                  </a:lnTo>
                  <a:lnTo>
                    <a:pt x="3483246" y="3189731"/>
                  </a:lnTo>
                  <a:lnTo>
                    <a:pt x="3483246" y="3189983"/>
                  </a:lnTo>
                  <a:lnTo>
                    <a:pt x="3483246" y="3190235"/>
                  </a:lnTo>
                  <a:lnTo>
                    <a:pt x="3483246" y="3190486"/>
                  </a:lnTo>
                  <a:lnTo>
                    <a:pt x="3483246" y="3190737"/>
                  </a:lnTo>
                  <a:lnTo>
                    <a:pt x="3483246" y="3190988"/>
                  </a:lnTo>
                  <a:lnTo>
                    <a:pt x="3483246" y="3191238"/>
                  </a:lnTo>
                  <a:lnTo>
                    <a:pt x="3483246" y="3191487"/>
                  </a:lnTo>
                  <a:lnTo>
                    <a:pt x="3483246" y="3191736"/>
                  </a:lnTo>
                  <a:lnTo>
                    <a:pt x="3483246" y="3191985"/>
                  </a:lnTo>
                  <a:lnTo>
                    <a:pt x="3483246" y="3192234"/>
                  </a:lnTo>
                  <a:lnTo>
                    <a:pt x="3483246" y="3192481"/>
                  </a:lnTo>
                  <a:lnTo>
                    <a:pt x="3483246" y="3192729"/>
                  </a:lnTo>
                  <a:lnTo>
                    <a:pt x="3483246" y="3192976"/>
                  </a:lnTo>
                  <a:lnTo>
                    <a:pt x="3483246" y="3193223"/>
                  </a:lnTo>
                  <a:lnTo>
                    <a:pt x="3483246" y="3193469"/>
                  </a:lnTo>
                  <a:lnTo>
                    <a:pt x="3483246" y="3193714"/>
                  </a:lnTo>
                  <a:lnTo>
                    <a:pt x="3483246" y="3193960"/>
                  </a:lnTo>
                  <a:lnTo>
                    <a:pt x="3483246" y="3194205"/>
                  </a:lnTo>
                  <a:lnTo>
                    <a:pt x="3483246" y="3194449"/>
                  </a:lnTo>
                  <a:lnTo>
                    <a:pt x="3483246" y="3194693"/>
                  </a:lnTo>
                  <a:lnTo>
                    <a:pt x="3483246" y="3194937"/>
                  </a:lnTo>
                  <a:lnTo>
                    <a:pt x="3483246" y="3195180"/>
                  </a:lnTo>
                  <a:lnTo>
                    <a:pt x="3483246" y="3195423"/>
                  </a:lnTo>
                  <a:lnTo>
                    <a:pt x="3483246" y="3195666"/>
                  </a:lnTo>
                  <a:lnTo>
                    <a:pt x="3483246" y="3195908"/>
                  </a:lnTo>
                  <a:lnTo>
                    <a:pt x="3483246" y="3196150"/>
                  </a:lnTo>
                  <a:lnTo>
                    <a:pt x="3483246" y="3196391"/>
                  </a:lnTo>
                  <a:lnTo>
                    <a:pt x="3483246" y="3196632"/>
                  </a:lnTo>
                  <a:lnTo>
                    <a:pt x="3483246" y="3196872"/>
                  </a:lnTo>
                  <a:lnTo>
                    <a:pt x="3483246" y="3197112"/>
                  </a:lnTo>
                  <a:lnTo>
                    <a:pt x="3483246" y="3197352"/>
                  </a:lnTo>
                  <a:lnTo>
                    <a:pt x="3483246" y="3197591"/>
                  </a:lnTo>
                  <a:lnTo>
                    <a:pt x="3483246" y="3197830"/>
                  </a:lnTo>
                  <a:lnTo>
                    <a:pt x="3483246" y="3198068"/>
                  </a:lnTo>
                  <a:lnTo>
                    <a:pt x="3483246" y="3198306"/>
                  </a:lnTo>
                  <a:lnTo>
                    <a:pt x="3483246" y="3198544"/>
                  </a:lnTo>
                  <a:lnTo>
                    <a:pt x="3483246" y="3198781"/>
                  </a:lnTo>
                  <a:lnTo>
                    <a:pt x="3483246" y="3199018"/>
                  </a:lnTo>
                  <a:lnTo>
                    <a:pt x="3483246" y="3199255"/>
                  </a:lnTo>
                  <a:lnTo>
                    <a:pt x="3483246" y="3199491"/>
                  </a:lnTo>
                  <a:lnTo>
                    <a:pt x="3483246" y="3199726"/>
                  </a:lnTo>
                  <a:lnTo>
                    <a:pt x="3483246" y="3199962"/>
                  </a:lnTo>
                  <a:lnTo>
                    <a:pt x="3483246" y="3200197"/>
                  </a:lnTo>
                  <a:lnTo>
                    <a:pt x="3483246" y="3200431"/>
                  </a:lnTo>
                  <a:lnTo>
                    <a:pt x="3483246" y="3200665"/>
                  </a:lnTo>
                  <a:lnTo>
                    <a:pt x="3483246" y="3200899"/>
                  </a:lnTo>
                  <a:lnTo>
                    <a:pt x="3483246" y="3201132"/>
                  </a:lnTo>
                  <a:lnTo>
                    <a:pt x="3483246" y="3201365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95476"/>
                  </a:lnTo>
                  <a:lnTo>
                    <a:pt x="1320150" y="103904"/>
                  </a:lnTo>
                  <a:lnTo>
                    <a:pt x="1323633" y="112246"/>
                  </a:lnTo>
                  <a:lnTo>
                    <a:pt x="1327117" y="120503"/>
                  </a:lnTo>
                  <a:lnTo>
                    <a:pt x="1330600" y="128677"/>
                  </a:lnTo>
                  <a:lnTo>
                    <a:pt x="1334083" y="136769"/>
                  </a:lnTo>
                  <a:lnTo>
                    <a:pt x="1337566" y="144780"/>
                  </a:lnTo>
                  <a:lnTo>
                    <a:pt x="1341050" y="152712"/>
                  </a:lnTo>
                  <a:lnTo>
                    <a:pt x="1344533" y="160565"/>
                  </a:lnTo>
                  <a:lnTo>
                    <a:pt x="1348016" y="168341"/>
                  </a:lnTo>
                  <a:lnTo>
                    <a:pt x="1351499" y="174057"/>
                  </a:lnTo>
                  <a:lnTo>
                    <a:pt x="1354983" y="173632"/>
                  </a:lnTo>
                  <a:lnTo>
                    <a:pt x="1358466" y="173209"/>
                  </a:lnTo>
                  <a:lnTo>
                    <a:pt x="1361949" y="172788"/>
                  </a:lnTo>
                  <a:lnTo>
                    <a:pt x="1365432" y="172369"/>
                  </a:lnTo>
                  <a:lnTo>
                    <a:pt x="1368916" y="171952"/>
                  </a:lnTo>
                  <a:lnTo>
                    <a:pt x="1372399" y="171537"/>
                  </a:lnTo>
                  <a:lnTo>
                    <a:pt x="1375882" y="171124"/>
                  </a:lnTo>
                  <a:lnTo>
                    <a:pt x="1379365" y="170713"/>
                  </a:lnTo>
                  <a:lnTo>
                    <a:pt x="1382849" y="170304"/>
                  </a:lnTo>
                  <a:lnTo>
                    <a:pt x="1386332" y="169897"/>
                  </a:lnTo>
                  <a:lnTo>
                    <a:pt x="1389815" y="169492"/>
                  </a:lnTo>
                  <a:lnTo>
                    <a:pt x="1393298" y="169089"/>
                  </a:lnTo>
                  <a:lnTo>
                    <a:pt x="1396782" y="168688"/>
                  </a:lnTo>
                  <a:lnTo>
                    <a:pt x="1400265" y="168289"/>
                  </a:lnTo>
                  <a:lnTo>
                    <a:pt x="1403748" y="167891"/>
                  </a:lnTo>
                  <a:lnTo>
                    <a:pt x="1407231" y="167496"/>
                  </a:lnTo>
                  <a:lnTo>
                    <a:pt x="1410715" y="167102"/>
                  </a:lnTo>
                  <a:lnTo>
                    <a:pt x="1414198" y="166710"/>
                  </a:lnTo>
                  <a:lnTo>
                    <a:pt x="1417681" y="166320"/>
                  </a:lnTo>
                  <a:lnTo>
                    <a:pt x="1421164" y="165932"/>
                  </a:lnTo>
                  <a:lnTo>
                    <a:pt x="1424648" y="248711"/>
                  </a:lnTo>
                  <a:lnTo>
                    <a:pt x="1428131" y="255459"/>
                  </a:lnTo>
                  <a:lnTo>
                    <a:pt x="1431614" y="262147"/>
                  </a:lnTo>
                  <a:lnTo>
                    <a:pt x="1435097" y="268774"/>
                  </a:lnTo>
                  <a:lnTo>
                    <a:pt x="1438580" y="275343"/>
                  </a:lnTo>
                  <a:lnTo>
                    <a:pt x="1442064" y="281853"/>
                  </a:lnTo>
                  <a:lnTo>
                    <a:pt x="1445547" y="288306"/>
                  </a:lnTo>
                  <a:lnTo>
                    <a:pt x="1449030" y="294702"/>
                  </a:lnTo>
                  <a:lnTo>
                    <a:pt x="1452513" y="301042"/>
                  </a:lnTo>
                  <a:lnTo>
                    <a:pt x="1455997" y="307327"/>
                  </a:lnTo>
                  <a:lnTo>
                    <a:pt x="1459480" y="322243"/>
                  </a:lnTo>
                  <a:lnTo>
                    <a:pt x="1462963" y="341913"/>
                  </a:lnTo>
                  <a:lnTo>
                    <a:pt x="1466446" y="361249"/>
                  </a:lnTo>
                  <a:lnTo>
                    <a:pt x="1469930" y="380257"/>
                  </a:lnTo>
                  <a:lnTo>
                    <a:pt x="1473413" y="398948"/>
                  </a:lnTo>
                  <a:lnTo>
                    <a:pt x="1476896" y="417328"/>
                  </a:lnTo>
                  <a:lnTo>
                    <a:pt x="1480379" y="435405"/>
                  </a:lnTo>
                  <a:lnTo>
                    <a:pt x="1483863" y="453187"/>
                  </a:lnTo>
                  <a:lnTo>
                    <a:pt x="1487346" y="470681"/>
                  </a:lnTo>
                  <a:lnTo>
                    <a:pt x="1490829" y="487894"/>
                  </a:lnTo>
                  <a:lnTo>
                    <a:pt x="1494312" y="497180"/>
                  </a:lnTo>
                  <a:lnTo>
                    <a:pt x="1497796" y="496189"/>
                  </a:lnTo>
                  <a:lnTo>
                    <a:pt x="1501279" y="495201"/>
                  </a:lnTo>
                  <a:lnTo>
                    <a:pt x="1504762" y="494217"/>
                  </a:lnTo>
                  <a:lnTo>
                    <a:pt x="1508245" y="493238"/>
                  </a:lnTo>
                  <a:lnTo>
                    <a:pt x="1511729" y="492262"/>
                  </a:lnTo>
                  <a:lnTo>
                    <a:pt x="1515212" y="491290"/>
                  </a:lnTo>
                  <a:lnTo>
                    <a:pt x="1518695" y="490321"/>
                  </a:lnTo>
                  <a:lnTo>
                    <a:pt x="1522178" y="489357"/>
                  </a:lnTo>
                  <a:lnTo>
                    <a:pt x="1525662" y="488396"/>
                  </a:lnTo>
                  <a:lnTo>
                    <a:pt x="1529145" y="487440"/>
                  </a:lnTo>
                  <a:lnTo>
                    <a:pt x="1532628" y="486487"/>
                  </a:lnTo>
                  <a:lnTo>
                    <a:pt x="1536111" y="485537"/>
                  </a:lnTo>
                  <a:lnTo>
                    <a:pt x="1539595" y="484591"/>
                  </a:lnTo>
                  <a:lnTo>
                    <a:pt x="1543078" y="483649"/>
                  </a:lnTo>
                  <a:lnTo>
                    <a:pt x="1546561" y="482711"/>
                  </a:lnTo>
                  <a:lnTo>
                    <a:pt x="1550044" y="481776"/>
                  </a:lnTo>
                  <a:lnTo>
                    <a:pt x="1553528" y="480845"/>
                  </a:lnTo>
                  <a:lnTo>
                    <a:pt x="1557011" y="479918"/>
                  </a:lnTo>
                  <a:lnTo>
                    <a:pt x="1560494" y="478994"/>
                  </a:lnTo>
                  <a:lnTo>
                    <a:pt x="1563977" y="478073"/>
                  </a:lnTo>
                  <a:lnTo>
                    <a:pt x="1567461" y="477157"/>
                  </a:lnTo>
                  <a:lnTo>
                    <a:pt x="1570944" y="476243"/>
                  </a:lnTo>
                  <a:lnTo>
                    <a:pt x="1574427" y="475333"/>
                  </a:lnTo>
                  <a:lnTo>
                    <a:pt x="1577910" y="474427"/>
                  </a:lnTo>
                  <a:lnTo>
                    <a:pt x="1581394" y="473524"/>
                  </a:lnTo>
                  <a:lnTo>
                    <a:pt x="1584877" y="472625"/>
                  </a:lnTo>
                  <a:lnTo>
                    <a:pt x="1588360" y="471729"/>
                  </a:lnTo>
                  <a:lnTo>
                    <a:pt x="1591843" y="470836"/>
                  </a:lnTo>
                  <a:lnTo>
                    <a:pt x="1595327" y="469946"/>
                  </a:lnTo>
                  <a:lnTo>
                    <a:pt x="1598810" y="469060"/>
                  </a:lnTo>
                  <a:lnTo>
                    <a:pt x="1602293" y="468178"/>
                  </a:lnTo>
                  <a:lnTo>
                    <a:pt x="1605776" y="467299"/>
                  </a:lnTo>
                  <a:lnTo>
                    <a:pt x="1609260" y="466422"/>
                  </a:lnTo>
                  <a:lnTo>
                    <a:pt x="1612743" y="465550"/>
                  </a:lnTo>
                  <a:lnTo>
                    <a:pt x="1616226" y="464680"/>
                  </a:lnTo>
                  <a:lnTo>
                    <a:pt x="1619709" y="463814"/>
                  </a:lnTo>
                  <a:lnTo>
                    <a:pt x="1623193" y="462951"/>
                  </a:lnTo>
                  <a:lnTo>
                    <a:pt x="1626676" y="462091"/>
                  </a:lnTo>
                  <a:lnTo>
                    <a:pt x="1630159" y="461235"/>
                  </a:lnTo>
                  <a:lnTo>
                    <a:pt x="1633642" y="460381"/>
                  </a:lnTo>
                  <a:lnTo>
                    <a:pt x="1637126" y="459531"/>
                  </a:lnTo>
                  <a:lnTo>
                    <a:pt x="1640609" y="458684"/>
                  </a:lnTo>
                  <a:lnTo>
                    <a:pt x="1644092" y="457840"/>
                  </a:lnTo>
                  <a:lnTo>
                    <a:pt x="1647575" y="456999"/>
                  </a:lnTo>
                  <a:lnTo>
                    <a:pt x="1651059" y="456161"/>
                  </a:lnTo>
                  <a:lnTo>
                    <a:pt x="1654542" y="455326"/>
                  </a:lnTo>
                  <a:lnTo>
                    <a:pt x="1658025" y="454494"/>
                  </a:lnTo>
                  <a:lnTo>
                    <a:pt x="1661508" y="453665"/>
                  </a:lnTo>
                  <a:lnTo>
                    <a:pt x="1664992" y="452840"/>
                  </a:lnTo>
                  <a:lnTo>
                    <a:pt x="1668475" y="452017"/>
                  </a:lnTo>
                  <a:lnTo>
                    <a:pt x="1671958" y="451197"/>
                  </a:lnTo>
                  <a:lnTo>
                    <a:pt x="1675441" y="450381"/>
                  </a:lnTo>
                  <a:lnTo>
                    <a:pt x="1678925" y="449567"/>
                  </a:lnTo>
                  <a:lnTo>
                    <a:pt x="1682408" y="448756"/>
                  </a:lnTo>
                  <a:lnTo>
                    <a:pt x="1685891" y="447948"/>
                  </a:lnTo>
                  <a:lnTo>
                    <a:pt x="1689374" y="447143"/>
                  </a:lnTo>
                  <a:lnTo>
                    <a:pt x="1692858" y="446341"/>
                  </a:lnTo>
                  <a:lnTo>
                    <a:pt x="1696341" y="445541"/>
                  </a:lnTo>
                  <a:lnTo>
                    <a:pt x="1699824" y="444745"/>
                  </a:lnTo>
                  <a:lnTo>
                    <a:pt x="1703307" y="443951"/>
                  </a:lnTo>
                  <a:lnTo>
                    <a:pt x="1706791" y="549793"/>
                  </a:lnTo>
                  <a:lnTo>
                    <a:pt x="1710274" y="548850"/>
                  </a:lnTo>
                  <a:lnTo>
                    <a:pt x="1713757" y="547910"/>
                  </a:lnTo>
                  <a:lnTo>
                    <a:pt x="1717240" y="546973"/>
                  </a:lnTo>
                  <a:lnTo>
                    <a:pt x="1720723" y="546039"/>
                  </a:lnTo>
                  <a:lnTo>
                    <a:pt x="1724207" y="545109"/>
                  </a:lnTo>
                  <a:lnTo>
                    <a:pt x="1727690" y="544181"/>
                  </a:lnTo>
                  <a:lnTo>
                    <a:pt x="1731173" y="543257"/>
                  </a:lnTo>
                  <a:lnTo>
                    <a:pt x="1734656" y="542336"/>
                  </a:lnTo>
                  <a:lnTo>
                    <a:pt x="1738140" y="541418"/>
                  </a:lnTo>
                  <a:lnTo>
                    <a:pt x="1741623" y="540503"/>
                  </a:lnTo>
                  <a:lnTo>
                    <a:pt x="1745106" y="539592"/>
                  </a:lnTo>
                  <a:lnTo>
                    <a:pt x="1748589" y="538683"/>
                  </a:lnTo>
                  <a:lnTo>
                    <a:pt x="1752073" y="537777"/>
                  </a:lnTo>
                  <a:lnTo>
                    <a:pt x="1755556" y="536875"/>
                  </a:lnTo>
                  <a:lnTo>
                    <a:pt x="1759039" y="535975"/>
                  </a:lnTo>
                  <a:lnTo>
                    <a:pt x="1762522" y="535079"/>
                  </a:lnTo>
                  <a:lnTo>
                    <a:pt x="1766006" y="534185"/>
                  </a:lnTo>
                  <a:lnTo>
                    <a:pt x="1769489" y="533295"/>
                  </a:lnTo>
                  <a:lnTo>
                    <a:pt x="1772972" y="532407"/>
                  </a:lnTo>
                  <a:lnTo>
                    <a:pt x="1776455" y="531522"/>
                  </a:lnTo>
                  <a:lnTo>
                    <a:pt x="1779939" y="530641"/>
                  </a:lnTo>
                  <a:lnTo>
                    <a:pt x="1783422" y="529762"/>
                  </a:lnTo>
                  <a:lnTo>
                    <a:pt x="1786905" y="528886"/>
                  </a:lnTo>
                  <a:lnTo>
                    <a:pt x="1790388" y="528013"/>
                  </a:lnTo>
                  <a:lnTo>
                    <a:pt x="1793872" y="527143"/>
                  </a:lnTo>
                  <a:lnTo>
                    <a:pt x="1797355" y="526276"/>
                  </a:lnTo>
                  <a:lnTo>
                    <a:pt x="1800838" y="525411"/>
                  </a:lnTo>
                  <a:lnTo>
                    <a:pt x="1804321" y="524550"/>
                  </a:lnTo>
                  <a:lnTo>
                    <a:pt x="1807805" y="523691"/>
                  </a:lnTo>
                  <a:lnTo>
                    <a:pt x="1811288" y="522835"/>
                  </a:lnTo>
                  <a:lnTo>
                    <a:pt x="1814771" y="521982"/>
                  </a:lnTo>
                  <a:lnTo>
                    <a:pt x="1818254" y="521132"/>
                  </a:lnTo>
                  <a:lnTo>
                    <a:pt x="1821738" y="520284"/>
                  </a:lnTo>
                  <a:lnTo>
                    <a:pt x="1825221" y="519439"/>
                  </a:lnTo>
                  <a:lnTo>
                    <a:pt x="1828704" y="518597"/>
                  </a:lnTo>
                  <a:lnTo>
                    <a:pt x="1832187" y="517758"/>
                  </a:lnTo>
                  <a:lnTo>
                    <a:pt x="1835671" y="516921"/>
                  </a:lnTo>
                  <a:lnTo>
                    <a:pt x="1839154" y="516087"/>
                  </a:lnTo>
                  <a:lnTo>
                    <a:pt x="1842637" y="515256"/>
                  </a:lnTo>
                  <a:lnTo>
                    <a:pt x="1846120" y="514427"/>
                  </a:lnTo>
                  <a:lnTo>
                    <a:pt x="1849604" y="513601"/>
                  </a:lnTo>
                  <a:lnTo>
                    <a:pt x="1853087" y="512778"/>
                  </a:lnTo>
                  <a:lnTo>
                    <a:pt x="1856570" y="511957"/>
                  </a:lnTo>
                  <a:lnTo>
                    <a:pt x="1860053" y="511139"/>
                  </a:lnTo>
                  <a:lnTo>
                    <a:pt x="1863537" y="510324"/>
                  </a:lnTo>
                  <a:lnTo>
                    <a:pt x="1867020" y="509511"/>
                  </a:lnTo>
                  <a:lnTo>
                    <a:pt x="1870503" y="508701"/>
                  </a:lnTo>
                  <a:lnTo>
                    <a:pt x="1873986" y="507893"/>
                  </a:lnTo>
                  <a:lnTo>
                    <a:pt x="1877470" y="507088"/>
                  </a:lnTo>
                  <a:lnTo>
                    <a:pt x="1880953" y="506285"/>
                  </a:lnTo>
                  <a:lnTo>
                    <a:pt x="1884436" y="507213"/>
                  </a:lnTo>
                  <a:lnTo>
                    <a:pt x="1887919" y="515771"/>
                  </a:lnTo>
                  <a:lnTo>
                    <a:pt x="1891403" y="524249"/>
                  </a:lnTo>
                  <a:lnTo>
                    <a:pt x="1894886" y="532648"/>
                  </a:lnTo>
                  <a:lnTo>
                    <a:pt x="1898369" y="540969"/>
                  </a:lnTo>
                  <a:lnTo>
                    <a:pt x="1901852" y="549212"/>
                  </a:lnTo>
                  <a:lnTo>
                    <a:pt x="1905336" y="557380"/>
                  </a:lnTo>
                  <a:lnTo>
                    <a:pt x="1908819" y="565473"/>
                  </a:lnTo>
                  <a:lnTo>
                    <a:pt x="1912302" y="573492"/>
                  </a:lnTo>
                  <a:lnTo>
                    <a:pt x="1915785" y="581438"/>
                  </a:lnTo>
                  <a:lnTo>
                    <a:pt x="1919269" y="589312"/>
                  </a:lnTo>
                  <a:lnTo>
                    <a:pt x="1922752" y="597115"/>
                  </a:lnTo>
                  <a:lnTo>
                    <a:pt x="1926235" y="604849"/>
                  </a:lnTo>
                  <a:lnTo>
                    <a:pt x="1929718" y="612513"/>
                  </a:lnTo>
                  <a:lnTo>
                    <a:pt x="1933202" y="620109"/>
                  </a:lnTo>
                  <a:lnTo>
                    <a:pt x="1936685" y="627638"/>
                  </a:lnTo>
                  <a:lnTo>
                    <a:pt x="1940168" y="635101"/>
                  </a:lnTo>
                  <a:lnTo>
                    <a:pt x="1943651" y="642498"/>
                  </a:lnTo>
                  <a:lnTo>
                    <a:pt x="1947135" y="649830"/>
                  </a:lnTo>
                  <a:lnTo>
                    <a:pt x="1950618" y="657099"/>
                  </a:lnTo>
                  <a:lnTo>
                    <a:pt x="1954101" y="664305"/>
                  </a:lnTo>
                  <a:lnTo>
                    <a:pt x="1957584" y="705968"/>
                  </a:lnTo>
                  <a:lnTo>
                    <a:pt x="1961068" y="704968"/>
                  </a:lnTo>
                  <a:lnTo>
                    <a:pt x="1964551" y="703970"/>
                  </a:lnTo>
                  <a:lnTo>
                    <a:pt x="1968034" y="702976"/>
                  </a:lnTo>
                  <a:lnTo>
                    <a:pt x="1971517" y="701984"/>
                  </a:lnTo>
                  <a:lnTo>
                    <a:pt x="1975001" y="700995"/>
                  </a:lnTo>
                  <a:lnTo>
                    <a:pt x="1978484" y="700009"/>
                  </a:lnTo>
                  <a:lnTo>
                    <a:pt x="1981967" y="699026"/>
                  </a:lnTo>
                  <a:lnTo>
                    <a:pt x="1985450" y="698045"/>
                  </a:lnTo>
                  <a:lnTo>
                    <a:pt x="1988934" y="697067"/>
                  </a:lnTo>
                  <a:lnTo>
                    <a:pt x="1992417" y="696092"/>
                  </a:lnTo>
                  <a:lnTo>
                    <a:pt x="1995900" y="695120"/>
                  </a:lnTo>
                  <a:lnTo>
                    <a:pt x="1999383" y="694150"/>
                  </a:lnTo>
                  <a:lnTo>
                    <a:pt x="2002867" y="693183"/>
                  </a:lnTo>
                  <a:lnTo>
                    <a:pt x="2006350" y="692219"/>
                  </a:lnTo>
                  <a:lnTo>
                    <a:pt x="2009833" y="691257"/>
                  </a:lnTo>
                  <a:lnTo>
                    <a:pt x="2013316" y="690298"/>
                  </a:lnTo>
                  <a:lnTo>
                    <a:pt x="2016799" y="689342"/>
                  </a:lnTo>
                  <a:lnTo>
                    <a:pt x="2020283" y="688388"/>
                  </a:lnTo>
                  <a:lnTo>
                    <a:pt x="2023766" y="687437"/>
                  </a:lnTo>
                  <a:lnTo>
                    <a:pt x="2027249" y="686489"/>
                  </a:lnTo>
                  <a:lnTo>
                    <a:pt x="2030732" y="685543"/>
                  </a:lnTo>
                  <a:lnTo>
                    <a:pt x="2034216" y="684600"/>
                  </a:lnTo>
                  <a:lnTo>
                    <a:pt x="2037699" y="683659"/>
                  </a:lnTo>
                  <a:lnTo>
                    <a:pt x="2041182" y="682721"/>
                  </a:lnTo>
                  <a:lnTo>
                    <a:pt x="2044665" y="681786"/>
                  </a:lnTo>
                  <a:lnTo>
                    <a:pt x="2048149" y="680853"/>
                  </a:lnTo>
                  <a:lnTo>
                    <a:pt x="2051632" y="679923"/>
                  </a:lnTo>
                  <a:lnTo>
                    <a:pt x="2055115" y="678995"/>
                  </a:lnTo>
                  <a:lnTo>
                    <a:pt x="2058598" y="678070"/>
                  </a:lnTo>
                  <a:lnTo>
                    <a:pt x="2062082" y="789367"/>
                  </a:lnTo>
                  <a:lnTo>
                    <a:pt x="2065565" y="788337"/>
                  </a:lnTo>
                  <a:lnTo>
                    <a:pt x="2069048" y="787310"/>
                  </a:lnTo>
                  <a:lnTo>
                    <a:pt x="2072531" y="786285"/>
                  </a:lnTo>
                  <a:lnTo>
                    <a:pt x="2076015" y="785264"/>
                  </a:lnTo>
                  <a:lnTo>
                    <a:pt x="2079498" y="784244"/>
                  </a:lnTo>
                  <a:lnTo>
                    <a:pt x="2082981" y="783228"/>
                  </a:lnTo>
                  <a:lnTo>
                    <a:pt x="2086464" y="782214"/>
                  </a:lnTo>
                  <a:lnTo>
                    <a:pt x="2089948" y="781203"/>
                  </a:lnTo>
                  <a:lnTo>
                    <a:pt x="2093431" y="780194"/>
                  </a:lnTo>
                  <a:lnTo>
                    <a:pt x="2096914" y="779188"/>
                  </a:lnTo>
                  <a:lnTo>
                    <a:pt x="2100397" y="779854"/>
                  </a:lnTo>
                  <a:lnTo>
                    <a:pt x="2103881" y="780589"/>
                  </a:lnTo>
                  <a:lnTo>
                    <a:pt x="2107364" y="781320"/>
                  </a:lnTo>
                  <a:lnTo>
                    <a:pt x="2110847" y="782049"/>
                  </a:lnTo>
                  <a:lnTo>
                    <a:pt x="2114330" y="782776"/>
                  </a:lnTo>
                  <a:lnTo>
                    <a:pt x="2117814" y="783499"/>
                  </a:lnTo>
                  <a:lnTo>
                    <a:pt x="2121297" y="784220"/>
                  </a:lnTo>
                  <a:lnTo>
                    <a:pt x="2124780" y="784937"/>
                  </a:lnTo>
                  <a:lnTo>
                    <a:pt x="2128263" y="785653"/>
                  </a:lnTo>
                  <a:lnTo>
                    <a:pt x="2131747" y="786365"/>
                  </a:lnTo>
                  <a:lnTo>
                    <a:pt x="2135230" y="787075"/>
                  </a:lnTo>
                  <a:lnTo>
                    <a:pt x="2138713" y="787782"/>
                  </a:lnTo>
                  <a:lnTo>
                    <a:pt x="2142196" y="788486"/>
                  </a:lnTo>
                  <a:lnTo>
                    <a:pt x="2145680" y="789188"/>
                  </a:lnTo>
                  <a:lnTo>
                    <a:pt x="2149163" y="789887"/>
                  </a:lnTo>
                  <a:lnTo>
                    <a:pt x="2152646" y="790584"/>
                  </a:lnTo>
                  <a:lnTo>
                    <a:pt x="2156129" y="791277"/>
                  </a:lnTo>
                  <a:lnTo>
                    <a:pt x="2159613" y="791969"/>
                  </a:lnTo>
                  <a:lnTo>
                    <a:pt x="2163096" y="792657"/>
                  </a:lnTo>
                  <a:lnTo>
                    <a:pt x="2166579" y="793343"/>
                  </a:lnTo>
                  <a:lnTo>
                    <a:pt x="2170062" y="796779"/>
                  </a:lnTo>
                  <a:lnTo>
                    <a:pt x="2173546" y="802423"/>
                  </a:lnTo>
                  <a:lnTo>
                    <a:pt x="2177029" y="808025"/>
                  </a:lnTo>
                  <a:lnTo>
                    <a:pt x="2180512" y="813587"/>
                  </a:lnTo>
                  <a:lnTo>
                    <a:pt x="2183995" y="819108"/>
                  </a:lnTo>
                  <a:lnTo>
                    <a:pt x="2187479" y="824588"/>
                  </a:lnTo>
                  <a:lnTo>
                    <a:pt x="2190962" y="830029"/>
                  </a:lnTo>
                  <a:lnTo>
                    <a:pt x="2194445" y="835430"/>
                  </a:lnTo>
                  <a:lnTo>
                    <a:pt x="2197928" y="840792"/>
                  </a:lnTo>
                  <a:lnTo>
                    <a:pt x="2201412" y="846116"/>
                  </a:lnTo>
                  <a:lnTo>
                    <a:pt x="2204895" y="849220"/>
                  </a:lnTo>
                  <a:lnTo>
                    <a:pt x="2208378" y="848207"/>
                  </a:lnTo>
                  <a:lnTo>
                    <a:pt x="2211861" y="847196"/>
                  </a:lnTo>
                  <a:lnTo>
                    <a:pt x="2215345" y="846187"/>
                  </a:lnTo>
                  <a:lnTo>
                    <a:pt x="2218828" y="845181"/>
                  </a:lnTo>
                  <a:lnTo>
                    <a:pt x="2222311" y="844177"/>
                  </a:lnTo>
                  <a:lnTo>
                    <a:pt x="2225794" y="843176"/>
                  </a:lnTo>
                  <a:lnTo>
                    <a:pt x="2229278" y="842177"/>
                  </a:lnTo>
                  <a:lnTo>
                    <a:pt x="2232761" y="841181"/>
                  </a:lnTo>
                  <a:lnTo>
                    <a:pt x="2236244" y="840186"/>
                  </a:lnTo>
                  <a:lnTo>
                    <a:pt x="2239727" y="901822"/>
                  </a:lnTo>
                  <a:lnTo>
                    <a:pt x="2243211" y="903754"/>
                  </a:lnTo>
                  <a:lnTo>
                    <a:pt x="2246694" y="905676"/>
                  </a:lnTo>
                  <a:lnTo>
                    <a:pt x="2250177" y="907590"/>
                  </a:lnTo>
                  <a:lnTo>
                    <a:pt x="2253660" y="909495"/>
                  </a:lnTo>
                  <a:lnTo>
                    <a:pt x="2257144" y="911391"/>
                  </a:lnTo>
                  <a:lnTo>
                    <a:pt x="2260627" y="913279"/>
                  </a:lnTo>
                  <a:lnTo>
                    <a:pt x="2264110" y="915158"/>
                  </a:lnTo>
                  <a:lnTo>
                    <a:pt x="2267593" y="917029"/>
                  </a:lnTo>
                  <a:lnTo>
                    <a:pt x="2271077" y="918891"/>
                  </a:lnTo>
                  <a:lnTo>
                    <a:pt x="2274560" y="920745"/>
                  </a:lnTo>
                  <a:lnTo>
                    <a:pt x="2278043" y="925289"/>
                  </a:lnTo>
                  <a:lnTo>
                    <a:pt x="2281526" y="929979"/>
                  </a:lnTo>
                  <a:lnTo>
                    <a:pt x="2285010" y="934637"/>
                  </a:lnTo>
                  <a:lnTo>
                    <a:pt x="2288493" y="939265"/>
                  </a:lnTo>
                  <a:lnTo>
                    <a:pt x="2291976" y="943861"/>
                  </a:lnTo>
                  <a:lnTo>
                    <a:pt x="2295459" y="948427"/>
                  </a:lnTo>
                  <a:lnTo>
                    <a:pt x="2298942" y="952963"/>
                  </a:lnTo>
                  <a:lnTo>
                    <a:pt x="2302426" y="957469"/>
                  </a:lnTo>
                  <a:lnTo>
                    <a:pt x="2305909" y="961946"/>
                  </a:lnTo>
                  <a:lnTo>
                    <a:pt x="2309392" y="966393"/>
                  </a:lnTo>
                  <a:lnTo>
                    <a:pt x="2312875" y="996392"/>
                  </a:lnTo>
                  <a:lnTo>
                    <a:pt x="2316359" y="997991"/>
                  </a:lnTo>
                  <a:lnTo>
                    <a:pt x="2319842" y="999584"/>
                  </a:lnTo>
                  <a:lnTo>
                    <a:pt x="2323325" y="1001169"/>
                  </a:lnTo>
                  <a:lnTo>
                    <a:pt x="2326808" y="1002748"/>
                  </a:lnTo>
                  <a:lnTo>
                    <a:pt x="2330292" y="1004320"/>
                  </a:lnTo>
                  <a:lnTo>
                    <a:pt x="2333775" y="1005885"/>
                  </a:lnTo>
                  <a:lnTo>
                    <a:pt x="2337258" y="1007444"/>
                  </a:lnTo>
                  <a:lnTo>
                    <a:pt x="2340741" y="1008996"/>
                  </a:lnTo>
                  <a:lnTo>
                    <a:pt x="2344225" y="1010542"/>
                  </a:lnTo>
                  <a:lnTo>
                    <a:pt x="2347708" y="1162909"/>
                  </a:lnTo>
                  <a:lnTo>
                    <a:pt x="2351191" y="1166336"/>
                  </a:lnTo>
                  <a:lnTo>
                    <a:pt x="2354674" y="1169742"/>
                  </a:lnTo>
                  <a:lnTo>
                    <a:pt x="2358158" y="1173129"/>
                  </a:lnTo>
                  <a:lnTo>
                    <a:pt x="2361641" y="1176496"/>
                  </a:lnTo>
                  <a:lnTo>
                    <a:pt x="2365124" y="1179844"/>
                  </a:lnTo>
                  <a:lnTo>
                    <a:pt x="2368607" y="1183171"/>
                  </a:lnTo>
                  <a:lnTo>
                    <a:pt x="2372091" y="1186480"/>
                  </a:lnTo>
                  <a:lnTo>
                    <a:pt x="2375574" y="1189769"/>
                  </a:lnTo>
                  <a:lnTo>
                    <a:pt x="2379057" y="1193039"/>
                  </a:lnTo>
                  <a:lnTo>
                    <a:pt x="2382540" y="1195215"/>
                  </a:lnTo>
                  <a:lnTo>
                    <a:pt x="2386024" y="1195166"/>
                  </a:lnTo>
                  <a:lnTo>
                    <a:pt x="2389507" y="1195117"/>
                  </a:lnTo>
                  <a:lnTo>
                    <a:pt x="2392990" y="1195068"/>
                  </a:lnTo>
                  <a:lnTo>
                    <a:pt x="2396473" y="1195020"/>
                  </a:lnTo>
                  <a:lnTo>
                    <a:pt x="2399957" y="1194971"/>
                  </a:lnTo>
                  <a:lnTo>
                    <a:pt x="2403440" y="1194923"/>
                  </a:lnTo>
                  <a:lnTo>
                    <a:pt x="2406923" y="1194874"/>
                  </a:lnTo>
                  <a:lnTo>
                    <a:pt x="2410406" y="1194826"/>
                  </a:lnTo>
                  <a:lnTo>
                    <a:pt x="2413890" y="1194778"/>
                  </a:lnTo>
                  <a:lnTo>
                    <a:pt x="2417373" y="1194731"/>
                  </a:lnTo>
                  <a:lnTo>
                    <a:pt x="2420856" y="1194683"/>
                  </a:lnTo>
                  <a:lnTo>
                    <a:pt x="2424339" y="1194635"/>
                  </a:lnTo>
                  <a:lnTo>
                    <a:pt x="2427823" y="1194588"/>
                  </a:lnTo>
                  <a:lnTo>
                    <a:pt x="2431306" y="1194540"/>
                  </a:lnTo>
                  <a:lnTo>
                    <a:pt x="2434789" y="1194493"/>
                  </a:lnTo>
                  <a:lnTo>
                    <a:pt x="2438272" y="1194446"/>
                  </a:lnTo>
                  <a:lnTo>
                    <a:pt x="2441756" y="1194399"/>
                  </a:lnTo>
                  <a:lnTo>
                    <a:pt x="2445239" y="1194353"/>
                  </a:lnTo>
                  <a:lnTo>
                    <a:pt x="2448722" y="1194306"/>
                  </a:lnTo>
                  <a:lnTo>
                    <a:pt x="2452205" y="1194259"/>
                  </a:lnTo>
                  <a:lnTo>
                    <a:pt x="2455689" y="1193233"/>
                  </a:lnTo>
                  <a:lnTo>
                    <a:pt x="2459172" y="1192121"/>
                  </a:lnTo>
                  <a:lnTo>
                    <a:pt x="2462655" y="1191012"/>
                  </a:lnTo>
                  <a:lnTo>
                    <a:pt x="2466138" y="1189904"/>
                  </a:lnTo>
                  <a:lnTo>
                    <a:pt x="2469622" y="1188798"/>
                  </a:lnTo>
                  <a:lnTo>
                    <a:pt x="2473105" y="1187695"/>
                  </a:lnTo>
                  <a:lnTo>
                    <a:pt x="2476588" y="1186594"/>
                  </a:lnTo>
                  <a:lnTo>
                    <a:pt x="2480071" y="1185494"/>
                  </a:lnTo>
                  <a:lnTo>
                    <a:pt x="2483555" y="1184397"/>
                  </a:lnTo>
                  <a:lnTo>
                    <a:pt x="2487038" y="1183302"/>
                  </a:lnTo>
                  <a:lnTo>
                    <a:pt x="2490521" y="1285793"/>
                  </a:lnTo>
                  <a:lnTo>
                    <a:pt x="2494004" y="1284660"/>
                  </a:lnTo>
                  <a:lnTo>
                    <a:pt x="2497488" y="1283528"/>
                  </a:lnTo>
                  <a:lnTo>
                    <a:pt x="2500971" y="1282399"/>
                  </a:lnTo>
                  <a:lnTo>
                    <a:pt x="2504454" y="1281271"/>
                  </a:lnTo>
                  <a:lnTo>
                    <a:pt x="2507937" y="1280146"/>
                  </a:lnTo>
                  <a:lnTo>
                    <a:pt x="2511421" y="1279022"/>
                  </a:lnTo>
                  <a:lnTo>
                    <a:pt x="2514904" y="1277901"/>
                  </a:lnTo>
                  <a:lnTo>
                    <a:pt x="2518387" y="1276781"/>
                  </a:lnTo>
                  <a:lnTo>
                    <a:pt x="2521870" y="1275663"/>
                  </a:lnTo>
                  <a:lnTo>
                    <a:pt x="2525354" y="1274548"/>
                  </a:lnTo>
                  <a:lnTo>
                    <a:pt x="2528837" y="1273434"/>
                  </a:lnTo>
                  <a:lnTo>
                    <a:pt x="2532320" y="1272322"/>
                  </a:lnTo>
                  <a:lnTo>
                    <a:pt x="2535803" y="1271212"/>
                  </a:lnTo>
                  <a:lnTo>
                    <a:pt x="2539287" y="1270104"/>
                  </a:lnTo>
                  <a:lnTo>
                    <a:pt x="2542770" y="1268998"/>
                  </a:lnTo>
                  <a:lnTo>
                    <a:pt x="2546253" y="1267894"/>
                  </a:lnTo>
                  <a:lnTo>
                    <a:pt x="2549736" y="1266792"/>
                  </a:lnTo>
                  <a:lnTo>
                    <a:pt x="2553220" y="1265692"/>
                  </a:lnTo>
                  <a:lnTo>
                    <a:pt x="2556703" y="1264593"/>
                  </a:lnTo>
                  <a:lnTo>
                    <a:pt x="2560186" y="1263497"/>
                  </a:lnTo>
                  <a:lnTo>
                    <a:pt x="2563669" y="1262402"/>
                  </a:lnTo>
                  <a:lnTo>
                    <a:pt x="2567153" y="1261310"/>
                  </a:lnTo>
                  <a:lnTo>
                    <a:pt x="2570636" y="1260219"/>
                  </a:lnTo>
                  <a:lnTo>
                    <a:pt x="2574119" y="1259130"/>
                  </a:lnTo>
                  <a:lnTo>
                    <a:pt x="2577602" y="1258043"/>
                  </a:lnTo>
                  <a:lnTo>
                    <a:pt x="2581085" y="1256958"/>
                  </a:lnTo>
                  <a:lnTo>
                    <a:pt x="2584569" y="1255875"/>
                  </a:lnTo>
                  <a:lnTo>
                    <a:pt x="2588052" y="1254794"/>
                  </a:lnTo>
                  <a:lnTo>
                    <a:pt x="2591535" y="1253714"/>
                  </a:lnTo>
                  <a:lnTo>
                    <a:pt x="2595018" y="1252832"/>
                  </a:lnTo>
                  <a:lnTo>
                    <a:pt x="2598502" y="1253671"/>
                  </a:lnTo>
                  <a:lnTo>
                    <a:pt x="2601985" y="1254507"/>
                  </a:lnTo>
                  <a:lnTo>
                    <a:pt x="2605468" y="1255340"/>
                  </a:lnTo>
                  <a:lnTo>
                    <a:pt x="2608951" y="1256170"/>
                  </a:lnTo>
                  <a:lnTo>
                    <a:pt x="2612435" y="1256997"/>
                  </a:lnTo>
                  <a:lnTo>
                    <a:pt x="2615918" y="1257822"/>
                  </a:lnTo>
                  <a:lnTo>
                    <a:pt x="2619401" y="1258644"/>
                  </a:lnTo>
                  <a:lnTo>
                    <a:pt x="2622884" y="1259463"/>
                  </a:lnTo>
                  <a:lnTo>
                    <a:pt x="2626368" y="1260279"/>
                  </a:lnTo>
                  <a:lnTo>
                    <a:pt x="2629851" y="1261092"/>
                  </a:lnTo>
                  <a:lnTo>
                    <a:pt x="2633334" y="1261903"/>
                  </a:lnTo>
                  <a:lnTo>
                    <a:pt x="2636817" y="1262711"/>
                  </a:lnTo>
                  <a:lnTo>
                    <a:pt x="2640301" y="1263516"/>
                  </a:lnTo>
                  <a:lnTo>
                    <a:pt x="2643784" y="1264319"/>
                  </a:lnTo>
                  <a:lnTo>
                    <a:pt x="2647267" y="1265119"/>
                  </a:lnTo>
                  <a:lnTo>
                    <a:pt x="2650750" y="1265916"/>
                  </a:lnTo>
                  <a:lnTo>
                    <a:pt x="2654234" y="1266710"/>
                  </a:lnTo>
                  <a:lnTo>
                    <a:pt x="2657717" y="1267502"/>
                  </a:lnTo>
                  <a:lnTo>
                    <a:pt x="2661200" y="1268291"/>
                  </a:lnTo>
                  <a:lnTo>
                    <a:pt x="2664683" y="1269078"/>
                  </a:lnTo>
                  <a:lnTo>
                    <a:pt x="2668167" y="1270499"/>
                  </a:lnTo>
                  <a:lnTo>
                    <a:pt x="2671650" y="1272194"/>
                  </a:lnTo>
                  <a:lnTo>
                    <a:pt x="2675133" y="1273883"/>
                  </a:lnTo>
                  <a:lnTo>
                    <a:pt x="2678616" y="1275564"/>
                  </a:lnTo>
                  <a:lnTo>
                    <a:pt x="2682100" y="1277239"/>
                  </a:lnTo>
                  <a:lnTo>
                    <a:pt x="2685583" y="1278906"/>
                  </a:lnTo>
                  <a:lnTo>
                    <a:pt x="2689066" y="1280567"/>
                  </a:lnTo>
                  <a:lnTo>
                    <a:pt x="2692549" y="1282221"/>
                  </a:lnTo>
                  <a:lnTo>
                    <a:pt x="2696033" y="1283869"/>
                  </a:lnTo>
                  <a:lnTo>
                    <a:pt x="2699516" y="1285509"/>
                  </a:lnTo>
                  <a:lnTo>
                    <a:pt x="2702999" y="1287143"/>
                  </a:lnTo>
                  <a:lnTo>
                    <a:pt x="2706482" y="1288771"/>
                  </a:lnTo>
                  <a:lnTo>
                    <a:pt x="2709966" y="1290391"/>
                  </a:lnTo>
                  <a:lnTo>
                    <a:pt x="2713449" y="1292006"/>
                  </a:lnTo>
                  <a:lnTo>
                    <a:pt x="2716932" y="1293613"/>
                  </a:lnTo>
                  <a:lnTo>
                    <a:pt x="2720415" y="1295214"/>
                  </a:lnTo>
                  <a:lnTo>
                    <a:pt x="2723899" y="1296809"/>
                  </a:lnTo>
                  <a:lnTo>
                    <a:pt x="2727382" y="1298398"/>
                  </a:lnTo>
                  <a:lnTo>
                    <a:pt x="2730865" y="1299980"/>
                  </a:lnTo>
                  <a:lnTo>
                    <a:pt x="2734348" y="1301556"/>
                  </a:lnTo>
                  <a:lnTo>
                    <a:pt x="2737832" y="1302381"/>
                  </a:lnTo>
                  <a:lnTo>
                    <a:pt x="2741315" y="1301344"/>
                  </a:lnTo>
                  <a:lnTo>
                    <a:pt x="2744798" y="1300309"/>
                  </a:lnTo>
                  <a:lnTo>
                    <a:pt x="2748281" y="1299276"/>
                  </a:lnTo>
                  <a:lnTo>
                    <a:pt x="2751765" y="1298244"/>
                  </a:lnTo>
                  <a:lnTo>
                    <a:pt x="2755248" y="1297214"/>
                  </a:lnTo>
                  <a:lnTo>
                    <a:pt x="2758731" y="1296186"/>
                  </a:lnTo>
                  <a:lnTo>
                    <a:pt x="2762214" y="1295159"/>
                  </a:lnTo>
                  <a:lnTo>
                    <a:pt x="2765698" y="1294134"/>
                  </a:lnTo>
                  <a:lnTo>
                    <a:pt x="2769181" y="1293110"/>
                  </a:lnTo>
                  <a:lnTo>
                    <a:pt x="2772664" y="1327140"/>
                  </a:lnTo>
                  <a:lnTo>
                    <a:pt x="2776147" y="1329456"/>
                  </a:lnTo>
                  <a:lnTo>
                    <a:pt x="2779631" y="1331761"/>
                  </a:lnTo>
                  <a:lnTo>
                    <a:pt x="2783114" y="1334056"/>
                  </a:lnTo>
                  <a:lnTo>
                    <a:pt x="2786597" y="1336340"/>
                  </a:lnTo>
                  <a:lnTo>
                    <a:pt x="2790080" y="1338613"/>
                  </a:lnTo>
                  <a:lnTo>
                    <a:pt x="2793564" y="1340876"/>
                  </a:lnTo>
                  <a:lnTo>
                    <a:pt x="2797047" y="1343128"/>
                  </a:lnTo>
                  <a:lnTo>
                    <a:pt x="2800530" y="1345370"/>
                  </a:lnTo>
                  <a:lnTo>
                    <a:pt x="2804013" y="1347602"/>
                  </a:lnTo>
                  <a:lnTo>
                    <a:pt x="2807497" y="1349824"/>
                  </a:lnTo>
                  <a:lnTo>
                    <a:pt x="2810980" y="1459607"/>
                  </a:lnTo>
                  <a:lnTo>
                    <a:pt x="2814463" y="1459285"/>
                  </a:lnTo>
                  <a:lnTo>
                    <a:pt x="2817946" y="1458963"/>
                  </a:lnTo>
                  <a:lnTo>
                    <a:pt x="2821430" y="1458643"/>
                  </a:lnTo>
                  <a:lnTo>
                    <a:pt x="2824913" y="1458323"/>
                  </a:lnTo>
                  <a:lnTo>
                    <a:pt x="2828396" y="1458003"/>
                  </a:lnTo>
                  <a:lnTo>
                    <a:pt x="2831879" y="1457685"/>
                  </a:lnTo>
                  <a:lnTo>
                    <a:pt x="2835363" y="1457367"/>
                  </a:lnTo>
                  <a:lnTo>
                    <a:pt x="2838846" y="1457050"/>
                  </a:lnTo>
                  <a:lnTo>
                    <a:pt x="2842329" y="1456733"/>
                  </a:lnTo>
                  <a:lnTo>
                    <a:pt x="2845812" y="1456417"/>
                  </a:lnTo>
                  <a:lnTo>
                    <a:pt x="2849296" y="1456102"/>
                  </a:lnTo>
                  <a:lnTo>
                    <a:pt x="2852779" y="1455788"/>
                  </a:lnTo>
                  <a:lnTo>
                    <a:pt x="2856262" y="1455474"/>
                  </a:lnTo>
                  <a:lnTo>
                    <a:pt x="2859745" y="1455161"/>
                  </a:lnTo>
                  <a:lnTo>
                    <a:pt x="2863229" y="1454848"/>
                  </a:lnTo>
                  <a:lnTo>
                    <a:pt x="2866712" y="1454536"/>
                  </a:lnTo>
                  <a:lnTo>
                    <a:pt x="2870195" y="1454225"/>
                  </a:lnTo>
                  <a:lnTo>
                    <a:pt x="2873678" y="1453915"/>
                  </a:lnTo>
                  <a:lnTo>
                    <a:pt x="2877161" y="1453605"/>
                  </a:lnTo>
                  <a:lnTo>
                    <a:pt x="2880645" y="1524684"/>
                  </a:lnTo>
                  <a:lnTo>
                    <a:pt x="2884128" y="1526308"/>
                  </a:lnTo>
                  <a:lnTo>
                    <a:pt x="2887611" y="1527924"/>
                  </a:lnTo>
                  <a:lnTo>
                    <a:pt x="2891094" y="1529535"/>
                  </a:lnTo>
                  <a:lnTo>
                    <a:pt x="2894578" y="1531138"/>
                  </a:lnTo>
                  <a:lnTo>
                    <a:pt x="2898061" y="1532735"/>
                  </a:lnTo>
                  <a:lnTo>
                    <a:pt x="2901544" y="1534326"/>
                  </a:lnTo>
                  <a:lnTo>
                    <a:pt x="2905027" y="1535910"/>
                  </a:lnTo>
                  <a:lnTo>
                    <a:pt x="2908511" y="1537488"/>
                  </a:lnTo>
                  <a:lnTo>
                    <a:pt x="2911994" y="1539060"/>
                  </a:lnTo>
                  <a:lnTo>
                    <a:pt x="2915477" y="1540454"/>
                  </a:lnTo>
                  <a:lnTo>
                    <a:pt x="2918960" y="1541368"/>
                  </a:lnTo>
                  <a:lnTo>
                    <a:pt x="2922444" y="1542278"/>
                  </a:lnTo>
                  <a:lnTo>
                    <a:pt x="2925927" y="1543186"/>
                  </a:lnTo>
                  <a:lnTo>
                    <a:pt x="2929410" y="1544091"/>
                  </a:lnTo>
                  <a:lnTo>
                    <a:pt x="2932893" y="1544993"/>
                  </a:lnTo>
                  <a:lnTo>
                    <a:pt x="2936377" y="1545892"/>
                  </a:lnTo>
                  <a:lnTo>
                    <a:pt x="2939860" y="1546788"/>
                  </a:lnTo>
                  <a:lnTo>
                    <a:pt x="2943343" y="1547681"/>
                  </a:lnTo>
                  <a:lnTo>
                    <a:pt x="2946826" y="1548571"/>
                  </a:lnTo>
                  <a:lnTo>
                    <a:pt x="2950310" y="1549458"/>
                  </a:lnTo>
                  <a:lnTo>
                    <a:pt x="2953793" y="1550342"/>
                  </a:lnTo>
                  <a:lnTo>
                    <a:pt x="2957276" y="1551223"/>
                  </a:lnTo>
                  <a:lnTo>
                    <a:pt x="2960759" y="1552102"/>
                  </a:lnTo>
                  <a:lnTo>
                    <a:pt x="2964243" y="1552977"/>
                  </a:lnTo>
                  <a:lnTo>
                    <a:pt x="2967726" y="1553850"/>
                  </a:lnTo>
                  <a:lnTo>
                    <a:pt x="2971209" y="1554720"/>
                  </a:lnTo>
                  <a:lnTo>
                    <a:pt x="2974692" y="1555587"/>
                  </a:lnTo>
                  <a:lnTo>
                    <a:pt x="2978176" y="1556452"/>
                  </a:lnTo>
                  <a:lnTo>
                    <a:pt x="2981659" y="1557313"/>
                  </a:lnTo>
                  <a:lnTo>
                    <a:pt x="2985142" y="1558172"/>
                  </a:lnTo>
                  <a:lnTo>
                    <a:pt x="2988625" y="1840149"/>
                  </a:lnTo>
                  <a:lnTo>
                    <a:pt x="2992109" y="1840943"/>
                  </a:lnTo>
                  <a:lnTo>
                    <a:pt x="2995592" y="1841734"/>
                  </a:lnTo>
                  <a:lnTo>
                    <a:pt x="2999075" y="1842523"/>
                  </a:lnTo>
                  <a:lnTo>
                    <a:pt x="3002558" y="1843309"/>
                  </a:lnTo>
                  <a:lnTo>
                    <a:pt x="3006042" y="1844092"/>
                  </a:lnTo>
                  <a:lnTo>
                    <a:pt x="3009525" y="1844873"/>
                  </a:lnTo>
                  <a:lnTo>
                    <a:pt x="3013008" y="1845651"/>
                  </a:lnTo>
                  <a:lnTo>
                    <a:pt x="3016491" y="1846427"/>
                  </a:lnTo>
                  <a:lnTo>
                    <a:pt x="3019975" y="1847200"/>
                  </a:lnTo>
                  <a:lnTo>
                    <a:pt x="3023458" y="1850853"/>
                  </a:lnTo>
                  <a:lnTo>
                    <a:pt x="3026941" y="1856001"/>
                  </a:lnTo>
                  <a:lnTo>
                    <a:pt x="3030424" y="1861105"/>
                  </a:lnTo>
                  <a:lnTo>
                    <a:pt x="3033908" y="1866165"/>
                  </a:lnTo>
                  <a:lnTo>
                    <a:pt x="3037391" y="1871183"/>
                  </a:lnTo>
                  <a:lnTo>
                    <a:pt x="3040874" y="1876158"/>
                  </a:lnTo>
                  <a:lnTo>
                    <a:pt x="3044357" y="1881091"/>
                  </a:lnTo>
                  <a:lnTo>
                    <a:pt x="3047841" y="1885982"/>
                  </a:lnTo>
                  <a:lnTo>
                    <a:pt x="3051324" y="1890833"/>
                  </a:lnTo>
                  <a:lnTo>
                    <a:pt x="3054807" y="1895643"/>
                  </a:lnTo>
                  <a:lnTo>
                    <a:pt x="3058290" y="2135327"/>
                  </a:lnTo>
                  <a:lnTo>
                    <a:pt x="3061774" y="2138534"/>
                  </a:lnTo>
                  <a:lnTo>
                    <a:pt x="3065257" y="2141717"/>
                  </a:lnTo>
                  <a:lnTo>
                    <a:pt x="3068740" y="2144879"/>
                  </a:lnTo>
                  <a:lnTo>
                    <a:pt x="3072223" y="2148018"/>
                  </a:lnTo>
                  <a:lnTo>
                    <a:pt x="3075707" y="2151136"/>
                  </a:lnTo>
                  <a:lnTo>
                    <a:pt x="3079190" y="2154232"/>
                  </a:lnTo>
                  <a:lnTo>
                    <a:pt x="3082673" y="2157307"/>
                  </a:lnTo>
                  <a:lnTo>
                    <a:pt x="3086156" y="2160361"/>
                  </a:lnTo>
                  <a:lnTo>
                    <a:pt x="3089640" y="2163394"/>
                  </a:lnTo>
                  <a:lnTo>
                    <a:pt x="3093123" y="2165857"/>
                  </a:lnTo>
                  <a:lnTo>
                    <a:pt x="3096606" y="2166616"/>
                  </a:lnTo>
                  <a:lnTo>
                    <a:pt x="3100089" y="2167373"/>
                  </a:lnTo>
                  <a:lnTo>
                    <a:pt x="3103573" y="2168128"/>
                  </a:lnTo>
                  <a:lnTo>
                    <a:pt x="3107056" y="2168879"/>
                  </a:lnTo>
                  <a:lnTo>
                    <a:pt x="3110539" y="2169629"/>
                  </a:lnTo>
                  <a:lnTo>
                    <a:pt x="3114022" y="2170375"/>
                  </a:lnTo>
                  <a:lnTo>
                    <a:pt x="3117506" y="2171120"/>
                  </a:lnTo>
                  <a:lnTo>
                    <a:pt x="3120989" y="2171861"/>
                  </a:lnTo>
                  <a:lnTo>
                    <a:pt x="3124472" y="2172601"/>
                  </a:lnTo>
                  <a:lnTo>
                    <a:pt x="3127955" y="2173315"/>
                  </a:lnTo>
                  <a:lnTo>
                    <a:pt x="3131439" y="2173502"/>
                  </a:lnTo>
                  <a:lnTo>
                    <a:pt x="3134922" y="2173688"/>
                  </a:lnTo>
                  <a:lnTo>
                    <a:pt x="3138405" y="2173874"/>
                  </a:lnTo>
                  <a:lnTo>
                    <a:pt x="3141888" y="2174059"/>
                  </a:lnTo>
                  <a:lnTo>
                    <a:pt x="3145372" y="2174244"/>
                  </a:lnTo>
                  <a:lnTo>
                    <a:pt x="3148855" y="2174429"/>
                  </a:lnTo>
                  <a:lnTo>
                    <a:pt x="3152338" y="2174613"/>
                  </a:lnTo>
                  <a:lnTo>
                    <a:pt x="3155821" y="2174796"/>
                  </a:lnTo>
                  <a:lnTo>
                    <a:pt x="3159304" y="2174979"/>
                  </a:lnTo>
                  <a:lnTo>
                    <a:pt x="3162788" y="2175162"/>
                  </a:lnTo>
                  <a:lnTo>
                    <a:pt x="3166271" y="2203206"/>
                  </a:lnTo>
                  <a:lnTo>
                    <a:pt x="3169754" y="2204383"/>
                  </a:lnTo>
                  <a:lnTo>
                    <a:pt x="3173237" y="2205555"/>
                  </a:lnTo>
                  <a:lnTo>
                    <a:pt x="3176721" y="2206722"/>
                  </a:lnTo>
                  <a:lnTo>
                    <a:pt x="3180204" y="2207885"/>
                  </a:lnTo>
                  <a:lnTo>
                    <a:pt x="3183687" y="2209043"/>
                  </a:lnTo>
                  <a:lnTo>
                    <a:pt x="3187170" y="2210197"/>
                  </a:lnTo>
                  <a:lnTo>
                    <a:pt x="3190654" y="2211346"/>
                  </a:lnTo>
                  <a:lnTo>
                    <a:pt x="3194137" y="2212490"/>
                  </a:lnTo>
                  <a:lnTo>
                    <a:pt x="3197620" y="2213630"/>
                  </a:lnTo>
                  <a:lnTo>
                    <a:pt x="3201103" y="2214447"/>
                  </a:lnTo>
                  <a:lnTo>
                    <a:pt x="3204587" y="2215077"/>
                  </a:lnTo>
                  <a:lnTo>
                    <a:pt x="3208070" y="2215705"/>
                  </a:lnTo>
                  <a:lnTo>
                    <a:pt x="3211553" y="2216331"/>
                  </a:lnTo>
                  <a:lnTo>
                    <a:pt x="3215036" y="2216955"/>
                  </a:lnTo>
                  <a:lnTo>
                    <a:pt x="3218520" y="2217577"/>
                  </a:lnTo>
                  <a:lnTo>
                    <a:pt x="3222003" y="2218197"/>
                  </a:lnTo>
                  <a:lnTo>
                    <a:pt x="3225486" y="2218815"/>
                  </a:lnTo>
                  <a:lnTo>
                    <a:pt x="3228969" y="2219431"/>
                  </a:lnTo>
                  <a:lnTo>
                    <a:pt x="3232453" y="2220046"/>
                  </a:lnTo>
                  <a:lnTo>
                    <a:pt x="3235936" y="2250216"/>
                  </a:lnTo>
                  <a:lnTo>
                    <a:pt x="3239419" y="2251002"/>
                  </a:lnTo>
                  <a:lnTo>
                    <a:pt x="3242902" y="2251785"/>
                  </a:lnTo>
                  <a:lnTo>
                    <a:pt x="3246386" y="2252565"/>
                  </a:lnTo>
                  <a:lnTo>
                    <a:pt x="3249869" y="2253343"/>
                  </a:lnTo>
                  <a:lnTo>
                    <a:pt x="3253352" y="2254118"/>
                  </a:lnTo>
                  <a:lnTo>
                    <a:pt x="3256835" y="2254890"/>
                  </a:lnTo>
                  <a:lnTo>
                    <a:pt x="3260319" y="2255660"/>
                  </a:lnTo>
                  <a:lnTo>
                    <a:pt x="3263802" y="2256427"/>
                  </a:lnTo>
                  <a:lnTo>
                    <a:pt x="3267285" y="2257192"/>
                  </a:lnTo>
                  <a:lnTo>
                    <a:pt x="3270768" y="2257954"/>
                  </a:lnTo>
                  <a:lnTo>
                    <a:pt x="3274252" y="2258713"/>
                  </a:lnTo>
                  <a:lnTo>
                    <a:pt x="3277735" y="2259470"/>
                  </a:lnTo>
                  <a:lnTo>
                    <a:pt x="3281218" y="2260224"/>
                  </a:lnTo>
                  <a:lnTo>
                    <a:pt x="3284701" y="2260976"/>
                  </a:lnTo>
                  <a:lnTo>
                    <a:pt x="3288185" y="2261725"/>
                  </a:lnTo>
                  <a:lnTo>
                    <a:pt x="3291668" y="2262472"/>
                  </a:lnTo>
                  <a:lnTo>
                    <a:pt x="3295151" y="2263216"/>
                  </a:lnTo>
                  <a:lnTo>
                    <a:pt x="3298634" y="2263958"/>
                  </a:lnTo>
                  <a:lnTo>
                    <a:pt x="3302118" y="2264698"/>
                  </a:lnTo>
                  <a:lnTo>
                    <a:pt x="3305601" y="2417653"/>
                  </a:lnTo>
                  <a:lnTo>
                    <a:pt x="3309084" y="2417904"/>
                  </a:lnTo>
                  <a:lnTo>
                    <a:pt x="3312567" y="2418154"/>
                  </a:lnTo>
                  <a:lnTo>
                    <a:pt x="3316051" y="2418404"/>
                  </a:lnTo>
                  <a:lnTo>
                    <a:pt x="3319534" y="2418652"/>
                  </a:lnTo>
                  <a:lnTo>
                    <a:pt x="3323017" y="2418901"/>
                  </a:lnTo>
                  <a:lnTo>
                    <a:pt x="3326500" y="2419148"/>
                  </a:lnTo>
                  <a:lnTo>
                    <a:pt x="3329984" y="2419395"/>
                  </a:lnTo>
                  <a:lnTo>
                    <a:pt x="3333467" y="2419642"/>
                  </a:lnTo>
                  <a:lnTo>
                    <a:pt x="3336950" y="2419888"/>
                  </a:lnTo>
                  <a:lnTo>
                    <a:pt x="3340433" y="2420133"/>
                  </a:lnTo>
                  <a:lnTo>
                    <a:pt x="3343917" y="2581177"/>
                  </a:lnTo>
                  <a:lnTo>
                    <a:pt x="3347400" y="2581089"/>
                  </a:lnTo>
                  <a:lnTo>
                    <a:pt x="3350883" y="2581001"/>
                  </a:lnTo>
                  <a:lnTo>
                    <a:pt x="3354366" y="2580914"/>
                  </a:lnTo>
                  <a:lnTo>
                    <a:pt x="3357850" y="2580826"/>
                  </a:lnTo>
                  <a:lnTo>
                    <a:pt x="3361333" y="2580739"/>
                  </a:lnTo>
                  <a:lnTo>
                    <a:pt x="3364816" y="2580652"/>
                  </a:lnTo>
                  <a:lnTo>
                    <a:pt x="3368299" y="2580565"/>
                  </a:lnTo>
                  <a:lnTo>
                    <a:pt x="3371783" y="2580479"/>
                  </a:lnTo>
                  <a:lnTo>
                    <a:pt x="3375266" y="2580392"/>
                  </a:lnTo>
                  <a:lnTo>
                    <a:pt x="3378749" y="2580306"/>
                  </a:lnTo>
                  <a:lnTo>
                    <a:pt x="3382232" y="2580219"/>
                  </a:lnTo>
                  <a:lnTo>
                    <a:pt x="3385716" y="2580133"/>
                  </a:lnTo>
                  <a:lnTo>
                    <a:pt x="3389199" y="2580047"/>
                  </a:lnTo>
                  <a:lnTo>
                    <a:pt x="3392682" y="2579962"/>
                  </a:lnTo>
                  <a:lnTo>
                    <a:pt x="3396165" y="2579876"/>
                  </a:lnTo>
                  <a:lnTo>
                    <a:pt x="3399649" y="2579791"/>
                  </a:lnTo>
                  <a:lnTo>
                    <a:pt x="3403132" y="2579705"/>
                  </a:lnTo>
                  <a:lnTo>
                    <a:pt x="3406615" y="2579620"/>
                  </a:lnTo>
                  <a:lnTo>
                    <a:pt x="3410098" y="2579535"/>
                  </a:lnTo>
                  <a:lnTo>
                    <a:pt x="3413582" y="2665802"/>
                  </a:lnTo>
                  <a:lnTo>
                    <a:pt x="3417065" y="2666142"/>
                  </a:lnTo>
                  <a:lnTo>
                    <a:pt x="3420548" y="2666481"/>
                  </a:lnTo>
                  <a:lnTo>
                    <a:pt x="3424031" y="2666819"/>
                  </a:lnTo>
                  <a:lnTo>
                    <a:pt x="3427515" y="2667156"/>
                  </a:lnTo>
                  <a:lnTo>
                    <a:pt x="3430998" y="2667492"/>
                  </a:lnTo>
                  <a:lnTo>
                    <a:pt x="3434481" y="2667827"/>
                  </a:lnTo>
                  <a:lnTo>
                    <a:pt x="3437964" y="2668161"/>
                  </a:lnTo>
                  <a:lnTo>
                    <a:pt x="3441447" y="2668494"/>
                  </a:lnTo>
                  <a:lnTo>
                    <a:pt x="3444931" y="2668826"/>
                  </a:lnTo>
                  <a:lnTo>
                    <a:pt x="3448414" y="2669275"/>
                  </a:lnTo>
                  <a:lnTo>
                    <a:pt x="3451897" y="2670180"/>
                  </a:lnTo>
                  <a:lnTo>
                    <a:pt x="3455380" y="2671081"/>
                  </a:lnTo>
                  <a:lnTo>
                    <a:pt x="3458864" y="2671979"/>
                  </a:lnTo>
                  <a:lnTo>
                    <a:pt x="3462347" y="2672873"/>
                  </a:lnTo>
                  <a:lnTo>
                    <a:pt x="3465830" y="2673762"/>
                  </a:lnTo>
                  <a:lnTo>
                    <a:pt x="3469313" y="2674649"/>
                  </a:lnTo>
                  <a:lnTo>
                    <a:pt x="3472797" y="2675531"/>
                  </a:lnTo>
                  <a:lnTo>
                    <a:pt x="3476280" y="2676410"/>
                  </a:lnTo>
                  <a:lnTo>
                    <a:pt x="3479763" y="2677285"/>
                  </a:lnTo>
                  <a:lnTo>
                    <a:pt x="3483246" y="2678156"/>
                  </a:lnTo>
                  <a:lnTo>
                    <a:pt x="3483246" y="2680051"/>
                  </a:lnTo>
                  <a:lnTo>
                    <a:pt x="3483246" y="2681936"/>
                  </a:lnTo>
                  <a:lnTo>
                    <a:pt x="3483246" y="2683813"/>
                  </a:lnTo>
                  <a:lnTo>
                    <a:pt x="3483246" y="2685681"/>
                  </a:lnTo>
                  <a:lnTo>
                    <a:pt x="3483246" y="2687540"/>
                  </a:lnTo>
                  <a:lnTo>
                    <a:pt x="3483246" y="2689390"/>
                  </a:lnTo>
                  <a:lnTo>
                    <a:pt x="3483246" y="2691232"/>
                  </a:lnTo>
                  <a:lnTo>
                    <a:pt x="3483246" y="2693065"/>
                  </a:lnTo>
                  <a:lnTo>
                    <a:pt x="3483246" y="2694890"/>
                  </a:lnTo>
                  <a:lnTo>
                    <a:pt x="3483246" y="2696707"/>
                  </a:lnTo>
                  <a:lnTo>
                    <a:pt x="3483246" y="2698515"/>
                  </a:lnTo>
                  <a:lnTo>
                    <a:pt x="3483246" y="2700315"/>
                  </a:lnTo>
                  <a:lnTo>
                    <a:pt x="3483246" y="2702106"/>
                  </a:lnTo>
                  <a:lnTo>
                    <a:pt x="3483246" y="2703890"/>
                  </a:lnTo>
                  <a:lnTo>
                    <a:pt x="3483246" y="2705665"/>
                  </a:lnTo>
                  <a:lnTo>
                    <a:pt x="3483246" y="2707432"/>
                  </a:lnTo>
                  <a:lnTo>
                    <a:pt x="3483246" y="2709192"/>
                  </a:lnTo>
                  <a:lnTo>
                    <a:pt x="3483246" y="2710943"/>
                  </a:lnTo>
                  <a:lnTo>
                    <a:pt x="3483246" y="2712686"/>
                  </a:lnTo>
                  <a:lnTo>
                    <a:pt x="3483246" y="2714422"/>
                  </a:lnTo>
                  <a:lnTo>
                    <a:pt x="3483246" y="2716149"/>
                  </a:lnTo>
                  <a:lnTo>
                    <a:pt x="3483246" y="2717869"/>
                  </a:lnTo>
                  <a:lnTo>
                    <a:pt x="3483246" y="2719582"/>
                  </a:lnTo>
                  <a:lnTo>
                    <a:pt x="3483246" y="2721286"/>
                  </a:lnTo>
                  <a:lnTo>
                    <a:pt x="3483246" y="2722983"/>
                  </a:lnTo>
                  <a:lnTo>
                    <a:pt x="3483246" y="2724673"/>
                  </a:lnTo>
                  <a:lnTo>
                    <a:pt x="3483246" y="2726355"/>
                  </a:lnTo>
                  <a:lnTo>
                    <a:pt x="3483246" y="2728029"/>
                  </a:lnTo>
                  <a:lnTo>
                    <a:pt x="3483246" y="2729696"/>
                  </a:lnTo>
                  <a:lnTo>
                    <a:pt x="3483246" y="2731356"/>
                  </a:lnTo>
                  <a:lnTo>
                    <a:pt x="3483246" y="2733009"/>
                  </a:lnTo>
                  <a:lnTo>
                    <a:pt x="3483246" y="2734654"/>
                  </a:lnTo>
                  <a:lnTo>
                    <a:pt x="3483246" y="2736292"/>
                  </a:lnTo>
                  <a:lnTo>
                    <a:pt x="3483246" y="2737923"/>
                  </a:lnTo>
                  <a:lnTo>
                    <a:pt x="3483246" y="2739547"/>
                  </a:lnTo>
                  <a:lnTo>
                    <a:pt x="3483246" y="2741163"/>
                  </a:lnTo>
                  <a:lnTo>
                    <a:pt x="3483246" y="2742773"/>
                  </a:lnTo>
                  <a:lnTo>
                    <a:pt x="3483246" y="2744376"/>
                  </a:lnTo>
                  <a:lnTo>
                    <a:pt x="3483246" y="2745972"/>
                  </a:lnTo>
                  <a:lnTo>
                    <a:pt x="3483246" y="2747561"/>
                  </a:lnTo>
                  <a:lnTo>
                    <a:pt x="3483246" y="2749143"/>
                  </a:lnTo>
                  <a:lnTo>
                    <a:pt x="3483246" y="2750718"/>
                  </a:lnTo>
                  <a:lnTo>
                    <a:pt x="3483246" y="2752287"/>
                  </a:lnTo>
                  <a:lnTo>
                    <a:pt x="3483246" y="2753849"/>
                  </a:lnTo>
                  <a:lnTo>
                    <a:pt x="3483246" y="2755404"/>
                  </a:lnTo>
                  <a:lnTo>
                    <a:pt x="3483246" y="2756952"/>
                  </a:lnTo>
                  <a:lnTo>
                    <a:pt x="3483246" y="2758494"/>
                  </a:lnTo>
                  <a:lnTo>
                    <a:pt x="3483246" y="2760030"/>
                  </a:lnTo>
                  <a:lnTo>
                    <a:pt x="3483246" y="2761559"/>
                  </a:lnTo>
                  <a:lnTo>
                    <a:pt x="3483246" y="2763081"/>
                  </a:lnTo>
                  <a:lnTo>
                    <a:pt x="3483246" y="2764598"/>
                  </a:lnTo>
                  <a:lnTo>
                    <a:pt x="3483246" y="2766107"/>
                  </a:lnTo>
                  <a:lnTo>
                    <a:pt x="3483246" y="2767611"/>
                  </a:lnTo>
                  <a:lnTo>
                    <a:pt x="3483246" y="2769108"/>
                  </a:lnTo>
                  <a:lnTo>
                    <a:pt x="3483246" y="2770599"/>
                  </a:lnTo>
                  <a:lnTo>
                    <a:pt x="3483246" y="2772084"/>
                  </a:lnTo>
                  <a:lnTo>
                    <a:pt x="3483246" y="2773562"/>
                  </a:lnTo>
                  <a:lnTo>
                    <a:pt x="3483246" y="2775034"/>
                  </a:lnTo>
                  <a:lnTo>
                    <a:pt x="3483246" y="2776501"/>
                  </a:lnTo>
                  <a:lnTo>
                    <a:pt x="3483246" y="2777961"/>
                  </a:lnTo>
                  <a:lnTo>
                    <a:pt x="3483246" y="2779415"/>
                  </a:lnTo>
                  <a:lnTo>
                    <a:pt x="3483246" y="2780863"/>
                  </a:lnTo>
                  <a:lnTo>
                    <a:pt x="3483246" y="2782306"/>
                  </a:lnTo>
                  <a:lnTo>
                    <a:pt x="3483246" y="2783742"/>
                  </a:lnTo>
                  <a:lnTo>
                    <a:pt x="3483246" y="2785172"/>
                  </a:lnTo>
                  <a:lnTo>
                    <a:pt x="3483246" y="2786597"/>
                  </a:lnTo>
                  <a:lnTo>
                    <a:pt x="3483246" y="2788016"/>
                  </a:lnTo>
                  <a:lnTo>
                    <a:pt x="3483246" y="2789429"/>
                  </a:lnTo>
                  <a:lnTo>
                    <a:pt x="3483246" y="2790836"/>
                  </a:lnTo>
                  <a:lnTo>
                    <a:pt x="3483246" y="2792238"/>
                  </a:lnTo>
                  <a:lnTo>
                    <a:pt x="3483246" y="2793634"/>
                  </a:lnTo>
                  <a:lnTo>
                    <a:pt x="3483246" y="2795024"/>
                  </a:lnTo>
                  <a:lnTo>
                    <a:pt x="3483246" y="2796409"/>
                  </a:lnTo>
                  <a:lnTo>
                    <a:pt x="3483246" y="2797788"/>
                  </a:lnTo>
                  <a:lnTo>
                    <a:pt x="3483246" y="2799162"/>
                  </a:lnTo>
                  <a:lnTo>
                    <a:pt x="3483246" y="2800530"/>
                  </a:lnTo>
                  <a:lnTo>
                    <a:pt x="3483246" y="2801893"/>
                  </a:lnTo>
                  <a:lnTo>
                    <a:pt x="3483246" y="2803250"/>
                  </a:lnTo>
                  <a:lnTo>
                    <a:pt x="3483246" y="2804602"/>
                  </a:lnTo>
                  <a:lnTo>
                    <a:pt x="3483246" y="2805948"/>
                  </a:lnTo>
                  <a:lnTo>
                    <a:pt x="3483246" y="2807290"/>
                  </a:lnTo>
                  <a:lnTo>
                    <a:pt x="3483246" y="2808626"/>
                  </a:lnTo>
                  <a:lnTo>
                    <a:pt x="3483246" y="2809956"/>
                  </a:lnTo>
                  <a:lnTo>
                    <a:pt x="3483246" y="2811281"/>
                  </a:lnTo>
                  <a:lnTo>
                    <a:pt x="3483246" y="2812602"/>
                  </a:lnTo>
                  <a:lnTo>
                    <a:pt x="3483246" y="2813917"/>
                  </a:lnTo>
                  <a:lnTo>
                    <a:pt x="3483246" y="2815226"/>
                  </a:lnTo>
                  <a:lnTo>
                    <a:pt x="3483246" y="2816531"/>
                  </a:lnTo>
                  <a:lnTo>
                    <a:pt x="3483246" y="2817831"/>
                  </a:lnTo>
                  <a:lnTo>
                    <a:pt x="3483246" y="2819125"/>
                  </a:lnTo>
                  <a:lnTo>
                    <a:pt x="3483246" y="2820415"/>
                  </a:lnTo>
                  <a:lnTo>
                    <a:pt x="3483246" y="2821700"/>
                  </a:lnTo>
                  <a:lnTo>
                    <a:pt x="3483246" y="2822979"/>
                  </a:lnTo>
                  <a:lnTo>
                    <a:pt x="3483246" y="2824254"/>
                  </a:lnTo>
                  <a:lnTo>
                    <a:pt x="3483246" y="2825524"/>
                  </a:lnTo>
                  <a:lnTo>
                    <a:pt x="3483246" y="2826788"/>
                  </a:lnTo>
                  <a:lnTo>
                    <a:pt x="3483246" y="2828048"/>
                  </a:lnTo>
                  <a:lnTo>
                    <a:pt x="3483246" y="2829304"/>
                  </a:lnTo>
                  <a:lnTo>
                    <a:pt x="3483246" y="2830554"/>
                  </a:lnTo>
                  <a:lnTo>
                    <a:pt x="3483246" y="2831800"/>
                  </a:lnTo>
                  <a:lnTo>
                    <a:pt x="3483246" y="2833040"/>
                  </a:lnTo>
                  <a:lnTo>
                    <a:pt x="3483246" y="2834276"/>
                  </a:lnTo>
                  <a:lnTo>
                    <a:pt x="3483246" y="2835508"/>
                  </a:lnTo>
                  <a:lnTo>
                    <a:pt x="3483246" y="2836735"/>
                  </a:lnTo>
                  <a:lnTo>
                    <a:pt x="3483246" y="2837957"/>
                  </a:lnTo>
                  <a:lnTo>
                    <a:pt x="3483246" y="2839174"/>
                  </a:lnTo>
                  <a:lnTo>
                    <a:pt x="3483246" y="2840387"/>
                  </a:lnTo>
                  <a:lnTo>
                    <a:pt x="3483246" y="2841596"/>
                  </a:lnTo>
                  <a:lnTo>
                    <a:pt x="3483246" y="2842800"/>
                  </a:lnTo>
                  <a:lnTo>
                    <a:pt x="3483246" y="2843999"/>
                  </a:lnTo>
                  <a:lnTo>
                    <a:pt x="3483246" y="2845194"/>
                  </a:lnTo>
                  <a:lnTo>
                    <a:pt x="3483246" y="2846384"/>
                  </a:lnTo>
                  <a:lnTo>
                    <a:pt x="3483246" y="2847570"/>
                  </a:lnTo>
                  <a:lnTo>
                    <a:pt x="3483246" y="2848752"/>
                  </a:lnTo>
                  <a:lnTo>
                    <a:pt x="3483246" y="2849929"/>
                  </a:lnTo>
                  <a:lnTo>
                    <a:pt x="3483246" y="2851102"/>
                  </a:lnTo>
                  <a:lnTo>
                    <a:pt x="3483246" y="2852270"/>
                  </a:lnTo>
                  <a:lnTo>
                    <a:pt x="3483246" y="2853434"/>
                  </a:lnTo>
                  <a:lnTo>
                    <a:pt x="3483246" y="2854594"/>
                  </a:lnTo>
                  <a:lnTo>
                    <a:pt x="3483246" y="2855750"/>
                  </a:lnTo>
                  <a:lnTo>
                    <a:pt x="3483246" y="2856901"/>
                  </a:lnTo>
                  <a:lnTo>
                    <a:pt x="3483246" y="2858048"/>
                  </a:lnTo>
                  <a:lnTo>
                    <a:pt x="3483246" y="2859191"/>
                  </a:lnTo>
                  <a:lnTo>
                    <a:pt x="3483246" y="2860330"/>
                  </a:lnTo>
                  <a:lnTo>
                    <a:pt x="3483246" y="2861465"/>
                  </a:lnTo>
                  <a:lnTo>
                    <a:pt x="3483246" y="2862595"/>
                  </a:lnTo>
                  <a:lnTo>
                    <a:pt x="3483246" y="2863722"/>
                  </a:lnTo>
                  <a:lnTo>
                    <a:pt x="3483246" y="2864844"/>
                  </a:lnTo>
                  <a:lnTo>
                    <a:pt x="3483246" y="2865962"/>
                  </a:lnTo>
                  <a:lnTo>
                    <a:pt x="3483246" y="2867076"/>
                  </a:lnTo>
                  <a:lnTo>
                    <a:pt x="3483246" y="2868187"/>
                  </a:lnTo>
                  <a:lnTo>
                    <a:pt x="3483246" y="2869293"/>
                  </a:lnTo>
                  <a:lnTo>
                    <a:pt x="3483246" y="2870395"/>
                  </a:lnTo>
                  <a:lnTo>
                    <a:pt x="3483246" y="2871493"/>
                  </a:lnTo>
                  <a:lnTo>
                    <a:pt x="3483246" y="2872588"/>
                  </a:lnTo>
                  <a:lnTo>
                    <a:pt x="3483246" y="2873678"/>
                  </a:lnTo>
                  <a:lnTo>
                    <a:pt x="3483246" y="2874765"/>
                  </a:lnTo>
                  <a:lnTo>
                    <a:pt x="3483246" y="2875848"/>
                  </a:lnTo>
                  <a:lnTo>
                    <a:pt x="3483246" y="2876926"/>
                  </a:lnTo>
                  <a:lnTo>
                    <a:pt x="3483246" y="2878001"/>
                  </a:lnTo>
                  <a:lnTo>
                    <a:pt x="3483246" y="2879073"/>
                  </a:lnTo>
                  <a:lnTo>
                    <a:pt x="3483246" y="2880140"/>
                  </a:lnTo>
                  <a:lnTo>
                    <a:pt x="3483246" y="2881204"/>
                  </a:lnTo>
                  <a:lnTo>
                    <a:pt x="3483246" y="2882264"/>
                  </a:lnTo>
                  <a:lnTo>
                    <a:pt x="3483246" y="2883320"/>
                  </a:lnTo>
                  <a:lnTo>
                    <a:pt x="3483246" y="2884372"/>
                  </a:lnTo>
                  <a:lnTo>
                    <a:pt x="3483246" y="2885421"/>
                  </a:lnTo>
                  <a:lnTo>
                    <a:pt x="3483246" y="2886466"/>
                  </a:lnTo>
                  <a:lnTo>
                    <a:pt x="3483246" y="2887508"/>
                  </a:lnTo>
                  <a:lnTo>
                    <a:pt x="3483246" y="2888546"/>
                  </a:lnTo>
                  <a:lnTo>
                    <a:pt x="3483246" y="2889580"/>
                  </a:lnTo>
                  <a:lnTo>
                    <a:pt x="3483246" y="2890611"/>
                  </a:lnTo>
                  <a:lnTo>
                    <a:pt x="3483246" y="2891638"/>
                  </a:lnTo>
                  <a:lnTo>
                    <a:pt x="3483246" y="2892661"/>
                  </a:lnTo>
                  <a:lnTo>
                    <a:pt x="3483246" y="2893681"/>
                  </a:lnTo>
                  <a:lnTo>
                    <a:pt x="3483246" y="2894698"/>
                  </a:lnTo>
                  <a:lnTo>
                    <a:pt x="3483246" y="2895711"/>
                  </a:lnTo>
                  <a:lnTo>
                    <a:pt x="3483246" y="2896720"/>
                  </a:lnTo>
                  <a:lnTo>
                    <a:pt x="3483246" y="2897726"/>
                  </a:lnTo>
                  <a:lnTo>
                    <a:pt x="3483246" y="2898729"/>
                  </a:lnTo>
                  <a:lnTo>
                    <a:pt x="3483246" y="2899728"/>
                  </a:lnTo>
                  <a:lnTo>
                    <a:pt x="3483246" y="2900724"/>
                  </a:lnTo>
                  <a:lnTo>
                    <a:pt x="3483246" y="2901716"/>
                  </a:lnTo>
                  <a:lnTo>
                    <a:pt x="3483246" y="2902705"/>
                  </a:lnTo>
                  <a:lnTo>
                    <a:pt x="3483246" y="2903691"/>
                  </a:lnTo>
                  <a:lnTo>
                    <a:pt x="3483246" y="2904673"/>
                  </a:lnTo>
                  <a:lnTo>
                    <a:pt x="3483246" y="2905652"/>
                  </a:lnTo>
                  <a:lnTo>
                    <a:pt x="3483246" y="2906628"/>
                  </a:lnTo>
                  <a:lnTo>
                    <a:pt x="3483246" y="2907600"/>
                  </a:lnTo>
                  <a:lnTo>
                    <a:pt x="3483246" y="2908569"/>
                  </a:lnTo>
                  <a:lnTo>
                    <a:pt x="3483246" y="2909535"/>
                  </a:lnTo>
                  <a:lnTo>
                    <a:pt x="3483246" y="2910498"/>
                  </a:lnTo>
                  <a:lnTo>
                    <a:pt x="3483246" y="2911457"/>
                  </a:lnTo>
                  <a:lnTo>
                    <a:pt x="3483246" y="2912413"/>
                  </a:lnTo>
                  <a:lnTo>
                    <a:pt x="3483246" y="2913366"/>
                  </a:lnTo>
                  <a:lnTo>
                    <a:pt x="3483246" y="2914316"/>
                  </a:lnTo>
                  <a:lnTo>
                    <a:pt x="3483246" y="2915263"/>
                  </a:lnTo>
                  <a:lnTo>
                    <a:pt x="3483246" y="2916206"/>
                  </a:lnTo>
                  <a:lnTo>
                    <a:pt x="3483246" y="2917147"/>
                  </a:lnTo>
                  <a:lnTo>
                    <a:pt x="3483246" y="2918084"/>
                  </a:lnTo>
                  <a:lnTo>
                    <a:pt x="3483246" y="2919018"/>
                  </a:lnTo>
                  <a:lnTo>
                    <a:pt x="3483246" y="2919949"/>
                  </a:lnTo>
                  <a:lnTo>
                    <a:pt x="3483246" y="2920877"/>
                  </a:lnTo>
                  <a:lnTo>
                    <a:pt x="3483246" y="2921802"/>
                  </a:lnTo>
                  <a:lnTo>
                    <a:pt x="3483246" y="2922724"/>
                  </a:lnTo>
                  <a:lnTo>
                    <a:pt x="3483246" y="2923643"/>
                  </a:lnTo>
                  <a:lnTo>
                    <a:pt x="3483246" y="2924559"/>
                  </a:lnTo>
                  <a:lnTo>
                    <a:pt x="3483246" y="2925472"/>
                  </a:lnTo>
                  <a:lnTo>
                    <a:pt x="3483246" y="2926382"/>
                  </a:lnTo>
                  <a:lnTo>
                    <a:pt x="3483246" y="2927288"/>
                  </a:lnTo>
                  <a:lnTo>
                    <a:pt x="3483246" y="2928192"/>
                  </a:lnTo>
                  <a:lnTo>
                    <a:pt x="3483246" y="2929094"/>
                  </a:lnTo>
                  <a:lnTo>
                    <a:pt x="3483246" y="2929992"/>
                  </a:lnTo>
                  <a:lnTo>
                    <a:pt x="3483246" y="2930887"/>
                  </a:lnTo>
                  <a:lnTo>
                    <a:pt x="3483246" y="2931779"/>
                  </a:lnTo>
                  <a:lnTo>
                    <a:pt x="3483246" y="2932669"/>
                  </a:lnTo>
                  <a:lnTo>
                    <a:pt x="3483246" y="2933555"/>
                  </a:lnTo>
                  <a:lnTo>
                    <a:pt x="3483246" y="2934439"/>
                  </a:lnTo>
                  <a:lnTo>
                    <a:pt x="3483246" y="2935320"/>
                  </a:lnTo>
                  <a:lnTo>
                    <a:pt x="3483246" y="2936198"/>
                  </a:lnTo>
                  <a:lnTo>
                    <a:pt x="3483246" y="2937073"/>
                  </a:lnTo>
                  <a:lnTo>
                    <a:pt x="3483246" y="2937946"/>
                  </a:lnTo>
                  <a:lnTo>
                    <a:pt x="3483246" y="2938816"/>
                  </a:lnTo>
                  <a:lnTo>
                    <a:pt x="3483246" y="2939682"/>
                  </a:lnTo>
                  <a:lnTo>
                    <a:pt x="3483246" y="2940547"/>
                  </a:lnTo>
                  <a:lnTo>
                    <a:pt x="3483246" y="2941408"/>
                  </a:lnTo>
                  <a:lnTo>
                    <a:pt x="3483246" y="2942267"/>
                  </a:lnTo>
                  <a:lnTo>
                    <a:pt x="3483246" y="2943123"/>
                  </a:lnTo>
                  <a:lnTo>
                    <a:pt x="3483246" y="2943976"/>
                  </a:lnTo>
                  <a:lnTo>
                    <a:pt x="3483246" y="2944827"/>
                  </a:lnTo>
                  <a:lnTo>
                    <a:pt x="3483246" y="2945674"/>
                  </a:lnTo>
                  <a:lnTo>
                    <a:pt x="3483246" y="2946520"/>
                  </a:lnTo>
                  <a:lnTo>
                    <a:pt x="3483246" y="2947362"/>
                  </a:lnTo>
                  <a:lnTo>
                    <a:pt x="3483246" y="2948202"/>
                  </a:lnTo>
                  <a:lnTo>
                    <a:pt x="3483246" y="2949040"/>
                  </a:lnTo>
                  <a:lnTo>
                    <a:pt x="3483246" y="2949874"/>
                  </a:lnTo>
                  <a:lnTo>
                    <a:pt x="3483246" y="2950706"/>
                  </a:lnTo>
                  <a:lnTo>
                    <a:pt x="3483246" y="2951536"/>
                  </a:lnTo>
                  <a:lnTo>
                    <a:pt x="3483246" y="2952363"/>
                  </a:lnTo>
                  <a:lnTo>
                    <a:pt x="3483246" y="2953187"/>
                  </a:lnTo>
                  <a:lnTo>
                    <a:pt x="3483246" y="2954009"/>
                  </a:lnTo>
                  <a:lnTo>
                    <a:pt x="3483246" y="2954828"/>
                  </a:lnTo>
                  <a:lnTo>
                    <a:pt x="3483246" y="2955645"/>
                  </a:lnTo>
                  <a:lnTo>
                    <a:pt x="3483246" y="2956459"/>
                  </a:lnTo>
                  <a:lnTo>
                    <a:pt x="3483246" y="2957271"/>
                  </a:lnTo>
                  <a:lnTo>
                    <a:pt x="3483246" y="2958080"/>
                  </a:lnTo>
                  <a:lnTo>
                    <a:pt x="3483246" y="2958887"/>
                  </a:lnTo>
                  <a:lnTo>
                    <a:pt x="3483246" y="2959691"/>
                  </a:lnTo>
                  <a:lnTo>
                    <a:pt x="3483246" y="2960493"/>
                  </a:lnTo>
                  <a:lnTo>
                    <a:pt x="3483246" y="2961292"/>
                  </a:lnTo>
                  <a:lnTo>
                    <a:pt x="3483246" y="2962089"/>
                  </a:lnTo>
                  <a:lnTo>
                    <a:pt x="3483246" y="2962883"/>
                  </a:lnTo>
                  <a:lnTo>
                    <a:pt x="3483246" y="2963675"/>
                  </a:lnTo>
                  <a:lnTo>
                    <a:pt x="3483246" y="2964465"/>
                  </a:lnTo>
                  <a:lnTo>
                    <a:pt x="3483246" y="2965252"/>
                  </a:lnTo>
                  <a:lnTo>
                    <a:pt x="3483246" y="2966037"/>
                  </a:lnTo>
                  <a:lnTo>
                    <a:pt x="3483246" y="2966820"/>
                  </a:lnTo>
                  <a:lnTo>
                    <a:pt x="3483246" y="2967600"/>
                  </a:lnTo>
                  <a:lnTo>
                    <a:pt x="3483246" y="2968377"/>
                  </a:lnTo>
                  <a:lnTo>
                    <a:pt x="3483246" y="2969153"/>
                  </a:lnTo>
                  <a:lnTo>
                    <a:pt x="3483246" y="2969926"/>
                  </a:lnTo>
                  <a:lnTo>
                    <a:pt x="3483246" y="2970697"/>
                  </a:lnTo>
                  <a:lnTo>
                    <a:pt x="3483246" y="2971465"/>
                  </a:lnTo>
                  <a:lnTo>
                    <a:pt x="3483246" y="2972231"/>
                  </a:lnTo>
                  <a:lnTo>
                    <a:pt x="3483246" y="2972995"/>
                  </a:lnTo>
                  <a:lnTo>
                    <a:pt x="3483246" y="2973757"/>
                  </a:lnTo>
                  <a:lnTo>
                    <a:pt x="3483246" y="2974516"/>
                  </a:lnTo>
                  <a:lnTo>
                    <a:pt x="3483246" y="2975273"/>
                  </a:lnTo>
                  <a:lnTo>
                    <a:pt x="3483246" y="2976028"/>
                  </a:lnTo>
                  <a:lnTo>
                    <a:pt x="3483246" y="2976780"/>
                  </a:lnTo>
                  <a:lnTo>
                    <a:pt x="3483246" y="2977531"/>
                  </a:lnTo>
                  <a:lnTo>
                    <a:pt x="3483246" y="2978279"/>
                  </a:lnTo>
                  <a:lnTo>
                    <a:pt x="3483246" y="2979025"/>
                  </a:lnTo>
                  <a:lnTo>
                    <a:pt x="3483246" y="2979768"/>
                  </a:lnTo>
                  <a:lnTo>
                    <a:pt x="3483246" y="2980510"/>
                  </a:lnTo>
                  <a:lnTo>
                    <a:pt x="3483246" y="2981249"/>
                  </a:lnTo>
                  <a:lnTo>
                    <a:pt x="3483246" y="2981986"/>
                  </a:lnTo>
                  <a:lnTo>
                    <a:pt x="3483246" y="2982721"/>
                  </a:lnTo>
                  <a:lnTo>
                    <a:pt x="3483246" y="2983454"/>
                  </a:lnTo>
                  <a:lnTo>
                    <a:pt x="3483246" y="2984185"/>
                  </a:lnTo>
                  <a:lnTo>
                    <a:pt x="3483246" y="2984913"/>
                  </a:lnTo>
                  <a:lnTo>
                    <a:pt x="3483246" y="2985640"/>
                  </a:lnTo>
                  <a:lnTo>
                    <a:pt x="3483246" y="2986364"/>
                  </a:lnTo>
                  <a:lnTo>
                    <a:pt x="3483246" y="2987086"/>
                  </a:lnTo>
                  <a:lnTo>
                    <a:pt x="3483246" y="2987806"/>
                  </a:lnTo>
                  <a:lnTo>
                    <a:pt x="3483246" y="2988524"/>
                  </a:lnTo>
                  <a:lnTo>
                    <a:pt x="3483246" y="2989240"/>
                  </a:lnTo>
                  <a:lnTo>
                    <a:pt x="3483246" y="2989954"/>
                  </a:lnTo>
                  <a:lnTo>
                    <a:pt x="3483246" y="2990666"/>
                  </a:lnTo>
                  <a:lnTo>
                    <a:pt x="3483246" y="2991376"/>
                  </a:lnTo>
                  <a:lnTo>
                    <a:pt x="3483246" y="2992084"/>
                  </a:lnTo>
                  <a:lnTo>
                    <a:pt x="3483246" y="2992789"/>
                  </a:lnTo>
                  <a:lnTo>
                    <a:pt x="3483246" y="2993493"/>
                  </a:lnTo>
                  <a:lnTo>
                    <a:pt x="3483246" y="2994195"/>
                  </a:lnTo>
                  <a:lnTo>
                    <a:pt x="3483246" y="2994894"/>
                  </a:lnTo>
                  <a:lnTo>
                    <a:pt x="3483246" y="2995592"/>
                  </a:lnTo>
                  <a:lnTo>
                    <a:pt x="3483246" y="2996288"/>
                  </a:lnTo>
                  <a:lnTo>
                    <a:pt x="3483246" y="2996981"/>
                  </a:lnTo>
                  <a:lnTo>
                    <a:pt x="3483246" y="2997673"/>
                  </a:lnTo>
                  <a:lnTo>
                    <a:pt x="3483246" y="2998363"/>
                  </a:lnTo>
                  <a:lnTo>
                    <a:pt x="3483246" y="2999050"/>
                  </a:lnTo>
                  <a:lnTo>
                    <a:pt x="3483246" y="2999736"/>
                  </a:lnTo>
                  <a:lnTo>
                    <a:pt x="3483246" y="3000420"/>
                  </a:lnTo>
                  <a:lnTo>
                    <a:pt x="3483246" y="3001102"/>
                  </a:lnTo>
                  <a:lnTo>
                    <a:pt x="3483246" y="3001782"/>
                  </a:lnTo>
                  <a:lnTo>
                    <a:pt x="3483246" y="3002460"/>
                  </a:lnTo>
                  <a:lnTo>
                    <a:pt x="3483246" y="3003136"/>
                  </a:lnTo>
                  <a:lnTo>
                    <a:pt x="3483246" y="3003811"/>
                  </a:lnTo>
                  <a:lnTo>
                    <a:pt x="3483246" y="3004483"/>
                  </a:lnTo>
                  <a:lnTo>
                    <a:pt x="3483246" y="3005154"/>
                  </a:lnTo>
                  <a:lnTo>
                    <a:pt x="3483246" y="3005822"/>
                  </a:lnTo>
                  <a:lnTo>
                    <a:pt x="3483246" y="3006489"/>
                  </a:lnTo>
                  <a:lnTo>
                    <a:pt x="3483246" y="3007154"/>
                  </a:lnTo>
                  <a:lnTo>
                    <a:pt x="3483246" y="3007817"/>
                  </a:lnTo>
                  <a:lnTo>
                    <a:pt x="3483246" y="3008478"/>
                  </a:lnTo>
                  <a:lnTo>
                    <a:pt x="3483246" y="3009138"/>
                  </a:lnTo>
                  <a:lnTo>
                    <a:pt x="3483246" y="3009795"/>
                  </a:lnTo>
                  <a:lnTo>
                    <a:pt x="3483246" y="3010451"/>
                  </a:lnTo>
                  <a:lnTo>
                    <a:pt x="3483246" y="3011105"/>
                  </a:lnTo>
                  <a:lnTo>
                    <a:pt x="3483246" y="3011757"/>
                  </a:lnTo>
                  <a:lnTo>
                    <a:pt x="3483246" y="3012408"/>
                  </a:lnTo>
                  <a:lnTo>
                    <a:pt x="3483246" y="3013056"/>
                  </a:lnTo>
                  <a:lnTo>
                    <a:pt x="3483246" y="3013703"/>
                  </a:lnTo>
                  <a:lnTo>
                    <a:pt x="3483246" y="3014348"/>
                  </a:lnTo>
                  <a:lnTo>
                    <a:pt x="3483246" y="3014991"/>
                  </a:lnTo>
                  <a:lnTo>
                    <a:pt x="3483246" y="3015632"/>
                  </a:lnTo>
                  <a:lnTo>
                    <a:pt x="3483246" y="3016272"/>
                  </a:lnTo>
                  <a:lnTo>
                    <a:pt x="3483246" y="3016910"/>
                  </a:lnTo>
                  <a:lnTo>
                    <a:pt x="3483246" y="3017546"/>
                  </a:lnTo>
                  <a:lnTo>
                    <a:pt x="3483246" y="3018181"/>
                  </a:lnTo>
                  <a:lnTo>
                    <a:pt x="3483246" y="3018814"/>
                  </a:lnTo>
                  <a:lnTo>
                    <a:pt x="3483246" y="3019445"/>
                  </a:lnTo>
                  <a:lnTo>
                    <a:pt x="3483246" y="3020074"/>
                  </a:lnTo>
                  <a:lnTo>
                    <a:pt x="3483246" y="3020701"/>
                  </a:lnTo>
                  <a:lnTo>
                    <a:pt x="3483246" y="3021327"/>
                  </a:lnTo>
                  <a:lnTo>
                    <a:pt x="3483246" y="3021952"/>
                  </a:lnTo>
                  <a:lnTo>
                    <a:pt x="3483246" y="3022574"/>
                  </a:lnTo>
                  <a:lnTo>
                    <a:pt x="3483246" y="3023195"/>
                  </a:lnTo>
                  <a:lnTo>
                    <a:pt x="3483246" y="3023814"/>
                  </a:lnTo>
                  <a:lnTo>
                    <a:pt x="3483246" y="3024432"/>
                  </a:lnTo>
                  <a:lnTo>
                    <a:pt x="3483246" y="3025048"/>
                  </a:lnTo>
                  <a:lnTo>
                    <a:pt x="3483246" y="3025662"/>
                  </a:lnTo>
                  <a:lnTo>
                    <a:pt x="3483246" y="3026274"/>
                  </a:lnTo>
                  <a:lnTo>
                    <a:pt x="3483246" y="3026885"/>
                  </a:lnTo>
                  <a:lnTo>
                    <a:pt x="3483246" y="3027495"/>
                  </a:lnTo>
                  <a:lnTo>
                    <a:pt x="3483246" y="3028102"/>
                  </a:lnTo>
                  <a:lnTo>
                    <a:pt x="3483246" y="3028708"/>
                  </a:lnTo>
                  <a:lnTo>
                    <a:pt x="3483246" y="3029313"/>
                  </a:lnTo>
                  <a:lnTo>
                    <a:pt x="3483246" y="3029916"/>
                  </a:lnTo>
                  <a:lnTo>
                    <a:pt x="3483246" y="3030517"/>
                  </a:lnTo>
                  <a:lnTo>
                    <a:pt x="3483246" y="3031116"/>
                  </a:lnTo>
                  <a:lnTo>
                    <a:pt x="3483246" y="3031714"/>
                  </a:lnTo>
                  <a:lnTo>
                    <a:pt x="3483246" y="3032311"/>
                  </a:lnTo>
                  <a:lnTo>
                    <a:pt x="3483246" y="3032906"/>
                  </a:lnTo>
                  <a:lnTo>
                    <a:pt x="3483246" y="3033499"/>
                  </a:lnTo>
                  <a:lnTo>
                    <a:pt x="3483246" y="3034091"/>
                  </a:lnTo>
                  <a:lnTo>
                    <a:pt x="3483246" y="3034681"/>
                  </a:lnTo>
                  <a:lnTo>
                    <a:pt x="3483246" y="3035270"/>
                  </a:lnTo>
                  <a:lnTo>
                    <a:pt x="3483246" y="3035857"/>
                  </a:lnTo>
                  <a:lnTo>
                    <a:pt x="3483246" y="3036443"/>
                  </a:lnTo>
                  <a:lnTo>
                    <a:pt x="3483246" y="3037027"/>
                  </a:lnTo>
                  <a:lnTo>
                    <a:pt x="3483246" y="3037609"/>
                  </a:lnTo>
                  <a:lnTo>
                    <a:pt x="3483246" y="3038190"/>
                  </a:lnTo>
                  <a:lnTo>
                    <a:pt x="3483246" y="3038770"/>
                  </a:lnTo>
                  <a:lnTo>
                    <a:pt x="3483246" y="3039348"/>
                  </a:lnTo>
                  <a:lnTo>
                    <a:pt x="3483246" y="3039924"/>
                  </a:lnTo>
                  <a:lnTo>
                    <a:pt x="3483246" y="3040499"/>
                  </a:lnTo>
                  <a:lnTo>
                    <a:pt x="3483246" y="3041073"/>
                  </a:lnTo>
                  <a:lnTo>
                    <a:pt x="3483246" y="3041645"/>
                  </a:lnTo>
                  <a:lnTo>
                    <a:pt x="3483246" y="3042215"/>
                  </a:lnTo>
                  <a:lnTo>
                    <a:pt x="3483246" y="3042784"/>
                  </a:lnTo>
                  <a:lnTo>
                    <a:pt x="3483246" y="3043352"/>
                  </a:lnTo>
                  <a:lnTo>
                    <a:pt x="3483246" y="3043918"/>
                  </a:lnTo>
                  <a:lnTo>
                    <a:pt x="3483246" y="3044483"/>
                  </a:lnTo>
                  <a:lnTo>
                    <a:pt x="3483246" y="3045046"/>
                  </a:lnTo>
                  <a:lnTo>
                    <a:pt x="3483246" y="3045608"/>
                  </a:lnTo>
                  <a:lnTo>
                    <a:pt x="3483246" y="3046168"/>
                  </a:lnTo>
                  <a:lnTo>
                    <a:pt x="3483246" y="3046727"/>
                  </a:lnTo>
                  <a:lnTo>
                    <a:pt x="3483246" y="3047285"/>
                  </a:lnTo>
                  <a:lnTo>
                    <a:pt x="3483246" y="3047841"/>
                  </a:lnTo>
                  <a:lnTo>
                    <a:pt x="3483246" y="3048395"/>
                  </a:lnTo>
                  <a:lnTo>
                    <a:pt x="3483246" y="3048948"/>
                  </a:lnTo>
                  <a:lnTo>
                    <a:pt x="3483246" y="3049500"/>
                  </a:lnTo>
                  <a:lnTo>
                    <a:pt x="3483246" y="3050051"/>
                  </a:lnTo>
                  <a:lnTo>
                    <a:pt x="3483246" y="3050600"/>
                  </a:lnTo>
                  <a:lnTo>
                    <a:pt x="3483246" y="3051147"/>
                  </a:lnTo>
                  <a:lnTo>
                    <a:pt x="3483246" y="3051694"/>
                  </a:lnTo>
                  <a:lnTo>
                    <a:pt x="3483246" y="3052239"/>
                  </a:lnTo>
                  <a:lnTo>
                    <a:pt x="3483246" y="3052782"/>
                  </a:lnTo>
                  <a:lnTo>
                    <a:pt x="3483246" y="3053324"/>
                  </a:lnTo>
                  <a:lnTo>
                    <a:pt x="3483246" y="3053865"/>
                  </a:lnTo>
                  <a:lnTo>
                    <a:pt x="3483246" y="3054404"/>
                  </a:lnTo>
                  <a:lnTo>
                    <a:pt x="3483246" y="3054943"/>
                  </a:lnTo>
                  <a:lnTo>
                    <a:pt x="3483246" y="3055479"/>
                  </a:lnTo>
                  <a:lnTo>
                    <a:pt x="3483246" y="3056015"/>
                  </a:lnTo>
                  <a:lnTo>
                    <a:pt x="3483246" y="3056549"/>
                  </a:lnTo>
                  <a:lnTo>
                    <a:pt x="3483246" y="3057081"/>
                  </a:lnTo>
                  <a:lnTo>
                    <a:pt x="3483246" y="3057613"/>
                  </a:lnTo>
                  <a:lnTo>
                    <a:pt x="3483246" y="3058143"/>
                  </a:lnTo>
                  <a:lnTo>
                    <a:pt x="3483246" y="3058672"/>
                  </a:lnTo>
                  <a:lnTo>
                    <a:pt x="3483246" y="3059199"/>
                  </a:lnTo>
                  <a:lnTo>
                    <a:pt x="3483246" y="3059725"/>
                  </a:lnTo>
                  <a:lnTo>
                    <a:pt x="3483246" y="3060250"/>
                  </a:lnTo>
                  <a:lnTo>
                    <a:pt x="3483246" y="3060773"/>
                  </a:lnTo>
                  <a:lnTo>
                    <a:pt x="3483246" y="3061296"/>
                  </a:lnTo>
                  <a:lnTo>
                    <a:pt x="3483246" y="3061817"/>
                  </a:lnTo>
                  <a:lnTo>
                    <a:pt x="3483246" y="3062336"/>
                  </a:lnTo>
                  <a:lnTo>
                    <a:pt x="3483246" y="3062855"/>
                  </a:lnTo>
                  <a:lnTo>
                    <a:pt x="3483246" y="3063372"/>
                  </a:lnTo>
                  <a:lnTo>
                    <a:pt x="3483246" y="3063887"/>
                  </a:lnTo>
                  <a:lnTo>
                    <a:pt x="3483246" y="3064402"/>
                  </a:lnTo>
                  <a:lnTo>
                    <a:pt x="3483246" y="3064915"/>
                  </a:lnTo>
                  <a:lnTo>
                    <a:pt x="3483246" y="3065427"/>
                  </a:lnTo>
                  <a:lnTo>
                    <a:pt x="3483246" y="3065938"/>
                  </a:lnTo>
                  <a:lnTo>
                    <a:pt x="3483246" y="3066448"/>
                  </a:lnTo>
                  <a:lnTo>
                    <a:pt x="3483246" y="3066956"/>
                  </a:lnTo>
                  <a:lnTo>
                    <a:pt x="3483246" y="3067463"/>
                  </a:lnTo>
                  <a:lnTo>
                    <a:pt x="3483246" y="3067969"/>
                  </a:lnTo>
                  <a:lnTo>
                    <a:pt x="3483246" y="3068473"/>
                  </a:lnTo>
                  <a:lnTo>
                    <a:pt x="3483246" y="3068977"/>
                  </a:lnTo>
                  <a:lnTo>
                    <a:pt x="3483246" y="3069479"/>
                  </a:lnTo>
                  <a:lnTo>
                    <a:pt x="3483246" y="3069980"/>
                  </a:lnTo>
                  <a:lnTo>
                    <a:pt x="3483246" y="3070480"/>
                  </a:lnTo>
                  <a:lnTo>
                    <a:pt x="3483246" y="3070978"/>
                  </a:lnTo>
                  <a:lnTo>
                    <a:pt x="3483246" y="3071475"/>
                  </a:lnTo>
                  <a:lnTo>
                    <a:pt x="3483246" y="3071972"/>
                  </a:lnTo>
                  <a:lnTo>
                    <a:pt x="3483246" y="3072466"/>
                  </a:lnTo>
                  <a:lnTo>
                    <a:pt x="3483246" y="3072960"/>
                  </a:lnTo>
                  <a:lnTo>
                    <a:pt x="3483246" y="3073453"/>
                  </a:lnTo>
                  <a:lnTo>
                    <a:pt x="3483246" y="3073944"/>
                  </a:lnTo>
                  <a:lnTo>
                    <a:pt x="3483246" y="3074434"/>
                  </a:lnTo>
                  <a:lnTo>
                    <a:pt x="3483246" y="3074923"/>
                  </a:lnTo>
                  <a:lnTo>
                    <a:pt x="3483246" y="3075411"/>
                  </a:lnTo>
                  <a:lnTo>
                    <a:pt x="3483246" y="3075898"/>
                  </a:lnTo>
                  <a:lnTo>
                    <a:pt x="3483246" y="3076383"/>
                  </a:lnTo>
                  <a:lnTo>
                    <a:pt x="3483246" y="3076868"/>
                  </a:lnTo>
                  <a:lnTo>
                    <a:pt x="3483246" y="3077351"/>
                  </a:lnTo>
                  <a:lnTo>
                    <a:pt x="3483246" y="3077833"/>
                  </a:lnTo>
                  <a:lnTo>
                    <a:pt x="3483246" y="3078314"/>
                  </a:lnTo>
                  <a:lnTo>
                    <a:pt x="3483246" y="3078794"/>
                  </a:lnTo>
                  <a:lnTo>
                    <a:pt x="3483246" y="3079272"/>
                  </a:lnTo>
                  <a:lnTo>
                    <a:pt x="3483246" y="3079750"/>
                  </a:lnTo>
                  <a:lnTo>
                    <a:pt x="3483246" y="3080226"/>
                  </a:lnTo>
                  <a:lnTo>
                    <a:pt x="3483246" y="3080701"/>
                  </a:lnTo>
                  <a:lnTo>
                    <a:pt x="3483246" y="3081176"/>
                  </a:lnTo>
                  <a:lnTo>
                    <a:pt x="3483246" y="3081649"/>
                  </a:lnTo>
                  <a:lnTo>
                    <a:pt x="3483246" y="3082120"/>
                  </a:lnTo>
                  <a:lnTo>
                    <a:pt x="3483246" y="3082591"/>
                  </a:lnTo>
                  <a:lnTo>
                    <a:pt x="3483246" y="3083061"/>
                  </a:lnTo>
                  <a:lnTo>
                    <a:pt x="3483246" y="3083530"/>
                  </a:lnTo>
                  <a:lnTo>
                    <a:pt x="3483246" y="3083997"/>
                  </a:lnTo>
                  <a:lnTo>
                    <a:pt x="3483246" y="3084464"/>
                  </a:lnTo>
                  <a:lnTo>
                    <a:pt x="3483246" y="3084929"/>
                  </a:lnTo>
                  <a:lnTo>
                    <a:pt x="3483246" y="3085393"/>
                  </a:lnTo>
                  <a:lnTo>
                    <a:pt x="3483246" y="3085856"/>
                  </a:lnTo>
                  <a:lnTo>
                    <a:pt x="3483246" y="3086318"/>
                  </a:lnTo>
                  <a:lnTo>
                    <a:pt x="3483246" y="3086779"/>
                  </a:lnTo>
                  <a:lnTo>
                    <a:pt x="3483246" y="3087239"/>
                  </a:lnTo>
                  <a:lnTo>
                    <a:pt x="3483246" y="3087698"/>
                  </a:lnTo>
                  <a:lnTo>
                    <a:pt x="3483246" y="3088156"/>
                  </a:lnTo>
                  <a:lnTo>
                    <a:pt x="3483246" y="3088613"/>
                  </a:lnTo>
                  <a:lnTo>
                    <a:pt x="3483246" y="3089068"/>
                  </a:lnTo>
                  <a:lnTo>
                    <a:pt x="3483246" y="3089523"/>
                  </a:lnTo>
                  <a:lnTo>
                    <a:pt x="3483246" y="3089977"/>
                  </a:lnTo>
                  <a:lnTo>
                    <a:pt x="3483246" y="3090429"/>
                  </a:lnTo>
                  <a:lnTo>
                    <a:pt x="3483246" y="3090881"/>
                  </a:lnTo>
                  <a:lnTo>
                    <a:pt x="3483246" y="3091331"/>
                  </a:lnTo>
                  <a:lnTo>
                    <a:pt x="3483246" y="3091781"/>
                  </a:lnTo>
                  <a:lnTo>
                    <a:pt x="3483246" y="3092229"/>
                  </a:lnTo>
                  <a:lnTo>
                    <a:pt x="3483246" y="3092676"/>
                  </a:lnTo>
                  <a:lnTo>
                    <a:pt x="3483246" y="3093123"/>
                  </a:lnTo>
                  <a:lnTo>
                    <a:pt x="3483246" y="3093568"/>
                  </a:lnTo>
                  <a:lnTo>
                    <a:pt x="3483246" y="3094012"/>
                  </a:lnTo>
                  <a:lnTo>
                    <a:pt x="3483246" y="3094456"/>
                  </a:lnTo>
                  <a:lnTo>
                    <a:pt x="3483246" y="3094898"/>
                  </a:lnTo>
                  <a:lnTo>
                    <a:pt x="3483246" y="3095339"/>
                  </a:lnTo>
                  <a:lnTo>
                    <a:pt x="3483246" y="3095780"/>
                  </a:lnTo>
                  <a:lnTo>
                    <a:pt x="3483246" y="3096219"/>
                  </a:lnTo>
                  <a:lnTo>
                    <a:pt x="3483246" y="3096657"/>
                  </a:lnTo>
                  <a:lnTo>
                    <a:pt x="3483246" y="3097095"/>
                  </a:lnTo>
                  <a:lnTo>
                    <a:pt x="3483246" y="3097531"/>
                  </a:lnTo>
                  <a:lnTo>
                    <a:pt x="3483246" y="3097966"/>
                  </a:lnTo>
                  <a:lnTo>
                    <a:pt x="3483246" y="3098401"/>
                  </a:lnTo>
                  <a:lnTo>
                    <a:pt x="3483246" y="3098834"/>
                  </a:lnTo>
                  <a:lnTo>
                    <a:pt x="3483246" y="3099266"/>
                  </a:lnTo>
                  <a:lnTo>
                    <a:pt x="3483246" y="3099698"/>
                  </a:lnTo>
                  <a:lnTo>
                    <a:pt x="3483246" y="3100128"/>
                  </a:lnTo>
                  <a:lnTo>
                    <a:pt x="3483246" y="3100558"/>
                  </a:lnTo>
                  <a:lnTo>
                    <a:pt x="3483246" y="3100986"/>
                  </a:lnTo>
                  <a:lnTo>
                    <a:pt x="3483246" y="3101414"/>
                  </a:lnTo>
                  <a:lnTo>
                    <a:pt x="3483246" y="3101841"/>
                  </a:lnTo>
                  <a:lnTo>
                    <a:pt x="3483246" y="3102266"/>
                  </a:lnTo>
                  <a:lnTo>
                    <a:pt x="3483246" y="3102691"/>
                  </a:lnTo>
                  <a:lnTo>
                    <a:pt x="3483246" y="3103115"/>
                  </a:lnTo>
                  <a:lnTo>
                    <a:pt x="3483246" y="3103538"/>
                  </a:lnTo>
                  <a:lnTo>
                    <a:pt x="3483246" y="3103960"/>
                  </a:lnTo>
                  <a:lnTo>
                    <a:pt x="3483246" y="3104381"/>
                  </a:lnTo>
                  <a:lnTo>
                    <a:pt x="3483246" y="3104801"/>
                  </a:lnTo>
                  <a:lnTo>
                    <a:pt x="3483246" y="3105220"/>
                  </a:lnTo>
                  <a:lnTo>
                    <a:pt x="3483246" y="3105638"/>
                  </a:lnTo>
                  <a:lnTo>
                    <a:pt x="3483246" y="3106055"/>
                  </a:lnTo>
                  <a:lnTo>
                    <a:pt x="3483246" y="3106471"/>
                  </a:lnTo>
                  <a:lnTo>
                    <a:pt x="3483246" y="3106887"/>
                  </a:lnTo>
                  <a:lnTo>
                    <a:pt x="3483246" y="3107301"/>
                  </a:lnTo>
                  <a:lnTo>
                    <a:pt x="3483246" y="3107715"/>
                  </a:lnTo>
                  <a:lnTo>
                    <a:pt x="3483246" y="3108128"/>
                  </a:lnTo>
                  <a:lnTo>
                    <a:pt x="3483246" y="3108539"/>
                  </a:lnTo>
                  <a:lnTo>
                    <a:pt x="3483246" y="3108950"/>
                  </a:lnTo>
                  <a:lnTo>
                    <a:pt x="3483246" y="3109360"/>
                  </a:lnTo>
                  <a:lnTo>
                    <a:pt x="3483246" y="3109769"/>
                  </a:lnTo>
                  <a:lnTo>
                    <a:pt x="3483246" y="3110177"/>
                  </a:lnTo>
                  <a:lnTo>
                    <a:pt x="3483246" y="3110585"/>
                  </a:lnTo>
                  <a:lnTo>
                    <a:pt x="3483246" y="3110991"/>
                  </a:lnTo>
                  <a:lnTo>
                    <a:pt x="3483246" y="3111397"/>
                  </a:lnTo>
                  <a:lnTo>
                    <a:pt x="3483246" y="3111801"/>
                  </a:lnTo>
                  <a:lnTo>
                    <a:pt x="3483246" y="3112205"/>
                  </a:lnTo>
                  <a:lnTo>
                    <a:pt x="3483246" y="3112608"/>
                  </a:lnTo>
                  <a:lnTo>
                    <a:pt x="3483246" y="3113010"/>
                  </a:lnTo>
                  <a:lnTo>
                    <a:pt x="3483246" y="3113411"/>
                  </a:lnTo>
                  <a:lnTo>
                    <a:pt x="3483246" y="3113811"/>
                  </a:lnTo>
                  <a:lnTo>
                    <a:pt x="3483246" y="3114211"/>
                  </a:lnTo>
                  <a:lnTo>
                    <a:pt x="3483246" y="3114609"/>
                  </a:lnTo>
                  <a:lnTo>
                    <a:pt x="3483246" y="3115007"/>
                  </a:lnTo>
                  <a:lnTo>
                    <a:pt x="3483246" y="3115404"/>
                  </a:lnTo>
                  <a:lnTo>
                    <a:pt x="3483246" y="3115800"/>
                  </a:lnTo>
                  <a:lnTo>
                    <a:pt x="3483246" y="3116195"/>
                  </a:lnTo>
                  <a:lnTo>
                    <a:pt x="3483246" y="3116589"/>
                  </a:lnTo>
                  <a:lnTo>
                    <a:pt x="3483246" y="3116982"/>
                  </a:lnTo>
                  <a:lnTo>
                    <a:pt x="3483246" y="3117375"/>
                  </a:lnTo>
                  <a:lnTo>
                    <a:pt x="3483246" y="3117767"/>
                  </a:lnTo>
                  <a:lnTo>
                    <a:pt x="3483246" y="3118157"/>
                  </a:lnTo>
                  <a:lnTo>
                    <a:pt x="3483246" y="3118548"/>
                  </a:lnTo>
                  <a:lnTo>
                    <a:pt x="3483246" y="3118937"/>
                  </a:lnTo>
                  <a:lnTo>
                    <a:pt x="3483246" y="3119325"/>
                  </a:lnTo>
                  <a:lnTo>
                    <a:pt x="3483246" y="3119713"/>
                  </a:lnTo>
                  <a:lnTo>
                    <a:pt x="3483246" y="3120099"/>
                  </a:lnTo>
                  <a:lnTo>
                    <a:pt x="3483246" y="3120485"/>
                  </a:lnTo>
                  <a:lnTo>
                    <a:pt x="3483246" y="3120870"/>
                  </a:lnTo>
                  <a:lnTo>
                    <a:pt x="3483246" y="3121255"/>
                  </a:lnTo>
                  <a:lnTo>
                    <a:pt x="3483246" y="3121638"/>
                  </a:lnTo>
                  <a:lnTo>
                    <a:pt x="3483246" y="3122021"/>
                  </a:lnTo>
                  <a:lnTo>
                    <a:pt x="3483246" y="3122403"/>
                  </a:lnTo>
                  <a:lnTo>
                    <a:pt x="3483246" y="3122784"/>
                  </a:lnTo>
                  <a:lnTo>
                    <a:pt x="3483246" y="3123164"/>
                  </a:lnTo>
                  <a:lnTo>
                    <a:pt x="3483246" y="3123543"/>
                  </a:lnTo>
                  <a:lnTo>
                    <a:pt x="3483246" y="3123922"/>
                  </a:lnTo>
                  <a:lnTo>
                    <a:pt x="3483246" y="3124300"/>
                  </a:lnTo>
                  <a:lnTo>
                    <a:pt x="3483246" y="3124677"/>
                  </a:lnTo>
                  <a:lnTo>
                    <a:pt x="3483246" y="3125053"/>
                  </a:lnTo>
                  <a:lnTo>
                    <a:pt x="3483246" y="3125429"/>
                  </a:lnTo>
                  <a:lnTo>
                    <a:pt x="3483246" y="3125803"/>
                  </a:lnTo>
                  <a:lnTo>
                    <a:pt x="3483246" y="3126177"/>
                  </a:lnTo>
                  <a:lnTo>
                    <a:pt x="3483246" y="3126550"/>
                  </a:lnTo>
                  <a:lnTo>
                    <a:pt x="3483246" y="3126923"/>
                  </a:lnTo>
                  <a:lnTo>
                    <a:pt x="3483246" y="3127294"/>
                  </a:lnTo>
                  <a:lnTo>
                    <a:pt x="3483246" y="3127665"/>
                  </a:lnTo>
                  <a:lnTo>
                    <a:pt x="3483246" y="3128035"/>
                  </a:lnTo>
                  <a:lnTo>
                    <a:pt x="3483246" y="3128404"/>
                  </a:lnTo>
                  <a:lnTo>
                    <a:pt x="3483246" y="3128773"/>
                  </a:lnTo>
                  <a:lnTo>
                    <a:pt x="3483246" y="3129140"/>
                  </a:lnTo>
                  <a:lnTo>
                    <a:pt x="3483246" y="3129507"/>
                  </a:lnTo>
                  <a:lnTo>
                    <a:pt x="3483246" y="3129874"/>
                  </a:lnTo>
                  <a:lnTo>
                    <a:pt x="3483246" y="3130239"/>
                  </a:lnTo>
                  <a:lnTo>
                    <a:pt x="3483246" y="3130604"/>
                  </a:lnTo>
                  <a:lnTo>
                    <a:pt x="3483246" y="3130968"/>
                  </a:lnTo>
                  <a:lnTo>
                    <a:pt x="3483246" y="3131331"/>
                  </a:lnTo>
                  <a:lnTo>
                    <a:pt x="3483246" y="3131693"/>
                  </a:lnTo>
                  <a:lnTo>
                    <a:pt x="3483246" y="3132055"/>
                  </a:lnTo>
                  <a:lnTo>
                    <a:pt x="3483246" y="3132416"/>
                  </a:lnTo>
                  <a:lnTo>
                    <a:pt x="3483246" y="3132776"/>
                  </a:lnTo>
                  <a:lnTo>
                    <a:pt x="3483246" y="3133135"/>
                  </a:lnTo>
                  <a:lnTo>
                    <a:pt x="3483246" y="3133494"/>
                  </a:lnTo>
                  <a:lnTo>
                    <a:pt x="3483246" y="3133852"/>
                  </a:lnTo>
                  <a:lnTo>
                    <a:pt x="3483246" y="3134209"/>
                  </a:lnTo>
                  <a:lnTo>
                    <a:pt x="3483246" y="3134566"/>
                  </a:lnTo>
                  <a:lnTo>
                    <a:pt x="3483246" y="3134922"/>
                  </a:lnTo>
                  <a:lnTo>
                    <a:pt x="3483246" y="3135277"/>
                  </a:lnTo>
                  <a:lnTo>
                    <a:pt x="3483246" y="3135631"/>
                  </a:lnTo>
                  <a:lnTo>
                    <a:pt x="3483246" y="3135985"/>
                  </a:lnTo>
                  <a:lnTo>
                    <a:pt x="3483246" y="3136338"/>
                  </a:lnTo>
                  <a:lnTo>
                    <a:pt x="3483246" y="3136690"/>
                  </a:lnTo>
                  <a:lnTo>
                    <a:pt x="3483246" y="3137041"/>
                  </a:lnTo>
                  <a:lnTo>
                    <a:pt x="3483246" y="3137392"/>
                  </a:lnTo>
                  <a:lnTo>
                    <a:pt x="3483246" y="3137742"/>
                  </a:lnTo>
                  <a:lnTo>
                    <a:pt x="3483246" y="3138092"/>
                  </a:lnTo>
                  <a:lnTo>
                    <a:pt x="3483246" y="3138440"/>
                  </a:lnTo>
                  <a:lnTo>
                    <a:pt x="3483246" y="3138788"/>
                  </a:lnTo>
                  <a:lnTo>
                    <a:pt x="3483246" y="3139135"/>
                  </a:lnTo>
                  <a:lnTo>
                    <a:pt x="3483246" y="3139482"/>
                  </a:lnTo>
                  <a:lnTo>
                    <a:pt x="3483246" y="3139828"/>
                  </a:lnTo>
                  <a:lnTo>
                    <a:pt x="3483246" y="3140173"/>
                  </a:lnTo>
                  <a:lnTo>
                    <a:pt x="3483246" y="3140517"/>
                  </a:lnTo>
                  <a:lnTo>
                    <a:pt x="3483246" y="3140861"/>
                  </a:lnTo>
                  <a:lnTo>
                    <a:pt x="3483246" y="3141204"/>
                  </a:lnTo>
                  <a:lnTo>
                    <a:pt x="3483246" y="3141547"/>
                  </a:lnTo>
                  <a:lnTo>
                    <a:pt x="3483246" y="3141888"/>
                  </a:lnTo>
                  <a:lnTo>
                    <a:pt x="3483246" y="3142229"/>
                  </a:lnTo>
                  <a:lnTo>
                    <a:pt x="3483246" y="3142570"/>
                  </a:lnTo>
                  <a:lnTo>
                    <a:pt x="3483246" y="3142909"/>
                  </a:lnTo>
                  <a:lnTo>
                    <a:pt x="3483246" y="3143248"/>
                  </a:lnTo>
                  <a:lnTo>
                    <a:pt x="3483246" y="3143587"/>
                  </a:lnTo>
                  <a:lnTo>
                    <a:pt x="3483246" y="3143924"/>
                  </a:lnTo>
                  <a:lnTo>
                    <a:pt x="3483246" y="3144261"/>
                  </a:lnTo>
                  <a:lnTo>
                    <a:pt x="3483246" y="3144597"/>
                  </a:lnTo>
                  <a:lnTo>
                    <a:pt x="3483246" y="3144933"/>
                  </a:lnTo>
                  <a:lnTo>
                    <a:pt x="3483246" y="3145268"/>
                  </a:lnTo>
                  <a:lnTo>
                    <a:pt x="3483246" y="3145602"/>
                  </a:lnTo>
                  <a:lnTo>
                    <a:pt x="3483246" y="3145936"/>
                  </a:lnTo>
                  <a:lnTo>
                    <a:pt x="3483246" y="3146269"/>
                  </a:lnTo>
                  <a:lnTo>
                    <a:pt x="3483246" y="3146601"/>
                  </a:lnTo>
                  <a:lnTo>
                    <a:pt x="3483246" y="3146933"/>
                  </a:lnTo>
                  <a:lnTo>
                    <a:pt x="3483246" y="3147264"/>
                  </a:lnTo>
                  <a:lnTo>
                    <a:pt x="3483246" y="3147594"/>
                  </a:lnTo>
                  <a:lnTo>
                    <a:pt x="3483246" y="3147924"/>
                  </a:lnTo>
                  <a:lnTo>
                    <a:pt x="3483246" y="3148253"/>
                  </a:lnTo>
                  <a:lnTo>
                    <a:pt x="3483246" y="3148582"/>
                  </a:lnTo>
                  <a:lnTo>
                    <a:pt x="3483246" y="3148909"/>
                  </a:lnTo>
                  <a:lnTo>
                    <a:pt x="3483246" y="3149236"/>
                  </a:lnTo>
                  <a:lnTo>
                    <a:pt x="3483246" y="3149563"/>
                  </a:lnTo>
                  <a:lnTo>
                    <a:pt x="3483246" y="3149889"/>
                  </a:lnTo>
                  <a:lnTo>
                    <a:pt x="3483246" y="3150214"/>
                  </a:lnTo>
                  <a:lnTo>
                    <a:pt x="3483246" y="3150539"/>
                  </a:lnTo>
                  <a:lnTo>
                    <a:pt x="3483246" y="3150863"/>
                  </a:lnTo>
                  <a:lnTo>
                    <a:pt x="3483246" y="3151186"/>
                  </a:lnTo>
                  <a:lnTo>
                    <a:pt x="3483246" y="3151509"/>
                  </a:lnTo>
                  <a:lnTo>
                    <a:pt x="3483246" y="3151831"/>
                  </a:lnTo>
                  <a:lnTo>
                    <a:pt x="3483246" y="3152152"/>
                  </a:lnTo>
                  <a:lnTo>
                    <a:pt x="3483246" y="3152473"/>
                  </a:lnTo>
                  <a:lnTo>
                    <a:pt x="3483246" y="3152793"/>
                  </a:lnTo>
                  <a:lnTo>
                    <a:pt x="3483246" y="3153113"/>
                  </a:lnTo>
                  <a:lnTo>
                    <a:pt x="3483246" y="3153432"/>
                  </a:lnTo>
                  <a:lnTo>
                    <a:pt x="3483246" y="3153750"/>
                  </a:lnTo>
                  <a:lnTo>
                    <a:pt x="3483246" y="3154068"/>
                  </a:lnTo>
                  <a:lnTo>
                    <a:pt x="3483246" y="3154385"/>
                  </a:lnTo>
                  <a:lnTo>
                    <a:pt x="3483246" y="3154702"/>
                  </a:lnTo>
                  <a:lnTo>
                    <a:pt x="3483246" y="3155017"/>
                  </a:lnTo>
                  <a:lnTo>
                    <a:pt x="3483246" y="3155333"/>
                  </a:lnTo>
                  <a:lnTo>
                    <a:pt x="3483246" y="3155647"/>
                  </a:lnTo>
                  <a:lnTo>
                    <a:pt x="3483246" y="3155962"/>
                  </a:lnTo>
                  <a:lnTo>
                    <a:pt x="3483246" y="3156275"/>
                  </a:lnTo>
                  <a:lnTo>
                    <a:pt x="3483246" y="3156588"/>
                  </a:lnTo>
                  <a:lnTo>
                    <a:pt x="3483246" y="3156900"/>
                  </a:lnTo>
                  <a:lnTo>
                    <a:pt x="3483246" y="3157212"/>
                  </a:lnTo>
                  <a:lnTo>
                    <a:pt x="3483246" y="3157523"/>
                  </a:lnTo>
                  <a:lnTo>
                    <a:pt x="3483246" y="3157833"/>
                  </a:lnTo>
                  <a:lnTo>
                    <a:pt x="3483246" y="3158143"/>
                  </a:lnTo>
                  <a:lnTo>
                    <a:pt x="3483246" y="3158453"/>
                  </a:lnTo>
                  <a:lnTo>
                    <a:pt x="3483246" y="3158761"/>
                  </a:lnTo>
                  <a:lnTo>
                    <a:pt x="3483246" y="3159070"/>
                  </a:lnTo>
                  <a:lnTo>
                    <a:pt x="3483246" y="3159377"/>
                  </a:lnTo>
                  <a:lnTo>
                    <a:pt x="3483246" y="3159684"/>
                  </a:lnTo>
                  <a:lnTo>
                    <a:pt x="3483246" y="3159991"/>
                  </a:lnTo>
                  <a:lnTo>
                    <a:pt x="3483246" y="3160296"/>
                  </a:lnTo>
                  <a:lnTo>
                    <a:pt x="3483246" y="3160602"/>
                  </a:lnTo>
                  <a:lnTo>
                    <a:pt x="3483246" y="3160906"/>
                  </a:lnTo>
                  <a:lnTo>
                    <a:pt x="3483246" y="3161210"/>
                  </a:lnTo>
                  <a:lnTo>
                    <a:pt x="3483246" y="3161514"/>
                  </a:lnTo>
                  <a:lnTo>
                    <a:pt x="3483246" y="3161817"/>
                  </a:lnTo>
                  <a:lnTo>
                    <a:pt x="3483246" y="3162119"/>
                  </a:lnTo>
                  <a:lnTo>
                    <a:pt x="3483246" y="3162421"/>
                  </a:lnTo>
                  <a:lnTo>
                    <a:pt x="3483246" y="3162722"/>
                  </a:lnTo>
                  <a:lnTo>
                    <a:pt x="3483246" y="3163023"/>
                  </a:lnTo>
                  <a:lnTo>
                    <a:pt x="3483246" y="3163323"/>
                  </a:lnTo>
                  <a:lnTo>
                    <a:pt x="3483246" y="3163623"/>
                  </a:lnTo>
                  <a:lnTo>
                    <a:pt x="3483246" y="3163922"/>
                  </a:lnTo>
                  <a:lnTo>
                    <a:pt x="3483246" y="3164220"/>
                  </a:lnTo>
                  <a:lnTo>
                    <a:pt x="3483246" y="3164518"/>
                  </a:lnTo>
                  <a:lnTo>
                    <a:pt x="3483246" y="3164815"/>
                  </a:lnTo>
                  <a:lnTo>
                    <a:pt x="3483246" y="3165112"/>
                  </a:lnTo>
                  <a:lnTo>
                    <a:pt x="3483246" y="3165408"/>
                  </a:lnTo>
                  <a:lnTo>
                    <a:pt x="3483246" y="3165704"/>
                  </a:lnTo>
                  <a:lnTo>
                    <a:pt x="3483246" y="3165999"/>
                  </a:lnTo>
                  <a:lnTo>
                    <a:pt x="3483246" y="3166294"/>
                  </a:lnTo>
                  <a:lnTo>
                    <a:pt x="3483246" y="3166588"/>
                  </a:lnTo>
                  <a:lnTo>
                    <a:pt x="3483246" y="3166881"/>
                  </a:lnTo>
                  <a:lnTo>
                    <a:pt x="3483246" y="3167174"/>
                  </a:lnTo>
                  <a:lnTo>
                    <a:pt x="3483246" y="3167466"/>
                  </a:lnTo>
                  <a:lnTo>
                    <a:pt x="3483246" y="3167758"/>
                  </a:lnTo>
                  <a:lnTo>
                    <a:pt x="3483246" y="3168050"/>
                  </a:lnTo>
                  <a:lnTo>
                    <a:pt x="3483246" y="3168340"/>
                  </a:lnTo>
                  <a:lnTo>
                    <a:pt x="3483246" y="3168631"/>
                  </a:lnTo>
                  <a:lnTo>
                    <a:pt x="3483246" y="3168920"/>
                  </a:lnTo>
                  <a:lnTo>
                    <a:pt x="3483246" y="3169209"/>
                  </a:lnTo>
                  <a:lnTo>
                    <a:pt x="3483246" y="3169498"/>
                  </a:lnTo>
                  <a:lnTo>
                    <a:pt x="3483246" y="3169786"/>
                  </a:lnTo>
                  <a:lnTo>
                    <a:pt x="3483246" y="3170074"/>
                  </a:lnTo>
                  <a:lnTo>
                    <a:pt x="3483246" y="3170361"/>
                  </a:lnTo>
                  <a:lnTo>
                    <a:pt x="3483246" y="3170647"/>
                  </a:lnTo>
                  <a:lnTo>
                    <a:pt x="3483246" y="3170933"/>
                  </a:lnTo>
                  <a:lnTo>
                    <a:pt x="3483246" y="3171219"/>
                  </a:lnTo>
                  <a:lnTo>
                    <a:pt x="3483246" y="3171504"/>
                  </a:lnTo>
                  <a:lnTo>
                    <a:pt x="3483246" y="3171788"/>
                  </a:lnTo>
                  <a:lnTo>
                    <a:pt x="3483246" y="3172072"/>
                  </a:lnTo>
                  <a:lnTo>
                    <a:pt x="3483246" y="3172356"/>
                  </a:lnTo>
                  <a:lnTo>
                    <a:pt x="3483246" y="3172638"/>
                  </a:lnTo>
                  <a:lnTo>
                    <a:pt x="3483246" y="3172921"/>
                  </a:lnTo>
                  <a:lnTo>
                    <a:pt x="3483246" y="3173203"/>
                  </a:lnTo>
                  <a:lnTo>
                    <a:pt x="3483246" y="3173484"/>
                  </a:lnTo>
                  <a:lnTo>
                    <a:pt x="3483246" y="3173765"/>
                  </a:lnTo>
                  <a:lnTo>
                    <a:pt x="3483246" y="3174045"/>
                  </a:lnTo>
                  <a:lnTo>
                    <a:pt x="3483246" y="3174325"/>
                  </a:lnTo>
                  <a:lnTo>
                    <a:pt x="3483246" y="3174604"/>
                  </a:lnTo>
                  <a:lnTo>
                    <a:pt x="3483246" y="3174883"/>
                  </a:lnTo>
                  <a:lnTo>
                    <a:pt x="3483246" y="3175161"/>
                  </a:lnTo>
                  <a:lnTo>
                    <a:pt x="3483246" y="3175439"/>
                  </a:lnTo>
                  <a:lnTo>
                    <a:pt x="3483246" y="3175717"/>
                  </a:lnTo>
                  <a:lnTo>
                    <a:pt x="3483246" y="3175993"/>
                  </a:lnTo>
                  <a:lnTo>
                    <a:pt x="3483246" y="3176270"/>
                  </a:lnTo>
                  <a:lnTo>
                    <a:pt x="3483246" y="3176545"/>
                  </a:lnTo>
                  <a:lnTo>
                    <a:pt x="3483246" y="3176821"/>
                  </a:lnTo>
                  <a:lnTo>
                    <a:pt x="3483246" y="3177096"/>
                  </a:lnTo>
                  <a:lnTo>
                    <a:pt x="3483246" y="3177370"/>
                  </a:lnTo>
                  <a:lnTo>
                    <a:pt x="3483246" y="3177644"/>
                  </a:lnTo>
                  <a:lnTo>
                    <a:pt x="3483246" y="3177917"/>
                  </a:lnTo>
                  <a:lnTo>
                    <a:pt x="3483246" y="3178190"/>
                  </a:lnTo>
                  <a:lnTo>
                    <a:pt x="3483246" y="3178462"/>
                  </a:lnTo>
                  <a:lnTo>
                    <a:pt x="3483246" y="3178734"/>
                  </a:lnTo>
                  <a:lnTo>
                    <a:pt x="3483246" y="3179006"/>
                  </a:lnTo>
                  <a:lnTo>
                    <a:pt x="3483246" y="3179277"/>
                  </a:lnTo>
                  <a:lnTo>
                    <a:pt x="3483246" y="3179547"/>
                  </a:lnTo>
                  <a:lnTo>
                    <a:pt x="3483246" y="3179817"/>
                  </a:lnTo>
                  <a:lnTo>
                    <a:pt x="3483246" y="3180086"/>
                  </a:lnTo>
                  <a:lnTo>
                    <a:pt x="3483246" y="3180355"/>
                  </a:lnTo>
                  <a:lnTo>
                    <a:pt x="3483246" y="3180624"/>
                  </a:lnTo>
                  <a:lnTo>
                    <a:pt x="3483246" y="3180892"/>
                  </a:lnTo>
                  <a:lnTo>
                    <a:pt x="3483246" y="3181160"/>
                  </a:lnTo>
                  <a:lnTo>
                    <a:pt x="3483246" y="3181427"/>
                  </a:lnTo>
                  <a:lnTo>
                    <a:pt x="3483246" y="3181693"/>
                  </a:lnTo>
                  <a:lnTo>
                    <a:pt x="3483246" y="3181959"/>
                  </a:lnTo>
                  <a:lnTo>
                    <a:pt x="3483246" y="3182225"/>
                  </a:lnTo>
                  <a:lnTo>
                    <a:pt x="3483246" y="3182490"/>
                  </a:lnTo>
                  <a:lnTo>
                    <a:pt x="3483246" y="3182755"/>
                  </a:lnTo>
                  <a:lnTo>
                    <a:pt x="3483246" y="3183019"/>
                  </a:lnTo>
                  <a:lnTo>
                    <a:pt x="3483246" y="3183283"/>
                  </a:lnTo>
                  <a:lnTo>
                    <a:pt x="3483246" y="3183547"/>
                  </a:lnTo>
                  <a:lnTo>
                    <a:pt x="3483246" y="3183809"/>
                  </a:lnTo>
                  <a:lnTo>
                    <a:pt x="3483246" y="3184072"/>
                  </a:lnTo>
                  <a:lnTo>
                    <a:pt x="3483246" y="3184334"/>
                  </a:lnTo>
                  <a:lnTo>
                    <a:pt x="3483246" y="3184595"/>
                  </a:lnTo>
                  <a:lnTo>
                    <a:pt x="3483246" y="3184856"/>
                  </a:lnTo>
                  <a:lnTo>
                    <a:pt x="3483246" y="3185117"/>
                  </a:lnTo>
                  <a:lnTo>
                    <a:pt x="3483246" y="3185377"/>
                  </a:lnTo>
                  <a:lnTo>
                    <a:pt x="3483246" y="3185637"/>
                  </a:lnTo>
                  <a:lnTo>
                    <a:pt x="3483246" y="3185896"/>
                  </a:lnTo>
                  <a:lnTo>
                    <a:pt x="3483246" y="3186155"/>
                  </a:lnTo>
                  <a:lnTo>
                    <a:pt x="3483246" y="3186413"/>
                  </a:lnTo>
                  <a:lnTo>
                    <a:pt x="3483246" y="3186671"/>
                  </a:lnTo>
                  <a:lnTo>
                    <a:pt x="3483246" y="3186929"/>
                  </a:lnTo>
                  <a:lnTo>
                    <a:pt x="3483246" y="3187186"/>
                  </a:lnTo>
                  <a:lnTo>
                    <a:pt x="3483246" y="3187442"/>
                  </a:lnTo>
                  <a:lnTo>
                    <a:pt x="3483246" y="3187698"/>
                  </a:lnTo>
                  <a:lnTo>
                    <a:pt x="3483246" y="3187954"/>
                  </a:lnTo>
                  <a:lnTo>
                    <a:pt x="3483246" y="3188209"/>
                  </a:lnTo>
                  <a:lnTo>
                    <a:pt x="3483246" y="3188464"/>
                  </a:lnTo>
                  <a:lnTo>
                    <a:pt x="3483246" y="3188718"/>
                  </a:lnTo>
                  <a:lnTo>
                    <a:pt x="3483246" y="3188972"/>
                  </a:lnTo>
                  <a:lnTo>
                    <a:pt x="3483246" y="3189226"/>
                  </a:lnTo>
                  <a:lnTo>
                    <a:pt x="3483246" y="3189479"/>
                  </a:lnTo>
                  <a:lnTo>
                    <a:pt x="3483246" y="3189731"/>
                  </a:lnTo>
                  <a:lnTo>
                    <a:pt x="3483246" y="3189983"/>
                  </a:lnTo>
                  <a:lnTo>
                    <a:pt x="3483246" y="3190235"/>
                  </a:lnTo>
                  <a:lnTo>
                    <a:pt x="3483246" y="3190486"/>
                  </a:lnTo>
                  <a:lnTo>
                    <a:pt x="3483246" y="3190737"/>
                  </a:lnTo>
                  <a:lnTo>
                    <a:pt x="3483246" y="3190988"/>
                  </a:lnTo>
                  <a:lnTo>
                    <a:pt x="3483246" y="3191238"/>
                  </a:lnTo>
                  <a:lnTo>
                    <a:pt x="3483246" y="3191487"/>
                  </a:lnTo>
                  <a:lnTo>
                    <a:pt x="3483246" y="3191736"/>
                  </a:lnTo>
                  <a:lnTo>
                    <a:pt x="3483246" y="3191985"/>
                  </a:lnTo>
                  <a:lnTo>
                    <a:pt x="3483246" y="3192234"/>
                  </a:lnTo>
                  <a:lnTo>
                    <a:pt x="3483246" y="3192481"/>
                  </a:lnTo>
                  <a:lnTo>
                    <a:pt x="3483246" y="3192729"/>
                  </a:lnTo>
                  <a:lnTo>
                    <a:pt x="3483246" y="3192976"/>
                  </a:lnTo>
                  <a:lnTo>
                    <a:pt x="3483246" y="3193223"/>
                  </a:lnTo>
                  <a:lnTo>
                    <a:pt x="3483246" y="3193469"/>
                  </a:lnTo>
                  <a:lnTo>
                    <a:pt x="3483246" y="3193714"/>
                  </a:lnTo>
                  <a:lnTo>
                    <a:pt x="3483246" y="3193960"/>
                  </a:lnTo>
                  <a:lnTo>
                    <a:pt x="3483246" y="3194205"/>
                  </a:lnTo>
                  <a:lnTo>
                    <a:pt x="3483246" y="3194449"/>
                  </a:lnTo>
                  <a:lnTo>
                    <a:pt x="3483246" y="3194693"/>
                  </a:lnTo>
                  <a:lnTo>
                    <a:pt x="3483246" y="3194937"/>
                  </a:lnTo>
                  <a:lnTo>
                    <a:pt x="3483246" y="3195180"/>
                  </a:lnTo>
                  <a:lnTo>
                    <a:pt x="3483246" y="3195423"/>
                  </a:lnTo>
                  <a:lnTo>
                    <a:pt x="3483246" y="3195666"/>
                  </a:lnTo>
                  <a:lnTo>
                    <a:pt x="3483246" y="3195908"/>
                  </a:lnTo>
                  <a:lnTo>
                    <a:pt x="3483246" y="3196150"/>
                  </a:lnTo>
                  <a:lnTo>
                    <a:pt x="3483246" y="3196391"/>
                  </a:lnTo>
                  <a:lnTo>
                    <a:pt x="3483246" y="3196632"/>
                  </a:lnTo>
                  <a:lnTo>
                    <a:pt x="3483246" y="3196872"/>
                  </a:lnTo>
                  <a:lnTo>
                    <a:pt x="3483246" y="3197112"/>
                  </a:lnTo>
                  <a:lnTo>
                    <a:pt x="3483246" y="3197352"/>
                  </a:lnTo>
                  <a:lnTo>
                    <a:pt x="3483246" y="3197591"/>
                  </a:lnTo>
                  <a:lnTo>
                    <a:pt x="3483246" y="3197830"/>
                  </a:lnTo>
                  <a:lnTo>
                    <a:pt x="3483246" y="3198068"/>
                  </a:lnTo>
                  <a:lnTo>
                    <a:pt x="3483246" y="3198306"/>
                  </a:lnTo>
                  <a:lnTo>
                    <a:pt x="3483246" y="3198544"/>
                  </a:lnTo>
                  <a:lnTo>
                    <a:pt x="3483246" y="3198781"/>
                  </a:lnTo>
                  <a:lnTo>
                    <a:pt x="3483246" y="3199018"/>
                  </a:lnTo>
                  <a:lnTo>
                    <a:pt x="3483246" y="3199255"/>
                  </a:lnTo>
                  <a:lnTo>
                    <a:pt x="3483246" y="3199491"/>
                  </a:lnTo>
                  <a:lnTo>
                    <a:pt x="3483246" y="3199726"/>
                  </a:lnTo>
                  <a:lnTo>
                    <a:pt x="3483246" y="3199962"/>
                  </a:lnTo>
                  <a:lnTo>
                    <a:pt x="3483246" y="3200197"/>
                  </a:lnTo>
                  <a:lnTo>
                    <a:pt x="3483246" y="3200431"/>
                  </a:lnTo>
                  <a:lnTo>
                    <a:pt x="3483246" y="3200665"/>
                  </a:lnTo>
                  <a:lnTo>
                    <a:pt x="3483246" y="3200899"/>
                  </a:lnTo>
                  <a:lnTo>
                    <a:pt x="3483246" y="3201132"/>
                  </a:lnTo>
                  <a:lnTo>
                    <a:pt x="3483246" y="3201365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35184"/>
                  </a:lnTo>
                  <a:lnTo>
                    <a:pt x="3483246" y="69664"/>
                  </a:lnTo>
                  <a:lnTo>
                    <a:pt x="3483246" y="103462"/>
                  </a:lnTo>
                  <a:lnTo>
                    <a:pt x="3483246" y="136597"/>
                  </a:lnTo>
                  <a:lnTo>
                    <a:pt x="3483246" y="169089"/>
                  </a:lnTo>
                  <a:lnTo>
                    <a:pt x="3483246" y="200956"/>
                  </a:lnTo>
                  <a:lnTo>
                    <a:pt x="3483246" y="232216"/>
                  </a:lnTo>
                  <a:lnTo>
                    <a:pt x="3483246" y="262886"/>
                  </a:lnTo>
                  <a:lnTo>
                    <a:pt x="3483246" y="292983"/>
                  </a:lnTo>
                  <a:lnTo>
                    <a:pt x="3483246" y="322522"/>
                  </a:lnTo>
                  <a:lnTo>
                    <a:pt x="3483246" y="351520"/>
                  </a:lnTo>
                  <a:lnTo>
                    <a:pt x="3483246" y="379990"/>
                  </a:lnTo>
                  <a:lnTo>
                    <a:pt x="3483246" y="407947"/>
                  </a:lnTo>
                  <a:lnTo>
                    <a:pt x="3483246" y="435405"/>
                  </a:lnTo>
                  <a:lnTo>
                    <a:pt x="3483246" y="462377"/>
                  </a:lnTo>
                  <a:lnTo>
                    <a:pt x="3483246" y="488876"/>
                  </a:lnTo>
                  <a:lnTo>
                    <a:pt x="3483246" y="514914"/>
                  </a:lnTo>
                  <a:lnTo>
                    <a:pt x="3483246" y="540503"/>
                  </a:lnTo>
                  <a:lnTo>
                    <a:pt x="3483246" y="565655"/>
                  </a:lnTo>
                  <a:lnTo>
                    <a:pt x="3483246" y="590380"/>
                  </a:lnTo>
                  <a:lnTo>
                    <a:pt x="3483246" y="614690"/>
                  </a:lnTo>
                  <a:lnTo>
                    <a:pt x="3483246" y="638595"/>
                  </a:lnTo>
                  <a:lnTo>
                    <a:pt x="3483246" y="662104"/>
                  </a:lnTo>
                  <a:lnTo>
                    <a:pt x="3483246" y="685228"/>
                  </a:lnTo>
                  <a:lnTo>
                    <a:pt x="3483246" y="707977"/>
                  </a:lnTo>
                  <a:lnTo>
                    <a:pt x="3483246" y="730358"/>
                  </a:lnTo>
                  <a:lnTo>
                    <a:pt x="3483246" y="752381"/>
                  </a:lnTo>
                  <a:lnTo>
                    <a:pt x="3483246" y="774054"/>
                  </a:lnTo>
                  <a:lnTo>
                    <a:pt x="3483246" y="795387"/>
                  </a:lnTo>
                  <a:lnTo>
                    <a:pt x="3483246" y="816386"/>
                  </a:lnTo>
                  <a:lnTo>
                    <a:pt x="3483246" y="837059"/>
                  </a:lnTo>
                  <a:lnTo>
                    <a:pt x="3483246" y="857414"/>
                  </a:lnTo>
                  <a:lnTo>
                    <a:pt x="3483246" y="877459"/>
                  </a:lnTo>
                  <a:lnTo>
                    <a:pt x="3483246" y="897199"/>
                  </a:lnTo>
                  <a:lnTo>
                    <a:pt x="3483246" y="916643"/>
                  </a:lnTo>
                  <a:lnTo>
                    <a:pt x="3483246" y="935797"/>
                  </a:lnTo>
                  <a:lnTo>
                    <a:pt x="3483246" y="954667"/>
                  </a:lnTo>
                  <a:lnTo>
                    <a:pt x="3483246" y="973260"/>
                  </a:lnTo>
                  <a:lnTo>
                    <a:pt x="3483246" y="991581"/>
                  </a:lnTo>
                  <a:lnTo>
                    <a:pt x="3483246" y="1009636"/>
                  </a:lnTo>
                  <a:lnTo>
                    <a:pt x="3483246" y="1027432"/>
                  </a:lnTo>
                  <a:lnTo>
                    <a:pt x="3483246" y="1044974"/>
                  </a:lnTo>
                  <a:lnTo>
                    <a:pt x="3483246" y="1062266"/>
                  </a:lnTo>
                  <a:lnTo>
                    <a:pt x="3483246" y="1079315"/>
                  </a:lnTo>
                  <a:lnTo>
                    <a:pt x="3483246" y="1096126"/>
                  </a:lnTo>
                  <a:lnTo>
                    <a:pt x="3483246" y="1112703"/>
                  </a:lnTo>
                  <a:lnTo>
                    <a:pt x="3483246" y="1129052"/>
                  </a:lnTo>
                  <a:lnTo>
                    <a:pt x="3483246" y="1145177"/>
                  </a:lnTo>
                  <a:lnTo>
                    <a:pt x="3483246" y="1161082"/>
                  </a:lnTo>
                  <a:lnTo>
                    <a:pt x="3483246" y="1176772"/>
                  </a:lnTo>
                  <a:lnTo>
                    <a:pt x="3483246" y="1192252"/>
                  </a:lnTo>
                  <a:lnTo>
                    <a:pt x="3483246" y="1207525"/>
                  </a:lnTo>
                  <a:lnTo>
                    <a:pt x="3483246" y="1222596"/>
                  </a:lnTo>
                  <a:lnTo>
                    <a:pt x="3483246" y="1237469"/>
                  </a:lnTo>
                  <a:lnTo>
                    <a:pt x="3483246" y="1252147"/>
                  </a:lnTo>
                  <a:lnTo>
                    <a:pt x="3483246" y="1266635"/>
                  </a:lnTo>
                  <a:lnTo>
                    <a:pt x="3483246" y="1280935"/>
                  </a:lnTo>
                  <a:lnTo>
                    <a:pt x="3483246" y="1295053"/>
                  </a:lnTo>
                  <a:lnTo>
                    <a:pt x="3483246" y="1308990"/>
                  </a:lnTo>
                  <a:lnTo>
                    <a:pt x="3483246" y="1322752"/>
                  </a:lnTo>
                  <a:lnTo>
                    <a:pt x="3483246" y="1336340"/>
                  </a:lnTo>
                  <a:lnTo>
                    <a:pt x="3483246" y="1349758"/>
                  </a:lnTo>
                  <a:lnTo>
                    <a:pt x="3483246" y="1363009"/>
                  </a:lnTo>
                  <a:lnTo>
                    <a:pt x="3483246" y="1376097"/>
                  </a:lnTo>
                  <a:lnTo>
                    <a:pt x="3483246" y="1389024"/>
                  </a:lnTo>
                  <a:lnTo>
                    <a:pt x="3483246" y="1401794"/>
                  </a:lnTo>
                  <a:lnTo>
                    <a:pt x="3483246" y="1414409"/>
                  </a:lnTo>
                  <a:lnTo>
                    <a:pt x="3483246" y="1426872"/>
                  </a:lnTo>
                  <a:lnTo>
                    <a:pt x="3483246" y="1439185"/>
                  </a:lnTo>
                  <a:lnTo>
                    <a:pt x="3483246" y="1451352"/>
                  </a:lnTo>
                  <a:lnTo>
                    <a:pt x="3483246" y="1463375"/>
                  </a:lnTo>
                  <a:lnTo>
                    <a:pt x="3483246" y="1475257"/>
                  </a:lnTo>
                  <a:lnTo>
                    <a:pt x="3483246" y="1487000"/>
                  </a:lnTo>
                  <a:lnTo>
                    <a:pt x="3483246" y="1498606"/>
                  </a:lnTo>
                  <a:lnTo>
                    <a:pt x="3483246" y="1510078"/>
                  </a:lnTo>
                  <a:lnTo>
                    <a:pt x="3483246" y="1521418"/>
                  </a:lnTo>
                  <a:lnTo>
                    <a:pt x="3483246" y="1532628"/>
                  </a:lnTo>
                  <a:lnTo>
                    <a:pt x="3483246" y="1543711"/>
                  </a:lnTo>
                  <a:lnTo>
                    <a:pt x="3483246" y="1554669"/>
                  </a:lnTo>
                  <a:lnTo>
                    <a:pt x="3483246" y="1565504"/>
                  </a:lnTo>
                  <a:lnTo>
                    <a:pt x="3483246" y="1576217"/>
                  </a:lnTo>
                  <a:lnTo>
                    <a:pt x="3483246" y="1586812"/>
                  </a:lnTo>
                  <a:lnTo>
                    <a:pt x="3483246" y="1597290"/>
                  </a:lnTo>
                  <a:lnTo>
                    <a:pt x="3483246" y="1607652"/>
                  </a:lnTo>
                  <a:lnTo>
                    <a:pt x="3483246" y="1617901"/>
                  </a:lnTo>
                  <a:lnTo>
                    <a:pt x="3483246" y="1628039"/>
                  </a:lnTo>
                  <a:lnTo>
                    <a:pt x="3483246" y="1638067"/>
                  </a:lnTo>
                  <a:lnTo>
                    <a:pt x="3483246" y="1647987"/>
                  </a:lnTo>
                  <a:lnTo>
                    <a:pt x="3483246" y="1657802"/>
                  </a:lnTo>
                  <a:lnTo>
                    <a:pt x="3483246" y="1667511"/>
                  </a:lnTo>
                  <a:lnTo>
                    <a:pt x="3483246" y="1677118"/>
                  </a:lnTo>
                  <a:lnTo>
                    <a:pt x="3483246" y="1686624"/>
                  </a:lnTo>
                  <a:lnTo>
                    <a:pt x="3483246" y="1696031"/>
                  </a:lnTo>
                  <a:lnTo>
                    <a:pt x="3483246" y="1705339"/>
                  </a:lnTo>
                  <a:lnTo>
                    <a:pt x="3483246" y="1714551"/>
                  </a:lnTo>
                  <a:lnTo>
                    <a:pt x="3483246" y="1723668"/>
                  </a:lnTo>
                  <a:lnTo>
                    <a:pt x="3483246" y="1732692"/>
                  </a:lnTo>
                  <a:lnTo>
                    <a:pt x="3483246" y="1741623"/>
                  </a:lnTo>
                  <a:lnTo>
                    <a:pt x="3483246" y="1750464"/>
                  </a:lnTo>
                  <a:lnTo>
                    <a:pt x="3483246" y="1759215"/>
                  </a:lnTo>
                  <a:lnTo>
                    <a:pt x="3483246" y="1767879"/>
                  </a:lnTo>
                  <a:lnTo>
                    <a:pt x="3483246" y="1776455"/>
                  </a:lnTo>
                  <a:lnTo>
                    <a:pt x="3483246" y="1784947"/>
                  </a:lnTo>
                  <a:lnTo>
                    <a:pt x="3483246" y="1793354"/>
                  </a:lnTo>
                  <a:lnTo>
                    <a:pt x="3483246" y="1801679"/>
                  </a:lnTo>
                  <a:lnTo>
                    <a:pt x="3483246" y="1809922"/>
                  </a:lnTo>
                  <a:lnTo>
                    <a:pt x="3483246" y="1818084"/>
                  </a:lnTo>
                  <a:lnTo>
                    <a:pt x="3483246" y="1826168"/>
                  </a:lnTo>
                  <a:lnTo>
                    <a:pt x="3483246" y="1834173"/>
                  </a:lnTo>
                  <a:lnTo>
                    <a:pt x="3483246" y="1842101"/>
                  </a:lnTo>
                  <a:lnTo>
                    <a:pt x="3483246" y="1849954"/>
                  </a:lnTo>
                  <a:lnTo>
                    <a:pt x="3483246" y="1857731"/>
                  </a:lnTo>
                  <a:lnTo>
                    <a:pt x="3483246" y="1865435"/>
                  </a:lnTo>
                  <a:lnTo>
                    <a:pt x="3483246" y="1873066"/>
                  </a:lnTo>
                  <a:lnTo>
                    <a:pt x="3483246" y="1880626"/>
                  </a:lnTo>
                  <a:lnTo>
                    <a:pt x="3483246" y="1888115"/>
                  </a:lnTo>
                  <a:lnTo>
                    <a:pt x="3483246" y="1895534"/>
                  </a:lnTo>
                  <a:lnTo>
                    <a:pt x="3483246" y="1902884"/>
                  </a:lnTo>
                  <a:lnTo>
                    <a:pt x="3483246" y="1910167"/>
                  </a:lnTo>
                  <a:lnTo>
                    <a:pt x="3483246" y="1917383"/>
                  </a:lnTo>
                  <a:lnTo>
                    <a:pt x="3483246" y="1924533"/>
                  </a:lnTo>
                  <a:lnTo>
                    <a:pt x="3483246" y="1931618"/>
                  </a:lnTo>
                  <a:lnTo>
                    <a:pt x="3483246" y="1938639"/>
                  </a:lnTo>
                  <a:lnTo>
                    <a:pt x="3483246" y="1945597"/>
                  </a:lnTo>
                  <a:lnTo>
                    <a:pt x="3483246" y="1952492"/>
                  </a:lnTo>
                  <a:lnTo>
                    <a:pt x="3483246" y="1959326"/>
                  </a:lnTo>
                  <a:lnTo>
                    <a:pt x="3483246" y="1966099"/>
                  </a:lnTo>
                  <a:lnTo>
                    <a:pt x="3483246" y="1972812"/>
                  </a:lnTo>
                  <a:lnTo>
                    <a:pt x="3483246" y="1979466"/>
                  </a:lnTo>
                  <a:lnTo>
                    <a:pt x="3483246" y="1986061"/>
                  </a:lnTo>
                  <a:lnTo>
                    <a:pt x="3483246" y="1992599"/>
                  </a:lnTo>
                  <a:lnTo>
                    <a:pt x="3483246" y="1999080"/>
                  </a:lnTo>
                  <a:lnTo>
                    <a:pt x="3483246" y="2005505"/>
                  </a:lnTo>
                  <a:lnTo>
                    <a:pt x="3483246" y="2011875"/>
                  </a:lnTo>
                  <a:lnTo>
                    <a:pt x="3483246" y="2018190"/>
                  </a:lnTo>
                  <a:lnTo>
                    <a:pt x="3483246" y="2024451"/>
                  </a:lnTo>
                  <a:lnTo>
                    <a:pt x="3483246" y="2030658"/>
                  </a:lnTo>
                  <a:lnTo>
                    <a:pt x="3483246" y="2036813"/>
                  </a:lnTo>
                  <a:lnTo>
                    <a:pt x="3483246" y="2042916"/>
                  </a:lnTo>
                  <a:lnTo>
                    <a:pt x="3483246" y="2048968"/>
                  </a:lnTo>
                  <a:lnTo>
                    <a:pt x="3483246" y="2054969"/>
                  </a:lnTo>
                  <a:lnTo>
                    <a:pt x="3483246" y="2060921"/>
                  </a:lnTo>
                  <a:lnTo>
                    <a:pt x="3483246" y="2066822"/>
                  </a:lnTo>
                  <a:lnTo>
                    <a:pt x="3483246" y="2072675"/>
                  </a:lnTo>
                  <a:lnTo>
                    <a:pt x="3483246" y="2078480"/>
                  </a:lnTo>
                  <a:lnTo>
                    <a:pt x="3483246" y="2084237"/>
                  </a:lnTo>
                  <a:lnTo>
                    <a:pt x="3483246" y="2089948"/>
                  </a:lnTo>
                  <a:lnTo>
                    <a:pt x="3483246" y="2095611"/>
                  </a:lnTo>
                  <a:lnTo>
                    <a:pt x="3483246" y="2101229"/>
                  </a:lnTo>
                  <a:lnTo>
                    <a:pt x="3483246" y="2106802"/>
                  </a:lnTo>
                  <a:lnTo>
                    <a:pt x="3483246" y="2112330"/>
                  </a:lnTo>
                  <a:lnTo>
                    <a:pt x="3483246" y="2117814"/>
                  </a:lnTo>
                  <a:lnTo>
                    <a:pt x="3483246" y="2123254"/>
                  </a:lnTo>
                  <a:lnTo>
                    <a:pt x="3483246" y="2128650"/>
                  </a:lnTo>
                  <a:lnTo>
                    <a:pt x="3483246" y="2134005"/>
                  </a:lnTo>
                  <a:lnTo>
                    <a:pt x="3483246" y="2139317"/>
                  </a:lnTo>
                  <a:lnTo>
                    <a:pt x="3483246" y="2144587"/>
                  </a:lnTo>
                  <a:lnTo>
                    <a:pt x="3483246" y="2149816"/>
                  </a:lnTo>
                  <a:lnTo>
                    <a:pt x="3483246" y="2155004"/>
                  </a:lnTo>
                  <a:lnTo>
                    <a:pt x="3483246" y="2160153"/>
                  </a:lnTo>
                  <a:lnTo>
                    <a:pt x="3483246" y="2165261"/>
                  </a:lnTo>
                  <a:lnTo>
                    <a:pt x="3483246" y="2170330"/>
                  </a:lnTo>
                  <a:lnTo>
                    <a:pt x="3483246" y="2175361"/>
                  </a:lnTo>
                  <a:lnTo>
                    <a:pt x="3483246" y="2180353"/>
                  </a:lnTo>
                  <a:lnTo>
                    <a:pt x="3483246" y="2185307"/>
                  </a:lnTo>
                  <a:lnTo>
                    <a:pt x="3483246" y="2190223"/>
                  </a:lnTo>
                  <a:lnTo>
                    <a:pt x="3483246" y="2195102"/>
                  </a:lnTo>
                  <a:lnTo>
                    <a:pt x="3483246" y="2199945"/>
                  </a:lnTo>
                  <a:lnTo>
                    <a:pt x="3483246" y="2204751"/>
                  </a:lnTo>
                  <a:lnTo>
                    <a:pt x="3483246" y="2209522"/>
                  </a:lnTo>
                  <a:lnTo>
                    <a:pt x="3483246" y="2214257"/>
                  </a:lnTo>
                  <a:lnTo>
                    <a:pt x="3483246" y="2218957"/>
                  </a:lnTo>
                  <a:lnTo>
                    <a:pt x="3483246" y="2223622"/>
                  </a:lnTo>
                  <a:lnTo>
                    <a:pt x="3483246" y="2228253"/>
                  </a:lnTo>
                  <a:lnTo>
                    <a:pt x="3483246" y="2232850"/>
                  </a:lnTo>
                  <a:lnTo>
                    <a:pt x="3483246" y="2237414"/>
                  </a:lnTo>
                  <a:lnTo>
                    <a:pt x="3483246" y="2241944"/>
                  </a:lnTo>
                  <a:lnTo>
                    <a:pt x="3483246" y="2246441"/>
                  </a:lnTo>
                  <a:lnTo>
                    <a:pt x="3483246" y="2250906"/>
                  </a:lnTo>
                  <a:lnTo>
                    <a:pt x="3483246" y="2255339"/>
                  </a:lnTo>
                  <a:lnTo>
                    <a:pt x="3483246" y="2259740"/>
                  </a:lnTo>
                  <a:lnTo>
                    <a:pt x="3483246" y="2264110"/>
                  </a:lnTo>
                  <a:lnTo>
                    <a:pt x="3483246" y="2268449"/>
                  </a:lnTo>
                  <a:lnTo>
                    <a:pt x="3483246" y="2272756"/>
                  </a:lnTo>
                  <a:lnTo>
                    <a:pt x="3483246" y="2277034"/>
                  </a:lnTo>
                  <a:lnTo>
                    <a:pt x="3483246" y="2281281"/>
                  </a:lnTo>
                  <a:lnTo>
                    <a:pt x="3483246" y="2285498"/>
                  </a:lnTo>
                  <a:lnTo>
                    <a:pt x="3483246" y="2289686"/>
                  </a:lnTo>
                  <a:lnTo>
                    <a:pt x="3483246" y="2293845"/>
                  </a:lnTo>
                  <a:lnTo>
                    <a:pt x="3483246" y="2297975"/>
                  </a:lnTo>
                  <a:lnTo>
                    <a:pt x="3483246" y="2302076"/>
                  </a:lnTo>
                  <a:lnTo>
                    <a:pt x="3483246" y="2306149"/>
                  </a:lnTo>
                  <a:lnTo>
                    <a:pt x="3483246" y="2310194"/>
                  </a:lnTo>
                  <a:lnTo>
                    <a:pt x="3483246" y="2314212"/>
                  </a:lnTo>
                  <a:lnTo>
                    <a:pt x="3483246" y="2318201"/>
                  </a:lnTo>
                  <a:lnTo>
                    <a:pt x="3483246" y="2322164"/>
                  </a:lnTo>
                  <a:lnTo>
                    <a:pt x="3483246" y="2326100"/>
                  </a:lnTo>
                  <a:lnTo>
                    <a:pt x="3483246" y="2330009"/>
                  </a:lnTo>
                  <a:lnTo>
                    <a:pt x="3483246" y="2333892"/>
                  </a:lnTo>
                  <a:lnTo>
                    <a:pt x="3483246" y="2337749"/>
                  </a:lnTo>
                  <a:lnTo>
                    <a:pt x="3483246" y="2341580"/>
                  </a:lnTo>
                  <a:lnTo>
                    <a:pt x="3483246" y="2345386"/>
                  </a:lnTo>
                  <a:lnTo>
                    <a:pt x="3483246" y="2349166"/>
                  </a:lnTo>
                  <a:lnTo>
                    <a:pt x="3483246" y="2352921"/>
                  </a:lnTo>
                  <a:lnTo>
                    <a:pt x="3483246" y="2356652"/>
                  </a:lnTo>
                  <a:lnTo>
                    <a:pt x="3483246" y="2360358"/>
                  </a:lnTo>
                  <a:lnTo>
                    <a:pt x="3483246" y="2364039"/>
                  </a:lnTo>
                  <a:lnTo>
                    <a:pt x="3483246" y="2367697"/>
                  </a:lnTo>
                  <a:lnTo>
                    <a:pt x="3483246" y="2371330"/>
                  </a:lnTo>
                  <a:lnTo>
                    <a:pt x="3483246" y="2374941"/>
                  </a:lnTo>
                  <a:lnTo>
                    <a:pt x="3483246" y="2378527"/>
                  </a:lnTo>
                  <a:lnTo>
                    <a:pt x="3483246" y="2382091"/>
                  </a:lnTo>
                  <a:lnTo>
                    <a:pt x="3483246" y="2385632"/>
                  </a:lnTo>
                  <a:lnTo>
                    <a:pt x="3483246" y="2389150"/>
                  </a:lnTo>
                  <a:lnTo>
                    <a:pt x="3483246" y="2392645"/>
                  </a:lnTo>
                  <a:lnTo>
                    <a:pt x="3483246" y="2396118"/>
                  </a:lnTo>
                  <a:lnTo>
                    <a:pt x="3483246" y="2399570"/>
                  </a:lnTo>
                  <a:lnTo>
                    <a:pt x="3483246" y="2402999"/>
                  </a:lnTo>
                  <a:lnTo>
                    <a:pt x="3483246" y="2406407"/>
                  </a:lnTo>
                  <a:lnTo>
                    <a:pt x="3483246" y="2409793"/>
                  </a:lnTo>
                  <a:lnTo>
                    <a:pt x="3483246" y="2413158"/>
                  </a:lnTo>
                  <a:lnTo>
                    <a:pt x="3483246" y="2416502"/>
                  </a:lnTo>
                  <a:lnTo>
                    <a:pt x="3483246" y="2419825"/>
                  </a:lnTo>
                  <a:lnTo>
                    <a:pt x="3483246" y="2423128"/>
                  </a:lnTo>
                  <a:lnTo>
                    <a:pt x="3483246" y="2426410"/>
                  </a:lnTo>
                  <a:lnTo>
                    <a:pt x="3483246" y="2429672"/>
                  </a:lnTo>
                  <a:lnTo>
                    <a:pt x="3483246" y="2432914"/>
                  </a:lnTo>
                  <a:lnTo>
                    <a:pt x="3483246" y="2436135"/>
                  </a:lnTo>
                  <a:lnTo>
                    <a:pt x="3483246" y="2439338"/>
                  </a:lnTo>
                  <a:lnTo>
                    <a:pt x="3483246" y="2442520"/>
                  </a:lnTo>
                  <a:lnTo>
                    <a:pt x="3483246" y="2445684"/>
                  </a:lnTo>
                  <a:lnTo>
                    <a:pt x="3483246" y="2448828"/>
                  </a:lnTo>
                  <a:lnTo>
                    <a:pt x="3483246" y="2451953"/>
                  </a:lnTo>
                  <a:lnTo>
                    <a:pt x="3483246" y="2455059"/>
                  </a:lnTo>
                  <a:lnTo>
                    <a:pt x="3483246" y="2458147"/>
                  </a:lnTo>
                  <a:lnTo>
                    <a:pt x="3483246" y="2461216"/>
                  </a:lnTo>
                  <a:lnTo>
                    <a:pt x="3483246" y="2464267"/>
                  </a:lnTo>
                  <a:lnTo>
                    <a:pt x="3483246" y="2467299"/>
                  </a:lnTo>
                  <a:lnTo>
                    <a:pt x="3483246" y="2470314"/>
                  </a:lnTo>
                  <a:lnTo>
                    <a:pt x="3483246" y="2473311"/>
                  </a:lnTo>
                  <a:lnTo>
                    <a:pt x="3483246" y="2476290"/>
                  </a:lnTo>
                  <a:lnTo>
                    <a:pt x="3483246" y="2479252"/>
                  </a:lnTo>
                  <a:lnTo>
                    <a:pt x="3483246" y="2482196"/>
                  </a:lnTo>
                  <a:lnTo>
                    <a:pt x="3483246" y="2485123"/>
                  </a:lnTo>
                  <a:lnTo>
                    <a:pt x="3483246" y="2488033"/>
                  </a:lnTo>
                  <a:lnTo>
                    <a:pt x="3483246" y="2490926"/>
                  </a:lnTo>
                  <a:lnTo>
                    <a:pt x="3483246" y="2493802"/>
                  </a:lnTo>
                  <a:lnTo>
                    <a:pt x="3483246" y="2496662"/>
                  </a:lnTo>
                  <a:lnTo>
                    <a:pt x="3483246" y="2499505"/>
                  </a:lnTo>
                  <a:lnTo>
                    <a:pt x="3483246" y="2502332"/>
                  </a:lnTo>
                  <a:lnTo>
                    <a:pt x="3483246" y="2505143"/>
                  </a:lnTo>
                  <a:lnTo>
                    <a:pt x="3483246" y="2507937"/>
                  </a:lnTo>
                  <a:lnTo>
                    <a:pt x="3483246" y="2510716"/>
                  </a:lnTo>
                  <a:lnTo>
                    <a:pt x="3483246" y="2513479"/>
                  </a:lnTo>
                  <a:lnTo>
                    <a:pt x="3483246" y="2516226"/>
                  </a:lnTo>
                  <a:lnTo>
                    <a:pt x="3483246" y="2518958"/>
                  </a:lnTo>
                  <a:lnTo>
                    <a:pt x="3483246" y="2521674"/>
                  </a:lnTo>
                  <a:lnTo>
                    <a:pt x="3483246" y="2524375"/>
                  </a:lnTo>
                  <a:lnTo>
                    <a:pt x="3483246" y="2527061"/>
                  </a:lnTo>
                  <a:lnTo>
                    <a:pt x="3483246" y="2529732"/>
                  </a:lnTo>
                  <a:lnTo>
                    <a:pt x="3483246" y="2532388"/>
                  </a:lnTo>
                  <a:lnTo>
                    <a:pt x="3483246" y="2535029"/>
                  </a:lnTo>
                  <a:lnTo>
                    <a:pt x="3483246" y="2537656"/>
                  </a:lnTo>
                  <a:lnTo>
                    <a:pt x="3483246" y="2540268"/>
                  </a:lnTo>
                  <a:lnTo>
                    <a:pt x="3483246" y="2542866"/>
                  </a:lnTo>
                  <a:lnTo>
                    <a:pt x="3483246" y="2545449"/>
                  </a:lnTo>
                  <a:lnTo>
                    <a:pt x="3483246" y="2548019"/>
                  </a:lnTo>
                  <a:lnTo>
                    <a:pt x="3483246" y="2550574"/>
                  </a:lnTo>
                  <a:lnTo>
                    <a:pt x="3483246" y="2553115"/>
                  </a:lnTo>
                  <a:lnTo>
                    <a:pt x="3483246" y="2555643"/>
                  </a:lnTo>
                  <a:lnTo>
                    <a:pt x="3483246" y="2558156"/>
                  </a:lnTo>
                  <a:lnTo>
                    <a:pt x="3483246" y="2560657"/>
                  </a:lnTo>
                  <a:lnTo>
                    <a:pt x="3483246" y="2563143"/>
                  </a:lnTo>
                  <a:lnTo>
                    <a:pt x="3483246" y="2565617"/>
                  </a:lnTo>
                  <a:lnTo>
                    <a:pt x="3483246" y="2568077"/>
                  </a:lnTo>
                  <a:lnTo>
                    <a:pt x="3483246" y="2570524"/>
                  </a:lnTo>
                  <a:lnTo>
                    <a:pt x="3483246" y="2572958"/>
                  </a:lnTo>
                  <a:lnTo>
                    <a:pt x="3483246" y="2575379"/>
                  </a:lnTo>
                  <a:lnTo>
                    <a:pt x="3483246" y="2577787"/>
                  </a:lnTo>
                  <a:lnTo>
                    <a:pt x="3483246" y="2580182"/>
                  </a:lnTo>
                  <a:lnTo>
                    <a:pt x="3483246" y="2582565"/>
                  </a:lnTo>
                  <a:lnTo>
                    <a:pt x="3483246" y="2584935"/>
                  </a:lnTo>
                  <a:lnTo>
                    <a:pt x="3483246" y="2587293"/>
                  </a:lnTo>
                  <a:lnTo>
                    <a:pt x="3483246" y="2589639"/>
                  </a:lnTo>
                  <a:lnTo>
                    <a:pt x="3483246" y="2591972"/>
                  </a:lnTo>
                  <a:lnTo>
                    <a:pt x="3483246" y="2594293"/>
                  </a:lnTo>
                  <a:lnTo>
                    <a:pt x="3483246" y="2596602"/>
                  </a:lnTo>
                  <a:lnTo>
                    <a:pt x="3483246" y="2598899"/>
                  </a:lnTo>
                  <a:lnTo>
                    <a:pt x="3483246" y="2601184"/>
                  </a:lnTo>
                  <a:lnTo>
                    <a:pt x="3483246" y="2603457"/>
                  </a:lnTo>
                  <a:lnTo>
                    <a:pt x="3483246" y="2605719"/>
                  </a:lnTo>
                  <a:lnTo>
                    <a:pt x="3483246" y="2607969"/>
                  </a:lnTo>
                  <a:lnTo>
                    <a:pt x="3483246" y="2610208"/>
                  </a:lnTo>
                  <a:lnTo>
                    <a:pt x="3483246" y="2612435"/>
                  </a:lnTo>
                  <a:lnTo>
                    <a:pt x="3483246" y="2614651"/>
                  </a:lnTo>
                  <a:lnTo>
                    <a:pt x="3483246" y="2616855"/>
                  </a:lnTo>
                  <a:lnTo>
                    <a:pt x="3483246" y="2619048"/>
                  </a:lnTo>
                  <a:lnTo>
                    <a:pt x="3483246" y="2621231"/>
                  </a:lnTo>
                  <a:lnTo>
                    <a:pt x="3483246" y="2623402"/>
                  </a:lnTo>
                  <a:lnTo>
                    <a:pt x="3483246" y="2625563"/>
                  </a:lnTo>
                  <a:lnTo>
                    <a:pt x="3483246" y="2627712"/>
                  </a:lnTo>
                  <a:lnTo>
                    <a:pt x="3483246" y="2629851"/>
                  </a:lnTo>
                  <a:lnTo>
                    <a:pt x="3483246" y="2631979"/>
                  </a:lnTo>
                  <a:lnTo>
                    <a:pt x="3483246" y="2634097"/>
                  </a:lnTo>
                  <a:lnTo>
                    <a:pt x="3483246" y="2636204"/>
                  </a:lnTo>
                  <a:lnTo>
                    <a:pt x="3483246" y="2638300"/>
                  </a:lnTo>
                  <a:lnTo>
                    <a:pt x="3483246" y="2640387"/>
                  </a:lnTo>
                  <a:lnTo>
                    <a:pt x="3483246" y="2642463"/>
                  </a:lnTo>
                  <a:lnTo>
                    <a:pt x="3483246" y="2644529"/>
                  </a:lnTo>
                  <a:lnTo>
                    <a:pt x="3483246" y="2646584"/>
                  </a:lnTo>
                  <a:lnTo>
                    <a:pt x="3483246" y="2648630"/>
                  </a:lnTo>
                  <a:lnTo>
                    <a:pt x="3483246" y="2650665"/>
                  </a:lnTo>
                  <a:lnTo>
                    <a:pt x="3483246" y="2652691"/>
                  </a:lnTo>
                  <a:lnTo>
                    <a:pt x="3483246" y="2654707"/>
                  </a:lnTo>
                  <a:lnTo>
                    <a:pt x="3483246" y="2656713"/>
                  </a:lnTo>
                  <a:lnTo>
                    <a:pt x="3483246" y="2658710"/>
                  </a:lnTo>
                  <a:lnTo>
                    <a:pt x="3483246" y="2660697"/>
                  </a:lnTo>
                  <a:lnTo>
                    <a:pt x="3483246" y="2662674"/>
                  </a:lnTo>
                  <a:lnTo>
                    <a:pt x="3483246" y="2664642"/>
                  </a:lnTo>
                  <a:lnTo>
                    <a:pt x="3483246" y="2666600"/>
                  </a:lnTo>
                  <a:lnTo>
                    <a:pt x="3483246" y="2668549"/>
                  </a:lnTo>
                  <a:lnTo>
                    <a:pt x="3483246" y="2670489"/>
                  </a:lnTo>
                  <a:lnTo>
                    <a:pt x="3483246" y="2672419"/>
                  </a:lnTo>
                  <a:lnTo>
                    <a:pt x="3483246" y="2674341"/>
                  </a:lnTo>
                  <a:lnTo>
                    <a:pt x="3483246" y="2676253"/>
                  </a:lnTo>
                  <a:lnTo>
                    <a:pt x="3483246" y="2678156"/>
                  </a:lnTo>
                  <a:lnTo>
                    <a:pt x="3483246" y="2680051"/>
                  </a:lnTo>
                  <a:lnTo>
                    <a:pt x="3483246" y="2681936"/>
                  </a:lnTo>
                  <a:lnTo>
                    <a:pt x="3483246" y="2683813"/>
                  </a:lnTo>
                  <a:lnTo>
                    <a:pt x="3483246" y="2685681"/>
                  </a:lnTo>
                  <a:lnTo>
                    <a:pt x="3483246" y="2687540"/>
                  </a:lnTo>
                  <a:lnTo>
                    <a:pt x="3483246" y="2689390"/>
                  </a:lnTo>
                  <a:lnTo>
                    <a:pt x="3483246" y="2691232"/>
                  </a:lnTo>
                  <a:lnTo>
                    <a:pt x="3483246" y="2693065"/>
                  </a:lnTo>
                  <a:lnTo>
                    <a:pt x="3483246" y="2694890"/>
                  </a:lnTo>
                  <a:lnTo>
                    <a:pt x="3483246" y="2696707"/>
                  </a:lnTo>
                  <a:lnTo>
                    <a:pt x="3483246" y="2698515"/>
                  </a:lnTo>
                  <a:lnTo>
                    <a:pt x="3483246" y="2700315"/>
                  </a:lnTo>
                  <a:lnTo>
                    <a:pt x="3483246" y="2702106"/>
                  </a:lnTo>
                  <a:lnTo>
                    <a:pt x="3483246" y="2703890"/>
                  </a:lnTo>
                  <a:lnTo>
                    <a:pt x="3483246" y="2705665"/>
                  </a:lnTo>
                  <a:lnTo>
                    <a:pt x="3483246" y="2707432"/>
                  </a:lnTo>
                  <a:lnTo>
                    <a:pt x="3483246" y="2709192"/>
                  </a:lnTo>
                  <a:lnTo>
                    <a:pt x="3483246" y="2710943"/>
                  </a:lnTo>
                  <a:lnTo>
                    <a:pt x="3483246" y="2712686"/>
                  </a:lnTo>
                  <a:lnTo>
                    <a:pt x="3483246" y="2714422"/>
                  </a:lnTo>
                  <a:lnTo>
                    <a:pt x="3483246" y="2716149"/>
                  </a:lnTo>
                  <a:lnTo>
                    <a:pt x="3483246" y="2717869"/>
                  </a:lnTo>
                  <a:lnTo>
                    <a:pt x="3483246" y="2719582"/>
                  </a:lnTo>
                  <a:lnTo>
                    <a:pt x="3483246" y="2721286"/>
                  </a:lnTo>
                  <a:lnTo>
                    <a:pt x="3483246" y="2722983"/>
                  </a:lnTo>
                  <a:lnTo>
                    <a:pt x="3483246" y="2724673"/>
                  </a:lnTo>
                  <a:lnTo>
                    <a:pt x="3483246" y="2726355"/>
                  </a:lnTo>
                  <a:lnTo>
                    <a:pt x="3483246" y="2728029"/>
                  </a:lnTo>
                  <a:lnTo>
                    <a:pt x="3483246" y="2729696"/>
                  </a:lnTo>
                  <a:lnTo>
                    <a:pt x="3483246" y="2731356"/>
                  </a:lnTo>
                  <a:lnTo>
                    <a:pt x="3483246" y="2733009"/>
                  </a:lnTo>
                  <a:lnTo>
                    <a:pt x="3483246" y="2734654"/>
                  </a:lnTo>
                  <a:lnTo>
                    <a:pt x="3483246" y="2736292"/>
                  </a:lnTo>
                  <a:lnTo>
                    <a:pt x="3483246" y="2737923"/>
                  </a:lnTo>
                  <a:lnTo>
                    <a:pt x="3483246" y="2739547"/>
                  </a:lnTo>
                  <a:lnTo>
                    <a:pt x="3483246" y="2741163"/>
                  </a:lnTo>
                  <a:lnTo>
                    <a:pt x="3483246" y="2742773"/>
                  </a:lnTo>
                  <a:lnTo>
                    <a:pt x="3483246" y="2744376"/>
                  </a:lnTo>
                  <a:lnTo>
                    <a:pt x="3483246" y="2745972"/>
                  </a:lnTo>
                  <a:lnTo>
                    <a:pt x="3483246" y="2747561"/>
                  </a:lnTo>
                  <a:lnTo>
                    <a:pt x="3483246" y="2749143"/>
                  </a:lnTo>
                  <a:lnTo>
                    <a:pt x="3483246" y="2750718"/>
                  </a:lnTo>
                  <a:lnTo>
                    <a:pt x="3483246" y="2752287"/>
                  </a:lnTo>
                  <a:lnTo>
                    <a:pt x="3483246" y="2753849"/>
                  </a:lnTo>
                  <a:lnTo>
                    <a:pt x="3483246" y="2755404"/>
                  </a:lnTo>
                  <a:lnTo>
                    <a:pt x="3483246" y="2756952"/>
                  </a:lnTo>
                  <a:lnTo>
                    <a:pt x="3483246" y="2758494"/>
                  </a:lnTo>
                  <a:lnTo>
                    <a:pt x="3483246" y="2760030"/>
                  </a:lnTo>
                  <a:lnTo>
                    <a:pt x="3483246" y="2761559"/>
                  </a:lnTo>
                  <a:lnTo>
                    <a:pt x="3483246" y="2763081"/>
                  </a:lnTo>
                  <a:lnTo>
                    <a:pt x="3483246" y="2764598"/>
                  </a:lnTo>
                  <a:lnTo>
                    <a:pt x="3483246" y="2766107"/>
                  </a:lnTo>
                  <a:lnTo>
                    <a:pt x="3483246" y="2767611"/>
                  </a:lnTo>
                  <a:lnTo>
                    <a:pt x="3483246" y="2769108"/>
                  </a:lnTo>
                  <a:lnTo>
                    <a:pt x="3483246" y="2770599"/>
                  </a:lnTo>
                  <a:lnTo>
                    <a:pt x="3483246" y="2772084"/>
                  </a:lnTo>
                  <a:lnTo>
                    <a:pt x="3483246" y="2773562"/>
                  </a:lnTo>
                  <a:lnTo>
                    <a:pt x="3483246" y="2775034"/>
                  </a:lnTo>
                  <a:lnTo>
                    <a:pt x="3483246" y="2776501"/>
                  </a:lnTo>
                  <a:lnTo>
                    <a:pt x="3483246" y="2777961"/>
                  </a:lnTo>
                  <a:lnTo>
                    <a:pt x="3483246" y="2779415"/>
                  </a:lnTo>
                  <a:lnTo>
                    <a:pt x="3483246" y="2780863"/>
                  </a:lnTo>
                  <a:lnTo>
                    <a:pt x="3483246" y="2782306"/>
                  </a:lnTo>
                  <a:lnTo>
                    <a:pt x="3483246" y="2783742"/>
                  </a:lnTo>
                  <a:lnTo>
                    <a:pt x="3483246" y="2785172"/>
                  </a:lnTo>
                  <a:lnTo>
                    <a:pt x="3483246" y="2786597"/>
                  </a:lnTo>
                  <a:lnTo>
                    <a:pt x="3483246" y="2788016"/>
                  </a:lnTo>
                  <a:lnTo>
                    <a:pt x="3483246" y="2789429"/>
                  </a:lnTo>
                  <a:lnTo>
                    <a:pt x="3483246" y="2790836"/>
                  </a:lnTo>
                  <a:lnTo>
                    <a:pt x="3483246" y="2792238"/>
                  </a:lnTo>
                  <a:lnTo>
                    <a:pt x="3483246" y="2793634"/>
                  </a:lnTo>
                  <a:lnTo>
                    <a:pt x="3483246" y="2795024"/>
                  </a:lnTo>
                  <a:lnTo>
                    <a:pt x="3483246" y="2796409"/>
                  </a:lnTo>
                  <a:lnTo>
                    <a:pt x="3483246" y="2797788"/>
                  </a:lnTo>
                  <a:lnTo>
                    <a:pt x="3483246" y="2799162"/>
                  </a:lnTo>
                  <a:lnTo>
                    <a:pt x="3483246" y="2800530"/>
                  </a:lnTo>
                  <a:lnTo>
                    <a:pt x="3483246" y="2801893"/>
                  </a:lnTo>
                  <a:lnTo>
                    <a:pt x="3483246" y="2803250"/>
                  </a:lnTo>
                  <a:lnTo>
                    <a:pt x="3483246" y="2804602"/>
                  </a:lnTo>
                  <a:lnTo>
                    <a:pt x="3483246" y="2805948"/>
                  </a:lnTo>
                  <a:lnTo>
                    <a:pt x="3483246" y="2807290"/>
                  </a:lnTo>
                  <a:lnTo>
                    <a:pt x="3483246" y="2808626"/>
                  </a:lnTo>
                  <a:lnTo>
                    <a:pt x="3483246" y="2809956"/>
                  </a:lnTo>
                  <a:lnTo>
                    <a:pt x="3483246" y="2811281"/>
                  </a:lnTo>
                  <a:lnTo>
                    <a:pt x="3483246" y="2812602"/>
                  </a:lnTo>
                  <a:lnTo>
                    <a:pt x="3483246" y="2813917"/>
                  </a:lnTo>
                  <a:lnTo>
                    <a:pt x="3483246" y="2815226"/>
                  </a:lnTo>
                  <a:lnTo>
                    <a:pt x="3483246" y="2816531"/>
                  </a:lnTo>
                  <a:lnTo>
                    <a:pt x="3483246" y="2817831"/>
                  </a:lnTo>
                  <a:lnTo>
                    <a:pt x="3483246" y="2819125"/>
                  </a:lnTo>
                  <a:lnTo>
                    <a:pt x="3483246" y="2820415"/>
                  </a:lnTo>
                  <a:lnTo>
                    <a:pt x="3483246" y="2821700"/>
                  </a:lnTo>
                  <a:lnTo>
                    <a:pt x="3483246" y="2822979"/>
                  </a:lnTo>
                  <a:lnTo>
                    <a:pt x="3483246" y="2824254"/>
                  </a:lnTo>
                  <a:lnTo>
                    <a:pt x="3483246" y="2825524"/>
                  </a:lnTo>
                  <a:lnTo>
                    <a:pt x="3483246" y="2826788"/>
                  </a:lnTo>
                  <a:lnTo>
                    <a:pt x="3483246" y="2828048"/>
                  </a:lnTo>
                  <a:lnTo>
                    <a:pt x="3483246" y="2829304"/>
                  </a:lnTo>
                  <a:lnTo>
                    <a:pt x="3483246" y="2830554"/>
                  </a:lnTo>
                  <a:lnTo>
                    <a:pt x="3483246" y="2831800"/>
                  </a:lnTo>
                  <a:lnTo>
                    <a:pt x="3483246" y="2833040"/>
                  </a:lnTo>
                  <a:lnTo>
                    <a:pt x="3483246" y="2834276"/>
                  </a:lnTo>
                  <a:lnTo>
                    <a:pt x="3483246" y="2835508"/>
                  </a:lnTo>
                  <a:lnTo>
                    <a:pt x="3483246" y="2836735"/>
                  </a:lnTo>
                  <a:lnTo>
                    <a:pt x="3483246" y="2837957"/>
                  </a:lnTo>
                  <a:lnTo>
                    <a:pt x="3483246" y="2839174"/>
                  </a:lnTo>
                  <a:lnTo>
                    <a:pt x="3483246" y="2840387"/>
                  </a:lnTo>
                  <a:lnTo>
                    <a:pt x="3483246" y="2841596"/>
                  </a:lnTo>
                  <a:lnTo>
                    <a:pt x="3483246" y="2842800"/>
                  </a:lnTo>
                  <a:lnTo>
                    <a:pt x="3483246" y="2843999"/>
                  </a:lnTo>
                  <a:lnTo>
                    <a:pt x="3483246" y="2845194"/>
                  </a:lnTo>
                  <a:lnTo>
                    <a:pt x="3483246" y="2846384"/>
                  </a:lnTo>
                  <a:lnTo>
                    <a:pt x="3483246" y="2847570"/>
                  </a:lnTo>
                  <a:lnTo>
                    <a:pt x="3483246" y="2848752"/>
                  </a:lnTo>
                  <a:lnTo>
                    <a:pt x="3483246" y="2849929"/>
                  </a:lnTo>
                  <a:lnTo>
                    <a:pt x="3483246" y="2851102"/>
                  </a:lnTo>
                  <a:lnTo>
                    <a:pt x="3483246" y="2852270"/>
                  </a:lnTo>
                  <a:lnTo>
                    <a:pt x="3483246" y="2853434"/>
                  </a:lnTo>
                  <a:lnTo>
                    <a:pt x="3483246" y="2854594"/>
                  </a:lnTo>
                  <a:lnTo>
                    <a:pt x="3483246" y="2855750"/>
                  </a:lnTo>
                  <a:lnTo>
                    <a:pt x="3483246" y="2856901"/>
                  </a:lnTo>
                  <a:lnTo>
                    <a:pt x="3483246" y="2858048"/>
                  </a:lnTo>
                  <a:lnTo>
                    <a:pt x="3483246" y="2859191"/>
                  </a:lnTo>
                  <a:lnTo>
                    <a:pt x="3483246" y="2860330"/>
                  </a:lnTo>
                  <a:lnTo>
                    <a:pt x="3483246" y="2861465"/>
                  </a:lnTo>
                  <a:lnTo>
                    <a:pt x="3483246" y="2862595"/>
                  </a:lnTo>
                  <a:lnTo>
                    <a:pt x="3483246" y="2863722"/>
                  </a:lnTo>
                  <a:lnTo>
                    <a:pt x="3483246" y="2864844"/>
                  </a:lnTo>
                  <a:lnTo>
                    <a:pt x="3483246" y="2865962"/>
                  </a:lnTo>
                  <a:lnTo>
                    <a:pt x="3483246" y="2867076"/>
                  </a:lnTo>
                  <a:lnTo>
                    <a:pt x="3483246" y="2868187"/>
                  </a:lnTo>
                  <a:lnTo>
                    <a:pt x="3483246" y="2869293"/>
                  </a:lnTo>
                  <a:lnTo>
                    <a:pt x="3483246" y="2870395"/>
                  </a:lnTo>
                  <a:lnTo>
                    <a:pt x="3483246" y="2871493"/>
                  </a:lnTo>
                  <a:lnTo>
                    <a:pt x="3483246" y="2872588"/>
                  </a:lnTo>
                  <a:lnTo>
                    <a:pt x="3483246" y="2873678"/>
                  </a:lnTo>
                  <a:lnTo>
                    <a:pt x="3483246" y="2874765"/>
                  </a:lnTo>
                  <a:lnTo>
                    <a:pt x="3483246" y="2875848"/>
                  </a:lnTo>
                  <a:lnTo>
                    <a:pt x="3483246" y="2876926"/>
                  </a:lnTo>
                  <a:lnTo>
                    <a:pt x="3483246" y="2878001"/>
                  </a:lnTo>
                  <a:lnTo>
                    <a:pt x="3483246" y="2879073"/>
                  </a:lnTo>
                  <a:lnTo>
                    <a:pt x="3483246" y="2880140"/>
                  </a:lnTo>
                  <a:lnTo>
                    <a:pt x="3483246" y="2881204"/>
                  </a:lnTo>
                  <a:lnTo>
                    <a:pt x="3483246" y="2882264"/>
                  </a:lnTo>
                  <a:lnTo>
                    <a:pt x="3483246" y="2883320"/>
                  </a:lnTo>
                  <a:lnTo>
                    <a:pt x="3483246" y="2884372"/>
                  </a:lnTo>
                  <a:lnTo>
                    <a:pt x="3483246" y="2885421"/>
                  </a:lnTo>
                  <a:lnTo>
                    <a:pt x="3483246" y="2886466"/>
                  </a:lnTo>
                  <a:lnTo>
                    <a:pt x="3483246" y="2887508"/>
                  </a:lnTo>
                  <a:lnTo>
                    <a:pt x="3483246" y="2888546"/>
                  </a:lnTo>
                  <a:lnTo>
                    <a:pt x="3483246" y="2889580"/>
                  </a:lnTo>
                  <a:lnTo>
                    <a:pt x="3483246" y="2890611"/>
                  </a:lnTo>
                  <a:lnTo>
                    <a:pt x="3483246" y="2891638"/>
                  </a:lnTo>
                  <a:lnTo>
                    <a:pt x="3483246" y="2892661"/>
                  </a:lnTo>
                  <a:lnTo>
                    <a:pt x="3483246" y="2893681"/>
                  </a:lnTo>
                  <a:lnTo>
                    <a:pt x="3483246" y="2894698"/>
                  </a:lnTo>
                  <a:lnTo>
                    <a:pt x="3483246" y="2895711"/>
                  </a:lnTo>
                  <a:lnTo>
                    <a:pt x="3483246" y="2896720"/>
                  </a:lnTo>
                  <a:lnTo>
                    <a:pt x="3483246" y="2897726"/>
                  </a:lnTo>
                  <a:lnTo>
                    <a:pt x="3483246" y="2898729"/>
                  </a:lnTo>
                  <a:lnTo>
                    <a:pt x="3483246" y="2899728"/>
                  </a:lnTo>
                  <a:lnTo>
                    <a:pt x="3483246" y="2900724"/>
                  </a:lnTo>
                  <a:lnTo>
                    <a:pt x="3483246" y="2901716"/>
                  </a:lnTo>
                  <a:lnTo>
                    <a:pt x="3483246" y="2902705"/>
                  </a:lnTo>
                  <a:lnTo>
                    <a:pt x="3483246" y="2903691"/>
                  </a:lnTo>
                  <a:lnTo>
                    <a:pt x="3483246" y="2904673"/>
                  </a:lnTo>
                  <a:lnTo>
                    <a:pt x="3483246" y="2905652"/>
                  </a:lnTo>
                  <a:lnTo>
                    <a:pt x="3483246" y="2906628"/>
                  </a:lnTo>
                  <a:lnTo>
                    <a:pt x="3483246" y="2907600"/>
                  </a:lnTo>
                  <a:lnTo>
                    <a:pt x="3483246" y="2908569"/>
                  </a:lnTo>
                  <a:lnTo>
                    <a:pt x="3483246" y="2909535"/>
                  </a:lnTo>
                  <a:lnTo>
                    <a:pt x="3483246" y="2910498"/>
                  </a:lnTo>
                  <a:lnTo>
                    <a:pt x="3483246" y="2911457"/>
                  </a:lnTo>
                  <a:lnTo>
                    <a:pt x="3483246" y="2912413"/>
                  </a:lnTo>
                  <a:lnTo>
                    <a:pt x="3483246" y="2913366"/>
                  </a:lnTo>
                  <a:lnTo>
                    <a:pt x="3483246" y="2914316"/>
                  </a:lnTo>
                  <a:lnTo>
                    <a:pt x="3483246" y="2915263"/>
                  </a:lnTo>
                  <a:lnTo>
                    <a:pt x="3483246" y="2916206"/>
                  </a:lnTo>
                  <a:lnTo>
                    <a:pt x="3483246" y="2917147"/>
                  </a:lnTo>
                  <a:lnTo>
                    <a:pt x="3483246" y="2918084"/>
                  </a:lnTo>
                  <a:lnTo>
                    <a:pt x="3483246" y="2919018"/>
                  </a:lnTo>
                  <a:lnTo>
                    <a:pt x="3483246" y="2919949"/>
                  </a:lnTo>
                  <a:lnTo>
                    <a:pt x="3483246" y="2920877"/>
                  </a:lnTo>
                  <a:lnTo>
                    <a:pt x="3483246" y="2921802"/>
                  </a:lnTo>
                  <a:lnTo>
                    <a:pt x="3483246" y="2922724"/>
                  </a:lnTo>
                  <a:lnTo>
                    <a:pt x="3483246" y="2923643"/>
                  </a:lnTo>
                  <a:lnTo>
                    <a:pt x="3483246" y="2924559"/>
                  </a:lnTo>
                  <a:lnTo>
                    <a:pt x="3483246" y="2925472"/>
                  </a:lnTo>
                  <a:lnTo>
                    <a:pt x="3483246" y="2926382"/>
                  </a:lnTo>
                  <a:lnTo>
                    <a:pt x="3483246" y="2927288"/>
                  </a:lnTo>
                  <a:lnTo>
                    <a:pt x="3483246" y="2928192"/>
                  </a:lnTo>
                  <a:lnTo>
                    <a:pt x="3483246" y="2929094"/>
                  </a:lnTo>
                  <a:lnTo>
                    <a:pt x="3483246" y="2929992"/>
                  </a:lnTo>
                  <a:lnTo>
                    <a:pt x="3483246" y="2930887"/>
                  </a:lnTo>
                  <a:lnTo>
                    <a:pt x="3483246" y="2931779"/>
                  </a:lnTo>
                  <a:lnTo>
                    <a:pt x="3483246" y="2932669"/>
                  </a:lnTo>
                  <a:lnTo>
                    <a:pt x="3483246" y="2933555"/>
                  </a:lnTo>
                  <a:lnTo>
                    <a:pt x="3483246" y="2934439"/>
                  </a:lnTo>
                  <a:lnTo>
                    <a:pt x="3483246" y="2935320"/>
                  </a:lnTo>
                  <a:lnTo>
                    <a:pt x="3483246" y="2936198"/>
                  </a:lnTo>
                  <a:lnTo>
                    <a:pt x="3483246" y="2937073"/>
                  </a:lnTo>
                  <a:lnTo>
                    <a:pt x="3483246" y="2937946"/>
                  </a:lnTo>
                  <a:lnTo>
                    <a:pt x="3483246" y="2938816"/>
                  </a:lnTo>
                  <a:lnTo>
                    <a:pt x="3483246" y="2939682"/>
                  </a:lnTo>
                  <a:lnTo>
                    <a:pt x="3483246" y="2940547"/>
                  </a:lnTo>
                  <a:lnTo>
                    <a:pt x="3483246" y="2941408"/>
                  </a:lnTo>
                  <a:lnTo>
                    <a:pt x="3483246" y="2942267"/>
                  </a:lnTo>
                  <a:lnTo>
                    <a:pt x="3483246" y="2943123"/>
                  </a:lnTo>
                  <a:lnTo>
                    <a:pt x="3483246" y="2943976"/>
                  </a:lnTo>
                  <a:lnTo>
                    <a:pt x="3483246" y="2944827"/>
                  </a:lnTo>
                  <a:lnTo>
                    <a:pt x="3483246" y="2945674"/>
                  </a:lnTo>
                  <a:lnTo>
                    <a:pt x="3483246" y="2946520"/>
                  </a:lnTo>
                  <a:lnTo>
                    <a:pt x="3483246" y="2947362"/>
                  </a:lnTo>
                  <a:lnTo>
                    <a:pt x="3483246" y="2948202"/>
                  </a:lnTo>
                  <a:lnTo>
                    <a:pt x="3483246" y="2949040"/>
                  </a:lnTo>
                  <a:lnTo>
                    <a:pt x="3483246" y="2949874"/>
                  </a:lnTo>
                  <a:lnTo>
                    <a:pt x="3483246" y="2950706"/>
                  </a:lnTo>
                  <a:lnTo>
                    <a:pt x="3483246" y="2951536"/>
                  </a:lnTo>
                  <a:lnTo>
                    <a:pt x="3483246" y="2952363"/>
                  </a:lnTo>
                  <a:lnTo>
                    <a:pt x="3483246" y="2953187"/>
                  </a:lnTo>
                  <a:lnTo>
                    <a:pt x="3483246" y="2954009"/>
                  </a:lnTo>
                  <a:lnTo>
                    <a:pt x="3483246" y="2954828"/>
                  </a:lnTo>
                  <a:lnTo>
                    <a:pt x="3483246" y="2955645"/>
                  </a:lnTo>
                  <a:lnTo>
                    <a:pt x="3483246" y="2956459"/>
                  </a:lnTo>
                  <a:lnTo>
                    <a:pt x="3483246" y="2957271"/>
                  </a:lnTo>
                  <a:lnTo>
                    <a:pt x="3483246" y="2958080"/>
                  </a:lnTo>
                  <a:lnTo>
                    <a:pt x="3483246" y="2958887"/>
                  </a:lnTo>
                  <a:lnTo>
                    <a:pt x="3483246" y="2959691"/>
                  </a:lnTo>
                  <a:lnTo>
                    <a:pt x="3483246" y="2960493"/>
                  </a:lnTo>
                  <a:lnTo>
                    <a:pt x="3483246" y="2961292"/>
                  </a:lnTo>
                  <a:lnTo>
                    <a:pt x="3483246" y="2962089"/>
                  </a:lnTo>
                  <a:lnTo>
                    <a:pt x="3483246" y="2962883"/>
                  </a:lnTo>
                  <a:lnTo>
                    <a:pt x="3483246" y="2963675"/>
                  </a:lnTo>
                  <a:lnTo>
                    <a:pt x="3483246" y="2964465"/>
                  </a:lnTo>
                  <a:lnTo>
                    <a:pt x="3483246" y="2965252"/>
                  </a:lnTo>
                  <a:lnTo>
                    <a:pt x="3483246" y="2966037"/>
                  </a:lnTo>
                  <a:lnTo>
                    <a:pt x="3483246" y="2966820"/>
                  </a:lnTo>
                  <a:lnTo>
                    <a:pt x="3483246" y="2967600"/>
                  </a:lnTo>
                  <a:lnTo>
                    <a:pt x="3483246" y="2968377"/>
                  </a:lnTo>
                  <a:lnTo>
                    <a:pt x="3483246" y="2969153"/>
                  </a:lnTo>
                  <a:lnTo>
                    <a:pt x="3483246" y="2969926"/>
                  </a:lnTo>
                  <a:lnTo>
                    <a:pt x="3483246" y="2970697"/>
                  </a:lnTo>
                  <a:lnTo>
                    <a:pt x="3483246" y="2971465"/>
                  </a:lnTo>
                  <a:lnTo>
                    <a:pt x="3483246" y="2972231"/>
                  </a:lnTo>
                  <a:lnTo>
                    <a:pt x="3483246" y="2972995"/>
                  </a:lnTo>
                  <a:lnTo>
                    <a:pt x="3483246" y="2973757"/>
                  </a:lnTo>
                  <a:lnTo>
                    <a:pt x="3483246" y="2974516"/>
                  </a:lnTo>
                  <a:lnTo>
                    <a:pt x="3483246" y="2975273"/>
                  </a:lnTo>
                  <a:lnTo>
                    <a:pt x="3483246" y="2976028"/>
                  </a:lnTo>
                  <a:lnTo>
                    <a:pt x="3483246" y="2976780"/>
                  </a:lnTo>
                  <a:lnTo>
                    <a:pt x="3483246" y="2977531"/>
                  </a:lnTo>
                  <a:lnTo>
                    <a:pt x="3483246" y="2978279"/>
                  </a:lnTo>
                  <a:lnTo>
                    <a:pt x="3483246" y="2979025"/>
                  </a:lnTo>
                  <a:lnTo>
                    <a:pt x="3483246" y="2979768"/>
                  </a:lnTo>
                  <a:lnTo>
                    <a:pt x="3483246" y="2980510"/>
                  </a:lnTo>
                  <a:lnTo>
                    <a:pt x="3483246" y="2981249"/>
                  </a:lnTo>
                  <a:lnTo>
                    <a:pt x="3483246" y="2981986"/>
                  </a:lnTo>
                  <a:lnTo>
                    <a:pt x="3483246" y="2982721"/>
                  </a:lnTo>
                  <a:lnTo>
                    <a:pt x="3483246" y="2983454"/>
                  </a:lnTo>
                  <a:lnTo>
                    <a:pt x="3483246" y="2984185"/>
                  </a:lnTo>
                  <a:lnTo>
                    <a:pt x="3483246" y="2984913"/>
                  </a:lnTo>
                  <a:lnTo>
                    <a:pt x="3483246" y="2985640"/>
                  </a:lnTo>
                  <a:lnTo>
                    <a:pt x="3483246" y="2986364"/>
                  </a:lnTo>
                  <a:lnTo>
                    <a:pt x="3483246" y="2987086"/>
                  </a:lnTo>
                  <a:lnTo>
                    <a:pt x="3483246" y="2987806"/>
                  </a:lnTo>
                  <a:lnTo>
                    <a:pt x="3483246" y="2988524"/>
                  </a:lnTo>
                  <a:lnTo>
                    <a:pt x="3483246" y="2989240"/>
                  </a:lnTo>
                  <a:lnTo>
                    <a:pt x="3483246" y="2989954"/>
                  </a:lnTo>
                  <a:lnTo>
                    <a:pt x="3483246" y="2990666"/>
                  </a:lnTo>
                  <a:lnTo>
                    <a:pt x="3483246" y="2991376"/>
                  </a:lnTo>
                  <a:lnTo>
                    <a:pt x="3483246" y="2992084"/>
                  </a:lnTo>
                  <a:lnTo>
                    <a:pt x="3483246" y="2992789"/>
                  </a:lnTo>
                  <a:lnTo>
                    <a:pt x="3483246" y="2993493"/>
                  </a:lnTo>
                  <a:lnTo>
                    <a:pt x="3483246" y="2994195"/>
                  </a:lnTo>
                  <a:lnTo>
                    <a:pt x="3483246" y="2994894"/>
                  </a:lnTo>
                  <a:lnTo>
                    <a:pt x="3483246" y="2995592"/>
                  </a:lnTo>
                  <a:lnTo>
                    <a:pt x="3483246" y="2996288"/>
                  </a:lnTo>
                  <a:lnTo>
                    <a:pt x="3483246" y="2996981"/>
                  </a:lnTo>
                  <a:lnTo>
                    <a:pt x="3483246" y="2997673"/>
                  </a:lnTo>
                  <a:lnTo>
                    <a:pt x="3483246" y="2998363"/>
                  </a:lnTo>
                  <a:lnTo>
                    <a:pt x="3483246" y="2999050"/>
                  </a:lnTo>
                  <a:lnTo>
                    <a:pt x="3483246" y="2999736"/>
                  </a:lnTo>
                  <a:lnTo>
                    <a:pt x="3483246" y="3000420"/>
                  </a:lnTo>
                  <a:lnTo>
                    <a:pt x="3483246" y="3001102"/>
                  </a:lnTo>
                  <a:lnTo>
                    <a:pt x="3483246" y="3001782"/>
                  </a:lnTo>
                  <a:lnTo>
                    <a:pt x="3483246" y="3002460"/>
                  </a:lnTo>
                  <a:lnTo>
                    <a:pt x="3483246" y="3003136"/>
                  </a:lnTo>
                  <a:lnTo>
                    <a:pt x="3483246" y="3003811"/>
                  </a:lnTo>
                  <a:lnTo>
                    <a:pt x="3483246" y="3004483"/>
                  </a:lnTo>
                  <a:lnTo>
                    <a:pt x="3483246" y="3005154"/>
                  </a:lnTo>
                  <a:lnTo>
                    <a:pt x="3483246" y="3005822"/>
                  </a:lnTo>
                  <a:lnTo>
                    <a:pt x="3483246" y="3006489"/>
                  </a:lnTo>
                  <a:lnTo>
                    <a:pt x="3483246" y="3007154"/>
                  </a:lnTo>
                  <a:lnTo>
                    <a:pt x="3483246" y="3007817"/>
                  </a:lnTo>
                  <a:lnTo>
                    <a:pt x="3483246" y="3008478"/>
                  </a:lnTo>
                  <a:lnTo>
                    <a:pt x="3483246" y="3009138"/>
                  </a:lnTo>
                  <a:lnTo>
                    <a:pt x="3483246" y="3009795"/>
                  </a:lnTo>
                  <a:lnTo>
                    <a:pt x="3483246" y="3010451"/>
                  </a:lnTo>
                  <a:lnTo>
                    <a:pt x="3483246" y="3011105"/>
                  </a:lnTo>
                  <a:lnTo>
                    <a:pt x="3483246" y="3011757"/>
                  </a:lnTo>
                  <a:lnTo>
                    <a:pt x="3483246" y="3012408"/>
                  </a:lnTo>
                  <a:lnTo>
                    <a:pt x="3483246" y="3013056"/>
                  </a:lnTo>
                  <a:lnTo>
                    <a:pt x="3483246" y="3013703"/>
                  </a:lnTo>
                  <a:lnTo>
                    <a:pt x="3483246" y="3014348"/>
                  </a:lnTo>
                  <a:lnTo>
                    <a:pt x="3483246" y="3014991"/>
                  </a:lnTo>
                  <a:lnTo>
                    <a:pt x="3483246" y="3015632"/>
                  </a:lnTo>
                  <a:lnTo>
                    <a:pt x="3483246" y="3016272"/>
                  </a:lnTo>
                  <a:lnTo>
                    <a:pt x="3483246" y="3016910"/>
                  </a:lnTo>
                  <a:lnTo>
                    <a:pt x="3483246" y="3017546"/>
                  </a:lnTo>
                  <a:lnTo>
                    <a:pt x="3483246" y="3018181"/>
                  </a:lnTo>
                  <a:lnTo>
                    <a:pt x="3483246" y="3018814"/>
                  </a:lnTo>
                  <a:lnTo>
                    <a:pt x="3483246" y="3019445"/>
                  </a:lnTo>
                  <a:lnTo>
                    <a:pt x="3483246" y="3020074"/>
                  </a:lnTo>
                  <a:lnTo>
                    <a:pt x="3483246" y="3020701"/>
                  </a:lnTo>
                  <a:lnTo>
                    <a:pt x="3483246" y="3021327"/>
                  </a:lnTo>
                  <a:lnTo>
                    <a:pt x="3483246" y="3021952"/>
                  </a:lnTo>
                  <a:lnTo>
                    <a:pt x="3483246" y="3022574"/>
                  </a:lnTo>
                  <a:lnTo>
                    <a:pt x="3483246" y="3023195"/>
                  </a:lnTo>
                  <a:lnTo>
                    <a:pt x="3483246" y="3023814"/>
                  </a:lnTo>
                  <a:lnTo>
                    <a:pt x="3483246" y="3024432"/>
                  </a:lnTo>
                  <a:lnTo>
                    <a:pt x="3483246" y="3025048"/>
                  </a:lnTo>
                  <a:lnTo>
                    <a:pt x="3483246" y="3025662"/>
                  </a:lnTo>
                  <a:lnTo>
                    <a:pt x="3483246" y="3026274"/>
                  </a:lnTo>
                  <a:lnTo>
                    <a:pt x="3483246" y="3026885"/>
                  </a:lnTo>
                  <a:lnTo>
                    <a:pt x="3483246" y="3027495"/>
                  </a:lnTo>
                  <a:lnTo>
                    <a:pt x="3483246" y="3028102"/>
                  </a:lnTo>
                  <a:lnTo>
                    <a:pt x="3483246" y="3028708"/>
                  </a:lnTo>
                  <a:lnTo>
                    <a:pt x="3483246" y="3029313"/>
                  </a:lnTo>
                  <a:lnTo>
                    <a:pt x="3483246" y="3029916"/>
                  </a:lnTo>
                  <a:lnTo>
                    <a:pt x="3483246" y="3030517"/>
                  </a:lnTo>
                  <a:lnTo>
                    <a:pt x="3483246" y="3031116"/>
                  </a:lnTo>
                  <a:lnTo>
                    <a:pt x="3483246" y="3031714"/>
                  </a:lnTo>
                  <a:lnTo>
                    <a:pt x="3483246" y="3032311"/>
                  </a:lnTo>
                  <a:lnTo>
                    <a:pt x="3483246" y="3032906"/>
                  </a:lnTo>
                  <a:lnTo>
                    <a:pt x="3483246" y="3033499"/>
                  </a:lnTo>
                  <a:lnTo>
                    <a:pt x="3483246" y="3034091"/>
                  </a:lnTo>
                  <a:lnTo>
                    <a:pt x="3483246" y="3034681"/>
                  </a:lnTo>
                  <a:lnTo>
                    <a:pt x="3483246" y="3035270"/>
                  </a:lnTo>
                  <a:lnTo>
                    <a:pt x="3483246" y="3035857"/>
                  </a:lnTo>
                  <a:lnTo>
                    <a:pt x="3483246" y="3036443"/>
                  </a:lnTo>
                  <a:lnTo>
                    <a:pt x="3483246" y="3037027"/>
                  </a:lnTo>
                  <a:lnTo>
                    <a:pt x="3483246" y="3037609"/>
                  </a:lnTo>
                  <a:lnTo>
                    <a:pt x="3483246" y="3038190"/>
                  </a:lnTo>
                  <a:lnTo>
                    <a:pt x="3483246" y="3038770"/>
                  </a:lnTo>
                  <a:lnTo>
                    <a:pt x="3483246" y="3039348"/>
                  </a:lnTo>
                  <a:lnTo>
                    <a:pt x="3483246" y="3039924"/>
                  </a:lnTo>
                  <a:lnTo>
                    <a:pt x="3483246" y="3040499"/>
                  </a:lnTo>
                  <a:lnTo>
                    <a:pt x="3483246" y="3041073"/>
                  </a:lnTo>
                  <a:lnTo>
                    <a:pt x="3483246" y="3041645"/>
                  </a:lnTo>
                  <a:lnTo>
                    <a:pt x="3483246" y="3042215"/>
                  </a:lnTo>
                  <a:lnTo>
                    <a:pt x="3483246" y="3042784"/>
                  </a:lnTo>
                  <a:lnTo>
                    <a:pt x="3483246" y="3043352"/>
                  </a:lnTo>
                  <a:lnTo>
                    <a:pt x="3483246" y="3043918"/>
                  </a:lnTo>
                  <a:lnTo>
                    <a:pt x="3483246" y="3044483"/>
                  </a:lnTo>
                  <a:lnTo>
                    <a:pt x="3483246" y="3045046"/>
                  </a:lnTo>
                  <a:lnTo>
                    <a:pt x="3483246" y="3045608"/>
                  </a:lnTo>
                  <a:lnTo>
                    <a:pt x="3483246" y="3046168"/>
                  </a:lnTo>
                  <a:lnTo>
                    <a:pt x="3483246" y="3046727"/>
                  </a:lnTo>
                  <a:lnTo>
                    <a:pt x="3483246" y="3047285"/>
                  </a:lnTo>
                  <a:lnTo>
                    <a:pt x="3483246" y="3047841"/>
                  </a:lnTo>
                  <a:lnTo>
                    <a:pt x="3483246" y="3048395"/>
                  </a:lnTo>
                  <a:lnTo>
                    <a:pt x="3483246" y="3048948"/>
                  </a:lnTo>
                  <a:lnTo>
                    <a:pt x="3483246" y="3049500"/>
                  </a:lnTo>
                  <a:lnTo>
                    <a:pt x="3483246" y="3050051"/>
                  </a:lnTo>
                  <a:lnTo>
                    <a:pt x="3483246" y="3050600"/>
                  </a:lnTo>
                  <a:lnTo>
                    <a:pt x="3483246" y="3051147"/>
                  </a:lnTo>
                  <a:lnTo>
                    <a:pt x="3483246" y="3051694"/>
                  </a:lnTo>
                  <a:lnTo>
                    <a:pt x="3483246" y="3052239"/>
                  </a:lnTo>
                  <a:lnTo>
                    <a:pt x="3483246" y="3052782"/>
                  </a:lnTo>
                  <a:lnTo>
                    <a:pt x="3483246" y="3053324"/>
                  </a:lnTo>
                  <a:lnTo>
                    <a:pt x="3483246" y="3053865"/>
                  </a:lnTo>
                  <a:lnTo>
                    <a:pt x="3483246" y="3054404"/>
                  </a:lnTo>
                  <a:lnTo>
                    <a:pt x="3483246" y="3054943"/>
                  </a:lnTo>
                  <a:lnTo>
                    <a:pt x="3483246" y="3055479"/>
                  </a:lnTo>
                  <a:lnTo>
                    <a:pt x="3483246" y="3056015"/>
                  </a:lnTo>
                  <a:lnTo>
                    <a:pt x="3483246" y="3056549"/>
                  </a:lnTo>
                  <a:lnTo>
                    <a:pt x="3483246" y="3057081"/>
                  </a:lnTo>
                  <a:lnTo>
                    <a:pt x="3483246" y="3057613"/>
                  </a:lnTo>
                  <a:lnTo>
                    <a:pt x="3483246" y="3058143"/>
                  </a:lnTo>
                  <a:lnTo>
                    <a:pt x="3483246" y="3058672"/>
                  </a:lnTo>
                  <a:lnTo>
                    <a:pt x="3483246" y="3059199"/>
                  </a:lnTo>
                  <a:lnTo>
                    <a:pt x="3483246" y="3059725"/>
                  </a:lnTo>
                  <a:lnTo>
                    <a:pt x="3483246" y="3060250"/>
                  </a:lnTo>
                  <a:lnTo>
                    <a:pt x="3483246" y="3060773"/>
                  </a:lnTo>
                  <a:lnTo>
                    <a:pt x="3483246" y="3061296"/>
                  </a:lnTo>
                  <a:lnTo>
                    <a:pt x="3483246" y="3061817"/>
                  </a:lnTo>
                  <a:lnTo>
                    <a:pt x="3483246" y="3062336"/>
                  </a:lnTo>
                  <a:lnTo>
                    <a:pt x="3483246" y="3062855"/>
                  </a:lnTo>
                  <a:lnTo>
                    <a:pt x="3483246" y="3063372"/>
                  </a:lnTo>
                  <a:lnTo>
                    <a:pt x="3483246" y="3063887"/>
                  </a:lnTo>
                  <a:lnTo>
                    <a:pt x="3483246" y="3064402"/>
                  </a:lnTo>
                  <a:lnTo>
                    <a:pt x="3483246" y="3064915"/>
                  </a:lnTo>
                  <a:lnTo>
                    <a:pt x="3483246" y="3065427"/>
                  </a:lnTo>
                  <a:lnTo>
                    <a:pt x="3483246" y="3065938"/>
                  </a:lnTo>
                  <a:lnTo>
                    <a:pt x="3483246" y="3066448"/>
                  </a:lnTo>
                  <a:lnTo>
                    <a:pt x="3483246" y="3066956"/>
                  </a:lnTo>
                  <a:lnTo>
                    <a:pt x="3483246" y="3067463"/>
                  </a:lnTo>
                  <a:lnTo>
                    <a:pt x="3483246" y="3067969"/>
                  </a:lnTo>
                  <a:lnTo>
                    <a:pt x="3483246" y="3068473"/>
                  </a:lnTo>
                  <a:lnTo>
                    <a:pt x="3483246" y="3068977"/>
                  </a:lnTo>
                  <a:lnTo>
                    <a:pt x="3483246" y="3069479"/>
                  </a:lnTo>
                  <a:lnTo>
                    <a:pt x="3483246" y="3069980"/>
                  </a:lnTo>
                  <a:lnTo>
                    <a:pt x="3483246" y="3070480"/>
                  </a:lnTo>
                  <a:lnTo>
                    <a:pt x="3483246" y="3070978"/>
                  </a:lnTo>
                  <a:lnTo>
                    <a:pt x="3483246" y="3071475"/>
                  </a:lnTo>
                  <a:lnTo>
                    <a:pt x="3483246" y="3071972"/>
                  </a:lnTo>
                  <a:lnTo>
                    <a:pt x="3483246" y="3072466"/>
                  </a:lnTo>
                  <a:lnTo>
                    <a:pt x="3483246" y="3072960"/>
                  </a:lnTo>
                  <a:lnTo>
                    <a:pt x="3483246" y="3073453"/>
                  </a:lnTo>
                  <a:lnTo>
                    <a:pt x="3483246" y="3073944"/>
                  </a:lnTo>
                  <a:lnTo>
                    <a:pt x="3483246" y="3074434"/>
                  </a:lnTo>
                  <a:lnTo>
                    <a:pt x="3483246" y="3074923"/>
                  </a:lnTo>
                  <a:lnTo>
                    <a:pt x="3483246" y="3075411"/>
                  </a:lnTo>
                  <a:lnTo>
                    <a:pt x="3483246" y="3075898"/>
                  </a:lnTo>
                  <a:lnTo>
                    <a:pt x="3483246" y="3076383"/>
                  </a:lnTo>
                  <a:lnTo>
                    <a:pt x="3483246" y="3076868"/>
                  </a:lnTo>
                  <a:lnTo>
                    <a:pt x="3483246" y="3077351"/>
                  </a:lnTo>
                  <a:lnTo>
                    <a:pt x="3483246" y="3077833"/>
                  </a:lnTo>
                  <a:lnTo>
                    <a:pt x="3483246" y="3078314"/>
                  </a:lnTo>
                  <a:lnTo>
                    <a:pt x="3483246" y="3078794"/>
                  </a:lnTo>
                  <a:lnTo>
                    <a:pt x="3483246" y="3079272"/>
                  </a:lnTo>
                  <a:lnTo>
                    <a:pt x="3483246" y="3079750"/>
                  </a:lnTo>
                  <a:lnTo>
                    <a:pt x="3483246" y="3080226"/>
                  </a:lnTo>
                  <a:lnTo>
                    <a:pt x="3483246" y="3080701"/>
                  </a:lnTo>
                  <a:lnTo>
                    <a:pt x="3483246" y="3081176"/>
                  </a:lnTo>
                  <a:lnTo>
                    <a:pt x="3483246" y="3081649"/>
                  </a:lnTo>
                  <a:lnTo>
                    <a:pt x="3483246" y="3082120"/>
                  </a:lnTo>
                  <a:lnTo>
                    <a:pt x="3483246" y="3082591"/>
                  </a:lnTo>
                  <a:lnTo>
                    <a:pt x="3483246" y="3083061"/>
                  </a:lnTo>
                  <a:lnTo>
                    <a:pt x="3483246" y="3083530"/>
                  </a:lnTo>
                  <a:lnTo>
                    <a:pt x="3483246" y="3083997"/>
                  </a:lnTo>
                  <a:lnTo>
                    <a:pt x="3483246" y="3084464"/>
                  </a:lnTo>
                  <a:lnTo>
                    <a:pt x="3483246" y="3084929"/>
                  </a:lnTo>
                  <a:lnTo>
                    <a:pt x="3483246" y="3085393"/>
                  </a:lnTo>
                  <a:lnTo>
                    <a:pt x="3483246" y="3085856"/>
                  </a:lnTo>
                  <a:lnTo>
                    <a:pt x="3483246" y="3086318"/>
                  </a:lnTo>
                  <a:lnTo>
                    <a:pt x="3483246" y="3086779"/>
                  </a:lnTo>
                  <a:lnTo>
                    <a:pt x="3483246" y="3087239"/>
                  </a:lnTo>
                  <a:lnTo>
                    <a:pt x="3483246" y="3087698"/>
                  </a:lnTo>
                  <a:lnTo>
                    <a:pt x="3483246" y="3088156"/>
                  </a:lnTo>
                  <a:lnTo>
                    <a:pt x="3483246" y="3088613"/>
                  </a:lnTo>
                  <a:lnTo>
                    <a:pt x="3483246" y="3089068"/>
                  </a:lnTo>
                  <a:lnTo>
                    <a:pt x="3483246" y="3089523"/>
                  </a:lnTo>
                  <a:lnTo>
                    <a:pt x="3483246" y="3089977"/>
                  </a:lnTo>
                  <a:lnTo>
                    <a:pt x="3483246" y="3090429"/>
                  </a:lnTo>
                  <a:lnTo>
                    <a:pt x="3483246" y="3090881"/>
                  </a:lnTo>
                  <a:lnTo>
                    <a:pt x="3483246" y="3091331"/>
                  </a:lnTo>
                  <a:lnTo>
                    <a:pt x="3483246" y="3091781"/>
                  </a:lnTo>
                  <a:lnTo>
                    <a:pt x="3483246" y="3092229"/>
                  </a:lnTo>
                  <a:lnTo>
                    <a:pt x="3483246" y="3092676"/>
                  </a:lnTo>
                  <a:lnTo>
                    <a:pt x="3483246" y="3093123"/>
                  </a:lnTo>
                  <a:lnTo>
                    <a:pt x="3483246" y="3093568"/>
                  </a:lnTo>
                  <a:lnTo>
                    <a:pt x="3483246" y="3094012"/>
                  </a:lnTo>
                  <a:lnTo>
                    <a:pt x="3483246" y="3094456"/>
                  </a:lnTo>
                  <a:lnTo>
                    <a:pt x="3483246" y="3094898"/>
                  </a:lnTo>
                  <a:lnTo>
                    <a:pt x="3483246" y="3095339"/>
                  </a:lnTo>
                  <a:lnTo>
                    <a:pt x="3483246" y="3095780"/>
                  </a:lnTo>
                  <a:lnTo>
                    <a:pt x="3483246" y="3096219"/>
                  </a:lnTo>
                  <a:lnTo>
                    <a:pt x="3483246" y="3096657"/>
                  </a:lnTo>
                  <a:lnTo>
                    <a:pt x="3483246" y="3097095"/>
                  </a:lnTo>
                  <a:lnTo>
                    <a:pt x="3483246" y="3097531"/>
                  </a:lnTo>
                  <a:lnTo>
                    <a:pt x="3483246" y="3097966"/>
                  </a:lnTo>
                  <a:lnTo>
                    <a:pt x="3483246" y="3098401"/>
                  </a:lnTo>
                  <a:lnTo>
                    <a:pt x="3483246" y="3098834"/>
                  </a:lnTo>
                  <a:lnTo>
                    <a:pt x="3483246" y="3099266"/>
                  </a:lnTo>
                  <a:lnTo>
                    <a:pt x="3483246" y="3099698"/>
                  </a:lnTo>
                  <a:lnTo>
                    <a:pt x="3483246" y="3100128"/>
                  </a:lnTo>
                  <a:lnTo>
                    <a:pt x="3483246" y="3100558"/>
                  </a:lnTo>
                  <a:lnTo>
                    <a:pt x="3483246" y="3100986"/>
                  </a:lnTo>
                  <a:lnTo>
                    <a:pt x="3483246" y="3101414"/>
                  </a:lnTo>
                  <a:lnTo>
                    <a:pt x="3483246" y="3101841"/>
                  </a:lnTo>
                  <a:lnTo>
                    <a:pt x="3483246" y="3102266"/>
                  </a:lnTo>
                  <a:lnTo>
                    <a:pt x="3483246" y="3102691"/>
                  </a:lnTo>
                  <a:lnTo>
                    <a:pt x="3483246" y="3103115"/>
                  </a:lnTo>
                  <a:lnTo>
                    <a:pt x="3483246" y="3103538"/>
                  </a:lnTo>
                  <a:lnTo>
                    <a:pt x="3483246" y="3103960"/>
                  </a:lnTo>
                  <a:lnTo>
                    <a:pt x="3483246" y="3104381"/>
                  </a:lnTo>
                  <a:lnTo>
                    <a:pt x="3483246" y="3104801"/>
                  </a:lnTo>
                  <a:lnTo>
                    <a:pt x="3483246" y="3105220"/>
                  </a:lnTo>
                  <a:lnTo>
                    <a:pt x="3483246" y="3105638"/>
                  </a:lnTo>
                  <a:lnTo>
                    <a:pt x="3483246" y="3106055"/>
                  </a:lnTo>
                  <a:lnTo>
                    <a:pt x="3483246" y="3106471"/>
                  </a:lnTo>
                  <a:lnTo>
                    <a:pt x="3483246" y="3106887"/>
                  </a:lnTo>
                  <a:lnTo>
                    <a:pt x="3483246" y="3107301"/>
                  </a:lnTo>
                  <a:lnTo>
                    <a:pt x="3483246" y="3107715"/>
                  </a:lnTo>
                  <a:lnTo>
                    <a:pt x="3483246" y="3108128"/>
                  </a:lnTo>
                  <a:lnTo>
                    <a:pt x="3483246" y="3108539"/>
                  </a:lnTo>
                  <a:lnTo>
                    <a:pt x="3483246" y="3108950"/>
                  </a:lnTo>
                  <a:lnTo>
                    <a:pt x="3483246" y="3109360"/>
                  </a:lnTo>
                  <a:lnTo>
                    <a:pt x="3483246" y="3109769"/>
                  </a:lnTo>
                  <a:lnTo>
                    <a:pt x="3483246" y="3110177"/>
                  </a:lnTo>
                  <a:lnTo>
                    <a:pt x="3483246" y="3110585"/>
                  </a:lnTo>
                  <a:lnTo>
                    <a:pt x="3483246" y="3110991"/>
                  </a:lnTo>
                  <a:lnTo>
                    <a:pt x="3483246" y="3111397"/>
                  </a:lnTo>
                  <a:lnTo>
                    <a:pt x="3483246" y="3111801"/>
                  </a:lnTo>
                  <a:lnTo>
                    <a:pt x="3483246" y="3112205"/>
                  </a:lnTo>
                  <a:lnTo>
                    <a:pt x="3483246" y="3112608"/>
                  </a:lnTo>
                  <a:lnTo>
                    <a:pt x="3483246" y="3113010"/>
                  </a:lnTo>
                  <a:lnTo>
                    <a:pt x="3483246" y="3113411"/>
                  </a:lnTo>
                  <a:lnTo>
                    <a:pt x="3483246" y="3113811"/>
                  </a:lnTo>
                  <a:lnTo>
                    <a:pt x="3483246" y="3114211"/>
                  </a:lnTo>
                  <a:lnTo>
                    <a:pt x="3483246" y="3114609"/>
                  </a:lnTo>
                  <a:lnTo>
                    <a:pt x="3483246" y="3115007"/>
                  </a:lnTo>
                  <a:lnTo>
                    <a:pt x="3483246" y="3115404"/>
                  </a:lnTo>
                  <a:lnTo>
                    <a:pt x="3483246" y="3115800"/>
                  </a:lnTo>
                  <a:lnTo>
                    <a:pt x="3483246" y="3116195"/>
                  </a:lnTo>
                  <a:lnTo>
                    <a:pt x="3483246" y="3116589"/>
                  </a:lnTo>
                  <a:lnTo>
                    <a:pt x="3483246" y="3116982"/>
                  </a:lnTo>
                  <a:lnTo>
                    <a:pt x="3483246" y="3117375"/>
                  </a:lnTo>
                  <a:lnTo>
                    <a:pt x="3483246" y="3117767"/>
                  </a:lnTo>
                  <a:lnTo>
                    <a:pt x="3483246" y="3118157"/>
                  </a:lnTo>
                  <a:lnTo>
                    <a:pt x="3483246" y="3118548"/>
                  </a:lnTo>
                  <a:lnTo>
                    <a:pt x="3483246" y="3118937"/>
                  </a:lnTo>
                  <a:lnTo>
                    <a:pt x="3483246" y="3119325"/>
                  </a:lnTo>
                  <a:lnTo>
                    <a:pt x="3483246" y="3119713"/>
                  </a:lnTo>
                  <a:lnTo>
                    <a:pt x="3483246" y="3120099"/>
                  </a:lnTo>
                  <a:lnTo>
                    <a:pt x="3483246" y="3120485"/>
                  </a:lnTo>
                  <a:lnTo>
                    <a:pt x="3483246" y="3120870"/>
                  </a:lnTo>
                  <a:lnTo>
                    <a:pt x="3483246" y="3121255"/>
                  </a:lnTo>
                  <a:lnTo>
                    <a:pt x="3483246" y="3121638"/>
                  </a:lnTo>
                  <a:lnTo>
                    <a:pt x="3483246" y="3122021"/>
                  </a:lnTo>
                  <a:lnTo>
                    <a:pt x="3483246" y="3122403"/>
                  </a:lnTo>
                  <a:lnTo>
                    <a:pt x="3483246" y="3122784"/>
                  </a:lnTo>
                  <a:lnTo>
                    <a:pt x="3483246" y="3123164"/>
                  </a:lnTo>
                  <a:lnTo>
                    <a:pt x="3483246" y="3123543"/>
                  </a:lnTo>
                  <a:lnTo>
                    <a:pt x="3483246" y="3123922"/>
                  </a:lnTo>
                  <a:lnTo>
                    <a:pt x="3483246" y="3124300"/>
                  </a:lnTo>
                  <a:lnTo>
                    <a:pt x="3483246" y="3124677"/>
                  </a:lnTo>
                  <a:lnTo>
                    <a:pt x="3483246" y="3125053"/>
                  </a:lnTo>
                  <a:lnTo>
                    <a:pt x="3483246" y="3125429"/>
                  </a:lnTo>
                  <a:lnTo>
                    <a:pt x="3483246" y="3125803"/>
                  </a:lnTo>
                  <a:lnTo>
                    <a:pt x="3483246" y="3126177"/>
                  </a:lnTo>
                  <a:lnTo>
                    <a:pt x="3483246" y="3126550"/>
                  </a:lnTo>
                  <a:lnTo>
                    <a:pt x="3483246" y="3126923"/>
                  </a:lnTo>
                  <a:lnTo>
                    <a:pt x="3483246" y="3127294"/>
                  </a:lnTo>
                  <a:lnTo>
                    <a:pt x="3483246" y="3127665"/>
                  </a:lnTo>
                  <a:lnTo>
                    <a:pt x="3483246" y="3128035"/>
                  </a:lnTo>
                  <a:lnTo>
                    <a:pt x="3483246" y="3128404"/>
                  </a:lnTo>
                  <a:lnTo>
                    <a:pt x="3483246" y="3128773"/>
                  </a:lnTo>
                  <a:lnTo>
                    <a:pt x="3483246" y="3129140"/>
                  </a:lnTo>
                  <a:lnTo>
                    <a:pt x="3483246" y="3129507"/>
                  </a:lnTo>
                  <a:lnTo>
                    <a:pt x="3483246" y="3129874"/>
                  </a:lnTo>
                  <a:lnTo>
                    <a:pt x="3483246" y="3130239"/>
                  </a:lnTo>
                  <a:lnTo>
                    <a:pt x="3483246" y="3130604"/>
                  </a:lnTo>
                  <a:lnTo>
                    <a:pt x="3483246" y="3130968"/>
                  </a:lnTo>
                  <a:lnTo>
                    <a:pt x="3483246" y="3131331"/>
                  </a:lnTo>
                  <a:lnTo>
                    <a:pt x="3483246" y="3131693"/>
                  </a:lnTo>
                  <a:lnTo>
                    <a:pt x="3483246" y="3132055"/>
                  </a:lnTo>
                  <a:lnTo>
                    <a:pt x="3483246" y="3132416"/>
                  </a:lnTo>
                  <a:lnTo>
                    <a:pt x="3483246" y="3132776"/>
                  </a:lnTo>
                  <a:lnTo>
                    <a:pt x="3483246" y="3133135"/>
                  </a:lnTo>
                  <a:lnTo>
                    <a:pt x="3483246" y="3133494"/>
                  </a:lnTo>
                  <a:lnTo>
                    <a:pt x="3483246" y="3133852"/>
                  </a:lnTo>
                  <a:lnTo>
                    <a:pt x="3483246" y="3134209"/>
                  </a:lnTo>
                  <a:lnTo>
                    <a:pt x="3483246" y="3134566"/>
                  </a:lnTo>
                  <a:lnTo>
                    <a:pt x="3483246" y="3134922"/>
                  </a:lnTo>
                  <a:lnTo>
                    <a:pt x="3483246" y="3135277"/>
                  </a:lnTo>
                  <a:lnTo>
                    <a:pt x="3483246" y="3135631"/>
                  </a:lnTo>
                  <a:lnTo>
                    <a:pt x="3483246" y="3135985"/>
                  </a:lnTo>
                  <a:lnTo>
                    <a:pt x="3483246" y="3136338"/>
                  </a:lnTo>
                  <a:lnTo>
                    <a:pt x="3483246" y="3136690"/>
                  </a:lnTo>
                  <a:lnTo>
                    <a:pt x="3483246" y="3137041"/>
                  </a:lnTo>
                  <a:lnTo>
                    <a:pt x="3483246" y="3137392"/>
                  </a:lnTo>
                  <a:lnTo>
                    <a:pt x="3483246" y="3137742"/>
                  </a:lnTo>
                  <a:lnTo>
                    <a:pt x="3483246" y="3138092"/>
                  </a:lnTo>
                  <a:lnTo>
                    <a:pt x="3483246" y="3138440"/>
                  </a:lnTo>
                  <a:lnTo>
                    <a:pt x="3483246" y="3138788"/>
                  </a:lnTo>
                  <a:lnTo>
                    <a:pt x="3483246" y="3139135"/>
                  </a:lnTo>
                  <a:lnTo>
                    <a:pt x="3483246" y="3139482"/>
                  </a:lnTo>
                  <a:lnTo>
                    <a:pt x="3483246" y="3139828"/>
                  </a:lnTo>
                  <a:lnTo>
                    <a:pt x="3483246" y="3140173"/>
                  </a:lnTo>
                  <a:lnTo>
                    <a:pt x="3483246" y="3140517"/>
                  </a:lnTo>
                  <a:lnTo>
                    <a:pt x="3483246" y="3140861"/>
                  </a:lnTo>
                  <a:lnTo>
                    <a:pt x="3483246" y="3141204"/>
                  </a:lnTo>
                  <a:lnTo>
                    <a:pt x="3483246" y="3141547"/>
                  </a:lnTo>
                  <a:lnTo>
                    <a:pt x="3483246" y="3141888"/>
                  </a:lnTo>
                  <a:lnTo>
                    <a:pt x="3483246" y="3142229"/>
                  </a:lnTo>
                  <a:lnTo>
                    <a:pt x="3483246" y="3142570"/>
                  </a:lnTo>
                  <a:lnTo>
                    <a:pt x="3483246" y="3142909"/>
                  </a:lnTo>
                  <a:lnTo>
                    <a:pt x="3483246" y="3143248"/>
                  </a:lnTo>
                  <a:lnTo>
                    <a:pt x="3483246" y="3143587"/>
                  </a:lnTo>
                  <a:lnTo>
                    <a:pt x="3483246" y="3143924"/>
                  </a:lnTo>
                  <a:lnTo>
                    <a:pt x="3483246" y="3144261"/>
                  </a:lnTo>
                  <a:lnTo>
                    <a:pt x="3483246" y="3144597"/>
                  </a:lnTo>
                  <a:lnTo>
                    <a:pt x="3483246" y="3144933"/>
                  </a:lnTo>
                  <a:lnTo>
                    <a:pt x="3483246" y="3145268"/>
                  </a:lnTo>
                  <a:lnTo>
                    <a:pt x="3483246" y="3145602"/>
                  </a:lnTo>
                  <a:lnTo>
                    <a:pt x="3483246" y="3145936"/>
                  </a:lnTo>
                  <a:lnTo>
                    <a:pt x="3483246" y="3146269"/>
                  </a:lnTo>
                  <a:lnTo>
                    <a:pt x="3483246" y="3146601"/>
                  </a:lnTo>
                  <a:lnTo>
                    <a:pt x="3483246" y="3146933"/>
                  </a:lnTo>
                  <a:lnTo>
                    <a:pt x="3483246" y="3147264"/>
                  </a:lnTo>
                  <a:lnTo>
                    <a:pt x="3483246" y="3147594"/>
                  </a:lnTo>
                  <a:lnTo>
                    <a:pt x="3483246" y="3147924"/>
                  </a:lnTo>
                  <a:lnTo>
                    <a:pt x="3483246" y="3148253"/>
                  </a:lnTo>
                  <a:lnTo>
                    <a:pt x="3483246" y="3148582"/>
                  </a:lnTo>
                  <a:lnTo>
                    <a:pt x="3483246" y="3148909"/>
                  </a:lnTo>
                  <a:lnTo>
                    <a:pt x="3483246" y="3149236"/>
                  </a:lnTo>
                  <a:lnTo>
                    <a:pt x="3483246" y="3149563"/>
                  </a:lnTo>
                  <a:lnTo>
                    <a:pt x="3483246" y="3149889"/>
                  </a:lnTo>
                  <a:lnTo>
                    <a:pt x="3483246" y="3150214"/>
                  </a:lnTo>
                  <a:lnTo>
                    <a:pt x="3483246" y="3150539"/>
                  </a:lnTo>
                  <a:lnTo>
                    <a:pt x="3483246" y="3150863"/>
                  </a:lnTo>
                  <a:lnTo>
                    <a:pt x="3483246" y="3151186"/>
                  </a:lnTo>
                  <a:lnTo>
                    <a:pt x="3483246" y="3151509"/>
                  </a:lnTo>
                  <a:lnTo>
                    <a:pt x="3483246" y="3151831"/>
                  </a:lnTo>
                  <a:lnTo>
                    <a:pt x="3483246" y="3152152"/>
                  </a:lnTo>
                  <a:lnTo>
                    <a:pt x="3483246" y="3152473"/>
                  </a:lnTo>
                  <a:lnTo>
                    <a:pt x="3483246" y="3152793"/>
                  </a:lnTo>
                  <a:lnTo>
                    <a:pt x="3483246" y="3153113"/>
                  </a:lnTo>
                  <a:lnTo>
                    <a:pt x="3483246" y="3153432"/>
                  </a:lnTo>
                  <a:lnTo>
                    <a:pt x="3483246" y="3153750"/>
                  </a:lnTo>
                  <a:lnTo>
                    <a:pt x="3483246" y="3154068"/>
                  </a:lnTo>
                  <a:lnTo>
                    <a:pt x="3483246" y="3154385"/>
                  </a:lnTo>
                  <a:lnTo>
                    <a:pt x="3483246" y="3154702"/>
                  </a:lnTo>
                  <a:lnTo>
                    <a:pt x="3483246" y="3155017"/>
                  </a:lnTo>
                  <a:lnTo>
                    <a:pt x="3483246" y="3155333"/>
                  </a:lnTo>
                  <a:lnTo>
                    <a:pt x="3483246" y="3155647"/>
                  </a:lnTo>
                  <a:lnTo>
                    <a:pt x="3483246" y="3155962"/>
                  </a:lnTo>
                  <a:lnTo>
                    <a:pt x="3483246" y="3156275"/>
                  </a:lnTo>
                  <a:lnTo>
                    <a:pt x="3483246" y="3156588"/>
                  </a:lnTo>
                  <a:lnTo>
                    <a:pt x="3483246" y="3156900"/>
                  </a:lnTo>
                  <a:lnTo>
                    <a:pt x="3483246" y="3157212"/>
                  </a:lnTo>
                  <a:lnTo>
                    <a:pt x="3483246" y="3157523"/>
                  </a:lnTo>
                  <a:lnTo>
                    <a:pt x="3483246" y="3157833"/>
                  </a:lnTo>
                  <a:lnTo>
                    <a:pt x="3483246" y="3158143"/>
                  </a:lnTo>
                  <a:lnTo>
                    <a:pt x="3483246" y="3158453"/>
                  </a:lnTo>
                  <a:lnTo>
                    <a:pt x="3483246" y="3158761"/>
                  </a:lnTo>
                  <a:lnTo>
                    <a:pt x="3483246" y="3159070"/>
                  </a:lnTo>
                  <a:lnTo>
                    <a:pt x="3483246" y="3159377"/>
                  </a:lnTo>
                  <a:lnTo>
                    <a:pt x="3483246" y="3159684"/>
                  </a:lnTo>
                  <a:lnTo>
                    <a:pt x="3483246" y="3159991"/>
                  </a:lnTo>
                  <a:lnTo>
                    <a:pt x="3483246" y="3160296"/>
                  </a:lnTo>
                  <a:lnTo>
                    <a:pt x="3483246" y="3160602"/>
                  </a:lnTo>
                  <a:lnTo>
                    <a:pt x="3483246" y="3160906"/>
                  </a:lnTo>
                  <a:lnTo>
                    <a:pt x="3483246" y="3161210"/>
                  </a:lnTo>
                  <a:lnTo>
                    <a:pt x="3483246" y="3161514"/>
                  </a:lnTo>
                  <a:lnTo>
                    <a:pt x="3483246" y="3161817"/>
                  </a:lnTo>
                  <a:lnTo>
                    <a:pt x="3483246" y="3162119"/>
                  </a:lnTo>
                  <a:lnTo>
                    <a:pt x="3483246" y="3162421"/>
                  </a:lnTo>
                  <a:lnTo>
                    <a:pt x="3483246" y="3162722"/>
                  </a:lnTo>
                  <a:lnTo>
                    <a:pt x="3483246" y="3163023"/>
                  </a:lnTo>
                  <a:lnTo>
                    <a:pt x="3483246" y="3163323"/>
                  </a:lnTo>
                  <a:lnTo>
                    <a:pt x="3483246" y="3163623"/>
                  </a:lnTo>
                  <a:lnTo>
                    <a:pt x="3483246" y="3163922"/>
                  </a:lnTo>
                  <a:lnTo>
                    <a:pt x="3483246" y="3164220"/>
                  </a:lnTo>
                  <a:lnTo>
                    <a:pt x="3483246" y="3164518"/>
                  </a:lnTo>
                  <a:lnTo>
                    <a:pt x="3483246" y="3164815"/>
                  </a:lnTo>
                  <a:lnTo>
                    <a:pt x="3483246" y="3165112"/>
                  </a:lnTo>
                  <a:lnTo>
                    <a:pt x="3483246" y="3165408"/>
                  </a:lnTo>
                  <a:lnTo>
                    <a:pt x="3483246" y="3165704"/>
                  </a:lnTo>
                  <a:lnTo>
                    <a:pt x="3483246" y="3165999"/>
                  </a:lnTo>
                  <a:lnTo>
                    <a:pt x="3483246" y="3166294"/>
                  </a:lnTo>
                  <a:lnTo>
                    <a:pt x="3483246" y="3166588"/>
                  </a:lnTo>
                  <a:lnTo>
                    <a:pt x="3483246" y="3166881"/>
                  </a:lnTo>
                  <a:lnTo>
                    <a:pt x="3483246" y="3167174"/>
                  </a:lnTo>
                  <a:lnTo>
                    <a:pt x="3483246" y="3167466"/>
                  </a:lnTo>
                  <a:lnTo>
                    <a:pt x="3483246" y="3167758"/>
                  </a:lnTo>
                  <a:lnTo>
                    <a:pt x="3483246" y="3168050"/>
                  </a:lnTo>
                  <a:lnTo>
                    <a:pt x="3483246" y="3168340"/>
                  </a:lnTo>
                  <a:lnTo>
                    <a:pt x="3483246" y="3168631"/>
                  </a:lnTo>
                  <a:lnTo>
                    <a:pt x="3483246" y="3168920"/>
                  </a:lnTo>
                  <a:lnTo>
                    <a:pt x="3483246" y="3169209"/>
                  </a:lnTo>
                  <a:lnTo>
                    <a:pt x="3483246" y="3169498"/>
                  </a:lnTo>
                  <a:lnTo>
                    <a:pt x="3483246" y="3169786"/>
                  </a:lnTo>
                  <a:lnTo>
                    <a:pt x="3483246" y="3170074"/>
                  </a:lnTo>
                  <a:lnTo>
                    <a:pt x="3483246" y="3170361"/>
                  </a:lnTo>
                  <a:lnTo>
                    <a:pt x="3483246" y="3170647"/>
                  </a:lnTo>
                  <a:lnTo>
                    <a:pt x="3483246" y="3170933"/>
                  </a:lnTo>
                  <a:lnTo>
                    <a:pt x="3483246" y="3171219"/>
                  </a:lnTo>
                  <a:lnTo>
                    <a:pt x="3483246" y="3171504"/>
                  </a:lnTo>
                  <a:lnTo>
                    <a:pt x="3483246" y="3171788"/>
                  </a:lnTo>
                  <a:lnTo>
                    <a:pt x="3483246" y="3172072"/>
                  </a:lnTo>
                  <a:lnTo>
                    <a:pt x="3483246" y="3172356"/>
                  </a:lnTo>
                  <a:lnTo>
                    <a:pt x="3483246" y="3172638"/>
                  </a:lnTo>
                  <a:lnTo>
                    <a:pt x="3483246" y="3172921"/>
                  </a:lnTo>
                  <a:lnTo>
                    <a:pt x="3483246" y="3173203"/>
                  </a:lnTo>
                  <a:lnTo>
                    <a:pt x="3483246" y="3173484"/>
                  </a:lnTo>
                  <a:lnTo>
                    <a:pt x="3483246" y="3173765"/>
                  </a:lnTo>
                  <a:lnTo>
                    <a:pt x="3483246" y="3174045"/>
                  </a:lnTo>
                  <a:lnTo>
                    <a:pt x="3483246" y="3174325"/>
                  </a:lnTo>
                  <a:lnTo>
                    <a:pt x="3483246" y="3174604"/>
                  </a:lnTo>
                  <a:lnTo>
                    <a:pt x="3483246" y="3174883"/>
                  </a:lnTo>
                  <a:lnTo>
                    <a:pt x="3483246" y="3175161"/>
                  </a:lnTo>
                  <a:lnTo>
                    <a:pt x="3483246" y="3175439"/>
                  </a:lnTo>
                  <a:lnTo>
                    <a:pt x="3483246" y="3175717"/>
                  </a:lnTo>
                  <a:lnTo>
                    <a:pt x="3483246" y="3175993"/>
                  </a:lnTo>
                  <a:lnTo>
                    <a:pt x="3483246" y="3176270"/>
                  </a:lnTo>
                  <a:lnTo>
                    <a:pt x="3483246" y="3176545"/>
                  </a:lnTo>
                  <a:lnTo>
                    <a:pt x="3483246" y="3176821"/>
                  </a:lnTo>
                  <a:lnTo>
                    <a:pt x="3483246" y="3177096"/>
                  </a:lnTo>
                  <a:lnTo>
                    <a:pt x="3483246" y="3177370"/>
                  </a:lnTo>
                  <a:lnTo>
                    <a:pt x="3483246" y="3177644"/>
                  </a:lnTo>
                  <a:lnTo>
                    <a:pt x="3483246" y="3177917"/>
                  </a:lnTo>
                  <a:lnTo>
                    <a:pt x="3483246" y="3178190"/>
                  </a:lnTo>
                  <a:lnTo>
                    <a:pt x="3483246" y="3178462"/>
                  </a:lnTo>
                  <a:lnTo>
                    <a:pt x="3483246" y="3178734"/>
                  </a:lnTo>
                  <a:lnTo>
                    <a:pt x="3483246" y="3179006"/>
                  </a:lnTo>
                  <a:lnTo>
                    <a:pt x="3483246" y="3179277"/>
                  </a:lnTo>
                  <a:lnTo>
                    <a:pt x="3483246" y="3179547"/>
                  </a:lnTo>
                  <a:lnTo>
                    <a:pt x="3483246" y="3179817"/>
                  </a:lnTo>
                  <a:lnTo>
                    <a:pt x="3483246" y="3180086"/>
                  </a:lnTo>
                  <a:lnTo>
                    <a:pt x="3483246" y="3180355"/>
                  </a:lnTo>
                  <a:lnTo>
                    <a:pt x="3483246" y="3180624"/>
                  </a:lnTo>
                  <a:lnTo>
                    <a:pt x="3483246" y="3180892"/>
                  </a:lnTo>
                  <a:lnTo>
                    <a:pt x="3483246" y="3181160"/>
                  </a:lnTo>
                  <a:lnTo>
                    <a:pt x="3483246" y="3181427"/>
                  </a:lnTo>
                  <a:lnTo>
                    <a:pt x="3483246" y="3181693"/>
                  </a:lnTo>
                  <a:lnTo>
                    <a:pt x="3483246" y="3181959"/>
                  </a:lnTo>
                  <a:lnTo>
                    <a:pt x="3483246" y="3182225"/>
                  </a:lnTo>
                  <a:lnTo>
                    <a:pt x="3483246" y="3182490"/>
                  </a:lnTo>
                  <a:lnTo>
                    <a:pt x="3483246" y="3182755"/>
                  </a:lnTo>
                  <a:lnTo>
                    <a:pt x="3483246" y="3183019"/>
                  </a:lnTo>
                  <a:lnTo>
                    <a:pt x="3483246" y="3183283"/>
                  </a:lnTo>
                  <a:lnTo>
                    <a:pt x="3483246" y="3183547"/>
                  </a:lnTo>
                  <a:lnTo>
                    <a:pt x="3483246" y="3183809"/>
                  </a:lnTo>
                  <a:lnTo>
                    <a:pt x="3483246" y="3184072"/>
                  </a:lnTo>
                  <a:lnTo>
                    <a:pt x="3483246" y="3184334"/>
                  </a:lnTo>
                  <a:lnTo>
                    <a:pt x="3483246" y="3184595"/>
                  </a:lnTo>
                  <a:lnTo>
                    <a:pt x="3483246" y="3184856"/>
                  </a:lnTo>
                  <a:lnTo>
                    <a:pt x="3483246" y="3185117"/>
                  </a:lnTo>
                  <a:lnTo>
                    <a:pt x="3483246" y="3185377"/>
                  </a:lnTo>
                  <a:lnTo>
                    <a:pt x="3483246" y="3185637"/>
                  </a:lnTo>
                  <a:lnTo>
                    <a:pt x="3483246" y="3185896"/>
                  </a:lnTo>
                  <a:lnTo>
                    <a:pt x="3483246" y="3186155"/>
                  </a:lnTo>
                  <a:lnTo>
                    <a:pt x="3483246" y="3186413"/>
                  </a:lnTo>
                  <a:lnTo>
                    <a:pt x="3483246" y="3186671"/>
                  </a:lnTo>
                  <a:lnTo>
                    <a:pt x="3483246" y="3186929"/>
                  </a:lnTo>
                  <a:lnTo>
                    <a:pt x="3483246" y="3187186"/>
                  </a:lnTo>
                  <a:lnTo>
                    <a:pt x="3483246" y="3187442"/>
                  </a:lnTo>
                  <a:lnTo>
                    <a:pt x="3483246" y="3187698"/>
                  </a:lnTo>
                  <a:lnTo>
                    <a:pt x="3483246" y="3187954"/>
                  </a:lnTo>
                  <a:lnTo>
                    <a:pt x="3483246" y="3188209"/>
                  </a:lnTo>
                  <a:lnTo>
                    <a:pt x="3483246" y="3188464"/>
                  </a:lnTo>
                  <a:lnTo>
                    <a:pt x="3483246" y="3188718"/>
                  </a:lnTo>
                  <a:lnTo>
                    <a:pt x="3483246" y="3188972"/>
                  </a:lnTo>
                  <a:lnTo>
                    <a:pt x="3483246" y="3189226"/>
                  </a:lnTo>
                  <a:lnTo>
                    <a:pt x="3483246" y="3189479"/>
                  </a:lnTo>
                  <a:lnTo>
                    <a:pt x="3483246" y="3189731"/>
                  </a:lnTo>
                  <a:lnTo>
                    <a:pt x="3483246" y="3189983"/>
                  </a:lnTo>
                  <a:lnTo>
                    <a:pt x="3483246" y="3190235"/>
                  </a:lnTo>
                  <a:lnTo>
                    <a:pt x="3483246" y="3190486"/>
                  </a:lnTo>
                  <a:lnTo>
                    <a:pt x="3483246" y="3190737"/>
                  </a:lnTo>
                  <a:lnTo>
                    <a:pt x="3483246" y="3190988"/>
                  </a:lnTo>
                  <a:lnTo>
                    <a:pt x="3483246" y="3191238"/>
                  </a:lnTo>
                  <a:lnTo>
                    <a:pt x="3483246" y="3191487"/>
                  </a:lnTo>
                  <a:lnTo>
                    <a:pt x="3483246" y="3191736"/>
                  </a:lnTo>
                  <a:lnTo>
                    <a:pt x="3483246" y="3191985"/>
                  </a:lnTo>
                  <a:lnTo>
                    <a:pt x="3483246" y="3192234"/>
                  </a:lnTo>
                  <a:lnTo>
                    <a:pt x="3483246" y="3192481"/>
                  </a:lnTo>
                  <a:lnTo>
                    <a:pt x="3483246" y="3192729"/>
                  </a:lnTo>
                  <a:lnTo>
                    <a:pt x="3483246" y="3192976"/>
                  </a:lnTo>
                  <a:lnTo>
                    <a:pt x="3483246" y="3193223"/>
                  </a:lnTo>
                  <a:lnTo>
                    <a:pt x="3483246" y="3193469"/>
                  </a:lnTo>
                  <a:lnTo>
                    <a:pt x="3483246" y="3193714"/>
                  </a:lnTo>
                  <a:lnTo>
                    <a:pt x="3483246" y="3193960"/>
                  </a:lnTo>
                  <a:lnTo>
                    <a:pt x="3483246" y="3194205"/>
                  </a:lnTo>
                  <a:lnTo>
                    <a:pt x="3483246" y="3194449"/>
                  </a:lnTo>
                  <a:lnTo>
                    <a:pt x="3483246" y="3194693"/>
                  </a:lnTo>
                  <a:lnTo>
                    <a:pt x="3483246" y="3194937"/>
                  </a:lnTo>
                  <a:lnTo>
                    <a:pt x="3483246" y="3195180"/>
                  </a:lnTo>
                  <a:lnTo>
                    <a:pt x="3483246" y="3195423"/>
                  </a:lnTo>
                  <a:lnTo>
                    <a:pt x="3483246" y="3195666"/>
                  </a:lnTo>
                  <a:lnTo>
                    <a:pt x="3483246" y="3195908"/>
                  </a:lnTo>
                  <a:lnTo>
                    <a:pt x="3483246" y="3196150"/>
                  </a:lnTo>
                  <a:lnTo>
                    <a:pt x="3483246" y="3196391"/>
                  </a:lnTo>
                  <a:lnTo>
                    <a:pt x="3483246" y="3196632"/>
                  </a:lnTo>
                  <a:lnTo>
                    <a:pt x="3483246" y="3196872"/>
                  </a:lnTo>
                  <a:lnTo>
                    <a:pt x="3483246" y="3197112"/>
                  </a:lnTo>
                  <a:lnTo>
                    <a:pt x="3483246" y="3197352"/>
                  </a:lnTo>
                  <a:lnTo>
                    <a:pt x="3483246" y="3197591"/>
                  </a:lnTo>
                  <a:lnTo>
                    <a:pt x="3483246" y="3197830"/>
                  </a:lnTo>
                  <a:lnTo>
                    <a:pt x="3483246" y="3198068"/>
                  </a:lnTo>
                  <a:lnTo>
                    <a:pt x="3483246" y="3198306"/>
                  </a:lnTo>
                  <a:lnTo>
                    <a:pt x="3483246" y="3198544"/>
                  </a:lnTo>
                  <a:lnTo>
                    <a:pt x="3483246" y="3198781"/>
                  </a:lnTo>
                  <a:lnTo>
                    <a:pt x="3483246" y="3199018"/>
                  </a:lnTo>
                  <a:lnTo>
                    <a:pt x="3483246" y="3199255"/>
                  </a:lnTo>
                  <a:lnTo>
                    <a:pt x="3483246" y="3199491"/>
                  </a:lnTo>
                  <a:lnTo>
                    <a:pt x="3483246" y="3199726"/>
                  </a:lnTo>
                  <a:lnTo>
                    <a:pt x="3483246" y="3199962"/>
                  </a:lnTo>
                  <a:lnTo>
                    <a:pt x="3483246" y="3200197"/>
                  </a:lnTo>
                  <a:lnTo>
                    <a:pt x="3483246" y="3200431"/>
                  </a:lnTo>
                  <a:lnTo>
                    <a:pt x="3483246" y="3200665"/>
                  </a:lnTo>
                  <a:lnTo>
                    <a:pt x="3483246" y="3200899"/>
                  </a:lnTo>
                  <a:lnTo>
                    <a:pt x="3483246" y="3201132"/>
                  </a:lnTo>
                  <a:lnTo>
                    <a:pt x="3483246" y="3201365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139274"/>
                  </a:lnTo>
                  <a:lnTo>
                    <a:pt x="856878" y="138730"/>
                  </a:lnTo>
                  <a:lnTo>
                    <a:pt x="860361" y="138191"/>
                  </a:lnTo>
                  <a:lnTo>
                    <a:pt x="863845" y="137655"/>
                  </a:lnTo>
                  <a:lnTo>
                    <a:pt x="867328" y="137124"/>
                  </a:lnTo>
                  <a:lnTo>
                    <a:pt x="870811" y="136597"/>
                  </a:lnTo>
                  <a:lnTo>
                    <a:pt x="874294" y="136074"/>
                  </a:lnTo>
                  <a:lnTo>
                    <a:pt x="877778" y="135555"/>
                  </a:lnTo>
                  <a:lnTo>
                    <a:pt x="881261" y="135040"/>
                  </a:lnTo>
                  <a:lnTo>
                    <a:pt x="884744" y="134529"/>
                  </a:lnTo>
                  <a:lnTo>
                    <a:pt x="888227" y="134022"/>
                  </a:lnTo>
                  <a:lnTo>
                    <a:pt x="891711" y="133519"/>
                  </a:lnTo>
                  <a:lnTo>
                    <a:pt x="895194" y="133019"/>
                  </a:lnTo>
                  <a:lnTo>
                    <a:pt x="898677" y="132523"/>
                  </a:lnTo>
                  <a:lnTo>
                    <a:pt x="902160" y="132031"/>
                  </a:lnTo>
                  <a:lnTo>
                    <a:pt x="905644" y="131542"/>
                  </a:lnTo>
                  <a:lnTo>
                    <a:pt x="909127" y="131057"/>
                  </a:lnTo>
                  <a:lnTo>
                    <a:pt x="912610" y="130576"/>
                  </a:lnTo>
                  <a:lnTo>
                    <a:pt x="916093" y="130098"/>
                  </a:lnTo>
                  <a:lnTo>
                    <a:pt x="919577" y="129623"/>
                  </a:lnTo>
                  <a:lnTo>
                    <a:pt x="923060" y="129152"/>
                  </a:lnTo>
                  <a:lnTo>
                    <a:pt x="926543" y="128685"/>
                  </a:lnTo>
                  <a:lnTo>
                    <a:pt x="930026" y="128220"/>
                  </a:lnTo>
                  <a:lnTo>
                    <a:pt x="933510" y="127759"/>
                  </a:lnTo>
                  <a:lnTo>
                    <a:pt x="936993" y="127302"/>
                  </a:lnTo>
                  <a:lnTo>
                    <a:pt x="940476" y="126848"/>
                  </a:lnTo>
                  <a:lnTo>
                    <a:pt x="943959" y="126396"/>
                  </a:lnTo>
                  <a:lnTo>
                    <a:pt x="947443" y="125949"/>
                  </a:lnTo>
                  <a:lnTo>
                    <a:pt x="950926" y="125504"/>
                  </a:lnTo>
                  <a:lnTo>
                    <a:pt x="954409" y="125062"/>
                  </a:lnTo>
                  <a:lnTo>
                    <a:pt x="957892" y="124624"/>
                  </a:lnTo>
                  <a:lnTo>
                    <a:pt x="961376" y="124188"/>
                  </a:lnTo>
                  <a:lnTo>
                    <a:pt x="964859" y="123756"/>
                  </a:lnTo>
                  <a:lnTo>
                    <a:pt x="968342" y="123326"/>
                  </a:lnTo>
                  <a:lnTo>
                    <a:pt x="971825" y="122900"/>
                  </a:lnTo>
                  <a:lnTo>
                    <a:pt x="975309" y="122477"/>
                  </a:lnTo>
                  <a:lnTo>
                    <a:pt x="978792" y="122056"/>
                  </a:lnTo>
                  <a:lnTo>
                    <a:pt x="982275" y="121638"/>
                  </a:lnTo>
                  <a:lnTo>
                    <a:pt x="985758" y="121223"/>
                  </a:lnTo>
                  <a:lnTo>
                    <a:pt x="989242" y="120811"/>
                  </a:lnTo>
                  <a:lnTo>
                    <a:pt x="992725" y="120402"/>
                  </a:lnTo>
                  <a:lnTo>
                    <a:pt x="996208" y="119996"/>
                  </a:lnTo>
                  <a:lnTo>
                    <a:pt x="999691" y="119592"/>
                  </a:lnTo>
                  <a:lnTo>
                    <a:pt x="1003175" y="119191"/>
                  </a:lnTo>
                  <a:lnTo>
                    <a:pt x="1006658" y="118792"/>
                  </a:lnTo>
                  <a:lnTo>
                    <a:pt x="1010141" y="118397"/>
                  </a:lnTo>
                  <a:lnTo>
                    <a:pt x="1013624" y="118004"/>
                  </a:lnTo>
                  <a:lnTo>
                    <a:pt x="1017108" y="117613"/>
                  </a:lnTo>
                  <a:lnTo>
                    <a:pt x="1020591" y="117225"/>
                  </a:lnTo>
                  <a:lnTo>
                    <a:pt x="1024074" y="116840"/>
                  </a:lnTo>
                  <a:lnTo>
                    <a:pt x="1027557" y="116457"/>
                  </a:lnTo>
                  <a:lnTo>
                    <a:pt x="1031041" y="116077"/>
                  </a:lnTo>
                  <a:lnTo>
                    <a:pt x="1034524" y="115699"/>
                  </a:lnTo>
                  <a:lnTo>
                    <a:pt x="1038007" y="115324"/>
                  </a:lnTo>
                  <a:lnTo>
                    <a:pt x="1041490" y="114951"/>
                  </a:lnTo>
                  <a:lnTo>
                    <a:pt x="1044974" y="114580"/>
                  </a:lnTo>
                  <a:lnTo>
                    <a:pt x="1048457" y="114212"/>
                  </a:lnTo>
                  <a:lnTo>
                    <a:pt x="1051940" y="113846"/>
                  </a:lnTo>
                  <a:lnTo>
                    <a:pt x="1055423" y="113482"/>
                  </a:lnTo>
                  <a:lnTo>
                    <a:pt x="1058907" y="113121"/>
                  </a:lnTo>
                  <a:lnTo>
                    <a:pt x="1062390" y="112762"/>
                  </a:lnTo>
                  <a:lnTo>
                    <a:pt x="1065873" y="112406"/>
                  </a:lnTo>
                  <a:lnTo>
                    <a:pt x="1069356" y="112051"/>
                  </a:lnTo>
                  <a:lnTo>
                    <a:pt x="1072840" y="111699"/>
                  </a:lnTo>
                  <a:lnTo>
                    <a:pt x="1076323" y="111349"/>
                  </a:lnTo>
                  <a:lnTo>
                    <a:pt x="1079806" y="111002"/>
                  </a:lnTo>
                  <a:lnTo>
                    <a:pt x="1083289" y="110656"/>
                  </a:lnTo>
                  <a:lnTo>
                    <a:pt x="1086773" y="110313"/>
                  </a:lnTo>
                  <a:lnTo>
                    <a:pt x="1090256" y="109971"/>
                  </a:lnTo>
                  <a:lnTo>
                    <a:pt x="1093739" y="109632"/>
                  </a:lnTo>
                  <a:lnTo>
                    <a:pt x="1097222" y="109295"/>
                  </a:lnTo>
                  <a:lnTo>
                    <a:pt x="1100706" y="108960"/>
                  </a:lnTo>
                  <a:lnTo>
                    <a:pt x="1104189" y="108627"/>
                  </a:lnTo>
                  <a:lnTo>
                    <a:pt x="1107672" y="108296"/>
                  </a:lnTo>
                  <a:lnTo>
                    <a:pt x="1111155" y="107967"/>
                  </a:lnTo>
                  <a:lnTo>
                    <a:pt x="1114639" y="107640"/>
                  </a:lnTo>
                  <a:lnTo>
                    <a:pt x="1118122" y="107315"/>
                  </a:lnTo>
                  <a:lnTo>
                    <a:pt x="1121605" y="106992"/>
                  </a:lnTo>
                  <a:lnTo>
                    <a:pt x="1125088" y="106671"/>
                  </a:lnTo>
                  <a:lnTo>
                    <a:pt x="1128572" y="106352"/>
                  </a:lnTo>
                  <a:lnTo>
                    <a:pt x="1132055" y="106034"/>
                  </a:lnTo>
                  <a:lnTo>
                    <a:pt x="1135538" y="105719"/>
                  </a:lnTo>
                  <a:lnTo>
                    <a:pt x="1139021" y="105406"/>
                  </a:lnTo>
                  <a:lnTo>
                    <a:pt x="1142505" y="105094"/>
                  </a:lnTo>
                  <a:lnTo>
                    <a:pt x="1145988" y="104784"/>
                  </a:lnTo>
                  <a:lnTo>
                    <a:pt x="1149471" y="104476"/>
                  </a:lnTo>
                  <a:lnTo>
                    <a:pt x="1152954" y="104170"/>
                  </a:lnTo>
                  <a:lnTo>
                    <a:pt x="1156437" y="103865"/>
                  </a:lnTo>
                  <a:lnTo>
                    <a:pt x="1159921" y="103563"/>
                  </a:lnTo>
                  <a:lnTo>
                    <a:pt x="1163404" y="103262"/>
                  </a:lnTo>
                  <a:lnTo>
                    <a:pt x="1166887" y="102963"/>
                  </a:lnTo>
                  <a:lnTo>
                    <a:pt x="1170370" y="102665"/>
                  </a:lnTo>
                  <a:lnTo>
                    <a:pt x="1173854" y="102370"/>
                  </a:lnTo>
                  <a:lnTo>
                    <a:pt x="1177337" y="102076"/>
                  </a:lnTo>
                  <a:lnTo>
                    <a:pt x="1180820" y="101783"/>
                  </a:lnTo>
                  <a:lnTo>
                    <a:pt x="1184303" y="101493"/>
                  </a:lnTo>
                  <a:lnTo>
                    <a:pt x="1187787" y="101204"/>
                  </a:lnTo>
                  <a:lnTo>
                    <a:pt x="1191270" y="100916"/>
                  </a:lnTo>
                  <a:lnTo>
                    <a:pt x="1194753" y="100631"/>
                  </a:lnTo>
                  <a:lnTo>
                    <a:pt x="1198236" y="100347"/>
                  </a:lnTo>
                  <a:lnTo>
                    <a:pt x="1201720" y="100064"/>
                  </a:lnTo>
                  <a:lnTo>
                    <a:pt x="1205203" y="99783"/>
                  </a:lnTo>
                  <a:lnTo>
                    <a:pt x="1208686" y="193481"/>
                  </a:lnTo>
                  <a:lnTo>
                    <a:pt x="1212169" y="192956"/>
                  </a:lnTo>
                  <a:lnTo>
                    <a:pt x="1215653" y="192433"/>
                  </a:lnTo>
                  <a:lnTo>
                    <a:pt x="1219136" y="191914"/>
                  </a:lnTo>
                  <a:lnTo>
                    <a:pt x="1222619" y="191397"/>
                  </a:lnTo>
                  <a:lnTo>
                    <a:pt x="1226102" y="190883"/>
                  </a:lnTo>
                  <a:lnTo>
                    <a:pt x="1229586" y="190372"/>
                  </a:lnTo>
                  <a:lnTo>
                    <a:pt x="1233069" y="189864"/>
                  </a:lnTo>
                  <a:lnTo>
                    <a:pt x="1236552" y="189358"/>
                  </a:lnTo>
                  <a:lnTo>
                    <a:pt x="1240035" y="188855"/>
                  </a:lnTo>
                  <a:lnTo>
                    <a:pt x="1243519" y="188354"/>
                  </a:lnTo>
                  <a:lnTo>
                    <a:pt x="1247002" y="187857"/>
                  </a:lnTo>
                  <a:lnTo>
                    <a:pt x="1250485" y="187362"/>
                  </a:lnTo>
                  <a:lnTo>
                    <a:pt x="1253968" y="186869"/>
                  </a:lnTo>
                  <a:lnTo>
                    <a:pt x="1257452" y="186379"/>
                  </a:lnTo>
                  <a:lnTo>
                    <a:pt x="1260935" y="185892"/>
                  </a:lnTo>
                  <a:lnTo>
                    <a:pt x="1264418" y="185407"/>
                  </a:lnTo>
                  <a:lnTo>
                    <a:pt x="1267901" y="184924"/>
                  </a:lnTo>
                  <a:lnTo>
                    <a:pt x="1271385" y="184445"/>
                  </a:lnTo>
                  <a:lnTo>
                    <a:pt x="1274868" y="183967"/>
                  </a:lnTo>
                  <a:lnTo>
                    <a:pt x="1278351" y="183492"/>
                  </a:lnTo>
                  <a:lnTo>
                    <a:pt x="1281834" y="183020"/>
                  </a:lnTo>
                  <a:lnTo>
                    <a:pt x="1285318" y="182550"/>
                  </a:lnTo>
                  <a:lnTo>
                    <a:pt x="1288801" y="182082"/>
                  </a:lnTo>
                  <a:lnTo>
                    <a:pt x="1292284" y="181617"/>
                  </a:lnTo>
                  <a:lnTo>
                    <a:pt x="1295767" y="181154"/>
                  </a:lnTo>
                  <a:lnTo>
                    <a:pt x="1299251" y="180694"/>
                  </a:lnTo>
                  <a:lnTo>
                    <a:pt x="1302734" y="180236"/>
                  </a:lnTo>
                  <a:lnTo>
                    <a:pt x="1306217" y="179780"/>
                  </a:lnTo>
                  <a:lnTo>
                    <a:pt x="1309700" y="179326"/>
                  </a:lnTo>
                  <a:lnTo>
                    <a:pt x="1313184" y="178875"/>
                  </a:lnTo>
                  <a:lnTo>
                    <a:pt x="1316667" y="178426"/>
                  </a:lnTo>
                  <a:lnTo>
                    <a:pt x="1320150" y="177980"/>
                  </a:lnTo>
                  <a:lnTo>
                    <a:pt x="1323633" y="177535"/>
                  </a:lnTo>
                  <a:lnTo>
                    <a:pt x="1327117" y="177093"/>
                  </a:lnTo>
                  <a:lnTo>
                    <a:pt x="1330600" y="176653"/>
                  </a:lnTo>
                  <a:lnTo>
                    <a:pt x="1334083" y="176215"/>
                  </a:lnTo>
                  <a:lnTo>
                    <a:pt x="1337566" y="175779"/>
                  </a:lnTo>
                  <a:lnTo>
                    <a:pt x="1341050" y="175345"/>
                  </a:lnTo>
                  <a:lnTo>
                    <a:pt x="1344533" y="174914"/>
                  </a:lnTo>
                  <a:lnTo>
                    <a:pt x="1348016" y="174485"/>
                  </a:lnTo>
                  <a:lnTo>
                    <a:pt x="1351499" y="174057"/>
                  </a:lnTo>
                  <a:lnTo>
                    <a:pt x="1354983" y="173632"/>
                  </a:lnTo>
                  <a:lnTo>
                    <a:pt x="1358466" y="173209"/>
                  </a:lnTo>
                  <a:lnTo>
                    <a:pt x="1361949" y="172788"/>
                  </a:lnTo>
                  <a:lnTo>
                    <a:pt x="1365432" y="172369"/>
                  </a:lnTo>
                  <a:lnTo>
                    <a:pt x="1368916" y="171952"/>
                  </a:lnTo>
                  <a:lnTo>
                    <a:pt x="1372399" y="171537"/>
                  </a:lnTo>
                  <a:lnTo>
                    <a:pt x="1375882" y="171124"/>
                  </a:lnTo>
                  <a:lnTo>
                    <a:pt x="1379365" y="170713"/>
                  </a:lnTo>
                  <a:lnTo>
                    <a:pt x="1382849" y="170304"/>
                  </a:lnTo>
                  <a:lnTo>
                    <a:pt x="1386332" y="169897"/>
                  </a:lnTo>
                  <a:lnTo>
                    <a:pt x="1389815" y="169492"/>
                  </a:lnTo>
                  <a:lnTo>
                    <a:pt x="1393298" y="169089"/>
                  </a:lnTo>
                  <a:lnTo>
                    <a:pt x="1396782" y="168688"/>
                  </a:lnTo>
                  <a:lnTo>
                    <a:pt x="1400265" y="168289"/>
                  </a:lnTo>
                  <a:lnTo>
                    <a:pt x="1403748" y="167891"/>
                  </a:lnTo>
                  <a:lnTo>
                    <a:pt x="1407231" y="167496"/>
                  </a:lnTo>
                  <a:lnTo>
                    <a:pt x="1410715" y="167102"/>
                  </a:lnTo>
                  <a:lnTo>
                    <a:pt x="1414198" y="166710"/>
                  </a:lnTo>
                  <a:lnTo>
                    <a:pt x="1417681" y="166320"/>
                  </a:lnTo>
                  <a:lnTo>
                    <a:pt x="1421164" y="165932"/>
                  </a:lnTo>
                  <a:lnTo>
                    <a:pt x="1424648" y="165545"/>
                  </a:lnTo>
                  <a:lnTo>
                    <a:pt x="1428131" y="165161"/>
                  </a:lnTo>
                  <a:lnTo>
                    <a:pt x="1431614" y="164778"/>
                  </a:lnTo>
                  <a:lnTo>
                    <a:pt x="1435097" y="164397"/>
                  </a:lnTo>
                  <a:lnTo>
                    <a:pt x="1438580" y="164017"/>
                  </a:lnTo>
                  <a:lnTo>
                    <a:pt x="1442064" y="163640"/>
                  </a:lnTo>
                  <a:lnTo>
                    <a:pt x="1445547" y="163264"/>
                  </a:lnTo>
                  <a:lnTo>
                    <a:pt x="1449030" y="162890"/>
                  </a:lnTo>
                  <a:lnTo>
                    <a:pt x="1452513" y="162517"/>
                  </a:lnTo>
                  <a:lnTo>
                    <a:pt x="1455997" y="162147"/>
                  </a:lnTo>
                  <a:lnTo>
                    <a:pt x="1459480" y="237159"/>
                  </a:lnTo>
                  <a:lnTo>
                    <a:pt x="1462963" y="236633"/>
                  </a:lnTo>
                  <a:lnTo>
                    <a:pt x="1466446" y="236109"/>
                  </a:lnTo>
                  <a:lnTo>
                    <a:pt x="1469930" y="235587"/>
                  </a:lnTo>
                  <a:lnTo>
                    <a:pt x="1473413" y="235068"/>
                  </a:lnTo>
                  <a:lnTo>
                    <a:pt x="1476896" y="234551"/>
                  </a:lnTo>
                  <a:lnTo>
                    <a:pt x="1480379" y="234036"/>
                  </a:lnTo>
                  <a:lnTo>
                    <a:pt x="1483863" y="233524"/>
                  </a:lnTo>
                  <a:lnTo>
                    <a:pt x="1487346" y="233013"/>
                  </a:lnTo>
                  <a:lnTo>
                    <a:pt x="1490829" y="232505"/>
                  </a:lnTo>
                  <a:lnTo>
                    <a:pt x="1494312" y="231999"/>
                  </a:lnTo>
                  <a:lnTo>
                    <a:pt x="1497796" y="231496"/>
                  </a:lnTo>
                  <a:lnTo>
                    <a:pt x="1501279" y="230994"/>
                  </a:lnTo>
                  <a:lnTo>
                    <a:pt x="1504762" y="230495"/>
                  </a:lnTo>
                  <a:lnTo>
                    <a:pt x="1508245" y="229998"/>
                  </a:lnTo>
                  <a:lnTo>
                    <a:pt x="1511729" y="229503"/>
                  </a:lnTo>
                  <a:lnTo>
                    <a:pt x="1515212" y="229010"/>
                  </a:lnTo>
                  <a:lnTo>
                    <a:pt x="1518695" y="228519"/>
                  </a:lnTo>
                  <a:lnTo>
                    <a:pt x="1522178" y="228030"/>
                  </a:lnTo>
                  <a:lnTo>
                    <a:pt x="1525662" y="227544"/>
                  </a:lnTo>
                  <a:lnTo>
                    <a:pt x="1529145" y="227059"/>
                  </a:lnTo>
                  <a:lnTo>
                    <a:pt x="1532628" y="226577"/>
                  </a:lnTo>
                  <a:lnTo>
                    <a:pt x="1536111" y="226096"/>
                  </a:lnTo>
                  <a:lnTo>
                    <a:pt x="1539595" y="225618"/>
                  </a:lnTo>
                  <a:lnTo>
                    <a:pt x="1543078" y="225142"/>
                  </a:lnTo>
                  <a:lnTo>
                    <a:pt x="1546561" y="224667"/>
                  </a:lnTo>
                  <a:lnTo>
                    <a:pt x="1550044" y="224195"/>
                  </a:lnTo>
                  <a:lnTo>
                    <a:pt x="1553528" y="223724"/>
                  </a:lnTo>
                  <a:lnTo>
                    <a:pt x="1557011" y="223256"/>
                  </a:lnTo>
                  <a:lnTo>
                    <a:pt x="1560494" y="222789"/>
                  </a:lnTo>
                  <a:lnTo>
                    <a:pt x="1563977" y="222325"/>
                  </a:lnTo>
                  <a:lnTo>
                    <a:pt x="1567461" y="221862"/>
                  </a:lnTo>
                  <a:lnTo>
                    <a:pt x="1570944" y="221402"/>
                  </a:lnTo>
                  <a:lnTo>
                    <a:pt x="1574427" y="220943"/>
                  </a:lnTo>
                  <a:lnTo>
                    <a:pt x="1577910" y="220486"/>
                  </a:lnTo>
                  <a:lnTo>
                    <a:pt x="1581394" y="220031"/>
                  </a:lnTo>
                  <a:lnTo>
                    <a:pt x="1584877" y="219578"/>
                  </a:lnTo>
                  <a:lnTo>
                    <a:pt x="1588360" y="219127"/>
                  </a:lnTo>
                  <a:lnTo>
                    <a:pt x="1591843" y="218677"/>
                  </a:lnTo>
                  <a:lnTo>
                    <a:pt x="1595327" y="218230"/>
                  </a:lnTo>
                  <a:lnTo>
                    <a:pt x="1598810" y="217784"/>
                  </a:lnTo>
                  <a:lnTo>
                    <a:pt x="1602293" y="217340"/>
                  </a:lnTo>
                  <a:lnTo>
                    <a:pt x="1605776" y="216898"/>
                  </a:lnTo>
                  <a:lnTo>
                    <a:pt x="1609260" y="216458"/>
                  </a:lnTo>
                  <a:lnTo>
                    <a:pt x="1612743" y="216019"/>
                  </a:lnTo>
                  <a:lnTo>
                    <a:pt x="1616226" y="215583"/>
                  </a:lnTo>
                  <a:lnTo>
                    <a:pt x="1619709" y="215148"/>
                  </a:lnTo>
                  <a:lnTo>
                    <a:pt x="1623193" y="214714"/>
                  </a:lnTo>
                  <a:lnTo>
                    <a:pt x="1626676" y="214283"/>
                  </a:lnTo>
                  <a:lnTo>
                    <a:pt x="1630159" y="213853"/>
                  </a:lnTo>
                  <a:lnTo>
                    <a:pt x="1633642" y="213425"/>
                  </a:lnTo>
                  <a:lnTo>
                    <a:pt x="1637126" y="212999"/>
                  </a:lnTo>
                  <a:lnTo>
                    <a:pt x="1640609" y="212574"/>
                  </a:lnTo>
                  <a:lnTo>
                    <a:pt x="1644092" y="212151"/>
                  </a:lnTo>
                  <a:lnTo>
                    <a:pt x="1647575" y="211730"/>
                  </a:lnTo>
                  <a:lnTo>
                    <a:pt x="1651059" y="211310"/>
                  </a:lnTo>
                  <a:lnTo>
                    <a:pt x="1654542" y="210892"/>
                  </a:lnTo>
                  <a:lnTo>
                    <a:pt x="1658025" y="210476"/>
                  </a:lnTo>
                  <a:lnTo>
                    <a:pt x="1661508" y="210061"/>
                  </a:lnTo>
                  <a:lnTo>
                    <a:pt x="1664992" y="209648"/>
                  </a:lnTo>
                  <a:lnTo>
                    <a:pt x="1668475" y="209237"/>
                  </a:lnTo>
                  <a:lnTo>
                    <a:pt x="1671958" y="208827"/>
                  </a:lnTo>
                  <a:lnTo>
                    <a:pt x="1675441" y="208419"/>
                  </a:lnTo>
                  <a:lnTo>
                    <a:pt x="1678925" y="208012"/>
                  </a:lnTo>
                  <a:lnTo>
                    <a:pt x="1682408" y="207607"/>
                  </a:lnTo>
                  <a:lnTo>
                    <a:pt x="1685891" y="207204"/>
                  </a:lnTo>
                  <a:lnTo>
                    <a:pt x="1689374" y="206802"/>
                  </a:lnTo>
                  <a:lnTo>
                    <a:pt x="1692858" y="206402"/>
                  </a:lnTo>
                  <a:lnTo>
                    <a:pt x="1696341" y="206003"/>
                  </a:lnTo>
                  <a:lnTo>
                    <a:pt x="1699824" y="205606"/>
                  </a:lnTo>
                  <a:lnTo>
                    <a:pt x="1703307" y="205210"/>
                  </a:lnTo>
                  <a:lnTo>
                    <a:pt x="1706791" y="204816"/>
                  </a:lnTo>
                  <a:lnTo>
                    <a:pt x="1710274" y="204423"/>
                  </a:lnTo>
                  <a:lnTo>
                    <a:pt x="1713757" y="204032"/>
                  </a:lnTo>
                  <a:lnTo>
                    <a:pt x="1717240" y="203643"/>
                  </a:lnTo>
                  <a:lnTo>
                    <a:pt x="1720723" y="203254"/>
                  </a:lnTo>
                  <a:lnTo>
                    <a:pt x="1724207" y="202868"/>
                  </a:lnTo>
                  <a:lnTo>
                    <a:pt x="1727690" y="202482"/>
                  </a:lnTo>
                  <a:lnTo>
                    <a:pt x="1731173" y="202099"/>
                  </a:lnTo>
                  <a:lnTo>
                    <a:pt x="1734656" y="201716"/>
                  </a:lnTo>
                  <a:lnTo>
                    <a:pt x="1738140" y="201335"/>
                  </a:lnTo>
                  <a:lnTo>
                    <a:pt x="1741623" y="200956"/>
                  </a:lnTo>
                  <a:lnTo>
                    <a:pt x="1745106" y="200578"/>
                  </a:lnTo>
                  <a:lnTo>
                    <a:pt x="1748589" y="200201"/>
                  </a:lnTo>
                  <a:lnTo>
                    <a:pt x="1752073" y="199826"/>
                  </a:lnTo>
                  <a:lnTo>
                    <a:pt x="1755556" y="199452"/>
                  </a:lnTo>
                  <a:lnTo>
                    <a:pt x="1759039" y="199080"/>
                  </a:lnTo>
                  <a:lnTo>
                    <a:pt x="1762522" y="198709"/>
                  </a:lnTo>
                  <a:lnTo>
                    <a:pt x="1766006" y="198339"/>
                  </a:lnTo>
                  <a:lnTo>
                    <a:pt x="1769489" y="197971"/>
                  </a:lnTo>
                  <a:lnTo>
                    <a:pt x="1772972" y="197604"/>
                  </a:lnTo>
                  <a:lnTo>
                    <a:pt x="1776455" y="197239"/>
                  </a:lnTo>
                  <a:lnTo>
                    <a:pt x="1779939" y="196875"/>
                  </a:lnTo>
                  <a:lnTo>
                    <a:pt x="1783422" y="196512"/>
                  </a:lnTo>
                  <a:lnTo>
                    <a:pt x="1786905" y="196150"/>
                  </a:lnTo>
                  <a:lnTo>
                    <a:pt x="1790388" y="195790"/>
                  </a:lnTo>
                  <a:lnTo>
                    <a:pt x="1793872" y="195431"/>
                  </a:lnTo>
                  <a:lnTo>
                    <a:pt x="1797355" y="195074"/>
                  </a:lnTo>
                  <a:lnTo>
                    <a:pt x="1800838" y="194718"/>
                  </a:lnTo>
                  <a:lnTo>
                    <a:pt x="1804321" y="194363"/>
                  </a:lnTo>
                  <a:lnTo>
                    <a:pt x="1807805" y="194009"/>
                  </a:lnTo>
                  <a:lnTo>
                    <a:pt x="1811288" y="193657"/>
                  </a:lnTo>
                  <a:lnTo>
                    <a:pt x="1814771" y="193306"/>
                  </a:lnTo>
                  <a:lnTo>
                    <a:pt x="1818254" y="192956"/>
                  </a:lnTo>
                  <a:lnTo>
                    <a:pt x="1821738" y="192607"/>
                  </a:lnTo>
                  <a:lnTo>
                    <a:pt x="1825221" y="192260"/>
                  </a:lnTo>
                  <a:lnTo>
                    <a:pt x="1828704" y="191914"/>
                  </a:lnTo>
                  <a:lnTo>
                    <a:pt x="1832187" y="191569"/>
                  </a:lnTo>
                  <a:lnTo>
                    <a:pt x="1835671" y="191226"/>
                  </a:lnTo>
                  <a:lnTo>
                    <a:pt x="1839154" y="190883"/>
                  </a:lnTo>
                  <a:lnTo>
                    <a:pt x="1842637" y="190542"/>
                  </a:lnTo>
                  <a:lnTo>
                    <a:pt x="1846120" y="190202"/>
                  </a:lnTo>
                  <a:lnTo>
                    <a:pt x="1849604" y="360099"/>
                  </a:lnTo>
                  <a:lnTo>
                    <a:pt x="1853087" y="359492"/>
                  </a:lnTo>
                  <a:lnTo>
                    <a:pt x="1856570" y="358887"/>
                  </a:lnTo>
                  <a:lnTo>
                    <a:pt x="1860053" y="358285"/>
                  </a:lnTo>
                  <a:lnTo>
                    <a:pt x="1863537" y="357684"/>
                  </a:lnTo>
                  <a:lnTo>
                    <a:pt x="1867020" y="357085"/>
                  </a:lnTo>
                  <a:lnTo>
                    <a:pt x="1870503" y="356488"/>
                  </a:lnTo>
                  <a:lnTo>
                    <a:pt x="1873986" y="355893"/>
                  </a:lnTo>
                  <a:lnTo>
                    <a:pt x="1877470" y="355300"/>
                  </a:lnTo>
                  <a:lnTo>
                    <a:pt x="1880953" y="354709"/>
                  </a:lnTo>
                  <a:lnTo>
                    <a:pt x="1884436" y="406256"/>
                  </a:lnTo>
                  <a:lnTo>
                    <a:pt x="1887919" y="405594"/>
                  </a:lnTo>
                  <a:lnTo>
                    <a:pt x="1891403" y="404934"/>
                  </a:lnTo>
                  <a:lnTo>
                    <a:pt x="1894886" y="404276"/>
                  </a:lnTo>
                  <a:lnTo>
                    <a:pt x="1898369" y="403620"/>
                  </a:lnTo>
                  <a:lnTo>
                    <a:pt x="1901852" y="402967"/>
                  </a:lnTo>
                  <a:lnTo>
                    <a:pt x="1905336" y="402315"/>
                  </a:lnTo>
                  <a:lnTo>
                    <a:pt x="1908819" y="401665"/>
                  </a:lnTo>
                  <a:lnTo>
                    <a:pt x="1912302" y="401018"/>
                  </a:lnTo>
                  <a:lnTo>
                    <a:pt x="1915785" y="400373"/>
                  </a:lnTo>
                  <a:lnTo>
                    <a:pt x="1919269" y="399729"/>
                  </a:lnTo>
                  <a:lnTo>
                    <a:pt x="1922752" y="399088"/>
                  </a:lnTo>
                  <a:lnTo>
                    <a:pt x="1926235" y="398449"/>
                  </a:lnTo>
                  <a:lnTo>
                    <a:pt x="1929718" y="397812"/>
                  </a:lnTo>
                  <a:lnTo>
                    <a:pt x="1933202" y="397177"/>
                  </a:lnTo>
                  <a:lnTo>
                    <a:pt x="1936685" y="396544"/>
                  </a:lnTo>
                  <a:lnTo>
                    <a:pt x="1940168" y="395913"/>
                  </a:lnTo>
                  <a:lnTo>
                    <a:pt x="1943651" y="395284"/>
                  </a:lnTo>
                  <a:lnTo>
                    <a:pt x="1947135" y="394657"/>
                  </a:lnTo>
                  <a:lnTo>
                    <a:pt x="1950618" y="394032"/>
                  </a:lnTo>
                  <a:lnTo>
                    <a:pt x="1954101" y="393409"/>
                  </a:lnTo>
                  <a:lnTo>
                    <a:pt x="1957584" y="392788"/>
                  </a:lnTo>
                  <a:lnTo>
                    <a:pt x="1961068" y="392169"/>
                  </a:lnTo>
                  <a:lnTo>
                    <a:pt x="1964551" y="391552"/>
                  </a:lnTo>
                  <a:lnTo>
                    <a:pt x="1968034" y="390936"/>
                  </a:lnTo>
                  <a:lnTo>
                    <a:pt x="1971517" y="390323"/>
                  </a:lnTo>
                  <a:lnTo>
                    <a:pt x="1975001" y="389712"/>
                  </a:lnTo>
                  <a:lnTo>
                    <a:pt x="1978484" y="389102"/>
                  </a:lnTo>
                  <a:lnTo>
                    <a:pt x="1981967" y="388495"/>
                  </a:lnTo>
                  <a:lnTo>
                    <a:pt x="1985450" y="387889"/>
                  </a:lnTo>
                  <a:lnTo>
                    <a:pt x="1988934" y="387285"/>
                  </a:lnTo>
                  <a:lnTo>
                    <a:pt x="1992417" y="386683"/>
                  </a:lnTo>
                  <a:lnTo>
                    <a:pt x="1995900" y="386083"/>
                  </a:lnTo>
                  <a:lnTo>
                    <a:pt x="1999383" y="385485"/>
                  </a:lnTo>
                  <a:lnTo>
                    <a:pt x="2002867" y="384889"/>
                  </a:lnTo>
                  <a:lnTo>
                    <a:pt x="2006350" y="384294"/>
                  </a:lnTo>
                  <a:lnTo>
                    <a:pt x="2009833" y="383702"/>
                  </a:lnTo>
                  <a:lnTo>
                    <a:pt x="2013316" y="383111"/>
                  </a:lnTo>
                  <a:lnTo>
                    <a:pt x="2016799" y="382522"/>
                  </a:lnTo>
                  <a:lnTo>
                    <a:pt x="2020283" y="381934"/>
                  </a:lnTo>
                  <a:lnTo>
                    <a:pt x="2023766" y="381349"/>
                  </a:lnTo>
                  <a:lnTo>
                    <a:pt x="2027249" y="380765"/>
                  </a:lnTo>
                  <a:lnTo>
                    <a:pt x="2030732" y="380184"/>
                  </a:lnTo>
                  <a:lnTo>
                    <a:pt x="2034216" y="379604"/>
                  </a:lnTo>
                  <a:lnTo>
                    <a:pt x="2037699" y="379025"/>
                  </a:lnTo>
                  <a:lnTo>
                    <a:pt x="2041182" y="378449"/>
                  </a:lnTo>
                  <a:lnTo>
                    <a:pt x="2044665" y="377874"/>
                  </a:lnTo>
                  <a:lnTo>
                    <a:pt x="2048149" y="377301"/>
                  </a:lnTo>
                  <a:lnTo>
                    <a:pt x="2051632" y="376730"/>
                  </a:lnTo>
                  <a:lnTo>
                    <a:pt x="2055115" y="376160"/>
                  </a:lnTo>
                  <a:lnTo>
                    <a:pt x="2058598" y="375592"/>
                  </a:lnTo>
                  <a:lnTo>
                    <a:pt x="2062082" y="422109"/>
                  </a:lnTo>
                  <a:lnTo>
                    <a:pt x="2065565" y="421483"/>
                  </a:lnTo>
                  <a:lnTo>
                    <a:pt x="2069048" y="420859"/>
                  </a:lnTo>
                  <a:lnTo>
                    <a:pt x="2072531" y="420237"/>
                  </a:lnTo>
                  <a:lnTo>
                    <a:pt x="2076015" y="419617"/>
                  </a:lnTo>
                  <a:lnTo>
                    <a:pt x="2079498" y="418999"/>
                  </a:lnTo>
                  <a:lnTo>
                    <a:pt x="2082981" y="418382"/>
                  </a:lnTo>
                  <a:lnTo>
                    <a:pt x="2086464" y="417768"/>
                  </a:lnTo>
                  <a:lnTo>
                    <a:pt x="2089948" y="417155"/>
                  </a:lnTo>
                  <a:lnTo>
                    <a:pt x="2093431" y="416544"/>
                  </a:lnTo>
                  <a:lnTo>
                    <a:pt x="2096914" y="415934"/>
                  </a:lnTo>
                  <a:lnTo>
                    <a:pt x="2100397" y="415327"/>
                  </a:lnTo>
                  <a:lnTo>
                    <a:pt x="2103881" y="414721"/>
                  </a:lnTo>
                  <a:lnTo>
                    <a:pt x="2107364" y="414117"/>
                  </a:lnTo>
                  <a:lnTo>
                    <a:pt x="2110847" y="413515"/>
                  </a:lnTo>
                  <a:lnTo>
                    <a:pt x="2114330" y="412914"/>
                  </a:lnTo>
                  <a:lnTo>
                    <a:pt x="2117814" y="412316"/>
                  </a:lnTo>
                  <a:lnTo>
                    <a:pt x="2121297" y="411719"/>
                  </a:lnTo>
                  <a:lnTo>
                    <a:pt x="2124780" y="411123"/>
                  </a:lnTo>
                  <a:lnTo>
                    <a:pt x="2128263" y="410530"/>
                  </a:lnTo>
                  <a:lnTo>
                    <a:pt x="2131747" y="409938"/>
                  </a:lnTo>
                  <a:lnTo>
                    <a:pt x="2135230" y="409348"/>
                  </a:lnTo>
                  <a:lnTo>
                    <a:pt x="2138713" y="408759"/>
                  </a:lnTo>
                  <a:lnTo>
                    <a:pt x="2142196" y="408173"/>
                  </a:lnTo>
                  <a:lnTo>
                    <a:pt x="2145680" y="407587"/>
                  </a:lnTo>
                  <a:lnTo>
                    <a:pt x="2149163" y="407004"/>
                  </a:lnTo>
                  <a:lnTo>
                    <a:pt x="2152646" y="406422"/>
                  </a:lnTo>
                  <a:lnTo>
                    <a:pt x="2156129" y="405842"/>
                  </a:lnTo>
                  <a:lnTo>
                    <a:pt x="2159613" y="405264"/>
                  </a:lnTo>
                  <a:lnTo>
                    <a:pt x="2163096" y="404687"/>
                  </a:lnTo>
                  <a:lnTo>
                    <a:pt x="2166579" y="404112"/>
                  </a:lnTo>
                  <a:lnTo>
                    <a:pt x="2170062" y="403538"/>
                  </a:lnTo>
                  <a:lnTo>
                    <a:pt x="2173546" y="402967"/>
                  </a:lnTo>
                  <a:lnTo>
                    <a:pt x="2177029" y="402396"/>
                  </a:lnTo>
                  <a:lnTo>
                    <a:pt x="2180512" y="401828"/>
                  </a:lnTo>
                  <a:lnTo>
                    <a:pt x="2183995" y="401261"/>
                  </a:lnTo>
                  <a:lnTo>
                    <a:pt x="2187479" y="400695"/>
                  </a:lnTo>
                  <a:lnTo>
                    <a:pt x="2190962" y="400131"/>
                  </a:lnTo>
                  <a:lnTo>
                    <a:pt x="2194445" y="399569"/>
                  </a:lnTo>
                  <a:lnTo>
                    <a:pt x="2197928" y="399008"/>
                  </a:lnTo>
                  <a:lnTo>
                    <a:pt x="2201412" y="398449"/>
                  </a:lnTo>
                  <a:lnTo>
                    <a:pt x="2204895" y="441327"/>
                  </a:lnTo>
                  <a:lnTo>
                    <a:pt x="2208378" y="440718"/>
                  </a:lnTo>
                  <a:lnTo>
                    <a:pt x="2211861" y="440112"/>
                  </a:lnTo>
                  <a:lnTo>
                    <a:pt x="2215345" y="439507"/>
                  </a:lnTo>
                  <a:lnTo>
                    <a:pt x="2218828" y="438904"/>
                  </a:lnTo>
                  <a:lnTo>
                    <a:pt x="2222311" y="438303"/>
                  </a:lnTo>
                  <a:lnTo>
                    <a:pt x="2225794" y="437703"/>
                  </a:lnTo>
                  <a:lnTo>
                    <a:pt x="2229278" y="437105"/>
                  </a:lnTo>
                  <a:lnTo>
                    <a:pt x="2232761" y="436509"/>
                  </a:lnTo>
                  <a:lnTo>
                    <a:pt x="2236244" y="435914"/>
                  </a:lnTo>
                  <a:lnTo>
                    <a:pt x="2239727" y="435321"/>
                  </a:lnTo>
                  <a:lnTo>
                    <a:pt x="2243211" y="434729"/>
                  </a:lnTo>
                  <a:lnTo>
                    <a:pt x="2246694" y="434139"/>
                  </a:lnTo>
                  <a:lnTo>
                    <a:pt x="2250177" y="433551"/>
                  </a:lnTo>
                  <a:lnTo>
                    <a:pt x="2253660" y="432964"/>
                  </a:lnTo>
                  <a:lnTo>
                    <a:pt x="2257144" y="432379"/>
                  </a:lnTo>
                  <a:lnTo>
                    <a:pt x="2260627" y="431795"/>
                  </a:lnTo>
                  <a:lnTo>
                    <a:pt x="2264110" y="431213"/>
                  </a:lnTo>
                  <a:lnTo>
                    <a:pt x="2267593" y="430633"/>
                  </a:lnTo>
                  <a:lnTo>
                    <a:pt x="2271077" y="430054"/>
                  </a:lnTo>
                  <a:lnTo>
                    <a:pt x="2274560" y="429476"/>
                  </a:lnTo>
                  <a:lnTo>
                    <a:pt x="2278043" y="470124"/>
                  </a:lnTo>
                  <a:lnTo>
                    <a:pt x="2281526" y="469503"/>
                  </a:lnTo>
                  <a:lnTo>
                    <a:pt x="2285010" y="468884"/>
                  </a:lnTo>
                  <a:lnTo>
                    <a:pt x="2288493" y="468266"/>
                  </a:lnTo>
                  <a:lnTo>
                    <a:pt x="2291976" y="467650"/>
                  </a:lnTo>
                  <a:lnTo>
                    <a:pt x="2295459" y="467035"/>
                  </a:lnTo>
                  <a:lnTo>
                    <a:pt x="2298942" y="466422"/>
                  </a:lnTo>
                  <a:lnTo>
                    <a:pt x="2302426" y="465811"/>
                  </a:lnTo>
                  <a:lnTo>
                    <a:pt x="2305909" y="465202"/>
                  </a:lnTo>
                  <a:lnTo>
                    <a:pt x="2309392" y="464593"/>
                  </a:lnTo>
                  <a:lnTo>
                    <a:pt x="2312875" y="503676"/>
                  </a:lnTo>
                  <a:lnTo>
                    <a:pt x="2316359" y="503028"/>
                  </a:lnTo>
                  <a:lnTo>
                    <a:pt x="2319842" y="502382"/>
                  </a:lnTo>
                  <a:lnTo>
                    <a:pt x="2323325" y="501737"/>
                  </a:lnTo>
                  <a:lnTo>
                    <a:pt x="2326808" y="501094"/>
                  </a:lnTo>
                  <a:lnTo>
                    <a:pt x="2330292" y="500453"/>
                  </a:lnTo>
                  <a:lnTo>
                    <a:pt x="2333775" y="499813"/>
                  </a:lnTo>
                  <a:lnTo>
                    <a:pt x="2337258" y="499175"/>
                  </a:lnTo>
                  <a:lnTo>
                    <a:pt x="2340741" y="498539"/>
                  </a:lnTo>
                  <a:lnTo>
                    <a:pt x="2344225" y="497904"/>
                  </a:lnTo>
                  <a:lnTo>
                    <a:pt x="2347708" y="535527"/>
                  </a:lnTo>
                  <a:lnTo>
                    <a:pt x="2351191" y="534855"/>
                  </a:lnTo>
                  <a:lnTo>
                    <a:pt x="2354674" y="534185"/>
                  </a:lnTo>
                  <a:lnTo>
                    <a:pt x="2358158" y="533517"/>
                  </a:lnTo>
                  <a:lnTo>
                    <a:pt x="2361641" y="532850"/>
                  </a:lnTo>
                  <a:lnTo>
                    <a:pt x="2365124" y="532186"/>
                  </a:lnTo>
                  <a:lnTo>
                    <a:pt x="2368607" y="531522"/>
                  </a:lnTo>
                  <a:lnTo>
                    <a:pt x="2372091" y="530861"/>
                  </a:lnTo>
                  <a:lnTo>
                    <a:pt x="2375574" y="530201"/>
                  </a:lnTo>
                  <a:lnTo>
                    <a:pt x="2379057" y="529543"/>
                  </a:lnTo>
                  <a:lnTo>
                    <a:pt x="2382540" y="601804"/>
                  </a:lnTo>
                  <a:lnTo>
                    <a:pt x="2386024" y="601077"/>
                  </a:lnTo>
                  <a:lnTo>
                    <a:pt x="2389507" y="600352"/>
                  </a:lnTo>
                  <a:lnTo>
                    <a:pt x="2392990" y="599629"/>
                  </a:lnTo>
                  <a:lnTo>
                    <a:pt x="2396473" y="598907"/>
                  </a:lnTo>
                  <a:lnTo>
                    <a:pt x="2399957" y="598187"/>
                  </a:lnTo>
                  <a:lnTo>
                    <a:pt x="2403440" y="597469"/>
                  </a:lnTo>
                  <a:lnTo>
                    <a:pt x="2406923" y="596752"/>
                  </a:lnTo>
                  <a:lnTo>
                    <a:pt x="2410406" y="596038"/>
                  </a:lnTo>
                  <a:lnTo>
                    <a:pt x="2413890" y="595325"/>
                  </a:lnTo>
                  <a:lnTo>
                    <a:pt x="2417373" y="696551"/>
                  </a:lnTo>
                  <a:lnTo>
                    <a:pt x="2420856" y="695749"/>
                  </a:lnTo>
                  <a:lnTo>
                    <a:pt x="2424339" y="694948"/>
                  </a:lnTo>
                  <a:lnTo>
                    <a:pt x="2427823" y="694150"/>
                  </a:lnTo>
                  <a:lnTo>
                    <a:pt x="2431306" y="693353"/>
                  </a:lnTo>
                  <a:lnTo>
                    <a:pt x="2434789" y="692559"/>
                  </a:lnTo>
                  <a:lnTo>
                    <a:pt x="2438272" y="691766"/>
                  </a:lnTo>
                  <a:lnTo>
                    <a:pt x="2441756" y="690975"/>
                  </a:lnTo>
                  <a:lnTo>
                    <a:pt x="2445239" y="690186"/>
                  </a:lnTo>
                  <a:lnTo>
                    <a:pt x="2448722" y="689398"/>
                  </a:lnTo>
                  <a:lnTo>
                    <a:pt x="2452205" y="688612"/>
                  </a:lnTo>
                  <a:lnTo>
                    <a:pt x="2455689" y="781961"/>
                  </a:lnTo>
                  <a:lnTo>
                    <a:pt x="2459172" y="781102"/>
                  </a:lnTo>
                  <a:lnTo>
                    <a:pt x="2462655" y="780244"/>
                  </a:lnTo>
                  <a:lnTo>
                    <a:pt x="2466138" y="779389"/>
                  </a:lnTo>
                  <a:lnTo>
                    <a:pt x="2469622" y="778535"/>
                  </a:lnTo>
                  <a:lnTo>
                    <a:pt x="2473105" y="777684"/>
                  </a:lnTo>
                  <a:lnTo>
                    <a:pt x="2476588" y="776834"/>
                  </a:lnTo>
                  <a:lnTo>
                    <a:pt x="2480071" y="775986"/>
                  </a:lnTo>
                  <a:lnTo>
                    <a:pt x="2483555" y="775140"/>
                  </a:lnTo>
                  <a:lnTo>
                    <a:pt x="2487038" y="774295"/>
                  </a:lnTo>
                  <a:lnTo>
                    <a:pt x="2490521" y="832317"/>
                  </a:lnTo>
                  <a:lnTo>
                    <a:pt x="2494004" y="831432"/>
                  </a:lnTo>
                  <a:lnTo>
                    <a:pt x="2497488" y="830548"/>
                  </a:lnTo>
                  <a:lnTo>
                    <a:pt x="2500971" y="829667"/>
                  </a:lnTo>
                  <a:lnTo>
                    <a:pt x="2504454" y="828788"/>
                  </a:lnTo>
                  <a:lnTo>
                    <a:pt x="2507937" y="827910"/>
                  </a:lnTo>
                  <a:lnTo>
                    <a:pt x="2511421" y="827035"/>
                  </a:lnTo>
                  <a:lnTo>
                    <a:pt x="2514904" y="826161"/>
                  </a:lnTo>
                  <a:lnTo>
                    <a:pt x="2518387" y="825289"/>
                  </a:lnTo>
                  <a:lnTo>
                    <a:pt x="2521870" y="824419"/>
                  </a:lnTo>
                  <a:lnTo>
                    <a:pt x="2525354" y="879515"/>
                  </a:lnTo>
                  <a:lnTo>
                    <a:pt x="2528837" y="878609"/>
                  </a:lnTo>
                  <a:lnTo>
                    <a:pt x="2532320" y="877705"/>
                  </a:lnTo>
                  <a:lnTo>
                    <a:pt x="2535803" y="876803"/>
                  </a:lnTo>
                  <a:lnTo>
                    <a:pt x="2539287" y="875902"/>
                  </a:lnTo>
                  <a:lnTo>
                    <a:pt x="2542770" y="875004"/>
                  </a:lnTo>
                  <a:lnTo>
                    <a:pt x="2546253" y="874107"/>
                  </a:lnTo>
                  <a:lnTo>
                    <a:pt x="2549736" y="873213"/>
                  </a:lnTo>
                  <a:lnTo>
                    <a:pt x="2553220" y="872320"/>
                  </a:lnTo>
                  <a:lnTo>
                    <a:pt x="2556703" y="871429"/>
                  </a:lnTo>
                  <a:lnTo>
                    <a:pt x="2560186" y="897466"/>
                  </a:lnTo>
                  <a:lnTo>
                    <a:pt x="2563669" y="896560"/>
                  </a:lnTo>
                  <a:lnTo>
                    <a:pt x="2567153" y="895657"/>
                  </a:lnTo>
                  <a:lnTo>
                    <a:pt x="2570636" y="894755"/>
                  </a:lnTo>
                  <a:lnTo>
                    <a:pt x="2574119" y="893855"/>
                  </a:lnTo>
                  <a:lnTo>
                    <a:pt x="2577602" y="892957"/>
                  </a:lnTo>
                  <a:lnTo>
                    <a:pt x="2581085" y="892060"/>
                  </a:lnTo>
                  <a:lnTo>
                    <a:pt x="2584569" y="891165"/>
                  </a:lnTo>
                  <a:lnTo>
                    <a:pt x="2588052" y="890273"/>
                  </a:lnTo>
                  <a:lnTo>
                    <a:pt x="2591535" y="889382"/>
                  </a:lnTo>
                  <a:lnTo>
                    <a:pt x="2595018" y="888492"/>
                  </a:lnTo>
                  <a:lnTo>
                    <a:pt x="2598502" y="887605"/>
                  </a:lnTo>
                  <a:lnTo>
                    <a:pt x="2601985" y="886719"/>
                  </a:lnTo>
                  <a:lnTo>
                    <a:pt x="2605468" y="885835"/>
                  </a:lnTo>
                  <a:lnTo>
                    <a:pt x="2608951" y="884953"/>
                  </a:lnTo>
                  <a:lnTo>
                    <a:pt x="2612435" y="884072"/>
                  </a:lnTo>
                  <a:lnTo>
                    <a:pt x="2615918" y="883194"/>
                  </a:lnTo>
                  <a:lnTo>
                    <a:pt x="2619401" y="882317"/>
                  </a:lnTo>
                  <a:lnTo>
                    <a:pt x="2622884" y="881441"/>
                  </a:lnTo>
                  <a:lnTo>
                    <a:pt x="2626368" y="880568"/>
                  </a:lnTo>
                  <a:lnTo>
                    <a:pt x="2629851" y="879696"/>
                  </a:lnTo>
                  <a:lnTo>
                    <a:pt x="2633334" y="904847"/>
                  </a:lnTo>
                  <a:lnTo>
                    <a:pt x="2636817" y="903962"/>
                  </a:lnTo>
                  <a:lnTo>
                    <a:pt x="2640301" y="903079"/>
                  </a:lnTo>
                  <a:lnTo>
                    <a:pt x="2643784" y="902197"/>
                  </a:lnTo>
                  <a:lnTo>
                    <a:pt x="2647267" y="901317"/>
                  </a:lnTo>
                  <a:lnTo>
                    <a:pt x="2650750" y="900439"/>
                  </a:lnTo>
                  <a:lnTo>
                    <a:pt x="2654234" y="899563"/>
                  </a:lnTo>
                  <a:lnTo>
                    <a:pt x="2657717" y="898688"/>
                  </a:lnTo>
                  <a:lnTo>
                    <a:pt x="2661200" y="897815"/>
                  </a:lnTo>
                  <a:lnTo>
                    <a:pt x="2664683" y="896943"/>
                  </a:lnTo>
                  <a:lnTo>
                    <a:pt x="2668167" y="946277"/>
                  </a:lnTo>
                  <a:lnTo>
                    <a:pt x="2671650" y="945378"/>
                  </a:lnTo>
                  <a:lnTo>
                    <a:pt x="2675133" y="944481"/>
                  </a:lnTo>
                  <a:lnTo>
                    <a:pt x="2678616" y="943585"/>
                  </a:lnTo>
                  <a:lnTo>
                    <a:pt x="2682100" y="942692"/>
                  </a:lnTo>
                  <a:lnTo>
                    <a:pt x="2685583" y="941799"/>
                  </a:lnTo>
                  <a:lnTo>
                    <a:pt x="2689066" y="940909"/>
                  </a:lnTo>
                  <a:lnTo>
                    <a:pt x="2692549" y="940020"/>
                  </a:lnTo>
                  <a:lnTo>
                    <a:pt x="2696033" y="939133"/>
                  </a:lnTo>
                  <a:lnTo>
                    <a:pt x="2699516" y="938248"/>
                  </a:lnTo>
                  <a:lnTo>
                    <a:pt x="2702999" y="961600"/>
                  </a:lnTo>
                  <a:lnTo>
                    <a:pt x="2706482" y="960703"/>
                  </a:lnTo>
                  <a:lnTo>
                    <a:pt x="2709966" y="959809"/>
                  </a:lnTo>
                  <a:lnTo>
                    <a:pt x="2713449" y="958916"/>
                  </a:lnTo>
                  <a:lnTo>
                    <a:pt x="2716932" y="958025"/>
                  </a:lnTo>
                  <a:lnTo>
                    <a:pt x="2720415" y="957135"/>
                  </a:lnTo>
                  <a:lnTo>
                    <a:pt x="2723899" y="956247"/>
                  </a:lnTo>
                  <a:lnTo>
                    <a:pt x="2727382" y="955361"/>
                  </a:lnTo>
                  <a:lnTo>
                    <a:pt x="2730865" y="954476"/>
                  </a:lnTo>
                  <a:lnTo>
                    <a:pt x="2734348" y="953593"/>
                  </a:lnTo>
                  <a:lnTo>
                    <a:pt x="2737832" y="952712"/>
                  </a:lnTo>
                  <a:lnTo>
                    <a:pt x="2741315" y="951832"/>
                  </a:lnTo>
                  <a:lnTo>
                    <a:pt x="2744798" y="950954"/>
                  </a:lnTo>
                  <a:lnTo>
                    <a:pt x="2748281" y="950077"/>
                  </a:lnTo>
                  <a:lnTo>
                    <a:pt x="2751765" y="949202"/>
                  </a:lnTo>
                  <a:lnTo>
                    <a:pt x="2755248" y="948329"/>
                  </a:lnTo>
                  <a:lnTo>
                    <a:pt x="2758731" y="947457"/>
                  </a:lnTo>
                  <a:lnTo>
                    <a:pt x="2762214" y="946587"/>
                  </a:lnTo>
                  <a:lnTo>
                    <a:pt x="2765698" y="945719"/>
                  </a:lnTo>
                  <a:lnTo>
                    <a:pt x="2769181" y="944852"/>
                  </a:lnTo>
                  <a:lnTo>
                    <a:pt x="2772664" y="1013234"/>
                  </a:lnTo>
                  <a:lnTo>
                    <a:pt x="2776147" y="1012332"/>
                  </a:lnTo>
                  <a:lnTo>
                    <a:pt x="2779631" y="1011432"/>
                  </a:lnTo>
                  <a:lnTo>
                    <a:pt x="2783114" y="1010533"/>
                  </a:lnTo>
                  <a:lnTo>
                    <a:pt x="2786597" y="1009636"/>
                  </a:lnTo>
                  <a:lnTo>
                    <a:pt x="2790080" y="1008741"/>
                  </a:lnTo>
                  <a:lnTo>
                    <a:pt x="2793564" y="1007847"/>
                  </a:lnTo>
                  <a:lnTo>
                    <a:pt x="2797047" y="1006955"/>
                  </a:lnTo>
                  <a:lnTo>
                    <a:pt x="2800530" y="1006064"/>
                  </a:lnTo>
                  <a:lnTo>
                    <a:pt x="2804013" y="1005175"/>
                  </a:lnTo>
                  <a:lnTo>
                    <a:pt x="2807497" y="1004287"/>
                  </a:lnTo>
                  <a:lnTo>
                    <a:pt x="2810980" y="1025526"/>
                  </a:lnTo>
                  <a:lnTo>
                    <a:pt x="2814463" y="1024630"/>
                  </a:lnTo>
                  <a:lnTo>
                    <a:pt x="2817946" y="1023736"/>
                  </a:lnTo>
                  <a:lnTo>
                    <a:pt x="2821430" y="1022843"/>
                  </a:lnTo>
                  <a:lnTo>
                    <a:pt x="2824913" y="1021952"/>
                  </a:lnTo>
                  <a:lnTo>
                    <a:pt x="2828396" y="1021062"/>
                  </a:lnTo>
                  <a:lnTo>
                    <a:pt x="2831879" y="1020174"/>
                  </a:lnTo>
                  <a:lnTo>
                    <a:pt x="2835363" y="1019288"/>
                  </a:lnTo>
                  <a:lnTo>
                    <a:pt x="2838846" y="1018403"/>
                  </a:lnTo>
                  <a:lnTo>
                    <a:pt x="2842329" y="1017519"/>
                  </a:lnTo>
                  <a:lnTo>
                    <a:pt x="2845812" y="1016637"/>
                  </a:lnTo>
                  <a:lnTo>
                    <a:pt x="2849296" y="1015757"/>
                  </a:lnTo>
                  <a:lnTo>
                    <a:pt x="2852779" y="1014878"/>
                  </a:lnTo>
                  <a:lnTo>
                    <a:pt x="2856262" y="1014000"/>
                  </a:lnTo>
                  <a:lnTo>
                    <a:pt x="2859745" y="1013125"/>
                  </a:lnTo>
                  <a:lnTo>
                    <a:pt x="2863229" y="1012250"/>
                  </a:lnTo>
                  <a:lnTo>
                    <a:pt x="2866712" y="1011377"/>
                  </a:lnTo>
                  <a:lnTo>
                    <a:pt x="2870195" y="1010506"/>
                  </a:lnTo>
                  <a:lnTo>
                    <a:pt x="2873678" y="1009636"/>
                  </a:lnTo>
                  <a:lnTo>
                    <a:pt x="2877161" y="1008768"/>
                  </a:lnTo>
                  <a:lnTo>
                    <a:pt x="2880645" y="1111867"/>
                  </a:lnTo>
                  <a:lnTo>
                    <a:pt x="2884128" y="1110953"/>
                  </a:lnTo>
                  <a:lnTo>
                    <a:pt x="2887611" y="1110039"/>
                  </a:lnTo>
                  <a:lnTo>
                    <a:pt x="2891094" y="1109128"/>
                  </a:lnTo>
                  <a:lnTo>
                    <a:pt x="2894578" y="1108218"/>
                  </a:lnTo>
                  <a:lnTo>
                    <a:pt x="2898061" y="1107309"/>
                  </a:lnTo>
                  <a:lnTo>
                    <a:pt x="2901544" y="1106402"/>
                  </a:lnTo>
                  <a:lnTo>
                    <a:pt x="2905027" y="1105497"/>
                  </a:lnTo>
                  <a:lnTo>
                    <a:pt x="2908511" y="1104593"/>
                  </a:lnTo>
                  <a:lnTo>
                    <a:pt x="2911994" y="1103690"/>
                  </a:lnTo>
                  <a:lnTo>
                    <a:pt x="2915477" y="1233968"/>
                  </a:lnTo>
                  <a:lnTo>
                    <a:pt x="2918960" y="1233017"/>
                  </a:lnTo>
                  <a:lnTo>
                    <a:pt x="2922444" y="1232067"/>
                  </a:lnTo>
                  <a:lnTo>
                    <a:pt x="2925927" y="1231119"/>
                  </a:lnTo>
                  <a:lnTo>
                    <a:pt x="2929410" y="1230172"/>
                  </a:lnTo>
                  <a:lnTo>
                    <a:pt x="2932893" y="1229227"/>
                  </a:lnTo>
                  <a:lnTo>
                    <a:pt x="2936377" y="1228283"/>
                  </a:lnTo>
                  <a:lnTo>
                    <a:pt x="2939860" y="1227340"/>
                  </a:lnTo>
                  <a:lnTo>
                    <a:pt x="2943343" y="1226399"/>
                  </a:lnTo>
                  <a:lnTo>
                    <a:pt x="2946826" y="1225459"/>
                  </a:lnTo>
                  <a:lnTo>
                    <a:pt x="2950310" y="1259269"/>
                  </a:lnTo>
                  <a:lnTo>
                    <a:pt x="2953793" y="1258321"/>
                  </a:lnTo>
                  <a:lnTo>
                    <a:pt x="2957276" y="1257373"/>
                  </a:lnTo>
                  <a:lnTo>
                    <a:pt x="2960759" y="1256428"/>
                  </a:lnTo>
                  <a:lnTo>
                    <a:pt x="2964243" y="1255484"/>
                  </a:lnTo>
                  <a:lnTo>
                    <a:pt x="2967726" y="1254541"/>
                  </a:lnTo>
                  <a:lnTo>
                    <a:pt x="2971209" y="1253599"/>
                  </a:lnTo>
                  <a:lnTo>
                    <a:pt x="2974692" y="1252659"/>
                  </a:lnTo>
                  <a:lnTo>
                    <a:pt x="2978176" y="1251721"/>
                  </a:lnTo>
                  <a:lnTo>
                    <a:pt x="2981659" y="1250783"/>
                  </a:lnTo>
                  <a:lnTo>
                    <a:pt x="2985142" y="1249848"/>
                  </a:lnTo>
                  <a:lnTo>
                    <a:pt x="2988625" y="1491967"/>
                  </a:lnTo>
                  <a:lnTo>
                    <a:pt x="2992109" y="1490974"/>
                  </a:lnTo>
                  <a:lnTo>
                    <a:pt x="2995592" y="1489982"/>
                  </a:lnTo>
                  <a:lnTo>
                    <a:pt x="2999075" y="1488991"/>
                  </a:lnTo>
                  <a:lnTo>
                    <a:pt x="3002558" y="1488001"/>
                  </a:lnTo>
                  <a:lnTo>
                    <a:pt x="3006042" y="1487013"/>
                  </a:lnTo>
                  <a:lnTo>
                    <a:pt x="3009525" y="1486026"/>
                  </a:lnTo>
                  <a:lnTo>
                    <a:pt x="3013008" y="1485041"/>
                  </a:lnTo>
                  <a:lnTo>
                    <a:pt x="3016491" y="1484057"/>
                  </a:lnTo>
                  <a:lnTo>
                    <a:pt x="3019975" y="1483074"/>
                  </a:lnTo>
                  <a:lnTo>
                    <a:pt x="3023458" y="1709681"/>
                  </a:lnTo>
                  <a:lnTo>
                    <a:pt x="3026941" y="1708679"/>
                  </a:lnTo>
                  <a:lnTo>
                    <a:pt x="3030424" y="1707678"/>
                  </a:lnTo>
                  <a:lnTo>
                    <a:pt x="3033908" y="1706678"/>
                  </a:lnTo>
                  <a:lnTo>
                    <a:pt x="3037391" y="1705679"/>
                  </a:lnTo>
                  <a:lnTo>
                    <a:pt x="3040874" y="1704681"/>
                  </a:lnTo>
                  <a:lnTo>
                    <a:pt x="3044357" y="1703685"/>
                  </a:lnTo>
                  <a:lnTo>
                    <a:pt x="3047841" y="1702690"/>
                  </a:lnTo>
                  <a:lnTo>
                    <a:pt x="3051324" y="1701695"/>
                  </a:lnTo>
                  <a:lnTo>
                    <a:pt x="3054807" y="1700702"/>
                  </a:lnTo>
                  <a:lnTo>
                    <a:pt x="3058290" y="1897835"/>
                  </a:lnTo>
                  <a:lnTo>
                    <a:pt x="3061774" y="1896852"/>
                  </a:lnTo>
                  <a:lnTo>
                    <a:pt x="3065257" y="1895869"/>
                  </a:lnTo>
                  <a:lnTo>
                    <a:pt x="3068740" y="1894888"/>
                  </a:lnTo>
                  <a:lnTo>
                    <a:pt x="3072223" y="1893908"/>
                  </a:lnTo>
                  <a:lnTo>
                    <a:pt x="3075707" y="1892929"/>
                  </a:lnTo>
                  <a:lnTo>
                    <a:pt x="3079190" y="1891950"/>
                  </a:lnTo>
                  <a:lnTo>
                    <a:pt x="3082673" y="1890973"/>
                  </a:lnTo>
                  <a:lnTo>
                    <a:pt x="3086156" y="1889997"/>
                  </a:lnTo>
                  <a:lnTo>
                    <a:pt x="3089640" y="1889022"/>
                  </a:lnTo>
                  <a:lnTo>
                    <a:pt x="3093123" y="2066928"/>
                  </a:lnTo>
                  <a:lnTo>
                    <a:pt x="3096606" y="2065982"/>
                  </a:lnTo>
                  <a:lnTo>
                    <a:pt x="3100089" y="2065037"/>
                  </a:lnTo>
                  <a:lnTo>
                    <a:pt x="3103573" y="2064093"/>
                  </a:lnTo>
                  <a:lnTo>
                    <a:pt x="3107056" y="2063149"/>
                  </a:lnTo>
                  <a:lnTo>
                    <a:pt x="3110539" y="2062207"/>
                  </a:lnTo>
                  <a:lnTo>
                    <a:pt x="3114022" y="2061265"/>
                  </a:lnTo>
                  <a:lnTo>
                    <a:pt x="3117506" y="2060324"/>
                  </a:lnTo>
                  <a:lnTo>
                    <a:pt x="3120989" y="2059384"/>
                  </a:lnTo>
                  <a:lnTo>
                    <a:pt x="3124472" y="2058445"/>
                  </a:lnTo>
                  <a:lnTo>
                    <a:pt x="3127955" y="2089910"/>
                  </a:lnTo>
                  <a:lnTo>
                    <a:pt x="3131439" y="2088979"/>
                  </a:lnTo>
                  <a:lnTo>
                    <a:pt x="3134922" y="2088049"/>
                  </a:lnTo>
                  <a:lnTo>
                    <a:pt x="3138405" y="2087121"/>
                  </a:lnTo>
                  <a:lnTo>
                    <a:pt x="3141888" y="2086193"/>
                  </a:lnTo>
                  <a:lnTo>
                    <a:pt x="3145372" y="2085265"/>
                  </a:lnTo>
                  <a:lnTo>
                    <a:pt x="3148855" y="2084339"/>
                  </a:lnTo>
                  <a:lnTo>
                    <a:pt x="3152338" y="2083413"/>
                  </a:lnTo>
                  <a:lnTo>
                    <a:pt x="3155821" y="2082489"/>
                  </a:lnTo>
                  <a:lnTo>
                    <a:pt x="3159304" y="2081565"/>
                  </a:lnTo>
                  <a:lnTo>
                    <a:pt x="3162788" y="2080642"/>
                  </a:lnTo>
                  <a:lnTo>
                    <a:pt x="3166271" y="2257183"/>
                  </a:lnTo>
                  <a:lnTo>
                    <a:pt x="3169754" y="2256309"/>
                  </a:lnTo>
                  <a:lnTo>
                    <a:pt x="3173237" y="2255436"/>
                  </a:lnTo>
                  <a:lnTo>
                    <a:pt x="3176721" y="2254564"/>
                  </a:lnTo>
                  <a:lnTo>
                    <a:pt x="3180204" y="2253692"/>
                  </a:lnTo>
                  <a:lnTo>
                    <a:pt x="3183687" y="2252821"/>
                  </a:lnTo>
                  <a:lnTo>
                    <a:pt x="3187170" y="2251951"/>
                  </a:lnTo>
                  <a:lnTo>
                    <a:pt x="3190654" y="2251081"/>
                  </a:lnTo>
                  <a:lnTo>
                    <a:pt x="3194137" y="2250212"/>
                  </a:lnTo>
                  <a:lnTo>
                    <a:pt x="3197620" y="2249344"/>
                  </a:lnTo>
                  <a:lnTo>
                    <a:pt x="3201103" y="2253317"/>
                  </a:lnTo>
                  <a:lnTo>
                    <a:pt x="3204587" y="2252452"/>
                  </a:lnTo>
                  <a:lnTo>
                    <a:pt x="3208070" y="2251587"/>
                  </a:lnTo>
                  <a:lnTo>
                    <a:pt x="3211553" y="2250723"/>
                  </a:lnTo>
                  <a:lnTo>
                    <a:pt x="3215036" y="2249860"/>
                  </a:lnTo>
                  <a:lnTo>
                    <a:pt x="3218520" y="2248997"/>
                  </a:lnTo>
                  <a:lnTo>
                    <a:pt x="3222003" y="2248135"/>
                  </a:lnTo>
                  <a:lnTo>
                    <a:pt x="3225486" y="2247273"/>
                  </a:lnTo>
                  <a:lnTo>
                    <a:pt x="3228969" y="2246412"/>
                  </a:lnTo>
                  <a:lnTo>
                    <a:pt x="3232453" y="2245552"/>
                  </a:lnTo>
                  <a:lnTo>
                    <a:pt x="3235936" y="2300142"/>
                  </a:lnTo>
                  <a:lnTo>
                    <a:pt x="3239419" y="2299301"/>
                  </a:lnTo>
                  <a:lnTo>
                    <a:pt x="3242902" y="2298461"/>
                  </a:lnTo>
                  <a:lnTo>
                    <a:pt x="3246386" y="2297622"/>
                  </a:lnTo>
                  <a:lnTo>
                    <a:pt x="3249869" y="2296783"/>
                  </a:lnTo>
                  <a:lnTo>
                    <a:pt x="3253352" y="2295945"/>
                  </a:lnTo>
                  <a:lnTo>
                    <a:pt x="3256835" y="2295107"/>
                  </a:lnTo>
                  <a:lnTo>
                    <a:pt x="3260319" y="2294270"/>
                  </a:lnTo>
                  <a:lnTo>
                    <a:pt x="3263802" y="2293434"/>
                  </a:lnTo>
                  <a:lnTo>
                    <a:pt x="3267285" y="2292598"/>
                  </a:lnTo>
                  <a:lnTo>
                    <a:pt x="3270768" y="2342641"/>
                  </a:lnTo>
                  <a:lnTo>
                    <a:pt x="3274252" y="2341824"/>
                  </a:lnTo>
                  <a:lnTo>
                    <a:pt x="3277735" y="2341008"/>
                  </a:lnTo>
                  <a:lnTo>
                    <a:pt x="3281218" y="2340192"/>
                  </a:lnTo>
                  <a:lnTo>
                    <a:pt x="3284701" y="2339377"/>
                  </a:lnTo>
                  <a:lnTo>
                    <a:pt x="3288185" y="2338563"/>
                  </a:lnTo>
                  <a:lnTo>
                    <a:pt x="3291668" y="2337749"/>
                  </a:lnTo>
                  <a:lnTo>
                    <a:pt x="3295151" y="2336936"/>
                  </a:lnTo>
                  <a:lnTo>
                    <a:pt x="3298634" y="2336123"/>
                  </a:lnTo>
                  <a:lnTo>
                    <a:pt x="3302118" y="2335311"/>
                  </a:lnTo>
                  <a:lnTo>
                    <a:pt x="3305601" y="2354512"/>
                  </a:lnTo>
                  <a:lnTo>
                    <a:pt x="3309084" y="2353709"/>
                  </a:lnTo>
                  <a:lnTo>
                    <a:pt x="3312567" y="2352906"/>
                  </a:lnTo>
                  <a:lnTo>
                    <a:pt x="3316051" y="2352103"/>
                  </a:lnTo>
                  <a:lnTo>
                    <a:pt x="3319534" y="2351301"/>
                  </a:lnTo>
                  <a:lnTo>
                    <a:pt x="3323017" y="2350499"/>
                  </a:lnTo>
                  <a:lnTo>
                    <a:pt x="3326500" y="2349698"/>
                  </a:lnTo>
                  <a:lnTo>
                    <a:pt x="3329984" y="2348898"/>
                  </a:lnTo>
                  <a:lnTo>
                    <a:pt x="3333467" y="2348098"/>
                  </a:lnTo>
                  <a:lnTo>
                    <a:pt x="3336950" y="2347299"/>
                  </a:lnTo>
                  <a:lnTo>
                    <a:pt x="3340433" y="2346500"/>
                  </a:lnTo>
                  <a:lnTo>
                    <a:pt x="3343917" y="2357426"/>
                  </a:lnTo>
                  <a:lnTo>
                    <a:pt x="3347400" y="2356632"/>
                  </a:lnTo>
                  <a:lnTo>
                    <a:pt x="3350883" y="2355839"/>
                  </a:lnTo>
                  <a:lnTo>
                    <a:pt x="3354366" y="2355047"/>
                  </a:lnTo>
                  <a:lnTo>
                    <a:pt x="3357850" y="2354255"/>
                  </a:lnTo>
                  <a:lnTo>
                    <a:pt x="3361333" y="2353464"/>
                  </a:lnTo>
                  <a:lnTo>
                    <a:pt x="3364816" y="2352673"/>
                  </a:lnTo>
                  <a:lnTo>
                    <a:pt x="3368299" y="2351883"/>
                  </a:lnTo>
                  <a:lnTo>
                    <a:pt x="3371783" y="2351093"/>
                  </a:lnTo>
                  <a:lnTo>
                    <a:pt x="3375266" y="2350304"/>
                  </a:lnTo>
                  <a:lnTo>
                    <a:pt x="3378749" y="2411877"/>
                  </a:lnTo>
                  <a:lnTo>
                    <a:pt x="3382232" y="2411112"/>
                  </a:lnTo>
                  <a:lnTo>
                    <a:pt x="3385716" y="2410348"/>
                  </a:lnTo>
                  <a:lnTo>
                    <a:pt x="3389199" y="2409585"/>
                  </a:lnTo>
                  <a:lnTo>
                    <a:pt x="3392682" y="2408822"/>
                  </a:lnTo>
                  <a:lnTo>
                    <a:pt x="3396165" y="2408059"/>
                  </a:lnTo>
                  <a:lnTo>
                    <a:pt x="3399649" y="2407297"/>
                  </a:lnTo>
                  <a:lnTo>
                    <a:pt x="3403132" y="2406535"/>
                  </a:lnTo>
                  <a:lnTo>
                    <a:pt x="3406615" y="2405774"/>
                  </a:lnTo>
                  <a:lnTo>
                    <a:pt x="3410098" y="2405014"/>
                  </a:lnTo>
                  <a:lnTo>
                    <a:pt x="3413582" y="2556670"/>
                  </a:lnTo>
                  <a:lnTo>
                    <a:pt x="3417065" y="2555977"/>
                  </a:lnTo>
                  <a:lnTo>
                    <a:pt x="3420548" y="2555283"/>
                  </a:lnTo>
                  <a:lnTo>
                    <a:pt x="3424031" y="2554590"/>
                  </a:lnTo>
                  <a:lnTo>
                    <a:pt x="3427515" y="2553897"/>
                  </a:lnTo>
                  <a:lnTo>
                    <a:pt x="3430998" y="2553205"/>
                  </a:lnTo>
                  <a:lnTo>
                    <a:pt x="3434481" y="2552513"/>
                  </a:lnTo>
                  <a:lnTo>
                    <a:pt x="3437964" y="2551822"/>
                  </a:lnTo>
                  <a:lnTo>
                    <a:pt x="3441447" y="2551131"/>
                  </a:lnTo>
                  <a:lnTo>
                    <a:pt x="3444931" y="2550440"/>
                  </a:lnTo>
                  <a:lnTo>
                    <a:pt x="3448414" y="2577277"/>
                  </a:lnTo>
                  <a:lnTo>
                    <a:pt x="3451897" y="2576600"/>
                  </a:lnTo>
                  <a:lnTo>
                    <a:pt x="3455380" y="2575924"/>
                  </a:lnTo>
                  <a:lnTo>
                    <a:pt x="3458864" y="2575248"/>
                  </a:lnTo>
                  <a:lnTo>
                    <a:pt x="3462347" y="2574572"/>
                  </a:lnTo>
                  <a:lnTo>
                    <a:pt x="3465830" y="2573896"/>
                  </a:lnTo>
                  <a:lnTo>
                    <a:pt x="3469313" y="2573221"/>
                  </a:lnTo>
                  <a:lnTo>
                    <a:pt x="3472797" y="2572546"/>
                  </a:lnTo>
                  <a:lnTo>
                    <a:pt x="3476280" y="2571872"/>
                  </a:lnTo>
                  <a:lnTo>
                    <a:pt x="3479763" y="2571198"/>
                  </a:lnTo>
                  <a:lnTo>
                    <a:pt x="3483246" y="2570524"/>
                  </a:lnTo>
                  <a:lnTo>
                    <a:pt x="3483246" y="2572958"/>
                  </a:lnTo>
                  <a:lnTo>
                    <a:pt x="3483246" y="2575379"/>
                  </a:lnTo>
                  <a:lnTo>
                    <a:pt x="3483246" y="2577787"/>
                  </a:lnTo>
                  <a:lnTo>
                    <a:pt x="3483246" y="2580182"/>
                  </a:lnTo>
                  <a:lnTo>
                    <a:pt x="3483246" y="2582565"/>
                  </a:lnTo>
                  <a:lnTo>
                    <a:pt x="3483246" y="2584935"/>
                  </a:lnTo>
                  <a:lnTo>
                    <a:pt x="3483246" y="2587293"/>
                  </a:lnTo>
                  <a:lnTo>
                    <a:pt x="3483246" y="2589639"/>
                  </a:lnTo>
                  <a:lnTo>
                    <a:pt x="3483246" y="2591972"/>
                  </a:lnTo>
                  <a:lnTo>
                    <a:pt x="3483246" y="2594293"/>
                  </a:lnTo>
                  <a:lnTo>
                    <a:pt x="3483246" y="2596602"/>
                  </a:lnTo>
                  <a:lnTo>
                    <a:pt x="3483246" y="2598899"/>
                  </a:lnTo>
                  <a:lnTo>
                    <a:pt x="3483246" y="2601184"/>
                  </a:lnTo>
                  <a:lnTo>
                    <a:pt x="3483246" y="2603457"/>
                  </a:lnTo>
                  <a:lnTo>
                    <a:pt x="3483246" y="2605719"/>
                  </a:lnTo>
                  <a:lnTo>
                    <a:pt x="3483246" y="2607969"/>
                  </a:lnTo>
                  <a:lnTo>
                    <a:pt x="3483246" y="2610208"/>
                  </a:lnTo>
                  <a:lnTo>
                    <a:pt x="3483246" y="2612435"/>
                  </a:lnTo>
                  <a:lnTo>
                    <a:pt x="3483246" y="2614651"/>
                  </a:lnTo>
                  <a:lnTo>
                    <a:pt x="3483246" y="2616855"/>
                  </a:lnTo>
                  <a:lnTo>
                    <a:pt x="3483246" y="2619048"/>
                  </a:lnTo>
                  <a:lnTo>
                    <a:pt x="3483246" y="2621231"/>
                  </a:lnTo>
                  <a:lnTo>
                    <a:pt x="3483246" y="2623402"/>
                  </a:lnTo>
                  <a:lnTo>
                    <a:pt x="3483246" y="2625563"/>
                  </a:lnTo>
                  <a:lnTo>
                    <a:pt x="3483246" y="2627712"/>
                  </a:lnTo>
                  <a:lnTo>
                    <a:pt x="3483246" y="2629851"/>
                  </a:lnTo>
                  <a:lnTo>
                    <a:pt x="3483246" y="2631979"/>
                  </a:lnTo>
                  <a:lnTo>
                    <a:pt x="3483246" y="2634097"/>
                  </a:lnTo>
                  <a:lnTo>
                    <a:pt x="3483246" y="2636204"/>
                  </a:lnTo>
                  <a:lnTo>
                    <a:pt x="3483246" y="2638300"/>
                  </a:lnTo>
                  <a:lnTo>
                    <a:pt x="3483246" y="2640387"/>
                  </a:lnTo>
                  <a:lnTo>
                    <a:pt x="3483246" y="2642463"/>
                  </a:lnTo>
                  <a:lnTo>
                    <a:pt x="3483246" y="2644529"/>
                  </a:lnTo>
                  <a:lnTo>
                    <a:pt x="3483246" y="2646584"/>
                  </a:lnTo>
                  <a:lnTo>
                    <a:pt x="3483246" y="2648630"/>
                  </a:lnTo>
                  <a:lnTo>
                    <a:pt x="3483246" y="2650665"/>
                  </a:lnTo>
                  <a:lnTo>
                    <a:pt x="3483246" y="2652691"/>
                  </a:lnTo>
                  <a:lnTo>
                    <a:pt x="3483246" y="2654707"/>
                  </a:lnTo>
                  <a:lnTo>
                    <a:pt x="3483246" y="2656713"/>
                  </a:lnTo>
                  <a:lnTo>
                    <a:pt x="3483246" y="2658710"/>
                  </a:lnTo>
                  <a:lnTo>
                    <a:pt x="3483246" y="2660697"/>
                  </a:lnTo>
                  <a:lnTo>
                    <a:pt x="3483246" y="2662674"/>
                  </a:lnTo>
                  <a:lnTo>
                    <a:pt x="3483246" y="2664642"/>
                  </a:lnTo>
                  <a:lnTo>
                    <a:pt x="3483246" y="2666600"/>
                  </a:lnTo>
                  <a:lnTo>
                    <a:pt x="3483246" y="2668549"/>
                  </a:lnTo>
                  <a:lnTo>
                    <a:pt x="3483246" y="2670489"/>
                  </a:lnTo>
                  <a:lnTo>
                    <a:pt x="3483246" y="2672419"/>
                  </a:lnTo>
                  <a:lnTo>
                    <a:pt x="3483246" y="2674341"/>
                  </a:lnTo>
                  <a:lnTo>
                    <a:pt x="3483246" y="2676253"/>
                  </a:lnTo>
                  <a:lnTo>
                    <a:pt x="3483246" y="2678156"/>
                  </a:lnTo>
                  <a:lnTo>
                    <a:pt x="3483246" y="2680051"/>
                  </a:lnTo>
                  <a:lnTo>
                    <a:pt x="3483246" y="2681936"/>
                  </a:lnTo>
                  <a:lnTo>
                    <a:pt x="3483246" y="2683813"/>
                  </a:lnTo>
                  <a:lnTo>
                    <a:pt x="3483246" y="2685681"/>
                  </a:lnTo>
                  <a:lnTo>
                    <a:pt x="3483246" y="2687540"/>
                  </a:lnTo>
                  <a:lnTo>
                    <a:pt x="3483246" y="2689390"/>
                  </a:lnTo>
                  <a:lnTo>
                    <a:pt x="3483246" y="2691232"/>
                  </a:lnTo>
                  <a:lnTo>
                    <a:pt x="3483246" y="2693065"/>
                  </a:lnTo>
                  <a:lnTo>
                    <a:pt x="3483246" y="2694890"/>
                  </a:lnTo>
                  <a:lnTo>
                    <a:pt x="3483246" y="2696707"/>
                  </a:lnTo>
                  <a:lnTo>
                    <a:pt x="3483246" y="2698515"/>
                  </a:lnTo>
                  <a:lnTo>
                    <a:pt x="3483246" y="2700315"/>
                  </a:lnTo>
                  <a:lnTo>
                    <a:pt x="3483246" y="2702106"/>
                  </a:lnTo>
                  <a:lnTo>
                    <a:pt x="3483246" y="2703890"/>
                  </a:lnTo>
                  <a:lnTo>
                    <a:pt x="3483246" y="2705665"/>
                  </a:lnTo>
                  <a:lnTo>
                    <a:pt x="3483246" y="2707432"/>
                  </a:lnTo>
                  <a:lnTo>
                    <a:pt x="3483246" y="2709192"/>
                  </a:lnTo>
                  <a:lnTo>
                    <a:pt x="3483246" y="2710943"/>
                  </a:lnTo>
                  <a:lnTo>
                    <a:pt x="3483246" y="2712686"/>
                  </a:lnTo>
                  <a:lnTo>
                    <a:pt x="3483246" y="2714422"/>
                  </a:lnTo>
                  <a:lnTo>
                    <a:pt x="3483246" y="2716149"/>
                  </a:lnTo>
                  <a:lnTo>
                    <a:pt x="3483246" y="2717869"/>
                  </a:lnTo>
                  <a:lnTo>
                    <a:pt x="3483246" y="2719582"/>
                  </a:lnTo>
                  <a:lnTo>
                    <a:pt x="3483246" y="2721286"/>
                  </a:lnTo>
                  <a:lnTo>
                    <a:pt x="3483246" y="2722983"/>
                  </a:lnTo>
                  <a:lnTo>
                    <a:pt x="3483246" y="2724673"/>
                  </a:lnTo>
                  <a:lnTo>
                    <a:pt x="3483246" y="2726355"/>
                  </a:lnTo>
                  <a:lnTo>
                    <a:pt x="3483246" y="2728029"/>
                  </a:lnTo>
                  <a:lnTo>
                    <a:pt x="3483246" y="2729696"/>
                  </a:lnTo>
                  <a:lnTo>
                    <a:pt x="3483246" y="2731356"/>
                  </a:lnTo>
                  <a:lnTo>
                    <a:pt x="3483246" y="2733009"/>
                  </a:lnTo>
                  <a:lnTo>
                    <a:pt x="3483246" y="2734654"/>
                  </a:lnTo>
                  <a:lnTo>
                    <a:pt x="3483246" y="2736292"/>
                  </a:lnTo>
                  <a:lnTo>
                    <a:pt x="3483246" y="2737923"/>
                  </a:lnTo>
                  <a:lnTo>
                    <a:pt x="3483246" y="2739547"/>
                  </a:lnTo>
                  <a:lnTo>
                    <a:pt x="3483246" y="2741163"/>
                  </a:lnTo>
                  <a:lnTo>
                    <a:pt x="3483246" y="2742773"/>
                  </a:lnTo>
                  <a:lnTo>
                    <a:pt x="3483246" y="2744376"/>
                  </a:lnTo>
                  <a:lnTo>
                    <a:pt x="3483246" y="2745972"/>
                  </a:lnTo>
                  <a:lnTo>
                    <a:pt x="3483246" y="2747561"/>
                  </a:lnTo>
                  <a:lnTo>
                    <a:pt x="3483246" y="2749143"/>
                  </a:lnTo>
                  <a:lnTo>
                    <a:pt x="3483246" y="2750718"/>
                  </a:lnTo>
                  <a:lnTo>
                    <a:pt x="3483246" y="2752287"/>
                  </a:lnTo>
                  <a:lnTo>
                    <a:pt x="3483246" y="2753849"/>
                  </a:lnTo>
                  <a:lnTo>
                    <a:pt x="3483246" y="2755404"/>
                  </a:lnTo>
                  <a:lnTo>
                    <a:pt x="3483246" y="2756952"/>
                  </a:lnTo>
                  <a:lnTo>
                    <a:pt x="3483246" y="2758494"/>
                  </a:lnTo>
                  <a:lnTo>
                    <a:pt x="3483246" y="2760030"/>
                  </a:lnTo>
                  <a:lnTo>
                    <a:pt x="3483246" y="2761559"/>
                  </a:lnTo>
                  <a:lnTo>
                    <a:pt x="3483246" y="2763081"/>
                  </a:lnTo>
                  <a:lnTo>
                    <a:pt x="3483246" y="2764598"/>
                  </a:lnTo>
                  <a:lnTo>
                    <a:pt x="3483246" y="2766107"/>
                  </a:lnTo>
                  <a:lnTo>
                    <a:pt x="3483246" y="2767611"/>
                  </a:lnTo>
                  <a:lnTo>
                    <a:pt x="3483246" y="2769108"/>
                  </a:lnTo>
                  <a:lnTo>
                    <a:pt x="3483246" y="2770599"/>
                  </a:lnTo>
                  <a:lnTo>
                    <a:pt x="3483246" y="2772084"/>
                  </a:lnTo>
                  <a:lnTo>
                    <a:pt x="3483246" y="2773562"/>
                  </a:lnTo>
                  <a:lnTo>
                    <a:pt x="3483246" y="2775034"/>
                  </a:lnTo>
                  <a:lnTo>
                    <a:pt x="3483246" y="2776501"/>
                  </a:lnTo>
                  <a:lnTo>
                    <a:pt x="3483246" y="2777961"/>
                  </a:lnTo>
                  <a:lnTo>
                    <a:pt x="3483246" y="2779415"/>
                  </a:lnTo>
                  <a:lnTo>
                    <a:pt x="3483246" y="2780863"/>
                  </a:lnTo>
                  <a:lnTo>
                    <a:pt x="3483246" y="2782306"/>
                  </a:lnTo>
                  <a:lnTo>
                    <a:pt x="3483246" y="2783742"/>
                  </a:lnTo>
                  <a:lnTo>
                    <a:pt x="3483246" y="2785172"/>
                  </a:lnTo>
                  <a:lnTo>
                    <a:pt x="3483246" y="2786597"/>
                  </a:lnTo>
                  <a:lnTo>
                    <a:pt x="3483246" y="2788016"/>
                  </a:lnTo>
                  <a:lnTo>
                    <a:pt x="3483246" y="2789429"/>
                  </a:lnTo>
                  <a:lnTo>
                    <a:pt x="3483246" y="2790836"/>
                  </a:lnTo>
                  <a:lnTo>
                    <a:pt x="3483246" y="2792238"/>
                  </a:lnTo>
                  <a:lnTo>
                    <a:pt x="3483246" y="2793634"/>
                  </a:lnTo>
                  <a:lnTo>
                    <a:pt x="3483246" y="2795024"/>
                  </a:lnTo>
                  <a:lnTo>
                    <a:pt x="3483246" y="2796409"/>
                  </a:lnTo>
                  <a:lnTo>
                    <a:pt x="3483246" y="2797788"/>
                  </a:lnTo>
                  <a:lnTo>
                    <a:pt x="3483246" y="2799162"/>
                  </a:lnTo>
                  <a:lnTo>
                    <a:pt x="3483246" y="2800530"/>
                  </a:lnTo>
                  <a:lnTo>
                    <a:pt x="3483246" y="2801893"/>
                  </a:lnTo>
                  <a:lnTo>
                    <a:pt x="3483246" y="2803250"/>
                  </a:lnTo>
                  <a:lnTo>
                    <a:pt x="3483246" y="2804602"/>
                  </a:lnTo>
                  <a:lnTo>
                    <a:pt x="3483246" y="2805948"/>
                  </a:lnTo>
                  <a:lnTo>
                    <a:pt x="3483246" y="2807290"/>
                  </a:lnTo>
                  <a:lnTo>
                    <a:pt x="3483246" y="2808626"/>
                  </a:lnTo>
                  <a:lnTo>
                    <a:pt x="3483246" y="2809956"/>
                  </a:lnTo>
                  <a:lnTo>
                    <a:pt x="3483246" y="2811281"/>
                  </a:lnTo>
                  <a:lnTo>
                    <a:pt x="3483246" y="2812602"/>
                  </a:lnTo>
                  <a:lnTo>
                    <a:pt x="3483246" y="2813917"/>
                  </a:lnTo>
                  <a:lnTo>
                    <a:pt x="3483246" y="2815226"/>
                  </a:lnTo>
                  <a:lnTo>
                    <a:pt x="3483246" y="2816531"/>
                  </a:lnTo>
                  <a:lnTo>
                    <a:pt x="3483246" y="2817831"/>
                  </a:lnTo>
                  <a:lnTo>
                    <a:pt x="3483246" y="2819125"/>
                  </a:lnTo>
                  <a:lnTo>
                    <a:pt x="3483246" y="2820415"/>
                  </a:lnTo>
                  <a:lnTo>
                    <a:pt x="3483246" y="2821700"/>
                  </a:lnTo>
                  <a:lnTo>
                    <a:pt x="3483246" y="2822979"/>
                  </a:lnTo>
                  <a:lnTo>
                    <a:pt x="3483246" y="2824254"/>
                  </a:lnTo>
                  <a:lnTo>
                    <a:pt x="3483246" y="2825524"/>
                  </a:lnTo>
                  <a:lnTo>
                    <a:pt x="3483246" y="2826788"/>
                  </a:lnTo>
                  <a:lnTo>
                    <a:pt x="3483246" y="2828048"/>
                  </a:lnTo>
                  <a:lnTo>
                    <a:pt x="3483246" y="2829304"/>
                  </a:lnTo>
                  <a:lnTo>
                    <a:pt x="3483246" y="2830554"/>
                  </a:lnTo>
                  <a:lnTo>
                    <a:pt x="3483246" y="2831800"/>
                  </a:lnTo>
                  <a:lnTo>
                    <a:pt x="3483246" y="2833040"/>
                  </a:lnTo>
                  <a:lnTo>
                    <a:pt x="3483246" y="2834276"/>
                  </a:lnTo>
                  <a:lnTo>
                    <a:pt x="3483246" y="2835508"/>
                  </a:lnTo>
                  <a:lnTo>
                    <a:pt x="3483246" y="2836735"/>
                  </a:lnTo>
                  <a:lnTo>
                    <a:pt x="3483246" y="2837957"/>
                  </a:lnTo>
                  <a:lnTo>
                    <a:pt x="3483246" y="2839174"/>
                  </a:lnTo>
                  <a:lnTo>
                    <a:pt x="3483246" y="2840387"/>
                  </a:lnTo>
                  <a:lnTo>
                    <a:pt x="3483246" y="2841596"/>
                  </a:lnTo>
                  <a:lnTo>
                    <a:pt x="3483246" y="2842800"/>
                  </a:lnTo>
                  <a:lnTo>
                    <a:pt x="3483246" y="2843999"/>
                  </a:lnTo>
                  <a:lnTo>
                    <a:pt x="3483246" y="2845194"/>
                  </a:lnTo>
                  <a:lnTo>
                    <a:pt x="3483246" y="2846384"/>
                  </a:lnTo>
                  <a:lnTo>
                    <a:pt x="3483246" y="2847570"/>
                  </a:lnTo>
                  <a:lnTo>
                    <a:pt x="3483246" y="2848752"/>
                  </a:lnTo>
                  <a:lnTo>
                    <a:pt x="3483246" y="2849929"/>
                  </a:lnTo>
                  <a:lnTo>
                    <a:pt x="3483246" y="2851102"/>
                  </a:lnTo>
                  <a:lnTo>
                    <a:pt x="3483246" y="2852270"/>
                  </a:lnTo>
                  <a:lnTo>
                    <a:pt x="3483246" y="2853434"/>
                  </a:lnTo>
                  <a:lnTo>
                    <a:pt x="3483246" y="2854594"/>
                  </a:lnTo>
                  <a:lnTo>
                    <a:pt x="3483246" y="2855750"/>
                  </a:lnTo>
                  <a:lnTo>
                    <a:pt x="3483246" y="2856901"/>
                  </a:lnTo>
                  <a:lnTo>
                    <a:pt x="3483246" y="2858048"/>
                  </a:lnTo>
                  <a:lnTo>
                    <a:pt x="3483246" y="2859191"/>
                  </a:lnTo>
                  <a:lnTo>
                    <a:pt x="3483246" y="2860330"/>
                  </a:lnTo>
                  <a:lnTo>
                    <a:pt x="3483246" y="2861465"/>
                  </a:lnTo>
                  <a:lnTo>
                    <a:pt x="3483246" y="2862595"/>
                  </a:lnTo>
                  <a:lnTo>
                    <a:pt x="3483246" y="2863722"/>
                  </a:lnTo>
                  <a:lnTo>
                    <a:pt x="3483246" y="2864844"/>
                  </a:lnTo>
                  <a:lnTo>
                    <a:pt x="3483246" y="2865962"/>
                  </a:lnTo>
                  <a:lnTo>
                    <a:pt x="3483246" y="2867076"/>
                  </a:lnTo>
                  <a:lnTo>
                    <a:pt x="3483246" y="2868187"/>
                  </a:lnTo>
                  <a:lnTo>
                    <a:pt x="3483246" y="2869293"/>
                  </a:lnTo>
                  <a:lnTo>
                    <a:pt x="3483246" y="2870395"/>
                  </a:lnTo>
                  <a:lnTo>
                    <a:pt x="3483246" y="2871493"/>
                  </a:lnTo>
                  <a:lnTo>
                    <a:pt x="3483246" y="2872588"/>
                  </a:lnTo>
                  <a:lnTo>
                    <a:pt x="3483246" y="2873678"/>
                  </a:lnTo>
                  <a:lnTo>
                    <a:pt x="3483246" y="2874765"/>
                  </a:lnTo>
                  <a:lnTo>
                    <a:pt x="3483246" y="2875848"/>
                  </a:lnTo>
                  <a:lnTo>
                    <a:pt x="3483246" y="2876926"/>
                  </a:lnTo>
                  <a:lnTo>
                    <a:pt x="3483246" y="2878001"/>
                  </a:lnTo>
                  <a:lnTo>
                    <a:pt x="3483246" y="2879073"/>
                  </a:lnTo>
                  <a:lnTo>
                    <a:pt x="3483246" y="2880140"/>
                  </a:lnTo>
                  <a:lnTo>
                    <a:pt x="3483246" y="2881204"/>
                  </a:lnTo>
                  <a:lnTo>
                    <a:pt x="3483246" y="2882264"/>
                  </a:lnTo>
                  <a:lnTo>
                    <a:pt x="3483246" y="2883320"/>
                  </a:lnTo>
                  <a:lnTo>
                    <a:pt x="3483246" y="2884372"/>
                  </a:lnTo>
                  <a:lnTo>
                    <a:pt x="3483246" y="2885421"/>
                  </a:lnTo>
                  <a:lnTo>
                    <a:pt x="3483246" y="2886466"/>
                  </a:lnTo>
                  <a:lnTo>
                    <a:pt x="3483246" y="2887508"/>
                  </a:lnTo>
                  <a:lnTo>
                    <a:pt x="3483246" y="2888546"/>
                  </a:lnTo>
                  <a:lnTo>
                    <a:pt x="3483246" y="2889580"/>
                  </a:lnTo>
                  <a:lnTo>
                    <a:pt x="3483246" y="2890611"/>
                  </a:lnTo>
                  <a:lnTo>
                    <a:pt x="3483246" y="2891638"/>
                  </a:lnTo>
                  <a:lnTo>
                    <a:pt x="3483246" y="2892661"/>
                  </a:lnTo>
                  <a:lnTo>
                    <a:pt x="3483246" y="2893681"/>
                  </a:lnTo>
                  <a:lnTo>
                    <a:pt x="3483246" y="2894698"/>
                  </a:lnTo>
                  <a:lnTo>
                    <a:pt x="3483246" y="2895711"/>
                  </a:lnTo>
                  <a:lnTo>
                    <a:pt x="3483246" y="2896720"/>
                  </a:lnTo>
                  <a:lnTo>
                    <a:pt x="3483246" y="2897726"/>
                  </a:lnTo>
                  <a:lnTo>
                    <a:pt x="3483246" y="2898729"/>
                  </a:lnTo>
                  <a:lnTo>
                    <a:pt x="3483246" y="2899728"/>
                  </a:lnTo>
                  <a:lnTo>
                    <a:pt x="3483246" y="2900724"/>
                  </a:lnTo>
                  <a:lnTo>
                    <a:pt x="3483246" y="2901716"/>
                  </a:lnTo>
                  <a:lnTo>
                    <a:pt x="3483246" y="2902705"/>
                  </a:lnTo>
                  <a:lnTo>
                    <a:pt x="3483246" y="2903691"/>
                  </a:lnTo>
                  <a:lnTo>
                    <a:pt x="3483246" y="2904673"/>
                  </a:lnTo>
                  <a:lnTo>
                    <a:pt x="3483246" y="2905652"/>
                  </a:lnTo>
                  <a:lnTo>
                    <a:pt x="3483246" y="2906628"/>
                  </a:lnTo>
                  <a:lnTo>
                    <a:pt x="3483246" y="2907600"/>
                  </a:lnTo>
                  <a:lnTo>
                    <a:pt x="3483246" y="2908569"/>
                  </a:lnTo>
                  <a:lnTo>
                    <a:pt x="3483246" y="2909535"/>
                  </a:lnTo>
                  <a:lnTo>
                    <a:pt x="3483246" y="2910498"/>
                  </a:lnTo>
                  <a:lnTo>
                    <a:pt x="3483246" y="2911457"/>
                  </a:lnTo>
                  <a:lnTo>
                    <a:pt x="3483246" y="2912413"/>
                  </a:lnTo>
                  <a:lnTo>
                    <a:pt x="3483246" y="2913366"/>
                  </a:lnTo>
                  <a:lnTo>
                    <a:pt x="3483246" y="2914316"/>
                  </a:lnTo>
                  <a:lnTo>
                    <a:pt x="3483246" y="2915263"/>
                  </a:lnTo>
                  <a:lnTo>
                    <a:pt x="3483246" y="2916206"/>
                  </a:lnTo>
                  <a:lnTo>
                    <a:pt x="3483246" y="2917147"/>
                  </a:lnTo>
                  <a:lnTo>
                    <a:pt x="3483246" y="2918084"/>
                  </a:lnTo>
                  <a:lnTo>
                    <a:pt x="3483246" y="2919018"/>
                  </a:lnTo>
                  <a:lnTo>
                    <a:pt x="3483246" y="2919949"/>
                  </a:lnTo>
                  <a:lnTo>
                    <a:pt x="3483246" y="2920877"/>
                  </a:lnTo>
                  <a:lnTo>
                    <a:pt x="3483246" y="2921802"/>
                  </a:lnTo>
                  <a:lnTo>
                    <a:pt x="3483246" y="2922724"/>
                  </a:lnTo>
                  <a:lnTo>
                    <a:pt x="3483246" y="2923643"/>
                  </a:lnTo>
                  <a:lnTo>
                    <a:pt x="3483246" y="2924559"/>
                  </a:lnTo>
                  <a:lnTo>
                    <a:pt x="3483246" y="2925472"/>
                  </a:lnTo>
                  <a:lnTo>
                    <a:pt x="3483246" y="2926382"/>
                  </a:lnTo>
                  <a:lnTo>
                    <a:pt x="3483246" y="2927288"/>
                  </a:lnTo>
                  <a:lnTo>
                    <a:pt x="3483246" y="2928192"/>
                  </a:lnTo>
                  <a:lnTo>
                    <a:pt x="3483246" y="2929094"/>
                  </a:lnTo>
                  <a:lnTo>
                    <a:pt x="3483246" y="2929992"/>
                  </a:lnTo>
                  <a:lnTo>
                    <a:pt x="3483246" y="2930887"/>
                  </a:lnTo>
                  <a:lnTo>
                    <a:pt x="3483246" y="2931779"/>
                  </a:lnTo>
                  <a:lnTo>
                    <a:pt x="3483246" y="2932669"/>
                  </a:lnTo>
                  <a:lnTo>
                    <a:pt x="3483246" y="2933555"/>
                  </a:lnTo>
                  <a:lnTo>
                    <a:pt x="3483246" y="2934439"/>
                  </a:lnTo>
                  <a:lnTo>
                    <a:pt x="3483246" y="2935320"/>
                  </a:lnTo>
                  <a:lnTo>
                    <a:pt x="3483246" y="2936198"/>
                  </a:lnTo>
                  <a:lnTo>
                    <a:pt x="3483246" y="2937073"/>
                  </a:lnTo>
                  <a:lnTo>
                    <a:pt x="3483246" y="2937946"/>
                  </a:lnTo>
                  <a:lnTo>
                    <a:pt x="3483246" y="2938816"/>
                  </a:lnTo>
                  <a:lnTo>
                    <a:pt x="3483246" y="2939682"/>
                  </a:lnTo>
                  <a:lnTo>
                    <a:pt x="3483246" y="2940547"/>
                  </a:lnTo>
                  <a:lnTo>
                    <a:pt x="3483246" y="2941408"/>
                  </a:lnTo>
                  <a:lnTo>
                    <a:pt x="3483246" y="2942267"/>
                  </a:lnTo>
                  <a:lnTo>
                    <a:pt x="3483246" y="2943123"/>
                  </a:lnTo>
                  <a:lnTo>
                    <a:pt x="3483246" y="2943976"/>
                  </a:lnTo>
                  <a:lnTo>
                    <a:pt x="3483246" y="2944827"/>
                  </a:lnTo>
                  <a:lnTo>
                    <a:pt x="3483246" y="2945674"/>
                  </a:lnTo>
                  <a:lnTo>
                    <a:pt x="3483246" y="2946520"/>
                  </a:lnTo>
                  <a:lnTo>
                    <a:pt x="3483246" y="2947362"/>
                  </a:lnTo>
                  <a:lnTo>
                    <a:pt x="3483246" y="2948202"/>
                  </a:lnTo>
                  <a:lnTo>
                    <a:pt x="3483246" y="2949040"/>
                  </a:lnTo>
                  <a:lnTo>
                    <a:pt x="3483246" y="2949874"/>
                  </a:lnTo>
                  <a:lnTo>
                    <a:pt x="3483246" y="2950706"/>
                  </a:lnTo>
                  <a:lnTo>
                    <a:pt x="3483246" y="2951536"/>
                  </a:lnTo>
                  <a:lnTo>
                    <a:pt x="3483246" y="2952363"/>
                  </a:lnTo>
                  <a:lnTo>
                    <a:pt x="3483246" y="2953187"/>
                  </a:lnTo>
                  <a:lnTo>
                    <a:pt x="3483246" y="2954009"/>
                  </a:lnTo>
                  <a:lnTo>
                    <a:pt x="3483246" y="2954828"/>
                  </a:lnTo>
                  <a:lnTo>
                    <a:pt x="3483246" y="2955645"/>
                  </a:lnTo>
                  <a:lnTo>
                    <a:pt x="3483246" y="2956459"/>
                  </a:lnTo>
                  <a:lnTo>
                    <a:pt x="3483246" y="2957271"/>
                  </a:lnTo>
                  <a:lnTo>
                    <a:pt x="3483246" y="2958080"/>
                  </a:lnTo>
                  <a:lnTo>
                    <a:pt x="3483246" y="2958887"/>
                  </a:lnTo>
                  <a:lnTo>
                    <a:pt x="3483246" y="2959691"/>
                  </a:lnTo>
                  <a:lnTo>
                    <a:pt x="3483246" y="2960493"/>
                  </a:lnTo>
                  <a:lnTo>
                    <a:pt x="3483246" y="2961292"/>
                  </a:lnTo>
                  <a:lnTo>
                    <a:pt x="3483246" y="2962089"/>
                  </a:lnTo>
                  <a:lnTo>
                    <a:pt x="3483246" y="2962883"/>
                  </a:lnTo>
                  <a:lnTo>
                    <a:pt x="3483246" y="2963675"/>
                  </a:lnTo>
                  <a:lnTo>
                    <a:pt x="3483246" y="2964465"/>
                  </a:lnTo>
                  <a:lnTo>
                    <a:pt x="3483246" y="2965252"/>
                  </a:lnTo>
                  <a:lnTo>
                    <a:pt x="3483246" y="2966037"/>
                  </a:lnTo>
                  <a:lnTo>
                    <a:pt x="3483246" y="2966820"/>
                  </a:lnTo>
                  <a:lnTo>
                    <a:pt x="3483246" y="2967600"/>
                  </a:lnTo>
                  <a:lnTo>
                    <a:pt x="3483246" y="2968377"/>
                  </a:lnTo>
                  <a:lnTo>
                    <a:pt x="3483246" y="2969153"/>
                  </a:lnTo>
                  <a:lnTo>
                    <a:pt x="3483246" y="2969926"/>
                  </a:lnTo>
                  <a:lnTo>
                    <a:pt x="3483246" y="2970697"/>
                  </a:lnTo>
                  <a:lnTo>
                    <a:pt x="3483246" y="2971465"/>
                  </a:lnTo>
                  <a:lnTo>
                    <a:pt x="3483246" y="2972231"/>
                  </a:lnTo>
                  <a:lnTo>
                    <a:pt x="3483246" y="2972995"/>
                  </a:lnTo>
                  <a:lnTo>
                    <a:pt x="3483246" y="2973757"/>
                  </a:lnTo>
                  <a:lnTo>
                    <a:pt x="3483246" y="2974516"/>
                  </a:lnTo>
                  <a:lnTo>
                    <a:pt x="3483246" y="2975273"/>
                  </a:lnTo>
                  <a:lnTo>
                    <a:pt x="3483246" y="2976028"/>
                  </a:lnTo>
                  <a:lnTo>
                    <a:pt x="3483246" y="2976780"/>
                  </a:lnTo>
                  <a:lnTo>
                    <a:pt x="3483246" y="2977531"/>
                  </a:lnTo>
                  <a:lnTo>
                    <a:pt x="3483246" y="2978279"/>
                  </a:lnTo>
                  <a:lnTo>
                    <a:pt x="3483246" y="2979025"/>
                  </a:lnTo>
                  <a:lnTo>
                    <a:pt x="3483246" y="2979768"/>
                  </a:lnTo>
                  <a:lnTo>
                    <a:pt x="3483246" y="2980510"/>
                  </a:lnTo>
                  <a:lnTo>
                    <a:pt x="3483246" y="2981249"/>
                  </a:lnTo>
                  <a:lnTo>
                    <a:pt x="3483246" y="2981986"/>
                  </a:lnTo>
                  <a:lnTo>
                    <a:pt x="3483246" y="2982721"/>
                  </a:lnTo>
                  <a:lnTo>
                    <a:pt x="3483246" y="2983454"/>
                  </a:lnTo>
                  <a:lnTo>
                    <a:pt x="3483246" y="2984185"/>
                  </a:lnTo>
                  <a:lnTo>
                    <a:pt x="3483246" y="2984913"/>
                  </a:lnTo>
                  <a:lnTo>
                    <a:pt x="3483246" y="2985640"/>
                  </a:lnTo>
                  <a:lnTo>
                    <a:pt x="3483246" y="2986364"/>
                  </a:lnTo>
                  <a:lnTo>
                    <a:pt x="3483246" y="2987086"/>
                  </a:lnTo>
                  <a:lnTo>
                    <a:pt x="3483246" y="2987806"/>
                  </a:lnTo>
                  <a:lnTo>
                    <a:pt x="3483246" y="2988524"/>
                  </a:lnTo>
                  <a:lnTo>
                    <a:pt x="3483246" y="2989240"/>
                  </a:lnTo>
                  <a:lnTo>
                    <a:pt x="3483246" y="2989954"/>
                  </a:lnTo>
                  <a:lnTo>
                    <a:pt x="3483246" y="2990666"/>
                  </a:lnTo>
                  <a:lnTo>
                    <a:pt x="3483246" y="2991376"/>
                  </a:lnTo>
                  <a:lnTo>
                    <a:pt x="3483246" y="2992084"/>
                  </a:lnTo>
                  <a:lnTo>
                    <a:pt x="3483246" y="2992789"/>
                  </a:lnTo>
                  <a:lnTo>
                    <a:pt x="3483246" y="2993493"/>
                  </a:lnTo>
                  <a:lnTo>
                    <a:pt x="3483246" y="2994195"/>
                  </a:lnTo>
                  <a:lnTo>
                    <a:pt x="3483246" y="2994894"/>
                  </a:lnTo>
                  <a:lnTo>
                    <a:pt x="3483246" y="2995592"/>
                  </a:lnTo>
                  <a:lnTo>
                    <a:pt x="3483246" y="2996288"/>
                  </a:lnTo>
                  <a:lnTo>
                    <a:pt x="3483246" y="2996981"/>
                  </a:lnTo>
                  <a:lnTo>
                    <a:pt x="3483246" y="2997673"/>
                  </a:lnTo>
                  <a:lnTo>
                    <a:pt x="3483246" y="2998363"/>
                  </a:lnTo>
                  <a:lnTo>
                    <a:pt x="3483246" y="2999050"/>
                  </a:lnTo>
                  <a:lnTo>
                    <a:pt x="3483246" y="2999736"/>
                  </a:lnTo>
                  <a:lnTo>
                    <a:pt x="3483246" y="3000420"/>
                  </a:lnTo>
                  <a:lnTo>
                    <a:pt x="3483246" y="3001102"/>
                  </a:lnTo>
                  <a:lnTo>
                    <a:pt x="3483246" y="3001782"/>
                  </a:lnTo>
                  <a:lnTo>
                    <a:pt x="3483246" y="3002460"/>
                  </a:lnTo>
                  <a:lnTo>
                    <a:pt x="3483246" y="3003136"/>
                  </a:lnTo>
                  <a:lnTo>
                    <a:pt x="3483246" y="3003811"/>
                  </a:lnTo>
                  <a:lnTo>
                    <a:pt x="3483246" y="3004483"/>
                  </a:lnTo>
                  <a:lnTo>
                    <a:pt x="3483246" y="3005154"/>
                  </a:lnTo>
                  <a:lnTo>
                    <a:pt x="3483246" y="3005822"/>
                  </a:lnTo>
                  <a:lnTo>
                    <a:pt x="3483246" y="3006489"/>
                  </a:lnTo>
                  <a:lnTo>
                    <a:pt x="3483246" y="3007154"/>
                  </a:lnTo>
                  <a:lnTo>
                    <a:pt x="3483246" y="3007817"/>
                  </a:lnTo>
                  <a:lnTo>
                    <a:pt x="3483246" y="3008478"/>
                  </a:lnTo>
                  <a:lnTo>
                    <a:pt x="3483246" y="3009138"/>
                  </a:lnTo>
                  <a:lnTo>
                    <a:pt x="3483246" y="3009795"/>
                  </a:lnTo>
                  <a:lnTo>
                    <a:pt x="3483246" y="3010451"/>
                  </a:lnTo>
                  <a:lnTo>
                    <a:pt x="3483246" y="3011105"/>
                  </a:lnTo>
                  <a:lnTo>
                    <a:pt x="3483246" y="3011757"/>
                  </a:lnTo>
                  <a:lnTo>
                    <a:pt x="3483246" y="3012408"/>
                  </a:lnTo>
                  <a:lnTo>
                    <a:pt x="3483246" y="3013056"/>
                  </a:lnTo>
                  <a:lnTo>
                    <a:pt x="3483246" y="3013703"/>
                  </a:lnTo>
                  <a:lnTo>
                    <a:pt x="3483246" y="3014348"/>
                  </a:lnTo>
                  <a:lnTo>
                    <a:pt x="3483246" y="3014991"/>
                  </a:lnTo>
                  <a:lnTo>
                    <a:pt x="3483246" y="3015632"/>
                  </a:lnTo>
                  <a:lnTo>
                    <a:pt x="3483246" y="3016272"/>
                  </a:lnTo>
                  <a:lnTo>
                    <a:pt x="3483246" y="3016910"/>
                  </a:lnTo>
                  <a:lnTo>
                    <a:pt x="3483246" y="3017546"/>
                  </a:lnTo>
                  <a:lnTo>
                    <a:pt x="3483246" y="3018181"/>
                  </a:lnTo>
                  <a:lnTo>
                    <a:pt x="3483246" y="3018814"/>
                  </a:lnTo>
                  <a:lnTo>
                    <a:pt x="3483246" y="3019445"/>
                  </a:lnTo>
                  <a:lnTo>
                    <a:pt x="3483246" y="3020074"/>
                  </a:lnTo>
                  <a:lnTo>
                    <a:pt x="3483246" y="3020701"/>
                  </a:lnTo>
                  <a:lnTo>
                    <a:pt x="3483246" y="3021327"/>
                  </a:lnTo>
                  <a:lnTo>
                    <a:pt x="3483246" y="3021952"/>
                  </a:lnTo>
                  <a:lnTo>
                    <a:pt x="3483246" y="3022574"/>
                  </a:lnTo>
                  <a:lnTo>
                    <a:pt x="3483246" y="3023195"/>
                  </a:lnTo>
                  <a:lnTo>
                    <a:pt x="3483246" y="3023814"/>
                  </a:lnTo>
                  <a:lnTo>
                    <a:pt x="3483246" y="3024432"/>
                  </a:lnTo>
                  <a:lnTo>
                    <a:pt x="3483246" y="3025048"/>
                  </a:lnTo>
                  <a:lnTo>
                    <a:pt x="3483246" y="3025662"/>
                  </a:lnTo>
                  <a:lnTo>
                    <a:pt x="3483246" y="3026274"/>
                  </a:lnTo>
                  <a:lnTo>
                    <a:pt x="3483246" y="3026885"/>
                  </a:lnTo>
                  <a:lnTo>
                    <a:pt x="3483246" y="3027495"/>
                  </a:lnTo>
                  <a:lnTo>
                    <a:pt x="3483246" y="3028102"/>
                  </a:lnTo>
                  <a:lnTo>
                    <a:pt x="3483246" y="3028708"/>
                  </a:lnTo>
                  <a:lnTo>
                    <a:pt x="3483246" y="3029313"/>
                  </a:lnTo>
                  <a:lnTo>
                    <a:pt x="3483246" y="3029916"/>
                  </a:lnTo>
                  <a:lnTo>
                    <a:pt x="3483246" y="3030517"/>
                  </a:lnTo>
                  <a:lnTo>
                    <a:pt x="3483246" y="3031116"/>
                  </a:lnTo>
                  <a:lnTo>
                    <a:pt x="3483246" y="3031714"/>
                  </a:lnTo>
                  <a:lnTo>
                    <a:pt x="3483246" y="3032311"/>
                  </a:lnTo>
                  <a:lnTo>
                    <a:pt x="3483246" y="3032906"/>
                  </a:lnTo>
                  <a:lnTo>
                    <a:pt x="3483246" y="3033499"/>
                  </a:lnTo>
                  <a:lnTo>
                    <a:pt x="3483246" y="3034091"/>
                  </a:lnTo>
                  <a:lnTo>
                    <a:pt x="3483246" y="3034681"/>
                  </a:lnTo>
                  <a:lnTo>
                    <a:pt x="3483246" y="3035270"/>
                  </a:lnTo>
                  <a:lnTo>
                    <a:pt x="3483246" y="3035857"/>
                  </a:lnTo>
                  <a:lnTo>
                    <a:pt x="3483246" y="3036443"/>
                  </a:lnTo>
                  <a:lnTo>
                    <a:pt x="3483246" y="3037027"/>
                  </a:lnTo>
                  <a:lnTo>
                    <a:pt x="3483246" y="3037609"/>
                  </a:lnTo>
                  <a:lnTo>
                    <a:pt x="3483246" y="3038190"/>
                  </a:lnTo>
                  <a:lnTo>
                    <a:pt x="3483246" y="3038770"/>
                  </a:lnTo>
                  <a:lnTo>
                    <a:pt x="3483246" y="3039348"/>
                  </a:lnTo>
                  <a:lnTo>
                    <a:pt x="3483246" y="3039924"/>
                  </a:lnTo>
                  <a:lnTo>
                    <a:pt x="3483246" y="3040499"/>
                  </a:lnTo>
                  <a:lnTo>
                    <a:pt x="3483246" y="3041073"/>
                  </a:lnTo>
                  <a:lnTo>
                    <a:pt x="3483246" y="3041645"/>
                  </a:lnTo>
                  <a:lnTo>
                    <a:pt x="3483246" y="3042215"/>
                  </a:lnTo>
                  <a:lnTo>
                    <a:pt x="3483246" y="3042784"/>
                  </a:lnTo>
                  <a:lnTo>
                    <a:pt x="3483246" y="3043352"/>
                  </a:lnTo>
                  <a:lnTo>
                    <a:pt x="3483246" y="3043918"/>
                  </a:lnTo>
                  <a:lnTo>
                    <a:pt x="3483246" y="3044483"/>
                  </a:lnTo>
                  <a:lnTo>
                    <a:pt x="3483246" y="3045046"/>
                  </a:lnTo>
                  <a:lnTo>
                    <a:pt x="3483246" y="3045608"/>
                  </a:lnTo>
                  <a:lnTo>
                    <a:pt x="3483246" y="3046168"/>
                  </a:lnTo>
                  <a:lnTo>
                    <a:pt x="3483246" y="3046727"/>
                  </a:lnTo>
                  <a:lnTo>
                    <a:pt x="3483246" y="3047285"/>
                  </a:lnTo>
                  <a:lnTo>
                    <a:pt x="3483246" y="3047841"/>
                  </a:lnTo>
                  <a:lnTo>
                    <a:pt x="3483246" y="3048395"/>
                  </a:lnTo>
                  <a:lnTo>
                    <a:pt x="3483246" y="3048948"/>
                  </a:lnTo>
                  <a:lnTo>
                    <a:pt x="3483246" y="3049500"/>
                  </a:lnTo>
                  <a:lnTo>
                    <a:pt x="3483246" y="3050051"/>
                  </a:lnTo>
                  <a:lnTo>
                    <a:pt x="3483246" y="3050600"/>
                  </a:lnTo>
                  <a:lnTo>
                    <a:pt x="3483246" y="3051147"/>
                  </a:lnTo>
                  <a:lnTo>
                    <a:pt x="3483246" y="3051694"/>
                  </a:lnTo>
                  <a:lnTo>
                    <a:pt x="3483246" y="3052239"/>
                  </a:lnTo>
                  <a:lnTo>
                    <a:pt x="3483246" y="3052782"/>
                  </a:lnTo>
                  <a:lnTo>
                    <a:pt x="3483246" y="3053324"/>
                  </a:lnTo>
                  <a:lnTo>
                    <a:pt x="3483246" y="3053865"/>
                  </a:lnTo>
                  <a:lnTo>
                    <a:pt x="3483246" y="3054404"/>
                  </a:lnTo>
                  <a:lnTo>
                    <a:pt x="3483246" y="3054943"/>
                  </a:lnTo>
                  <a:lnTo>
                    <a:pt x="3483246" y="3055479"/>
                  </a:lnTo>
                  <a:lnTo>
                    <a:pt x="3483246" y="3056015"/>
                  </a:lnTo>
                  <a:lnTo>
                    <a:pt x="3483246" y="3056549"/>
                  </a:lnTo>
                  <a:lnTo>
                    <a:pt x="3483246" y="3057081"/>
                  </a:lnTo>
                  <a:lnTo>
                    <a:pt x="3483246" y="3057613"/>
                  </a:lnTo>
                  <a:lnTo>
                    <a:pt x="3483246" y="3058143"/>
                  </a:lnTo>
                  <a:lnTo>
                    <a:pt x="3483246" y="3058672"/>
                  </a:lnTo>
                  <a:lnTo>
                    <a:pt x="3483246" y="3059199"/>
                  </a:lnTo>
                  <a:lnTo>
                    <a:pt x="3483246" y="3059725"/>
                  </a:lnTo>
                  <a:lnTo>
                    <a:pt x="3483246" y="3060250"/>
                  </a:lnTo>
                  <a:lnTo>
                    <a:pt x="3483246" y="3060773"/>
                  </a:lnTo>
                  <a:lnTo>
                    <a:pt x="3483246" y="3061296"/>
                  </a:lnTo>
                  <a:lnTo>
                    <a:pt x="3483246" y="3061817"/>
                  </a:lnTo>
                  <a:lnTo>
                    <a:pt x="3483246" y="3062336"/>
                  </a:lnTo>
                  <a:lnTo>
                    <a:pt x="3483246" y="3062855"/>
                  </a:lnTo>
                  <a:lnTo>
                    <a:pt x="3483246" y="3063372"/>
                  </a:lnTo>
                  <a:lnTo>
                    <a:pt x="3483246" y="3063887"/>
                  </a:lnTo>
                  <a:lnTo>
                    <a:pt x="3483246" y="3064402"/>
                  </a:lnTo>
                  <a:lnTo>
                    <a:pt x="3483246" y="3064915"/>
                  </a:lnTo>
                  <a:lnTo>
                    <a:pt x="3483246" y="3065427"/>
                  </a:lnTo>
                  <a:lnTo>
                    <a:pt x="3483246" y="3065938"/>
                  </a:lnTo>
                  <a:lnTo>
                    <a:pt x="3483246" y="3066448"/>
                  </a:lnTo>
                  <a:lnTo>
                    <a:pt x="3483246" y="3066956"/>
                  </a:lnTo>
                  <a:lnTo>
                    <a:pt x="3483246" y="3067463"/>
                  </a:lnTo>
                  <a:lnTo>
                    <a:pt x="3483246" y="3067969"/>
                  </a:lnTo>
                  <a:lnTo>
                    <a:pt x="3483246" y="3068473"/>
                  </a:lnTo>
                  <a:lnTo>
                    <a:pt x="3483246" y="3068977"/>
                  </a:lnTo>
                  <a:lnTo>
                    <a:pt x="3483246" y="3069479"/>
                  </a:lnTo>
                  <a:lnTo>
                    <a:pt x="3483246" y="3069980"/>
                  </a:lnTo>
                  <a:lnTo>
                    <a:pt x="3483246" y="3070480"/>
                  </a:lnTo>
                  <a:lnTo>
                    <a:pt x="3483246" y="3070978"/>
                  </a:lnTo>
                  <a:lnTo>
                    <a:pt x="3483246" y="3071475"/>
                  </a:lnTo>
                  <a:lnTo>
                    <a:pt x="3483246" y="3071972"/>
                  </a:lnTo>
                  <a:lnTo>
                    <a:pt x="3483246" y="3072466"/>
                  </a:lnTo>
                  <a:lnTo>
                    <a:pt x="3483246" y="3072960"/>
                  </a:lnTo>
                  <a:lnTo>
                    <a:pt x="3483246" y="3073453"/>
                  </a:lnTo>
                  <a:lnTo>
                    <a:pt x="3483246" y="3073944"/>
                  </a:lnTo>
                  <a:lnTo>
                    <a:pt x="3483246" y="3074434"/>
                  </a:lnTo>
                  <a:lnTo>
                    <a:pt x="3483246" y="3074923"/>
                  </a:lnTo>
                  <a:lnTo>
                    <a:pt x="3483246" y="3075411"/>
                  </a:lnTo>
                  <a:lnTo>
                    <a:pt x="3483246" y="3075898"/>
                  </a:lnTo>
                  <a:lnTo>
                    <a:pt x="3483246" y="3076383"/>
                  </a:lnTo>
                  <a:lnTo>
                    <a:pt x="3483246" y="3076868"/>
                  </a:lnTo>
                  <a:lnTo>
                    <a:pt x="3483246" y="3077351"/>
                  </a:lnTo>
                  <a:lnTo>
                    <a:pt x="3483246" y="3077833"/>
                  </a:lnTo>
                  <a:lnTo>
                    <a:pt x="3483246" y="3078314"/>
                  </a:lnTo>
                  <a:lnTo>
                    <a:pt x="3483246" y="3078794"/>
                  </a:lnTo>
                  <a:lnTo>
                    <a:pt x="3483246" y="3079272"/>
                  </a:lnTo>
                  <a:lnTo>
                    <a:pt x="3483246" y="3079750"/>
                  </a:lnTo>
                  <a:lnTo>
                    <a:pt x="3483246" y="3080226"/>
                  </a:lnTo>
                  <a:lnTo>
                    <a:pt x="3483246" y="3080701"/>
                  </a:lnTo>
                  <a:lnTo>
                    <a:pt x="3483246" y="3081176"/>
                  </a:lnTo>
                  <a:lnTo>
                    <a:pt x="3483246" y="3081649"/>
                  </a:lnTo>
                  <a:lnTo>
                    <a:pt x="3483246" y="3082120"/>
                  </a:lnTo>
                  <a:lnTo>
                    <a:pt x="3483246" y="3082591"/>
                  </a:lnTo>
                  <a:lnTo>
                    <a:pt x="3483246" y="3083061"/>
                  </a:lnTo>
                  <a:lnTo>
                    <a:pt x="3483246" y="3083530"/>
                  </a:lnTo>
                  <a:lnTo>
                    <a:pt x="3483246" y="3083997"/>
                  </a:lnTo>
                  <a:lnTo>
                    <a:pt x="3483246" y="3084464"/>
                  </a:lnTo>
                  <a:lnTo>
                    <a:pt x="3483246" y="3084929"/>
                  </a:lnTo>
                  <a:lnTo>
                    <a:pt x="3483246" y="3085393"/>
                  </a:lnTo>
                  <a:lnTo>
                    <a:pt x="3483246" y="3085856"/>
                  </a:lnTo>
                  <a:lnTo>
                    <a:pt x="3483246" y="3086318"/>
                  </a:lnTo>
                  <a:lnTo>
                    <a:pt x="3483246" y="3086779"/>
                  </a:lnTo>
                  <a:lnTo>
                    <a:pt x="3483246" y="3087239"/>
                  </a:lnTo>
                  <a:lnTo>
                    <a:pt x="3483246" y="3087698"/>
                  </a:lnTo>
                  <a:lnTo>
                    <a:pt x="3483246" y="3088156"/>
                  </a:lnTo>
                  <a:lnTo>
                    <a:pt x="3483246" y="3088613"/>
                  </a:lnTo>
                  <a:lnTo>
                    <a:pt x="3483246" y="3089068"/>
                  </a:lnTo>
                  <a:lnTo>
                    <a:pt x="3483246" y="3089523"/>
                  </a:lnTo>
                  <a:lnTo>
                    <a:pt x="3483246" y="3089977"/>
                  </a:lnTo>
                  <a:lnTo>
                    <a:pt x="3483246" y="3090429"/>
                  </a:lnTo>
                  <a:lnTo>
                    <a:pt x="3483246" y="3090881"/>
                  </a:lnTo>
                  <a:lnTo>
                    <a:pt x="3483246" y="3091331"/>
                  </a:lnTo>
                  <a:lnTo>
                    <a:pt x="3483246" y="3091781"/>
                  </a:lnTo>
                  <a:lnTo>
                    <a:pt x="3483246" y="3092229"/>
                  </a:lnTo>
                  <a:lnTo>
                    <a:pt x="3483246" y="3092676"/>
                  </a:lnTo>
                  <a:lnTo>
                    <a:pt x="3483246" y="3093123"/>
                  </a:lnTo>
                  <a:lnTo>
                    <a:pt x="3483246" y="3093568"/>
                  </a:lnTo>
                  <a:lnTo>
                    <a:pt x="3483246" y="3094012"/>
                  </a:lnTo>
                  <a:lnTo>
                    <a:pt x="3483246" y="3094456"/>
                  </a:lnTo>
                  <a:lnTo>
                    <a:pt x="3483246" y="3094898"/>
                  </a:lnTo>
                  <a:lnTo>
                    <a:pt x="3483246" y="3095339"/>
                  </a:lnTo>
                  <a:lnTo>
                    <a:pt x="3483246" y="3095780"/>
                  </a:lnTo>
                  <a:lnTo>
                    <a:pt x="3483246" y="3096219"/>
                  </a:lnTo>
                  <a:lnTo>
                    <a:pt x="3483246" y="3096657"/>
                  </a:lnTo>
                  <a:lnTo>
                    <a:pt x="3483246" y="3097095"/>
                  </a:lnTo>
                  <a:lnTo>
                    <a:pt x="3483246" y="3097531"/>
                  </a:lnTo>
                  <a:lnTo>
                    <a:pt x="3483246" y="3097966"/>
                  </a:lnTo>
                  <a:lnTo>
                    <a:pt x="3483246" y="3098401"/>
                  </a:lnTo>
                  <a:lnTo>
                    <a:pt x="3483246" y="3098834"/>
                  </a:lnTo>
                  <a:lnTo>
                    <a:pt x="3483246" y="3099266"/>
                  </a:lnTo>
                  <a:lnTo>
                    <a:pt x="3483246" y="3099698"/>
                  </a:lnTo>
                  <a:lnTo>
                    <a:pt x="3483246" y="3100128"/>
                  </a:lnTo>
                  <a:lnTo>
                    <a:pt x="3483246" y="3100558"/>
                  </a:lnTo>
                  <a:lnTo>
                    <a:pt x="3483246" y="3100986"/>
                  </a:lnTo>
                  <a:lnTo>
                    <a:pt x="3483246" y="3101414"/>
                  </a:lnTo>
                  <a:lnTo>
                    <a:pt x="3483246" y="3101841"/>
                  </a:lnTo>
                  <a:lnTo>
                    <a:pt x="3483246" y="3102266"/>
                  </a:lnTo>
                  <a:lnTo>
                    <a:pt x="3483246" y="3102691"/>
                  </a:lnTo>
                  <a:lnTo>
                    <a:pt x="3483246" y="3103115"/>
                  </a:lnTo>
                  <a:lnTo>
                    <a:pt x="3483246" y="3103538"/>
                  </a:lnTo>
                  <a:lnTo>
                    <a:pt x="3483246" y="3103960"/>
                  </a:lnTo>
                  <a:lnTo>
                    <a:pt x="3483246" y="3104381"/>
                  </a:lnTo>
                  <a:lnTo>
                    <a:pt x="3483246" y="3104801"/>
                  </a:lnTo>
                  <a:lnTo>
                    <a:pt x="3483246" y="3105220"/>
                  </a:lnTo>
                  <a:lnTo>
                    <a:pt x="3483246" y="3105638"/>
                  </a:lnTo>
                  <a:lnTo>
                    <a:pt x="3483246" y="3106055"/>
                  </a:lnTo>
                  <a:lnTo>
                    <a:pt x="3483246" y="3106471"/>
                  </a:lnTo>
                  <a:lnTo>
                    <a:pt x="3483246" y="3106887"/>
                  </a:lnTo>
                  <a:lnTo>
                    <a:pt x="3483246" y="3107301"/>
                  </a:lnTo>
                  <a:lnTo>
                    <a:pt x="3483246" y="3107715"/>
                  </a:lnTo>
                  <a:lnTo>
                    <a:pt x="3483246" y="3108128"/>
                  </a:lnTo>
                  <a:lnTo>
                    <a:pt x="3483246" y="3108539"/>
                  </a:lnTo>
                  <a:lnTo>
                    <a:pt x="3483246" y="3108950"/>
                  </a:lnTo>
                  <a:lnTo>
                    <a:pt x="3483246" y="3109360"/>
                  </a:lnTo>
                  <a:lnTo>
                    <a:pt x="3483246" y="3109769"/>
                  </a:lnTo>
                  <a:lnTo>
                    <a:pt x="3483246" y="3110177"/>
                  </a:lnTo>
                  <a:lnTo>
                    <a:pt x="3483246" y="3110585"/>
                  </a:lnTo>
                  <a:lnTo>
                    <a:pt x="3483246" y="3110991"/>
                  </a:lnTo>
                  <a:lnTo>
                    <a:pt x="3483246" y="3111397"/>
                  </a:lnTo>
                  <a:lnTo>
                    <a:pt x="3483246" y="3111801"/>
                  </a:lnTo>
                  <a:lnTo>
                    <a:pt x="3483246" y="3112205"/>
                  </a:lnTo>
                  <a:lnTo>
                    <a:pt x="3483246" y="3112608"/>
                  </a:lnTo>
                  <a:lnTo>
                    <a:pt x="3483246" y="3113010"/>
                  </a:lnTo>
                  <a:lnTo>
                    <a:pt x="3483246" y="3113411"/>
                  </a:lnTo>
                  <a:lnTo>
                    <a:pt x="3483246" y="3113811"/>
                  </a:lnTo>
                  <a:lnTo>
                    <a:pt x="3483246" y="3114211"/>
                  </a:lnTo>
                  <a:lnTo>
                    <a:pt x="3483246" y="3114609"/>
                  </a:lnTo>
                  <a:lnTo>
                    <a:pt x="3483246" y="3115007"/>
                  </a:lnTo>
                  <a:lnTo>
                    <a:pt x="3483246" y="3115404"/>
                  </a:lnTo>
                  <a:lnTo>
                    <a:pt x="3483246" y="3115800"/>
                  </a:lnTo>
                  <a:lnTo>
                    <a:pt x="3483246" y="3116195"/>
                  </a:lnTo>
                  <a:lnTo>
                    <a:pt x="3483246" y="3116589"/>
                  </a:lnTo>
                  <a:lnTo>
                    <a:pt x="3483246" y="3116982"/>
                  </a:lnTo>
                  <a:lnTo>
                    <a:pt x="3483246" y="3117375"/>
                  </a:lnTo>
                  <a:lnTo>
                    <a:pt x="3483246" y="3117767"/>
                  </a:lnTo>
                  <a:lnTo>
                    <a:pt x="3483246" y="3118157"/>
                  </a:lnTo>
                  <a:lnTo>
                    <a:pt x="3483246" y="3118548"/>
                  </a:lnTo>
                  <a:lnTo>
                    <a:pt x="3483246" y="3118937"/>
                  </a:lnTo>
                  <a:lnTo>
                    <a:pt x="3483246" y="3119325"/>
                  </a:lnTo>
                  <a:lnTo>
                    <a:pt x="3483246" y="3119713"/>
                  </a:lnTo>
                  <a:lnTo>
                    <a:pt x="3483246" y="3120099"/>
                  </a:lnTo>
                  <a:lnTo>
                    <a:pt x="3483246" y="3120485"/>
                  </a:lnTo>
                  <a:lnTo>
                    <a:pt x="3483246" y="3120870"/>
                  </a:lnTo>
                  <a:lnTo>
                    <a:pt x="3483246" y="3121255"/>
                  </a:lnTo>
                  <a:lnTo>
                    <a:pt x="3483246" y="3121638"/>
                  </a:lnTo>
                  <a:lnTo>
                    <a:pt x="3483246" y="3122021"/>
                  </a:lnTo>
                  <a:lnTo>
                    <a:pt x="3483246" y="3122403"/>
                  </a:lnTo>
                  <a:lnTo>
                    <a:pt x="3483246" y="3122784"/>
                  </a:lnTo>
                  <a:lnTo>
                    <a:pt x="3483246" y="3123164"/>
                  </a:lnTo>
                  <a:lnTo>
                    <a:pt x="3483246" y="3123543"/>
                  </a:lnTo>
                  <a:lnTo>
                    <a:pt x="3483246" y="3123922"/>
                  </a:lnTo>
                  <a:lnTo>
                    <a:pt x="3483246" y="3124300"/>
                  </a:lnTo>
                  <a:lnTo>
                    <a:pt x="3483246" y="3124677"/>
                  </a:lnTo>
                  <a:lnTo>
                    <a:pt x="3483246" y="3125053"/>
                  </a:lnTo>
                  <a:lnTo>
                    <a:pt x="3483246" y="3125429"/>
                  </a:lnTo>
                  <a:lnTo>
                    <a:pt x="3483246" y="3125803"/>
                  </a:lnTo>
                  <a:lnTo>
                    <a:pt x="3483246" y="3126177"/>
                  </a:lnTo>
                  <a:lnTo>
                    <a:pt x="3483246" y="3126550"/>
                  </a:lnTo>
                  <a:lnTo>
                    <a:pt x="3483246" y="3126923"/>
                  </a:lnTo>
                  <a:lnTo>
                    <a:pt x="3483246" y="3127294"/>
                  </a:lnTo>
                  <a:lnTo>
                    <a:pt x="3483246" y="3127665"/>
                  </a:lnTo>
                  <a:lnTo>
                    <a:pt x="3483246" y="3128035"/>
                  </a:lnTo>
                  <a:lnTo>
                    <a:pt x="3483246" y="3128404"/>
                  </a:lnTo>
                  <a:lnTo>
                    <a:pt x="3483246" y="3128773"/>
                  </a:lnTo>
                  <a:lnTo>
                    <a:pt x="3483246" y="3129140"/>
                  </a:lnTo>
                  <a:lnTo>
                    <a:pt x="3483246" y="3129507"/>
                  </a:lnTo>
                  <a:lnTo>
                    <a:pt x="3483246" y="3129874"/>
                  </a:lnTo>
                  <a:lnTo>
                    <a:pt x="3483246" y="3130239"/>
                  </a:lnTo>
                  <a:lnTo>
                    <a:pt x="3483246" y="3130604"/>
                  </a:lnTo>
                  <a:lnTo>
                    <a:pt x="3483246" y="3130968"/>
                  </a:lnTo>
                  <a:lnTo>
                    <a:pt x="3483246" y="3131331"/>
                  </a:lnTo>
                  <a:lnTo>
                    <a:pt x="3483246" y="3131693"/>
                  </a:lnTo>
                  <a:lnTo>
                    <a:pt x="3483246" y="3132055"/>
                  </a:lnTo>
                  <a:lnTo>
                    <a:pt x="3483246" y="3132416"/>
                  </a:lnTo>
                  <a:lnTo>
                    <a:pt x="3483246" y="3132776"/>
                  </a:lnTo>
                  <a:lnTo>
                    <a:pt x="3483246" y="3133135"/>
                  </a:lnTo>
                  <a:lnTo>
                    <a:pt x="3483246" y="3133494"/>
                  </a:lnTo>
                  <a:lnTo>
                    <a:pt x="3483246" y="3133852"/>
                  </a:lnTo>
                  <a:lnTo>
                    <a:pt x="3483246" y="3134209"/>
                  </a:lnTo>
                  <a:lnTo>
                    <a:pt x="3483246" y="3134566"/>
                  </a:lnTo>
                  <a:lnTo>
                    <a:pt x="3483246" y="3134922"/>
                  </a:lnTo>
                  <a:lnTo>
                    <a:pt x="3483246" y="3135277"/>
                  </a:lnTo>
                  <a:lnTo>
                    <a:pt x="3483246" y="3135631"/>
                  </a:lnTo>
                  <a:lnTo>
                    <a:pt x="3483246" y="3135985"/>
                  </a:lnTo>
                  <a:lnTo>
                    <a:pt x="3483246" y="3136338"/>
                  </a:lnTo>
                  <a:lnTo>
                    <a:pt x="3483246" y="3136690"/>
                  </a:lnTo>
                  <a:lnTo>
                    <a:pt x="3483246" y="3137041"/>
                  </a:lnTo>
                  <a:lnTo>
                    <a:pt x="3483246" y="3137392"/>
                  </a:lnTo>
                  <a:lnTo>
                    <a:pt x="3483246" y="3137742"/>
                  </a:lnTo>
                  <a:lnTo>
                    <a:pt x="3483246" y="3138092"/>
                  </a:lnTo>
                  <a:lnTo>
                    <a:pt x="3483246" y="3138440"/>
                  </a:lnTo>
                  <a:lnTo>
                    <a:pt x="3483246" y="3138788"/>
                  </a:lnTo>
                  <a:lnTo>
                    <a:pt x="3483246" y="3139135"/>
                  </a:lnTo>
                  <a:lnTo>
                    <a:pt x="3483246" y="3139482"/>
                  </a:lnTo>
                  <a:lnTo>
                    <a:pt x="3483246" y="3139828"/>
                  </a:lnTo>
                  <a:lnTo>
                    <a:pt x="3483246" y="3140173"/>
                  </a:lnTo>
                  <a:lnTo>
                    <a:pt x="3483246" y="3140517"/>
                  </a:lnTo>
                  <a:lnTo>
                    <a:pt x="3483246" y="3140861"/>
                  </a:lnTo>
                  <a:lnTo>
                    <a:pt x="3483246" y="3141204"/>
                  </a:lnTo>
                  <a:lnTo>
                    <a:pt x="3483246" y="3141547"/>
                  </a:lnTo>
                  <a:lnTo>
                    <a:pt x="3483246" y="3141888"/>
                  </a:lnTo>
                  <a:lnTo>
                    <a:pt x="3483246" y="3142229"/>
                  </a:lnTo>
                  <a:lnTo>
                    <a:pt x="3483246" y="3142570"/>
                  </a:lnTo>
                  <a:lnTo>
                    <a:pt x="3483246" y="3142909"/>
                  </a:lnTo>
                  <a:lnTo>
                    <a:pt x="3483246" y="3143248"/>
                  </a:lnTo>
                  <a:lnTo>
                    <a:pt x="3483246" y="3143587"/>
                  </a:lnTo>
                  <a:lnTo>
                    <a:pt x="3483246" y="3143924"/>
                  </a:lnTo>
                  <a:lnTo>
                    <a:pt x="3483246" y="3144261"/>
                  </a:lnTo>
                  <a:lnTo>
                    <a:pt x="3483246" y="3144597"/>
                  </a:lnTo>
                  <a:lnTo>
                    <a:pt x="3483246" y="3144933"/>
                  </a:lnTo>
                  <a:lnTo>
                    <a:pt x="3483246" y="3145268"/>
                  </a:lnTo>
                  <a:lnTo>
                    <a:pt x="3483246" y="3145602"/>
                  </a:lnTo>
                  <a:lnTo>
                    <a:pt x="3483246" y="3145936"/>
                  </a:lnTo>
                  <a:lnTo>
                    <a:pt x="3483246" y="3146269"/>
                  </a:lnTo>
                  <a:lnTo>
                    <a:pt x="3483246" y="3146601"/>
                  </a:lnTo>
                  <a:lnTo>
                    <a:pt x="3483246" y="3146933"/>
                  </a:lnTo>
                  <a:lnTo>
                    <a:pt x="3483246" y="3147264"/>
                  </a:lnTo>
                  <a:lnTo>
                    <a:pt x="3483246" y="3147594"/>
                  </a:lnTo>
                  <a:lnTo>
                    <a:pt x="3483246" y="3147924"/>
                  </a:lnTo>
                  <a:lnTo>
                    <a:pt x="3483246" y="3148253"/>
                  </a:lnTo>
                  <a:lnTo>
                    <a:pt x="3483246" y="3148582"/>
                  </a:lnTo>
                  <a:lnTo>
                    <a:pt x="3483246" y="3148909"/>
                  </a:lnTo>
                  <a:lnTo>
                    <a:pt x="3483246" y="3149236"/>
                  </a:lnTo>
                  <a:lnTo>
                    <a:pt x="3483246" y="3149563"/>
                  </a:lnTo>
                  <a:lnTo>
                    <a:pt x="3483246" y="3149889"/>
                  </a:lnTo>
                  <a:lnTo>
                    <a:pt x="3483246" y="3150214"/>
                  </a:lnTo>
                  <a:lnTo>
                    <a:pt x="3483246" y="3150539"/>
                  </a:lnTo>
                  <a:lnTo>
                    <a:pt x="3483246" y="3150863"/>
                  </a:lnTo>
                  <a:lnTo>
                    <a:pt x="3483246" y="3151186"/>
                  </a:lnTo>
                  <a:lnTo>
                    <a:pt x="3483246" y="3151509"/>
                  </a:lnTo>
                  <a:lnTo>
                    <a:pt x="3483246" y="3151831"/>
                  </a:lnTo>
                  <a:lnTo>
                    <a:pt x="3483246" y="3152152"/>
                  </a:lnTo>
                  <a:lnTo>
                    <a:pt x="3483246" y="3152473"/>
                  </a:lnTo>
                  <a:lnTo>
                    <a:pt x="3483246" y="3152793"/>
                  </a:lnTo>
                  <a:lnTo>
                    <a:pt x="3483246" y="3153113"/>
                  </a:lnTo>
                  <a:lnTo>
                    <a:pt x="3483246" y="3153432"/>
                  </a:lnTo>
                  <a:lnTo>
                    <a:pt x="3483246" y="3153750"/>
                  </a:lnTo>
                  <a:lnTo>
                    <a:pt x="3483246" y="3154068"/>
                  </a:lnTo>
                  <a:lnTo>
                    <a:pt x="3483246" y="3154385"/>
                  </a:lnTo>
                  <a:lnTo>
                    <a:pt x="3483246" y="3154702"/>
                  </a:lnTo>
                  <a:lnTo>
                    <a:pt x="3483246" y="3155017"/>
                  </a:lnTo>
                  <a:lnTo>
                    <a:pt x="3483246" y="3155333"/>
                  </a:lnTo>
                  <a:lnTo>
                    <a:pt x="3483246" y="3155647"/>
                  </a:lnTo>
                  <a:lnTo>
                    <a:pt x="3483246" y="3155962"/>
                  </a:lnTo>
                  <a:lnTo>
                    <a:pt x="3483246" y="3156275"/>
                  </a:lnTo>
                  <a:lnTo>
                    <a:pt x="3483246" y="3156588"/>
                  </a:lnTo>
                  <a:lnTo>
                    <a:pt x="3483246" y="3156900"/>
                  </a:lnTo>
                  <a:lnTo>
                    <a:pt x="3483246" y="3157212"/>
                  </a:lnTo>
                  <a:lnTo>
                    <a:pt x="3483246" y="3157523"/>
                  </a:lnTo>
                  <a:lnTo>
                    <a:pt x="3483246" y="3157833"/>
                  </a:lnTo>
                  <a:lnTo>
                    <a:pt x="3483246" y="3158143"/>
                  </a:lnTo>
                  <a:lnTo>
                    <a:pt x="3483246" y="3158453"/>
                  </a:lnTo>
                  <a:lnTo>
                    <a:pt x="3483246" y="3158761"/>
                  </a:lnTo>
                  <a:lnTo>
                    <a:pt x="3483246" y="3159070"/>
                  </a:lnTo>
                  <a:lnTo>
                    <a:pt x="3483246" y="3159377"/>
                  </a:lnTo>
                  <a:lnTo>
                    <a:pt x="3483246" y="3159684"/>
                  </a:lnTo>
                  <a:lnTo>
                    <a:pt x="3483246" y="3159991"/>
                  </a:lnTo>
                  <a:lnTo>
                    <a:pt x="3483246" y="3160296"/>
                  </a:lnTo>
                  <a:lnTo>
                    <a:pt x="3483246" y="3160602"/>
                  </a:lnTo>
                  <a:lnTo>
                    <a:pt x="3483246" y="3160906"/>
                  </a:lnTo>
                  <a:lnTo>
                    <a:pt x="3483246" y="3161210"/>
                  </a:lnTo>
                  <a:lnTo>
                    <a:pt x="3483246" y="3161514"/>
                  </a:lnTo>
                  <a:lnTo>
                    <a:pt x="3483246" y="3161817"/>
                  </a:lnTo>
                  <a:lnTo>
                    <a:pt x="3483246" y="3162119"/>
                  </a:lnTo>
                  <a:lnTo>
                    <a:pt x="3483246" y="3162421"/>
                  </a:lnTo>
                  <a:lnTo>
                    <a:pt x="3483246" y="3162722"/>
                  </a:lnTo>
                  <a:lnTo>
                    <a:pt x="3483246" y="3163023"/>
                  </a:lnTo>
                  <a:lnTo>
                    <a:pt x="3483246" y="3163323"/>
                  </a:lnTo>
                  <a:lnTo>
                    <a:pt x="3483246" y="3163623"/>
                  </a:lnTo>
                  <a:lnTo>
                    <a:pt x="3483246" y="3163922"/>
                  </a:lnTo>
                  <a:lnTo>
                    <a:pt x="3483246" y="3164220"/>
                  </a:lnTo>
                  <a:lnTo>
                    <a:pt x="3483246" y="3164518"/>
                  </a:lnTo>
                  <a:lnTo>
                    <a:pt x="3483246" y="3164815"/>
                  </a:lnTo>
                  <a:lnTo>
                    <a:pt x="3483246" y="3165112"/>
                  </a:lnTo>
                  <a:lnTo>
                    <a:pt x="3483246" y="3165408"/>
                  </a:lnTo>
                  <a:lnTo>
                    <a:pt x="3483246" y="3165704"/>
                  </a:lnTo>
                  <a:lnTo>
                    <a:pt x="3483246" y="3165999"/>
                  </a:lnTo>
                  <a:lnTo>
                    <a:pt x="3483246" y="3166294"/>
                  </a:lnTo>
                  <a:lnTo>
                    <a:pt x="3483246" y="3166588"/>
                  </a:lnTo>
                  <a:lnTo>
                    <a:pt x="3483246" y="3166881"/>
                  </a:lnTo>
                  <a:lnTo>
                    <a:pt x="3483246" y="3167174"/>
                  </a:lnTo>
                  <a:lnTo>
                    <a:pt x="3483246" y="3167466"/>
                  </a:lnTo>
                  <a:lnTo>
                    <a:pt x="3483246" y="3167758"/>
                  </a:lnTo>
                  <a:lnTo>
                    <a:pt x="3483246" y="3168050"/>
                  </a:lnTo>
                  <a:lnTo>
                    <a:pt x="3483246" y="3168340"/>
                  </a:lnTo>
                  <a:lnTo>
                    <a:pt x="3483246" y="3168631"/>
                  </a:lnTo>
                  <a:lnTo>
                    <a:pt x="3483246" y="3168920"/>
                  </a:lnTo>
                  <a:lnTo>
                    <a:pt x="3483246" y="3169209"/>
                  </a:lnTo>
                  <a:lnTo>
                    <a:pt x="3483246" y="3169498"/>
                  </a:lnTo>
                  <a:lnTo>
                    <a:pt x="3483246" y="3169786"/>
                  </a:lnTo>
                  <a:lnTo>
                    <a:pt x="3483246" y="3170074"/>
                  </a:lnTo>
                  <a:lnTo>
                    <a:pt x="3483246" y="3170361"/>
                  </a:lnTo>
                  <a:lnTo>
                    <a:pt x="3483246" y="3170647"/>
                  </a:lnTo>
                  <a:lnTo>
                    <a:pt x="3483246" y="3170933"/>
                  </a:lnTo>
                  <a:lnTo>
                    <a:pt x="3483246" y="3171219"/>
                  </a:lnTo>
                  <a:lnTo>
                    <a:pt x="3483246" y="3171504"/>
                  </a:lnTo>
                  <a:lnTo>
                    <a:pt x="3483246" y="3171788"/>
                  </a:lnTo>
                  <a:lnTo>
                    <a:pt x="3483246" y="3172072"/>
                  </a:lnTo>
                  <a:lnTo>
                    <a:pt x="3483246" y="3172356"/>
                  </a:lnTo>
                  <a:lnTo>
                    <a:pt x="3483246" y="3172638"/>
                  </a:lnTo>
                  <a:lnTo>
                    <a:pt x="3483246" y="3172921"/>
                  </a:lnTo>
                  <a:lnTo>
                    <a:pt x="3483246" y="3173203"/>
                  </a:lnTo>
                  <a:lnTo>
                    <a:pt x="3483246" y="3173484"/>
                  </a:lnTo>
                  <a:lnTo>
                    <a:pt x="3483246" y="3173765"/>
                  </a:lnTo>
                  <a:lnTo>
                    <a:pt x="3483246" y="3174045"/>
                  </a:lnTo>
                  <a:lnTo>
                    <a:pt x="3483246" y="3174325"/>
                  </a:lnTo>
                  <a:lnTo>
                    <a:pt x="3483246" y="3174604"/>
                  </a:lnTo>
                  <a:lnTo>
                    <a:pt x="3483246" y="3174883"/>
                  </a:lnTo>
                  <a:lnTo>
                    <a:pt x="3483246" y="3175161"/>
                  </a:lnTo>
                  <a:lnTo>
                    <a:pt x="3483246" y="3175439"/>
                  </a:lnTo>
                  <a:lnTo>
                    <a:pt x="3483246" y="3175717"/>
                  </a:lnTo>
                  <a:lnTo>
                    <a:pt x="3483246" y="3175993"/>
                  </a:lnTo>
                  <a:lnTo>
                    <a:pt x="3483246" y="3176270"/>
                  </a:lnTo>
                  <a:lnTo>
                    <a:pt x="3483246" y="3176545"/>
                  </a:lnTo>
                  <a:lnTo>
                    <a:pt x="3483246" y="3176821"/>
                  </a:lnTo>
                  <a:lnTo>
                    <a:pt x="3483246" y="3177096"/>
                  </a:lnTo>
                  <a:lnTo>
                    <a:pt x="3483246" y="3177370"/>
                  </a:lnTo>
                  <a:lnTo>
                    <a:pt x="3483246" y="3177644"/>
                  </a:lnTo>
                  <a:lnTo>
                    <a:pt x="3483246" y="3177917"/>
                  </a:lnTo>
                  <a:lnTo>
                    <a:pt x="3483246" y="3178190"/>
                  </a:lnTo>
                  <a:lnTo>
                    <a:pt x="3483246" y="3178462"/>
                  </a:lnTo>
                  <a:lnTo>
                    <a:pt x="3483246" y="3178734"/>
                  </a:lnTo>
                  <a:lnTo>
                    <a:pt x="3483246" y="3179006"/>
                  </a:lnTo>
                  <a:lnTo>
                    <a:pt x="3483246" y="3179277"/>
                  </a:lnTo>
                  <a:lnTo>
                    <a:pt x="3483246" y="3179547"/>
                  </a:lnTo>
                  <a:lnTo>
                    <a:pt x="3483246" y="3179817"/>
                  </a:lnTo>
                  <a:lnTo>
                    <a:pt x="3483246" y="3180086"/>
                  </a:lnTo>
                  <a:lnTo>
                    <a:pt x="3483246" y="3180355"/>
                  </a:lnTo>
                  <a:lnTo>
                    <a:pt x="3483246" y="3180624"/>
                  </a:lnTo>
                  <a:lnTo>
                    <a:pt x="3483246" y="3180892"/>
                  </a:lnTo>
                  <a:lnTo>
                    <a:pt x="3483246" y="3181160"/>
                  </a:lnTo>
                  <a:lnTo>
                    <a:pt x="3483246" y="3181427"/>
                  </a:lnTo>
                  <a:lnTo>
                    <a:pt x="3483246" y="3181693"/>
                  </a:lnTo>
                  <a:lnTo>
                    <a:pt x="3483246" y="3181959"/>
                  </a:lnTo>
                  <a:lnTo>
                    <a:pt x="3483246" y="3182225"/>
                  </a:lnTo>
                  <a:lnTo>
                    <a:pt x="3483246" y="3182490"/>
                  </a:lnTo>
                  <a:lnTo>
                    <a:pt x="3483246" y="3182755"/>
                  </a:lnTo>
                  <a:lnTo>
                    <a:pt x="3483246" y="3183019"/>
                  </a:lnTo>
                  <a:lnTo>
                    <a:pt x="3483246" y="3183283"/>
                  </a:lnTo>
                  <a:lnTo>
                    <a:pt x="3483246" y="3183547"/>
                  </a:lnTo>
                  <a:lnTo>
                    <a:pt x="3483246" y="3183809"/>
                  </a:lnTo>
                  <a:lnTo>
                    <a:pt x="3483246" y="3184072"/>
                  </a:lnTo>
                  <a:lnTo>
                    <a:pt x="3483246" y="3184334"/>
                  </a:lnTo>
                  <a:lnTo>
                    <a:pt x="3483246" y="3184595"/>
                  </a:lnTo>
                  <a:lnTo>
                    <a:pt x="3483246" y="3184856"/>
                  </a:lnTo>
                  <a:lnTo>
                    <a:pt x="3483246" y="3185117"/>
                  </a:lnTo>
                  <a:lnTo>
                    <a:pt x="3483246" y="3185377"/>
                  </a:lnTo>
                  <a:lnTo>
                    <a:pt x="3483246" y="3185637"/>
                  </a:lnTo>
                  <a:lnTo>
                    <a:pt x="3483246" y="3185896"/>
                  </a:lnTo>
                  <a:lnTo>
                    <a:pt x="3483246" y="3186155"/>
                  </a:lnTo>
                  <a:lnTo>
                    <a:pt x="3483246" y="3186413"/>
                  </a:lnTo>
                  <a:lnTo>
                    <a:pt x="3483246" y="3186671"/>
                  </a:lnTo>
                  <a:lnTo>
                    <a:pt x="3483246" y="3186929"/>
                  </a:lnTo>
                  <a:lnTo>
                    <a:pt x="3483246" y="3187186"/>
                  </a:lnTo>
                  <a:lnTo>
                    <a:pt x="3483246" y="3187442"/>
                  </a:lnTo>
                  <a:lnTo>
                    <a:pt x="3483246" y="3187698"/>
                  </a:lnTo>
                  <a:lnTo>
                    <a:pt x="3483246" y="3187954"/>
                  </a:lnTo>
                  <a:lnTo>
                    <a:pt x="3483246" y="3188209"/>
                  </a:lnTo>
                  <a:lnTo>
                    <a:pt x="3483246" y="3188464"/>
                  </a:lnTo>
                  <a:lnTo>
                    <a:pt x="3483246" y="3188718"/>
                  </a:lnTo>
                  <a:lnTo>
                    <a:pt x="3483246" y="3188972"/>
                  </a:lnTo>
                  <a:lnTo>
                    <a:pt x="3483246" y="3189226"/>
                  </a:lnTo>
                  <a:lnTo>
                    <a:pt x="3483246" y="3189479"/>
                  </a:lnTo>
                  <a:lnTo>
                    <a:pt x="3483246" y="3189731"/>
                  </a:lnTo>
                  <a:lnTo>
                    <a:pt x="3483246" y="3189983"/>
                  </a:lnTo>
                  <a:lnTo>
                    <a:pt x="3483246" y="3190235"/>
                  </a:lnTo>
                  <a:lnTo>
                    <a:pt x="3483246" y="3190486"/>
                  </a:lnTo>
                  <a:lnTo>
                    <a:pt x="3483246" y="3190737"/>
                  </a:lnTo>
                  <a:lnTo>
                    <a:pt x="3483246" y="3190988"/>
                  </a:lnTo>
                  <a:lnTo>
                    <a:pt x="3483246" y="3191238"/>
                  </a:lnTo>
                  <a:lnTo>
                    <a:pt x="3483246" y="3191487"/>
                  </a:lnTo>
                  <a:lnTo>
                    <a:pt x="3483246" y="3191736"/>
                  </a:lnTo>
                  <a:lnTo>
                    <a:pt x="3483246" y="3191985"/>
                  </a:lnTo>
                  <a:lnTo>
                    <a:pt x="3483246" y="3192234"/>
                  </a:lnTo>
                  <a:lnTo>
                    <a:pt x="3483246" y="3192481"/>
                  </a:lnTo>
                  <a:lnTo>
                    <a:pt x="3483246" y="3192729"/>
                  </a:lnTo>
                  <a:lnTo>
                    <a:pt x="3483246" y="3192976"/>
                  </a:lnTo>
                  <a:lnTo>
                    <a:pt x="3483246" y="3193223"/>
                  </a:lnTo>
                  <a:lnTo>
                    <a:pt x="3483246" y="3193469"/>
                  </a:lnTo>
                  <a:lnTo>
                    <a:pt x="3483246" y="3193714"/>
                  </a:lnTo>
                  <a:lnTo>
                    <a:pt x="3483246" y="3193960"/>
                  </a:lnTo>
                  <a:lnTo>
                    <a:pt x="3483246" y="3194205"/>
                  </a:lnTo>
                  <a:lnTo>
                    <a:pt x="3483246" y="3194449"/>
                  </a:lnTo>
                  <a:lnTo>
                    <a:pt x="3483246" y="3194693"/>
                  </a:lnTo>
                  <a:lnTo>
                    <a:pt x="3483246" y="3194937"/>
                  </a:lnTo>
                  <a:lnTo>
                    <a:pt x="3483246" y="3195180"/>
                  </a:lnTo>
                  <a:lnTo>
                    <a:pt x="3483246" y="3195423"/>
                  </a:lnTo>
                  <a:lnTo>
                    <a:pt x="3483246" y="3195666"/>
                  </a:lnTo>
                  <a:lnTo>
                    <a:pt x="3483246" y="3195908"/>
                  </a:lnTo>
                  <a:lnTo>
                    <a:pt x="3483246" y="3196150"/>
                  </a:lnTo>
                  <a:lnTo>
                    <a:pt x="3483246" y="3196391"/>
                  </a:lnTo>
                  <a:lnTo>
                    <a:pt x="3483246" y="3196632"/>
                  </a:lnTo>
                  <a:lnTo>
                    <a:pt x="3483246" y="3196872"/>
                  </a:lnTo>
                  <a:lnTo>
                    <a:pt x="3483246" y="3197112"/>
                  </a:lnTo>
                  <a:lnTo>
                    <a:pt x="3483246" y="3197352"/>
                  </a:lnTo>
                  <a:lnTo>
                    <a:pt x="3483246" y="3197591"/>
                  </a:lnTo>
                  <a:lnTo>
                    <a:pt x="3483246" y="3197830"/>
                  </a:lnTo>
                  <a:lnTo>
                    <a:pt x="3483246" y="3198068"/>
                  </a:lnTo>
                  <a:lnTo>
                    <a:pt x="3483246" y="3198306"/>
                  </a:lnTo>
                  <a:lnTo>
                    <a:pt x="3483246" y="3198544"/>
                  </a:lnTo>
                  <a:lnTo>
                    <a:pt x="3483246" y="3198781"/>
                  </a:lnTo>
                  <a:lnTo>
                    <a:pt x="3483246" y="3199018"/>
                  </a:lnTo>
                  <a:lnTo>
                    <a:pt x="3483246" y="3199255"/>
                  </a:lnTo>
                  <a:lnTo>
                    <a:pt x="3483246" y="3199491"/>
                  </a:lnTo>
                  <a:lnTo>
                    <a:pt x="3483246" y="3199726"/>
                  </a:lnTo>
                  <a:lnTo>
                    <a:pt x="3483246" y="3199962"/>
                  </a:lnTo>
                  <a:lnTo>
                    <a:pt x="3483246" y="3200197"/>
                  </a:lnTo>
                  <a:lnTo>
                    <a:pt x="3483246" y="3200431"/>
                  </a:lnTo>
                  <a:lnTo>
                    <a:pt x="3483246" y="3200665"/>
                  </a:lnTo>
                  <a:lnTo>
                    <a:pt x="3483246" y="3200899"/>
                  </a:lnTo>
                  <a:lnTo>
                    <a:pt x="3483246" y="3201132"/>
                  </a:lnTo>
                  <a:lnTo>
                    <a:pt x="3483246" y="3201365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2263318"/>
                  </a:lnTo>
                  <a:lnTo>
                    <a:pt x="41798" y="2193480"/>
                  </a:lnTo>
                  <a:lnTo>
                    <a:pt x="45282" y="2127823"/>
                  </a:lnTo>
                  <a:lnTo>
                    <a:pt x="48765" y="2065982"/>
                  </a:lnTo>
                  <a:lnTo>
                    <a:pt x="52248" y="2007635"/>
                  </a:lnTo>
                  <a:lnTo>
                    <a:pt x="55731" y="1952492"/>
                  </a:lnTo>
                  <a:lnTo>
                    <a:pt x="59215" y="1900298"/>
                  </a:lnTo>
                  <a:lnTo>
                    <a:pt x="62698" y="1850821"/>
                  </a:lnTo>
                  <a:lnTo>
                    <a:pt x="66181" y="1803856"/>
                  </a:lnTo>
                  <a:lnTo>
                    <a:pt x="69664" y="1759215"/>
                  </a:lnTo>
                  <a:lnTo>
                    <a:pt x="73148" y="1716730"/>
                  </a:lnTo>
                  <a:lnTo>
                    <a:pt x="76631" y="1676249"/>
                  </a:lnTo>
                  <a:lnTo>
                    <a:pt x="80114" y="1637633"/>
                  </a:lnTo>
                  <a:lnTo>
                    <a:pt x="83597" y="1600756"/>
                  </a:lnTo>
                  <a:lnTo>
                    <a:pt x="87081" y="1565504"/>
                  </a:lnTo>
                  <a:lnTo>
                    <a:pt x="90564" y="1531770"/>
                  </a:lnTo>
                  <a:lnTo>
                    <a:pt x="94047" y="1499460"/>
                  </a:lnTo>
                  <a:lnTo>
                    <a:pt x="97530" y="1468485"/>
                  </a:lnTo>
                  <a:lnTo>
                    <a:pt x="101014" y="1438763"/>
                  </a:lnTo>
                  <a:lnTo>
                    <a:pt x="104497" y="1410221"/>
                  </a:lnTo>
                  <a:lnTo>
                    <a:pt x="107980" y="1382789"/>
                  </a:lnTo>
                  <a:lnTo>
                    <a:pt x="111463" y="1356404"/>
                  </a:lnTo>
                  <a:lnTo>
                    <a:pt x="114947" y="1331007"/>
                  </a:lnTo>
                  <a:lnTo>
                    <a:pt x="118430" y="1306544"/>
                  </a:lnTo>
                  <a:lnTo>
                    <a:pt x="121913" y="1282963"/>
                  </a:lnTo>
                  <a:lnTo>
                    <a:pt x="125396" y="1260219"/>
                  </a:lnTo>
                  <a:lnTo>
                    <a:pt x="128880" y="1238267"/>
                  </a:lnTo>
                  <a:lnTo>
                    <a:pt x="132363" y="1217067"/>
                  </a:lnTo>
                  <a:lnTo>
                    <a:pt x="135846" y="1196580"/>
                  </a:lnTo>
                  <a:lnTo>
                    <a:pt x="139329" y="1176772"/>
                  </a:lnTo>
                  <a:lnTo>
                    <a:pt x="142813" y="1488991"/>
                  </a:lnTo>
                  <a:lnTo>
                    <a:pt x="146296" y="1468485"/>
                  </a:lnTo>
                  <a:lnTo>
                    <a:pt x="149779" y="1448536"/>
                  </a:lnTo>
                  <a:lnTo>
                    <a:pt x="153262" y="1429122"/>
                  </a:lnTo>
                  <a:lnTo>
                    <a:pt x="156746" y="1410221"/>
                  </a:lnTo>
                  <a:lnTo>
                    <a:pt x="160229" y="1391814"/>
                  </a:lnTo>
                  <a:lnTo>
                    <a:pt x="163712" y="1373881"/>
                  </a:lnTo>
                  <a:lnTo>
                    <a:pt x="167195" y="1356404"/>
                  </a:lnTo>
                  <a:lnTo>
                    <a:pt x="170679" y="1339366"/>
                  </a:lnTo>
                  <a:lnTo>
                    <a:pt x="174162" y="1322752"/>
                  </a:lnTo>
                  <a:lnTo>
                    <a:pt x="177645" y="1306544"/>
                  </a:lnTo>
                  <a:lnTo>
                    <a:pt x="181128" y="1725062"/>
                  </a:lnTo>
                  <a:lnTo>
                    <a:pt x="184612" y="1708478"/>
                  </a:lnTo>
                  <a:lnTo>
                    <a:pt x="188095" y="1692210"/>
                  </a:lnTo>
                  <a:lnTo>
                    <a:pt x="191578" y="1676249"/>
                  </a:lnTo>
                  <a:lnTo>
                    <a:pt x="195061" y="1660586"/>
                  </a:lnTo>
                  <a:lnTo>
                    <a:pt x="198545" y="1645213"/>
                  </a:lnTo>
                  <a:lnTo>
                    <a:pt x="202028" y="1630123"/>
                  </a:lnTo>
                  <a:lnTo>
                    <a:pt x="205511" y="1615306"/>
                  </a:lnTo>
                  <a:lnTo>
                    <a:pt x="208994" y="1600756"/>
                  </a:lnTo>
                  <a:lnTo>
                    <a:pt x="212478" y="1586467"/>
                  </a:lnTo>
                  <a:lnTo>
                    <a:pt x="215961" y="1864693"/>
                  </a:lnTo>
                  <a:lnTo>
                    <a:pt x="219444" y="1850821"/>
                  </a:lnTo>
                  <a:lnTo>
                    <a:pt x="222927" y="1837155"/>
                  </a:lnTo>
                  <a:lnTo>
                    <a:pt x="226411" y="1823689"/>
                  </a:lnTo>
                  <a:lnTo>
                    <a:pt x="229894" y="1810419"/>
                  </a:lnTo>
                  <a:lnTo>
                    <a:pt x="233377" y="1797341"/>
                  </a:lnTo>
                  <a:lnTo>
                    <a:pt x="236860" y="1784450"/>
                  </a:lnTo>
                  <a:lnTo>
                    <a:pt x="240344" y="1771743"/>
                  </a:lnTo>
                  <a:lnTo>
                    <a:pt x="243827" y="1759215"/>
                  </a:lnTo>
                  <a:lnTo>
                    <a:pt x="247310" y="1746864"/>
                  </a:lnTo>
                  <a:lnTo>
                    <a:pt x="250793" y="1734684"/>
                  </a:lnTo>
                  <a:lnTo>
                    <a:pt x="254277" y="1722674"/>
                  </a:lnTo>
                  <a:lnTo>
                    <a:pt x="257760" y="1710828"/>
                  </a:lnTo>
                  <a:lnTo>
                    <a:pt x="261243" y="1699144"/>
                  </a:lnTo>
                  <a:lnTo>
                    <a:pt x="264726" y="1687619"/>
                  </a:lnTo>
                  <a:lnTo>
                    <a:pt x="268210" y="1676249"/>
                  </a:lnTo>
                  <a:lnTo>
                    <a:pt x="271693" y="1665032"/>
                  </a:lnTo>
                  <a:lnTo>
                    <a:pt x="275176" y="1653963"/>
                  </a:lnTo>
                  <a:lnTo>
                    <a:pt x="278659" y="1643041"/>
                  </a:lnTo>
                  <a:lnTo>
                    <a:pt x="282143" y="1632261"/>
                  </a:lnTo>
                  <a:lnTo>
                    <a:pt x="285626" y="1840175"/>
                  </a:lnTo>
                  <a:lnTo>
                    <a:pt x="289109" y="1829649"/>
                  </a:lnTo>
                  <a:lnTo>
                    <a:pt x="292592" y="1819244"/>
                  </a:lnTo>
                  <a:lnTo>
                    <a:pt x="296075" y="1808956"/>
                  </a:lnTo>
                  <a:lnTo>
                    <a:pt x="299559" y="1798784"/>
                  </a:lnTo>
                  <a:lnTo>
                    <a:pt x="303042" y="1788726"/>
                  </a:lnTo>
                  <a:lnTo>
                    <a:pt x="306525" y="1778780"/>
                  </a:lnTo>
                  <a:lnTo>
                    <a:pt x="310008" y="1768943"/>
                  </a:lnTo>
                  <a:lnTo>
                    <a:pt x="313492" y="1759215"/>
                  </a:lnTo>
                  <a:lnTo>
                    <a:pt x="316975" y="1749593"/>
                  </a:lnTo>
                  <a:lnTo>
                    <a:pt x="320458" y="1740076"/>
                  </a:lnTo>
                  <a:lnTo>
                    <a:pt x="323941" y="1730662"/>
                  </a:lnTo>
                  <a:lnTo>
                    <a:pt x="327425" y="1721349"/>
                  </a:lnTo>
                  <a:lnTo>
                    <a:pt x="330908" y="1712136"/>
                  </a:lnTo>
                  <a:lnTo>
                    <a:pt x="334391" y="1703021"/>
                  </a:lnTo>
                  <a:lnTo>
                    <a:pt x="337874" y="1694003"/>
                  </a:lnTo>
                  <a:lnTo>
                    <a:pt x="341358" y="1685079"/>
                  </a:lnTo>
                  <a:lnTo>
                    <a:pt x="344841" y="1676249"/>
                  </a:lnTo>
                  <a:lnTo>
                    <a:pt x="348324" y="1667511"/>
                  </a:lnTo>
                  <a:lnTo>
                    <a:pt x="351807" y="1658864"/>
                  </a:lnTo>
                  <a:lnTo>
                    <a:pt x="355291" y="1650306"/>
                  </a:lnTo>
                  <a:lnTo>
                    <a:pt x="358774" y="1641836"/>
                  </a:lnTo>
                  <a:lnTo>
                    <a:pt x="362257" y="1633452"/>
                  </a:lnTo>
                  <a:lnTo>
                    <a:pt x="365740" y="1625154"/>
                  </a:lnTo>
                  <a:lnTo>
                    <a:pt x="369224" y="1616939"/>
                  </a:lnTo>
                  <a:lnTo>
                    <a:pt x="372707" y="1608807"/>
                  </a:lnTo>
                  <a:lnTo>
                    <a:pt x="376190" y="1600756"/>
                  </a:lnTo>
                  <a:lnTo>
                    <a:pt x="379673" y="1592786"/>
                  </a:lnTo>
                  <a:lnTo>
                    <a:pt x="383157" y="1584894"/>
                  </a:lnTo>
                  <a:lnTo>
                    <a:pt x="386640" y="1577081"/>
                  </a:lnTo>
                  <a:lnTo>
                    <a:pt x="390123" y="1569344"/>
                  </a:lnTo>
                  <a:lnTo>
                    <a:pt x="393606" y="1652864"/>
                  </a:lnTo>
                  <a:lnTo>
                    <a:pt x="397090" y="1645213"/>
                  </a:lnTo>
                  <a:lnTo>
                    <a:pt x="400573" y="1637633"/>
                  </a:lnTo>
                  <a:lnTo>
                    <a:pt x="404056" y="1630123"/>
                  </a:lnTo>
                  <a:lnTo>
                    <a:pt x="407539" y="1622680"/>
                  </a:lnTo>
                  <a:lnTo>
                    <a:pt x="411023" y="1615306"/>
                  </a:lnTo>
                  <a:lnTo>
                    <a:pt x="414506" y="1607998"/>
                  </a:lnTo>
                  <a:lnTo>
                    <a:pt x="417989" y="1600756"/>
                  </a:lnTo>
                  <a:lnTo>
                    <a:pt x="421472" y="1593579"/>
                  </a:lnTo>
                  <a:lnTo>
                    <a:pt x="424956" y="1586467"/>
                  </a:lnTo>
                  <a:lnTo>
                    <a:pt x="428439" y="1661998"/>
                  </a:lnTo>
                  <a:lnTo>
                    <a:pt x="431922" y="1654963"/>
                  </a:lnTo>
                  <a:lnTo>
                    <a:pt x="435405" y="1647987"/>
                  </a:lnTo>
                  <a:lnTo>
                    <a:pt x="438889" y="1641070"/>
                  </a:lnTo>
                  <a:lnTo>
                    <a:pt x="442372" y="1634211"/>
                  </a:lnTo>
                  <a:lnTo>
                    <a:pt x="445855" y="1627408"/>
                  </a:lnTo>
                  <a:lnTo>
                    <a:pt x="449338" y="1620663"/>
                  </a:lnTo>
                  <a:lnTo>
                    <a:pt x="452822" y="1613972"/>
                  </a:lnTo>
                  <a:lnTo>
                    <a:pt x="456305" y="1607337"/>
                  </a:lnTo>
                  <a:lnTo>
                    <a:pt x="459788" y="1600756"/>
                  </a:lnTo>
                  <a:lnTo>
                    <a:pt x="463271" y="1594229"/>
                  </a:lnTo>
                  <a:lnTo>
                    <a:pt x="466755" y="1587755"/>
                  </a:lnTo>
                  <a:lnTo>
                    <a:pt x="470238" y="1581333"/>
                  </a:lnTo>
                  <a:lnTo>
                    <a:pt x="473721" y="1574963"/>
                  </a:lnTo>
                  <a:lnTo>
                    <a:pt x="477204" y="1568644"/>
                  </a:lnTo>
                  <a:lnTo>
                    <a:pt x="480688" y="1562376"/>
                  </a:lnTo>
                  <a:lnTo>
                    <a:pt x="484171" y="1556157"/>
                  </a:lnTo>
                  <a:lnTo>
                    <a:pt x="487654" y="1549988"/>
                  </a:lnTo>
                  <a:lnTo>
                    <a:pt x="491137" y="1543868"/>
                  </a:lnTo>
                  <a:lnTo>
                    <a:pt x="494621" y="1537795"/>
                  </a:lnTo>
                  <a:lnTo>
                    <a:pt x="498104" y="1531770"/>
                  </a:lnTo>
                  <a:lnTo>
                    <a:pt x="501587" y="1525793"/>
                  </a:lnTo>
                  <a:lnTo>
                    <a:pt x="505070" y="1519861"/>
                  </a:lnTo>
                  <a:lnTo>
                    <a:pt x="508554" y="1513976"/>
                  </a:lnTo>
                  <a:lnTo>
                    <a:pt x="512037" y="1508136"/>
                  </a:lnTo>
                  <a:lnTo>
                    <a:pt x="515520" y="1502341"/>
                  </a:lnTo>
                  <a:lnTo>
                    <a:pt x="519003" y="1496590"/>
                  </a:lnTo>
                  <a:lnTo>
                    <a:pt x="522487" y="1490883"/>
                  </a:lnTo>
                  <a:lnTo>
                    <a:pt x="525970" y="1485220"/>
                  </a:lnTo>
                  <a:lnTo>
                    <a:pt x="529453" y="1479599"/>
                  </a:lnTo>
                  <a:lnTo>
                    <a:pt x="532936" y="1474021"/>
                  </a:lnTo>
                  <a:lnTo>
                    <a:pt x="536420" y="1542852"/>
                  </a:lnTo>
                  <a:lnTo>
                    <a:pt x="539903" y="1537291"/>
                  </a:lnTo>
                  <a:lnTo>
                    <a:pt x="543386" y="1531770"/>
                  </a:lnTo>
                  <a:lnTo>
                    <a:pt x="546869" y="1526289"/>
                  </a:lnTo>
                  <a:lnTo>
                    <a:pt x="550353" y="1520847"/>
                  </a:lnTo>
                  <a:lnTo>
                    <a:pt x="553836" y="1515443"/>
                  </a:lnTo>
                  <a:lnTo>
                    <a:pt x="557319" y="1510078"/>
                  </a:lnTo>
                  <a:lnTo>
                    <a:pt x="560802" y="1504750"/>
                  </a:lnTo>
                  <a:lnTo>
                    <a:pt x="564286" y="1499460"/>
                  </a:lnTo>
                  <a:lnTo>
                    <a:pt x="567769" y="1494207"/>
                  </a:lnTo>
                  <a:lnTo>
                    <a:pt x="571252" y="1621623"/>
                  </a:lnTo>
                  <a:lnTo>
                    <a:pt x="574735" y="1616355"/>
                  </a:lnTo>
                  <a:lnTo>
                    <a:pt x="578218" y="1611122"/>
                  </a:lnTo>
                  <a:lnTo>
                    <a:pt x="581702" y="1605922"/>
                  </a:lnTo>
                  <a:lnTo>
                    <a:pt x="585185" y="1600756"/>
                  </a:lnTo>
                  <a:lnTo>
                    <a:pt x="588668" y="1595623"/>
                  </a:lnTo>
                  <a:lnTo>
                    <a:pt x="592151" y="1590523"/>
                  </a:lnTo>
                  <a:lnTo>
                    <a:pt x="595635" y="1585456"/>
                  </a:lnTo>
                  <a:lnTo>
                    <a:pt x="599118" y="1580420"/>
                  </a:lnTo>
                  <a:lnTo>
                    <a:pt x="602601" y="1575416"/>
                  </a:lnTo>
                  <a:lnTo>
                    <a:pt x="606084" y="1738963"/>
                  </a:lnTo>
                  <a:lnTo>
                    <a:pt x="609568" y="1733973"/>
                  </a:lnTo>
                  <a:lnTo>
                    <a:pt x="613051" y="1729011"/>
                  </a:lnTo>
                  <a:lnTo>
                    <a:pt x="616534" y="1724078"/>
                  </a:lnTo>
                  <a:lnTo>
                    <a:pt x="620017" y="1719173"/>
                  </a:lnTo>
                  <a:lnTo>
                    <a:pt x="623501" y="1714295"/>
                  </a:lnTo>
                  <a:lnTo>
                    <a:pt x="626984" y="1709445"/>
                  </a:lnTo>
                  <a:lnTo>
                    <a:pt x="630467" y="1704623"/>
                  </a:lnTo>
                  <a:lnTo>
                    <a:pt x="633950" y="1699827"/>
                  </a:lnTo>
                  <a:lnTo>
                    <a:pt x="637434" y="1695059"/>
                  </a:lnTo>
                  <a:lnTo>
                    <a:pt x="640917" y="1787148"/>
                  </a:lnTo>
                  <a:lnTo>
                    <a:pt x="644400" y="1782431"/>
                  </a:lnTo>
                  <a:lnTo>
                    <a:pt x="647883" y="1777739"/>
                  </a:lnTo>
                  <a:lnTo>
                    <a:pt x="651367" y="1773072"/>
                  </a:lnTo>
                  <a:lnTo>
                    <a:pt x="654850" y="1768429"/>
                  </a:lnTo>
                  <a:lnTo>
                    <a:pt x="658333" y="1763810"/>
                  </a:lnTo>
                  <a:lnTo>
                    <a:pt x="661816" y="1759215"/>
                  </a:lnTo>
                  <a:lnTo>
                    <a:pt x="665300" y="1754644"/>
                  </a:lnTo>
                  <a:lnTo>
                    <a:pt x="668783" y="1750097"/>
                  </a:lnTo>
                  <a:lnTo>
                    <a:pt x="672266" y="1745573"/>
                  </a:lnTo>
                  <a:lnTo>
                    <a:pt x="675749" y="1828156"/>
                  </a:lnTo>
                  <a:lnTo>
                    <a:pt x="679233" y="1823689"/>
                  </a:lnTo>
                  <a:lnTo>
                    <a:pt x="682716" y="1819244"/>
                  </a:lnTo>
                  <a:lnTo>
                    <a:pt x="686199" y="1814821"/>
                  </a:lnTo>
                  <a:lnTo>
                    <a:pt x="689682" y="1810419"/>
                  </a:lnTo>
                  <a:lnTo>
                    <a:pt x="693166" y="1806038"/>
                  </a:lnTo>
                  <a:lnTo>
                    <a:pt x="696649" y="1801679"/>
                  </a:lnTo>
                  <a:lnTo>
                    <a:pt x="700132" y="1797341"/>
                  </a:lnTo>
                  <a:lnTo>
                    <a:pt x="703615" y="1793023"/>
                  </a:lnTo>
                  <a:lnTo>
                    <a:pt x="707099" y="1788726"/>
                  </a:lnTo>
                  <a:lnTo>
                    <a:pt x="710582" y="1784450"/>
                  </a:lnTo>
                  <a:lnTo>
                    <a:pt x="714065" y="1820656"/>
                  </a:lnTo>
                  <a:lnTo>
                    <a:pt x="717548" y="1816427"/>
                  </a:lnTo>
                  <a:lnTo>
                    <a:pt x="721032" y="1812217"/>
                  </a:lnTo>
                  <a:lnTo>
                    <a:pt x="724515" y="1808027"/>
                  </a:lnTo>
                  <a:lnTo>
                    <a:pt x="727998" y="1803856"/>
                  </a:lnTo>
                  <a:lnTo>
                    <a:pt x="731481" y="1799704"/>
                  </a:lnTo>
                  <a:lnTo>
                    <a:pt x="734965" y="1795572"/>
                  </a:lnTo>
                  <a:lnTo>
                    <a:pt x="738448" y="1791458"/>
                  </a:lnTo>
                  <a:lnTo>
                    <a:pt x="741931" y="1787363"/>
                  </a:lnTo>
                  <a:lnTo>
                    <a:pt x="745414" y="1783287"/>
                  </a:lnTo>
                  <a:lnTo>
                    <a:pt x="748898" y="1779229"/>
                  </a:lnTo>
                  <a:lnTo>
                    <a:pt x="752381" y="1775190"/>
                  </a:lnTo>
                  <a:lnTo>
                    <a:pt x="755864" y="1771169"/>
                  </a:lnTo>
                  <a:lnTo>
                    <a:pt x="759347" y="1767167"/>
                  </a:lnTo>
                  <a:lnTo>
                    <a:pt x="762831" y="1763182"/>
                  </a:lnTo>
                  <a:lnTo>
                    <a:pt x="766314" y="1759215"/>
                  </a:lnTo>
                  <a:lnTo>
                    <a:pt x="769797" y="1755266"/>
                  </a:lnTo>
                  <a:lnTo>
                    <a:pt x="773280" y="1751335"/>
                  </a:lnTo>
                  <a:lnTo>
                    <a:pt x="776764" y="1747421"/>
                  </a:lnTo>
                  <a:lnTo>
                    <a:pt x="780247" y="1743525"/>
                  </a:lnTo>
                  <a:lnTo>
                    <a:pt x="783730" y="1778350"/>
                  </a:lnTo>
                  <a:lnTo>
                    <a:pt x="787213" y="1774490"/>
                  </a:lnTo>
                  <a:lnTo>
                    <a:pt x="790697" y="1770646"/>
                  </a:lnTo>
                  <a:lnTo>
                    <a:pt x="794180" y="1766819"/>
                  </a:lnTo>
                  <a:lnTo>
                    <a:pt x="797663" y="1763009"/>
                  </a:lnTo>
                  <a:lnTo>
                    <a:pt x="801146" y="1759215"/>
                  </a:lnTo>
                  <a:lnTo>
                    <a:pt x="804630" y="1755438"/>
                  </a:lnTo>
                  <a:lnTo>
                    <a:pt x="808113" y="1751676"/>
                  </a:lnTo>
                  <a:lnTo>
                    <a:pt x="811596" y="1747931"/>
                  </a:lnTo>
                  <a:lnTo>
                    <a:pt x="815079" y="1744201"/>
                  </a:lnTo>
                  <a:lnTo>
                    <a:pt x="818563" y="1777544"/>
                  </a:lnTo>
                  <a:lnTo>
                    <a:pt x="822046" y="1773848"/>
                  </a:lnTo>
                  <a:lnTo>
                    <a:pt x="825529" y="1770167"/>
                  </a:lnTo>
                  <a:lnTo>
                    <a:pt x="829012" y="1766501"/>
                  </a:lnTo>
                  <a:lnTo>
                    <a:pt x="832496" y="1762851"/>
                  </a:lnTo>
                  <a:lnTo>
                    <a:pt x="835979" y="1759215"/>
                  </a:lnTo>
                  <a:lnTo>
                    <a:pt x="839462" y="1755595"/>
                  </a:lnTo>
                  <a:lnTo>
                    <a:pt x="842945" y="1751989"/>
                  </a:lnTo>
                  <a:lnTo>
                    <a:pt x="846429" y="1748398"/>
                  </a:lnTo>
                  <a:lnTo>
                    <a:pt x="849912" y="1744822"/>
                  </a:lnTo>
                  <a:lnTo>
                    <a:pt x="853395" y="1741260"/>
                  </a:lnTo>
                  <a:lnTo>
                    <a:pt x="856878" y="1737713"/>
                  </a:lnTo>
                  <a:lnTo>
                    <a:pt x="860361" y="1734180"/>
                  </a:lnTo>
                  <a:lnTo>
                    <a:pt x="863845" y="1730662"/>
                  </a:lnTo>
                  <a:lnTo>
                    <a:pt x="867328" y="1727158"/>
                  </a:lnTo>
                  <a:lnTo>
                    <a:pt x="870811" y="1723668"/>
                  </a:lnTo>
                  <a:lnTo>
                    <a:pt x="874294" y="1720192"/>
                  </a:lnTo>
                  <a:lnTo>
                    <a:pt x="877778" y="1716730"/>
                  </a:lnTo>
                  <a:lnTo>
                    <a:pt x="881261" y="1713282"/>
                  </a:lnTo>
                  <a:lnTo>
                    <a:pt x="884744" y="1709848"/>
                  </a:lnTo>
                  <a:lnTo>
                    <a:pt x="888227" y="1706428"/>
                  </a:lnTo>
                  <a:lnTo>
                    <a:pt x="891711" y="1738563"/>
                  </a:lnTo>
                  <a:lnTo>
                    <a:pt x="895194" y="1735168"/>
                  </a:lnTo>
                  <a:lnTo>
                    <a:pt x="898677" y="1731786"/>
                  </a:lnTo>
                  <a:lnTo>
                    <a:pt x="902160" y="1728418"/>
                  </a:lnTo>
                  <a:lnTo>
                    <a:pt x="905644" y="1725062"/>
                  </a:lnTo>
                  <a:lnTo>
                    <a:pt x="909127" y="1721720"/>
                  </a:lnTo>
                  <a:lnTo>
                    <a:pt x="912610" y="1718390"/>
                  </a:lnTo>
                  <a:lnTo>
                    <a:pt x="916093" y="1715074"/>
                  </a:lnTo>
                  <a:lnTo>
                    <a:pt x="919577" y="1711770"/>
                  </a:lnTo>
                  <a:lnTo>
                    <a:pt x="923060" y="1708478"/>
                  </a:lnTo>
                  <a:lnTo>
                    <a:pt x="926543" y="1892140"/>
                  </a:lnTo>
                  <a:lnTo>
                    <a:pt x="930026" y="1888896"/>
                  </a:lnTo>
                  <a:lnTo>
                    <a:pt x="933510" y="1885663"/>
                  </a:lnTo>
                  <a:lnTo>
                    <a:pt x="936993" y="1882442"/>
                  </a:lnTo>
                  <a:lnTo>
                    <a:pt x="940476" y="1879231"/>
                  </a:lnTo>
                  <a:lnTo>
                    <a:pt x="943959" y="1876032"/>
                  </a:lnTo>
                  <a:lnTo>
                    <a:pt x="947443" y="1872843"/>
                  </a:lnTo>
                  <a:lnTo>
                    <a:pt x="950926" y="1869665"/>
                  </a:lnTo>
                  <a:lnTo>
                    <a:pt x="954409" y="1866498"/>
                  </a:lnTo>
                  <a:lnTo>
                    <a:pt x="957892" y="1863341"/>
                  </a:lnTo>
                  <a:lnTo>
                    <a:pt x="961376" y="2138242"/>
                  </a:lnTo>
                  <a:lnTo>
                    <a:pt x="964859" y="2135255"/>
                  </a:lnTo>
                  <a:lnTo>
                    <a:pt x="968342" y="2132276"/>
                  </a:lnTo>
                  <a:lnTo>
                    <a:pt x="971825" y="2129305"/>
                  </a:lnTo>
                  <a:lnTo>
                    <a:pt x="975309" y="2126343"/>
                  </a:lnTo>
                  <a:lnTo>
                    <a:pt x="978792" y="2123389"/>
                  </a:lnTo>
                  <a:lnTo>
                    <a:pt x="982275" y="2120443"/>
                  </a:lnTo>
                  <a:lnTo>
                    <a:pt x="985758" y="2117505"/>
                  </a:lnTo>
                  <a:lnTo>
                    <a:pt x="989242" y="2114575"/>
                  </a:lnTo>
                  <a:lnTo>
                    <a:pt x="992725" y="2111654"/>
                  </a:lnTo>
                  <a:lnTo>
                    <a:pt x="996208" y="2146383"/>
                  </a:lnTo>
                  <a:lnTo>
                    <a:pt x="999691" y="2143507"/>
                  </a:lnTo>
                  <a:lnTo>
                    <a:pt x="1003175" y="2140638"/>
                  </a:lnTo>
                  <a:lnTo>
                    <a:pt x="1006658" y="2137777"/>
                  </a:lnTo>
                  <a:lnTo>
                    <a:pt x="1010141" y="2134923"/>
                  </a:lnTo>
                  <a:lnTo>
                    <a:pt x="1013624" y="2132078"/>
                  </a:lnTo>
                  <a:lnTo>
                    <a:pt x="1017108" y="2129239"/>
                  </a:lnTo>
                  <a:lnTo>
                    <a:pt x="1020591" y="2126409"/>
                  </a:lnTo>
                  <a:lnTo>
                    <a:pt x="1024074" y="2123585"/>
                  </a:lnTo>
                  <a:lnTo>
                    <a:pt x="1027557" y="2120770"/>
                  </a:lnTo>
                  <a:lnTo>
                    <a:pt x="1031041" y="2153886"/>
                  </a:lnTo>
                  <a:lnTo>
                    <a:pt x="1034524" y="2151113"/>
                  </a:lnTo>
                  <a:lnTo>
                    <a:pt x="1038007" y="2148346"/>
                  </a:lnTo>
                  <a:lnTo>
                    <a:pt x="1041490" y="2145587"/>
                  </a:lnTo>
                  <a:lnTo>
                    <a:pt x="1044974" y="2142835"/>
                  </a:lnTo>
                  <a:lnTo>
                    <a:pt x="1048457" y="2140090"/>
                  </a:lnTo>
                  <a:lnTo>
                    <a:pt x="1051940" y="2137351"/>
                  </a:lnTo>
                  <a:lnTo>
                    <a:pt x="1055423" y="2134620"/>
                  </a:lnTo>
                  <a:lnTo>
                    <a:pt x="1058907" y="2131896"/>
                  </a:lnTo>
                  <a:lnTo>
                    <a:pt x="1062390" y="2129179"/>
                  </a:lnTo>
                  <a:lnTo>
                    <a:pt x="1065873" y="2126469"/>
                  </a:lnTo>
                  <a:lnTo>
                    <a:pt x="1069356" y="2158145"/>
                  </a:lnTo>
                  <a:lnTo>
                    <a:pt x="1072840" y="2155474"/>
                  </a:lnTo>
                  <a:lnTo>
                    <a:pt x="1076323" y="2152810"/>
                  </a:lnTo>
                  <a:lnTo>
                    <a:pt x="1079806" y="2150152"/>
                  </a:lnTo>
                  <a:lnTo>
                    <a:pt x="1083289" y="2147501"/>
                  </a:lnTo>
                  <a:lnTo>
                    <a:pt x="1086773" y="2144856"/>
                  </a:lnTo>
                  <a:lnTo>
                    <a:pt x="1090256" y="2142218"/>
                  </a:lnTo>
                  <a:lnTo>
                    <a:pt x="1093739" y="2139586"/>
                  </a:lnTo>
                  <a:lnTo>
                    <a:pt x="1097222" y="2136961"/>
                  </a:lnTo>
                  <a:lnTo>
                    <a:pt x="1100706" y="2134342"/>
                  </a:lnTo>
                  <a:lnTo>
                    <a:pt x="1104189" y="2196037"/>
                  </a:lnTo>
                  <a:lnTo>
                    <a:pt x="1107672" y="2193480"/>
                  </a:lnTo>
                  <a:lnTo>
                    <a:pt x="1111155" y="2190929"/>
                  </a:lnTo>
                  <a:lnTo>
                    <a:pt x="1114639" y="2188384"/>
                  </a:lnTo>
                  <a:lnTo>
                    <a:pt x="1118122" y="2185844"/>
                  </a:lnTo>
                  <a:lnTo>
                    <a:pt x="1121605" y="2183311"/>
                  </a:lnTo>
                  <a:lnTo>
                    <a:pt x="1125088" y="2180784"/>
                  </a:lnTo>
                  <a:lnTo>
                    <a:pt x="1128572" y="2178262"/>
                  </a:lnTo>
                  <a:lnTo>
                    <a:pt x="1132055" y="2175746"/>
                  </a:lnTo>
                  <a:lnTo>
                    <a:pt x="1135538" y="2173236"/>
                  </a:lnTo>
                  <a:lnTo>
                    <a:pt x="1139021" y="2170732"/>
                  </a:lnTo>
                  <a:lnTo>
                    <a:pt x="1142505" y="2168233"/>
                  </a:lnTo>
                  <a:lnTo>
                    <a:pt x="1145988" y="2165740"/>
                  </a:lnTo>
                  <a:lnTo>
                    <a:pt x="1149471" y="2163253"/>
                  </a:lnTo>
                  <a:lnTo>
                    <a:pt x="1152954" y="2160772"/>
                  </a:lnTo>
                  <a:lnTo>
                    <a:pt x="1156437" y="2158296"/>
                  </a:lnTo>
                  <a:lnTo>
                    <a:pt x="1159921" y="2155826"/>
                  </a:lnTo>
                  <a:lnTo>
                    <a:pt x="1163404" y="2153362"/>
                  </a:lnTo>
                  <a:lnTo>
                    <a:pt x="1166887" y="2150903"/>
                  </a:lnTo>
                  <a:lnTo>
                    <a:pt x="1170370" y="2148450"/>
                  </a:lnTo>
                  <a:lnTo>
                    <a:pt x="1173854" y="2272654"/>
                  </a:lnTo>
                  <a:lnTo>
                    <a:pt x="1177337" y="2270313"/>
                  </a:lnTo>
                  <a:lnTo>
                    <a:pt x="1180820" y="2267977"/>
                  </a:lnTo>
                  <a:lnTo>
                    <a:pt x="1184303" y="2265645"/>
                  </a:lnTo>
                  <a:lnTo>
                    <a:pt x="1187787" y="2263318"/>
                  </a:lnTo>
                  <a:lnTo>
                    <a:pt x="1191270" y="2260996"/>
                  </a:lnTo>
                  <a:lnTo>
                    <a:pt x="1194753" y="2258678"/>
                  </a:lnTo>
                  <a:lnTo>
                    <a:pt x="1198236" y="2256366"/>
                  </a:lnTo>
                  <a:lnTo>
                    <a:pt x="1201720" y="2254058"/>
                  </a:lnTo>
                  <a:lnTo>
                    <a:pt x="1205203" y="2251754"/>
                  </a:lnTo>
                  <a:lnTo>
                    <a:pt x="1208686" y="2310531"/>
                  </a:lnTo>
                  <a:lnTo>
                    <a:pt x="1212169" y="2308291"/>
                  </a:lnTo>
                  <a:lnTo>
                    <a:pt x="1215653" y="2306056"/>
                  </a:lnTo>
                  <a:lnTo>
                    <a:pt x="1219136" y="2303825"/>
                  </a:lnTo>
                  <a:lnTo>
                    <a:pt x="1222619" y="2301599"/>
                  </a:lnTo>
                  <a:lnTo>
                    <a:pt x="1226102" y="2299376"/>
                  </a:lnTo>
                  <a:lnTo>
                    <a:pt x="1229586" y="2297158"/>
                  </a:lnTo>
                  <a:lnTo>
                    <a:pt x="1233069" y="2294944"/>
                  </a:lnTo>
                  <a:lnTo>
                    <a:pt x="1236552" y="2292735"/>
                  </a:lnTo>
                  <a:lnTo>
                    <a:pt x="1240035" y="2290530"/>
                  </a:lnTo>
                  <a:lnTo>
                    <a:pt x="1243519" y="2288329"/>
                  </a:lnTo>
                  <a:lnTo>
                    <a:pt x="1247002" y="2320308"/>
                  </a:lnTo>
                  <a:lnTo>
                    <a:pt x="1250485" y="2318146"/>
                  </a:lnTo>
                  <a:lnTo>
                    <a:pt x="1253968" y="2315988"/>
                  </a:lnTo>
                  <a:lnTo>
                    <a:pt x="1257452" y="2313834"/>
                  </a:lnTo>
                  <a:lnTo>
                    <a:pt x="1260935" y="2311685"/>
                  </a:lnTo>
                  <a:lnTo>
                    <a:pt x="1264418" y="2309539"/>
                  </a:lnTo>
                  <a:lnTo>
                    <a:pt x="1267901" y="2307397"/>
                  </a:lnTo>
                  <a:lnTo>
                    <a:pt x="1271385" y="2305259"/>
                  </a:lnTo>
                  <a:lnTo>
                    <a:pt x="1274868" y="2303125"/>
                  </a:lnTo>
                  <a:lnTo>
                    <a:pt x="1278351" y="2300995"/>
                  </a:lnTo>
                  <a:lnTo>
                    <a:pt x="1281834" y="2298869"/>
                  </a:lnTo>
                  <a:lnTo>
                    <a:pt x="1285318" y="2296747"/>
                  </a:lnTo>
                  <a:lnTo>
                    <a:pt x="1288801" y="2294629"/>
                  </a:lnTo>
                  <a:lnTo>
                    <a:pt x="1292284" y="2292514"/>
                  </a:lnTo>
                  <a:lnTo>
                    <a:pt x="1295767" y="2290404"/>
                  </a:lnTo>
                  <a:lnTo>
                    <a:pt x="1299251" y="2288297"/>
                  </a:lnTo>
                  <a:lnTo>
                    <a:pt x="1302734" y="2286195"/>
                  </a:lnTo>
                  <a:lnTo>
                    <a:pt x="1306217" y="2284096"/>
                  </a:lnTo>
                  <a:lnTo>
                    <a:pt x="1309700" y="2282001"/>
                  </a:lnTo>
                  <a:lnTo>
                    <a:pt x="1313184" y="2279910"/>
                  </a:lnTo>
                  <a:lnTo>
                    <a:pt x="1316667" y="2399333"/>
                  </a:lnTo>
                  <a:lnTo>
                    <a:pt x="1320150" y="2397359"/>
                  </a:lnTo>
                  <a:lnTo>
                    <a:pt x="1323633" y="2395389"/>
                  </a:lnTo>
                  <a:lnTo>
                    <a:pt x="1327117" y="2393422"/>
                  </a:lnTo>
                  <a:lnTo>
                    <a:pt x="1330600" y="2391458"/>
                  </a:lnTo>
                  <a:lnTo>
                    <a:pt x="1334083" y="2389497"/>
                  </a:lnTo>
                  <a:lnTo>
                    <a:pt x="1337566" y="2387540"/>
                  </a:lnTo>
                  <a:lnTo>
                    <a:pt x="1341050" y="2385586"/>
                  </a:lnTo>
                  <a:lnTo>
                    <a:pt x="1344533" y="2383635"/>
                  </a:lnTo>
                  <a:lnTo>
                    <a:pt x="1348016" y="2381687"/>
                  </a:lnTo>
                  <a:lnTo>
                    <a:pt x="1351499" y="2423874"/>
                  </a:lnTo>
                  <a:lnTo>
                    <a:pt x="1354983" y="2421976"/>
                  </a:lnTo>
                  <a:lnTo>
                    <a:pt x="1358466" y="2420080"/>
                  </a:lnTo>
                  <a:lnTo>
                    <a:pt x="1361949" y="2418188"/>
                  </a:lnTo>
                  <a:lnTo>
                    <a:pt x="1365432" y="2416298"/>
                  </a:lnTo>
                  <a:lnTo>
                    <a:pt x="1368916" y="2414411"/>
                  </a:lnTo>
                  <a:lnTo>
                    <a:pt x="1372399" y="2412528"/>
                  </a:lnTo>
                  <a:lnTo>
                    <a:pt x="1375882" y="2410647"/>
                  </a:lnTo>
                  <a:lnTo>
                    <a:pt x="1379365" y="2408769"/>
                  </a:lnTo>
                  <a:lnTo>
                    <a:pt x="1382849" y="2406894"/>
                  </a:lnTo>
                  <a:lnTo>
                    <a:pt x="1386332" y="2413512"/>
                  </a:lnTo>
                  <a:lnTo>
                    <a:pt x="1389815" y="2411651"/>
                  </a:lnTo>
                  <a:lnTo>
                    <a:pt x="1393298" y="2409793"/>
                  </a:lnTo>
                  <a:lnTo>
                    <a:pt x="1396782" y="2407938"/>
                  </a:lnTo>
                  <a:lnTo>
                    <a:pt x="1400265" y="2406086"/>
                  </a:lnTo>
                  <a:lnTo>
                    <a:pt x="1403748" y="2404236"/>
                  </a:lnTo>
                  <a:lnTo>
                    <a:pt x="1407231" y="2402389"/>
                  </a:lnTo>
                  <a:lnTo>
                    <a:pt x="1410715" y="2400546"/>
                  </a:lnTo>
                  <a:lnTo>
                    <a:pt x="1414198" y="2398705"/>
                  </a:lnTo>
                  <a:lnTo>
                    <a:pt x="1417681" y="2396866"/>
                  </a:lnTo>
                  <a:lnTo>
                    <a:pt x="1421164" y="2395031"/>
                  </a:lnTo>
                  <a:lnTo>
                    <a:pt x="1424648" y="2393199"/>
                  </a:lnTo>
                  <a:lnTo>
                    <a:pt x="1428131" y="2391369"/>
                  </a:lnTo>
                  <a:lnTo>
                    <a:pt x="1431614" y="2389542"/>
                  </a:lnTo>
                  <a:lnTo>
                    <a:pt x="1435097" y="2387718"/>
                  </a:lnTo>
                  <a:lnTo>
                    <a:pt x="1438580" y="2385897"/>
                  </a:lnTo>
                  <a:lnTo>
                    <a:pt x="1442064" y="2384078"/>
                  </a:lnTo>
                  <a:lnTo>
                    <a:pt x="1445547" y="2382262"/>
                  </a:lnTo>
                  <a:lnTo>
                    <a:pt x="1449030" y="2380449"/>
                  </a:lnTo>
                  <a:lnTo>
                    <a:pt x="1452513" y="2378639"/>
                  </a:lnTo>
                  <a:lnTo>
                    <a:pt x="1455997" y="2376831"/>
                  </a:lnTo>
                  <a:lnTo>
                    <a:pt x="1459480" y="2375026"/>
                  </a:lnTo>
                  <a:lnTo>
                    <a:pt x="1462963" y="2373224"/>
                  </a:lnTo>
                  <a:lnTo>
                    <a:pt x="1466446" y="2371425"/>
                  </a:lnTo>
                  <a:lnTo>
                    <a:pt x="1469930" y="2369629"/>
                  </a:lnTo>
                  <a:lnTo>
                    <a:pt x="1473413" y="2367835"/>
                  </a:lnTo>
                  <a:lnTo>
                    <a:pt x="1476896" y="2366044"/>
                  </a:lnTo>
                  <a:lnTo>
                    <a:pt x="1480379" y="2364255"/>
                  </a:lnTo>
                  <a:lnTo>
                    <a:pt x="1483863" y="2362469"/>
                  </a:lnTo>
                  <a:lnTo>
                    <a:pt x="1487346" y="2360686"/>
                  </a:lnTo>
                  <a:lnTo>
                    <a:pt x="1490829" y="2358906"/>
                  </a:lnTo>
                  <a:lnTo>
                    <a:pt x="1494312" y="2382521"/>
                  </a:lnTo>
                  <a:lnTo>
                    <a:pt x="1497796" y="2380768"/>
                  </a:lnTo>
                  <a:lnTo>
                    <a:pt x="1501279" y="2379017"/>
                  </a:lnTo>
                  <a:lnTo>
                    <a:pt x="1504762" y="2377268"/>
                  </a:lnTo>
                  <a:lnTo>
                    <a:pt x="1508245" y="2375522"/>
                  </a:lnTo>
                  <a:lnTo>
                    <a:pt x="1511729" y="2373779"/>
                  </a:lnTo>
                  <a:lnTo>
                    <a:pt x="1515212" y="2372038"/>
                  </a:lnTo>
                  <a:lnTo>
                    <a:pt x="1518695" y="2370299"/>
                  </a:lnTo>
                  <a:lnTo>
                    <a:pt x="1522178" y="2368564"/>
                  </a:lnTo>
                  <a:lnTo>
                    <a:pt x="1525662" y="2366830"/>
                  </a:lnTo>
                  <a:lnTo>
                    <a:pt x="1529145" y="2365100"/>
                  </a:lnTo>
                  <a:lnTo>
                    <a:pt x="1532628" y="2363372"/>
                  </a:lnTo>
                  <a:lnTo>
                    <a:pt x="1536111" y="2361646"/>
                  </a:lnTo>
                  <a:lnTo>
                    <a:pt x="1539595" y="2359923"/>
                  </a:lnTo>
                  <a:lnTo>
                    <a:pt x="1543078" y="2358202"/>
                  </a:lnTo>
                  <a:lnTo>
                    <a:pt x="1546561" y="2356484"/>
                  </a:lnTo>
                  <a:lnTo>
                    <a:pt x="1550044" y="2354769"/>
                  </a:lnTo>
                  <a:lnTo>
                    <a:pt x="1553528" y="2353056"/>
                  </a:lnTo>
                  <a:lnTo>
                    <a:pt x="1557011" y="2351345"/>
                  </a:lnTo>
                  <a:lnTo>
                    <a:pt x="1560494" y="2349637"/>
                  </a:lnTo>
                  <a:lnTo>
                    <a:pt x="1563977" y="2372612"/>
                  </a:lnTo>
                  <a:lnTo>
                    <a:pt x="1567461" y="2370928"/>
                  </a:lnTo>
                  <a:lnTo>
                    <a:pt x="1570944" y="2369247"/>
                  </a:lnTo>
                  <a:lnTo>
                    <a:pt x="1574427" y="2367568"/>
                  </a:lnTo>
                  <a:lnTo>
                    <a:pt x="1577910" y="2365891"/>
                  </a:lnTo>
                  <a:lnTo>
                    <a:pt x="1581394" y="2364217"/>
                  </a:lnTo>
                  <a:lnTo>
                    <a:pt x="1584877" y="2362545"/>
                  </a:lnTo>
                  <a:lnTo>
                    <a:pt x="1588360" y="2360876"/>
                  </a:lnTo>
                  <a:lnTo>
                    <a:pt x="1591843" y="2359209"/>
                  </a:lnTo>
                  <a:lnTo>
                    <a:pt x="1595327" y="2357544"/>
                  </a:lnTo>
                  <a:lnTo>
                    <a:pt x="1598810" y="2355882"/>
                  </a:lnTo>
                  <a:lnTo>
                    <a:pt x="1602293" y="2370227"/>
                  </a:lnTo>
                  <a:lnTo>
                    <a:pt x="1605776" y="2368582"/>
                  </a:lnTo>
                  <a:lnTo>
                    <a:pt x="1609260" y="2366939"/>
                  </a:lnTo>
                  <a:lnTo>
                    <a:pt x="1612743" y="2365298"/>
                  </a:lnTo>
                  <a:lnTo>
                    <a:pt x="1616226" y="2363660"/>
                  </a:lnTo>
                  <a:lnTo>
                    <a:pt x="1619709" y="2362023"/>
                  </a:lnTo>
                  <a:lnTo>
                    <a:pt x="1623193" y="2360389"/>
                  </a:lnTo>
                  <a:lnTo>
                    <a:pt x="1626676" y="2358758"/>
                  </a:lnTo>
                  <a:lnTo>
                    <a:pt x="1630159" y="2357128"/>
                  </a:lnTo>
                  <a:lnTo>
                    <a:pt x="1633642" y="2355501"/>
                  </a:lnTo>
                  <a:lnTo>
                    <a:pt x="1637126" y="2353876"/>
                  </a:lnTo>
                  <a:lnTo>
                    <a:pt x="1640609" y="2352253"/>
                  </a:lnTo>
                  <a:lnTo>
                    <a:pt x="1644092" y="2350633"/>
                  </a:lnTo>
                  <a:lnTo>
                    <a:pt x="1647575" y="2349015"/>
                  </a:lnTo>
                  <a:lnTo>
                    <a:pt x="1651059" y="2347399"/>
                  </a:lnTo>
                  <a:lnTo>
                    <a:pt x="1654542" y="2345785"/>
                  </a:lnTo>
                  <a:lnTo>
                    <a:pt x="1658025" y="2344173"/>
                  </a:lnTo>
                  <a:lnTo>
                    <a:pt x="1661508" y="2342564"/>
                  </a:lnTo>
                  <a:lnTo>
                    <a:pt x="1664992" y="2340957"/>
                  </a:lnTo>
                  <a:lnTo>
                    <a:pt x="1668475" y="2339352"/>
                  </a:lnTo>
                  <a:lnTo>
                    <a:pt x="1671958" y="2345702"/>
                  </a:lnTo>
                  <a:lnTo>
                    <a:pt x="1675441" y="2344107"/>
                  </a:lnTo>
                  <a:lnTo>
                    <a:pt x="1678925" y="2342514"/>
                  </a:lnTo>
                  <a:lnTo>
                    <a:pt x="1682408" y="2340924"/>
                  </a:lnTo>
                  <a:lnTo>
                    <a:pt x="1685891" y="2339335"/>
                  </a:lnTo>
                  <a:lnTo>
                    <a:pt x="1689374" y="2337749"/>
                  </a:lnTo>
                  <a:lnTo>
                    <a:pt x="1692858" y="2336165"/>
                  </a:lnTo>
                  <a:lnTo>
                    <a:pt x="1696341" y="2334583"/>
                  </a:lnTo>
                  <a:lnTo>
                    <a:pt x="1699824" y="2333003"/>
                  </a:lnTo>
                  <a:lnTo>
                    <a:pt x="1703307" y="2331426"/>
                  </a:lnTo>
                  <a:lnTo>
                    <a:pt x="1706791" y="2382960"/>
                  </a:lnTo>
                  <a:lnTo>
                    <a:pt x="1710274" y="2381425"/>
                  </a:lnTo>
                  <a:lnTo>
                    <a:pt x="1713757" y="2379892"/>
                  </a:lnTo>
                  <a:lnTo>
                    <a:pt x="1717240" y="2378361"/>
                  </a:lnTo>
                  <a:lnTo>
                    <a:pt x="1720723" y="2376831"/>
                  </a:lnTo>
                  <a:lnTo>
                    <a:pt x="1724207" y="2375304"/>
                  </a:lnTo>
                  <a:lnTo>
                    <a:pt x="1727690" y="2373779"/>
                  </a:lnTo>
                  <a:lnTo>
                    <a:pt x="1731173" y="2372255"/>
                  </a:lnTo>
                  <a:lnTo>
                    <a:pt x="1734656" y="2370734"/>
                  </a:lnTo>
                  <a:lnTo>
                    <a:pt x="1738140" y="2369214"/>
                  </a:lnTo>
                  <a:lnTo>
                    <a:pt x="1741623" y="2367697"/>
                  </a:lnTo>
                  <a:lnTo>
                    <a:pt x="1741623" y="2374941"/>
                  </a:lnTo>
                  <a:lnTo>
                    <a:pt x="1741623" y="2382091"/>
                  </a:lnTo>
                  <a:lnTo>
                    <a:pt x="1741623" y="2389150"/>
                  </a:lnTo>
                  <a:lnTo>
                    <a:pt x="1741623" y="2396118"/>
                  </a:lnTo>
                  <a:lnTo>
                    <a:pt x="1741623" y="2402999"/>
                  </a:lnTo>
                  <a:lnTo>
                    <a:pt x="1741623" y="2409793"/>
                  </a:lnTo>
                  <a:lnTo>
                    <a:pt x="1741623" y="2416502"/>
                  </a:lnTo>
                  <a:lnTo>
                    <a:pt x="1741623" y="2423128"/>
                  </a:lnTo>
                  <a:lnTo>
                    <a:pt x="1741623" y="2429672"/>
                  </a:lnTo>
                  <a:lnTo>
                    <a:pt x="1745106" y="2428203"/>
                  </a:lnTo>
                  <a:lnTo>
                    <a:pt x="1748589" y="2426736"/>
                  </a:lnTo>
                  <a:lnTo>
                    <a:pt x="1752073" y="2425270"/>
                  </a:lnTo>
                  <a:lnTo>
                    <a:pt x="1755556" y="2423807"/>
                  </a:lnTo>
                  <a:lnTo>
                    <a:pt x="1759039" y="2422345"/>
                  </a:lnTo>
                  <a:lnTo>
                    <a:pt x="1762522" y="2420885"/>
                  </a:lnTo>
                  <a:lnTo>
                    <a:pt x="1766006" y="2419427"/>
                  </a:lnTo>
                  <a:lnTo>
                    <a:pt x="1769489" y="2417970"/>
                  </a:lnTo>
                  <a:lnTo>
                    <a:pt x="1772972" y="2416515"/>
                  </a:lnTo>
                  <a:lnTo>
                    <a:pt x="1776455" y="2415062"/>
                  </a:lnTo>
                  <a:lnTo>
                    <a:pt x="1779939" y="2445430"/>
                  </a:lnTo>
                  <a:lnTo>
                    <a:pt x="1783422" y="2444005"/>
                  </a:lnTo>
                  <a:lnTo>
                    <a:pt x="1786905" y="2442582"/>
                  </a:lnTo>
                  <a:lnTo>
                    <a:pt x="1790388" y="2441160"/>
                  </a:lnTo>
                  <a:lnTo>
                    <a:pt x="1793872" y="2439740"/>
                  </a:lnTo>
                  <a:lnTo>
                    <a:pt x="1797355" y="2438322"/>
                  </a:lnTo>
                  <a:lnTo>
                    <a:pt x="1800838" y="2436905"/>
                  </a:lnTo>
                  <a:lnTo>
                    <a:pt x="1804321" y="2435490"/>
                  </a:lnTo>
                  <a:lnTo>
                    <a:pt x="1807805" y="2434077"/>
                  </a:lnTo>
                  <a:lnTo>
                    <a:pt x="1811288" y="2432665"/>
                  </a:lnTo>
                  <a:lnTo>
                    <a:pt x="1814771" y="2449597"/>
                  </a:lnTo>
                  <a:lnTo>
                    <a:pt x="1818254" y="2448203"/>
                  </a:lnTo>
                  <a:lnTo>
                    <a:pt x="1821738" y="2446810"/>
                  </a:lnTo>
                  <a:lnTo>
                    <a:pt x="1825221" y="2445419"/>
                  </a:lnTo>
                  <a:lnTo>
                    <a:pt x="1828704" y="2444029"/>
                  </a:lnTo>
                  <a:lnTo>
                    <a:pt x="1832187" y="2442641"/>
                  </a:lnTo>
                  <a:lnTo>
                    <a:pt x="1835671" y="2441254"/>
                  </a:lnTo>
                  <a:lnTo>
                    <a:pt x="1839154" y="2439869"/>
                  </a:lnTo>
                  <a:lnTo>
                    <a:pt x="1842637" y="2438486"/>
                  </a:lnTo>
                  <a:lnTo>
                    <a:pt x="1846120" y="2437104"/>
                  </a:lnTo>
                  <a:lnTo>
                    <a:pt x="1849604" y="2459392"/>
                  </a:lnTo>
                  <a:lnTo>
                    <a:pt x="1853087" y="2458031"/>
                  </a:lnTo>
                  <a:lnTo>
                    <a:pt x="1856570" y="2456672"/>
                  </a:lnTo>
                  <a:lnTo>
                    <a:pt x="1860053" y="2455314"/>
                  </a:lnTo>
                  <a:lnTo>
                    <a:pt x="1863537" y="2453958"/>
                  </a:lnTo>
                  <a:lnTo>
                    <a:pt x="1867020" y="2452603"/>
                  </a:lnTo>
                  <a:lnTo>
                    <a:pt x="1870503" y="2451250"/>
                  </a:lnTo>
                  <a:lnTo>
                    <a:pt x="1873986" y="2449899"/>
                  </a:lnTo>
                  <a:lnTo>
                    <a:pt x="1877470" y="2448548"/>
                  </a:lnTo>
                  <a:lnTo>
                    <a:pt x="1880953" y="2447200"/>
                  </a:lnTo>
                  <a:lnTo>
                    <a:pt x="1884436" y="2485101"/>
                  </a:lnTo>
                  <a:lnTo>
                    <a:pt x="1887919" y="2483786"/>
                  </a:lnTo>
                  <a:lnTo>
                    <a:pt x="1891403" y="2482472"/>
                  </a:lnTo>
                  <a:lnTo>
                    <a:pt x="1894886" y="2481159"/>
                  </a:lnTo>
                  <a:lnTo>
                    <a:pt x="1898369" y="2479847"/>
                  </a:lnTo>
                  <a:lnTo>
                    <a:pt x="1901852" y="2478537"/>
                  </a:lnTo>
                  <a:lnTo>
                    <a:pt x="1905336" y="2477229"/>
                  </a:lnTo>
                  <a:lnTo>
                    <a:pt x="1908819" y="2475921"/>
                  </a:lnTo>
                  <a:lnTo>
                    <a:pt x="1912302" y="2474615"/>
                  </a:lnTo>
                  <a:lnTo>
                    <a:pt x="1915785" y="2473311"/>
                  </a:lnTo>
                  <a:lnTo>
                    <a:pt x="1919269" y="2472008"/>
                  </a:lnTo>
                  <a:lnTo>
                    <a:pt x="1922752" y="2507412"/>
                  </a:lnTo>
                  <a:lnTo>
                    <a:pt x="1926235" y="2506140"/>
                  </a:lnTo>
                  <a:lnTo>
                    <a:pt x="1929718" y="2504869"/>
                  </a:lnTo>
                  <a:lnTo>
                    <a:pt x="1933202" y="2503600"/>
                  </a:lnTo>
                  <a:lnTo>
                    <a:pt x="1936685" y="2502332"/>
                  </a:lnTo>
                  <a:lnTo>
                    <a:pt x="1940168" y="2501065"/>
                  </a:lnTo>
                  <a:lnTo>
                    <a:pt x="1943651" y="2499800"/>
                  </a:lnTo>
                  <a:lnTo>
                    <a:pt x="1947135" y="2498536"/>
                  </a:lnTo>
                  <a:lnTo>
                    <a:pt x="1950618" y="2497273"/>
                  </a:lnTo>
                  <a:lnTo>
                    <a:pt x="1954101" y="2496011"/>
                  </a:lnTo>
                  <a:lnTo>
                    <a:pt x="1957584" y="2499818"/>
                  </a:lnTo>
                  <a:lnTo>
                    <a:pt x="1961068" y="2498563"/>
                  </a:lnTo>
                  <a:lnTo>
                    <a:pt x="1964551" y="2497309"/>
                  </a:lnTo>
                  <a:lnTo>
                    <a:pt x="1968034" y="2496056"/>
                  </a:lnTo>
                  <a:lnTo>
                    <a:pt x="1971517" y="2494805"/>
                  </a:lnTo>
                  <a:lnTo>
                    <a:pt x="1975001" y="2493554"/>
                  </a:lnTo>
                  <a:lnTo>
                    <a:pt x="1978484" y="2492306"/>
                  </a:lnTo>
                  <a:lnTo>
                    <a:pt x="1981967" y="2491058"/>
                  </a:lnTo>
                  <a:lnTo>
                    <a:pt x="1985450" y="2489811"/>
                  </a:lnTo>
                  <a:lnTo>
                    <a:pt x="1988934" y="2488566"/>
                  </a:lnTo>
                  <a:lnTo>
                    <a:pt x="1992417" y="2492376"/>
                  </a:lnTo>
                  <a:lnTo>
                    <a:pt x="1995900" y="2491138"/>
                  </a:lnTo>
                  <a:lnTo>
                    <a:pt x="1999383" y="2489900"/>
                  </a:lnTo>
                  <a:lnTo>
                    <a:pt x="2002867" y="2488663"/>
                  </a:lnTo>
                  <a:lnTo>
                    <a:pt x="2006350" y="2487428"/>
                  </a:lnTo>
                  <a:lnTo>
                    <a:pt x="2009833" y="2486194"/>
                  </a:lnTo>
                  <a:lnTo>
                    <a:pt x="2013316" y="2484961"/>
                  </a:lnTo>
                  <a:lnTo>
                    <a:pt x="2016799" y="2483730"/>
                  </a:lnTo>
                  <a:lnTo>
                    <a:pt x="2020283" y="2482500"/>
                  </a:lnTo>
                  <a:lnTo>
                    <a:pt x="2023766" y="2481271"/>
                  </a:lnTo>
                  <a:lnTo>
                    <a:pt x="2027249" y="2559352"/>
                  </a:lnTo>
                  <a:lnTo>
                    <a:pt x="2030732" y="2558187"/>
                  </a:lnTo>
                  <a:lnTo>
                    <a:pt x="2034216" y="2557022"/>
                  </a:lnTo>
                  <a:lnTo>
                    <a:pt x="2037699" y="2555858"/>
                  </a:lnTo>
                  <a:lnTo>
                    <a:pt x="2041182" y="2554695"/>
                  </a:lnTo>
                  <a:lnTo>
                    <a:pt x="2044665" y="2553534"/>
                  </a:lnTo>
                  <a:lnTo>
                    <a:pt x="2048149" y="2552373"/>
                  </a:lnTo>
                  <a:lnTo>
                    <a:pt x="2051632" y="2551214"/>
                  </a:lnTo>
                  <a:lnTo>
                    <a:pt x="2055115" y="2550055"/>
                  </a:lnTo>
                  <a:lnTo>
                    <a:pt x="2058598" y="2548898"/>
                  </a:lnTo>
                  <a:lnTo>
                    <a:pt x="2062082" y="2552052"/>
                  </a:lnTo>
                  <a:lnTo>
                    <a:pt x="2065565" y="2550900"/>
                  </a:lnTo>
                  <a:lnTo>
                    <a:pt x="2069048" y="2549749"/>
                  </a:lnTo>
                  <a:lnTo>
                    <a:pt x="2072531" y="2548600"/>
                  </a:lnTo>
                  <a:lnTo>
                    <a:pt x="2076015" y="2547451"/>
                  </a:lnTo>
                  <a:lnTo>
                    <a:pt x="2079498" y="2546303"/>
                  </a:lnTo>
                  <a:lnTo>
                    <a:pt x="2082981" y="2545156"/>
                  </a:lnTo>
                  <a:lnTo>
                    <a:pt x="2086464" y="2544010"/>
                  </a:lnTo>
                  <a:lnTo>
                    <a:pt x="2089948" y="2542866"/>
                  </a:lnTo>
                  <a:lnTo>
                    <a:pt x="2093431" y="2541722"/>
                  </a:lnTo>
                  <a:lnTo>
                    <a:pt x="2096914" y="2540579"/>
                  </a:lnTo>
                  <a:lnTo>
                    <a:pt x="2100397" y="2588660"/>
                  </a:lnTo>
                  <a:lnTo>
                    <a:pt x="2103881" y="2587558"/>
                  </a:lnTo>
                  <a:lnTo>
                    <a:pt x="2107364" y="2586457"/>
                  </a:lnTo>
                  <a:lnTo>
                    <a:pt x="2110847" y="2585357"/>
                  </a:lnTo>
                  <a:lnTo>
                    <a:pt x="2114330" y="2584257"/>
                  </a:lnTo>
                  <a:lnTo>
                    <a:pt x="2117814" y="2583159"/>
                  </a:lnTo>
                  <a:lnTo>
                    <a:pt x="2121297" y="2582062"/>
                  </a:lnTo>
                  <a:lnTo>
                    <a:pt x="2124780" y="2580965"/>
                  </a:lnTo>
                  <a:lnTo>
                    <a:pt x="2128263" y="2579870"/>
                  </a:lnTo>
                  <a:lnTo>
                    <a:pt x="2131747" y="2578775"/>
                  </a:lnTo>
                  <a:lnTo>
                    <a:pt x="2135230" y="2611629"/>
                  </a:lnTo>
                  <a:lnTo>
                    <a:pt x="2138713" y="2610564"/>
                  </a:lnTo>
                  <a:lnTo>
                    <a:pt x="2142196" y="2609499"/>
                  </a:lnTo>
                  <a:lnTo>
                    <a:pt x="2145680" y="2608435"/>
                  </a:lnTo>
                  <a:lnTo>
                    <a:pt x="2149163" y="2607372"/>
                  </a:lnTo>
                  <a:lnTo>
                    <a:pt x="2152646" y="2606310"/>
                  </a:lnTo>
                  <a:lnTo>
                    <a:pt x="2156129" y="2605249"/>
                  </a:lnTo>
                  <a:lnTo>
                    <a:pt x="2159613" y="2604188"/>
                  </a:lnTo>
                  <a:lnTo>
                    <a:pt x="2163096" y="2603129"/>
                  </a:lnTo>
                  <a:lnTo>
                    <a:pt x="2166579" y="2602070"/>
                  </a:lnTo>
                  <a:lnTo>
                    <a:pt x="2170062" y="2615413"/>
                  </a:lnTo>
                  <a:lnTo>
                    <a:pt x="2173546" y="2614367"/>
                  </a:lnTo>
                  <a:lnTo>
                    <a:pt x="2177029" y="2613322"/>
                  </a:lnTo>
                  <a:lnTo>
                    <a:pt x="2180512" y="2612279"/>
                  </a:lnTo>
                  <a:lnTo>
                    <a:pt x="2183995" y="2611236"/>
                  </a:lnTo>
                  <a:lnTo>
                    <a:pt x="2187479" y="2610193"/>
                  </a:lnTo>
                  <a:lnTo>
                    <a:pt x="2190962" y="2609152"/>
                  </a:lnTo>
                  <a:lnTo>
                    <a:pt x="2194445" y="2608111"/>
                  </a:lnTo>
                  <a:lnTo>
                    <a:pt x="2197928" y="2607072"/>
                  </a:lnTo>
                  <a:lnTo>
                    <a:pt x="2201412" y="2606033"/>
                  </a:lnTo>
                  <a:lnTo>
                    <a:pt x="2204895" y="2619045"/>
                  </a:lnTo>
                  <a:lnTo>
                    <a:pt x="2208378" y="2618019"/>
                  </a:lnTo>
                  <a:lnTo>
                    <a:pt x="2211861" y="2616994"/>
                  </a:lnTo>
                  <a:lnTo>
                    <a:pt x="2215345" y="2615969"/>
                  </a:lnTo>
                  <a:lnTo>
                    <a:pt x="2218828" y="2614945"/>
                  </a:lnTo>
                  <a:lnTo>
                    <a:pt x="2222311" y="2613922"/>
                  </a:lnTo>
                  <a:lnTo>
                    <a:pt x="2225794" y="2612900"/>
                  </a:lnTo>
                  <a:lnTo>
                    <a:pt x="2229278" y="2611879"/>
                  </a:lnTo>
                  <a:lnTo>
                    <a:pt x="2232761" y="2610858"/>
                  </a:lnTo>
                  <a:lnTo>
                    <a:pt x="2236244" y="2609839"/>
                  </a:lnTo>
                  <a:lnTo>
                    <a:pt x="2239727" y="2632543"/>
                  </a:lnTo>
                  <a:lnTo>
                    <a:pt x="2243211" y="2631544"/>
                  </a:lnTo>
                  <a:lnTo>
                    <a:pt x="2246694" y="2630545"/>
                  </a:lnTo>
                  <a:lnTo>
                    <a:pt x="2250177" y="2629547"/>
                  </a:lnTo>
                  <a:lnTo>
                    <a:pt x="2253660" y="2628550"/>
                  </a:lnTo>
                  <a:lnTo>
                    <a:pt x="2257144" y="2627553"/>
                  </a:lnTo>
                  <a:lnTo>
                    <a:pt x="2260627" y="2626558"/>
                  </a:lnTo>
                  <a:lnTo>
                    <a:pt x="2264110" y="2625563"/>
                  </a:lnTo>
                  <a:lnTo>
                    <a:pt x="2267593" y="2624568"/>
                  </a:lnTo>
                  <a:lnTo>
                    <a:pt x="2271077" y="2623575"/>
                  </a:lnTo>
                  <a:lnTo>
                    <a:pt x="2274560" y="2622582"/>
                  </a:lnTo>
                  <a:lnTo>
                    <a:pt x="2278043" y="2668745"/>
                  </a:lnTo>
                  <a:lnTo>
                    <a:pt x="2281526" y="2667791"/>
                  </a:lnTo>
                  <a:lnTo>
                    <a:pt x="2285010" y="2666838"/>
                  </a:lnTo>
                  <a:lnTo>
                    <a:pt x="2288493" y="2665886"/>
                  </a:lnTo>
                  <a:lnTo>
                    <a:pt x="2291976" y="2664934"/>
                  </a:lnTo>
                  <a:lnTo>
                    <a:pt x="2295459" y="2663983"/>
                  </a:lnTo>
                  <a:lnTo>
                    <a:pt x="2298942" y="2663032"/>
                  </a:lnTo>
                  <a:lnTo>
                    <a:pt x="2302426" y="2662083"/>
                  </a:lnTo>
                  <a:lnTo>
                    <a:pt x="2305909" y="2661133"/>
                  </a:lnTo>
                  <a:lnTo>
                    <a:pt x="2309392" y="2660185"/>
                  </a:lnTo>
                  <a:lnTo>
                    <a:pt x="2312875" y="2665185"/>
                  </a:lnTo>
                  <a:lnTo>
                    <a:pt x="2316359" y="2664243"/>
                  </a:lnTo>
                  <a:lnTo>
                    <a:pt x="2319842" y="2663301"/>
                  </a:lnTo>
                  <a:lnTo>
                    <a:pt x="2323325" y="2662360"/>
                  </a:lnTo>
                  <a:lnTo>
                    <a:pt x="2326808" y="2661420"/>
                  </a:lnTo>
                  <a:lnTo>
                    <a:pt x="2330292" y="2660480"/>
                  </a:lnTo>
                  <a:lnTo>
                    <a:pt x="2333775" y="2659541"/>
                  </a:lnTo>
                  <a:lnTo>
                    <a:pt x="2337258" y="2658603"/>
                  </a:lnTo>
                  <a:lnTo>
                    <a:pt x="2340741" y="2657665"/>
                  </a:lnTo>
                  <a:lnTo>
                    <a:pt x="2344225" y="2656728"/>
                  </a:lnTo>
                  <a:lnTo>
                    <a:pt x="2347708" y="2655792"/>
                  </a:lnTo>
                  <a:lnTo>
                    <a:pt x="2351191" y="2654856"/>
                  </a:lnTo>
                  <a:lnTo>
                    <a:pt x="2354674" y="2653921"/>
                  </a:lnTo>
                  <a:lnTo>
                    <a:pt x="2358158" y="2652987"/>
                  </a:lnTo>
                  <a:lnTo>
                    <a:pt x="2361641" y="2652053"/>
                  </a:lnTo>
                  <a:lnTo>
                    <a:pt x="2365124" y="2651120"/>
                  </a:lnTo>
                  <a:lnTo>
                    <a:pt x="2368607" y="2650187"/>
                  </a:lnTo>
                  <a:lnTo>
                    <a:pt x="2372091" y="2649256"/>
                  </a:lnTo>
                  <a:lnTo>
                    <a:pt x="2375574" y="2648325"/>
                  </a:lnTo>
                  <a:lnTo>
                    <a:pt x="2379057" y="2647394"/>
                  </a:lnTo>
                  <a:lnTo>
                    <a:pt x="2382540" y="2649452"/>
                  </a:lnTo>
                  <a:lnTo>
                    <a:pt x="2386024" y="2648526"/>
                  </a:lnTo>
                  <a:lnTo>
                    <a:pt x="2389507" y="2647599"/>
                  </a:lnTo>
                  <a:lnTo>
                    <a:pt x="2392990" y="2646674"/>
                  </a:lnTo>
                  <a:lnTo>
                    <a:pt x="2396473" y="2645749"/>
                  </a:lnTo>
                  <a:lnTo>
                    <a:pt x="2399957" y="2644825"/>
                  </a:lnTo>
                  <a:lnTo>
                    <a:pt x="2403440" y="2643901"/>
                  </a:lnTo>
                  <a:lnTo>
                    <a:pt x="2406923" y="2642978"/>
                  </a:lnTo>
                  <a:lnTo>
                    <a:pt x="2410406" y="2642056"/>
                  </a:lnTo>
                  <a:lnTo>
                    <a:pt x="2413890" y="2641134"/>
                  </a:lnTo>
                  <a:lnTo>
                    <a:pt x="2417373" y="2646170"/>
                  </a:lnTo>
                  <a:lnTo>
                    <a:pt x="2420856" y="2645254"/>
                  </a:lnTo>
                  <a:lnTo>
                    <a:pt x="2424339" y="2644339"/>
                  </a:lnTo>
                  <a:lnTo>
                    <a:pt x="2427823" y="2643424"/>
                  </a:lnTo>
                  <a:lnTo>
                    <a:pt x="2431306" y="2642510"/>
                  </a:lnTo>
                  <a:lnTo>
                    <a:pt x="2434789" y="2641597"/>
                  </a:lnTo>
                  <a:lnTo>
                    <a:pt x="2438272" y="2640684"/>
                  </a:lnTo>
                  <a:lnTo>
                    <a:pt x="2441756" y="2639772"/>
                  </a:lnTo>
                  <a:lnTo>
                    <a:pt x="2445239" y="2638860"/>
                  </a:lnTo>
                  <a:lnTo>
                    <a:pt x="2448722" y="2637949"/>
                  </a:lnTo>
                  <a:lnTo>
                    <a:pt x="2452205" y="2637039"/>
                  </a:lnTo>
                  <a:lnTo>
                    <a:pt x="2455689" y="2644981"/>
                  </a:lnTo>
                  <a:lnTo>
                    <a:pt x="2459172" y="2644079"/>
                  </a:lnTo>
                  <a:lnTo>
                    <a:pt x="2462655" y="2643177"/>
                  </a:lnTo>
                  <a:lnTo>
                    <a:pt x="2466138" y="2642275"/>
                  </a:lnTo>
                  <a:lnTo>
                    <a:pt x="2469622" y="2641375"/>
                  </a:lnTo>
                  <a:lnTo>
                    <a:pt x="2473105" y="2640475"/>
                  </a:lnTo>
                  <a:lnTo>
                    <a:pt x="2476588" y="2639575"/>
                  </a:lnTo>
                  <a:lnTo>
                    <a:pt x="2480071" y="2638676"/>
                  </a:lnTo>
                  <a:lnTo>
                    <a:pt x="2483555" y="2637778"/>
                  </a:lnTo>
                  <a:lnTo>
                    <a:pt x="2487038" y="2636880"/>
                  </a:lnTo>
                  <a:lnTo>
                    <a:pt x="2490521" y="2743794"/>
                  </a:lnTo>
                  <a:lnTo>
                    <a:pt x="2494004" y="2742979"/>
                  </a:lnTo>
                  <a:lnTo>
                    <a:pt x="2497488" y="2742166"/>
                  </a:lnTo>
                  <a:lnTo>
                    <a:pt x="2500971" y="2741352"/>
                  </a:lnTo>
                  <a:lnTo>
                    <a:pt x="2504454" y="2740539"/>
                  </a:lnTo>
                  <a:lnTo>
                    <a:pt x="2507937" y="2739727"/>
                  </a:lnTo>
                  <a:lnTo>
                    <a:pt x="2511421" y="2738915"/>
                  </a:lnTo>
                  <a:lnTo>
                    <a:pt x="2514904" y="2738103"/>
                  </a:lnTo>
                  <a:lnTo>
                    <a:pt x="2518387" y="2737292"/>
                  </a:lnTo>
                  <a:lnTo>
                    <a:pt x="2521870" y="2736482"/>
                  </a:lnTo>
                  <a:lnTo>
                    <a:pt x="2525354" y="2768076"/>
                  </a:lnTo>
                  <a:lnTo>
                    <a:pt x="2528837" y="2767292"/>
                  </a:lnTo>
                  <a:lnTo>
                    <a:pt x="2532320" y="2766509"/>
                  </a:lnTo>
                  <a:lnTo>
                    <a:pt x="2535803" y="2765726"/>
                  </a:lnTo>
                  <a:lnTo>
                    <a:pt x="2539287" y="2764944"/>
                  </a:lnTo>
                  <a:lnTo>
                    <a:pt x="2542770" y="2764162"/>
                  </a:lnTo>
                  <a:lnTo>
                    <a:pt x="2546253" y="2763381"/>
                  </a:lnTo>
                  <a:lnTo>
                    <a:pt x="2549736" y="2762600"/>
                  </a:lnTo>
                  <a:lnTo>
                    <a:pt x="2553220" y="2761819"/>
                  </a:lnTo>
                  <a:lnTo>
                    <a:pt x="2556703" y="2761039"/>
                  </a:lnTo>
                  <a:lnTo>
                    <a:pt x="2560186" y="2808843"/>
                  </a:lnTo>
                  <a:lnTo>
                    <a:pt x="2563669" y="2808103"/>
                  </a:lnTo>
                  <a:lnTo>
                    <a:pt x="2567153" y="2807364"/>
                  </a:lnTo>
                  <a:lnTo>
                    <a:pt x="2570636" y="2806625"/>
                  </a:lnTo>
                  <a:lnTo>
                    <a:pt x="2574119" y="2805887"/>
                  </a:lnTo>
                  <a:lnTo>
                    <a:pt x="2577602" y="2805148"/>
                  </a:lnTo>
                  <a:lnTo>
                    <a:pt x="2581085" y="2804411"/>
                  </a:lnTo>
                  <a:lnTo>
                    <a:pt x="2584569" y="2803673"/>
                  </a:lnTo>
                  <a:lnTo>
                    <a:pt x="2588052" y="2802936"/>
                  </a:lnTo>
                  <a:lnTo>
                    <a:pt x="2591535" y="2802200"/>
                  </a:lnTo>
                  <a:lnTo>
                    <a:pt x="2595018" y="2810482"/>
                  </a:lnTo>
                  <a:lnTo>
                    <a:pt x="2598502" y="2809753"/>
                  </a:lnTo>
                  <a:lnTo>
                    <a:pt x="2601985" y="2809025"/>
                  </a:lnTo>
                  <a:lnTo>
                    <a:pt x="2605468" y="2808297"/>
                  </a:lnTo>
                  <a:lnTo>
                    <a:pt x="2608951" y="2807570"/>
                  </a:lnTo>
                  <a:lnTo>
                    <a:pt x="2612435" y="2806843"/>
                  </a:lnTo>
                  <a:lnTo>
                    <a:pt x="2615918" y="2806117"/>
                  </a:lnTo>
                  <a:lnTo>
                    <a:pt x="2619401" y="2805390"/>
                  </a:lnTo>
                  <a:lnTo>
                    <a:pt x="2622884" y="2804665"/>
                  </a:lnTo>
                  <a:lnTo>
                    <a:pt x="2626368" y="2803939"/>
                  </a:lnTo>
                  <a:lnTo>
                    <a:pt x="2629851" y="2803214"/>
                  </a:lnTo>
                  <a:lnTo>
                    <a:pt x="2633334" y="2814832"/>
                  </a:lnTo>
                  <a:lnTo>
                    <a:pt x="2636817" y="2814118"/>
                  </a:lnTo>
                  <a:lnTo>
                    <a:pt x="2640301" y="2813404"/>
                  </a:lnTo>
                  <a:lnTo>
                    <a:pt x="2643784" y="2812690"/>
                  </a:lnTo>
                  <a:lnTo>
                    <a:pt x="2647267" y="2811977"/>
                  </a:lnTo>
                  <a:lnTo>
                    <a:pt x="2650750" y="2811264"/>
                  </a:lnTo>
                  <a:lnTo>
                    <a:pt x="2654234" y="2810552"/>
                  </a:lnTo>
                  <a:lnTo>
                    <a:pt x="2657717" y="2809839"/>
                  </a:lnTo>
                  <a:lnTo>
                    <a:pt x="2661200" y="2809128"/>
                  </a:lnTo>
                  <a:lnTo>
                    <a:pt x="2664683" y="2808416"/>
                  </a:lnTo>
                  <a:lnTo>
                    <a:pt x="2668167" y="2847146"/>
                  </a:lnTo>
                  <a:lnTo>
                    <a:pt x="2671650" y="2846468"/>
                  </a:lnTo>
                  <a:lnTo>
                    <a:pt x="2675133" y="2845790"/>
                  </a:lnTo>
                  <a:lnTo>
                    <a:pt x="2678616" y="2845112"/>
                  </a:lnTo>
                  <a:lnTo>
                    <a:pt x="2682100" y="2844434"/>
                  </a:lnTo>
                  <a:lnTo>
                    <a:pt x="2685583" y="2843757"/>
                  </a:lnTo>
                  <a:lnTo>
                    <a:pt x="2689066" y="2843080"/>
                  </a:lnTo>
                  <a:lnTo>
                    <a:pt x="2692549" y="2842403"/>
                  </a:lnTo>
                  <a:lnTo>
                    <a:pt x="2696033" y="2841727"/>
                  </a:lnTo>
                  <a:lnTo>
                    <a:pt x="2699516" y="2841051"/>
                  </a:lnTo>
                  <a:lnTo>
                    <a:pt x="2702999" y="2843480"/>
                  </a:lnTo>
                  <a:lnTo>
                    <a:pt x="2706482" y="2842807"/>
                  </a:lnTo>
                  <a:lnTo>
                    <a:pt x="2709966" y="2842135"/>
                  </a:lnTo>
                  <a:lnTo>
                    <a:pt x="2713449" y="2841463"/>
                  </a:lnTo>
                  <a:lnTo>
                    <a:pt x="2716932" y="2840791"/>
                  </a:lnTo>
                  <a:lnTo>
                    <a:pt x="2720415" y="2840119"/>
                  </a:lnTo>
                  <a:lnTo>
                    <a:pt x="2723899" y="2839448"/>
                  </a:lnTo>
                  <a:lnTo>
                    <a:pt x="2727382" y="2838777"/>
                  </a:lnTo>
                  <a:lnTo>
                    <a:pt x="2730865" y="2838106"/>
                  </a:lnTo>
                  <a:lnTo>
                    <a:pt x="2734348" y="2837436"/>
                  </a:lnTo>
                  <a:lnTo>
                    <a:pt x="2737832" y="2836766"/>
                  </a:lnTo>
                  <a:lnTo>
                    <a:pt x="2741315" y="2836096"/>
                  </a:lnTo>
                  <a:lnTo>
                    <a:pt x="2744798" y="2835427"/>
                  </a:lnTo>
                  <a:lnTo>
                    <a:pt x="2748281" y="2834758"/>
                  </a:lnTo>
                  <a:lnTo>
                    <a:pt x="2751765" y="2834089"/>
                  </a:lnTo>
                  <a:lnTo>
                    <a:pt x="2755248" y="2833421"/>
                  </a:lnTo>
                  <a:lnTo>
                    <a:pt x="2758731" y="2832753"/>
                  </a:lnTo>
                  <a:lnTo>
                    <a:pt x="2762214" y="2832085"/>
                  </a:lnTo>
                  <a:lnTo>
                    <a:pt x="2765698" y="2831417"/>
                  </a:lnTo>
                  <a:lnTo>
                    <a:pt x="2769181" y="2830750"/>
                  </a:lnTo>
                  <a:lnTo>
                    <a:pt x="2772664" y="2858612"/>
                  </a:lnTo>
                  <a:lnTo>
                    <a:pt x="2776147" y="2857968"/>
                  </a:lnTo>
                  <a:lnTo>
                    <a:pt x="2779631" y="2857324"/>
                  </a:lnTo>
                  <a:lnTo>
                    <a:pt x="2783114" y="2856681"/>
                  </a:lnTo>
                  <a:lnTo>
                    <a:pt x="2786597" y="2856038"/>
                  </a:lnTo>
                  <a:lnTo>
                    <a:pt x="2790080" y="2855395"/>
                  </a:lnTo>
                  <a:lnTo>
                    <a:pt x="2793564" y="2854753"/>
                  </a:lnTo>
                  <a:lnTo>
                    <a:pt x="2797047" y="2854111"/>
                  </a:lnTo>
                  <a:lnTo>
                    <a:pt x="2800530" y="2853469"/>
                  </a:lnTo>
                  <a:lnTo>
                    <a:pt x="2804013" y="2852827"/>
                  </a:lnTo>
                  <a:lnTo>
                    <a:pt x="2807497" y="2852186"/>
                  </a:lnTo>
                  <a:lnTo>
                    <a:pt x="2810980" y="2862925"/>
                  </a:lnTo>
                  <a:lnTo>
                    <a:pt x="2814463" y="2862293"/>
                  </a:lnTo>
                  <a:lnTo>
                    <a:pt x="2817946" y="2861662"/>
                  </a:lnTo>
                  <a:lnTo>
                    <a:pt x="2821430" y="2861031"/>
                  </a:lnTo>
                  <a:lnTo>
                    <a:pt x="2824913" y="2860400"/>
                  </a:lnTo>
                  <a:lnTo>
                    <a:pt x="2828396" y="2859770"/>
                  </a:lnTo>
                  <a:lnTo>
                    <a:pt x="2831879" y="2859139"/>
                  </a:lnTo>
                  <a:lnTo>
                    <a:pt x="2835363" y="2858509"/>
                  </a:lnTo>
                  <a:lnTo>
                    <a:pt x="2838846" y="2857880"/>
                  </a:lnTo>
                  <a:lnTo>
                    <a:pt x="2842329" y="2857250"/>
                  </a:lnTo>
                  <a:lnTo>
                    <a:pt x="2845812" y="2887412"/>
                  </a:lnTo>
                  <a:lnTo>
                    <a:pt x="2849296" y="2886808"/>
                  </a:lnTo>
                  <a:lnTo>
                    <a:pt x="2852779" y="2886204"/>
                  </a:lnTo>
                  <a:lnTo>
                    <a:pt x="2856262" y="2885600"/>
                  </a:lnTo>
                  <a:lnTo>
                    <a:pt x="2859745" y="2884996"/>
                  </a:lnTo>
                  <a:lnTo>
                    <a:pt x="2863229" y="2884393"/>
                  </a:lnTo>
                  <a:lnTo>
                    <a:pt x="2866712" y="2883790"/>
                  </a:lnTo>
                  <a:lnTo>
                    <a:pt x="2870195" y="2883187"/>
                  </a:lnTo>
                  <a:lnTo>
                    <a:pt x="2873678" y="2882584"/>
                  </a:lnTo>
                  <a:lnTo>
                    <a:pt x="2877161" y="2881982"/>
                  </a:lnTo>
                  <a:lnTo>
                    <a:pt x="2880645" y="2886469"/>
                  </a:lnTo>
                  <a:lnTo>
                    <a:pt x="2884128" y="2885871"/>
                  </a:lnTo>
                  <a:lnTo>
                    <a:pt x="2887611" y="2885273"/>
                  </a:lnTo>
                  <a:lnTo>
                    <a:pt x="2891094" y="2884676"/>
                  </a:lnTo>
                  <a:lnTo>
                    <a:pt x="2894578" y="2884079"/>
                  </a:lnTo>
                  <a:lnTo>
                    <a:pt x="2898061" y="2883482"/>
                  </a:lnTo>
                  <a:lnTo>
                    <a:pt x="2901544" y="2882885"/>
                  </a:lnTo>
                  <a:lnTo>
                    <a:pt x="2905027" y="2882289"/>
                  </a:lnTo>
                  <a:lnTo>
                    <a:pt x="2908511" y="2881693"/>
                  </a:lnTo>
                  <a:lnTo>
                    <a:pt x="2911994" y="2881097"/>
                  </a:lnTo>
                  <a:lnTo>
                    <a:pt x="2915477" y="2902583"/>
                  </a:lnTo>
                  <a:lnTo>
                    <a:pt x="2918960" y="2902120"/>
                  </a:lnTo>
                  <a:lnTo>
                    <a:pt x="2922444" y="2901658"/>
                  </a:lnTo>
                  <a:lnTo>
                    <a:pt x="2925927" y="2901197"/>
                  </a:lnTo>
                  <a:lnTo>
                    <a:pt x="2929410" y="2900736"/>
                  </a:lnTo>
                  <a:lnTo>
                    <a:pt x="2932893" y="2900275"/>
                  </a:lnTo>
                  <a:lnTo>
                    <a:pt x="2936377" y="2899815"/>
                  </a:lnTo>
                  <a:lnTo>
                    <a:pt x="2939860" y="2899354"/>
                  </a:lnTo>
                  <a:lnTo>
                    <a:pt x="2943343" y="2898895"/>
                  </a:lnTo>
                  <a:lnTo>
                    <a:pt x="2946826" y="2898435"/>
                  </a:lnTo>
                  <a:lnTo>
                    <a:pt x="2950310" y="2918545"/>
                  </a:lnTo>
                  <a:lnTo>
                    <a:pt x="2953793" y="2917987"/>
                  </a:lnTo>
                  <a:lnTo>
                    <a:pt x="2957276" y="2917428"/>
                  </a:lnTo>
                  <a:lnTo>
                    <a:pt x="2960759" y="2916870"/>
                  </a:lnTo>
                  <a:lnTo>
                    <a:pt x="2964243" y="2916312"/>
                  </a:lnTo>
                  <a:lnTo>
                    <a:pt x="2967726" y="2915755"/>
                  </a:lnTo>
                  <a:lnTo>
                    <a:pt x="2971209" y="2915197"/>
                  </a:lnTo>
                  <a:lnTo>
                    <a:pt x="2974692" y="2914640"/>
                  </a:lnTo>
                  <a:lnTo>
                    <a:pt x="2978176" y="2914083"/>
                  </a:lnTo>
                  <a:lnTo>
                    <a:pt x="2981659" y="2913526"/>
                  </a:lnTo>
                  <a:lnTo>
                    <a:pt x="2985142" y="2912970"/>
                  </a:lnTo>
                  <a:lnTo>
                    <a:pt x="2988625" y="2919012"/>
                  </a:lnTo>
                  <a:lnTo>
                    <a:pt x="2992109" y="2918461"/>
                  </a:lnTo>
                  <a:lnTo>
                    <a:pt x="2995592" y="2917910"/>
                  </a:lnTo>
                  <a:lnTo>
                    <a:pt x="2999075" y="2917359"/>
                  </a:lnTo>
                  <a:lnTo>
                    <a:pt x="3002558" y="2916809"/>
                  </a:lnTo>
                  <a:lnTo>
                    <a:pt x="3006042" y="2916259"/>
                  </a:lnTo>
                  <a:lnTo>
                    <a:pt x="3009525" y="2915709"/>
                  </a:lnTo>
                  <a:lnTo>
                    <a:pt x="3013008" y="2915159"/>
                  </a:lnTo>
                  <a:lnTo>
                    <a:pt x="3016491" y="2914609"/>
                  </a:lnTo>
                  <a:lnTo>
                    <a:pt x="3019975" y="2914060"/>
                  </a:lnTo>
                  <a:lnTo>
                    <a:pt x="3023458" y="2930516"/>
                  </a:lnTo>
                  <a:lnTo>
                    <a:pt x="3026941" y="2929980"/>
                  </a:lnTo>
                  <a:lnTo>
                    <a:pt x="3030424" y="2929445"/>
                  </a:lnTo>
                  <a:lnTo>
                    <a:pt x="3033908" y="2928910"/>
                  </a:lnTo>
                  <a:lnTo>
                    <a:pt x="3037391" y="2928375"/>
                  </a:lnTo>
                  <a:lnTo>
                    <a:pt x="3040874" y="2927840"/>
                  </a:lnTo>
                  <a:lnTo>
                    <a:pt x="3044357" y="2927305"/>
                  </a:lnTo>
                  <a:lnTo>
                    <a:pt x="3047841" y="2926771"/>
                  </a:lnTo>
                  <a:lnTo>
                    <a:pt x="3051324" y="2926236"/>
                  </a:lnTo>
                  <a:lnTo>
                    <a:pt x="3054807" y="2925702"/>
                  </a:lnTo>
                  <a:lnTo>
                    <a:pt x="3058290" y="2927239"/>
                  </a:lnTo>
                  <a:lnTo>
                    <a:pt x="3061774" y="2926707"/>
                  </a:lnTo>
                  <a:lnTo>
                    <a:pt x="3065257" y="2926175"/>
                  </a:lnTo>
                  <a:lnTo>
                    <a:pt x="3068740" y="2925643"/>
                  </a:lnTo>
                  <a:lnTo>
                    <a:pt x="3072223" y="2925112"/>
                  </a:lnTo>
                  <a:lnTo>
                    <a:pt x="3075707" y="2924580"/>
                  </a:lnTo>
                  <a:lnTo>
                    <a:pt x="3079190" y="2924049"/>
                  </a:lnTo>
                  <a:lnTo>
                    <a:pt x="3082673" y="2923518"/>
                  </a:lnTo>
                  <a:lnTo>
                    <a:pt x="3086156" y="2922988"/>
                  </a:lnTo>
                  <a:lnTo>
                    <a:pt x="3089640" y="2922457"/>
                  </a:lnTo>
                  <a:lnTo>
                    <a:pt x="3093123" y="2923998"/>
                  </a:lnTo>
                  <a:lnTo>
                    <a:pt x="3096606" y="2923469"/>
                  </a:lnTo>
                  <a:lnTo>
                    <a:pt x="3100089" y="2922941"/>
                  </a:lnTo>
                  <a:lnTo>
                    <a:pt x="3103573" y="2922413"/>
                  </a:lnTo>
                  <a:lnTo>
                    <a:pt x="3107056" y="2921885"/>
                  </a:lnTo>
                  <a:lnTo>
                    <a:pt x="3110539" y="2921357"/>
                  </a:lnTo>
                  <a:lnTo>
                    <a:pt x="3114022" y="2920829"/>
                  </a:lnTo>
                  <a:lnTo>
                    <a:pt x="3117506" y="2920302"/>
                  </a:lnTo>
                  <a:lnTo>
                    <a:pt x="3120989" y="2919775"/>
                  </a:lnTo>
                  <a:lnTo>
                    <a:pt x="3124472" y="2919248"/>
                  </a:lnTo>
                  <a:lnTo>
                    <a:pt x="3127955" y="2974892"/>
                  </a:lnTo>
                  <a:lnTo>
                    <a:pt x="3131439" y="2974409"/>
                  </a:lnTo>
                  <a:lnTo>
                    <a:pt x="3134922" y="2973926"/>
                  </a:lnTo>
                  <a:lnTo>
                    <a:pt x="3138405" y="2973442"/>
                  </a:lnTo>
                  <a:lnTo>
                    <a:pt x="3141888" y="2972960"/>
                  </a:lnTo>
                  <a:lnTo>
                    <a:pt x="3145372" y="2972477"/>
                  </a:lnTo>
                  <a:lnTo>
                    <a:pt x="3148855" y="2971994"/>
                  </a:lnTo>
                  <a:lnTo>
                    <a:pt x="3152338" y="2971512"/>
                  </a:lnTo>
                  <a:lnTo>
                    <a:pt x="3155821" y="2971029"/>
                  </a:lnTo>
                  <a:lnTo>
                    <a:pt x="3159304" y="2970547"/>
                  </a:lnTo>
                  <a:lnTo>
                    <a:pt x="3162788" y="2970065"/>
                  </a:lnTo>
                  <a:lnTo>
                    <a:pt x="3166271" y="2978770"/>
                  </a:lnTo>
                  <a:lnTo>
                    <a:pt x="3169754" y="2978295"/>
                  </a:lnTo>
                  <a:lnTo>
                    <a:pt x="3173237" y="2977821"/>
                  </a:lnTo>
                  <a:lnTo>
                    <a:pt x="3176721" y="2977347"/>
                  </a:lnTo>
                  <a:lnTo>
                    <a:pt x="3180204" y="2976872"/>
                  </a:lnTo>
                  <a:lnTo>
                    <a:pt x="3183687" y="2976399"/>
                  </a:lnTo>
                  <a:lnTo>
                    <a:pt x="3187170" y="2975925"/>
                  </a:lnTo>
                  <a:lnTo>
                    <a:pt x="3190654" y="2975451"/>
                  </a:lnTo>
                  <a:lnTo>
                    <a:pt x="3194137" y="2974978"/>
                  </a:lnTo>
                  <a:lnTo>
                    <a:pt x="3197620" y="2974504"/>
                  </a:lnTo>
                  <a:lnTo>
                    <a:pt x="3201103" y="2975679"/>
                  </a:lnTo>
                  <a:lnTo>
                    <a:pt x="3204587" y="2975207"/>
                  </a:lnTo>
                  <a:lnTo>
                    <a:pt x="3208070" y="2974736"/>
                  </a:lnTo>
                  <a:lnTo>
                    <a:pt x="3211553" y="2974264"/>
                  </a:lnTo>
                  <a:lnTo>
                    <a:pt x="3215036" y="2973793"/>
                  </a:lnTo>
                  <a:lnTo>
                    <a:pt x="3218520" y="2973322"/>
                  </a:lnTo>
                  <a:lnTo>
                    <a:pt x="3222003" y="2972851"/>
                  </a:lnTo>
                  <a:lnTo>
                    <a:pt x="3225486" y="2972380"/>
                  </a:lnTo>
                  <a:lnTo>
                    <a:pt x="3228969" y="2971909"/>
                  </a:lnTo>
                  <a:lnTo>
                    <a:pt x="3232453" y="2971439"/>
                  </a:lnTo>
                  <a:lnTo>
                    <a:pt x="3235936" y="3031533"/>
                  </a:lnTo>
                  <a:lnTo>
                    <a:pt x="3239419" y="3031110"/>
                  </a:lnTo>
                  <a:lnTo>
                    <a:pt x="3242902" y="3030687"/>
                  </a:lnTo>
                  <a:lnTo>
                    <a:pt x="3246386" y="3030264"/>
                  </a:lnTo>
                  <a:lnTo>
                    <a:pt x="3249869" y="3029841"/>
                  </a:lnTo>
                  <a:lnTo>
                    <a:pt x="3253352" y="3029419"/>
                  </a:lnTo>
                  <a:lnTo>
                    <a:pt x="3256835" y="3028996"/>
                  </a:lnTo>
                  <a:lnTo>
                    <a:pt x="3260319" y="3028574"/>
                  </a:lnTo>
                  <a:lnTo>
                    <a:pt x="3263802" y="3028151"/>
                  </a:lnTo>
                  <a:lnTo>
                    <a:pt x="3267285" y="3027729"/>
                  </a:lnTo>
                  <a:lnTo>
                    <a:pt x="3270768" y="3084582"/>
                  </a:lnTo>
                  <a:lnTo>
                    <a:pt x="3274252" y="3084206"/>
                  </a:lnTo>
                  <a:lnTo>
                    <a:pt x="3277735" y="3083830"/>
                  </a:lnTo>
                  <a:lnTo>
                    <a:pt x="3281218" y="3083454"/>
                  </a:lnTo>
                  <a:lnTo>
                    <a:pt x="3284701" y="3083078"/>
                  </a:lnTo>
                  <a:lnTo>
                    <a:pt x="3288185" y="3082703"/>
                  </a:lnTo>
                  <a:lnTo>
                    <a:pt x="3291668" y="3082327"/>
                  </a:lnTo>
                  <a:lnTo>
                    <a:pt x="3295151" y="3081952"/>
                  </a:lnTo>
                  <a:lnTo>
                    <a:pt x="3298634" y="3081577"/>
                  </a:lnTo>
                  <a:lnTo>
                    <a:pt x="3302118" y="3081202"/>
                  </a:lnTo>
                  <a:lnTo>
                    <a:pt x="3305601" y="3091057"/>
                  </a:lnTo>
                  <a:lnTo>
                    <a:pt x="3309084" y="3090691"/>
                  </a:lnTo>
                  <a:lnTo>
                    <a:pt x="3312567" y="3090324"/>
                  </a:lnTo>
                  <a:lnTo>
                    <a:pt x="3316051" y="3089958"/>
                  </a:lnTo>
                  <a:lnTo>
                    <a:pt x="3319534" y="3089591"/>
                  </a:lnTo>
                  <a:lnTo>
                    <a:pt x="3323017" y="3089225"/>
                  </a:lnTo>
                  <a:lnTo>
                    <a:pt x="3326500" y="3088859"/>
                  </a:lnTo>
                  <a:lnTo>
                    <a:pt x="3329984" y="3088492"/>
                  </a:lnTo>
                  <a:lnTo>
                    <a:pt x="3333467" y="3088126"/>
                  </a:lnTo>
                  <a:lnTo>
                    <a:pt x="3336950" y="3087760"/>
                  </a:lnTo>
                  <a:lnTo>
                    <a:pt x="3340433" y="3087394"/>
                  </a:lnTo>
                  <a:lnTo>
                    <a:pt x="3343917" y="3096840"/>
                  </a:lnTo>
                  <a:lnTo>
                    <a:pt x="3347400" y="3096482"/>
                  </a:lnTo>
                  <a:lnTo>
                    <a:pt x="3350883" y="3096124"/>
                  </a:lnTo>
                  <a:lnTo>
                    <a:pt x="3354366" y="3095766"/>
                  </a:lnTo>
                  <a:lnTo>
                    <a:pt x="3357850" y="3095409"/>
                  </a:lnTo>
                  <a:lnTo>
                    <a:pt x="3361333" y="3095051"/>
                  </a:lnTo>
                  <a:lnTo>
                    <a:pt x="3364816" y="3094694"/>
                  </a:lnTo>
                  <a:lnTo>
                    <a:pt x="3368299" y="3094337"/>
                  </a:lnTo>
                  <a:lnTo>
                    <a:pt x="3371783" y="3093979"/>
                  </a:lnTo>
                  <a:lnTo>
                    <a:pt x="3375266" y="3093622"/>
                  </a:lnTo>
                  <a:lnTo>
                    <a:pt x="3378749" y="3119804"/>
                  </a:lnTo>
                  <a:lnTo>
                    <a:pt x="3382232" y="3119469"/>
                  </a:lnTo>
                  <a:lnTo>
                    <a:pt x="3385716" y="3119133"/>
                  </a:lnTo>
                  <a:lnTo>
                    <a:pt x="3389199" y="3118798"/>
                  </a:lnTo>
                  <a:lnTo>
                    <a:pt x="3392682" y="3118463"/>
                  </a:lnTo>
                  <a:lnTo>
                    <a:pt x="3396165" y="3118127"/>
                  </a:lnTo>
                  <a:lnTo>
                    <a:pt x="3399649" y="3117792"/>
                  </a:lnTo>
                  <a:lnTo>
                    <a:pt x="3403132" y="3117457"/>
                  </a:lnTo>
                  <a:lnTo>
                    <a:pt x="3406615" y="3117122"/>
                  </a:lnTo>
                  <a:lnTo>
                    <a:pt x="3410098" y="3116787"/>
                  </a:lnTo>
                  <a:lnTo>
                    <a:pt x="3413582" y="3177471"/>
                  </a:lnTo>
                  <a:lnTo>
                    <a:pt x="3417065" y="3177186"/>
                  </a:lnTo>
                  <a:lnTo>
                    <a:pt x="3420548" y="3176901"/>
                  </a:lnTo>
                  <a:lnTo>
                    <a:pt x="3424031" y="3176617"/>
                  </a:lnTo>
                  <a:lnTo>
                    <a:pt x="3427515" y="3176332"/>
                  </a:lnTo>
                  <a:lnTo>
                    <a:pt x="3430998" y="3176048"/>
                  </a:lnTo>
                  <a:lnTo>
                    <a:pt x="3434481" y="3175764"/>
                  </a:lnTo>
                  <a:lnTo>
                    <a:pt x="3437964" y="3175479"/>
                  </a:lnTo>
                  <a:lnTo>
                    <a:pt x="3441447" y="3175195"/>
                  </a:lnTo>
                  <a:lnTo>
                    <a:pt x="3444931" y="3174911"/>
                  </a:lnTo>
                  <a:lnTo>
                    <a:pt x="3448414" y="3204189"/>
                  </a:lnTo>
                  <a:lnTo>
                    <a:pt x="3451897" y="3203929"/>
                  </a:lnTo>
                  <a:lnTo>
                    <a:pt x="3455380" y="3203670"/>
                  </a:lnTo>
                  <a:lnTo>
                    <a:pt x="3458864" y="3203411"/>
                  </a:lnTo>
                  <a:lnTo>
                    <a:pt x="3462347" y="3203152"/>
                  </a:lnTo>
                  <a:lnTo>
                    <a:pt x="3465830" y="3202893"/>
                  </a:lnTo>
                  <a:lnTo>
                    <a:pt x="3469313" y="3202634"/>
                  </a:lnTo>
                  <a:lnTo>
                    <a:pt x="3472797" y="3202375"/>
                  </a:lnTo>
                  <a:lnTo>
                    <a:pt x="3476280" y="3202116"/>
                  </a:lnTo>
                  <a:lnTo>
                    <a:pt x="3479763" y="3201857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314508"/>
            </a:xfrm>
            <a:custGeom>
              <a:avLst/>
              <a:gdLst/>
              <a:ahLst/>
              <a:cxnLst/>
              <a:rect l="0" t="0" r="0" b="0"/>
              <a:pathLst>
                <a:path w="3483246" h="331450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769268"/>
                  </a:lnTo>
                  <a:lnTo>
                    <a:pt x="254277" y="761032"/>
                  </a:lnTo>
                  <a:lnTo>
                    <a:pt x="257760" y="752971"/>
                  </a:lnTo>
                  <a:lnTo>
                    <a:pt x="261243" y="745079"/>
                  </a:lnTo>
                  <a:lnTo>
                    <a:pt x="264726" y="737351"/>
                  </a:lnTo>
                  <a:lnTo>
                    <a:pt x="268210" y="729781"/>
                  </a:lnTo>
                  <a:lnTo>
                    <a:pt x="271693" y="722365"/>
                  </a:lnTo>
                  <a:lnTo>
                    <a:pt x="275176" y="715098"/>
                  </a:lnTo>
                  <a:lnTo>
                    <a:pt x="278659" y="707977"/>
                  </a:lnTo>
                  <a:lnTo>
                    <a:pt x="282143" y="700995"/>
                  </a:lnTo>
                  <a:lnTo>
                    <a:pt x="285626" y="694150"/>
                  </a:lnTo>
                  <a:lnTo>
                    <a:pt x="289109" y="687437"/>
                  </a:lnTo>
                  <a:lnTo>
                    <a:pt x="292592" y="680853"/>
                  </a:lnTo>
                  <a:lnTo>
                    <a:pt x="296075" y="674394"/>
                  </a:lnTo>
                  <a:lnTo>
                    <a:pt x="299559" y="668056"/>
                  </a:lnTo>
                  <a:lnTo>
                    <a:pt x="303042" y="661836"/>
                  </a:lnTo>
                  <a:lnTo>
                    <a:pt x="306525" y="655731"/>
                  </a:lnTo>
                  <a:lnTo>
                    <a:pt x="310008" y="649738"/>
                  </a:lnTo>
                  <a:lnTo>
                    <a:pt x="313492" y="643853"/>
                  </a:lnTo>
                  <a:lnTo>
                    <a:pt x="316975" y="638074"/>
                  </a:lnTo>
                  <a:lnTo>
                    <a:pt x="320458" y="632397"/>
                  </a:lnTo>
                  <a:lnTo>
                    <a:pt x="323941" y="626821"/>
                  </a:lnTo>
                  <a:lnTo>
                    <a:pt x="327425" y="621342"/>
                  </a:lnTo>
                  <a:lnTo>
                    <a:pt x="330908" y="615958"/>
                  </a:lnTo>
                  <a:lnTo>
                    <a:pt x="334391" y="610667"/>
                  </a:lnTo>
                  <a:lnTo>
                    <a:pt x="337874" y="605466"/>
                  </a:lnTo>
                  <a:lnTo>
                    <a:pt x="341358" y="600352"/>
                  </a:lnTo>
                  <a:lnTo>
                    <a:pt x="344841" y="595325"/>
                  </a:lnTo>
                  <a:lnTo>
                    <a:pt x="348324" y="590380"/>
                  </a:lnTo>
                  <a:lnTo>
                    <a:pt x="351807" y="585518"/>
                  </a:lnTo>
                  <a:lnTo>
                    <a:pt x="355291" y="580734"/>
                  </a:lnTo>
                  <a:lnTo>
                    <a:pt x="358774" y="798055"/>
                  </a:lnTo>
                  <a:lnTo>
                    <a:pt x="362257" y="792127"/>
                  </a:lnTo>
                  <a:lnTo>
                    <a:pt x="365740" y="786285"/>
                  </a:lnTo>
                  <a:lnTo>
                    <a:pt x="369224" y="780530"/>
                  </a:lnTo>
                  <a:lnTo>
                    <a:pt x="372707" y="774858"/>
                  </a:lnTo>
                  <a:lnTo>
                    <a:pt x="376190" y="769268"/>
                  </a:lnTo>
                  <a:lnTo>
                    <a:pt x="379673" y="763758"/>
                  </a:lnTo>
                  <a:lnTo>
                    <a:pt x="383157" y="758326"/>
                  </a:lnTo>
                  <a:lnTo>
                    <a:pt x="386640" y="752971"/>
                  </a:lnTo>
                  <a:lnTo>
                    <a:pt x="390123" y="747691"/>
                  </a:lnTo>
                  <a:lnTo>
                    <a:pt x="393606" y="742485"/>
                  </a:lnTo>
                  <a:lnTo>
                    <a:pt x="397090" y="737351"/>
                  </a:lnTo>
                  <a:lnTo>
                    <a:pt x="400573" y="732287"/>
                  </a:lnTo>
                  <a:lnTo>
                    <a:pt x="404056" y="727292"/>
                  </a:lnTo>
                  <a:lnTo>
                    <a:pt x="407539" y="722365"/>
                  </a:lnTo>
                  <a:lnTo>
                    <a:pt x="411023" y="717504"/>
                  </a:lnTo>
                  <a:lnTo>
                    <a:pt x="414506" y="712709"/>
                  </a:lnTo>
                  <a:lnTo>
                    <a:pt x="417989" y="707977"/>
                  </a:lnTo>
                  <a:lnTo>
                    <a:pt x="421472" y="703307"/>
                  </a:lnTo>
                  <a:lnTo>
                    <a:pt x="424956" y="698698"/>
                  </a:lnTo>
                  <a:lnTo>
                    <a:pt x="428439" y="867882"/>
                  </a:lnTo>
                  <a:lnTo>
                    <a:pt x="431922" y="862616"/>
                  </a:lnTo>
                  <a:lnTo>
                    <a:pt x="435405" y="857414"/>
                  </a:lnTo>
                  <a:lnTo>
                    <a:pt x="438889" y="852274"/>
                  </a:lnTo>
                  <a:lnTo>
                    <a:pt x="442372" y="847196"/>
                  </a:lnTo>
                  <a:lnTo>
                    <a:pt x="445855" y="842177"/>
                  </a:lnTo>
                  <a:lnTo>
                    <a:pt x="449338" y="837218"/>
                  </a:lnTo>
                  <a:lnTo>
                    <a:pt x="452822" y="832317"/>
                  </a:lnTo>
                  <a:lnTo>
                    <a:pt x="456305" y="827472"/>
                  </a:lnTo>
                  <a:lnTo>
                    <a:pt x="459788" y="822684"/>
                  </a:lnTo>
                  <a:lnTo>
                    <a:pt x="463271" y="817951"/>
                  </a:lnTo>
                  <a:lnTo>
                    <a:pt x="466755" y="813272"/>
                  </a:lnTo>
                  <a:lnTo>
                    <a:pt x="470238" y="808647"/>
                  </a:lnTo>
                  <a:lnTo>
                    <a:pt x="473721" y="804073"/>
                  </a:lnTo>
                  <a:lnTo>
                    <a:pt x="477204" y="799551"/>
                  </a:lnTo>
                  <a:lnTo>
                    <a:pt x="480688" y="795080"/>
                  </a:lnTo>
                  <a:lnTo>
                    <a:pt x="484171" y="790658"/>
                  </a:lnTo>
                  <a:lnTo>
                    <a:pt x="487654" y="786285"/>
                  </a:lnTo>
                  <a:lnTo>
                    <a:pt x="491137" y="781961"/>
                  </a:lnTo>
                  <a:lnTo>
                    <a:pt x="494621" y="777684"/>
                  </a:lnTo>
                  <a:lnTo>
                    <a:pt x="498104" y="773453"/>
                  </a:lnTo>
                  <a:lnTo>
                    <a:pt x="501587" y="769268"/>
                  </a:lnTo>
                  <a:lnTo>
                    <a:pt x="505070" y="765128"/>
                  </a:lnTo>
                  <a:lnTo>
                    <a:pt x="508554" y="761032"/>
                  </a:lnTo>
                  <a:lnTo>
                    <a:pt x="512037" y="756980"/>
                  </a:lnTo>
                  <a:lnTo>
                    <a:pt x="515520" y="752971"/>
                  </a:lnTo>
                  <a:lnTo>
                    <a:pt x="519003" y="749004"/>
                  </a:lnTo>
                  <a:lnTo>
                    <a:pt x="522487" y="745079"/>
                  </a:lnTo>
                  <a:lnTo>
                    <a:pt x="525970" y="741195"/>
                  </a:lnTo>
                  <a:lnTo>
                    <a:pt x="529453" y="737351"/>
                  </a:lnTo>
                  <a:lnTo>
                    <a:pt x="532936" y="733546"/>
                  </a:lnTo>
                  <a:lnTo>
                    <a:pt x="536420" y="1103690"/>
                  </a:lnTo>
                  <a:lnTo>
                    <a:pt x="539903" y="1098816"/>
                  </a:lnTo>
                  <a:lnTo>
                    <a:pt x="543386" y="1093984"/>
                  </a:lnTo>
                  <a:lnTo>
                    <a:pt x="546869" y="1089195"/>
                  </a:lnTo>
                  <a:lnTo>
                    <a:pt x="550353" y="1084447"/>
                  </a:lnTo>
                  <a:lnTo>
                    <a:pt x="553836" y="1079741"/>
                  </a:lnTo>
                  <a:lnTo>
                    <a:pt x="557319" y="1075076"/>
                  </a:lnTo>
                  <a:lnTo>
                    <a:pt x="560802" y="1070450"/>
                  </a:lnTo>
                  <a:lnTo>
                    <a:pt x="564286" y="1065865"/>
                  </a:lnTo>
                  <a:lnTo>
                    <a:pt x="567769" y="1061318"/>
                  </a:lnTo>
                  <a:lnTo>
                    <a:pt x="571252" y="1056810"/>
                  </a:lnTo>
                  <a:lnTo>
                    <a:pt x="574735" y="1052340"/>
                  </a:lnTo>
                  <a:lnTo>
                    <a:pt x="578218" y="1047908"/>
                  </a:lnTo>
                  <a:lnTo>
                    <a:pt x="581702" y="1043513"/>
                  </a:lnTo>
                  <a:lnTo>
                    <a:pt x="585185" y="1039154"/>
                  </a:lnTo>
                  <a:lnTo>
                    <a:pt x="588668" y="1034832"/>
                  </a:lnTo>
                  <a:lnTo>
                    <a:pt x="592151" y="1030546"/>
                  </a:lnTo>
                  <a:lnTo>
                    <a:pt x="595635" y="1026295"/>
                  </a:lnTo>
                  <a:lnTo>
                    <a:pt x="599118" y="1022079"/>
                  </a:lnTo>
                  <a:lnTo>
                    <a:pt x="602601" y="1017898"/>
                  </a:lnTo>
                  <a:lnTo>
                    <a:pt x="606084" y="1112325"/>
                  </a:lnTo>
                  <a:lnTo>
                    <a:pt x="609568" y="1107991"/>
                  </a:lnTo>
                  <a:lnTo>
                    <a:pt x="613051" y="1103690"/>
                  </a:lnTo>
                  <a:lnTo>
                    <a:pt x="616534" y="1099423"/>
                  </a:lnTo>
                  <a:lnTo>
                    <a:pt x="620017" y="1095188"/>
                  </a:lnTo>
                  <a:lnTo>
                    <a:pt x="623501" y="1090986"/>
                  </a:lnTo>
                  <a:lnTo>
                    <a:pt x="626984" y="1086816"/>
                  </a:lnTo>
                  <a:lnTo>
                    <a:pt x="630467" y="1082678"/>
                  </a:lnTo>
                  <a:lnTo>
                    <a:pt x="633950" y="1078571"/>
                  </a:lnTo>
                  <a:lnTo>
                    <a:pt x="637434" y="1074495"/>
                  </a:lnTo>
                  <a:lnTo>
                    <a:pt x="640917" y="1070450"/>
                  </a:lnTo>
                  <a:lnTo>
                    <a:pt x="644400" y="1066436"/>
                  </a:lnTo>
                  <a:lnTo>
                    <a:pt x="647883" y="1062451"/>
                  </a:lnTo>
                  <a:lnTo>
                    <a:pt x="651367" y="1058496"/>
                  </a:lnTo>
                  <a:lnTo>
                    <a:pt x="654850" y="1054570"/>
                  </a:lnTo>
                  <a:lnTo>
                    <a:pt x="658333" y="1050673"/>
                  </a:lnTo>
                  <a:lnTo>
                    <a:pt x="661816" y="1046805"/>
                  </a:lnTo>
                  <a:lnTo>
                    <a:pt x="665300" y="1042966"/>
                  </a:lnTo>
                  <a:lnTo>
                    <a:pt x="668783" y="1039154"/>
                  </a:lnTo>
                  <a:lnTo>
                    <a:pt x="672266" y="1035371"/>
                  </a:lnTo>
                  <a:lnTo>
                    <a:pt x="675749" y="1276679"/>
                  </a:lnTo>
                  <a:lnTo>
                    <a:pt x="679233" y="1272524"/>
                  </a:lnTo>
                  <a:lnTo>
                    <a:pt x="682716" y="1268396"/>
                  </a:lnTo>
                  <a:lnTo>
                    <a:pt x="686199" y="1264294"/>
                  </a:lnTo>
                  <a:lnTo>
                    <a:pt x="689682" y="1260219"/>
                  </a:lnTo>
                  <a:lnTo>
                    <a:pt x="693166" y="1256170"/>
                  </a:lnTo>
                  <a:lnTo>
                    <a:pt x="696649" y="1252147"/>
                  </a:lnTo>
                  <a:lnTo>
                    <a:pt x="700132" y="1248150"/>
                  </a:lnTo>
                  <a:lnTo>
                    <a:pt x="703615" y="1244178"/>
                  </a:lnTo>
                  <a:lnTo>
                    <a:pt x="707099" y="1240231"/>
                  </a:lnTo>
                  <a:lnTo>
                    <a:pt x="710582" y="1236309"/>
                  </a:lnTo>
                  <a:lnTo>
                    <a:pt x="714065" y="1488991"/>
                  </a:lnTo>
                  <a:lnTo>
                    <a:pt x="717548" y="1484844"/>
                  </a:lnTo>
                  <a:lnTo>
                    <a:pt x="721032" y="1480720"/>
                  </a:lnTo>
                  <a:lnTo>
                    <a:pt x="724515" y="1476619"/>
                  </a:lnTo>
                  <a:lnTo>
                    <a:pt x="727998" y="1472541"/>
                  </a:lnTo>
                  <a:lnTo>
                    <a:pt x="731481" y="1468485"/>
                  </a:lnTo>
                  <a:lnTo>
                    <a:pt x="734965" y="1464451"/>
                  </a:lnTo>
                  <a:lnTo>
                    <a:pt x="738448" y="1460440"/>
                  </a:lnTo>
                  <a:lnTo>
                    <a:pt x="741931" y="1456450"/>
                  </a:lnTo>
                  <a:lnTo>
                    <a:pt x="745414" y="1452482"/>
                  </a:lnTo>
                  <a:lnTo>
                    <a:pt x="748898" y="1448536"/>
                  </a:lnTo>
                  <a:lnTo>
                    <a:pt x="752381" y="1444611"/>
                  </a:lnTo>
                  <a:lnTo>
                    <a:pt x="755864" y="1440707"/>
                  </a:lnTo>
                  <a:lnTo>
                    <a:pt x="759347" y="1436825"/>
                  </a:lnTo>
                  <a:lnTo>
                    <a:pt x="762831" y="1432963"/>
                  </a:lnTo>
                  <a:lnTo>
                    <a:pt x="766314" y="1429122"/>
                  </a:lnTo>
                  <a:lnTo>
                    <a:pt x="769797" y="1425301"/>
                  </a:lnTo>
                  <a:lnTo>
                    <a:pt x="773280" y="1421501"/>
                  </a:lnTo>
                  <a:lnTo>
                    <a:pt x="776764" y="1417721"/>
                  </a:lnTo>
                  <a:lnTo>
                    <a:pt x="780247" y="1413961"/>
                  </a:lnTo>
                  <a:lnTo>
                    <a:pt x="783730" y="1516394"/>
                  </a:lnTo>
                  <a:lnTo>
                    <a:pt x="787213" y="1512598"/>
                  </a:lnTo>
                  <a:lnTo>
                    <a:pt x="790697" y="1508821"/>
                  </a:lnTo>
                  <a:lnTo>
                    <a:pt x="794180" y="1505062"/>
                  </a:lnTo>
                  <a:lnTo>
                    <a:pt x="797663" y="1501323"/>
                  </a:lnTo>
                  <a:lnTo>
                    <a:pt x="801146" y="1497602"/>
                  </a:lnTo>
                  <a:lnTo>
                    <a:pt x="804630" y="1493899"/>
                  </a:lnTo>
                  <a:lnTo>
                    <a:pt x="808113" y="1490215"/>
                  </a:lnTo>
                  <a:lnTo>
                    <a:pt x="811596" y="1486549"/>
                  </a:lnTo>
                  <a:lnTo>
                    <a:pt x="815079" y="1482900"/>
                  </a:lnTo>
                  <a:lnTo>
                    <a:pt x="818563" y="1528112"/>
                  </a:lnTo>
                  <a:lnTo>
                    <a:pt x="822046" y="1524471"/>
                  </a:lnTo>
                  <a:lnTo>
                    <a:pt x="825529" y="1520847"/>
                  </a:lnTo>
                  <a:lnTo>
                    <a:pt x="829012" y="1517240"/>
                  </a:lnTo>
                  <a:lnTo>
                    <a:pt x="832496" y="1513650"/>
                  </a:lnTo>
                  <a:lnTo>
                    <a:pt x="835979" y="1510078"/>
                  </a:lnTo>
                  <a:lnTo>
                    <a:pt x="839462" y="1506522"/>
                  </a:lnTo>
                  <a:lnTo>
                    <a:pt x="842945" y="1502983"/>
                  </a:lnTo>
                  <a:lnTo>
                    <a:pt x="846429" y="1499460"/>
                  </a:lnTo>
                  <a:lnTo>
                    <a:pt x="849912" y="1495954"/>
                  </a:lnTo>
                  <a:lnTo>
                    <a:pt x="853395" y="1665538"/>
                  </a:lnTo>
                  <a:lnTo>
                    <a:pt x="856878" y="1661998"/>
                  </a:lnTo>
                  <a:lnTo>
                    <a:pt x="860361" y="1658473"/>
                  </a:lnTo>
                  <a:lnTo>
                    <a:pt x="863845" y="1654963"/>
                  </a:lnTo>
                  <a:lnTo>
                    <a:pt x="867328" y="1651468"/>
                  </a:lnTo>
                  <a:lnTo>
                    <a:pt x="870811" y="1647987"/>
                  </a:lnTo>
                  <a:lnTo>
                    <a:pt x="874294" y="1644521"/>
                  </a:lnTo>
                  <a:lnTo>
                    <a:pt x="877778" y="1641070"/>
                  </a:lnTo>
                  <a:lnTo>
                    <a:pt x="881261" y="1637633"/>
                  </a:lnTo>
                  <a:lnTo>
                    <a:pt x="884744" y="1634211"/>
                  </a:lnTo>
                  <a:lnTo>
                    <a:pt x="888227" y="1630803"/>
                  </a:lnTo>
                  <a:lnTo>
                    <a:pt x="891711" y="1666001"/>
                  </a:lnTo>
                  <a:lnTo>
                    <a:pt x="895194" y="1662613"/>
                  </a:lnTo>
                  <a:lnTo>
                    <a:pt x="898677" y="1659238"/>
                  </a:lnTo>
                  <a:lnTo>
                    <a:pt x="902160" y="1655877"/>
                  </a:lnTo>
                  <a:lnTo>
                    <a:pt x="905644" y="1652530"/>
                  </a:lnTo>
                  <a:lnTo>
                    <a:pt x="909127" y="1649196"/>
                  </a:lnTo>
                  <a:lnTo>
                    <a:pt x="912610" y="1645876"/>
                  </a:lnTo>
                  <a:lnTo>
                    <a:pt x="916093" y="1642569"/>
                  </a:lnTo>
                  <a:lnTo>
                    <a:pt x="919577" y="1639275"/>
                  </a:lnTo>
                  <a:lnTo>
                    <a:pt x="923060" y="1635995"/>
                  </a:lnTo>
                  <a:lnTo>
                    <a:pt x="926543" y="1739348"/>
                  </a:lnTo>
                  <a:lnTo>
                    <a:pt x="930026" y="1736081"/>
                  </a:lnTo>
                  <a:lnTo>
                    <a:pt x="933510" y="1732826"/>
                  </a:lnTo>
                  <a:lnTo>
                    <a:pt x="936993" y="1729582"/>
                  </a:lnTo>
                  <a:lnTo>
                    <a:pt x="940476" y="1726351"/>
                  </a:lnTo>
                  <a:lnTo>
                    <a:pt x="943959" y="1723132"/>
                  </a:lnTo>
                  <a:lnTo>
                    <a:pt x="947443" y="1719925"/>
                  </a:lnTo>
                  <a:lnTo>
                    <a:pt x="950926" y="1716730"/>
                  </a:lnTo>
                  <a:lnTo>
                    <a:pt x="954409" y="1713547"/>
                  </a:lnTo>
                  <a:lnTo>
                    <a:pt x="957892" y="1710376"/>
                  </a:lnTo>
                  <a:lnTo>
                    <a:pt x="961376" y="1887682"/>
                  </a:lnTo>
                  <a:lnTo>
                    <a:pt x="964859" y="1884555"/>
                  </a:lnTo>
                  <a:lnTo>
                    <a:pt x="968342" y="1881437"/>
                  </a:lnTo>
                  <a:lnTo>
                    <a:pt x="971825" y="1878330"/>
                  </a:lnTo>
                  <a:lnTo>
                    <a:pt x="975309" y="1875233"/>
                  </a:lnTo>
                  <a:lnTo>
                    <a:pt x="978792" y="1872147"/>
                  </a:lnTo>
                  <a:lnTo>
                    <a:pt x="982275" y="1869070"/>
                  </a:lnTo>
                  <a:lnTo>
                    <a:pt x="985758" y="1866004"/>
                  </a:lnTo>
                  <a:lnTo>
                    <a:pt x="989242" y="1862947"/>
                  </a:lnTo>
                  <a:lnTo>
                    <a:pt x="992725" y="1859901"/>
                  </a:lnTo>
                  <a:lnTo>
                    <a:pt x="996208" y="1856865"/>
                  </a:lnTo>
                  <a:lnTo>
                    <a:pt x="999691" y="1853838"/>
                  </a:lnTo>
                  <a:lnTo>
                    <a:pt x="1003175" y="1850821"/>
                  </a:lnTo>
                  <a:lnTo>
                    <a:pt x="1006658" y="1847815"/>
                  </a:lnTo>
                  <a:lnTo>
                    <a:pt x="1010141" y="1844817"/>
                  </a:lnTo>
                  <a:lnTo>
                    <a:pt x="1013624" y="1841830"/>
                  </a:lnTo>
                  <a:lnTo>
                    <a:pt x="1017108" y="1838852"/>
                  </a:lnTo>
                  <a:lnTo>
                    <a:pt x="1020591" y="1835884"/>
                  </a:lnTo>
                  <a:lnTo>
                    <a:pt x="1024074" y="1832926"/>
                  </a:lnTo>
                  <a:lnTo>
                    <a:pt x="1027557" y="1829977"/>
                  </a:lnTo>
                  <a:lnTo>
                    <a:pt x="1031041" y="1853747"/>
                  </a:lnTo>
                  <a:lnTo>
                    <a:pt x="1034524" y="1850821"/>
                  </a:lnTo>
                  <a:lnTo>
                    <a:pt x="1038007" y="1847906"/>
                  </a:lnTo>
                  <a:lnTo>
                    <a:pt x="1041490" y="1844999"/>
                  </a:lnTo>
                  <a:lnTo>
                    <a:pt x="1044974" y="1842101"/>
                  </a:lnTo>
                  <a:lnTo>
                    <a:pt x="1048457" y="1839213"/>
                  </a:lnTo>
                  <a:lnTo>
                    <a:pt x="1051940" y="1836333"/>
                  </a:lnTo>
                  <a:lnTo>
                    <a:pt x="1055423" y="1833463"/>
                  </a:lnTo>
                  <a:lnTo>
                    <a:pt x="1058907" y="1830601"/>
                  </a:lnTo>
                  <a:lnTo>
                    <a:pt x="1062390" y="1827749"/>
                  </a:lnTo>
                  <a:lnTo>
                    <a:pt x="1065873" y="1824905"/>
                  </a:lnTo>
                  <a:lnTo>
                    <a:pt x="1069356" y="1847991"/>
                  </a:lnTo>
                  <a:lnTo>
                    <a:pt x="1072840" y="1845170"/>
                  </a:lnTo>
                  <a:lnTo>
                    <a:pt x="1076323" y="1842357"/>
                  </a:lnTo>
                  <a:lnTo>
                    <a:pt x="1079806" y="1839552"/>
                  </a:lnTo>
                  <a:lnTo>
                    <a:pt x="1083289" y="1836756"/>
                  </a:lnTo>
                  <a:lnTo>
                    <a:pt x="1086773" y="1833969"/>
                  </a:lnTo>
                  <a:lnTo>
                    <a:pt x="1090256" y="1831190"/>
                  </a:lnTo>
                  <a:lnTo>
                    <a:pt x="1093739" y="1828419"/>
                  </a:lnTo>
                  <a:lnTo>
                    <a:pt x="1097222" y="1825657"/>
                  </a:lnTo>
                  <a:lnTo>
                    <a:pt x="1100706" y="1822903"/>
                  </a:lnTo>
                  <a:lnTo>
                    <a:pt x="1104189" y="1845331"/>
                  </a:lnTo>
                  <a:lnTo>
                    <a:pt x="1107672" y="1842597"/>
                  </a:lnTo>
                  <a:lnTo>
                    <a:pt x="1111155" y="1839872"/>
                  </a:lnTo>
                  <a:lnTo>
                    <a:pt x="1114639" y="1837155"/>
                  </a:lnTo>
                  <a:lnTo>
                    <a:pt x="1118122" y="1834446"/>
                  </a:lnTo>
                  <a:lnTo>
                    <a:pt x="1121605" y="1831745"/>
                  </a:lnTo>
                  <a:lnTo>
                    <a:pt x="1125088" y="1829052"/>
                  </a:lnTo>
                  <a:lnTo>
                    <a:pt x="1128572" y="1826366"/>
                  </a:lnTo>
                  <a:lnTo>
                    <a:pt x="1132055" y="1823689"/>
                  </a:lnTo>
                  <a:lnTo>
                    <a:pt x="1135538" y="1821019"/>
                  </a:lnTo>
                  <a:lnTo>
                    <a:pt x="1139021" y="1818358"/>
                  </a:lnTo>
                  <a:lnTo>
                    <a:pt x="1142505" y="1815704"/>
                  </a:lnTo>
                  <a:lnTo>
                    <a:pt x="1145988" y="1813057"/>
                  </a:lnTo>
                  <a:lnTo>
                    <a:pt x="1149471" y="1810419"/>
                  </a:lnTo>
                  <a:lnTo>
                    <a:pt x="1152954" y="1807788"/>
                  </a:lnTo>
                  <a:lnTo>
                    <a:pt x="1156437" y="1805165"/>
                  </a:lnTo>
                  <a:lnTo>
                    <a:pt x="1159921" y="1802549"/>
                  </a:lnTo>
                  <a:lnTo>
                    <a:pt x="1163404" y="1799941"/>
                  </a:lnTo>
                  <a:lnTo>
                    <a:pt x="1166887" y="1797341"/>
                  </a:lnTo>
                  <a:lnTo>
                    <a:pt x="1170370" y="1794748"/>
                  </a:lnTo>
                  <a:lnTo>
                    <a:pt x="1173854" y="1816661"/>
                  </a:lnTo>
                  <a:lnTo>
                    <a:pt x="1177337" y="1814086"/>
                  </a:lnTo>
                  <a:lnTo>
                    <a:pt x="1180820" y="1811517"/>
                  </a:lnTo>
                  <a:lnTo>
                    <a:pt x="1184303" y="1808956"/>
                  </a:lnTo>
                  <a:lnTo>
                    <a:pt x="1187787" y="1806403"/>
                  </a:lnTo>
                  <a:lnTo>
                    <a:pt x="1191270" y="1803856"/>
                  </a:lnTo>
                  <a:lnTo>
                    <a:pt x="1194753" y="1801317"/>
                  </a:lnTo>
                  <a:lnTo>
                    <a:pt x="1198236" y="1798784"/>
                  </a:lnTo>
                  <a:lnTo>
                    <a:pt x="1201720" y="1796259"/>
                  </a:lnTo>
                  <a:lnTo>
                    <a:pt x="1205203" y="1793741"/>
                  </a:lnTo>
                  <a:lnTo>
                    <a:pt x="1208686" y="1904022"/>
                  </a:lnTo>
                  <a:lnTo>
                    <a:pt x="1212169" y="1901538"/>
                  </a:lnTo>
                  <a:lnTo>
                    <a:pt x="1215653" y="1899060"/>
                  </a:lnTo>
                  <a:lnTo>
                    <a:pt x="1219136" y="1896588"/>
                  </a:lnTo>
                  <a:lnTo>
                    <a:pt x="1222619" y="1894123"/>
                  </a:lnTo>
                  <a:lnTo>
                    <a:pt x="1226102" y="1891664"/>
                  </a:lnTo>
                  <a:lnTo>
                    <a:pt x="1229586" y="1889212"/>
                  </a:lnTo>
                  <a:lnTo>
                    <a:pt x="1233069" y="1886766"/>
                  </a:lnTo>
                  <a:lnTo>
                    <a:pt x="1236552" y="1884326"/>
                  </a:lnTo>
                  <a:lnTo>
                    <a:pt x="1240035" y="1881893"/>
                  </a:lnTo>
                  <a:lnTo>
                    <a:pt x="1243519" y="1879466"/>
                  </a:lnTo>
                  <a:lnTo>
                    <a:pt x="1247002" y="1877045"/>
                  </a:lnTo>
                  <a:lnTo>
                    <a:pt x="1250485" y="1874630"/>
                  </a:lnTo>
                  <a:lnTo>
                    <a:pt x="1253968" y="1872222"/>
                  </a:lnTo>
                  <a:lnTo>
                    <a:pt x="1257452" y="1869820"/>
                  </a:lnTo>
                  <a:lnTo>
                    <a:pt x="1260935" y="1867424"/>
                  </a:lnTo>
                  <a:lnTo>
                    <a:pt x="1264418" y="1865034"/>
                  </a:lnTo>
                  <a:lnTo>
                    <a:pt x="1267901" y="1862650"/>
                  </a:lnTo>
                  <a:lnTo>
                    <a:pt x="1271385" y="1860272"/>
                  </a:lnTo>
                  <a:lnTo>
                    <a:pt x="1274868" y="1857900"/>
                  </a:lnTo>
                  <a:lnTo>
                    <a:pt x="1278351" y="1855535"/>
                  </a:lnTo>
                  <a:lnTo>
                    <a:pt x="1281834" y="1914254"/>
                  </a:lnTo>
                  <a:lnTo>
                    <a:pt x="1285318" y="1911914"/>
                  </a:lnTo>
                  <a:lnTo>
                    <a:pt x="1288801" y="1909579"/>
                  </a:lnTo>
                  <a:lnTo>
                    <a:pt x="1292284" y="1907250"/>
                  </a:lnTo>
                  <a:lnTo>
                    <a:pt x="1295767" y="1904927"/>
                  </a:lnTo>
                  <a:lnTo>
                    <a:pt x="1299251" y="1902610"/>
                  </a:lnTo>
                  <a:lnTo>
                    <a:pt x="1302734" y="1900298"/>
                  </a:lnTo>
                  <a:lnTo>
                    <a:pt x="1306217" y="1897992"/>
                  </a:lnTo>
                  <a:lnTo>
                    <a:pt x="1309700" y="1895691"/>
                  </a:lnTo>
                  <a:lnTo>
                    <a:pt x="1313184" y="1893396"/>
                  </a:lnTo>
                  <a:lnTo>
                    <a:pt x="1316667" y="1891106"/>
                  </a:lnTo>
                  <a:lnTo>
                    <a:pt x="1320150" y="1888822"/>
                  </a:lnTo>
                  <a:lnTo>
                    <a:pt x="1323633" y="1886544"/>
                  </a:lnTo>
                  <a:lnTo>
                    <a:pt x="1327117" y="1884271"/>
                  </a:lnTo>
                  <a:lnTo>
                    <a:pt x="1330600" y="1882003"/>
                  </a:lnTo>
                  <a:lnTo>
                    <a:pt x="1334083" y="1879741"/>
                  </a:lnTo>
                  <a:lnTo>
                    <a:pt x="1337566" y="1877485"/>
                  </a:lnTo>
                  <a:lnTo>
                    <a:pt x="1341050" y="1875233"/>
                  </a:lnTo>
                  <a:lnTo>
                    <a:pt x="1344533" y="1872988"/>
                  </a:lnTo>
                  <a:lnTo>
                    <a:pt x="1348016" y="1870747"/>
                  </a:lnTo>
                  <a:lnTo>
                    <a:pt x="1351499" y="1868512"/>
                  </a:lnTo>
                  <a:lnTo>
                    <a:pt x="1354983" y="1866282"/>
                  </a:lnTo>
                  <a:lnTo>
                    <a:pt x="1358466" y="1864058"/>
                  </a:lnTo>
                  <a:lnTo>
                    <a:pt x="1361949" y="1861839"/>
                  </a:lnTo>
                  <a:lnTo>
                    <a:pt x="1365432" y="1859625"/>
                  </a:lnTo>
                  <a:lnTo>
                    <a:pt x="1368916" y="1857416"/>
                  </a:lnTo>
                  <a:lnTo>
                    <a:pt x="1372399" y="1855213"/>
                  </a:lnTo>
                  <a:lnTo>
                    <a:pt x="1375882" y="1853014"/>
                  </a:lnTo>
                  <a:lnTo>
                    <a:pt x="1379365" y="1850821"/>
                  </a:lnTo>
                  <a:lnTo>
                    <a:pt x="1382849" y="1848634"/>
                  </a:lnTo>
                  <a:lnTo>
                    <a:pt x="1386332" y="1939447"/>
                  </a:lnTo>
                  <a:lnTo>
                    <a:pt x="1389815" y="1937289"/>
                  </a:lnTo>
                  <a:lnTo>
                    <a:pt x="1393298" y="1935137"/>
                  </a:lnTo>
                  <a:lnTo>
                    <a:pt x="1396782" y="1932989"/>
                  </a:lnTo>
                  <a:lnTo>
                    <a:pt x="1400265" y="1930846"/>
                  </a:lnTo>
                  <a:lnTo>
                    <a:pt x="1403748" y="1928708"/>
                  </a:lnTo>
                  <a:lnTo>
                    <a:pt x="1407231" y="1926574"/>
                  </a:lnTo>
                  <a:lnTo>
                    <a:pt x="1410715" y="1924445"/>
                  </a:lnTo>
                  <a:lnTo>
                    <a:pt x="1414198" y="1922321"/>
                  </a:lnTo>
                  <a:lnTo>
                    <a:pt x="1417681" y="1920202"/>
                  </a:lnTo>
                  <a:lnTo>
                    <a:pt x="1421164" y="1918087"/>
                  </a:lnTo>
                  <a:lnTo>
                    <a:pt x="1424648" y="1999270"/>
                  </a:lnTo>
                  <a:lnTo>
                    <a:pt x="1428131" y="1997189"/>
                  </a:lnTo>
                  <a:lnTo>
                    <a:pt x="1431614" y="1995113"/>
                  </a:lnTo>
                  <a:lnTo>
                    <a:pt x="1435097" y="1993042"/>
                  </a:lnTo>
                  <a:lnTo>
                    <a:pt x="1438580" y="1990974"/>
                  </a:lnTo>
                  <a:lnTo>
                    <a:pt x="1442064" y="1988911"/>
                  </a:lnTo>
                  <a:lnTo>
                    <a:pt x="1445547" y="1986852"/>
                  </a:lnTo>
                  <a:lnTo>
                    <a:pt x="1449030" y="1984797"/>
                  </a:lnTo>
                  <a:lnTo>
                    <a:pt x="1452513" y="1982747"/>
                  </a:lnTo>
                  <a:lnTo>
                    <a:pt x="1455997" y="1980701"/>
                  </a:lnTo>
                  <a:lnTo>
                    <a:pt x="1459480" y="2009662"/>
                  </a:lnTo>
                  <a:lnTo>
                    <a:pt x="1462963" y="2007635"/>
                  </a:lnTo>
                  <a:lnTo>
                    <a:pt x="1466446" y="2005612"/>
                  </a:lnTo>
                  <a:lnTo>
                    <a:pt x="1469930" y="2003593"/>
                  </a:lnTo>
                  <a:lnTo>
                    <a:pt x="1473413" y="2001578"/>
                  </a:lnTo>
                  <a:lnTo>
                    <a:pt x="1476896" y="1999567"/>
                  </a:lnTo>
                  <a:lnTo>
                    <a:pt x="1480379" y="1997560"/>
                  </a:lnTo>
                  <a:lnTo>
                    <a:pt x="1483863" y="1995558"/>
                  </a:lnTo>
                  <a:lnTo>
                    <a:pt x="1487346" y="1993559"/>
                  </a:lnTo>
                  <a:lnTo>
                    <a:pt x="1490829" y="1991564"/>
                  </a:lnTo>
                  <a:lnTo>
                    <a:pt x="1494312" y="1989574"/>
                  </a:lnTo>
                  <a:lnTo>
                    <a:pt x="1497796" y="1987587"/>
                  </a:lnTo>
                  <a:lnTo>
                    <a:pt x="1501279" y="1985604"/>
                  </a:lnTo>
                  <a:lnTo>
                    <a:pt x="1504762" y="1983625"/>
                  </a:lnTo>
                  <a:lnTo>
                    <a:pt x="1508245" y="1981650"/>
                  </a:lnTo>
                  <a:lnTo>
                    <a:pt x="1511729" y="1979680"/>
                  </a:lnTo>
                  <a:lnTo>
                    <a:pt x="1515212" y="1977712"/>
                  </a:lnTo>
                  <a:lnTo>
                    <a:pt x="1518695" y="1975749"/>
                  </a:lnTo>
                  <a:lnTo>
                    <a:pt x="1522178" y="1973790"/>
                  </a:lnTo>
                  <a:lnTo>
                    <a:pt x="1525662" y="1971835"/>
                  </a:lnTo>
                  <a:lnTo>
                    <a:pt x="1529145" y="2014384"/>
                  </a:lnTo>
                  <a:lnTo>
                    <a:pt x="1532628" y="2012451"/>
                  </a:lnTo>
                  <a:lnTo>
                    <a:pt x="1536111" y="2010522"/>
                  </a:lnTo>
                  <a:lnTo>
                    <a:pt x="1539595" y="2008596"/>
                  </a:lnTo>
                  <a:lnTo>
                    <a:pt x="1543078" y="2006674"/>
                  </a:lnTo>
                  <a:lnTo>
                    <a:pt x="1546561" y="2004756"/>
                  </a:lnTo>
                  <a:lnTo>
                    <a:pt x="1550044" y="2002841"/>
                  </a:lnTo>
                  <a:lnTo>
                    <a:pt x="1553528" y="2000930"/>
                  </a:lnTo>
                  <a:lnTo>
                    <a:pt x="1557011" y="1999023"/>
                  </a:lnTo>
                  <a:lnTo>
                    <a:pt x="1560494" y="1997119"/>
                  </a:lnTo>
                  <a:lnTo>
                    <a:pt x="1563977" y="2037332"/>
                  </a:lnTo>
                  <a:lnTo>
                    <a:pt x="1567461" y="2035450"/>
                  </a:lnTo>
                  <a:lnTo>
                    <a:pt x="1570944" y="2033572"/>
                  </a:lnTo>
                  <a:lnTo>
                    <a:pt x="1574427" y="2031697"/>
                  </a:lnTo>
                  <a:lnTo>
                    <a:pt x="1577910" y="2029826"/>
                  </a:lnTo>
                  <a:lnTo>
                    <a:pt x="1581394" y="2027958"/>
                  </a:lnTo>
                  <a:lnTo>
                    <a:pt x="1584877" y="2026093"/>
                  </a:lnTo>
                  <a:lnTo>
                    <a:pt x="1588360" y="2024232"/>
                  </a:lnTo>
                  <a:lnTo>
                    <a:pt x="1591843" y="2022374"/>
                  </a:lnTo>
                  <a:lnTo>
                    <a:pt x="1595327" y="2020520"/>
                  </a:lnTo>
                  <a:lnTo>
                    <a:pt x="1598810" y="2018669"/>
                  </a:lnTo>
                  <a:lnTo>
                    <a:pt x="1602293" y="2175578"/>
                  </a:lnTo>
                  <a:lnTo>
                    <a:pt x="1605776" y="2173804"/>
                  </a:lnTo>
                  <a:lnTo>
                    <a:pt x="1609260" y="2172033"/>
                  </a:lnTo>
                  <a:lnTo>
                    <a:pt x="1612743" y="2170265"/>
                  </a:lnTo>
                  <a:lnTo>
                    <a:pt x="1616226" y="2168499"/>
                  </a:lnTo>
                  <a:lnTo>
                    <a:pt x="1619709" y="2166737"/>
                  </a:lnTo>
                  <a:lnTo>
                    <a:pt x="1623193" y="2164977"/>
                  </a:lnTo>
                  <a:lnTo>
                    <a:pt x="1626676" y="2163220"/>
                  </a:lnTo>
                  <a:lnTo>
                    <a:pt x="1630159" y="2161466"/>
                  </a:lnTo>
                  <a:lnTo>
                    <a:pt x="1633642" y="2159715"/>
                  </a:lnTo>
                  <a:lnTo>
                    <a:pt x="1637126" y="2157967"/>
                  </a:lnTo>
                  <a:lnTo>
                    <a:pt x="1640609" y="2156221"/>
                  </a:lnTo>
                  <a:lnTo>
                    <a:pt x="1644092" y="2154479"/>
                  </a:lnTo>
                  <a:lnTo>
                    <a:pt x="1647575" y="2152739"/>
                  </a:lnTo>
                  <a:lnTo>
                    <a:pt x="1651059" y="2151002"/>
                  </a:lnTo>
                  <a:lnTo>
                    <a:pt x="1654542" y="2149267"/>
                  </a:lnTo>
                  <a:lnTo>
                    <a:pt x="1658025" y="2147536"/>
                  </a:lnTo>
                  <a:lnTo>
                    <a:pt x="1661508" y="2145807"/>
                  </a:lnTo>
                  <a:lnTo>
                    <a:pt x="1664992" y="2144081"/>
                  </a:lnTo>
                  <a:lnTo>
                    <a:pt x="1668475" y="2142358"/>
                  </a:lnTo>
                  <a:lnTo>
                    <a:pt x="1671958" y="2140638"/>
                  </a:lnTo>
                  <a:lnTo>
                    <a:pt x="1675441" y="2138920"/>
                  </a:lnTo>
                  <a:lnTo>
                    <a:pt x="1678925" y="2137206"/>
                  </a:lnTo>
                  <a:lnTo>
                    <a:pt x="1682408" y="2135493"/>
                  </a:lnTo>
                  <a:lnTo>
                    <a:pt x="1685891" y="2133784"/>
                  </a:lnTo>
                  <a:lnTo>
                    <a:pt x="1689374" y="2132078"/>
                  </a:lnTo>
                  <a:lnTo>
                    <a:pt x="1692858" y="2130374"/>
                  </a:lnTo>
                  <a:lnTo>
                    <a:pt x="1696341" y="2128672"/>
                  </a:lnTo>
                  <a:lnTo>
                    <a:pt x="1699824" y="2126974"/>
                  </a:lnTo>
                  <a:lnTo>
                    <a:pt x="1703307" y="2125278"/>
                  </a:lnTo>
                  <a:lnTo>
                    <a:pt x="1706791" y="2166403"/>
                  </a:lnTo>
                  <a:lnTo>
                    <a:pt x="1710274" y="2164732"/>
                  </a:lnTo>
                  <a:lnTo>
                    <a:pt x="1713757" y="2163065"/>
                  </a:lnTo>
                  <a:lnTo>
                    <a:pt x="1717240" y="2161400"/>
                  </a:lnTo>
                  <a:lnTo>
                    <a:pt x="1720723" y="2159737"/>
                  </a:lnTo>
                  <a:lnTo>
                    <a:pt x="1724207" y="2158077"/>
                  </a:lnTo>
                  <a:lnTo>
                    <a:pt x="1727690" y="2156420"/>
                  </a:lnTo>
                  <a:lnTo>
                    <a:pt x="1731173" y="2154765"/>
                  </a:lnTo>
                  <a:lnTo>
                    <a:pt x="1734656" y="2153113"/>
                  </a:lnTo>
                  <a:lnTo>
                    <a:pt x="1738140" y="2151463"/>
                  </a:lnTo>
                  <a:lnTo>
                    <a:pt x="1741623" y="2149816"/>
                  </a:lnTo>
                  <a:lnTo>
                    <a:pt x="1741623" y="2160153"/>
                  </a:lnTo>
                  <a:lnTo>
                    <a:pt x="1741623" y="2170330"/>
                  </a:lnTo>
                  <a:lnTo>
                    <a:pt x="1741623" y="2180353"/>
                  </a:lnTo>
                  <a:lnTo>
                    <a:pt x="1741623" y="2190223"/>
                  </a:lnTo>
                  <a:lnTo>
                    <a:pt x="1741623" y="2199945"/>
                  </a:lnTo>
                  <a:lnTo>
                    <a:pt x="1741623" y="2209522"/>
                  </a:lnTo>
                  <a:lnTo>
                    <a:pt x="1741623" y="2218957"/>
                  </a:lnTo>
                  <a:lnTo>
                    <a:pt x="1741623" y="2228253"/>
                  </a:lnTo>
                  <a:lnTo>
                    <a:pt x="1741623" y="2237414"/>
                  </a:lnTo>
                  <a:lnTo>
                    <a:pt x="1741623" y="2246441"/>
                  </a:lnTo>
                  <a:lnTo>
                    <a:pt x="1741623" y="2255339"/>
                  </a:lnTo>
                  <a:lnTo>
                    <a:pt x="1741623" y="2264110"/>
                  </a:lnTo>
                  <a:lnTo>
                    <a:pt x="1741623" y="2272756"/>
                  </a:lnTo>
                  <a:lnTo>
                    <a:pt x="1741623" y="2281281"/>
                  </a:lnTo>
                  <a:lnTo>
                    <a:pt x="1745106" y="2279708"/>
                  </a:lnTo>
                  <a:lnTo>
                    <a:pt x="1748589" y="2278136"/>
                  </a:lnTo>
                  <a:lnTo>
                    <a:pt x="1752073" y="2276568"/>
                  </a:lnTo>
                  <a:lnTo>
                    <a:pt x="1755556" y="2275001"/>
                  </a:lnTo>
                  <a:lnTo>
                    <a:pt x="1759039" y="2273436"/>
                  </a:lnTo>
                  <a:lnTo>
                    <a:pt x="1762522" y="2271873"/>
                  </a:lnTo>
                  <a:lnTo>
                    <a:pt x="1766006" y="2270313"/>
                  </a:lnTo>
                  <a:lnTo>
                    <a:pt x="1769489" y="2268755"/>
                  </a:lnTo>
                  <a:lnTo>
                    <a:pt x="1772972" y="2267199"/>
                  </a:lnTo>
                  <a:lnTo>
                    <a:pt x="1776455" y="2265645"/>
                  </a:lnTo>
                  <a:lnTo>
                    <a:pt x="1779939" y="2264093"/>
                  </a:lnTo>
                  <a:lnTo>
                    <a:pt x="1783422" y="2262543"/>
                  </a:lnTo>
                  <a:lnTo>
                    <a:pt x="1786905" y="2260996"/>
                  </a:lnTo>
                  <a:lnTo>
                    <a:pt x="1790388" y="2259450"/>
                  </a:lnTo>
                  <a:lnTo>
                    <a:pt x="1793872" y="2257907"/>
                  </a:lnTo>
                  <a:lnTo>
                    <a:pt x="1797355" y="2256366"/>
                  </a:lnTo>
                  <a:lnTo>
                    <a:pt x="1800838" y="2254826"/>
                  </a:lnTo>
                  <a:lnTo>
                    <a:pt x="1804321" y="2253289"/>
                  </a:lnTo>
                  <a:lnTo>
                    <a:pt x="1807805" y="2251754"/>
                  </a:lnTo>
                  <a:lnTo>
                    <a:pt x="1811288" y="2250222"/>
                  </a:lnTo>
                  <a:lnTo>
                    <a:pt x="1814771" y="2273876"/>
                  </a:lnTo>
                  <a:lnTo>
                    <a:pt x="1818254" y="2272362"/>
                  </a:lnTo>
                  <a:lnTo>
                    <a:pt x="1821738" y="2270849"/>
                  </a:lnTo>
                  <a:lnTo>
                    <a:pt x="1825221" y="2269339"/>
                  </a:lnTo>
                  <a:lnTo>
                    <a:pt x="1828704" y="2267831"/>
                  </a:lnTo>
                  <a:lnTo>
                    <a:pt x="1832187" y="2266324"/>
                  </a:lnTo>
                  <a:lnTo>
                    <a:pt x="1835671" y="2264820"/>
                  </a:lnTo>
                  <a:lnTo>
                    <a:pt x="1839154" y="2263318"/>
                  </a:lnTo>
                  <a:lnTo>
                    <a:pt x="1842637" y="2261818"/>
                  </a:lnTo>
                  <a:lnTo>
                    <a:pt x="1846120" y="2260319"/>
                  </a:lnTo>
                  <a:lnTo>
                    <a:pt x="1849604" y="2283143"/>
                  </a:lnTo>
                  <a:lnTo>
                    <a:pt x="1853087" y="2281663"/>
                  </a:lnTo>
                  <a:lnTo>
                    <a:pt x="1856570" y="2280184"/>
                  </a:lnTo>
                  <a:lnTo>
                    <a:pt x="1860053" y="2278708"/>
                  </a:lnTo>
                  <a:lnTo>
                    <a:pt x="1863537" y="2277233"/>
                  </a:lnTo>
                  <a:lnTo>
                    <a:pt x="1867020" y="2275760"/>
                  </a:lnTo>
                  <a:lnTo>
                    <a:pt x="1870503" y="2274289"/>
                  </a:lnTo>
                  <a:lnTo>
                    <a:pt x="1873986" y="2272820"/>
                  </a:lnTo>
                  <a:lnTo>
                    <a:pt x="1877470" y="2271353"/>
                  </a:lnTo>
                  <a:lnTo>
                    <a:pt x="1880953" y="2269888"/>
                  </a:lnTo>
                  <a:lnTo>
                    <a:pt x="1884436" y="2268425"/>
                  </a:lnTo>
                  <a:lnTo>
                    <a:pt x="1887919" y="2266963"/>
                  </a:lnTo>
                  <a:lnTo>
                    <a:pt x="1891403" y="2265504"/>
                  </a:lnTo>
                  <a:lnTo>
                    <a:pt x="1894886" y="2264046"/>
                  </a:lnTo>
                  <a:lnTo>
                    <a:pt x="1898369" y="2262590"/>
                  </a:lnTo>
                  <a:lnTo>
                    <a:pt x="1901852" y="2261136"/>
                  </a:lnTo>
                  <a:lnTo>
                    <a:pt x="1905336" y="2259684"/>
                  </a:lnTo>
                  <a:lnTo>
                    <a:pt x="1908819" y="2258234"/>
                  </a:lnTo>
                  <a:lnTo>
                    <a:pt x="1912302" y="2256786"/>
                  </a:lnTo>
                  <a:lnTo>
                    <a:pt x="1915785" y="2255339"/>
                  </a:lnTo>
                  <a:lnTo>
                    <a:pt x="1919269" y="2253895"/>
                  </a:lnTo>
                  <a:lnTo>
                    <a:pt x="1922752" y="2291377"/>
                  </a:lnTo>
                  <a:lnTo>
                    <a:pt x="1926235" y="2289958"/>
                  </a:lnTo>
                  <a:lnTo>
                    <a:pt x="1929718" y="2288540"/>
                  </a:lnTo>
                  <a:lnTo>
                    <a:pt x="1933202" y="2287124"/>
                  </a:lnTo>
                  <a:lnTo>
                    <a:pt x="1936685" y="2285710"/>
                  </a:lnTo>
                  <a:lnTo>
                    <a:pt x="1940168" y="2284298"/>
                  </a:lnTo>
                  <a:lnTo>
                    <a:pt x="1943651" y="2282887"/>
                  </a:lnTo>
                  <a:lnTo>
                    <a:pt x="1947135" y="2281478"/>
                  </a:lnTo>
                  <a:lnTo>
                    <a:pt x="1950618" y="2280071"/>
                  </a:lnTo>
                  <a:lnTo>
                    <a:pt x="1954101" y="2278665"/>
                  </a:lnTo>
                  <a:lnTo>
                    <a:pt x="1957584" y="2321095"/>
                  </a:lnTo>
                  <a:lnTo>
                    <a:pt x="1961068" y="2319718"/>
                  </a:lnTo>
                  <a:lnTo>
                    <a:pt x="1964551" y="2318342"/>
                  </a:lnTo>
                  <a:lnTo>
                    <a:pt x="1968034" y="2316969"/>
                  </a:lnTo>
                  <a:lnTo>
                    <a:pt x="1971517" y="2315596"/>
                  </a:lnTo>
                  <a:lnTo>
                    <a:pt x="1975001" y="2314226"/>
                  </a:lnTo>
                  <a:lnTo>
                    <a:pt x="1978484" y="2312857"/>
                  </a:lnTo>
                  <a:lnTo>
                    <a:pt x="1981967" y="2311489"/>
                  </a:lnTo>
                  <a:lnTo>
                    <a:pt x="1985450" y="2310123"/>
                  </a:lnTo>
                  <a:lnTo>
                    <a:pt x="1988934" y="2308759"/>
                  </a:lnTo>
                  <a:lnTo>
                    <a:pt x="1992417" y="2367850"/>
                  </a:lnTo>
                  <a:lnTo>
                    <a:pt x="1995900" y="2366525"/>
                  </a:lnTo>
                  <a:lnTo>
                    <a:pt x="1999383" y="2365202"/>
                  </a:lnTo>
                  <a:lnTo>
                    <a:pt x="2002867" y="2363880"/>
                  </a:lnTo>
                  <a:lnTo>
                    <a:pt x="2006350" y="2362559"/>
                  </a:lnTo>
                  <a:lnTo>
                    <a:pt x="2009833" y="2361240"/>
                  </a:lnTo>
                  <a:lnTo>
                    <a:pt x="2013316" y="2359923"/>
                  </a:lnTo>
                  <a:lnTo>
                    <a:pt x="2016799" y="2358607"/>
                  </a:lnTo>
                  <a:lnTo>
                    <a:pt x="2020283" y="2357292"/>
                  </a:lnTo>
                  <a:lnTo>
                    <a:pt x="2023766" y="2355979"/>
                  </a:lnTo>
                  <a:lnTo>
                    <a:pt x="2027249" y="2361043"/>
                  </a:lnTo>
                  <a:lnTo>
                    <a:pt x="2030732" y="2359736"/>
                  </a:lnTo>
                  <a:lnTo>
                    <a:pt x="2034216" y="2358432"/>
                  </a:lnTo>
                  <a:lnTo>
                    <a:pt x="2037699" y="2357128"/>
                  </a:lnTo>
                  <a:lnTo>
                    <a:pt x="2041182" y="2355826"/>
                  </a:lnTo>
                  <a:lnTo>
                    <a:pt x="2044665" y="2354526"/>
                  </a:lnTo>
                  <a:lnTo>
                    <a:pt x="2048149" y="2353227"/>
                  </a:lnTo>
                  <a:lnTo>
                    <a:pt x="2051632" y="2351929"/>
                  </a:lnTo>
                  <a:lnTo>
                    <a:pt x="2055115" y="2350633"/>
                  </a:lnTo>
                  <a:lnTo>
                    <a:pt x="2058598" y="2349338"/>
                  </a:lnTo>
                  <a:lnTo>
                    <a:pt x="2062082" y="2354386"/>
                  </a:lnTo>
                  <a:lnTo>
                    <a:pt x="2065565" y="2353098"/>
                  </a:lnTo>
                  <a:lnTo>
                    <a:pt x="2069048" y="2351811"/>
                  </a:lnTo>
                  <a:lnTo>
                    <a:pt x="2072531" y="2350526"/>
                  </a:lnTo>
                  <a:lnTo>
                    <a:pt x="2076015" y="2349242"/>
                  </a:lnTo>
                  <a:lnTo>
                    <a:pt x="2079498" y="2347959"/>
                  </a:lnTo>
                  <a:lnTo>
                    <a:pt x="2082981" y="2346678"/>
                  </a:lnTo>
                  <a:lnTo>
                    <a:pt x="2086464" y="2345398"/>
                  </a:lnTo>
                  <a:lnTo>
                    <a:pt x="2089948" y="2344120"/>
                  </a:lnTo>
                  <a:lnTo>
                    <a:pt x="2093431" y="2342843"/>
                  </a:lnTo>
                  <a:lnTo>
                    <a:pt x="2096914" y="2341568"/>
                  </a:lnTo>
                  <a:lnTo>
                    <a:pt x="2100397" y="2394693"/>
                  </a:lnTo>
                  <a:lnTo>
                    <a:pt x="2103881" y="2393452"/>
                  </a:lnTo>
                  <a:lnTo>
                    <a:pt x="2107364" y="2392213"/>
                  </a:lnTo>
                  <a:lnTo>
                    <a:pt x="2110847" y="2390975"/>
                  </a:lnTo>
                  <a:lnTo>
                    <a:pt x="2114330" y="2389739"/>
                  </a:lnTo>
                  <a:lnTo>
                    <a:pt x="2117814" y="2388503"/>
                  </a:lnTo>
                  <a:lnTo>
                    <a:pt x="2121297" y="2387269"/>
                  </a:lnTo>
                  <a:lnTo>
                    <a:pt x="2124780" y="2386037"/>
                  </a:lnTo>
                  <a:lnTo>
                    <a:pt x="2128263" y="2384805"/>
                  </a:lnTo>
                  <a:lnTo>
                    <a:pt x="2131747" y="2383575"/>
                  </a:lnTo>
                  <a:lnTo>
                    <a:pt x="2135230" y="2388108"/>
                  </a:lnTo>
                  <a:lnTo>
                    <a:pt x="2138713" y="2386883"/>
                  </a:lnTo>
                  <a:lnTo>
                    <a:pt x="2142196" y="2385660"/>
                  </a:lnTo>
                  <a:lnTo>
                    <a:pt x="2145680" y="2384439"/>
                  </a:lnTo>
                  <a:lnTo>
                    <a:pt x="2149163" y="2383218"/>
                  </a:lnTo>
                  <a:lnTo>
                    <a:pt x="2152646" y="2381999"/>
                  </a:lnTo>
                  <a:lnTo>
                    <a:pt x="2156129" y="2380781"/>
                  </a:lnTo>
                  <a:lnTo>
                    <a:pt x="2159613" y="2379564"/>
                  </a:lnTo>
                  <a:lnTo>
                    <a:pt x="2163096" y="2378349"/>
                  </a:lnTo>
                  <a:lnTo>
                    <a:pt x="2166579" y="2377135"/>
                  </a:lnTo>
                  <a:lnTo>
                    <a:pt x="2170062" y="2387334"/>
                  </a:lnTo>
                  <a:lnTo>
                    <a:pt x="2173546" y="2386129"/>
                  </a:lnTo>
                  <a:lnTo>
                    <a:pt x="2177029" y="2384925"/>
                  </a:lnTo>
                  <a:lnTo>
                    <a:pt x="2180512" y="2383723"/>
                  </a:lnTo>
                  <a:lnTo>
                    <a:pt x="2183995" y="2382521"/>
                  </a:lnTo>
                  <a:lnTo>
                    <a:pt x="2187479" y="2381321"/>
                  </a:lnTo>
                  <a:lnTo>
                    <a:pt x="2190962" y="2380122"/>
                  </a:lnTo>
                  <a:lnTo>
                    <a:pt x="2194445" y="2378924"/>
                  </a:lnTo>
                  <a:lnTo>
                    <a:pt x="2197928" y="2377728"/>
                  </a:lnTo>
                  <a:lnTo>
                    <a:pt x="2201412" y="2376533"/>
                  </a:lnTo>
                  <a:lnTo>
                    <a:pt x="2204895" y="2439554"/>
                  </a:lnTo>
                  <a:lnTo>
                    <a:pt x="2208378" y="2438400"/>
                  </a:lnTo>
                  <a:lnTo>
                    <a:pt x="2211861" y="2437247"/>
                  </a:lnTo>
                  <a:lnTo>
                    <a:pt x="2215345" y="2436095"/>
                  </a:lnTo>
                  <a:lnTo>
                    <a:pt x="2218828" y="2434944"/>
                  </a:lnTo>
                  <a:lnTo>
                    <a:pt x="2222311" y="2433794"/>
                  </a:lnTo>
                  <a:lnTo>
                    <a:pt x="2225794" y="2432645"/>
                  </a:lnTo>
                  <a:lnTo>
                    <a:pt x="2229278" y="2431498"/>
                  </a:lnTo>
                  <a:lnTo>
                    <a:pt x="2232761" y="2430351"/>
                  </a:lnTo>
                  <a:lnTo>
                    <a:pt x="2236244" y="2429206"/>
                  </a:lnTo>
                  <a:lnTo>
                    <a:pt x="2239727" y="2433110"/>
                  </a:lnTo>
                  <a:lnTo>
                    <a:pt x="2243211" y="2431969"/>
                  </a:lnTo>
                  <a:lnTo>
                    <a:pt x="2246694" y="2430830"/>
                  </a:lnTo>
                  <a:lnTo>
                    <a:pt x="2250177" y="2429692"/>
                  </a:lnTo>
                  <a:lnTo>
                    <a:pt x="2253660" y="2428555"/>
                  </a:lnTo>
                  <a:lnTo>
                    <a:pt x="2257144" y="2427419"/>
                  </a:lnTo>
                  <a:lnTo>
                    <a:pt x="2260627" y="2426284"/>
                  </a:lnTo>
                  <a:lnTo>
                    <a:pt x="2264110" y="2425150"/>
                  </a:lnTo>
                  <a:lnTo>
                    <a:pt x="2267593" y="2424017"/>
                  </a:lnTo>
                  <a:lnTo>
                    <a:pt x="2271077" y="2422885"/>
                  </a:lnTo>
                  <a:lnTo>
                    <a:pt x="2274560" y="2421755"/>
                  </a:lnTo>
                  <a:lnTo>
                    <a:pt x="2278043" y="2450130"/>
                  </a:lnTo>
                  <a:lnTo>
                    <a:pt x="2281526" y="2449019"/>
                  </a:lnTo>
                  <a:lnTo>
                    <a:pt x="2285010" y="2447909"/>
                  </a:lnTo>
                  <a:lnTo>
                    <a:pt x="2288493" y="2446801"/>
                  </a:lnTo>
                  <a:lnTo>
                    <a:pt x="2291976" y="2445693"/>
                  </a:lnTo>
                  <a:lnTo>
                    <a:pt x="2295459" y="2444586"/>
                  </a:lnTo>
                  <a:lnTo>
                    <a:pt x="2298942" y="2443481"/>
                  </a:lnTo>
                  <a:lnTo>
                    <a:pt x="2302426" y="2442376"/>
                  </a:lnTo>
                  <a:lnTo>
                    <a:pt x="2305909" y="2441273"/>
                  </a:lnTo>
                  <a:lnTo>
                    <a:pt x="2309392" y="2440170"/>
                  </a:lnTo>
                  <a:lnTo>
                    <a:pt x="2312875" y="2485053"/>
                  </a:lnTo>
                  <a:lnTo>
                    <a:pt x="2316359" y="2483981"/>
                  </a:lnTo>
                  <a:lnTo>
                    <a:pt x="2319842" y="2482910"/>
                  </a:lnTo>
                  <a:lnTo>
                    <a:pt x="2323325" y="2481839"/>
                  </a:lnTo>
                  <a:lnTo>
                    <a:pt x="2326808" y="2480770"/>
                  </a:lnTo>
                  <a:lnTo>
                    <a:pt x="2330292" y="2479702"/>
                  </a:lnTo>
                  <a:lnTo>
                    <a:pt x="2333775" y="2478634"/>
                  </a:lnTo>
                  <a:lnTo>
                    <a:pt x="2337258" y="2477568"/>
                  </a:lnTo>
                  <a:lnTo>
                    <a:pt x="2340741" y="2476502"/>
                  </a:lnTo>
                  <a:lnTo>
                    <a:pt x="2344225" y="2475438"/>
                  </a:lnTo>
                  <a:lnTo>
                    <a:pt x="2347708" y="2474374"/>
                  </a:lnTo>
                  <a:lnTo>
                    <a:pt x="2351191" y="2473311"/>
                  </a:lnTo>
                  <a:lnTo>
                    <a:pt x="2354674" y="2472249"/>
                  </a:lnTo>
                  <a:lnTo>
                    <a:pt x="2358158" y="2471188"/>
                  </a:lnTo>
                  <a:lnTo>
                    <a:pt x="2361641" y="2470128"/>
                  </a:lnTo>
                  <a:lnTo>
                    <a:pt x="2365124" y="2469069"/>
                  </a:lnTo>
                  <a:lnTo>
                    <a:pt x="2368607" y="2468010"/>
                  </a:lnTo>
                  <a:lnTo>
                    <a:pt x="2372091" y="2466953"/>
                  </a:lnTo>
                  <a:lnTo>
                    <a:pt x="2375574" y="2465897"/>
                  </a:lnTo>
                  <a:lnTo>
                    <a:pt x="2379057" y="2464841"/>
                  </a:lnTo>
                  <a:lnTo>
                    <a:pt x="2382540" y="2510505"/>
                  </a:lnTo>
                  <a:lnTo>
                    <a:pt x="2386024" y="2509481"/>
                  </a:lnTo>
                  <a:lnTo>
                    <a:pt x="2389507" y="2508457"/>
                  </a:lnTo>
                  <a:lnTo>
                    <a:pt x="2392990" y="2507434"/>
                  </a:lnTo>
                  <a:lnTo>
                    <a:pt x="2396473" y="2506412"/>
                  </a:lnTo>
                  <a:lnTo>
                    <a:pt x="2399957" y="2505391"/>
                  </a:lnTo>
                  <a:lnTo>
                    <a:pt x="2403440" y="2504370"/>
                  </a:lnTo>
                  <a:lnTo>
                    <a:pt x="2406923" y="2503351"/>
                  </a:lnTo>
                  <a:lnTo>
                    <a:pt x="2410406" y="2502332"/>
                  </a:lnTo>
                  <a:lnTo>
                    <a:pt x="2413890" y="2501314"/>
                  </a:lnTo>
                  <a:lnTo>
                    <a:pt x="2417373" y="2504359"/>
                  </a:lnTo>
                  <a:lnTo>
                    <a:pt x="2420856" y="2503345"/>
                  </a:lnTo>
                  <a:lnTo>
                    <a:pt x="2424339" y="2502332"/>
                  </a:lnTo>
                  <a:lnTo>
                    <a:pt x="2427823" y="2501320"/>
                  </a:lnTo>
                  <a:lnTo>
                    <a:pt x="2431306" y="2500309"/>
                  </a:lnTo>
                  <a:lnTo>
                    <a:pt x="2434789" y="2499298"/>
                  </a:lnTo>
                  <a:lnTo>
                    <a:pt x="2438272" y="2498289"/>
                  </a:lnTo>
                  <a:lnTo>
                    <a:pt x="2441756" y="2497280"/>
                  </a:lnTo>
                  <a:lnTo>
                    <a:pt x="2445239" y="2496272"/>
                  </a:lnTo>
                  <a:lnTo>
                    <a:pt x="2448722" y="2495265"/>
                  </a:lnTo>
                  <a:lnTo>
                    <a:pt x="2452205" y="2494258"/>
                  </a:lnTo>
                  <a:lnTo>
                    <a:pt x="2455689" y="2536111"/>
                  </a:lnTo>
                  <a:lnTo>
                    <a:pt x="2459172" y="2535134"/>
                  </a:lnTo>
                  <a:lnTo>
                    <a:pt x="2462655" y="2534157"/>
                  </a:lnTo>
                  <a:lnTo>
                    <a:pt x="2466138" y="2533180"/>
                  </a:lnTo>
                  <a:lnTo>
                    <a:pt x="2469622" y="2532205"/>
                  </a:lnTo>
                  <a:lnTo>
                    <a:pt x="2473105" y="2531230"/>
                  </a:lnTo>
                  <a:lnTo>
                    <a:pt x="2476588" y="2530256"/>
                  </a:lnTo>
                  <a:lnTo>
                    <a:pt x="2480071" y="2529283"/>
                  </a:lnTo>
                  <a:lnTo>
                    <a:pt x="2483555" y="2528310"/>
                  </a:lnTo>
                  <a:lnTo>
                    <a:pt x="2487038" y="2527339"/>
                  </a:lnTo>
                  <a:lnTo>
                    <a:pt x="2490521" y="2544764"/>
                  </a:lnTo>
                  <a:lnTo>
                    <a:pt x="2494004" y="2543806"/>
                  </a:lnTo>
                  <a:lnTo>
                    <a:pt x="2497488" y="2542848"/>
                  </a:lnTo>
                  <a:lnTo>
                    <a:pt x="2500971" y="2541891"/>
                  </a:lnTo>
                  <a:lnTo>
                    <a:pt x="2504454" y="2540934"/>
                  </a:lnTo>
                  <a:lnTo>
                    <a:pt x="2507937" y="2539978"/>
                  </a:lnTo>
                  <a:lnTo>
                    <a:pt x="2511421" y="2539024"/>
                  </a:lnTo>
                  <a:lnTo>
                    <a:pt x="2514904" y="2538069"/>
                  </a:lnTo>
                  <a:lnTo>
                    <a:pt x="2518387" y="2537116"/>
                  </a:lnTo>
                  <a:lnTo>
                    <a:pt x="2521870" y="2536163"/>
                  </a:lnTo>
                  <a:lnTo>
                    <a:pt x="2525354" y="2542419"/>
                  </a:lnTo>
                  <a:lnTo>
                    <a:pt x="2528837" y="2541472"/>
                  </a:lnTo>
                  <a:lnTo>
                    <a:pt x="2532320" y="2540526"/>
                  </a:lnTo>
                  <a:lnTo>
                    <a:pt x="2535803" y="2539580"/>
                  </a:lnTo>
                  <a:lnTo>
                    <a:pt x="2539287" y="2538636"/>
                  </a:lnTo>
                  <a:lnTo>
                    <a:pt x="2542770" y="2537692"/>
                  </a:lnTo>
                  <a:lnTo>
                    <a:pt x="2546253" y="2536748"/>
                  </a:lnTo>
                  <a:lnTo>
                    <a:pt x="2549736" y="2535806"/>
                  </a:lnTo>
                  <a:lnTo>
                    <a:pt x="2553220" y="2534864"/>
                  </a:lnTo>
                  <a:lnTo>
                    <a:pt x="2556703" y="2533923"/>
                  </a:lnTo>
                  <a:lnTo>
                    <a:pt x="2560186" y="2543658"/>
                  </a:lnTo>
                  <a:lnTo>
                    <a:pt x="2563669" y="2542725"/>
                  </a:lnTo>
                  <a:lnTo>
                    <a:pt x="2567153" y="2541792"/>
                  </a:lnTo>
                  <a:lnTo>
                    <a:pt x="2570636" y="2540861"/>
                  </a:lnTo>
                  <a:lnTo>
                    <a:pt x="2574119" y="2539929"/>
                  </a:lnTo>
                  <a:lnTo>
                    <a:pt x="2577602" y="2538999"/>
                  </a:lnTo>
                  <a:lnTo>
                    <a:pt x="2581085" y="2538069"/>
                  </a:lnTo>
                  <a:lnTo>
                    <a:pt x="2584569" y="2537140"/>
                  </a:lnTo>
                  <a:lnTo>
                    <a:pt x="2588052" y="2536212"/>
                  </a:lnTo>
                  <a:lnTo>
                    <a:pt x="2591535" y="2535284"/>
                  </a:lnTo>
                  <a:lnTo>
                    <a:pt x="2595018" y="2555135"/>
                  </a:lnTo>
                  <a:lnTo>
                    <a:pt x="2598502" y="2554221"/>
                  </a:lnTo>
                  <a:lnTo>
                    <a:pt x="2601985" y="2553308"/>
                  </a:lnTo>
                  <a:lnTo>
                    <a:pt x="2605468" y="2552396"/>
                  </a:lnTo>
                  <a:lnTo>
                    <a:pt x="2608951" y="2551485"/>
                  </a:lnTo>
                  <a:lnTo>
                    <a:pt x="2612435" y="2550574"/>
                  </a:lnTo>
                  <a:lnTo>
                    <a:pt x="2615918" y="2549664"/>
                  </a:lnTo>
                  <a:lnTo>
                    <a:pt x="2619401" y="2548754"/>
                  </a:lnTo>
                  <a:lnTo>
                    <a:pt x="2622884" y="2547845"/>
                  </a:lnTo>
                  <a:lnTo>
                    <a:pt x="2626368" y="2546937"/>
                  </a:lnTo>
                  <a:lnTo>
                    <a:pt x="2629851" y="2546029"/>
                  </a:lnTo>
                  <a:lnTo>
                    <a:pt x="2633334" y="2614592"/>
                  </a:lnTo>
                  <a:lnTo>
                    <a:pt x="2636817" y="2613730"/>
                  </a:lnTo>
                  <a:lnTo>
                    <a:pt x="2640301" y="2612868"/>
                  </a:lnTo>
                  <a:lnTo>
                    <a:pt x="2643784" y="2612007"/>
                  </a:lnTo>
                  <a:lnTo>
                    <a:pt x="2647267" y="2611147"/>
                  </a:lnTo>
                  <a:lnTo>
                    <a:pt x="2650750" y="2610287"/>
                  </a:lnTo>
                  <a:lnTo>
                    <a:pt x="2654234" y="2609427"/>
                  </a:lnTo>
                  <a:lnTo>
                    <a:pt x="2657717" y="2608569"/>
                  </a:lnTo>
                  <a:lnTo>
                    <a:pt x="2661200" y="2607710"/>
                  </a:lnTo>
                  <a:lnTo>
                    <a:pt x="2664683" y="2606853"/>
                  </a:lnTo>
                  <a:lnTo>
                    <a:pt x="2668167" y="2645351"/>
                  </a:lnTo>
                  <a:lnTo>
                    <a:pt x="2671650" y="2644520"/>
                  </a:lnTo>
                  <a:lnTo>
                    <a:pt x="2675133" y="2643691"/>
                  </a:lnTo>
                  <a:lnTo>
                    <a:pt x="2678616" y="2642861"/>
                  </a:lnTo>
                  <a:lnTo>
                    <a:pt x="2682100" y="2642032"/>
                  </a:lnTo>
                  <a:lnTo>
                    <a:pt x="2685583" y="2641204"/>
                  </a:lnTo>
                  <a:lnTo>
                    <a:pt x="2689066" y="2640376"/>
                  </a:lnTo>
                  <a:lnTo>
                    <a:pt x="2692549" y="2639549"/>
                  </a:lnTo>
                  <a:lnTo>
                    <a:pt x="2696033" y="2638722"/>
                  </a:lnTo>
                  <a:lnTo>
                    <a:pt x="2699516" y="2637895"/>
                  </a:lnTo>
                  <a:lnTo>
                    <a:pt x="2702999" y="2735060"/>
                  </a:lnTo>
                  <a:lnTo>
                    <a:pt x="2706482" y="2734303"/>
                  </a:lnTo>
                  <a:lnTo>
                    <a:pt x="2709966" y="2733547"/>
                  </a:lnTo>
                  <a:lnTo>
                    <a:pt x="2713449" y="2732791"/>
                  </a:lnTo>
                  <a:lnTo>
                    <a:pt x="2716932" y="2732035"/>
                  </a:lnTo>
                  <a:lnTo>
                    <a:pt x="2720415" y="2731280"/>
                  </a:lnTo>
                  <a:lnTo>
                    <a:pt x="2723899" y="2730525"/>
                  </a:lnTo>
                  <a:lnTo>
                    <a:pt x="2727382" y="2729771"/>
                  </a:lnTo>
                  <a:lnTo>
                    <a:pt x="2730865" y="2729017"/>
                  </a:lnTo>
                  <a:lnTo>
                    <a:pt x="2734348" y="2728263"/>
                  </a:lnTo>
                  <a:lnTo>
                    <a:pt x="2737832" y="2775363"/>
                  </a:lnTo>
                  <a:lnTo>
                    <a:pt x="2741315" y="2774646"/>
                  </a:lnTo>
                  <a:lnTo>
                    <a:pt x="2744798" y="2773929"/>
                  </a:lnTo>
                  <a:lnTo>
                    <a:pt x="2748281" y="2773212"/>
                  </a:lnTo>
                  <a:lnTo>
                    <a:pt x="2751765" y="2772496"/>
                  </a:lnTo>
                  <a:lnTo>
                    <a:pt x="2755248" y="2771780"/>
                  </a:lnTo>
                  <a:lnTo>
                    <a:pt x="2758731" y="2771064"/>
                  </a:lnTo>
                  <a:lnTo>
                    <a:pt x="2762214" y="2770349"/>
                  </a:lnTo>
                  <a:lnTo>
                    <a:pt x="2765698" y="2769634"/>
                  </a:lnTo>
                  <a:lnTo>
                    <a:pt x="2769181" y="2768920"/>
                  </a:lnTo>
                  <a:lnTo>
                    <a:pt x="2772664" y="2788322"/>
                  </a:lnTo>
                  <a:lnTo>
                    <a:pt x="2776147" y="2787623"/>
                  </a:lnTo>
                  <a:lnTo>
                    <a:pt x="2779631" y="2786925"/>
                  </a:lnTo>
                  <a:lnTo>
                    <a:pt x="2783114" y="2786227"/>
                  </a:lnTo>
                  <a:lnTo>
                    <a:pt x="2786597" y="2785529"/>
                  </a:lnTo>
                  <a:lnTo>
                    <a:pt x="2790080" y="2784832"/>
                  </a:lnTo>
                  <a:lnTo>
                    <a:pt x="2793564" y="2784135"/>
                  </a:lnTo>
                  <a:lnTo>
                    <a:pt x="2797047" y="2783438"/>
                  </a:lnTo>
                  <a:lnTo>
                    <a:pt x="2800530" y="2782742"/>
                  </a:lnTo>
                  <a:lnTo>
                    <a:pt x="2804013" y="2782046"/>
                  </a:lnTo>
                  <a:lnTo>
                    <a:pt x="2807497" y="2781351"/>
                  </a:lnTo>
                  <a:lnTo>
                    <a:pt x="2810980" y="2801520"/>
                  </a:lnTo>
                  <a:lnTo>
                    <a:pt x="2814463" y="2800841"/>
                  </a:lnTo>
                  <a:lnTo>
                    <a:pt x="2817946" y="2800162"/>
                  </a:lnTo>
                  <a:lnTo>
                    <a:pt x="2821430" y="2799483"/>
                  </a:lnTo>
                  <a:lnTo>
                    <a:pt x="2824913" y="2798805"/>
                  </a:lnTo>
                  <a:lnTo>
                    <a:pt x="2828396" y="2798127"/>
                  </a:lnTo>
                  <a:lnTo>
                    <a:pt x="2831879" y="2797449"/>
                  </a:lnTo>
                  <a:lnTo>
                    <a:pt x="2835363" y="2796772"/>
                  </a:lnTo>
                  <a:lnTo>
                    <a:pt x="2838846" y="2796095"/>
                  </a:lnTo>
                  <a:lnTo>
                    <a:pt x="2842329" y="2795419"/>
                  </a:lnTo>
                  <a:lnTo>
                    <a:pt x="2845812" y="2808077"/>
                  </a:lnTo>
                  <a:lnTo>
                    <a:pt x="2849296" y="2807411"/>
                  </a:lnTo>
                  <a:lnTo>
                    <a:pt x="2852779" y="2806745"/>
                  </a:lnTo>
                  <a:lnTo>
                    <a:pt x="2856262" y="2806080"/>
                  </a:lnTo>
                  <a:lnTo>
                    <a:pt x="2859745" y="2805414"/>
                  </a:lnTo>
                  <a:lnTo>
                    <a:pt x="2863229" y="2804750"/>
                  </a:lnTo>
                  <a:lnTo>
                    <a:pt x="2866712" y="2804085"/>
                  </a:lnTo>
                  <a:lnTo>
                    <a:pt x="2870195" y="2803421"/>
                  </a:lnTo>
                  <a:lnTo>
                    <a:pt x="2873678" y="2802757"/>
                  </a:lnTo>
                  <a:lnTo>
                    <a:pt x="2877161" y="2802094"/>
                  </a:lnTo>
                  <a:lnTo>
                    <a:pt x="2880645" y="2844618"/>
                  </a:lnTo>
                  <a:lnTo>
                    <a:pt x="2884128" y="2843987"/>
                  </a:lnTo>
                  <a:lnTo>
                    <a:pt x="2887611" y="2843357"/>
                  </a:lnTo>
                  <a:lnTo>
                    <a:pt x="2891094" y="2842727"/>
                  </a:lnTo>
                  <a:lnTo>
                    <a:pt x="2894578" y="2842097"/>
                  </a:lnTo>
                  <a:lnTo>
                    <a:pt x="2898061" y="2841468"/>
                  </a:lnTo>
                  <a:lnTo>
                    <a:pt x="2901544" y="2840839"/>
                  </a:lnTo>
                  <a:lnTo>
                    <a:pt x="2905027" y="2840210"/>
                  </a:lnTo>
                  <a:lnTo>
                    <a:pt x="2908511" y="2839582"/>
                  </a:lnTo>
                  <a:lnTo>
                    <a:pt x="2911994" y="2838953"/>
                  </a:lnTo>
                  <a:lnTo>
                    <a:pt x="2915477" y="2839778"/>
                  </a:lnTo>
                  <a:lnTo>
                    <a:pt x="2918960" y="2839151"/>
                  </a:lnTo>
                  <a:lnTo>
                    <a:pt x="2922444" y="2838525"/>
                  </a:lnTo>
                  <a:lnTo>
                    <a:pt x="2925927" y="2837899"/>
                  </a:lnTo>
                  <a:lnTo>
                    <a:pt x="2929410" y="2837273"/>
                  </a:lnTo>
                  <a:lnTo>
                    <a:pt x="2932893" y="2836647"/>
                  </a:lnTo>
                  <a:lnTo>
                    <a:pt x="2936377" y="2836022"/>
                  </a:lnTo>
                  <a:lnTo>
                    <a:pt x="2939860" y="2835397"/>
                  </a:lnTo>
                  <a:lnTo>
                    <a:pt x="2943343" y="2834773"/>
                  </a:lnTo>
                  <a:lnTo>
                    <a:pt x="2946826" y="2834148"/>
                  </a:lnTo>
                  <a:lnTo>
                    <a:pt x="2950310" y="2890773"/>
                  </a:lnTo>
                  <a:lnTo>
                    <a:pt x="2953793" y="2890193"/>
                  </a:lnTo>
                  <a:lnTo>
                    <a:pt x="2957276" y="2889613"/>
                  </a:lnTo>
                  <a:lnTo>
                    <a:pt x="2960759" y="2889033"/>
                  </a:lnTo>
                  <a:lnTo>
                    <a:pt x="2964243" y="2888453"/>
                  </a:lnTo>
                  <a:lnTo>
                    <a:pt x="2967726" y="2887874"/>
                  </a:lnTo>
                  <a:lnTo>
                    <a:pt x="2971209" y="2887295"/>
                  </a:lnTo>
                  <a:lnTo>
                    <a:pt x="2974692" y="2886716"/>
                  </a:lnTo>
                  <a:lnTo>
                    <a:pt x="2978176" y="2886137"/>
                  </a:lnTo>
                  <a:lnTo>
                    <a:pt x="2981659" y="2885558"/>
                  </a:lnTo>
                  <a:lnTo>
                    <a:pt x="2985142" y="2884980"/>
                  </a:lnTo>
                  <a:lnTo>
                    <a:pt x="2988625" y="2904518"/>
                  </a:lnTo>
                  <a:lnTo>
                    <a:pt x="2992109" y="2903955"/>
                  </a:lnTo>
                  <a:lnTo>
                    <a:pt x="2995592" y="2903393"/>
                  </a:lnTo>
                  <a:lnTo>
                    <a:pt x="2999075" y="2902831"/>
                  </a:lnTo>
                  <a:lnTo>
                    <a:pt x="3002558" y="2902270"/>
                  </a:lnTo>
                  <a:lnTo>
                    <a:pt x="3006042" y="2901708"/>
                  </a:lnTo>
                  <a:lnTo>
                    <a:pt x="3009525" y="2901147"/>
                  </a:lnTo>
                  <a:lnTo>
                    <a:pt x="3013008" y="2900586"/>
                  </a:lnTo>
                  <a:lnTo>
                    <a:pt x="3016491" y="2900025"/>
                  </a:lnTo>
                  <a:lnTo>
                    <a:pt x="3019975" y="2899465"/>
                  </a:lnTo>
                  <a:lnTo>
                    <a:pt x="3023458" y="2903478"/>
                  </a:lnTo>
                  <a:lnTo>
                    <a:pt x="3026941" y="2902921"/>
                  </a:lnTo>
                  <a:lnTo>
                    <a:pt x="3030424" y="2902365"/>
                  </a:lnTo>
                  <a:lnTo>
                    <a:pt x="3033908" y="2901808"/>
                  </a:lnTo>
                  <a:lnTo>
                    <a:pt x="3037391" y="2901252"/>
                  </a:lnTo>
                  <a:lnTo>
                    <a:pt x="3040874" y="2900697"/>
                  </a:lnTo>
                  <a:lnTo>
                    <a:pt x="3044357" y="2900141"/>
                  </a:lnTo>
                  <a:lnTo>
                    <a:pt x="3047841" y="2899586"/>
                  </a:lnTo>
                  <a:lnTo>
                    <a:pt x="3051324" y="2899030"/>
                  </a:lnTo>
                  <a:lnTo>
                    <a:pt x="3054807" y="2898476"/>
                  </a:lnTo>
                  <a:lnTo>
                    <a:pt x="3058290" y="2914580"/>
                  </a:lnTo>
                  <a:lnTo>
                    <a:pt x="3061774" y="2914038"/>
                  </a:lnTo>
                  <a:lnTo>
                    <a:pt x="3065257" y="2913496"/>
                  </a:lnTo>
                  <a:lnTo>
                    <a:pt x="3068740" y="2912955"/>
                  </a:lnTo>
                  <a:lnTo>
                    <a:pt x="3072223" y="2912413"/>
                  </a:lnTo>
                  <a:lnTo>
                    <a:pt x="3075707" y="2911872"/>
                  </a:lnTo>
                  <a:lnTo>
                    <a:pt x="3079190" y="2911331"/>
                  </a:lnTo>
                  <a:lnTo>
                    <a:pt x="3082673" y="2910791"/>
                  </a:lnTo>
                  <a:lnTo>
                    <a:pt x="3086156" y="2910250"/>
                  </a:lnTo>
                  <a:lnTo>
                    <a:pt x="3089640" y="2909710"/>
                  </a:lnTo>
                  <a:lnTo>
                    <a:pt x="3093123" y="2963326"/>
                  </a:lnTo>
                  <a:lnTo>
                    <a:pt x="3096606" y="2962828"/>
                  </a:lnTo>
                  <a:lnTo>
                    <a:pt x="3100089" y="2962330"/>
                  </a:lnTo>
                  <a:lnTo>
                    <a:pt x="3103573" y="2961832"/>
                  </a:lnTo>
                  <a:lnTo>
                    <a:pt x="3107056" y="2961335"/>
                  </a:lnTo>
                  <a:lnTo>
                    <a:pt x="3110539" y="2960838"/>
                  </a:lnTo>
                  <a:lnTo>
                    <a:pt x="3114022" y="2960340"/>
                  </a:lnTo>
                  <a:lnTo>
                    <a:pt x="3117506" y="2959843"/>
                  </a:lnTo>
                  <a:lnTo>
                    <a:pt x="3120989" y="2959347"/>
                  </a:lnTo>
                  <a:lnTo>
                    <a:pt x="3124472" y="2958850"/>
                  </a:lnTo>
                  <a:lnTo>
                    <a:pt x="3127955" y="2960145"/>
                  </a:lnTo>
                  <a:lnTo>
                    <a:pt x="3131439" y="2959650"/>
                  </a:lnTo>
                  <a:lnTo>
                    <a:pt x="3134922" y="2959155"/>
                  </a:lnTo>
                  <a:lnTo>
                    <a:pt x="3138405" y="2958660"/>
                  </a:lnTo>
                  <a:lnTo>
                    <a:pt x="3141888" y="2958166"/>
                  </a:lnTo>
                  <a:lnTo>
                    <a:pt x="3145372" y="2957672"/>
                  </a:lnTo>
                  <a:lnTo>
                    <a:pt x="3148855" y="2957178"/>
                  </a:lnTo>
                  <a:lnTo>
                    <a:pt x="3152338" y="2956684"/>
                  </a:lnTo>
                  <a:lnTo>
                    <a:pt x="3155821" y="2956190"/>
                  </a:lnTo>
                  <a:lnTo>
                    <a:pt x="3159304" y="2955696"/>
                  </a:lnTo>
                  <a:lnTo>
                    <a:pt x="3162788" y="2955203"/>
                  </a:lnTo>
                  <a:lnTo>
                    <a:pt x="3166271" y="3018791"/>
                  </a:lnTo>
                  <a:lnTo>
                    <a:pt x="3169754" y="3018348"/>
                  </a:lnTo>
                  <a:lnTo>
                    <a:pt x="3173237" y="3017905"/>
                  </a:lnTo>
                  <a:lnTo>
                    <a:pt x="3176721" y="3017463"/>
                  </a:lnTo>
                  <a:lnTo>
                    <a:pt x="3180204" y="3017020"/>
                  </a:lnTo>
                  <a:lnTo>
                    <a:pt x="3183687" y="3016578"/>
                  </a:lnTo>
                  <a:lnTo>
                    <a:pt x="3187170" y="3016136"/>
                  </a:lnTo>
                  <a:lnTo>
                    <a:pt x="3190654" y="3015694"/>
                  </a:lnTo>
                  <a:lnTo>
                    <a:pt x="3194137" y="3015252"/>
                  </a:lnTo>
                  <a:lnTo>
                    <a:pt x="3197620" y="3014810"/>
                  </a:lnTo>
                  <a:lnTo>
                    <a:pt x="3201103" y="3024650"/>
                  </a:lnTo>
                  <a:lnTo>
                    <a:pt x="3204587" y="3024217"/>
                  </a:lnTo>
                  <a:lnTo>
                    <a:pt x="3208070" y="3023784"/>
                  </a:lnTo>
                  <a:lnTo>
                    <a:pt x="3211553" y="3023351"/>
                  </a:lnTo>
                  <a:lnTo>
                    <a:pt x="3215036" y="3022918"/>
                  </a:lnTo>
                  <a:lnTo>
                    <a:pt x="3218520" y="3022485"/>
                  </a:lnTo>
                  <a:lnTo>
                    <a:pt x="3222003" y="3022053"/>
                  </a:lnTo>
                  <a:lnTo>
                    <a:pt x="3225486" y="3021620"/>
                  </a:lnTo>
                  <a:lnTo>
                    <a:pt x="3228969" y="3021188"/>
                  </a:lnTo>
                  <a:lnTo>
                    <a:pt x="3232453" y="3020755"/>
                  </a:lnTo>
                  <a:lnTo>
                    <a:pt x="3235936" y="3102567"/>
                  </a:lnTo>
                  <a:lnTo>
                    <a:pt x="3239419" y="3102202"/>
                  </a:lnTo>
                  <a:lnTo>
                    <a:pt x="3242902" y="3101837"/>
                  </a:lnTo>
                  <a:lnTo>
                    <a:pt x="3246386" y="3101473"/>
                  </a:lnTo>
                  <a:lnTo>
                    <a:pt x="3249869" y="3101108"/>
                  </a:lnTo>
                  <a:lnTo>
                    <a:pt x="3253352" y="3100743"/>
                  </a:lnTo>
                  <a:lnTo>
                    <a:pt x="3256835" y="3100379"/>
                  </a:lnTo>
                  <a:lnTo>
                    <a:pt x="3260319" y="3100014"/>
                  </a:lnTo>
                  <a:lnTo>
                    <a:pt x="3263802" y="3099650"/>
                  </a:lnTo>
                  <a:lnTo>
                    <a:pt x="3267285" y="3099286"/>
                  </a:lnTo>
                  <a:lnTo>
                    <a:pt x="3270768" y="3113123"/>
                  </a:lnTo>
                  <a:lnTo>
                    <a:pt x="3274252" y="3112770"/>
                  </a:lnTo>
                  <a:lnTo>
                    <a:pt x="3277735" y="3112418"/>
                  </a:lnTo>
                  <a:lnTo>
                    <a:pt x="3281218" y="3112066"/>
                  </a:lnTo>
                  <a:lnTo>
                    <a:pt x="3284701" y="3111714"/>
                  </a:lnTo>
                  <a:lnTo>
                    <a:pt x="3288185" y="3111362"/>
                  </a:lnTo>
                  <a:lnTo>
                    <a:pt x="3291668" y="3111010"/>
                  </a:lnTo>
                  <a:lnTo>
                    <a:pt x="3295151" y="3110659"/>
                  </a:lnTo>
                  <a:lnTo>
                    <a:pt x="3298634" y="3110307"/>
                  </a:lnTo>
                  <a:lnTo>
                    <a:pt x="3302118" y="3109955"/>
                  </a:lnTo>
                  <a:lnTo>
                    <a:pt x="3305601" y="3129977"/>
                  </a:lnTo>
                  <a:lnTo>
                    <a:pt x="3309084" y="3129642"/>
                  </a:lnTo>
                  <a:lnTo>
                    <a:pt x="3312567" y="3129308"/>
                  </a:lnTo>
                  <a:lnTo>
                    <a:pt x="3316051" y="3128974"/>
                  </a:lnTo>
                  <a:lnTo>
                    <a:pt x="3319534" y="3128639"/>
                  </a:lnTo>
                  <a:lnTo>
                    <a:pt x="3323017" y="3128305"/>
                  </a:lnTo>
                  <a:lnTo>
                    <a:pt x="3326500" y="3127971"/>
                  </a:lnTo>
                  <a:lnTo>
                    <a:pt x="3329984" y="3127637"/>
                  </a:lnTo>
                  <a:lnTo>
                    <a:pt x="3333467" y="3127303"/>
                  </a:lnTo>
                  <a:lnTo>
                    <a:pt x="3336950" y="3126969"/>
                  </a:lnTo>
                  <a:lnTo>
                    <a:pt x="3340433" y="3126635"/>
                  </a:lnTo>
                  <a:lnTo>
                    <a:pt x="3343917" y="3128619"/>
                  </a:lnTo>
                  <a:lnTo>
                    <a:pt x="3347400" y="3128288"/>
                  </a:lnTo>
                  <a:lnTo>
                    <a:pt x="3350883" y="3127956"/>
                  </a:lnTo>
                  <a:lnTo>
                    <a:pt x="3354366" y="3127624"/>
                  </a:lnTo>
                  <a:lnTo>
                    <a:pt x="3357850" y="3127293"/>
                  </a:lnTo>
                  <a:lnTo>
                    <a:pt x="3361333" y="3126961"/>
                  </a:lnTo>
                  <a:lnTo>
                    <a:pt x="3364816" y="3126630"/>
                  </a:lnTo>
                  <a:lnTo>
                    <a:pt x="3368299" y="3126298"/>
                  </a:lnTo>
                  <a:lnTo>
                    <a:pt x="3371783" y="3125967"/>
                  </a:lnTo>
                  <a:lnTo>
                    <a:pt x="3375266" y="3125636"/>
                  </a:lnTo>
                  <a:lnTo>
                    <a:pt x="3378749" y="3135821"/>
                  </a:lnTo>
                  <a:lnTo>
                    <a:pt x="3382232" y="3135498"/>
                  </a:lnTo>
                  <a:lnTo>
                    <a:pt x="3385716" y="3135176"/>
                  </a:lnTo>
                  <a:lnTo>
                    <a:pt x="3389199" y="3134854"/>
                  </a:lnTo>
                  <a:lnTo>
                    <a:pt x="3392682" y="3134532"/>
                  </a:lnTo>
                  <a:lnTo>
                    <a:pt x="3396165" y="3134209"/>
                  </a:lnTo>
                  <a:lnTo>
                    <a:pt x="3399649" y="3133887"/>
                  </a:lnTo>
                  <a:lnTo>
                    <a:pt x="3403132" y="3133565"/>
                  </a:lnTo>
                  <a:lnTo>
                    <a:pt x="3406615" y="3133243"/>
                  </a:lnTo>
                  <a:lnTo>
                    <a:pt x="3410098" y="3132922"/>
                  </a:lnTo>
                  <a:lnTo>
                    <a:pt x="3413582" y="3138383"/>
                  </a:lnTo>
                  <a:lnTo>
                    <a:pt x="3417065" y="3138066"/>
                  </a:lnTo>
                  <a:lnTo>
                    <a:pt x="3420548" y="3137749"/>
                  </a:lnTo>
                  <a:lnTo>
                    <a:pt x="3424031" y="3137432"/>
                  </a:lnTo>
                  <a:lnTo>
                    <a:pt x="3427515" y="3137116"/>
                  </a:lnTo>
                  <a:lnTo>
                    <a:pt x="3430998" y="3136799"/>
                  </a:lnTo>
                  <a:lnTo>
                    <a:pt x="3434481" y="3136482"/>
                  </a:lnTo>
                  <a:lnTo>
                    <a:pt x="3437964" y="3136165"/>
                  </a:lnTo>
                  <a:lnTo>
                    <a:pt x="3441447" y="3135849"/>
                  </a:lnTo>
                  <a:lnTo>
                    <a:pt x="3444931" y="3135532"/>
                  </a:lnTo>
                  <a:lnTo>
                    <a:pt x="3448414" y="3198546"/>
                  </a:lnTo>
                  <a:lnTo>
                    <a:pt x="3451897" y="3198282"/>
                  </a:lnTo>
                  <a:lnTo>
                    <a:pt x="3455380" y="3198018"/>
                  </a:lnTo>
                  <a:lnTo>
                    <a:pt x="3458864" y="3197754"/>
                  </a:lnTo>
                  <a:lnTo>
                    <a:pt x="3462347" y="3197491"/>
                  </a:lnTo>
                  <a:lnTo>
                    <a:pt x="3465830" y="3197227"/>
                  </a:lnTo>
                  <a:lnTo>
                    <a:pt x="3469313" y="3196963"/>
                  </a:lnTo>
                  <a:lnTo>
                    <a:pt x="3472797" y="3196699"/>
                  </a:lnTo>
                  <a:lnTo>
                    <a:pt x="3476280" y="3196435"/>
                  </a:lnTo>
                  <a:lnTo>
                    <a:pt x="3479763" y="3196172"/>
                  </a:lnTo>
                  <a:lnTo>
                    <a:pt x="3483246" y="3195908"/>
                  </a:lnTo>
                  <a:lnTo>
                    <a:pt x="3483246" y="3196150"/>
                  </a:lnTo>
                  <a:lnTo>
                    <a:pt x="3483246" y="3196391"/>
                  </a:lnTo>
                  <a:lnTo>
                    <a:pt x="3483246" y="3196632"/>
                  </a:lnTo>
                  <a:lnTo>
                    <a:pt x="3483246" y="3196872"/>
                  </a:lnTo>
                  <a:lnTo>
                    <a:pt x="3483246" y="3197112"/>
                  </a:lnTo>
                  <a:lnTo>
                    <a:pt x="3483246" y="3197352"/>
                  </a:lnTo>
                  <a:lnTo>
                    <a:pt x="3483246" y="3197591"/>
                  </a:lnTo>
                  <a:lnTo>
                    <a:pt x="3483246" y="3197830"/>
                  </a:lnTo>
                  <a:lnTo>
                    <a:pt x="3483246" y="3198068"/>
                  </a:lnTo>
                  <a:lnTo>
                    <a:pt x="3483246" y="3198306"/>
                  </a:lnTo>
                  <a:lnTo>
                    <a:pt x="3483246" y="3198544"/>
                  </a:lnTo>
                  <a:lnTo>
                    <a:pt x="3483246" y="3198781"/>
                  </a:lnTo>
                  <a:lnTo>
                    <a:pt x="3483246" y="3199018"/>
                  </a:lnTo>
                  <a:lnTo>
                    <a:pt x="3483246" y="3199255"/>
                  </a:lnTo>
                  <a:lnTo>
                    <a:pt x="3483246" y="3199491"/>
                  </a:lnTo>
                  <a:lnTo>
                    <a:pt x="3483246" y="3199726"/>
                  </a:lnTo>
                  <a:lnTo>
                    <a:pt x="3483246" y="3199962"/>
                  </a:lnTo>
                  <a:lnTo>
                    <a:pt x="3483246" y="3200197"/>
                  </a:lnTo>
                  <a:lnTo>
                    <a:pt x="3483246" y="3200431"/>
                  </a:lnTo>
                  <a:lnTo>
                    <a:pt x="3483246" y="3200665"/>
                  </a:lnTo>
                  <a:lnTo>
                    <a:pt x="3483246" y="3200899"/>
                  </a:lnTo>
                  <a:lnTo>
                    <a:pt x="3483246" y="3201132"/>
                  </a:lnTo>
                  <a:lnTo>
                    <a:pt x="3483246" y="3201365"/>
                  </a:lnTo>
                  <a:lnTo>
                    <a:pt x="3483246" y="3201598"/>
                  </a:lnTo>
                  <a:lnTo>
                    <a:pt x="3483246" y="3201830"/>
                  </a:lnTo>
                  <a:lnTo>
                    <a:pt x="3483246" y="3202062"/>
                  </a:lnTo>
                  <a:lnTo>
                    <a:pt x="3483246" y="3202293"/>
                  </a:lnTo>
                  <a:lnTo>
                    <a:pt x="3483246" y="3202524"/>
                  </a:lnTo>
                  <a:lnTo>
                    <a:pt x="3483246" y="3202755"/>
                  </a:lnTo>
                  <a:lnTo>
                    <a:pt x="3483246" y="3202985"/>
                  </a:lnTo>
                  <a:lnTo>
                    <a:pt x="3483246" y="3203215"/>
                  </a:lnTo>
                  <a:lnTo>
                    <a:pt x="3483246" y="3203445"/>
                  </a:lnTo>
                  <a:lnTo>
                    <a:pt x="3483246" y="3203674"/>
                  </a:lnTo>
                  <a:lnTo>
                    <a:pt x="3483246" y="3203903"/>
                  </a:lnTo>
                  <a:lnTo>
                    <a:pt x="3483246" y="3204131"/>
                  </a:lnTo>
                  <a:lnTo>
                    <a:pt x="3483246" y="3204359"/>
                  </a:lnTo>
                  <a:lnTo>
                    <a:pt x="3483246" y="3204587"/>
                  </a:lnTo>
                  <a:lnTo>
                    <a:pt x="3483246" y="3204814"/>
                  </a:lnTo>
                  <a:lnTo>
                    <a:pt x="3483246" y="3205041"/>
                  </a:lnTo>
                  <a:lnTo>
                    <a:pt x="3483246" y="3205267"/>
                  </a:lnTo>
                  <a:lnTo>
                    <a:pt x="3483246" y="3205494"/>
                  </a:lnTo>
                  <a:lnTo>
                    <a:pt x="3483246" y="3205719"/>
                  </a:lnTo>
                  <a:lnTo>
                    <a:pt x="3483246" y="3205945"/>
                  </a:lnTo>
                  <a:lnTo>
                    <a:pt x="3483246" y="3206170"/>
                  </a:lnTo>
                  <a:lnTo>
                    <a:pt x="3483246" y="3206395"/>
                  </a:lnTo>
                  <a:lnTo>
                    <a:pt x="3483246" y="3206619"/>
                  </a:lnTo>
                  <a:lnTo>
                    <a:pt x="3483246" y="3206843"/>
                  </a:lnTo>
                  <a:lnTo>
                    <a:pt x="3483246" y="3207067"/>
                  </a:lnTo>
                  <a:lnTo>
                    <a:pt x="3483246" y="3207290"/>
                  </a:lnTo>
                  <a:lnTo>
                    <a:pt x="3483246" y="3207513"/>
                  </a:lnTo>
                  <a:lnTo>
                    <a:pt x="3483246" y="3207735"/>
                  </a:lnTo>
                  <a:lnTo>
                    <a:pt x="3483246" y="3207958"/>
                  </a:lnTo>
                  <a:lnTo>
                    <a:pt x="3483246" y="3208179"/>
                  </a:lnTo>
                  <a:lnTo>
                    <a:pt x="3483246" y="3208401"/>
                  </a:lnTo>
                  <a:lnTo>
                    <a:pt x="3483246" y="3208622"/>
                  </a:lnTo>
                  <a:lnTo>
                    <a:pt x="3483246" y="3208843"/>
                  </a:lnTo>
                  <a:lnTo>
                    <a:pt x="3483246" y="3209063"/>
                  </a:lnTo>
                  <a:lnTo>
                    <a:pt x="3483246" y="3209283"/>
                  </a:lnTo>
                  <a:lnTo>
                    <a:pt x="3483246" y="3209503"/>
                  </a:lnTo>
                  <a:lnTo>
                    <a:pt x="3483246" y="3209722"/>
                  </a:lnTo>
                  <a:lnTo>
                    <a:pt x="3483246" y="3209941"/>
                  </a:lnTo>
                  <a:lnTo>
                    <a:pt x="3483246" y="3210160"/>
                  </a:lnTo>
                  <a:lnTo>
                    <a:pt x="3483246" y="3210378"/>
                  </a:lnTo>
                  <a:lnTo>
                    <a:pt x="3483246" y="3210596"/>
                  </a:lnTo>
                  <a:lnTo>
                    <a:pt x="3483246" y="3210814"/>
                  </a:lnTo>
                  <a:lnTo>
                    <a:pt x="3483246" y="3211031"/>
                  </a:lnTo>
                  <a:lnTo>
                    <a:pt x="3483246" y="3211248"/>
                  </a:lnTo>
                  <a:lnTo>
                    <a:pt x="3483246" y="3211464"/>
                  </a:lnTo>
                  <a:lnTo>
                    <a:pt x="3483246" y="3211681"/>
                  </a:lnTo>
                  <a:lnTo>
                    <a:pt x="3483246" y="3211897"/>
                  </a:lnTo>
                  <a:lnTo>
                    <a:pt x="3483246" y="3212112"/>
                  </a:lnTo>
                  <a:lnTo>
                    <a:pt x="3483246" y="3212327"/>
                  </a:lnTo>
                  <a:lnTo>
                    <a:pt x="3483246" y="3212542"/>
                  </a:lnTo>
                  <a:lnTo>
                    <a:pt x="3483246" y="3212757"/>
                  </a:lnTo>
                  <a:lnTo>
                    <a:pt x="3483246" y="3212971"/>
                  </a:lnTo>
                  <a:lnTo>
                    <a:pt x="3483246" y="3213185"/>
                  </a:lnTo>
                  <a:lnTo>
                    <a:pt x="3483246" y="3213398"/>
                  </a:lnTo>
                  <a:lnTo>
                    <a:pt x="3483246" y="3213611"/>
                  </a:lnTo>
                  <a:lnTo>
                    <a:pt x="3483246" y="3213824"/>
                  </a:lnTo>
                  <a:lnTo>
                    <a:pt x="3483246" y="3214037"/>
                  </a:lnTo>
                  <a:lnTo>
                    <a:pt x="3483246" y="3214249"/>
                  </a:lnTo>
                  <a:lnTo>
                    <a:pt x="3483246" y="3214460"/>
                  </a:lnTo>
                  <a:lnTo>
                    <a:pt x="3483246" y="3214672"/>
                  </a:lnTo>
                  <a:lnTo>
                    <a:pt x="3483246" y="3214883"/>
                  </a:lnTo>
                  <a:lnTo>
                    <a:pt x="3483246" y="3215094"/>
                  </a:lnTo>
                  <a:lnTo>
                    <a:pt x="3483246" y="3215304"/>
                  </a:lnTo>
                  <a:lnTo>
                    <a:pt x="3483246" y="3215515"/>
                  </a:lnTo>
                  <a:lnTo>
                    <a:pt x="3483246" y="3215724"/>
                  </a:lnTo>
                  <a:lnTo>
                    <a:pt x="3483246" y="3215934"/>
                  </a:lnTo>
                  <a:lnTo>
                    <a:pt x="3483246" y="3216143"/>
                  </a:lnTo>
                  <a:lnTo>
                    <a:pt x="3483246" y="3216352"/>
                  </a:lnTo>
                  <a:lnTo>
                    <a:pt x="3483246" y="3216560"/>
                  </a:lnTo>
                  <a:lnTo>
                    <a:pt x="3483246" y="3216769"/>
                  </a:lnTo>
                  <a:lnTo>
                    <a:pt x="3483246" y="3216976"/>
                  </a:lnTo>
                  <a:lnTo>
                    <a:pt x="3483246" y="3217184"/>
                  </a:lnTo>
                  <a:lnTo>
                    <a:pt x="3483246" y="3217391"/>
                  </a:lnTo>
                  <a:lnTo>
                    <a:pt x="3483246" y="3217598"/>
                  </a:lnTo>
                  <a:lnTo>
                    <a:pt x="3483246" y="3217805"/>
                  </a:lnTo>
                  <a:lnTo>
                    <a:pt x="3483246" y="3218011"/>
                  </a:lnTo>
                  <a:lnTo>
                    <a:pt x="3483246" y="3218217"/>
                  </a:lnTo>
                  <a:lnTo>
                    <a:pt x="3483246" y="3218422"/>
                  </a:lnTo>
                  <a:lnTo>
                    <a:pt x="3483246" y="3218628"/>
                  </a:lnTo>
                  <a:lnTo>
                    <a:pt x="3483246" y="3218833"/>
                  </a:lnTo>
                  <a:lnTo>
                    <a:pt x="3483246" y="3219037"/>
                  </a:lnTo>
                  <a:lnTo>
                    <a:pt x="3483246" y="3219242"/>
                  </a:lnTo>
                  <a:lnTo>
                    <a:pt x="3483246" y="3219446"/>
                  </a:lnTo>
                  <a:lnTo>
                    <a:pt x="3483246" y="3219649"/>
                  </a:lnTo>
                  <a:lnTo>
                    <a:pt x="3483246" y="3219853"/>
                  </a:lnTo>
                  <a:lnTo>
                    <a:pt x="3483246" y="3220056"/>
                  </a:lnTo>
                  <a:lnTo>
                    <a:pt x="3483246" y="3220259"/>
                  </a:lnTo>
                  <a:lnTo>
                    <a:pt x="3483246" y="3220461"/>
                  </a:lnTo>
                  <a:lnTo>
                    <a:pt x="3483246" y="3220663"/>
                  </a:lnTo>
                  <a:lnTo>
                    <a:pt x="3483246" y="3220865"/>
                  </a:lnTo>
                  <a:lnTo>
                    <a:pt x="3483246" y="3221067"/>
                  </a:lnTo>
                  <a:lnTo>
                    <a:pt x="3483246" y="3221268"/>
                  </a:lnTo>
                  <a:lnTo>
                    <a:pt x="3483246" y="3221469"/>
                  </a:lnTo>
                  <a:lnTo>
                    <a:pt x="3483246" y="3221669"/>
                  </a:lnTo>
                  <a:lnTo>
                    <a:pt x="3483246" y="3221870"/>
                  </a:lnTo>
                  <a:lnTo>
                    <a:pt x="3483246" y="3222070"/>
                  </a:lnTo>
                  <a:lnTo>
                    <a:pt x="3483246" y="3222269"/>
                  </a:lnTo>
                  <a:lnTo>
                    <a:pt x="3483246" y="3222469"/>
                  </a:lnTo>
                  <a:lnTo>
                    <a:pt x="3483246" y="3222668"/>
                  </a:lnTo>
                  <a:lnTo>
                    <a:pt x="3483246" y="3222866"/>
                  </a:lnTo>
                  <a:lnTo>
                    <a:pt x="3483246" y="3223065"/>
                  </a:lnTo>
                  <a:lnTo>
                    <a:pt x="3483246" y="3223263"/>
                  </a:lnTo>
                  <a:lnTo>
                    <a:pt x="3483246" y="3223461"/>
                  </a:lnTo>
                  <a:lnTo>
                    <a:pt x="3483246" y="3223658"/>
                  </a:lnTo>
                  <a:lnTo>
                    <a:pt x="3483246" y="3223856"/>
                  </a:lnTo>
                  <a:lnTo>
                    <a:pt x="3483246" y="3224053"/>
                  </a:lnTo>
                  <a:lnTo>
                    <a:pt x="3483246" y="3224249"/>
                  </a:lnTo>
                  <a:lnTo>
                    <a:pt x="3483246" y="3224446"/>
                  </a:lnTo>
                  <a:lnTo>
                    <a:pt x="3483246" y="3224642"/>
                  </a:lnTo>
                  <a:lnTo>
                    <a:pt x="3483246" y="3224838"/>
                  </a:lnTo>
                  <a:lnTo>
                    <a:pt x="3483246" y="3225033"/>
                  </a:lnTo>
                  <a:lnTo>
                    <a:pt x="3483246" y="3225228"/>
                  </a:lnTo>
                  <a:lnTo>
                    <a:pt x="3483246" y="3225423"/>
                  </a:lnTo>
                  <a:lnTo>
                    <a:pt x="3483246" y="3225618"/>
                  </a:lnTo>
                  <a:lnTo>
                    <a:pt x="3483246" y="3225812"/>
                  </a:lnTo>
                  <a:lnTo>
                    <a:pt x="3483246" y="3226006"/>
                  </a:lnTo>
                  <a:lnTo>
                    <a:pt x="3483246" y="3226200"/>
                  </a:lnTo>
                  <a:lnTo>
                    <a:pt x="3483246" y="3226393"/>
                  </a:lnTo>
                  <a:lnTo>
                    <a:pt x="3483246" y="3226586"/>
                  </a:lnTo>
                  <a:lnTo>
                    <a:pt x="3483246" y="3226779"/>
                  </a:lnTo>
                  <a:lnTo>
                    <a:pt x="3483246" y="3226972"/>
                  </a:lnTo>
                  <a:lnTo>
                    <a:pt x="3483246" y="3227164"/>
                  </a:lnTo>
                  <a:lnTo>
                    <a:pt x="3483246" y="3227356"/>
                  </a:lnTo>
                  <a:lnTo>
                    <a:pt x="3483246" y="3227547"/>
                  </a:lnTo>
                  <a:lnTo>
                    <a:pt x="3483246" y="3227739"/>
                  </a:lnTo>
                  <a:lnTo>
                    <a:pt x="3483246" y="3227930"/>
                  </a:lnTo>
                  <a:lnTo>
                    <a:pt x="3483246" y="3228121"/>
                  </a:lnTo>
                  <a:lnTo>
                    <a:pt x="3483246" y="3228311"/>
                  </a:lnTo>
                  <a:lnTo>
                    <a:pt x="3483246" y="3228502"/>
                  </a:lnTo>
                  <a:lnTo>
                    <a:pt x="3483246" y="3228692"/>
                  </a:lnTo>
                  <a:lnTo>
                    <a:pt x="3483246" y="3228881"/>
                  </a:lnTo>
                  <a:lnTo>
                    <a:pt x="3483246" y="3229071"/>
                  </a:lnTo>
                  <a:lnTo>
                    <a:pt x="3483246" y="3229260"/>
                  </a:lnTo>
                  <a:lnTo>
                    <a:pt x="3483246" y="3229449"/>
                  </a:lnTo>
                  <a:lnTo>
                    <a:pt x="3483246" y="3229637"/>
                  </a:lnTo>
                  <a:lnTo>
                    <a:pt x="3483246" y="3229825"/>
                  </a:lnTo>
                  <a:lnTo>
                    <a:pt x="3483246" y="3230013"/>
                  </a:lnTo>
                  <a:lnTo>
                    <a:pt x="3483246" y="3230201"/>
                  </a:lnTo>
                  <a:lnTo>
                    <a:pt x="3483246" y="3230389"/>
                  </a:lnTo>
                  <a:lnTo>
                    <a:pt x="3483246" y="3230576"/>
                  </a:lnTo>
                  <a:lnTo>
                    <a:pt x="3483246" y="3230763"/>
                  </a:lnTo>
                  <a:lnTo>
                    <a:pt x="3483246" y="3230949"/>
                  </a:lnTo>
                  <a:lnTo>
                    <a:pt x="3483246" y="3231136"/>
                  </a:lnTo>
                  <a:lnTo>
                    <a:pt x="3483246" y="3231322"/>
                  </a:lnTo>
                  <a:lnTo>
                    <a:pt x="3483246" y="3231507"/>
                  </a:lnTo>
                  <a:lnTo>
                    <a:pt x="3483246" y="3231693"/>
                  </a:lnTo>
                  <a:lnTo>
                    <a:pt x="3483246" y="3231878"/>
                  </a:lnTo>
                  <a:lnTo>
                    <a:pt x="3483246" y="3232063"/>
                  </a:lnTo>
                  <a:lnTo>
                    <a:pt x="3483246" y="3232248"/>
                  </a:lnTo>
                  <a:lnTo>
                    <a:pt x="3483246" y="3232432"/>
                  </a:lnTo>
                  <a:lnTo>
                    <a:pt x="3483246" y="3232616"/>
                  </a:lnTo>
                  <a:lnTo>
                    <a:pt x="3483246" y="3232800"/>
                  </a:lnTo>
                  <a:lnTo>
                    <a:pt x="3483246" y="3232984"/>
                  </a:lnTo>
                  <a:lnTo>
                    <a:pt x="3483246" y="3233167"/>
                  </a:lnTo>
                  <a:lnTo>
                    <a:pt x="3483246" y="3233350"/>
                  </a:lnTo>
                  <a:lnTo>
                    <a:pt x="3483246" y="3233533"/>
                  </a:lnTo>
                  <a:lnTo>
                    <a:pt x="3483246" y="3233716"/>
                  </a:lnTo>
                  <a:lnTo>
                    <a:pt x="3483246" y="3233898"/>
                  </a:lnTo>
                  <a:lnTo>
                    <a:pt x="3483246" y="3234080"/>
                  </a:lnTo>
                  <a:lnTo>
                    <a:pt x="3483246" y="3234262"/>
                  </a:lnTo>
                  <a:lnTo>
                    <a:pt x="3483246" y="3234443"/>
                  </a:lnTo>
                  <a:lnTo>
                    <a:pt x="3483246" y="3234624"/>
                  </a:lnTo>
                  <a:lnTo>
                    <a:pt x="3483246" y="3234805"/>
                  </a:lnTo>
                  <a:lnTo>
                    <a:pt x="3483246" y="3234986"/>
                  </a:lnTo>
                  <a:lnTo>
                    <a:pt x="3483246" y="3235166"/>
                  </a:lnTo>
                  <a:lnTo>
                    <a:pt x="3483246" y="3235347"/>
                  </a:lnTo>
                  <a:lnTo>
                    <a:pt x="3483246" y="3235526"/>
                  </a:lnTo>
                  <a:lnTo>
                    <a:pt x="3483246" y="3235706"/>
                  </a:lnTo>
                  <a:lnTo>
                    <a:pt x="3483246" y="3235885"/>
                  </a:lnTo>
                  <a:lnTo>
                    <a:pt x="3483246" y="3236065"/>
                  </a:lnTo>
                  <a:lnTo>
                    <a:pt x="3483246" y="3236243"/>
                  </a:lnTo>
                  <a:lnTo>
                    <a:pt x="3483246" y="3236422"/>
                  </a:lnTo>
                  <a:lnTo>
                    <a:pt x="3483246" y="3236600"/>
                  </a:lnTo>
                  <a:lnTo>
                    <a:pt x="3483246" y="3236778"/>
                  </a:lnTo>
                  <a:lnTo>
                    <a:pt x="3483246" y="3236956"/>
                  </a:lnTo>
                  <a:lnTo>
                    <a:pt x="3483246" y="3237134"/>
                  </a:lnTo>
                  <a:lnTo>
                    <a:pt x="3483246" y="3237311"/>
                  </a:lnTo>
                  <a:lnTo>
                    <a:pt x="3483246" y="3237488"/>
                  </a:lnTo>
                  <a:lnTo>
                    <a:pt x="3483246" y="3237665"/>
                  </a:lnTo>
                  <a:lnTo>
                    <a:pt x="3483246" y="3237842"/>
                  </a:lnTo>
                  <a:lnTo>
                    <a:pt x="3483246" y="3238018"/>
                  </a:lnTo>
                  <a:lnTo>
                    <a:pt x="3483246" y="3238194"/>
                  </a:lnTo>
                  <a:lnTo>
                    <a:pt x="3483246" y="3238370"/>
                  </a:lnTo>
                  <a:lnTo>
                    <a:pt x="3483246" y="3238545"/>
                  </a:lnTo>
                  <a:lnTo>
                    <a:pt x="3483246" y="3238721"/>
                  </a:lnTo>
                  <a:lnTo>
                    <a:pt x="3483246" y="3238896"/>
                  </a:lnTo>
                  <a:lnTo>
                    <a:pt x="3483246" y="3239070"/>
                  </a:lnTo>
                  <a:lnTo>
                    <a:pt x="3483246" y="3239245"/>
                  </a:lnTo>
                  <a:lnTo>
                    <a:pt x="3483246" y="3239419"/>
                  </a:lnTo>
                  <a:lnTo>
                    <a:pt x="3483246" y="3239593"/>
                  </a:lnTo>
                  <a:lnTo>
                    <a:pt x="3483246" y="3239767"/>
                  </a:lnTo>
                  <a:lnTo>
                    <a:pt x="3483246" y="3239941"/>
                  </a:lnTo>
                  <a:lnTo>
                    <a:pt x="3483246" y="3240114"/>
                  </a:lnTo>
                  <a:lnTo>
                    <a:pt x="3483246" y="3240287"/>
                  </a:lnTo>
                  <a:lnTo>
                    <a:pt x="3483246" y="3240460"/>
                  </a:lnTo>
                  <a:lnTo>
                    <a:pt x="3483246" y="3240632"/>
                  </a:lnTo>
                  <a:lnTo>
                    <a:pt x="3483246" y="3240805"/>
                  </a:lnTo>
                  <a:lnTo>
                    <a:pt x="3483246" y="3240977"/>
                  </a:lnTo>
                  <a:lnTo>
                    <a:pt x="3483246" y="3241148"/>
                  </a:lnTo>
                  <a:lnTo>
                    <a:pt x="3483246" y="3241320"/>
                  </a:lnTo>
                  <a:lnTo>
                    <a:pt x="3483246" y="3241491"/>
                  </a:lnTo>
                  <a:lnTo>
                    <a:pt x="3483246" y="3241662"/>
                  </a:lnTo>
                  <a:lnTo>
                    <a:pt x="3483246" y="3241833"/>
                  </a:lnTo>
                  <a:lnTo>
                    <a:pt x="3483246" y="3242004"/>
                  </a:lnTo>
                  <a:lnTo>
                    <a:pt x="3483246" y="3242174"/>
                  </a:lnTo>
                  <a:lnTo>
                    <a:pt x="3483246" y="3242344"/>
                  </a:lnTo>
                  <a:lnTo>
                    <a:pt x="3483246" y="3242514"/>
                  </a:lnTo>
                  <a:lnTo>
                    <a:pt x="3483246" y="3242684"/>
                  </a:lnTo>
                  <a:lnTo>
                    <a:pt x="3483246" y="3242853"/>
                  </a:lnTo>
                  <a:lnTo>
                    <a:pt x="3483246" y="3243023"/>
                  </a:lnTo>
                  <a:lnTo>
                    <a:pt x="3483246" y="3243191"/>
                  </a:lnTo>
                  <a:lnTo>
                    <a:pt x="3483246" y="3243360"/>
                  </a:lnTo>
                  <a:lnTo>
                    <a:pt x="3483246" y="3243529"/>
                  </a:lnTo>
                  <a:lnTo>
                    <a:pt x="3483246" y="3243697"/>
                  </a:lnTo>
                  <a:lnTo>
                    <a:pt x="3483246" y="3243865"/>
                  </a:lnTo>
                  <a:lnTo>
                    <a:pt x="3483246" y="3244033"/>
                  </a:lnTo>
                  <a:lnTo>
                    <a:pt x="3483246" y="3244200"/>
                  </a:lnTo>
                  <a:lnTo>
                    <a:pt x="3483246" y="3244367"/>
                  </a:lnTo>
                  <a:lnTo>
                    <a:pt x="3483246" y="3244534"/>
                  </a:lnTo>
                  <a:lnTo>
                    <a:pt x="3483246" y="3244701"/>
                  </a:lnTo>
                  <a:lnTo>
                    <a:pt x="3483246" y="3244868"/>
                  </a:lnTo>
                  <a:lnTo>
                    <a:pt x="3483246" y="3245034"/>
                  </a:lnTo>
                  <a:lnTo>
                    <a:pt x="3483246" y="3245200"/>
                  </a:lnTo>
                  <a:lnTo>
                    <a:pt x="3483246" y="3245366"/>
                  </a:lnTo>
                  <a:lnTo>
                    <a:pt x="3483246" y="3245532"/>
                  </a:lnTo>
                  <a:lnTo>
                    <a:pt x="3483246" y="3245697"/>
                  </a:lnTo>
                  <a:lnTo>
                    <a:pt x="3483246" y="3245862"/>
                  </a:lnTo>
                  <a:lnTo>
                    <a:pt x="3483246" y="3246027"/>
                  </a:lnTo>
                  <a:lnTo>
                    <a:pt x="3483246" y="3246192"/>
                  </a:lnTo>
                  <a:lnTo>
                    <a:pt x="3483246" y="3246357"/>
                  </a:lnTo>
                  <a:lnTo>
                    <a:pt x="3483246" y="3246521"/>
                  </a:lnTo>
                  <a:lnTo>
                    <a:pt x="3483246" y="3246685"/>
                  </a:lnTo>
                  <a:lnTo>
                    <a:pt x="3483246" y="3246849"/>
                  </a:lnTo>
                  <a:lnTo>
                    <a:pt x="3483246" y="3247012"/>
                  </a:lnTo>
                  <a:lnTo>
                    <a:pt x="3483246" y="3247176"/>
                  </a:lnTo>
                  <a:lnTo>
                    <a:pt x="3483246" y="3247339"/>
                  </a:lnTo>
                  <a:lnTo>
                    <a:pt x="3483246" y="3247502"/>
                  </a:lnTo>
                  <a:lnTo>
                    <a:pt x="3483246" y="3247665"/>
                  </a:lnTo>
                  <a:lnTo>
                    <a:pt x="3483246" y="3247827"/>
                  </a:lnTo>
                  <a:lnTo>
                    <a:pt x="3483246" y="3247989"/>
                  </a:lnTo>
                  <a:lnTo>
                    <a:pt x="3483246" y="3248151"/>
                  </a:lnTo>
                  <a:lnTo>
                    <a:pt x="3483246" y="3248313"/>
                  </a:lnTo>
                  <a:lnTo>
                    <a:pt x="3483246" y="3248475"/>
                  </a:lnTo>
                  <a:lnTo>
                    <a:pt x="3483246" y="3248636"/>
                  </a:lnTo>
                  <a:lnTo>
                    <a:pt x="3483246" y="3248797"/>
                  </a:lnTo>
                  <a:lnTo>
                    <a:pt x="3483246" y="3248958"/>
                  </a:lnTo>
                  <a:lnTo>
                    <a:pt x="3483246" y="3249119"/>
                  </a:lnTo>
                  <a:lnTo>
                    <a:pt x="3483246" y="3249279"/>
                  </a:lnTo>
                  <a:lnTo>
                    <a:pt x="3483246" y="3249439"/>
                  </a:lnTo>
                  <a:lnTo>
                    <a:pt x="3483246" y="3249600"/>
                  </a:lnTo>
                  <a:lnTo>
                    <a:pt x="3483246" y="3249759"/>
                  </a:lnTo>
                  <a:lnTo>
                    <a:pt x="3483246" y="3249919"/>
                  </a:lnTo>
                  <a:lnTo>
                    <a:pt x="3483246" y="3250078"/>
                  </a:lnTo>
                  <a:lnTo>
                    <a:pt x="3483246" y="3250237"/>
                  </a:lnTo>
                  <a:lnTo>
                    <a:pt x="3483246" y="3250396"/>
                  </a:lnTo>
                  <a:lnTo>
                    <a:pt x="3483246" y="3250555"/>
                  </a:lnTo>
                  <a:lnTo>
                    <a:pt x="3483246" y="3250714"/>
                  </a:lnTo>
                  <a:lnTo>
                    <a:pt x="3483246" y="3250872"/>
                  </a:lnTo>
                  <a:lnTo>
                    <a:pt x="3483246" y="3251030"/>
                  </a:lnTo>
                  <a:lnTo>
                    <a:pt x="3483246" y="3251188"/>
                  </a:lnTo>
                  <a:lnTo>
                    <a:pt x="3483246" y="3251346"/>
                  </a:lnTo>
                  <a:lnTo>
                    <a:pt x="3483246" y="3251503"/>
                  </a:lnTo>
                  <a:lnTo>
                    <a:pt x="3483246" y="3251660"/>
                  </a:lnTo>
                  <a:lnTo>
                    <a:pt x="3483246" y="3251817"/>
                  </a:lnTo>
                  <a:lnTo>
                    <a:pt x="3483246" y="3251974"/>
                  </a:lnTo>
                  <a:lnTo>
                    <a:pt x="3483246" y="3252131"/>
                  </a:lnTo>
                  <a:lnTo>
                    <a:pt x="3483246" y="3252287"/>
                  </a:lnTo>
                  <a:lnTo>
                    <a:pt x="3483246" y="3252443"/>
                  </a:lnTo>
                  <a:lnTo>
                    <a:pt x="3483246" y="3252599"/>
                  </a:lnTo>
                  <a:lnTo>
                    <a:pt x="3483246" y="3252755"/>
                  </a:lnTo>
                  <a:lnTo>
                    <a:pt x="3483246" y="3252910"/>
                  </a:lnTo>
                  <a:lnTo>
                    <a:pt x="3483246" y="3253066"/>
                  </a:lnTo>
                  <a:lnTo>
                    <a:pt x="3483246" y="3253221"/>
                  </a:lnTo>
                  <a:lnTo>
                    <a:pt x="3483246" y="3253376"/>
                  </a:lnTo>
                  <a:lnTo>
                    <a:pt x="3483246" y="3253530"/>
                  </a:lnTo>
                  <a:lnTo>
                    <a:pt x="3483246" y="3253685"/>
                  </a:lnTo>
                  <a:lnTo>
                    <a:pt x="3483246" y="3253839"/>
                  </a:lnTo>
                  <a:lnTo>
                    <a:pt x="3483246" y="3253993"/>
                  </a:lnTo>
                  <a:lnTo>
                    <a:pt x="3483246" y="3254147"/>
                  </a:lnTo>
                  <a:lnTo>
                    <a:pt x="3483246" y="3254301"/>
                  </a:lnTo>
                  <a:lnTo>
                    <a:pt x="3483246" y="3254454"/>
                  </a:lnTo>
                  <a:lnTo>
                    <a:pt x="3483246" y="3254607"/>
                  </a:lnTo>
                  <a:lnTo>
                    <a:pt x="3483246" y="3254760"/>
                  </a:lnTo>
                  <a:lnTo>
                    <a:pt x="3483246" y="3254913"/>
                  </a:lnTo>
                  <a:lnTo>
                    <a:pt x="3483246" y="3255066"/>
                  </a:lnTo>
                  <a:lnTo>
                    <a:pt x="3483246" y="3255218"/>
                  </a:lnTo>
                  <a:lnTo>
                    <a:pt x="3483246" y="3255370"/>
                  </a:lnTo>
                  <a:lnTo>
                    <a:pt x="3483246" y="3255523"/>
                  </a:lnTo>
                  <a:lnTo>
                    <a:pt x="3483246" y="3255674"/>
                  </a:lnTo>
                  <a:lnTo>
                    <a:pt x="3483246" y="3255826"/>
                  </a:lnTo>
                  <a:lnTo>
                    <a:pt x="3483246" y="3255977"/>
                  </a:lnTo>
                  <a:lnTo>
                    <a:pt x="3483246" y="3256129"/>
                  </a:lnTo>
                  <a:lnTo>
                    <a:pt x="3483246" y="3256280"/>
                  </a:lnTo>
                  <a:lnTo>
                    <a:pt x="3483246" y="3256430"/>
                  </a:lnTo>
                  <a:lnTo>
                    <a:pt x="3483246" y="3256581"/>
                  </a:lnTo>
                  <a:lnTo>
                    <a:pt x="3483246" y="3256731"/>
                  </a:lnTo>
                  <a:lnTo>
                    <a:pt x="3483246" y="3256882"/>
                  </a:lnTo>
                  <a:lnTo>
                    <a:pt x="3483246" y="3257032"/>
                  </a:lnTo>
                  <a:lnTo>
                    <a:pt x="3483246" y="3257181"/>
                  </a:lnTo>
                  <a:lnTo>
                    <a:pt x="3483246" y="3257331"/>
                  </a:lnTo>
                  <a:lnTo>
                    <a:pt x="3483246" y="3257480"/>
                  </a:lnTo>
                  <a:lnTo>
                    <a:pt x="3483246" y="3257630"/>
                  </a:lnTo>
                  <a:lnTo>
                    <a:pt x="3483246" y="3257779"/>
                  </a:lnTo>
                  <a:lnTo>
                    <a:pt x="3483246" y="3257928"/>
                  </a:lnTo>
                  <a:lnTo>
                    <a:pt x="3483246" y="3258076"/>
                  </a:lnTo>
                  <a:lnTo>
                    <a:pt x="3483246" y="3258225"/>
                  </a:lnTo>
                  <a:lnTo>
                    <a:pt x="3483246" y="3258373"/>
                  </a:lnTo>
                  <a:lnTo>
                    <a:pt x="3483246" y="3258521"/>
                  </a:lnTo>
                  <a:lnTo>
                    <a:pt x="3483246" y="3258669"/>
                  </a:lnTo>
                  <a:lnTo>
                    <a:pt x="3483246" y="3258816"/>
                  </a:lnTo>
                  <a:lnTo>
                    <a:pt x="3483246" y="3258964"/>
                  </a:lnTo>
                  <a:lnTo>
                    <a:pt x="3483246" y="3259111"/>
                  </a:lnTo>
                  <a:lnTo>
                    <a:pt x="3483246" y="3259258"/>
                  </a:lnTo>
                  <a:lnTo>
                    <a:pt x="3483246" y="3259405"/>
                  </a:lnTo>
                  <a:lnTo>
                    <a:pt x="3483246" y="3259552"/>
                  </a:lnTo>
                  <a:lnTo>
                    <a:pt x="3483246" y="3259698"/>
                  </a:lnTo>
                  <a:lnTo>
                    <a:pt x="3483246" y="3259844"/>
                  </a:lnTo>
                  <a:lnTo>
                    <a:pt x="3483246" y="3259991"/>
                  </a:lnTo>
                  <a:lnTo>
                    <a:pt x="3483246" y="3260137"/>
                  </a:lnTo>
                  <a:lnTo>
                    <a:pt x="3483246" y="3260282"/>
                  </a:lnTo>
                  <a:lnTo>
                    <a:pt x="3483246" y="3260428"/>
                  </a:lnTo>
                  <a:lnTo>
                    <a:pt x="3483246" y="3260573"/>
                  </a:lnTo>
                  <a:lnTo>
                    <a:pt x="3483246" y="3260718"/>
                  </a:lnTo>
                  <a:lnTo>
                    <a:pt x="3483246" y="3260863"/>
                  </a:lnTo>
                  <a:lnTo>
                    <a:pt x="3483246" y="3261008"/>
                  </a:lnTo>
                  <a:lnTo>
                    <a:pt x="3483246" y="3261153"/>
                  </a:lnTo>
                  <a:lnTo>
                    <a:pt x="3483246" y="3261297"/>
                  </a:lnTo>
                  <a:lnTo>
                    <a:pt x="3483246" y="3261441"/>
                  </a:lnTo>
                  <a:lnTo>
                    <a:pt x="3483246" y="3261585"/>
                  </a:lnTo>
                  <a:lnTo>
                    <a:pt x="3483246" y="3261729"/>
                  </a:lnTo>
                  <a:lnTo>
                    <a:pt x="3483246" y="3261873"/>
                  </a:lnTo>
                  <a:lnTo>
                    <a:pt x="3483246" y="3262016"/>
                  </a:lnTo>
                  <a:lnTo>
                    <a:pt x="3483246" y="3262160"/>
                  </a:lnTo>
                  <a:lnTo>
                    <a:pt x="3483246" y="3262303"/>
                  </a:lnTo>
                  <a:lnTo>
                    <a:pt x="3483246" y="3262446"/>
                  </a:lnTo>
                  <a:lnTo>
                    <a:pt x="3483246" y="3262588"/>
                  </a:lnTo>
                  <a:lnTo>
                    <a:pt x="3483246" y="3262731"/>
                  </a:lnTo>
                  <a:lnTo>
                    <a:pt x="3483246" y="3262873"/>
                  </a:lnTo>
                  <a:lnTo>
                    <a:pt x="3483246" y="3263015"/>
                  </a:lnTo>
                  <a:lnTo>
                    <a:pt x="3483246" y="3263157"/>
                  </a:lnTo>
                  <a:lnTo>
                    <a:pt x="3483246" y="3263299"/>
                  </a:lnTo>
                  <a:lnTo>
                    <a:pt x="3483246" y="3263441"/>
                  </a:lnTo>
                  <a:lnTo>
                    <a:pt x="3483246" y="3263582"/>
                  </a:lnTo>
                  <a:lnTo>
                    <a:pt x="3483246" y="3263724"/>
                  </a:lnTo>
                  <a:lnTo>
                    <a:pt x="3483246" y="3263865"/>
                  </a:lnTo>
                  <a:lnTo>
                    <a:pt x="3483246" y="3264005"/>
                  </a:lnTo>
                  <a:lnTo>
                    <a:pt x="3483246" y="3264146"/>
                  </a:lnTo>
                  <a:lnTo>
                    <a:pt x="3483246" y="3264287"/>
                  </a:lnTo>
                  <a:lnTo>
                    <a:pt x="3483246" y="3264427"/>
                  </a:lnTo>
                  <a:lnTo>
                    <a:pt x="3483246" y="3264567"/>
                  </a:lnTo>
                  <a:lnTo>
                    <a:pt x="3483246" y="3264707"/>
                  </a:lnTo>
                  <a:lnTo>
                    <a:pt x="3483246" y="3264847"/>
                  </a:lnTo>
                  <a:lnTo>
                    <a:pt x="3483246" y="3264987"/>
                  </a:lnTo>
                  <a:lnTo>
                    <a:pt x="3483246" y="3265126"/>
                  </a:lnTo>
                  <a:lnTo>
                    <a:pt x="3483246" y="3265265"/>
                  </a:lnTo>
                  <a:lnTo>
                    <a:pt x="3483246" y="3265405"/>
                  </a:lnTo>
                  <a:lnTo>
                    <a:pt x="3483246" y="3265544"/>
                  </a:lnTo>
                  <a:lnTo>
                    <a:pt x="3483246" y="3265682"/>
                  </a:lnTo>
                  <a:lnTo>
                    <a:pt x="3483246" y="3265821"/>
                  </a:lnTo>
                  <a:lnTo>
                    <a:pt x="3483246" y="3265959"/>
                  </a:lnTo>
                  <a:lnTo>
                    <a:pt x="3483246" y="3266097"/>
                  </a:lnTo>
                  <a:lnTo>
                    <a:pt x="3483246" y="3266236"/>
                  </a:lnTo>
                  <a:lnTo>
                    <a:pt x="3483246" y="3266373"/>
                  </a:lnTo>
                  <a:lnTo>
                    <a:pt x="3483246" y="3266511"/>
                  </a:lnTo>
                  <a:lnTo>
                    <a:pt x="3483246" y="3266649"/>
                  </a:lnTo>
                  <a:lnTo>
                    <a:pt x="3483246" y="3266786"/>
                  </a:lnTo>
                  <a:lnTo>
                    <a:pt x="3483246" y="3266923"/>
                  </a:lnTo>
                  <a:lnTo>
                    <a:pt x="3483246" y="3267060"/>
                  </a:lnTo>
                  <a:lnTo>
                    <a:pt x="3483246" y="3267197"/>
                  </a:lnTo>
                  <a:lnTo>
                    <a:pt x="3483246" y="3267334"/>
                  </a:lnTo>
                  <a:lnTo>
                    <a:pt x="3483246" y="3267470"/>
                  </a:lnTo>
                  <a:lnTo>
                    <a:pt x="3483246" y="3267606"/>
                  </a:lnTo>
                  <a:lnTo>
                    <a:pt x="3483246" y="3267743"/>
                  </a:lnTo>
                  <a:lnTo>
                    <a:pt x="3483246" y="3267879"/>
                  </a:lnTo>
                  <a:lnTo>
                    <a:pt x="3483246" y="3268014"/>
                  </a:lnTo>
                  <a:lnTo>
                    <a:pt x="3483246" y="3268150"/>
                  </a:lnTo>
                  <a:lnTo>
                    <a:pt x="3483246" y="3268285"/>
                  </a:lnTo>
                  <a:lnTo>
                    <a:pt x="3483246" y="3268421"/>
                  </a:lnTo>
                  <a:lnTo>
                    <a:pt x="3483246" y="3268556"/>
                  </a:lnTo>
                  <a:lnTo>
                    <a:pt x="3483246" y="3268691"/>
                  </a:lnTo>
                  <a:lnTo>
                    <a:pt x="3483246" y="3268825"/>
                  </a:lnTo>
                  <a:lnTo>
                    <a:pt x="3483246" y="3268960"/>
                  </a:lnTo>
                  <a:lnTo>
                    <a:pt x="3483246" y="3269095"/>
                  </a:lnTo>
                  <a:lnTo>
                    <a:pt x="3483246" y="3269229"/>
                  </a:lnTo>
                  <a:lnTo>
                    <a:pt x="3483246" y="3269363"/>
                  </a:lnTo>
                  <a:lnTo>
                    <a:pt x="3483246" y="3269497"/>
                  </a:lnTo>
                  <a:lnTo>
                    <a:pt x="3483246" y="3269631"/>
                  </a:lnTo>
                  <a:lnTo>
                    <a:pt x="3483246" y="3269764"/>
                  </a:lnTo>
                  <a:lnTo>
                    <a:pt x="3483246" y="3269898"/>
                  </a:lnTo>
                  <a:lnTo>
                    <a:pt x="3483246" y="3270031"/>
                  </a:lnTo>
                  <a:lnTo>
                    <a:pt x="3483246" y="3270164"/>
                  </a:lnTo>
                  <a:lnTo>
                    <a:pt x="3483246" y="3270297"/>
                  </a:lnTo>
                  <a:lnTo>
                    <a:pt x="3483246" y="3270430"/>
                  </a:lnTo>
                  <a:lnTo>
                    <a:pt x="3483246" y="3270562"/>
                  </a:lnTo>
                  <a:lnTo>
                    <a:pt x="3483246" y="3270695"/>
                  </a:lnTo>
                  <a:lnTo>
                    <a:pt x="3483246" y="3270827"/>
                  </a:lnTo>
                  <a:lnTo>
                    <a:pt x="3483246" y="3270959"/>
                  </a:lnTo>
                  <a:lnTo>
                    <a:pt x="3483246" y="3271091"/>
                  </a:lnTo>
                  <a:lnTo>
                    <a:pt x="3483246" y="3271223"/>
                  </a:lnTo>
                  <a:lnTo>
                    <a:pt x="3483246" y="3271354"/>
                  </a:lnTo>
                  <a:lnTo>
                    <a:pt x="3483246" y="3271486"/>
                  </a:lnTo>
                  <a:lnTo>
                    <a:pt x="3483246" y="3271617"/>
                  </a:lnTo>
                  <a:lnTo>
                    <a:pt x="3483246" y="3271748"/>
                  </a:lnTo>
                  <a:lnTo>
                    <a:pt x="3483246" y="3271879"/>
                  </a:lnTo>
                  <a:lnTo>
                    <a:pt x="3483246" y="3272010"/>
                  </a:lnTo>
                  <a:lnTo>
                    <a:pt x="3483246" y="3272141"/>
                  </a:lnTo>
                  <a:lnTo>
                    <a:pt x="3483246" y="3272271"/>
                  </a:lnTo>
                  <a:lnTo>
                    <a:pt x="3483246" y="3272401"/>
                  </a:lnTo>
                  <a:lnTo>
                    <a:pt x="3483246" y="3272532"/>
                  </a:lnTo>
                  <a:lnTo>
                    <a:pt x="3483246" y="3272662"/>
                  </a:lnTo>
                  <a:lnTo>
                    <a:pt x="3483246" y="3272791"/>
                  </a:lnTo>
                  <a:lnTo>
                    <a:pt x="3483246" y="3272921"/>
                  </a:lnTo>
                  <a:lnTo>
                    <a:pt x="3483246" y="3273051"/>
                  </a:lnTo>
                  <a:lnTo>
                    <a:pt x="3483246" y="3273180"/>
                  </a:lnTo>
                  <a:lnTo>
                    <a:pt x="3483246" y="3273309"/>
                  </a:lnTo>
                  <a:lnTo>
                    <a:pt x="3483246" y="3273438"/>
                  </a:lnTo>
                  <a:lnTo>
                    <a:pt x="3483246" y="3273567"/>
                  </a:lnTo>
                  <a:lnTo>
                    <a:pt x="3483246" y="3273696"/>
                  </a:lnTo>
                  <a:lnTo>
                    <a:pt x="3483246" y="3273824"/>
                  </a:lnTo>
                  <a:lnTo>
                    <a:pt x="3483246" y="3273953"/>
                  </a:lnTo>
                  <a:lnTo>
                    <a:pt x="3483246" y="3274081"/>
                  </a:lnTo>
                  <a:lnTo>
                    <a:pt x="3483246" y="3274209"/>
                  </a:lnTo>
                  <a:lnTo>
                    <a:pt x="3483246" y="3274337"/>
                  </a:lnTo>
                  <a:lnTo>
                    <a:pt x="3483246" y="3274465"/>
                  </a:lnTo>
                  <a:lnTo>
                    <a:pt x="3483246" y="3274592"/>
                  </a:lnTo>
                  <a:lnTo>
                    <a:pt x="3483246" y="3274720"/>
                  </a:lnTo>
                  <a:lnTo>
                    <a:pt x="3483246" y="3274847"/>
                  </a:lnTo>
                  <a:lnTo>
                    <a:pt x="3483246" y="3274974"/>
                  </a:lnTo>
                  <a:lnTo>
                    <a:pt x="3483246" y="3275101"/>
                  </a:lnTo>
                  <a:lnTo>
                    <a:pt x="3483246" y="3275228"/>
                  </a:lnTo>
                  <a:lnTo>
                    <a:pt x="3483246" y="3275355"/>
                  </a:lnTo>
                  <a:lnTo>
                    <a:pt x="3483246" y="3275481"/>
                  </a:lnTo>
                  <a:lnTo>
                    <a:pt x="3483246" y="3275608"/>
                  </a:lnTo>
                  <a:lnTo>
                    <a:pt x="3483246" y="3275734"/>
                  </a:lnTo>
                  <a:lnTo>
                    <a:pt x="3483246" y="3275860"/>
                  </a:lnTo>
                  <a:lnTo>
                    <a:pt x="3483246" y="3275986"/>
                  </a:lnTo>
                  <a:lnTo>
                    <a:pt x="3483246" y="3276112"/>
                  </a:lnTo>
                  <a:lnTo>
                    <a:pt x="3483246" y="3276237"/>
                  </a:lnTo>
                  <a:lnTo>
                    <a:pt x="3483246" y="3276363"/>
                  </a:lnTo>
                  <a:lnTo>
                    <a:pt x="3483246" y="3276488"/>
                  </a:lnTo>
                  <a:lnTo>
                    <a:pt x="3483246" y="3276613"/>
                  </a:lnTo>
                  <a:lnTo>
                    <a:pt x="3483246" y="3276738"/>
                  </a:lnTo>
                  <a:lnTo>
                    <a:pt x="3483246" y="3276863"/>
                  </a:lnTo>
                  <a:lnTo>
                    <a:pt x="3483246" y="3276988"/>
                  </a:lnTo>
                  <a:lnTo>
                    <a:pt x="3483246" y="3277112"/>
                  </a:lnTo>
                  <a:lnTo>
                    <a:pt x="3483246" y="3277237"/>
                  </a:lnTo>
                  <a:lnTo>
                    <a:pt x="3483246" y="3277361"/>
                  </a:lnTo>
                  <a:lnTo>
                    <a:pt x="3483246" y="3277485"/>
                  </a:lnTo>
                  <a:lnTo>
                    <a:pt x="3483246" y="3277609"/>
                  </a:lnTo>
                  <a:lnTo>
                    <a:pt x="3483246" y="3277733"/>
                  </a:lnTo>
                  <a:lnTo>
                    <a:pt x="3483246" y="3277856"/>
                  </a:lnTo>
                  <a:lnTo>
                    <a:pt x="3483246" y="3277980"/>
                  </a:lnTo>
                  <a:lnTo>
                    <a:pt x="3483246" y="3278103"/>
                  </a:lnTo>
                  <a:lnTo>
                    <a:pt x="3483246" y="3278227"/>
                  </a:lnTo>
                  <a:lnTo>
                    <a:pt x="3483246" y="3278350"/>
                  </a:lnTo>
                  <a:lnTo>
                    <a:pt x="3483246" y="3278472"/>
                  </a:lnTo>
                  <a:lnTo>
                    <a:pt x="3483246" y="3278595"/>
                  </a:lnTo>
                  <a:lnTo>
                    <a:pt x="3483246" y="3278718"/>
                  </a:lnTo>
                  <a:lnTo>
                    <a:pt x="3483246" y="3278840"/>
                  </a:lnTo>
                  <a:lnTo>
                    <a:pt x="3483246" y="3278963"/>
                  </a:lnTo>
                  <a:lnTo>
                    <a:pt x="3483246" y="3279085"/>
                  </a:lnTo>
                  <a:lnTo>
                    <a:pt x="3483246" y="3279207"/>
                  </a:lnTo>
                  <a:lnTo>
                    <a:pt x="3483246" y="3279329"/>
                  </a:lnTo>
                  <a:lnTo>
                    <a:pt x="3483246" y="3279451"/>
                  </a:lnTo>
                  <a:lnTo>
                    <a:pt x="3483246" y="3279572"/>
                  </a:lnTo>
                  <a:lnTo>
                    <a:pt x="3483246" y="3279694"/>
                  </a:lnTo>
                  <a:lnTo>
                    <a:pt x="3483246" y="3279815"/>
                  </a:lnTo>
                  <a:lnTo>
                    <a:pt x="3483246" y="3279936"/>
                  </a:lnTo>
                  <a:lnTo>
                    <a:pt x="3483246" y="3280057"/>
                  </a:lnTo>
                  <a:lnTo>
                    <a:pt x="3483246" y="3280178"/>
                  </a:lnTo>
                  <a:lnTo>
                    <a:pt x="3483246" y="3280299"/>
                  </a:lnTo>
                  <a:lnTo>
                    <a:pt x="3483246" y="3280419"/>
                  </a:lnTo>
                  <a:lnTo>
                    <a:pt x="3483246" y="3280540"/>
                  </a:lnTo>
                  <a:lnTo>
                    <a:pt x="3483246" y="3280660"/>
                  </a:lnTo>
                  <a:lnTo>
                    <a:pt x="3483246" y="3280780"/>
                  </a:lnTo>
                  <a:lnTo>
                    <a:pt x="3483246" y="3280900"/>
                  </a:lnTo>
                  <a:lnTo>
                    <a:pt x="3483246" y="3281020"/>
                  </a:lnTo>
                  <a:lnTo>
                    <a:pt x="3483246" y="3281140"/>
                  </a:lnTo>
                  <a:lnTo>
                    <a:pt x="3483246" y="3281259"/>
                  </a:lnTo>
                  <a:lnTo>
                    <a:pt x="3483246" y="3281379"/>
                  </a:lnTo>
                  <a:lnTo>
                    <a:pt x="3483246" y="3281498"/>
                  </a:lnTo>
                  <a:lnTo>
                    <a:pt x="3483246" y="3281617"/>
                  </a:lnTo>
                  <a:lnTo>
                    <a:pt x="3483246" y="3281736"/>
                  </a:lnTo>
                  <a:lnTo>
                    <a:pt x="3483246" y="3281855"/>
                  </a:lnTo>
                  <a:lnTo>
                    <a:pt x="3483246" y="3281974"/>
                  </a:lnTo>
                  <a:lnTo>
                    <a:pt x="3483246" y="3282093"/>
                  </a:lnTo>
                  <a:lnTo>
                    <a:pt x="3483246" y="3282211"/>
                  </a:lnTo>
                  <a:lnTo>
                    <a:pt x="3483246" y="3282329"/>
                  </a:lnTo>
                  <a:lnTo>
                    <a:pt x="3483246" y="3282448"/>
                  </a:lnTo>
                  <a:lnTo>
                    <a:pt x="3483246" y="3282566"/>
                  </a:lnTo>
                  <a:lnTo>
                    <a:pt x="3483246" y="3282683"/>
                  </a:lnTo>
                  <a:lnTo>
                    <a:pt x="3483246" y="3282801"/>
                  </a:lnTo>
                  <a:lnTo>
                    <a:pt x="3483246" y="3282919"/>
                  </a:lnTo>
                  <a:lnTo>
                    <a:pt x="3483246" y="3283036"/>
                  </a:lnTo>
                  <a:lnTo>
                    <a:pt x="3483246" y="3283154"/>
                  </a:lnTo>
                  <a:lnTo>
                    <a:pt x="3483246" y="3283271"/>
                  </a:lnTo>
                  <a:lnTo>
                    <a:pt x="3483246" y="3283388"/>
                  </a:lnTo>
                  <a:lnTo>
                    <a:pt x="3483246" y="3283505"/>
                  </a:lnTo>
                  <a:lnTo>
                    <a:pt x="3483246" y="3283622"/>
                  </a:lnTo>
                  <a:lnTo>
                    <a:pt x="3483246" y="3283738"/>
                  </a:lnTo>
                  <a:lnTo>
                    <a:pt x="3483246" y="3283855"/>
                  </a:lnTo>
                  <a:lnTo>
                    <a:pt x="3483246" y="3283971"/>
                  </a:lnTo>
                  <a:lnTo>
                    <a:pt x="3483246" y="3284088"/>
                  </a:lnTo>
                  <a:lnTo>
                    <a:pt x="3483246" y="3284204"/>
                  </a:lnTo>
                  <a:lnTo>
                    <a:pt x="3483246" y="3284320"/>
                  </a:lnTo>
                  <a:lnTo>
                    <a:pt x="3483246" y="3284436"/>
                  </a:lnTo>
                  <a:lnTo>
                    <a:pt x="3483246" y="3284551"/>
                  </a:lnTo>
                  <a:lnTo>
                    <a:pt x="3483246" y="3284667"/>
                  </a:lnTo>
                  <a:lnTo>
                    <a:pt x="3483246" y="3284782"/>
                  </a:lnTo>
                  <a:lnTo>
                    <a:pt x="3483246" y="3284898"/>
                  </a:lnTo>
                  <a:lnTo>
                    <a:pt x="3483246" y="3285013"/>
                  </a:lnTo>
                  <a:lnTo>
                    <a:pt x="3483246" y="3285128"/>
                  </a:lnTo>
                  <a:lnTo>
                    <a:pt x="3483246" y="3285243"/>
                  </a:lnTo>
                  <a:lnTo>
                    <a:pt x="3483246" y="3285358"/>
                  </a:lnTo>
                  <a:lnTo>
                    <a:pt x="3483246" y="3285472"/>
                  </a:lnTo>
                  <a:lnTo>
                    <a:pt x="3483246" y="3285587"/>
                  </a:lnTo>
                  <a:lnTo>
                    <a:pt x="3483246" y="3285701"/>
                  </a:lnTo>
                  <a:lnTo>
                    <a:pt x="3483246" y="3285815"/>
                  </a:lnTo>
                  <a:lnTo>
                    <a:pt x="3483246" y="3285930"/>
                  </a:lnTo>
                  <a:lnTo>
                    <a:pt x="3483246" y="3286044"/>
                  </a:lnTo>
                  <a:lnTo>
                    <a:pt x="3483246" y="3286157"/>
                  </a:lnTo>
                  <a:lnTo>
                    <a:pt x="3483246" y="3286271"/>
                  </a:lnTo>
                  <a:lnTo>
                    <a:pt x="3483246" y="3286385"/>
                  </a:lnTo>
                  <a:lnTo>
                    <a:pt x="3483246" y="3286498"/>
                  </a:lnTo>
                  <a:lnTo>
                    <a:pt x="3483246" y="3286612"/>
                  </a:lnTo>
                  <a:lnTo>
                    <a:pt x="3483246" y="3286725"/>
                  </a:lnTo>
                  <a:lnTo>
                    <a:pt x="3483246" y="3286838"/>
                  </a:lnTo>
                  <a:lnTo>
                    <a:pt x="3483246" y="3286951"/>
                  </a:lnTo>
                  <a:lnTo>
                    <a:pt x="3483246" y="3287064"/>
                  </a:lnTo>
                  <a:lnTo>
                    <a:pt x="3483246" y="3287176"/>
                  </a:lnTo>
                  <a:lnTo>
                    <a:pt x="3483246" y="3287289"/>
                  </a:lnTo>
                  <a:lnTo>
                    <a:pt x="3483246" y="3287401"/>
                  </a:lnTo>
                  <a:lnTo>
                    <a:pt x="3483246" y="3287514"/>
                  </a:lnTo>
                  <a:lnTo>
                    <a:pt x="3483246" y="3287626"/>
                  </a:lnTo>
                  <a:lnTo>
                    <a:pt x="3483246" y="3287738"/>
                  </a:lnTo>
                  <a:lnTo>
                    <a:pt x="3483246" y="3287850"/>
                  </a:lnTo>
                  <a:lnTo>
                    <a:pt x="3483246" y="3287961"/>
                  </a:lnTo>
                  <a:lnTo>
                    <a:pt x="3483246" y="3288073"/>
                  </a:lnTo>
                  <a:lnTo>
                    <a:pt x="3483246" y="3288185"/>
                  </a:lnTo>
                  <a:lnTo>
                    <a:pt x="3483246" y="3288296"/>
                  </a:lnTo>
                  <a:lnTo>
                    <a:pt x="3483246" y="3288407"/>
                  </a:lnTo>
                  <a:lnTo>
                    <a:pt x="3483246" y="3288518"/>
                  </a:lnTo>
                  <a:lnTo>
                    <a:pt x="3483246" y="3288629"/>
                  </a:lnTo>
                  <a:lnTo>
                    <a:pt x="3483246" y="3288740"/>
                  </a:lnTo>
                  <a:lnTo>
                    <a:pt x="3483246" y="3288851"/>
                  </a:lnTo>
                  <a:lnTo>
                    <a:pt x="3483246" y="3288962"/>
                  </a:lnTo>
                  <a:lnTo>
                    <a:pt x="3483246" y="3289072"/>
                  </a:lnTo>
                  <a:lnTo>
                    <a:pt x="3483246" y="3289183"/>
                  </a:lnTo>
                  <a:lnTo>
                    <a:pt x="3483246" y="3289293"/>
                  </a:lnTo>
                  <a:lnTo>
                    <a:pt x="3483246" y="3289403"/>
                  </a:lnTo>
                  <a:lnTo>
                    <a:pt x="3483246" y="3289513"/>
                  </a:lnTo>
                  <a:lnTo>
                    <a:pt x="3483246" y="3289623"/>
                  </a:lnTo>
                  <a:lnTo>
                    <a:pt x="3483246" y="3289733"/>
                  </a:lnTo>
                  <a:lnTo>
                    <a:pt x="3483246" y="3289842"/>
                  </a:lnTo>
                  <a:lnTo>
                    <a:pt x="3483246" y="3289952"/>
                  </a:lnTo>
                  <a:lnTo>
                    <a:pt x="3483246" y="3290061"/>
                  </a:lnTo>
                  <a:lnTo>
                    <a:pt x="3483246" y="3290171"/>
                  </a:lnTo>
                  <a:lnTo>
                    <a:pt x="3483246" y="3290280"/>
                  </a:lnTo>
                  <a:lnTo>
                    <a:pt x="3483246" y="3290389"/>
                  </a:lnTo>
                  <a:lnTo>
                    <a:pt x="3483246" y="3290498"/>
                  </a:lnTo>
                  <a:lnTo>
                    <a:pt x="3483246" y="3290606"/>
                  </a:lnTo>
                  <a:lnTo>
                    <a:pt x="3483246" y="3290715"/>
                  </a:lnTo>
                  <a:lnTo>
                    <a:pt x="3483246" y="3290824"/>
                  </a:lnTo>
                  <a:lnTo>
                    <a:pt x="3483246" y="3290932"/>
                  </a:lnTo>
                  <a:lnTo>
                    <a:pt x="3483246" y="3291040"/>
                  </a:lnTo>
                  <a:lnTo>
                    <a:pt x="3483246" y="3291148"/>
                  </a:lnTo>
                  <a:lnTo>
                    <a:pt x="3483246" y="3291256"/>
                  </a:lnTo>
                  <a:lnTo>
                    <a:pt x="3483246" y="3291364"/>
                  </a:lnTo>
                  <a:lnTo>
                    <a:pt x="3483246" y="3291472"/>
                  </a:lnTo>
                  <a:lnTo>
                    <a:pt x="3483246" y="3291580"/>
                  </a:lnTo>
                  <a:lnTo>
                    <a:pt x="3483246" y="3291687"/>
                  </a:lnTo>
                  <a:lnTo>
                    <a:pt x="3483246" y="3291795"/>
                  </a:lnTo>
                  <a:lnTo>
                    <a:pt x="3483246" y="3291902"/>
                  </a:lnTo>
                  <a:lnTo>
                    <a:pt x="3483246" y="3292009"/>
                  </a:lnTo>
                  <a:lnTo>
                    <a:pt x="3483246" y="3292116"/>
                  </a:lnTo>
                  <a:lnTo>
                    <a:pt x="3483246" y="3292223"/>
                  </a:lnTo>
                  <a:lnTo>
                    <a:pt x="3483246" y="3292330"/>
                  </a:lnTo>
                  <a:lnTo>
                    <a:pt x="3483246" y="3292437"/>
                  </a:lnTo>
                  <a:lnTo>
                    <a:pt x="3483246" y="3292544"/>
                  </a:lnTo>
                  <a:lnTo>
                    <a:pt x="3483246" y="3292650"/>
                  </a:lnTo>
                  <a:lnTo>
                    <a:pt x="3483246" y="3292756"/>
                  </a:lnTo>
                  <a:lnTo>
                    <a:pt x="3483246" y="3292863"/>
                  </a:lnTo>
                  <a:lnTo>
                    <a:pt x="3483246" y="3292969"/>
                  </a:lnTo>
                  <a:lnTo>
                    <a:pt x="3483246" y="3293075"/>
                  </a:lnTo>
                  <a:lnTo>
                    <a:pt x="3483246" y="3293181"/>
                  </a:lnTo>
                  <a:lnTo>
                    <a:pt x="3483246" y="3293286"/>
                  </a:lnTo>
                  <a:lnTo>
                    <a:pt x="3483246" y="3293392"/>
                  </a:lnTo>
                  <a:lnTo>
                    <a:pt x="3483246" y="3293498"/>
                  </a:lnTo>
                  <a:lnTo>
                    <a:pt x="3483246" y="3293603"/>
                  </a:lnTo>
                  <a:lnTo>
                    <a:pt x="3483246" y="3293708"/>
                  </a:lnTo>
                  <a:lnTo>
                    <a:pt x="3483246" y="3293813"/>
                  </a:lnTo>
                  <a:lnTo>
                    <a:pt x="3483246" y="3293919"/>
                  </a:lnTo>
                  <a:lnTo>
                    <a:pt x="3483246" y="3294024"/>
                  </a:lnTo>
                  <a:lnTo>
                    <a:pt x="3483246" y="3294128"/>
                  </a:lnTo>
                  <a:lnTo>
                    <a:pt x="3483246" y="3294233"/>
                  </a:lnTo>
                  <a:lnTo>
                    <a:pt x="3483246" y="3294338"/>
                  </a:lnTo>
                  <a:lnTo>
                    <a:pt x="3483246" y="3294442"/>
                  </a:lnTo>
                  <a:lnTo>
                    <a:pt x="3483246" y="3294547"/>
                  </a:lnTo>
                  <a:lnTo>
                    <a:pt x="3483246" y="3294651"/>
                  </a:lnTo>
                  <a:lnTo>
                    <a:pt x="3483246" y="3294755"/>
                  </a:lnTo>
                  <a:lnTo>
                    <a:pt x="3483246" y="3294859"/>
                  </a:lnTo>
                  <a:lnTo>
                    <a:pt x="3483246" y="3294963"/>
                  </a:lnTo>
                  <a:lnTo>
                    <a:pt x="3483246" y="3295067"/>
                  </a:lnTo>
                  <a:lnTo>
                    <a:pt x="3483246" y="3295170"/>
                  </a:lnTo>
                  <a:lnTo>
                    <a:pt x="3483246" y="3295274"/>
                  </a:lnTo>
                  <a:lnTo>
                    <a:pt x="3483246" y="3295377"/>
                  </a:lnTo>
                  <a:lnTo>
                    <a:pt x="3483246" y="3295481"/>
                  </a:lnTo>
                  <a:lnTo>
                    <a:pt x="3483246" y="3295584"/>
                  </a:lnTo>
                  <a:lnTo>
                    <a:pt x="3483246" y="3295687"/>
                  </a:lnTo>
                  <a:lnTo>
                    <a:pt x="3483246" y="3295790"/>
                  </a:lnTo>
                  <a:lnTo>
                    <a:pt x="3483246" y="3295893"/>
                  </a:lnTo>
                  <a:lnTo>
                    <a:pt x="3483246" y="3295996"/>
                  </a:lnTo>
                  <a:lnTo>
                    <a:pt x="3483246" y="3296098"/>
                  </a:lnTo>
                  <a:lnTo>
                    <a:pt x="3483246" y="3296201"/>
                  </a:lnTo>
                  <a:lnTo>
                    <a:pt x="3483246" y="3296303"/>
                  </a:lnTo>
                  <a:lnTo>
                    <a:pt x="3483246" y="3296406"/>
                  </a:lnTo>
                  <a:lnTo>
                    <a:pt x="3483246" y="3296508"/>
                  </a:lnTo>
                  <a:lnTo>
                    <a:pt x="3483246" y="3296610"/>
                  </a:lnTo>
                  <a:lnTo>
                    <a:pt x="3483246" y="3296712"/>
                  </a:lnTo>
                  <a:lnTo>
                    <a:pt x="3483246" y="3296814"/>
                  </a:lnTo>
                  <a:lnTo>
                    <a:pt x="3483246" y="3296916"/>
                  </a:lnTo>
                  <a:lnTo>
                    <a:pt x="3483246" y="3297017"/>
                  </a:lnTo>
                  <a:lnTo>
                    <a:pt x="3483246" y="3297119"/>
                  </a:lnTo>
                  <a:lnTo>
                    <a:pt x="3483246" y="3297220"/>
                  </a:lnTo>
                  <a:lnTo>
                    <a:pt x="3483246" y="3297322"/>
                  </a:lnTo>
                  <a:lnTo>
                    <a:pt x="3483246" y="3297423"/>
                  </a:lnTo>
                  <a:lnTo>
                    <a:pt x="3483246" y="3297524"/>
                  </a:lnTo>
                  <a:lnTo>
                    <a:pt x="3483246" y="3297625"/>
                  </a:lnTo>
                  <a:lnTo>
                    <a:pt x="3483246" y="3297726"/>
                  </a:lnTo>
                  <a:lnTo>
                    <a:pt x="3483246" y="3297826"/>
                  </a:lnTo>
                  <a:lnTo>
                    <a:pt x="3483246" y="3297927"/>
                  </a:lnTo>
                  <a:lnTo>
                    <a:pt x="3483246" y="3298028"/>
                  </a:lnTo>
                  <a:lnTo>
                    <a:pt x="3483246" y="3298128"/>
                  </a:lnTo>
                  <a:lnTo>
                    <a:pt x="3483246" y="3298228"/>
                  </a:lnTo>
                  <a:lnTo>
                    <a:pt x="3483246" y="3298329"/>
                  </a:lnTo>
                  <a:lnTo>
                    <a:pt x="3483246" y="3298429"/>
                  </a:lnTo>
                  <a:lnTo>
                    <a:pt x="3483246" y="3298529"/>
                  </a:lnTo>
                  <a:lnTo>
                    <a:pt x="3483246" y="3298629"/>
                  </a:lnTo>
                  <a:lnTo>
                    <a:pt x="3483246" y="3298729"/>
                  </a:lnTo>
                  <a:lnTo>
                    <a:pt x="3483246" y="3298828"/>
                  </a:lnTo>
                  <a:lnTo>
                    <a:pt x="3483246" y="3298928"/>
                  </a:lnTo>
                  <a:lnTo>
                    <a:pt x="3483246" y="3299027"/>
                  </a:lnTo>
                  <a:lnTo>
                    <a:pt x="3483246" y="3299127"/>
                  </a:lnTo>
                  <a:lnTo>
                    <a:pt x="3483246" y="3299226"/>
                  </a:lnTo>
                  <a:lnTo>
                    <a:pt x="3483246" y="3299325"/>
                  </a:lnTo>
                  <a:lnTo>
                    <a:pt x="3483246" y="3299424"/>
                  </a:lnTo>
                  <a:lnTo>
                    <a:pt x="3483246" y="3299523"/>
                  </a:lnTo>
                  <a:lnTo>
                    <a:pt x="3483246" y="3299622"/>
                  </a:lnTo>
                  <a:lnTo>
                    <a:pt x="3483246" y="3299721"/>
                  </a:lnTo>
                  <a:lnTo>
                    <a:pt x="3483246" y="3299819"/>
                  </a:lnTo>
                  <a:lnTo>
                    <a:pt x="3483246" y="3299918"/>
                  </a:lnTo>
                  <a:lnTo>
                    <a:pt x="3483246" y="3300016"/>
                  </a:lnTo>
                  <a:lnTo>
                    <a:pt x="3483246" y="3300114"/>
                  </a:lnTo>
                  <a:lnTo>
                    <a:pt x="3483246" y="3300213"/>
                  </a:lnTo>
                  <a:lnTo>
                    <a:pt x="3483246" y="3300311"/>
                  </a:lnTo>
                  <a:lnTo>
                    <a:pt x="3483246" y="3300409"/>
                  </a:lnTo>
                  <a:lnTo>
                    <a:pt x="3483246" y="3300507"/>
                  </a:lnTo>
                  <a:lnTo>
                    <a:pt x="3483246" y="3300604"/>
                  </a:lnTo>
                  <a:lnTo>
                    <a:pt x="3483246" y="3300702"/>
                  </a:lnTo>
                  <a:lnTo>
                    <a:pt x="3483246" y="3300800"/>
                  </a:lnTo>
                  <a:lnTo>
                    <a:pt x="3483246" y="3300897"/>
                  </a:lnTo>
                  <a:lnTo>
                    <a:pt x="3483246" y="3300994"/>
                  </a:lnTo>
                  <a:lnTo>
                    <a:pt x="3483246" y="3301092"/>
                  </a:lnTo>
                  <a:lnTo>
                    <a:pt x="3483246" y="3301189"/>
                  </a:lnTo>
                  <a:lnTo>
                    <a:pt x="3483246" y="3301286"/>
                  </a:lnTo>
                  <a:lnTo>
                    <a:pt x="3483246" y="3301383"/>
                  </a:lnTo>
                  <a:lnTo>
                    <a:pt x="3483246" y="3301480"/>
                  </a:lnTo>
                  <a:lnTo>
                    <a:pt x="3483246" y="3301576"/>
                  </a:lnTo>
                  <a:lnTo>
                    <a:pt x="3483246" y="3301673"/>
                  </a:lnTo>
                  <a:lnTo>
                    <a:pt x="3483246" y="3301769"/>
                  </a:lnTo>
                  <a:lnTo>
                    <a:pt x="3483246" y="3301866"/>
                  </a:lnTo>
                  <a:lnTo>
                    <a:pt x="3483246" y="3301962"/>
                  </a:lnTo>
                  <a:lnTo>
                    <a:pt x="3483246" y="3302058"/>
                  </a:lnTo>
                  <a:lnTo>
                    <a:pt x="3483246" y="3302155"/>
                  </a:lnTo>
                  <a:lnTo>
                    <a:pt x="3483246" y="3302251"/>
                  </a:lnTo>
                  <a:lnTo>
                    <a:pt x="3483246" y="3302347"/>
                  </a:lnTo>
                  <a:lnTo>
                    <a:pt x="3483246" y="3302442"/>
                  </a:lnTo>
                  <a:lnTo>
                    <a:pt x="3483246" y="3302538"/>
                  </a:lnTo>
                  <a:lnTo>
                    <a:pt x="3483246" y="3302634"/>
                  </a:lnTo>
                  <a:lnTo>
                    <a:pt x="3483246" y="3302729"/>
                  </a:lnTo>
                  <a:lnTo>
                    <a:pt x="3483246" y="3302825"/>
                  </a:lnTo>
                  <a:lnTo>
                    <a:pt x="3483246" y="3302920"/>
                  </a:lnTo>
                  <a:lnTo>
                    <a:pt x="3483246" y="3303015"/>
                  </a:lnTo>
                  <a:lnTo>
                    <a:pt x="3483246" y="3303110"/>
                  </a:lnTo>
                  <a:lnTo>
                    <a:pt x="3483246" y="3303205"/>
                  </a:lnTo>
                  <a:lnTo>
                    <a:pt x="3483246" y="3303300"/>
                  </a:lnTo>
                  <a:lnTo>
                    <a:pt x="3483246" y="3303395"/>
                  </a:lnTo>
                  <a:lnTo>
                    <a:pt x="3483246" y="3303490"/>
                  </a:lnTo>
                  <a:lnTo>
                    <a:pt x="3483246" y="3303584"/>
                  </a:lnTo>
                  <a:lnTo>
                    <a:pt x="3483246" y="3303679"/>
                  </a:lnTo>
                  <a:lnTo>
                    <a:pt x="3483246" y="3303773"/>
                  </a:lnTo>
                  <a:lnTo>
                    <a:pt x="3483246" y="3303867"/>
                  </a:lnTo>
                  <a:lnTo>
                    <a:pt x="3483246" y="3303962"/>
                  </a:lnTo>
                  <a:lnTo>
                    <a:pt x="3483246" y="3304056"/>
                  </a:lnTo>
                  <a:lnTo>
                    <a:pt x="3483246" y="3304150"/>
                  </a:lnTo>
                  <a:lnTo>
                    <a:pt x="3483246" y="3304244"/>
                  </a:lnTo>
                  <a:lnTo>
                    <a:pt x="3483246" y="3304338"/>
                  </a:lnTo>
                  <a:lnTo>
                    <a:pt x="3483246" y="3304431"/>
                  </a:lnTo>
                  <a:lnTo>
                    <a:pt x="3483246" y="3304525"/>
                  </a:lnTo>
                  <a:lnTo>
                    <a:pt x="3483246" y="3304618"/>
                  </a:lnTo>
                  <a:lnTo>
                    <a:pt x="3483246" y="3304712"/>
                  </a:lnTo>
                  <a:lnTo>
                    <a:pt x="3483246" y="3304805"/>
                  </a:lnTo>
                  <a:lnTo>
                    <a:pt x="3483246" y="3304898"/>
                  </a:lnTo>
                  <a:lnTo>
                    <a:pt x="3483246" y="3304992"/>
                  </a:lnTo>
                  <a:lnTo>
                    <a:pt x="3483246" y="3305085"/>
                  </a:lnTo>
                  <a:lnTo>
                    <a:pt x="3483246" y="3305177"/>
                  </a:lnTo>
                  <a:lnTo>
                    <a:pt x="3483246" y="3305270"/>
                  </a:lnTo>
                  <a:lnTo>
                    <a:pt x="3483246" y="3305363"/>
                  </a:lnTo>
                  <a:lnTo>
                    <a:pt x="3483246" y="3305456"/>
                  </a:lnTo>
                  <a:lnTo>
                    <a:pt x="3483246" y="3305548"/>
                  </a:lnTo>
                  <a:lnTo>
                    <a:pt x="3483246" y="3305641"/>
                  </a:lnTo>
                  <a:lnTo>
                    <a:pt x="3483246" y="3305733"/>
                  </a:lnTo>
                  <a:lnTo>
                    <a:pt x="3483246" y="3305825"/>
                  </a:lnTo>
                  <a:lnTo>
                    <a:pt x="3483246" y="3305918"/>
                  </a:lnTo>
                  <a:lnTo>
                    <a:pt x="3483246" y="3306010"/>
                  </a:lnTo>
                  <a:lnTo>
                    <a:pt x="3483246" y="3306102"/>
                  </a:lnTo>
                  <a:lnTo>
                    <a:pt x="3483246" y="3306193"/>
                  </a:lnTo>
                  <a:lnTo>
                    <a:pt x="3483246" y="3306285"/>
                  </a:lnTo>
                  <a:lnTo>
                    <a:pt x="3483246" y="3306377"/>
                  </a:lnTo>
                  <a:lnTo>
                    <a:pt x="3483246" y="3306469"/>
                  </a:lnTo>
                  <a:lnTo>
                    <a:pt x="3483246" y="3306560"/>
                  </a:lnTo>
                  <a:lnTo>
                    <a:pt x="3483246" y="3306651"/>
                  </a:lnTo>
                  <a:lnTo>
                    <a:pt x="3483246" y="3306743"/>
                  </a:lnTo>
                  <a:lnTo>
                    <a:pt x="3483246" y="3306834"/>
                  </a:lnTo>
                  <a:lnTo>
                    <a:pt x="3483246" y="3306925"/>
                  </a:lnTo>
                  <a:lnTo>
                    <a:pt x="3483246" y="3307016"/>
                  </a:lnTo>
                  <a:lnTo>
                    <a:pt x="3483246" y="3307107"/>
                  </a:lnTo>
                  <a:lnTo>
                    <a:pt x="3483246" y="3307198"/>
                  </a:lnTo>
                  <a:lnTo>
                    <a:pt x="3483246" y="3307289"/>
                  </a:lnTo>
                  <a:lnTo>
                    <a:pt x="3483246" y="3307379"/>
                  </a:lnTo>
                  <a:lnTo>
                    <a:pt x="3483246" y="3307470"/>
                  </a:lnTo>
                  <a:lnTo>
                    <a:pt x="3483246" y="3307560"/>
                  </a:lnTo>
                  <a:lnTo>
                    <a:pt x="3483246" y="3307651"/>
                  </a:lnTo>
                  <a:lnTo>
                    <a:pt x="3483246" y="3307741"/>
                  </a:lnTo>
                  <a:lnTo>
                    <a:pt x="3483246" y="3307831"/>
                  </a:lnTo>
                  <a:lnTo>
                    <a:pt x="3483246" y="3307921"/>
                  </a:lnTo>
                  <a:lnTo>
                    <a:pt x="3483246" y="3308011"/>
                  </a:lnTo>
                  <a:lnTo>
                    <a:pt x="3483246" y="3308101"/>
                  </a:lnTo>
                  <a:lnTo>
                    <a:pt x="3483246" y="3308191"/>
                  </a:lnTo>
                  <a:lnTo>
                    <a:pt x="3483246" y="3308281"/>
                  </a:lnTo>
                  <a:lnTo>
                    <a:pt x="3483246" y="3308370"/>
                  </a:lnTo>
                  <a:lnTo>
                    <a:pt x="3483246" y="3308460"/>
                  </a:lnTo>
                  <a:lnTo>
                    <a:pt x="3483246" y="3308549"/>
                  </a:lnTo>
                  <a:lnTo>
                    <a:pt x="3483246" y="3308639"/>
                  </a:lnTo>
                  <a:lnTo>
                    <a:pt x="3483246" y="3308728"/>
                  </a:lnTo>
                  <a:lnTo>
                    <a:pt x="3483246" y="3308817"/>
                  </a:lnTo>
                  <a:lnTo>
                    <a:pt x="3483246" y="3308906"/>
                  </a:lnTo>
                  <a:lnTo>
                    <a:pt x="3483246" y="3308995"/>
                  </a:lnTo>
                  <a:lnTo>
                    <a:pt x="3483246" y="3309084"/>
                  </a:lnTo>
                  <a:lnTo>
                    <a:pt x="3483246" y="3309173"/>
                  </a:lnTo>
                  <a:lnTo>
                    <a:pt x="3483246" y="3309262"/>
                  </a:lnTo>
                  <a:lnTo>
                    <a:pt x="3483246" y="3309350"/>
                  </a:lnTo>
                  <a:lnTo>
                    <a:pt x="3483246" y="3309439"/>
                  </a:lnTo>
                  <a:lnTo>
                    <a:pt x="3483246" y="3309527"/>
                  </a:lnTo>
                  <a:lnTo>
                    <a:pt x="3483246" y="3309616"/>
                  </a:lnTo>
                  <a:lnTo>
                    <a:pt x="3483246" y="3309704"/>
                  </a:lnTo>
                  <a:lnTo>
                    <a:pt x="3483246" y="3309792"/>
                  </a:lnTo>
                  <a:lnTo>
                    <a:pt x="3483246" y="3309880"/>
                  </a:lnTo>
                  <a:lnTo>
                    <a:pt x="3483246" y="3309968"/>
                  </a:lnTo>
                  <a:lnTo>
                    <a:pt x="3483246" y="3310056"/>
                  </a:lnTo>
                  <a:lnTo>
                    <a:pt x="3483246" y="3310144"/>
                  </a:lnTo>
                  <a:lnTo>
                    <a:pt x="3483246" y="3310232"/>
                  </a:lnTo>
                  <a:lnTo>
                    <a:pt x="3483246" y="3310319"/>
                  </a:lnTo>
                  <a:lnTo>
                    <a:pt x="3483246" y="3310407"/>
                  </a:lnTo>
                  <a:lnTo>
                    <a:pt x="3483246" y="3310494"/>
                  </a:lnTo>
                  <a:lnTo>
                    <a:pt x="3483246" y="3310582"/>
                  </a:lnTo>
                  <a:lnTo>
                    <a:pt x="3483246" y="3310669"/>
                  </a:lnTo>
                  <a:lnTo>
                    <a:pt x="3483246" y="3310756"/>
                  </a:lnTo>
                  <a:lnTo>
                    <a:pt x="3483246" y="3310843"/>
                  </a:lnTo>
                  <a:lnTo>
                    <a:pt x="3483246" y="3310930"/>
                  </a:lnTo>
                  <a:lnTo>
                    <a:pt x="3483246" y="3311017"/>
                  </a:lnTo>
                  <a:lnTo>
                    <a:pt x="3483246" y="3311104"/>
                  </a:lnTo>
                  <a:lnTo>
                    <a:pt x="3483246" y="3311191"/>
                  </a:lnTo>
                  <a:lnTo>
                    <a:pt x="3483246" y="3311278"/>
                  </a:lnTo>
                  <a:lnTo>
                    <a:pt x="3483246" y="3311364"/>
                  </a:lnTo>
                  <a:lnTo>
                    <a:pt x="3483246" y="3311451"/>
                  </a:lnTo>
                  <a:lnTo>
                    <a:pt x="3483246" y="3311537"/>
                  </a:lnTo>
                  <a:lnTo>
                    <a:pt x="3483246" y="3311623"/>
                  </a:lnTo>
                  <a:lnTo>
                    <a:pt x="3483246" y="3311710"/>
                  </a:lnTo>
                  <a:lnTo>
                    <a:pt x="3483246" y="3311796"/>
                  </a:lnTo>
                  <a:lnTo>
                    <a:pt x="3483246" y="3311882"/>
                  </a:lnTo>
                  <a:lnTo>
                    <a:pt x="3483246" y="3311968"/>
                  </a:lnTo>
                  <a:lnTo>
                    <a:pt x="3483246" y="3312054"/>
                  </a:lnTo>
                  <a:lnTo>
                    <a:pt x="3483246" y="3312140"/>
                  </a:lnTo>
                  <a:lnTo>
                    <a:pt x="3483246" y="3312225"/>
                  </a:lnTo>
                  <a:lnTo>
                    <a:pt x="3483246" y="3312311"/>
                  </a:lnTo>
                  <a:lnTo>
                    <a:pt x="3483246" y="3312397"/>
                  </a:lnTo>
                  <a:lnTo>
                    <a:pt x="3483246" y="3312482"/>
                  </a:lnTo>
                  <a:lnTo>
                    <a:pt x="3483246" y="3312567"/>
                  </a:lnTo>
                  <a:lnTo>
                    <a:pt x="3483246" y="3312653"/>
                  </a:lnTo>
                  <a:lnTo>
                    <a:pt x="3483246" y="3312738"/>
                  </a:lnTo>
                  <a:lnTo>
                    <a:pt x="3483246" y="3312823"/>
                  </a:lnTo>
                  <a:lnTo>
                    <a:pt x="3483246" y="3312908"/>
                  </a:lnTo>
                  <a:lnTo>
                    <a:pt x="3483246" y="3312993"/>
                  </a:lnTo>
                  <a:lnTo>
                    <a:pt x="3483246" y="3313078"/>
                  </a:lnTo>
                  <a:lnTo>
                    <a:pt x="3483246" y="3313163"/>
                  </a:lnTo>
                  <a:lnTo>
                    <a:pt x="3483246" y="3313247"/>
                  </a:lnTo>
                  <a:lnTo>
                    <a:pt x="3483246" y="3313332"/>
                  </a:lnTo>
                  <a:lnTo>
                    <a:pt x="3483246" y="3313417"/>
                  </a:lnTo>
                  <a:lnTo>
                    <a:pt x="3483246" y="3313501"/>
                  </a:lnTo>
                  <a:lnTo>
                    <a:pt x="3483246" y="3313585"/>
                  </a:lnTo>
                  <a:lnTo>
                    <a:pt x="3483246" y="3313670"/>
                  </a:lnTo>
                  <a:lnTo>
                    <a:pt x="3483246" y="3313754"/>
                  </a:lnTo>
                  <a:lnTo>
                    <a:pt x="3483246" y="3313838"/>
                  </a:lnTo>
                  <a:lnTo>
                    <a:pt x="3483246" y="3313922"/>
                  </a:lnTo>
                  <a:lnTo>
                    <a:pt x="3483246" y="3314006"/>
                  </a:lnTo>
                  <a:lnTo>
                    <a:pt x="3483246" y="3314090"/>
                  </a:lnTo>
                  <a:lnTo>
                    <a:pt x="3483246" y="3314174"/>
                  </a:lnTo>
                  <a:lnTo>
                    <a:pt x="3483246" y="3314257"/>
                  </a:lnTo>
                  <a:lnTo>
                    <a:pt x="3483246" y="3314341"/>
                  </a:lnTo>
                  <a:lnTo>
                    <a:pt x="3483246" y="3314424"/>
                  </a:lnTo>
                  <a:lnTo>
                    <a:pt x="3483246" y="331450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8332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AUC:0.536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AUC:0.787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55890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AUC:0.831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AUC:0.427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67325" y="1661002"/>
            <a:ext cx="540409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AUC BMI 30 and over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19942"/>
            </a:xfrm>
            <a:custGeom>
              <a:avLst/>
              <a:gdLst/>
              <a:ahLst/>
              <a:cxnLst/>
              <a:rect l="0" t="0" r="0" b="0"/>
              <a:pathLst>
                <a:path w="3483246" h="31199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172593"/>
                  </a:lnTo>
                  <a:lnTo>
                    <a:pt x="55731" y="349067"/>
                  </a:lnTo>
                  <a:lnTo>
                    <a:pt x="59215" y="489857"/>
                  </a:lnTo>
                  <a:lnTo>
                    <a:pt x="62698" y="604793"/>
                  </a:lnTo>
                  <a:lnTo>
                    <a:pt x="66181" y="695397"/>
                  </a:lnTo>
                  <a:lnTo>
                    <a:pt x="69664" y="667288"/>
                  </a:lnTo>
                  <a:lnTo>
                    <a:pt x="73148" y="641363"/>
                  </a:lnTo>
                  <a:lnTo>
                    <a:pt x="76631" y="617378"/>
                  </a:lnTo>
                  <a:lnTo>
                    <a:pt x="80114" y="595121"/>
                  </a:lnTo>
                  <a:lnTo>
                    <a:pt x="83597" y="574414"/>
                  </a:lnTo>
                  <a:lnTo>
                    <a:pt x="87081" y="555099"/>
                  </a:lnTo>
                  <a:lnTo>
                    <a:pt x="90564" y="537040"/>
                  </a:lnTo>
                  <a:lnTo>
                    <a:pt x="94047" y="520120"/>
                  </a:lnTo>
                  <a:lnTo>
                    <a:pt x="97530" y="504233"/>
                  </a:lnTo>
                  <a:lnTo>
                    <a:pt x="101014" y="489288"/>
                  </a:lnTo>
                  <a:lnTo>
                    <a:pt x="104497" y="475204"/>
                  </a:lnTo>
                  <a:lnTo>
                    <a:pt x="107980" y="461907"/>
                  </a:lnTo>
                  <a:lnTo>
                    <a:pt x="111463" y="449335"/>
                  </a:lnTo>
                  <a:lnTo>
                    <a:pt x="114947" y="437428"/>
                  </a:lnTo>
                  <a:lnTo>
                    <a:pt x="118430" y="426137"/>
                  </a:lnTo>
                  <a:lnTo>
                    <a:pt x="121913" y="415414"/>
                  </a:lnTo>
                  <a:lnTo>
                    <a:pt x="125396" y="405217"/>
                  </a:lnTo>
                  <a:lnTo>
                    <a:pt x="128880" y="395508"/>
                  </a:lnTo>
                  <a:lnTo>
                    <a:pt x="132363" y="386254"/>
                  </a:lnTo>
                  <a:lnTo>
                    <a:pt x="135846" y="377424"/>
                  </a:lnTo>
                  <a:lnTo>
                    <a:pt x="139329" y="368988"/>
                  </a:lnTo>
                  <a:lnTo>
                    <a:pt x="142813" y="360920"/>
                  </a:lnTo>
                  <a:lnTo>
                    <a:pt x="146296" y="353198"/>
                  </a:lnTo>
                  <a:lnTo>
                    <a:pt x="149779" y="345800"/>
                  </a:lnTo>
                  <a:lnTo>
                    <a:pt x="153262" y="338705"/>
                  </a:lnTo>
                  <a:lnTo>
                    <a:pt x="156746" y="331895"/>
                  </a:lnTo>
                  <a:lnTo>
                    <a:pt x="160229" y="325354"/>
                  </a:lnTo>
                  <a:lnTo>
                    <a:pt x="163712" y="319066"/>
                  </a:lnTo>
                  <a:lnTo>
                    <a:pt x="167195" y="313016"/>
                  </a:lnTo>
                  <a:lnTo>
                    <a:pt x="170679" y="307191"/>
                  </a:lnTo>
                  <a:lnTo>
                    <a:pt x="174162" y="301579"/>
                  </a:lnTo>
                  <a:lnTo>
                    <a:pt x="177645" y="296169"/>
                  </a:lnTo>
                  <a:lnTo>
                    <a:pt x="181128" y="290949"/>
                  </a:lnTo>
                  <a:lnTo>
                    <a:pt x="184612" y="309744"/>
                  </a:lnTo>
                  <a:lnTo>
                    <a:pt x="188095" y="331144"/>
                  </a:lnTo>
                  <a:lnTo>
                    <a:pt x="191578" y="351495"/>
                  </a:lnTo>
                  <a:lnTo>
                    <a:pt x="195061" y="370872"/>
                  </a:lnTo>
                  <a:lnTo>
                    <a:pt x="198545" y="389342"/>
                  </a:lnTo>
                  <a:lnTo>
                    <a:pt x="202028" y="406969"/>
                  </a:lnTo>
                  <a:lnTo>
                    <a:pt x="205511" y="423809"/>
                  </a:lnTo>
                  <a:lnTo>
                    <a:pt x="208994" y="439913"/>
                  </a:lnTo>
                  <a:lnTo>
                    <a:pt x="212478" y="455328"/>
                  </a:lnTo>
                  <a:lnTo>
                    <a:pt x="215961" y="461907"/>
                  </a:lnTo>
                  <a:lnTo>
                    <a:pt x="219444" y="455534"/>
                  </a:lnTo>
                  <a:lnTo>
                    <a:pt x="222927" y="449335"/>
                  </a:lnTo>
                  <a:lnTo>
                    <a:pt x="226411" y="443302"/>
                  </a:lnTo>
                  <a:lnTo>
                    <a:pt x="229894" y="437428"/>
                  </a:lnTo>
                  <a:lnTo>
                    <a:pt x="233377" y="431709"/>
                  </a:lnTo>
                  <a:lnTo>
                    <a:pt x="236860" y="426137"/>
                  </a:lnTo>
                  <a:lnTo>
                    <a:pt x="240344" y="420707"/>
                  </a:lnTo>
                  <a:lnTo>
                    <a:pt x="243827" y="415414"/>
                  </a:lnTo>
                  <a:lnTo>
                    <a:pt x="247310" y="410252"/>
                  </a:lnTo>
                  <a:lnTo>
                    <a:pt x="250793" y="405217"/>
                  </a:lnTo>
                  <a:lnTo>
                    <a:pt x="254277" y="400304"/>
                  </a:lnTo>
                  <a:lnTo>
                    <a:pt x="257760" y="395508"/>
                  </a:lnTo>
                  <a:lnTo>
                    <a:pt x="261243" y="390827"/>
                  </a:lnTo>
                  <a:lnTo>
                    <a:pt x="264726" y="386254"/>
                  </a:lnTo>
                  <a:lnTo>
                    <a:pt x="268210" y="381788"/>
                  </a:lnTo>
                  <a:lnTo>
                    <a:pt x="271693" y="377424"/>
                  </a:lnTo>
                  <a:lnTo>
                    <a:pt x="275176" y="373158"/>
                  </a:lnTo>
                  <a:lnTo>
                    <a:pt x="278659" y="368988"/>
                  </a:lnTo>
                  <a:lnTo>
                    <a:pt x="282143" y="520120"/>
                  </a:lnTo>
                  <a:lnTo>
                    <a:pt x="285626" y="514714"/>
                  </a:lnTo>
                  <a:lnTo>
                    <a:pt x="289109" y="509420"/>
                  </a:lnTo>
                  <a:lnTo>
                    <a:pt x="292592" y="504233"/>
                  </a:lnTo>
                  <a:lnTo>
                    <a:pt x="296075" y="499151"/>
                  </a:lnTo>
                  <a:lnTo>
                    <a:pt x="299559" y="498292"/>
                  </a:lnTo>
                  <a:lnTo>
                    <a:pt x="303042" y="499264"/>
                  </a:lnTo>
                  <a:lnTo>
                    <a:pt x="306525" y="500213"/>
                  </a:lnTo>
                  <a:lnTo>
                    <a:pt x="310008" y="501141"/>
                  </a:lnTo>
                  <a:lnTo>
                    <a:pt x="313492" y="502047"/>
                  </a:lnTo>
                  <a:lnTo>
                    <a:pt x="316975" y="502932"/>
                  </a:lnTo>
                  <a:lnTo>
                    <a:pt x="320458" y="503798"/>
                  </a:lnTo>
                  <a:lnTo>
                    <a:pt x="323941" y="504645"/>
                  </a:lnTo>
                  <a:lnTo>
                    <a:pt x="327425" y="505473"/>
                  </a:lnTo>
                  <a:lnTo>
                    <a:pt x="330908" y="506284"/>
                  </a:lnTo>
                  <a:lnTo>
                    <a:pt x="334391" y="507077"/>
                  </a:lnTo>
                  <a:lnTo>
                    <a:pt x="337874" y="507853"/>
                  </a:lnTo>
                  <a:lnTo>
                    <a:pt x="341358" y="508613"/>
                  </a:lnTo>
                  <a:lnTo>
                    <a:pt x="344841" y="509358"/>
                  </a:lnTo>
                  <a:lnTo>
                    <a:pt x="348324" y="510087"/>
                  </a:lnTo>
                  <a:lnTo>
                    <a:pt x="351807" y="510801"/>
                  </a:lnTo>
                  <a:lnTo>
                    <a:pt x="355291" y="511501"/>
                  </a:lnTo>
                  <a:lnTo>
                    <a:pt x="358774" y="512187"/>
                  </a:lnTo>
                  <a:lnTo>
                    <a:pt x="362257" y="512860"/>
                  </a:lnTo>
                  <a:lnTo>
                    <a:pt x="365740" y="513519"/>
                  </a:lnTo>
                  <a:lnTo>
                    <a:pt x="369224" y="514166"/>
                  </a:lnTo>
                  <a:lnTo>
                    <a:pt x="372707" y="514800"/>
                  </a:lnTo>
                  <a:lnTo>
                    <a:pt x="376190" y="515423"/>
                  </a:lnTo>
                  <a:lnTo>
                    <a:pt x="379673" y="516033"/>
                  </a:lnTo>
                  <a:lnTo>
                    <a:pt x="383157" y="512053"/>
                  </a:lnTo>
                  <a:lnTo>
                    <a:pt x="386640" y="508113"/>
                  </a:lnTo>
                  <a:lnTo>
                    <a:pt x="390123" y="504233"/>
                  </a:lnTo>
                  <a:lnTo>
                    <a:pt x="393606" y="500412"/>
                  </a:lnTo>
                  <a:lnTo>
                    <a:pt x="397090" y="496648"/>
                  </a:lnTo>
                  <a:lnTo>
                    <a:pt x="400573" y="492941"/>
                  </a:lnTo>
                  <a:lnTo>
                    <a:pt x="404056" y="489288"/>
                  </a:lnTo>
                  <a:lnTo>
                    <a:pt x="407539" y="485689"/>
                  </a:lnTo>
                  <a:lnTo>
                    <a:pt x="411023" y="482143"/>
                  </a:lnTo>
                  <a:lnTo>
                    <a:pt x="414506" y="478648"/>
                  </a:lnTo>
                  <a:lnTo>
                    <a:pt x="417989" y="475204"/>
                  </a:lnTo>
                  <a:lnTo>
                    <a:pt x="421472" y="471808"/>
                  </a:lnTo>
                  <a:lnTo>
                    <a:pt x="424956" y="468461"/>
                  </a:lnTo>
                  <a:lnTo>
                    <a:pt x="428439" y="465161"/>
                  </a:lnTo>
                  <a:lnTo>
                    <a:pt x="431922" y="461907"/>
                  </a:lnTo>
                  <a:lnTo>
                    <a:pt x="435405" y="458699"/>
                  </a:lnTo>
                  <a:lnTo>
                    <a:pt x="438889" y="455534"/>
                  </a:lnTo>
                  <a:lnTo>
                    <a:pt x="442372" y="452413"/>
                  </a:lnTo>
                  <a:lnTo>
                    <a:pt x="445855" y="449335"/>
                  </a:lnTo>
                  <a:lnTo>
                    <a:pt x="449338" y="446298"/>
                  </a:lnTo>
                  <a:lnTo>
                    <a:pt x="452822" y="443302"/>
                  </a:lnTo>
                  <a:lnTo>
                    <a:pt x="456305" y="440346"/>
                  </a:lnTo>
                  <a:lnTo>
                    <a:pt x="459788" y="437428"/>
                  </a:lnTo>
                  <a:lnTo>
                    <a:pt x="463271" y="434550"/>
                  </a:lnTo>
                  <a:lnTo>
                    <a:pt x="466755" y="431709"/>
                  </a:lnTo>
                  <a:lnTo>
                    <a:pt x="470238" y="428905"/>
                  </a:lnTo>
                  <a:lnTo>
                    <a:pt x="473721" y="426137"/>
                  </a:lnTo>
                  <a:lnTo>
                    <a:pt x="477204" y="423404"/>
                  </a:lnTo>
                  <a:lnTo>
                    <a:pt x="480688" y="420707"/>
                  </a:lnTo>
                  <a:lnTo>
                    <a:pt x="484171" y="418043"/>
                  </a:lnTo>
                  <a:lnTo>
                    <a:pt x="487654" y="415414"/>
                  </a:lnTo>
                  <a:lnTo>
                    <a:pt x="491137" y="412817"/>
                  </a:lnTo>
                  <a:lnTo>
                    <a:pt x="494621" y="410252"/>
                  </a:lnTo>
                  <a:lnTo>
                    <a:pt x="498104" y="407719"/>
                  </a:lnTo>
                  <a:lnTo>
                    <a:pt x="501587" y="405217"/>
                  </a:lnTo>
                  <a:lnTo>
                    <a:pt x="505070" y="402745"/>
                  </a:lnTo>
                  <a:lnTo>
                    <a:pt x="508554" y="400304"/>
                  </a:lnTo>
                  <a:lnTo>
                    <a:pt x="512037" y="397892"/>
                  </a:lnTo>
                  <a:lnTo>
                    <a:pt x="515520" y="395508"/>
                  </a:lnTo>
                  <a:lnTo>
                    <a:pt x="519003" y="393154"/>
                  </a:lnTo>
                  <a:lnTo>
                    <a:pt x="522487" y="390827"/>
                  </a:lnTo>
                  <a:lnTo>
                    <a:pt x="525970" y="388527"/>
                  </a:lnTo>
                  <a:lnTo>
                    <a:pt x="529453" y="386254"/>
                  </a:lnTo>
                  <a:lnTo>
                    <a:pt x="532936" y="384008"/>
                  </a:lnTo>
                  <a:lnTo>
                    <a:pt x="536420" y="381788"/>
                  </a:lnTo>
                  <a:lnTo>
                    <a:pt x="539903" y="379593"/>
                  </a:lnTo>
                  <a:lnTo>
                    <a:pt x="543386" y="377424"/>
                  </a:lnTo>
                  <a:lnTo>
                    <a:pt x="546869" y="375279"/>
                  </a:lnTo>
                  <a:lnTo>
                    <a:pt x="550353" y="373158"/>
                  </a:lnTo>
                  <a:lnTo>
                    <a:pt x="553836" y="371061"/>
                  </a:lnTo>
                  <a:lnTo>
                    <a:pt x="557319" y="368988"/>
                  </a:lnTo>
                  <a:lnTo>
                    <a:pt x="560802" y="366937"/>
                  </a:lnTo>
                  <a:lnTo>
                    <a:pt x="564286" y="364909"/>
                  </a:lnTo>
                  <a:lnTo>
                    <a:pt x="567769" y="362904"/>
                  </a:lnTo>
                  <a:lnTo>
                    <a:pt x="571252" y="360920"/>
                  </a:lnTo>
                  <a:lnTo>
                    <a:pt x="574735" y="358958"/>
                  </a:lnTo>
                  <a:lnTo>
                    <a:pt x="578218" y="357018"/>
                  </a:lnTo>
                  <a:lnTo>
                    <a:pt x="581702" y="355098"/>
                  </a:lnTo>
                  <a:lnTo>
                    <a:pt x="585185" y="353198"/>
                  </a:lnTo>
                  <a:lnTo>
                    <a:pt x="588668" y="351319"/>
                  </a:lnTo>
                  <a:lnTo>
                    <a:pt x="592151" y="349460"/>
                  </a:lnTo>
                  <a:lnTo>
                    <a:pt x="595635" y="347620"/>
                  </a:lnTo>
                  <a:lnTo>
                    <a:pt x="599118" y="345800"/>
                  </a:lnTo>
                  <a:lnTo>
                    <a:pt x="602601" y="343998"/>
                  </a:lnTo>
                  <a:lnTo>
                    <a:pt x="606084" y="342216"/>
                  </a:lnTo>
                  <a:lnTo>
                    <a:pt x="609568" y="340451"/>
                  </a:lnTo>
                  <a:lnTo>
                    <a:pt x="613051" y="349067"/>
                  </a:lnTo>
                  <a:lnTo>
                    <a:pt x="616534" y="363161"/>
                  </a:lnTo>
                  <a:lnTo>
                    <a:pt x="620017" y="376974"/>
                  </a:lnTo>
                  <a:lnTo>
                    <a:pt x="623501" y="390512"/>
                  </a:lnTo>
                  <a:lnTo>
                    <a:pt x="626984" y="403784"/>
                  </a:lnTo>
                  <a:lnTo>
                    <a:pt x="630467" y="416798"/>
                  </a:lnTo>
                  <a:lnTo>
                    <a:pt x="633950" y="429561"/>
                  </a:lnTo>
                  <a:lnTo>
                    <a:pt x="637434" y="442080"/>
                  </a:lnTo>
                  <a:lnTo>
                    <a:pt x="640917" y="454363"/>
                  </a:lnTo>
                  <a:lnTo>
                    <a:pt x="644400" y="464071"/>
                  </a:lnTo>
                  <a:lnTo>
                    <a:pt x="647883" y="461907"/>
                  </a:lnTo>
                  <a:lnTo>
                    <a:pt x="651367" y="459763"/>
                  </a:lnTo>
                  <a:lnTo>
                    <a:pt x="654850" y="457639"/>
                  </a:lnTo>
                  <a:lnTo>
                    <a:pt x="658333" y="455534"/>
                  </a:lnTo>
                  <a:lnTo>
                    <a:pt x="661816" y="453449"/>
                  </a:lnTo>
                  <a:lnTo>
                    <a:pt x="665300" y="451382"/>
                  </a:lnTo>
                  <a:lnTo>
                    <a:pt x="668783" y="449335"/>
                  </a:lnTo>
                  <a:lnTo>
                    <a:pt x="672266" y="447306"/>
                  </a:lnTo>
                  <a:lnTo>
                    <a:pt x="675749" y="445295"/>
                  </a:lnTo>
                  <a:lnTo>
                    <a:pt x="679233" y="443302"/>
                  </a:lnTo>
                  <a:lnTo>
                    <a:pt x="682716" y="441327"/>
                  </a:lnTo>
                  <a:lnTo>
                    <a:pt x="686199" y="439369"/>
                  </a:lnTo>
                  <a:lnTo>
                    <a:pt x="689682" y="437428"/>
                  </a:lnTo>
                  <a:lnTo>
                    <a:pt x="693166" y="435505"/>
                  </a:lnTo>
                  <a:lnTo>
                    <a:pt x="696649" y="446201"/>
                  </a:lnTo>
                  <a:lnTo>
                    <a:pt x="700132" y="457398"/>
                  </a:lnTo>
                  <a:lnTo>
                    <a:pt x="703615" y="468403"/>
                  </a:lnTo>
                  <a:lnTo>
                    <a:pt x="707099" y="479221"/>
                  </a:lnTo>
                  <a:lnTo>
                    <a:pt x="710582" y="489857"/>
                  </a:lnTo>
                  <a:lnTo>
                    <a:pt x="714065" y="500315"/>
                  </a:lnTo>
                  <a:lnTo>
                    <a:pt x="717548" y="510600"/>
                  </a:lnTo>
                  <a:lnTo>
                    <a:pt x="721032" y="520716"/>
                  </a:lnTo>
                  <a:lnTo>
                    <a:pt x="724515" y="530667"/>
                  </a:lnTo>
                  <a:lnTo>
                    <a:pt x="727998" y="540457"/>
                  </a:lnTo>
                  <a:lnTo>
                    <a:pt x="731481" y="550090"/>
                  </a:lnTo>
                  <a:lnTo>
                    <a:pt x="734965" y="559570"/>
                  </a:lnTo>
                  <a:lnTo>
                    <a:pt x="738448" y="568900"/>
                  </a:lnTo>
                  <a:lnTo>
                    <a:pt x="741931" y="578084"/>
                  </a:lnTo>
                  <a:lnTo>
                    <a:pt x="745414" y="705188"/>
                  </a:lnTo>
                  <a:lnTo>
                    <a:pt x="748898" y="733203"/>
                  </a:lnTo>
                  <a:lnTo>
                    <a:pt x="752381" y="760406"/>
                  </a:lnTo>
                  <a:lnTo>
                    <a:pt x="755864" y="786834"/>
                  </a:lnTo>
                  <a:lnTo>
                    <a:pt x="759347" y="812517"/>
                  </a:lnTo>
                  <a:lnTo>
                    <a:pt x="762831" y="825313"/>
                  </a:lnTo>
                  <a:lnTo>
                    <a:pt x="766314" y="837757"/>
                  </a:lnTo>
                  <a:lnTo>
                    <a:pt x="769797" y="849974"/>
                  </a:lnTo>
                  <a:lnTo>
                    <a:pt x="773280" y="861970"/>
                  </a:lnTo>
                  <a:lnTo>
                    <a:pt x="776764" y="873751"/>
                  </a:lnTo>
                  <a:lnTo>
                    <a:pt x="780247" y="885322"/>
                  </a:lnTo>
                  <a:lnTo>
                    <a:pt x="783730" y="896690"/>
                  </a:lnTo>
                  <a:lnTo>
                    <a:pt x="787213" y="907860"/>
                  </a:lnTo>
                  <a:lnTo>
                    <a:pt x="790697" y="918837"/>
                  </a:lnTo>
                  <a:lnTo>
                    <a:pt x="794180" y="929625"/>
                  </a:lnTo>
                  <a:lnTo>
                    <a:pt x="797663" y="940230"/>
                  </a:lnTo>
                  <a:lnTo>
                    <a:pt x="801146" y="950656"/>
                  </a:lnTo>
                  <a:lnTo>
                    <a:pt x="804630" y="960908"/>
                  </a:lnTo>
                  <a:lnTo>
                    <a:pt x="808113" y="970989"/>
                  </a:lnTo>
                  <a:lnTo>
                    <a:pt x="811596" y="976926"/>
                  </a:lnTo>
                  <a:lnTo>
                    <a:pt x="815079" y="981620"/>
                  </a:lnTo>
                  <a:lnTo>
                    <a:pt x="818563" y="986256"/>
                  </a:lnTo>
                  <a:lnTo>
                    <a:pt x="822046" y="990837"/>
                  </a:lnTo>
                  <a:lnTo>
                    <a:pt x="825529" y="995362"/>
                  </a:lnTo>
                  <a:lnTo>
                    <a:pt x="829012" y="999833"/>
                  </a:lnTo>
                  <a:lnTo>
                    <a:pt x="832496" y="1004251"/>
                  </a:lnTo>
                  <a:lnTo>
                    <a:pt x="835979" y="1008616"/>
                  </a:lnTo>
                  <a:lnTo>
                    <a:pt x="839462" y="1012931"/>
                  </a:lnTo>
                  <a:lnTo>
                    <a:pt x="842945" y="1017194"/>
                  </a:lnTo>
                  <a:lnTo>
                    <a:pt x="846429" y="1021408"/>
                  </a:lnTo>
                  <a:lnTo>
                    <a:pt x="849912" y="1025573"/>
                  </a:lnTo>
                  <a:lnTo>
                    <a:pt x="853395" y="1029691"/>
                  </a:lnTo>
                  <a:lnTo>
                    <a:pt x="856878" y="1033761"/>
                  </a:lnTo>
                  <a:lnTo>
                    <a:pt x="860361" y="1035470"/>
                  </a:lnTo>
                  <a:lnTo>
                    <a:pt x="863845" y="1035311"/>
                  </a:lnTo>
                  <a:lnTo>
                    <a:pt x="867328" y="1035152"/>
                  </a:lnTo>
                  <a:lnTo>
                    <a:pt x="870811" y="1034995"/>
                  </a:lnTo>
                  <a:lnTo>
                    <a:pt x="874294" y="1034839"/>
                  </a:lnTo>
                  <a:lnTo>
                    <a:pt x="877778" y="1034684"/>
                  </a:lnTo>
                  <a:lnTo>
                    <a:pt x="881261" y="1034531"/>
                  </a:lnTo>
                  <a:lnTo>
                    <a:pt x="884744" y="1034378"/>
                  </a:lnTo>
                  <a:lnTo>
                    <a:pt x="888227" y="1034227"/>
                  </a:lnTo>
                  <a:lnTo>
                    <a:pt x="891711" y="1034077"/>
                  </a:lnTo>
                  <a:lnTo>
                    <a:pt x="895194" y="1033928"/>
                  </a:lnTo>
                  <a:lnTo>
                    <a:pt x="898677" y="1033781"/>
                  </a:lnTo>
                  <a:lnTo>
                    <a:pt x="902160" y="1033634"/>
                  </a:lnTo>
                  <a:lnTo>
                    <a:pt x="905644" y="1033488"/>
                  </a:lnTo>
                  <a:lnTo>
                    <a:pt x="909127" y="1033344"/>
                  </a:lnTo>
                  <a:lnTo>
                    <a:pt x="912610" y="1033201"/>
                  </a:lnTo>
                  <a:lnTo>
                    <a:pt x="916093" y="1033058"/>
                  </a:lnTo>
                  <a:lnTo>
                    <a:pt x="919577" y="1032917"/>
                  </a:lnTo>
                  <a:lnTo>
                    <a:pt x="923060" y="1032777"/>
                  </a:lnTo>
                  <a:lnTo>
                    <a:pt x="926543" y="1032638"/>
                  </a:lnTo>
                  <a:lnTo>
                    <a:pt x="930026" y="1032500"/>
                  </a:lnTo>
                  <a:lnTo>
                    <a:pt x="933510" y="1032363"/>
                  </a:lnTo>
                  <a:lnTo>
                    <a:pt x="936993" y="1032227"/>
                  </a:lnTo>
                  <a:lnTo>
                    <a:pt x="940476" y="1032092"/>
                  </a:lnTo>
                  <a:lnTo>
                    <a:pt x="943959" y="1033413"/>
                  </a:lnTo>
                  <a:lnTo>
                    <a:pt x="947443" y="1034963"/>
                  </a:lnTo>
                  <a:lnTo>
                    <a:pt x="950926" y="1036500"/>
                  </a:lnTo>
                  <a:lnTo>
                    <a:pt x="954409" y="1038023"/>
                  </a:lnTo>
                  <a:lnTo>
                    <a:pt x="957892" y="1039534"/>
                  </a:lnTo>
                  <a:lnTo>
                    <a:pt x="961376" y="1041032"/>
                  </a:lnTo>
                  <a:lnTo>
                    <a:pt x="964859" y="1042517"/>
                  </a:lnTo>
                  <a:lnTo>
                    <a:pt x="968342" y="1043989"/>
                  </a:lnTo>
                  <a:lnTo>
                    <a:pt x="971825" y="1045450"/>
                  </a:lnTo>
                  <a:lnTo>
                    <a:pt x="975309" y="1046898"/>
                  </a:lnTo>
                  <a:lnTo>
                    <a:pt x="978792" y="1048334"/>
                  </a:lnTo>
                  <a:lnTo>
                    <a:pt x="982275" y="1049759"/>
                  </a:lnTo>
                  <a:lnTo>
                    <a:pt x="985758" y="1051171"/>
                  </a:lnTo>
                  <a:lnTo>
                    <a:pt x="989242" y="1052572"/>
                  </a:lnTo>
                  <a:lnTo>
                    <a:pt x="992725" y="1053328"/>
                  </a:lnTo>
                  <a:lnTo>
                    <a:pt x="996208" y="1053722"/>
                  </a:lnTo>
                  <a:lnTo>
                    <a:pt x="999691" y="1054113"/>
                  </a:lnTo>
                  <a:lnTo>
                    <a:pt x="1003175" y="1054502"/>
                  </a:lnTo>
                  <a:lnTo>
                    <a:pt x="1006658" y="1054887"/>
                  </a:lnTo>
                  <a:lnTo>
                    <a:pt x="1010141" y="1055270"/>
                  </a:lnTo>
                  <a:lnTo>
                    <a:pt x="1013624" y="1055650"/>
                  </a:lnTo>
                  <a:lnTo>
                    <a:pt x="1017108" y="1056028"/>
                  </a:lnTo>
                  <a:lnTo>
                    <a:pt x="1020591" y="1056403"/>
                  </a:lnTo>
                  <a:lnTo>
                    <a:pt x="1024074" y="1056775"/>
                  </a:lnTo>
                  <a:lnTo>
                    <a:pt x="1027557" y="1057144"/>
                  </a:lnTo>
                  <a:lnTo>
                    <a:pt x="1031041" y="1057511"/>
                  </a:lnTo>
                  <a:lnTo>
                    <a:pt x="1034524" y="1057875"/>
                  </a:lnTo>
                  <a:lnTo>
                    <a:pt x="1038007" y="1058237"/>
                  </a:lnTo>
                  <a:lnTo>
                    <a:pt x="1041490" y="1058596"/>
                  </a:lnTo>
                  <a:lnTo>
                    <a:pt x="1044974" y="1058953"/>
                  </a:lnTo>
                  <a:lnTo>
                    <a:pt x="1048457" y="1059307"/>
                  </a:lnTo>
                  <a:lnTo>
                    <a:pt x="1051940" y="1059658"/>
                  </a:lnTo>
                  <a:lnTo>
                    <a:pt x="1055423" y="1060008"/>
                  </a:lnTo>
                  <a:lnTo>
                    <a:pt x="1058907" y="1060355"/>
                  </a:lnTo>
                  <a:lnTo>
                    <a:pt x="1062390" y="1060699"/>
                  </a:lnTo>
                  <a:lnTo>
                    <a:pt x="1065873" y="1061041"/>
                  </a:lnTo>
                  <a:lnTo>
                    <a:pt x="1069356" y="1061381"/>
                  </a:lnTo>
                  <a:lnTo>
                    <a:pt x="1072840" y="1061719"/>
                  </a:lnTo>
                  <a:lnTo>
                    <a:pt x="1076323" y="1062054"/>
                  </a:lnTo>
                  <a:lnTo>
                    <a:pt x="1079806" y="1062387"/>
                  </a:lnTo>
                  <a:lnTo>
                    <a:pt x="1083289" y="1062718"/>
                  </a:lnTo>
                  <a:lnTo>
                    <a:pt x="1086773" y="1063046"/>
                  </a:lnTo>
                  <a:lnTo>
                    <a:pt x="1090256" y="1064193"/>
                  </a:lnTo>
                  <a:lnTo>
                    <a:pt x="1093739" y="1068520"/>
                  </a:lnTo>
                  <a:lnTo>
                    <a:pt x="1097222" y="1072803"/>
                  </a:lnTo>
                  <a:lnTo>
                    <a:pt x="1100706" y="1077045"/>
                  </a:lnTo>
                  <a:lnTo>
                    <a:pt x="1104189" y="1081245"/>
                  </a:lnTo>
                  <a:lnTo>
                    <a:pt x="1107672" y="1085404"/>
                  </a:lnTo>
                  <a:lnTo>
                    <a:pt x="1111155" y="1089523"/>
                  </a:lnTo>
                  <a:lnTo>
                    <a:pt x="1114639" y="1093602"/>
                  </a:lnTo>
                  <a:lnTo>
                    <a:pt x="1118122" y="1097642"/>
                  </a:lnTo>
                  <a:lnTo>
                    <a:pt x="1121605" y="1101643"/>
                  </a:lnTo>
                  <a:lnTo>
                    <a:pt x="1125088" y="1105606"/>
                  </a:lnTo>
                  <a:lnTo>
                    <a:pt x="1128572" y="1109532"/>
                  </a:lnTo>
                  <a:lnTo>
                    <a:pt x="1132055" y="1113420"/>
                  </a:lnTo>
                  <a:lnTo>
                    <a:pt x="1135538" y="1117273"/>
                  </a:lnTo>
                  <a:lnTo>
                    <a:pt x="1139021" y="1121089"/>
                  </a:lnTo>
                  <a:lnTo>
                    <a:pt x="1142505" y="1124870"/>
                  </a:lnTo>
                  <a:lnTo>
                    <a:pt x="1145988" y="1128616"/>
                  </a:lnTo>
                  <a:lnTo>
                    <a:pt x="1149471" y="1132327"/>
                  </a:lnTo>
                  <a:lnTo>
                    <a:pt x="1152954" y="1136004"/>
                  </a:lnTo>
                  <a:lnTo>
                    <a:pt x="1156437" y="1139746"/>
                  </a:lnTo>
                  <a:lnTo>
                    <a:pt x="1159921" y="1143749"/>
                  </a:lnTo>
                  <a:lnTo>
                    <a:pt x="1163404" y="1147715"/>
                  </a:lnTo>
                  <a:lnTo>
                    <a:pt x="1166887" y="1151644"/>
                  </a:lnTo>
                  <a:lnTo>
                    <a:pt x="1170370" y="1155537"/>
                  </a:lnTo>
                  <a:lnTo>
                    <a:pt x="1173854" y="1159393"/>
                  </a:lnTo>
                  <a:lnTo>
                    <a:pt x="1177337" y="1163214"/>
                  </a:lnTo>
                  <a:lnTo>
                    <a:pt x="1180820" y="1167001"/>
                  </a:lnTo>
                  <a:lnTo>
                    <a:pt x="1184303" y="1170752"/>
                  </a:lnTo>
                  <a:lnTo>
                    <a:pt x="1187787" y="1174470"/>
                  </a:lnTo>
                  <a:lnTo>
                    <a:pt x="1191270" y="1178154"/>
                  </a:lnTo>
                  <a:lnTo>
                    <a:pt x="1194753" y="1181805"/>
                  </a:lnTo>
                  <a:lnTo>
                    <a:pt x="1198236" y="1185423"/>
                  </a:lnTo>
                  <a:lnTo>
                    <a:pt x="1201720" y="1189009"/>
                  </a:lnTo>
                  <a:lnTo>
                    <a:pt x="1205203" y="1192557"/>
                  </a:lnTo>
                  <a:lnTo>
                    <a:pt x="1208686" y="1195874"/>
                  </a:lnTo>
                  <a:lnTo>
                    <a:pt x="1212169" y="1199162"/>
                  </a:lnTo>
                  <a:lnTo>
                    <a:pt x="1215653" y="1202422"/>
                  </a:lnTo>
                  <a:lnTo>
                    <a:pt x="1219136" y="1205654"/>
                  </a:lnTo>
                  <a:lnTo>
                    <a:pt x="1222619" y="1208859"/>
                  </a:lnTo>
                  <a:lnTo>
                    <a:pt x="1226102" y="1212036"/>
                  </a:lnTo>
                  <a:lnTo>
                    <a:pt x="1229586" y="1215187"/>
                  </a:lnTo>
                  <a:lnTo>
                    <a:pt x="1233069" y="1218311"/>
                  </a:lnTo>
                  <a:lnTo>
                    <a:pt x="1236552" y="1221409"/>
                  </a:lnTo>
                  <a:lnTo>
                    <a:pt x="1240035" y="1224482"/>
                  </a:lnTo>
                  <a:lnTo>
                    <a:pt x="1243519" y="1227528"/>
                  </a:lnTo>
                  <a:lnTo>
                    <a:pt x="1247002" y="1230550"/>
                  </a:lnTo>
                  <a:lnTo>
                    <a:pt x="1250485" y="1233547"/>
                  </a:lnTo>
                  <a:lnTo>
                    <a:pt x="1253968" y="1236519"/>
                  </a:lnTo>
                  <a:lnTo>
                    <a:pt x="1257452" y="1239467"/>
                  </a:lnTo>
                  <a:lnTo>
                    <a:pt x="1260935" y="1242391"/>
                  </a:lnTo>
                  <a:lnTo>
                    <a:pt x="1264418" y="1245292"/>
                  </a:lnTo>
                  <a:lnTo>
                    <a:pt x="1267901" y="1248169"/>
                  </a:lnTo>
                  <a:lnTo>
                    <a:pt x="1271385" y="1251023"/>
                  </a:lnTo>
                  <a:lnTo>
                    <a:pt x="1274868" y="1253854"/>
                  </a:lnTo>
                  <a:lnTo>
                    <a:pt x="1278351" y="1256663"/>
                  </a:lnTo>
                  <a:lnTo>
                    <a:pt x="1281834" y="1259449"/>
                  </a:lnTo>
                  <a:lnTo>
                    <a:pt x="1285318" y="1262213"/>
                  </a:lnTo>
                  <a:lnTo>
                    <a:pt x="1288801" y="1264956"/>
                  </a:lnTo>
                  <a:lnTo>
                    <a:pt x="1292284" y="1267677"/>
                  </a:lnTo>
                  <a:lnTo>
                    <a:pt x="1295767" y="1270377"/>
                  </a:lnTo>
                  <a:lnTo>
                    <a:pt x="1299251" y="1273055"/>
                  </a:lnTo>
                  <a:lnTo>
                    <a:pt x="1302734" y="1275714"/>
                  </a:lnTo>
                  <a:lnTo>
                    <a:pt x="1306217" y="1278351"/>
                  </a:lnTo>
                  <a:lnTo>
                    <a:pt x="1309700" y="1280968"/>
                  </a:lnTo>
                  <a:lnTo>
                    <a:pt x="1313184" y="1283566"/>
                  </a:lnTo>
                  <a:lnTo>
                    <a:pt x="1316667" y="1286143"/>
                  </a:lnTo>
                  <a:lnTo>
                    <a:pt x="1320150" y="1288701"/>
                  </a:lnTo>
                  <a:lnTo>
                    <a:pt x="1323633" y="1288582"/>
                  </a:lnTo>
                  <a:lnTo>
                    <a:pt x="1327117" y="1288006"/>
                  </a:lnTo>
                  <a:lnTo>
                    <a:pt x="1330600" y="1287433"/>
                  </a:lnTo>
                  <a:lnTo>
                    <a:pt x="1334083" y="1286863"/>
                  </a:lnTo>
                  <a:lnTo>
                    <a:pt x="1337566" y="1286295"/>
                  </a:lnTo>
                  <a:lnTo>
                    <a:pt x="1341050" y="1285731"/>
                  </a:lnTo>
                  <a:lnTo>
                    <a:pt x="1344533" y="1285168"/>
                  </a:lnTo>
                  <a:lnTo>
                    <a:pt x="1348016" y="1284609"/>
                  </a:lnTo>
                  <a:lnTo>
                    <a:pt x="1351499" y="1284052"/>
                  </a:lnTo>
                  <a:lnTo>
                    <a:pt x="1354983" y="1283497"/>
                  </a:lnTo>
                  <a:lnTo>
                    <a:pt x="1358466" y="1282945"/>
                  </a:lnTo>
                  <a:lnTo>
                    <a:pt x="1361949" y="1282396"/>
                  </a:lnTo>
                  <a:lnTo>
                    <a:pt x="1365432" y="1281849"/>
                  </a:lnTo>
                  <a:lnTo>
                    <a:pt x="1368916" y="1281305"/>
                  </a:lnTo>
                  <a:lnTo>
                    <a:pt x="1372399" y="1280763"/>
                  </a:lnTo>
                  <a:lnTo>
                    <a:pt x="1375882" y="1280224"/>
                  </a:lnTo>
                  <a:lnTo>
                    <a:pt x="1379365" y="1279687"/>
                  </a:lnTo>
                  <a:lnTo>
                    <a:pt x="1382849" y="1279152"/>
                  </a:lnTo>
                  <a:lnTo>
                    <a:pt x="1386332" y="1278620"/>
                  </a:lnTo>
                  <a:lnTo>
                    <a:pt x="1389815" y="1278091"/>
                  </a:lnTo>
                  <a:lnTo>
                    <a:pt x="1393298" y="1277563"/>
                  </a:lnTo>
                  <a:lnTo>
                    <a:pt x="1396782" y="1277039"/>
                  </a:lnTo>
                  <a:lnTo>
                    <a:pt x="1400265" y="1276516"/>
                  </a:lnTo>
                  <a:lnTo>
                    <a:pt x="1403748" y="1275996"/>
                  </a:lnTo>
                  <a:lnTo>
                    <a:pt x="1407231" y="1275478"/>
                  </a:lnTo>
                  <a:lnTo>
                    <a:pt x="1410715" y="1274963"/>
                  </a:lnTo>
                  <a:lnTo>
                    <a:pt x="1414198" y="1274450"/>
                  </a:lnTo>
                  <a:lnTo>
                    <a:pt x="1417681" y="1273939"/>
                  </a:lnTo>
                  <a:lnTo>
                    <a:pt x="1421164" y="1273430"/>
                  </a:lnTo>
                  <a:lnTo>
                    <a:pt x="1424648" y="1272924"/>
                  </a:lnTo>
                  <a:lnTo>
                    <a:pt x="1428131" y="1272420"/>
                  </a:lnTo>
                  <a:lnTo>
                    <a:pt x="1431614" y="1271918"/>
                  </a:lnTo>
                  <a:lnTo>
                    <a:pt x="1435097" y="1271418"/>
                  </a:lnTo>
                  <a:lnTo>
                    <a:pt x="1438580" y="1275687"/>
                  </a:lnTo>
                  <a:lnTo>
                    <a:pt x="1442064" y="1282163"/>
                  </a:lnTo>
                  <a:lnTo>
                    <a:pt x="1445547" y="1288571"/>
                  </a:lnTo>
                  <a:lnTo>
                    <a:pt x="1449030" y="1294911"/>
                  </a:lnTo>
                  <a:lnTo>
                    <a:pt x="1452513" y="1301184"/>
                  </a:lnTo>
                  <a:lnTo>
                    <a:pt x="1455997" y="1307392"/>
                  </a:lnTo>
                  <a:lnTo>
                    <a:pt x="1459480" y="1313535"/>
                  </a:lnTo>
                  <a:lnTo>
                    <a:pt x="1462963" y="1319615"/>
                  </a:lnTo>
                  <a:lnTo>
                    <a:pt x="1466446" y="1325632"/>
                  </a:lnTo>
                  <a:lnTo>
                    <a:pt x="1469930" y="1330568"/>
                  </a:lnTo>
                  <a:lnTo>
                    <a:pt x="1473413" y="1331375"/>
                  </a:lnTo>
                  <a:lnTo>
                    <a:pt x="1476896" y="1332179"/>
                  </a:lnTo>
                  <a:lnTo>
                    <a:pt x="1480379" y="1332977"/>
                  </a:lnTo>
                  <a:lnTo>
                    <a:pt x="1483863" y="1333772"/>
                  </a:lnTo>
                  <a:lnTo>
                    <a:pt x="1487346" y="1334562"/>
                  </a:lnTo>
                  <a:lnTo>
                    <a:pt x="1490829" y="1335348"/>
                  </a:lnTo>
                  <a:lnTo>
                    <a:pt x="1494312" y="1336130"/>
                  </a:lnTo>
                  <a:lnTo>
                    <a:pt x="1497796" y="1336908"/>
                  </a:lnTo>
                  <a:lnTo>
                    <a:pt x="1501279" y="1337681"/>
                  </a:lnTo>
                  <a:lnTo>
                    <a:pt x="1504762" y="1338450"/>
                  </a:lnTo>
                  <a:lnTo>
                    <a:pt x="1508245" y="1339215"/>
                  </a:lnTo>
                  <a:lnTo>
                    <a:pt x="1511729" y="1339976"/>
                  </a:lnTo>
                  <a:lnTo>
                    <a:pt x="1515212" y="1340733"/>
                  </a:lnTo>
                  <a:lnTo>
                    <a:pt x="1518695" y="1341486"/>
                  </a:lnTo>
                  <a:lnTo>
                    <a:pt x="1522178" y="1342235"/>
                  </a:lnTo>
                  <a:lnTo>
                    <a:pt x="1525662" y="1342981"/>
                  </a:lnTo>
                  <a:lnTo>
                    <a:pt x="1529145" y="1343722"/>
                  </a:lnTo>
                  <a:lnTo>
                    <a:pt x="1532628" y="1344459"/>
                  </a:lnTo>
                  <a:lnTo>
                    <a:pt x="1536111" y="1345193"/>
                  </a:lnTo>
                  <a:lnTo>
                    <a:pt x="1539595" y="1345922"/>
                  </a:lnTo>
                  <a:lnTo>
                    <a:pt x="1543078" y="1346648"/>
                  </a:lnTo>
                  <a:lnTo>
                    <a:pt x="1546561" y="1347370"/>
                  </a:lnTo>
                  <a:lnTo>
                    <a:pt x="1550044" y="1348089"/>
                  </a:lnTo>
                  <a:lnTo>
                    <a:pt x="1553528" y="1348803"/>
                  </a:lnTo>
                  <a:lnTo>
                    <a:pt x="1557011" y="1349514"/>
                  </a:lnTo>
                  <a:lnTo>
                    <a:pt x="1560494" y="1350222"/>
                  </a:lnTo>
                  <a:lnTo>
                    <a:pt x="1563977" y="1350925"/>
                  </a:lnTo>
                  <a:lnTo>
                    <a:pt x="1567461" y="1351626"/>
                  </a:lnTo>
                  <a:lnTo>
                    <a:pt x="1570944" y="1352322"/>
                  </a:lnTo>
                  <a:lnTo>
                    <a:pt x="1574427" y="1353015"/>
                  </a:lnTo>
                  <a:lnTo>
                    <a:pt x="1577910" y="1353705"/>
                  </a:lnTo>
                  <a:lnTo>
                    <a:pt x="1581394" y="1354391"/>
                  </a:lnTo>
                  <a:lnTo>
                    <a:pt x="1584877" y="1355074"/>
                  </a:lnTo>
                  <a:lnTo>
                    <a:pt x="1588360" y="1355753"/>
                  </a:lnTo>
                  <a:lnTo>
                    <a:pt x="1591843" y="1356429"/>
                  </a:lnTo>
                  <a:lnTo>
                    <a:pt x="1595327" y="1357101"/>
                  </a:lnTo>
                  <a:lnTo>
                    <a:pt x="1598810" y="1357770"/>
                  </a:lnTo>
                  <a:lnTo>
                    <a:pt x="1602293" y="1359070"/>
                  </a:lnTo>
                  <a:lnTo>
                    <a:pt x="1605776" y="1361951"/>
                  </a:lnTo>
                  <a:lnTo>
                    <a:pt x="1609260" y="1364813"/>
                  </a:lnTo>
                  <a:lnTo>
                    <a:pt x="1612743" y="1367654"/>
                  </a:lnTo>
                  <a:lnTo>
                    <a:pt x="1616226" y="1370475"/>
                  </a:lnTo>
                  <a:lnTo>
                    <a:pt x="1619709" y="1373277"/>
                  </a:lnTo>
                  <a:lnTo>
                    <a:pt x="1623193" y="1376059"/>
                  </a:lnTo>
                  <a:lnTo>
                    <a:pt x="1626676" y="1378823"/>
                  </a:lnTo>
                  <a:lnTo>
                    <a:pt x="1630159" y="1381567"/>
                  </a:lnTo>
                  <a:lnTo>
                    <a:pt x="1633642" y="1384292"/>
                  </a:lnTo>
                  <a:lnTo>
                    <a:pt x="1637126" y="1386999"/>
                  </a:lnTo>
                  <a:lnTo>
                    <a:pt x="1640609" y="1389688"/>
                  </a:lnTo>
                  <a:lnTo>
                    <a:pt x="1644092" y="1392358"/>
                  </a:lnTo>
                  <a:lnTo>
                    <a:pt x="1647575" y="1395010"/>
                  </a:lnTo>
                  <a:lnTo>
                    <a:pt x="1651059" y="1397644"/>
                  </a:lnTo>
                  <a:lnTo>
                    <a:pt x="1654542" y="1400261"/>
                  </a:lnTo>
                  <a:lnTo>
                    <a:pt x="1658025" y="1402860"/>
                  </a:lnTo>
                  <a:lnTo>
                    <a:pt x="1661508" y="1405441"/>
                  </a:lnTo>
                  <a:lnTo>
                    <a:pt x="1664992" y="1408006"/>
                  </a:lnTo>
                  <a:lnTo>
                    <a:pt x="1668475" y="1410553"/>
                  </a:lnTo>
                  <a:lnTo>
                    <a:pt x="1671958" y="1413084"/>
                  </a:lnTo>
                  <a:lnTo>
                    <a:pt x="1675441" y="1415598"/>
                  </a:lnTo>
                  <a:lnTo>
                    <a:pt x="1678925" y="1418096"/>
                  </a:lnTo>
                  <a:lnTo>
                    <a:pt x="1682408" y="1420577"/>
                  </a:lnTo>
                  <a:lnTo>
                    <a:pt x="1685891" y="1423042"/>
                  </a:lnTo>
                  <a:lnTo>
                    <a:pt x="1689374" y="1425491"/>
                  </a:lnTo>
                  <a:lnTo>
                    <a:pt x="1692858" y="1427924"/>
                  </a:lnTo>
                  <a:lnTo>
                    <a:pt x="1696341" y="1430342"/>
                  </a:lnTo>
                  <a:lnTo>
                    <a:pt x="1699824" y="1432744"/>
                  </a:lnTo>
                  <a:lnTo>
                    <a:pt x="1703307" y="1435130"/>
                  </a:lnTo>
                  <a:lnTo>
                    <a:pt x="1706791" y="1437502"/>
                  </a:lnTo>
                  <a:lnTo>
                    <a:pt x="1710274" y="1439858"/>
                  </a:lnTo>
                  <a:lnTo>
                    <a:pt x="1713757" y="1442199"/>
                  </a:lnTo>
                  <a:lnTo>
                    <a:pt x="1717240" y="1444526"/>
                  </a:lnTo>
                  <a:lnTo>
                    <a:pt x="1720723" y="1446837"/>
                  </a:lnTo>
                  <a:lnTo>
                    <a:pt x="1724207" y="1449134"/>
                  </a:lnTo>
                  <a:lnTo>
                    <a:pt x="1727690" y="1451417"/>
                  </a:lnTo>
                  <a:lnTo>
                    <a:pt x="1731173" y="1453686"/>
                  </a:lnTo>
                  <a:lnTo>
                    <a:pt x="1734656" y="1455940"/>
                  </a:lnTo>
                  <a:lnTo>
                    <a:pt x="1738140" y="1458180"/>
                  </a:lnTo>
                  <a:lnTo>
                    <a:pt x="1741623" y="1460407"/>
                  </a:lnTo>
                  <a:lnTo>
                    <a:pt x="1745106" y="1462619"/>
                  </a:lnTo>
                  <a:lnTo>
                    <a:pt x="1748589" y="1464818"/>
                  </a:lnTo>
                  <a:lnTo>
                    <a:pt x="1752073" y="1467004"/>
                  </a:lnTo>
                  <a:lnTo>
                    <a:pt x="1755556" y="1469176"/>
                  </a:lnTo>
                  <a:lnTo>
                    <a:pt x="1759039" y="1471335"/>
                  </a:lnTo>
                  <a:lnTo>
                    <a:pt x="1762522" y="1473481"/>
                  </a:lnTo>
                  <a:lnTo>
                    <a:pt x="1766006" y="1475614"/>
                  </a:lnTo>
                  <a:lnTo>
                    <a:pt x="1769489" y="1477734"/>
                  </a:lnTo>
                  <a:lnTo>
                    <a:pt x="1772972" y="1479841"/>
                  </a:lnTo>
                  <a:lnTo>
                    <a:pt x="1776455" y="1481935"/>
                  </a:lnTo>
                  <a:lnTo>
                    <a:pt x="1779939" y="1484017"/>
                  </a:lnTo>
                  <a:lnTo>
                    <a:pt x="1783422" y="1486087"/>
                  </a:lnTo>
                  <a:lnTo>
                    <a:pt x="1786905" y="1488144"/>
                  </a:lnTo>
                  <a:lnTo>
                    <a:pt x="1790388" y="1490189"/>
                  </a:lnTo>
                  <a:lnTo>
                    <a:pt x="1793872" y="1492222"/>
                  </a:lnTo>
                  <a:lnTo>
                    <a:pt x="1797355" y="1494243"/>
                  </a:lnTo>
                  <a:lnTo>
                    <a:pt x="1800838" y="1498810"/>
                  </a:lnTo>
                  <a:lnTo>
                    <a:pt x="1804321" y="1506949"/>
                  </a:lnTo>
                  <a:lnTo>
                    <a:pt x="1807805" y="1514991"/>
                  </a:lnTo>
                  <a:lnTo>
                    <a:pt x="1811288" y="1522937"/>
                  </a:lnTo>
                  <a:lnTo>
                    <a:pt x="1814771" y="1530790"/>
                  </a:lnTo>
                  <a:lnTo>
                    <a:pt x="1818254" y="1538549"/>
                  </a:lnTo>
                  <a:lnTo>
                    <a:pt x="1821738" y="1546218"/>
                  </a:lnTo>
                  <a:lnTo>
                    <a:pt x="1825221" y="1553798"/>
                  </a:lnTo>
                  <a:lnTo>
                    <a:pt x="1828704" y="1561291"/>
                  </a:lnTo>
                  <a:lnTo>
                    <a:pt x="1832187" y="1568697"/>
                  </a:lnTo>
                  <a:lnTo>
                    <a:pt x="1835671" y="1575555"/>
                  </a:lnTo>
                  <a:lnTo>
                    <a:pt x="1839154" y="1582307"/>
                  </a:lnTo>
                  <a:lnTo>
                    <a:pt x="1842637" y="1588986"/>
                  </a:lnTo>
                  <a:lnTo>
                    <a:pt x="1846120" y="1595593"/>
                  </a:lnTo>
                  <a:lnTo>
                    <a:pt x="1849604" y="1602129"/>
                  </a:lnTo>
                  <a:lnTo>
                    <a:pt x="1853087" y="1608596"/>
                  </a:lnTo>
                  <a:lnTo>
                    <a:pt x="1856570" y="1614995"/>
                  </a:lnTo>
                  <a:lnTo>
                    <a:pt x="1860053" y="1621326"/>
                  </a:lnTo>
                  <a:lnTo>
                    <a:pt x="1863537" y="1627591"/>
                  </a:lnTo>
                  <a:lnTo>
                    <a:pt x="1867020" y="1633792"/>
                  </a:lnTo>
                  <a:lnTo>
                    <a:pt x="1870503" y="1639927"/>
                  </a:lnTo>
                  <a:lnTo>
                    <a:pt x="1873986" y="1646000"/>
                  </a:lnTo>
                  <a:lnTo>
                    <a:pt x="1877470" y="1652011"/>
                  </a:lnTo>
                  <a:lnTo>
                    <a:pt x="1880953" y="1657960"/>
                  </a:lnTo>
                  <a:lnTo>
                    <a:pt x="1884436" y="1663849"/>
                  </a:lnTo>
                  <a:lnTo>
                    <a:pt x="1887919" y="1669679"/>
                  </a:lnTo>
                  <a:lnTo>
                    <a:pt x="1891403" y="1675450"/>
                  </a:lnTo>
                  <a:lnTo>
                    <a:pt x="1894886" y="1681163"/>
                  </a:lnTo>
                  <a:lnTo>
                    <a:pt x="1898369" y="1686820"/>
                  </a:lnTo>
                  <a:lnTo>
                    <a:pt x="1901852" y="1688709"/>
                  </a:lnTo>
                  <a:lnTo>
                    <a:pt x="1905336" y="1690497"/>
                  </a:lnTo>
                  <a:lnTo>
                    <a:pt x="1908819" y="1692275"/>
                  </a:lnTo>
                  <a:lnTo>
                    <a:pt x="1912302" y="1694043"/>
                  </a:lnTo>
                  <a:lnTo>
                    <a:pt x="1915785" y="1695801"/>
                  </a:lnTo>
                  <a:lnTo>
                    <a:pt x="1919269" y="1697549"/>
                  </a:lnTo>
                  <a:lnTo>
                    <a:pt x="1922752" y="1699288"/>
                  </a:lnTo>
                  <a:lnTo>
                    <a:pt x="1926235" y="1701017"/>
                  </a:lnTo>
                  <a:lnTo>
                    <a:pt x="1929718" y="1702736"/>
                  </a:lnTo>
                  <a:lnTo>
                    <a:pt x="1933202" y="1704446"/>
                  </a:lnTo>
                  <a:lnTo>
                    <a:pt x="1936685" y="1706146"/>
                  </a:lnTo>
                  <a:lnTo>
                    <a:pt x="1940168" y="1707838"/>
                  </a:lnTo>
                  <a:lnTo>
                    <a:pt x="1943651" y="1709519"/>
                  </a:lnTo>
                  <a:lnTo>
                    <a:pt x="1947135" y="1711192"/>
                  </a:lnTo>
                  <a:lnTo>
                    <a:pt x="1950618" y="1712856"/>
                  </a:lnTo>
                  <a:lnTo>
                    <a:pt x="1954101" y="1714510"/>
                  </a:lnTo>
                  <a:lnTo>
                    <a:pt x="1957584" y="1716156"/>
                  </a:lnTo>
                  <a:lnTo>
                    <a:pt x="1961068" y="1717792"/>
                  </a:lnTo>
                  <a:lnTo>
                    <a:pt x="1964551" y="1719420"/>
                  </a:lnTo>
                  <a:lnTo>
                    <a:pt x="1968034" y="1721039"/>
                  </a:lnTo>
                  <a:lnTo>
                    <a:pt x="1971517" y="1722650"/>
                  </a:lnTo>
                  <a:lnTo>
                    <a:pt x="1975001" y="1724252"/>
                  </a:lnTo>
                  <a:lnTo>
                    <a:pt x="1978484" y="1725845"/>
                  </a:lnTo>
                  <a:lnTo>
                    <a:pt x="1981967" y="1727430"/>
                  </a:lnTo>
                  <a:lnTo>
                    <a:pt x="1985450" y="1729006"/>
                  </a:lnTo>
                  <a:lnTo>
                    <a:pt x="1988934" y="1730574"/>
                  </a:lnTo>
                  <a:lnTo>
                    <a:pt x="1992417" y="1732134"/>
                  </a:lnTo>
                  <a:lnTo>
                    <a:pt x="1995900" y="1733686"/>
                  </a:lnTo>
                  <a:lnTo>
                    <a:pt x="1999383" y="1735229"/>
                  </a:lnTo>
                  <a:lnTo>
                    <a:pt x="2002867" y="1736765"/>
                  </a:lnTo>
                  <a:lnTo>
                    <a:pt x="2006350" y="1738292"/>
                  </a:lnTo>
                  <a:lnTo>
                    <a:pt x="2009833" y="1739811"/>
                  </a:lnTo>
                  <a:lnTo>
                    <a:pt x="2013316" y="1741323"/>
                  </a:lnTo>
                  <a:lnTo>
                    <a:pt x="2016799" y="1744029"/>
                  </a:lnTo>
                  <a:lnTo>
                    <a:pt x="2020283" y="1747014"/>
                  </a:lnTo>
                  <a:lnTo>
                    <a:pt x="2023766" y="1749979"/>
                  </a:lnTo>
                  <a:lnTo>
                    <a:pt x="2027249" y="1752923"/>
                  </a:lnTo>
                  <a:lnTo>
                    <a:pt x="2030732" y="1755848"/>
                  </a:lnTo>
                  <a:lnTo>
                    <a:pt x="2034216" y="1758753"/>
                  </a:lnTo>
                  <a:lnTo>
                    <a:pt x="2037699" y="1761638"/>
                  </a:lnTo>
                  <a:lnTo>
                    <a:pt x="2041182" y="1764503"/>
                  </a:lnTo>
                  <a:lnTo>
                    <a:pt x="2044665" y="1767350"/>
                  </a:lnTo>
                  <a:lnTo>
                    <a:pt x="2048149" y="1770177"/>
                  </a:lnTo>
                  <a:lnTo>
                    <a:pt x="2051632" y="1772985"/>
                  </a:lnTo>
                  <a:lnTo>
                    <a:pt x="2055115" y="1775775"/>
                  </a:lnTo>
                  <a:lnTo>
                    <a:pt x="2058598" y="1778546"/>
                  </a:lnTo>
                  <a:lnTo>
                    <a:pt x="2062082" y="1781299"/>
                  </a:lnTo>
                  <a:lnTo>
                    <a:pt x="2065565" y="1784034"/>
                  </a:lnTo>
                  <a:lnTo>
                    <a:pt x="2069048" y="1786751"/>
                  </a:lnTo>
                  <a:lnTo>
                    <a:pt x="2072531" y="1789451"/>
                  </a:lnTo>
                  <a:lnTo>
                    <a:pt x="2076015" y="1792132"/>
                  </a:lnTo>
                  <a:lnTo>
                    <a:pt x="2079498" y="1794796"/>
                  </a:lnTo>
                  <a:lnTo>
                    <a:pt x="2082981" y="1796752"/>
                  </a:lnTo>
                  <a:lnTo>
                    <a:pt x="2086464" y="1798570"/>
                  </a:lnTo>
                  <a:lnTo>
                    <a:pt x="2089948" y="1800377"/>
                  </a:lnTo>
                  <a:lnTo>
                    <a:pt x="2093431" y="1802175"/>
                  </a:lnTo>
                  <a:lnTo>
                    <a:pt x="2096914" y="1803963"/>
                  </a:lnTo>
                  <a:lnTo>
                    <a:pt x="2100397" y="1805741"/>
                  </a:lnTo>
                  <a:lnTo>
                    <a:pt x="2103881" y="1807509"/>
                  </a:lnTo>
                  <a:lnTo>
                    <a:pt x="2107364" y="1809268"/>
                  </a:lnTo>
                  <a:lnTo>
                    <a:pt x="2110847" y="1811017"/>
                  </a:lnTo>
                  <a:lnTo>
                    <a:pt x="2114330" y="1812757"/>
                  </a:lnTo>
                  <a:lnTo>
                    <a:pt x="2117814" y="1814488"/>
                  </a:lnTo>
                  <a:lnTo>
                    <a:pt x="2121297" y="1816210"/>
                  </a:lnTo>
                  <a:lnTo>
                    <a:pt x="2124780" y="1817922"/>
                  </a:lnTo>
                  <a:lnTo>
                    <a:pt x="2128263" y="1819625"/>
                  </a:lnTo>
                  <a:lnTo>
                    <a:pt x="2131747" y="1821319"/>
                  </a:lnTo>
                  <a:lnTo>
                    <a:pt x="2135230" y="1823004"/>
                  </a:lnTo>
                  <a:lnTo>
                    <a:pt x="2138713" y="1824681"/>
                  </a:lnTo>
                  <a:lnTo>
                    <a:pt x="2142196" y="1826348"/>
                  </a:lnTo>
                  <a:lnTo>
                    <a:pt x="2145680" y="1828007"/>
                  </a:lnTo>
                  <a:lnTo>
                    <a:pt x="2149163" y="1829657"/>
                  </a:lnTo>
                  <a:lnTo>
                    <a:pt x="2152646" y="1831298"/>
                  </a:lnTo>
                  <a:lnTo>
                    <a:pt x="2156129" y="1832931"/>
                  </a:lnTo>
                  <a:lnTo>
                    <a:pt x="2159613" y="1834556"/>
                  </a:lnTo>
                  <a:lnTo>
                    <a:pt x="2163096" y="1836344"/>
                  </a:lnTo>
                  <a:lnTo>
                    <a:pt x="2166579" y="1839116"/>
                  </a:lnTo>
                  <a:lnTo>
                    <a:pt x="2170062" y="1841870"/>
                  </a:lnTo>
                  <a:lnTo>
                    <a:pt x="2173546" y="1844606"/>
                  </a:lnTo>
                  <a:lnTo>
                    <a:pt x="2177029" y="1847325"/>
                  </a:lnTo>
                  <a:lnTo>
                    <a:pt x="2180512" y="1850025"/>
                  </a:lnTo>
                  <a:lnTo>
                    <a:pt x="2183995" y="1852709"/>
                  </a:lnTo>
                  <a:lnTo>
                    <a:pt x="2187479" y="1855375"/>
                  </a:lnTo>
                  <a:lnTo>
                    <a:pt x="2190962" y="1858023"/>
                  </a:lnTo>
                  <a:lnTo>
                    <a:pt x="2194445" y="1860655"/>
                  </a:lnTo>
                  <a:lnTo>
                    <a:pt x="2197928" y="1863270"/>
                  </a:lnTo>
                  <a:lnTo>
                    <a:pt x="2201412" y="1865869"/>
                  </a:lnTo>
                  <a:lnTo>
                    <a:pt x="2204895" y="1868451"/>
                  </a:lnTo>
                  <a:lnTo>
                    <a:pt x="2208378" y="1871016"/>
                  </a:lnTo>
                  <a:lnTo>
                    <a:pt x="2211861" y="1873566"/>
                  </a:lnTo>
                  <a:lnTo>
                    <a:pt x="2215345" y="1875954"/>
                  </a:lnTo>
                  <a:lnTo>
                    <a:pt x="2218828" y="1878318"/>
                  </a:lnTo>
                  <a:lnTo>
                    <a:pt x="2222311" y="1880667"/>
                  </a:lnTo>
                  <a:lnTo>
                    <a:pt x="2225794" y="1883002"/>
                  </a:lnTo>
                  <a:lnTo>
                    <a:pt x="2229278" y="1885323"/>
                  </a:lnTo>
                  <a:lnTo>
                    <a:pt x="2232761" y="1887629"/>
                  </a:lnTo>
                  <a:lnTo>
                    <a:pt x="2236244" y="1889922"/>
                  </a:lnTo>
                  <a:lnTo>
                    <a:pt x="2239727" y="1892202"/>
                  </a:lnTo>
                  <a:lnTo>
                    <a:pt x="2243211" y="1894468"/>
                  </a:lnTo>
                  <a:lnTo>
                    <a:pt x="2246694" y="1896720"/>
                  </a:lnTo>
                  <a:lnTo>
                    <a:pt x="2250177" y="1898959"/>
                  </a:lnTo>
                  <a:lnTo>
                    <a:pt x="2253660" y="1901185"/>
                  </a:lnTo>
                  <a:lnTo>
                    <a:pt x="2257144" y="1903398"/>
                  </a:lnTo>
                  <a:lnTo>
                    <a:pt x="2260627" y="1905598"/>
                  </a:lnTo>
                  <a:lnTo>
                    <a:pt x="2264110" y="1907785"/>
                  </a:lnTo>
                  <a:lnTo>
                    <a:pt x="2267593" y="1909959"/>
                  </a:lnTo>
                  <a:lnTo>
                    <a:pt x="2271077" y="1912120"/>
                  </a:lnTo>
                  <a:lnTo>
                    <a:pt x="2274560" y="1914269"/>
                  </a:lnTo>
                  <a:lnTo>
                    <a:pt x="2278043" y="1916406"/>
                  </a:lnTo>
                  <a:lnTo>
                    <a:pt x="2281526" y="1918530"/>
                  </a:lnTo>
                  <a:lnTo>
                    <a:pt x="2285010" y="1920642"/>
                  </a:lnTo>
                  <a:lnTo>
                    <a:pt x="2288493" y="1922742"/>
                  </a:lnTo>
                  <a:lnTo>
                    <a:pt x="2291976" y="1924830"/>
                  </a:lnTo>
                  <a:lnTo>
                    <a:pt x="2295459" y="1926858"/>
                  </a:lnTo>
                  <a:lnTo>
                    <a:pt x="2298942" y="1928712"/>
                  </a:lnTo>
                  <a:lnTo>
                    <a:pt x="2302426" y="1930556"/>
                  </a:lnTo>
                  <a:lnTo>
                    <a:pt x="2305909" y="1932391"/>
                  </a:lnTo>
                  <a:lnTo>
                    <a:pt x="2309392" y="1934215"/>
                  </a:lnTo>
                  <a:lnTo>
                    <a:pt x="2312875" y="1936030"/>
                  </a:lnTo>
                  <a:lnTo>
                    <a:pt x="2316359" y="1937835"/>
                  </a:lnTo>
                  <a:lnTo>
                    <a:pt x="2319842" y="1939631"/>
                  </a:lnTo>
                  <a:lnTo>
                    <a:pt x="2323325" y="1941417"/>
                  </a:lnTo>
                  <a:lnTo>
                    <a:pt x="2326808" y="1943193"/>
                  </a:lnTo>
                  <a:lnTo>
                    <a:pt x="2330292" y="1944960"/>
                  </a:lnTo>
                  <a:lnTo>
                    <a:pt x="2333775" y="1946718"/>
                  </a:lnTo>
                  <a:lnTo>
                    <a:pt x="2337258" y="1948467"/>
                  </a:lnTo>
                  <a:lnTo>
                    <a:pt x="2340741" y="1950206"/>
                  </a:lnTo>
                  <a:lnTo>
                    <a:pt x="2344225" y="1951936"/>
                  </a:lnTo>
                  <a:lnTo>
                    <a:pt x="2347708" y="1953658"/>
                  </a:lnTo>
                  <a:lnTo>
                    <a:pt x="2351191" y="1955370"/>
                  </a:lnTo>
                  <a:lnTo>
                    <a:pt x="2354674" y="1957074"/>
                  </a:lnTo>
                  <a:lnTo>
                    <a:pt x="2358158" y="1958768"/>
                  </a:lnTo>
                  <a:lnTo>
                    <a:pt x="2361641" y="1960454"/>
                  </a:lnTo>
                  <a:lnTo>
                    <a:pt x="2365124" y="1962132"/>
                  </a:lnTo>
                  <a:lnTo>
                    <a:pt x="2368607" y="1963800"/>
                  </a:lnTo>
                  <a:lnTo>
                    <a:pt x="2372091" y="1965460"/>
                  </a:lnTo>
                  <a:lnTo>
                    <a:pt x="2375574" y="1967112"/>
                  </a:lnTo>
                  <a:lnTo>
                    <a:pt x="2379057" y="1968755"/>
                  </a:lnTo>
                  <a:lnTo>
                    <a:pt x="2382540" y="1970390"/>
                  </a:lnTo>
                  <a:lnTo>
                    <a:pt x="2386024" y="1972017"/>
                  </a:lnTo>
                  <a:lnTo>
                    <a:pt x="2389507" y="1973635"/>
                  </a:lnTo>
                  <a:lnTo>
                    <a:pt x="2392990" y="1975245"/>
                  </a:lnTo>
                  <a:lnTo>
                    <a:pt x="2396473" y="1976847"/>
                  </a:lnTo>
                  <a:lnTo>
                    <a:pt x="2399957" y="1978441"/>
                  </a:lnTo>
                  <a:lnTo>
                    <a:pt x="2403440" y="1980028"/>
                  </a:lnTo>
                  <a:lnTo>
                    <a:pt x="2406923" y="1981606"/>
                  </a:lnTo>
                  <a:lnTo>
                    <a:pt x="2410406" y="1983349"/>
                  </a:lnTo>
                  <a:lnTo>
                    <a:pt x="2413890" y="1987927"/>
                  </a:lnTo>
                  <a:lnTo>
                    <a:pt x="2417373" y="1992465"/>
                  </a:lnTo>
                  <a:lnTo>
                    <a:pt x="2420856" y="1996962"/>
                  </a:lnTo>
                  <a:lnTo>
                    <a:pt x="2424339" y="2001419"/>
                  </a:lnTo>
                  <a:lnTo>
                    <a:pt x="2427823" y="2005837"/>
                  </a:lnTo>
                  <a:lnTo>
                    <a:pt x="2431306" y="2010216"/>
                  </a:lnTo>
                  <a:lnTo>
                    <a:pt x="2434789" y="2014557"/>
                  </a:lnTo>
                  <a:lnTo>
                    <a:pt x="2438272" y="2018860"/>
                  </a:lnTo>
                  <a:lnTo>
                    <a:pt x="2441756" y="2023126"/>
                  </a:lnTo>
                  <a:lnTo>
                    <a:pt x="2445239" y="2027355"/>
                  </a:lnTo>
                  <a:lnTo>
                    <a:pt x="2448722" y="2031547"/>
                  </a:lnTo>
                  <a:lnTo>
                    <a:pt x="2452205" y="2035704"/>
                  </a:lnTo>
                  <a:lnTo>
                    <a:pt x="2455689" y="2039825"/>
                  </a:lnTo>
                  <a:lnTo>
                    <a:pt x="2459172" y="2043911"/>
                  </a:lnTo>
                  <a:lnTo>
                    <a:pt x="2462655" y="2047963"/>
                  </a:lnTo>
                  <a:lnTo>
                    <a:pt x="2466138" y="2051981"/>
                  </a:lnTo>
                  <a:lnTo>
                    <a:pt x="2469622" y="2055965"/>
                  </a:lnTo>
                  <a:lnTo>
                    <a:pt x="2473105" y="2059915"/>
                  </a:lnTo>
                  <a:lnTo>
                    <a:pt x="2476588" y="2063813"/>
                  </a:lnTo>
                  <a:lnTo>
                    <a:pt x="2480071" y="2067497"/>
                  </a:lnTo>
                  <a:lnTo>
                    <a:pt x="2483555" y="2071151"/>
                  </a:lnTo>
                  <a:lnTo>
                    <a:pt x="2487038" y="2074776"/>
                  </a:lnTo>
                  <a:lnTo>
                    <a:pt x="2490521" y="2078373"/>
                  </a:lnTo>
                  <a:lnTo>
                    <a:pt x="2494004" y="2081941"/>
                  </a:lnTo>
                  <a:lnTo>
                    <a:pt x="2497488" y="2085481"/>
                  </a:lnTo>
                  <a:lnTo>
                    <a:pt x="2500971" y="2088994"/>
                  </a:lnTo>
                  <a:lnTo>
                    <a:pt x="2504454" y="2092480"/>
                  </a:lnTo>
                  <a:lnTo>
                    <a:pt x="2507937" y="2095938"/>
                  </a:lnTo>
                  <a:lnTo>
                    <a:pt x="2511421" y="2099370"/>
                  </a:lnTo>
                  <a:lnTo>
                    <a:pt x="2514904" y="2102775"/>
                  </a:lnTo>
                  <a:lnTo>
                    <a:pt x="2518387" y="2106155"/>
                  </a:lnTo>
                  <a:lnTo>
                    <a:pt x="2521870" y="2109508"/>
                  </a:lnTo>
                  <a:lnTo>
                    <a:pt x="2525354" y="2112836"/>
                  </a:lnTo>
                  <a:lnTo>
                    <a:pt x="2528837" y="2122623"/>
                  </a:lnTo>
                  <a:lnTo>
                    <a:pt x="2532320" y="2133099"/>
                  </a:lnTo>
                  <a:lnTo>
                    <a:pt x="2535803" y="2143386"/>
                  </a:lnTo>
                  <a:lnTo>
                    <a:pt x="2539287" y="2153490"/>
                  </a:lnTo>
                  <a:lnTo>
                    <a:pt x="2542770" y="2163188"/>
                  </a:lnTo>
                  <a:lnTo>
                    <a:pt x="2546253" y="2171369"/>
                  </a:lnTo>
                  <a:lnTo>
                    <a:pt x="2549736" y="2179426"/>
                  </a:lnTo>
                  <a:lnTo>
                    <a:pt x="2553220" y="2187364"/>
                  </a:lnTo>
                  <a:lnTo>
                    <a:pt x="2556703" y="2195185"/>
                  </a:lnTo>
                  <a:lnTo>
                    <a:pt x="2560186" y="2202890"/>
                  </a:lnTo>
                  <a:lnTo>
                    <a:pt x="2563669" y="2210484"/>
                  </a:lnTo>
                  <a:lnTo>
                    <a:pt x="2567153" y="2217968"/>
                  </a:lnTo>
                  <a:lnTo>
                    <a:pt x="2570636" y="2225344"/>
                  </a:lnTo>
                  <a:lnTo>
                    <a:pt x="2574119" y="2232615"/>
                  </a:lnTo>
                  <a:lnTo>
                    <a:pt x="2577602" y="2239783"/>
                  </a:lnTo>
                  <a:lnTo>
                    <a:pt x="2581085" y="2246851"/>
                  </a:lnTo>
                  <a:lnTo>
                    <a:pt x="2584569" y="2253820"/>
                  </a:lnTo>
                  <a:lnTo>
                    <a:pt x="2588052" y="2260692"/>
                  </a:lnTo>
                  <a:lnTo>
                    <a:pt x="2591535" y="2267470"/>
                  </a:lnTo>
                  <a:lnTo>
                    <a:pt x="2595018" y="2268624"/>
                  </a:lnTo>
                  <a:lnTo>
                    <a:pt x="2598502" y="2269318"/>
                  </a:lnTo>
                  <a:lnTo>
                    <a:pt x="2601985" y="2270010"/>
                  </a:lnTo>
                  <a:lnTo>
                    <a:pt x="2605468" y="2270698"/>
                  </a:lnTo>
                  <a:lnTo>
                    <a:pt x="2608951" y="2271384"/>
                  </a:lnTo>
                  <a:lnTo>
                    <a:pt x="2612435" y="2272068"/>
                  </a:lnTo>
                  <a:lnTo>
                    <a:pt x="2615918" y="2272749"/>
                  </a:lnTo>
                  <a:lnTo>
                    <a:pt x="2619401" y="2273427"/>
                  </a:lnTo>
                  <a:lnTo>
                    <a:pt x="2622884" y="2274103"/>
                  </a:lnTo>
                  <a:lnTo>
                    <a:pt x="2626368" y="2274776"/>
                  </a:lnTo>
                  <a:lnTo>
                    <a:pt x="2629851" y="2275447"/>
                  </a:lnTo>
                  <a:lnTo>
                    <a:pt x="2633334" y="2276115"/>
                  </a:lnTo>
                  <a:lnTo>
                    <a:pt x="2636817" y="2276781"/>
                  </a:lnTo>
                  <a:lnTo>
                    <a:pt x="2640301" y="2277444"/>
                  </a:lnTo>
                  <a:lnTo>
                    <a:pt x="2643784" y="2278105"/>
                  </a:lnTo>
                  <a:lnTo>
                    <a:pt x="2647267" y="2278764"/>
                  </a:lnTo>
                  <a:lnTo>
                    <a:pt x="2650750" y="2279419"/>
                  </a:lnTo>
                  <a:lnTo>
                    <a:pt x="2654234" y="2280073"/>
                  </a:lnTo>
                  <a:lnTo>
                    <a:pt x="2657717" y="2280724"/>
                  </a:lnTo>
                  <a:lnTo>
                    <a:pt x="2661200" y="2281372"/>
                  </a:lnTo>
                  <a:lnTo>
                    <a:pt x="2664683" y="2282019"/>
                  </a:lnTo>
                  <a:lnTo>
                    <a:pt x="2668167" y="2282663"/>
                  </a:lnTo>
                  <a:lnTo>
                    <a:pt x="2671650" y="2283304"/>
                  </a:lnTo>
                  <a:lnTo>
                    <a:pt x="2675133" y="2283943"/>
                  </a:lnTo>
                  <a:lnTo>
                    <a:pt x="2678616" y="2284580"/>
                  </a:lnTo>
                  <a:lnTo>
                    <a:pt x="2682100" y="2285214"/>
                  </a:lnTo>
                  <a:lnTo>
                    <a:pt x="2685583" y="2285847"/>
                  </a:lnTo>
                  <a:lnTo>
                    <a:pt x="2689066" y="2286476"/>
                  </a:lnTo>
                  <a:lnTo>
                    <a:pt x="2692549" y="2287104"/>
                  </a:lnTo>
                  <a:lnTo>
                    <a:pt x="2696033" y="2287729"/>
                  </a:lnTo>
                  <a:lnTo>
                    <a:pt x="2699516" y="2288352"/>
                  </a:lnTo>
                  <a:lnTo>
                    <a:pt x="2702999" y="2288973"/>
                  </a:lnTo>
                  <a:lnTo>
                    <a:pt x="2706482" y="2289591"/>
                  </a:lnTo>
                  <a:lnTo>
                    <a:pt x="2709966" y="2290208"/>
                  </a:lnTo>
                  <a:lnTo>
                    <a:pt x="2713449" y="2290822"/>
                  </a:lnTo>
                  <a:lnTo>
                    <a:pt x="2716932" y="2291434"/>
                  </a:lnTo>
                  <a:lnTo>
                    <a:pt x="2720415" y="2292043"/>
                  </a:lnTo>
                  <a:lnTo>
                    <a:pt x="2723899" y="2292651"/>
                  </a:lnTo>
                  <a:lnTo>
                    <a:pt x="2727382" y="2293256"/>
                  </a:lnTo>
                  <a:lnTo>
                    <a:pt x="2730865" y="2293859"/>
                  </a:lnTo>
                  <a:lnTo>
                    <a:pt x="2734348" y="2294460"/>
                  </a:lnTo>
                  <a:lnTo>
                    <a:pt x="2737832" y="2295059"/>
                  </a:lnTo>
                  <a:lnTo>
                    <a:pt x="2741315" y="2295656"/>
                  </a:lnTo>
                  <a:lnTo>
                    <a:pt x="2744798" y="2296251"/>
                  </a:lnTo>
                  <a:lnTo>
                    <a:pt x="2748281" y="2296843"/>
                  </a:lnTo>
                  <a:lnTo>
                    <a:pt x="2751765" y="2297434"/>
                  </a:lnTo>
                  <a:lnTo>
                    <a:pt x="2755248" y="2298022"/>
                  </a:lnTo>
                  <a:lnTo>
                    <a:pt x="2758731" y="2298608"/>
                  </a:lnTo>
                  <a:lnTo>
                    <a:pt x="2762214" y="2299193"/>
                  </a:lnTo>
                  <a:lnTo>
                    <a:pt x="2765698" y="2299775"/>
                  </a:lnTo>
                  <a:lnTo>
                    <a:pt x="2769181" y="2300355"/>
                  </a:lnTo>
                  <a:lnTo>
                    <a:pt x="2772664" y="2300933"/>
                  </a:lnTo>
                  <a:lnTo>
                    <a:pt x="2776147" y="2303857"/>
                  </a:lnTo>
                  <a:lnTo>
                    <a:pt x="2779631" y="2307373"/>
                  </a:lnTo>
                  <a:lnTo>
                    <a:pt x="2783114" y="2310859"/>
                  </a:lnTo>
                  <a:lnTo>
                    <a:pt x="2786597" y="2314316"/>
                  </a:lnTo>
                  <a:lnTo>
                    <a:pt x="2790080" y="2317744"/>
                  </a:lnTo>
                  <a:lnTo>
                    <a:pt x="2793564" y="2321143"/>
                  </a:lnTo>
                  <a:lnTo>
                    <a:pt x="2797047" y="2324514"/>
                  </a:lnTo>
                  <a:lnTo>
                    <a:pt x="2800530" y="2327858"/>
                  </a:lnTo>
                  <a:lnTo>
                    <a:pt x="2804013" y="2331174"/>
                  </a:lnTo>
                  <a:lnTo>
                    <a:pt x="2807497" y="2335050"/>
                  </a:lnTo>
                  <a:lnTo>
                    <a:pt x="2810980" y="2340171"/>
                  </a:lnTo>
                  <a:lnTo>
                    <a:pt x="2814463" y="2345233"/>
                  </a:lnTo>
                  <a:lnTo>
                    <a:pt x="2817946" y="2350238"/>
                  </a:lnTo>
                  <a:lnTo>
                    <a:pt x="2821430" y="2355188"/>
                  </a:lnTo>
                  <a:lnTo>
                    <a:pt x="2824913" y="2360082"/>
                  </a:lnTo>
                  <a:lnTo>
                    <a:pt x="2828396" y="2364922"/>
                  </a:lnTo>
                  <a:lnTo>
                    <a:pt x="2831879" y="2369709"/>
                  </a:lnTo>
                  <a:lnTo>
                    <a:pt x="2835363" y="2374443"/>
                  </a:lnTo>
                  <a:lnTo>
                    <a:pt x="2838846" y="2379126"/>
                  </a:lnTo>
                  <a:lnTo>
                    <a:pt x="2842329" y="2380556"/>
                  </a:lnTo>
                  <a:lnTo>
                    <a:pt x="2845812" y="2381342"/>
                  </a:lnTo>
                  <a:lnTo>
                    <a:pt x="2849296" y="2382125"/>
                  </a:lnTo>
                  <a:lnTo>
                    <a:pt x="2852779" y="2382905"/>
                  </a:lnTo>
                  <a:lnTo>
                    <a:pt x="2856262" y="2383682"/>
                  </a:lnTo>
                  <a:lnTo>
                    <a:pt x="2859745" y="2384456"/>
                  </a:lnTo>
                  <a:lnTo>
                    <a:pt x="2863229" y="2385227"/>
                  </a:lnTo>
                  <a:lnTo>
                    <a:pt x="2866712" y="2385995"/>
                  </a:lnTo>
                  <a:lnTo>
                    <a:pt x="2870195" y="2386760"/>
                  </a:lnTo>
                  <a:lnTo>
                    <a:pt x="2873678" y="2387523"/>
                  </a:lnTo>
                  <a:lnTo>
                    <a:pt x="2877161" y="2388282"/>
                  </a:lnTo>
                  <a:lnTo>
                    <a:pt x="2880645" y="2389038"/>
                  </a:lnTo>
                  <a:lnTo>
                    <a:pt x="2884128" y="2389792"/>
                  </a:lnTo>
                  <a:lnTo>
                    <a:pt x="2887611" y="2390543"/>
                  </a:lnTo>
                  <a:lnTo>
                    <a:pt x="2891094" y="2391291"/>
                  </a:lnTo>
                  <a:lnTo>
                    <a:pt x="2894578" y="2392036"/>
                  </a:lnTo>
                  <a:lnTo>
                    <a:pt x="2898061" y="2392778"/>
                  </a:lnTo>
                  <a:lnTo>
                    <a:pt x="2901544" y="2393518"/>
                  </a:lnTo>
                  <a:lnTo>
                    <a:pt x="2905027" y="2394255"/>
                  </a:lnTo>
                  <a:lnTo>
                    <a:pt x="2908511" y="2394989"/>
                  </a:lnTo>
                  <a:lnTo>
                    <a:pt x="2911994" y="2395720"/>
                  </a:lnTo>
                  <a:lnTo>
                    <a:pt x="2915477" y="2396448"/>
                  </a:lnTo>
                  <a:lnTo>
                    <a:pt x="2918960" y="2397174"/>
                  </a:lnTo>
                  <a:lnTo>
                    <a:pt x="2922444" y="2398160"/>
                  </a:lnTo>
                  <a:lnTo>
                    <a:pt x="2925927" y="2400786"/>
                  </a:lnTo>
                  <a:lnTo>
                    <a:pt x="2929410" y="2403392"/>
                  </a:lnTo>
                  <a:lnTo>
                    <a:pt x="2932893" y="2405980"/>
                  </a:lnTo>
                  <a:lnTo>
                    <a:pt x="2936377" y="2408549"/>
                  </a:lnTo>
                  <a:lnTo>
                    <a:pt x="2939860" y="2411100"/>
                  </a:lnTo>
                  <a:lnTo>
                    <a:pt x="2943343" y="2413633"/>
                  </a:lnTo>
                  <a:lnTo>
                    <a:pt x="2946826" y="2416148"/>
                  </a:lnTo>
                  <a:lnTo>
                    <a:pt x="2950310" y="2418646"/>
                  </a:lnTo>
                  <a:lnTo>
                    <a:pt x="2953793" y="2421126"/>
                  </a:lnTo>
                  <a:lnTo>
                    <a:pt x="2957276" y="2423588"/>
                  </a:lnTo>
                  <a:lnTo>
                    <a:pt x="2960759" y="2426034"/>
                  </a:lnTo>
                  <a:lnTo>
                    <a:pt x="2964243" y="2428462"/>
                  </a:lnTo>
                  <a:lnTo>
                    <a:pt x="2967726" y="2430874"/>
                  </a:lnTo>
                  <a:lnTo>
                    <a:pt x="2971209" y="2433269"/>
                  </a:lnTo>
                  <a:lnTo>
                    <a:pt x="2974692" y="2435647"/>
                  </a:lnTo>
                  <a:lnTo>
                    <a:pt x="2978176" y="2438009"/>
                  </a:lnTo>
                  <a:lnTo>
                    <a:pt x="2981659" y="2440356"/>
                  </a:lnTo>
                  <a:lnTo>
                    <a:pt x="2985142" y="2442686"/>
                  </a:lnTo>
                  <a:lnTo>
                    <a:pt x="2988625" y="2445233"/>
                  </a:lnTo>
                  <a:lnTo>
                    <a:pt x="2992109" y="2448814"/>
                  </a:lnTo>
                  <a:lnTo>
                    <a:pt x="2995592" y="2452361"/>
                  </a:lnTo>
                  <a:lnTo>
                    <a:pt x="2999075" y="2455877"/>
                  </a:lnTo>
                  <a:lnTo>
                    <a:pt x="3002558" y="2459360"/>
                  </a:lnTo>
                  <a:lnTo>
                    <a:pt x="3006042" y="2462812"/>
                  </a:lnTo>
                  <a:lnTo>
                    <a:pt x="3009525" y="2466233"/>
                  </a:lnTo>
                  <a:lnTo>
                    <a:pt x="3013008" y="2469623"/>
                  </a:lnTo>
                  <a:lnTo>
                    <a:pt x="3016491" y="2472982"/>
                  </a:lnTo>
                  <a:lnTo>
                    <a:pt x="3019975" y="2476312"/>
                  </a:lnTo>
                  <a:lnTo>
                    <a:pt x="3023458" y="2479613"/>
                  </a:lnTo>
                  <a:lnTo>
                    <a:pt x="3026941" y="2482884"/>
                  </a:lnTo>
                  <a:lnTo>
                    <a:pt x="3030424" y="2486127"/>
                  </a:lnTo>
                  <a:lnTo>
                    <a:pt x="3033908" y="2489341"/>
                  </a:lnTo>
                  <a:lnTo>
                    <a:pt x="3037391" y="2492527"/>
                  </a:lnTo>
                  <a:lnTo>
                    <a:pt x="3040874" y="2494115"/>
                  </a:lnTo>
                  <a:lnTo>
                    <a:pt x="3044357" y="2495632"/>
                  </a:lnTo>
                  <a:lnTo>
                    <a:pt x="3047841" y="2497142"/>
                  </a:lnTo>
                  <a:lnTo>
                    <a:pt x="3051324" y="2498643"/>
                  </a:lnTo>
                  <a:lnTo>
                    <a:pt x="3054807" y="2500136"/>
                  </a:lnTo>
                  <a:lnTo>
                    <a:pt x="3058290" y="2501621"/>
                  </a:lnTo>
                  <a:lnTo>
                    <a:pt x="3061774" y="2503099"/>
                  </a:lnTo>
                  <a:lnTo>
                    <a:pt x="3065257" y="2504568"/>
                  </a:lnTo>
                  <a:lnTo>
                    <a:pt x="3068740" y="2506030"/>
                  </a:lnTo>
                  <a:lnTo>
                    <a:pt x="3072223" y="2507484"/>
                  </a:lnTo>
                  <a:lnTo>
                    <a:pt x="3075707" y="2508931"/>
                  </a:lnTo>
                  <a:lnTo>
                    <a:pt x="3079190" y="2510370"/>
                  </a:lnTo>
                  <a:lnTo>
                    <a:pt x="3082673" y="2511802"/>
                  </a:lnTo>
                  <a:lnTo>
                    <a:pt x="3086156" y="2513226"/>
                  </a:lnTo>
                  <a:lnTo>
                    <a:pt x="3089640" y="2514643"/>
                  </a:lnTo>
                  <a:lnTo>
                    <a:pt x="3093123" y="2516052"/>
                  </a:lnTo>
                  <a:lnTo>
                    <a:pt x="3096606" y="2517455"/>
                  </a:lnTo>
                  <a:lnTo>
                    <a:pt x="3100089" y="2518850"/>
                  </a:lnTo>
                  <a:lnTo>
                    <a:pt x="3103573" y="2520251"/>
                  </a:lnTo>
                  <a:lnTo>
                    <a:pt x="3107056" y="2524525"/>
                  </a:lnTo>
                  <a:lnTo>
                    <a:pt x="3110539" y="2528752"/>
                  </a:lnTo>
                  <a:lnTo>
                    <a:pt x="3114022" y="2532932"/>
                  </a:lnTo>
                  <a:lnTo>
                    <a:pt x="3117506" y="2537066"/>
                  </a:lnTo>
                  <a:lnTo>
                    <a:pt x="3120989" y="2541156"/>
                  </a:lnTo>
                  <a:lnTo>
                    <a:pt x="3124472" y="2545201"/>
                  </a:lnTo>
                  <a:lnTo>
                    <a:pt x="3127955" y="2549203"/>
                  </a:lnTo>
                  <a:lnTo>
                    <a:pt x="3131439" y="2553162"/>
                  </a:lnTo>
                  <a:lnTo>
                    <a:pt x="3134922" y="2557079"/>
                  </a:lnTo>
                  <a:lnTo>
                    <a:pt x="3138405" y="2564223"/>
                  </a:lnTo>
                  <a:lnTo>
                    <a:pt x="3141888" y="2574118"/>
                  </a:lnTo>
                  <a:lnTo>
                    <a:pt x="3145372" y="2583781"/>
                  </a:lnTo>
                  <a:lnTo>
                    <a:pt x="3148855" y="2593220"/>
                  </a:lnTo>
                  <a:lnTo>
                    <a:pt x="3152338" y="2602443"/>
                  </a:lnTo>
                  <a:lnTo>
                    <a:pt x="3155821" y="2606311"/>
                  </a:lnTo>
                  <a:lnTo>
                    <a:pt x="3159304" y="2608745"/>
                  </a:lnTo>
                  <a:lnTo>
                    <a:pt x="3162788" y="2611160"/>
                  </a:lnTo>
                  <a:lnTo>
                    <a:pt x="3166271" y="2613557"/>
                  </a:lnTo>
                  <a:lnTo>
                    <a:pt x="3169754" y="2615935"/>
                  </a:lnTo>
                  <a:lnTo>
                    <a:pt x="3173237" y="2618296"/>
                  </a:lnTo>
                  <a:lnTo>
                    <a:pt x="3176721" y="2620638"/>
                  </a:lnTo>
                  <a:lnTo>
                    <a:pt x="3180204" y="2622963"/>
                  </a:lnTo>
                  <a:lnTo>
                    <a:pt x="3183687" y="2625270"/>
                  </a:lnTo>
                  <a:lnTo>
                    <a:pt x="3187170" y="2627559"/>
                  </a:lnTo>
                  <a:lnTo>
                    <a:pt x="3190654" y="2629832"/>
                  </a:lnTo>
                  <a:lnTo>
                    <a:pt x="3194137" y="2632087"/>
                  </a:lnTo>
                  <a:lnTo>
                    <a:pt x="3197620" y="2634326"/>
                  </a:lnTo>
                  <a:lnTo>
                    <a:pt x="3201103" y="2636549"/>
                  </a:lnTo>
                  <a:lnTo>
                    <a:pt x="3204587" y="2639387"/>
                  </a:lnTo>
                  <a:lnTo>
                    <a:pt x="3208070" y="2642675"/>
                  </a:lnTo>
                  <a:lnTo>
                    <a:pt x="3211553" y="2645931"/>
                  </a:lnTo>
                  <a:lnTo>
                    <a:pt x="3215036" y="2649155"/>
                  </a:lnTo>
                  <a:lnTo>
                    <a:pt x="3218520" y="2652347"/>
                  </a:lnTo>
                  <a:lnTo>
                    <a:pt x="3222003" y="2655507"/>
                  </a:lnTo>
                  <a:lnTo>
                    <a:pt x="3225486" y="2658638"/>
                  </a:lnTo>
                  <a:lnTo>
                    <a:pt x="3228969" y="2661738"/>
                  </a:lnTo>
                  <a:lnTo>
                    <a:pt x="3232453" y="2664808"/>
                  </a:lnTo>
                  <a:lnTo>
                    <a:pt x="3235936" y="2667848"/>
                  </a:lnTo>
                  <a:lnTo>
                    <a:pt x="3239419" y="2670860"/>
                  </a:lnTo>
                  <a:lnTo>
                    <a:pt x="3242902" y="2673843"/>
                  </a:lnTo>
                  <a:lnTo>
                    <a:pt x="3246386" y="2676798"/>
                  </a:lnTo>
                  <a:lnTo>
                    <a:pt x="3249869" y="2679725"/>
                  </a:lnTo>
                  <a:lnTo>
                    <a:pt x="3253352" y="2682349"/>
                  </a:lnTo>
                  <a:lnTo>
                    <a:pt x="3256835" y="2684441"/>
                  </a:lnTo>
                  <a:lnTo>
                    <a:pt x="3260319" y="2686518"/>
                  </a:lnTo>
                  <a:lnTo>
                    <a:pt x="3263802" y="2688580"/>
                  </a:lnTo>
                  <a:lnTo>
                    <a:pt x="3267285" y="2690626"/>
                  </a:lnTo>
                  <a:lnTo>
                    <a:pt x="3270768" y="2692658"/>
                  </a:lnTo>
                  <a:lnTo>
                    <a:pt x="3274252" y="2694675"/>
                  </a:lnTo>
                  <a:lnTo>
                    <a:pt x="3277735" y="2696678"/>
                  </a:lnTo>
                  <a:lnTo>
                    <a:pt x="3281218" y="2698666"/>
                  </a:lnTo>
                  <a:lnTo>
                    <a:pt x="3284701" y="2700640"/>
                  </a:lnTo>
                  <a:lnTo>
                    <a:pt x="3288185" y="2703730"/>
                  </a:lnTo>
                  <a:lnTo>
                    <a:pt x="3291668" y="2706953"/>
                  </a:lnTo>
                  <a:lnTo>
                    <a:pt x="3295151" y="2710143"/>
                  </a:lnTo>
                  <a:lnTo>
                    <a:pt x="3298634" y="2713300"/>
                  </a:lnTo>
                  <a:lnTo>
                    <a:pt x="3302118" y="2716424"/>
                  </a:lnTo>
                  <a:lnTo>
                    <a:pt x="3305601" y="2719517"/>
                  </a:lnTo>
                  <a:lnTo>
                    <a:pt x="3309084" y="2722579"/>
                  </a:lnTo>
                  <a:lnTo>
                    <a:pt x="3312567" y="2725610"/>
                  </a:lnTo>
                  <a:lnTo>
                    <a:pt x="3316051" y="2728610"/>
                  </a:lnTo>
                  <a:lnTo>
                    <a:pt x="3319534" y="2786218"/>
                  </a:lnTo>
                  <a:lnTo>
                    <a:pt x="3323017" y="2788767"/>
                  </a:lnTo>
                  <a:lnTo>
                    <a:pt x="3326500" y="2791293"/>
                  </a:lnTo>
                  <a:lnTo>
                    <a:pt x="3329984" y="2793795"/>
                  </a:lnTo>
                  <a:lnTo>
                    <a:pt x="3333467" y="2796274"/>
                  </a:lnTo>
                  <a:lnTo>
                    <a:pt x="3336950" y="2798730"/>
                  </a:lnTo>
                  <a:lnTo>
                    <a:pt x="3340433" y="2801164"/>
                  </a:lnTo>
                  <a:lnTo>
                    <a:pt x="3343917" y="2803575"/>
                  </a:lnTo>
                  <a:lnTo>
                    <a:pt x="3347400" y="2805965"/>
                  </a:lnTo>
                  <a:lnTo>
                    <a:pt x="3350883" y="2808333"/>
                  </a:lnTo>
                  <a:lnTo>
                    <a:pt x="3354366" y="2814054"/>
                  </a:lnTo>
                  <a:lnTo>
                    <a:pt x="3357850" y="2819975"/>
                  </a:lnTo>
                  <a:lnTo>
                    <a:pt x="3361333" y="2825781"/>
                  </a:lnTo>
                  <a:lnTo>
                    <a:pt x="3364816" y="2831473"/>
                  </a:lnTo>
                  <a:lnTo>
                    <a:pt x="3368299" y="2836557"/>
                  </a:lnTo>
                  <a:lnTo>
                    <a:pt x="3371783" y="2839227"/>
                  </a:lnTo>
                  <a:lnTo>
                    <a:pt x="3375266" y="2841869"/>
                  </a:lnTo>
                  <a:lnTo>
                    <a:pt x="3378749" y="2844484"/>
                  </a:lnTo>
                  <a:lnTo>
                    <a:pt x="3382232" y="2847073"/>
                  </a:lnTo>
                  <a:lnTo>
                    <a:pt x="3385716" y="2849636"/>
                  </a:lnTo>
                  <a:lnTo>
                    <a:pt x="3389199" y="2852172"/>
                  </a:lnTo>
                  <a:lnTo>
                    <a:pt x="3392682" y="2854684"/>
                  </a:lnTo>
                  <a:lnTo>
                    <a:pt x="3396165" y="2857170"/>
                  </a:lnTo>
                  <a:lnTo>
                    <a:pt x="3399649" y="2859632"/>
                  </a:lnTo>
                  <a:lnTo>
                    <a:pt x="3403132" y="2880711"/>
                  </a:lnTo>
                  <a:lnTo>
                    <a:pt x="3406615" y="2884231"/>
                  </a:lnTo>
                  <a:lnTo>
                    <a:pt x="3410098" y="2887703"/>
                  </a:lnTo>
                  <a:lnTo>
                    <a:pt x="3413582" y="2891127"/>
                  </a:lnTo>
                  <a:lnTo>
                    <a:pt x="3417065" y="2894506"/>
                  </a:lnTo>
                  <a:lnTo>
                    <a:pt x="3420548" y="2922135"/>
                  </a:lnTo>
                  <a:lnTo>
                    <a:pt x="3424031" y="2924406"/>
                  </a:lnTo>
                  <a:lnTo>
                    <a:pt x="3427515" y="2926654"/>
                  </a:lnTo>
                  <a:lnTo>
                    <a:pt x="3430998" y="2928879"/>
                  </a:lnTo>
                  <a:lnTo>
                    <a:pt x="3434481" y="2947736"/>
                  </a:lnTo>
                  <a:lnTo>
                    <a:pt x="3437964" y="2949440"/>
                  </a:lnTo>
                  <a:lnTo>
                    <a:pt x="3441447" y="2951130"/>
                  </a:lnTo>
                  <a:lnTo>
                    <a:pt x="3444931" y="2952806"/>
                  </a:lnTo>
                  <a:lnTo>
                    <a:pt x="3448414" y="2954468"/>
                  </a:lnTo>
                  <a:lnTo>
                    <a:pt x="3451897" y="2986808"/>
                  </a:lnTo>
                  <a:lnTo>
                    <a:pt x="3455380" y="2989925"/>
                  </a:lnTo>
                  <a:lnTo>
                    <a:pt x="3458864" y="2992998"/>
                  </a:lnTo>
                  <a:lnTo>
                    <a:pt x="3462347" y="2996026"/>
                  </a:lnTo>
                  <a:lnTo>
                    <a:pt x="3465830" y="2999011"/>
                  </a:lnTo>
                  <a:lnTo>
                    <a:pt x="3469313" y="3013884"/>
                  </a:lnTo>
                  <a:lnTo>
                    <a:pt x="3472797" y="3015690"/>
                  </a:lnTo>
                  <a:lnTo>
                    <a:pt x="3476280" y="3017478"/>
                  </a:lnTo>
                  <a:lnTo>
                    <a:pt x="3479763" y="3019250"/>
                  </a:lnTo>
                  <a:lnTo>
                    <a:pt x="3483246" y="3021004"/>
                  </a:lnTo>
                  <a:lnTo>
                    <a:pt x="3483246" y="3021295"/>
                  </a:lnTo>
                  <a:lnTo>
                    <a:pt x="3483246" y="3021585"/>
                  </a:lnTo>
                  <a:lnTo>
                    <a:pt x="3483246" y="3021875"/>
                  </a:lnTo>
                  <a:lnTo>
                    <a:pt x="3483246" y="3022164"/>
                  </a:lnTo>
                  <a:lnTo>
                    <a:pt x="3483246" y="3022453"/>
                  </a:lnTo>
                  <a:lnTo>
                    <a:pt x="3483246" y="3022742"/>
                  </a:lnTo>
                  <a:lnTo>
                    <a:pt x="3483246" y="3023030"/>
                  </a:lnTo>
                  <a:lnTo>
                    <a:pt x="3483246" y="3023318"/>
                  </a:lnTo>
                  <a:lnTo>
                    <a:pt x="3483246" y="3023606"/>
                  </a:lnTo>
                  <a:lnTo>
                    <a:pt x="3483246" y="3023893"/>
                  </a:lnTo>
                  <a:lnTo>
                    <a:pt x="3483246" y="3024180"/>
                  </a:lnTo>
                  <a:lnTo>
                    <a:pt x="3483246" y="3024467"/>
                  </a:lnTo>
                  <a:lnTo>
                    <a:pt x="3483246" y="3024753"/>
                  </a:lnTo>
                  <a:lnTo>
                    <a:pt x="3483246" y="3025039"/>
                  </a:lnTo>
                  <a:lnTo>
                    <a:pt x="3483246" y="3025324"/>
                  </a:lnTo>
                  <a:lnTo>
                    <a:pt x="3483246" y="3025609"/>
                  </a:lnTo>
                  <a:lnTo>
                    <a:pt x="3483246" y="3025894"/>
                  </a:lnTo>
                  <a:lnTo>
                    <a:pt x="3483246" y="3026179"/>
                  </a:lnTo>
                  <a:lnTo>
                    <a:pt x="3483246" y="3026463"/>
                  </a:lnTo>
                  <a:lnTo>
                    <a:pt x="3483246" y="3026746"/>
                  </a:lnTo>
                  <a:lnTo>
                    <a:pt x="3483246" y="3027030"/>
                  </a:lnTo>
                  <a:lnTo>
                    <a:pt x="3483246" y="3027313"/>
                  </a:lnTo>
                  <a:lnTo>
                    <a:pt x="3483246" y="3027595"/>
                  </a:lnTo>
                  <a:lnTo>
                    <a:pt x="3483246" y="3027878"/>
                  </a:lnTo>
                  <a:lnTo>
                    <a:pt x="3483246" y="3028160"/>
                  </a:lnTo>
                  <a:lnTo>
                    <a:pt x="3483246" y="3028441"/>
                  </a:lnTo>
                  <a:lnTo>
                    <a:pt x="3483246" y="3028723"/>
                  </a:lnTo>
                  <a:lnTo>
                    <a:pt x="3483246" y="3029004"/>
                  </a:lnTo>
                  <a:lnTo>
                    <a:pt x="3483246" y="3029284"/>
                  </a:lnTo>
                  <a:lnTo>
                    <a:pt x="3483246" y="3029564"/>
                  </a:lnTo>
                  <a:lnTo>
                    <a:pt x="3483246" y="3029844"/>
                  </a:lnTo>
                  <a:lnTo>
                    <a:pt x="3483246" y="3030124"/>
                  </a:lnTo>
                  <a:lnTo>
                    <a:pt x="3483246" y="3030403"/>
                  </a:lnTo>
                  <a:lnTo>
                    <a:pt x="3483246" y="3030682"/>
                  </a:lnTo>
                  <a:lnTo>
                    <a:pt x="3483246" y="3030960"/>
                  </a:lnTo>
                  <a:lnTo>
                    <a:pt x="3483246" y="3031238"/>
                  </a:lnTo>
                  <a:lnTo>
                    <a:pt x="3483246" y="3031516"/>
                  </a:lnTo>
                  <a:lnTo>
                    <a:pt x="3483246" y="3031794"/>
                  </a:lnTo>
                  <a:lnTo>
                    <a:pt x="3483246" y="3032071"/>
                  </a:lnTo>
                  <a:lnTo>
                    <a:pt x="3483246" y="3032348"/>
                  </a:lnTo>
                  <a:lnTo>
                    <a:pt x="3483246" y="3032624"/>
                  </a:lnTo>
                  <a:lnTo>
                    <a:pt x="3483246" y="3032900"/>
                  </a:lnTo>
                  <a:lnTo>
                    <a:pt x="3483246" y="3033176"/>
                  </a:lnTo>
                  <a:lnTo>
                    <a:pt x="3483246" y="3033451"/>
                  </a:lnTo>
                  <a:lnTo>
                    <a:pt x="3483246" y="3033727"/>
                  </a:lnTo>
                  <a:lnTo>
                    <a:pt x="3483246" y="3034001"/>
                  </a:lnTo>
                  <a:lnTo>
                    <a:pt x="3483246" y="3034276"/>
                  </a:lnTo>
                  <a:lnTo>
                    <a:pt x="3483246" y="3034550"/>
                  </a:lnTo>
                  <a:lnTo>
                    <a:pt x="3483246" y="3034824"/>
                  </a:lnTo>
                  <a:lnTo>
                    <a:pt x="3483246" y="3035097"/>
                  </a:lnTo>
                  <a:lnTo>
                    <a:pt x="3483246" y="3035370"/>
                  </a:lnTo>
                  <a:lnTo>
                    <a:pt x="3483246" y="3035643"/>
                  </a:lnTo>
                  <a:lnTo>
                    <a:pt x="3483246" y="3035915"/>
                  </a:lnTo>
                  <a:lnTo>
                    <a:pt x="3483246" y="3036187"/>
                  </a:lnTo>
                  <a:lnTo>
                    <a:pt x="3483246" y="3036459"/>
                  </a:lnTo>
                  <a:lnTo>
                    <a:pt x="3483246" y="3036731"/>
                  </a:lnTo>
                  <a:lnTo>
                    <a:pt x="3483246" y="3037002"/>
                  </a:lnTo>
                  <a:lnTo>
                    <a:pt x="3483246" y="3037272"/>
                  </a:lnTo>
                  <a:lnTo>
                    <a:pt x="3483246" y="3037543"/>
                  </a:lnTo>
                  <a:lnTo>
                    <a:pt x="3483246" y="3037813"/>
                  </a:lnTo>
                  <a:lnTo>
                    <a:pt x="3483246" y="3038083"/>
                  </a:lnTo>
                  <a:lnTo>
                    <a:pt x="3483246" y="3038352"/>
                  </a:lnTo>
                  <a:lnTo>
                    <a:pt x="3483246" y="3038621"/>
                  </a:lnTo>
                  <a:lnTo>
                    <a:pt x="3483246" y="3038890"/>
                  </a:lnTo>
                  <a:lnTo>
                    <a:pt x="3483246" y="3039159"/>
                  </a:lnTo>
                  <a:lnTo>
                    <a:pt x="3483246" y="3039427"/>
                  </a:lnTo>
                  <a:lnTo>
                    <a:pt x="3483246" y="3039695"/>
                  </a:lnTo>
                  <a:lnTo>
                    <a:pt x="3483246" y="3039962"/>
                  </a:lnTo>
                  <a:lnTo>
                    <a:pt x="3483246" y="3040230"/>
                  </a:lnTo>
                  <a:lnTo>
                    <a:pt x="3483246" y="3040496"/>
                  </a:lnTo>
                  <a:lnTo>
                    <a:pt x="3483246" y="3040763"/>
                  </a:lnTo>
                  <a:lnTo>
                    <a:pt x="3483246" y="3041029"/>
                  </a:lnTo>
                  <a:lnTo>
                    <a:pt x="3483246" y="3041295"/>
                  </a:lnTo>
                  <a:lnTo>
                    <a:pt x="3483246" y="3041561"/>
                  </a:lnTo>
                  <a:lnTo>
                    <a:pt x="3483246" y="3041826"/>
                  </a:lnTo>
                  <a:lnTo>
                    <a:pt x="3483246" y="3042091"/>
                  </a:lnTo>
                  <a:lnTo>
                    <a:pt x="3483246" y="3042356"/>
                  </a:lnTo>
                  <a:lnTo>
                    <a:pt x="3483246" y="3042620"/>
                  </a:lnTo>
                  <a:lnTo>
                    <a:pt x="3483246" y="3042884"/>
                  </a:lnTo>
                  <a:lnTo>
                    <a:pt x="3483246" y="3043148"/>
                  </a:lnTo>
                  <a:lnTo>
                    <a:pt x="3483246" y="3043411"/>
                  </a:lnTo>
                  <a:lnTo>
                    <a:pt x="3483246" y="3043674"/>
                  </a:lnTo>
                  <a:lnTo>
                    <a:pt x="3483246" y="3043937"/>
                  </a:lnTo>
                  <a:lnTo>
                    <a:pt x="3483246" y="3044199"/>
                  </a:lnTo>
                  <a:lnTo>
                    <a:pt x="3483246" y="3044461"/>
                  </a:lnTo>
                  <a:lnTo>
                    <a:pt x="3483246" y="3044723"/>
                  </a:lnTo>
                  <a:lnTo>
                    <a:pt x="3483246" y="3044985"/>
                  </a:lnTo>
                  <a:lnTo>
                    <a:pt x="3483246" y="3045246"/>
                  </a:lnTo>
                  <a:lnTo>
                    <a:pt x="3483246" y="3045507"/>
                  </a:lnTo>
                  <a:lnTo>
                    <a:pt x="3483246" y="3045767"/>
                  </a:lnTo>
                  <a:lnTo>
                    <a:pt x="3483246" y="3046027"/>
                  </a:lnTo>
                  <a:lnTo>
                    <a:pt x="3483246" y="3046287"/>
                  </a:lnTo>
                  <a:lnTo>
                    <a:pt x="3483246" y="3046547"/>
                  </a:lnTo>
                  <a:lnTo>
                    <a:pt x="3483246" y="3046806"/>
                  </a:lnTo>
                  <a:lnTo>
                    <a:pt x="3483246" y="3047065"/>
                  </a:lnTo>
                  <a:lnTo>
                    <a:pt x="3483246" y="3047324"/>
                  </a:lnTo>
                  <a:lnTo>
                    <a:pt x="3483246" y="3047582"/>
                  </a:lnTo>
                  <a:lnTo>
                    <a:pt x="3483246" y="3047841"/>
                  </a:lnTo>
                  <a:lnTo>
                    <a:pt x="3483246" y="3048098"/>
                  </a:lnTo>
                  <a:lnTo>
                    <a:pt x="3483246" y="3048356"/>
                  </a:lnTo>
                  <a:lnTo>
                    <a:pt x="3483246" y="3048613"/>
                  </a:lnTo>
                  <a:lnTo>
                    <a:pt x="3483246" y="3048870"/>
                  </a:lnTo>
                  <a:lnTo>
                    <a:pt x="3483246" y="3049126"/>
                  </a:lnTo>
                  <a:lnTo>
                    <a:pt x="3483246" y="3049383"/>
                  </a:lnTo>
                  <a:lnTo>
                    <a:pt x="3483246" y="3049639"/>
                  </a:lnTo>
                  <a:lnTo>
                    <a:pt x="3483246" y="3049894"/>
                  </a:lnTo>
                  <a:lnTo>
                    <a:pt x="3483246" y="3050150"/>
                  </a:lnTo>
                  <a:lnTo>
                    <a:pt x="3483246" y="3050405"/>
                  </a:lnTo>
                  <a:lnTo>
                    <a:pt x="3483246" y="3050660"/>
                  </a:lnTo>
                  <a:lnTo>
                    <a:pt x="3483246" y="3050914"/>
                  </a:lnTo>
                  <a:lnTo>
                    <a:pt x="3483246" y="3051168"/>
                  </a:lnTo>
                  <a:lnTo>
                    <a:pt x="3483246" y="3051422"/>
                  </a:lnTo>
                  <a:lnTo>
                    <a:pt x="3483246" y="3051676"/>
                  </a:lnTo>
                  <a:lnTo>
                    <a:pt x="3483246" y="3051929"/>
                  </a:lnTo>
                  <a:lnTo>
                    <a:pt x="3483246" y="3052182"/>
                  </a:lnTo>
                  <a:lnTo>
                    <a:pt x="3483246" y="3052435"/>
                  </a:lnTo>
                  <a:lnTo>
                    <a:pt x="3483246" y="3052687"/>
                  </a:lnTo>
                  <a:lnTo>
                    <a:pt x="3483246" y="3052939"/>
                  </a:lnTo>
                  <a:lnTo>
                    <a:pt x="3483246" y="3053191"/>
                  </a:lnTo>
                  <a:lnTo>
                    <a:pt x="3483246" y="3053442"/>
                  </a:lnTo>
                  <a:lnTo>
                    <a:pt x="3483246" y="3053694"/>
                  </a:lnTo>
                  <a:lnTo>
                    <a:pt x="3483246" y="3053944"/>
                  </a:lnTo>
                  <a:lnTo>
                    <a:pt x="3483246" y="3054195"/>
                  </a:lnTo>
                  <a:lnTo>
                    <a:pt x="3483246" y="3054445"/>
                  </a:lnTo>
                  <a:lnTo>
                    <a:pt x="3483246" y="3054695"/>
                  </a:lnTo>
                  <a:lnTo>
                    <a:pt x="3483246" y="3054945"/>
                  </a:lnTo>
                  <a:lnTo>
                    <a:pt x="3483246" y="3055195"/>
                  </a:lnTo>
                  <a:lnTo>
                    <a:pt x="3483246" y="3055444"/>
                  </a:lnTo>
                  <a:lnTo>
                    <a:pt x="3483246" y="3055693"/>
                  </a:lnTo>
                  <a:lnTo>
                    <a:pt x="3483246" y="3055941"/>
                  </a:lnTo>
                  <a:lnTo>
                    <a:pt x="3483246" y="3056189"/>
                  </a:lnTo>
                  <a:lnTo>
                    <a:pt x="3483246" y="3056437"/>
                  </a:lnTo>
                  <a:lnTo>
                    <a:pt x="3483246" y="3056685"/>
                  </a:lnTo>
                  <a:lnTo>
                    <a:pt x="3483246" y="3056933"/>
                  </a:lnTo>
                  <a:lnTo>
                    <a:pt x="3483246" y="3057180"/>
                  </a:lnTo>
                  <a:lnTo>
                    <a:pt x="3483246" y="3057427"/>
                  </a:lnTo>
                  <a:lnTo>
                    <a:pt x="3483246" y="3057673"/>
                  </a:lnTo>
                  <a:lnTo>
                    <a:pt x="3483246" y="3057919"/>
                  </a:lnTo>
                  <a:lnTo>
                    <a:pt x="3483246" y="3058165"/>
                  </a:lnTo>
                  <a:lnTo>
                    <a:pt x="3483246" y="3058411"/>
                  </a:lnTo>
                  <a:lnTo>
                    <a:pt x="3483246" y="3058657"/>
                  </a:lnTo>
                  <a:lnTo>
                    <a:pt x="3483246" y="3058902"/>
                  </a:lnTo>
                  <a:lnTo>
                    <a:pt x="3483246" y="3059147"/>
                  </a:lnTo>
                  <a:lnTo>
                    <a:pt x="3483246" y="3059391"/>
                  </a:lnTo>
                  <a:lnTo>
                    <a:pt x="3483246" y="3059635"/>
                  </a:lnTo>
                  <a:lnTo>
                    <a:pt x="3483246" y="3059879"/>
                  </a:lnTo>
                  <a:lnTo>
                    <a:pt x="3483246" y="3060123"/>
                  </a:lnTo>
                  <a:lnTo>
                    <a:pt x="3483246" y="3060367"/>
                  </a:lnTo>
                  <a:lnTo>
                    <a:pt x="3483246" y="3060610"/>
                  </a:lnTo>
                  <a:lnTo>
                    <a:pt x="3483246" y="3060853"/>
                  </a:lnTo>
                  <a:lnTo>
                    <a:pt x="3483246" y="3061095"/>
                  </a:lnTo>
                  <a:lnTo>
                    <a:pt x="3483246" y="3061338"/>
                  </a:lnTo>
                  <a:lnTo>
                    <a:pt x="3483246" y="3061580"/>
                  </a:lnTo>
                  <a:lnTo>
                    <a:pt x="3483246" y="3061822"/>
                  </a:lnTo>
                  <a:lnTo>
                    <a:pt x="3483246" y="3062063"/>
                  </a:lnTo>
                  <a:lnTo>
                    <a:pt x="3483246" y="3062304"/>
                  </a:lnTo>
                  <a:lnTo>
                    <a:pt x="3483246" y="3062545"/>
                  </a:lnTo>
                  <a:lnTo>
                    <a:pt x="3483246" y="3062786"/>
                  </a:lnTo>
                  <a:lnTo>
                    <a:pt x="3483246" y="3063026"/>
                  </a:lnTo>
                  <a:lnTo>
                    <a:pt x="3483246" y="3063266"/>
                  </a:lnTo>
                  <a:lnTo>
                    <a:pt x="3483246" y="3063506"/>
                  </a:lnTo>
                  <a:lnTo>
                    <a:pt x="3483246" y="3063746"/>
                  </a:lnTo>
                  <a:lnTo>
                    <a:pt x="3483246" y="3063985"/>
                  </a:lnTo>
                  <a:lnTo>
                    <a:pt x="3483246" y="3064224"/>
                  </a:lnTo>
                  <a:lnTo>
                    <a:pt x="3483246" y="3064463"/>
                  </a:lnTo>
                  <a:lnTo>
                    <a:pt x="3483246" y="3064701"/>
                  </a:lnTo>
                  <a:lnTo>
                    <a:pt x="3483246" y="3064940"/>
                  </a:lnTo>
                  <a:lnTo>
                    <a:pt x="3483246" y="3065178"/>
                  </a:lnTo>
                  <a:lnTo>
                    <a:pt x="3483246" y="3065415"/>
                  </a:lnTo>
                  <a:lnTo>
                    <a:pt x="3483246" y="3065653"/>
                  </a:lnTo>
                  <a:lnTo>
                    <a:pt x="3483246" y="3065890"/>
                  </a:lnTo>
                  <a:lnTo>
                    <a:pt x="3483246" y="3066127"/>
                  </a:lnTo>
                  <a:lnTo>
                    <a:pt x="3483246" y="3066363"/>
                  </a:lnTo>
                  <a:lnTo>
                    <a:pt x="3483246" y="3066600"/>
                  </a:lnTo>
                  <a:lnTo>
                    <a:pt x="3483246" y="3066836"/>
                  </a:lnTo>
                  <a:lnTo>
                    <a:pt x="3483246" y="3067071"/>
                  </a:lnTo>
                  <a:lnTo>
                    <a:pt x="3483246" y="3067307"/>
                  </a:lnTo>
                  <a:lnTo>
                    <a:pt x="3483246" y="3067542"/>
                  </a:lnTo>
                  <a:lnTo>
                    <a:pt x="3483246" y="3067777"/>
                  </a:lnTo>
                  <a:lnTo>
                    <a:pt x="3483246" y="3068012"/>
                  </a:lnTo>
                  <a:lnTo>
                    <a:pt x="3483246" y="3068246"/>
                  </a:lnTo>
                  <a:lnTo>
                    <a:pt x="3483246" y="3068481"/>
                  </a:lnTo>
                  <a:lnTo>
                    <a:pt x="3483246" y="3068715"/>
                  </a:lnTo>
                  <a:lnTo>
                    <a:pt x="3483246" y="3068948"/>
                  </a:lnTo>
                  <a:lnTo>
                    <a:pt x="3483246" y="3069182"/>
                  </a:lnTo>
                  <a:lnTo>
                    <a:pt x="3483246" y="3069415"/>
                  </a:lnTo>
                  <a:lnTo>
                    <a:pt x="3483246" y="3069648"/>
                  </a:lnTo>
                  <a:lnTo>
                    <a:pt x="3483246" y="3069880"/>
                  </a:lnTo>
                  <a:lnTo>
                    <a:pt x="3483246" y="3070113"/>
                  </a:lnTo>
                  <a:lnTo>
                    <a:pt x="3483246" y="3070345"/>
                  </a:lnTo>
                  <a:lnTo>
                    <a:pt x="3483246" y="3070577"/>
                  </a:lnTo>
                  <a:lnTo>
                    <a:pt x="3483246" y="3070808"/>
                  </a:lnTo>
                  <a:lnTo>
                    <a:pt x="3483246" y="3071039"/>
                  </a:lnTo>
                  <a:lnTo>
                    <a:pt x="3483246" y="3071271"/>
                  </a:lnTo>
                  <a:lnTo>
                    <a:pt x="3483246" y="3071501"/>
                  </a:lnTo>
                  <a:lnTo>
                    <a:pt x="3483246" y="3071732"/>
                  </a:lnTo>
                  <a:lnTo>
                    <a:pt x="3483246" y="3071962"/>
                  </a:lnTo>
                  <a:lnTo>
                    <a:pt x="3483246" y="3072192"/>
                  </a:lnTo>
                  <a:lnTo>
                    <a:pt x="3483246" y="3072422"/>
                  </a:lnTo>
                  <a:lnTo>
                    <a:pt x="3483246" y="3072651"/>
                  </a:lnTo>
                  <a:lnTo>
                    <a:pt x="3483246" y="3072881"/>
                  </a:lnTo>
                  <a:lnTo>
                    <a:pt x="3483246" y="3073110"/>
                  </a:lnTo>
                  <a:lnTo>
                    <a:pt x="3483246" y="3073338"/>
                  </a:lnTo>
                  <a:lnTo>
                    <a:pt x="3483246" y="3073567"/>
                  </a:lnTo>
                  <a:lnTo>
                    <a:pt x="3483246" y="3073795"/>
                  </a:lnTo>
                  <a:lnTo>
                    <a:pt x="3483246" y="3074023"/>
                  </a:lnTo>
                  <a:lnTo>
                    <a:pt x="3483246" y="3074251"/>
                  </a:lnTo>
                  <a:lnTo>
                    <a:pt x="3483246" y="3074478"/>
                  </a:lnTo>
                  <a:lnTo>
                    <a:pt x="3483246" y="3074706"/>
                  </a:lnTo>
                  <a:lnTo>
                    <a:pt x="3483246" y="3074933"/>
                  </a:lnTo>
                  <a:lnTo>
                    <a:pt x="3483246" y="3075159"/>
                  </a:lnTo>
                  <a:lnTo>
                    <a:pt x="3483246" y="3075386"/>
                  </a:lnTo>
                  <a:lnTo>
                    <a:pt x="3483246" y="3075612"/>
                  </a:lnTo>
                  <a:lnTo>
                    <a:pt x="3483246" y="3075838"/>
                  </a:lnTo>
                  <a:lnTo>
                    <a:pt x="3483246" y="3076064"/>
                  </a:lnTo>
                  <a:lnTo>
                    <a:pt x="3483246" y="3076289"/>
                  </a:lnTo>
                  <a:lnTo>
                    <a:pt x="3483246" y="3076514"/>
                  </a:lnTo>
                  <a:lnTo>
                    <a:pt x="3483246" y="3076739"/>
                  </a:lnTo>
                  <a:lnTo>
                    <a:pt x="3483246" y="3076964"/>
                  </a:lnTo>
                  <a:lnTo>
                    <a:pt x="3483246" y="3077188"/>
                  </a:lnTo>
                  <a:lnTo>
                    <a:pt x="3483246" y="3077413"/>
                  </a:lnTo>
                  <a:lnTo>
                    <a:pt x="3483246" y="3077637"/>
                  </a:lnTo>
                  <a:lnTo>
                    <a:pt x="3483246" y="3077860"/>
                  </a:lnTo>
                  <a:lnTo>
                    <a:pt x="3483246" y="3078084"/>
                  </a:lnTo>
                  <a:lnTo>
                    <a:pt x="3483246" y="3078307"/>
                  </a:lnTo>
                  <a:lnTo>
                    <a:pt x="3483246" y="3078530"/>
                  </a:lnTo>
                  <a:lnTo>
                    <a:pt x="3483246" y="3078753"/>
                  </a:lnTo>
                  <a:lnTo>
                    <a:pt x="3483246" y="3078975"/>
                  </a:lnTo>
                  <a:lnTo>
                    <a:pt x="3483246" y="3079197"/>
                  </a:lnTo>
                  <a:lnTo>
                    <a:pt x="3483246" y="3079419"/>
                  </a:lnTo>
                  <a:lnTo>
                    <a:pt x="3483246" y="3079641"/>
                  </a:lnTo>
                  <a:lnTo>
                    <a:pt x="3483246" y="3079863"/>
                  </a:lnTo>
                  <a:lnTo>
                    <a:pt x="3483246" y="3080084"/>
                  </a:lnTo>
                  <a:lnTo>
                    <a:pt x="3483246" y="3080305"/>
                  </a:lnTo>
                  <a:lnTo>
                    <a:pt x="3483246" y="3080526"/>
                  </a:lnTo>
                  <a:lnTo>
                    <a:pt x="3483246" y="3080746"/>
                  </a:lnTo>
                  <a:lnTo>
                    <a:pt x="3483246" y="3080967"/>
                  </a:lnTo>
                  <a:lnTo>
                    <a:pt x="3483246" y="3081187"/>
                  </a:lnTo>
                  <a:lnTo>
                    <a:pt x="3483246" y="3081407"/>
                  </a:lnTo>
                  <a:lnTo>
                    <a:pt x="3483246" y="3081626"/>
                  </a:lnTo>
                  <a:lnTo>
                    <a:pt x="3483246" y="3081846"/>
                  </a:lnTo>
                  <a:lnTo>
                    <a:pt x="3483246" y="3082065"/>
                  </a:lnTo>
                  <a:lnTo>
                    <a:pt x="3483246" y="3082284"/>
                  </a:lnTo>
                  <a:lnTo>
                    <a:pt x="3483246" y="3082502"/>
                  </a:lnTo>
                  <a:lnTo>
                    <a:pt x="3483246" y="3082721"/>
                  </a:lnTo>
                  <a:lnTo>
                    <a:pt x="3483246" y="3082939"/>
                  </a:lnTo>
                  <a:lnTo>
                    <a:pt x="3483246" y="3083157"/>
                  </a:lnTo>
                  <a:lnTo>
                    <a:pt x="3483246" y="3083374"/>
                  </a:lnTo>
                  <a:lnTo>
                    <a:pt x="3483246" y="3083592"/>
                  </a:lnTo>
                  <a:lnTo>
                    <a:pt x="3483246" y="3083809"/>
                  </a:lnTo>
                  <a:lnTo>
                    <a:pt x="3483246" y="3084026"/>
                  </a:lnTo>
                  <a:lnTo>
                    <a:pt x="3483246" y="3084243"/>
                  </a:lnTo>
                  <a:lnTo>
                    <a:pt x="3483246" y="3084459"/>
                  </a:lnTo>
                  <a:lnTo>
                    <a:pt x="3483246" y="3084675"/>
                  </a:lnTo>
                  <a:lnTo>
                    <a:pt x="3483246" y="3084891"/>
                  </a:lnTo>
                  <a:lnTo>
                    <a:pt x="3483246" y="3085107"/>
                  </a:lnTo>
                  <a:lnTo>
                    <a:pt x="3483246" y="3085323"/>
                  </a:lnTo>
                  <a:lnTo>
                    <a:pt x="3483246" y="3085538"/>
                  </a:lnTo>
                  <a:lnTo>
                    <a:pt x="3483246" y="3085753"/>
                  </a:lnTo>
                  <a:lnTo>
                    <a:pt x="3483246" y="3085968"/>
                  </a:lnTo>
                  <a:lnTo>
                    <a:pt x="3483246" y="3086183"/>
                  </a:lnTo>
                  <a:lnTo>
                    <a:pt x="3483246" y="3086397"/>
                  </a:lnTo>
                  <a:lnTo>
                    <a:pt x="3483246" y="3086611"/>
                  </a:lnTo>
                  <a:lnTo>
                    <a:pt x="3483246" y="3086825"/>
                  </a:lnTo>
                  <a:lnTo>
                    <a:pt x="3483246" y="3087039"/>
                  </a:lnTo>
                  <a:lnTo>
                    <a:pt x="3483246" y="3087252"/>
                  </a:lnTo>
                  <a:lnTo>
                    <a:pt x="3483246" y="3087466"/>
                  </a:lnTo>
                  <a:lnTo>
                    <a:pt x="3483246" y="3087679"/>
                  </a:lnTo>
                  <a:lnTo>
                    <a:pt x="3483246" y="3087891"/>
                  </a:lnTo>
                  <a:lnTo>
                    <a:pt x="3483246" y="3088104"/>
                  </a:lnTo>
                  <a:lnTo>
                    <a:pt x="3483246" y="3088316"/>
                  </a:lnTo>
                  <a:lnTo>
                    <a:pt x="3483246" y="3088528"/>
                  </a:lnTo>
                  <a:lnTo>
                    <a:pt x="3483246" y="3088740"/>
                  </a:lnTo>
                  <a:lnTo>
                    <a:pt x="3483246" y="3088952"/>
                  </a:lnTo>
                  <a:lnTo>
                    <a:pt x="3483246" y="3089163"/>
                  </a:lnTo>
                  <a:lnTo>
                    <a:pt x="3483246" y="3089374"/>
                  </a:lnTo>
                  <a:lnTo>
                    <a:pt x="3483246" y="3089585"/>
                  </a:lnTo>
                  <a:lnTo>
                    <a:pt x="3483246" y="3089796"/>
                  </a:lnTo>
                  <a:lnTo>
                    <a:pt x="3483246" y="3090007"/>
                  </a:lnTo>
                  <a:lnTo>
                    <a:pt x="3483246" y="3090217"/>
                  </a:lnTo>
                  <a:lnTo>
                    <a:pt x="3483246" y="3090427"/>
                  </a:lnTo>
                  <a:lnTo>
                    <a:pt x="3483246" y="3090637"/>
                  </a:lnTo>
                  <a:lnTo>
                    <a:pt x="3483246" y="3090847"/>
                  </a:lnTo>
                  <a:lnTo>
                    <a:pt x="3483246" y="3091056"/>
                  </a:lnTo>
                  <a:lnTo>
                    <a:pt x="3483246" y="3091265"/>
                  </a:lnTo>
                  <a:lnTo>
                    <a:pt x="3483246" y="3091474"/>
                  </a:lnTo>
                  <a:lnTo>
                    <a:pt x="3483246" y="3091683"/>
                  </a:lnTo>
                  <a:lnTo>
                    <a:pt x="3483246" y="3091891"/>
                  </a:lnTo>
                  <a:lnTo>
                    <a:pt x="3483246" y="3092100"/>
                  </a:lnTo>
                  <a:lnTo>
                    <a:pt x="3483246" y="3092308"/>
                  </a:lnTo>
                  <a:lnTo>
                    <a:pt x="3483246" y="3092515"/>
                  </a:lnTo>
                  <a:lnTo>
                    <a:pt x="3483246" y="3092723"/>
                  </a:lnTo>
                  <a:lnTo>
                    <a:pt x="3483246" y="3092930"/>
                  </a:lnTo>
                  <a:lnTo>
                    <a:pt x="3483246" y="3093138"/>
                  </a:lnTo>
                  <a:lnTo>
                    <a:pt x="3483246" y="3093345"/>
                  </a:lnTo>
                  <a:lnTo>
                    <a:pt x="3483246" y="3093551"/>
                  </a:lnTo>
                  <a:lnTo>
                    <a:pt x="3483246" y="3093758"/>
                  </a:lnTo>
                  <a:lnTo>
                    <a:pt x="3483246" y="3093964"/>
                  </a:lnTo>
                  <a:lnTo>
                    <a:pt x="3483246" y="3094170"/>
                  </a:lnTo>
                  <a:lnTo>
                    <a:pt x="3483246" y="3094376"/>
                  </a:lnTo>
                  <a:lnTo>
                    <a:pt x="3483246" y="3094582"/>
                  </a:lnTo>
                  <a:lnTo>
                    <a:pt x="3483246" y="3094787"/>
                  </a:lnTo>
                  <a:lnTo>
                    <a:pt x="3483246" y="3094992"/>
                  </a:lnTo>
                  <a:lnTo>
                    <a:pt x="3483246" y="3095197"/>
                  </a:lnTo>
                  <a:lnTo>
                    <a:pt x="3483246" y="3095402"/>
                  </a:lnTo>
                  <a:lnTo>
                    <a:pt x="3483246" y="3095607"/>
                  </a:lnTo>
                  <a:lnTo>
                    <a:pt x="3483246" y="3095811"/>
                  </a:lnTo>
                  <a:lnTo>
                    <a:pt x="3483246" y="3096015"/>
                  </a:lnTo>
                  <a:lnTo>
                    <a:pt x="3483246" y="3096219"/>
                  </a:lnTo>
                  <a:lnTo>
                    <a:pt x="3483246" y="3096423"/>
                  </a:lnTo>
                  <a:lnTo>
                    <a:pt x="3483246" y="3096626"/>
                  </a:lnTo>
                  <a:lnTo>
                    <a:pt x="3483246" y="3096829"/>
                  </a:lnTo>
                  <a:lnTo>
                    <a:pt x="3483246" y="3097033"/>
                  </a:lnTo>
                  <a:lnTo>
                    <a:pt x="3483246" y="3097235"/>
                  </a:lnTo>
                  <a:lnTo>
                    <a:pt x="3483246" y="3097438"/>
                  </a:lnTo>
                  <a:lnTo>
                    <a:pt x="3483246" y="3097640"/>
                  </a:lnTo>
                  <a:lnTo>
                    <a:pt x="3483246" y="3097843"/>
                  </a:lnTo>
                  <a:lnTo>
                    <a:pt x="3483246" y="3098045"/>
                  </a:lnTo>
                  <a:lnTo>
                    <a:pt x="3483246" y="3098246"/>
                  </a:lnTo>
                  <a:lnTo>
                    <a:pt x="3483246" y="3098448"/>
                  </a:lnTo>
                  <a:lnTo>
                    <a:pt x="3483246" y="3098649"/>
                  </a:lnTo>
                  <a:lnTo>
                    <a:pt x="3483246" y="3098850"/>
                  </a:lnTo>
                  <a:lnTo>
                    <a:pt x="3483246" y="3099051"/>
                  </a:lnTo>
                  <a:lnTo>
                    <a:pt x="3483246" y="3099252"/>
                  </a:lnTo>
                  <a:lnTo>
                    <a:pt x="3483246" y="3099453"/>
                  </a:lnTo>
                  <a:lnTo>
                    <a:pt x="3483246" y="3099653"/>
                  </a:lnTo>
                  <a:lnTo>
                    <a:pt x="3483246" y="3099853"/>
                  </a:lnTo>
                  <a:lnTo>
                    <a:pt x="3483246" y="3100053"/>
                  </a:lnTo>
                  <a:lnTo>
                    <a:pt x="3483246" y="3100253"/>
                  </a:lnTo>
                  <a:lnTo>
                    <a:pt x="3483246" y="3100452"/>
                  </a:lnTo>
                  <a:lnTo>
                    <a:pt x="3483246" y="3100651"/>
                  </a:lnTo>
                  <a:lnTo>
                    <a:pt x="3483246" y="3100850"/>
                  </a:lnTo>
                  <a:lnTo>
                    <a:pt x="3483246" y="3101049"/>
                  </a:lnTo>
                  <a:lnTo>
                    <a:pt x="3483246" y="3101248"/>
                  </a:lnTo>
                  <a:lnTo>
                    <a:pt x="3483246" y="3101446"/>
                  </a:lnTo>
                  <a:lnTo>
                    <a:pt x="3483246" y="3101645"/>
                  </a:lnTo>
                  <a:lnTo>
                    <a:pt x="3483246" y="3101843"/>
                  </a:lnTo>
                  <a:lnTo>
                    <a:pt x="3483246" y="3102040"/>
                  </a:lnTo>
                  <a:lnTo>
                    <a:pt x="3483246" y="3102238"/>
                  </a:lnTo>
                  <a:lnTo>
                    <a:pt x="3483246" y="3102436"/>
                  </a:lnTo>
                  <a:lnTo>
                    <a:pt x="3483246" y="3102633"/>
                  </a:lnTo>
                  <a:lnTo>
                    <a:pt x="3483246" y="3102830"/>
                  </a:lnTo>
                  <a:lnTo>
                    <a:pt x="3483246" y="3103027"/>
                  </a:lnTo>
                  <a:lnTo>
                    <a:pt x="3483246" y="3103223"/>
                  </a:lnTo>
                  <a:lnTo>
                    <a:pt x="3483246" y="3103420"/>
                  </a:lnTo>
                  <a:lnTo>
                    <a:pt x="3483246" y="3103616"/>
                  </a:lnTo>
                  <a:lnTo>
                    <a:pt x="3483246" y="3103812"/>
                  </a:lnTo>
                  <a:lnTo>
                    <a:pt x="3483246" y="3104008"/>
                  </a:lnTo>
                  <a:lnTo>
                    <a:pt x="3483246" y="3104203"/>
                  </a:lnTo>
                  <a:lnTo>
                    <a:pt x="3483246" y="3104398"/>
                  </a:lnTo>
                  <a:lnTo>
                    <a:pt x="3483246" y="3104594"/>
                  </a:lnTo>
                  <a:lnTo>
                    <a:pt x="3483246" y="3104789"/>
                  </a:lnTo>
                  <a:lnTo>
                    <a:pt x="3483246" y="3104983"/>
                  </a:lnTo>
                  <a:lnTo>
                    <a:pt x="3483246" y="3105178"/>
                  </a:lnTo>
                  <a:lnTo>
                    <a:pt x="3483246" y="3105372"/>
                  </a:lnTo>
                  <a:lnTo>
                    <a:pt x="3483246" y="3105567"/>
                  </a:lnTo>
                  <a:lnTo>
                    <a:pt x="3483246" y="3105761"/>
                  </a:lnTo>
                  <a:lnTo>
                    <a:pt x="3483246" y="3105954"/>
                  </a:lnTo>
                  <a:lnTo>
                    <a:pt x="3483246" y="3106148"/>
                  </a:lnTo>
                  <a:lnTo>
                    <a:pt x="3483246" y="3106341"/>
                  </a:lnTo>
                  <a:lnTo>
                    <a:pt x="3483246" y="3106534"/>
                  </a:lnTo>
                  <a:lnTo>
                    <a:pt x="3483246" y="3106727"/>
                  </a:lnTo>
                  <a:lnTo>
                    <a:pt x="3483246" y="3106920"/>
                  </a:lnTo>
                  <a:lnTo>
                    <a:pt x="3483246" y="3107113"/>
                  </a:lnTo>
                  <a:lnTo>
                    <a:pt x="3483246" y="3107305"/>
                  </a:lnTo>
                  <a:lnTo>
                    <a:pt x="3483246" y="3107497"/>
                  </a:lnTo>
                  <a:lnTo>
                    <a:pt x="3483246" y="3107689"/>
                  </a:lnTo>
                  <a:lnTo>
                    <a:pt x="3483246" y="3107881"/>
                  </a:lnTo>
                  <a:lnTo>
                    <a:pt x="3483246" y="3108073"/>
                  </a:lnTo>
                  <a:lnTo>
                    <a:pt x="3483246" y="3108264"/>
                  </a:lnTo>
                  <a:lnTo>
                    <a:pt x="3483246" y="3108455"/>
                  </a:lnTo>
                  <a:lnTo>
                    <a:pt x="3483246" y="3108647"/>
                  </a:lnTo>
                  <a:lnTo>
                    <a:pt x="3483246" y="3108837"/>
                  </a:lnTo>
                  <a:lnTo>
                    <a:pt x="3483246" y="3109028"/>
                  </a:lnTo>
                  <a:lnTo>
                    <a:pt x="3483246" y="3109218"/>
                  </a:lnTo>
                  <a:lnTo>
                    <a:pt x="3483246" y="3109409"/>
                  </a:lnTo>
                  <a:lnTo>
                    <a:pt x="3483246" y="3109599"/>
                  </a:lnTo>
                  <a:lnTo>
                    <a:pt x="3483246" y="3109789"/>
                  </a:lnTo>
                  <a:lnTo>
                    <a:pt x="3483246" y="3109978"/>
                  </a:lnTo>
                  <a:lnTo>
                    <a:pt x="3483246" y="3110168"/>
                  </a:lnTo>
                  <a:lnTo>
                    <a:pt x="3483246" y="3110357"/>
                  </a:lnTo>
                  <a:lnTo>
                    <a:pt x="3483246" y="3110546"/>
                  </a:lnTo>
                  <a:lnTo>
                    <a:pt x="3483246" y="3110735"/>
                  </a:lnTo>
                  <a:lnTo>
                    <a:pt x="3483246" y="3110924"/>
                  </a:lnTo>
                  <a:lnTo>
                    <a:pt x="3483246" y="3111112"/>
                  </a:lnTo>
                  <a:lnTo>
                    <a:pt x="3483246" y="3111301"/>
                  </a:lnTo>
                  <a:lnTo>
                    <a:pt x="3483246" y="3111489"/>
                  </a:lnTo>
                  <a:lnTo>
                    <a:pt x="3483246" y="3111677"/>
                  </a:lnTo>
                  <a:lnTo>
                    <a:pt x="3483246" y="3111864"/>
                  </a:lnTo>
                  <a:lnTo>
                    <a:pt x="3483246" y="3112052"/>
                  </a:lnTo>
                  <a:lnTo>
                    <a:pt x="3483246" y="3112239"/>
                  </a:lnTo>
                  <a:lnTo>
                    <a:pt x="3483246" y="3112427"/>
                  </a:lnTo>
                  <a:lnTo>
                    <a:pt x="3483246" y="3112614"/>
                  </a:lnTo>
                  <a:lnTo>
                    <a:pt x="3483246" y="3112800"/>
                  </a:lnTo>
                  <a:lnTo>
                    <a:pt x="3483246" y="3112987"/>
                  </a:lnTo>
                  <a:lnTo>
                    <a:pt x="3483246" y="3113173"/>
                  </a:lnTo>
                  <a:lnTo>
                    <a:pt x="3483246" y="3113360"/>
                  </a:lnTo>
                  <a:lnTo>
                    <a:pt x="3483246" y="3113546"/>
                  </a:lnTo>
                  <a:lnTo>
                    <a:pt x="3483246" y="3113732"/>
                  </a:lnTo>
                  <a:lnTo>
                    <a:pt x="3483246" y="3113917"/>
                  </a:lnTo>
                  <a:lnTo>
                    <a:pt x="3483246" y="3114103"/>
                  </a:lnTo>
                  <a:lnTo>
                    <a:pt x="3483246" y="3114288"/>
                  </a:lnTo>
                  <a:lnTo>
                    <a:pt x="3483246" y="3114473"/>
                  </a:lnTo>
                  <a:lnTo>
                    <a:pt x="3483246" y="3114658"/>
                  </a:lnTo>
                  <a:lnTo>
                    <a:pt x="3483246" y="3114843"/>
                  </a:lnTo>
                  <a:lnTo>
                    <a:pt x="3483246" y="3115027"/>
                  </a:lnTo>
                  <a:lnTo>
                    <a:pt x="3483246" y="3115212"/>
                  </a:lnTo>
                  <a:lnTo>
                    <a:pt x="3483246" y="3115396"/>
                  </a:lnTo>
                  <a:lnTo>
                    <a:pt x="3483246" y="3115580"/>
                  </a:lnTo>
                  <a:lnTo>
                    <a:pt x="3483246" y="3115764"/>
                  </a:lnTo>
                  <a:lnTo>
                    <a:pt x="3483246" y="3115948"/>
                  </a:lnTo>
                  <a:lnTo>
                    <a:pt x="3483246" y="3116131"/>
                  </a:lnTo>
                  <a:lnTo>
                    <a:pt x="3483246" y="3116314"/>
                  </a:lnTo>
                  <a:lnTo>
                    <a:pt x="3483246" y="3116497"/>
                  </a:lnTo>
                  <a:lnTo>
                    <a:pt x="3483246" y="3116680"/>
                  </a:lnTo>
                  <a:lnTo>
                    <a:pt x="3483246" y="3116863"/>
                  </a:lnTo>
                  <a:lnTo>
                    <a:pt x="3483246" y="3117046"/>
                  </a:lnTo>
                  <a:lnTo>
                    <a:pt x="3483246" y="3117228"/>
                  </a:lnTo>
                  <a:lnTo>
                    <a:pt x="3483246" y="3117410"/>
                  </a:lnTo>
                  <a:lnTo>
                    <a:pt x="3483246" y="3117592"/>
                  </a:lnTo>
                  <a:lnTo>
                    <a:pt x="3483246" y="3117774"/>
                  </a:lnTo>
                  <a:lnTo>
                    <a:pt x="3483246" y="3117956"/>
                  </a:lnTo>
                  <a:lnTo>
                    <a:pt x="3483246" y="3118137"/>
                  </a:lnTo>
                  <a:lnTo>
                    <a:pt x="3483246" y="3118318"/>
                  </a:lnTo>
                  <a:lnTo>
                    <a:pt x="3483246" y="3118500"/>
                  </a:lnTo>
                  <a:lnTo>
                    <a:pt x="3483246" y="3118680"/>
                  </a:lnTo>
                  <a:lnTo>
                    <a:pt x="3483246" y="3118861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19942"/>
            </a:xfrm>
            <a:custGeom>
              <a:avLst/>
              <a:gdLst/>
              <a:ahLst/>
              <a:cxnLst/>
              <a:rect l="0" t="0" r="0" b="0"/>
              <a:pathLst>
                <a:path w="3483246" h="31199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16430"/>
                  </a:lnTo>
                  <a:lnTo>
                    <a:pt x="3483246" y="32706"/>
                  </a:lnTo>
                  <a:lnTo>
                    <a:pt x="3483246" y="48830"/>
                  </a:lnTo>
                  <a:lnTo>
                    <a:pt x="3483246" y="64804"/>
                  </a:lnTo>
                  <a:lnTo>
                    <a:pt x="3483246" y="80630"/>
                  </a:lnTo>
                  <a:lnTo>
                    <a:pt x="3483246" y="96310"/>
                  </a:lnTo>
                  <a:lnTo>
                    <a:pt x="3483246" y="111847"/>
                  </a:lnTo>
                  <a:lnTo>
                    <a:pt x="3483246" y="127241"/>
                  </a:lnTo>
                  <a:lnTo>
                    <a:pt x="3483246" y="142496"/>
                  </a:lnTo>
                  <a:lnTo>
                    <a:pt x="3483246" y="157612"/>
                  </a:lnTo>
                  <a:lnTo>
                    <a:pt x="3483246" y="172593"/>
                  </a:lnTo>
                  <a:lnTo>
                    <a:pt x="3483246" y="187439"/>
                  </a:lnTo>
                  <a:lnTo>
                    <a:pt x="3483246" y="202152"/>
                  </a:lnTo>
                  <a:lnTo>
                    <a:pt x="3483246" y="216735"/>
                  </a:lnTo>
                  <a:lnTo>
                    <a:pt x="3483246" y="231188"/>
                  </a:lnTo>
                  <a:lnTo>
                    <a:pt x="3483246" y="245515"/>
                  </a:lnTo>
                  <a:lnTo>
                    <a:pt x="3483246" y="259715"/>
                  </a:lnTo>
                  <a:lnTo>
                    <a:pt x="3483246" y="273792"/>
                  </a:lnTo>
                  <a:lnTo>
                    <a:pt x="3483246" y="287746"/>
                  </a:lnTo>
                  <a:lnTo>
                    <a:pt x="3483246" y="301579"/>
                  </a:lnTo>
                  <a:lnTo>
                    <a:pt x="3483246" y="315293"/>
                  </a:lnTo>
                  <a:lnTo>
                    <a:pt x="3483246" y="328890"/>
                  </a:lnTo>
                  <a:lnTo>
                    <a:pt x="3483246" y="342370"/>
                  </a:lnTo>
                  <a:lnTo>
                    <a:pt x="3483246" y="355735"/>
                  </a:lnTo>
                  <a:lnTo>
                    <a:pt x="3483246" y="368988"/>
                  </a:lnTo>
                  <a:lnTo>
                    <a:pt x="3483246" y="382128"/>
                  </a:lnTo>
                  <a:lnTo>
                    <a:pt x="3483246" y="395158"/>
                  </a:lnTo>
                  <a:lnTo>
                    <a:pt x="3483246" y="408079"/>
                  </a:lnTo>
                  <a:lnTo>
                    <a:pt x="3483246" y="420892"/>
                  </a:lnTo>
                  <a:lnTo>
                    <a:pt x="3483246" y="433599"/>
                  </a:lnTo>
                  <a:lnTo>
                    <a:pt x="3483246" y="446201"/>
                  </a:lnTo>
                  <a:lnTo>
                    <a:pt x="3483246" y="458699"/>
                  </a:lnTo>
                  <a:lnTo>
                    <a:pt x="3483246" y="471094"/>
                  </a:lnTo>
                  <a:lnTo>
                    <a:pt x="3483246" y="483389"/>
                  </a:lnTo>
                  <a:lnTo>
                    <a:pt x="3483246" y="495583"/>
                  </a:lnTo>
                  <a:lnTo>
                    <a:pt x="3483246" y="507679"/>
                  </a:lnTo>
                  <a:lnTo>
                    <a:pt x="3483246" y="519677"/>
                  </a:lnTo>
                  <a:lnTo>
                    <a:pt x="3483246" y="531579"/>
                  </a:lnTo>
                  <a:lnTo>
                    <a:pt x="3483246" y="543386"/>
                  </a:lnTo>
                  <a:lnTo>
                    <a:pt x="3483246" y="555099"/>
                  </a:lnTo>
                  <a:lnTo>
                    <a:pt x="3483246" y="566718"/>
                  </a:lnTo>
                  <a:lnTo>
                    <a:pt x="3483246" y="578246"/>
                  </a:lnTo>
                  <a:lnTo>
                    <a:pt x="3483246" y="589683"/>
                  </a:lnTo>
                  <a:lnTo>
                    <a:pt x="3483246" y="601030"/>
                  </a:lnTo>
                  <a:lnTo>
                    <a:pt x="3483246" y="612289"/>
                  </a:lnTo>
                  <a:lnTo>
                    <a:pt x="3483246" y="623460"/>
                  </a:lnTo>
                  <a:lnTo>
                    <a:pt x="3483246" y="634544"/>
                  </a:lnTo>
                  <a:lnTo>
                    <a:pt x="3483246" y="645543"/>
                  </a:lnTo>
                  <a:lnTo>
                    <a:pt x="3483246" y="656458"/>
                  </a:lnTo>
                  <a:lnTo>
                    <a:pt x="3483246" y="667288"/>
                  </a:lnTo>
                  <a:lnTo>
                    <a:pt x="3483246" y="678036"/>
                  </a:lnTo>
                  <a:lnTo>
                    <a:pt x="3483246" y="688702"/>
                  </a:lnTo>
                  <a:lnTo>
                    <a:pt x="3483246" y="699288"/>
                  </a:lnTo>
                  <a:lnTo>
                    <a:pt x="3483246" y="709793"/>
                  </a:lnTo>
                  <a:lnTo>
                    <a:pt x="3483246" y="720220"/>
                  </a:lnTo>
                  <a:lnTo>
                    <a:pt x="3483246" y="730568"/>
                  </a:lnTo>
                  <a:lnTo>
                    <a:pt x="3483246" y="740839"/>
                  </a:lnTo>
                  <a:lnTo>
                    <a:pt x="3483246" y="751034"/>
                  </a:lnTo>
                  <a:lnTo>
                    <a:pt x="3483246" y="761153"/>
                  </a:lnTo>
                  <a:lnTo>
                    <a:pt x="3483246" y="771198"/>
                  </a:lnTo>
                  <a:lnTo>
                    <a:pt x="3483246" y="781169"/>
                  </a:lnTo>
                  <a:lnTo>
                    <a:pt x="3483246" y="791067"/>
                  </a:lnTo>
                  <a:lnTo>
                    <a:pt x="3483246" y="800892"/>
                  </a:lnTo>
                  <a:lnTo>
                    <a:pt x="3483246" y="810646"/>
                  </a:lnTo>
                  <a:lnTo>
                    <a:pt x="3483246" y="820329"/>
                  </a:lnTo>
                  <a:lnTo>
                    <a:pt x="3483246" y="829943"/>
                  </a:lnTo>
                  <a:lnTo>
                    <a:pt x="3483246" y="839487"/>
                  </a:lnTo>
                  <a:lnTo>
                    <a:pt x="3483246" y="848963"/>
                  </a:lnTo>
                  <a:lnTo>
                    <a:pt x="3483246" y="858371"/>
                  </a:lnTo>
                  <a:lnTo>
                    <a:pt x="3483246" y="867712"/>
                  </a:lnTo>
                  <a:lnTo>
                    <a:pt x="3483246" y="876987"/>
                  </a:lnTo>
                  <a:lnTo>
                    <a:pt x="3483246" y="886197"/>
                  </a:lnTo>
                  <a:lnTo>
                    <a:pt x="3483246" y="895341"/>
                  </a:lnTo>
                  <a:lnTo>
                    <a:pt x="3483246" y="904422"/>
                  </a:lnTo>
                  <a:lnTo>
                    <a:pt x="3483246" y="913438"/>
                  </a:lnTo>
                  <a:lnTo>
                    <a:pt x="3483246" y="922392"/>
                  </a:lnTo>
                  <a:lnTo>
                    <a:pt x="3483246" y="931284"/>
                  </a:lnTo>
                  <a:lnTo>
                    <a:pt x="3483246" y="940115"/>
                  </a:lnTo>
                  <a:lnTo>
                    <a:pt x="3483246" y="948884"/>
                  </a:lnTo>
                  <a:lnTo>
                    <a:pt x="3483246" y="957593"/>
                  </a:lnTo>
                  <a:lnTo>
                    <a:pt x="3483246" y="966243"/>
                  </a:lnTo>
                  <a:lnTo>
                    <a:pt x="3483246" y="974833"/>
                  </a:lnTo>
                  <a:lnTo>
                    <a:pt x="3483246" y="983365"/>
                  </a:lnTo>
                  <a:lnTo>
                    <a:pt x="3483246" y="991839"/>
                  </a:lnTo>
                  <a:lnTo>
                    <a:pt x="3483246" y="1000256"/>
                  </a:lnTo>
                  <a:lnTo>
                    <a:pt x="3483246" y="1008616"/>
                  </a:lnTo>
                  <a:lnTo>
                    <a:pt x="3483246" y="1016921"/>
                  </a:lnTo>
                  <a:lnTo>
                    <a:pt x="3483246" y="1025169"/>
                  </a:lnTo>
                  <a:lnTo>
                    <a:pt x="3483246" y="1033363"/>
                  </a:lnTo>
                  <a:lnTo>
                    <a:pt x="3483246" y="1041502"/>
                  </a:lnTo>
                  <a:lnTo>
                    <a:pt x="3483246" y="1049587"/>
                  </a:lnTo>
                  <a:lnTo>
                    <a:pt x="3483246" y="1057619"/>
                  </a:lnTo>
                  <a:lnTo>
                    <a:pt x="3483246" y="1065598"/>
                  </a:lnTo>
                  <a:lnTo>
                    <a:pt x="3483246" y="1073525"/>
                  </a:lnTo>
                  <a:lnTo>
                    <a:pt x="3483246" y="1081400"/>
                  </a:lnTo>
                  <a:lnTo>
                    <a:pt x="3483246" y="1089223"/>
                  </a:lnTo>
                  <a:lnTo>
                    <a:pt x="3483246" y="1096996"/>
                  </a:lnTo>
                  <a:lnTo>
                    <a:pt x="3483246" y="1104719"/>
                  </a:lnTo>
                  <a:lnTo>
                    <a:pt x="3483246" y="1112391"/>
                  </a:lnTo>
                  <a:lnTo>
                    <a:pt x="3483246" y="1120015"/>
                  </a:lnTo>
                  <a:lnTo>
                    <a:pt x="3483246" y="1127589"/>
                  </a:lnTo>
                  <a:lnTo>
                    <a:pt x="3483246" y="1135115"/>
                  </a:lnTo>
                  <a:lnTo>
                    <a:pt x="3483246" y="1142593"/>
                  </a:lnTo>
                  <a:lnTo>
                    <a:pt x="3483246" y="1150024"/>
                  </a:lnTo>
                  <a:lnTo>
                    <a:pt x="3483246" y="1157408"/>
                  </a:lnTo>
                  <a:lnTo>
                    <a:pt x="3483246" y="1164745"/>
                  </a:lnTo>
                  <a:lnTo>
                    <a:pt x="3483246" y="1172035"/>
                  </a:lnTo>
                  <a:lnTo>
                    <a:pt x="3483246" y="1179281"/>
                  </a:lnTo>
                  <a:lnTo>
                    <a:pt x="3483246" y="1186480"/>
                  </a:lnTo>
                  <a:lnTo>
                    <a:pt x="3483246" y="1193636"/>
                  </a:lnTo>
                  <a:lnTo>
                    <a:pt x="3483246" y="1200746"/>
                  </a:lnTo>
                  <a:lnTo>
                    <a:pt x="3483246" y="1207813"/>
                  </a:lnTo>
                  <a:lnTo>
                    <a:pt x="3483246" y="1214836"/>
                  </a:lnTo>
                  <a:lnTo>
                    <a:pt x="3483246" y="1221815"/>
                  </a:lnTo>
                  <a:lnTo>
                    <a:pt x="3483246" y="1228752"/>
                  </a:lnTo>
                  <a:lnTo>
                    <a:pt x="3483246" y="1235647"/>
                  </a:lnTo>
                  <a:lnTo>
                    <a:pt x="3483246" y="1242499"/>
                  </a:lnTo>
                  <a:lnTo>
                    <a:pt x="3483246" y="1249310"/>
                  </a:lnTo>
                  <a:lnTo>
                    <a:pt x="3483246" y="1256079"/>
                  </a:lnTo>
                  <a:lnTo>
                    <a:pt x="3483246" y="1262808"/>
                  </a:lnTo>
                  <a:lnTo>
                    <a:pt x="3483246" y="1269496"/>
                  </a:lnTo>
                  <a:lnTo>
                    <a:pt x="3483246" y="1276144"/>
                  </a:lnTo>
                  <a:lnTo>
                    <a:pt x="3483246" y="1282752"/>
                  </a:lnTo>
                  <a:lnTo>
                    <a:pt x="3483246" y="1289321"/>
                  </a:lnTo>
                  <a:lnTo>
                    <a:pt x="3483246" y="1295850"/>
                  </a:lnTo>
                  <a:lnTo>
                    <a:pt x="3483246" y="1302341"/>
                  </a:lnTo>
                  <a:lnTo>
                    <a:pt x="3483246" y="1308793"/>
                  </a:lnTo>
                  <a:lnTo>
                    <a:pt x="3483246" y="1315208"/>
                  </a:lnTo>
                  <a:lnTo>
                    <a:pt x="3483246" y="1321584"/>
                  </a:lnTo>
                  <a:lnTo>
                    <a:pt x="3483246" y="1327924"/>
                  </a:lnTo>
                  <a:lnTo>
                    <a:pt x="3483246" y="1334226"/>
                  </a:lnTo>
                  <a:lnTo>
                    <a:pt x="3483246" y="1340491"/>
                  </a:lnTo>
                  <a:lnTo>
                    <a:pt x="3483246" y="1346720"/>
                  </a:lnTo>
                  <a:lnTo>
                    <a:pt x="3483246" y="1352913"/>
                  </a:lnTo>
                  <a:lnTo>
                    <a:pt x="3483246" y="1359070"/>
                  </a:lnTo>
                  <a:lnTo>
                    <a:pt x="3483246" y="1365191"/>
                  </a:lnTo>
                  <a:lnTo>
                    <a:pt x="3483246" y="1371278"/>
                  </a:lnTo>
                  <a:lnTo>
                    <a:pt x="3483246" y="1377329"/>
                  </a:lnTo>
                  <a:lnTo>
                    <a:pt x="3483246" y="1383346"/>
                  </a:lnTo>
                  <a:lnTo>
                    <a:pt x="3483246" y="1389329"/>
                  </a:lnTo>
                  <a:lnTo>
                    <a:pt x="3483246" y="1395277"/>
                  </a:lnTo>
                  <a:lnTo>
                    <a:pt x="3483246" y="1401192"/>
                  </a:lnTo>
                  <a:lnTo>
                    <a:pt x="3483246" y="1407074"/>
                  </a:lnTo>
                  <a:lnTo>
                    <a:pt x="3483246" y="1412922"/>
                  </a:lnTo>
                  <a:lnTo>
                    <a:pt x="3483246" y="1418738"/>
                  </a:lnTo>
                  <a:lnTo>
                    <a:pt x="3483246" y="1424521"/>
                  </a:lnTo>
                  <a:lnTo>
                    <a:pt x="3483246" y="1430271"/>
                  </a:lnTo>
                  <a:lnTo>
                    <a:pt x="3483246" y="1435990"/>
                  </a:lnTo>
                  <a:lnTo>
                    <a:pt x="3483246" y="1441677"/>
                  </a:lnTo>
                  <a:lnTo>
                    <a:pt x="3483246" y="1447332"/>
                  </a:lnTo>
                  <a:lnTo>
                    <a:pt x="3483246" y="1452956"/>
                  </a:lnTo>
                  <a:lnTo>
                    <a:pt x="3483246" y="1458549"/>
                  </a:lnTo>
                  <a:lnTo>
                    <a:pt x="3483246" y="1464112"/>
                  </a:lnTo>
                  <a:lnTo>
                    <a:pt x="3483246" y="1469643"/>
                  </a:lnTo>
                  <a:lnTo>
                    <a:pt x="3483246" y="1475145"/>
                  </a:lnTo>
                  <a:lnTo>
                    <a:pt x="3483246" y="1480617"/>
                  </a:lnTo>
                  <a:lnTo>
                    <a:pt x="3483246" y="1486059"/>
                  </a:lnTo>
                  <a:lnTo>
                    <a:pt x="3483246" y="1491471"/>
                  </a:lnTo>
                  <a:lnTo>
                    <a:pt x="3483246" y="1496854"/>
                  </a:lnTo>
                  <a:lnTo>
                    <a:pt x="3483246" y="1502208"/>
                  </a:lnTo>
                  <a:lnTo>
                    <a:pt x="3483246" y="1507534"/>
                  </a:lnTo>
                  <a:lnTo>
                    <a:pt x="3483246" y="1512831"/>
                  </a:lnTo>
                  <a:lnTo>
                    <a:pt x="3483246" y="1518099"/>
                  </a:lnTo>
                  <a:lnTo>
                    <a:pt x="3483246" y="1523340"/>
                  </a:lnTo>
                  <a:lnTo>
                    <a:pt x="3483246" y="1528552"/>
                  </a:lnTo>
                  <a:lnTo>
                    <a:pt x="3483246" y="1533737"/>
                  </a:lnTo>
                  <a:lnTo>
                    <a:pt x="3483246" y="1538894"/>
                  </a:lnTo>
                  <a:lnTo>
                    <a:pt x="3483246" y="1544025"/>
                  </a:lnTo>
                  <a:lnTo>
                    <a:pt x="3483246" y="1549128"/>
                  </a:lnTo>
                  <a:lnTo>
                    <a:pt x="3483246" y="1554204"/>
                  </a:lnTo>
                  <a:lnTo>
                    <a:pt x="3483246" y="1559254"/>
                  </a:lnTo>
                  <a:lnTo>
                    <a:pt x="3483246" y="1564278"/>
                  </a:lnTo>
                  <a:lnTo>
                    <a:pt x="3483246" y="1569275"/>
                  </a:lnTo>
                  <a:lnTo>
                    <a:pt x="3483246" y="1574246"/>
                  </a:lnTo>
                  <a:lnTo>
                    <a:pt x="3483246" y="1579192"/>
                  </a:lnTo>
                  <a:lnTo>
                    <a:pt x="3483246" y="1584112"/>
                  </a:lnTo>
                  <a:lnTo>
                    <a:pt x="3483246" y="1589006"/>
                  </a:lnTo>
                  <a:lnTo>
                    <a:pt x="3483246" y="1593876"/>
                  </a:lnTo>
                  <a:lnTo>
                    <a:pt x="3483246" y="1598721"/>
                  </a:lnTo>
                  <a:lnTo>
                    <a:pt x="3483246" y="1603540"/>
                  </a:lnTo>
                  <a:lnTo>
                    <a:pt x="3483246" y="1608335"/>
                  </a:lnTo>
                  <a:lnTo>
                    <a:pt x="3483246" y="1613106"/>
                  </a:lnTo>
                  <a:lnTo>
                    <a:pt x="3483246" y="1617853"/>
                  </a:lnTo>
                  <a:lnTo>
                    <a:pt x="3483246" y="1622575"/>
                  </a:lnTo>
                  <a:lnTo>
                    <a:pt x="3483246" y="1627274"/>
                  </a:lnTo>
                  <a:lnTo>
                    <a:pt x="3483246" y="1631949"/>
                  </a:lnTo>
                  <a:lnTo>
                    <a:pt x="3483246" y="1636600"/>
                  </a:lnTo>
                  <a:lnTo>
                    <a:pt x="3483246" y="1641229"/>
                  </a:lnTo>
                  <a:lnTo>
                    <a:pt x="3483246" y="1645834"/>
                  </a:lnTo>
                  <a:lnTo>
                    <a:pt x="3483246" y="1650416"/>
                  </a:lnTo>
                  <a:lnTo>
                    <a:pt x="3483246" y="1654975"/>
                  </a:lnTo>
                  <a:lnTo>
                    <a:pt x="3483246" y="1659512"/>
                  </a:lnTo>
                  <a:lnTo>
                    <a:pt x="3483246" y="1664026"/>
                  </a:lnTo>
                  <a:lnTo>
                    <a:pt x="3483246" y="1668518"/>
                  </a:lnTo>
                  <a:lnTo>
                    <a:pt x="3483246" y="1672988"/>
                  </a:lnTo>
                  <a:lnTo>
                    <a:pt x="3483246" y="1677435"/>
                  </a:lnTo>
                  <a:lnTo>
                    <a:pt x="3483246" y="1681861"/>
                  </a:lnTo>
                  <a:lnTo>
                    <a:pt x="3483246" y="1686266"/>
                  </a:lnTo>
                  <a:lnTo>
                    <a:pt x="3483246" y="1690649"/>
                  </a:lnTo>
                  <a:lnTo>
                    <a:pt x="3483246" y="1695010"/>
                  </a:lnTo>
                  <a:lnTo>
                    <a:pt x="3483246" y="1699351"/>
                  </a:lnTo>
                  <a:lnTo>
                    <a:pt x="3483246" y="1703670"/>
                  </a:lnTo>
                  <a:lnTo>
                    <a:pt x="3483246" y="1707968"/>
                  </a:lnTo>
                  <a:lnTo>
                    <a:pt x="3483246" y="1712246"/>
                  </a:lnTo>
                  <a:lnTo>
                    <a:pt x="3483246" y="1716503"/>
                  </a:lnTo>
                  <a:lnTo>
                    <a:pt x="3483246" y="1720740"/>
                  </a:lnTo>
                  <a:lnTo>
                    <a:pt x="3483246" y="1724957"/>
                  </a:lnTo>
                  <a:lnTo>
                    <a:pt x="3483246" y="1729153"/>
                  </a:lnTo>
                  <a:lnTo>
                    <a:pt x="3483246" y="1733330"/>
                  </a:lnTo>
                  <a:lnTo>
                    <a:pt x="3483246" y="1737486"/>
                  </a:lnTo>
                  <a:lnTo>
                    <a:pt x="3483246" y="1741623"/>
                  </a:lnTo>
                  <a:lnTo>
                    <a:pt x="3483246" y="1745740"/>
                  </a:lnTo>
                  <a:lnTo>
                    <a:pt x="3483246" y="1749838"/>
                  </a:lnTo>
                  <a:lnTo>
                    <a:pt x="3483246" y="1753917"/>
                  </a:lnTo>
                  <a:lnTo>
                    <a:pt x="3483246" y="1757976"/>
                  </a:lnTo>
                  <a:lnTo>
                    <a:pt x="3483246" y="1762017"/>
                  </a:lnTo>
                  <a:lnTo>
                    <a:pt x="3483246" y="1766038"/>
                  </a:lnTo>
                  <a:lnTo>
                    <a:pt x="3483246" y="1770041"/>
                  </a:lnTo>
                  <a:lnTo>
                    <a:pt x="3483246" y="1774025"/>
                  </a:lnTo>
                  <a:lnTo>
                    <a:pt x="3483246" y="1777991"/>
                  </a:lnTo>
                  <a:lnTo>
                    <a:pt x="3483246" y="1781938"/>
                  </a:lnTo>
                  <a:lnTo>
                    <a:pt x="3483246" y="1785867"/>
                  </a:lnTo>
                  <a:lnTo>
                    <a:pt x="3483246" y="1789778"/>
                  </a:lnTo>
                  <a:lnTo>
                    <a:pt x="3483246" y="1793671"/>
                  </a:lnTo>
                  <a:lnTo>
                    <a:pt x="3483246" y="1797547"/>
                  </a:lnTo>
                  <a:lnTo>
                    <a:pt x="3483246" y="1801404"/>
                  </a:lnTo>
                  <a:lnTo>
                    <a:pt x="3483246" y="1805244"/>
                  </a:lnTo>
                  <a:lnTo>
                    <a:pt x="3483246" y="1809066"/>
                  </a:lnTo>
                  <a:lnTo>
                    <a:pt x="3483246" y="1812871"/>
                  </a:lnTo>
                  <a:lnTo>
                    <a:pt x="3483246" y="1816659"/>
                  </a:lnTo>
                  <a:lnTo>
                    <a:pt x="3483246" y="1820429"/>
                  </a:lnTo>
                  <a:lnTo>
                    <a:pt x="3483246" y="1824183"/>
                  </a:lnTo>
                  <a:lnTo>
                    <a:pt x="3483246" y="1827920"/>
                  </a:lnTo>
                  <a:lnTo>
                    <a:pt x="3483246" y="1831639"/>
                  </a:lnTo>
                  <a:lnTo>
                    <a:pt x="3483246" y="1835343"/>
                  </a:lnTo>
                  <a:lnTo>
                    <a:pt x="3483246" y="1839029"/>
                  </a:lnTo>
                  <a:lnTo>
                    <a:pt x="3483246" y="1842699"/>
                  </a:lnTo>
                  <a:lnTo>
                    <a:pt x="3483246" y="1846353"/>
                  </a:lnTo>
                  <a:lnTo>
                    <a:pt x="3483246" y="1849991"/>
                  </a:lnTo>
                  <a:lnTo>
                    <a:pt x="3483246" y="1853612"/>
                  </a:lnTo>
                  <a:lnTo>
                    <a:pt x="3483246" y="1857217"/>
                  </a:lnTo>
                  <a:lnTo>
                    <a:pt x="3483246" y="1860807"/>
                  </a:lnTo>
                  <a:lnTo>
                    <a:pt x="3483246" y="1864381"/>
                  </a:lnTo>
                  <a:lnTo>
                    <a:pt x="3483246" y="1867939"/>
                  </a:lnTo>
                  <a:lnTo>
                    <a:pt x="3483246" y="1871481"/>
                  </a:lnTo>
                  <a:lnTo>
                    <a:pt x="3483246" y="1875008"/>
                  </a:lnTo>
                  <a:lnTo>
                    <a:pt x="3483246" y="1878519"/>
                  </a:lnTo>
                  <a:lnTo>
                    <a:pt x="3483246" y="1882015"/>
                  </a:lnTo>
                  <a:lnTo>
                    <a:pt x="3483246" y="1885496"/>
                  </a:lnTo>
                  <a:lnTo>
                    <a:pt x="3483246" y="1888962"/>
                  </a:lnTo>
                  <a:lnTo>
                    <a:pt x="3483246" y="1892413"/>
                  </a:lnTo>
                  <a:lnTo>
                    <a:pt x="3483246" y="1895849"/>
                  </a:lnTo>
                  <a:lnTo>
                    <a:pt x="3483246" y="1899270"/>
                  </a:lnTo>
                  <a:lnTo>
                    <a:pt x="3483246" y="1902676"/>
                  </a:lnTo>
                  <a:lnTo>
                    <a:pt x="3483246" y="1906068"/>
                  </a:lnTo>
                  <a:lnTo>
                    <a:pt x="3483246" y="1909445"/>
                  </a:lnTo>
                  <a:lnTo>
                    <a:pt x="3483246" y="1912808"/>
                  </a:lnTo>
                  <a:lnTo>
                    <a:pt x="3483246" y="1916157"/>
                  </a:lnTo>
                  <a:lnTo>
                    <a:pt x="3483246" y="1919491"/>
                  </a:lnTo>
                  <a:lnTo>
                    <a:pt x="3483246" y="1922811"/>
                  </a:lnTo>
                  <a:lnTo>
                    <a:pt x="3483246" y="1926117"/>
                  </a:lnTo>
                  <a:lnTo>
                    <a:pt x="3483246" y="1929409"/>
                  </a:lnTo>
                  <a:lnTo>
                    <a:pt x="3483246" y="1932687"/>
                  </a:lnTo>
                  <a:lnTo>
                    <a:pt x="3483246" y="1935951"/>
                  </a:lnTo>
                  <a:lnTo>
                    <a:pt x="3483246" y="1939202"/>
                  </a:lnTo>
                  <a:lnTo>
                    <a:pt x="3483246" y="1942439"/>
                  </a:lnTo>
                  <a:lnTo>
                    <a:pt x="3483246" y="1945663"/>
                  </a:lnTo>
                  <a:lnTo>
                    <a:pt x="3483246" y="1948873"/>
                  </a:lnTo>
                  <a:lnTo>
                    <a:pt x="3483246" y="1952069"/>
                  </a:lnTo>
                  <a:lnTo>
                    <a:pt x="3483246" y="1955252"/>
                  </a:lnTo>
                  <a:lnTo>
                    <a:pt x="3483246" y="1958423"/>
                  </a:lnTo>
                  <a:lnTo>
                    <a:pt x="3483246" y="1961580"/>
                  </a:lnTo>
                  <a:lnTo>
                    <a:pt x="3483246" y="1964724"/>
                  </a:lnTo>
                  <a:lnTo>
                    <a:pt x="3483246" y="1967854"/>
                  </a:lnTo>
                  <a:lnTo>
                    <a:pt x="3483246" y="1970973"/>
                  </a:lnTo>
                  <a:lnTo>
                    <a:pt x="3483246" y="1974078"/>
                  </a:lnTo>
                  <a:lnTo>
                    <a:pt x="3483246" y="1977170"/>
                  </a:lnTo>
                  <a:lnTo>
                    <a:pt x="3483246" y="1980250"/>
                  </a:lnTo>
                  <a:lnTo>
                    <a:pt x="3483246" y="1983318"/>
                  </a:lnTo>
                  <a:lnTo>
                    <a:pt x="3483246" y="1986373"/>
                  </a:lnTo>
                  <a:lnTo>
                    <a:pt x="3483246" y="1989415"/>
                  </a:lnTo>
                  <a:lnTo>
                    <a:pt x="3483246" y="1992445"/>
                  </a:lnTo>
                  <a:lnTo>
                    <a:pt x="3483246" y="1995463"/>
                  </a:lnTo>
                  <a:lnTo>
                    <a:pt x="3483246" y="1998468"/>
                  </a:lnTo>
                  <a:lnTo>
                    <a:pt x="3483246" y="2001462"/>
                  </a:lnTo>
                  <a:lnTo>
                    <a:pt x="3483246" y="2004443"/>
                  </a:lnTo>
                  <a:lnTo>
                    <a:pt x="3483246" y="2007413"/>
                  </a:lnTo>
                  <a:lnTo>
                    <a:pt x="3483246" y="2010370"/>
                  </a:lnTo>
                  <a:lnTo>
                    <a:pt x="3483246" y="2013316"/>
                  </a:lnTo>
                  <a:lnTo>
                    <a:pt x="3483246" y="2016250"/>
                  </a:lnTo>
                  <a:lnTo>
                    <a:pt x="3483246" y="2019173"/>
                  </a:lnTo>
                  <a:lnTo>
                    <a:pt x="3483246" y="2022083"/>
                  </a:lnTo>
                  <a:lnTo>
                    <a:pt x="3483246" y="2024982"/>
                  </a:lnTo>
                  <a:lnTo>
                    <a:pt x="3483246" y="2027870"/>
                  </a:lnTo>
                  <a:lnTo>
                    <a:pt x="3483246" y="2030746"/>
                  </a:lnTo>
                  <a:lnTo>
                    <a:pt x="3483246" y="2033611"/>
                  </a:lnTo>
                  <a:lnTo>
                    <a:pt x="3483246" y="2036465"/>
                  </a:lnTo>
                  <a:lnTo>
                    <a:pt x="3483246" y="2039307"/>
                  </a:lnTo>
                  <a:lnTo>
                    <a:pt x="3483246" y="2042138"/>
                  </a:lnTo>
                  <a:lnTo>
                    <a:pt x="3483246" y="2044959"/>
                  </a:lnTo>
                  <a:lnTo>
                    <a:pt x="3483246" y="2047768"/>
                  </a:lnTo>
                  <a:lnTo>
                    <a:pt x="3483246" y="2050566"/>
                  </a:lnTo>
                  <a:lnTo>
                    <a:pt x="3483246" y="2053353"/>
                  </a:lnTo>
                  <a:lnTo>
                    <a:pt x="3483246" y="2056130"/>
                  </a:lnTo>
                  <a:lnTo>
                    <a:pt x="3483246" y="2058895"/>
                  </a:lnTo>
                  <a:lnTo>
                    <a:pt x="3483246" y="2061651"/>
                  </a:lnTo>
                  <a:lnTo>
                    <a:pt x="3483246" y="2064395"/>
                  </a:lnTo>
                  <a:lnTo>
                    <a:pt x="3483246" y="2067129"/>
                  </a:lnTo>
                  <a:lnTo>
                    <a:pt x="3483246" y="2069852"/>
                  </a:lnTo>
                  <a:lnTo>
                    <a:pt x="3483246" y="2072565"/>
                  </a:lnTo>
                  <a:lnTo>
                    <a:pt x="3483246" y="2075267"/>
                  </a:lnTo>
                  <a:lnTo>
                    <a:pt x="3483246" y="2077959"/>
                  </a:lnTo>
                  <a:lnTo>
                    <a:pt x="3483246" y="2080641"/>
                  </a:lnTo>
                  <a:lnTo>
                    <a:pt x="3483246" y="2083313"/>
                  </a:lnTo>
                  <a:lnTo>
                    <a:pt x="3483246" y="2085974"/>
                  </a:lnTo>
                  <a:lnTo>
                    <a:pt x="3483246" y="2088626"/>
                  </a:lnTo>
                  <a:lnTo>
                    <a:pt x="3483246" y="2091267"/>
                  </a:lnTo>
                  <a:lnTo>
                    <a:pt x="3483246" y="2093898"/>
                  </a:lnTo>
                  <a:lnTo>
                    <a:pt x="3483246" y="2096520"/>
                  </a:lnTo>
                  <a:lnTo>
                    <a:pt x="3483246" y="2099131"/>
                  </a:lnTo>
                  <a:lnTo>
                    <a:pt x="3483246" y="2101733"/>
                  </a:lnTo>
                  <a:lnTo>
                    <a:pt x="3483246" y="2104325"/>
                  </a:lnTo>
                  <a:lnTo>
                    <a:pt x="3483246" y="2106907"/>
                  </a:lnTo>
                  <a:lnTo>
                    <a:pt x="3483246" y="2109480"/>
                  </a:lnTo>
                  <a:lnTo>
                    <a:pt x="3483246" y="2112043"/>
                  </a:lnTo>
                  <a:lnTo>
                    <a:pt x="3483246" y="2114596"/>
                  </a:lnTo>
                  <a:lnTo>
                    <a:pt x="3483246" y="2117140"/>
                  </a:lnTo>
                  <a:lnTo>
                    <a:pt x="3483246" y="2119675"/>
                  </a:lnTo>
                  <a:lnTo>
                    <a:pt x="3483246" y="2122200"/>
                  </a:lnTo>
                  <a:lnTo>
                    <a:pt x="3483246" y="2124716"/>
                  </a:lnTo>
                  <a:lnTo>
                    <a:pt x="3483246" y="2127222"/>
                  </a:lnTo>
                  <a:lnTo>
                    <a:pt x="3483246" y="2129720"/>
                  </a:lnTo>
                  <a:lnTo>
                    <a:pt x="3483246" y="2132208"/>
                  </a:lnTo>
                  <a:lnTo>
                    <a:pt x="3483246" y="2134687"/>
                  </a:lnTo>
                  <a:lnTo>
                    <a:pt x="3483246" y="2137157"/>
                  </a:lnTo>
                  <a:lnTo>
                    <a:pt x="3483246" y="2139617"/>
                  </a:lnTo>
                  <a:lnTo>
                    <a:pt x="3483246" y="2142069"/>
                  </a:lnTo>
                  <a:lnTo>
                    <a:pt x="3483246" y="2144512"/>
                  </a:lnTo>
                  <a:lnTo>
                    <a:pt x="3483246" y="2146946"/>
                  </a:lnTo>
                  <a:lnTo>
                    <a:pt x="3483246" y="2149371"/>
                  </a:lnTo>
                  <a:lnTo>
                    <a:pt x="3483246" y="2151788"/>
                  </a:lnTo>
                  <a:lnTo>
                    <a:pt x="3483246" y="2154196"/>
                  </a:lnTo>
                  <a:lnTo>
                    <a:pt x="3483246" y="2156595"/>
                  </a:lnTo>
                  <a:lnTo>
                    <a:pt x="3483246" y="2158985"/>
                  </a:lnTo>
                  <a:lnTo>
                    <a:pt x="3483246" y="2161367"/>
                  </a:lnTo>
                  <a:lnTo>
                    <a:pt x="3483246" y="2163740"/>
                  </a:lnTo>
                  <a:lnTo>
                    <a:pt x="3483246" y="2166105"/>
                  </a:lnTo>
                  <a:lnTo>
                    <a:pt x="3483246" y="2168461"/>
                  </a:lnTo>
                  <a:lnTo>
                    <a:pt x="3483246" y="2170809"/>
                  </a:lnTo>
                  <a:lnTo>
                    <a:pt x="3483246" y="2173148"/>
                  </a:lnTo>
                  <a:lnTo>
                    <a:pt x="3483246" y="2175479"/>
                  </a:lnTo>
                  <a:lnTo>
                    <a:pt x="3483246" y="2177802"/>
                  </a:lnTo>
                  <a:lnTo>
                    <a:pt x="3483246" y="2180117"/>
                  </a:lnTo>
                  <a:lnTo>
                    <a:pt x="3483246" y="2182423"/>
                  </a:lnTo>
                  <a:lnTo>
                    <a:pt x="3483246" y="2184722"/>
                  </a:lnTo>
                  <a:lnTo>
                    <a:pt x="3483246" y="2187012"/>
                  </a:lnTo>
                  <a:lnTo>
                    <a:pt x="3483246" y="2189294"/>
                  </a:lnTo>
                  <a:lnTo>
                    <a:pt x="3483246" y="2191568"/>
                  </a:lnTo>
                  <a:lnTo>
                    <a:pt x="3483246" y="2193834"/>
                  </a:lnTo>
                  <a:lnTo>
                    <a:pt x="3483246" y="2196092"/>
                  </a:lnTo>
                  <a:lnTo>
                    <a:pt x="3483246" y="2198342"/>
                  </a:lnTo>
                  <a:lnTo>
                    <a:pt x="3483246" y="2200585"/>
                  </a:lnTo>
                  <a:lnTo>
                    <a:pt x="3483246" y="2202819"/>
                  </a:lnTo>
                  <a:lnTo>
                    <a:pt x="3483246" y="2205046"/>
                  </a:lnTo>
                  <a:lnTo>
                    <a:pt x="3483246" y="2207265"/>
                  </a:lnTo>
                  <a:lnTo>
                    <a:pt x="3483246" y="2209477"/>
                  </a:lnTo>
                  <a:lnTo>
                    <a:pt x="3483246" y="2211681"/>
                  </a:lnTo>
                  <a:lnTo>
                    <a:pt x="3483246" y="2213877"/>
                  </a:lnTo>
                  <a:lnTo>
                    <a:pt x="3483246" y="2216065"/>
                  </a:lnTo>
                  <a:lnTo>
                    <a:pt x="3483246" y="2218246"/>
                  </a:lnTo>
                  <a:lnTo>
                    <a:pt x="3483246" y="2220420"/>
                  </a:lnTo>
                  <a:lnTo>
                    <a:pt x="3483246" y="2222586"/>
                  </a:lnTo>
                  <a:lnTo>
                    <a:pt x="3483246" y="2224745"/>
                  </a:lnTo>
                  <a:lnTo>
                    <a:pt x="3483246" y="2226896"/>
                  </a:lnTo>
                  <a:lnTo>
                    <a:pt x="3483246" y="2229040"/>
                  </a:lnTo>
                  <a:lnTo>
                    <a:pt x="3483246" y="2231176"/>
                  </a:lnTo>
                  <a:lnTo>
                    <a:pt x="3483246" y="2233306"/>
                  </a:lnTo>
                  <a:lnTo>
                    <a:pt x="3483246" y="2235428"/>
                  </a:lnTo>
                  <a:lnTo>
                    <a:pt x="3483246" y="2237543"/>
                  </a:lnTo>
                  <a:lnTo>
                    <a:pt x="3483246" y="2239651"/>
                  </a:lnTo>
                  <a:lnTo>
                    <a:pt x="3483246" y="2241751"/>
                  </a:lnTo>
                  <a:lnTo>
                    <a:pt x="3483246" y="2243845"/>
                  </a:lnTo>
                  <a:lnTo>
                    <a:pt x="3483246" y="2245931"/>
                  </a:lnTo>
                  <a:lnTo>
                    <a:pt x="3483246" y="2248011"/>
                  </a:lnTo>
                  <a:lnTo>
                    <a:pt x="3483246" y="2250084"/>
                  </a:lnTo>
                  <a:lnTo>
                    <a:pt x="3483246" y="2252149"/>
                  </a:lnTo>
                  <a:lnTo>
                    <a:pt x="3483246" y="2254208"/>
                  </a:lnTo>
                  <a:lnTo>
                    <a:pt x="3483246" y="2256260"/>
                  </a:lnTo>
                  <a:lnTo>
                    <a:pt x="3483246" y="2258305"/>
                  </a:lnTo>
                  <a:lnTo>
                    <a:pt x="3483246" y="2260343"/>
                  </a:lnTo>
                  <a:lnTo>
                    <a:pt x="3483246" y="2262374"/>
                  </a:lnTo>
                  <a:lnTo>
                    <a:pt x="3483246" y="2264399"/>
                  </a:lnTo>
                  <a:lnTo>
                    <a:pt x="3483246" y="2266417"/>
                  </a:lnTo>
                  <a:lnTo>
                    <a:pt x="3483246" y="2268428"/>
                  </a:lnTo>
                  <a:lnTo>
                    <a:pt x="3483246" y="2270433"/>
                  </a:lnTo>
                  <a:lnTo>
                    <a:pt x="3483246" y="2272431"/>
                  </a:lnTo>
                  <a:lnTo>
                    <a:pt x="3483246" y="2274422"/>
                  </a:lnTo>
                  <a:lnTo>
                    <a:pt x="3483246" y="2276407"/>
                  </a:lnTo>
                  <a:lnTo>
                    <a:pt x="3483246" y="2278386"/>
                  </a:lnTo>
                  <a:lnTo>
                    <a:pt x="3483246" y="2280358"/>
                  </a:lnTo>
                  <a:lnTo>
                    <a:pt x="3483246" y="2282323"/>
                  </a:lnTo>
                  <a:lnTo>
                    <a:pt x="3483246" y="2284282"/>
                  </a:lnTo>
                  <a:lnTo>
                    <a:pt x="3483246" y="2286235"/>
                  </a:lnTo>
                  <a:lnTo>
                    <a:pt x="3483246" y="2288181"/>
                  </a:lnTo>
                  <a:lnTo>
                    <a:pt x="3483246" y="2290121"/>
                  </a:lnTo>
                  <a:lnTo>
                    <a:pt x="3483246" y="2292055"/>
                  </a:lnTo>
                  <a:lnTo>
                    <a:pt x="3483246" y="2293983"/>
                  </a:lnTo>
                  <a:lnTo>
                    <a:pt x="3483246" y="2295904"/>
                  </a:lnTo>
                  <a:lnTo>
                    <a:pt x="3483246" y="2297819"/>
                  </a:lnTo>
                  <a:lnTo>
                    <a:pt x="3483246" y="2299728"/>
                  </a:lnTo>
                  <a:lnTo>
                    <a:pt x="3483246" y="2301631"/>
                  </a:lnTo>
                  <a:lnTo>
                    <a:pt x="3483246" y="2303527"/>
                  </a:lnTo>
                  <a:lnTo>
                    <a:pt x="3483246" y="2305418"/>
                  </a:lnTo>
                  <a:lnTo>
                    <a:pt x="3483246" y="2307302"/>
                  </a:lnTo>
                  <a:lnTo>
                    <a:pt x="3483246" y="2309181"/>
                  </a:lnTo>
                  <a:lnTo>
                    <a:pt x="3483246" y="2311053"/>
                  </a:lnTo>
                  <a:lnTo>
                    <a:pt x="3483246" y="2312920"/>
                  </a:lnTo>
                  <a:lnTo>
                    <a:pt x="3483246" y="2314780"/>
                  </a:lnTo>
                  <a:lnTo>
                    <a:pt x="3483246" y="2316635"/>
                  </a:lnTo>
                  <a:lnTo>
                    <a:pt x="3483246" y="2318484"/>
                  </a:lnTo>
                  <a:lnTo>
                    <a:pt x="3483246" y="2320327"/>
                  </a:lnTo>
                  <a:lnTo>
                    <a:pt x="3483246" y="2322164"/>
                  </a:lnTo>
                  <a:lnTo>
                    <a:pt x="3483246" y="2323996"/>
                  </a:lnTo>
                  <a:lnTo>
                    <a:pt x="3483246" y="2325821"/>
                  </a:lnTo>
                  <a:lnTo>
                    <a:pt x="3483246" y="2327641"/>
                  </a:lnTo>
                  <a:lnTo>
                    <a:pt x="3483246" y="2329455"/>
                  </a:lnTo>
                  <a:lnTo>
                    <a:pt x="3483246" y="2331264"/>
                  </a:lnTo>
                  <a:lnTo>
                    <a:pt x="3483246" y="2333066"/>
                  </a:lnTo>
                  <a:lnTo>
                    <a:pt x="3483246" y="2334863"/>
                  </a:lnTo>
                  <a:lnTo>
                    <a:pt x="3483246" y="2336655"/>
                  </a:lnTo>
                  <a:lnTo>
                    <a:pt x="3483246" y="2338441"/>
                  </a:lnTo>
                  <a:lnTo>
                    <a:pt x="3483246" y="2340221"/>
                  </a:lnTo>
                  <a:lnTo>
                    <a:pt x="3483246" y="2341996"/>
                  </a:lnTo>
                  <a:lnTo>
                    <a:pt x="3483246" y="2343766"/>
                  </a:lnTo>
                  <a:lnTo>
                    <a:pt x="3483246" y="2345530"/>
                  </a:lnTo>
                  <a:lnTo>
                    <a:pt x="3483246" y="2347288"/>
                  </a:lnTo>
                  <a:lnTo>
                    <a:pt x="3483246" y="2349041"/>
                  </a:lnTo>
                  <a:lnTo>
                    <a:pt x="3483246" y="2350789"/>
                  </a:lnTo>
                  <a:lnTo>
                    <a:pt x="3483246" y="2352531"/>
                  </a:lnTo>
                  <a:lnTo>
                    <a:pt x="3483246" y="2354268"/>
                  </a:lnTo>
                  <a:lnTo>
                    <a:pt x="3483246" y="2355999"/>
                  </a:lnTo>
                  <a:lnTo>
                    <a:pt x="3483246" y="2357726"/>
                  </a:lnTo>
                  <a:lnTo>
                    <a:pt x="3483246" y="2359447"/>
                  </a:lnTo>
                  <a:lnTo>
                    <a:pt x="3483246" y="2361162"/>
                  </a:lnTo>
                  <a:lnTo>
                    <a:pt x="3483246" y="2362873"/>
                  </a:lnTo>
                  <a:lnTo>
                    <a:pt x="3483246" y="2364578"/>
                  </a:lnTo>
                  <a:lnTo>
                    <a:pt x="3483246" y="2366278"/>
                  </a:lnTo>
                  <a:lnTo>
                    <a:pt x="3483246" y="2367973"/>
                  </a:lnTo>
                  <a:lnTo>
                    <a:pt x="3483246" y="2369663"/>
                  </a:lnTo>
                  <a:lnTo>
                    <a:pt x="3483246" y="2371348"/>
                  </a:lnTo>
                  <a:lnTo>
                    <a:pt x="3483246" y="2373027"/>
                  </a:lnTo>
                  <a:lnTo>
                    <a:pt x="3483246" y="2374702"/>
                  </a:lnTo>
                  <a:lnTo>
                    <a:pt x="3483246" y="2376371"/>
                  </a:lnTo>
                  <a:lnTo>
                    <a:pt x="3483246" y="2378036"/>
                  </a:lnTo>
                  <a:lnTo>
                    <a:pt x="3483246" y="2379695"/>
                  </a:lnTo>
                  <a:lnTo>
                    <a:pt x="3483246" y="2381350"/>
                  </a:lnTo>
                  <a:lnTo>
                    <a:pt x="3483246" y="2382999"/>
                  </a:lnTo>
                  <a:lnTo>
                    <a:pt x="3483246" y="2384644"/>
                  </a:lnTo>
                  <a:lnTo>
                    <a:pt x="3483246" y="2386284"/>
                  </a:lnTo>
                  <a:lnTo>
                    <a:pt x="3483246" y="2387918"/>
                  </a:lnTo>
                  <a:lnTo>
                    <a:pt x="3483246" y="2389548"/>
                  </a:lnTo>
                  <a:lnTo>
                    <a:pt x="3483246" y="2391173"/>
                  </a:lnTo>
                  <a:lnTo>
                    <a:pt x="3483246" y="2392794"/>
                  </a:lnTo>
                  <a:lnTo>
                    <a:pt x="3483246" y="2394409"/>
                  </a:lnTo>
                  <a:lnTo>
                    <a:pt x="3483246" y="2396020"/>
                  </a:lnTo>
                  <a:lnTo>
                    <a:pt x="3483246" y="2397626"/>
                  </a:lnTo>
                  <a:lnTo>
                    <a:pt x="3483246" y="2399227"/>
                  </a:lnTo>
                  <a:lnTo>
                    <a:pt x="3483246" y="2400824"/>
                  </a:lnTo>
                  <a:lnTo>
                    <a:pt x="3483246" y="2402415"/>
                  </a:lnTo>
                  <a:lnTo>
                    <a:pt x="3483246" y="2404003"/>
                  </a:lnTo>
                  <a:lnTo>
                    <a:pt x="3483246" y="2405585"/>
                  </a:lnTo>
                  <a:lnTo>
                    <a:pt x="3483246" y="2407163"/>
                  </a:lnTo>
                  <a:lnTo>
                    <a:pt x="3483246" y="2408736"/>
                  </a:lnTo>
                  <a:lnTo>
                    <a:pt x="3483246" y="2410305"/>
                  </a:lnTo>
                  <a:lnTo>
                    <a:pt x="3483246" y="2411869"/>
                  </a:lnTo>
                  <a:lnTo>
                    <a:pt x="3483246" y="2413428"/>
                  </a:lnTo>
                  <a:lnTo>
                    <a:pt x="3483246" y="2414983"/>
                  </a:lnTo>
                  <a:lnTo>
                    <a:pt x="3483246" y="2416534"/>
                  </a:lnTo>
                  <a:lnTo>
                    <a:pt x="3483246" y="2418080"/>
                  </a:lnTo>
                  <a:lnTo>
                    <a:pt x="3483246" y="2419621"/>
                  </a:lnTo>
                  <a:lnTo>
                    <a:pt x="3483246" y="2421158"/>
                  </a:lnTo>
                  <a:lnTo>
                    <a:pt x="3483246" y="2422691"/>
                  </a:lnTo>
                  <a:lnTo>
                    <a:pt x="3483246" y="2424219"/>
                  </a:lnTo>
                  <a:lnTo>
                    <a:pt x="3483246" y="2425743"/>
                  </a:lnTo>
                  <a:lnTo>
                    <a:pt x="3483246" y="2427262"/>
                  </a:lnTo>
                  <a:lnTo>
                    <a:pt x="3483246" y="2428777"/>
                  </a:lnTo>
                  <a:lnTo>
                    <a:pt x="3483246" y="2430288"/>
                  </a:lnTo>
                  <a:lnTo>
                    <a:pt x="3483246" y="2431794"/>
                  </a:lnTo>
                  <a:lnTo>
                    <a:pt x="3483246" y="2433296"/>
                  </a:lnTo>
                  <a:lnTo>
                    <a:pt x="3483246" y="2434794"/>
                  </a:lnTo>
                  <a:lnTo>
                    <a:pt x="3483246" y="2436288"/>
                  </a:lnTo>
                  <a:lnTo>
                    <a:pt x="3483246" y="2437777"/>
                  </a:lnTo>
                  <a:lnTo>
                    <a:pt x="3483246" y="2439262"/>
                  </a:lnTo>
                  <a:lnTo>
                    <a:pt x="3483246" y="2440743"/>
                  </a:lnTo>
                  <a:lnTo>
                    <a:pt x="3483246" y="2442219"/>
                  </a:lnTo>
                  <a:lnTo>
                    <a:pt x="3483246" y="2443692"/>
                  </a:lnTo>
                  <a:lnTo>
                    <a:pt x="3483246" y="2445160"/>
                  </a:lnTo>
                  <a:lnTo>
                    <a:pt x="3483246" y="2446624"/>
                  </a:lnTo>
                  <a:lnTo>
                    <a:pt x="3483246" y="2448084"/>
                  </a:lnTo>
                  <a:lnTo>
                    <a:pt x="3483246" y="2449540"/>
                  </a:lnTo>
                  <a:lnTo>
                    <a:pt x="3483246" y="2450992"/>
                  </a:lnTo>
                  <a:lnTo>
                    <a:pt x="3483246" y="2452440"/>
                  </a:lnTo>
                  <a:lnTo>
                    <a:pt x="3483246" y="2453884"/>
                  </a:lnTo>
                  <a:lnTo>
                    <a:pt x="3483246" y="2455323"/>
                  </a:lnTo>
                  <a:lnTo>
                    <a:pt x="3483246" y="2456759"/>
                  </a:lnTo>
                  <a:lnTo>
                    <a:pt x="3483246" y="2458191"/>
                  </a:lnTo>
                  <a:lnTo>
                    <a:pt x="3483246" y="2459618"/>
                  </a:lnTo>
                  <a:lnTo>
                    <a:pt x="3483246" y="2461042"/>
                  </a:lnTo>
                  <a:lnTo>
                    <a:pt x="3483246" y="2462462"/>
                  </a:lnTo>
                  <a:lnTo>
                    <a:pt x="3483246" y="2463877"/>
                  </a:lnTo>
                  <a:lnTo>
                    <a:pt x="3483246" y="2465289"/>
                  </a:lnTo>
                  <a:lnTo>
                    <a:pt x="3483246" y="2466697"/>
                  </a:lnTo>
                  <a:lnTo>
                    <a:pt x="3483246" y="2468101"/>
                  </a:lnTo>
                  <a:lnTo>
                    <a:pt x="3483246" y="2469501"/>
                  </a:lnTo>
                  <a:lnTo>
                    <a:pt x="3483246" y="2470898"/>
                  </a:lnTo>
                  <a:lnTo>
                    <a:pt x="3483246" y="2472290"/>
                  </a:lnTo>
                  <a:lnTo>
                    <a:pt x="3483246" y="2473679"/>
                  </a:lnTo>
                  <a:lnTo>
                    <a:pt x="3483246" y="2475064"/>
                  </a:lnTo>
                  <a:lnTo>
                    <a:pt x="3483246" y="2476445"/>
                  </a:lnTo>
                  <a:lnTo>
                    <a:pt x="3483246" y="2477822"/>
                  </a:lnTo>
                  <a:lnTo>
                    <a:pt x="3483246" y="2479196"/>
                  </a:lnTo>
                  <a:lnTo>
                    <a:pt x="3483246" y="2480566"/>
                  </a:lnTo>
                  <a:lnTo>
                    <a:pt x="3483246" y="2481932"/>
                  </a:lnTo>
                  <a:lnTo>
                    <a:pt x="3483246" y="2483294"/>
                  </a:lnTo>
                  <a:lnTo>
                    <a:pt x="3483246" y="2484653"/>
                  </a:lnTo>
                  <a:lnTo>
                    <a:pt x="3483246" y="2486008"/>
                  </a:lnTo>
                  <a:lnTo>
                    <a:pt x="3483246" y="2487359"/>
                  </a:lnTo>
                  <a:lnTo>
                    <a:pt x="3483246" y="2488706"/>
                  </a:lnTo>
                  <a:lnTo>
                    <a:pt x="3483246" y="2490050"/>
                  </a:lnTo>
                  <a:lnTo>
                    <a:pt x="3483246" y="2491391"/>
                  </a:lnTo>
                  <a:lnTo>
                    <a:pt x="3483246" y="2492727"/>
                  </a:lnTo>
                  <a:lnTo>
                    <a:pt x="3483246" y="2494061"/>
                  </a:lnTo>
                  <a:lnTo>
                    <a:pt x="3483246" y="2495390"/>
                  </a:lnTo>
                  <a:lnTo>
                    <a:pt x="3483246" y="2496716"/>
                  </a:lnTo>
                  <a:lnTo>
                    <a:pt x="3483246" y="2498039"/>
                  </a:lnTo>
                  <a:lnTo>
                    <a:pt x="3483246" y="2499357"/>
                  </a:lnTo>
                  <a:lnTo>
                    <a:pt x="3483246" y="2500673"/>
                  </a:lnTo>
                  <a:lnTo>
                    <a:pt x="3483246" y="2501985"/>
                  </a:lnTo>
                  <a:lnTo>
                    <a:pt x="3483246" y="2503293"/>
                  </a:lnTo>
                  <a:lnTo>
                    <a:pt x="3483246" y="2504598"/>
                  </a:lnTo>
                  <a:lnTo>
                    <a:pt x="3483246" y="2505899"/>
                  </a:lnTo>
                  <a:lnTo>
                    <a:pt x="3483246" y="2507197"/>
                  </a:lnTo>
                  <a:lnTo>
                    <a:pt x="3483246" y="2508492"/>
                  </a:lnTo>
                  <a:lnTo>
                    <a:pt x="3483246" y="2509783"/>
                  </a:lnTo>
                  <a:lnTo>
                    <a:pt x="3483246" y="2511070"/>
                  </a:lnTo>
                  <a:lnTo>
                    <a:pt x="3483246" y="2512355"/>
                  </a:lnTo>
                  <a:lnTo>
                    <a:pt x="3483246" y="2513636"/>
                  </a:lnTo>
                  <a:lnTo>
                    <a:pt x="3483246" y="2514913"/>
                  </a:lnTo>
                  <a:lnTo>
                    <a:pt x="3483246" y="2516187"/>
                  </a:lnTo>
                  <a:lnTo>
                    <a:pt x="3483246" y="2517458"/>
                  </a:lnTo>
                  <a:lnTo>
                    <a:pt x="3483246" y="2518725"/>
                  </a:lnTo>
                  <a:lnTo>
                    <a:pt x="3483246" y="2519989"/>
                  </a:lnTo>
                  <a:lnTo>
                    <a:pt x="3483246" y="2521250"/>
                  </a:lnTo>
                  <a:lnTo>
                    <a:pt x="3483246" y="2522508"/>
                  </a:lnTo>
                  <a:lnTo>
                    <a:pt x="3483246" y="2523762"/>
                  </a:lnTo>
                  <a:lnTo>
                    <a:pt x="3483246" y="2525013"/>
                  </a:lnTo>
                  <a:lnTo>
                    <a:pt x="3483246" y="2526261"/>
                  </a:lnTo>
                  <a:lnTo>
                    <a:pt x="3483246" y="2527505"/>
                  </a:lnTo>
                  <a:lnTo>
                    <a:pt x="3483246" y="2528746"/>
                  </a:lnTo>
                  <a:lnTo>
                    <a:pt x="3483246" y="2529984"/>
                  </a:lnTo>
                  <a:lnTo>
                    <a:pt x="3483246" y="2531219"/>
                  </a:lnTo>
                  <a:lnTo>
                    <a:pt x="3483246" y="2532451"/>
                  </a:lnTo>
                  <a:lnTo>
                    <a:pt x="3483246" y="2533679"/>
                  </a:lnTo>
                  <a:lnTo>
                    <a:pt x="3483246" y="2534904"/>
                  </a:lnTo>
                  <a:lnTo>
                    <a:pt x="3483246" y="2536126"/>
                  </a:lnTo>
                  <a:lnTo>
                    <a:pt x="3483246" y="2537345"/>
                  </a:lnTo>
                  <a:lnTo>
                    <a:pt x="3483246" y="2538561"/>
                  </a:lnTo>
                  <a:lnTo>
                    <a:pt x="3483246" y="2539774"/>
                  </a:lnTo>
                  <a:lnTo>
                    <a:pt x="3483246" y="2540984"/>
                  </a:lnTo>
                  <a:lnTo>
                    <a:pt x="3483246" y="2542190"/>
                  </a:lnTo>
                  <a:lnTo>
                    <a:pt x="3483246" y="2543393"/>
                  </a:lnTo>
                  <a:lnTo>
                    <a:pt x="3483246" y="2544594"/>
                  </a:lnTo>
                  <a:lnTo>
                    <a:pt x="3483246" y="2545791"/>
                  </a:lnTo>
                  <a:lnTo>
                    <a:pt x="3483246" y="2546985"/>
                  </a:lnTo>
                  <a:lnTo>
                    <a:pt x="3483246" y="2548176"/>
                  </a:lnTo>
                  <a:lnTo>
                    <a:pt x="3483246" y="2549364"/>
                  </a:lnTo>
                  <a:lnTo>
                    <a:pt x="3483246" y="2550550"/>
                  </a:lnTo>
                  <a:lnTo>
                    <a:pt x="3483246" y="2551732"/>
                  </a:lnTo>
                  <a:lnTo>
                    <a:pt x="3483246" y="2552911"/>
                  </a:lnTo>
                  <a:lnTo>
                    <a:pt x="3483246" y="2554087"/>
                  </a:lnTo>
                  <a:lnTo>
                    <a:pt x="3483246" y="2555260"/>
                  </a:lnTo>
                  <a:lnTo>
                    <a:pt x="3483246" y="2556430"/>
                  </a:lnTo>
                  <a:lnTo>
                    <a:pt x="3483246" y="2557598"/>
                  </a:lnTo>
                  <a:lnTo>
                    <a:pt x="3483246" y="2558762"/>
                  </a:lnTo>
                  <a:lnTo>
                    <a:pt x="3483246" y="2559923"/>
                  </a:lnTo>
                  <a:lnTo>
                    <a:pt x="3483246" y="2561082"/>
                  </a:lnTo>
                  <a:lnTo>
                    <a:pt x="3483246" y="2562238"/>
                  </a:lnTo>
                  <a:lnTo>
                    <a:pt x="3483246" y="2563390"/>
                  </a:lnTo>
                  <a:lnTo>
                    <a:pt x="3483246" y="2564540"/>
                  </a:lnTo>
                  <a:lnTo>
                    <a:pt x="3483246" y="2565687"/>
                  </a:lnTo>
                  <a:lnTo>
                    <a:pt x="3483246" y="2566831"/>
                  </a:lnTo>
                  <a:lnTo>
                    <a:pt x="3483246" y="2567972"/>
                  </a:lnTo>
                  <a:lnTo>
                    <a:pt x="3483246" y="2569111"/>
                  </a:lnTo>
                  <a:lnTo>
                    <a:pt x="3483246" y="2570246"/>
                  </a:lnTo>
                  <a:lnTo>
                    <a:pt x="3483246" y="2571379"/>
                  </a:lnTo>
                  <a:lnTo>
                    <a:pt x="3483246" y="2572509"/>
                  </a:lnTo>
                  <a:lnTo>
                    <a:pt x="3483246" y="2573636"/>
                  </a:lnTo>
                  <a:lnTo>
                    <a:pt x="3483246" y="2574761"/>
                  </a:lnTo>
                  <a:lnTo>
                    <a:pt x="3483246" y="2575882"/>
                  </a:lnTo>
                  <a:lnTo>
                    <a:pt x="3483246" y="2577001"/>
                  </a:lnTo>
                  <a:lnTo>
                    <a:pt x="3483246" y="2578117"/>
                  </a:lnTo>
                  <a:lnTo>
                    <a:pt x="3483246" y="2579230"/>
                  </a:lnTo>
                  <a:lnTo>
                    <a:pt x="3483246" y="2580341"/>
                  </a:lnTo>
                  <a:lnTo>
                    <a:pt x="3483246" y="2581449"/>
                  </a:lnTo>
                  <a:lnTo>
                    <a:pt x="3483246" y="2582554"/>
                  </a:lnTo>
                  <a:lnTo>
                    <a:pt x="3483246" y="2583656"/>
                  </a:lnTo>
                  <a:lnTo>
                    <a:pt x="3483246" y="2584756"/>
                  </a:lnTo>
                  <a:lnTo>
                    <a:pt x="3483246" y="2585853"/>
                  </a:lnTo>
                  <a:lnTo>
                    <a:pt x="3483246" y="2586948"/>
                  </a:lnTo>
                  <a:lnTo>
                    <a:pt x="3483246" y="2588039"/>
                  </a:lnTo>
                  <a:lnTo>
                    <a:pt x="3483246" y="2589128"/>
                  </a:lnTo>
                  <a:lnTo>
                    <a:pt x="3483246" y="2590215"/>
                  </a:lnTo>
                  <a:lnTo>
                    <a:pt x="3483246" y="2591299"/>
                  </a:lnTo>
                  <a:lnTo>
                    <a:pt x="3483246" y="2592380"/>
                  </a:lnTo>
                  <a:lnTo>
                    <a:pt x="3483246" y="2593458"/>
                  </a:lnTo>
                  <a:lnTo>
                    <a:pt x="3483246" y="2594534"/>
                  </a:lnTo>
                  <a:lnTo>
                    <a:pt x="3483246" y="2595607"/>
                  </a:lnTo>
                  <a:lnTo>
                    <a:pt x="3483246" y="2596678"/>
                  </a:lnTo>
                  <a:lnTo>
                    <a:pt x="3483246" y="2597746"/>
                  </a:lnTo>
                  <a:lnTo>
                    <a:pt x="3483246" y="2598812"/>
                  </a:lnTo>
                  <a:lnTo>
                    <a:pt x="3483246" y="2599875"/>
                  </a:lnTo>
                  <a:lnTo>
                    <a:pt x="3483246" y="2600935"/>
                  </a:lnTo>
                  <a:lnTo>
                    <a:pt x="3483246" y="2601993"/>
                  </a:lnTo>
                  <a:lnTo>
                    <a:pt x="3483246" y="2603049"/>
                  </a:lnTo>
                  <a:lnTo>
                    <a:pt x="3483246" y="2604102"/>
                  </a:lnTo>
                  <a:lnTo>
                    <a:pt x="3483246" y="2605152"/>
                  </a:lnTo>
                  <a:lnTo>
                    <a:pt x="3483246" y="2606200"/>
                  </a:lnTo>
                  <a:lnTo>
                    <a:pt x="3483246" y="2607245"/>
                  </a:lnTo>
                  <a:lnTo>
                    <a:pt x="3483246" y="2608288"/>
                  </a:lnTo>
                  <a:lnTo>
                    <a:pt x="3483246" y="2609328"/>
                  </a:lnTo>
                  <a:lnTo>
                    <a:pt x="3483246" y="2610366"/>
                  </a:lnTo>
                  <a:lnTo>
                    <a:pt x="3483246" y="2611402"/>
                  </a:lnTo>
                  <a:lnTo>
                    <a:pt x="3483246" y="2612435"/>
                  </a:lnTo>
                  <a:lnTo>
                    <a:pt x="3483246" y="2613465"/>
                  </a:lnTo>
                  <a:lnTo>
                    <a:pt x="3483246" y="2614493"/>
                  </a:lnTo>
                  <a:lnTo>
                    <a:pt x="3483246" y="2615519"/>
                  </a:lnTo>
                  <a:lnTo>
                    <a:pt x="3483246" y="2616542"/>
                  </a:lnTo>
                  <a:lnTo>
                    <a:pt x="3483246" y="2617563"/>
                  </a:lnTo>
                  <a:lnTo>
                    <a:pt x="3483246" y="2618582"/>
                  </a:lnTo>
                  <a:lnTo>
                    <a:pt x="3483246" y="2619598"/>
                  </a:lnTo>
                  <a:lnTo>
                    <a:pt x="3483246" y="2620611"/>
                  </a:lnTo>
                  <a:lnTo>
                    <a:pt x="3483246" y="2621623"/>
                  </a:lnTo>
                  <a:lnTo>
                    <a:pt x="3483246" y="2622632"/>
                  </a:lnTo>
                  <a:lnTo>
                    <a:pt x="3483246" y="2623638"/>
                  </a:lnTo>
                  <a:lnTo>
                    <a:pt x="3483246" y="2624642"/>
                  </a:lnTo>
                  <a:lnTo>
                    <a:pt x="3483246" y="2625644"/>
                  </a:lnTo>
                  <a:lnTo>
                    <a:pt x="3483246" y="2626644"/>
                  </a:lnTo>
                  <a:lnTo>
                    <a:pt x="3483246" y="2627641"/>
                  </a:lnTo>
                  <a:lnTo>
                    <a:pt x="3483246" y="2628636"/>
                  </a:lnTo>
                  <a:lnTo>
                    <a:pt x="3483246" y="2629628"/>
                  </a:lnTo>
                  <a:lnTo>
                    <a:pt x="3483246" y="2630619"/>
                  </a:lnTo>
                  <a:lnTo>
                    <a:pt x="3483246" y="2631607"/>
                  </a:lnTo>
                  <a:lnTo>
                    <a:pt x="3483246" y="2632592"/>
                  </a:lnTo>
                  <a:lnTo>
                    <a:pt x="3483246" y="2633576"/>
                  </a:lnTo>
                  <a:lnTo>
                    <a:pt x="3483246" y="2634557"/>
                  </a:lnTo>
                  <a:lnTo>
                    <a:pt x="3483246" y="2635536"/>
                  </a:lnTo>
                  <a:lnTo>
                    <a:pt x="3483246" y="2636512"/>
                  </a:lnTo>
                  <a:lnTo>
                    <a:pt x="3483246" y="2637487"/>
                  </a:lnTo>
                  <a:lnTo>
                    <a:pt x="3483246" y="2638459"/>
                  </a:lnTo>
                  <a:lnTo>
                    <a:pt x="3483246" y="2639429"/>
                  </a:lnTo>
                  <a:lnTo>
                    <a:pt x="3483246" y="2640397"/>
                  </a:lnTo>
                  <a:lnTo>
                    <a:pt x="3483246" y="2641362"/>
                  </a:lnTo>
                  <a:lnTo>
                    <a:pt x="3483246" y="2642325"/>
                  </a:lnTo>
                  <a:lnTo>
                    <a:pt x="3483246" y="2643286"/>
                  </a:lnTo>
                  <a:lnTo>
                    <a:pt x="3483246" y="2644245"/>
                  </a:lnTo>
                  <a:lnTo>
                    <a:pt x="3483246" y="2645202"/>
                  </a:lnTo>
                  <a:lnTo>
                    <a:pt x="3483246" y="2646156"/>
                  </a:lnTo>
                  <a:lnTo>
                    <a:pt x="3483246" y="2647109"/>
                  </a:lnTo>
                  <a:lnTo>
                    <a:pt x="3483246" y="2648059"/>
                  </a:lnTo>
                  <a:lnTo>
                    <a:pt x="3483246" y="2649007"/>
                  </a:lnTo>
                  <a:lnTo>
                    <a:pt x="3483246" y="2649953"/>
                  </a:lnTo>
                  <a:lnTo>
                    <a:pt x="3483246" y="2650896"/>
                  </a:lnTo>
                  <a:lnTo>
                    <a:pt x="3483246" y="2651838"/>
                  </a:lnTo>
                  <a:lnTo>
                    <a:pt x="3483246" y="2652777"/>
                  </a:lnTo>
                  <a:lnTo>
                    <a:pt x="3483246" y="2653715"/>
                  </a:lnTo>
                  <a:lnTo>
                    <a:pt x="3483246" y="2654650"/>
                  </a:lnTo>
                  <a:lnTo>
                    <a:pt x="3483246" y="2655583"/>
                  </a:lnTo>
                  <a:lnTo>
                    <a:pt x="3483246" y="2656514"/>
                  </a:lnTo>
                  <a:lnTo>
                    <a:pt x="3483246" y="2657443"/>
                  </a:lnTo>
                  <a:lnTo>
                    <a:pt x="3483246" y="2658370"/>
                  </a:lnTo>
                  <a:lnTo>
                    <a:pt x="3483246" y="2659295"/>
                  </a:lnTo>
                  <a:lnTo>
                    <a:pt x="3483246" y="2660217"/>
                  </a:lnTo>
                  <a:lnTo>
                    <a:pt x="3483246" y="2661138"/>
                  </a:lnTo>
                  <a:lnTo>
                    <a:pt x="3483246" y="2662056"/>
                  </a:lnTo>
                  <a:lnTo>
                    <a:pt x="3483246" y="2662973"/>
                  </a:lnTo>
                  <a:lnTo>
                    <a:pt x="3483246" y="2663887"/>
                  </a:lnTo>
                  <a:lnTo>
                    <a:pt x="3483246" y="2664800"/>
                  </a:lnTo>
                  <a:lnTo>
                    <a:pt x="3483246" y="2665710"/>
                  </a:lnTo>
                  <a:lnTo>
                    <a:pt x="3483246" y="2666619"/>
                  </a:lnTo>
                  <a:lnTo>
                    <a:pt x="3483246" y="2667525"/>
                  </a:lnTo>
                  <a:lnTo>
                    <a:pt x="3483246" y="2668429"/>
                  </a:lnTo>
                  <a:lnTo>
                    <a:pt x="3483246" y="2669332"/>
                  </a:lnTo>
                  <a:lnTo>
                    <a:pt x="3483246" y="2670232"/>
                  </a:lnTo>
                  <a:lnTo>
                    <a:pt x="3483246" y="2671130"/>
                  </a:lnTo>
                  <a:lnTo>
                    <a:pt x="3483246" y="2672027"/>
                  </a:lnTo>
                  <a:lnTo>
                    <a:pt x="3483246" y="2672921"/>
                  </a:lnTo>
                  <a:lnTo>
                    <a:pt x="3483246" y="2673814"/>
                  </a:lnTo>
                  <a:lnTo>
                    <a:pt x="3483246" y="2674704"/>
                  </a:lnTo>
                  <a:lnTo>
                    <a:pt x="3483246" y="2675592"/>
                  </a:lnTo>
                  <a:lnTo>
                    <a:pt x="3483246" y="2676479"/>
                  </a:lnTo>
                  <a:lnTo>
                    <a:pt x="3483246" y="2677364"/>
                  </a:lnTo>
                  <a:lnTo>
                    <a:pt x="3483246" y="2678246"/>
                  </a:lnTo>
                  <a:lnTo>
                    <a:pt x="3483246" y="2679127"/>
                  </a:lnTo>
                  <a:lnTo>
                    <a:pt x="3483246" y="2680006"/>
                  </a:lnTo>
                  <a:lnTo>
                    <a:pt x="3483246" y="2680883"/>
                  </a:lnTo>
                  <a:lnTo>
                    <a:pt x="3483246" y="2681758"/>
                  </a:lnTo>
                  <a:lnTo>
                    <a:pt x="3483246" y="2682631"/>
                  </a:lnTo>
                  <a:lnTo>
                    <a:pt x="3483246" y="2683502"/>
                  </a:lnTo>
                  <a:lnTo>
                    <a:pt x="3483246" y="2684371"/>
                  </a:lnTo>
                  <a:lnTo>
                    <a:pt x="3483246" y="2685239"/>
                  </a:lnTo>
                  <a:lnTo>
                    <a:pt x="3483246" y="2686104"/>
                  </a:lnTo>
                  <a:lnTo>
                    <a:pt x="3483246" y="2686968"/>
                  </a:lnTo>
                  <a:lnTo>
                    <a:pt x="3483246" y="2687830"/>
                  </a:lnTo>
                  <a:lnTo>
                    <a:pt x="3483246" y="2688690"/>
                  </a:lnTo>
                  <a:lnTo>
                    <a:pt x="3483246" y="2689548"/>
                  </a:lnTo>
                  <a:lnTo>
                    <a:pt x="3483246" y="2690404"/>
                  </a:lnTo>
                  <a:lnTo>
                    <a:pt x="3483246" y="2691258"/>
                  </a:lnTo>
                  <a:lnTo>
                    <a:pt x="3483246" y="2692111"/>
                  </a:lnTo>
                  <a:lnTo>
                    <a:pt x="3483246" y="2692961"/>
                  </a:lnTo>
                  <a:lnTo>
                    <a:pt x="3483246" y="2693810"/>
                  </a:lnTo>
                  <a:lnTo>
                    <a:pt x="3483246" y="2694657"/>
                  </a:lnTo>
                  <a:lnTo>
                    <a:pt x="3483246" y="2695503"/>
                  </a:lnTo>
                  <a:lnTo>
                    <a:pt x="3483246" y="2696346"/>
                  </a:lnTo>
                  <a:lnTo>
                    <a:pt x="3483246" y="2697188"/>
                  </a:lnTo>
                  <a:lnTo>
                    <a:pt x="3483246" y="2698027"/>
                  </a:lnTo>
                  <a:lnTo>
                    <a:pt x="3483246" y="2698865"/>
                  </a:lnTo>
                  <a:lnTo>
                    <a:pt x="3483246" y="2699702"/>
                  </a:lnTo>
                  <a:lnTo>
                    <a:pt x="3483246" y="2700536"/>
                  </a:lnTo>
                  <a:lnTo>
                    <a:pt x="3483246" y="2701369"/>
                  </a:lnTo>
                  <a:lnTo>
                    <a:pt x="3483246" y="2702200"/>
                  </a:lnTo>
                  <a:lnTo>
                    <a:pt x="3483246" y="2703029"/>
                  </a:lnTo>
                  <a:lnTo>
                    <a:pt x="3483246" y="2703856"/>
                  </a:lnTo>
                  <a:lnTo>
                    <a:pt x="3483246" y="2704682"/>
                  </a:lnTo>
                  <a:lnTo>
                    <a:pt x="3483246" y="2705506"/>
                  </a:lnTo>
                  <a:lnTo>
                    <a:pt x="3483246" y="2706328"/>
                  </a:lnTo>
                  <a:lnTo>
                    <a:pt x="3483246" y="2707148"/>
                  </a:lnTo>
                  <a:lnTo>
                    <a:pt x="3483246" y="2707967"/>
                  </a:lnTo>
                  <a:lnTo>
                    <a:pt x="3483246" y="2708784"/>
                  </a:lnTo>
                  <a:lnTo>
                    <a:pt x="3483246" y="2709599"/>
                  </a:lnTo>
                  <a:lnTo>
                    <a:pt x="3483246" y="2710412"/>
                  </a:lnTo>
                  <a:lnTo>
                    <a:pt x="3483246" y="2711224"/>
                  </a:lnTo>
                  <a:lnTo>
                    <a:pt x="3483246" y="2712034"/>
                  </a:lnTo>
                  <a:lnTo>
                    <a:pt x="3483246" y="2712843"/>
                  </a:lnTo>
                  <a:lnTo>
                    <a:pt x="3483246" y="2713649"/>
                  </a:lnTo>
                  <a:lnTo>
                    <a:pt x="3483246" y="2714455"/>
                  </a:lnTo>
                  <a:lnTo>
                    <a:pt x="3483246" y="2715258"/>
                  </a:lnTo>
                  <a:lnTo>
                    <a:pt x="3483246" y="2716060"/>
                  </a:lnTo>
                  <a:lnTo>
                    <a:pt x="3483246" y="2716859"/>
                  </a:lnTo>
                  <a:lnTo>
                    <a:pt x="3483246" y="2717658"/>
                  </a:lnTo>
                  <a:lnTo>
                    <a:pt x="3483246" y="2718454"/>
                  </a:lnTo>
                  <a:lnTo>
                    <a:pt x="3483246" y="2719249"/>
                  </a:lnTo>
                  <a:lnTo>
                    <a:pt x="3483246" y="2720043"/>
                  </a:lnTo>
                  <a:lnTo>
                    <a:pt x="3483246" y="2720835"/>
                  </a:lnTo>
                  <a:lnTo>
                    <a:pt x="3483246" y="2721625"/>
                  </a:lnTo>
                  <a:lnTo>
                    <a:pt x="3483246" y="2722413"/>
                  </a:lnTo>
                  <a:lnTo>
                    <a:pt x="3483246" y="2723200"/>
                  </a:lnTo>
                  <a:lnTo>
                    <a:pt x="3483246" y="2723985"/>
                  </a:lnTo>
                  <a:lnTo>
                    <a:pt x="3483246" y="2724769"/>
                  </a:lnTo>
                  <a:lnTo>
                    <a:pt x="3483246" y="2725550"/>
                  </a:lnTo>
                  <a:lnTo>
                    <a:pt x="3483246" y="2726331"/>
                  </a:lnTo>
                  <a:lnTo>
                    <a:pt x="3483246" y="2727110"/>
                  </a:lnTo>
                  <a:lnTo>
                    <a:pt x="3483246" y="2727887"/>
                  </a:lnTo>
                  <a:lnTo>
                    <a:pt x="3483246" y="2728662"/>
                  </a:lnTo>
                  <a:lnTo>
                    <a:pt x="3483246" y="2729436"/>
                  </a:lnTo>
                  <a:lnTo>
                    <a:pt x="3483246" y="2730208"/>
                  </a:lnTo>
                  <a:lnTo>
                    <a:pt x="3483246" y="2730979"/>
                  </a:lnTo>
                  <a:lnTo>
                    <a:pt x="3483246" y="2731748"/>
                  </a:lnTo>
                  <a:lnTo>
                    <a:pt x="3483246" y="2732516"/>
                  </a:lnTo>
                  <a:lnTo>
                    <a:pt x="3483246" y="2733282"/>
                  </a:lnTo>
                  <a:lnTo>
                    <a:pt x="3483246" y="2734047"/>
                  </a:lnTo>
                  <a:lnTo>
                    <a:pt x="3483246" y="2734809"/>
                  </a:lnTo>
                  <a:lnTo>
                    <a:pt x="3483246" y="2735571"/>
                  </a:lnTo>
                  <a:lnTo>
                    <a:pt x="3483246" y="2736331"/>
                  </a:lnTo>
                  <a:lnTo>
                    <a:pt x="3483246" y="2737089"/>
                  </a:lnTo>
                  <a:lnTo>
                    <a:pt x="3483246" y="2737846"/>
                  </a:lnTo>
                  <a:lnTo>
                    <a:pt x="3483246" y="2738601"/>
                  </a:lnTo>
                  <a:lnTo>
                    <a:pt x="3483246" y="2739355"/>
                  </a:lnTo>
                  <a:lnTo>
                    <a:pt x="3483246" y="2740107"/>
                  </a:lnTo>
                  <a:lnTo>
                    <a:pt x="3483246" y="2740857"/>
                  </a:lnTo>
                  <a:lnTo>
                    <a:pt x="3483246" y="2741607"/>
                  </a:lnTo>
                  <a:lnTo>
                    <a:pt x="3483246" y="2742354"/>
                  </a:lnTo>
                  <a:lnTo>
                    <a:pt x="3483246" y="2743100"/>
                  </a:lnTo>
                  <a:lnTo>
                    <a:pt x="3483246" y="2743845"/>
                  </a:lnTo>
                  <a:lnTo>
                    <a:pt x="3483246" y="2744588"/>
                  </a:lnTo>
                  <a:lnTo>
                    <a:pt x="3483246" y="2745330"/>
                  </a:lnTo>
                  <a:lnTo>
                    <a:pt x="3483246" y="2746070"/>
                  </a:lnTo>
                  <a:lnTo>
                    <a:pt x="3483246" y="2746808"/>
                  </a:lnTo>
                  <a:lnTo>
                    <a:pt x="3483246" y="2747546"/>
                  </a:lnTo>
                  <a:lnTo>
                    <a:pt x="3483246" y="2748281"/>
                  </a:lnTo>
                  <a:lnTo>
                    <a:pt x="3483246" y="2749016"/>
                  </a:lnTo>
                  <a:lnTo>
                    <a:pt x="3483246" y="2749748"/>
                  </a:lnTo>
                  <a:lnTo>
                    <a:pt x="3483246" y="2750480"/>
                  </a:lnTo>
                  <a:lnTo>
                    <a:pt x="3483246" y="2751210"/>
                  </a:lnTo>
                  <a:lnTo>
                    <a:pt x="3483246" y="2751938"/>
                  </a:lnTo>
                  <a:lnTo>
                    <a:pt x="3483246" y="2752665"/>
                  </a:lnTo>
                  <a:lnTo>
                    <a:pt x="3483246" y="2753390"/>
                  </a:lnTo>
                  <a:lnTo>
                    <a:pt x="3483246" y="2754114"/>
                  </a:lnTo>
                  <a:lnTo>
                    <a:pt x="3483246" y="2754837"/>
                  </a:lnTo>
                  <a:lnTo>
                    <a:pt x="3483246" y="2755558"/>
                  </a:lnTo>
                  <a:lnTo>
                    <a:pt x="3483246" y="2756278"/>
                  </a:lnTo>
                  <a:lnTo>
                    <a:pt x="3483246" y="2756996"/>
                  </a:lnTo>
                  <a:lnTo>
                    <a:pt x="3483246" y="2757713"/>
                  </a:lnTo>
                  <a:lnTo>
                    <a:pt x="3483246" y="2758429"/>
                  </a:lnTo>
                  <a:lnTo>
                    <a:pt x="3483246" y="2759143"/>
                  </a:lnTo>
                  <a:lnTo>
                    <a:pt x="3483246" y="2759856"/>
                  </a:lnTo>
                  <a:lnTo>
                    <a:pt x="3483246" y="2760567"/>
                  </a:lnTo>
                  <a:lnTo>
                    <a:pt x="3483246" y="2761277"/>
                  </a:lnTo>
                  <a:lnTo>
                    <a:pt x="3483246" y="2761985"/>
                  </a:lnTo>
                  <a:lnTo>
                    <a:pt x="3483246" y="2762692"/>
                  </a:lnTo>
                  <a:lnTo>
                    <a:pt x="3483246" y="2763398"/>
                  </a:lnTo>
                  <a:lnTo>
                    <a:pt x="3483246" y="2764103"/>
                  </a:lnTo>
                  <a:lnTo>
                    <a:pt x="3483246" y="2764805"/>
                  </a:lnTo>
                  <a:lnTo>
                    <a:pt x="3483246" y="2765507"/>
                  </a:lnTo>
                  <a:lnTo>
                    <a:pt x="3483246" y="2766207"/>
                  </a:lnTo>
                  <a:lnTo>
                    <a:pt x="3483246" y="2766906"/>
                  </a:lnTo>
                  <a:lnTo>
                    <a:pt x="3483246" y="2767604"/>
                  </a:lnTo>
                  <a:lnTo>
                    <a:pt x="3483246" y="2768300"/>
                  </a:lnTo>
                  <a:lnTo>
                    <a:pt x="3483246" y="2768995"/>
                  </a:lnTo>
                  <a:lnTo>
                    <a:pt x="3483246" y="2769688"/>
                  </a:lnTo>
                  <a:lnTo>
                    <a:pt x="3483246" y="2770380"/>
                  </a:lnTo>
                  <a:lnTo>
                    <a:pt x="3483246" y="2771071"/>
                  </a:lnTo>
                  <a:lnTo>
                    <a:pt x="3483246" y="2771760"/>
                  </a:lnTo>
                  <a:lnTo>
                    <a:pt x="3483246" y="2772448"/>
                  </a:lnTo>
                  <a:lnTo>
                    <a:pt x="3483246" y="2773135"/>
                  </a:lnTo>
                  <a:lnTo>
                    <a:pt x="3483246" y="2773821"/>
                  </a:lnTo>
                  <a:lnTo>
                    <a:pt x="3483246" y="2774505"/>
                  </a:lnTo>
                  <a:lnTo>
                    <a:pt x="3483246" y="2775188"/>
                  </a:lnTo>
                  <a:lnTo>
                    <a:pt x="3483246" y="2775869"/>
                  </a:lnTo>
                  <a:lnTo>
                    <a:pt x="3483246" y="2776549"/>
                  </a:lnTo>
                  <a:lnTo>
                    <a:pt x="3483246" y="2777228"/>
                  </a:lnTo>
                  <a:lnTo>
                    <a:pt x="3483246" y="2777906"/>
                  </a:lnTo>
                  <a:lnTo>
                    <a:pt x="3483246" y="2778582"/>
                  </a:lnTo>
                  <a:lnTo>
                    <a:pt x="3483246" y="2779257"/>
                  </a:lnTo>
                  <a:lnTo>
                    <a:pt x="3483246" y="2779931"/>
                  </a:lnTo>
                  <a:lnTo>
                    <a:pt x="3483246" y="2780603"/>
                  </a:lnTo>
                  <a:lnTo>
                    <a:pt x="3483246" y="2781274"/>
                  </a:lnTo>
                  <a:lnTo>
                    <a:pt x="3483246" y="2781944"/>
                  </a:lnTo>
                  <a:lnTo>
                    <a:pt x="3483246" y="2782612"/>
                  </a:lnTo>
                  <a:lnTo>
                    <a:pt x="3483246" y="2783280"/>
                  </a:lnTo>
                  <a:lnTo>
                    <a:pt x="3483246" y="2783946"/>
                  </a:lnTo>
                  <a:lnTo>
                    <a:pt x="3483246" y="2784610"/>
                  </a:lnTo>
                  <a:lnTo>
                    <a:pt x="3483246" y="2785274"/>
                  </a:lnTo>
                  <a:lnTo>
                    <a:pt x="3483246" y="2785936"/>
                  </a:lnTo>
                  <a:lnTo>
                    <a:pt x="3483246" y="2786597"/>
                  </a:lnTo>
                  <a:lnTo>
                    <a:pt x="3483246" y="2787257"/>
                  </a:lnTo>
                  <a:lnTo>
                    <a:pt x="3483246" y="2787915"/>
                  </a:lnTo>
                  <a:lnTo>
                    <a:pt x="3483246" y="2788572"/>
                  </a:lnTo>
                  <a:lnTo>
                    <a:pt x="3483246" y="2789228"/>
                  </a:lnTo>
                  <a:lnTo>
                    <a:pt x="3483246" y="2789883"/>
                  </a:lnTo>
                  <a:lnTo>
                    <a:pt x="3483246" y="2790537"/>
                  </a:lnTo>
                  <a:lnTo>
                    <a:pt x="3483246" y="2791189"/>
                  </a:lnTo>
                  <a:lnTo>
                    <a:pt x="3483246" y="2791840"/>
                  </a:lnTo>
                  <a:lnTo>
                    <a:pt x="3483246" y="2792490"/>
                  </a:lnTo>
                  <a:lnTo>
                    <a:pt x="3483246" y="2793138"/>
                  </a:lnTo>
                  <a:lnTo>
                    <a:pt x="3483246" y="2793786"/>
                  </a:lnTo>
                  <a:lnTo>
                    <a:pt x="3483246" y="2794432"/>
                  </a:lnTo>
                  <a:lnTo>
                    <a:pt x="3483246" y="2795077"/>
                  </a:lnTo>
                  <a:lnTo>
                    <a:pt x="3483246" y="2795721"/>
                  </a:lnTo>
                  <a:lnTo>
                    <a:pt x="3483246" y="2796363"/>
                  </a:lnTo>
                  <a:lnTo>
                    <a:pt x="3483246" y="2797005"/>
                  </a:lnTo>
                  <a:lnTo>
                    <a:pt x="3483246" y="2797645"/>
                  </a:lnTo>
                  <a:lnTo>
                    <a:pt x="3483246" y="2798284"/>
                  </a:lnTo>
                  <a:lnTo>
                    <a:pt x="3483246" y="2798921"/>
                  </a:lnTo>
                  <a:lnTo>
                    <a:pt x="3483246" y="2799558"/>
                  </a:lnTo>
                  <a:lnTo>
                    <a:pt x="3483246" y="2800193"/>
                  </a:lnTo>
                  <a:lnTo>
                    <a:pt x="3483246" y="2800828"/>
                  </a:lnTo>
                  <a:lnTo>
                    <a:pt x="3483246" y="2801461"/>
                  </a:lnTo>
                  <a:lnTo>
                    <a:pt x="3483246" y="2802093"/>
                  </a:lnTo>
                  <a:lnTo>
                    <a:pt x="3483246" y="2802723"/>
                  </a:lnTo>
                  <a:lnTo>
                    <a:pt x="3483246" y="2803353"/>
                  </a:lnTo>
                  <a:lnTo>
                    <a:pt x="3483246" y="2803981"/>
                  </a:lnTo>
                  <a:lnTo>
                    <a:pt x="3483246" y="2804608"/>
                  </a:lnTo>
                  <a:lnTo>
                    <a:pt x="3483246" y="2805234"/>
                  </a:lnTo>
                  <a:lnTo>
                    <a:pt x="3483246" y="2805859"/>
                  </a:lnTo>
                  <a:lnTo>
                    <a:pt x="3483246" y="2806483"/>
                  </a:lnTo>
                  <a:lnTo>
                    <a:pt x="3483246" y="2807106"/>
                  </a:lnTo>
                  <a:lnTo>
                    <a:pt x="3483246" y="2807727"/>
                  </a:lnTo>
                  <a:lnTo>
                    <a:pt x="3483246" y="2808347"/>
                  </a:lnTo>
                  <a:lnTo>
                    <a:pt x="3483246" y="2808967"/>
                  </a:lnTo>
                  <a:lnTo>
                    <a:pt x="3483246" y="2809585"/>
                  </a:lnTo>
                  <a:lnTo>
                    <a:pt x="3483246" y="2810201"/>
                  </a:lnTo>
                  <a:lnTo>
                    <a:pt x="3483246" y="2810817"/>
                  </a:lnTo>
                  <a:lnTo>
                    <a:pt x="3483246" y="2811432"/>
                  </a:lnTo>
                  <a:lnTo>
                    <a:pt x="3483246" y="2812045"/>
                  </a:lnTo>
                  <a:lnTo>
                    <a:pt x="3483246" y="2812658"/>
                  </a:lnTo>
                  <a:lnTo>
                    <a:pt x="3483246" y="2813269"/>
                  </a:lnTo>
                  <a:lnTo>
                    <a:pt x="3483246" y="2813879"/>
                  </a:lnTo>
                  <a:lnTo>
                    <a:pt x="3483246" y="2814488"/>
                  </a:lnTo>
                  <a:lnTo>
                    <a:pt x="3483246" y="2815096"/>
                  </a:lnTo>
                  <a:lnTo>
                    <a:pt x="3483246" y="2815703"/>
                  </a:lnTo>
                  <a:lnTo>
                    <a:pt x="3483246" y="2816309"/>
                  </a:lnTo>
                  <a:lnTo>
                    <a:pt x="3483246" y="2816914"/>
                  </a:lnTo>
                  <a:lnTo>
                    <a:pt x="3483246" y="2817517"/>
                  </a:lnTo>
                  <a:lnTo>
                    <a:pt x="3483246" y="2818120"/>
                  </a:lnTo>
                  <a:lnTo>
                    <a:pt x="3483246" y="2818721"/>
                  </a:lnTo>
                  <a:lnTo>
                    <a:pt x="3483246" y="2819321"/>
                  </a:lnTo>
                  <a:lnTo>
                    <a:pt x="3483246" y="2819921"/>
                  </a:lnTo>
                  <a:lnTo>
                    <a:pt x="3483246" y="2820519"/>
                  </a:lnTo>
                  <a:lnTo>
                    <a:pt x="3483246" y="2821116"/>
                  </a:lnTo>
                  <a:lnTo>
                    <a:pt x="3483246" y="2821712"/>
                  </a:lnTo>
                  <a:lnTo>
                    <a:pt x="3483246" y="2822307"/>
                  </a:lnTo>
                  <a:lnTo>
                    <a:pt x="3483246" y="2822900"/>
                  </a:lnTo>
                  <a:lnTo>
                    <a:pt x="3483246" y="2823493"/>
                  </a:lnTo>
                  <a:lnTo>
                    <a:pt x="3483246" y="2824085"/>
                  </a:lnTo>
                  <a:lnTo>
                    <a:pt x="3483246" y="2824676"/>
                  </a:lnTo>
                  <a:lnTo>
                    <a:pt x="3483246" y="2825265"/>
                  </a:lnTo>
                  <a:lnTo>
                    <a:pt x="3483246" y="2825854"/>
                  </a:lnTo>
                  <a:lnTo>
                    <a:pt x="3483246" y="2826441"/>
                  </a:lnTo>
                  <a:lnTo>
                    <a:pt x="3483246" y="2827028"/>
                  </a:lnTo>
                  <a:lnTo>
                    <a:pt x="3483246" y="2827613"/>
                  </a:lnTo>
                  <a:lnTo>
                    <a:pt x="3483246" y="2828197"/>
                  </a:lnTo>
                  <a:lnTo>
                    <a:pt x="3483246" y="2828781"/>
                  </a:lnTo>
                  <a:lnTo>
                    <a:pt x="3483246" y="2829363"/>
                  </a:lnTo>
                  <a:lnTo>
                    <a:pt x="3483246" y="2829944"/>
                  </a:lnTo>
                  <a:lnTo>
                    <a:pt x="3483246" y="2830524"/>
                  </a:lnTo>
                  <a:lnTo>
                    <a:pt x="3483246" y="2831104"/>
                  </a:lnTo>
                  <a:lnTo>
                    <a:pt x="3483246" y="2831682"/>
                  </a:lnTo>
                  <a:lnTo>
                    <a:pt x="3483246" y="2832259"/>
                  </a:lnTo>
                  <a:lnTo>
                    <a:pt x="3483246" y="2832835"/>
                  </a:lnTo>
                  <a:lnTo>
                    <a:pt x="3483246" y="2833410"/>
                  </a:lnTo>
                  <a:lnTo>
                    <a:pt x="3483246" y="2833984"/>
                  </a:lnTo>
                  <a:lnTo>
                    <a:pt x="3483246" y="2834557"/>
                  </a:lnTo>
                  <a:lnTo>
                    <a:pt x="3483246" y="2835129"/>
                  </a:lnTo>
                  <a:lnTo>
                    <a:pt x="3483246" y="2835700"/>
                  </a:lnTo>
                  <a:lnTo>
                    <a:pt x="3483246" y="2836270"/>
                  </a:lnTo>
                  <a:lnTo>
                    <a:pt x="3483246" y="2836839"/>
                  </a:lnTo>
                  <a:lnTo>
                    <a:pt x="3483246" y="2837407"/>
                  </a:lnTo>
                  <a:lnTo>
                    <a:pt x="3483246" y="2837974"/>
                  </a:lnTo>
                  <a:lnTo>
                    <a:pt x="3483246" y="2838540"/>
                  </a:lnTo>
                  <a:lnTo>
                    <a:pt x="3483246" y="2839105"/>
                  </a:lnTo>
                  <a:lnTo>
                    <a:pt x="3483246" y="2839669"/>
                  </a:lnTo>
                  <a:lnTo>
                    <a:pt x="3483246" y="2840232"/>
                  </a:lnTo>
                  <a:lnTo>
                    <a:pt x="3483246" y="2840794"/>
                  </a:lnTo>
                  <a:lnTo>
                    <a:pt x="3483246" y="2841356"/>
                  </a:lnTo>
                  <a:lnTo>
                    <a:pt x="3483246" y="2841916"/>
                  </a:lnTo>
                  <a:lnTo>
                    <a:pt x="3483246" y="2842475"/>
                  </a:lnTo>
                  <a:lnTo>
                    <a:pt x="3483246" y="2843033"/>
                  </a:lnTo>
                  <a:lnTo>
                    <a:pt x="3483246" y="2843590"/>
                  </a:lnTo>
                  <a:lnTo>
                    <a:pt x="3483246" y="2844146"/>
                  </a:lnTo>
                  <a:lnTo>
                    <a:pt x="3483246" y="2844702"/>
                  </a:lnTo>
                  <a:lnTo>
                    <a:pt x="3483246" y="2845256"/>
                  </a:lnTo>
                  <a:lnTo>
                    <a:pt x="3483246" y="2845809"/>
                  </a:lnTo>
                  <a:lnTo>
                    <a:pt x="3483246" y="2846362"/>
                  </a:lnTo>
                  <a:lnTo>
                    <a:pt x="3483246" y="2846913"/>
                  </a:lnTo>
                  <a:lnTo>
                    <a:pt x="3483246" y="2847463"/>
                  </a:lnTo>
                  <a:lnTo>
                    <a:pt x="3483246" y="2848013"/>
                  </a:lnTo>
                  <a:lnTo>
                    <a:pt x="3483246" y="2848562"/>
                  </a:lnTo>
                  <a:lnTo>
                    <a:pt x="3483246" y="2849109"/>
                  </a:lnTo>
                  <a:lnTo>
                    <a:pt x="3483246" y="2849656"/>
                  </a:lnTo>
                  <a:lnTo>
                    <a:pt x="3483246" y="2850202"/>
                  </a:lnTo>
                  <a:lnTo>
                    <a:pt x="3483246" y="2850746"/>
                  </a:lnTo>
                  <a:lnTo>
                    <a:pt x="3483246" y="2851290"/>
                  </a:lnTo>
                  <a:lnTo>
                    <a:pt x="3483246" y="2851833"/>
                  </a:lnTo>
                  <a:lnTo>
                    <a:pt x="3483246" y="2852375"/>
                  </a:lnTo>
                  <a:lnTo>
                    <a:pt x="3483246" y="2852916"/>
                  </a:lnTo>
                  <a:lnTo>
                    <a:pt x="3483246" y="2853456"/>
                  </a:lnTo>
                  <a:lnTo>
                    <a:pt x="3483246" y="2853996"/>
                  </a:lnTo>
                  <a:lnTo>
                    <a:pt x="3483246" y="2854534"/>
                  </a:lnTo>
                  <a:lnTo>
                    <a:pt x="3483246" y="2855071"/>
                  </a:lnTo>
                  <a:lnTo>
                    <a:pt x="3483246" y="2855608"/>
                  </a:lnTo>
                  <a:lnTo>
                    <a:pt x="3483246" y="2856143"/>
                  </a:lnTo>
                  <a:lnTo>
                    <a:pt x="3483246" y="2856678"/>
                  </a:lnTo>
                  <a:lnTo>
                    <a:pt x="3483246" y="2857211"/>
                  </a:lnTo>
                  <a:lnTo>
                    <a:pt x="3483246" y="2857744"/>
                  </a:lnTo>
                  <a:lnTo>
                    <a:pt x="3483246" y="2858276"/>
                  </a:lnTo>
                  <a:lnTo>
                    <a:pt x="3483246" y="2858807"/>
                  </a:lnTo>
                  <a:lnTo>
                    <a:pt x="3483246" y="2859337"/>
                  </a:lnTo>
                  <a:lnTo>
                    <a:pt x="3483246" y="2859866"/>
                  </a:lnTo>
                  <a:lnTo>
                    <a:pt x="3483246" y="2860395"/>
                  </a:lnTo>
                  <a:lnTo>
                    <a:pt x="3483246" y="2860922"/>
                  </a:lnTo>
                  <a:lnTo>
                    <a:pt x="3483246" y="2861449"/>
                  </a:lnTo>
                  <a:lnTo>
                    <a:pt x="3483246" y="2861974"/>
                  </a:lnTo>
                  <a:lnTo>
                    <a:pt x="3483246" y="2862499"/>
                  </a:lnTo>
                  <a:lnTo>
                    <a:pt x="3483246" y="2863023"/>
                  </a:lnTo>
                  <a:lnTo>
                    <a:pt x="3483246" y="2863546"/>
                  </a:lnTo>
                  <a:lnTo>
                    <a:pt x="3483246" y="2864068"/>
                  </a:lnTo>
                  <a:lnTo>
                    <a:pt x="3483246" y="2864589"/>
                  </a:lnTo>
                  <a:lnTo>
                    <a:pt x="3483246" y="2865109"/>
                  </a:lnTo>
                  <a:lnTo>
                    <a:pt x="3483246" y="2865629"/>
                  </a:lnTo>
                  <a:lnTo>
                    <a:pt x="3483246" y="2866147"/>
                  </a:lnTo>
                  <a:lnTo>
                    <a:pt x="3483246" y="2866665"/>
                  </a:lnTo>
                  <a:lnTo>
                    <a:pt x="3483246" y="2867182"/>
                  </a:lnTo>
                  <a:lnTo>
                    <a:pt x="3483246" y="2867698"/>
                  </a:lnTo>
                  <a:lnTo>
                    <a:pt x="3483246" y="2868213"/>
                  </a:lnTo>
                  <a:lnTo>
                    <a:pt x="3483246" y="2868727"/>
                  </a:lnTo>
                  <a:lnTo>
                    <a:pt x="3483246" y="2869241"/>
                  </a:lnTo>
                  <a:lnTo>
                    <a:pt x="3483246" y="2869753"/>
                  </a:lnTo>
                  <a:lnTo>
                    <a:pt x="3483246" y="2870265"/>
                  </a:lnTo>
                  <a:lnTo>
                    <a:pt x="3483246" y="2870776"/>
                  </a:lnTo>
                  <a:lnTo>
                    <a:pt x="3483246" y="2871286"/>
                  </a:lnTo>
                  <a:lnTo>
                    <a:pt x="3483246" y="2871795"/>
                  </a:lnTo>
                  <a:lnTo>
                    <a:pt x="3483246" y="2872303"/>
                  </a:lnTo>
                  <a:lnTo>
                    <a:pt x="3483246" y="2872810"/>
                  </a:lnTo>
                  <a:lnTo>
                    <a:pt x="3483246" y="2873317"/>
                  </a:lnTo>
                  <a:lnTo>
                    <a:pt x="3483246" y="2873823"/>
                  </a:lnTo>
                  <a:lnTo>
                    <a:pt x="3483246" y="2874328"/>
                  </a:lnTo>
                  <a:lnTo>
                    <a:pt x="3483246" y="2874832"/>
                  </a:lnTo>
                  <a:lnTo>
                    <a:pt x="3483246" y="2875335"/>
                  </a:lnTo>
                  <a:lnTo>
                    <a:pt x="3483246" y="2875837"/>
                  </a:lnTo>
                  <a:lnTo>
                    <a:pt x="3483246" y="2876339"/>
                  </a:lnTo>
                  <a:lnTo>
                    <a:pt x="3483246" y="2876840"/>
                  </a:lnTo>
                  <a:lnTo>
                    <a:pt x="3483246" y="2877340"/>
                  </a:lnTo>
                  <a:lnTo>
                    <a:pt x="3483246" y="2877839"/>
                  </a:lnTo>
                  <a:lnTo>
                    <a:pt x="3483246" y="2878337"/>
                  </a:lnTo>
                  <a:lnTo>
                    <a:pt x="3483246" y="2878834"/>
                  </a:lnTo>
                  <a:lnTo>
                    <a:pt x="3483246" y="2879331"/>
                  </a:lnTo>
                  <a:lnTo>
                    <a:pt x="3483246" y="2879827"/>
                  </a:lnTo>
                  <a:lnTo>
                    <a:pt x="3483246" y="2880322"/>
                  </a:lnTo>
                  <a:lnTo>
                    <a:pt x="3483246" y="2880816"/>
                  </a:lnTo>
                  <a:lnTo>
                    <a:pt x="3483246" y="2881309"/>
                  </a:lnTo>
                  <a:lnTo>
                    <a:pt x="3483246" y="2881802"/>
                  </a:lnTo>
                  <a:lnTo>
                    <a:pt x="3483246" y="2882294"/>
                  </a:lnTo>
                  <a:lnTo>
                    <a:pt x="3483246" y="2882785"/>
                  </a:lnTo>
                  <a:lnTo>
                    <a:pt x="3483246" y="2883275"/>
                  </a:lnTo>
                  <a:lnTo>
                    <a:pt x="3483246" y="2883764"/>
                  </a:lnTo>
                  <a:lnTo>
                    <a:pt x="3483246" y="2884253"/>
                  </a:lnTo>
                  <a:lnTo>
                    <a:pt x="3483246" y="2884741"/>
                  </a:lnTo>
                  <a:lnTo>
                    <a:pt x="3483246" y="2885228"/>
                  </a:lnTo>
                  <a:lnTo>
                    <a:pt x="3483246" y="2885714"/>
                  </a:lnTo>
                  <a:lnTo>
                    <a:pt x="3483246" y="2886199"/>
                  </a:lnTo>
                  <a:lnTo>
                    <a:pt x="3483246" y="2886684"/>
                  </a:lnTo>
                  <a:lnTo>
                    <a:pt x="3483246" y="2887168"/>
                  </a:lnTo>
                  <a:lnTo>
                    <a:pt x="3483246" y="2887651"/>
                  </a:lnTo>
                  <a:lnTo>
                    <a:pt x="3483246" y="2888133"/>
                  </a:lnTo>
                  <a:lnTo>
                    <a:pt x="3483246" y="2888614"/>
                  </a:lnTo>
                  <a:lnTo>
                    <a:pt x="3483246" y="2889095"/>
                  </a:lnTo>
                  <a:lnTo>
                    <a:pt x="3483246" y="2889575"/>
                  </a:lnTo>
                  <a:lnTo>
                    <a:pt x="3483246" y="2890054"/>
                  </a:lnTo>
                  <a:lnTo>
                    <a:pt x="3483246" y="2890533"/>
                  </a:lnTo>
                  <a:lnTo>
                    <a:pt x="3483246" y="2891010"/>
                  </a:lnTo>
                  <a:lnTo>
                    <a:pt x="3483246" y="2891487"/>
                  </a:lnTo>
                  <a:lnTo>
                    <a:pt x="3483246" y="2891963"/>
                  </a:lnTo>
                  <a:lnTo>
                    <a:pt x="3483246" y="2892438"/>
                  </a:lnTo>
                  <a:lnTo>
                    <a:pt x="3483246" y="2892913"/>
                  </a:lnTo>
                  <a:lnTo>
                    <a:pt x="3483246" y="2893387"/>
                  </a:lnTo>
                  <a:lnTo>
                    <a:pt x="3483246" y="2893860"/>
                  </a:lnTo>
                  <a:lnTo>
                    <a:pt x="3483246" y="2894332"/>
                  </a:lnTo>
                  <a:lnTo>
                    <a:pt x="3483246" y="2894804"/>
                  </a:lnTo>
                  <a:lnTo>
                    <a:pt x="3483246" y="2895274"/>
                  </a:lnTo>
                  <a:lnTo>
                    <a:pt x="3483246" y="2895744"/>
                  </a:lnTo>
                  <a:lnTo>
                    <a:pt x="3483246" y="2896214"/>
                  </a:lnTo>
                  <a:lnTo>
                    <a:pt x="3483246" y="2896682"/>
                  </a:lnTo>
                  <a:lnTo>
                    <a:pt x="3483246" y="2897150"/>
                  </a:lnTo>
                  <a:lnTo>
                    <a:pt x="3483246" y="2897617"/>
                  </a:lnTo>
                  <a:lnTo>
                    <a:pt x="3483246" y="2898083"/>
                  </a:lnTo>
                  <a:lnTo>
                    <a:pt x="3483246" y="2898549"/>
                  </a:lnTo>
                  <a:lnTo>
                    <a:pt x="3483246" y="2899013"/>
                  </a:lnTo>
                  <a:lnTo>
                    <a:pt x="3483246" y="2899478"/>
                  </a:lnTo>
                  <a:lnTo>
                    <a:pt x="3483246" y="2899941"/>
                  </a:lnTo>
                  <a:lnTo>
                    <a:pt x="3483246" y="2900403"/>
                  </a:lnTo>
                  <a:lnTo>
                    <a:pt x="3483246" y="2900865"/>
                  </a:lnTo>
                  <a:lnTo>
                    <a:pt x="3483246" y="2901326"/>
                  </a:lnTo>
                  <a:lnTo>
                    <a:pt x="3483246" y="2901787"/>
                  </a:lnTo>
                  <a:lnTo>
                    <a:pt x="3483246" y="2902246"/>
                  </a:lnTo>
                  <a:lnTo>
                    <a:pt x="3483246" y="2902705"/>
                  </a:lnTo>
                  <a:lnTo>
                    <a:pt x="3483246" y="2903164"/>
                  </a:lnTo>
                  <a:lnTo>
                    <a:pt x="3483246" y="2903621"/>
                  </a:lnTo>
                  <a:lnTo>
                    <a:pt x="3483246" y="2904078"/>
                  </a:lnTo>
                  <a:lnTo>
                    <a:pt x="3483246" y="2904534"/>
                  </a:lnTo>
                  <a:lnTo>
                    <a:pt x="3483246" y="2904989"/>
                  </a:lnTo>
                  <a:lnTo>
                    <a:pt x="3483246" y="2905444"/>
                  </a:lnTo>
                  <a:lnTo>
                    <a:pt x="3483246" y="2905898"/>
                  </a:lnTo>
                  <a:lnTo>
                    <a:pt x="3483246" y="2906351"/>
                  </a:lnTo>
                  <a:lnTo>
                    <a:pt x="3483246" y="2906803"/>
                  </a:lnTo>
                  <a:lnTo>
                    <a:pt x="3483246" y="2907255"/>
                  </a:lnTo>
                  <a:lnTo>
                    <a:pt x="3483246" y="2907706"/>
                  </a:lnTo>
                  <a:lnTo>
                    <a:pt x="3483246" y="2908156"/>
                  </a:lnTo>
                  <a:lnTo>
                    <a:pt x="3483246" y="2908606"/>
                  </a:lnTo>
                  <a:lnTo>
                    <a:pt x="3483246" y="2909055"/>
                  </a:lnTo>
                  <a:lnTo>
                    <a:pt x="3483246" y="2909503"/>
                  </a:lnTo>
                  <a:lnTo>
                    <a:pt x="3483246" y="2909951"/>
                  </a:lnTo>
                  <a:lnTo>
                    <a:pt x="3483246" y="2910398"/>
                  </a:lnTo>
                  <a:lnTo>
                    <a:pt x="3483246" y="2910844"/>
                  </a:lnTo>
                  <a:lnTo>
                    <a:pt x="3483246" y="2911289"/>
                  </a:lnTo>
                  <a:lnTo>
                    <a:pt x="3483246" y="2911734"/>
                  </a:lnTo>
                  <a:lnTo>
                    <a:pt x="3483246" y="2912178"/>
                  </a:lnTo>
                  <a:lnTo>
                    <a:pt x="3483246" y="2912621"/>
                  </a:lnTo>
                  <a:lnTo>
                    <a:pt x="3483246" y="2913064"/>
                  </a:lnTo>
                  <a:lnTo>
                    <a:pt x="3483246" y="2913506"/>
                  </a:lnTo>
                  <a:lnTo>
                    <a:pt x="3483246" y="2913947"/>
                  </a:lnTo>
                  <a:lnTo>
                    <a:pt x="3483246" y="2914388"/>
                  </a:lnTo>
                  <a:lnTo>
                    <a:pt x="3483246" y="2914828"/>
                  </a:lnTo>
                  <a:lnTo>
                    <a:pt x="3483246" y="2915267"/>
                  </a:lnTo>
                  <a:lnTo>
                    <a:pt x="3483246" y="2915706"/>
                  </a:lnTo>
                  <a:lnTo>
                    <a:pt x="3483246" y="2916144"/>
                  </a:lnTo>
                  <a:lnTo>
                    <a:pt x="3483246" y="2916581"/>
                  </a:lnTo>
                  <a:lnTo>
                    <a:pt x="3483246" y="2917018"/>
                  </a:lnTo>
                  <a:lnTo>
                    <a:pt x="3483246" y="2917453"/>
                  </a:lnTo>
                  <a:lnTo>
                    <a:pt x="3483246" y="2917889"/>
                  </a:lnTo>
                  <a:lnTo>
                    <a:pt x="3483246" y="2918323"/>
                  </a:lnTo>
                  <a:lnTo>
                    <a:pt x="3483246" y="2918757"/>
                  </a:lnTo>
                  <a:lnTo>
                    <a:pt x="3483246" y="2919190"/>
                  </a:lnTo>
                  <a:lnTo>
                    <a:pt x="3483246" y="2919623"/>
                  </a:lnTo>
                  <a:lnTo>
                    <a:pt x="3483246" y="2920055"/>
                  </a:lnTo>
                  <a:lnTo>
                    <a:pt x="3483246" y="2920486"/>
                  </a:lnTo>
                  <a:lnTo>
                    <a:pt x="3483246" y="2920917"/>
                  </a:lnTo>
                  <a:lnTo>
                    <a:pt x="3483246" y="2921347"/>
                  </a:lnTo>
                  <a:lnTo>
                    <a:pt x="3483246" y="2921776"/>
                  </a:lnTo>
                  <a:lnTo>
                    <a:pt x="3483246" y="2922204"/>
                  </a:lnTo>
                  <a:lnTo>
                    <a:pt x="3483246" y="2922632"/>
                  </a:lnTo>
                  <a:lnTo>
                    <a:pt x="3483246" y="2923060"/>
                  </a:lnTo>
                  <a:lnTo>
                    <a:pt x="3483246" y="2923486"/>
                  </a:lnTo>
                  <a:lnTo>
                    <a:pt x="3483246" y="2923912"/>
                  </a:lnTo>
                  <a:lnTo>
                    <a:pt x="3483246" y="2924338"/>
                  </a:lnTo>
                  <a:lnTo>
                    <a:pt x="3483246" y="2924762"/>
                  </a:lnTo>
                  <a:lnTo>
                    <a:pt x="3483246" y="2925186"/>
                  </a:lnTo>
                  <a:lnTo>
                    <a:pt x="3483246" y="2925610"/>
                  </a:lnTo>
                  <a:lnTo>
                    <a:pt x="3483246" y="2926033"/>
                  </a:lnTo>
                  <a:lnTo>
                    <a:pt x="3483246" y="2926455"/>
                  </a:lnTo>
                  <a:lnTo>
                    <a:pt x="3483246" y="2926876"/>
                  </a:lnTo>
                  <a:lnTo>
                    <a:pt x="3483246" y="2927297"/>
                  </a:lnTo>
                  <a:lnTo>
                    <a:pt x="3483246" y="2927717"/>
                  </a:lnTo>
                  <a:lnTo>
                    <a:pt x="3483246" y="2928137"/>
                  </a:lnTo>
                  <a:lnTo>
                    <a:pt x="3483246" y="2928556"/>
                  </a:lnTo>
                  <a:lnTo>
                    <a:pt x="3483246" y="2928974"/>
                  </a:lnTo>
                  <a:lnTo>
                    <a:pt x="3483246" y="2929392"/>
                  </a:lnTo>
                  <a:lnTo>
                    <a:pt x="3483246" y="2929809"/>
                  </a:lnTo>
                  <a:lnTo>
                    <a:pt x="3483246" y="2930225"/>
                  </a:lnTo>
                  <a:lnTo>
                    <a:pt x="3483246" y="2930641"/>
                  </a:lnTo>
                  <a:lnTo>
                    <a:pt x="3483246" y="2931056"/>
                  </a:lnTo>
                  <a:lnTo>
                    <a:pt x="3483246" y="2931471"/>
                  </a:lnTo>
                  <a:lnTo>
                    <a:pt x="3483246" y="2931885"/>
                  </a:lnTo>
                  <a:lnTo>
                    <a:pt x="3483246" y="2932298"/>
                  </a:lnTo>
                  <a:lnTo>
                    <a:pt x="3483246" y="2932711"/>
                  </a:lnTo>
                  <a:lnTo>
                    <a:pt x="3483246" y="2933123"/>
                  </a:lnTo>
                  <a:lnTo>
                    <a:pt x="3483246" y="2933534"/>
                  </a:lnTo>
                  <a:lnTo>
                    <a:pt x="3483246" y="2933945"/>
                  </a:lnTo>
                  <a:lnTo>
                    <a:pt x="3483246" y="2934355"/>
                  </a:lnTo>
                  <a:lnTo>
                    <a:pt x="3483246" y="2934765"/>
                  </a:lnTo>
                  <a:lnTo>
                    <a:pt x="3483246" y="2935174"/>
                  </a:lnTo>
                  <a:lnTo>
                    <a:pt x="3483246" y="2935582"/>
                  </a:lnTo>
                  <a:lnTo>
                    <a:pt x="3483246" y="2935990"/>
                  </a:lnTo>
                  <a:lnTo>
                    <a:pt x="3483246" y="2936397"/>
                  </a:lnTo>
                  <a:lnTo>
                    <a:pt x="3483246" y="2936804"/>
                  </a:lnTo>
                  <a:lnTo>
                    <a:pt x="3483246" y="2937210"/>
                  </a:lnTo>
                  <a:lnTo>
                    <a:pt x="3483246" y="2937615"/>
                  </a:lnTo>
                  <a:lnTo>
                    <a:pt x="3483246" y="2938020"/>
                  </a:lnTo>
                  <a:lnTo>
                    <a:pt x="3483246" y="2938424"/>
                  </a:lnTo>
                  <a:lnTo>
                    <a:pt x="3483246" y="2938828"/>
                  </a:lnTo>
                  <a:lnTo>
                    <a:pt x="3483246" y="2939231"/>
                  </a:lnTo>
                  <a:lnTo>
                    <a:pt x="3483246" y="2939633"/>
                  </a:lnTo>
                  <a:lnTo>
                    <a:pt x="3483246" y="2940035"/>
                  </a:lnTo>
                  <a:lnTo>
                    <a:pt x="3483246" y="2940436"/>
                  </a:lnTo>
                  <a:lnTo>
                    <a:pt x="3483246" y="2940837"/>
                  </a:lnTo>
                  <a:lnTo>
                    <a:pt x="3483246" y="2941237"/>
                  </a:lnTo>
                  <a:lnTo>
                    <a:pt x="3483246" y="2941636"/>
                  </a:lnTo>
                  <a:lnTo>
                    <a:pt x="3483246" y="2942035"/>
                  </a:lnTo>
                  <a:lnTo>
                    <a:pt x="3483246" y="2942433"/>
                  </a:lnTo>
                  <a:lnTo>
                    <a:pt x="3483246" y="2942831"/>
                  </a:lnTo>
                  <a:lnTo>
                    <a:pt x="3483246" y="2943228"/>
                  </a:lnTo>
                  <a:lnTo>
                    <a:pt x="3483246" y="2943625"/>
                  </a:lnTo>
                  <a:lnTo>
                    <a:pt x="3483246" y="2944020"/>
                  </a:lnTo>
                  <a:lnTo>
                    <a:pt x="3483246" y="2944416"/>
                  </a:lnTo>
                  <a:lnTo>
                    <a:pt x="3483246" y="2944810"/>
                  </a:lnTo>
                  <a:lnTo>
                    <a:pt x="3483246" y="2945205"/>
                  </a:lnTo>
                  <a:lnTo>
                    <a:pt x="3483246" y="2945598"/>
                  </a:lnTo>
                  <a:lnTo>
                    <a:pt x="3483246" y="2945991"/>
                  </a:lnTo>
                  <a:lnTo>
                    <a:pt x="3483246" y="2946384"/>
                  </a:lnTo>
                  <a:lnTo>
                    <a:pt x="3483246" y="2946776"/>
                  </a:lnTo>
                  <a:lnTo>
                    <a:pt x="3483246" y="2947167"/>
                  </a:lnTo>
                  <a:lnTo>
                    <a:pt x="3483246" y="2947558"/>
                  </a:lnTo>
                  <a:lnTo>
                    <a:pt x="3483246" y="2947948"/>
                  </a:lnTo>
                  <a:lnTo>
                    <a:pt x="3483246" y="2948337"/>
                  </a:lnTo>
                  <a:lnTo>
                    <a:pt x="3483246" y="2948726"/>
                  </a:lnTo>
                  <a:lnTo>
                    <a:pt x="3483246" y="2949115"/>
                  </a:lnTo>
                  <a:lnTo>
                    <a:pt x="3483246" y="2949503"/>
                  </a:lnTo>
                  <a:lnTo>
                    <a:pt x="3483246" y="2949890"/>
                  </a:lnTo>
                  <a:lnTo>
                    <a:pt x="3483246" y="2950277"/>
                  </a:lnTo>
                  <a:lnTo>
                    <a:pt x="3483246" y="2950663"/>
                  </a:lnTo>
                  <a:lnTo>
                    <a:pt x="3483246" y="2951049"/>
                  </a:lnTo>
                  <a:lnTo>
                    <a:pt x="3483246" y="2951434"/>
                  </a:lnTo>
                  <a:lnTo>
                    <a:pt x="3483246" y="2951818"/>
                  </a:lnTo>
                  <a:lnTo>
                    <a:pt x="3483246" y="2952202"/>
                  </a:lnTo>
                  <a:lnTo>
                    <a:pt x="3483246" y="2952586"/>
                  </a:lnTo>
                  <a:lnTo>
                    <a:pt x="3483246" y="2952969"/>
                  </a:lnTo>
                  <a:lnTo>
                    <a:pt x="3483246" y="2953351"/>
                  </a:lnTo>
                  <a:lnTo>
                    <a:pt x="3483246" y="2953733"/>
                  </a:lnTo>
                  <a:lnTo>
                    <a:pt x="3483246" y="2954114"/>
                  </a:lnTo>
                  <a:lnTo>
                    <a:pt x="3483246" y="2954495"/>
                  </a:lnTo>
                  <a:lnTo>
                    <a:pt x="3483246" y="2954875"/>
                  </a:lnTo>
                  <a:lnTo>
                    <a:pt x="3483246" y="2955254"/>
                  </a:lnTo>
                  <a:lnTo>
                    <a:pt x="3483246" y="2955633"/>
                  </a:lnTo>
                  <a:lnTo>
                    <a:pt x="3483246" y="2956012"/>
                  </a:lnTo>
                  <a:lnTo>
                    <a:pt x="3483246" y="2956390"/>
                  </a:lnTo>
                  <a:lnTo>
                    <a:pt x="3483246" y="2956767"/>
                  </a:lnTo>
                  <a:lnTo>
                    <a:pt x="3483246" y="2957144"/>
                  </a:lnTo>
                  <a:lnTo>
                    <a:pt x="3483246" y="2957520"/>
                  </a:lnTo>
                  <a:lnTo>
                    <a:pt x="3483246" y="2957896"/>
                  </a:lnTo>
                  <a:lnTo>
                    <a:pt x="3483246" y="2958271"/>
                  </a:lnTo>
                  <a:lnTo>
                    <a:pt x="3483246" y="2958646"/>
                  </a:lnTo>
                  <a:lnTo>
                    <a:pt x="3483246" y="2959020"/>
                  </a:lnTo>
                  <a:lnTo>
                    <a:pt x="3483246" y="2959394"/>
                  </a:lnTo>
                  <a:lnTo>
                    <a:pt x="3483246" y="2959767"/>
                  </a:lnTo>
                  <a:lnTo>
                    <a:pt x="3483246" y="2960140"/>
                  </a:lnTo>
                  <a:lnTo>
                    <a:pt x="3483246" y="2960512"/>
                  </a:lnTo>
                  <a:lnTo>
                    <a:pt x="3483246" y="2960883"/>
                  </a:lnTo>
                  <a:lnTo>
                    <a:pt x="3483246" y="2961254"/>
                  </a:lnTo>
                  <a:lnTo>
                    <a:pt x="3483246" y="2961625"/>
                  </a:lnTo>
                  <a:lnTo>
                    <a:pt x="3483246" y="2961995"/>
                  </a:lnTo>
                  <a:lnTo>
                    <a:pt x="3483246" y="2962364"/>
                  </a:lnTo>
                  <a:lnTo>
                    <a:pt x="3483246" y="2962733"/>
                  </a:lnTo>
                  <a:lnTo>
                    <a:pt x="3483246" y="2963101"/>
                  </a:lnTo>
                  <a:lnTo>
                    <a:pt x="3483246" y="2963469"/>
                  </a:lnTo>
                  <a:lnTo>
                    <a:pt x="3483246" y="2963836"/>
                  </a:lnTo>
                  <a:lnTo>
                    <a:pt x="3483246" y="2964203"/>
                  </a:lnTo>
                  <a:lnTo>
                    <a:pt x="3483246" y="2964570"/>
                  </a:lnTo>
                  <a:lnTo>
                    <a:pt x="3483246" y="2964935"/>
                  </a:lnTo>
                  <a:lnTo>
                    <a:pt x="3483246" y="2965301"/>
                  </a:lnTo>
                  <a:lnTo>
                    <a:pt x="3483246" y="2965665"/>
                  </a:lnTo>
                  <a:lnTo>
                    <a:pt x="3483246" y="2966030"/>
                  </a:lnTo>
                  <a:lnTo>
                    <a:pt x="3483246" y="2966393"/>
                  </a:lnTo>
                  <a:lnTo>
                    <a:pt x="3483246" y="2966757"/>
                  </a:lnTo>
                  <a:lnTo>
                    <a:pt x="3483246" y="2967119"/>
                  </a:lnTo>
                  <a:lnTo>
                    <a:pt x="3483246" y="2967481"/>
                  </a:lnTo>
                  <a:lnTo>
                    <a:pt x="3483246" y="2967843"/>
                  </a:lnTo>
                  <a:lnTo>
                    <a:pt x="3483246" y="2968204"/>
                  </a:lnTo>
                  <a:lnTo>
                    <a:pt x="3483246" y="2968565"/>
                  </a:lnTo>
                  <a:lnTo>
                    <a:pt x="3483246" y="2968925"/>
                  </a:lnTo>
                  <a:lnTo>
                    <a:pt x="3483246" y="2969285"/>
                  </a:lnTo>
                  <a:lnTo>
                    <a:pt x="3483246" y="2969644"/>
                  </a:lnTo>
                  <a:lnTo>
                    <a:pt x="3483246" y="2970003"/>
                  </a:lnTo>
                  <a:lnTo>
                    <a:pt x="3483246" y="2970361"/>
                  </a:lnTo>
                  <a:lnTo>
                    <a:pt x="3483246" y="2970718"/>
                  </a:lnTo>
                  <a:lnTo>
                    <a:pt x="3483246" y="2971076"/>
                  </a:lnTo>
                  <a:lnTo>
                    <a:pt x="3483246" y="2971432"/>
                  </a:lnTo>
                  <a:lnTo>
                    <a:pt x="3483246" y="2971788"/>
                  </a:lnTo>
                  <a:lnTo>
                    <a:pt x="3483246" y="2972144"/>
                  </a:lnTo>
                  <a:lnTo>
                    <a:pt x="3483246" y="2972499"/>
                  </a:lnTo>
                  <a:lnTo>
                    <a:pt x="3483246" y="2972854"/>
                  </a:lnTo>
                  <a:lnTo>
                    <a:pt x="3483246" y="2973208"/>
                  </a:lnTo>
                  <a:lnTo>
                    <a:pt x="3483246" y="2973562"/>
                  </a:lnTo>
                  <a:lnTo>
                    <a:pt x="3483246" y="2973915"/>
                  </a:lnTo>
                  <a:lnTo>
                    <a:pt x="3483246" y="2974268"/>
                  </a:lnTo>
                  <a:lnTo>
                    <a:pt x="3483246" y="2974620"/>
                  </a:lnTo>
                  <a:lnTo>
                    <a:pt x="3483246" y="2974972"/>
                  </a:lnTo>
                  <a:lnTo>
                    <a:pt x="3483246" y="2975323"/>
                  </a:lnTo>
                  <a:lnTo>
                    <a:pt x="3483246" y="2975674"/>
                  </a:lnTo>
                  <a:lnTo>
                    <a:pt x="3483246" y="2976024"/>
                  </a:lnTo>
                  <a:lnTo>
                    <a:pt x="3483246" y="2976374"/>
                  </a:lnTo>
                  <a:lnTo>
                    <a:pt x="3483246" y="2976723"/>
                  </a:lnTo>
                  <a:lnTo>
                    <a:pt x="3483246" y="2977072"/>
                  </a:lnTo>
                  <a:lnTo>
                    <a:pt x="3483246" y="2977421"/>
                  </a:lnTo>
                  <a:lnTo>
                    <a:pt x="3483246" y="2977768"/>
                  </a:lnTo>
                  <a:lnTo>
                    <a:pt x="3483246" y="2978116"/>
                  </a:lnTo>
                  <a:lnTo>
                    <a:pt x="3483246" y="2978463"/>
                  </a:lnTo>
                  <a:lnTo>
                    <a:pt x="3483246" y="2978809"/>
                  </a:lnTo>
                  <a:lnTo>
                    <a:pt x="3483246" y="2979155"/>
                  </a:lnTo>
                  <a:lnTo>
                    <a:pt x="3483246" y="2979501"/>
                  </a:lnTo>
                  <a:lnTo>
                    <a:pt x="3483246" y="2979846"/>
                  </a:lnTo>
                  <a:lnTo>
                    <a:pt x="3483246" y="2980190"/>
                  </a:lnTo>
                  <a:lnTo>
                    <a:pt x="3483246" y="2980534"/>
                  </a:lnTo>
                  <a:lnTo>
                    <a:pt x="3483246" y="2980878"/>
                  </a:lnTo>
                  <a:lnTo>
                    <a:pt x="3483246" y="2981221"/>
                  </a:lnTo>
                  <a:lnTo>
                    <a:pt x="3483246" y="2981564"/>
                  </a:lnTo>
                  <a:lnTo>
                    <a:pt x="3483246" y="2981906"/>
                  </a:lnTo>
                  <a:lnTo>
                    <a:pt x="3483246" y="2982248"/>
                  </a:lnTo>
                  <a:lnTo>
                    <a:pt x="3483246" y="2982589"/>
                  </a:lnTo>
                  <a:lnTo>
                    <a:pt x="3483246" y="2982930"/>
                  </a:lnTo>
                  <a:lnTo>
                    <a:pt x="3483246" y="2983270"/>
                  </a:lnTo>
                  <a:lnTo>
                    <a:pt x="3483246" y="2983610"/>
                  </a:lnTo>
                  <a:lnTo>
                    <a:pt x="3483246" y="2983950"/>
                  </a:lnTo>
                  <a:lnTo>
                    <a:pt x="3483246" y="2984288"/>
                  </a:lnTo>
                  <a:lnTo>
                    <a:pt x="3483246" y="2984627"/>
                  </a:lnTo>
                  <a:lnTo>
                    <a:pt x="3483246" y="2984965"/>
                  </a:lnTo>
                  <a:lnTo>
                    <a:pt x="3483246" y="2985303"/>
                  </a:lnTo>
                  <a:lnTo>
                    <a:pt x="3483246" y="2985640"/>
                  </a:lnTo>
                  <a:lnTo>
                    <a:pt x="3483246" y="2985976"/>
                  </a:lnTo>
                  <a:lnTo>
                    <a:pt x="3483246" y="2986313"/>
                  </a:lnTo>
                  <a:lnTo>
                    <a:pt x="3483246" y="2986648"/>
                  </a:lnTo>
                  <a:lnTo>
                    <a:pt x="3483246" y="2986984"/>
                  </a:lnTo>
                  <a:lnTo>
                    <a:pt x="3483246" y="2987319"/>
                  </a:lnTo>
                  <a:lnTo>
                    <a:pt x="3483246" y="2987653"/>
                  </a:lnTo>
                  <a:lnTo>
                    <a:pt x="3483246" y="2987987"/>
                  </a:lnTo>
                  <a:lnTo>
                    <a:pt x="3483246" y="2988320"/>
                  </a:lnTo>
                  <a:lnTo>
                    <a:pt x="3483246" y="2988654"/>
                  </a:lnTo>
                  <a:lnTo>
                    <a:pt x="3483246" y="2988986"/>
                  </a:lnTo>
                  <a:lnTo>
                    <a:pt x="3483246" y="2989318"/>
                  </a:lnTo>
                  <a:lnTo>
                    <a:pt x="3483246" y="2989650"/>
                  </a:lnTo>
                  <a:lnTo>
                    <a:pt x="3483246" y="2989981"/>
                  </a:lnTo>
                  <a:lnTo>
                    <a:pt x="3483246" y="2990312"/>
                  </a:lnTo>
                  <a:lnTo>
                    <a:pt x="3483246" y="2990643"/>
                  </a:lnTo>
                  <a:lnTo>
                    <a:pt x="3483246" y="2990972"/>
                  </a:lnTo>
                  <a:lnTo>
                    <a:pt x="3483246" y="2991302"/>
                  </a:lnTo>
                  <a:lnTo>
                    <a:pt x="3483246" y="2991631"/>
                  </a:lnTo>
                  <a:lnTo>
                    <a:pt x="3483246" y="2991960"/>
                  </a:lnTo>
                  <a:lnTo>
                    <a:pt x="3483246" y="2992288"/>
                  </a:lnTo>
                  <a:lnTo>
                    <a:pt x="3483246" y="2992616"/>
                  </a:lnTo>
                  <a:lnTo>
                    <a:pt x="3483246" y="2992943"/>
                  </a:lnTo>
                  <a:lnTo>
                    <a:pt x="3483246" y="2993270"/>
                  </a:lnTo>
                  <a:lnTo>
                    <a:pt x="3483246" y="2993596"/>
                  </a:lnTo>
                  <a:lnTo>
                    <a:pt x="3483246" y="2993922"/>
                  </a:lnTo>
                  <a:lnTo>
                    <a:pt x="3483246" y="2994248"/>
                  </a:lnTo>
                  <a:lnTo>
                    <a:pt x="3483246" y="2994573"/>
                  </a:lnTo>
                  <a:lnTo>
                    <a:pt x="3483246" y="2994898"/>
                  </a:lnTo>
                  <a:lnTo>
                    <a:pt x="3483246" y="2995222"/>
                  </a:lnTo>
                  <a:lnTo>
                    <a:pt x="3483246" y="2995546"/>
                  </a:lnTo>
                  <a:lnTo>
                    <a:pt x="3483246" y="2995869"/>
                  </a:lnTo>
                  <a:lnTo>
                    <a:pt x="3483246" y="2996192"/>
                  </a:lnTo>
                  <a:lnTo>
                    <a:pt x="3483246" y="2996515"/>
                  </a:lnTo>
                  <a:lnTo>
                    <a:pt x="3483246" y="2996837"/>
                  </a:lnTo>
                  <a:lnTo>
                    <a:pt x="3483246" y="2997158"/>
                  </a:lnTo>
                  <a:lnTo>
                    <a:pt x="3483246" y="2997480"/>
                  </a:lnTo>
                  <a:lnTo>
                    <a:pt x="3483246" y="2997801"/>
                  </a:lnTo>
                  <a:lnTo>
                    <a:pt x="3483246" y="2998121"/>
                  </a:lnTo>
                  <a:lnTo>
                    <a:pt x="3483246" y="2998441"/>
                  </a:lnTo>
                  <a:lnTo>
                    <a:pt x="3483246" y="2998761"/>
                  </a:lnTo>
                  <a:lnTo>
                    <a:pt x="3483246" y="2999080"/>
                  </a:lnTo>
                  <a:lnTo>
                    <a:pt x="3483246" y="2999398"/>
                  </a:lnTo>
                  <a:lnTo>
                    <a:pt x="3483246" y="2999717"/>
                  </a:lnTo>
                  <a:lnTo>
                    <a:pt x="3483246" y="3000035"/>
                  </a:lnTo>
                  <a:lnTo>
                    <a:pt x="3483246" y="3000352"/>
                  </a:lnTo>
                  <a:lnTo>
                    <a:pt x="3483246" y="3000669"/>
                  </a:lnTo>
                  <a:lnTo>
                    <a:pt x="3483246" y="3000986"/>
                  </a:lnTo>
                  <a:lnTo>
                    <a:pt x="3483246" y="3001302"/>
                  </a:lnTo>
                  <a:lnTo>
                    <a:pt x="3483246" y="3001618"/>
                  </a:lnTo>
                  <a:lnTo>
                    <a:pt x="3483246" y="3001933"/>
                  </a:lnTo>
                  <a:lnTo>
                    <a:pt x="3483246" y="3002248"/>
                  </a:lnTo>
                  <a:lnTo>
                    <a:pt x="3483246" y="3002563"/>
                  </a:lnTo>
                  <a:lnTo>
                    <a:pt x="3483246" y="3002877"/>
                  </a:lnTo>
                  <a:lnTo>
                    <a:pt x="3483246" y="3003191"/>
                  </a:lnTo>
                  <a:lnTo>
                    <a:pt x="3483246" y="3003504"/>
                  </a:lnTo>
                  <a:lnTo>
                    <a:pt x="3483246" y="3003817"/>
                  </a:lnTo>
                  <a:lnTo>
                    <a:pt x="3483246" y="3004130"/>
                  </a:lnTo>
                  <a:lnTo>
                    <a:pt x="3483246" y="3004442"/>
                  </a:lnTo>
                  <a:lnTo>
                    <a:pt x="3483246" y="3004754"/>
                  </a:lnTo>
                  <a:lnTo>
                    <a:pt x="3483246" y="3005065"/>
                  </a:lnTo>
                  <a:lnTo>
                    <a:pt x="3483246" y="3005376"/>
                  </a:lnTo>
                  <a:lnTo>
                    <a:pt x="3483246" y="3005686"/>
                  </a:lnTo>
                  <a:lnTo>
                    <a:pt x="3483246" y="3005996"/>
                  </a:lnTo>
                  <a:lnTo>
                    <a:pt x="3483246" y="3006306"/>
                  </a:lnTo>
                  <a:lnTo>
                    <a:pt x="3483246" y="3006615"/>
                  </a:lnTo>
                  <a:lnTo>
                    <a:pt x="3483246" y="3006924"/>
                  </a:lnTo>
                  <a:lnTo>
                    <a:pt x="3483246" y="3007233"/>
                  </a:lnTo>
                  <a:lnTo>
                    <a:pt x="3483246" y="3007541"/>
                  </a:lnTo>
                  <a:lnTo>
                    <a:pt x="3483246" y="3007849"/>
                  </a:lnTo>
                  <a:lnTo>
                    <a:pt x="3483246" y="3008156"/>
                  </a:lnTo>
                  <a:lnTo>
                    <a:pt x="3483246" y="3008463"/>
                  </a:lnTo>
                  <a:lnTo>
                    <a:pt x="3483246" y="3008769"/>
                  </a:lnTo>
                  <a:lnTo>
                    <a:pt x="3483246" y="3009075"/>
                  </a:lnTo>
                  <a:lnTo>
                    <a:pt x="3483246" y="3009381"/>
                  </a:lnTo>
                  <a:lnTo>
                    <a:pt x="3483246" y="3009686"/>
                  </a:lnTo>
                  <a:lnTo>
                    <a:pt x="3483246" y="3009991"/>
                  </a:lnTo>
                  <a:lnTo>
                    <a:pt x="3483246" y="3010296"/>
                  </a:lnTo>
                  <a:lnTo>
                    <a:pt x="3483246" y="3010600"/>
                  </a:lnTo>
                  <a:lnTo>
                    <a:pt x="3483246" y="3010904"/>
                  </a:lnTo>
                  <a:lnTo>
                    <a:pt x="3483246" y="3011207"/>
                  </a:lnTo>
                  <a:lnTo>
                    <a:pt x="3483246" y="3011510"/>
                  </a:lnTo>
                  <a:lnTo>
                    <a:pt x="3483246" y="3011813"/>
                  </a:lnTo>
                  <a:lnTo>
                    <a:pt x="3483246" y="3012115"/>
                  </a:lnTo>
                  <a:lnTo>
                    <a:pt x="3483246" y="3012417"/>
                  </a:lnTo>
                  <a:lnTo>
                    <a:pt x="3483246" y="3012718"/>
                  </a:lnTo>
                  <a:lnTo>
                    <a:pt x="3483246" y="3013019"/>
                  </a:lnTo>
                  <a:lnTo>
                    <a:pt x="3483246" y="3013320"/>
                  </a:lnTo>
                  <a:lnTo>
                    <a:pt x="3483246" y="3013620"/>
                  </a:lnTo>
                  <a:lnTo>
                    <a:pt x="3483246" y="3013920"/>
                  </a:lnTo>
                  <a:lnTo>
                    <a:pt x="3483246" y="3014220"/>
                  </a:lnTo>
                  <a:lnTo>
                    <a:pt x="3483246" y="3014519"/>
                  </a:lnTo>
                  <a:lnTo>
                    <a:pt x="3483246" y="3014817"/>
                  </a:lnTo>
                  <a:lnTo>
                    <a:pt x="3483246" y="3015116"/>
                  </a:lnTo>
                  <a:lnTo>
                    <a:pt x="3483246" y="3015414"/>
                  </a:lnTo>
                  <a:lnTo>
                    <a:pt x="3483246" y="3015711"/>
                  </a:lnTo>
                  <a:lnTo>
                    <a:pt x="3483246" y="3016009"/>
                  </a:lnTo>
                  <a:lnTo>
                    <a:pt x="3483246" y="3016305"/>
                  </a:lnTo>
                  <a:lnTo>
                    <a:pt x="3483246" y="3016602"/>
                  </a:lnTo>
                  <a:lnTo>
                    <a:pt x="3483246" y="3016898"/>
                  </a:lnTo>
                  <a:lnTo>
                    <a:pt x="3483246" y="3017194"/>
                  </a:lnTo>
                  <a:lnTo>
                    <a:pt x="3483246" y="3017489"/>
                  </a:lnTo>
                  <a:lnTo>
                    <a:pt x="3483246" y="3017784"/>
                  </a:lnTo>
                  <a:lnTo>
                    <a:pt x="3483246" y="3018079"/>
                  </a:lnTo>
                  <a:lnTo>
                    <a:pt x="3483246" y="3018373"/>
                  </a:lnTo>
                  <a:lnTo>
                    <a:pt x="3483246" y="3018667"/>
                  </a:lnTo>
                  <a:lnTo>
                    <a:pt x="3483246" y="3018960"/>
                  </a:lnTo>
                  <a:lnTo>
                    <a:pt x="3483246" y="3019253"/>
                  </a:lnTo>
                  <a:lnTo>
                    <a:pt x="3483246" y="3019546"/>
                  </a:lnTo>
                  <a:lnTo>
                    <a:pt x="3483246" y="3019838"/>
                  </a:lnTo>
                  <a:lnTo>
                    <a:pt x="3483246" y="3020130"/>
                  </a:lnTo>
                  <a:lnTo>
                    <a:pt x="3483246" y="3020422"/>
                  </a:lnTo>
                  <a:lnTo>
                    <a:pt x="3483246" y="3020713"/>
                  </a:lnTo>
                  <a:lnTo>
                    <a:pt x="3483246" y="3021004"/>
                  </a:lnTo>
                  <a:lnTo>
                    <a:pt x="3483246" y="3021295"/>
                  </a:lnTo>
                  <a:lnTo>
                    <a:pt x="3483246" y="3021585"/>
                  </a:lnTo>
                  <a:lnTo>
                    <a:pt x="3483246" y="3021875"/>
                  </a:lnTo>
                  <a:lnTo>
                    <a:pt x="3483246" y="3022164"/>
                  </a:lnTo>
                  <a:lnTo>
                    <a:pt x="3483246" y="3022453"/>
                  </a:lnTo>
                  <a:lnTo>
                    <a:pt x="3483246" y="3022742"/>
                  </a:lnTo>
                  <a:lnTo>
                    <a:pt x="3483246" y="3023030"/>
                  </a:lnTo>
                  <a:lnTo>
                    <a:pt x="3483246" y="3023318"/>
                  </a:lnTo>
                  <a:lnTo>
                    <a:pt x="3483246" y="3023606"/>
                  </a:lnTo>
                  <a:lnTo>
                    <a:pt x="3483246" y="3023893"/>
                  </a:lnTo>
                  <a:lnTo>
                    <a:pt x="3483246" y="3024180"/>
                  </a:lnTo>
                  <a:lnTo>
                    <a:pt x="3483246" y="3024467"/>
                  </a:lnTo>
                  <a:lnTo>
                    <a:pt x="3483246" y="3024753"/>
                  </a:lnTo>
                  <a:lnTo>
                    <a:pt x="3483246" y="3025039"/>
                  </a:lnTo>
                  <a:lnTo>
                    <a:pt x="3483246" y="3025324"/>
                  </a:lnTo>
                  <a:lnTo>
                    <a:pt x="3483246" y="3025609"/>
                  </a:lnTo>
                  <a:lnTo>
                    <a:pt x="3483246" y="3025894"/>
                  </a:lnTo>
                  <a:lnTo>
                    <a:pt x="3483246" y="3026179"/>
                  </a:lnTo>
                  <a:lnTo>
                    <a:pt x="3483246" y="3026463"/>
                  </a:lnTo>
                  <a:lnTo>
                    <a:pt x="3483246" y="3026746"/>
                  </a:lnTo>
                  <a:lnTo>
                    <a:pt x="3483246" y="3027030"/>
                  </a:lnTo>
                  <a:lnTo>
                    <a:pt x="3483246" y="3027313"/>
                  </a:lnTo>
                  <a:lnTo>
                    <a:pt x="3483246" y="3027595"/>
                  </a:lnTo>
                  <a:lnTo>
                    <a:pt x="3483246" y="3027878"/>
                  </a:lnTo>
                  <a:lnTo>
                    <a:pt x="3483246" y="3028160"/>
                  </a:lnTo>
                  <a:lnTo>
                    <a:pt x="3483246" y="3028441"/>
                  </a:lnTo>
                  <a:lnTo>
                    <a:pt x="3483246" y="3028723"/>
                  </a:lnTo>
                  <a:lnTo>
                    <a:pt x="3483246" y="3029004"/>
                  </a:lnTo>
                  <a:lnTo>
                    <a:pt x="3483246" y="3029284"/>
                  </a:lnTo>
                  <a:lnTo>
                    <a:pt x="3483246" y="3029564"/>
                  </a:lnTo>
                  <a:lnTo>
                    <a:pt x="3483246" y="3029844"/>
                  </a:lnTo>
                  <a:lnTo>
                    <a:pt x="3483246" y="3030124"/>
                  </a:lnTo>
                  <a:lnTo>
                    <a:pt x="3483246" y="3030403"/>
                  </a:lnTo>
                  <a:lnTo>
                    <a:pt x="3483246" y="3030682"/>
                  </a:lnTo>
                  <a:lnTo>
                    <a:pt x="3483246" y="3030960"/>
                  </a:lnTo>
                  <a:lnTo>
                    <a:pt x="3483246" y="3031238"/>
                  </a:lnTo>
                  <a:lnTo>
                    <a:pt x="3483246" y="3031516"/>
                  </a:lnTo>
                  <a:lnTo>
                    <a:pt x="3483246" y="3031794"/>
                  </a:lnTo>
                  <a:lnTo>
                    <a:pt x="3483246" y="3032071"/>
                  </a:lnTo>
                  <a:lnTo>
                    <a:pt x="3483246" y="3032348"/>
                  </a:lnTo>
                  <a:lnTo>
                    <a:pt x="3483246" y="3032624"/>
                  </a:lnTo>
                  <a:lnTo>
                    <a:pt x="3483246" y="3032900"/>
                  </a:lnTo>
                  <a:lnTo>
                    <a:pt x="3483246" y="3033176"/>
                  </a:lnTo>
                  <a:lnTo>
                    <a:pt x="3483246" y="3033451"/>
                  </a:lnTo>
                  <a:lnTo>
                    <a:pt x="3483246" y="3033727"/>
                  </a:lnTo>
                  <a:lnTo>
                    <a:pt x="3483246" y="3034001"/>
                  </a:lnTo>
                  <a:lnTo>
                    <a:pt x="3483246" y="3034276"/>
                  </a:lnTo>
                  <a:lnTo>
                    <a:pt x="3483246" y="3034550"/>
                  </a:lnTo>
                  <a:lnTo>
                    <a:pt x="3483246" y="3034824"/>
                  </a:lnTo>
                  <a:lnTo>
                    <a:pt x="3483246" y="3035097"/>
                  </a:lnTo>
                  <a:lnTo>
                    <a:pt x="3483246" y="3035370"/>
                  </a:lnTo>
                  <a:lnTo>
                    <a:pt x="3483246" y="3035643"/>
                  </a:lnTo>
                  <a:lnTo>
                    <a:pt x="3483246" y="3035915"/>
                  </a:lnTo>
                  <a:lnTo>
                    <a:pt x="3483246" y="3036187"/>
                  </a:lnTo>
                  <a:lnTo>
                    <a:pt x="3483246" y="3036459"/>
                  </a:lnTo>
                  <a:lnTo>
                    <a:pt x="3483246" y="3036731"/>
                  </a:lnTo>
                  <a:lnTo>
                    <a:pt x="3483246" y="3037002"/>
                  </a:lnTo>
                  <a:lnTo>
                    <a:pt x="3483246" y="3037272"/>
                  </a:lnTo>
                  <a:lnTo>
                    <a:pt x="3483246" y="3037543"/>
                  </a:lnTo>
                  <a:lnTo>
                    <a:pt x="3483246" y="3037813"/>
                  </a:lnTo>
                  <a:lnTo>
                    <a:pt x="3483246" y="3038083"/>
                  </a:lnTo>
                  <a:lnTo>
                    <a:pt x="3483246" y="3038352"/>
                  </a:lnTo>
                  <a:lnTo>
                    <a:pt x="3483246" y="3038621"/>
                  </a:lnTo>
                  <a:lnTo>
                    <a:pt x="3483246" y="3038890"/>
                  </a:lnTo>
                  <a:lnTo>
                    <a:pt x="3483246" y="3039159"/>
                  </a:lnTo>
                  <a:lnTo>
                    <a:pt x="3483246" y="3039427"/>
                  </a:lnTo>
                  <a:lnTo>
                    <a:pt x="3483246" y="3039695"/>
                  </a:lnTo>
                  <a:lnTo>
                    <a:pt x="3483246" y="3039962"/>
                  </a:lnTo>
                  <a:lnTo>
                    <a:pt x="3483246" y="3040230"/>
                  </a:lnTo>
                  <a:lnTo>
                    <a:pt x="3483246" y="3040496"/>
                  </a:lnTo>
                  <a:lnTo>
                    <a:pt x="3483246" y="3040763"/>
                  </a:lnTo>
                  <a:lnTo>
                    <a:pt x="3483246" y="3041029"/>
                  </a:lnTo>
                  <a:lnTo>
                    <a:pt x="3483246" y="3041295"/>
                  </a:lnTo>
                  <a:lnTo>
                    <a:pt x="3483246" y="3041561"/>
                  </a:lnTo>
                  <a:lnTo>
                    <a:pt x="3483246" y="3041826"/>
                  </a:lnTo>
                  <a:lnTo>
                    <a:pt x="3483246" y="3042091"/>
                  </a:lnTo>
                  <a:lnTo>
                    <a:pt x="3483246" y="3042356"/>
                  </a:lnTo>
                  <a:lnTo>
                    <a:pt x="3483246" y="3042620"/>
                  </a:lnTo>
                  <a:lnTo>
                    <a:pt x="3483246" y="3042884"/>
                  </a:lnTo>
                  <a:lnTo>
                    <a:pt x="3483246" y="3043148"/>
                  </a:lnTo>
                  <a:lnTo>
                    <a:pt x="3483246" y="3043411"/>
                  </a:lnTo>
                  <a:lnTo>
                    <a:pt x="3483246" y="3043674"/>
                  </a:lnTo>
                  <a:lnTo>
                    <a:pt x="3483246" y="3043937"/>
                  </a:lnTo>
                  <a:lnTo>
                    <a:pt x="3483246" y="3044199"/>
                  </a:lnTo>
                  <a:lnTo>
                    <a:pt x="3483246" y="3044461"/>
                  </a:lnTo>
                  <a:lnTo>
                    <a:pt x="3483246" y="3044723"/>
                  </a:lnTo>
                  <a:lnTo>
                    <a:pt x="3483246" y="3044985"/>
                  </a:lnTo>
                  <a:lnTo>
                    <a:pt x="3483246" y="3045246"/>
                  </a:lnTo>
                  <a:lnTo>
                    <a:pt x="3483246" y="3045507"/>
                  </a:lnTo>
                  <a:lnTo>
                    <a:pt x="3483246" y="3045767"/>
                  </a:lnTo>
                  <a:lnTo>
                    <a:pt x="3483246" y="3046027"/>
                  </a:lnTo>
                  <a:lnTo>
                    <a:pt x="3483246" y="3046287"/>
                  </a:lnTo>
                  <a:lnTo>
                    <a:pt x="3483246" y="3046547"/>
                  </a:lnTo>
                  <a:lnTo>
                    <a:pt x="3483246" y="3046806"/>
                  </a:lnTo>
                  <a:lnTo>
                    <a:pt x="3483246" y="3047065"/>
                  </a:lnTo>
                  <a:lnTo>
                    <a:pt x="3483246" y="3047324"/>
                  </a:lnTo>
                  <a:lnTo>
                    <a:pt x="3483246" y="3047582"/>
                  </a:lnTo>
                  <a:lnTo>
                    <a:pt x="3483246" y="3047841"/>
                  </a:lnTo>
                  <a:lnTo>
                    <a:pt x="3483246" y="3048098"/>
                  </a:lnTo>
                  <a:lnTo>
                    <a:pt x="3483246" y="3048356"/>
                  </a:lnTo>
                  <a:lnTo>
                    <a:pt x="3483246" y="3048613"/>
                  </a:lnTo>
                  <a:lnTo>
                    <a:pt x="3483246" y="3048870"/>
                  </a:lnTo>
                  <a:lnTo>
                    <a:pt x="3483246" y="3049126"/>
                  </a:lnTo>
                  <a:lnTo>
                    <a:pt x="3483246" y="3049383"/>
                  </a:lnTo>
                  <a:lnTo>
                    <a:pt x="3483246" y="3049639"/>
                  </a:lnTo>
                  <a:lnTo>
                    <a:pt x="3483246" y="3049894"/>
                  </a:lnTo>
                  <a:lnTo>
                    <a:pt x="3483246" y="3050150"/>
                  </a:lnTo>
                  <a:lnTo>
                    <a:pt x="3483246" y="3050405"/>
                  </a:lnTo>
                  <a:lnTo>
                    <a:pt x="3483246" y="3050660"/>
                  </a:lnTo>
                  <a:lnTo>
                    <a:pt x="3483246" y="3050914"/>
                  </a:lnTo>
                  <a:lnTo>
                    <a:pt x="3483246" y="3051168"/>
                  </a:lnTo>
                  <a:lnTo>
                    <a:pt x="3483246" y="3051422"/>
                  </a:lnTo>
                  <a:lnTo>
                    <a:pt x="3483246" y="3051676"/>
                  </a:lnTo>
                  <a:lnTo>
                    <a:pt x="3483246" y="3051929"/>
                  </a:lnTo>
                  <a:lnTo>
                    <a:pt x="3483246" y="3052182"/>
                  </a:lnTo>
                  <a:lnTo>
                    <a:pt x="3483246" y="3052435"/>
                  </a:lnTo>
                  <a:lnTo>
                    <a:pt x="3483246" y="3052687"/>
                  </a:lnTo>
                  <a:lnTo>
                    <a:pt x="3483246" y="3052939"/>
                  </a:lnTo>
                  <a:lnTo>
                    <a:pt x="3483246" y="3053191"/>
                  </a:lnTo>
                  <a:lnTo>
                    <a:pt x="3483246" y="3053442"/>
                  </a:lnTo>
                  <a:lnTo>
                    <a:pt x="3483246" y="3053694"/>
                  </a:lnTo>
                  <a:lnTo>
                    <a:pt x="3483246" y="3053944"/>
                  </a:lnTo>
                  <a:lnTo>
                    <a:pt x="3483246" y="3054195"/>
                  </a:lnTo>
                  <a:lnTo>
                    <a:pt x="3483246" y="3054445"/>
                  </a:lnTo>
                  <a:lnTo>
                    <a:pt x="3483246" y="3054695"/>
                  </a:lnTo>
                  <a:lnTo>
                    <a:pt x="3483246" y="3054945"/>
                  </a:lnTo>
                  <a:lnTo>
                    <a:pt x="3483246" y="3055195"/>
                  </a:lnTo>
                  <a:lnTo>
                    <a:pt x="3483246" y="3055444"/>
                  </a:lnTo>
                  <a:lnTo>
                    <a:pt x="3483246" y="3055693"/>
                  </a:lnTo>
                  <a:lnTo>
                    <a:pt x="3483246" y="3055941"/>
                  </a:lnTo>
                  <a:lnTo>
                    <a:pt x="3483246" y="3056189"/>
                  </a:lnTo>
                  <a:lnTo>
                    <a:pt x="3483246" y="3056437"/>
                  </a:lnTo>
                  <a:lnTo>
                    <a:pt x="3483246" y="3056685"/>
                  </a:lnTo>
                  <a:lnTo>
                    <a:pt x="3483246" y="3056933"/>
                  </a:lnTo>
                  <a:lnTo>
                    <a:pt x="3483246" y="3057180"/>
                  </a:lnTo>
                  <a:lnTo>
                    <a:pt x="3483246" y="3057427"/>
                  </a:lnTo>
                  <a:lnTo>
                    <a:pt x="3483246" y="3057673"/>
                  </a:lnTo>
                  <a:lnTo>
                    <a:pt x="3483246" y="3057919"/>
                  </a:lnTo>
                  <a:lnTo>
                    <a:pt x="3483246" y="3058165"/>
                  </a:lnTo>
                  <a:lnTo>
                    <a:pt x="3483246" y="3058411"/>
                  </a:lnTo>
                  <a:lnTo>
                    <a:pt x="3483246" y="3058657"/>
                  </a:lnTo>
                  <a:lnTo>
                    <a:pt x="3483246" y="3058902"/>
                  </a:lnTo>
                  <a:lnTo>
                    <a:pt x="3483246" y="3059147"/>
                  </a:lnTo>
                  <a:lnTo>
                    <a:pt x="3483246" y="3059391"/>
                  </a:lnTo>
                  <a:lnTo>
                    <a:pt x="3483246" y="3059635"/>
                  </a:lnTo>
                  <a:lnTo>
                    <a:pt x="3483246" y="3059879"/>
                  </a:lnTo>
                  <a:lnTo>
                    <a:pt x="3483246" y="3060123"/>
                  </a:lnTo>
                  <a:lnTo>
                    <a:pt x="3483246" y="3060367"/>
                  </a:lnTo>
                  <a:lnTo>
                    <a:pt x="3483246" y="3060610"/>
                  </a:lnTo>
                  <a:lnTo>
                    <a:pt x="3483246" y="3060853"/>
                  </a:lnTo>
                  <a:lnTo>
                    <a:pt x="3483246" y="3061095"/>
                  </a:lnTo>
                  <a:lnTo>
                    <a:pt x="3483246" y="3061338"/>
                  </a:lnTo>
                  <a:lnTo>
                    <a:pt x="3483246" y="3061580"/>
                  </a:lnTo>
                  <a:lnTo>
                    <a:pt x="3483246" y="3061822"/>
                  </a:lnTo>
                  <a:lnTo>
                    <a:pt x="3483246" y="3062063"/>
                  </a:lnTo>
                  <a:lnTo>
                    <a:pt x="3483246" y="3062304"/>
                  </a:lnTo>
                  <a:lnTo>
                    <a:pt x="3483246" y="3062545"/>
                  </a:lnTo>
                  <a:lnTo>
                    <a:pt x="3483246" y="3062786"/>
                  </a:lnTo>
                  <a:lnTo>
                    <a:pt x="3483246" y="3063026"/>
                  </a:lnTo>
                  <a:lnTo>
                    <a:pt x="3483246" y="3063266"/>
                  </a:lnTo>
                  <a:lnTo>
                    <a:pt x="3483246" y="3063506"/>
                  </a:lnTo>
                  <a:lnTo>
                    <a:pt x="3483246" y="3063746"/>
                  </a:lnTo>
                  <a:lnTo>
                    <a:pt x="3483246" y="3063985"/>
                  </a:lnTo>
                  <a:lnTo>
                    <a:pt x="3483246" y="3064224"/>
                  </a:lnTo>
                  <a:lnTo>
                    <a:pt x="3483246" y="3064463"/>
                  </a:lnTo>
                  <a:lnTo>
                    <a:pt x="3483246" y="3064701"/>
                  </a:lnTo>
                  <a:lnTo>
                    <a:pt x="3483246" y="3064940"/>
                  </a:lnTo>
                  <a:lnTo>
                    <a:pt x="3483246" y="3065178"/>
                  </a:lnTo>
                  <a:lnTo>
                    <a:pt x="3483246" y="3065415"/>
                  </a:lnTo>
                  <a:lnTo>
                    <a:pt x="3483246" y="3065653"/>
                  </a:lnTo>
                  <a:lnTo>
                    <a:pt x="3483246" y="3065890"/>
                  </a:lnTo>
                  <a:lnTo>
                    <a:pt x="3483246" y="3066127"/>
                  </a:lnTo>
                  <a:lnTo>
                    <a:pt x="3483246" y="3066363"/>
                  </a:lnTo>
                  <a:lnTo>
                    <a:pt x="3483246" y="3066600"/>
                  </a:lnTo>
                  <a:lnTo>
                    <a:pt x="3483246" y="3066836"/>
                  </a:lnTo>
                  <a:lnTo>
                    <a:pt x="3483246" y="3067071"/>
                  </a:lnTo>
                  <a:lnTo>
                    <a:pt x="3483246" y="3067307"/>
                  </a:lnTo>
                  <a:lnTo>
                    <a:pt x="3483246" y="3067542"/>
                  </a:lnTo>
                  <a:lnTo>
                    <a:pt x="3483246" y="3067777"/>
                  </a:lnTo>
                  <a:lnTo>
                    <a:pt x="3483246" y="3068012"/>
                  </a:lnTo>
                  <a:lnTo>
                    <a:pt x="3483246" y="3068246"/>
                  </a:lnTo>
                  <a:lnTo>
                    <a:pt x="3483246" y="3068481"/>
                  </a:lnTo>
                  <a:lnTo>
                    <a:pt x="3483246" y="3068715"/>
                  </a:lnTo>
                  <a:lnTo>
                    <a:pt x="3483246" y="3068948"/>
                  </a:lnTo>
                  <a:lnTo>
                    <a:pt x="3483246" y="3069182"/>
                  </a:lnTo>
                  <a:lnTo>
                    <a:pt x="3483246" y="3069415"/>
                  </a:lnTo>
                  <a:lnTo>
                    <a:pt x="3483246" y="3069648"/>
                  </a:lnTo>
                  <a:lnTo>
                    <a:pt x="3483246" y="3069880"/>
                  </a:lnTo>
                  <a:lnTo>
                    <a:pt x="3483246" y="3070113"/>
                  </a:lnTo>
                  <a:lnTo>
                    <a:pt x="3483246" y="3070345"/>
                  </a:lnTo>
                  <a:lnTo>
                    <a:pt x="3483246" y="3070577"/>
                  </a:lnTo>
                  <a:lnTo>
                    <a:pt x="3483246" y="3070808"/>
                  </a:lnTo>
                  <a:lnTo>
                    <a:pt x="3483246" y="3071039"/>
                  </a:lnTo>
                  <a:lnTo>
                    <a:pt x="3483246" y="3071271"/>
                  </a:lnTo>
                  <a:lnTo>
                    <a:pt x="3483246" y="3071501"/>
                  </a:lnTo>
                  <a:lnTo>
                    <a:pt x="3483246" y="3071732"/>
                  </a:lnTo>
                  <a:lnTo>
                    <a:pt x="3483246" y="3071962"/>
                  </a:lnTo>
                  <a:lnTo>
                    <a:pt x="3483246" y="3072192"/>
                  </a:lnTo>
                  <a:lnTo>
                    <a:pt x="3483246" y="3072422"/>
                  </a:lnTo>
                  <a:lnTo>
                    <a:pt x="3483246" y="3072651"/>
                  </a:lnTo>
                  <a:lnTo>
                    <a:pt x="3483246" y="3072881"/>
                  </a:lnTo>
                  <a:lnTo>
                    <a:pt x="3483246" y="3073110"/>
                  </a:lnTo>
                  <a:lnTo>
                    <a:pt x="3483246" y="3073338"/>
                  </a:lnTo>
                  <a:lnTo>
                    <a:pt x="3483246" y="3073567"/>
                  </a:lnTo>
                  <a:lnTo>
                    <a:pt x="3483246" y="3073795"/>
                  </a:lnTo>
                  <a:lnTo>
                    <a:pt x="3483246" y="3074023"/>
                  </a:lnTo>
                  <a:lnTo>
                    <a:pt x="3483246" y="3074251"/>
                  </a:lnTo>
                  <a:lnTo>
                    <a:pt x="3483246" y="3074478"/>
                  </a:lnTo>
                  <a:lnTo>
                    <a:pt x="3483246" y="3074706"/>
                  </a:lnTo>
                  <a:lnTo>
                    <a:pt x="3483246" y="3074933"/>
                  </a:lnTo>
                  <a:lnTo>
                    <a:pt x="3483246" y="3075159"/>
                  </a:lnTo>
                  <a:lnTo>
                    <a:pt x="3483246" y="3075386"/>
                  </a:lnTo>
                  <a:lnTo>
                    <a:pt x="3483246" y="3075612"/>
                  </a:lnTo>
                  <a:lnTo>
                    <a:pt x="3483246" y="3075838"/>
                  </a:lnTo>
                  <a:lnTo>
                    <a:pt x="3483246" y="3076064"/>
                  </a:lnTo>
                  <a:lnTo>
                    <a:pt x="3483246" y="3076289"/>
                  </a:lnTo>
                  <a:lnTo>
                    <a:pt x="3483246" y="3076514"/>
                  </a:lnTo>
                  <a:lnTo>
                    <a:pt x="3483246" y="3076739"/>
                  </a:lnTo>
                  <a:lnTo>
                    <a:pt x="3483246" y="3076964"/>
                  </a:lnTo>
                  <a:lnTo>
                    <a:pt x="3483246" y="3077188"/>
                  </a:lnTo>
                  <a:lnTo>
                    <a:pt x="3483246" y="3077413"/>
                  </a:lnTo>
                  <a:lnTo>
                    <a:pt x="3483246" y="3077637"/>
                  </a:lnTo>
                  <a:lnTo>
                    <a:pt x="3483246" y="3077860"/>
                  </a:lnTo>
                  <a:lnTo>
                    <a:pt x="3483246" y="3078084"/>
                  </a:lnTo>
                  <a:lnTo>
                    <a:pt x="3483246" y="3078307"/>
                  </a:lnTo>
                  <a:lnTo>
                    <a:pt x="3483246" y="3078530"/>
                  </a:lnTo>
                  <a:lnTo>
                    <a:pt x="3483246" y="3078753"/>
                  </a:lnTo>
                  <a:lnTo>
                    <a:pt x="3483246" y="3078975"/>
                  </a:lnTo>
                  <a:lnTo>
                    <a:pt x="3483246" y="3079197"/>
                  </a:lnTo>
                  <a:lnTo>
                    <a:pt x="3483246" y="3079419"/>
                  </a:lnTo>
                  <a:lnTo>
                    <a:pt x="3483246" y="3079641"/>
                  </a:lnTo>
                  <a:lnTo>
                    <a:pt x="3483246" y="3079863"/>
                  </a:lnTo>
                  <a:lnTo>
                    <a:pt x="3483246" y="3080084"/>
                  </a:lnTo>
                  <a:lnTo>
                    <a:pt x="3483246" y="3080305"/>
                  </a:lnTo>
                  <a:lnTo>
                    <a:pt x="3483246" y="3080526"/>
                  </a:lnTo>
                  <a:lnTo>
                    <a:pt x="3483246" y="3080746"/>
                  </a:lnTo>
                  <a:lnTo>
                    <a:pt x="3483246" y="3080967"/>
                  </a:lnTo>
                  <a:lnTo>
                    <a:pt x="3483246" y="3081187"/>
                  </a:lnTo>
                  <a:lnTo>
                    <a:pt x="3483246" y="3081407"/>
                  </a:lnTo>
                  <a:lnTo>
                    <a:pt x="3483246" y="3081626"/>
                  </a:lnTo>
                  <a:lnTo>
                    <a:pt x="3483246" y="3081846"/>
                  </a:lnTo>
                  <a:lnTo>
                    <a:pt x="3483246" y="3082065"/>
                  </a:lnTo>
                  <a:lnTo>
                    <a:pt x="3483246" y="3082284"/>
                  </a:lnTo>
                  <a:lnTo>
                    <a:pt x="3483246" y="3082502"/>
                  </a:lnTo>
                  <a:lnTo>
                    <a:pt x="3483246" y="3082721"/>
                  </a:lnTo>
                  <a:lnTo>
                    <a:pt x="3483246" y="3082939"/>
                  </a:lnTo>
                  <a:lnTo>
                    <a:pt x="3483246" y="3083157"/>
                  </a:lnTo>
                  <a:lnTo>
                    <a:pt x="3483246" y="3083374"/>
                  </a:lnTo>
                  <a:lnTo>
                    <a:pt x="3483246" y="3083592"/>
                  </a:lnTo>
                  <a:lnTo>
                    <a:pt x="3483246" y="3083809"/>
                  </a:lnTo>
                  <a:lnTo>
                    <a:pt x="3483246" y="3084026"/>
                  </a:lnTo>
                  <a:lnTo>
                    <a:pt x="3483246" y="3084243"/>
                  </a:lnTo>
                  <a:lnTo>
                    <a:pt x="3483246" y="3084459"/>
                  </a:lnTo>
                  <a:lnTo>
                    <a:pt x="3483246" y="3084675"/>
                  </a:lnTo>
                  <a:lnTo>
                    <a:pt x="3483246" y="3084891"/>
                  </a:lnTo>
                  <a:lnTo>
                    <a:pt x="3483246" y="3085107"/>
                  </a:lnTo>
                  <a:lnTo>
                    <a:pt x="3483246" y="3085323"/>
                  </a:lnTo>
                  <a:lnTo>
                    <a:pt x="3483246" y="3085538"/>
                  </a:lnTo>
                  <a:lnTo>
                    <a:pt x="3483246" y="3085753"/>
                  </a:lnTo>
                  <a:lnTo>
                    <a:pt x="3483246" y="3085968"/>
                  </a:lnTo>
                  <a:lnTo>
                    <a:pt x="3483246" y="3086183"/>
                  </a:lnTo>
                  <a:lnTo>
                    <a:pt x="3483246" y="3086397"/>
                  </a:lnTo>
                  <a:lnTo>
                    <a:pt x="3483246" y="3086611"/>
                  </a:lnTo>
                  <a:lnTo>
                    <a:pt x="3483246" y="3086825"/>
                  </a:lnTo>
                  <a:lnTo>
                    <a:pt x="3483246" y="3087039"/>
                  </a:lnTo>
                  <a:lnTo>
                    <a:pt x="3483246" y="3087252"/>
                  </a:lnTo>
                  <a:lnTo>
                    <a:pt x="3483246" y="3087466"/>
                  </a:lnTo>
                  <a:lnTo>
                    <a:pt x="3483246" y="3087679"/>
                  </a:lnTo>
                  <a:lnTo>
                    <a:pt x="3483246" y="3087891"/>
                  </a:lnTo>
                  <a:lnTo>
                    <a:pt x="3483246" y="3088104"/>
                  </a:lnTo>
                  <a:lnTo>
                    <a:pt x="3483246" y="3088316"/>
                  </a:lnTo>
                  <a:lnTo>
                    <a:pt x="3483246" y="3088528"/>
                  </a:lnTo>
                  <a:lnTo>
                    <a:pt x="3483246" y="3088740"/>
                  </a:lnTo>
                  <a:lnTo>
                    <a:pt x="3483246" y="3088952"/>
                  </a:lnTo>
                  <a:lnTo>
                    <a:pt x="3483246" y="3089163"/>
                  </a:lnTo>
                  <a:lnTo>
                    <a:pt x="3483246" y="3089374"/>
                  </a:lnTo>
                  <a:lnTo>
                    <a:pt x="3483246" y="3089585"/>
                  </a:lnTo>
                  <a:lnTo>
                    <a:pt x="3483246" y="3089796"/>
                  </a:lnTo>
                  <a:lnTo>
                    <a:pt x="3483246" y="3090007"/>
                  </a:lnTo>
                  <a:lnTo>
                    <a:pt x="3483246" y="3090217"/>
                  </a:lnTo>
                  <a:lnTo>
                    <a:pt x="3483246" y="3090427"/>
                  </a:lnTo>
                  <a:lnTo>
                    <a:pt x="3483246" y="3090637"/>
                  </a:lnTo>
                  <a:lnTo>
                    <a:pt x="3483246" y="3090847"/>
                  </a:lnTo>
                  <a:lnTo>
                    <a:pt x="3483246" y="3091056"/>
                  </a:lnTo>
                  <a:lnTo>
                    <a:pt x="3483246" y="3091265"/>
                  </a:lnTo>
                  <a:lnTo>
                    <a:pt x="3483246" y="3091474"/>
                  </a:lnTo>
                  <a:lnTo>
                    <a:pt x="3483246" y="3091683"/>
                  </a:lnTo>
                  <a:lnTo>
                    <a:pt x="3483246" y="3091891"/>
                  </a:lnTo>
                  <a:lnTo>
                    <a:pt x="3483246" y="3092100"/>
                  </a:lnTo>
                  <a:lnTo>
                    <a:pt x="3483246" y="3092308"/>
                  </a:lnTo>
                  <a:lnTo>
                    <a:pt x="3483246" y="3092515"/>
                  </a:lnTo>
                  <a:lnTo>
                    <a:pt x="3483246" y="3092723"/>
                  </a:lnTo>
                  <a:lnTo>
                    <a:pt x="3483246" y="3092930"/>
                  </a:lnTo>
                  <a:lnTo>
                    <a:pt x="3483246" y="3093138"/>
                  </a:lnTo>
                  <a:lnTo>
                    <a:pt x="3483246" y="3093345"/>
                  </a:lnTo>
                  <a:lnTo>
                    <a:pt x="3483246" y="3093551"/>
                  </a:lnTo>
                  <a:lnTo>
                    <a:pt x="3483246" y="3093758"/>
                  </a:lnTo>
                  <a:lnTo>
                    <a:pt x="3483246" y="3093964"/>
                  </a:lnTo>
                  <a:lnTo>
                    <a:pt x="3483246" y="3094170"/>
                  </a:lnTo>
                  <a:lnTo>
                    <a:pt x="3483246" y="3094376"/>
                  </a:lnTo>
                  <a:lnTo>
                    <a:pt x="3483246" y="3094582"/>
                  </a:lnTo>
                  <a:lnTo>
                    <a:pt x="3483246" y="3094787"/>
                  </a:lnTo>
                  <a:lnTo>
                    <a:pt x="3483246" y="3094992"/>
                  </a:lnTo>
                  <a:lnTo>
                    <a:pt x="3483246" y="3095197"/>
                  </a:lnTo>
                  <a:lnTo>
                    <a:pt x="3483246" y="3095402"/>
                  </a:lnTo>
                  <a:lnTo>
                    <a:pt x="3483246" y="3095607"/>
                  </a:lnTo>
                  <a:lnTo>
                    <a:pt x="3483246" y="3095811"/>
                  </a:lnTo>
                  <a:lnTo>
                    <a:pt x="3483246" y="3096015"/>
                  </a:lnTo>
                  <a:lnTo>
                    <a:pt x="3483246" y="3096219"/>
                  </a:lnTo>
                  <a:lnTo>
                    <a:pt x="3483246" y="3096423"/>
                  </a:lnTo>
                  <a:lnTo>
                    <a:pt x="3483246" y="3096626"/>
                  </a:lnTo>
                  <a:lnTo>
                    <a:pt x="3483246" y="3096829"/>
                  </a:lnTo>
                  <a:lnTo>
                    <a:pt x="3483246" y="3097033"/>
                  </a:lnTo>
                  <a:lnTo>
                    <a:pt x="3483246" y="3097235"/>
                  </a:lnTo>
                  <a:lnTo>
                    <a:pt x="3483246" y="3097438"/>
                  </a:lnTo>
                  <a:lnTo>
                    <a:pt x="3483246" y="3097640"/>
                  </a:lnTo>
                  <a:lnTo>
                    <a:pt x="3483246" y="3097843"/>
                  </a:lnTo>
                  <a:lnTo>
                    <a:pt x="3483246" y="3098045"/>
                  </a:lnTo>
                  <a:lnTo>
                    <a:pt x="3483246" y="3098246"/>
                  </a:lnTo>
                  <a:lnTo>
                    <a:pt x="3483246" y="3098448"/>
                  </a:lnTo>
                  <a:lnTo>
                    <a:pt x="3483246" y="3098649"/>
                  </a:lnTo>
                  <a:lnTo>
                    <a:pt x="3483246" y="3098850"/>
                  </a:lnTo>
                  <a:lnTo>
                    <a:pt x="3483246" y="3099051"/>
                  </a:lnTo>
                  <a:lnTo>
                    <a:pt x="3483246" y="3099252"/>
                  </a:lnTo>
                  <a:lnTo>
                    <a:pt x="3483246" y="3099453"/>
                  </a:lnTo>
                  <a:lnTo>
                    <a:pt x="3483246" y="3099653"/>
                  </a:lnTo>
                  <a:lnTo>
                    <a:pt x="3483246" y="3099853"/>
                  </a:lnTo>
                  <a:lnTo>
                    <a:pt x="3483246" y="3100053"/>
                  </a:lnTo>
                  <a:lnTo>
                    <a:pt x="3483246" y="3100253"/>
                  </a:lnTo>
                  <a:lnTo>
                    <a:pt x="3483246" y="3100452"/>
                  </a:lnTo>
                  <a:lnTo>
                    <a:pt x="3483246" y="3100651"/>
                  </a:lnTo>
                  <a:lnTo>
                    <a:pt x="3483246" y="3100850"/>
                  </a:lnTo>
                  <a:lnTo>
                    <a:pt x="3483246" y="3101049"/>
                  </a:lnTo>
                  <a:lnTo>
                    <a:pt x="3483246" y="3101248"/>
                  </a:lnTo>
                  <a:lnTo>
                    <a:pt x="3483246" y="3101446"/>
                  </a:lnTo>
                  <a:lnTo>
                    <a:pt x="3483246" y="3101645"/>
                  </a:lnTo>
                  <a:lnTo>
                    <a:pt x="3483246" y="3101843"/>
                  </a:lnTo>
                  <a:lnTo>
                    <a:pt x="3483246" y="3102040"/>
                  </a:lnTo>
                  <a:lnTo>
                    <a:pt x="3483246" y="3102238"/>
                  </a:lnTo>
                  <a:lnTo>
                    <a:pt x="3483246" y="3102436"/>
                  </a:lnTo>
                  <a:lnTo>
                    <a:pt x="3483246" y="3102633"/>
                  </a:lnTo>
                  <a:lnTo>
                    <a:pt x="3483246" y="3102830"/>
                  </a:lnTo>
                  <a:lnTo>
                    <a:pt x="3483246" y="3103027"/>
                  </a:lnTo>
                  <a:lnTo>
                    <a:pt x="3483246" y="3103223"/>
                  </a:lnTo>
                  <a:lnTo>
                    <a:pt x="3483246" y="3103420"/>
                  </a:lnTo>
                  <a:lnTo>
                    <a:pt x="3483246" y="3103616"/>
                  </a:lnTo>
                  <a:lnTo>
                    <a:pt x="3483246" y="3103812"/>
                  </a:lnTo>
                  <a:lnTo>
                    <a:pt x="3483246" y="3104008"/>
                  </a:lnTo>
                  <a:lnTo>
                    <a:pt x="3483246" y="3104203"/>
                  </a:lnTo>
                  <a:lnTo>
                    <a:pt x="3483246" y="3104398"/>
                  </a:lnTo>
                  <a:lnTo>
                    <a:pt x="3483246" y="3104594"/>
                  </a:lnTo>
                  <a:lnTo>
                    <a:pt x="3483246" y="3104789"/>
                  </a:lnTo>
                  <a:lnTo>
                    <a:pt x="3483246" y="3104983"/>
                  </a:lnTo>
                  <a:lnTo>
                    <a:pt x="3483246" y="3105178"/>
                  </a:lnTo>
                  <a:lnTo>
                    <a:pt x="3483246" y="3105372"/>
                  </a:lnTo>
                  <a:lnTo>
                    <a:pt x="3483246" y="3105567"/>
                  </a:lnTo>
                  <a:lnTo>
                    <a:pt x="3483246" y="3105761"/>
                  </a:lnTo>
                  <a:lnTo>
                    <a:pt x="3483246" y="3105954"/>
                  </a:lnTo>
                  <a:lnTo>
                    <a:pt x="3483246" y="3106148"/>
                  </a:lnTo>
                  <a:lnTo>
                    <a:pt x="3483246" y="3106341"/>
                  </a:lnTo>
                  <a:lnTo>
                    <a:pt x="3483246" y="3106534"/>
                  </a:lnTo>
                  <a:lnTo>
                    <a:pt x="3483246" y="3106727"/>
                  </a:lnTo>
                  <a:lnTo>
                    <a:pt x="3483246" y="3106920"/>
                  </a:lnTo>
                  <a:lnTo>
                    <a:pt x="3483246" y="3107113"/>
                  </a:lnTo>
                  <a:lnTo>
                    <a:pt x="3483246" y="3107305"/>
                  </a:lnTo>
                  <a:lnTo>
                    <a:pt x="3483246" y="3107497"/>
                  </a:lnTo>
                  <a:lnTo>
                    <a:pt x="3483246" y="3107689"/>
                  </a:lnTo>
                  <a:lnTo>
                    <a:pt x="3483246" y="3107881"/>
                  </a:lnTo>
                  <a:lnTo>
                    <a:pt x="3483246" y="3108073"/>
                  </a:lnTo>
                  <a:lnTo>
                    <a:pt x="3483246" y="3108264"/>
                  </a:lnTo>
                  <a:lnTo>
                    <a:pt x="3483246" y="3108455"/>
                  </a:lnTo>
                  <a:lnTo>
                    <a:pt x="3483246" y="3108647"/>
                  </a:lnTo>
                  <a:lnTo>
                    <a:pt x="3483246" y="3108837"/>
                  </a:lnTo>
                  <a:lnTo>
                    <a:pt x="3483246" y="3109028"/>
                  </a:lnTo>
                  <a:lnTo>
                    <a:pt x="3483246" y="3109218"/>
                  </a:lnTo>
                  <a:lnTo>
                    <a:pt x="3483246" y="3109409"/>
                  </a:lnTo>
                  <a:lnTo>
                    <a:pt x="3483246" y="3109599"/>
                  </a:lnTo>
                  <a:lnTo>
                    <a:pt x="3483246" y="3109789"/>
                  </a:lnTo>
                  <a:lnTo>
                    <a:pt x="3483246" y="3109978"/>
                  </a:lnTo>
                  <a:lnTo>
                    <a:pt x="3483246" y="3110168"/>
                  </a:lnTo>
                  <a:lnTo>
                    <a:pt x="3483246" y="3110357"/>
                  </a:lnTo>
                  <a:lnTo>
                    <a:pt x="3483246" y="3110546"/>
                  </a:lnTo>
                  <a:lnTo>
                    <a:pt x="3483246" y="3110735"/>
                  </a:lnTo>
                  <a:lnTo>
                    <a:pt x="3483246" y="3110924"/>
                  </a:lnTo>
                  <a:lnTo>
                    <a:pt x="3483246" y="3111112"/>
                  </a:lnTo>
                  <a:lnTo>
                    <a:pt x="3483246" y="3111301"/>
                  </a:lnTo>
                  <a:lnTo>
                    <a:pt x="3483246" y="3111489"/>
                  </a:lnTo>
                  <a:lnTo>
                    <a:pt x="3483246" y="3111677"/>
                  </a:lnTo>
                  <a:lnTo>
                    <a:pt x="3483246" y="3111864"/>
                  </a:lnTo>
                  <a:lnTo>
                    <a:pt x="3483246" y="3112052"/>
                  </a:lnTo>
                  <a:lnTo>
                    <a:pt x="3483246" y="3112239"/>
                  </a:lnTo>
                  <a:lnTo>
                    <a:pt x="3483246" y="3112427"/>
                  </a:lnTo>
                  <a:lnTo>
                    <a:pt x="3483246" y="3112614"/>
                  </a:lnTo>
                  <a:lnTo>
                    <a:pt x="3483246" y="3112800"/>
                  </a:lnTo>
                  <a:lnTo>
                    <a:pt x="3483246" y="3112987"/>
                  </a:lnTo>
                  <a:lnTo>
                    <a:pt x="3483246" y="3113173"/>
                  </a:lnTo>
                  <a:lnTo>
                    <a:pt x="3483246" y="3113360"/>
                  </a:lnTo>
                  <a:lnTo>
                    <a:pt x="3483246" y="3113546"/>
                  </a:lnTo>
                  <a:lnTo>
                    <a:pt x="3483246" y="3113732"/>
                  </a:lnTo>
                  <a:lnTo>
                    <a:pt x="3483246" y="3113917"/>
                  </a:lnTo>
                  <a:lnTo>
                    <a:pt x="3483246" y="3114103"/>
                  </a:lnTo>
                  <a:lnTo>
                    <a:pt x="3483246" y="3114288"/>
                  </a:lnTo>
                  <a:lnTo>
                    <a:pt x="3483246" y="3114473"/>
                  </a:lnTo>
                  <a:lnTo>
                    <a:pt x="3483246" y="3114658"/>
                  </a:lnTo>
                  <a:lnTo>
                    <a:pt x="3483246" y="3114843"/>
                  </a:lnTo>
                  <a:lnTo>
                    <a:pt x="3483246" y="3115027"/>
                  </a:lnTo>
                  <a:lnTo>
                    <a:pt x="3483246" y="3115212"/>
                  </a:lnTo>
                  <a:lnTo>
                    <a:pt x="3483246" y="3115396"/>
                  </a:lnTo>
                  <a:lnTo>
                    <a:pt x="3483246" y="3115580"/>
                  </a:lnTo>
                  <a:lnTo>
                    <a:pt x="3483246" y="3115764"/>
                  </a:lnTo>
                  <a:lnTo>
                    <a:pt x="3483246" y="3115948"/>
                  </a:lnTo>
                  <a:lnTo>
                    <a:pt x="3483246" y="3116131"/>
                  </a:lnTo>
                  <a:lnTo>
                    <a:pt x="3483246" y="3116314"/>
                  </a:lnTo>
                  <a:lnTo>
                    <a:pt x="3483246" y="3116497"/>
                  </a:lnTo>
                  <a:lnTo>
                    <a:pt x="3483246" y="3116680"/>
                  </a:lnTo>
                  <a:lnTo>
                    <a:pt x="3483246" y="3116863"/>
                  </a:lnTo>
                  <a:lnTo>
                    <a:pt x="3483246" y="3117046"/>
                  </a:lnTo>
                  <a:lnTo>
                    <a:pt x="3483246" y="3117228"/>
                  </a:lnTo>
                  <a:lnTo>
                    <a:pt x="3483246" y="3117410"/>
                  </a:lnTo>
                  <a:lnTo>
                    <a:pt x="3483246" y="3117592"/>
                  </a:lnTo>
                  <a:lnTo>
                    <a:pt x="3483246" y="3117774"/>
                  </a:lnTo>
                  <a:lnTo>
                    <a:pt x="3483246" y="3117956"/>
                  </a:lnTo>
                  <a:lnTo>
                    <a:pt x="3483246" y="3118137"/>
                  </a:lnTo>
                  <a:lnTo>
                    <a:pt x="3483246" y="3118318"/>
                  </a:lnTo>
                  <a:lnTo>
                    <a:pt x="3483246" y="3118500"/>
                  </a:lnTo>
                  <a:lnTo>
                    <a:pt x="3483246" y="3118680"/>
                  </a:lnTo>
                  <a:lnTo>
                    <a:pt x="3483246" y="3118861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19942"/>
            </a:xfrm>
            <a:custGeom>
              <a:avLst/>
              <a:gdLst/>
              <a:ahLst/>
              <a:cxnLst/>
              <a:rect l="0" t="0" r="0" b="0"/>
              <a:pathLst>
                <a:path w="3483246" h="31199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99006"/>
                  </a:lnTo>
                  <a:lnTo>
                    <a:pt x="567769" y="98416"/>
                  </a:lnTo>
                  <a:lnTo>
                    <a:pt x="571252" y="97833"/>
                  </a:lnTo>
                  <a:lnTo>
                    <a:pt x="574735" y="97256"/>
                  </a:lnTo>
                  <a:lnTo>
                    <a:pt x="578218" y="96687"/>
                  </a:lnTo>
                  <a:lnTo>
                    <a:pt x="581702" y="96124"/>
                  </a:lnTo>
                  <a:lnTo>
                    <a:pt x="585185" y="95567"/>
                  </a:lnTo>
                  <a:lnTo>
                    <a:pt x="588668" y="95017"/>
                  </a:lnTo>
                  <a:lnTo>
                    <a:pt x="592151" y="94473"/>
                  </a:lnTo>
                  <a:lnTo>
                    <a:pt x="595635" y="93936"/>
                  </a:lnTo>
                  <a:lnTo>
                    <a:pt x="599118" y="93404"/>
                  </a:lnTo>
                  <a:lnTo>
                    <a:pt x="602601" y="92879"/>
                  </a:lnTo>
                  <a:lnTo>
                    <a:pt x="606084" y="92359"/>
                  </a:lnTo>
                  <a:lnTo>
                    <a:pt x="609568" y="91845"/>
                  </a:lnTo>
                  <a:lnTo>
                    <a:pt x="613051" y="91337"/>
                  </a:lnTo>
                  <a:lnTo>
                    <a:pt x="616534" y="90834"/>
                  </a:lnTo>
                  <a:lnTo>
                    <a:pt x="620017" y="90337"/>
                  </a:lnTo>
                  <a:lnTo>
                    <a:pt x="623501" y="89846"/>
                  </a:lnTo>
                  <a:lnTo>
                    <a:pt x="626984" y="89359"/>
                  </a:lnTo>
                  <a:lnTo>
                    <a:pt x="630467" y="88878"/>
                  </a:lnTo>
                  <a:lnTo>
                    <a:pt x="633950" y="88402"/>
                  </a:lnTo>
                  <a:lnTo>
                    <a:pt x="637434" y="87931"/>
                  </a:lnTo>
                  <a:lnTo>
                    <a:pt x="640917" y="87466"/>
                  </a:lnTo>
                  <a:lnTo>
                    <a:pt x="644400" y="87005"/>
                  </a:lnTo>
                  <a:lnTo>
                    <a:pt x="647883" y="86548"/>
                  </a:lnTo>
                  <a:lnTo>
                    <a:pt x="651367" y="86097"/>
                  </a:lnTo>
                  <a:lnTo>
                    <a:pt x="654850" y="85650"/>
                  </a:lnTo>
                  <a:lnTo>
                    <a:pt x="658333" y="85208"/>
                  </a:lnTo>
                  <a:lnTo>
                    <a:pt x="661816" y="84771"/>
                  </a:lnTo>
                  <a:lnTo>
                    <a:pt x="665300" y="84338"/>
                  </a:lnTo>
                  <a:lnTo>
                    <a:pt x="668783" y="83909"/>
                  </a:lnTo>
                  <a:lnTo>
                    <a:pt x="672266" y="83485"/>
                  </a:lnTo>
                  <a:lnTo>
                    <a:pt x="675749" y="83064"/>
                  </a:lnTo>
                  <a:lnTo>
                    <a:pt x="679233" y="82649"/>
                  </a:lnTo>
                  <a:lnTo>
                    <a:pt x="682716" y="82237"/>
                  </a:lnTo>
                  <a:lnTo>
                    <a:pt x="686199" y="81829"/>
                  </a:lnTo>
                  <a:lnTo>
                    <a:pt x="689682" y="81426"/>
                  </a:lnTo>
                  <a:lnTo>
                    <a:pt x="693166" y="81026"/>
                  </a:lnTo>
                  <a:lnTo>
                    <a:pt x="696649" y="80630"/>
                  </a:lnTo>
                  <a:lnTo>
                    <a:pt x="700132" y="80238"/>
                  </a:lnTo>
                  <a:lnTo>
                    <a:pt x="703615" y="79850"/>
                  </a:lnTo>
                  <a:lnTo>
                    <a:pt x="707099" y="79466"/>
                  </a:lnTo>
                  <a:lnTo>
                    <a:pt x="710582" y="79085"/>
                  </a:lnTo>
                  <a:lnTo>
                    <a:pt x="714065" y="78708"/>
                  </a:lnTo>
                  <a:lnTo>
                    <a:pt x="717548" y="78335"/>
                  </a:lnTo>
                  <a:lnTo>
                    <a:pt x="721032" y="77965"/>
                  </a:lnTo>
                  <a:lnTo>
                    <a:pt x="724515" y="77598"/>
                  </a:lnTo>
                  <a:lnTo>
                    <a:pt x="727998" y="77235"/>
                  </a:lnTo>
                  <a:lnTo>
                    <a:pt x="731481" y="76875"/>
                  </a:lnTo>
                  <a:lnTo>
                    <a:pt x="734965" y="76519"/>
                  </a:lnTo>
                  <a:lnTo>
                    <a:pt x="738448" y="76166"/>
                  </a:lnTo>
                  <a:lnTo>
                    <a:pt x="741931" y="75816"/>
                  </a:lnTo>
                  <a:lnTo>
                    <a:pt x="745414" y="75470"/>
                  </a:lnTo>
                  <a:lnTo>
                    <a:pt x="748898" y="75126"/>
                  </a:lnTo>
                  <a:lnTo>
                    <a:pt x="752381" y="74786"/>
                  </a:lnTo>
                  <a:lnTo>
                    <a:pt x="755864" y="74449"/>
                  </a:lnTo>
                  <a:lnTo>
                    <a:pt x="759347" y="74114"/>
                  </a:lnTo>
                  <a:lnTo>
                    <a:pt x="762831" y="73783"/>
                  </a:lnTo>
                  <a:lnTo>
                    <a:pt x="766314" y="73455"/>
                  </a:lnTo>
                  <a:lnTo>
                    <a:pt x="769797" y="73129"/>
                  </a:lnTo>
                  <a:lnTo>
                    <a:pt x="773280" y="72807"/>
                  </a:lnTo>
                  <a:lnTo>
                    <a:pt x="776764" y="72487"/>
                  </a:lnTo>
                  <a:lnTo>
                    <a:pt x="780247" y="72170"/>
                  </a:lnTo>
                  <a:lnTo>
                    <a:pt x="783730" y="71856"/>
                  </a:lnTo>
                  <a:lnTo>
                    <a:pt x="787213" y="71545"/>
                  </a:lnTo>
                  <a:lnTo>
                    <a:pt x="790697" y="71236"/>
                  </a:lnTo>
                  <a:lnTo>
                    <a:pt x="794180" y="70930"/>
                  </a:lnTo>
                  <a:lnTo>
                    <a:pt x="797663" y="70626"/>
                  </a:lnTo>
                  <a:lnTo>
                    <a:pt x="801146" y="70326"/>
                  </a:lnTo>
                  <a:lnTo>
                    <a:pt x="804630" y="70027"/>
                  </a:lnTo>
                  <a:lnTo>
                    <a:pt x="808113" y="69731"/>
                  </a:lnTo>
                  <a:lnTo>
                    <a:pt x="811596" y="69438"/>
                  </a:lnTo>
                  <a:lnTo>
                    <a:pt x="815079" y="69147"/>
                  </a:lnTo>
                  <a:lnTo>
                    <a:pt x="818563" y="68859"/>
                  </a:lnTo>
                  <a:lnTo>
                    <a:pt x="822046" y="68573"/>
                  </a:lnTo>
                  <a:lnTo>
                    <a:pt x="825529" y="68289"/>
                  </a:lnTo>
                  <a:lnTo>
                    <a:pt x="829012" y="68008"/>
                  </a:lnTo>
                  <a:lnTo>
                    <a:pt x="832496" y="67729"/>
                  </a:lnTo>
                  <a:lnTo>
                    <a:pt x="835979" y="67452"/>
                  </a:lnTo>
                  <a:lnTo>
                    <a:pt x="839462" y="67178"/>
                  </a:lnTo>
                  <a:lnTo>
                    <a:pt x="842945" y="66905"/>
                  </a:lnTo>
                  <a:lnTo>
                    <a:pt x="846429" y="66635"/>
                  </a:lnTo>
                  <a:lnTo>
                    <a:pt x="849912" y="66367"/>
                  </a:lnTo>
                  <a:lnTo>
                    <a:pt x="853395" y="66102"/>
                  </a:lnTo>
                  <a:lnTo>
                    <a:pt x="856878" y="65838"/>
                  </a:lnTo>
                  <a:lnTo>
                    <a:pt x="860361" y="65576"/>
                  </a:lnTo>
                  <a:lnTo>
                    <a:pt x="863845" y="65317"/>
                  </a:lnTo>
                  <a:lnTo>
                    <a:pt x="867328" y="65059"/>
                  </a:lnTo>
                  <a:lnTo>
                    <a:pt x="870811" y="64804"/>
                  </a:lnTo>
                  <a:lnTo>
                    <a:pt x="874294" y="64551"/>
                  </a:lnTo>
                  <a:lnTo>
                    <a:pt x="877778" y="126268"/>
                  </a:lnTo>
                  <a:lnTo>
                    <a:pt x="881261" y="125787"/>
                  </a:lnTo>
                  <a:lnTo>
                    <a:pt x="884744" y="125310"/>
                  </a:lnTo>
                  <a:lnTo>
                    <a:pt x="888227" y="124836"/>
                  </a:lnTo>
                  <a:lnTo>
                    <a:pt x="891711" y="124366"/>
                  </a:lnTo>
                  <a:lnTo>
                    <a:pt x="895194" y="123899"/>
                  </a:lnTo>
                  <a:lnTo>
                    <a:pt x="898677" y="123436"/>
                  </a:lnTo>
                  <a:lnTo>
                    <a:pt x="902160" y="122976"/>
                  </a:lnTo>
                  <a:lnTo>
                    <a:pt x="905644" y="122520"/>
                  </a:lnTo>
                  <a:lnTo>
                    <a:pt x="909127" y="122067"/>
                  </a:lnTo>
                  <a:lnTo>
                    <a:pt x="912610" y="121617"/>
                  </a:lnTo>
                  <a:lnTo>
                    <a:pt x="916093" y="121171"/>
                  </a:lnTo>
                  <a:lnTo>
                    <a:pt x="919577" y="120728"/>
                  </a:lnTo>
                  <a:lnTo>
                    <a:pt x="923060" y="120288"/>
                  </a:lnTo>
                  <a:lnTo>
                    <a:pt x="926543" y="176736"/>
                  </a:lnTo>
                  <a:lnTo>
                    <a:pt x="930026" y="176108"/>
                  </a:lnTo>
                  <a:lnTo>
                    <a:pt x="933510" y="175484"/>
                  </a:lnTo>
                  <a:lnTo>
                    <a:pt x="936993" y="174864"/>
                  </a:lnTo>
                  <a:lnTo>
                    <a:pt x="940476" y="174249"/>
                  </a:lnTo>
                  <a:lnTo>
                    <a:pt x="943959" y="173638"/>
                  </a:lnTo>
                  <a:lnTo>
                    <a:pt x="947443" y="173031"/>
                  </a:lnTo>
                  <a:lnTo>
                    <a:pt x="950926" y="172429"/>
                  </a:lnTo>
                  <a:lnTo>
                    <a:pt x="954409" y="171831"/>
                  </a:lnTo>
                  <a:lnTo>
                    <a:pt x="957892" y="171237"/>
                  </a:lnTo>
                  <a:lnTo>
                    <a:pt x="961376" y="170647"/>
                  </a:lnTo>
                  <a:lnTo>
                    <a:pt x="964859" y="170061"/>
                  </a:lnTo>
                  <a:lnTo>
                    <a:pt x="968342" y="169479"/>
                  </a:lnTo>
                  <a:lnTo>
                    <a:pt x="971825" y="168901"/>
                  </a:lnTo>
                  <a:lnTo>
                    <a:pt x="975309" y="168327"/>
                  </a:lnTo>
                  <a:lnTo>
                    <a:pt x="978792" y="167756"/>
                  </a:lnTo>
                  <a:lnTo>
                    <a:pt x="982275" y="167190"/>
                  </a:lnTo>
                  <a:lnTo>
                    <a:pt x="985758" y="166627"/>
                  </a:lnTo>
                  <a:lnTo>
                    <a:pt x="989242" y="166069"/>
                  </a:lnTo>
                  <a:lnTo>
                    <a:pt x="992725" y="165514"/>
                  </a:lnTo>
                  <a:lnTo>
                    <a:pt x="996208" y="164962"/>
                  </a:lnTo>
                  <a:lnTo>
                    <a:pt x="999691" y="164415"/>
                  </a:lnTo>
                  <a:lnTo>
                    <a:pt x="1003175" y="163871"/>
                  </a:lnTo>
                  <a:lnTo>
                    <a:pt x="1006658" y="163330"/>
                  </a:lnTo>
                  <a:lnTo>
                    <a:pt x="1010141" y="162793"/>
                  </a:lnTo>
                  <a:lnTo>
                    <a:pt x="1013624" y="162260"/>
                  </a:lnTo>
                  <a:lnTo>
                    <a:pt x="1017108" y="161730"/>
                  </a:lnTo>
                  <a:lnTo>
                    <a:pt x="1020591" y="161204"/>
                  </a:lnTo>
                  <a:lnTo>
                    <a:pt x="1024074" y="160681"/>
                  </a:lnTo>
                  <a:lnTo>
                    <a:pt x="1027557" y="160161"/>
                  </a:lnTo>
                  <a:lnTo>
                    <a:pt x="1031041" y="159645"/>
                  </a:lnTo>
                  <a:lnTo>
                    <a:pt x="1034524" y="159132"/>
                  </a:lnTo>
                  <a:lnTo>
                    <a:pt x="1038007" y="158622"/>
                  </a:lnTo>
                  <a:lnTo>
                    <a:pt x="1041490" y="158116"/>
                  </a:lnTo>
                  <a:lnTo>
                    <a:pt x="1044974" y="157612"/>
                  </a:lnTo>
                  <a:lnTo>
                    <a:pt x="1048457" y="157112"/>
                  </a:lnTo>
                  <a:lnTo>
                    <a:pt x="1051940" y="156616"/>
                  </a:lnTo>
                  <a:lnTo>
                    <a:pt x="1055423" y="156122"/>
                  </a:lnTo>
                  <a:lnTo>
                    <a:pt x="1058907" y="155631"/>
                  </a:lnTo>
                  <a:lnTo>
                    <a:pt x="1062390" y="155144"/>
                  </a:lnTo>
                  <a:lnTo>
                    <a:pt x="1065873" y="154659"/>
                  </a:lnTo>
                  <a:lnTo>
                    <a:pt x="1069356" y="154178"/>
                  </a:lnTo>
                  <a:lnTo>
                    <a:pt x="1072840" y="153699"/>
                  </a:lnTo>
                  <a:lnTo>
                    <a:pt x="1076323" y="153224"/>
                  </a:lnTo>
                  <a:lnTo>
                    <a:pt x="1079806" y="152751"/>
                  </a:lnTo>
                  <a:lnTo>
                    <a:pt x="1083289" y="152281"/>
                  </a:lnTo>
                  <a:lnTo>
                    <a:pt x="1086773" y="151815"/>
                  </a:lnTo>
                  <a:lnTo>
                    <a:pt x="1090256" y="151351"/>
                  </a:lnTo>
                  <a:lnTo>
                    <a:pt x="1093739" y="150890"/>
                  </a:lnTo>
                  <a:lnTo>
                    <a:pt x="1097222" y="150431"/>
                  </a:lnTo>
                  <a:lnTo>
                    <a:pt x="1100706" y="149976"/>
                  </a:lnTo>
                  <a:lnTo>
                    <a:pt x="1104189" y="149523"/>
                  </a:lnTo>
                  <a:lnTo>
                    <a:pt x="1107672" y="149073"/>
                  </a:lnTo>
                  <a:lnTo>
                    <a:pt x="1111155" y="148625"/>
                  </a:lnTo>
                  <a:lnTo>
                    <a:pt x="1114639" y="148181"/>
                  </a:lnTo>
                  <a:lnTo>
                    <a:pt x="1118122" y="147739"/>
                  </a:lnTo>
                  <a:lnTo>
                    <a:pt x="1121605" y="147299"/>
                  </a:lnTo>
                  <a:lnTo>
                    <a:pt x="1125088" y="146862"/>
                  </a:lnTo>
                  <a:lnTo>
                    <a:pt x="1128572" y="146428"/>
                  </a:lnTo>
                  <a:lnTo>
                    <a:pt x="1132055" y="145997"/>
                  </a:lnTo>
                  <a:lnTo>
                    <a:pt x="1135538" y="145567"/>
                  </a:lnTo>
                  <a:lnTo>
                    <a:pt x="1139021" y="145141"/>
                  </a:lnTo>
                  <a:lnTo>
                    <a:pt x="1142505" y="144717"/>
                  </a:lnTo>
                  <a:lnTo>
                    <a:pt x="1145988" y="144295"/>
                  </a:lnTo>
                  <a:lnTo>
                    <a:pt x="1149471" y="143876"/>
                  </a:lnTo>
                  <a:lnTo>
                    <a:pt x="1152954" y="143459"/>
                  </a:lnTo>
                  <a:lnTo>
                    <a:pt x="1156437" y="143045"/>
                  </a:lnTo>
                  <a:lnTo>
                    <a:pt x="1159921" y="142633"/>
                  </a:lnTo>
                  <a:lnTo>
                    <a:pt x="1163404" y="142223"/>
                  </a:lnTo>
                  <a:lnTo>
                    <a:pt x="1166887" y="141816"/>
                  </a:lnTo>
                  <a:lnTo>
                    <a:pt x="1170370" y="141411"/>
                  </a:lnTo>
                  <a:lnTo>
                    <a:pt x="1173854" y="141008"/>
                  </a:lnTo>
                  <a:lnTo>
                    <a:pt x="1177337" y="140608"/>
                  </a:lnTo>
                  <a:lnTo>
                    <a:pt x="1180820" y="140210"/>
                  </a:lnTo>
                  <a:lnTo>
                    <a:pt x="1184303" y="139814"/>
                  </a:lnTo>
                  <a:lnTo>
                    <a:pt x="1187787" y="139420"/>
                  </a:lnTo>
                  <a:lnTo>
                    <a:pt x="1191270" y="139029"/>
                  </a:lnTo>
                  <a:lnTo>
                    <a:pt x="1194753" y="138640"/>
                  </a:lnTo>
                  <a:lnTo>
                    <a:pt x="1198236" y="138253"/>
                  </a:lnTo>
                  <a:lnTo>
                    <a:pt x="1201720" y="137868"/>
                  </a:lnTo>
                  <a:lnTo>
                    <a:pt x="1205203" y="180933"/>
                  </a:lnTo>
                  <a:lnTo>
                    <a:pt x="1208686" y="180439"/>
                  </a:lnTo>
                  <a:lnTo>
                    <a:pt x="1212169" y="179947"/>
                  </a:lnTo>
                  <a:lnTo>
                    <a:pt x="1215653" y="179458"/>
                  </a:lnTo>
                  <a:lnTo>
                    <a:pt x="1219136" y="178972"/>
                  </a:lnTo>
                  <a:lnTo>
                    <a:pt x="1222619" y="178488"/>
                  </a:lnTo>
                  <a:lnTo>
                    <a:pt x="1226102" y="178007"/>
                  </a:lnTo>
                  <a:lnTo>
                    <a:pt x="1229586" y="177528"/>
                  </a:lnTo>
                  <a:lnTo>
                    <a:pt x="1233069" y="177052"/>
                  </a:lnTo>
                  <a:lnTo>
                    <a:pt x="1236552" y="176579"/>
                  </a:lnTo>
                  <a:lnTo>
                    <a:pt x="1240035" y="296930"/>
                  </a:lnTo>
                  <a:lnTo>
                    <a:pt x="1243519" y="296169"/>
                  </a:lnTo>
                  <a:lnTo>
                    <a:pt x="1247002" y="295412"/>
                  </a:lnTo>
                  <a:lnTo>
                    <a:pt x="1250485" y="294658"/>
                  </a:lnTo>
                  <a:lnTo>
                    <a:pt x="1253968" y="293909"/>
                  </a:lnTo>
                  <a:lnTo>
                    <a:pt x="1257452" y="293163"/>
                  </a:lnTo>
                  <a:lnTo>
                    <a:pt x="1260935" y="292421"/>
                  </a:lnTo>
                  <a:lnTo>
                    <a:pt x="1264418" y="291683"/>
                  </a:lnTo>
                  <a:lnTo>
                    <a:pt x="1267901" y="290949"/>
                  </a:lnTo>
                  <a:lnTo>
                    <a:pt x="1271385" y="290218"/>
                  </a:lnTo>
                  <a:lnTo>
                    <a:pt x="1274868" y="289491"/>
                  </a:lnTo>
                  <a:lnTo>
                    <a:pt x="1278351" y="288768"/>
                  </a:lnTo>
                  <a:lnTo>
                    <a:pt x="1281834" y="288048"/>
                  </a:lnTo>
                  <a:lnTo>
                    <a:pt x="1285318" y="287332"/>
                  </a:lnTo>
                  <a:lnTo>
                    <a:pt x="1288801" y="286619"/>
                  </a:lnTo>
                  <a:lnTo>
                    <a:pt x="1292284" y="285910"/>
                  </a:lnTo>
                  <a:lnTo>
                    <a:pt x="1295767" y="285204"/>
                  </a:lnTo>
                  <a:lnTo>
                    <a:pt x="1299251" y="284502"/>
                  </a:lnTo>
                  <a:lnTo>
                    <a:pt x="1302734" y="283803"/>
                  </a:lnTo>
                  <a:lnTo>
                    <a:pt x="1306217" y="283108"/>
                  </a:lnTo>
                  <a:lnTo>
                    <a:pt x="1309700" y="282416"/>
                  </a:lnTo>
                  <a:lnTo>
                    <a:pt x="1313184" y="281728"/>
                  </a:lnTo>
                  <a:lnTo>
                    <a:pt x="1316667" y="281043"/>
                  </a:lnTo>
                  <a:lnTo>
                    <a:pt x="1320150" y="280361"/>
                  </a:lnTo>
                  <a:lnTo>
                    <a:pt x="1323633" y="279682"/>
                  </a:lnTo>
                  <a:lnTo>
                    <a:pt x="1327117" y="279007"/>
                  </a:lnTo>
                  <a:lnTo>
                    <a:pt x="1330600" y="278335"/>
                  </a:lnTo>
                  <a:lnTo>
                    <a:pt x="1334083" y="277666"/>
                  </a:lnTo>
                  <a:lnTo>
                    <a:pt x="1337566" y="277000"/>
                  </a:lnTo>
                  <a:lnTo>
                    <a:pt x="1341050" y="276338"/>
                  </a:lnTo>
                  <a:lnTo>
                    <a:pt x="1344533" y="275679"/>
                  </a:lnTo>
                  <a:lnTo>
                    <a:pt x="1348016" y="275023"/>
                  </a:lnTo>
                  <a:lnTo>
                    <a:pt x="1351499" y="274370"/>
                  </a:lnTo>
                  <a:lnTo>
                    <a:pt x="1354983" y="309350"/>
                  </a:lnTo>
                  <a:lnTo>
                    <a:pt x="1358466" y="308627"/>
                  </a:lnTo>
                  <a:lnTo>
                    <a:pt x="1361949" y="307907"/>
                  </a:lnTo>
                  <a:lnTo>
                    <a:pt x="1365432" y="307191"/>
                  </a:lnTo>
                  <a:lnTo>
                    <a:pt x="1368916" y="306478"/>
                  </a:lnTo>
                  <a:lnTo>
                    <a:pt x="1372399" y="305769"/>
                  </a:lnTo>
                  <a:lnTo>
                    <a:pt x="1375882" y="305062"/>
                  </a:lnTo>
                  <a:lnTo>
                    <a:pt x="1379365" y="304359"/>
                  </a:lnTo>
                  <a:lnTo>
                    <a:pt x="1382849" y="303660"/>
                  </a:lnTo>
                  <a:lnTo>
                    <a:pt x="1386332" y="302963"/>
                  </a:lnTo>
                  <a:lnTo>
                    <a:pt x="1389815" y="336404"/>
                  </a:lnTo>
                  <a:lnTo>
                    <a:pt x="1393298" y="335644"/>
                  </a:lnTo>
                  <a:lnTo>
                    <a:pt x="1396782" y="334888"/>
                  </a:lnTo>
                  <a:lnTo>
                    <a:pt x="1400265" y="334135"/>
                  </a:lnTo>
                  <a:lnTo>
                    <a:pt x="1403748" y="366530"/>
                  </a:lnTo>
                  <a:lnTo>
                    <a:pt x="1407231" y="365718"/>
                  </a:lnTo>
                  <a:lnTo>
                    <a:pt x="1410715" y="364909"/>
                  </a:lnTo>
                  <a:lnTo>
                    <a:pt x="1414198" y="364105"/>
                  </a:lnTo>
                  <a:lnTo>
                    <a:pt x="1417681" y="363303"/>
                  </a:lnTo>
                  <a:lnTo>
                    <a:pt x="1421164" y="516863"/>
                  </a:lnTo>
                  <a:lnTo>
                    <a:pt x="1424648" y="515786"/>
                  </a:lnTo>
                  <a:lnTo>
                    <a:pt x="1428131" y="514714"/>
                  </a:lnTo>
                  <a:lnTo>
                    <a:pt x="1431614" y="513647"/>
                  </a:lnTo>
                  <a:lnTo>
                    <a:pt x="1435097" y="512583"/>
                  </a:lnTo>
                  <a:lnTo>
                    <a:pt x="1438580" y="511525"/>
                  </a:lnTo>
                  <a:lnTo>
                    <a:pt x="1442064" y="510470"/>
                  </a:lnTo>
                  <a:lnTo>
                    <a:pt x="1445547" y="509420"/>
                  </a:lnTo>
                  <a:lnTo>
                    <a:pt x="1449030" y="508374"/>
                  </a:lnTo>
                  <a:lnTo>
                    <a:pt x="1452513" y="507333"/>
                  </a:lnTo>
                  <a:lnTo>
                    <a:pt x="1455997" y="506295"/>
                  </a:lnTo>
                  <a:lnTo>
                    <a:pt x="1459480" y="505262"/>
                  </a:lnTo>
                  <a:lnTo>
                    <a:pt x="1462963" y="504233"/>
                  </a:lnTo>
                  <a:lnTo>
                    <a:pt x="1466446" y="503209"/>
                  </a:lnTo>
                  <a:lnTo>
                    <a:pt x="1469930" y="502188"/>
                  </a:lnTo>
                  <a:lnTo>
                    <a:pt x="1473413" y="501172"/>
                  </a:lnTo>
                  <a:lnTo>
                    <a:pt x="1476896" y="500159"/>
                  </a:lnTo>
                  <a:lnTo>
                    <a:pt x="1480379" y="499151"/>
                  </a:lnTo>
                  <a:lnTo>
                    <a:pt x="1483863" y="498147"/>
                  </a:lnTo>
                  <a:lnTo>
                    <a:pt x="1487346" y="497147"/>
                  </a:lnTo>
                  <a:lnTo>
                    <a:pt x="1490829" y="496151"/>
                  </a:lnTo>
                  <a:lnTo>
                    <a:pt x="1494312" y="495159"/>
                  </a:lnTo>
                  <a:lnTo>
                    <a:pt x="1497796" y="494171"/>
                  </a:lnTo>
                  <a:lnTo>
                    <a:pt x="1501279" y="493186"/>
                  </a:lnTo>
                  <a:lnTo>
                    <a:pt x="1504762" y="574414"/>
                  </a:lnTo>
                  <a:lnTo>
                    <a:pt x="1508245" y="573305"/>
                  </a:lnTo>
                  <a:lnTo>
                    <a:pt x="1511729" y="572201"/>
                  </a:lnTo>
                  <a:lnTo>
                    <a:pt x="1515212" y="571102"/>
                  </a:lnTo>
                  <a:lnTo>
                    <a:pt x="1518695" y="570006"/>
                  </a:lnTo>
                  <a:lnTo>
                    <a:pt x="1522178" y="595121"/>
                  </a:lnTo>
                  <a:lnTo>
                    <a:pt x="1525662" y="593994"/>
                  </a:lnTo>
                  <a:lnTo>
                    <a:pt x="1529145" y="592871"/>
                  </a:lnTo>
                  <a:lnTo>
                    <a:pt x="1532628" y="591753"/>
                  </a:lnTo>
                  <a:lnTo>
                    <a:pt x="1536111" y="616225"/>
                  </a:lnTo>
                  <a:lnTo>
                    <a:pt x="1539595" y="615077"/>
                  </a:lnTo>
                  <a:lnTo>
                    <a:pt x="1543078" y="613934"/>
                  </a:lnTo>
                  <a:lnTo>
                    <a:pt x="1546561" y="612794"/>
                  </a:lnTo>
                  <a:lnTo>
                    <a:pt x="1550044" y="611659"/>
                  </a:lnTo>
                  <a:lnTo>
                    <a:pt x="1553528" y="610528"/>
                  </a:lnTo>
                  <a:lnTo>
                    <a:pt x="1557011" y="609401"/>
                  </a:lnTo>
                  <a:lnTo>
                    <a:pt x="1560494" y="608278"/>
                  </a:lnTo>
                  <a:lnTo>
                    <a:pt x="1563977" y="607160"/>
                  </a:lnTo>
                  <a:lnTo>
                    <a:pt x="1567461" y="606045"/>
                  </a:lnTo>
                  <a:lnTo>
                    <a:pt x="1570944" y="604935"/>
                  </a:lnTo>
                  <a:lnTo>
                    <a:pt x="1574427" y="603828"/>
                  </a:lnTo>
                  <a:lnTo>
                    <a:pt x="1577910" y="602726"/>
                  </a:lnTo>
                  <a:lnTo>
                    <a:pt x="1581394" y="601628"/>
                  </a:lnTo>
                  <a:lnTo>
                    <a:pt x="1584877" y="600533"/>
                  </a:lnTo>
                  <a:lnTo>
                    <a:pt x="1588360" y="599443"/>
                  </a:lnTo>
                  <a:lnTo>
                    <a:pt x="1591843" y="598357"/>
                  </a:lnTo>
                  <a:lnTo>
                    <a:pt x="1595327" y="597274"/>
                  </a:lnTo>
                  <a:lnTo>
                    <a:pt x="1598810" y="596196"/>
                  </a:lnTo>
                  <a:lnTo>
                    <a:pt x="1602293" y="595121"/>
                  </a:lnTo>
                  <a:lnTo>
                    <a:pt x="1605776" y="594050"/>
                  </a:lnTo>
                  <a:lnTo>
                    <a:pt x="1609260" y="592983"/>
                  </a:lnTo>
                  <a:lnTo>
                    <a:pt x="1612743" y="591920"/>
                  </a:lnTo>
                  <a:lnTo>
                    <a:pt x="1616226" y="590861"/>
                  </a:lnTo>
                  <a:lnTo>
                    <a:pt x="1619709" y="614097"/>
                  </a:lnTo>
                  <a:lnTo>
                    <a:pt x="1623193" y="613011"/>
                  </a:lnTo>
                  <a:lnTo>
                    <a:pt x="1626676" y="611929"/>
                  </a:lnTo>
                  <a:lnTo>
                    <a:pt x="1630159" y="610851"/>
                  </a:lnTo>
                  <a:lnTo>
                    <a:pt x="1633642" y="609776"/>
                  </a:lnTo>
                  <a:lnTo>
                    <a:pt x="1637126" y="608705"/>
                  </a:lnTo>
                  <a:lnTo>
                    <a:pt x="1640609" y="607638"/>
                  </a:lnTo>
                  <a:lnTo>
                    <a:pt x="1644092" y="606575"/>
                  </a:lnTo>
                  <a:lnTo>
                    <a:pt x="1647575" y="605516"/>
                  </a:lnTo>
                  <a:lnTo>
                    <a:pt x="1651059" y="651264"/>
                  </a:lnTo>
                  <a:lnTo>
                    <a:pt x="1654542" y="650149"/>
                  </a:lnTo>
                  <a:lnTo>
                    <a:pt x="1658025" y="649038"/>
                  </a:lnTo>
                  <a:lnTo>
                    <a:pt x="1661508" y="647930"/>
                  </a:lnTo>
                  <a:lnTo>
                    <a:pt x="1664992" y="646826"/>
                  </a:lnTo>
                  <a:lnTo>
                    <a:pt x="1668475" y="645726"/>
                  </a:lnTo>
                  <a:lnTo>
                    <a:pt x="1671958" y="644630"/>
                  </a:lnTo>
                  <a:lnTo>
                    <a:pt x="1675441" y="643537"/>
                  </a:lnTo>
                  <a:lnTo>
                    <a:pt x="1678925" y="642449"/>
                  </a:lnTo>
                  <a:lnTo>
                    <a:pt x="1682408" y="641363"/>
                  </a:lnTo>
                  <a:lnTo>
                    <a:pt x="1685891" y="640282"/>
                  </a:lnTo>
                  <a:lnTo>
                    <a:pt x="1689374" y="639204"/>
                  </a:lnTo>
                  <a:lnTo>
                    <a:pt x="1692858" y="638130"/>
                  </a:lnTo>
                  <a:lnTo>
                    <a:pt x="1696341" y="637059"/>
                  </a:lnTo>
                  <a:lnTo>
                    <a:pt x="1699824" y="635992"/>
                  </a:lnTo>
                  <a:lnTo>
                    <a:pt x="1703307" y="634928"/>
                  </a:lnTo>
                  <a:lnTo>
                    <a:pt x="1706791" y="633868"/>
                  </a:lnTo>
                  <a:lnTo>
                    <a:pt x="1710274" y="632812"/>
                  </a:lnTo>
                  <a:lnTo>
                    <a:pt x="1713757" y="631759"/>
                  </a:lnTo>
                  <a:lnTo>
                    <a:pt x="1717240" y="630710"/>
                  </a:lnTo>
                  <a:lnTo>
                    <a:pt x="1720723" y="629664"/>
                  </a:lnTo>
                  <a:lnTo>
                    <a:pt x="1724207" y="628621"/>
                  </a:lnTo>
                  <a:lnTo>
                    <a:pt x="1727690" y="627582"/>
                  </a:lnTo>
                  <a:lnTo>
                    <a:pt x="1731173" y="626546"/>
                  </a:lnTo>
                  <a:lnTo>
                    <a:pt x="1734656" y="625514"/>
                  </a:lnTo>
                  <a:lnTo>
                    <a:pt x="1738140" y="624485"/>
                  </a:lnTo>
                  <a:lnTo>
                    <a:pt x="1741623" y="623460"/>
                  </a:lnTo>
                  <a:lnTo>
                    <a:pt x="1745106" y="622438"/>
                  </a:lnTo>
                  <a:lnTo>
                    <a:pt x="1748589" y="621419"/>
                  </a:lnTo>
                  <a:lnTo>
                    <a:pt x="1752073" y="620404"/>
                  </a:lnTo>
                  <a:lnTo>
                    <a:pt x="1755556" y="619392"/>
                  </a:lnTo>
                  <a:lnTo>
                    <a:pt x="1759039" y="618383"/>
                  </a:lnTo>
                  <a:lnTo>
                    <a:pt x="1762522" y="617378"/>
                  </a:lnTo>
                  <a:lnTo>
                    <a:pt x="1766006" y="616375"/>
                  </a:lnTo>
                  <a:lnTo>
                    <a:pt x="1769489" y="615376"/>
                  </a:lnTo>
                  <a:lnTo>
                    <a:pt x="1772972" y="614381"/>
                  </a:lnTo>
                  <a:lnTo>
                    <a:pt x="1776455" y="613388"/>
                  </a:lnTo>
                  <a:lnTo>
                    <a:pt x="1779939" y="612399"/>
                  </a:lnTo>
                  <a:lnTo>
                    <a:pt x="1783422" y="611413"/>
                  </a:lnTo>
                  <a:lnTo>
                    <a:pt x="1786905" y="610430"/>
                  </a:lnTo>
                  <a:lnTo>
                    <a:pt x="1790388" y="609450"/>
                  </a:lnTo>
                  <a:lnTo>
                    <a:pt x="1793872" y="608473"/>
                  </a:lnTo>
                  <a:lnTo>
                    <a:pt x="1797355" y="607500"/>
                  </a:lnTo>
                  <a:lnTo>
                    <a:pt x="1800838" y="670415"/>
                  </a:lnTo>
                  <a:lnTo>
                    <a:pt x="1804321" y="669369"/>
                  </a:lnTo>
                  <a:lnTo>
                    <a:pt x="1807805" y="668327"/>
                  </a:lnTo>
                  <a:lnTo>
                    <a:pt x="1811288" y="667288"/>
                  </a:lnTo>
                  <a:lnTo>
                    <a:pt x="1814771" y="666252"/>
                  </a:lnTo>
                  <a:lnTo>
                    <a:pt x="1818254" y="665220"/>
                  </a:lnTo>
                  <a:lnTo>
                    <a:pt x="1821738" y="664190"/>
                  </a:lnTo>
                  <a:lnTo>
                    <a:pt x="1825221" y="663164"/>
                  </a:lnTo>
                  <a:lnTo>
                    <a:pt x="1828704" y="662141"/>
                  </a:lnTo>
                  <a:lnTo>
                    <a:pt x="1832187" y="661121"/>
                  </a:lnTo>
                  <a:lnTo>
                    <a:pt x="1835671" y="680533"/>
                  </a:lnTo>
                  <a:lnTo>
                    <a:pt x="1839154" y="679495"/>
                  </a:lnTo>
                  <a:lnTo>
                    <a:pt x="1842637" y="678461"/>
                  </a:lnTo>
                  <a:lnTo>
                    <a:pt x="1846120" y="677430"/>
                  </a:lnTo>
                  <a:lnTo>
                    <a:pt x="1849604" y="676402"/>
                  </a:lnTo>
                  <a:lnTo>
                    <a:pt x="1853087" y="675377"/>
                  </a:lnTo>
                  <a:lnTo>
                    <a:pt x="1856570" y="674355"/>
                  </a:lnTo>
                  <a:lnTo>
                    <a:pt x="1860053" y="673336"/>
                  </a:lnTo>
                  <a:lnTo>
                    <a:pt x="1863537" y="672321"/>
                  </a:lnTo>
                  <a:lnTo>
                    <a:pt x="1867020" y="710886"/>
                  </a:lnTo>
                  <a:lnTo>
                    <a:pt x="1870503" y="709832"/>
                  </a:lnTo>
                  <a:lnTo>
                    <a:pt x="1873986" y="708781"/>
                  </a:lnTo>
                  <a:lnTo>
                    <a:pt x="1877470" y="707733"/>
                  </a:lnTo>
                  <a:lnTo>
                    <a:pt x="1880953" y="706689"/>
                  </a:lnTo>
                  <a:lnTo>
                    <a:pt x="1884436" y="743919"/>
                  </a:lnTo>
                  <a:lnTo>
                    <a:pt x="1887919" y="742839"/>
                  </a:lnTo>
                  <a:lnTo>
                    <a:pt x="1891403" y="741762"/>
                  </a:lnTo>
                  <a:lnTo>
                    <a:pt x="1894886" y="740689"/>
                  </a:lnTo>
                  <a:lnTo>
                    <a:pt x="1898369" y="739618"/>
                  </a:lnTo>
                  <a:lnTo>
                    <a:pt x="1901852" y="738551"/>
                  </a:lnTo>
                  <a:lnTo>
                    <a:pt x="1905336" y="737487"/>
                  </a:lnTo>
                  <a:lnTo>
                    <a:pt x="1908819" y="736425"/>
                  </a:lnTo>
                  <a:lnTo>
                    <a:pt x="1912302" y="735367"/>
                  </a:lnTo>
                  <a:lnTo>
                    <a:pt x="1915785" y="734312"/>
                  </a:lnTo>
                  <a:lnTo>
                    <a:pt x="1919269" y="733260"/>
                  </a:lnTo>
                  <a:lnTo>
                    <a:pt x="1922752" y="732211"/>
                  </a:lnTo>
                  <a:lnTo>
                    <a:pt x="1926235" y="731165"/>
                  </a:lnTo>
                  <a:lnTo>
                    <a:pt x="1929718" y="730121"/>
                  </a:lnTo>
                  <a:lnTo>
                    <a:pt x="1933202" y="747553"/>
                  </a:lnTo>
                  <a:lnTo>
                    <a:pt x="1936685" y="746496"/>
                  </a:lnTo>
                  <a:lnTo>
                    <a:pt x="1940168" y="745443"/>
                  </a:lnTo>
                  <a:lnTo>
                    <a:pt x="1943651" y="744392"/>
                  </a:lnTo>
                  <a:lnTo>
                    <a:pt x="1947135" y="743345"/>
                  </a:lnTo>
                  <a:lnTo>
                    <a:pt x="1950618" y="742300"/>
                  </a:lnTo>
                  <a:lnTo>
                    <a:pt x="1954101" y="741259"/>
                  </a:lnTo>
                  <a:lnTo>
                    <a:pt x="1957584" y="740220"/>
                  </a:lnTo>
                  <a:lnTo>
                    <a:pt x="1961068" y="739184"/>
                  </a:lnTo>
                  <a:lnTo>
                    <a:pt x="1964551" y="738151"/>
                  </a:lnTo>
                  <a:lnTo>
                    <a:pt x="1968034" y="737121"/>
                  </a:lnTo>
                  <a:lnTo>
                    <a:pt x="1971517" y="736094"/>
                  </a:lnTo>
                  <a:lnTo>
                    <a:pt x="1975001" y="735070"/>
                  </a:lnTo>
                  <a:lnTo>
                    <a:pt x="1978484" y="734049"/>
                  </a:lnTo>
                  <a:lnTo>
                    <a:pt x="1981967" y="733030"/>
                  </a:lnTo>
                  <a:lnTo>
                    <a:pt x="1985450" y="732014"/>
                  </a:lnTo>
                  <a:lnTo>
                    <a:pt x="1988934" y="731001"/>
                  </a:lnTo>
                  <a:lnTo>
                    <a:pt x="1992417" y="729991"/>
                  </a:lnTo>
                  <a:lnTo>
                    <a:pt x="1995900" y="728984"/>
                  </a:lnTo>
                  <a:lnTo>
                    <a:pt x="1999383" y="745857"/>
                  </a:lnTo>
                  <a:lnTo>
                    <a:pt x="2002867" y="744838"/>
                  </a:lnTo>
                  <a:lnTo>
                    <a:pt x="2006350" y="743821"/>
                  </a:lnTo>
                  <a:lnTo>
                    <a:pt x="2009833" y="742806"/>
                  </a:lnTo>
                  <a:lnTo>
                    <a:pt x="2013316" y="741795"/>
                  </a:lnTo>
                  <a:lnTo>
                    <a:pt x="2016799" y="758347"/>
                  </a:lnTo>
                  <a:lnTo>
                    <a:pt x="2020283" y="757324"/>
                  </a:lnTo>
                  <a:lnTo>
                    <a:pt x="2023766" y="756303"/>
                  </a:lnTo>
                  <a:lnTo>
                    <a:pt x="2027249" y="755286"/>
                  </a:lnTo>
                  <a:lnTo>
                    <a:pt x="2030732" y="822066"/>
                  </a:lnTo>
                  <a:lnTo>
                    <a:pt x="2034216" y="820990"/>
                  </a:lnTo>
                  <a:lnTo>
                    <a:pt x="2037699" y="819917"/>
                  </a:lnTo>
                  <a:lnTo>
                    <a:pt x="2041182" y="818847"/>
                  </a:lnTo>
                  <a:lnTo>
                    <a:pt x="2044665" y="817779"/>
                  </a:lnTo>
                  <a:lnTo>
                    <a:pt x="2048149" y="833067"/>
                  </a:lnTo>
                  <a:lnTo>
                    <a:pt x="2051632" y="831990"/>
                  </a:lnTo>
                  <a:lnTo>
                    <a:pt x="2055115" y="830917"/>
                  </a:lnTo>
                  <a:lnTo>
                    <a:pt x="2058598" y="829846"/>
                  </a:lnTo>
                  <a:lnTo>
                    <a:pt x="2062082" y="828777"/>
                  </a:lnTo>
                  <a:lnTo>
                    <a:pt x="2065565" y="827712"/>
                  </a:lnTo>
                  <a:lnTo>
                    <a:pt x="2069048" y="826649"/>
                  </a:lnTo>
                  <a:lnTo>
                    <a:pt x="2072531" y="825589"/>
                  </a:lnTo>
                  <a:lnTo>
                    <a:pt x="2076015" y="824532"/>
                  </a:lnTo>
                  <a:lnTo>
                    <a:pt x="2079498" y="823477"/>
                  </a:lnTo>
                  <a:lnTo>
                    <a:pt x="2082981" y="838437"/>
                  </a:lnTo>
                  <a:lnTo>
                    <a:pt x="2086464" y="837374"/>
                  </a:lnTo>
                  <a:lnTo>
                    <a:pt x="2089948" y="836313"/>
                  </a:lnTo>
                  <a:lnTo>
                    <a:pt x="2093431" y="835255"/>
                  </a:lnTo>
                  <a:lnTo>
                    <a:pt x="2096914" y="834200"/>
                  </a:lnTo>
                  <a:lnTo>
                    <a:pt x="2100397" y="833148"/>
                  </a:lnTo>
                  <a:lnTo>
                    <a:pt x="2103881" y="832098"/>
                  </a:lnTo>
                  <a:lnTo>
                    <a:pt x="2107364" y="831051"/>
                  </a:lnTo>
                  <a:lnTo>
                    <a:pt x="2110847" y="830006"/>
                  </a:lnTo>
                  <a:lnTo>
                    <a:pt x="2114330" y="860177"/>
                  </a:lnTo>
                  <a:lnTo>
                    <a:pt x="2117814" y="859111"/>
                  </a:lnTo>
                  <a:lnTo>
                    <a:pt x="2121297" y="858048"/>
                  </a:lnTo>
                  <a:lnTo>
                    <a:pt x="2124780" y="856987"/>
                  </a:lnTo>
                  <a:lnTo>
                    <a:pt x="2128263" y="855929"/>
                  </a:lnTo>
                  <a:lnTo>
                    <a:pt x="2131747" y="870143"/>
                  </a:lnTo>
                  <a:lnTo>
                    <a:pt x="2135230" y="869078"/>
                  </a:lnTo>
                  <a:lnTo>
                    <a:pt x="2138713" y="868015"/>
                  </a:lnTo>
                  <a:lnTo>
                    <a:pt x="2142196" y="866955"/>
                  </a:lnTo>
                  <a:lnTo>
                    <a:pt x="2145680" y="865898"/>
                  </a:lnTo>
                  <a:lnTo>
                    <a:pt x="2149163" y="923953"/>
                  </a:lnTo>
                  <a:lnTo>
                    <a:pt x="2152646" y="922854"/>
                  </a:lnTo>
                  <a:lnTo>
                    <a:pt x="2156129" y="921758"/>
                  </a:lnTo>
                  <a:lnTo>
                    <a:pt x="2159613" y="920664"/>
                  </a:lnTo>
                  <a:lnTo>
                    <a:pt x="2163096" y="919573"/>
                  </a:lnTo>
                  <a:lnTo>
                    <a:pt x="2166579" y="918485"/>
                  </a:lnTo>
                  <a:lnTo>
                    <a:pt x="2170062" y="917399"/>
                  </a:lnTo>
                  <a:lnTo>
                    <a:pt x="2173546" y="916315"/>
                  </a:lnTo>
                  <a:lnTo>
                    <a:pt x="2177029" y="915234"/>
                  </a:lnTo>
                  <a:lnTo>
                    <a:pt x="2180512" y="914156"/>
                  </a:lnTo>
                  <a:lnTo>
                    <a:pt x="2183995" y="913080"/>
                  </a:lnTo>
                  <a:lnTo>
                    <a:pt x="2187479" y="912007"/>
                  </a:lnTo>
                  <a:lnTo>
                    <a:pt x="2190962" y="910936"/>
                  </a:lnTo>
                  <a:lnTo>
                    <a:pt x="2194445" y="909868"/>
                  </a:lnTo>
                  <a:lnTo>
                    <a:pt x="2197928" y="923014"/>
                  </a:lnTo>
                  <a:lnTo>
                    <a:pt x="2201412" y="921941"/>
                  </a:lnTo>
                  <a:lnTo>
                    <a:pt x="2204895" y="920869"/>
                  </a:lnTo>
                  <a:lnTo>
                    <a:pt x="2208378" y="919800"/>
                  </a:lnTo>
                  <a:lnTo>
                    <a:pt x="2211861" y="918734"/>
                  </a:lnTo>
                  <a:lnTo>
                    <a:pt x="2215345" y="931674"/>
                  </a:lnTo>
                  <a:lnTo>
                    <a:pt x="2218828" y="930602"/>
                  </a:lnTo>
                  <a:lnTo>
                    <a:pt x="2222311" y="929533"/>
                  </a:lnTo>
                  <a:lnTo>
                    <a:pt x="2225794" y="928466"/>
                  </a:lnTo>
                  <a:lnTo>
                    <a:pt x="2229278" y="954878"/>
                  </a:lnTo>
                  <a:lnTo>
                    <a:pt x="2232761" y="953796"/>
                  </a:lnTo>
                  <a:lnTo>
                    <a:pt x="2236244" y="952717"/>
                  </a:lnTo>
                  <a:lnTo>
                    <a:pt x="2239727" y="951640"/>
                  </a:lnTo>
                  <a:lnTo>
                    <a:pt x="2243211" y="950566"/>
                  </a:lnTo>
                  <a:lnTo>
                    <a:pt x="2246694" y="962964"/>
                  </a:lnTo>
                  <a:lnTo>
                    <a:pt x="2250177" y="961885"/>
                  </a:lnTo>
                  <a:lnTo>
                    <a:pt x="2253660" y="960809"/>
                  </a:lnTo>
                  <a:lnTo>
                    <a:pt x="2257144" y="959734"/>
                  </a:lnTo>
                  <a:lnTo>
                    <a:pt x="2260627" y="958663"/>
                  </a:lnTo>
                  <a:lnTo>
                    <a:pt x="2264110" y="957593"/>
                  </a:lnTo>
                  <a:lnTo>
                    <a:pt x="2267593" y="956526"/>
                  </a:lnTo>
                  <a:lnTo>
                    <a:pt x="2271077" y="955461"/>
                  </a:lnTo>
                  <a:lnTo>
                    <a:pt x="2274560" y="954399"/>
                  </a:lnTo>
                  <a:lnTo>
                    <a:pt x="2278043" y="953339"/>
                  </a:lnTo>
                  <a:lnTo>
                    <a:pt x="2281526" y="952282"/>
                  </a:lnTo>
                  <a:lnTo>
                    <a:pt x="2285010" y="951227"/>
                  </a:lnTo>
                  <a:lnTo>
                    <a:pt x="2288493" y="950174"/>
                  </a:lnTo>
                  <a:lnTo>
                    <a:pt x="2291976" y="949123"/>
                  </a:lnTo>
                  <a:lnTo>
                    <a:pt x="2295459" y="961275"/>
                  </a:lnTo>
                  <a:lnTo>
                    <a:pt x="2298942" y="960220"/>
                  </a:lnTo>
                  <a:lnTo>
                    <a:pt x="2302426" y="959168"/>
                  </a:lnTo>
                  <a:lnTo>
                    <a:pt x="2305909" y="958117"/>
                  </a:lnTo>
                  <a:lnTo>
                    <a:pt x="2309392" y="957069"/>
                  </a:lnTo>
                  <a:lnTo>
                    <a:pt x="2312875" y="969044"/>
                  </a:lnTo>
                  <a:lnTo>
                    <a:pt x="2316359" y="967991"/>
                  </a:lnTo>
                  <a:lnTo>
                    <a:pt x="2319842" y="966941"/>
                  </a:lnTo>
                  <a:lnTo>
                    <a:pt x="2323325" y="965894"/>
                  </a:lnTo>
                  <a:lnTo>
                    <a:pt x="2326808" y="964848"/>
                  </a:lnTo>
                  <a:lnTo>
                    <a:pt x="2330292" y="976649"/>
                  </a:lnTo>
                  <a:lnTo>
                    <a:pt x="2333775" y="975600"/>
                  </a:lnTo>
                  <a:lnTo>
                    <a:pt x="2337258" y="974552"/>
                  </a:lnTo>
                  <a:lnTo>
                    <a:pt x="2340741" y="973507"/>
                  </a:lnTo>
                  <a:lnTo>
                    <a:pt x="2344225" y="972465"/>
                  </a:lnTo>
                  <a:lnTo>
                    <a:pt x="2347708" y="971424"/>
                  </a:lnTo>
                  <a:lnTo>
                    <a:pt x="2351191" y="970386"/>
                  </a:lnTo>
                  <a:lnTo>
                    <a:pt x="2354674" y="969350"/>
                  </a:lnTo>
                  <a:lnTo>
                    <a:pt x="2358158" y="968316"/>
                  </a:lnTo>
                  <a:lnTo>
                    <a:pt x="2361641" y="979924"/>
                  </a:lnTo>
                  <a:lnTo>
                    <a:pt x="2365124" y="978886"/>
                  </a:lnTo>
                  <a:lnTo>
                    <a:pt x="2368607" y="977851"/>
                  </a:lnTo>
                  <a:lnTo>
                    <a:pt x="2372091" y="976818"/>
                  </a:lnTo>
                  <a:lnTo>
                    <a:pt x="2375574" y="975787"/>
                  </a:lnTo>
                  <a:lnTo>
                    <a:pt x="2379057" y="1035907"/>
                  </a:lnTo>
                  <a:lnTo>
                    <a:pt x="2382540" y="1034842"/>
                  </a:lnTo>
                  <a:lnTo>
                    <a:pt x="2386024" y="1033780"/>
                  </a:lnTo>
                  <a:lnTo>
                    <a:pt x="2389507" y="1032720"/>
                  </a:lnTo>
                  <a:lnTo>
                    <a:pt x="2392990" y="1031662"/>
                  </a:lnTo>
                  <a:lnTo>
                    <a:pt x="2396473" y="1144066"/>
                  </a:lnTo>
                  <a:lnTo>
                    <a:pt x="2399957" y="1142950"/>
                  </a:lnTo>
                  <a:lnTo>
                    <a:pt x="2403440" y="1141837"/>
                  </a:lnTo>
                  <a:lnTo>
                    <a:pt x="2406923" y="1140725"/>
                  </a:lnTo>
                  <a:lnTo>
                    <a:pt x="2410406" y="1139616"/>
                  </a:lnTo>
                  <a:lnTo>
                    <a:pt x="2413890" y="1138509"/>
                  </a:lnTo>
                  <a:lnTo>
                    <a:pt x="2417373" y="1137405"/>
                  </a:lnTo>
                  <a:lnTo>
                    <a:pt x="2420856" y="1136302"/>
                  </a:lnTo>
                  <a:lnTo>
                    <a:pt x="2424339" y="1135201"/>
                  </a:lnTo>
                  <a:lnTo>
                    <a:pt x="2427823" y="1134103"/>
                  </a:lnTo>
                  <a:lnTo>
                    <a:pt x="2431306" y="1133007"/>
                  </a:lnTo>
                  <a:lnTo>
                    <a:pt x="2434789" y="1131912"/>
                  </a:lnTo>
                  <a:lnTo>
                    <a:pt x="2438272" y="1130820"/>
                  </a:lnTo>
                  <a:lnTo>
                    <a:pt x="2441756" y="1129730"/>
                  </a:lnTo>
                  <a:lnTo>
                    <a:pt x="2445239" y="1128643"/>
                  </a:lnTo>
                  <a:lnTo>
                    <a:pt x="2448722" y="1127557"/>
                  </a:lnTo>
                  <a:lnTo>
                    <a:pt x="2452205" y="1126473"/>
                  </a:lnTo>
                  <a:lnTo>
                    <a:pt x="2455689" y="1125392"/>
                  </a:lnTo>
                  <a:lnTo>
                    <a:pt x="2459172" y="1124312"/>
                  </a:lnTo>
                  <a:lnTo>
                    <a:pt x="2462655" y="1123235"/>
                  </a:lnTo>
                  <a:lnTo>
                    <a:pt x="2466138" y="1122159"/>
                  </a:lnTo>
                  <a:lnTo>
                    <a:pt x="2469622" y="1121086"/>
                  </a:lnTo>
                  <a:lnTo>
                    <a:pt x="2473105" y="1120015"/>
                  </a:lnTo>
                  <a:lnTo>
                    <a:pt x="2476588" y="1118945"/>
                  </a:lnTo>
                  <a:lnTo>
                    <a:pt x="2480071" y="1117878"/>
                  </a:lnTo>
                  <a:lnTo>
                    <a:pt x="2483555" y="1116813"/>
                  </a:lnTo>
                  <a:lnTo>
                    <a:pt x="2487038" y="1115750"/>
                  </a:lnTo>
                  <a:lnTo>
                    <a:pt x="2490521" y="1114689"/>
                  </a:lnTo>
                  <a:lnTo>
                    <a:pt x="2494004" y="1155556"/>
                  </a:lnTo>
                  <a:lnTo>
                    <a:pt x="2497488" y="1154478"/>
                  </a:lnTo>
                  <a:lnTo>
                    <a:pt x="2500971" y="1153403"/>
                  </a:lnTo>
                  <a:lnTo>
                    <a:pt x="2504454" y="1152329"/>
                  </a:lnTo>
                  <a:lnTo>
                    <a:pt x="2507937" y="1151258"/>
                  </a:lnTo>
                  <a:lnTo>
                    <a:pt x="2511421" y="1150188"/>
                  </a:lnTo>
                  <a:lnTo>
                    <a:pt x="2514904" y="1149121"/>
                  </a:lnTo>
                  <a:lnTo>
                    <a:pt x="2518387" y="1148055"/>
                  </a:lnTo>
                  <a:lnTo>
                    <a:pt x="2521870" y="1146992"/>
                  </a:lnTo>
                  <a:lnTo>
                    <a:pt x="2525354" y="1145930"/>
                  </a:lnTo>
                  <a:lnTo>
                    <a:pt x="2528837" y="1233600"/>
                  </a:lnTo>
                  <a:lnTo>
                    <a:pt x="2532320" y="1232503"/>
                  </a:lnTo>
                  <a:lnTo>
                    <a:pt x="2535803" y="1231409"/>
                  </a:lnTo>
                  <a:lnTo>
                    <a:pt x="2539287" y="1230316"/>
                  </a:lnTo>
                  <a:lnTo>
                    <a:pt x="2542770" y="1229226"/>
                  </a:lnTo>
                  <a:lnTo>
                    <a:pt x="2546253" y="1228137"/>
                  </a:lnTo>
                  <a:lnTo>
                    <a:pt x="2549736" y="1227050"/>
                  </a:lnTo>
                  <a:lnTo>
                    <a:pt x="2553220" y="1225966"/>
                  </a:lnTo>
                  <a:lnTo>
                    <a:pt x="2556703" y="1224883"/>
                  </a:lnTo>
                  <a:lnTo>
                    <a:pt x="2560186" y="1233213"/>
                  </a:lnTo>
                  <a:lnTo>
                    <a:pt x="2563669" y="1232130"/>
                  </a:lnTo>
                  <a:lnTo>
                    <a:pt x="2567153" y="1231049"/>
                  </a:lnTo>
                  <a:lnTo>
                    <a:pt x="2570636" y="1229970"/>
                  </a:lnTo>
                  <a:lnTo>
                    <a:pt x="2574119" y="1228893"/>
                  </a:lnTo>
                  <a:lnTo>
                    <a:pt x="2577602" y="1237132"/>
                  </a:lnTo>
                  <a:lnTo>
                    <a:pt x="2581085" y="1236055"/>
                  </a:lnTo>
                  <a:lnTo>
                    <a:pt x="2584569" y="1234980"/>
                  </a:lnTo>
                  <a:lnTo>
                    <a:pt x="2588052" y="1233906"/>
                  </a:lnTo>
                  <a:lnTo>
                    <a:pt x="2591535" y="1232835"/>
                  </a:lnTo>
                  <a:lnTo>
                    <a:pt x="2595018" y="1259200"/>
                  </a:lnTo>
                  <a:lnTo>
                    <a:pt x="2598502" y="1258122"/>
                  </a:lnTo>
                  <a:lnTo>
                    <a:pt x="2601985" y="1257046"/>
                  </a:lnTo>
                  <a:lnTo>
                    <a:pt x="2605468" y="1255971"/>
                  </a:lnTo>
                  <a:lnTo>
                    <a:pt x="2608951" y="1263882"/>
                  </a:lnTo>
                  <a:lnTo>
                    <a:pt x="2612435" y="1262808"/>
                  </a:lnTo>
                  <a:lnTo>
                    <a:pt x="2615918" y="1261736"/>
                  </a:lnTo>
                  <a:lnTo>
                    <a:pt x="2619401" y="1260665"/>
                  </a:lnTo>
                  <a:lnTo>
                    <a:pt x="2622884" y="1259596"/>
                  </a:lnTo>
                  <a:lnTo>
                    <a:pt x="2626368" y="1267425"/>
                  </a:lnTo>
                  <a:lnTo>
                    <a:pt x="2629851" y="1266356"/>
                  </a:lnTo>
                  <a:lnTo>
                    <a:pt x="2633334" y="1265290"/>
                  </a:lnTo>
                  <a:lnTo>
                    <a:pt x="2636817" y="1264225"/>
                  </a:lnTo>
                  <a:lnTo>
                    <a:pt x="2640301" y="1263162"/>
                  </a:lnTo>
                  <a:lnTo>
                    <a:pt x="2643784" y="1355302"/>
                  </a:lnTo>
                  <a:lnTo>
                    <a:pt x="2647267" y="1354212"/>
                  </a:lnTo>
                  <a:lnTo>
                    <a:pt x="2650750" y="1353124"/>
                  </a:lnTo>
                  <a:lnTo>
                    <a:pt x="2654234" y="1352037"/>
                  </a:lnTo>
                  <a:lnTo>
                    <a:pt x="2657717" y="1350953"/>
                  </a:lnTo>
                  <a:lnTo>
                    <a:pt x="2661200" y="1365958"/>
                  </a:lnTo>
                  <a:lnTo>
                    <a:pt x="2664683" y="1364872"/>
                  </a:lnTo>
                  <a:lnTo>
                    <a:pt x="2668167" y="1363788"/>
                  </a:lnTo>
                  <a:lnTo>
                    <a:pt x="2671650" y="1362706"/>
                  </a:lnTo>
                  <a:lnTo>
                    <a:pt x="2675133" y="1377455"/>
                  </a:lnTo>
                  <a:lnTo>
                    <a:pt x="2678616" y="1376372"/>
                  </a:lnTo>
                  <a:lnTo>
                    <a:pt x="2682100" y="1375290"/>
                  </a:lnTo>
                  <a:lnTo>
                    <a:pt x="2685583" y="1374210"/>
                  </a:lnTo>
                  <a:lnTo>
                    <a:pt x="2689066" y="1373131"/>
                  </a:lnTo>
                  <a:lnTo>
                    <a:pt x="2692549" y="1372862"/>
                  </a:lnTo>
                  <a:lnTo>
                    <a:pt x="2696033" y="1373440"/>
                  </a:lnTo>
                  <a:lnTo>
                    <a:pt x="2699516" y="1374015"/>
                  </a:lnTo>
                  <a:lnTo>
                    <a:pt x="2702999" y="1374589"/>
                  </a:lnTo>
                  <a:lnTo>
                    <a:pt x="2706482" y="1375160"/>
                  </a:lnTo>
                  <a:lnTo>
                    <a:pt x="2709966" y="1382251"/>
                  </a:lnTo>
                  <a:lnTo>
                    <a:pt x="2713449" y="1381180"/>
                  </a:lnTo>
                  <a:lnTo>
                    <a:pt x="2716932" y="1380111"/>
                  </a:lnTo>
                  <a:lnTo>
                    <a:pt x="2720415" y="1379043"/>
                  </a:lnTo>
                  <a:lnTo>
                    <a:pt x="2723899" y="1393288"/>
                  </a:lnTo>
                  <a:lnTo>
                    <a:pt x="2727382" y="1392220"/>
                  </a:lnTo>
                  <a:lnTo>
                    <a:pt x="2730865" y="1391153"/>
                  </a:lnTo>
                  <a:lnTo>
                    <a:pt x="2734348" y="1390088"/>
                  </a:lnTo>
                  <a:lnTo>
                    <a:pt x="2737832" y="1389025"/>
                  </a:lnTo>
                  <a:lnTo>
                    <a:pt x="2741315" y="1387963"/>
                  </a:lnTo>
                  <a:lnTo>
                    <a:pt x="2744798" y="1386903"/>
                  </a:lnTo>
                  <a:lnTo>
                    <a:pt x="2748281" y="1385845"/>
                  </a:lnTo>
                  <a:lnTo>
                    <a:pt x="2751765" y="1384788"/>
                  </a:lnTo>
                  <a:lnTo>
                    <a:pt x="2755248" y="1383733"/>
                  </a:lnTo>
                  <a:lnTo>
                    <a:pt x="2758731" y="1397731"/>
                  </a:lnTo>
                  <a:lnTo>
                    <a:pt x="2762214" y="1396675"/>
                  </a:lnTo>
                  <a:lnTo>
                    <a:pt x="2765698" y="1395621"/>
                  </a:lnTo>
                  <a:lnTo>
                    <a:pt x="2769181" y="1394568"/>
                  </a:lnTo>
                  <a:lnTo>
                    <a:pt x="2772664" y="1393517"/>
                  </a:lnTo>
                  <a:lnTo>
                    <a:pt x="2776147" y="1414618"/>
                  </a:lnTo>
                  <a:lnTo>
                    <a:pt x="2779631" y="1413565"/>
                  </a:lnTo>
                  <a:lnTo>
                    <a:pt x="2783114" y="1412513"/>
                  </a:lnTo>
                  <a:lnTo>
                    <a:pt x="2786597" y="1411463"/>
                  </a:lnTo>
                  <a:lnTo>
                    <a:pt x="2790080" y="1432081"/>
                  </a:lnTo>
                  <a:lnTo>
                    <a:pt x="2793564" y="1431029"/>
                  </a:lnTo>
                  <a:lnTo>
                    <a:pt x="2797047" y="1429978"/>
                  </a:lnTo>
                  <a:lnTo>
                    <a:pt x="2800530" y="1428930"/>
                  </a:lnTo>
                  <a:lnTo>
                    <a:pt x="2804013" y="1427882"/>
                  </a:lnTo>
                  <a:lnTo>
                    <a:pt x="2807497" y="1461921"/>
                  </a:lnTo>
                  <a:lnTo>
                    <a:pt x="2810980" y="1460869"/>
                  </a:lnTo>
                  <a:lnTo>
                    <a:pt x="2814463" y="1459819"/>
                  </a:lnTo>
                  <a:lnTo>
                    <a:pt x="2817946" y="1458770"/>
                  </a:lnTo>
                  <a:lnTo>
                    <a:pt x="2821430" y="1457723"/>
                  </a:lnTo>
                  <a:lnTo>
                    <a:pt x="2824913" y="1463544"/>
                  </a:lnTo>
                  <a:lnTo>
                    <a:pt x="2828396" y="1462498"/>
                  </a:lnTo>
                  <a:lnTo>
                    <a:pt x="2831879" y="1461454"/>
                  </a:lnTo>
                  <a:lnTo>
                    <a:pt x="2835363" y="1460411"/>
                  </a:lnTo>
                  <a:lnTo>
                    <a:pt x="2838846" y="1459370"/>
                  </a:lnTo>
                  <a:lnTo>
                    <a:pt x="2842329" y="1485313"/>
                  </a:lnTo>
                  <a:lnTo>
                    <a:pt x="2845812" y="1484270"/>
                  </a:lnTo>
                  <a:lnTo>
                    <a:pt x="2849296" y="1483228"/>
                  </a:lnTo>
                  <a:lnTo>
                    <a:pt x="2852779" y="1482188"/>
                  </a:lnTo>
                  <a:lnTo>
                    <a:pt x="2856262" y="1513861"/>
                  </a:lnTo>
                  <a:lnTo>
                    <a:pt x="2859745" y="1512818"/>
                  </a:lnTo>
                  <a:lnTo>
                    <a:pt x="2863229" y="1511776"/>
                  </a:lnTo>
                  <a:lnTo>
                    <a:pt x="2866712" y="1510736"/>
                  </a:lnTo>
                  <a:lnTo>
                    <a:pt x="2870195" y="1509697"/>
                  </a:lnTo>
                  <a:lnTo>
                    <a:pt x="2873678" y="1527764"/>
                  </a:lnTo>
                  <a:lnTo>
                    <a:pt x="2877161" y="1526725"/>
                  </a:lnTo>
                  <a:lnTo>
                    <a:pt x="2880645" y="1525688"/>
                  </a:lnTo>
                  <a:lnTo>
                    <a:pt x="2884128" y="1524652"/>
                  </a:lnTo>
                  <a:lnTo>
                    <a:pt x="2887611" y="1523617"/>
                  </a:lnTo>
                  <a:lnTo>
                    <a:pt x="2891094" y="1565725"/>
                  </a:lnTo>
                  <a:lnTo>
                    <a:pt x="2894578" y="1564687"/>
                  </a:lnTo>
                  <a:lnTo>
                    <a:pt x="2898061" y="1563651"/>
                  </a:lnTo>
                  <a:lnTo>
                    <a:pt x="2901544" y="1562616"/>
                  </a:lnTo>
                  <a:lnTo>
                    <a:pt x="2905027" y="1561582"/>
                  </a:lnTo>
                  <a:lnTo>
                    <a:pt x="2908511" y="1596026"/>
                  </a:lnTo>
                  <a:lnTo>
                    <a:pt x="2911994" y="1594991"/>
                  </a:lnTo>
                  <a:lnTo>
                    <a:pt x="2915477" y="1593957"/>
                  </a:lnTo>
                  <a:lnTo>
                    <a:pt x="2918960" y="1592925"/>
                  </a:lnTo>
                  <a:lnTo>
                    <a:pt x="2922444" y="1626072"/>
                  </a:lnTo>
                  <a:lnTo>
                    <a:pt x="2925927" y="1625039"/>
                  </a:lnTo>
                  <a:lnTo>
                    <a:pt x="2929410" y="1624008"/>
                  </a:lnTo>
                  <a:lnTo>
                    <a:pt x="2932893" y="1622978"/>
                  </a:lnTo>
                  <a:lnTo>
                    <a:pt x="2936377" y="1621949"/>
                  </a:lnTo>
                  <a:lnTo>
                    <a:pt x="2939860" y="1632037"/>
                  </a:lnTo>
                  <a:lnTo>
                    <a:pt x="2943343" y="1631010"/>
                  </a:lnTo>
                  <a:lnTo>
                    <a:pt x="2946826" y="1629985"/>
                  </a:lnTo>
                  <a:lnTo>
                    <a:pt x="2950310" y="1628960"/>
                  </a:lnTo>
                  <a:lnTo>
                    <a:pt x="2953793" y="1627937"/>
                  </a:lnTo>
                  <a:lnTo>
                    <a:pt x="2957276" y="1637895"/>
                  </a:lnTo>
                  <a:lnTo>
                    <a:pt x="2960759" y="1636873"/>
                  </a:lnTo>
                  <a:lnTo>
                    <a:pt x="2964243" y="1635853"/>
                  </a:lnTo>
                  <a:lnTo>
                    <a:pt x="2967726" y="1634834"/>
                  </a:lnTo>
                  <a:lnTo>
                    <a:pt x="2971209" y="1633817"/>
                  </a:lnTo>
                  <a:lnTo>
                    <a:pt x="2974692" y="1680630"/>
                  </a:lnTo>
                  <a:lnTo>
                    <a:pt x="2978176" y="1679612"/>
                  </a:lnTo>
                  <a:lnTo>
                    <a:pt x="2981659" y="1678596"/>
                  </a:lnTo>
                  <a:lnTo>
                    <a:pt x="2985142" y="1677580"/>
                  </a:lnTo>
                  <a:lnTo>
                    <a:pt x="2988625" y="1712087"/>
                  </a:lnTo>
                  <a:lnTo>
                    <a:pt x="2992109" y="1711073"/>
                  </a:lnTo>
                  <a:lnTo>
                    <a:pt x="2995592" y="1710060"/>
                  </a:lnTo>
                  <a:lnTo>
                    <a:pt x="2999075" y="1709049"/>
                  </a:lnTo>
                  <a:lnTo>
                    <a:pt x="3002558" y="1708038"/>
                  </a:lnTo>
                  <a:lnTo>
                    <a:pt x="3006042" y="1722282"/>
                  </a:lnTo>
                  <a:lnTo>
                    <a:pt x="3009525" y="1722304"/>
                  </a:lnTo>
                  <a:lnTo>
                    <a:pt x="3013008" y="1722327"/>
                  </a:lnTo>
                  <a:lnTo>
                    <a:pt x="3016491" y="1722349"/>
                  </a:lnTo>
                  <a:lnTo>
                    <a:pt x="3019975" y="1722372"/>
                  </a:lnTo>
                  <a:lnTo>
                    <a:pt x="3023458" y="1726525"/>
                  </a:lnTo>
                  <a:lnTo>
                    <a:pt x="3026941" y="1725523"/>
                  </a:lnTo>
                  <a:lnTo>
                    <a:pt x="3030424" y="1724521"/>
                  </a:lnTo>
                  <a:lnTo>
                    <a:pt x="3033908" y="1723521"/>
                  </a:lnTo>
                  <a:lnTo>
                    <a:pt x="3037391" y="1722522"/>
                  </a:lnTo>
                  <a:lnTo>
                    <a:pt x="3040874" y="1721524"/>
                  </a:lnTo>
                  <a:lnTo>
                    <a:pt x="3044357" y="1720527"/>
                  </a:lnTo>
                  <a:lnTo>
                    <a:pt x="3047841" y="1719532"/>
                  </a:lnTo>
                  <a:lnTo>
                    <a:pt x="3051324" y="1718537"/>
                  </a:lnTo>
                  <a:lnTo>
                    <a:pt x="3054807" y="1741402"/>
                  </a:lnTo>
                  <a:lnTo>
                    <a:pt x="3058290" y="1740409"/>
                  </a:lnTo>
                  <a:lnTo>
                    <a:pt x="3061774" y="1739418"/>
                  </a:lnTo>
                  <a:lnTo>
                    <a:pt x="3065257" y="1738428"/>
                  </a:lnTo>
                  <a:lnTo>
                    <a:pt x="3068740" y="1737439"/>
                  </a:lnTo>
                  <a:lnTo>
                    <a:pt x="3072223" y="1755079"/>
                  </a:lnTo>
                  <a:lnTo>
                    <a:pt x="3075707" y="1754092"/>
                  </a:lnTo>
                  <a:lnTo>
                    <a:pt x="3079190" y="1753106"/>
                  </a:lnTo>
                  <a:lnTo>
                    <a:pt x="3082673" y="1752122"/>
                  </a:lnTo>
                  <a:lnTo>
                    <a:pt x="3086156" y="1751138"/>
                  </a:lnTo>
                  <a:lnTo>
                    <a:pt x="3089640" y="1768392"/>
                  </a:lnTo>
                  <a:lnTo>
                    <a:pt x="3093123" y="1767411"/>
                  </a:lnTo>
                  <a:lnTo>
                    <a:pt x="3096606" y="1766431"/>
                  </a:lnTo>
                  <a:lnTo>
                    <a:pt x="3100089" y="1765452"/>
                  </a:lnTo>
                  <a:lnTo>
                    <a:pt x="3103573" y="1782332"/>
                  </a:lnTo>
                  <a:lnTo>
                    <a:pt x="3107056" y="1781355"/>
                  </a:lnTo>
                  <a:lnTo>
                    <a:pt x="3110539" y="1780380"/>
                  </a:lnTo>
                  <a:lnTo>
                    <a:pt x="3114022" y="1779406"/>
                  </a:lnTo>
                  <a:lnTo>
                    <a:pt x="3117506" y="1778433"/>
                  </a:lnTo>
                  <a:lnTo>
                    <a:pt x="3120989" y="1803566"/>
                  </a:lnTo>
                  <a:lnTo>
                    <a:pt x="3124472" y="1802596"/>
                  </a:lnTo>
                  <a:lnTo>
                    <a:pt x="3127955" y="1801627"/>
                  </a:lnTo>
                  <a:lnTo>
                    <a:pt x="3131439" y="1800659"/>
                  </a:lnTo>
                  <a:lnTo>
                    <a:pt x="3134922" y="1799692"/>
                  </a:lnTo>
                  <a:lnTo>
                    <a:pt x="3138405" y="1798726"/>
                  </a:lnTo>
                  <a:lnTo>
                    <a:pt x="3141888" y="1797761"/>
                  </a:lnTo>
                  <a:lnTo>
                    <a:pt x="3145372" y="1796797"/>
                  </a:lnTo>
                  <a:lnTo>
                    <a:pt x="3148855" y="1795834"/>
                  </a:lnTo>
                  <a:lnTo>
                    <a:pt x="3152338" y="1794872"/>
                  </a:lnTo>
                  <a:lnTo>
                    <a:pt x="3155821" y="1831623"/>
                  </a:lnTo>
                  <a:lnTo>
                    <a:pt x="3159304" y="1830665"/>
                  </a:lnTo>
                  <a:lnTo>
                    <a:pt x="3162788" y="1829708"/>
                  </a:lnTo>
                  <a:lnTo>
                    <a:pt x="3166271" y="1828752"/>
                  </a:lnTo>
                  <a:lnTo>
                    <a:pt x="3169754" y="1831884"/>
                  </a:lnTo>
                  <a:lnTo>
                    <a:pt x="3173237" y="1830930"/>
                  </a:lnTo>
                  <a:lnTo>
                    <a:pt x="3176721" y="1829977"/>
                  </a:lnTo>
                  <a:lnTo>
                    <a:pt x="3180204" y="1829026"/>
                  </a:lnTo>
                  <a:lnTo>
                    <a:pt x="3183687" y="1828075"/>
                  </a:lnTo>
                  <a:lnTo>
                    <a:pt x="3187170" y="1839270"/>
                  </a:lnTo>
                  <a:lnTo>
                    <a:pt x="3190654" y="1838322"/>
                  </a:lnTo>
                  <a:lnTo>
                    <a:pt x="3194137" y="1837375"/>
                  </a:lnTo>
                  <a:lnTo>
                    <a:pt x="3197620" y="1836429"/>
                  </a:lnTo>
                  <a:lnTo>
                    <a:pt x="3201103" y="1835483"/>
                  </a:lnTo>
                  <a:lnTo>
                    <a:pt x="3204587" y="1846512"/>
                  </a:lnTo>
                  <a:lnTo>
                    <a:pt x="3208070" y="1845569"/>
                  </a:lnTo>
                  <a:lnTo>
                    <a:pt x="3211553" y="1844627"/>
                  </a:lnTo>
                  <a:lnTo>
                    <a:pt x="3215036" y="1843687"/>
                  </a:lnTo>
                  <a:lnTo>
                    <a:pt x="3218520" y="1842747"/>
                  </a:lnTo>
                  <a:lnTo>
                    <a:pt x="3222003" y="1865247"/>
                  </a:lnTo>
                  <a:lnTo>
                    <a:pt x="3225486" y="1864311"/>
                  </a:lnTo>
                  <a:lnTo>
                    <a:pt x="3228969" y="1863376"/>
                  </a:lnTo>
                  <a:lnTo>
                    <a:pt x="3232453" y="1862442"/>
                  </a:lnTo>
                  <a:lnTo>
                    <a:pt x="3235936" y="1920883"/>
                  </a:lnTo>
                  <a:lnTo>
                    <a:pt x="3239419" y="1919956"/>
                  </a:lnTo>
                  <a:lnTo>
                    <a:pt x="3242902" y="1919030"/>
                  </a:lnTo>
                  <a:lnTo>
                    <a:pt x="3246386" y="1918105"/>
                  </a:lnTo>
                  <a:lnTo>
                    <a:pt x="3249869" y="1917180"/>
                  </a:lnTo>
                  <a:lnTo>
                    <a:pt x="3253352" y="1987938"/>
                  </a:lnTo>
                  <a:lnTo>
                    <a:pt x="3256835" y="1987024"/>
                  </a:lnTo>
                  <a:lnTo>
                    <a:pt x="3260319" y="1986112"/>
                  </a:lnTo>
                  <a:lnTo>
                    <a:pt x="3263802" y="1985200"/>
                  </a:lnTo>
                  <a:lnTo>
                    <a:pt x="3267285" y="1984290"/>
                  </a:lnTo>
                  <a:lnTo>
                    <a:pt x="3270768" y="1986632"/>
                  </a:lnTo>
                  <a:lnTo>
                    <a:pt x="3274252" y="1985724"/>
                  </a:lnTo>
                  <a:lnTo>
                    <a:pt x="3277735" y="1984816"/>
                  </a:lnTo>
                  <a:lnTo>
                    <a:pt x="3281218" y="1983909"/>
                  </a:lnTo>
                  <a:lnTo>
                    <a:pt x="3284701" y="1983003"/>
                  </a:lnTo>
                  <a:lnTo>
                    <a:pt x="3288185" y="1982097"/>
                  </a:lnTo>
                  <a:lnTo>
                    <a:pt x="3291668" y="1981193"/>
                  </a:lnTo>
                  <a:lnTo>
                    <a:pt x="3295151" y="1980289"/>
                  </a:lnTo>
                  <a:lnTo>
                    <a:pt x="3298634" y="1979386"/>
                  </a:lnTo>
                  <a:lnTo>
                    <a:pt x="3302118" y="1984956"/>
                  </a:lnTo>
                  <a:lnTo>
                    <a:pt x="3305601" y="1984056"/>
                  </a:lnTo>
                  <a:lnTo>
                    <a:pt x="3309084" y="1983157"/>
                  </a:lnTo>
                  <a:lnTo>
                    <a:pt x="3312567" y="1982258"/>
                  </a:lnTo>
                  <a:lnTo>
                    <a:pt x="3316051" y="1981360"/>
                  </a:lnTo>
                  <a:lnTo>
                    <a:pt x="3319534" y="1996413"/>
                  </a:lnTo>
                  <a:lnTo>
                    <a:pt x="3323017" y="1995520"/>
                  </a:lnTo>
                  <a:lnTo>
                    <a:pt x="3326500" y="1994627"/>
                  </a:lnTo>
                  <a:lnTo>
                    <a:pt x="3329984" y="1993734"/>
                  </a:lnTo>
                  <a:lnTo>
                    <a:pt x="3333467" y="1992843"/>
                  </a:lnTo>
                  <a:lnTo>
                    <a:pt x="3336950" y="2025906"/>
                  </a:lnTo>
                  <a:lnTo>
                    <a:pt x="3340433" y="2025022"/>
                  </a:lnTo>
                  <a:lnTo>
                    <a:pt x="3343917" y="2024138"/>
                  </a:lnTo>
                  <a:lnTo>
                    <a:pt x="3347400" y="2023255"/>
                  </a:lnTo>
                  <a:lnTo>
                    <a:pt x="3350883" y="2022373"/>
                  </a:lnTo>
                  <a:lnTo>
                    <a:pt x="3354366" y="2027505"/>
                  </a:lnTo>
                  <a:lnTo>
                    <a:pt x="3357850" y="2026625"/>
                  </a:lnTo>
                  <a:lnTo>
                    <a:pt x="3361333" y="2025747"/>
                  </a:lnTo>
                  <a:lnTo>
                    <a:pt x="3364816" y="2024869"/>
                  </a:lnTo>
                  <a:lnTo>
                    <a:pt x="3368299" y="2084310"/>
                  </a:lnTo>
                  <a:lnTo>
                    <a:pt x="3371783" y="2083445"/>
                  </a:lnTo>
                  <a:lnTo>
                    <a:pt x="3375266" y="2082581"/>
                  </a:lnTo>
                  <a:lnTo>
                    <a:pt x="3378749" y="2081717"/>
                  </a:lnTo>
                  <a:lnTo>
                    <a:pt x="3382232" y="2080854"/>
                  </a:lnTo>
                  <a:lnTo>
                    <a:pt x="3385716" y="2186936"/>
                  </a:lnTo>
                  <a:lnTo>
                    <a:pt x="3389199" y="2186099"/>
                  </a:lnTo>
                  <a:lnTo>
                    <a:pt x="3392682" y="2185263"/>
                  </a:lnTo>
                  <a:lnTo>
                    <a:pt x="3396165" y="2184427"/>
                  </a:lnTo>
                  <a:lnTo>
                    <a:pt x="3399649" y="2183592"/>
                  </a:lnTo>
                  <a:lnTo>
                    <a:pt x="3403132" y="2450284"/>
                  </a:lnTo>
                  <a:lnTo>
                    <a:pt x="3406615" y="2449540"/>
                  </a:lnTo>
                  <a:lnTo>
                    <a:pt x="3410098" y="2448797"/>
                  </a:lnTo>
                  <a:lnTo>
                    <a:pt x="3413582" y="2448055"/>
                  </a:lnTo>
                  <a:lnTo>
                    <a:pt x="3417065" y="2447312"/>
                  </a:lnTo>
                  <a:lnTo>
                    <a:pt x="3420548" y="2458348"/>
                  </a:lnTo>
                  <a:lnTo>
                    <a:pt x="3424031" y="2457611"/>
                  </a:lnTo>
                  <a:lnTo>
                    <a:pt x="3427515" y="2456875"/>
                  </a:lnTo>
                  <a:lnTo>
                    <a:pt x="3430998" y="2456140"/>
                  </a:lnTo>
                  <a:lnTo>
                    <a:pt x="3434481" y="2496012"/>
                  </a:lnTo>
                  <a:lnTo>
                    <a:pt x="3437964" y="2495295"/>
                  </a:lnTo>
                  <a:lnTo>
                    <a:pt x="3441447" y="2494578"/>
                  </a:lnTo>
                  <a:lnTo>
                    <a:pt x="3444931" y="2493861"/>
                  </a:lnTo>
                  <a:lnTo>
                    <a:pt x="3448414" y="2493145"/>
                  </a:lnTo>
                  <a:lnTo>
                    <a:pt x="3451897" y="2780274"/>
                  </a:lnTo>
                  <a:lnTo>
                    <a:pt x="3455380" y="2779708"/>
                  </a:lnTo>
                  <a:lnTo>
                    <a:pt x="3458864" y="2779142"/>
                  </a:lnTo>
                  <a:lnTo>
                    <a:pt x="3462347" y="2778576"/>
                  </a:lnTo>
                  <a:lnTo>
                    <a:pt x="3465830" y="2778011"/>
                  </a:lnTo>
                  <a:lnTo>
                    <a:pt x="3469313" y="2861915"/>
                  </a:lnTo>
                  <a:lnTo>
                    <a:pt x="3472797" y="2861403"/>
                  </a:lnTo>
                  <a:lnTo>
                    <a:pt x="3476280" y="2860890"/>
                  </a:lnTo>
                  <a:lnTo>
                    <a:pt x="3479763" y="2860378"/>
                  </a:lnTo>
                  <a:lnTo>
                    <a:pt x="3483246" y="2859866"/>
                  </a:lnTo>
                  <a:lnTo>
                    <a:pt x="3483246" y="2860395"/>
                  </a:lnTo>
                  <a:lnTo>
                    <a:pt x="3483246" y="2860922"/>
                  </a:lnTo>
                  <a:lnTo>
                    <a:pt x="3483246" y="2861449"/>
                  </a:lnTo>
                  <a:lnTo>
                    <a:pt x="3483246" y="2861974"/>
                  </a:lnTo>
                  <a:lnTo>
                    <a:pt x="3483246" y="2862499"/>
                  </a:lnTo>
                  <a:lnTo>
                    <a:pt x="3483246" y="2863023"/>
                  </a:lnTo>
                  <a:lnTo>
                    <a:pt x="3483246" y="2863546"/>
                  </a:lnTo>
                  <a:lnTo>
                    <a:pt x="3483246" y="2864068"/>
                  </a:lnTo>
                  <a:lnTo>
                    <a:pt x="3483246" y="2864589"/>
                  </a:lnTo>
                  <a:lnTo>
                    <a:pt x="3483246" y="2865109"/>
                  </a:lnTo>
                  <a:lnTo>
                    <a:pt x="3483246" y="2865629"/>
                  </a:lnTo>
                  <a:lnTo>
                    <a:pt x="3483246" y="2866147"/>
                  </a:lnTo>
                  <a:lnTo>
                    <a:pt x="3483246" y="2866665"/>
                  </a:lnTo>
                  <a:lnTo>
                    <a:pt x="3483246" y="2867182"/>
                  </a:lnTo>
                  <a:lnTo>
                    <a:pt x="3483246" y="2867698"/>
                  </a:lnTo>
                  <a:lnTo>
                    <a:pt x="3483246" y="2868213"/>
                  </a:lnTo>
                  <a:lnTo>
                    <a:pt x="3483246" y="2868727"/>
                  </a:lnTo>
                  <a:lnTo>
                    <a:pt x="3483246" y="2869241"/>
                  </a:lnTo>
                  <a:lnTo>
                    <a:pt x="3483246" y="2869753"/>
                  </a:lnTo>
                  <a:lnTo>
                    <a:pt x="3483246" y="2870265"/>
                  </a:lnTo>
                  <a:lnTo>
                    <a:pt x="3483246" y="2870776"/>
                  </a:lnTo>
                  <a:lnTo>
                    <a:pt x="3483246" y="2871286"/>
                  </a:lnTo>
                  <a:lnTo>
                    <a:pt x="3483246" y="2871795"/>
                  </a:lnTo>
                  <a:lnTo>
                    <a:pt x="3483246" y="2872303"/>
                  </a:lnTo>
                  <a:lnTo>
                    <a:pt x="3483246" y="2872810"/>
                  </a:lnTo>
                  <a:lnTo>
                    <a:pt x="3483246" y="2873317"/>
                  </a:lnTo>
                  <a:lnTo>
                    <a:pt x="3483246" y="2873823"/>
                  </a:lnTo>
                  <a:lnTo>
                    <a:pt x="3483246" y="2874328"/>
                  </a:lnTo>
                  <a:lnTo>
                    <a:pt x="3483246" y="2874832"/>
                  </a:lnTo>
                  <a:lnTo>
                    <a:pt x="3483246" y="2875335"/>
                  </a:lnTo>
                  <a:lnTo>
                    <a:pt x="3483246" y="2875837"/>
                  </a:lnTo>
                  <a:lnTo>
                    <a:pt x="3483246" y="2876339"/>
                  </a:lnTo>
                  <a:lnTo>
                    <a:pt x="3483246" y="2876840"/>
                  </a:lnTo>
                  <a:lnTo>
                    <a:pt x="3483246" y="2877340"/>
                  </a:lnTo>
                  <a:lnTo>
                    <a:pt x="3483246" y="2877839"/>
                  </a:lnTo>
                  <a:lnTo>
                    <a:pt x="3483246" y="2878337"/>
                  </a:lnTo>
                  <a:lnTo>
                    <a:pt x="3483246" y="2878834"/>
                  </a:lnTo>
                  <a:lnTo>
                    <a:pt x="3483246" y="2879331"/>
                  </a:lnTo>
                  <a:lnTo>
                    <a:pt x="3483246" y="2879827"/>
                  </a:lnTo>
                  <a:lnTo>
                    <a:pt x="3483246" y="2880322"/>
                  </a:lnTo>
                  <a:lnTo>
                    <a:pt x="3483246" y="2880816"/>
                  </a:lnTo>
                  <a:lnTo>
                    <a:pt x="3483246" y="2881309"/>
                  </a:lnTo>
                  <a:lnTo>
                    <a:pt x="3483246" y="2881802"/>
                  </a:lnTo>
                  <a:lnTo>
                    <a:pt x="3483246" y="2882294"/>
                  </a:lnTo>
                  <a:lnTo>
                    <a:pt x="3483246" y="2882785"/>
                  </a:lnTo>
                  <a:lnTo>
                    <a:pt x="3483246" y="2883275"/>
                  </a:lnTo>
                  <a:lnTo>
                    <a:pt x="3483246" y="2883764"/>
                  </a:lnTo>
                  <a:lnTo>
                    <a:pt x="3483246" y="2884253"/>
                  </a:lnTo>
                  <a:lnTo>
                    <a:pt x="3483246" y="2884741"/>
                  </a:lnTo>
                  <a:lnTo>
                    <a:pt x="3483246" y="2885228"/>
                  </a:lnTo>
                  <a:lnTo>
                    <a:pt x="3483246" y="2885714"/>
                  </a:lnTo>
                  <a:lnTo>
                    <a:pt x="3483246" y="2886199"/>
                  </a:lnTo>
                  <a:lnTo>
                    <a:pt x="3483246" y="2886684"/>
                  </a:lnTo>
                  <a:lnTo>
                    <a:pt x="3483246" y="2887168"/>
                  </a:lnTo>
                  <a:lnTo>
                    <a:pt x="3483246" y="2887651"/>
                  </a:lnTo>
                  <a:lnTo>
                    <a:pt x="3483246" y="2888133"/>
                  </a:lnTo>
                  <a:lnTo>
                    <a:pt x="3483246" y="2888614"/>
                  </a:lnTo>
                  <a:lnTo>
                    <a:pt x="3483246" y="2889095"/>
                  </a:lnTo>
                  <a:lnTo>
                    <a:pt x="3483246" y="2889575"/>
                  </a:lnTo>
                  <a:lnTo>
                    <a:pt x="3483246" y="2890054"/>
                  </a:lnTo>
                  <a:lnTo>
                    <a:pt x="3483246" y="2890533"/>
                  </a:lnTo>
                  <a:lnTo>
                    <a:pt x="3483246" y="2891010"/>
                  </a:lnTo>
                  <a:lnTo>
                    <a:pt x="3483246" y="2891487"/>
                  </a:lnTo>
                  <a:lnTo>
                    <a:pt x="3483246" y="2891963"/>
                  </a:lnTo>
                  <a:lnTo>
                    <a:pt x="3483246" y="2892438"/>
                  </a:lnTo>
                  <a:lnTo>
                    <a:pt x="3483246" y="2892913"/>
                  </a:lnTo>
                  <a:lnTo>
                    <a:pt x="3483246" y="2893387"/>
                  </a:lnTo>
                  <a:lnTo>
                    <a:pt x="3483246" y="2893860"/>
                  </a:lnTo>
                  <a:lnTo>
                    <a:pt x="3483246" y="2894332"/>
                  </a:lnTo>
                  <a:lnTo>
                    <a:pt x="3483246" y="2894804"/>
                  </a:lnTo>
                  <a:lnTo>
                    <a:pt x="3483246" y="2895274"/>
                  </a:lnTo>
                  <a:lnTo>
                    <a:pt x="3483246" y="2895744"/>
                  </a:lnTo>
                  <a:lnTo>
                    <a:pt x="3483246" y="2896214"/>
                  </a:lnTo>
                  <a:lnTo>
                    <a:pt x="3483246" y="2896682"/>
                  </a:lnTo>
                  <a:lnTo>
                    <a:pt x="3483246" y="2897150"/>
                  </a:lnTo>
                  <a:lnTo>
                    <a:pt x="3483246" y="2897617"/>
                  </a:lnTo>
                  <a:lnTo>
                    <a:pt x="3483246" y="2898083"/>
                  </a:lnTo>
                  <a:lnTo>
                    <a:pt x="3483246" y="2898549"/>
                  </a:lnTo>
                  <a:lnTo>
                    <a:pt x="3483246" y="2899013"/>
                  </a:lnTo>
                  <a:lnTo>
                    <a:pt x="3483246" y="2899478"/>
                  </a:lnTo>
                  <a:lnTo>
                    <a:pt x="3483246" y="2899941"/>
                  </a:lnTo>
                  <a:lnTo>
                    <a:pt x="3483246" y="2900403"/>
                  </a:lnTo>
                  <a:lnTo>
                    <a:pt x="3483246" y="2900865"/>
                  </a:lnTo>
                  <a:lnTo>
                    <a:pt x="3483246" y="2901326"/>
                  </a:lnTo>
                  <a:lnTo>
                    <a:pt x="3483246" y="2901787"/>
                  </a:lnTo>
                  <a:lnTo>
                    <a:pt x="3483246" y="2902246"/>
                  </a:lnTo>
                  <a:lnTo>
                    <a:pt x="3483246" y="2902705"/>
                  </a:lnTo>
                  <a:lnTo>
                    <a:pt x="3483246" y="2903164"/>
                  </a:lnTo>
                  <a:lnTo>
                    <a:pt x="3483246" y="2903621"/>
                  </a:lnTo>
                  <a:lnTo>
                    <a:pt x="3483246" y="2904078"/>
                  </a:lnTo>
                  <a:lnTo>
                    <a:pt x="3483246" y="2904534"/>
                  </a:lnTo>
                  <a:lnTo>
                    <a:pt x="3483246" y="2904989"/>
                  </a:lnTo>
                  <a:lnTo>
                    <a:pt x="3483246" y="2905444"/>
                  </a:lnTo>
                  <a:lnTo>
                    <a:pt x="3483246" y="2905898"/>
                  </a:lnTo>
                  <a:lnTo>
                    <a:pt x="3483246" y="2906351"/>
                  </a:lnTo>
                  <a:lnTo>
                    <a:pt x="3483246" y="2906803"/>
                  </a:lnTo>
                  <a:lnTo>
                    <a:pt x="3483246" y="2907255"/>
                  </a:lnTo>
                  <a:lnTo>
                    <a:pt x="3483246" y="2907706"/>
                  </a:lnTo>
                  <a:lnTo>
                    <a:pt x="3483246" y="2908156"/>
                  </a:lnTo>
                  <a:lnTo>
                    <a:pt x="3483246" y="2908606"/>
                  </a:lnTo>
                  <a:lnTo>
                    <a:pt x="3483246" y="2909055"/>
                  </a:lnTo>
                  <a:lnTo>
                    <a:pt x="3483246" y="2909503"/>
                  </a:lnTo>
                  <a:lnTo>
                    <a:pt x="3483246" y="2909951"/>
                  </a:lnTo>
                  <a:lnTo>
                    <a:pt x="3483246" y="2910398"/>
                  </a:lnTo>
                  <a:lnTo>
                    <a:pt x="3483246" y="2910844"/>
                  </a:lnTo>
                  <a:lnTo>
                    <a:pt x="3483246" y="2911289"/>
                  </a:lnTo>
                  <a:lnTo>
                    <a:pt x="3483246" y="2911734"/>
                  </a:lnTo>
                  <a:lnTo>
                    <a:pt x="3483246" y="2912178"/>
                  </a:lnTo>
                  <a:lnTo>
                    <a:pt x="3483246" y="2912621"/>
                  </a:lnTo>
                  <a:lnTo>
                    <a:pt x="3483246" y="2913064"/>
                  </a:lnTo>
                  <a:lnTo>
                    <a:pt x="3483246" y="2913506"/>
                  </a:lnTo>
                  <a:lnTo>
                    <a:pt x="3483246" y="2913947"/>
                  </a:lnTo>
                  <a:lnTo>
                    <a:pt x="3483246" y="2914388"/>
                  </a:lnTo>
                  <a:lnTo>
                    <a:pt x="3483246" y="2914828"/>
                  </a:lnTo>
                  <a:lnTo>
                    <a:pt x="3483246" y="2915267"/>
                  </a:lnTo>
                  <a:lnTo>
                    <a:pt x="3483246" y="2915706"/>
                  </a:lnTo>
                  <a:lnTo>
                    <a:pt x="3483246" y="2916144"/>
                  </a:lnTo>
                  <a:lnTo>
                    <a:pt x="3483246" y="2916581"/>
                  </a:lnTo>
                  <a:lnTo>
                    <a:pt x="3483246" y="2917018"/>
                  </a:lnTo>
                  <a:lnTo>
                    <a:pt x="3483246" y="2917453"/>
                  </a:lnTo>
                  <a:lnTo>
                    <a:pt x="3483246" y="2917889"/>
                  </a:lnTo>
                  <a:lnTo>
                    <a:pt x="3483246" y="2918323"/>
                  </a:lnTo>
                  <a:lnTo>
                    <a:pt x="3483246" y="2918757"/>
                  </a:lnTo>
                  <a:lnTo>
                    <a:pt x="3483246" y="2919190"/>
                  </a:lnTo>
                  <a:lnTo>
                    <a:pt x="3483246" y="2919623"/>
                  </a:lnTo>
                  <a:lnTo>
                    <a:pt x="3483246" y="2920055"/>
                  </a:lnTo>
                  <a:lnTo>
                    <a:pt x="3483246" y="2920486"/>
                  </a:lnTo>
                  <a:lnTo>
                    <a:pt x="3483246" y="2920917"/>
                  </a:lnTo>
                  <a:lnTo>
                    <a:pt x="3483246" y="2921347"/>
                  </a:lnTo>
                  <a:lnTo>
                    <a:pt x="3483246" y="2921776"/>
                  </a:lnTo>
                  <a:lnTo>
                    <a:pt x="3483246" y="2922204"/>
                  </a:lnTo>
                  <a:lnTo>
                    <a:pt x="3483246" y="2922632"/>
                  </a:lnTo>
                  <a:lnTo>
                    <a:pt x="3483246" y="2923060"/>
                  </a:lnTo>
                  <a:lnTo>
                    <a:pt x="3483246" y="2923486"/>
                  </a:lnTo>
                  <a:lnTo>
                    <a:pt x="3483246" y="2923912"/>
                  </a:lnTo>
                  <a:lnTo>
                    <a:pt x="3483246" y="2924338"/>
                  </a:lnTo>
                  <a:lnTo>
                    <a:pt x="3483246" y="2924762"/>
                  </a:lnTo>
                  <a:lnTo>
                    <a:pt x="3483246" y="2925186"/>
                  </a:lnTo>
                  <a:lnTo>
                    <a:pt x="3483246" y="2925610"/>
                  </a:lnTo>
                  <a:lnTo>
                    <a:pt x="3483246" y="2926033"/>
                  </a:lnTo>
                  <a:lnTo>
                    <a:pt x="3483246" y="2926455"/>
                  </a:lnTo>
                  <a:lnTo>
                    <a:pt x="3483246" y="2926876"/>
                  </a:lnTo>
                  <a:lnTo>
                    <a:pt x="3483246" y="2927297"/>
                  </a:lnTo>
                  <a:lnTo>
                    <a:pt x="3483246" y="2927717"/>
                  </a:lnTo>
                  <a:lnTo>
                    <a:pt x="3483246" y="2928137"/>
                  </a:lnTo>
                  <a:lnTo>
                    <a:pt x="3483246" y="2928556"/>
                  </a:lnTo>
                  <a:lnTo>
                    <a:pt x="3483246" y="2928974"/>
                  </a:lnTo>
                  <a:lnTo>
                    <a:pt x="3483246" y="2929392"/>
                  </a:lnTo>
                  <a:lnTo>
                    <a:pt x="3483246" y="2929809"/>
                  </a:lnTo>
                  <a:lnTo>
                    <a:pt x="3483246" y="2930225"/>
                  </a:lnTo>
                  <a:lnTo>
                    <a:pt x="3483246" y="2930641"/>
                  </a:lnTo>
                  <a:lnTo>
                    <a:pt x="3483246" y="2931056"/>
                  </a:lnTo>
                  <a:lnTo>
                    <a:pt x="3483246" y="2931471"/>
                  </a:lnTo>
                  <a:lnTo>
                    <a:pt x="3483246" y="2931885"/>
                  </a:lnTo>
                  <a:lnTo>
                    <a:pt x="3483246" y="2932298"/>
                  </a:lnTo>
                  <a:lnTo>
                    <a:pt x="3483246" y="2932711"/>
                  </a:lnTo>
                  <a:lnTo>
                    <a:pt x="3483246" y="2933123"/>
                  </a:lnTo>
                  <a:lnTo>
                    <a:pt x="3483246" y="2933534"/>
                  </a:lnTo>
                  <a:lnTo>
                    <a:pt x="3483246" y="2933945"/>
                  </a:lnTo>
                  <a:lnTo>
                    <a:pt x="3483246" y="2934355"/>
                  </a:lnTo>
                  <a:lnTo>
                    <a:pt x="3483246" y="2934765"/>
                  </a:lnTo>
                  <a:lnTo>
                    <a:pt x="3483246" y="2935174"/>
                  </a:lnTo>
                  <a:lnTo>
                    <a:pt x="3483246" y="2935582"/>
                  </a:lnTo>
                  <a:lnTo>
                    <a:pt x="3483246" y="2935990"/>
                  </a:lnTo>
                  <a:lnTo>
                    <a:pt x="3483246" y="2936397"/>
                  </a:lnTo>
                  <a:lnTo>
                    <a:pt x="3483246" y="2936804"/>
                  </a:lnTo>
                  <a:lnTo>
                    <a:pt x="3483246" y="2937210"/>
                  </a:lnTo>
                  <a:lnTo>
                    <a:pt x="3483246" y="2937615"/>
                  </a:lnTo>
                  <a:lnTo>
                    <a:pt x="3483246" y="2938020"/>
                  </a:lnTo>
                  <a:lnTo>
                    <a:pt x="3483246" y="2938424"/>
                  </a:lnTo>
                  <a:lnTo>
                    <a:pt x="3483246" y="2938828"/>
                  </a:lnTo>
                  <a:lnTo>
                    <a:pt x="3483246" y="2939231"/>
                  </a:lnTo>
                  <a:lnTo>
                    <a:pt x="3483246" y="2939633"/>
                  </a:lnTo>
                  <a:lnTo>
                    <a:pt x="3483246" y="2940035"/>
                  </a:lnTo>
                  <a:lnTo>
                    <a:pt x="3483246" y="2940436"/>
                  </a:lnTo>
                  <a:lnTo>
                    <a:pt x="3483246" y="2940837"/>
                  </a:lnTo>
                  <a:lnTo>
                    <a:pt x="3483246" y="2941237"/>
                  </a:lnTo>
                  <a:lnTo>
                    <a:pt x="3483246" y="2941636"/>
                  </a:lnTo>
                  <a:lnTo>
                    <a:pt x="3483246" y="2942035"/>
                  </a:lnTo>
                  <a:lnTo>
                    <a:pt x="3483246" y="2942433"/>
                  </a:lnTo>
                  <a:lnTo>
                    <a:pt x="3483246" y="2942831"/>
                  </a:lnTo>
                  <a:lnTo>
                    <a:pt x="3483246" y="2943228"/>
                  </a:lnTo>
                  <a:lnTo>
                    <a:pt x="3483246" y="2943625"/>
                  </a:lnTo>
                  <a:lnTo>
                    <a:pt x="3483246" y="2944020"/>
                  </a:lnTo>
                  <a:lnTo>
                    <a:pt x="3483246" y="2944416"/>
                  </a:lnTo>
                  <a:lnTo>
                    <a:pt x="3483246" y="2944810"/>
                  </a:lnTo>
                  <a:lnTo>
                    <a:pt x="3483246" y="2945205"/>
                  </a:lnTo>
                  <a:lnTo>
                    <a:pt x="3483246" y="2945598"/>
                  </a:lnTo>
                  <a:lnTo>
                    <a:pt x="3483246" y="2945991"/>
                  </a:lnTo>
                  <a:lnTo>
                    <a:pt x="3483246" y="2946384"/>
                  </a:lnTo>
                  <a:lnTo>
                    <a:pt x="3483246" y="2946776"/>
                  </a:lnTo>
                  <a:lnTo>
                    <a:pt x="3483246" y="2947167"/>
                  </a:lnTo>
                  <a:lnTo>
                    <a:pt x="3483246" y="2947558"/>
                  </a:lnTo>
                  <a:lnTo>
                    <a:pt x="3483246" y="2947948"/>
                  </a:lnTo>
                  <a:lnTo>
                    <a:pt x="3483246" y="2948337"/>
                  </a:lnTo>
                  <a:lnTo>
                    <a:pt x="3483246" y="2948726"/>
                  </a:lnTo>
                  <a:lnTo>
                    <a:pt x="3483246" y="2949115"/>
                  </a:lnTo>
                  <a:lnTo>
                    <a:pt x="3483246" y="2949503"/>
                  </a:lnTo>
                  <a:lnTo>
                    <a:pt x="3483246" y="2949890"/>
                  </a:lnTo>
                  <a:lnTo>
                    <a:pt x="3483246" y="2950277"/>
                  </a:lnTo>
                  <a:lnTo>
                    <a:pt x="3483246" y="2950663"/>
                  </a:lnTo>
                  <a:lnTo>
                    <a:pt x="3483246" y="2951049"/>
                  </a:lnTo>
                  <a:lnTo>
                    <a:pt x="3483246" y="2951434"/>
                  </a:lnTo>
                  <a:lnTo>
                    <a:pt x="3483246" y="2951818"/>
                  </a:lnTo>
                  <a:lnTo>
                    <a:pt x="3483246" y="2952202"/>
                  </a:lnTo>
                  <a:lnTo>
                    <a:pt x="3483246" y="2952586"/>
                  </a:lnTo>
                  <a:lnTo>
                    <a:pt x="3483246" y="2952969"/>
                  </a:lnTo>
                  <a:lnTo>
                    <a:pt x="3483246" y="2953351"/>
                  </a:lnTo>
                  <a:lnTo>
                    <a:pt x="3483246" y="2953733"/>
                  </a:lnTo>
                  <a:lnTo>
                    <a:pt x="3483246" y="2954114"/>
                  </a:lnTo>
                  <a:lnTo>
                    <a:pt x="3483246" y="2954495"/>
                  </a:lnTo>
                  <a:lnTo>
                    <a:pt x="3483246" y="2954875"/>
                  </a:lnTo>
                  <a:lnTo>
                    <a:pt x="3483246" y="2955254"/>
                  </a:lnTo>
                  <a:lnTo>
                    <a:pt x="3483246" y="2955633"/>
                  </a:lnTo>
                  <a:lnTo>
                    <a:pt x="3483246" y="2956012"/>
                  </a:lnTo>
                  <a:lnTo>
                    <a:pt x="3483246" y="2956390"/>
                  </a:lnTo>
                  <a:lnTo>
                    <a:pt x="3483246" y="2956767"/>
                  </a:lnTo>
                  <a:lnTo>
                    <a:pt x="3483246" y="2957144"/>
                  </a:lnTo>
                  <a:lnTo>
                    <a:pt x="3483246" y="2957520"/>
                  </a:lnTo>
                  <a:lnTo>
                    <a:pt x="3483246" y="2957896"/>
                  </a:lnTo>
                  <a:lnTo>
                    <a:pt x="3483246" y="2958271"/>
                  </a:lnTo>
                  <a:lnTo>
                    <a:pt x="3483246" y="2958646"/>
                  </a:lnTo>
                  <a:lnTo>
                    <a:pt x="3483246" y="2959020"/>
                  </a:lnTo>
                  <a:lnTo>
                    <a:pt x="3483246" y="2959394"/>
                  </a:lnTo>
                  <a:lnTo>
                    <a:pt x="3483246" y="2959767"/>
                  </a:lnTo>
                  <a:lnTo>
                    <a:pt x="3483246" y="2960140"/>
                  </a:lnTo>
                  <a:lnTo>
                    <a:pt x="3483246" y="2960512"/>
                  </a:lnTo>
                  <a:lnTo>
                    <a:pt x="3483246" y="2960883"/>
                  </a:lnTo>
                  <a:lnTo>
                    <a:pt x="3483246" y="2961254"/>
                  </a:lnTo>
                  <a:lnTo>
                    <a:pt x="3483246" y="2961625"/>
                  </a:lnTo>
                  <a:lnTo>
                    <a:pt x="3483246" y="2961995"/>
                  </a:lnTo>
                  <a:lnTo>
                    <a:pt x="3483246" y="2962364"/>
                  </a:lnTo>
                  <a:lnTo>
                    <a:pt x="3483246" y="2962733"/>
                  </a:lnTo>
                  <a:lnTo>
                    <a:pt x="3483246" y="2963101"/>
                  </a:lnTo>
                  <a:lnTo>
                    <a:pt x="3483246" y="2963469"/>
                  </a:lnTo>
                  <a:lnTo>
                    <a:pt x="3483246" y="2963836"/>
                  </a:lnTo>
                  <a:lnTo>
                    <a:pt x="3483246" y="2964203"/>
                  </a:lnTo>
                  <a:lnTo>
                    <a:pt x="3483246" y="2964570"/>
                  </a:lnTo>
                  <a:lnTo>
                    <a:pt x="3483246" y="2964935"/>
                  </a:lnTo>
                  <a:lnTo>
                    <a:pt x="3483246" y="2965301"/>
                  </a:lnTo>
                  <a:lnTo>
                    <a:pt x="3483246" y="2965665"/>
                  </a:lnTo>
                  <a:lnTo>
                    <a:pt x="3483246" y="2966030"/>
                  </a:lnTo>
                  <a:lnTo>
                    <a:pt x="3483246" y="2966393"/>
                  </a:lnTo>
                  <a:lnTo>
                    <a:pt x="3483246" y="2966757"/>
                  </a:lnTo>
                  <a:lnTo>
                    <a:pt x="3483246" y="2967119"/>
                  </a:lnTo>
                  <a:lnTo>
                    <a:pt x="3483246" y="2967481"/>
                  </a:lnTo>
                  <a:lnTo>
                    <a:pt x="3483246" y="2967843"/>
                  </a:lnTo>
                  <a:lnTo>
                    <a:pt x="3483246" y="2968204"/>
                  </a:lnTo>
                  <a:lnTo>
                    <a:pt x="3483246" y="2968565"/>
                  </a:lnTo>
                  <a:lnTo>
                    <a:pt x="3483246" y="2968925"/>
                  </a:lnTo>
                  <a:lnTo>
                    <a:pt x="3483246" y="2969285"/>
                  </a:lnTo>
                  <a:lnTo>
                    <a:pt x="3483246" y="2969644"/>
                  </a:lnTo>
                  <a:lnTo>
                    <a:pt x="3483246" y="2970003"/>
                  </a:lnTo>
                  <a:lnTo>
                    <a:pt x="3483246" y="2970361"/>
                  </a:lnTo>
                  <a:lnTo>
                    <a:pt x="3483246" y="2970718"/>
                  </a:lnTo>
                  <a:lnTo>
                    <a:pt x="3483246" y="2971076"/>
                  </a:lnTo>
                  <a:lnTo>
                    <a:pt x="3483246" y="2971432"/>
                  </a:lnTo>
                  <a:lnTo>
                    <a:pt x="3483246" y="2971788"/>
                  </a:lnTo>
                  <a:lnTo>
                    <a:pt x="3483246" y="2972144"/>
                  </a:lnTo>
                  <a:lnTo>
                    <a:pt x="3483246" y="2972499"/>
                  </a:lnTo>
                  <a:lnTo>
                    <a:pt x="3483246" y="2972854"/>
                  </a:lnTo>
                  <a:lnTo>
                    <a:pt x="3483246" y="2973208"/>
                  </a:lnTo>
                  <a:lnTo>
                    <a:pt x="3483246" y="2973562"/>
                  </a:lnTo>
                  <a:lnTo>
                    <a:pt x="3483246" y="2973915"/>
                  </a:lnTo>
                  <a:lnTo>
                    <a:pt x="3483246" y="2974268"/>
                  </a:lnTo>
                  <a:lnTo>
                    <a:pt x="3483246" y="2974620"/>
                  </a:lnTo>
                  <a:lnTo>
                    <a:pt x="3483246" y="2974972"/>
                  </a:lnTo>
                  <a:lnTo>
                    <a:pt x="3483246" y="2975323"/>
                  </a:lnTo>
                  <a:lnTo>
                    <a:pt x="3483246" y="2975674"/>
                  </a:lnTo>
                  <a:lnTo>
                    <a:pt x="3483246" y="2976024"/>
                  </a:lnTo>
                  <a:lnTo>
                    <a:pt x="3483246" y="2976374"/>
                  </a:lnTo>
                  <a:lnTo>
                    <a:pt x="3483246" y="2976723"/>
                  </a:lnTo>
                  <a:lnTo>
                    <a:pt x="3483246" y="2977072"/>
                  </a:lnTo>
                  <a:lnTo>
                    <a:pt x="3483246" y="2977421"/>
                  </a:lnTo>
                  <a:lnTo>
                    <a:pt x="3483246" y="2977768"/>
                  </a:lnTo>
                  <a:lnTo>
                    <a:pt x="3483246" y="2978116"/>
                  </a:lnTo>
                  <a:lnTo>
                    <a:pt x="3483246" y="2978463"/>
                  </a:lnTo>
                  <a:lnTo>
                    <a:pt x="3483246" y="2978809"/>
                  </a:lnTo>
                  <a:lnTo>
                    <a:pt x="3483246" y="2979155"/>
                  </a:lnTo>
                  <a:lnTo>
                    <a:pt x="3483246" y="2979501"/>
                  </a:lnTo>
                  <a:lnTo>
                    <a:pt x="3483246" y="2979846"/>
                  </a:lnTo>
                  <a:lnTo>
                    <a:pt x="3483246" y="2980190"/>
                  </a:lnTo>
                  <a:lnTo>
                    <a:pt x="3483246" y="2980534"/>
                  </a:lnTo>
                  <a:lnTo>
                    <a:pt x="3483246" y="2980878"/>
                  </a:lnTo>
                  <a:lnTo>
                    <a:pt x="3483246" y="2981221"/>
                  </a:lnTo>
                  <a:lnTo>
                    <a:pt x="3483246" y="2981564"/>
                  </a:lnTo>
                  <a:lnTo>
                    <a:pt x="3483246" y="2981906"/>
                  </a:lnTo>
                  <a:lnTo>
                    <a:pt x="3483246" y="2982248"/>
                  </a:lnTo>
                  <a:lnTo>
                    <a:pt x="3483246" y="2982589"/>
                  </a:lnTo>
                  <a:lnTo>
                    <a:pt x="3483246" y="2982930"/>
                  </a:lnTo>
                  <a:lnTo>
                    <a:pt x="3483246" y="2983270"/>
                  </a:lnTo>
                  <a:lnTo>
                    <a:pt x="3483246" y="2983610"/>
                  </a:lnTo>
                  <a:lnTo>
                    <a:pt x="3483246" y="2983950"/>
                  </a:lnTo>
                  <a:lnTo>
                    <a:pt x="3483246" y="2984288"/>
                  </a:lnTo>
                  <a:lnTo>
                    <a:pt x="3483246" y="2984627"/>
                  </a:lnTo>
                  <a:lnTo>
                    <a:pt x="3483246" y="2984965"/>
                  </a:lnTo>
                  <a:lnTo>
                    <a:pt x="3483246" y="2985303"/>
                  </a:lnTo>
                  <a:lnTo>
                    <a:pt x="3483246" y="2985640"/>
                  </a:lnTo>
                  <a:lnTo>
                    <a:pt x="3483246" y="2985976"/>
                  </a:lnTo>
                  <a:lnTo>
                    <a:pt x="3483246" y="2986313"/>
                  </a:lnTo>
                  <a:lnTo>
                    <a:pt x="3483246" y="2986648"/>
                  </a:lnTo>
                  <a:lnTo>
                    <a:pt x="3483246" y="2986984"/>
                  </a:lnTo>
                  <a:lnTo>
                    <a:pt x="3483246" y="2987319"/>
                  </a:lnTo>
                  <a:lnTo>
                    <a:pt x="3483246" y="2987653"/>
                  </a:lnTo>
                  <a:lnTo>
                    <a:pt x="3483246" y="2987987"/>
                  </a:lnTo>
                  <a:lnTo>
                    <a:pt x="3483246" y="2988320"/>
                  </a:lnTo>
                  <a:lnTo>
                    <a:pt x="3483246" y="2988654"/>
                  </a:lnTo>
                  <a:lnTo>
                    <a:pt x="3483246" y="2988986"/>
                  </a:lnTo>
                  <a:lnTo>
                    <a:pt x="3483246" y="2989318"/>
                  </a:lnTo>
                  <a:lnTo>
                    <a:pt x="3483246" y="2989650"/>
                  </a:lnTo>
                  <a:lnTo>
                    <a:pt x="3483246" y="2989981"/>
                  </a:lnTo>
                  <a:lnTo>
                    <a:pt x="3483246" y="2990312"/>
                  </a:lnTo>
                  <a:lnTo>
                    <a:pt x="3483246" y="2990643"/>
                  </a:lnTo>
                  <a:lnTo>
                    <a:pt x="3483246" y="2990972"/>
                  </a:lnTo>
                  <a:lnTo>
                    <a:pt x="3483246" y="2991302"/>
                  </a:lnTo>
                  <a:lnTo>
                    <a:pt x="3483246" y="2991631"/>
                  </a:lnTo>
                  <a:lnTo>
                    <a:pt x="3483246" y="2991960"/>
                  </a:lnTo>
                  <a:lnTo>
                    <a:pt x="3483246" y="2992288"/>
                  </a:lnTo>
                  <a:lnTo>
                    <a:pt x="3483246" y="2992616"/>
                  </a:lnTo>
                  <a:lnTo>
                    <a:pt x="3483246" y="2992943"/>
                  </a:lnTo>
                  <a:lnTo>
                    <a:pt x="3483246" y="2993270"/>
                  </a:lnTo>
                  <a:lnTo>
                    <a:pt x="3483246" y="2993596"/>
                  </a:lnTo>
                  <a:lnTo>
                    <a:pt x="3483246" y="2993922"/>
                  </a:lnTo>
                  <a:lnTo>
                    <a:pt x="3483246" y="2994248"/>
                  </a:lnTo>
                  <a:lnTo>
                    <a:pt x="3483246" y="2994573"/>
                  </a:lnTo>
                  <a:lnTo>
                    <a:pt x="3483246" y="2994898"/>
                  </a:lnTo>
                  <a:lnTo>
                    <a:pt x="3483246" y="2995222"/>
                  </a:lnTo>
                  <a:lnTo>
                    <a:pt x="3483246" y="2995546"/>
                  </a:lnTo>
                  <a:lnTo>
                    <a:pt x="3483246" y="2995869"/>
                  </a:lnTo>
                  <a:lnTo>
                    <a:pt x="3483246" y="2996192"/>
                  </a:lnTo>
                  <a:lnTo>
                    <a:pt x="3483246" y="2996515"/>
                  </a:lnTo>
                  <a:lnTo>
                    <a:pt x="3483246" y="2996837"/>
                  </a:lnTo>
                  <a:lnTo>
                    <a:pt x="3483246" y="2997158"/>
                  </a:lnTo>
                  <a:lnTo>
                    <a:pt x="3483246" y="2997480"/>
                  </a:lnTo>
                  <a:lnTo>
                    <a:pt x="3483246" y="2997801"/>
                  </a:lnTo>
                  <a:lnTo>
                    <a:pt x="3483246" y="2998121"/>
                  </a:lnTo>
                  <a:lnTo>
                    <a:pt x="3483246" y="2998441"/>
                  </a:lnTo>
                  <a:lnTo>
                    <a:pt x="3483246" y="2998761"/>
                  </a:lnTo>
                  <a:lnTo>
                    <a:pt x="3483246" y="2999080"/>
                  </a:lnTo>
                  <a:lnTo>
                    <a:pt x="3483246" y="2999398"/>
                  </a:lnTo>
                  <a:lnTo>
                    <a:pt x="3483246" y="2999717"/>
                  </a:lnTo>
                  <a:lnTo>
                    <a:pt x="3483246" y="3000035"/>
                  </a:lnTo>
                  <a:lnTo>
                    <a:pt x="3483246" y="3000352"/>
                  </a:lnTo>
                  <a:lnTo>
                    <a:pt x="3483246" y="3000669"/>
                  </a:lnTo>
                  <a:lnTo>
                    <a:pt x="3483246" y="3000986"/>
                  </a:lnTo>
                  <a:lnTo>
                    <a:pt x="3483246" y="3001302"/>
                  </a:lnTo>
                  <a:lnTo>
                    <a:pt x="3483246" y="3001618"/>
                  </a:lnTo>
                  <a:lnTo>
                    <a:pt x="3483246" y="3001933"/>
                  </a:lnTo>
                  <a:lnTo>
                    <a:pt x="3483246" y="3002248"/>
                  </a:lnTo>
                  <a:lnTo>
                    <a:pt x="3483246" y="3002563"/>
                  </a:lnTo>
                  <a:lnTo>
                    <a:pt x="3483246" y="3002877"/>
                  </a:lnTo>
                  <a:lnTo>
                    <a:pt x="3483246" y="3003191"/>
                  </a:lnTo>
                  <a:lnTo>
                    <a:pt x="3483246" y="3003504"/>
                  </a:lnTo>
                  <a:lnTo>
                    <a:pt x="3483246" y="3003817"/>
                  </a:lnTo>
                  <a:lnTo>
                    <a:pt x="3483246" y="3004130"/>
                  </a:lnTo>
                  <a:lnTo>
                    <a:pt x="3483246" y="3004442"/>
                  </a:lnTo>
                  <a:lnTo>
                    <a:pt x="3483246" y="3004754"/>
                  </a:lnTo>
                  <a:lnTo>
                    <a:pt x="3483246" y="3005065"/>
                  </a:lnTo>
                  <a:lnTo>
                    <a:pt x="3483246" y="3005376"/>
                  </a:lnTo>
                  <a:lnTo>
                    <a:pt x="3483246" y="3005686"/>
                  </a:lnTo>
                  <a:lnTo>
                    <a:pt x="3483246" y="3005996"/>
                  </a:lnTo>
                  <a:lnTo>
                    <a:pt x="3483246" y="3006306"/>
                  </a:lnTo>
                  <a:lnTo>
                    <a:pt x="3483246" y="3006615"/>
                  </a:lnTo>
                  <a:lnTo>
                    <a:pt x="3483246" y="3006924"/>
                  </a:lnTo>
                  <a:lnTo>
                    <a:pt x="3483246" y="3007233"/>
                  </a:lnTo>
                  <a:lnTo>
                    <a:pt x="3483246" y="3007541"/>
                  </a:lnTo>
                  <a:lnTo>
                    <a:pt x="3483246" y="3007849"/>
                  </a:lnTo>
                  <a:lnTo>
                    <a:pt x="3483246" y="3008156"/>
                  </a:lnTo>
                  <a:lnTo>
                    <a:pt x="3483246" y="3008463"/>
                  </a:lnTo>
                  <a:lnTo>
                    <a:pt x="3483246" y="3008769"/>
                  </a:lnTo>
                  <a:lnTo>
                    <a:pt x="3483246" y="3009075"/>
                  </a:lnTo>
                  <a:lnTo>
                    <a:pt x="3483246" y="3009381"/>
                  </a:lnTo>
                  <a:lnTo>
                    <a:pt x="3483246" y="3009686"/>
                  </a:lnTo>
                  <a:lnTo>
                    <a:pt x="3483246" y="3009991"/>
                  </a:lnTo>
                  <a:lnTo>
                    <a:pt x="3483246" y="3010296"/>
                  </a:lnTo>
                  <a:lnTo>
                    <a:pt x="3483246" y="3010600"/>
                  </a:lnTo>
                  <a:lnTo>
                    <a:pt x="3483246" y="3010904"/>
                  </a:lnTo>
                  <a:lnTo>
                    <a:pt x="3483246" y="3011207"/>
                  </a:lnTo>
                  <a:lnTo>
                    <a:pt x="3483246" y="3011510"/>
                  </a:lnTo>
                  <a:lnTo>
                    <a:pt x="3483246" y="3011813"/>
                  </a:lnTo>
                  <a:lnTo>
                    <a:pt x="3483246" y="3012115"/>
                  </a:lnTo>
                  <a:lnTo>
                    <a:pt x="3483246" y="3012417"/>
                  </a:lnTo>
                  <a:lnTo>
                    <a:pt x="3483246" y="3012718"/>
                  </a:lnTo>
                  <a:lnTo>
                    <a:pt x="3483246" y="3013019"/>
                  </a:lnTo>
                  <a:lnTo>
                    <a:pt x="3483246" y="3013320"/>
                  </a:lnTo>
                  <a:lnTo>
                    <a:pt x="3483246" y="3013620"/>
                  </a:lnTo>
                  <a:lnTo>
                    <a:pt x="3483246" y="3013920"/>
                  </a:lnTo>
                  <a:lnTo>
                    <a:pt x="3483246" y="3014220"/>
                  </a:lnTo>
                  <a:lnTo>
                    <a:pt x="3483246" y="3014519"/>
                  </a:lnTo>
                  <a:lnTo>
                    <a:pt x="3483246" y="3014817"/>
                  </a:lnTo>
                  <a:lnTo>
                    <a:pt x="3483246" y="3015116"/>
                  </a:lnTo>
                  <a:lnTo>
                    <a:pt x="3483246" y="3015414"/>
                  </a:lnTo>
                  <a:lnTo>
                    <a:pt x="3483246" y="3015711"/>
                  </a:lnTo>
                  <a:lnTo>
                    <a:pt x="3483246" y="3016009"/>
                  </a:lnTo>
                  <a:lnTo>
                    <a:pt x="3483246" y="3016305"/>
                  </a:lnTo>
                  <a:lnTo>
                    <a:pt x="3483246" y="3016602"/>
                  </a:lnTo>
                  <a:lnTo>
                    <a:pt x="3483246" y="3016898"/>
                  </a:lnTo>
                  <a:lnTo>
                    <a:pt x="3483246" y="3017194"/>
                  </a:lnTo>
                  <a:lnTo>
                    <a:pt x="3483246" y="3017489"/>
                  </a:lnTo>
                  <a:lnTo>
                    <a:pt x="3483246" y="3017784"/>
                  </a:lnTo>
                  <a:lnTo>
                    <a:pt x="3483246" y="3018079"/>
                  </a:lnTo>
                  <a:lnTo>
                    <a:pt x="3483246" y="3018373"/>
                  </a:lnTo>
                  <a:lnTo>
                    <a:pt x="3483246" y="3018667"/>
                  </a:lnTo>
                  <a:lnTo>
                    <a:pt x="3483246" y="3018960"/>
                  </a:lnTo>
                  <a:lnTo>
                    <a:pt x="3483246" y="3019253"/>
                  </a:lnTo>
                  <a:lnTo>
                    <a:pt x="3483246" y="3019546"/>
                  </a:lnTo>
                  <a:lnTo>
                    <a:pt x="3483246" y="3019838"/>
                  </a:lnTo>
                  <a:lnTo>
                    <a:pt x="3483246" y="3020130"/>
                  </a:lnTo>
                  <a:lnTo>
                    <a:pt x="3483246" y="3020422"/>
                  </a:lnTo>
                  <a:lnTo>
                    <a:pt x="3483246" y="3020713"/>
                  </a:lnTo>
                  <a:lnTo>
                    <a:pt x="3483246" y="3021004"/>
                  </a:lnTo>
                  <a:lnTo>
                    <a:pt x="3483246" y="3021295"/>
                  </a:lnTo>
                  <a:lnTo>
                    <a:pt x="3483246" y="3021585"/>
                  </a:lnTo>
                  <a:lnTo>
                    <a:pt x="3483246" y="3021875"/>
                  </a:lnTo>
                  <a:lnTo>
                    <a:pt x="3483246" y="3022164"/>
                  </a:lnTo>
                  <a:lnTo>
                    <a:pt x="3483246" y="3022453"/>
                  </a:lnTo>
                  <a:lnTo>
                    <a:pt x="3483246" y="3022742"/>
                  </a:lnTo>
                  <a:lnTo>
                    <a:pt x="3483246" y="3023030"/>
                  </a:lnTo>
                  <a:lnTo>
                    <a:pt x="3483246" y="3023318"/>
                  </a:lnTo>
                  <a:lnTo>
                    <a:pt x="3483246" y="3023606"/>
                  </a:lnTo>
                  <a:lnTo>
                    <a:pt x="3483246" y="3023893"/>
                  </a:lnTo>
                  <a:lnTo>
                    <a:pt x="3483246" y="3024180"/>
                  </a:lnTo>
                  <a:lnTo>
                    <a:pt x="3483246" y="3024467"/>
                  </a:lnTo>
                  <a:lnTo>
                    <a:pt x="3483246" y="3024753"/>
                  </a:lnTo>
                  <a:lnTo>
                    <a:pt x="3483246" y="3025039"/>
                  </a:lnTo>
                  <a:lnTo>
                    <a:pt x="3483246" y="3025324"/>
                  </a:lnTo>
                  <a:lnTo>
                    <a:pt x="3483246" y="3025609"/>
                  </a:lnTo>
                  <a:lnTo>
                    <a:pt x="3483246" y="3025894"/>
                  </a:lnTo>
                  <a:lnTo>
                    <a:pt x="3483246" y="3026179"/>
                  </a:lnTo>
                  <a:lnTo>
                    <a:pt x="3483246" y="3026463"/>
                  </a:lnTo>
                  <a:lnTo>
                    <a:pt x="3483246" y="3026746"/>
                  </a:lnTo>
                  <a:lnTo>
                    <a:pt x="3483246" y="3027030"/>
                  </a:lnTo>
                  <a:lnTo>
                    <a:pt x="3483246" y="3027313"/>
                  </a:lnTo>
                  <a:lnTo>
                    <a:pt x="3483246" y="3027595"/>
                  </a:lnTo>
                  <a:lnTo>
                    <a:pt x="3483246" y="3027878"/>
                  </a:lnTo>
                  <a:lnTo>
                    <a:pt x="3483246" y="3028160"/>
                  </a:lnTo>
                  <a:lnTo>
                    <a:pt x="3483246" y="3028441"/>
                  </a:lnTo>
                  <a:lnTo>
                    <a:pt x="3483246" y="3028723"/>
                  </a:lnTo>
                  <a:lnTo>
                    <a:pt x="3483246" y="3029004"/>
                  </a:lnTo>
                  <a:lnTo>
                    <a:pt x="3483246" y="3029284"/>
                  </a:lnTo>
                  <a:lnTo>
                    <a:pt x="3483246" y="3029564"/>
                  </a:lnTo>
                  <a:lnTo>
                    <a:pt x="3483246" y="3029844"/>
                  </a:lnTo>
                  <a:lnTo>
                    <a:pt x="3483246" y="3030124"/>
                  </a:lnTo>
                  <a:lnTo>
                    <a:pt x="3483246" y="3030403"/>
                  </a:lnTo>
                  <a:lnTo>
                    <a:pt x="3483246" y="3030682"/>
                  </a:lnTo>
                  <a:lnTo>
                    <a:pt x="3483246" y="3030960"/>
                  </a:lnTo>
                  <a:lnTo>
                    <a:pt x="3483246" y="3031238"/>
                  </a:lnTo>
                  <a:lnTo>
                    <a:pt x="3483246" y="3031516"/>
                  </a:lnTo>
                  <a:lnTo>
                    <a:pt x="3483246" y="3031794"/>
                  </a:lnTo>
                  <a:lnTo>
                    <a:pt x="3483246" y="3032071"/>
                  </a:lnTo>
                  <a:lnTo>
                    <a:pt x="3483246" y="3032348"/>
                  </a:lnTo>
                  <a:lnTo>
                    <a:pt x="3483246" y="3032624"/>
                  </a:lnTo>
                  <a:lnTo>
                    <a:pt x="3483246" y="3032900"/>
                  </a:lnTo>
                  <a:lnTo>
                    <a:pt x="3483246" y="3033176"/>
                  </a:lnTo>
                  <a:lnTo>
                    <a:pt x="3483246" y="3033451"/>
                  </a:lnTo>
                  <a:lnTo>
                    <a:pt x="3483246" y="3033727"/>
                  </a:lnTo>
                  <a:lnTo>
                    <a:pt x="3483246" y="3034001"/>
                  </a:lnTo>
                  <a:lnTo>
                    <a:pt x="3483246" y="3034276"/>
                  </a:lnTo>
                  <a:lnTo>
                    <a:pt x="3483246" y="3034550"/>
                  </a:lnTo>
                  <a:lnTo>
                    <a:pt x="3483246" y="3034824"/>
                  </a:lnTo>
                  <a:lnTo>
                    <a:pt x="3483246" y="3035097"/>
                  </a:lnTo>
                  <a:lnTo>
                    <a:pt x="3483246" y="3035370"/>
                  </a:lnTo>
                  <a:lnTo>
                    <a:pt x="3483246" y="3035643"/>
                  </a:lnTo>
                  <a:lnTo>
                    <a:pt x="3483246" y="3035915"/>
                  </a:lnTo>
                  <a:lnTo>
                    <a:pt x="3483246" y="3036187"/>
                  </a:lnTo>
                  <a:lnTo>
                    <a:pt x="3483246" y="3036459"/>
                  </a:lnTo>
                  <a:lnTo>
                    <a:pt x="3483246" y="3036731"/>
                  </a:lnTo>
                  <a:lnTo>
                    <a:pt x="3483246" y="3037002"/>
                  </a:lnTo>
                  <a:lnTo>
                    <a:pt x="3483246" y="3037272"/>
                  </a:lnTo>
                  <a:lnTo>
                    <a:pt x="3483246" y="3037543"/>
                  </a:lnTo>
                  <a:lnTo>
                    <a:pt x="3483246" y="3037813"/>
                  </a:lnTo>
                  <a:lnTo>
                    <a:pt x="3483246" y="3038083"/>
                  </a:lnTo>
                  <a:lnTo>
                    <a:pt x="3483246" y="3038352"/>
                  </a:lnTo>
                  <a:lnTo>
                    <a:pt x="3483246" y="3038621"/>
                  </a:lnTo>
                  <a:lnTo>
                    <a:pt x="3483246" y="3038890"/>
                  </a:lnTo>
                  <a:lnTo>
                    <a:pt x="3483246" y="3039159"/>
                  </a:lnTo>
                  <a:lnTo>
                    <a:pt x="3483246" y="3039427"/>
                  </a:lnTo>
                  <a:lnTo>
                    <a:pt x="3483246" y="3039695"/>
                  </a:lnTo>
                  <a:lnTo>
                    <a:pt x="3483246" y="3039962"/>
                  </a:lnTo>
                  <a:lnTo>
                    <a:pt x="3483246" y="3040230"/>
                  </a:lnTo>
                  <a:lnTo>
                    <a:pt x="3483246" y="3040496"/>
                  </a:lnTo>
                  <a:lnTo>
                    <a:pt x="3483246" y="3040763"/>
                  </a:lnTo>
                  <a:lnTo>
                    <a:pt x="3483246" y="3041029"/>
                  </a:lnTo>
                  <a:lnTo>
                    <a:pt x="3483246" y="3041295"/>
                  </a:lnTo>
                  <a:lnTo>
                    <a:pt x="3483246" y="3041561"/>
                  </a:lnTo>
                  <a:lnTo>
                    <a:pt x="3483246" y="3041826"/>
                  </a:lnTo>
                  <a:lnTo>
                    <a:pt x="3483246" y="3042091"/>
                  </a:lnTo>
                  <a:lnTo>
                    <a:pt x="3483246" y="3042356"/>
                  </a:lnTo>
                  <a:lnTo>
                    <a:pt x="3483246" y="3042620"/>
                  </a:lnTo>
                  <a:lnTo>
                    <a:pt x="3483246" y="3042884"/>
                  </a:lnTo>
                  <a:lnTo>
                    <a:pt x="3483246" y="3043148"/>
                  </a:lnTo>
                  <a:lnTo>
                    <a:pt x="3483246" y="3043411"/>
                  </a:lnTo>
                  <a:lnTo>
                    <a:pt x="3483246" y="3043674"/>
                  </a:lnTo>
                  <a:lnTo>
                    <a:pt x="3483246" y="3043937"/>
                  </a:lnTo>
                  <a:lnTo>
                    <a:pt x="3483246" y="3044199"/>
                  </a:lnTo>
                  <a:lnTo>
                    <a:pt x="3483246" y="3044461"/>
                  </a:lnTo>
                  <a:lnTo>
                    <a:pt x="3483246" y="3044723"/>
                  </a:lnTo>
                  <a:lnTo>
                    <a:pt x="3483246" y="3044985"/>
                  </a:lnTo>
                  <a:lnTo>
                    <a:pt x="3483246" y="3045246"/>
                  </a:lnTo>
                  <a:lnTo>
                    <a:pt x="3483246" y="3045507"/>
                  </a:lnTo>
                  <a:lnTo>
                    <a:pt x="3483246" y="3045767"/>
                  </a:lnTo>
                  <a:lnTo>
                    <a:pt x="3483246" y="3046027"/>
                  </a:lnTo>
                  <a:lnTo>
                    <a:pt x="3483246" y="3046287"/>
                  </a:lnTo>
                  <a:lnTo>
                    <a:pt x="3483246" y="3046547"/>
                  </a:lnTo>
                  <a:lnTo>
                    <a:pt x="3483246" y="3046806"/>
                  </a:lnTo>
                  <a:lnTo>
                    <a:pt x="3483246" y="3047065"/>
                  </a:lnTo>
                  <a:lnTo>
                    <a:pt x="3483246" y="3047324"/>
                  </a:lnTo>
                  <a:lnTo>
                    <a:pt x="3483246" y="3047582"/>
                  </a:lnTo>
                  <a:lnTo>
                    <a:pt x="3483246" y="3047841"/>
                  </a:lnTo>
                  <a:lnTo>
                    <a:pt x="3483246" y="3048098"/>
                  </a:lnTo>
                  <a:lnTo>
                    <a:pt x="3483246" y="3048356"/>
                  </a:lnTo>
                  <a:lnTo>
                    <a:pt x="3483246" y="3048613"/>
                  </a:lnTo>
                  <a:lnTo>
                    <a:pt x="3483246" y="3048870"/>
                  </a:lnTo>
                  <a:lnTo>
                    <a:pt x="3483246" y="3049126"/>
                  </a:lnTo>
                  <a:lnTo>
                    <a:pt x="3483246" y="3049383"/>
                  </a:lnTo>
                  <a:lnTo>
                    <a:pt x="3483246" y="3049639"/>
                  </a:lnTo>
                  <a:lnTo>
                    <a:pt x="3483246" y="3049894"/>
                  </a:lnTo>
                  <a:lnTo>
                    <a:pt x="3483246" y="3050150"/>
                  </a:lnTo>
                  <a:lnTo>
                    <a:pt x="3483246" y="3050405"/>
                  </a:lnTo>
                  <a:lnTo>
                    <a:pt x="3483246" y="3050660"/>
                  </a:lnTo>
                  <a:lnTo>
                    <a:pt x="3483246" y="3050914"/>
                  </a:lnTo>
                  <a:lnTo>
                    <a:pt x="3483246" y="3051168"/>
                  </a:lnTo>
                  <a:lnTo>
                    <a:pt x="3483246" y="3051422"/>
                  </a:lnTo>
                  <a:lnTo>
                    <a:pt x="3483246" y="3051676"/>
                  </a:lnTo>
                  <a:lnTo>
                    <a:pt x="3483246" y="3051929"/>
                  </a:lnTo>
                  <a:lnTo>
                    <a:pt x="3483246" y="3052182"/>
                  </a:lnTo>
                  <a:lnTo>
                    <a:pt x="3483246" y="3052435"/>
                  </a:lnTo>
                  <a:lnTo>
                    <a:pt x="3483246" y="3052687"/>
                  </a:lnTo>
                  <a:lnTo>
                    <a:pt x="3483246" y="3052939"/>
                  </a:lnTo>
                  <a:lnTo>
                    <a:pt x="3483246" y="3053191"/>
                  </a:lnTo>
                  <a:lnTo>
                    <a:pt x="3483246" y="3053442"/>
                  </a:lnTo>
                  <a:lnTo>
                    <a:pt x="3483246" y="3053694"/>
                  </a:lnTo>
                  <a:lnTo>
                    <a:pt x="3483246" y="3053944"/>
                  </a:lnTo>
                  <a:lnTo>
                    <a:pt x="3483246" y="3054195"/>
                  </a:lnTo>
                  <a:lnTo>
                    <a:pt x="3483246" y="3054445"/>
                  </a:lnTo>
                  <a:lnTo>
                    <a:pt x="3483246" y="3054695"/>
                  </a:lnTo>
                  <a:lnTo>
                    <a:pt x="3483246" y="3054945"/>
                  </a:lnTo>
                  <a:lnTo>
                    <a:pt x="3483246" y="3055195"/>
                  </a:lnTo>
                  <a:lnTo>
                    <a:pt x="3483246" y="3055444"/>
                  </a:lnTo>
                  <a:lnTo>
                    <a:pt x="3483246" y="3055693"/>
                  </a:lnTo>
                  <a:lnTo>
                    <a:pt x="3483246" y="3055941"/>
                  </a:lnTo>
                  <a:lnTo>
                    <a:pt x="3483246" y="3056189"/>
                  </a:lnTo>
                  <a:lnTo>
                    <a:pt x="3483246" y="3056437"/>
                  </a:lnTo>
                  <a:lnTo>
                    <a:pt x="3483246" y="3056685"/>
                  </a:lnTo>
                  <a:lnTo>
                    <a:pt x="3483246" y="3056933"/>
                  </a:lnTo>
                  <a:lnTo>
                    <a:pt x="3483246" y="3057180"/>
                  </a:lnTo>
                  <a:lnTo>
                    <a:pt x="3483246" y="3057427"/>
                  </a:lnTo>
                  <a:lnTo>
                    <a:pt x="3483246" y="3057673"/>
                  </a:lnTo>
                  <a:lnTo>
                    <a:pt x="3483246" y="3057919"/>
                  </a:lnTo>
                  <a:lnTo>
                    <a:pt x="3483246" y="3058165"/>
                  </a:lnTo>
                  <a:lnTo>
                    <a:pt x="3483246" y="3058411"/>
                  </a:lnTo>
                  <a:lnTo>
                    <a:pt x="3483246" y="3058657"/>
                  </a:lnTo>
                  <a:lnTo>
                    <a:pt x="3483246" y="3058902"/>
                  </a:lnTo>
                  <a:lnTo>
                    <a:pt x="3483246" y="3059147"/>
                  </a:lnTo>
                  <a:lnTo>
                    <a:pt x="3483246" y="3059391"/>
                  </a:lnTo>
                  <a:lnTo>
                    <a:pt x="3483246" y="3059635"/>
                  </a:lnTo>
                  <a:lnTo>
                    <a:pt x="3483246" y="3059879"/>
                  </a:lnTo>
                  <a:lnTo>
                    <a:pt x="3483246" y="3060123"/>
                  </a:lnTo>
                  <a:lnTo>
                    <a:pt x="3483246" y="3060367"/>
                  </a:lnTo>
                  <a:lnTo>
                    <a:pt x="3483246" y="3060610"/>
                  </a:lnTo>
                  <a:lnTo>
                    <a:pt x="3483246" y="3060853"/>
                  </a:lnTo>
                  <a:lnTo>
                    <a:pt x="3483246" y="3061095"/>
                  </a:lnTo>
                  <a:lnTo>
                    <a:pt x="3483246" y="3061338"/>
                  </a:lnTo>
                  <a:lnTo>
                    <a:pt x="3483246" y="3061580"/>
                  </a:lnTo>
                  <a:lnTo>
                    <a:pt x="3483246" y="3061822"/>
                  </a:lnTo>
                  <a:lnTo>
                    <a:pt x="3483246" y="3062063"/>
                  </a:lnTo>
                  <a:lnTo>
                    <a:pt x="3483246" y="3062304"/>
                  </a:lnTo>
                  <a:lnTo>
                    <a:pt x="3483246" y="3062545"/>
                  </a:lnTo>
                  <a:lnTo>
                    <a:pt x="3483246" y="3062786"/>
                  </a:lnTo>
                  <a:lnTo>
                    <a:pt x="3483246" y="3063026"/>
                  </a:lnTo>
                  <a:lnTo>
                    <a:pt x="3483246" y="3063266"/>
                  </a:lnTo>
                  <a:lnTo>
                    <a:pt x="3483246" y="3063506"/>
                  </a:lnTo>
                  <a:lnTo>
                    <a:pt x="3483246" y="3063746"/>
                  </a:lnTo>
                  <a:lnTo>
                    <a:pt x="3483246" y="3063985"/>
                  </a:lnTo>
                  <a:lnTo>
                    <a:pt x="3483246" y="3064224"/>
                  </a:lnTo>
                  <a:lnTo>
                    <a:pt x="3483246" y="3064463"/>
                  </a:lnTo>
                  <a:lnTo>
                    <a:pt x="3483246" y="3064701"/>
                  </a:lnTo>
                  <a:lnTo>
                    <a:pt x="3483246" y="3064940"/>
                  </a:lnTo>
                  <a:lnTo>
                    <a:pt x="3483246" y="3065178"/>
                  </a:lnTo>
                  <a:lnTo>
                    <a:pt x="3483246" y="3065415"/>
                  </a:lnTo>
                  <a:lnTo>
                    <a:pt x="3483246" y="3065653"/>
                  </a:lnTo>
                  <a:lnTo>
                    <a:pt x="3483246" y="3065890"/>
                  </a:lnTo>
                  <a:lnTo>
                    <a:pt x="3483246" y="3066127"/>
                  </a:lnTo>
                  <a:lnTo>
                    <a:pt x="3483246" y="3066363"/>
                  </a:lnTo>
                  <a:lnTo>
                    <a:pt x="3483246" y="3066600"/>
                  </a:lnTo>
                  <a:lnTo>
                    <a:pt x="3483246" y="3066836"/>
                  </a:lnTo>
                  <a:lnTo>
                    <a:pt x="3483246" y="3067071"/>
                  </a:lnTo>
                  <a:lnTo>
                    <a:pt x="3483246" y="3067307"/>
                  </a:lnTo>
                  <a:lnTo>
                    <a:pt x="3483246" y="3067542"/>
                  </a:lnTo>
                  <a:lnTo>
                    <a:pt x="3483246" y="3067777"/>
                  </a:lnTo>
                  <a:lnTo>
                    <a:pt x="3483246" y="3068012"/>
                  </a:lnTo>
                  <a:lnTo>
                    <a:pt x="3483246" y="3068246"/>
                  </a:lnTo>
                  <a:lnTo>
                    <a:pt x="3483246" y="3068481"/>
                  </a:lnTo>
                  <a:lnTo>
                    <a:pt x="3483246" y="3068715"/>
                  </a:lnTo>
                  <a:lnTo>
                    <a:pt x="3483246" y="3068948"/>
                  </a:lnTo>
                  <a:lnTo>
                    <a:pt x="3483246" y="3069182"/>
                  </a:lnTo>
                  <a:lnTo>
                    <a:pt x="3483246" y="3069415"/>
                  </a:lnTo>
                  <a:lnTo>
                    <a:pt x="3483246" y="3069648"/>
                  </a:lnTo>
                  <a:lnTo>
                    <a:pt x="3483246" y="3069880"/>
                  </a:lnTo>
                  <a:lnTo>
                    <a:pt x="3483246" y="3070113"/>
                  </a:lnTo>
                  <a:lnTo>
                    <a:pt x="3483246" y="3070345"/>
                  </a:lnTo>
                  <a:lnTo>
                    <a:pt x="3483246" y="3070577"/>
                  </a:lnTo>
                  <a:lnTo>
                    <a:pt x="3483246" y="3070808"/>
                  </a:lnTo>
                  <a:lnTo>
                    <a:pt x="3483246" y="3071039"/>
                  </a:lnTo>
                  <a:lnTo>
                    <a:pt x="3483246" y="3071271"/>
                  </a:lnTo>
                  <a:lnTo>
                    <a:pt x="3483246" y="3071501"/>
                  </a:lnTo>
                  <a:lnTo>
                    <a:pt x="3483246" y="3071732"/>
                  </a:lnTo>
                  <a:lnTo>
                    <a:pt x="3483246" y="3071962"/>
                  </a:lnTo>
                  <a:lnTo>
                    <a:pt x="3483246" y="3072192"/>
                  </a:lnTo>
                  <a:lnTo>
                    <a:pt x="3483246" y="3072422"/>
                  </a:lnTo>
                  <a:lnTo>
                    <a:pt x="3483246" y="3072651"/>
                  </a:lnTo>
                  <a:lnTo>
                    <a:pt x="3483246" y="3072881"/>
                  </a:lnTo>
                  <a:lnTo>
                    <a:pt x="3483246" y="3073110"/>
                  </a:lnTo>
                  <a:lnTo>
                    <a:pt x="3483246" y="3073338"/>
                  </a:lnTo>
                  <a:lnTo>
                    <a:pt x="3483246" y="3073567"/>
                  </a:lnTo>
                  <a:lnTo>
                    <a:pt x="3483246" y="3073795"/>
                  </a:lnTo>
                  <a:lnTo>
                    <a:pt x="3483246" y="3074023"/>
                  </a:lnTo>
                  <a:lnTo>
                    <a:pt x="3483246" y="3074251"/>
                  </a:lnTo>
                  <a:lnTo>
                    <a:pt x="3483246" y="3074478"/>
                  </a:lnTo>
                  <a:lnTo>
                    <a:pt x="3483246" y="3074706"/>
                  </a:lnTo>
                  <a:lnTo>
                    <a:pt x="3483246" y="3074933"/>
                  </a:lnTo>
                  <a:lnTo>
                    <a:pt x="3483246" y="3075159"/>
                  </a:lnTo>
                  <a:lnTo>
                    <a:pt x="3483246" y="3075386"/>
                  </a:lnTo>
                  <a:lnTo>
                    <a:pt x="3483246" y="3075612"/>
                  </a:lnTo>
                  <a:lnTo>
                    <a:pt x="3483246" y="3075838"/>
                  </a:lnTo>
                  <a:lnTo>
                    <a:pt x="3483246" y="3076064"/>
                  </a:lnTo>
                  <a:lnTo>
                    <a:pt x="3483246" y="3076289"/>
                  </a:lnTo>
                  <a:lnTo>
                    <a:pt x="3483246" y="3076514"/>
                  </a:lnTo>
                  <a:lnTo>
                    <a:pt x="3483246" y="3076739"/>
                  </a:lnTo>
                  <a:lnTo>
                    <a:pt x="3483246" y="3076964"/>
                  </a:lnTo>
                  <a:lnTo>
                    <a:pt x="3483246" y="3077188"/>
                  </a:lnTo>
                  <a:lnTo>
                    <a:pt x="3483246" y="3077413"/>
                  </a:lnTo>
                  <a:lnTo>
                    <a:pt x="3483246" y="3077637"/>
                  </a:lnTo>
                  <a:lnTo>
                    <a:pt x="3483246" y="3077860"/>
                  </a:lnTo>
                  <a:lnTo>
                    <a:pt x="3483246" y="3078084"/>
                  </a:lnTo>
                  <a:lnTo>
                    <a:pt x="3483246" y="3078307"/>
                  </a:lnTo>
                  <a:lnTo>
                    <a:pt x="3483246" y="3078530"/>
                  </a:lnTo>
                  <a:lnTo>
                    <a:pt x="3483246" y="3078753"/>
                  </a:lnTo>
                  <a:lnTo>
                    <a:pt x="3483246" y="3078975"/>
                  </a:lnTo>
                  <a:lnTo>
                    <a:pt x="3483246" y="3079197"/>
                  </a:lnTo>
                  <a:lnTo>
                    <a:pt x="3483246" y="3079419"/>
                  </a:lnTo>
                  <a:lnTo>
                    <a:pt x="3483246" y="3079641"/>
                  </a:lnTo>
                  <a:lnTo>
                    <a:pt x="3483246" y="3079863"/>
                  </a:lnTo>
                  <a:lnTo>
                    <a:pt x="3483246" y="3080084"/>
                  </a:lnTo>
                  <a:lnTo>
                    <a:pt x="3483246" y="3080305"/>
                  </a:lnTo>
                  <a:lnTo>
                    <a:pt x="3483246" y="3080526"/>
                  </a:lnTo>
                  <a:lnTo>
                    <a:pt x="3483246" y="3080746"/>
                  </a:lnTo>
                  <a:lnTo>
                    <a:pt x="3483246" y="3080967"/>
                  </a:lnTo>
                  <a:lnTo>
                    <a:pt x="3483246" y="3081187"/>
                  </a:lnTo>
                  <a:lnTo>
                    <a:pt x="3483246" y="3081407"/>
                  </a:lnTo>
                  <a:lnTo>
                    <a:pt x="3483246" y="3081626"/>
                  </a:lnTo>
                  <a:lnTo>
                    <a:pt x="3483246" y="3081846"/>
                  </a:lnTo>
                  <a:lnTo>
                    <a:pt x="3483246" y="3082065"/>
                  </a:lnTo>
                  <a:lnTo>
                    <a:pt x="3483246" y="3082284"/>
                  </a:lnTo>
                  <a:lnTo>
                    <a:pt x="3483246" y="3082502"/>
                  </a:lnTo>
                  <a:lnTo>
                    <a:pt x="3483246" y="3082721"/>
                  </a:lnTo>
                  <a:lnTo>
                    <a:pt x="3483246" y="3082939"/>
                  </a:lnTo>
                  <a:lnTo>
                    <a:pt x="3483246" y="3083157"/>
                  </a:lnTo>
                  <a:lnTo>
                    <a:pt x="3483246" y="3083374"/>
                  </a:lnTo>
                  <a:lnTo>
                    <a:pt x="3483246" y="3083592"/>
                  </a:lnTo>
                  <a:lnTo>
                    <a:pt x="3483246" y="3083809"/>
                  </a:lnTo>
                  <a:lnTo>
                    <a:pt x="3483246" y="3084026"/>
                  </a:lnTo>
                  <a:lnTo>
                    <a:pt x="3483246" y="3084243"/>
                  </a:lnTo>
                  <a:lnTo>
                    <a:pt x="3483246" y="3084459"/>
                  </a:lnTo>
                  <a:lnTo>
                    <a:pt x="3483246" y="3084675"/>
                  </a:lnTo>
                  <a:lnTo>
                    <a:pt x="3483246" y="3084891"/>
                  </a:lnTo>
                  <a:lnTo>
                    <a:pt x="3483246" y="3085107"/>
                  </a:lnTo>
                  <a:lnTo>
                    <a:pt x="3483246" y="3085323"/>
                  </a:lnTo>
                  <a:lnTo>
                    <a:pt x="3483246" y="3085538"/>
                  </a:lnTo>
                  <a:lnTo>
                    <a:pt x="3483246" y="3085753"/>
                  </a:lnTo>
                  <a:lnTo>
                    <a:pt x="3483246" y="3085968"/>
                  </a:lnTo>
                  <a:lnTo>
                    <a:pt x="3483246" y="3086183"/>
                  </a:lnTo>
                  <a:lnTo>
                    <a:pt x="3483246" y="3086397"/>
                  </a:lnTo>
                  <a:lnTo>
                    <a:pt x="3483246" y="3086611"/>
                  </a:lnTo>
                  <a:lnTo>
                    <a:pt x="3483246" y="3086825"/>
                  </a:lnTo>
                  <a:lnTo>
                    <a:pt x="3483246" y="3087039"/>
                  </a:lnTo>
                  <a:lnTo>
                    <a:pt x="3483246" y="3087252"/>
                  </a:lnTo>
                  <a:lnTo>
                    <a:pt x="3483246" y="3087466"/>
                  </a:lnTo>
                  <a:lnTo>
                    <a:pt x="3483246" y="3087679"/>
                  </a:lnTo>
                  <a:lnTo>
                    <a:pt x="3483246" y="3087891"/>
                  </a:lnTo>
                  <a:lnTo>
                    <a:pt x="3483246" y="3088104"/>
                  </a:lnTo>
                  <a:lnTo>
                    <a:pt x="3483246" y="3088316"/>
                  </a:lnTo>
                  <a:lnTo>
                    <a:pt x="3483246" y="3088528"/>
                  </a:lnTo>
                  <a:lnTo>
                    <a:pt x="3483246" y="3088740"/>
                  </a:lnTo>
                  <a:lnTo>
                    <a:pt x="3483246" y="3088952"/>
                  </a:lnTo>
                  <a:lnTo>
                    <a:pt x="3483246" y="3089163"/>
                  </a:lnTo>
                  <a:lnTo>
                    <a:pt x="3483246" y="3089374"/>
                  </a:lnTo>
                  <a:lnTo>
                    <a:pt x="3483246" y="3089585"/>
                  </a:lnTo>
                  <a:lnTo>
                    <a:pt x="3483246" y="3089796"/>
                  </a:lnTo>
                  <a:lnTo>
                    <a:pt x="3483246" y="3090007"/>
                  </a:lnTo>
                  <a:lnTo>
                    <a:pt x="3483246" y="3090217"/>
                  </a:lnTo>
                  <a:lnTo>
                    <a:pt x="3483246" y="3090427"/>
                  </a:lnTo>
                  <a:lnTo>
                    <a:pt x="3483246" y="3090637"/>
                  </a:lnTo>
                  <a:lnTo>
                    <a:pt x="3483246" y="3090847"/>
                  </a:lnTo>
                  <a:lnTo>
                    <a:pt x="3483246" y="3091056"/>
                  </a:lnTo>
                  <a:lnTo>
                    <a:pt x="3483246" y="3091265"/>
                  </a:lnTo>
                  <a:lnTo>
                    <a:pt x="3483246" y="3091474"/>
                  </a:lnTo>
                  <a:lnTo>
                    <a:pt x="3483246" y="3091683"/>
                  </a:lnTo>
                  <a:lnTo>
                    <a:pt x="3483246" y="3091891"/>
                  </a:lnTo>
                  <a:lnTo>
                    <a:pt x="3483246" y="3092100"/>
                  </a:lnTo>
                  <a:lnTo>
                    <a:pt x="3483246" y="3092308"/>
                  </a:lnTo>
                  <a:lnTo>
                    <a:pt x="3483246" y="3092515"/>
                  </a:lnTo>
                  <a:lnTo>
                    <a:pt x="3483246" y="3092723"/>
                  </a:lnTo>
                  <a:lnTo>
                    <a:pt x="3483246" y="3092930"/>
                  </a:lnTo>
                  <a:lnTo>
                    <a:pt x="3483246" y="3093138"/>
                  </a:lnTo>
                  <a:lnTo>
                    <a:pt x="3483246" y="3093345"/>
                  </a:lnTo>
                  <a:lnTo>
                    <a:pt x="3483246" y="3093551"/>
                  </a:lnTo>
                  <a:lnTo>
                    <a:pt x="3483246" y="3093758"/>
                  </a:lnTo>
                  <a:lnTo>
                    <a:pt x="3483246" y="3093964"/>
                  </a:lnTo>
                  <a:lnTo>
                    <a:pt x="3483246" y="3094170"/>
                  </a:lnTo>
                  <a:lnTo>
                    <a:pt x="3483246" y="3094376"/>
                  </a:lnTo>
                  <a:lnTo>
                    <a:pt x="3483246" y="3094582"/>
                  </a:lnTo>
                  <a:lnTo>
                    <a:pt x="3483246" y="3094787"/>
                  </a:lnTo>
                  <a:lnTo>
                    <a:pt x="3483246" y="3094992"/>
                  </a:lnTo>
                  <a:lnTo>
                    <a:pt x="3483246" y="3095197"/>
                  </a:lnTo>
                  <a:lnTo>
                    <a:pt x="3483246" y="3095402"/>
                  </a:lnTo>
                  <a:lnTo>
                    <a:pt x="3483246" y="3095607"/>
                  </a:lnTo>
                  <a:lnTo>
                    <a:pt x="3483246" y="3095811"/>
                  </a:lnTo>
                  <a:lnTo>
                    <a:pt x="3483246" y="3096015"/>
                  </a:lnTo>
                  <a:lnTo>
                    <a:pt x="3483246" y="3096219"/>
                  </a:lnTo>
                  <a:lnTo>
                    <a:pt x="3483246" y="3096423"/>
                  </a:lnTo>
                  <a:lnTo>
                    <a:pt x="3483246" y="3096626"/>
                  </a:lnTo>
                  <a:lnTo>
                    <a:pt x="3483246" y="3096829"/>
                  </a:lnTo>
                  <a:lnTo>
                    <a:pt x="3483246" y="3097033"/>
                  </a:lnTo>
                  <a:lnTo>
                    <a:pt x="3483246" y="3097235"/>
                  </a:lnTo>
                  <a:lnTo>
                    <a:pt x="3483246" y="3097438"/>
                  </a:lnTo>
                  <a:lnTo>
                    <a:pt x="3483246" y="3097640"/>
                  </a:lnTo>
                  <a:lnTo>
                    <a:pt x="3483246" y="3097843"/>
                  </a:lnTo>
                  <a:lnTo>
                    <a:pt x="3483246" y="3098045"/>
                  </a:lnTo>
                  <a:lnTo>
                    <a:pt x="3483246" y="3098246"/>
                  </a:lnTo>
                  <a:lnTo>
                    <a:pt x="3483246" y="3098448"/>
                  </a:lnTo>
                  <a:lnTo>
                    <a:pt x="3483246" y="3098649"/>
                  </a:lnTo>
                  <a:lnTo>
                    <a:pt x="3483246" y="3098850"/>
                  </a:lnTo>
                  <a:lnTo>
                    <a:pt x="3483246" y="3099051"/>
                  </a:lnTo>
                  <a:lnTo>
                    <a:pt x="3483246" y="3099252"/>
                  </a:lnTo>
                  <a:lnTo>
                    <a:pt x="3483246" y="3099453"/>
                  </a:lnTo>
                  <a:lnTo>
                    <a:pt x="3483246" y="3099653"/>
                  </a:lnTo>
                  <a:lnTo>
                    <a:pt x="3483246" y="3099853"/>
                  </a:lnTo>
                  <a:lnTo>
                    <a:pt x="3483246" y="3100053"/>
                  </a:lnTo>
                  <a:lnTo>
                    <a:pt x="3483246" y="3100253"/>
                  </a:lnTo>
                  <a:lnTo>
                    <a:pt x="3483246" y="3100452"/>
                  </a:lnTo>
                  <a:lnTo>
                    <a:pt x="3483246" y="3100651"/>
                  </a:lnTo>
                  <a:lnTo>
                    <a:pt x="3483246" y="3100850"/>
                  </a:lnTo>
                  <a:lnTo>
                    <a:pt x="3483246" y="3101049"/>
                  </a:lnTo>
                  <a:lnTo>
                    <a:pt x="3483246" y="3101248"/>
                  </a:lnTo>
                  <a:lnTo>
                    <a:pt x="3483246" y="3101446"/>
                  </a:lnTo>
                  <a:lnTo>
                    <a:pt x="3483246" y="3101645"/>
                  </a:lnTo>
                  <a:lnTo>
                    <a:pt x="3483246" y="3101843"/>
                  </a:lnTo>
                  <a:lnTo>
                    <a:pt x="3483246" y="3102040"/>
                  </a:lnTo>
                  <a:lnTo>
                    <a:pt x="3483246" y="3102238"/>
                  </a:lnTo>
                  <a:lnTo>
                    <a:pt x="3483246" y="3102436"/>
                  </a:lnTo>
                  <a:lnTo>
                    <a:pt x="3483246" y="3102633"/>
                  </a:lnTo>
                  <a:lnTo>
                    <a:pt x="3483246" y="3102830"/>
                  </a:lnTo>
                  <a:lnTo>
                    <a:pt x="3483246" y="3103027"/>
                  </a:lnTo>
                  <a:lnTo>
                    <a:pt x="3483246" y="3103223"/>
                  </a:lnTo>
                  <a:lnTo>
                    <a:pt x="3483246" y="3103420"/>
                  </a:lnTo>
                  <a:lnTo>
                    <a:pt x="3483246" y="3103616"/>
                  </a:lnTo>
                  <a:lnTo>
                    <a:pt x="3483246" y="3103812"/>
                  </a:lnTo>
                  <a:lnTo>
                    <a:pt x="3483246" y="3104008"/>
                  </a:lnTo>
                  <a:lnTo>
                    <a:pt x="3483246" y="3104203"/>
                  </a:lnTo>
                  <a:lnTo>
                    <a:pt x="3483246" y="3104398"/>
                  </a:lnTo>
                  <a:lnTo>
                    <a:pt x="3483246" y="3104594"/>
                  </a:lnTo>
                  <a:lnTo>
                    <a:pt x="3483246" y="3104789"/>
                  </a:lnTo>
                  <a:lnTo>
                    <a:pt x="3483246" y="3104983"/>
                  </a:lnTo>
                  <a:lnTo>
                    <a:pt x="3483246" y="3105178"/>
                  </a:lnTo>
                  <a:lnTo>
                    <a:pt x="3483246" y="3105372"/>
                  </a:lnTo>
                  <a:lnTo>
                    <a:pt x="3483246" y="3105567"/>
                  </a:lnTo>
                  <a:lnTo>
                    <a:pt x="3483246" y="3105761"/>
                  </a:lnTo>
                  <a:lnTo>
                    <a:pt x="3483246" y="3105954"/>
                  </a:lnTo>
                  <a:lnTo>
                    <a:pt x="3483246" y="3106148"/>
                  </a:lnTo>
                  <a:lnTo>
                    <a:pt x="3483246" y="3106341"/>
                  </a:lnTo>
                  <a:lnTo>
                    <a:pt x="3483246" y="3106534"/>
                  </a:lnTo>
                  <a:lnTo>
                    <a:pt x="3483246" y="3106727"/>
                  </a:lnTo>
                  <a:lnTo>
                    <a:pt x="3483246" y="3106920"/>
                  </a:lnTo>
                  <a:lnTo>
                    <a:pt x="3483246" y="3107113"/>
                  </a:lnTo>
                  <a:lnTo>
                    <a:pt x="3483246" y="3107305"/>
                  </a:lnTo>
                  <a:lnTo>
                    <a:pt x="3483246" y="3107497"/>
                  </a:lnTo>
                  <a:lnTo>
                    <a:pt x="3483246" y="3107689"/>
                  </a:lnTo>
                  <a:lnTo>
                    <a:pt x="3483246" y="3107881"/>
                  </a:lnTo>
                  <a:lnTo>
                    <a:pt x="3483246" y="3108073"/>
                  </a:lnTo>
                  <a:lnTo>
                    <a:pt x="3483246" y="3108264"/>
                  </a:lnTo>
                  <a:lnTo>
                    <a:pt x="3483246" y="3108455"/>
                  </a:lnTo>
                  <a:lnTo>
                    <a:pt x="3483246" y="3108647"/>
                  </a:lnTo>
                  <a:lnTo>
                    <a:pt x="3483246" y="3108837"/>
                  </a:lnTo>
                  <a:lnTo>
                    <a:pt x="3483246" y="3109028"/>
                  </a:lnTo>
                  <a:lnTo>
                    <a:pt x="3483246" y="3109218"/>
                  </a:lnTo>
                  <a:lnTo>
                    <a:pt x="3483246" y="3109409"/>
                  </a:lnTo>
                  <a:lnTo>
                    <a:pt x="3483246" y="3109599"/>
                  </a:lnTo>
                  <a:lnTo>
                    <a:pt x="3483246" y="3109789"/>
                  </a:lnTo>
                  <a:lnTo>
                    <a:pt x="3483246" y="3109978"/>
                  </a:lnTo>
                  <a:lnTo>
                    <a:pt x="3483246" y="3110168"/>
                  </a:lnTo>
                  <a:lnTo>
                    <a:pt x="3483246" y="3110357"/>
                  </a:lnTo>
                  <a:lnTo>
                    <a:pt x="3483246" y="3110546"/>
                  </a:lnTo>
                  <a:lnTo>
                    <a:pt x="3483246" y="3110735"/>
                  </a:lnTo>
                  <a:lnTo>
                    <a:pt x="3483246" y="3110924"/>
                  </a:lnTo>
                  <a:lnTo>
                    <a:pt x="3483246" y="3111112"/>
                  </a:lnTo>
                  <a:lnTo>
                    <a:pt x="3483246" y="3111301"/>
                  </a:lnTo>
                  <a:lnTo>
                    <a:pt x="3483246" y="3111489"/>
                  </a:lnTo>
                  <a:lnTo>
                    <a:pt x="3483246" y="3111677"/>
                  </a:lnTo>
                  <a:lnTo>
                    <a:pt x="3483246" y="3111864"/>
                  </a:lnTo>
                  <a:lnTo>
                    <a:pt x="3483246" y="3112052"/>
                  </a:lnTo>
                  <a:lnTo>
                    <a:pt x="3483246" y="3112239"/>
                  </a:lnTo>
                  <a:lnTo>
                    <a:pt x="3483246" y="3112427"/>
                  </a:lnTo>
                  <a:lnTo>
                    <a:pt x="3483246" y="3112614"/>
                  </a:lnTo>
                  <a:lnTo>
                    <a:pt x="3483246" y="3112800"/>
                  </a:lnTo>
                  <a:lnTo>
                    <a:pt x="3483246" y="3112987"/>
                  </a:lnTo>
                  <a:lnTo>
                    <a:pt x="3483246" y="3113173"/>
                  </a:lnTo>
                  <a:lnTo>
                    <a:pt x="3483246" y="3113360"/>
                  </a:lnTo>
                  <a:lnTo>
                    <a:pt x="3483246" y="3113546"/>
                  </a:lnTo>
                  <a:lnTo>
                    <a:pt x="3483246" y="3113732"/>
                  </a:lnTo>
                  <a:lnTo>
                    <a:pt x="3483246" y="3113917"/>
                  </a:lnTo>
                  <a:lnTo>
                    <a:pt x="3483246" y="3114103"/>
                  </a:lnTo>
                  <a:lnTo>
                    <a:pt x="3483246" y="3114288"/>
                  </a:lnTo>
                  <a:lnTo>
                    <a:pt x="3483246" y="3114473"/>
                  </a:lnTo>
                  <a:lnTo>
                    <a:pt x="3483246" y="3114658"/>
                  </a:lnTo>
                  <a:lnTo>
                    <a:pt x="3483246" y="3114843"/>
                  </a:lnTo>
                  <a:lnTo>
                    <a:pt x="3483246" y="3115027"/>
                  </a:lnTo>
                  <a:lnTo>
                    <a:pt x="3483246" y="3115212"/>
                  </a:lnTo>
                  <a:lnTo>
                    <a:pt x="3483246" y="3115396"/>
                  </a:lnTo>
                  <a:lnTo>
                    <a:pt x="3483246" y="3115580"/>
                  </a:lnTo>
                  <a:lnTo>
                    <a:pt x="3483246" y="3115764"/>
                  </a:lnTo>
                  <a:lnTo>
                    <a:pt x="3483246" y="3115948"/>
                  </a:lnTo>
                  <a:lnTo>
                    <a:pt x="3483246" y="3116131"/>
                  </a:lnTo>
                  <a:lnTo>
                    <a:pt x="3483246" y="3116314"/>
                  </a:lnTo>
                  <a:lnTo>
                    <a:pt x="3483246" y="3116497"/>
                  </a:lnTo>
                  <a:lnTo>
                    <a:pt x="3483246" y="3116680"/>
                  </a:lnTo>
                  <a:lnTo>
                    <a:pt x="3483246" y="3116863"/>
                  </a:lnTo>
                  <a:lnTo>
                    <a:pt x="3483246" y="3117046"/>
                  </a:lnTo>
                  <a:lnTo>
                    <a:pt x="3483246" y="3117228"/>
                  </a:lnTo>
                  <a:lnTo>
                    <a:pt x="3483246" y="3117410"/>
                  </a:lnTo>
                  <a:lnTo>
                    <a:pt x="3483246" y="3117592"/>
                  </a:lnTo>
                  <a:lnTo>
                    <a:pt x="3483246" y="3117774"/>
                  </a:lnTo>
                  <a:lnTo>
                    <a:pt x="3483246" y="3117956"/>
                  </a:lnTo>
                  <a:lnTo>
                    <a:pt x="3483246" y="3118137"/>
                  </a:lnTo>
                  <a:lnTo>
                    <a:pt x="3483246" y="3118318"/>
                  </a:lnTo>
                  <a:lnTo>
                    <a:pt x="3483246" y="3118500"/>
                  </a:lnTo>
                  <a:lnTo>
                    <a:pt x="3483246" y="3118680"/>
                  </a:lnTo>
                  <a:lnTo>
                    <a:pt x="3483246" y="3118861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19942"/>
            </a:xfrm>
            <a:custGeom>
              <a:avLst/>
              <a:gdLst/>
              <a:ahLst/>
              <a:cxnLst/>
              <a:rect l="0" t="0" r="0" b="0"/>
              <a:pathLst>
                <a:path w="3483246" h="31199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386254"/>
                  </a:lnTo>
                  <a:lnTo>
                    <a:pt x="135846" y="377424"/>
                  </a:lnTo>
                  <a:lnTo>
                    <a:pt x="139329" y="368988"/>
                  </a:lnTo>
                  <a:lnTo>
                    <a:pt x="142813" y="360920"/>
                  </a:lnTo>
                  <a:lnTo>
                    <a:pt x="146296" y="353198"/>
                  </a:lnTo>
                  <a:lnTo>
                    <a:pt x="149779" y="345800"/>
                  </a:lnTo>
                  <a:lnTo>
                    <a:pt x="153262" y="338705"/>
                  </a:lnTo>
                  <a:lnTo>
                    <a:pt x="156746" y="331895"/>
                  </a:lnTo>
                  <a:lnTo>
                    <a:pt x="160229" y="325354"/>
                  </a:lnTo>
                  <a:lnTo>
                    <a:pt x="163712" y="319066"/>
                  </a:lnTo>
                  <a:lnTo>
                    <a:pt x="167195" y="313016"/>
                  </a:lnTo>
                  <a:lnTo>
                    <a:pt x="170679" y="307191"/>
                  </a:lnTo>
                  <a:lnTo>
                    <a:pt x="174162" y="301579"/>
                  </a:lnTo>
                  <a:lnTo>
                    <a:pt x="177645" y="296169"/>
                  </a:lnTo>
                  <a:lnTo>
                    <a:pt x="181128" y="290949"/>
                  </a:lnTo>
                  <a:lnTo>
                    <a:pt x="184612" y="285910"/>
                  </a:lnTo>
                  <a:lnTo>
                    <a:pt x="188095" y="281043"/>
                  </a:lnTo>
                  <a:lnTo>
                    <a:pt x="191578" y="276338"/>
                  </a:lnTo>
                  <a:lnTo>
                    <a:pt x="195061" y="271788"/>
                  </a:lnTo>
                  <a:lnTo>
                    <a:pt x="198545" y="267386"/>
                  </a:lnTo>
                  <a:lnTo>
                    <a:pt x="202028" y="263124"/>
                  </a:lnTo>
                  <a:lnTo>
                    <a:pt x="205511" y="258996"/>
                  </a:lnTo>
                  <a:lnTo>
                    <a:pt x="208994" y="254996"/>
                  </a:lnTo>
                  <a:lnTo>
                    <a:pt x="212478" y="251117"/>
                  </a:lnTo>
                  <a:lnTo>
                    <a:pt x="215961" y="247354"/>
                  </a:lnTo>
                  <a:lnTo>
                    <a:pt x="219444" y="243702"/>
                  </a:lnTo>
                  <a:lnTo>
                    <a:pt x="222927" y="240157"/>
                  </a:lnTo>
                  <a:lnTo>
                    <a:pt x="226411" y="236714"/>
                  </a:lnTo>
                  <a:lnTo>
                    <a:pt x="229894" y="233367"/>
                  </a:lnTo>
                  <a:lnTo>
                    <a:pt x="233377" y="230114"/>
                  </a:lnTo>
                  <a:lnTo>
                    <a:pt x="236860" y="226951"/>
                  </a:lnTo>
                  <a:lnTo>
                    <a:pt x="240344" y="223873"/>
                  </a:lnTo>
                  <a:lnTo>
                    <a:pt x="243827" y="220878"/>
                  </a:lnTo>
                  <a:lnTo>
                    <a:pt x="247310" y="217961"/>
                  </a:lnTo>
                  <a:lnTo>
                    <a:pt x="250793" y="215121"/>
                  </a:lnTo>
                  <a:lnTo>
                    <a:pt x="254277" y="212354"/>
                  </a:lnTo>
                  <a:lnTo>
                    <a:pt x="257760" y="209657"/>
                  </a:lnTo>
                  <a:lnTo>
                    <a:pt x="261243" y="207028"/>
                  </a:lnTo>
                  <a:lnTo>
                    <a:pt x="264726" y="204463"/>
                  </a:lnTo>
                  <a:lnTo>
                    <a:pt x="268210" y="201962"/>
                  </a:lnTo>
                  <a:lnTo>
                    <a:pt x="271693" y="199521"/>
                  </a:lnTo>
                  <a:lnTo>
                    <a:pt x="275176" y="197138"/>
                  </a:lnTo>
                  <a:lnTo>
                    <a:pt x="278659" y="194812"/>
                  </a:lnTo>
                  <a:lnTo>
                    <a:pt x="282143" y="192540"/>
                  </a:lnTo>
                  <a:lnTo>
                    <a:pt x="285626" y="190320"/>
                  </a:lnTo>
                  <a:lnTo>
                    <a:pt x="289109" y="188151"/>
                  </a:lnTo>
                  <a:lnTo>
                    <a:pt x="292592" y="186031"/>
                  </a:lnTo>
                  <a:lnTo>
                    <a:pt x="296075" y="183958"/>
                  </a:lnTo>
                  <a:lnTo>
                    <a:pt x="299559" y="181930"/>
                  </a:lnTo>
                  <a:lnTo>
                    <a:pt x="303042" y="179947"/>
                  </a:lnTo>
                  <a:lnTo>
                    <a:pt x="306525" y="178007"/>
                  </a:lnTo>
                  <a:lnTo>
                    <a:pt x="310008" y="176108"/>
                  </a:lnTo>
                  <a:lnTo>
                    <a:pt x="313492" y="174249"/>
                  </a:lnTo>
                  <a:lnTo>
                    <a:pt x="316975" y="172429"/>
                  </a:lnTo>
                  <a:lnTo>
                    <a:pt x="320458" y="170647"/>
                  </a:lnTo>
                  <a:lnTo>
                    <a:pt x="323941" y="168901"/>
                  </a:lnTo>
                  <a:lnTo>
                    <a:pt x="327425" y="167190"/>
                  </a:lnTo>
                  <a:lnTo>
                    <a:pt x="330908" y="165514"/>
                  </a:lnTo>
                  <a:lnTo>
                    <a:pt x="334391" y="163871"/>
                  </a:lnTo>
                  <a:lnTo>
                    <a:pt x="337874" y="162260"/>
                  </a:lnTo>
                  <a:lnTo>
                    <a:pt x="341358" y="160681"/>
                  </a:lnTo>
                  <a:lnTo>
                    <a:pt x="344841" y="159132"/>
                  </a:lnTo>
                  <a:lnTo>
                    <a:pt x="348324" y="157612"/>
                  </a:lnTo>
                  <a:lnTo>
                    <a:pt x="351807" y="156122"/>
                  </a:lnTo>
                  <a:lnTo>
                    <a:pt x="355291" y="154659"/>
                  </a:lnTo>
                  <a:lnTo>
                    <a:pt x="358774" y="153224"/>
                  </a:lnTo>
                  <a:lnTo>
                    <a:pt x="362257" y="151815"/>
                  </a:lnTo>
                  <a:lnTo>
                    <a:pt x="365740" y="150431"/>
                  </a:lnTo>
                  <a:lnTo>
                    <a:pt x="369224" y="149073"/>
                  </a:lnTo>
                  <a:lnTo>
                    <a:pt x="372707" y="147739"/>
                  </a:lnTo>
                  <a:lnTo>
                    <a:pt x="376190" y="146428"/>
                  </a:lnTo>
                  <a:lnTo>
                    <a:pt x="379673" y="145141"/>
                  </a:lnTo>
                  <a:lnTo>
                    <a:pt x="383157" y="143876"/>
                  </a:lnTo>
                  <a:lnTo>
                    <a:pt x="386640" y="142633"/>
                  </a:lnTo>
                  <a:lnTo>
                    <a:pt x="390123" y="141411"/>
                  </a:lnTo>
                  <a:lnTo>
                    <a:pt x="393606" y="140210"/>
                  </a:lnTo>
                  <a:lnTo>
                    <a:pt x="397090" y="139029"/>
                  </a:lnTo>
                  <a:lnTo>
                    <a:pt x="400573" y="137868"/>
                  </a:lnTo>
                  <a:lnTo>
                    <a:pt x="404056" y="136726"/>
                  </a:lnTo>
                  <a:lnTo>
                    <a:pt x="407539" y="135603"/>
                  </a:lnTo>
                  <a:lnTo>
                    <a:pt x="411023" y="134498"/>
                  </a:lnTo>
                  <a:lnTo>
                    <a:pt x="414506" y="133411"/>
                  </a:lnTo>
                  <a:lnTo>
                    <a:pt x="417989" y="132342"/>
                  </a:lnTo>
                  <a:lnTo>
                    <a:pt x="421472" y="131289"/>
                  </a:lnTo>
                  <a:lnTo>
                    <a:pt x="424956" y="130253"/>
                  </a:lnTo>
                  <a:lnTo>
                    <a:pt x="428439" y="129234"/>
                  </a:lnTo>
                  <a:lnTo>
                    <a:pt x="431922" y="128230"/>
                  </a:lnTo>
                  <a:lnTo>
                    <a:pt x="435405" y="127241"/>
                  </a:lnTo>
                  <a:lnTo>
                    <a:pt x="438889" y="126268"/>
                  </a:lnTo>
                  <a:lnTo>
                    <a:pt x="442372" y="125310"/>
                  </a:lnTo>
                  <a:lnTo>
                    <a:pt x="445855" y="124366"/>
                  </a:lnTo>
                  <a:lnTo>
                    <a:pt x="449338" y="123436"/>
                  </a:lnTo>
                  <a:lnTo>
                    <a:pt x="452822" y="122520"/>
                  </a:lnTo>
                  <a:lnTo>
                    <a:pt x="456305" y="121617"/>
                  </a:lnTo>
                  <a:lnTo>
                    <a:pt x="459788" y="120728"/>
                  </a:lnTo>
                  <a:lnTo>
                    <a:pt x="463271" y="119851"/>
                  </a:lnTo>
                  <a:lnTo>
                    <a:pt x="466755" y="118987"/>
                  </a:lnTo>
                  <a:lnTo>
                    <a:pt x="470238" y="118136"/>
                  </a:lnTo>
                  <a:lnTo>
                    <a:pt x="473721" y="117296"/>
                  </a:lnTo>
                  <a:lnTo>
                    <a:pt x="477204" y="116469"/>
                  </a:lnTo>
                  <a:lnTo>
                    <a:pt x="480688" y="115653"/>
                  </a:lnTo>
                  <a:lnTo>
                    <a:pt x="484171" y="114848"/>
                  </a:lnTo>
                  <a:lnTo>
                    <a:pt x="487654" y="114055"/>
                  </a:lnTo>
                  <a:lnTo>
                    <a:pt x="491137" y="113272"/>
                  </a:lnTo>
                  <a:lnTo>
                    <a:pt x="494621" y="112500"/>
                  </a:lnTo>
                  <a:lnTo>
                    <a:pt x="498104" y="216532"/>
                  </a:lnTo>
                  <a:lnTo>
                    <a:pt x="501587" y="215121"/>
                  </a:lnTo>
                  <a:lnTo>
                    <a:pt x="505070" y="213728"/>
                  </a:lnTo>
                  <a:lnTo>
                    <a:pt x="508554" y="212354"/>
                  </a:lnTo>
                  <a:lnTo>
                    <a:pt x="512037" y="307191"/>
                  </a:lnTo>
                  <a:lnTo>
                    <a:pt x="515520" y="305298"/>
                  </a:lnTo>
                  <a:lnTo>
                    <a:pt x="519003" y="303427"/>
                  </a:lnTo>
                  <a:lnTo>
                    <a:pt x="522487" y="301579"/>
                  </a:lnTo>
                  <a:lnTo>
                    <a:pt x="525970" y="299754"/>
                  </a:lnTo>
                  <a:lnTo>
                    <a:pt x="529453" y="469794"/>
                  </a:lnTo>
                  <a:lnTo>
                    <a:pt x="532936" y="467136"/>
                  </a:lnTo>
                  <a:lnTo>
                    <a:pt x="536420" y="464507"/>
                  </a:lnTo>
                  <a:lnTo>
                    <a:pt x="539903" y="461907"/>
                  </a:lnTo>
                  <a:lnTo>
                    <a:pt x="543386" y="459337"/>
                  </a:lnTo>
                  <a:lnTo>
                    <a:pt x="546869" y="456795"/>
                  </a:lnTo>
                  <a:lnTo>
                    <a:pt x="550353" y="454281"/>
                  </a:lnTo>
                  <a:lnTo>
                    <a:pt x="553836" y="451794"/>
                  </a:lnTo>
                  <a:lnTo>
                    <a:pt x="557319" y="449335"/>
                  </a:lnTo>
                  <a:lnTo>
                    <a:pt x="560802" y="446902"/>
                  </a:lnTo>
                  <a:lnTo>
                    <a:pt x="564286" y="444495"/>
                  </a:lnTo>
                  <a:lnTo>
                    <a:pt x="567769" y="442114"/>
                  </a:lnTo>
                  <a:lnTo>
                    <a:pt x="571252" y="439759"/>
                  </a:lnTo>
                  <a:lnTo>
                    <a:pt x="574735" y="437428"/>
                  </a:lnTo>
                  <a:lnTo>
                    <a:pt x="578218" y="435123"/>
                  </a:lnTo>
                  <a:lnTo>
                    <a:pt x="581702" y="432841"/>
                  </a:lnTo>
                  <a:lnTo>
                    <a:pt x="585185" y="430583"/>
                  </a:lnTo>
                  <a:lnTo>
                    <a:pt x="588668" y="428348"/>
                  </a:lnTo>
                  <a:lnTo>
                    <a:pt x="592151" y="426137"/>
                  </a:lnTo>
                  <a:lnTo>
                    <a:pt x="595635" y="496648"/>
                  </a:lnTo>
                  <a:lnTo>
                    <a:pt x="599118" y="494171"/>
                  </a:lnTo>
                  <a:lnTo>
                    <a:pt x="602601" y="491717"/>
                  </a:lnTo>
                  <a:lnTo>
                    <a:pt x="606084" y="489288"/>
                  </a:lnTo>
                  <a:lnTo>
                    <a:pt x="609568" y="486883"/>
                  </a:lnTo>
                  <a:lnTo>
                    <a:pt x="613051" y="484502"/>
                  </a:lnTo>
                  <a:lnTo>
                    <a:pt x="616534" y="482143"/>
                  </a:lnTo>
                  <a:lnTo>
                    <a:pt x="620017" y="479808"/>
                  </a:lnTo>
                  <a:lnTo>
                    <a:pt x="623501" y="477495"/>
                  </a:lnTo>
                  <a:lnTo>
                    <a:pt x="626984" y="475204"/>
                  </a:lnTo>
                  <a:lnTo>
                    <a:pt x="630467" y="539548"/>
                  </a:lnTo>
                  <a:lnTo>
                    <a:pt x="633950" y="537040"/>
                  </a:lnTo>
                  <a:lnTo>
                    <a:pt x="637434" y="534556"/>
                  </a:lnTo>
                  <a:lnTo>
                    <a:pt x="640917" y="532095"/>
                  </a:lnTo>
                  <a:lnTo>
                    <a:pt x="644400" y="529656"/>
                  </a:lnTo>
                  <a:lnTo>
                    <a:pt x="647883" y="527239"/>
                  </a:lnTo>
                  <a:lnTo>
                    <a:pt x="651367" y="524845"/>
                  </a:lnTo>
                  <a:lnTo>
                    <a:pt x="654850" y="522472"/>
                  </a:lnTo>
                  <a:lnTo>
                    <a:pt x="658333" y="520120"/>
                  </a:lnTo>
                  <a:lnTo>
                    <a:pt x="661816" y="517789"/>
                  </a:lnTo>
                  <a:lnTo>
                    <a:pt x="665300" y="515480"/>
                  </a:lnTo>
                  <a:lnTo>
                    <a:pt x="668783" y="513190"/>
                  </a:lnTo>
                  <a:lnTo>
                    <a:pt x="672266" y="510921"/>
                  </a:lnTo>
                  <a:lnTo>
                    <a:pt x="675749" y="508672"/>
                  </a:lnTo>
                  <a:lnTo>
                    <a:pt x="679233" y="506443"/>
                  </a:lnTo>
                  <a:lnTo>
                    <a:pt x="682716" y="504233"/>
                  </a:lnTo>
                  <a:lnTo>
                    <a:pt x="686199" y="502043"/>
                  </a:lnTo>
                  <a:lnTo>
                    <a:pt x="689682" y="499871"/>
                  </a:lnTo>
                  <a:lnTo>
                    <a:pt x="693166" y="497718"/>
                  </a:lnTo>
                  <a:lnTo>
                    <a:pt x="696649" y="495583"/>
                  </a:lnTo>
                  <a:lnTo>
                    <a:pt x="700132" y="493467"/>
                  </a:lnTo>
                  <a:lnTo>
                    <a:pt x="703615" y="491369"/>
                  </a:lnTo>
                  <a:lnTo>
                    <a:pt x="707099" y="489288"/>
                  </a:lnTo>
                  <a:lnTo>
                    <a:pt x="710582" y="487225"/>
                  </a:lnTo>
                  <a:lnTo>
                    <a:pt x="714065" y="485180"/>
                  </a:lnTo>
                  <a:lnTo>
                    <a:pt x="717548" y="483151"/>
                  </a:lnTo>
                  <a:lnTo>
                    <a:pt x="721032" y="481139"/>
                  </a:lnTo>
                  <a:lnTo>
                    <a:pt x="724515" y="479144"/>
                  </a:lnTo>
                  <a:lnTo>
                    <a:pt x="727998" y="477166"/>
                  </a:lnTo>
                  <a:lnTo>
                    <a:pt x="731481" y="475204"/>
                  </a:lnTo>
                  <a:lnTo>
                    <a:pt x="734965" y="473258"/>
                  </a:lnTo>
                  <a:lnTo>
                    <a:pt x="738448" y="471327"/>
                  </a:lnTo>
                  <a:lnTo>
                    <a:pt x="741931" y="469413"/>
                  </a:lnTo>
                  <a:lnTo>
                    <a:pt x="745414" y="467514"/>
                  </a:lnTo>
                  <a:lnTo>
                    <a:pt x="748898" y="465630"/>
                  </a:lnTo>
                  <a:lnTo>
                    <a:pt x="752381" y="463761"/>
                  </a:lnTo>
                  <a:lnTo>
                    <a:pt x="755864" y="461907"/>
                  </a:lnTo>
                  <a:lnTo>
                    <a:pt x="759347" y="460068"/>
                  </a:lnTo>
                  <a:lnTo>
                    <a:pt x="762831" y="458244"/>
                  </a:lnTo>
                  <a:lnTo>
                    <a:pt x="766314" y="456434"/>
                  </a:lnTo>
                  <a:lnTo>
                    <a:pt x="769797" y="454638"/>
                  </a:lnTo>
                  <a:lnTo>
                    <a:pt x="773280" y="452857"/>
                  </a:lnTo>
                  <a:lnTo>
                    <a:pt x="776764" y="451089"/>
                  </a:lnTo>
                  <a:lnTo>
                    <a:pt x="780247" y="449335"/>
                  </a:lnTo>
                  <a:lnTo>
                    <a:pt x="783730" y="447594"/>
                  </a:lnTo>
                  <a:lnTo>
                    <a:pt x="787213" y="445867"/>
                  </a:lnTo>
                  <a:lnTo>
                    <a:pt x="790697" y="444154"/>
                  </a:lnTo>
                  <a:lnTo>
                    <a:pt x="794180" y="548946"/>
                  </a:lnTo>
                  <a:lnTo>
                    <a:pt x="797663" y="546925"/>
                  </a:lnTo>
                  <a:lnTo>
                    <a:pt x="801146" y="544919"/>
                  </a:lnTo>
                  <a:lnTo>
                    <a:pt x="804630" y="542928"/>
                  </a:lnTo>
                  <a:lnTo>
                    <a:pt x="808113" y="540951"/>
                  </a:lnTo>
                  <a:lnTo>
                    <a:pt x="811596" y="538989"/>
                  </a:lnTo>
                  <a:lnTo>
                    <a:pt x="815079" y="537040"/>
                  </a:lnTo>
                  <a:lnTo>
                    <a:pt x="818563" y="535106"/>
                  </a:lnTo>
                  <a:lnTo>
                    <a:pt x="822046" y="533186"/>
                  </a:lnTo>
                  <a:lnTo>
                    <a:pt x="825529" y="531279"/>
                  </a:lnTo>
                  <a:lnTo>
                    <a:pt x="829012" y="529386"/>
                  </a:lnTo>
                  <a:lnTo>
                    <a:pt x="832496" y="527507"/>
                  </a:lnTo>
                  <a:lnTo>
                    <a:pt x="835979" y="525640"/>
                  </a:lnTo>
                  <a:lnTo>
                    <a:pt x="839462" y="523787"/>
                  </a:lnTo>
                  <a:lnTo>
                    <a:pt x="842945" y="521947"/>
                  </a:lnTo>
                  <a:lnTo>
                    <a:pt x="846429" y="520120"/>
                  </a:lnTo>
                  <a:lnTo>
                    <a:pt x="849912" y="518306"/>
                  </a:lnTo>
                  <a:lnTo>
                    <a:pt x="853395" y="516504"/>
                  </a:lnTo>
                  <a:lnTo>
                    <a:pt x="856878" y="514714"/>
                  </a:lnTo>
                  <a:lnTo>
                    <a:pt x="860361" y="512937"/>
                  </a:lnTo>
                  <a:lnTo>
                    <a:pt x="863845" y="511173"/>
                  </a:lnTo>
                  <a:lnTo>
                    <a:pt x="867328" y="509420"/>
                  </a:lnTo>
                  <a:lnTo>
                    <a:pt x="870811" y="507679"/>
                  </a:lnTo>
                  <a:lnTo>
                    <a:pt x="874294" y="505950"/>
                  </a:lnTo>
                  <a:lnTo>
                    <a:pt x="877778" y="504233"/>
                  </a:lnTo>
                  <a:lnTo>
                    <a:pt x="881261" y="502528"/>
                  </a:lnTo>
                  <a:lnTo>
                    <a:pt x="884744" y="500834"/>
                  </a:lnTo>
                  <a:lnTo>
                    <a:pt x="888227" y="499151"/>
                  </a:lnTo>
                  <a:lnTo>
                    <a:pt x="891711" y="497480"/>
                  </a:lnTo>
                  <a:lnTo>
                    <a:pt x="895194" y="495820"/>
                  </a:lnTo>
                  <a:lnTo>
                    <a:pt x="898677" y="494171"/>
                  </a:lnTo>
                  <a:lnTo>
                    <a:pt x="902160" y="492532"/>
                  </a:lnTo>
                  <a:lnTo>
                    <a:pt x="905644" y="490905"/>
                  </a:lnTo>
                  <a:lnTo>
                    <a:pt x="909127" y="489288"/>
                  </a:lnTo>
                  <a:lnTo>
                    <a:pt x="912610" y="487682"/>
                  </a:lnTo>
                  <a:lnTo>
                    <a:pt x="916093" y="486087"/>
                  </a:lnTo>
                  <a:lnTo>
                    <a:pt x="919577" y="484502"/>
                  </a:lnTo>
                  <a:lnTo>
                    <a:pt x="923060" y="482927"/>
                  </a:lnTo>
                  <a:lnTo>
                    <a:pt x="926543" y="481362"/>
                  </a:lnTo>
                  <a:lnTo>
                    <a:pt x="930026" y="479808"/>
                  </a:lnTo>
                  <a:lnTo>
                    <a:pt x="933510" y="478263"/>
                  </a:lnTo>
                  <a:lnTo>
                    <a:pt x="936993" y="476729"/>
                  </a:lnTo>
                  <a:lnTo>
                    <a:pt x="940476" y="475204"/>
                  </a:lnTo>
                  <a:lnTo>
                    <a:pt x="943959" y="473689"/>
                  </a:lnTo>
                  <a:lnTo>
                    <a:pt x="947443" y="472183"/>
                  </a:lnTo>
                  <a:lnTo>
                    <a:pt x="950926" y="470687"/>
                  </a:lnTo>
                  <a:lnTo>
                    <a:pt x="954409" y="469201"/>
                  </a:lnTo>
                  <a:lnTo>
                    <a:pt x="957892" y="467724"/>
                  </a:lnTo>
                  <a:lnTo>
                    <a:pt x="961376" y="466256"/>
                  </a:lnTo>
                  <a:lnTo>
                    <a:pt x="964859" y="464797"/>
                  </a:lnTo>
                  <a:lnTo>
                    <a:pt x="968342" y="463348"/>
                  </a:lnTo>
                  <a:lnTo>
                    <a:pt x="971825" y="461907"/>
                  </a:lnTo>
                  <a:lnTo>
                    <a:pt x="975309" y="460476"/>
                  </a:lnTo>
                  <a:lnTo>
                    <a:pt x="978792" y="459053"/>
                  </a:lnTo>
                  <a:lnTo>
                    <a:pt x="982275" y="457639"/>
                  </a:lnTo>
                  <a:lnTo>
                    <a:pt x="985758" y="456234"/>
                  </a:lnTo>
                  <a:lnTo>
                    <a:pt x="989242" y="454837"/>
                  </a:lnTo>
                  <a:lnTo>
                    <a:pt x="992725" y="453449"/>
                  </a:lnTo>
                  <a:lnTo>
                    <a:pt x="996208" y="452069"/>
                  </a:lnTo>
                  <a:lnTo>
                    <a:pt x="999691" y="450698"/>
                  </a:lnTo>
                  <a:lnTo>
                    <a:pt x="1003175" y="449335"/>
                  </a:lnTo>
                  <a:lnTo>
                    <a:pt x="1006658" y="447980"/>
                  </a:lnTo>
                  <a:lnTo>
                    <a:pt x="1010141" y="489288"/>
                  </a:lnTo>
                  <a:lnTo>
                    <a:pt x="1013624" y="487842"/>
                  </a:lnTo>
                  <a:lnTo>
                    <a:pt x="1017108" y="486405"/>
                  </a:lnTo>
                  <a:lnTo>
                    <a:pt x="1020591" y="484976"/>
                  </a:lnTo>
                  <a:lnTo>
                    <a:pt x="1024074" y="483555"/>
                  </a:lnTo>
                  <a:lnTo>
                    <a:pt x="1027557" y="482143"/>
                  </a:lnTo>
                  <a:lnTo>
                    <a:pt x="1031041" y="480739"/>
                  </a:lnTo>
                  <a:lnTo>
                    <a:pt x="1034524" y="479343"/>
                  </a:lnTo>
                  <a:lnTo>
                    <a:pt x="1038007" y="477955"/>
                  </a:lnTo>
                  <a:lnTo>
                    <a:pt x="1041490" y="476576"/>
                  </a:lnTo>
                  <a:lnTo>
                    <a:pt x="1044974" y="475204"/>
                  </a:lnTo>
                  <a:lnTo>
                    <a:pt x="1048457" y="473840"/>
                  </a:lnTo>
                  <a:lnTo>
                    <a:pt x="1051940" y="472484"/>
                  </a:lnTo>
                  <a:lnTo>
                    <a:pt x="1055423" y="471135"/>
                  </a:lnTo>
                  <a:lnTo>
                    <a:pt x="1058907" y="469794"/>
                  </a:lnTo>
                  <a:lnTo>
                    <a:pt x="1062390" y="468461"/>
                  </a:lnTo>
                  <a:lnTo>
                    <a:pt x="1065873" y="467136"/>
                  </a:lnTo>
                  <a:lnTo>
                    <a:pt x="1069356" y="465817"/>
                  </a:lnTo>
                  <a:lnTo>
                    <a:pt x="1072840" y="464507"/>
                  </a:lnTo>
                  <a:lnTo>
                    <a:pt x="1076323" y="541444"/>
                  </a:lnTo>
                  <a:lnTo>
                    <a:pt x="1079806" y="539968"/>
                  </a:lnTo>
                  <a:lnTo>
                    <a:pt x="1083289" y="538500"/>
                  </a:lnTo>
                  <a:lnTo>
                    <a:pt x="1086773" y="537040"/>
                  </a:lnTo>
                  <a:lnTo>
                    <a:pt x="1090256" y="535588"/>
                  </a:lnTo>
                  <a:lnTo>
                    <a:pt x="1093739" y="534144"/>
                  </a:lnTo>
                  <a:lnTo>
                    <a:pt x="1097222" y="532708"/>
                  </a:lnTo>
                  <a:lnTo>
                    <a:pt x="1100706" y="531279"/>
                  </a:lnTo>
                  <a:lnTo>
                    <a:pt x="1104189" y="529858"/>
                  </a:lnTo>
                  <a:lnTo>
                    <a:pt x="1107672" y="670677"/>
                  </a:lnTo>
                  <a:lnTo>
                    <a:pt x="1111155" y="668978"/>
                  </a:lnTo>
                  <a:lnTo>
                    <a:pt x="1114639" y="667288"/>
                  </a:lnTo>
                  <a:lnTo>
                    <a:pt x="1118122" y="665607"/>
                  </a:lnTo>
                  <a:lnTo>
                    <a:pt x="1121605" y="663934"/>
                  </a:lnTo>
                  <a:lnTo>
                    <a:pt x="1125088" y="695397"/>
                  </a:lnTo>
                  <a:lnTo>
                    <a:pt x="1128572" y="693678"/>
                  </a:lnTo>
                  <a:lnTo>
                    <a:pt x="1132055" y="691968"/>
                  </a:lnTo>
                  <a:lnTo>
                    <a:pt x="1135538" y="690266"/>
                  </a:lnTo>
                  <a:lnTo>
                    <a:pt x="1139021" y="688572"/>
                  </a:lnTo>
                  <a:lnTo>
                    <a:pt x="1142505" y="750291"/>
                  </a:lnTo>
                  <a:lnTo>
                    <a:pt x="1145988" y="748500"/>
                  </a:lnTo>
                  <a:lnTo>
                    <a:pt x="1149471" y="746718"/>
                  </a:lnTo>
                  <a:lnTo>
                    <a:pt x="1152954" y="744945"/>
                  </a:lnTo>
                  <a:lnTo>
                    <a:pt x="1156437" y="743180"/>
                  </a:lnTo>
                  <a:lnTo>
                    <a:pt x="1159921" y="741423"/>
                  </a:lnTo>
                  <a:lnTo>
                    <a:pt x="1163404" y="739675"/>
                  </a:lnTo>
                  <a:lnTo>
                    <a:pt x="1166887" y="737934"/>
                  </a:lnTo>
                  <a:lnTo>
                    <a:pt x="1170370" y="736202"/>
                  </a:lnTo>
                  <a:lnTo>
                    <a:pt x="1173854" y="734478"/>
                  </a:lnTo>
                  <a:lnTo>
                    <a:pt x="1177337" y="732763"/>
                  </a:lnTo>
                  <a:lnTo>
                    <a:pt x="1180820" y="731055"/>
                  </a:lnTo>
                  <a:lnTo>
                    <a:pt x="1184303" y="729355"/>
                  </a:lnTo>
                  <a:lnTo>
                    <a:pt x="1187787" y="727663"/>
                  </a:lnTo>
                  <a:lnTo>
                    <a:pt x="1191270" y="725978"/>
                  </a:lnTo>
                  <a:lnTo>
                    <a:pt x="1194753" y="724302"/>
                  </a:lnTo>
                  <a:lnTo>
                    <a:pt x="1198236" y="722633"/>
                  </a:lnTo>
                  <a:lnTo>
                    <a:pt x="1201720" y="720972"/>
                  </a:lnTo>
                  <a:lnTo>
                    <a:pt x="1205203" y="719319"/>
                  </a:lnTo>
                  <a:lnTo>
                    <a:pt x="1208686" y="717673"/>
                  </a:lnTo>
                  <a:lnTo>
                    <a:pt x="1212169" y="716035"/>
                  </a:lnTo>
                  <a:lnTo>
                    <a:pt x="1215653" y="714404"/>
                  </a:lnTo>
                  <a:lnTo>
                    <a:pt x="1219136" y="712780"/>
                  </a:lnTo>
                  <a:lnTo>
                    <a:pt x="1222619" y="711164"/>
                  </a:lnTo>
                  <a:lnTo>
                    <a:pt x="1226102" y="709555"/>
                  </a:lnTo>
                  <a:lnTo>
                    <a:pt x="1229586" y="707954"/>
                  </a:lnTo>
                  <a:lnTo>
                    <a:pt x="1233069" y="706359"/>
                  </a:lnTo>
                  <a:lnTo>
                    <a:pt x="1236552" y="704772"/>
                  </a:lnTo>
                  <a:lnTo>
                    <a:pt x="1240035" y="732420"/>
                  </a:lnTo>
                  <a:lnTo>
                    <a:pt x="1243519" y="730799"/>
                  </a:lnTo>
                  <a:lnTo>
                    <a:pt x="1247002" y="729185"/>
                  </a:lnTo>
                  <a:lnTo>
                    <a:pt x="1250485" y="727578"/>
                  </a:lnTo>
                  <a:lnTo>
                    <a:pt x="1253968" y="725978"/>
                  </a:lnTo>
                  <a:lnTo>
                    <a:pt x="1257452" y="752777"/>
                  </a:lnTo>
                  <a:lnTo>
                    <a:pt x="1260935" y="751146"/>
                  </a:lnTo>
                  <a:lnTo>
                    <a:pt x="1264418" y="749522"/>
                  </a:lnTo>
                  <a:lnTo>
                    <a:pt x="1267901" y="747905"/>
                  </a:lnTo>
                  <a:lnTo>
                    <a:pt x="1271385" y="746295"/>
                  </a:lnTo>
                  <a:lnTo>
                    <a:pt x="1274868" y="744692"/>
                  </a:lnTo>
                  <a:lnTo>
                    <a:pt x="1278351" y="743096"/>
                  </a:lnTo>
                  <a:lnTo>
                    <a:pt x="1281834" y="741507"/>
                  </a:lnTo>
                  <a:lnTo>
                    <a:pt x="1285318" y="739924"/>
                  </a:lnTo>
                  <a:lnTo>
                    <a:pt x="1288801" y="765778"/>
                  </a:lnTo>
                  <a:lnTo>
                    <a:pt x="1292284" y="764167"/>
                  </a:lnTo>
                  <a:lnTo>
                    <a:pt x="1295767" y="762562"/>
                  </a:lnTo>
                  <a:lnTo>
                    <a:pt x="1299251" y="760964"/>
                  </a:lnTo>
                  <a:lnTo>
                    <a:pt x="1302734" y="759373"/>
                  </a:lnTo>
                  <a:lnTo>
                    <a:pt x="1306217" y="757789"/>
                  </a:lnTo>
                  <a:lnTo>
                    <a:pt x="1309700" y="756211"/>
                  </a:lnTo>
                  <a:lnTo>
                    <a:pt x="1313184" y="754640"/>
                  </a:lnTo>
                  <a:lnTo>
                    <a:pt x="1316667" y="753075"/>
                  </a:lnTo>
                  <a:lnTo>
                    <a:pt x="1320150" y="751516"/>
                  </a:lnTo>
                  <a:lnTo>
                    <a:pt x="1323633" y="776455"/>
                  </a:lnTo>
                  <a:lnTo>
                    <a:pt x="1327117" y="774870"/>
                  </a:lnTo>
                  <a:lnTo>
                    <a:pt x="1330600" y="773292"/>
                  </a:lnTo>
                  <a:lnTo>
                    <a:pt x="1334083" y="771721"/>
                  </a:lnTo>
                  <a:lnTo>
                    <a:pt x="1337566" y="795988"/>
                  </a:lnTo>
                  <a:lnTo>
                    <a:pt x="1341050" y="794392"/>
                  </a:lnTo>
                  <a:lnTo>
                    <a:pt x="1344533" y="792803"/>
                  </a:lnTo>
                  <a:lnTo>
                    <a:pt x="1348016" y="791219"/>
                  </a:lnTo>
                  <a:lnTo>
                    <a:pt x="1351499" y="789643"/>
                  </a:lnTo>
                  <a:lnTo>
                    <a:pt x="1354983" y="862197"/>
                  </a:lnTo>
                  <a:lnTo>
                    <a:pt x="1358466" y="860533"/>
                  </a:lnTo>
                  <a:lnTo>
                    <a:pt x="1361949" y="858874"/>
                  </a:lnTo>
                  <a:lnTo>
                    <a:pt x="1365432" y="857223"/>
                  </a:lnTo>
                  <a:lnTo>
                    <a:pt x="1368916" y="855577"/>
                  </a:lnTo>
                  <a:lnTo>
                    <a:pt x="1372399" y="853938"/>
                  </a:lnTo>
                  <a:lnTo>
                    <a:pt x="1375882" y="852305"/>
                  </a:lnTo>
                  <a:lnTo>
                    <a:pt x="1379365" y="850679"/>
                  </a:lnTo>
                  <a:lnTo>
                    <a:pt x="1382849" y="849058"/>
                  </a:lnTo>
                  <a:lnTo>
                    <a:pt x="1386332" y="847444"/>
                  </a:lnTo>
                  <a:lnTo>
                    <a:pt x="1389815" y="845836"/>
                  </a:lnTo>
                  <a:lnTo>
                    <a:pt x="1393298" y="844234"/>
                  </a:lnTo>
                  <a:lnTo>
                    <a:pt x="1396782" y="842637"/>
                  </a:lnTo>
                  <a:lnTo>
                    <a:pt x="1400265" y="841047"/>
                  </a:lnTo>
                  <a:lnTo>
                    <a:pt x="1403748" y="839463"/>
                  </a:lnTo>
                  <a:lnTo>
                    <a:pt x="1407231" y="837885"/>
                  </a:lnTo>
                  <a:lnTo>
                    <a:pt x="1410715" y="836313"/>
                  </a:lnTo>
                  <a:lnTo>
                    <a:pt x="1414198" y="834747"/>
                  </a:lnTo>
                  <a:lnTo>
                    <a:pt x="1417681" y="833187"/>
                  </a:lnTo>
                  <a:lnTo>
                    <a:pt x="1421164" y="831632"/>
                  </a:lnTo>
                  <a:lnTo>
                    <a:pt x="1424648" y="830083"/>
                  </a:lnTo>
                  <a:lnTo>
                    <a:pt x="1428131" y="828540"/>
                  </a:lnTo>
                  <a:lnTo>
                    <a:pt x="1431614" y="827003"/>
                  </a:lnTo>
                  <a:lnTo>
                    <a:pt x="1435097" y="825471"/>
                  </a:lnTo>
                  <a:lnTo>
                    <a:pt x="1438580" y="847041"/>
                  </a:lnTo>
                  <a:lnTo>
                    <a:pt x="1442064" y="845492"/>
                  </a:lnTo>
                  <a:lnTo>
                    <a:pt x="1445547" y="843948"/>
                  </a:lnTo>
                  <a:lnTo>
                    <a:pt x="1449030" y="842410"/>
                  </a:lnTo>
                  <a:lnTo>
                    <a:pt x="1452513" y="840877"/>
                  </a:lnTo>
                  <a:lnTo>
                    <a:pt x="1455997" y="861910"/>
                  </a:lnTo>
                  <a:lnTo>
                    <a:pt x="1459480" y="860361"/>
                  </a:lnTo>
                  <a:lnTo>
                    <a:pt x="1462963" y="858817"/>
                  </a:lnTo>
                  <a:lnTo>
                    <a:pt x="1466446" y="857280"/>
                  </a:lnTo>
                  <a:lnTo>
                    <a:pt x="1469930" y="877819"/>
                  </a:lnTo>
                  <a:lnTo>
                    <a:pt x="1473413" y="876266"/>
                  </a:lnTo>
                  <a:lnTo>
                    <a:pt x="1476896" y="874718"/>
                  </a:lnTo>
                  <a:lnTo>
                    <a:pt x="1480379" y="873176"/>
                  </a:lnTo>
                  <a:lnTo>
                    <a:pt x="1483863" y="871639"/>
                  </a:lnTo>
                  <a:lnTo>
                    <a:pt x="1487346" y="1014029"/>
                  </a:lnTo>
                  <a:lnTo>
                    <a:pt x="1490829" y="1012349"/>
                  </a:lnTo>
                  <a:lnTo>
                    <a:pt x="1494312" y="1010673"/>
                  </a:lnTo>
                  <a:lnTo>
                    <a:pt x="1497796" y="1009004"/>
                  </a:lnTo>
                  <a:lnTo>
                    <a:pt x="1501279" y="1007340"/>
                  </a:lnTo>
                  <a:lnTo>
                    <a:pt x="1504762" y="1005681"/>
                  </a:lnTo>
                  <a:lnTo>
                    <a:pt x="1508245" y="1004028"/>
                  </a:lnTo>
                  <a:lnTo>
                    <a:pt x="1511729" y="1002381"/>
                  </a:lnTo>
                  <a:lnTo>
                    <a:pt x="1515212" y="1000738"/>
                  </a:lnTo>
                  <a:lnTo>
                    <a:pt x="1518695" y="999101"/>
                  </a:lnTo>
                  <a:lnTo>
                    <a:pt x="1522178" y="1016561"/>
                  </a:lnTo>
                  <a:lnTo>
                    <a:pt x="1525662" y="1014916"/>
                  </a:lnTo>
                  <a:lnTo>
                    <a:pt x="1529145" y="1013277"/>
                  </a:lnTo>
                  <a:lnTo>
                    <a:pt x="1532628" y="1011643"/>
                  </a:lnTo>
                  <a:lnTo>
                    <a:pt x="1536111" y="1083267"/>
                  </a:lnTo>
                  <a:lnTo>
                    <a:pt x="1539595" y="1081577"/>
                  </a:lnTo>
                  <a:lnTo>
                    <a:pt x="1543078" y="1079893"/>
                  </a:lnTo>
                  <a:lnTo>
                    <a:pt x="1546561" y="1078213"/>
                  </a:lnTo>
                  <a:lnTo>
                    <a:pt x="1550044" y="1076539"/>
                  </a:lnTo>
                  <a:lnTo>
                    <a:pt x="1553528" y="1160210"/>
                  </a:lnTo>
                  <a:lnTo>
                    <a:pt x="1557011" y="1158477"/>
                  </a:lnTo>
                  <a:lnTo>
                    <a:pt x="1560494" y="1156750"/>
                  </a:lnTo>
                  <a:lnTo>
                    <a:pt x="1563977" y="1155028"/>
                  </a:lnTo>
                  <a:lnTo>
                    <a:pt x="1567461" y="1153311"/>
                  </a:lnTo>
                  <a:lnTo>
                    <a:pt x="1570944" y="1151599"/>
                  </a:lnTo>
                  <a:lnTo>
                    <a:pt x="1574427" y="1149893"/>
                  </a:lnTo>
                  <a:lnTo>
                    <a:pt x="1577910" y="1148191"/>
                  </a:lnTo>
                  <a:lnTo>
                    <a:pt x="1581394" y="1146495"/>
                  </a:lnTo>
                  <a:lnTo>
                    <a:pt x="1584877" y="1238965"/>
                  </a:lnTo>
                  <a:lnTo>
                    <a:pt x="1588360" y="1237213"/>
                  </a:lnTo>
                  <a:lnTo>
                    <a:pt x="1591843" y="1235466"/>
                  </a:lnTo>
                  <a:lnTo>
                    <a:pt x="1595327" y="1233724"/>
                  </a:lnTo>
                  <a:lnTo>
                    <a:pt x="1598810" y="1231987"/>
                  </a:lnTo>
                  <a:lnTo>
                    <a:pt x="1602293" y="1274414"/>
                  </a:lnTo>
                  <a:lnTo>
                    <a:pt x="1605776" y="1272659"/>
                  </a:lnTo>
                  <a:lnTo>
                    <a:pt x="1609260" y="1270910"/>
                  </a:lnTo>
                  <a:lnTo>
                    <a:pt x="1612743" y="1269165"/>
                  </a:lnTo>
                  <a:lnTo>
                    <a:pt x="1616226" y="1267425"/>
                  </a:lnTo>
                  <a:lnTo>
                    <a:pt x="1619709" y="1294099"/>
                  </a:lnTo>
                  <a:lnTo>
                    <a:pt x="1623193" y="1292352"/>
                  </a:lnTo>
                  <a:lnTo>
                    <a:pt x="1626676" y="1290610"/>
                  </a:lnTo>
                  <a:lnTo>
                    <a:pt x="1630159" y="1288873"/>
                  </a:lnTo>
                  <a:lnTo>
                    <a:pt x="1633642" y="1287140"/>
                  </a:lnTo>
                  <a:lnTo>
                    <a:pt x="1637126" y="1313028"/>
                  </a:lnTo>
                  <a:lnTo>
                    <a:pt x="1640609" y="1311290"/>
                  </a:lnTo>
                  <a:lnTo>
                    <a:pt x="1644092" y="1309556"/>
                  </a:lnTo>
                  <a:lnTo>
                    <a:pt x="1647575" y="1307827"/>
                  </a:lnTo>
                  <a:lnTo>
                    <a:pt x="1651059" y="1306103"/>
                  </a:lnTo>
                  <a:lnTo>
                    <a:pt x="1654542" y="1304383"/>
                  </a:lnTo>
                  <a:lnTo>
                    <a:pt x="1658025" y="1302667"/>
                  </a:lnTo>
                  <a:lnTo>
                    <a:pt x="1661508" y="1300956"/>
                  </a:lnTo>
                  <a:lnTo>
                    <a:pt x="1664992" y="1299250"/>
                  </a:lnTo>
                  <a:lnTo>
                    <a:pt x="1668475" y="1311034"/>
                  </a:lnTo>
                  <a:lnTo>
                    <a:pt x="1671958" y="1309329"/>
                  </a:lnTo>
                  <a:lnTo>
                    <a:pt x="1675441" y="1307629"/>
                  </a:lnTo>
                  <a:lnTo>
                    <a:pt x="1678925" y="1305933"/>
                  </a:lnTo>
                  <a:lnTo>
                    <a:pt x="1682408" y="1304242"/>
                  </a:lnTo>
                  <a:lnTo>
                    <a:pt x="1685891" y="1302555"/>
                  </a:lnTo>
                  <a:lnTo>
                    <a:pt x="1689374" y="1300872"/>
                  </a:lnTo>
                  <a:lnTo>
                    <a:pt x="1692858" y="1299194"/>
                  </a:lnTo>
                  <a:lnTo>
                    <a:pt x="1696341" y="1297520"/>
                  </a:lnTo>
                  <a:lnTo>
                    <a:pt x="1699824" y="1295850"/>
                  </a:lnTo>
                  <a:lnTo>
                    <a:pt x="1703307" y="1307438"/>
                  </a:lnTo>
                  <a:lnTo>
                    <a:pt x="1706791" y="1305770"/>
                  </a:lnTo>
                  <a:lnTo>
                    <a:pt x="1710274" y="1304106"/>
                  </a:lnTo>
                  <a:lnTo>
                    <a:pt x="1713757" y="1302446"/>
                  </a:lnTo>
                  <a:lnTo>
                    <a:pt x="1717240" y="1313858"/>
                  </a:lnTo>
                  <a:lnTo>
                    <a:pt x="1720723" y="1312200"/>
                  </a:lnTo>
                  <a:lnTo>
                    <a:pt x="1724207" y="1310547"/>
                  </a:lnTo>
                  <a:lnTo>
                    <a:pt x="1727690" y="1308897"/>
                  </a:lnTo>
                  <a:lnTo>
                    <a:pt x="1731173" y="1307252"/>
                  </a:lnTo>
                  <a:lnTo>
                    <a:pt x="1734656" y="1331218"/>
                  </a:lnTo>
                  <a:lnTo>
                    <a:pt x="1738140" y="1329569"/>
                  </a:lnTo>
                  <a:lnTo>
                    <a:pt x="1741623" y="1327924"/>
                  </a:lnTo>
                  <a:lnTo>
                    <a:pt x="1745106" y="1326282"/>
                  </a:lnTo>
                  <a:lnTo>
                    <a:pt x="1748589" y="1324645"/>
                  </a:lnTo>
                  <a:lnTo>
                    <a:pt x="1752073" y="1323012"/>
                  </a:lnTo>
                  <a:lnTo>
                    <a:pt x="1755556" y="1321383"/>
                  </a:lnTo>
                  <a:lnTo>
                    <a:pt x="1759039" y="1319757"/>
                  </a:lnTo>
                  <a:lnTo>
                    <a:pt x="1762522" y="1318136"/>
                  </a:lnTo>
                  <a:lnTo>
                    <a:pt x="1766006" y="1316519"/>
                  </a:lnTo>
                  <a:lnTo>
                    <a:pt x="1769489" y="1314906"/>
                  </a:lnTo>
                  <a:lnTo>
                    <a:pt x="1772972" y="1313296"/>
                  </a:lnTo>
                  <a:lnTo>
                    <a:pt x="1776455" y="1311691"/>
                  </a:lnTo>
                  <a:lnTo>
                    <a:pt x="1779939" y="1310089"/>
                  </a:lnTo>
                  <a:lnTo>
                    <a:pt x="1783422" y="1308492"/>
                  </a:lnTo>
                  <a:lnTo>
                    <a:pt x="1786905" y="1306898"/>
                  </a:lnTo>
                  <a:lnTo>
                    <a:pt x="1790388" y="1305308"/>
                  </a:lnTo>
                  <a:lnTo>
                    <a:pt x="1793872" y="1303722"/>
                  </a:lnTo>
                  <a:lnTo>
                    <a:pt x="1797355" y="1302140"/>
                  </a:lnTo>
                  <a:lnTo>
                    <a:pt x="1800838" y="1300562"/>
                  </a:lnTo>
                  <a:lnTo>
                    <a:pt x="1804321" y="1298988"/>
                  </a:lnTo>
                  <a:lnTo>
                    <a:pt x="1807805" y="1297417"/>
                  </a:lnTo>
                  <a:lnTo>
                    <a:pt x="1811288" y="1295850"/>
                  </a:lnTo>
                  <a:lnTo>
                    <a:pt x="1814771" y="1294287"/>
                  </a:lnTo>
                  <a:lnTo>
                    <a:pt x="1818254" y="1329617"/>
                  </a:lnTo>
                  <a:lnTo>
                    <a:pt x="1821738" y="1328044"/>
                  </a:lnTo>
                  <a:lnTo>
                    <a:pt x="1825221" y="1326475"/>
                  </a:lnTo>
                  <a:lnTo>
                    <a:pt x="1828704" y="1324910"/>
                  </a:lnTo>
                  <a:lnTo>
                    <a:pt x="1832187" y="1323348"/>
                  </a:lnTo>
                  <a:lnTo>
                    <a:pt x="1835671" y="1321789"/>
                  </a:lnTo>
                  <a:lnTo>
                    <a:pt x="1839154" y="1320235"/>
                  </a:lnTo>
                  <a:lnTo>
                    <a:pt x="1842637" y="1318684"/>
                  </a:lnTo>
                  <a:lnTo>
                    <a:pt x="1846120" y="1317137"/>
                  </a:lnTo>
                  <a:lnTo>
                    <a:pt x="1849604" y="1374165"/>
                  </a:lnTo>
                  <a:lnTo>
                    <a:pt x="1853087" y="1372600"/>
                  </a:lnTo>
                  <a:lnTo>
                    <a:pt x="1856570" y="1371039"/>
                  </a:lnTo>
                  <a:lnTo>
                    <a:pt x="1860053" y="1369481"/>
                  </a:lnTo>
                  <a:lnTo>
                    <a:pt x="1863537" y="1367926"/>
                  </a:lnTo>
                  <a:lnTo>
                    <a:pt x="1867020" y="1388883"/>
                  </a:lnTo>
                  <a:lnTo>
                    <a:pt x="1870503" y="1387327"/>
                  </a:lnTo>
                  <a:lnTo>
                    <a:pt x="1873986" y="1385774"/>
                  </a:lnTo>
                  <a:lnTo>
                    <a:pt x="1877470" y="1384225"/>
                  </a:lnTo>
                  <a:lnTo>
                    <a:pt x="1880953" y="1382679"/>
                  </a:lnTo>
                  <a:lnTo>
                    <a:pt x="1884436" y="1381137"/>
                  </a:lnTo>
                  <a:lnTo>
                    <a:pt x="1887919" y="1379598"/>
                  </a:lnTo>
                  <a:lnTo>
                    <a:pt x="1891403" y="1378062"/>
                  </a:lnTo>
                  <a:lnTo>
                    <a:pt x="1894886" y="1376530"/>
                  </a:lnTo>
                  <a:lnTo>
                    <a:pt x="1898369" y="1375002"/>
                  </a:lnTo>
                  <a:lnTo>
                    <a:pt x="1901852" y="1384510"/>
                  </a:lnTo>
                  <a:lnTo>
                    <a:pt x="1905336" y="1382984"/>
                  </a:lnTo>
                  <a:lnTo>
                    <a:pt x="1908819" y="1381461"/>
                  </a:lnTo>
                  <a:lnTo>
                    <a:pt x="1912302" y="1379942"/>
                  </a:lnTo>
                  <a:lnTo>
                    <a:pt x="1915785" y="1389329"/>
                  </a:lnTo>
                  <a:lnTo>
                    <a:pt x="1919269" y="1387812"/>
                  </a:lnTo>
                  <a:lnTo>
                    <a:pt x="1922752" y="1386298"/>
                  </a:lnTo>
                  <a:lnTo>
                    <a:pt x="1926235" y="1384788"/>
                  </a:lnTo>
                  <a:lnTo>
                    <a:pt x="1929718" y="1383281"/>
                  </a:lnTo>
                  <a:lnTo>
                    <a:pt x="1933202" y="1434550"/>
                  </a:lnTo>
                  <a:lnTo>
                    <a:pt x="1936685" y="1433032"/>
                  </a:lnTo>
                  <a:lnTo>
                    <a:pt x="1940168" y="1431516"/>
                  </a:lnTo>
                  <a:lnTo>
                    <a:pt x="1943651" y="1430004"/>
                  </a:lnTo>
                  <a:lnTo>
                    <a:pt x="1947135" y="1428495"/>
                  </a:lnTo>
                  <a:lnTo>
                    <a:pt x="1950618" y="1426989"/>
                  </a:lnTo>
                  <a:lnTo>
                    <a:pt x="1954101" y="1425486"/>
                  </a:lnTo>
                  <a:lnTo>
                    <a:pt x="1957584" y="1423987"/>
                  </a:lnTo>
                  <a:lnTo>
                    <a:pt x="1961068" y="1422491"/>
                  </a:lnTo>
                  <a:lnTo>
                    <a:pt x="1964551" y="1420997"/>
                  </a:lnTo>
                  <a:lnTo>
                    <a:pt x="1968034" y="1419507"/>
                  </a:lnTo>
                  <a:lnTo>
                    <a:pt x="1971517" y="1418020"/>
                  </a:lnTo>
                  <a:lnTo>
                    <a:pt x="1975001" y="1416536"/>
                  </a:lnTo>
                  <a:lnTo>
                    <a:pt x="1978484" y="1415056"/>
                  </a:lnTo>
                  <a:lnTo>
                    <a:pt x="1981967" y="1433863"/>
                  </a:lnTo>
                  <a:lnTo>
                    <a:pt x="1985450" y="1432382"/>
                  </a:lnTo>
                  <a:lnTo>
                    <a:pt x="1988934" y="1430904"/>
                  </a:lnTo>
                  <a:lnTo>
                    <a:pt x="1992417" y="1429429"/>
                  </a:lnTo>
                  <a:lnTo>
                    <a:pt x="1995900" y="1427957"/>
                  </a:lnTo>
                  <a:lnTo>
                    <a:pt x="1999383" y="1446349"/>
                  </a:lnTo>
                  <a:lnTo>
                    <a:pt x="2002867" y="1444877"/>
                  </a:lnTo>
                  <a:lnTo>
                    <a:pt x="2006350" y="1443408"/>
                  </a:lnTo>
                  <a:lnTo>
                    <a:pt x="2009833" y="1441942"/>
                  </a:lnTo>
                  <a:lnTo>
                    <a:pt x="2013316" y="1440479"/>
                  </a:lnTo>
                  <a:lnTo>
                    <a:pt x="2016799" y="1439019"/>
                  </a:lnTo>
                  <a:lnTo>
                    <a:pt x="2020283" y="1437562"/>
                  </a:lnTo>
                  <a:lnTo>
                    <a:pt x="2023766" y="1436108"/>
                  </a:lnTo>
                  <a:lnTo>
                    <a:pt x="2027249" y="1434656"/>
                  </a:lnTo>
                  <a:lnTo>
                    <a:pt x="2030732" y="1442970"/>
                  </a:lnTo>
                  <a:lnTo>
                    <a:pt x="2034216" y="1441521"/>
                  </a:lnTo>
                  <a:lnTo>
                    <a:pt x="2037699" y="1440076"/>
                  </a:lnTo>
                  <a:lnTo>
                    <a:pt x="2041182" y="1438633"/>
                  </a:lnTo>
                  <a:lnTo>
                    <a:pt x="2044665" y="1437194"/>
                  </a:lnTo>
                  <a:lnTo>
                    <a:pt x="2048149" y="1464451"/>
                  </a:lnTo>
                  <a:lnTo>
                    <a:pt x="2051632" y="1463009"/>
                  </a:lnTo>
                  <a:lnTo>
                    <a:pt x="2055115" y="1461570"/>
                  </a:lnTo>
                  <a:lnTo>
                    <a:pt x="2058598" y="1460133"/>
                  </a:lnTo>
                  <a:lnTo>
                    <a:pt x="2062082" y="1458700"/>
                  </a:lnTo>
                  <a:lnTo>
                    <a:pt x="2065565" y="1485134"/>
                  </a:lnTo>
                  <a:lnTo>
                    <a:pt x="2069048" y="1483699"/>
                  </a:lnTo>
                  <a:lnTo>
                    <a:pt x="2072531" y="1482266"/>
                  </a:lnTo>
                  <a:lnTo>
                    <a:pt x="2076015" y="1480836"/>
                  </a:lnTo>
                  <a:lnTo>
                    <a:pt x="2079498" y="1479409"/>
                  </a:lnTo>
                  <a:lnTo>
                    <a:pt x="2082981" y="1496118"/>
                  </a:lnTo>
                  <a:lnTo>
                    <a:pt x="2086464" y="1494692"/>
                  </a:lnTo>
                  <a:lnTo>
                    <a:pt x="2089948" y="1493269"/>
                  </a:lnTo>
                  <a:lnTo>
                    <a:pt x="2093431" y="1491848"/>
                  </a:lnTo>
                  <a:lnTo>
                    <a:pt x="2096914" y="1559739"/>
                  </a:lnTo>
                  <a:lnTo>
                    <a:pt x="2100397" y="1558310"/>
                  </a:lnTo>
                  <a:lnTo>
                    <a:pt x="2103881" y="1556883"/>
                  </a:lnTo>
                  <a:lnTo>
                    <a:pt x="2107364" y="1555459"/>
                  </a:lnTo>
                  <a:lnTo>
                    <a:pt x="2110847" y="1554037"/>
                  </a:lnTo>
                  <a:lnTo>
                    <a:pt x="2114330" y="1593508"/>
                  </a:lnTo>
                  <a:lnTo>
                    <a:pt x="2117814" y="1592085"/>
                  </a:lnTo>
                  <a:lnTo>
                    <a:pt x="2121297" y="1590664"/>
                  </a:lnTo>
                  <a:lnTo>
                    <a:pt x="2124780" y="1589247"/>
                  </a:lnTo>
                  <a:lnTo>
                    <a:pt x="2128263" y="1587831"/>
                  </a:lnTo>
                  <a:lnTo>
                    <a:pt x="2131747" y="1586418"/>
                  </a:lnTo>
                  <a:lnTo>
                    <a:pt x="2135230" y="1585008"/>
                  </a:lnTo>
                  <a:lnTo>
                    <a:pt x="2138713" y="1583600"/>
                  </a:lnTo>
                  <a:lnTo>
                    <a:pt x="2142196" y="1582195"/>
                  </a:lnTo>
                  <a:lnTo>
                    <a:pt x="2145680" y="1580792"/>
                  </a:lnTo>
                  <a:lnTo>
                    <a:pt x="2149163" y="1610836"/>
                  </a:lnTo>
                  <a:lnTo>
                    <a:pt x="2152646" y="1609434"/>
                  </a:lnTo>
                  <a:lnTo>
                    <a:pt x="2156129" y="1608034"/>
                  </a:lnTo>
                  <a:lnTo>
                    <a:pt x="2159613" y="1606637"/>
                  </a:lnTo>
                  <a:lnTo>
                    <a:pt x="2163096" y="1620571"/>
                  </a:lnTo>
                  <a:lnTo>
                    <a:pt x="2166579" y="1619176"/>
                  </a:lnTo>
                  <a:lnTo>
                    <a:pt x="2170062" y="1617784"/>
                  </a:lnTo>
                  <a:lnTo>
                    <a:pt x="2173546" y="1616395"/>
                  </a:lnTo>
                  <a:lnTo>
                    <a:pt x="2177029" y="1615008"/>
                  </a:lnTo>
                  <a:lnTo>
                    <a:pt x="2180512" y="1621190"/>
                  </a:lnTo>
                  <a:lnTo>
                    <a:pt x="2183995" y="1619806"/>
                  </a:lnTo>
                  <a:lnTo>
                    <a:pt x="2187479" y="1618426"/>
                  </a:lnTo>
                  <a:lnTo>
                    <a:pt x="2190962" y="1617047"/>
                  </a:lnTo>
                  <a:lnTo>
                    <a:pt x="2194445" y="1615671"/>
                  </a:lnTo>
                  <a:lnTo>
                    <a:pt x="2197928" y="1636623"/>
                  </a:lnTo>
                  <a:lnTo>
                    <a:pt x="2201412" y="1635249"/>
                  </a:lnTo>
                  <a:lnTo>
                    <a:pt x="2204895" y="1633877"/>
                  </a:lnTo>
                  <a:lnTo>
                    <a:pt x="2208378" y="1632508"/>
                  </a:lnTo>
                  <a:lnTo>
                    <a:pt x="2211861" y="1631141"/>
                  </a:lnTo>
                  <a:lnTo>
                    <a:pt x="2215345" y="1637096"/>
                  </a:lnTo>
                  <a:lnTo>
                    <a:pt x="2218828" y="1635733"/>
                  </a:lnTo>
                  <a:lnTo>
                    <a:pt x="2222311" y="1634372"/>
                  </a:lnTo>
                  <a:lnTo>
                    <a:pt x="2225794" y="1633014"/>
                  </a:lnTo>
                  <a:lnTo>
                    <a:pt x="2229278" y="1638917"/>
                  </a:lnTo>
                  <a:lnTo>
                    <a:pt x="2232761" y="1637563"/>
                  </a:lnTo>
                  <a:lnTo>
                    <a:pt x="2236244" y="1636210"/>
                  </a:lnTo>
                  <a:lnTo>
                    <a:pt x="2239727" y="1634860"/>
                  </a:lnTo>
                  <a:lnTo>
                    <a:pt x="2243211" y="1633512"/>
                  </a:lnTo>
                  <a:lnTo>
                    <a:pt x="2246694" y="1639366"/>
                  </a:lnTo>
                  <a:lnTo>
                    <a:pt x="2250177" y="1638021"/>
                  </a:lnTo>
                  <a:lnTo>
                    <a:pt x="2253660" y="1636679"/>
                  </a:lnTo>
                  <a:lnTo>
                    <a:pt x="2257144" y="1635339"/>
                  </a:lnTo>
                  <a:lnTo>
                    <a:pt x="2260627" y="1634002"/>
                  </a:lnTo>
                  <a:lnTo>
                    <a:pt x="2264110" y="1653925"/>
                  </a:lnTo>
                  <a:lnTo>
                    <a:pt x="2267593" y="1652590"/>
                  </a:lnTo>
                  <a:lnTo>
                    <a:pt x="2271077" y="1651257"/>
                  </a:lnTo>
                  <a:lnTo>
                    <a:pt x="2274560" y="1649926"/>
                  </a:lnTo>
                  <a:lnTo>
                    <a:pt x="2278043" y="1648597"/>
                  </a:lnTo>
                  <a:lnTo>
                    <a:pt x="2281526" y="1654246"/>
                  </a:lnTo>
                  <a:lnTo>
                    <a:pt x="2285010" y="1652921"/>
                  </a:lnTo>
                  <a:lnTo>
                    <a:pt x="2288493" y="1651598"/>
                  </a:lnTo>
                  <a:lnTo>
                    <a:pt x="2291976" y="1650277"/>
                  </a:lnTo>
                  <a:lnTo>
                    <a:pt x="2295459" y="1676331"/>
                  </a:lnTo>
                  <a:lnTo>
                    <a:pt x="2298942" y="1675012"/>
                  </a:lnTo>
                  <a:lnTo>
                    <a:pt x="2302426" y="1673696"/>
                  </a:lnTo>
                  <a:lnTo>
                    <a:pt x="2305909" y="1672381"/>
                  </a:lnTo>
                  <a:lnTo>
                    <a:pt x="2309392" y="1671069"/>
                  </a:lnTo>
                  <a:lnTo>
                    <a:pt x="2312875" y="1689753"/>
                  </a:lnTo>
                  <a:lnTo>
                    <a:pt x="2316359" y="1688443"/>
                  </a:lnTo>
                  <a:lnTo>
                    <a:pt x="2319842" y="1687136"/>
                  </a:lnTo>
                  <a:lnTo>
                    <a:pt x="2323325" y="1685831"/>
                  </a:lnTo>
                  <a:lnTo>
                    <a:pt x="2326808" y="1684528"/>
                  </a:lnTo>
                  <a:lnTo>
                    <a:pt x="2330292" y="1683226"/>
                  </a:lnTo>
                  <a:lnTo>
                    <a:pt x="2333775" y="1681927"/>
                  </a:lnTo>
                  <a:lnTo>
                    <a:pt x="2337258" y="1680630"/>
                  </a:lnTo>
                  <a:lnTo>
                    <a:pt x="2340741" y="1679335"/>
                  </a:lnTo>
                  <a:lnTo>
                    <a:pt x="2344225" y="1723011"/>
                  </a:lnTo>
                  <a:lnTo>
                    <a:pt x="2347708" y="1721718"/>
                  </a:lnTo>
                  <a:lnTo>
                    <a:pt x="2351191" y="1720427"/>
                  </a:lnTo>
                  <a:lnTo>
                    <a:pt x="2354674" y="1719138"/>
                  </a:lnTo>
                  <a:lnTo>
                    <a:pt x="2358158" y="1717851"/>
                  </a:lnTo>
                  <a:lnTo>
                    <a:pt x="2361641" y="1716566"/>
                  </a:lnTo>
                  <a:lnTo>
                    <a:pt x="2365124" y="1715283"/>
                  </a:lnTo>
                  <a:lnTo>
                    <a:pt x="2368607" y="1714002"/>
                  </a:lnTo>
                  <a:lnTo>
                    <a:pt x="2372091" y="1712722"/>
                  </a:lnTo>
                  <a:lnTo>
                    <a:pt x="2375574" y="1711445"/>
                  </a:lnTo>
                  <a:lnTo>
                    <a:pt x="2379057" y="1716410"/>
                  </a:lnTo>
                  <a:lnTo>
                    <a:pt x="2382540" y="1715136"/>
                  </a:lnTo>
                  <a:lnTo>
                    <a:pt x="2386024" y="1713864"/>
                  </a:lnTo>
                  <a:lnTo>
                    <a:pt x="2389507" y="1712594"/>
                  </a:lnTo>
                  <a:lnTo>
                    <a:pt x="2392990" y="1711326"/>
                  </a:lnTo>
                  <a:lnTo>
                    <a:pt x="2396473" y="1716256"/>
                  </a:lnTo>
                  <a:lnTo>
                    <a:pt x="2399957" y="1714992"/>
                  </a:lnTo>
                  <a:lnTo>
                    <a:pt x="2403440" y="1713729"/>
                  </a:lnTo>
                  <a:lnTo>
                    <a:pt x="2406923" y="1712469"/>
                  </a:lnTo>
                  <a:lnTo>
                    <a:pt x="2410406" y="1711210"/>
                  </a:lnTo>
                  <a:lnTo>
                    <a:pt x="2413890" y="1709952"/>
                  </a:lnTo>
                  <a:lnTo>
                    <a:pt x="2417373" y="1708697"/>
                  </a:lnTo>
                  <a:lnTo>
                    <a:pt x="2420856" y="1707444"/>
                  </a:lnTo>
                  <a:lnTo>
                    <a:pt x="2424339" y="1706192"/>
                  </a:lnTo>
                  <a:lnTo>
                    <a:pt x="2427823" y="1723271"/>
                  </a:lnTo>
                  <a:lnTo>
                    <a:pt x="2431306" y="1722023"/>
                  </a:lnTo>
                  <a:lnTo>
                    <a:pt x="2434789" y="1720776"/>
                  </a:lnTo>
                  <a:lnTo>
                    <a:pt x="2438272" y="1719532"/>
                  </a:lnTo>
                  <a:lnTo>
                    <a:pt x="2441756" y="1718289"/>
                  </a:lnTo>
                  <a:lnTo>
                    <a:pt x="2445239" y="1723073"/>
                  </a:lnTo>
                  <a:lnTo>
                    <a:pt x="2448722" y="1721834"/>
                  </a:lnTo>
                  <a:lnTo>
                    <a:pt x="2452205" y="1720596"/>
                  </a:lnTo>
                  <a:lnTo>
                    <a:pt x="2455689" y="1719360"/>
                  </a:lnTo>
                  <a:lnTo>
                    <a:pt x="2459172" y="1718126"/>
                  </a:lnTo>
                  <a:lnTo>
                    <a:pt x="2462655" y="1734725"/>
                  </a:lnTo>
                  <a:lnTo>
                    <a:pt x="2466138" y="1733494"/>
                  </a:lnTo>
                  <a:lnTo>
                    <a:pt x="2469622" y="1732265"/>
                  </a:lnTo>
                  <a:lnTo>
                    <a:pt x="2473105" y="1731038"/>
                  </a:lnTo>
                  <a:lnTo>
                    <a:pt x="2476588" y="1729812"/>
                  </a:lnTo>
                  <a:lnTo>
                    <a:pt x="2480071" y="1728588"/>
                  </a:lnTo>
                  <a:lnTo>
                    <a:pt x="2483555" y="1727366"/>
                  </a:lnTo>
                  <a:lnTo>
                    <a:pt x="2487038" y="1726146"/>
                  </a:lnTo>
                  <a:lnTo>
                    <a:pt x="2490521" y="1724927"/>
                  </a:lnTo>
                  <a:lnTo>
                    <a:pt x="2494004" y="1723710"/>
                  </a:lnTo>
                  <a:lnTo>
                    <a:pt x="2497488" y="1722495"/>
                  </a:lnTo>
                  <a:lnTo>
                    <a:pt x="2500971" y="1721282"/>
                  </a:lnTo>
                  <a:lnTo>
                    <a:pt x="2504454" y="1720070"/>
                  </a:lnTo>
                  <a:lnTo>
                    <a:pt x="2507937" y="1718860"/>
                  </a:lnTo>
                  <a:lnTo>
                    <a:pt x="2511421" y="1752256"/>
                  </a:lnTo>
                  <a:lnTo>
                    <a:pt x="2514904" y="1751049"/>
                  </a:lnTo>
                  <a:lnTo>
                    <a:pt x="2518387" y="1749844"/>
                  </a:lnTo>
                  <a:lnTo>
                    <a:pt x="2521870" y="1748640"/>
                  </a:lnTo>
                  <a:lnTo>
                    <a:pt x="2525354" y="1747438"/>
                  </a:lnTo>
                  <a:lnTo>
                    <a:pt x="2528837" y="1746238"/>
                  </a:lnTo>
                  <a:lnTo>
                    <a:pt x="2532320" y="1745039"/>
                  </a:lnTo>
                  <a:lnTo>
                    <a:pt x="2535803" y="1743842"/>
                  </a:lnTo>
                  <a:lnTo>
                    <a:pt x="2539287" y="1742647"/>
                  </a:lnTo>
                  <a:lnTo>
                    <a:pt x="2542770" y="1741453"/>
                  </a:lnTo>
                  <a:lnTo>
                    <a:pt x="2546253" y="1740261"/>
                  </a:lnTo>
                  <a:lnTo>
                    <a:pt x="2549736" y="1739071"/>
                  </a:lnTo>
                  <a:lnTo>
                    <a:pt x="2553220" y="1737882"/>
                  </a:lnTo>
                  <a:lnTo>
                    <a:pt x="2556703" y="1736695"/>
                  </a:lnTo>
                  <a:lnTo>
                    <a:pt x="2560186" y="1735509"/>
                  </a:lnTo>
                  <a:lnTo>
                    <a:pt x="2563669" y="1734325"/>
                  </a:lnTo>
                  <a:lnTo>
                    <a:pt x="2567153" y="1733143"/>
                  </a:lnTo>
                  <a:lnTo>
                    <a:pt x="2570636" y="1731962"/>
                  </a:lnTo>
                  <a:lnTo>
                    <a:pt x="2574119" y="1730783"/>
                  </a:lnTo>
                  <a:lnTo>
                    <a:pt x="2577602" y="1779060"/>
                  </a:lnTo>
                  <a:lnTo>
                    <a:pt x="2581085" y="1777884"/>
                  </a:lnTo>
                  <a:lnTo>
                    <a:pt x="2584569" y="1776710"/>
                  </a:lnTo>
                  <a:lnTo>
                    <a:pt x="2588052" y="1775538"/>
                  </a:lnTo>
                  <a:lnTo>
                    <a:pt x="2591535" y="1774367"/>
                  </a:lnTo>
                  <a:lnTo>
                    <a:pt x="2595018" y="1773198"/>
                  </a:lnTo>
                  <a:lnTo>
                    <a:pt x="2598502" y="1772030"/>
                  </a:lnTo>
                  <a:lnTo>
                    <a:pt x="2601985" y="1770864"/>
                  </a:lnTo>
                  <a:lnTo>
                    <a:pt x="2605468" y="1769699"/>
                  </a:lnTo>
                  <a:lnTo>
                    <a:pt x="2608951" y="1825342"/>
                  </a:lnTo>
                  <a:lnTo>
                    <a:pt x="2612435" y="1824183"/>
                  </a:lnTo>
                  <a:lnTo>
                    <a:pt x="2615918" y="1823025"/>
                  </a:lnTo>
                  <a:lnTo>
                    <a:pt x="2619401" y="1821869"/>
                  </a:lnTo>
                  <a:lnTo>
                    <a:pt x="2622884" y="1820714"/>
                  </a:lnTo>
                  <a:lnTo>
                    <a:pt x="2626368" y="1839302"/>
                  </a:lnTo>
                  <a:lnTo>
                    <a:pt x="2629851" y="1838152"/>
                  </a:lnTo>
                  <a:lnTo>
                    <a:pt x="2633334" y="1837003"/>
                  </a:lnTo>
                  <a:lnTo>
                    <a:pt x="2636817" y="1835855"/>
                  </a:lnTo>
                  <a:lnTo>
                    <a:pt x="2640301" y="1834709"/>
                  </a:lnTo>
                  <a:lnTo>
                    <a:pt x="2643784" y="1857601"/>
                  </a:lnTo>
                  <a:lnTo>
                    <a:pt x="2647267" y="1856460"/>
                  </a:lnTo>
                  <a:lnTo>
                    <a:pt x="2650750" y="1855320"/>
                  </a:lnTo>
                  <a:lnTo>
                    <a:pt x="2654234" y="1854181"/>
                  </a:lnTo>
                  <a:lnTo>
                    <a:pt x="2657717" y="1853044"/>
                  </a:lnTo>
                  <a:lnTo>
                    <a:pt x="2661200" y="1897964"/>
                  </a:lnTo>
                  <a:lnTo>
                    <a:pt x="2664683" y="1896834"/>
                  </a:lnTo>
                  <a:lnTo>
                    <a:pt x="2668167" y="1895706"/>
                  </a:lnTo>
                  <a:lnTo>
                    <a:pt x="2671650" y="1894578"/>
                  </a:lnTo>
                  <a:lnTo>
                    <a:pt x="2675133" y="1919872"/>
                  </a:lnTo>
                  <a:lnTo>
                    <a:pt x="2678616" y="1918751"/>
                  </a:lnTo>
                  <a:lnTo>
                    <a:pt x="2682100" y="1917631"/>
                  </a:lnTo>
                  <a:lnTo>
                    <a:pt x="2685583" y="1916512"/>
                  </a:lnTo>
                  <a:lnTo>
                    <a:pt x="2689066" y="1915395"/>
                  </a:lnTo>
                  <a:lnTo>
                    <a:pt x="2692549" y="1922897"/>
                  </a:lnTo>
                  <a:lnTo>
                    <a:pt x="2696033" y="1921783"/>
                  </a:lnTo>
                  <a:lnTo>
                    <a:pt x="2699516" y="1920671"/>
                  </a:lnTo>
                  <a:lnTo>
                    <a:pt x="2702999" y="1919560"/>
                  </a:lnTo>
                  <a:lnTo>
                    <a:pt x="2706482" y="1918450"/>
                  </a:lnTo>
                  <a:lnTo>
                    <a:pt x="2709966" y="2025153"/>
                  </a:lnTo>
                  <a:lnTo>
                    <a:pt x="2713449" y="2024064"/>
                  </a:lnTo>
                  <a:lnTo>
                    <a:pt x="2716932" y="2022976"/>
                  </a:lnTo>
                  <a:lnTo>
                    <a:pt x="2720415" y="2021890"/>
                  </a:lnTo>
                  <a:lnTo>
                    <a:pt x="2723899" y="2042796"/>
                  </a:lnTo>
                  <a:lnTo>
                    <a:pt x="2727382" y="2041716"/>
                  </a:lnTo>
                  <a:lnTo>
                    <a:pt x="2730865" y="2040637"/>
                  </a:lnTo>
                  <a:lnTo>
                    <a:pt x="2734348" y="2039560"/>
                  </a:lnTo>
                  <a:lnTo>
                    <a:pt x="2737832" y="2038484"/>
                  </a:lnTo>
                  <a:lnTo>
                    <a:pt x="2741315" y="2037409"/>
                  </a:lnTo>
                  <a:lnTo>
                    <a:pt x="2744798" y="2036335"/>
                  </a:lnTo>
                  <a:lnTo>
                    <a:pt x="2748281" y="2035262"/>
                  </a:lnTo>
                  <a:lnTo>
                    <a:pt x="2751765" y="2034190"/>
                  </a:lnTo>
                  <a:lnTo>
                    <a:pt x="2755248" y="2033119"/>
                  </a:lnTo>
                  <a:lnTo>
                    <a:pt x="2758731" y="2056941"/>
                  </a:lnTo>
                  <a:lnTo>
                    <a:pt x="2762214" y="2055878"/>
                  </a:lnTo>
                  <a:lnTo>
                    <a:pt x="2765698" y="2054816"/>
                  </a:lnTo>
                  <a:lnTo>
                    <a:pt x="2769181" y="2053756"/>
                  </a:lnTo>
                  <a:lnTo>
                    <a:pt x="2772664" y="2052696"/>
                  </a:lnTo>
                  <a:lnTo>
                    <a:pt x="2776147" y="2068920"/>
                  </a:lnTo>
                  <a:lnTo>
                    <a:pt x="2779631" y="2067867"/>
                  </a:lnTo>
                  <a:lnTo>
                    <a:pt x="2783114" y="2066814"/>
                  </a:lnTo>
                  <a:lnTo>
                    <a:pt x="2786597" y="2065763"/>
                  </a:lnTo>
                  <a:lnTo>
                    <a:pt x="2790080" y="2071516"/>
                  </a:lnTo>
                  <a:lnTo>
                    <a:pt x="2793564" y="2070469"/>
                  </a:lnTo>
                  <a:lnTo>
                    <a:pt x="2797047" y="2069422"/>
                  </a:lnTo>
                  <a:lnTo>
                    <a:pt x="2800530" y="2068377"/>
                  </a:lnTo>
                  <a:lnTo>
                    <a:pt x="2804013" y="2067332"/>
                  </a:lnTo>
                  <a:lnTo>
                    <a:pt x="2807497" y="2066289"/>
                  </a:lnTo>
                  <a:lnTo>
                    <a:pt x="2810980" y="2065246"/>
                  </a:lnTo>
                  <a:lnTo>
                    <a:pt x="2814463" y="2064205"/>
                  </a:lnTo>
                  <a:lnTo>
                    <a:pt x="2817946" y="2063165"/>
                  </a:lnTo>
                  <a:lnTo>
                    <a:pt x="2821430" y="2062126"/>
                  </a:lnTo>
                  <a:lnTo>
                    <a:pt x="2824913" y="2138113"/>
                  </a:lnTo>
                  <a:lnTo>
                    <a:pt x="2828396" y="2137096"/>
                  </a:lnTo>
                  <a:lnTo>
                    <a:pt x="2831879" y="2136079"/>
                  </a:lnTo>
                  <a:lnTo>
                    <a:pt x="2835363" y="2135063"/>
                  </a:lnTo>
                  <a:lnTo>
                    <a:pt x="2838846" y="2134049"/>
                  </a:lnTo>
                  <a:lnTo>
                    <a:pt x="2842329" y="2136068"/>
                  </a:lnTo>
                  <a:lnTo>
                    <a:pt x="2845812" y="2135056"/>
                  </a:lnTo>
                  <a:lnTo>
                    <a:pt x="2849296" y="2134045"/>
                  </a:lnTo>
                  <a:lnTo>
                    <a:pt x="2852779" y="2133035"/>
                  </a:lnTo>
                  <a:lnTo>
                    <a:pt x="2856262" y="2147006"/>
                  </a:lnTo>
                  <a:lnTo>
                    <a:pt x="2859745" y="2146002"/>
                  </a:lnTo>
                  <a:lnTo>
                    <a:pt x="2863229" y="2144999"/>
                  </a:lnTo>
                  <a:lnTo>
                    <a:pt x="2866712" y="2143996"/>
                  </a:lnTo>
                  <a:lnTo>
                    <a:pt x="2870195" y="2142995"/>
                  </a:lnTo>
                  <a:lnTo>
                    <a:pt x="2873678" y="2141995"/>
                  </a:lnTo>
                  <a:lnTo>
                    <a:pt x="2877161" y="2140996"/>
                  </a:lnTo>
                  <a:lnTo>
                    <a:pt x="2880645" y="2139997"/>
                  </a:lnTo>
                  <a:lnTo>
                    <a:pt x="2884128" y="2139000"/>
                  </a:lnTo>
                  <a:lnTo>
                    <a:pt x="2887611" y="2138004"/>
                  </a:lnTo>
                  <a:lnTo>
                    <a:pt x="2891094" y="2139972"/>
                  </a:lnTo>
                  <a:lnTo>
                    <a:pt x="2894578" y="2138979"/>
                  </a:lnTo>
                  <a:lnTo>
                    <a:pt x="2898061" y="2137986"/>
                  </a:lnTo>
                  <a:lnTo>
                    <a:pt x="2901544" y="2136994"/>
                  </a:lnTo>
                  <a:lnTo>
                    <a:pt x="2905027" y="2136003"/>
                  </a:lnTo>
                  <a:lnTo>
                    <a:pt x="2908511" y="2158299"/>
                  </a:lnTo>
                  <a:lnTo>
                    <a:pt x="2911994" y="2157316"/>
                  </a:lnTo>
                  <a:lnTo>
                    <a:pt x="2915477" y="2156334"/>
                  </a:lnTo>
                  <a:lnTo>
                    <a:pt x="2918960" y="2155353"/>
                  </a:lnTo>
                  <a:lnTo>
                    <a:pt x="2922444" y="2162909"/>
                  </a:lnTo>
                  <a:lnTo>
                    <a:pt x="2925927" y="2161933"/>
                  </a:lnTo>
                  <a:lnTo>
                    <a:pt x="2929410" y="2160957"/>
                  </a:lnTo>
                  <a:lnTo>
                    <a:pt x="2932893" y="2159982"/>
                  </a:lnTo>
                  <a:lnTo>
                    <a:pt x="2936377" y="2159008"/>
                  </a:lnTo>
                  <a:lnTo>
                    <a:pt x="2939860" y="2172041"/>
                  </a:lnTo>
                  <a:lnTo>
                    <a:pt x="2943343" y="2171072"/>
                  </a:lnTo>
                  <a:lnTo>
                    <a:pt x="2946826" y="2170105"/>
                  </a:lnTo>
                  <a:lnTo>
                    <a:pt x="2950310" y="2169138"/>
                  </a:lnTo>
                  <a:lnTo>
                    <a:pt x="2953793" y="2168172"/>
                  </a:lnTo>
                  <a:lnTo>
                    <a:pt x="2957276" y="2172736"/>
                  </a:lnTo>
                  <a:lnTo>
                    <a:pt x="2960759" y="2171773"/>
                  </a:lnTo>
                  <a:lnTo>
                    <a:pt x="2964243" y="2170812"/>
                  </a:lnTo>
                  <a:lnTo>
                    <a:pt x="2967726" y="2169851"/>
                  </a:lnTo>
                  <a:lnTo>
                    <a:pt x="2971209" y="2168891"/>
                  </a:lnTo>
                  <a:lnTo>
                    <a:pt x="2974692" y="2167932"/>
                  </a:lnTo>
                  <a:lnTo>
                    <a:pt x="2978176" y="2166974"/>
                  </a:lnTo>
                  <a:lnTo>
                    <a:pt x="2981659" y="2166016"/>
                  </a:lnTo>
                  <a:lnTo>
                    <a:pt x="2985142" y="2165060"/>
                  </a:lnTo>
                  <a:lnTo>
                    <a:pt x="2988625" y="2217078"/>
                  </a:lnTo>
                  <a:lnTo>
                    <a:pt x="2992109" y="2216139"/>
                  </a:lnTo>
                  <a:lnTo>
                    <a:pt x="2995592" y="2215201"/>
                  </a:lnTo>
                  <a:lnTo>
                    <a:pt x="2999075" y="2214264"/>
                  </a:lnTo>
                  <a:lnTo>
                    <a:pt x="3002558" y="2213327"/>
                  </a:lnTo>
                  <a:lnTo>
                    <a:pt x="3006042" y="2237354"/>
                  </a:lnTo>
                  <a:lnTo>
                    <a:pt x="3009525" y="2236428"/>
                  </a:lnTo>
                  <a:lnTo>
                    <a:pt x="3013008" y="2235501"/>
                  </a:lnTo>
                  <a:lnTo>
                    <a:pt x="3016491" y="2234576"/>
                  </a:lnTo>
                  <a:lnTo>
                    <a:pt x="3019975" y="2233651"/>
                  </a:lnTo>
                  <a:lnTo>
                    <a:pt x="3023458" y="2249654"/>
                  </a:lnTo>
                  <a:lnTo>
                    <a:pt x="3026941" y="2248737"/>
                  </a:lnTo>
                  <a:lnTo>
                    <a:pt x="3030424" y="2247820"/>
                  </a:lnTo>
                  <a:lnTo>
                    <a:pt x="3033908" y="2246904"/>
                  </a:lnTo>
                  <a:lnTo>
                    <a:pt x="3037391" y="2245989"/>
                  </a:lnTo>
                  <a:lnTo>
                    <a:pt x="3040874" y="2277645"/>
                  </a:lnTo>
                  <a:lnTo>
                    <a:pt x="3044357" y="2276743"/>
                  </a:lnTo>
                  <a:lnTo>
                    <a:pt x="3047841" y="2275841"/>
                  </a:lnTo>
                  <a:lnTo>
                    <a:pt x="3051324" y="2274940"/>
                  </a:lnTo>
                  <a:lnTo>
                    <a:pt x="3054807" y="2287498"/>
                  </a:lnTo>
                  <a:lnTo>
                    <a:pt x="3058290" y="2286603"/>
                  </a:lnTo>
                  <a:lnTo>
                    <a:pt x="3061774" y="2285709"/>
                  </a:lnTo>
                  <a:lnTo>
                    <a:pt x="3065257" y="2284815"/>
                  </a:lnTo>
                  <a:lnTo>
                    <a:pt x="3068740" y="2283922"/>
                  </a:lnTo>
                  <a:lnTo>
                    <a:pt x="3072223" y="2285248"/>
                  </a:lnTo>
                  <a:lnTo>
                    <a:pt x="3075707" y="2284357"/>
                  </a:lnTo>
                  <a:lnTo>
                    <a:pt x="3079190" y="2283467"/>
                  </a:lnTo>
                  <a:lnTo>
                    <a:pt x="3082673" y="2282578"/>
                  </a:lnTo>
                  <a:lnTo>
                    <a:pt x="3086156" y="2281689"/>
                  </a:lnTo>
                  <a:lnTo>
                    <a:pt x="3089640" y="2280801"/>
                  </a:lnTo>
                  <a:lnTo>
                    <a:pt x="3093123" y="2279914"/>
                  </a:lnTo>
                  <a:lnTo>
                    <a:pt x="3096606" y="2279027"/>
                  </a:lnTo>
                  <a:lnTo>
                    <a:pt x="3100089" y="2278141"/>
                  </a:lnTo>
                  <a:lnTo>
                    <a:pt x="3103573" y="2336394"/>
                  </a:lnTo>
                  <a:lnTo>
                    <a:pt x="3107056" y="2335531"/>
                  </a:lnTo>
                  <a:lnTo>
                    <a:pt x="3110539" y="2334669"/>
                  </a:lnTo>
                  <a:lnTo>
                    <a:pt x="3114022" y="2333807"/>
                  </a:lnTo>
                  <a:lnTo>
                    <a:pt x="3117506" y="2332946"/>
                  </a:lnTo>
                  <a:lnTo>
                    <a:pt x="3120989" y="2336096"/>
                  </a:lnTo>
                  <a:lnTo>
                    <a:pt x="3124472" y="2335237"/>
                  </a:lnTo>
                  <a:lnTo>
                    <a:pt x="3127955" y="2334380"/>
                  </a:lnTo>
                  <a:lnTo>
                    <a:pt x="3131439" y="2333523"/>
                  </a:lnTo>
                  <a:lnTo>
                    <a:pt x="3134922" y="2332666"/>
                  </a:lnTo>
                  <a:lnTo>
                    <a:pt x="3138405" y="2337786"/>
                  </a:lnTo>
                  <a:lnTo>
                    <a:pt x="3141888" y="2336933"/>
                  </a:lnTo>
                  <a:lnTo>
                    <a:pt x="3145372" y="2336080"/>
                  </a:lnTo>
                  <a:lnTo>
                    <a:pt x="3148855" y="2335229"/>
                  </a:lnTo>
                  <a:lnTo>
                    <a:pt x="3152338" y="2334378"/>
                  </a:lnTo>
                  <a:lnTo>
                    <a:pt x="3155821" y="2333527"/>
                  </a:lnTo>
                  <a:lnTo>
                    <a:pt x="3159304" y="2332677"/>
                  </a:lnTo>
                  <a:lnTo>
                    <a:pt x="3162788" y="2331828"/>
                  </a:lnTo>
                  <a:lnTo>
                    <a:pt x="3166271" y="2330979"/>
                  </a:lnTo>
                  <a:lnTo>
                    <a:pt x="3169754" y="2353505"/>
                  </a:lnTo>
                  <a:lnTo>
                    <a:pt x="3173237" y="2352666"/>
                  </a:lnTo>
                  <a:lnTo>
                    <a:pt x="3176721" y="2351829"/>
                  </a:lnTo>
                  <a:lnTo>
                    <a:pt x="3180204" y="2350991"/>
                  </a:lnTo>
                  <a:lnTo>
                    <a:pt x="3183687" y="2350154"/>
                  </a:lnTo>
                  <a:lnTo>
                    <a:pt x="3187170" y="2356915"/>
                  </a:lnTo>
                  <a:lnTo>
                    <a:pt x="3190654" y="2356082"/>
                  </a:lnTo>
                  <a:lnTo>
                    <a:pt x="3194137" y="2355250"/>
                  </a:lnTo>
                  <a:lnTo>
                    <a:pt x="3197620" y="2354419"/>
                  </a:lnTo>
                  <a:lnTo>
                    <a:pt x="3201103" y="2353588"/>
                  </a:lnTo>
                  <a:lnTo>
                    <a:pt x="3204587" y="2396369"/>
                  </a:lnTo>
                  <a:lnTo>
                    <a:pt x="3208070" y="2395557"/>
                  </a:lnTo>
                  <a:lnTo>
                    <a:pt x="3211553" y="2394745"/>
                  </a:lnTo>
                  <a:lnTo>
                    <a:pt x="3215036" y="2393934"/>
                  </a:lnTo>
                  <a:lnTo>
                    <a:pt x="3218520" y="2393123"/>
                  </a:lnTo>
                  <a:lnTo>
                    <a:pt x="3222003" y="2397539"/>
                  </a:lnTo>
                  <a:lnTo>
                    <a:pt x="3225486" y="2396732"/>
                  </a:lnTo>
                  <a:lnTo>
                    <a:pt x="3228969" y="2395925"/>
                  </a:lnTo>
                  <a:lnTo>
                    <a:pt x="3232453" y="2395118"/>
                  </a:lnTo>
                  <a:lnTo>
                    <a:pt x="3235936" y="2402927"/>
                  </a:lnTo>
                  <a:lnTo>
                    <a:pt x="3239419" y="2402125"/>
                  </a:lnTo>
                  <a:lnTo>
                    <a:pt x="3242902" y="2401323"/>
                  </a:lnTo>
                  <a:lnTo>
                    <a:pt x="3246386" y="2400522"/>
                  </a:lnTo>
                  <a:lnTo>
                    <a:pt x="3249869" y="2399722"/>
                  </a:lnTo>
                  <a:lnTo>
                    <a:pt x="3253352" y="2424020"/>
                  </a:lnTo>
                  <a:lnTo>
                    <a:pt x="3256835" y="2423231"/>
                  </a:lnTo>
                  <a:lnTo>
                    <a:pt x="3260319" y="2422442"/>
                  </a:lnTo>
                  <a:lnTo>
                    <a:pt x="3263802" y="2421654"/>
                  </a:lnTo>
                  <a:lnTo>
                    <a:pt x="3267285" y="2420867"/>
                  </a:lnTo>
                  <a:lnTo>
                    <a:pt x="3270768" y="2442526"/>
                  </a:lnTo>
                  <a:lnTo>
                    <a:pt x="3274252" y="2441749"/>
                  </a:lnTo>
                  <a:lnTo>
                    <a:pt x="3277735" y="2440972"/>
                  </a:lnTo>
                  <a:lnTo>
                    <a:pt x="3281218" y="2440196"/>
                  </a:lnTo>
                  <a:lnTo>
                    <a:pt x="3284701" y="2439421"/>
                  </a:lnTo>
                  <a:lnTo>
                    <a:pt x="3288185" y="2480902"/>
                  </a:lnTo>
                  <a:lnTo>
                    <a:pt x="3291668" y="2480146"/>
                  </a:lnTo>
                  <a:lnTo>
                    <a:pt x="3295151" y="2479390"/>
                  </a:lnTo>
                  <a:lnTo>
                    <a:pt x="3298634" y="2478635"/>
                  </a:lnTo>
                  <a:lnTo>
                    <a:pt x="3302118" y="2493588"/>
                  </a:lnTo>
                  <a:lnTo>
                    <a:pt x="3305601" y="2492841"/>
                  </a:lnTo>
                  <a:lnTo>
                    <a:pt x="3309084" y="2492095"/>
                  </a:lnTo>
                  <a:lnTo>
                    <a:pt x="3312567" y="2491348"/>
                  </a:lnTo>
                  <a:lnTo>
                    <a:pt x="3316051" y="2490603"/>
                  </a:lnTo>
                  <a:lnTo>
                    <a:pt x="3319534" y="2596730"/>
                  </a:lnTo>
                  <a:lnTo>
                    <a:pt x="3323017" y="2596036"/>
                  </a:lnTo>
                  <a:lnTo>
                    <a:pt x="3326500" y="2595344"/>
                  </a:lnTo>
                  <a:lnTo>
                    <a:pt x="3329984" y="2594651"/>
                  </a:lnTo>
                  <a:lnTo>
                    <a:pt x="3333467" y="2593959"/>
                  </a:lnTo>
                  <a:lnTo>
                    <a:pt x="3336950" y="2705358"/>
                  </a:lnTo>
                  <a:lnTo>
                    <a:pt x="3340433" y="2704727"/>
                  </a:lnTo>
                  <a:lnTo>
                    <a:pt x="3343917" y="2704097"/>
                  </a:lnTo>
                  <a:lnTo>
                    <a:pt x="3347400" y="2703467"/>
                  </a:lnTo>
                  <a:lnTo>
                    <a:pt x="3350883" y="2702838"/>
                  </a:lnTo>
                  <a:lnTo>
                    <a:pt x="3354366" y="2703069"/>
                  </a:lnTo>
                  <a:lnTo>
                    <a:pt x="3357850" y="2702441"/>
                  </a:lnTo>
                  <a:lnTo>
                    <a:pt x="3361333" y="2701812"/>
                  </a:lnTo>
                  <a:lnTo>
                    <a:pt x="3364816" y="2701184"/>
                  </a:lnTo>
                  <a:lnTo>
                    <a:pt x="3368299" y="2739853"/>
                  </a:lnTo>
                  <a:lnTo>
                    <a:pt x="3371783" y="2739249"/>
                  </a:lnTo>
                  <a:lnTo>
                    <a:pt x="3375266" y="2738645"/>
                  </a:lnTo>
                  <a:lnTo>
                    <a:pt x="3378749" y="2738041"/>
                  </a:lnTo>
                  <a:lnTo>
                    <a:pt x="3382232" y="2737437"/>
                  </a:lnTo>
                  <a:lnTo>
                    <a:pt x="3385716" y="2768211"/>
                  </a:lnTo>
                  <a:lnTo>
                    <a:pt x="3389199" y="2767627"/>
                  </a:lnTo>
                  <a:lnTo>
                    <a:pt x="3392682" y="2767042"/>
                  </a:lnTo>
                  <a:lnTo>
                    <a:pt x="3396165" y="2766458"/>
                  </a:lnTo>
                  <a:lnTo>
                    <a:pt x="3399649" y="2765875"/>
                  </a:lnTo>
                  <a:lnTo>
                    <a:pt x="3403132" y="2775900"/>
                  </a:lnTo>
                  <a:lnTo>
                    <a:pt x="3406615" y="2775323"/>
                  </a:lnTo>
                  <a:lnTo>
                    <a:pt x="3410098" y="2774746"/>
                  </a:lnTo>
                  <a:lnTo>
                    <a:pt x="3413582" y="2774170"/>
                  </a:lnTo>
                  <a:lnTo>
                    <a:pt x="3417065" y="2773594"/>
                  </a:lnTo>
                  <a:lnTo>
                    <a:pt x="3420548" y="2833152"/>
                  </a:lnTo>
                  <a:lnTo>
                    <a:pt x="3424031" y="2832614"/>
                  </a:lnTo>
                  <a:lnTo>
                    <a:pt x="3427515" y="2832076"/>
                  </a:lnTo>
                  <a:lnTo>
                    <a:pt x="3430998" y="2831538"/>
                  </a:lnTo>
                  <a:lnTo>
                    <a:pt x="3434481" y="2851471"/>
                  </a:lnTo>
                  <a:lnTo>
                    <a:pt x="3437964" y="2850946"/>
                  </a:lnTo>
                  <a:lnTo>
                    <a:pt x="3441447" y="2850422"/>
                  </a:lnTo>
                  <a:lnTo>
                    <a:pt x="3444931" y="2849898"/>
                  </a:lnTo>
                  <a:lnTo>
                    <a:pt x="3448414" y="2849374"/>
                  </a:lnTo>
                  <a:lnTo>
                    <a:pt x="3451897" y="2957400"/>
                  </a:lnTo>
                  <a:lnTo>
                    <a:pt x="3455380" y="2956950"/>
                  </a:lnTo>
                  <a:lnTo>
                    <a:pt x="3458864" y="2956499"/>
                  </a:lnTo>
                  <a:lnTo>
                    <a:pt x="3462347" y="2956049"/>
                  </a:lnTo>
                  <a:lnTo>
                    <a:pt x="3465830" y="2955599"/>
                  </a:lnTo>
                  <a:lnTo>
                    <a:pt x="3469313" y="2965239"/>
                  </a:lnTo>
                  <a:lnTo>
                    <a:pt x="3472797" y="2964796"/>
                  </a:lnTo>
                  <a:lnTo>
                    <a:pt x="3476280" y="2964354"/>
                  </a:lnTo>
                  <a:lnTo>
                    <a:pt x="3479763" y="2963911"/>
                  </a:lnTo>
                  <a:lnTo>
                    <a:pt x="3483246" y="2963469"/>
                  </a:lnTo>
                  <a:lnTo>
                    <a:pt x="3483246" y="2963836"/>
                  </a:lnTo>
                  <a:lnTo>
                    <a:pt x="3483246" y="2964203"/>
                  </a:lnTo>
                  <a:lnTo>
                    <a:pt x="3483246" y="2964570"/>
                  </a:lnTo>
                  <a:lnTo>
                    <a:pt x="3483246" y="2964935"/>
                  </a:lnTo>
                  <a:lnTo>
                    <a:pt x="3483246" y="2965301"/>
                  </a:lnTo>
                  <a:lnTo>
                    <a:pt x="3483246" y="2965665"/>
                  </a:lnTo>
                  <a:lnTo>
                    <a:pt x="3483246" y="2966030"/>
                  </a:lnTo>
                  <a:lnTo>
                    <a:pt x="3483246" y="2966393"/>
                  </a:lnTo>
                  <a:lnTo>
                    <a:pt x="3483246" y="2966757"/>
                  </a:lnTo>
                  <a:lnTo>
                    <a:pt x="3483246" y="2967119"/>
                  </a:lnTo>
                  <a:lnTo>
                    <a:pt x="3483246" y="2967481"/>
                  </a:lnTo>
                  <a:lnTo>
                    <a:pt x="3483246" y="2967843"/>
                  </a:lnTo>
                  <a:lnTo>
                    <a:pt x="3483246" y="2968204"/>
                  </a:lnTo>
                  <a:lnTo>
                    <a:pt x="3483246" y="2968565"/>
                  </a:lnTo>
                  <a:lnTo>
                    <a:pt x="3483246" y="2968925"/>
                  </a:lnTo>
                  <a:lnTo>
                    <a:pt x="3483246" y="2969285"/>
                  </a:lnTo>
                  <a:lnTo>
                    <a:pt x="3483246" y="2969644"/>
                  </a:lnTo>
                  <a:lnTo>
                    <a:pt x="3483246" y="2970003"/>
                  </a:lnTo>
                  <a:lnTo>
                    <a:pt x="3483246" y="2970361"/>
                  </a:lnTo>
                  <a:lnTo>
                    <a:pt x="3483246" y="2970718"/>
                  </a:lnTo>
                  <a:lnTo>
                    <a:pt x="3483246" y="2971076"/>
                  </a:lnTo>
                  <a:lnTo>
                    <a:pt x="3483246" y="2971432"/>
                  </a:lnTo>
                  <a:lnTo>
                    <a:pt x="3483246" y="2971788"/>
                  </a:lnTo>
                  <a:lnTo>
                    <a:pt x="3483246" y="2972144"/>
                  </a:lnTo>
                  <a:lnTo>
                    <a:pt x="3483246" y="2972499"/>
                  </a:lnTo>
                  <a:lnTo>
                    <a:pt x="3483246" y="2972854"/>
                  </a:lnTo>
                  <a:lnTo>
                    <a:pt x="3483246" y="2973208"/>
                  </a:lnTo>
                  <a:lnTo>
                    <a:pt x="3483246" y="2973562"/>
                  </a:lnTo>
                  <a:lnTo>
                    <a:pt x="3483246" y="2973915"/>
                  </a:lnTo>
                  <a:lnTo>
                    <a:pt x="3483246" y="2974268"/>
                  </a:lnTo>
                  <a:lnTo>
                    <a:pt x="3483246" y="2974620"/>
                  </a:lnTo>
                  <a:lnTo>
                    <a:pt x="3483246" y="2974972"/>
                  </a:lnTo>
                  <a:lnTo>
                    <a:pt x="3483246" y="2975323"/>
                  </a:lnTo>
                  <a:lnTo>
                    <a:pt x="3483246" y="2975674"/>
                  </a:lnTo>
                  <a:lnTo>
                    <a:pt x="3483246" y="2976024"/>
                  </a:lnTo>
                  <a:lnTo>
                    <a:pt x="3483246" y="2976374"/>
                  </a:lnTo>
                  <a:lnTo>
                    <a:pt x="3483246" y="2976723"/>
                  </a:lnTo>
                  <a:lnTo>
                    <a:pt x="3483246" y="2977072"/>
                  </a:lnTo>
                  <a:lnTo>
                    <a:pt x="3483246" y="2977421"/>
                  </a:lnTo>
                  <a:lnTo>
                    <a:pt x="3483246" y="2977768"/>
                  </a:lnTo>
                  <a:lnTo>
                    <a:pt x="3483246" y="2978116"/>
                  </a:lnTo>
                  <a:lnTo>
                    <a:pt x="3483246" y="2978463"/>
                  </a:lnTo>
                  <a:lnTo>
                    <a:pt x="3483246" y="2978809"/>
                  </a:lnTo>
                  <a:lnTo>
                    <a:pt x="3483246" y="2979155"/>
                  </a:lnTo>
                  <a:lnTo>
                    <a:pt x="3483246" y="2979501"/>
                  </a:lnTo>
                  <a:lnTo>
                    <a:pt x="3483246" y="2979846"/>
                  </a:lnTo>
                  <a:lnTo>
                    <a:pt x="3483246" y="2980190"/>
                  </a:lnTo>
                  <a:lnTo>
                    <a:pt x="3483246" y="2980534"/>
                  </a:lnTo>
                  <a:lnTo>
                    <a:pt x="3483246" y="2980878"/>
                  </a:lnTo>
                  <a:lnTo>
                    <a:pt x="3483246" y="2981221"/>
                  </a:lnTo>
                  <a:lnTo>
                    <a:pt x="3483246" y="2981564"/>
                  </a:lnTo>
                  <a:lnTo>
                    <a:pt x="3483246" y="2981906"/>
                  </a:lnTo>
                  <a:lnTo>
                    <a:pt x="3483246" y="2982248"/>
                  </a:lnTo>
                  <a:lnTo>
                    <a:pt x="3483246" y="2982589"/>
                  </a:lnTo>
                  <a:lnTo>
                    <a:pt x="3483246" y="2982930"/>
                  </a:lnTo>
                  <a:lnTo>
                    <a:pt x="3483246" y="2983270"/>
                  </a:lnTo>
                  <a:lnTo>
                    <a:pt x="3483246" y="2983610"/>
                  </a:lnTo>
                  <a:lnTo>
                    <a:pt x="3483246" y="2983950"/>
                  </a:lnTo>
                  <a:lnTo>
                    <a:pt x="3483246" y="2984288"/>
                  </a:lnTo>
                  <a:lnTo>
                    <a:pt x="3483246" y="2984627"/>
                  </a:lnTo>
                  <a:lnTo>
                    <a:pt x="3483246" y="2984965"/>
                  </a:lnTo>
                  <a:lnTo>
                    <a:pt x="3483246" y="2985303"/>
                  </a:lnTo>
                  <a:lnTo>
                    <a:pt x="3483246" y="2985640"/>
                  </a:lnTo>
                  <a:lnTo>
                    <a:pt x="3483246" y="2985976"/>
                  </a:lnTo>
                  <a:lnTo>
                    <a:pt x="3483246" y="2986313"/>
                  </a:lnTo>
                  <a:lnTo>
                    <a:pt x="3483246" y="2986648"/>
                  </a:lnTo>
                  <a:lnTo>
                    <a:pt x="3483246" y="2986984"/>
                  </a:lnTo>
                  <a:lnTo>
                    <a:pt x="3483246" y="2987319"/>
                  </a:lnTo>
                  <a:lnTo>
                    <a:pt x="3483246" y="2987653"/>
                  </a:lnTo>
                  <a:lnTo>
                    <a:pt x="3483246" y="2987987"/>
                  </a:lnTo>
                  <a:lnTo>
                    <a:pt x="3483246" y="2988320"/>
                  </a:lnTo>
                  <a:lnTo>
                    <a:pt x="3483246" y="2988654"/>
                  </a:lnTo>
                  <a:lnTo>
                    <a:pt x="3483246" y="2988986"/>
                  </a:lnTo>
                  <a:lnTo>
                    <a:pt x="3483246" y="2989318"/>
                  </a:lnTo>
                  <a:lnTo>
                    <a:pt x="3483246" y="2989650"/>
                  </a:lnTo>
                  <a:lnTo>
                    <a:pt x="3483246" y="2989981"/>
                  </a:lnTo>
                  <a:lnTo>
                    <a:pt x="3483246" y="2990312"/>
                  </a:lnTo>
                  <a:lnTo>
                    <a:pt x="3483246" y="2990643"/>
                  </a:lnTo>
                  <a:lnTo>
                    <a:pt x="3483246" y="2990972"/>
                  </a:lnTo>
                  <a:lnTo>
                    <a:pt x="3483246" y="2991302"/>
                  </a:lnTo>
                  <a:lnTo>
                    <a:pt x="3483246" y="2991631"/>
                  </a:lnTo>
                  <a:lnTo>
                    <a:pt x="3483246" y="2991960"/>
                  </a:lnTo>
                  <a:lnTo>
                    <a:pt x="3483246" y="2992288"/>
                  </a:lnTo>
                  <a:lnTo>
                    <a:pt x="3483246" y="2992616"/>
                  </a:lnTo>
                  <a:lnTo>
                    <a:pt x="3483246" y="2992943"/>
                  </a:lnTo>
                  <a:lnTo>
                    <a:pt x="3483246" y="2993270"/>
                  </a:lnTo>
                  <a:lnTo>
                    <a:pt x="3483246" y="2993596"/>
                  </a:lnTo>
                  <a:lnTo>
                    <a:pt x="3483246" y="2993922"/>
                  </a:lnTo>
                  <a:lnTo>
                    <a:pt x="3483246" y="2994248"/>
                  </a:lnTo>
                  <a:lnTo>
                    <a:pt x="3483246" y="2994573"/>
                  </a:lnTo>
                  <a:lnTo>
                    <a:pt x="3483246" y="2994898"/>
                  </a:lnTo>
                  <a:lnTo>
                    <a:pt x="3483246" y="2995222"/>
                  </a:lnTo>
                  <a:lnTo>
                    <a:pt x="3483246" y="2995546"/>
                  </a:lnTo>
                  <a:lnTo>
                    <a:pt x="3483246" y="2995869"/>
                  </a:lnTo>
                  <a:lnTo>
                    <a:pt x="3483246" y="2996192"/>
                  </a:lnTo>
                  <a:lnTo>
                    <a:pt x="3483246" y="2996515"/>
                  </a:lnTo>
                  <a:lnTo>
                    <a:pt x="3483246" y="2996837"/>
                  </a:lnTo>
                  <a:lnTo>
                    <a:pt x="3483246" y="2997158"/>
                  </a:lnTo>
                  <a:lnTo>
                    <a:pt x="3483246" y="2997480"/>
                  </a:lnTo>
                  <a:lnTo>
                    <a:pt x="3483246" y="2997801"/>
                  </a:lnTo>
                  <a:lnTo>
                    <a:pt x="3483246" y="2998121"/>
                  </a:lnTo>
                  <a:lnTo>
                    <a:pt x="3483246" y="2998441"/>
                  </a:lnTo>
                  <a:lnTo>
                    <a:pt x="3483246" y="2998761"/>
                  </a:lnTo>
                  <a:lnTo>
                    <a:pt x="3483246" y="2999080"/>
                  </a:lnTo>
                  <a:lnTo>
                    <a:pt x="3483246" y="2999398"/>
                  </a:lnTo>
                  <a:lnTo>
                    <a:pt x="3483246" y="2999717"/>
                  </a:lnTo>
                  <a:lnTo>
                    <a:pt x="3483246" y="3000035"/>
                  </a:lnTo>
                  <a:lnTo>
                    <a:pt x="3483246" y="3000352"/>
                  </a:lnTo>
                  <a:lnTo>
                    <a:pt x="3483246" y="3000669"/>
                  </a:lnTo>
                  <a:lnTo>
                    <a:pt x="3483246" y="3000986"/>
                  </a:lnTo>
                  <a:lnTo>
                    <a:pt x="3483246" y="3001302"/>
                  </a:lnTo>
                  <a:lnTo>
                    <a:pt x="3483246" y="3001618"/>
                  </a:lnTo>
                  <a:lnTo>
                    <a:pt x="3483246" y="3001933"/>
                  </a:lnTo>
                  <a:lnTo>
                    <a:pt x="3483246" y="3002248"/>
                  </a:lnTo>
                  <a:lnTo>
                    <a:pt x="3483246" y="3002563"/>
                  </a:lnTo>
                  <a:lnTo>
                    <a:pt x="3483246" y="3002877"/>
                  </a:lnTo>
                  <a:lnTo>
                    <a:pt x="3483246" y="3003191"/>
                  </a:lnTo>
                  <a:lnTo>
                    <a:pt x="3483246" y="3003504"/>
                  </a:lnTo>
                  <a:lnTo>
                    <a:pt x="3483246" y="3003817"/>
                  </a:lnTo>
                  <a:lnTo>
                    <a:pt x="3483246" y="3004130"/>
                  </a:lnTo>
                  <a:lnTo>
                    <a:pt x="3483246" y="3004442"/>
                  </a:lnTo>
                  <a:lnTo>
                    <a:pt x="3483246" y="3004754"/>
                  </a:lnTo>
                  <a:lnTo>
                    <a:pt x="3483246" y="3005065"/>
                  </a:lnTo>
                  <a:lnTo>
                    <a:pt x="3483246" y="3005376"/>
                  </a:lnTo>
                  <a:lnTo>
                    <a:pt x="3483246" y="3005686"/>
                  </a:lnTo>
                  <a:lnTo>
                    <a:pt x="3483246" y="3005996"/>
                  </a:lnTo>
                  <a:lnTo>
                    <a:pt x="3483246" y="3006306"/>
                  </a:lnTo>
                  <a:lnTo>
                    <a:pt x="3483246" y="3006615"/>
                  </a:lnTo>
                  <a:lnTo>
                    <a:pt x="3483246" y="3006924"/>
                  </a:lnTo>
                  <a:lnTo>
                    <a:pt x="3483246" y="3007233"/>
                  </a:lnTo>
                  <a:lnTo>
                    <a:pt x="3483246" y="3007541"/>
                  </a:lnTo>
                  <a:lnTo>
                    <a:pt x="3483246" y="3007849"/>
                  </a:lnTo>
                  <a:lnTo>
                    <a:pt x="3483246" y="3008156"/>
                  </a:lnTo>
                  <a:lnTo>
                    <a:pt x="3483246" y="3008463"/>
                  </a:lnTo>
                  <a:lnTo>
                    <a:pt x="3483246" y="3008769"/>
                  </a:lnTo>
                  <a:lnTo>
                    <a:pt x="3483246" y="3009075"/>
                  </a:lnTo>
                  <a:lnTo>
                    <a:pt x="3483246" y="3009381"/>
                  </a:lnTo>
                  <a:lnTo>
                    <a:pt x="3483246" y="3009686"/>
                  </a:lnTo>
                  <a:lnTo>
                    <a:pt x="3483246" y="3009991"/>
                  </a:lnTo>
                  <a:lnTo>
                    <a:pt x="3483246" y="3010296"/>
                  </a:lnTo>
                  <a:lnTo>
                    <a:pt x="3483246" y="3010600"/>
                  </a:lnTo>
                  <a:lnTo>
                    <a:pt x="3483246" y="3010904"/>
                  </a:lnTo>
                  <a:lnTo>
                    <a:pt x="3483246" y="3011207"/>
                  </a:lnTo>
                  <a:lnTo>
                    <a:pt x="3483246" y="3011510"/>
                  </a:lnTo>
                  <a:lnTo>
                    <a:pt x="3483246" y="3011813"/>
                  </a:lnTo>
                  <a:lnTo>
                    <a:pt x="3483246" y="3012115"/>
                  </a:lnTo>
                  <a:lnTo>
                    <a:pt x="3483246" y="3012417"/>
                  </a:lnTo>
                  <a:lnTo>
                    <a:pt x="3483246" y="3012718"/>
                  </a:lnTo>
                  <a:lnTo>
                    <a:pt x="3483246" y="3013019"/>
                  </a:lnTo>
                  <a:lnTo>
                    <a:pt x="3483246" y="3013320"/>
                  </a:lnTo>
                  <a:lnTo>
                    <a:pt x="3483246" y="3013620"/>
                  </a:lnTo>
                  <a:lnTo>
                    <a:pt x="3483246" y="3013920"/>
                  </a:lnTo>
                  <a:lnTo>
                    <a:pt x="3483246" y="3014220"/>
                  </a:lnTo>
                  <a:lnTo>
                    <a:pt x="3483246" y="3014519"/>
                  </a:lnTo>
                  <a:lnTo>
                    <a:pt x="3483246" y="3014817"/>
                  </a:lnTo>
                  <a:lnTo>
                    <a:pt x="3483246" y="3015116"/>
                  </a:lnTo>
                  <a:lnTo>
                    <a:pt x="3483246" y="3015414"/>
                  </a:lnTo>
                  <a:lnTo>
                    <a:pt x="3483246" y="3015711"/>
                  </a:lnTo>
                  <a:lnTo>
                    <a:pt x="3483246" y="3016009"/>
                  </a:lnTo>
                  <a:lnTo>
                    <a:pt x="3483246" y="3016305"/>
                  </a:lnTo>
                  <a:lnTo>
                    <a:pt x="3483246" y="3016602"/>
                  </a:lnTo>
                  <a:lnTo>
                    <a:pt x="3483246" y="3016898"/>
                  </a:lnTo>
                  <a:lnTo>
                    <a:pt x="3483246" y="3017194"/>
                  </a:lnTo>
                  <a:lnTo>
                    <a:pt x="3483246" y="3017489"/>
                  </a:lnTo>
                  <a:lnTo>
                    <a:pt x="3483246" y="3017784"/>
                  </a:lnTo>
                  <a:lnTo>
                    <a:pt x="3483246" y="3018079"/>
                  </a:lnTo>
                  <a:lnTo>
                    <a:pt x="3483246" y="3018373"/>
                  </a:lnTo>
                  <a:lnTo>
                    <a:pt x="3483246" y="3018667"/>
                  </a:lnTo>
                  <a:lnTo>
                    <a:pt x="3483246" y="3018960"/>
                  </a:lnTo>
                  <a:lnTo>
                    <a:pt x="3483246" y="3019253"/>
                  </a:lnTo>
                  <a:lnTo>
                    <a:pt x="3483246" y="3019546"/>
                  </a:lnTo>
                  <a:lnTo>
                    <a:pt x="3483246" y="3019838"/>
                  </a:lnTo>
                  <a:lnTo>
                    <a:pt x="3483246" y="3020130"/>
                  </a:lnTo>
                  <a:lnTo>
                    <a:pt x="3483246" y="3020422"/>
                  </a:lnTo>
                  <a:lnTo>
                    <a:pt x="3483246" y="3020713"/>
                  </a:lnTo>
                  <a:lnTo>
                    <a:pt x="3483246" y="3021004"/>
                  </a:lnTo>
                  <a:lnTo>
                    <a:pt x="3483246" y="3021295"/>
                  </a:lnTo>
                  <a:lnTo>
                    <a:pt x="3483246" y="3021585"/>
                  </a:lnTo>
                  <a:lnTo>
                    <a:pt x="3483246" y="3021875"/>
                  </a:lnTo>
                  <a:lnTo>
                    <a:pt x="3483246" y="3022164"/>
                  </a:lnTo>
                  <a:lnTo>
                    <a:pt x="3483246" y="3022453"/>
                  </a:lnTo>
                  <a:lnTo>
                    <a:pt x="3483246" y="3022742"/>
                  </a:lnTo>
                  <a:lnTo>
                    <a:pt x="3483246" y="3023030"/>
                  </a:lnTo>
                  <a:lnTo>
                    <a:pt x="3483246" y="3023318"/>
                  </a:lnTo>
                  <a:lnTo>
                    <a:pt x="3483246" y="3023606"/>
                  </a:lnTo>
                  <a:lnTo>
                    <a:pt x="3483246" y="3023893"/>
                  </a:lnTo>
                  <a:lnTo>
                    <a:pt x="3483246" y="3024180"/>
                  </a:lnTo>
                  <a:lnTo>
                    <a:pt x="3483246" y="3024467"/>
                  </a:lnTo>
                  <a:lnTo>
                    <a:pt x="3483246" y="3024753"/>
                  </a:lnTo>
                  <a:lnTo>
                    <a:pt x="3483246" y="3025039"/>
                  </a:lnTo>
                  <a:lnTo>
                    <a:pt x="3483246" y="3025324"/>
                  </a:lnTo>
                  <a:lnTo>
                    <a:pt x="3483246" y="3025609"/>
                  </a:lnTo>
                  <a:lnTo>
                    <a:pt x="3483246" y="3025894"/>
                  </a:lnTo>
                  <a:lnTo>
                    <a:pt x="3483246" y="3026179"/>
                  </a:lnTo>
                  <a:lnTo>
                    <a:pt x="3483246" y="3026463"/>
                  </a:lnTo>
                  <a:lnTo>
                    <a:pt x="3483246" y="3026746"/>
                  </a:lnTo>
                  <a:lnTo>
                    <a:pt x="3483246" y="3027030"/>
                  </a:lnTo>
                  <a:lnTo>
                    <a:pt x="3483246" y="3027313"/>
                  </a:lnTo>
                  <a:lnTo>
                    <a:pt x="3483246" y="3027595"/>
                  </a:lnTo>
                  <a:lnTo>
                    <a:pt x="3483246" y="3027878"/>
                  </a:lnTo>
                  <a:lnTo>
                    <a:pt x="3483246" y="3028160"/>
                  </a:lnTo>
                  <a:lnTo>
                    <a:pt x="3483246" y="3028441"/>
                  </a:lnTo>
                  <a:lnTo>
                    <a:pt x="3483246" y="3028723"/>
                  </a:lnTo>
                  <a:lnTo>
                    <a:pt x="3483246" y="3029004"/>
                  </a:lnTo>
                  <a:lnTo>
                    <a:pt x="3483246" y="3029284"/>
                  </a:lnTo>
                  <a:lnTo>
                    <a:pt x="3483246" y="3029564"/>
                  </a:lnTo>
                  <a:lnTo>
                    <a:pt x="3483246" y="3029844"/>
                  </a:lnTo>
                  <a:lnTo>
                    <a:pt x="3483246" y="3030124"/>
                  </a:lnTo>
                  <a:lnTo>
                    <a:pt x="3483246" y="3030403"/>
                  </a:lnTo>
                  <a:lnTo>
                    <a:pt x="3483246" y="3030682"/>
                  </a:lnTo>
                  <a:lnTo>
                    <a:pt x="3483246" y="3030960"/>
                  </a:lnTo>
                  <a:lnTo>
                    <a:pt x="3483246" y="3031238"/>
                  </a:lnTo>
                  <a:lnTo>
                    <a:pt x="3483246" y="3031516"/>
                  </a:lnTo>
                  <a:lnTo>
                    <a:pt x="3483246" y="3031794"/>
                  </a:lnTo>
                  <a:lnTo>
                    <a:pt x="3483246" y="3032071"/>
                  </a:lnTo>
                  <a:lnTo>
                    <a:pt x="3483246" y="3032348"/>
                  </a:lnTo>
                  <a:lnTo>
                    <a:pt x="3483246" y="3032624"/>
                  </a:lnTo>
                  <a:lnTo>
                    <a:pt x="3483246" y="3032900"/>
                  </a:lnTo>
                  <a:lnTo>
                    <a:pt x="3483246" y="3033176"/>
                  </a:lnTo>
                  <a:lnTo>
                    <a:pt x="3483246" y="3033451"/>
                  </a:lnTo>
                  <a:lnTo>
                    <a:pt x="3483246" y="3033727"/>
                  </a:lnTo>
                  <a:lnTo>
                    <a:pt x="3483246" y="3034001"/>
                  </a:lnTo>
                  <a:lnTo>
                    <a:pt x="3483246" y="3034276"/>
                  </a:lnTo>
                  <a:lnTo>
                    <a:pt x="3483246" y="3034550"/>
                  </a:lnTo>
                  <a:lnTo>
                    <a:pt x="3483246" y="3034824"/>
                  </a:lnTo>
                  <a:lnTo>
                    <a:pt x="3483246" y="3035097"/>
                  </a:lnTo>
                  <a:lnTo>
                    <a:pt x="3483246" y="3035370"/>
                  </a:lnTo>
                  <a:lnTo>
                    <a:pt x="3483246" y="3035643"/>
                  </a:lnTo>
                  <a:lnTo>
                    <a:pt x="3483246" y="3035915"/>
                  </a:lnTo>
                  <a:lnTo>
                    <a:pt x="3483246" y="3036187"/>
                  </a:lnTo>
                  <a:lnTo>
                    <a:pt x="3483246" y="3036459"/>
                  </a:lnTo>
                  <a:lnTo>
                    <a:pt x="3483246" y="3036731"/>
                  </a:lnTo>
                  <a:lnTo>
                    <a:pt x="3483246" y="3037002"/>
                  </a:lnTo>
                  <a:lnTo>
                    <a:pt x="3483246" y="3037272"/>
                  </a:lnTo>
                  <a:lnTo>
                    <a:pt x="3483246" y="3037543"/>
                  </a:lnTo>
                  <a:lnTo>
                    <a:pt x="3483246" y="3037813"/>
                  </a:lnTo>
                  <a:lnTo>
                    <a:pt x="3483246" y="3038083"/>
                  </a:lnTo>
                  <a:lnTo>
                    <a:pt x="3483246" y="3038352"/>
                  </a:lnTo>
                  <a:lnTo>
                    <a:pt x="3483246" y="3038621"/>
                  </a:lnTo>
                  <a:lnTo>
                    <a:pt x="3483246" y="3038890"/>
                  </a:lnTo>
                  <a:lnTo>
                    <a:pt x="3483246" y="3039159"/>
                  </a:lnTo>
                  <a:lnTo>
                    <a:pt x="3483246" y="3039427"/>
                  </a:lnTo>
                  <a:lnTo>
                    <a:pt x="3483246" y="3039695"/>
                  </a:lnTo>
                  <a:lnTo>
                    <a:pt x="3483246" y="3039962"/>
                  </a:lnTo>
                  <a:lnTo>
                    <a:pt x="3483246" y="3040230"/>
                  </a:lnTo>
                  <a:lnTo>
                    <a:pt x="3483246" y="3040496"/>
                  </a:lnTo>
                  <a:lnTo>
                    <a:pt x="3483246" y="3040763"/>
                  </a:lnTo>
                  <a:lnTo>
                    <a:pt x="3483246" y="3041029"/>
                  </a:lnTo>
                  <a:lnTo>
                    <a:pt x="3483246" y="3041295"/>
                  </a:lnTo>
                  <a:lnTo>
                    <a:pt x="3483246" y="3041561"/>
                  </a:lnTo>
                  <a:lnTo>
                    <a:pt x="3483246" y="3041826"/>
                  </a:lnTo>
                  <a:lnTo>
                    <a:pt x="3483246" y="3042091"/>
                  </a:lnTo>
                  <a:lnTo>
                    <a:pt x="3483246" y="3042356"/>
                  </a:lnTo>
                  <a:lnTo>
                    <a:pt x="3483246" y="3042620"/>
                  </a:lnTo>
                  <a:lnTo>
                    <a:pt x="3483246" y="3042884"/>
                  </a:lnTo>
                  <a:lnTo>
                    <a:pt x="3483246" y="3043148"/>
                  </a:lnTo>
                  <a:lnTo>
                    <a:pt x="3483246" y="3043411"/>
                  </a:lnTo>
                  <a:lnTo>
                    <a:pt x="3483246" y="3043674"/>
                  </a:lnTo>
                  <a:lnTo>
                    <a:pt x="3483246" y="3043937"/>
                  </a:lnTo>
                  <a:lnTo>
                    <a:pt x="3483246" y="3044199"/>
                  </a:lnTo>
                  <a:lnTo>
                    <a:pt x="3483246" y="3044461"/>
                  </a:lnTo>
                  <a:lnTo>
                    <a:pt x="3483246" y="3044723"/>
                  </a:lnTo>
                  <a:lnTo>
                    <a:pt x="3483246" y="3044985"/>
                  </a:lnTo>
                  <a:lnTo>
                    <a:pt x="3483246" y="3045246"/>
                  </a:lnTo>
                  <a:lnTo>
                    <a:pt x="3483246" y="3045507"/>
                  </a:lnTo>
                  <a:lnTo>
                    <a:pt x="3483246" y="3045767"/>
                  </a:lnTo>
                  <a:lnTo>
                    <a:pt x="3483246" y="3046027"/>
                  </a:lnTo>
                  <a:lnTo>
                    <a:pt x="3483246" y="3046287"/>
                  </a:lnTo>
                  <a:lnTo>
                    <a:pt x="3483246" y="3046547"/>
                  </a:lnTo>
                  <a:lnTo>
                    <a:pt x="3483246" y="3046806"/>
                  </a:lnTo>
                  <a:lnTo>
                    <a:pt x="3483246" y="3047065"/>
                  </a:lnTo>
                  <a:lnTo>
                    <a:pt x="3483246" y="3047324"/>
                  </a:lnTo>
                  <a:lnTo>
                    <a:pt x="3483246" y="3047582"/>
                  </a:lnTo>
                  <a:lnTo>
                    <a:pt x="3483246" y="3047841"/>
                  </a:lnTo>
                  <a:lnTo>
                    <a:pt x="3483246" y="3048098"/>
                  </a:lnTo>
                  <a:lnTo>
                    <a:pt x="3483246" y="3048356"/>
                  </a:lnTo>
                  <a:lnTo>
                    <a:pt x="3483246" y="3048613"/>
                  </a:lnTo>
                  <a:lnTo>
                    <a:pt x="3483246" y="3048870"/>
                  </a:lnTo>
                  <a:lnTo>
                    <a:pt x="3483246" y="3049126"/>
                  </a:lnTo>
                  <a:lnTo>
                    <a:pt x="3483246" y="3049383"/>
                  </a:lnTo>
                  <a:lnTo>
                    <a:pt x="3483246" y="3049639"/>
                  </a:lnTo>
                  <a:lnTo>
                    <a:pt x="3483246" y="3049894"/>
                  </a:lnTo>
                  <a:lnTo>
                    <a:pt x="3483246" y="3050150"/>
                  </a:lnTo>
                  <a:lnTo>
                    <a:pt x="3483246" y="3050405"/>
                  </a:lnTo>
                  <a:lnTo>
                    <a:pt x="3483246" y="3050660"/>
                  </a:lnTo>
                  <a:lnTo>
                    <a:pt x="3483246" y="3050914"/>
                  </a:lnTo>
                  <a:lnTo>
                    <a:pt x="3483246" y="3051168"/>
                  </a:lnTo>
                  <a:lnTo>
                    <a:pt x="3483246" y="3051422"/>
                  </a:lnTo>
                  <a:lnTo>
                    <a:pt x="3483246" y="3051676"/>
                  </a:lnTo>
                  <a:lnTo>
                    <a:pt x="3483246" y="3051929"/>
                  </a:lnTo>
                  <a:lnTo>
                    <a:pt x="3483246" y="3052182"/>
                  </a:lnTo>
                  <a:lnTo>
                    <a:pt x="3483246" y="3052435"/>
                  </a:lnTo>
                  <a:lnTo>
                    <a:pt x="3483246" y="3052687"/>
                  </a:lnTo>
                  <a:lnTo>
                    <a:pt x="3483246" y="3052939"/>
                  </a:lnTo>
                  <a:lnTo>
                    <a:pt x="3483246" y="3053191"/>
                  </a:lnTo>
                  <a:lnTo>
                    <a:pt x="3483246" y="3053442"/>
                  </a:lnTo>
                  <a:lnTo>
                    <a:pt x="3483246" y="3053694"/>
                  </a:lnTo>
                  <a:lnTo>
                    <a:pt x="3483246" y="3053944"/>
                  </a:lnTo>
                  <a:lnTo>
                    <a:pt x="3483246" y="3054195"/>
                  </a:lnTo>
                  <a:lnTo>
                    <a:pt x="3483246" y="3054445"/>
                  </a:lnTo>
                  <a:lnTo>
                    <a:pt x="3483246" y="3054695"/>
                  </a:lnTo>
                  <a:lnTo>
                    <a:pt x="3483246" y="3054945"/>
                  </a:lnTo>
                  <a:lnTo>
                    <a:pt x="3483246" y="3055195"/>
                  </a:lnTo>
                  <a:lnTo>
                    <a:pt x="3483246" y="3055444"/>
                  </a:lnTo>
                  <a:lnTo>
                    <a:pt x="3483246" y="3055693"/>
                  </a:lnTo>
                  <a:lnTo>
                    <a:pt x="3483246" y="3055941"/>
                  </a:lnTo>
                  <a:lnTo>
                    <a:pt x="3483246" y="3056189"/>
                  </a:lnTo>
                  <a:lnTo>
                    <a:pt x="3483246" y="3056437"/>
                  </a:lnTo>
                  <a:lnTo>
                    <a:pt x="3483246" y="3056685"/>
                  </a:lnTo>
                  <a:lnTo>
                    <a:pt x="3483246" y="3056933"/>
                  </a:lnTo>
                  <a:lnTo>
                    <a:pt x="3483246" y="3057180"/>
                  </a:lnTo>
                  <a:lnTo>
                    <a:pt x="3483246" y="3057427"/>
                  </a:lnTo>
                  <a:lnTo>
                    <a:pt x="3483246" y="3057673"/>
                  </a:lnTo>
                  <a:lnTo>
                    <a:pt x="3483246" y="3057919"/>
                  </a:lnTo>
                  <a:lnTo>
                    <a:pt x="3483246" y="3058165"/>
                  </a:lnTo>
                  <a:lnTo>
                    <a:pt x="3483246" y="3058411"/>
                  </a:lnTo>
                  <a:lnTo>
                    <a:pt x="3483246" y="3058657"/>
                  </a:lnTo>
                  <a:lnTo>
                    <a:pt x="3483246" y="3058902"/>
                  </a:lnTo>
                  <a:lnTo>
                    <a:pt x="3483246" y="3059147"/>
                  </a:lnTo>
                  <a:lnTo>
                    <a:pt x="3483246" y="3059391"/>
                  </a:lnTo>
                  <a:lnTo>
                    <a:pt x="3483246" y="3059635"/>
                  </a:lnTo>
                  <a:lnTo>
                    <a:pt x="3483246" y="3059879"/>
                  </a:lnTo>
                  <a:lnTo>
                    <a:pt x="3483246" y="3060123"/>
                  </a:lnTo>
                  <a:lnTo>
                    <a:pt x="3483246" y="3060367"/>
                  </a:lnTo>
                  <a:lnTo>
                    <a:pt x="3483246" y="3060610"/>
                  </a:lnTo>
                  <a:lnTo>
                    <a:pt x="3483246" y="3060853"/>
                  </a:lnTo>
                  <a:lnTo>
                    <a:pt x="3483246" y="3061095"/>
                  </a:lnTo>
                  <a:lnTo>
                    <a:pt x="3483246" y="3061338"/>
                  </a:lnTo>
                  <a:lnTo>
                    <a:pt x="3483246" y="3061580"/>
                  </a:lnTo>
                  <a:lnTo>
                    <a:pt x="3483246" y="3061822"/>
                  </a:lnTo>
                  <a:lnTo>
                    <a:pt x="3483246" y="3062063"/>
                  </a:lnTo>
                  <a:lnTo>
                    <a:pt x="3483246" y="3062304"/>
                  </a:lnTo>
                  <a:lnTo>
                    <a:pt x="3483246" y="3062545"/>
                  </a:lnTo>
                  <a:lnTo>
                    <a:pt x="3483246" y="3062786"/>
                  </a:lnTo>
                  <a:lnTo>
                    <a:pt x="3483246" y="3063026"/>
                  </a:lnTo>
                  <a:lnTo>
                    <a:pt x="3483246" y="3063266"/>
                  </a:lnTo>
                  <a:lnTo>
                    <a:pt x="3483246" y="3063506"/>
                  </a:lnTo>
                  <a:lnTo>
                    <a:pt x="3483246" y="3063746"/>
                  </a:lnTo>
                  <a:lnTo>
                    <a:pt x="3483246" y="3063985"/>
                  </a:lnTo>
                  <a:lnTo>
                    <a:pt x="3483246" y="3064224"/>
                  </a:lnTo>
                  <a:lnTo>
                    <a:pt x="3483246" y="3064463"/>
                  </a:lnTo>
                  <a:lnTo>
                    <a:pt x="3483246" y="3064701"/>
                  </a:lnTo>
                  <a:lnTo>
                    <a:pt x="3483246" y="3064940"/>
                  </a:lnTo>
                  <a:lnTo>
                    <a:pt x="3483246" y="3065178"/>
                  </a:lnTo>
                  <a:lnTo>
                    <a:pt x="3483246" y="3065415"/>
                  </a:lnTo>
                  <a:lnTo>
                    <a:pt x="3483246" y="3065653"/>
                  </a:lnTo>
                  <a:lnTo>
                    <a:pt x="3483246" y="3065890"/>
                  </a:lnTo>
                  <a:lnTo>
                    <a:pt x="3483246" y="3066127"/>
                  </a:lnTo>
                  <a:lnTo>
                    <a:pt x="3483246" y="3066363"/>
                  </a:lnTo>
                  <a:lnTo>
                    <a:pt x="3483246" y="3066600"/>
                  </a:lnTo>
                  <a:lnTo>
                    <a:pt x="3483246" y="3066836"/>
                  </a:lnTo>
                  <a:lnTo>
                    <a:pt x="3483246" y="3067071"/>
                  </a:lnTo>
                  <a:lnTo>
                    <a:pt x="3483246" y="3067307"/>
                  </a:lnTo>
                  <a:lnTo>
                    <a:pt x="3483246" y="3067542"/>
                  </a:lnTo>
                  <a:lnTo>
                    <a:pt x="3483246" y="3067777"/>
                  </a:lnTo>
                  <a:lnTo>
                    <a:pt x="3483246" y="3068012"/>
                  </a:lnTo>
                  <a:lnTo>
                    <a:pt x="3483246" y="3068246"/>
                  </a:lnTo>
                  <a:lnTo>
                    <a:pt x="3483246" y="3068481"/>
                  </a:lnTo>
                  <a:lnTo>
                    <a:pt x="3483246" y="3068715"/>
                  </a:lnTo>
                  <a:lnTo>
                    <a:pt x="3483246" y="3068948"/>
                  </a:lnTo>
                  <a:lnTo>
                    <a:pt x="3483246" y="3069182"/>
                  </a:lnTo>
                  <a:lnTo>
                    <a:pt x="3483246" y="3069415"/>
                  </a:lnTo>
                  <a:lnTo>
                    <a:pt x="3483246" y="3069648"/>
                  </a:lnTo>
                  <a:lnTo>
                    <a:pt x="3483246" y="3069880"/>
                  </a:lnTo>
                  <a:lnTo>
                    <a:pt x="3483246" y="3070113"/>
                  </a:lnTo>
                  <a:lnTo>
                    <a:pt x="3483246" y="3070345"/>
                  </a:lnTo>
                  <a:lnTo>
                    <a:pt x="3483246" y="3070577"/>
                  </a:lnTo>
                  <a:lnTo>
                    <a:pt x="3483246" y="3070808"/>
                  </a:lnTo>
                  <a:lnTo>
                    <a:pt x="3483246" y="3071039"/>
                  </a:lnTo>
                  <a:lnTo>
                    <a:pt x="3483246" y="3071271"/>
                  </a:lnTo>
                  <a:lnTo>
                    <a:pt x="3483246" y="3071501"/>
                  </a:lnTo>
                  <a:lnTo>
                    <a:pt x="3483246" y="3071732"/>
                  </a:lnTo>
                  <a:lnTo>
                    <a:pt x="3483246" y="3071962"/>
                  </a:lnTo>
                  <a:lnTo>
                    <a:pt x="3483246" y="3072192"/>
                  </a:lnTo>
                  <a:lnTo>
                    <a:pt x="3483246" y="3072422"/>
                  </a:lnTo>
                  <a:lnTo>
                    <a:pt x="3483246" y="3072651"/>
                  </a:lnTo>
                  <a:lnTo>
                    <a:pt x="3483246" y="3072881"/>
                  </a:lnTo>
                  <a:lnTo>
                    <a:pt x="3483246" y="3073110"/>
                  </a:lnTo>
                  <a:lnTo>
                    <a:pt x="3483246" y="3073338"/>
                  </a:lnTo>
                  <a:lnTo>
                    <a:pt x="3483246" y="3073567"/>
                  </a:lnTo>
                  <a:lnTo>
                    <a:pt x="3483246" y="3073795"/>
                  </a:lnTo>
                  <a:lnTo>
                    <a:pt x="3483246" y="3074023"/>
                  </a:lnTo>
                  <a:lnTo>
                    <a:pt x="3483246" y="3074251"/>
                  </a:lnTo>
                  <a:lnTo>
                    <a:pt x="3483246" y="3074478"/>
                  </a:lnTo>
                  <a:lnTo>
                    <a:pt x="3483246" y="3074706"/>
                  </a:lnTo>
                  <a:lnTo>
                    <a:pt x="3483246" y="3074933"/>
                  </a:lnTo>
                  <a:lnTo>
                    <a:pt x="3483246" y="3075159"/>
                  </a:lnTo>
                  <a:lnTo>
                    <a:pt x="3483246" y="3075386"/>
                  </a:lnTo>
                  <a:lnTo>
                    <a:pt x="3483246" y="3075612"/>
                  </a:lnTo>
                  <a:lnTo>
                    <a:pt x="3483246" y="3075838"/>
                  </a:lnTo>
                  <a:lnTo>
                    <a:pt x="3483246" y="3076064"/>
                  </a:lnTo>
                  <a:lnTo>
                    <a:pt x="3483246" y="3076289"/>
                  </a:lnTo>
                  <a:lnTo>
                    <a:pt x="3483246" y="3076514"/>
                  </a:lnTo>
                  <a:lnTo>
                    <a:pt x="3483246" y="3076739"/>
                  </a:lnTo>
                  <a:lnTo>
                    <a:pt x="3483246" y="3076964"/>
                  </a:lnTo>
                  <a:lnTo>
                    <a:pt x="3483246" y="3077188"/>
                  </a:lnTo>
                  <a:lnTo>
                    <a:pt x="3483246" y="3077413"/>
                  </a:lnTo>
                  <a:lnTo>
                    <a:pt x="3483246" y="3077637"/>
                  </a:lnTo>
                  <a:lnTo>
                    <a:pt x="3483246" y="3077860"/>
                  </a:lnTo>
                  <a:lnTo>
                    <a:pt x="3483246" y="3078084"/>
                  </a:lnTo>
                  <a:lnTo>
                    <a:pt x="3483246" y="3078307"/>
                  </a:lnTo>
                  <a:lnTo>
                    <a:pt x="3483246" y="3078530"/>
                  </a:lnTo>
                  <a:lnTo>
                    <a:pt x="3483246" y="3078753"/>
                  </a:lnTo>
                  <a:lnTo>
                    <a:pt x="3483246" y="3078975"/>
                  </a:lnTo>
                  <a:lnTo>
                    <a:pt x="3483246" y="3079197"/>
                  </a:lnTo>
                  <a:lnTo>
                    <a:pt x="3483246" y="3079419"/>
                  </a:lnTo>
                  <a:lnTo>
                    <a:pt x="3483246" y="3079641"/>
                  </a:lnTo>
                  <a:lnTo>
                    <a:pt x="3483246" y="3079863"/>
                  </a:lnTo>
                  <a:lnTo>
                    <a:pt x="3483246" y="3080084"/>
                  </a:lnTo>
                  <a:lnTo>
                    <a:pt x="3483246" y="3080305"/>
                  </a:lnTo>
                  <a:lnTo>
                    <a:pt x="3483246" y="3080526"/>
                  </a:lnTo>
                  <a:lnTo>
                    <a:pt x="3483246" y="3080746"/>
                  </a:lnTo>
                  <a:lnTo>
                    <a:pt x="3483246" y="3080967"/>
                  </a:lnTo>
                  <a:lnTo>
                    <a:pt x="3483246" y="3081187"/>
                  </a:lnTo>
                  <a:lnTo>
                    <a:pt x="3483246" y="3081407"/>
                  </a:lnTo>
                  <a:lnTo>
                    <a:pt x="3483246" y="3081626"/>
                  </a:lnTo>
                  <a:lnTo>
                    <a:pt x="3483246" y="3081846"/>
                  </a:lnTo>
                  <a:lnTo>
                    <a:pt x="3483246" y="3082065"/>
                  </a:lnTo>
                  <a:lnTo>
                    <a:pt x="3483246" y="3082284"/>
                  </a:lnTo>
                  <a:lnTo>
                    <a:pt x="3483246" y="3082502"/>
                  </a:lnTo>
                  <a:lnTo>
                    <a:pt x="3483246" y="3082721"/>
                  </a:lnTo>
                  <a:lnTo>
                    <a:pt x="3483246" y="3082939"/>
                  </a:lnTo>
                  <a:lnTo>
                    <a:pt x="3483246" y="3083157"/>
                  </a:lnTo>
                  <a:lnTo>
                    <a:pt x="3483246" y="3083374"/>
                  </a:lnTo>
                  <a:lnTo>
                    <a:pt x="3483246" y="3083592"/>
                  </a:lnTo>
                  <a:lnTo>
                    <a:pt x="3483246" y="3083809"/>
                  </a:lnTo>
                  <a:lnTo>
                    <a:pt x="3483246" y="3084026"/>
                  </a:lnTo>
                  <a:lnTo>
                    <a:pt x="3483246" y="3084243"/>
                  </a:lnTo>
                  <a:lnTo>
                    <a:pt x="3483246" y="3084459"/>
                  </a:lnTo>
                  <a:lnTo>
                    <a:pt x="3483246" y="3084675"/>
                  </a:lnTo>
                  <a:lnTo>
                    <a:pt x="3483246" y="3084891"/>
                  </a:lnTo>
                  <a:lnTo>
                    <a:pt x="3483246" y="3085107"/>
                  </a:lnTo>
                  <a:lnTo>
                    <a:pt x="3483246" y="3085323"/>
                  </a:lnTo>
                  <a:lnTo>
                    <a:pt x="3483246" y="3085538"/>
                  </a:lnTo>
                  <a:lnTo>
                    <a:pt x="3483246" y="3085753"/>
                  </a:lnTo>
                  <a:lnTo>
                    <a:pt x="3483246" y="3085968"/>
                  </a:lnTo>
                  <a:lnTo>
                    <a:pt x="3483246" y="3086183"/>
                  </a:lnTo>
                  <a:lnTo>
                    <a:pt x="3483246" y="3086397"/>
                  </a:lnTo>
                  <a:lnTo>
                    <a:pt x="3483246" y="3086611"/>
                  </a:lnTo>
                  <a:lnTo>
                    <a:pt x="3483246" y="3086825"/>
                  </a:lnTo>
                  <a:lnTo>
                    <a:pt x="3483246" y="3087039"/>
                  </a:lnTo>
                  <a:lnTo>
                    <a:pt x="3483246" y="3087252"/>
                  </a:lnTo>
                  <a:lnTo>
                    <a:pt x="3483246" y="3087466"/>
                  </a:lnTo>
                  <a:lnTo>
                    <a:pt x="3483246" y="3087679"/>
                  </a:lnTo>
                  <a:lnTo>
                    <a:pt x="3483246" y="3087891"/>
                  </a:lnTo>
                  <a:lnTo>
                    <a:pt x="3483246" y="3088104"/>
                  </a:lnTo>
                  <a:lnTo>
                    <a:pt x="3483246" y="3088316"/>
                  </a:lnTo>
                  <a:lnTo>
                    <a:pt x="3483246" y="3088528"/>
                  </a:lnTo>
                  <a:lnTo>
                    <a:pt x="3483246" y="3088740"/>
                  </a:lnTo>
                  <a:lnTo>
                    <a:pt x="3483246" y="3088952"/>
                  </a:lnTo>
                  <a:lnTo>
                    <a:pt x="3483246" y="3089163"/>
                  </a:lnTo>
                  <a:lnTo>
                    <a:pt x="3483246" y="3089374"/>
                  </a:lnTo>
                  <a:lnTo>
                    <a:pt x="3483246" y="3089585"/>
                  </a:lnTo>
                  <a:lnTo>
                    <a:pt x="3483246" y="3089796"/>
                  </a:lnTo>
                  <a:lnTo>
                    <a:pt x="3483246" y="3090007"/>
                  </a:lnTo>
                  <a:lnTo>
                    <a:pt x="3483246" y="3090217"/>
                  </a:lnTo>
                  <a:lnTo>
                    <a:pt x="3483246" y="3090427"/>
                  </a:lnTo>
                  <a:lnTo>
                    <a:pt x="3483246" y="3090637"/>
                  </a:lnTo>
                  <a:lnTo>
                    <a:pt x="3483246" y="3090847"/>
                  </a:lnTo>
                  <a:lnTo>
                    <a:pt x="3483246" y="3091056"/>
                  </a:lnTo>
                  <a:lnTo>
                    <a:pt x="3483246" y="3091265"/>
                  </a:lnTo>
                  <a:lnTo>
                    <a:pt x="3483246" y="3091474"/>
                  </a:lnTo>
                  <a:lnTo>
                    <a:pt x="3483246" y="3091683"/>
                  </a:lnTo>
                  <a:lnTo>
                    <a:pt x="3483246" y="3091891"/>
                  </a:lnTo>
                  <a:lnTo>
                    <a:pt x="3483246" y="3092100"/>
                  </a:lnTo>
                  <a:lnTo>
                    <a:pt x="3483246" y="3092308"/>
                  </a:lnTo>
                  <a:lnTo>
                    <a:pt x="3483246" y="3092515"/>
                  </a:lnTo>
                  <a:lnTo>
                    <a:pt x="3483246" y="3092723"/>
                  </a:lnTo>
                  <a:lnTo>
                    <a:pt x="3483246" y="3092930"/>
                  </a:lnTo>
                  <a:lnTo>
                    <a:pt x="3483246" y="3093138"/>
                  </a:lnTo>
                  <a:lnTo>
                    <a:pt x="3483246" y="3093345"/>
                  </a:lnTo>
                  <a:lnTo>
                    <a:pt x="3483246" y="3093551"/>
                  </a:lnTo>
                  <a:lnTo>
                    <a:pt x="3483246" y="3093758"/>
                  </a:lnTo>
                  <a:lnTo>
                    <a:pt x="3483246" y="3093964"/>
                  </a:lnTo>
                  <a:lnTo>
                    <a:pt x="3483246" y="3094170"/>
                  </a:lnTo>
                  <a:lnTo>
                    <a:pt x="3483246" y="3094376"/>
                  </a:lnTo>
                  <a:lnTo>
                    <a:pt x="3483246" y="3094582"/>
                  </a:lnTo>
                  <a:lnTo>
                    <a:pt x="3483246" y="3094787"/>
                  </a:lnTo>
                  <a:lnTo>
                    <a:pt x="3483246" y="3094992"/>
                  </a:lnTo>
                  <a:lnTo>
                    <a:pt x="3483246" y="3095197"/>
                  </a:lnTo>
                  <a:lnTo>
                    <a:pt x="3483246" y="3095402"/>
                  </a:lnTo>
                  <a:lnTo>
                    <a:pt x="3483246" y="3095607"/>
                  </a:lnTo>
                  <a:lnTo>
                    <a:pt x="3483246" y="3095811"/>
                  </a:lnTo>
                  <a:lnTo>
                    <a:pt x="3483246" y="3096015"/>
                  </a:lnTo>
                  <a:lnTo>
                    <a:pt x="3483246" y="3096219"/>
                  </a:lnTo>
                  <a:lnTo>
                    <a:pt x="3483246" y="3096423"/>
                  </a:lnTo>
                  <a:lnTo>
                    <a:pt x="3483246" y="3096626"/>
                  </a:lnTo>
                  <a:lnTo>
                    <a:pt x="3483246" y="3096829"/>
                  </a:lnTo>
                  <a:lnTo>
                    <a:pt x="3483246" y="3097033"/>
                  </a:lnTo>
                  <a:lnTo>
                    <a:pt x="3483246" y="3097235"/>
                  </a:lnTo>
                  <a:lnTo>
                    <a:pt x="3483246" y="3097438"/>
                  </a:lnTo>
                  <a:lnTo>
                    <a:pt x="3483246" y="3097640"/>
                  </a:lnTo>
                  <a:lnTo>
                    <a:pt x="3483246" y="3097843"/>
                  </a:lnTo>
                  <a:lnTo>
                    <a:pt x="3483246" y="3098045"/>
                  </a:lnTo>
                  <a:lnTo>
                    <a:pt x="3483246" y="3098246"/>
                  </a:lnTo>
                  <a:lnTo>
                    <a:pt x="3483246" y="3098448"/>
                  </a:lnTo>
                  <a:lnTo>
                    <a:pt x="3483246" y="3098649"/>
                  </a:lnTo>
                  <a:lnTo>
                    <a:pt x="3483246" y="3098850"/>
                  </a:lnTo>
                  <a:lnTo>
                    <a:pt x="3483246" y="3099051"/>
                  </a:lnTo>
                  <a:lnTo>
                    <a:pt x="3483246" y="3099252"/>
                  </a:lnTo>
                  <a:lnTo>
                    <a:pt x="3483246" y="3099453"/>
                  </a:lnTo>
                  <a:lnTo>
                    <a:pt x="3483246" y="3099653"/>
                  </a:lnTo>
                  <a:lnTo>
                    <a:pt x="3483246" y="3099853"/>
                  </a:lnTo>
                  <a:lnTo>
                    <a:pt x="3483246" y="3100053"/>
                  </a:lnTo>
                  <a:lnTo>
                    <a:pt x="3483246" y="3100253"/>
                  </a:lnTo>
                  <a:lnTo>
                    <a:pt x="3483246" y="3100452"/>
                  </a:lnTo>
                  <a:lnTo>
                    <a:pt x="3483246" y="3100651"/>
                  </a:lnTo>
                  <a:lnTo>
                    <a:pt x="3483246" y="3100850"/>
                  </a:lnTo>
                  <a:lnTo>
                    <a:pt x="3483246" y="3101049"/>
                  </a:lnTo>
                  <a:lnTo>
                    <a:pt x="3483246" y="3101248"/>
                  </a:lnTo>
                  <a:lnTo>
                    <a:pt x="3483246" y="3101446"/>
                  </a:lnTo>
                  <a:lnTo>
                    <a:pt x="3483246" y="3101645"/>
                  </a:lnTo>
                  <a:lnTo>
                    <a:pt x="3483246" y="3101843"/>
                  </a:lnTo>
                  <a:lnTo>
                    <a:pt x="3483246" y="3102040"/>
                  </a:lnTo>
                  <a:lnTo>
                    <a:pt x="3483246" y="3102238"/>
                  </a:lnTo>
                  <a:lnTo>
                    <a:pt x="3483246" y="3102436"/>
                  </a:lnTo>
                  <a:lnTo>
                    <a:pt x="3483246" y="3102633"/>
                  </a:lnTo>
                  <a:lnTo>
                    <a:pt x="3483246" y="3102830"/>
                  </a:lnTo>
                  <a:lnTo>
                    <a:pt x="3483246" y="3103027"/>
                  </a:lnTo>
                  <a:lnTo>
                    <a:pt x="3483246" y="3103223"/>
                  </a:lnTo>
                  <a:lnTo>
                    <a:pt x="3483246" y="3103420"/>
                  </a:lnTo>
                  <a:lnTo>
                    <a:pt x="3483246" y="3103616"/>
                  </a:lnTo>
                  <a:lnTo>
                    <a:pt x="3483246" y="3103812"/>
                  </a:lnTo>
                  <a:lnTo>
                    <a:pt x="3483246" y="3104008"/>
                  </a:lnTo>
                  <a:lnTo>
                    <a:pt x="3483246" y="3104203"/>
                  </a:lnTo>
                  <a:lnTo>
                    <a:pt x="3483246" y="3104398"/>
                  </a:lnTo>
                  <a:lnTo>
                    <a:pt x="3483246" y="3104594"/>
                  </a:lnTo>
                  <a:lnTo>
                    <a:pt x="3483246" y="3104789"/>
                  </a:lnTo>
                  <a:lnTo>
                    <a:pt x="3483246" y="3104983"/>
                  </a:lnTo>
                  <a:lnTo>
                    <a:pt x="3483246" y="3105178"/>
                  </a:lnTo>
                  <a:lnTo>
                    <a:pt x="3483246" y="3105372"/>
                  </a:lnTo>
                  <a:lnTo>
                    <a:pt x="3483246" y="3105567"/>
                  </a:lnTo>
                  <a:lnTo>
                    <a:pt x="3483246" y="3105761"/>
                  </a:lnTo>
                  <a:lnTo>
                    <a:pt x="3483246" y="3105954"/>
                  </a:lnTo>
                  <a:lnTo>
                    <a:pt x="3483246" y="3106148"/>
                  </a:lnTo>
                  <a:lnTo>
                    <a:pt x="3483246" y="3106341"/>
                  </a:lnTo>
                  <a:lnTo>
                    <a:pt x="3483246" y="3106534"/>
                  </a:lnTo>
                  <a:lnTo>
                    <a:pt x="3483246" y="3106727"/>
                  </a:lnTo>
                  <a:lnTo>
                    <a:pt x="3483246" y="3106920"/>
                  </a:lnTo>
                  <a:lnTo>
                    <a:pt x="3483246" y="3107113"/>
                  </a:lnTo>
                  <a:lnTo>
                    <a:pt x="3483246" y="3107305"/>
                  </a:lnTo>
                  <a:lnTo>
                    <a:pt x="3483246" y="3107497"/>
                  </a:lnTo>
                  <a:lnTo>
                    <a:pt x="3483246" y="3107689"/>
                  </a:lnTo>
                  <a:lnTo>
                    <a:pt x="3483246" y="3107881"/>
                  </a:lnTo>
                  <a:lnTo>
                    <a:pt x="3483246" y="3108073"/>
                  </a:lnTo>
                  <a:lnTo>
                    <a:pt x="3483246" y="3108264"/>
                  </a:lnTo>
                  <a:lnTo>
                    <a:pt x="3483246" y="3108455"/>
                  </a:lnTo>
                  <a:lnTo>
                    <a:pt x="3483246" y="3108647"/>
                  </a:lnTo>
                  <a:lnTo>
                    <a:pt x="3483246" y="3108837"/>
                  </a:lnTo>
                  <a:lnTo>
                    <a:pt x="3483246" y="3109028"/>
                  </a:lnTo>
                  <a:lnTo>
                    <a:pt x="3483246" y="3109218"/>
                  </a:lnTo>
                  <a:lnTo>
                    <a:pt x="3483246" y="3109409"/>
                  </a:lnTo>
                  <a:lnTo>
                    <a:pt x="3483246" y="3109599"/>
                  </a:lnTo>
                  <a:lnTo>
                    <a:pt x="3483246" y="3109789"/>
                  </a:lnTo>
                  <a:lnTo>
                    <a:pt x="3483246" y="3109978"/>
                  </a:lnTo>
                  <a:lnTo>
                    <a:pt x="3483246" y="3110168"/>
                  </a:lnTo>
                  <a:lnTo>
                    <a:pt x="3483246" y="3110357"/>
                  </a:lnTo>
                  <a:lnTo>
                    <a:pt x="3483246" y="3110546"/>
                  </a:lnTo>
                  <a:lnTo>
                    <a:pt x="3483246" y="3110735"/>
                  </a:lnTo>
                  <a:lnTo>
                    <a:pt x="3483246" y="3110924"/>
                  </a:lnTo>
                  <a:lnTo>
                    <a:pt x="3483246" y="3111112"/>
                  </a:lnTo>
                  <a:lnTo>
                    <a:pt x="3483246" y="3111301"/>
                  </a:lnTo>
                  <a:lnTo>
                    <a:pt x="3483246" y="3111489"/>
                  </a:lnTo>
                  <a:lnTo>
                    <a:pt x="3483246" y="3111677"/>
                  </a:lnTo>
                  <a:lnTo>
                    <a:pt x="3483246" y="3111864"/>
                  </a:lnTo>
                  <a:lnTo>
                    <a:pt x="3483246" y="3112052"/>
                  </a:lnTo>
                  <a:lnTo>
                    <a:pt x="3483246" y="3112239"/>
                  </a:lnTo>
                  <a:lnTo>
                    <a:pt x="3483246" y="3112427"/>
                  </a:lnTo>
                  <a:lnTo>
                    <a:pt x="3483246" y="3112614"/>
                  </a:lnTo>
                  <a:lnTo>
                    <a:pt x="3483246" y="3112800"/>
                  </a:lnTo>
                  <a:lnTo>
                    <a:pt x="3483246" y="3112987"/>
                  </a:lnTo>
                  <a:lnTo>
                    <a:pt x="3483246" y="3113173"/>
                  </a:lnTo>
                  <a:lnTo>
                    <a:pt x="3483246" y="3113360"/>
                  </a:lnTo>
                  <a:lnTo>
                    <a:pt x="3483246" y="3113546"/>
                  </a:lnTo>
                  <a:lnTo>
                    <a:pt x="3483246" y="3113732"/>
                  </a:lnTo>
                  <a:lnTo>
                    <a:pt x="3483246" y="3113917"/>
                  </a:lnTo>
                  <a:lnTo>
                    <a:pt x="3483246" y="3114103"/>
                  </a:lnTo>
                  <a:lnTo>
                    <a:pt x="3483246" y="3114288"/>
                  </a:lnTo>
                  <a:lnTo>
                    <a:pt x="3483246" y="3114473"/>
                  </a:lnTo>
                  <a:lnTo>
                    <a:pt x="3483246" y="3114658"/>
                  </a:lnTo>
                  <a:lnTo>
                    <a:pt x="3483246" y="3114843"/>
                  </a:lnTo>
                  <a:lnTo>
                    <a:pt x="3483246" y="3115027"/>
                  </a:lnTo>
                  <a:lnTo>
                    <a:pt x="3483246" y="3115212"/>
                  </a:lnTo>
                  <a:lnTo>
                    <a:pt x="3483246" y="3115396"/>
                  </a:lnTo>
                  <a:lnTo>
                    <a:pt x="3483246" y="3115580"/>
                  </a:lnTo>
                  <a:lnTo>
                    <a:pt x="3483246" y="3115764"/>
                  </a:lnTo>
                  <a:lnTo>
                    <a:pt x="3483246" y="3115948"/>
                  </a:lnTo>
                  <a:lnTo>
                    <a:pt x="3483246" y="3116131"/>
                  </a:lnTo>
                  <a:lnTo>
                    <a:pt x="3483246" y="3116314"/>
                  </a:lnTo>
                  <a:lnTo>
                    <a:pt x="3483246" y="3116497"/>
                  </a:lnTo>
                  <a:lnTo>
                    <a:pt x="3483246" y="3116680"/>
                  </a:lnTo>
                  <a:lnTo>
                    <a:pt x="3483246" y="3116863"/>
                  </a:lnTo>
                  <a:lnTo>
                    <a:pt x="3483246" y="3117046"/>
                  </a:lnTo>
                  <a:lnTo>
                    <a:pt x="3483246" y="3117228"/>
                  </a:lnTo>
                  <a:lnTo>
                    <a:pt x="3483246" y="3117410"/>
                  </a:lnTo>
                  <a:lnTo>
                    <a:pt x="3483246" y="3117592"/>
                  </a:lnTo>
                  <a:lnTo>
                    <a:pt x="3483246" y="3117774"/>
                  </a:lnTo>
                  <a:lnTo>
                    <a:pt x="3483246" y="3117956"/>
                  </a:lnTo>
                  <a:lnTo>
                    <a:pt x="3483246" y="3118137"/>
                  </a:lnTo>
                  <a:lnTo>
                    <a:pt x="3483246" y="3118318"/>
                  </a:lnTo>
                  <a:lnTo>
                    <a:pt x="3483246" y="3118500"/>
                  </a:lnTo>
                  <a:lnTo>
                    <a:pt x="3483246" y="3118680"/>
                  </a:lnTo>
                  <a:lnTo>
                    <a:pt x="3483246" y="3118861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19942"/>
            </a:xfrm>
            <a:custGeom>
              <a:avLst/>
              <a:gdLst/>
              <a:ahLst/>
              <a:cxnLst/>
              <a:rect l="0" t="0" r="0" b="0"/>
              <a:pathLst>
                <a:path w="3483246" h="31199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108793"/>
                  </a:lnTo>
                  <a:lnTo>
                    <a:pt x="515520" y="108081"/>
                  </a:lnTo>
                  <a:lnTo>
                    <a:pt x="519003" y="107378"/>
                  </a:lnTo>
                  <a:lnTo>
                    <a:pt x="522487" y="106684"/>
                  </a:lnTo>
                  <a:lnTo>
                    <a:pt x="525970" y="105999"/>
                  </a:lnTo>
                  <a:lnTo>
                    <a:pt x="529453" y="105323"/>
                  </a:lnTo>
                  <a:lnTo>
                    <a:pt x="532936" y="104655"/>
                  </a:lnTo>
                  <a:lnTo>
                    <a:pt x="536420" y="103996"/>
                  </a:lnTo>
                  <a:lnTo>
                    <a:pt x="539903" y="103345"/>
                  </a:lnTo>
                  <a:lnTo>
                    <a:pt x="543386" y="102702"/>
                  </a:lnTo>
                  <a:lnTo>
                    <a:pt x="546869" y="102067"/>
                  </a:lnTo>
                  <a:lnTo>
                    <a:pt x="550353" y="101440"/>
                  </a:lnTo>
                  <a:lnTo>
                    <a:pt x="553836" y="100820"/>
                  </a:lnTo>
                  <a:lnTo>
                    <a:pt x="557319" y="100208"/>
                  </a:lnTo>
                  <a:lnTo>
                    <a:pt x="560802" y="99603"/>
                  </a:lnTo>
                  <a:lnTo>
                    <a:pt x="564286" y="99006"/>
                  </a:lnTo>
                  <a:lnTo>
                    <a:pt x="567769" y="98416"/>
                  </a:lnTo>
                  <a:lnTo>
                    <a:pt x="571252" y="97833"/>
                  </a:lnTo>
                  <a:lnTo>
                    <a:pt x="574735" y="97256"/>
                  </a:lnTo>
                  <a:lnTo>
                    <a:pt x="578218" y="188151"/>
                  </a:lnTo>
                  <a:lnTo>
                    <a:pt x="581702" y="187085"/>
                  </a:lnTo>
                  <a:lnTo>
                    <a:pt x="585185" y="186031"/>
                  </a:lnTo>
                  <a:lnTo>
                    <a:pt x="588668" y="184988"/>
                  </a:lnTo>
                  <a:lnTo>
                    <a:pt x="592151" y="183958"/>
                  </a:lnTo>
                  <a:lnTo>
                    <a:pt x="595635" y="182938"/>
                  </a:lnTo>
                  <a:lnTo>
                    <a:pt x="599118" y="181930"/>
                  </a:lnTo>
                  <a:lnTo>
                    <a:pt x="602601" y="180933"/>
                  </a:lnTo>
                  <a:lnTo>
                    <a:pt x="606084" y="179947"/>
                  </a:lnTo>
                  <a:lnTo>
                    <a:pt x="609568" y="178972"/>
                  </a:lnTo>
                  <a:lnTo>
                    <a:pt x="613051" y="260358"/>
                  </a:lnTo>
                  <a:lnTo>
                    <a:pt x="616534" y="258996"/>
                  </a:lnTo>
                  <a:lnTo>
                    <a:pt x="620017" y="257649"/>
                  </a:lnTo>
                  <a:lnTo>
                    <a:pt x="623501" y="256315"/>
                  </a:lnTo>
                  <a:lnTo>
                    <a:pt x="626984" y="254996"/>
                  </a:lnTo>
                  <a:lnTo>
                    <a:pt x="630467" y="253689"/>
                  </a:lnTo>
                  <a:lnTo>
                    <a:pt x="633950" y="252397"/>
                  </a:lnTo>
                  <a:lnTo>
                    <a:pt x="637434" y="251117"/>
                  </a:lnTo>
                  <a:lnTo>
                    <a:pt x="640917" y="249850"/>
                  </a:lnTo>
                  <a:lnTo>
                    <a:pt x="644400" y="248596"/>
                  </a:lnTo>
                  <a:lnTo>
                    <a:pt x="647883" y="247354"/>
                  </a:lnTo>
                  <a:lnTo>
                    <a:pt x="651367" y="246125"/>
                  </a:lnTo>
                  <a:lnTo>
                    <a:pt x="654850" y="244908"/>
                  </a:lnTo>
                  <a:lnTo>
                    <a:pt x="658333" y="243702"/>
                  </a:lnTo>
                  <a:lnTo>
                    <a:pt x="661816" y="242509"/>
                  </a:lnTo>
                  <a:lnTo>
                    <a:pt x="665300" y="241327"/>
                  </a:lnTo>
                  <a:lnTo>
                    <a:pt x="668783" y="240157"/>
                  </a:lnTo>
                  <a:lnTo>
                    <a:pt x="672266" y="238998"/>
                  </a:lnTo>
                  <a:lnTo>
                    <a:pt x="675749" y="237850"/>
                  </a:lnTo>
                  <a:lnTo>
                    <a:pt x="679233" y="236714"/>
                  </a:lnTo>
                  <a:lnTo>
                    <a:pt x="682716" y="235587"/>
                  </a:lnTo>
                  <a:lnTo>
                    <a:pt x="686199" y="234472"/>
                  </a:lnTo>
                  <a:lnTo>
                    <a:pt x="689682" y="233367"/>
                  </a:lnTo>
                  <a:lnTo>
                    <a:pt x="693166" y="232273"/>
                  </a:lnTo>
                  <a:lnTo>
                    <a:pt x="696649" y="231188"/>
                  </a:lnTo>
                  <a:lnTo>
                    <a:pt x="700132" y="230114"/>
                  </a:lnTo>
                  <a:lnTo>
                    <a:pt x="703615" y="229050"/>
                  </a:lnTo>
                  <a:lnTo>
                    <a:pt x="707099" y="227996"/>
                  </a:lnTo>
                  <a:lnTo>
                    <a:pt x="710582" y="296169"/>
                  </a:lnTo>
                  <a:lnTo>
                    <a:pt x="714065" y="294846"/>
                  </a:lnTo>
                  <a:lnTo>
                    <a:pt x="717548" y="293536"/>
                  </a:lnTo>
                  <a:lnTo>
                    <a:pt x="721032" y="292237"/>
                  </a:lnTo>
                  <a:lnTo>
                    <a:pt x="724515" y="290949"/>
                  </a:lnTo>
                  <a:lnTo>
                    <a:pt x="727998" y="289673"/>
                  </a:lnTo>
                  <a:lnTo>
                    <a:pt x="731481" y="288407"/>
                  </a:lnTo>
                  <a:lnTo>
                    <a:pt x="734965" y="287153"/>
                  </a:lnTo>
                  <a:lnTo>
                    <a:pt x="738448" y="285910"/>
                  </a:lnTo>
                  <a:lnTo>
                    <a:pt x="741931" y="284677"/>
                  </a:lnTo>
                  <a:lnTo>
                    <a:pt x="745414" y="283455"/>
                  </a:lnTo>
                  <a:lnTo>
                    <a:pt x="748898" y="282244"/>
                  </a:lnTo>
                  <a:lnTo>
                    <a:pt x="752381" y="281043"/>
                  </a:lnTo>
                  <a:lnTo>
                    <a:pt x="755864" y="279851"/>
                  </a:lnTo>
                  <a:lnTo>
                    <a:pt x="759347" y="278670"/>
                  </a:lnTo>
                  <a:lnTo>
                    <a:pt x="762831" y="277499"/>
                  </a:lnTo>
                  <a:lnTo>
                    <a:pt x="766314" y="276338"/>
                  </a:lnTo>
                  <a:lnTo>
                    <a:pt x="769797" y="275186"/>
                  </a:lnTo>
                  <a:lnTo>
                    <a:pt x="773280" y="274044"/>
                  </a:lnTo>
                  <a:lnTo>
                    <a:pt x="776764" y="272912"/>
                  </a:lnTo>
                  <a:lnTo>
                    <a:pt x="780247" y="271788"/>
                  </a:lnTo>
                  <a:lnTo>
                    <a:pt x="783730" y="270674"/>
                  </a:lnTo>
                  <a:lnTo>
                    <a:pt x="787213" y="269569"/>
                  </a:lnTo>
                  <a:lnTo>
                    <a:pt x="790697" y="268473"/>
                  </a:lnTo>
                  <a:lnTo>
                    <a:pt x="794180" y="267386"/>
                  </a:lnTo>
                  <a:lnTo>
                    <a:pt x="797663" y="266308"/>
                  </a:lnTo>
                  <a:lnTo>
                    <a:pt x="801146" y="265238"/>
                  </a:lnTo>
                  <a:lnTo>
                    <a:pt x="804630" y="264177"/>
                  </a:lnTo>
                  <a:lnTo>
                    <a:pt x="808113" y="263124"/>
                  </a:lnTo>
                  <a:lnTo>
                    <a:pt x="811596" y="321552"/>
                  </a:lnTo>
                  <a:lnTo>
                    <a:pt x="815079" y="320304"/>
                  </a:lnTo>
                  <a:lnTo>
                    <a:pt x="818563" y="319066"/>
                  </a:lnTo>
                  <a:lnTo>
                    <a:pt x="822046" y="317837"/>
                  </a:lnTo>
                  <a:lnTo>
                    <a:pt x="825529" y="316618"/>
                  </a:lnTo>
                  <a:lnTo>
                    <a:pt x="829012" y="315408"/>
                  </a:lnTo>
                  <a:lnTo>
                    <a:pt x="832496" y="314207"/>
                  </a:lnTo>
                  <a:lnTo>
                    <a:pt x="835979" y="313016"/>
                  </a:lnTo>
                  <a:lnTo>
                    <a:pt x="839462" y="311833"/>
                  </a:lnTo>
                  <a:lnTo>
                    <a:pt x="842945" y="310660"/>
                  </a:lnTo>
                  <a:lnTo>
                    <a:pt x="846429" y="309495"/>
                  </a:lnTo>
                  <a:lnTo>
                    <a:pt x="849912" y="308339"/>
                  </a:lnTo>
                  <a:lnTo>
                    <a:pt x="853395" y="307191"/>
                  </a:lnTo>
                  <a:lnTo>
                    <a:pt x="856878" y="306052"/>
                  </a:lnTo>
                  <a:lnTo>
                    <a:pt x="860361" y="304922"/>
                  </a:lnTo>
                  <a:lnTo>
                    <a:pt x="863845" y="303799"/>
                  </a:lnTo>
                  <a:lnTo>
                    <a:pt x="867328" y="302685"/>
                  </a:lnTo>
                  <a:lnTo>
                    <a:pt x="870811" y="301579"/>
                  </a:lnTo>
                  <a:lnTo>
                    <a:pt x="874294" y="300481"/>
                  </a:lnTo>
                  <a:lnTo>
                    <a:pt x="877778" y="353198"/>
                  </a:lnTo>
                  <a:lnTo>
                    <a:pt x="881261" y="351943"/>
                  </a:lnTo>
                  <a:lnTo>
                    <a:pt x="884744" y="350697"/>
                  </a:lnTo>
                  <a:lnTo>
                    <a:pt x="888227" y="349460"/>
                  </a:lnTo>
                  <a:lnTo>
                    <a:pt x="891711" y="348231"/>
                  </a:lnTo>
                  <a:lnTo>
                    <a:pt x="895194" y="347011"/>
                  </a:lnTo>
                  <a:lnTo>
                    <a:pt x="898677" y="345800"/>
                  </a:lnTo>
                  <a:lnTo>
                    <a:pt x="902160" y="344597"/>
                  </a:lnTo>
                  <a:lnTo>
                    <a:pt x="905644" y="343402"/>
                  </a:lnTo>
                  <a:lnTo>
                    <a:pt x="909127" y="342216"/>
                  </a:lnTo>
                  <a:lnTo>
                    <a:pt x="912610" y="341037"/>
                  </a:lnTo>
                  <a:lnTo>
                    <a:pt x="916093" y="339867"/>
                  </a:lnTo>
                  <a:lnTo>
                    <a:pt x="919577" y="338705"/>
                  </a:lnTo>
                  <a:lnTo>
                    <a:pt x="923060" y="337551"/>
                  </a:lnTo>
                  <a:lnTo>
                    <a:pt x="926543" y="336404"/>
                  </a:lnTo>
                  <a:lnTo>
                    <a:pt x="930026" y="335266"/>
                  </a:lnTo>
                  <a:lnTo>
                    <a:pt x="933510" y="334135"/>
                  </a:lnTo>
                  <a:lnTo>
                    <a:pt x="936993" y="333011"/>
                  </a:lnTo>
                  <a:lnTo>
                    <a:pt x="940476" y="331895"/>
                  </a:lnTo>
                  <a:lnTo>
                    <a:pt x="943959" y="427516"/>
                  </a:lnTo>
                  <a:lnTo>
                    <a:pt x="947443" y="426137"/>
                  </a:lnTo>
                  <a:lnTo>
                    <a:pt x="950926" y="424766"/>
                  </a:lnTo>
                  <a:lnTo>
                    <a:pt x="954409" y="423404"/>
                  </a:lnTo>
                  <a:lnTo>
                    <a:pt x="957892" y="637553"/>
                  </a:lnTo>
                  <a:lnTo>
                    <a:pt x="961376" y="635664"/>
                  </a:lnTo>
                  <a:lnTo>
                    <a:pt x="964859" y="633787"/>
                  </a:lnTo>
                  <a:lnTo>
                    <a:pt x="968342" y="631921"/>
                  </a:lnTo>
                  <a:lnTo>
                    <a:pt x="971825" y="630065"/>
                  </a:lnTo>
                  <a:lnTo>
                    <a:pt x="975309" y="628221"/>
                  </a:lnTo>
                  <a:lnTo>
                    <a:pt x="978792" y="626387"/>
                  </a:lnTo>
                  <a:lnTo>
                    <a:pt x="982275" y="624564"/>
                  </a:lnTo>
                  <a:lnTo>
                    <a:pt x="985758" y="622752"/>
                  </a:lnTo>
                  <a:lnTo>
                    <a:pt x="989242" y="620950"/>
                  </a:lnTo>
                  <a:lnTo>
                    <a:pt x="992725" y="619159"/>
                  </a:lnTo>
                  <a:lnTo>
                    <a:pt x="996208" y="617378"/>
                  </a:lnTo>
                  <a:lnTo>
                    <a:pt x="999691" y="615607"/>
                  </a:lnTo>
                  <a:lnTo>
                    <a:pt x="1003175" y="613846"/>
                  </a:lnTo>
                  <a:lnTo>
                    <a:pt x="1006658" y="612095"/>
                  </a:lnTo>
                  <a:lnTo>
                    <a:pt x="1010141" y="610354"/>
                  </a:lnTo>
                  <a:lnTo>
                    <a:pt x="1013624" y="608623"/>
                  </a:lnTo>
                  <a:lnTo>
                    <a:pt x="1017108" y="606902"/>
                  </a:lnTo>
                  <a:lnTo>
                    <a:pt x="1020591" y="605191"/>
                  </a:lnTo>
                  <a:lnTo>
                    <a:pt x="1024074" y="641363"/>
                  </a:lnTo>
                  <a:lnTo>
                    <a:pt x="1027557" y="639588"/>
                  </a:lnTo>
                  <a:lnTo>
                    <a:pt x="1031041" y="637823"/>
                  </a:lnTo>
                  <a:lnTo>
                    <a:pt x="1034524" y="636068"/>
                  </a:lnTo>
                  <a:lnTo>
                    <a:pt x="1038007" y="634322"/>
                  </a:lnTo>
                  <a:lnTo>
                    <a:pt x="1041490" y="632586"/>
                  </a:lnTo>
                  <a:lnTo>
                    <a:pt x="1044974" y="630859"/>
                  </a:lnTo>
                  <a:lnTo>
                    <a:pt x="1048457" y="629142"/>
                  </a:lnTo>
                  <a:lnTo>
                    <a:pt x="1051940" y="627434"/>
                  </a:lnTo>
                  <a:lnTo>
                    <a:pt x="1055423" y="625735"/>
                  </a:lnTo>
                  <a:lnTo>
                    <a:pt x="1058907" y="624046"/>
                  </a:lnTo>
                  <a:lnTo>
                    <a:pt x="1062390" y="622365"/>
                  </a:lnTo>
                  <a:lnTo>
                    <a:pt x="1065873" y="620694"/>
                  </a:lnTo>
                  <a:lnTo>
                    <a:pt x="1069356" y="619031"/>
                  </a:lnTo>
                  <a:lnTo>
                    <a:pt x="1072840" y="617378"/>
                  </a:lnTo>
                  <a:lnTo>
                    <a:pt x="1076323" y="615733"/>
                  </a:lnTo>
                  <a:lnTo>
                    <a:pt x="1079806" y="614097"/>
                  </a:lnTo>
                  <a:lnTo>
                    <a:pt x="1083289" y="612469"/>
                  </a:lnTo>
                  <a:lnTo>
                    <a:pt x="1086773" y="610851"/>
                  </a:lnTo>
                  <a:lnTo>
                    <a:pt x="1090256" y="679301"/>
                  </a:lnTo>
                  <a:lnTo>
                    <a:pt x="1093739" y="677559"/>
                  </a:lnTo>
                  <a:lnTo>
                    <a:pt x="1097222" y="675825"/>
                  </a:lnTo>
                  <a:lnTo>
                    <a:pt x="1100706" y="674100"/>
                  </a:lnTo>
                  <a:lnTo>
                    <a:pt x="1104189" y="672384"/>
                  </a:lnTo>
                  <a:lnTo>
                    <a:pt x="1107672" y="670677"/>
                  </a:lnTo>
                  <a:lnTo>
                    <a:pt x="1111155" y="668978"/>
                  </a:lnTo>
                  <a:lnTo>
                    <a:pt x="1114639" y="667288"/>
                  </a:lnTo>
                  <a:lnTo>
                    <a:pt x="1118122" y="665607"/>
                  </a:lnTo>
                  <a:lnTo>
                    <a:pt x="1121605" y="663934"/>
                  </a:lnTo>
                  <a:lnTo>
                    <a:pt x="1125088" y="662269"/>
                  </a:lnTo>
                  <a:lnTo>
                    <a:pt x="1128572" y="660612"/>
                  </a:lnTo>
                  <a:lnTo>
                    <a:pt x="1132055" y="658964"/>
                  </a:lnTo>
                  <a:lnTo>
                    <a:pt x="1135538" y="657324"/>
                  </a:lnTo>
                  <a:lnTo>
                    <a:pt x="1139021" y="655693"/>
                  </a:lnTo>
                  <a:lnTo>
                    <a:pt x="1142505" y="654069"/>
                  </a:lnTo>
                  <a:lnTo>
                    <a:pt x="1145988" y="652453"/>
                  </a:lnTo>
                  <a:lnTo>
                    <a:pt x="1149471" y="650846"/>
                  </a:lnTo>
                  <a:lnTo>
                    <a:pt x="1152954" y="649246"/>
                  </a:lnTo>
                  <a:lnTo>
                    <a:pt x="1156437" y="712061"/>
                  </a:lnTo>
                  <a:lnTo>
                    <a:pt x="1159921" y="710359"/>
                  </a:lnTo>
                  <a:lnTo>
                    <a:pt x="1163404" y="708665"/>
                  </a:lnTo>
                  <a:lnTo>
                    <a:pt x="1166887" y="706979"/>
                  </a:lnTo>
                  <a:lnTo>
                    <a:pt x="1170370" y="705301"/>
                  </a:lnTo>
                  <a:lnTo>
                    <a:pt x="1173854" y="703630"/>
                  </a:lnTo>
                  <a:lnTo>
                    <a:pt x="1177337" y="701968"/>
                  </a:lnTo>
                  <a:lnTo>
                    <a:pt x="1180820" y="700314"/>
                  </a:lnTo>
                  <a:lnTo>
                    <a:pt x="1184303" y="698667"/>
                  </a:lnTo>
                  <a:lnTo>
                    <a:pt x="1187787" y="697028"/>
                  </a:lnTo>
                  <a:lnTo>
                    <a:pt x="1191270" y="695397"/>
                  </a:lnTo>
                  <a:lnTo>
                    <a:pt x="1194753" y="693774"/>
                  </a:lnTo>
                  <a:lnTo>
                    <a:pt x="1198236" y="692158"/>
                  </a:lnTo>
                  <a:lnTo>
                    <a:pt x="1201720" y="690549"/>
                  </a:lnTo>
                  <a:lnTo>
                    <a:pt x="1205203" y="688948"/>
                  </a:lnTo>
                  <a:lnTo>
                    <a:pt x="1208686" y="687354"/>
                  </a:lnTo>
                  <a:lnTo>
                    <a:pt x="1212169" y="685768"/>
                  </a:lnTo>
                  <a:lnTo>
                    <a:pt x="1215653" y="684189"/>
                  </a:lnTo>
                  <a:lnTo>
                    <a:pt x="1219136" y="682617"/>
                  </a:lnTo>
                  <a:lnTo>
                    <a:pt x="1222619" y="711164"/>
                  </a:lnTo>
                  <a:lnTo>
                    <a:pt x="1226102" y="709555"/>
                  </a:lnTo>
                  <a:lnTo>
                    <a:pt x="1229586" y="707954"/>
                  </a:lnTo>
                  <a:lnTo>
                    <a:pt x="1233069" y="706359"/>
                  </a:lnTo>
                  <a:lnTo>
                    <a:pt x="1236552" y="704772"/>
                  </a:lnTo>
                  <a:lnTo>
                    <a:pt x="1240035" y="732420"/>
                  </a:lnTo>
                  <a:lnTo>
                    <a:pt x="1243519" y="730799"/>
                  </a:lnTo>
                  <a:lnTo>
                    <a:pt x="1247002" y="729185"/>
                  </a:lnTo>
                  <a:lnTo>
                    <a:pt x="1250485" y="727578"/>
                  </a:lnTo>
                  <a:lnTo>
                    <a:pt x="1253968" y="725978"/>
                  </a:lnTo>
                  <a:lnTo>
                    <a:pt x="1257452" y="724386"/>
                  </a:lnTo>
                  <a:lnTo>
                    <a:pt x="1260935" y="722800"/>
                  </a:lnTo>
                  <a:lnTo>
                    <a:pt x="1264418" y="721221"/>
                  </a:lnTo>
                  <a:lnTo>
                    <a:pt x="1267901" y="719649"/>
                  </a:lnTo>
                  <a:lnTo>
                    <a:pt x="1271385" y="773937"/>
                  </a:lnTo>
                  <a:lnTo>
                    <a:pt x="1274868" y="772291"/>
                  </a:lnTo>
                  <a:lnTo>
                    <a:pt x="1278351" y="770653"/>
                  </a:lnTo>
                  <a:lnTo>
                    <a:pt x="1281834" y="769021"/>
                  </a:lnTo>
                  <a:lnTo>
                    <a:pt x="1285318" y="767396"/>
                  </a:lnTo>
                  <a:lnTo>
                    <a:pt x="1288801" y="792665"/>
                  </a:lnTo>
                  <a:lnTo>
                    <a:pt x="1292284" y="791013"/>
                  </a:lnTo>
                  <a:lnTo>
                    <a:pt x="1295767" y="789369"/>
                  </a:lnTo>
                  <a:lnTo>
                    <a:pt x="1299251" y="787731"/>
                  </a:lnTo>
                  <a:lnTo>
                    <a:pt x="1302734" y="786100"/>
                  </a:lnTo>
                  <a:lnTo>
                    <a:pt x="1306217" y="784476"/>
                  </a:lnTo>
                  <a:lnTo>
                    <a:pt x="1309700" y="782859"/>
                  </a:lnTo>
                  <a:lnTo>
                    <a:pt x="1313184" y="781248"/>
                  </a:lnTo>
                  <a:lnTo>
                    <a:pt x="1316667" y="779644"/>
                  </a:lnTo>
                  <a:lnTo>
                    <a:pt x="1320150" y="778046"/>
                  </a:lnTo>
                  <a:lnTo>
                    <a:pt x="1323633" y="802437"/>
                  </a:lnTo>
                  <a:lnTo>
                    <a:pt x="1327117" y="800815"/>
                  </a:lnTo>
                  <a:lnTo>
                    <a:pt x="1330600" y="799200"/>
                  </a:lnTo>
                  <a:lnTo>
                    <a:pt x="1334083" y="797591"/>
                  </a:lnTo>
                  <a:lnTo>
                    <a:pt x="1337566" y="795988"/>
                  </a:lnTo>
                  <a:lnTo>
                    <a:pt x="1341050" y="794392"/>
                  </a:lnTo>
                  <a:lnTo>
                    <a:pt x="1344533" y="792803"/>
                  </a:lnTo>
                  <a:lnTo>
                    <a:pt x="1348016" y="791219"/>
                  </a:lnTo>
                  <a:lnTo>
                    <a:pt x="1351499" y="789643"/>
                  </a:lnTo>
                  <a:lnTo>
                    <a:pt x="1354983" y="788072"/>
                  </a:lnTo>
                  <a:lnTo>
                    <a:pt x="1358466" y="786507"/>
                  </a:lnTo>
                  <a:lnTo>
                    <a:pt x="1361949" y="784949"/>
                  </a:lnTo>
                  <a:lnTo>
                    <a:pt x="1365432" y="783397"/>
                  </a:lnTo>
                  <a:lnTo>
                    <a:pt x="1368916" y="781851"/>
                  </a:lnTo>
                  <a:lnTo>
                    <a:pt x="1372399" y="780311"/>
                  </a:lnTo>
                  <a:lnTo>
                    <a:pt x="1375882" y="778778"/>
                  </a:lnTo>
                  <a:lnTo>
                    <a:pt x="1379365" y="777250"/>
                  </a:lnTo>
                  <a:lnTo>
                    <a:pt x="1382849" y="775728"/>
                  </a:lnTo>
                  <a:lnTo>
                    <a:pt x="1386332" y="774212"/>
                  </a:lnTo>
                  <a:lnTo>
                    <a:pt x="1389815" y="797526"/>
                  </a:lnTo>
                  <a:lnTo>
                    <a:pt x="1393298" y="795988"/>
                  </a:lnTo>
                  <a:lnTo>
                    <a:pt x="1396782" y="794456"/>
                  </a:lnTo>
                  <a:lnTo>
                    <a:pt x="1400265" y="792930"/>
                  </a:lnTo>
                  <a:lnTo>
                    <a:pt x="1403748" y="791409"/>
                  </a:lnTo>
                  <a:lnTo>
                    <a:pt x="1407231" y="789894"/>
                  </a:lnTo>
                  <a:lnTo>
                    <a:pt x="1410715" y="788385"/>
                  </a:lnTo>
                  <a:lnTo>
                    <a:pt x="1414198" y="786882"/>
                  </a:lnTo>
                  <a:lnTo>
                    <a:pt x="1417681" y="785385"/>
                  </a:lnTo>
                  <a:lnTo>
                    <a:pt x="1421164" y="879703"/>
                  </a:lnTo>
                  <a:lnTo>
                    <a:pt x="1424648" y="882849"/>
                  </a:lnTo>
                  <a:lnTo>
                    <a:pt x="1428131" y="885973"/>
                  </a:lnTo>
                  <a:lnTo>
                    <a:pt x="1431614" y="889074"/>
                  </a:lnTo>
                  <a:lnTo>
                    <a:pt x="1435097" y="892152"/>
                  </a:lnTo>
                  <a:lnTo>
                    <a:pt x="1438580" y="935547"/>
                  </a:lnTo>
                  <a:lnTo>
                    <a:pt x="1442064" y="933893"/>
                  </a:lnTo>
                  <a:lnTo>
                    <a:pt x="1445547" y="932245"/>
                  </a:lnTo>
                  <a:lnTo>
                    <a:pt x="1449030" y="930602"/>
                  </a:lnTo>
                  <a:lnTo>
                    <a:pt x="1452513" y="928966"/>
                  </a:lnTo>
                  <a:lnTo>
                    <a:pt x="1455997" y="948424"/>
                  </a:lnTo>
                  <a:lnTo>
                    <a:pt x="1459480" y="946776"/>
                  </a:lnTo>
                  <a:lnTo>
                    <a:pt x="1462963" y="945133"/>
                  </a:lnTo>
                  <a:lnTo>
                    <a:pt x="1466446" y="943496"/>
                  </a:lnTo>
                  <a:lnTo>
                    <a:pt x="1469930" y="982841"/>
                  </a:lnTo>
                  <a:lnTo>
                    <a:pt x="1473413" y="981172"/>
                  </a:lnTo>
                  <a:lnTo>
                    <a:pt x="1476896" y="979509"/>
                  </a:lnTo>
                  <a:lnTo>
                    <a:pt x="1480379" y="977851"/>
                  </a:lnTo>
                  <a:lnTo>
                    <a:pt x="1483863" y="976199"/>
                  </a:lnTo>
                  <a:lnTo>
                    <a:pt x="1487346" y="974552"/>
                  </a:lnTo>
                  <a:lnTo>
                    <a:pt x="1490829" y="972911"/>
                  </a:lnTo>
                  <a:lnTo>
                    <a:pt x="1494312" y="971276"/>
                  </a:lnTo>
                  <a:lnTo>
                    <a:pt x="1497796" y="969646"/>
                  </a:lnTo>
                  <a:lnTo>
                    <a:pt x="1501279" y="968021"/>
                  </a:lnTo>
                  <a:lnTo>
                    <a:pt x="1504762" y="966402"/>
                  </a:lnTo>
                  <a:lnTo>
                    <a:pt x="1508245" y="964789"/>
                  </a:lnTo>
                  <a:lnTo>
                    <a:pt x="1511729" y="963180"/>
                  </a:lnTo>
                  <a:lnTo>
                    <a:pt x="1515212" y="961577"/>
                  </a:lnTo>
                  <a:lnTo>
                    <a:pt x="1518695" y="959980"/>
                  </a:lnTo>
                  <a:lnTo>
                    <a:pt x="1522178" y="958387"/>
                  </a:lnTo>
                  <a:lnTo>
                    <a:pt x="1525662" y="956800"/>
                  </a:lnTo>
                  <a:lnTo>
                    <a:pt x="1529145" y="955218"/>
                  </a:lnTo>
                  <a:lnTo>
                    <a:pt x="1532628" y="953642"/>
                  </a:lnTo>
                  <a:lnTo>
                    <a:pt x="1536111" y="952071"/>
                  </a:lnTo>
                  <a:lnTo>
                    <a:pt x="1539595" y="950504"/>
                  </a:lnTo>
                  <a:lnTo>
                    <a:pt x="1543078" y="948943"/>
                  </a:lnTo>
                  <a:lnTo>
                    <a:pt x="1546561" y="947387"/>
                  </a:lnTo>
                  <a:lnTo>
                    <a:pt x="1550044" y="945836"/>
                  </a:lnTo>
                  <a:lnTo>
                    <a:pt x="1553528" y="944291"/>
                  </a:lnTo>
                  <a:lnTo>
                    <a:pt x="1557011" y="942750"/>
                  </a:lnTo>
                  <a:lnTo>
                    <a:pt x="1560494" y="941214"/>
                  </a:lnTo>
                  <a:lnTo>
                    <a:pt x="1563977" y="939683"/>
                  </a:lnTo>
                  <a:lnTo>
                    <a:pt x="1567461" y="938158"/>
                  </a:lnTo>
                  <a:lnTo>
                    <a:pt x="1570944" y="936637"/>
                  </a:lnTo>
                  <a:lnTo>
                    <a:pt x="1574427" y="935121"/>
                  </a:lnTo>
                  <a:lnTo>
                    <a:pt x="1577910" y="933610"/>
                  </a:lnTo>
                  <a:lnTo>
                    <a:pt x="1581394" y="932104"/>
                  </a:lnTo>
                  <a:lnTo>
                    <a:pt x="1584877" y="930602"/>
                  </a:lnTo>
                  <a:lnTo>
                    <a:pt x="1588360" y="929106"/>
                  </a:lnTo>
                  <a:lnTo>
                    <a:pt x="1591843" y="927614"/>
                  </a:lnTo>
                  <a:lnTo>
                    <a:pt x="1595327" y="926128"/>
                  </a:lnTo>
                  <a:lnTo>
                    <a:pt x="1598810" y="924645"/>
                  </a:lnTo>
                  <a:lnTo>
                    <a:pt x="1602293" y="923168"/>
                  </a:lnTo>
                  <a:lnTo>
                    <a:pt x="1605776" y="921695"/>
                  </a:lnTo>
                  <a:lnTo>
                    <a:pt x="1609260" y="920227"/>
                  </a:lnTo>
                  <a:lnTo>
                    <a:pt x="1612743" y="918764"/>
                  </a:lnTo>
                  <a:lnTo>
                    <a:pt x="1616226" y="917306"/>
                  </a:lnTo>
                  <a:lnTo>
                    <a:pt x="1619709" y="915852"/>
                  </a:lnTo>
                  <a:lnTo>
                    <a:pt x="1623193" y="914402"/>
                  </a:lnTo>
                  <a:lnTo>
                    <a:pt x="1626676" y="912957"/>
                  </a:lnTo>
                  <a:lnTo>
                    <a:pt x="1630159" y="911517"/>
                  </a:lnTo>
                  <a:lnTo>
                    <a:pt x="1633642" y="910081"/>
                  </a:lnTo>
                  <a:lnTo>
                    <a:pt x="1637126" y="908650"/>
                  </a:lnTo>
                  <a:lnTo>
                    <a:pt x="1640609" y="907223"/>
                  </a:lnTo>
                  <a:lnTo>
                    <a:pt x="1644092" y="905801"/>
                  </a:lnTo>
                  <a:lnTo>
                    <a:pt x="1647575" y="904383"/>
                  </a:lnTo>
                  <a:lnTo>
                    <a:pt x="1651059" y="940634"/>
                  </a:lnTo>
                  <a:lnTo>
                    <a:pt x="1654542" y="939188"/>
                  </a:lnTo>
                  <a:lnTo>
                    <a:pt x="1658025" y="937746"/>
                  </a:lnTo>
                  <a:lnTo>
                    <a:pt x="1661508" y="936309"/>
                  </a:lnTo>
                  <a:lnTo>
                    <a:pt x="1664992" y="934876"/>
                  </a:lnTo>
                  <a:lnTo>
                    <a:pt x="1668475" y="933447"/>
                  </a:lnTo>
                  <a:lnTo>
                    <a:pt x="1671958" y="932022"/>
                  </a:lnTo>
                  <a:lnTo>
                    <a:pt x="1675441" y="930602"/>
                  </a:lnTo>
                  <a:lnTo>
                    <a:pt x="1678925" y="929187"/>
                  </a:lnTo>
                  <a:lnTo>
                    <a:pt x="1682408" y="927775"/>
                  </a:lnTo>
                  <a:lnTo>
                    <a:pt x="1685891" y="962604"/>
                  </a:lnTo>
                  <a:lnTo>
                    <a:pt x="1689374" y="961167"/>
                  </a:lnTo>
                  <a:lnTo>
                    <a:pt x="1692858" y="959734"/>
                  </a:lnTo>
                  <a:lnTo>
                    <a:pt x="1696341" y="958306"/>
                  </a:lnTo>
                  <a:lnTo>
                    <a:pt x="1699824" y="956882"/>
                  </a:lnTo>
                  <a:lnTo>
                    <a:pt x="1703307" y="955461"/>
                  </a:lnTo>
                  <a:lnTo>
                    <a:pt x="1706791" y="954046"/>
                  </a:lnTo>
                  <a:lnTo>
                    <a:pt x="1710274" y="952634"/>
                  </a:lnTo>
                  <a:lnTo>
                    <a:pt x="1713757" y="951227"/>
                  </a:lnTo>
                  <a:lnTo>
                    <a:pt x="1717240" y="1018749"/>
                  </a:lnTo>
                  <a:lnTo>
                    <a:pt x="1720723" y="1017289"/>
                  </a:lnTo>
                  <a:lnTo>
                    <a:pt x="1724207" y="1015833"/>
                  </a:lnTo>
                  <a:lnTo>
                    <a:pt x="1727690" y="1014382"/>
                  </a:lnTo>
                  <a:lnTo>
                    <a:pt x="1731173" y="1012934"/>
                  </a:lnTo>
                  <a:lnTo>
                    <a:pt x="1734656" y="1028071"/>
                  </a:lnTo>
                  <a:lnTo>
                    <a:pt x="1738140" y="1026618"/>
                  </a:lnTo>
                  <a:lnTo>
                    <a:pt x="1741623" y="1025169"/>
                  </a:lnTo>
                  <a:lnTo>
                    <a:pt x="1745106" y="1023724"/>
                  </a:lnTo>
                  <a:lnTo>
                    <a:pt x="1748589" y="1022284"/>
                  </a:lnTo>
                  <a:lnTo>
                    <a:pt x="1752073" y="1037140"/>
                  </a:lnTo>
                  <a:lnTo>
                    <a:pt x="1755556" y="1035694"/>
                  </a:lnTo>
                  <a:lnTo>
                    <a:pt x="1759039" y="1034252"/>
                  </a:lnTo>
                  <a:lnTo>
                    <a:pt x="1762522" y="1032814"/>
                  </a:lnTo>
                  <a:lnTo>
                    <a:pt x="1766006" y="1031380"/>
                  </a:lnTo>
                  <a:lnTo>
                    <a:pt x="1769489" y="1029950"/>
                  </a:lnTo>
                  <a:lnTo>
                    <a:pt x="1772972" y="1028524"/>
                  </a:lnTo>
                  <a:lnTo>
                    <a:pt x="1776455" y="1027102"/>
                  </a:lnTo>
                  <a:lnTo>
                    <a:pt x="1779939" y="1025684"/>
                  </a:lnTo>
                  <a:lnTo>
                    <a:pt x="1783422" y="1024270"/>
                  </a:lnTo>
                  <a:lnTo>
                    <a:pt x="1786905" y="1022859"/>
                  </a:lnTo>
                  <a:lnTo>
                    <a:pt x="1790388" y="1021453"/>
                  </a:lnTo>
                  <a:lnTo>
                    <a:pt x="1793872" y="1020050"/>
                  </a:lnTo>
                  <a:lnTo>
                    <a:pt x="1797355" y="1018652"/>
                  </a:lnTo>
                  <a:lnTo>
                    <a:pt x="1800838" y="1048854"/>
                  </a:lnTo>
                  <a:lnTo>
                    <a:pt x="1804321" y="1047438"/>
                  </a:lnTo>
                  <a:lnTo>
                    <a:pt x="1807805" y="1046026"/>
                  </a:lnTo>
                  <a:lnTo>
                    <a:pt x="1811288" y="1044618"/>
                  </a:lnTo>
                  <a:lnTo>
                    <a:pt x="1814771" y="1043213"/>
                  </a:lnTo>
                  <a:lnTo>
                    <a:pt x="1818254" y="1057251"/>
                  </a:lnTo>
                  <a:lnTo>
                    <a:pt x="1821738" y="1055842"/>
                  </a:lnTo>
                  <a:lnTo>
                    <a:pt x="1825221" y="1054437"/>
                  </a:lnTo>
                  <a:lnTo>
                    <a:pt x="1828704" y="1053036"/>
                  </a:lnTo>
                  <a:lnTo>
                    <a:pt x="1832187" y="1051638"/>
                  </a:lnTo>
                  <a:lnTo>
                    <a:pt x="1835671" y="1095245"/>
                  </a:lnTo>
                  <a:lnTo>
                    <a:pt x="1839154" y="1093822"/>
                  </a:lnTo>
                  <a:lnTo>
                    <a:pt x="1842637" y="1092403"/>
                  </a:lnTo>
                  <a:lnTo>
                    <a:pt x="1846120" y="1090988"/>
                  </a:lnTo>
                  <a:lnTo>
                    <a:pt x="1849604" y="1104168"/>
                  </a:lnTo>
                  <a:lnTo>
                    <a:pt x="1853087" y="1102749"/>
                  </a:lnTo>
                  <a:lnTo>
                    <a:pt x="1856570" y="1101334"/>
                  </a:lnTo>
                  <a:lnTo>
                    <a:pt x="1860053" y="1099923"/>
                  </a:lnTo>
                  <a:lnTo>
                    <a:pt x="1863537" y="1098516"/>
                  </a:lnTo>
                  <a:lnTo>
                    <a:pt x="1867020" y="1139697"/>
                  </a:lnTo>
                  <a:lnTo>
                    <a:pt x="1870503" y="1138268"/>
                  </a:lnTo>
                  <a:lnTo>
                    <a:pt x="1873986" y="1136843"/>
                  </a:lnTo>
                  <a:lnTo>
                    <a:pt x="1877470" y="1135421"/>
                  </a:lnTo>
                  <a:lnTo>
                    <a:pt x="1880953" y="1134003"/>
                  </a:lnTo>
                  <a:lnTo>
                    <a:pt x="1884436" y="1132589"/>
                  </a:lnTo>
                  <a:lnTo>
                    <a:pt x="1887919" y="1131178"/>
                  </a:lnTo>
                  <a:lnTo>
                    <a:pt x="1891403" y="1129770"/>
                  </a:lnTo>
                  <a:lnTo>
                    <a:pt x="1894886" y="1128366"/>
                  </a:lnTo>
                  <a:lnTo>
                    <a:pt x="1898369" y="1126965"/>
                  </a:lnTo>
                  <a:lnTo>
                    <a:pt x="1901852" y="1139339"/>
                  </a:lnTo>
                  <a:lnTo>
                    <a:pt x="1905336" y="1137937"/>
                  </a:lnTo>
                  <a:lnTo>
                    <a:pt x="1908819" y="1136538"/>
                  </a:lnTo>
                  <a:lnTo>
                    <a:pt x="1912302" y="1135142"/>
                  </a:lnTo>
                  <a:lnTo>
                    <a:pt x="1915785" y="1133750"/>
                  </a:lnTo>
                  <a:lnTo>
                    <a:pt x="1919269" y="1132362"/>
                  </a:lnTo>
                  <a:lnTo>
                    <a:pt x="1922752" y="1130976"/>
                  </a:lnTo>
                  <a:lnTo>
                    <a:pt x="1926235" y="1129594"/>
                  </a:lnTo>
                  <a:lnTo>
                    <a:pt x="1929718" y="1128216"/>
                  </a:lnTo>
                  <a:lnTo>
                    <a:pt x="1933202" y="1126841"/>
                  </a:lnTo>
                  <a:lnTo>
                    <a:pt x="1936685" y="1125469"/>
                  </a:lnTo>
                  <a:lnTo>
                    <a:pt x="1940168" y="1124100"/>
                  </a:lnTo>
                  <a:lnTo>
                    <a:pt x="1943651" y="1122735"/>
                  </a:lnTo>
                  <a:lnTo>
                    <a:pt x="1947135" y="1121373"/>
                  </a:lnTo>
                  <a:lnTo>
                    <a:pt x="1950618" y="1120015"/>
                  </a:lnTo>
                  <a:lnTo>
                    <a:pt x="1954101" y="1118659"/>
                  </a:lnTo>
                  <a:lnTo>
                    <a:pt x="1957584" y="1117307"/>
                  </a:lnTo>
                  <a:lnTo>
                    <a:pt x="1961068" y="1115959"/>
                  </a:lnTo>
                  <a:lnTo>
                    <a:pt x="1964551" y="1141377"/>
                  </a:lnTo>
                  <a:lnTo>
                    <a:pt x="1968034" y="1140018"/>
                  </a:lnTo>
                  <a:lnTo>
                    <a:pt x="1971517" y="1138662"/>
                  </a:lnTo>
                  <a:lnTo>
                    <a:pt x="1975001" y="1137309"/>
                  </a:lnTo>
                  <a:lnTo>
                    <a:pt x="1978484" y="1135960"/>
                  </a:lnTo>
                  <a:lnTo>
                    <a:pt x="1981967" y="1134614"/>
                  </a:lnTo>
                  <a:lnTo>
                    <a:pt x="1985450" y="1133271"/>
                  </a:lnTo>
                  <a:lnTo>
                    <a:pt x="1988934" y="1131931"/>
                  </a:lnTo>
                  <a:lnTo>
                    <a:pt x="1992417" y="1130595"/>
                  </a:lnTo>
                  <a:lnTo>
                    <a:pt x="1995900" y="1129261"/>
                  </a:lnTo>
                  <a:lnTo>
                    <a:pt x="1999383" y="1191895"/>
                  </a:lnTo>
                  <a:lnTo>
                    <a:pt x="2002867" y="1190530"/>
                  </a:lnTo>
                  <a:lnTo>
                    <a:pt x="2006350" y="1189169"/>
                  </a:lnTo>
                  <a:lnTo>
                    <a:pt x="2009833" y="1187811"/>
                  </a:lnTo>
                  <a:lnTo>
                    <a:pt x="2013316" y="1186456"/>
                  </a:lnTo>
                  <a:lnTo>
                    <a:pt x="2016799" y="1185104"/>
                  </a:lnTo>
                  <a:lnTo>
                    <a:pt x="2020283" y="1183755"/>
                  </a:lnTo>
                  <a:lnTo>
                    <a:pt x="2023766" y="1182409"/>
                  </a:lnTo>
                  <a:lnTo>
                    <a:pt x="2027249" y="1181066"/>
                  </a:lnTo>
                  <a:lnTo>
                    <a:pt x="2030732" y="1204230"/>
                  </a:lnTo>
                  <a:lnTo>
                    <a:pt x="2034216" y="1202880"/>
                  </a:lnTo>
                  <a:lnTo>
                    <a:pt x="2037699" y="1201533"/>
                  </a:lnTo>
                  <a:lnTo>
                    <a:pt x="2041182" y="1200190"/>
                  </a:lnTo>
                  <a:lnTo>
                    <a:pt x="2044665" y="1198849"/>
                  </a:lnTo>
                  <a:lnTo>
                    <a:pt x="2048149" y="1233213"/>
                  </a:lnTo>
                  <a:lnTo>
                    <a:pt x="2051632" y="1231859"/>
                  </a:lnTo>
                  <a:lnTo>
                    <a:pt x="2055115" y="1230509"/>
                  </a:lnTo>
                  <a:lnTo>
                    <a:pt x="2058598" y="1229162"/>
                  </a:lnTo>
                  <a:lnTo>
                    <a:pt x="2062082" y="1227817"/>
                  </a:lnTo>
                  <a:lnTo>
                    <a:pt x="2065565" y="1226476"/>
                  </a:lnTo>
                  <a:lnTo>
                    <a:pt x="2069048" y="1225137"/>
                  </a:lnTo>
                  <a:lnTo>
                    <a:pt x="2072531" y="1223802"/>
                  </a:lnTo>
                  <a:lnTo>
                    <a:pt x="2076015" y="1222469"/>
                  </a:lnTo>
                  <a:lnTo>
                    <a:pt x="2079498" y="1221139"/>
                  </a:lnTo>
                  <a:lnTo>
                    <a:pt x="2082981" y="1231409"/>
                  </a:lnTo>
                  <a:lnTo>
                    <a:pt x="2086464" y="1230079"/>
                  </a:lnTo>
                  <a:lnTo>
                    <a:pt x="2089948" y="1228752"/>
                  </a:lnTo>
                  <a:lnTo>
                    <a:pt x="2093431" y="1227428"/>
                  </a:lnTo>
                  <a:lnTo>
                    <a:pt x="2096914" y="1237563"/>
                  </a:lnTo>
                  <a:lnTo>
                    <a:pt x="2100397" y="1236239"/>
                  </a:lnTo>
                  <a:lnTo>
                    <a:pt x="2103881" y="1234918"/>
                  </a:lnTo>
                  <a:lnTo>
                    <a:pt x="2107364" y="1233600"/>
                  </a:lnTo>
                  <a:lnTo>
                    <a:pt x="2110847" y="1232284"/>
                  </a:lnTo>
                  <a:lnTo>
                    <a:pt x="2114330" y="1253486"/>
                  </a:lnTo>
                  <a:lnTo>
                    <a:pt x="2117814" y="1252165"/>
                  </a:lnTo>
                  <a:lnTo>
                    <a:pt x="2121297" y="1250848"/>
                  </a:lnTo>
                  <a:lnTo>
                    <a:pt x="2124780" y="1249533"/>
                  </a:lnTo>
                  <a:lnTo>
                    <a:pt x="2128263" y="1248220"/>
                  </a:lnTo>
                  <a:lnTo>
                    <a:pt x="2131747" y="1257975"/>
                  </a:lnTo>
                  <a:lnTo>
                    <a:pt x="2135230" y="1256663"/>
                  </a:lnTo>
                  <a:lnTo>
                    <a:pt x="2138713" y="1255354"/>
                  </a:lnTo>
                  <a:lnTo>
                    <a:pt x="2142196" y="1254047"/>
                  </a:lnTo>
                  <a:lnTo>
                    <a:pt x="2145680" y="1252744"/>
                  </a:lnTo>
                  <a:lnTo>
                    <a:pt x="2149163" y="1262373"/>
                  </a:lnTo>
                  <a:lnTo>
                    <a:pt x="2152646" y="1261070"/>
                  </a:lnTo>
                  <a:lnTo>
                    <a:pt x="2156129" y="1259769"/>
                  </a:lnTo>
                  <a:lnTo>
                    <a:pt x="2159613" y="1258472"/>
                  </a:lnTo>
                  <a:lnTo>
                    <a:pt x="2163096" y="1299774"/>
                  </a:lnTo>
                  <a:lnTo>
                    <a:pt x="2166579" y="1298464"/>
                  </a:lnTo>
                  <a:lnTo>
                    <a:pt x="2170062" y="1297156"/>
                  </a:lnTo>
                  <a:lnTo>
                    <a:pt x="2173546" y="1295850"/>
                  </a:lnTo>
                  <a:lnTo>
                    <a:pt x="2177029" y="1294548"/>
                  </a:lnTo>
                  <a:lnTo>
                    <a:pt x="2180512" y="1344157"/>
                  </a:lnTo>
                  <a:lnTo>
                    <a:pt x="2183995" y="1342840"/>
                  </a:lnTo>
                  <a:lnTo>
                    <a:pt x="2187479" y="1341525"/>
                  </a:lnTo>
                  <a:lnTo>
                    <a:pt x="2190962" y="1340213"/>
                  </a:lnTo>
                  <a:lnTo>
                    <a:pt x="2194445" y="1338903"/>
                  </a:lnTo>
                  <a:lnTo>
                    <a:pt x="2197928" y="1337596"/>
                  </a:lnTo>
                  <a:lnTo>
                    <a:pt x="2201412" y="1336292"/>
                  </a:lnTo>
                  <a:lnTo>
                    <a:pt x="2204895" y="1334990"/>
                  </a:lnTo>
                  <a:lnTo>
                    <a:pt x="2208378" y="1333690"/>
                  </a:lnTo>
                  <a:lnTo>
                    <a:pt x="2211861" y="1332393"/>
                  </a:lnTo>
                  <a:lnTo>
                    <a:pt x="2215345" y="1340962"/>
                  </a:lnTo>
                  <a:lnTo>
                    <a:pt x="2218828" y="1339667"/>
                  </a:lnTo>
                  <a:lnTo>
                    <a:pt x="2222311" y="1338374"/>
                  </a:lnTo>
                  <a:lnTo>
                    <a:pt x="2225794" y="1337083"/>
                  </a:lnTo>
                  <a:lnTo>
                    <a:pt x="2229278" y="1374308"/>
                  </a:lnTo>
                  <a:lnTo>
                    <a:pt x="2232761" y="1373009"/>
                  </a:lnTo>
                  <a:lnTo>
                    <a:pt x="2236244" y="1371713"/>
                  </a:lnTo>
                  <a:lnTo>
                    <a:pt x="2239727" y="1370419"/>
                  </a:lnTo>
                  <a:lnTo>
                    <a:pt x="2243211" y="1369127"/>
                  </a:lnTo>
                  <a:lnTo>
                    <a:pt x="2246694" y="1367838"/>
                  </a:lnTo>
                  <a:lnTo>
                    <a:pt x="2250177" y="1366551"/>
                  </a:lnTo>
                  <a:lnTo>
                    <a:pt x="2253660" y="1365267"/>
                  </a:lnTo>
                  <a:lnTo>
                    <a:pt x="2257144" y="1363985"/>
                  </a:lnTo>
                  <a:lnTo>
                    <a:pt x="2260627" y="1362706"/>
                  </a:lnTo>
                  <a:lnTo>
                    <a:pt x="2264110" y="1361428"/>
                  </a:lnTo>
                  <a:lnTo>
                    <a:pt x="2267593" y="1360154"/>
                  </a:lnTo>
                  <a:lnTo>
                    <a:pt x="2271077" y="1358882"/>
                  </a:lnTo>
                  <a:lnTo>
                    <a:pt x="2274560" y="1357612"/>
                  </a:lnTo>
                  <a:lnTo>
                    <a:pt x="2278043" y="1356344"/>
                  </a:lnTo>
                  <a:lnTo>
                    <a:pt x="2281526" y="1382934"/>
                  </a:lnTo>
                  <a:lnTo>
                    <a:pt x="2285010" y="1381662"/>
                  </a:lnTo>
                  <a:lnTo>
                    <a:pt x="2288493" y="1380392"/>
                  </a:lnTo>
                  <a:lnTo>
                    <a:pt x="2291976" y="1379125"/>
                  </a:lnTo>
                  <a:lnTo>
                    <a:pt x="2295459" y="1377860"/>
                  </a:lnTo>
                  <a:lnTo>
                    <a:pt x="2298942" y="1376598"/>
                  </a:lnTo>
                  <a:lnTo>
                    <a:pt x="2302426" y="1375337"/>
                  </a:lnTo>
                  <a:lnTo>
                    <a:pt x="2305909" y="1374079"/>
                  </a:lnTo>
                  <a:lnTo>
                    <a:pt x="2309392" y="1372824"/>
                  </a:lnTo>
                  <a:lnTo>
                    <a:pt x="2312875" y="1398631"/>
                  </a:lnTo>
                  <a:lnTo>
                    <a:pt x="2316359" y="1397371"/>
                  </a:lnTo>
                  <a:lnTo>
                    <a:pt x="2319842" y="1396114"/>
                  </a:lnTo>
                  <a:lnTo>
                    <a:pt x="2323325" y="1394859"/>
                  </a:lnTo>
                  <a:lnTo>
                    <a:pt x="2326808" y="1393607"/>
                  </a:lnTo>
                  <a:lnTo>
                    <a:pt x="2330292" y="1427327"/>
                  </a:lnTo>
                  <a:lnTo>
                    <a:pt x="2333775" y="1426069"/>
                  </a:lnTo>
                  <a:lnTo>
                    <a:pt x="2337258" y="1424813"/>
                  </a:lnTo>
                  <a:lnTo>
                    <a:pt x="2340741" y="1423559"/>
                  </a:lnTo>
                  <a:lnTo>
                    <a:pt x="2344225" y="1422308"/>
                  </a:lnTo>
                  <a:lnTo>
                    <a:pt x="2347708" y="1421058"/>
                  </a:lnTo>
                  <a:lnTo>
                    <a:pt x="2351191" y="1419811"/>
                  </a:lnTo>
                  <a:lnTo>
                    <a:pt x="2354674" y="1418566"/>
                  </a:lnTo>
                  <a:lnTo>
                    <a:pt x="2358158" y="1417323"/>
                  </a:lnTo>
                  <a:lnTo>
                    <a:pt x="2361641" y="1416083"/>
                  </a:lnTo>
                  <a:lnTo>
                    <a:pt x="2365124" y="1414844"/>
                  </a:lnTo>
                  <a:lnTo>
                    <a:pt x="2368607" y="1413608"/>
                  </a:lnTo>
                  <a:lnTo>
                    <a:pt x="2372091" y="1412374"/>
                  </a:lnTo>
                  <a:lnTo>
                    <a:pt x="2375574" y="1411142"/>
                  </a:lnTo>
                  <a:lnTo>
                    <a:pt x="2379057" y="1409912"/>
                  </a:lnTo>
                  <a:lnTo>
                    <a:pt x="2382540" y="1408685"/>
                  </a:lnTo>
                  <a:lnTo>
                    <a:pt x="2386024" y="1407459"/>
                  </a:lnTo>
                  <a:lnTo>
                    <a:pt x="2389507" y="1406236"/>
                  </a:lnTo>
                  <a:lnTo>
                    <a:pt x="2392990" y="1405014"/>
                  </a:lnTo>
                  <a:lnTo>
                    <a:pt x="2396473" y="1420759"/>
                  </a:lnTo>
                  <a:lnTo>
                    <a:pt x="2399957" y="1419537"/>
                  </a:lnTo>
                  <a:lnTo>
                    <a:pt x="2403440" y="1418317"/>
                  </a:lnTo>
                  <a:lnTo>
                    <a:pt x="2406923" y="1417100"/>
                  </a:lnTo>
                  <a:lnTo>
                    <a:pt x="2410406" y="1415884"/>
                  </a:lnTo>
                  <a:lnTo>
                    <a:pt x="2413890" y="1414671"/>
                  </a:lnTo>
                  <a:lnTo>
                    <a:pt x="2417373" y="1413460"/>
                  </a:lnTo>
                  <a:lnTo>
                    <a:pt x="2420856" y="1412251"/>
                  </a:lnTo>
                  <a:lnTo>
                    <a:pt x="2424339" y="1411044"/>
                  </a:lnTo>
                  <a:lnTo>
                    <a:pt x="2427823" y="1434713"/>
                  </a:lnTo>
                  <a:lnTo>
                    <a:pt x="2431306" y="1433503"/>
                  </a:lnTo>
                  <a:lnTo>
                    <a:pt x="2434789" y="1432296"/>
                  </a:lnTo>
                  <a:lnTo>
                    <a:pt x="2438272" y="1431090"/>
                  </a:lnTo>
                  <a:lnTo>
                    <a:pt x="2441756" y="1429887"/>
                  </a:lnTo>
                  <a:lnTo>
                    <a:pt x="2445239" y="1484403"/>
                  </a:lnTo>
                  <a:lnTo>
                    <a:pt x="2448722" y="1483190"/>
                  </a:lnTo>
                  <a:lnTo>
                    <a:pt x="2452205" y="1481980"/>
                  </a:lnTo>
                  <a:lnTo>
                    <a:pt x="2455689" y="1480772"/>
                  </a:lnTo>
                  <a:lnTo>
                    <a:pt x="2459172" y="1479565"/>
                  </a:lnTo>
                  <a:lnTo>
                    <a:pt x="2462655" y="1523724"/>
                  </a:lnTo>
                  <a:lnTo>
                    <a:pt x="2466138" y="1522512"/>
                  </a:lnTo>
                  <a:lnTo>
                    <a:pt x="2469622" y="1521303"/>
                  </a:lnTo>
                  <a:lnTo>
                    <a:pt x="2473105" y="1520095"/>
                  </a:lnTo>
                  <a:lnTo>
                    <a:pt x="2476588" y="1540795"/>
                  </a:lnTo>
                  <a:lnTo>
                    <a:pt x="2480071" y="1539588"/>
                  </a:lnTo>
                  <a:lnTo>
                    <a:pt x="2483555" y="1538382"/>
                  </a:lnTo>
                  <a:lnTo>
                    <a:pt x="2487038" y="1537178"/>
                  </a:lnTo>
                  <a:lnTo>
                    <a:pt x="2490521" y="1535976"/>
                  </a:lnTo>
                  <a:lnTo>
                    <a:pt x="2494004" y="1556182"/>
                  </a:lnTo>
                  <a:lnTo>
                    <a:pt x="2497488" y="1554981"/>
                  </a:lnTo>
                  <a:lnTo>
                    <a:pt x="2500971" y="1553781"/>
                  </a:lnTo>
                  <a:lnTo>
                    <a:pt x="2504454" y="1552583"/>
                  </a:lnTo>
                  <a:lnTo>
                    <a:pt x="2507937" y="1551387"/>
                  </a:lnTo>
                  <a:lnTo>
                    <a:pt x="2511421" y="1550193"/>
                  </a:lnTo>
                  <a:lnTo>
                    <a:pt x="2514904" y="1549001"/>
                  </a:lnTo>
                  <a:lnTo>
                    <a:pt x="2518387" y="1547810"/>
                  </a:lnTo>
                  <a:lnTo>
                    <a:pt x="2521870" y="1546622"/>
                  </a:lnTo>
                  <a:lnTo>
                    <a:pt x="2525354" y="1545435"/>
                  </a:lnTo>
                  <a:lnTo>
                    <a:pt x="2528837" y="1544250"/>
                  </a:lnTo>
                  <a:lnTo>
                    <a:pt x="2532320" y="1543067"/>
                  </a:lnTo>
                  <a:lnTo>
                    <a:pt x="2535803" y="1541886"/>
                  </a:lnTo>
                  <a:lnTo>
                    <a:pt x="2539287" y="1540706"/>
                  </a:lnTo>
                  <a:lnTo>
                    <a:pt x="2542770" y="1546545"/>
                  </a:lnTo>
                  <a:lnTo>
                    <a:pt x="2546253" y="1545368"/>
                  </a:lnTo>
                  <a:lnTo>
                    <a:pt x="2549736" y="1544192"/>
                  </a:lnTo>
                  <a:lnTo>
                    <a:pt x="2553220" y="1543019"/>
                  </a:lnTo>
                  <a:lnTo>
                    <a:pt x="2556703" y="1541847"/>
                  </a:lnTo>
                  <a:lnTo>
                    <a:pt x="2560186" y="1540677"/>
                  </a:lnTo>
                  <a:lnTo>
                    <a:pt x="2563669" y="1539509"/>
                  </a:lnTo>
                  <a:lnTo>
                    <a:pt x="2567153" y="1538343"/>
                  </a:lnTo>
                  <a:lnTo>
                    <a:pt x="2570636" y="1537178"/>
                  </a:lnTo>
                  <a:lnTo>
                    <a:pt x="2574119" y="1536015"/>
                  </a:lnTo>
                  <a:lnTo>
                    <a:pt x="2577602" y="1541809"/>
                  </a:lnTo>
                  <a:lnTo>
                    <a:pt x="2581085" y="1540649"/>
                  </a:lnTo>
                  <a:lnTo>
                    <a:pt x="2584569" y="1539490"/>
                  </a:lnTo>
                  <a:lnTo>
                    <a:pt x="2588052" y="1538333"/>
                  </a:lnTo>
                  <a:lnTo>
                    <a:pt x="2591535" y="1537178"/>
                  </a:lnTo>
                  <a:lnTo>
                    <a:pt x="2595018" y="1536025"/>
                  </a:lnTo>
                  <a:lnTo>
                    <a:pt x="2598502" y="1534873"/>
                  </a:lnTo>
                  <a:lnTo>
                    <a:pt x="2601985" y="1533723"/>
                  </a:lnTo>
                  <a:lnTo>
                    <a:pt x="2605468" y="1532575"/>
                  </a:lnTo>
                  <a:lnTo>
                    <a:pt x="2608951" y="1538324"/>
                  </a:lnTo>
                  <a:lnTo>
                    <a:pt x="2612435" y="1537178"/>
                  </a:lnTo>
                  <a:lnTo>
                    <a:pt x="2615918" y="1536034"/>
                  </a:lnTo>
                  <a:lnTo>
                    <a:pt x="2619401" y="1534891"/>
                  </a:lnTo>
                  <a:lnTo>
                    <a:pt x="2622884" y="1533751"/>
                  </a:lnTo>
                  <a:lnTo>
                    <a:pt x="2626368" y="1552995"/>
                  </a:lnTo>
                  <a:lnTo>
                    <a:pt x="2629851" y="1551854"/>
                  </a:lnTo>
                  <a:lnTo>
                    <a:pt x="2633334" y="1550715"/>
                  </a:lnTo>
                  <a:lnTo>
                    <a:pt x="2636817" y="1549578"/>
                  </a:lnTo>
                  <a:lnTo>
                    <a:pt x="2640301" y="1548443"/>
                  </a:lnTo>
                  <a:lnTo>
                    <a:pt x="2643784" y="1554004"/>
                  </a:lnTo>
                  <a:lnTo>
                    <a:pt x="2647267" y="1552871"/>
                  </a:lnTo>
                  <a:lnTo>
                    <a:pt x="2650750" y="1551739"/>
                  </a:lnTo>
                  <a:lnTo>
                    <a:pt x="2654234" y="1550609"/>
                  </a:lnTo>
                  <a:lnTo>
                    <a:pt x="2657717" y="1549481"/>
                  </a:lnTo>
                  <a:lnTo>
                    <a:pt x="2661200" y="1568152"/>
                  </a:lnTo>
                  <a:lnTo>
                    <a:pt x="2664683" y="1567024"/>
                  </a:lnTo>
                  <a:lnTo>
                    <a:pt x="2668167" y="1565898"/>
                  </a:lnTo>
                  <a:lnTo>
                    <a:pt x="2671650" y="1564774"/>
                  </a:lnTo>
                  <a:lnTo>
                    <a:pt x="2675133" y="1675214"/>
                  </a:lnTo>
                  <a:lnTo>
                    <a:pt x="2678616" y="1677741"/>
                  </a:lnTo>
                  <a:lnTo>
                    <a:pt x="2682100" y="1680254"/>
                  </a:lnTo>
                  <a:lnTo>
                    <a:pt x="2685583" y="1682754"/>
                  </a:lnTo>
                  <a:lnTo>
                    <a:pt x="2689066" y="1685241"/>
                  </a:lnTo>
                  <a:lnTo>
                    <a:pt x="2692549" y="1724897"/>
                  </a:lnTo>
                  <a:lnTo>
                    <a:pt x="2696033" y="1723771"/>
                  </a:lnTo>
                  <a:lnTo>
                    <a:pt x="2699516" y="1722647"/>
                  </a:lnTo>
                  <a:lnTo>
                    <a:pt x="2702999" y="1721524"/>
                  </a:lnTo>
                  <a:lnTo>
                    <a:pt x="2706482" y="1720403"/>
                  </a:lnTo>
                  <a:lnTo>
                    <a:pt x="2709966" y="1724708"/>
                  </a:lnTo>
                  <a:lnTo>
                    <a:pt x="2713449" y="1723590"/>
                  </a:lnTo>
                  <a:lnTo>
                    <a:pt x="2716932" y="1722473"/>
                  </a:lnTo>
                  <a:lnTo>
                    <a:pt x="2720415" y="1721357"/>
                  </a:lnTo>
                  <a:lnTo>
                    <a:pt x="2723899" y="1741612"/>
                  </a:lnTo>
                  <a:lnTo>
                    <a:pt x="2727382" y="1740500"/>
                  </a:lnTo>
                  <a:lnTo>
                    <a:pt x="2730865" y="1739388"/>
                  </a:lnTo>
                  <a:lnTo>
                    <a:pt x="2734348" y="1738278"/>
                  </a:lnTo>
                  <a:lnTo>
                    <a:pt x="2737832" y="1737170"/>
                  </a:lnTo>
                  <a:lnTo>
                    <a:pt x="2741315" y="1777287"/>
                  </a:lnTo>
                  <a:lnTo>
                    <a:pt x="2744798" y="1776182"/>
                  </a:lnTo>
                  <a:lnTo>
                    <a:pt x="2748281" y="1775078"/>
                  </a:lnTo>
                  <a:lnTo>
                    <a:pt x="2751765" y="1773975"/>
                  </a:lnTo>
                  <a:lnTo>
                    <a:pt x="2755248" y="1772874"/>
                  </a:lnTo>
                  <a:lnTo>
                    <a:pt x="2758731" y="1791668"/>
                  </a:lnTo>
                  <a:lnTo>
                    <a:pt x="2762214" y="1790570"/>
                  </a:lnTo>
                  <a:lnTo>
                    <a:pt x="2765698" y="1789474"/>
                  </a:lnTo>
                  <a:lnTo>
                    <a:pt x="2769181" y="1788378"/>
                  </a:lnTo>
                  <a:lnTo>
                    <a:pt x="2772664" y="1787285"/>
                  </a:lnTo>
                  <a:lnTo>
                    <a:pt x="2776147" y="1791094"/>
                  </a:lnTo>
                  <a:lnTo>
                    <a:pt x="2779631" y="1790003"/>
                  </a:lnTo>
                  <a:lnTo>
                    <a:pt x="2783114" y="1788914"/>
                  </a:lnTo>
                  <a:lnTo>
                    <a:pt x="2786597" y="1787825"/>
                  </a:lnTo>
                  <a:lnTo>
                    <a:pt x="2790080" y="1820284"/>
                  </a:lnTo>
                  <a:lnTo>
                    <a:pt x="2793564" y="1819200"/>
                  </a:lnTo>
                  <a:lnTo>
                    <a:pt x="2797047" y="1818117"/>
                  </a:lnTo>
                  <a:lnTo>
                    <a:pt x="2800530" y="1817035"/>
                  </a:lnTo>
                  <a:lnTo>
                    <a:pt x="2804013" y="1815954"/>
                  </a:lnTo>
                  <a:lnTo>
                    <a:pt x="2807497" y="1856119"/>
                  </a:lnTo>
                  <a:lnTo>
                    <a:pt x="2810980" y="1855044"/>
                  </a:lnTo>
                  <a:lnTo>
                    <a:pt x="2814463" y="1853970"/>
                  </a:lnTo>
                  <a:lnTo>
                    <a:pt x="2817946" y="1852897"/>
                  </a:lnTo>
                  <a:lnTo>
                    <a:pt x="2821430" y="1851826"/>
                  </a:lnTo>
                  <a:lnTo>
                    <a:pt x="2824913" y="1872809"/>
                  </a:lnTo>
                  <a:lnTo>
                    <a:pt x="2828396" y="1871742"/>
                  </a:lnTo>
                  <a:lnTo>
                    <a:pt x="2831879" y="1870676"/>
                  </a:lnTo>
                  <a:lnTo>
                    <a:pt x="2835363" y="1869612"/>
                  </a:lnTo>
                  <a:lnTo>
                    <a:pt x="2838846" y="1868548"/>
                  </a:lnTo>
                  <a:lnTo>
                    <a:pt x="2842329" y="1871827"/>
                  </a:lnTo>
                  <a:lnTo>
                    <a:pt x="2845812" y="1870767"/>
                  </a:lnTo>
                  <a:lnTo>
                    <a:pt x="2849296" y="1869707"/>
                  </a:lnTo>
                  <a:lnTo>
                    <a:pt x="2852779" y="1868649"/>
                  </a:lnTo>
                  <a:lnTo>
                    <a:pt x="2856262" y="1884733"/>
                  </a:lnTo>
                  <a:lnTo>
                    <a:pt x="2859745" y="1883679"/>
                  </a:lnTo>
                  <a:lnTo>
                    <a:pt x="2863229" y="1882626"/>
                  </a:lnTo>
                  <a:lnTo>
                    <a:pt x="2866712" y="1881574"/>
                  </a:lnTo>
                  <a:lnTo>
                    <a:pt x="2870195" y="1880524"/>
                  </a:lnTo>
                  <a:lnTo>
                    <a:pt x="2873678" y="1879474"/>
                  </a:lnTo>
                  <a:lnTo>
                    <a:pt x="2877161" y="1878426"/>
                  </a:lnTo>
                  <a:lnTo>
                    <a:pt x="2880645" y="1877379"/>
                  </a:lnTo>
                  <a:lnTo>
                    <a:pt x="2884128" y="1876333"/>
                  </a:lnTo>
                  <a:lnTo>
                    <a:pt x="2887611" y="1875288"/>
                  </a:lnTo>
                  <a:lnTo>
                    <a:pt x="2891094" y="1891043"/>
                  </a:lnTo>
                  <a:lnTo>
                    <a:pt x="2894578" y="1890002"/>
                  </a:lnTo>
                  <a:lnTo>
                    <a:pt x="2898061" y="1888962"/>
                  </a:lnTo>
                  <a:lnTo>
                    <a:pt x="2901544" y="1887923"/>
                  </a:lnTo>
                  <a:lnTo>
                    <a:pt x="2905027" y="1886886"/>
                  </a:lnTo>
                  <a:lnTo>
                    <a:pt x="2908511" y="1894122"/>
                  </a:lnTo>
                  <a:lnTo>
                    <a:pt x="2911994" y="1893088"/>
                  </a:lnTo>
                  <a:lnTo>
                    <a:pt x="2915477" y="1892055"/>
                  </a:lnTo>
                  <a:lnTo>
                    <a:pt x="2918960" y="1891023"/>
                  </a:lnTo>
                  <a:lnTo>
                    <a:pt x="2922444" y="1983022"/>
                  </a:lnTo>
                  <a:lnTo>
                    <a:pt x="2925927" y="1982005"/>
                  </a:lnTo>
                  <a:lnTo>
                    <a:pt x="2929410" y="1980988"/>
                  </a:lnTo>
                  <a:lnTo>
                    <a:pt x="2932893" y="1979973"/>
                  </a:lnTo>
                  <a:lnTo>
                    <a:pt x="2936377" y="1978959"/>
                  </a:lnTo>
                  <a:lnTo>
                    <a:pt x="2939860" y="1985216"/>
                  </a:lnTo>
                  <a:lnTo>
                    <a:pt x="2943343" y="1984205"/>
                  </a:lnTo>
                  <a:lnTo>
                    <a:pt x="2946826" y="1983195"/>
                  </a:lnTo>
                  <a:lnTo>
                    <a:pt x="2950310" y="1982186"/>
                  </a:lnTo>
                  <a:lnTo>
                    <a:pt x="2953793" y="1981178"/>
                  </a:lnTo>
                  <a:lnTo>
                    <a:pt x="2957276" y="2025810"/>
                  </a:lnTo>
                  <a:lnTo>
                    <a:pt x="2960759" y="2024812"/>
                  </a:lnTo>
                  <a:lnTo>
                    <a:pt x="2964243" y="2023815"/>
                  </a:lnTo>
                  <a:lnTo>
                    <a:pt x="2967726" y="2022819"/>
                  </a:lnTo>
                  <a:lnTo>
                    <a:pt x="2971209" y="2021824"/>
                  </a:lnTo>
                  <a:lnTo>
                    <a:pt x="2974692" y="2027613"/>
                  </a:lnTo>
                  <a:lnTo>
                    <a:pt x="2978176" y="2026622"/>
                  </a:lnTo>
                  <a:lnTo>
                    <a:pt x="2981659" y="2025631"/>
                  </a:lnTo>
                  <a:lnTo>
                    <a:pt x="2985142" y="2024641"/>
                  </a:lnTo>
                  <a:lnTo>
                    <a:pt x="2988625" y="2033718"/>
                  </a:lnTo>
                  <a:lnTo>
                    <a:pt x="2992109" y="2032732"/>
                  </a:lnTo>
                  <a:lnTo>
                    <a:pt x="2995592" y="2031747"/>
                  </a:lnTo>
                  <a:lnTo>
                    <a:pt x="2999075" y="2030763"/>
                  </a:lnTo>
                  <a:lnTo>
                    <a:pt x="3002558" y="2029780"/>
                  </a:lnTo>
                  <a:lnTo>
                    <a:pt x="3006042" y="2035438"/>
                  </a:lnTo>
                  <a:lnTo>
                    <a:pt x="3009525" y="2034458"/>
                  </a:lnTo>
                  <a:lnTo>
                    <a:pt x="3013008" y="2033479"/>
                  </a:lnTo>
                  <a:lnTo>
                    <a:pt x="3016491" y="2032501"/>
                  </a:lnTo>
                  <a:lnTo>
                    <a:pt x="3019975" y="2031524"/>
                  </a:lnTo>
                  <a:lnTo>
                    <a:pt x="3023458" y="2046902"/>
                  </a:lnTo>
                  <a:lnTo>
                    <a:pt x="3026941" y="2045930"/>
                  </a:lnTo>
                  <a:lnTo>
                    <a:pt x="3030424" y="2044959"/>
                  </a:lnTo>
                  <a:lnTo>
                    <a:pt x="3033908" y="2043988"/>
                  </a:lnTo>
                  <a:lnTo>
                    <a:pt x="3037391" y="2043019"/>
                  </a:lnTo>
                  <a:lnTo>
                    <a:pt x="3040874" y="2051697"/>
                  </a:lnTo>
                  <a:lnTo>
                    <a:pt x="3044357" y="2050732"/>
                  </a:lnTo>
                  <a:lnTo>
                    <a:pt x="3047841" y="2049768"/>
                  </a:lnTo>
                  <a:lnTo>
                    <a:pt x="3051324" y="2048804"/>
                  </a:lnTo>
                  <a:lnTo>
                    <a:pt x="3054807" y="2094240"/>
                  </a:lnTo>
                  <a:lnTo>
                    <a:pt x="3058290" y="2093288"/>
                  </a:lnTo>
                  <a:lnTo>
                    <a:pt x="3061774" y="2092337"/>
                  </a:lnTo>
                  <a:lnTo>
                    <a:pt x="3065257" y="2091387"/>
                  </a:lnTo>
                  <a:lnTo>
                    <a:pt x="3068740" y="2090438"/>
                  </a:lnTo>
                  <a:lnTo>
                    <a:pt x="3072223" y="2098422"/>
                  </a:lnTo>
                  <a:lnTo>
                    <a:pt x="3075707" y="2097476"/>
                  </a:lnTo>
                  <a:lnTo>
                    <a:pt x="3079190" y="2096532"/>
                  </a:lnTo>
                  <a:lnTo>
                    <a:pt x="3082673" y="2095588"/>
                  </a:lnTo>
                  <a:lnTo>
                    <a:pt x="3086156" y="2094645"/>
                  </a:lnTo>
                  <a:lnTo>
                    <a:pt x="3089640" y="2210367"/>
                  </a:lnTo>
                  <a:lnTo>
                    <a:pt x="3093123" y="2209457"/>
                  </a:lnTo>
                  <a:lnTo>
                    <a:pt x="3096606" y="2208547"/>
                  </a:lnTo>
                  <a:lnTo>
                    <a:pt x="3100089" y="2207639"/>
                  </a:lnTo>
                  <a:lnTo>
                    <a:pt x="3103573" y="2221488"/>
                  </a:lnTo>
                  <a:lnTo>
                    <a:pt x="3107056" y="2220585"/>
                  </a:lnTo>
                  <a:lnTo>
                    <a:pt x="3110539" y="2219683"/>
                  </a:lnTo>
                  <a:lnTo>
                    <a:pt x="3114022" y="2218782"/>
                  </a:lnTo>
                  <a:lnTo>
                    <a:pt x="3117506" y="2217881"/>
                  </a:lnTo>
                  <a:lnTo>
                    <a:pt x="3120989" y="2217050"/>
                  </a:lnTo>
                  <a:lnTo>
                    <a:pt x="3124472" y="2216407"/>
                  </a:lnTo>
                  <a:lnTo>
                    <a:pt x="3127955" y="2215766"/>
                  </a:lnTo>
                  <a:lnTo>
                    <a:pt x="3131439" y="2215125"/>
                  </a:lnTo>
                  <a:lnTo>
                    <a:pt x="3134922" y="2214485"/>
                  </a:lnTo>
                  <a:lnTo>
                    <a:pt x="3138405" y="2213846"/>
                  </a:lnTo>
                  <a:lnTo>
                    <a:pt x="3141888" y="2213208"/>
                  </a:lnTo>
                  <a:lnTo>
                    <a:pt x="3145372" y="2212570"/>
                  </a:lnTo>
                  <a:lnTo>
                    <a:pt x="3148855" y="2211934"/>
                  </a:lnTo>
                  <a:lnTo>
                    <a:pt x="3152338" y="2211298"/>
                  </a:lnTo>
                  <a:lnTo>
                    <a:pt x="3155821" y="2210460"/>
                  </a:lnTo>
                  <a:lnTo>
                    <a:pt x="3159304" y="2209569"/>
                  </a:lnTo>
                  <a:lnTo>
                    <a:pt x="3162788" y="2208679"/>
                  </a:lnTo>
                  <a:lnTo>
                    <a:pt x="3166271" y="2207789"/>
                  </a:lnTo>
                  <a:lnTo>
                    <a:pt x="3169754" y="2235475"/>
                  </a:lnTo>
                  <a:lnTo>
                    <a:pt x="3173237" y="2234595"/>
                  </a:lnTo>
                  <a:lnTo>
                    <a:pt x="3176721" y="2233716"/>
                  </a:lnTo>
                  <a:lnTo>
                    <a:pt x="3180204" y="2232838"/>
                  </a:lnTo>
                  <a:lnTo>
                    <a:pt x="3183687" y="2231960"/>
                  </a:lnTo>
                  <a:lnTo>
                    <a:pt x="3187170" y="2235729"/>
                  </a:lnTo>
                  <a:lnTo>
                    <a:pt x="3190654" y="2234854"/>
                  </a:lnTo>
                  <a:lnTo>
                    <a:pt x="3194137" y="2233980"/>
                  </a:lnTo>
                  <a:lnTo>
                    <a:pt x="3197620" y="2233107"/>
                  </a:lnTo>
                  <a:lnTo>
                    <a:pt x="3201103" y="2232234"/>
                  </a:lnTo>
                  <a:lnTo>
                    <a:pt x="3204587" y="2235980"/>
                  </a:lnTo>
                  <a:lnTo>
                    <a:pt x="3208070" y="2235110"/>
                  </a:lnTo>
                  <a:lnTo>
                    <a:pt x="3211553" y="2234241"/>
                  </a:lnTo>
                  <a:lnTo>
                    <a:pt x="3215036" y="2233373"/>
                  </a:lnTo>
                  <a:lnTo>
                    <a:pt x="3218520" y="2232505"/>
                  </a:lnTo>
                  <a:lnTo>
                    <a:pt x="3222003" y="2299212"/>
                  </a:lnTo>
                  <a:lnTo>
                    <a:pt x="3225486" y="2298368"/>
                  </a:lnTo>
                  <a:lnTo>
                    <a:pt x="3228969" y="2297524"/>
                  </a:lnTo>
                  <a:lnTo>
                    <a:pt x="3232453" y="2296680"/>
                  </a:lnTo>
                  <a:lnTo>
                    <a:pt x="3235936" y="2308100"/>
                  </a:lnTo>
                  <a:lnTo>
                    <a:pt x="3239419" y="2307262"/>
                  </a:lnTo>
                  <a:lnTo>
                    <a:pt x="3242902" y="2306425"/>
                  </a:lnTo>
                  <a:lnTo>
                    <a:pt x="3246386" y="2305588"/>
                  </a:lnTo>
                  <a:lnTo>
                    <a:pt x="3249869" y="2304752"/>
                  </a:lnTo>
                  <a:lnTo>
                    <a:pt x="3253352" y="2307955"/>
                  </a:lnTo>
                  <a:lnTo>
                    <a:pt x="3256835" y="2307121"/>
                  </a:lnTo>
                  <a:lnTo>
                    <a:pt x="3260319" y="2306288"/>
                  </a:lnTo>
                  <a:lnTo>
                    <a:pt x="3263802" y="2305456"/>
                  </a:lnTo>
                  <a:lnTo>
                    <a:pt x="3267285" y="2304624"/>
                  </a:lnTo>
                  <a:lnTo>
                    <a:pt x="3270768" y="2337093"/>
                  </a:lnTo>
                  <a:lnTo>
                    <a:pt x="3274252" y="2336274"/>
                  </a:lnTo>
                  <a:lnTo>
                    <a:pt x="3277735" y="2335456"/>
                  </a:lnTo>
                  <a:lnTo>
                    <a:pt x="3281218" y="2334639"/>
                  </a:lnTo>
                  <a:lnTo>
                    <a:pt x="3284701" y="2333822"/>
                  </a:lnTo>
                  <a:lnTo>
                    <a:pt x="3288185" y="2346201"/>
                  </a:lnTo>
                  <a:lnTo>
                    <a:pt x="3291668" y="2345390"/>
                  </a:lnTo>
                  <a:lnTo>
                    <a:pt x="3295151" y="2344579"/>
                  </a:lnTo>
                  <a:lnTo>
                    <a:pt x="3298634" y="2343769"/>
                  </a:lnTo>
                  <a:lnTo>
                    <a:pt x="3302118" y="2355875"/>
                  </a:lnTo>
                  <a:lnTo>
                    <a:pt x="3305601" y="2355071"/>
                  </a:lnTo>
                  <a:lnTo>
                    <a:pt x="3309084" y="2354268"/>
                  </a:lnTo>
                  <a:lnTo>
                    <a:pt x="3312567" y="2353465"/>
                  </a:lnTo>
                  <a:lnTo>
                    <a:pt x="3316051" y="2352662"/>
                  </a:lnTo>
                  <a:lnTo>
                    <a:pt x="3319534" y="2454852"/>
                  </a:lnTo>
                  <a:lnTo>
                    <a:pt x="3323017" y="2454092"/>
                  </a:lnTo>
                  <a:lnTo>
                    <a:pt x="3326500" y="2453332"/>
                  </a:lnTo>
                  <a:lnTo>
                    <a:pt x="3329984" y="2452573"/>
                  </a:lnTo>
                  <a:lnTo>
                    <a:pt x="3333467" y="2451814"/>
                  </a:lnTo>
                  <a:lnTo>
                    <a:pt x="3336950" y="2467436"/>
                  </a:lnTo>
                  <a:lnTo>
                    <a:pt x="3340433" y="2466685"/>
                  </a:lnTo>
                  <a:lnTo>
                    <a:pt x="3343917" y="2465935"/>
                  </a:lnTo>
                  <a:lnTo>
                    <a:pt x="3347400" y="2465185"/>
                  </a:lnTo>
                  <a:lnTo>
                    <a:pt x="3350883" y="2464436"/>
                  </a:lnTo>
                  <a:lnTo>
                    <a:pt x="3354366" y="2475302"/>
                  </a:lnTo>
                  <a:lnTo>
                    <a:pt x="3357850" y="2474559"/>
                  </a:lnTo>
                  <a:lnTo>
                    <a:pt x="3361333" y="2473816"/>
                  </a:lnTo>
                  <a:lnTo>
                    <a:pt x="3364816" y="2473073"/>
                  </a:lnTo>
                  <a:lnTo>
                    <a:pt x="3368299" y="2546914"/>
                  </a:lnTo>
                  <a:lnTo>
                    <a:pt x="3371783" y="2546206"/>
                  </a:lnTo>
                  <a:lnTo>
                    <a:pt x="3375266" y="2545498"/>
                  </a:lnTo>
                  <a:lnTo>
                    <a:pt x="3378749" y="2544791"/>
                  </a:lnTo>
                  <a:lnTo>
                    <a:pt x="3382232" y="2544085"/>
                  </a:lnTo>
                  <a:lnTo>
                    <a:pt x="3385716" y="2544613"/>
                  </a:lnTo>
                  <a:lnTo>
                    <a:pt x="3389199" y="2543908"/>
                  </a:lnTo>
                  <a:lnTo>
                    <a:pt x="3392682" y="2543203"/>
                  </a:lnTo>
                  <a:lnTo>
                    <a:pt x="3396165" y="2542499"/>
                  </a:lnTo>
                  <a:lnTo>
                    <a:pt x="3399649" y="2541795"/>
                  </a:lnTo>
                  <a:lnTo>
                    <a:pt x="3403132" y="2555695"/>
                  </a:lnTo>
                  <a:lnTo>
                    <a:pt x="3406615" y="2554999"/>
                  </a:lnTo>
                  <a:lnTo>
                    <a:pt x="3410098" y="2554303"/>
                  </a:lnTo>
                  <a:lnTo>
                    <a:pt x="3413582" y="2553607"/>
                  </a:lnTo>
                  <a:lnTo>
                    <a:pt x="3417065" y="2552912"/>
                  </a:lnTo>
                  <a:lnTo>
                    <a:pt x="3420548" y="2585791"/>
                  </a:lnTo>
                  <a:lnTo>
                    <a:pt x="3424031" y="2585112"/>
                  </a:lnTo>
                  <a:lnTo>
                    <a:pt x="3427515" y="2584435"/>
                  </a:lnTo>
                  <a:lnTo>
                    <a:pt x="3430998" y="2583757"/>
                  </a:lnTo>
                  <a:lnTo>
                    <a:pt x="3434481" y="2605964"/>
                  </a:lnTo>
                  <a:lnTo>
                    <a:pt x="3437964" y="2605299"/>
                  </a:lnTo>
                  <a:lnTo>
                    <a:pt x="3441447" y="2604633"/>
                  </a:lnTo>
                  <a:lnTo>
                    <a:pt x="3444931" y="2603969"/>
                  </a:lnTo>
                  <a:lnTo>
                    <a:pt x="3448414" y="2603304"/>
                  </a:lnTo>
                  <a:lnTo>
                    <a:pt x="3451897" y="2617298"/>
                  </a:lnTo>
                  <a:lnTo>
                    <a:pt x="3455380" y="2616641"/>
                  </a:lnTo>
                  <a:lnTo>
                    <a:pt x="3458864" y="2615985"/>
                  </a:lnTo>
                  <a:lnTo>
                    <a:pt x="3462347" y="2615329"/>
                  </a:lnTo>
                  <a:lnTo>
                    <a:pt x="3465830" y="2614674"/>
                  </a:lnTo>
                  <a:lnTo>
                    <a:pt x="3469313" y="2947418"/>
                  </a:lnTo>
                  <a:lnTo>
                    <a:pt x="3472797" y="2946963"/>
                  </a:lnTo>
                  <a:lnTo>
                    <a:pt x="3476280" y="2946508"/>
                  </a:lnTo>
                  <a:lnTo>
                    <a:pt x="3479763" y="2946053"/>
                  </a:lnTo>
                  <a:lnTo>
                    <a:pt x="3483246" y="2945598"/>
                  </a:lnTo>
                  <a:lnTo>
                    <a:pt x="3483246" y="2945991"/>
                  </a:lnTo>
                  <a:lnTo>
                    <a:pt x="3483246" y="2946384"/>
                  </a:lnTo>
                  <a:lnTo>
                    <a:pt x="3483246" y="2946776"/>
                  </a:lnTo>
                  <a:lnTo>
                    <a:pt x="3483246" y="2947167"/>
                  </a:lnTo>
                  <a:lnTo>
                    <a:pt x="3483246" y="2947558"/>
                  </a:lnTo>
                  <a:lnTo>
                    <a:pt x="3483246" y="2947948"/>
                  </a:lnTo>
                  <a:lnTo>
                    <a:pt x="3483246" y="2948337"/>
                  </a:lnTo>
                  <a:lnTo>
                    <a:pt x="3483246" y="2948726"/>
                  </a:lnTo>
                  <a:lnTo>
                    <a:pt x="3483246" y="2949115"/>
                  </a:lnTo>
                  <a:lnTo>
                    <a:pt x="3483246" y="2949503"/>
                  </a:lnTo>
                  <a:lnTo>
                    <a:pt x="3483246" y="2949890"/>
                  </a:lnTo>
                  <a:lnTo>
                    <a:pt x="3483246" y="2950277"/>
                  </a:lnTo>
                  <a:lnTo>
                    <a:pt x="3483246" y="2950663"/>
                  </a:lnTo>
                  <a:lnTo>
                    <a:pt x="3483246" y="2951049"/>
                  </a:lnTo>
                  <a:lnTo>
                    <a:pt x="3483246" y="2951434"/>
                  </a:lnTo>
                  <a:lnTo>
                    <a:pt x="3483246" y="2951818"/>
                  </a:lnTo>
                  <a:lnTo>
                    <a:pt x="3483246" y="2952202"/>
                  </a:lnTo>
                  <a:lnTo>
                    <a:pt x="3483246" y="2952586"/>
                  </a:lnTo>
                  <a:lnTo>
                    <a:pt x="3483246" y="2952969"/>
                  </a:lnTo>
                  <a:lnTo>
                    <a:pt x="3483246" y="2953351"/>
                  </a:lnTo>
                  <a:lnTo>
                    <a:pt x="3483246" y="2953733"/>
                  </a:lnTo>
                  <a:lnTo>
                    <a:pt x="3483246" y="2954114"/>
                  </a:lnTo>
                  <a:lnTo>
                    <a:pt x="3483246" y="2954495"/>
                  </a:lnTo>
                  <a:lnTo>
                    <a:pt x="3483246" y="2954875"/>
                  </a:lnTo>
                  <a:lnTo>
                    <a:pt x="3483246" y="2955254"/>
                  </a:lnTo>
                  <a:lnTo>
                    <a:pt x="3483246" y="2955633"/>
                  </a:lnTo>
                  <a:lnTo>
                    <a:pt x="3483246" y="2956012"/>
                  </a:lnTo>
                  <a:lnTo>
                    <a:pt x="3483246" y="2956390"/>
                  </a:lnTo>
                  <a:lnTo>
                    <a:pt x="3483246" y="2956767"/>
                  </a:lnTo>
                  <a:lnTo>
                    <a:pt x="3483246" y="2957144"/>
                  </a:lnTo>
                  <a:lnTo>
                    <a:pt x="3483246" y="2957520"/>
                  </a:lnTo>
                  <a:lnTo>
                    <a:pt x="3483246" y="2957896"/>
                  </a:lnTo>
                  <a:lnTo>
                    <a:pt x="3483246" y="2958271"/>
                  </a:lnTo>
                  <a:lnTo>
                    <a:pt x="3483246" y="2958646"/>
                  </a:lnTo>
                  <a:lnTo>
                    <a:pt x="3483246" y="2959020"/>
                  </a:lnTo>
                  <a:lnTo>
                    <a:pt x="3483246" y="2959394"/>
                  </a:lnTo>
                  <a:lnTo>
                    <a:pt x="3483246" y="2959767"/>
                  </a:lnTo>
                  <a:lnTo>
                    <a:pt x="3483246" y="2960140"/>
                  </a:lnTo>
                  <a:lnTo>
                    <a:pt x="3483246" y="2960512"/>
                  </a:lnTo>
                  <a:lnTo>
                    <a:pt x="3483246" y="2960883"/>
                  </a:lnTo>
                  <a:lnTo>
                    <a:pt x="3483246" y="2961254"/>
                  </a:lnTo>
                  <a:lnTo>
                    <a:pt x="3483246" y="2961625"/>
                  </a:lnTo>
                  <a:lnTo>
                    <a:pt x="3483246" y="2961995"/>
                  </a:lnTo>
                  <a:lnTo>
                    <a:pt x="3483246" y="2962364"/>
                  </a:lnTo>
                  <a:lnTo>
                    <a:pt x="3483246" y="2962733"/>
                  </a:lnTo>
                  <a:lnTo>
                    <a:pt x="3483246" y="2963101"/>
                  </a:lnTo>
                  <a:lnTo>
                    <a:pt x="3483246" y="2963469"/>
                  </a:lnTo>
                  <a:lnTo>
                    <a:pt x="3483246" y="2963836"/>
                  </a:lnTo>
                  <a:lnTo>
                    <a:pt x="3483246" y="2964203"/>
                  </a:lnTo>
                  <a:lnTo>
                    <a:pt x="3483246" y="2964570"/>
                  </a:lnTo>
                  <a:lnTo>
                    <a:pt x="3483246" y="2964935"/>
                  </a:lnTo>
                  <a:lnTo>
                    <a:pt x="3483246" y="2965301"/>
                  </a:lnTo>
                  <a:lnTo>
                    <a:pt x="3483246" y="2965665"/>
                  </a:lnTo>
                  <a:lnTo>
                    <a:pt x="3483246" y="2966030"/>
                  </a:lnTo>
                  <a:lnTo>
                    <a:pt x="3483246" y="2966393"/>
                  </a:lnTo>
                  <a:lnTo>
                    <a:pt x="3483246" y="2966757"/>
                  </a:lnTo>
                  <a:lnTo>
                    <a:pt x="3483246" y="2967119"/>
                  </a:lnTo>
                  <a:lnTo>
                    <a:pt x="3483246" y="2967481"/>
                  </a:lnTo>
                  <a:lnTo>
                    <a:pt x="3483246" y="2967843"/>
                  </a:lnTo>
                  <a:lnTo>
                    <a:pt x="3483246" y="2968204"/>
                  </a:lnTo>
                  <a:lnTo>
                    <a:pt x="3483246" y="2968565"/>
                  </a:lnTo>
                  <a:lnTo>
                    <a:pt x="3483246" y="2968925"/>
                  </a:lnTo>
                  <a:lnTo>
                    <a:pt x="3483246" y="2969285"/>
                  </a:lnTo>
                  <a:lnTo>
                    <a:pt x="3483246" y="2969644"/>
                  </a:lnTo>
                  <a:lnTo>
                    <a:pt x="3483246" y="2970003"/>
                  </a:lnTo>
                  <a:lnTo>
                    <a:pt x="3483246" y="2970361"/>
                  </a:lnTo>
                  <a:lnTo>
                    <a:pt x="3483246" y="2970718"/>
                  </a:lnTo>
                  <a:lnTo>
                    <a:pt x="3483246" y="2971076"/>
                  </a:lnTo>
                  <a:lnTo>
                    <a:pt x="3483246" y="2971432"/>
                  </a:lnTo>
                  <a:lnTo>
                    <a:pt x="3483246" y="2971788"/>
                  </a:lnTo>
                  <a:lnTo>
                    <a:pt x="3483246" y="2972144"/>
                  </a:lnTo>
                  <a:lnTo>
                    <a:pt x="3483246" y="2972499"/>
                  </a:lnTo>
                  <a:lnTo>
                    <a:pt x="3483246" y="2972854"/>
                  </a:lnTo>
                  <a:lnTo>
                    <a:pt x="3483246" y="2973208"/>
                  </a:lnTo>
                  <a:lnTo>
                    <a:pt x="3483246" y="2973562"/>
                  </a:lnTo>
                  <a:lnTo>
                    <a:pt x="3483246" y="2973915"/>
                  </a:lnTo>
                  <a:lnTo>
                    <a:pt x="3483246" y="2974268"/>
                  </a:lnTo>
                  <a:lnTo>
                    <a:pt x="3483246" y="2974620"/>
                  </a:lnTo>
                  <a:lnTo>
                    <a:pt x="3483246" y="2974972"/>
                  </a:lnTo>
                  <a:lnTo>
                    <a:pt x="3483246" y="2975323"/>
                  </a:lnTo>
                  <a:lnTo>
                    <a:pt x="3483246" y="2975674"/>
                  </a:lnTo>
                  <a:lnTo>
                    <a:pt x="3483246" y="2976024"/>
                  </a:lnTo>
                  <a:lnTo>
                    <a:pt x="3483246" y="2976374"/>
                  </a:lnTo>
                  <a:lnTo>
                    <a:pt x="3483246" y="2976723"/>
                  </a:lnTo>
                  <a:lnTo>
                    <a:pt x="3483246" y="2977072"/>
                  </a:lnTo>
                  <a:lnTo>
                    <a:pt x="3483246" y="2977421"/>
                  </a:lnTo>
                  <a:lnTo>
                    <a:pt x="3483246" y="2977768"/>
                  </a:lnTo>
                  <a:lnTo>
                    <a:pt x="3483246" y="2978116"/>
                  </a:lnTo>
                  <a:lnTo>
                    <a:pt x="3483246" y="2978463"/>
                  </a:lnTo>
                  <a:lnTo>
                    <a:pt x="3483246" y="2978809"/>
                  </a:lnTo>
                  <a:lnTo>
                    <a:pt x="3483246" y="2979155"/>
                  </a:lnTo>
                  <a:lnTo>
                    <a:pt x="3483246" y="2979501"/>
                  </a:lnTo>
                  <a:lnTo>
                    <a:pt x="3483246" y="2979846"/>
                  </a:lnTo>
                  <a:lnTo>
                    <a:pt x="3483246" y="2980190"/>
                  </a:lnTo>
                  <a:lnTo>
                    <a:pt x="3483246" y="2980534"/>
                  </a:lnTo>
                  <a:lnTo>
                    <a:pt x="3483246" y="2980878"/>
                  </a:lnTo>
                  <a:lnTo>
                    <a:pt x="3483246" y="2981221"/>
                  </a:lnTo>
                  <a:lnTo>
                    <a:pt x="3483246" y="2981564"/>
                  </a:lnTo>
                  <a:lnTo>
                    <a:pt x="3483246" y="2981906"/>
                  </a:lnTo>
                  <a:lnTo>
                    <a:pt x="3483246" y="2982248"/>
                  </a:lnTo>
                  <a:lnTo>
                    <a:pt x="3483246" y="2982589"/>
                  </a:lnTo>
                  <a:lnTo>
                    <a:pt x="3483246" y="2982930"/>
                  </a:lnTo>
                  <a:lnTo>
                    <a:pt x="3483246" y="2983270"/>
                  </a:lnTo>
                  <a:lnTo>
                    <a:pt x="3483246" y="2983610"/>
                  </a:lnTo>
                  <a:lnTo>
                    <a:pt x="3483246" y="2983950"/>
                  </a:lnTo>
                  <a:lnTo>
                    <a:pt x="3483246" y="2984288"/>
                  </a:lnTo>
                  <a:lnTo>
                    <a:pt x="3483246" y="2984627"/>
                  </a:lnTo>
                  <a:lnTo>
                    <a:pt x="3483246" y="2984965"/>
                  </a:lnTo>
                  <a:lnTo>
                    <a:pt x="3483246" y="2985303"/>
                  </a:lnTo>
                  <a:lnTo>
                    <a:pt x="3483246" y="2985640"/>
                  </a:lnTo>
                  <a:lnTo>
                    <a:pt x="3483246" y="2985976"/>
                  </a:lnTo>
                  <a:lnTo>
                    <a:pt x="3483246" y="2986313"/>
                  </a:lnTo>
                  <a:lnTo>
                    <a:pt x="3483246" y="2986648"/>
                  </a:lnTo>
                  <a:lnTo>
                    <a:pt x="3483246" y="2986984"/>
                  </a:lnTo>
                  <a:lnTo>
                    <a:pt x="3483246" y="2987319"/>
                  </a:lnTo>
                  <a:lnTo>
                    <a:pt x="3483246" y="2987653"/>
                  </a:lnTo>
                  <a:lnTo>
                    <a:pt x="3483246" y="2987987"/>
                  </a:lnTo>
                  <a:lnTo>
                    <a:pt x="3483246" y="2988320"/>
                  </a:lnTo>
                  <a:lnTo>
                    <a:pt x="3483246" y="2988654"/>
                  </a:lnTo>
                  <a:lnTo>
                    <a:pt x="3483246" y="2988986"/>
                  </a:lnTo>
                  <a:lnTo>
                    <a:pt x="3483246" y="2989318"/>
                  </a:lnTo>
                  <a:lnTo>
                    <a:pt x="3483246" y="2989650"/>
                  </a:lnTo>
                  <a:lnTo>
                    <a:pt x="3483246" y="2989981"/>
                  </a:lnTo>
                  <a:lnTo>
                    <a:pt x="3483246" y="2990312"/>
                  </a:lnTo>
                  <a:lnTo>
                    <a:pt x="3483246" y="2990643"/>
                  </a:lnTo>
                  <a:lnTo>
                    <a:pt x="3483246" y="2990972"/>
                  </a:lnTo>
                  <a:lnTo>
                    <a:pt x="3483246" y="2991302"/>
                  </a:lnTo>
                  <a:lnTo>
                    <a:pt x="3483246" y="2991631"/>
                  </a:lnTo>
                  <a:lnTo>
                    <a:pt x="3483246" y="2991960"/>
                  </a:lnTo>
                  <a:lnTo>
                    <a:pt x="3483246" y="2992288"/>
                  </a:lnTo>
                  <a:lnTo>
                    <a:pt x="3483246" y="2992616"/>
                  </a:lnTo>
                  <a:lnTo>
                    <a:pt x="3483246" y="2992943"/>
                  </a:lnTo>
                  <a:lnTo>
                    <a:pt x="3483246" y="2993270"/>
                  </a:lnTo>
                  <a:lnTo>
                    <a:pt x="3483246" y="2993596"/>
                  </a:lnTo>
                  <a:lnTo>
                    <a:pt x="3483246" y="2993922"/>
                  </a:lnTo>
                  <a:lnTo>
                    <a:pt x="3483246" y="2994248"/>
                  </a:lnTo>
                  <a:lnTo>
                    <a:pt x="3483246" y="2994573"/>
                  </a:lnTo>
                  <a:lnTo>
                    <a:pt x="3483246" y="2994898"/>
                  </a:lnTo>
                  <a:lnTo>
                    <a:pt x="3483246" y="2995222"/>
                  </a:lnTo>
                  <a:lnTo>
                    <a:pt x="3483246" y="2995546"/>
                  </a:lnTo>
                  <a:lnTo>
                    <a:pt x="3483246" y="2995869"/>
                  </a:lnTo>
                  <a:lnTo>
                    <a:pt x="3483246" y="2996192"/>
                  </a:lnTo>
                  <a:lnTo>
                    <a:pt x="3483246" y="2996515"/>
                  </a:lnTo>
                  <a:lnTo>
                    <a:pt x="3483246" y="2996837"/>
                  </a:lnTo>
                  <a:lnTo>
                    <a:pt x="3483246" y="2997158"/>
                  </a:lnTo>
                  <a:lnTo>
                    <a:pt x="3483246" y="2997480"/>
                  </a:lnTo>
                  <a:lnTo>
                    <a:pt x="3483246" y="2997801"/>
                  </a:lnTo>
                  <a:lnTo>
                    <a:pt x="3483246" y="2998121"/>
                  </a:lnTo>
                  <a:lnTo>
                    <a:pt x="3483246" y="2998441"/>
                  </a:lnTo>
                  <a:lnTo>
                    <a:pt x="3483246" y="2998761"/>
                  </a:lnTo>
                  <a:lnTo>
                    <a:pt x="3483246" y="2999080"/>
                  </a:lnTo>
                  <a:lnTo>
                    <a:pt x="3483246" y="2999398"/>
                  </a:lnTo>
                  <a:lnTo>
                    <a:pt x="3483246" y="2999717"/>
                  </a:lnTo>
                  <a:lnTo>
                    <a:pt x="3483246" y="3000035"/>
                  </a:lnTo>
                  <a:lnTo>
                    <a:pt x="3483246" y="3000352"/>
                  </a:lnTo>
                  <a:lnTo>
                    <a:pt x="3483246" y="3000669"/>
                  </a:lnTo>
                  <a:lnTo>
                    <a:pt x="3483246" y="3000986"/>
                  </a:lnTo>
                  <a:lnTo>
                    <a:pt x="3483246" y="3001302"/>
                  </a:lnTo>
                  <a:lnTo>
                    <a:pt x="3483246" y="3001618"/>
                  </a:lnTo>
                  <a:lnTo>
                    <a:pt x="3483246" y="3001933"/>
                  </a:lnTo>
                  <a:lnTo>
                    <a:pt x="3483246" y="3002248"/>
                  </a:lnTo>
                  <a:lnTo>
                    <a:pt x="3483246" y="3002563"/>
                  </a:lnTo>
                  <a:lnTo>
                    <a:pt x="3483246" y="3002877"/>
                  </a:lnTo>
                  <a:lnTo>
                    <a:pt x="3483246" y="3003191"/>
                  </a:lnTo>
                  <a:lnTo>
                    <a:pt x="3483246" y="3003504"/>
                  </a:lnTo>
                  <a:lnTo>
                    <a:pt x="3483246" y="3003817"/>
                  </a:lnTo>
                  <a:lnTo>
                    <a:pt x="3483246" y="3004130"/>
                  </a:lnTo>
                  <a:lnTo>
                    <a:pt x="3483246" y="3004442"/>
                  </a:lnTo>
                  <a:lnTo>
                    <a:pt x="3483246" y="3004754"/>
                  </a:lnTo>
                  <a:lnTo>
                    <a:pt x="3483246" y="3005065"/>
                  </a:lnTo>
                  <a:lnTo>
                    <a:pt x="3483246" y="3005376"/>
                  </a:lnTo>
                  <a:lnTo>
                    <a:pt x="3483246" y="3005686"/>
                  </a:lnTo>
                  <a:lnTo>
                    <a:pt x="3483246" y="3005996"/>
                  </a:lnTo>
                  <a:lnTo>
                    <a:pt x="3483246" y="3006306"/>
                  </a:lnTo>
                  <a:lnTo>
                    <a:pt x="3483246" y="3006615"/>
                  </a:lnTo>
                  <a:lnTo>
                    <a:pt x="3483246" y="3006924"/>
                  </a:lnTo>
                  <a:lnTo>
                    <a:pt x="3483246" y="3007233"/>
                  </a:lnTo>
                  <a:lnTo>
                    <a:pt x="3483246" y="3007541"/>
                  </a:lnTo>
                  <a:lnTo>
                    <a:pt x="3483246" y="3007849"/>
                  </a:lnTo>
                  <a:lnTo>
                    <a:pt x="3483246" y="3008156"/>
                  </a:lnTo>
                  <a:lnTo>
                    <a:pt x="3483246" y="3008463"/>
                  </a:lnTo>
                  <a:lnTo>
                    <a:pt x="3483246" y="3008769"/>
                  </a:lnTo>
                  <a:lnTo>
                    <a:pt x="3483246" y="3009075"/>
                  </a:lnTo>
                  <a:lnTo>
                    <a:pt x="3483246" y="3009381"/>
                  </a:lnTo>
                  <a:lnTo>
                    <a:pt x="3483246" y="3009686"/>
                  </a:lnTo>
                  <a:lnTo>
                    <a:pt x="3483246" y="3009991"/>
                  </a:lnTo>
                  <a:lnTo>
                    <a:pt x="3483246" y="3010296"/>
                  </a:lnTo>
                  <a:lnTo>
                    <a:pt x="3483246" y="3010600"/>
                  </a:lnTo>
                  <a:lnTo>
                    <a:pt x="3483246" y="3010904"/>
                  </a:lnTo>
                  <a:lnTo>
                    <a:pt x="3483246" y="3011207"/>
                  </a:lnTo>
                  <a:lnTo>
                    <a:pt x="3483246" y="3011510"/>
                  </a:lnTo>
                  <a:lnTo>
                    <a:pt x="3483246" y="3011813"/>
                  </a:lnTo>
                  <a:lnTo>
                    <a:pt x="3483246" y="3012115"/>
                  </a:lnTo>
                  <a:lnTo>
                    <a:pt x="3483246" y="3012417"/>
                  </a:lnTo>
                  <a:lnTo>
                    <a:pt x="3483246" y="3012718"/>
                  </a:lnTo>
                  <a:lnTo>
                    <a:pt x="3483246" y="3013019"/>
                  </a:lnTo>
                  <a:lnTo>
                    <a:pt x="3483246" y="3013320"/>
                  </a:lnTo>
                  <a:lnTo>
                    <a:pt x="3483246" y="3013620"/>
                  </a:lnTo>
                  <a:lnTo>
                    <a:pt x="3483246" y="3013920"/>
                  </a:lnTo>
                  <a:lnTo>
                    <a:pt x="3483246" y="3014220"/>
                  </a:lnTo>
                  <a:lnTo>
                    <a:pt x="3483246" y="3014519"/>
                  </a:lnTo>
                  <a:lnTo>
                    <a:pt x="3483246" y="3014817"/>
                  </a:lnTo>
                  <a:lnTo>
                    <a:pt x="3483246" y="3015116"/>
                  </a:lnTo>
                  <a:lnTo>
                    <a:pt x="3483246" y="3015414"/>
                  </a:lnTo>
                  <a:lnTo>
                    <a:pt x="3483246" y="3015711"/>
                  </a:lnTo>
                  <a:lnTo>
                    <a:pt x="3483246" y="3016009"/>
                  </a:lnTo>
                  <a:lnTo>
                    <a:pt x="3483246" y="3016305"/>
                  </a:lnTo>
                  <a:lnTo>
                    <a:pt x="3483246" y="3016602"/>
                  </a:lnTo>
                  <a:lnTo>
                    <a:pt x="3483246" y="3016898"/>
                  </a:lnTo>
                  <a:lnTo>
                    <a:pt x="3483246" y="3017194"/>
                  </a:lnTo>
                  <a:lnTo>
                    <a:pt x="3483246" y="3017489"/>
                  </a:lnTo>
                  <a:lnTo>
                    <a:pt x="3483246" y="3017784"/>
                  </a:lnTo>
                  <a:lnTo>
                    <a:pt x="3483246" y="3018079"/>
                  </a:lnTo>
                  <a:lnTo>
                    <a:pt x="3483246" y="3018373"/>
                  </a:lnTo>
                  <a:lnTo>
                    <a:pt x="3483246" y="3018667"/>
                  </a:lnTo>
                  <a:lnTo>
                    <a:pt x="3483246" y="3018960"/>
                  </a:lnTo>
                  <a:lnTo>
                    <a:pt x="3483246" y="3019253"/>
                  </a:lnTo>
                  <a:lnTo>
                    <a:pt x="3483246" y="3019546"/>
                  </a:lnTo>
                  <a:lnTo>
                    <a:pt x="3483246" y="3019838"/>
                  </a:lnTo>
                  <a:lnTo>
                    <a:pt x="3483246" y="3020130"/>
                  </a:lnTo>
                  <a:lnTo>
                    <a:pt x="3483246" y="3020422"/>
                  </a:lnTo>
                  <a:lnTo>
                    <a:pt x="3483246" y="3020713"/>
                  </a:lnTo>
                  <a:lnTo>
                    <a:pt x="3483246" y="3021004"/>
                  </a:lnTo>
                  <a:lnTo>
                    <a:pt x="3483246" y="3021295"/>
                  </a:lnTo>
                  <a:lnTo>
                    <a:pt x="3483246" y="3021585"/>
                  </a:lnTo>
                  <a:lnTo>
                    <a:pt x="3483246" y="3021875"/>
                  </a:lnTo>
                  <a:lnTo>
                    <a:pt x="3483246" y="3022164"/>
                  </a:lnTo>
                  <a:lnTo>
                    <a:pt x="3483246" y="3022453"/>
                  </a:lnTo>
                  <a:lnTo>
                    <a:pt x="3483246" y="3022742"/>
                  </a:lnTo>
                  <a:lnTo>
                    <a:pt x="3483246" y="3023030"/>
                  </a:lnTo>
                  <a:lnTo>
                    <a:pt x="3483246" y="3023318"/>
                  </a:lnTo>
                  <a:lnTo>
                    <a:pt x="3483246" y="3023606"/>
                  </a:lnTo>
                  <a:lnTo>
                    <a:pt x="3483246" y="3023893"/>
                  </a:lnTo>
                  <a:lnTo>
                    <a:pt x="3483246" y="3024180"/>
                  </a:lnTo>
                  <a:lnTo>
                    <a:pt x="3483246" y="3024467"/>
                  </a:lnTo>
                  <a:lnTo>
                    <a:pt x="3483246" y="3024753"/>
                  </a:lnTo>
                  <a:lnTo>
                    <a:pt x="3483246" y="3025039"/>
                  </a:lnTo>
                  <a:lnTo>
                    <a:pt x="3483246" y="3025324"/>
                  </a:lnTo>
                  <a:lnTo>
                    <a:pt x="3483246" y="3025609"/>
                  </a:lnTo>
                  <a:lnTo>
                    <a:pt x="3483246" y="3025894"/>
                  </a:lnTo>
                  <a:lnTo>
                    <a:pt x="3483246" y="3026179"/>
                  </a:lnTo>
                  <a:lnTo>
                    <a:pt x="3483246" y="3026463"/>
                  </a:lnTo>
                  <a:lnTo>
                    <a:pt x="3483246" y="3026746"/>
                  </a:lnTo>
                  <a:lnTo>
                    <a:pt x="3483246" y="3027030"/>
                  </a:lnTo>
                  <a:lnTo>
                    <a:pt x="3483246" y="3027313"/>
                  </a:lnTo>
                  <a:lnTo>
                    <a:pt x="3483246" y="3027595"/>
                  </a:lnTo>
                  <a:lnTo>
                    <a:pt x="3483246" y="3027878"/>
                  </a:lnTo>
                  <a:lnTo>
                    <a:pt x="3483246" y="3028160"/>
                  </a:lnTo>
                  <a:lnTo>
                    <a:pt x="3483246" y="3028441"/>
                  </a:lnTo>
                  <a:lnTo>
                    <a:pt x="3483246" y="3028723"/>
                  </a:lnTo>
                  <a:lnTo>
                    <a:pt x="3483246" y="3029004"/>
                  </a:lnTo>
                  <a:lnTo>
                    <a:pt x="3483246" y="3029284"/>
                  </a:lnTo>
                  <a:lnTo>
                    <a:pt x="3483246" y="3029564"/>
                  </a:lnTo>
                  <a:lnTo>
                    <a:pt x="3483246" y="3029844"/>
                  </a:lnTo>
                  <a:lnTo>
                    <a:pt x="3483246" y="3030124"/>
                  </a:lnTo>
                  <a:lnTo>
                    <a:pt x="3483246" y="3030403"/>
                  </a:lnTo>
                  <a:lnTo>
                    <a:pt x="3483246" y="3030682"/>
                  </a:lnTo>
                  <a:lnTo>
                    <a:pt x="3483246" y="3030960"/>
                  </a:lnTo>
                  <a:lnTo>
                    <a:pt x="3483246" y="3031238"/>
                  </a:lnTo>
                  <a:lnTo>
                    <a:pt x="3483246" y="3031516"/>
                  </a:lnTo>
                  <a:lnTo>
                    <a:pt x="3483246" y="3031794"/>
                  </a:lnTo>
                  <a:lnTo>
                    <a:pt x="3483246" y="3032071"/>
                  </a:lnTo>
                  <a:lnTo>
                    <a:pt x="3483246" y="3032348"/>
                  </a:lnTo>
                  <a:lnTo>
                    <a:pt x="3483246" y="3032624"/>
                  </a:lnTo>
                  <a:lnTo>
                    <a:pt x="3483246" y="3032900"/>
                  </a:lnTo>
                  <a:lnTo>
                    <a:pt x="3483246" y="3033176"/>
                  </a:lnTo>
                  <a:lnTo>
                    <a:pt x="3483246" y="3033451"/>
                  </a:lnTo>
                  <a:lnTo>
                    <a:pt x="3483246" y="3033727"/>
                  </a:lnTo>
                  <a:lnTo>
                    <a:pt x="3483246" y="3034001"/>
                  </a:lnTo>
                  <a:lnTo>
                    <a:pt x="3483246" y="3034276"/>
                  </a:lnTo>
                  <a:lnTo>
                    <a:pt x="3483246" y="3034550"/>
                  </a:lnTo>
                  <a:lnTo>
                    <a:pt x="3483246" y="3034824"/>
                  </a:lnTo>
                  <a:lnTo>
                    <a:pt x="3483246" y="3035097"/>
                  </a:lnTo>
                  <a:lnTo>
                    <a:pt x="3483246" y="3035370"/>
                  </a:lnTo>
                  <a:lnTo>
                    <a:pt x="3483246" y="3035643"/>
                  </a:lnTo>
                  <a:lnTo>
                    <a:pt x="3483246" y="3035915"/>
                  </a:lnTo>
                  <a:lnTo>
                    <a:pt x="3483246" y="3036187"/>
                  </a:lnTo>
                  <a:lnTo>
                    <a:pt x="3483246" y="3036459"/>
                  </a:lnTo>
                  <a:lnTo>
                    <a:pt x="3483246" y="3036731"/>
                  </a:lnTo>
                  <a:lnTo>
                    <a:pt x="3483246" y="3037002"/>
                  </a:lnTo>
                  <a:lnTo>
                    <a:pt x="3483246" y="3037272"/>
                  </a:lnTo>
                  <a:lnTo>
                    <a:pt x="3483246" y="3037543"/>
                  </a:lnTo>
                  <a:lnTo>
                    <a:pt x="3483246" y="3037813"/>
                  </a:lnTo>
                  <a:lnTo>
                    <a:pt x="3483246" y="3038083"/>
                  </a:lnTo>
                  <a:lnTo>
                    <a:pt x="3483246" y="3038352"/>
                  </a:lnTo>
                  <a:lnTo>
                    <a:pt x="3483246" y="3038621"/>
                  </a:lnTo>
                  <a:lnTo>
                    <a:pt x="3483246" y="3038890"/>
                  </a:lnTo>
                  <a:lnTo>
                    <a:pt x="3483246" y="3039159"/>
                  </a:lnTo>
                  <a:lnTo>
                    <a:pt x="3483246" y="3039427"/>
                  </a:lnTo>
                  <a:lnTo>
                    <a:pt x="3483246" y="3039695"/>
                  </a:lnTo>
                  <a:lnTo>
                    <a:pt x="3483246" y="3039962"/>
                  </a:lnTo>
                  <a:lnTo>
                    <a:pt x="3483246" y="3040230"/>
                  </a:lnTo>
                  <a:lnTo>
                    <a:pt x="3483246" y="3040496"/>
                  </a:lnTo>
                  <a:lnTo>
                    <a:pt x="3483246" y="3040763"/>
                  </a:lnTo>
                  <a:lnTo>
                    <a:pt x="3483246" y="3041029"/>
                  </a:lnTo>
                  <a:lnTo>
                    <a:pt x="3483246" y="3041295"/>
                  </a:lnTo>
                  <a:lnTo>
                    <a:pt x="3483246" y="3041561"/>
                  </a:lnTo>
                  <a:lnTo>
                    <a:pt x="3483246" y="3041826"/>
                  </a:lnTo>
                  <a:lnTo>
                    <a:pt x="3483246" y="3042091"/>
                  </a:lnTo>
                  <a:lnTo>
                    <a:pt x="3483246" y="3042356"/>
                  </a:lnTo>
                  <a:lnTo>
                    <a:pt x="3483246" y="3042620"/>
                  </a:lnTo>
                  <a:lnTo>
                    <a:pt x="3483246" y="3042884"/>
                  </a:lnTo>
                  <a:lnTo>
                    <a:pt x="3483246" y="3043148"/>
                  </a:lnTo>
                  <a:lnTo>
                    <a:pt x="3483246" y="3043411"/>
                  </a:lnTo>
                  <a:lnTo>
                    <a:pt x="3483246" y="3043674"/>
                  </a:lnTo>
                  <a:lnTo>
                    <a:pt x="3483246" y="3043937"/>
                  </a:lnTo>
                  <a:lnTo>
                    <a:pt x="3483246" y="3044199"/>
                  </a:lnTo>
                  <a:lnTo>
                    <a:pt x="3483246" y="3044461"/>
                  </a:lnTo>
                  <a:lnTo>
                    <a:pt x="3483246" y="3044723"/>
                  </a:lnTo>
                  <a:lnTo>
                    <a:pt x="3483246" y="3044985"/>
                  </a:lnTo>
                  <a:lnTo>
                    <a:pt x="3483246" y="3045246"/>
                  </a:lnTo>
                  <a:lnTo>
                    <a:pt x="3483246" y="3045507"/>
                  </a:lnTo>
                  <a:lnTo>
                    <a:pt x="3483246" y="3045767"/>
                  </a:lnTo>
                  <a:lnTo>
                    <a:pt x="3483246" y="3046027"/>
                  </a:lnTo>
                  <a:lnTo>
                    <a:pt x="3483246" y="3046287"/>
                  </a:lnTo>
                  <a:lnTo>
                    <a:pt x="3483246" y="3046547"/>
                  </a:lnTo>
                  <a:lnTo>
                    <a:pt x="3483246" y="3046806"/>
                  </a:lnTo>
                  <a:lnTo>
                    <a:pt x="3483246" y="3047065"/>
                  </a:lnTo>
                  <a:lnTo>
                    <a:pt x="3483246" y="3047324"/>
                  </a:lnTo>
                  <a:lnTo>
                    <a:pt x="3483246" y="3047582"/>
                  </a:lnTo>
                  <a:lnTo>
                    <a:pt x="3483246" y="3047841"/>
                  </a:lnTo>
                  <a:lnTo>
                    <a:pt x="3483246" y="3048098"/>
                  </a:lnTo>
                  <a:lnTo>
                    <a:pt x="3483246" y="3048356"/>
                  </a:lnTo>
                  <a:lnTo>
                    <a:pt x="3483246" y="3048613"/>
                  </a:lnTo>
                  <a:lnTo>
                    <a:pt x="3483246" y="3048870"/>
                  </a:lnTo>
                  <a:lnTo>
                    <a:pt x="3483246" y="3049126"/>
                  </a:lnTo>
                  <a:lnTo>
                    <a:pt x="3483246" y="3049383"/>
                  </a:lnTo>
                  <a:lnTo>
                    <a:pt x="3483246" y="3049639"/>
                  </a:lnTo>
                  <a:lnTo>
                    <a:pt x="3483246" y="3049894"/>
                  </a:lnTo>
                  <a:lnTo>
                    <a:pt x="3483246" y="3050150"/>
                  </a:lnTo>
                  <a:lnTo>
                    <a:pt x="3483246" y="3050405"/>
                  </a:lnTo>
                  <a:lnTo>
                    <a:pt x="3483246" y="3050660"/>
                  </a:lnTo>
                  <a:lnTo>
                    <a:pt x="3483246" y="3050914"/>
                  </a:lnTo>
                  <a:lnTo>
                    <a:pt x="3483246" y="3051168"/>
                  </a:lnTo>
                  <a:lnTo>
                    <a:pt x="3483246" y="3051422"/>
                  </a:lnTo>
                  <a:lnTo>
                    <a:pt x="3483246" y="3051676"/>
                  </a:lnTo>
                  <a:lnTo>
                    <a:pt x="3483246" y="3051929"/>
                  </a:lnTo>
                  <a:lnTo>
                    <a:pt x="3483246" y="3052182"/>
                  </a:lnTo>
                  <a:lnTo>
                    <a:pt x="3483246" y="3052435"/>
                  </a:lnTo>
                  <a:lnTo>
                    <a:pt x="3483246" y="3052687"/>
                  </a:lnTo>
                  <a:lnTo>
                    <a:pt x="3483246" y="3052939"/>
                  </a:lnTo>
                  <a:lnTo>
                    <a:pt x="3483246" y="3053191"/>
                  </a:lnTo>
                  <a:lnTo>
                    <a:pt x="3483246" y="3053442"/>
                  </a:lnTo>
                  <a:lnTo>
                    <a:pt x="3483246" y="3053694"/>
                  </a:lnTo>
                  <a:lnTo>
                    <a:pt x="3483246" y="3053944"/>
                  </a:lnTo>
                  <a:lnTo>
                    <a:pt x="3483246" y="3054195"/>
                  </a:lnTo>
                  <a:lnTo>
                    <a:pt x="3483246" y="3054445"/>
                  </a:lnTo>
                  <a:lnTo>
                    <a:pt x="3483246" y="3054695"/>
                  </a:lnTo>
                  <a:lnTo>
                    <a:pt x="3483246" y="3054945"/>
                  </a:lnTo>
                  <a:lnTo>
                    <a:pt x="3483246" y="3055195"/>
                  </a:lnTo>
                  <a:lnTo>
                    <a:pt x="3483246" y="3055444"/>
                  </a:lnTo>
                  <a:lnTo>
                    <a:pt x="3483246" y="3055693"/>
                  </a:lnTo>
                  <a:lnTo>
                    <a:pt x="3483246" y="3055941"/>
                  </a:lnTo>
                  <a:lnTo>
                    <a:pt x="3483246" y="3056189"/>
                  </a:lnTo>
                  <a:lnTo>
                    <a:pt x="3483246" y="3056437"/>
                  </a:lnTo>
                  <a:lnTo>
                    <a:pt x="3483246" y="3056685"/>
                  </a:lnTo>
                  <a:lnTo>
                    <a:pt x="3483246" y="3056933"/>
                  </a:lnTo>
                  <a:lnTo>
                    <a:pt x="3483246" y="3057180"/>
                  </a:lnTo>
                  <a:lnTo>
                    <a:pt x="3483246" y="3057427"/>
                  </a:lnTo>
                  <a:lnTo>
                    <a:pt x="3483246" y="3057673"/>
                  </a:lnTo>
                  <a:lnTo>
                    <a:pt x="3483246" y="3057919"/>
                  </a:lnTo>
                  <a:lnTo>
                    <a:pt x="3483246" y="3058165"/>
                  </a:lnTo>
                  <a:lnTo>
                    <a:pt x="3483246" y="3058411"/>
                  </a:lnTo>
                  <a:lnTo>
                    <a:pt x="3483246" y="3058657"/>
                  </a:lnTo>
                  <a:lnTo>
                    <a:pt x="3483246" y="3058902"/>
                  </a:lnTo>
                  <a:lnTo>
                    <a:pt x="3483246" y="3059147"/>
                  </a:lnTo>
                  <a:lnTo>
                    <a:pt x="3483246" y="3059391"/>
                  </a:lnTo>
                  <a:lnTo>
                    <a:pt x="3483246" y="3059635"/>
                  </a:lnTo>
                  <a:lnTo>
                    <a:pt x="3483246" y="3059879"/>
                  </a:lnTo>
                  <a:lnTo>
                    <a:pt x="3483246" y="3060123"/>
                  </a:lnTo>
                  <a:lnTo>
                    <a:pt x="3483246" y="3060367"/>
                  </a:lnTo>
                  <a:lnTo>
                    <a:pt x="3483246" y="3060610"/>
                  </a:lnTo>
                  <a:lnTo>
                    <a:pt x="3483246" y="3060853"/>
                  </a:lnTo>
                  <a:lnTo>
                    <a:pt x="3483246" y="3061095"/>
                  </a:lnTo>
                  <a:lnTo>
                    <a:pt x="3483246" y="3061338"/>
                  </a:lnTo>
                  <a:lnTo>
                    <a:pt x="3483246" y="3061580"/>
                  </a:lnTo>
                  <a:lnTo>
                    <a:pt x="3483246" y="3061822"/>
                  </a:lnTo>
                  <a:lnTo>
                    <a:pt x="3483246" y="3062063"/>
                  </a:lnTo>
                  <a:lnTo>
                    <a:pt x="3483246" y="3062304"/>
                  </a:lnTo>
                  <a:lnTo>
                    <a:pt x="3483246" y="3062545"/>
                  </a:lnTo>
                  <a:lnTo>
                    <a:pt x="3483246" y="3062786"/>
                  </a:lnTo>
                  <a:lnTo>
                    <a:pt x="3483246" y="3063026"/>
                  </a:lnTo>
                  <a:lnTo>
                    <a:pt x="3483246" y="3063266"/>
                  </a:lnTo>
                  <a:lnTo>
                    <a:pt x="3483246" y="3063506"/>
                  </a:lnTo>
                  <a:lnTo>
                    <a:pt x="3483246" y="3063746"/>
                  </a:lnTo>
                  <a:lnTo>
                    <a:pt x="3483246" y="3063985"/>
                  </a:lnTo>
                  <a:lnTo>
                    <a:pt x="3483246" y="3064224"/>
                  </a:lnTo>
                  <a:lnTo>
                    <a:pt x="3483246" y="3064463"/>
                  </a:lnTo>
                  <a:lnTo>
                    <a:pt x="3483246" y="3064701"/>
                  </a:lnTo>
                  <a:lnTo>
                    <a:pt x="3483246" y="3064940"/>
                  </a:lnTo>
                  <a:lnTo>
                    <a:pt x="3483246" y="3065178"/>
                  </a:lnTo>
                  <a:lnTo>
                    <a:pt x="3483246" y="3065415"/>
                  </a:lnTo>
                  <a:lnTo>
                    <a:pt x="3483246" y="3065653"/>
                  </a:lnTo>
                  <a:lnTo>
                    <a:pt x="3483246" y="3065890"/>
                  </a:lnTo>
                  <a:lnTo>
                    <a:pt x="3483246" y="3066127"/>
                  </a:lnTo>
                  <a:lnTo>
                    <a:pt x="3483246" y="3066363"/>
                  </a:lnTo>
                  <a:lnTo>
                    <a:pt x="3483246" y="3066600"/>
                  </a:lnTo>
                  <a:lnTo>
                    <a:pt x="3483246" y="3066836"/>
                  </a:lnTo>
                  <a:lnTo>
                    <a:pt x="3483246" y="3067071"/>
                  </a:lnTo>
                  <a:lnTo>
                    <a:pt x="3483246" y="3067307"/>
                  </a:lnTo>
                  <a:lnTo>
                    <a:pt x="3483246" y="3067542"/>
                  </a:lnTo>
                  <a:lnTo>
                    <a:pt x="3483246" y="3067777"/>
                  </a:lnTo>
                  <a:lnTo>
                    <a:pt x="3483246" y="3068012"/>
                  </a:lnTo>
                  <a:lnTo>
                    <a:pt x="3483246" y="3068246"/>
                  </a:lnTo>
                  <a:lnTo>
                    <a:pt x="3483246" y="3068481"/>
                  </a:lnTo>
                  <a:lnTo>
                    <a:pt x="3483246" y="3068715"/>
                  </a:lnTo>
                  <a:lnTo>
                    <a:pt x="3483246" y="3068948"/>
                  </a:lnTo>
                  <a:lnTo>
                    <a:pt x="3483246" y="3069182"/>
                  </a:lnTo>
                  <a:lnTo>
                    <a:pt x="3483246" y="3069415"/>
                  </a:lnTo>
                  <a:lnTo>
                    <a:pt x="3483246" y="3069648"/>
                  </a:lnTo>
                  <a:lnTo>
                    <a:pt x="3483246" y="3069880"/>
                  </a:lnTo>
                  <a:lnTo>
                    <a:pt x="3483246" y="3070113"/>
                  </a:lnTo>
                  <a:lnTo>
                    <a:pt x="3483246" y="3070345"/>
                  </a:lnTo>
                  <a:lnTo>
                    <a:pt x="3483246" y="3070577"/>
                  </a:lnTo>
                  <a:lnTo>
                    <a:pt x="3483246" y="3070808"/>
                  </a:lnTo>
                  <a:lnTo>
                    <a:pt x="3483246" y="3071039"/>
                  </a:lnTo>
                  <a:lnTo>
                    <a:pt x="3483246" y="3071271"/>
                  </a:lnTo>
                  <a:lnTo>
                    <a:pt x="3483246" y="3071501"/>
                  </a:lnTo>
                  <a:lnTo>
                    <a:pt x="3483246" y="3071732"/>
                  </a:lnTo>
                  <a:lnTo>
                    <a:pt x="3483246" y="3071962"/>
                  </a:lnTo>
                  <a:lnTo>
                    <a:pt x="3483246" y="3072192"/>
                  </a:lnTo>
                  <a:lnTo>
                    <a:pt x="3483246" y="3072422"/>
                  </a:lnTo>
                  <a:lnTo>
                    <a:pt x="3483246" y="3072651"/>
                  </a:lnTo>
                  <a:lnTo>
                    <a:pt x="3483246" y="3072881"/>
                  </a:lnTo>
                  <a:lnTo>
                    <a:pt x="3483246" y="3073110"/>
                  </a:lnTo>
                  <a:lnTo>
                    <a:pt x="3483246" y="3073338"/>
                  </a:lnTo>
                  <a:lnTo>
                    <a:pt x="3483246" y="3073567"/>
                  </a:lnTo>
                  <a:lnTo>
                    <a:pt x="3483246" y="3073795"/>
                  </a:lnTo>
                  <a:lnTo>
                    <a:pt x="3483246" y="3074023"/>
                  </a:lnTo>
                  <a:lnTo>
                    <a:pt x="3483246" y="3074251"/>
                  </a:lnTo>
                  <a:lnTo>
                    <a:pt x="3483246" y="3074478"/>
                  </a:lnTo>
                  <a:lnTo>
                    <a:pt x="3483246" y="3074706"/>
                  </a:lnTo>
                  <a:lnTo>
                    <a:pt x="3483246" y="3074933"/>
                  </a:lnTo>
                  <a:lnTo>
                    <a:pt x="3483246" y="3075159"/>
                  </a:lnTo>
                  <a:lnTo>
                    <a:pt x="3483246" y="3075386"/>
                  </a:lnTo>
                  <a:lnTo>
                    <a:pt x="3483246" y="3075612"/>
                  </a:lnTo>
                  <a:lnTo>
                    <a:pt x="3483246" y="3075838"/>
                  </a:lnTo>
                  <a:lnTo>
                    <a:pt x="3483246" y="3076064"/>
                  </a:lnTo>
                  <a:lnTo>
                    <a:pt x="3483246" y="3076289"/>
                  </a:lnTo>
                  <a:lnTo>
                    <a:pt x="3483246" y="3076514"/>
                  </a:lnTo>
                  <a:lnTo>
                    <a:pt x="3483246" y="3076739"/>
                  </a:lnTo>
                  <a:lnTo>
                    <a:pt x="3483246" y="3076964"/>
                  </a:lnTo>
                  <a:lnTo>
                    <a:pt x="3483246" y="3077188"/>
                  </a:lnTo>
                  <a:lnTo>
                    <a:pt x="3483246" y="3077413"/>
                  </a:lnTo>
                  <a:lnTo>
                    <a:pt x="3483246" y="3077637"/>
                  </a:lnTo>
                  <a:lnTo>
                    <a:pt x="3483246" y="3077860"/>
                  </a:lnTo>
                  <a:lnTo>
                    <a:pt x="3483246" y="3078084"/>
                  </a:lnTo>
                  <a:lnTo>
                    <a:pt x="3483246" y="3078307"/>
                  </a:lnTo>
                  <a:lnTo>
                    <a:pt x="3483246" y="3078530"/>
                  </a:lnTo>
                  <a:lnTo>
                    <a:pt x="3483246" y="3078753"/>
                  </a:lnTo>
                  <a:lnTo>
                    <a:pt x="3483246" y="3078975"/>
                  </a:lnTo>
                  <a:lnTo>
                    <a:pt x="3483246" y="3079197"/>
                  </a:lnTo>
                  <a:lnTo>
                    <a:pt x="3483246" y="3079419"/>
                  </a:lnTo>
                  <a:lnTo>
                    <a:pt x="3483246" y="3079641"/>
                  </a:lnTo>
                  <a:lnTo>
                    <a:pt x="3483246" y="3079863"/>
                  </a:lnTo>
                  <a:lnTo>
                    <a:pt x="3483246" y="3080084"/>
                  </a:lnTo>
                  <a:lnTo>
                    <a:pt x="3483246" y="3080305"/>
                  </a:lnTo>
                  <a:lnTo>
                    <a:pt x="3483246" y="3080526"/>
                  </a:lnTo>
                  <a:lnTo>
                    <a:pt x="3483246" y="3080746"/>
                  </a:lnTo>
                  <a:lnTo>
                    <a:pt x="3483246" y="3080967"/>
                  </a:lnTo>
                  <a:lnTo>
                    <a:pt x="3483246" y="3081187"/>
                  </a:lnTo>
                  <a:lnTo>
                    <a:pt x="3483246" y="3081407"/>
                  </a:lnTo>
                  <a:lnTo>
                    <a:pt x="3483246" y="3081626"/>
                  </a:lnTo>
                  <a:lnTo>
                    <a:pt x="3483246" y="3081846"/>
                  </a:lnTo>
                  <a:lnTo>
                    <a:pt x="3483246" y="3082065"/>
                  </a:lnTo>
                  <a:lnTo>
                    <a:pt x="3483246" y="3082284"/>
                  </a:lnTo>
                  <a:lnTo>
                    <a:pt x="3483246" y="3082502"/>
                  </a:lnTo>
                  <a:lnTo>
                    <a:pt x="3483246" y="3082721"/>
                  </a:lnTo>
                  <a:lnTo>
                    <a:pt x="3483246" y="3082939"/>
                  </a:lnTo>
                  <a:lnTo>
                    <a:pt x="3483246" y="3083157"/>
                  </a:lnTo>
                  <a:lnTo>
                    <a:pt x="3483246" y="3083374"/>
                  </a:lnTo>
                  <a:lnTo>
                    <a:pt x="3483246" y="3083592"/>
                  </a:lnTo>
                  <a:lnTo>
                    <a:pt x="3483246" y="3083809"/>
                  </a:lnTo>
                  <a:lnTo>
                    <a:pt x="3483246" y="3084026"/>
                  </a:lnTo>
                  <a:lnTo>
                    <a:pt x="3483246" y="3084243"/>
                  </a:lnTo>
                  <a:lnTo>
                    <a:pt x="3483246" y="3084459"/>
                  </a:lnTo>
                  <a:lnTo>
                    <a:pt x="3483246" y="3084675"/>
                  </a:lnTo>
                  <a:lnTo>
                    <a:pt x="3483246" y="3084891"/>
                  </a:lnTo>
                  <a:lnTo>
                    <a:pt x="3483246" y="3085107"/>
                  </a:lnTo>
                  <a:lnTo>
                    <a:pt x="3483246" y="3085323"/>
                  </a:lnTo>
                  <a:lnTo>
                    <a:pt x="3483246" y="3085538"/>
                  </a:lnTo>
                  <a:lnTo>
                    <a:pt x="3483246" y="3085753"/>
                  </a:lnTo>
                  <a:lnTo>
                    <a:pt x="3483246" y="3085968"/>
                  </a:lnTo>
                  <a:lnTo>
                    <a:pt x="3483246" y="3086183"/>
                  </a:lnTo>
                  <a:lnTo>
                    <a:pt x="3483246" y="3086397"/>
                  </a:lnTo>
                  <a:lnTo>
                    <a:pt x="3483246" y="3086611"/>
                  </a:lnTo>
                  <a:lnTo>
                    <a:pt x="3483246" y="3086825"/>
                  </a:lnTo>
                  <a:lnTo>
                    <a:pt x="3483246" y="3087039"/>
                  </a:lnTo>
                  <a:lnTo>
                    <a:pt x="3483246" y="3087252"/>
                  </a:lnTo>
                  <a:lnTo>
                    <a:pt x="3483246" y="3087466"/>
                  </a:lnTo>
                  <a:lnTo>
                    <a:pt x="3483246" y="3087679"/>
                  </a:lnTo>
                  <a:lnTo>
                    <a:pt x="3483246" y="3087891"/>
                  </a:lnTo>
                  <a:lnTo>
                    <a:pt x="3483246" y="3088104"/>
                  </a:lnTo>
                  <a:lnTo>
                    <a:pt x="3483246" y="3088316"/>
                  </a:lnTo>
                  <a:lnTo>
                    <a:pt x="3483246" y="3088528"/>
                  </a:lnTo>
                  <a:lnTo>
                    <a:pt x="3483246" y="3088740"/>
                  </a:lnTo>
                  <a:lnTo>
                    <a:pt x="3483246" y="3088952"/>
                  </a:lnTo>
                  <a:lnTo>
                    <a:pt x="3483246" y="3089163"/>
                  </a:lnTo>
                  <a:lnTo>
                    <a:pt x="3483246" y="3089374"/>
                  </a:lnTo>
                  <a:lnTo>
                    <a:pt x="3483246" y="3089585"/>
                  </a:lnTo>
                  <a:lnTo>
                    <a:pt x="3483246" y="3089796"/>
                  </a:lnTo>
                  <a:lnTo>
                    <a:pt x="3483246" y="3090007"/>
                  </a:lnTo>
                  <a:lnTo>
                    <a:pt x="3483246" y="3090217"/>
                  </a:lnTo>
                  <a:lnTo>
                    <a:pt x="3483246" y="3090427"/>
                  </a:lnTo>
                  <a:lnTo>
                    <a:pt x="3483246" y="3090637"/>
                  </a:lnTo>
                  <a:lnTo>
                    <a:pt x="3483246" y="3090847"/>
                  </a:lnTo>
                  <a:lnTo>
                    <a:pt x="3483246" y="3091056"/>
                  </a:lnTo>
                  <a:lnTo>
                    <a:pt x="3483246" y="3091265"/>
                  </a:lnTo>
                  <a:lnTo>
                    <a:pt x="3483246" y="3091474"/>
                  </a:lnTo>
                  <a:lnTo>
                    <a:pt x="3483246" y="3091683"/>
                  </a:lnTo>
                  <a:lnTo>
                    <a:pt x="3483246" y="3091891"/>
                  </a:lnTo>
                  <a:lnTo>
                    <a:pt x="3483246" y="3092100"/>
                  </a:lnTo>
                  <a:lnTo>
                    <a:pt x="3483246" y="3092308"/>
                  </a:lnTo>
                  <a:lnTo>
                    <a:pt x="3483246" y="3092515"/>
                  </a:lnTo>
                  <a:lnTo>
                    <a:pt x="3483246" y="3092723"/>
                  </a:lnTo>
                  <a:lnTo>
                    <a:pt x="3483246" y="3092930"/>
                  </a:lnTo>
                  <a:lnTo>
                    <a:pt x="3483246" y="3093138"/>
                  </a:lnTo>
                  <a:lnTo>
                    <a:pt x="3483246" y="3093345"/>
                  </a:lnTo>
                  <a:lnTo>
                    <a:pt x="3483246" y="3093551"/>
                  </a:lnTo>
                  <a:lnTo>
                    <a:pt x="3483246" y="3093758"/>
                  </a:lnTo>
                  <a:lnTo>
                    <a:pt x="3483246" y="3093964"/>
                  </a:lnTo>
                  <a:lnTo>
                    <a:pt x="3483246" y="3094170"/>
                  </a:lnTo>
                  <a:lnTo>
                    <a:pt x="3483246" y="3094376"/>
                  </a:lnTo>
                  <a:lnTo>
                    <a:pt x="3483246" y="3094582"/>
                  </a:lnTo>
                  <a:lnTo>
                    <a:pt x="3483246" y="3094787"/>
                  </a:lnTo>
                  <a:lnTo>
                    <a:pt x="3483246" y="3094992"/>
                  </a:lnTo>
                  <a:lnTo>
                    <a:pt x="3483246" y="3095197"/>
                  </a:lnTo>
                  <a:lnTo>
                    <a:pt x="3483246" y="3095402"/>
                  </a:lnTo>
                  <a:lnTo>
                    <a:pt x="3483246" y="3095607"/>
                  </a:lnTo>
                  <a:lnTo>
                    <a:pt x="3483246" y="3095811"/>
                  </a:lnTo>
                  <a:lnTo>
                    <a:pt x="3483246" y="3096015"/>
                  </a:lnTo>
                  <a:lnTo>
                    <a:pt x="3483246" y="3096219"/>
                  </a:lnTo>
                  <a:lnTo>
                    <a:pt x="3483246" y="3096423"/>
                  </a:lnTo>
                  <a:lnTo>
                    <a:pt x="3483246" y="3096626"/>
                  </a:lnTo>
                  <a:lnTo>
                    <a:pt x="3483246" y="3096829"/>
                  </a:lnTo>
                  <a:lnTo>
                    <a:pt x="3483246" y="3097033"/>
                  </a:lnTo>
                  <a:lnTo>
                    <a:pt x="3483246" y="3097235"/>
                  </a:lnTo>
                  <a:lnTo>
                    <a:pt x="3483246" y="3097438"/>
                  </a:lnTo>
                  <a:lnTo>
                    <a:pt x="3483246" y="3097640"/>
                  </a:lnTo>
                  <a:lnTo>
                    <a:pt x="3483246" y="3097843"/>
                  </a:lnTo>
                  <a:lnTo>
                    <a:pt x="3483246" y="3098045"/>
                  </a:lnTo>
                  <a:lnTo>
                    <a:pt x="3483246" y="3098246"/>
                  </a:lnTo>
                  <a:lnTo>
                    <a:pt x="3483246" y="3098448"/>
                  </a:lnTo>
                  <a:lnTo>
                    <a:pt x="3483246" y="3098649"/>
                  </a:lnTo>
                  <a:lnTo>
                    <a:pt x="3483246" y="3098850"/>
                  </a:lnTo>
                  <a:lnTo>
                    <a:pt x="3483246" y="3099051"/>
                  </a:lnTo>
                  <a:lnTo>
                    <a:pt x="3483246" y="3099252"/>
                  </a:lnTo>
                  <a:lnTo>
                    <a:pt x="3483246" y="3099453"/>
                  </a:lnTo>
                  <a:lnTo>
                    <a:pt x="3483246" y="3099653"/>
                  </a:lnTo>
                  <a:lnTo>
                    <a:pt x="3483246" y="3099853"/>
                  </a:lnTo>
                  <a:lnTo>
                    <a:pt x="3483246" y="3100053"/>
                  </a:lnTo>
                  <a:lnTo>
                    <a:pt x="3483246" y="3100253"/>
                  </a:lnTo>
                  <a:lnTo>
                    <a:pt x="3483246" y="3100452"/>
                  </a:lnTo>
                  <a:lnTo>
                    <a:pt x="3483246" y="3100651"/>
                  </a:lnTo>
                  <a:lnTo>
                    <a:pt x="3483246" y="3100850"/>
                  </a:lnTo>
                  <a:lnTo>
                    <a:pt x="3483246" y="3101049"/>
                  </a:lnTo>
                  <a:lnTo>
                    <a:pt x="3483246" y="3101248"/>
                  </a:lnTo>
                  <a:lnTo>
                    <a:pt x="3483246" y="3101446"/>
                  </a:lnTo>
                  <a:lnTo>
                    <a:pt x="3483246" y="3101645"/>
                  </a:lnTo>
                  <a:lnTo>
                    <a:pt x="3483246" y="3101843"/>
                  </a:lnTo>
                  <a:lnTo>
                    <a:pt x="3483246" y="3102040"/>
                  </a:lnTo>
                  <a:lnTo>
                    <a:pt x="3483246" y="3102238"/>
                  </a:lnTo>
                  <a:lnTo>
                    <a:pt x="3483246" y="3102436"/>
                  </a:lnTo>
                  <a:lnTo>
                    <a:pt x="3483246" y="3102633"/>
                  </a:lnTo>
                  <a:lnTo>
                    <a:pt x="3483246" y="3102830"/>
                  </a:lnTo>
                  <a:lnTo>
                    <a:pt x="3483246" y="3103027"/>
                  </a:lnTo>
                  <a:lnTo>
                    <a:pt x="3483246" y="3103223"/>
                  </a:lnTo>
                  <a:lnTo>
                    <a:pt x="3483246" y="3103420"/>
                  </a:lnTo>
                  <a:lnTo>
                    <a:pt x="3483246" y="3103616"/>
                  </a:lnTo>
                  <a:lnTo>
                    <a:pt x="3483246" y="3103812"/>
                  </a:lnTo>
                  <a:lnTo>
                    <a:pt x="3483246" y="3104008"/>
                  </a:lnTo>
                  <a:lnTo>
                    <a:pt x="3483246" y="3104203"/>
                  </a:lnTo>
                  <a:lnTo>
                    <a:pt x="3483246" y="3104398"/>
                  </a:lnTo>
                  <a:lnTo>
                    <a:pt x="3483246" y="3104594"/>
                  </a:lnTo>
                  <a:lnTo>
                    <a:pt x="3483246" y="3104789"/>
                  </a:lnTo>
                  <a:lnTo>
                    <a:pt x="3483246" y="3104983"/>
                  </a:lnTo>
                  <a:lnTo>
                    <a:pt x="3483246" y="3105178"/>
                  </a:lnTo>
                  <a:lnTo>
                    <a:pt x="3483246" y="3105372"/>
                  </a:lnTo>
                  <a:lnTo>
                    <a:pt x="3483246" y="3105567"/>
                  </a:lnTo>
                  <a:lnTo>
                    <a:pt x="3483246" y="3105761"/>
                  </a:lnTo>
                  <a:lnTo>
                    <a:pt x="3483246" y="3105954"/>
                  </a:lnTo>
                  <a:lnTo>
                    <a:pt x="3483246" y="3106148"/>
                  </a:lnTo>
                  <a:lnTo>
                    <a:pt x="3483246" y="3106341"/>
                  </a:lnTo>
                  <a:lnTo>
                    <a:pt x="3483246" y="3106534"/>
                  </a:lnTo>
                  <a:lnTo>
                    <a:pt x="3483246" y="3106727"/>
                  </a:lnTo>
                  <a:lnTo>
                    <a:pt x="3483246" y="3106920"/>
                  </a:lnTo>
                  <a:lnTo>
                    <a:pt x="3483246" y="3107113"/>
                  </a:lnTo>
                  <a:lnTo>
                    <a:pt x="3483246" y="3107305"/>
                  </a:lnTo>
                  <a:lnTo>
                    <a:pt x="3483246" y="3107497"/>
                  </a:lnTo>
                  <a:lnTo>
                    <a:pt x="3483246" y="3107689"/>
                  </a:lnTo>
                  <a:lnTo>
                    <a:pt x="3483246" y="3107881"/>
                  </a:lnTo>
                  <a:lnTo>
                    <a:pt x="3483246" y="3108073"/>
                  </a:lnTo>
                  <a:lnTo>
                    <a:pt x="3483246" y="3108264"/>
                  </a:lnTo>
                  <a:lnTo>
                    <a:pt x="3483246" y="3108455"/>
                  </a:lnTo>
                  <a:lnTo>
                    <a:pt x="3483246" y="3108647"/>
                  </a:lnTo>
                  <a:lnTo>
                    <a:pt x="3483246" y="3108837"/>
                  </a:lnTo>
                  <a:lnTo>
                    <a:pt x="3483246" y="3109028"/>
                  </a:lnTo>
                  <a:lnTo>
                    <a:pt x="3483246" y="3109218"/>
                  </a:lnTo>
                  <a:lnTo>
                    <a:pt x="3483246" y="3109409"/>
                  </a:lnTo>
                  <a:lnTo>
                    <a:pt x="3483246" y="3109599"/>
                  </a:lnTo>
                  <a:lnTo>
                    <a:pt x="3483246" y="3109789"/>
                  </a:lnTo>
                  <a:lnTo>
                    <a:pt x="3483246" y="3109978"/>
                  </a:lnTo>
                  <a:lnTo>
                    <a:pt x="3483246" y="3110168"/>
                  </a:lnTo>
                  <a:lnTo>
                    <a:pt x="3483246" y="3110357"/>
                  </a:lnTo>
                  <a:lnTo>
                    <a:pt x="3483246" y="3110546"/>
                  </a:lnTo>
                  <a:lnTo>
                    <a:pt x="3483246" y="3110735"/>
                  </a:lnTo>
                  <a:lnTo>
                    <a:pt x="3483246" y="3110924"/>
                  </a:lnTo>
                  <a:lnTo>
                    <a:pt x="3483246" y="3111112"/>
                  </a:lnTo>
                  <a:lnTo>
                    <a:pt x="3483246" y="3111301"/>
                  </a:lnTo>
                  <a:lnTo>
                    <a:pt x="3483246" y="3111489"/>
                  </a:lnTo>
                  <a:lnTo>
                    <a:pt x="3483246" y="3111677"/>
                  </a:lnTo>
                  <a:lnTo>
                    <a:pt x="3483246" y="3111864"/>
                  </a:lnTo>
                  <a:lnTo>
                    <a:pt x="3483246" y="3112052"/>
                  </a:lnTo>
                  <a:lnTo>
                    <a:pt x="3483246" y="3112239"/>
                  </a:lnTo>
                  <a:lnTo>
                    <a:pt x="3483246" y="3112427"/>
                  </a:lnTo>
                  <a:lnTo>
                    <a:pt x="3483246" y="3112614"/>
                  </a:lnTo>
                  <a:lnTo>
                    <a:pt x="3483246" y="3112800"/>
                  </a:lnTo>
                  <a:lnTo>
                    <a:pt x="3483246" y="3112987"/>
                  </a:lnTo>
                  <a:lnTo>
                    <a:pt x="3483246" y="3113173"/>
                  </a:lnTo>
                  <a:lnTo>
                    <a:pt x="3483246" y="3113360"/>
                  </a:lnTo>
                  <a:lnTo>
                    <a:pt x="3483246" y="3113546"/>
                  </a:lnTo>
                  <a:lnTo>
                    <a:pt x="3483246" y="3113732"/>
                  </a:lnTo>
                  <a:lnTo>
                    <a:pt x="3483246" y="3113917"/>
                  </a:lnTo>
                  <a:lnTo>
                    <a:pt x="3483246" y="3114103"/>
                  </a:lnTo>
                  <a:lnTo>
                    <a:pt x="3483246" y="3114288"/>
                  </a:lnTo>
                  <a:lnTo>
                    <a:pt x="3483246" y="3114473"/>
                  </a:lnTo>
                  <a:lnTo>
                    <a:pt x="3483246" y="3114658"/>
                  </a:lnTo>
                  <a:lnTo>
                    <a:pt x="3483246" y="3114843"/>
                  </a:lnTo>
                  <a:lnTo>
                    <a:pt x="3483246" y="3115027"/>
                  </a:lnTo>
                  <a:lnTo>
                    <a:pt x="3483246" y="3115212"/>
                  </a:lnTo>
                  <a:lnTo>
                    <a:pt x="3483246" y="3115396"/>
                  </a:lnTo>
                  <a:lnTo>
                    <a:pt x="3483246" y="3115580"/>
                  </a:lnTo>
                  <a:lnTo>
                    <a:pt x="3483246" y="3115764"/>
                  </a:lnTo>
                  <a:lnTo>
                    <a:pt x="3483246" y="3115948"/>
                  </a:lnTo>
                  <a:lnTo>
                    <a:pt x="3483246" y="3116131"/>
                  </a:lnTo>
                  <a:lnTo>
                    <a:pt x="3483246" y="3116314"/>
                  </a:lnTo>
                  <a:lnTo>
                    <a:pt x="3483246" y="3116497"/>
                  </a:lnTo>
                  <a:lnTo>
                    <a:pt x="3483246" y="3116680"/>
                  </a:lnTo>
                  <a:lnTo>
                    <a:pt x="3483246" y="3116863"/>
                  </a:lnTo>
                  <a:lnTo>
                    <a:pt x="3483246" y="3117046"/>
                  </a:lnTo>
                  <a:lnTo>
                    <a:pt x="3483246" y="3117228"/>
                  </a:lnTo>
                  <a:lnTo>
                    <a:pt x="3483246" y="3117410"/>
                  </a:lnTo>
                  <a:lnTo>
                    <a:pt x="3483246" y="3117592"/>
                  </a:lnTo>
                  <a:lnTo>
                    <a:pt x="3483246" y="3117774"/>
                  </a:lnTo>
                  <a:lnTo>
                    <a:pt x="3483246" y="3117956"/>
                  </a:lnTo>
                  <a:lnTo>
                    <a:pt x="3483246" y="3118137"/>
                  </a:lnTo>
                  <a:lnTo>
                    <a:pt x="3483246" y="3118318"/>
                  </a:lnTo>
                  <a:lnTo>
                    <a:pt x="3483246" y="3118500"/>
                  </a:lnTo>
                  <a:lnTo>
                    <a:pt x="3483246" y="3118680"/>
                  </a:lnTo>
                  <a:lnTo>
                    <a:pt x="3483246" y="3118861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21980"/>
            </a:xfrm>
            <a:custGeom>
              <a:avLst/>
              <a:gdLst/>
              <a:ahLst/>
              <a:cxnLst/>
              <a:rect l="0" t="0" r="0" b="0"/>
              <a:pathLst>
                <a:path w="3483246" h="312198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1376913"/>
                  </a:lnTo>
                  <a:lnTo>
                    <a:pt x="104497" y="1348788"/>
                  </a:lnTo>
                  <a:lnTo>
                    <a:pt x="107980" y="1321789"/>
                  </a:lnTo>
                  <a:lnTo>
                    <a:pt x="111463" y="1295850"/>
                  </a:lnTo>
                  <a:lnTo>
                    <a:pt x="114947" y="1270910"/>
                  </a:lnTo>
                  <a:lnTo>
                    <a:pt x="118430" y="1246911"/>
                  </a:lnTo>
                  <a:lnTo>
                    <a:pt x="121913" y="1223802"/>
                  </a:lnTo>
                  <a:lnTo>
                    <a:pt x="125396" y="1201533"/>
                  </a:lnTo>
                  <a:lnTo>
                    <a:pt x="128880" y="1180061"/>
                  </a:lnTo>
                  <a:lnTo>
                    <a:pt x="132363" y="1337857"/>
                  </a:lnTo>
                  <a:lnTo>
                    <a:pt x="135846" y="1316519"/>
                  </a:lnTo>
                  <a:lnTo>
                    <a:pt x="139329" y="1295850"/>
                  </a:lnTo>
                  <a:lnTo>
                    <a:pt x="142813" y="1275821"/>
                  </a:lnTo>
                  <a:lnTo>
                    <a:pt x="146296" y="1256401"/>
                  </a:lnTo>
                  <a:lnTo>
                    <a:pt x="149779" y="1237563"/>
                  </a:lnTo>
                  <a:lnTo>
                    <a:pt x="153262" y="1219282"/>
                  </a:lnTo>
                  <a:lnTo>
                    <a:pt x="156746" y="1201533"/>
                  </a:lnTo>
                  <a:lnTo>
                    <a:pt x="160229" y="1184294"/>
                  </a:lnTo>
                  <a:lnTo>
                    <a:pt x="163712" y="1167542"/>
                  </a:lnTo>
                  <a:lnTo>
                    <a:pt x="167195" y="1537178"/>
                  </a:lnTo>
                  <a:lnTo>
                    <a:pt x="170679" y="1519492"/>
                  </a:lnTo>
                  <a:lnTo>
                    <a:pt x="174162" y="1502208"/>
                  </a:lnTo>
                  <a:lnTo>
                    <a:pt x="177645" y="1485313"/>
                  </a:lnTo>
                  <a:lnTo>
                    <a:pt x="181128" y="1468794"/>
                  </a:lnTo>
                  <a:lnTo>
                    <a:pt x="184612" y="1803000"/>
                  </a:lnTo>
                  <a:lnTo>
                    <a:pt x="188095" y="1786738"/>
                  </a:lnTo>
                  <a:lnTo>
                    <a:pt x="191578" y="1770767"/>
                  </a:lnTo>
                  <a:lnTo>
                    <a:pt x="195061" y="1755079"/>
                  </a:lnTo>
                  <a:lnTo>
                    <a:pt x="198545" y="1809334"/>
                  </a:lnTo>
                  <a:lnTo>
                    <a:pt x="202028" y="1794207"/>
                  </a:lnTo>
                  <a:lnTo>
                    <a:pt x="205511" y="1779331"/>
                  </a:lnTo>
                  <a:lnTo>
                    <a:pt x="208994" y="1764700"/>
                  </a:lnTo>
                  <a:lnTo>
                    <a:pt x="212478" y="1750307"/>
                  </a:lnTo>
                  <a:lnTo>
                    <a:pt x="215961" y="1736147"/>
                  </a:lnTo>
                  <a:lnTo>
                    <a:pt x="219444" y="1722215"/>
                  </a:lnTo>
                  <a:lnTo>
                    <a:pt x="222927" y="1708504"/>
                  </a:lnTo>
                  <a:lnTo>
                    <a:pt x="226411" y="1695010"/>
                  </a:lnTo>
                  <a:lnTo>
                    <a:pt x="229894" y="1681728"/>
                  </a:lnTo>
                  <a:lnTo>
                    <a:pt x="233377" y="1849286"/>
                  </a:lnTo>
                  <a:lnTo>
                    <a:pt x="236860" y="1836429"/>
                  </a:lnTo>
                  <a:lnTo>
                    <a:pt x="240344" y="1823749"/>
                  </a:lnTo>
                  <a:lnTo>
                    <a:pt x="243827" y="1811243"/>
                  </a:lnTo>
                  <a:lnTo>
                    <a:pt x="247310" y="1798907"/>
                  </a:lnTo>
                  <a:lnTo>
                    <a:pt x="250793" y="1979567"/>
                  </a:lnTo>
                  <a:lnTo>
                    <a:pt x="254277" y="1967769"/>
                  </a:lnTo>
                  <a:lnTo>
                    <a:pt x="257760" y="1956111"/>
                  </a:lnTo>
                  <a:lnTo>
                    <a:pt x="261243" y="1944590"/>
                  </a:lnTo>
                  <a:lnTo>
                    <a:pt x="264726" y="1933203"/>
                  </a:lnTo>
                  <a:lnTo>
                    <a:pt x="268210" y="1921950"/>
                  </a:lnTo>
                  <a:lnTo>
                    <a:pt x="271693" y="1910827"/>
                  </a:lnTo>
                  <a:lnTo>
                    <a:pt x="275176" y="1899831"/>
                  </a:lnTo>
                  <a:lnTo>
                    <a:pt x="278659" y="1888962"/>
                  </a:lnTo>
                  <a:lnTo>
                    <a:pt x="282143" y="2191624"/>
                  </a:lnTo>
                  <a:lnTo>
                    <a:pt x="285626" y="2181637"/>
                  </a:lnTo>
                  <a:lnTo>
                    <a:pt x="289109" y="2171740"/>
                  </a:lnTo>
                  <a:lnTo>
                    <a:pt x="292592" y="2161933"/>
                  </a:lnTo>
                  <a:lnTo>
                    <a:pt x="296075" y="2152213"/>
                  </a:lnTo>
                  <a:lnTo>
                    <a:pt x="299559" y="2414586"/>
                  </a:lnTo>
                  <a:lnTo>
                    <a:pt x="303042" y="2406003"/>
                  </a:lnTo>
                  <a:lnTo>
                    <a:pt x="306525" y="2397480"/>
                  </a:lnTo>
                  <a:lnTo>
                    <a:pt x="310008" y="2389018"/>
                  </a:lnTo>
                  <a:lnTo>
                    <a:pt x="313492" y="2380615"/>
                  </a:lnTo>
                  <a:lnTo>
                    <a:pt x="316975" y="2372271"/>
                  </a:lnTo>
                  <a:lnTo>
                    <a:pt x="320458" y="2363986"/>
                  </a:lnTo>
                  <a:lnTo>
                    <a:pt x="323941" y="2355758"/>
                  </a:lnTo>
                  <a:lnTo>
                    <a:pt x="327425" y="2347587"/>
                  </a:lnTo>
                  <a:lnTo>
                    <a:pt x="330908" y="2393049"/>
                  </a:lnTo>
                  <a:lnTo>
                    <a:pt x="334391" y="2385191"/>
                  </a:lnTo>
                  <a:lnTo>
                    <a:pt x="337874" y="2377384"/>
                  </a:lnTo>
                  <a:lnTo>
                    <a:pt x="341358" y="2369629"/>
                  </a:lnTo>
                  <a:lnTo>
                    <a:pt x="344841" y="2361923"/>
                  </a:lnTo>
                  <a:lnTo>
                    <a:pt x="348324" y="2371348"/>
                  </a:lnTo>
                  <a:lnTo>
                    <a:pt x="351807" y="2363802"/>
                  </a:lnTo>
                  <a:lnTo>
                    <a:pt x="355291" y="2356304"/>
                  </a:lnTo>
                  <a:lnTo>
                    <a:pt x="358774" y="2348854"/>
                  </a:lnTo>
                  <a:lnTo>
                    <a:pt x="362257" y="2341451"/>
                  </a:lnTo>
                  <a:lnTo>
                    <a:pt x="365740" y="2334094"/>
                  </a:lnTo>
                  <a:lnTo>
                    <a:pt x="369224" y="2326783"/>
                  </a:lnTo>
                  <a:lnTo>
                    <a:pt x="372707" y="2319518"/>
                  </a:lnTo>
                  <a:lnTo>
                    <a:pt x="376190" y="2312298"/>
                  </a:lnTo>
                  <a:lnTo>
                    <a:pt x="379673" y="2305123"/>
                  </a:lnTo>
                  <a:lnTo>
                    <a:pt x="383157" y="2315118"/>
                  </a:lnTo>
                  <a:lnTo>
                    <a:pt x="386640" y="2308081"/>
                  </a:lnTo>
                  <a:lnTo>
                    <a:pt x="390123" y="2301088"/>
                  </a:lnTo>
                  <a:lnTo>
                    <a:pt x="393606" y="2294136"/>
                  </a:lnTo>
                  <a:lnTo>
                    <a:pt x="397090" y="2366903"/>
                  </a:lnTo>
                  <a:lnTo>
                    <a:pt x="400573" y="2360268"/>
                  </a:lnTo>
                  <a:lnTo>
                    <a:pt x="404056" y="2353669"/>
                  </a:lnTo>
                  <a:lnTo>
                    <a:pt x="407539" y="2347108"/>
                  </a:lnTo>
                  <a:lnTo>
                    <a:pt x="411023" y="2340583"/>
                  </a:lnTo>
                  <a:lnTo>
                    <a:pt x="414506" y="2334094"/>
                  </a:lnTo>
                  <a:lnTo>
                    <a:pt x="417989" y="2327641"/>
                  </a:lnTo>
                  <a:lnTo>
                    <a:pt x="421472" y="2321224"/>
                  </a:lnTo>
                  <a:lnTo>
                    <a:pt x="424956" y="2314841"/>
                  </a:lnTo>
                  <a:lnTo>
                    <a:pt x="428439" y="2308494"/>
                  </a:lnTo>
                  <a:lnTo>
                    <a:pt x="431922" y="2346381"/>
                  </a:lnTo>
                  <a:lnTo>
                    <a:pt x="435405" y="2340221"/>
                  </a:lnTo>
                  <a:lnTo>
                    <a:pt x="438889" y="2334094"/>
                  </a:lnTo>
                  <a:lnTo>
                    <a:pt x="442372" y="2327999"/>
                  </a:lnTo>
                  <a:lnTo>
                    <a:pt x="445855" y="2321935"/>
                  </a:lnTo>
                  <a:lnTo>
                    <a:pt x="449338" y="2315903"/>
                  </a:lnTo>
                  <a:lnTo>
                    <a:pt x="452822" y="2309902"/>
                  </a:lnTo>
                  <a:lnTo>
                    <a:pt x="456305" y="2303932"/>
                  </a:lnTo>
                  <a:lnTo>
                    <a:pt x="459788" y="2297993"/>
                  </a:lnTo>
                  <a:lnTo>
                    <a:pt x="463271" y="2292084"/>
                  </a:lnTo>
                  <a:lnTo>
                    <a:pt x="466755" y="2286206"/>
                  </a:lnTo>
                  <a:lnTo>
                    <a:pt x="470238" y="2280358"/>
                  </a:lnTo>
                  <a:lnTo>
                    <a:pt x="473721" y="2274539"/>
                  </a:lnTo>
                  <a:lnTo>
                    <a:pt x="477204" y="2268750"/>
                  </a:lnTo>
                  <a:lnTo>
                    <a:pt x="480688" y="2332231"/>
                  </a:lnTo>
                  <a:lnTo>
                    <a:pt x="484171" y="2326660"/>
                  </a:lnTo>
                  <a:lnTo>
                    <a:pt x="487654" y="2321115"/>
                  </a:lnTo>
                  <a:lnTo>
                    <a:pt x="491137" y="2315597"/>
                  </a:lnTo>
                  <a:lnTo>
                    <a:pt x="494621" y="2310105"/>
                  </a:lnTo>
                  <a:lnTo>
                    <a:pt x="498104" y="2367215"/>
                  </a:lnTo>
                  <a:lnTo>
                    <a:pt x="501587" y="2361923"/>
                  </a:lnTo>
                  <a:lnTo>
                    <a:pt x="505070" y="2356655"/>
                  </a:lnTo>
                  <a:lnTo>
                    <a:pt x="508554" y="2351410"/>
                  </a:lnTo>
                  <a:lnTo>
                    <a:pt x="512037" y="2424209"/>
                  </a:lnTo>
                  <a:lnTo>
                    <a:pt x="515520" y="2419205"/>
                  </a:lnTo>
                  <a:lnTo>
                    <a:pt x="519003" y="2414222"/>
                  </a:lnTo>
                  <a:lnTo>
                    <a:pt x="522487" y="2409259"/>
                  </a:lnTo>
                  <a:lnTo>
                    <a:pt x="525970" y="2404317"/>
                  </a:lnTo>
                  <a:lnTo>
                    <a:pt x="529453" y="2430050"/>
                  </a:lnTo>
                  <a:lnTo>
                    <a:pt x="532936" y="2425225"/>
                  </a:lnTo>
                  <a:lnTo>
                    <a:pt x="536420" y="2420420"/>
                  </a:lnTo>
                  <a:lnTo>
                    <a:pt x="539903" y="2415634"/>
                  </a:lnTo>
                  <a:lnTo>
                    <a:pt x="543386" y="2410867"/>
                  </a:lnTo>
                  <a:lnTo>
                    <a:pt x="546869" y="2522684"/>
                  </a:lnTo>
                  <a:lnTo>
                    <a:pt x="550353" y="2518260"/>
                  </a:lnTo>
                  <a:lnTo>
                    <a:pt x="553836" y="2513853"/>
                  </a:lnTo>
                  <a:lnTo>
                    <a:pt x="557319" y="2509460"/>
                  </a:lnTo>
                  <a:lnTo>
                    <a:pt x="560802" y="2505083"/>
                  </a:lnTo>
                  <a:lnTo>
                    <a:pt x="564286" y="2500721"/>
                  </a:lnTo>
                  <a:lnTo>
                    <a:pt x="567769" y="2496375"/>
                  </a:lnTo>
                  <a:lnTo>
                    <a:pt x="571252" y="2492043"/>
                  </a:lnTo>
                  <a:lnTo>
                    <a:pt x="574735" y="2487727"/>
                  </a:lnTo>
                  <a:lnTo>
                    <a:pt x="578218" y="2483425"/>
                  </a:lnTo>
                  <a:lnTo>
                    <a:pt x="581702" y="2479138"/>
                  </a:lnTo>
                  <a:lnTo>
                    <a:pt x="585185" y="2474866"/>
                  </a:lnTo>
                  <a:lnTo>
                    <a:pt x="588668" y="2470609"/>
                  </a:lnTo>
                  <a:lnTo>
                    <a:pt x="592151" y="2466366"/>
                  </a:lnTo>
                  <a:lnTo>
                    <a:pt x="595635" y="2494279"/>
                  </a:lnTo>
                  <a:lnTo>
                    <a:pt x="599118" y="2490144"/>
                  </a:lnTo>
                  <a:lnTo>
                    <a:pt x="602601" y="2486023"/>
                  </a:lnTo>
                  <a:lnTo>
                    <a:pt x="606084" y="2481916"/>
                  </a:lnTo>
                  <a:lnTo>
                    <a:pt x="609568" y="2477822"/>
                  </a:lnTo>
                  <a:lnTo>
                    <a:pt x="613051" y="2573175"/>
                  </a:lnTo>
                  <a:lnTo>
                    <a:pt x="616534" y="2569361"/>
                  </a:lnTo>
                  <a:lnTo>
                    <a:pt x="620017" y="2565558"/>
                  </a:lnTo>
                  <a:lnTo>
                    <a:pt x="623501" y="2561767"/>
                  </a:lnTo>
                  <a:lnTo>
                    <a:pt x="626984" y="2557986"/>
                  </a:lnTo>
                  <a:lnTo>
                    <a:pt x="630467" y="2554217"/>
                  </a:lnTo>
                  <a:lnTo>
                    <a:pt x="633950" y="2550459"/>
                  </a:lnTo>
                  <a:lnTo>
                    <a:pt x="637434" y="2546711"/>
                  </a:lnTo>
                  <a:lnTo>
                    <a:pt x="640917" y="2542975"/>
                  </a:lnTo>
                  <a:lnTo>
                    <a:pt x="644400" y="2558511"/>
                  </a:lnTo>
                  <a:lnTo>
                    <a:pt x="647883" y="2554844"/>
                  </a:lnTo>
                  <a:lnTo>
                    <a:pt x="651367" y="2551188"/>
                  </a:lnTo>
                  <a:lnTo>
                    <a:pt x="654850" y="2547543"/>
                  </a:lnTo>
                  <a:lnTo>
                    <a:pt x="658333" y="2543908"/>
                  </a:lnTo>
                  <a:lnTo>
                    <a:pt x="661816" y="2559007"/>
                  </a:lnTo>
                  <a:lnTo>
                    <a:pt x="665300" y="2555438"/>
                  </a:lnTo>
                  <a:lnTo>
                    <a:pt x="668783" y="2551879"/>
                  </a:lnTo>
                  <a:lnTo>
                    <a:pt x="672266" y="2548330"/>
                  </a:lnTo>
                  <a:lnTo>
                    <a:pt x="675749" y="2544791"/>
                  </a:lnTo>
                  <a:lnTo>
                    <a:pt x="679233" y="2541262"/>
                  </a:lnTo>
                  <a:lnTo>
                    <a:pt x="682716" y="2537743"/>
                  </a:lnTo>
                  <a:lnTo>
                    <a:pt x="686199" y="2534233"/>
                  </a:lnTo>
                  <a:lnTo>
                    <a:pt x="689682" y="2530733"/>
                  </a:lnTo>
                  <a:lnTo>
                    <a:pt x="693166" y="2527243"/>
                  </a:lnTo>
                  <a:lnTo>
                    <a:pt x="696649" y="2554087"/>
                  </a:lnTo>
                  <a:lnTo>
                    <a:pt x="700132" y="2550685"/>
                  </a:lnTo>
                  <a:lnTo>
                    <a:pt x="703615" y="2547292"/>
                  </a:lnTo>
                  <a:lnTo>
                    <a:pt x="707099" y="2543908"/>
                  </a:lnTo>
                  <a:lnTo>
                    <a:pt x="710582" y="2574805"/>
                  </a:lnTo>
                  <a:lnTo>
                    <a:pt x="714065" y="2571517"/>
                  </a:lnTo>
                  <a:lnTo>
                    <a:pt x="717548" y="2568238"/>
                  </a:lnTo>
                  <a:lnTo>
                    <a:pt x="721032" y="2564967"/>
                  </a:lnTo>
                  <a:lnTo>
                    <a:pt x="724515" y="2561705"/>
                  </a:lnTo>
                  <a:lnTo>
                    <a:pt x="727998" y="2605984"/>
                  </a:lnTo>
                  <a:lnTo>
                    <a:pt x="731481" y="2602848"/>
                  </a:lnTo>
                  <a:lnTo>
                    <a:pt x="734965" y="2599719"/>
                  </a:lnTo>
                  <a:lnTo>
                    <a:pt x="738448" y="2596597"/>
                  </a:lnTo>
                  <a:lnTo>
                    <a:pt x="741931" y="2593483"/>
                  </a:lnTo>
                  <a:lnTo>
                    <a:pt x="745414" y="2595417"/>
                  </a:lnTo>
                  <a:lnTo>
                    <a:pt x="748898" y="2592329"/>
                  </a:lnTo>
                  <a:lnTo>
                    <a:pt x="752381" y="2589249"/>
                  </a:lnTo>
                  <a:lnTo>
                    <a:pt x="755864" y="2586176"/>
                  </a:lnTo>
                  <a:lnTo>
                    <a:pt x="759347" y="2583111"/>
                  </a:lnTo>
                  <a:lnTo>
                    <a:pt x="762831" y="2585092"/>
                  </a:lnTo>
                  <a:lnTo>
                    <a:pt x="766314" y="2582052"/>
                  </a:lnTo>
                  <a:lnTo>
                    <a:pt x="769797" y="2579019"/>
                  </a:lnTo>
                  <a:lnTo>
                    <a:pt x="773280" y="2575993"/>
                  </a:lnTo>
                  <a:lnTo>
                    <a:pt x="776764" y="2616309"/>
                  </a:lnTo>
                  <a:lnTo>
                    <a:pt x="780247" y="2613392"/>
                  </a:lnTo>
                  <a:lnTo>
                    <a:pt x="783730" y="2610481"/>
                  </a:lnTo>
                  <a:lnTo>
                    <a:pt x="787213" y="2607578"/>
                  </a:lnTo>
                  <a:lnTo>
                    <a:pt x="790697" y="2604680"/>
                  </a:lnTo>
                  <a:lnTo>
                    <a:pt x="794180" y="2606402"/>
                  </a:lnTo>
                  <a:lnTo>
                    <a:pt x="797663" y="2603527"/>
                  </a:lnTo>
                  <a:lnTo>
                    <a:pt x="801146" y="2600659"/>
                  </a:lnTo>
                  <a:lnTo>
                    <a:pt x="804630" y="2597797"/>
                  </a:lnTo>
                  <a:lnTo>
                    <a:pt x="808113" y="2594942"/>
                  </a:lnTo>
                  <a:lnTo>
                    <a:pt x="811596" y="2592092"/>
                  </a:lnTo>
                  <a:lnTo>
                    <a:pt x="815079" y="2589249"/>
                  </a:lnTo>
                  <a:lnTo>
                    <a:pt x="818563" y="2586412"/>
                  </a:lnTo>
                  <a:lnTo>
                    <a:pt x="822046" y="2583582"/>
                  </a:lnTo>
                  <a:lnTo>
                    <a:pt x="825529" y="2585409"/>
                  </a:lnTo>
                  <a:lnTo>
                    <a:pt x="829012" y="2582600"/>
                  </a:lnTo>
                  <a:lnTo>
                    <a:pt x="832496" y="2579798"/>
                  </a:lnTo>
                  <a:lnTo>
                    <a:pt x="835979" y="2577001"/>
                  </a:lnTo>
                  <a:lnTo>
                    <a:pt x="839462" y="2574210"/>
                  </a:lnTo>
                  <a:lnTo>
                    <a:pt x="842945" y="2624269"/>
                  </a:lnTo>
                  <a:lnTo>
                    <a:pt x="846429" y="2621598"/>
                  </a:lnTo>
                  <a:lnTo>
                    <a:pt x="849912" y="2618932"/>
                  </a:lnTo>
                  <a:lnTo>
                    <a:pt x="853395" y="2616271"/>
                  </a:lnTo>
                  <a:lnTo>
                    <a:pt x="856878" y="2613616"/>
                  </a:lnTo>
                  <a:lnTo>
                    <a:pt x="860361" y="2615137"/>
                  </a:lnTo>
                  <a:lnTo>
                    <a:pt x="863845" y="2612501"/>
                  </a:lnTo>
                  <a:lnTo>
                    <a:pt x="867328" y="2609871"/>
                  </a:lnTo>
                  <a:lnTo>
                    <a:pt x="870811" y="2607245"/>
                  </a:lnTo>
                  <a:lnTo>
                    <a:pt x="874294" y="2604625"/>
                  </a:lnTo>
                  <a:lnTo>
                    <a:pt x="877778" y="2626469"/>
                  </a:lnTo>
                  <a:lnTo>
                    <a:pt x="881261" y="2623908"/>
                  </a:lnTo>
                  <a:lnTo>
                    <a:pt x="884744" y="2621352"/>
                  </a:lnTo>
                  <a:lnTo>
                    <a:pt x="888227" y="2618801"/>
                  </a:lnTo>
                  <a:lnTo>
                    <a:pt x="891711" y="2654446"/>
                  </a:lnTo>
                  <a:lnTo>
                    <a:pt x="895194" y="2651981"/>
                  </a:lnTo>
                  <a:lnTo>
                    <a:pt x="898677" y="2649520"/>
                  </a:lnTo>
                  <a:lnTo>
                    <a:pt x="902160" y="2647065"/>
                  </a:lnTo>
                  <a:lnTo>
                    <a:pt x="905644" y="2644613"/>
                  </a:lnTo>
                  <a:lnTo>
                    <a:pt x="909127" y="2642167"/>
                  </a:lnTo>
                  <a:lnTo>
                    <a:pt x="912610" y="2639725"/>
                  </a:lnTo>
                  <a:lnTo>
                    <a:pt x="916093" y="2637287"/>
                  </a:lnTo>
                  <a:lnTo>
                    <a:pt x="919577" y="2634854"/>
                  </a:lnTo>
                  <a:lnTo>
                    <a:pt x="923060" y="2632425"/>
                  </a:lnTo>
                  <a:lnTo>
                    <a:pt x="926543" y="2669088"/>
                  </a:lnTo>
                  <a:lnTo>
                    <a:pt x="930026" y="2666744"/>
                  </a:lnTo>
                  <a:lnTo>
                    <a:pt x="933510" y="2664405"/>
                  </a:lnTo>
                  <a:lnTo>
                    <a:pt x="936993" y="2662070"/>
                  </a:lnTo>
                  <a:lnTo>
                    <a:pt x="940476" y="2659739"/>
                  </a:lnTo>
                  <a:lnTo>
                    <a:pt x="943959" y="2660822"/>
                  </a:lnTo>
                  <a:lnTo>
                    <a:pt x="947443" y="2658506"/>
                  </a:lnTo>
                  <a:lnTo>
                    <a:pt x="950926" y="2656194"/>
                  </a:lnTo>
                  <a:lnTo>
                    <a:pt x="954409" y="2653886"/>
                  </a:lnTo>
                  <a:lnTo>
                    <a:pt x="957892" y="2687595"/>
                  </a:lnTo>
                  <a:lnTo>
                    <a:pt x="961376" y="2685364"/>
                  </a:lnTo>
                  <a:lnTo>
                    <a:pt x="964859" y="2683137"/>
                  </a:lnTo>
                  <a:lnTo>
                    <a:pt x="968342" y="2680914"/>
                  </a:lnTo>
                  <a:lnTo>
                    <a:pt x="971825" y="2678695"/>
                  </a:lnTo>
                  <a:lnTo>
                    <a:pt x="975309" y="2676479"/>
                  </a:lnTo>
                  <a:lnTo>
                    <a:pt x="978792" y="2674267"/>
                  </a:lnTo>
                  <a:lnTo>
                    <a:pt x="982275" y="2672058"/>
                  </a:lnTo>
                  <a:lnTo>
                    <a:pt x="985758" y="2669854"/>
                  </a:lnTo>
                  <a:lnTo>
                    <a:pt x="989242" y="2667652"/>
                  </a:lnTo>
                  <a:lnTo>
                    <a:pt x="992725" y="2678030"/>
                  </a:lnTo>
                  <a:lnTo>
                    <a:pt x="996208" y="2675859"/>
                  </a:lnTo>
                  <a:lnTo>
                    <a:pt x="999691" y="2673692"/>
                  </a:lnTo>
                  <a:lnTo>
                    <a:pt x="1003175" y="2671529"/>
                  </a:lnTo>
                  <a:lnTo>
                    <a:pt x="1006658" y="2669369"/>
                  </a:lnTo>
                  <a:lnTo>
                    <a:pt x="1010141" y="2673414"/>
                  </a:lnTo>
                  <a:lnTo>
                    <a:pt x="1013624" y="2671272"/>
                  </a:lnTo>
                  <a:lnTo>
                    <a:pt x="1017108" y="2669134"/>
                  </a:lnTo>
                  <a:lnTo>
                    <a:pt x="1020591" y="2666999"/>
                  </a:lnTo>
                  <a:lnTo>
                    <a:pt x="1024074" y="2674062"/>
                  </a:lnTo>
                  <a:lnTo>
                    <a:pt x="1027557" y="2671951"/>
                  </a:lnTo>
                  <a:lnTo>
                    <a:pt x="1031041" y="2669843"/>
                  </a:lnTo>
                  <a:lnTo>
                    <a:pt x="1034524" y="2667738"/>
                  </a:lnTo>
                  <a:lnTo>
                    <a:pt x="1038007" y="2665637"/>
                  </a:lnTo>
                  <a:lnTo>
                    <a:pt x="1041490" y="2669609"/>
                  </a:lnTo>
                  <a:lnTo>
                    <a:pt x="1044974" y="2667525"/>
                  </a:lnTo>
                  <a:lnTo>
                    <a:pt x="1048457" y="2665444"/>
                  </a:lnTo>
                  <a:lnTo>
                    <a:pt x="1051940" y="2663367"/>
                  </a:lnTo>
                  <a:lnTo>
                    <a:pt x="1055423" y="2661293"/>
                  </a:lnTo>
                  <a:lnTo>
                    <a:pt x="1058907" y="2668239"/>
                  </a:lnTo>
                  <a:lnTo>
                    <a:pt x="1062390" y="2666187"/>
                  </a:lnTo>
                  <a:lnTo>
                    <a:pt x="1065873" y="2664138"/>
                  </a:lnTo>
                  <a:lnTo>
                    <a:pt x="1069356" y="2662092"/>
                  </a:lnTo>
                  <a:lnTo>
                    <a:pt x="1072840" y="2660050"/>
                  </a:lnTo>
                  <a:lnTo>
                    <a:pt x="1076323" y="2719098"/>
                  </a:lnTo>
                  <a:lnTo>
                    <a:pt x="1079806" y="2717169"/>
                  </a:lnTo>
                  <a:lnTo>
                    <a:pt x="1083289" y="2715242"/>
                  </a:lnTo>
                  <a:lnTo>
                    <a:pt x="1086773" y="2713319"/>
                  </a:lnTo>
                  <a:lnTo>
                    <a:pt x="1090256" y="2734022"/>
                  </a:lnTo>
                  <a:lnTo>
                    <a:pt x="1093739" y="2732145"/>
                  </a:lnTo>
                  <a:lnTo>
                    <a:pt x="1097222" y="2730270"/>
                  </a:lnTo>
                  <a:lnTo>
                    <a:pt x="1100706" y="2728397"/>
                  </a:lnTo>
                  <a:lnTo>
                    <a:pt x="1104189" y="2726527"/>
                  </a:lnTo>
                  <a:lnTo>
                    <a:pt x="1107672" y="2731975"/>
                  </a:lnTo>
                  <a:lnTo>
                    <a:pt x="1111155" y="2730124"/>
                  </a:lnTo>
                  <a:lnTo>
                    <a:pt x="1114639" y="2728275"/>
                  </a:lnTo>
                  <a:lnTo>
                    <a:pt x="1118122" y="2726428"/>
                  </a:lnTo>
                  <a:lnTo>
                    <a:pt x="1121605" y="2724584"/>
                  </a:lnTo>
                  <a:lnTo>
                    <a:pt x="1125088" y="2722742"/>
                  </a:lnTo>
                  <a:lnTo>
                    <a:pt x="1128572" y="2720903"/>
                  </a:lnTo>
                  <a:lnTo>
                    <a:pt x="1132055" y="2719066"/>
                  </a:lnTo>
                  <a:lnTo>
                    <a:pt x="1135538" y="2717232"/>
                  </a:lnTo>
                  <a:lnTo>
                    <a:pt x="1139021" y="2715400"/>
                  </a:lnTo>
                  <a:lnTo>
                    <a:pt x="1142505" y="2766224"/>
                  </a:lnTo>
                  <a:lnTo>
                    <a:pt x="1145988" y="2764489"/>
                  </a:lnTo>
                  <a:lnTo>
                    <a:pt x="1149471" y="2762757"/>
                  </a:lnTo>
                  <a:lnTo>
                    <a:pt x="1152954" y="2761026"/>
                  </a:lnTo>
                  <a:lnTo>
                    <a:pt x="1156437" y="2769880"/>
                  </a:lnTo>
                  <a:lnTo>
                    <a:pt x="1159921" y="2768172"/>
                  </a:lnTo>
                  <a:lnTo>
                    <a:pt x="1163404" y="2766467"/>
                  </a:lnTo>
                  <a:lnTo>
                    <a:pt x="1166887" y="2764764"/>
                  </a:lnTo>
                  <a:lnTo>
                    <a:pt x="1170370" y="2763062"/>
                  </a:lnTo>
                  <a:lnTo>
                    <a:pt x="1173854" y="2783788"/>
                  </a:lnTo>
                  <a:lnTo>
                    <a:pt x="1177337" y="2782130"/>
                  </a:lnTo>
                  <a:lnTo>
                    <a:pt x="1180820" y="2780474"/>
                  </a:lnTo>
                  <a:lnTo>
                    <a:pt x="1184303" y="2778820"/>
                  </a:lnTo>
                  <a:lnTo>
                    <a:pt x="1187787" y="2777168"/>
                  </a:lnTo>
                  <a:lnTo>
                    <a:pt x="1191270" y="2820316"/>
                  </a:lnTo>
                  <a:lnTo>
                    <a:pt x="1194753" y="2818747"/>
                  </a:lnTo>
                  <a:lnTo>
                    <a:pt x="1198236" y="2817180"/>
                  </a:lnTo>
                  <a:lnTo>
                    <a:pt x="1201720" y="2815615"/>
                  </a:lnTo>
                  <a:lnTo>
                    <a:pt x="1205203" y="2822743"/>
                  </a:lnTo>
                  <a:lnTo>
                    <a:pt x="1208686" y="2821197"/>
                  </a:lnTo>
                  <a:lnTo>
                    <a:pt x="1212169" y="2819652"/>
                  </a:lnTo>
                  <a:lnTo>
                    <a:pt x="1215653" y="2818109"/>
                  </a:lnTo>
                  <a:lnTo>
                    <a:pt x="1219136" y="2816568"/>
                  </a:lnTo>
                  <a:lnTo>
                    <a:pt x="1222619" y="2816755"/>
                  </a:lnTo>
                  <a:lnTo>
                    <a:pt x="1226102" y="2815221"/>
                  </a:lnTo>
                  <a:lnTo>
                    <a:pt x="1229586" y="2813688"/>
                  </a:lnTo>
                  <a:lnTo>
                    <a:pt x="1233069" y="2812156"/>
                  </a:lnTo>
                  <a:lnTo>
                    <a:pt x="1236552" y="2810627"/>
                  </a:lnTo>
                  <a:lnTo>
                    <a:pt x="1240035" y="2814270"/>
                  </a:lnTo>
                  <a:lnTo>
                    <a:pt x="1243519" y="2812752"/>
                  </a:lnTo>
                  <a:lnTo>
                    <a:pt x="1247002" y="2811236"/>
                  </a:lnTo>
                  <a:lnTo>
                    <a:pt x="1250485" y="2809722"/>
                  </a:lnTo>
                  <a:lnTo>
                    <a:pt x="1253968" y="2808210"/>
                  </a:lnTo>
                  <a:lnTo>
                    <a:pt x="1257452" y="2823521"/>
                  </a:lnTo>
                  <a:lnTo>
                    <a:pt x="1260935" y="2822041"/>
                  </a:lnTo>
                  <a:lnTo>
                    <a:pt x="1264418" y="2820561"/>
                  </a:lnTo>
                  <a:lnTo>
                    <a:pt x="1267901" y="2819084"/>
                  </a:lnTo>
                  <a:lnTo>
                    <a:pt x="1271385" y="2819256"/>
                  </a:lnTo>
                  <a:lnTo>
                    <a:pt x="1274868" y="2817784"/>
                  </a:lnTo>
                  <a:lnTo>
                    <a:pt x="1278351" y="2816314"/>
                  </a:lnTo>
                  <a:lnTo>
                    <a:pt x="1281834" y="2814845"/>
                  </a:lnTo>
                  <a:lnTo>
                    <a:pt x="1285318" y="2813378"/>
                  </a:lnTo>
                  <a:lnTo>
                    <a:pt x="1288801" y="2816848"/>
                  </a:lnTo>
                  <a:lnTo>
                    <a:pt x="1292284" y="2815393"/>
                  </a:lnTo>
                  <a:lnTo>
                    <a:pt x="1295767" y="2813938"/>
                  </a:lnTo>
                  <a:lnTo>
                    <a:pt x="1299251" y="2812486"/>
                  </a:lnTo>
                  <a:lnTo>
                    <a:pt x="1302734" y="2811034"/>
                  </a:lnTo>
                  <a:lnTo>
                    <a:pt x="1306217" y="2816107"/>
                  </a:lnTo>
                  <a:lnTo>
                    <a:pt x="1309700" y="2814670"/>
                  </a:lnTo>
                  <a:lnTo>
                    <a:pt x="1313184" y="2813234"/>
                  </a:lnTo>
                  <a:lnTo>
                    <a:pt x="1316667" y="2811799"/>
                  </a:lnTo>
                  <a:lnTo>
                    <a:pt x="1320150" y="2810366"/>
                  </a:lnTo>
                  <a:lnTo>
                    <a:pt x="1323633" y="2813783"/>
                  </a:lnTo>
                  <a:lnTo>
                    <a:pt x="1327117" y="2812361"/>
                  </a:lnTo>
                  <a:lnTo>
                    <a:pt x="1330600" y="2810940"/>
                  </a:lnTo>
                  <a:lnTo>
                    <a:pt x="1334083" y="2809520"/>
                  </a:lnTo>
                  <a:lnTo>
                    <a:pt x="1337566" y="2834485"/>
                  </a:lnTo>
                  <a:lnTo>
                    <a:pt x="1341050" y="2833111"/>
                  </a:lnTo>
                  <a:lnTo>
                    <a:pt x="1344533" y="2831739"/>
                  </a:lnTo>
                  <a:lnTo>
                    <a:pt x="1348016" y="2830367"/>
                  </a:lnTo>
                  <a:lnTo>
                    <a:pt x="1351499" y="2828997"/>
                  </a:lnTo>
                  <a:lnTo>
                    <a:pt x="1354983" y="2836526"/>
                  </a:lnTo>
                  <a:lnTo>
                    <a:pt x="1358466" y="2835173"/>
                  </a:lnTo>
                  <a:lnTo>
                    <a:pt x="1361949" y="2833821"/>
                  </a:lnTo>
                  <a:lnTo>
                    <a:pt x="1365432" y="2832471"/>
                  </a:lnTo>
                  <a:lnTo>
                    <a:pt x="1368916" y="2831121"/>
                  </a:lnTo>
                  <a:lnTo>
                    <a:pt x="1372399" y="2831244"/>
                  </a:lnTo>
                  <a:lnTo>
                    <a:pt x="1375882" y="2829900"/>
                  </a:lnTo>
                  <a:lnTo>
                    <a:pt x="1379365" y="2828557"/>
                  </a:lnTo>
                  <a:lnTo>
                    <a:pt x="1382849" y="2827215"/>
                  </a:lnTo>
                  <a:lnTo>
                    <a:pt x="1386332" y="2825874"/>
                  </a:lnTo>
                  <a:lnTo>
                    <a:pt x="1389815" y="2864820"/>
                  </a:lnTo>
                  <a:lnTo>
                    <a:pt x="1393298" y="2863546"/>
                  </a:lnTo>
                  <a:lnTo>
                    <a:pt x="1396782" y="2862273"/>
                  </a:lnTo>
                  <a:lnTo>
                    <a:pt x="1400265" y="2861001"/>
                  </a:lnTo>
                  <a:lnTo>
                    <a:pt x="1403748" y="2876339"/>
                  </a:lnTo>
                  <a:lnTo>
                    <a:pt x="1407231" y="2875096"/>
                  </a:lnTo>
                  <a:lnTo>
                    <a:pt x="1410715" y="2873854"/>
                  </a:lnTo>
                  <a:lnTo>
                    <a:pt x="1414198" y="2872613"/>
                  </a:lnTo>
                  <a:lnTo>
                    <a:pt x="1417681" y="2871373"/>
                  </a:lnTo>
                  <a:lnTo>
                    <a:pt x="1421164" y="2877565"/>
                  </a:lnTo>
                  <a:lnTo>
                    <a:pt x="1424648" y="2876339"/>
                  </a:lnTo>
                  <a:lnTo>
                    <a:pt x="1428131" y="2875114"/>
                  </a:lnTo>
                  <a:lnTo>
                    <a:pt x="1431614" y="2873890"/>
                  </a:lnTo>
                  <a:lnTo>
                    <a:pt x="1435097" y="2872668"/>
                  </a:lnTo>
                  <a:lnTo>
                    <a:pt x="1438580" y="2875123"/>
                  </a:lnTo>
                  <a:lnTo>
                    <a:pt x="1442064" y="2873908"/>
                  </a:lnTo>
                  <a:lnTo>
                    <a:pt x="1445547" y="2872694"/>
                  </a:lnTo>
                  <a:lnTo>
                    <a:pt x="1449030" y="2871481"/>
                  </a:lnTo>
                  <a:lnTo>
                    <a:pt x="1452513" y="2870270"/>
                  </a:lnTo>
                  <a:lnTo>
                    <a:pt x="1455997" y="2876339"/>
                  </a:lnTo>
                  <a:lnTo>
                    <a:pt x="1459480" y="2875140"/>
                  </a:lnTo>
                  <a:lnTo>
                    <a:pt x="1462963" y="2873943"/>
                  </a:lnTo>
                  <a:lnTo>
                    <a:pt x="1466446" y="2872746"/>
                  </a:lnTo>
                  <a:lnTo>
                    <a:pt x="1469930" y="2875149"/>
                  </a:lnTo>
                  <a:lnTo>
                    <a:pt x="1473413" y="2873960"/>
                  </a:lnTo>
                  <a:lnTo>
                    <a:pt x="1476896" y="2872772"/>
                  </a:lnTo>
                  <a:lnTo>
                    <a:pt x="1480379" y="2871585"/>
                  </a:lnTo>
                  <a:lnTo>
                    <a:pt x="1483863" y="2870399"/>
                  </a:lnTo>
                  <a:lnTo>
                    <a:pt x="1487346" y="2869214"/>
                  </a:lnTo>
                  <a:lnTo>
                    <a:pt x="1490829" y="2868030"/>
                  </a:lnTo>
                  <a:lnTo>
                    <a:pt x="1494312" y="2866847"/>
                  </a:lnTo>
                  <a:lnTo>
                    <a:pt x="1497796" y="2865665"/>
                  </a:lnTo>
                  <a:lnTo>
                    <a:pt x="1501279" y="2864484"/>
                  </a:lnTo>
                  <a:lnTo>
                    <a:pt x="1504762" y="2877497"/>
                  </a:lnTo>
                  <a:lnTo>
                    <a:pt x="1508245" y="2876339"/>
                  </a:lnTo>
                  <a:lnTo>
                    <a:pt x="1511729" y="2875182"/>
                  </a:lnTo>
                  <a:lnTo>
                    <a:pt x="1515212" y="2874026"/>
                  </a:lnTo>
                  <a:lnTo>
                    <a:pt x="1518695" y="2872871"/>
                  </a:lnTo>
                  <a:lnTo>
                    <a:pt x="1522178" y="2874037"/>
                  </a:lnTo>
                  <a:lnTo>
                    <a:pt x="1525662" y="2872887"/>
                  </a:lnTo>
                  <a:lnTo>
                    <a:pt x="1529145" y="2871738"/>
                  </a:lnTo>
                  <a:lnTo>
                    <a:pt x="1532628" y="2870590"/>
                  </a:lnTo>
                  <a:lnTo>
                    <a:pt x="1536111" y="2889676"/>
                  </a:lnTo>
                  <a:lnTo>
                    <a:pt x="1539595" y="2888560"/>
                  </a:lnTo>
                  <a:lnTo>
                    <a:pt x="1543078" y="2887445"/>
                  </a:lnTo>
                  <a:lnTo>
                    <a:pt x="1546561" y="2886330"/>
                  </a:lnTo>
                  <a:lnTo>
                    <a:pt x="1550044" y="2885217"/>
                  </a:lnTo>
                  <a:lnTo>
                    <a:pt x="1553528" y="2886286"/>
                  </a:lnTo>
                  <a:lnTo>
                    <a:pt x="1557011" y="2885178"/>
                  </a:lnTo>
                  <a:lnTo>
                    <a:pt x="1560494" y="2884070"/>
                  </a:lnTo>
                  <a:lnTo>
                    <a:pt x="1563977" y="2882963"/>
                  </a:lnTo>
                  <a:lnTo>
                    <a:pt x="1567461" y="2881857"/>
                  </a:lnTo>
                  <a:lnTo>
                    <a:pt x="1570944" y="2880751"/>
                  </a:lnTo>
                  <a:lnTo>
                    <a:pt x="1574427" y="2879647"/>
                  </a:lnTo>
                  <a:lnTo>
                    <a:pt x="1577910" y="2878543"/>
                  </a:lnTo>
                  <a:lnTo>
                    <a:pt x="1581394" y="2877441"/>
                  </a:lnTo>
                  <a:lnTo>
                    <a:pt x="1584877" y="2890328"/>
                  </a:lnTo>
                  <a:lnTo>
                    <a:pt x="1588360" y="2889247"/>
                  </a:lnTo>
                  <a:lnTo>
                    <a:pt x="1591843" y="2888167"/>
                  </a:lnTo>
                  <a:lnTo>
                    <a:pt x="1595327" y="2887087"/>
                  </a:lnTo>
                  <a:lnTo>
                    <a:pt x="1598810" y="2886009"/>
                  </a:lnTo>
                  <a:lnTo>
                    <a:pt x="1602293" y="2884931"/>
                  </a:lnTo>
                  <a:lnTo>
                    <a:pt x="1605776" y="2883854"/>
                  </a:lnTo>
                  <a:lnTo>
                    <a:pt x="1609260" y="2882778"/>
                  </a:lnTo>
                  <a:lnTo>
                    <a:pt x="1612743" y="2881703"/>
                  </a:lnTo>
                  <a:lnTo>
                    <a:pt x="1616226" y="2880629"/>
                  </a:lnTo>
                  <a:lnTo>
                    <a:pt x="1619709" y="2880620"/>
                  </a:lnTo>
                  <a:lnTo>
                    <a:pt x="1623193" y="2879548"/>
                  </a:lnTo>
                  <a:lnTo>
                    <a:pt x="1626676" y="2878478"/>
                  </a:lnTo>
                  <a:lnTo>
                    <a:pt x="1630159" y="2877408"/>
                  </a:lnTo>
                  <a:lnTo>
                    <a:pt x="1633642" y="2876339"/>
                  </a:lnTo>
                  <a:lnTo>
                    <a:pt x="1637126" y="2890909"/>
                  </a:lnTo>
                  <a:lnTo>
                    <a:pt x="1640609" y="2889863"/>
                  </a:lnTo>
                  <a:lnTo>
                    <a:pt x="1644092" y="2888818"/>
                  </a:lnTo>
                  <a:lnTo>
                    <a:pt x="1647575" y="2887774"/>
                  </a:lnTo>
                  <a:lnTo>
                    <a:pt x="1651059" y="2888767"/>
                  </a:lnTo>
                  <a:lnTo>
                    <a:pt x="1654542" y="2887727"/>
                  </a:lnTo>
                  <a:lnTo>
                    <a:pt x="1658025" y="2886688"/>
                  </a:lnTo>
                  <a:lnTo>
                    <a:pt x="1661508" y="2885650"/>
                  </a:lnTo>
                  <a:lnTo>
                    <a:pt x="1664992" y="2884612"/>
                  </a:lnTo>
                  <a:lnTo>
                    <a:pt x="1668475" y="2896567"/>
                  </a:lnTo>
                  <a:lnTo>
                    <a:pt x="1671958" y="2895549"/>
                  </a:lnTo>
                  <a:lnTo>
                    <a:pt x="1675441" y="2894531"/>
                  </a:lnTo>
                  <a:lnTo>
                    <a:pt x="1678925" y="2893514"/>
                  </a:lnTo>
                  <a:lnTo>
                    <a:pt x="1682408" y="2892498"/>
                  </a:lnTo>
                  <a:lnTo>
                    <a:pt x="1685891" y="2893446"/>
                  </a:lnTo>
                  <a:lnTo>
                    <a:pt x="1689374" y="2892434"/>
                  </a:lnTo>
                  <a:lnTo>
                    <a:pt x="1692858" y="2891422"/>
                  </a:lnTo>
                  <a:lnTo>
                    <a:pt x="1696341" y="2890412"/>
                  </a:lnTo>
                  <a:lnTo>
                    <a:pt x="1699824" y="2889402"/>
                  </a:lnTo>
                  <a:lnTo>
                    <a:pt x="1703307" y="2899030"/>
                  </a:lnTo>
                  <a:lnTo>
                    <a:pt x="1706791" y="2898036"/>
                  </a:lnTo>
                  <a:lnTo>
                    <a:pt x="1710274" y="2897042"/>
                  </a:lnTo>
                  <a:lnTo>
                    <a:pt x="1713757" y="2896050"/>
                  </a:lnTo>
                  <a:lnTo>
                    <a:pt x="1717240" y="2896011"/>
                  </a:lnTo>
                  <a:lnTo>
                    <a:pt x="1720723" y="2895021"/>
                  </a:lnTo>
                  <a:lnTo>
                    <a:pt x="1724207" y="2894032"/>
                  </a:lnTo>
                  <a:lnTo>
                    <a:pt x="1727690" y="2893043"/>
                  </a:lnTo>
                  <a:lnTo>
                    <a:pt x="1731173" y="2892055"/>
                  </a:lnTo>
                  <a:lnTo>
                    <a:pt x="1734656" y="2893928"/>
                  </a:lnTo>
                  <a:lnTo>
                    <a:pt x="1738140" y="2892945"/>
                  </a:lnTo>
                  <a:lnTo>
                    <a:pt x="1741623" y="2891963"/>
                  </a:lnTo>
                  <a:lnTo>
                    <a:pt x="1745106" y="2890982"/>
                  </a:lnTo>
                  <a:lnTo>
                    <a:pt x="1748589" y="2890001"/>
                  </a:lnTo>
                  <a:lnTo>
                    <a:pt x="1752073" y="2921525"/>
                  </a:lnTo>
                  <a:lnTo>
                    <a:pt x="1755556" y="2920589"/>
                  </a:lnTo>
                  <a:lnTo>
                    <a:pt x="1759039" y="2919653"/>
                  </a:lnTo>
                  <a:lnTo>
                    <a:pt x="1762522" y="2918718"/>
                  </a:lnTo>
                  <a:lnTo>
                    <a:pt x="1766006" y="2917783"/>
                  </a:lnTo>
                  <a:lnTo>
                    <a:pt x="1769489" y="2924478"/>
                  </a:lnTo>
                  <a:lnTo>
                    <a:pt x="1772972" y="2923555"/>
                  </a:lnTo>
                  <a:lnTo>
                    <a:pt x="1776455" y="2922632"/>
                  </a:lnTo>
                  <a:lnTo>
                    <a:pt x="1779939" y="2921710"/>
                  </a:lnTo>
                  <a:lnTo>
                    <a:pt x="1783422" y="2924132"/>
                  </a:lnTo>
                  <a:lnTo>
                    <a:pt x="1786905" y="2923215"/>
                  </a:lnTo>
                  <a:lnTo>
                    <a:pt x="1790388" y="2922299"/>
                  </a:lnTo>
                  <a:lnTo>
                    <a:pt x="1793872" y="2921384"/>
                  </a:lnTo>
                  <a:lnTo>
                    <a:pt x="1797355" y="2920469"/>
                  </a:lnTo>
                  <a:lnTo>
                    <a:pt x="1800838" y="2927795"/>
                  </a:lnTo>
                  <a:lnTo>
                    <a:pt x="1804321" y="2926892"/>
                  </a:lnTo>
                  <a:lnTo>
                    <a:pt x="1807805" y="2925990"/>
                  </a:lnTo>
                  <a:lnTo>
                    <a:pt x="1811288" y="2925089"/>
                  </a:lnTo>
                  <a:lnTo>
                    <a:pt x="1814771" y="2924187"/>
                  </a:lnTo>
                  <a:lnTo>
                    <a:pt x="1818254" y="2929750"/>
                  </a:lnTo>
                  <a:lnTo>
                    <a:pt x="1821738" y="2928858"/>
                  </a:lnTo>
                  <a:lnTo>
                    <a:pt x="1825221" y="2927967"/>
                  </a:lnTo>
                  <a:lnTo>
                    <a:pt x="1828704" y="2927077"/>
                  </a:lnTo>
                  <a:lnTo>
                    <a:pt x="1832187" y="2926187"/>
                  </a:lnTo>
                  <a:lnTo>
                    <a:pt x="1835671" y="2933221"/>
                  </a:lnTo>
                  <a:lnTo>
                    <a:pt x="1839154" y="2932342"/>
                  </a:lnTo>
                  <a:lnTo>
                    <a:pt x="1842637" y="2931464"/>
                  </a:lnTo>
                  <a:lnTo>
                    <a:pt x="1846120" y="2930586"/>
                  </a:lnTo>
                  <a:lnTo>
                    <a:pt x="1849604" y="2944235"/>
                  </a:lnTo>
                  <a:lnTo>
                    <a:pt x="1853087" y="2943377"/>
                  </a:lnTo>
                  <a:lnTo>
                    <a:pt x="1856570" y="2942520"/>
                  </a:lnTo>
                  <a:lnTo>
                    <a:pt x="1860053" y="2941663"/>
                  </a:lnTo>
                  <a:lnTo>
                    <a:pt x="1863537" y="2940807"/>
                  </a:lnTo>
                  <a:lnTo>
                    <a:pt x="1867020" y="2940699"/>
                  </a:lnTo>
                  <a:lnTo>
                    <a:pt x="1870503" y="2939845"/>
                  </a:lnTo>
                  <a:lnTo>
                    <a:pt x="1873986" y="2938991"/>
                  </a:lnTo>
                  <a:lnTo>
                    <a:pt x="1877470" y="2938138"/>
                  </a:lnTo>
                  <a:lnTo>
                    <a:pt x="1880953" y="2937285"/>
                  </a:lnTo>
                  <a:lnTo>
                    <a:pt x="1884436" y="2937933"/>
                  </a:lnTo>
                  <a:lnTo>
                    <a:pt x="1887919" y="2937083"/>
                  </a:lnTo>
                  <a:lnTo>
                    <a:pt x="1891403" y="2936233"/>
                  </a:lnTo>
                  <a:lnTo>
                    <a:pt x="1894886" y="2935384"/>
                  </a:lnTo>
                  <a:lnTo>
                    <a:pt x="1898369" y="2934536"/>
                  </a:lnTo>
                  <a:lnTo>
                    <a:pt x="1901852" y="2933688"/>
                  </a:lnTo>
                  <a:lnTo>
                    <a:pt x="1905336" y="2932840"/>
                  </a:lnTo>
                  <a:lnTo>
                    <a:pt x="1908819" y="2931993"/>
                  </a:lnTo>
                  <a:lnTo>
                    <a:pt x="1912302" y="2931147"/>
                  </a:lnTo>
                  <a:lnTo>
                    <a:pt x="1915785" y="2934057"/>
                  </a:lnTo>
                  <a:lnTo>
                    <a:pt x="1919269" y="2933216"/>
                  </a:lnTo>
                  <a:lnTo>
                    <a:pt x="1922752" y="2932376"/>
                  </a:lnTo>
                  <a:lnTo>
                    <a:pt x="1926235" y="2931536"/>
                  </a:lnTo>
                  <a:lnTo>
                    <a:pt x="1929718" y="2930697"/>
                  </a:lnTo>
                  <a:lnTo>
                    <a:pt x="1933202" y="2932101"/>
                  </a:lnTo>
                  <a:lnTo>
                    <a:pt x="1936685" y="2931265"/>
                  </a:lnTo>
                  <a:lnTo>
                    <a:pt x="1940168" y="2930430"/>
                  </a:lnTo>
                  <a:lnTo>
                    <a:pt x="1943651" y="2929595"/>
                  </a:lnTo>
                  <a:lnTo>
                    <a:pt x="1947135" y="2928761"/>
                  </a:lnTo>
                  <a:lnTo>
                    <a:pt x="1950618" y="2928675"/>
                  </a:lnTo>
                  <a:lnTo>
                    <a:pt x="1954101" y="2927843"/>
                  </a:lnTo>
                  <a:lnTo>
                    <a:pt x="1957584" y="2927011"/>
                  </a:lnTo>
                  <a:lnTo>
                    <a:pt x="1961068" y="2926180"/>
                  </a:lnTo>
                  <a:lnTo>
                    <a:pt x="1964551" y="2929818"/>
                  </a:lnTo>
                  <a:lnTo>
                    <a:pt x="1968034" y="2928993"/>
                  </a:lnTo>
                  <a:lnTo>
                    <a:pt x="1971517" y="2928168"/>
                  </a:lnTo>
                  <a:lnTo>
                    <a:pt x="1975001" y="2927344"/>
                  </a:lnTo>
                  <a:lnTo>
                    <a:pt x="1978484" y="2926520"/>
                  </a:lnTo>
                  <a:lnTo>
                    <a:pt x="1981967" y="2936628"/>
                  </a:lnTo>
                  <a:lnTo>
                    <a:pt x="1985450" y="2935819"/>
                  </a:lnTo>
                  <a:lnTo>
                    <a:pt x="1988934" y="2935009"/>
                  </a:lnTo>
                  <a:lnTo>
                    <a:pt x="1992417" y="2934201"/>
                  </a:lnTo>
                  <a:lnTo>
                    <a:pt x="1995900" y="2933392"/>
                  </a:lnTo>
                  <a:lnTo>
                    <a:pt x="1999383" y="2951331"/>
                  </a:lnTo>
                  <a:lnTo>
                    <a:pt x="2002867" y="2950546"/>
                  </a:lnTo>
                  <a:lnTo>
                    <a:pt x="2006350" y="2949761"/>
                  </a:lnTo>
                  <a:lnTo>
                    <a:pt x="2009833" y="2948977"/>
                  </a:lnTo>
                  <a:lnTo>
                    <a:pt x="2013316" y="2948193"/>
                  </a:lnTo>
                  <a:lnTo>
                    <a:pt x="2016799" y="2959286"/>
                  </a:lnTo>
                  <a:lnTo>
                    <a:pt x="2020283" y="2958517"/>
                  </a:lnTo>
                  <a:lnTo>
                    <a:pt x="2023766" y="2957749"/>
                  </a:lnTo>
                  <a:lnTo>
                    <a:pt x="2027249" y="2956981"/>
                  </a:lnTo>
                  <a:lnTo>
                    <a:pt x="2030732" y="2961349"/>
                  </a:lnTo>
                  <a:lnTo>
                    <a:pt x="2034216" y="2960588"/>
                  </a:lnTo>
                  <a:lnTo>
                    <a:pt x="2037699" y="2959828"/>
                  </a:lnTo>
                  <a:lnTo>
                    <a:pt x="2041182" y="2959067"/>
                  </a:lnTo>
                  <a:lnTo>
                    <a:pt x="2044665" y="2958308"/>
                  </a:lnTo>
                  <a:lnTo>
                    <a:pt x="2048149" y="2960094"/>
                  </a:lnTo>
                  <a:lnTo>
                    <a:pt x="2051632" y="2959338"/>
                  </a:lnTo>
                  <a:lnTo>
                    <a:pt x="2055115" y="2958583"/>
                  </a:lnTo>
                  <a:lnTo>
                    <a:pt x="2058598" y="2957828"/>
                  </a:lnTo>
                  <a:lnTo>
                    <a:pt x="2062082" y="2957073"/>
                  </a:lnTo>
                  <a:lnTo>
                    <a:pt x="2065565" y="2956955"/>
                  </a:lnTo>
                  <a:lnTo>
                    <a:pt x="2069048" y="2956201"/>
                  </a:lnTo>
                  <a:lnTo>
                    <a:pt x="2072531" y="2955449"/>
                  </a:lnTo>
                  <a:lnTo>
                    <a:pt x="2076015" y="2954696"/>
                  </a:lnTo>
                  <a:lnTo>
                    <a:pt x="2079498" y="2953944"/>
                  </a:lnTo>
                  <a:lnTo>
                    <a:pt x="2082981" y="2953192"/>
                  </a:lnTo>
                  <a:lnTo>
                    <a:pt x="2086464" y="2952441"/>
                  </a:lnTo>
                  <a:lnTo>
                    <a:pt x="2089948" y="2951690"/>
                  </a:lnTo>
                  <a:lnTo>
                    <a:pt x="2093431" y="2950940"/>
                  </a:lnTo>
                  <a:lnTo>
                    <a:pt x="2096914" y="2952109"/>
                  </a:lnTo>
                  <a:lnTo>
                    <a:pt x="2100397" y="2951362"/>
                  </a:lnTo>
                  <a:lnTo>
                    <a:pt x="2103881" y="2950614"/>
                  </a:lnTo>
                  <a:lnTo>
                    <a:pt x="2107364" y="2949868"/>
                  </a:lnTo>
                  <a:lnTo>
                    <a:pt x="2110847" y="2949121"/>
                  </a:lnTo>
                  <a:lnTo>
                    <a:pt x="2114330" y="2948375"/>
                  </a:lnTo>
                  <a:lnTo>
                    <a:pt x="2117814" y="2947630"/>
                  </a:lnTo>
                  <a:lnTo>
                    <a:pt x="2121297" y="2946884"/>
                  </a:lnTo>
                  <a:lnTo>
                    <a:pt x="2124780" y="2946139"/>
                  </a:lnTo>
                  <a:lnTo>
                    <a:pt x="2128263" y="2945395"/>
                  </a:lnTo>
                  <a:lnTo>
                    <a:pt x="2131747" y="2947218"/>
                  </a:lnTo>
                  <a:lnTo>
                    <a:pt x="2135230" y="2946477"/>
                  </a:lnTo>
                  <a:lnTo>
                    <a:pt x="2138713" y="2945737"/>
                  </a:lnTo>
                  <a:lnTo>
                    <a:pt x="2142196" y="2944996"/>
                  </a:lnTo>
                  <a:lnTo>
                    <a:pt x="2145680" y="2944257"/>
                  </a:lnTo>
                  <a:lnTo>
                    <a:pt x="2149163" y="2945438"/>
                  </a:lnTo>
                  <a:lnTo>
                    <a:pt x="2152646" y="2944701"/>
                  </a:lnTo>
                  <a:lnTo>
                    <a:pt x="2156129" y="2943964"/>
                  </a:lnTo>
                  <a:lnTo>
                    <a:pt x="2159613" y="2943228"/>
                  </a:lnTo>
                  <a:lnTo>
                    <a:pt x="2163096" y="2956229"/>
                  </a:lnTo>
                  <a:lnTo>
                    <a:pt x="2166579" y="2955509"/>
                  </a:lnTo>
                  <a:lnTo>
                    <a:pt x="2170062" y="2954789"/>
                  </a:lnTo>
                  <a:lnTo>
                    <a:pt x="2173546" y="2954070"/>
                  </a:lnTo>
                  <a:lnTo>
                    <a:pt x="2177029" y="2953351"/>
                  </a:lnTo>
                  <a:lnTo>
                    <a:pt x="2180512" y="2959279"/>
                  </a:lnTo>
                  <a:lnTo>
                    <a:pt x="2183995" y="2958568"/>
                  </a:lnTo>
                  <a:lnTo>
                    <a:pt x="2187479" y="2957858"/>
                  </a:lnTo>
                  <a:lnTo>
                    <a:pt x="2190962" y="2957148"/>
                  </a:lnTo>
                  <a:lnTo>
                    <a:pt x="2194445" y="2956438"/>
                  </a:lnTo>
                  <a:lnTo>
                    <a:pt x="2197928" y="2971446"/>
                  </a:lnTo>
                  <a:lnTo>
                    <a:pt x="2201412" y="2970755"/>
                  </a:lnTo>
                  <a:lnTo>
                    <a:pt x="2204895" y="2970063"/>
                  </a:lnTo>
                  <a:lnTo>
                    <a:pt x="2208378" y="2969372"/>
                  </a:lnTo>
                  <a:lnTo>
                    <a:pt x="2211861" y="2968681"/>
                  </a:lnTo>
                  <a:lnTo>
                    <a:pt x="2215345" y="2967991"/>
                  </a:lnTo>
                  <a:lnTo>
                    <a:pt x="2218828" y="2967301"/>
                  </a:lnTo>
                  <a:lnTo>
                    <a:pt x="2222311" y="2966611"/>
                  </a:lnTo>
                  <a:lnTo>
                    <a:pt x="2225794" y="2965921"/>
                  </a:lnTo>
                  <a:lnTo>
                    <a:pt x="2229278" y="2970316"/>
                  </a:lnTo>
                  <a:lnTo>
                    <a:pt x="2232761" y="2969633"/>
                  </a:lnTo>
                  <a:lnTo>
                    <a:pt x="2236244" y="2968950"/>
                  </a:lnTo>
                  <a:lnTo>
                    <a:pt x="2239727" y="2968267"/>
                  </a:lnTo>
                  <a:lnTo>
                    <a:pt x="2243211" y="2967585"/>
                  </a:lnTo>
                  <a:lnTo>
                    <a:pt x="2246694" y="2969700"/>
                  </a:lnTo>
                  <a:lnTo>
                    <a:pt x="2250177" y="2969021"/>
                  </a:lnTo>
                  <a:lnTo>
                    <a:pt x="2253660" y="2968343"/>
                  </a:lnTo>
                  <a:lnTo>
                    <a:pt x="2257144" y="2967665"/>
                  </a:lnTo>
                  <a:lnTo>
                    <a:pt x="2260627" y="2966987"/>
                  </a:lnTo>
                  <a:lnTo>
                    <a:pt x="2264110" y="2966309"/>
                  </a:lnTo>
                  <a:lnTo>
                    <a:pt x="2267593" y="2965632"/>
                  </a:lnTo>
                  <a:lnTo>
                    <a:pt x="2271077" y="2964956"/>
                  </a:lnTo>
                  <a:lnTo>
                    <a:pt x="2274560" y="2964279"/>
                  </a:lnTo>
                  <a:lnTo>
                    <a:pt x="2278043" y="2963603"/>
                  </a:lnTo>
                  <a:lnTo>
                    <a:pt x="2281526" y="2964049"/>
                  </a:lnTo>
                  <a:lnTo>
                    <a:pt x="2285010" y="2963375"/>
                  </a:lnTo>
                  <a:lnTo>
                    <a:pt x="2288493" y="2962701"/>
                  </a:lnTo>
                  <a:lnTo>
                    <a:pt x="2291976" y="2962027"/>
                  </a:lnTo>
                  <a:lnTo>
                    <a:pt x="2295459" y="2971824"/>
                  </a:lnTo>
                  <a:lnTo>
                    <a:pt x="2298942" y="2971162"/>
                  </a:lnTo>
                  <a:lnTo>
                    <a:pt x="2302426" y="2970500"/>
                  </a:lnTo>
                  <a:lnTo>
                    <a:pt x="2305909" y="2969839"/>
                  </a:lnTo>
                  <a:lnTo>
                    <a:pt x="2309392" y="2969178"/>
                  </a:lnTo>
                  <a:lnTo>
                    <a:pt x="2312875" y="2970680"/>
                  </a:lnTo>
                  <a:lnTo>
                    <a:pt x="2316359" y="2970022"/>
                  </a:lnTo>
                  <a:lnTo>
                    <a:pt x="2319842" y="2969364"/>
                  </a:lnTo>
                  <a:lnTo>
                    <a:pt x="2323325" y="2968706"/>
                  </a:lnTo>
                  <a:lnTo>
                    <a:pt x="2326808" y="2968049"/>
                  </a:lnTo>
                  <a:lnTo>
                    <a:pt x="2330292" y="2967392"/>
                  </a:lnTo>
                  <a:lnTo>
                    <a:pt x="2333775" y="2966735"/>
                  </a:lnTo>
                  <a:lnTo>
                    <a:pt x="2337258" y="2966078"/>
                  </a:lnTo>
                  <a:lnTo>
                    <a:pt x="2340741" y="2965422"/>
                  </a:lnTo>
                  <a:lnTo>
                    <a:pt x="2344225" y="2965851"/>
                  </a:lnTo>
                  <a:lnTo>
                    <a:pt x="2347708" y="2965197"/>
                  </a:lnTo>
                  <a:lnTo>
                    <a:pt x="2351191" y="2964542"/>
                  </a:lnTo>
                  <a:lnTo>
                    <a:pt x="2354674" y="2963889"/>
                  </a:lnTo>
                  <a:lnTo>
                    <a:pt x="2358158" y="2963235"/>
                  </a:lnTo>
                  <a:lnTo>
                    <a:pt x="2361641" y="2969559"/>
                  </a:lnTo>
                  <a:lnTo>
                    <a:pt x="2365124" y="2968914"/>
                  </a:lnTo>
                  <a:lnTo>
                    <a:pt x="2368607" y="2968268"/>
                  </a:lnTo>
                  <a:lnTo>
                    <a:pt x="2372091" y="2967623"/>
                  </a:lnTo>
                  <a:lnTo>
                    <a:pt x="2375574" y="2966978"/>
                  </a:lnTo>
                  <a:lnTo>
                    <a:pt x="2379057" y="2967396"/>
                  </a:lnTo>
                  <a:lnTo>
                    <a:pt x="2382540" y="2966752"/>
                  </a:lnTo>
                  <a:lnTo>
                    <a:pt x="2386024" y="2966109"/>
                  </a:lnTo>
                  <a:lnTo>
                    <a:pt x="2389507" y="2965467"/>
                  </a:lnTo>
                  <a:lnTo>
                    <a:pt x="2392990" y="2964824"/>
                  </a:lnTo>
                  <a:lnTo>
                    <a:pt x="2396473" y="2964714"/>
                  </a:lnTo>
                  <a:lnTo>
                    <a:pt x="2399957" y="2964073"/>
                  </a:lnTo>
                  <a:lnTo>
                    <a:pt x="2403440" y="2963432"/>
                  </a:lnTo>
                  <a:lnTo>
                    <a:pt x="2406923" y="2962791"/>
                  </a:lnTo>
                  <a:lnTo>
                    <a:pt x="2410406" y="2970038"/>
                  </a:lnTo>
                  <a:lnTo>
                    <a:pt x="2413890" y="2969406"/>
                  </a:lnTo>
                  <a:lnTo>
                    <a:pt x="2417373" y="2968774"/>
                  </a:lnTo>
                  <a:lnTo>
                    <a:pt x="2420856" y="2968142"/>
                  </a:lnTo>
                  <a:lnTo>
                    <a:pt x="2424339" y="2967511"/>
                  </a:lnTo>
                  <a:lnTo>
                    <a:pt x="2427823" y="2967918"/>
                  </a:lnTo>
                  <a:lnTo>
                    <a:pt x="2431306" y="2967289"/>
                  </a:lnTo>
                  <a:lnTo>
                    <a:pt x="2434789" y="2966659"/>
                  </a:lnTo>
                  <a:lnTo>
                    <a:pt x="2438272" y="2966030"/>
                  </a:lnTo>
                  <a:lnTo>
                    <a:pt x="2441756" y="2965401"/>
                  </a:lnTo>
                  <a:lnTo>
                    <a:pt x="2445239" y="2976484"/>
                  </a:lnTo>
                  <a:lnTo>
                    <a:pt x="2448722" y="2975868"/>
                  </a:lnTo>
                  <a:lnTo>
                    <a:pt x="2452205" y="2975251"/>
                  </a:lnTo>
                  <a:lnTo>
                    <a:pt x="2455689" y="2974635"/>
                  </a:lnTo>
                  <a:lnTo>
                    <a:pt x="2459172" y="2974019"/>
                  </a:lnTo>
                  <a:lnTo>
                    <a:pt x="2462655" y="2994503"/>
                  </a:lnTo>
                  <a:lnTo>
                    <a:pt x="2466138" y="2993909"/>
                  </a:lnTo>
                  <a:lnTo>
                    <a:pt x="2469622" y="2993315"/>
                  </a:lnTo>
                  <a:lnTo>
                    <a:pt x="2473105" y="2992722"/>
                  </a:lnTo>
                  <a:lnTo>
                    <a:pt x="2476588" y="2992128"/>
                  </a:lnTo>
                  <a:lnTo>
                    <a:pt x="2480071" y="2991535"/>
                  </a:lnTo>
                  <a:lnTo>
                    <a:pt x="2483555" y="2990942"/>
                  </a:lnTo>
                  <a:lnTo>
                    <a:pt x="2487038" y="2990349"/>
                  </a:lnTo>
                  <a:lnTo>
                    <a:pt x="2490521" y="2989757"/>
                  </a:lnTo>
                  <a:lnTo>
                    <a:pt x="2494004" y="2994669"/>
                  </a:lnTo>
                  <a:lnTo>
                    <a:pt x="2497488" y="2994082"/>
                  </a:lnTo>
                  <a:lnTo>
                    <a:pt x="2500971" y="2993496"/>
                  </a:lnTo>
                  <a:lnTo>
                    <a:pt x="2504454" y="2992910"/>
                  </a:lnTo>
                  <a:lnTo>
                    <a:pt x="2507937" y="2992324"/>
                  </a:lnTo>
                  <a:lnTo>
                    <a:pt x="2511421" y="3000690"/>
                  </a:lnTo>
                  <a:lnTo>
                    <a:pt x="2514904" y="3000114"/>
                  </a:lnTo>
                  <a:lnTo>
                    <a:pt x="2518387" y="2999538"/>
                  </a:lnTo>
                  <a:lnTo>
                    <a:pt x="2521870" y="2998962"/>
                  </a:lnTo>
                  <a:lnTo>
                    <a:pt x="2525354" y="2998386"/>
                  </a:lnTo>
                  <a:lnTo>
                    <a:pt x="2528837" y="2997810"/>
                  </a:lnTo>
                  <a:lnTo>
                    <a:pt x="2532320" y="2997235"/>
                  </a:lnTo>
                  <a:lnTo>
                    <a:pt x="2535803" y="2996660"/>
                  </a:lnTo>
                  <a:lnTo>
                    <a:pt x="2539287" y="2996085"/>
                  </a:lnTo>
                  <a:lnTo>
                    <a:pt x="2542770" y="3002071"/>
                  </a:lnTo>
                  <a:lnTo>
                    <a:pt x="2546253" y="3001504"/>
                  </a:lnTo>
                  <a:lnTo>
                    <a:pt x="2549736" y="3000936"/>
                  </a:lnTo>
                  <a:lnTo>
                    <a:pt x="2553220" y="3000368"/>
                  </a:lnTo>
                  <a:lnTo>
                    <a:pt x="2556703" y="2999801"/>
                  </a:lnTo>
                  <a:lnTo>
                    <a:pt x="2560186" y="3000962"/>
                  </a:lnTo>
                  <a:lnTo>
                    <a:pt x="2563669" y="3000397"/>
                  </a:lnTo>
                  <a:lnTo>
                    <a:pt x="2567153" y="2999832"/>
                  </a:lnTo>
                  <a:lnTo>
                    <a:pt x="2570636" y="2999267"/>
                  </a:lnTo>
                  <a:lnTo>
                    <a:pt x="2574119" y="2998703"/>
                  </a:lnTo>
                  <a:lnTo>
                    <a:pt x="2577602" y="2999002"/>
                  </a:lnTo>
                  <a:lnTo>
                    <a:pt x="2581085" y="2998439"/>
                  </a:lnTo>
                  <a:lnTo>
                    <a:pt x="2584569" y="2997876"/>
                  </a:lnTo>
                  <a:lnTo>
                    <a:pt x="2588052" y="2997313"/>
                  </a:lnTo>
                  <a:lnTo>
                    <a:pt x="2591535" y="2996750"/>
                  </a:lnTo>
                  <a:lnTo>
                    <a:pt x="2595018" y="2997484"/>
                  </a:lnTo>
                  <a:lnTo>
                    <a:pt x="2598502" y="2996923"/>
                  </a:lnTo>
                  <a:lnTo>
                    <a:pt x="2601985" y="2996362"/>
                  </a:lnTo>
                  <a:lnTo>
                    <a:pt x="2605468" y="2995802"/>
                  </a:lnTo>
                  <a:lnTo>
                    <a:pt x="2608951" y="2998678"/>
                  </a:lnTo>
                  <a:lnTo>
                    <a:pt x="2612435" y="2998121"/>
                  </a:lnTo>
                  <a:lnTo>
                    <a:pt x="2615918" y="2997564"/>
                  </a:lnTo>
                  <a:lnTo>
                    <a:pt x="2619401" y="2997008"/>
                  </a:lnTo>
                  <a:lnTo>
                    <a:pt x="2622884" y="2996452"/>
                  </a:lnTo>
                  <a:lnTo>
                    <a:pt x="2626368" y="2997178"/>
                  </a:lnTo>
                  <a:lnTo>
                    <a:pt x="2629851" y="2996623"/>
                  </a:lnTo>
                  <a:lnTo>
                    <a:pt x="2633334" y="2996069"/>
                  </a:lnTo>
                  <a:lnTo>
                    <a:pt x="2636817" y="2995515"/>
                  </a:lnTo>
                  <a:lnTo>
                    <a:pt x="2640301" y="2994961"/>
                  </a:lnTo>
                  <a:lnTo>
                    <a:pt x="2643784" y="3008146"/>
                  </a:lnTo>
                  <a:lnTo>
                    <a:pt x="2647267" y="3007606"/>
                  </a:lnTo>
                  <a:lnTo>
                    <a:pt x="2650750" y="3007065"/>
                  </a:lnTo>
                  <a:lnTo>
                    <a:pt x="2654234" y="3006525"/>
                  </a:lnTo>
                  <a:lnTo>
                    <a:pt x="2657717" y="3005985"/>
                  </a:lnTo>
                  <a:lnTo>
                    <a:pt x="2661200" y="3006257"/>
                  </a:lnTo>
                  <a:lnTo>
                    <a:pt x="2664683" y="3005719"/>
                  </a:lnTo>
                  <a:lnTo>
                    <a:pt x="2668167" y="3005180"/>
                  </a:lnTo>
                  <a:lnTo>
                    <a:pt x="2671650" y="3004642"/>
                  </a:lnTo>
                  <a:lnTo>
                    <a:pt x="2675133" y="3007736"/>
                  </a:lnTo>
                  <a:lnTo>
                    <a:pt x="2678616" y="3007202"/>
                  </a:lnTo>
                  <a:lnTo>
                    <a:pt x="2682100" y="3006668"/>
                  </a:lnTo>
                  <a:lnTo>
                    <a:pt x="2685583" y="3006133"/>
                  </a:lnTo>
                  <a:lnTo>
                    <a:pt x="2689066" y="3005599"/>
                  </a:lnTo>
                  <a:lnTo>
                    <a:pt x="2692549" y="3009847"/>
                  </a:lnTo>
                  <a:lnTo>
                    <a:pt x="2696033" y="3009318"/>
                  </a:lnTo>
                  <a:lnTo>
                    <a:pt x="2699516" y="3008789"/>
                  </a:lnTo>
                  <a:lnTo>
                    <a:pt x="2702999" y="3008260"/>
                  </a:lnTo>
                  <a:lnTo>
                    <a:pt x="2706482" y="3007732"/>
                  </a:lnTo>
                  <a:lnTo>
                    <a:pt x="2709966" y="3014232"/>
                  </a:lnTo>
                  <a:lnTo>
                    <a:pt x="2713449" y="3013710"/>
                  </a:lnTo>
                  <a:lnTo>
                    <a:pt x="2716932" y="3013189"/>
                  </a:lnTo>
                  <a:lnTo>
                    <a:pt x="2720415" y="3012668"/>
                  </a:lnTo>
                  <a:lnTo>
                    <a:pt x="2723899" y="3020119"/>
                  </a:lnTo>
                  <a:lnTo>
                    <a:pt x="2727382" y="3019605"/>
                  </a:lnTo>
                  <a:lnTo>
                    <a:pt x="2730865" y="3019092"/>
                  </a:lnTo>
                  <a:lnTo>
                    <a:pt x="2734348" y="3018579"/>
                  </a:lnTo>
                  <a:lnTo>
                    <a:pt x="2737832" y="3018066"/>
                  </a:lnTo>
                  <a:lnTo>
                    <a:pt x="2741315" y="3020163"/>
                  </a:lnTo>
                  <a:lnTo>
                    <a:pt x="2744798" y="3019653"/>
                  </a:lnTo>
                  <a:lnTo>
                    <a:pt x="2748281" y="3019143"/>
                  </a:lnTo>
                  <a:lnTo>
                    <a:pt x="2751765" y="3018633"/>
                  </a:lnTo>
                  <a:lnTo>
                    <a:pt x="2755248" y="3018124"/>
                  </a:lnTo>
                  <a:lnTo>
                    <a:pt x="2758731" y="3028171"/>
                  </a:lnTo>
                  <a:lnTo>
                    <a:pt x="2762214" y="3027672"/>
                  </a:lnTo>
                  <a:lnTo>
                    <a:pt x="2765698" y="3027172"/>
                  </a:lnTo>
                  <a:lnTo>
                    <a:pt x="2769181" y="3026673"/>
                  </a:lnTo>
                  <a:lnTo>
                    <a:pt x="2772664" y="3026174"/>
                  </a:lnTo>
                  <a:lnTo>
                    <a:pt x="2776147" y="3026745"/>
                  </a:lnTo>
                  <a:lnTo>
                    <a:pt x="2779631" y="3026248"/>
                  </a:lnTo>
                  <a:lnTo>
                    <a:pt x="2783114" y="3025750"/>
                  </a:lnTo>
                  <a:lnTo>
                    <a:pt x="2786597" y="3025253"/>
                  </a:lnTo>
                  <a:lnTo>
                    <a:pt x="2790080" y="3030050"/>
                  </a:lnTo>
                  <a:lnTo>
                    <a:pt x="2793564" y="3029558"/>
                  </a:lnTo>
                  <a:lnTo>
                    <a:pt x="2797047" y="3029066"/>
                  </a:lnTo>
                  <a:lnTo>
                    <a:pt x="2800530" y="3028574"/>
                  </a:lnTo>
                  <a:lnTo>
                    <a:pt x="2804013" y="3028083"/>
                  </a:lnTo>
                  <a:lnTo>
                    <a:pt x="2807497" y="3032102"/>
                  </a:lnTo>
                  <a:lnTo>
                    <a:pt x="2810980" y="3031615"/>
                  </a:lnTo>
                  <a:lnTo>
                    <a:pt x="2814463" y="3031128"/>
                  </a:lnTo>
                  <a:lnTo>
                    <a:pt x="2817946" y="3030641"/>
                  </a:lnTo>
                  <a:lnTo>
                    <a:pt x="2821430" y="3030155"/>
                  </a:lnTo>
                  <a:lnTo>
                    <a:pt x="2824913" y="3036803"/>
                  </a:lnTo>
                  <a:lnTo>
                    <a:pt x="2828396" y="3036323"/>
                  </a:lnTo>
                  <a:lnTo>
                    <a:pt x="2831879" y="3035843"/>
                  </a:lnTo>
                  <a:lnTo>
                    <a:pt x="2835363" y="3035363"/>
                  </a:lnTo>
                  <a:lnTo>
                    <a:pt x="2838846" y="3034884"/>
                  </a:lnTo>
                  <a:lnTo>
                    <a:pt x="2842329" y="3034740"/>
                  </a:lnTo>
                  <a:lnTo>
                    <a:pt x="2845812" y="3034262"/>
                  </a:lnTo>
                  <a:lnTo>
                    <a:pt x="2849296" y="3033783"/>
                  </a:lnTo>
                  <a:lnTo>
                    <a:pt x="2852779" y="3033304"/>
                  </a:lnTo>
                  <a:lnTo>
                    <a:pt x="2856262" y="3040112"/>
                  </a:lnTo>
                  <a:lnTo>
                    <a:pt x="2859745" y="3039641"/>
                  </a:lnTo>
                  <a:lnTo>
                    <a:pt x="2863229" y="3039169"/>
                  </a:lnTo>
                  <a:lnTo>
                    <a:pt x="2866712" y="3038698"/>
                  </a:lnTo>
                  <a:lnTo>
                    <a:pt x="2870195" y="3038227"/>
                  </a:lnTo>
                  <a:lnTo>
                    <a:pt x="2873678" y="3043570"/>
                  </a:lnTo>
                  <a:lnTo>
                    <a:pt x="2877161" y="3043105"/>
                  </a:lnTo>
                  <a:lnTo>
                    <a:pt x="2880645" y="3042639"/>
                  </a:lnTo>
                  <a:lnTo>
                    <a:pt x="2884128" y="3042174"/>
                  </a:lnTo>
                  <a:lnTo>
                    <a:pt x="2887611" y="3041709"/>
                  </a:lnTo>
                  <a:lnTo>
                    <a:pt x="2891094" y="3041244"/>
                  </a:lnTo>
                  <a:lnTo>
                    <a:pt x="2894578" y="3040779"/>
                  </a:lnTo>
                  <a:lnTo>
                    <a:pt x="2898061" y="3040314"/>
                  </a:lnTo>
                  <a:lnTo>
                    <a:pt x="2901544" y="3039850"/>
                  </a:lnTo>
                  <a:lnTo>
                    <a:pt x="2905027" y="3039385"/>
                  </a:lnTo>
                  <a:lnTo>
                    <a:pt x="2908511" y="3039242"/>
                  </a:lnTo>
                  <a:lnTo>
                    <a:pt x="2911994" y="3038778"/>
                  </a:lnTo>
                  <a:lnTo>
                    <a:pt x="2915477" y="3038315"/>
                  </a:lnTo>
                  <a:lnTo>
                    <a:pt x="2918960" y="3037851"/>
                  </a:lnTo>
                  <a:lnTo>
                    <a:pt x="2922444" y="3047162"/>
                  </a:lnTo>
                  <a:lnTo>
                    <a:pt x="2925927" y="3046708"/>
                  </a:lnTo>
                  <a:lnTo>
                    <a:pt x="2929410" y="3046253"/>
                  </a:lnTo>
                  <a:lnTo>
                    <a:pt x="2932893" y="3045799"/>
                  </a:lnTo>
                  <a:lnTo>
                    <a:pt x="2936377" y="3045345"/>
                  </a:lnTo>
                  <a:lnTo>
                    <a:pt x="2939860" y="3046126"/>
                  </a:lnTo>
                  <a:lnTo>
                    <a:pt x="2943343" y="3045673"/>
                  </a:lnTo>
                  <a:lnTo>
                    <a:pt x="2946826" y="3045220"/>
                  </a:lnTo>
                  <a:lnTo>
                    <a:pt x="2950310" y="3044768"/>
                  </a:lnTo>
                  <a:lnTo>
                    <a:pt x="2953793" y="3044315"/>
                  </a:lnTo>
                  <a:lnTo>
                    <a:pt x="2957276" y="3049363"/>
                  </a:lnTo>
                  <a:lnTo>
                    <a:pt x="2960759" y="3048915"/>
                  </a:lnTo>
                  <a:lnTo>
                    <a:pt x="2964243" y="3048468"/>
                  </a:lnTo>
                  <a:lnTo>
                    <a:pt x="2967726" y="3048021"/>
                  </a:lnTo>
                  <a:lnTo>
                    <a:pt x="2971209" y="3047574"/>
                  </a:lnTo>
                  <a:lnTo>
                    <a:pt x="2974692" y="3048938"/>
                  </a:lnTo>
                  <a:lnTo>
                    <a:pt x="2978176" y="3048493"/>
                  </a:lnTo>
                  <a:lnTo>
                    <a:pt x="2981659" y="3048048"/>
                  </a:lnTo>
                  <a:lnTo>
                    <a:pt x="2985142" y="3047603"/>
                  </a:lnTo>
                  <a:lnTo>
                    <a:pt x="2988625" y="3052520"/>
                  </a:lnTo>
                  <a:lnTo>
                    <a:pt x="2992109" y="3052080"/>
                  </a:lnTo>
                  <a:lnTo>
                    <a:pt x="2995592" y="3051640"/>
                  </a:lnTo>
                  <a:lnTo>
                    <a:pt x="2999075" y="3051201"/>
                  </a:lnTo>
                  <a:lnTo>
                    <a:pt x="3002558" y="3050761"/>
                  </a:lnTo>
                  <a:lnTo>
                    <a:pt x="3006042" y="3061267"/>
                  </a:lnTo>
                  <a:lnTo>
                    <a:pt x="3009525" y="3060837"/>
                  </a:lnTo>
                  <a:lnTo>
                    <a:pt x="3013008" y="3060407"/>
                  </a:lnTo>
                  <a:lnTo>
                    <a:pt x="3016491" y="3059978"/>
                  </a:lnTo>
                  <a:lnTo>
                    <a:pt x="3019975" y="3059549"/>
                  </a:lnTo>
                  <a:lnTo>
                    <a:pt x="3023458" y="3067955"/>
                  </a:lnTo>
                  <a:lnTo>
                    <a:pt x="3026941" y="3067533"/>
                  </a:lnTo>
                  <a:lnTo>
                    <a:pt x="3030424" y="3067112"/>
                  </a:lnTo>
                  <a:lnTo>
                    <a:pt x="3033908" y="3066691"/>
                  </a:lnTo>
                  <a:lnTo>
                    <a:pt x="3037391" y="3066270"/>
                  </a:lnTo>
                  <a:lnTo>
                    <a:pt x="3040874" y="3076177"/>
                  </a:lnTo>
                  <a:lnTo>
                    <a:pt x="3044357" y="3075765"/>
                  </a:lnTo>
                  <a:lnTo>
                    <a:pt x="3047841" y="3075353"/>
                  </a:lnTo>
                  <a:lnTo>
                    <a:pt x="3051324" y="3074942"/>
                  </a:lnTo>
                  <a:lnTo>
                    <a:pt x="3054807" y="3076337"/>
                  </a:lnTo>
                  <a:lnTo>
                    <a:pt x="3058290" y="3075927"/>
                  </a:lnTo>
                  <a:lnTo>
                    <a:pt x="3061774" y="3075517"/>
                  </a:lnTo>
                  <a:lnTo>
                    <a:pt x="3065257" y="3075108"/>
                  </a:lnTo>
                  <a:lnTo>
                    <a:pt x="3068740" y="3074698"/>
                  </a:lnTo>
                  <a:lnTo>
                    <a:pt x="3072223" y="3082629"/>
                  </a:lnTo>
                  <a:lnTo>
                    <a:pt x="3075707" y="3082228"/>
                  </a:lnTo>
                  <a:lnTo>
                    <a:pt x="3079190" y="3081826"/>
                  </a:lnTo>
                  <a:lnTo>
                    <a:pt x="3082673" y="3081424"/>
                  </a:lnTo>
                  <a:lnTo>
                    <a:pt x="3086156" y="3081022"/>
                  </a:lnTo>
                  <a:lnTo>
                    <a:pt x="3089640" y="3083092"/>
                  </a:lnTo>
                  <a:lnTo>
                    <a:pt x="3093123" y="3082693"/>
                  </a:lnTo>
                  <a:lnTo>
                    <a:pt x="3096606" y="3082294"/>
                  </a:lnTo>
                  <a:lnTo>
                    <a:pt x="3100089" y="3081895"/>
                  </a:lnTo>
                  <a:lnTo>
                    <a:pt x="3103573" y="3085159"/>
                  </a:lnTo>
                  <a:lnTo>
                    <a:pt x="3107056" y="3084764"/>
                  </a:lnTo>
                  <a:lnTo>
                    <a:pt x="3110539" y="3084368"/>
                  </a:lnTo>
                  <a:lnTo>
                    <a:pt x="3114022" y="3083973"/>
                  </a:lnTo>
                  <a:lnTo>
                    <a:pt x="3117506" y="3083577"/>
                  </a:lnTo>
                  <a:lnTo>
                    <a:pt x="3120989" y="3087033"/>
                  </a:lnTo>
                  <a:lnTo>
                    <a:pt x="3124472" y="3086641"/>
                  </a:lnTo>
                  <a:lnTo>
                    <a:pt x="3127955" y="3086250"/>
                  </a:lnTo>
                  <a:lnTo>
                    <a:pt x="3131439" y="3085858"/>
                  </a:lnTo>
                  <a:lnTo>
                    <a:pt x="3134922" y="3085466"/>
                  </a:lnTo>
                  <a:lnTo>
                    <a:pt x="3138405" y="3087455"/>
                  </a:lnTo>
                  <a:lnTo>
                    <a:pt x="3141888" y="3087065"/>
                  </a:lnTo>
                  <a:lnTo>
                    <a:pt x="3145372" y="3086676"/>
                  </a:lnTo>
                  <a:lnTo>
                    <a:pt x="3148855" y="3086287"/>
                  </a:lnTo>
                  <a:lnTo>
                    <a:pt x="3152338" y="3085898"/>
                  </a:lnTo>
                  <a:lnTo>
                    <a:pt x="3155821" y="3088340"/>
                  </a:lnTo>
                  <a:lnTo>
                    <a:pt x="3159304" y="3087953"/>
                  </a:lnTo>
                  <a:lnTo>
                    <a:pt x="3162788" y="3087567"/>
                  </a:lnTo>
                  <a:lnTo>
                    <a:pt x="3166271" y="3087181"/>
                  </a:lnTo>
                  <a:lnTo>
                    <a:pt x="3169754" y="3087264"/>
                  </a:lnTo>
                  <a:lnTo>
                    <a:pt x="3173237" y="3086878"/>
                  </a:lnTo>
                  <a:lnTo>
                    <a:pt x="3176721" y="3086493"/>
                  </a:lnTo>
                  <a:lnTo>
                    <a:pt x="3180204" y="3086107"/>
                  </a:lnTo>
                  <a:lnTo>
                    <a:pt x="3183687" y="3085722"/>
                  </a:lnTo>
                  <a:lnTo>
                    <a:pt x="3187170" y="3086978"/>
                  </a:lnTo>
                  <a:lnTo>
                    <a:pt x="3190654" y="3086594"/>
                  </a:lnTo>
                  <a:lnTo>
                    <a:pt x="3194137" y="3086211"/>
                  </a:lnTo>
                  <a:lnTo>
                    <a:pt x="3197620" y="3085827"/>
                  </a:lnTo>
                  <a:lnTo>
                    <a:pt x="3201103" y="3085444"/>
                  </a:lnTo>
                  <a:lnTo>
                    <a:pt x="3204587" y="3092651"/>
                  </a:lnTo>
                  <a:lnTo>
                    <a:pt x="3208070" y="3092274"/>
                  </a:lnTo>
                  <a:lnTo>
                    <a:pt x="3211553" y="3091897"/>
                  </a:lnTo>
                  <a:lnTo>
                    <a:pt x="3215036" y="3091520"/>
                  </a:lnTo>
                  <a:lnTo>
                    <a:pt x="3218520" y="3091144"/>
                  </a:lnTo>
                  <a:lnTo>
                    <a:pt x="3222003" y="3091671"/>
                  </a:lnTo>
                  <a:lnTo>
                    <a:pt x="3225486" y="3091296"/>
                  </a:lnTo>
                  <a:lnTo>
                    <a:pt x="3228969" y="3090920"/>
                  </a:lnTo>
                  <a:lnTo>
                    <a:pt x="3232453" y="3090545"/>
                  </a:lnTo>
                  <a:lnTo>
                    <a:pt x="3235936" y="3090621"/>
                  </a:lnTo>
                  <a:lnTo>
                    <a:pt x="3239419" y="3090246"/>
                  </a:lnTo>
                  <a:lnTo>
                    <a:pt x="3242902" y="3089872"/>
                  </a:lnTo>
                  <a:lnTo>
                    <a:pt x="3246386" y="3089497"/>
                  </a:lnTo>
                  <a:lnTo>
                    <a:pt x="3249869" y="3089122"/>
                  </a:lnTo>
                  <a:lnTo>
                    <a:pt x="3253352" y="3090553"/>
                  </a:lnTo>
                  <a:lnTo>
                    <a:pt x="3256835" y="3090180"/>
                  </a:lnTo>
                  <a:lnTo>
                    <a:pt x="3260319" y="3089807"/>
                  </a:lnTo>
                  <a:lnTo>
                    <a:pt x="3263802" y="3089434"/>
                  </a:lnTo>
                  <a:lnTo>
                    <a:pt x="3267285" y="3089061"/>
                  </a:lnTo>
                  <a:lnTo>
                    <a:pt x="3270768" y="3094468"/>
                  </a:lnTo>
                  <a:lnTo>
                    <a:pt x="3274252" y="3094100"/>
                  </a:lnTo>
                  <a:lnTo>
                    <a:pt x="3277735" y="3093732"/>
                  </a:lnTo>
                  <a:lnTo>
                    <a:pt x="3281218" y="3093365"/>
                  </a:lnTo>
                  <a:lnTo>
                    <a:pt x="3284701" y="3092997"/>
                  </a:lnTo>
                  <a:lnTo>
                    <a:pt x="3288185" y="3101022"/>
                  </a:lnTo>
                  <a:lnTo>
                    <a:pt x="3291668" y="3100662"/>
                  </a:lnTo>
                  <a:lnTo>
                    <a:pt x="3295151" y="3100302"/>
                  </a:lnTo>
                  <a:lnTo>
                    <a:pt x="3298634" y="3099941"/>
                  </a:lnTo>
                  <a:lnTo>
                    <a:pt x="3302118" y="3100214"/>
                  </a:lnTo>
                  <a:lnTo>
                    <a:pt x="3305601" y="3099854"/>
                  </a:lnTo>
                  <a:lnTo>
                    <a:pt x="3309084" y="3099495"/>
                  </a:lnTo>
                  <a:lnTo>
                    <a:pt x="3312567" y="3099135"/>
                  </a:lnTo>
                  <a:lnTo>
                    <a:pt x="3316051" y="3098776"/>
                  </a:lnTo>
                  <a:lnTo>
                    <a:pt x="3319534" y="3098417"/>
                  </a:lnTo>
                  <a:lnTo>
                    <a:pt x="3323017" y="3098058"/>
                  </a:lnTo>
                  <a:lnTo>
                    <a:pt x="3326500" y="3097699"/>
                  </a:lnTo>
                  <a:lnTo>
                    <a:pt x="3329984" y="3097340"/>
                  </a:lnTo>
                  <a:lnTo>
                    <a:pt x="3333467" y="3096981"/>
                  </a:lnTo>
                  <a:lnTo>
                    <a:pt x="3336950" y="3101444"/>
                  </a:lnTo>
                  <a:lnTo>
                    <a:pt x="3340433" y="3101089"/>
                  </a:lnTo>
                  <a:lnTo>
                    <a:pt x="3343917" y="3100734"/>
                  </a:lnTo>
                  <a:lnTo>
                    <a:pt x="3347400" y="3100380"/>
                  </a:lnTo>
                  <a:lnTo>
                    <a:pt x="3350883" y="3100025"/>
                  </a:lnTo>
                  <a:lnTo>
                    <a:pt x="3354366" y="3103580"/>
                  </a:lnTo>
                  <a:lnTo>
                    <a:pt x="3357850" y="3103229"/>
                  </a:lnTo>
                  <a:lnTo>
                    <a:pt x="3361333" y="3102878"/>
                  </a:lnTo>
                  <a:lnTo>
                    <a:pt x="3364816" y="3102527"/>
                  </a:lnTo>
                  <a:lnTo>
                    <a:pt x="3368299" y="3103601"/>
                  </a:lnTo>
                  <a:lnTo>
                    <a:pt x="3371783" y="3103251"/>
                  </a:lnTo>
                  <a:lnTo>
                    <a:pt x="3375266" y="3102901"/>
                  </a:lnTo>
                  <a:lnTo>
                    <a:pt x="3378749" y="3102551"/>
                  </a:lnTo>
                  <a:lnTo>
                    <a:pt x="3382232" y="3102202"/>
                  </a:lnTo>
                  <a:lnTo>
                    <a:pt x="3385716" y="3108259"/>
                  </a:lnTo>
                  <a:lnTo>
                    <a:pt x="3389199" y="3107915"/>
                  </a:lnTo>
                  <a:lnTo>
                    <a:pt x="3392682" y="3107570"/>
                  </a:lnTo>
                  <a:lnTo>
                    <a:pt x="3396165" y="3107226"/>
                  </a:lnTo>
                  <a:lnTo>
                    <a:pt x="3399649" y="3106882"/>
                  </a:lnTo>
                  <a:lnTo>
                    <a:pt x="3403132" y="3110643"/>
                  </a:lnTo>
                  <a:lnTo>
                    <a:pt x="3406615" y="3110303"/>
                  </a:lnTo>
                  <a:lnTo>
                    <a:pt x="3410098" y="3109962"/>
                  </a:lnTo>
                  <a:lnTo>
                    <a:pt x="3413582" y="3109622"/>
                  </a:lnTo>
                  <a:lnTo>
                    <a:pt x="3417065" y="3109282"/>
                  </a:lnTo>
                  <a:lnTo>
                    <a:pt x="3420548" y="3112403"/>
                  </a:lnTo>
                  <a:lnTo>
                    <a:pt x="3424031" y="3112066"/>
                  </a:lnTo>
                  <a:lnTo>
                    <a:pt x="3427515" y="3111729"/>
                  </a:lnTo>
                  <a:lnTo>
                    <a:pt x="3430998" y="3111391"/>
                  </a:lnTo>
                  <a:lnTo>
                    <a:pt x="3434481" y="3115213"/>
                  </a:lnTo>
                  <a:lnTo>
                    <a:pt x="3437964" y="3114879"/>
                  </a:lnTo>
                  <a:lnTo>
                    <a:pt x="3441447" y="3114545"/>
                  </a:lnTo>
                  <a:lnTo>
                    <a:pt x="3444931" y="3114211"/>
                  </a:lnTo>
                  <a:lnTo>
                    <a:pt x="3448414" y="3113878"/>
                  </a:lnTo>
                  <a:lnTo>
                    <a:pt x="3451897" y="3121980"/>
                  </a:lnTo>
                  <a:lnTo>
                    <a:pt x="3455380" y="3121653"/>
                  </a:lnTo>
                  <a:lnTo>
                    <a:pt x="3458864" y="3121326"/>
                  </a:lnTo>
                  <a:lnTo>
                    <a:pt x="3462347" y="3121000"/>
                  </a:lnTo>
                  <a:lnTo>
                    <a:pt x="3465830" y="3120673"/>
                  </a:lnTo>
                  <a:lnTo>
                    <a:pt x="3469313" y="3120347"/>
                  </a:lnTo>
                  <a:lnTo>
                    <a:pt x="3472797" y="3120020"/>
                  </a:lnTo>
                  <a:lnTo>
                    <a:pt x="3476280" y="3119694"/>
                  </a:lnTo>
                  <a:lnTo>
                    <a:pt x="3479763" y="3119368"/>
                  </a:lnTo>
                  <a:lnTo>
                    <a:pt x="3483246" y="3119042"/>
                  </a:lnTo>
                  <a:lnTo>
                    <a:pt x="3483246" y="3119222"/>
                  </a:lnTo>
                  <a:lnTo>
                    <a:pt x="3483246" y="3119402"/>
                  </a:lnTo>
                  <a:lnTo>
                    <a:pt x="3483246" y="3119582"/>
                  </a:lnTo>
                  <a:lnTo>
                    <a:pt x="3483246" y="3119762"/>
                  </a:lnTo>
                  <a:lnTo>
                    <a:pt x="3483246" y="311994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8876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AUC:0.562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546412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AUC:0.781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AUC:0.643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AUC:0.695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AUC:0.224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47223" y="1617462"/>
            <a:ext cx="475170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WC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1472158"/>
            </a:xfrm>
            <a:custGeom>
              <a:avLst/>
              <a:gdLst/>
              <a:ahLst/>
              <a:cxnLst/>
              <a:rect l="0" t="0" r="0" b="0"/>
              <a:pathLst>
                <a:path w="3483246" h="14721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6019"/>
                  </a:lnTo>
                  <a:lnTo>
                    <a:pt x="184612" y="15238"/>
                  </a:lnTo>
                  <a:lnTo>
                    <a:pt x="188095" y="24069"/>
                  </a:lnTo>
                  <a:lnTo>
                    <a:pt x="191578" y="32536"/>
                  </a:lnTo>
                  <a:lnTo>
                    <a:pt x="195061" y="40662"/>
                  </a:lnTo>
                  <a:lnTo>
                    <a:pt x="198545" y="48466"/>
                  </a:lnTo>
                  <a:lnTo>
                    <a:pt x="202028" y="50669"/>
                  </a:lnTo>
                  <a:lnTo>
                    <a:pt x="205511" y="49823"/>
                  </a:lnTo>
                  <a:lnTo>
                    <a:pt x="208994" y="49004"/>
                  </a:lnTo>
                  <a:lnTo>
                    <a:pt x="212478" y="48212"/>
                  </a:lnTo>
                  <a:lnTo>
                    <a:pt x="215961" y="47445"/>
                  </a:lnTo>
                  <a:lnTo>
                    <a:pt x="219444" y="46702"/>
                  </a:lnTo>
                  <a:lnTo>
                    <a:pt x="222927" y="45982"/>
                  </a:lnTo>
                  <a:lnTo>
                    <a:pt x="226411" y="45284"/>
                  </a:lnTo>
                  <a:lnTo>
                    <a:pt x="229894" y="44606"/>
                  </a:lnTo>
                  <a:lnTo>
                    <a:pt x="233377" y="43949"/>
                  </a:lnTo>
                  <a:lnTo>
                    <a:pt x="236860" y="43311"/>
                  </a:lnTo>
                  <a:lnTo>
                    <a:pt x="240344" y="42691"/>
                  </a:lnTo>
                  <a:lnTo>
                    <a:pt x="243827" y="42088"/>
                  </a:lnTo>
                  <a:lnTo>
                    <a:pt x="247310" y="41502"/>
                  </a:lnTo>
                  <a:lnTo>
                    <a:pt x="250793" y="40933"/>
                  </a:lnTo>
                  <a:lnTo>
                    <a:pt x="254277" y="40378"/>
                  </a:lnTo>
                  <a:lnTo>
                    <a:pt x="257760" y="39839"/>
                  </a:lnTo>
                  <a:lnTo>
                    <a:pt x="261243" y="39314"/>
                  </a:lnTo>
                  <a:lnTo>
                    <a:pt x="264726" y="38802"/>
                  </a:lnTo>
                  <a:lnTo>
                    <a:pt x="268210" y="38304"/>
                  </a:lnTo>
                  <a:lnTo>
                    <a:pt x="271693" y="37818"/>
                  </a:lnTo>
                  <a:lnTo>
                    <a:pt x="275176" y="37345"/>
                  </a:lnTo>
                  <a:lnTo>
                    <a:pt x="278659" y="36883"/>
                  </a:lnTo>
                  <a:lnTo>
                    <a:pt x="282143" y="36432"/>
                  </a:lnTo>
                  <a:lnTo>
                    <a:pt x="285626" y="35992"/>
                  </a:lnTo>
                  <a:lnTo>
                    <a:pt x="289109" y="35563"/>
                  </a:lnTo>
                  <a:lnTo>
                    <a:pt x="292592" y="35144"/>
                  </a:lnTo>
                  <a:lnTo>
                    <a:pt x="296075" y="34735"/>
                  </a:lnTo>
                  <a:lnTo>
                    <a:pt x="299559" y="34335"/>
                  </a:lnTo>
                  <a:lnTo>
                    <a:pt x="303042" y="33944"/>
                  </a:lnTo>
                  <a:lnTo>
                    <a:pt x="306525" y="33562"/>
                  </a:lnTo>
                  <a:lnTo>
                    <a:pt x="310008" y="33188"/>
                  </a:lnTo>
                  <a:lnTo>
                    <a:pt x="313492" y="32823"/>
                  </a:lnTo>
                  <a:lnTo>
                    <a:pt x="316975" y="32466"/>
                  </a:lnTo>
                  <a:lnTo>
                    <a:pt x="320458" y="32116"/>
                  </a:lnTo>
                  <a:lnTo>
                    <a:pt x="323941" y="31774"/>
                  </a:lnTo>
                  <a:lnTo>
                    <a:pt x="327425" y="31439"/>
                  </a:lnTo>
                  <a:lnTo>
                    <a:pt x="330908" y="31111"/>
                  </a:lnTo>
                  <a:lnTo>
                    <a:pt x="334391" y="30790"/>
                  </a:lnTo>
                  <a:lnTo>
                    <a:pt x="337874" y="30475"/>
                  </a:lnTo>
                  <a:lnTo>
                    <a:pt x="341358" y="30167"/>
                  </a:lnTo>
                  <a:lnTo>
                    <a:pt x="344841" y="29865"/>
                  </a:lnTo>
                  <a:lnTo>
                    <a:pt x="348324" y="29569"/>
                  </a:lnTo>
                  <a:lnTo>
                    <a:pt x="351807" y="29278"/>
                  </a:lnTo>
                  <a:lnTo>
                    <a:pt x="355291" y="28994"/>
                  </a:lnTo>
                  <a:lnTo>
                    <a:pt x="358774" y="28715"/>
                  </a:lnTo>
                  <a:lnTo>
                    <a:pt x="362257" y="28441"/>
                  </a:lnTo>
                  <a:lnTo>
                    <a:pt x="365740" y="28172"/>
                  </a:lnTo>
                  <a:lnTo>
                    <a:pt x="369224" y="27908"/>
                  </a:lnTo>
                  <a:lnTo>
                    <a:pt x="372707" y="27650"/>
                  </a:lnTo>
                  <a:lnTo>
                    <a:pt x="376190" y="27396"/>
                  </a:lnTo>
                  <a:lnTo>
                    <a:pt x="379673" y="27146"/>
                  </a:lnTo>
                  <a:lnTo>
                    <a:pt x="383157" y="26901"/>
                  </a:lnTo>
                  <a:lnTo>
                    <a:pt x="386640" y="26661"/>
                  </a:lnTo>
                  <a:lnTo>
                    <a:pt x="390123" y="26425"/>
                  </a:lnTo>
                  <a:lnTo>
                    <a:pt x="393606" y="26192"/>
                  </a:lnTo>
                  <a:lnTo>
                    <a:pt x="397090" y="25964"/>
                  </a:lnTo>
                  <a:lnTo>
                    <a:pt x="400573" y="25740"/>
                  </a:lnTo>
                  <a:lnTo>
                    <a:pt x="404056" y="25520"/>
                  </a:lnTo>
                  <a:lnTo>
                    <a:pt x="407539" y="25303"/>
                  </a:lnTo>
                  <a:lnTo>
                    <a:pt x="411023" y="25091"/>
                  </a:lnTo>
                  <a:lnTo>
                    <a:pt x="414506" y="24881"/>
                  </a:lnTo>
                  <a:lnTo>
                    <a:pt x="417989" y="24675"/>
                  </a:lnTo>
                  <a:lnTo>
                    <a:pt x="421472" y="24473"/>
                  </a:lnTo>
                  <a:lnTo>
                    <a:pt x="424956" y="24274"/>
                  </a:lnTo>
                  <a:lnTo>
                    <a:pt x="428439" y="25211"/>
                  </a:lnTo>
                  <a:lnTo>
                    <a:pt x="431922" y="26986"/>
                  </a:lnTo>
                  <a:lnTo>
                    <a:pt x="435405" y="28731"/>
                  </a:lnTo>
                  <a:lnTo>
                    <a:pt x="438889" y="30446"/>
                  </a:lnTo>
                  <a:lnTo>
                    <a:pt x="442372" y="32133"/>
                  </a:lnTo>
                  <a:lnTo>
                    <a:pt x="445855" y="33791"/>
                  </a:lnTo>
                  <a:lnTo>
                    <a:pt x="449338" y="35422"/>
                  </a:lnTo>
                  <a:lnTo>
                    <a:pt x="452822" y="37027"/>
                  </a:lnTo>
                  <a:lnTo>
                    <a:pt x="456305" y="38606"/>
                  </a:lnTo>
                  <a:lnTo>
                    <a:pt x="459788" y="40159"/>
                  </a:lnTo>
                  <a:lnTo>
                    <a:pt x="463271" y="41688"/>
                  </a:lnTo>
                  <a:lnTo>
                    <a:pt x="466755" y="43192"/>
                  </a:lnTo>
                  <a:lnTo>
                    <a:pt x="470238" y="43627"/>
                  </a:lnTo>
                  <a:lnTo>
                    <a:pt x="473721" y="43311"/>
                  </a:lnTo>
                  <a:lnTo>
                    <a:pt x="477204" y="42998"/>
                  </a:lnTo>
                  <a:lnTo>
                    <a:pt x="480688" y="42691"/>
                  </a:lnTo>
                  <a:lnTo>
                    <a:pt x="484171" y="42387"/>
                  </a:lnTo>
                  <a:lnTo>
                    <a:pt x="487654" y="42088"/>
                  </a:lnTo>
                  <a:lnTo>
                    <a:pt x="491137" y="41793"/>
                  </a:lnTo>
                  <a:lnTo>
                    <a:pt x="494621" y="41502"/>
                  </a:lnTo>
                  <a:lnTo>
                    <a:pt x="498104" y="41216"/>
                  </a:lnTo>
                  <a:lnTo>
                    <a:pt x="501587" y="40933"/>
                  </a:lnTo>
                  <a:lnTo>
                    <a:pt x="505070" y="40654"/>
                  </a:lnTo>
                  <a:lnTo>
                    <a:pt x="508554" y="40378"/>
                  </a:lnTo>
                  <a:lnTo>
                    <a:pt x="512037" y="40107"/>
                  </a:lnTo>
                  <a:lnTo>
                    <a:pt x="515520" y="39839"/>
                  </a:lnTo>
                  <a:lnTo>
                    <a:pt x="519003" y="39575"/>
                  </a:lnTo>
                  <a:lnTo>
                    <a:pt x="522487" y="39314"/>
                  </a:lnTo>
                  <a:lnTo>
                    <a:pt x="525970" y="39056"/>
                  </a:lnTo>
                  <a:lnTo>
                    <a:pt x="529453" y="38802"/>
                  </a:lnTo>
                  <a:lnTo>
                    <a:pt x="532936" y="38551"/>
                  </a:lnTo>
                  <a:lnTo>
                    <a:pt x="536420" y="38304"/>
                  </a:lnTo>
                  <a:lnTo>
                    <a:pt x="539903" y="38059"/>
                  </a:lnTo>
                  <a:lnTo>
                    <a:pt x="543386" y="37818"/>
                  </a:lnTo>
                  <a:lnTo>
                    <a:pt x="546869" y="37580"/>
                  </a:lnTo>
                  <a:lnTo>
                    <a:pt x="550353" y="37345"/>
                  </a:lnTo>
                  <a:lnTo>
                    <a:pt x="553836" y="37112"/>
                  </a:lnTo>
                  <a:lnTo>
                    <a:pt x="557319" y="36883"/>
                  </a:lnTo>
                  <a:lnTo>
                    <a:pt x="560802" y="36656"/>
                  </a:lnTo>
                  <a:lnTo>
                    <a:pt x="564286" y="36432"/>
                  </a:lnTo>
                  <a:lnTo>
                    <a:pt x="567769" y="36211"/>
                  </a:lnTo>
                  <a:lnTo>
                    <a:pt x="571252" y="35992"/>
                  </a:lnTo>
                  <a:lnTo>
                    <a:pt x="574735" y="35776"/>
                  </a:lnTo>
                  <a:lnTo>
                    <a:pt x="578218" y="35563"/>
                  </a:lnTo>
                  <a:lnTo>
                    <a:pt x="581702" y="35352"/>
                  </a:lnTo>
                  <a:lnTo>
                    <a:pt x="585185" y="35144"/>
                  </a:lnTo>
                  <a:lnTo>
                    <a:pt x="588668" y="34938"/>
                  </a:lnTo>
                  <a:lnTo>
                    <a:pt x="592151" y="34735"/>
                  </a:lnTo>
                  <a:lnTo>
                    <a:pt x="595635" y="34534"/>
                  </a:lnTo>
                  <a:lnTo>
                    <a:pt x="599118" y="34335"/>
                  </a:lnTo>
                  <a:lnTo>
                    <a:pt x="602601" y="34138"/>
                  </a:lnTo>
                  <a:lnTo>
                    <a:pt x="606084" y="33944"/>
                  </a:lnTo>
                  <a:lnTo>
                    <a:pt x="609568" y="33752"/>
                  </a:lnTo>
                  <a:lnTo>
                    <a:pt x="613051" y="33562"/>
                  </a:lnTo>
                  <a:lnTo>
                    <a:pt x="616534" y="33374"/>
                  </a:lnTo>
                  <a:lnTo>
                    <a:pt x="620017" y="33188"/>
                  </a:lnTo>
                  <a:lnTo>
                    <a:pt x="623501" y="33005"/>
                  </a:lnTo>
                  <a:lnTo>
                    <a:pt x="626984" y="32823"/>
                  </a:lnTo>
                  <a:lnTo>
                    <a:pt x="630467" y="32644"/>
                  </a:lnTo>
                  <a:lnTo>
                    <a:pt x="633950" y="32466"/>
                  </a:lnTo>
                  <a:lnTo>
                    <a:pt x="637434" y="32290"/>
                  </a:lnTo>
                  <a:lnTo>
                    <a:pt x="640917" y="32116"/>
                  </a:lnTo>
                  <a:lnTo>
                    <a:pt x="644400" y="31944"/>
                  </a:lnTo>
                  <a:lnTo>
                    <a:pt x="647883" y="31774"/>
                  </a:lnTo>
                  <a:lnTo>
                    <a:pt x="651367" y="31606"/>
                  </a:lnTo>
                  <a:lnTo>
                    <a:pt x="654850" y="31439"/>
                  </a:lnTo>
                  <a:lnTo>
                    <a:pt x="658333" y="31274"/>
                  </a:lnTo>
                  <a:lnTo>
                    <a:pt x="661816" y="31111"/>
                  </a:lnTo>
                  <a:lnTo>
                    <a:pt x="665300" y="30950"/>
                  </a:lnTo>
                  <a:lnTo>
                    <a:pt x="668783" y="30790"/>
                  </a:lnTo>
                  <a:lnTo>
                    <a:pt x="672266" y="30632"/>
                  </a:lnTo>
                  <a:lnTo>
                    <a:pt x="675749" y="30475"/>
                  </a:lnTo>
                  <a:lnTo>
                    <a:pt x="679233" y="30320"/>
                  </a:lnTo>
                  <a:lnTo>
                    <a:pt x="682716" y="30167"/>
                  </a:lnTo>
                  <a:lnTo>
                    <a:pt x="686199" y="30015"/>
                  </a:lnTo>
                  <a:lnTo>
                    <a:pt x="689682" y="29865"/>
                  </a:lnTo>
                  <a:lnTo>
                    <a:pt x="693166" y="29716"/>
                  </a:lnTo>
                  <a:lnTo>
                    <a:pt x="696649" y="29569"/>
                  </a:lnTo>
                  <a:lnTo>
                    <a:pt x="700132" y="29423"/>
                  </a:lnTo>
                  <a:lnTo>
                    <a:pt x="703615" y="29278"/>
                  </a:lnTo>
                  <a:lnTo>
                    <a:pt x="707099" y="29135"/>
                  </a:lnTo>
                  <a:lnTo>
                    <a:pt x="710582" y="28994"/>
                  </a:lnTo>
                  <a:lnTo>
                    <a:pt x="714065" y="28853"/>
                  </a:lnTo>
                  <a:lnTo>
                    <a:pt x="717548" y="28715"/>
                  </a:lnTo>
                  <a:lnTo>
                    <a:pt x="721032" y="28577"/>
                  </a:lnTo>
                  <a:lnTo>
                    <a:pt x="724515" y="28441"/>
                  </a:lnTo>
                  <a:lnTo>
                    <a:pt x="727998" y="28306"/>
                  </a:lnTo>
                  <a:lnTo>
                    <a:pt x="731481" y="28172"/>
                  </a:lnTo>
                  <a:lnTo>
                    <a:pt x="734965" y="28040"/>
                  </a:lnTo>
                  <a:lnTo>
                    <a:pt x="738448" y="27908"/>
                  </a:lnTo>
                  <a:lnTo>
                    <a:pt x="741931" y="27778"/>
                  </a:lnTo>
                  <a:lnTo>
                    <a:pt x="745414" y="27650"/>
                  </a:lnTo>
                  <a:lnTo>
                    <a:pt x="748898" y="27522"/>
                  </a:lnTo>
                  <a:lnTo>
                    <a:pt x="752381" y="27396"/>
                  </a:lnTo>
                  <a:lnTo>
                    <a:pt x="755864" y="27270"/>
                  </a:lnTo>
                  <a:lnTo>
                    <a:pt x="759347" y="27146"/>
                  </a:lnTo>
                  <a:lnTo>
                    <a:pt x="762831" y="27023"/>
                  </a:lnTo>
                  <a:lnTo>
                    <a:pt x="766314" y="26901"/>
                  </a:lnTo>
                  <a:lnTo>
                    <a:pt x="769797" y="26887"/>
                  </a:lnTo>
                  <a:lnTo>
                    <a:pt x="773280" y="27732"/>
                  </a:lnTo>
                  <a:lnTo>
                    <a:pt x="776764" y="28569"/>
                  </a:lnTo>
                  <a:lnTo>
                    <a:pt x="780247" y="29399"/>
                  </a:lnTo>
                  <a:lnTo>
                    <a:pt x="783730" y="30220"/>
                  </a:lnTo>
                  <a:lnTo>
                    <a:pt x="787213" y="31034"/>
                  </a:lnTo>
                  <a:lnTo>
                    <a:pt x="790697" y="31840"/>
                  </a:lnTo>
                  <a:lnTo>
                    <a:pt x="794180" y="32639"/>
                  </a:lnTo>
                  <a:lnTo>
                    <a:pt x="797663" y="33431"/>
                  </a:lnTo>
                  <a:lnTo>
                    <a:pt x="801146" y="34215"/>
                  </a:lnTo>
                  <a:lnTo>
                    <a:pt x="804630" y="34992"/>
                  </a:lnTo>
                  <a:lnTo>
                    <a:pt x="808113" y="35762"/>
                  </a:lnTo>
                  <a:lnTo>
                    <a:pt x="811596" y="36526"/>
                  </a:lnTo>
                  <a:lnTo>
                    <a:pt x="815079" y="37282"/>
                  </a:lnTo>
                  <a:lnTo>
                    <a:pt x="818563" y="38156"/>
                  </a:lnTo>
                  <a:lnTo>
                    <a:pt x="822046" y="39199"/>
                  </a:lnTo>
                  <a:lnTo>
                    <a:pt x="825529" y="40232"/>
                  </a:lnTo>
                  <a:lnTo>
                    <a:pt x="829012" y="41256"/>
                  </a:lnTo>
                  <a:lnTo>
                    <a:pt x="832496" y="42271"/>
                  </a:lnTo>
                  <a:lnTo>
                    <a:pt x="835979" y="43277"/>
                  </a:lnTo>
                  <a:lnTo>
                    <a:pt x="839462" y="44274"/>
                  </a:lnTo>
                  <a:lnTo>
                    <a:pt x="842945" y="45263"/>
                  </a:lnTo>
                  <a:lnTo>
                    <a:pt x="846429" y="46242"/>
                  </a:lnTo>
                  <a:lnTo>
                    <a:pt x="849912" y="47213"/>
                  </a:lnTo>
                  <a:lnTo>
                    <a:pt x="853395" y="48217"/>
                  </a:lnTo>
                  <a:lnTo>
                    <a:pt x="856878" y="49473"/>
                  </a:lnTo>
                  <a:lnTo>
                    <a:pt x="860361" y="50718"/>
                  </a:lnTo>
                  <a:lnTo>
                    <a:pt x="863845" y="51951"/>
                  </a:lnTo>
                  <a:lnTo>
                    <a:pt x="867328" y="53174"/>
                  </a:lnTo>
                  <a:lnTo>
                    <a:pt x="870811" y="54387"/>
                  </a:lnTo>
                  <a:lnTo>
                    <a:pt x="874294" y="55588"/>
                  </a:lnTo>
                  <a:lnTo>
                    <a:pt x="877778" y="56780"/>
                  </a:lnTo>
                  <a:lnTo>
                    <a:pt x="881261" y="57961"/>
                  </a:lnTo>
                  <a:lnTo>
                    <a:pt x="884744" y="59132"/>
                  </a:lnTo>
                  <a:lnTo>
                    <a:pt x="888227" y="60293"/>
                  </a:lnTo>
                  <a:lnTo>
                    <a:pt x="891711" y="61445"/>
                  </a:lnTo>
                  <a:lnTo>
                    <a:pt x="895194" y="62586"/>
                  </a:lnTo>
                  <a:lnTo>
                    <a:pt x="898677" y="63718"/>
                  </a:lnTo>
                  <a:lnTo>
                    <a:pt x="902160" y="64840"/>
                  </a:lnTo>
                  <a:lnTo>
                    <a:pt x="905644" y="65954"/>
                  </a:lnTo>
                  <a:lnTo>
                    <a:pt x="909127" y="67057"/>
                  </a:lnTo>
                  <a:lnTo>
                    <a:pt x="912610" y="67394"/>
                  </a:lnTo>
                  <a:lnTo>
                    <a:pt x="916093" y="67614"/>
                  </a:lnTo>
                  <a:lnTo>
                    <a:pt x="919577" y="67833"/>
                  </a:lnTo>
                  <a:lnTo>
                    <a:pt x="923060" y="68050"/>
                  </a:lnTo>
                  <a:lnTo>
                    <a:pt x="926543" y="68265"/>
                  </a:lnTo>
                  <a:lnTo>
                    <a:pt x="930026" y="68479"/>
                  </a:lnTo>
                  <a:lnTo>
                    <a:pt x="933510" y="68691"/>
                  </a:lnTo>
                  <a:lnTo>
                    <a:pt x="936993" y="68902"/>
                  </a:lnTo>
                  <a:lnTo>
                    <a:pt x="940476" y="69110"/>
                  </a:lnTo>
                  <a:lnTo>
                    <a:pt x="943959" y="69318"/>
                  </a:lnTo>
                  <a:lnTo>
                    <a:pt x="947443" y="69524"/>
                  </a:lnTo>
                  <a:lnTo>
                    <a:pt x="950926" y="69728"/>
                  </a:lnTo>
                  <a:lnTo>
                    <a:pt x="954409" y="69931"/>
                  </a:lnTo>
                  <a:lnTo>
                    <a:pt x="957892" y="70132"/>
                  </a:lnTo>
                  <a:lnTo>
                    <a:pt x="961376" y="70332"/>
                  </a:lnTo>
                  <a:lnTo>
                    <a:pt x="964859" y="70530"/>
                  </a:lnTo>
                  <a:lnTo>
                    <a:pt x="968342" y="70727"/>
                  </a:lnTo>
                  <a:lnTo>
                    <a:pt x="971825" y="70922"/>
                  </a:lnTo>
                  <a:lnTo>
                    <a:pt x="975309" y="71116"/>
                  </a:lnTo>
                  <a:lnTo>
                    <a:pt x="978792" y="71309"/>
                  </a:lnTo>
                  <a:lnTo>
                    <a:pt x="982275" y="71500"/>
                  </a:lnTo>
                  <a:lnTo>
                    <a:pt x="985758" y="71690"/>
                  </a:lnTo>
                  <a:lnTo>
                    <a:pt x="989242" y="71879"/>
                  </a:lnTo>
                  <a:lnTo>
                    <a:pt x="992725" y="72393"/>
                  </a:lnTo>
                  <a:lnTo>
                    <a:pt x="996208" y="73010"/>
                  </a:lnTo>
                  <a:lnTo>
                    <a:pt x="999691" y="73623"/>
                  </a:lnTo>
                  <a:lnTo>
                    <a:pt x="1003175" y="74231"/>
                  </a:lnTo>
                  <a:lnTo>
                    <a:pt x="1006658" y="74834"/>
                  </a:lnTo>
                  <a:lnTo>
                    <a:pt x="1010141" y="75434"/>
                  </a:lnTo>
                  <a:lnTo>
                    <a:pt x="1013624" y="76029"/>
                  </a:lnTo>
                  <a:lnTo>
                    <a:pt x="1017108" y="76619"/>
                  </a:lnTo>
                  <a:lnTo>
                    <a:pt x="1020591" y="77206"/>
                  </a:lnTo>
                  <a:lnTo>
                    <a:pt x="1024074" y="77788"/>
                  </a:lnTo>
                  <a:lnTo>
                    <a:pt x="1027557" y="78366"/>
                  </a:lnTo>
                  <a:lnTo>
                    <a:pt x="1031041" y="78940"/>
                  </a:lnTo>
                  <a:lnTo>
                    <a:pt x="1034524" y="79510"/>
                  </a:lnTo>
                  <a:lnTo>
                    <a:pt x="1038007" y="80076"/>
                  </a:lnTo>
                  <a:lnTo>
                    <a:pt x="1041490" y="80638"/>
                  </a:lnTo>
                  <a:lnTo>
                    <a:pt x="1044974" y="81196"/>
                  </a:lnTo>
                  <a:lnTo>
                    <a:pt x="1048457" y="81750"/>
                  </a:lnTo>
                  <a:lnTo>
                    <a:pt x="1051940" y="82300"/>
                  </a:lnTo>
                  <a:lnTo>
                    <a:pt x="1055423" y="82847"/>
                  </a:lnTo>
                  <a:lnTo>
                    <a:pt x="1058907" y="83390"/>
                  </a:lnTo>
                  <a:lnTo>
                    <a:pt x="1062390" y="83929"/>
                  </a:lnTo>
                  <a:lnTo>
                    <a:pt x="1065873" y="84464"/>
                  </a:lnTo>
                  <a:lnTo>
                    <a:pt x="1069356" y="84996"/>
                  </a:lnTo>
                  <a:lnTo>
                    <a:pt x="1072840" y="86158"/>
                  </a:lnTo>
                  <a:lnTo>
                    <a:pt x="1076323" y="87672"/>
                  </a:lnTo>
                  <a:lnTo>
                    <a:pt x="1079806" y="89176"/>
                  </a:lnTo>
                  <a:lnTo>
                    <a:pt x="1083289" y="90668"/>
                  </a:lnTo>
                  <a:lnTo>
                    <a:pt x="1086773" y="92149"/>
                  </a:lnTo>
                  <a:lnTo>
                    <a:pt x="1090256" y="93620"/>
                  </a:lnTo>
                  <a:lnTo>
                    <a:pt x="1093739" y="95080"/>
                  </a:lnTo>
                  <a:lnTo>
                    <a:pt x="1097222" y="96530"/>
                  </a:lnTo>
                  <a:lnTo>
                    <a:pt x="1100706" y="97969"/>
                  </a:lnTo>
                  <a:lnTo>
                    <a:pt x="1104189" y="99398"/>
                  </a:lnTo>
                  <a:lnTo>
                    <a:pt x="1107672" y="100816"/>
                  </a:lnTo>
                  <a:lnTo>
                    <a:pt x="1111155" y="102225"/>
                  </a:lnTo>
                  <a:lnTo>
                    <a:pt x="1114639" y="103623"/>
                  </a:lnTo>
                  <a:lnTo>
                    <a:pt x="1118122" y="105012"/>
                  </a:lnTo>
                  <a:lnTo>
                    <a:pt x="1121605" y="106391"/>
                  </a:lnTo>
                  <a:lnTo>
                    <a:pt x="1125088" y="107522"/>
                  </a:lnTo>
                  <a:lnTo>
                    <a:pt x="1128572" y="107831"/>
                  </a:lnTo>
                  <a:lnTo>
                    <a:pt x="1132055" y="108139"/>
                  </a:lnTo>
                  <a:lnTo>
                    <a:pt x="1135538" y="108445"/>
                  </a:lnTo>
                  <a:lnTo>
                    <a:pt x="1139021" y="108748"/>
                  </a:lnTo>
                  <a:lnTo>
                    <a:pt x="1142505" y="109050"/>
                  </a:lnTo>
                  <a:lnTo>
                    <a:pt x="1145988" y="109350"/>
                  </a:lnTo>
                  <a:lnTo>
                    <a:pt x="1149471" y="109648"/>
                  </a:lnTo>
                  <a:lnTo>
                    <a:pt x="1152954" y="109944"/>
                  </a:lnTo>
                  <a:lnTo>
                    <a:pt x="1156437" y="110238"/>
                  </a:lnTo>
                  <a:lnTo>
                    <a:pt x="1159921" y="110530"/>
                  </a:lnTo>
                  <a:lnTo>
                    <a:pt x="1163404" y="110821"/>
                  </a:lnTo>
                  <a:lnTo>
                    <a:pt x="1166887" y="111110"/>
                  </a:lnTo>
                  <a:lnTo>
                    <a:pt x="1170370" y="111397"/>
                  </a:lnTo>
                  <a:lnTo>
                    <a:pt x="1173854" y="112329"/>
                  </a:lnTo>
                  <a:lnTo>
                    <a:pt x="1177337" y="113833"/>
                  </a:lnTo>
                  <a:lnTo>
                    <a:pt x="1180820" y="115326"/>
                  </a:lnTo>
                  <a:lnTo>
                    <a:pt x="1184303" y="116810"/>
                  </a:lnTo>
                  <a:lnTo>
                    <a:pt x="1187787" y="118283"/>
                  </a:lnTo>
                  <a:lnTo>
                    <a:pt x="1191270" y="119747"/>
                  </a:lnTo>
                  <a:lnTo>
                    <a:pt x="1194753" y="121200"/>
                  </a:lnTo>
                  <a:lnTo>
                    <a:pt x="1198236" y="122644"/>
                  </a:lnTo>
                  <a:lnTo>
                    <a:pt x="1201720" y="124079"/>
                  </a:lnTo>
                  <a:lnTo>
                    <a:pt x="1205203" y="125504"/>
                  </a:lnTo>
                  <a:lnTo>
                    <a:pt x="1208686" y="126919"/>
                  </a:lnTo>
                  <a:lnTo>
                    <a:pt x="1212169" y="128325"/>
                  </a:lnTo>
                  <a:lnTo>
                    <a:pt x="1215653" y="129722"/>
                  </a:lnTo>
                  <a:lnTo>
                    <a:pt x="1219136" y="131110"/>
                  </a:lnTo>
                  <a:lnTo>
                    <a:pt x="1222619" y="132489"/>
                  </a:lnTo>
                  <a:lnTo>
                    <a:pt x="1226102" y="133858"/>
                  </a:lnTo>
                  <a:lnTo>
                    <a:pt x="1229586" y="135219"/>
                  </a:lnTo>
                  <a:lnTo>
                    <a:pt x="1233069" y="136572"/>
                  </a:lnTo>
                  <a:lnTo>
                    <a:pt x="1236552" y="137915"/>
                  </a:lnTo>
                  <a:lnTo>
                    <a:pt x="1240035" y="139250"/>
                  </a:lnTo>
                  <a:lnTo>
                    <a:pt x="1243519" y="140576"/>
                  </a:lnTo>
                  <a:lnTo>
                    <a:pt x="1247002" y="141894"/>
                  </a:lnTo>
                  <a:lnTo>
                    <a:pt x="1250485" y="143203"/>
                  </a:lnTo>
                  <a:lnTo>
                    <a:pt x="1253968" y="144505"/>
                  </a:lnTo>
                  <a:lnTo>
                    <a:pt x="1257452" y="145798"/>
                  </a:lnTo>
                  <a:lnTo>
                    <a:pt x="1260935" y="147082"/>
                  </a:lnTo>
                  <a:lnTo>
                    <a:pt x="1264418" y="148359"/>
                  </a:lnTo>
                  <a:lnTo>
                    <a:pt x="1267901" y="149628"/>
                  </a:lnTo>
                  <a:lnTo>
                    <a:pt x="1271385" y="150889"/>
                  </a:lnTo>
                  <a:lnTo>
                    <a:pt x="1274868" y="152142"/>
                  </a:lnTo>
                  <a:lnTo>
                    <a:pt x="1278351" y="153387"/>
                  </a:lnTo>
                  <a:lnTo>
                    <a:pt x="1281834" y="154625"/>
                  </a:lnTo>
                  <a:lnTo>
                    <a:pt x="1285318" y="155385"/>
                  </a:lnTo>
                  <a:lnTo>
                    <a:pt x="1288801" y="156058"/>
                  </a:lnTo>
                  <a:lnTo>
                    <a:pt x="1292284" y="156727"/>
                  </a:lnTo>
                  <a:lnTo>
                    <a:pt x="1295767" y="157392"/>
                  </a:lnTo>
                  <a:lnTo>
                    <a:pt x="1299251" y="158053"/>
                  </a:lnTo>
                  <a:lnTo>
                    <a:pt x="1302734" y="158710"/>
                  </a:lnTo>
                  <a:lnTo>
                    <a:pt x="1306217" y="159364"/>
                  </a:lnTo>
                  <a:lnTo>
                    <a:pt x="1306217" y="159364"/>
                  </a:lnTo>
                  <a:lnTo>
                    <a:pt x="1309700" y="160014"/>
                  </a:lnTo>
                  <a:lnTo>
                    <a:pt x="1313184" y="160660"/>
                  </a:lnTo>
                  <a:lnTo>
                    <a:pt x="1316667" y="161302"/>
                  </a:lnTo>
                  <a:lnTo>
                    <a:pt x="1320150" y="161941"/>
                  </a:lnTo>
                  <a:lnTo>
                    <a:pt x="1323633" y="162576"/>
                  </a:lnTo>
                  <a:lnTo>
                    <a:pt x="1327117" y="163208"/>
                  </a:lnTo>
                  <a:lnTo>
                    <a:pt x="1330600" y="163836"/>
                  </a:lnTo>
                  <a:lnTo>
                    <a:pt x="1334083" y="164461"/>
                  </a:lnTo>
                  <a:lnTo>
                    <a:pt x="1337566" y="165082"/>
                  </a:lnTo>
                  <a:lnTo>
                    <a:pt x="1341050" y="165700"/>
                  </a:lnTo>
                  <a:lnTo>
                    <a:pt x="1344533" y="166314"/>
                  </a:lnTo>
                  <a:lnTo>
                    <a:pt x="1348016" y="166925"/>
                  </a:lnTo>
                  <a:lnTo>
                    <a:pt x="1351499" y="167532"/>
                  </a:lnTo>
                  <a:lnTo>
                    <a:pt x="1354983" y="168137"/>
                  </a:lnTo>
                  <a:lnTo>
                    <a:pt x="1358466" y="168737"/>
                  </a:lnTo>
                  <a:lnTo>
                    <a:pt x="1361949" y="169335"/>
                  </a:lnTo>
                  <a:lnTo>
                    <a:pt x="1365432" y="169929"/>
                  </a:lnTo>
                  <a:lnTo>
                    <a:pt x="1368916" y="170520"/>
                  </a:lnTo>
                  <a:lnTo>
                    <a:pt x="1372399" y="171108"/>
                  </a:lnTo>
                  <a:lnTo>
                    <a:pt x="1375882" y="171693"/>
                  </a:lnTo>
                  <a:lnTo>
                    <a:pt x="1379365" y="172274"/>
                  </a:lnTo>
                  <a:lnTo>
                    <a:pt x="1382849" y="172853"/>
                  </a:lnTo>
                  <a:lnTo>
                    <a:pt x="1386332" y="173428"/>
                  </a:lnTo>
                  <a:lnTo>
                    <a:pt x="1389815" y="174000"/>
                  </a:lnTo>
                  <a:lnTo>
                    <a:pt x="1393298" y="174569"/>
                  </a:lnTo>
                  <a:lnTo>
                    <a:pt x="1396782" y="175135"/>
                  </a:lnTo>
                  <a:lnTo>
                    <a:pt x="1400265" y="175698"/>
                  </a:lnTo>
                  <a:lnTo>
                    <a:pt x="1403748" y="175671"/>
                  </a:lnTo>
                  <a:lnTo>
                    <a:pt x="1407231" y="175258"/>
                  </a:lnTo>
                  <a:lnTo>
                    <a:pt x="1410715" y="174847"/>
                  </a:lnTo>
                  <a:lnTo>
                    <a:pt x="1414198" y="174438"/>
                  </a:lnTo>
                  <a:lnTo>
                    <a:pt x="1417681" y="174031"/>
                  </a:lnTo>
                  <a:lnTo>
                    <a:pt x="1421164" y="173626"/>
                  </a:lnTo>
                  <a:lnTo>
                    <a:pt x="1424648" y="173222"/>
                  </a:lnTo>
                  <a:lnTo>
                    <a:pt x="1428131" y="172821"/>
                  </a:lnTo>
                  <a:lnTo>
                    <a:pt x="1431614" y="172421"/>
                  </a:lnTo>
                  <a:lnTo>
                    <a:pt x="1435097" y="172023"/>
                  </a:lnTo>
                  <a:lnTo>
                    <a:pt x="1438580" y="171627"/>
                  </a:lnTo>
                  <a:lnTo>
                    <a:pt x="1442064" y="171233"/>
                  </a:lnTo>
                  <a:lnTo>
                    <a:pt x="1445547" y="170841"/>
                  </a:lnTo>
                  <a:lnTo>
                    <a:pt x="1449030" y="170450"/>
                  </a:lnTo>
                  <a:lnTo>
                    <a:pt x="1452513" y="170061"/>
                  </a:lnTo>
                  <a:lnTo>
                    <a:pt x="1455997" y="169674"/>
                  </a:lnTo>
                  <a:lnTo>
                    <a:pt x="1459480" y="169289"/>
                  </a:lnTo>
                  <a:lnTo>
                    <a:pt x="1462963" y="169505"/>
                  </a:lnTo>
                  <a:lnTo>
                    <a:pt x="1466446" y="170370"/>
                  </a:lnTo>
                  <a:lnTo>
                    <a:pt x="1469930" y="171230"/>
                  </a:lnTo>
                  <a:lnTo>
                    <a:pt x="1473413" y="172086"/>
                  </a:lnTo>
                  <a:lnTo>
                    <a:pt x="1476896" y="172937"/>
                  </a:lnTo>
                  <a:lnTo>
                    <a:pt x="1480379" y="173784"/>
                  </a:lnTo>
                  <a:lnTo>
                    <a:pt x="1483863" y="174626"/>
                  </a:lnTo>
                  <a:lnTo>
                    <a:pt x="1487346" y="175464"/>
                  </a:lnTo>
                  <a:lnTo>
                    <a:pt x="1490829" y="176298"/>
                  </a:lnTo>
                  <a:lnTo>
                    <a:pt x="1494312" y="177127"/>
                  </a:lnTo>
                  <a:lnTo>
                    <a:pt x="1497796" y="177953"/>
                  </a:lnTo>
                  <a:lnTo>
                    <a:pt x="1501279" y="178773"/>
                  </a:lnTo>
                  <a:lnTo>
                    <a:pt x="1504762" y="179590"/>
                  </a:lnTo>
                  <a:lnTo>
                    <a:pt x="1508245" y="180403"/>
                  </a:lnTo>
                  <a:lnTo>
                    <a:pt x="1511729" y="181211"/>
                  </a:lnTo>
                  <a:lnTo>
                    <a:pt x="1515212" y="182015"/>
                  </a:lnTo>
                  <a:lnTo>
                    <a:pt x="1518695" y="182815"/>
                  </a:lnTo>
                  <a:lnTo>
                    <a:pt x="1522178" y="183611"/>
                  </a:lnTo>
                  <a:lnTo>
                    <a:pt x="1525662" y="184403"/>
                  </a:lnTo>
                  <a:lnTo>
                    <a:pt x="1529145" y="185192"/>
                  </a:lnTo>
                  <a:lnTo>
                    <a:pt x="1532628" y="185976"/>
                  </a:lnTo>
                  <a:lnTo>
                    <a:pt x="1536111" y="186556"/>
                  </a:lnTo>
                  <a:lnTo>
                    <a:pt x="1539595" y="187119"/>
                  </a:lnTo>
                  <a:lnTo>
                    <a:pt x="1543078" y="187680"/>
                  </a:lnTo>
                  <a:lnTo>
                    <a:pt x="1546561" y="188237"/>
                  </a:lnTo>
                  <a:lnTo>
                    <a:pt x="1550044" y="188792"/>
                  </a:lnTo>
                  <a:lnTo>
                    <a:pt x="1553528" y="189344"/>
                  </a:lnTo>
                  <a:lnTo>
                    <a:pt x="1557011" y="189894"/>
                  </a:lnTo>
                  <a:lnTo>
                    <a:pt x="1560494" y="190441"/>
                  </a:lnTo>
                  <a:lnTo>
                    <a:pt x="1563977" y="190985"/>
                  </a:lnTo>
                  <a:lnTo>
                    <a:pt x="1567461" y="191527"/>
                  </a:lnTo>
                  <a:lnTo>
                    <a:pt x="1570944" y="192066"/>
                  </a:lnTo>
                  <a:lnTo>
                    <a:pt x="1574427" y="192603"/>
                  </a:lnTo>
                  <a:lnTo>
                    <a:pt x="1577910" y="193137"/>
                  </a:lnTo>
                  <a:lnTo>
                    <a:pt x="1581394" y="193668"/>
                  </a:lnTo>
                  <a:lnTo>
                    <a:pt x="1584877" y="194197"/>
                  </a:lnTo>
                  <a:lnTo>
                    <a:pt x="1588360" y="194724"/>
                  </a:lnTo>
                  <a:lnTo>
                    <a:pt x="1591843" y="195248"/>
                  </a:lnTo>
                  <a:lnTo>
                    <a:pt x="1595327" y="195769"/>
                  </a:lnTo>
                  <a:lnTo>
                    <a:pt x="1598810" y="196295"/>
                  </a:lnTo>
                  <a:lnTo>
                    <a:pt x="1602293" y="196884"/>
                  </a:lnTo>
                  <a:lnTo>
                    <a:pt x="1605776" y="197470"/>
                  </a:lnTo>
                  <a:lnTo>
                    <a:pt x="1609260" y="198054"/>
                  </a:lnTo>
                  <a:lnTo>
                    <a:pt x="1612743" y="198634"/>
                  </a:lnTo>
                  <a:lnTo>
                    <a:pt x="1616226" y="199212"/>
                  </a:lnTo>
                  <a:lnTo>
                    <a:pt x="1619709" y="199787"/>
                  </a:lnTo>
                  <a:lnTo>
                    <a:pt x="1623193" y="200360"/>
                  </a:lnTo>
                  <a:lnTo>
                    <a:pt x="1626676" y="200930"/>
                  </a:lnTo>
                  <a:lnTo>
                    <a:pt x="1630159" y="201497"/>
                  </a:lnTo>
                  <a:lnTo>
                    <a:pt x="1633642" y="202061"/>
                  </a:lnTo>
                  <a:lnTo>
                    <a:pt x="1637126" y="202623"/>
                  </a:lnTo>
                  <a:lnTo>
                    <a:pt x="1640609" y="203183"/>
                  </a:lnTo>
                  <a:lnTo>
                    <a:pt x="1644092" y="203740"/>
                  </a:lnTo>
                  <a:lnTo>
                    <a:pt x="1647575" y="204294"/>
                  </a:lnTo>
                  <a:lnTo>
                    <a:pt x="1651059" y="204846"/>
                  </a:lnTo>
                  <a:lnTo>
                    <a:pt x="1654542" y="205395"/>
                  </a:lnTo>
                  <a:lnTo>
                    <a:pt x="1658025" y="205942"/>
                  </a:lnTo>
                  <a:lnTo>
                    <a:pt x="1661508" y="206486"/>
                  </a:lnTo>
                  <a:lnTo>
                    <a:pt x="1664992" y="207028"/>
                  </a:lnTo>
                  <a:lnTo>
                    <a:pt x="1668475" y="207568"/>
                  </a:lnTo>
                  <a:lnTo>
                    <a:pt x="1671958" y="208105"/>
                  </a:lnTo>
                  <a:lnTo>
                    <a:pt x="1675441" y="208639"/>
                  </a:lnTo>
                  <a:lnTo>
                    <a:pt x="1678925" y="209172"/>
                  </a:lnTo>
                  <a:lnTo>
                    <a:pt x="1682408" y="209701"/>
                  </a:lnTo>
                  <a:lnTo>
                    <a:pt x="1685891" y="210229"/>
                  </a:lnTo>
                  <a:lnTo>
                    <a:pt x="1689374" y="210754"/>
                  </a:lnTo>
                  <a:lnTo>
                    <a:pt x="1692858" y="211277"/>
                  </a:lnTo>
                  <a:lnTo>
                    <a:pt x="1696341" y="211797"/>
                  </a:lnTo>
                  <a:lnTo>
                    <a:pt x="1699824" y="212316"/>
                  </a:lnTo>
                  <a:lnTo>
                    <a:pt x="1703307" y="213718"/>
                  </a:lnTo>
                  <a:lnTo>
                    <a:pt x="1706791" y="215127"/>
                  </a:lnTo>
                  <a:lnTo>
                    <a:pt x="1710274" y="216528"/>
                  </a:lnTo>
                  <a:lnTo>
                    <a:pt x="1713757" y="217923"/>
                  </a:lnTo>
                  <a:lnTo>
                    <a:pt x="1717240" y="219310"/>
                  </a:lnTo>
                  <a:lnTo>
                    <a:pt x="1720723" y="220691"/>
                  </a:lnTo>
                  <a:lnTo>
                    <a:pt x="1724207" y="222065"/>
                  </a:lnTo>
                  <a:lnTo>
                    <a:pt x="1727690" y="223433"/>
                  </a:lnTo>
                  <a:lnTo>
                    <a:pt x="1731173" y="224793"/>
                  </a:lnTo>
                  <a:lnTo>
                    <a:pt x="1734656" y="226148"/>
                  </a:lnTo>
                  <a:lnTo>
                    <a:pt x="1738140" y="227495"/>
                  </a:lnTo>
                  <a:lnTo>
                    <a:pt x="1741623" y="228836"/>
                  </a:lnTo>
                  <a:lnTo>
                    <a:pt x="1745106" y="230171"/>
                  </a:lnTo>
                  <a:lnTo>
                    <a:pt x="1748589" y="231499"/>
                  </a:lnTo>
                  <a:lnTo>
                    <a:pt x="1752073" y="232821"/>
                  </a:lnTo>
                  <a:lnTo>
                    <a:pt x="1755556" y="234137"/>
                  </a:lnTo>
                  <a:lnTo>
                    <a:pt x="1759039" y="235446"/>
                  </a:lnTo>
                  <a:lnTo>
                    <a:pt x="1762522" y="236749"/>
                  </a:lnTo>
                  <a:lnTo>
                    <a:pt x="1766006" y="238046"/>
                  </a:lnTo>
                  <a:lnTo>
                    <a:pt x="1769489" y="239337"/>
                  </a:lnTo>
                  <a:lnTo>
                    <a:pt x="1772972" y="240622"/>
                  </a:lnTo>
                  <a:lnTo>
                    <a:pt x="1776455" y="241901"/>
                  </a:lnTo>
                  <a:lnTo>
                    <a:pt x="1779939" y="243173"/>
                  </a:lnTo>
                  <a:lnTo>
                    <a:pt x="1783422" y="244440"/>
                  </a:lnTo>
                  <a:lnTo>
                    <a:pt x="1786905" y="245701"/>
                  </a:lnTo>
                  <a:lnTo>
                    <a:pt x="1790388" y="246956"/>
                  </a:lnTo>
                  <a:lnTo>
                    <a:pt x="1793872" y="247914"/>
                  </a:lnTo>
                  <a:lnTo>
                    <a:pt x="1797355" y="248508"/>
                  </a:lnTo>
                  <a:lnTo>
                    <a:pt x="1800838" y="249099"/>
                  </a:lnTo>
                  <a:lnTo>
                    <a:pt x="1804321" y="249688"/>
                  </a:lnTo>
                  <a:lnTo>
                    <a:pt x="1807805" y="250274"/>
                  </a:lnTo>
                  <a:lnTo>
                    <a:pt x="1811288" y="250857"/>
                  </a:lnTo>
                  <a:lnTo>
                    <a:pt x="1814771" y="251438"/>
                  </a:lnTo>
                  <a:lnTo>
                    <a:pt x="1818254" y="252017"/>
                  </a:lnTo>
                  <a:lnTo>
                    <a:pt x="1821738" y="252594"/>
                  </a:lnTo>
                  <a:lnTo>
                    <a:pt x="1825221" y="253167"/>
                  </a:lnTo>
                  <a:lnTo>
                    <a:pt x="1828704" y="253739"/>
                  </a:lnTo>
                  <a:lnTo>
                    <a:pt x="1832187" y="254308"/>
                  </a:lnTo>
                  <a:lnTo>
                    <a:pt x="1835671" y="254875"/>
                  </a:lnTo>
                  <a:lnTo>
                    <a:pt x="1839154" y="255439"/>
                  </a:lnTo>
                  <a:lnTo>
                    <a:pt x="1842637" y="256002"/>
                  </a:lnTo>
                  <a:lnTo>
                    <a:pt x="1846120" y="256561"/>
                  </a:lnTo>
                  <a:lnTo>
                    <a:pt x="1849604" y="257119"/>
                  </a:lnTo>
                  <a:lnTo>
                    <a:pt x="1853087" y="257674"/>
                  </a:lnTo>
                  <a:lnTo>
                    <a:pt x="1856570" y="258227"/>
                  </a:lnTo>
                  <a:lnTo>
                    <a:pt x="1860053" y="258778"/>
                  </a:lnTo>
                  <a:lnTo>
                    <a:pt x="1863537" y="259326"/>
                  </a:lnTo>
                  <a:lnTo>
                    <a:pt x="1867020" y="259872"/>
                  </a:lnTo>
                  <a:lnTo>
                    <a:pt x="1870503" y="260416"/>
                  </a:lnTo>
                  <a:lnTo>
                    <a:pt x="1873986" y="260958"/>
                  </a:lnTo>
                  <a:lnTo>
                    <a:pt x="1877470" y="261902"/>
                  </a:lnTo>
                  <a:lnTo>
                    <a:pt x="1880953" y="263292"/>
                  </a:lnTo>
                  <a:lnTo>
                    <a:pt x="1884436" y="264675"/>
                  </a:lnTo>
                  <a:lnTo>
                    <a:pt x="1887919" y="266053"/>
                  </a:lnTo>
                  <a:lnTo>
                    <a:pt x="1891403" y="267424"/>
                  </a:lnTo>
                  <a:lnTo>
                    <a:pt x="1894886" y="268788"/>
                  </a:lnTo>
                  <a:lnTo>
                    <a:pt x="1898369" y="270147"/>
                  </a:lnTo>
                  <a:lnTo>
                    <a:pt x="1901852" y="271499"/>
                  </a:lnTo>
                  <a:lnTo>
                    <a:pt x="1905336" y="272846"/>
                  </a:lnTo>
                  <a:lnTo>
                    <a:pt x="1908819" y="274186"/>
                  </a:lnTo>
                  <a:lnTo>
                    <a:pt x="1912302" y="275521"/>
                  </a:lnTo>
                  <a:lnTo>
                    <a:pt x="1915785" y="276849"/>
                  </a:lnTo>
                  <a:lnTo>
                    <a:pt x="1919269" y="278172"/>
                  </a:lnTo>
                  <a:lnTo>
                    <a:pt x="1922752" y="279488"/>
                  </a:lnTo>
                  <a:lnTo>
                    <a:pt x="1926235" y="280799"/>
                  </a:lnTo>
                  <a:lnTo>
                    <a:pt x="1929718" y="282104"/>
                  </a:lnTo>
                  <a:lnTo>
                    <a:pt x="1933202" y="283403"/>
                  </a:lnTo>
                  <a:lnTo>
                    <a:pt x="1936685" y="284697"/>
                  </a:lnTo>
                  <a:lnTo>
                    <a:pt x="1940168" y="285985"/>
                  </a:lnTo>
                  <a:lnTo>
                    <a:pt x="1943651" y="287267"/>
                  </a:lnTo>
                  <a:lnTo>
                    <a:pt x="1947135" y="288543"/>
                  </a:lnTo>
                  <a:lnTo>
                    <a:pt x="1950618" y="289814"/>
                  </a:lnTo>
                  <a:lnTo>
                    <a:pt x="1954101" y="291080"/>
                  </a:lnTo>
                  <a:lnTo>
                    <a:pt x="1957584" y="293172"/>
                  </a:lnTo>
                  <a:lnTo>
                    <a:pt x="1961068" y="296752"/>
                  </a:lnTo>
                  <a:lnTo>
                    <a:pt x="1964551" y="300312"/>
                  </a:lnTo>
                  <a:lnTo>
                    <a:pt x="1968034" y="303851"/>
                  </a:lnTo>
                  <a:lnTo>
                    <a:pt x="1971517" y="307370"/>
                  </a:lnTo>
                  <a:lnTo>
                    <a:pt x="1975001" y="310868"/>
                  </a:lnTo>
                  <a:lnTo>
                    <a:pt x="1978484" y="314347"/>
                  </a:lnTo>
                  <a:lnTo>
                    <a:pt x="1981967" y="317806"/>
                  </a:lnTo>
                  <a:lnTo>
                    <a:pt x="1985450" y="321245"/>
                  </a:lnTo>
                  <a:lnTo>
                    <a:pt x="1988934" y="324665"/>
                  </a:lnTo>
                  <a:lnTo>
                    <a:pt x="1992417" y="328065"/>
                  </a:lnTo>
                  <a:lnTo>
                    <a:pt x="1995900" y="331446"/>
                  </a:lnTo>
                  <a:lnTo>
                    <a:pt x="1999383" y="334808"/>
                  </a:lnTo>
                  <a:lnTo>
                    <a:pt x="2002867" y="338152"/>
                  </a:lnTo>
                  <a:lnTo>
                    <a:pt x="2006350" y="341477"/>
                  </a:lnTo>
                  <a:lnTo>
                    <a:pt x="2009833" y="344783"/>
                  </a:lnTo>
                  <a:lnTo>
                    <a:pt x="2013316" y="348071"/>
                  </a:lnTo>
                  <a:lnTo>
                    <a:pt x="2016799" y="351341"/>
                  </a:lnTo>
                  <a:lnTo>
                    <a:pt x="2020283" y="354592"/>
                  </a:lnTo>
                  <a:lnTo>
                    <a:pt x="2023766" y="357826"/>
                  </a:lnTo>
                  <a:lnTo>
                    <a:pt x="2027249" y="359819"/>
                  </a:lnTo>
                  <a:lnTo>
                    <a:pt x="2030732" y="361187"/>
                  </a:lnTo>
                  <a:lnTo>
                    <a:pt x="2034216" y="362549"/>
                  </a:lnTo>
                  <a:lnTo>
                    <a:pt x="2037699" y="363904"/>
                  </a:lnTo>
                  <a:lnTo>
                    <a:pt x="2041182" y="365255"/>
                  </a:lnTo>
                  <a:lnTo>
                    <a:pt x="2044665" y="366599"/>
                  </a:lnTo>
                  <a:lnTo>
                    <a:pt x="2048149" y="367937"/>
                  </a:lnTo>
                  <a:lnTo>
                    <a:pt x="2051632" y="369270"/>
                  </a:lnTo>
                  <a:lnTo>
                    <a:pt x="2055115" y="370598"/>
                  </a:lnTo>
                  <a:lnTo>
                    <a:pt x="2058598" y="371919"/>
                  </a:lnTo>
                  <a:lnTo>
                    <a:pt x="2062082" y="373235"/>
                  </a:lnTo>
                  <a:lnTo>
                    <a:pt x="2065565" y="374546"/>
                  </a:lnTo>
                  <a:lnTo>
                    <a:pt x="2069048" y="375851"/>
                  </a:lnTo>
                  <a:lnTo>
                    <a:pt x="2072531" y="377150"/>
                  </a:lnTo>
                  <a:lnTo>
                    <a:pt x="2076015" y="378445"/>
                  </a:lnTo>
                  <a:lnTo>
                    <a:pt x="2079498" y="379733"/>
                  </a:lnTo>
                  <a:lnTo>
                    <a:pt x="2082981" y="381017"/>
                  </a:lnTo>
                  <a:lnTo>
                    <a:pt x="2086464" y="382294"/>
                  </a:lnTo>
                  <a:lnTo>
                    <a:pt x="2089948" y="383567"/>
                  </a:lnTo>
                  <a:lnTo>
                    <a:pt x="2093431" y="384835"/>
                  </a:lnTo>
                  <a:lnTo>
                    <a:pt x="2096914" y="386097"/>
                  </a:lnTo>
                  <a:lnTo>
                    <a:pt x="2100397" y="387354"/>
                  </a:lnTo>
                  <a:lnTo>
                    <a:pt x="2103881" y="388605"/>
                  </a:lnTo>
                  <a:lnTo>
                    <a:pt x="2107364" y="389852"/>
                  </a:lnTo>
                  <a:lnTo>
                    <a:pt x="2110847" y="391093"/>
                  </a:lnTo>
                  <a:lnTo>
                    <a:pt x="2114330" y="392330"/>
                  </a:lnTo>
                  <a:lnTo>
                    <a:pt x="2117814" y="393100"/>
                  </a:lnTo>
                  <a:lnTo>
                    <a:pt x="2121297" y="393857"/>
                  </a:lnTo>
                  <a:lnTo>
                    <a:pt x="2124780" y="394611"/>
                  </a:lnTo>
                  <a:lnTo>
                    <a:pt x="2128263" y="395363"/>
                  </a:lnTo>
                  <a:lnTo>
                    <a:pt x="2131747" y="396111"/>
                  </a:lnTo>
                  <a:lnTo>
                    <a:pt x="2135230" y="396857"/>
                  </a:lnTo>
                  <a:lnTo>
                    <a:pt x="2138713" y="397600"/>
                  </a:lnTo>
                  <a:lnTo>
                    <a:pt x="2142196" y="398340"/>
                  </a:lnTo>
                  <a:lnTo>
                    <a:pt x="2145680" y="399078"/>
                  </a:lnTo>
                  <a:lnTo>
                    <a:pt x="2149163" y="399813"/>
                  </a:lnTo>
                  <a:lnTo>
                    <a:pt x="2152646" y="400545"/>
                  </a:lnTo>
                  <a:lnTo>
                    <a:pt x="2156129" y="401274"/>
                  </a:lnTo>
                  <a:lnTo>
                    <a:pt x="2159613" y="402001"/>
                  </a:lnTo>
                  <a:lnTo>
                    <a:pt x="2163096" y="402725"/>
                  </a:lnTo>
                  <a:lnTo>
                    <a:pt x="2166579" y="403446"/>
                  </a:lnTo>
                  <a:lnTo>
                    <a:pt x="2170062" y="404165"/>
                  </a:lnTo>
                  <a:lnTo>
                    <a:pt x="2173546" y="404881"/>
                  </a:lnTo>
                  <a:lnTo>
                    <a:pt x="2177029" y="405594"/>
                  </a:lnTo>
                  <a:lnTo>
                    <a:pt x="2180512" y="406305"/>
                  </a:lnTo>
                  <a:lnTo>
                    <a:pt x="2183995" y="407013"/>
                  </a:lnTo>
                  <a:lnTo>
                    <a:pt x="2187479" y="407719"/>
                  </a:lnTo>
                  <a:lnTo>
                    <a:pt x="2190962" y="408422"/>
                  </a:lnTo>
                  <a:lnTo>
                    <a:pt x="2194445" y="409122"/>
                  </a:lnTo>
                  <a:lnTo>
                    <a:pt x="2197928" y="409820"/>
                  </a:lnTo>
                  <a:lnTo>
                    <a:pt x="2201412" y="410516"/>
                  </a:lnTo>
                  <a:lnTo>
                    <a:pt x="2204895" y="411209"/>
                  </a:lnTo>
                  <a:lnTo>
                    <a:pt x="2208378" y="411899"/>
                  </a:lnTo>
                  <a:lnTo>
                    <a:pt x="2211861" y="412587"/>
                  </a:lnTo>
                  <a:lnTo>
                    <a:pt x="2215345" y="413273"/>
                  </a:lnTo>
                  <a:lnTo>
                    <a:pt x="2218828" y="413956"/>
                  </a:lnTo>
                  <a:lnTo>
                    <a:pt x="2222311" y="414636"/>
                  </a:lnTo>
                  <a:lnTo>
                    <a:pt x="2225794" y="415314"/>
                  </a:lnTo>
                  <a:lnTo>
                    <a:pt x="2229278" y="415990"/>
                  </a:lnTo>
                  <a:lnTo>
                    <a:pt x="2232761" y="416663"/>
                  </a:lnTo>
                  <a:lnTo>
                    <a:pt x="2236244" y="417334"/>
                  </a:lnTo>
                  <a:lnTo>
                    <a:pt x="2239727" y="418003"/>
                  </a:lnTo>
                  <a:lnTo>
                    <a:pt x="2243211" y="418669"/>
                  </a:lnTo>
                  <a:lnTo>
                    <a:pt x="2246694" y="419596"/>
                  </a:lnTo>
                  <a:lnTo>
                    <a:pt x="2250177" y="421110"/>
                  </a:lnTo>
                  <a:lnTo>
                    <a:pt x="2253660" y="422617"/>
                  </a:lnTo>
                  <a:lnTo>
                    <a:pt x="2257144" y="424119"/>
                  </a:lnTo>
                  <a:lnTo>
                    <a:pt x="2260627" y="425614"/>
                  </a:lnTo>
                  <a:lnTo>
                    <a:pt x="2264110" y="427103"/>
                  </a:lnTo>
                  <a:lnTo>
                    <a:pt x="2267593" y="428586"/>
                  </a:lnTo>
                  <a:lnTo>
                    <a:pt x="2271077" y="430063"/>
                  </a:lnTo>
                  <a:lnTo>
                    <a:pt x="2274560" y="431534"/>
                  </a:lnTo>
                  <a:lnTo>
                    <a:pt x="2278043" y="433000"/>
                  </a:lnTo>
                  <a:lnTo>
                    <a:pt x="2281526" y="434459"/>
                  </a:lnTo>
                  <a:lnTo>
                    <a:pt x="2285010" y="435912"/>
                  </a:lnTo>
                  <a:lnTo>
                    <a:pt x="2288493" y="437360"/>
                  </a:lnTo>
                  <a:lnTo>
                    <a:pt x="2291976" y="438802"/>
                  </a:lnTo>
                  <a:lnTo>
                    <a:pt x="2295459" y="440238"/>
                  </a:lnTo>
                  <a:lnTo>
                    <a:pt x="2298942" y="441669"/>
                  </a:lnTo>
                  <a:lnTo>
                    <a:pt x="2302426" y="443094"/>
                  </a:lnTo>
                  <a:lnTo>
                    <a:pt x="2305909" y="444390"/>
                  </a:lnTo>
                  <a:lnTo>
                    <a:pt x="2309392" y="445138"/>
                  </a:lnTo>
                  <a:lnTo>
                    <a:pt x="2312875" y="445883"/>
                  </a:lnTo>
                  <a:lnTo>
                    <a:pt x="2316359" y="446626"/>
                  </a:lnTo>
                  <a:lnTo>
                    <a:pt x="2319842" y="447366"/>
                  </a:lnTo>
                  <a:lnTo>
                    <a:pt x="2323325" y="448103"/>
                  </a:lnTo>
                  <a:lnTo>
                    <a:pt x="2326808" y="448838"/>
                  </a:lnTo>
                  <a:lnTo>
                    <a:pt x="2330292" y="449571"/>
                  </a:lnTo>
                  <a:lnTo>
                    <a:pt x="2333775" y="450301"/>
                  </a:lnTo>
                  <a:lnTo>
                    <a:pt x="2337258" y="451028"/>
                  </a:lnTo>
                  <a:lnTo>
                    <a:pt x="2340741" y="451753"/>
                  </a:lnTo>
                  <a:lnTo>
                    <a:pt x="2344225" y="452476"/>
                  </a:lnTo>
                  <a:lnTo>
                    <a:pt x="2347708" y="453195"/>
                  </a:lnTo>
                  <a:lnTo>
                    <a:pt x="2351191" y="453913"/>
                  </a:lnTo>
                  <a:lnTo>
                    <a:pt x="2354674" y="454628"/>
                  </a:lnTo>
                  <a:lnTo>
                    <a:pt x="2358158" y="455340"/>
                  </a:lnTo>
                  <a:lnTo>
                    <a:pt x="2361641" y="456050"/>
                  </a:lnTo>
                  <a:lnTo>
                    <a:pt x="2365124" y="456758"/>
                  </a:lnTo>
                  <a:lnTo>
                    <a:pt x="2368607" y="457463"/>
                  </a:lnTo>
                  <a:lnTo>
                    <a:pt x="2372091" y="458166"/>
                  </a:lnTo>
                  <a:lnTo>
                    <a:pt x="2375574" y="458867"/>
                  </a:lnTo>
                  <a:lnTo>
                    <a:pt x="2379057" y="459565"/>
                  </a:lnTo>
                  <a:lnTo>
                    <a:pt x="2382540" y="460260"/>
                  </a:lnTo>
                  <a:lnTo>
                    <a:pt x="2386024" y="460954"/>
                  </a:lnTo>
                  <a:lnTo>
                    <a:pt x="2389507" y="461645"/>
                  </a:lnTo>
                  <a:lnTo>
                    <a:pt x="2392990" y="462334"/>
                  </a:lnTo>
                  <a:lnTo>
                    <a:pt x="2396473" y="463020"/>
                  </a:lnTo>
                  <a:lnTo>
                    <a:pt x="2399957" y="463704"/>
                  </a:lnTo>
                  <a:lnTo>
                    <a:pt x="2403440" y="464386"/>
                  </a:lnTo>
                  <a:lnTo>
                    <a:pt x="2406923" y="466093"/>
                  </a:lnTo>
                  <a:lnTo>
                    <a:pt x="2410406" y="467869"/>
                  </a:lnTo>
                  <a:lnTo>
                    <a:pt x="2413890" y="469638"/>
                  </a:lnTo>
                  <a:lnTo>
                    <a:pt x="2417373" y="471399"/>
                  </a:lnTo>
                  <a:lnTo>
                    <a:pt x="2420856" y="473154"/>
                  </a:lnTo>
                  <a:lnTo>
                    <a:pt x="2424339" y="474901"/>
                  </a:lnTo>
                  <a:lnTo>
                    <a:pt x="2427823" y="476642"/>
                  </a:lnTo>
                  <a:lnTo>
                    <a:pt x="2431306" y="478375"/>
                  </a:lnTo>
                  <a:lnTo>
                    <a:pt x="2434789" y="480101"/>
                  </a:lnTo>
                  <a:lnTo>
                    <a:pt x="2438272" y="481821"/>
                  </a:lnTo>
                  <a:lnTo>
                    <a:pt x="2441756" y="483533"/>
                  </a:lnTo>
                  <a:lnTo>
                    <a:pt x="2445239" y="485239"/>
                  </a:lnTo>
                  <a:lnTo>
                    <a:pt x="2448722" y="486938"/>
                  </a:lnTo>
                  <a:lnTo>
                    <a:pt x="2452205" y="488786"/>
                  </a:lnTo>
                  <a:lnTo>
                    <a:pt x="2455689" y="491137"/>
                  </a:lnTo>
                  <a:lnTo>
                    <a:pt x="2459172" y="493479"/>
                  </a:lnTo>
                  <a:lnTo>
                    <a:pt x="2462655" y="495809"/>
                  </a:lnTo>
                  <a:lnTo>
                    <a:pt x="2466138" y="498130"/>
                  </a:lnTo>
                  <a:lnTo>
                    <a:pt x="2469622" y="500440"/>
                  </a:lnTo>
                  <a:lnTo>
                    <a:pt x="2473105" y="502741"/>
                  </a:lnTo>
                  <a:lnTo>
                    <a:pt x="2476588" y="505031"/>
                  </a:lnTo>
                  <a:lnTo>
                    <a:pt x="2480071" y="507311"/>
                  </a:lnTo>
                  <a:lnTo>
                    <a:pt x="2483555" y="509582"/>
                  </a:lnTo>
                  <a:lnTo>
                    <a:pt x="2487038" y="511843"/>
                  </a:lnTo>
                  <a:lnTo>
                    <a:pt x="2490521" y="514094"/>
                  </a:lnTo>
                  <a:lnTo>
                    <a:pt x="2494004" y="516335"/>
                  </a:lnTo>
                  <a:lnTo>
                    <a:pt x="2497488" y="518567"/>
                  </a:lnTo>
                  <a:lnTo>
                    <a:pt x="2500971" y="520789"/>
                  </a:lnTo>
                  <a:lnTo>
                    <a:pt x="2504454" y="523002"/>
                  </a:lnTo>
                  <a:lnTo>
                    <a:pt x="2507937" y="525205"/>
                  </a:lnTo>
                  <a:lnTo>
                    <a:pt x="2511421" y="527399"/>
                  </a:lnTo>
                  <a:lnTo>
                    <a:pt x="2514904" y="529583"/>
                  </a:lnTo>
                  <a:lnTo>
                    <a:pt x="2518387" y="531758"/>
                  </a:lnTo>
                  <a:lnTo>
                    <a:pt x="2521870" y="533924"/>
                  </a:lnTo>
                  <a:lnTo>
                    <a:pt x="2525354" y="536081"/>
                  </a:lnTo>
                  <a:lnTo>
                    <a:pt x="2528837" y="538229"/>
                  </a:lnTo>
                  <a:lnTo>
                    <a:pt x="2532320" y="539516"/>
                  </a:lnTo>
                  <a:lnTo>
                    <a:pt x="2535803" y="540775"/>
                  </a:lnTo>
                  <a:lnTo>
                    <a:pt x="2539287" y="542029"/>
                  </a:lnTo>
                  <a:lnTo>
                    <a:pt x="2542770" y="543278"/>
                  </a:lnTo>
                  <a:lnTo>
                    <a:pt x="2546253" y="544523"/>
                  </a:lnTo>
                  <a:lnTo>
                    <a:pt x="2549736" y="545764"/>
                  </a:lnTo>
                  <a:lnTo>
                    <a:pt x="2553220" y="547000"/>
                  </a:lnTo>
                  <a:lnTo>
                    <a:pt x="2556703" y="548232"/>
                  </a:lnTo>
                  <a:lnTo>
                    <a:pt x="2560186" y="549459"/>
                  </a:lnTo>
                  <a:lnTo>
                    <a:pt x="2563669" y="550682"/>
                  </a:lnTo>
                  <a:lnTo>
                    <a:pt x="2567153" y="551901"/>
                  </a:lnTo>
                  <a:lnTo>
                    <a:pt x="2570636" y="553116"/>
                  </a:lnTo>
                  <a:lnTo>
                    <a:pt x="2574119" y="554326"/>
                  </a:lnTo>
                  <a:lnTo>
                    <a:pt x="2577602" y="555531"/>
                  </a:lnTo>
                  <a:lnTo>
                    <a:pt x="2581085" y="556733"/>
                  </a:lnTo>
                  <a:lnTo>
                    <a:pt x="2584569" y="557930"/>
                  </a:lnTo>
                  <a:lnTo>
                    <a:pt x="2588052" y="559124"/>
                  </a:lnTo>
                  <a:lnTo>
                    <a:pt x="2591535" y="560313"/>
                  </a:lnTo>
                  <a:lnTo>
                    <a:pt x="2595018" y="561497"/>
                  </a:lnTo>
                  <a:lnTo>
                    <a:pt x="2598502" y="562678"/>
                  </a:lnTo>
                  <a:lnTo>
                    <a:pt x="2601985" y="563855"/>
                  </a:lnTo>
                  <a:lnTo>
                    <a:pt x="2605468" y="565027"/>
                  </a:lnTo>
                  <a:lnTo>
                    <a:pt x="2608951" y="566196"/>
                  </a:lnTo>
                  <a:lnTo>
                    <a:pt x="2612435" y="567360"/>
                  </a:lnTo>
                  <a:lnTo>
                    <a:pt x="2615918" y="568857"/>
                  </a:lnTo>
                  <a:lnTo>
                    <a:pt x="2619401" y="572347"/>
                  </a:lnTo>
                  <a:lnTo>
                    <a:pt x="2622884" y="575819"/>
                  </a:lnTo>
                  <a:lnTo>
                    <a:pt x="2626368" y="579274"/>
                  </a:lnTo>
                  <a:lnTo>
                    <a:pt x="2629851" y="582712"/>
                  </a:lnTo>
                  <a:lnTo>
                    <a:pt x="2629851" y="582712"/>
                  </a:lnTo>
                  <a:lnTo>
                    <a:pt x="2633334" y="586132"/>
                  </a:lnTo>
                  <a:lnTo>
                    <a:pt x="2636817" y="589535"/>
                  </a:lnTo>
                  <a:lnTo>
                    <a:pt x="2640301" y="592921"/>
                  </a:lnTo>
                  <a:lnTo>
                    <a:pt x="2643784" y="596291"/>
                  </a:lnTo>
                  <a:lnTo>
                    <a:pt x="2647267" y="599644"/>
                  </a:lnTo>
                  <a:lnTo>
                    <a:pt x="2650750" y="602980"/>
                  </a:lnTo>
                  <a:lnTo>
                    <a:pt x="2654234" y="606300"/>
                  </a:lnTo>
                  <a:lnTo>
                    <a:pt x="2657717" y="609603"/>
                  </a:lnTo>
                  <a:lnTo>
                    <a:pt x="2661200" y="612890"/>
                  </a:lnTo>
                  <a:lnTo>
                    <a:pt x="2664683" y="616162"/>
                  </a:lnTo>
                  <a:lnTo>
                    <a:pt x="2668167" y="619417"/>
                  </a:lnTo>
                  <a:lnTo>
                    <a:pt x="2671650" y="622656"/>
                  </a:lnTo>
                  <a:lnTo>
                    <a:pt x="2675133" y="625880"/>
                  </a:lnTo>
                  <a:lnTo>
                    <a:pt x="2678616" y="629088"/>
                  </a:lnTo>
                  <a:lnTo>
                    <a:pt x="2682100" y="631734"/>
                  </a:lnTo>
                  <a:lnTo>
                    <a:pt x="2685583" y="633144"/>
                  </a:lnTo>
                  <a:lnTo>
                    <a:pt x="2689066" y="634549"/>
                  </a:lnTo>
                  <a:lnTo>
                    <a:pt x="2692549" y="635949"/>
                  </a:lnTo>
                  <a:lnTo>
                    <a:pt x="2696033" y="637344"/>
                  </a:lnTo>
                  <a:lnTo>
                    <a:pt x="2699516" y="638734"/>
                  </a:lnTo>
                  <a:lnTo>
                    <a:pt x="2702999" y="640119"/>
                  </a:lnTo>
                  <a:lnTo>
                    <a:pt x="2706482" y="641500"/>
                  </a:lnTo>
                  <a:lnTo>
                    <a:pt x="2709966" y="642875"/>
                  </a:lnTo>
                  <a:lnTo>
                    <a:pt x="2713449" y="644245"/>
                  </a:lnTo>
                  <a:lnTo>
                    <a:pt x="2716932" y="645611"/>
                  </a:lnTo>
                  <a:lnTo>
                    <a:pt x="2720415" y="646972"/>
                  </a:lnTo>
                  <a:lnTo>
                    <a:pt x="2723899" y="648328"/>
                  </a:lnTo>
                  <a:lnTo>
                    <a:pt x="2727382" y="649679"/>
                  </a:lnTo>
                  <a:lnTo>
                    <a:pt x="2730865" y="651026"/>
                  </a:lnTo>
                  <a:lnTo>
                    <a:pt x="2734348" y="652368"/>
                  </a:lnTo>
                  <a:lnTo>
                    <a:pt x="2737832" y="653705"/>
                  </a:lnTo>
                  <a:lnTo>
                    <a:pt x="2741315" y="655038"/>
                  </a:lnTo>
                  <a:lnTo>
                    <a:pt x="2744798" y="656365"/>
                  </a:lnTo>
                  <a:lnTo>
                    <a:pt x="2748281" y="657689"/>
                  </a:lnTo>
                  <a:lnTo>
                    <a:pt x="2751765" y="659007"/>
                  </a:lnTo>
                  <a:lnTo>
                    <a:pt x="2755248" y="660322"/>
                  </a:lnTo>
                  <a:lnTo>
                    <a:pt x="2758731" y="661631"/>
                  </a:lnTo>
                  <a:lnTo>
                    <a:pt x="2762214" y="662936"/>
                  </a:lnTo>
                  <a:lnTo>
                    <a:pt x="2765698" y="664237"/>
                  </a:lnTo>
                  <a:lnTo>
                    <a:pt x="2769181" y="665533"/>
                  </a:lnTo>
                  <a:lnTo>
                    <a:pt x="2772664" y="666825"/>
                  </a:lnTo>
                  <a:lnTo>
                    <a:pt x="2776147" y="668112"/>
                  </a:lnTo>
                  <a:lnTo>
                    <a:pt x="2779631" y="671317"/>
                  </a:lnTo>
                  <a:lnTo>
                    <a:pt x="2783114" y="674693"/>
                  </a:lnTo>
                  <a:lnTo>
                    <a:pt x="2786597" y="678053"/>
                  </a:lnTo>
                  <a:lnTo>
                    <a:pt x="2790080" y="681396"/>
                  </a:lnTo>
                  <a:lnTo>
                    <a:pt x="2793564" y="684723"/>
                  </a:lnTo>
                  <a:lnTo>
                    <a:pt x="2797047" y="688034"/>
                  </a:lnTo>
                  <a:lnTo>
                    <a:pt x="2800530" y="691329"/>
                  </a:lnTo>
                  <a:lnTo>
                    <a:pt x="2804013" y="694608"/>
                  </a:lnTo>
                  <a:lnTo>
                    <a:pt x="2807497" y="697872"/>
                  </a:lnTo>
                  <a:lnTo>
                    <a:pt x="2810980" y="701119"/>
                  </a:lnTo>
                  <a:lnTo>
                    <a:pt x="2814463" y="704351"/>
                  </a:lnTo>
                  <a:lnTo>
                    <a:pt x="2817946" y="707568"/>
                  </a:lnTo>
                  <a:lnTo>
                    <a:pt x="2821430" y="709116"/>
                  </a:lnTo>
                  <a:lnTo>
                    <a:pt x="2824913" y="710524"/>
                  </a:lnTo>
                  <a:lnTo>
                    <a:pt x="2828396" y="711927"/>
                  </a:lnTo>
                  <a:lnTo>
                    <a:pt x="2831879" y="713325"/>
                  </a:lnTo>
                  <a:lnTo>
                    <a:pt x="2835363" y="714719"/>
                  </a:lnTo>
                  <a:lnTo>
                    <a:pt x="2838846" y="716107"/>
                  </a:lnTo>
                  <a:lnTo>
                    <a:pt x="2842329" y="717491"/>
                  </a:lnTo>
                  <a:lnTo>
                    <a:pt x="2845812" y="718870"/>
                  </a:lnTo>
                  <a:lnTo>
                    <a:pt x="2849296" y="720244"/>
                  </a:lnTo>
                  <a:lnTo>
                    <a:pt x="2852779" y="721614"/>
                  </a:lnTo>
                  <a:lnTo>
                    <a:pt x="2856262" y="722979"/>
                  </a:lnTo>
                  <a:lnTo>
                    <a:pt x="2859745" y="724339"/>
                  </a:lnTo>
                  <a:lnTo>
                    <a:pt x="2863229" y="725695"/>
                  </a:lnTo>
                  <a:lnTo>
                    <a:pt x="2866712" y="727046"/>
                  </a:lnTo>
                  <a:lnTo>
                    <a:pt x="2870195" y="728392"/>
                  </a:lnTo>
                  <a:lnTo>
                    <a:pt x="2873678" y="729734"/>
                  </a:lnTo>
                  <a:lnTo>
                    <a:pt x="2877161" y="731071"/>
                  </a:lnTo>
                  <a:lnTo>
                    <a:pt x="2880645" y="732404"/>
                  </a:lnTo>
                  <a:lnTo>
                    <a:pt x="2884128" y="733794"/>
                  </a:lnTo>
                  <a:lnTo>
                    <a:pt x="2887611" y="735808"/>
                  </a:lnTo>
                  <a:lnTo>
                    <a:pt x="2891094" y="737815"/>
                  </a:lnTo>
                  <a:lnTo>
                    <a:pt x="2894578" y="739814"/>
                  </a:lnTo>
                  <a:lnTo>
                    <a:pt x="2898061" y="741806"/>
                  </a:lnTo>
                  <a:lnTo>
                    <a:pt x="2901544" y="743790"/>
                  </a:lnTo>
                  <a:lnTo>
                    <a:pt x="2905027" y="745766"/>
                  </a:lnTo>
                  <a:lnTo>
                    <a:pt x="2908511" y="747735"/>
                  </a:lnTo>
                  <a:lnTo>
                    <a:pt x="2911994" y="749696"/>
                  </a:lnTo>
                  <a:lnTo>
                    <a:pt x="2915477" y="751649"/>
                  </a:lnTo>
                  <a:lnTo>
                    <a:pt x="2918960" y="753595"/>
                  </a:lnTo>
                  <a:lnTo>
                    <a:pt x="2922444" y="755534"/>
                  </a:lnTo>
                  <a:lnTo>
                    <a:pt x="2925927" y="757465"/>
                  </a:lnTo>
                  <a:lnTo>
                    <a:pt x="2929410" y="759390"/>
                  </a:lnTo>
                  <a:lnTo>
                    <a:pt x="2932893" y="761306"/>
                  </a:lnTo>
                  <a:lnTo>
                    <a:pt x="2936377" y="763216"/>
                  </a:lnTo>
                  <a:lnTo>
                    <a:pt x="2939860" y="765118"/>
                  </a:lnTo>
                  <a:lnTo>
                    <a:pt x="2943343" y="767013"/>
                  </a:lnTo>
                  <a:lnTo>
                    <a:pt x="2946826" y="768902"/>
                  </a:lnTo>
                  <a:lnTo>
                    <a:pt x="2950310" y="770783"/>
                  </a:lnTo>
                  <a:lnTo>
                    <a:pt x="2953793" y="772657"/>
                  </a:lnTo>
                  <a:lnTo>
                    <a:pt x="2957276" y="774524"/>
                  </a:lnTo>
                  <a:lnTo>
                    <a:pt x="2960759" y="776384"/>
                  </a:lnTo>
                  <a:lnTo>
                    <a:pt x="2964243" y="778237"/>
                  </a:lnTo>
                  <a:lnTo>
                    <a:pt x="2967726" y="780915"/>
                  </a:lnTo>
                  <a:lnTo>
                    <a:pt x="2971209" y="783605"/>
                  </a:lnTo>
                  <a:lnTo>
                    <a:pt x="2974692" y="786284"/>
                  </a:lnTo>
                  <a:lnTo>
                    <a:pt x="2978176" y="788951"/>
                  </a:lnTo>
                  <a:lnTo>
                    <a:pt x="2981659" y="791606"/>
                  </a:lnTo>
                  <a:lnTo>
                    <a:pt x="2985142" y="794250"/>
                  </a:lnTo>
                  <a:lnTo>
                    <a:pt x="2988625" y="796883"/>
                  </a:lnTo>
                  <a:lnTo>
                    <a:pt x="2992109" y="799505"/>
                  </a:lnTo>
                  <a:lnTo>
                    <a:pt x="2995592" y="802115"/>
                  </a:lnTo>
                  <a:lnTo>
                    <a:pt x="2999075" y="804714"/>
                  </a:lnTo>
                  <a:lnTo>
                    <a:pt x="3002558" y="807302"/>
                  </a:lnTo>
                  <a:lnTo>
                    <a:pt x="3006042" y="809425"/>
                  </a:lnTo>
                  <a:lnTo>
                    <a:pt x="3009525" y="811455"/>
                  </a:lnTo>
                  <a:lnTo>
                    <a:pt x="3013008" y="813477"/>
                  </a:lnTo>
                  <a:lnTo>
                    <a:pt x="3016491" y="815492"/>
                  </a:lnTo>
                  <a:lnTo>
                    <a:pt x="3019975" y="817499"/>
                  </a:lnTo>
                  <a:lnTo>
                    <a:pt x="3023458" y="819498"/>
                  </a:lnTo>
                  <a:lnTo>
                    <a:pt x="3026941" y="821489"/>
                  </a:lnTo>
                  <a:lnTo>
                    <a:pt x="3030424" y="823474"/>
                  </a:lnTo>
                  <a:lnTo>
                    <a:pt x="3033908" y="825450"/>
                  </a:lnTo>
                  <a:lnTo>
                    <a:pt x="3037391" y="827419"/>
                  </a:lnTo>
                  <a:lnTo>
                    <a:pt x="3040874" y="829381"/>
                  </a:lnTo>
                  <a:lnTo>
                    <a:pt x="3044357" y="831335"/>
                  </a:lnTo>
                  <a:lnTo>
                    <a:pt x="3047841" y="833282"/>
                  </a:lnTo>
                  <a:lnTo>
                    <a:pt x="3051324" y="835222"/>
                  </a:lnTo>
                  <a:lnTo>
                    <a:pt x="3054807" y="837154"/>
                  </a:lnTo>
                  <a:lnTo>
                    <a:pt x="3058290" y="839079"/>
                  </a:lnTo>
                  <a:lnTo>
                    <a:pt x="3061774" y="841118"/>
                  </a:lnTo>
                  <a:lnTo>
                    <a:pt x="3065257" y="843238"/>
                  </a:lnTo>
                  <a:lnTo>
                    <a:pt x="3068740" y="845350"/>
                  </a:lnTo>
                  <a:lnTo>
                    <a:pt x="3072223" y="847454"/>
                  </a:lnTo>
                  <a:lnTo>
                    <a:pt x="3075707" y="849550"/>
                  </a:lnTo>
                  <a:lnTo>
                    <a:pt x="3079190" y="851637"/>
                  </a:lnTo>
                  <a:lnTo>
                    <a:pt x="3082673" y="853717"/>
                  </a:lnTo>
                  <a:lnTo>
                    <a:pt x="3086156" y="855788"/>
                  </a:lnTo>
                  <a:lnTo>
                    <a:pt x="3089640" y="857852"/>
                  </a:lnTo>
                  <a:lnTo>
                    <a:pt x="3093123" y="859907"/>
                  </a:lnTo>
                  <a:lnTo>
                    <a:pt x="3096606" y="862505"/>
                  </a:lnTo>
                  <a:lnTo>
                    <a:pt x="3100089" y="866359"/>
                  </a:lnTo>
                  <a:lnTo>
                    <a:pt x="3103573" y="870194"/>
                  </a:lnTo>
                  <a:lnTo>
                    <a:pt x="3107056" y="874008"/>
                  </a:lnTo>
                  <a:lnTo>
                    <a:pt x="3110539" y="877803"/>
                  </a:lnTo>
                  <a:lnTo>
                    <a:pt x="3114022" y="881579"/>
                  </a:lnTo>
                  <a:lnTo>
                    <a:pt x="3117506" y="885335"/>
                  </a:lnTo>
                  <a:lnTo>
                    <a:pt x="3120989" y="889072"/>
                  </a:lnTo>
                  <a:lnTo>
                    <a:pt x="3124472" y="892791"/>
                  </a:lnTo>
                  <a:lnTo>
                    <a:pt x="3127955" y="896490"/>
                  </a:lnTo>
                  <a:lnTo>
                    <a:pt x="3131439" y="900170"/>
                  </a:lnTo>
                  <a:lnTo>
                    <a:pt x="3134922" y="903832"/>
                  </a:lnTo>
                  <a:lnTo>
                    <a:pt x="3138405" y="907650"/>
                  </a:lnTo>
                  <a:lnTo>
                    <a:pt x="3141888" y="911826"/>
                  </a:lnTo>
                  <a:lnTo>
                    <a:pt x="3145372" y="915979"/>
                  </a:lnTo>
                  <a:lnTo>
                    <a:pt x="3148855" y="920109"/>
                  </a:lnTo>
                  <a:lnTo>
                    <a:pt x="3152338" y="924217"/>
                  </a:lnTo>
                  <a:lnTo>
                    <a:pt x="3155821" y="928303"/>
                  </a:lnTo>
                  <a:lnTo>
                    <a:pt x="3159304" y="932367"/>
                  </a:lnTo>
                  <a:lnTo>
                    <a:pt x="3162788" y="936409"/>
                  </a:lnTo>
                  <a:lnTo>
                    <a:pt x="3166271" y="940430"/>
                  </a:lnTo>
                  <a:lnTo>
                    <a:pt x="3169754" y="944429"/>
                  </a:lnTo>
                  <a:lnTo>
                    <a:pt x="3173237" y="948352"/>
                  </a:lnTo>
                  <a:lnTo>
                    <a:pt x="3176721" y="950999"/>
                  </a:lnTo>
                  <a:lnTo>
                    <a:pt x="3180204" y="953635"/>
                  </a:lnTo>
                  <a:lnTo>
                    <a:pt x="3183687" y="956260"/>
                  </a:lnTo>
                  <a:lnTo>
                    <a:pt x="3187170" y="958874"/>
                  </a:lnTo>
                  <a:lnTo>
                    <a:pt x="3190654" y="961476"/>
                  </a:lnTo>
                  <a:lnTo>
                    <a:pt x="3194137" y="964067"/>
                  </a:lnTo>
                  <a:lnTo>
                    <a:pt x="3197620" y="966648"/>
                  </a:lnTo>
                  <a:lnTo>
                    <a:pt x="3201103" y="969217"/>
                  </a:lnTo>
                  <a:lnTo>
                    <a:pt x="3204587" y="971776"/>
                  </a:lnTo>
                  <a:lnTo>
                    <a:pt x="3208070" y="974324"/>
                  </a:lnTo>
                  <a:lnTo>
                    <a:pt x="3211553" y="976862"/>
                  </a:lnTo>
                  <a:lnTo>
                    <a:pt x="3215036" y="979388"/>
                  </a:lnTo>
                  <a:lnTo>
                    <a:pt x="3218520" y="981904"/>
                  </a:lnTo>
                  <a:lnTo>
                    <a:pt x="3222003" y="984410"/>
                  </a:lnTo>
                  <a:lnTo>
                    <a:pt x="3225486" y="986906"/>
                  </a:lnTo>
                  <a:lnTo>
                    <a:pt x="3228969" y="989390"/>
                  </a:lnTo>
                  <a:lnTo>
                    <a:pt x="3232453" y="992563"/>
                  </a:lnTo>
                  <a:lnTo>
                    <a:pt x="3235936" y="995923"/>
                  </a:lnTo>
                  <a:lnTo>
                    <a:pt x="3239419" y="999268"/>
                  </a:lnTo>
                  <a:lnTo>
                    <a:pt x="3242902" y="1002596"/>
                  </a:lnTo>
                  <a:lnTo>
                    <a:pt x="3246386" y="1005908"/>
                  </a:lnTo>
                  <a:lnTo>
                    <a:pt x="3249869" y="1009204"/>
                  </a:lnTo>
                  <a:lnTo>
                    <a:pt x="3253352" y="1012485"/>
                  </a:lnTo>
                  <a:lnTo>
                    <a:pt x="3256835" y="1015750"/>
                  </a:lnTo>
                  <a:lnTo>
                    <a:pt x="3260319" y="1018999"/>
                  </a:lnTo>
                  <a:lnTo>
                    <a:pt x="3263802" y="1022233"/>
                  </a:lnTo>
                  <a:lnTo>
                    <a:pt x="3267285" y="1025451"/>
                  </a:lnTo>
                  <a:lnTo>
                    <a:pt x="3270768" y="1027582"/>
                  </a:lnTo>
                  <a:lnTo>
                    <a:pt x="3274252" y="1029112"/>
                  </a:lnTo>
                  <a:lnTo>
                    <a:pt x="3277735" y="1030638"/>
                  </a:lnTo>
                  <a:lnTo>
                    <a:pt x="3281218" y="1032158"/>
                  </a:lnTo>
                  <a:lnTo>
                    <a:pt x="3284701" y="1033673"/>
                  </a:lnTo>
                  <a:lnTo>
                    <a:pt x="3288185" y="1035183"/>
                  </a:lnTo>
                  <a:lnTo>
                    <a:pt x="3291668" y="1036688"/>
                  </a:lnTo>
                  <a:lnTo>
                    <a:pt x="3295151" y="1038188"/>
                  </a:lnTo>
                  <a:lnTo>
                    <a:pt x="3298634" y="1039683"/>
                  </a:lnTo>
                  <a:lnTo>
                    <a:pt x="3302118" y="1041173"/>
                  </a:lnTo>
                  <a:lnTo>
                    <a:pt x="3305601" y="1042658"/>
                  </a:lnTo>
                  <a:lnTo>
                    <a:pt x="3309084" y="1044138"/>
                  </a:lnTo>
                  <a:lnTo>
                    <a:pt x="3312567" y="1045614"/>
                  </a:lnTo>
                  <a:lnTo>
                    <a:pt x="3316051" y="1047084"/>
                  </a:lnTo>
                  <a:lnTo>
                    <a:pt x="3319534" y="1050489"/>
                  </a:lnTo>
                  <a:lnTo>
                    <a:pt x="3323017" y="1053989"/>
                  </a:lnTo>
                  <a:lnTo>
                    <a:pt x="3326500" y="1057472"/>
                  </a:lnTo>
                  <a:lnTo>
                    <a:pt x="3329984" y="1060938"/>
                  </a:lnTo>
                  <a:lnTo>
                    <a:pt x="3333467" y="1064387"/>
                  </a:lnTo>
                  <a:lnTo>
                    <a:pt x="3336950" y="1067818"/>
                  </a:lnTo>
                  <a:lnTo>
                    <a:pt x="3340433" y="1071233"/>
                  </a:lnTo>
                  <a:lnTo>
                    <a:pt x="3343917" y="1074631"/>
                  </a:lnTo>
                  <a:lnTo>
                    <a:pt x="3347400" y="1079073"/>
                  </a:lnTo>
                  <a:lnTo>
                    <a:pt x="3350883" y="1085183"/>
                  </a:lnTo>
                  <a:lnTo>
                    <a:pt x="3354366" y="1091249"/>
                  </a:lnTo>
                  <a:lnTo>
                    <a:pt x="3357850" y="1097272"/>
                  </a:lnTo>
                  <a:lnTo>
                    <a:pt x="3361333" y="1103253"/>
                  </a:lnTo>
                  <a:lnTo>
                    <a:pt x="3364816" y="1109191"/>
                  </a:lnTo>
                  <a:lnTo>
                    <a:pt x="3368299" y="1115088"/>
                  </a:lnTo>
                  <a:lnTo>
                    <a:pt x="3371783" y="1120943"/>
                  </a:lnTo>
                  <a:lnTo>
                    <a:pt x="3375266" y="1126386"/>
                  </a:lnTo>
                  <a:lnTo>
                    <a:pt x="3378749" y="1131617"/>
                  </a:lnTo>
                  <a:lnTo>
                    <a:pt x="3382232" y="1136814"/>
                  </a:lnTo>
                  <a:lnTo>
                    <a:pt x="3385716" y="1141977"/>
                  </a:lnTo>
                  <a:lnTo>
                    <a:pt x="3389199" y="1147107"/>
                  </a:lnTo>
                  <a:lnTo>
                    <a:pt x="3392682" y="1152320"/>
                  </a:lnTo>
                  <a:lnTo>
                    <a:pt x="3396165" y="1157596"/>
                  </a:lnTo>
                  <a:lnTo>
                    <a:pt x="3399649" y="1162838"/>
                  </a:lnTo>
                  <a:lnTo>
                    <a:pt x="3403132" y="1168046"/>
                  </a:lnTo>
                  <a:lnTo>
                    <a:pt x="3406615" y="1173097"/>
                  </a:lnTo>
                  <a:lnTo>
                    <a:pt x="3410098" y="1177771"/>
                  </a:lnTo>
                  <a:lnTo>
                    <a:pt x="3413582" y="1182416"/>
                  </a:lnTo>
                  <a:lnTo>
                    <a:pt x="3417065" y="1187032"/>
                  </a:lnTo>
                  <a:lnTo>
                    <a:pt x="3420548" y="1194184"/>
                  </a:lnTo>
                  <a:lnTo>
                    <a:pt x="3424031" y="1201777"/>
                  </a:lnTo>
                  <a:lnTo>
                    <a:pt x="3427515" y="1209305"/>
                  </a:lnTo>
                  <a:lnTo>
                    <a:pt x="3430998" y="1216768"/>
                  </a:lnTo>
                  <a:lnTo>
                    <a:pt x="3434481" y="1224167"/>
                  </a:lnTo>
                  <a:lnTo>
                    <a:pt x="3437964" y="1237156"/>
                  </a:lnTo>
                  <a:lnTo>
                    <a:pt x="3441447" y="1252370"/>
                  </a:lnTo>
                  <a:lnTo>
                    <a:pt x="3444931" y="1258599"/>
                  </a:lnTo>
                  <a:lnTo>
                    <a:pt x="3448414" y="1264659"/>
                  </a:lnTo>
                  <a:lnTo>
                    <a:pt x="3451897" y="1270674"/>
                  </a:lnTo>
                  <a:lnTo>
                    <a:pt x="3455380" y="1276645"/>
                  </a:lnTo>
                  <a:lnTo>
                    <a:pt x="3458864" y="1303315"/>
                  </a:lnTo>
                  <a:lnTo>
                    <a:pt x="3462347" y="1355871"/>
                  </a:lnTo>
                  <a:lnTo>
                    <a:pt x="3465830" y="1362851"/>
                  </a:lnTo>
                  <a:lnTo>
                    <a:pt x="3469313" y="1395194"/>
                  </a:lnTo>
                  <a:lnTo>
                    <a:pt x="3472797" y="1410282"/>
                  </a:lnTo>
                  <a:lnTo>
                    <a:pt x="3476280" y="1414993"/>
                  </a:lnTo>
                  <a:lnTo>
                    <a:pt x="3479763" y="1432079"/>
                  </a:lnTo>
                  <a:lnTo>
                    <a:pt x="3483246" y="1441885"/>
                  </a:lnTo>
                  <a:lnTo>
                    <a:pt x="3483246" y="1442909"/>
                  </a:lnTo>
                  <a:lnTo>
                    <a:pt x="3483246" y="1443932"/>
                  </a:lnTo>
                  <a:lnTo>
                    <a:pt x="3483246" y="1444954"/>
                  </a:lnTo>
                  <a:lnTo>
                    <a:pt x="3483246" y="1445974"/>
                  </a:lnTo>
                  <a:lnTo>
                    <a:pt x="3483246" y="1446994"/>
                  </a:lnTo>
                  <a:lnTo>
                    <a:pt x="3483246" y="1448013"/>
                  </a:lnTo>
                  <a:lnTo>
                    <a:pt x="3483246" y="1449030"/>
                  </a:lnTo>
                  <a:lnTo>
                    <a:pt x="3483246" y="1450047"/>
                  </a:lnTo>
                  <a:lnTo>
                    <a:pt x="3483246" y="1451062"/>
                  </a:lnTo>
                  <a:lnTo>
                    <a:pt x="3483246" y="1452077"/>
                  </a:lnTo>
                  <a:lnTo>
                    <a:pt x="3483246" y="1453091"/>
                  </a:lnTo>
                  <a:lnTo>
                    <a:pt x="3483246" y="1454103"/>
                  </a:lnTo>
                  <a:lnTo>
                    <a:pt x="3483246" y="1455115"/>
                  </a:lnTo>
                  <a:lnTo>
                    <a:pt x="3483246" y="1456125"/>
                  </a:lnTo>
                  <a:lnTo>
                    <a:pt x="3483246" y="1457135"/>
                  </a:lnTo>
                  <a:lnTo>
                    <a:pt x="3483246" y="1458143"/>
                  </a:lnTo>
                  <a:lnTo>
                    <a:pt x="3483246" y="1459151"/>
                  </a:lnTo>
                  <a:lnTo>
                    <a:pt x="3483246" y="1460157"/>
                  </a:lnTo>
                  <a:lnTo>
                    <a:pt x="3483246" y="1461163"/>
                  </a:lnTo>
                  <a:lnTo>
                    <a:pt x="3483246" y="1462167"/>
                  </a:lnTo>
                  <a:lnTo>
                    <a:pt x="3483246" y="1463171"/>
                  </a:lnTo>
                  <a:lnTo>
                    <a:pt x="3483246" y="1464173"/>
                  </a:lnTo>
                  <a:lnTo>
                    <a:pt x="3483246" y="1465175"/>
                  </a:lnTo>
                  <a:lnTo>
                    <a:pt x="3483246" y="1466175"/>
                  </a:lnTo>
                  <a:lnTo>
                    <a:pt x="3483246" y="1467175"/>
                  </a:lnTo>
                  <a:lnTo>
                    <a:pt x="3483246" y="1468173"/>
                  </a:lnTo>
                  <a:lnTo>
                    <a:pt x="3483246" y="1469171"/>
                  </a:lnTo>
                  <a:lnTo>
                    <a:pt x="3483246" y="1470168"/>
                  </a:lnTo>
                  <a:lnTo>
                    <a:pt x="3483246" y="1471163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1472158"/>
            </a:xfrm>
            <a:custGeom>
              <a:avLst/>
              <a:gdLst/>
              <a:ahLst/>
              <a:cxnLst/>
              <a:rect l="0" t="0" r="0" b="0"/>
              <a:pathLst>
                <a:path w="3483246" h="14721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0"/>
                  </a:lnTo>
                  <a:lnTo>
                    <a:pt x="2326808" y="0"/>
                  </a:lnTo>
                  <a:lnTo>
                    <a:pt x="2330292" y="0"/>
                  </a:lnTo>
                  <a:lnTo>
                    <a:pt x="2333775" y="0"/>
                  </a:lnTo>
                  <a:lnTo>
                    <a:pt x="2337258" y="0"/>
                  </a:lnTo>
                  <a:lnTo>
                    <a:pt x="2340741" y="0"/>
                  </a:lnTo>
                  <a:lnTo>
                    <a:pt x="2344225" y="0"/>
                  </a:lnTo>
                  <a:lnTo>
                    <a:pt x="2347708" y="0"/>
                  </a:lnTo>
                  <a:lnTo>
                    <a:pt x="2351191" y="0"/>
                  </a:lnTo>
                  <a:lnTo>
                    <a:pt x="2354674" y="0"/>
                  </a:lnTo>
                  <a:lnTo>
                    <a:pt x="2358158" y="0"/>
                  </a:lnTo>
                  <a:lnTo>
                    <a:pt x="2361641" y="0"/>
                  </a:lnTo>
                  <a:lnTo>
                    <a:pt x="2365124" y="0"/>
                  </a:lnTo>
                  <a:lnTo>
                    <a:pt x="2368607" y="0"/>
                  </a:lnTo>
                  <a:lnTo>
                    <a:pt x="2372091" y="0"/>
                  </a:lnTo>
                  <a:lnTo>
                    <a:pt x="2375574" y="0"/>
                  </a:lnTo>
                  <a:lnTo>
                    <a:pt x="2379057" y="0"/>
                  </a:lnTo>
                  <a:lnTo>
                    <a:pt x="2382540" y="0"/>
                  </a:lnTo>
                  <a:lnTo>
                    <a:pt x="2386024" y="0"/>
                  </a:lnTo>
                  <a:lnTo>
                    <a:pt x="2389507" y="0"/>
                  </a:lnTo>
                  <a:lnTo>
                    <a:pt x="2392990" y="0"/>
                  </a:lnTo>
                  <a:lnTo>
                    <a:pt x="2396473" y="0"/>
                  </a:lnTo>
                  <a:lnTo>
                    <a:pt x="2399957" y="0"/>
                  </a:lnTo>
                  <a:lnTo>
                    <a:pt x="2403440" y="0"/>
                  </a:lnTo>
                  <a:lnTo>
                    <a:pt x="2406923" y="0"/>
                  </a:lnTo>
                  <a:lnTo>
                    <a:pt x="2410406" y="0"/>
                  </a:lnTo>
                  <a:lnTo>
                    <a:pt x="2413890" y="0"/>
                  </a:lnTo>
                  <a:lnTo>
                    <a:pt x="2417373" y="0"/>
                  </a:lnTo>
                  <a:lnTo>
                    <a:pt x="2420856" y="0"/>
                  </a:lnTo>
                  <a:lnTo>
                    <a:pt x="2424339" y="0"/>
                  </a:lnTo>
                  <a:lnTo>
                    <a:pt x="2427823" y="0"/>
                  </a:lnTo>
                  <a:lnTo>
                    <a:pt x="2431306" y="0"/>
                  </a:lnTo>
                  <a:lnTo>
                    <a:pt x="2434789" y="0"/>
                  </a:lnTo>
                  <a:lnTo>
                    <a:pt x="2438272" y="0"/>
                  </a:lnTo>
                  <a:lnTo>
                    <a:pt x="2441756" y="0"/>
                  </a:lnTo>
                  <a:lnTo>
                    <a:pt x="2445239" y="0"/>
                  </a:lnTo>
                  <a:lnTo>
                    <a:pt x="2448722" y="0"/>
                  </a:lnTo>
                  <a:lnTo>
                    <a:pt x="2452205" y="0"/>
                  </a:lnTo>
                  <a:lnTo>
                    <a:pt x="2455689" y="0"/>
                  </a:lnTo>
                  <a:lnTo>
                    <a:pt x="2459172" y="0"/>
                  </a:lnTo>
                  <a:lnTo>
                    <a:pt x="2462655" y="0"/>
                  </a:lnTo>
                  <a:lnTo>
                    <a:pt x="2466138" y="0"/>
                  </a:lnTo>
                  <a:lnTo>
                    <a:pt x="2469622" y="0"/>
                  </a:lnTo>
                  <a:lnTo>
                    <a:pt x="2473105" y="0"/>
                  </a:lnTo>
                  <a:lnTo>
                    <a:pt x="2476588" y="0"/>
                  </a:lnTo>
                  <a:lnTo>
                    <a:pt x="2480071" y="0"/>
                  </a:lnTo>
                  <a:lnTo>
                    <a:pt x="2483555" y="0"/>
                  </a:lnTo>
                  <a:lnTo>
                    <a:pt x="2487038" y="0"/>
                  </a:lnTo>
                  <a:lnTo>
                    <a:pt x="2490521" y="0"/>
                  </a:lnTo>
                  <a:lnTo>
                    <a:pt x="2494004" y="0"/>
                  </a:lnTo>
                  <a:lnTo>
                    <a:pt x="2497488" y="0"/>
                  </a:lnTo>
                  <a:lnTo>
                    <a:pt x="2500971" y="0"/>
                  </a:lnTo>
                  <a:lnTo>
                    <a:pt x="2504454" y="0"/>
                  </a:lnTo>
                  <a:lnTo>
                    <a:pt x="2507937" y="0"/>
                  </a:lnTo>
                  <a:lnTo>
                    <a:pt x="2511421" y="0"/>
                  </a:lnTo>
                  <a:lnTo>
                    <a:pt x="2514904" y="0"/>
                  </a:lnTo>
                  <a:lnTo>
                    <a:pt x="2518387" y="0"/>
                  </a:lnTo>
                  <a:lnTo>
                    <a:pt x="2521870" y="0"/>
                  </a:lnTo>
                  <a:lnTo>
                    <a:pt x="2525354" y="0"/>
                  </a:lnTo>
                  <a:lnTo>
                    <a:pt x="2528837" y="0"/>
                  </a:lnTo>
                  <a:lnTo>
                    <a:pt x="2532320" y="0"/>
                  </a:lnTo>
                  <a:lnTo>
                    <a:pt x="2535803" y="0"/>
                  </a:lnTo>
                  <a:lnTo>
                    <a:pt x="2539287" y="0"/>
                  </a:lnTo>
                  <a:lnTo>
                    <a:pt x="2542770" y="0"/>
                  </a:lnTo>
                  <a:lnTo>
                    <a:pt x="2546253" y="0"/>
                  </a:lnTo>
                  <a:lnTo>
                    <a:pt x="2549736" y="0"/>
                  </a:lnTo>
                  <a:lnTo>
                    <a:pt x="2553220" y="0"/>
                  </a:lnTo>
                  <a:lnTo>
                    <a:pt x="2556703" y="0"/>
                  </a:lnTo>
                  <a:lnTo>
                    <a:pt x="2560186" y="0"/>
                  </a:lnTo>
                  <a:lnTo>
                    <a:pt x="2563669" y="0"/>
                  </a:lnTo>
                  <a:lnTo>
                    <a:pt x="2567153" y="0"/>
                  </a:lnTo>
                  <a:lnTo>
                    <a:pt x="2570636" y="0"/>
                  </a:lnTo>
                  <a:lnTo>
                    <a:pt x="2574119" y="0"/>
                  </a:lnTo>
                  <a:lnTo>
                    <a:pt x="2577602" y="0"/>
                  </a:lnTo>
                  <a:lnTo>
                    <a:pt x="2581085" y="0"/>
                  </a:lnTo>
                  <a:lnTo>
                    <a:pt x="2584569" y="0"/>
                  </a:lnTo>
                  <a:lnTo>
                    <a:pt x="2588052" y="0"/>
                  </a:lnTo>
                  <a:lnTo>
                    <a:pt x="2591535" y="0"/>
                  </a:lnTo>
                  <a:lnTo>
                    <a:pt x="2595018" y="0"/>
                  </a:lnTo>
                  <a:lnTo>
                    <a:pt x="2598502" y="0"/>
                  </a:lnTo>
                  <a:lnTo>
                    <a:pt x="2601985" y="0"/>
                  </a:lnTo>
                  <a:lnTo>
                    <a:pt x="2605468" y="0"/>
                  </a:lnTo>
                  <a:lnTo>
                    <a:pt x="2608951" y="0"/>
                  </a:lnTo>
                  <a:lnTo>
                    <a:pt x="2612435" y="0"/>
                  </a:lnTo>
                  <a:lnTo>
                    <a:pt x="2615918" y="0"/>
                  </a:lnTo>
                  <a:lnTo>
                    <a:pt x="2619401" y="0"/>
                  </a:lnTo>
                  <a:lnTo>
                    <a:pt x="2622884" y="0"/>
                  </a:lnTo>
                  <a:lnTo>
                    <a:pt x="2626368" y="0"/>
                  </a:lnTo>
                  <a:lnTo>
                    <a:pt x="2629851" y="0"/>
                  </a:lnTo>
                  <a:lnTo>
                    <a:pt x="2633334" y="0"/>
                  </a:lnTo>
                  <a:lnTo>
                    <a:pt x="2636817" y="0"/>
                  </a:lnTo>
                  <a:lnTo>
                    <a:pt x="2640301" y="0"/>
                  </a:lnTo>
                  <a:lnTo>
                    <a:pt x="2643784" y="0"/>
                  </a:lnTo>
                  <a:lnTo>
                    <a:pt x="2647267" y="0"/>
                  </a:lnTo>
                  <a:lnTo>
                    <a:pt x="2650750" y="0"/>
                  </a:lnTo>
                  <a:lnTo>
                    <a:pt x="2654234" y="0"/>
                  </a:lnTo>
                  <a:lnTo>
                    <a:pt x="2657717" y="0"/>
                  </a:lnTo>
                  <a:lnTo>
                    <a:pt x="2661200" y="0"/>
                  </a:lnTo>
                  <a:lnTo>
                    <a:pt x="2664683" y="0"/>
                  </a:lnTo>
                  <a:lnTo>
                    <a:pt x="2668167" y="0"/>
                  </a:lnTo>
                  <a:lnTo>
                    <a:pt x="2671650" y="0"/>
                  </a:lnTo>
                  <a:lnTo>
                    <a:pt x="2675133" y="0"/>
                  </a:lnTo>
                  <a:lnTo>
                    <a:pt x="2678616" y="0"/>
                  </a:lnTo>
                  <a:lnTo>
                    <a:pt x="2682100" y="0"/>
                  </a:lnTo>
                  <a:lnTo>
                    <a:pt x="2685583" y="0"/>
                  </a:lnTo>
                  <a:lnTo>
                    <a:pt x="2689066" y="0"/>
                  </a:lnTo>
                  <a:lnTo>
                    <a:pt x="2692549" y="0"/>
                  </a:lnTo>
                  <a:lnTo>
                    <a:pt x="2696033" y="0"/>
                  </a:lnTo>
                  <a:lnTo>
                    <a:pt x="2699516" y="0"/>
                  </a:lnTo>
                  <a:lnTo>
                    <a:pt x="2702999" y="0"/>
                  </a:lnTo>
                  <a:lnTo>
                    <a:pt x="2706482" y="0"/>
                  </a:lnTo>
                  <a:lnTo>
                    <a:pt x="2709966" y="0"/>
                  </a:lnTo>
                  <a:lnTo>
                    <a:pt x="2713449" y="0"/>
                  </a:lnTo>
                  <a:lnTo>
                    <a:pt x="2716932" y="0"/>
                  </a:lnTo>
                  <a:lnTo>
                    <a:pt x="2720415" y="0"/>
                  </a:lnTo>
                  <a:lnTo>
                    <a:pt x="2723899" y="0"/>
                  </a:lnTo>
                  <a:lnTo>
                    <a:pt x="2727382" y="0"/>
                  </a:lnTo>
                  <a:lnTo>
                    <a:pt x="2730865" y="0"/>
                  </a:lnTo>
                  <a:lnTo>
                    <a:pt x="2734348" y="0"/>
                  </a:lnTo>
                  <a:lnTo>
                    <a:pt x="2737832" y="0"/>
                  </a:lnTo>
                  <a:lnTo>
                    <a:pt x="2741315" y="0"/>
                  </a:lnTo>
                  <a:lnTo>
                    <a:pt x="2744798" y="0"/>
                  </a:lnTo>
                  <a:lnTo>
                    <a:pt x="2748281" y="0"/>
                  </a:lnTo>
                  <a:lnTo>
                    <a:pt x="2751765" y="0"/>
                  </a:lnTo>
                  <a:lnTo>
                    <a:pt x="2755248" y="0"/>
                  </a:lnTo>
                  <a:lnTo>
                    <a:pt x="2758731" y="0"/>
                  </a:lnTo>
                  <a:lnTo>
                    <a:pt x="2762214" y="0"/>
                  </a:lnTo>
                  <a:lnTo>
                    <a:pt x="2765698" y="0"/>
                  </a:lnTo>
                  <a:lnTo>
                    <a:pt x="2769181" y="0"/>
                  </a:lnTo>
                  <a:lnTo>
                    <a:pt x="2772664" y="0"/>
                  </a:lnTo>
                  <a:lnTo>
                    <a:pt x="2776147" y="0"/>
                  </a:lnTo>
                  <a:lnTo>
                    <a:pt x="2779631" y="0"/>
                  </a:lnTo>
                  <a:lnTo>
                    <a:pt x="2783114" y="0"/>
                  </a:lnTo>
                  <a:lnTo>
                    <a:pt x="2786597" y="0"/>
                  </a:lnTo>
                  <a:lnTo>
                    <a:pt x="2790080" y="0"/>
                  </a:lnTo>
                  <a:lnTo>
                    <a:pt x="2793564" y="0"/>
                  </a:lnTo>
                  <a:lnTo>
                    <a:pt x="2797047" y="0"/>
                  </a:lnTo>
                  <a:lnTo>
                    <a:pt x="2800530" y="0"/>
                  </a:lnTo>
                  <a:lnTo>
                    <a:pt x="2804013" y="0"/>
                  </a:lnTo>
                  <a:lnTo>
                    <a:pt x="2807497" y="0"/>
                  </a:lnTo>
                  <a:lnTo>
                    <a:pt x="2810980" y="0"/>
                  </a:lnTo>
                  <a:lnTo>
                    <a:pt x="2814463" y="0"/>
                  </a:lnTo>
                  <a:lnTo>
                    <a:pt x="2817946" y="0"/>
                  </a:lnTo>
                  <a:lnTo>
                    <a:pt x="2821430" y="0"/>
                  </a:lnTo>
                  <a:lnTo>
                    <a:pt x="2824913" y="0"/>
                  </a:lnTo>
                  <a:lnTo>
                    <a:pt x="2828396" y="0"/>
                  </a:lnTo>
                  <a:lnTo>
                    <a:pt x="2831879" y="0"/>
                  </a:lnTo>
                  <a:lnTo>
                    <a:pt x="2835363" y="0"/>
                  </a:lnTo>
                  <a:lnTo>
                    <a:pt x="2838846" y="0"/>
                  </a:lnTo>
                  <a:lnTo>
                    <a:pt x="2842329" y="0"/>
                  </a:lnTo>
                  <a:lnTo>
                    <a:pt x="2845812" y="0"/>
                  </a:lnTo>
                  <a:lnTo>
                    <a:pt x="2849296" y="0"/>
                  </a:lnTo>
                  <a:lnTo>
                    <a:pt x="2852779" y="0"/>
                  </a:lnTo>
                  <a:lnTo>
                    <a:pt x="2856262" y="0"/>
                  </a:lnTo>
                  <a:lnTo>
                    <a:pt x="2859745" y="0"/>
                  </a:lnTo>
                  <a:lnTo>
                    <a:pt x="2863229" y="0"/>
                  </a:lnTo>
                  <a:lnTo>
                    <a:pt x="2866712" y="0"/>
                  </a:lnTo>
                  <a:lnTo>
                    <a:pt x="2870195" y="0"/>
                  </a:lnTo>
                  <a:lnTo>
                    <a:pt x="2873678" y="0"/>
                  </a:lnTo>
                  <a:lnTo>
                    <a:pt x="2877161" y="0"/>
                  </a:lnTo>
                  <a:lnTo>
                    <a:pt x="2880645" y="0"/>
                  </a:lnTo>
                  <a:lnTo>
                    <a:pt x="2884128" y="0"/>
                  </a:lnTo>
                  <a:lnTo>
                    <a:pt x="2887611" y="0"/>
                  </a:lnTo>
                  <a:lnTo>
                    <a:pt x="2891094" y="0"/>
                  </a:lnTo>
                  <a:lnTo>
                    <a:pt x="2894578" y="0"/>
                  </a:lnTo>
                  <a:lnTo>
                    <a:pt x="2898061" y="0"/>
                  </a:lnTo>
                  <a:lnTo>
                    <a:pt x="2901544" y="0"/>
                  </a:lnTo>
                  <a:lnTo>
                    <a:pt x="2905027" y="0"/>
                  </a:lnTo>
                  <a:lnTo>
                    <a:pt x="2908511" y="0"/>
                  </a:lnTo>
                  <a:lnTo>
                    <a:pt x="2911994" y="0"/>
                  </a:lnTo>
                  <a:lnTo>
                    <a:pt x="2915477" y="0"/>
                  </a:lnTo>
                  <a:lnTo>
                    <a:pt x="2918960" y="0"/>
                  </a:lnTo>
                  <a:lnTo>
                    <a:pt x="2922444" y="0"/>
                  </a:lnTo>
                  <a:lnTo>
                    <a:pt x="2925927" y="0"/>
                  </a:lnTo>
                  <a:lnTo>
                    <a:pt x="2929410" y="0"/>
                  </a:lnTo>
                  <a:lnTo>
                    <a:pt x="2932893" y="0"/>
                  </a:lnTo>
                  <a:lnTo>
                    <a:pt x="2936377" y="0"/>
                  </a:lnTo>
                  <a:lnTo>
                    <a:pt x="2939860" y="0"/>
                  </a:lnTo>
                  <a:lnTo>
                    <a:pt x="2943343" y="0"/>
                  </a:lnTo>
                  <a:lnTo>
                    <a:pt x="2946826" y="0"/>
                  </a:lnTo>
                  <a:lnTo>
                    <a:pt x="2950310" y="0"/>
                  </a:lnTo>
                  <a:lnTo>
                    <a:pt x="2953793" y="0"/>
                  </a:lnTo>
                  <a:lnTo>
                    <a:pt x="2957276" y="0"/>
                  </a:lnTo>
                  <a:lnTo>
                    <a:pt x="2960759" y="0"/>
                  </a:lnTo>
                  <a:lnTo>
                    <a:pt x="2964243" y="0"/>
                  </a:lnTo>
                  <a:lnTo>
                    <a:pt x="2967726" y="0"/>
                  </a:lnTo>
                  <a:lnTo>
                    <a:pt x="2971209" y="0"/>
                  </a:lnTo>
                  <a:lnTo>
                    <a:pt x="2974692" y="0"/>
                  </a:lnTo>
                  <a:lnTo>
                    <a:pt x="2978176" y="0"/>
                  </a:lnTo>
                  <a:lnTo>
                    <a:pt x="2981659" y="0"/>
                  </a:lnTo>
                  <a:lnTo>
                    <a:pt x="2985142" y="0"/>
                  </a:lnTo>
                  <a:lnTo>
                    <a:pt x="2988625" y="0"/>
                  </a:lnTo>
                  <a:lnTo>
                    <a:pt x="2992109" y="0"/>
                  </a:lnTo>
                  <a:lnTo>
                    <a:pt x="2995592" y="0"/>
                  </a:lnTo>
                  <a:lnTo>
                    <a:pt x="2999075" y="0"/>
                  </a:lnTo>
                  <a:lnTo>
                    <a:pt x="3002558" y="0"/>
                  </a:lnTo>
                  <a:lnTo>
                    <a:pt x="3006042" y="0"/>
                  </a:lnTo>
                  <a:lnTo>
                    <a:pt x="3009525" y="0"/>
                  </a:lnTo>
                  <a:lnTo>
                    <a:pt x="3013008" y="0"/>
                  </a:lnTo>
                  <a:lnTo>
                    <a:pt x="3016491" y="0"/>
                  </a:lnTo>
                  <a:lnTo>
                    <a:pt x="3019975" y="0"/>
                  </a:lnTo>
                  <a:lnTo>
                    <a:pt x="3023458" y="0"/>
                  </a:lnTo>
                  <a:lnTo>
                    <a:pt x="3026941" y="0"/>
                  </a:lnTo>
                  <a:lnTo>
                    <a:pt x="3030424" y="0"/>
                  </a:lnTo>
                  <a:lnTo>
                    <a:pt x="3033908" y="0"/>
                  </a:lnTo>
                  <a:lnTo>
                    <a:pt x="3037391" y="0"/>
                  </a:lnTo>
                  <a:lnTo>
                    <a:pt x="3040874" y="0"/>
                  </a:lnTo>
                  <a:lnTo>
                    <a:pt x="3044357" y="0"/>
                  </a:lnTo>
                  <a:lnTo>
                    <a:pt x="3047841" y="0"/>
                  </a:lnTo>
                  <a:lnTo>
                    <a:pt x="3051324" y="0"/>
                  </a:lnTo>
                  <a:lnTo>
                    <a:pt x="3054807" y="0"/>
                  </a:lnTo>
                  <a:lnTo>
                    <a:pt x="3058290" y="0"/>
                  </a:lnTo>
                  <a:lnTo>
                    <a:pt x="3061774" y="0"/>
                  </a:lnTo>
                  <a:lnTo>
                    <a:pt x="3065257" y="0"/>
                  </a:lnTo>
                  <a:lnTo>
                    <a:pt x="3068740" y="0"/>
                  </a:lnTo>
                  <a:lnTo>
                    <a:pt x="3072223" y="0"/>
                  </a:lnTo>
                  <a:lnTo>
                    <a:pt x="3075707" y="0"/>
                  </a:lnTo>
                  <a:lnTo>
                    <a:pt x="3079190" y="0"/>
                  </a:lnTo>
                  <a:lnTo>
                    <a:pt x="3082673" y="0"/>
                  </a:lnTo>
                  <a:lnTo>
                    <a:pt x="3086156" y="0"/>
                  </a:lnTo>
                  <a:lnTo>
                    <a:pt x="3089640" y="0"/>
                  </a:lnTo>
                  <a:lnTo>
                    <a:pt x="3093123" y="0"/>
                  </a:lnTo>
                  <a:lnTo>
                    <a:pt x="3096606" y="0"/>
                  </a:lnTo>
                  <a:lnTo>
                    <a:pt x="3100089" y="0"/>
                  </a:lnTo>
                  <a:lnTo>
                    <a:pt x="3103573" y="0"/>
                  </a:lnTo>
                  <a:lnTo>
                    <a:pt x="3107056" y="0"/>
                  </a:lnTo>
                  <a:lnTo>
                    <a:pt x="3110539" y="0"/>
                  </a:lnTo>
                  <a:lnTo>
                    <a:pt x="3114022" y="0"/>
                  </a:lnTo>
                  <a:lnTo>
                    <a:pt x="3117506" y="0"/>
                  </a:lnTo>
                  <a:lnTo>
                    <a:pt x="3120989" y="0"/>
                  </a:lnTo>
                  <a:lnTo>
                    <a:pt x="3124472" y="0"/>
                  </a:lnTo>
                  <a:lnTo>
                    <a:pt x="3127955" y="0"/>
                  </a:lnTo>
                  <a:lnTo>
                    <a:pt x="3131439" y="0"/>
                  </a:lnTo>
                  <a:lnTo>
                    <a:pt x="3134922" y="0"/>
                  </a:lnTo>
                  <a:lnTo>
                    <a:pt x="3138405" y="0"/>
                  </a:lnTo>
                  <a:lnTo>
                    <a:pt x="3141888" y="0"/>
                  </a:lnTo>
                  <a:lnTo>
                    <a:pt x="3145372" y="0"/>
                  </a:lnTo>
                  <a:lnTo>
                    <a:pt x="3148855" y="0"/>
                  </a:lnTo>
                  <a:lnTo>
                    <a:pt x="3152338" y="0"/>
                  </a:lnTo>
                  <a:lnTo>
                    <a:pt x="3155821" y="0"/>
                  </a:lnTo>
                  <a:lnTo>
                    <a:pt x="3159304" y="0"/>
                  </a:lnTo>
                  <a:lnTo>
                    <a:pt x="3162788" y="0"/>
                  </a:lnTo>
                  <a:lnTo>
                    <a:pt x="3166271" y="0"/>
                  </a:lnTo>
                  <a:lnTo>
                    <a:pt x="3169754" y="0"/>
                  </a:lnTo>
                  <a:lnTo>
                    <a:pt x="3173237" y="0"/>
                  </a:lnTo>
                  <a:lnTo>
                    <a:pt x="3176721" y="0"/>
                  </a:lnTo>
                  <a:lnTo>
                    <a:pt x="3180204" y="0"/>
                  </a:lnTo>
                  <a:lnTo>
                    <a:pt x="3183687" y="0"/>
                  </a:lnTo>
                  <a:lnTo>
                    <a:pt x="3187170" y="0"/>
                  </a:lnTo>
                  <a:lnTo>
                    <a:pt x="3190654" y="0"/>
                  </a:lnTo>
                  <a:lnTo>
                    <a:pt x="3194137" y="0"/>
                  </a:lnTo>
                  <a:lnTo>
                    <a:pt x="3197620" y="0"/>
                  </a:lnTo>
                  <a:lnTo>
                    <a:pt x="3201103" y="0"/>
                  </a:lnTo>
                  <a:lnTo>
                    <a:pt x="3204587" y="0"/>
                  </a:lnTo>
                  <a:lnTo>
                    <a:pt x="3208070" y="0"/>
                  </a:lnTo>
                  <a:lnTo>
                    <a:pt x="3211553" y="0"/>
                  </a:lnTo>
                  <a:lnTo>
                    <a:pt x="3215036" y="0"/>
                  </a:lnTo>
                  <a:lnTo>
                    <a:pt x="3218520" y="0"/>
                  </a:lnTo>
                  <a:lnTo>
                    <a:pt x="3222003" y="0"/>
                  </a:lnTo>
                  <a:lnTo>
                    <a:pt x="3225486" y="0"/>
                  </a:lnTo>
                  <a:lnTo>
                    <a:pt x="3228969" y="0"/>
                  </a:lnTo>
                  <a:lnTo>
                    <a:pt x="3232453" y="0"/>
                  </a:lnTo>
                  <a:lnTo>
                    <a:pt x="3235936" y="0"/>
                  </a:lnTo>
                  <a:lnTo>
                    <a:pt x="3239419" y="0"/>
                  </a:lnTo>
                  <a:lnTo>
                    <a:pt x="3242902" y="0"/>
                  </a:lnTo>
                  <a:lnTo>
                    <a:pt x="3246386" y="0"/>
                  </a:lnTo>
                  <a:lnTo>
                    <a:pt x="3249869" y="0"/>
                  </a:lnTo>
                  <a:lnTo>
                    <a:pt x="3253352" y="0"/>
                  </a:lnTo>
                  <a:lnTo>
                    <a:pt x="3256835" y="0"/>
                  </a:lnTo>
                  <a:lnTo>
                    <a:pt x="3260319" y="0"/>
                  </a:lnTo>
                  <a:lnTo>
                    <a:pt x="3263802" y="0"/>
                  </a:lnTo>
                  <a:lnTo>
                    <a:pt x="3267285" y="0"/>
                  </a:lnTo>
                  <a:lnTo>
                    <a:pt x="3270768" y="0"/>
                  </a:lnTo>
                  <a:lnTo>
                    <a:pt x="3274252" y="0"/>
                  </a:lnTo>
                  <a:lnTo>
                    <a:pt x="3277735" y="0"/>
                  </a:lnTo>
                  <a:lnTo>
                    <a:pt x="3281218" y="0"/>
                  </a:lnTo>
                  <a:lnTo>
                    <a:pt x="3284701" y="0"/>
                  </a:lnTo>
                  <a:lnTo>
                    <a:pt x="3288185" y="0"/>
                  </a:lnTo>
                  <a:lnTo>
                    <a:pt x="3291668" y="0"/>
                  </a:lnTo>
                  <a:lnTo>
                    <a:pt x="3295151" y="0"/>
                  </a:lnTo>
                  <a:lnTo>
                    <a:pt x="3298634" y="0"/>
                  </a:lnTo>
                  <a:lnTo>
                    <a:pt x="3302118" y="0"/>
                  </a:lnTo>
                  <a:lnTo>
                    <a:pt x="3305601" y="0"/>
                  </a:lnTo>
                  <a:lnTo>
                    <a:pt x="3309084" y="0"/>
                  </a:lnTo>
                  <a:lnTo>
                    <a:pt x="3312567" y="0"/>
                  </a:lnTo>
                  <a:lnTo>
                    <a:pt x="3316051" y="0"/>
                  </a:lnTo>
                  <a:lnTo>
                    <a:pt x="3319534" y="0"/>
                  </a:lnTo>
                  <a:lnTo>
                    <a:pt x="3323017" y="0"/>
                  </a:lnTo>
                  <a:lnTo>
                    <a:pt x="3326500" y="0"/>
                  </a:lnTo>
                  <a:lnTo>
                    <a:pt x="3329984" y="0"/>
                  </a:lnTo>
                  <a:lnTo>
                    <a:pt x="3333467" y="0"/>
                  </a:lnTo>
                  <a:lnTo>
                    <a:pt x="3336950" y="0"/>
                  </a:lnTo>
                  <a:lnTo>
                    <a:pt x="3340433" y="0"/>
                  </a:lnTo>
                  <a:lnTo>
                    <a:pt x="3343917" y="0"/>
                  </a:lnTo>
                  <a:lnTo>
                    <a:pt x="3347400" y="0"/>
                  </a:lnTo>
                  <a:lnTo>
                    <a:pt x="3350883" y="0"/>
                  </a:lnTo>
                  <a:lnTo>
                    <a:pt x="3354366" y="0"/>
                  </a:lnTo>
                  <a:lnTo>
                    <a:pt x="3357850" y="0"/>
                  </a:lnTo>
                  <a:lnTo>
                    <a:pt x="3361333" y="0"/>
                  </a:lnTo>
                  <a:lnTo>
                    <a:pt x="3364816" y="0"/>
                  </a:lnTo>
                  <a:lnTo>
                    <a:pt x="3368299" y="0"/>
                  </a:lnTo>
                  <a:lnTo>
                    <a:pt x="3371783" y="0"/>
                  </a:lnTo>
                  <a:lnTo>
                    <a:pt x="3375266" y="0"/>
                  </a:lnTo>
                  <a:lnTo>
                    <a:pt x="3378749" y="0"/>
                  </a:lnTo>
                  <a:lnTo>
                    <a:pt x="3382232" y="0"/>
                  </a:lnTo>
                  <a:lnTo>
                    <a:pt x="3385716" y="0"/>
                  </a:lnTo>
                  <a:lnTo>
                    <a:pt x="3389199" y="0"/>
                  </a:lnTo>
                  <a:lnTo>
                    <a:pt x="3392682" y="0"/>
                  </a:lnTo>
                  <a:lnTo>
                    <a:pt x="3396165" y="0"/>
                  </a:lnTo>
                  <a:lnTo>
                    <a:pt x="3399649" y="0"/>
                  </a:lnTo>
                  <a:lnTo>
                    <a:pt x="3403132" y="0"/>
                  </a:lnTo>
                  <a:lnTo>
                    <a:pt x="3406615" y="0"/>
                  </a:lnTo>
                  <a:lnTo>
                    <a:pt x="3410098" y="0"/>
                  </a:lnTo>
                  <a:lnTo>
                    <a:pt x="3413582" y="0"/>
                  </a:lnTo>
                  <a:lnTo>
                    <a:pt x="3417065" y="0"/>
                  </a:lnTo>
                  <a:lnTo>
                    <a:pt x="3420548" y="0"/>
                  </a:lnTo>
                  <a:lnTo>
                    <a:pt x="3424031" y="0"/>
                  </a:lnTo>
                  <a:lnTo>
                    <a:pt x="3427515" y="0"/>
                  </a:lnTo>
                  <a:lnTo>
                    <a:pt x="3430998" y="0"/>
                  </a:lnTo>
                  <a:lnTo>
                    <a:pt x="3434481" y="0"/>
                  </a:lnTo>
                  <a:lnTo>
                    <a:pt x="3437964" y="0"/>
                  </a:lnTo>
                  <a:lnTo>
                    <a:pt x="3441447" y="0"/>
                  </a:lnTo>
                  <a:lnTo>
                    <a:pt x="3444931" y="0"/>
                  </a:lnTo>
                  <a:lnTo>
                    <a:pt x="3448414" y="0"/>
                  </a:lnTo>
                  <a:lnTo>
                    <a:pt x="3451897" y="0"/>
                  </a:lnTo>
                  <a:lnTo>
                    <a:pt x="3455380" y="0"/>
                  </a:lnTo>
                  <a:lnTo>
                    <a:pt x="3458864" y="0"/>
                  </a:lnTo>
                  <a:lnTo>
                    <a:pt x="3462347" y="0"/>
                  </a:lnTo>
                  <a:lnTo>
                    <a:pt x="3465830" y="0"/>
                  </a:lnTo>
                  <a:lnTo>
                    <a:pt x="3469313" y="0"/>
                  </a:lnTo>
                  <a:lnTo>
                    <a:pt x="3472797" y="0"/>
                  </a:lnTo>
                  <a:lnTo>
                    <a:pt x="3476280" y="0"/>
                  </a:lnTo>
                  <a:lnTo>
                    <a:pt x="3479763" y="0"/>
                  </a:lnTo>
                  <a:lnTo>
                    <a:pt x="3483246" y="0"/>
                  </a:lnTo>
                  <a:lnTo>
                    <a:pt x="3483246" y="2979"/>
                  </a:lnTo>
                  <a:lnTo>
                    <a:pt x="3483246" y="5954"/>
                  </a:lnTo>
                  <a:lnTo>
                    <a:pt x="3483246" y="8923"/>
                  </a:lnTo>
                  <a:lnTo>
                    <a:pt x="3483246" y="11888"/>
                  </a:lnTo>
                  <a:lnTo>
                    <a:pt x="3483246" y="14847"/>
                  </a:lnTo>
                  <a:lnTo>
                    <a:pt x="3483246" y="17801"/>
                  </a:lnTo>
                  <a:lnTo>
                    <a:pt x="3483246" y="20751"/>
                  </a:lnTo>
                  <a:lnTo>
                    <a:pt x="3483246" y="23695"/>
                  </a:lnTo>
                  <a:lnTo>
                    <a:pt x="3483246" y="26634"/>
                  </a:lnTo>
                  <a:lnTo>
                    <a:pt x="3483246" y="29569"/>
                  </a:lnTo>
                  <a:lnTo>
                    <a:pt x="3483246" y="32498"/>
                  </a:lnTo>
                  <a:lnTo>
                    <a:pt x="3483246" y="35422"/>
                  </a:lnTo>
                  <a:lnTo>
                    <a:pt x="3483246" y="38342"/>
                  </a:lnTo>
                  <a:lnTo>
                    <a:pt x="3483246" y="41256"/>
                  </a:lnTo>
                  <a:lnTo>
                    <a:pt x="3483246" y="44166"/>
                  </a:lnTo>
                  <a:lnTo>
                    <a:pt x="3483246" y="47070"/>
                  </a:lnTo>
                  <a:lnTo>
                    <a:pt x="3483246" y="49970"/>
                  </a:lnTo>
                  <a:lnTo>
                    <a:pt x="3483246" y="52865"/>
                  </a:lnTo>
                  <a:lnTo>
                    <a:pt x="3483246" y="55755"/>
                  </a:lnTo>
                  <a:lnTo>
                    <a:pt x="3483246" y="58640"/>
                  </a:lnTo>
                  <a:lnTo>
                    <a:pt x="3483246" y="61520"/>
                  </a:lnTo>
                  <a:lnTo>
                    <a:pt x="3483246" y="64396"/>
                  </a:lnTo>
                  <a:lnTo>
                    <a:pt x="3483246" y="67266"/>
                  </a:lnTo>
                  <a:lnTo>
                    <a:pt x="3483246" y="70132"/>
                  </a:lnTo>
                  <a:lnTo>
                    <a:pt x="3483246" y="72993"/>
                  </a:lnTo>
                  <a:lnTo>
                    <a:pt x="3483246" y="75849"/>
                  </a:lnTo>
                  <a:lnTo>
                    <a:pt x="3483246" y="78700"/>
                  </a:lnTo>
                  <a:lnTo>
                    <a:pt x="3483246" y="81547"/>
                  </a:lnTo>
                  <a:lnTo>
                    <a:pt x="3483246" y="84389"/>
                  </a:lnTo>
                  <a:lnTo>
                    <a:pt x="3483246" y="87226"/>
                  </a:lnTo>
                  <a:lnTo>
                    <a:pt x="3483246" y="90058"/>
                  </a:lnTo>
                  <a:lnTo>
                    <a:pt x="3483246" y="92886"/>
                  </a:lnTo>
                  <a:lnTo>
                    <a:pt x="3483246" y="95709"/>
                  </a:lnTo>
                  <a:lnTo>
                    <a:pt x="3483246" y="98527"/>
                  </a:lnTo>
                  <a:lnTo>
                    <a:pt x="3483246" y="101341"/>
                  </a:lnTo>
                  <a:lnTo>
                    <a:pt x="3483246" y="104150"/>
                  </a:lnTo>
                  <a:lnTo>
                    <a:pt x="3483246" y="106954"/>
                  </a:lnTo>
                  <a:lnTo>
                    <a:pt x="3483246" y="109754"/>
                  </a:lnTo>
                  <a:lnTo>
                    <a:pt x="3483246" y="112548"/>
                  </a:lnTo>
                  <a:lnTo>
                    <a:pt x="3483246" y="115339"/>
                  </a:lnTo>
                  <a:lnTo>
                    <a:pt x="3483246" y="118125"/>
                  </a:lnTo>
                  <a:lnTo>
                    <a:pt x="3483246" y="120906"/>
                  </a:lnTo>
                  <a:lnTo>
                    <a:pt x="3483246" y="123682"/>
                  </a:lnTo>
                  <a:lnTo>
                    <a:pt x="3483246" y="126454"/>
                  </a:lnTo>
                  <a:lnTo>
                    <a:pt x="3483246" y="129221"/>
                  </a:lnTo>
                  <a:lnTo>
                    <a:pt x="3483246" y="131984"/>
                  </a:lnTo>
                  <a:lnTo>
                    <a:pt x="3483246" y="134742"/>
                  </a:lnTo>
                  <a:lnTo>
                    <a:pt x="3483246" y="137496"/>
                  </a:lnTo>
                  <a:lnTo>
                    <a:pt x="3483246" y="140245"/>
                  </a:lnTo>
                  <a:lnTo>
                    <a:pt x="3483246" y="142990"/>
                  </a:lnTo>
                  <a:lnTo>
                    <a:pt x="3483246" y="145730"/>
                  </a:lnTo>
                  <a:lnTo>
                    <a:pt x="3483246" y="148466"/>
                  </a:lnTo>
                  <a:lnTo>
                    <a:pt x="3483246" y="151197"/>
                  </a:lnTo>
                  <a:lnTo>
                    <a:pt x="3483246" y="153924"/>
                  </a:lnTo>
                  <a:lnTo>
                    <a:pt x="3483246" y="156646"/>
                  </a:lnTo>
                  <a:lnTo>
                    <a:pt x="3483246" y="159364"/>
                  </a:lnTo>
                  <a:lnTo>
                    <a:pt x="3483246" y="162077"/>
                  </a:lnTo>
                  <a:lnTo>
                    <a:pt x="3483246" y="164786"/>
                  </a:lnTo>
                  <a:lnTo>
                    <a:pt x="3483246" y="167491"/>
                  </a:lnTo>
                  <a:lnTo>
                    <a:pt x="3483246" y="170191"/>
                  </a:lnTo>
                  <a:lnTo>
                    <a:pt x="3483246" y="172886"/>
                  </a:lnTo>
                  <a:lnTo>
                    <a:pt x="3483246" y="175578"/>
                  </a:lnTo>
                  <a:lnTo>
                    <a:pt x="3483246" y="178265"/>
                  </a:lnTo>
                  <a:lnTo>
                    <a:pt x="3483246" y="180947"/>
                  </a:lnTo>
                  <a:lnTo>
                    <a:pt x="3483246" y="183626"/>
                  </a:lnTo>
                  <a:lnTo>
                    <a:pt x="3483246" y="186300"/>
                  </a:lnTo>
                  <a:lnTo>
                    <a:pt x="3483246" y="188969"/>
                  </a:lnTo>
                  <a:lnTo>
                    <a:pt x="3483246" y="191634"/>
                  </a:lnTo>
                  <a:lnTo>
                    <a:pt x="3483246" y="194295"/>
                  </a:lnTo>
                  <a:lnTo>
                    <a:pt x="3483246" y="196952"/>
                  </a:lnTo>
                  <a:lnTo>
                    <a:pt x="3483246" y="199604"/>
                  </a:lnTo>
                  <a:lnTo>
                    <a:pt x="3483246" y="202253"/>
                  </a:lnTo>
                  <a:lnTo>
                    <a:pt x="3483246" y="204896"/>
                  </a:lnTo>
                  <a:lnTo>
                    <a:pt x="3483246" y="207536"/>
                  </a:lnTo>
                  <a:lnTo>
                    <a:pt x="3483246" y="210171"/>
                  </a:lnTo>
                  <a:lnTo>
                    <a:pt x="3483246" y="212802"/>
                  </a:lnTo>
                  <a:lnTo>
                    <a:pt x="3483246" y="215429"/>
                  </a:lnTo>
                  <a:lnTo>
                    <a:pt x="3483246" y="218052"/>
                  </a:lnTo>
                  <a:lnTo>
                    <a:pt x="3483246" y="220670"/>
                  </a:lnTo>
                  <a:lnTo>
                    <a:pt x="3483246" y="223285"/>
                  </a:lnTo>
                  <a:lnTo>
                    <a:pt x="3483246" y="225895"/>
                  </a:lnTo>
                  <a:lnTo>
                    <a:pt x="3483246" y="228501"/>
                  </a:lnTo>
                  <a:lnTo>
                    <a:pt x="3483246" y="231102"/>
                  </a:lnTo>
                  <a:lnTo>
                    <a:pt x="3483246" y="233700"/>
                  </a:lnTo>
                  <a:lnTo>
                    <a:pt x="3483246" y="236293"/>
                  </a:lnTo>
                  <a:lnTo>
                    <a:pt x="3483246" y="238882"/>
                  </a:lnTo>
                  <a:lnTo>
                    <a:pt x="3483246" y="241468"/>
                  </a:lnTo>
                  <a:lnTo>
                    <a:pt x="3483246" y="244049"/>
                  </a:lnTo>
                  <a:lnTo>
                    <a:pt x="3483246" y="246626"/>
                  </a:lnTo>
                  <a:lnTo>
                    <a:pt x="3483246" y="249198"/>
                  </a:lnTo>
                  <a:lnTo>
                    <a:pt x="3483246" y="251767"/>
                  </a:lnTo>
                  <a:lnTo>
                    <a:pt x="3483246" y="254332"/>
                  </a:lnTo>
                  <a:lnTo>
                    <a:pt x="3483246" y="256892"/>
                  </a:lnTo>
                  <a:lnTo>
                    <a:pt x="3483246" y="259449"/>
                  </a:lnTo>
                  <a:lnTo>
                    <a:pt x="3483246" y="262001"/>
                  </a:lnTo>
                  <a:lnTo>
                    <a:pt x="3483246" y="264550"/>
                  </a:lnTo>
                  <a:lnTo>
                    <a:pt x="3483246" y="267094"/>
                  </a:lnTo>
                  <a:lnTo>
                    <a:pt x="3483246" y="269635"/>
                  </a:lnTo>
                  <a:lnTo>
                    <a:pt x="3483246" y="272171"/>
                  </a:lnTo>
                  <a:lnTo>
                    <a:pt x="3483246" y="274704"/>
                  </a:lnTo>
                  <a:lnTo>
                    <a:pt x="3483246" y="277232"/>
                  </a:lnTo>
                  <a:lnTo>
                    <a:pt x="3483246" y="279756"/>
                  </a:lnTo>
                  <a:lnTo>
                    <a:pt x="3483246" y="282277"/>
                  </a:lnTo>
                  <a:lnTo>
                    <a:pt x="3483246" y="284793"/>
                  </a:lnTo>
                  <a:lnTo>
                    <a:pt x="3483246" y="287306"/>
                  </a:lnTo>
                  <a:lnTo>
                    <a:pt x="3483246" y="289814"/>
                  </a:lnTo>
                  <a:lnTo>
                    <a:pt x="3483246" y="292319"/>
                  </a:lnTo>
                  <a:lnTo>
                    <a:pt x="3483246" y="294820"/>
                  </a:lnTo>
                  <a:lnTo>
                    <a:pt x="3483246" y="297317"/>
                  </a:lnTo>
                  <a:lnTo>
                    <a:pt x="3483246" y="299809"/>
                  </a:lnTo>
                  <a:lnTo>
                    <a:pt x="3483246" y="302298"/>
                  </a:lnTo>
                  <a:lnTo>
                    <a:pt x="3483246" y="304784"/>
                  </a:lnTo>
                  <a:lnTo>
                    <a:pt x="3483246" y="307265"/>
                  </a:lnTo>
                  <a:lnTo>
                    <a:pt x="3483246" y="309742"/>
                  </a:lnTo>
                  <a:lnTo>
                    <a:pt x="3483246" y="312216"/>
                  </a:lnTo>
                  <a:lnTo>
                    <a:pt x="3483246" y="314685"/>
                  </a:lnTo>
                  <a:lnTo>
                    <a:pt x="3483246" y="317151"/>
                  </a:lnTo>
                  <a:lnTo>
                    <a:pt x="3483246" y="319613"/>
                  </a:lnTo>
                  <a:lnTo>
                    <a:pt x="3483246" y="322071"/>
                  </a:lnTo>
                  <a:lnTo>
                    <a:pt x="3483246" y="324526"/>
                  </a:lnTo>
                  <a:lnTo>
                    <a:pt x="3483246" y="326976"/>
                  </a:lnTo>
                  <a:lnTo>
                    <a:pt x="3483246" y="329423"/>
                  </a:lnTo>
                  <a:lnTo>
                    <a:pt x="3483246" y="331866"/>
                  </a:lnTo>
                  <a:lnTo>
                    <a:pt x="3483246" y="334305"/>
                  </a:lnTo>
                  <a:lnTo>
                    <a:pt x="3483246" y="336740"/>
                  </a:lnTo>
                  <a:lnTo>
                    <a:pt x="3483246" y="339172"/>
                  </a:lnTo>
                  <a:lnTo>
                    <a:pt x="3483246" y="341600"/>
                  </a:lnTo>
                  <a:lnTo>
                    <a:pt x="3483246" y="344024"/>
                  </a:lnTo>
                  <a:lnTo>
                    <a:pt x="3483246" y="346444"/>
                  </a:lnTo>
                  <a:lnTo>
                    <a:pt x="3483246" y="348861"/>
                  </a:lnTo>
                  <a:lnTo>
                    <a:pt x="3483246" y="351274"/>
                  </a:lnTo>
                  <a:lnTo>
                    <a:pt x="3483246" y="353683"/>
                  </a:lnTo>
                  <a:lnTo>
                    <a:pt x="3483246" y="356089"/>
                  </a:lnTo>
                  <a:lnTo>
                    <a:pt x="3483246" y="358490"/>
                  </a:lnTo>
                  <a:lnTo>
                    <a:pt x="3483246" y="360888"/>
                  </a:lnTo>
                  <a:lnTo>
                    <a:pt x="3483246" y="363283"/>
                  </a:lnTo>
                  <a:lnTo>
                    <a:pt x="3483246" y="365674"/>
                  </a:lnTo>
                  <a:lnTo>
                    <a:pt x="3483246" y="368061"/>
                  </a:lnTo>
                  <a:lnTo>
                    <a:pt x="3483246" y="370444"/>
                  </a:lnTo>
                  <a:lnTo>
                    <a:pt x="3483246" y="372824"/>
                  </a:lnTo>
                  <a:lnTo>
                    <a:pt x="3483246" y="375200"/>
                  </a:lnTo>
                  <a:lnTo>
                    <a:pt x="3483246" y="377573"/>
                  </a:lnTo>
                  <a:lnTo>
                    <a:pt x="3483246" y="379942"/>
                  </a:lnTo>
                  <a:lnTo>
                    <a:pt x="3483246" y="382307"/>
                  </a:lnTo>
                  <a:lnTo>
                    <a:pt x="3483246" y="384669"/>
                  </a:lnTo>
                  <a:lnTo>
                    <a:pt x="3483246" y="387027"/>
                  </a:lnTo>
                  <a:lnTo>
                    <a:pt x="3483246" y="389381"/>
                  </a:lnTo>
                  <a:lnTo>
                    <a:pt x="3483246" y="391732"/>
                  </a:lnTo>
                  <a:lnTo>
                    <a:pt x="3483246" y="394080"/>
                  </a:lnTo>
                  <a:lnTo>
                    <a:pt x="3483246" y="396424"/>
                  </a:lnTo>
                  <a:lnTo>
                    <a:pt x="3483246" y="398764"/>
                  </a:lnTo>
                  <a:lnTo>
                    <a:pt x="3483246" y="401101"/>
                  </a:lnTo>
                  <a:lnTo>
                    <a:pt x="3483246" y="403434"/>
                  </a:lnTo>
                  <a:lnTo>
                    <a:pt x="3483246" y="405764"/>
                  </a:lnTo>
                  <a:lnTo>
                    <a:pt x="3483246" y="408090"/>
                  </a:lnTo>
                  <a:lnTo>
                    <a:pt x="3483246" y="410412"/>
                  </a:lnTo>
                  <a:lnTo>
                    <a:pt x="3483246" y="412731"/>
                  </a:lnTo>
                  <a:lnTo>
                    <a:pt x="3483246" y="415047"/>
                  </a:lnTo>
                  <a:lnTo>
                    <a:pt x="3483246" y="417359"/>
                  </a:lnTo>
                  <a:lnTo>
                    <a:pt x="3483246" y="419668"/>
                  </a:lnTo>
                  <a:lnTo>
                    <a:pt x="3483246" y="421973"/>
                  </a:lnTo>
                  <a:lnTo>
                    <a:pt x="3483246" y="424275"/>
                  </a:lnTo>
                  <a:lnTo>
                    <a:pt x="3483246" y="426573"/>
                  </a:lnTo>
                  <a:lnTo>
                    <a:pt x="3483246" y="428868"/>
                  </a:lnTo>
                  <a:lnTo>
                    <a:pt x="3483246" y="431159"/>
                  </a:lnTo>
                  <a:lnTo>
                    <a:pt x="3483246" y="433447"/>
                  </a:lnTo>
                  <a:lnTo>
                    <a:pt x="3483246" y="435732"/>
                  </a:lnTo>
                  <a:lnTo>
                    <a:pt x="3483246" y="438013"/>
                  </a:lnTo>
                  <a:lnTo>
                    <a:pt x="3483246" y="440290"/>
                  </a:lnTo>
                  <a:lnTo>
                    <a:pt x="3483246" y="442565"/>
                  </a:lnTo>
                  <a:lnTo>
                    <a:pt x="3483246" y="444835"/>
                  </a:lnTo>
                  <a:lnTo>
                    <a:pt x="3483246" y="447103"/>
                  </a:lnTo>
                  <a:lnTo>
                    <a:pt x="3483246" y="449367"/>
                  </a:lnTo>
                  <a:lnTo>
                    <a:pt x="3483246" y="451628"/>
                  </a:lnTo>
                  <a:lnTo>
                    <a:pt x="3483246" y="453885"/>
                  </a:lnTo>
                  <a:lnTo>
                    <a:pt x="3483246" y="456139"/>
                  </a:lnTo>
                  <a:lnTo>
                    <a:pt x="3483246" y="458390"/>
                  </a:lnTo>
                  <a:lnTo>
                    <a:pt x="3483246" y="460637"/>
                  </a:lnTo>
                  <a:lnTo>
                    <a:pt x="3483246" y="462881"/>
                  </a:lnTo>
                  <a:lnTo>
                    <a:pt x="3483246" y="465121"/>
                  </a:lnTo>
                  <a:lnTo>
                    <a:pt x="3483246" y="467359"/>
                  </a:lnTo>
                  <a:lnTo>
                    <a:pt x="3483246" y="469593"/>
                  </a:lnTo>
                  <a:lnTo>
                    <a:pt x="3483246" y="471823"/>
                  </a:lnTo>
                  <a:lnTo>
                    <a:pt x="3483246" y="474051"/>
                  </a:lnTo>
                  <a:lnTo>
                    <a:pt x="3483246" y="476275"/>
                  </a:lnTo>
                  <a:lnTo>
                    <a:pt x="3483246" y="478496"/>
                  </a:lnTo>
                  <a:lnTo>
                    <a:pt x="3483246" y="480713"/>
                  </a:lnTo>
                  <a:lnTo>
                    <a:pt x="3483246" y="482928"/>
                  </a:lnTo>
                  <a:lnTo>
                    <a:pt x="3483246" y="485139"/>
                  </a:lnTo>
                  <a:lnTo>
                    <a:pt x="3483246" y="487346"/>
                  </a:lnTo>
                  <a:lnTo>
                    <a:pt x="3483246" y="489551"/>
                  </a:lnTo>
                  <a:lnTo>
                    <a:pt x="3483246" y="491752"/>
                  </a:lnTo>
                  <a:lnTo>
                    <a:pt x="3483246" y="493950"/>
                  </a:lnTo>
                  <a:lnTo>
                    <a:pt x="3483246" y="496145"/>
                  </a:lnTo>
                  <a:lnTo>
                    <a:pt x="3483246" y="498336"/>
                  </a:lnTo>
                  <a:lnTo>
                    <a:pt x="3483246" y="500525"/>
                  </a:lnTo>
                  <a:lnTo>
                    <a:pt x="3483246" y="502710"/>
                  </a:lnTo>
                  <a:lnTo>
                    <a:pt x="3483246" y="504892"/>
                  </a:lnTo>
                  <a:lnTo>
                    <a:pt x="3483246" y="507071"/>
                  </a:lnTo>
                  <a:lnTo>
                    <a:pt x="3483246" y="509246"/>
                  </a:lnTo>
                  <a:lnTo>
                    <a:pt x="3483246" y="511419"/>
                  </a:lnTo>
                  <a:lnTo>
                    <a:pt x="3483246" y="513588"/>
                  </a:lnTo>
                  <a:lnTo>
                    <a:pt x="3483246" y="515754"/>
                  </a:lnTo>
                  <a:lnTo>
                    <a:pt x="3483246" y="517917"/>
                  </a:lnTo>
                  <a:lnTo>
                    <a:pt x="3483246" y="520076"/>
                  </a:lnTo>
                  <a:lnTo>
                    <a:pt x="3483246" y="522233"/>
                  </a:lnTo>
                  <a:lnTo>
                    <a:pt x="3483246" y="524386"/>
                  </a:lnTo>
                  <a:lnTo>
                    <a:pt x="3483246" y="526537"/>
                  </a:lnTo>
                  <a:lnTo>
                    <a:pt x="3483246" y="528684"/>
                  </a:lnTo>
                  <a:lnTo>
                    <a:pt x="3483246" y="530828"/>
                  </a:lnTo>
                  <a:lnTo>
                    <a:pt x="3483246" y="532969"/>
                  </a:lnTo>
                  <a:lnTo>
                    <a:pt x="3483246" y="535107"/>
                  </a:lnTo>
                  <a:lnTo>
                    <a:pt x="3483246" y="537242"/>
                  </a:lnTo>
                  <a:lnTo>
                    <a:pt x="3483246" y="539373"/>
                  </a:lnTo>
                  <a:lnTo>
                    <a:pt x="3483246" y="541502"/>
                  </a:lnTo>
                  <a:lnTo>
                    <a:pt x="3483246" y="543628"/>
                  </a:lnTo>
                  <a:lnTo>
                    <a:pt x="3483246" y="545750"/>
                  </a:lnTo>
                  <a:lnTo>
                    <a:pt x="3483246" y="547870"/>
                  </a:lnTo>
                  <a:lnTo>
                    <a:pt x="3483246" y="549986"/>
                  </a:lnTo>
                  <a:lnTo>
                    <a:pt x="3483246" y="552099"/>
                  </a:lnTo>
                  <a:lnTo>
                    <a:pt x="3483246" y="554209"/>
                  </a:lnTo>
                  <a:lnTo>
                    <a:pt x="3483246" y="556317"/>
                  </a:lnTo>
                  <a:lnTo>
                    <a:pt x="3483246" y="558421"/>
                  </a:lnTo>
                  <a:lnTo>
                    <a:pt x="3483246" y="560522"/>
                  </a:lnTo>
                  <a:lnTo>
                    <a:pt x="3483246" y="562620"/>
                  </a:lnTo>
                  <a:lnTo>
                    <a:pt x="3483246" y="564715"/>
                  </a:lnTo>
                  <a:lnTo>
                    <a:pt x="3483246" y="566807"/>
                  </a:lnTo>
                  <a:lnTo>
                    <a:pt x="3483246" y="568897"/>
                  </a:lnTo>
                  <a:lnTo>
                    <a:pt x="3483246" y="570983"/>
                  </a:lnTo>
                  <a:lnTo>
                    <a:pt x="3483246" y="573066"/>
                  </a:lnTo>
                  <a:lnTo>
                    <a:pt x="3483246" y="575146"/>
                  </a:lnTo>
                  <a:lnTo>
                    <a:pt x="3483246" y="577223"/>
                  </a:lnTo>
                  <a:lnTo>
                    <a:pt x="3483246" y="579298"/>
                  </a:lnTo>
                  <a:lnTo>
                    <a:pt x="3483246" y="581369"/>
                  </a:lnTo>
                  <a:lnTo>
                    <a:pt x="3483246" y="583437"/>
                  </a:lnTo>
                  <a:lnTo>
                    <a:pt x="3483246" y="585503"/>
                  </a:lnTo>
                  <a:lnTo>
                    <a:pt x="3483246" y="587565"/>
                  </a:lnTo>
                  <a:lnTo>
                    <a:pt x="3483246" y="589625"/>
                  </a:lnTo>
                  <a:lnTo>
                    <a:pt x="3483246" y="591681"/>
                  </a:lnTo>
                  <a:lnTo>
                    <a:pt x="3483246" y="593735"/>
                  </a:lnTo>
                  <a:lnTo>
                    <a:pt x="3483246" y="595786"/>
                  </a:lnTo>
                  <a:lnTo>
                    <a:pt x="3483246" y="597833"/>
                  </a:lnTo>
                  <a:lnTo>
                    <a:pt x="3483246" y="599878"/>
                  </a:lnTo>
                  <a:lnTo>
                    <a:pt x="3483246" y="601920"/>
                  </a:lnTo>
                  <a:lnTo>
                    <a:pt x="3483246" y="603960"/>
                  </a:lnTo>
                  <a:lnTo>
                    <a:pt x="3483246" y="605996"/>
                  </a:lnTo>
                  <a:lnTo>
                    <a:pt x="3483246" y="608029"/>
                  </a:lnTo>
                  <a:lnTo>
                    <a:pt x="3483246" y="610060"/>
                  </a:lnTo>
                  <a:lnTo>
                    <a:pt x="3483246" y="612087"/>
                  </a:lnTo>
                  <a:lnTo>
                    <a:pt x="3483246" y="614112"/>
                  </a:lnTo>
                  <a:lnTo>
                    <a:pt x="3483246" y="616134"/>
                  </a:lnTo>
                  <a:lnTo>
                    <a:pt x="3483246" y="618153"/>
                  </a:lnTo>
                  <a:lnTo>
                    <a:pt x="3483246" y="620169"/>
                  </a:lnTo>
                  <a:lnTo>
                    <a:pt x="3483246" y="622183"/>
                  </a:lnTo>
                  <a:lnTo>
                    <a:pt x="3483246" y="624193"/>
                  </a:lnTo>
                  <a:lnTo>
                    <a:pt x="3483246" y="626201"/>
                  </a:lnTo>
                  <a:lnTo>
                    <a:pt x="3483246" y="628206"/>
                  </a:lnTo>
                  <a:lnTo>
                    <a:pt x="3483246" y="630208"/>
                  </a:lnTo>
                  <a:lnTo>
                    <a:pt x="3483246" y="632208"/>
                  </a:lnTo>
                  <a:lnTo>
                    <a:pt x="3483246" y="634204"/>
                  </a:lnTo>
                  <a:lnTo>
                    <a:pt x="3483246" y="636198"/>
                  </a:lnTo>
                  <a:lnTo>
                    <a:pt x="3483246" y="638189"/>
                  </a:lnTo>
                  <a:lnTo>
                    <a:pt x="3483246" y="640177"/>
                  </a:lnTo>
                  <a:lnTo>
                    <a:pt x="3483246" y="642162"/>
                  </a:lnTo>
                  <a:lnTo>
                    <a:pt x="3483246" y="644145"/>
                  </a:lnTo>
                  <a:lnTo>
                    <a:pt x="3483246" y="646125"/>
                  </a:lnTo>
                  <a:lnTo>
                    <a:pt x="3483246" y="648102"/>
                  </a:lnTo>
                  <a:lnTo>
                    <a:pt x="3483246" y="650076"/>
                  </a:lnTo>
                  <a:lnTo>
                    <a:pt x="3483246" y="652048"/>
                  </a:lnTo>
                  <a:lnTo>
                    <a:pt x="3483246" y="654017"/>
                  </a:lnTo>
                  <a:lnTo>
                    <a:pt x="3483246" y="655983"/>
                  </a:lnTo>
                  <a:lnTo>
                    <a:pt x="3483246" y="657946"/>
                  </a:lnTo>
                  <a:lnTo>
                    <a:pt x="3483246" y="659907"/>
                  </a:lnTo>
                  <a:lnTo>
                    <a:pt x="3483246" y="661865"/>
                  </a:lnTo>
                  <a:lnTo>
                    <a:pt x="3483246" y="663820"/>
                  </a:lnTo>
                  <a:lnTo>
                    <a:pt x="3483246" y="665772"/>
                  </a:lnTo>
                  <a:lnTo>
                    <a:pt x="3483246" y="667722"/>
                  </a:lnTo>
                  <a:lnTo>
                    <a:pt x="3483246" y="669669"/>
                  </a:lnTo>
                  <a:lnTo>
                    <a:pt x="3483246" y="671614"/>
                  </a:lnTo>
                  <a:lnTo>
                    <a:pt x="3483246" y="673556"/>
                  </a:lnTo>
                  <a:lnTo>
                    <a:pt x="3483246" y="675495"/>
                  </a:lnTo>
                  <a:lnTo>
                    <a:pt x="3483246" y="677431"/>
                  </a:lnTo>
                  <a:lnTo>
                    <a:pt x="3483246" y="679365"/>
                  </a:lnTo>
                  <a:lnTo>
                    <a:pt x="3483246" y="681296"/>
                  </a:lnTo>
                  <a:lnTo>
                    <a:pt x="3483246" y="683224"/>
                  </a:lnTo>
                  <a:lnTo>
                    <a:pt x="3483246" y="685150"/>
                  </a:lnTo>
                  <a:lnTo>
                    <a:pt x="3483246" y="687073"/>
                  </a:lnTo>
                  <a:lnTo>
                    <a:pt x="3483246" y="688993"/>
                  </a:lnTo>
                  <a:lnTo>
                    <a:pt x="3483246" y="690911"/>
                  </a:lnTo>
                  <a:lnTo>
                    <a:pt x="3483246" y="692826"/>
                  </a:lnTo>
                  <a:lnTo>
                    <a:pt x="3483246" y="694739"/>
                  </a:lnTo>
                  <a:lnTo>
                    <a:pt x="3483246" y="696649"/>
                  </a:lnTo>
                  <a:lnTo>
                    <a:pt x="3483246" y="698556"/>
                  </a:lnTo>
                  <a:lnTo>
                    <a:pt x="3483246" y="700461"/>
                  </a:lnTo>
                  <a:lnTo>
                    <a:pt x="3483246" y="702363"/>
                  </a:lnTo>
                  <a:lnTo>
                    <a:pt x="3483246" y="704263"/>
                  </a:lnTo>
                  <a:lnTo>
                    <a:pt x="3483246" y="706159"/>
                  </a:lnTo>
                  <a:lnTo>
                    <a:pt x="3483246" y="708054"/>
                  </a:lnTo>
                  <a:lnTo>
                    <a:pt x="3483246" y="709946"/>
                  </a:lnTo>
                  <a:lnTo>
                    <a:pt x="3483246" y="711835"/>
                  </a:lnTo>
                  <a:lnTo>
                    <a:pt x="3483246" y="713721"/>
                  </a:lnTo>
                  <a:lnTo>
                    <a:pt x="3483246" y="715605"/>
                  </a:lnTo>
                  <a:lnTo>
                    <a:pt x="3483246" y="717487"/>
                  </a:lnTo>
                  <a:lnTo>
                    <a:pt x="3483246" y="719366"/>
                  </a:lnTo>
                  <a:lnTo>
                    <a:pt x="3483246" y="721242"/>
                  </a:lnTo>
                  <a:lnTo>
                    <a:pt x="3483246" y="723116"/>
                  </a:lnTo>
                  <a:lnTo>
                    <a:pt x="3483246" y="724987"/>
                  </a:lnTo>
                  <a:lnTo>
                    <a:pt x="3483246" y="726856"/>
                  </a:lnTo>
                  <a:lnTo>
                    <a:pt x="3483246" y="728722"/>
                  </a:lnTo>
                  <a:lnTo>
                    <a:pt x="3483246" y="730586"/>
                  </a:lnTo>
                  <a:lnTo>
                    <a:pt x="3483246" y="732447"/>
                  </a:lnTo>
                  <a:lnTo>
                    <a:pt x="3483246" y="734306"/>
                  </a:lnTo>
                  <a:lnTo>
                    <a:pt x="3483246" y="736162"/>
                  </a:lnTo>
                  <a:lnTo>
                    <a:pt x="3483246" y="738015"/>
                  </a:lnTo>
                  <a:lnTo>
                    <a:pt x="3483246" y="739867"/>
                  </a:lnTo>
                  <a:lnTo>
                    <a:pt x="3483246" y="741715"/>
                  </a:lnTo>
                  <a:lnTo>
                    <a:pt x="3483246" y="743561"/>
                  </a:lnTo>
                  <a:lnTo>
                    <a:pt x="3483246" y="745405"/>
                  </a:lnTo>
                  <a:lnTo>
                    <a:pt x="3483246" y="747246"/>
                  </a:lnTo>
                  <a:lnTo>
                    <a:pt x="3483246" y="749085"/>
                  </a:lnTo>
                  <a:lnTo>
                    <a:pt x="3483246" y="750921"/>
                  </a:lnTo>
                  <a:lnTo>
                    <a:pt x="3483246" y="752755"/>
                  </a:lnTo>
                  <a:lnTo>
                    <a:pt x="3483246" y="754586"/>
                  </a:lnTo>
                  <a:lnTo>
                    <a:pt x="3483246" y="756415"/>
                  </a:lnTo>
                  <a:lnTo>
                    <a:pt x="3483246" y="758241"/>
                  </a:lnTo>
                  <a:lnTo>
                    <a:pt x="3483246" y="760065"/>
                  </a:lnTo>
                  <a:lnTo>
                    <a:pt x="3483246" y="761887"/>
                  </a:lnTo>
                  <a:lnTo>
                    <a:pt x="3483246" y="763706"/>
                  </a:lnTo>
                  <a:lnTo>
                    <a:pt x="3483246" y="765523"/>
                  </a:lnTo>
                  <a:lnTo>
                    <a:pt x="3483246" y="767337"/>
                  </a:lnTo>
                  <a:lnTo>
                    <a:pt x="3483246" y="769149"/>
                  </a:lnTo>
                  <a:lnTo>
                    <a:pt x="3483246" y="770958"/>
                  </a:lnTo>
                  <a:lnTo>
                    <a:pt x="3483246" y="772765"/>
                  </a:lnTo>
                  <a:lnTo>
                    <a:pt x="3483246" y="774570"/>
                  </a:lnTo>
                  <a:lnTo>
                    <a:pt x="3483246" y="776372"/>
                  </a:lnTo>
                  <a:lnTo>
                    <a:pt x="3483246" y="778172"/>
                  </a:lnTo>
                  <a:lnTo>
                    <a:pt x="3483246" y="779969"/>
                  </a:lnTo>
                  <a:lnTo>
                    <a:pt x="3483246" y="781764"/>
                  </a:lnTo>
                  <a:lnTo>
                    <a:pt x="3483246" y="783557"/>
                  </a:lnTo>
                  <a:lnTo>
                    <a:pt x="3483246" y="785347"/>
                  </a:lnTo>
                  <a:lnTo>
                    <a:pt x="3483246" y="787135"/>
                  </a:lnTo>
                  <a:lnTo>
                    <a:pt x="3483246" y="788920"/>
                  </a:lnTo>
                  <a:lnTo>
                    <a:pt x="3483246" y="790703"/>
                  </a:lnTo>
                  <a:lnTo>
                    <a:pt x="3483246" y="792484"/>
                  </a:lnTo>
                  <a:lnTo>
                    <a:pt x="3483246" y="794263"/>
                  </a:lnTo>
                  <a:lnTo>
                    <a:pt x="3483246" y="796039"/>
                  </a:lnTo>
                  <a:lnTo>
                    <a:pt x="3483246" y="797813"/>
                  </a:lnTo>
                  <a:lnTo>
                    <a:pt x="3483246" y="799584"/>
                  </a:lnTo>
                  <a:lnTo>
                    <a:pt x="3483246" y="801353"/>
                  </a:lnTo>
                  <a:lnTo>
                    <a:pt x="3483246" y="803120"/>
                  </a:lnTo>
                  <a:lnTo>
                    <a:pt x="3483246" y="804884"/>
                  </a:lnTo>
                  <a:lnTo>
                    <a:pt x="3483246" y="806646"/>
                  </a:lnTo>
                  <a:lnTo>
                    <a:pt x="3483246" y="808406"/>
                  </a:lnTo>
                  <a:lnTo>
                    <a:pt x="3483246" y="810163"/>
                  </a:lnTo>
                  <a:lnTo>
                    <a:pt x="3483246" y="811919"/>
                  </a:lnTo>
                  <a:lnTo>
                    <a:pt x="3483246" y="813671"/>
                  </a:lnTo>
                  <a:lnTo>
                    <a:pt x="3483246" y="815422"/>
                  </a:lnTo>
                  <a:lnTo>
                    <a:pt x="3483246" y="817170"/>
                  </a:lnTo>
                  <a:lnTo>
                    <a:pt x="3483246" y="818916"/>
                  </a:lnTo>
                  <a:lnTo>
                    <a:pt x="3483246" y="820660"/>
                  </a:lnTo>
                  <a:lnTo>
                    <a:pt x="3483246" y="822401"/>
                  </a:lnTo>
                  <a:lnTo>
                    <a:pt x="3483246" y="824140"/>
                  </a:lnTo>
                  <a:lnTo>
                    <a:pt x="3483246" y="825877"/>
                  </a:lnTo>
                  <a:lnTo>
                    <a:pt x="3483246" y="827612"/>
                  </a:lnTo>
                  <a:lnTo>
                    <a:pt x="3483246" y="829344"/>
                  </a:lnTo>
                  <a:lnTo>
                    <a:pt x="3483246" y="831074"/>
                  </a:lnTo>
                  <a:lnTo>
                    <a:pt x="3483246" y="832802"/>
                  </a:lnTo>
                  <a:lnTo>
                    <a:pt x="3483246" y="834527"/>
                  </a:lnTo>
                  <a:lnTo>
                    <a:pt x="3483246" y="836251"/>
                  </a:lnTo>
                  <a:lnTo>
                    <a:pt x="3483246" y="837972"/>
                  </a:lnTo>
                  <a:lnTo>
                    <a:pt x="3483246" y="839691"/>
                  </a:lnTo>
                  <a:lnTo>
                    <a:pt x="3483246" y="841407"/>
                  </a:lnTo>
                  <a:lnTo>
                    <a:pt x="3483246" y="843122"/>
                  </a:lnTo>
                  <a:lnTo>
                    <a:pt x="3483246" y="844834"/>
                  </a:lnTo>
                  <a:lnTo>
                    <a:pt x="3483246" y="846544"/>
                  </a:lnTo>
                  <a:lnTo>
                    <a:pt x="3483246" y="848251"/>
                  </a:lnTo>
                  <a:lnTo>
                    <a:pt x="3483246" y="849957"/>
                  </a:lnTo>
                  <a:lnTo>
                    <a:pt x="3483246" y="851660"/>
                  </a:lnTo>
                  <a:lnTo>
                    <a:pt x="3483246" y="853361"/>
                  </a:lnTo>
                  <a:lnTo>
                    <a:pt x="3483246" y="855060"/>
                  </a:lnTo>
                  <a:lnTo>
                    <a:pt x="3483246" y="856757"/>
                  </a:lnTo>
                  <a:lnTo>
                    <a:pt x="3483246" y="858451"/>
                  </a:lnTo>
                  <a:lnTo>
                    <a:pt x="3483246" y="860144"/>
                  </a:lnTo>
                  <a:lnTo>
                    <a:pt x="3483246" y="861834"/>
                  </a:lnTo>
                  <a:lnTo>
                    <a:pt x="3483246" y="863522"/>
                  </a:lnTo>
                  <a:lnTo>
                    <a:pt x="3483246" y="865208"/>
                  </a:lnTo>
                  <a:lnTo>
                    <a:pt x="3483246" y="866891"/>
                  </a:lnTo>
                  <a:lnTo>
                    <a:pt x="3483246" y="868573"/>
                  </a:lnTo>
                  <a:lnTo>
                    <a:pt x="3483246" y="870252"/>
                  </a:lnTo>
                  <a:lnTo>
                    <a:pt x="3483246" y="871929"/>
                  </a:lnTo>
                  <a:lnTo>
                    <a:pt x="3483246" y="873604"/>
                  </a:lnTo>
                  <a:lnTo>
                    <a:pt x="3483246" y="875277"/>
                  </a:lnTo>
                  <a:lnTo>
                    <a:pt x="3483246" y="876948"/>
                  </a:lnTo>
                  <a:lnTo>
                    <a:pt x="3483246" y="878616"/>
                  </a:lnTo>
                  <a:lnTo>
                    <a:pt x="3483246" y="880283"/>
                  </a:lnTo>
                  <a:lnTo>
                    <a:pt x="3483246" y="881947"/>
                  </a:lnTo>
                  <a:lnTo>
                    <a:pt x="3483246" y="883609"/>
                  </a:lnTo>
                  <a:lnTo>
                    <a:pt x="3483246" y="885269"/>
                  </a:lnTo>
                  <a:lnTo>
                    <a:pt x="3483246" y="886927"/>
                  </a:lnTo>
                  <a:lnTo>
                    <a:pt x="3483246" y="888583"/>
                  </a:lnTo>
                  <a:lnTo>
                    <a:pt x="3483246" y="890237"/>
                  </a:lnTo>
                  <a:lnTo>
                    <a:pt x="3483246" y="891888"/>
                  </a:lnTo>
                  <a:lnTo>
                    <a:pt x="3483246" y="893538"/>
                  </a:lnTo>
                  <a:lnTo>
                    <a:pt x="3483246" y="895185"/>
                  </a:lnTo>
                  <a:lnTo>
                    <a:pt x="3483246" y="896830"/>
                  </a:lnTo>
                  <a:lnTo>
                    <a:pt x="3483246" y="898474"/>
                  </a:lnTo>
                  <a:lnTo>
                    <a:pt x="3483246" y="900115"/>
                  </a:lnTo>
                  <a:lnTo>
                    <a:pt x="3483246" y="901754"/>
                  </a:lnTo>
                  <a:lnTo>
                    <a:pt x="3483246" y="903391"/>
                  </a:lnTo>
                  <a:lnTo>
                    <a:pt x="3483246" y="905026"/>
                  </a:lnTo>
                  <a:lnTo>
                    <a:pt x="3483246" y="906658"/>
                  </a:lnTo>
                  <a:lnTo>
                    <a:pt x="3483246" y="908289"/>
                  </a:lnTo>
                  <a:lnTo>
                    <a:pt x="3483246" y="909918"/>
                  </a:lnTo>
                  <a:lnTo>
                    <a:pt x="3483246" y="911545"/>
                  </a:lnTo>
                  <a:lnTo>
                    <a:pt x="3483246" y="913169"/>
                  </a:lnTo>
                  <a:lnTo>
                    <a:pt x="3483246" y="914792"/>
                  </a:lnTo>
                  <a:lnTo>
                    <a:pt x="3483246" y="916412"/>
                  </a:lnTo>
                  <a:lnTo>
                    <a:pt x="3483246" y="918031"/>
                  </a:lnTo>
                  <a:lnTo>
                    <a:pt x="3483246" y="919647"/>
                  </a:lnTo>
                  <a:lnTo>
                    <a:pt x="3483246" y="921261"/>
                  </a:lnTo>
                  <a:lnTo>
                    <a:pt x="3483246" y="922874"/>
                  </a:lnTo>
                  <a:lnTo>
                    <a:pt x="3483246" y="924484"/>
                  </a:lnTo>
                  <a:lnTo>
                    <a:pt x="3483246" y="926092"/>
                  </a:lnTo>
                  <a:lnTo>
                    <a:pt x="3483246" y="927698"/>
                  </a:lnTo>
                  <a:lnTo>
                    <a:pt x="3483246" y="929303"/>
                  </a:lnTo>
                  <a:lnTo>
                    <a:pt x="3483246" y="930905"/>
                  </a:lnTo>
                  <a:lnTo>
                    <a:pt x="3483246" y="932505"/>
                  </a:lnTo>
                  <a:lnTo>
                    <a:pt x="3483246" y="934103"/>
                  </a:lnTo>
                  <a:lnTo>
                    <a:pt x="3483246" y="935700"/>
                  </a:lnTo>
                  <a:lnTo>
                    <a:pt x="3483246" y="937294"/>
                  </a:lnTo>
                  <a:lnTo>
                    <a:pt x="3483246" y="938886"/>
                  </a:lnTo>
                  <a:lnTo>
                    <a:pt x="3483246" y="940476"/>
                  </a:lnTo>
                  <a:lnTo>
                    <a:pt x="3483246" y="942064"/>
                  </a:lnTo>
                  <a:lnTo>
                    <a:pt x="3483246" y="943651"/>
                  </a:lnTo>
                  <a:lnTo>
                    <a:pt x="3483246" y="945235"/>
                  </a:lnTo>
                  <a:lnTo>
                    <a:pt x="3483246" y="946817"/>
                  </a:lnTo>
                  <a:lnTo>
                    <a:pt x="3483246" y="948398"/>
                  </a:lnTo>
                  <a:lnTo>
                    <a:pt x="3483246" y="949976"/>
                  </a:lnTo>
                  <a:lnTo>
                    <a:pt x="3483246" y="951552"/>
                  </a:lnTo>
                  <a:lnTo>
                    <a:pt x="3483246" y="953127"/>
                  </a:lnTo>
                  <a:lnTo>
                    <a:pt x="3483246" y="954699"/>
                  </a:lnTo>
                  <a:lnTo>
                    <a:pt x="3483246" y="956270"/>
                  </a:lnTo>
                  <a:lnTo>
                    <a:pt x="3483246" y="957838"/>
                  </a:lnTo>
                  <a:lnTo>
                    <a:pt x="3483246" y="959405"/>
                  </a:lnTo>
                  <a:lnTo>
                    <a:pt x="3483246" y="960970"/>
                  </a:lnTo>
                  <a:lnTo>
                    <a:pt x="3483246" y="962532"/>
                  </a:lnTo>
                  <a:lnTo>
                    <a:pt x="3483246" y="964093"/>
                  </a:lnTo>
                  <a:lnTo>
                    <a:pt x="3483246" y="965652"/>
                  </a:lnTo>
                  <a:lnTo>
                    <a:pt x="3483246" y="967209"/>
                  </a:lnTo>
                  <a:lnTo>
                    <a:pt x="3483246" y="968764"/>
                  </a:lnTo>
                  <a:lnTo>
                    <a:pt x="3483246" y="970317"/>
                  </a:lnTo>
                  <a:lnTo>
                    <a:pt x="3483246" y="971868"/>
                  </a:lnTo>
                  <a:lnTo>
                    <a:pt x="3483246" y="973418"/>
                  </a:lnTo>
                  <a:lnTo>
                    <a:pt x="3483246" y="974965"/>
                  </a:lnTo>
                  <a:lnTo>
                    <a:pt x="3483246" y="976511"/>
                  </a:lnTo>
                  <a:lnTo>
                    <a:pt x="3483246" y="978054"/>
                  </a:lnTo>
                  <a:lnTo>
                    <a:pt x="3483246" y="979596"/>
                  </a:lnTo>
                  <a:lnTo>
                    <a:pt x="3483246" y="981135"/>
                  </a:lnTo>
                  <a:lnTo>
                    <a:pt x="3483246" y="982673"/>
                  </a:lnTo>
                  <a:lnTo>
                    <a:pt x="3483246" y="984209"/>
                  </a:lnTo>
                  <a:lnTo>
                    <a:pt x="3483246" y="985743"/>
                  </a:lnTo>
                  <a:lnTo>
                    <a:pt x="3483246" y="987276"/>
                  </a:lnTo>
                  <a:lnTo>
                    <a:pt x="3483246" y="988806"/>
                  </a:lnTo>
                  <a:lnTo>
                    <a:pt x="3483246" y="990334"/>
                  </a:lnTo>
                  <a:lnTo>
                    <a:pt x="3483246" y="991861"/>
                  </a:lnTo>
                  <a:lnTo>
                    <a:pt x="3483246" y="993386"/>
                  </a:lnTo>
                  <a:lnTo>
                    <a:pt x="3483246" y="994909"/>
                  </a:lnTo>
                  <a:lnTo>
                    <a:pt x="3483246" y="996430"/>
                  </a:lnTo>
                  <a:lnTo>
                    <a:pt x="3483246" y="997949"/>
                  </a:lnTo>
                  <a:lnTo>
                    <a:pt x="3483246" y="999466"/>
                  </a:lnTo>
                  <a:lnTo>
                    <a:pt x="3483246" y="1000981"/>
                  </a:lnTo>
                  <a:lnTo>
                    <a:pt x="3483246" y="1002495"/>
                  </a:lnTo>
                  <a:lnTo>
                    <a:pt x="3483246" y="1004007"/>
                  </a:lnTo>
                  <a:lnTo>
                    <a:pt x="3483246" y="1005517"/>
                  </a:lnTo>
                  <a:lnTo>
                    <a:pt x="3483246" y="1007025"/>
                  </a:lnTo>
                  <a:lnTo>
                    <a:pt x="3483246" y="1008531"/>
                  </a:lnTo>
                  <a:lnTo>
                    <a:pt x="3483246" y="1010035"/>
                  </a:lnTo>
                  <a:lnTo>
                    <a:pt x="3483246" y="1011538"/>
                  </a:lnTo>
                  <a:lnTo>
                    <a:pt x="3483246" y="1013039"/>
                  </a:lnTo>
                  <a:lnTo>
                    <a:pt x="3483246" y="1014537"/>
                  </a:lnTo>
                  <a:lnTo>
                    <a:pt x="3483246" y="1016035"/>
                  </a:lnTo>
                  <a:lnTo>
                    <a:pt x="3483246" y="1017530"/>
                  </a:lnTo>
                  <a:lnTo>
                    <a:pt x="3483246" y="1019023"/>
                  </a:lnTo>
                  <a:lnTo>
                    <a:pt x="3483246" y="1020515"/>
                  </a:lnTo>
                  <a:lnTo>
                    <a:pt x="3483246" y="1022005"/>
                  </a:lnTo>
                  <a:lnTo>
                    <a:pt x="3483246" y="1023493"/>
                  </a:lnTo>
                  <a:lnTo>
                    <a:pt x="3483246" y="1024979"/>
                  </a:lnTo>
                  <a:lnTo>
                    <a:pt x="3483246" y="1026464"/>
                  </a:lnTo>
                  <a:lnTo>
                    <a:pt x="3483246" y="1027946"/>
                  </a:lnTo>
                  <a:lnTo>
                    <a:pt x="3483246" y="1029427"/>
                  </a:lnTo>
                  <a:lnTo>
                    <a:pt x="3483246" y="1030906"/>
                  </a:lnTo>
                  <a:lnTo>
                    <a:pt x="3483246" y="1032384"/>
                  </a:lnTo>
                  <a:lnTo>
                    <a:pt x="3483246" y="1033859"/>
                  </a:lnTo>
                  <a:lnTo>
                    <a:pt x="3483246" y="1035333"/>
                  </a:lnTo>
                  <a:lnTo>
                    <a:pt x="3483246" y="1036805"/>
                  </a:lnTo>
                  <a:lnTo>
                    <a:pt x="3483246" y="1038275"/>
                  </a:lnTo>
                  <a:lnTo>
                    <a:pt x="3483246" y="1039743"/>
                  </a:lnTo>
                  <a:lnTo>
                    <a:pt x="3483246" y="1041210"/>
                  </a:lnTo>
                  <a:lnTo>
                    <a:pt x="3483246" y="1042675"/>
                  </a:lnTo>
                  <a:lnTo>
                    <a:pt x="3483246" y="1044138"/>
                  </a:lnTo>
                  <a:lnTo>
                    <a:pt x="3483246" y="1045600"/>
                  </a:lnTo>
                  <a:lnTo>
                    <a:pt x="3483246" y="1047059"/>
                  </a:lnTo>
                  <a:lnTo>
                    <a:pt x="3483246" y="1048517"/>
                  </a:lnTo>
                  <a:lnTo>
                    <a:pt x="3483246" y="1049973"/>
                  </a:lnTo>
                  <a:lnTo>
                    <a:pt x="3483246" y="1051428"/>
                  </a:lnTo>
                  <a:lnTo>
                    <a:pt x="3483246" y="1052881"/>
                  </a:lnTo>
                  <a:lnTo>
                    <a:pt x="3483246" y="1054332"/>
                  </a:lnTo>
                  <a:lnTo>
                    <a:pt x="3483246" y="1055781"/>
                  </a:lnTo>
                  <a:lnTo>
                    <a:pt x="3483246" y="1057228"/>
                  </a:lnTo>
                  <a:lnTo>
                    <a:pt x="3483246" y="1058674"/>
                  </a:lnTo>
                  <a:lnTo>
                    <a:pt x="3483246" y="1060118"/>
                  </a:lnTo>
                  <a:lnTo>
                    <a:pt x="3483246" y="1061560"/>
                  </a:lnTo>
                  <a:lnTo>
                    <a:pt x="3483246" y="1063001"/>
                  </a:lnTo>
                  <a:lnTo>
                    <a:pt x="3483246" y="1064440"/>
                  </a:lnTo>
                  <a:lnTo>
                    <a:pt x="3483246" y="1065877"/>
                  </a:lnTo>
                  <a:lnTo>
                    <a:pt x="3483246" y="1067313"/>
                  </a:lnTo>
                  <a:lnTo>
                    <a:pt x="3483246" y="1068746"/>
                  </a:lnTo>
                  <a:lnTo>
                    <a:pt x="3483246" y="1070179"/>
                  </a:lnTo>
                  <a:lnTo>
                    <a:pt x="3483246" y="1071609"/>
                  </a:lnTo>
                  <a:lnTo>
                    <a:pt x="3483246" y="1073038"/>
                  </a:lnTo>
                  <a:lnTo>
                    <a:pt x="3483246" y="1074465"/>
                  </a:lnTo>
                  <a:lnTo>
                    <a:pt x="3483246" y="1075890"/>
                  </a:lnTo>
                  <a:lnTo>
                    <a:pt x="3483246" y="1077314"/>
                  </a:lnTo>
                  <a:lnTo>
                    <a:pt x="3483246" y="1078736"/>
                  </a:lnTo>
                  <a:lnTo>
                    <a:pt x="3483246" y="1080156"/>
                  </a:lnTo>
                  <a:lnTo>
                    <a:pt x="3483246" y="1081574"/>
                  </a:lnTo>
                  <a:lnTo>
                    <a:pt x="3483246" y="1082991"/>
                  </a:lnTo>
                  <a:lnTo>
                    <a:pt x="3483246" y="1084407"/>
                  </a:lnTo>
                  <a:lnTo>
                    <a:pt x="3483246" y="1085820"/>
                  </a:lnTo>
                  <a:lnTo>
                    <a:pt x="3483246" y="1087232"/>
                  </a:lnTo>
                  <a:lnTo>
                    <a:pt x="3483246" y="1088642"/>
                  </a:lnTo>
                  <a:lnTo>
                    <a:pt x="3483246" y="1090051"/>
                  </a:lnTo>
                  <a:lnTo>
                    <a:pt x="3483246" y="1091458"/>
                  </a:lnTo>
                  <a:lnTo>
                    <a:pt x="3483246" y="1092863"/>
                  </a:lnTo>
                  <a:lnTo>
                    <a:pt x="3483246" y="1094267"/>
                  </a:lnTo>
                  <a:lnTo>
                    <a:pt x="3483246" y="1095669"/>
                  </a:lnTo>
                  <a:lnTo>
                    <a:pt x="3483246" y="1097069"/>
                  </a:lnTo>
                  <a:lnTo>
                    <a:pt x="3483246" y="1098468"/>
                  </a:lnTo>
                  <a:lnTo>
                    <a:pt x="3483246" y="1099865"/>
                  </a:lnTo>
                  <a:lnTo>
                    <a:pt x="3483246" y="1101260"/>
                  </a:lnTo>
                  <a:lnTo>
                    <a:pt x="3483246" y="1102654"/>
                  </a:lnTo>
                  <a:lnTo>
                    <a:pt x="3483246" y="1104046"/>
                  </a:lnTo>
                  <a:lnTo>
                    <a:pt x="3483246" y="1105437"/>
                  </a:lnTo>
                  <a:lnTo>
                    <a:pt x="3483246" y="1106826"/>
                  </a:lnTo>
                  <a:lnTo>
                    <a:pt x="3483246" y="1108213"/>
                  </a:lnTo>
                  <a:lnTo>
                    <a:pt x="3483246" y="1109599"/>
                  </a:lnTo>
                  <a:lnTo>
                    <a:pt x="3483246" y="1110983"/>
                  </a:lnTo>
                  <a:lnTo>
                    <a:pt x="3483246" y="1112365"/>
                  </a:lnTo>
                  <a:lnTo>
                    <a:pt x="3483246" y="1113746"/>
                  </a:lnTo>
                  <a:lnTo>
                    <a:pt x="3483246" y="1115125"/>
                  </a:lnTo>
                  <a:lnTo>
                    <a:pt x="3483246" y="1116503"/>
                  </a:lnTo>
                  <a:lnTo>
                    <a:pt x="3483246" y="1117879"/>
                  </a:lnTo>
                  <a:lnTo>
                    <a:pt x="3483246" y="1119253"/>
                  </a:lnTo>
                  <a:lnTo>
                    <a:pt x="3483246" y="1120626"/>
                  </a:lnTo>
                  <a:lnTo>
                    <a:pt x="3483246" y="1121997"/>
                  </a:lnTo>
                  <a:lnTo>
                    <a:pt x="3483246" y="1123367"/>
                  </a:lnTo>
                  <a:lnTo>
                    <a:pt x="3483246" y="1124735"/>
                  </a:lnTo>
                  <a:lnTo>
                    <a:pt x="3483246" y="1126101"/>
                  </a:lnTo>
                  <a:lnTo>
                    <a:pt x="3483246" y="1127466"/>
                  </a:lnTo>
                  <a:lnTo>
                    <a:pt x="3483246" y="1128830"/>
                  </a:lnTo>
                  <a:lnTo>
                    <a:pt x="3483246" y="1130191"/>
                  </a:lnTo>
                  <a:lnTo>
                    <a:pt x="3483246" y="1131551"/>
                  </a:lnTo>
                  <a:lnTo>
                    <a:pt x="3483246" y="1132910"/>
                  </a:lnTo>
                  <a:lnTo>
                    <a:pt x="3483246" y="1134267"/>
                  </a:lnTo>
                  <a:lnTo>
                    <a:pt x="3483246" y="1135622"/>
                  </a:lnTo>
                  <a:lnTo>
                    <a:pt x="3483246" y="1136976"/>
                  </a:lnTo>
                  <a:lnTo>
                    <a:pt x="3483246" y="1138329"/>
                  </a:lnTo>
                  <a:lnTo>
                    <a:pt x="3483246" y="1139679"/>
                  </a:lnTo>
                  <a:lnTo>
                    <a:pt x="3483246" y="1141029"/>
                  </a:lnTo>
                  <a:lnTo>
                    <a:pt x="3483246" y="1142376"/>
                  </a:lnTo>
                  <a:lnTo>
                    <a:pt x="3483246" y="1143722"/>
                  </a:lnTo>
                  <a:lnTo>
                    <a:pt x="3483246" y="1145067"/>
                  </a:lnTo>
                  <a:lnTo>
                    <a:pt x="3483246" y="1146410"/>
                  </a:lnTo>
                  <a:lnTo>
                    <a:pt x="3483246" y="1147751"/>
                  </a:lnTo>
                  <a:lnTo>
                    <a:pt x="3483246" y="1149091"/>
                  </a:lnTo>
                  <a:lnTo>
                    <a:pt x="3483246" y="1150430"/>
                  </a:lnTo>
                  <a:lnTo>
                    <a:pt x="3483246" y="1151767"/>
                  </a:lnTo>
                  <a:lnTo>
                    <a:pt x="3483246" y="1153102"/>
                  </a:lnTo>
                  <a:lnTo>
                    <a:pt x="3483246" y="1154436"/>
                  </a:lnTo>
                  <a:lnTo>
                    <a:pt x="3483246" y="1155768"/>
                  </a:lnTo>
                  <a:lnTo>
                    <a:pt x="3483246" y="1157099"/>
                  </a:lnTo>
                  <a:lnTo>
                    <a:pt x="3483246" y="1158428"/>
                  </a:lnTo>
                  <a:lnTo>
                    <a:pt x="3483246" y="1159756"/>
                  </a:lnTo>
                  <a:lnTo>
                    <a:pt x="3483246" y="1161082"/>
                  </a:lnTo>
                  <a:lnTo>
                    <a:pt x="3483246" y="1162407"/>
                  </a:lnTo>
                  <a:lnTo>
                    <a:pt x="3483246" y="1163730"/>
                  </a:lnTo>
                  <a:lnTo>
                    <a:pt x="3483246" y="1165051"/>
                  </a:lnTo>
                  <a:lnTo>
                    <a:pt x="3483246" y="1166371"/>
                  </a:lnTo>
                  <a:lnTo>
                    <a:pt x="3483246" y="1167690"/>
                  </a:lnTo>
                  <a:lnTo>
                    <a:pt x="3483246" y="1169007"/>
                  </a:lnTo>
                  <a:lnTo>
                    <a:pt x="3483246" y="1170323"/>
                  </a:lnTo>
                  <a:lnTo>
                    <a:pt x="3483246" y="1171637"/>
                  </a:lnTo>
                  <a:lnTo>
                    <a:pt x="3483246" y="1172950"/>
                  </a:lnTo>
                  <a:lnTo>
                    <a:pt x="3483246" y="1174261"/>
                  </a:lnTo>
                  <a:lnTo>
                    <a:pt x="3483246" y="1175571"/>
                  </a:lnTo>
                  <a:lnTo>
                    <a:pt x="3483246" y="1176879"/>
                  </a:lnTo>
                  <a:lnTo>
                    <a:pt x="3483246" y="1178186"/>
                  </a:lnTo>
                  <a:lnTo>
                    <a:pt x="3483246" y="1179491"/>
                  </a:lnTo>
                  <a:lnTo>
                    <a:pt x="3483246" y="1180795"/>
                  </a:lnTo>
                  <a:lnTo>
                    <a:pt x="3483246" y="1182097"/>
                  </a:lnTo>
                  <a:lnTo>
                    <a:pt x="3483246" y="1183398"/>
                  </a:lnTo>
                  <a:lnTo>
                    <a:pt x="3483246" y="1184697"/>
                  </a:lnTo>
                  <a:lnTo>
                    <a:pt x="3483246" y="1185995"/>
                  </a:lnTo>
                  <a:lnTo>
                    <a:pt x="3483246" y="1187291"/>
                  </a:lnTo>
                  <a:lnTo>
                    <a:pt x="3483246" y="1188586"/>
                  </a:lnTo>
                  <a:lnTo>
                    <a:pt x="3483246" y="1189880"/>
                  </a:lnTo>
                  <a:lnTo>
                    <a:pt x="3483246" y="1191172"/>
                  </a:lnTo>
                  <a:lnTo>
                    <a:pt x="3483246" y="1192462"/>
                  </a:lnTo>
                  <a:lnTo>
                    <a:pt x="3483246" y="1193752"/>
                  </a:lnTo>
                  <a:lnTo>
                    <a:pt x="3483246" y="1195039"/>
                  </a:lnTo>
                  <a:lnTo>
                    <a:pt x="3483246" y="1196325"/>
                  </a:lnTo>
                  <a:lnTo>
                    <a:pt x="3483246" y="1197610"/>
                  </a:lnTo>
                  <a:lnTo>
                    <a:pt x="3483246" y="1198894"/>
                  </a:lnTo>
                  <a:lnTo>
                    <a:pt x="3483246" y="1200176"/>
                  </a:lnTo>
                  <a:lnTo>
                    <a:pt x="3483246" y="1201456"/>
                  </a:lnTo>
                  <a:lnTo>
                    <a:pt x="3483246" y="1202735"/>
                  </a:lnTo>
                  <a:lnTo>
                    <a:pt x="3483246" y="1204013"/>
                  </a:lnTo>
                  <a:lnTo>
                    <a:pt x="3483246" y="1205289"/>
                  </a:lnTo>
                  <a:lnTo>
                    <a:pt x="3483246" y="1206564"/>
                  </a:lnTo>
                  <a:lnTo>
                    <a:pt x="3483246" y="1207837"/>
                  </a:lnTo>
                  <a:lnTo>
                    <a:pt x="3483246" y="1209109"/>
                  </a:lnTo>
                  <a:lnTo>
                    <a:pt x="3483246" y="1210379"/>
                  </a:lnTo>
                  <a:lnTo>
                    <a:pt x="3483246" y="1211648"/>
                  </a:lnTo>
                  <a:lnTo>
                    <a:pt x="3483246" y="1212916"/>
                  </a:lnTo>
                  <a:lnTo>
                    <a:pt x="3483246" y="1214182"/>
                  </a:lnTo>
                  <a:lnTo>
                    <a:pt x="3483246" y="1215447"/>
                  </a:lnTo>
                  <a:lnTo>
                    <a:pt x="3483246" y="1216710"/>
                  </a:lnTo>
                  <a:lnTo>
                    <a:pt x="3483246" y="1217972"/>
                  </a:lnTo>
                  <a:lnTo>
                    <a:pt x="3483246" y="1219233"/>
                  </a:lnTo>
                  <a:lnTo>
                    <a:pt x="3483246" y="1220492"/>
                  </a:lnTo>
                  <a:lnTo>
                    <a:pt x="3483246" y="1221750"/>
                  </a:lnTo>
                  <a:lnTo>
                    <a:pt x="3483246" y="1223006"/>
                  </a:lnTo>
                  <a:lnTo>
                    <a:pt x="3483246" y="1224261"/>
                  </a:lnTo>
                  <a:lnTo>
                    <a:pt x="3483246" y="1225515"/>
                  </a:lnTo>
                  <a:lnTo>
                    <a:pt x="3483246" y="1226767"/>
                  </a:lnTo>
                  <a:lnTo>
                    <a:pt x="3483246" y="1228018"/>
                  </a:lnTo>
                  <a:lnTo>
                    <a:pt x="3483246" y="1229267"/>
                  </a:lnTo>
                  <a:lnTo>
                    <a:pt x="3483246" y="1230515"/>
                  </a:lnTo>
                  <a:lnTo>
                    <a:pt x="3483246" y="1231762"/>
                  </a:lnTo>
                  <a:lnTo>
                    <a:pt x="3483246" y="1233007"/>
                  </a:lnTo>
                  <a:lnTo>
                    <a:pt x="3483246" y="1234251"/>
                  </a:lnTo>
                  <a:lnTo>
                    <a:pt x="3483246" y="1235494"/>
                  </a:lnTo>
                  <a:lnTo>
                    <a:pt x="3483246" y="1236735"/>
                  </a:lnTo>
                  <a:lnTo>
                    <a:pt x="3483246" y="1237975"/>
                  </a:lnTo>
                  <a:lnTo>
                    <a:pt x="3483246" y="1239213"/>
                  </a:lnTo>
                  <a:lnTo>
                    <a:pt x="3483246" y="1240450"/>
                  </a:lnTo>
                  <a:lnTo>
                    <a:pt x="3483246" y="1241686"/>
                  </a:lnTo>
                  <a:lnTo>
                    <a:pt x="3483246" y="1242920"/>
                  </a:lnTo>
                  <a:lnTo>
                    <a:pt x="3483246" y="1244153"/>
                  </a:lnTo>
                  <a:lnTo>
                    <a:pt x="3483246" y="1245385"/>
                  </a:lnTo>
                  <a:lnTo>
                    <a:pt x="3483246" y="1246615"/>
                  </a:lnTo>
                  <a:lnTo>
                    <a:pt x="3483246" y="1247844"/>
                  </a:lnTo>
                  <a:lnTo>
                    <a:pt x="3483246" y="1249072"/>
                  </a:lnTo>
                  <a:lnTo>
                    <a:pt x="3483246" y="1250298"/>
                  </a:lnTo>
                  <a:lnTo>
                    <a:pt x="3483246" y="1251523"/>
                  </a:lnTo>
                  <a:lnTo>
                    <a:pt x="3483246" y="1252746"/>
                  </a:lnTo>
                  <a:lnTo>
                    <a:pt x="3483246" y="1253968"/>
                  </a:lnTo>
                  <a:lnTo>
                    <a:pt x="3483246" y="1255189"/>
                  </a:lnTo>
                  <a:lnTo>
                    <a:pt x="3483246" y="1256409"/>
                  </a:lnTo>
                  <a:lnTo>
                    <a:pt x="3483246" y="1257627"/>
                  </a:lnTo>
                  <a:lnTo>
                    <a:pt x="3483246" y="1258844"/>
                  </a:lnTo>
                  <a:lnTo>
                    <a:pt x="3483246" y="1260059"/>
                  </a:lnTo>
                  <a:lnTo>
                    <a:pt x="3483246" y="1261274"/>
                  </a:lnTo>
                  <a:lnTo>
                    <a:pt x="3483246" y="1262486"/>
                  </a:lnTo>
                  <a:lnTo>
                    <a:pt x="3483246" y="1263698"/>
                  </a:lnTo>
                  <a:lnTo>
                    <a:pt x="3483246" y="1264908"/>
                  </a:lnTo>
                  <a:lnTo>
                    <a:pt x="3483246" y="1266117"/>
                  </a:lnTo>
                  <a:lnTo>
                    <a:pt x="3483246" y="1267325"/>
                  </a:lnTo>
                  <a:lnTo>
                    <a:pt x="3483246" y="1268531"/>
                  </a:lnTo>
                  <a:lnTo>
                    <a:pt x="3483246" y="1269736"/>
                  </a:lnTo>
                  <a:lnTo>
                    <a:pt x="3483246" y="1270940"/>
                  </a:lnTo>
                  <a:lnTo>
                    <a:pt x="3483246" y="1272142"/>
                  </a:lnTo>
                  <a:lnTo>
                    <a:pt x="3483246" y="1273343"/>
                  </a:lnTo>
                  <a:lnTo>
                    <a:pt x="3483246" y="1274543"/>
                  </a:lnTo>
                  <a:lnTo>
                    <a:pt x="3483246" y="1275741"/>
                  </a:lnTo>
                  <a:lnTo>
                    <a:pt x="3483246" y="1276938"/>
                  </a:lnTo>
                  <a:lnTo>
                    <a:pt x="3483246" y="1278134"/>
                  </a:lnTo>
                  <a:lnTo>
                    <a:pt x="3483246" y="1279329"/>
                  </a:lnTo>
                  <a:lnTo>
                    <a:pt x="3483246" y="1280522"/>
                  </a:lnTo>
                  <a:lnTo>
                    <a:pt x="3483246" y="1281714"/>
                  </a:lnTo>
                  <a:lnTo>
                    <a:pt x="3483246" y="1282904"/>
                  </a:lnTo>
                  <a:lnTo>
                    <a:pt x="3483246" y="1284094"/>
                  </a:lnTo>
                  <a:lnTo>
                    <a:pt x="3483246" y="1285282"/>
                  </a:lnTo>
                  <a:lnTo>
                    <a:pt x="3483246" y="1286469"/>
                  </a:lnTo>
                  <a:lnTo>
                    <a:pt x="3483246" y="1287654"/>
                  </a:lnTo>
                  <a:lnTo>
                    <a:pt x="3483246" y="1288838"/>
                  </a:lnTo>
                  <a:lnTo>
                    <a:pt x="3483246" y="1290021"/>
                  </a:lnTo>
                  <a:lnTo>
                    <a:pt x="3483246" y="1291203"/>
                  </a:lnTo>
                  <a:lnTo>
                    <a:pt x="3483246" y="1292384"/>
                  </a:lnTo>
                  <a:lnTo>
                    <a:pt x="3483246" y="1293563"/>
                  </a:lnTo>
                  <a:lnTo>
                    <a:pt x="3483246" y="1294741"/>
                  </a:lnTo>
                  <a:lnTo>
                    <a:pt x="3483246" y="1295917"/>
                  </a:lnTo>
                  <a:lnTo>
                    <a:pt x="3483246" y="1297093"/>
                  </a:lnTo>
                  <a:lnTo>
                    <a:pt x="3483246" y="1298267"/>
                  </a:lnTo>
                  <a:lnTo>
                    <a:pt x="3483246" y="1299439"/>
                  </a:lnTo>
                  <a:lnTo>
                    <a:pt x="3483246" y="1300611"/>
                  </a:lnTo>
                  <a:lnTo>
                    <a:pt x="3483246" y="1301781"/>
                  </a:lnTo>
                  <a:lnTo>
                    <a:pt x="3483246" y="1302950"/>
                  </a:lnTo>
                  <a:lnTo>
                    <a:pt x="3483246" y="1304118"/>
                  </a:lnTo>
                  <a:lnTo>
                    <a:pt x="3483246" y="1305285"/>
                  </a:lnTo>
                  <a:lnTo>
                    <a:pt x="3483246" y="1306450"/>
                  </a:lnTo>
                  <a:lnTo>
                    <a:pt x="3483246" y="1307614"/>
                  </a:lnTo>
                  <a:lnTo>
                    <a:pt x="3483246" y="1308777"/>
                  </a:lnTo>
                  <a:lnTo>
                    <a:pt x="3483246" y="1309939"/>
                  </a:lnTo>
                  <a:lnTo>
                    <a:pt x="3483246" y="1311099"/>
                  </a:lnTo>
                  <a:lnTo>
                    <a:pt x="3483246" y="1312258"/>
                  </a:lnTo>
                  <a:lnTo>
                    <a:pt x="3483246" y="1313416"/>
                  </a:lnTo>
                  <a:lnTo>
                    <a:pt x="3483246" y="1314572"/>
                  </a:lnTo>
                  <a:lnTo>
                    <a:pt x="3483246" y="1315728"/>
                  </a:lnTo>
                  <a:lnTo>
                    <a:pt x="3483246" y="1316882"/>
                  </a:lnTo>
                  <a:lnTo>
                    <a:pt x="3483246" y="1318035"/>
                  </a:lnTo>
                  <a:lnTo>
                    <a:pt x="3483246" y="1319187"/>
                  </a:lnTo>
                  <a:lnTo>
                    <a:pt x="3483246" y="1320337"/>
                  </a:lnTo>
                  <a:lnTo>
                    <a:pt x="3483246" y="1321486"/>
                  </a:lnTo>
                  <a:lnTo>
                    <a:pt x="3483246" y="1322634"/>
                  </a:lnTo>
                  <a:lnTo>
                    <a:pt x="3483246" y="1323781"/>
                  </a:lnTo>
                  <a:lnTo>
                    <a:pt x="3483246" y="1324927"/>
                  </a:lnTo>
                  <a:lnTo>
                    <a:pt x="3483246" y="1326071"/>
                  </a:lnTo>
                  <a:lnTo>
                    <a:pt x="3483246" y="1327214"/>
                  </a:lnTo>
                  <a:lnTo>
                    <a:pt x="3483246" y="1328356"/>
                  </a:lnTo>
                  <a:lnTo>
                    <a:pt x="3483246" y="1329497"/>
                  </a:lnTo>
                  <a:lnTo>
                    <a:pt x="3483246" y="1330637"/>
                  </a:lnTo>
                  <a:lnTo>
                    <a:pt x="3483246" y="1331775"/>
                  </a:lnTo>
                  <a:lnTo>
                    <a:pt x="3483246" y="1332912"/>
                  </a:lnTo>
                  <a:lnTo>
                    <a:pt x="3483246" y="1334048"/>
                  </a:lnTo>
                  <a:lnTo>
                    <a:pt x="3483246" y="1335183"/>
                  </a:lnTo>
                  <a:lnTo>
                    <a:pt x="3483246" y="1336316"/>
                  </a:lnTo>
                  <a:lnTo>
                    <a:pt x="3483246" y="1337449"/>
                  </a:lnTo>
                  <a:lnTo>
                    <a:pt x="3483246" y="1338580"/>
                  </a:lnTo>
                  <a:lnTo>
                    <a:pt x="3483246" y="1339710"/>
                  </a:lnTo>
                  <a:lnTo>
                    <a:pt x="3483246" y="1340839"/>
                  </a:lnTo>
                  <a:lnTo>
                    <a:pt x="3483246" y="1341966"/>
                  </a:lnTo>
                  <a:lnTo>
                    <a:pt x="3483246" y="1343093"/>
                  </a:lnTo>
                  <a:lnTo>
                    <a:pt x="3483246" y="1344218"/>
                  </a:lnTo>
                  <a:lnTo>
                    <a:pt x="3483246" y="1345342"/>
                  </a:lnTo>
                  <a:lnTo>
                    <a:pt x="3483246" y="1346465"/>
                  </a:lnTo>
                  <a:lnTo>
                    <a:pt x="3483246" y="1347586"/>
                  </a:lnTo>
                  <a:lnTo>
                    <a:pt x="3483246" y="1348707"/>
                  </a:lnTo>
                  <a:lnTo>
                    <a:pt x="3483246" y="1349826"/>
                  </a:lnTo>
                  <a:lnTo>
                    <a:pt x="3483246" y="1350944"/>
                  </a:lnTo>
                  <a:lnTo>
                    <a:pt x="3483246" y="1352061"/>
                  </a:lnTo>
                  <a:lnTo>
                    <a:pt x="3483246" y="1353177"/>
                  </a:lnTo>
                  <a:lnTo>
                    <a:pt x="3483246" y="1354292"/>
                  </a:lnTo>
                  <a:lnTo>
                    <a:pt x="3483246" y="1355405"/>
                  </a:lnTo>
                  <a:lnTo>
                    <a:pt x="3483246" y="1356518"/>
                  </a:lnTo>
                  <a:lnTo>
                    <a:pt x="3483246" y="1357629"/>
                  </a:lnTo>
                  <a:lnTo>
                    <a:pt x="3483246" y="1358739"/>
                  </a:lnTo>
                  <a:lnTo>
                    <a:pt x="3483246" y="1359847"/>
                  </a:lnTo>
                  <a:lnTo>
                    <a:pt x="3483246" y="1360955"/>
                  </a:lnTo>
                  <a:lnTo>
                    <a:pt x="3483246" y="1362062"/>
                  </a:lnTo>
                  <a:lnTo>
                    <a:pt x="3483246" y="1363167"/>
                  </a:lnTo>
                  <a:lnTo>
                    <a:pt x="3483246" y="1364271"/>
                  </a:lnTo>
                  <a:lnTo>
                    <a:pt x="3483246" y="1365374"/>
                  </a:lnTo>
                  <a:lnTo>
                    <a:pt x="3483246" y="1366476"/>
                  </a:lnTo>
                  <a:lnTo>
                    <a:pt x="3483246" y="1367577"/>
                  </a:lnTo>
                  <a:lnTo>
                    <a:pt x="3483246" y="1368677"/>
                  </a:lnTo>
                  <a:lnTo>
                    <a:pt x="3483246" y="1369775"/>
                  </a:lnTo>
                  <a:lnTo>
                    <a:pt x="3483246" y="1370872"/>
                  </a:lnTo>
                  <a:lnTo>
                    <a:pt x="3483246" y="1371969"/>
                  </a:lnTo>
                  <a:lnTo>
                    <a:pt x="3483246" y="1373064"/>
                  </a:lnTo>
                  <a:lnTo>
                    <a:pt x="3483246" y="1374158"/>
                  </a:lnTo>
                  <a:lnTo>
                    <a:pt x="3483246" y="1375250"/>
                  </a:lnTo>
                  <a:lnTo>
                    <a:pt x="3483246" y="1376342"/>
                  </a:lnTo>
                  <a:lnTo>
                    <a:pt x="3483246" y="1377433"/>
                  </a:lnTo>
                  <a:lnTo>
                    <a:pt x="3483246" y="1378522"/>
                  </a:lnTo>
                  <a:lnTo>
                    <a:pt x="3483246" y="1379610"/>
                  </a:lnTo>
                  <a:lnTo>
                    <a:pt x="3483246" y="1380697"/>
                  </a:lnTo>
                  <a:lnTo>
                    <a:pt x="3483246" y="1381783"/>
                  </a:lnTo>
                  <a:lnTo>
                    <a:pt x="3483246" y="1382868"/>
                  </a:lnTo>
                  <a:lnTo>
                    <a:pt x="3483246" y="1383952"/>
                  </a:lnTo>
                  <a:lnTo>
                    <a:pt x="3483246" y="1385035"/>
                  </a:lnTo>
                  <a:lnTo>
                    <a:pt x="3483246" y="1386116"/>
                  </a:lnTo>
                  <a:lnTo>
                    <a:pt x="3483246" y="1387197"/>
                  </a:lnTo>
                  <a:lnTo>
                    <a:pt x="3483246" y="1388276"/>
                  </a:lnTo>
                  <a:lnTo>
                    <a:pt x="3483246" y="1389354"/>
                  </a:lnTo>
                  <a:lnTo>
                    <a:pt x="3483246" y="1390431"/>
                  </a:lnTo>
                  <a:lnTo>
                    <a:pt x="3483246" y="1391507"/>
                  </a:lnTo>
                  <a:lnTo>
                    <a:pt x="3483246" y="1392582"/>
                  </a:lnTo>
                  <a:lnTo>
                    <a:pt x="3483246" y="1393656"/>
                  </a:lnTo>
                  <a:lnTo>
                    <a:pt x="3483246" y="1394729"/>
                  </a:lnTo>
                  <a:lnTo>
                    <a:pt x="3483246" y="1395800"/>
                  </a:lnTo>
                  <a:lnTo>
                    <a:pt x="3483246" y="1396871"/>
                  </a:lnTo>
                  <a:lnTo>
                    <a:pt x="3483246" y="1397940"/>
                  </a:lnTo>
                  <a:lnTo>
                    <a:pt x="3483246" y="1399009"/>
                  </a:lnTo>
                  <a:lnTo>
                    <a:pt x="3483246" y="1400076"/>
                  </a:lnTo>
                  <a:lnTo>
                    <a:pt x="3483246" y="1401142"/>
                  </a:lnTo>
                  <a:lnTo>
                    <a:pt x="3483246" y="1402207"/>
                  </a:lnTo>
                  <a:lnTo>
                    <a:pt x="3483246" y="1403271"/>
                  </a:lnTo>
                  <a:lnTo>
                    <a:pt x="3483246" y="1404334"/>
                  </a:lnTo>
                  <a:lnTo>
                    <a:pt x="3483246" y="1405395"/>
                  </a:lnTo>
                  <a:lnTo>
                    <a:pt x="3483246" y="1406456"/>
                  </a:lnTo>
                  <a:lnTo>
                    <a:pt x="3483246" y="1407516"/>
                  </a:lnTo>
                  <a:lnTo>
                    <a:pt x="3483246" y="1408574"/>
                  </a:lnTo>
                  <a:lnTo>
                    <a:pt x="3483246" y="1409632"/>
                  </a:lnTo>
                  <a:lnTo>
                    <a:pt x="3483246" y="1410688"/>
                  </a:lnTo>
                  <a:lnTo>
                    <a:pt x="3483246" y="1411743"/>
                  </a:lnTo>
                  <a:lnTo>
                    <a:pt x="3483246" y="1412797"/>
                  </a:lnTo>
                  <a:lnTo>
                    <a:pt x="3483246" y="1413851"/>
                  </a:lnTo>
                  <a:lnTo>
                    <a:pt x="3483246" y="1414903"/>
                  </a:lnTo>
                  <a:lnTo>
                    <a:pt x="3483246" y="1415954"/>
                  </a:lnTo>
                  <a:lnTo>
                    <a:pt x="3483246" y="1417003"/>
                  </a:lnTo>
                  <a:lnTo>
                    <a:pt x="3483246" y="1418052"/>
                  </a:lnTo>
                  <a:lnTo>
                    <a:pt x="3483246" y="1419100"/>
                  </a:lnTo>
                  <a:lnTo>
                    <a:pt x="3483246" y="1420147"/>
                  </a:lnTo>
                  <a:lnTo>
                    <a:pt x="3483246" y="1421193"/>
                  </a:lnTo>
                  <a:lnTo>
                    <a:pt x="3483246" y="1422237"/>
                  </a:lnTo>
                  <a:lnTo>
                    <a:pt x="3483246" y="1423281"/>
                  </a:lnTo>
                  <a:lnTo>
                    <a:pt x="3483246" y="1424323"/>
                  </a:lnTo>
                  <a:lnTo>
                    <a:pt x="3483246" y="1425365"/>
                  </a:lnTo>
                  <a:lnTo>
                    <a:pt x="3483246" y="1426405"/>
                  </a:lnTo>
                  <a:lnTo>
                    <a:pt x="3483246" y="1427444"/>
                  </a:lnTo>
                  <a:lnTo>
                    <a:pt x="3483246" y="1428483"/>
                  </a:lnTo>
                  <a:lnTo>
                    <a:pt x="3483246" y="1429520"/>
                  </a:lnTo>
                  <a:lnTo>
                    <a:pt x="3483246" y="1430556"/>
                  </a:lnTo>
                  <a:lnTo>
                    <a:pt x="3483246" y="1431591"/>
                  </a:lnTo>
                  <a:lnTo>
                    <a:pt x="3483246" y="1432625"/>
                  </a:lnTo>
                  <a:lnTo>
                    <a:pt x="3483246" y="1433658"/>
                  </a:lnTo>
                  <a:lnTo>
                    <a:pt x="3483246" y="1434690"/>
                  </a:lnTo>
                  <a:lnTo>
                    <a:pt x="3483246" y="1435721"/>
                  </a:lnTo>
                  <a:lnTo>
                    <a:pt x="3483246" y="1436751"/>
                  </a:lnTo>
                  <a:lnTo>
                    <a:pt x="3483246" y="1437780"/>
                  </a:lnTo>
                  <a:lnTo>
                    <a:pt x="3483246" y="1438808"/>
                  </a:lnTo>
                  <a:lnTo>
                    <a:pt x="3483246" y="1439835"/>
                  </a:lnTo>
                  <a:lnTo>
                    <a:pt x="3483246" y="1440861"/>
                  </a:lnTo>
                  <a:lnTo>
                    <a:pt x="3483246" y="1441885"/>
                  </a:lnTo>
                  <a:lnTo>
                    <a:pt x="3483246" y="1442909"/>
                  </a:lnTo>
                  <a:lnTo>
                    <a:pt x="3483246" y="1443932"/>
                  </a:lnTo>
                  <a:lnTo>
                    <a:pt x="3483246" y="1444954"/>
                  </a:lnTo>
                  <a:lnTo>
                    <a:pt x="3483246" y="1445974"/>
                  </a:lnTo>
                  <a:lnTo>
                    <a:pt x="3483246" y="1446994"/>
                  </a:lnTo>
                  <a:lnTo>
                    <a:pt x="3483246" y="1448013"/>
                  </a:lnTo>
                  <a:lnTo>
                    <a:pt x="3483246" y="1449030"/>
                  </a:lnTo>
                  <a:lnTo>
                    <a:pt x="3483246" y="1450047"/>
                  </a:lnTo>
                  <a:lnTo>
                    <a:pt x="3483246" y="1451062"/>
                  </a:lnTo>
                  <a:lnTo>
                    <a:pt x="3483246" y="1452077"/>
                  </a:lnTo>
                  <a:lnTo>
                    <a:pt x="3483246" y="1453091"/>
                  </a:lnTo>
                  <a:lnTo>
                    <a:pt x="3483246" y="1454103"/>
                  </a:lnTo>
                  <a:lnTo>
                    <a:pt x="3483246" y="1455115"/>
                  </a:lnTo>
                  <a:lnTo>
                    <a:pt x="3483246" y="1456125"/>
                  </a:lnTo>
                  <a:lnTo>
                    <a:pt x="3483246" y="1457135"/>
                  </a:lnTo>
                  <a:lnTo>
                    <a:pt x="3483246" y="1458143"/>
                  </a:lnTo>
                  <a:lnTo>
                    <a:pt x="3483246" y="1459151"/>
                  </a:lnTo>
                  <a:lnTo>
                    <a:pt x="3483246" y="1460157"/>
                  </a:lnTo>
                  <a:lnTo>
                    <a:pt x="3483246" y="1461163"/>
                  </a:lnTo>
                  <a:lnTo>
                    <a:pt x="3483246" y="1462167"/>
                  </a:lnTo>
                  <a:lnTo>
                    <a:pt x="3483246" y="1463171"/>
                  </a:lnTo>
                  <a:lnTo>
                    <a:pt x="3483246" y="1464173"/>
                  </a:lnTo>
                  <a:lnTo>
                    <a:pt x="3483246" y="1465175"/>
                  </a:lnTo>
                  <a:lnTo>
                    <a:pt x="3483246" y="1466175"/>
                  </a:lnTo>
                  <a:lnTo>
                    <a:pt x="3483246" y="1467175"/>
                  </a:lnTo>
                  <a:lnTo>
                    <a:pt x="3483246" y="1468173"/>
                  </a:lnTo>
                  <a:lnTo>
                    <a:pt x="3483246" y="1469171"/>
                  </a:lnTo>
                  <a:lnTo>
                    <a:pt x="3483246" y="1470168"/>
                  </a:lnTo>
                  <a:lnTo>
                    <a:pt x="3483246" y="1471163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1472158"/>
            </a:xfrm>
            <a:custGeom>
              <a:avLst/>
              <a:gdLst/>
              <a:ahLst/>
              <a:cxnLst/>
              <a:rect l="0" t="0" r="0" b="0"/>
              <a:pathLst>
                <a:path w="3483246" h="14721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7998"/>
                  </a:lnTo>
                  <a:lnTo>
                    <a:pt x="1299251" y="7976"/>
                  </a:lnTo>
                  <a:lnTo>
                    <a:pt x="1302734" y="7955"/>
                  </a:lnTo>
                  <a:lnTo>
                    <a:pt x="1306217" y="7934"/>
                  </a:lnTo>
                  <a:lnTo>
                    <a:pt x="1309700" y="7913"/>
                  </a:lnTo>
                  <a:lnTo>
                    <a:pt x="1313184" y="15749"/>
                  </a:lnTo>
                  <a:lnTo>
                    <a:pt x="1316667" y="15707"/>
                  </a:lnTo>
                  <a:lnTo>
                    <a:pt x="1320150" y="15666"/>
                  </a:lnTo>
                  <a:lnTo>
                    <a:pt x="1323633" y="15625"/>
                  </a:lnTo>
                  <a:lnTo>
                    <a:pt x="1327117" y="15584"/>
                  </a:lnTo>
                  <a:lnTo>
                    <a:pt x="1330600" y="15544"/>
                  </a:lnTo>
                  <a:lnTo>
                    <a:pt x="1334083" y="15503"/>
                  </a:lnTo>
                  <a:lnTo>
                    <a:pt x="1337566" y="15463"/>
                  </a:lnTo>
                  <a:lnTo>
                    <a:pt x="1341050" y="15423"/>
                  </a:lnTo>
                  <a:lnTo>
                    <a:pt x="1344533" y="15383"/>
                  </a:lnTo>
                  <a:lnTo>
                    <a:pt x="1348016" y="22965"/>
                  </a:lnTo>
                  <a:lnTo>
                    <a:pt x="1351499" y="22906"/>
                  </a:lnTo>
                  <a:lnTo>
                    <a:pt x="1354983" y="22848"/>
                  </a:lnTo>
                  <a:lnTo>
                    <a:pt x="1358466" y="22790"/>
                  </a:lnTo>
                  <a:lnTo>
                    <a:pt x="1361949" y="22732"/>
                  </a:lnTo>
                  <a:lnTo>
                    <a:pt x="1365432" y="22674"/>
                  </a:lnTo>
                  <a:lnTo>
                    <a:pt x="1368916" y="22617"/>
                  </a:lnTo>
                  <a:lnTo>
                    <a:pt x="1372399" y="22560"/>
                  </a:lnTo>
                  <a:lnTo>
                    <a:pt x="1375882" y="22503"/>
                  </a:lnTo>
                  <a:lnTo>
                    <a:pt x="1379365" y="22447"/>
                  </a:lnTo>
                  <a:lnTo>
                    <a:pt x="1382849" y="22390"/>
                  </a:lnTo>
                  <a:lnTo>
                    <a:pt x="1386332" y="22334"/>
                  </a:lnTo>
                  <a:lnTo>
                    <a:pt x="1389815" y="22279"/>
                  </a:lnTo>
                  <a:lnTo>
                    <a:pt x="1393298" y="22224"/>
                  </a:lnTo>
                  <a:lnTo>
                    <a:pt x="1396782" y="22168"/>
                  </a:lnTo>
                  <a:lnTo>
                    <a:pt x="1400265" y="22114"/>
                  </a:lnTo>
                  <a:lnTo>
                    <a:pt x="1403748" y="22059"/>
                  </a:lnTo>
                  <a:lnTo>
                    <a:pt x="1407231" y="22005"/>
                  </a:lnTo>
                  <a:lnTo>
                    <a:pt x="1410715" y="21951"/>
                  </a:lnTo>
                  <a:lnTo>
                    <a:pt x="1414198" y="21897"/>
                  </a:lnTo>
                  <a:lnTo>
                    <a:pt x="1417681" y="21844"/>
                  </a:lnTo>
                  <a:lnTo>
                    <a:pt x="1421164" y="21790"/>
                  </a:lnTo>
                  <a:lnTo>
                    <a:pt x="1424648" y="21738"/>
                  </a:lnTo>
                  <a:lnTo>
                    <a:pt x="1428131" y="21685"/>
                  </a:lnTo>
                  <a:lnTo>
                    <a:pt x="1431614" y="21632"/>
                  </a:lnTo>
                  <a:lnTo>
                    <a:pt x="1435097" y="21580"/>
                  </a:lnTo>
                  <a:lnTo>
                    <a:pt x="1438580" y="21528"/>
                  </a:lnTo>
                  <a:lnTo>
                    <a:pt x="1442064" y="21477"/>
                  </a:lnTo>
                  <a:lnTo>
                    <a:pt x="1445547" y="21425"/>
                  </a:lnTo>
                  <a:lnTo>
                    <a:pt x="1449030" y="21374"/>
                  </a:lnTo>
                  <a:lnTo>
                    <a:pt x="1452513" y="21323"/>
                  </a:lnTo>
                  <a:lnTo>
                    <a:pt x="1455997" y="21272"/>
                  </a:lnTo>
                  <a:lnTo>
                    <a:pt x="1459480" y="21222"/>
                  </a:lnTo>
                  <a:lnTo>
                    <a:pt x="1462963" y="21172"/>
                  </a:lnTo>
                  <a:lnTo>
                    <a:pt x="1466446" y="33172"/>
                  </a:lnTo>
                  <a:lnTo>
                    <a:pt x="1469930" y="34979"/>
                  </a:lnTo>
                  <a:lnTo>
                    <a:pt x="1473413" y="34897"/>
                  </a:lnTo>
                  <a:lnTo>
                    <a:pt x="1476896" y="41696"/>
                  </a:lnTo>
                  <a:lnTo>
                    <a:pt x="1480379" y="41599"/>
                  </a:lnTo>
                  <a:lnTo>
                    <a:pt x="1483863" y="41502"/>
                  </a:lnTo>
                  <a:lnTo>
                    <a:pt x="1487346" y="41406"/>
                  </a:lnTo>
                  <a:lnTo>
                    <a:pt x="1490829" y="41311"/>
                  </a:lnTo>
                  <a:lnTo>
                    <a:pt x="1494312" y="41216"/>
                  </a:lnTo>
                  <a:lnTo>
                    <a:pt x="1497796" y="41121"/>
                  </a:lnTo>
                  <a:lnTo>
                    <a:pt x="1501279" y="41026"/>
                  </a:lnTo>
                  <a:lnTo>
                    <a:pt x="1504762" y="40933"/>
                  </a:lnTo>
                  <a:lnTo>
                    <a:pt x="1508245" y="40839"/>
                  </a:lnTo>
                  <a:lnTo>
                    <a:pt x="1511729" y="40746"/>
                  </a:lnTo>
                  <a:lnTo>
                    <a:pt x="1515212" y="40654"/>
                  </a:lnTo>
                  <a:lnTo>
                    <a:pt x="1518695" y="40561"/>
                  </a:lnTo>
                  <a:lnTo>
                    <a:pt x="1522178" y="40470"/>
                  </a:lnTo>
                  <a:lnTo>
                    <a:pt x="1525662" y="40378"/>
                  </a:lnTo>
                  <a:lnTo>
                    <a:pt x="1529145" y="40288"/>
                  </a:lnTo>
                  <a:lnTo>
                    <a:pt x="1532628" y="40197"/>
                  </a:lnTo>
                  <a:lnTo>
                    <a:pt x="1536111" y="46702"/>
                  </a:lnTo>
                  <a:lnTo>
                    <a:pt x="1539595" y="46598"/>
                  </a:lnTo>
                  <a:lnTo>
                    <a:pt x="1543078" y="46494"/>
                  </a:lnTo>
                  <a:lnTo>
                    <a:pt x="1546561" y="46390"/>
                  </a:lnTo>
                  <a:lnTo>
                    <a:pt x="1550044" y="52800"/>
                  </a:lnTo>
                  <a:lnTo>
                    <a:pt x="1553528" y="52683"/>
                  </a:lnTo>
                  <a:lnTo>
                    <a:pt x="1557011" y="52567"/>
                  </a:lnTo>
                  <a:lnTo>
                    <a:pt x="1560494" y="52452"/>
                  </a:lnTo>
                  <a:lnTo>
                    <a:pt x="1563977" y="52337"/>
                  </a:lnTo>
                  <a:lnTo>
                    <a:pt x="1567461" y="52222"/>
                  </a:lnTo>
                  <a:lnTo>
                    <a:pt x="1570944" y="52108"/>
                  </a:lnTo>
                  <a:lnTo>
                    <a:pt x="1574427" y="51994"/>
                  </a:lnTo>
                  <a:lnTo>
                    <a:pt x="1577910" y="51881"/>
                  </a:lnTo>
                  <a:lnTo>
                    <a:pt x="1581394" y="51769"/>
                  </a:lnTo>
                  <a:lnTo>
                    <a:pt x="1584877" y="51657"/>
                  </a:lnTo>
                  <a:lnTo>
                    <a:pt x="1588360" y="51545"/>
                  </a:lnTo>
                  <a:lnTo>
                    <a:pt x="1591843" y="51434"/>
                  </a:lnTo>
                  <a:lnTo>
                    <a:pt x="1595327" y="51323"/>
                  </a:lnTo>
                  <a:lnTo>
                    <a:pt x="1598810" y="51213"/>
                  </a:lnTo>
                  <a:lnTo>
                    <a:pt x="1602293" y="51103"/>
                  </a:lnTo>
                  <a:lnTo>
                    <a:pt x="1605776" y="50994"/>
                  </a:lnTo>
                  <a:lnTo>
                    <a:pt x="1609260" y="50885"/>
                  </a:lnTo>
                  <a:lnTo>
                    <a:pt x="1612743" y="50777"/>
                  </a:lnTo>
                  <a:lnTo>
                    <a:pt x="1616226" y="50669"/>
                  </a:lnTo>
                  <a:lnTo>
                    <a:pt x="1619709" y="50562"/>
                  </a:lnTo>
                  <a:lnTo>
                    <a:pt x="1623193" y="50455"/>
                  </a:lnTo>
                  <a:lnTo>
                    <a:pt x="1626676" y="50349"/>
                  </a:lnTo>
                  <a:lnTo>
                    <a:pt x="1630159" y="50243"/>
                  </a:lnTo>
                  <a:lnTo>
                    <a:pt x="1633642" y="56303"/>
                  </a:lnTo>
                  <a:lnTo>
                    <a:pt x="1637126" y="56185"/>
                  </a:lnTo>
                  <a:lnTo>
                    <a:pt x="1640609" y="56068"/>
                  </a:lnTo>
                  <a:lnTo>
                    <a:pt x="1644092" y="55951"/>
                  </a:lnTo>
                  <a:lnTo>
                    <a:pt x="1647575" y="55834"/>
                  </a:lnTo>
                  <a:lnTo>
                    <a:pt x="1651059" y="55718"/>
                  </a:lnTo>
                  <a:lnTo>
                    <a:pt x="1654542" y="55603"/>
                  </a:lnTo>
                  <a:lnTo>
                    <a:pt x="1658025" y="55488"/>
                  </a:lnTo>
                  <a:lnTo>
                    <a:pt x="1661508" y="55374"/>
                  </a:lnTo>
                  <a:lnTo>
                    <a:pt x="1664992" y="55260"/>
                  </a:lnTo>
                  <a:lnTo>
                    <a:pt x="1668475" y="55146"/>
                  </a:lnTo>
                  <a:lnTo>
                    <a:pt x="1671958" y="55033"/>
                  </a:lnTo>
                  <a:lnTo>
                    <a:pt x="1675441" y="54920"/>
                  </a:lnTo>
                  <a:lnTo>
                    <a:pt x="1678925" y="54808"/>
                  </a:lnTo>
                  <a:lnTo>
                    <a:pt x="1682408" y="54696"/>
                  </a:lnTo>
                  <a:lnTo>
                    <a:pt x="1685891" y="54585"/>
                  </a:lnTo>
                  <a:lnTo>
                    <a:pt x="1689374" y="54474"/>
                  </a:lnTo>
                  <a:lnTo>
                    <a:pt x="1692858" y="54364"/>
                  </a:lnTo>
                  <a:lnTo>
                    <a:pt x="1696341" y="54254"/>
                  </a:lnTo>
                  <a:lnTo>
                    <a:pt x="1699824" y="60057"/>
                  </a:lnTo>
                  <a:lnTo>
                    <a:pt x="1703307" y="59936"/>
                  </a:lnTo>
                  <a:lnTo>
                    <a:pt x="1706791" y="59816"/>
                  </a:lnTo>
                  <a:lnTo>
                    <a:pt x="1710274" y="59696"/>
                  </a:lnTo>
                  <a:lnTo>
                    <a:pt x="1713757" y="59577"/>
                  </a:lnTo>
                  <a:lnTo>
                    <a:pt x="1717240" y="59458"/>
                  </a:lnTo>
                  <a:lnTo>
                    <a:pt x="1720723" y="65163"/>
                  </a:lnTo>
                  <a:lnTo>
                    <a:pt x="1724207" y="65034"/>
                  </a:lnTo>
                  <a:lnTo>
                    <a:pt x="1727690" y="64905"/>
                  </a:lnTo>
                  <a:lnTo>
                    <a:pt x="1731173" y="64777"/>
                  </a:lnTo>
                  <a:lnTo>
                    <a:pt x="1734656" y="64649"/>
                  </a:lnTo>
                  <a:lnTo>
                    <a:pt x="1738140" y="64522"/>
                  </a:lnTo>
                  <a:lnTo>
                    <a:pt x="1741623" y="64396"/>
                  </a:lnTo>
                  <a:lnTo>
                    <a:pt x="1745106" y="64269"/>
                  </a:lnTo>
                  <a:lnTo>
                    <a:pt x="1748589" y="64144"/>
                  </a:lnTo>
                  <a:lnTo>
                    <a:pt x="1752073" y="64019"/>
                  </a:lnTo>
                  <a:lnTo>
                    <a:pt x="1755556" y="63894"/>
                  </a:lnTo>
                  <a:lnTo>
                    <a:pt x="1759039" y="63770"/>
                  </a:lnTo>
                  <a:lnTo>
                    <a:pt x="1762522" y="63646"/>
                  </a:lnTo>
                  <a:lnTo>
                    <a:pt x="1766006" y="70177"/>
                  </a:lnTo>
                  <a:lnTo>
                    <a:pt x="1769489" y="74680"/>
                  </a:lnTo>
                  <a:lnTo>
                    <a:pt x="1772972" y="74537"/>
                  </a:lnTo>
                  <a:lnTo>
                    <a:pt x="1776455" y="74394"/>
                  </a:lnTo>
                  <a:lnTo>
                    <a:pt x="1779939" y="74251"/>
                  </a:lnTo>
                  <a:lnTo>
                    <a:pt x="1783422" y="79680"/>
                  </a:lnTo>
                  <a:lnTo>
                    <a:pt x="1786905" y="79528"/>
                  </a:lnTo>
                  <a:lnTo>
                    <a:pt x="1790388" y="79377"/>
                  </a:lnTo>
                  <a:lnTo>
                    <a:pt x="1793872" y="79226"/>
                  </a:lnTo>
                  <a:lnTo>
                    <a:pt x="1797355" y="79076"/>
                  </a:lnTo>
                  <a:lnTo>
                    <a:pt x="1800838" y="78926"/>
                  </a:lnTo>
                  <a:lnTo>
                    <a:pt x="1804321" y="78777"/>
                  </a:lnTo>
                  <a:lnTo>
                    <a:pt x="1807805" y="78629"/>
                  </a:lnTo>
                  <a:lnTo>
                    <a:pt x="1811288" y="78481"/>
                  </a:lnTo>
                  <a:lnTo>
                    <a:pt x="1814771" y="78334"/>
                  </a:lnTo>
                  <a:lnTo>
                    <a:pt x="1818254" y="78187"/>
                  </a:lnTo>
                  <a:lnTo>
                    <a:pt x="1821738" y="78041"/>
                  </a:lnTo>
                  <a:lnTo>
                    <a:pt x="1825221" y="77896"/>
                  </a:lnTo>
                  <a:lnTo>
                    <a:pt x="1828704" y="77751"/>
                  </a:lnTo>
                  <a:lnTo>
                    <a:pt x="1832187" y="77606"/>
                  </a:lnTo>
                  <a:lnTo>
                    <a:pt x="1835671" y="77462"/>
                  </a:lnTo>
                  <a:lnTo>
                    <a:pt x="1839154" y="82710"/>
                  </a:lnTo>
                  <a:lnTo>
                    <a:pt x="1842637" y="82558"/>
                  </a:lnTo>
                  <a:lnTo>
                    <a:pt x="1846120" y="82406"/>
                  </a:lnTo>
                  <a:lnTo>
                    <a:pt x="1849604" y="82254"/>
                  </a:lnTo>
                  <a:lnTo>
                    <a:pt x="1853087" y="82103"/>
                  </a:lnTo>
                  <a:lnTo>
                    <a:pt x="1856570" y="81953"/>
                  </a:lnTo>
                  <a:lnTo>
                    <a:pt x="1860053" y="81803"/>
                  </a:lnTo>
                  <a:lnTo>
                    <a:pt x="1863537" y="81653"/>
                  </a:lnTo>
                  <a:lnTo>
                    <a:pt x="1867020" y="81505"/>
                  </a:lnTo>
                  <a:lnTo>
                    <a:pt x="1870503" y="82500"/>
                  </a:lnTo>
                  <a:lnTo>
                    <a:pt x="1873986" y="86488"/>
                  </a:lnTo>
                  <a:lnTo>
                    <a:pt x="1877470" y="86332"/>
                  </a:lnTo>
                  <a:lnTo>
                    <a:pt x="1880953" y="86176"/>
                  </a:lnTo>
                  <a:lnTo>
                    <a:pt x="1884436" y="86020"/>
                  </a:lnTo>
                  <a:lnTo>
                    <a:pt x="1887919" y="85866"/>
                  </a:lnTo>
                  <a:lnTo>
                    <a:pt x="1891403" y="85711"/>
                  </a:lnTo>
                  <a:lnTo>
                    <a:pt x="1894886" y="85558"/>
                  </a:lnTo>
                  <a:lnTo>
                    <a:pt x="1898369" y="90604"/>
                  </a:lnTo>
                  <a:lnTo>
                    <a:pt x="1901852" y="90442"/>
                  </a:lnTo>
                  <a:lnTo>
                    <a:pt x="1905336" y="90281"/>
                  </a:lnTo>
                  <a:lnTo>
                    <a:pt x="1908819" y="90120"/>
                  </a:lnTo>
                  <a:lnTo>
                    <a:pt x="1912302" y="89960"/>
                  </a:lnTo>
                  <a:lnTo>
                    <a:pt x="1915785" y="94940"/>
                  </a:lnTo>
                  <a:lnTo>
                    <a:pt x="1919269" y="94772"/>
                  </a:lnTo>
                  <a:lnTo>
                    <a:pt x="1922752" y="94605"/>
                  </a:lnTo>
                  <a:lnTo>
                    <a:pt x="1926235" y="94439"/>
                  </a:lnTo>
                  <a:lnTo>
                    <a:pt x="1929718" y="94273"/>
                  </a:lnTo>
                  <a:lnTo>
                    <a:pt x="1933202" y="94107"/>
                  </a:lnTo>
                  <a:lnTo>
                    <a:pt x="1936685" y="93943"/>
                  </a:lnTo>
                  <a:lnTo>
                    <a:pt x="1940168" y="93779"/>
                  </a:lnTo>
                  <a:lnTo>
                    <a:pt x="1943651" y="93615"/>
                  </a:lnTo>
                  <a:lnTo>
                    <a:pt x="1947135" y="93452"/>
                  </a:lnTo>
                  <a:lnTo>
                    <a:pt x="1950618" y="93290"/>
                  </a:lnTo>
                  <a:lnTo>
                    <a:pt x="1954101" y="93128"/>
                  </a:lnTo>
                  <a:lnTo>
                    <a:pt x="1957584" y="92967"/>
                  </a:lnTo>
                  <a:lnTo>
                    <a:pt x="1961068" y="92806"/>
                  </a:lnTo>
                  <a:lnTo>
                    <a:pt x="1964551" y="92646"/>
                  </a:lnTo>
                  <a:lnTo>
                    <a:pt x="1968034" y="92486"/>
                  </a:lnTo>
                  <a:lnTo>
                    <a:pt x="1971517" y="92327"/>
                  </a:lnTo>
                  <a:lnTo>
                    <a:pt x="1975001" y="92168"/>
                  </a:lnTo>
                  <a:lnTo>
                    <a:pt x="1978484" y="96980"/>
                  </a:lnTo>
                  <a:lnTo>
                    <a:pt x="1981967" y="96814"/>
                  </a:lnTo>
                  <a:lnTo>
                    <a:pt x="1985450" y="96649"/>
                  </a:lnTo>
                  <a:lnTo>
                    <a:pt x="1988934" y="96484"/>
                  </a:lnTo>
                  <a:lnTo>
                    <a:pt x="1992417" y="96320"/>
                  </a:lnTo>
                  <a:lnTo>
                    <a:pt x="1995900" y="96157"/>
                  </a:lnTo>
                  <a:lnTo>
                    <a:pt x="1999383" y="95994"/>
                  </a:lnTo>
                  <a:lnTo>
                    <a:pt x="2002867" y="95832"/>
                  </a:lnTo>
                  <a:lnTo>
                    <a:pt x="2006350" y="95670"/>
                  </a:lnTo>
                  <a:lnTo>
                    <a:pt x="2009833" y="95509"/>
                  </a:lnTo>
                  <a:lnTo>
                    <a:pt x="2013316" y="95348"/>
                  </a:lnTo>
                  <a:lnTo>
                    <a:pt x="2016799" y="95188"/>
                  </a:lnTo>
                  <a:lnTo>
                    <a:pt x="2020283" y="95028"/>
                  </a:lnTo>
                  <a:lnTo>
                    <a:pt x="2023766" y="94869"/>
                  </a:lnTo>
                  <a:lnTo>
                    <a:pt x="2027249" y="94710"/>
                  </a:lnTo>
                  <a:lnTo>
                    <a:pt x="2030732" y="94552"/>
                  </a:lnTo>
                  <a:lnTo>
                    <a:pt x="2034216" y="94395"/>
                  </a:lnTo>
                  <a:lnTo>
                    <a:pt x="2037699" y="94238"/>
                  </a:lnTo>
                  <a:lnTo>
                    <a:pt x="2041182" y="94081"/>
                  </a:lnTo>
                  <a:lnTo>
                    <a:pt x="2044665" y="93925"/>
                  </a:lnTo>
                  <a:lnTo>
                    <a:pt x="2048149" y="98566"/>
                  </a:lnTo>
                  <a:lnTo>
                    <a:pt x="2051632" y="98403"/>
                  </a:lnTo>
                  <a:lnTo>
                    <a:pt x="2055115" y="98241"/>
                  </a:lnTo>
                  <a:lnTo>
                    <a:pt x="2058598" y="98079"/>
                  </a:lnTo>
                  <a:lnTo>
                    <a:pt x="2062082" y="97918"/>
                  </a:lnTo>
                  <a:lnTo>
                    <a:pt x="2065565" y="97758"/>
                  </a:lnTo>
                  <a:lnTo>
                    <a:pt x="2069048" y="97598"/>
                  </a:lnTo>
                  <a:lnTo>
                    <a:pt x="2072531" y="97438"/>
                  </a:lnTo>
                  <a:lnTo>
                    <a:pt x="2076015" y="97280"/>
                  </a:lnTo>
                  <a:lnTo>
                    <a:pt x="2079498" y="97121"/>
                  </a:lnTo>
                  <a:lnTo>
                    <a:pt x="2082981" y="96963"/>
                  </a:lnTo>
                  <a:lnTo>
                    <a:pt x="2086464" y="96806"/>
                  </a:lnTo>
                  <a:lnTo>
                    <a:pt x="2089948" y="96649"/>
                  </a:lnTo>
                  <a:lnTo>
                    <a:pt x="2093431" y="96493"/>
                  </a:lnTo>
                  <a:lnTo>
                    <a:pt x="2096914" y="96337"/>
                  </a:lnTo>
                  <a:lnTo>
                    <a:pt x="2100397" y="96181"/>
                  </a:lnTo>
                  <a:lnTo>
                    <a:pt x="2103881" y="96027"/>
                  </a:lnTo>
                  <a:lnTo>
                    <a:pt x="2107364" y="95872"/>
                  </a:lnTo>
                  <a:lnTo>
                    <a:pt x="2110847" y="95718"/>
                  </a:lnTo>
                  <a:lnTo>
                    <a:pt x="2114330" y="95565"/>
                  </a:lnTo>
                  <a:lnTo>
                    <a:pt x="2117814" y="95412"/>
                  </a:lnTo>
                  <a:lnTo>
                    <a:pt x="2121297" y="95260"/>
                  </a:lnTo>
                  <a:lnTo>
                    <a:pt x="2124780" y="95108"/>
                  </a:lnTo>
                  <a:lnTo>
                    <a:pt x="2128263" y="94956"/>
                  </a:lnTo>
                  <a:lnTo>
                    <a:pt x="2131747" y="94805"/>
                  </a:lnTo>
                  <a:lnTo>
                    <a:pt x="2135230" y="94655"/>
                  </a:lnTo>
                  <a:lnTo>
                    <a:pt x="2138713" y="94505"/>
                  </a:lnTo>
                  <a:lnTo>
                    <a:pt x="2142196" y="94356"/>
                  </a:lnTo>
                  <a:lnTo>
                    <a:pt x="2145680" y="94206"/>
                  </a:lnTo>
                  <a:lnTo>
                    <a:pt x="2149163" y="94058"/>
                  </a:lnTo>
                  <a:lnTo>
                    <a:pt x="2152646" y="93910"/>
                  </a:lnTo>
                  <a:lnTo>
                    <a:pt x="2156129" y="93762"/>
                  </a:lnTo>
                  <a:lnTo>
                    <a:pt x="2159613" y="93615"/>
                  </a:lnTo>
                  <a:lnTo>
                    <a:pt x="2163096" y="98010"/>
                  </a:lnTo>
                  <a:lnTo>
                    <a:pt x="2166579" y="97857"/>
                  </a:lnTo>
                  <a:lnTo>
                    <a:pt x="2170062" y="97704"/>
                  </a:lnTo>
                  <a:lnTo>
                    <a:pt x="2173546" y="97552"/>
                  </a:lnTo>
                  <a:lnTo>
                    <a:pt x="2177029" y="101903"/>
                  </a:lnTo>
                  <a:lnTo>
                    <a:pt x="2177029" y="106393"/>
                  </a:lnTo>
                  <a:lnTo>
                    <a:pt x="2180512" y="106229"/>
                  </a:lnTo>
                  <a:lnTo>
                    <a:pt x="2183995" y="106064"/>
                  </a:lnTo>
                  <a:lnTo>
                    <a:pt x="2187479" y="105901"/>
                  </a:lnTo>
                  <a:lnTo>
                    <a:pt x="2190962" y="105737"/>
                  </a:lnTo>
                  <a:lnTo>
                    <a:pt x="2194445" y="114453"/>
                  </a:lnTo>
                  <a:lnTo>
                    <a:pt x="2197928" y="114278"/>
                  </a:lnTo>
                  <a:lnTo>
                    <a:pt x="2201412" y="114103"/>
                  </a:lnTo>
                  <a:lnTo>
                    <a:pt x="2204895" y="113929"/>
                  </a:lnTo>
                  <a:lnTo>
                    <a:pt x="2208378" y="122535"/>
                  </a:lnTo>
                  <a:lnTo>
                    <a:pt x="2211861" y="122349"/>
                  </a:lnTo>
                  <a:lnTo>
                    <a:pt x="2215345" y="122163"/>
                  </a:lnTo>
                  <a:lnTo>
                    <a:pt x="2218828" y="121978"/>
                  </a:lnTo>
                  <a:lnTo>
                    <a:pt x="2222311" y="121794"/>
                  </a:lnTo>
                  <a:lnTo>
                    <a:pt x="2225794" y="121610"/>
                  </a:lnTo>
                  <a:lnTo>
                    <a:pt x="2229278" y="125761"/>
                  </a:lnTo>
                  <a:lnTo>
                    <a:pt x="2232761" y="125572"/>
                  </a:lnTo>
                  <a:lnTo>
                    <a:pt x="2236244" y="125384"/>
                  </a:lnTo>
                  <a:lnTo>
                    <a:pt x="2239727" y="125196"/>
                  </a:lnTo>
                  <a:lnTo>
                    <a:pt x="2243211" y="125008"/>
                  </a:lnTo>
                  <a:lnTo>
                    <a:pt x="2246694" y="124821"/>
                  </a:lnTo>
                  <a:lnTo>
                    <a:pt x="2250177" y="124635"/>
                  </a:lnTo>
                  <a:lnTo>
                    <a:pt x="2253660" y="124449"/>
                  </a:lnTo>
                  <a:lnTo>
                    <a:pt x="2257144" y="124264"/>
                  </a:lnTo>
                  <a:lnTo>
                    <a:pt x="2260627" y="128348"/>
                  </a:lnTo>
                  <a:lnTo>
                    <a:pt x="2264110" y="128158"/>
                  </a:lnTo>
                  <a:lnTo>
                    <a:pt x="2267593" y="127968"/>
                  </a:lnTo>
                  <a:lnTo>
                    <a:pt x="2271077" y="127779"/>
                  </a:lnTo>
                  <a:lnTo>
                    <a:pt x="2274560" y="127590"/>
                  </a:lnTo>
                  <a:lnTo>
                    <a:pt x="2278043" y="127402"/>
                  </a:lnTo>
                  <a:lnTo>
                    <a:pt x="2281526" y="127215"/>
                  </a:lnTo>
                  <a:lnTo>
                    <a:pt x="2285010" y="127028"/>
                  </a:lnTo>
                  <a:lnTo>
                    <a:pt x="2288493" y="126842"/>
                  </a:lnTo>
                  <a:lnTo>
                    <a:pt x="2291976" y="126656"/>
                  </a:lnTo>
                  <a:lnTo>
                    <a:pt x="2295459" y="126471"/>
                  </a:lnTo>
                  <a:lnTo>
                    <a:pt x="2298942" y="126286"/>
                  </a:lnTo>
                  <a:lnTo>
                    <a:pt x="2302426" y="126303"/>
                  </a:lnTo>
                  <a:lnTo>
                    <a:pt x="2305909" y="130098"/>
                  </a:lnTo>
                  <a:lnTo>
                    <a:pt x="2309392" y="129909"/>
                  </a:lnTo>
                  <a:lnTo>
                    <a:pt x="2312875" y="129721"/>
                  </a:lnTo>
                  <a:lnTo>
                    <a:pt x="2316359" y="129533"/>
                  </a:lnTo>
                  <a:lnTo>
                    <a:pt x="2319842" y="129346"/>
                  </a:lnTo>
                  <a:lnTo>
                    <a:pt x="2323325" y="129159"/>
                  </a:lnTo>
                  <a:lnTo>
                    <a:pt x="2326808" y="128973"/>
                  </a:lnTo>
                  <a:lnTo>
                    <a:pt x="2330292" y="128787"/>
                  </a:lnTo>
                  <a:lnTo>
                    <a:pt x="2333775" y="128602"/>
                  </a:lnTo>
                  <a:lnTo>
                    <a:pt x="2337258" y="128418"/>
                  </a:lnTo>
                  <a:lnTo>
                    <a:pt x="2340741" y="132346"/>
                  </a:lnTo>
                  <a:lnTo>
                    <a:pt x="2344225" y="132156"/>
                  </a:lnTo>
                  <a:lnTo>
                    <a:pt x="2347708" y="131968"/>
                  </a:lnTo>
                  <a:lnTo>
                    <a:pt x="2351191" y="131780"/>
                  </a:lnTo>
                  <a:lnTo>
                    <a:pt x="2354674" y="131592"/>
                  </a:lnTo>
                  <a:lnTo>
                    <a:pt x="2358158" y="131405"/>
                  </a:lnTo>
                  <a:lnTo>
                    <a:pt x="2361641" y="135287"/>
                  </a:lnTo>
                  <a:lnTo>
                    <a:pt x="2365124" y="135095"/>
                  </a:lnTo>
                  <a:lnTo>
                    <a:pt x="2368607" y="134904"/>
                  </a:lnTo>
                  <a:lnTo>
                    <a:pt x="2372091" y="134714"/>
                  </a:lnTo>
                  <a:lnTo>
                    <a:pt x="2375574" y="138561"/>
                  </a:lnTo>
                  <a:lnTo>
                    <a:pt x="2379057" y="138366"/>
                  </a:lnTo>
                  <a:lnTo>
                    <a:pt x="2382540" y="138172"/>
                  </a:lnTo>
                  <a:lnTo>
                    <a:pt x="2386024" y="137978"/>
                  </a:lnTo>
                  <a:lnTo>
                    <a:pt x="2389507" y="137785"/>
                  </a:lnTo>
                  <a:lnTo>
                    <a:pt x="2392990" y="137592"/>
                  </a:lnTo>
                  <a:lnTo>
                    <a:pt x="2396473" y="137400"/>
                  </a:lnTo>
                  <a:lnTo>
                    <a:pt x="2399957" y="137209"/>
                  </a:lnTo>
                  <a:lnTo>
                    <a:pt x="2403440" y="137018"/>
                  </a:lnTo>
                  <a:lnTo>
                    <a:pt x="2406923" y="136827"/>
                  </a:lnTo>
                  <a:lnTo>
                    <a:pt x="2410406" y="136637"/>
                  </a:lnTo>
                  <a:lnTo>
                    <a:pt x="2413890" y="136448"/>
                  </a:lnTo>
                  <a:lnTo>
                    <a:pt x="2417373" y="136259"/>
                  </a:lnTo>
                  <a:lnTo>
                    <a:pt x="2420856" y="136070"/>
                  </a:lnTo>
                  <a:lnTo>
                    <a:pt x="2424339" y="135882"/>
                  </a:lnTo>
                  <a:lnTo>
                    <a:pt x="2427823" y="135695"/>
                  </a:lnTo>
                  <a:lnTo>
                    <a:pt x="2431306" y="135508"/>
                  </a:lnTo>
                  <a:lnTo>
                    <a:pt x="2434789" y="135322"/>
                  </a:lnTo>
                  <a:lnTo>
                    <a:pt x="2438272" y="135136"/>
                  </a:lnTo>
                  <a:lnTo>
                    <a:pt x="2441756" y="134951"/>
                  </a:lnTo>
                  <a:lnTo>
                    <a:pt x="2445239" y="134766"/>
                  </a:lnTo>
                  <a:lnTo>
                    <a:pt x="2448722" y="134582"/>
                  </a:lnTo>
                  <a:lnTo>
                    <a:pt x="2452205" y="134398"/>
                  </a:lnTo>
                  <a:lnTo>
                    <a:pt x="2455689" y="134215"/>
                  </a:lnTo>
                  <a:lnTo>
                    <a:pt x="2459172" y="134032"/>
                  </a:lnTo>
                  <a:lnTo>
                    <a:pt x="2462655" y="137745"/>
                  </a:lnTo>
                  <a:lnTo>
                    <a:pt x="2466138" y="137558"/>
                  </a:lnTo>
                  <a:lnTo>
                    <a:pt x="2469622" y="137372"/>
                  </a:lnTo>
                  <a:lnTo>
                    <a:pt x="2473105" y="141058"/>
                  </a:lnTo>
                  <a:lnTo>
                    <a:pt x="2476588" y="140867"/>
                  </a:lnTo>
                  <a:lnTo>
                    <a:pt x="2480071" y="140677"/>
                  </a:lnTo>
                  <a:lnTo>
                    <a:pt x="2483555" y="140488"/>
                  </a:lnTo>
                  <a:lnTo>
                    <a:pt x="2487038" y="144142"/>
                  </a:lnTo>
                  <a:lnTo>
                    <a:pt x="2490521" y="151598"/>
                  </a:lnTo>
                  <a:lnTo>
                    <a:pt x="2494004" y="151395"/>
                  </a:lnTo>
                  <a:lnTo>
                    <a:pt x="2497488" y="151193"/>
                  </a:lnTo>
                  <a:lnTo>
                    <a:pt x="2500971" y="150992"/>
                  </a:lnTo>
                  <a:lnTo>
                    <a:pt x="2504454" y="150791"/>
                  </a:lnTo>
                  <a:lnTo>
                    <a:pt x="2507937" y="150590"/>
                  </a:lnTo>
                  <a:lnTo>
                    <a:pt x="2511421" y="150391"/>
                  </a:lnTo>
                  <a:lnTo>
                    <a:pt x="2514904" y="157738"/>
                  </a:lnTo>
                  <a:lnTo>
                    <a:pt x="2518387" y="157530"/>
                  </a:lnTo>
                  <a:lnTo>
                    <a:pt x="2521870" y="157322"/>
                  </a:lnTo>
                  <a:lnTo>
                    <a:pt x="2525354" y="157115"/>
                  </a:lnTo>
                  <a:lnTo>
                    <a:pt x="2528837" y="156908"/>
                  </a:lnTo>
                  <a:lnTo>
                    <a:pt x="2532320" y="156702"/>
                  </a:lnTo>
                  <a:lnTo>
                    <a:pt x="2535803" y="156496"/>
                  </a:lnTo>
                  <a:lnTo>
                    <a:pt x="2539287" y="160019"/>
                  </a:lnTo>
                  <a:lnTo>
                    <a:pt x="2542770" y="159810"/>
                  </a:lnTo>
                  <a:lnTo>
                    <a:pt x="2546253" y="159601"/>
                  </a:lnTo>
                  <a:lnTo>
                    <a:pt x="2549736" y="159393"/>
                  </a:lnTo>
                  <a:lnTo>
                    <a:pt x="2553220" y="162887"/>
                  </a:lnTo>
                  <a:lnTo>
                    <a:pt x="2556703" y="162675"/>
                  </a:lnTo>
                  <a:lnTo>
                    <a:pt x="2560186" y="162464"/>
                  </a:lnTo>
                  <a:lnTo>
                    <a:pt x="2563669" y="162254"/>
                  </a:lnTo>
                  <a:lnTo>
                    <a:pt x="2567153" y="162044"/>
                  </a:lnTo>
                  <a:lnTo>
                    <a:pt x="2570636" y="161835"/>
                  </a:lnTo>
                  <a:lnTo>
                    <a:pt x="2574119" y="161626"/>
                  </a:lnTo>
                  <a:lnTo>
                    <a:pt x="2577602" y="161418"/>
                  </a:lnTo>
                  <a:lnTo>
                    <a:pt x="2581085" y="161210"/>
                  </a:lnTo>
                  <a:lnTo>
                    <a:pt x="2584569" y="163399"/>
                  </a:lnTo>
                  <a:lnTo>
                    <a:pt x="2588052" y="164444"/>
                  </a:lnTo>
                  <a:lnTo>
                    <a:pt x="2591535" y="164233"/>
                  </a:lnTo>
                  <a:lnTo>
                    <a:pt x="2595018" y="164023"/>
                  </a:lnTo>
                  <a:lnTo>
                    <a:pt x="2598502" y="163813"/>
                  </a:lnTo>
                  <a:lnTo>
                    <a:pt x="2601985" y="163604"/>
                  </a:lnTo>
                  <a:lnTo>
                    <a:pt x="2605468" y="163396"/>
                  </a:lnTo>
                  <a:lnTo>
                    <a:pt x="2608951" y="166801"/>
                  </a:lnTo>
                  <a:lnTo>
                    <a:pt x="2612435" y="166590"/>
                  </a:lnTo>
                  <a:lnTo>
                    <a:pt x="2615918" y="166378"/>
                  </a:lnTo>
                  <a:lnTo>
                    <a:pt x="2619401" y="166168"/>
                  </a:lnTo>
                  <a:lnTo>
                    <a:pt x="2622884" y="165957"/>
                  </a:lnTo>
                  <a:lnTo>
                    <a:pt x="2626368" y="165748"/>
                  </a:lnTo>
                  <a:lnTo>
                    <a:pt x="2629851" y="165539"/>
                  </a:lnTo>
                  <a:lnTo>
                    <a:pt x="2633334" y="176033"/>
                  </a:lnTo>
                  <a:lnTo>
                    <a:pt x="2636817" y="175812"/>
                  </a:lnTo>
                  <a:lnTo>
                    <a:pt x="2640301" y="175592"/>
                  </a:lnTo>
                  <a:lnTo>
                    <a:pt x="2643784" y="178912"/>
                  </a:lnTo>
                  <a:lnTo>
                    <a:pt x="2647267" y="178689"/>
                  </a:lnTo>
                  <a:lnTo>
                    <a:pt x="2650750" y="181990"/>
                  </a:lnTo>
                  <a:lnTo>
                    <a:pt x="2654234" y="181763"/>
                  </a:lnTo>
                  <a:lnTo>
                    <a:pt x="2657717" y="181537"/>
                  </a:lnTo>
                  <a:lnTo>
                    <a:pt x="2661200" y="181312"/>
                  </a:lnTo>
                  <a:lnTo>
                    <a:pt x="2664683" y="188080"/>
                  </a:lnTo>
                  <a:lnTo>
                    <a:pt x="2668167" y="191328"/>
                  </a:lnTo>
                  <a:lnTo>
                    <a:pt x="2671650" y="191093"/>
                  </a:lnTo>
                  <a:lnTo>
                    <a:pt x="2675133" y="190858"/>
                  </a:lnTo>
                  <a:lnTo>
                    <a:pt x="2678616" y="190623"/>
                  </a:lnTo>
                  <a:lnTo>
                    <a:pt x="2682100" y="190389"/>
                  </a:lnTo>
                  <a:lnTo>
                    <a:pt x="2685583" y="190155"/>
                  </a:lnTo>
                  <a:lnTo>
                    <a:pt x="2689066" y="189923"/>
                  </a:lnTo>
                  <a:lnTo>
                    <a:pt x="2692549" y="189690"/>
                  </a:lnTo>
                  <a:lnTo>
                    <a:pt x="2696033" y="189458"/>
                  </a:lnTo>
                  <a:lnTo>
                    <a:pt x="2699516" y="189227"/>
                  </a:lnTo>
                  <a:lnTo>
                    <a:pt x="2702999" y="192430"/>
                  </a:lnTo>
                  <a:lnTo>
                    <a:pt x="2706482" y="192196"/>
                  </a:lnTo>
                  <a:lnTo>
                    <a:pt x="2709966" y="191963"/>
                  </a:lnTo>
                  <a:lnTo>
                    <a:pt x="2713449" y="191730"/>
                  </a:lnTo>
                  <a:lnTo>
                    <a:pt x="2716932" y="191498"/>
                  </a:lnTo>
                  <a:lnTo>
                    <a:pt x="2720415" y="191266"/>
                  </a:lnTo>
                  <a:lnTo>
                    <a:pt x="2723899" y="192315"/>
                  </a:lnTo>
                  <a:lnTo>
                    <a:pt x="2727382" y="194204"/>
                  </a:lnTo>
                  <a:lnTo>
                    <a:pt x="2730865" y="200740"/>
                  </a:lnTo>
                  <a:lnTo>
                    <a:pt x="2734348" y="210591"/>
                  </a:lnTo>
                  <a:lnTo>
                    <a:pt x="2737832" y="223683"/>
                  </a:lnTo>
                  <a:lnTo>
                    <a:pt x="2741315" y="223417"/>
                  </a:lnTo>
                  <a:lnTo>
                    <a:pt x="2744798" y="223152"/>
                  </a:lnTo>
                  <a:lnTo>
                    <a:pt x="2748281" y="229497"/>
                  </a:lnTo>
                  <a:lnTo>
                    <a:pt x="2751765" y="235801"/>
                  </a:lnTo>
                  <a:lnTo>
                    <a:pt x="2755248" y="235523"/>
                  </a:lnTo>
                  <a:lnTo>
                    <a:pt x="2758731" y="235246"/>
                  </a:lnTo>
                  <a:lnTo>
                    <a:pt x="2762214" y="234969"/>
                  </a:lnTo>
                  <a:lnTo>
                    <a:pt x="2765698" y="237957"/>
                  </a:lnTo>
                  <a:lnTo>
                    <a:pt x="2769181" y="237678"/>
                  </a:lnTo>
                  <a:lnTo>
                    <a:pt x="2772664" y="237400"/>
                  </a:lnTo>
                  <a:lnTo>
                    <a:pt x="2776147" y="237122"/>
                  </a:lnTo>
                  <a:lnTo>
                    <a:pt x="2779631" y="236845"/>
                  </a:lnTo>
                  <a:lnTo>
                    <a:pt x="2783114" y="236569"/>
                  </a:lnTo>
                  <a:lnTo>
                    <a:pt x="2786597" y="236293"/>
                  </a:lnTo>
                  <a:lnTo>
                    <a:pt x="2790080" y="236018"/>
                  </a:lnTo>
                  <a:lnTo>
                    <a:pt x="2793564" y="238973"/>
                  </a:lnTo>
                  <a:lnTo>
                    <a:pt x="2797047" y="238696"/>
                  </a:lnTo>
                  <a:lnTo>
                    <a:pt x="2800530" y="244844"/>
                  </a:lnTo>
                  <a:lnTo>
                    <a:pt x="2804013" y="244561"/>
                  </a:lnTo>
                  <a:lnTo>
                    <a:pt x="2807497" y="250665"/>
                  </a:lnTo>
                  <a:lnTo>
                    <a:pt x="2810980" y="250377"/>
                  </a:lnTo>
                  <a:lnTo>
                    <a:pt x="2814463" y="252453"/>
                  </a:lnTo>
                  <a:lnTo>
                    <a:pt x="2817946" y="252975"/>
                  </a:lnTo>
                  <a:lnTo>
                    <a:pt x="2821430" y="265304"/>
                  </a:lnTo>
                  <a:lnTo>
                    <a:pt x="2824913" y="265002"/>
                  </a:lnTo>
                  <a:lnTo>
                    <a:pt x="2828396" y="292677"/>
                  </a:lnTo>
                  <a:lnTo>
                    <a:pt x="2831879" y="292347"/>
                  </a:lnTo>
                  <a:lnTo>
                    <a:pt x="2835363" y="295090"/>
                  </a:lnTo>
                  <a:lnTo>
                    <a:pt x="2838846" y="300879"/>
                  </a:lnTo>
                  <a:lnTo>
                    <a:pt x="2842329" y="300810"/>
                  </a:lnTo>
                  <a:lnTo>
                    <a:pt x="2845812" y="303251"/>
                  </a:lnTo>
                  <a:lnTo>
                    <a:pt x="2849296" y="318036"/>
                  </a:lnTo>
                  <a:lnTo>
                    <a:pt x="2852779" y="317684"/>
                  </a:lnTo>
                  <a:lnTo>
                    <a:pt x="2856262" y="329304"/>
                  </a:lnTo>
                  <a:lnTo>
                    <a:pt x="2859745" y="328940"/>
                  </a:lnTo>
                  <a:lnTo>
                    <a:pt x="2863229" y="328578"/>
                  </a:lnTo>
                  <a:lnTo>
                    <a:pt x="2866712" y="331186"/>
                  </a:lnTo>
                  <a:lnTo>
                    <a:pt x="2870195" y="330823"/>
                  </a:lnTo>
                  <a:lnTo>
                    <a:pt x="2873678" y="330460"/>
                  </a:lnTo>
                  <a:lnTo>
                    <a:pt x="2877161" y="336004"/>
                  </a:lnTo>
                  <a:lnTo>
                    <a:pt x="2880645" y="338578"/>
                  </a:lnTo>
                  <a:lnTo>
                    <a:pt x="2884128" y="338209"/>
                  </a:lnTo>
                  <a:lnTo>
                    <a:pt x="2887611" y="337841"/>
                  </a:lnTo>
                  <a:lnTo>
                    <a:pt x="2891094" y="346240"/>
                  </a:lnTo>
                  <a:lnTo>
                    <a:pt x="2894578" y="345865"/>
                  </a:lnTo>
                  <a:lnTo>
                    <a:pt x="2898061" y="345491"/>
                  </a:lnTo>
                  <a:lnTo>
                    <a:pt x="2901544" y="348020"/>
                  </a:lnTo>
                  <a:lnTo>
                    <a:pt x="2905027" y="347644"/>
                  </a:lnTo>
                  <a:lnTo>
                    <a:pt x="2908511" y="347270"/>
                  </a:lnTo>
                  <a:lnTo>
                    <a:pt x="2911994" y="346895"/>
                  </a:lnTo>
                  <a:lnTo>
                    <a:pt x="2915477" y="346522"/>
                  </a:lnTo>
                  <a:lnTo>
                    <a:pt x="2918960" y="346150"/>
                  </a:lnTo>
                  <a:lnTo>
                    <a:pt x="2922444" y="345778"/>
                  </a:lnTo>
                  <a:lnTo>
                    <a:pt x="2925927" y="351159"/>
                  </a:lnTo>
                  <a:lnTo>
                    <a:pt x="2929410" y="350784"/>
                  </a:lnTo>
                  <a:lnTo>
                    <a:pt x="2932893" y="358981"/>
                  </a:lnTo>
                  <a:lnTo>
                    <a:pt x="2936377" y="361443"/>
                  </a:lnTo>
                  <a:lnTo>
                    <a:pt x="2939860" y="369552"/>
                  </a:lnTo>
                  <a:lnTo>
                    <a:pt x="2943343" y="369161"/>
                  </a:lnTo>
                  <a:lnTo>
                    <a:pt x="2946826" y="371587"/>
                  </a:lnTo>
                  <a:lnTo>
                    <a:pt x="2950310" y="374003"/>
                  </a:lnTo>
                  <a:lnTo>
                    <a:pt x="2953793" y="373609"/>
                  </a:lnTo>
                  <a:lnTo>
                    <a:pt x="2957276" y="373216"/>
                  </a:lnTo>
                  <a:lnTo>
                    <a:pt x="2960759" y="372824"/>
                  </a:lnTo>
                  <a:lnTo>
                    <a:pt x="2964243" y="372433"/>
                  </a:lnTo>
                  <a:lnTo>
                    <a:pt x="2967726" y="374832"/>
                  </a:lnTo>
                  <a:lnTo>
                    <a:pt x="2971209" y="380000"/>
                  </a:lnTo>
                  <a:lnTo>
                    <a:pt x="2974692" y="379604"/>
                  </a:lnTo>
                  <a:lnTo>
                    <a:pt x="2978176" y="381975"/>
                  </a:lnTo>
                  <a:lnTo>
                    <a:pt x="2981659" y="381578"/>
                  </a:lnTo>
                  <a:lnTo>
                    <a:pt x="2985142" y="383939"/>
                  </a:lnTo>
                  <a:lnTo>
                    <a:pt x="2988625" y="383541"/>
                  </a:lnTo>
                  <a:lnTo>
                    <a:pt x="2992109" y="383143"/>
                  </a:lnTo>
                  <a:lnTo>
                    <a:pt x="2995592" y="382747"/>
                  </a:lnTo>
                  <a:lnTo>
                    <a:pt x="2999075" y="387831"/>
                  </a:lnTo>
                  <a:lnTo>
                    <a:pt x="3002558" y="387431"/>
                  </a:lnTo>
                  <a:lnTo>
                    <a:pt x="3006042" y="387032"/>
                  </a:lnTo>
                  <a:lnTo>
                    <a:pt x="3009525" y="392080"/>
                  </a:lnTo>
                  <a:lnTo>
                    <a:pt x="3013008" y="391678"/>
                  </a:lnTo>
                  <a:lnTo>
                    <a:pt x="3016491" y="391277"/>
                  </a:lnTo>
                  <a:lnTo>
                    <a:pt x="3019975" y="390876"/>
                  </a:lnTo>
                  <a:lnTo>
                    <a:pt x="3023458" y="390476"/>
                  </a:lnTo>
                  <a:lnTo>
                    <a:pt x="3026941" y="392781"/>
                  </a:lnTo>
                  <a:lnTo>
                    <a:pt x="3030424" y="397769"/>
                  </a:lnTo>
                  <a:lnTo>
                    <a:pt x="3033908" y="397364"/>
                  </a:lnTo>
                  <a:lnTo>
                    <a:pt x="3037391" y="396961"/>
                  </a:lnTo>
                  <a:lnTo>
                    <a:pt x="3040874" y="404584"/>
                  </a:lnTo>
                  <a:lnTo>
                    <a:pt x="3044357" y="404175"/>
                  </a:lnTo>
                  <a:lnTo>
                    <a:pt x="3047841" y="409085"/>
                  </a:lnTo>
                  <a:lnTo>
                    <a:pt x="3047841" y="411738"/>
                  </a:lnTo>
                  <a:lnTo>
                    <a:pt x="3051324" y="411323"/>
                  </a:lnTo>
                  <a:lnTo>
                    <a:pt x="3054807" y="410910"/>
                  </a:lnTo>
                  <a:lnTo>
                    <a:pt x="3058290" y="418406"/>
                  </a:lnTo>
                  <a:lnTo>
                    <a:pt x="3061774" y="425849"/>
                  </a:lnTo>
                  <a:lnTo>
                    <a:pt x="3065257" y="425424"/>
                  </a:lnTo>
                  <a:lnTo>
                    <a:pt x="3068740" y="430210"/>
                  </a:lnTo>
                  <a:lnTo>
                    <a:pt x="3072223" y="432379"/>
                  </a:lnTo>
                  <a:lnTo>
                    <a:pt x="3075707" y="431950"/>
                  </a:lnTo>
                  <a:lnTo>
                    <a:pt x="3079190" y="431522"/>
                  </a:lnTo>
                  <a:lnTo>
                    <a:pt x="3082673" y="433680"/>
                  </a:lnTo>
                  <a:lnTo>
                    <a:pt x="3086156" y="433251"/>
                  </a:lnTo>
                  <a:lnTo>
                    <a:pt x="3089640" y="440539"/>
                  </a:lnTo>
                  <a:lnTo>
                    <a:pt x="3093123" y="442667"/>
                  </a:lnTo>
                  <a:lnTo>
                    <a:pt x="3096606" y="442232"/>
                  </a:lnTo>
                  <a:lnTo>
                    <a:pt x="3100089" y="451983"/>
                  </a:lnTo>
                  <a:lnTo>
                    <a:pt x="3103573" y="451541"/>
                  </a:lnTo>
                  <a:lnTo>
                    <a:pt x="3107056" y="453632"/>
                  </a:lnTo>
                  <a:lnTo>
                    <a:pt x="3110539" y="455715"/>
                  </a:lnTo>
                  <a:lnTo>
                    <a:pt x="3114022" y="455272"/>
                  </a:lnTo>
                  <a:lnTo>
                    <a:pt x="3117506" y="454830"/>
                  </a:lnTo>
                  <a:lnTo>
                    <a:pt x="3120989" y="454388"/>
                  </a:lnTo>
                  <a:lnTo>
                    <a:pt x="3124472" y="453948"/>
                  </a:lnTo>
                  <a:lnTo>
                    <a:pt x="3127955" y="458525"/>
                  </a:lnTo>
                  <a:lnTo>
                    <a:pt x="3131439" y="468057"/>
                  </a:lnTo>
                  <a:lnTo>
                    <a:pt x="3134922" y="467607"/>
                  </a:lnTo>
                  <a:lnTo>
                    <a:pt x="3138405" y="472113"/>
                  </a:lnTo>
                  <a:lnTo>
                    <a:pt x="3141888" y="471660"/>
                  </a:lnTo>
                  <a:lnTo>
                    <a:pt x="3145372" y="473676"/>
                  </a:lnTo>
                  <a:lnTo>
                    <a:pt x="3148855" y="480596"/>
                  </a:lnTo>
                  <a:lnTo>
                    <a:pt x="3152338" y="480138"/>
                  </a:lnTo>
                  <a:lnTo>
                    <a:pt x="3155821" y="479681"/>
                  </a:lnTo>
                  <a:lnTo>
                    <a:pt x="3159304" y="479225"/>
                  </a:lnTo>
                  <a:lnTo>
                    <a:pt x="3162788" y="478769"/>
                  </a:lnTo>
                  <a:lnTo>
                    <a:pt x="3166271" y="495310"/>
                  </a:lnTo>
                  <a:lnTo>
                    <a:pt x="3169754" y="494843"/>
                  </a:lnTo>
                  <a:lnTo>
                    <a:pt x="3173237" y="503987"/>
                  </a:lnTo>
                  <a:lnTo>
                    <a:pt x="3176721" y="515431"/>
                  </a:lnTo>
                  <a:lnTo>
                    <a:pt x="3180204" y="514950"/>
                  </a:lnTo>
                  <a:lnTo>
                    <a:pt x="3183687" y="514470"/>
                  </a:lnTo>
                  <a:lnTo>
                    <a:pt x="3187170" y="518720"/>
                  </a:lnTo>
                  <a:lnTo>
                    <a:pt x="3190654" y="520595"/>
                  </a:lnTo>
                  <a:lnTo>
                    <a:pt x="3194137" y="534166"/>
                  </a:lnTo>
                  <a:lnTo>
                    <a:pt x="3197620" y="536000"/>
                  </a:lnTo>
                  <a:lnTo>
                    <a:pt x="3201103" y="535507"/>
                  </a:lnTo>
                  <a:lnTo>
                    <a:pt x="3204587" y="535014"/>
                  </a:lnTo>
                  <a:lnTo>
                    <a:pt x="3208070" y="534522"/>
                  </a:lnTo>
                  <a:lnTo>
                    <a:pt x="3211553" y="538662"/>
                  </a:lnTo>
                  <a:lnTo>
                    <a:pt x="3215036" y="554248"/>
                  </a:lnTo>
                  <a:lnTo>
                    <a:pt x="3218520" y="558302"/>
                  </a:lnTo>
                  <a:lnTo>
                    <a:pt x="3222003" y="560068"/>
                  </a:lnTo>
                  <a:lnTo>
                    <a:pt x="3225486" y="564091"/>
                  </a:lnTo>
                  <a:lnTo>
                    <a:pt x="3228969" y="570346"/>
                  </a:lnTo>
                  <a:lnTo>
                    <a:pt x="3232453" y="569832"/>
                  </a:lnTo>
                  <a:lnTo>
                    <a:pt x="3235936" y="571564"/>
                  </a:lnTo>
                  <a:lnTo>
                    <a:pt x="3239419" y="571050"/>
                  </a:lnTo>
                  <a:lnTo>
                    <a:pt x="3242902" y="570537"/>
                  </a:lnTo>
                  <a:lnTo>
                    <a:pt x="3246386" y="570025"/>
                  </a:lnTo>
                  <a:lnTo>
                    <a:pt x="3249869" y="578433"/>
                  </a:lnTo>
                  <a:lnTo>
                    <a:pt x="3253352" y="582352"/>
                  </a:lnTo>
                  <a:lnTo>
                    <a:pt x="3256835" y="588457"/>
                  </a:lnTo>
                  <a:lnTo>
                    <a:pt x="3260319" y="590135"/>
                  </a:lnTo>
                  <a:lnTo>
                    <a:pt x="3263802" y="589611"/>
                  </a:lnTo>
                  <a:lnTo>
                    <a:pt x="3267285" y="595659"/>
                  </a:lnTo>
                  <a:lnTo>
                    <a:pt x="3270768" y="601668"/>
                  </a:lnTo>
                  <a:lnTo>
                    <a:pt x="3274252" y="601139"/>
                  </a:lnTo>
                  <a:lnTo>
                    <a:pt x="3277735" y="604944"/>
                  </a:lnTo>
                  <a:lnTo>
                    <a:pt x="3281218" y="608732"/>
                  </a:lnTo>
                  <a:lnTo>
                    <a:pt x="3284701" y="616792"/>
                  </a:lnTo>
                  <a:lnTo>
                    <a:pt x="3288185" y="616254"/>
                  </a:lnTo>
                  <a:lnTo>
                    <a:pt x="3291668" y="615717"/>
                  </a:lnTo>
                  <a:lnTo>
                    <a:pt x="3295151" y="615181"/>
                  </a:lnTo>
                  <a:lnTo>
                    <a:pt x="3298634" y="629519"/>
                  </a:lnTo>
                  <a:lnTo>
                    <a:pt x="3302118" y="631086"/>
                  </a:lnTo>
                  <a:lnTo>
                    <a:pt x="3305601" y="643132"/>
                  </a:lnTo>
                  <a:lnTo>
                    <a:pt x="3309084" y="648830"/>
                  </a:lnTo>
                  <a:lnTo>
                    <a:pt x="3312567" y="650350"/>
                  </a:lnTo>
                  <a:lnTo>
                    <a:pt x="3316051" y="653934"/>
                  </a:lnTo>
                  <a:lnTo>
                    <a:pt x="3319534" y="671844"/>
                  </a:lnTo>
                  <a:lnTo>
                    <a:pt x="3323017" y="671276"/>
                  </a:lnTo>
                  <a:lnTo>
                    <a:pt x="3326500" y="682871"/>
                  </a:lnTo>
                  <a:lnTo>
                    <a:pt x="3329984" y="682297"/>
                  </a:lnTo>
                  <a:lnTo>
                    <a:pt x="3333467" y="687758"/>
                  </a:lnTo>
                  <a:lnTo>
                    <a:pt x="3336950" y="693186"/>
                  </a:lnTo>
                  <a:lnTo>
                    <a:pt x="3340433" y="706509"/>
                  </a:lnTo>
                  <a:lnTo>
                    <a:pt x="3343917" y="719679"/>
                  </a:lnTo>
                  <a:lnTo>
                    <a:pt x="3347400" y="722987"/>
                  </a:lnTo>
                  <a:lnTo>
                    <a:pt x="3350883" y="728222"/>
                  </a:lnTo>
                  <a:lnTo>
                    <a:pt x="3354366" y="729142"/>
                  </a:lnTo>
                  <a:lnTo>
                    <a:pt x="3357850" y="740519"/>
                  </a:lnTo>
                  <a:lnTo>
                    <a:pt x="3361333" y="770246"/>
                  </a:lnTo>
                  <a:lnTo>
                    <a:pt x="3364816" y="769625"/>
                  </a:lnTo>
                  <a:lnTo>
                    <a:pt x="3368299" y="772745"/>
                  </a:lnTo>
                  <a:lnTo>
                    <a:pt x="3371783" y="779568"/>
                  </a:lnTo>
                  <a:lnTo>
                    <a:pt x="3375266" y="778944"/>
                  </a:lnTo>
                  <a:lnTo>
                    <a:pt x="3378749" y="783797"/>
                  </a:lnTo>
                  <a:lnTo>
                    <a:pt x="3382232" y="799752"/>
                  </a:lnTo>
                  <a:lnTo>
                    <a:pt x="3385716" y="804572"/>
                  </a:lnTo>
                  <a:lnTo>
                    <a:pt x="3389199" y="807558"/>
                  </a:lnTo>
                  <a:lnTo>
                    <a:pt x="3392682" y="808727"/>
                  </a:lnTo>
                  <a:lnTo>
                    <a:pt x="3396165" y="808090"/>
                  </a:lnTo>
                  <a:lnTo>
                    <a:pt x="3399649" y="818115"/>
                  </a:lnTo>
                  <a:lnTo>
                    <a:pt x="3403132" y="844137"/>
                  </a:lnTo>
                  <a:lnTo>
                    <a:pt x="3406615" y="860880"/>
                  </a:lnTo>
                  <a:lnTo>
                    <a:pt x="3410098" y="862758"/>
                  </a:lnTo>
                  <a:lnTo>
                    <a:pt x="3413582" y="863005"/>
                  </a:lnTo>
                  <a:lnTo>
                    <a:pt x="3417065" y="870921"/>
                  </a:lnTo>
                  <a:lnTo>
                    <a:pt x="3420548" y="887234"/>
                  </a:lnTo>
                  <a:lnTo>
                    <a:pt x="3424031" y="906637"/>
                  </a:lnTo>
                  <a:lnTo>
                    <a:pt x="3427515" y="930605"/>
                  </a:lnTo>
                  <a:lnTo>
                    <a:pt x="3430998" y="930694"/>
                  </a:lnTo>
                  <a:lnTo>
                    <a:pt x="3434481" y="951786"/>
                  </a:lnTo>
                  <a:lnTo>
                    <a:pt x="3437964" y="955866"/>
                  </a:lnTo>
                  <a:lnTo>
                    <a:pt x="3441447" y="1001980"/>
                  </a:lnTo>
                  <a:lnTo>
                    <a:pt x="3444931" y="1030011"/>
                  </a:lnTo>
                  <a:lnTo>
                    <a:pt x="3448414" y="1052969"/>
                  </a:lnTo>
                  <a:lnTo>
                    <a:pt x="3451897" y="1062445"/>
                  </a:lnTo>
                  <a:lnTo>
                    <a:pt x="3455380" y="1086151"/>
                  </a:lnTo>
                  <a:lnTo>
                    <a:pt x="3458864" y="1109350"/>
                  </a:lnTo>
                  <a:lnTo>
                    <a:pt x="3462347" y="1118310"/>
                  </a:lnTo>
                  <a:lnTo>
                    <a:pt x="3465830" y="1146228"/>
                  </a:lnTo>
                  <a:lnTo>
                    <a:pt x="3469313" y="1178694"/>
                  </a:lnTo>
                  <a:lnTo>
                    <a:pt x="3472797" y="1242851"/>
                  </a:lnTo>
                  <a:lnTo>
                    <a:pt x="3476280" y="1254353"/>
                  </a:lnTo>
                  <a:lnTo>
                    <a:pt x="3479763" y="1276550"/>
                  </a:lnTo>
                  <a:lnTo>
                    <a:pt x="3483246" y="1309939"/>
                  </a:lnTo>
                  <a:lnTo>
                    <a:pt x="3483246" y="1311099"/>
                  </a:lnTo>
                  <a:lnTo>
                    <a:pt x="3483246" y="1312258"/>
                  </a:lnTo>
                  <a:lnTo>
                    <a:pt x="3483246" y="1313416"/>
                  </a:lnTo>
                  <a:lnTo>
                    <a:pt x="3483246" y="1314572"/>
                  </a:lnTo>
                  <a:lnTo>
                    <a:pt x="3483246" y="1315728"/>
                  </a:lnTo>
                  <a:lnTo>
                    <a:pt x="3483246" y="1316882"/>
                  </a:lnTo>
                  <a:lnTo>
                    <a:pt x="3483246" y="1318035"/>
                  </a:lnTo>
                  <a:lnTo>
                    <a:pt x="3483246" y="1319187"/>
                  </a:lnTo>
                  <a:lnTo>
                    <a:pt x="3483246" y="1320337"/>
                  </a:lnTo>
                  <a:lnTo>
                    <a:pt x="3483246" y="1321486"/>
                  </a:lnTo>
                  <a:lnTo>
                    <a:pt x="3483246" y="1322634"/>
                  </a:lnTo>
                  <a:lnTo>
                    <a:pt x="3483246" y="1323781"/>
                  </a:lnTo>
                  <a:lnTo>
                    <a:pt x="3483246" y="1324927"/>
                  </a:lnTo>
                  <a:lnTo>
                    <a:pt x="3483246" y="1326071"/>
                  </a:lnTo>
                  <a:lnTo>
                    <a:pt x="3483246" y="1327214"/>
                  </a:lnTo>
                  <a:lnTo>
                    <a:pt x="3483246" y="1328356"/>
                  </a:lnTo>
                  <a:lnTo>
                    <a:pt x="3483246" y="1329497"/>
                  </a:lnTo>
                  <a:lnTo>
                    <a:pt x="3483246" y="1330637"/>
                  </a:lnTo>
                  <a:lnTo>
                    <a:pt x="3483246" y="1331775"/>
                  </a:lnTo>
                  <a:lnTo>
                    <a:pt x="3483246" y="1332912"/>
                  </a:lnTo>
                  <a:lnTo>
                    <a:pt x="3483246" y="1334048"/>
                  </a:lnTo>
                  <a:lnTo>
                    <a:pt x="3483246" y="1335183"/>
                  </a:lnTo>
                  <a:lnTo>
                    <a:pt x="3483246" y="1336316"/>
                  </a:lnTo>
                  <a:lnTo>
                    <a:pt x="3483246" y="1337449"/>
                  </a:lnTo>
                  <a:lnTo>
                    <a:pt x="3483246" y="1338580"/>
                  </a:lnTo>
                  <a:lnTo>
                    <a:pt x="3483246" y="1339710"/>
                  </a:lnTo>
                  <a:lnTo>
                    <a:pt x="3483246" y="1340839"/>
                  </a:lnTo>
                  <a:lnTo>
                    <a:pt x="3483246" y="1341966"/>
                  </a:lnTo>
                  <a:lnTo>
                    <a:pt x="3483246" y="1343093"/>
                  </a:lnTo>
                  <a:lnTo>
                    <a:pt x="3483246" y="1344218"/>
                  </a:lnTo>
                  <a:lnTo>
                    <a:pt x="3483246" y="1345342"/>
                  </a:lnTo>
                  <a:lnTo>
                    <a:pt x="3483246" y="1346465"/>
                  </a:lnTo>
                  <a:lnTo>
                    <a:pt x="3483246" y="1347586"/>
                  </a:lnTo>
                  <a:lnTo>
                    <a:pt x="3483246" y="1348707"/>
                  </a:lnTo>
                  <a:lnTo>
                    <a:pt x="3483246" y="1349826"/>
                  </a:lnTo>
                  <a:lnTo>
                    <a:pt x="3483246" y="1350944"/>
                  </a:lnTo>
                  <a:lnTo>
                    <a:pt x="3483246" y="1352061"/>
                  </a:lnTo>
                  <a:lnTo>
                    <a:pt x="3483246" y="1353177"/>
                  </a:lnTo>
                  <a:lnTo>
                    <a:pt x="3483246" y="1354292"/>
                  </a:lnTo>
                  <a:lnTo>
                    <a:pt x="3483246" y="1355405"/>
                  </a:lnTo>
                  <a:lnTo>
                    <a:pt x="3483246" y="1356518"/>
                  </a:lnTo>
                  <a:lnTo>
                    <a:pt x="3483246" y="1357629"/>
                  </a:lnTo>
                  <a:lnTo>
                    <a:pt x="3483246" y="1358739"/>
                  </a:lnTo>
                  <a:lnTo>
                    <a:pt x="3483246" y="1359847"/>
                  </a:lnTo>
                  <a:lnTo>
                    <a:pt x="3483246" y="1360955"/>
                  </a:lnTo>
                  <a:lnTo>
                    <a:pt x="3483246" y="1362062"/>
                  </a:lnTo>
                  <a:lnTo>
                    <a:pt x="3483246" y="1363167"/>
                  </a:lnTo>
                  <a:lnTo>
                    <a:pt x="3483246" y="1364271"/>
                  </a:lnTo>
                  <a:lnTo>
                    <a:pt x="3483246" y="1365374"/>
                  </a:lnTo>
                  <a:lnTo>
                    <a:pt x="3483246" y="1366476"/>
                  </a:lnTo>
                  <a:lnTo>
                    <a:pt x="3483246" y="1367577"/>
                  </a:lnTo>
                  <a:lnTo>
                    <a:pt x="3483246" y="1368677"/>
                  </a:lnTo>
                  <a:lnTo>
                    <a:pt x="3483246" y="1369775"/>
                  </a:lnTo>
                  <a:lnTo>
                    <a:pt x="3483246" y="1370872"/>
                  </a:lnTo>
                  <a:lnTo>
                    <a:pt x="3483246" y="1371969"/>
                  </a:lnTo>
                  <a:lnTo>
                    <a:pt x="3483246" y="1373064"/>
                  </a:lnTo>
                  <a:lnTo>
                    <a:pt x="3483246" y="1374158"/>
                  </a:lnTo>
                  <a:lnTo>
                    <a:pt x="3483246" y="1375250"/>
                  </a:lnTo>
                  <a:lnTo>
                    <a:pt x="3483246" y="1376342"/>
                  </a:lnTo>
                  <a:lnTo>
                    <a:pt x="3483246" y="1377433"/>
                  </a:lnTo>
                  <a:lnTo>
                    <a:pt x="3483246" y="1378522"/>
                  </a:lnTo>
                  <a:lnTo>
                    <a:pt x="3483246" y="1379610"/>
                  </a:lnTo>
                  <a:lnTo>
                    <a:pt x="3483246" y="1380697"/>
                  </a:lnTo>
                  <a:lnTo>
                    <a:pt x="3483246" y="1381783"/>
                  </a:lnTo>
                  <a:lnTo>
                    <a:pt x="3483246" y="1382868"/>
                  </a:lnTo>
                  <a:lnTo>
                    <a:pt x="3483246" y="1383952"/>
                  </a:lnTo>
                  <a:lnTo>
                    <a:pt x="3483246" y="1385035"/>
                  </a:lnTo>
                  <a:lnTo>
                    <a:pt x="3483246" y="1386116"/>
                  </a:lnTo>
                  <a:lnTo>
                    <a:pt x="3483246" y="1387197"/>
                  </a:lnTo>
                  <a:lnTo>
                    <a:pt x="3483246" y="1388276"/>
                  </a:lnTo>
                  <a:lnTo>
                    <a:pt x="3483246" y="1389354"/>
                  </a:lnTo>
                  <a:lnTo>
                    <a:pt x="3483246" y="1390431"/>
                  </a:lnTo>
                  <a:lnTo>
                    <a:pt x="3483246" y="1391507"/>
                  </a:lnTo>
                  <a:lnTo>
                    <a:pt x="3483246" y="1392582"/>
                  </a:lnTo>
                  <a:lnTo>
                    <a:pt x="3483246" y="1393656"/>
                  </a:lnTo>
                  <a:lnTo>
                    <a:pt x="3483246" y="1394729"/>
                  </a:lnTo>
                  <a:lnTo>
                    <a:pt x="3483246" y="1395800"/>
                  </a:lnTo>
                  <a:lnTo>
                    <a:pt x="3483246" y="1396871"/>
                  </a:lnTo>
                  <a:lnTo>
                    <a:pt x="3483246" y="1397940"/>
                  </a:lnTo>
                  <a:lnTo>
                    <a:pt x="3483246" y="1399009"/>
                  </a:lnTo>
                  <a:lnTo>
                    <a:pt x="3483246" y="1400076"/>
                  </a:lnTo>
                  <a:lnTo>
                    <a:pt x="3483246" y="1401142"/>
                  </a:lnTo>
                  <a:lnTo>
                    <a:pt x="3483246" y="1402207"/>
                  </a:lnTo>
                  <a:lnTo>
                    <a:pt x="3483246" y="1403271"/>
                  </a:lnTo>
                  <a:lnTo>
                    <a:pt x="3483246" y="1404334"/>
                  </a:lnTo>
                  <a:lnTo>
                    <a:pt x="3483246" y="1405395"/>
                  </a:lnTo>
                  <a:lnTo>
                    <a:pt x="3483246" y="1406456"/>
                  </a:lnTo>
                  <a:lnTo>
                    <a:pt x="3483246" y="1407516"/>
                  </a:lnTo>
                  <a:lnTo>
                    <a:pt x="3483246" y="1408574"/>
                  </a:lnTo>
                  <a:lnTo>
                    <a:pt x="3483246" y="1409632"/>
                  </a:lnTo>
                  <a:lnTo>
                    <a:pt x="3483246" y="1410688"/>
                  </a:lnTo>
                  <a:lnTo>
                    <a:pt x="3483246" y="1411743"/>
                  </a:lnTo>
                  <a:lnTo>
                    <a:pt x="3483246" y="1412797"/>
                  </a:lnTo>
                  <a:lnTo>
                    <a:pt x="3483246" y="1413851"/>
                  </a:lnTo>
                  <a:lnTo>
                    <a:pt x="3483246" y="1414903"/>
                  </a:lnTo>
                  <a:lnTo>
                    <a:pt x="3483246" y="1415954"/>
                  </a:lnTo>
                  <a:lnTo>
                    <a:pt x="3483246" y="1417003"/>
                  </a:lnTo>
                  <a:lnTo>
                    <a:pt x="3483246" y="1418052"/>
                  </a:lnTo>
                  <a:lnTo>
                    <a:pt x="3483246" y="1419100"/>
                  </a:lnTo>
                  <a:lnTo>
                    <a:pt x="3483246" y="1420147"/>
                  </a:lnTo>
                  <a:lnTo>
                    <a:pt x="3483246" y="1421193"/>
                  </a:lnTo>
                  <a:lnTo>
                    <a:pt x="3483246" y="1422237"/>
                  </a:lnTo>
                  <a:lnTo>
                    <a:pt x="3483246" y="1423281"/>
                  </a:lnTo>
                  <a:lnTo>
                    <a:pt x="3483246" y="1424323"/>
                  </a:lnTo>
                  <a:lnTo>
                    <a:pt x="3483246" y="1425365"/>
                  </a:lnTo>
                  <a:lnTo>
                    <a:pt x="3483246" y="1426405"/>
                  </a:lnTo>
                  <a:lnTo>
                    <a:pt x="3483246" y="1427444"/>
                  </a:lnTo>
                  <a:lnTo>
                    <a:pt x="3483246" y="1428483"/>
                  </a:lnTo>
                  <a:lnTo>
                    <a:pt x="3483246" y="1429520"/>
                  </a:lnTo>
                  <a:lnTo>
                    <a:pt x="3483246" y="1430556"/>
                  </a:lnTo>
                  <a:lnTo>
                    <a:pt x="3483246" y="1431591"/>
                  </a:lnTo>
                  <a:lnTo>
                    <a:pt x="3483246" y="1432625"/>
                  </a:lnTo>
                  <a:lnTo>
                    <a:pt x="3483246" y="1433658"/>
                  </a:lnTo>
                  <a:lnTo>
                    <a:pt x="3483246" y="1434690"/>
                  </a:lnTo>
                  <a:lnTo>
                    <a:pt x="3483246" y="1435721"/>
                  </a:lnTo>
                  <a:lnTo>
                    <a:pt x="3483246" y="1436751"/>
                  </a:lnTo>
                  <a:lnTo>
                    <a:pt x="3483246" y="1437780"/>
                  </a:lnTo>
                  <a:lnTo>
                    <a:pt x="3483246" y="1438808"/>
                  </a:lnTo>
                  <a:lnTo>
                    <a:pt x="3483246" y="1439835"/>
                  </a:lnTo>
                  <a:lnTo>
                    <a:pt x="3483246" y="1440861"/>
                  </a:lnTo>
                  <a:lnTo>
                    <a:pt x="3483246" y="1441885"/>
                  </a:lnTo>
                  <a:lnTo>
                    <a:pt x="3483246" y="1442909"/>
                  </a:lnTo>
                  <a:lnTo>
                    <a:pt x="3483246" y="1443932"/>
                  </a:lnTo>
                  <a:lnTo>
                    <a:pt x="3483246" y="1444954"/>
                  </a:lnTo>
                  <a:lnTo>
                    <a:pt x="3483246" y="1445974"/>
                  </a:lnTo>
                  <a:lnTo>
                    <a:pt x="3483246" y="1446994"/>
                  </a:lnTo>
                  <a:lnTo>
                    <a:pt x="3483246" y="1448013"/>
                  </a:lnTo>
                  <a:lnTo>
                    <a:pt x="3483246" y="1449030"/>
                  </a:lnTo>
                  <a:lnTo>
                    <a:pt x="3483246" y="1450047"/>
                  </a:lnTo>
                  <a:lnTo>
                    <a:pt x="3483246" y="1451062"/>
                  </a:lnTo>
                  <a:lnTo>
                    <a:pt x="3483246" y="1452077"/>
                  </a:lnTo>
                  <a:lnTo>
                    <a:pt x="3483246" y="1453091"/>
                  </a:lnTo>
                  <a:lnTo>
                    <a:pt x="3483246" y="1454103"/>
                  </a:lnTo>
                  <a:lnTo>
                    <a:pt x="3483246" y="1455115"/>
                  </a:lnTo>
                  <a:lnTo>
                    <a:pt x="3483246" y="1456125"/>
                  </a:lnTo>
                  <a:lnTo>
                    <a:pt x="3483246" y="1457135"/>
                  </a:lnTo>
                  <a:lnTo>
                    <a:pt x="3483246" y="1458143"/>
                  </a:lnTo>
                  <a:lnTo>
                    <a:pt x="3483246" y="1459151"/>
                  </a:lnTo>
                  <a:lnTo>
                    <a:pt x="3483246" y="1460157"/>
                  </a:lnTo>
                  <a:lnTo>
                    <a:pt x="3483246" y="1461163"/>
                  </a:lnTo>
                  <a:lnTo>
                    <a:pt x="3483246" y="1462167"/>
                  </a:lnTo>
                  <a:lnTo>
                    <a:pt x="3483246" y="1463171"/>
                  </a:lnTo>
                  <a:lnTo>
                    <a:pt x="3483246" y="1464173"/>
                  </a:lnTo>
                  <a:lnTo>
                    <a:pt x="3483246" y="1465175"/>
                  </a:lnTo>
                  <a:lnTo>
                    <a:pt x="3483246" y="1466175"/>
                  </a:lnTo>
                  <a:lnTo>
                    <a:pt x="3483246" y="1467175"/>
                  </a:lnTo>
                  <a:lnTo>
                    <a:pt x="3483246" y="1468173"/>
                  </a:lnTo>
                  <a:lnTo>
                    <a:pt x="3483246" y="1469171"/>
                  </a:lnTo>
                  <a:lnTo>
                    <a:pt x="3483246" y="1470168"/>
                  </a:lnTo>
                  <a:lnTo>
                    <a:pt x="3483246" y="1471163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1472158"/>
            </a:xfrm>
            <a:custGeom>
              <a:avLst/>
              <a:gdLst/>
              <a:ahLst/>
              <a:cxnLst/>
              <a:rect l="0" t="0" r="0" b="0"/>
              <a:pathLst>
                <a:path w="3483246" h="14721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21477"/>
                  </a:lnTo>
                  <a:lnTo>
                    <a:pt x="484171" y="21323"/>
                  </a:lnTo>
                  <a:lnTo>
                    <a:pt x="487654" y="21172"/>
                  </a:lnTo>
                  <a:lnTo>
                    <a:pt x="491137" y="21022"/>
                  </a:lnTo>
                  <a:lnTo>
                    <a:pt x="494621" y="20875"/>
                  </a:lnTo>
                  <a:lnTo>
                    <a:pt x="498104" y="20730"/>
                  </a:lnTo>
                  <a:lnTo>
                    <a:pt x="501587" y="20587"/>
                  </a:lnTo>
                  <a:lnTo>
                    <a:pt x="505070" y="20446"/>
                  </a:lnTo>
                  <a:lnTo>
                    <a:pt x="508554" y="20307"/>
                  </a:lnTo>
                  <a:lnTo>
                    <a:pt x="512037" y="20169"/>
                  </a:lnTo>
                  <a:lnTo>
                    <a:pt x="515520" y="20034"/>
                  </a:lnTo>
                  <a:lnTo>
                    <a:pt x="519003" y="19900"/>
                  </a:lnTo>
                  <a:lnTo>
                    <a:pt x="522487" y="19768"/>
                  </a:lnTo>
                  <a:lnTo>
                    <a:pt x="525970" y="19638"/>
                  </a:lnTo>
                  <a:lnTo>
                    <a:pt x="529453" y="19510"/>
                  </a:lnTo>
                  <a:lnTo>
                    <a:pt x="532936" y="19383"/>
                  </a:lnTo>
                  <a:lnTo>
                    <a:pt x="536420" y="19258"/>
                  </a:lnTo>
                  <a:lnTo>
                    <a:pt x="539903" y="38059"/>
                  </a:lnTo>
                  <a:lnTo>
                    <a:pt x="543386" y="37818"/>
                  </a:lnTo>
                  <a:lnTo>
                    <a:pt x="546869" y="37580"/>
                  </a:lnTo>
                  <a:lnTo>
                    <a:pt x="550353" y="37345"/>
                  </a:lnTo>
                  <a:lnTo>
                    <a:pt x="553836" y="55374"/>
                  </a:lnTo>
                  <a:lnTo>
                    <a:pt x="557319" y="55033"/>
                  </a:lnTo>
                  <a:lnTo>
                    <a:pt x="560802" y="54696"/>
                  </a:lnTo>
                  <a:lnTo>
                    <a:pt x="564286" y="72110"/>
                  </a:lnTo>
                  <a:lnTo>
                    <a:pt x="567769" y="71677"/>
                  </a:lnTo>
                  <a:lnTo>
                    <a:pt x="571252" y="71249"/>
                  </a:lnTo>
                  <a:lnTo>
                    <a:pt x="574735" y="70826"/>
                  </a:lnTo>
                  <a:lnTo>
                    <a:pt x="578218" y="70408"/>
                  </a:lnTo>
                  <a:lnTo>
                    <a:pt x="581702" y="69995"/>
                  </a:lnTo>
                  <a:lnTo>
                    <a:pt x="585185" y="69587"/>
                  </a:lnTo>
                  <a:lnTo>
                    <a:pt x="588668" y="69183"/>
                  </a:lnTo>
                  <a:lnTo>
                    <a:pt x="592151" y="68784"/>
                  </a:lnTo>
                  <a:lnTo>
                    <a:pt x="595635" y="68390"/>
                  </a:lnTo>
                  <a:lnTo>
                    <a:pt x="599118" y="68000"/>
                  </a:lnTo>
                  <a:lnTo>
                    <a:pt x="602601" y="67614"/>
                  </a:lnTo>
                  <a:lnTo>
                    <a:pt x="606084" y="67233"/>
                  </a:lnTo>
                  <a:lnTo>
                    <a:pt x="609568" y="66856"/>
                  </a:lnTo>
                  <a:lnTo>
                    <a:pt x="613051" y="82710"/>
                  </a:lnTo>
                  <a:lnTo>
                    <a:pt x="616534" y="82254"/>
                  </a:lnTo>
                  <a:lnTo>
                    <a:pt x="620017" y="81803"/>
                  </a:lnTo>
                  <a:lnTo>
                    <a:pt x="623501" y="97174"/>
                  </a:lnTo>
                  <a:lnTo>
                    <a:pt x="626984" y="96649"/>
                  </a:lnTo>
                  <a:lnTo>
                    <a:pt x="630467" y="96130"/>
                  </a:lnTo>
                  <a:lnTo>
                    <a:pt x="633950" y="95616"/>
                  </a:lnTo>
                  <a:lnTo>
                    <a:pt x="637434" y="95108"/>
                  </a:lnTo>
                  <a:lnTo>
                    <a:pt x="640917" y="94605"/>
                  </a:lnTo>
                  <a:lnTo>
                    <a:pt x="644400" y="94107"/>
                  </a:lnTo>
                  <a:lnTo>
                    <a:pt x="647883" y="93615"/>
                  </a:lnTo>
                  <a:lnTo>
                    <a:pt x="651367" y="93128"/>
                  </a:lnTo>
                  <a:lnTo>
                    <a:pt x="654850" y="92646"/>
                  </a:lnTo>
                  <a:lnTo>
                    <a:pt x="658333" y="92168"/>
                  </a:lnTo>
                  <a:lnTo>
                    <a:pt x="661816" y="91696"/>
                  </a:lnTo>
                  <a:lnTo>
                    <a:pt x="665300" y="91229"/>
                  </a:lnTo>
                  <a:lnTo>
                    <a:pt x="668783" y="90766"/>
                  </a:lnTo>
                  <a:lnTo>
                    <a:pt x="672266" y="90308"/>
                  </a:lnTo>
                  <a:lnTo>
                    <a:pt x="675749" y="89854"/>
                  </a:lnTo>
                  <a:lnTo>
                    <a:pt x="679233" y="89405"/>
                  </a:lnTo>
                  <a:lnTo>
                    <a:pt x="682716" y="88961"/>
                  </a:lnTo>
                  <a:lnTo>
                    <a:pt x="686199" y="88521"/>
                  </a:lnTo>
                  <a:lnTo>
                    <a:pt x="689682" y="88085"/>
                  </a:lnTo>
                  <a:lnTo>
                    <a:pt x="693166" y="87653"/>
                  </a:lnTo>
                  <a:lnTo>
                    <a:pt x="696649" y="101341"/>
                  </a:lnTo>
                  <a:lnTo>
                    <a:pt x="700132" y="100851"/>
                  </a:lnTo>
                  <a:lnTo>
                    <a:pt x="703615" y="100366"/>
                  </a:lnTo>
                  <a:lnTo>
                    <a:pt x="707099" y="99886"/>
                  </a:lnTo>
                  <a:lnTo>
                    <a:pt x="710582" y="99410"/>
                  </a:lnTo>
                  <a:lnTo>
                    <a:pt x="714065" y="98939"/>
                  </a:lnTo>
                  <a:lnTo>
                    <a:pt x="717548" y="98473"/>
                  </a:lnTo>
                  <a:lnTo>
                    <a:pt x="721032" y="98010"/>
                  </a:lnTo>
                  <a:lnTo>
                    <a:pt x="724515" y="97552"/>
                  </a:lnTo>
                  <a:lnTo>
                    <a:pt x="727998" y="97099"/>
                  </a:lnTo>
                  <a:lnTo>
                    <a:pt x="731481" y="96649"/>
                  </a:lnTo>
                  <a:lnTo>
                    <a:pt x="734965" y="96204"/>
                  </a:lnTo>
                  <a:lnTo>
                    <a:pt x="738448" y="95762"/>
                  </a:lnTo>
                  <a:lnTo>
                    <a:pt x="741931" y="95325"/>
                  </a:lnTo>
                  <a:lnTo>
                    <a:pt x="745414" y="94892"/>
                  </a:lnTo>
                  <a:lnTo>
                    <a:pt x="748898" y="94462"/>
                  </a:lnTo>
                  <a:lnTo>
                    <a:pt x="752381" y="94037"/>
                  </a:lnTo>
                  <a:lnTo>
                    <a:pt x="755864" y="93615"/>
                  </a:lnTo>
                  <a:lnTo>
                    <a:pt x="759347" y="93197"/>
                  </a:lnTo>
                  <a:lnTo>
                    <a:pt x="762831" y="92783"/>
                  </a:lnTo>
                  <a:lnTo>
                    <a:pt x="766314" y="92372"/>
                  </a:lnTo>
                  <a:lnTo>
                    <a:pt x="769797" y="91965"/>
                  </a:lnTo>
                  <a:lnTo>
                    <a:pt x="773280" y="91562"/>
                  </a:lnTo>
                  <a:lnTo>
                    <a:pt x="776764" y="91162"/>
                  </a:lnTo>
                  <a:lnTo>
                    <a:pt x="780247" y="90766"/>
                  </a:lnTo>
                  <a:lnTo>
                    <a:pt x="783730" y="102902"/>
                  </a:lnTo>
                  <a:lnTo>
                    <a:pt x="787213" y="102460"/>
                  </a:lnTo>
                  <a:lnTo>
                    <a:pt x="790697" y="102022"/>
                  </a:lnTo>
                  <a:lnTo>
                    <a:pt x="794180" y="101587"/>
                  </a:lnTo>
                  <a:lnTo>
                    <a:pt x="797663" y="101157"/>
                  </a:lnTo>
                  <a:lnTo>
                    <a:pt x="801146" y="100730"/>
                  </a:lnTo>
                  <a:lnTo>
                    <a:pt x="804630" y="100306"/>
                  </a:lnTo>
                  <a:lnTo>
                    <a:pt x="808113" y="99886"/>
                  </a:lnTo>
                  <a:lnTo>
                    <a:pt x="811596" y="99470"/>
                  </a:lnTo>
                  <a:lnTo>
                    <a:pt x="815079" y="99057"/>
                  </a:lnTo>
                  <a:lnTo>
                    <a:pt x="818563" y="98647"/>
                  </a:lnTo>
                  <a:lnTo>
                    <a:pt x="822046" y="98241"/>
                  </a:lnTo>
                  <a:lnTo>
                    <a:pt x="825529" y="97838"/>
                  </a:lnTo>
                  <a:lnTo>
                    <a:pt x="829012" y="97438"/>
                  </a:lnTo>
                  <a:lnTo>
                    <a:pt x="832496" y="97042"/>
                  </a:lnTo>
                  <a:lnTo>
                    <a:pt x="835979" y="96649"/>
                  </a:lnTo>
                  <a:lnTo>
                    <a:pt x="839462" y="96259"/>
                  </a:lnTo>
                  <a:lnTo>
                    <a:pt x="842945" y="95872"/>
                  </a:lnTo>
                  <a:lnTo>
                    <a:pt x="846429" y="95488"/>
                  </a:lnTo>
                  <a:lnTo>
                    <a:pt x="849912" y="95108"/>
                  </a:lnTo>
                  <a:lnTo>
                    <a:pt x="853395" y="94730"/>
                  </a:lnTo>
                  <a:lnTo>
                    <a:pt x="856878" y="94356"/>
                  </a:lnTo>
                  <a:lnTo>
                    <a:pt x="860361" y="93984"/>
                  </a:lnTo>
                  <a:lnTo>
                    <a:pt x="863845" y="93615"/>
                  </a:lnTo>
                  <a:lnTo>
                    <a:pt x="867328" y="93249"/>
                  </a:lnTo>
                  <a:lnTo>
                    <a:pt x="870811" y="92886"/>
                  </a:lnTo>
                  <a:lnTo>
                    <a:pt x="874294" y="92526"/>
                  </a:lnTo>
                  <a:lnTo>
                    <a:pt x="877778" y="92168"/>
                  </a:lnTo>
                  <a:lnTo>
                    <a:pt x="881261" y="91814"/>
                  </a:lnTo>
                  <a:lnTo>
                    <a:pt x="884744" y="91462"/>
                  </a:lnTo>
                  <a:lnTo>
                    <a:pt x="888227" y="91112"/>
                  </a:lnTo>
                  <a:lnTo>
                    <a:pt x="891711" y="90766"/>
                  </a:lnTo>
                  <a:lnTo>
                    <a:pt x="895194" y="90422"/>
                  </a:lnTo>
                  <a:lnTo>
                    <a:pt x="898677" y="90080"/>
                  </a:lnTo>
                  <a:lnTo>
                    <a:pt x="902160" y="89742"/>
                  </a:lnTo>
                  <a:lnTo>
                    <a:pt x="905644" y="89405"/>
                  </a:lnTo>
                  <a:lnTo>
                    <a:pt x="909127" y="89071"/>
                  </a:lnTo>
                  <a:lnTo>
                    <a:pt x="912610" y="88740"/>
                  </a:lnTo>
                  <a:lnTo>
                    <a:pt x="916093" y="88411"/>
                  </a:lnTo>
                  <a:lnTo>
                    <a:pt x="919577" y="88085"/>
                  </a:lnTo>
                  <a:lnTo>
                    <a:pt x="923060" y="87761"/>
                  </a:lnTo>
                  <a:lnTo>
                    <a:pt x="926543" y="87439"/>
                  </a:lnTo>
                  <a:lnTo>
                    <a:pt x="930026" y="87120"/>
                  </a:lnTo>
                  <a:lnTo>
                    <a:pt x="933510" y="86803"/>
                  </a:lnTo>
                  <a:lnTo>
                    <a:pt x="936993" y="86488"/>
                  </a:lnTo>
                  <a:lnTo>
                    <a:pt x="940476" y="86176"/>
                  </a:lnTo>
                  <a:lnTo>
                    <a:pt x="943959" y="85866"/>
                  </a:lnTo>
                  <a:lnTo>
                    <a:pt x="947443" y="85558"/>
                  </a:lnTo>
                  <a:lnTo>
                    <a:pt x="950926" y="85252"/>
                  </a:lnTo>
                  <a:lnTo>
                    <a:pt x="954409" y="84948"/>
                  </a:lnTo>
                  <a:lnTo>
                    <a:pt x="957892" y="84647"/>
                  </a:lnTo>
                  <a:lnTo>
                    <a:pt x="961376" y="84348"/>
                  </a:lnTo>
                  <a:lnTo>
                    <a:pt x="964859" y="84051"/>
                  </a:lnTo>
                  <a:lnTo>
                    <a:pt x="968342" y="83756"/>
                  </a:lnTo>
                  <a:lnTo>
                    <a:pt x="971825" y="83463"/>
                  </a:lnTo>
                  <a:lnTo>
                    <a:pt x="975309" y="83172"/>
                  </a:lnTo>
                  <a:lnTo>
                    <a:pt x="978792" y="82883"/>
                  </a:lnTo>
                  <a:lnTo>
                    <a:pt x="982275" y="82596"/>
                  </a:lnTo>
                  <a:lnTo>
                    <a:pt x="985758" y="82311"/>
                  </a:lnTo>
                  <a:lnTo>
                    <a:pt x="989242" y="82028"/>
                  </a:lnTo>
                  <a:lnTo>
                    <a:pt x="992725" y="81747"/>
                  </a:lnTo>
                  <a:lnTo>
                    <a:pt x="996208" y="91384"/>
                  </a:lnTo>
                  <a:lnTo>
                    <a:pt x="999691" y="91074"/>
                  </a:lnTo>
                  <a:lnTo>
                    <a:pt x="1003175" y="90766"/>
                  </a:lnTo>
                  <a:lnTo>
                    <a:pt x="1006658" y="90460"/>
                  </a:lnTo>
                  <a:lnTo>
                    <a:pt x="1010141" y="90156"/>
                  </a:lnTo>
                  <a:lnTo>
                    <a:pt x="1013624" y="89854"/>
                  </a:lnTo>
                  <a:lnTo>
                    <a:pt x="1017108" y="89554"/>
                  </a:lnTo>
                  <a:lnTo>
                    <a:pt x="1020591" y="89257"/>
                  </a:lnTo>
                  <a:lnTo>
                    <a:pt x="1024074" y="88961"/>
                  </a:lnTo>
                  <a:lnTo>
                    <a:pt x="1027557" y="88667"/>
                  </a:lnTo>
                  <a:lnTo>
                    <a:pt x="1031041" y="88375"/>
                  </a:lnTo>
                  <a:lnTo>
                    <a:pt x="1034524" y="88085"/>
                  </a:lnTo>
                  <a:lnTo>
                    <a:pt x="1038007" y="87797"/>
                  </a:lnTo>
                  <a:lnTo>
                    <a:pt x="1041490" y="87510"/>
                  </a:lnTo>
                  <a:lnTo>
                    <a:pt x="1044974" y="96649"/>
                  </a:lnTo>
                  <a:lnTo>
                    <a:pt x="1048457" y="96337"/>
                  </a:lnTo>
                  <a:lnTo>
                    <a:pt x="1051940" y="96027"/>
                  </a:lnTo>
                  <a:lnTo>
                    <a:pt x="1055423" y="95718"/>
                  </a:lnTo>
                  <a:lnTo>
                    <a:pt x="1058907" y="95412"/>
                  </a:lnTo>
                  <a:lnTo>
                    <a:pt x="1062390" y="95108"/>
                  </a:lnTo>
                  <a:lnTo>
                    <a:pt x="1065873" y="94805"/>
                  </a:lnTo>
                  <a:lnTo>
                    <a:pt x="1069356" y="94505"/>
                  </a:lnTo>
                  <a:lnTo>
                    <a:pt x="1072840" y="94206"/>
                  </a:lnTo>
                  <a:lnTo>
                    <a:pt x="1076323" y="93910"/>
                  </a:lnTo>
                  <a:lnTo>
                    <a:pt x="1079806" y="102701"/>
                  </a:lnTo>
                  <a:lnTo>
                    <a:pt x="1083289" y="102380"/>
                  </a:lnTo>
                  <a:lnTo>
                    <a:pt x="1086773" y="102062"/>
                  </a:lnTo>
                  <a:lnTo>
                    <a:pt x="1090256" y="101745"/>
                  </a:lnTo>
                  <a:lnTo>
                    <a:pt x="1093739" y="101430"/>
                  </a:lnTo>
                  <a:lnTo>
                    <a:pt x="1097222" y="101118"/>
                  </a:lnTo>
                  <a:lnTo>
                    <a:pt x="1100706" y="100807"/>
                  </a:lnTo>
                  <a:lnTo>
                    <a:pt x="1104189" y="109348"/>
                  </a:lnTo>
                  <a:lnTo>
                    <a:pt x="1107672" y="109014"/>
                  </a:lnTo>
                  <a:lnTo>
                    <a:pt x="1111155" y="108683"/>
                  </a:lnTo>
                  <a:lnTo>
                    <a:pt x="1114639" y="108354"/>
                  </a:lnTo>
                  <a:lnTo>
                    <a:pt x="1118122" y="108027"/>
                  </a:lnTo>
                  <a:lnTo>
                    <a:pt x="1121605" y="116377"/>
                  </a:lnTo>
                  <a:lnTo>
                    <a:pt x="1125088" y="116029"/>
                  </a:lnTo>
                  <a:lnTo>
                    <a:pt x="1128572" y="115683"/>
                  </a:lnTo>
                  <a:lnTo>
                    <a:pt x="1132055" y="115339"/>
                  </a:lnTo>
                  <a:lnTo>
                    <a:pt x="1135538" y="114997"/>
                  </a:lnTo>
                  <a:lnTo>
                    <a:pt x="1139021" y="123165"/>
                  </a:lnTo>
                  <a:lnTo>
                    <a:pt x="1142505" y="122802"/>
                  </a:lnTo>
                  <a:lnTo>
                    <a:pt x="1145988" y="122442"/>
                  </a:lnTo>
                  <a:lnTo>
                    <a:pt x="1149471" y="122084"/>
                  </a:lnTo>
                  <a:lnTo>
                    <a:pt x="1152954" y="121728"/>
                  </a:lnTo>
                  <a:lnTo>
                    <a:pt x="1156437" y="121374"/>
                  </a:lnTo>
                  <a:lnTo>
                    <a:pt x="1159921" y="121022"/>
                  </a:lnTo>
                  <a:lnTo>
                    <a:pt x="1163404" y="120673"/>
                  </a:lnTo>
                  <a:lnTo>
                    <a:pt x="1166887" y="120325"/>
                  </a:lnTo>
                  <a:lnTo>
                    <a:pt x="1170370" y="119979"/>
                  </a:lnTo>
                  <a:lnTo>
                    <a:pt x="1173854" y="119635"/>
                  </a:lnTo>
                  <a:lnTo>
                    <a:pt x="1177337" y="119293"/>
                  </a:lnTo>
                  <a:lnTo>
                    <a:pt x="1180820" y="118954"/>
                  </a:lnTo>
                  <a:lnTo>
                    <a:pt x="1184303" y="118616"/>
                  </a:lnTo>
                  <a:lnTo>
                    <a:pt x="1187787" y="118280"/>
                  </a:lnTo>
                  <a:lnTo>
                    <a:pt x="1191270" y="117945"/>
                  </a:lnTo>
                  <a:lnTo>
                    <a:pt x="1194753" y="117613"/>
                  </a:lnTo>
                  <a:lnTo>
                    <a:pt x="1198236" y="117283"/>
                  </a:lnTo>
                  <a:lnTo>
                    <a:pt x="1201720" y="116954"/>
                  </a:lnTo>
                  <a:lnTo>
                    <a:pt x="1205203" y="116628"/>
                  </a:lnTo>
                  <a:lnTo>
                    <a:pt x="1208686" y="116303"/>
                  </a:lnTo>
                  <a:lnTo>
                    <a:pt x="1212169" y="115980"/>
                  </a:lnTo>
                  <a:lnTo>
                    <a:pt x="1215653" y="115658"/>
                  </a:lnTo>
                  <a:lnTo>
                    <a:pt x="1219136" y="115339"/>
                  </a:lnTo>
                  <a:lnTo>
                    <a:pt x="1222619" y="115021"/>
                  </a:lnTo>
                  <a:lnTo>
                    <a:pt x="1226102" y="114705"/>
                  </a:lnTo>
                  <a:lnTo>
                    <a:pt x="1229586" y="114391"/>
                  </a:lnTo>
                  <a:lnTo>
                    <a:pt x="1233069" y="114078"/>
                  </a:lnTo>
                  <a:lnTo>
                    <a:pt x="1236552" y="113767"/>
                  </a:lnTo>
                  <a:lnTo>
                    <a:pt x="1240035" y="121280"/>
                  </a:lnTo>
                  <a:lnTo>
                    <a:pt x="1243519" y="128718"/>
                  </a:lnTo>
                  <a:lnTo>
                    <a:pt x="1247002" y="128372"/>
                  </a:lnTo>
                  <a:lnTo>
                    <a:pt x="1250485" y="128027"/>
                  </a:lnTo>
                  <a:lnTo>
                    <a:pt x="1253968" y="127685"/>
                  </a:lnTo>
                  <a:lnTo>
                    <a:pt x="1257452" y="127344"/>
                  </a:lnTo>
                  <a:lnTo>
                    <a:pt x="1260935" y="127005"/>
                  </a:lnTo>
                  <a:lnTo>
                    <a:pt x="1264418" y="126668"/>
                  </a:lnTo>
                  <a:lnTo>
                    <a:pt x="1267901" y="126332"/>
                  </a:lnTo>
                  <a:lnTo>
                    <a:pt x="1271385" y="125999"/>
                  </a:lnTo>
                  <a:lnTo>
                    <a:pt x="1274868" y="125667"/>
                  </a:lnTo>
                  <a:lnTo>
                    <a:pt x="1278351" y="125337"/>
                  </a:lnTo>
                  <a:lnTo>
                    <a:pt x="1281834" y="125008"/>
                  </a:lnTo>
                  <a:lnTo>
                    <a:pt x="1285318" y="124682"/>
                  </a:lnTo>
                  <a:lnTo>
                    <a:pt x="1288801" y="124357"/>
                  </a:lnTo>
                  <a:lnTo>
                    <a:pt x="1292284" y="124034"/>
                  </a:lnTo>
                  <a:lnTo>
                    <a:pt x="1295767" y="123712"/>
                  </a:lnTo>
                  <a:lnTo>
                    <a:pt x="1299251" y="123392"/>
                  </a:lnTo>
                  <a:lnTo>
                    <a:pt x="1302734" y="123074"/>
                  </a:lnTo>
                  <a:lnTo>
                    <a:pt x="1306217" y="122757"/>
                  </a:lnTo>
                  <a:lnTo>
                    <a:pt x="1309700" y="122442"/>
                  </a:lnTo>
                  <a:lnTo>
                    <a:pt x="1313184" y="122129"/>
                  </a:lnTo>
                  <a:lnTo>
                    <a:pt x="1316667" y="121817"/>
                  </a:lnTo>
                  <a:lnTo>
                    <a:pt x="1320150" y="128820"/>
                  </a:lnTo>
                  <a:lnTo>
                    <a:pt x="1323633" y="128494"/>
                  </a:lnTo>
                  <a:lnTo>
                    <a:pt x="1327117" y="128169"/>
                  </a:lnTo>
                  <a:lnTo>
                    <a:pt x="1330600" y="127845"/>
                  </a:lnTo>
                  <a:lnTo>
                    <a:pt x="1334083" y="127524"/>
                  </a:lnTo>
                  <a:lnTo>
                    <a:pt x="1337566" y="127204"/>
                  </a:lnTo>
                  <a:lnTo>
                    <a:pt x="1341050" y="126886"/>
                  </a:lnTo>
                  <a:lnTo>
                    <a:pt x="1344533" y="126569"/>
                  </a:lnTo>
                  <a:lnTo>
                    <a:pt x="1348016" y="126254"/>
                  </a:lnTo>
                  <a:lnTo>
                    <a:pt x="1351499" y="125940"/>
                  </a:lnTo>
                  <a:lnTo>
                    <a:pt x="1354983" y="125628"/>
                  </a:lnTo>
                  <a:lnTo>
                    <a:pt x="1358466" y="125317"/>
                  </a:lnTo>
                  <a:lnTo>
                    <a:pt x="1361949" y="125008"/>
                  </a:lnTo>
                  <a:lnTo>
                    <a:pt x="1365432" y="124701"/>
                  </a:lnTo>
                  <a:lnTo>
                    <a:pt x="1368916" y="124395"/>
                  </a:lnTo>
                  <a:lnTo>
                    <a:pt x="1372399" y="124090"/>
                  </a:lnTo>
                  <a:lnTo>
                    <a:pt x="1375882" y="123787"/>
                  </a:lnTo>
                  <a:lnTo>
                    <a:pt x="1379365" y="123486"/>
                  </a:lnTo>
                  <a:lnTo>
                    <a:pt x="1382849" y="123186"/>
                  </a:lnTo>
                  <a:lnTo>
                    <a:pt x="1386332" y="122887"/>
                  </a:lnTo>
                  <a:lnTo>
                    <a:pt x="1389815" y="122590"/>
                  </a:lnTo>
                  <a:lnTo>
                    <a:pt x="1393298" y="122294"/>
                  </a:lnTo>
                  <a:lnTo>
                    <a:pt x="1396782" y="122000"/>
                  </a:lnTo>
                  <a:lnTo>
                    <a:pt x="1400265" y="121707"/>
                  </a:lnTo>
                  <a:lnTo>
                    <a:pt x="1403748" y="121416"/>
                  </a:lnTo>
                  <a:lnTo>
                    <a:pt x="1407231" y="121126"/>
                  </a:lnTo>
                  <a:lnTo>
                    <a:pt x="1410715" y="120837"/>
                  </a:lnTo>
                  <a:lnTo>
                    <a:pt x="1414198" y="120550"/>
                  </a:lnTo>
                  <a:lnTo>
                    <a:pt x="1417681" y="127080"/>
                  </a:lnTo>
                  <a:lnTo>
                    <a:pt x="1421164" y="126780"/>
                  </a:lnTo>
                  <a:lnTo>
                    <a:pt x="1424648" y="126481"/>
                  </a:lnTo>
                  <a:lnTo>
                    <a:pt x="1428131" y="126184"/>
                  </a:lnTo>
                  <a:lnTo>
                    <a:pt x="1431614" y="125888"/>
                  </a:lnTo>
                  <a:lnTo>
                    <a:pt x="1435097" y="125593"/>
                  </a:lnTo>
                  <a:lnTo>
                    <a:pt x="1438580" y="125300"/>
                  </a:lnTo>
                  <a:lnTo>
                    <a:pt x="1442064" y="125008"/>
                  </a:lnTo>
                  <a:lnTo>
                    <a:pt x="1445547" y="124718"/>
                  </a:lnTo>
                  <a:lnTo>
                    <a:pt x="1449030" y="124429"/>
                  </a:lnTo>
                  <a:lnTo>
                    <a:pt x="1452513" y="124141"/>
                  </a:lnTo>
                  <a:lnTo>
                    <a:pt x="1455997" y="123855"/>
                  </a:lnTo>
                  <a:lnTo>
                    <a:pt x="1459480" y="130178"/>
                  </a:lnTo>
                  <a:lnTo>
                    <a:pt x="1462963" y="129880"/>
                  </a:lnTo>
                  <a:lnTo>
                    <a:pt x="1466446" y="129583"/>
                  </a:lnTo>
                  <a:lnTo>
                    <a:pt x="1469930" y="129287"/>
                  </a:lnTo>
                  <a:lnTo>
                    <a:pt x="1473413" y="128993"/>
                  </a:lnTo>
                  <a:lnTo>
                    <a:pt x="1476896" y="128700"/>
                  </a:lnTo>
                  <a:lnTo>
                    <a:pt x="1480379" y="128408"/>
                  </a:lnTo>
                  <a:lnTo>
                    <a:pt x="1483863" y="128118"/>
                  </a:lnTo>
                  <a:lnTo>
                    <a:pt x="1487346" y="127829"/>
                  </a:lnTo>
                  <a:lnTo>
                    <a:pt x="1490829" y="140425"/>
                  </a:lnTo>
                  <a:lnTo>
                    <a:pt x="1494312" y="140111"/>
                  </a:lnTo>
                  <a:lnTo>
                    <a:pt x="1497796" y="139798"/>
                  </a:lnTo>
                  <a:lnTo>
                    <a:pt x="1501279" y="139487"/>
                  </a:lnTo>
                  <a:lnTo>
                    <a:pt x="1504762" y="139177"/>
                  </a:lnTo>
                  <a:lnTo>
                    <a:pt x="1508245" y="138868"/>
                  </a:lnTo>
                  <a:lnTo>
                    <a:pt x="1511729" y="151184"/>
                  </a:lnTo>
                  <a:lnTo>
                    <a:pt x="1515212" y="150852"/>
                  </a:lnTo>
                  <a:lnTo>
                    <a:pt x="1518695" y="150521"/>
                  </a:lnTo>
                  <a:lnTo>
                    <a:pt x="1522178" y="150191"/>
                  </a:lnTo>
                  <a:lnTo>
                    <a:pt x="1525662" y="149863"/>
                  </a:lnTo>
                  <a:lnTo>
                    <a:pt x="1529145" y="149536"/>
                  </a:lnTo>
                  <a:lnTo>
                    <a:pt x="1532628" y="149211"/>
                  </a:lnTo>
                  <a:lnTo>
                    <a:pt x="1536111" y="155072"/>
                  </a:lnTo>
                  <a:lnTo>
                    <a:pt x="1539595" y="154737"/>
                  </a:lnTo>
                  <a:lnTo>
                    <a:pt x="1543078" y="154403"/>
                  </a:lnTo>
                  <a:lnTo>
                    <a:pt x="1546561" y="154071"/>
                  </a:lnTo>
                  <a:lnTo>
                    <a:pt x="1550044" y="153740"/>
                  </a:lnTo>
                  <a:lnTo>
                    <a:pt x="1553528" y="153410"/>
                  </a:lnTo>
                  <a:lnTo>
                    <a:pt x="1557011" y="153082"/>
                  </a:lnTo>
                  <a:lnTo>
                    <a:pt x="1560494" y="158830"/>
                  </a:lnTo>
                  <a:lnTo>
                    <a:pt x="1563977" y="164533"/>
                  </a:lnTo>
                  <a:lnTo>
                    <a:pt x="1567461" y="164184"/>
                  </a:lnTo>
                  <a:lnTo>
                    <a:pt x="1570944" y="163838"/>
                  </a:lnTo>
                  <a:lnTo>
                    <a:pt x="1574427" y="169474"/>
                  </a:lnTo>
                  <a:lnTo>
                    <a:pt x="1577910" y="180995"/>
                  </a:lnTo>
                  <a:lnTo>
                    <a:pt x="1581394" y="180617"/>
                  </a:lnTo>
                  <a:lnTo>
                    <a:pt x="1584877" y="180240"/>
                  </a:lnTo>
                  <a:lnTo>
                    <a:pt x="1588360" y="179865"/>
                  </a:lnTo>
                  <a:lnTo>
                    <a:pt x="1591843" y="179492"/>
                  </a:lnTo>
                  <a:lnTo>
                    <a:pt x="1595327" y="179120"/>
                  </a:lnTo>
                  <a:lnTo>
                    <a:pt x="1598810" y="178750"/>
                  </a:lnTo>
                  <a:lnTo>
                    <a:pt x="1602293" y="178382"/>
                  </a:lnTo>
                  <a:lnTo>
                    <a:pt x="1605776" y="178014"/>
                  </a:lnTo>
                  <a:lnTo>
                    <a:pt x="1609260" y="177649"/>
                  </a:lnTo>
                  <a:lnTo>
                    <a:pt x="1612743" y="177285"/>
                  </a:lnTo>
                  <a:lnTo>
                    <a:pt x="1616226" y="176922"/>
                  </a:lnTo>
                  <a:lnTo>
                    <a:pt x="1619709" y="176561"/>
                  </a:lnTo>
                  <a:lnTo>
                    <a:pt x="1623193" y="176201"/>
                  </a:lnTo>
                  <a:lnTo>
                    <a:pt x="1626676" y="175843"/>
                  </a:lnTo>
                  <a:lnTo>
                    <a:pt x="1630159" y="175486"/>
                  </a:lnTo>
                  <a:lnTo>
                    <a:pt x="1633642" y="175131"/>
                  </a:lnTo>
                  <a:lnTo>
                    <a:pt x="1637126" y="174777"/>
                  </a:lnTo>
                  <a:lnTo>
                    <a:pt x="1640609" y="174424"/>
                  </a:lnTo>
                  <a:lnTo>
                    <a:pt x="1644092" y="174073"/>
                  </a:lnTo>
                  <a:lnTo>
                    <a:pt x="1647575" y="173723"/>
                  </a:lnTo>
                  <a:lnTo>
                    <a:pt x="1651059" y="173375"/>
                  </a:lnTo>
                  <a:lnTo>
                    <a:pt x="1654542" y="178689"/>
                  </a:lnTo>
                  <a:lnTo>
                    <a:pt x="1658025" y="178332"/>
                  </a:lnTo>
                  <a:lnTo>
                    <a:pt x="1661508" y="177978"/>
                  </a:lnTo>
                  <a:lnTo>
                    <a:pt x="1664992" y="177624"/>
                  </a:lnTo>
                  <a:lnTo>
                    <a:pt x="1668475" y="182871"/>
                  </a:lnTo>
                  <a:lnTo>
                    <a:pt x="1671958" y="188080"/>
                  </a:lnTo>
                  <a:lnTo>
                    <a:pt x="1675441" y="187710"/>
                  </a:lnTo>
                  <a:lnTo>
                    <a:pt x="1678925" y="187341"/>
                  </a:lnTo>
                  <a:lnTo>
                    <a:pt x="1682408" y="186974"/>
                  </a:lnTo>
                  <a:lnTo>
                    <a:pt x="1685891" y="186609"/>
                  </a:lnTo>
                  <a:lnTo>
                    <a:pt x="1689374" y="186244"/>
                  </a:lnTo>
                  <a:lnTo>
                    <a:pt x="1692858" y="185882"/>
                  </a:lnTo>
                  <a:lnTo>
                    <a:pt x="1696341" y="196461"/>
                  </a:lnTo>
                  <a:lnTo>
                    <a:pt x="1699824" y="196082"/>
                  </a:lnTo>
                  <a:lnTo>
                    <a:pt x="1703307" y="195703"/>
                  </a:lnTo>
                  <a:lnTo>
                    <a:pt x="1706791" y="195326"/>
                  </a:lnTo>
                  <a:lnTo>
                    <a:pt x="1710274" y="194951"/>
                  </a:lnTo>
                  <a:lnTo>
                    <a:pt x="1713757" y="205347"/>
                  </a:lnTo>
                  <a:lnTo>
                    <a:pt x="1717240" y="204955"/>
                  </a:lnTo>
                  <a:lnTo>
                    <a:pt x="1720723" y="204565"/>
                  </a:lnTo>
                  <a:lnTo>
                    <a:pt x="1724207" y="214819"/>
                  </a:lnTo>
                  <a:lnTo>
                    <a:pt x="1727690" y="214413"/>
                  </a:lnTo>
                  <a:lnTo>
                    <a:pt x="1731173" y="214008"/>
                  </a:lnTo>
                  <a:lnTo>
                    <a:pt x="1734656" y="213605"/>
                  </a:lnTo>
                  <a:lnTo>
                    <a:pt x="1738140" y="213203"/>
                  </a:lnTo>
                  <a:lnTo>
                    <a:pt x="1741623" y="212802"/>
                  </a:lnTo>
                  <a:lnTo>
                    <a:pt x="1745106" y="212404"/>
                  </a:lnTo>
                  <a:lnTo>
                    <a:pt x="1748589" y="212006"/>
                  </a:lnTo>
                  <a:lnTo>
                    <a:pt x="1752073" y="211610"/>
                  </a:lnTo>
                  <a:lnTo>
                    <a:pt x="1755556" y="211216"/>
                  </a:lnTo>
                  <a:lnTo>
                    <a:pt x="1759039" y="210823"/>
                  </a:lnTo>
                  <a:lnTo>
                    <a:pt x="1762522" y="215626"/>
                  </a:lnTo>
                  <a:lnTo>
                    <a:pt x="1766006" y="215227"/>
                  </a:lnTo>
                  <a:lnTo>
                    <a:pt x="1769489" y="214830"/>
                  </a:lnTo>
                  <a:lnTo>
                    <a:pt x="1772972" y="214434"/>
                  </a:lnTo>
                  <a:lnTo>
                    <a:pt x="1776455" y="214039"/>
                  </a:lnTo>
                  <a:lnTo>
                    <a:pt x="1779939" y="218780"/>
                  </a:lnTo>
                  <a:lnTo>
                    <a:pt x="1783422" y="228582"/>
                  </a:lnTo>
                  <a:lnTo>
                    <a:pt x="1786905" y="228165"/>
                  </a:lnTo>
                  <a:lnTo>
                    <a:pt x="1790388" y="227751"/>
                  </a:lnTo>
                  <a:lnTo>
                    <a:pt x="1793872" y="227337"/>
                  </a:lnTo>
                  <a:lnTo>
                    <a:pt x="1797355" y="226925"/>
                  </a:lnTo>
                  <a:lnTo>
                    <a:pt x="1800838" y="231550"/>
                  </a:lnTo>
                  <a:lnTo>
                    <a:pt x="1804321" y="231132"/>
                  </a:lnTo>
                  <a:lnTo>
                    <a:pt x="1807805" y="230716"/>
                  </a:lnTo>
                  <a:lnTo>
                    <a:pt x="1811288" y="230302"/>
                  </a:lnTo>
                  <a:lnTo>
                    <a:pt x="1814771" y="234875"/>
                  </a:lnTo>
                  <a:lnTo>
                    <a:pt x="1818254" y="234455"/>
                  </a:lnTo>
                  <a:lnTo>
                    <a:pt x="1821738" y="234037"/>
                  </a:lnTo>
                  <a:lnTo>
                    <a:pt x="1825221" y="238566"/>
                  </a:lnTo>
                  <a:lnTo>
                    <a:pt x="1828704" y="243066"/>
                  </a:lnTo>
                  <a:lnTo>
                    <a:pt x="1832187" y="242636"/>
                  </a:lnTo>
                  <a:lnTo>
                    <a:pt x="1835671" y="242208"/>
                  </a:lnTo>
                  <a:lnTo>
                    <a:pt x="1839154" y="241781"/>
                  </a:lnTo>
                  <a:lnTo>
                    <a:pt x="1842637" y="241355"/>
                  </a:lnTo>
                  <a:lnTo>
                    <a:pt x="1846120" y="250653"/>
                  </a:lnTo>
                  <a:lnTo>
                    <a:pt x="1849604" y="250215"/>
                  </a:lnTo>
                  <a:lnTo>
                    <a:pt x="1853087" y="249778"/>
                  </a:lnTo>
                  <a:lnTo>
                    <a:pt x="1856570" y="249343"/>
                  </a:lnTo>
                  <a:lnTo>
                    <a:pt x="1860053" y="248910"/>
                  </a:lnTo>
                  <a:lnTo>
                    <a:pt x="1863537" y="253278"/>
                  </a:lnTo>
                  <a:lnTo>
                    <a:pt x="1867020" y="252839"/>
                  </a:lnTo>
                  <a:lnTo>
                    <a:pt x="1870503" y="257174"/>
                  </a:lnTo>
                  <a:lnTo>
                    <a:pt x="1873986" y="256731"/>
                  </a:lnTo>
                  <a:lnTo>
                    <a:pt x="1877470" y="256289"/>
                  </a:lnTo>
                  <a:lnTo>
                    <a:pt x="1880953" y="260584"/>
                  </a:lnTo>
                  <a:lnTo>
                    <a:pt x="1884436" y="260138"/>
                  </a:lnTo>
                  <a:lnTo>
                    <a:pt x="1887919" y="264400"/>
                  </a:lnTo>
                  <a:lnTo>
                    <a:pt x="1891403" y="263950"/>
                  </a:lnTo>
                  <a:lnTo>
                    <a:pt x="1894886" y="263501"/>
                  </a:lnTo>
                  <a:lnTo>
                    <a:pt x="1898369" y="267724"/>
                  </a:lnTo>
                  <a:lnTo>
                    <a:pt x="1901852" y="267271"/>
                  </a:lnTo>
                  <a:lnTo>
                    <a:pt x="1905336" y="266820"/>
                  </a:lnTo>
                  <a:lnTo>
                    <a:pt x="1908819" y="266370"/>
                  </a:lnTo>
                  <a:lnTo>
                    <a:pt x="1912302" y="265922"/>
                  </a:lnTo>
                  <a:lnTo>
                    <a:pt x="1915785" y="265476"/>
                  </a:lnTo>
                  <a:lnTo>
                    <a:pt x="1919269" y="265030"/>
                  </a:lnTo>
                  <a:lnTo>
                    <a:pt x="1922752" y="264587"/>
                  </a:lnTo>
                  <a:lnTo>
                    <a:pt x="1926235" y="264145"/>
                  </a:lnTo>
                  <a:lnTo>
                    <a:pt x="1929718" y="263704"/>
                  </a:lnTo>
                  <a:lnTo>
                    <a:pt x="1933202" y="263265"/>
                  </a:lnTo>
                  <a:lnTo>
                    <a:pt x="1936685" y="262827"/>
                  </a:lnTo>
                  <a:lnTo>
                    <a:pt x="1940168" y="266962"/>
                  </a:lnTo>
                  <a:lnTo>
                    <a:pt x="1943651" y="266520"/>
                  </a:lnTo>
                  <a:lnTo>
                    <a:pt x="1947135" y="270624"/>
                  </a:lnTo>
                  <a:lnTo>
                    <a:pt x="1950618" y="274704"/>
                  </a:lnTo>
                  <a:lnTo>
                    <a:pt x="1954101" y="274252"/>
                  </a:lnTo>
                  <a:lnTo>
                    <a:pt x="1957584" y="273803"/>
                  </a:lnTo>
                  <a:lnTo>
                    <a:pt x="1961068" y="273355"/>
                  </a:lnTo>
                  <a:lnTo>
                    <a:pt x="1964551" y="272908"/>
                  </a:lnTo>
                  <a:lnTo>
                    <a:pt x="1968034" y="272463"/>
                  </a:lnTo>
                  <a:lnTo>
                    <a:pt x="1971517" y="272019"/>
                  </a:lnTo>
                  <a:lnTo>
                    <a:pt x="1975001" y="276042"/>
                  </a:lnTo>
                  <a:lnTo>
                    <a:pt x="1978484" y="275594"/>
                  </a:lnTo>
                  <a:lnTo>
                    <a:pt x="1981967" y="275148"/>
                  </a:lnTo>
                  <a:lnTo>
                    <a:pt x="1985450" y="279137"/>
                  </a:lnTo>
                  <a:lnTo>
                    <a:pt x="1988934" y="278687"/>
                  </a:lnTo>
                  <a:lnTo>
                    <a:pt x="1992417" y="278239"/>
                  </a:lnTo>
                  <a:lnTo>
                    <a:pt x="1995900" y="277792"/>
                  </a:lnTo>
                  <a:lnTo>
                    <a:pt x="1999383" y="277346"/>
                  </a:lnTo>
                  <a:lnTo>
                    <a:pt x="2002867" y="276902"/>
                  </a:lnTo>
                  <a:lnTo>
                    <a:pt x="2006350" y="276460"/>
                  </a:lnTo>
                  <a:lnTo>
                    <a:pt x="2009833" y="284758"/>
                  </a:lnTo>
                  <a:lnTo>
                    <a:pt x="2013316" y="297308"/>
                  </a:lnTo>
                  <a:lnTo>
                    <a:pt x="2016799" y="296838"/>
                  </a:lnTo>
                  <a:lnTo>
                    <a:pt x="2020283" y="296370"/>
                  </a:lnTo>
                  <a:lnTo>
                    <a:pt x="2023766" y="295903"/>
                  </a:lnTo>
                  <a:lnTo>
                    <a:pt x="2027249" y="295438"/>
                  </a:lnTo>
                  <a:lnTo>
                    <a:pt x="2030732" y="294974"/>
                  </a:lnTo>
                  <a:lnTo>
                    <a:pt x="2034216" y="294512"/>
                  </a:lnTo>
                  <a:lnTo>
                    <a:pt x="2037699" y="294051"/>
                  </a:lnTo>
                  <a:lnTo>
                    <a:pt x="2041182" y="293591"/>
                  </a:lnTo>
                  <a:lnTo>
                    <a:pt x="2044665" y="293133"/>
                  </a:lnTo>
                  <a:lnTo>
                    <a:pt x="2048149" y="292677"/>
                  </a:lnTo>
                  <a:lnTo>
                    <a:pt x="2051632" y="292221"/>
                  </a:lnTo>
                  <a:lnTo>
                    <a:pt x="2055115" y="304447"/>
                  </a:lnTo>
                  <a:lnTo>
                    <a:pt x="2058598" y="308175"/>
                  </a:lnTo>
                  <a:lnTo>
                    <a:pt x="2062082" y="311882"/>
                  </a:lnTo>
                  <a:lnTo>
                    <a:pt x="2065565" y="311403"/>
                  </a:lnTo>
                  <a:lnTo>
                    <a:pt x="2069048" y="315084"/>
                  </a:lnTo>
                  <a:lnTo>
                    <a:pt x="2072531" y="318745"/>
                  </a:lnTo>
                  <a:lnTo>
                    <a:pt x="2076015" y="318259"/>
                  </a:lnTo>
                  <a:lnTo>
                    <a:pt x="2079498" y="317774"/>
                  </a:lnTo>
                  <a:lnTo>
                    <a:pt x="2082981" y="317291"/>
                  </a:lnTo>
                  <a:lnTo>
                    <a:pt x="2086464" y="320919"/>
                  </a:lnTo>
                  <a:lnTo>
                    <a:pt x="2089948" y="320433"/>
                  </a:lnTo>
                  <a:lnTo>
                    <a:pt x="2093431" y="319949"/>
                  </a:lnTo>
                  <a:lnTo>
                    <a:pt x="2096914" y="319466"/>
                  </a:lnTo>
                  <a:lnTo>
                    <a:pt x="2100397" y="318985"/>
                  </a:lnTo>
                  <a:lnTo>
                    <a:pt x="2103881" y="322575"/>
                  </a:lnTo>
                  <a:lnTo>
                    <a:pt x="2107364" y="322092"/>
                  </a:lnTo>
                  <a:lnTo>
                    <a:pt x="2110847" y="325658"/>
                  </a:lnTo>
                  <a:lnTo>
                    <a:pt x="2114330" y="325172"/>
                  </a:lnTo>
                  <a:lnTo>
                    <a:pt x="2117814" y="324687"/>
                  </a:lnTo>
                  <a:lnTo>
                    <a:pt x="2121297" y="328226"/>
                  </a:lnTo>
                  <a:lnTo>
                    <a:pt x="2124780" y="327739"/>
                  </a:lnTo>
                  <a:lnTo>
                    <a:pt x="2128263" y="327253"/>
                  </a:lnTo>
                  <a:lnTo>
                    <a:pt x="2131747" y="326768"/>
                  </a:lnTo>
                  <a:lnTo>
                    <a:pt x="2135230" y="326285"/>
                  </a:lnTo>
                  <a:lnTo>
                    <a:pt x="2138713" y="325803"/>
                  </a:lnTo>
                  <a:lnTo>
                    <a:pt x="2142196" y="325323"/>
                  </a:lnTo>
                  <a:lnTo>
                    <a:pt x="2145680" y="328819"/>
                  </a:lnTo>
                  <a:lnTo>
                    <a:pt x="2149163" y="328337"/>
                  </a:lnTo>
                  <a:lnTo>
                    <a:pt x="2152646" y="327855"/>
                  </a:lnTo>
                  <a:lnTo>
                    <a:pt x="2156129" y="327376"/>
                  </a:lnTo>
                  <a:lnTo>
                    <a:pt x="2159613" y="326897"/>
                  </a:lnTo>
                  <a:lnTo>
                    <a:pt x="2163096" y="326420"/>
                  </a:lnTo>
                  <a:lnTo>
                    <a:pt x="2166579" y="329879"/>
                  </a:lnTo>
                  <a:lnTo>
                    <a:pt x="2170062" y="329399"/>
                  </a:lnTo>
                  <a:lnTo>
                    <a:pt x="2173546" y="328921"/>
                  </a:lnTo>
                  <a:lnTo>
                    <a:pt x="2177029" y="336254"/>
                  </a:lnTo>
                  <a:lnTo>
                    <a:pt x="2180512" y="335768"/>
                  </a:lnTo>
                  <a:lnTo>
                    <a:pt x="2183995" y="335284"/>
                  </a:lnTo>
                  <a:lnTo>
                    <a:pt x="2187479" y="334802"/>
                  </a:lnTo>
                  <a:lnTo>
                    <a:pt x="2190962" y="334320"/>
                  </a:lnTo>
                  <a:lnTo>
                    <a:pt x="2194445" y="337706"/>
                  </a:lnTo>
                  <a:lnTo>
                    <a:pt x="2197928" y="341073"/>
                  </a:lnTo>
                  <a:lnTo>
                    <a:pt x="2201412" y="340586"/>
                  </a:lnTo>
                  <a:lnTo>
                    <a:pt x="2204895" y="340101"/>
                  </a:lnTo>
                  <a:lnTo>
                    <a:pt x="2208378" y="339616"/>
                  </a:lnTo>
                  <a:lnTo>
                    <a:pt x="2211861" y="339134"/>
                  </a:lnTo>
                  <a:lnTo>
                    <a:pt x="2215345" y="338652"/>
                  </a:lnTo>
                  <a:lnTo>
                    <a:pt x="2218828" y="338172"/>
                  </a:lnTo>
                  <a:lnTo>
                    <a:pt x="2222311" y="337694"/>
                  </a:lnTo>
                  <a:lnTo>
                    <a:pt x="2225794" y="337216"/>
                  </a:lnTo>
                  <a:lnTo>
                    <a:pt x="2229278" y="340538"/>
                  </a:lnTo>
                  <a:lnTo>
                    <a:pt x="2232761" y="343842"/>
                  </a:lnTo>
                  <a:lnTo>
                    <a:pt x="2236244" y="343360"/>
                  </a:lnTo>
                  <a:lnTo>
                    <a:pt x="2239727" y="361615"/>
                  </a:lnTo>
                  <a:lnTo>
                    <a:pt x="2243211" y="368535"/>
                  </a:lnTo>
                  <a:lnTo>
                    <a:pt x="2246694" y="368024"/>
                  </a:lnTo>
                  <a:lnTo>
                    <a:pt x="2250177" y="371204"/>
                  </a:lnTo>
                  <a:lnTo>
                    <a:pt x="2253660" y="370691"/>
                  </a:lnTo>
                  <a:lnTo>
                    <a:pt x="2257144" y="370180"/>
                  </a:lnTo>
                  <a:lnTo>
                    <a:pt x="2260627" y="369670"/>
                  </a:lnTo>
                  <a:lnTo>
                    <a:pt x="2264110" y="369161"/>
                  </a:lnTo>
                  <a:lnTo>
                    <a:pt x="2267593" y="368654"/>
                  </a:lnTo>
                  <a:lnTo>
                    <a:pt x="2271077" y="368149"/>
                  </a:lnTo>
                  <a:lnTo>
                    <a:pt x="2274560" y="367644"/>
                  </a:lnTo>
                  <a:lnTo>
                    <a:pt x="2278043" y="367141"/>
                  </a:lnTo>
                  <a:lnTo>
                    <a:pt x="2281526" y="366640"/>
                  </a:lnTo>
                  <a:lnTo>
                    <a:pt x="2285010" y="366140"/>
                  </a:lnTo>
                  <a:lnTo>
                    <a:pt x="2288493" y="365641"/>
                  </a:lnTo>
                  <a:lnTo>
                    <a:pt x="2291976" y="372390"/>
                  </a:lnTo>
                  <a:lnTo>
                    <a:pt x="2295459" y="371886"/>
                  </a:lnTo>
                  <a:lnTo>
                    <a:pt x="2298942" y="371382"/>
                  </a:lnTo>
                  <a:lnTo>
                    <a:pt x="2302426" y="370880"/>
                  </a:lnTo>
                  <a:lnTo>
                    <a:pt x="2305909" y="370380"/>
                  </a:lnTo>
                  <a:lnTo>
                    <a:pt x="2309392" y="369880"/>
                  </a:lnTo>
                  <a:lnTo>
                    <a:pt x="2312875" y="372967"/>
                  </a:lnTo>
                  <a:lnTo>
                    <a:pt x="2316359" y="372466"/>
                  </a:lnTo>
                  <a:lnTo>
                    <a:pt x="2319842" y="371967"/>
                  </a:lnTo>
                  <a:lnTo>
                    <a:pt x="2323325" y="375033"/>
                  </a:lnTo>
                  <a:lnTo>
                    <a:pt x="2326808" y="374532"/>
                  </a:lnTo>
                  <a:lnTo>
                    <a:pt x="2330292" y="374032"/>
                  </a:lnTo>
                  <a:lnTo>
                    <a:pt x="2333775" y="377077"/>
                  </a:lnTo>
                  <a:lnTo>
                    <a:pt x="2337258" y="376576"/>
                  </a:lnTo>
                  <a:lnTo>
                    <a:pt x="2340741" y="376076"/>
                  </a:lnTo>
                  <a:lnTo>
                    <a:pt x="2344225" y="375578"/>
                  </a:lnTo>
                  <a:lnTo>
                    <a:pt x="2347708" y="375081"/>
                  </a:lnTo>
                  <a:lnTo>
                    <a:pt x="2351191" y="381607"/>
                  </a:lnTo>
                  <a:lnTo>
                    <a:pt x="2354674" y="388086"/>
                  </a:lnTo>
                  <a:lnTo>
                    <a:pt x="2358158" y="391052"/>
                  </a:lnTo>
                  <a:lnTo>
                    <a:pt x="2361641" y="390540"/>
                  </a:lnTo>
                  <a:lnTo>
                    <a:pt x="2365124" y="390029"/>
                  </a:lnTo>
                  <a:lnTo>
                    <a:pt x="2368607" y="392976"/>
                  </a:lnTo>
                  <a:lnTo>
                    <a:pt x="2372091" y="392464"/>
                  </a:lnTo>
                  <a:lnTo>
                    <a:pt x="2375574" y="391953"/>
                  </a:lnTo>
                  <a:lnTo>
                    <a:pt x="2379057" y="391443"/>
                  </a:lnTo>
                  <a:lnTo>
                    <a:pt x="2382540" y="390935"/>
                  </a:lnTo>
                  <a:lnTo>
                    <a:pt x="2386024" y="390429"/>
                  </a:lnTo>
                  <a:lnTo>
                    <a:pt x="2389507" y="389923"/>
                  </a:lnTo>
                  <a:lnTo>
                    <a:pt x="2392990" y="389419"/>
                  </a:lnTo>
                  <a:lnTo>
                    <a:pt x="2396473" y="392333"/>
                  </a:lnTo>
                  <a:lnTo>
                    <a:pt x="2399957" y="391828"/>
                  </a:lnTo>
                  <a:lnTo>
                    <a:pt x="2403440" y="391324"/>
                  </a:lnTo>
                  <a:lnTo>
                    <a:pt x="2406923" y="394219"/>
                  </a:lnTo>
                  <a:lnTo>
                    <a:pt x="2410406" y="400480"/>
                  </a:lnTo>
                  <a:lnTo>
                    <a:pt x="2413890" y="399968"/>
                  </a:lnTo>
                  <a:lnTo>
                    <a:pt x="2417373" y="402822"/>
                  </a:lnTo>
                  <a:lnTo>
                    <a:pt x="2420856" y="402310"/>
                  </a:lnTo>
                  <a:lnTo>
                    <a:pt x="2424339" y="401798"/>
                  </a:lnTo>
                  <a:lnTo>
                    <a:pt x="2427823" y="404634"/>
                  </a:lnTo>
                  <a:lnTo>
                    <a:pt x="2431306" y="404122"/>
                  </a:lnTo>
                  <a:lnTo>
                    <a:pt x="2434789" y="403611"/>
                  </a:lnTo>
                  <a:lnTo>
                    <a:pt x="2438272" y="403101"/>
                  </a:lnTo>
                  <a:lnTo>
                    <a:pt x="2441756" y="402592"/>
                  </a:lnTo>
                  <a:lnTo>
                    <a:pt x="2445239" y="402085"/>
                  </a:lnTo>
                  <a:lnTo>
                    <a:pt x="2448722" y="404896"/>
                  </a:lnTo>
                  <a:lnTo>
                    <a:pt x="2452205" y="407693"/>
                  </a:lnTo>
                  <a:lnTo>
                    <a:pt x="2455689" y="407183"/>
                  </a:lnTo>
                  <a:lnTo>
                    <a:pt x="2459172" y="409965"/>
                  </a:lnTo>
                  <a:lnTo>
                    <a:pt x="2462655" y="409453"/>
                  </a:lnTo>
                  <a:lnTo>
                    <a:pt x="2466138" y="415491"/>
                  </a:lnTo>
                  <a:lnTo>
                    <a:pt x="2469622" y="418235"/>
                  </a:lnTo>
                  <a:lnTo>
                    <a:pt x="2473105" y="417717"/>
                  </a:lnTo>
                  <a:lnTo>
                    <a:pt x="2476588" y="423686"/>
                  </a:lnTo>
                  <a:lnTo>
                    <a:pt x="2480071" y="423163"/>
                  </a:lnTo>
                  <a:lnTo>
                    <a:pt x="2483555" y="422642"/>
                  </a:lnTo>
                  <a:lnTo>
                    <a:pt x="2487038" y="422121"/>
                  </a:lnTo>
                  <a:lnTo>
                    <a:pt x="2490521" y="424821"/>
                  </a:lnTo>
                  <a:lnTo>
                    <a:pt x="2494004" y="427509"/>
                  </a:lnTo>
                  <a:lnTo>
                    <a:pt x="2497488" y="426986"/>
                  </a:lnTo>
                  <a:lnTo>
                    <a:pt x="2500971" y="426464"/>
                  </a:lnTo>
                  <a:lnTo>
                    <a:pt x="2504454" y="425944"/>
                  </a:lnTo>
                  <a:lnTo>
                    <a:pt x="2507937" y="425424"/>
                  </a:lnTo>
                  <a:lnTo>
                    <a:pt x="2511421" y="424906"/>
                  </a:lnTo>
                  <a:lnTo>
                    <a:pt x="2514904" y="424389"/>
                  </a:lnTo>
                  <a:lnTo>
                    <a:pt x="2518387" y="423874"/>
                  </a:lnTo>
                  <a:lnTo>
                    <a:pt x="2521870" y="423360"/>
                  </a:lnTo>
                  <a:lnTo>
                    <a:pt x="2525354" y="422846"/>
                  </a:lnTo>
                  <a:lnTo>
                    <a:pt x="2528837" y="422335"/>
                  </a:lnTo>
                  <a:lnTo>
                    <a:pt x="2532320" y="431301"/>
                  </a:lnTo>
                  <a:lnTo>
                    <a:pt x="2535803" y="430782"/>
                  </a:lnTo>
                  <a:lnTo>
                    <a:pt x="2539287" y="433403"/>
                  </a:lnTo>
                  <a:lnTo>
                    <a:pt x="2542770" y="432883"/>
                  </a:lnTo>
                  <a:lnTo>
                    <a:pt x="2546253" y="441725"/>
                  </a:lnTo>
                  <a:lnTo>
                    <a:pt x="2549736" y="450492"/>
                  </a:lnTo>
                  <a:lnTo>
                    <a:pt x="2553220" y="449956"/>
                  </a:lnTo>
                  <a:lnTo>
                    <a:pt x="2556703" y="449422"/>
                  </a:lnTo>
                  <a:lnTo>
                    <a:pt x="2560186" y="458099"/>
                  </a:lnTo>
                  <a:lnTo>
                    <a:pt x="2563669" y="457558"/>
                  </a:lnTo>
                  <a:lnTo>
                    <a:pt x="2567153" y="457019"/>
                  </a:lnTo>
                  <a:lnTo>
                    <a:pt x="2570636" y="465607"/>
                  </a:lnTo>
                  <a:lnTo>
                    <a:pt x="2574119" y="468088"/>
                  </a:lnTo>
                  <a:lnTo>
                    <a:pt x="2577602" y="470558"/>
                  </a:lnTo>
                  <a:lnTo>
                    <a:pt x="2581085" y="470008"/>
                  </a:lnTo>
                  <a:lnTo>
                    <a:pt x="2584569" y="472466"/>
                  </a:lnTo>
                  <a:lnTo>
                    <a:pt x="2588052" y="474913"/>
                  </a:lnTo>
                  <a:lnTo>
                    <a:pt x="2591535" y="474362"/>
                  </a:lnTo>
                  <a:lnTo>
                    <a:pt x="2595018" y="473812"/>
                  </a:lnTo>
                  <a:lnTo>
                    <a:pt x="2598502" y="482192"/>
                  </a:lnTo>
                  <a:lnTo>
                    <a:pt x="2601985" y="481636"/>
                  </a:lnTo>
                  <a:lnTo>
                    <a:pt x="2605468" y="486992"/>
                  </a:lnTo>
                  <a:lnTo>
                    <a:pt x="2608951" y="486433"/>
                  </a:lnTo>
                  <a:lnTo>
                    <a:pt x="2612435" y="488816"/>
                  </a:lnTo>
                  <a:lnTo>
                    <a:pt x="2615918" y="491190"/>
                  </a:lnTo>
                  <a:lnTo>
                    <a:pt x="2619401" y="490628"/>
                  </a:lnTo>
                  <a:lnTo>
                    <a:pt x="2622884" y="490068"/>
                  </a:lnTo>
                  <a:lnTo>
                    <a:pt x="2626368" y="489510"/>
                  </a:lnTo>
                  <a:lnTo>
                    <a:pt x="2629851" y="488953"/>
                  </a:lnTo>
                  <a:lnTo>
                    <a:pt x="2633334" y="488396"/>
                  </a:lnTo>
                  <a:lnTo>
                    <a:pt x="2636817" y="487842"/>
                  </a:lnTo>
                  <a:lnTo>
                    <a:pt x="2640301" y="490196"/>
                  </a:lnTo>
                  <a:lnTo>
                    <a:pt x="2643784" y="489641"/>
                  </a:lnTo>
                  <a:lnTo>
                    <a:pt x="2647267" y="489087"/>
                  </a:lnTo>
                  <a:lnTo>
                    <a:pt x="2650750" y="488534"/>
                  </a:lnTo>
                  <a:lnTo>
                    <a:pt x="2654234" y="490874"/>
                  </a:lnTo>
                  <a:lnTo>
                    <a:pt x="2657717" y="490321"/>
                  </a:lnTo>
                  <a:lnTo>
                    <a:pt x="2661200" y="489770"/>
                  </a:lnTo>
                  <a:lnTo>
                    <a:pt x="2664683" y="492097"/>
                  </a:lnTo>
                  <a:lnTo>
                    <a:pt x="2668167" y="491545"/>
                  </a:lnTo>
                  <a:lnTo>
                    <a:pt x="2671650" y="490995"/>
                  </a:lnTo>
                  <a:lnTo>
                    <a:pt x="2675133" y="490445"/>
                  </a:lnTo>
                  <a:lnTo>
                    <a:pt x="2678616" y="489897"/>
                  </a:lnTo>
                  <a:lnTo>
                    <a:pt x="2682100" y="489350"/>
                  </a:lnTo>
                  <a:lnTo>
                    <a:pt x="2685583" y="491661"/>
                  </a:lnTo>
                  <a:lnTo>
                    <a:pt x="2689066" y="491114"/>
                  </a:lnTo>
                  <a:lnTo>
                    <a:pt x="2692549" y="490568"/>
                  </a:lnTo>
                  <a:lnTo>
                    <a:pt x="2696033" y="490023"/>
                  </a:lnTo>
                  <a:lnTo>
                    <a:pt x="2699516" y="489480"/>
                  </a:lnTo>
                  <a:lnTo>
                    <a:pt x="2702999" y="488937"/>
                  </a:lnTo>
                  <a:lnTo>
                    <a:pt x="2706482" y="488396"/>
                  </a:lnTo>
                  <a:lnTo>
                    <a:pt x="2709966" y="493515"/>
                  </a:lnTo>
                  <a:lnTo>
                    <a:pt x="2713449" y="492971"/>
                  </a:lnTo>
                  <a:lnTo>
                    <a:pt x="2716932" y="495245"/>
                  </a:lnTo>
                  <a:lnTo>
                    <a:pt x="2720415" y="494701"/>
                  </a:lnTo>
                  <a:lnTo>
                    <a:pt x="2723899" y="494158"/>
                  </a:lnTo>
                  <a:lnTo>
                    <a:pt x="2727382" y="496419"/>
                  </a:lnTo>
                  <a:lnTo>
                    <a:pt x="2730865" y="495876"/>
                  </a:lnTo>
                  <a:lnTo>
                    <a:pt x="2734348" y="495334"/>
                  </a:lnTo>
                  <a:lnTo>
                    <a:pt x="2737832" y="505923"/>
                  </a:lnTo>
                  <a:lnTo>
                    <a:pt x="2741315" y="510903"/>
                  </a:lnTo>
                  <a:lnTo>
                    <a:pt x="2744798" y="518597"/>
                  </a:lnTo>
                  <a:lnTo>
                    <a:pt x="2748281" y="523505"/>
                  </a:lnTo>
                  <a:lnTo>
                    <a:pt x="2751765" y="525666"/>
                  </a:lnTo>
                  <a:lnTo>
                    <a:pt x="2755248" y="533237"/>
                  </a:lnTo>
                  <a:lnTo>
                    <a:pt x="2758731" y="538060"/>
                  </a:lnTo>
                  <a:lnTo>
                    <a:pt x="2762214" y="540174"/>
                  </a:lnTo>
                  <a:lnTo>
                    <a:pt x="2765698" y="539599"/>
                  </a:lnTo>
                  <a:lnTo>
                    <a:pt x="2769181" y="539025"/>
                  </a:lnTo>
                  <a:lnTo>
                    <a:pt x="2772664" y="538453"/>
                  </a:lnTo>
                  <a:lnTo>
                    <a:pt x="2776147" y="540554"/>
                  </a:lnTo>
                  <a:lnTo>
                    <a:pt x="2779631" y="545309"/>
                  </a:lnTo>
                  <a:lnTo>
                    <a:pt x="2783114" y="544733"/>
                  </a:lnTo>
                  <a:lnTo>
                    <a:pt x="2786597" y="552099"/>
                  </a:lnTo>
                  <a:lnTo>
                    <a:pt x="2790080" y="551519"/>
                  </a:lnTo>
                  <a:lnTo>
                    <a:pt x="2793564" y="550940"/>
                  </a:lnTo>
                  <a:lnTo>
                    <a:pt x="2797047" y="550362"/>
                  </a:lnTo>
                  <a:lnTo>
                    <a:pt x="2800530" y="552414"/>
                  </a:lnTo>
                  <a:lnTo>
                    <a:pt x="2804013" y="557075"/>
                  </a:lnTo>
                  <a:lnTo>
                    <a:pt x="2807497" y="556494"/>
                  </a:lnTo>
                  <a:lnTo>
                    <a:pt x="2810980" y="555915"/>
                  </a:lnTo>
                  <a:lnTo>
                    <a:pt x="2814463" y="555336"/>
                  </a:lnTo>
                  <a:lnTo>
                    <a:pt x="2817946" y="557363"/>
                  </a:lnTo>
                  <a:lnTo>
                    <a:pt x="2821430" y="564560"/>
                  </a:lnTo>
                  <a:lnTo>
                    <a:pt x="2824913" y="569133"/>
                  </a:lnTo>
                  <a:lnTo>
                    <a:pt x="2828396" y="573681"/>
                  </a:lnTo>
                  <a:lnTo>
                    <a:pt x="2831879" y="573091"/>
                  </a:lnTo>
                  <a:lnTo>
                    <a:pt x="2835363" y="572503"/>
                  </a:lnTo>
                  <a:lnTo>
                    <a:pt x="2838846" y="579565"/>
                  </a:lnTo>
                  <a:lnTo>
                    <a:pt x="2842329" y="578972"/>
                  </a:lnTo>
                  <a:lnTo>
                    <a:pt x="2845812" y="580918"/>
                  </a:lnTo>
                  <a:lnTo>
                    <a:pt x="2849296" y="580326"/>
                  </a:lnTo>
                  <a:lnTo>
                    <a:pt x="2852779" y="579735"/>
                  </a:lnTo>
                  <a:lnTo>
                    <a:pt x="2856262" y="581066"/>
                  </a:lnTo>
                  <a:lnTo>
                    <a:pt x="2859745" y="581081"/>
                  </a:lnTo>
                  <a:lnTo>
                    <a:pt x="2863229" y="580492"/>
                  </a:lnTo>
                  <a:lnTo>
                    <a:pt x="2866712" y="582420"/>
                  </a:lnTo>
                  <a:lnTo>
                    <a:pt x="2870195" y="586844"/>
                  </a:lnTo>
                  <a:lnTo>
                    <a:pt x="2873678" y="586253"/>
                  </a:lnTo>
                  <a:lnTo>
                    <a:pt x="2877161" y="585662"/>
                  </a:lnTo>
                  <a:lnTo>
                    <a:pt x="2880645" y="585073"/>
                  </a:lnTo>
                  <a:lnTo>
                    <a:pt x="2884128" y="586977"/>
                  </a:lnTo>
                  <a:lnTo>
                    <a:pt x="2887611" y="588875"/>
                  </a:lnTo>
                  <a:lnTo>
                    <a:pt x="2891094" y="588285"/>
                  </a:lnTo>
                  <a:lnTo>
                    <a:pt x="2894578" y="600043"/>
                  </a:lnTo>
                  <a:lnTo>
                    <a:pt x="2898061" y="599446"/>
                  </a:lnTo>
                  <a:lnTo>
                    <a:pt x="2901544" y="598850"/>
                  </a:lnTo>
                  <a:lnTo>
                    <a:pt x="2905027" y="598255"/>
                  </a:lnTo>
                  <a:lnTo>
                    <a:pt x="2908511" y="597662"/>
                  </a:lnTo>
                  <a:lnTo>
                    <a:pt x="2911994" y="597069"/>
                  </a:lnTo>
                  <a:lnTo>
                    <a:pt x="2915477" y="596478"/>
                  </a:lnTo>
                  <a:lnTo>
                    <a:pt x="2918960" y="595888"/>
                  </a:lnTo>
                  <a:lnTo>
                    <a:pt x="2922444" y="597741"/>
                  </a:lnTo>
                  <a:lnTo>
                    <a:pt x="2925927" y="611701"/>
                  </a:lnTo>
                  <a:lnTo>
                    <a:pt x="2929410" y="618316"/>
                  </a:lnTo>
                  <a:lnTo>
                    <a:pt x="2932893" y="620107"/>
                  </a:lnTo>
                  <a:lnTo>
                    <a:pt x="2936377" y="619502"/>
                  </a:lnTo>
                  <a:lnTo>
                    <a:pt x="2939860" y="630796"/>
                  </a:lnTo>
                  <a:lnTo>
                    <a:pt x="2943343" y="630185"/>
                  </a:lnTo>
                  <a:lnTo>
                    <a:pt x="2946826" y="634298"/>
                  </a:lnTo>
                  <a:lnTo>
                    <a:pt x="2950310" y="638391"/>
                  </a:lnTo>
                  <a:lnTo>
                    <a:pt x="2953793" y="644799"/>
                  </a:lnTo>
                  <a:lnTo>
                    <a:pt x="2957276" y="644180"/>
                  </a:lnTo>
                  <a:lnTo>
                    <a:pt x="2960759" y="645892"/>
                  </a:lnTo>
                  <a:lnTo>
                    <a:pt x="2964243" y="645274"/>
                  </a:lnTo>
                  <a:lnTo>
                    <a:pt x="2967726" y="651613"/>
                  </a:lnTo>
                  <a:lnTo>
                    <a:pt x="2971209" y="653301"/>
                  </a:lnTo>
                  <a:lnTo>
                    <a:pt x="2974692" y="652680"/>
                  </a:lnTo>
                  <a:lnTo>
                    <a:pt x="2978176" y="652059"/>
                  </a:lnTo>
                  <a:lnTo>
                    <a:pt x="2981659" y="656038"/>
                  </a:lnTo>
                  <a:lnTo>
                    <a:pt x="2985142" y="662280"/>
                  </a:lnTo>
                  <a:lnTo>
                    <a:pt x="2988625" y="666209"/>
                  </a:lnTo>
                  <a:lnTo>
                    <a:pt x="2992109" y="676895"/>
                  </a:lnTo>
                  <a:lnTo>
                    <a:pt x="2995592" y="678511"/>
                  </a:lnTo>
                  <a:lnTo>
                    <a:pt x="2999075" y="682362"/>
                  </a:lnTo>
                  <a:lnTo>
                    <a:pt x="3002558" y="681725"/>
                  </a:lnTo>
                  <a:lnTo>
                    <a:pt x="3006042" y="683325"/>
                  </a:lnTo>
                  <a:lnTo>
                    <a:pt x="3009525" y="682689"/>
                  </a:lnTo>
                  <a:lnTo>
                    <a:pt x="3013008" y="682054"/>
                  </a:lnTo>
                  <a:lnTo>
                    <a:pt x="3016491" y="681421"/>
                  </a:lnTo>
                  <a:lnTo>
                    <a:pt x="3019975" y="685234"/>
                  </a:lnTo>
                  <a:lnTo>
                    <a:pt x="3023458" y="686816"/>
                  </a:lnTo>
                  <a:lnTo>
                    <a:pt x="3026941" y="692804"/>
                  </a:lnTo>
                  <a:lnTo>
                    <a:pt x="3030424" y="692166"/>
                  </a:lnTo>
                  <a:lnTo>
                    <a:pt x="3033908" y="693727"/>
                  </a:lnTo>
                  <a:lnTo>
                    <a:pt x="3037391" y="693090"/>
                  </a:lnTo>
                  <a:lnTo>
                    <a:pt x="3040874" y="701198"/>
                  </a:lnTo>
                  <a:lnTo>
                    <a:pt x="3044357" y="704905"/>
                  </a:lnTo>
                  <a:lnTo>
                    <a:pt x="3047841" y="710756"/>
                  </a:lnTo>
                  <a:lnTo>
                    <a:pt x="3047841" y="712913"/>
                  </a:lnTo>
                  <a:lnTo>
                    <a:pt x="3047841" y="715067"/>
                  </a:lnTo>
                  <a:lnTo>
                    <a:pt x="3051324" y="725132"/>
                  </a:lnTo>
                  <a:lnTo>
                    <a:pt x="3054807" y="724477"/>
                  </a:lnTo>
                  <a:lnTo>
                    <a:pt x="3058290" y="736555"/>
                  </a:lnTo>
                  <a:lnTo>
                    <a:pt x="3061774" y="738003"/>
                  </a:lnTo>
                  <a:lnTo>
                    <a:pt x="3065257" y="737342"/>
                  </a:lnTo>
                  <a:lnTo>
                    <a:pt x="3068740" y="738785"/>
                  </a:lnTo>
                  <a:lnTo>
                    <a:pt x="3072223" y="742318"/>
                  </a:lnTo>
                  <a:lnTo>
                    <a:pt x="3075707" y="745835"/>
                  </a:lnTo>
                  <a:lnTo>
                    <a:pt x="3079190" y="745172"/>
                  </a:lnTo>
                  <a:lnTo>
                    <a:pt x="3082673" y="744509"/>
                  </a:lnTo>
                  <a:lnTo>
                    <a:pt x="3086156" y="743849"/>
                  </a:lnTo>
                  <a:lnTo>
                    <a:pt x="3089640" y="743189"/>
                  </a:lnTo>
                  <a:lnTo>
                    <a:pt x="3093123" y="746682"/>
                  </a:lnTo>
                  <a:lnTo>
                    <a:pt x="3096606" y="748092"/>
                  </a:lnTo>
                  <a:lnTo>
                    <a:pt x="3100089" y="751560"/>
                  </a:lnTo>
                  <a:lnTo>
                    <a:pt x="3103573" y="767276"/>
                  </a:lnTo>
                  <a:lnTo>
                    <a:pt x="3107056" y="768637"/>
                  </a:lnTo>
                  <a:lnTo>
                    <a:pt x="3110539" y="782098"/>
                  </a:lnTo>
                  <a:lnTo>
                    <a:pt x="3114022" y="791417"/>
                  </a:lnTo>
                  <a:lnTo>
                    <a:pt x="3117506" y="794709"/>
                  </a:lnTo>
                  <a:lnTo>
                    <a:pt x="3120989" y="794025"/>
                  </a:lnTo>
                  <a:lnTo>
                    <a:pt x="3124472" y="809110"/>
                  </a:lnTo>
                  <a:lnTo>
                    <a:pt x="3127955" y="827859"/>
                  </a:lnTo>
                  <a:lnTo>
                    <a:pt x="3131439" y="831009"/>
                  </a:lnTo>
                  <a:lnTo>
                    <a:pt x="3134922" y="832226"/>
                  </a:lnTo>
                  <a:lnTo>
                    <a:pt x="3138405" y="835354"/>
                  </a:lnTo>
                  <a:lnTo>
                    <a:pt x="3141888" y="834650"/>
                  </a:lnTo>
                  <a:lnTo>
                    <a:pt x="3145372" y="833947"/>
                  </a:lnTo>
                  <a:lnTo>
                    <a:pt x="3148855" y="835153"/>
                  </a:lnTo>
                  <a:lnTo>
                    <a:pt x="3152338" y="845835"/>
                  </a:lnTo>
                  <a:lnTo>
                    <a:pt x="3155821" y="845128"/>
                  </a:lnTo>
                  <a:lnTo>
                    <a:pt x="3159304" y="857566"/>
                  </a:lnTo>
                  <a:lnTo>
                    <a:pt x="3162788" y="858720"/>
                  </a:lnTo>
                  <a:lnTo>
                    <a:pt x="3166271" y="863587"/>
                  </a:lnTo>
                  <a:lnTo>
                    <a:pt x="3169754" y="862873"/>
                  </a:lnTo>
                  <a:lnTo>
                    <a:pt x="3173237" y="867709"/>
                  </a:lnTo>
                  <a:lnTo>
                    <a:pt x="3176721" y="866994"/>
                  </a:lnTo>
                  <a:lnTo>
                    <a:pt x="3180204" y="869963"/>
                  </a:lnTo>
                  <a:lnTo>
                    <a:pt x="3183687" y="871085"/>
                  </a:lnTo>
                  <a:lnTo>
                    <a:pt x="3187170" y="870371"/>
                  </a:lnTo>
                  <a:lnTo>
                    <a:pt x="3190654" y="873319"/>
                  </a:lnTo>
                  <a:lnTo>
                    <a:pt x="3194137" y="874431"/>
                  </a:lnTo>
                  <a:lnTo>
                    <a:pt x="3197620" y="879176"/>
                  </a:lnTo>
                  <a:lnTo>
                    <a:pt x="3201103" y="880274"/>
                  </a:lnTo>
                  <a:lnTo>
                    <a:pt x="3204587" y="879558"/>
                  </a:lnTo>
                  <a:lnTo>
                    <a:pt x="3208070" y="882460"/>
                  </a:lnTo>
                  <a:lnTo>
                    <a:pt x="3211553" y="885348"/>
                  </a:lnTo>
                  <a:lnTo>
                    <a:pt x="3215036" y="891806"/>
                  </a:lnTo>
                  <a:lnTo>
                    <a:pt x="3218520" y="896439"/>
                  </a:lnTo>
                  <a:lnTo>
                    <a:pt x="3222003" y="895719"/>
                  </a:lnTo>
                  <a:lnTo>
                    <a:pt x="3225486" y="895000"/>
                  </a:lnTo>
                  <a:lnTo>
                    <a:pt x="3228969" y="896059"/>
                  </a:lnTo>
                  <a:lnTo>
                    <a:pt x="3232453" y="897114"/>
                  </a:lnTo>
                  <a:lnTo>
                    <a:pt x="3235936" y="905219"/>
                  </a:lnTo>
                  <a:lnTo>
                    <a:pt x="3239419" y="918483"/>
                  </a:lnTo>
                  <a:lnTo>
                    <a:pt x="3242902" y="917756"/>
                  </a:lnTo>
                  <a:lnTo>
                    <a:pt x="3246386" y="918766"/>
                  </a:lnTo>
                  <a:lnTo>
                    <a:pt x="3249869" y="924956"/>
                  </a:lnTo>
                  <a:lnTo>
                    <a:pt x="3253352" y="925951"/>
                  </a:lnTo>
                  <a:lnTo>
                    <a:pt x="3256835" y="930374"/>
                  </a:lnTo>
                  <a:lnTo>
                    <a:pt x="3260319" y="933065"/>
                  </a:lnTo>
                  <a:lnTo>
                    <a:pt x="3263802" y="932336"/>
                  </a:lnTo>
                  <a:lnTo>
                    <a:pt x="3267285" y="936716"/>
                  </a:lnTo>
                  <a:lnTo>
                    <a:pt x="3270768" y="949502"/>
                  </a:lnTo>
                  <a:lnTo>
                    <a:pt x="3274252" y="950446"/>
                  </a:lnTo>
                  <a:lnTo>
                    <a:pt x="3277735" y="951387"/>
                  </a:lnTo>
                  <a:lnTo>
                    <a:pt x="3281218" y="950652"/>
                  </a:lnTo>
                  <a:lnTo>
                    <a:pt x="3284701" y="949919"/>
                  </a:lnTo>
                  <a:lnTo>
                    <a:pt x="3288185" y="954193"/>
                  </a:lnTo>
                  <a:lnTo>
                    <a:pt x="3291668" y="953460"/>
                  </a:lnTo>
                  <a:lnTo>
                    <a:pt x="3295151" y="959365"/>
                  </a:lnTo>
                  <a:lnTo>
                    <a:pt x="3298634" y="983204"/>
                  </a:lnTo>
                  <a:lnTo>
                    <a:pt x="3302118" y="982459"/>
                  </a:lnTo>
                  <a:lnTo>
                    <a:pt x="3305601" y="981716"/>
                  </a:lnTo>
                  <a:lnTo>
                    <a:pt x="3309084" y="984209"/>
                  </a:lnTo>
                  <a:lnTo>
                    <a:pt x="3312567" y="983467"/>
                  </a:lnTo>
                  <a:lnTo>
                    <a:pt x="3316051" y="984338"/>
                  </a:lnTo>
                  <a:lnTo>
                    <a:pt x="3319534" y="988422"/>
                  </a:lnTo>
                  <a:lnTo>
                    <a:pt x="3323017" y="1002038"/>
                  </a:lnTo>
                  <a:lnTo>
                    <a:pt x="3326500" y="1001291"/>
                  </a:lnTo>
                  <a:lnTo>
                    <a:pt x="3329984" y="1003710"/>
                  </a:lnTo>
                  <a:lnTo>
                    <a:pt x="3333467" y="1004542"/>
                  </a:lnTo>
                  <a:lnTo>
                    <a:pt x="3336950" y="1003795"/>
                  </a:lnTo>
                  <a:lnTo>
                    <a:pt x="3340433" y="1003050"/>
                  </a:lnTo>
                  <a:lnTo>
                    <a:pt x="3343917" y="1003881"/>
                  </a:lnTo>
                  <a:lnTo>
                    <a:pt x="3347400" y="1004709"/>
                  </a:lnTo>
                  <a:lnTo>
                    <a:pt x="3350883" y="1007103"/>
                  </a:lnTo>
                  <a:lnTo>
                    <a:pt x="3354366" y="1007924"/>
                  </a:lnTo>
                  <a:lnTo>
                    <a:pt x="3357850" y="1010303"/>
                  </a:lnTo>
                  <a:lnTo>
                    <a:pt x="3361333" y="1017328"/>
                  </a:lnTo>
                  <a:lnTo>
                    <a:pt x="3364816" y="1031968"/>
                  </a:lnTo>
                  <a:lnTo>
                    <a:pt x="3368299" y="1038834"/>
                  </a:lnTo>
                  <a:lnTo>
                    <a:pt x="3371783" y="1044138"/>
                  </a:lnTo>
                  <a:lnTo>
                    <a:pt x="3375266" y="1067307"/>
                  </a:lnTo>
                  <a:lnTo>
                    <a:pt x="3378749" y="1075391"/>
                  </a:lnTo>
                  <a:lnTo>
                    <a:pt x="3382232" y="1103642"/>
                  </a:lnTo>
                  <a:lnTo>
                    <a:pt x="3385716" y="1105728"/>
                  </a:lnTo>
                  <a:lnTo>
                    <a:pt x="3389199" y="1134585"/>
                  </a:lnTo>
                  <a:lnTo>
                    <a:pt x="3392682" y="1136582"/>
                  </a:lnTo>
                  <a:lnTo>
                    <a:pt x="3396165" y="1144102"/>
                  </a:lnTo>
                  <a:lnTo>
                    <a:pt x="3399649" y="1162461"/>
                  </a:lnTo>
                  <a:lnTo>
                    <a:pt x="3403132" y="1173808"/>
                  </a:lnTo>
                  <a:lnTo>
                    <a:pt x="3406615" y="1175691"/>
                  </a:lnTo>
                  <a:lnTo>
                    <a:pt x="3410098" y="1193474"/>
                  </a:lnTo>
                  <a:lnTo>
                    <a:pt x="3413582" y="1197925"/>
                  </a:lnTo>
                  <a:lnTo>
                    <a:pt x="3417065" y="1202349"/>
                  </a:lnTo>
                  <a:lnTo>
                    <a:pt x="3420548" y="1213215"/>
                  </a:lnTo>
                  <a:lnTo>
                    <a:pt x="3424031" y="1217556"/>
                  </a:lnTo>
                  <a:lnTo>
                    <a:pt x="3427515" y="1216751"/>
                  </a:lnTo>
                  <a:lnTo>
                    <a:pt x="3430998" y="1228703"/>
                  </a:lnTo>
                  <a:lnTo>
                    <a:pt x="3434481" y="1243010"/>
                  </a:lnTo>
                  <a:lnTo>
                    <a:pt x="3437964" y="1242200"/>
                  </a:lnTo>
                  <a:lnTo>
                    <a:pt x="3441447" y="1245136"/>
                  </a:lnTo>
                  <a:lnTo>
                    <a:pt x="3444931" y="1249299"/>
                  </a:lnTo>
                  <a:lnTo>
                    <a:pt x="3448414" y="1248489"/>
                  </a:lnTo>
                  <a:lnTo>
                    <a:pt x="3451897" y="1263680"/>
                  </a:lnTo>
                  <a:lnTo>
                    <a:pt x="3455380" y="1262868"/>
                  </a:lnTo>
                  <a:lnTo>
                    <a:pt x="3458864" y="1270572"/>
                  </a:lnTo>
                  <a:lnTo>
                    <a:pt x="3462347" y="1286593"/>
                  </a:lnTo>
                  <a:lnTo>
                    <a:pt x="3465830" y="1309378"/>
                  </a:lnTo>
                  <a:lnTo>
                    <a:pt x="3469313" y="1319011"/>
                  </a:lnTo>
                  <a:lnTo>
                    <a:pt x="3472797" y="1326248"/>
                  </a:lnTo>
                  <a:lnTo>
                    <a:pt x="3476280" y="1375824"/>
                  </a:lnTo>
                  <a:lnTo>
                    <a:pt x="3479763" y="1376083"/>
                  </a:lnTo>
                  <a:lnTo>
                    <a:pt x="3483246" y="1394729"/>
                  </a:lnTo>
                  <a:lnTo>
                    <a:pt x="3483246" y="1395800"/>
                  </a:lnTo>
                  <a:lnTo>
                    <a:pt x="3483246" y="1396871"/>
                  </a:lnTo>
                  <a:lnTo>
                    <a:pt x="3483246" y="1397940"/>
                  </a:lnTo>
                  <a:lnTo>
                    <a:pt x="3483246" y="1399009"/>
                  </a:lnTo>
                  <a:lnTo>
                    <a:pt x="3483246" y="1400076"/>
                  </a:lnTo>
                  <a:lnTo>
                    <a:pt x="3483246" y="1401142"/>
                  </a:lnTo>
                  <a:lnTo>
                    <a:pt x="3483246" y="1402207"/>
                  </a:lnTo>
                  <a:lnTo>
                    <a:pt x="3483246" y="1403271"/>
                  </a:lnTo>
                  <a:lnTo>
                    <a:pt x="3483246" y="1404334"/>
                  </a:lnTo>
                  <a:lnTo>
                    <a:pt x="3483246" y="1405395"/>
                  </a:lnTo>
                  <a:lnTo>
                    <a:pt x="3483246" y="1406456"/>
                  </a:lnTo>
                  <a:lnTo>
                    <a:pt x="3483246" y="1407516"/>
                  </a:lnTo>
                  <a:lnTo>
                    <a:pt x="3483246" y="1408574"/>
                  </a:lnTo>
                  <a:lnTo>
                    <a:pt x="3483246" y="1409632"/>
                  </a:lnTo>
                  <a:lnTo>
                    <a:pt x="3483246" y="1410688"/>
                  </a:lnTo>
                  <a:lnTo>
                    <a:pt x="3483246" y="1411743"/>
                  </a:lnTo>
                  <a:lnTo>
                    <a:pt x="3483246" y="1412797"/>
                  </a:lnTo>
                  <a:lnTo>
                    <a:pt x="3483246" y="1413851"/>
                  </a:lnTo>
                  <a:lnTo>
                    <a:pt x="3483246" y="1414903"/>
                  </a:lnTo>
                  <a:lnTo>
                    <a:pt x="3483246" y="1415954"/>
                  </a:lnTo>
                  <a:lnTo>
                    <a:pt x="3483246" y="1417003"/>
                  </a:lnTo>
                  <a:lnTo>
                    <a:pt x="3483246" y="1418052"/>
                  </a:lnTo>
                  <a:lnTo>
                    <a:pt x="3483246" y="1419100"/>
                  </a:lnTo>
                  <a:lnTo>
                    <a:pt x="3483246" y="1420147"/>
                  </a:lnTo>
                  <a:lnTo>
                    <a:pt x="3483246" y="1421193"/>
                  </a:lnTo>
                  <a:lnTo>
                    <a:pt x="3483246" y="1422237"/>
                  </a:lnTo>
                  <a:lnTo>
                    <a:pt x="3483246" y="1423281"/>
                  </a:lnTo>
                  <a:lnTo>
                    <a:pt x="3483246" y="1424323"/>
                  </a:lnTo>
                  <a:lnTo>
                    <a:pt x="3483246" y="1425365"/>
                  </a:lnTo>
                  <a:lnTo>
                    <a:pt x="3483246" y="1426405"/>
                  </a:lnTo>
                  <a:lnTo>
                    <a:pt x="3483246" y="1427444"/>
                  </a:lnTo>
                  <a:lnTo>
                    <a:pt x="3483246" y="1428483"/>
                  </a:lnTo>
                  <a:lnTo>
                    <a:pt x="3483246" y="1429520"/>
                  </a:lnTo>
                  <a:lnTo>
                    <a:pt x="3483246" y="1430556"/>
                  </a:lnTo>
                  <a:lnTo>
                    <a:pt x="3483246" y="1431591"/>
                  </a:lnTo>
                  <a:lnTo>
                    <a:pt x="3483246" y="1432625"/>
                  </a:lnTo>
                  <a:lnTo>
                    <a:pt x="3483246" y="1433658"/>
                  </a:lnTo>
                  <a:lnTo>
                    <a:pt x="3483246" y="1434690"/>
                  </a:lnTo>
                  <a:lnTo>
                    <a:pt x="3483246" y="1435721"/>
                  </a:lnTo>
                  <a:lnTo>
                    <a:pt x="3483246" y="1436751"/>
                  </a:lnTo>
                  <a:lnTo>
                    <a:pt x="3483246" y="1437780"/>
                  </a:lnTo>
                  <a:lnTo>
                    <a:pt x="3483246" y="1438808"/>
                  </a:lnTo>
                  <a:lnTo>
                    <a:pt x="3483246" y="1439835"/>
                  </a:lnTo>
                  <a:lnTo>
                    <a:pt x="3483246" y="1440861"/>
                  </a:lnTo>
                  <a:lnTo>
                    <a:pt x="3483246" y="1441885"/>
                  </a:lnTo>
                  <a:lnTo>
                    <a:pt x="3483246" y="1442909"/>
                  </a:lnTo>
                  <a:lnTo>
                    <a:pt x="3483246" y="1443932"/>
                  </a:lnTo>
                  <a:lnTo>
                    <a:pt x="3483246" y="1444954"/>
                  </a:lnTo>
                  <a:lnTo>
                    <a:pt x="3483246" y="1445974"/>
                  </a:lnTo>
                  <a:lnTo>
                    <a:pt x="3483246" y="1446994"/>
                  </a:lnTo>
                  <a:lnTo>
                    <a:pt x="3483246" y="1448013"/>
                  </a:lnTo>
                  <a:lnTo>
                    <a:pt x="3483246" y="1449030"/>
                  </a:lnTo>
                  <a:lnTo>
                    <a:pt x="3483246" y="1450047"/>
                  </a:lnTo>
                  <a:lnTo>
                    <a:pt x="3483246" y="1451062"/>
                  </a:lnTo>
                  <a:lnTo>
                    <a:pt x="3483246" y="1452077"/>
                  </a:lnTo>
                  <a:lnTo>
                    <a:pt x="3483246" y="1453091"/>
                  </a:lnTo>
                  <a:lnTo>
                    <a:pt x="3483246" y="1454103"/>
                  </a:lnTo>
                  <a:lnTo>
                    <a:pt x="3483246" y="1455115"/>
                  </a:lnTo>
                  <a:lnTo>
                    <a:pt x="3483246" y="1456125"/>
                  </a:lnTo>
                  <a:lnTo>
                    <a:pt x="3483246" y="1457135"/>
                  </a:lnTo>
                  <a:lnTo>
                    <a:pt x="3483246" y="1458143"/>
                  </a:lnTo>
                  <a:lnTo>
                    <a:pt x="3483246" y="1459151"/>
                  </a:lnTo>
                  <a:lnTo>
                    <a:pt x="3483246" y="1460157"/>
                  </a:lnTo>
                  <a:lnTo>
                    <a:pt x="3483246" y="1461163"/>
                  </a:lnTo>
                  <a:lnTo>
                    <a:pt x="3483246" y="1462167"/>
                  </a:lnTo>
                  <a:lnTo>
                    <a:pt x="3483246" y="1463171"/>
                  </a:lnTo>
                  <a:lnTo>
                    <a:pt x="3483246" y="1464173"/>
                  </a:lnTo>
                  <a:lnTo>
                    <a:pt x="3483246" y="1465175"/>
                  </a:lnTo>
                  <a:lnTo>
                    <a:pt x="3483246" y="1466175"/>
                  </a:lnTo>
                  <a:lnTo>
                    <a:pt x="3483246" y="1467175"/>
                  </a:lnTo>
                  <a:lnTo>
                    <a:pt x="3483246" y="1468173"/>
                  </a:lnTo>
                  <a:lnTo>
                    <a:pt x="3483246" y="1469171"/>
                  </a:lnTo>
                  <a:lnTo>
                    <a:pt x="3483246" y="1470168"/>
                  </a:lnTo>
                  <a:lnTo>
                    <a:pt x="3483246" y="1471163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1472158"/>
            </a:xfrm>
            <a:custGeom>
              <a:avLst/>
              <a:gdLst/>
              <a:ahLst/>
              <a:cxnLst/>
              <a:rect l="0" t="0" r="0" b="0"/>
              <a:pathLst>
                <a:path w="3483246" h="147215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2127"/>
                  </a:lnTo>
                  <a:lnTo>
                    <a:pt x="940476" y="11010"/>
                  </a:lnTo>
                  <a:lnTo>
                    <a:pt x="943959" y="10969"/>
                  </a:lnTo>
                  <a:lnTo>
                    <a:pt x="947443" y="10929"/>
                  </a:lnTo>
                  <a:lnTo>
                    <a:pt x="950926" y="10889"/>
                  </a:lnTo>
                  <a:lnTo>
                    <a:pt x="954409" y="10850"/>
                  </a:lnTo>
                  <a:lnTo>
                    <a:pt x="957892" y="10810"/>
                  </a:lnTo>
                  <a:lnTo>
                    <a:pt x="961376" y="10771"/>
                  </a:lnTo>
                  <a:lnTo>
                    <a:pt x="964859" y="10733"/>
                  </a:lnTo>
                  <a:lnTo>
                    <a:pt x="968342" y="10694"/>
                  </a:lnTo>
                  <a:lnTo>
                    <a:pt x="971825" y="10656"/>
                  </a:lnTo>
                  <a:lnTo>
                    <a:pt x="975309" y="10618"/>
                  </a:lnTo>
                  <a:lnTo>
                    <a:pt x="978792" y="10580"/>
                  </a:lnTo>
                  <a:lnTo>
                    <a:pt x="982275" y="10543"/>
                  </a:lnTo>
                  <a:lnTo>
                    <a:pt x="985758" y="10506"/>
                  </a:lnTo>
                  <a:lnTo>
                    <a:pt x="989242" y="10469"/>
                  </a:lnTo>
                  <a:lnTo>
                    <a:pt x="992725" y="10432"/>
                  </a:lnTo>
                  <a:lnTo>
                    <a:pt x="996208" y="10396"/>
                  </a:lnTo>
                  <a:lnTo>
                    <a:pt x="999691" y="10360"/>
                  </a:lnTo>
                  <a:lnTo>
                    <a:pt x="1003175" y="10324"/>
                  </a:lnTo>
                  <a:lnTo>
                    <a:pt x="1006658" y="10288"/>
                  </a:lnTo>
                  <a:lnTo>
                    <a:pt x="1010141" y="10253"/>
                  </a:lnTo>
                  <a:lnTo>
                    <a:pt x="1013624" y="10218"/>
                  </a:lnTo>
                  <a:lnTo>
                    <a:pt x="1017108" y="10183"/>
                  </a:lnTo>
                  <a:lnTo>
                    <a:pt x="1020591" y="10148"/>
                  </a:lnTo>
                  <a:lnTo>
                    <a:pt x="1024074" y="10114"/>
                  </a:lnTo>
                  <a:lnTo>
                    <a:pt x="1027557" y="10080"/>
                  </a:lnTo>
                  <a:lnTo>
                    <a:pt x="1031041" y="10046"/>
                  </a:lnTo>
                  <a:lnTo>
                    <a:pt x="1034524" y="10012"/>
                  </a:lnTo>
                  <a:lnTo>
                    <a:pt x="1038007" y="9978"/>
                  </a:lnTo>
                  <a:lnTo>
                    <a:pt x="1041490" y="9945"/>
                  </a:lnTo>
                  <a:lnTo>
                    <a:pt x="1044974" y="9912"/>
                  </a:lnTo>
                  <a:lnTo>
                    <a:pt x="1048457" y="9879"/>
                  </a:lnTo>
                  <a:lnTo>
                    <a:pt x="1051940" y="9847"/>
                  </a:lnTo>
                  <a:lnTo>
                    <a:pt x="1055423" y="9814"/>
                  </a:lnTo>
                  <a:lnTo>
                    <a:pt x="1058907" y="9782"/>
                  </a:lnTo>
                  <a:lnTo>
                    <a:pt x="1062390" y="9750"/>
                  </a:lnTo>
                  <a:lnTo>
                    <a:pt x="1065873" y="9718"/>
                  </a:lnTo>
                  <a:lnTo>
                    <a:pt x="1069356" y="9687"/>
                  </a:lnTo>
                  <a:lnTo>
                    <a:pt x="1072840" y="9655"/>
                  </a:lnTo>
                  <a:lnTo>
                    <a:pt x="1076323" y="9624"/>
                  </a:lnTo>
                  <a:lnTo>
                    <a:pt x="1079806" y="9593"/>
                  </a:lnTo>
                  <a:lnTo>
                    <a:pt x="1083289" y="9562"/>
                  </a:lnTo>
                  <a:lnTo>
                    <a:pt x="1086773" y="9532"/>
                  </a:lnTo>
                  <a:lnTo>
                    <a:pt x="1090256" y="9501"/>
                  </a:lnTo>
                  <a:lnTo>
                    <a:pt x="1093739" y="9471"/>
                  </a:lnTo>
                  <a:lnTo>
                    <a:pt x="1097222" y="9441"/>
                  </a:lnTo>
                  <a:lnTo>
                    <a:pt x="1100706" y="9411"/>
                  </a:lnTo>
                  <a:lnTo>
                    <a:pt x="1104189" y="9382"/>
                  </a:lnTo>
                  <a:lnTo>
                    <a:pt x="1107672" y="9352"/>
                  </a:lnTo>
                  <a:lnTo>
                    <a:pt x="1111155" y="9323"/>
                  </a:lnTo>
                  <a:lnTo>
                    <a:pt x="1114639" y="9294"/>
                  </a:lnTo>
                  <a:lnTo>
                    <a:pt x="1118122" y="9265"/>
                  </a:lnTo>
                  <a:lnTo>
                    <a:pt x="1121605" y="9237"/>
                  </a:lnTo>
                  <a:lnTo>
                    <a:pt x="1125088" y="9208"/>
                  </a:lnTo>
                  <a:lnTo>
                    <a:pt x="1128572" y="9180"/>
                  </a:lnTo>
                  <a:lnTo>
                    <a:pt x="1132055" y="9151"/>
                  </a:lnTo>
                  <a:lnTo>
                    <a:pt x="1135538" y="9123"/>
                  </a:lnTo>
                  <a:lnTo>
                    <a:pt x="1139021" y="9096"/>
                  </a:lnTo>
                  <a:lnTo>
                    <a:pt x="1142505" y="9068"/>
                  </a:lnTo>
                  <a:lnTo>
                    <a:pt x="1145988" y="9041"/>
                  </a:lnTo>
                  <a:lnTo>
                    <a:pt x="1149471" y="9013"/>
                  </a:lnTo>
                  <a:lnTo>
                    <a:pt x="1152954" y="8986"/>
                  </a:lnTo>
                  <a:lnTo>
                    <a:pt x="1156437" y="8959"/>
                  </a:lnTo>
                  <a:lnTo>
                    <a:pt x="1159921" y="17819"/>
                  </a:lnTo>
                  <a:lnTo>
                    <a:pt x="1163404" y="17766"/>
                  </a:lnTo>
                  <a:lnTo>
                    <a:pt x="1166887" y="17713"/>
                  </a:lnTo>
                  <a:lnTo>
                    <a:pt x="1170370" y="17661"/>
                  </a:lnTo>
                  <a:lnTo>
                    <a:pt x="1173854" y="17609"/>
                  </a:lnTo>
                  <a:lnTo>
                    <a:pt x="1177337" y="17557"/>
                  </a:lnTo>
                  <a:lnTo>
                    <a:pt x="1180820" y="17505"/>
                  </a:lnTo>
                  <a:lnTo>
                    <a:pt x="1184303" y="17454"/>
                  </a:lnTo>
                  <a:lnTo>
                    <a:pt x="1187787" y="17403"/>
                  </a:lnTo>
                  <a:lnTo>
                    <a:pt x="1191270" y="17353"/>
                  </a:lnTo>
                  <a:lnTo>
                    <a:pt x="1194753" y="17302"/>
                  </a:lnTo>
                  <a:lnTo>
                    <a:pt x="1198236" y="17252"/>
                  </a:lnTo>
                  <a:lnTo>
                    <a:pt x="1201720" y="17202"/>
                  </a:lnTo>
                  <a:lnTo>
                    <a:pt x="1205203" y="17153"/>
                  </a:lnTo>
                  <a:lnTo>
                    <a:pt x="1208686" y="17104"/>
                  </a:lnTo>
                  <a:lnTo>
                    <a:pt x="1212169" y="17055"/>
                  </a:lnTo>
                  <a:lnTo>
                    <a:pt x="1215653" y="17006"/>
                  </a:lnTo>
                  <a:lnTo>
                    <a:pt x="1219136" y="16958"/>
                  </a:lnTo>
                  <a:lnTo>
                    <a:pt x="1222619" y="16910"/>
                  </a:lnTo>
                  <a:lnTo>
                    <a:pt x="1226102" y="16862"/>
                  </a:lnTo>
                  <a:lnTo>
                    <a:pt x="1229586" y="16814"/>
                  </a:lnTo>
                  <a:lnTo>
                    <a:pt x="1233069" y="16767"/>
                  </a:lnTo>
                  <a:lnTo>
                    <a:pt x="1236552" y="16720"/>
                  </a:lnTo>
                  <a:lnTo>
                    <a:pt x="1240035" y="16673"/>
                  </a:lnTo>
                  <a:lnTo>
                    <a:pt x="1243519" y="16627"/>
                  </a:lnTo>
                  <a:lnTo>
                    <a:pt x="1247002" y="16581"/>
                  </a:lnTo>
                  <a:lnTo>
                    <a:pt x="1250485" y="16535"/>
                  </a:lnTo>
                  <a:lnTo>
                    <a:pt x="1253968" y="16489"/>
                  </a:lnTo>
                  <a:lnTo>
                    <a:pt x="1257452" y="16444"/>
                  </a:lnTo>
                  <a:lnTo>
                    <a:pt x="1260935" y="16398"/>
                  </a:lnTo>
                  <a:lnTo>
                    <a:pt x="1264418" y="24473"/>
                  </a:lnTo>
                  <a:lnTo>
                    <a:pt x="1267901" y="24406"/>
                  </a:lnTo>
                  <a:lnTo>
                    <a:pt x="1271385" y="24340"/>
                  </a:lnTo>
                  <a:lnTo>
                    <a:pt x="1274868" y="24274"/>
                  </a:lnTo>
                  <a:lnTo>
                    <a:pt x="1278351" y="24208"/>
                  </a:lnTo>
                  <a:lnTo>
                    <a:pt x="1281834" y="24143"/>
                  </a:lnTo>
                  <a:lnTo>
                    <a:pt x="1285318" y="24078"/>
                  </a:lnTo>
                  <a:lnTo>
                    <a:pt x="1288801" y="24013"/>
                  </a:lnTo>
                  <a:lnTo>
                    <a:pt x="1292284" y="23949"/>
                  </a:lnTo>
                  <a:lnTo>
                    <a:pt x="1295767" y="23885"/>
                  </a:lnTo>
                  <a:lnTo>
                    <a:pt x="1299251" y="23821"/>
                  </a:lnTo>
                  <a:lnTo>
                    <a:pt x="1302734" y="23758"/>
                  </a:lnTo>
                  <a:lnTo>
                    <a:pt x="1306217" y="23695"/>
                  </a:lnTo>
                  <a:lnTo>
                    <a:pt x="1309700" y="23632"/>
                  </a:lnTo>
                  <a:lnTo>
                    <a:pt x="1313184" y="23570"/>
                  </a:lnTo>
                  <a:lnTo>
                    <a:pt x="1316667" y="23508"/>
                  </a:lnTo>
                  <a:lnTo>
                    <a:pt x="1320150" y="23447"/>
                  </a:lnTo>
                  <a:lnTo>
                    <a:pt x="1323633" y="23385"/>
                  </a:lnTo>
                  <a:lnTo>
                    <a:pt x="1327117" y="23324"/>
                  </a:lnTo>
                  <a:lnTo>
                    <a:pt x="1330600" y="23264"/>
                  </a:lnTo>
                  <a:lnTo>
                    <a:pt x="1334083" y="23203"/>
                  </a:lnTo>
                  <a:lnTo>
                    <a:pt x="1337566" y="23143"/>
                  </a:lnTo>
                  <a:lnTo>
                    <a:pt x="1341050" y="23084"/>
                  </a:lnTo>
                  <a:lnTo>
                    <a:pt x="1344533" y="23024"/>
                  </a:lnTo>
                  <a:lnTo>
                    <a:pt x="1348016" y="30553"/>
                  </a:lnTo>
                  <a:lnTo>
                    <a:pt x="1351499" y="30475"/>
                  </a:lnTo>
                  <a:lnTo>
                    <a:pt x="1354983" y="30398"/>
                  </a:lnTo>
                  <a:lnTo>
                    <a:pt x="1358466" y="30320"/>
                  </a:lnTo>
                  <a:lnTo>
                    <a:pt x="1361949" y="30243"/>
                  </a:lnTo>
                  <a:lnTo>
                    <a:pt x="1365432" y="30167"/>
                  </a:lnTo>
                  <a:lnTo>
                    <a:pt x="1368916" y="30091"/>
                  </a:lnTo>
                  <a:lnTo>
                    <a:pt x="1372399" y="30015"/>
                  </a:lnTo>
                  <a:lnTo>
                    <a:pt x="1375882" y="29940"/>
                  </a:lnTo>
                  <a:lnTo>
                    <a:pt x="1379365" y="29865"/>
                  </a:lnTo>
                  <a:lnTo>
                    <a:pt x="1382849" y="29790"/>
                  </a:lnTo>
                  <a:lnTo>
                    <a:pt x="1386332" y="29716"/>
                  </a:lnTo>
                  <a:lnTo>
                    <a:pt x="1389815" y="29642"/>
                  </a:lnTo>
                  <a:lnTo>
                    <a:pt x="1393298" y="29569"/>
                  </a:lnTo>
                  <a:lnTo>
                    <a:pt x="1396782" y="36792"/>
                  </a:lnTo>
                  <a:lnTo>
                    <a:pt x="1400265" y="36701"/>
                  </a:lnTo>
                  <a:lnTo>
                    <a:pt x="1403748" y="36611"/>
                  </a:lnTo>
                  <a:lnTo>
                    <a:pt x="1407231" y="36521"/>
                  </a:lnTo>
                  <a:lnTo>
                    <a:pt x="1410715" y="36432"/>
                  </a:lnTo>
                  <a:lnTo>
                    <a:pt x="1414198" y="36343"/>
                  </a:lnTo>
                  <a:lnTo>
                    <a:pt x="1417681" y="36255"/>
                  </a:lnTo>
                  <a:lnTo>
                    <a:pt x="1421164" y="36167"/>
                  </a:lnTo>
                  <a:lnTo>
                    <a:pt x="1424648" y="36079"/>
                  </a:lnTo>
                  <a:lnTo>
                    <a:pt x="1428131" y="35992"/>
                  </a:lnTo>
                  <a:lnTo>
                    <a:pt x="1431614" y="42998"/>
                  </a:lnTo>
                  <a:lnTo>
                    <a:pt x="1435097" y="42895"/>
                  </a:lnTo>
                  <a:lnTo>
                    <a:pt x="1438580" y="42793"/>
                  </a:lnTo>
                  <a:lnTo>
                    <a:pt x="1442064" y="42691"/>
                  </a:lnTo>
                  <a:lnTo>
                    <a:pt x="1445547" y="42589"/>
                  </a:lnTo>
                  <a:lnTo>
                    <a:pt x="1449030" y="42488"/>
                  </a:lnTo>
                  <a:lnTo>
                    <a:pt x="1452513" y="42387"/>
                  </a:lnTo>
                  <a:lnTo>
                    <a:pt x="1455997" y="42287"/>
                  </a:lnTo>
                  <a:lnTo>
                    <a:pt x="1459480" y="42187"/>
                  </a:lnTo>
                  <a:lnTo>
                    <a:pt x="1462963" y="42088"/>
                  </a:lnTo>
                  <a:lnTo>
                    <a:pt x="1466446" y="41989"/>
                  </a:lnTo>
                  <a:lnTo>
                    <a:pt x="1469930" y="41891"/>
                  </a:lnTo>
                  <a:lnTo>
                    <a:pt x="1473413" y="41793"/>
                  </a:lnTo>
                  <a:lnTo>
                    <a:pt x="1476896" y="41696"/>
                  </a:lnTo>
                  <a:lnTo>
                    <a:pt x="1480379" y="41599"/>
                  </a:lnTo>
                  <a:lnTo>
                    <a:pt x="1483863" y="41502"/>
                  </a:lnTo>
                  <a:lnTo>
                    <a:pt x="1487346" y="41406"/>
                  </a:lnTo>
                  <a:lnTo>
                    <a:pt x="1490829" y="41311"/>
                  </a:lnTo>
                  <a:lnTo>
                    <a:pt x="1494312" y="41216"/>
                  </a:lnTo>
                  <a:lnTo>
                    <a:pt x="1497796" y="41121"/>
                  </a:lnTo>
                  <a:lnTo>
                    <a:pt x="1501279" y="41026"/>
                  </a:lnTo>
                  <a:lnTo>
                    <a:pt x="1504762" y="40933"/>
                  </a:lnTo>
                  <a:lnTo>
                    <a:pt x="1508245" y="40839"/>
                  </a:lnTo>
                  <a:lnTo>
                    <a:pt x="1511729" y="40746"/>
                  </a:lnTo>
                  <a:lnTo>
                    <a:pt x="1515212" y="40654"/>
                  </a:lnTo>
                  <a:lnTo>
                    <a:pt x="1518695" y="40561"/>
                  </a:lnTo>
                  <a:lnTo>
                    <a:pt x="1522178" y="40470"/>
                  </a:lnTo>
                  <a:lnTo>
                    <a:pt x="1525662" y="40378"/>
                  </a:lnTo>
                  <a:lnTo>
                    <a:pt x="1529145" y="40288"/>
                  </a:lnTo>
                  <a:lnTo>
                    <a:pt x="1532628" y="40197"/>
                  </a:lnTo>
                  <a:lnTo>
                    <a:pt x="1536111" y="40107"/>
                  </a:lnTo>
                  <a:lnTo>
                    <a:pt x="1539595" y="40017"/>
                  </a:lnTo>
                  <a:lnTo>
                    <a:pt x="1543078" y="39928"/>
                  </a:lnTo>
                  <a:lnTo>
                    <a:pt x="1546561" y="39839"/>
                  </a:lnTo>
                  <a:lnTo>
                    <a:pt x="1550044" y="39750"/>
                  </a:lnTo>
                  <a:lnTo>
                    <a:pt x="1553528" y="39662"/>
                  </a:lnTo>
                  <a:lnTo>
                    <a:pt x="1557011" y="39575"/>
                  </a:lnTo>
                  <a:lnTo>
                    <a:pt x="1560494" y="39487"/>
                  </a:lnTo>
                  <a:lnTo>
                    <a:pt x="1563977" y="39400"/>
                  </a:lnTo>
                  <a:lnTo>
                    <a:pt x="1567461" y="39314"/>
                  </a:lnTo>
                  <a:lnTo>
                    <a:pt x="1570944" y="39228"/>
                  </a:lnTo>
                  <a:lnTo>
                    <a:pt x="1574427" y="39142"/>
                  </a:lnTo>
                  <a:lnTo>
                    <a:pt x="1577910" y="39056"/>
                  </a:lnTo>
                  <a:lnTo>
                    <a:pt x="1581394" y="38971"/>
                  </a:lnTo>
                  <a:lnTo>
                    <a:pt x="1584877" y="38887"/>
                  </a:lnTo>
                  <a:lnTo>
                    <a:pt x="1588360" y="38802"/>
                  </a:lnTo>
                  <a:lnTo>
                    <a:pt x="1591843" y="38718"/>
                  </a:lnTo>
                  <a:lnTo>
                    <a:pt x="1595327" y="38635"/>
                  </a:lnTo>
                  <a:lnTo>
                    <a:pt x="1598810" y="38551"/>
                  </a:lnTo>
                  <a:lnTo>
                    <a:pt x="1602293" y="38469"/>
                  </a:lnTo>
                  <a:lnTo>
                    <a:pt x="1605776" y="38386"/>
                  </a:lnTo>
                  <a:lnTo>
                    <a:pt x="1609260" y="38304"/>
                  </a:lnTo>
                  <a:lnTo>
                    <a:pt x="1612743" y="38222"/>
                  </a:lnTo>
                  <a:lnTo>
                    <a:pt x="1616226" y="38141"/>
                  </a:lnTo>
                  <a:lnTo>
                    <a:pt x="1619709" y="38059"/>
                  </a:lnTo>
                  <a:lnTo>
                    <a:pt x="1623193" y="37979"/>
                  </a:lnTo>
                  <a:lnTo>
                    <a:pt x="1626676" y="44135"/>
                  </a:lnTo>
                  <a:lnTo>
                    <a:pt x="1630159" y="44042"/>
                  </a:lnTo>
                  <a:lnTo>
                    <a:pt x="1633642" y="43949"/>
                  </a:lnTo>
                  <a:lnTo>
                    <a:pt x="1637126" y="43856"/>
                  </a:lnTo>
                  <a:lnTo>
                    <a:pt x="1640609" y="43765"/>
                  </a:lnTo>
                  <a:lnTo>
                    <a:pt x="1644092" y="43673"/>
                  </a:lnTo>
                  <a:lnTo>
                    <a:pt x="1647575" y="49719"/>
                  </a:lnTo>
                  <a:lnTo>
                    <a:pt x="1651059" y="49616"/>
                  </a:lnTo>
                  <a:lnTo>
                    <a:pt x="1654542" y="49513"/>
                  </a:lnTo>
                  <a:lnTo>
                    <a:pt x="1658025" y="49410"/>
                  </a:lnTo>
                  <a:lnTo>
                    <a:pt x="1661508" y="49308"/>
                  </a:lnTo>
                  <a:lnTo>
                    <a:pt x="1664992" y="49206"/>
                  </a:lnTo>
                  <a:lnTo>
                    <a:pt x="1668475" y="49105"/>
                  </a:lnTo>
                  <a:lnTo>
                    <a:pt x="1671958" y="49004"/>
                  </a:lnTo>
                  <a:lnTo>
                    <a:pt x="1675441" y="48904"/>
                  </a:lnTo>
                  <a:lnTo>
                    <a:pt x="1678925" y="54808"/>
                  </a:lnTo>
                  <a:lnTo>
                    <a:pt x="1682408" y="60668"/>
                  </a:lnTo>
                  <a:lnTo>
                    <a:pt x="1685891" y="60545"/>
                  </a:lnTo>
                  <a:lnTo>
                    <a:pt x="1689374" y="60422"/>
                  </a:lnTo>
                  <a:lnTo>
                    <a:pt x="1692858" y="60300"/>
                  </a:lnTo>
                  <a:lnTo>
                    <a:pt x="1696341" y="60178"/>
                  </a:lnTo>
                  <a:lnTo>
                    <a:pt x="1699824" y="60057"/>
                  </a:lnTo>
                  <a:lnTo>
                    <a:pt x="1703307" y="59936"/>
                  </a:lnTo>
                  <a:lnTo>
                    <a:pt x="1706791" y="59816"/>
                  </a:lnTo>
                  <a:lnTo>
                    <a:pt x="1710274" y="59696"/>
                  </a:lnTo>
                  <a:lnTo>
                    <a:pt x="1713757" y="59577"/>
                  </a:lnTo>
                  <a:lnTo>
                    <a:pt x="1717240" y="59458"/>
                  </a:lnTo>
                  <a:lnTo>
                    <a:pt x="1720723" y="59340"/>
                  </a:lnTo>
                  <a:lnTo>
                    <a:pt x="1724207" y="59222"/>
                  </a:lnTo>
                  <a:lnTo>
                    <a:pt x="1727690" y="59105"/>
                  </a:lnTo>
                  <a:lnTo>
                    <a:pt x="1731173" y="58988"/>
                  </a:lnTo>
                  <a:lnTo>
                    <a:pt x="1734656" y="58872"/>
                  </a:lnTo>
                  <a:lnTo>
                    <a:pt x="1738140" y="58756"/>
                  </a:lnTo>
                  <a:lnTo>
                    <a:pt x="1741623" y="58640"/>
                  </a:lnTo>
                  <a:lnTo>
                    <a:pt x="1745106" y="58525"/>
                  </a:lnTo>
                  <a:lnTo>
                    <a:pt x="1748589" y="58410"/>
                  </a:lnTo>
                  <a:lnTo>
                    <a:pt x="1752073" y="58296"/>
                  </a:lnTo>
                  <a:lnTo>
                    <a:pt x="1755556" y="58182"/>
                  </a:lnTo>
                  <a:lnTo>
                    <a:pt x="1759039" y="58069"/>
                  </a:lnTo>
                  <a:lnTo>
                    <a:pt x="1762522" y="57956"/>
                  </a:lnTo>
                  <a:lnTo>
                    <a:pt x="1766006" y="57844"/>
                  </a:lnTo>
                  <a:lnTo>
                    <a:pt x="1769489" y="57732"/>
                  </a:lnTo>
                  <a:lnTo>
                    <a:pt x="1772972" y="63278"/>
                  </a:lnTo>
                  <a:lnTo>
                    <a:pt x="1776455" y="63156"/>
                  </a:lnTo>
                  <a:lnTo>
                    <a:pt x="1779939" y="63035"/>
                  </a:lnTo>
                  <a:lnTo>
                    <a:pt x="1783422" y="62914"/>
                  </a:lnTo>
                  <a:lnTo>
                    <a:pt x="1786905" y="62793"/>
                  </a:lnTo>
                  <a:lnTo>
                    <a:pt x="1790388" y="62673"/>
                  </a:lnTo>
                  <a:lnTo>
                    <a:pt x="1793872" y="62554"/>
                  </a:lnTo>
                  <a:lnTo>
                    <a:pt x="1797355" y="62435"/>
                  </a:lnTo>
                  <a:lnTo>
                    <a:pt x="1800838" y="62316"/>
                  </a:lnTo>
                  <a:lnTo>
                    <a:pt x="1804321" y="62198"/>
                  </a:lnTo>
                  <a:lnTo>
                    <a:pt x="1807805" y="62080"/>
                  </a:lnTo>
                  <a:lnTo>
                    <a:pt x="1811288" y="61963"/>
                  </a:lnTo>
                  <a:lnTo>
                    <a:pt x="1814771" y="61846"/>
                  </a:lnTo>
                  <a:lnTo>
                    <a:pt x="1818254" y="61730"/>
                  </a:lnTo>
                  <a:lnTo>
                    <a:pt x="1821738" y="61614"/>
                  </a:lnTo>
                  <a:lnTo>
                    <a:pt x="1825221" y="66982"/>
                  </a:lnTo>
                  <a:lnTo>
                    <a:pt x="1828704" y="66856"/>
                  </a:lnTo>
                  <a:lnTo>
                    <a:pt x="1832187" y="66732"/>
                  </a:lnTo>
                  <a:lnTo>
                    <a:pt x="1835671" y="66608"/>
                  </a:lnTo>
                  <a:lnTo>
                    <a:pt x="1839154" y="66484"/>
                  </a:lnTo>
                  <a:lnTo>
                    <a:pt x="1842637" y="66361"/>
                  </a:lnTo>
                  <a:lnTo>
                    <a:pt x="1846120" y="66238"/>
                  </a:lnTo>
                  <a:lnTo>
                    <a:pt x="1849604" y="66115"/>
                  </a:lnTo>
                  <a:lnTo>
                    <a:pt x="1853087" y="65993"/>
                  </a:lnTo>
                  <a:lnTo>
                    <a:pt x="1856570" y="65872"/>
                  </a:lnTo>
                  <a:lnTo>
                    <a:pt x="1860053" y="71118"/>
                  </a:lnTo>
                  <a:lnTo>
                    <a:pt x="1863537" y="76329"/>
                  </a:lnTo>
                  <a:lnTo>
                    <a:pt x="1867020" y="76190"/>
                  </a:lnTo>
                  <a:lnTo>
                    <a:pt x="1870503" y="81356"/>
                  </a:lnTo>
                  <a:lnTo>
                    <a:pt x="1873986" y="81209"/>
                  </a:lnTo>
                  <a:lnTo>
                    <a:pt x="1877470" y="86332"/>
                  </a:lnTo>
                  <a:lnTo>
                    <a:pt x="1880953" y="86176"/>
                  </a:lnTo>
                  <a:lnTo>
                    <a:pt x="1884436" y="86020"/>
                  </a:lnTo>
                  <a:lnTo>
                    <a:pt x="1887919" y="85866"/>
                  </a:lnTo>
                  <a:lnTo>
                    <a:pt x="1891403" y="85711"/>
                  </a:lnTo>
                  <a:lnTo>
                    <a:pt x="1894886" y="90766"/>
                  </a:lnTo>
                  <a:lnTo>
                    <a:pt x="1898369" y="95787"/>
                  </a:lnTo>
                  <a:lnTo>
                    <a:pt x="1901852" y="95616"/>
                  </a:lnTo>
                  <a:lnTo>
                    <a:pt x="1905336" y="95446"/>
                  </a:lnTo>
                  <a:lnTo>
                    <a:pt x="1908819" y="105542"/>
                  </a:lnTo>
                  <a:lnTo>
                    <a:pt x="1912302" y="105356"/>
                  </a:lnTo>
                  <a:lnTo>
                    <a:pt x="1915785" y="105170"/>
                  </a:lnTo>
                  <a:lnTo>
                    <a:pt x="1919269" y="104985"/>
                  </a:lnTo>
                  <a:lnTo>
                    <a:pt x="1922752" y="104800"/>
                  </a:lnTo>
                  <a:lnTo>
                    <a:pt x="1926235" y="104617"/>
                  </a:lnTo>
                  <a:lnTo>
                    <a:pt x="1929718" y="109491"/>
                  </a:lnTo>
                  <a:lnTo>
                    <a:pt x="1933202" y="114334"/>
                  </a:lnTo>
                  <a:lnTo>
                    <a:pt x="1936685" y="114135"/>
                  </a:lnTo>
                  <a:lnTo>
                    <a:pt x="1940168" y="118939"/>
                  </a:lnTo>
                  <a:lnTo>
                    <a:pt x="1943651" y="118733"/>
                  </a:lnTo>
                  <a:lnTo>
                    <a:pt x="1947135" y="118528"/>
                  </a:lnTo>
                  <a:lnTo>
                    <a:pt x="1950618" y="123286"/>
                  </a:lnTo>
                  <a:lnTo>
                    <a:pt x="1954101" y="123074"/>
                  </a:lnTo>
                  <a:lnTo>
                    <a:pt x="1957584" y="122862"/>
                  </a:lnTo>
                  <a:lnTo>
                    <a:pt x="1961068" y="122652"/>
                  </a:lnTo>
                  <a:lnTo>
                    <a:pt x="1964551" y="122442"/>
                  </a:lnTo>
                  <a:lnTo>
                    <a:pt x="1968034" y="122233"/>
                  </a:lnTo>
                  <a:lnTo>
                    <a:pt x="1971517" y="122025"/>
                  </a:lnTo>
                  <a:lnTo>
                    <a:pt x="1975001" y="126708"/>
                  </a:lnTo>
                  <a:lnTo>
                    <a:pt x="1978484" y="126493"/>
                  </a:lnTo>
                  <a:lnTo>
                    <a:pt x="1981967" y="126279"/>
                  </a:lnTo>
                  <a:lnTo>
                    <a:pt x="1985450" y="126065"/>
                  </a:lnTo>
                  <a:lnTo>
                    <a:pt x="1988934" y="125852"/>
                  </a:lnTo>
                  <a:lnTo>
                    <a:pt x="1992417" y="125640"/>
                  </a:lnTo>
                  <a:lnTo>
                    <a:pt x="1995900" y="130259"/>
                  </a:lnTo>
                  <a:lnTo>
                    <a:pt x="1999383" y="130040"/>
                  </a:lnTo>
                  <a:lnTo>
                    <a:pt x="2002867" y="129822"/>
                  </a:lnTo>
                  <a:lnTo>
                    <a:pt x="2006350" y="129605"/>
                  </a:lnTo>
                  <a:lnTo>
                    <a:pt x="2009833" y="129389"/>
                  </a:lnTo>
                  <a:lnTo>
                    <a:pt x="2013316" y="129174"/>
                  </a:lnTo>
                  <a:lnTo>
                    <a:pt x="2016799" y="128959"/>
                  </a:lnTo>
                  <a:lnTo>
                    <a:pt x="2020283" y="128745"/>
                  </a:lnTo>
                  <a:lnTo>
                    <a:pt x="2023766" y="128531"/>
                  </a:lnTo>
                  <a:lnTo>
                    <a:pt x="2027249" y="128318"/>
                  </a:lnTo>
                  <a:lnTo>
                    <a:pt x="2030732" y="128106"/>
                  </a:lnTo>
                  <a:lnTo>
                    <a:pt x="2034216" y="127895"/>
                  </a:lnTo>
                  <a:lnTo>
                    <a:pt x="2037699" y="127685"/>
                  </a:lnTo>
                  <a:lnTo>
                    <a:pt x="2041182" y="127475"/>
                  </a:lnTo>
                  <a:lnTo>
                    <a:pt x="2044665" y="127265"/>
                  </a:lnTo>
                  <a:lnTo>
                    <a:pt x="2048149" y="127057"/>
                  </a:lnTo>
                  <a:lnTo>
                    <a:pt x="2051632" y="127967"/>
                  </a:lnTo>
                  <a:lnTo>
                    <a:pt x="2055115" y="129128"/>
                  </a:lnTo>
                  <a:lnTo>
                    <a:pt x="2058598" y="130283"/>
                  </a:lnTo>
                  <a:lnTo>
                    <a:pt x="2062082" y="130902"/>
                  </a:lnTo>
                  <a:lnTo>
                    <a:pt x="2065565" y="130690"/>
                  </a:lnTo>
                  <a:lnTo>
                    <a:pt x="2069048" y="130478"/>
                  </a:lnTo>
                  <a:lnTo>
                    <a:pt x="2072531" y="139530"/>
                  </a:lnTo>
                  <a:lnTo>
                    <a:pt x="2076015" y="139305"/>
                  </a:lnTo>
                  <a:lnTo>
                    <a:pt x="2079498" y="139081"/>
                  </a:lnTo>
                  <a:lnTo>
                    <a:pt x="2082981" y="138857"/>
                  </a:lnTo>
                  <a:lnTo>
                    <a:pt x="2086464" y="138635"/>
                  </a:lnTo>
                  <a:lnTo>
                    <a:pt x="2089948" y="138413"/>
                  </a:lnTo>
                  <a:lnTo>
                    <a:pt x="2093431" y="138192"/>
                  </a:lnTo>
                  <a:lnTo>
                    <a:pt x="2096914" y="137971"/>
                  </a:lnTo>
                  <a:lnTo>
                    <a:pt x="2100397" y="137752"/>
                  </a:lnTo>
                  <a:lnTo>
                    <a:pt x="2103881" y="137533"/>
                  </a:lnTo>
                  <a:lnTo>
                    <a:pt x="2107364" y="137314"/>
                  </a:lnTo>
                  <a:lnTo>
                    <a:pt x="2110847" y="137096"/>
                  </a:lnTo>
                  <a:lnTo>
                    <a:pt x="2114330" y="145924"/>
                  </a:lnTo>
                  <a:lnTo>
                    <a:pt x="2117814" y="145694"/>
                  </a:lnTo>
                  <a:lnTo>
                    <a:pt x="2121297" y="145465"/>
                  </a:lnTo>
                  <a:lnTo>
                    <a:pt x="2124780" y="145236"/>
                  </a:lnTo>
                  <a:lnTo>
                    <a:pt x="2128263" y="145008"/>
                  </a:lnTo>
                  <a:lnTo>
                    <a:pt x="2131747" y="144781"/>
                  </a:lnTo>
                  <a:lnTo>
                    <a:pt x="2135230" y="144555"/>
                  </a:lnTo>
                  <a:lnTo>
                    <a:pt x="2138713" y="144329"/>
                  </a:lnTo>
                  <a:lnTo>
                    <a:pt x="2142196" y="144104"/>
                  </a:lnTo>
                  <a:lnTo>
                    <a:pt x="2145680" y="143880"/>
                  </a:lnTo>
                  <a:lnTo>
                    <a:pt x="2149163" y="143657"/>
                  </a:lnTo>
                  <a:lnTo>
                    <a:pt x="2152646" y="143434"/>
                  </a:lnTo>
                  <a:lnTo>
                    <a:pt x="2156129" y="143211"/>
                  </a:lnTo>
                  <a:lnTo>
                    <a:pt x="2159613" y="142990"/>
                  </a:lnTo>
                  <a:lnTo>
                    <a:pt x="2163096" y="142769"/>
                  </a:lnTo>
                  <a:lnTo>
                    <a:pt x="2166579" y="142549"/>
                  </a:lnTo>
                  <a:lnTo>
                    <a:pt x="2170062" y="142330"/>
                  </a:lnTo>
                  <a:lnTo>
                    <a:pt x="2173546" y="142111"/>
                  </a:lnTo>
                  <a:lnTo>
                    <a:pt x="2177029" y="141893"/>
                  </a:lnTo>
                  <a:lnTo>
                    <a:pt x="2180512" y="141675"/>
                  </a:lnTo>
                  <a:lnTo>
                    <a:pt x="2183995" y="141458"/>
                  </a:lnTo>
                  <a:lnTo>
                    <a:pt x="2187479" y="141242"/>
                  </a:lnTo>
                  <a:lnTo>
                    <a:pt x="2190962" y="141027"/>
                  </a:lnTo>
                  <a:lnTo>
                    <a:pt x="2194445" y="140812"/>
                  </a:lnTo>
                  <a:lnTo>
                    <a:pt x="2197928" y="140598"/>
                  </a:lnTo>
                  <a:lnTo>
                    <a:pt x="2201412" y="144725"/>
                  </a:lnTo>
                  <a:lnTo>
                    <a:pt x="2204895" y="144506"/>
                  </a:lnTo>
                  <a:lnTo>
                    <a:pt x="2208378" y="144287"/>
                  </a:lnTo>
                  <a:lnTo>
                    <a:pt x="2211861" y="144069"/>
                  </a:lnTo>
                  <a:lnTo>
                    <a:pt x="2215345" y="143852"/>
                  </a:lnTo>
                  <a:lnTo>
                    <a:pt x="2218828" y="143636"/>
                  </a:lnTo>
                  <a:lnTo>
                    <a:pt x="2222311" y="143420"/>
                  </a:lnTo>
                  <a:lnTo>
                    <a:pt x="2225794" y="143205"/>
                  </a:lnTo>
                  <a:lnTo>
                    <a:pt x="2229278" y="142990"/>
                  </a:lnTo>
                  <a:lnTo>
                    <a:pt x="2232761" y="147049"/>
                  </a:lnTo>
                  <a:lnTo>
                    <a:pt x="2236244" y="151086"/>
                  </a:lnTo>
                  <a:lnTo>
                    <a:pt x="2239727" y="150862"/>
                  </a:lnTo>
                  <a:lnTo>
                    <a:pt x="2243211" y="150638"/>
                  </a:lnTo>
                  <a:lnTo>
                    <a:pt x="2246694" y="163065"/>
                  </a:lnTo>
                  <a:lnTo>
                    <a:pt x="2250177" y="162824"/>
                  </a:lnTo>
                  <a:lnTo>
                    <a:pt x="2253660" y="162584"/>
                  </a:lnTo>
                  <a:lnTo>
                    <a:pt x="2257144" y="166523"/>
                  </a:lnTo>
                  <a:lnTo>
                    <a:pt x="2260627" y="166278"/>
                  </a:lnTo>
                  <a:lnTo>
                    <a:pt x="2264110" y="166035"/>
                  </a:lnTo>
                  <a:lnTo>
                    <a:pt x="2267593" y="165792"/>
                  </a:lnTo>
                  <a:lnTo>
                    <a:pt x="2271077" y="165550"/>
                  </a:lnTo>
                  <a:lnTo>
                    <a:pt x="2274560" y="181801"/>
                  </a:lnTo>
                  <a:lnTo>
                    <a:pt x="2278043" y="181537"/>
                  </a:lnTo>
                  <a:lnTo>
                    <a:pt x="2281526" y="181275"/>
                  </a:lnTo>
                  <a:lnTo>
                    <a:pt x="2285010" y="181013"/>
                  </a:lnTo>
                  <a:lnTo>
                    <a:pt x="2288493" y="184827"/>
                  </a:lnTo>
                  <a:lnTo>
                    <a:pt x="2291976" y="184561"/>
                  </a:lnTo>
                  <a:lnTo>
                    <a:pt x="2295459" y="184296"/>
                  </a:lnTo>
                  <a:lnTo>
                    <a:pt x="2298942" y="184031"/>
                  </a:lnTo>
                  <a:lnTo>
                    <a:pt x="2302426" y="187811"/>
                  </a:lnTo>
                  <a:lnTo>
                    <a:pt x="2305909" y="187542"/>
                  </a:lnTo>
                  <a:lnTo>
                    <a:pt x="2309392" y="187275"/>
                  </a:lnTo>
                  <a:lnTo>
                    <a:pt x="2312875" y="187008"/>
                  </a:lnTo>
                  <a:lnTo>
                    <a:pt x="2316359" y="186741"/>
                  </a:lnTo>
                  <a:lnTo>
                    <a:pt x="2319842" y="186476"/>
                  </a:lnTo>
                  <a:lnTo>
                    <a:pt x="2323325" y="190212"/>
                  </a:lnTo>
                  <a:lnTo>
                    <a:pt x="2326808" y="189943"/>
                  </a:lnTo>
                  <a:lnTo>
                    <a:pt x="2330292" y="189675"/>
                  </a:lnTo>
                  <a:lnTo>
                    <a:pt x="2333775" y="189407"/>
                  </a:lnTo>
                  <a:lnTo>
                    <a:pt x="2337258" y="189140"/>
                  </a:lnTo>
                  <a:lnTo>
                    <a:pt x="2340741" y="188874"/>
                  </a:lnTo>
                  <a:lnTo>
                    <a:pt x="2344225" y="188608"/>
                  </a:lnTo>
                  <a:lnTo>
                    <a:pt x="2347708" y="188344"/>
                  </a:lnTo>
                  <a:lnTo>
                    <a:pt x="2351191" y="188080"/>
                  </a:lnTo>
                  <a:lnTo>
                    <a:pt x="2354674" y="187817"/>
                  </a:lnTo>
                  <a:lnTo>
                    <a:pt x="2358158" y="187554"/>
                  </a:lnTo>
                  <a:lnTo>
                    <a:pt x="2361641" y="187292"/>
                  </a:lnTo>
                  <a:lnTo>
                    <a:pt x="2365124" y="187031"/>
                  </a:lnTo>
                  <a:lnTo>
                    <a:pt x="2368607" y="186771"/>
                  </a:lnTo>
                  <a:lnTo>
                    <a:pt x="2372091" y="186511"/>
                  </a:lnTo>
                  <a:lnTo>
                    <a:pt x="2375574" y="186253"/>
                  </a:lnTo>
                  <a:lnTo>
                    <a:pt x="2379057" y="185994"/>
                  </a:lnTo>
                  <a:lnTo>
                    <a:pt x="2382540" y="185737"/>
                  </a:lnTo>
                  <a:lnTo>
                    <a:pt x="2386024" y="185480"/>
                  </a:lnTo>
                  <a:lnTo>
                    <a:pt x="2389507" y="185224"/>
                  </a:lnTo>
                  <a:lnTo>
                    <a:pt x="2392990" y="184969"/>
                  </a:lnTo>
                  <a:lnTo>
                    <a:pt x="2396473" y="184714"/>
                  </a:lnTo>
                  <a:lnTo>
                    <a:pt x="2399957" y="184461"/>
                  </a:lnTo>
                  <a:lnTo>
                    <a:pt x="2403440" y="184207"/>
                  </a:lnTo>
                  <a:lnTo>
                    <a:pt x="2406923" y="183955"/>
                  </a:lnTo>
                  <a:lnTo>
                    <a:pt x="2410406" y="183703"/>
                  </a:lnTo>
                  <a:lnTo>
                    <a:pt x="2413890" y="183452"/>
                  </a:lnTo>
                  <a:lnTo>
                    <a:pt x="2417373" y="183201"/>
                  </a:lnTo>
                  <a:lnTo>
                    <a:pt x="2420856" y="182952"/>
                  </a:lnTo>
                  <a:lnTo>
                    <a:pt x="2424339" y="182703"/>
                  </a:lnTo>
                  <a:lnTo>
                    <a:pt x="2427823" y="186292"/>
                  </a:lnTo>
                  <a:lnTo>
                    <a:pt x="2431306" y="186039"/>
                  </a:lnTo>
                  <a:lnTo>
                    <a:pt x="2434789" y="189606"/>
                  </a:lnTo>
                  <a:lnTo>
                    <a:pt x="2438272" y="189350"/>
                  </a:lnTo>
                  <a:lnTo>
                    <a:pt x="2441756" y="192895"/>
                  </a:lnTo>
                  <a:lnTo>
                    <a:pt x="2445239" y="192636"/>
                  </a:lnTo>
                  <a:lnTo>
                    <a:pt x="2448722" y="196159"/>
                  </a:lnTo>
                  <a:lnTo>
                    <a:pt x="2452205" y="195896"/>
                  </a:lnTo>
                  <a:lnTo>
                    <a:pt x="2455689" y="195634"/>
                  </a:lnTo>
                  <a:lnTo>
                    <a:pt x="2459172" y="199131"/>
                  </a:lnTo>
                  <a:lnTo>
                    <a:pt x="2462655" y="198866"/>
                  </a:lnTo>
                  <a:lnTo>
                    <a:pt x="2466138" y="198601"/>
                  </a:lnTo>
                  <a:lnTo>
                    <a:pt x="2469622" y="198337"/>
                  </a:lnTo>
                  <a:lnTo>
                    <a:pt x="2473105" y="198073"/>
                  </a:lnTo>
                  <a:lnTo>
                    <a:pt x="2476588" y="197811"/>
                  </a:lnTo>
                  <a:lnTo>
                    <a:pt x="2480071" y="197548"/>
                  </a:lnTo>
                  <a:lnTo>
                    <a:pt x="2483555" y="201005"/>
                  </a:lnTo>
                  <a:lnTo>
                    <a:pt x="2487038" y="200740"/>
                  </a:lnTo>
                  <a:lnTo>
                    <a:pt x="2490521" y="200475"/>
                  </a:lnTo>
                  <a:lnTo>
                    <a:pt x="2494004" y="207595"/>
                  </a:lnTo>
                  <a:lnTo>
                    <a:pt x="2497488" y="207323"/>
                  </a:lnTo>
                  <a:lnTo>
                    <a:pt x="2500971" y="207051"/>
                  </a:lnTo>
                  <a:lnTo>
                    <a:pt x="2504454" y="217753"/>
                  </a:lnTo>
                  <a:lnTo>
                    <a:pt x="2507937" y="217469"/>
                  </a:lnTo>
                  <a:lnTo>
                    <a:pt x="2511421" y="220819"/>
                  </a:lnTo>
                  <a:lnTo>
                    <a:pt x="2514904" y="220533"/>
                  </a:lnTo>
                  <a:lnTo>
                    <a:pt x="2518387" y="220247"/>
                  </a:lnTo>
                  <a:lnTo>
                    <a:pt x="2521870" y="219962"/>
                  </a:lnTo>
                  <a:lnTo>
                    <a:pt x="2525354" y="219678"/>
                  </a:lnTo>
                  <a:lnTo>
                    <a:pt x="2528837" y="226591"/>
                  </a:lnTo>
                  <a:lnTo>
                    <a:pt x="2532320" y="226300"/>
                  </a:lnTo>
                  <a:lnTo>
                    <a:pt x="2535803" y="226009"/>
                  </a:lnTo>
                  <a:lnTo>
                    <a:pt x="2539287" y="225719"/>
                  </a:lnTo>
                  <a:lnTo>
                    <a:pt x="2542770" y="225430"/>
                  </a:lnTo>
                  <a:lnTo>
                    <a:pt x="2546253" y="225142"/>
                  </a:lnTo>
                  <a:lnTo>
                    <a:pt x="2549736" y="224854"/>
                  </a:lnTo>
                  <a:lnTo>
                    <a:pt x="2553220" y="231673"/>
                  </a:lnTo>
                  <a:lnTo>
                    <a:pt x="2556703" y="241967"/>
                  </a:lnTo>
                  <a:lnTo>
                    <a:pt x="2560186" y="241661"/>
                  </a:lnTo>
                  <a:lnTo>
                    <a:pt x="2563669" y="241355"/>
                  </a:lnTo>
                  <a:lnTo>
                    <a:pt x="2567153" y="241050"/>
                  </a:lnTo>
                  <a:lnTo>
                    <a:pt x="2570636" y="244244"/>
                  </a:lnTo>
                  <a:lnTo>
                    <a:pt x="2574119" y="243937"/>
                  </a:lnTo>
                  <a:lnTo>
                    <a:pt x="2577602" y="267850"/>
                  </a:lnTo>
                  <a:lnTo>
                    <a:pt x="2581085" y="267516"/>
                  </a:lnTo>
                  <a:lnTo>
                    <a:pt x="2584569" y="267183"/>
                  </a:lnTo>
                  <a:lnTo>
                    <a:pt x="2588052" y="266851"/>
                  </a:lnTo>
                  <a:lnTo>
                    <a:pt x="2591535" y="269935"/>
                  </a:lnTo>
                  <a:lnTo>
                    <a:pt x="2595018" y="273004"/>
                  </a:lnTo>
                  <a:lnTo>
                    <a:pt x="2598502" y="272667"/>
                  </a:lnTo>
                  <a:lnTo>
                    <a:pt x="2601985" y="272331"/>
                  </a:lnTo>
                  <a:lnTo>
                    <a:pt x="2605468" y="271995"/>
                  </a:lnTo>
                  <a:lnTo>
                    <a:pt x="2608951" y="275041"/>
                  </a:lnTo>
                  <a:lnTo>
                    <a:pt x="2612435" y="284793"/>
                  </a:lnTo>
                  <a:lnTo>
                    <a:pt x="2615918" y="284445"/>
                  </a:lnTo>
                  <a:lnTo>
                    <a:pt x="2619401" y="284098"/>
                  </a:lnTo>
                  <a:lnTo>
                    <a:pt x="2622884" y="293744"/>
                  </a:lnTo>
                  <a:lnTo>
                    <a:pt x="2626368" y="293387"/>
                  </a:lnTo>
                  <a:lnTo>
                    <a:pt x="2629851" y="306230"/>
                  </a:lnTo>
                  <a:lnTo>
                    <a:pt x="2633334" y="305861"/>
                  </a:lnTo>
                  <a:lnTo>
                    <a:pt x="2636817" y="305492"/>
                  </a:lnTo>
                  <a:lnTo>
                    <a:pt x="2640301" y="305124"/>
                  </a:lnTo>
                  <a:lnTo>
                    <a:pt x="2643784" y="314542"/>
                  </a:lnTo>
                  <a:lnTo>
                    <a:pt x="2647267" y="320649"/>
                  </a:lnTo>
                  <a:lnTo>
                    <a:pt x="2650750" y="320266"/>
                  </a:lnTo>
                  <a:lnTo>
                    <a:pt x="2654234" y="329538"/>
                  </a:lnTo>
                  <a:lnTo>
                    <a:pt x="2657717" y="329147"/>
                  </a:lnTo>
                  <a:lnTo>
                    <a:pt x="2661200" y="328757"/>
                  </a:lnTo>
                  <a:lnTo>
                    <a:pt x="2664683" y="328368"/>
                  </a:lnTo>
                  <a:lnTo>
                    <a:pt x="2668167" y="327980"/>
                  </a:lnTo>
                  <a:lnTo>
                    <a:pt x="2671650" y="327592"/>
                  </a:lnTo>
                  <a:lnTo>
                    <a:pt x="2675133" y="327206"/>
                  </a:lnTo>
                  <a:lnTo>
                    <a:pt x="2678616" y="326820"/>
                  </a:lnTo>
                  <a:lnTo>
                    <a:pt x="2682100" y="327580"/>
                  </a:lnTo>
                  <a:lnTo>
                    <a:pt x="2685583" y="330900"/>
                  </a:lnTo>
                  <a:lnTo>
                    <a:pt x="2689066" y="332005"/>
                  </a:lnTo>
                  <a:lnTo>
                    <a:pt x="2692549" y="331616"/>
                  </a:lnTo>
                  <a:lnTo>
                    <a:pt x="2696033" y="331229"/>
                  </a:lnTo>
                  <a:lnTo>
                    <a:pt x="2699516" y="330842"/>
                  </a:lnTo>
                  <a:lnTo>
                    <a:pt x="2702999" y="330456"/>
                  </a:lnTo>
                  <a:lnTo>
                    <a:pt x="2706482" y="345719"/>
                  </a:lnTo>
                  <a:lnTo>
                    <a:pt x="2709966" y="345319"/>
                  </a:lnTo>
                  <a:lnTo>
                    <a:pt x="2713449" y="344919"/>
                  </a:lnTo>
                  <a:lnTo>
                    <a:pt x="2716932" y="344521"/>
                  </a:lnTo>
                  <a:lnTo>
                    <a:pt x="2720415" y="350313"/>
                  </a:lnTo>
                  <a:lnTo>
                    <a:pt x="2723899" y="349910"/>
                  </a:lnTo>
                  <a:lnTo>
                    <a:pt x="2727382" y="349508"/>
                  </a:lnTo>
                  <a:lnTo>
                    <a:pt x="2730865" y="349107"/>
                  </a:lnTo>
                  <a:lnTo>
                    <a:pt x="2734348" y="354848"/>
                  </a:lnTo>
                  <a:lnTo>
                    <a:pt x="2737832" y="354442"/>
                  </a:lnTo>
                  <a:lnTo>
                    <a:pt x="2741315" y="354038"/>
                  </a:lnTo>
                  <a:lnTo>
                    <a:pt x="2744798" y="356686"/>
                  </a:lnTo>
                  <a:lnTo>
                    <a:pt x="2748281" y="356280"/>
                  </a:lnTo>
                  <a:lnTo>
                    <a:pt x="2751765" y="355876"/>
                  </a:lnTo>
                  <a:lnTo>
                    <a:pt x="2755248" y="364565"/>
                  </a:lnTo>
                  <a:lnTo>
                    <a:pt x="2758731" y="364153"/>
                  </a:lnTo>
                  <a:lnTo>
                    <a:pt x="2762214" y="369762"/>
                  </a:lnTo>
                  <a:lnTo>
                    <a:pt x="2765698" y="369346"/>
                  </a:lnTo>
                  <a:lnTo>
                    <a:pt x="2769181" y="374917"/>
                  </a:lnTo>
                  <a:lnTo>
                    <a:pt x="2772664" y="374496"/>
                  </a:lnTo>
                  <a:lnTo>
                    <a:pt x="2776147" y="374077"/>
                  </a:lnTo>
                  <a:lnTo>
                    <a:pt x="2779631" y="376634"/>
                  </a:lnTo>
                  <a:lnTo>
                    <a:pt x="2783114" y="376213"/>
                  </a:lnTo>
                  <a:lnTo>
                    <a:pt x="2786597" y="375794"/>
                  </a:lnTo>
                  <a:lnTo>
                    <a:pt x="2790080" y="375375"/>
                  </a:lnTo>
                  <a:lnTo>
                    <a:pt x="2793564" y="374957"/>
                  </a:lnTo>
                  <a:lnTo>
                    <a:pt x="2797047" y="377496"/>
                  </a:lnTo>
                  <a:lnTo>
                    <a:pt x="2800530" y="380024"/>
                  </a:lnTo>
                  <a:lnTo>
                    <a:pt x="2804013" y="379604"/>
                  </a:lnTo>
                  <a:lnTo>
                    <a:pt x="2807497" y="379184"/>
                  </a:lnTo>
                  <a:lnTo>
                    <a:pt x="2810980" y="399178"/>
                  </a:lnTo>
                  <a:lnTo>
                    <a:pt x="2814463" y="401632"/>
                  </a:lnTo>
                  <a:lnTo>
                    <a:pt x="2817946" y="409827"/>
                  </a:lnTo>
                  <a:lnTo>
                    <a:pt x="2821430" y="409380"/>
                  </a:lnTo>
                  <a:lnTo>
                    <a:pt x="2824913" y="408935"/>
                  </a:lnTo>
                  <a:lnTo>
                    <a:pt x="2828396" y="411349"/>
                  </a:lnTo>
                  <a:lnTo>
                    <a:pt x="2831879" y="410903"/>
                  </a:lnTo>
                  <a:lnTo>
                    <a:pt x="2835363" y="410458"/>
                  </a:lnTo>
                  <a:lnTo>
                    <a:pt x="2838846" y="410014"/>
                  </a:lnTo>
                  <a:lnTo>
                    <a:pt x="2842329" y="409570"/>
                  </a:lnTo>
                  <a:lnTo>
                    <a:pt x="2845812" y="417633"/>
                  </a:lnTo>
                  <a:lnTo>
                    <a:pt x="2849296" y="417184"/>
                  </a:lnTo>
                  <a:lnTo>
                    <a:pt x="2852779" y="422369"/>
                  </a:lnTo>
                  <a:lnTo>
                    <a:pt x="2856262" y="421917"/>
                  </a:lnTo>
                  <a:lnTo>
                    <a:pt x="2859745" y="424269"/>
                  </a:lnTo>
                  <a:lnTo>
                    <a:pt x="2863229" y="426612"/>
                  </a:lnTo>
                  <a:lnTo>
                    <a:pt x="2866712" y="426157"/>
                  </a:lnTo>
                  <a:lnTo>
                    <a:pt x="2870195" y="428489"/>
                  </a:lnTo>
                  <a:lnTo>
                    <a:pt x="2873678" y="428034"/>
                  </a:lnTo>
                  <a:lnTo>
                    <a:pt x="2877161" y="430355"/>
                  </a:lnTo>
                  <a:lnTo>
                    <a:pt x="2880645" y="429899"/>
                  </a:lnTo>
                  <a:lnTo>
                    <a:pt x="2884128" y="434970"/>
                  </a:lnTo>
                  <a:lnTo>
                    <a:pt x="2887611" y="434511"/>
                  </a:lnTo>
                  <a:lnTo>
                    <a:pt x="2891094" y="434053"/>
                  </a:lnTo>
                  <a:lnTo>
                    <a:pt x="2894578" y="439087"/>
                  </a:lnTo>
                  <a:lnTo>
                    <a:pt x="2898061" y="441362"/>
                  </a:lnTo>
                  <a:lnTo>
                    <a:pt x="2901544" y="440899"/>
                  </a:lnTo>
                  <a:lnTo>
                    <a:pt x="2905027" y="443164"/>
                  </a:lnTo>
                  <a:lnTo>
                    <a:pt x="2908511" y="442701"/>
                  </a:lnTo>
                  <a:lnTo>
                    <a:pt x="2911994" y="444955"/>
                  </a:lnTo>
                  <a:lnTo>
                    <a:pt x="2915477" y="449905"/>
                  </a:lnTo>
                  <a:lnTo>
                    <a:pt x="2918960" y="449437"/>
                  </a:lnTo>
                  <a:lnTo>
                    <a:pt x="2922444" y="454355"/>
                  </a:lnTo>
                  <a:lnTo>
                    <a:pt x="2925927" y="453885"/>
                  </a:lnTo>
                  <a:lnTo>
                    <a:pt x="2929410" y="456096"/>
                  </a:lnTo>
                  <a:lnTo>
                    <a:pt x="2932893" y="455625"/>
                  </a:lnTo>
                  <a:lnTo>
                    <a:pt x="2936377" y="457827"/>
                  </a:lnTo>
                  <a:lnTo>
                    <a:pt x="2939860" y="457355"/>
                  </a:lnTo>
                  <a:lnTo>
                    <a:pt x="2943343" y="462204"/>
                  </a:lnTo>
                  <a:lnTo>
                    <a:pt x="2946826" y="461730"/>
                  </a:lnTo>
                  <a:lnTo>
                    <a:pt x="2950310" y="461257"/>
                  </a:lnTo>
                  <a:lnTo>
                    <a:pt x="2953793" y="463431"/>
                  </a:lnTo>
                  <a:lnTo>
                    <a:pt x="2957276" y="465596"/>
                  </a:lnTo>
                  <a:lnTo>
                    <a:pt x="2960759" y="465121"/>
                  </a:lnTo>
                  <a:lnTo>
                    <a:pt x="2964243" y="464648"/>
                  </a:lnTo>
                  <a:lnTo>
                    <a:pt x="2967726" y="464175"/>
                  </a:lnTo>
                  <a:lnTo>
                    <a:pt x="2971209" y="466328"/>
                  </a:lnTo>
                  <a:lnTo>
                    <a:pt x="2974692" y="481497"/>
                  </a:lnTo>
                  <a:lnTo>
                    <a:pt x="2978176" y="483600"/>
                  </a:lnTo>
                  <a:lnTo>
                    <a:pt x="2981659" y="483114"/>
                  </a:lnTo>
                  <a:lnTo>
                    <a:pt x="2985142" y="482628"/>
                  </a:lnTo>
                  <a:lnTo>
                    <a:pt x="2988625" y="484721"/>
                  </a:lnTo>
                  <a:lnTo>
                    <a:pt x="2992109" y="489374"/>
                  </a:lnTo>
                  <a:lnTo>
                    <a:pt x="2995592" y="488885"/>
                  </a:lnTo>
                  <a:lnTo>
                    <a:pt x="2999075" y="490955"/>
                  </a:lnTo>
                  <a:lnTo>
                    <a:pt x="3002558" y="493017"/>
                  </a:lnTo>
                  <a:lnTo>
                    <a:pt x="3006042" y="495072"/>
                  </a:lnTo>
                  <a:lnTo>
                    <a:pt x="3009525" y="494580"/>
                  </a:lnTo>
                  <a:lnTo>
                    <a:pt x="3013008" y="496626"/>
                  </a:lnTo>
                  <a:lnTo>
                    <a:pt x="3016491" y="503713"/>
                  </a:lnTo>
                  <a:lnTo>
                    <a:pt x="3019975" y="503216"/>
                  </a:lnTo>
                  <a:lnTo>
                    <a:pt x="3023458" y="505233"/>
                  </a:lnTo>
                  <a:lnTo>
                    <a:pt x="3026941" y="512245"/>
                  </a:lnTo>
                  <a:lnTo>
                    <a:pt x="3030424" y="514235"/>
                  </a:lnTo>
                  <a:lnTo>
                    <a:pt x="3033908" y="513732"/>
                  </a:lnTo>
                  <a:lnTo>
                    <a:pt x="3037391" y="515714"/>
                  </a:lnTo>
                  <a:lnTo>
                    <a:pt x="3040874" y="515211"/>
                  </a:lnTo>
                  <a:lnTo>
                    <a:pt x="3044357" y="514708"/>
                  </a:lnTo>
                  <a:lnTo>
                    <a:pt x="3047841" y="514207"/>
                  </a:lnTo>
                  <a:lnTo>
                    <a:pt x="3051324" y="513707"/>
                  </a:lnTo>
                  <a:lnTo>
                    <a:pt x="3054807" y="513207"/>
                  </a:lnTo>
                  <a:lnTo>
                    <a:pt x="3058290" y="515177"/>
                  </a:lnTo>
                  <a:lnTo>
                    <a:pt x="3061774" y="517139"/>
                  </a:lnTo>
                  <a:lnTo>
                    <a:pt x="3065257" y="519095"/>
                  </a:lnTo>
                  <a:lnTo>
                    <a:pt x="3068740" y="525932"/>
                  </a:lnTo>
                  <a:lnTo>
                    <a:pt x="3072223" y="525425"/>
                  </a:lnTo>
                  <a:lnTo>
                    <a:pt x="3075707" y="539465"/>
                  </a:lnTo>
                  <a:lnTo>
                    <a:pt x="3079190" y="538949"/>
                  </a:lnTo>
                  <a:lnTo>
                    <a:pt x="3082673" y="538434"/>
                  </a:lnTo>
                  <a:lnTo>
                    <a:pt x="3086156" y="549905"/>
                  </a:lnTo>
                  <a:lnTo>
                    <a:pt x="3089640" y="549383"/>
                  </a:lnTo>
                  <a:lnTo>
                    <a:pt x="3093123" y="548861"/>
                  </a:lnTo>
                  <a:lnTo>
                    <a:pt x="3096606" y="562561"/>
                  </a:lnTo>
                  <a:lnTo>
                    <a:pt x="3100089" y="576103"/>
                  </a:lnTo>
                  <a:lnTo>
                    <a:pt x="3103573" y="580221"/>
                  </a:lnTo>
                  <a:lnTo>
                    <a:pt x="3107056" y="582000"/>
                  </a:lnTo>
                  <a:lnTo>
                    <a:pt x="3110539" y="583773"/>
                  </a:lnTo>
                  <a:lnTo>
                    <a:pt x="3114022" y="587846"/>
                  </a:lnTo>
                  <a:lnTo>
                    <a:pt x="3117506" y="594193"/>
                  </a:lnTo>
                  <a:lnTo>
                    <a:pt x="3120989" y="593643"/>
                  </a:lnTo>
                  <a:lnTo>
                    <a:pt x="3124472" y="593094"/>
                  </a:lnTo>
                  <a:lnTo>
                    <a:pt x="3127955" y="592546"/>
                  </a:lnTo>
                  <a:lnTo>
                    <a:pt x="3131439" y="596563"/>
                  </a:lnTo>
                  <a:lnTo>
                    <a:pt x="3134922" y="605091"/>
                  </a:lnTo>
                  <a:lnTo>
                    <a:pt x="3138405" y="604536"/>
                  </a:lnTo>
                  <a:lnTo>
                    <a:pt x="3141888" y="607610"/>
                  </a:lnTo>
                  <a:lnTo>
                    <a:pt x="3145372" y="610186"/>
                  </a:lnTo>
                  <a:lnTo>
                    <a:pt x="3148855" y="611872"/>
                  </a:lnTo>
                  <a:lnTo>
                    <a:pt x="3152338" y="615788"/>
                  </a:lnTo>
                  <a:lnTo>
                    <a:pt x="3155821" y="617458"/>
                  </a:lnTo>
                  <a:lnTo>
                    <a:pt x="3159304" y="623562"/>
                  </a:lnTo>
                  <a:lnTo>
                    <a:pt x="3162788" y="622998"/>
                  </a:lnTo>
                  <a:lnTo>
                    <a:pt x="3166271" y="622435"/>
                  </a:lnTo>
                  <a:lnTo>
                    <a:pt x="3169754" y="621873"/>
                  </a:lnTo>
                  <a:lnTo>
                    <a:pt x="3173237" y="630125"/>
                  </a:lnTo>
                  <a:lnTo>
                    <a:pt x="3176721" y="631752"/>
                  </a:lnTo>
                  <a:lnTo>
                    <a:pt x="3180204" y="631185"/>
                  </a:lnTo>
                  <a:lnTo>
                    <a:pt x="3183687" y="630620"/>
                  </a:lnTo>
                  <a:lnTo>
                    <a:pt x="3187170" y="636601"/>
                  </a:lnTo>
                  <a:lnTo>
                    <a:pt x="3190654" y="638206"/>
                  </a:lnTo>
                  <a:lnTo>
                    <a:pt x="3194137" y="646293"/>
                  </a:lnTo>
                  <a:lnTo>
                    <a:pt x="3197620" y="645720"/>
                  </a:lnTo>
                  <a:lnTo>
                    <a:pt x="3201103" y="649449"/>
                  </a:lnTo>
                  <a:lnTo>
                    <a:pt x="3204587" y="653161"/>
                  </a:lnTo>
                  <a:lnTo>
                    <a:pt x="3208070" y="656855"/>
                  </a:lnTo>
                  <a:lnTo>
                    <a:pt x="3211553" y="656277"/>
                  </a:lnTo>
                  <a:lnTo>
                    <a:pt x="3215036" y="664190"/>
                  </a:lnTo>
                  <a:lnTo>
                    <a:pt x="3218520" y="663608"/>
                  </a:lnTo>
                  <a:lnTo>
                    <a:pt x="3222003" y="663028"/>
                  </a:lnTo>
                  <a:lnTo>
                    <a:pt x="3225486" y="668770"/>
                  </a:lnTo>
                  <a:lnTo>
                    <a:pt x="3228969" y="668187"/>
                  </a:lnTo>
                  <a:lnTo>
                    <a:pt x="3232453" y="667605"/>
                  </a:lnTo>
                  <a:lnTo>
                    <a:pt x="3235936" y="669121"/>
                  </a:lnTo>
                  <a:lnTo>
                    <a:pt x="3239419" y="674807"/>
                  </a:lnTo>
                  <a:lnTo>
                    <a:pt x="3242902" y="682531"/>
                  </a:lnTo>
                  <a:lnTo>
                    <a:pt x="3246386" y="681942"/>
                  </a:lnTo>
                  <a:lnTo>
                    <a:pt x="3249869" y="683420"/>
                  </a:lnTo>
                  <a:lnTo>
                    <a:pt x="3253352" y="682832"/>
                  </a:lnTo>
                  <a:lnTo>
                    <a:pt x="3256835" y="692519"/>
                  </a:lnTo>
                  <a:lnTo>
                    <a:pt x="3260319" y="691926"/>
                  </a:lnTo>
                  <a:lnTo>
                    <a:pt x="3263802" y="693378"/>
                  </a:lnTo>
                  <a:lnTo>
                    <a:pt x="3267285" y="696860"/>
                  </a:lnTo>
                  <a:lnTo>
                    <a:pt x="3270768" y="696267"/>
                  </a:lnTo>
                  <a:lnTo>
                    <a:pt x="3274252" y="697704"/>
                  </a:lnTo>
                  <a:lnTo>
                    <a:pt x="3277735" y="703181"/>
                  </a:lnTo>
                  <a:lnTo>
                    <a:pt x="3281218" y="702585"/>
                  </a:lnTo>
                  <a:lnTo>
                    <a:pt x="3284701" y="722007"/>
                  </a:lnTo>
                  <a:lnTo>
                    <a:pt x="3288185" y="721401"/>
                  </a:lnTo>
                  <a:lnTo>
                    <a:pt x="3291668" y="720796"/>
                  </a:lnTo>
                  <a:lnTo>
                    <a:pt x="3295151" y="720191"/>
                  </a:lnTo>
                  <a:lnTo>
                    <a:pt x="3298634" y="719588"/>
                  </a:lnTo>
                  <a:lnTo>
                    <a:pt x="3302118" y="722942"/>
                  </a:lnTo>
                  <a:lnTo>
                    <a:pt x="3305601" y="722338"/>
                  </a:lnTo>
                  <a:lnTo>
                    <a:pt x="3309084" y="724889"/>
                  </a:lnTo>
                  <a:lnTo>
                    <a:pt x="3312567" y="727037"/>
                  </a:lnTo>
                  <a:lnTo>
                    <a:pt x="3316051" y="740100"/>
                  </a:lnTo>
                  <a:lnTo>
                    <a:pt x="3319534" y="739488"/>
                  </a:lnTo>
                  <a:lnTo>
                    <a:pt x="3323017" y="740816"/>
                  </a:lnTo>
                  <a:lnTo>
                    <a:pt x="3326500" y="740205"/>
                  </a:lnTo>
                  <a:lnTo>
                    <a:pt x="3329984" y="741530"/>
                  </a:lnTo>
                  <a:lnTo>
                    <a:pt x="3333467" y="742850"/>
                  </a:lnTo>
                  <a:lnTo>
                    <a:pt x="3336950" y="748010"/>
                  </a:lnTo>
                  <a:lnTo>
                    <a:pt x="3340433" y="749315"/>
                  </a:lnTo>
                  <a:lnTo>
                    <a:pt x="3343917" y="748702"/>
                  </a:lnTo>
                  <a:lnTo>
                    <a:pt x="3347400" y="751912"/>
                  </a:lnTo>
                  <a:lnTo>
                    <a:pt x="3350883" y="753204"/>
                  </a:lnTo>
                  <a:lnTo>
                    <a:pt x="3354366" y="752591"/>
                  </a:lnTo>
                  <a:lnTo>
                    <a:pt x="3357850" y="751979"/>
                  </a:lnTo>
                  <a:lnTo>
                    <a:pt x="3361333" y="775859"/>
                  </a:lnTo>
                  <a:lnTo>
                    <a:pt x="3364816" y="778961"/>
                  </a:lnTo>
                  <a:lnTo>
                    <a:pt x="3368299" y="798639"/>
                  </a:lnTo>
                  <a:lnTo>
                    <a:pt x="3371783" y="807126"/>
                  </a:lnTo>
                  <a:lnTo>
                    <a:pt x="3375266" y="806486"/>
                  </a:lnTo>
                  <a:lnTo>
                    <a:pt x="3378749" y="805847"/>
                  </a:lnTo>
                  <a:lnTo>
                    <a:pt x="3382232" y="810644"/>
                  </a:lnTo>
                  <a:lnTo>
                    <a:pt x="3385716" y="811810"/>
                  </a:lnTo>
                  <a:lnTo>
                    <a:pt x="3389199" y="820158"/>
                  </a:lnTo>
                  <a:lnTo>
                    <a:pt x="3392682" y="828437"/>
                  </a:lnTo>
                  <a:lnTo>
                    <a:pt x="3396165" y="827789"/>
                  </a:lnTo>
                  <a:lnTo>
                    <a:pt x="3399649" y="830691"/>
                  </a:lnTo>
                  <a:lnTo>
                    <a:pt x="3403132" y="868442"/>
                  </a:lnTo>
                  <a:lnTo>
                    <a:pt x="3406615" y="869493"/>
                  </a:lnTo>
                  <a:lnTo>
                    <a:pt x="3410098" y="868827"/>
                  </a:lnTo>
                  <a:lnTo>
                    <a:pt x="3413582" y="888583"/>
                  </a:lnTo>
                  <a:lnTo>
                    <a:pt x="3417065" y="891279"/>
                  </a:lnTo>
                  <a:lnTo>
                    <a:pt x="3420548" y="897316"/>
                  </a:lnTo>
                  <a:lnTo>
                    <a:pt x="3424031" y="945871"/>
                  </a:lnTo>
                  <a:lnTo>
                    <a:pt x="3427515" y="964334"/>
                  </a:lnTo>
                  <a:lnTo>
                    <a:pt x="3430998" y="979369"/>
                  </a:lnTo>
                  <a:lnTo>
                    <a:pt x="3434481" y="991103"/>
                  </a:lnTo>
                  <a:lnTo>
                    <a:pt x="3437964" y="996559"/>
                  </a:lnTo>
                  <a:lnTo>
                    <a:pt x="3441447" y="1001980"/>
                  </a:lnTo>
                  <a:lnTo>
                    <a:pt x="3444931" y="1010411"/>
                  </a:lnTo>
                  <a:lnTo>
                    <a:pt x="3448414" y="1029278"/>
                  </a:lnTo>
                  <a:lnTo>
                    <a:pt x="3451897" y="1028546"/>
                  </a:lnTo>
                  <a:lnTo>
                    <a:pt x="3455380" y="1055874"/>
                  </a:lnTo>
                  <a:lnTo>
                    <a:pt x="3458864" y="1088241"/>
                  </a:lnTo>
                  <a:lnTo>
                    <a:pt x="3462347" y="1097382"/>
                  </a:lnTo>
                  <a:lnTo>
                    <a:pt x="3465830" y="1174221"/>
                  </a:lnTo>
                  <a:lnTo>
                    <a:pt x="3469313" y="1187832"/>
                  </a:lnTo>
                  <a:lnTo>
                    <a:pt x="3472797" y="1197399"/>
                  </a:lnTo>
                  <a:lnTo>
                    <a:pt x="3476280" y="1238332"/>
                  </a:lnTo>
                  <a:lnTo>
                    <a:pt x="3479763" y="1295555"/>
                  </a:lnTo>
                  <a:lnTo>
                    <a:pt x="3483246" y="1360955"/>
                  </a:lnTo>
                  <a:lnTo>
                    <a:pt x="3483246" y="1362062"/>
                  </a:lnTo>
                  <a:lnTo>
                    <a:pt x="3483246" y="1363167"/>
                  </a:lnTo>
                  <a:lnTo>
                    <a:pt x="3483246" y="1364271"/>
                  </a:lnTo>
                  <a:lnTo>
                    <a:pt x="3483246" y="1365374"/>
                  </a:lnTo>
                  <a:lnTo>
                    <a:pt x="3483246" y="1366476"/>
                  </a:lnTo>
                  <a:lnTo>
                    <a:pt x="3483246" y="1367577"/>
                  </a:lnTo>
                  <a:lnTo>
                    <a:pt x="3483246" y="1368677"/>
                  </a:lnTo>
                  <a:lnTo>
                    <a:pt x="3483246" y="1369775"/>
                  </a:lnTo>
                  <a:lnTo>
                    <a:pt x="3483246" y="1370872"/>
                  </a:lnTo>
                  <a:lnTo>
                    <a:pt x="3483246" y="1371969"/>
                  </a:lnTo>
                  <a:lnTo>
                    <a:pt x="3483246" y="1373064"/>
                  </a:lnTo>
                  <a:lnTo>
                    <a:pt x="3483246" y="1374158"/>
                  </a:lnTo>
                  <a:lnTo>
                    <a:pt x="3483246" y="1375250"/>
                  </a:lnTo>
                  <a:lnTo>
                    <a:pt x="3483246" y="1376342"/>
                  </a:lnTo>
                  <a:lnTo>
                    <a:pt x="3483246" y="1377433"/>
                  </a:lnTo>
                  <a:lnTo>
                    <a:pt x="3483246" y="1378522"/>
                  </a:lnTo>
                  <a:lnTo>
                    <a:pt x="3483246" y="1379610"/>
                  </a:lnTo>
                  <a:lnTo>
                    <a:pt x="3483246" y="1380697"/>
                  </a:lnTo>
                  <a:lnTo>
                    <a:pt x="3483246" y="1381783"/>
                  </a:lnTo>
                  <a:lnTo>
                    <a:pt x="3483246" y="1382868"/>
                  </a:lnTo>
                  <a:lnTo>
                    <a:pt x="3483246" y="1383952"/>
                  </a:lnTo>
                  <a:lnTo>
                    <a:pt x="3483246" y="1385035"/>
                  </a:lnTo>
                  <a:lnTo>
                    <a:pt x="3483246" y="1386116"/>
                  </a:lnTo>
                  <a:lnTo>
                    <a:pt x="3483246" y="1387197"/>
                  </a:lnTo>
                  <a:lnTo>
                    <a:pt x="3483246" y="1388276"/>
                  </a:lnTo>
                  <a:lnTo>
                    <a:pt x="3483246" y="1389354"/>
                  </a:lnTo>
                  <a:lnTo>
                    <a:pt x="3483246" y="1390431"/>
                  </a:lnTo>
                  <a:lnTo>
                    <a:pt x="3483246" y="1391507"/>
                  </a:lnTo>
                  <a:lnTo>
                    <a:pt x="3483246" y="1392582"/>
                  </a:lnTo>
                  <a:lnTo>
                    <a:pt x="3483246" y="1393656"/>
                  </a:lnTo>
                  <a:lnTo>
                    <a:pt x="3483246" y="1394729"/>
                  </a:lnTo>
                  <a:lnTo>
                    <a:pt x="3483246" y="1395800"/>
                  </a:lnTo>
                  <a:lnTo>
                    <a:pt x="3483246" y="1396871"/>
                  </a:lnTo>
                  <a:lnTo>
                    <a:pt x="3483246" y="1397940"/>
                  </a:lnTo>
                  <a:lnTo>
                    <a:pt x="3483246" y="1399009"/>
                  </a:lnTo>
                  <a:lnTo>
                    <a:pt x="3483246" y="1400076"/>
                  </a:lnTo>
                  <a:lnTo>
                    <a:pt x="3483246" y="1401142"/>
                  </a:lnTo>
                  <a:lnTo>
                    <a:pt x="3483246" y="1402207"/>
                  </a:lnTo>
                  <a:lnTo>
                    <a:pt x="3483246" y="1403271"/>
                  </a:lnTo>
                  <a:lnTo>
                    <a:pt x="3483246" y="1404334"/>
                  </a:lnTo>
                  <a:lnTo>
                    <a:pt x="3483246" y="1405395"/>
                  </a:lnTo>
                  <a:lnTo>
                    <a:pt x="3483246" y="1406456"/>
                  </a:lnTo>
                  <a:lnTo>
                    <a:pt x="3483246" y="1407516"/>
                  </a:lnTo>
                  <a:lnTo>
                    <a:pt x="3483246" y="1408574"/>
                  </a:lnTo>
                  <a:lnTo>
                    <a:pt x="3483246" y="1409632"/>
                  </a:lnTo>
                  <a:lnTo>
                    <a:pt x="3483246" y="1410688"/>
                  </a:lnTo>
                  <a:lnTo>
                    <a:pt x="3483246" y="1411743"/>
                  </a:lnTo>
                  <a:lnTo>
                    <a:pt x="3483246" y="1412797"/>
                  </a:lnTo>
                  <a:lnTo>
                    <a:pt x="3483246" y="1413851"/>
                  </a:lnTo>
                  <a:lnTo>
                    <a:pt x="3483246" y="1414903"/>
                  </a:lnTo>
                  <a:lnTo>
                    <a:pt x="3483246" y="1415954"/>
                  </a:lnTo>
                  <a:lnTo>
                    <a:pt x="3483246" y="1417003"/>
                  </a:lnTo>
                  <a:lnTo>
                    <a:pt x="3483246" y="1418052"/>
                  </a:lnTo>
                  <a:lnTo>
                    <a:pt x="3483246" y="1419100"/>
                  </a:lnTo>
                  <a:lnTo>
                    <a:pt x="3483246" y="1420147"/>
                  </a:lnTo>
                  <a:lnTo>
                    <a:pt x="3483246" y="1421193"/>
                  </a:lnTo>
                  <a:lnTo>
                    <a:pt x="3483246" y="1422237"/>
                  </a:lnTo>
                  <a:lnTo>
                    <a:pt x="3483246" y="1423281"/>
                  </a:lnTo>
                  <a:lnTo>
                    <a:pt x="3483246" y="1424323"/>
                  </a:lnTo>
                  <a:lnTo>
                    <a:pt x="3483246" y="1425365"/>
                  </a:lnTo>
                  <a:lnTo>
                    <a:pt x="3483246" y="1426405"/>
                  </a:lnTo>
                  <a:lnTo>
                    <a:pt x="3483246" y="1427444"/>
                  </a:lnTo>
                  <a:lnTo>
                    <a:pt x="3483246" y="1428483"/>
                  </a:lnTo>
                  <a:lnTo>
                    <a:pt x="3483246" y="1429520"/>
                  </a:lnTo>
                  <a:lnTo>
                    <a:pt x="3483246" y="1430556"/>
                  </a:lnTo>
                  <a:lnTo>
                    <a:pt x="3483246" y="1431591"/>
                  </a:lnTo>
                  <a:lnTo>
                    <a:pt x="3483246" y="1432625"/>
                  </a:lnTo>
                  <a:lnTo>
                    <a:pt x="3483246" y="1433658"/>
                  </a:lnTo>
                  <a:lnTo>
                    <a:pt x="3483246" y="1434690"/>
                  </a:lnTo>
                  <a:lnTo>
                    <a:pt x="3483246" y="1435721"/>
                  </a:lnTo>
                  <a:lnTo>
                    <a:pt x="3483246" y="1436751"/>
                  </a:lnTo>
                  <a:lnTo>
                    <a:pt x="3483246" y="1437780"/>
                  </a:lnTo>
                  <a:lnTo>
                    <a:pt x="3483246" y="1438808"/>
                  </a:lnTo>
                  <a:lnTo>
                    <a:pt x="3483246" y="1439835"/>
                  </a:lnTo>
                  <a:lnTo>
                    <a:pt x="3483246" y="1440861"/>
                  </a:lnTo>
                  <a:lnTo>
                    <a:pt x="3483246" y="1441885"/>
                  </a:lnTo>
                  <a:lnTo>
                    <a:pt x="3483246" y="1442909"/>
                  </a:lnTo>
                  <a:lnTo>
                    <a:pt x="3483246" y="1443932"/>
                  </a:lnTo>
                  <a:lnTo>
                    <a:pt x="3483246" y="1444954"/>
                  </a:lnTo>
                  <a:lnTo>
                    <a:pt x="3483246" y="1445974"/>
                  </a:lnTo>
                  <a:lnTo>
                    <a:pt x="3483246" y="1446994"/>
                  </a:lnTo>
                  <a:lnTo>
                    <a:pt x="3483246" y="1448013"/>
                  </a:lnTo>
                  <a:lnTo>
                    <a:pt x="3483246" y="1449030"/>
                  </a:lnTo>
                  <a:lnTo>
                    <a:pt x="3483246" y="1450047"/>
                  </a:lnTo>
                  <a:lnTo>
                    <a:pt x="3483246" y="1451062"/>
                  </a:lnTo>
                  <a:lnTo>
                    <a:pt x="3483246" y="1452077"/>
                  </a:lnTo>
                  <a:lnTo>
                    <a:pt x="3483246" y="1453091"/>
                  </a:lnTo>
                  <a:lnTo>
                    <a:pt x="3483246" y="1454103"/>
                  </a:lnTo>
                  <a:lnTo>
                    <a:pt x="3483246" y="1455115"/>
                  </a:lnTo>
                  <a:lnTo>
                    <a:pt x="3483246" y="1456125"/>
                  </a:lnTo>
                  <a:lnTo>
                    <a:pt x="3483246" y="1457135"/>
                  </a:lnTo>
                  <a:lnTo>
                    <a:pt x="3483246" y="1458143"/>
                  </a:lnTo>
                  <a:lnTo>
                    <a:pt x="3483246" y="1459151"/>
                  </a:lnTo>
                  <a:lnTo>
                    <a:pt x="3483246" y="1460157"/>
                  </a:lnTo>
                  <a:lnTo>
                    <a:pt x="3483246" y="1461163"/>
                  </a:lnTo>
                  <a:lnTo>
                    <a:pt x="3483246" y="1462167"/>
                  </a:lnTo>
                  <a:lnTo>
                    <a:pt x="3483246" y="1463171"/>
                  </a:lnTo>
                  <a:lnTo>
                    <a:pt x="3483246" y="1464173"/>
                  </a:lnTo>
                  <a:lnTo>
                    <a:pt x="3483246" y="1465175"/>
                  </a:lnTo>
                  <a:lnTo>
                    <a:pt x="3483246" y="1466175"/>
                  </a:lnTo>
                  <a:lnTo>
                    <a:pt x="3483246" y="1467175"/>
                  </a:lnTo>
                  <a:lnTo>
                    <a:pt x="3483246" y="1468173"/>
                  </a:lnTo>
                  <a:lnTo>
                    <a:pt x="3483246" y="1469171"/>
                  </a:lnTo>
                  <a:lnTo>
                    <a:pt x="3483246" y="1470168"/>
                  </a:lnTo>
                  <a:lnTo>
                    <a:pt x="3483246" y="1471163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1475000"/>
            </a:xfrm>
            <a:custGeom>
              <a:avLst/>
              <a:gdLst/>
              <a:ahLst/>
              <a:cxnLst/>
              <a:rect l="0" t="0" r="0" b="0"/>
              <a:pathLst>
                <a:path w="3483246" h="147500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434970"/>
                  </a:lnTo>
                  <a:lnTo>
                    <a:pt x="24382" y="379604"/>
                  </a:lnTo>
                  <a:lnTo>
                    <a:pt x="27865" y="336740"/>
                  </a:lnTo>
                  <a:lnTo>
                    <a:pt x="31349" y="302575"/>
                  </a:lnTo>
                  <a:lnTo>
                    <a:pt x="34832" y="509246"/>
                  </a:lnTo>
                  <a:lnTo>
                    <a:pt x="38315" y="469187"/>
                  </a:lnTo>
                  <a:lnTo>
                    <a:pt x="41798" y="434970"/>
                  </a:lnTo>
                  <a:lnTo>
                    <a:pt x="45282" y="405405"/>
                  </a:lnTo>
                  <a:lnTo>
                    <a:pt x="48765" y="379604"/>
                  </a:lnTo>
                  <a:lnTo>
                    <a:pt x="52248" y="356890"/>
                  </a:lnTo>
                  <a:lnTo>
                    <a:pt x="55731" y="336740"/>
                  </a:lnTo>
                  <a:lnTo>
                    <a:pt x="59215" y="457199"/>
                  </a:lnTo>
                  <a:lnTo>
                    <a:pt x="62698" y="434970"/>
                  </a:lnTo>
                  <a:lnTo>
                    <a:pt x="66181" y="414803"/>
                  </a:lnTo>
                  <a:lnTo>
                    <a:pt x="69664" y="396424"/>
                  </a:lnTo>
                  <a:lnTo>
                    <a:pt x="73148" y="488396"/>
                  </a:lnTo>
                  <a:lnTo>
                    <a:pt x="76631" y="567377"/>
                  </a:lnTo>
                  <a:lnTo>
                    <a:pt x="80114" y="720019"/>
                  </a:lnTo>
                  <a:lnTo>
                    <a:pt x="83597" y="696013"/>
                  </a:lnTo>
                  <a:lnTo>
                    <a:pt x="87081" y="673556"/>
                  </a:lnTo>
                  <a:lnTo>
                    <a:pt x="90564" y="652502"/>
                  </a:lnTo>
                  <a:lnTo>
                    <a:pt x="94047" y="632725"/>
                  </a:lnTo>
                  <a:lnTo>
                    <a:pt x="97530" y="614112"/>
                  </a:lnTo>
                  <a:lnTo>
                    <a:pt x="101014" y="596563"/>
                  </a:lnTo>
                  <a:lnTo>
                    <a:pt x="104497" y="579988"/>
                  </a:lnTo>
                  <a:lnTo>
                    <a:pt x="107980" y="630337"/>
                  </a:lnTo>
                  <a:lnTo>
                    <a:pt x="111463" y="675979"/>
                  </a:lnTo>
                  <a:lnTo>
                    <a:pt x="114947" y="717544"/>
                  </a:lnTo>
                  <a:lnTo>
                    <a:pt x="118430" y="859049"/>
                  </a:lnTo>
                  <a:lnTo>
                    <a:pt x="121913" y="840427"/>
                  </a:lnTo>
                  <a:lnTo>
                    <a:pt x="125396" y="870065"/>
                  </a:lnTo>
                  <a:lnTo>
                    <a:pt x="128880" y="852304"/>
                  </a:lnTo>
                  <a:lnTo>
                    <a:pt x="132363" y="835253"/>
                  </a:lnTo>
                  <a:lnTo>
                    <a:pt x="135846" y="818871"/>
                  </a:lnTo>
                  <a:lnTo>
                    <a:pt x="139329" y="803120"/>
                  </a:lnTo>
                  <a:lnTo>
                    <a:pt x="142813" y="787963"/>
                  </a:lnTo>
                  <a:lnTo>
                    <a:pt x="146296" y="773367"/>
                  </a:lnTo>
                  <a:lnTo>
                    <a:pt x="149779" y="759302"/>
                  </a:lnTo>
                  <a:lnTo>
                    <a:pt x="153262" y="745740"/>
                  </a:lnTo>
                  <a:lnTo>
                    <a:pt x="156746" y="732654"/>
                  </a:lnTo>
                  <a:lnTo>
                    <a:pt x="160229" y="720019"/>
                  </a:lnTo>
                  <a:lnTo>
                    <a:pt x="163712" y="747520"/>
                  </a:lnTo>
                  <a:lnTo>
                    <a:pt x="167195" y="773367"/>
                  </a:lnTo>
                  <a:lnTo>
                    <a:pt x="170679" y="761032"/>
                  </a:lnTo>
                  <a:lnTo>
                    <a:pt x="174162" y="749085"/>
                  </a:lnTo>
                  <a:lnTo>
                    <a:pt x="177645" y="737507"/>
                  </a:lnTo>
                  <a:lnTo>
                    <a:pt x="181128" y="726281"/>
                  </a:lnTo>
                  <a:lnTo>
                    <a:pt x="184612" y="715392"/>
                  </a:lnTo>
                  <a:lnTo>
                    <a:pt x="188095" y="739524"/>
                  </a:lnTo>
                  <a:lnTo>
                    <a:pt x="191578" y="728892"/>
                  </a:lnTo>
                  <a:lnTo>
                    <a:pt x="195061" y="718561"/>
                  </a:lnTo>
                  <a:lnTo>
                    <a:pt x="198545" y="708519"/>
                  </a:lnTo>
                  <a:lnTo>
                    <a:pt x="202028" y="698753"/>
                  </a:lnTo>
                  <a:lnTo>
                    <a:pt x="205511" y="783526"/>
                  </a:lnTo>
                  <a:lnTo>
                    <a:pt x="208994" y="888583"/>
                  </a:lnTo>
                  <a:lnTo>
                    <a:pt x="212478" y="877686"/>
                  </a:lnTo>
                  <a:lnTo>
                    <a:pt x="215961" y="893910"/>
                  </a:lnTo>
                  <a:lnTo>
                    <a:pt x="219444" y="883319"/>
                  </a:lnTo>
                  <a:lnTo>
                    <a:pt x="222927" y="872976"/>
                  </a:lnTo>
                  <a:lnTo>
                    <a:pt x="226411" y="888583"/>
                  </a:lnTo>
                  <a:lnTo>
                    <a:pt x="229894" y="903539"/>
                  </a:lnTo>
                  <a:lnTo>
                    <a:pt x="233377" y="893513"/>
                  </a:lnTo>
                  <a:lnTo>
                    <a:pt x="236860" y="883707"/>
                  </a:lnTo>
                  <a:lnTo>
                    <a:pt x="240344" y="874113"/>
                  </a:lnTo>
                  <a:lnTo>
                    <a:pt x="243827" y="864726"/>
                  </a:lnTo>
                  <a:lnTo>
                    <a:pt x="247310" y="855538"/>
                  </a:lnTo>
                  <a:lnTo>
                    <a:pt x="250793" y="846544"/>
                  </a:lnTo>
                  <a:lnTo>
                    <a:pt x="254277" y="837736"/>
                  </a:lnTo>
                  <a:lnTo>
                    <a:pt x="257760" y="852304"/>
                  </a:lnTo>
                  <a:lnTo>
                    <a:pt x="261243" y="843693"/>
                  </a:lnTo>
                  <a:lnTo>
                    <a:pt x="264726" y="835253"/>
                  </a:lnTo>
                  <a:lnTo>
                    <a:pt x="268210" y="871276"/>
                  </a:lnTo>
                  <a:lnTo>
                    <a:pt x="271693" y="862873"/>
                  </a:lnTo>
                  <a:lnTo>
                    <a:pt x="275176" y="854630"/>
                  </a:lnTo>
                  <a:lnTo>
                    <a:pt x="278659" y="846544"/>
                  </a:lnTo>
                  <a:lnTo>
                    <a:pt x="282143" y="838609"/>
                  </a:lnTo>
                  <a:lnTo>
                    <a:pt x="285626" y="830821"/>
                  </a:lnTo>
                  <a:lnTo>
                    <a:pt x="289109" y="843968"/>
                  </a:lnTo>
                  <a:lnTo>
                    <a:pt x="292592" y="856676"/>
                  </a:lnTo>
                  <a:lnTo>
                    <a:pt x="296075" y="849054"/>
                  </a:lnTo>
                  <a:lnTo>
                    <a:pt x="299559" y="841567"/>
                  </a:lnTo>
                  <a:lnTo>
                    <a:pt x="303042" y="834210"/>
                  </a:lnTo>
                  <a:lnTo>
                    <a:pt x="306525" y="826981"/>
                  </a:lnTo>
                  <a:lnTo>
                    <a:pt x="310008" y="819876"/>
                  </a:lnTo>
                  <a:lnTo>
                    <a:pt x="313492" y="832226"/>
                  </a:lnTo>
                  <a:lnTo>
                    <a:pt x="316975" y="825248"/>
                  </a:lnTo>
                  <a:lnTo>
                    <a:pt x="320458" y="855798"/>
                  </a:lnTo>
                  <a:lnTo>
                    <a:pt x="323941" y="848838"/>
                  </a:lnTo>
                  <a:lnTo>
                    <a:pt x="327425" y="841991"/>
                  </a:lnTo>
                  <a:lnTo>
                    <a:pt x="330908" y="835253"/>
                  </a:lnTo>
                  <a:lnTo>
                    <a:pt x="334391" y="846544"/>
                  </a:lnTo>
                  <a:lnTo>
                    <a:pt x="337874" y="839921"/>
                  </a:lnTo>
                  <a:lnTo>
                    <a:pt x="341358" y="850896"/>
                  </a:lnTo>
                  <a:lnTo>
                    <a:pt x="344841" y="844384"/>
                  </a:lnTo>
                  <a:lnTo>
                    <a:pt x="348324" y="855060"/>
                  </a:lnTo>
                  <a:lnTo>
                    <a:pt x="351807" y="848657"/>
                  </a:lnTo>
                  <a:lnTo>
                    <a:pt x="355291" y="875539"/>
                  </a:lnTo>
                  <a:lnTo>
                    <a:pt x="358774" y="885366"/>
                  </a:lnTo>
                  <a:lnTo>
                    <a:pt x="362257" y="879001"/>
                  </a:lnTo>
                  <a:lnTo>
                    <a:pt x="365740" y="872727"/>
                  </a:lnTo>
                  <a:lnTo>
                    <a:pt x="369224" y="866542"/>
                  </a:lnTo>
                  <a:lnTo>
                    <a:pt x="372707" y="860444"/>
                  </a:lnTo>
                  <a:lnTo>
                    <a:pt x="376190" y="854431"/>
                  </a:lnTo>
                  <a:lnTo>
                    <a:pt x="379673" y="848502"/>
                  </a:lnTo>
                  <a:lnTo>
                    <a:pt x="383157" y="903539"/>
                  </a:lnTo>
                  <a:lnTo>
                    <a:pt x="386640" y="897497"/>
                  </a:lnTo>
                  <a:lnTo>
                    <a:pt x="390123" y="891534"/>
                  </a:lnTo>
                  <a:lnTo>
                    <a:pt x="393606" y="885651"/>
                  </a:lnTo>
                  <a:lnTo>
                    <a:pt x="397090" y="879844"/>
                  </a:lnTo>
                  <a:lnTo>
                    <a:pt x="400573" y="874113"/>
                  </a:lnTo>
                  <a:lnTo>
                    <a:pt x="404056" y="868457"/>
                  </a:lnTo>
                  <a:lnTo>
                    <a:pt x="407539" y="862873"/>
                  </a:lnTo>
                  <a:lnTo>
                    <a:pt x="411023" y="857360"/>
                  </a:lnTo>
                  <a:lnTo>
                    <a:pt x="414506" y="851918"/>
                  </a:lnTo>
                  <a:lnTo>
                    <a:pt x="417989" y="846544"/>
                  </a:lnTo>
                  <a:lnTo>
                    <a:pt x="421472" y="841237"/>
                  </a:lnTo>
                  <a:lnTo>
                    <a:pt x="424956" y="850041"/>
                  </a:lnTo>
                  <a:lnTo>
                    <a:pt x="428439" y="844806"/>
                  </a:lnTo>
                  <a:lnTo>
                    <a:pt x="431922" y="839635"/>
                  </a:lnTo>
                  <a:lnTo>
                    <a:pt x="435405" y="834527"/>
                  </a:lnTo>
                  <a:lnTo>
                    <a:pt x="438889" y="843149"/>
                  </a:lnTo>
                  <a:lnTo>
                    <a:pt x="442372" y="851580"/>
                  </a:lnTo>
                  <a:lnTo>
                    <a:pt x="445855" y="846544"/>
                  </a:lnTo>
                  <a:lnTo>
                    <a:pt x="449338" y="841567"/>
                  </a:lnTo>
                  <a:lnTo>
                    <a:pt x="452822" y="836648"/>
                  </a:lnTo>
                  <a:lnTo>
                    <a:pt x="456305" y="844912"/>
                  </a:lnTo>
                  <a:lnTo>
                    <a:pt x="459788" y="853001"/>
                  </a:lnTo>
                  <a:lnTo>
                    <a:pt x="463271" y="860919"/>
                  </a:lnTo>
                  <a:lnTo>
                    <a:pt x="466755" y="856073"/>
                  </a:lnTo>
                  <a:lnTo>
                    <a:pt x="470238" y="851282"/>
                  </a:lnTo>
                  <a:lnTo>
                    <a:pt x="473721" y="846544"/>
                  </a:lnTo>
                  <a:lnTo>
                    <a:pt x="477204" y="866658"/>
                  </a:lnTo>
                  <a:lnTo>
                    <a:pt x="480688" y="874113"/>
                  </a:lnTo>
                  <a:lnTo>
                    <a:pt x="484171" y="869394"/>
                  </a:lnTo>
                  <a:lnTo>
                    <a:pt x="487654" y="876709"/>
                  </a:lnTo>
                  <a:lnTo>
                    <a:pt x="491137" y="895605"/>
                  </a:lnTo>
                  <a:lnTo>
                    <a:pt x="494621" y="890911"/>
                  </a:lnTo>
                  <a:lnTo>
                    <a:pt x="498104" y="886266"/>
                  </a:lnTo>
                  <a:lnTo>
                    <a:pt x="501587" y="893171"/>
                  </a:lnTo>
                  <a:lnTo>
                    <a:pt x="505070" y="888583"/>
                  </a:lnTo>
                  <a:lnTo>
                    <a:pt x="508554" y="884041"/>
                  </a:lnTo>
                  <a:lnTo>
                    <a:pt x="512037" y="879546"/>
                  </a:lnTo>
                  <a:lnTo>
                    <a:pt x="515520" y="897497"/>
                  </a:lnTo>
                  <a:lnTo>
                    <a:pt x="519003" y="893018"/>
                  </a:lnTo>
                  <a:lnTo>
                    <a:pt x="522487" y="899568"/>
                  </a:lnTo>
                  <a:lnTo>
                    <a:pt x="525970" y="905999"/>
                  </a:lnTo>
                  <a:lnTo>
                    <a:pt x="529453" y="901581"/>
                  </a:lnTo>
                  <a:lnTo>
                    <a:pt x="532936" y="897206"/>
                  </a:lnTo>
                  <a:lnTo>
                    <a:pt x="536420" y="903539"/>
                  </a:lnTo>
                  <a:lnTo>
                    <a:pt x="539903" y="940886"/>
                  </a:lnTo>
                  <a:lnTo>
                    <a:pt x="543386" y="946655"/>
                  </a:lnTo>
                  <a:lnTo>
                    <a:pt x="546869" y="972224"/>
                  </a:lnTo>
                  <a:lnTo>
                    <a:pt x="550353" y="967780"/>
                  </a:lnTo>
                  <a:lnTo>
                    <a:pt x="553836" y="963377"/>
                  </a:lnTo>
                  <a:lnTo>
                    <a:pt x="557319" y="959014"/>
                  </a:lnTo>
                  <a:lnTo>
                    <a:pt x="560802" y="974062"/>
                  </a:lnTo>
                  <a:lnTo>
                    <a:pt x="564286" y="979272"/>
                  </a:lnTo>
                  <a:lnTo>
                    <a:pt x="567769" y="993778"/>
                  </a:lnTo>
                  <a:lnTo>
                    <a:pt x="571252" y="989440"/>
                  </a:lnTo>
                  <a:lnTo>
                    <a:pt x="574735" y="1003595"/>
                  </a:lnTo>
                  <a:lnTo>
                    <a:pt x="578218" y="1008386"/>
                  </a:lnTo>
                  <a:lnTo>
                    <a:pt x="581702" y="1004088"/>
                  </a:lnTo>
                  <a:lnTo>
                    <a:pt x="585185" y="999827"/>
                  </a:lnTo>
                  <a:lnTo>
                    <a:pt x="588668" y="995602"/>
                  </a:lnTo>
                  <a:lnTo>
                    <a:pt x="592151" y="991412"/>
                  </a:lnTo>
                  <a:lnTo>
                    <a:pt x="595635" y="987258"/>
                  </a:lnTo>
                  <a:lnTo>
                    <a:pt x="599118" y="983138"/>
                  </a:lnTo>
                  <a:lnTo>
                    <a:pt x="602601" y="996746"/>
                  </a:lnTo>
                  <a:lnTo>
                    <a:pt x="606084" y="992650"/>
                  </a:lnTo>
                  <a:lnTo>
                    <a:pt x="609568" y="988587"/>
                  </a:lnTo>
                  <a:lnTo>
                    <a:pt x="613051" y="993247"/>
                  </a:lnTo>
                  <a:lnTo>
                    <a:pt x="616534" y="1006386"/>
                  </a:lnTo>
                  <a:lnTo>
                    <a:pt x="620017" y="1002359"/>
                  </a:lnTo>
                  <a:lnTo>
                    <a:pt x="623501" y="1031823"/>
                  </a:lnTo>
                  <a:lnTo>
                    <a:pt x="626984" y="1044138"/>
                  </a:lnTo>
                  <a:lnTo>
                    <a:pt x="630467" y="1056197"/>
                  </a:lnTo>
                  <a:lnTo>
                    <a:pt x="633950" y="1060102"/>
                  </a:lnTo>
                  <a:lnTo>
                    <a:pt x="637434" y="1056066"/>
                  </a:lnTo>
                  <a:lnTo>
                    <a:pt x="640917" y="1052060"/>
                  </a:lnTo>
                  <a:lnTo>
                    <a:pt x="644400" y="1048084"/>
                  </a:lnTo>
                  <a:lnTo>
                    <a:pt x="647883" y="1044138"/>
                  </a:lnTo>
                  <a:lnTo>
                    <a:pt x="651367" y="1040222"/>
                  </a:lnTo>
                  <a:lnTo>
                    <a:pt x="654850" y="1036335"/>
                  </a:lnTo>
                  <a:lnTo>
                    <a:pt x="658333" y="1032477"/>
                  </a:lnTo>
                  <a:lnTo>
                    <a:pt x="661816" y="1051810"/>
                  </a:lnTo>
                  <a:lnTo>
                    <a:pt x="665300" y="1047960"/>
                  </a:lnTo>
                  <a:lnTo>
                    <a:pt x="668783" y="1044138"/>
                  </a:lnTo>
                  <a:lnTo>
                    <a:pt x="672266" y="1040344"/>
                  </a:lnTo>
                  <a:lnTo>
                    <a:pt x="675749" y="1044138"/>
                  </a:lnTo>
                  <a:lnTo>
                    <a:pt x="679233" y="1047882"/>
                  </a:lnTo>
                  <a:lnTo>
                    <a:pt x="682716" y="1044138"/>
                  </a:lnTo>
                  <a:lnTo>
                    <a:pt x="686199" y="1040421"/>
                  </a:lnTo>
                  <a:lnTo>
                    <a:pt x="689682" y="1044138"/>
                  </a:lnTo>
                  <a:lnTo>
                    <a:pt x="693166" y="1076763"/>
                  </a:lnTo>
                  <a:lnTo>
                    <a:pt x="696649" y="1073038"/>
                  </a:lnTo>
                  <a:lnTo>
                    <a:pt x="700132" y="1083506"/>
                  </a:lnTo>
                  <a:lnTo>
                    <a:pt x="703615" y="1086813"/>
                  </a:lnTo>
                  <a:lnTo>
                    <a:pt x="707099" y="1083124"/>
                  </a:lnTo>
                  <a:lnTo>
                    <a:pt x="710582" y="1093304"/>
                  </a:lnTo>
                  <a:lnTo>
                    <a:pt x="714065" y="1089639"/>
                  </a:lnTo>
                  <a:lnTo>
                    <a:pt x="717548" y="1085998"/>
                  </a:lnTo>
                  <a:lnTo>
                    <a:pt x="721032" y="1082382"/>
                  </a:lnTo>
                  <a:lnTo>
                    <a:pt x="724515" y="1078790"/>
                  </a:lnTo>
                  <a:lnTo>
                    <a:pt x="727998" y="1075222"/>
                  </a:lnTo>
                  <a:lnTo>
                    <a:pt x="731481" y="1071677"/>
                  </a:lnTo>
                  <a:lnTo>
                    <a:pt x="734965" y="1081668"/>
                  </a:lnTo>
                  <a:lnTo>
                    <a:pt x="738448" y="1078146"/>
                  </a:lnTo>
                  <a:lnTo>
                    <a:pt x="741931" y="1081321"/>
                  </a:lnTo>
                  <a:lnTo>
                    <a:pt x="745414" y="1084459"/>
                  </a:lnTo>
                  <a:lnTo>
                    <a:pt x="748898" y="1107084"/>
                  </a:lnTo>
                  <a:lnTo>
                    <a:pt x="752381" y="1110009"/>
                  </a:lnTo>
                  <a:lnTo>
                    <a:pt x="755864" y="1106519"/>
                  </a:lnTo>
                  <a:lnTo>
                    <a:pt x="759347" y="1109421"/>
                  </a:lnTo>
                  <a:lnTo>
                    <a:pt x="762831" y="1105963"/>
                  </a:lnTo>
                  <a:lnTo>
                    <a:pt x="766314" y="1102527"/>
                  </a:lnTo>
                  <a:lnTo>
                    <a:pt x="769797" y="1117929"/>
                  </a:lnTo>
                  <a:lnTo>
                    <a:pt x="773280" y="1114504"/>
                  </a:lnTo>
                  <a:lnTo>
                    <a:pt x="776764" y="1111100"/>
                  </a:lnTo>
                  <a:lnTo>
                    <a:pt x="780247" y="1107718"/>
                  </a:lnTo>
                  <a:lnTo>
                    <a:pt x="783730" y="1110521"/>
                  </a:lnTo>
                  <a:lnTo>
                    <a:pt x="787213" y="1113294"/>
                  </a:lnTo>
                  <a:lnTo>
                    <a:pt x="790697" y="1116036"/>
                  </a:lnTo>
                  <a:lnTo>
                    <a:pt x="794180" y="1112704"/>
                  </a:lnTo>
                  <a:lnTo>
                    <a:pt x="797663" y="1109393"/>
                  </a:lnTo>
                  <a:lnTo>
                    <a:pt x="801146" y="1106101"/>
                  </a:lnTo>
                  <a:lnTo>
                    <a:pt x="804630" y="1102829"/>
                  </a:lnTo>
                  <a:lnTo>
                    <a:pt x="808113" y="1117499"/>
                  </a:lnTo>
                  <a:lnTo>
                    <a:pt x="811596" y="1114237"/>
                  </a:lnTo>
                  <a:lnTo>
                    <a:pt x="815079" y="1116891"/>
                  </a:lnTo>
                  <a:lnTo>
                    <a:pt x="818563" y="1113658"/>
                  </a:lnTo>
                  <a:lnTo>
                    <a:pt x="822046" y="1110443"/>
                  </a:lnTo>
                  <a:lnTo>
                    <a:pt x="825529" y="1113088"/>
                  </a:lnTo>
                  <a:lnTo>
                    <a:pt x="829012" y="1115704"/>
                  </a:lnTo>
                  <a:lnTo>
                    <a:pt x="832496" y="1112527"/>
                  </a:lnTo>
                  <a:lnTo>
                    <a:pt x="835979" y="1115125"/>
                  </a:lnTo>
                  <a:lnTo>
                    <a:pt x="839462" y="1111975"/>
                  </a:lnTo>
                  <a:lnTo>
                    <a:pt x="842945" y="1108843"/>
                  </a:lnTo>
                  <a:lnTo>
                    <a:pt x="846429" y="1111432"/>
                  </a:lnTo>
                  <a:lnTo>
                    <a:pt x="849912" y="1108327"/>
                  </a:lnTo>
                  <a:lnTo>
                    <a:pt x="853395" y="1110898"/>
                  </a:lnTo>
                  <a:lnTo>
                    <a:pt x="856878" y="1107818"/>
                  </a:lnTo>
                  <a:lnTo>
                    <a:pt x="860361" y="1104756"/>
                  </a:lnTo>
                  <a:lnTo>
                    <a:pt x="863845" y="1101710"/>
                  </a:lnTo>
                  <a:lnTo>
                    <a:pt x="867328" y="1104281"/>
                  </a:lnTo>
                  <a:lnTo>
                    <a:pt x="870811" y="1106826"/>
                  </a:lnTo>
                  <a:lnTo>
                    <a:pt x="870811" y="1112365"/>
                  </a:lnTo>
                  <a:lnTo>
                    <a:pt x="870811" y="1117879"/>
                  </a:lnTo>
                  <a:lnTo>
                    <a:pt x="870811" y="1123367"/>
                  </a:lnTo>
                  <a:lnTo>
                    <a:pt x="870811" y="1128830"/>
                  </a:lnTo>
                  <a:lnTo>
                    <a:pt x="874294" y="1125786"/>
                  </a:lnTo>
                  <a:lnTo>
                    <a:pt x="877778" y="1122758"/>
                  </a:lnTo>
                  <a:lnTo>
                    <a:pt x="881261" y="1119747"/>
                  </a:lnTo>
                  <a:lnTo>
                    <a:pt x="884744" y="1127541"/>
                  </a:lnTo>
                  <a:lnTo>
                    <a:pt x="888227" y="1124547"/>
                  </a:lnTo>
                  <a:lnTo>
                    <a:pt x="891711" y="1126912"/>
                  </a:lnTo>
                  <a:lnTo>
                    <a:pt x="895194" y="1129254"/>
                  </a:lnTo>
                  <a:lnTo>
                    <a:pt x="898677" y="1126292"/>
                  </a:lnTo>
                  <a:lnTo>
                    <a:pt x="902160" y="1133869"/>
                  </a:lnTo>
                  <a:lnTo>
                    <a:pt x="905644" y="1130924"/>
                  </a:lnTo>
                  <a:lnTo>
                    <a:pt x="909127" y="1148706"/>
                  </a:lnTo>
                  <a:lnTo>
                    <a:pt x="912610" y="1161041"/>
                  </a:lnTo>
                  <a:lnTo>
                    <a:pt x="916093" y="1168156"/>
                  </a:lnTo>
                  <a:lnTo>
                    <a:pt x="919577" y="1165211"/>
                  </a:lnTo>
                  <a:lnTo>
                    <a:pt x="923060" y="1167267"/>
                  </a:lnTo>
                  <a:lnTo>
                    <a:pt x="926543" y="1164346"/>
                  </a:lnTo>
                  <a:lnTo>
                    <a:pt x="930026" y="1166391"/>
                  </a:lnTo>
                  <a:lnTo>
                    <a:pt x="933510" y="1178205"/>
                  </a:lnTo>
                  <a:lnTo>
                    <a:pt x="936993" y="1175303"/>
                  </a:lnTo>
                  <a:lnTo>
                    <a:pt x="940476" y="1172415"/>
                  </a:lnTo>
                  <a:lnTo>
                    <a:pt x="943959" y="1169542"/>
                  </a:lnTo>
                  <a:lnTo>
                    <a:pt x="947443" y="1166682"/>
                  </a:lnTo>
                  <a:lnTo>
                    <a:pt x="950926" y="1163836"/>
                  </a:lnTo>
                  <a:lnTo>
                    <a:pt x="954409" y="1165832"/>
                  </a:lnTo>
                  <a:lnTo>
                    <a:pt x="957892" y="1163008"/>
                  </a:lnTo>
                  <a:lnTo>
                    <a:pt x="961376" y="1164994"/>
                  </a:lnTo>
                  <a:lnTo>
                    <a:pt x="964859" y="1166962"/>
                  </a:lnTo>
                  <a:lnTo>
                    <a:pt x="968342" y="1168913"/>
                  </a:lnTo>
                  <a:lnTo>
                    <a:pt x="971825" y="1166126"/>
                  </a:lnTo>
                  <a:lnTo>
                    <a:pt x="975309" y="1182097"/>
                  </a:lnTo>
                  <a:lnTo>
                    <a:pt x="978792" y="1183948"/>
                  </a:lnTo>
                  <a:lnTo>
                    <a:pt x="982275" y="1185783"/>
                  </a:lnTo>
                  <a:lnTo>
                    <a:pt x="985758" y="1196721"/>
                  </a:lnTo>
                  <a:lnTo>
                    <a:pt x="989242" y="1202987"/>
                  </a:lnTo>
                  <a:lnTo>
                    <a:pt x="992725" y="1200220"/>
                  </a:lnTo>
                  <a:lnTo>
                    <a:pt x="996208" y="1201948"/>
                  </a:lnTo>
                  <a:lnTo>
                    <a:pt x="999691" y="1199202"/>
                  </a:lnTo>
                  <a:lnTo>
                    <a:pt x="1003175" y="1200923"/>
                  </a:lnTo>
                  <a:lnTo>
                    <a:pt x="1006658" y="1198197"/>
                  </a:lnTo>
                  <a:lnTo>
                    <a:pt x="1010141" y="1195483"/>
                  </a:lnTo>
                  <a:lnTo>
                    <a:pt x="1013624" y="1192782"/>
                  </a:lnTo>
                  <a:lnTo>
                    <a:pt x="1017108" y="1207662"/>
                  </a:lnTo>
                  <a:lnTo>
                    <a:pt x="1020591" y="1204967"/>
                  </a:lnTo>
                  <a:lnTo>
                    <a:pt x="1024074" y="1202283"/>
                  </a:lnTo>
                  <a:lnTo>
                    <a:pt x="1027557" y="1199611"/>
                  </a:lnTo>
                  <a:lnTo>
                    <a:pt x="1031041" y="1196951"/>
                  </a:lnTo>
                  <a:lnTo>
                    <a:pt x="1034524" y="1194302"/>
                  </a:lnTo>
                  <a:lnTo>
                    <a:pt x="1038007" y="1200296"/>
                  </a:lnTo>
                  <a:lnTo>
                    <a:pt x="1041490" y="1201948"/>
                  </a:lnTo>
                  <a:lnTo>
                    <a:pt x="1044974" y="1207837"/>
                  </a:lnTo>
                  <a:lnTo>
                    <a:pt x="1048457" y="1209442"/>
                  </a:lnTo>
                  <a:lnTo>
                    <a:pt x="1051940" y="1206825"/>
                  </a:lnTo>
                  <a:lnTo>
                    <a:pt x="1055423" y="1204219"/>
                  </a:lnTo>
                  <a:lnTo>
                    <a:pt x="1058907" y="1210012"/>
                  </a:lnTo>
                  <a:lnTo>
                    <a:pt x="1062390" y="1207419"/>
                  </a:lnTo>
                  <a:lnTo>
                    <a:pt x="1065873" y="1204839"/>
                  </a:lnTo>
                  <a:lnTo>
                    <a:pt x="1069356" y="1210569"/>
                  </a:lnTo>
                  <a:lnTo>
                    <a:pt x="1072840" y="1208002"/>
                  </a:lnTo>
                  <a:lnTo>
                    <a:pt x="1076323" y="1205446"/>
                  </a:lnTo>
                  <a:lnTo>
                    <a:pt x="1079806" y="1207015"/>
                  </a:lnTo>
                  <a:lnTo>
                    <a:pt x="1083289" y="1208573"/>
                  </a:lnTo>
                  <a:lnTo>
                    <a:pt x="1086773" y="1210119"/>
                  </a:lnTo>
                  <a:lnTo>
                    <a:pt x="1090256" y="1223744"/>
                  </a:lnTo>
                  <a:lnTo>
                    <a:pt x="1093739" y="1221213"/>
                  </a:lnTo>
                  <a:lnTo>
                    <a:pt x="1097222" y="1218693"/>
                  </a:lnTo>
                  <a:lnTo>
                    <a:pt x="1100706" y="1220173"/>
                  </a:lnTo>
                  <a:lnTo>
                    <a:pt x="1104189" y="1225602"/>
                  </a:lnTo>
                  <a:lnTo>
                    <a:pt x="1107672" y="1223101"/>
                  </a:lnTo>
                  <a:lnTo>
                    <a:pt x="1111155" y="1220610"/>
                  </a:lnTo>
                  <a:lnTo>
                    <a:pt x="1114639" y="1218130"/>
                  </a:lnTo>
                  <a:lnTo>
                    <a:pt x="1118122" y="1215660"/>
                  </a:lnTo>
                  <a:lnTo>
                    <a:pt x="1121605" y="1217126"/>
                  </a:lnTo>
                  <a:lnTo>
                    <a:pt x="1125088" y="1222477"/>
                  </a:lnTo>
                  <a:lnTo>
                    <a:pt x="1128572" y="1220026"/>
                  </a:lnTo>
                  <a:lnTo>
                    <a:pt x="1132055" y="1217584"/>
                  </a:lnTo>
                  <a:lnTo>
                    <a:pt x="1135538" y="1222883"/>
                  </a:lnTo>
                  <a:lnTo>
                    <a:pt x="1139021" y="1228125"/>
                  </a:lnTo>
                  <a:lnTo>
                    <a:pt x="1142505" y="1229511"/>
                  </a:lnTo>
                  <a:lnTo>
                    <a:pt x="1145988" y="1227090"/>
                  </a:lnTo>
                  <a:lnTo>
                    <a:pt x="1149471" y="1224679"/>
                  </a:lnTo>
                  <a:lnTo>
                    <a:pt x="1152954" y="1222278"/>
                  </a:lnTo>
                  <a:lnTo>
                    <a:pt x="1156437" y="1223672"/>
                  </a:lnTo>
                  <a:lnTo>
                    <a:pt x="1159921" y="1221285"/>
                  </a:lnTo>
                  <a:lnTo>
                    <a:pt x="1163404" y="1226430"/>
                  </a:lnTo>
                  <a:lnTo>
                    <a:pt x="1166887" y="1224055"/>
                  </a:lnTo>
                  <a:lnTo>
                    <a:pt x="1170370" y="1236558"/>
                  </a:lnTo>
                  <a:lnTo>
                    <a:pt x="1173854" y="1237872"/>
                  </a:lnTo>
                  <a:lnTo>
                    <a:pt x="1177337" y="1242833"/>
                  </a:lnTo>
                  <a:lnTo>
                    <a:pt x="1180820" y="1244113"/>
                  </a:lnTo>
                  <a:lnTo>
                    <a:pt x="1184303" y="1248999"/>
                  </a:lnTo>
                  <a:lnTo>
                    <a:pt x="1187787" y="1246648"/>
                  </a:lnTo>
                  <a:lnTo>
                    <a:pt x="1191270" y="1244305"/>
                  </a:lnTo>
                  <a:lnTo>
                    <a:pt x="1194753" y="1252718"/>
                  </a:lnTo>
                  <a:lnTo>
                    <a:pt x="1198236" y="1250383"/>
                  </a:lnTo>
                  <a:lnTo>
                    <a:pt x="1201720" y="1248058"/>
                  </a:lnTo>
                  <a:lnTo>
                    <a:pt x="1205203" y="1249291"/>
                  </a:lnTo>
                  <a:lnTo>
                    <a:pt x="1208686" y="1246980"/>
                  </a:lnTo>
                  <a:lnTo>
                    <a:pt x="1212169" y="1248211"/>
                  </a:lnTo>
                  <a:lnTo>
                    <a:pt x="1215653" y="1252942"/>
                  </a:lnTo>
                  <a:lnTo>
                    <a:pt x="1219136" y="1261100"/>
                  </a:lnTo>
                  <a:lnTo>
                    <a:pt x="1222619" y="1258806"/>
                  </a:lnTo>
                  <a:lnTo>
                    <a:pt x="1226102" y="1256520"/>
                  </a:lnTo>
                  <a:lnTo>
                    <a:pt x="1229586" y="1261139"/>
                  </a:lnTo>
                  <a:lnTo>
                    <a:pt x="1233069" y="1258864"/>
                  </a:lnTo>
                  <a:lnTo>
                    <a:pt x="1236552" y="1266849"/>
                  </a:lnTo>
                  <a:lnTo>
                    <a:pt x="1240035" y="1264582"/>
                  </a:lnTo>
                  <a:lnTo>
                    <a:pt x="1243519" y="1262323"/>
                  </a:lnTo>
                  <a:lnTo>
                    <a:pt x="1247002" y="1266839"/>
                  </a:lnTo>
                  <a:lnTo>
                    <a:pt x="1250485" y="1264591"/>
                  </a:lnTo>
                  <a:lnTo>
                    <a:pt x="1253968" y="1272409"/>
                  </a:lnTo>
                  <a:lnTo>
                    <a:pt x="1257452" y="1270169"/>
                  </a:lnTo>
                  <a:lnTo>
                    <a:pt x="1260935" y="1274582"/>
                  </a:lnTo>
                  <a:lnTo>
                    <a:pt x="1264418" y="1272354"/>
                  </a:lnTo>
                  <a:lnTo>
                    <a:pt x="1267901" y="1273435"/>
                  </a:lnTo>
                  <a:lnTo>
                    <a:pt x="1271385" y="1274510"/>
                  </a:lnTo>
                  <a:lnTo>
                    <a:pt x="1274868" y="1272299"/>
                  </a:lnTo>
                  <a:lnTo>
                    <a:pt x="1278351" y="1276638"/>
                  </a:lnTo>
                  <a:lnTo>
                    <a:pt x="1281834" y="1280937"/>
                  </a:lnTo>
                  <a:lnTo>
                    <a:pt x="1285318" y="1285195"/>
                  </a:lnTo>
                  <a:lnTo>
                    <a:pt x="1288801" y="1289414"/>
                  </a:lnTo>
                  <a:lnTo>
                    <a:pt x="1292284" y="1293594"/>
                  </a:lnTo>
                  <a:lnTo>
                    <a:pt x="1295767" y="1291406"/>
                  </a:lnTo>
                  <a:lnTo>
                    <a:pt x="1299251" y="1289226"/>
                  </a:lnTo>
                  <a:lnTo>
                    <a:pt x="1302734" y="1287052"/>
                  </a:lnTo>
                  <a:lnTo>
                    <a:pt x="1306217" y="1284886"/>
                  </a:lnTo>
                  <a:lnTo>
                    <a:pt x="1309700" y="1282727"/>
                  </a:lnTo>
                  <a:lnTo>
                    <a:pt x="1313184" y="1280576"/>
                  </a:lnTo>
                  <a:lnTo>
                    <a:pt x="1316667" y="1278431"/>
                  </a:lnTo>
                  <a:lnTo>
                    <a:pt x="1320150" y="1276294"/>
                  </a:lnTo>
                  <a:lnTo>
                    <a:pt x="1323633" y="1274164"/>
                  </a:lnTo>
                  <a:lnTo>
                    <a:pt x="1327117" y="1272041"/>
                  </a:lnTo>
                  <a:lnTo>
                    <a:pt x="1330600" y="1269925"/>
                  </a:lnTo>
                  <a:lnTo>
                    <a:pt x="1334083" y="1267816"/>
                  </a:lnTo>
                  <a:lnTo>
                    <a:pt x="1337566" y="1265714"/>
                  </a:lnTo>
                  <a:lnTo>
                    <a:pt x="1341050" y="1263619"/>
                  </a:lnTo>
                  <a:lnTo>
                    <a:pt x="1344533" y="1261531"/>
                  </a:lnTo>
                  <a:lnTo>
                    <a:pt x="1348016" y="1281221"/>
                  </a:lnTo>
                  <a:lnTo>
                    <a:pt x="1351499" y="1282205"/>
                  </a:lnTo>
                  <a:lnTo>
                    <a:pt x="1354983" y="1280120"/>
                  </a:lnTo>
                  <a:lnTo>
                    <a:pt x="1358466" y="1281103"/>
                  </a:lnTo>
                  <a:lnTo>
                    <a:pt x="1361949" y="1279029"/>
                  </a:lnTo>
                  <a:lnTo>
                    <a:pt x="1365432" y="1280011"/>
                  </a:lnTo>
                  <a:lnTo>
                    <a:pt x="1368916" y="1277948"/>
                  </a:lnTo>
                  <a:lnTo>
                    <a:pt x="1372399" y="1275893"/>
                  </a:lnTo>
                  <a:lnTo>
                    <a:pt x="1375882" y="1273844"/>
                  </a:lnTo>
                  <a:lnTo>
                    <a:pt x="1379365" y="1274833"/>
                  </a:lnTo>
                  <a:lnTo>
                    <a:pt x="1382849" y="1272795"/>
                  </a:lnTo>
                  <a:lnTo>
                    <a:pt x="1386332" y="1270764"/>
                  </a:lnTo>
                  <a:lnTo>
                    <a:pt x="1389815" y="1274765"/>
                  </a:lnTo>
                  <a:lnTo>
                    <a:pt x="1393298" y="1272743"/>
                  </a:lnTo>
                  <a:lnTo>
                    <a:pt x="1396782" y="1273723"/>
                  </a:lnTo>
                  <a:lnTo>
                    <a:pt x="1400265" y="1271711"/>
                  </a:lnTo>
                  <a:lnTo>
                    <a:pt x="1403748" y="1269706"/>
                  </a:lnTo>
                  <a:lnTo>
                    <a:pt x="1407231" y="1270689"/>
                  </a:lnTo>
                  <a:lnTo>
                    <a:pt x="1410715" y="1274631"/>
                  </a:lnTo>
                  <a:lnTo>
                    <a:pt x="1414198" y="1278540"/>
                  </a:lnTo>
                  <a:lnTo>
                    <a:pt x="1417681" y="1276550"/>
                  </a:lnTo>
                  <a:lnTo>
                    <a:pt x="1421164" y="1280428"/>
                  </a:lnTo>
                  <a:lnTo>
                    <a:pt x="1424648" y="1278447"/>
                  </a:lnTo>
                  <a:lnTo>
                    <a:pt x="1428131" y="1276471"/>
                  </a:lnTo>
                  <a:lnTo>
                    <a:pt x="1431614" y="1280322"/>
                  </a:lnTo>
                  <a:lnTo>
                    <a:pt x="1435097" y="1287021"/>
                  </a:lnTo>
                  <a:lnTo>
                    <a:pt x="1438580" y="1285055"/>
                  </a:lnTo>
                  <a:lnTo>
                    <a:pt x="1442064" y="1283094"/>
                  </a:lnTo>
                  <a:lnTo>
                    <a:pt x="1445547" y="1284008"/>
                  </a:lnTo>
                  <a:lnTo>
                    <a:pt x="1449030" y="1284916"/>
                  </a:lnTo>
                  <a:lnTo>
                    <a:pt x="1452513" y="1291498"/>
                  </a:lnTo>
                  <a:lnTo>
                    <a:pt x="1455997" y="1300813"/>
                  </a:lnTo>
                  <a:lnTo>
                    <a:pt x="1459480" y="1301661"/>
                  </a:lnTo>
                  <a:lnTo>
                    <a:pt x="1462963" y="1299719"/>
                  </a:lnTo>
                  <a:lnTo>
                    <a:pt x="1466446" y="1303344"/>
                  </a:lnTo>
                  <a:lnTo>
                    <a:pt x="1469930" y="1301410"/>
                  </a:lnTo>
                  <a:lnTo>
                    <a:pt x="1473413" y="1302249"/>
                  </a:lnTo>
                  <a:lnTo>
                    <a:pt x="1476896" y="1300324"/>
                  </a:lnTo>
                  <a:lnTo>
                    <a:pt x="1480379" y="1301162"/>
                  </a:lnTo>
                  <a:lnTo>
                    <a:pt x="1483863" y="1299247"/>
                  </a:lnTo>
                  <a:lnTo>
                    <a:pt x="1487346" y="1302825"/>
                  </a:lnTo>
                  <a:lnTo>
                    <a:pt x="1490829" y="1300917"/>
                  </a:lnTo>
                  <a:lnTo>
                    <a:pt x="1494312" y="1301746"/>
                  </a:lnTo>
                  <a:lnTo>
                    <a:pt x="1497796" y="1299848"/>
                  </a:lnTo>
                  <a:lnTo>
                    <a:pt x="1501279" y="1300676"/>
                  </a:lnTo>
                  <a:lnTo>
                    <a:pt x="1504762" y="1298788"/>
                  </a:lnTo>
                  <a:lnTo>
                    <a:pt x="1508245" y="1302319"/>
                  </a:lnTo>
                  <a:lnTo>
                    <a:pt x="1511729" y="1300438"/>
                  </a:lnTo>
                  <a:lnTo>
                    <a:pt x="1515212" y="1306624"/>
                  </a:lnTo>
                  <a:lnTo>
                    <a:pt x="1518695" y="1304750"/>
                  </a:lnTo>
                  <a:lnTo>
                    <a:pt x="1522178" y="1302881"/>
                  </a:lnTo>
                  <a:lnTo>
                    <a:pt x="1525662" y="1301017"/>
                  </a:lnTo>
                  <a:lnTo>
                    <a:pt x="1529145" y="1301827"/>
                  </a:lnTo>
                  <a:lnTo>
                    <a:pt x="1532628" y="1299972"/>
                  </a:lnTo>
                  <a:lnTo>
                    <a:pt x="1536111" y="1303433"/>
                  </a:lnTo>
                  <a:lnTo>
                    <a:pt x="1539595" y="1301585"/>
                  </a:lnTo>
                  <a:lnTo>
                    <a:pt x="1543078" y="1302386"/>
                  </a:lnTo>
                  <a:lnTo>
                    <a:pt x="1546561" y="1300548"/>
                  </a:lnTo>
                  <a:lnTo>
                    <a:pt x="1550044" y="1298715"/>
                  </a:lnTo>
                  <a:lnTo>
                    <a:pt x="1553528" y="1296887"/>
                  </a:lnTo>
                  <a:lnTo>
                    <a:pt x="1557011" y="1300318"/>
                  </a:lnTo>
                  <a:lnTo>
                    <a:pt x="1560494" y="1298497"/>
                  </a:lnTo>
                  <a:lnTo>
                    <a:pt x="1563977" y="1296682"/>
                  </a:lnTo>
                  <a:lnTo>
                    <a:pt x="1567461" y="1294871"/>
                  </a:lnTo>
                  <a:lnTo>
                    <a:pt x="1570944" y="1293066"/>
                  </a:lnTo>
                  <a:lnTo>
                    <a:pt x="1574427" y="1291266"/>
                  </a:lnTo>
                  <a:lnTo>
                    <a:pt x="1577910" y="1294681"/>
                  </a:lnTo>
                  <a:lnTo>
                    <a:pt x="1581394" y="1292888"/>
                  </a:lnTo>
                  <a:lnTo>
                    <a:pt x="1584877" y="1291099"/>
                  </a:lnTo>
                  <a:lnTo>
                    <a:pt x="1588360" y="1289316"/>
                  </a:lnTo>
                  <a:lnTo>
                    <a:pt x="1591843" y="1287538"/>
                  </a:lnTo>
                  <a:lnTo>
                    <a:pt x="1595327" y="1285764"/>
                  </a:lnTo>
                  <a:lnTo>
                    <a:pt x="1598810" y="1294307"/>
                  </a:lnTo>
                  <a:lnTo>
                    <a:pt x="1602293" y="1292537"/>
                  </a:lnTo>
                  <a:lnTo>
                    <a:pt x="1605776" y="1290773"/>
                  </a:lnTo>
                  <a:lnTo>
                    <a:pt x="1609260" y="1291571"/>
                  </a:lnTo>
                  <a:lnTo>
                    <a:pt x="1612743" y="1289815"/>
                  </a:lnTo>
                  <a:lnTo>
                    <a:pt x="1616226" y="1288063"/>
                  </a:lnTo>
                  <a:lnTo>
                    <a:pt x="1619709" y="1298998"/>
                  </a:lnTo>
                  <a:lnTo>
                    <a:pt x="1623193" y="1297249"/>
                  </a:lnTo>
                  <a:lnTo>
                    <a:pt x="1626676" y="1298020"/>
                  </a:lnTo>
                  <a:lnTo>
                    <a:pt x="1630159" y="1296279"/>
                  </a:lnTo>
                  <a:lnTo>
                    <a:pt x="1633642" y="1294542"/>
                  </a:lnTo>
                  <a:lnTo>
                    <a:pt x="1637126" y="1302801"/>
                  </a:lnTo>
                  <a:lnTo>
                    <a:pt x="1640609" y="1303551"/>
                  </a:lnTo>
                  <a:lnTo>
                    <a:pt x="1644092" y="1304296"/>
                  </a:lnTo>
                  <a:lnTo>
                    <a:pt x="1647575" y="1302570"/>
                  </a:lnTo>
                  <a:lnTo>
                    <a:pt x="1651059" y="1305777"/>
                  </a:lnTo>
                  <a:lnTo>
                    <a:pt x="1654542" y="1304057"/>
                  </a:lnTo>
                  <a:lnTo>
                    <a:pt x="1658025" y="1302341"/>
                  </a:lnTo>
                  <a:lnTo>
                    <a:pt x="1661508" y="1305529"/>
                  </a:lnTo>
                  <a:lnTo>
                    <a:pt x="1664992" y="1311123"/>
                  </a:lnTo>
                  <a:lnTo>
                    <a:pt x="1668475" y="1309415"/>
                  </a:lnTo>
                  <a:lnTo>
                    <a:pt x="1671958" y="1307711"/>
                  </a:lnTo>
                  <a:lnTo>
                    <a:pt x="1675441" y="1306012"/>
                  </a:lnTo>
                  <a:lnTo>
                    <a:pt x="1678925" y="1304317"/>
                  </a:lnTo>
                  <a:lnTo>
                    <a:pt x="1682408" y="1302626"/>
                  </a:lnTo>
                  <a:lnTo>
                    <a:pt x="1685891" y="1303356"/>
                  </a:lnTo>
                  <a:lnTo>
                    <a:pt x="1689374" y="1304082"/>
                  </a:lnTo>
                  <a:lnTo>
                    <a:pt x="1692858" y="1302402"/>
                  </a:lnTo>
                  <a:lnTo>
                    <a:pt x="1696341" y="1300726"/>
                  </a:lnTo>
                  <a:lnTo>
                    <a:pt x="1699824" y="1306240"/>
                  </a:lnTo>
                  <a:lnTo>
                    <a:pt x="1703307" y="1304569"/>
                  </a:lnTo>
                  <a:lnTo>
                    <a:pt x="1706791" y="1305285"/>
                  </a:lnTo>
                  <a:lnTo>
                    <a:pt x="1710274" y="1303621"/>
                  </a:lnTo>
                  <a:lnTo>
                    <a:pt x="1713757" y="1301962"/>
                  </a:lnTo>
                  <a:lnTo>
                    <a:pt x="1717240" y="1300307"/>
                  </a:lnTo>
                  <a:lnTo>
                    <a:pt x="1720723" y="1305757"/>
                  </a:lnTo>
                  <a:lnTo>
                    <a:pt x="1724207" y="1304106"/>
                  </a:lnTo>
                  <a:lnTo>
                    <a:pt x="1727690" y="1304815"/>
                  </a:lnTo>
                  <a:lnTo>
                    <a:pt x="1731173" y="1303171"/>
                  </a:lnTo>
                  <a:lnTo>
                    <a:pt x="1734656" y="1303879"/>
                  </a:lnTo>
                  <a:lnTo>
                    <a:pt x="1738140" y="1302243"/>
                  </a:lnTo>
                  <a:lnTo>
                    <a:pt x="1741623" y="1300611"/>
                  </a:lnTo>
                  <a:lnTo>
                    <a:pt x="1741623" y="1302950"/>
                  </a:lnTo>
                  <a:lnTo>
                    <a:pt x="1741623" y="1305285"/>
                  </a:lnTo>
                  <a:lnTo>
                    <a:pt x="1745106" y="1303654"/>
                  </a:lnTo>
                  <a:lnTo>
                    <a:pt x="1748589" y="1302028"/>
                  </a:lnTo>
                  <a:lnTo>
                    <a:pt x="1752073" y="1300406"/>
                  </a:lnTo>
                  <a:lnTo>
                    <a:pt x="1755556" y="1301113"/>
                  </a:lnTo>
                  <a:lnTo>
                    <a:pt x="1759039" y="1299497"/>
                  </a:lnTo>
                  <a:lnTo>
                    <a:pt x="1762522" y="1300204"/>
                  </a:lnTo>
                  <a:lnTo>
                    <a:pt x="1766006" y="1305515"/>
                  </a:lnTo>
                  <a:lnTo>
                    <a:pt x="1769489" y="1303907"/>
                  </a:lnTo>
                  <a:lnTo>
                    <a:pt x="1772972" y="1302303"/>
                  </a:lnTo>
                  <a:lnTo>
                    <a:pt x="1776455" y="1300703"/>
                  </a:lnTo>
                  <a:lnTo>
                    <a:pt x="1779939" y="1301399"/>
                  </a:lnTo>
                  <a:lnTo>
                    <a:pt x="1783422" y="1302092"/>
                  </a:lnTo>
                  <a:lnTo>
                    <a:pt x="1786905" y="1300501"/>
                  </a:lnTo>
                  <a:lnTo>
                    <a:pt x="1790388" y="1301194"/>
                  </a:lnTo>
                  <a:lnTo>
                    <a:pt x="1793872" y="1301884"/>
                  </a:lnTo>
                  <a:lnTo>
                    <a:pt x="1797355" y="1300302"/>
                  </a:lnTo>
                  <a:lnTo>
                    <a:pt x="1800838" y="1303253"/>
                  </a:lnTo>
                  <a:lnTo>
                    <a:pt x="1804321" y="1301677"/>
                  </a:lnTo>
                  <a:lnTo>
                    <a:pt x="1807805" y="1300106"/>
                  </a:lnTo>
                  <a:lnTo>
                    <a:pt x="1811288" y="1303040"/>
                  </a:lnTo>
                  <a:lnTo>
                    <a:pt x="1814771" y="1305956"/>
                  </a:lnTo>
                  <a:lnTo>
                    <a:pt x="1818254" y="1306624"/>
                  </a:lnTo>
                  <a:lnTo>
                    <a:pt x="1821738" y="1305062"/>
                  </a:lnTo>
                  <a:lnTo>
                    <a:pt x="1825221" y="1303503"/>
                  </a:lnTo>
                  <a:lnTo>
                    <a:pt x="1828704" y="1301948"/>
                  </a:lnTo>
                  <a:lnTo>
                    <a:pt x="1832187" y="1304841"/>
                  </a:lnTo>
                  <a:lnTo>
                    <a:pt x="1835671" y="1305506"/>
                  </a:lnTo>
                  <a:lnTo>
                    <a:pt x="1839154" y="1303959"/>
                  </a:lnTo>
                  <a:lnTo>
                    <a:pt x="1842637" y="1302416"/>
                  </a:lnTo>
                  <a:lnTo>
                    <a:pt x="1846120" y="1303083"/>
                  </a:lnTo>
                  <a:lnTo>
                    <a:pt x="1849604" y="1303747"/>
                  </a:lnTo>
                  <a:lnTo>
                    <a:pt x="1853087" y="1302212"/>
                  </a:lnTo>
                  <a:lnTo>
                    <a:pt x="1856570" y="1300681"/>
                  </a:lnTo>
                  <a:lnTo>
                    <a:pt x="1860053" y="1299154"/>
                  </a:lnTo>
                  <a:lnTo>
                    <a:pt x="1863537" y="1304195"/>
                  </a:lnTo>
                  <a:lnTo>
                    <a:pt x="1867020" y="1302671"/>
                  </a:lnTo>
                  <a:lnTo>
                    <a:pt x="1870503" y="1301152"/>
                  </a:lnTo>
                  <a:lnTo>
                    <a:pt x="1873986" y="1299636"/>
                  </a:lnTo>
                  <a:lnTo>
                    <a:pt x="1877470" y="1300298"/>
                  </a:lnTo>
                  <a:lnTo>
                    <a:pt x="1880953" y="1298788"/>
                  </a:lnTo>
                  <a:lnTo>
                    <a:pt x="1884436" y="1305931"/>
                  </a:lnTo>
                  <a:lnTo>
                    <a:pt x="1887919" y="1310863"/>
                  </a:lnTo>
                  <a:lnTo>
                    <a:pt x="1891403" y="1311494"/>
                  </a:lnTo>
                  <a:lnTo>
                    <a:pt x="1894886" y="1309990"/>
                  </a:lnTo>
                  <a:lnTo>
                    <a:pt x="1898369" y="1308489"/>
                  </a:lnTo>
                  <a:lnTo>
                    <a:pt x="1901852" y="1311248"/>
                  </a:lnTo>
                  <a:lnTo>
                    <a:pt x="1905336" y="1311872"/>
                  </a:lnTo>
                  <a:lnTo>
                    <a:pt x="1908819" y="1310379"/>
                  </a:lnTo>
                  <a:lnTo>
                    <a:pt x="1912302" y="1315221"/>
                  </a:lnTo>
                  <a:lnTo>
                    <a:pt x="1915785" y="1313731"/>
                  </a:lnTo>
                  <a:lnTo>
                    <a:pt x="1919269" y="1312245"/>
                  </a:lnTo>
                  <a:lnTo>
                    <a:pt x="1922752" y="1310763"/>
                  </a:lnTo>
                  <a:lnTo>
                    <a:pt x="1926235" y="1315567"/>
                  </a:lnTo>
                  <a:lnTo>
                    <a:pt x="1929718" y="1324476"/>
                  </a:lnTo>
                  <a:lnTo>
                    <a:pt x="1933202" y="1322996"/>
                  </a:lnTo>
                  <a:lnTo>
                    <a:pt x="1936685" y="1337921"/>
                  </a:lnTo>
                  <a:lnTo>
                    <a:pt x="1940168" y="1344545"/>
                  </a:lnTo>
                  <a:lnTo>
                    <a:pt x="1943651" y="1343064"/>
                  </a:lnTo>
                  <a:lnTo>
                    <a:pt x="1947135" y="1341587"/>
                  </a:lnTo>
                  <a:lnTo>
                    <a:pt x="1950618" y="1340113"/>
                  </a:lnTo>
                  <a:lnTo>
                    <a:pt x="1954101" y="1338642"/>
                  </a:lnTo>
                  <a:lnTo>
                    <a:pt x="1957584" y="1337175"/>
                  </a:lnTo>
                  <a:lnTo>
                    <a:pt x="1961068" y="1335711"/>
                  </a:lnTo>
                  <a:lnTo>
                    <a:pt x="1964551" y="1334249"/>
                  </a:lnTo>
                  <a:lnTo>
                    <a:pt x="1968034" y="1340809"/>
                  </a:lnTo>
                  <a:lnTo>
                    <a:pt x="1971517" y="1341345"/>
                  </a:lnTo>
                  <a:lnTo>
                    <a:pt x="1975001" y="1339889"/>
                  </a:lnTo>
                  <a:lnTo>
                    <a:pt x="1978484" y="1338437"/>
                  </a:lnTo>
                  <a:lnTo>
                    <a:pt x="1981967" y="1338975"/>
                  </a:lnTo>
                  <a:lnTo>
                    <a:pt x="1985450" y="1337528"/>
                  </a:lnTo>
                  <a:lnTo>
                    <a:pt x="1988934" y="1338067"/>
                  </a:lnTo>
                  <a:lnTo>
                    <a:pt x="1992417" y="1336625"/>
                  </a:lnTo>
                  <a:lnTo>
                    <a:pt x="1995900" y="1337164"/>
                  </a:lnTo>
                  <a:lnTo>
                    <a:pt x="1999383" y="1339671"/>
                  </a:lnTo>
                  <a:lnTo>
                    <a:pt x="2002867" y="1338236"/>
                  </a:lnTo>
                  <a:lnTo>
                    <a:pt x="2006350" y="1338768"/>
                  </a:lnTo>
                  <a:lnTo>
                    <a:pt x="2009833" y="1337339"/>
                  </a:lnTo>
                  <a:lnTo>
                    <a:pt x="2013316" y="1339827"/>
                  </a:lnTo>
                  <a:lnTo>
                    <a:pt x="2016799" y="1338402"/>
                  </a:lnTo>
                  <a:lnTo>
                    <a:pt x="2020283" y="1336980"/>
                  </a:lnTo>
                  <a:lnTo>
                    <a:pt x="2023766" y="1335561"/>
                  </a:lnTo>
                  <a:lnTo>
                    <a:pt x="2027249" y="1334146"/>
                  </a:lnTo>
                  <a:lnTo>
                    <a:pt x="2030732" y="1332733"/>
                  </a:lnTo>
                  <a:lnTo>
                    <a:pt x="2034216" y="1333270"/>
                  </a:lnTo>
                  <a:lnTo>
                    <a:pt x="2037699" y="1331863"/>
                  </a:lnTo>
                  <a:lnTo>
                    <a:pt x="2041182" y="1330458"/>
                  </a:lnTo>
                  <a:lnTo>
                    <a:pt x="2044665" y="1330998"/>
                  </a:lnTo>
                  <a:lnTo>
                    <a:pt x="2048149" y="1333469"/>
                  </a:lnTo>
                  <a:lnTo>
                    <a:pt x="2051632" y="1335926"/>
                  </a:lnTo>
                  <a:lnTo>
                    <a:pt x="2055115" y="1340284"/>
                  </a:lnTo>
                  <a:lnTo>
                    <a:pt x="2058598" y="1338888"/>
                  </a:lnTo>
                  <a:lnTo>
                    <a:pt x="2062082" y="1339405"/>
                  </a:lnTo>
                  <a:lnTo>
                    <a:pt x="2065565" y="1338014"/>
                  </a:lnTo>
                  <a:lnTo>
                    <a:pt x="2069048" y="1336625"/>
                  </a:lnTo>
                  <a:lnTo>
                    <a:pt x="2072531" y="1335240"/>
                  </a:lnTo>
                  <a:lnTo>
                    <a:pt x="2076015" y="1333858"/>
                  </a:lnTo>
                  <a:lnTo>
                    <a:pt x="2079498" y="1336280"/>
                  </a:lnTo>
                  <a:lnTo>
                    <a:pt x="2082981" y="1334902"/>
                  </a:lnTo>
                  <a:lnTo>
                    <a:pt x="2086464" y="1335421"/>
                  </a:lnTo>
                  <a:lnTo>
                    <a:pt x="2089948" y="1335939"/>
                  </a:lnTo>
                  <a:lnTo>
                    <a:pt x="2093431" y="1336454"/>
                  </a:lnTo>
                  <a:lnTo>
                    <a:pt x="2096914" y="1335085"/>
                  </a:lnTo>
                  <a:lnTo>
                    <a:pt x="2100397" y="1335600"/>
                  </a:lnTo>
                  <a:lnTo>
                    <a:pt x="2103881" y="1334236"/>
                  </a:lnTo>
                  <a:lnTo>
                    <a:pt x="2107364" y="1334752"/>
                  </a:lnTo>
                  <a:lnTo>
                    <a:pt x="2110847" y="1337135"/>
                  </a:lnTo>
                  <a:lnTo>
                    <a:pt x="2114330" y="1335777"/>
                  </a:lnTo>
                  <a:lnTo>
                    <a:pt x="2117814" y="1334422"/>
                  </a:lnTo>
                  <a:lnTo>
                    <a:pt x="2121297" y="1338652"/>
                  </a:lnTo>
                  <a:lnTo>
                    <a:pt x="2124780" y="1337300"/>
                  </a:lnTo>
                  <a:lnTo>
                    <a:pt x="2128263" y="1335951"/>
                  </a:lnTo>
                  <a:lnTo>
                    <a:pt x="2131747" y="1336457"/>
                  </a:lnTo>
                  <a:lnTo>
                    <a:pt x="2135230" y="1335113"/>
                  </a:lnTo>
                  <a:lnTo>
                    <a:pt x="2138713" y="1344811"/>
                  </a:lnTo>
                  <a:lnTo>
                    <a:pt x="2142196" y="1348944"/>
                  </a:lnTo>
                  <a:lnTo>
                    <a:pt x="2145680" y="1347601"/>
                  </a:lnTo>
                  <a:lnTo>
                    <a:pt x="2149163" y="1346261"/>
                  </a:lnTo>
                  <a:lnTo>
                    <a:pt x="2152646" y="1344924"/>
                  </a:lnTo>
                  <a:lnTo>
                    <a:pt x="2156129" y="1345405"/>
                  </a:lnTo>
                  <a:lnTo>
                    <a:pt x="2159613" y="1345885"/>
                  </a:lnTo>
                  <a:lnTo>
                    <a:pt x="2163096" y="1346364"/>
                  </a:lnTo>
                  <a:lnTo>
                    <a:pt x="2166579" y="1348642"/>
                  </a:lnTo>
                  <a:lnTo>
                    <a:pt x="2170062" y="1347315"/>
                  </a:lnTo>
                  <a:lnTo>
                    <a:pt x="2173546" y="1345990"/>
                  </a:lnTo>
                  <a:lnTo>
                    <a:pt x="2177029" y="1346465"/>
                  </a:lnTo>
                  <a:lnTo>
                    <a:pt x="2180512" y="1346938"/>
                  </a:lnTo>
                  <a:lnTo>
                    <a:pt x="2183995" y="1345620"/>
                  </a:lnTo>
                  <a:lnTo>
                    <a:pt x="2187479" y="1344304"/>
                  </a:lnTo>
                  <a:lnTo>
                    <a:pt x="2190962" y="1344779"/>
                  </a:lnTo>
                  <a:lnTo>
                    <a:pt x="2194445" y="1343468"/>
                  </a:lnTo>
                  <a:lnTo>
                    <a:pt x="2197928" y="1342159"/>
                  </a:lnTo>
                  <a:lnTo>
                    <a:pt x="2201412" y="1340853"/>
                  </a:lnTo>
                  <a:lnTo>
                    <a:pt x="2204895" y="1343112"/>
                  </a:lnTo>
                  <a:lnTo>
                    <a:pt x="2208378" y="1343586"/>
                  </a:lnTo>
                  <a:lnTo>
                    <a:pt x="2211861" y="1345828"/>
                  </a:lnTo>
                  <a:lnTo>
                    <a:pt x="2215345" y="1344529"/>
                  </a:lnTo>
                  <a:lnTo>
                    <a:pt x="2218828" y="1343232"/>
                  </a:lnTo>
                  <a:lnTo>
                    <a:pt x="2222311" y="1347224"/>
                  </a:lnTo>
                  <a:lnTo>
                    <a:pt x="2225794" y="1347686"/>
                  </a:lnTo>
                  <a:lnTo>
                    <a:pt x="2229278" y="1346395"/>
                  </a:lnTo>
                  <a:lnTo>
                    <a:pt x="2232761" y="1345105"/>
                  </a:lnTo>
                  <a:lnTo>
                    <a:pt x="2236244" y="1343818"/>
                  </a:lnTo>
                  <a:lnTo>
                    <a:pt x="2239727" y="1346032"/>
                  </a:lnTo>
                  <a:lnTo>
                    <a:pt x="2243211" y="1344749"/>
                  </a:lnTo>
                  <a:lnTo>
                    <a:pt x="2246694" y="1343468"/>
                  </a:lnTo>
                  <a:lnTo>
                    <a:pt x="2250177" y="1342190"/>
                  </a:lnTo>
                  <a:lnTo>
                    <a:pt x="2253660" y="1346132"/>
                  </a:lnTo>
                  <a:lnTo>
                    <a:pt x="2257144" y="1344856"/>
                  </a:lnTo>
                  <a:lnTo>
                    <a:pt x="2260627" y="1345316"/>
                  </a:lnTo>
                  <a:lnTo>
                    <a:pt x="2264110" y="1344045"/>
                  </a:lnTo>
                  <a:lnTo>
                    <a:pt x="2267593" y="1342776"/>
                  </a:lnTo>
                  <a:lnTo>
                    <a:pt x="2271077" y="1343238"/>
                  </a:lnTo>
                  <a:lnTo>
                    <a:pt x="2274560" y="1343698"/>
                  </a:lnTo>
                  <a:lnTo>
                    <a:pt x="2278043" y="1344156"/>
                  </a:lnTo>
                  <a:lnTo>
                    <a:pt x="2281526" y="1342895"/>
                  </a:lnTo>
                  <a:lnTo>
                    <a:pt x="2285010" y="1341636"/>
                  </a:lnTo>
                  <a:lnTo>
                    <a:pt x="2288493" y="1342097"/>
                  </a:lnTo>
                  <a:lnTo>
                    <a:pt x="2291976" y="1340842"/>
                  </a:lnTo>
                  <a:lnTo>
                    <a:pt x="2295459" y="1339590"/>
                  </a:lnTo>
                  <a:lnTo>
                    <a:pt x="2298942" y="1338340"/>
                  </a:lnTo>
                  <a:lnTo>
                    <a:pt x="2302426" y="1338804"/>
                  </a:lnTo>
                  <a:lnTo>
                    <a:pt x="2305909" y="1337558"/>
                  </a:lnTo>
                  <a:lnTo>
                    <a:pt x="2309392" y="1338022"/>
                  </a:lnTo>
                  <a:lnTo>
                    <a:pt x="2312875" y="1340186"/>
                  </a:lnTo>
                  <a:lnTo>
                    <a:pt x="2316359" y="1344032"/>
                  </a:lnTo>
                  <a:lnTo>
                    <a:pt x="2319842" y="1344481"/>
                  </a:lnTo>
                  <a:lnTo>
                    <a:pt x="2323325" y="1343243"/>
                  </a:lnTo>
                  <a:lnTo>
                    <a:pt x="2326808" y="1342007"/>
                  </a:lnTo>
                  <a:lnTo>
                    <a:pt x="2330292" y="1342458"/>
                  </a:lnTo>
                  <a:lnTo>
                    <a:pt x="2333775" y="1342908"/>
                  </a:lnTo>
                  <a:lnTo>
                    <a:pt x="2337258" y="1341677"/>
                  </a:lnTo>
                  <a:lnTo>
                    <a:pt x="2340741" y="1342127"/>
                  </a:lnTo>
                  <a:lnTo>
                    <a:pt x="2344225" y="1342576"/>
                  </a:lnTo>
                  <a:lnTo>
                    <a:pt x="2347708" y="1343022"/>
                  </a:lnTo>
                  <a:lnTo>
                    <a:pt x="2351191" y="1341799"/>
                  </a:lnTo>
                  <a:lnTo>
                    <a:pt x="2354674" y="1340578"/>
                  </a:lnTo>
                  <a:lnTo>
                    <a:pt x="2358158" y="1339359"/>
                  </a:lnTo>
                  <a:lnTo>
                    <a:pt x="2361641" y="1339810"/>
                  </a:lnTo>
                  <a:lnTo>
                    <a:pt x="2365124" y="1351833"/>
                  </a:lnTo>
                  <a:lnTo>
                    <a:pt x="2368607" y="1350616"/>
                  </a:lnTo>
                  <a:lnTo>
                    <a:pt x="2372091" y="1349401"/>
                  </a:lnTo>
                  <a:lnTo>
                    <a:pt x="2375574" y="1348188"/>
                  </a:lnTo>
                  <a:lnTo>
                    <a:pt x="2379057" y="1351893"/>
                  </a:lnTo>
                  <a:lnTo>
                    <a:pt x="2382540" y="1350683"/>
                  </a:lnTo>
                  <a:lnTo>
                    <a:pt x="2386024" y="1349475"/>
                  </a:lnTo>
                  <a:lnTo>
                    <a:pt x="2389507" y="1349901"/>
                  </a:lnTo>
                  <a:lnTo>
                    <a:pt x="2392990" y="1348697"/>
                  </a:lnTo>
                  <a:lnTo>
                    <a:pt x="2396473" y="1352373"/>
                  </a:lnTo>
                  <a:lnTo>
                    <a:pt x="2399957" y="1354410"/>
                  </a:lnTo>
                  <a:lnTo>
                    <a:pt x="2403440" y="1354824"/>
                  </a:lnTo>
                  <a:lnTo>
                    <a:pt x="2406923" y="1358454"/>
                  </a:lnTo>
                  <a:lnTo>
                    <a:pt x="2410406" y="1358860"/>
                  </a:lnTo>
                  <a:lnTo>
                    <a:pt x="2413890" y="1357664"/>
                  </a:lnTo>
                  <a:lnTo>
                    <a:pt x="2417373" y="1358070"/>
                  </a:lnTo>
                  <a:lnTo>
                    <a:pt x="2420856" y="1356877"/>
                  </a:lnTo>
                  <a:lnTo>
                    <a:pt x="2424339" y="1355687"/>
                  </a:lnTo>
                  <a:lnTo>
                    <a:pt x="2427823" y="1357689"/>
                  </a:lnTo>
                  <a:lnTo>
                    <a:pt x="2431306" y="1356502"/>
                  </a:lnTo>
                  <a:lnTo>
                    <a:pt x="2434789" y="1355316"/>
                  </a:lnTo>
                  <a:lnTo>
                    <a:pt x="2438272" y="1354133"/>
                  </a:lnTo>
                  <a:lnTo>
                    <a:pt x="2441756" y="1354541"/>
                  </a:lnTo>
                  <a:lnTo>
                    <a:pt x="2445239" y="1356533"/>
                  </a:lnTo>
                  <a:lnTo>
                    <a:pt x="2448722" y="1361668"/>
                  </a:lnTo>
                  <a:lnTo>
                    <a:pt x="2452205" y="1366764"/>
                  </a:lnTo>
                  <a:lnTo>
                    <a:pt x="2455689" y="1370265"/>
                  </a:lnTo>
                  <a:lnTo>
                    <a:pt x="2459172" y="1369087"/>
                  </a:lnTo>
                  <a:lnTo>
                    <a:pt x="2462655" y="1369466"/>
                  </a:lnTo>
                  <a:lnTo>
                    <a:pt x="2466138" y="1371393"/>
                  </a:lnTo>
                  <a:lnTo>
                    <a:pt x="2469622" y="1371766"/>
                  </a:lnTo>
                  <a:lnTo>
                    <a:pt x="2473105" y="1370594"/>
                  </a:lnTo>
                  <a:lnTo>
                    <a:pt x="2476588" y="1369424"/>
                  </a:lnTo>
                  <a:lnTo>
                    <a:pt x="2480071" y="1368257"/>
                  </a:lnTo>
                  <a:lnTo>
                    <a:pt x="2483555" y="1371712"/>
                  </a:lnTo>
                  <a:lnTo>
                    <a:pt x="2487038" y="1373615"/>
                  </a:lnTo>
                  <a:lnTo>
                    <a:pt x="2490521" y="1372451"/>
                  </a:lnTo>
                  <a:lnTo>
                    <a:pt x="2494004" y="1371289"/>
                  </a:lnTo>
                  <a:lnTo>
                    <a:pt x="2497488" y="1370129"/>
                  </a:lnTo>
                  <a:lnTo>
                    <a:pt x="2500971" y="1368970"/>
                  </a:lnTo>
                  <a:lnTo>
                    <a:pt x="2504454" y="1367814"/>
                  </a:lnTo>
                  <a:lnTo>
                    <a:pt x="2507937" y="1371238"/>
                  </a:lnTo>
                  <a:lnTo>
                    <a:pt x="2511421" y="1373124"/>
                  </a:lnTo>
                  <a:lnTo>
                    <a:pt x="2514904" y="1371972"/>
                  </a:lnTo>
                  <a:lnTo>
                    <a:pt x="2518387" y="1375362"/>
                  </a:lnTo>
                  <a:lnTo>
                    <a:pt x="2521870" y="1378732"/>
                  </a:lnTo>
                  <a:lnTo>
                    <a:pt x="2525354" y="1380585"/>
                  </a:lnTo>
                  <a:lnTo>
                    <a:pt x="2528837" y="1383922"/>
                  </a:lnTo>
                  <a:lnTo>
                    <a:pt x="2532320" y="1382774"/>
                  </a:lnTo>
                  <a:lnTo>
                    <a:pt x="2535803" y="1384607"/>
                  </a:lnTo>
                  <a:lnTo>
                    <a:pt x="2539287" y="1386431"/>
                  </a:lnTo>
                  <a:lnTo>
                    <a:pt x="2542770" y="1388247"/>
                  </a:lnTo>
                  <a:lnTo>
                    <a:pt x="2546253" y="1388580"/>
                  </a:lnTo>
                  <a:lnTo>
                    <a:pt x="2549736" y="1387439"/>
                  </a:lnTo>
                  <a:lnTo>
                    <a:pt x="2553220" y="1389244"/>
                  </a:lnTo>
                  <a:lnTo>
                    <a:pt x="2556703" y="1391041"/>
                  </a:lnTo>
                  <a:lnTo>
                    <a:pt x="2560186" y="1389904"/>
                  </a:lnTo>
                  <a:lnTo>
                    <a:pt x="2563669" y="1388768"/>
                  </a:lnTo>
                  <a:lnTo>
                    <a:pt x="2567153" y="1390560"/>
                  </a:lnTo>
                  <a:lnTo>
                    <a:pt x="2570636" y="1389427"/>
                  </a:lnTo>
                  <a:lnTo>
                    <a:pt x="2574119" y="1389755"/>
                  </a:lnTo>
                  <a:lnTo>
                    <a:pt x="2577602" y="1388626"/>
                  </a:lnTo>
                  <a:lnTo>
                    <a:pt x="2581085" y="1387498"/>
                  </a:lnTo>
                  <a:lnTo>
                    <a:pt x="2584569" y="1389282"/>
                  </a:lnTo>
                  <a:lnTo>
                    <a:pt x="2588052" y="1389608"/>
                  </a:lnTo>
                  <a:lnTo>
                    <a:pt x="2591535" y="1389934"/>
                  </a:lnTo>
                  <a:lnTo>
                    <a:pt x="2595018" y="1393145"/>
                  </a:lnTo>
                  <a:lnTo>
                    <a:pt x="2598502" y="1393463"/>
                  </a:lnTo>
                  <a:lnTo>
                    <a:pt x="2601985" y="1392344"/>
                  </a:lnTo>
                  <a:lnTo>
                    <a:pt x="2605468" y="1391226"/>
                  </a:lnTo>
                  <a:lnTo>
                    <a:pt x="2608951" y="1390109"/>
                  </a:lnTo>
                  <a:lnTo>
                    <a:pt x="2612435" y="1390431"/>
                  </a:lnTo>
                  <a:lnTo>
                    <a:pt x="2615918" y="1395043"/>
                  </a:lnTo>
                  <a:lnTo>
                    <a:pt x="2619401" y="1393930"/>
                  </a:lnTo>
                  <a:lnTo>
                    <a:pt x="2622884" y="1392819"/>
                  </a:lnTo>
                  <a:lnTo>
                    <a:pt x="2626368" y="1400231"/>
                  </a:lnTo>
                  <a:lnTo>
                    <a:pt x="2629851" y="1399122"/>
                  </a:lnTo>
                  <a:lnTo>
                    <a:pt x="2633334" y="1403653"/>
                  </a:lnTo>
                  <a:lnTo>
                    <a:pt x="2636817" y="1405353"/>
                  </a:lnTo>
                  <a:lnTo>
                    <a:pt x="2640301" y="1404247"/>
                  </a:lnTo>
                  <a:lnTo>
                    <a:pt x="2643784" y="1403142"/>
                  </a:lnTo>
                  <a:lnTo>
                    <a:pt x="2647267" y="1402039"/>
                  </a:lnTo>
                  <a:lnTo>
                    <a:pt x="2650750" y="1402337"/>
                  </a:lnTo>
                  <a:lnTo>
                    <a:pt x="2654234" y="1401237"/>
                  </a:lnTo>
                  <a:lnTo>
                    <a:pt x="2657717" y="1400139"/>
                  </a:lnTo>
                  <a:lnTo>
                    <a:pt x="2661200" y="1399042"/>
                  </a:lnTo>
                  <a:lnTo>
                    <a:pt x="2664683" y="1399343"/>
                  </a:lnTo>
                  <a:lnTo>
                    <a:pt x="2668167" y="1398250"/>
                  </a:lnTo>
                  <a:lnTo>
                    <a:pt x="2671650" y="1398552"/>
                  </a:lnTo>
                  <a:lnTo>
                    <a:pt x="2675133" y="1397461"/>
                  </a:lnTo>
                  <a:lnTo>
                    <a:pt x="2678616" y="1396373"/>
                  </a:lnTo>
                  <a:lnTo>
                    <a:pt x="2682100" y="1395286"/>
                  </a:lnTo>
                  <a:lnTo>
                    <a:pt x="2685583" y="1395591"/>
                  </a:lnTo>
                  <a:lnTo>
                    <a:pt x="2689066" y="1394507"/>
                  </a:lnTo>
                  <a:lnTo>
                    <a:pt x="2692549" y="1401723"/>
                  </a:lnTo>
                  <a:lnTo>
                    <a:pt x="2696033" y="1403392"/>
                  </a:lnTo>
                  <a:lnTo>
                    <a:pt x="2699516" y="1402310"/>
                  </a:lnTo>
                  <a:lnTo>
                    <a:pt x="2702999" y="1401230"/>
                  </a:lnTo>
                  <a:lnTo>
                    <a:pt x="2706482" y="1400151"/>
                  </a:lnTo>
                  <a:lnTo>
                    <a:pt x="2709966" y="1399074"/>
                  </a:lnTo>
                  <a:lnTo>
                    <a:pt x="2713449" y="1397999"/>
                  </a:lnTo>
                  <a:lnTo>
                    <a:pt x="2716932" y="1405123"/>
                  </a:lnTo>
                  <a:lnTo>
                    <a:pt x="2720415" y="1404049"/>
                  </a:lnTo>
                  <a:lnTo>
                    <a:pt x="2723899" y="1402977"/>
                  </a:lnTo>
                  <a:lnTo>
                    <a:pt x="2727382" y="1410034"/>
                  </a:lnTo>
                  <a:lnTo>
                    <a:pt x="2730865" y="1408963"/>
                  </a:lnTo>
                  <a:lnTo>
                    <a:pt x="2734348" y="1407893"/>
                  </a:lnTo>
                  <a:lnTo>
                    <a:pt x="2737832" y="1406826"/>
                  </a:lnTo>
                  <a:lnTo>
                    <a:pt x="2741315" y="1405759"/>
                  </a:lnTo>
                  <a:lnTo>
                    <a:pt x="2744798" y="1407387"/>
                  </a:lnTo>
                  <a:lnTo>
                    <a:pt x="2748281" y="1406323"/>
                  </a:lnTo>
                  <a:lnTo>
                    <a:pt x="2751765" y="1405261"/>
                  </a:lnTo>
                  <a:lnTo>
                    <a:pt x="2755248" y="1404201"/>
                  </a:lnTo>
                  <a:lnTo>
                    <a:pt x="2758731" y="1405824"/>
                  </a:lnTo>
                  <a:lnTo>
                    <a:pt x="2762214" y="1404766"/>
                  </a:lnTo>
                  <a:lnTo>
                    <a:pt x="2765698" y="1403710"/>
                  </a:lnTo>
                  <a:lnTo>
                    <a:pt x="2769181" y="1402655"/>
                  </a:lnTo>
                  <a:lnTo>
                    <a:pt x="2772664" y="1404275"/>
                  </a:lnTo>
                  <a:lnTo>
                    <a:pt x="2776147" y="1404556"/>
                  </a:lnTo>
                  <a:lnTo>
                    <a:pt x="2779631" y="1410145"/>
                  </a:lnTo>
                  <a:lnTo>
                    <a:pt x="2783114" y="1410417"/>
                  </a:lnTo>
                  <a:lnTo>
                    <a:pt x="2786597" y="1412007"/>
                  </a:lnTo>
                  <a:lnTo>
                    <a:pt x="2790080" y="1416216"/>
                  </a:lnTo>
                  <a:lnTo>
                    <a:pt x="2793564" y="1417786"/>
                  </a:lnTo>
                  <a:lnTo>
                    <a:pt x="2797047" y="1420652"/>
                  </a:lnTo>
                  <a:lnTo>
                    <a:pt x="2800530" y="1426095"/>
                  </a:lnTo>
                  <a:lnTo>
                    <a:pt x="2804013" y="1425048"/>
                  </a:lnTo>
                  <a:lnTo>
                    <a:pt x="2807497" y="1425295"/>
                  </a:lnTo>
                  <a:lnTo>
                    <a:pt x="2810980" y="1424251"/>
                  </a:lnTo>
                  <a:lnTo>
                    <a:pt x="2814463" y="1423208"/>
                  </a:lnTo>
                  <a:lnTo>
                    <a:pt x="2817946" y="1424746"/>
                  </a:lnTo>
                  <a:lnTo>
                    <a:pt x="2821430" y="1423706"/>
                  </a:lnTo>
                  <a:lnTo>
                    <a:pt x="2824913" y="1423953"/>
                  </a:lnTo>
                  <a:lnTo>
                    <a:pt x="2828396" y="1424200"/>
                  </a:lnTo>
                  <a:lnTo>
                    <a:pt x="2831879" y="1428283"/>
                  </a:lnTo>
                  <a:lnTo>
                    <a:pt x="2835363" y="1428523"/>
                  </a:lnTo>
                  <a:lnTo>
                    <a:pt x="2838846" y="1428763"/>
                  </a:lnTo>
                  <a:lnTo>
                    <a:pt x="2842329" y="1427729"/>
                  </a:lnTo>
                  <a:lnTo>
                    <a:pt x="2845812" y="1429239"/>
                  </a:lnTo>
                  <a:lnTo>
                    <a:pt x="2849296" y="1429477"/>
                  </a:lnTo>
                  <a:lnTo>
                    <a:pt x="2852779" y="1428447"/>
                  </a:lnTo>
                  <a:lnTo>
                    <a:pt x="2856262" y="1436249"/>
                  </a:lnTo>
                  <a:lnTo>
                    <a:pt x="2859745" y="1435220"/>
                  </a:lnTo>
                  <a:lnTo>
                    <a:pt x="2863229" y="1435448"/>
                  </a:lnTo>
                  <a:lnTo>
                    <a:pt x="2866712" y="1438176"/>
                  </a:lnTo>
                  <a:lnTo>
                    <a:pt x="2870195" y="1437151"/>
                  </a:lnTo>
                  <a:lnTo>
                    <a:pt x="2873678" y="1441109"/>
                  </a:lnTo>
                  <a:lnTo>
                    <a:pt x="2877161" y="1441327"/>
                  </a:lnTo>
                  <a:lnTo>
                    <a:pt x="2880645" y="1441545"/>
                  </a:lnTo>
                  <a:lnTo>
                    <a:pt x="2884128" y="1441762"/>
                  </a:lnTo>
                  <a:lnTo>
                    <a:pt x="2887611" y="1443213"/>
                  </a:lnTo>
                  <a:lnTo>
                    <a:pt x="2891094" y="1442194"/>
                  </a:lnTo>
                  <a:lnTo>
                    <a:pt x="2894578" y="1441176"/>
                  </a:lnTo>
                  <a:lnTo>
                    <a:pt x="2898061" y="1440160"/>
                  </a:lnTo>
                  <a:lnTo>
                    <a:pt x="2901544" y="1439146"/>
                  </a:lnTo>
                  <a:lnTo>
                    <a:pt x="2905027" y="1439365"/>
                  </a:lnTo>
                  <a:lnTo>
                    <a:pt x="2908511" y="1438353"/>
                  </a:lnTo>
                  <a:lnTo>
                    <a:pt x="2911994" y="1437342"/>
                  </a:lnTo>
                  <a:lnTo>
                    <a:pt x="2915477" y="1436333"/>
                  </a:lnTo>
                  <a:lnTo>
                    <a:pt x="2918960" y="1437783"/>
                  </a:lnTo>
                  <a:lnTo>
                    <a:pt x="2922444" y="1436776"/>
                  </a:lnTo>
                  <a:lnTo>
                    <a:pt x="2925927" y="1439444"/>
                  </a:lnTo>
                  <a:lnTo>
                    <a:pt x="2929410" y="1438439"/>
                  </a:lnTo>
                  <a:lnTo>
                    <a:pt x="2932893" y="1437436"/>
                  </a:lnTo>
                  <a:lnTo>
                    <a:pt x="2936377" y="1436434"/>
                  </a:lnTo>
                  <a:lnTo>
                    <a:pt x="2939860" y="1435433"/>
                  </a:lnTo>
                  <a:lnTo>
                    <a:pt x="2943343" y="1434434"/>
                  </a:lnTo>
                  <a:lnTo>
                    <a:pt x="2946826" y="1434656"/>
                  </a:lnTo>
                  <a:lnTo>
                    <a:pt x="2950310" y="1433660"/>
                  </a:lnTo>
                  <a:lnTo>
                    <a:pt x="2953793" y="1435099"/>
                  </a:lnTo>
                  <a:lnTo>
                    <a:pt x="2957276" y="1435319"/>
                  </a:lnTo>
                  <a:lnTo>
                    <a:pt x="2960759" y="1434326"/>
                  </a:lnTo>
                  <a:lnTo>
                    <a:pt x="2964243" y="1434547"/>
                  </a:lnTo>
                  <a:lnTo>
                    <a:pt x="2967726" y="1437186"/>
                  </a:lnTo>
                  <a:lnTo>
                    <a:pt x="2971209" y="1438608"/>
                  </a:lnTo>
                  <a:lnTo>
                    <a:pt x="2974692" y="1437619"/>
                  </a:lnTo>
                  <a:lnTo>
                    <a:pt x="2978176" y="1437834"/>
                  </a:lnTo>
                  <a:lnTo>
                    <a:pt x="2981659" y="1436847"/>
                  </a:lnTo>
                  <a:lnTo>
                    <a:pt x="2985142" y="1435862"/>
                  </a:lnTo>
                  <a:lnTo>
                    <a:pt x="2988625" y="1442065"/>
                  </a:lnTo>
                  <a:lnTo>
                    <a:pt x="2992109" y="1443464"/>
                  </a:lnTo>
                  <a:lnTo>
                    <a:pt x="2995592" y="1442481"/>
                  </a:lnTo>
                  <a:lnTo>
                    <a:pt x="2999075" y="1442688"/>
                  </a:lnTo>
                  <a:lnTo>
                    <a:pt x="3002558" y="1446450"/>
                  </a:lnTo>
                  <a:lnTo>
                    <a:pt x="3006042" y="1445469"/>
                  </a:lnTo>
                  <a:lnTo>
                    <a:pt x="3009525" y="1445672"/>
                  </a:lnTo>
                  <a:lnTo>
                    <a:pt x="3013008" y="1444694"/>
                  </a:lnTo>
                  <a:lnTo>
                    <a:pt x="3016491" y="1443717"/>
                  </a:lnTo>
                  <a:lnTo>
                    <a:pt x="3019975" y="1446277"/>
                  </a:lnTo>
                  <a:lnTo>
                    <a:pt x="3023458" y="1445302"/>
                  </a:lnTo>
                  <a:lnTo>
                    <a:pt x="3026941" y="1444328"/>
                  </a:lnTo>
                  <a:lnTo>
                    <a:pt x="3030424" y="1444531"/>
                  </a:lnTo>
                  <a:lnTo>
                    <a:pt x="3033908" y="1443560"/>
                  </a:lnTo>
                  <a:lnTo>
                    <a:pt x="3037391" y="1443763"/>
                  </a:lnTo>
                  <a:lnTo>
                    <a:pt x="3040874" y="1445136"/>
                  </a:lnTo>
                  <a:lnTo>
                    <a:pt x="3044357" y="1447670"/>
                  </a:lnTo>
                  <a:lnTo>
                    <a:pt x="3047841" y="1446703"/>
                  </a:lnTo>
                  <a:lnTo>
                    <a:pt x="3051324" y="1446901"/>
                  </a:lnTo>
                  <a:lnTo>
                    <a:pt x="3054807" y="1445936"/>
                  </a:lnTo>
                  <a:lnTo>
                    <a:pt x="3058290" y="1444972"/>
                  </a:lnTo>
                  <a:lnTo>
                    <a:pt x="3061774" y="1444010"/>
                  </a:lnTo>
                  <a:lnTo>
                    <a:pt x="3065257" y="1443049"/>
                  </a:lnTo>
                  <a:lnTo>
                    <a:pt x="3068740" y="1443251"/>
                  </a:lnTo>
                  <a:lnTo>
                    <a:pt x="3072223" y="1442292"/>
                  </a:lnTo>
                  <a:lnTo>
                    <a:pt x="3075707" y="1442494"/>
                  </a:lnTo>
                  <a:lnTo>
                    <a:pt x="3079190" y="1441538"/>
                  </a:lnTo>
                  <a:lnTo>
                    <a:pt x="3082673" y="1440583"/>
                  </a:lnTo>
                  <a:lnTo>
                    <a:pt x="3086156" y="1440787"/>
                  </a:lnTo>
                  <a:lnTo>
                    <a:pt x="3089640" y="1440990"/>
                  </a:lnTo>
                  <a:lnTo>
                    <a:pt x="3093123" y="1442347"/>
                  </a:lnTo>
                  <a:lnTo>
                    <a:pt x="3096606" y="1441396"/>
                  </a:lnTo>
                  <a:lnTo>
                    <a:pt x="3100089" y="1440446"/>
                  </a:lnTo>
                  <a:lnTo>
                    <a:pt x="3103573" y="1439497"/>
                  </a:lnTo>
                  <a:lnTo>
                    <a:pt x="3107056" y="1438550"/>
                  </a:lnTo>
                  <a:lnTo>
                    <a:pt x="3110539" y="1438755"/>
                  </a:lnTo>
                  <a:lnTo>
                    <a:pt x="3114022" y="1440108"/>
                  </a:lnTo>
                  <a:lnTo>
                    <a:pt x="3117506" y="1439164"/>
                  </a:lnTo>
                  <a:lnTo>
                    <a:pt x="3120989" y="1438221"/>
                  </a:lnTo>
                  <a:lnTo>
                    <a:pt x="3124472" y="1437279"/>
                  </a:lnTo>
                  <a:lnTo>
                    <a:pt x="3127955" y="1437485"/>
                  </a:lnTo>
                  <a:lnTo>
                    <a:pt x="3131439" y="1436545"/>
                  </a:lnTo>
                  <a:lnTo>
                    <a:pt x="3134922" y="1440177"/>
                  </a:lnTo>
                  <a:lnTo>
                    <a:pt x="3138405" y="1441516"/>
                  </a:lnTo>
                  <a:lnTo>
                    <a:pt x="3141888" y="1440579"/>
                  </a:lnTo>
                  <a:lnTo>
                    <a:pt x="3145372" y="1440779"/>
                  </a:lnTo>
                  <a:lnTo>
                    <a:pt x="3148855" y="1445505"/>
                  </a:lnTo>
                  <a:lnTo>
                    <a:pt x="3152338" y="1445698"/>
                  </a:lnTo>
                  <a:lnTo>
                    <a:pt x="3155821" y="1444764"/>
                  </a:lnTo>
                  <a:lnTo>
                    <a:pt x="3159304" y="1444958"/>
                  </a:lnTo>
                  <a:lnTo>
                    <a:pt x="3162788" y="1444027"/>
                  </a:lnTo>
                  <a:lnTo>
                    <a:pt x="3166271" y="1444221"/>
                  </a:lnTo>
                  <a:lnTo>
                    <a:pt x="3169754" y="1444415"/>
                  </a:lnTo>
                  <a:lnTo>
                    <a:pt x="3173237" y="1443486"/>
                  </a:lnTo>
                  <a:lnTo>
                    <a:pt x="3176721" y="1443681"/>
                  </a:lnTo>
                  <a:lnTo>
                    <a:pt x="3180204" y="1442755"/>
                  </a:lnTo>
                  <a:lnTo>
                    <a:pt x="3183687" y="1444068"/>
                  </a:lnTo>
                  <a:lnTo>
                    <a:pt x="3187170" y="1445378"/>
                  </a:lnTo>
                  <a:lnTo>
                    <a:pt x="3190654" y="1446682"/>
                  </a:lnTo>
                  <a:lnTo>
                    <a:pt x="3194137" y="1451308"/>
                  </a:lnTo>
                  <a:lnTo>
                    <a:pt x="3197620" y="1450385"/>
                  </a:lnTo>
                  <a:lnTo>
                    <a:pt x="3201103" y="1449464"/>
                  </a:lnTo>
                  <a:lnTo>
                    <a:pt x="3204587" y="1451857"/>
                  </a:lnTo>
                  <a:lnTo>
                    <a:pt x="3208070" y="1452038"/>
                  </a:lnTo>
                  <a:lnTo>
                    <a:pt x="3211553" y="1452220"/>
                  </a:lnTo>
                  <a:lnTo>
                    <a:pt x="3215036" y="1455691"/>
                  </a:lnTo>
                  <a:lnTo>
                    <a:pt x="3218520" y="1455867"/>
                  </a:lnTo>
                  <a:lnTo>
                    <a:pt x="3222003" y="1454951"/>
                  </a:lnTo>
                  <a:lnTo>
                    <a:pt x="3225486" y="1454035"/>
                  </a:lnTo>
                  <a:lnTo>
                    <a:pt x="3228969" y="1455304"/>
                  </a:lnTo>
                  <a:lnTo>
                    <a:pt x="3232453" y="1454391"/>
                  </a:lnTo>
                  <a:lnTo>
                    <a:pt x="3235936" y="1456744"/>
                  </a:lnTo>
                  <a:lnTo>
                    <a:pt x="3239419" y="1455832"/>
                  </a:lnTo>
                  <a:lnTo>
                    <a:pt x="3242902" y="1454921"/>
                  </a:lnTo>
                  <a:lnTo>
                    <a:pt x="3246386" y="1454012"/>
                  </a:lnTo>
                  <a:lnTo>
                    <a:pt x="3249869" y="1456356"/>
                  </a:lnTo>
                  <a:lnTo>
                    <a:pt x="3253352" y="1459767"/>
                  </a:lnTo>
                  <a:lnTo>
                    <a:pt x="3256835" y="1458860"/>
                  </a:lnTo>
                  <a:lnTo>
                    <a:pt x="3260319" y="1460106"/>
                  </a:lnTo>
                  <a:lnTo>
                    <a:pt x="3263802" y="1459200"/>
                  </a:lnTo>
                  <a:lnTo>
                    <a:pt x="3267285" y="1458296"/>
                  </a:lnTo>
                  <a:lnTo>
                    <a:pt x="3270768" y="1458466"/>
                  </a:lnTo>
                  <a:lnTo>
                    <a:pt x="3274252" y="1460778"/>
                  </a:lnTo>
                  <a:lnTo>
                    <a:pt x="3277735" y="1467334"/>
                  </a:lnTo>
                  <a:lnTo>
                    <a:pt x="3281218" y="1466432"/>
                  </a:lnTo>
                  <a:lnTo>
                    <a:pt x="3284701" y="1465531"/>
                  </a:lnTo>
                  <a:lnTo>
                    <a:pt x="3288185" y="1464632"/>
                  </a:lnTo>
                  <a:lnTo>
                    <a:pt x="3291668" y="1465853"/>
                  </a:lnTo>
                  <a:lnTo>
                    <a:pt x="3295151" y="1466013"/>
                  </a:lnTo>
                  <a:lnTo>
                    <a:pt x="3298634" y="1465116"/>
                  </a:lnTo>
                  <a:lnTo>
                    <a:pt x="3302118" y="1464220"/>
                  </a:lnTo>
                  <a:lnTo>
                    <a:pt x="3305601" y="1463325"/>
                  </a:lnTo>
                  <a:lnTo>
                    <a:pt x="3309084" y="1462431"/>
                  </a:lnTo>
                  <a:lnTo>
                    <a:pt x="3312567" y="1463649"/>
                  </a:lnTo>
                  <a:lnTo>
                    <a:pt x="3316051" y="1463811"/>
                  </a:lnTo>
                  <a:lnTo>
                    <a:pt x="3319534" y="1462920"/>
                  </a:lnTo>
                  <a:lnTo>
                    <a:pt x="3323017" y="1462030"/>
                  </a:lnTo>
                  <a:lnTo>
                    <a:pt x="3326500" y="1461142"/>
                  </a:lnTo>
                  <a:lnTo>
                    <a:pt x="3329984" y="1462356"/>
                  </a:lnTo>
                  <a:lnTo>
                    <a:pt x="3333467" y="1462519"/>
                  </a:lnTo>
                  <a:lnTo>
                    <a:pt x="3336950" y="1461633"/>
                  </a:lnTo>
                  <a:lnTo>
                    <a:pt x="3340433" y="1462842"/>
                  </a:lnTo>
                  <a:lnTo>
                    <a:pt x="3343917" y="1463004"/>
                  </a:lnTo>
                  <a:lnTo>
                    <a:pt x="3347400" y="1464208"/>
                  </a:lnTo>
                  <a:lnTo>
                    <a:pt x="3350883" y="1464367"/>
                  </a:lnTo>
                  <a:lnTo>
                    <a:pt x="3354366" y="1464526"/>
                  </a:lnTo>
                  <a:lnTo>
                    <a:pt x="3357850" y="1468832"/>
                  </a:lnTo>
                  <a:lnTo>
                    <a:pt x="3361333" y="1470018"/>
                  </a:lnTo>
                  <a:lnTo>
                    <a:pt x="3364816" y="1469138"/>
                  </a:lnTo>
                  <a:lnTo>
                    <a:pt x="3368299" y="1468259"/>
                  </a:lnTo>
                  <a:lnTo>
                    <a:pt x="3371783" y="1467381"/>
                  </a:lnTo>
                  <a:lnTo>
                    <a:pt x="3375266" y="1466505"/>
                  </a:lnTo>
                  <a:lnTo>
                    <a:pt x="3378749" y="1465629"/>
                  </a:lnTo>
                  <a:lnTo>
                    <a:pt x="3382232" y="1468871"/>
                  </a:lnTo>
                  <a:lnTo>
                    <a:pt x="3385716" y="1469023"/>
                  </a:lnTo>
                  <a:lnTo>
                    <a:pt x="3389199" y="1468150"/>
                  </a:lnTo>
                  <a:lnTo>
                    <a:pt x="3392682" y="1467277"/>
                  </a:lnTo>
                  <a:lnTo>
                    <a:pt x="3396165" y="1469478"/>
                  </a:lnTo>
                  <a:lnTo>
                    <a:pt x="3399649" y="1468607"/>
                  </a:lnTo>
                  <a:lnTo>
                    <a:pt x="3403132" y="1470798"/>
                  </a:lnTo>
                  <a:lnTo>
                    <a:pt x="3406615" y="1471965"/>
                  </a:lnTo>
                  <a:lnTo>
                    <a:pt x="3410098" y="1473127"/>
                  </a:lnTo>
                  <a:lnTo>
                    <a:pt x="3413582" y="1472259"/>
                  </a:lnTo>
                  <a:lnTo>
                    <a:pt x="3417065" y="1471392"/>
                  </a:lnTo>
                  <a:lnTo>
                    <a:pt x="3420548" y="1471540"/>
                  </a:lnTo>
                  <a:lnTo>
                    <a:pt x="3424031" y="1470675"/>
                  </a:lnTo>
                  <a:lnTo>
                    <a:pt x="3427515" y="1469811"/>
                  </a:lnTo>
                  <a:lnTo>
                    <a:pt x="3430998" y="1468948"/>
                  </a:lnTo>
                  <a:lnTo>
                    <a:pt x="3434481" y="1468086"/>
                  </a:lnTo>
                  <a:lnTo>
                    <a:pt x="3437964" y="1468237"/>
                  </a:lnTo>
                  <a:lnTo>
                    <a:pt x="3441447" y="1473425"/>
                  </a:lnTo>
                  <a:lnTo>
                    <a:pt x="3444931" y="1473569"/>
                  </a:lnTo>
                  <a:lnTo>
                    <a:pt x="3448414" y="1473713"/>
                  </a:lnTo>
                  <a:lnTo>
                    <a:pt x="3451897" y="1473857"/>
                  </a:lnTo>
                  <a:lnTo>
                    <a:pt x="3455380" y="1475000"/>
                  </a:lnTo>
                  <a:lnTo>
                    <a:pt x="3458864" y="1474143"/>
                  </a:lnTo>
                  <a:lnTo>
                    <a:pt x="3462347" y="1473287"/>
                  </a:lnTo>
                  <a:lnTo>
                    <a:pt x="3465830" y="1473431"/>
                  </a:lnTo>
                  <a:lnTo>
                    <a:pt x="3469313" y="1472577"/>
                  </a:lnTo>
                  <a:lnTo>
                    <a:pt x="3472797" y="1471724"/>
                  </a:lnTo>
                  <a:lnTo>
                    <a:pt x="3476280" y="1470872"/>
                  </a:lnTo>
                  <a:lnTo>
                    <a:pt x="3479763" y="1470021"/>
                  </a:lnTo>
                  <a:lnTo>
                    <a:pt x="3483246" y="147215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54097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AUC:0.897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546412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AUC:0.957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AUC:0.909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AUC:0.946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AUC:0.648</a:t>
              </a:r>
            </a:p>
          </p:txBody>
        </p:sp>
      </p:grpSp>
      <p:sp>
        <p:nvSpPr>
          <p:cNvPr id="74" name="tx73"/>
          <p:cNvSpPr/>
          <p:nvPr/>
        </p:nvSpPr>
        <p:spPr>
          <a:xfrm flipH="1">
            <a:off x="2573018" y="1633415"/>
            <a:ext cx="2647053" cy="156373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WC </a:t>
            </a:r>
            <a:r>
              <a:rPr lang="en-US" altLang="ko-KR" sz="1320" dirty="0"/>
              <a:t>Male: 90cm and </a:t>
            </a:r>
            <a:r>
              <a:rPr lang="en-US" altLang="ko-KR" sz="1320" dirty="0" smtClean="0"/>
              <a:t>over, </a:t>
            </a:r>
            <a:r>
              <a:rPr lang="en-US" altLang="ko-KR" sz="1320" dirty="0"/>
              <a:t>Female: 80cm and over 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223879"/>
            </a:xfrm>
            <a:custGeom>
              <a:avLst/>
              <a:gdLst/>
              <a:ahLst/>
              <a:cxnLst/>
              <a:rect l="0" t="0" r="0" b="0"/>
              <a:pathLst>
                <a:path w="3483246" h="322387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250870"/>
                  </a:lnTo>
                  <a:lnTo>
                    <a:pt x="20899" y="2187736"/>
                  </a:lnTo>
                  <a:lnTo>
                    <a:pt x="24382" y="2138529"/>
                  </a:lnTo>
                  <a:lnTo>
                    <a:pt x="27865" y="2099099"/>
                  </a:lnTo>
                  <a:lnTo>
                    <a:pt x="31349" y="2555573"/>
                  </a:lnTo>
                  <a:lnTo>
                    <a:pt x="34832" y="2482123"/>
                  </a:lnTo>
                  <a:lnTo>
                    <a:pt x="38315" y="2412777"/>
                  </a:lnTo>
                  <a:lnTo>
                    <a:pt x="41798" y="2347201"/>
                  </a:lnTo>
                  <a:lnTo>
                    <a:pt x="45282" y="2982319"/>
                  </a:lnTo>
                  <a:lnTo>
                    <a:pt x="48765" y="2977363"/>
                  </a:lnTo>
                  <a:lnTo>
                    <a:pt x="52248" y="2972989"/>
                  </a:lnTo>
                  <a:lnTo>
                    <a:pt x="55731" y="2969098"/>
                  </a:lnTo>
                  <a:lnTo>
                    <a:pt x="59215" y="3151747"/>
                  </a:lnTo>
                  <a:lnTo>
                    <a:pt x="62698" y="3136133"/>
                  </a:lnTo>
                  <a:lnTo>
                    <a:pt x="66181" y="3120861"/>
                  </a:lnTo>
                  <a:lnTo>
                    <a:pt x="69664" y="3105921"/>
                  </a:lnTo>
                  <a:lnTo>
                    <a:pt x="73148" y="3118199"/>
                  </a:lnTo>
                  <a:lnTo>
                    <a:pt x="76631" y="3111934"/>
                  </a:lnTo>
                  <a:lnTo>
                    <a:pt x="80114" y="3106023"/>
                  </a:lnTo>
                  <a:lnTo>
                    <a:pt x="83597" y="3100437"/>
                  </a:lnTo>
                  <a:lnTo>
                    <a:pt x="87081" y="3223879"/>
                  </a:lnTo>
                  <a:lnTo>
                    <a:pt x="90564" y="3217462"/>
                  </a:lnTo>
                  <a:lnTo>
                    <a:pt x="94047" y="3211231"/>
                  </a:lnTo>
                  <a:lnTo>
                    <a:pt x="97530" y="3205178"/>
                  </a:lnTo>
                  <a:lnTo>
                    <a:pt x="101014" y="3199532"/>
                  </a:lnTo>
                  <a:lnTo>
                    <a:pt x="104497" y="3196985"/>
                  </a:lnTo>
                  <a:lnTo>
                    <a:pt x="107980" y="3194560"/>
                  </a:lnTo>
                  <a:lnTo>
                    <a:pt x="111463" y="3192249"/>
                  </a:lnTo>
                  <a:lnTo>
                    <a:pt x="114947" y="3190045"/>
                  </a:lnTo>
                  <a:lnTo>
                    <a:pt x="118430" y="3211833"/>
                  </a:lnTo>
                  <a:lnTo>
                    <a:pt x="121913" y="3208262"/>
                  </a:lnTo>
                  <a:lnTo>
                    <a:pt x="125396" y="3204801"/>
                  </a:lnTo>
                  <a:lnTo>
                    <a:pt x="128880" y="3201447"/>
                  </a:lnTo>
                  <a:lnTo>
                    <a:pt x="132363" y="3196694"/>
                  </a:lnTo>
                  <a:lnTo>
                    <a:pt x="135846" y="3191678"/>
                  </a:lnTo>
                  <a:lnTo>
                    <a:pt x="139329" y="3186748"/>
                  </a:lnTo>
                  <a:lnTo>
                    <a:pt x="142813" y="3181900"/>
                  </a:lnTo>
                  <a:lnTo>
                    <a:pt x="146296" y="3177134"/>
                  </a:lnTo>
                  <a:lnTo>
                    <a:pt x="149779" y="3172447"/>
                  </a:lnTo>
                  <a:lnTo>
                    <a:pt x="153262" y="3167837"/>
                  </a:lnTo>
                  <a:lnTo>
                    <a:pt x="156746" y="3163302"/>
                  </a:lnTo>
                  <a:lnTo>
                    <a:pt x="160229" y="3158841"/>
                  </a:lnTo>
                  <a:lnTo>
                    <a:pt x="163712" y="3154452"/>
                  </a:lnTo>
                  <a:lnTo>
                    <a:pt x="167195" y="3150132"/>
                  </a:lnTo>
                  <a:lnTo>
                    <a:pt x="170679" y="3145881"/>
                  </a:lnTo>
                  <a:lnTo>
                    <a:pt x="174162" y="3141696"/>
                  </a:lnTo>
                  <a:lnTo>
                    <a:pt x="177645" y="3137577"/>
                  </a:lnTo>
                  <a:lnTo>
                    <a:pt x="181128" y="3133521"/>
                  </a:lnTo>
                  <a:lnTo>
                    <a:pt x="184612" y="3129527"/>
                  </a:lnTo>
                  <a:lnTo>
                    <a:pt x="188095" y="3125786"/>
                  </a:lnTo>
                  <a:lnTo>
                    <a:pt x="191578" y="3122593"/>
                  </a:lnTo>
                  <a:lnTo>
                    <a:pt x="195061" y="3119460"/>
                  </a:lnTo>
                  <a:lnTo>
                    <a:pt x="198545" y="3116385"/>
                  </a:lnTo>
                  <a:lnTo>
                    <a:pt x="202028" y="3113366"/>
                  </a:lnTo>
                  <a:lnTo>
                    <a:pt x="205511" y="3110401"/>
                  </a:lnTo>
                  <a:lnTo>
                    <a:pt x="208994" y="3107491"/>
                  </a:lnTo>
                  <a:lnTo>
                    <a:pt x="212478" y="3104632"/>
                  </a:lnTo>
                  <a:lnTo>
                    <a:pt x="215961" y="3120362"/>
                  </a:lnTo>
                  <a:lnTo>
                    <a:pt x="219444" y="3117581"/>
                  </a:lnTo>
                  <a:lnTo>
                    <a:pt x="222927" y="3114846"/>
                  </a:lnTo>
                  <a:lnTo>
                    <a:pt x="226411" y="3112156"/>
                  </a:lnTo>
                  <a:lnTo>
                    <a:pt x="229894" y="3109510"/>
                  </a:lnTo>
                  <a:lnTo>
                    <a:pt x="233377" y="3106906"/>
                  </a:lnTo>
                  <a:lnTo>
                    <a:pt x="236860" y="3104344"/>
                  </a:lnTo>
                  <a:lnTo>
                    <a:pt x="240344" y="3101823"/>
                  </a:lnTo>
                  <a:lnTo>
                    <a:pt x="243827" y="3099341"/>
                  </a:lnTo>
                  <a:lnTo>
                    <a:pt x="247310" y="3096899"/>
                  </a:lnTo>
                  <a:lnTo>
                    <a:pt x="250793" y="3094494"/>
                  </a:lnTo>
                  <a:lnTo>
                    <a:pt x="254277" y="3092126"/>
                  </a:lnTo>
                  <a:lnTo>
                    <a:pt x="257760" y="3089794"/>
                  </a:lnTo>
                  <a:lnTo>
                    <a:pt x="261243" y="3088609"/>
                  </a:lnTo>
                  <a:lnTo>
                    <a:pt x="264726" y="3088122"/>
                  </a:lnTo>
                  <a:lnTo>
                    <a:pt x="268210" y="3087647"/>
                  </a:lnTo>
                  <a:lnTo>
                    <a:pt x="271693" y="3087183"/>
                  </a:lnTo>
                  <a:lnTo>
                    <a:pt x="275176" y="3086729"/>
                  </a:lnTo>
                  <a:lnTo>
                    <a:pt x="278659" y="3086286"/>
                  </a:lnTo>
                  <a:lnTo>
                    <a:pt x="282143" y="3085853"/>
                  </a:lnTo>
                  <a:lnTo>
                    <a:pt x="285626" y="3085429"/>
                  </a:lnTo>
                  <a:lnTo>
                    <a:pt x="289109" y="3085015"/>
                  </a:lnTo>
                  <a:lnTo>
                    <a:pt x="292592" y="3084610"/>
                  </a:lnTo>
                  <a:lnTo>
                    <a:pt x="296075" y="3084213"/>
                  </a:lnTo>
                  <a:lnTo>
                    <a:pt x="299559" y="3083825"/>
                  </a:lnTo>
                  <a:lnTo>
                    <a:pt x="303042" y="3083446"/>
                  </a:lnTo>
                  <a:lnTo>
                    <a:pt x="306525" y="3083074"/>
                  </a:lnTo>
                  <a:lnTo>
                    <a:pt x="310008" y="3082710"/>
                  </a:lnTo>
                  <a:lnTo>
                    <a:pt x="313492" y="3082353"/>
                  </a:lnTo>
                  <a:lnTo>
                    <a:pt x="316975" y="3082142"/>
                  </a:lnTo>
                  <a:lnTo>
                    <a:pt x="320458" y="3083301"/>
                  </a:lnTo>
                  <a:lnTo>
                    <a:pt x="323941" y="3084429"/>
                  </a:lnTo>
                  <a:lnTo>
                    <a:pt x="327425" y="3085527"/>
                  </a:lnTo>
                  <a:lnTo>
                    <a:pt x="330908" y="3086596"/>
                  </a:lnTo>
                  <a:lnTo>
                    <a:pt x="334391" y="3087412"/>
                  </a:lnTo>
                  <a:lnTo>
                    <a:pt x="337874" y="3088199"/>
                  </a:lnTo>
                  <a:lnTo>
                    <a:pt x="341358" y="3088967"/>
                  </a:lnTo>
                  <a:lnTo>
                    <a:pt x="344841" y="3089716"/>
                  </a:lnTo>
                  <a:lnTo>
                    <a:pt x="348324" y="3090448"/>
                  </a:lnTo>
                  <a:lnTo>
                    <a:pt x="351807" y="3091162"/>
                  </a:lnTo>
                  <a:lnTo>
                    <a:pt x="355291" y="3091860"/>
                  </a:lnTo>
                  <a:lnTo>
                    <a:pt x="358774" y="3092542"/>
                  </a:lnTo>
                  <a:lnTo>
                    <a:pt x="362257" y="3091158"/>
                  </a:lnTo>
                  <a:lnTo>
                    <a:pt x="365740" y="3088881"/>
                  </a:lnTo>
                  <a:lnTo>
                    <a:pt x="369224" y="3086622"/>
                  </a:lnTo>
                  <a:lnTo>
                    <a:pt x="372707" y="3084380"/>
                  </a:lnTo>
                  <a:lnTo>
                    <a:pt x="376190" y="3082155"/>
                  </a:lnTo>
                  <a:lnTo>
                    <a:pt x="379673" y="3079946"/>
                  </a:lnTo>
                  <a:lnTo>
                    <a:pt x="383157" y="3077754"/>
                  </a:lnTo>
                  <a:lnTo>
                    <a:pt x="386640" y="3075577"/>
                  </a:lnTo>
                  <a:lnTo>
                    <a:pt x="390123" y="3073417"/>
                  </a:lnTo>
                  <a:lnTo>
                    <a:pt x="393606" y="3071273"/>
                  </a:lnTo>
                  <a:lnTo>
                    <a:pt x="397090" y="3069144"/>
                  </a:lnTo>
                  <a:lnTo>
                    <a:pt x="400573" y="3067031"/>
                  </a:lnTo>
                  <a:lnTo>
                    <a:pt x="404056" y="3064933"/>
                  </a:lnTo>
                  <a:lnTo>
                    <a:pt x="407539" y="3062850"/>
                  </a:lnTo>
                  <a:lnTo>
                    <a:pt x="411023" y="3060782"/>
                  </a:lnTo>
                  <a:lnTo>
                    <a:pt x="414506" y="3058729"/>
                  </a:lnTo>
                  <a:lnTo>
                    <a:pt x="417989" y="3056690"/>
                  </a:lnTo>
                  <a:lnTo>
                    <a:pt x="421472" y="3054667"/>
                  </a:lnTo>
                  <a:lnTo>
                    <a:pt x="424956" y="3052657"/>
                  </a:lnTo>
                  <a:lnTo>
                    <a:pt x="428439" y="3050662"/>
                  </a:lnTo>
                  <a:lnTo>
                    <a:pt x="431922" y="3048681"/>
                  </a:lnTo>
                  <a:lnTo>
                    <a:pt x="435405" y="3046713"/>
                  </a:lnTo>
                  <a:lnTo>
                    <a:pt x="438889" y="3044760"/>
                  </a:lnTo>
                  <a:lnTo>
                    <a:pt x="442372" y="3042820"/>
                  </a:lnTo>
                  <a:lnTo>
                    <a:pt x="445855" y="3040893"/>
                  </a:lnTo>
                  <a:lnTo>
                    <a:pt x="449338" y="3039704"/>
                  </a:lnTo>
                  <a:lnTo>
                    <a:pt x="452822" y="3038607"/>
                  </a:lnTo>
                  <a:lnTo>
                    <a:pt x="456305" y="3037521"/>
                  </a:lnTo>
                  <a:lnTo>
                    <a:pt x="459788" y="3036446"/>
                  </a:lnTo>
                  <a:lnTo>
                    <a:pt x="463271" y="3035382"/>
                  </a:lnTo>
                  <a:lnTo>
                    <a:pt x="466755" y="3034329"/>
                  </a:lnTo>
                  <a:lnTo>
                    <a:pt x="470238" y="3033287"/>
                  </a:lnTo>
                  <a:lnTo>
                    <a:pt x="473721" y="3032256"/>
                  </a:lnTo>
                  <a:lnTo>
                    <a:pt x="477204" y="3031235"/>
                  </a:lnTo>
                  <a:lnTo>
                    <a:pt x="480688" y="3030224"/>
                  </a:lnTo>
                  <a:lnTo>
                    <a:pt x="484171" y="3029223"/>
                  </a:lnTo>
                  <a:lnTo>
                    <a:pt x="487654" y="3028233"/>
                  </a:lnTo>
                  <a:lnTo>
                    <a:pt x="491137" y="3027927"/>
                  </a:lnTo>
                  <a:lnTo>
                    <a:pt x="494621" y="3028282"/>
                  </a:lnTo>
                  <a:lnTo>
                    <a:pt x="498104" y="3028633"/>
                  </a:lnTo>
                  <a:lnTo>
                    <a:pt x="501587" y="3028978"/>
                  </a:lnTo>
                  <a:lnTo>
                    <a:pt x="505070" y="3029318"/>
                  </a:lnTo>
                  <a:lnTo>
                    <a:pt x="508554" y="3029652"/>
                  </a:lnTo>
                  <a:lnTo>
                    <a:pt x="512037" y="3029982"/>
                  </a:lnTo>
                  <a:lnTo>
                    <a:pt x="515520" y="3030306"/>
                  </a:lnTo>
                  <a:lnTo>
                    <a:pt x="519003" y="3030437"/>
                  </a:lnTo>
                  <a:lnTo>
                    <a:pt x="522487" y="3029969"/>
                  </a:lnTo>
                  <a:lnTo>
                    <a:pt x="525970" y="3029505"/>
                  </a:lnTo>
                  <a:lnTo>
                    <a:pt x="529453" y="3029047"/>
                  </a:lnTo>
                  <a:lnTo>
                    <a:pt x="532936" y="3028594"/>
                  </a:lnTo>
                  <a:lnTo>
                    <a:pt x="536420" y="3028146"/>
                  </a:lnTo>
                  <a:lnTo>
                    <a:pt x="539903" y="3027703"/>
                  </a:lnTo>
                  <a:lnTo>
                    <a:pt x="543386" y="3027265"/>
                  </a:lnTo>
                  <a:lnTo>
                    <a:pt x="546869" y="3026832"/>
                  </a:lnTo>
                  <a:lnTo>
                    <a:pt x="550353" y="3025940"/>
                  </a:lnTo>
                  <a:lnTo>
                    <a:pt x="553836" y="3025045"/>
                  </a:lnTo>
                  <a:lnTo>
                    <a:pt x="557319" y="3024157"/>
                  </a:lnTo>
                  <a:lnTo>
                    <a:pt x="560802" y="3023277"/>
                  </a:lnTo>
                  <a:lnTo>
                    <a:pt x="564286" y="3022404"/>
                  </a:lnTo>
                  <a:lnTo>
                    <a:pt x="567769" y="3021539"/>
                  </a:lnTo>
                  <a:lnTo>
                    <a:pt x="571252" y="3020681"/>
                  </a:lnTo>
                  <a:lnTo>
                    <a:pt x="574735" y="3019831"/>
                  </a:lnTo>
                  <a:lnTo>
                    <a:pt x="578218" y="3018988"/>
                  </a:lnTo>
                  <a:lnTo>
                    <a:pt x="581702" y="3018151"/>
                  </a:lnTo>
                  <a:lnTo>
                    <a:pt x="585185" y="3017322"/>
                  </a:lnTo>
                  <a:lnTo>
                    <a:pt x="588668" y="3016500"/>
                  </a:lnTo>
                  <a:lnTo>
                    <a:pt x="592151" y="3015684"/>
                  </a:lnTo>
                  <a:lnTo>
                    <a:pt x="595635" y="3014876"/>
                  </a:lnTo>
                  <a:lnTo>
                    <a:pt x="599118" y="3014073"/>
                  </a:lnTo>
                  <a:lnTo>
                    <a:pt x="602601" y="3013278"/>
                  </a:lnTo>
                  <a:lnTo>
                    <a:pt x="606084" y="3012394"/>
                  </a:lnTo>
                  <a:lnTo>
                    <a:pt x="609568" y="3011398"/>
                  </a:lnTo>
                  <a:lnTo>
                    <a:pt x="613051" y="3010410"/>
                  </a:lnTo>
                  <a:lnTo>
                    <a:pt x="616534" y="3009429"/>
                  </a:lnTo>
                  <a:lnTo>
                    <a:pt x="620017" y="3008455"/>
                  </a:lnTo>
                  <a:lnTo>
                    <a:pt x="623501" y="3007487"/>
                  </a:lnTo>
                  <a:lnTo>
                    <a:pt x="626984" y="3006527"/>
                  </a:lnTo>
                  <a:lnTo>
                    <a:pt x="630467" y="3005574"/>
                  </a:lnTo>
                  <a:lnTo>
                    <a:pt x="633950" y="3004627"/>
                  </a:lnTo>
                  <a:lnTo>
                    <a:pt x="637434" y="3003687"/>
                  </a:lnTo>
                  <a:lnTo>
                    <a:pt x="640917" y="3002753"/>
                  </a:lnTo>
                  <a:lnTo>
                    <a:pt x="644400" y="3001826"/>
                  </a:lnTo>
                  <a:lnTo>
                    <a:pt x="647883" y="3000905"/>
                  </a:lnTo>
                  <a:lnTo>
                    <a:pt x="651367" y="2999991"/>
                  </a:lnTo>
                  <a:lnTo>
                    <a:pt x="654850" y="2999083"/>
                  </a:lnTo>
                  <a:lnTo>
                    <a:pt x="658333" y="2998181"/>
                  </a:lnTo>
                  <a:lnTo>
                    <a:pt x="661816" y="2997286"/>
                  </a:lnTo>
                  <a:lnTo>
                    <a:pt x="665300" y="2996396"/>
                  </a:lnTo>
                  <a:lnTo>
                    <a:pt x="668783" y="2995513"/>
                  </a:lnTo>
                  <a:lnTo>
                    <a:pt x="672266" y="2994636"/>
                  </a:lnTo>
                  <a:lnTo>
                    <a:pt x="675749" y="2993764"/>
                  </a:lnTo>
                  <a:lnTo>
                    <a:pt x="679233" y="2992899"/>
                  </a:lnTo>
                  <a:lnTo>
                    <a:pt x="682716" y="2992039"/>
                  </a:lnTo>
                  <a:lnTo>
                    <a:pt x="686199" y="2991185"/>
                  </a:lnTo>
                  <a:lnTo>
                    <a:pt x="689682" y="2990336"/>
                  </a:lnTo>
                  <a:lnTo>
                    <a:pt x="693166" y="2995019"/>
                  </a:lnTo>
                  <a:lnTo>
                    <a:pt x="696649" y="3002387"/>
                  </a:lnTo>
                  <a:lnTo>
                    <a:pt x="700132" y="3009467"/>
                  </a:lnTo>
                  <a:lnTo>
                    <a:pt x="703615" y="3016274"/>
                  </a:lnTo>
                  <a:lnTo>
                    <a:pt x="707099" y="3019364"/>
                  </a:lnTo>
                  <a:lnTo>
                    <a:pt x="710582" y="3019210"/>
                  </a:lnTo>
                  <a:lnTo>
                    <a:pt x="714065" y="3019057"/>
                  </a:lnTo>
                  <a:lnTo>
                    <a:pt x="717548" y="3018905"/>
                  </a:lnTo>
                  <a:lnTo>
                    <a:pt x="721032" y="3018755"/>
                  </a:lnTo>
                  <a:lnTo>
                    <a:pt x="724515" y="3018607"/>
                  </a:lnTo>
                  <a:lnTo>
                    <a:pt x="727998" y="3018459"/>
                  </a:lnTo>
                  <a:lnTo>
                    <a:pt x="731481" y="3018313"/>
                  </a:lnTo>
                  <a:lnTo>
                    <a:pt x="734965" y="3018169"/>
                  </a:lnTo>
                  <a:lnTo>
                    <a:pt x="738448" y="3018025"/>
                  </a:lnTo>
                  <a:lnTo>
                    <a:pt x="741931" y="3017883"/>
                  </a:lnTo>
                  <a:lnTo>
                    <a:pt x="745414" y="3017742"/>
                  </a:lnTo>
                  <a:lnTo>
                    <a:pt x="748898" y="3017555"/>
                  </a:lnTo>
                  <a:lnTo>
                    <a:pt x="752381" y="3017031"/>
                  </a:lnTo>
                  <a:lnTo>
                    <a:pt x="755864" y="3016512"/>
                  </a:lnTo>
                  <a:lnTo>
                    <a:pt x="759347" y="3015996"/>
                  </a:lnTo>
                  <a:lnTo>
                    <a:pt x="762831" y="3015484"/>
                  </a:lnTo>
                  <a:lnTo>
                    <a:pt x="766314" y="3014975"/>
                  </a:lnTo>
                  <a:lnTo>
                    <a:pt x="769797" y="3014470"/>
                  </a:lnTo>
                  <a:lnTo>
                    <a:pt x="773280" y="3013968"/>
                  </a:lnTo>
                  <a:lnTo>
                    <a:pt x="776764" y="3013469"/>
                  </a:lnTo>
                  <a:lnTo>
                    <a:pt x="780247" y="3012974"/>
                  </a:lnTo>
                  <a:lnTo>
                    <a:pt x="783730" y="3012483"/>
                  </a:lnTo>
                  <a:lnTo>
                    <a:pt x="787213" y="3011995"/>
                  </a:lnTo>
                  <a:lnTo>
                    <a:pt x="790697" y="3011510"/>
                  </a:lnTo>
                  <a:lnTo>
                    <a:pt x="794180" y="3010769"/>
                  </a:lnTo>
                  <a:lnTo>
                    <a:pt x="797663" y="3009936"/>
                  </a:lnTo>
                  <a:lnTo>
                    <a:pt x="801146" y="3009107"/>
                  </a:lnTo>
                  <a:lnTo>
                    <a:pt x="804630" y="3008282"/>
                  </a:lnTo>
                  <a:lnTo>
                    <a:pt x="808113" y="3007462"/>
                  </a:lnTo>
                  <a:lnTo>
                    <a:pt x="811596" y="3006646"/>
                  </a:lnTo>
                  <a:lnTo>
                    <a:pt x="815079" y="3005834"/>
                  </a:lnTo>
                  <a:lnTo>
                    <a:pt x="818563" y="3005026"/>
                  </a:lnTo>
                  <a:lnTo>
                    <a:pt x="822046" y="3004223"/>
                  </a:lnTo>
                  <a:lnTo>
                    <a:pt x="825529" y="3003423"/>
                  </a:lnTo>
                  <a:lnTo>
                    <a:pt x="829012" y="3002628"/>
                  </a:lnTo>
                  <a:lnTo>
                    <a:pt x="832496" y="3001836"/>
                  </a:lnTo>
                  <a:lnTo>
                    <a:pt x="835979" y="3001049"/>
                  </a:lnTo>
                  <a:lnTo>
                    <a:pt x="839462" y="3000265"/>
                  </a:lnTo>
                  <a:lnTo>
                    <a:pt x="842945" y="2999486"/>
                  </a:lnTo>
                  <a:lnTo>
                    <a:pt x="846429" y="2998711"/>
                  </a:lnTo>
                  <a:lnTo>
                    <a:pt x="849912" y="2997939"/>
                  </a:lnTo>
                  <a:lnTo>
                    <a:pt x="853395" y="2997171"/>
                  </a:lnTo>
                  <a:lnTo>
                    <a:pt x="856878" y="2996407"/>
                  </a:lnTo>
                  <a:lnTo>
                    <a:pt x="860361" y="2995647"/>
                  </a:lnTo>
                  <a:lnTo>
                    <a:pt x="863845" y="2994891"/>
                  </a:lnTo>
                  <a:lnTo>
                    <a:pt x="867328" y="2994138"/>
                  </a:lnTo>
                  <a:lnTo>
                    <a:pt x="870811" y="2993390"/>
                  </a:lnTo>
                  <a:lnTo>
                    <a:pt x="874294" y="2992644"/>
                  </a:lnTo>
                  <a:lnTo>
                    <a:pt x="877778" y="2991903"/>
                  </a:lnTo>
                  <a:lnTo>
                    <a:pt x="881261" y="2991165"/>
                  </a:lnTo>
                  <a:lnTo>
                    <a:pt x="884744" y="2990431"/>
                  </a:lnTo>
                  <a:lnTo>
                    <a:pt x="888227" y="2989700"/>
                  </a:lnTo>
                  <a:lnTo>
                    <a:pt x="891711" y="2988973"/>
                  </a:lnTo>
                  <a:lnTo>
                    <a:pt x="895194" y="2988250"/>
                  </a:lnTo>
                  <a:lnTo>
                    <a:pt x="898677" y="2987530"/>
                  </a:lnTo>
                  <a:lnTo>
                    <a:pt x="902160" y="2986813"/>
                  </a:lnTo>
                  <a:lnTo>
                    <a:pt x="905644" y="2986100"/>
                  </a:lnTo>
                  <a:lnTo>
                    <a:pt x="909127" y="2985391"/>
                  </a:lnTo>
                  <a:lnTo>
                    <a:pt x="912610" y="2984684"/>
                  </a:lnTo>
                  <a:lnTo>
                    <a:pt x="916093" y="2983982"/>
                  </a:lnTo>
                  <a:lnTo>
                    <a:pt x="919577" y="2983282"/>
                  </a:lnTo>
                  <a:lnTo>
                    <a:pt x="923060" y="2982586"/>
                  </a:lnTo>
                  <a:lnTo>
                    <a:pt x="926543" y="2981893"/>
                  </a:lnTo>
                  <a:lnTo>
                    <a:pt x="930026" y="2981204"/>
                  </a:lnTo>
                  <a:lnTo>
                    <a:pt x="933510" y="2980518"/>
                  </a:lnTo>
                  <a:lnTo>
                    <a:pt x="936993" y="2979900"/>
                  </a:lnTo>
                  <a:lnTo>
                    <a:pt x="940476" y="2979382"/>
                  </a:lnTo>
                  <a:lnTo>
                    <a:pt x="943959" y="2978867"/>
                  </a:lnTo>
                  <a:lnTo>
                    <a:pt x="947443" y="2978355"/>
                  </a:lnTo>
                  <a:lnTo>
                    <a:pt x="950926" y="2977846"/>
                  </a:lnTo>
                  <a:lnTo>
                    <a:pt x="954409" y="2977339"/>
                  </a:lnTo>
                  <a:lnTo>
                    <a:pt x="957892" y="2976834"/>
                  </a:lnTo>
                  <a:lnTo>
                    <a:pt x="961376" y="2976333"/>
                  </a:lnTo>
                  <a:lnTo>
                    <a:pt x="964859" y="2975834"/>
                  </a:lnTo>
                  <a:lnTo>
                    <a:pt x="968342" y="2975338"/>
                  </a:lnTo>
                  <a:lnTo>
                    <a:pt x="971825" y="2974844"/>
                  </a:lnTo>
                  <a:lnTo>
                    <a:pt x="975309" y="2974353"/>
                  </a:lnTo>
                  <a:lnTo>
                    <a:pt x="978792" y="2973864"/>
                  </a:lnTo>
                  <a:lnTo>
                    <a:pt x="982275" y="2973378"/>
                  </a:lnTo>
                  <a:lnTo>
                    <a:pt x="985758" y="2972895"/>
                  </a:lnTo>
                  <a:lnTo>
                    <a:pt x="989242" y="2972414"/>
                  </a:lnTo>
                  <a:lnTo>
                    <a:pt x="992725" y="2971935"/>
                  </a:lnTo>
                  <a:lnTo>
                    <a:pt x="996208" y="2971459"/>
                  </a:lnTo>
                  <a:lnTo>
                    <a:pt x="999691" y="2970986"/>
                  </a:lnTo>
                  <a:lnTo>
                    <a:pt x="1003175" y="2970514"/>
                  </a:lnTo>
                  <a:lnTo>
                    <a:pt x="1006658" y="2970046"/>
                  </a:lnTo>
                  <a:lnTo>
                    <a:pt x="1010141" y="2969579"/>
                  </a:lnTo>
                  <a:lnTo>
                    <a:pt x="1013624" y="2969115"/>
                  </a:lnTo>
                  <a:lnTo>
                    <a:pt x="1017108" y="2968653"/>
                  </a:lnTo>
                  <a:lnTo>
                    <a:pt x="1020591" y="2968194"/>
                  </a:lnTo>
                  <a:lnTo>
                    <a:pt x="1024074" y="2967737"/>
                  </a:lnTo>
                  <a:lnTo>
                    <a:pt x="1027557" y="2967282"/>
                  </a:lnTo>
                  <a:lnTo>
                    <a:pt x="1031041" y="2966830"/>
                  </a:lnTo>
                  <a:lnTo>
                    <a:pt x="1034524" y="2966379"/>
                  </a:lnTo>
                  <a:lnTo>
                    <a:pt x="1038007" y="2965931"/>
                  </a:lnTo>
                  <a:lnTo>
                    <a:pt x="1041490" y="2965486"/>
                  </a:lnTo>
                  <a:lnTo>
                    <a:pt x="1044974" y="2965042"/>
                  </a:lnTo>
                  <a:lnTo>
                    <a:pt x="1044974" y="2965042"/>
                  </a:lnTo>
                  <a:lnTo>
                    <a:pt x="1048457" y="2964601"/>
                  </a:lnTo>
                  <a:lnTo>
                    <a:pt x="1051940" y="2964162"/>
                  </a:lnTo>
                  <a:lnTo>
                    <a:pt x="1055423" y="2963725"/>
                  </a:lnTo>
                  <a:lnTo>
                    <a:pt x="1058907" y="2963290"/>
                  </a:lnTo>
                  <a:lnTo>
                    <a:pt x="1062390" y="2962857"/>
                  </a:lnTo>
                  <a:lnTo>
                    <a:pt x="1065873" y="2963245"/>
                  </a:lnTo>
                  <a:lnTo>
                    <a:pt x="1069356" y="2966587"/>
                  </a:lnTo>
                  <a:lnTo>
                    <a:pt x="1072840" y="2969865"/>
                  </a:lnTo>
                  <a:lnTo>
                    <a:pt x="1076323" y="2973081"/>
                  </a:lnTo>
                  <a:lnTo>
                    <a:pt x="1079806" y="2975980"/>
                  </a:lnTo>
                  <a:lnTo>
                    <a:pt x="1083289" y="2976012"/>
                  </a:lnTo>
                  <a:lnTo>
                    <a:pt x="1086773" y="2976043"/>
                  </a:lnTo>
                  <a:lnTo>
                    <a:pt x="1090256" y="2976074"/>
                  </a:lnTo>
                  <a:lnTo>
                    <a:pt x="1093739" y="2976106"/>
                  </a:lnTo>
                  <a:lnTo>
                    <a:pt x="1097222" y="2976136"/>
                  </a:lnTo>
                  <a:lnTo>
                    <a:pt x="1100706" y="2976167"/>
                  </a:lnTo>
                  <a:lnTo>
                    <a:pt x="1104189" y="2976197"/>
                  </a:lnTo>
                  <a:lnTo>
                    <a:pt x="1107672" y="2976228"/>
                  </a:lnTo>
                  <a:lnTo>
                    <a:pt x="1111155" y="2976258"/>
                  </a:lnTo>
                  <a:lnTo>
                    <a:pt x="1114639" y="2976288"/>
                  </a:lnTo>
                  <a:lnTo>
                    <a:pt x="1118122" y="2976317"/>
                  </a:lnTo>
                  <a:lnTo>
                    <a:pt x="1121605" y="2976347"/>
                  </a:lnTo>
                  <a:lnTo>
                    <a:pt x="1125088" y="2976376"/>
                  </a:lnTo>
                  <a:lnTo>
                    <a:pt x="1128572" y="2976405"/>
                  </a:lnTo>
                  <a:lnTo>
                    <a:pt x="1132055" y="2976434"/>
                  </a:lnTo>
                  <a:lnTo>
                    <a:pt x="1135538" y="2976463"/>
                  </a:lnTo>
                  <a:lnTo>
                    <a:pt x="1139021" y="2977177"/>
                  </a:lnTo>
                  <a:lnTo>
                    <a:pt x="1142505" y="2978433"/>
                  </a:lnTo>
                  <a:lnTo>
                    <a:pt x="1145988" y="2979675"/>
                  </a:lnTo>
                  <a:lnTo>
                    <a:pt x="1149471" y="2980904"/>
                  </a:lnTo>
                  <a:lnTo>
                    <a:pt x="1152954" y="2982119"/>
                  </a:lnTo>
                  <a:lnTo>
                    <a:pt x="1156437" y="2983322"/>
                  </a:lnTo>
                  <a:lnTo>
                    <a:pt x="1159921" y="2984511"/>
                  </a:lnTo>
                  <a:lnTo>
                    <a:pt x="1163404" y="2985687"/>
                  </a:lnTo>
                  <a:lnTo>
                    <a:pt x="1166887" y="2986484"/>
                  </a:lnTo>
                  <a:lnTo>
                    <a:pt x="1170370" y="2986377"/>
                  </a:lnTo>
                  <a:lnTo>
                    <a:pt x="1173854" y="2986269"/>
                  </a:lnTo>
                  <a:lnTo>
                    <a:pt x="1177337" y="2986162"/>
                  </a:lnTo>
                  <a:lnTo>
                    <a:pt x="1180820" y="2986056"/>
                  </a:lnTo>
                  <a:lnTo>
                    <a:pt x="1184303" y="2985951"/>
                  </a:lnTo>
                  <a:lnTo>
                    <a:pt x="1187787" y="2985846"/>
                  </a:lnTo>
                  <a:lnTo>
                    <a:pt x="1191270" y="2985741"/>
                  </a:lnTo>
                  <a:lnTo>
                    <a:pt x="1194753" y="2985637"/>
                  </a:lnTo>
                  <a:lnTo>
                    <a:pt x="1198236" y="2985534"/>
                  </a:lnTo>
                  <a:lnTo>
                    <a:pt x="1201720" y="2985431"/>
                  </a:lnTo>
                  <a:lnTo>
                    <a:pt x="1205203" y="2985329"/>
                  </a:lnTo>
                  <a:lnTo>
                    <a:pt x="1208686" y="2985227"/>
                  </a:lnTo>
                  <a:lnTo>
                    <a:pt x="1212169" y="2985126"/>
                  </a:lnTo>
                  <a:lnTo>
                    <a:pt x="1215653" y="2985025"/>
                  </a:lnTo>
                  <a:lnTo>
                    <a:pt x="1219136" y="2984925"/>
                  </a:lnTo>
                  <a:lnTo>
                    <a:pt x="1222619" y="2984826"/>
                  </a:lnTo>
                  <a:lnTo>
                    <a:pt x="1226102" y="2984727"/>
                  </a:lnTo>
                  <a:lnTo>
                    <a:pt x="1229586" y="2984628"/>
                  </a:lnTo>
                  <a:lnTo>
                    <a:pt x="1233069" y="2984530"/>
                  </a:lnTo>
                  <a:lnTo>
                    <a:pt x="1236552" y="2984433"/>
                  </a:lnTo>
                  <a:lnTo>
                    <a:pt x="1240035" y="2984336"/>
                  </a:lnTo>
                  <a:lnTo>
                    <a:pt x="1243519" y="2984239"/>
                  </a:lnTo>
                  <a:lnTo>
                    <a:pt x="1247002" y="2984144"/>
                  </a:lnTo>
                  <a:lnTo>
                    <a:pt x="1250485" y="2984048"/>
                  </a:lnTo>
                  <a:lnTo>
                    <a:pt x="1253968" y="2984626"/>
                  </a:lnTo>
                  <a:lnTo>
                    <a:pt x="1257452" y="2985878"/>
                  </a:lnTo>
                  <a:lnTo>
                    <a:pt x="1260935" y="2987117"/>
                  </a:lnTo>
                  <a:lnTo>
                    <a:pt x="1264418" y="2988342"/>
                  </a:lnTo>
                  <a:lnTo>
                    <a:pt x="1267901" y="2989555"/>
                  </a:lnTo>
                  <a:lnTo>
                    <a:pt x="1271385" y="2990756"/>
                  </a:lnTo>
                  <a:lnTo>
                    <a:pt x="1274868" y="2991944"/>
                  </a:lnTo>
                  <a:lnTo>
                    <a:pt x="1278351" y="2993120"/>
                  </a:lnTo>
                  <a:lnTo>
                    <a:pt x="1281834" y="2994284"/>
                  </a:lnTo>
                  <a:lnTo>
                    <a:pt x="1285318" y="2995437"/>
                  </a:lnTo>
                  <a:lnTo>
                    <a:pt x="1288801" y="2996577"/>
                  </a:lnTo>
                  <a:lnTo>
                    <a:pt x="1292284" y="2997707"/>
                  </a:lnTo>
                  <a:lnTo>
                    <a:pt x="1295767" y="2998684"/>
                  </a:lnTo>
                  <a:lnTo>
                    <a:pt x="1299251" y="2998379"/>
                  </a:lnTo>
                  <a:lnTo>
                    <a:pt x="1302734" y="2998075"/>
                  </a:lnTo>
                  <a:lnTo>
                    <a:pt x="1306217" y="2997772"/>
                  </a:lnTo>
                  <a:lnTo>
                    <a:pt x="1309700" y="2997470"/>
                  </a:lnTo>
                  <a:lnTo>
                    <a:pt x="1313184" y="2997170"/>
                  </a:lnTo>
                  <a:lnTo>
                    <a:pt x="1316667" y="2996871"/>
                  </a:lnTo>
                  <a:lnTo>
                    <a:pt x="1320150" y="2996573"/>
                  </a:lnTo>
                  <a:lnTo>
                    <a:pt x="1323633" y="2996276"/>
                  </a:lnTo>
                  <a:lnTo>
                    <a:pt x="1327117" y="2995981"/>
                  </a:lnTo>
                  <a:lnTo>
                    <a:pt x="1330600" y="2995686"/>
                  </a:lnTo>
                  <a:lnTo>
                    <a:pt x="1334083" y="2995393"/>
                  </a:lnTo>
                  <a:lnTo>
                    <a:pt x="1337566" y="2995101"/>
                  </a:lnTo>
                  <a:lnTo>
                    <a:pt x="1341050" y="2994810"/>
                  </a:lnTo>
                  <a:lnTo>
                    <a:pt x="1344533" y="2994521"/>
                  </a:lnTo>
                  <a:lnTo>
                    <a:pt x="1348016" y="2994232"/>
                  </a:lnTo>
                  <a:lnTo>
                    <a:pt x="1351499" y="2993945"/>
                  </a:lnTo>
                  <a:lnTo>
                    <a:pt x="1354983" y="2993659"/>
                  </a:lnTo>
                  <a:lnTo>
                    <a:pt x="1358466" y="2993373"/>
                  </a:lnTo>
                  <a:lnTo>
                    <a:pt x="1361949" y="2993090"/>
                  </a:lnTo>
                  <a:lnTo>
                    <a:pt x="1365432" y="2992807"/>
                  </a:lnTo>
                  <a:lnTo>
                    <a:pt x="1368916" y="2992525"/>
                  </a:lnTo>
                  <a:lnTo>
                    <a:pt x="1372399" y="2992244"/>
                  </a:lnTo>
                  <a:lnTo>
                    <a:pt x="1375882" y="2991965"/>
                  </a:lnTo>
                  <a:lnTo>
                    <a:pt x="1379365" y="2991687"/>
                  </a:lnTo>
                  <a:lnTo>
                    <a:pt x="1382849" y="2991596"/>
                  </a:lnTo>
                  <a:lnTo>
                    <a:pt x="1386332" y="2991930"/>
                  </a:lnTo>
                  <a:lnTo>
                    <a:pt x="1389815" y="2992262"/>
                  </a:lnTo>
                  <a:lnTo>
                    <a:pt x="1393298" y="2992591"/>
                  </a:lnTo>
                  <a:lnTo>
                    <a:pt x="1396782" y="2992919"/>
                  </a:lnTo>
                  <a:lnTo>
                    <a:pt x="1400265" y="2993244"/>
                  </a:lnTo>
                  <a:lnTo>
                    <a:pt x="1403748" y="2993567"/>
                  </a:lnTo>
                  <a:lnTo>
                    <a:pt x="1407231" y="2993888"/>
                  </a:lnTo>
                  <a:lnTo>
                    <a:pt x="1410715" y="2994208"/>
                  </a:lnTo>
                  <a:lnTo>
                    <a:pt x="1414198" y="2994525"/>
                  </a:lnTo>
                  <a:lnTo>
                    <a:pt x="1417681" y="2994840"/>
                  </a:lnTo>
                  <a:lnTo>
                    <a:pt x="1421164" y="2995154"/>
                  </a:lnTo>
                  <a:lnTo>
                    <a:pt x="1424648" y="2995465"/>
                  </a:lnTo>
                  <a:lnTo>
                    <a:pt x="1428131" y="2995775"/>
                  </a:lnTo>
                  <a:lnTo>
                    <a:pt x="1431614" y="2996082"/>
                  </a:lnTo>
                  <a:lnTo>
                    <a:pt x="1435097" y="2996388"/>
                  </a:lnTo>
                  <a:lnTo>
                    <a:pt x="1438580" y="2996692"/>
                  </a:lnTo>
                  <a:lnTo>
                    <a:pt x="1442064" y="2996718"/>
                  </a:lnTo>
                  <a:lnTo>
                    <a:pt x="1445547" y="2996664"/>
                  </a:lnTo>
                  <a:lnTo>
                    <a:pt x="1449030" y="2996611"/>
                  </a:lnTo>
                  <a:lnTo>
                    <a:pt x="1452513" y="2996558"/>
                  </a:lnTo>
                  <a:lnTo>
                    <a:pt x="1455997" y="2996506"/>
                  </a:lnTo>
                  <a:lnTo>
                    <a:pt x="1459480" y="2996453"/>
                  </a:lnTo>
                  <a:lnTo>
                    <a:pt x="1462963" y="2996401"/>
                  </a:lnTo>
                  <a:lnTo>
                    <a:pt x="1466446" y="2996349"/>
                  </a:lnTo>
                  <a:lnTo>
                    <a:pt x="1469930" y="2996297"/>
                  </a:lnTo>
                  <a:lnTo>
                    <a:pt x="1473413" y="2996246"/>
                  </a:lnTo>
                  <a:lnTo>
                    <a:pt x="1476896" y="2996195"/>
                  </a:lnTo>
                  <a:lnTo>
                    <a:pt x="1480379" y="2996144"/>
                  </a:lnTo>
                  <a:lnTo>
                    <a:pt x="1483863" y="2996093"/>
                  </a:lnTo>
                  <a:lnTo>
                    <a:pt x="1487346" y="2996042"/>
                  </a:lnTo>
                  <a:lnTo>
                    <a:pt x="1490829" y="2995992"/>
                  </a:lnTo>
                  <a:lnTo>
                    <a:pt x="1494312" y="2995942"/>
                  </a:lnTo>
                  <a:lnTo>
                    <a:pt x="1497796" y="2995892"/>
                  </a:lnTo>
                  <a:lnTo>
                    <a:pt x="1501279" y="2995842"/>
                  </a:lnTo>
                  <a:lnTo>
                    <a:pt x="1504762" y="2995793"/>
                  </a:lnTo>
                  <a:lnTo>
                    <a:pt x="1508245" y="2995744"/>
                  </a:lnTo>
                  <a:lnTo>
                    <a:pt x="1511729" y="2995695"/>
                  </a:lnTo>
                  <a:lnTo>
                    <a:pt x="1515212" y="2995646"/>
                  </a:lnTo>
                  <a:lnTo>
                    <a:pt x="1518695" y="2995597"/>
                  </a:lnTo>
                  <a:lnTo>
                    <a:pt x="1522178" y="2995549"/>
                  </a:lnTo>
                  <a:lnTo>
                    <a:pt x="1525662" y="2995501"/>
                  </a:lnTo>
                  <a:lnTo>
                    <a:pt x="1529145" y="2995325"/>
                  </a:lnTo>
                  <a:lnTo>
                    <a:pt x="1532628" y="2995148"/>
                  </a:lnTo>
                  <a:lnTo>
                    <a:pt x="1536111" y="2994972"/>
                  </a:lnTo>
                  <a:lnTo>
                    <a:pt x="1539595" y="2994796"/>
                  </a:lnTo>
                  <a:lnTo>
                    <a:pt x="1543078" y="2994621"/>
                  </a:lnTo>
                  <a:lnTo>
                    <a:pt x="1546561" y="2994447"/>
                  </a:lnTo>
                  <a:lnTo>
                    <a:pt x="1550044" y="2994273"/>
                  </a:lnTo>
                  <a:lnTo>
                    <a:pt x="1553528" y="2994100"/>
                  </a:lnTo>
                  <a:lnTo>
                    <a:pt x="1557011" y="2993928"/>
                  </a:lnTo>
                  <a:lnTo>
                    <a:pt x="1560494" y="2993756"/>
                  </a:lnTo>
                  <a:lnTo>
                    <a:pt x="1563977" y="2993585"/>
                  </a:lnTo>
                  <a:lnTo>
                    <a:pt x="1567461" y="2993415"/>
                  </a:lnTo>
                  <a:lnTo>
                    <a:pt x="1570944" y="2993245"/>
                  </a:lnTo>
                  <a:lnTo>
                    <a:pt x="1574427" y="2993076"/>
                  </a:lnTo>
                  <a:lnTo>
                    <a:pt x="1577910" y="2992907"/>
                  </a:lnTo>
                  <a:lnTo>
                    <a:pt x="1581394" y="2992740"/>
                  </a:lnTo>
                  <a:lnTo>
                    <a:pt x="1584877" y="2992572"/>
                  </a:lnTo>
                  <a:lnTo>
                    <a:pt x="1588360" y="2992406"/>
                  </a:lnTo>
                  <a:lnTo>
                    <a:pt x="1591843" y="2992240"/>
                  </a:lnTo>
                  <a:lnTo>
                    <a:pt x="1595327" y="2992074"/>
                  </a:lnTo>
                  <a:lnTo>
                    <a:pt x="1598810" y="2991910"/>
                  </a:lnTo>
                  <a:lnTo>
                    <a:pt x="1602293" y="2991745"/>
                  </a:lnTo>
                  <a:lnTo>
                    <a:pt x="1605776" y="2991582"/>
                  </a:lnTo>
                  <a:lnTo>
                    <a:pt x="1609260" y="2991419"/>
                  </a:lnTo>
                  <a:lnTo>
                    <a:pt x="1612743" y="2991256"/>
                  </a:lnTo>
                  <a:lnTo>
                    <a:pt x="1616226" y="2991095"/>
                  </a:lnTo>
                  <a:lnTo>
                    <a:pt x="1619709" y="2990933"/>
                  </a:lnTo>
                  <a:lnTo>
                    <a:pt x="1623193" y="2990773"/>
                  </a:lnTo>
                  <a:lnTo>
                    <a:pt x="1626676" y="2990631"/>
                  </a:lnTo>
                  <a:lnTo>
                    <a:pt x="1630159" y="2990791"/>
                  </a:lnTo>
                  <a:lnTo>
                    <a:pt x="1633642" y="2990950"/>
                  </a:lnTo>
                  <a:lnTo>
                    <a:pt x="1637126" y="2991108"/>
                  </a:lnTo>
                  <a:lnTo>
                    <a:pt x="1640609" y="2991265"/>
                  </a:lnTo>
                  <a:lnTo>
                    <a:pt x="1644092" y="2991421"/>
                  </a:lnTo>
                  <a:lnTo>
                    <a:pt x="1647575" y="2991577"/>
                  </a:lnTo>
                  <a:lnTo>
                    <a:pt x="1651059" y="2991732"/>
                  </a:lnTo>
                  <a:lnTo>
                    <a:pt x="1654542" y="2991886"/>
                  </a:lnTo>
                  <a:lnTo>
                    <a:pt x="1658025" y="2992039"/>
                  </a:lnTo>
                  <a:lnTo>
                    <a:pt x="1661508" y="2992192"/>
                  </a:lnTo>
                  <a:lnTo>
                    <a:pt x="1664992" y="2992344"/>
                  </a:lnTo>
                  <a:lnTo>
                    <a:pt x="1668475" y="2992495"/>
                  </a:lnTo>
                  <a:lnTo>
                    <a:pt x="1671958" y="2992646"/>
                  </a:lnTo>
                  <a:lnTo>
                    <a:pt x="1675441" y="2992795"/>
                  </a:lnTo>
                  <a:lnTo>
                    <a:pt x="1678925" y="2992944"/>
                  </a:lnTo>
                  <a:lnTo>
                    <a:pt x="1682408" y="2993093"/>
                  </a:lnTo>
                  <a:lnTo>
                    <a:pt x="1685891" y="2993240"/>
                  </a:lnTo>
                  <a:lnTo>
                    <a:pt x="1689374" y="2993387"/>
                  </a:lnTo>
                  <a:lnTo>
                    <a:pt x="1692858" y="2993534"/>
                  </a:lnTo>
                  <a:lnTo>
                    <a:pt x="1696341" y="2993679"/>
                  </a:lnTo>
                  <a:lnTo>
                    <a:pt x="1699824" y="2993824"/>
                  </a:lnTo>
                  <a:lnTo>
                    <a:pt x="1703307" y="2993968"/>
                  </a:lnTo>
                  <a:lnTo>
                    <a:pt x="1706791" y="2994112"/>
                  </a:lnTo>
                  <a:lnTo>
                    <a:pt x="1710274" y="2994255"/>
                  </a:lnTo>
                  <a:lnTo>
                    <a:pt x="1713757" y="2994397"/>
                  </a:lnTo>
                  <a:lnTo>
                    <a:pt x="1717240" y="2994538"/>
                  </a:lnTo>
                  <a:lnTo>
                    <a:pt x="1720723" y="2994679"/>
                  </a:lnTo>
                  <a:lnTo>
                    <a:pt x="1724207" y="2994820"/>
                  </a:lnTo>
                  <a:lnTo>
                    <a:pt x="1727690" y="2995084"/>
                  </a:lnTo>
                  <a:lnTo>
                    <a:pt x="1731173" y="2996165"/>
                  </a:lnTo>
                  <a:lnTo>
                    <a:pt x="1734656" y="2997236"/>
                  </a:lnTo>
                  <a:lnTo>
                    <a:pt x="1738140" y="2998298"/>
                  </a:lnTo>
                  <a:lnTo>
                    <a:pt x="1741623" y="2999351"/>
                  </a:lnTo>
                  <a:lnTo>
                    <a:pt x="1745106" y="3000396"/>
                  </a:lnTo>
                  <a:lnTo>
                    <a:pt x="1748589" y="3001432"/>
                  </a:lnTo>
                  <a:lnTo>
                    <a:pt x="1752073" y="3002459"/>
                  </a:lnTo>
                  <a:lnTo>
                    <a:pt x="1755556" y="3003478"/>
                  </a:lnTo>
                  <a:lnTo>
                    <a:pt x="1759039" y="3003786"/>
                  </a:lnTo>
                  <a:lnTo>
                    <a:pt x="1762522" y="3003987"/>
                  </a:lnTo>
                  <a:lnTo>
                    <a:pt x="1766006" y="3004186"/>
                  </a:lnTo>
                  <a:lnTo>
                    <a:pt x="1769489" y="3004384"/>
                  </a:lnTo>
                  <a:lnTo>
                    <a:pt x="1772972" y="3004581"/>
                  </a:lnTo>
                  <a:lnTo>
                    <a:pt x="1776455" y="3004778"/>
                  </a:lnTo>
                  <a:lnTo>
                    <a:pt x="1779939" y="3004973"/>
                  </a:lnTo>
                  <a:lnTo>
                    <a:pt x="1783422" y="3005168"/>
                  </a:lnTo>
                  <a:lnTo>
                    <a:pt x="1786905" y="3005361"/>
                  </a:lnTo>
                  <a:lnTo>
                    <a:pt x="1790388" y="3005554"/>
                  </a:lnTo>
                  <a:lnTo>
                    <a:pt x="1793872" y="3005746"/>
                  </a:lnTo>
                  <a:lnTo>
                    <a:pt x="1797355" y="3005936"/>
                  </a:lnTo>
                  <a:lnTo>
                    <a:pt x="1800838" y="3006126"/>
                  </a:lnTo>
                  <a:lnTo>
                    <a:pt x="1804321" y="3006316"/>
                  </a:lnTo>
                  <a:lnTo>
                    <a:pt x="1807805" y="3006504"/>
                  </a:lnTo>
                  <a:lnTo>
                    <a:pt x="1811288" y="3006691"/>
                  </a:lnTo>
                  <a:lnTo>
                    <a:pt x="1814771" y="3006878"/>
                  </a:lnTo>
                  <a:lnTo>
                    <a:pt x="1818254" y="3007063"/>
                  </a:lnTo>
                  <a:lnTo>
                    <a:pt x="1821738" y="3007248"/>
                  </a:lnTo>
                  <a:lnTo>
                    <a:pt x="1825221" y="3007432"/>
                  </a:lnTo>
                  <a:lnTo>
                    <a:pt x="1828704" y="3007523"/>
                  </a:lnTo>
                  <a:lnTo>
                    <a:pt x="1832187" y="3007261"/>
                  </a:lnTo>
                  <a:lnTo>
                    <a:pt x="1835671" y="3006999"/>
                  </a:lnTo>
                  <a:lnTo>
                    <a:pt x="1839154" y="3006738"/>
                  </a:lnTo>
                  <a:lnTo>
                    <a:pt x="1842637" y="3006478"/>
                  </a:lnTo>
                  <a:lnTo>
                    <a:pt x="1846120" y="3006219"/>
                  </a:lnTo>
                  <a:lnTo>
                    <a:pt x="1849604" y="3005960"/>
                  </a:lnTo>
                  <a:lnTo>
                    <a:pt x="1853087" y="3005702"/>
                  </a:lnTo>
                  <a:lnTo>
                    <a:pt x="1856570" y="3005445"/>
                  </a:lnTo>
                  <a:lnTo>
                    <a:pt x="1860053" y="3005188"/>
                  </a:lnTo>
                  <a:lnTo>
                    <a:pt x="1863537" y="3004932"/>
                  </a:lnTo>
                  <a:lnTo>
                    <a:pt x="1867020" y="3004677"/>
                  </a:lnTo>
                  <a:lnTo>
                    <a:pt x="1870503" y="3004422"/>
                  </a:lnTo>
                  <a:lnTo>
                    <a:pt x="1873986" y="3004168"/>
                  </a:lnTo>
                  <a:lnTo>
                    <a:pt x="1877470" y="3003915"/>
                  </a:lnTo>
                  <a:lnTo>
                    <a:pt x="1880953" y="3003662"/>
                  </a:lnTo>
                  <a:lnTo>
                    <a:pt x="1884436" y="3003410"/>
                  </a:lnTo>
                  <a:lnTo>
                    <a:pt x="1887919" y="3003159"/>
                  </a:lnTo>
                  <a:lnTo>
                    <a:pt x="1891403" y="3002908"/>
                  </a:lnTo>
                  <a:lnTo>
                    <a:pt x="1894886" y="3002658"/>
                  </a:lnTo>
                  <a:lnTo>
                    <a:pt x="1898369" y="3002409"/>
                  </a:lnTo>
                  <a:lnTo>
                    <a:pt x="1901852" y="3002439"/>
                  </a:lnTo>
                  <a:lnTo>
                    <a:pt x="1905336" y="3002701"/>
                  </a:lnTo>
                  <a:lnTo>
                    <a:pt x="1908819" y="3002961"/>
                  </a:lnTo>
                  <a:lnTo>
                    <a:pt x="1912302" y="3003220"/>
                  </a:lnTo>
                  <a:lnTo>
                    <a:pt x="1915785" y="3003477"/>
                  </a:lnTo>
                  <a:lnTo>
                    <a:pt x="1919269" y="3003734"/>
                  </a:lnTo>
                  <a:lnTo>
                    <a:pt x="1922752" y="3003989"/>
                  </a:lnTo>
                  <a:lnTo>
                    <a:pt x="1926235" y="3004243"/>
                  </a:lnTo>
                  <a:lnTo>
                    <a:pt x="1929718" y="3004496"/>
                  </a:lnTo>
                  <a:lnTo>
                    <a:pt x="1933202" y="3004748"/>
                  </a:lnTo>
                  <a:lnTo>
                    <a:pt x="1936685" y="3004998"/>
                  </a:lnTo>
                  <a:lnTo>
                    <a:pt x="1940168" y="3005248"/>
                  </a:lnTo>
                  <a:lnTo>
                    <a:pt x="1943651" y="3005496"/>
                  </a:lnTo>
                  <a:lnTo>
                    <a:pt x="1947135" y="3005743"/>
                  </a:lnTo>
                  <a:lnTo>
                    <a:pt x="1950618" y="3005989"/>
                  </a:lnTo>
                  <a:lnTo>
                    <a:pt x="1954101" y="3006234"/>
                  </a:lnTo>
                  <a:lnTo>
                    <a:pt x="1957584" y="3006478"/>
                  </a:lnTo>
                  <a:lnTo>
                    <a:pt x="1961068" y="3006720"/>
                  </a:lnTo>
                  <a:lnTo>
                    <a:pt x="1964551" y="3006962"/>
                  </a:lnTo>
                  <a:lnTo>
                    <a:pt x="1968034" y="3007202"/>
                  </a:lnTo>
                  <a:lnTo>
                    <a:pt x="1971517" y="3007441"/>
                  </a:lnTo>
                  <a:lnTo>
                    <a:pt x="1975001" y="3007639"/>
                  </a:lnTo>
                  <a:lnTo>
                    <a:pt x="1978484" y="3007831"/>
                  </a:lnTo>
                  <a:lnTo>
                    <a:pt x="1981967" y="3008021"/>
                  </a:lnTo>
                  <a:lnTo>
                    <a:pt x="1985450" y="3008211"/>
                  </a:lnTo>
                  <a:lnTo>
                    <a:pt x="1988934" y="3008400"/>
                  </a:lnTo>
                  <a:lnTo>
                    <a:pt x="1992417" y="3008589"/>
                  </a:lnTo>
                  <a:lnTo>
                    <a:pt x="1995900" y="3008776"/>
                  </a:lnTo>
                  <a:lnTo>
                    <a:pt x="1999383" y="3008963"/>
                  </a:lnTo>
                  <a:lnTo>
                    <a:pt x="2002867" y="3009149"/>
                  </a:lnTo>
                  <a:lnTo>
                    <a:pt x="2006350" y="3009334"/>
                  </a:lnTo>
                  <a:lnTo>
                    <a:pt x="2009833" y="3009518"/>
                  </a:lnTo>
                  <a:lnTo>
                    <a:pt x="2013316" y="3009702"/>
                  </a:lnTo>
                  <a:lnTo>
                    <a:pt x="2016799" y="3009884"/>
                  </a:lnTo>
                  <a:lnTo>
                    <a:pt x="2020283" y="3010066"/>
                  </a:lnTo>
                  <a:lnTo>
                    <a:pt x="2023766" y="3010248"/>
                  </a:lnTo>
                  <a:lnTo>
                    <a:pt x="2027249" y="3010428"/>
                  </a:lnTo>
                  <a:lnTo>
                    <a:pt x="2030732" y="3010608"/>
                  </a:lnTo>
                  <a:lnTo>
                    <a:pt x="2034216" y="3010787"/>
                  </a:lnTo>
                  <a:lnTo>
                    <a:pt x="2037699" y="3010965"/>
                  </a:lnTo>
                  <a:lnTo>
                    <a:pt x="2041182" y="3011142"/>
                  </a:lnTo>
                  <a:lnTo>
                    <a:pt x="2044665" y="3011343"/>
                  </a:lnTo>
                  <a:lnTo>
                    <a:pt x="2048149" y="3011628"/>
                  </a:lnTo>
                  <a:lnTo>
                    <a:pt x="2051632" y="3011911"/>
                  </a:lnTo>
                  <a:lnTo>
                    <a:pt x="2055115" y="3012193"/>
                  </a:lnTo>
                  <a:lnTo>
                    <a:pt x="2058598" y="3012474"/>
                  </a:lnTo>
                  <a:lnTo>
                    <a:pt x="2062082" y="3012753"/>
                  </a:lnTo>
                  <a:lnTo>
                    <a:pt x="2065565" y="3013031"/>
                  </a:lnTo>
                  <a:lnTo>
                    <a:pt x="2069048" y="3013308"/>
                  </a:lnTo>
                  <a:lnTo>
                    <a:pt x="2072531" y="3013584"/>
                  </a:lnTo>
                  <a:lnTo>
                    <a:pt x="2076015" y="3013858"/>
                  </a:lnTo>
                  <a:lnTo>
                    <a:pt x="2079498" y="3014131"/>
                  </a:lnTo>
                  <a:lnTo>
                    <a:pt x="2082981" y="3014403"/>
                  </a:lnTo>
                  <a:lnTo>
                    <a:pt x="2086464" y="3014674"/>
                  </a:lnTo>
                  <a:lnTo>
                    <a:pt x="2089948" y="3014943"/>
                  </a:lnTo>
                  <a:lnTo>
                    <a:pt x="2093431" y="3015211"/>
                  </a:lnTo>
                  <a:lnTo>
                    <a:pt x="2096914" y="3015479"/>
                  </a:lnTo>
                  <a:lnTo>
                    <a:pt x="2100397" y="3015744"/>
                  </a:lnTo>
                  <a:lnTo>
                    <a:pt x="2103881" y="3016009"/>
                  </a:lnTo>
                  <a:lnTo>
                    <a:pt x="2107364" y="3016273"/>
                  </a:lnTo>
                  <a:lnTo>
                    <a:pt x="2110847" y="3016535"/>
                  </a:lnTo>
                  <a:lnTo>
                    <a:pt x="2114330" y="3016796"/>
                  </a:lnTo>
                  <a:lnTo>
                    <a:pt x="2117814" y="3017258"/>
                  </a:lnTo>
                  <a:lnTo>
                    <a:pt x="2121297" y="3017874"/>
                  </a:lnTo>
                  <a:lnTo>
                    <a:pt x="2124780" y="3018486"/>
                  </a:lnTo>
                  <a:lnTo>
                    <a:pt x="2128263" y="3019095"/>
                  </a:lnTo>
                  <a:lnTo>
                    <a:pt x="2131747" y="3019700"/>
                  </a:lnTo>
                  <a:lnTo>
                    <a:pt x="2135230" y="3020301"/>
                  </a:lnTo>
                  <a:lnTo>
                    <a:pt x="2138713" y="3020900"/>
                  </a:lnTo>
                  <a:lnTo>
                    <a:pt x="2142196" y="3021494"/>
                  </a:lnTo>
                  <a:lnTo>
                    <a:pt x="2145680" y="3022085"/>
                  </a:lnTo>
                  <a:lnTo>
                    <a:pt x="2149163" y="3022673"/>
                  </a:lnTo>
                  <a:lnTo>
                    <a:pt x="2152646" y="3023257"/>
                  </a:lnTo>
                  <a:lnTo>
                    <a:pt x="2156129" y="3023838"/>
                  </a:lnTo>
                  <a:lnTo>
                    <a:pt x="2159613" y="3024416"/>
                  </a:lnTo>
                  <a:lnTo>
                    <a:pt x="2163096" y="3024990"/>
                  </a:lnTo>
                  <a:lnTo>
                    <a:pt x="2166579" y="3025561"/>
                  </a:lnTo>
                  <a:lnTo>
                    <a:pt x="2170062" y="3026129"/>
                  </a:lnTo>
                  <a:lnTo>
                    <a:pt x="2173546" y="3026666"/>
                  </a:lnTo>
                  <a:lnTo>
                    <a:pt x="2177029" y="3026401"/>
                  </a:lnTo>
                  <a:lnTo>
                    <a:pt x="2180512" y="3026136"/>
                  </a:lnTo>
                  <a:lnTo>
                    <a:pt x="2183995" y="3025871"/>
                  </a:lnTo>
                  <a:lnTo>
                    <a:pt x="2187479" y="3025607"/>
                  </a:lnTo>
                  <a:lnTo>
                    <a:pt x="2190962" y="3025344"/>
                  </a:lnTo>
                  <a:lnTo>
                    <a:pt x="2194445" y="3025081"/>
                  </a:lnTo>
                  <a:lnTo>
                    <a:pt x="2197928" y="3024818"/>
                  </a:lnTo>
                  <a:lnTo>
                    <a:pt x="2201412" y="3024557"/>
                  </a:lnTo>
                  <a:lnTo>
                    <a:pt x="2204895" y="3024295"/>
                  </a:lnTo>
                  <a:lnTo>
                    <a:pt x="2208378" y="3024035"/>
                  </a:lnTo>
                  <a:lnTo>
                    <a:pt x="2211861" y="3023774"/>
                  </a:lnTo>
                  <a:lnTo>
                    <a:pt x="2215345" y="3023515"/>
                  </a:lnTo>
                  <a:lnTo>
                    <a:pt x="2218828" y="3023255"/>
                  </a:lnTo>
                  <a:lnTo>
                    <a:pt x="2222311" y="3022997"/>
                  </a:lnTo>
                  <a:lnTo>
                    <a:pt x="2225794" y="3022739"/>
                  </a:lnTo>
                  <a:lnTo>
                    <a:pt x="2229278" y="3022481"/>
                  </a:lnTo>
                  <a:lnTo>
                    <a:pt x="2232761" y="3022224"/>
                  </a:lnTo>
                  <a:lnTo>
                    <a:pt x="2236244" y="3021967"/>
                  </a:lnTo>
                  <a:lnTo>
                    <a:pt x="2239727" y="3021711"/>
                  </a:lnTo>
                  <a:lnTo>
                    <a:pt x="2243211" y="3021456"/>
                  </a:lnTo>
                  <a:lnTo>
                    <a:pt x="2246694" y="3021201"/>
                  </a:lnTo>
                  <a:lnTo>
                    <a:pt x="2250177" y="3020946"/>
                  </a:lnTo>
                  <a:lnTo>
                    <a:pt x="2253660" y="3020692"/>
                  </a:lnTo>
                  <a:lnTo>
                    <a:pt x="2257144" y="3020438"/>
                  </a:lnTo>
                  <a:lnTo>
                    <a:pt x="2260627" y="3020185"/>
                  </a:lnTo>
                  <a:lnTo>
                    <a:pt x="2264110" y="3019933"/>
                  </a:lnTo>
                  <a:lnTo>
                    <a:pt x="2267593" y="3019681"/>
                  </a:lnTo>
                  <a:lnTo>
                    <a:pt x="2271077" y="3019429"/>
                  </a:lnTo>
                  <a:lnTo>
                    <a:pt x="2274560" y="3019185"/>
                  </a:lnTo>
                  <a:lnTo>
                    <a:pt x="2278043" y="3019002"/>
                  </a:lnTo>
                  <a:lnTo>
                    <a:pt x="2281526" y="3018820"/>
                  </a:lnTo>
                  <a:lnTo>
                    <a:pt x="2285010" y="3018638"/>
                  </a:lnTo>
                  <a:lnTo>
                    <a:pt x="2288493" y="3018456"/>
                  </a:lnTo>
                  <a:lnTo>
                    <a:pt x="2291976" y="3018275"/>
                  </a:lnTo>
                  <a:lnTo>
                    <a:pt x="2295459" y="3018094"/>
                  </a:lnTo>
                  <a:lnTo>
                    <a:pt x="2298942" y="3017913"/>
                  </a:lnTo>
                  <a:lnTo>
                    <a:pt x="2302426" y="3017733"/>
                  </a:lnTo>
                  <a:lnTo>
                    <a:pt x="2305909" y="3017554"/>
                  </a:lnTo>
                  <a:lnTo>
                    <a:pt x="2309392" y="3017374"/>
                  </a:lnTo>
                  <a:lnTo>
                    <a:pt x="2312875" y="3017196"/>
                  </a:lnTo>
                  <a:lnTo>
                    <a:pt x="2316359" y="3017017"/>
                  </a:lnTo>
                  <a:lnTo>
                    <a:pt x="2319842" y="3016839"/>
                  </a:lnTo>
                  <a:lnTo>
                    <a:pt x="2323325" y="3016661"/>
                  </a:lnTo>
                  <a:lnTo>
                    <a:pt x="2326808" y="3016484"/>
                  </a:lnTo>
                  <a:lnTo>
                    <a:pt x="2330292" y="3016307"/>
                  </a:lnTo>
                  <a:lnTo>
                    <a:pt x="2333775" y="3016131"/>
                  </a:lnTo>
                  <a:lnTo>
                    <a:pt x="2337258" y="3015955"/>
                  </a:lnTo>
                  <a:lnTo>
                    <a:pt x="2340741" y="3015779"/>
                  </a:lnTo>
                  <a:lnTo>
                    <a:pt x="2344225" y="3015604"/>
                  </a:lnTo>
                  <a:lnTo>
                    <a:pt x="2347708" y="3015429"/>
                  </a:lnTo>
                  <a:lnTo>
                    <a:pt x="2351191" y="3015254"/>
                  </a:lnTo>
                  <a:lnTo>
                    <a:pt x="2354674" y="3015080"/>
                  </a:lnTo>
                  <a:lnTo>
                    <a:pt x="2358158" y="3014906"/>
                  </a:lnTo>
                  <a:lnTo>
                    <a:pt x="2361641" y="3014733"/>
                  </a:lnTo>
                  <a:lnTo>
                    <a:pt x="2365124" y="3014560"/>
                  </a:lnTo>
                  <a:lnTo>
                    <a:pt x="2368607" y="3014387"/>
                  </a:lnTo>
                  <a:lnTo>
                    <a:pt x="2372091" y="3014215"/>
                  </a:lnTo>
                  <a:lnTo>
                    <a:pt x="2375574" y="3014065"/>
                  </a:lnTo>
                  <a:lnTo>
                    <a:pt x="2379057" y="3014014"/>
                  </a:lnTo>
                  <a:lnTo>
                    <a:pt x="2382540" y="3013964"/>
                  </a:lnTo>
                  <a:lnTo>
                    <a:pt x="2386024" y="3013913"/>
                  </a:lnTo>
                  <a:lnTo>
                    <a:pt x="2389507" y="3013863"/>
                  </a:lnTo>
                  <a:lnTo>
                    <a:pt x="2392990" y="3013812"/>
                  </a:lnTo>
                  <a:lnTo>
                    <a:pt x="2396473" y="3013762"/>
                  </a:lnTo>
                  <a:lnTo>
                    <a:pt x="2399957" y="3013712"/>
                  </a:lnTo>
                  <a:lnTo>
                    <a:pt x="2403440" y="3013662"/>
                  </a:lnTo>
                  <a:lnTo>
                    <a:pt x="2406923" y="3013613"/>
                  </a:lnTo>
                  <a:lnTo>
                    <a:pt x="2410406" y="3013563"/>
                  </a:lnTo>
                  <a:lnTo>
                    <a:pt x="2413890" y="3013514"/>
                  </a:lnTo>
                  <a:lnTo>
                    <a:pt x="2417373" y="3013464"/>
                  </a:lnTo>
                  <a:lnTo>
                    <a:pt x="2420856" y="3013415"/>
                  </a:lnTo>
                  <a:lnTo>
                    <a:pt x="2424339" y="3013366"/>
                  </a:lnTo>
                  <a:lnTo>
                    <a:pt x="2427823" y="3013317"/>
                  </a:lnTo>
                  <a:lnTo>
                    <a:pt x="2431306" y="3013268"/>
                  </a:lnTo>
                  <a:lnTo>
                    <a:pt x="2434789" y="3013220"/>
                  </a:lnTo>
                  <a:lnTo>
                    <a:pt x="2438272" y="3013171"/>
                  </a:lnTo>
                  <a:lnTo>
                    <a:pt x="2441756" y="3013123"/>
                  </a:lnTo>
                  <a:lnTo>
                    <a:pt x="2445239" y="3013074"/>
                  </a:lnTo>
                  <a:lnTo>
                    <a:pt x="2448722" y="3013026"/>
                  </a:lnTo>
                  <a:lnTo>
                    <a:pt x="2452205" y="3012978"/>
                  </a:lnTo>
                  <a:lnTo>
                    <a:pt x="2455689" y="3012930"/>
                  </a:lnTo>
                  <a:lnTo>
                    <a:pt x="2459172" y="3012883"/>
                  </a:lnTo>
                  <a:lnTo>
                    <a:pt x="2462655" y="3012835"/>
                  </a:lnTo>
                  <a:lnTo>
                    <a:pt x="2466138" y="3012787"/>
                  </a:lnTo>
                  <a:lnTo>
                    <a:pt x="2469622" y="3012740"/>
                  </a:lnTo>
                  <a:lnTo>
                    <a:pt x="2473105" y="3012693"/>
                  </a:lnTo>
                  <a:lnTo>
                    <a:pt x="2476588" y="3012646"/>
                  </a:lnTo>
                  <a:lnTo>
                    <a:pt x="2480071" y="3012598"/>
                  </a:lnTo>
                  <a:lnTo>
                    <a:pt x="2483555" y="3012552"/>
                  </a:lnTo>
                  <a:lnTo>
                    <a:pt x="2487038" y="3012505"/>
                  </a:lnTo>
                  <a:lnTo>
                    <a:pt x="2490521" y="3012553"/>
                  </a:lnTo>
                  <a:lnTo>
                    <a:pt x="2494004" y="3013272"/>
                  </a:lnTo>
                  <a:lnTo>
                    <a:pt x="2497488" y="3013986"/>
                  </a:lnTo>
                  <a:lnTo>
                    <a:pt x="2500971" y="3014696"/>
                  </a:lnTo>
                  <a:lnTo>
                    <a:pt x="2504454" y="3015402"/>
                  </a:lnTo>
                  <a:lnTo>
                    <a:pt x="2507937" y="3016104"/>
                  </a:lnTo>
                  <a:lnTo>
                    <a:pt x="2511421" y="3016802"/>
                  </a:lnTo>
                  <a:lnTo>
                    <a:pt x="2514904" y="3017496"/>
                  </a:lnTo>
                  <a:lnTo>
                    <a:pt x="2518387" y="3018186"/>
                  </a:lnTo>
                  <a:lnTo>
                    <a:pt x="2521870" y="3019239"/>
                  </a:lnTo>
                  <a:lnTo>
                    <a:pt x="2525354" y="3020344"/>
                  </a:lnTo>
                  <a:lnTo>
                    <a:pt x="2528837" y="3021441"/>
                  </a:lnTo>
                  <a:lnTo>
                    <a:pt x="2532320" y="3022529"/>
                  </a:lnTo>
                  <a:lnTo>
                    <a:pt x="2535803" y="3023610"/>
                  </a:lnTo>
                  <a:lnTo>
                    <a:pt x="2539287" y="3024682"/>
                  </a:lnTo>
                  <a:lnTo>
                    <a:pt x="2542770" y="3025747"/>
                  </a:lnTo>
                  <a:lnTo>
                    <a:pt x="2546253" y="3026804"/>
                  </a:lnTo>
                  <a:lnTo>
                    <a:pt x="2549736" y="3027121"/>
                  </a:lnTo>
                  <a:lnTo>
                    <a:pt x="2553220" y="3026939"/>
                  </a:lnTo>
                  <a:lnTo>
                    <a:pt x="2556703" y="3026757"/>
                  </a:lnTo>
                  <a:lnTo>
                    <a:pt x="2560186" y="3026575"/>
                  </a:lnTo>
                  <a:lnTo>
                    <a:pt x="2563669" y="3026394"/>
                  </a:lnTo>
                  <a:lnTo>
                    <a:pt x="2567153" y="3026213"/>
                  </a:lnTo>
                  <a:lnTo>
                    <a:pt x="2570636" y="3026032"/>
                  </a:lnTo>
                  <a:lnTo>
                    <a:pt x="2574119" y="3025852"/>
                  </a:lnTo>
                  <a:lnTo>
                    <a:pt x="2577602" y="3025672"/>
                  </a:lnTo>
                  <a:lnTo>
                    <a:pt x="2581085" y="3025493"/>
                  </a:lnTo>
                  <a:lnTo>
                    <a:pt x="2584569" y="3025313"/>
                  </a:lnTo>
                  <a:lnTo>
                    <a:pt x="2588052" y="3025135"/>
                  </a:lnTo>
                  <a:lnTo>
                    <a:pt x="2591535" y="3024956"/>
                  </a:lnTo>
                  <a:lnTo>
                    <a:pt x="2595018" y="3024778"/>
                  </a:lnTo>
                  <a:lnTo>
                    <a:pt x="2598502" y="3024600"/>
                  </a:lnTo>
                  <a:lnTo>
                    <a:pt x="2601985" y="3024423"/>
                  </a:lnTo>
                  <a:lnTo>
                    <a:pt x="2605468" y="3024245"/>
                  </a:lnTo>
                  <a:lnTo>
                    <a:pt x="2608951" y="3024069"/>
                  </a:lnTo>
                  <a:lnTo>
                    <a:pt x="2612435" y="3023892"/>
                  </a:lnTo>
                  <a:lnTo>
                    <a:pt x="2615918" y="3023716"/>
                  </a:lnTo>
                  <a:lnTo>
                    <a:pt x="2619401" y="3023540"/>
                  </a:lnTo>
                  <a:lnTo>
                    <a:pt x="2622884" y="3023606"/>
                  </a:lnTo>
                  <a:lnTo>
                    <a:pt x="2626368" y="3023688"/>
                  </a:lnTo>
                  <a:lnTo>
                    <a:pt x="2629851" y="3023770"/>
                  </a:lnTo>
                  <a:lnTo>
                    <a:pt x="2633334" y="3023851"/>
                  </a:lnTo>
                  <a:lnTo>
                    <a:pt x="2636817" y="3023933"/>
                  </a:lnTo>
                  <a:lnTo>
                    <a:pt x="2640301" y="3024014"/>
                  </a:lnTo>
                  <a:lnTo>
                    <a:pt x="2643784" y="3024095"/>
                  </a:lnTo>
                  <a:lnTo>
                    <a:pt x="2647267" y="3024176"/>
                  </a:lnTo>
                  <a:lnTo>
                    <a:pt x="2650750" y="3024256"/>
                  </a:lnTo>
                  <a:lnTo>
                    <a:pt x="2654234" y="3024336"/>
                  </a:lnTo>
                  <a:lnTo>
                    <a:pt x="2657717" y="3024416"/>
                  </a:lnTo>
                  <a:lnTo>
                    <a:pt x="2661200" y="3024496"/>
                  </a:lnTo>
                  <a:lnTo>
                    <a:pt x="2664683" y="3024576"/>
                  </a:lnTo>
                  <a:lnTo>
                    <a:pt x="2668167" y="3024655"/>
                  </a:lnTo>
                  <a:lnTo>
                    <a:pt x="2671650" y="3024734"/>
                  </a:lnTo>
                  <a:lnTo>
                    <a:pt x="2675133" y="3024813"/>
                  </a:lnTo>
                  <a:lnTo>
                    <a:pt x="2678616" y="3024891"/>
                  </a:lnTo>
                  <a:lnTo>
                    <a:pt x="2682100" y="3024970"/>
                  </a:lnTo>
                  <a:lnTo>
                    <a:pt x="2685583" y="3025048"/>
                  </a:lnTo>
                  <a:lnTo>
                    <a:pt x="2689066" y="3025126"/>
                  </a:lnTo>
                  <a:lnTo>
                    <a:pt x="2692549" y="3025233"/>
                  </a:lnTo>
                  <a:lnTo>
                    <a:pt x="2696033" y="3025420"/>
                  </a:lnTo>
                  <a:lnTo>
                    <a:pt x="2699516" y="3025605"/>
                  </a:lnTo>
                  <a:lnTo>
                    <a:pt x="2702999" y="3025790"/>
                  </a:lnTo>
                  <a:lnTo>
                    <a:pt x="2706482" y="3025975"/>
                  </a:lnTo>
                  <a:lnTo>
                    <a:pt x="2709966" y="3026158"/>
                  </a:lnTo>
                  <a:lnTo>
                    <a:pt x="2713449" y="3026341"/>
                  </a:lnTo>
                  <a:lnTo>
                    <a:pt x="2716932" y="3026524"/>
                  </a:lnTo>
                  <a:lnTo>
                    <a:pt x="2720415" y="3026706"/>
                  </a:lnTo>
                  <a:lnTo>
                    <a:pt x="2723899" y="3026887"/>
                  </a:lnTo>
                  <a:lnTo>
                    <a:pt x="2727382" y="3027068"/>
                  </a:lnTo>
                  <a:lnTo>
                    <a:pt x="2730865" y="3027248"/>
                  </a:lnTo>
                  <a:lnTo>
                    <a:pt x="2734348" y="3027427"/>
                  </a:lnTo>
                  <a:lnTo>
                    <a:pt x="2737832" y="3027606"/>
                  </a:lnTo>
                  <a:lnTo>
                    <a:pt x="2741315" y="3027785"/>
                  </a:lnTo>
                  <a:lnTo>
                    <a:pt x="2744798" y="3027962"/>
                  </a:lnTo>
                  <a:lnTo>
                    <a:pt x="2748281" y="3028140"/>
                  </a:lnTo>
                  <a:lnTo>
                    <a:pt x="2751765" y="3028327"/>
                  </a:lnTo>
                  <a:lnTo>
                    <a:pt x="2755248" y="3028518"/>
                  </a:lnTo>
                  <a:lnTo>
                    <a:pt x="2758731" y="3028708"/>
                  </a:lnTo>
                  <a:lnTo>
                    <a:pt x="2762214" y="3028898"/>
                  </a:lnTo>
                  <a:lnTo>
                    <a:pt x="2765698" y="3029087"/>
                  </a:lnTo>
                  <a:lnTo>
                    <a:pt x="2769181" y="3029276"/>
                  </a:lnTo>
                  <a:lnTo>
                    <a:pt x="2772664" y="3029463"/>
                  </a:lnTo>
                  <a:lnTo>
                    <a:pt x="2776147" y="3029650"/>
                  </a:lnTo>
                  <a:lnTo>
                    <a:pt x="2779631" y="3029837"/>
                  </a:lnTo>
                  <a:lnTo>
                    <a:pt x="2783114" y="3030023"/>
                  </a:lnTo>
                  <a:lnTo>
                    <a:pt x="2786597" y="3030208"/>
                  </a:lnTo>
                  <a:lnTo>
                    <a:pt x="2790080" y="3030393"/>
                  </a:lnTo>
                  <a:lnTo>
                    <a:pt x="2793564" y="3030577"/>
                  </a:lnTo>
                  <a:lnTo>
                    <a:pt x="2797047" y="3030760"/>
                  </a:lnTo>
                  <a:lnTo>
                    <a:pt x="2800530" y="3030943"/>
                  </a:lnTo>
                  <a:lnTo>
                    <a:pt x="2804013" y="3031125"/>
                  </a:lnTo>
                  <a:lnTo>
                    <a:pt x="2807497" y="3031307"/>
                  </a:lnTo>
                  <a:lnTo>
                    <a:pt x="2810980" y="3031488"/>
                  </a:lnTo>
                  <a:lnTo>
                    <a:pt x="2814463" y="3031669"/>
                  </a:lnTo>
                  <a:lnTo>
                    <a:pt x="2817946" y="3031848"/>
                  </a:lnTo>
                  <a:lnTo>
                    <a:pt x="2821430" y="3032048"/>
                  </a:lnTo>
                  <a:lnTo>
                    <a:pt x="2824913" y="3032476"/>
                  </a:lnTo>
                  <a:lnTo>
                    <a:pt x="2828396" y="3032903"/>
                  </a:lnTo>
                  <a:lnTo>
                    <a:pt x="2831879" y="3033327"/>
                  </a:lnTo>
                  <a:lnTo>
                    <a:pt x="2835363" y="3033750"/>
                  </a:lnTo>
                  <a:lnTo>
                    <a:pt x="2838846" y="3034171"/>
                  </a:lnTo>
                  <a:lnTo>
                    <a:pt x="2842329" y="3034590"/>
                  </a:lnTo>
                  <a:lnTo>
                    <a:pt x="2845812" y="3035007"/>
                  </a:lnTo>
                  <a:lnTo>
                    <a:pt x="2849296" y="3035422"/>
                  </a:lnTo>
                  <a:lnTo>
                    <a:pt x="2852779" y="3035836"/>
                  </a:lnTo>
                  <a:lnTo>
                    <a:pt x="2856262" y="3036247"/>
                  </a:lnTo>
                  <a:lnTo>
                    <a:pt x="2859745" y="3036657"/>
                  </a:lnTo>
                  <a:lnTo>
                    <a:pt x="2863229" y="3037066"/>
                  </a:lnTo>
                  <a:lnTo>
                    <a:pt x="2866712" y="3037165"/>
                  </a:lnTo>
                  <a:lnTo>
                    <a:pt x="2870195" y="3037122"/>
                  </a:lnTo>
                  <a:lnTo>
                    <a:pt x="2873678" y="3037080"/>
                  </a:lnTo>
                  <a:lnTo>
                    <a:pt x="2877161" y="3037038"/>
                  </a:lnTo>
                  <a:lnTo>
                    <a:pt x="2880645" y="3036996"/>
                  </a:lnTo>
                  <a:lnTo>
                    <a:pt x="2884128" y="3036955"/>
                  </a:lnTo>
                  <a:lnTo>
                    <a:pt x="2887611" y="3036913"/>
                  </a:lnTo>
                  <a:lnTo>
                    <a:pt x="2891094" y="3036871"/>
                  </a:lnTo>
                  <a:lnTo>
                    <a:pt x="2894578" y="3036830"/>
                  </a:lnTo>
                  <a:lnTo>
                    <a:pt x="2898061" y="3036788"/>
                  </a:lnTo>
                  <a:lnTo>
                    <a:pt x="2901544" y="3036747"/>
                  </a:lnTo>
                  <a:lnTo>
                    <a:pt x="2905027" y="3036706"/>
                  </a:lnTo>
                  <a:lnTo>
                    <a:pt x="2908511" y="3036664"/>
                  </a:lnTo>
                  <a:lnTo>
                    <a:pt x="2911994" y="3036623"/>
                  </a:lnTo>
                  <a:lnTo>
                    <a:pt x="2915477" y="3036582"/>
                  </a:lnTo>
                  <a:lnTo>
                    <a:pt x="2918960" y="3036541"/>
                  </a:lnTo>
                  <a:lnTo>
                    <a:pt x="2922444" y="3036501"/>
                  </a:lnTo>
                  <a:lnTo>
                    <a:pt x="2925927" y="3036460"/>
                  </a:lnTo>
                  <a:lnTo>
                    <a:pt x="2929410" y="3036419"/>
                  </a:lnTo>
                  <a:lnTo>
                    <a:pt x="2932893" y="3036379"/>
                  </a:lnTo>
                  <a:lnTo>
                    <a:pt x="2936377" y="3036340"/>
                  </a:lnTo>
                  <a:lnTo>
                    <a:pt x="2939860" y="3036388"/>
                  </a:lnTo>
                  <a:lnTo>
                    <a:pt x="2943343" y="3036436"/>
                  </a:lnTo>
                  <a:lnTo>
                    <a:pt x="2946826" y="3036484"/>
                  </a:lnTo>
                  <a:lnTo>
                    <a:pt x="2950310" y="3036532"/>
                  </a:lnTo>
                  <a:lnTo>
                    <a:pt x="2953793" y="3036579"/>
                  </a:lnTo>
                  <a:lnTo>
                    <a:pt x="2957276" y="3036626"/>
                  </a:lnTo>
                  <a:lnTo>
                    <a:pt x="2960759" y="3036674"/>
                  </a:lnTo>
                  <a:lnTo>
                    <a:pt x="2964243" y="3036721"/>
                  </a:lnTo>
                  <a:lnTo>
                    <a:pt x="2967726" y="3036768"/>
                  </a:lnTo>
                  <a:lnTo>
                    <a:pt x="2971209" y="3036814"/>
                  </a:lnTo>
                  <a:lnTo>
                    <a:pt x="2974692" y="3036861"/>
                  </a:lnTo>
                  <a:lnTo>
                    <a:pt x="2978176" y="3036908"/>
                  </a:lnTo>
                  <a:lnTo>
                    <a:pt x="2981659" y="3036954"/>
                  </a:lnTo>
                  <a:lnTo>
                    <a:pt x="2985142" y="3037001"/>
                  </a:lnTo>
                  <a:lnTo>
                    <a:pt x="2988625" y="3037047"/>
                  </a:lnTo>
                  <a:lnTo>
                    <a:pt x="2992109" y="3037093"/>
                  </a:lnTo>
                  <a:lnTo>
                    <a:pt x="2995592" y="3037024"/>
                  </a:lnTo>
                  <a:lnTo>
                    <a:pt x="2999075" y="3036837"/>
                  </a:lnTo>
                  <a:lnTo>
                    <a:pt x="3002558" y="3036651"/>
                  </a:lnTo>
                  <a:lnTo>
                    <a:pt x="3006042" y="3036465"/>
                  </a:lnTo>
                  <a:lnTo>
                    <a:pt x="3009525" y="3036280"/>
                  </a:lnTo>
                  <a:lnTo>
                    <a:pt x="3013008" y="3036095"/>
                  </a:lnTo>
                  <a:lnTo>
                    <a:pt x="3016491" y="3035910"/>
                  </a:lnTo>
                  <a:lnTo>
                    <a:pt x="3019975" y="3035725"/>
                  </a:lnTo>
                  <a:lnTo>
                    <a:pt x="3023458" y="3035540"/>
                  </a:lnTo>
                  <a:lnTo>
                    <a:pt x="3026941" y="3035356"/>
                  </a:lnTo>
                  <a:lnTo>
                    <a:pt x="3030424" y="3035172"/>
                  </a:lnTo>
                  <a:lnTo>
                    <a:pt x="3033908" y="3034989"/>
                  </a:lnTo>
                  <a:lnTo>
                    <a:pt x="3037391" y="3034805"/>
                  </a:lnTo>
                  <a:lnTo>
                    <a:pt x="3040874" y="3034622"/>
                  </a:lnTo>
                  <a:lnTo>
                    <a:pt x="3044357" y="3034439"/>
                  </a:lnTo>
                  <a:lnTo>
                    <a:pt x="3047841" y="3034257"/>
                  </a:lnTo>
                  <a:lnTo>
                    <a:pt x="3051324" y="3034075"/>
                  </a:lnTo>
                  <a:lnTo>
                    <a:pt x="3054807" y="3033893"/>
                  </a:lnTo>
                  <a:lnTo>
                    <a:pt x="3058290" y="3033711"/>
                  </a:lnTo>
                  <a:lnTo>
                    <a:pt x="3061774" y="3033529"/>
                  </a:lnTo>
                  <a:lnTo>
                    <a:pt x="3065257" y="3033348"/>
                  </a:lnTo>
                  <a:lnTo>
                    <a:pt x="3068740" y="3033167"/>
                  </a:lnTo>
                  <a:lnTo>
                    <a:pt x="3072223" y="3032987"/>
                  </a:lnTo>
                  <a:lnTo>
                    <a:pt x="3075707" y="3032806"/>
                  </a:lnTo>
                  <a:lnTo>
                    <a:pt x="3079190" y="3032626"/>
                  </a:lnTo>
                  <a:lnTo>
                    <a:pt x="3082673" y="3032446"/>
                  </a:lnTo>
                  <a:lnTo>
                    <a:pt x="3086156" y="3032266"/>
                  </a:lnTo>
                  <a:lnTo>
                    <a:pt x="3089640" y="3032087"/>
                  </a:lnTo>
                  <a:lnTo>
                    <a:pt x="3093123" y="3031908"/>
                  </a:lnTo>
                  <a:lnTo>
                    <a:pt x="3096606" y="3031729"/>
                  </a:lnTo>
                  <a:lnTo>
                    <a:pt x="3100089" y="3031551"/>
                  </a:lnTo>
                  <a:lnTo>
                    <a:pt x="3103573" y="3031372"/>
                  </a:lnTo>
                  <a:lnTo>
                    <a:pt x="3107056" y="3031194"/>
                  </a:lnTo>
                  <a:lnTo>
                    <a:pt x="3110539" y="3031016"/>
                  </a:lnTo>
                  <a:lnTo>
                    <a:pt x="3114022" y="3030839"/>
                  </a:lnTo>
                  <a:lnTo>
                    <a:pt x="3117506" y="3030662"/>
                  </a:lnTo>
                  <a:lnTo>
                    <a:pt x="3120989" y="3030484"/>
                  </a:lnTo>
                  <a:lnTo>
                    <a:pt x="3124472" y="3030769"/>
                  </a:lnTo>
                  <a:lnTo>
                    <a:pt x="3127955" y="3032094"/>
                  </a:lnTo>
                  <a:lnTo>
                    <a:pt x="3131439" y="3033408"/>
                  </a:lnTo>
                  <a:lnTo>
                    <a:pt x="3134922" y="3034712"/>
                  </a:lnTo>
                  <a:lnTo>
                    <a:pt x="3138405" y="3035828"/>
                  </a:lnTo>
                  <a:lnTo>
                    <a:pt x="3141888" y="3036097"/>
                  </a:lnTo>
                  <a:lnTo>
                    <a:pt x="3145372" y="3036364"/>
                  </a:lnTo>
                  <a:lnTo>
                    <a:pt x="3148855" y="3036631"/>
                  </a:lnTo>
                  <a:lnTo>
                    <a:pt x="3152338" y="3036896"/>
                  </a:lnTo>
                  <a:lnTo>
                    <a:pt x="3155821" y="3037161"/>
                  </a:lnTo>
                  <a:lnTo>
                    <a:pt x="3159304" y="3037425"/>
                  </a:lnTo>
                  <a:lnTo>
                    <a:pt x="3162788" y="3037688"/>
                  </a:lnTo>
                  <a:lnTo>
                    <a:pt x="3166271" y="3037950"/>
                  </a:lnTo>
                  <a:lnTo>
                    <a:pt x="3169754" y="3038552"/>
                  </a:lnTo>
                  <a:lnTo>
                    <a:pt x="3173237" y="3039184"/>
                  </a:lnTo>
                  <a:lnTo>
                    <a:pt x="3176721" y="3039814"/>
                  </a:lnTo>
                  <a:lnTo>
                    <a:pt x="3180204" y="3040440"/>
                  </a:lnTo>
                  <a:lnTo>
                    <a:pt x="3183687" y="3041135"/>
                  </a:lnTo>
                  <a:lnTo>
                    <a:pt x="3187170" y="3041847"/>
                  </a:lnTo>
                  <a:lnTo>
                    <a:pt x="3190654" y="3042554"/>
                  </a:lnTo>
                  <a:lnTo>
                    <a:pt x="3194137" y="3043258"/>
                  </a:lnTo>
                  <a:lnTo>
                    <a:pt x="3197620" y="3043958"/>
                  </a:lnTo>
                  <a:lnTo>
                    <a:pt x="3201103" y="3044655"/>
                  </a:lnTo>
                  <a:lnTo>
                    <a:pt x="3204587" y="3045348"/>
                  </a:lnTo>
                  <a:lnTo>
                    <a:pt x="3208070" y="3046037"/>
                  </a:lnTo>
                  <a:lnTo>
                    <a:pt x="3211553" y="3046494"/>
                  </a:lnTo>
                  <a:lnTo>
                    <a:pt x="3215036" y="3046733"/>
                  </a:lnTo>
                  <a:lnTo>
                    <a:pt x="3218520" y="3046970"/>
                  </a:lnTo>
                  <a:lnTo>
                    <a:pt x="3222003" y="3047208"/>
                  </a:lnTo>
                  <a:lnTo>
                    <a:pt x="3225486" y="3047444"/>
                  </a:lnTo>
                  <a:lnTo>
                    <a:pt x="3228969" y="3047679"/>
                  </a:lnTo>
                  <a:lnTo>
                    <a:pt x="3232453" y="3047914"/>
                  </a:lnTo>
                  <a:lnTo>
                    <a:pt x="3235936" y="3048148"/>
                  </a:lnTo>
                  <a:lnTo>
                    <a:pt x="3239419" y="3048418"/>
                  </a:lnTo>
                  <a:lnTo>
                    <a:pt x="3242902" y="3048796"/>
                  </a:lnTo>
                  <a:lnTo>
                    <a:pt x="3246386" y="3049172"/>
                  </a:lnTo>
                  <a:lnTo>
                    <a:pt x="3249869" y="3049547"/>
                  </a:lnTo>
                  <a:lnTo>
                    <a:pt x="3253352" y="3049921"/>
                  </a:lnTo>
                  <a:lnTo>
                    <a:pt x="3256835" y="3050293"/>
                  </a:lnTo>
                  <a:lnTo>
                    <a:pt x="3260319" y="3050664"/>
                  </a:lnTo>
                  <a:lnTo>
                    <a:pt x="3263802" y="3051034"/>
                  </a:lnTo>
                  <a:lnTo>
                    <a:pt x="3267285" y="3051401"/>
                  </a:lnTo>
                  <a:lnTo>
                    <a:pt x="3270768" y="3052467"/>
                  </a:lnTo>
                  <a:lnTo>
                    <a:pt x="3274252" y="3053536"/>
                  </a:lnTo>
                  <a:lnTo>
                    <a:pt x="3277735" y="3054598"/>
                  </a:lnTo>
                  <a:lnTo>
                    <a:pt x="3281218" y="3055652"/>
                  </a:lnTo>
                  <a:lnTo>
                    <a:pt x="3284701" y="3055801"/>
                  </a:lnTo>
                  <a:lnTo>
                    <a:pt x="3288185" y="3055793"/>
                  </a:lnTo>
                  <a:lnTo>
                    <a:pt x="3291668" y="3055785"/>
                  </a:lnTo>
                  <a:lnTo>
                    <a:pt x="3295151" y="3055776"/>
                  </a:lnTo>
                  <a:lnTo>
                    <a:pt x="3298634" y="3055768"/>
                  </a:lnTo>
                  <a:lnTo>
                    <a:pt x="3302118" y="3055760"/>
                  </a:lnTo>
                  <a:lnTo>
                    <a:pt x="3305601" y="3055752"/>
                  </a:lnTo>
                  <a:lnTo>
                    <a:pt x="3309084" y="3055744"/>
                  </a:lnTo>
                  <a:lnTo>
                    <a:pt x="3312567" y="3055735"/>
                  </a:lnTo>
                  <a:lnTo>
                    <a:pt x="3316051" y="3055727"/>
                  </a:lnTo>
                  <a:lnTo>
                    <a:pt x="3319534" y="3055719"/>
                  </a:lnTo>
                  <a:lnTo>
                    <a:pt x="3323017" y="3055711"/>
                  </a:lnTo>
                  <a:lnTo>
                    <a:pt x="3326500" y="3055803"/>
                  </a:lnTo>
                  <a:lnTo>
                    <a:pt x="3329984" y="3056014"/>
                  </a:lnTo>
                  <a:lnTo>
                    <a:pt x="3333467" y="3056225"/>
                  </a:lnTo>
                  <a:lnTo>
                    <a:pt x="3336950" y="3056434"/>
                  </a:lnTo>
                  <a:lnTo>
                    <a:pt x="3340433" y="3061176"/>
                  </a:lnTo>
                  <a:lnTo>
                    <a:pt x="3343917" y="3060932"/>
                  </a:lnTo>
                  <a:lnTo>
                    <a:pt x="3347400" y="3060688"/>
                  </a:lnTo>
                  <a:lnTo>
                    <a:pt x="3350883" y="3060444"/>
                  </a:lnTo>
                  <a:lnTo>
                    <a:pt x="3354366" y="3060200"/>
                  </a:lnTo>
                  <a:lnTo>
                    <a:pt x="3357850" y="3059956"/>
                  </a:lnTo>
                  <a:lnTo>
                    <a:pt x="3361333" y="3059713"/>
                  </a:lnTo>
                  <a:lnTo>
                    <a:pt x="3364816" y="3059470"/>
                  </a:lnTo>
                  <a:lnTo>
                    <a:pt x="3368299" y="3059227"/>
                  </a:lnTo>
                  <a:lnTo>
                    <a:pt x="3371783" y="3058984"/>
                  </a:lnTo>
                  <a:lnTo>
                    <a:pt x="3375266" y="3058742"/>
                  </a:lnTo>
                  <a:lnTo>
                    <a:pt x="3378749" y="3058500"/>
                  </a:lnTo>
                  <a:lnTo>
                    <a:pt x="3382232" y="3058258"/>
                  </a:lnTo>
                  <a:lnTo>
                    <a:pt x="3385716" y="3062259"/>
                  </a:lnTo>
                  <a:lnTo>
                    <a:pt x="3389199" y="3062349"/>
                  </a:lnTo>
                  <a:lnTo>
                    <a:pt x="3392682" y="3062439"/>
                  </a:lnTo>
                  <a:lnTo>
                    <a:pt x="3396165" y="3062529"/>
                  </a:lnTo>
                  <a:lnTo>
                    <a:pt x="3399649" y="3062660"/>
                  </a:lnTo>
                  <a:lnTo>
                    <a:pt x="3403132" y="3062801"/>
                  </a:lnTo>
                  <a:lnTo>
                    <a:pt x="3406615" y="3062942"/>
                  </a:lnTo>
                  <a:lnTo>
                    <a:pt x="3410098" y="3063082"/>
                  </a:lnTo>
                  <a:lnTo>
                    <a:pt x="3413582" y="3063000"/>
                  </a:lnTo>
                  <a:lnTo>
                    <a:pt x="3417065" y="3062804"/>
                  </a:lnTo>
                  <a:lnTo>
                    <a:pt x="3420548" y="3062608"/>
                  </a:lnTo>
                  <a:lnTo>
                    <a:pt x="3424031" y="3062413"/>
                  </a:lnTo>
                  <a:lnTo>
                    <a:pt x="3427515" y="3062218"/>
                  </a:lnTo>
                  <a:lnTo>
                    <a:pt x="3430998" y="3062023"/>
                  </a:lnTo>
                  <a:lnTo>
                    <a:pt x="3434481" y="3061828"/>
                  </a:lnTo>
                  <a:lnTo>
                    <a:pt x="3437964" y="3061633"/>
                  </a:lnTo>
                  <a:lnTo>
                    <a:pt x="3441447" y="3063656"/>
                  </a:lnTo>
                  <a:lnTo>
                    <a:pt x="3444931" y="3063691"/>
                  </a:lnTo>
                  <a:lnTo>
                    <a:pt x="3448414" y="3063727"/>
                  </a:lnTo>
                  <a:lnTo>
                    <a:pt x="3451897" y="3063763"/>
                  </a:lnTo>
                  <a:lnTo>
                    <a:pt x="3455380" y="3064990"/>
                  </a:lnTo>
                  <a:lnTo>
                    <a:pt x="3458864" y="3064771"/>
                  </a:lnTo>
                  <a:lnTo>
                    <a:pt x="3462347" y="3064552"/>
                  </a:lnTo>
                  <a:lnTo>
                    <a:pt x="3465830" y="3064333"/>
                  </a:lnTo>
                  <a:lnTo>
                    <a:pt x="3469313" y="3068033"/>
                  </a:lnTo>
                  <a:lnTo>
                    <a:pt x="3472797" y="3067666"/>
                  </a:lnTo>
                  <a:lnTo>
                    <a:pt x="3476280" y="3067299"/>
                  </a:lnTo>
                  <a:lnTo>
                    <a:pt x="3479763" y="3066932"/>
                  </a:lnTo>
                  <a:lnTo>
                    <a:pt x="3483246" y="306656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838762"/>
              <a:ext cx="3483246" cy="1713304"/>
            </a:xfrm>
            <a:custGeom>
              <a:avLst/>
              <a:gdLst/>
              <a:ahLst/>
              <a:cxnLst/>
              <a:rect l="0" t="0" r="0" b="0"/>
              <a:pathLst>
                <a:path w="3483246" h="1713304">
                  <a:moveTo>
                    <a:pt x="0" y="1713304"/>
                  </a:moveTo>
                  <a:lnTo>
                    <a:pt x="3483" y="1034604"/>
                  </a:lnTo>
                  <a:lnTo>
                    <a:pt x="6966" y="577258"/>
                  </a:lnTo>
                  <a:lnTo>
                    <a:pt x="10449" y="248161"/>
                  </a:lnTo>
                  <a:lnTo>
                    <a:pt x="13932" y="0"/>
                  </a:lnTo>
                  <a:lnTo>
                    <a:pt x="17416" y="1128737"/>
                  </a:lnTo>
                  <a:lnTo>
                    <a:pt x="20899" y="1034604"/>
                  </a:lnTo>
                  <a:lnTo>
                    <a:pt x="24382" y="946392"/>
                  </a:lnTo>
                  <a:lnTo>
                    <a:pt x="27865" y="863560"/>
                  </a:lnTo>
                  <a:lnTo>
                    <a:pt x="31349" y="967921"/>
                  </a:lnTo>
                  <a:lnTo>
                    <a:pt x="34832" y="904335"/>
                  </a:lnTo>
                  <a:lnTo>
                    <a:pt x="38315" y="843636"/>
                  </a:lnTo>
                  <a:lnTo>
                    <a:pt x="41798" y="785631"/>
                  </a:lnTo>
                  <a:lnTo>
                    <a:pt x="45282" y="1280033"/>
                  </a:lnTo>
                  <a:lnTo>
                    <a:pt x="48765" y="1255466"/>
                  </a:lnTo>
                  <a:lnTo>
                    <a:pt x="52248" y="1231804"/>
                  </a:lnTo>
                  <a:lnTo>
                    <a:pt x="55731" y="1208999"/>
                  </a:lnTo>
                  <a:lnTo>
                    <a:pt x="59215" y="1433573"/>
                  </a:lnTo>
                  <a:lnTo>
                    <a:pt x="62698" y="1419890"/>
                  </a:lnTo>
                  <a:lnTo>
                    <a:pt x="66181" y="1406461"/>
                  </a:lnTo>
                  <a:lnTo>
                    <a:pt x="69664" y="1393279"/>
                  </a:lnTo>
                  <a:lnTo>
                    <a:pt x="73148" y="1404963"/>
                  </a:lnTo>
                  <a:lnTo>
                    <a:pt x="76631" y="1396948"/>
                  </a:lnTo>
                  <a:lnTo>
                    <a:pt x="80114" y="1389257"/>
                  </a:lnTo>
                  <a:lnTo>
                    <a:pt x="83597" y="1381870"/>
                  </a:lnTo>
                  <a:lnTo>
                    <a:pt x="87081" y="1374227"/>
                  </a:lnTo>
                  <a:lnTo>
                    <a:pt x="90564" y="1364735"/>
                  </a:lnTo>
                  <a:lnTo>
                    <a:pt x="94047" y="1355461"/>
                  </a:lnTo>
                  <a:lnTo>
                    <a:pt x="97530" y="1346396"/>
                  </a:lnTo>
                  <a:lnTo>
                    <a:pt x="101014" y="1404079"/>
                  </a:lnTo>
                  <a:lnTo>
                    <a:pt x="104497" y="1396328"/>
                  </a:lnTo>
                  <a:lnTo>
                    <a:pt x="107980" y="1388715"/>
                  </a:lnTo>
                  <a:lnTo>
                    <a:pt x="111463" y="1381239"/>
                  </a:lnTo>
                  <a:lnTo>
                    <a:pt x="114947" y="1373896"/>
                  </a:lnTo>
                  <a:lnTo>
                    <a:pt x="118430" y="1364759"/>
                  </a:lnTo>
                  <a:lnTo>
                    <a:pt x="121913" y="1355560"/>
                  </a:lnTo>
                  <a:lnTo>
                    <a:pt x="125396" y="1346416"/>
                  </a:lnTo>
                  <a:lnTo>
                    <a:pt x="128880" y="1337325"/>
                  </a:lnTo>
                  <a:lnTo>
                    <a:pt x="132363" y="1329191"/>
                  </a:lnTo>
                  <a:lnTo>
                    <a:pt x="135846" y="1321358"/>
                  </a:lnTo>
                  <a:lnTo>
                    <a:pt x="139329" y="1313614"/>
                  </a:lnTo>
                  <a:lnTo>
                    <a:pt x="142813" y="1305959"/>
                  </a:lnTo>
                  <a:lnTo>
                    <a:pt x="146296" y="1298391"/>
                  </a:lnTo>
                  <a:lnTo>
                    <a:pt x="149779" y="1290908"/>
                  </a:lnTo>
                  <a:lnTo>
                    <a:pt x="153262" y="1283509"/>
                  </a:lnTo>
                  <a:lnTo>
                    <a:pt x="156746" y="1276192"/>
                  </a:lnTo>
                  <a:lnTo>
                    <a:pt x="160229" y="1334622"/>
                  </a:lnTo>
                  <a:lnTo>
                    <a:pt x="163712" y="1329114"/>
                  </a:lnTo>
                  <a:lnTo>
                    <a:pt x="167195" y="1323683"/>
                  </a:lnTo>
                  <a:lnTo>
                    <a:pt x="170679" y="1318327"/>
                  </a:lnTo>
                  <a:lnTo>
                    <a:pt x="174162" y="1370921"/>
                  </a:lnTo>
                  <a:lnTo>
                    <a:pt x="177645" y="1364759"/>
                  </a:lnTo>
                  <a:lnTo>
                    <a:pt x="181128" y="1358621"/>
                  </a:lnTo>
                  <a:lnTo>
                    <a:pt x="184612" y="1352506"/>
                  </a:lnTo>
                  <a:lnTo>
                    <a:pt x="188095" y="1352625"/>
                  </a:lnTo>
                  <a:lnTo>
                    <a:pt x="191578" y="1348047"/>
                  </a:lnTo>
                  <a:lnTo>
                    <a:pt x="195061" y="1343521"/>
                  </a:lnTo>
                  <a:lnTo>
                    <a:pt x="198545" y="1339047"/>
                  </a:lnTo>
                  <a:lnTo>
                    <a:pt x="202028" y="1362026"/>
                  </a:lnTo>
                  <a:lnTo>
                    <a:pt x="205511" y="1359049"/>
                  </a:lnTo>
                  <a:lnTo>
                    <a:pt x="208994" y="1356123"/>
                  </a:lnTo>
                  <a:lnTo>
                    <a:pt x="212478" y="1353247"/>
                  </a:lnTo>
                  <a:lnTo>
                    <a:pt x="215961" y="1350384"/>
                  </a:lnTo>
                  <a:lnTo>
                    <a:pt x="219444" y="1345458"/>
                  </a:lnTo>
                  <a:lnTo>
                    <a:pt x="222927" y="1340556"/>
                  </a:lnTo>
                  <a:lnTo>
                    <a:pt x="226411" y="1335679"/>
                  </a:lnTo>
                  <a:lnTo>
                    <a:pt x="229894" y="1330826"/>
                  </a:lnTo>
                  <a:lnTo>
                    <a:pt x="233377" y="1325998"/>
                  </a:lnTo>
                  <a:lnTo>
                    <a:pt x="236860" y="1321193"/>
                  </a:lnTo>
                  <a:lnTo>
                    <a:pt x="240344" y="1316412"/>
                  </a:lnTo>
                  <a:lnTo>
                    <a:pt x="243827" y="1311655"/>
                  </a:lnTo>
                  <a:lnTo>
                    <a:pt x="247310" y="1307423"/>
                  </a:lnTo>
                  <a:lnTo>
                    <a:pt x="250793" y="1303388"/>
                  </a:lnTo>
                  <a:lnTo>
                    <a:pt x="254277" y="1299386"/>
                  </a:lnTo>
                  <a:lnTo>
                    <a:pt x="257760" y="1295417"/>
                  </a:lnTo>
                  <a:lnTo>
                    <a:pt x="261243" y="1291479"/>
                  </a:lnTo>
                  <a:lnTo>
                    <a:pt x="264726" y="1287574"/>
                  </a:lnTo>
                  <a:lnTo>
                    <a:pt x="268210" y="1283699"/>
                  </a:lnTo>
                  <a:lnTo>
                    <a:pt x="271693" y="1279856"/>
                  </a:lnTo>
                  <a:lnTo>
                    <a:pt x="275176" y="1275534"/>
                  </a:lnTo>
                  <a:lnTo>
                    <a:pt x="278659" y="1270697"/>
                  </a:lnTo>
                  <a:lnTo>
                    <a:pt x="282143" y="1265875"/>
                  </a:lnTo>
                  <a:lnTo>
                    <a:pt x="285626" y="1261068"/>
                  </a:lnTo>
                  <a:lnTo>
                    <a:pt x="289109" y="1265800"/>
                  </a:lnTo>
                  <a:lnTo>
                    <a:pt x="292592" y="1263196"/>
                  </a:lnTo>
                  <a:lnTo>
                    <a:pt x="296075" y="1260623"/>
                  </a:lnTo>
                  <a:lnTo>
                    <a:pt x="299559" y="1258081"/>
                  </a:lnTo>
                  <a:lnTo>
                    <a:pt x="303042" y="1258409"/>
                  </a:lnTo>
                  <a:lnTo>
                    <a:pt x="306525" y="1255927"/>
                  </a:lnTo>
                  <a:lnTo>
                    <a:pt x="310008" y="1253474"/>
                  </a:lnTo>
                  <a:lnTo>
                    <a:pt x="313492" y="1251050"/>
                  </a:lnTo>
                  <a:lnTo>
                    <a:pt x="316975" y="1289914"/>
                  </a:lnTo>
                  <a:lnTo>
                    <a:pt x="320458" y="1289787"/>
                  </a:lnTo>
                  <a:lnTo>
                    <a:pt x="323941" y="1289663"/>
                  </a:lnTo>
                  <a:lnTo>
                    <a:pt x="327425" y="1289541"/>
                  </a:lnTo>
                  <a:lnTo>
                    <a:pt x="330908" y="1289422"/>
                  </a:lnTo>
                  <a:lnTo>
                    <a:pt x="334391" y="1286712"/>
                  </a:lnTo>
                  <a:lnTo>
                    <a:pt x="337874" y="1283912"/>
                  </a:lnTo>
                  <a:lnTo>
                    <a:pt x="341358" y="1281133"/>
                  </a:lnTo>
                  <a:lnTo>
                    <a:pt x="344841" y="1278375"/>
                  </a:lnTo>
                  <a:lnTo>
                    <a:pt x="348324" y="1301709"/>
                  </a:lnTo>
                  <a:lnTo>
                    <a:pt x="351807" y="1299549"/>
                  </a:lnTo>
                  <a:lnTo>
                    <a:pt x="355291" y="1297409"/>
                  </a:lnTo>
                  <a:lnTo>
                    <a:pt x="358774" y="1295289"/>
                  </a:lnTo>
                  <a:lnTo>
                    <a:pt x="362257" y="1307757"/>
                  </a:lnTo>
                  <a:lnTo>
                    <a:pt x="365740" y="1304315"/>
                  </a:lnTo>
                  <a:lnTo>
                    <a:pt x="369224" y="1300881"/>
                  </a:lnTo>
                  <a:lnTo>
                    <a:pt x="372707" y="1297455"/>
                  </a:lnTo>
                  <a:lnTo>
                    <a:pt x="376190" y="1295958"/>
                  </a:lnTo>
                  <a:lnTo>
                    <a:pt x="379673" y="1292561"/>
                  </a:lnTo>
                  <a:lnTo>
                    <a:pt x="383157" y="1289171"/>
                  </a:lnTo>
                  <a:lnTo>
                    <a:pt x="386640" y="1285788"/>
                  </a:lnTo>
                  <a:lnTo>
                    <a:pt x="390123" y="1315822"/>
                  </a:lnTo>
                  <a:lnTo>
                    <a:pt x="393606" y="1314306"/>
                  </a:lnTo>
                  <a:lnTo>
                    <a:pt x="397090" y="1312805"/>
                  </a:lnTo>
                  <a:lnTo>
                    <a:pt x="400573" y="1311319"/>
                  </a:lnTo>
                  <a:lnTo>
                    <a:pt x="404056" y="1309847"/>
                  </a:lnTo>
                  <a:lnTo>
                    <a:pt x="407539" y="1308391"/>
                  </a:lnTo>
                  <a:lnTo>
                    <a:pt x="411023" y="1306949"/>
                  </a:lnTo>
                  <a:lnTo>
                    <a:pt x="414506" y="1305521"/>
                  </a:lnTo>
                  <a:lnTo>
                    <a:pt x="417989" y="1320261"/>
                  </a:lnTo>
                  <a:lnTo>
                    <a:pt x="421472" y="1320312"/>
                  </a:lnTo>
                  <a:lnTo>
                    <a:pt x="424956" y="1320361"/>
                  </a:lnTo>
                  <a:lnTo>
                    <a:pt x="428439" y="1320410"/>
                  </a:lnTo>
                  <a:lnTo>
                    <a:pt x="431922" y="1320399"/>
                  </a:lnTo>
                  <a:lnTo>
                    <a:pt x="435405" y="1318666"/>
                  </a:lnTo>
                  <a:lnTo>
                    <a:pt x="438889" y="1316946"/>
                  </a:lnTo>
                  <a:lnTo>
                    <a:pt x="442372" y="1315239"/>
                  </a:lnTo>
                  <a:lnTo>
                    <a:pt x="445855" y="1313543"/>
                  </a:lnTo>
                  <a:lnTo>
                    <a:pt x="449338" y="1314802"/>
                  </a:lnTo>
                  <a:lnTo>
                    <a:pt x="452822" y="1313132"/>
                  </a:lnTo>
                  <a:lnTo>
                    <a:pt x="456305" y="1311475"/>
                  </a:lnTo>
                  <a:lnTo>
                    <a:pt x="459788" y="1309828"/>
                  </a:lnTo>
                  <a:lnTo>
                    <a:pt x="463271" y="1312171"/>
                  </a:lnTo>
                  <a:lnTo>
                    <a:pt x="466755" y="1311935"/>
                  </a:lnTo>
                  <a:lnTo>
                    <a:pt x="470238" y="1311703"/>
                  </a:lnTo>
                  <a:lnTo>
                    <a:pt x="473721" y="1311473"/>
                  </a:lnTo>
                  <a:lnTo>
                    <a:pt x="477204" y="1318541"/>
                  </a:lnTo>
                  <a:lnTo>
                    <a:pt x="480688" y="1316807"/>
                  </a:lnTo>
                  <a:lnTo>
                    <a:pt x="484171" y="1315084"/>
                  </a:lnTo>
                  <a:lnTo>
                    <a:pt x="487654" y="1313370"/>
                  </a:lnTo>
                  <a:lnTo>
                    <a:pt x="491137" y="1311666"/>
                  </a:lnTo>
                  <a:lnTo>
                    <a:pt x="494621" y="1309972"/>
                  </a:lnTo>
                  <a:lnTo>
                    <a:pt x="498104" y="1308288"/>
                  </a:lnTo>
                  <a:lnTo>
                    <a:pt x="501587" y="1306613"/>
                  </a:lnTo>
                  <a:lnTo>
                    <a:pt x="505070" y="1305132"/>
                  </a:lnTo>
                  <a:lnTo>
                    <a:pt x="508554" y="1303971"/>
                  </a:lnTo>
                  <a:lnTo>
                    <a:pt x="512037" y="1302819"/>
                  </a:lnTo>
                  <a:lnTo>
                    <a:pt x="515520" y="1301677"/>
                  </a:lnTo>
                  <a:lnTo>
                    <a:pt x="519003" y="1306205"/>
                  </a:lnTo>
                  <a:lnTo>
                    <a:pt x="522487" y="1306346"/>
                  </a:lnTo>
                  <a:lnTo>
                    <a:pt x="525970" y="1306485"/>
                  </a:lnTo>
                  <a:lnTo>
                    <a:pt x="529453" y="1306621"/>
                  </a:lnTo>
                  <a:lnTo>
                    <a:pt x="532936" y="1306690"/>
                  </a:lnTo>
                  <a:lnTo>
                    <a:pt x="536420" y="1306206"/>
                  </a:lnTo>
                  <a:lnTo>
                    <a:pt x="539903" y="1305728"/>
                  </a:lnTo>
                  <a:lnTo>
                    <a:pt x="543386" y="1305255"/>
                  </a:lnTo>
                  <a:lnTo>
                    <a:pt x="546869" y="1304786"/>
                  </a:lnTo>
                  <a:lnTo>
                    <a:pt x="550353" y="1303432"/>
                  </a:lnTo>
                  <a:lnTo>
                    <a:pt x="553836" y="1302063"/>
                  </a:lnTo>
                  <a:lnTo>
                    <a:pt x="557319" y="1300702"/>
                  </a:lnTo>
                  <a:lnTo>
                    <a:pt x="560802" y="1299349"/>
                  </a:lnTo>
                  <a:lnTo>
                    <a:pt x="564286" y="1303724"/>
                  </a:lnTo>
                  <a:lnTo>
                    <a:pt x="567769" y="1301793"/>
                  </a:lnTo>
                  <a:lnTo>
                    <a:pt x="571252" y="1299868"/>
                  </a:lnTo>
                  <a:lnTo>
                    <a:pt x="574735" y="1297948"/>
                  </a:lnTo>
                  <a:lnTo>
                    <a:pt x="578218" y="1297314"/>
                  </a:lnTo>
                  <a:lnTo>
                    <a:pt x="581702" y="1297203"/>
                  </a:lnTo>
                  <a:lnTo>
                    <a:pt x="585185" y="1297093"/>
                  </a:lnTo>
                  <a:lnTo>
                    <a:pt x="588668" y="1296985"/>
                  </a:lnTo>
                  <a:lnTo>
                    <a:pt x="592151" y="1296708"/>
                  </a:lnTo>
                  <a:lnTo>
                    <a:pt x="595635" y="1296311"/>
                  </a:lnTo>
                  <a:lnTo>
                    <a:pt x="599118" y="1295918"/>
                  </a:lnTo>
                  <a:lnTo>
                    <a:pt x="602601" y="1295528"/>
                  </a:lnTo>
                  <a:lnTo>
                    <a:pt x="606084" y="1297004"/>
                  </a:lnTo>
                  <a:lnTo>
                    <a:pt x="609568" y="1295472"/>
                  </a:lnTo>
                  <a:lnTo>
                    <a:pt x="613051" y="1293947"/>
                  </a:lnTo>
                  <a:lnTo>
                    <a:pt x="616534" y="1292428"/>
                  </a:lnTo>
                  <a:lnTo>
                    <a:pt x="620017" y="1290915"/>
                  </a:lnTo>
                  <a:lnTo>
                    <a:pt x="623501" y="1289408"/>
                  </a:lnTo>
                  <a:lnTo>
                    <a:pt x="626984" y="1287908"/>
                  </a:lnTo>
                  <a:lnTo>
                    <a:pt x="630467" y="1286414"/>
                  </a:lnTo>
                  <a:lnTo>
                    <a:pt x="633950" y="1284899"/>
                  </a:lnTo>
                  <a:lnTo>
                    <a:pt x="637434" y="1283271"/>
                  </a:lnTo>
                  <a:lnTo>
                    <a:pt x="640917" y="1281650"/>
                  </a:lnTo>
                  <a:lnTo>
                    <a:pt x="644400" y="1280033"/>
                  </a:lnTo>
                  <a:lnTo>
                    <a:pt x="647883" y="1278422"/>
                  </a:lnTo>
                  <a:lnTo>
                    <a:pt x="651367" y="1276817"/>
                  </a:lnTo>
                  <a:lnTo>
                    <a:pt x="654850" y="1275216"/>
                  </a:lnTo>
                  <a:lnTo>
                    <a:pt x="658333" y="1273621"/>
                  </a:lnTo>
                  <a:lnTo>
                    <a:pt x="661816" y="1272032"/>
                  </a:lnTo>
                  <a:lnTo>
                    <a:pt x="665300" y="1271661"/>
                  </a:lnTo>
                  <a:lnTo>
                    <a:pt x="668783" y="1271402"/>
                  </a:lnTo>
                  <a:lnTo>
                    <a:pt x="672266" y="1271146"/>
                  </a:lnTo>
                  <a:lnTo>
                    <a:pt x="675749" y="1270892"/>
                  </a:lnTo>
                  <a:lnTo>
                    <a:pt x="679233" y="1272113"/>
                  </a:lnTo>
                  <a:lnTo>
                    <a:pt x="682716" y="1270713"/>
                  </a:lnTo>
                  <a:lnTo>
                    <a:pt x="686199" y="1269318"/>
                  </a:lnTo>
                  <a:lnTo>
                    <a:pt x="689682" y="1267929"/>
                  </a:lnTo>
                  <a:lnTo>
                    <a:pt x="693166" y="1274541"/>
                  </a:lnTo>
                  <a:lnTo>
                    <a:pt x="696649" y="1272893"/>
                  </a:lnTo>
                  <a:lnTo>
                    <a:pt x="700132" y="1271250"/>
                  </a:lnTo>
                  <a:lnTo>
                    <a:pt x="703615" y="1269611"/>
                  </a:lnTo>
                  <a:lnTo>
                    <a:pt x="707099" y="1343221"/>
                  </a:lnTo>
                  <a:lnTo>
                    <a:pt x="710582" y="1341981"/>
                  </a:lnTo>
                  <a:lnTo>
                    <a:pt x="714065" y="1340745"/>
                  </a:lnTo>
                  <a:lnTo>
                    <a:pt x="717548" y="1339513"/>
                  </a:lnTo>
                  <a:lnTo>
                    <a:pt x="721032" y="1338285"/>
                  </a:lnTo>
                  <a:lnTo>
                    <a:pt x="724515" y="1337060"/>
                  </a:lnTo>
                  <a:lnTo>
                    <a:pt x="727998" y="1335839"/>
                  </a:lnTo>
                  <a:lnTo>
                    <a:pt x="731481" y="1334622"/>
                  </a:lnTo>
                  <a:lnTo>
                    <a:pt x="734965" y="1333359"/>
                  </a:lnTo>
                  <a:lnTo>
                    <a:pt x="738448" y="1331952"/>
                  </a:lnTo>
                  <a:lnTo>
                    <a:pt x="741931" y="1330549"/>
                  </a:lnTo>
                  <a:lnTo>
                    <a:pt x="745414" y="1329148"/>
                  </a:lnTo>
                  <a:lnTo>
                    <a:pt x="748898" y="1327799"/>
                  </a:lnTo>
                  <a:lnTo>
                    <a:pt x="752381" y="1326802"/>
                  </a:lnTo>
                  <a:lnTo>
                    <a:pt x="755864" y="1325809"/>
                  </a:lnTo>
                  <a:lnTo>
                    <a:pt x="759347" y="1324820"/>
                  </a:lnTo>
                  <a:lnTo>
                    <a:pt x="762831" y="1323835"/>
                  </a:lnTo>
                  <a:lnTo>
                    <a:pt x="766314" y="1323051"/>
                  </a:lnTo>
                  <a:lnTo>
                    <a:pt x="769797" y="1322273"/>
                  </a:lnTo>
                  <a:lnTo>
                    <a:pt x="773280" y="1321499"/>
                  </a:lnTo>
                  <a:lnTo>
                    <a:pt x="776764" y="1320728"/>
                  </a:lnTo>
                  <a:lnTo>
                    <a:pt x="780247" y="1320303"/>
                  </a:lnTo>
                  <a:lnTo>
                    <a:pt x="783730" y="1319935"/>
                  </a:lnTo>
                  <a:lnTo>
                    <a:pt x="787213" y="1319570"/>
                  </a:lnTo>
                  <a:lnTo>
                    <a:pt x="790697" y="1319208"/>
                  </a:lnTo>
                  <a:lnTo>
                    <a:pt x="794180" y="1318134"/>
                  </a:lnTo>
                  <a:lnTo>
                    <a:pt x="797663" y="1316795"/>
                  </a:lnTo>
                  <a:lnTo>
                    <a:pt x="801146" y="1315460"/>
                  </a:lnTo>
                  <a:lnTo>
                    <a:pt x="804630" y="1314126"/>
                  </a:lnTo>
                  <a:lnTo>
                    <a:pt x="808113" y="1319480"/>
                  </a:lnTo>
                  <a:lnTo>
                    <a:pt x="811596" y="1318552"/>
                  </a:lnTo>
                  <a:lnTo>
                    <a:pt x="815079" y="1317628"/>
                  </a:lnTo>
                  <a:lnTo>
                    <a:pt x="818563" y="1316707"/>
                  </a:lnTo>
                  <a:lnTo>
                    <a:pt x="822046" y="1322130"/>
                  </a:lnTo>
                  <a:lnTo>
                    <a:pt x="825529" y="1321405"/>
                  </a:lnTo>
                  <a:lnTo>
                    <a:pt x="829012" y="1320684"/>
                  </a:lnTo>
                  <a:lnTo>
                    <a:pt x="832496" y="1319965"/>
                  </a:lnTo>
                  <a:lnTo>
                    <a:pt x="835979" y="1319251"/>
                  </a:lnTo>
                  <a:lnTo>
                    <a:pt x="839462" y="1318539"/>
                  </a:lnTo>
                  <a:lnTo>
                    <a:pt x="842945" y="1317831"/>
                  </a:lnTo>
                  <a:lnTo>
                    <a:pt x="846429" y="1317126"/>
                  </a:lnTo>
                  <a:lnTo>
                    <a:pt x="849912" y="1316388"/>
                  </a:lnTo>
                  <a:lnTo>
                    <a:pt x="853395" y="1315504"/>
                  </a:lnTo>
                  <a:lnTo>
                    <a:pt x="856878" y="1314624"/>
                  </a:lnTo>
                  <a:lnTo>
                    <a:pt x="860361" y="1313747"/>
                  </a:lnTo>
                  <a:lnTo>
                    <a:pt x="863845" y="1316660"/>
                  </a:lnTo>
                  <a:lnTo>
                    <a:pt x="867328" y="1315608"/>
                  </a:lnTo>
                  <a:lnTo>
                    <a:pt x="870811" y="1314559"/>
                  </a:lnTo>
                  <a:lnTo>
                    <a:pt x="874294" y="1313514"/>
                  </a:lnTo>
                  <a:lnTo>
                    <a:pt x="877778" y="1312471"/>
                  </a:lnTo>
                  <a:lnTo>
                    <a:pt x="881261" y="1311488"/>
                  </a:lnTo>
                  <a:lnTo>
                    <a:pt x="884744" y="1310512"/>
                  </a:lnTo>
                  <a:lnTo>
                    <a:pt x="888227" y="1309539"/>
                  </a:lnTo>
                  <a:lnTo>
                    <a:pt x="891711" y="1308569"/>
                  </a:lnTo>
                  <a:lnTo>
                    <a:pt x="895194" y="1307601"/>
                  </a:lnTo>
                  <a:lnTo>
                    <a:pt x="898677" y="1306637"/>
                  </a:lnTo>
                  <a:lnTo>
                    <a:pt x="902160" y="1305676"/>
                  </a:lnTo>
                  <a:lnTo>
                    <a:pt x="905644" y="1304717"/>
                  </a:lnTo>
                  <a:lnTo>
                    <a:pt x="909127" y="1303762"/>
                  </a:lnTo>
                  <a:lnTo>
                    <a:pt x="912610" y="1302809"/>
                  </a:lnTo>
                  <a:lnTo>
                    <a:pt x="916093" y="1301859"/>
                  </a:lnTo>
                  <a:lnTo>
                    <a:pt x="919577" y="1300912"/>
                  </a:lnTo>
                  <a:lnTo>
                    <a:pt x="923060" y="1300332"/>
                  </a:lnTo>
                  <a:lnTo>
                    <a:pt x="926543" y="1300068"/>
                  </a:lnTo>
                  <a:lnTo>
                    <a:pt x="930026" y="1299805"/>
                  </a:lnTo>
                  <a:lnTo>
                    <a:pt x="933510" y="1299544"/>
                  </a:lnTo>
                  <a:lnTo>
                    <a:pt x="936993" y="1303466"/>
                  </a:lnTo>
                  <a:lnTo>
                    <a:pt x="940476" y="1304269"/>
                  </a:lnTo>
                  <a:lnTo>
                    <a:pt x="943959" y="1305062"/>
                  </a:lnTo>
                  <a:lnTo>
                    <a:pt x="947443" y="1305846"/>
                  </a:lnTo>
                  <a:lnTo>
                    <a:pt x="950926" y="1312498"/>
                  </a:lnTo>
                  <a:lnTo>
                    <a:pt x="954409" y="1311425"/>
                  </a:lnTo>
                  <a:lnTo>
                    <a:pt x="957892" y="1310354"/>
                  </a:lnTo>
                  <a:lnTo>
                    <a:pt x="961376" y="1309286"/>
                  </a:lnTo>
                  <a:lnTo>
                    <a:pt x="964859" y="1308219"/>
                  </a:lnTo>
                  <a:lnTo>
                    <a:pt x="968342" y="1307155"/>
                  </a:lnTo>
                  <a:lnTo>
                    <a:pt x="971825" y="1306092"/>
                  </a:lnTo>
                  <a:lnTo>
                    <a:pt x="975309" y="1305032"/>
                  </a:lnTo>
                  <a:lnTo>
                    <a:pt x="978792" y="1303974"/>
                  </a:lnTo>
                  <a:lnTo>
                    <a:pt x="982275" y="1302917"/>
                  </a:lnTo>
                  <a:lnTo>
                    <a:pt x="985758" y="1301863"/>
                  </a:lnTo>
                  <a:lnTo>
                    <a:pt x="989242" y="1300811"/>
                  </a:lnTo>
                  <a:lnTo>
                    <a:pt x="992725" y="1299761"/>
                  </a:lnTo>
                  <a:lnTo>
                    <a:pt x="996208" y="1302495"/>
                  </a:lnTo>
                  <a:lnTo>
                    <a:pt x="999691" y="1301737"/>
                  </a:lnTo>
                  <a:lnTo>
                    <a:pt x="1003175" y="1300982"/>
                  </a:lnTo>
                  <a:lnTo>
                    <a:pt x="1006658" y="1300230"/>
                  </a:lnTo>
                  <a:lnTo>
                    <a:pt x="1010141" y="1300681"/>
                  </a:lnTo>
                  <a:lnTo>
                    <a:pt x="1013624" y="1300607"/>
                  </a:lnTo>
                  <a:lnTo>
                    <a:pt x="1017108" y="1300533"/>
                  </a:lnTo>
                  <a:lnTo>
                    <a:pt x="1020591" y="1300460"/>
                  </a:lnTo>
                  <a:lnTo>
                    <a:pt x="1024074" y="1300183"/>
                  </a:lnTo>
                  <a:lnTo>
                    <a:pt x="1027557" y="1299779"/>
                  </a:lnTo>
                  <a:lnTo>
                    <a:pt x="1031041" y="1299377"/>
                  </a:lnTo>
                  <a:lnTo>
                    <a:pt x="1034524" y="1298976"/>
                  </a:lnTo>
                  <a:lnTo>
                    <a:pt x="1038007" y="1298578"/>
                  </a:lnTo>
                  <a:lnTo>
                    <a:pt x="1041490" y="1298181"/>
                  </a:lnTo>
                  <a:lnTo>
                    <a:pt x="1044974" y="1297787"/>
                  </a:lnTo>
                  <a:lnTo>
                    <a:pt x="1048457" y="1297394"/>
                  </a:lnTo>
                  <a:lnTo>
                    <a:pt x="1051940" y="1297060"/>
                  </a:lnTo>
                  <a:lnTo>
                    <a:pt x="1055423" y="1296836"/>
                  </a:lnTo>
                  <a:lnTo>
                    <a:pt x="1058907" y="1296612"/>
                  </a:lnTo>
                  <a:lnTo>
                    <a:pt x="1062390" y="1296390"/>
                  </a:lnTo>
                  <a:lnTo>
                    <a:pt x="1065873" y="1296046"/>
                  </a:lnTo>
                  <a:lnTo>
                    <a:pt x="1069356" y="1295255"/>
                  </a:lnTo>
                  <a:lnTo>
                    <a:pt x="1072840" y="1294466"/>
                  </a:lnTo>
                  <a:lnTo>
                    <a:pt x="1076323" y="1293680"/>
                  </a:lnTo>
                  <a:lnTo>
                    <a:pt x="1079806" y="1292896"/>
                  </a:lnTo>
                  <a:lnTo>
                    <a:pt x="1083289" y="1292113"/>
                  </a:lnTo>
                  <a:lnTo>
                    <a:pt x="1086773" y="1291333"/>
                  </a:lnTo>
                  <a:lnTo>
                    <a:pt x="1090256" y="1290555"/>
                  </a:lnTo>
                  <a:lnTo>
                    <a:pt x="1093739" y="1289779"/>
                  </a:lnTo>
                  <a:lnTo>
                    <a:pt x="1097222" y="1294336"/>
                  </a:lnTo>
                  <a:lnTo>
                    <a:pt x="1100706" y="1293540"/>
                  </a:lnTo>
                  <a:lnTo>
                    <a:pt x="1104189" y="1292746"/>
                  </a:lnTo>
                  <a:lnTo>
                    <a:pt x="1107672" y="1291955"/>
                  </a:lnTo>
                  <a:lnTo>
                    <a:pt x="1111155" y="1291165"/>
                  </a:lnTo>
                  <a:lnTo>
                    <a:pt x="1114639" y="1290377"/>
                  </a:lnTo>
                  <a:lnTo>
                    <a:pt x="1118122" y="1289591"/>
                  </a:lnTo>
                  <a:lnTo>
                    <a:pt x="1121605" y="1288808"/>
                  </a:lnTo>
                  <a:lnTo>
                    <a:pt x="1125088" y="1288026"/>
                  </a:lnTo>
                  <a:lnTo>
                    <a:pt x="1128572" y="1287246"/>
                  </a:lnTo>
                  <a:lnTo>
                    <a:pt x="1132055" y="1286468"/>
                  </a:lnTo>
                  <a:lnTo>
                    <a:pt x="1135538" y="1285692"/>
                  </a:lnTo>
                  <a:lnTo>
                    <a:pt x="1139021" y="1285067"/>
                  </a:lnTo>
                  <a:lnTo>
                    <a:pt x="1142505" y="1284563"/>
                  </a:lnTo>
                  <a:lnTo>
                    <a:pt x="1145988" y="1284062"/>
                  </a:lnTo>
                  <a:lnTo>
                    <a:pt x="1149471" y="1283562"/>
                  </a:lnTo>
                  <a:lnTo>
                    <a:pt x="1152954" y="1282894"/>
                  </a:lnTo>
                  <a:lnTo>
                    <a:pt x="1156437" y="1281997"/>
                  </a:lnTo>
                  <a:lnTo>
                    <a:pt x="1159921" y="1281101"/>
                  </a:lnTo>
                  <a:lnTo>
                    <a:pt x="1163404" y="1280206"/>
                  </a:lnTo>
                  <a:lnTo>
                    <a:pt x="1166887" y="1279313"/>
                  </a:lnTo>
                  <a:lnTo>
                    <a:pt x="1170370" y="1278422"/>
                  </a:lnTo>
                  <a:lnTo>
                    <a:pt x="1173854" y="1277533"/>
                  </a:lnTo>
                  <a:lnTo>
                    <a:pt x="1177337" y="1276645"/>
                  </a:lnTo>
                  <a:lnTo>
                    <a:pt x="1180820" y="1283215"/>
                  </a:lnTo>
                  <a:lnTo>
                    <a:pt x="1184303" y="1283668"/>
                  </a:lnTo>
                  <a:lnTo>
                    <a:pt x="1187787" y="1284117"/>
                  </a:lnTo>
                  <a:lnTo>
                    <a:pt x="1191270" y="1284562"/>
                  </a:lnTo>
                  <a:lnTo>
                    <a:pt x="1194753" y="1285008"/>
                  </a:lnTo>
                  <a:lnTo>
                    <a:pt x="1198236" y="1285599"/>
                  </a:lnTo>
                  <a:lnTo>
                    <a:pt x="1201720" y="1286186"/>
                  </a:lnTo>
                  <a:lnTo>
                    <a:pt x="1205203" y="1286767"/>
                  </a:lnTo>
                  <a:lnTo>
                    <a:pt x="1208686" y="1287343"/>
                  </a:lnTo>
                  <a:lnTo>
                    <a:pt x="1212169" y="1286980"/>
                  </a:lnTo>
                  <a:lnTo>
                    <a:pt x="1215653" y="1286505"/>
                  </a:lnTo>
                  <a:lnTo>
                    <a:pt x="1219136" y="1286032"/>
                  </a:lnTo>
                  <a:lnTo>
                    <a:pt x="1222619" y="1285561"/>
                  </a:lnTo>
                  <a:lnTo>
                    <a:pt x="1226102" y="1285432"/>
                  </a:lnTo>
                  <a:lnTo>
                    <a:pt x="1229586" y="1285411"/>
                  </a:lnTo>
                  <a:lnTo>
                    <a:pt x="1233069" y="1285391"/>
                  </a:lnTo>
                  <a:lnTo>
                    <a:pt x="1236552" y="1285370"/>
                  </a:lnTo>
                  <a:lnTo>
                    <a:pt x="1240035" y="1285349"/>
                  </a:lnTo>
                  <a:lnTo>
                    <a:pt x="1243519" y="1285329"/>
                  </a:lnTo>
                  <a:lnTo>
                    <a:pt x="1247002" y="1285308"/>
                  </a:lnTo>
                  <a:lnTo>
                    <a:pt x="1250485" y="1285288"/>
                  </a:lnTo>
                  <a:lnTo>
                    <a:pt x="1253968" y="1284833"/>
                  </a:lnTo>
                  <a:lnTo>
                    <a:pt x="1257452" y="1283936"/>
                  </a:lnTo>
                  <a:lnTo>
                    <a:pt x="1260935" y="1283040"/>
                  </a:lnTo>
                  <a:lnTo>
                    <a:pt x="1264418" y="1282146"/>
                  </a:lnTo>
                  <a:lnTo>
                    <a:pt x="1267901" y="1281253"/>
                  </a:lnTo>
                  <a:lnTo>
                    <a:pt x="1271385" y="1280361"/>
                  </a:lnTo>
                  <a:lnTo>
                    <a:pt x="1274868" y="1279470"/>
                  </a:lnTo>
                  <a:lnTo>
                    <a:pt x="1278351" y="1278581"/>
                  </a:lnTo>
                  <a:lnTo>
                    <a:pt x="1281834" y="1277693"/>
                  </a:lnTo>
                  <a:lnTo>
                    <a:pt x="1285318" y="1276806"/>
                  </a:lnTo>
                  <a:lnTo>
                    <a:pt x="1288801" y="1275920"/>
                  </a:lnTo>
                  <a:lnTo>
                    <a:pt x="1292284" y="1275035"/>
                  </a:lnTo>
                  <a:lnTo>
                    <a:pt x="1295767" y="1274152"/>
                  </a:lnTo>
                  <a:lnTo>
                    <a:pt x="1299251" y="1273269"/>
                  </a:lnTo>
                  <a:lnTo>
                    <a:pt x="1302734" y="1272388"/>
                  </a:lnTo>
                  <a:lnTo>
                    <a:pt x="1306217" y="1271508"/>
                  </a:lnTo>
                  <a:lnTo>
                    <a:pt x="1309700" y="1270630"/>
                  </a:lnTo>
                  <a:lnTo>
                    <a:pt x="1313184" y="1280669"/>
                  </a:lnTo>
                  <a:lnTo>
                    <a:pt x="1316667" y="1279854"/>
                  </a:lnTo>
                  <a:lnTo>
                    <a:pt x="1320150" y="1279041"/>
                  </a:lnTo>
                  <a:lnTo>
                    <a:pt x="1323633" y="1278229"/>
                  </a:lnTo>
                  <a:lnTo>
                    <a:pt x="1327117" y="1277419"/>
                  </a:lnTo>
                  <a:lnTo>
                    <a:pt x="1330600" y="1276609"/>
                  </a:lnTo>
                  <a:lnTo>
                    <a:pt x="1334083" y="1275801"/>
                  </a:lnTo>
                  <a:lnTo>
                    <a:pt x="1337566" y="1274994"/>
                  </a:lnTo>
                  <a:lnTo>
                    <a:pt x="1341050" y="1274188"/>
                  </a:lnTo>
                  <a:lnTo>
                    <a:pt x="1344533" y="1273384"/>
                  </a:lnTo>
                  <a:lnTo>
                    <a:pt x="1348016" y="1272581"/>
                  </a:lnTo>
                  <a:lnTo>
                    <a:pt x="1351499" y="1271779"/>
                  </a:lnTo>
                  <a:lnTo>
                    <a:pt x="1354983" y="1271608"/>
                  </a:lnTo>
                  <a:lnTo>
                    <a:pt x="1358466" y="1271912"/>
                  </a:lnTo>
                  <a:lnTo>
                    <a:pt x="1361949" y="1272213"/>
                  </a:lnTo>
                  <a:lnTo>
                    <a:pt x="1365432" y="1272513"/>
                  </a:lnTo>
                  <a:lnTo>
                    <a:pt x="1368916" y="1275290"/>
                  </a:lnTo>
                  <a:lnTo>
                    <a:pt x="1372399" y="1274597"/>
                  </a:lnTo>
                  <a:lnTo>
                    <a:pt x="1375882" y="1273905"/>
                  </a:lnTo>
                  <a:lnTo>
                    <a:pt x="1379365" y="1273214"/>
                  </a:lnTo>
                  <a:lnTo>
                    <a:pt x="1382849" y="1272524"/>
                  </a:lnTo>
                  <a:lnTo>
                    <a:pt x="1386332" y="1271836"/>
                  </a:lnTo>
                  <a:lnTo>
                    <a:pt x="1389815" y="1271149"/>
                  </a:lnTo>
                  <a:lnTo>
                    <a:pt x="1393298" y="1270464"/>
                  </a:lnTo>
                  <a:lnTo>
                    <a:pt x="1396782" y="1269829"/>
                  </a:lnTo>
                  <a:lnTo>
                    <a:pt x="1400265" y="1269427"/>
                  </a:lnTo>
                  <a:lnTo>
                    <a:pt x="1403748" y="1269027"/>
                  </a:lnTo>
                  <a:lnTo>
                    <a:pt x="1407231" y="1268629"/>
                  </a:lnTo>
                  <a:lnTo>
                    <a:pt x="1410715" y="1268231"/>
                  </a:lnTo>
                  <a:lnTo>
                    <a:pt x="1414198" y="1267835"/>
                  </a:lnTo>
                  <a:lnTo>
                    <a:pt x="1417681" y="1267440"/>
                  </a:lnTo>
                  <a:lnTo>
                    <a:pt x="1421164" y="1267046"/>
                  </a:lnTo>
                  <a:lnTo>
                    <a:pt x="1424648" y="1266654"/>
                  </a:lnTo>
                  <a:lnTo>
                    <a:pt x="1428131" y="1267151"/>
                  </a:lnTo>
                  <a:lnTo>
                    <a:pt x="1431614" y="1267733"/>
                  </a:lnTo>
                  <a:lnTo>
                    <a:pt x="1435097" y="1268311"/>
                  </a:lnTo>
                  <a:lnTo>
                    <a:pt x="1438580" y="1268885"/>
                  </a:lnTo>
                  <a:lnTo>
                    <a:pt x="1442064" y="1276126"/>
                  </a:lnTo>
                  <a:lnTo>
                    <a:pt x="1445547" y="1276659"/>
                  </a:lnTo>
                  <a:lnTo>
                    <a:pt x="1449030" y="1277188"/>
                  </a:lnTo>
                  <a:lnTo>
                    <a:pt x="1452513" y="1277712"/>
                  </a:lnTo>
                  <a:lnTo>
                    <a:pt x="1455997" y="1289501"/>
                  </a:lnTo>
                  <a:lnTo>
                    <a:pt x="1459480" y="1289597"/>
                  </a:lnTo>
                  <a:lnTo>
                    <a:pt x="1462963" y="1289693"/>
                  </a:lnTo>
                  <a:lnTo>
                    <a:pt x="1466446" y="1289788"/>
                  </a:lnTo>
                  <a:lnTo>
                    <a:pt x="1469930" y="1289486"/>
                  </a:lnTo>
                  <a:lnTo>
                    <a:pt x="1473413" y="1288808"/>
                  </a:lnTo>
                  <a:lnTo>
                    <a:pt x="1476896" y="1288131"/>
                  </a:lnTo>
                  <a:lnTo>
                    <a:pt x="1480379" y="1287456"/>
                  </a:lnTo>
                  <a:lnTo>
                    <a:pt x="1483863" y="1286781"/>
                  </a:lnTo>
                  <a:lnTo>
                    <a:pt x="1487346" y="1286107"/>
                  </a:lnTo>
                  <a:lnTo>
                    <a:pt x="1490829" y="1285434"/>
                  </a:lnTo>
                  <a:lnTo>
                    <a:pt x="1494312" y="1284763"/>
                  </a:lnTo>
                  <a:lnTo>
                    <a:pt x="1497796" y="1284092"/>
                  </a:lnTo>
                  <a:lnTo>
                    <a:pt x="1501279" y="1283422"/>
                  </a:lnTo>
                  <a:lnTo>
                    <a:pt x="1504762" y="1282754"/>
                  </a:lnTo>
                  <a:lnTo>
                    <a:pt x="1508245" y="1282086"/>
                  </a:lnTo>
                  <a:lnTo>
                    <a:pt x="1511729" y="1281460"/>
                  </a:lnTo>
                  <a:lnTo>
                    <a:pt x="1515212" y="1281144"/>
                  </a:lnTo>
                  <a:lnTo>
                    <a:pt x="1518695" y="1280829"/>
                  </a:lnTo>
                  <a:lnTo>
                    <a:pt x="1522178" y="1280515"/>
                  </a:lnTo>
                  <a:lnTo>
                    <a:pt x="1525662" y="1280202"/>
                  </a:lnTo>
                  <a:lnTo>
                    <a:pt x="1529145" y="1279889"/>
                  </a:lnTo>
                  <a:lnTo>
                    <a:pt x="1532628" y="1279578"/>
                  </a:lnTo>
                  <a:lnTo>
                    <a:pt x="1536111" y="1279268"/>
                  </a:lnTo>
                  <a:lnTo>
                    <a:pt x="1539595" y="1278959"/>
                  </a:lnTo>
                  <a:lnTo>
                    <a:pt x="1543078" y="1284399"/>
                  </a:lnTo>
                  <a:lnTo>
                    <a:pt x="1546561" y="1284385"/>
                  </a:lnTo>
                  <a:lnTo>
                    <a:pt x="1550044" y="1284370"/>
                  </a:lnTo>
                  <a:lnTo>
                    <a:pt x="1553528" y="1284356"/>
                  </a:lnTo>
                  <a:lnTo>
                    <a:pt x="1557011" y="1284129"/>
                  </a:lnTo>
                  <a:lnTo>
                    <a:pt x="1560494" y="1283820"/>
                  </a:lnTo>
                  <a:lnTo>
                    <a:pt x="1563977" y="1283512"/>
                  </a:lnTo>
                  <a:lnTo>
                    <a:pt x="1567461" y="1283205"/>
                  </a:lnTo>
                  <a:lnTo>
                    <a:pt x="1570944" y="1282899"/>
                  </a:lnTo>
                  <a:lnTo>
                    <a:pt x="1574427" y="1282594"/>
                  </a:lnTo>
                  <a:lnTo>
                    <a:pt x="1577910" y="1282289"/>
                  </a:lnTo>
                  <a:lnTo>
                    <a:pt x="1581394" y="1281986"/>
                  </a:lnTo>
                  <a:lnTo>
                    <a:pt x="1584877" y="1281532"/>
                  </a:lnTo>
                  <a:lnTo>
                    <a:pt x="1588360" y="1280897"/>
                  </a:lnTo>
                  <a:lnTo>
                    <a:pt x="1591843" y="1280263"/>
                  </a:lnTo>
                  <a:lnTo>
                    <a:pt x="1595327" y="1279630"/>
                  </a:lnTo>
                  <a:lnTo>
                    <a:pt x="1598810" y="1278998"/>
                  </a:lnTo>
                  <a:lnTo>
                    <a:pt x="1602293" y="1278367"/>
                  </a:lnTo>
                  <a:lnTo>
                    <a:pt x="1605776" y="1277737"/>
                  </a:lnTo>
                  <a:lnTo>
                    <a:pt x="1609260" y="1277107"/>
                  </a:lnTo>
                  <a:lnTo>
                    <a:pt x="1612743" y="1276479"/>
                  </a:lnTo>
                  <a:lnTo>
                    <a:pt x="1616226" y="1275851"/>
                  </a:lnTo>
                  <a:lnTo>
                    <a:pt x="1619709" y="1275225"/>
                  </a:lnTo>
                  <a:lnTo>
                    <a:pt x="1623193" y="1274599"/>
                  </a:lnTo>
                  <a:lnTo>
                    <a:pt x="1626676" y="1277379"/>
                  </a:lnTo>
                  <a:lnTo>
                    <a:pt x="1630159" y="1276750"/>
                  </a:lnTo>
                  <a:lnTo>
                    <a:pt x="1633642" y="1276122"/>
                  </a:lnTo>
                  <a:lnTo>
                    <a:pt x="1637126" y="1275494"/>
                  </a:lnTo>
                  <a:lnTo>
                    <a:pt x="1640609" y="1274868"/>
                  </a:lnTo>
                  <a:lnTo>
                    <a:pt x="1644092" y="1274242"/>
                  </a:lnTo>
                  <a:lnTo>
                    <a:pt x="1647575" y="1273617"/>
                  </a:lnTo>
                  <a:lnTo>
                    <a:pt x="1651059" y="1272993"/>
                  </a:lnTo>
                  <a:lnTo>
                    <a:pt x="1654542" y="1272370"/>
                  </a:lnTo>
                  <a:lnTo>
                    <a:pt x="1658025" y="1271747"/>
                  </a:lnTo>
                  <a:lnTo>
                    <a:pt x="1661508" y="1271126"/>
                  </a:lnTo>
                  <a:lnTo>
                    <a:pt x="1664992" y="1270505"/>
                  </a:lnTo>
                  <a:lnTo>
                    <a:pt x="1668475" y="1269885"/>
                  </a:lnTo>
                  <a:lnTo>
                    <a:pt x="1671958" y="1269267"/>
                  </a:lnTo>
                  <a:lnTo>
                    <a:pt x="1675441" y="1268648"/>
                  </a:lnTo>
                  <a:lnTo>
                    <a:pt x="1678925" y="1268031"/>
                  </a:lnTo>
                  <a:lnTo>
                    <a:pt x="1682408" y="1267415"/>
                  </a:lnTo>
                  <a:lnTo>
                    <a:pt x="1685891" y="1266799"/>
                  </a:lnTo>
                  <a:lnTo>
                    <a:pt x="1689374" y="1266185"/>
                  </a:lnTo>
                  <a:lnTo>
                    <a:pt x="1692858" y="1265571"/>
                  </a:lnTo>
                  <a:lnTo>
                    <a:pt x="1696341" y="1264958"/>
                  </a:lnTo>
                  <a:lnTo>
                    <a:pt x="1699824" y="1265670"/>
                  </a:lnTo>
                  <a:lnTo>
                    <a:pt x="1703307" y="1265931"/>
                  </a:lnTo>
                  <a:lnTo>
                    <a:pt x="1706791" y="1266190"/>
                  </a:lnTo>
                  <a:lnTo>
                    <a:pt x="1710274" y="1266449"/>
                  </a:lnTo>
                  <a:lnTo>
                    <a:pt x="1713757" y="1269067"/>
                  </a:lnTo>
                  <a:lnTo>
                    <a:pt x="1717240" y="1269200"/>
                  </a:lnTo>
                  <a:lnTo>
                    <a:pt x="1720723" y="1269332"/>
                  </a:lnTo>
                  <a:lnTo>
                    <a:pt x="1724207" y="1269464"/>
                  </a:lnTo>
                  <a:lnTo>
                    <a:pt x="1727690" y="1269528"/>
                  </a:lnTo>
                  <a:lnTo>
                    <a:pt x="1731173" y="1269146"/>
                  </a:lnTo>
                  <a:lnTo>
                    <a:pt x="1734656" y="1268766"/>
                  </a:lnTo>
                  <a:lnTo>
                    <a:pt x="1738140" y="1268386"/>
                  </a:lnTo>
                  <a:lnTo>
                    <a:pt x="1741623" y="1268008"/>
                  </a:lnTo>
                  <a:lnTo>
                    <a:pt x="1745106" y="1267630"/>
                  </a:lnTo>
                  <a:lnTo>
                    <a:pt x="1748589" y="1267253"/>
                  </a:lnTo>
                  <a:lnTo>
                    <a:pt x="1752073" y="1266877"/>
                  </a:lnTo>
                  <a:lnTo>
                    <a:pt x="1755556" y="1266502"/>
                  </a:lnTo>
                  <a:lnTo>
                    <a:pt x="1759039" y="1266078"/>
                  </a:lnTo>
                  <a:lnTo>
                    <a:pt x="1762522" y="1265648"/>
                  </a:lnTo>
                  <a:lnTo>
                    <a:pt x="1766006" y="1265218"/>
                  </a:lnTo>
                  <a:lnTo>
                    <a:pt x="1769489" y="1264789"/>
                  </a:lnTo>
                  <a:lnTo>
                    <a:pt x="1772972" y="1264362"/>
                  </a:lnTo>
                  <a:lnTo>
                    <a:pt x="1776455" y="1263935"/>
                  </a:lnTo>
                  <a:lnTo>
                    <a:pt x="1779939" y="1263509"/>
                  </a:lnTo>
                  <a:lnTo>
                    <a:pt x="1783422" y="1263084"/>
                  </a:lnTo>
                  <a:lnTo>
                    <a:pt x="1786905" y="1270249"/>
                  </a:lnTo>
                  <a:lnTo>
                    <a:pt x="1790388" y="1270155"/>
                  </a:lnTo>
                  <a:lnTo>
                    <a:pt x="1793872" y="1270060"/>
                  </a:lnTo>
                  <a:lnTo>
                    <a:pt x="1797355" y="1269967"/>
                  </a:lnTo>
                  <a:lnTo>
                    <a:pt x="1800838" y="1269924"/>
                  </a:lnTo>
                  <a:lnTo>
                    <a:pt x="1804321" y="1269940"/>
                  </a:lnTo>
                  <a:lnTo>
                    <a:pt x="1807805" y="1269956"/>
                  </a:lnTo>
                  <a:lnTo>
                    <a:pt x="1811288" y="1269971"/>
                  </a:lnTo>
                  <a:lnTo>
                    <a:pt x="1814771" y="1270060"/>
                  </a:lnTo>
                  <a:lnTo>
                    <a:pt x="1818254" y="1270291"/>
                  </a:lnTo>
                  <a:lnTo>
                    <a:pt x="1821738" y="1270522"/>
                  </a:lnTo>
                  <a:lnTo>
                    <a:pt x="1825221" y="1270751"/>
                  </a:lnTo>
                  <a:lnTo>
                    <a:pt x="1828704" y="1270934"/>
                  </a:lnTo>
                  <a:lnTo>
                    <a:pt x="1832187" y="1270948"/>
                  </a:lnTo>
                  <a:lnTo>
                    <a:pt x="1835671" y="1270961"/>
                  </a:lnTo>
                  <a:lnTo>
                    <a:pt x="1839154" y="1270975"/>
                  </a:lnTo>
                  <a:lnTo>
                    <a:pt x="1842637" y="1270980"/>
                  </a:lnTo>
                  <a:lnTo>
                    <a:pt x="1846120" y="1270887"/>
                  </a:lnTo>
                  <a:lnTo>
                    <a:pt x="1849604" y="1270795"/>
                  </a:lnTo>
                  <a:lnTo>
                    <a:pt x="1853087" y="1270703"/>
                  </a:lnTo>
                  <a:lnTo>
                    <a:pt x="1856570" y="1270611"/>
                  </a:lnTo>
                  <a:lnTo>
                    <a:pt x="1860053" y="1270321"/>
                  </a:lnTo>
                  <a:lnTo>
                    <a:pt x="1863537" y="1270019"/>
                  </a:lnTo>
                  <a:lnTo>
                    <a:pt x="1867020" y="1269718"/>
                  </a:lnTo>
                  <a:lnTo>
                    <a:pt x="1870503" y="1269418"/>
                  </a:lnTo>
                  <a:lnTo>
                    <a:pt x="1873986" y="1269884"/>
                  </a:lnTo>
                  <a:lnTo>
                    <a:pt x="1877470" y="1270527"/>
                  </a:lnTo>
                  <a:lnTo>
                    <a:pt x="1880953" y="1271165"/>
                  </a:lnTo>
                  <a:lnTo>
                    <a:pt x="1884436" y="1271799"/>
                  </a:lnTo>
                  <a:lnTo>
                    <a:pt x="1887919" y="1271625"/>
                  </a:lnTo>
                  <a:lnTo>
                    <a:pt x="1891403" y="1271069"/>
                  </a:lnTo>
                  <a:lnTo>
                    <a:pt x="1894886" y="1270514"/>
                  </a:lnTo>
                  <a:lnTo>
                    <a:pt x="1898369" y="1269959"/>
                  </a:lnTo>
                  <a:lnTo>
                    <a:pt x="1901852" y="1269404"/>
                  </a:lnTo>
                  <a:lnTo>
                    <a:pt x="1905336" y="1268851"/>
                  </a:lnTo>
                  <a:lnTo>
                    <a:pt x="1908819" y="1268298"/>
                  </a:lnTo>
                  <a:lnTo>
                    <a:pt x="1912302" y="1267745"/>
                  </a:lnTo>
                  <a:lnTo>
                    <a:pt x="1915785" y="1267472"/>
                  </a:lnTo>
                  <a:lnTo>
                    <a:pt x="1919269" y="1267595"/>
                  </a:lnTo>
                  <a:lnTo>
                    <a:pt x="1922752" y="1267718"/>
                  </a:lnTo>
                  <a:lnTo>
                    <a:pt x="1926235" y="1267840"/>
                  </a:lnTo>
                  <a:lnTo>
                    <a:pt x="1929718" y="1272499"/>
                  </a:lnTo>
                  <a:lnTo>
                    <a:pt x="1933202" y="1272308"/>
                  </a:lnTo>
                  <a:lnTo>
                    <a:pt x="1936685" y="1272117"/>
                  </a:lnTo>
                  <a:lnTo>
                    <a:pt x="1940168" y="1271927"/>
                  </a:lnTo>
                  <a:lnTo>
                    <a:pt x="1943651" y="1271797"/>
                  </a:lnTo>
                  <a:lnTo>
                    <a:pt x="1947135" y="1272008"/>
                  </a:lnTo>
                  <a:lnTo>
                    <a:pt x="1950618" y="1272218"/>
                  </a:lnTo>
                  <a:lnTo>
                    <a:pt x="1954101" y="1272428"/>
                  </a:lnTo>
                  <a:lnTo>
                    <a:pt x="1957584" y="1272628"/>
                  </a:lnTo>
                  <a:lnTo>
                    <a:pt x="1961068" y="1272340"/>
                  </a:lnTo>
                  <a:lnTo>
                    <a:pt x="1964551" y="1272053"/>
                  </a:lnTo>
                  <a:lnTo>
                    <a:pt x="1968034" y="1271766"/>
                  </a:lnTo>
                  <a:lnTo>
                    <a:pt x="1971517" y="1271481"/>
                  </a:lnTo>
                  <a:lnTo>
                    <a:pt x="1975001" y="1270962"/>
                  </a:lnTo>
                  <a:lnTo>
                    <a:pt x="1978484" y="1270413"/>
                  </a:lnTo>
                  <a:lnTo>
                    <a:pt x="1981967" y="1269865"/>
                  </a:lnTo>
                  <a:lnTo>
                    <a:pt x="1985450" y="1269318"/>
                  </a:lnTo>
                  <a:lnTo>
                    <a:pt x="1988934" y="1268771"/>
                  </a:lnTo>
                  <a:lnTo>
                    <a:pt x="1992417" y="1268224"/>
                  </a:lnTo>
                  <a:lnTo>
                    <a:pt x="1995900" y="1267678"/>
                  </a:lnTo>
                  <a:lnTo>
                    <a:pt x="1999383" y="1267133"/>
                  </a:lnTo>
                  <a:lnTo>
                    <a:pt x="2002867" y="1266588"/>
                  </a:lnTo>
                  <a:lnTo>
                    <a:pt x="2006350" y="1266044"/>
                  </a:lnTo>
                  <a:lnTo>
                    <a:pt x="2009833" y="1265501"/>
                  </a:lnTo>
                  <a:lnTo>
                    <a:pt x="2013316" y="1264958"/>
                  </a:lnTo>
                  <a:lnTo>
                    <a:pt x="2016799" y="1264788"/>
                  </a:lnTo>
                  <a:lnTo>
                    <a:pt x="2020283" y="1265011"/>
                  </a:lnTo>
                  <a:lnTo>
                    <a:pt x="2023766" y="1265232"/>
                  </a:lnTo>
                  <a:lnTo>
                    <a:pt x="2027249" y="1265452"/>
                  </a:lnTo>
                  <a:lnTo>
                    <a:pt x="2030732" y="1270443"/>
                  </a:lnTo>
                  <a:lnTo>
                    <a:pt x="2034216" y="1270456"/>
                  </a:lnTo>
                  <a:lnTo>
                    <a:pt x="2037699" y="1270469"/>
                  </a:lnTo>
                  <a:lnTo>
                    <a:pt x="2041182" y="1270482"/>
                  </a:lnTo>
                  <a:lnTo>
                    <a:pt x="2044665" y="1270473"/>
                  </a:lnTo>
                  <a:lnTo>
                    <a:pt x="2048149" y="1270390"/>
                  </a:lnTo>
                  <a:lnTo>
                    <a:pt x="2051632" y="1270308"/>
                  </a:lnTo>
                  <a:lnTo>
                    <a:pt x="2055115" y="1270225"/>
                  </a:lnTo>
                  <a:lnTo>
                    <a:pt x="2058598" y="1270100"/>
                  </a:lnTo>
                  <a:lnTo>
                    <a:pt x="2062082" y="1269541"/>
                  </a:lnTo>
                  <a:lnTo>
                    <a:pt x="2065565" y="1268983"/>
                  </a:lnTo>
                  <a:lnTo>
                    <a:pt x="2069048" y="1268425"/>
                  </a:lnTo>
                  <a:lnTo>
                    <a:pt x="2072531" y="1267867"/>
                  </a:lnTo>
                  <a:lnTo>
                    <a:pt x="2076015" y="1267310"/>
                  </a:lnTo>
                  <a:lnTo>
                    <a:pt x="2079498" y="1266754"/>
                  </a:lnTo>
                  <a:lnTo>
                    <a:pt x="2082981" y="1266198"/>
                  </a:lnTo>
                  <a:lnTo>
                    <a:pt x="2086464" y="1265642"/>
                  </a:lnTo>
                  <a:lnTo>
                    <a:pt x="2089948" y="1265365"/>
                  </a:lnTo>
                  <a:lnTo>
                    <a:pt x="2093431" y="1265147"/>
                  </a:lnTo>
                  <a:lnTo>
                    <a:pt x="2096914" y="1264929"/>
                  </a:lnTo>
                  <a:lnTo>
                    <a:pt x="2100397" y="1264712"/>
                  </a:lnTo>
                  <a:lnTo>
                    <a:pt x="2103881" y="1264495"/>
                  </a:lnTo>
                  <a:lnTo>
                    <a:pt x="2107364" y="1264279"/>
                  </a:lnTo>
                  <a:lnTo>
                    <a:pt x="2110847" y="1264063"/>
                  </a:lnTo>
                  <a:lnTo>
                    <a:pt x="2114330" y="1263848"/>
                  </a:lnTo>
                  <a:lnTo>
                    <a:pt x="2117814" y="1263714"/>
                  </a:lnTo>
                  <a:lnTo>
                    <a:pt x="2121297" y="1263643"/>
                  </a:lnTo>
                  <a:lnTo>
                    <a:pt x="2124780" y="1263572"/>
                  </a:lnTo>
                  <a:lnTo>
                    <a:pt x="2128263" y="1263501"/>
                  </a:lnTo>
                  <a:lnTo>
                    <a:pt x="2131747" y="1263553"/>
                  </a:lnTo>
                  <a:lnTo>
                    <a:pt x="2135230" y="1263766"/>
                  </a:lnTo>
                  <a:lnTo>
                    <a:pt x="2138713" y="1263979"/>
                  </a:lnTo>
                  <a:lnTo>
                    <a:pt x="2142196" y="1264190"/>
                  </a:lnTo>
                  <a:lnTo>
                    <a:pt x="2145680" y="1265176"/>
                  </a:lnTo>
                  <a:lnTo>
                    <a:pt x="2149163" y="1265384"/>
                  </a:lnTo>
                  <a:lnTo>
                    <a:pt x="2152646" y="1265591"/>
                  </a:lnTo>
                  <a:lnTo>
                    <a:pt x="2156129" y="1265798"/>
                  </a:lnTo>
                  <a:lnTo>
                    <a:pt x="2159613" y="1271217"/>
                  </a:lnTo>
                  <a:lnTo>
                    <a:pt x="2163096" y="1270911"/>
                  </a:lnTo>
                  <a:lnTo>
                    <a:pt x="2166579" y="1270606"/>
                  </a:lnTo>
                  <a:lnTo>
                    <a:pt x="2170062" y="1270302"/>
                  </a:lnTo>
                  <a:lnTo>
                    <a:pt x="2173546" y="1269998"/>
                  </a:lnTo>
                  <a:lnTo>
                    <a:pt x="2177029" y="1269695"/>
                  </a:lnTo>
                  <a:lnTo>
                    <a:pt x="2180512" y="1269392"/>
                  </a:lnTo>
                  <a:lnTo>
                    <a:pt x="2183995" y="1269090"/>
                  </a:lnTo>
                  <a:lnTo>
                    <a:pt x="2187479" y="1268788"/>
                  </a:lnTo>
                  <a:lnTo>
                    <a:pt x="2190962" y="1268311"/>
                  </a:lnTo>
                  <a:lnTo>
                    <a:pt x="2194445" y="1267815"/>
                  </a:lnTo>
                  <a:lnTo>
                    <a:pt x="2197928" y="1267319"/>
                  </a:lnTo>
                  <a:lnTo>
                    <a:pt x="2201412" y="1266823"/>
                  </a:lnTo>
                  <a:lnTo>
                    <a:pt x="2204895" y="1266328"/>
                  </a:lnTo>
                  <a:lnTo>
                    <a:pt x="2208378" y="1265834"/>
                  </a:lnTo>
                  <a:lnTo>
                    <a:pt x="2211861" y="1265340"/>
                  </a:lnTo>
                  <a:lnTo>
                    <a:pt x="2215345" y="1264846"/>
                  </a:lnTo>
                  <a:lnTo>
                    <a:pt x="2218828" y="1264353"/>
                  </a:lnTo>
                  <a:lnTo>
                    <a:pt x="2222311" y="1263861"/>
                  </a:lnTo>
                  <a:lnTo>
                    <a:pt x="2225794" y="1263369"/>
                  </a:lnTo>
                  <a:lnTo>
                    <a:pt x="2229278" y="1262877"/>
                  </a:lnTo>
                  <a:lnTo>
                    <a:pt x="2232761" y="1262531"/>
                  </a:lnTo>
                  <a:lnTo>
                    <a:pt x="2236244" y="1262329"/>
                  </a:lnTo>
                  <a:lnTo>
                    <a:pt x="2239727" y="1262127"/>
                  </a:lnTo>
                  <a:lnTo>
                    <a:pt x="2243211" y="1261925"/>
                  </a:lnTo>
                  <a:lnTo>
                    <a:pt x="2246694" y="1261724"/>
                  </a:lnTo>
                  <a:lnTo>
                    <a:pt x="2250177" y="1261523"/>
                  </a:lnTo>
                  <a:lnTo>
                    <a:pt x="2253660" y="1261323"/>
                  </a:lnTo>
                  <a:lnTo>
                    <a:pt x="2257144" y="1261123"/>
                  </a:lnTo>
                  <a:lnTo>
                    <a:pt x="2260627" y="1260978"/>
                  </a:lnTo>
                  <a:lnTo>
                    <a:pt x="2264110" y="1261005"/>
                  </a:lnTo>
                  <a:lnTo>
                    <a:pt x="2267593" y="1261032"/>
                  </a:lnTo>
                  <a:lnTo>
                    <a:pt x="2271077" y="1261059"/>
                  </a:lnTo>
                  <a:lnTo>
                    <a:pt x="2274560" y="1261086"/>
                  </a:lnTo>
                  <a:lnTo>
                    <a:pt x="2278043" y="1261112"/>
                  </a:lnTo>
                  <a:lnTo>
                    <a:pt x="2281526" y="1261139"/>
                  </a:lnTo>
                  <a:lnTo>
                    <a:pt x="2285010" y="1261166"/>
                  </a:lnTo>
                  <a:lnTo>
                    <a:pt x="2288493" y="1261192"/>
                  </a:lnTo>
                  <a:lnTo>
                    <a:pt x="2291976" y="1260899"/>
                  </a:lnTo>
                  <a:lnTo>
                    <a:pt x="2295459" y="1260599"/>
                  </a:lnTo>
                  <a:lnTo>
                    <a:pt x="2298942" y="1260299"/>
                  </a:lnTo>
                  <a:lnTo>
                    <a:pt x="2302426" y="1260000"/>
                  </a:lnTo>
                  <a:lnTo>
                    <a:pt x="2305909" y="1259701"/>
                  </a:lnTo>
                  <a:lnTo>
                    <a:pt x="2309392" y="1259403"/>
                  </a:lnTo>
                  <a:lnTo>
                    <a:pt x="2312875" y="1259105"/>
                  </a:lnTo>
                  <a:lnTo>
                    <a:pt x="2316359" y="1258808"/>
                  </a:lnTo>
                  <a:lnTo>
                    <a:pt x="2319842" y="1258511"/>
                  </a:lnTo>
                  <a:lnTo>
                    <a:pt x="2323325" y="1258215"/>
                  </a:lnTo>
                  <a:lnTo>
                    <a:pt x="2326808" y="1257919"/>
                  </a:lnTo>
                  <a:lnTo>
                    <a:pt x="2330292" y="1257624"/>
                  </a:lnTo>
                  <a:lnTo>
                    <a:pt x="2333775" y="1259867"/>
                  </a:lnTo>
                  <a:lnTo>
                    <a:pt x="2337258" y="1260159"/>
                  </a:lnTo>
                  <a:lnTo>
                    <a:pt x="2340741" y="1260449"/>
                  </a:lnTo>
                  <a:lnTo>
                    <a:pt x="2344225" y="1260738"/>
                  </a:lnTo>
                  <a:lnTo>
                    <a:pt x="2347708" y="1261891"/>
                  </a:lnTo>
                  <a:lnTo>
                    <a:pt x="2351191" y="1261699"/>
                  </a:lnTo>
                  <a:lnTo>
                    <a:pt x="2354674" y="1261507"/>
                  </a:lnTo>
                  <a:lnTo>
                    <a:pt x="2358158" y="1261316"/>
                  </a:lnTo>
                  <a:lnTo>
                    <a:pt x="2361641" y="1261125"/>
                  </a:lnTo>
                  <a:lnTo>
                    <a:pt x="2365124" y="1260934"/>
                  </a:lnTo>
                  <a:lnTo>
                    <a:pt x="2368607" y="1260744"/>
                  </a:lnTo>
                  <a:lnTo>
                    <a:pt x="2372091" y="1260554"/>
                  </a:lnTo>
                  <a:lnTo>
                    <a:pt x="2375574" y="1260334"/>
                  </a:lnTo>
                  <a:lnTo>
                    <a:pt x="2379057" y="1259972"/>
                  </a:lnTo>
                  <a:lnTo>
                    <a:pt x="2382540" y="1259611"/>
                  </a:lnTo>
                  <a:lnTo>
                    <a:pt x="2386024" y="1259250"/>
                  </a:lnTo>
                  <a:lnTo>
                    <a:pt x="2389507" y="1258890"/>
                  </a:lnTo>
                  <a:lnTo>
                    <a:pt x="2392990" y="1258530"/>
                  </a:lnTo>
                  <a:lnTo>
                    <a:pt x="2396473" y="1258171"/>
                  </a:lnTo>
                  <a:lnTo>
                    <a:pt x="2399957" y="1257812"/>
                  </a:lnTo>
                  <a:lnTo>
                    <a:pt x="2403440" y="1257454"/>
                  </a:lnTo>
                  <a:lnTo>
                    <a:pt x="2406923" y="1257175"/>
                  </a:lnTo>
                  <a:lnTo>
                    <a:pt x="2410406" y="1256905"/>
                  </a:lnTo>
                  <a:lnTo>
                    <a:pt x="2413890" y="1256634"/>
                  </a:lnTo>
                  <a:lnTo>
                    <a:pt x="2417373" y="1256364"/>
                  </a:lnTo>
                  <a:lnTo>
                    <a:pt x="2420856" y="1256095"/>
                  </a:lnTo>
                  <a:lnTo>
                    <a:pt x="2424339" y="1255826"/>
                  </a:lnTo>
                  <a:lnTo>
                    <a:pt x="2427823" y="1255557"/>
                  </a:lnTo>
                  <a:lnTo>
                    <a:pt x="2431306" y="1255289"/>
                  </a:lnTo>
                  <a:lnTo>
                    <a:pt x="2434789" y="1255387"/>
                  </a:lnTo>
                  <a:lnTo>
                    <a:pt x="2438272" y="1255679"/>
                  </a:lnTo>
                  <a:lnTo>
                    <a:pt x="2441756" y="1255969"/>
                  </a:lnTo>
                  <a:lnTo>
                    <a:pt x="2445239" y="1256258"/>
                  </a:lnTo>
                  <a:lnTo>
                    <a:pt x="2448722" y="1256546"/>
                  </a:lnTo>
                  <a:lnTo>
                    <a:pt x="2452205" y="1256833"/>
                  </a:lnTo>
                  <a:lnTo>
                    <a:pt x="2455689" y="1257119"/>
                  </a:lnTo>
                  <a:lnTo>
                    <a:pt x="2459172" y="1257403"/>
                  </a:lnTo>
                  <a:lnTo>
                    <a:pt x="2462655" y="1257621"/>
                  </a:lnTo>
                  <a:lnTo>
                    <a:pt x="2466138" y="1257735"/>
                  </a:lnTo>
                  <a:lnTo>
                    <a:pt x="2469622" y="1257849"/>
                  </a:lnTo>
                  <a:lnTo>
                    <a:pt x="2473105" y="1257963"/>
                  </a:lnTo>
                  <a:lnTo>
                    <a:pt x="2476588" y="1259004"/>
                  </a:lnTo>
                  <a:lnTo>
                    <a:pt x="2480071" y="1258698"/>
                  </a:lnTo>
                  <a:lnTo>
                    <a:pt x="2483555" y="1258394"/>
                  </a:lnTo>
                  <a:lnTo>
                    <a:pt x="2487038" y="1258089"/>
                  </a:lnTo>
                  <a:lnTo>
                    <a:pt x="2490521" y="1257785"/>
                  </a:lnTo>
                  <a:lnTo>
                    <a:pt x="2494004" y="1257481"/>
                  </a:lnTo>
                  <a:lnTo>
                    <a:pt x="2497488" y="1257178"/>
                  </a:lnTo>
                  <a:lnTo>
                    <a:pt x="2500971" y="1256875"/>
                  </a:lnTo>
                  <a:lnTo>
                    <a:pt x="2504454" y="1256573"/>
                  </a:lnTo>
                  <a:lnTo>
                    <a:pt x="2507937" y="1256271"/>
                  </a:lnTo>
                  <a:lnTo>
                    <a:pt x="2511421" y="1255970"/>
                  </a:lnTo>
                  <a:lnTo>
                    <a:pt x="2514904" y="1255669"/>
                  </a:lnTo>
                  <a:lnTo>
                    <a:pt x="2518387" y="1255368"/>
                  </a:lnTo>
                  <a:lnTo>
                    <a:pt x="2521870" y="1255068"/>
                  </a:lnTo>
                  <a:lnTo>
                    <a:pt x="2525354" y="1254769"/>
                  </a:lnTo>
                  <a:lnTo>
                    <a:pt x="2528837" y="1254470"/>
                  </a:lnTo>
                  <a:lnTo>
                    <a:pt x="2532320" y="1254171"/>
                  </a:lnTo>
                  <a:lnTo>
                    <a:pt x="2535803" y="1255987"/>
                  </a:lnTo>
                  <a:lnTo>
                    <a:pt x="2539287" y="1255771"/>
                  </a:lnTo>
                  <a:lnTo>
                    <a:pt x="2542770" y="1255556"/>
                  </a:lnTo>
                  <a:lnTo>
                    <a:pt x="2546253" y="1255341"/>
                  </a:lnTo>
                  <a:lnTo>
                    <a:pt x="2549736" y="1256389"/>
                  </a:lnTo>
                  <a:lnTo>
                    <a:pt x="2553220" y="1256583"/>
                  </a:lnTo>
                  <a:lnTo>
                    <a:pt x="2556703" y="1256777"/>
                  </a:lnTo>
                  <a:lnTo>
                    <a:pt x="2560186" y="1256970"/>
                  </a:lnTo>
                  <a:lnTo>
                    <a:pt x="2563669" y="1257011"/>
                  </a:lnTo>
                  <a:lnTo>
                    <a:pt x="2567153" y="1256879"/>
                  </a:lnTo>
                  <a:lnTo>
                    <a:pt x="2570636" y="1256747"/>
                  </a:lnTo>
                  <a:lnTo>
                    <a:pt x="2574119" y="1256615"/>
                  </a:lnTo>
                  <a:lnTo>
                    <a:pt x="2577602" y="1256483"/>
                  </a:lnTo>
                  <a:lnTo>
                    <a:pt x="2581085" y="1256352"/>
                  </a:lnTo>
                  <a:lnTo>
                    <a:pt x="2584569" y="1256220"/>
                  </a:lnTo>
                  <a:lnTo>
                    <a:pt x="2588052" y="1256090"/>
                  </a:lnTo>
                  <a:lnTo>
                    <a:pt x="2591535" y="1259919"/>
                  </a:lnTo>
                  <a:lnTo>
                    <a:pt x="2595018" y="1259746"/>
                  </a:lnTo>
                  <a:lnTo>
                    <a:pt x="2598502" y="1259573"/>
                  </a:lnTo>
                  <a:lnTo>
                    <a:pt x="2601985" y="1259401"/>
                  </a:lnTo>
                  <a:lnTo>
                    <a:pt x="2605468" y="1259229"/>
                  </a:lnTo>
                  <a:lnTo>
                    <a:pt x="2608951" y="1259057"/>
                  </a:lnTo>
                  <a:lnTo>
                    <a:pt x="2612435" y="1258886"/>
                  </a:lnTo>
                  <a:lnTo>
                    <a:pt x="2615918" y="1258715"/>
                  </a:lnTo>
                  <a:lnTo>
                    <a:pt x="2619401" y="1258544"/>
                  </a:lnTo>
                  <a:lnTo>
                    <a:pt x="2622884" y="1262144"/>
                  </a:lnTo>
                  <a:lnTo>
                    <a:pt x="2626368" y="1261856"/>
                  </a:lnTo>
                  <a:lnTo>
                    <a:pt x="2629851" y="1261568"/>
                  </a:lnTo>
                  <a:lnTo>
                    <a:pt x="2633334" y="1261280"/>
                  </a:lnTo>
                  <a:lnTo>
                    <a:pt x="2636817" y="1260993"/>
                  </a:lnTo>
                  <a:lnTo>
                    <a:pt x="2640301" y="1260706"/>
                  </a:lnTo>
                  <a:lnTo>
                    <a:pt x="2643784" y="1260419"/>
                  </a:lnTo>
                  <a:lnTo>
                    <a:pt x="2647267" y="1260133"/>
                  </a:lnTo>
                  <a:lnTo>
                    <a:pt x="2650750" y="1262225"/>
                  </a:lnTo>
                  <a:lnTo>
                    <a:pt x="2654234" y="1262629"/>
                  </a:lnTo>
                  <a:lnTo>
                    <a:pt x="2657717" y="1263032"/>
                  </a:lnTo>
                  <a:lnTo>
                    <a:pt x="2661200" y="1263433"/>
                  </a:lnTo>
                  <a:lnTo>
                    <a:pt x="2664683" y="1263424"/>
                  </a:lnTo>
                  <a:lnTo>
                    <a:pt x="2668167" y="1263064"/>
                  </a:lnTo>
                  <a:lnTo>
                    <a:pt x="2671650" y="1262704"/>
                  </a:lnTo>
                  <a:lnTo>
                    <a:pt x="2675133" y="1262345"/>
                  </a:lnTo>
                  <a:lnTo>
                    <a:pt x="2678616" y="1264327"/>
                  </a:lnTo>
                  <a:lnTo>
                    <a:pt x="2682100" y="1264345"/>
                  </a:lnTo>
                  <a:lnTo>
                    <a:pt x="2685583" y="1264364"/>
                  </a:lnTo>
                  <a:lnTo>
                    <a:pt x="2689066" y="1264382"/>
                  </a:lnTo>
                  <a:lnTo>
                    <a:pt x="2692549" y="1264400"/>
                  </a:lnTo>
                  <a:lnTo>
                    <a:pt x="2696033" y="1264418"/>
                  </a:lnTo>
                  <a:lnTo>
                    <a:pt x="2699516" y="1264436"/>
                  </a:lnTo>
                  <a:lnTo>
                    <a:pt x="2702999" y="1264453"/>
                  </a:lnTo>
                  <a:lnTo>
                    <a:pt x="2706482" y="1264450"/>
                  </a:lnTo>
                  <a:lnTo>
                    <a:pt x="2709966" y="1264319"/>
                  </a:lnTo>
                  <a:lnTo>
                    <a:pt x="2713449" y="1264189"/>
                  </a:lnTo>
                  <a:lnTo>
                    <a:pt x="2716932" y="1264058"/>
                  </a:lnTo>
                  <a:lnTo>
                    <a:pt x="2720415" y="1263928"/>
                  </a:lnTo>
                  <a:lnTo>
                    <a:pt x="2723899" y="1263724"/>
                  </a:lnTo>
                  <a:lnTo>
                    <a:pt x="2727382" y="1263520"/>
                  </a:lnTo>
                  <a:lnTo>
                    <a:pt x="2730865" y="1263317"/>
                  </a:lnTo>
                  <a:lnTo>
                    <a:pt x="2734348" y="1263113"/>
                  </a:lnTo>
                  <a:lnTo>
                    <a:pt x="2737832" y="1262911"/>
                  </a:lnTo>
                  <a:lnTo>
                    <a:pt x="2741315" y="1262708"/>
                  </a:lnTo>
                  <a:lnTo>
                    <a:pt x="2744798" y="1262506"/>
                  </a:lnTo>
                  <a:lnTo>
                    <a:pt x="2748281" y="1262305"/>
                  </a:lnTo>
                  <a:lnTo>
                    <a:pt x="2751765" y="1262103"/>
                  </a:lnTo>
                  <a:lnTo>
                    <a:pt x="2755248" y="1261902"/>
                  </a:lnTo>
                  <a:lnTo>
                    <a:pt x="2758731" y="1261701"/>
                  </a:lnTo>
                  <a:lnTo>
                    <a:pt x="2762214" y="1261501"/>
                  </a:lnTo>
                  <a:lnTo>
                    <a:pt x="2765698" y="1261233"/>
                  </a:lnTo>
                  <a:lnTo>
                    <a:pt x="2769181" y="1260923"/>
                  </a:lnTo>
                  <a:lnTo>
                    <a:pt x="2772664" y="1260612"/>
                  </a:lnTo>
                  <a:lnTo>
                    <a:pt x="2776147" y="1260303"/>
                  </a:lnTo>
                  <a:lnTo>
                    <a:pt x="2779631" y="1259993"/>
                  </a:lnTo>
                  <a:lnTo>
                    <a:pt x="2783114" y="1259684"/>
                  </a:lnTo>
                  <a:lnTo>
                    <a:pt x="2786597" y="1259375"/>
                  </a:lnTo>
                  <a:lnTo>
                    <a:pt x="2790080" y="1259067"/>
                  </a:lnTo>
                  <a:lnTo>
                    <a:pt x="2793564" y="1258900"/>
                  </a:lnTo>
                  <a:lnTo>
                    <a:pt x="2797047" y="1258998"/>
                  </a:lnTo>
                  <a:lnTo>
                    <a:pt x="2800530" y="1259096"/>
                  </a:lnTo>
                  <a:lnTo>
                    <a:pt x="2804013" y="1259194"/>
                  </a:lnTo>
                  <a:lnTo>
                    <a:pt x="2807497" y="1259532"/>
                  </a:lnTo>
                  <a:lnTo>
                    <a:pt x="2810980" y="1259336"/>
                  </a:lnTo>
                  <a:lnTo>
                    <a:pt x="2814463" y="1259140"/>
                  </a:lnTo>
                  <a:lnTo>
                    <a:pt x="2817946" y="1258945"/>
                  </a:lnTo>
                  <a:lnTo>
                    <a:pt x="2821430" y="1258750"/>
                  </a:lnTo>
                  <a:lnTo>
                    <a:pt x="2824913" y="1258555"/>
                  </a:lnTo>
                  <a:lnTo>
                    <a:pt x="2828396" y="1258360"/>
                  </a:lnTo>
                  <a:lnTo>
                    <a:pt x="2831879" y="1258166"/>
                  </a:lnTo>
                  <a:lnTo>
                    <a:pt x="2835363" y="1257972"/>
                  </a:lnTo>
                  <a:lnTo>
                    <a:pt x="2838846" y="1257917"/>
                  </a:lnTo>
                  <a:lnTo>
                    <a:pt x="2842329" y="1257870"/>
                  </a:lnTo>
                  <a:lnTo>
                    <a:pt x="2845812" y="1257823"/>
                  </a:lnTo>
                  <a:lnTo>
                    <a:pt x="2849296" y="1257776"/>
                  </a:lnTo>
                  <a:lnTo>
                    <a:pt x="2852779" y="1258589"/>
                  </a:lnTo>
                  <a:lnTo>
                    <a:pt x="2856262" y="1258493"/>
                  </a:lnTo>
                  <a:lnTo>
                    <a:pt x="2859745" y="1258397"/>
                  </a:lnTo>
                  <a:lnTo>
                    <a:pt x="2863229" y="1258301"/>
                  </a:lnTo>
                  <a:lnTo>
                    <a:pt x="2866712" y="1258206"/>
                  </a:lnTo>
                  <a:lnTo>
                    <a:pt x="2870195" y="1258111"/>
                  </a:lnTo>
                  <a:lnTo>
                    <a:pt x="2873678" y="1258016"/>
                  </a:lnTo>
                  <a:lnTo>
                    <a:pt x="2877161" y="1257921"/>
                  </a:lnTo>
                  <a:lnTo>
                    <a:pt x="2880645" y="1257826"/>
                  </a:lnTo>
                  <a:lnTo>
                    <a:pt x="2884128" y="1257731"/>
                  </a:lnTo>
                  <a:lnTo>
                    <a:pt x="2887611" y="1257637"/>
                  </a:lnTo>
                  <a:lnTo>
                    <a:pt x="2891094" y="1257543"/>
                  </a:lnTo>
                  <a:lnTo>
                    <a:pt x="2894578" y="1257590"/>
                  </a:lnTo>
                  <a:lnTo>
                    <a:pt x="2898061" y="1257830"/>
                  </a:lnTo>
                  <a:lnTo>
                    <a:pt x="2901544" y="1258070"/>
                  </a:lnTo>
                  <a:lnTo>
                    <a:pt x="2905027" y="1258309"/>
                  </a:lnTo>
                  <a:lnTo>
                    <a:pt x="2908511" y="1259616"/>
                  </a:lnTo>
                  <a:lnTo>
                    <a:pt x="2911994" y="1259498"/>
                  </a:lnTo>
                  <a:lnTo>
                    <a:pt x="2915477" y="1259379"/>
                  </a:lnTo>
                  <a:lnTo>
                    <a:pt x="2918960" y="1259261"/>
                  </a:lnTo>
                  <a:lnTo>
                    <a:pt x="2922444" y="1259177"/>
                  </a:lnTo>
                  <a:lnTo>
                    <a:pt x="2925927" y="1259270"/>
                  </a:lnTo>
                  <a:lnTo>
                    <a:pt x="2929410" y="1259364"/>
                  </a:lnTo>
                  <a:lnTo>
                    <a:pt x="2932893" y="1259457"/>
                  </a:lnTo>
                  <a:lnTo>
                    <a:pt x="2936377" y="1259543"/>
                  </a:lnTo>
                  <a:lnTo>
                    <a:pt x="2939860" y="1259355"/>
                  </a:lnTo>
                  <a:lnTo>
                    <a:pt x="2943343" y="1259168"/>
                  </a:lnTo>
                  <a:lnTo>
                    <a:pt x="2946826" y="1258981"/>
                  </a:lnTo>
                  <a:lnTo>
                    <a:pt x="2950310" y="1258795"/>
                  </a:lnTo>
                  <a:lnTo>
                    <a:pt x="2953793" y="1258608"/>
                  </a:lnTo>
                  <a:lnTo>
                    <a:pt x="2957276" y="1258422"/>
                  </a:lnTo>
                  <a:lnTo>
                    <a:pt x="2960759" y="1258236"/>
                  </a:lnTo>
                  <a:lnTo>
                    <a:pt x="2964243" y="1258051"/>
                  </a:lnTo>
                  <a:lnTo>
                    <a:pt x="2967726" y="1257680"/>
                  </a:lnTo>
                  <a:lnTo>
                    <a:pt x="2971209" y="1257250"/>
                  </a:lnTo>
                  <a:lnTo>
                    <a:pt x="2974692" y="1256820"/>
                  </a:lnTo>
                  <a:lnTo>
                    <a:pt x="2978176" y="1256391"/>
                  </a:lnTo>
                  <a:lnTo>
                    <a:pt x="2981659" y="1255962"/>
                  </a:lnTo>
                  <a:lnTo>
                    <a:pt x="2985142" y="1255533"/>
                  </a:lnTo>
                  <a:lnTo>
                    <a:pt x="2988625" y="1255104"/>
                  </a:lnTo>
                  <a:lnTo>
                    <a:pt x="2992109" y="1254675"/>
                  </a:lnTo>
                  <a:lnTo>
                    <a:pt x="2995592" y="1255239"/>
                  </a:lnTo>
                  <a:lnTo>
                    <a:pt x="2999075" y="1255057"/>
                  </a:lnTo>
                  <a:lnTo>
                    <a:pt x="3002558" y="1254875"/>
                  </a:lnTo>
                  <a:lnTo>
                    <a:pt x="3006042" y="1254693"/>
                  </a:lnTo>
                  <a:lnTo>
                    <a:pt x="3009525" y="1254512"/>
                  </a:lnTo>
                  <a:lnTo>
                    <a:pt x="3013008" y="1254331"/>
                  </a:lnTo>
                  <a:lnTo>
                    <a:pt x="3016491" y="1254150"/>
                  </a:lnTo>
                  <a:lnTo>
                    <a:pt x="3019975" y="1253969"/>
                  </a:lnTo>
                  <a:lnTo>
                    <a:pt x="3023458" y="1257574"/>
                  </a:lnTo>
                  <a:lnTo>
                    <a:pt x="3026941" y="1257667"/>
                  </a:lnTo>
                  <a:lnTo>
                    <a:pt x="3030424" y="1257759"/>
                  </a:lnTo>
                  <a:lnTo>
                    <a:pt x="3033908" y="1257852"/>
                  </a:lnTo>
                  <a:lnTo>
                    <a:pt x="3037391" y="1257894"/>
                  </a:lnTo>
                  <a:lnTo>
                    <a:pt x="3040874" y="1257474"/>
                  </a:lnTo>
                  <a:lnTo>
                    <a:pt x="3044357" y="1257054"/>
                  </a:lnTo>
                  <a:lnTo>
                    <a:pt x="3047841" y="1256635"/>
                  </a:lnTo>
                  <a:lnTo>
                    <a:pt x="3051324" y="1256216"/>
                  </a:lnTo>
                  <a:lnTo>
                    <a:pt x="3054807" y="1255797"/>
                  </a:lnTo>
                  <a:lnTo>
                    <a:pt x="3058290" y="1255378"/>
                  </a:lnTo>
                  <a:lnTo>
                    <a:pt x="3061774" y="1254959"/>
                  </a:lnTo>
                  <a:lnTo>
                    <a:pt x="3065257" y="1254541"/>
                  </a:lnTo>
                  <a:lnTo>
                    <a:pt x="3068740" y="1254323"/>
                  </a:lnTo>
                  <a:lnTo>
                    <a:pt x="3072223" y="1254146"/>
                  </a:lnTo>
                  <a:lnTo>
                    <a:pt x="3075707" y="1253968"/>
                  </a:lnTo>
                  <a:lnTo>
                    <a:pt x="3079190" y="1253791"/>
                  </a:lnTo>
                  <a:lnTo>
                    <a:pt x="3082673" y="1253999"/>
                  </a:lnTo>
                  <a:lnTo>
                    <a:pt x="3086156" y="1254369"/>
                  </a:lnTo>
                  <a:lnTo>
                    <a:pt x="3089640" y="1254738"/>
                  </a:lnTo>
                  <a:lnTo>
                    <a:pt x="3093123" y="1255105"/>
                  </a:lnTo>
                  <a:lnTo>
                    <a:pt x="3096606" y="1257945"/>
                  </a:lnTo>
                  <a:lnTo>
                    <a:pt x="3100089" y="1257768"/>
                  </a:lnTo>
                  <a:lnTo>
                    <a:pt x="3103573" y="1257591"/>
                  </a:lnTo>
                  <a:lnTo>
                    <a:pt x="3107056" y="1257414"/>
                  </a:lnTo>
                  <a:lnTo>
                    <a:pt x="3110539" y="1261275"/>
                  </a:lnTo>
                  <a:lnTo>
                    <a:pt x="3114022" y="1261557"/>
                  </a:lnTo>
                  <a:lnTo>
                    <a:pt x="3117506" y="1261838"/>
                  </a:lnTo>
                  <a:lnTo>
                    <a:pt x="3120989" y="1262117"/>
                  </a:lnTo>
                  <a:lnTo>
                    <a:pt x="3124472" y="1266902"/>
                  </a:lnTo>
                  <a:lnTo>
                    <a:pt x="3127955" y="1267105"/>
                  </a:lnTo>
                  <a:lnTo>
                    <a:pt x="3131439" y="1267308"/>
                  </a:lnTo>
                  <a:lnTo>
                    <a:pt x="3134922" y="1267511"/>
                  </a:lnTo>
                  <a:lnTo>
                    <a:pt x="3138405" y="1267635"/>
                  </a:lnTo>
                  <a:lnTo>
                    <a:pt x="3141888" y="1267394"/>
                  </a:lnTo>
                  <a:lnTo>
                    <a:pt x="3145372" y="1267153"/>
                  </a:lnTo>
                  <a:lnTo>
                    <a:pt x="3148855" y="1266912"/>
                  </a:lnTo>
                  <a:lnTo>
                    <a:pt x="3152338" y="1267710"/>
                  </a:lnTo>
                  <a:lnTo>
                    <a:pt x="3155821" y="1267344"/>
                  </a:lnTo>
                  <a:lnTo>
                    <a:pt x="3159304" y="1266977"/>
                  </a:lnTo>
                  <a:lnTo>
                    <a:pt x="3162788" y="1266612"/>
                  </a:lnTo>
                  <a:lnTo>
                    <a:pt x="3166271" y="1266246"/>
                  </a:lnTo>
                  <a:lnTo>
                    <a:pt x="3169754" y="1270667"/>
                  </a:lnTo>
                  <a:lnTo>
                    <a:pt x="3173237" y="1270737"/>
                  </a:lnTo>
                  <a:lnTo>
                    <a:pt x="3176721" y="1270807"/>
                  </a:lnTo>
                  <a:lnTo>
                    <a:pt x="3180204" y="1270876"/>
                  </a:lnTo>
                  <a:lnTo>
                    <a:pt x="3183687" y="1272621"/>
                  </a:lnTo>
                  <a:lnTo>
                    <a:pt x="3187170" y="1272566"/>
                  </a:lnTo>
                  <a:lnTo>
                    <a:pt x="3190654" y="1272511"/>
                  </a:lnTo>
                  <a:lnTo>
                    <a:pt x="3194137" y="1272456"/>
                  </a:lnTo>
                  <a:lnTo>
                    <a:pt x="3197620" y="1272402"/>
                  </a:lnTo>
                  <a:lnTo>
                    <a:pt x="3201103" y="1272347"/>
                  </a:lnTo>
                  <a:lnTo>
                    <a:pt x="3204587" y="1272292"/>
                  </a:lnTo>
                  <a:lnTo>
                    <a:pt x="3208070" y="1272238"/>
                  </a:lnTo>
                  <a:lnTo>
                    <a:pt x="3211553" y="1274765"/>
                  </a:lnTo>
                  <a:lnTo>
                    <a:pt x="3215036" y="1274888"/>
                  </a:lnTo>
                  <a:lnTo>
                    <a:pt x="3218520" y="1275011"/>
                  </a:lnTo>
                  <a:lnTo>
                    <a:pt x="3222003" y="1275133"/>
                  </a:lnTo>
                  <a:lnTo>
                    <a:pt x="3225486" y="1275074"/>
                  </a:lnTo>
                  <a:lnTo>
                    <a:pt x="3228969" y="1274720"/>
                  </a:lnTo>
                  <a:lnTo>
                    <a:pt x="3232453" y="1274366"/>
                  </a:lnTo>
                  <a:lnTo>
                    <a:pt x="3235936" y="1274013"/>
                  </a:lnTo>
                  <a:lnTo>
                    <a:pt x="3239419" y="1275896"/>
                  </a:lnTo>
                  <a:lnTo>
                    <a:pt x="3242902" y="1275662"/>
                  </a:lnTo>
                  <a:lnTo>
                    <a:pt x="3246386" y="1275429"/>
                  </a:lnTo>
                  <a:lnTo>
                    <a:pt x="3249869" y="1275195"/>
                  </a:lnTo>
                  <a:lnTo>
                    <a:pt x="3253352" y="1280504"/>
                  </a:lnTo>
                  <a:lnTo>
                    <a:pt x="3256835" y="1280271"/>
                  </a:lnTo>
                  <a:lnTo>
                    <a:pt x="3260319" y="1280038"/>
                  </a:lnTo>
                  <a:lnTo>
                    <a:pt x="3263802" y="1279806"/>
                  </a:lnTo>
                  <a:lnTo>
                    <a:pt x="3267285" y="1279574"/>
                  </a:lnTo>
                  <a:lnTo>
                    <a:pt x="3270768" y="1280573"/>
                  </a:lnTo>
                  <a:lnTo>
                    <a:pt x="3274252" y="1280627"/>
                  </a:lnTo>
                  <a:lnTo>
                    <a:pt x="3277735" y="1280682"/>
                  </a:lnTo>
                  <a:lnTo>
                    <a:pt x="3281218" y="1280736"/>
                  </a:lnTo>
                  <a:lnTo>
                    <a:pt x="3284701" y="1289412"/>
                  </a:lnTo>
                  <a:lnTo>
                    <a:pt x="3288185" y="1289291"/>
                  </a:lnTo>
                  <a:lnTo>
                    <a:pt x="3291668" y="1289170"/>
                  </a:lnTo>
                  <a:lnTo>
                    <a:pt x="3295151" y="1289049"/>
                  </a:lnTo>
                  <a:lnTo>
                    <a:pt x="3298634" y="1288928"/>
                  </a:lnTo>
                  <a:lnTo>
                    <a:pt x="3302118" y="1288808"/>
                  </a:lnTo>
                  <a:lnTo>
                    <a:pt x="3305601" y="1288687"/>
                  </a:lnTo>
                  <a:lnTo>
                    <a:pt x="3309084" y="1288567"/>
                  </a:lnTo>
                  <a:lnTo>
                    <a:pt x="3312567" y="1294348"/>
                  </a:lnTo>
                  <a:lnTo>
                    <a:pt x="3316051" y="1294066"/>
                  </a:lnTo>
                  <a:lnTo>
                    <a:pt x="3319534" y="1293785"/>
                  </a:lnTo>
                  <a:lnTo>
                    <a:pt x="3323017" y="1293504"/>
                  </a:lnTo>
                  <a:lnTo>
                    <a:pt x="3326500" y="1293211"/>
                  </a:lnTo>
                  <a:lnTo>
                    <a:pt x="3329984" y="1292904"/>
                  </a:lnTo>
                  <a:lnTo>
                    <a:pt x="3333467" y="1292597"/>
                  </a:lnTo>
                  <a:lnTo>
                    <a:pt x="3336950" y="1292290"/>
                  </a:lnTo>
                  <a:lnTo>
                    <a:pt x="3340433" y="1291984"/>
                  </a:lnTo>
                  <a:lnTo>
                    <a:pt x="3343917" y="1291677"/>
                  </a:lnTo>
                  <a:lnTo>
                    <a:pt x="3347400" y="1291371"/>
                  </a:lnTo>
                  <a:lnTo>
                    <a:pt x="3350883" y="1291065"/>
                  </a:lnTo>
                  <a:lnTo>
                    <a:pt x="3354366" y="1296611"/>
                  </a:lnTo>
                  <a:lnTo>
                    <a:pt x="3357850" y="1296282"/>
                  </a:lnTo>
                  <a:lnTo>
                    <a:pt x="3361333" y="1295953"/>
                  </a:lnTo>
                  <a:lnTo>
                    <a:pt x="3364816" y="1295624"/>
                  </a:lnTo>
                  <a:lnTo>
                    <a:pt x="3368299" y="1297015"/>
                  </a:lnTo>
                  <a:lnTo>
                    <a:pt x="3371783" y="1296893"/>
                  </a:lnTo>
                  <a:lnTo>
                    <a:pt x="3375266" y="1296772"/>
                  </a:lnTo>
                  <a:lnTo>
                    <a:pt x="3378749" y="1296650"/>
                  </a:lnTo>
                  <a:lnTo>
                    <a:pt x="3382232" y="1296529"/>
                  </a:lnTo>
                  <a:lnTo>
                    <a:pt x="3385716" y="1296218"/>
                  </a:lnTo>
                  <a:lnTo>
                    <a:pt x="3389199" y="1295892"/>
                  </a:lnTo>
                  <a:lnTo>
                    <a:pt x="3392682" y="1295566"/>
                  </a:lnTo>
                  <a:lnTo>
                    <a:pt x="3396165" y="1295240"/>
                  </a:lnTo>
                  <a:lnTo>
                    <a:pt x="3399649" y="1294914"/>
                  </a:lnTo>
                  <a:lnTo>
                    <a:pt x="3403132" y="1294588"/>
                  </a:lnTo>
                  <a:lnTo>
                    <a:pt x="3406615" y="1294263"/>
                  </a:lnTo>
                  <a:lnTo>
                    <a:pt x="3410098" y="1293938"/>
                  </a:lnTo>
                  <a:lnTo>
                    <a:pt x="3413582" y="1297592"/>
                  </a:lnTo>
                  <a:lnTo>
                    <a:pt x="3417065" y="1297218"/>
                  </a:lnTo>
                  <a:lnTo>
                    <a:pt x="3420548" y="1296845"/>
                  </a:lnTo>
                  <a:lnTo>
                    <a:pt x="3424031" y="1296471"/>
                  </a:lnTo>
                  <a:lnTo>
                    <a:pt x="3427515" y="1298005"/>
                  </a:lnTo>
                  <a:lnTo>
                    <a:pt x="3430998" y="1297683"/>
                  </a:lnTo>
                  <a:lnTo>
                    <a:pt x="3434481" y="1297362"/>
                  </a:lnTo>
                  <a:lnTo>
                    <a:pt x="3437964" y="1297041"/>
                  </a:lnTo>
                  <a:lnTo>
                    <a:pt x="3441447" y="1297117"/>
                  </a:lnTo>
                  <a:lnTo>
                    <a:pt x="3444931" y="1296746"/>
                  </a:lnTo>
                  <a:lnTo>
                    <a:pt x="3448414" y="1296375"/>
                  </a:lnTo>
                  <a:lnTo>
                    <a:pt x="3451897" y="1296004"/>
                  </a:lnTo>
                  <a:lnTo>
                    <a:pt x="3455380" y="1296259"/>
                  </a:lnTo>
                  <a:lnTo>
                    <a:pt x="3458864" y="1295889"/>
                  </a:lnTo>
                  <a:lnTo>
                    <a:pt x="3462347" y="1295519"/>
                  </a:lnTo>
                  <a:lnTo>
                    <a:pt x="3465830" y="1295149"/>
                  </a:lnTo>
                  <a:lnTo>
                    <a:pt x="3469313" y="1297885"/>
                  </a:lnTo>
                  <a:lnTo>
                    <a:pt x="3472797" y="1297518"/>
                  </a:lnTo>
                  <a:lnTo>
                    <a:pt x="3476280" y="1297151"/>
                  </a:lnTo>
                  <a:lnTo>
                    <a:pt x="3479763" y="1296784"/>
                  </a:lnTo>
                  <a:lnTo>
                    <a:pt x="3483246" y="1296417"/>
                  </a:lnTo>
                  <a:lnTo>
                    <a:pt x="3483246" y="129662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838762"/>
              <a:ext cx="3483246" cy="1713304"/>
            </a:xfrm>
            <a:custGeom>
              <a:avLst/>
              <a:gdLst/>
              <a:ahLst/>
              <a:cxnLst/>
              <a:rect l="0" t="0" r="0" b="0"/>
              <a:pathLst>
                <a:path w="3483246" h="1713304">
                  <a:moveTo>
                    <a:pt x="0" y="1713304"/>
                  </a:moveTo>
                  <a:lnTo>
                    <a:pt x="3483" y="1034604"/>
                  </a:lnTo>
                  <a:lnTo>
                    <a:pt x="6966" y="577258"/>
                  </a:lnTo>
                  <a:lnTo>
                    <a:pt x="10449" y="248161"/>
                  </a:lnTo>
                  <a:lnTo>
                    <a:pt x="13932" y="0"/>
                  </a:lnTo>
                  <a:lnTo>
                    <a:pt x="17416" y="1468404"/>
                  </a:lnTo>
                  <a:lnTo>
                    <a:pt x="20899" y="1423499"/>
                  </a:lnTo>
                  <a:lnTo>
                    <a:pt x="24382" y="1379822"/>
                  </a:lnTo>
                  <a:lnTo>
                    <a:pt x="27865" y="1337325"/>
                  </a:lnTo>
                  <a:lnTo>
                    <a:pt x="31349" y="1371230"/>
                  </a:lnTo>
                  <a:lnTo>
                    <a:pt x="34832" y="1337325"/>
                  </a:lnTo>
                  <a:lnTo>
                    <a:pt x="38315" y="1304143"/>
                  </a:lnTo>
                  <a:lnTo>
                    <a:pt x="41798" y="1271663"/>
                  </a:lnTo>
                  <a:lnTo>
                    <a:pt x="45282" y="1410136"/>
                  </a:lnTo>
                  <a:lnTo>
                    <a:pt x="48765" y="1388987"/>
                  </a:lnTo>
                  <a:lnTo>
                    <a:pt x="52248" y="1368117"/>
                  </a:lnTo>
                  <a:lnTo>
                    <a:pt x="55731" y="1347521"/>
                  </a:lnTo>
                  <a:lnTo>
                    <a:pt x="59215" y="1364759"/>
                  </a:lnTo>
                  <a:lnTo>
                    <a:pt x="62698" y="1346416"/>
                  </a:lnTo>
                  <a:lnTo>
                    <a:pt x="66181" y="1328286"/>
                  </a:lnTo>
                  <a:lnTo>
                    <a:pt x="69664" y="1310366"/>
                  </a:lnTo>
                  <a:lnTo>
                    <a:pt x="73148" y="1311737"/>
                  </a:lnTo>
                  <a:lnTo>
                    <a:pt x="76631" y="1294912"/>
                  </a:lnTo>
                  <a:lnTo>
                    <a:pt x="80114" y="1278269"/>
                  </a:lnTo>
                  <a:lnTo>
                    <a:pt x="83597" y="1261806"/>
                  </a:lnTo>
                  <a:lnTo>
                    <a:pt x="87081" y="1308431"/>
                  </a:lnTo>
                  <a:lnTo>
                    <a:pt x="90564" y="1294185"/>
                  </a:lnTo>
                  <a:lnTo>
                    <a:pt x="94047" y="1280070"/>
                  </a:lnTo>
                  <a:lnTo>
                    <a:pt x="97530" y="1266084"/>
                  </a:lnTo>
                  <a:lnTo>
                    <a:pt x="101014" y="1348545"/>
                  </a:lnTo>
                  <a:lnTo>
                    <a:pt x="104497" y="1337325"/>
                  </a:lnTo>
                  <a:lnTo>
                    <a:pt x="107980" y="1326185"/>
                  </a:lnTo>
                  <a:lnTo>
                    <a:pt x="111463" y="1315125"/>
                  </a:lnTo>
                  <a:lnTo>
                    <a:pt x="114947" y="1304143"/>
                  </a:lnTo>
                  <a:lnTo>
                    <a:pt x="118430" y="1310932"/>
                  </a:lnTo>
                  <a:lnTo>
                    <a:pt x="121913" y="1300500"/>
                  </a:lnTo>
                  <a:lnTo>
                    <a:pt x="125396" y="1290138"/>
                  </a:lnTo>
                  <a:lnTo>
                    <a:pt x="128880" y="1279847"/>
                  </a:lnTo>
                  <a:lnTo>
                    <a:pt x="132363" y="1345948"/>
                  </a:lnTo>
                  <a:lnTo>
                    <a:pt x="135846" y="1337325"/>
                  </a:lnTo>
                  <a:lnTo>
                    <a:pt x="139329" y="1328748"/>
                  </a:lnTo>
                  <a:lnTo>
                    <a:pt x="142813" y="1320219"/>
                  </a:lnTo>
                  <a:lnTo>
                    <a:pt x="146296" y="1348933"/>
                  </a:lnTo>
                  <a:lnTo>
                    <a:pt x="149779" y="1341184"/>
                  </a:lnTo>
                  <a:lnTo>
                    <a:pt x="153262" y="1333474"/>
                  </a:lnTo>
                  <a:lnTo>
                    <a:pt x="156746" y="1325802"/>
                  </a:lnTo>
                  <a:lnTo>
                    <a:pt x="160229" y="1361222"/>
                  </a:lnTo>
                  <a:lnTo>
                    <a:pt x="163712" y="1354357"/>
                  </a:lnTo>
                  <a:lnTo>
                    <a:pt x="167195" y="1347521"/>
                  </a:lnTo>
                  <a:lnTo>
                    <a:pt x="170679" y="1340716"/>
                  </a:lnTo>
                  <a:lnTo>
                    <a:pt x="174162" y="1356426"/>
                  </a:lnTo>
                  <a:lnTo>
                    <a:pt x="177645" y="1350033"/>
                  </a:lnTo>
                  <a:lnTo>
                    <a:pt x="181128" y="1343666"/>
                  </a:lnTo>
                  <a:lnTo>
                    <a:pt x="184612" y="1337325"/>
                  </a:lnTo>
                  <a:lnTo>
                    <a:pt x="188095" y="1383618"/>
                  </a:lnTo>
                  <a:lnTo>
                    <a:pt x="191578" y="1378100"/>
                  </a:lnTo>
                  <a:lnTo>
                    <a:pt x="195061" y="1372602"/>
                  </a:lnTo>
                  <a:lnTo>
                    <a:pt x="198545" y="1367122"/>
                  </a:lnTo>
                  <a:lnTo>
                    <a:pt x="202028" y="1366649"/>
                  </a:lnTo>
                  <a:lnTo>
                    <a:pt x="205511" y="1361276"/>
                  </a:lnTo>
                  <a:lnTo>
                    <a:pt x="208994" y="1355922"/>
                  </a:lnTo>
                  <a:lnTo>
                    <a:pt x="212478" y="1350585"/>
                  </a:lnTo>
                  <a:lnTo>
                    <a:pt x="215961" y="1392682"/>
                  </a:lnTo>
                  <a:lnTo>
                    <a:pt x="219444" y="1387994"/>
                  </a:lnTo>
                  <a:lnTo>
                    <a:pt x="222927" y="1383319"/>
                  </a:lnTo>
                  <a:lnTo>
                    <a:pt x="226411" y="1378659"/>
                  </a:lnTo>
                  <a:lnTo>
                    <a:pt x="229894" y="1374012"/>
                  </a:lnTo>
                  <a:lnTo>
                    <a:pt x="233377" y="1375549"/>
                  </a:lnTo>
                  <a:lnTo>
                    <a:pt x="236860" y="1371003"/>
                  </a:lnTo>
                  <a:lnTo>
                    <a:pt x="240344" y="1366471"/>
                  </a:lnTo>
                  <a:lnTo>
                    <a:pt x="243827" y="1361951"/>
                  </a:lnTo>
                  <a:lnTo>
                    <a:pt x="247310" y="1375520"/>
                  </a:lnTo>
                  <a:lnTo>
                    <a:pt x="250793" y="1371230"/>
                  </a:lnTo>
                  <a:lnTo>
                    <a:pt x="254277" y="1366952"/>
                  </a:lnTo>
                  <a:lnTo>
                    <a:pt x="257760" y="1362685"/>
                  </a:lnTo>
                  <a:lnTo>
                    <a:pt x="261243" y="1368117"/>
                  </a:lnTo>
                  <a:lnTo>
                    <a:pt x="264726" y="1363976"/>
                  </a:lnTo>
                  <a:lnTo>
                    <a:pt x="268210" y="1359846"/>
                  </a:lnTo>
                  <a:lnTo>
                    <a:pt x="271693" y="1355727"/>
                  </a:lnTo>
                  <a:lnTo>
                    <a:pt x="275176" y="1353573"/>
                  </a:lnTo>
                  <a:lnTo>
                    <a:pt x="278659" y="1349495"/>
                  </a:lnTo>
                  <a:lnTo>
                    <a:pt x="282143" y="1345427"/>
                  </a:lnTo>
                  <a:lnTo>
                    <a:pt x="285626" y="1341371"/>
                  </a:lnTo>
                  <a:lnTo>
                    <a:pt x="289109" y="1339334"/>
                  </a:lnTo>
                  <a:lnTo>
                    <a:pt x="292592" y="1335317"/>
                  </a:lnTo>
                  <a:lnTo>
                    <a:pt x="296075" y="1331311"/>
                  </a:lnTo>
                  <a:lnTo>
                    <a:pt x="299559" y="1327315"/>
                  </a:lnTo>
                  <a:lnTo>
                    <a:pt x="303042" y="1333429"/>
                  </a:lnTo>
                  <a:lnTo>
                    <a:pt x="306525" y="1329544"/>
                  </a:lnTo>
                  <a:lnTo>
                    <a:pt x="310008" y="1325669"/>
                  </a:lnTo>
                  <a:lnTo>
                    <a:pt x="313492" y="1321803"/>
                  </a:lnTo>
                  <a:lnTo>
                    <a:pt x="316975" y="1323966"/>
                  </a:lnTo>
                  <a:lnTo>
                    <a:pt x="320458" y="1320171"/>
                  </a:lnTo>
                  <a:lnTo>
                    <a:pt x="323941" y="1316385"/>
                  </a:lnTo>
                  <a:lnTo>
                    <a:pt x="327425" y="1312608"/>
                  </a:lnTo>
                  <a:lnTo>
                    <a:pt x="330908" y="1308840"/>
                  </a:lnTo>
                  <a:lnTo>
                    <a:pt x="334391" y="1320917"/>
                  </a:lnTo>
                  <a:lnTo>
                    <a:pt x="337874" y="1317294"/>
                  </a:lnTo>
                  <a:lnTo>
                    <a:pt x="341358" y="1313680"/>
                  </a:lnTo>
                  <a:lnTo>
                    <a:pt x="344841" y="1310074"/>
                  </a:lnTo>
                  <a:lnTo>
                    <a:pt x="348324" y="1316063"/>
                  </a:lnTo>
                  <a:lnTo>
                    <a:pt x="351807" y="1312547"/>
                  </a:lnTo>
                  <a:lnTo>
                    <a:pt x="355291" y="1309040"/>
                  </a:lnTo>
                  <a:lnTo>
                    <a:pt x="358774" y="1305541"/>
                  </a:lnTo>
                  <a:lnTo>
                    <a:pt x="362257" y="1302049"/>
                  </a:lnTo>
                  <a:lnTo>
                    <a:pt x="365740" y="1298566"/>
                  </a:lnTo>
                  <a:lnTo>
                    <a:pt x="369224" y="1295090"/>
                  </a:lnTo>
                  <a:lnTo>
                    <a:pt x="372707" y="1291622"/>
                  </a:lnTo>
                  <a:lnTo>
                    <a:pt x="376190" y="1290138"/>
                  </a:lnTo>
                  <a:lnTo>
                    <a:pt x="379673" y="1286700"/>
                  </a:lnTo>
                  <a:lnTo>
                    <a:pt x="383157" y="1283269"/>
                  </a:lnTo>
                  <a:lnTo>
                    <a:pt x="386640" y="1279847"/>
                  </a:lnTo>
                  <a:lnTo>
                    <a:pt x="390123" y="1328121"/>
                  </a:lnTo>
                  <a:lnTo>
                    <a:pt x="393606" y="1325065"/>
                  </a:lnTo>
                  <a:lnTo>
                    <a:pt x="397090" y="1322015"/>
                  </a:lnTo>
                  <a:lnTo>
                    <a:pt x="400573" y="1318971"/>
                  </a:lnTo>
                  <a:lnTo>
                    <a:pt x="404056" y="1319137"/>
                  </a:lnTo>
                  <a:lnTo>
                    <a:pt x="407539" y="1316127"/>
                  </a:lnTo>
                  <a:lnTo>
                    <a:pt x="411023" y="1313122"/>
                  </a:lnTo>
                  <a:lnTo>
                    <a:pt x="414506" y="1310123"/>
                  </a:lnTo>
                  <a:lnTo>
                    <a:pt x="417989" y="1308755"/>
                  </a:lnTo>
                  <a:lnTo>
                    <a:pt x="421472" y="1305778"/>
                  </a:lnTo>
                  <a:lnTo>
                    <a:pt x="424956" y="1302807"/>
                  </a:lnTo>
                  <a:lnTo>
                    <a:pt x="428439" y="1299841"/>
                  </a:lnTo>
                  <a:lnTo>
                    <a:pt x="431922" y="1296882"/>
                  </a:lnTo>
                  <a:lnTo>
                    <a:pt x="435405" y="1293928"/>
                  </a:lnTo>
                  <a:lnTo>
                    <a:pt x="438889" y="1290980"/>
                  </a:lnTo>
                  <a:lnTo>
                    <a:pt x="442372" y="1288037"/>
                  </a:lnTo>
                  <a:lnTo>
                    <a:pt x="445855" y="1285100"/>
                  </a:lnTo>
                  <a:lnTo>
                    <a:pt x="449338" y="1283872"/>
                  </a:lnTo>
                  <a:lnTo>
                    <a:pt x="452822" y="1280956"/>
                  </a:lnTo>
                  <a:lnTo>
                    <a:pt x="456305" y="1278046"/>
                  </a:lnTo>
                  <a:lnTo>
                    <a:pt x="459788" y="1275141"/>
                  </a:lnTo>
                  <a:lnTo>
                    <a:pt x="463271" y="1280750"/>
                  </a:lnTo>
                  <a:lnTo>
                    <a:pt x="466755" y="1277905"/>
                  </a:lnTo>
                  <a:lnTo>
                    <a:pt x="470238" y="1275064"/>
                  </a:lnTo>
                  <a:lnTo>
                    <a:pt x="473721" y="1272229"/>
                  </a:lnTo>
                  <a:lnTo>
                    <a:pt x="477204" y="1271099"/>
                  </a:lnTo>
                  <a:lnTo>
                    <a:pt x="480688" y="1268284"/>
                  </a:lnTo>
                  <a:lnTo>
                    <a:pt x="484171" y="1265473"/>
                  </a:lnTo>
                  <a:lnTo>
                    <a:pt x="487654" y="1262668"/>
                  </a:lnTo>
                  <a:lnTo>
                    <a:pt x="491137" y="1274921"/>
                  </a:lnTo>
                  <a:lnTo>
                    <a:pt x="494621" y="1272205"/>
                  </a:lnTo>
                  <a:lnTo>
                    <a:pt x="498104" y="1269495"/>
                  </a:lnTo>
                  <a:lnTo>
                    <a:pt x="501587" y="1266789"/>
                  </a:lnTo>
                  <a:lnTo>
                    <a:pt x="505070" y="1280013"/>
                  </a:lnTo>
                  <a:lnTo>
                    <a:pt x="508554" y="1277398"/>
                  </a:lnTo>
                  <a:lnTo>
                    <a:pt x="512037" y="1274789"/>
                  </a:lnTo>
                  <a:lnTo>
                    <a:pt x="515520" y="1272183"/>
                  </a:lnTo>
                  <a:lnTo>
                    <a:pt x="519003" y="1281779"/>
                  </a:lnTo>
                  <a:lnTo>
                    <a:pt x="522487" y="1279243"/>
                  </a:lnTo>
                  <a:lnTo>
                    <a:pt x="525970" y="1276712"/>
                  </a:lnTo>
                  <a:lnTo>
                    <a:pt x="529453" y="1274185"/>
                  </a:lnTo>
                  <a:lnTo>
                    <a:pt x="532936" y="1274667"/>
                  </a:lnTo>
                  <a:lnTo>
                    <a:pt x="536420" y="1272163"/>
                  </a:lnTo>
                  <a:lnTo>
                    <a:pt x="539903" y="1269663"/>
                  </a:lnTo>
                  <a:lnTo>
                    <a:pt x="543386" y="1267168"/>
                  </a:lnTo>
                  <a:lnTo>
                    <a:pt x="546869" y="1264676"/>
                  </a:lnTo>
                  <a:lnTo>
                    <a:pt x="550353" y="1262189"/>
                  </a:lnTo>
                  <a:lnTo>
                    <a:pt x="553836" y="1259705"/>
                  </a:lnTo>
                  <a:lnTo>
                    <a:pt x="557319" y="1257226"/>
                  </a:lnTo>
                  <a:lnTo>
                    <a:pt x="560802" y="1254751"/>
                  </a:lnTo>
                  <a:lnTo>
                    <a:pt x="564286" y="1264404"/>
                  </a:lnTo>
                  <a:lnTo>
                    <a:pt x="567769" y="1261992"/>
                  </a:lnTo>
                  <a:lnTo>
                    <a:pt x="571252" y="1259584"/>
                  </a:lnTo>
                  <a:lnTo>
                    <a:pt x="574735" y="1257179"/>
                  </a:lnTo>
                  <a:lnTo>
                    <a:pt x="578218" y="1260711"/>
                  </a:lnTo>
                  <a:lnTo>
                    <a:pt x="581702" y="1258341"/>
                  </a:lnTo>
                  <a:lnTo>
                    <a:pt x="585185" y="1255974"/>
                  </a:lnTo>
                  <a:lnTo>
                    <a:pt x="588668" y="1253611"/>
                  </a:lnTo>
                  <a:lnTo>
                    <a:pt x="592151" y="1251252"/>
                  </a:lnTo>
                  <a:lnTo>
                    <a:pt x="595635" y="1248896"/>
                  </a:lnTo>
                  <a:lnTo>
                    <a:pt x="599118" y="1246545"/>
                  </a:lnTo>
                  <a:lnTo>
                    <a:pt x="602601" y="1244196"/>
                  </a:lnTo>
                  <a:lnTo>
                    <a:pt x="606084" y="1241852"/>
                  </a:lnTo>
                  <a:lnTo>
                    <a:pt x="609568" y="1239511"/>
                  </a:lnTo>
                  <a:lnTo>
                    <a:pt x="613051" y="1237173"/>
                  </a:lnTo>
                  <a:lnTo>
                    <a:pt x="616534" y="1234840"/>
                  </a:lnTo>
                  <a:lnTo>
                    <a:pt x="620017" y="1243057"/>
                  </a:lnTo>
                  <a:lnTo>
                    <a:pt x="623501" y="1240774"/>
                  </a:lnTo>
                  <a:lnTo>
                    <a:pt x="626984" y="1238494"/>
                  </a:lnTo>
                  <a:lnTo>
                    <a:pt x="630467" y="1236218"/>
                  </a:lnTo>
                  <a:lnTo>
                    <a:pt x="633950" y="1239862"/>
                  </a:lnTo>
                  <a:lnTo>
                    <a:pt x="637434" y="1237616"/>
                  </a:lnTo>
                  <a:lnTo>
                    <a:pt x="640917" y="1235373"/>
                  </a:lnTo>
                  <a:lnTo>
                    <a:pt x="644400" y="1233133"/>
                  </a:lnTo>
                  <a:lnTo>
                    <a:pt x="647883" y="1230897"/>
                  </a:lnTo>
                  <a:lnTo>
                    <a:pt x="651367" y="1228665"/>
                  </a:lnTo>
                  <a:lnTo>
                    <a:pt x="654850" y="1226435"/>
                  </a:lnTo>
                  <a:lnTo>
                    <a:pt x="658333" y="1224209"/>
                  </a:lnTo>
                  <a:lnTo>
                    <a:pt x="661816" y="1221986"/>
                  </a:lnTo>
                  <a:lnTo>
                    <a:pt x="665300" y="1228680"/>
                  </a:lnTo>
                  <a:lnTo>
                    <a:pt x="668783" y="1226498"/>
                  </a:lnTo>
                  <a:lnTo>
                    <a:pt x="672266" y="1224318"/>
                  </a:lnTo>
                  <a:lnTo>
                    <a:pt x="675749" y="1222142"/>
                  </a:lnTo>
                  <a:lnTo>
                    <a:pt x="679233" y="1231536"/>
                  </a:lnTo>
                  <a:lnTo>
                    <a:pt x="682716" y="1229409"/>
                  </a:lnTo>
                  <a:lnTo>
                    <a:pt x="686199" y="1227284"/>
                  </a:lnTo>
                  <a:lnTo>
                    <a:pt x="689682" y="1225163"/>
                  </a:lnTo>
                  <a:lnTo>
                    <a:pt x="693166" y="1228710"/>
                  </a:lnTo>
                  <a:lnTo>
                    <a:pt x="696649" y="1226615"/>
                  </a:lnTo>
                  <a:lnTo>
                    <a:pt x="700132" y="1224523"/>
                  </a:lnTo>
                  <a:lnTo>
                    <a:pt x="703615" y="1222434"/>
                  </a:lnTo>
                  <a:lnTo>
                    <a:pt x="707099" y="1238309"/>
                  </a:lnTo>
                  <a:lnTo>
                    <a:pt x="710582" y="1236609"/>
                  </a:lnTo>
                  <a:lnTo>
                    <a:pt x="714065" y="1234914"/>
                  </a:lnTo>
                  <a:lnTo>
                    <a:pt x="717548" y="1233224"/>
                  </a:lnTo>
                  <a:lnTo>
                    <a:pt x="721032" y="1250582"/>
                  </a:lnTo>
                  <a:lnTo>
                    <a:pt x="724515" y="1248645"/>
                  </a:lnTo>
                  <a:lnTo>
                    <a:pt x="727998" y="1246710"/>
                  </a:lnTo>
                  <a:lnTo>
                    <a:pt x="731481" y="1244778"/>
                  </a:lnTo>
                  <a:lnTo>
                    <a:pt x="734965" y="1245324"/>
                  </a:lnTo>
                  <a:lnTo>
                    <a:pt x="738448" y="1243405"/>
                  </a:lnTo>
                  <a:lnTo>
                    <a:pt x="741931" y="1241489"/>
                  </a:lnTo>
                  <a:lnTo>
                    <a:pt x="745414" y="1239575"/>
                  </a:lnTo>
                  <a:lnTo>
                    <a:pt x="748898" y="1241379"/>
                  </a:lnTo>
                  <a:lnTo>
                    <a:pt x="752381" y="1239483"/>
                  </a:lnTo>
                  <a:lnTo>
                    <a:pt x="755864" y="1237589"/>
                  </a:lnTo>
                  <a:lnTo>
                    <a:pt x="759347" y="1235697"/>
                  </a:lnTo>
                  <a:lnTo>
                    <a:pt x="762831" y="1233808"/>
                  </a:lnTo>
                  <a:lnTo>
                    <a:pt x="766314" y="1246463"/>
                  </a:lnTo>
                  <a:lnTo>
                    <a:pt x="769797" y="1244626"/>
                  </a:lnTo>
                  <a:lnTo>
                    <a:pt x="773280" y="1242792"/>
                  </a:lnTo>
                  <a:lnTo>
                    <a:pt x="776764" y="1240960"/>
                  </a:lnTo>
                  <a:lnTo>
                    <a:pt x="780247" y="1255235"/>
                  </a:lnTo>
                  <a:lnTo>
                    <a:pt x="783730" y="1253460"/>
                  </a:lnTo>
                  <a:lnTo>
                    <a:pt x="787213" y="1251687"/>
                  </a:lnTo>
                  <a:lnTo>
                    <a:pt x="790697" y="1249916"/>
                  </a:lnTo>
                  <a:lnTo>
                    <a:pt x="794180" y="1250388"/>
                  </a:lnTo>
                  <a:lnTo>
                    <a:pt x="797663" y="1248628"/>
                  </a:lnTo>
                  <a:lnTo>
                    <a:pt x="801146" y="1246871"/>
                  </a:lnTo>
                  <a:lnTo>
                    <a:pt x="804630" y="1245116"/>
                  </a:lnTo>
                  <a:lnTo>
                    <a:pt x="808113" y="1253311"/>
                  </a:lnTo>
                  <a:lnTo>
                    <a:pt x="811596" y="1251591"/>
                  </a:lnTo>
                  <a:lnTo>
                    <a:pt x="815079" y="1249873"/>
                  </a:lnTo>
                  <a:lnTo>
                    <a:pt x="818563" y="1248157"/>
                  </a:lnTo>
                  <a:lnTo>
                    <a:pt x="822046" y="1248624"/>
                  </a:lnTo>
                  <a:lnTo>
                    <a:pt x="825529" y="1246918"/>
                  </a:lnTo>
                  <a:lnTo>
                    <a:pt x="829012" y="1245215"/>
                  </a:lnTo>
                  <a:lnTo>
                    <a:pt x="832496" y="1243513"/>
                  </a:lnTo>
                  <a:lnTo>
                    <a:pt x="835979" y="1250444"/>
                  </a:lnTo>
                  <a:lnTo>
                    <a:pt x="839462" y="1248772"/>
                  </a:lnTo>
                  <a:lnTo>
                    <a:pt x="842945" y="1247103"/>
                  </a:lnTo>
                  <a:lnTo>
                    <a:pt x="846429" y="1245435"/>
                  </a:lnTo>
                  <a:lnTo>
                    <a:pt x="849912" y="1260315"/>
                  </a:lnTo>
                  <a:lnTo>
                    <a:pt x="853395" y="1258701"/>
                  </a:lnTo>
                  <a:lnTo>
                    <a:pt x="856878" y="1257088"/>
                  </a:lnTo>
                  <a:lnTo>
                    <a:pt x="860361" y="1255477"/>
                  </a:lnTo>
                  <a:lnTo>
                    <a:pt x="863845" y="1269475"/>
                  </a:lnTo>
                  <a:lnTo>
                    <a:pt x="867328" y="1267914"/>
                  </a:lnTo>
                  <a:lnTo>
                    <a:pt x="870811" y="1266355"/>
                  </a:lnTo>
                  <a:lnTo>
                    <a:pt x="874294" y="1264797"/>
                  </a:lnTo>
                  <a:lnTo>
                    <a:pt x="877778" y="1263241"/>
                  </a:lnTo>
                  <a:lnTo>
                    <a:pt x="881261" y="1263592"/>
                  </a:lnTo>
                  <a:lnTo>
                    <a:pt x="884744" y="1262044"/>
                  </a:lnTo>
                  <a:lnTo>
                    <a:pt x="888227" y="1260499"/>
                  </a:lnTo>
                  <a:lnTo>
                    <a:pt x="891711" y="1258955"/>
                  </a:lnTo>
                  <a:lnTo>
                    <a:pt x="895194" y="1269552"/>
                  </a:lnTo>
                  <a:lnTo>
                    <a:pt x="898677" y="1268046"/>
                  </a:lnTo>
                  <a:lnTo>
                    <a:pt x="902160" y="1266542"/>
                  </a:lnTo>
                  <a:lnTo>
                    <a:pt x="905644" y="1265039"/>
                  </a:lnTo>
                  <a:lnTo>
                    <a:pt x="909127" y="1275181"/>
                  </a:lnTo>
                  <a:lnTo>
                    <a:pt x="912610" y="1273714"/>
                  </a:lnTo>
                  <a:lnTo>
                    <a:pt x="916093" y="1272248"/>
                  </a:lnTo>
                  <a:lnTo>
                    <a:pt x="919577" y="1270785"/>
                  </a:lnTo>
                  <a:lnTo>
                    <a:pt x="923060" y="1290339"/>
                  </a:lnTo>
                  <a:lnTo>
                    <a:pt x="926543" y="1288937"/>
                  </a:lnTo>
                  <a:lnTo>
                    <a:pt x="930026" y="1287537"/>
                  </a:lnTo>
                  <a:lnTo>
                    <a:pt x="933510" y="1286138"/>
                  </a:lnTo>
                  <a:lnTo>
                    <a:pt x="936993" y="1294244"/>
                  </a:lnTo>
                  <a:lnTo>
                    <a:pt x="940476" y="1292874"/>
                  </a:lnTo>
                  <a:lnTo>
                    <a:pt x="943959" y="1291506"/>
                  </a:lnTo>
                  <a:lnTo>
                    <a:pt x="947443" y="1290138"/>
                  </a:lnTo>
                  <a:lnTo>
                    <a:pt x="950926" y="1299461"/>
                  </a:lnTo>
                  <a:lnTo>
                    <a:pt x="954409" y="1298125"/>
                  </a:lnTo>
                  <a:lnTo>
                    <a:pt x="957892" y="1296791"/>
                  </a:lnTo>
                  <a:lnTo>
                    <a:pt x="961376" y="1295458"/>
                  </a:lnTo>
                  <a:lnTo>
                    <a:pt x="964859" y="1295626"/>
                  </a:lnTo>
                  <a:lnTo>
                    <a:pt x="968342" y="1294300"/>
                  </a:lnTo>
                  <a:lnTo>
                    <a:pt x="971825" y="1292974"/>
                  </a:lnTo>
                  <a:lnTo>
                    <a:pt x="975309" y="1291650"/>
                  </a:lnTo>
                  <a:lnTo>
                    <a:pt x="978792" y="1290327"/>
                  </a:lnTo>
                  <a:lnTo>
                    <a:pt x="982275" y="1289005"/>
                  </a:lnTo>
                  <a:lnTo>
                    <a:pt x="985758" y="1287685"/>
                  </a:lnTo>
                  <a:lnTo>
                    <a:pt x="989242" y="1286365"/>
                  </a:lnTo>
                  <a:lnTo>
                    <a:pt x="992725" y="1285047"/>
                  </a:lnTo>
                  <a:lnTo>
                    <a:pt x="996208" y="1291250"/>
                  </a:lnTo>
                  <a:lnTo>
                    <a:pt x="999691" y="1289953"/>
                  </a:lnTo>
                  <a:lnTo>
                    <a:pt x="1003175" y="1288658"/>
                  </a:lnTo>
                  <a:lnTo>
                    <a:pt x="1006658" y="1287364"/>
                  </a:lnTo>
                  <a:lnTo>
                    <a:pt x="1010141" y="1288299"/>
                  </a:lnTo>
                  <a:lnTo>
                    <a:pt x="1013624" y="1287013"/>
                  </a:lnTo>
                  <a:lnTo>
                    <a:pt x="1017108" y="1285728"/>
                  </a:lnTo>
                  <a:lnTo>
                    <a:pt x="1020591" y="1284444"/>
                  </a:lnTo>
                  <a:lnTo>
                    <a:pt x="1024074" y="1283161"/>
                  </a:lnTo>
                  <a:lnTo>
                    <a:pt x="1027557" y="1281879"/>
                  </a:lnTo>
                  <a:lnTo>
                    <a:pt x="1031041" y="1280598"/>
                  </a:lnTo>
                  <a:lnTo>
                    <a:pt x="1034524" y="1279319"/>
                  </a:lnTo>
                  <a:lnTo>
                    <a:pt x="1038007" y="1280291"/>
                  </a:lnTo>
                  <a:lnTo>
                    <a:pt x="1041490" y="1279019"/>
                  </a:lnTo>
                  <a:lnTo>
                    <a:pt x="1044974" y="1277748"/>
                  </a:lnTo>
                  <a:lnTo>
                    <a:pt x="1048457" y="1276478"/>
                  </a:lnTo>
                  <a:lnTo>
                    <a:pt x="1051940" y="1277460"/>
                  </a:lnTo>
                  <a:lnTo>
                    <a:pt x="1055423" y="1276198"/>
                  </a:lnTo>
                  <a:lnTo>
                    <a:pt x="1058907" y="1274937"/>
                  </a:lnTo>
                  <a:lnTo>
                    <a:pt x="1062390" y="1273677"/>
                  </a:lnTo>
                  <a:lnTo>
                    <a:pt x="1065873" y="1282001"/>
                  </a:lnTo>
                  <a:lnTo>
                    <a:pt x="1069356" y="1280767"/>
                  </a:lnTo>
                  <a:lnTo>
                    <a:pt x="1072840" y="1279533"/>
                  </a:lnTo>
                  <a:lnTo>
                    <a:pt x="1076323" y="1278301"/>
                  </a:lnTo>
                  <a:lnTo>
                    <a:pt x="1079806" y="1279243"/>
                  </a:lnTo>
                  <a:lnTo>
                    <a:pt x="1083289" y="1278018"/>
                  </a:lnTo>
                  <a:lnTo>
                    <a:pt x="1086773" y="1276794"/>
                  </a:lnTo>
                  <a:lnTo>
                    <a:pt x="1090256" y="1275571"/>
                  </a:lnTo>
                  <a:lnTo>
                    <a:pt x="1093739" y="1274348"/>
                  </a:lnTo>
                  <a:lnTo>
                    <a:pt x="1097222" y="1274023"/>
                  </a:lnTo>
                  <a:lnTo>
                    <a:pt x="1100706" y="1272981"/>
                  </a:lnTo>
                  <a:lnTo>
                    <a:pt x="1104189" y="1271940"/>
                  </a:lnTo>
                  <a:lnTo>
                    <a:pt x="1107672" y="1270902"/>
                  </a:lnTo>
                  <a:lnTo>
                    <a:pt x="1111155" y="1273349"/>
                  </a:lnTo>
                  <a:lnTo>
                    <a:pt x="1114639" y="1272144"/>
                  </a:lnTo>
                  <a:lnTo>
                    <a:pt x="1118122" y="1270941"/>
                  </a:lnTo>
                  <a:lnTo>
                    <a:pt x="1121605" y="1269738"/>
                  </a:lnTo>
                  <a:lnTo>
                    <a:pt x="1125088" y="1268536"/>
                  </a:lnTo>
                  <a:lnTo>
                    <a:pt x="1128572" y="1267336"/>
                  </a:lnTo>
                  <a:lnTo>
                    <a:pt x="1132055" y="1266136"/>
                  </a:lnTo>
                  <a:lnTo>
                    <a:pt x="1135538" y="1264937"/>
                  </a:lnTo>
                  <a:lnTo>
                    <a:pt x="1139021" y="1269530"/>
                  </a:lnTo>
                  <a:lnTo>
                    <a:pt x="1142505" y="1268346"/>
                  </a:lnTo>
                  <a:lnTo>
                    <a:pt x="1145988" y="1267163"/>
                  </a:lnTo>
                  <a:lnTo>
                    <a:pt x="1149471" y="1265981"/>
                  </a:lnTo>
                  <a:lnTo>
                    <a:pt x="1152954" y="1272593"/>
                  </a:lnTo>
                  <a:lnTo>
                    <a:pt x="1156437" y="1271430"/>
                  </a:lnTo>
                  <a:lnTo>
                    <a:pt x="1159921" y="1270269"/>
                  </a:lnTo>
                  <a:lnTo>
                    <a:pt x="1163404" y="1269108"/>
                  </a:lnTo>
                  <a:lnTo>
                    <a:pt x="1166887" y="1282882"/>
                  </a:lnTo>
                  <a:lnTo>
                    <a:pt x="1170370" y="1281756"/>
                  </a:lnTo>
                  <a:lnTo>
                    <a:pt x="1173854" y="1280632"/>
                  </a:lnTo>
                  <a:lnTo>
                    <a:pt x="1177337" y="1279508"/>
                  </a:lnTo>
                  <a:lnTo>
                    <a:pt x="1180820" y="1279704"/>
                  </a:lnTo>
                  <a:lnTo>
                    <a:pt x="1184303" y="1278585"/>
                  </a:lnTo>
                  <a:lnTo>
                    <a:pt x="1187787" y="1277466"/>
                  </a:lnTo>
                  <a:lnTo>
                    <a:pt x="1191270" y="1276348"/>
                  </a:lnTo>
                  <a:lnTo>
                    <a:pt x="1194753" y="1275894"/>
                  </a:lnTo>
                  <a:lnTo>
                    <a:pt x="1198236" y="1274780"/>
                  </a:lnTo>
                  <a:lnTo>
                    <a:pt x="1201720" y="1273666"/>
                  </a:lnTo>
                  <a:lnTo>
                    <a:pt x="1205203" y="1272553"/>
                  </a:lnTo>
                  <a:lnTo>
                    <a:pt x="1208686" y="1271440"/>
                  </a:lnTo>
                  <a:lnTo>
                    <a:pt x="1212169" y="1270997"/>
                  </a:lnTo>
                  <a:lnTo>
                    <a:pt x="1215653" y="1269888"/>
                  </a:lnTo>
                  <a:lnTo>
                    <a:pt x="1219136" y="1268779"/>
                  </a:lnTo>
                  <a:lnTo>
                    <a:pt x="1222619" y="1267672"/>
                  </a:lnTo>
                  <a:lnTo>
                    <a:pt x="1226102" y="1271224"/>
                  </a:lnTo>
                  <a:lnTo>
                    <a:pt x="1229586" y="1270128"/>
                  </a:lnTo>
                  <a:lnTo>
                    <a:pt x="1233069" y="1269033"/>
                  </a:lnTo>
                  <a:lnTo>
                    <a:pt x="1236552" y="1267938"/>
                  </a:lnTo>
                  <a:lnTo>
                    <a:pt x="1240035" y="1269486"/>
                  </a:lnTo>
                  <a:lnTo>
                    <a:pt x="1243519" y="1268398"/>
                  </a:lnTo>
                  <a:lnTo>
                    <a:pt x="1247002" y="1267311"/>
                  </a:lnTo>
                  <a:lnTo>
                    <a:pt x="1250485" y="1266226"/>
                  </a:lnTo>
                  <a:lnTo>
                    <a:pt x="1253968" y="1266460"/>
                  </a:lnTo>
                  <a:lnTo>
                    <a:pt x="1257452" y="1265379"/>
                  </a:lnTo>
                  <a:lnTo>
                    <a:pt x="1260935" y="1264298"/>
                  </a:lnTo>
                  <a:lnTo>
                    <a:pt x="1264418" y="1263218"/>
                  </a:lnTo>
                  <a:lnTo>
                    <a:pt x="1267901" y="1264120"/>
                  </a:lnTo>
                  <a:lnTo>
                    <a:pt x="1271385" y="1263045"/>
                  </a:lnTo>
                  <a:lnTo>
                    <a:pt x="1274868" y="1261972"/>
                  </a:lnTo>
                  <a:lnTo>
                    <a:pt x="1278351" y="1260899"/>
                  </a:lnTo>
                  <a:lnTo>
                    <a:pt x="1281834" y="1265068"/>
                  </a:lnTo>
                  <a:lnTo>
                    <a:pt x="1285318" y="1264008"/>
                  </a:lnTo>
                  <a:lnTo>
                    <a:pt x="1288801" y="1262947"/>
                  </a:lnTo>
                  <a:lnTo>
                    <a:pt x="1292284" y="1261888"/>
                  </a:lnTo>
                  <a:lnTo>
                    <a:pt x="1295767" y="1261481"/>
                  </a:lnTo>
                  <a:lnTo>
                    <a:pt x="1299251" y="1260424"/>
                  </a:lnTo>
                  <a:lnTo>
                    <a:pt x="1302734" y="1259369"/>
                  </a:lnTo>
                  <a:lnTo>
                    <a:pt x="1306217" y="1258313"/>
                  </a:lnTo>
                  <a:lnTo>
                    <a:pt x="1309700" y="1257259"/>
                  </a:lnTo>
                  <a:lnTo>
                    <a:pt x="1313184" y="1263325"/>
                  </a:lnTo>
                  <a:lnTo>
                    <a:pt x="1316667" y="1262286"/>
                  </a:lnTo>
                  <a:lnTo>
                    <a:pt x="1320150" y="1261247"/>
                  </a:lnTo>
                  <a:lnTo>
                    <a:pt x="1323633" y="1260210"/>
                  </a:lnTo>
                  <a:lnTo>
                    <a:pt x="1327117" y="1259814"/>
                  </a:lnTo>
                  <a:lnTo>
                    <a:pt x="1330600" y="1258779"/>
                  </a:lnTo>
                  <a:lnTo>
                    <a:pt x="1334083" y="1257745"/>
                  </a:lnTo>
                  <a:lnTo>
                    <a:pt x="1337566" y="1256711"/>
                  </a:lnTo>
                  <a:lnTo>
                    <a:pt x="1341050" y="1257606"/>
                  </a:lnTo>
                  <a:lnTo>
                    <a:pt x="1344533" y="1256578"/>
                  </a:lnTo>
                  <a:lnTo>
                    <a:pt x="1348016" y="1255550"/>
                  </a:lnTo>
                  <a:lnTo>
                    <a:pt x="1351499" y="1254523"/>
                  </a:lnTo>
                  <a:lnTo>
                    <a:pt x="1354983" y="1258598"/>
                  </a:lnTo>
                  <a:lnTo>
                    <a:pt x="1358466" y="1257582"/>
                  </a:lnTo>
                  <a:lnTo>
                    <a:pt x="1361949" y="1256566"/>
                  </a:lnTo>
                  <a:lnTo>
                    <a:pt x="1365432" y="1255552"/>
                  </a:lnTo>
                  <a:lnTo>
                    <a:pt x="1368916" y="1258942"/>
                  </a:lnTo>
                  <a:lnTo>
                    <a:pt x="1372399" y="1257937"/>
                  </a:lnTo>
                  <a:lnTo>
                    <a:pt x="1375882" y="1256933"/>
                  </a:lnTo>
                  <a:lnTo>
                    <a:pt x="1379365" y="1255929"/>
                  </a:lnTo>
                  <a:lnTo>
                    <a:pt x="1382849" y="1256802"/>
                  </a:lnTo>
                  <a:lnTo>
                    <a:pt x="1386332" y="1255803"/>
                  </a:lnTo>
                  <a:lnTo>
                    <a:pt x="1389815" y="1254805"/>
                  </a:lnTo>
                  <a:lnTo>
                    <a:pt x="1393298" y="1253808"/>
                  </a:lnTo>
                  <a:lnTo>
                    <a:pt x="1396782" y="1256544"/>
                  </a:lnTo>
                  <a:lnTo>
                    <a:pt x="1400265" y="1255555"/>
                  </a:lnTo>
                  <a:lnTo>
                    <a:pt x="1403748" y="1254566"/>
                  </a:lnTo>
                  <a:lnTo>
                    <a:pt x="1407231" y="1253578"/>
                  </a:lnTo>
                  <a:lnTo>
                    <a:pt x="1410715" y="1252591"/>
                  </a:lnTo>
                  <a:lnTo>
                    <a:pt x="1414198" y="1251604"/>
                  </a:lnTo>
                  <a:lnTo>
                    <a:pt x="1417681" y="1250618"/>
                  </a:lnTo>
                  <a:lnTo>
                    <a:pt x="1421164" y="1249632"/>
                  </a:lnTo>
                  <a:lnTo>
                    <a:pt x="1424648" y="1248648"/>
                  </a:lnTo>
                  <a:lnTo>
                    <a:pt x="1428131" y="1255679"/>
                  </a:lnTo>
                  <a:lnTo>
                    <a:pt x="1431614" y="1254709"/>
                  </a:lnTo>
                  <a:lnTo>
                    <a:pt x="1435097" y="1253741"/>
                  </a:lnTo>
                  <a:lnTo>
                    <a:pt x="1438580" y="1252773"/>
                  </a:lnTo>
                  <a:lnTo>
                    <a:pt x="1442064" y="1252415"/>
                  </a:lnTo>
                  <a:lnTo>
                    <a:pt x="1445547" y="1251449"/>
                  </a:lnTo>
                  <a:lnTo>
                    <a:pt x="1449030" y="1250484"/>
                  </a:lnTo>
                  <a:lnTo>
                    <a:pt x="1452513" y="1249520"/>
                  </a:lnTo>
                  <a:lnTo>
                    <a:pt x="1455997" y="1248556"/>
                  </a:lnTo>
                  <a:lnTo>
                    <a:pt x="1459480" y="1247593"/>
                  </a:lnTo>
                  <a:lnTo>
                    <a:pt x="1462963" y="1246630"/>
                  </a:lnTo>
                  <a:lnTo>
                    <a:pt x="1466446" y="1245668"/>
                  </a:lnTo>
                  <a:lnTo>
                    <a:pt x="1469930" y="1248989"/>
                  </a:lnTo>
                  <a:lnTo>
                    <a:pt x="1473413" y="1248035"/>
                  </a:lnTo>
                  <a:lnTo>
                    <a:pt x="1476896" y="1247083"/>
                  </a:lnTo>
                  <a:lnTo>
                    <a:pt x="1480379" y="1246130"/>
                  </a:lnTo>
                  <a:lnTo>
                    <a:pt x="1483863" y="1245179"/>
                  </a:lnTo>
                  <a:lnTo>
                    <a:pt x="1487346" y="1244228"/>
                  </a:lnTo>
                  <a:lnTo>
                    <a:pt x="1490829" y="1243278"/>
                  </a:lnTo>
                  <a:lnTo>
                    <a:pt x="1494312" y="1242328"/>
                  </a:lnTo>
                  <a:lnTo>
                    <a:pt x="1497796" y="1243824"/>
                  </a:lnTo>
                  <a:lnTo>
                    <a:pt x="1501279" y="1242880"/>
                  </a:lnTo>
                  <a:lnTo>
                    <a:pt x="1504762" y="1241936"/>
                  </a:lnTo>
                  <a:lnTo>
                    <a:pt x="1508245" y="1240993"/>
                  </a:lnTo>
                  <a:lnTo>
                    <a:pt x="1511729" y="1243091"/>
                  </a:lnTo>
                  <a:lnTo>
                    <a:pt x="1515212" y="1242155"/>
                  </a:lnTo>
                  <a:lnTo>
                    <a:pt x="1518695" y="1241218"/>
                  </a:lnTo>
                  <a:lnTo>
                    <a:pt x="1522178" y="1240283"/>
                  </a:lnTo>
                  <a:lnTo>
                    <a:pt x="1525662" y="1239347"/>
                  </a:lnTo>
                  <a:lnTo>
                    <a:pt x="1529145" y="1245023"/>
                  </a:lnTo>
                  <a:lnTo>
                    <a:pt x="1532628" y="1244100"/>
                  </a:lnTo>
                  <a:lnTo>
                    <a:pt x="1536111" y="1243178"/>
                  </a:lnTo>
                  <a:lnTo>
                    <a:pt x="1539595" y="1242256"/>
                  </a:lnTo>
                  <a:lnTo>
                    <a:pt x="1543078" y="1244298"/>
                  </a:lnTo>
                  <a:lnTo>
                    <a:pt x="1546561" y="1243383"/>
                  </a:lnTo>
                  <a:lnTo>
                    <a:pt x="1550044" y="1242467"/>
                  </a:lnTo>
                  <a:lnTo>
                    <a:pt x="1553528" y="1241552"/>
                  </a:lnTo>
                  <a:lnTo>
                    <a:pt x="1557011" y="1261603"/>
                  </a:lnTo>
                  <a:lnTo>
                    <a:pt x="1560494" y="1260724"/>
                  </a:lnTo>
                  <a:lnTo>
                    <a:pt x="1563977" y="1259846"/>
                  </a:lnTo>
                  <a:lnTo>
                    <a:pt x="1567461" y="1258967"/>
                  </a:lnTo>
                  <a:lnTo>
                    <a:pt x="1570944" y="1260799"/>
                  </a:lnTo>
                  <a:lnTo>
                    <a:pt x="1574427" y="1259926"/>
                  </a:lnTo>
                  <a:lnTo>
                    <a:pt x="1577910" y="1259054"/>
                  </a:lnTo>
                  <a:lnTo>
                    <a:pt x="1581394" y="1258182"/>
                  </a:lnTo>
                  <a:lnTo>
                    <a:pt x="1584877" y="1260005"/>
                  </a:lnTo>
                  <a:lnTo>
                    <a:pt x="1588360" y="1259139"/>
                  </a:lnTo>
                  <a:lnTo>
                    <a:pt x="1591843" y="1258273"/>
                  </a:lnTo>
                  <a:lnTo>
                    <a:pt x="1595327" y="1257408"/>
                  </a:lnTo>
                  <a:lnTo>
                    <a:pt x="1598810" y="1261345"/>
                  </a:lnTo>
                  <a:lnTo>
                    <a:pt x="1602293" y="1260488"/>
                  </a:lnTo>
                  <a:lnTo>
                    <a:pt x="1605776" y="1259632"/>
                  </a:lnTo>
                  <a:lnTo>
                    <a:pt x="1609260" y="1258776"/>
                  </a:lnTo>
                  <a:lnTo>
                    <a:pt x="1612743" y="1263692"/>
                  </a:lnTo>
                  <a:lnTo>
                    <a:pt x="1616226" y="1262846"/>
                  </a:lnTo>
                  <a:lnTo>
                    <a:pt x="1619709" y="1262001"/>
                  </a:lnTo>
                  <a:lnTo>
                    <a:pt x="1623193" y="1261157"/>
                  </a:lnTo>
                  <a:lnTo>
                    <a:pt x="1626676" y="1260841"/>
                  </a:lnTo>
                  <a:lnTo>
                    <a:pt x="1630159" y="1260124"/>
                  </a:lnTo>
                  <a:lnTo>
                    <a:pt x="1633642" y="1259408"/>
                  </a:lnTo>
                  <a:lnTo>
                    <a:pt x="1637126" y="1258693"/>
                  </a:lnTo>
                  <a:lnTo>
                    <a:pt x="1640609" y="1257978"/>
                  </a:lnTo>
                  <a:lnTo>
                    <a:pt x="1644092" y="1257670"/>
                  </a:lnTo>
                  <a:lnTo>
                    <a:pt x="1647575" y="1256831"/>
                  </a:lnTo>
                  <a:lnTo>
                    <a:pt x="1651059" y="1255993"/>
                  </a:lnTo>
                  <a:lnTo>
                    <a:pt x="1654542" y="1255155"/>
                  </a:lnTo>
                  <a:lnTo>
                    <a:pt x="1658025" y="1255887"/>
                  </a:lnTo>
                  <a:lnTo>
                    <a:pt x="1661508" y="1255053"/>
                  </a:lnTo>
                  <a:lnTo>
                    <a:pt x="1664992" y="1254219"/>
                  </a:lnTo>
                  <a:lnTo>
                    <a:pt x="1668475" y="1253385"/>
                  </a:lnTo>
                  <a:lnTo>
                    <a:pt x="1671958" y="1254121"/>
                  </a:lnTo>
                  <a:lnTo>
                    <a:pt x="1675441" y="1253290"/>
                  </a:lnTo>
                  <a:lnTo>
                    <a:pt x="1678925" y="1252460"/>
                  </a:lnTo>
                  <a:lnTo>
                    <a:pt x="1682408" y="1251631"/>
                  </a:lnTo>
                  <a:lnTo>
                    <a:pt x="1685891" y="1250802"/>
                  </a:lnTo>
                  <a:lnTo>
                    <a:pt x="1689374" y="1249974"/>
                  </a:lnTo>
                  <a:lnTo>
                    <a:pt x="1692858" y="1249146"/>
                  </a:lnTo>
                  <a:lnTo>
                    <a:pt x="1696341" y="1248318"/>
                  </a:lnTo>
                  <a:lnTo>
                    <a:pt x="1699824" y="1248018"/>
                  </a:lnTo>
                  <a:lnTo>
                    <a:pt x="1703307" y="1247192"/>
                  </a:lnTo>
                  <a:lnTo>
                    <a:pt x="1706791" y="1246367"/>
                  </a:lnTo>
                  <a:lnTo>
                    <a:pt x="1710274" y="1245542"/>
                  </a:lnTo>
                  <a:lnTo>
                    <a:pt x="1713757" y="1248394"/>
                  </a:lnTo>
                  <a:lnTo>
                    <a:pt x="1717240" y="1247575"/>
                  </a:lnTo>
                  <a:lnTo>
                    <a:pt x="1720723" y="1246757"/>
                  </a:lnTo>
                  <a:lnTo>
                    <a:pt x="1724207" y="1245940"/>
                  </a:lnTo>
                  <a:lnTo>
                    <a:pt x="1727690" y="1247210"/>
                  </a:lnTo>
                  <a:lnTo>
                    <a:pt x="1731173" y="1246396"/>
                  </a:lnTo>
                  <a:lnTo>
                    <a:pt x="1734656" y="1245583"/>
                  </a:lnTo>
                  <a:lnTo>
                    <a:pt x="1738140" y="1244770"/>
                  </a:lnTo>
                  <a:lnTo>
                    <a:pt x="1741623" y="1243958"/>
                  </a:lnTo>
                  <a:lnTo>
                    <a:pt x="1741623" y="1244480"/>
                  </a:lnTo>
                  <a:lnTo>
                    <a:pt x="1741623" y="1245001"/>
                  </a:lnTo>
                  <a:lnTo>
                    <a:pt x="1741623" y="1245520"/>
                  </a:lnTo>
                  <a:lnTo>
                    <a:pt x="1741623" y="1246039"/>
                  </a:lnTo>
                  <a:lnTo>
                    <a:pt x="1741623" y="1246557"/>
                  </a:lnTo>
                  <a:lnTo>
                    <a:pt x="1741623" y="1247073"/>
                  </a:lnTo>
                  <a:lnTo>
                    <a:pt x="1741623" y="1247588"/>
                  </a:lnTo>
                  <a:lnTo>
                    <a:pt x="1741623" y="1248102"/>
                  </a:lnTo>
                  <a:lnTo>
                    <a:pt x="1741623" y="1248615"/>
                  </a:lnTo>
                  <a:lnTo>
                    <a:pt x="1741623" y="1249127"/>
                  </a:lnTo>
                  <a:lnTo>
                    <a:pt x="1741623" y="1249637"/>
                  </a:lnTo>
                  <a:lnTo>
                    <a:pt x="1741623" y="1250147"/>
                  </a:lnTo>
                  <a:lnTo>
                    <a:pt x="1741623" y="1250655"/>
                  </a:lnTo>
                  <a:lnTo>
                    <a:pt x="1741623" y="1251163"/>
                  </a:lnTo>
                  <a:lnTo>
                    <a:pt x="1741623" y="1251669"/>
                  </a:lnTo>
                  <a:lnTo>
                    <a:pt x="1741623" y="1252174"/>
                  </a:lnTo>
                  <a:lnTo>
                    <a:pt x="1741623" y="1252678"/>
                  </a:lnTo>
                  <a:lnTo>
                    <a:pt x="1741623" y="1253181"/>
                  </a:lnTo>
                  <a:lnTo>
                    <a:pt x="1741623" y="1253682"/>
                  </a:lnTo>
                  <a:lnTo>
                    <a:pt x="1741623" y="1254183"/>
                  </a:lnTo>
                  <a:lnTo>
                    <a:pt x="1741623" y="1254683"/>
                  </a:lnTo>
                  <a:lnTo>
                    <a:pt x="1745106" y="1253886"/>
                  </a:lnTo>
                  <a:lnTo>
                    <a:pt x="1748589" y="1253091"/>
                  </a:lnTo>
                  <a:lnTo>
                    <a:pt x="1752073" y="1252295"/>
                  </a:lnTo>
                  <a:lnTo>
                    <a:pt x="1755556" y="1251500"/>
                  </a:lnTo>
                  <a:lnTo>
                    <a:pt x="1759039" y="1256170"/>
                  </a:lnTo>
                  <a:lnTo>
                    <a:pt x="1762522" y="1255384"/>
                  </a:lnTo>
                  <a:lnTo>
                    <a:pt x="1766006" y="1254598"/>
                  </a:lnTo>
                  <a:lnTo>
                    <a:pt x="1769489" y="1253813"/>
                  </a:lnTo>
                  <a:lnTo>
                    <a:pt x="1772972" y="1254013"/>
                  </a:lnTo>
                  <a:lnTo>
                    <a:pt x="1776455" y="1253230"/>
                  </a:lnTo>
                  <a:lnTo>
                    <a:pt x="1779939" y="1252447"/>
                  </a:lnTo>
                  <a:lnTo>
                    <a:pt x="1783422" y="1251665"/>
                  </a:lnTo>
                  <a:lnTo>
                    <a:pt x="1786905" y="1256742"/>
                  </a:lnTo>
                  <a:lnTo>
                    <a:pt x="1790388" y="1255968"/>
                  </a:lnTo>
                  <a:lnTo>
                    <a:pt x="1793872" y="1255196"/>
                  </a:lnTo>
                  <a:lnTo>
                    <a:pt x="1797355" y="1254423"/>
                  </a:lnTo>
                  <a:lnTo>
                    <a:pt x="1800838" y="1253651"/>
                  </a:lnTo>
                  <a:lnTo>
                    <a:pt x="1804321" y="1252880"/>
                  </a:lnTo>
                  <a:lnTo>
                    <a:pt x="1807805" y="1252109"/>
                  </a:lnTo>
                  <a:lnTo>
                    <a:pt x="1811288" y="1251338"/>
                  </a:lnTo>
                  <a:lnTo>
                    <a:pt x="1814771" y="1251055"/>
                  </a:lnTo>
                  <a:lnTo>
                    <a:pt x="1818254" y="1250285"/>
                  </a:lnTo>
                  <a:lnTo>
                    <a:pt x="1821738" y="1249516"/>
                  </a:lnTo>
                  <a:lnTo>
                    <a:pt x="1825221" y="1248748"/>
                  </a:lnTo>
                  <a:lnTo>
                    <a:pt x="1828704" y="1253778"/>
                  </a:lnTo>
                  <a:lnTo>
                    <a:pt x="1832187" y="1253018"/>
                  </a:lnTo>
                  <a:lnTo>
                    <a:pt x="1835671" y="1252259"/>
                  </a:lnTo>
                  <a:lnTo>
                    <a:pt x="1839154" y="1251500"/>
                  </a:lnTo>
                  <a:lnTo>
                    <a:pt x="1842637" y="1251708"/>
                  </a:lnTo>
                  <a:lnTo>
                    <a:pt x="1846120" y="1251067"/>
                  </a:lnTo>
                  <a:lnTo>
                    <a:pt x="1849604" y="1250427"/>
                  </a:lnTo>
                  <a:lnTo>
                    <a:pt x="1853087" y="1249787"/>
                  </a:lnTo>
                  <a:lnTo>
                    <a:pt x="1856570" y="1249148"/>
                  </a:lnTo>
                  <a:lnTo>
                    <a:pt x="1860053" y="1249358"/>
                  </a:lnTo>
                  <a:lnTo>
                    <a:pt x="1863537" y="1248605"/>
                  </a:lnTo>
                  <a:lnTo>
                    <a:pt x="1867020" y="1247853"/>
                  </a:lnTo>
                  <a:lnTo>
                    <a:pt x="1870503" y="1247101"/>
                  </a:lnTo>
                  <a:lnTo>
                    <a:pt x="1873986" y="1249216"/>
                  </a:lnTo>
                  <a:lnTo>
                    <a:pt x="1877470" y="1248469"/>
                  </a:lnTo>
                  <a:lnTo>
                    <a:pt x="1880953" y="1247721"/>
                  </a:lnTo>
                  <a:lnTo>
                    <a:pt x="1884436" y="1246975"/>
                  </a:lnTo>
                  <a:lnTo>
                    <a:pt x="1887919" y="1247656"/>
                  </a:lnTo>
                  <a:lnTo>
                    <a:pt x="1891403" y="1246912"/>
                  </a:lnTo>
                  <a:lnTo>
                    <a:pt x="1894886" y="1246169"/>
                  </a:lnTo>
                  <a:lnTo>
                    <a:pt x="1898369" y="1245425"/>
                  </a:lnTo>
                  <a:lnTo>
                    <a:pt x="1901852" y="1246109"/>
                  </a:lnTo>
                  <a:lnTo>
                    <a:pt x="1905336" y="1245369"/>
                  </a:lnTo>
                  <a:lnTo>
                    <a:pt x="1908819" y="1244628"/>
                  </a:lnTo>
                  <a:lnTo>
                    <a:pt x="1912302" y="1243888"/>
                  </a:lnTo>
                  <a:lnTo>
                    <a:pt x="1915785" y="1250193"/>
                  </a:lnTo>
                  <a:lnTo>
                    <a:pt x="1919269" y="1249463"/>
                  </a:lnTo>
                  <a:lnTo>
                    <a:pt x="1922752" y="1248734"/>
                  </a:lnTo>
                  <a:lnTo>
                    <a:pt x="1926235" y="1248005"/>
                  </a:lnTo>
                  <a:lnTo>
                    <a:pt x="1929718" y="1253728"/>
                  </a:lnTo>
                  <a:lnTo>
                    <a:pt x="1933202" y="1253117"/>
                  </a:lnTo>
                  <a:lnTo>
                    <a:pt x="1936685" y="1252508"/>
                  </a:lnTo>
                  <a:lnTo>
                    <a:pt x="1940168" y="1251898"/>
                  </a:lnTo>
                  <a:lnTo>
                    <a:pt x="1943651" y="1251727"/>
                  </a:lnTo>
                  <a:lnTo>
                    <a:pt x="1947135" y="1251009"/>
                  </a:lnTo>
                  <a:lnTo>
                    <a:pt x="1950618" y="1250292"/>
                  </a:lnTo>
                  <a:lnTo>
                    <a:pt x="1954101" y="1249576"/>
                  </a:lnTo>
                  <a:lnTo>
                    <a:pt x="1957584" y="1248859"/>
                  </a:lnTo>
                  <a:lnTo>
                    <a:pt x="1961068" y="1248143"/>
                  </a:lnTo>
                  <a:lnTo>
                    <a:pt x="1964551" y="1247427"/>
                  </a:lnTo>
                  <a:lnTo>
                    <a:pt x="1968034" y="1246712"/>
                  </a:lnTo>
                  <a:lnTo>
                    <a:pt x="1971517" y="1245997"/>
                  </a:lnTo>
                  <a:lnTo>
                    <a:pt x="1975001" y="1245740"/>
                  </a:lnTo>
                  <a:lnTo>
                    <a:pt x="1978484" y="1245026"/>
                  </a:lnTo>
                  <a:lnTo>
                    <a:pt x="1981967" y="1244313"/>
                  </a:lnTo>
                  <a:lnTo>
                    <a:pt x="1985450" y="1243600"/>
                  </a:lnTo>
                  <a:lnTo>
                    <a:pt x="1988934" y="1245630"/>
                  </a:lnTo>
                  <a:lnTo>
                    <a:pt x="1992417" y="1244921"/>
                  </a:lnTo>
                  <a:lnTo>
                    <a:pt x="1995900" y="1244212"/>
                  </a:lnTo>
                  <a:lnTo>
                    <a:pt x="1999383" y="1243504"/>
                  </a:lnTo>
                  <a:lnTo>
                    <a:pt x="2002867" y="1243252"/>
                  </a:lnTo>
                  <a:lnTo>
                    <a:pt x="2006350" y="1242545"/>
                  </a:lnTo>
                  <a:lnTo>
                    <a:pt x="2009833" y="1241839"/>
                  </a:lnTo>
                  <a:lnTo>
                    <a:pt x="2013316" y="1241132"/>
                  </a:lnTo>
                  <a:lnTo>
                    <a:pt x="2016799" y="1241341"/>
                  </a:lnTo>
                  <a:lnTo>
                    <a:pt x="2020283" y="1240636"/>
                  </a:lnTo>
                  <a:lnTo>
                    <a:pt x="2023766" y="1239932"/>
                  </a:lnTo>
                  <a:lnTo>
                    <a:pt x="2027249" y="1239228"/>
                  </a:lnTo>
                  <a:lnTo>
                    <a:pt x="2030732" y="1239897"/>
                  </a:lnTo>
                  <a:lnTo>
                    <a:pt x="2034216" y="1239195"/>
                  </a:lnTo>
                  <a:lnTo>
                    <a:pt x="2037699" y="1238494"/>
                  </a:lnTo>
                  <a:lnTo>
                    <a:pt x="2041182" y="1237793"/>
                  </a:lnTo>
                  <a:lnTo>
                    <a:pt x="2044665" y="1239827"/>
                  </a:lnTo>
                  <a:lnTo>
                    <a:pt x="2048149" y="1239130"/>
                  </a:lnTo>
                  <a:lnTo>
                    <a:pt x="2051632" y="1238433"/>
                  </a:lnTo>
                  <a:lnTo>
                    <a:pt x="2055115" y="1237737"/>
                  </a:lnTo>
                  <a:lnTo>
                    <a:pt x="2058598" y="1239307"/>
                  </a:lnTo>
                  <a:lnTo>
                    <a:pt x="2062082" y="1238614"/>
                  </a:lnTo>
                  <a:lnTo>
                    <a:pt x="2065565" y="1237922"/>
                  </a:lnTo>
                  <a:lnTo>
                    <a:pt x="2069048" y="1237230"/>
                  </a:lnTo>
                  <a:lnTo>
                    <a:pt x="2072531" y="1236538"/>
                  </a:lnTo>
                  <a:lnTo>
                    <a:pt x="2076015" y="1235847"/>
                  </a:lnTo>
                  <a:lnTo>
                    <a:pt x="2079498" y="1235156"/>
                  </a:lnTo>
                  <a:lnTo>
                    <a:pt x="2082981" y="1234465"/>
                  </a:lnTo>
                  <a:lnTo>
                    <a:pt x="2086464" y="1233774"/>
                  </a:lnTo>
                  <a:lnTo>
                    <a:pt x="2089948" y="1238048"/>
                  </a:lnTo>
                  <a:lnTo>
                    <a:pt x="2093431" y="1237364"/>
                  </a:lnTo>
                  <a:lnTo>
                    <a:pt x="2096914" y="1236680"/>
                  </a:lnTo>
                  <a:lnTo>
                    <a:pt x="2100397" y="1235997"/>
                  </a:lnTo>
                  <a:lnTo>
                    <a:pt x="2103881" y="1241952"/>
                  </a:lnTo>
                  <a:lnTo>
                    <a:pt x="2107364" y="1241277"/>
                  </a:lnTo>
                  <a:lnTo>
                    <a:pt x="2110847" y="1240603"/>
                  </a:lnTo>
                  <a:lnTo>
                    <a:pt x="2114330" y="1239929"/>
                  </a:lnTo>
                  <a:lnTo>
                    <a:pt x="2117814" y="1241438"/>
                  </a:lnTo>
                  <a:lnTo>
                    <a:pt x="2121297" y="1240767"/>
                  </a:lnTo>
                  <a:lnTo>
                    <a:pt x="2124780" y="1240096"/>
                  </a:lnTo>
                  <a:lnTo>
                    <a:pt x="2128263" y="1239426"/>
                  </a:lnTo>
                  <a:lnTo>
                    <a:pt x="2131747" y="1256812"/>
                  </a:lnTo>
                  <a:lnTo>
                    <a:pt x="2135230" y="1256164"/>
                  </a:lnTo>
                  <a:lnTo>
                    <a:pt x="2138713" y="1255517"/>
                  </a:lnTo>
                  <a:lnTo>
                    <a:pt x="2142196" y="1254869"/>
                  </a:lnTo>
                  <a:lnTo>
                    <a:pt x="2145680" y="1254628"/>
                  </a:lnTo>
                  <a:lnTo>
                    <a:pt x="2149163" y="1253981"/>
                  </a:lnTo>
                  <a:lnTo>
                    <a:pt x="2152646" y="1253335"/>
                  </a:lnTo>
                  <a:lnTo>
                    <a:pt x="2156129" y="1252689"/>
                  </a:lnTo>
                  <a:lnTo>
                    <a:pt x="2159613" y="1257673"/>
                  </a:lnTo>
                  <a:lnTo>
                    <a:pt x="2163096" y="1257035"/>
                  </a:lnTo>
                  <a:lnTo>
                    <a:pt x="2166579" y="1256396"/>
                  </a:lnTo>
                  <a:lnTo>
                    <a:pt x="2170062" y="1255758"/>
                  </a:lnTo>
                  <a:lnTo>
                    <a:pt x="2173546" y="1256315"/>
                  </a:lnTo>
                  <a:lnTo>
                    <a:pt x="2177029" y="1255679"/>
                  </a:lnTo>
                  <a:lnTo>
                    <a:pt x="2180512" y="1255043"/>
                  </a:lnTo>
                  <a:lnTo>
                    <a:pt x="2183995" y="1254407"/>
                  </a:lnTo>
                  <a:lnTo>
                    <a:pt x="2187479" y="1253772"/>
                  </a:lnTo>
                  <a:lnTo>
                    <a:pt x="2190962" y="1264054"/>
                  </a:lnTo>
                  <a:lnTo>
                    <a:pt x="2194445" y="1263432"/>
                  </a:lnTo>
                  <a:lnTo>
                    <a:pt x="2197928" y="1262810"/>
                  </a:lnTo>
                  <a:lnTo>
                    <a:pt x="2201412" y="1262189"/>
                  </a:lnTo>
                  <a:lnTo>
                    <a:pt x="2204895" y="1264299"/>
                  </a:lnTo>
                  <a:lnTo>
                    <a:pt x="2208378" y="1263773"/>
                  </a:lnTo>
                  <a:lnTo>
                    <a:pt x="2211861" y="1263247"/>
                  </a:lnTo>
                  <a:lnTo>
                    <a:pt x="2215345" y="1262722"/>
                  </a:lnTo>
                  <a:lnTo>
                    <a:pt x="2218828" y="1263650"/>
                  </a:lnTo>
                  <a:lnTo>
                    <a:pt x="2222311" y="1263035"/>
                  </a:lnTo>
                  <a:lnTo>
                    <a:pt x="2225794" y="1262421"/>
                  </a:lnTo>
                  <a:lnTo>
                    <a:pt x="2229278" y="1261806"/>
                  </a:lnTo>
                  <a:lnTo>
                    <a:pt x="2232761" y="1262701"/>
                  </a:lnTo>
                  <a:lnTo>
                    <a:pt x="2236244" y="1262089"/>
                  </a:lnTo>
                  <a:lnTo>
                    <a:pt x="2239727" y="1261477"/>
                  </a:lnTo>
                  <a:lnTo>
                    <a:pt x="2243211" y="1260866"/>
                  </a:lnTo>
                  <a:lnTo>
                    <a:pt x="2246694" y="1260255"/>
                  </a:lnTo>
                  <a:lnTo>
                    <a:pt x="2250177" y="1259644"/>
                  </a:lnTo>
                  <a:lnTo>
                    <a:pt x="2253660" y="1259033"/>
                  </a:lnTo>
                  <a:lnTo>
                    <a:pt x="2257144" y="1258423"/>
                  </a:lnTo>
                  <a:lnTo>
                    <a:pt x="2260627" y="1258947"/>
                  </a:lnTo>
                  <a:lnTo>
                    <a:pt x="2264110" y="1258339"/>
                  </a:lnTo>
                  <a:lnTo>
                    <a:pt x="2267593" y="1257730"/>
                  </a:lnTo>
                  <a:lnTo>
                    <a:pt x="2271077" y="1257122"/>
                  </a:lnTo>
                  <a:lnTo>
                    <a:pt x="2274560" y="1257271"/>
                  </a:lnTo>
                  <a:lnTo>
                    <a:pt x="2278043" y="1256664"/>
                  </a:lnTo>
                  <a:lnTo>
                    <a:pt x="2281526" y="1256058"/>
                  </a:lnTo>
                  <a:lnTo>
                    <a:pt x="2285010" y="1255451"/>
                  </a:lnTo>
                  <a:lnTo>
                    <a:pt x="2288493" y="1254845"/>
                  </a:lnTo>
                  <a:lnTo>
                    <a:pt x="2291976" y="1257259"/>
                  </a:lnTo>
                  <a:lnTo>
                    <a:pt x="2295459" y="1256657"/>
                  </a:lnTo>
                  <a:lnTo>
                    <a:pt x="2298942" y="1256055"/>
                  </a:lnTo>
                  <a:lnTo>
                    <a:pt x="2302426" y="1255453"/>
                  </a:lnTo>
                  <a:lnTo>
                    <a:pt x="2305909" y="1254851"/>
                  </a:lnTo>
                  <a:lnTo>
                    <a:pt x="2309392" y="1254250"/>
                  </a:lnTo>
                  <a:lnTo>
                    <a:pt x="2312875" y="1253649"/>
                  </a:lnTo>
                  <a:lnTo>
                    <a:pt x="2316359" y="1253048"/>
                  </a:lnTo>
                  <a:lnTo>
                    <a:pt x="2319842" y="1256943"/>
                  </a:lnTo>
                  <a:lnTo>
                    <a:pt x="2323325" y="1256348"/>
                  </a:lnTo>
                  <a:lnTo>
                    <a:pt x="2326808" y="1255753"/>
                  </a:lnTo>
                  <a:lnTo>
                    <a:pt x="2330292" y="1255158"/>
                  </a:lnTo>
                  <a:lnTo>
                    <a:pt x="2333775" y="1259357"/>
                  </a:lnTo>
                  <a:lnTo>
                    <a:pt x="2337258" y="1258768"/>
                  </a:lnTo>
                  <a:lnTo>
                    <a:pt x="2340741" y="1258179"/>
                  </a:lnTo>
                  <a:lnTo>
                    <a:pt x="2344225" y="1257590"/>
                  </a:lnTo>
                  <a:lnTo>
                    <a:pt x="2347708" y="1257734"/>
                  </a:lnTo>
                  <a:lnTo>
                    <a:pt x="2351191" y="1257146"/>
                  </a:lnTo>
                  <a:lnTo>
                    <a:pt x="2354674" y="1256559"/>
                  </a:lnTo>
                  <a:lnTo>
                    <a:pt x="2358158" y="1255972"/>
                  </a:lnTo>
                  <a:lnTo>
                    <a:pt x="2361641" y="1255385"/>
                  </a:lnTo>
                  <a:lnTo>
                    <a:pt x="2365124" y="1254799"/>
                  </a:lnTo>
                  <a:lnTo>
                    <a:pt x="2368607" y="1254213"/>
                  </a:lnTo>
                  <a:lnTo>
                    <a:pt x="2372091" y="1253626"/>
                  </a:lnTo>
                  <a:lnTo>
                    <a:pt x="2375574" y="1253041"/>
                  </a:lnTo>
                  <a:lnTo>
                    <a:pt x="2379057" y="1252455"/>
                  </a:lnTo>
                  <a:lnTo>
                    <a:pt x="2382540" y="1251870"/>
                  </a:lnTo>
                  <a:lnTo>
                    <a:pt x="2386024" y="1251285"/>
                  </a:lnTo>
                  <a:lnTo>
                    <a:pt x="2389507" y="1251439"/>
                  </a:lnTo>
                  <a:lnTo>
                    <a:pt x="2392990" y="1250855"/>
                  </a:lnTo>
                  <a:lnTo>
                    <a:pt x="2396473" y="1250271"/>
                  </a:lnTo>
                  <a:lnTo>
                    <a:pt x="2399957" y="1249688"/>
                  </a:lnTo>
                  <a:lnTo>
                    <a:pt x="2403440" y="1249104"/>
                  </a:lnTo>
                  <a:lnTo>
                    <a:pt x="2406923" y="1251836"/>
                  </a:lnTo>
                  <a:lnTo>
                    <a:pt x="2410406" y="1251256"/>
                  </a:lnTo>
                  <a:lnTo>
                    <a:pt x="2413890" y="1250677"/>
                  </a:lnTo>
                  <a:lnTo>
                    <a:pt x="2417373" y="1250098"/>
                  </a:lnTo>
                  <a:lnTo>
                    <a:pt x="2420856" y="1250619"/>
                  </a:lnTo>
                  <a:lnTo>
                    <a:pt x="2424339" y="1250042"/>
                  </a:lnTo>
                  <a:lnTo>
                    <a:pt x="2427823" y="1249465"/>
                  </a:lnTo>
                  <a:lnTo>
                    <a:pt x="2431306" y="1248888"/>
                  </a:lnTo>
                  <a:lnTo>
                    <a:pt x="2434789" y="1249410"/>
                  </a:lnTo>
                  <a:lnTo>
                    <a:pt x="2438272" y="1248834"/>
                  </a:lnTo>
                  <a:lnTo>
                    <a:pt x="2441756" y="1248259"/>
                  </a:lnTo>
                  <a:lnTo>
                    <a:pt x="2445239" y="1247685"/>
                  </a:lnTo>
                  <a:lnTo>
                    <a:pt x="2448722" y="1248573"/>
                  </a:lnTo>
                  <a:lnTo>
                    <a:pt x="2452205" y="1248000"/>
                  </a:lnTo>
                  <a:lnTo>
                    <a:pt x="2455689" y="1247427"/>
                  </a:lnTo>
                  <a:lnTo>
                    <a:pt x="2459172" y="1246855"/>
                  </a:lnTo>
                  <a:lnTo>
                    <a:pt x="2462655" y="1250634"/>
                  </a:lnTo>
                  <a:lnTo>
                    <a:pt x="2466138" y="1250066"/>
                  </a:lnTo>
                  <a:lnTo>
                    <a:pt x="2469622" y="1249499"/>
                  </a:lnTo>
                  <a:lnTo>
                    <a:pt x="2473105" y="1248932"/>
                  </a:lnTo>
                  <a:lnTo>
                    <a:pt x="2476588" y="1251589"/>
                  </a:lnTo>
                  <a:lnTo>
                    <a:pt x="2480071" y="1251026"/>
                  </a:lnTo>
                  <a:lnTo>
                    <a:pt x="2483555" y="1250463"/>
                  </a:lnTo>
                  <a:lnTo>
                    <a:pt x="2487038" y="1249900"/>
                  </a:lnTo>
                  <a:lnTo>
                    <a:pt x="2490521" y="1253233"/>
                  </a:lnTo>
                  <a:lnTo>
                    <a:pt x="2494004" y="1252675"/>
                  </a:lnTo>
                  <a:lnTo>
                    <a:pt x="2497488" y="1252117"/>
                  </a:lnTo>
                  <a:lnTo>
                    <a:pt x="2500971" y="1251559"/>
                  </a:lnTo>
                  <a:lnTo>
                    <a:pt x="2504454" y="1251001"/>
                  </a:lnTo>
                  <a:lnTo>
                    <a:pt x="2507937" y="1251851"/>
                  </a:lnTo>
                  <a:lnTo>
                    <a:pt x="2511421" y="1251295"/>
                  </a:lnTo>
                  <a:lnTo>
                    <a:pt x="2514904" y="1250740"/>
                  </a:lnTo>
                  <a:lnTo>
                    <a:pt x="2518387" y="1250184"/>
                  </a:lnTo>
                  <a:lnTo>
                    <a:pt x="2521870" y="1249981"/>
                  </a:lnTo>
                  <a:lnTo>
                    <a:pt x="2525354" y="1249426"/>
                  </a:lnTo>
                  <a:lnTo>
                    <a:pt x="2528837" y="1248872"/>
                  </a:lnTo>
                  <a:lnTo>
                    <a:pt x="2532320" y="1248317"/>
                  </a:lnTo>
                  <a:lnTo>
                    <a:pt x="2535803" y="1250222"/>
                  </a:lnTo>
                  <a:lnTo>
                    <a:pt x="2539287" y="1249671"/>
                  </a:lnTo>
                  <a:lnTo>
                    <a:pt x="2542770" y="1249120"/>
                  </a:lnTo>
                  <a:lnTo>
                    <a:pt x="2546253" y="1248569"/>
                  </a:lnTo>
                  <a:lnTo>
                    <a:pt x="2549736" y="1248018"/>
                  </a:lnTo>
                  <a:lnTo>
                    <a:pt x="2553220" y="1247467"/>
                  </a:lnTo>
                  <a:lnTo>
                    <a:pt x="2556703" y="1246917"/>
                  </a:lnTo>
                  <a:lnTo>
                    <a:pt x="2560186" y="1246367"/>
                  </a:lnTo>
                  <a:lnTo>
                    <a:pt x="2563669" y="1252072"/>
                  </a:lnTo>
                  <a:lnTo>
                    <a:pt x="2567153" y="1251529"/>
                  </a:lnTo>
                  <a:lnTo>
                    <a:pt x="2570636" y="1250985"/>
                  </a:lnTo>
                  <a:lnTo>
                    <a:pt x="2574119" y="1250442"/>
                  </a:lnTo>
                  <a:lnTo>
                    <a:pt x="2577602" y="1254332"/>
                  </a:lnTo>
                  <a:lnTo>
                    <a:pt x="2581085" y="1253793"/>
                  </a:lnTo>
                  <a:lnTo>
                    <a:pt x="2584569" y="1253255"/>
                  </a:lnTo>
                  <a:lnTo>
                    <a:pt x="2588052" y="1252717"/>
                  </a:lnTo>
                  <a:lnTo>
                    <a:pt x="2591535" y="1252179"/>
                  </a:lnTo>
                  <a:lnTo>
                    <a:pt x="2595018" y="1251642"/>
                  </a:lnTo>
                  <a:lnTo>
                    <a:pt x="2598502" y="1251104"/>
                  </a:lnTo>
                  <a:lnTo>
                    <a:pt x="2601985" y="1250567"/>
                  </a:lnTo>
                  <a:lnTo>
                    <a:pt x="2605468" y="1250030"/>
                  </a:lnTo>
                  <a:lnTo>
                    <a:pt x="2608951" y="1249493"/>
                  </a:lnTo>
                  <a:lnTo>
                    <a:pt x="2612435" y="1248956"/>
                  </a:lnTo>
                  <a:lnTo>
                    <a:pt x="2615918" y="1248420"/>
                  </a:lnTo>
                  <a:lnTo>
                    <a:pt x="2619401" y="1247883"/>
                  </a:lnTo>
                  <a:lnTo>
                    <a:pt x="2622884" y="1247689"/>
                  </a:lnTo>
                  <a:lnTo>
                    <a:pt x="2626368" y="1247154"/>
                  </a:lnTo>
                  <a:lnTo>
                    <a:pt x="2629851" y="1246618"/>
                  </a:lnTo>
                  <a:lnTo>
                    <a:pt x="2633334" y="1246083"/>
                  </a:lnTo>
                  <a:lnTo>
                    <a:pt x="2636817" y="1251370"/>
                  </a:lnTo>
                  <a:lnTo>
                    <a:pt x="2640301" y="1250922"/>
                  </a:lnTo>
                  <a:lnTo>
                    <a:pt x="2643784" y="1250474"/>
                  </a:lnTo>
                  <a:lnTo>
                    <a:pt x="2647267" y="1250026"/>
                  </a:lnTo>
                  <a:lnTo>
                    <a:pt x="2650750" y="1249914"/>
                  </a:lnTo>
                  <a:lnTo>
                    <a:pt x="2654234" y="1249467"/>
                  </a:lnTo>
                  <a:lnTo>
                    <a:pt x="2657717" y="1249021"/>
                  </a:lnTo>
                  <a:lnTo>
                    <a:pt x="2661200" y="1248575"/>
                  </a:lnTo>
                  <a:lnTo>
                    <a:pt x="2664683" y="1249090"/>
                  </a:lnTo>
                  <a:lnTo>
                    <a:pt x="2668167" y="1248564"/>
                  </a:lnTo>
                  <a:lnTo>
                    <a:pt x="2671650" y="1248038"/>
                  </a:lnTo>
                  <a:lnTo>
                    <a:pt x="2675133" y="1247513"/>
                  </a:lnTo>
                  <a:lnTo>
                    <a:pt x="2678616" y="1250979"/>
                  </a:lnTo>
                  <a:lnTo>
                    <a:pt x="2682100" y="1250457"/>
                  </a:lnTo>
                  <a:lnTo>
                    <a:pt x="2685583" y="1249936"/>
                  </a:lnTo>
                  <a:lnTo>
                    <a:pt x="2689066" y="1249415"/>
                  </a:lnTo>
                  <a:lnTo>
                    <a:pt x="2692549" y="1252507"/>
                  </a:lnTo>
                  <a:lnTo>
                    <a:pt x="2696033" y="1251990"/>
                  </a:lnTo>
                  <a:lnTo>
                    <a:pt x="2699516" y="1251473"/>
                  </a:lnTo>
                  <a:lnTo>
                    <a:pt x="2702999" y="1250956"/>
                  </a:lnTo>
                  <a:lnTo>
                    <a:pt x="2706482" y="1251744"/>
                  </a:lnTo>
                  <a:lnTo>
                    <a:pt x="2709966" y="1251229"/>
                  </a:lnTo>
                  <a:lnTo>
                    <a:pt x="2713449" y="1250714"/>
                  </a:lnTo>
                  <a:lnTo>
                    <a:pt x="2716932" y="1250199"/>
                  </a:lnTo>
                  <a:lnTo>
                    <a:pt x="2720415" y="1255169"/>
                  </a:lnTo>
                  <a:lnTo>
                    <a:pt x="2723899" y="1254660"/>
                  </a:lnTo>
                  <a:lnTo>
                    <a:pt x="2727382" y="1254151"/>
                  </a:lnTo>
                  <a:lnTo>
                    <a:pt x="2730865" y="1253642"/>
                  </a:lnTo>
                  <a:lnTo>
                    <a:pt x="2734348" y="1253133"/>
                  </a:lnTo>
                  <a:lnTo>
                    <a:pt x="2737832" y="1252624"/>
                  </a:lnTo>
                  <a:lnTo>
                    <a:pt x="2741315" y="1252115"/>
                  </a:lnTo>
                  <a:lnTo>
                    <a:pt x="2744798" y="1251607"/>
                  </a:lnTo>
                  <a:lnTo>
                    <a:pt x="2748281" y="1251099"/>
                  </a:lnTo>
                  <a:lnTo>
                    <a:pt x="2751765" y="1253784"/>
                  </a:lnTo>
                  <a:lnTo>
                    <a:pt x="2755248" y="1253279"/>
                  </a:lnTo>
                  <a:lnTo>
                    <a:pt x="2758731" y="1252774"/>
                  </a:lnTo>
                  <a:lnTo>
                    <a:pt x="2762214" y="1252270"/>
                  </a:lnTo>
                  <a:lnTo>
                    <a:pt x="2765698" y="1257424"/>
                  </a:lnTo>
                  <a:lnTo>
                    <a:pt x="2769181" y="1256925"/>
                  </a:lnTo>
                  <a:lnTo>
                    <a:pt x="2772664" y="1256426"/>
                  </a:lnTo>
                  <a:lnTo>
                    <a:pt x="2776147" y="1255928"/>
                  </a:lnTo>
                  <a:lnTo>
                    <a:pt x="2779631" y="1258217"/>
                  </a:lnTo>
                  <a:lnTo>
                    <a:pt x="2783114" y="1257722"/>
                  </a:lnTo>
                  <a:lnTo>
                    <a:pt x="2786597" y="1257226"/>
                  </a:lnTo>
                  <a:lnTo>
                    <a:pt x="2790080" y="1256731"/>
                  </a:lnTo>
                  <a:lnTo>
                    <a:pt x="2793564" y="1259610"/>
                  </a:lnTo>
                  <a:lnTo>
                    <a:pt x="2797047" y="1259118"/>
                  </a:lnTo>
                  <a:lnTo>
                    <a:pt x="2800530" y="1258626"/>
                  </a:lnTo>
                  <a:lnTo>
                    <a:pt x="2804013" y="1258134"/>
                  </a:lnTo>
                  <a:lnTo>
                    <a:pt x="2807497" y="1258253"/>
                  </a:lnTo>
                  <a:lnTo>
                    <a:pt x="2810980" y="1257763"/>
                  </a:lnTo>
                  <a:lnTo>
                    <a:pt x="2814463" y="1257272"/>
                  </a:lnTo>
                  <a:lnTo>
                    <a:pt x="2817946" y="1256781"/>
                  </a:lnTo>
                  <a:lnTo>
                    <a:pt x="2821430" y="1258725"/>
                  </a:lnTo>
                  <a:lnTo>
                    <a:pt x="2824913" y="1258237"/>
                  </a:lnTo>
                  <a:lnTo>
                    <a:pt x="2828396" y="1257750"/>
                  </a:lnTo>
                  <a:lnTo>
                    <a:pt x="2831879" y="1257262"/>
                  </a:lnTo>
                  <a:lnTo>
                    <a:pt x="2835363" y="1256775"/>
                  </a:lnTo>
                  <a:lnTo>
                    <a:pt x="2838846" y="1256895"/>
                  </a:lnTo>
                  <a:lnTo>
                    <a:pt x="2842329" y="1256408"/>
                  </a:lnTo>
                  <a:lnTo>
                    <a:pt x="2845812" y="1255922"/>
                  </a:lnTo>
                  <a:lnTo>
                    <a:pt x="2849296" y="1255436"/>
                  </a:lnTo>
                  <a:lnTo>
                    <a:pt x="2852779" y="1258931"/>
                  </a:lnTo>
                  <a:lnTo>
                    <a:pt x="2856262" y="1258521"/>
                  </a:lnTo>
                  <a:lnTo>
                    <a:pt x="2859745" y="1258111"/>
                  </a:lnTo>
                  <a:lnTo>
                    <a:pt x="2863229" y="1257702"/>
                  </a:lnTo>
                  <a:lnTo>
                    <a:pt x="2866712" y="1258190"/>
                  </a:lnTo>
                  <a:lnTo>
                    <a:pt x="2870195" y="1257782"/>
                  </a:lnTo>
                  <a:lnTo>
                    <a:pt x="2873678" y="1257374"/>
                  </a:lnTo>
                  <a:lnTo>
                    <a:pt x="2877161" y="1256966"/>
                  </a:lnTo>
                  <a:lnTo>
                    <a:pt x="2880645" y="1257712"/>
                  </a:lnTo>
                  <a:lnTo>
                    <a:pt x="2884128" y="1257234"/>
                  </a:lnTo>
                  <a:lnTo>
                    <a:pt x="2887611" y="1256755"/>
                  </a:lnTo>
                  <a:lnTo>
                    <a:pt x="2891094" y="1256276"/>
                  </a:lnTo>
                  <a:lnTo>
                    <a:pt x="2894578" y="1256990"/>
                  </a:lnTo>
                  <a:lnTo>
                    <a:pt x="2898061" y="1256513"/>
                  </a:lnTo>
                  <a:lnTo>
                    <a:pt x="2901544" y="1256036"/>
                  </a:lnTo>
                  <a:lnTo>
                    <a:pt x="2905027" y="1255559"/>
                  </a:lnTo>
                  <a:lnTo>
                    <a:pt x="2908511" y="1256569"/>
                  </a:lnTo>
                  <a:lnTo>
                    <a:pt x="2911994" y="1256094"/>
                  </a:lnTo>
                  <a:lnTo>
                    <a:pt x="2915477" y="1255619"/>
                  </a:lnTo>
                  <a:lnTo>
                    <a:pt x="2918960" y="1255144"/>
                  </a:lnTo>
                  <a:lnTo>
                    <a:pt x="2922444" y="1256447"/>
                  </a:lnTo>
                  <a:lnTo>
                    <a:pt x="2925927" y="1255974"/>
                  </a:lnTo>
                  <a:lnTo>
                    <a:pt x="2929410" y="1255501"/>
                  </a:lnTo>
                  <a:lnTo>
                    <a:pt x="2932893" y="1255029"/>
                  </a:lnTo>
                  <a:lnTo>
                    <a:pt x="2936377" y="1262701"/>
                  </a:lnTo>
                  <a:lnTo>
                    <a:pt x="2939860" y="1262236"/>
                  </a:lnTo>
                  <a:lnTo>
                    <a:pt x="2943343" y="1261771"/>
                  </a:lnTo>
                  <a:lnTo>
                    <a:pt x="2946826" y="1261306"/>
                  </a:lnTo>
                  <a:lnTo>
                    <a:pt x="2950310" y="1260841"/>
                  </a:lnTo>
                  <a:lnTo>
                    <a:pt x="2953793" y="1261521"/>
                  </a:lnTo>
                  <a:lnTo>
                    <a:pt x="2957276" y="1261057"/>
                  </a:lnTo>
                  <a:lnTo>
                    <a:pt x="2960759" y="1260594"/>
                  </a:lnTo>
                  <a:lnTo>
                    <a:pt x="2964243" y="1260131"/>
                  </a:lnTo>
                  <a:lnTo>
                    <a:pt x="2967726" y="1260240"/>
                  </a:lnTo>
                  <a:lnTo>
                    <a:pt x="2971209" y="1259777"/>
                  </a:lnTo>
                  <a:lnTo>
                    <a:pt x="2974692" y="1259315"/>
                  </a:lnTo>
                  <a:lnTo>
                    <a:pt x="2978176" y="1258853"/>
                  </a:lnTo>
                  <a:lnTo>
                    <a:pt x="2981659" y="1265727"/>
                  </a:lnTo>
                  <a:lnTo>
                    <a:pt x="2985142" y="1265272"/>
                  </a:lnTo>
                  <a:lnTo>
                    <a:pt x="2988625" y="1264816"/>
                  </a:lnTo>
                  <a:lnTo>
                    <a:pt x="2992109" y="1264361"/>
                  </a:lnTo>
                  <a:lnTo>
                    <a:pt x="2995592" y="1263906"/>
                  </a:lnTo>
                  <a:lnTo>
                    <a:pt x="2999075" y="1263451"/>
                  </a:lnTo>
                  <a:lnTo>
                    <a:pt x="3002558" y="1262996"/>
                  </a:lnTo>
                  <a:lnTo>
                    <a:pt x="3006042" y="1262541"/>
                  </a:lnTo>
                  <a:lnTo>
                    <a:pt x="3009525" y="1266241"/>
                  </a:lnTo>
                  <a:lnTo>
                    <a:pt x="3013008" y="1265790"/>
                  </a:lnTo>
                  <a:lnTo>
                    <a:pt x="3016491" y="1265339"/>
                  </a:lnTo>
                  <a:lnTo>
                    <a:pt x="3019975" y="1264888"/>
                  </a:lnTo>
                  <a:lnTo>
                    <a:pt x="3023458" y="1265537"/>
                  </a:lnTo>
                  <a:lnTo>
                    <a:pt x="3026941" y="1265087"/>
                  </a:lnTo>
                  <a:lnTo>
                    <a:pt x="3030424" y="1264638"/>
                  </a:lnTo>
                  <a:lnTo>
                    <a:pt x="3033908" y="1264189"/>
                  </a:lnTo>
                  <a:lnTo>
                    <a:pt x="3037391" y="1265110"/>
                  </a:lnTo>
                  <a:lnTo>
                    <a:pt x="3040874" y="1264662"/>
                  </a:lnTo>
                  <a:lnTo>
                    <a:pt x="3044357" y="1264215"/>
                  </a:lnTo>
                  <a:lnTo>
                    <a:pt x="3047841" y="1263767"/>
                  </a:lnTo>
                  <a:lnTo>
                    <a:pt x="3051324" y="1263320"/>
                  </a:lnTo>
                  <a:lnTo>
                    <a:pt x="3054807" y="1266142"/>
                  </a:lnTo>
                  <a:lnTo>
                    <a:pt x="3058290" y="1265698"/>
                  </a:lnTo>
                  <a:lnTo>
                    <a:pt x="3061774" y="1265253"/>
                  </a:lnTo>
                  <a:lnTo>
                    <a:pt x="3065257" y="1264809"/>
                  </a:lnTo>
                  <a:lnTo>
                    <a:pt x="3068740" y="1270258"/>
                  </a:lnTo>
                  <a:lnTo>
                    <a:pt x="3072223" y="1269819"/>
                  </a:lnTo>
                  <a:lnTo>
                    <a:pt x="3075707" y="1269380"/>
                  </a:lnTo>
                  <a:lnTo>
                    <a:pt x="3079190" y="1268941"/>
                  </a:lnTo>
                  <a:lnTo>
                    <a:pt x="3082673" y="1270352"/>
                  </a:lnTo>
                  <a:lnTo>
                    <a:pt x="3086156" y="1269915"/>
                  </a:lnTo>
                  <a:lnTo>
                    <a:pt x="3089640" y="1269478"/>
                  </a:lnTo>
                  <a:lnTo>
                    <a:pt x="3093123" y="1269042"/>
                  </a:lnTo>
                  <a:lnTo>
                    <a:pt x="3096606" y="1270968"/>
                  </a:lnTo>
                  <a:lnTo>
                    <a:pt x="3100089" y="1270533"/>
                  </a:lnTo>
                  <a:lnTo>
                    <a:pt x="3103573" y="1270099"/>
                  </a:lnTo>
                  <a:lnTo>
                    <a:pt x="3107056" y="1269665"/>
                  </a:lnTo>
                  <a:lnTo>
                    <a:pt x="3110539" y="1269754"/>
                  </a:lnTo>
                  <a:lnTo>
                    <a:pt x="3114022" y="1269321"/>
                  </a:lnTo>
                  <a:lnTo>
                    <a:pt x="3117506" y="1268888"/>
                  </a:lnTo>
                  <a:lnTo>
                    <a:pt x="3120989" y="1268455"/>
                  </a:lnTo>
                  <a:lnTo>
                    <a:pt x="3124472" y="1269609"/>
                  </a:lnTo>
                  <a:lnTo>
                    <a:pt x="3127955" y="1269240"/>
                  </a:lnTo>
                  <a:lnTo>
                    <a:pt x="3131439" y="1268872"/>
                  </a:lnTo>
                  <a:lnTo>
                    <a:pt x="3134922" y="1268504"/>
                  </a:lnTo>
                  <a:lnTo>
                    <a:pt x="3138405" y="1273793"/>
                  </a:lnTo>
                  <a:lnTo>
                    <a:pt x="3141888" y="1273366"/>
                  </a:lnTo>
                  <a:lnTo>
                    <a:pt x="3145372" y="1272940"/>
                  </a:lnTo>
                  <a:lnTo>
                    <a:pt x="3148855" y="1272514"/>
                  </a:lnTo>
                  <a:lnTo>
                    <a:pt x="3152338" y="1272853"/>
                  </a:lnTo>
                  <a:lnTo>
                    <a:pt x="3155821" y="1272428"/>
                  </a:lnTo>
                  <a:lnTo>
                    <a:pt x="3159304" y="1272003"/>
                  </a:lnTo>
                  <a:lnTo>
                    <a:pt x="3162788" y="1271578"/>
                  </a:lnTo>
                  <a:lnTo>
                    <a:pt x="3166271" y="1271153"/>
                  </a:lnTo>
                  <a:lnTo>
                    <a:pt x="3169754" y="1272002"/>
                  </a:lnTo>
                  <a:lnTo>
                    <a:pt x="3173237" y="1271578"/>
                  </a:lnTo>
                  <a:lnTo>
                    <a:pt x="3176721" y="1271155"/>
                  </a:lnTo>
                  <a:lnTo>
                    <a:pt x="3180204" y="1270732"/>
                  </a:lnTo>
                  <a:lnTo>
                    <a:pt x="3183687" y="1273344"/>
                  </a:lnTo>
                  <a:lnTo>
                    <a:pt x="3187170" y="1272924"/>
                  </a:lnTo>
                  <a:lnTo>
                    <a:pt x="3190654" y="1272503"/>
                  </a:lnTo>
                  <a:lnTo>
                    <a:pt x="3194137" y="1272083"/>
                  </a:lnTo>
                  <a:lnTo>
                    <a:pt x="3197620" y="1271663"/>
                  </a:lnTo>
                  <a:lnTo>
                    <a:pt x="3201103" y="1271243"/>
                  </a:lnTo>
                  <a:lnTo>
                    <a:pt x="3204587" y="1270823"/>
                  </a:lnTo>
                  <a:lnTo>
                    <a:pt x="3208070" y="1270403"/>
                  </a:lnTo>
                  <a:lnTo>
                    <a:pt x="3211553" y="1272498"/>
                  </a:lnTo>
                  <a:lnTo>
                    <a:pt x="3215036" y="1272080"/>
                  </a:lnTo>
                  <a:lnTo>
                    <a:pt x="3218520" y="1271663"/>
                  </a:lnTo>
                  <a:lnTo>
                    <a:pt x="3222003" y="1271245"/>
                  </a:lnTo>
                  <a:lnTo>
                    <a:pt x="3225486" y="1271079"/>
                  </a:lnTo>
                  <a:lnTo>
                    <a:pt x="3228969" y="1270662"/>
                  </a:lnTo>
                  <a:lnTo>
                    <a:pt x="3232453" y="1270245"/>
                  </a:lnTo>
                  <a:lnTo>
                    <a:pt x="3235936" y="1269829"/>
                  </a:lnTo>
                  <a:lnTo>
                    <a:pt x="3239419" y="1269914"/>
                  </a:lnTo>
                  <a:lnTo>
                    <a:pt x="3242902" y="1269498"/>
                  </a:lnTo>
                  <a:lnTo>
                    <a:pt x="3246386" y="1269082"/>
                  </a:lnTo>
                  <a:lnTo>
                    <a:pt x="3249869" y="1268667"/>
                  </a:lnTo>
                  <a:lnTo>
                    <a:pt x="3253352" y="1269755"/>
                  </a:lnTo>
                  <a:lnTo>
                    <a:pt x="3256835" y="1269341"/>
                  </a:lnTo>
                  <a:lnTo>
                    <a:pt x="3260319" y="1268927"/>
                  </a:lnTo>
                  <a:lnTo>
                    <a:pt x="3263802" y="1268512"/>
                  </a:lnTo>
                  <a:lnTo>
                    <a:pt x="3267285" y="1268098"/>
                  </a:lnTo>
                  <a:lnTo>
                    <a:pt x="3270768" y="1270922"/>
                  </a:lnTo>
                  <a:lnTo>
                    <a:pt x="3274252" y="1270511"/>
                  </a:lnTo>
                  <a:lnTo>
                    <a:pt x="3277735" y="1270100"/>
                  </a:lnTo>
                  <a:lnTo>
                    <a:pt x="3281218" y="1269689"/>
                  </a:lnTo>
                  <a:lnTo>
                    <a:pt x="3284701" y="1273455"/>
                  </a:lnTo>
                  <a:lnTo>
                    <a:pt x="3288185" y="1273047"/>
                  </a:lnTo>
                  <a:lnTo>
                    <a:pt x="3291668" y="1272640"/>
                  </a:lnTo>
                  <a:lnTo>
                    <a:pt x="3295151" y="1272233"/>
                  </a:lnTo>
                  <a:lnTo>
                    <a:pt x="3298634" y="1272557"/>
                  </a:lnTo>
                  <a:lnTo>
                    <a:pt x="3302118" y="1272150"/>
                  </a:lnTo>
                  <a:lnTo>
                    <a:pt x="3305601" y="1271744"/>
                  </a:lnTo>
                  <a:lnTo>
                    <a:pt x="3309084" y="1271338"/>
                  </a:lnTo>
                  <a:lnTo>
                    <a:pt x="3312567" y="1273601"/>
                  </a:lnTo>
                  <a:lnTo>
                    <a:pt x="3316051" y="1273197"/>
                  </a:lnTo>
                  <a:lnTo>
                    <a:pt x="3319534" y="1272793"/>
                  </a:lnTo>
                  <a:lnTo>
                    <a:pt x="3323017" y="1272389"/>
                  </a:lnTo>
                  <a:lnTo>
                    <a:pt x="3326500" y="1277245"/>
                  </a:lnTo>
                  <a:lnTo>
                    <a:pt x="3329984" y="1276845"/>
                  </a:lnTo>
                  <a:lnTo>
                    <a:pt x="3333467" y="1276446"/>
                  </a:lnTo>
                  <a:lnTo>
                    <a:pt x="3336950" y="1276047"/>
                  </a:lnTo>
                  <a:lnTo>
                    <a:pt x="3340433" y="1288972"/>
                  </a:lnTo>
                  <a:lnTo>
                    <a:pt x="3343917" y="1288584"/>
                  </a:lnTo>
                  <a:lnTo>
                    <a:pt x="3347400" y="1288195"/>
                  </a:lnTo>
                  <a:lnTo>
                    <a:pt x="3350883" y="1287807"/>
                  </a:lnTo>
                  <a:lnTo>
                    <a:pt x="3354366" y="1290524"/>
                  </a:lnTo>
                  <a:lnTo>
                    <a:pt x="3357850" y="1290138"/>
                  </a:lnTo>
                  <a:lnTo>
                    <a:pt x="3361333" y="1289753"/>
                  </a:lnTo>
                  <a:lnTo>
                    <a:pt x="3364816" y="1289367"/>
                  </a:lnTo>
                  <a:lnTo>
                    <a:pt x="3368299" y="1291398"/>
                  </a:lnTo>
                  <a:lnTo>
                    <a:pt x="3371783" y="1291014"/>
                  </a:lnTo>
                  <a:lnTo>
                    <a:pt x="3375266" y="1290631"/>
                  </a:lnTo>
                  <a:lnTo>
                    <a:pt x="3378749" y="1290248"/>
                  </a:lnTo>
                  <a:lnTo>
                    <a:pt x="3382232" y="1289865"/>
                  </a:lnTo>
                  <a:lnTo>
                    <a:pt x="3385716" y="1289482"/>
                  </a:lnTo>
                  <a:lnTo>
                    <a:pt x="3389199" y="1289099"/>
                  </a:lnTo>
                  <a:lnTo>
                    <a:pt x="3392682" y="1288716"/>
                  </a:lnTo>
                  <a:lnTo>
                    <a:pt x="3396165" y="1288333"/>
                  </a:lnTo>
                  <a:lnTo>
                    <a:pt x="3399649" y="1294873"/>
                  </a:lnTo>
                  <a:lnTo>
                    <a:pt x="3403132" y="1294496"/>
                  </a:lnTo>
                  <a:lnTo>
                    <a:pt x="3406615" y="1294119"/>
                  </a:lnTo>
                  <a:lnTo>
                    <a:pt x="3410098" y="1293742"/>
                  </a:lnTo>
                  <a:lnTo>
                    <a:pt x="3413582" y="1295066"/>
                  </a:lnTo>
                  <a:lnTo>
                    <a:pt x="3417065" y="1294690"/>
                  </a:lnTo>
                  <a:lnTo>
                    <a:pt x="3420548" y="1294315"/>
                  </a:lnTo>
                  <a:lnTo>
                    <a:pt x="3424031" y="1293940"/>
                  </a:lnTo>
                  <a:lnTo>
                    <a:pt x="3427515" y="1297145"/>
                  </a:lnTo>
                  <a:lnTo>
                    <a:pt x="3430998" y="1296772"/>
                  </a:lnTo>
                  <a:lnTo>
                    <a:pt x="3434481" y="1296400"/>
                  </a:lnTo>
                  <a:lnTo>
                    <a:pt x="3437964" y="1296028"/>
                  </a:lnTo>
                  <a:lnTo>
                    <a:pt x="3441447" y="1297740"/>
                  </a:lnTo>
                  <a:lnTo>
                    <a:pt x="3444931" y="1297369"/>
                  </a:lnTo>
                  <a:lnTo>
                    <a:pt x="3448414" y="1296999"/>
                  </a:lnTo>
                  <a:lnTo>
                    <a:pt x="3451897" y="1296629"/>
                  </a:lnTo>
                  <a:lnTo>
                    <a:pt x="3455380" y="1296467"/>
                  </a:lnTo>
                  <a:lnTo>
                    <a:pt x="3458864" y="1296097"/>
                  </a:lnTo>
                  <a:lnTo>
                    <a:pt x="3462347" y="1295727"/>
                  </a:lnTo>
                  <a:lnTo>
                    <a:pt x="3465830" y="1295357"/>
                  </a:lnTo>
                  <a:lnTo>
                    <a:pt x="3469313" y="1297885"/>
                  </a:lnTo>
                  <a:lnTo>
                    <a:pt x="3472797" y="1297518"/>
                  </a:lnTo>
                  <a:lnTo>
                    <a:pt x="3476280" y="1297151"/>
                  </a:lnTo>
                  <a:lnTo>
                    <a:pt x="3479763" y="1296784"/>
                  </a:lnTo>
                  <a:lnTo>
                    <a:pt x="3483246" y="1296417"/>
                  </a:lnTo>
                  <a:lnTo>
                    <a:pt x="3483246" y="129662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02323"/>
              <a:ext cx="3483246" cy="849743"/>
            </a:xfrm>
            <a:custGeom>
              <a:avLst/>
              <a:gdLst/>
              <a:ahLst/>
              <a:cxnLst/>
              <a:rect l="0" t="0" r="0" b="0"/>
              <a:pathLst>
                <a:path w="3483246" h="849743">
                  <a:moveTo>
                    <a:pt x="0" y="849743"/>
                  </a:moveTo>
                  <a:lnTo>
                    <a:pt x="3483" y="589735"/>
                  </a:lnTo>
                  <a:lnTo>
                    <a:pt x="6966" y="365848"/>
                  </a:lnTo>
                  <a:lnTo>
                    <a:pt x="10449" y="171043"/>
                  </a:lnTo>
                  <a:lnTo>
                    <a:pt x="13932" y="0"/>
                  </a:lnTo>
                  <a:lnTo>
                    <a:pt x="17416" y="618292"/>
                  </a:lnTo>
                  <a:lnTo>
                    <a:pt x="20899" y="575644"/>
                  </a:lnTo>
                  <a:lnTo>
                    <a:pt x="24382" y="534101"/>
                  </a:lnTo>
                  <a:lnTo>
                    <a:pt x="27865" y="493619"/>
                  </a:lnTo>
                  <a:lnTo>
                    <a:pt x="31349" y="627773"/>
                  </a:lnTo>
                  <a:lnTo>
                    <a:pt x="34832" y="604843"/>
                  </a:lnTo>
                  <a:lnTo>
                    <a:pt x="38315" y="582234"/>
                  </a:lnTo>
                  <a:lnTo>
                    <a:pt x="41798" y="559938"/>
                  </a:lnTo>
                  <a:lnTo>
                    <a:pt x="45282" y="562471"/>
                  </a:lnTo>
                  <a:lnTo>
                    <a:pt x="48765" y="542323"/>
                  </a:lnTo>
                  <a:lnTo>
                    <a:pt x="52248" y="522428"/>
                  </a:lnTo>
                  <a:lnTo>
                    <a:pt x="55731" y="502781"/>
                  </a:lnTo>
                  <a:lnTo>
                    <a:pt x="59215" y="492509"/>
                  </a:lnTo>
                  <a:lnTo>
                    <a:pt x="62698" y="473764"/>
                  </a:lnTo>
                  <a:lnTo>
                    <a:pt x="66181" y="455242"/>
                  </a:lnTo>
                  <a:lnTo>
                    <a:pt x="69664" y="436939"/>
                  </a:lnTo>
                  <a:lnTo>
                    <a:pt x="73148" y="481583"/>
                  </a:lnTo>
                  <a:lnTo>
                    <a:pt x="76631" y="465983"/>
                  </a:lnTo>
                  <a:lnTo>
                    <a:pt x="80114" y="450539"/>
                  </a:lnTo>
                  <a:lnTo>
                    <a:pt x="83597" y="435248"/>
                  </a:lnTo>
                  <a:lnTo>
                    <a:pt x="87081" y="498808"/>
                  </a:lnTo>
                  <a:lnTo>
                    <a:pt x="90564" y="486236"/>
                  </a:lnTo>
                  <a:lnTo>
                    <a:pt x="94047" y="473764"/>
                  </a:lnTo>
                  <a:lnTo>
                    <a:pt x="97530" y="461391"/>
                  </a:lnTo>
                  <a:lnTo>
                    <a:pt x="101014" y="495554"/>
                  </a:lnTo>
                  <a:lnTo>
                    <a:pt x="104497" y="484621"/>
                  </a:lnTo>
                  <a:lnTo>
                    <a:pt x="107980" y="473764"/>
                  </a:lnTo>
                  <a:lnTo>
                    <a:pt x="111463" y="462982"/>
                  </a:lnTo>
                  <a:lnTo>
                    <a:pt x="114947" y="452275"/>
                  </a:lnTo>
                  <a:lnTo>
                    <a:pt x="118430" y="473764"/>
                  </a:lnTo>
                  <a:lnTo>
                    <a:pt x="121913" y="463930"/>
                  </a:lnTo>
                  <a:lnTo>
                    <a:pt x="125396" y="454159"/>
                  </a:lnTo>
                  <a:lnTo>
                    <a:pt x="128880" y="444449"/>
                  </a:lnTo>
                  <a:lnTo>
                    <a:pt x="132363" y="583246"/>
                  </a:lnTo>
                  <a:lnTo>
                    <a:pt x="135846" y="576782"/>
                  </a:lnTo>
                  <a:lnTo>
                    <a:pt x="139329" y="570345"/>
                  </a:lnTo>
                  <a:lnTo>
                    <a:pt x="142813" y="563933"/>
                  </a:lnTo>
                  <a:lnTo>
                    <a:pt x="146296" y="557547"/>
                  </a:lnTo>
                  <a:lnTo>
                    <a:pt x="149779" y="551186"/>
                  </a:lnTo>
                  <a:lnTo>
                    <a:pt x="153262" y="544850"/>
                  </a:lnTo>
                  <a:lnTo>
                    <a:pt x="156746" y="538540"/>
                  </a:lnTo>
                  <a:lnTo>
                    <a:pt x="160229" y="532255"/>
                  </a:lnTo>
                  <a:lnTo>
                    <a:pt x="163712" y="525994"/>
                  </a:lnTo>
                  <a:lnTo>
                    <a:pt x="167195" y="519759"/>
                  </a:lnTo>
                  <a:lnTo>
                    <a:pt x="170679" y="513547"/>
                  </a:lnTo>
                  <a:lnTo>
                    <a:pt x="174162" y="512834"/>
                  </a:lnTo>
                  <a:lnTo>
                    <a:pt x="177645" y="506760"/>
                  </a:lnTo>
                  <a:lnTo>
                    <a:pt x="181128" y="500708"/>
                  </a:lnTo>
                  <a:lnTo>
                    <a:pt x="184612" y="494680"/>
                  </a:lnTo>
                  <a:lnTo>
                    <a:pt x="188095" y="520057"/>
                  </a:lnTo>
                  <a:lnTo>
                    <a:pt x="191578" y="514540"/>
                  </a:lnTo>
                  <a:lnTo>
                    <a:pt x="195061" y="509041"/>
                  </a:lnTo>
                  <a:lnTo>
                    <a:pt x="198545" y="503562"/>
                  </a:lnTo>
                  <a:lnTo>
                    <a:pt x="202028" y="498102"/>
                  </a:lnTo>
                  <a:lnTo>
                    <a:pt x="205511" y="492660"/>
                  </a:lnTo>
                  <a:lnTo>
                    <a:pt x="208994" y="487238"/>
                  </a:lnTo>
                  <a:lnTo>
                    <a:pt x="212478" y="481834"/>
                  </a:lnTo>
                  <a:lnTo>
                    <a:pt x="215961" y="484280"/>
                  </a:lnTo>
                  <a:lnTo>
                    <a:pt x="219444" y="479013"/>
                  </a:lnTo>
                  <a:lnTo>
                    <a:pt x="222927" y="473764"/>
                  </a:lnTo>
                  <a:lnTo>
                    <a:pt x="226411" y="468532"/>
                  </a:lnTo>
                  <a:lnTo>
                    <a:pt x="229894" y="463318"/>
                  </a:lnTo>
                  <a:lnTo>
                    <a:pt x="233377" y="463478"/>
                  </a:lnTo>
                  <a:lnTo>
                    <a:pt x="236860" y="458361"/>
                  </a:lnTo>
                  <a:lnTo>
                    <a:pt x="240344" y="453260"/>
                  </a:lnTo>
                  <a:lnTo>
                    <a:pt x="243827" y="448177"/>
                  </a:lnTo>
                  <a:lnTo>
                    <a:pt x="247310" y="453868"/>
                  </a:lnTo>
                  <a:lnTo>
                    <a:pt x="250793" y="448934"/>
                  </a:lnTo>
                  <a:lnTo>
                    <a:pt x="254277" y="444016"/>
                  </a:lnTo>
                  <a:lnTo>
                    <a:pt x="257760" y="439113"/>
                  </a:lnTo>
                  <a:lnTo>
                    <a:pt x="261243" y="436939"/>
                  </a:lnTo>
                  <a:lnTo>
                    <a:pt x="264726" y="432095"/>
                  </a:lnTo>
                  <a:lnTo>
                    <a:pt x="268210" y="427266"/>
                  </a:lnTo>
                  <a:lnTo>
                    <a:pt x="271693" y="422453"/>
                  </a:lnTo>
                  <a:lnTo>
                    <a:pt x="275176" y="441494"/>
                  </a:lnTo>
                  <a:lnTo>
                    <a:pt x="278659" y="436939"/>
                  </a:lnTo>
                  <a:lnTo>
                    <a:pt x="282143" y="432397"/>
                  </a:lnTo>
                  <a:lnTo>
                    <a:pt x="285626" y="427869"/>
                  </a:lnTo>
                  <a:lnTo>
                    <a:pt x="289109" y="473764"/>
                  </a:lnTo>
                  <a:lnTo>
                    <a:pt x="292592" y="469728"/>
                  </a:lnTo>
                  <a:lnTo>
                    <a:pt x="296075" y="465703"/>
                  </a:lnTo>
                  <a:lnTo>
                    <a:pt x="299559" y="461688"/>
                  </a:lnTo>
                  <a:lnTo>
                    <a:pt x="303042" y="457684"/>
                  </a:lnTo>
                  <a:lnTo>
                    <a:pt x="306525" y="453690"/>
                  </a:lnTo>
                  <a:lnTo>
                    <a:pt x="310008" y="449706"/>
                  </a:lnTo>
                  <a:lnTo>
                    <a:pt x="313492" y="445733"/>
                  </a:lnTo>
                  <a:lnTo>
                    <a:pt x="316975" y="454386"/>
                  </a:lnTo>
                  <a:lnTo>
                    <a:pt x="320458" y="450539"/>
                  </a:lnTo>
                  <a:lnTo>
                    <a:pt x="323941" y="446702"/>
                  </a:lnTo>
                  <a:lnTo>
                    <a:pt x="327425" y="442874"/>
                  </a:lnTo>
                  <a:lnTo>
                    <a:pt x="330908" y="439056"/>
                  </a:lnTo>
                  <a:lnTo>
                    <a:pt x="334391" y="437360"/>
                  </a:lnTo>
                  <a:lnTo>
                    <a:pt x="337874" y="433578"/>
                  </a:lnTo>
                  <a:lnTo>
                    <a:pt x="341358" y="429804"/>
                  </a:lnTo>
                  <a:lnTo>
                    <a:pt x="344841" y="426041"/>
                  </a:lnTo>
                  <a:lnTo>
                    <a:pt x="348324" y="424443"/>
                  </a:lnTo>
                  <a:lnTo>
                    <a:pt x="351807" y="420713"/>
                  </a:lnTo>
                  <a:lnTo>
                    <a:pt x="355291" y="416993"/>
                  </a:lnTo>
                  <a:lnTo>
                    <a:pt x="358774" y="413282"/>
                  </a:lnTo>
                  <a:lnTo>
                    <a:pt x="362257" y="422453"/>
                  </a:lnTo>
                  <a:lnTo>
                    <a:pt x="365740" y="418852"/>
                  </a:lnTo>
                  <a:lnTo>
                    <a:pt x="369224" y="415260"/>
                  </a:lnTo>
                  <a:lnTo>
                    <a:pt x="372707" y="411677"/>
                  </a:lnTo>
                  <a:lnTo>
                    <a:pt x="376190" y="414437"/>
                  </a:lnTo>
                  <a:lnTo>
                    <a:pt x="379673" y="410914"/>
                  </a:lnTo>
                  <a:lnTo>
                    <a:pt x="383157" y="407400"/>
                  </a:lnTo>
                  <a:lnTo>
                    <a:pt x="386640" y="403893"/>
                  </a:lnTo>
                  <a:lnTo>
                    <a:pt x="390123" y="412871"/>
                  </a:lnTo>
                  <a:lnTo>
                    <a:pt x="393606" y="409463"/>
                  </a:lnTo>
                  <a:lnTo>
                    <a:pt x="397090" y="406063"/>
                  </a:lnTo>
                  <a:lnTo>
                    <a:pt x="400573" y="402671"/>
                  </a:lnTo>
                  <a:lnTo>
                    <a:pt x="404056" y="399286"/>
                  </a:lnTo>
                  <a:lnTo>
                    <a:pt x="407539" y="395908"/>
                  </a:lnTo>
                  <a:lnTo>
                    <a:pt x="411023" y="392539"/>
                  </a:lnTo>
                  <a:lnTo>
                    <a:pt x="414506" y="389176"/>
                  </a:lnTo>
                  <a:lnTo>
                    <a:pt x="417989" y="385821"/>
                  </a:lnTo>
                  <a:lnTo>
                    <a:pt x="421472" y="382474"/>
                  </a:lnTo>
                  <a:lnTo>
                    <a:pt x="424956" y="379134"/>
                  </a:lnTo>
                  <a:lnTo>
                    <a:pt x="428439" y="375802"/>
                  </a:lnTo>
                  <a:lnTo>
                    <a:pt x="431922" y="387258"/>
                  </a:lnTo>
                  <a:lnTo>
                    <a:pt x="435405" y="384027"/>
                  </a:lnTo>
                  <a:lnTo>
                    <a:pt x="438889" y="380803"/>
                  </a:lnTo>
                  <a:lnTo>
                    <a:pt x="442372" y="377586"/>
                  </a:lnTo>
                  <a:lnTo>
                    <a:pt x="445855" y="374376"/>
                  </a:lnTo>
                  <a:lnTo>
                    <a:pt x="449338" y="379451"/>
                  </a:lnTo>
                  <a:lnTo>
                    <a:pt x="452822" y="376301"/>
                  </a:lnTo>
                  <a:lnTo>
                    <a:pt x="456305" y="373157"/>
                  </a:lnTo>
                  <a:lnTo>
                    <a:pt x="459788" y="370020"/>
                  </a:lnTo>
                  <a:lnTo>
                    <a:pt x="463271" y="371014"/>
                  </a:lnTo>
                  <a:lnTo>
                    <a:pt x="466755" y="367912"/>
                  </a:lnTo>
                  <a:lnTo>
                    <a:pt x="470238" y="364817"/>
                  </a:lnTo>
                  <a:lnTo>
                    <a:pt x="473721" y="361728"/>
                  </a:lnTo>
                  <a:lnTo>
                    <a:pt x="477204" y="384373"/>
                  </a:lnTo>
                  <a:lnTo>
                    <a:pt x="480688" y="381432"/>
                  </a:lnTo>
                  <a:lnTo>
                    <a:pt x="484171" y="378498"/>
                  </a:lnTo>
                  <a:lnTo>
                    <a:pt x="487654" y="375569"/>
                  </a:lnTo>
                  <a:lnTo>
                    <a:pt x="491137" y="380186"/>
                  </a:lnTo>
                  <a:lnTo>
                    <a:pt x="494621" y="377307"/>
                  </a:lnTo>
                  <a:lnTo>
                    <a:pt x="498104" y="374434"/>
                  </a:lnTo>
                  <a:lnTo>
                    <a:pt x="501587" y="371567"/>
                  </a:lnTo>
                  <a:lnTo>
                    <a:pt x="505070" y="374318"/>
                  </a:lnTo>
                  <a:lnTo>
                    <a:pt x="508554" y="371489"/>
                  </a:lnTo>
                  <a:lnTo>
                    <a:pt x="512037" y="368666"/>
                  </a:lnTo>
                  <a:lnTo>
                    <a:pt x="515520" y="365848"/>
                  </a:lnTo>
                  <a:lnTo>
                    <a:pt x="519003" y="398043"/>
                  </a:lnTo>
                  <a:lnTo>
                    <a:pt x="522487" y="395407"/>
                  </a:lnTo>
                  <a:lnTo>
                    <a:pt x="525970" y="392775"/>
                  </a:lnTo>
                  <a:lnTo>
                    <a:pt x="529453" y="390148"/>
                  </a:lnTo>
                  <a:lnTo>
                    <a:pt x="532936" y="403518"/>
                  </a:lnTo>
                  <a:lnTo>
                    <a:pt x="536420" y="400977"/>
                  </a:lnTo>
                  <a:lnTo>
                    <a:pt x="539903" y="398441"/>
                  </a:lnTo>
                  <a:lnTo>
                    <a:pt x="543386" y="395908"/>
                  </a:lnTo>
                  <a:lnTo>
                    <a:pt x="546869" y="393380"/>
                  </a:lnTo>
                  <a:lnTo>
                    <a:pt x="550353" y="398628"/>
                  </a:lnTo>
                  <a:lnTo>
                    <a:pt x="553836" y="396145"/>
                  </a:lnTo>
                  <a:lnTo>
                    <a:pt x="557319" y="393665"/>
                  </a:lnTo>
                  <a:lnTo>
                    <a:pt x="560802" y="391190"/>
                  </a:lnTo>
                  <a:lnTo>
                    <a:pt x="564286" y="397872"/>
                  </a:lnTo>
                  <a:lnTo>
                    <a:pt x="567769" y="395447"/>
                  </a:lnTo>
                  <a:lnTo>
                    <a:pt x="571252" y="393025"/>
                  </a:lnTo>
                  <a:lnTo>
                    <a:pt x="574735" y="390607"/>
                  </a:lnTo>
                  <a:lnTo>
                    <a:pt x="578218" y="407171"/>
                  </a:lnTo>
                  <a:lnTo>
                    <a:pt x="581702" y="404845"/>
                  </a:lnTo>
                  <a:lnTo>
                    <a:pt x="585185" y="402523"/>
                  </a:lnTo>
                  <a:lnTo>
                    <a:pt x="588668" y="400205"/>
                  </a:lnTo>
                  <a:lnTo>
                    <a:pt x="592151" y="397890"/>
                  </a:lnTo>
                  <a:lnTo>
                    <a:pt x="595635" y="395578"/>
                  </a:lnTo>
                  <a:lnTo>
                    <a:pt x="599118" y="393271"/>
                  </a:lnTo>
                  <a:lnTo>
                    <a:pt x="602601" y="390966"/>
                  </a:lnTo>
                  <a:lnTo>
                    <a:pt x="606084" y="390110"/>
                  </a:lnTo>
                  <a:lnTo>
                    <a:pt x="609568" y="387819"/>
                  </a:lnTo>
                  <a:lnTo>
                    <a:pt x="613051" y="385531"/>
                  </a:lnTo>
                  <a:lnTo>
                    <a:pt x="616534" y="383247"/>
                  </a:lnTo>
                  <a:lnTo>
                    <a:pt x="620017" y="380966"/>
                  </a:lnTo>
                  <a:lnTo>
                    <a:pt x="623501" y="378689"/>
                  </a:lnTo>
                  <a:lnTo>
                    <a:pt x="626984" y="376415"/>
                  </a:lnTo>
                  <a:lnTo>
                    <a:pt x="630467" y="374144"/>
                  </a:lnTo>
                  <a:lnTo>
                    <a:pt x="633950" y="376301"/>
                  </a:lnTo>
                  <a:lnTo>
                    <a:pt x="637434" y="374055"/>
                  </a:lnTo>
                  <a:lnTo>
                    <a:pt x="640917" y="371812"/>
                  </a:lnTo>
                  <a:lnTo>
                    <a:pt x="644400" y="369573"/>
                  </a:lnTo>
                  <a:lnTo>
                    <a:pt x="647883" y="373202"/>
                  </a:lnTo>
                  <a:lnTo>
                    <a:pt x="651367" y="370992"/>
                  </a:lnTo>
                  <a:lnTo>
                    <a:pt x="654850" y="368785"/>
                  </a:lnTo>
                  <a:lnTo>
                    <a:pt x="658333" y="366582"/>
                  </a:lnTo>
                  <a:lnTo>
                    <a:pt x="661816" y="364381"/>
                  </a:lnTo>
                  <a:lnTo>
                    <a:pt x="665300" y="372305"/>
                  </a:lnTo>
                  <a:lnTo>
                    <a:pt x="668783" y="370150"/>
                  </a:lnTo>
                  <a:lnTo>
                    <a:pt x="672266" y="367997"/>
                  </a:lnTo>
                  <a:lnTo>
                    <a:pt x="675749" y="365848"/>
                  </a:lnTo>
                  <a:lnTo>
                    <a:pt x="679233" y="376301"/>
                  </a:lnTo>
                  <a:lnTo>
                    <a:pt x="682716" y="374204"/>
                  </a:lnTo>
                  <a:lnTo>
                    <a:pt x="686199" y="372111"/>
                  </a:lnTo>
                  <a:lnTo>
                    <a:pt x="689682" y="370020"/>
                  </a:lnTo>
                  <a:lnTo>
                    <a:pt x="693166" y="369313"/>
                  </a:lnTo>
                  <a:lnTo>
                    <a:pt x="696649" y="367233"/>
                  </a:lnTo>
                  <a:lnTo>
                    <a:pt x="700132" y="365156"/>
                  </a:lnTo>
                  <a:lnTo>
                    <a:pt x="703615" y="363082"/>
                  </a:lnTo>
                  <a:lnTo>
                    <a:pt x="707099" y="375898"/>
                  </a:lnTo>
                  <a:lnTo>
                    <a:pt x="710582" y="373882"/>
                  </a:lnTo>
                  <a:lnTo>
                    <a:pt x="714065" y="371870"/>
                  </a:lnTo>
                  <a:lnTo>
                    <a:pt x="717548" y="369860"/>
                  </a:lnTo>
                  <a:lnTo>
                    <a:pt x="721032" y="375707"/>
                  </a:lnTo>
                  <a:lnTo>
                    <a:pt x="724515" y="373730"/>
                  </a:lnTo>
                  <a:lnTo>
                    <a:pt x="727998" y="371756"/>
                  </a:lnTo>
                  <a:lnTo>
                    <a:pt x="731481" y="369784"/>
                  </a:lnTo>
                  <a:lnTo>
                    <a:pt x="734965" y="370412"/>
                  </a:lnTo>
                  <a:lnTo>
                    <a:pt x="738448" y="368454"/>
                  </a:lnTo>
                  <a:lnTo>
                    <a:pt x="741931" y="366499"/>
                  </a:lnTo>
                  <a:lnTo>
                    <a:pt x="745414" y="364546"/>
                  </a:lnTo>
                  <a:lnTo>
                    <a:pt x="748898" y="377818"/>
                  </a:lnTo>
                  <a:lnTo>
                    <a:pt x="752381" y="375922"/>
                  </a:lnTo>
                  <a:lnTo>
                    <a:pt x="755864" y="374028"/>
                  </a:lnTo>
                  <a:lnTo>
                    <a:pt x="759347" y="372136"/>
                  </a:lnTo>
                  <a:lnTo>
                    <a:pt x="762831" y="370247"/>
                  </a:lnTo>
                  <a:lnTo>
                    <a:pt x="766314" y="372080"/>
                  </a:lnTo>
                  <a:lnTo>
                    <a:pt x="769797" y="370207"/>
                  </a:lnTo>
                  <a:lnTo>
                    <a:pt x="773280" y="368337"/>
                  </a:lnTo>
                  <a:lnTo>
                    <a:pt x="776764" y="366470"/>
                  </a:lnTo>
                  <a:lnTo>
                    <a:pt x="780247" y="397164"/>
                  </a:lnTo>
                  <a:lnTo>
                    <a:pt x="783730" y="395407"/>
                  </a:lnTo>
                  <a:lnTo>
                    <a:pt x="787213" y="393652"/>
                  </a:lnTo>
                  <a:lnTo>
                    <a:pt x="790697" y="391899"/>
                  </a:lnTo>
                  <a:lnTo>
                    <a:pt x="794180" y="390148"/>
                  </a:lnTo>
                  <a:lnTo>
                    <a:pt x="797663" y="388399"/>
                  </a:lnTo>
                  <a:lnTo>
                    <a:pt x="801146" y="386653"/>
                  </a:lnTo>
                  <a:lnTo>
                    <a:pt x="804630" y="384908"/>
                  </a:lnTo>
                  <a:lnTo>
                    <a:pt x="808113" y="404415"/>
                  </a:lnTo>
                  <a:lnTo>
                    <a:pt x="811596" y="402741"/>
                  </a:lnTo>
                  <a:lnTo>
                    <a:pt x="815079" y="401070"/>
                  </a:lnTo>
                  <a:lnTo>
                    <a:pt x="818563" y="399400"/>
                  </a:lnTo>
                  <a:lnTo>
                    <a:pt x="822046" y="411668"/>
                  </a:lnTo>
                  <a:lnTo>
                    <a:pt x="825529" y="410046"/>
                  </a:lnTo>
                  <a:lnTo>
                    <a:pt x="829012" y="408426"/>
                  </a:lnTo>
                  <a:lnTo>
                    <a:pt x="832496" y="406807"/>
                  </a:lnTo>
                  <a:lnTo>
                    <a:pt x="835979" y="405191"/>
                  </a:lnTo>
                  <a:lnTo>
                    <a:pt x="839462" y="403576"/>
                  </a:lnTo>
                  <a:lnTo>
                    <a:pt x="842945" y="401962"/>
                  </a:lnTo>
                  <a:lnTo>
                    <a:pt x="846429" y="400351"/>
                  </a:lnTo>
                  <a:lnTo>
                    <a:pt x="849912" y="401688"/>
                  </a:lnTo>
                  <a:lnTo>
                    <a:pt x="853395" y="400089"/>
                  </a:lnTo>
                  <a:lnTo>
                    <a:pt x="856878" y="398491"/>
                  </a:lnTo>
                  <a:lnTo>
                    <a:pt x="860361" y="396896"/>
                  </a:lnTo>
                  <a:lnTo>
                    <a:pt x="863845" y="410576"/>
                  </a:lnTo>
                  <a:lnTo>
                    <a:pt x="867328" y="409029"/>
                  </a:lnTo>
                  <a:lnTo>
                    <a:pt x="870811" y="407484"/>
                  </a:lnTo>
                  <a:lnTo>
                    <a:pt x="874294" y="405941"/>
                  </a:lnTo>
                  <a:lnTo>
                    <a:pt x="877778" y="404398"/>
                  </a:lnTo>
                  <a:lnTo>
                    <a:pt x="881261" y="404723"/>
                  </a:lnTo>
                  <a:lnTo>
                    <a:pt x="884744" y="403189"/>
                  </a:lnTo>
                  <a:lnTo>
                    <a:pt x="888227" y="401658"/>
                  </a:lnTo>
                  <a:lnTo>
                    <a:pt x="891711" y="400127"/>
                  </a:lnTo>
                  <a:lnTo>
                    <a:pt x="895194" y="403247"/>
                  </a:lnTo>
                  <a:lnTo>
                    <a:pt x="898677" y="401734"/>
                  </a:lnTo>
                  <a:lnTo>
                    <a:pt x="902160" y="400221"/>
                  </a:lnTo>
                  <a:lnTo>
                    <a:pt x="905644" y="398710"/>
                  </a:lnTo>
                  <a:lnTo>
                    <a:pt x="909127" y="415082"/>
                  </a:lnTo>
                  <a:lnTo>
                    <a:pt x="912610" y="413625"/>
                  </a:lnTo>
                  <a:lnTo>
                    <a:pt x="916093" y="412170"/>
                  </a:lnTo>
                  <a:lnTo>
                    <a:pt x="919577" y="410716"/>
                  </a:lnTo>
                  <a:lnTo>
                    <a:pt x="923060" y="411854"/>
                  </a:lnTo>
                  <a:lnTo>
                    <a:pt x="926543" y="410410"/>
                  </a:lnTo>
                  <a:lnTo>
                    <a:pt x="930026" y="408967"/>
                  </a:lnTo>
                  <a:lnTo>
                    <a:pt x="933510" y="407526"/>
                  </a:lnTo>
                  <a:lnTo>
                    <a:pt x="936993" y="408675"/>
                  </a:lnTo>
                  <a:lnTo>
                    <a:pt x="940476" y="407243"/>
                  </a:lnTo>
                  <a:lnTo>
                    <a:pt x="943959" y="405813"/>
                  </a:lnTo>
                  <a:lnTo>
                    <a:pt x="947443" y="404385"/>
                  </a:lnTo>
                  <a:lnTo>
                    <a:pt x="950926" y="404686"/>
                  </a:lnTo>
                  <a:lnTo>
                    <a:pt x="954409" y="403264"/>
                  </a:lnTo>
                  <a:lnTo>
                    <a:pt x="957892" y="401844"/>
                  </a:lnTo>
                  <a:lnTo>
                    <a:pt x="961376" y="400426"/>
                  </a:lnTo>
                  <a:lnTo>
                    <a:pt x="964859" y="399877"/>
                  </a:lnTo>
                  <a:lnTo>
                    <a:pt x="968342" y="398463"/>
                  </a:lnTo>
                  <a:lnTo>
                    <a:pt x="971825" y="397051"/>
                  </a:lnTo>
                  <a:lnTo>
                    <a:pt x="975309" y="395640"/>
                  </a:lnTo>
                  <a:lnTo>
                    <a:pt x="978792" y="395104"/>
                  </a:lnTo>
                  <a:lnTo>
                    <a:pt x="982275" y="393698"/>
                  </a:lnTo>
                  <a:lnTo>
                    <a:pt x="985758" y="392293"/>
                  </a:lnTo>
                  <a:lnTo>
                    <a:pt x="989242" y="390890"/>
                  </a:lnTo>
                  <a:lnTo>
                    <a:pt x="992725" y="389488"/>
                  </a:lnTo>
                  <a:lnTo>
                    <a:pt x="996208" y="395052"/>
                  </a:lnTo>
                  <a:lnTo>
                    <a:pt x="999691" y="393671"/>
                  </a:lnTo>
                  <a:lnTo>
                    <a:pt x="1003175" y="392290"/>
                  </a:lnTo>
                  <a:lnTo>
                    <a:pt x="1006658" y="390911"/>
                  </a:lnTo>
                  <a:lnTo>
                    <a:pt x="1010141" y="390398"/>
                  </a:lnTo>
                  <a:lnTo>
                    <a:pt x="1013624" y="389024"/>
                  </a:lnTo>
                  <a:lnTo>
                    <a:pt x="1017108" y="387650"/>
                  </a:lnTo>
                  <a:lnTo>
                    <a:pt x="1020591" y="386279"/>
                  </a:lnTo>
                  <a:lnTo>
                    <a:pt x="1024074" y="386645"/>
                  </a:lnTo>
                  <a:lnTo>
                    <a:pt x="1027557" y="385280"/>
                  </a:lnTo>
                  <a:lnTo>
                    <a:pt x="1031041" y="383916"/>
                  </a:lnTo>
                  <a:lnTo>
                    <a:pt x="1034524" y="382553"/>
                  </a:lnTo>
                  <a:lnTo>
                    <a:pt x="1038007" y="401269"/>
                  </a:lnTo>
                  <a:lnTo>
                    <a:pt x="1041490" y="399958"/>
                  </a:lnTo>
                  <a:lnTo>
                    <a:pt x="1044974" y="398648"/>
                  </a:lnTo>
                  <a:lnTo>
                    <a:pt x="1048457" y="397340"/>
                  </a:lnTo>
                  <a:lnTo>
                    <a:pt x="1051940" y="400040"/>
                  </a:lnTo>
                  <a:lnTo>
                    <a:pt x="1055423" y="398744"/>
                  </a:lnTo>
                  <a:lnTo>
                    <a:pt x="1058907" y="397449"/>
                  </a:lnTo>
                  <a:lnTo>
                    <a:pt x="1062390" y="396155"/>
                  </a:lnTo>
                  <a:lnTo>
                    <a:pt x="1065873" y="395663"/>
                  </a:lnTo>
                  <a:lnTo>
                    <a:pt x="1069356" y="394373"/>
                  </a:lnTo>
                  <a:lnTo>
                    <a:pt x="1072840" y="393084"/>
                  </a:lnTo>
                  <a:lnTo>
                    <a:pt x="1076323" y="391796"/>
                  </a:lnTo>
                  <a:lnTo>
                    <a:pt x="1079806" y="394510"/>
                  </a:lnTo>
                  <a:lnTo>
                    <a:pt x="1083289" y="393234"/>
                  </a:lnTo>
                  <a:lnTo>
                    <a:pt x="1086773" y="391959"/>
                  </a:lnTo>
                  <a:lnTo>
                    <a:pt x="1090256" y="390685"/>
                  </a:lnTo>
                  <a:lnTo>
                    <a:pt x="1093739" y="389412"/>
                  </a:lnTo>
                  <a:lnTo>
                    <a:pt x="1097222" y="393690"/>
                  </a:lnTo>
                  <a:lnTo>
                    <a:pt x="1100706" y="392432"/>
                  </a:lnTo>
                  <a:lnTo>
                    <a:pt x="1104189" y="391176"/>
                  </a:lnTo>
                  <a:lnTo>
                    <a:pt x="1107672" y="389920"/>
                  </a:lnTo>
                  <a:lnTo>
                    <a:pt x="1111155" y="393361"/>
                  </a:lnTo>
                  <a:lnTo>
                    <a:pt x="1114639" y="392118"/>
                  </a:lnTo>
                  <a:lnTo>
                    <a:pt x="1118122" y="390876"/>
                  </a:lnTo>
                  <a:lnTo>
                    <a:pt x="1121605" y="389636"/>
                  </a:lnTo>
                  <a:lnTo>
                    <a:pt x="1125088" y="389176"/>
                  </a:lnTo>
                  <a:lnTo>
                    <a:pt x="1128572" y="387939"/>
                  </a:lnTo>
                  <a:lnTo>
                    <a:pt x="1132055" y="386704"/>
                  </a:lnTo>
                  <a:lnTo>
                    <a:pt x="1135538" y="385469"/>
                  </a:lnTo>
                  <a:lnTo>
                    <a:pt x="1139021" y="392725"/>
                  </a:lnTo>
                  <a:lnTo>
                    <a:pt x="1142505" y="391511"/>
                  </a:lnTo>
                  <a:lnTo>
                    <a:pt x="1145988" y="390298"/>
                  </a:lnTo>
                  <a:lnTo>
                    <a:pt x="1149471" y="389087"/>
                  </a:lnTo>
                  <a:lnTo>
                    <a:pt x="1152954" y="406230"/>
                  </a:lnTo>
                  <a:lnTo>
                    <a:pt x="1156437" y="405061"/>
                  </a:lnTo>
                  <a:lnTo>
                    <a:pt x="1159921" y="403893"/>
                  </a:lnTo>
                  <a:lnTo>
                    <a:pt x="1163404" y="402726"/>
                  </a:lnTo>
                  <a:lnTo>
                    <a:pt x="1166887" y="404387"/>
                  </a:lnTo>
                  <a:lnTo>
                    <a:pt x="1170370" y="403228"/>
                  </a:lnTo>
                  <a:lnTo>
                    <a:pt x="1173854" y="402070"/>
                  </a:lnTo>
                  <a:lnTo>
                    <a:pt x="1177337" y="400913"/>
                  </a:lnTo>
                  <a:lnTo>
                    <a:pt x="1180820" y="403272"/>
                  </a:lnTo>
                  <a:lnTo>
                    <a:pt x="1184303" y="402124"/>
                  </a:lnTo>
                  <a:lnTo>
                    <a:pt x="1187787" y="400977"/>
                  </a:lnTo>
                  <a:lnTo>
                    <a:pt x="1191270" y="399831"/>
                  </a:lnTo>
                  <a:lnTo>
                    <a:pt x="1194753" y="416917"/>
                  </a:lnTo>
                  <a:lnTo>
                    <a:pt x="1198236" y="415812"/>
                  </a:lnTo>
                  <a:lnTo>
                    <a:pt x="1201720" y="414709"/>
                  </a:lnTo>
                  <a:lnTo>
                    <a:pt x="1205203" y="413606"/>
                  </a:lnTo>
                  <a:lnTo>
                    <a:pt x="1208686" y="412503"/>
                  </a:lnTo>
                  <a:lnTo>
                    <a:pt x="1212169" y="426578"/>
                  </a:lnTo>
                  <a:lnTo>
                    <a:pt x="1215653" y="425510"/>
                  </a:lnTo>
                  <a:lnTo>
                    <a:pt x="1219136" y="424443"/>
                  </a:lnTo>
                  <a:lnTo>
                    <a:pt x="1222619" y="423376"/>
                  </a:lnTo>
                  <a:lnTo>
                    <a:pt x="1226102" y="423538"/>
                  </a:lnTo>
                  <a:lnTo>
                    <a:pt x="1229586" y="422476"/>
                  </a:lnTo>
                  <a:lnTo>
                    <a:pt x="1233069" y="421415"/>
                  </a:lnTo>
                  <a:lnTo>
                    <a:pt x="1236552" y="420354"/>
                  </a:lnTo>
                  <a:lnTo>
                    <a:pt x="1240035" y="435915"/>
                  </a:lnTo>
                  <a:lnTo>
                    <a:pt x="1243519" y="434891"/>
                  </a:lnTo>
                  <a:lnTo>
                    <a:pt x="1247002" y="433867"/>
                  </a:lnTo>
                  <a:lnTo>
                    <a:pt x="1250485" y="432845"/>
                  </a:lnTo>
                  <a:lnTo>
                    <a:pt x="1253968" y="436939"/>
                  </a:lnTo>
                  <a:lnTo>
                    <a:pt x="1257452" y="435929"/>
                  </a:lnTo>
                  <a:lnTo>
                    <a:pt x="1260935" y="434919"/>
                  </a:lnTo>
                  <a:lnTo>
                    <a:pt x="1264418" y="433910"/>
                  </a:lnTo>
                  <a:lnTo>
                    <a:pt x="1267901" y="436828"/>
                  </a:lnTo>
                  <a:lnTo>
                    <a:pt x="1271385" y="435829"/>
                  </a:lnTo>
                  <a:lnTo>
                    <a:pt x="1274868" y="434830"/>
                  </a:lnTo>
                  <a:lnTo>
                    <a:pt x="1278351" y="433831"/>
                  </a:lnTo>
                  <a:lnTo>
                    <a:pt x="1281834" y="433393"/>
                  </a:lnTo>
                  <a:lnTo>
                    <a:pt x="1285318" y="432397"/>
                  </a:lnTo>
                  <a:lnTo>
                    <a:pt x="1288801" y="431402"/>
                  </a:lnTo>
                  <a:lnTo>
                    <a:pt x="1292284" y="430408"/>
                  </a:lnTo>
                  <a:lnTo>
                    <a:pt x="1295767" y="429414"/>
                  </a:lnTo>
                  <a:lnTo>
                    <a:pt x="1299251" y="428421"/>
                  </a:lnTo>
                  <a:lnTo>
                    <a:pt x="1302734" y="427428"/>
                  </a:lnTo>
                  <a:lnTo>
                    <a:pt x="1306217" y="426436"/>
                  </a:lnTo>
                  <a:lnTo>
                    <a:pt x="1309700" y="425445"/>
                  </a:lnTo>
                  <a:lnTo>
                    <a:pt x="1313184" y="432276"/>
                  </a:lnTo>
                  <a:lnTo>
                    <a:pt x="1316667" y="431301"/>
                  </a:lnTo>
                  <a:lnTo>
                    <a:pt x="1320150" y="430328"/>
                  </a:lnTo>
                  <a:lnTo>
                    <a:pt x="1323633" y="429354"/>
                  </a:lnTo>
                  <a:lnTo>
                    <a:pt x="1327117" y="428934"/>
                  </a:lnTo>
                  <a:lnTo>
                    <a:pt x="1330600" y="427963"/>
                  </a:lnTo>
                  <a:lnTo>
                    <a:pt x="1334083" y="426993"/>
                  </a:lnTo>
                  <a:lnTo>
                    <a:pt x="1337566" y="426024"/>
                  </a:lnTo>
                  <a:lnTo>
                    <a:pt x="1341050" y="429998"/>
                  </a:lnTo>
                  <a:lnTo>
                    <a:pt x="1344533" y="429040"/>
                  </a:lnTo>
                  <a:lnTo>
                    <a:pt x="1348016" y="428082"/>
                  </a:lnTo>
                  <a:lnTo>
                    <a:pt x="1351499" y="427124"/>
                  </a:lnTo>
                  <a:lnTo>
                    <a:pt x="1354983" y="427259"/>
                  </a:lnTo>
                  <a:lnTo>
                    <a:pt x="1358466" y="426305"/>
                  </a:lnTo>
                  <a:lnTo>
                    <a:pt x="1361949" y="425352"/>
                  </a:lnTo>
                  <a:lnTo>
                    <a:pt x="1365432" y="424399"/>
                  </a:lnTo>
                  <a:lnTo>
                    <a:pt x="1368916" y="424541"/>
                  </a:lnTo>
                  <a:lnTo>
                    <a:pt x="1372399" y="423591"/>
                  </a:lnTo>
                  <a:lnTo>
                    <a:pt x="1375882" y="422642"/>
                  </a:lnTo>
                  <a:lnTo>
                    <a:pt x="1379365" y="421694"/>
                  </a:lnTo>
                  <a:lnTo>
                    <a:pt x="1382849" y="424021"/>
                  </a:lnTo>
                  <a:lnTo>
                    <a:pt x="1386332" y="423080"/>
                  </a:lnTo>
                  <a:lnTo>
                    <a:pt x="1389815" y="422139"/>
                  </a:lnTo>
                  <a:lnTo>
                    <a:pt x="1393298" y="421199"/>
                  </a:lnTo>
                  <a:lnTo>
                    <a:pt x="1396782" y="439544"/>
                  </a:lnTo>
                  <a:lnTo>
                    <a:pt x="1400265" y="438642"/>
                  </a:lnTo>
                  <a:lnTo>
                    <a:pt x="1403748" y="437740"/>
                  </a:lnTo>
                  <a:lnTo>
                    <a:pt x="1407231" y="436839"/>
                  </a:lnTo>
                  <a:lnTo>
                    <a:pt x="1410715" y="436939"/>
                  </a:lnTo>
                  <a:lnTo>
                    <a:pt x="1414198" y="436041"/>
                  </a:lnTo>
                  <a:lnTo>
                    <a:pt x="1417681" y="435143"/>
                  </a:lnTo>
                  <a:lnTo>
                    <a:pt x="1421164" y="434246"/>
                  </a:lnTo>
                  <a:lnTo>
                    <a:pt x="1424648" y="433350"/>
                  </a:lnTo>
                  <a:lnTo>
                    <a:pt x="1428131" y="432453"/>
                  </a:lnTo>
                  <a:lnTo>
                    <a:pt x="1431614" y="431558"/>
                  </a:lnTo>
                  <a:lnTo>
                    <a:pt x="1435097" y="430663"/>
                  </a:lnTo>
                  <a:lnTo>
                    <a:pt x="1438580" y="429768"/>
                  </a:lnTo>
                  <a:lnTo>
                    <a:pt x="1442064" y="430895"/>
                  </a:lnTo>
                  <a:lnTo>
                    <a:pt x="1445547" y="430005"/>
                  </a:lnTo>
                  <a:lnTo>
                    <a:pt x="1449030" y="429116"/>
                  </a:lnTo>
                  <a:lnTo>
                    <a:pt x="1452513" y="428227"/>
                  </a:lnTo>
                  <a:lnTo>
                    <a:pt x="1455997" y="431351"/>
                  </a:lnTo>
                  <a:lnTo>
                    <a:pt x="1459480" y="430471"/>
                  </a:lnTo>
                  <a:lnTo>
                    <a:pt x="1462963" y="429591"/>
                  </a:lnTo>
                  <a:lnTo>
                    <a:pt x="1466446" y="428711"/>
                  </a:lnTo>
                  <a:lnTo>
                    <a:pt x="1469930" y="434239"/>
                  </a:lnTo>
                  <a:lnTo>
                    <a:pt x="1473413" y="433372"/>
                  </a:lnTo>
                  <a:lnTo>
                    <a:pt x="1476896" y="432506"/>
                  </a:lnTo>
                  <a:lnTo>
                    <a:pt x="1480379" y="431640"/>
                  </a:lnTo>
                  <a:lnTo>
                    <a:pt x="1483863" y="433204"/>
                  </a:lnTo>
                  <a:lnTo>
                    <a:pt x="1487346" y="432344"/>
                  </a:lnTo>
                  <a:lnTo>
                    <a:pt x="1490829" y="431484"/>
                  </a:lnTo>
                  <a:lnTo>
                    <a:pt x="1494312" y="430624"/>
                  </a:lnTo>
                  <a:lnTo>
                    <a:pt x="1497796" y="429765"/>
                  </a:lnTo>
                  <a:lnTo>
                    <a:pt x="1501279" y="428906"/>
                  </a:lnTo>
                  <a:lnTo>
                    <a:pt x="1504762" y="428048"/>
                  </a:lnTo>
                  <a:lnTo>
                    <a:pt x="1508245" y="427190"/>
                  </a:lnTo>
                  <a:lnTo>
                    <a:pt x="1511729" y="432609"/>
                  </a:lnTo>
                  <a:lnTo>
                    <a:pt x="1515212" y="431763"/>
                  </a:lnTo>
                  <a:lnTo>
                    <a:pt x="1518695" y="430918"/>
                  </a:lnTo>
                  <a:lnTo>
                    <a:pt x="1522178" y="430073"/>
                  </a:lnTo>
                  <a:lnTo>
                    <a:pt x="1525662" y="429228"/>
                  </a:lnTo>
                  <a:lnTo>
                    <a:pt x="1529145" y="428864"/>
                  </a:lnTo>
                  <a:lnTo>
                    <a:pt x="1532628" y="428021"/>
                  </a:lnTo>
                  <a:lnTo>
                    <a:pt x="1536111" y="427179"/>
                  </a:lnTo>
                  <a:lnTo>
                    <a:pt x="1539595" y="426337"/>
                  </a:lnTo>
                  <a:lnTo>
                    <a:pt x="1543078" y="426458"/>
                  </a:lnTo>
                  <a:lnTo>
                    <a:pt x="1546561" y="425619"/>
                  </a:lnTo>
                  <a:lnTo>
                    <a:pt x="1550044" y="424780"/>
                  </a:lnTo>
                  <a:lnTo>
                    <a:pt x="1553528" y="423942"/>
                  </a:lnTo>
                  <a:lnTo>
                    <a:pt x="1557011" y="423104"/>
                  </a:lnTo>
                  <a:lnTo>
                    <a:pt x="1560494" y="422267"/>
                  </a:lnTo>
                  <a:lnTo>
                    <a:pt x="1563977" y="421430"/>
                  </a:lnTo>
                  <a:lnTo>
                    <a:pt x="1567461" y="420593"/>
                  </a:lnTo>
                  <a:lnTo>
                    <a:pt x="1570944" y="419757"/>
                  </a:lnTo>
                  <a:lnTo>
                    <a:pt x="1574427" y="418922"/>
                  </a:lnTo>
                  <a:lnTo>
                    <a:pt x="1577910" y="418087"/>
                  </a:lnTo>
                  <a:lnTo>
                    <a:pt x="1581394" y="417252"/>
                  </a:lnTo>
                  <a:lnTo>
                    <a:pt x="1584877" y="416907"/>
                  </a:lnTo>
                  <a:lnTo>
                    <a:pt x="1588360" y="416074"/>
                  </a:lnTo>
                  <a:lnTo>
                    <a:pt x="1591843" y="415242"/>
                  </a:lnTo>
                  <a:lnTo>
                    <a:pt x="1595327" y="414410"/>
                  </a:lnTo>
                  <a:lnTo>
                    <a:pt x="1598810" y="416023"/>
                  </a:lnTo>
                  <a:lnTo>
                    <a:pt x="1602293" y="415196"/>
                  </a:lnTo>
                  <a:lnTo>
                    <a:pt x="1605776" y="414370"/>
                  </a:lnTo>
                  <a:lnTo>
                    <a:pt x="1609260" y="413543"/>
                  </a:lnTo>
                  <a:lnTo>
                    <a:pt x="1612743" y="413694"/>
                  </a:lnTo>
                  <a:lnTo>
                    <a:pt x="1616226" y="412871"/>
                  </a:lnTo>
                  <a:lnTo>
                    <a:pt x="1619709" y="412047"/>
                  </a:lnTo>
                  <a:lnTo>
                    <a:pt x="1623193" y="411225"/>
                  </a:lnTo>
                  <a:lnTo>
                    <a:pt x="1626676" y="411868"/>
                  </a:lnTo>
                  <a:lnTo>
                    <a:pt x="1630159" y="411049"/>
                  </a:lnTo>
                  <a:lnTo>
                    <a:pt x="1633642" y="410230"/>
                  </a:lnTo>
                  <a:lnTo>
                    <a:pt x="1637126" y="409411"/>
                  </a:lnTo>
                  <a:lnTo>
                    <a:pt x="1640609" y="408593"/>
                  </a:lnTo>
                  <a:lnTo>
                    <a:pt x="1644092" y="410701"/>
                  </a:lnTo>
                  <a:lnTo>
                    <a:pt x="1647575" y="409888"/>
                  </a:lnTo>
                  <a:lnTo>
                    <a:pt x="1651059" y="409076"/>
                  </a:lnTo>
                  <a:lnTo>
                    <a:pt x="1654542" y="408264"/>
                  </a:lnTo>
                  <a:lnTo>
                    <a:pt x="1658025" y="413227"/>
                  </a:lnTo>
                  <a:lnTo>
                    <a:pt x="1661508" y="412425"/>
                  </a:lnTo>
                  <a:lnTo>
                    <a:pt x="1664992" y="411624"/>
                  </a:lnTo>
                  <a:lnTo>
                    <a:pt x="1668475" y="410823"/>
                  </a:lnTo>
                  <a:lnTo>
                    <a:pt x="1671958" y="413812"/>
                  </a:lnTo>
                  <a:lnTo>
                    <a:pt x="1675441" y="413018"/>
                  </a:lnTo>
                  <a:lnTo>
                    <a:pt x="1678925" y="412224"/>
                  </a:lnTo>
                  <a:lnTo>
                    <a:pt x="1682408" y="411430"/>
                  </a:lnTo>
                  <a:lnTo>
                    <a:pt x="1685891" y="413921"/>
                  </a:lnTo>
                  <a:lnTo>
                    <a:pt x="1689374" y="413133"/>
                  </a:lnTo>
                  <a:lnTo>
                    <a:pt x="1692858" y="412346"/>
                  </a:lnTo>
                  <a:lnTo>
                    <a:pt x="1696341" y="411559"/>
                  </a:lnTo>
                  <a:lnTo>
                    <a:pt x="1699824" y="412174"/>
                  </a:lnTo>
                  <a:lnTo>
                    <a:pt x="1703307" y="411390"/>
                  </a:lnTo>
                  <a:lnTo>
                    <a:pt x="1706791" y="410606"/>
                  </a:lnTo>
                  <a:lnTo>
                    <a:pt x="1710274" y="409823"/>
                  </a:lnTo>
                  <a:lnTo>
                    <a:pt x="1713757" y="411370"/>
                  </a:lnTo>
                  <a:lnTo>
                    <a:pt x="1717240" y="410591"/>
                  </a:lnTo>
                  <a:lnTo>
                    <a:pt x="1720723" y="409813"/>
                  </a:lnTo>
                  <a:lnTo>
                    <a:pt x="1724207" y="409035"/>
                  </a:lnTo>
                  <a:lnTo>
                    <a:pt x="1727690" y="408257"/>
                  </a:lnTo>
                  <a:lnTo>
                    <a:pt x="1731173" y="407480"/>
                  </a:lnTo>
                  <a:lnTo>
                    <a:pt x="1734656" y="406704"/>
                  </a:lnTo>
                  <a:lnTo>
                    <a:pt x="1738140" y="405927"/>
                  </a:lnTo>
                  <a:lnTo>
                    <a:pt x="1741623" y="405152"/>
                  </a:lnTo>
                  <a:lnTo>
                    <a:pt x="1741623" y="405620"/>
                  </a:lnTo>
                  <a:lnTo>
                    <a:pt x="1745106" y="404845"/>
                  </a:lnTo>
                  <a:lnTo>
                    <a:pt x="1748589" y="404071"/>
                  </a:lnTo>
                  <a:lnTo>
                    <a:pt x="1752073" y="403297"/>
                  </a:lnTo>
                  <a:lnTo>
                    <a:pt x="1755556" y="402523"/>
                  </a:lnTo>
                  <a:lnTo>
                    <a:pt x="1759039" y="410079"/>
                  </a:lnTo>
                  <a:lnTo>
                    <a:pt x="1762522" y="409318"/>
                  </a:lnTo>
                  <a:lnTo>
                    <a:pt x="1766006" y="408558"/>
                  </a:lnTo>
                  <a:lnTo>
                    <a:pt x="1769489" y="407798"/>
                  </a:lnTo>
                  <a:lnTo>
                    <a:pt x="1772972" y="407039"/>
                  </a:lnTo>
                  <a:lnTo>
                    <a:pt x="1776455" y="406280"/>
                  </a:lnTo>
                  <a:lnTo>
                    <a:pt x="1779939" y="405521"/>
                  </a:lnTo>
                  <a:lnTo>
                    <a:pt x="1783422" y="404763"/>
                  </a:lnTo>
                  <a:lnTo>
                    <a:pt x="1786905" y="416074"/>
                  </a:lnTo>
                  <a:lnTo>
                    <a:pt x="1790388" y="415334"/>
                  </a:lnTo>
                  <a:lnTo>
                    <a:pt x="1793872" y="414595"/>
                  </a:lnTo>
                  <a:lnTo>
                    <a:pt x="1797355" y="413856"/>
                  </a:lnTo>
                  <a:lnTo>
                    <a:pt x="1800838" y="413554"/>
                  </a:lnTo>
                  <a:lnTo>
                    <a:pt x="1804321" y="412816"/>
                  </a:lnTo>
                  <a:lnTo>
                    <a:pt x="1807805" y="412078"/>
                  </a:lnTo>
                  <a:lnTo>
                    <a:pt x="1811288" y="411341"/>
                  </a:lnTo>
                  <a:lnTo>
                    <a:pt x="1814771" y="411481"/>
                  </a:lnTo>
                  <a:lnTo>
                    <a:pt x="1818254" y="410746"/>
                  </a:lnTo>
                  <a:lnTo>
                    <a:pt x="1821738" y="410011"/>
                  </a:lnTo>
                  <a:lnTo>
                    <a:pt x="1825221" y="409276"/>
                  </a:lnTo>
                  <a:lnTo>
                    <a:pt x="1828704" y="409858"/>
                  </a:lnTo>
                  <a:lnTo>
                    <a:pt x="1832187" y="409126"/>
                  </a:lnTo>
                  <a:lnTo>
                    <a:pt x="1835671" y="408395"/>
                  </a:lnTo>
                  <a:lnTo>
                    <a:pt x="1839154" y="407663"/>
                  </a:lnTo>
                  <a:lnTo>
                    <a:pt x="1842637" y="407810"/>
                  </a:lnTo>
                  <a:lnTo>
                    <a:pt x="1846120" y="407081"/>
                  </a:lnTo>
                  <a:lnTo>
                    <a:pt x="1849604" y="406352"/>
                  </a:lnTo>
                  <a:lnTo>
                    <a:pt x="1853087" y="405624"/>
                  </a:lnTo>
                  <a:lnTo>
                    <a:pt x="1856570" y="404895"/>
                  </a:lnTo>
                  <a:lnTo>
                    <a:pt x="1860053" y="407668"/>
                  </a:lnTo>
                  <a:lnTo>
                    <a:pt x="1863537" y="406946"/>
                  </a:lnTo>
                  <a:lnTo>
                    <a:pt x="1867020" y="406223"/>
                  </a:lnTo>
                  <a:lnTo>
                    <a:pt x="1870503" y="405501"/>
                  </a:lnTo>
                  <a:lnTo>
                    <a:pt x="1873986" y="406086"/>
                  </a:lnTo>
                  <a:lnTo>
                    <a:pt x="1877470" y="405366"/>
                  </a:lnTo>
                  <a:lnTo>
                    <a:pt x="1880953" y="404647"/>
                  </a:lnTo>
                  <a:lnTo>
                    <a:pt x="1884436" y="403929"/>
                  </a:lnTo>
                  <a:lnTo>
                    <a:pt x="1887919" y="404081"/>
                  </a:lnTo>
                  <a:lnTo>
                    <a:pt x="1891403" y="403364"/>
                  </a:lnTo>
                  <a:lnTo>
                    <a:pt x="1894886" y="402648"/>
                  </a:lnTo>
                  <a:lnTo>
                    <a:pt x="1898369" y="401932"/>
                  </a:lnTo>
                  <a:lnTo>
                    <a:pt x="1901852" y="402523"/>
                  </a:lnTo>
                  <a:lnTo>
                    <a:pt x="1905336" y="401809"/>
                  </a:lnTo>
                  <a:lnTo>
                    <a:pt x="1908819" y="401096"/>
                  </a:lnTo>
                  <a:lnTo>
                    <a:pt x="1912302" y="400383"/>
                  </a:lnTo>
                  <a:lnTo>
                    <a:pt x="1915785" y="400107"/>
                  </a:lnTo>
                  <a:lnTo>
                    <a:pt x="1919269" y="399395"/>
                  </a:lnTo>
                  <a:lnTo>
                    <a:pt x="1922752" y="398683"/>
                  </a:lnTo>
                  <a:lnTo>
                    <a:pt x="1926235" y="397972"/>
                  </a:lnTo>
                  <a:lnTo>
                    <a:pt x="1929718" y="399443"/>
                  </a:lnTo>
                  <a:lnTo>
                    <a:pt x="1933202" y="398735"/>
                  </a:lnTo>
                  <a:lnTo>
                    <a:pt x="1936685" y="398028"/>
                  </a:lnTo>
                  <a:lnTo>
                    <a:pt x="1940168" y="397321"/>
                  </a:lnTo>
                  <a:lnTo>
                    <a:pt x="1943651" y="398354"/>
                  </a:lnTo>
                  <a:lnTo>
                    <a:pt x="1947135" y="397650"/>
                  </a:lnTo>
                  <a:lnTo>
                    <a:pt x="1950618" y="396947"/>
                  </a:lnTo>
                  <a:lnTo>
                    <a:pt x="1954101" y="396243"/>
                  </a:lnTo>
                  <a:lnTo>
                    <a:pt x="1957584" y="403246"/>
                  </a:lnTo>
                  <a:lnTo>
                    <a:pt x="1961068" y="402553"/>
                  </a:lnTo>
                  <a:lnTo>
                    <a:pt x="1964551" y="401861"/>
                  </a:lnTo>
                  <a:lnTo>
                    <a:pt x="1968034" y="401169"/>
                  </a:lnTo>
                  <a:lnTo>
                    <a:pt x="1971517" y="400478"/>
                  </a:lnTo>
                  <a:lnTo>
                    <a:pt x="1975001" y="400632"/>
                  </a:lnTo>
                  <a:lnTo>
                    <a:pt x="1978484" y="399942"/>
                  </a:lnTo>
                  <a:lnTo>
                    <a:pt x="1981967" y="399253"/>
                  </a:lnTo>
                  <a:lnTo>
                    <a:pt x="1985450" y="398564"/>
                  </a:lnTo>
                  <a:lnTo>
                    <a:pt x="1988934" y="400825"/>
                  </a:lnTo>
                  <a:lnTo>
                    <a:pt x="1992417" y="400140"/>
                  </a:lnTo>
                  <a:lnTo>
                    <a:pt x="1995900" y="399456"/>
                  </a:lnTo>
                  <a:lnTo>
                    <a:pt x="1999383" y="398772"/>
                  </a:lnTo>
                  <a:lnTo>
                    <a:pt x="2002867" y="399347"/>
                  </a:lnTo>
                  <a:lnTo>
                    <a:pt x="2006350" y="398665"/>
                  </a:lnTo>
                  <a:lnTo>
                    <a:pt x="2009833" y="397984"/>
                  </a:lnTo>
                  <a:lnTo>
                    <a:pt x="2013316" y="397302"/>
                  </a:lnTo>
                  <a:lnTo>
                    <a:pt x="2016799" y="410882"/>
                  </a:lnTo>
                  <a:lnTo>
                    <a:pt x="2020283" y="410220"/>
                  </a:lnTo>
                  <a:lnTo>
                    <a:pt x="2023766" y="409558"/>
                  </a:lnTo>
                  <a:lnTo>
                    <a:pt x="2027249" y="408896"/>
                  </a:lnTo>
                  <a:lnTo>
                    <a:pt x="2030732" y="410209"/>
                  </a:lnTo>
                  <a:lnTo>
                    <a:pt x="2034216" y="409550"/>
                  </a:lnTo>
                  <a:lnTo>
                    <a:pt x="2037699" y="408892"/>
                  </a:lnTo>
                  <a:lnTo>
                    <a:pt x="2041182" y="408234"/>
                  </a:lnTo>
                  <a:lnTo>
                    <a:pt x="2044665" y="411880"/>
                  </a:lnTo>
                  <a:lnTo>
                    <a:pt x="2048149" y="411228"/>
                  </a:lnTo>
                  <a:lnTo>
                    <a:pt x="2051632" y="410576"/>
                  </a:lnTo>
                  <a:lnTo>
                    <a:pt x="2055115" y="409925"/>
                  </a:lnTo>
                  <a:lnTo>
                    <a:pt x="2058598" y="409273"/>
                  </a:lnTo>
                  <a:lnTo>
                    <a:pt x="2062082" y="408623"/>
                  </a:lnTo>
                  <a:lnTo>
                    <a:pt x="2065565" y="407972"/>
                  </a:lnTo>
                  <a:lnTo>
                    <a:pt x="2069048" y="407322"/>
                  </a:lnTo>
                  <a:lnTo>
                    <a:pt x="2072531" y="406672"/>
                  </a:lnTo>
                  <a:lnTo>
                    <a:pt x="2076015" y="409906"/>
                  </a:lnTo>
                  <a:lnTo>
                    <a:pt x="2079498" y="409262"/>
                  </a:lnTo>
                  <a:lnTo>
                    <a:pt x="2082981" y="408617"/>
                  </a:lnTo>
                  <a:lnTo>
                    <a:pt x="2086464" y="407973"/>
                  </a:lnTo>
                  <a:lnTo>
                    <a:pt x="2089948" y="408487"/>
                  </a:lnTo>
                  <a:lnTo>
                    <a:pt x="2093431" y="407845"/>
                  </a:lnTo>
                  <a:lnTo>
                    <a:pt x="2096914" y="407203"/>
                  </a:lnTo>
                  <a:lnTo>
                    <a:pt x="2100397" y="406562"/>
                  </a:lnTo>
                  <a:lnTo>
                    <a:pt x="2103881" y="414644"/>
                  </a:lnTo>
                  <a:lnTo>
                    <a:pt x="2107364" y="414014"/>
                  </a:lnTo>
                  <a:lnTo>
                    <a:pt x="2110847" y="413384"/>
                  </a:lnTo>
                  <a:lnTo>
                    <a:pt x="2114330" y="412754"/>
                  </a:lnTo>
                  <a:lnTo>
                    <a:pt x="2117814" y="417659"/>
                  </a:lnTo>
                  <a:lnTo>
                    <a:pt x="2121297" y="417036"/>
                  </a:lnTo>
                  <a:lnTo>
                    <a:pt x="2124780" y="416414"/>
                  </a:lnTo>
                  <a:lnTo>
                    <a:pt x="2128263" y="415792"/>
                  </a:lnTo>
                  <a:lnTo>
                    <a:pt x="2131747" y="420950"/>
                  </a:lnTo>
                  <a:lnTo>
                    <a:pt x="2135230" y="420336"/>
                  </a:lnTo>
                  <a:lnTo>
                    <a:pt x="2138713" y="419722"/>
                  </a:lnTo>
                  <a:lnTo>
                    <a:pt x="2142196" y="419108"/>
                  </a:lnTo>
                  <a:lnTo>
                    <a:pt x="2145680" y="422750"/>
                  </a:lnTo>
                  <a:lnTo>
                    <a:pt x="2149163" y="422142"/>
                  </a:lnTo>
                  <a:lnTo>
                    <a:pt x="2152646" y="421534"/>
                  </a:lnTo>
                  <a:lnTo>
                    <a:pt x="2156129" y="420926"/>
                  </a:lnTo>
                  <a:lnTo>
                    <a:pt x="2159613" y="421024"/>
                  </a:lnTo>
                  <a:lnTo>
                    <a:pt x="2163096" y="420417"/>
                  </a:lnTo>
                  <a:lnTo>
                    <a:pt x="2166579" y="419811"/>
                  </a:lnTo>
                  <a:lnTo>
                    <a:pt x="2170062" y="419206"/>
                  </a:lnTo>
                  <a:lnTo>
                    <a:pt x="2173546" y="419658"/>
                  </a:lnTo>
                  <a:lnTo>
                    <a:pt x="2177029" y="419054"/>
                  </a:lnTo>
                  <a:lnTo>
                    <a:pt x="2180512" y="418450"/>
                  </a:lnTo>
                  <a:lnTo>
                    <a:pt x="2183995" y="417846"/>
                  </a:lnTo>
                  <a:lnTo>
                    <a:pt x="2187479" y="417243"/>
                  </a:lnTo>
                  <a:lnTo>
                    <a:pt x="2190962" y="416993"/>
                  </a:lnTo>
                  <a:lnTo>
                    <a:pt x="2194445" y="416391"/>
                  </a:lnTo>
                  <a:lnTo>
                    <a:pt x="2197928" y="415789"/>
                  </a:lnTo>
                  <a:lnTo>
                    <a:pt x="2201412" y="415187"/>
                  </a:lnTo>
                  <a:lnTo>
                    <a:pt x="2204895" y="415294"/>
                  </a:lnTo>
                  <a:lnTo>
                    <a:pt x="2208378" y="414693"/>
                  </a:lnTo>
                  <a:lnTo>
                    <a:pt x="2211861" y="414093"/>
                  </a:lnTo>
                  <a:lnTo>
                    <a:pt x="2215345" y="413493"/>
                  </a:lnTo>
                  <a:lnTo>
                    <a:pt x="2218828" y="415367"/>
                  </a:lnTo>
                  <a:lnTo>
                    <a:pt x="2222311" y="414770"/>
                  </a:lnTo>
                  <a:lnTo>
                    <a:pt x="2225794" y="414173"/>
                  </a:lnTo>
                  <a:lnTo>
                    <a:pt x="2229278" y="413577"/>
                  </a:lnTo>
                  <a:lnTo>
                    <a:pt x="2232761" y="413334"/>
                  </a:lnTo>
                  <a:lnTo>
                    <a:pt x="2236244" y="412738"/>
                  </a:lnTo>
                  <a:lnTo>
                    <a:pt x="2239727" y="412143"/>
                  </a:lnTo>
                  <a:lnTo>
                    <a:pt x="2243211" y="411548"/>
                  </a:lnTo>
                  <a:lnTo>
                    <a:pt x="2246694" y="411307"/>
                  </a:lnTo>
                  <a:lnTo>
                    <a:pt x="2250177" y="410713"/>
                  </a:lnTo>
                  <a:lnTo>
                    <a:pt x="2253660" y="410119"/>
                  </a:lnTo>
                  <a:lnTo>
                    <a:pt x="2257144" y="409526"/>
                  </a:lnTo>
                  <a:lnTo>
                    <a:pt x="2260627" y="413850"/>
                  </a:lnTo>
                  <a:lnTo>
                    <a:pt x="2264110" y="413262"/>
                  </a:lnTo>
                  <a:lnTo>
                    <a:pt x="2267593" y="412675"/>
                  </a:lnTo>
                  <a:lnTo>
                    <a:pt x="2271077" y="412088"/>
                  </a:lnTo>
                  <a:lnTo>
                    <a:pt x="2274560" y="413239"/>
                  </a:lnTo>
                  <a:lnTo>
                    <a:pt x="2278043" y="412654"/>
                  </a:lnTo>
                  <a:lnTo>
                    <a:pt x="2281526" y="412070"/>
                  </a:lnTo>
                  <a:lnTo>
                    <a:pt x="2285010" y="411486"/>
                  </a:lnTo>
                  <a:lnTo>
                    <a:pt x="2288493" y="410902"/>
                  </a:lnTo>
                  <a:lnTo>
                    <a:pt x="2291976" y="411706"/>
                  </a:lnTo>
                  <a:lnTo>
                    <a:pt x="2295459" y="411124"/>
                  </a:lnTo>
                  <a:lnTo>
                    <a:pt x="2298942" y="410543"/>
                  </a:lnTo>
                  <a:lnTo>
                    <a:pt x="2302426" y="409961"/>
                  </a:lnTo>
                  <a:lnTo>
                    <a:pt x="2305909" y="409380"/>
                  </a:lnTo>
                  <a:lnTo>
                    <a:pt x="2309392" y="408799"/>
                  </a:lnTo>
                  <a:lnTo>
                    <a:pt x="2312875" y="408218"/>
                  </a:lnTo>
                  <a:lnTo>
                    <a:pt x="2316359" y="407638"/>
                  </a:lnTo>
                  <a:lnTo>
                    <a:pt x="2319842" y="408449"/>
                  </a:lnTo>
                  <a:lnTo>
                    <a:pt x="2323325" y="407871"/>
                  </a:lnTo>
                  <a:lnTo>
                    <a:pt x="2326808" y="407292"/>
                  </a:lnTo>
                  <a:lnTo>
                    <a:pt x="2330292" y="406714"/>
                  </a:lnTo>
                  <a:lnTo>
                    <a:pt x="2333775" y="406832"/>
                  </a:lnTo>
                  <a:lnTo>
                    <a:pt x="2337258" y="406255"/>
                  </a:lnTo>
                  <a:lnTo>
                    <a:pt x="2340741" y="405679"/>
                  </a:lnTo>
                  <a:lnTo>
                    <a:pt x="2344225" y="405102"/>
                  </a:lnTo>
                  <a:lnTo>
                    <a:pt x="2347708" y="406955"/>
                  </a:lnTo>
                  <a:lnTo>
                    <a:pt x="2351191" y="406381"/>
                  </a:lnTo>
                  <a:lnTo>
                    <a:pt x="2354674" y="405808"/>
                  </a:lnTo>
                  <a:lnTo>
                    <a:pt x="2358158" y="405235"/>
                  </a:lnTo>
                  <a:lnTo>
                    <a:pt x="2361641" y="414493"/>
                  </a:lnTo>
                  <a:lnTo>
                    <a:pt x="2365124" y="413931"/>
                  </a:lnTo>
                  <a:lnTo>
                    <a:pt x="2368607" y="413369"/>
                  </a:lnTo>
                  <a:lnTo>
                    <a:pt x="2372091" y="412808"/>
                  </a:lnTo>
                  <a:lnTo>
                    <a:pt x="2375574" y="413906"/>
                  </a:lnTo>
                  <a:lnTo>
                    <a:pt x="2379057" y="413347"/>
                  </a:lnTo>
                  <a:lnTo>
                    <a:pt x="2382540" y="412788"/>
                  </a:lnTo>
                  <a:lnTo>
                    <a:pt x="2386024" y="412229"/>
                  </a:lnTo>
                  <a:lnTo>
                    <a:pt x="2389507" y="412002"/>
                  </a:lnTo>
                  <a:lnTo>
                    <a:pt x="2392990" y="411445"/>
                  </a:lnTo>
                  <a:lnTo>
                    <a:pt x="2396473" y="410887"/>
                  </a:lnTo>
                  <a:lnTo>
                    <a:pt x="2399957" y="410330"/>
                  </a:lnTo>
                  <a:lnTo>
                    <a:pt x="2403440" y="409772"/>
                  </a:lnTo>
                  <a:lnTo>
                    <a:pt x="2406923" y="417069"/>
                  </a:lnTo>
                  <a:lnTo>
                    <a:pt x="2410406" y="416521"/>
                  </a:lnTo>
                  <a:lnTo>
                    <a:pt x="2413890" y="415973"/>
                  </a:lnTo>
                  <a:lnTo>
                    <a:pt x="2417373" y="415425"/>
                  </a:lnTo>
                  <a:lnTo>
                    <a:pt x="2420856" y="415843"/>
                  </a:lnTo>
                  <a:lnTo>
                    <a:pt x="2424339" y="415297"/>
                  </a:lnTo>
                  <a:lnTo>
                    <a:pt x="2427823" y="414751"/>
                  </a:lnTo>
                  <a:lnTo>
                    <a:pt x="2431306" y="414205"/>
                  </a:lnTo>
                  <a:lnTo>
                    <a:pt x="2434789" y="417498"/>
                  </a:lnTo>
                  <a:lnTo>
                    <a:pt x="2438272" y="416956"/>
                  </a:lnTo>
                  <a:lnTo>
                    <a:pt x="2441756" y="416415"/>
                  </a:lnTo>
                  <a:lnTo>
                    <a:pt x="2445239" y="415874"/>
                  </a:lnTo>
                  <a:lnTo>
                    <a:pt x="2448722" y="415651"/>
                  </a:lnTo>
                  <a:lnTo>
                    <a:pt x="2452205" y="415110"/>
                  </a:lnTo>
                  <a:lnTo>
                    <a:pt x="2455689" y="414570"/>
                  </a:lnTo>
                  <a:lnTo>
                    <a:pt x="2459172" y="414030"/>
                  </a:lnTo>
                  <a:lnTo>
                    <a:pt x="2462655" y="415081"/>
                  </a:lnTo>
                  <a:lnTo>
                    <a:pt x="2466138" y="414543"/>
                  </a:lnTo>
                  <a:lnTo>
                    <a:pt x="2469622" y="414005"/>
                  </a:lnTo>
                  <a:lnTo>
                    <a:pt x="2473105" y="413468"/>
                  </a:lnTo>
                  <a:lnTo>
                    <a:pt x="2476588" y="416404"/>
                  </a:lnTo>
                  <a:lnTo>
                    <a:pt x="2480071" y="415871"/>
                  </a:lnTo>
                  <a:lnTo>
                    <a:pt x="2483555" y="415337"/>
                  </a:lnTo>
                  <a:lnTo>
                    <a:pt x="2487038" y="414804"/>
                  </a:lnTo>
                  <a:lnTo>
                    <a:pt x="2490521" y="416774"/>
                  </a:lnTo>
                  <a:lnTo>
                    <a:pt x="2494004" y="416244"/>
                  </a:lnTo>
                  <a:lnTo>
                    <a:pt x="2497488" y="415714"/>
                  </a:lnTo>
                  <a:lnTo>
                    <a:pt x="2500971" y="415184"/>
                  </a:lnTo>
                  <a:lnTo>
                    <a:pt x="2504454" y="414654"/>
                  </a:lnTo>
                  <a:lnTo>
                    <a:pt x="2507937" y="416303"/>
                  </a:lnTo>
                  <a:lnTo>
                    <a:pt x="2511421" y="415776"/>
                  </a:lnTo>
                  <a:lnTo>
                    <a:pt x="2514904" y="415249"/>
                  </a:lnTo>
                  <a:lnTo>
                    <a:pt x="2518387" y="414722"/>
                  </a:lnTo>
                  <a:lnTo>
                    <a:pt x="2521870" y="415126"/>
                  </a:lnTo>
                  <a:lnTo>
                    <a:pt x="2525354" y="414601"/>
                  </a:lnTo>
                  <a:lnTo>
                    <a:pt x="2528837" y="414076"/>
                  </a:lnTo>
                  <a:lnTo>
                    <a:pt x="2532320" y="413551"/>
                  </a:lnTo>
                  <a:lnTo>
                    <a:pt x="2535803" y="414266"/>
                  </a:lnTo>
                  <a:lnTo>
                    <a:pt x="2539287" y="413742"/>
                  </a:lnTo>
                  <a:lnTo>
                    <a:pt x="2542770" y="413219"/>
                  </a:lnTo>
                  <a:lnTo>
                    <a:pt x="2546253" y="412696"/>
                  </a:lnTo>
                  <a:lnTo>
                    <a:pt x="2549736" y="414027"/>
                  </a:lnTo>
                  <a:lnTo>
                    <a:pt x="2553220" y="413507"/>
                  </a:lnTo>
                  <a:lnTo>
                    <a:pt x="2556703" y="412986"/>
                  </a:lnTo>
                  <a:lnTo>
                    <a:pt x="2560186" y="412466"/>
                  </a:lnTo>
                  <a:lnTo>
                    <a:pt x="2563669" y="411946"/>
                  </a:lnTo>
                  <a:lnTo>
                    <a:pt x="2567153" y="411426"/>
                  </a:lnTo>
                  <a:lnTo>
                    <a:pt x="2570636" y="410906"/>
                  </a:lnTo>
                  <a:lnTo>
                    <a:pt x="2574119" y="410386"/>
                  </a:lnTo>
                  <a:lnTo>
                    <a:pt x="2577602" y="411412"/>
                  </a:lnTo>
                  <a:lnTo>
                    <a:pt x="2581085" y="410895"/>
                  </a:lnTo>
                  <a:lnTo>
                    <a:pt x="2584569" y="410377"/>
                  </a:lnTo>
                  <a:lnTo>
                    <a:pt x="2588052" y="409860"/>
                  </a:lnTo>
                  <a:lnTo>
                    <a:pt x="2591535" y="409343"/>
                  </a:lnTo>
                  <a:lnTo>
                    <a:pt x="2595018" y="408826"/>
                  </a:lnTo>
                  <a:lnTo>
                    <a:pt x="2598502" y="408309"/>
                  </a:lnTo>
                  <a:lnTo>
                    <a:pt x="2601985" y="407792"/>
                  </a:lnTo>
                  <a:lnTo>
                    <a:pt x="2605468" y="407586"/>
                  </a:lnTo>
                  <a:lnTo>
                    <a:pt x="2608951" y="407070"/>
                  </a:lnTo>
                  <a:lnTo>
                    <a:pt x="2612435" y="406554"/>
                  </a:lnTo>
                  <a:lnTo>
                    <a:pt x="2615918" y="406038"/>
                  </a:lnTo>
                  <a:lnTo>
                    <a:pt x="2619401" y="405523"/>
                  </a:lnTo>
                  <a:lnTo>
                    <a:pt x="2622884" y="409633"/>
                  </a:lnTo>
                  <a:lnTo>
                    <a:pt x="2626368" y="409123"/>
                  </a:lnTo>
                  <a:lnTo>
                    <a:pt x="2629851" y="408612"/>
                  </a:lnTo>
                  <a:lnTo>
                    <a:pt x="2633334" y="408102"/>
                  </a:lnTo>
                  <a:lnTo>
                    <a:pt x="2636817" y="407898"/>
                  </a:lnTo>
                  <a:lnTo>
                    <a:pt x="2640301" y="407389"/>
                  </a:lnTo>
                  <a:lnTo>
                    <a:pt x="2643784" y="406879"/>
                  </a:lnTo>
                  <a:lnTo>
                    <a:pt x="2647267" y="406370"/>
                  </a:lnTo>
                  <a:lnTo>
                    <a:pt x="2650750" y="408001"/>
                  </a:lnTo>
                  <a:lnTo>
                    <a:pt x="2654234" y="407494"/>
                  </a:lnTo>
                  <a:lnTo>
                    <a:pt x="2657717" y="406987"/>
                  </a:lnTo>
                  <a:lnTo>
                    <a:pt x="2661200" y="406481"/>
                  </a:lnTo>
                  <a:lnTo>
                    <a:pt x="2664683" y="406280"/>
                  </a:lnTo>
                  <a:lnTo>
                    <a:pt x="2668167" y="405774"/>
                  </a:lnTo>
                  <a:lnTo>
                    <a:pt x="2671650" y="405268"/>
                  </a:lnTo>
                  <a:lnTo>
                    <a:pt x="2675133" y="404763"/>
                  </a:lnTo>
                  <a:lnTo>
                    <a:pt x="2678616" y="406087"/>
                  </a:lnTo>
                  <a:lnTo>
                    <a:pt x="2682100" y="405584"/>
                  </a:lnTo>
                  <a:lnTo>
                    <a:pt x="2685583" y="405080"/>
                  </a:lnTo>
                  <a:lnTo>
                    <a:pt x="2689066" y="404577"/>
                  </a:lnTo>
                  <a:lnTo>
                    <a:pt x="2692549" y="404074"/>
                  </a:lnTo>
                  <a:lnTo>
                    <a:pt x="2696033" y="403572"/>
                  </a:lnTo>
                  <a:lnTo>
                    <a:pt x="2699516" y="403069"/>
                  </a:lnTo>
                  <a:lnTo>
                    <a:pt x="2702999" y="402567"/>
                  </a:lnTo>
                  <a:lnTo>
                    <a:pt x="2706482" y="402981"/>
                  </a:lnTo>
                  <a:lnTo>
                    <a:pt x="2709966" y="402480"/>
                  </a:lnTo>
                  <a:lnTo>
                    <a:pt x="2713449" y="401979"/>
                  </a:lnTo>
                  <a:lnTo>
                    <a:pt x="2716932" y="401478"/>
                  </a:lnTo>
                  <a:lnTo>
                    <a:pt x="2720415" y="407608"/>
                  </a:lnTo>
                  <a:lnTo>
                    <a:pt x="2723899" y="407114"/>
                  </a:lnTo>
                  <a:lnTo>
                    <a:pt x="2727382" y="406620"/>
                  </a:lnTo>
                  <a:lnTo>
                    <a:pt x="2730865" y="406126"/>
                  </a:lnTo>
                  <a:lnTo>
                    <a:pt x="2734348" y="405632"/>
                  </a:lnTo>
                  <a:lnTo>
                    <a:pt x="2737832" y="407512"/>
                  </a:lnTo>
                  <a:lnTo>
                    <a:pt x="2741315" y="407021"/>
                  </a:lnTo>
                  <a:lnTo>
                    <a:pt x="2744798" y="406530"/>
                  </a:lnTo>
                  <a:lnTo>
                    <a:pt x="2748281" y="406040"/>
                  </a:lnTo>
                  <a:lnTo>
                    <a:pt x="2751765" y="408492"/>
                  </a:lnTo>
                  <a:lnTo>
                    <a:pt x="2755248" y="408005"/>
                  </a:lnTo>
                  <a:lnTo>
                    <a:pt x="2758731" y="407517"/>
                  </a:lnTo>
                  <a:lnTo>
                    <a:pt x="2762214" y="407030"/>
                  </a:lnTo>
                  <a:lnTo>
                    <a:pt x="2765698" y="406836"/>
                  </a:lnTo>
                  <a:lnTo>
                    <a:pt x="2769181" y="406349"/>
                  </a:lnTo>
                  <a:lnTo>
                    <a:pt x="2772664" y="405862"/>
                  </a:lnTo>
                  <a:lnTo>
                    <a:pt x="2776147" y="405376"/>
                  </a:lnTo>
                  <a:lnTo>
                    <a:pt x="2779631" y="404889"/>
                  </a:lnTo>
                  <a:lnTo>
                    <a:pt x="2783114" y="404403"/>
                  </a:lnTo>
                  <a:lnTo>
                    <a:pt x="2786597" y="403917"/>
                  </a:lnTo>
                  <a:lnTo>
                    <a:pt x="2790080" y="403431"/>
                  </a:lnTo>
                  <a:lnTo>
                    <a:pt x="2793564" y="402945"/>
                  </a:lnTo>
                  <a:lnTo>
                    <a:pt x="2797047" y="402460"/>
                  </a:lnTo>
                  <a:lnTo>
                    <a:pt x="2800530" y="401975"/>
                  </a:lnTo>
                  <a:lnTo>
                    <a:pt x="2804013" y="401489"/>
                  </a:lnTo>
                  <a:lnTo>
                    <a:pt x="2807497" y="401004"/>
                  </a:lnTo>
                  <a:lnTo>
                    <a:pt x="2810980" y="400519"/>
                  </a:lnTo>
                  <a:lnTo>
                    <a:pt x="2814463" y="400034"/>
                  </a:lnTo>
                  <a:lnTo>
                    <a:pt x="2817946" y="399550"/>
                  </a:lnTo>
                  <a:lnTo>
                    <a:pt x="2821430" y="399363"/>
                  </a:lnTo>
                  <a:lnTo>
                    <a:pt x="2824913" y="398879"/>
                  </a:lnTo>
                  <a:lnTo>
                    <a:pt x="2828396" y="398395"/>
                  </a:lnTo>
                  <a:lnTo>
                    <a:pt x="2831879" y="397911"/>
                  </a:lnTo>
                  <a:lnTo>
                    <a:pt x="2835363" y="397427"/>
                  </a:lnTo>
                  <a:lnTo>
                    <a:pt x="2838846" y="397540"/>
                  </a:lnTo>
                  <a:lnTo>
                    <a:pt x="2842329" y="397057"/>
                  </a:lnTo>
                  <a:lnTo>
                    <a:pt x="2845812" y="396575"/>
                  </a:lnTo>
                  <a:lnTo>
                    <a:pt x="2849296" y="396092"/>
                  </a:lnTo>
                  <a:lnTo>
                    <a:pt x="2852779" y="397987"/>
                  </a:lnTo>
                  <a:lnTo>
                    <a:pt x="2856262" y="397507"/>
                  </a:lnTo>
                  <a:lnTo>
                    <a:pt x="2859745" y="397027"/>
                  </a:lnTo>
                  <a:lnTo>
                    <a:pt x="2863229" y="396548"/>
                  </a:lnTo>
                  <a:lnTo>
                    <a:pt x="2866712" y="403940"/>
                  </a:lnTo>
                  <a:lnTo>
                    <a:pt x="2870195" y="403467"/>
                  </a:lnTo>
                  <a:lnTo>
                    <a:pt x="2873678" y="402995"/>
                  </a:lnTo>
                  <a:lnTo>
                    <a:pt x="2877161" y="402523"/>
                  </a:lnTo>
                  <a:lnTo>
                    <a:pt x="2880645" y="404908"/>
                  </a:lnTo>
                  <a:lnTo>
                    <a:pt x="2884128" y="404439"/>
                  </a:lnTo>
                  <a:lnTo>
                    <a:pt x="2887611" y="403970"/>
                  </a:lnTo>
                  <a:lnTo>
                    <a:pt x="2891094" y="403501"/>
                  </a:lnTo>
                  <a:lnTo>
                    <a:pt x="2894578" y="403033"/>
                  </a:lnTo>
                  <a:lnTo>
                    <a:pt x="2898061" y="402564"/>
                  </a:lnTo>
                  <a:lnTo>
                    <a:pt x="2901544" y="402096"/>
                  </a:lnTo>
                  <a:lnTo>
                    <a:pt x="2905027" y="401627"/>
                  </a:lnTo>
                  <a:lnTo>
                    <a:pt x="2908511" y="402015"/>
                  </a:lnTo>
                  <a:lnTo>
                    <a:pt x="2911994" y="401548"/>
                  </a:lnTo>
                  <a:lnTo>
                    <a:pt x="2915477" y="401081"/>
                  </a:lnTo>
                  <a:lnTo>
                    <a:pt x="2918960" y="400614"/>
                  </a:lnTo>
                  <a:lnTo>
                    <a:pt x="2922444" y="401856"/>
                  </a:lnTo>
                  <a:lnTo>
                    <a:pt x="2925927" y="401391"/>
                  </a:lnTo>
                  <a:lnTo>
                    <a:pt x="2929410" y="400926"/>
                  </a:lnTo>
                  <a:lnTo>
                    <a:pt x="2932893" y="400461"/>
                  </a:lnTo>
                  <a:lnTo>
                    <a:pt x="2936377" y="402543"/>
                  </a:lnTo>
                  <a:lnTo>
                    <a:pt x="2939860" y="402081"/>
                  </a:lnTo>
                  <a:lnTo>
                    <a:pt x="2943343" y="401619"/>
                  </a:lnTo>
                  <a:lnTo>
                    <a:pt x="2946826" y="401157"/>
                  </a:lnTo>
                  <a:lnTo>
                    <a:pt x="2950310" y="400695"/>
                  </a:lnTo>
                  <a:lnTo>
                    <a:pt x="2953793" y="400233"/>
                  </a:lnTo>
                  <a:lnTo>
                    <a:pt x="2957276" y="399772"/>
                  </a:lnTo>
                  <a:lnTo>
                    <a:pt x="2960759" y="399310"/>
                  </a:lnTo>
                  <a:lnTo>
                    <a:pt x="2964243" y="398849"/>
                  </a:lnTo>
                  <a:lnTo>
                    <a:pt x="2967726" y="400083"/>
                  </a:lnTo>
                  <a:lnTo>
                    <a:pt x="2971209" y="399624"/>
                  </a:lnTo>
                  <a:lnTo>
                    <a:pt x="2974692" y="399164"/>
                  </a:lnTo>
                  <a:lnTo>
                    <a:pt x="2978176" y="398705"/>
                  </a:lnTo>
                  <a:lnTo>
                    <a:pt x="2981659" y="399373"/>
                  </a:lnTo>
                  <a:lnTo>
                    <a:pt x="2985142" y="398915"/>
                  </a:lnTo>
                  <a:lnTo>
                    <a:pt x="2988625" y="398457"/>
                  </a:lnTo>
                  <a:lnTo>
                    <a:pt x="2992109" y="397999"/>
                  </a:lnTo>
                  <a:lnTo>
                    <a:pt x="2995592" y="397824"/>
                  </a:lnTo>
                  <a:lnTo>
                    <a:pt x="2999075" y="397366"/>
                  </a:lnTo>
                  <a:lnTo>
                    <a:pt x="3002558" y="396909"/>
                  </a:lnTo>
                  <a:lnTo>
                    <a:pt x="3006042" y="396452"/>
                  </a:lnTo>
                  <a:lnTo>
                    <a:pt x="3009525" y="400751"/>
                  </a:lnTo>
                  <a:lnTo>
                    <a:pt x="3013008" y="400298"/>
                  </a:lnTo>
                  <a:lnTo>
                    <a:pt x="3016491" y="399846"/>
                  </a:lnTo>
                  <a:lnTo>
                    <a:pt x="3019975" y="399393"/>
                  </a:lnTo>
                  <a:lnTo>
                    <a:pt x="3023458" y="411890"/>
                  </a:lnTo>
                  <a:lnTo>
                    <a:pt x="3026941" y="411449"/>
                  </a:lnTo>
                  <a:lnTo>
                    <a:pt x="3030424" y="411008"/>
                  </a:lnTo>
                  <a:lnTo>
                    <a:pt x="3033908" y="410568"/>
                  </a:lnTo>
                  <a:lnTo>
                    <a:pt x="3037391" y="415323"/>
                  </a:lnTo>
                  <a:lnTo>
                    <a:pt x="3040874" y="414887"/>
                  </a:lnTo>
                  <a:lnTo>
                    <a:pt x="3044357" y="414452"/>
                  </a:lnTo>
                  <a:lnTo>
                    <a:pt x="3047841" y="414016"/>
                  </a:lnTo>
                  <a:lnTo>
                    <a:pt x="3051324" y="413580"/>
                  </a:lnTo>
                  <a:lnTo>
                    <a:pt x="3054807" y="414174"/>
                  </a:lnTo>
                  <a:lnTo>
                    <a:pt x="3058290" y="413739"/>
                  </a:lnTo>
                  <a:lnTo>
                    <a:pt x="3061774" y="413305"/>
                  </a:lnTo>
                  <a:lnTo>
                    <a:pt x="3065257" y="412871"/>
                  </a:lnTo>
                  <a:lnTo>
                    <a:pt x="3068740" y="414996"/>
                  </a:lnTo>
                  <a:lnTo>
                    <a:pt x="3072223" y="414565"/>
                  </a:lnTo>
                  <a:lnTo>
                    <a:pt x="3075707" y="414133"/>
                  </a:lnTo>
                  <a:lnTo>
                    <a:pt x="3079190" y="413701"/>
                  </a:lnTo>
                  <a:lnTo>
                    <a:pt x="3082673" y="413525"/>
                  </a:lnTo>
                  <a:lnTo>
                    <a:pt x="3086156" y="413094"/>
                  </a:lnTo>
                  <a:lnTo>
                    <a:pt x="3089640" y="412663"/>
                  </a:lnTo>
                  <a:lnTo>
                    <a:pt x="3093123" y="412232"/>
                  </a:lnTo>
                  <a:lnTo>
                    <a:pt x="3096606" y="413332"/>
                  </a:lnTo>
                  <a:lnTo>
                    <a:pt x="3100089" y="412902"/>
                  </a:lnTo>
                  <a:lnTo>
                    <a:pt x="3103573" y="412473"/>
                  </a:lnTo>
                  <a:lnTo>
                    <a:pt x="3107056" y="412044"/>
                  </a:lnTo>
                  <a:lnTo>
                    <a:pt x="3110539" y="414150"/>
                  </a:lnTo>
                  <a:lnTo>
                    <a:pt x="3114022" y="413724"/>
                  </a:lnTo>
                  <a:lnTo>
                    <a:pt x="3117506" y="413297"/>
                  </a:lnTo>
                  <a:lnTo>
                    <a:pt x="3120989" y="412871"/>
                  </a:lnTo>
                  <a:lnTo>
                    <a:pt x="3124472" y="413956"/>
                  </a:lnTo>
                  <a:lnTo>
                    <a:pt x="3127955" y="413531"/>
                  </a:lnTo>
                  <a:lnTo>
                    <a:pt x="3131439" y="413107"/>
                  </a:lnTo>
                  <a:lnTo>
                    <a:pt x="3134922" y="412682"/>
                  </a:lnTo>
                  <a:lnTo>
                    <a:pt x="3138405" y="412509"/>
                  </a:lnTo>
                  <a:lnTo>
                    <a:pt x="3141888" y="412085"/>
                  </a:lnTo>
                  <a:lnTo>
                    <a:pt x="3145372" y="411661"/>
                  </a:lnTo>
                  <a:lnTo>
                    <a:pt x="3148855" y="411236"/>
                  </a:lnTo>
                  <a:lnTo>
                    <a:pt x="3152338" y="412323"/>
                  </a:lnTo>
                  <a:lnTo>
                    <a:pt x="3155821" y="411900"/>
                  </a:lnTo>
                  <a:lnTo>
                    <a:pt x="3159304" y="411478"/>
                  </a:lnTo>
                  <a:lnTo>
                    <a:pt x="3162788" y="411055"/>
                  </a:lnTo>
                  <a:lnTo>
                    <a:pt x="3166271" y="410633"/>
                  </a:lnTo>
                  <a:lnTo>
                    <a:pt x="3169754" y="419818"/>
                  </a:lnTo>
                  <a:lnTo>
                    <a:pt x="3173237" y="419404"/>
                  </a:lnTo>
                  <a:lnTo>
                    <a:pt x="3176721" y="418990"/>
                  </a:lnTo>
                  <a:lnTo>
                    <a:pt x="3180204" y="418576"/>
                  </a:lnTo>
                  <a:lnTo>
                    <a:pt x="3183687" y="418163"/>
                  </a:lnTo>
                  <a:lnTo>
                    <a:pt x="3187170" y="417749"/>
                  </a:lnTo>
                  <a:lnTo>
                    <a:pt x="3190654" y="417336"/>
                  </a:lnTo>
                  <a:lnTo>
                    <a:pt x="3194137" y="416922"/>
                  </a:lnTo>
                  <a:lnTo>
                    <a:pt x="3197620" y="418441"/>
                  </a:lnTo>
                  <a:lnTo>
                    <a:pt x="3201103" y="418029"/>
                  </a:lnTo>
                  <a:lnTo>
                    <a:pt x="3204587" y="417617"/>
                  </a:lnTo>
                  <a:lnTo>
                    <a:pt x="3208070" y="417206"/>
                  </a:lnTo>
                  <a:lnTo>
                    <a:pt x="3211553" y="418955"/>
                  </a:lnTo>
                  <a:lnTo>
                    <a:pt x="3215036" y="418545"/>
                  </a:lnTo>
                  <a:lnTo>
                    <a:pt x="3218520" y="418136"/>
                  </a:lnTo>
                  <a:lnTo>
                    <a:pt x="3222003" y="417727"/>
                  </a:lnTo>
                  <a:lnTo>
                    <a:pt x="3225486" y="418035"/>
                  </a:lnTo>
                  <a:lnTo>
                    <a:pt x="3228969" y="417627"/>
                  </a:lnTo>
                  <a:lnTo>
                    <a:pt x="3232453" y="417219"/>
                  </a:lnTo>
                  <a:lnTo>
                    <a:pt x="3235936" y="416810"/>
                  </a:lnTo>
                  <a:lnTo>
                    <a:pt x="3239419" y="416881"/>
                  </a:lnTo>
                  <a:lnTo>
                    <a:pt x="3242902" y="416473"/>
                  </a:lnTo>
                  <a:lnTo>
                    <a:pt x="3246386" y="416066"/>
                  </a:lnTo>
                  <a:lnTo>
                    <a:pt x="3249869" y="415659"/>
                  </a:lnTo>
                  <a:lnTo>
                    <a:pt x="3253352" y="423254"/>
                  </a:lnTo>
                  <a:lnTo>
                    <a:pt x="3256835" y="422853"/>
                  </a:lnTo>
                  <a:lnTo>
                    <a:pt x="3260319" y="422453"/>
                  </a:lnTo>
                  <a:lnTo>
                    <a:pt x="3263802" y="422052"/>
                  </a:lnTo>
                  <a:lnTo>
                    <a:pt x="3267285" y="421652"/>
                  </a:lnTo>
                  <a:lnTo>
                    <a:pt x="3270768" y="425387"/>
                  </a:lnTo>
                  <a:lnTo>
                    <a:pt x="3274252" y="424990"/>
                  </a:lnTo>
                  <a:lnTo>
                    <a:pt x="3277735" y="424593"/>
                  </a:lnTo>
                  <a:lnTo>
                    <a:pt x="3281218" y="424196"/>
                  </a:lnTo>
                  <a:lnTo>
                    <a:pt x="3284701" y="427196"/>
                  </a:lnTo>
                  <a:lnTo>
                    <a:pt x="3288185" y="426803"/>
                  </a:lnTo>
                  <a:lnTo>
                    <a:pt x="3291668" y="426409"/>
                  </a:lnTo>
                  <a:lnTo>
                    <a:pt x="3295151" y="426016"/>
                  </a:lnTo>
                  <a:lnTo>
                    <a:pt x="3298634" y="428531"/>
                  </a:lnTo>
                  <a:lnTo>
                    <a:pt x="3302118" y="428140"/>
                  </a:lnTo>
                  <a:lnTo>
                    <a:pt x="3305601" y="427750"/>
                  </a:lnTo>
                  <a:lnTo>
                    <a:pt x="3309084" y="427359"/>
                  </a:lnTo>
                  <a:lnTo>
                    <a:pt x="3312567" y="427414"/>
                  </a:lnTo>
                  <a:lnTo>
                    <a:pt x="3316051" y="427023"/>
                  </a:lnTo>
                  <a:lnTo>
                    <a:pt x="3319534" y="426633"/>
                  </a:lnTo>
                  <a:lnTo>
                    <a:pt x="3323017" y="426243"/>
                  </a:lnTo>
                  <a:lnTo>
                    <a:pt x="3326500" y="428955"/>
                  </a:lnTo>
                  <a:lnTo>
                    <a:pt x="3329984" y="428568"/>
                  </a:lnTo>
                  <a:lnTo>
                    <a:pt x="3333467" y="428181"/>
                  </a:lnTo>
                  <a:lnTo>
                    <a:pt x="3336950" y="427794"/>
                  </a:lnTo>
                  <a:lnTo>
                    <a:pt x="3340433" y="427848"/>
                  </a:lnTo>
                  <a:lnTo>
                    <a:pt x="3343917" y="427461"/>
                  </a:lnTo>
                  <a:lnTo>
                    <a:pt x="3347400" y="427074"/>
                  </a:lnTo>
                  <a:lnTo>
                    <a:pt x="3350883" y="426688"/>
                  </a:lnTo>
                  <a:lnTo>
                    <a:pt x="3354366" y="428280"/>
                  </a:lnTo>
                  <a:lnTo>
                    <a:pt x="3357850" y="427896"/>
                  </a:lnTo>
                  <a:lnTo>
                    <a:pt x="3361333" y="427511"/>
                  </a:lnTo>
                  <a:lnTo>
                    <a:pt x="3364816" y="427127"/>
                  </a:lnTo>
                  <a:lnTo>
                    <a:pt x="3368299" y="427181"/>
                  </a:lnTo>
                  <a:lnTo>
                    <a:pt x="3371783" y="426797"/>
                  </a:lnTo>
                  <a:lnTo>
                    <a:pt x="3375266" y="426413"/>
                  </a:lnTo>
                  <a:lnTo>
                    <a:pt x="3378749" y="426029"/>
                  </a:lnTo>
                  <a:lnTo>
                    <a:pt x="3382232" y="425646"/>
                  </a:lnTo>
                  <a:lnTo>
                    <a:pt x="3385716" y="428102"/>
                  </a:lnTo>
                  <a:lnTo>
                    <a:pt x="3389199" y="427721"/>
                  </a:lnTo>
                  <a:lnTo>
                    <a:pt x="3392682" y="427340"/>
                  </a:lnTo>
                  <a:lnTo>
                    <a:pt x="3396165" y="426959"/>
                  </a:lnTo>
                  <a:lnTo>
                    <a:pt x="3399649" y="430673"/>
                  </a:lnTo>
                  <a:lnTo>
                    <a:pt x="3403132" y="430295"/>
                  </a:lnTo>
                  <a:lnTo>
                    <a:pt x="3406615" y="429918"/>
                  </a:lnTo>
                  <a:lnTo>
                    <a:pt x="3410098" y="429540"/>
                  </a:lnTo>
                  <a:lnTo>
                    <a:pt x="3413582" y="431505"/>
                  </a:lnTo>
                  <a:lnTo>
                    <a:pt x="3417065" y="431130"/>
                  </a:lnTo>
                  <a:lnTo>
                    <a:pt x="3420548" y="430754"/>
                  </a:lnTo>
                  <a:lnTo>
                    <a:pt x="3424031" y="430379"/>
                  </a:lnTo>
                  <a:lnTo>
                    <a:pt x="3427515" y="430640"/>
                  </a:lnTo>
                  <a:lnTo>
                    <a:pt x="3430998" y="430266"/>
                  </a:lnTo>
                  <a:lnTo>
                    <a:pt x="3434481" y="429891"/>
                  </a:lnTo>
                  <a:lnTo>
                    <a:pt x="3437964" y="429517"/>
                  </a:lnTo>
                  <a:lnTo>
                    <a:pt x="3441447" y="431886"/>
                  </a:lnTo>
                  <a:lnTo>
                    <a:pt x="3444931" y="431513"/>
                  </a:lnTo>
                  <a:lnTo>
                    <a:pt x="3448414" y="431141"/>
                  </a:lnTo>
                  <a:lnTo>
                    <a:pt x="3451897" y="430769"/>
                  </a:lnTo>
                  <a:lnTo>
                    <a:pt x="3455380" y="430818"/>
                  </a:lnTo>
                  <a:lnTo>
                    <a:pt x="3458864" y="430446"/>
                  </a:lnTo>
                  <a:lnTo>
                    <a:pt x="3462347" y="430075"/>
                  </a:lnTo>
                  <a:lnTo>
                    <a:pt x="3465830" y="429704"/>
                  </a:lnTo>
                  <a:lnTo>
                    <a:pt x="3469313" y="432674"/>
                  </a:lnTo>
                  <a:lnTo>
                    <a:pt x="3472797" y="432305"/>
                  </a:lnTo>
                  <a:lnTo>
                    <a:pt x="3476280" y="431937"/>
                  </a:lnTo>
                  <a:lnTo>
                    <a:pt x="3479763" y="431568"/>
                  </a:lnTo>
                  <a:lnTo>
                    <a:pt x="3483246" y="431200"/>
                  </a:lnTo>
                  <a:lnTo>
                    <a:pt x="3483246" y="431408"/>
                  </a:lnTo>
                  <a:lnTo>
                    <a:pt x="3483246" y="431615"/>
                  </a:lnTo>
                  <a:lnTo>
                    <a:pt x="3483246" y="431823"/>
                  </a:lnTo>
                  <a:lnTo>
                    <a:pt x="3483246" y="432030"/>
                  </a:lnTo>
                  <a:lnTo>
                    <a:pt x="3483246" y="432237"/>
                  </a:lnTo>
                  <a:lnTo>
                    <a:pt x="3483246" y="432443"/>
                  </a:lnTo>
                  <a:lnTo>
                    <a:pt x="3483246" y="432650"/>
                  </a:lnTo>
                  <a:lnTo>
                    <a:pt x="3483246" y="432856"/>
                  </a:lnTo>
                  <a:lnTo>
                    <a:pt x="3483246" y="43306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873366"/>
              <a:ext cx="3483246" cy="678700"/>
            </a:xfrm>
            <a:custGeom>
              <a:avLst/>
              <a:gdLst/>
              <a:ahLst/>
              <a:cxnLst/>
              <a:rect l="0" t="0" r="0" b="0"/>
              <a:pathLst>
                <a:path w="3483246" h="678700">
                  <a:moveTo>
                    <a:pt x="0" y="678700"/>
                  </a:moveTo>
                  <a:lnTo>
                    <a:pt x="3483" y="479986"/>
                  </a:lnTo>
                  <a:lnTo>
                    <a:pt x="6966" y="302720"/>
                  </a:lnTo>
                  <a:lnTo>
                    <a:pt x="10449" y="143609"/>
                  </a:lnTo>
                  <a:lnTo>
                    <a:pt x="13932" y="0"/>
                  </a:lnTo>
                  <a:lnTo>
                    <a:pt x="17416" y="576425"/>
                  </a:lnTo>
                  <a:lnTo>
                    <a:pt x="20899" y="556687"/>
                  </a:lnTo>
                  <a:lnTo>
                    <a:pt x="24382" y="537178"/>
                  </a:lnTo>
                  <a:lnTo>
                    <a:pt x="27865" y="517894"/>
                  </a:lnTo>
                  <a:lnTo>
                    <a:pt x="31349" y="517894"/>
                  </a:lnTo>
                  <a:lnTo>
                    <a:pt x="34832" y="500938"/>
                  </a:lnTo>
                  <a:lnTo>
                    <a:pt x="38315" y="484155"/>
                  </a:lnTo>
                  <a:lnTo>
                    <a:pt x="41798" y="467541"/>
                  </a:lnTo>
                  <a:lnTo>
                    <a:pt x="45282" y="568173"/>
                  </a:lnTo>
                  <a:lnTo>
                    <a:pt x="48765" y="559961"/>
                  </a:lnTo>
                  <a:lnTo>
                    <a:pt x="52248" y="551788"/>
                  </a:lnTo>
                  <a:lnTo>
                    <a:pt x="55731" y="543656"/>
                  </a:lnTo>
                  <a:lnTo>
                    <a:pt x="59215" y="536978"/>
                  </a:lnTo>
                  <a:lnTo>
                    <a:pt x="62698" y="528999"/>
                  </a:lnTo>
                  <a:lnTo>
                    <a:pt x="66181" y="521059"/>
                  </a:lnTo>
                  <a:lnTo>
                    <a:pt x="69664" y="513157"/>
                  </a:lnTo>
                  <a:lnTo>
                    <a:pt x="73148" y="505292"/>
                  </a:lnTo>
                  <a:lnTo>
                    <a:pt x="76631" y="497464"/>
                  </a:lnTo>
                  <a:lnTo>
                    <a:pt x="80114" y="489673"/>
                  </a:lnTo>
                  <a:lnTo>
                    <a:pt x="83597" y="481918"/>
                  </a:lnTo>
                  <a:lnTo>
                    <a:pt x="87081" y="483664"/>
                  </a:lnTo>
                  <a:lnTo>
                    <a:pt x="90564" y="476316"/>
                  </a:lnTo>
                  <a:lnTo>
                    <a:pt x="94047" y="469000"/>
                  </a:lnTo>
                  <a:lnTo>
                    <a:pt x="97530" y="461717"/>
                  </a:lnTo>
                  <a:lnTo>
                    <a:pt x="101014" y="473307"/>
                  </a:lnTo>
                  <a:lnTo>
                    <a:pt x="104497" y="466656"/>
                  </a:lnTo>
                  <a:lnTo>
                    <a:pt x="107980" y="460031"/>
                  </a:lnTo>
                  <a:lnTo>
                    <a:pt x="111463" y="453434"/>
                  </a:lnTo>
                  <a:lnTo>
                    <a:pt x="114947" y="446863"/>
                  </a:lnTo>
                  <a:lnTo>
                    <a:pt x="118430" y="451649"/>
                  </a:lnTo>
                  <a:lnTo>
                    <a:pt x="121913" y="445418"/>
                  </a:lnTo>
                  <a:lnTo>
                    <a:pt x="125396" y="439211"/>
                  </a:lnTo>
                  <a:lnTo>
                    <a:pt x="128880" y="433028"/>
                  </a:lnTo>
                  <a:lnTo>
                    <a:pt x="132363" y="432671"/>
                  </a:lnTo>
                  <a:lnTo>
                    <a:pt x="135846" y="426665"/>
                  </a:lnTo>
                  <a:lnTo>
                    <a:pt x="139329" y="420682"/>
                  </a:lnTo>
                  <a:lnTo>
                    <a:pt x="142813" y="414720"/>
                  </a:lnTo>
                  <a:lnTo>
                    <a:pt x="146296" y="414816"/>
                  </a:lnTo>
                  <a:lnTo>
                    <a:pt x="149779" y="409019"/>
                  </a:lnTo>
                  <a:lnTo>
                    <a:pt x="153262" y="403244"/>
                  </a:lnTo>
                  <a:lnTo>
                    <a:pt x="156746" y="397489"/>
                  </a:lnTo>
                  <a:lnTo>
                    <a:pt x="160229" y="397986"/>
                  </a:lnTo>
                  <a:lnTo>
                    <a:pt x="163712" y="392386"/>
                  </a:lnTo>
                  <a:lnTo>
                    <a:pt x="167195" y="386804"/>
                  </a:lnTo>
                  <a:lnTo>
                    <a:pt x="170679" y="381242"/>
                  </a:lnTo>
                  <a:lnTo>
                    <a:pt x="174162" y="390217"/>
                  </a:lnTo>
                  <a:lnTo>
                    <a:pt x="177645" y="384934"/>
                  </a:lnTo>
                  <a:lnTo>
                    <a:pt x="181128" y="379669"/>
                  </a:lnTo>
                  <a:lnTo>
                    <a:pt x="184612" y="374420"/>
                  </a:lnTo>
                  <a:lnTo>
                    <a:pt x="188095" y="381322"/>
                  </a:lnTo>
                  <a:lnTo>
                    <a:pt x="191578" y="376293"/>
                  </a:lnTo>
                  <a:lnTo>
                    <a:pt x="195061" y="371280"/>
                  </a:lnTo>
                  <a:lnTo>
                    <a:pt x="198545" y="366282"/>
                  </a:lnTo>
                  <a:lnTo>
                    <a:pt x="202028" y="380650"/>
                  </a:lnTo>
                  <a:lnTo>
                    <a:pt x="205511" y="375958"/>
                  </a:lnTo>
                  <a:lnTo>
                    <a:pt x="208994" y="371280"/>
                  </a:lnTo>
                  <a:lnTo>
                    <a:pt x="212478" y="366615"/>
                  </a:lnTo>
                  <a:lnTo>
                    <a:pt x="215961" y="373077"/>
                  </a:lnTo>
                  <a:lnTo>
                    <a:pt x="219444" y="368587"/>
                  </a:lnTo>
                  <a:lnTo>
                    <a:pt x="222927" y="364109"/>
                  </a:lnTo>
                  <a:lnTo>
                    <a:pt x="226411" y="359644"/>
                  </a:lnTo>
                  <a:lnTo>
                    <a:pt x="229894" y="355191"/>
                  </a:lnTo>
                  <a:lnTo>
                    <a:pt x="233377" y="370441"/>
                  </a:lnTo>
                  <a:lnTo>
                    <a:pt x="236860" y="366253"/>
                  </a:lnTo>
                  <a:lnTo>
                    <a:pt x="240344" y="362075"/>
                  </a:lnTo>
                  <a:lnTo>
                    <a:pt x="243827" y="357909"/>
                  </a:lnTo>
                  <a:lnTo>
                    <a:pt x="247310" y="357245"/>
                  </a:lnTo>
                  <a:lnTo>
                    <a:pt x="250793" y="353140"/>
                  </a:lnTo>
                  <a:lnTo>
                    <a:pt x="254277" y="349047"/>
                  </a:lnTo>
                  <a:lnTo>
                    <a:pt x="257760" y="344963"/>
                  </a:lnTo>
                  <a:lnTo>
                    <a:pt x="261243" y="340891"/>
                  </a:lnTo>
                  <a:lnTo>
                    <a:pt x="264726" y="336829"/>
                  </a:lnTo>
                  <a:lnTo>
                    <a:pt x="268210" y="332777"/>
                  </a:lnTo>
                  <a:lnTo>
                    <a:pt x="271693" y="328736"/>
                  </a:lnTo>
                  <a:lnTo>
                    <a:pt x="275176" y="326577"/>
                  </a:lnTo>
                  <a:lnTo>
                    <a:pt x="278659" y="322576"/>
                  </a:lnTo>
                  <a:lnTo>
                    <a:pt x="282143" y="318584"/>
                  </a:lnTo>
                  <a:lnTo>
                    <a:pt x="285626" y="314603"/>
                  </a:lnTo>
                  <a:lnTo>
                    <a:pt x="289109" y="330767"/>
                  </a:lnTo>
                  <a:lnTo>
                    <a:pt x="292592" y="326998"/>
                  </a:lnTo>
                  <a:lnTo>
                    <a:pt x="296075" y="323238"/>
                  </a:lnTo>
                  <a:lnTo>
                    <a:pt x="299559" y="319488"/>
                  </a:lnTo>
                  <a:lnTo>
                    <a:pt x="303042" y="317533"/>
                  </a:lnTo>
                  <a:lnTo>
                    <a:pt x="306525" y="313817"/>
                  </a:lnTo>
                  <a:lnTo>
                    <a:pt x="310008" y="310109"/>
                  </a:lnTo>
                  <a:lnTo>
                    <a:pt x="313492" y="306410"/>
                  </a:lnTo>
                  <a:lnTo>
                    <a:pt x="316975" y="311714"/>
                  </a:lnTo>
                  <a:lnTo>
                    <a:pt x="320458" y="308110"/>
                  </a:lnTo>
                  <a:lnTo>
                    <a:pt x="323941" y="304515"/>
                  </a:lnTo>
                  <a:lnTo>
                    <a:pt x="327425" y="300928"/>
                  </a:lnTo>
                  <a:lnTo>
                    <a:pt x="330908" y="297349"/>
                  </a:lnTo>
                  <a:lnTo>
                    <a:pt x="334391" y="312917"/>
                  </a:lnTo>
                  <a:lnTo>
                    <a:pt x="337874" y="309511"/>
                  </a:lnTo>
                  <a:lnTo>
                    <a:pt x="341358" y="306112"/>
                  </a:lnTo>
                  <a:lnTo>
                    <a:pt x="344841" y="302720"/>
                  </a:lnTo>
                  <a:lnTo>
                    <a:pt x="348324" y="310922"/>
                  </a:lnTo>
                  <a:lnTo>
                    <a:pt x="351807" y="307636"/>
                  </a:lnTo>
                  <a:lnTo>
                    <a:pt x="355291" y="304357"/>
                  </a:lnTo>
                  <a:lnTo>
                    <a:pt x="358774" y="301085"/>
                  </a:lnTo>
                  <a:lnTo>
                    <a:pt x="362257" y="309062"/>
                  </a:lnTo>
                  <a:lnTo>
                    <a:pt x="365740" y="305888"/>
                  </a:lnTo>
                  <a:lnTo>
                    <a:pt x="369224" y="302720"/>
                  </a:lnTo>
                  <a:lnTo>
                    <a:pt x="372707" y="299560"/>
                  </a:lnTo>
                  <a:lnTo>
                    <a:pt x="376190" y="312013"/>
                  </a:lnTo>
                  <a:lnTo>
                    <a:pt x="379673" y="309337"/>
                  </a:lnTo>
                  <a:lnTo>
                    <a:pt x="383157" y="306673"/>
                  </a:lnTo>
                  <a:lnTo>
                    <a:pt x="386640" y="304018"/>
                  </a:lnTo>
                  <a:lnTo>
                    <a:pt x="390123" y="304212"/>
                  </a:lnTo>
                  <a:lnTo>
                    <a:pt x="393606" y="301230"/>
                  </a:lnTo>
                  <a:lnTo>
                    <a:pt x="397090" y="298255"/>
                  </a:lnTo>
                  <a:lnTo>
                    <a:pt x="400573" y="295285"/>
                  </a:lnTo>
                  <a:lnTo>
                    <a:pt x="404056" y="307008"/>
                  </a:lnTo>
                  <a:lnTo>
                    <a:pt x="407539" y="304148"/>
                  </a:lnTo>
                  <a:lnTo>
                    <a:pt x="411023" y="301294"/>
                  </a:lnTo>
                  <a:lnTo>
                    <a:pt x="414506" y="298445"/>
                  </a:lnTo>
                  <a:lnTo>
                    <a:pt x="417989" y="309580"/>
                  </a:lnTo>
                  <a:lnTo>
                    <a:pt x="421472" y="306833"/>
                  </a:lnTo>
                  <a:lnTo>
                    <a:pt x="424956" y="304090"/>
                  </a:lnTo>
                  <a:lnTo>
                    <a:pt x="428439" y="301352"/>
                  </a:lnTo>
                  <a:lnTo>
                    <a:pt x="431922" y="302720"/>
                  </a:lnTo>
                  <a:lnTo>
                    <a:pt x="435405" y="300018"/>
                  </a:lnTo>
                  <a:lnTo>
                    <a:pt x="438889" y="297320"/>
                  </a:lnTo>
                  <a:lnTo>
                    <a:pt x="442372" y="294627"/>
                  </a:lnTo>
                  <a:lnTo>
                    <a:pt x="445855" y="291939"/>
                  </a:lnTo>
                  <a:lnTo>
                    <a:pt x="449338" y="289255"/>
                  </a:lnTo>
                  <a:lnTo>
                    <a:pt x="452822" y="286576"/>
                  </a:lnTo>
                  <a:lnTo>
                    <a:pt x="456305" y="283901"/>
                  </a:lnTo>
                  <a:lnTo>
                    <a:pt x="459788" y="281232"/>
                  </a:lnTo>
                  <a:lnTo>
                    <a:pt x="463271" y="285582"/>
                  </a:lnTo>
                  <a:lnTo>
                    <a:pt x="466755" y="282962"/>
                  </a:lnTo>
                  <a:lnTo>
                    <a:pt x="470238" y="280346"/>
                  </a:lnTo>
                  <a:lnTo>
                    <a:pt x="473721" y="277735"/>
                  </a:lnTo>
                  <a:lnTo>
                    <a:pt x="477204" y="280692"/>
                  </a:lnTo>
                  <a:lnTo>
                    <a:pt x="480688" y="278121"/>
                  </a:lnTo>
                  <a:lnTo>
                    <a:pt x="484171" y="275554"/>
                  </a:lnTo>
                  <a:lnTo>
                    <a:pt x="487654" y="272992"/>
                  </a:lnTo>
                  <a:lnTo>
                    <a:pt x="491137" y="275967"/>
                  </a:lnTo>
                  <a:lnTo>
                    <a:pt x="494621" y="273443"/>
                  </a:lnTo>
                  <a:lnTo>
                    <a:pt x="498104" y="270923"/>
                  </a:lnTo>
                  <a:lnTo>
                    <a:pt x="501587" y="268407"/>
                  </a:lnTo>
                  <a:lnTo>
                    <a:pt x="505070" y="271398"/>
                  </a:lnTo>
                  <a:lnTo>
                    <a:pt x="508554" y="268920"/>
                  </a:lnTo>
                  <a:lnTo>
                    <a:pt x="512037" y="266445"/>
                  </a:lnTo>
                  <a:lnTo>
                    <a:pt x="515520" y="263975"/>
                  </a:lnTo>
                  <a:lnTo>
                    <a:pt x="519003" y="276438"/>
                  </a:lnTo>
                  <a:lnTo>
                    <a:pt x="522487" y="274990"/>
                  </a:lnTo>
                  <a:lnTo>
                    <a:pt x="525970" y="273551"/>
                  </a:lnTo>
                  <a:lnTo>
                    <a:pt x="529453" y="272121"/>
                  </a:lnTo>
                  <a:lnTo>
                    <a:pt x="532936" y="301650"/>
                  </a:lnTo>
                  <a:lnTo>
                    <a:pt x="536420" y="299722"/>
                  </a:lnTo>
                  <a:lnTo>
                    <a:pt x="539903" y="297799"/>
                  </a:lnTo>
                  <a:lnTo>
                    <a:pt x="543386" y="295882"/>
                  </a:lnTo>
                  <a:lnTo>
                    <a:pt x="546869" y="293970"/>
                  </a:lnTo>
                  <a:lnTo>
                    <a:pt x="550353" y="291798"/>
                  </a:lnTo>
                  <a:lnTo>
                    <a:pt x="553836" y="289623"/>
                  </a:lnTo>
                  <a:lnTo>
                    <a:pt x="557319" y="287451"/>
                  </a:lnTo>
                  <a:lnTo>
                    <a:pt x="560802" y="285282"/>
                  </a:lnTo>
                  <a:lnTo>
                    <a:pt x="564286" y="319724"/>
                  </a:lnTo>
                  <a:lnTo>
                    <a:pt x="567769" y="317967"/>
                  </a:lnTo>
                  <a:lnTo>
                    <a:pt x="571252" y="316215"/>
                  </a:lnTo>
                  <a:lnTo>
                    <a:pt x="574735" y="314467"/>
                  </a:lnTo>
                  <a:lnTo>
                    <a:pt x="578218" y="312558"/>
                  </a:lnTo>
                  <a:lnTo>
                    <a:pt x="581702" y="310586"/>
                  </a:lnTo>
                  <a:lnTo>
                    <a:pt x="585185" y="308616"/>
                  </a:lnTo>
                  <a:lnTo>
                    <a:pt x="588668" y="306648"/>
                  </a:lnTo>
                  <a:lnTo>
                    <a:pt x="592151" y="316957"/>
                  </a:lnTo>
                  <a:lnTo>
                    <a:pt x="595635" y="315051"/>
                  </a:lnTo>
                  <a:lnTo>
                    <a:pt x="599118" y="313148"/>
                  </a:lnTo>
                  <a:lnTo>
                    <a:pt x="602601" y="311247"/>
                  </a:lnTo>
                  <a:lnTo>
                    <a:pt x="606084" y="317629"/>
                  </a:lnTo>
                  <a:lnTo>
                    <a:pt x="609568" y="315986"/>
                  </a:lnTo>
                  <a:lnTo>
                    <a:pt x="613051" y="314347"/>
                  </a:lnTo>
                  <a:lnTo>
                    <a:pt x="616534" y="312712"/>
                  </a:lnTo>
                  <a:lnTo>
                    <a:pt x="620017" y="313696"/>
                  </a:lnTo>
                  <a:lnTo>
                    <a:pt x="623501" y="311861"/>
                  </a:lnTo>
                  <a:lnTo>
                    <a:pt x="626984" y="310029"/>
                  </a:lnTo>
                  <a:lnTo>
                    <a:pt x="630467" y="308198"/>
                  </a:lnTo>
                  <a:lnTo>
                    <a:pt x="633950" y="320288"/>
                  </a:lnTo>
                  <a:lnTo>
                    <a:pt x="637434" y="318522"/>
                  </a:lnTo>
                  <a:lnTo>
                    <a:pt x="640917" y="316758"/>
                  </a:lnTo>
                  <a:lnTo>
                    <a:pt x="644400" y="314997"/>
                  </a:lnTo>
                  <a:lnTo>
                    <a:pt x="647883" y="317447"/>
                  </a:lnTo>
                  <a:lnTo>
                    <a:pt x="651367" y="315707"/>
                  </a:lnTo>
                  <a:lnTo>
                    <a:pt x="654850" y="313970"/>
                  </a:lnTo>
                  <a:lnTo>
                    <a:pt x="658333" y="312234"/>
                  </a:lnTo>
                  <a:lnTo>
                    <a:pt x="661816" y="310500"/>
                  </a:lnTo>
                  <a:lnTo>
                    <a:pt x="665300" y="311300"/>
                  </a:lnTo>
                  <a:lnTo>
                    <a:pt x="668783" y="309580"/>
                  </a:lnTo>
                  <a:lnTo>
                    <a:pt x="672266" y="307863"/>
                  </a:lnTo>
                  <a:lnTo>
                    <a:pt x="675749" y="306147"/>
                  </a:lnTo>
                  <a:lnTo>
                    <a:pt x="679233" y="304433"/>
                  </a:lnTo>
                  <a:lnTo>
                    <a:pt x="682716" y="302720"/>
                  </a:lnTo>
                  <a:lnTo>
                    <a:pt x="686199" y="301010"/>
                  </a:lnTo>
                  <a:lnTo>
                    <a:pt x="689682" y="299302"/>
                  </a:lnTo>
                  <a:lnTo>
                    <a:pt x="693166" y="306887"/>
                  </a:lnTo>
                  <a:lnTo>
                    <a:pt x="696649" y="305219"/>
                  </a:lnTo>
                  <a:lnTo>
                    <a:pt x="700132" y="303553"/>
                  </a:lnTo>
                  <a:lnTo>
                    <a:pt x="703615" y="301888"/>
                  </a:lnTo>
                  <a:lnTo>
                    <a:pt x="707099" y="310804"/>
                  </a:lnTo>
                  <a:lnTo>
                    <a:pt x="710582" y="309184"/>
                  </a:lnTo>
                  <a:lnTo>
                    <a:pt x="714065" y="307565"/>
                  </a:lnTo>
                  <a:lnTo>
                    <a:pt x="717548" y="305949"/>
                  </a:lnTo>
                  <a:lnTo>
                    <a:pt x="721032" y="305135"/>
                  </a:lnTo>
                  <a:lnTo>
                    <a:pt x="724515" y="303525"/>
                  </a:lnTo>
                  <a:lnTo>
                    <a:pt x="727998" y="301916"/>
                  </a:lnTo>
                  <a:lnTo>
                    <a:pt x="731481" y="300309"/>
                  </a:lnTo>
                  <a:lnTo>
                    <a:pt x="734965" y="317284"/>
                  </a:lnTo>
                  <a:lnTo>
                    <a:pt x="738448" y="315928"/>
                  </a:lnTo>
                  <a:lnTo>
                    <a:pt x="741931" y="314574"/>
                  </a:lnTo>
                  <a:lnTo>
                    <a:pt x="745414" y="313223"/>
                  </a:lnTo>
                  <a:lnTo>
                    <a:pt x="748898" y="321962"/>
                  </a:lnTo>
                  <a:lnTo>
                    <a:pt x="752381" y="320474"/>
                  </a:lnTo>
                  <a:lnTo>
                    <a:pt x="755864" y="318987"/>
                  </a:lnTo>
                  <a:lnTo>
                    <a:pt x="759347" y="317501"/>
                  </a:lnTo>
                  <a:lnTo>
                    <a:pt x="762831" y="316016"/>
                  </a:lnTo>
                  <a:lnTo>
                    <a:pt x="766314" y="315958"/>
                  </a:lnTo>
                  <a:lnTo>
                    <a:pt x="769797" y="314482"/>
                  </a:lnTo>
                  <a:lnTo>
                    <a:pt x="773280" y="313007"/>
                  </a:lnTo>
                  <a:lnTo>
                    <a:pt x="776764" y="311533"/>
                  </a:lnTo>
                  <a:lnTo>
                    <a:pt x="780247" y="311495"/>
                  </a:lnTo>
                  <a:lnTo>
                    <a:pt x="783730" y="310029"/>
                  </a:lnTo>
                  <a:lnTo>
                    <a:pt x="787213" y="308564"/>
                  </a:lnTo>
                  <a:lnTo>
                    <a:pt x="790697" y="307101"/>
                  </a:lnTo>
                  <a:lnTo>
                    <a:pt x="794180" y="305767"/>
                  </a:lnTo>
                  <a:lnTo>
                    <a:pt x="797663" y="304483"/>
                  </a:lnTo>
                  <a:lnTo>
                    <a:pt x="801146" y="303201"/>
                  </a:lnTo>
                  <a:lnTo>
                    <a:pt x="804630" y="301922"/>
                  </a:lnTo>
                  <a:lnTo>
                    <a:pt x="808113" y="302928"/>
                  </a:lnTo>
                  <a:lnTo>
                    <a:pt x="811596" y="301834"/>
                  </a:lnTo>
                  <a:lnTo>
                    <a:pt x="815079" y="300744"/>
                  </a:lnTo>
                  <a:lnTo>
                    <a:pt x="818563" y="299656"/>
                  </a:lnTo>
                  <a:lnTo>
                    <a:pt x="822046" y="299134"/>
                  </a:lnTo>
                  <a:lnTo>
                    <a:pt x="825529" y="297701"/>
                  </a:lnTo>
                  <a:lnTo>
                    <a:pt x="829012" y="296270"/>
                  </a:lnTo>
                  <a:lnTo>
                    <a:pt x="832496" y="294840"/>
                  </a:lnTo>
                  <a:lnTo>
                    <a:pt x="835979" y="306182"/>
                  </a:lnTo>
                  <a:lnTo>
                    <a:pt x="839462" y="304796"/>
                  </a:lnTo>
                  <a:lnTo>
                    <a:pt x="842945" y="303412"/>
                  </a:lnTo>
                  <a:lnTo>
                    <a:pt x="846429" y="302029"/>
                  </a:lnTo>
                  <a:lnTo>
                    <a:pt x="849912" y="303406"/>
                  </a:lnTo>
                  <a:lnTo>
                    <a:pt x="853395" y="302035"/>
                  </a:lnTo>
                  <a:lnTo>
                    <a:pt x="856878" y="300664"/>
                  </a:lnTo>
                  <a:lnTo>
                    <a:pt x="860361" y="299295"/>
                  </a:lnTo>
                  <a:lnTo>
                    <a:pt x="863845" y="302720"/>
                  </a:lnTo>
                  <a:lnTo>
                    <a:pt x="867328" y="301369"/>
                  </a:lnTo>
                  <a:lnTo>
                    <a:pt x="870811" y="300018"/>
                  </a:lnTo>
                  <a:lnTo>
                    <a:pt x="874294" y="298668"/>
                  </a:lnTo>
                  <a:lnTo>
                    <a:pt x="877778" y="297320"/>
                  </a:lnTo>
                  <a:lnTo>
                    <a:pt x="881261" y="308095"/>
                  </a:lnTo>
                  <a:lnTo>
                    <a:pt x="884744" y="306943"/>
                  </a:lnTo>
                  <a:lnTo>
                    <a:pt x="888227" y="305793"/>
                  </a:lnTo>
                  <a:lnTo>
                    <a:pt x="891711" y="304644"/>
                  </a:lnTo>
                  <a:lnTo>
                    <a:pt x="895194" y="305313"/>
                  </a:lnTo>
                  <a:lnTo>
                    <a:pt x="898677" y="304016"/>
                  </a:lnTo>
                  <a:lnTo>
                    <a:pt x="902160" y="302720"/>
                  </a:lnTo>
                  <a:lnTo>
                    <a:pt x="905644" y="301426"/>
                  </a:lnTo>
                  <a:lnTo>
                    <a:pt x="909127" y="303362"/>
                  </a:lnTo>
                  <a:lnTo>
                    <a:pt x="912610" y="302079"/>
                  </a:lnTo>
                  <a:lnTo>
                    <a:pt x="916093" y="300798"/>
                  </a:lnTo>
                  <a:lnTo>
                    <a:pt x="919577" y="299517"/>
                  </a:lnTo>
                  <a:lnTo>
                    <a:pt x="923060" y="306479"/>
                  </a:lnTo>
                  <a:lnTo>
                    <a:pt x="926543" y="305225"/>
                  </a:lnTo>
                  <a:lnTo>
                    <a:pt x="930026" y="303972"/>
                  </a:lnTo>
                  <a:lnTo>
                    <a:pt x="933510" y="302720"/>
                  </a:lnTo>
                  <a:lnTo>
                    <a:pt x="936993" y="311250"/>
                  </a:lnTo>
                  <a:lnTo>
                    <a:pt x="940476" y="310029"/>
                  </a:lnTo>
                  <a:lnTo>
                    <a:pt x="943959" y="308808"/>
                  </a:lnTo>
                  <a:lnTo>
                    <a:pt x="947443" y="307589"/>
                  </a:lnTo>
                  <a:lnTo>
                    <a:pt x="950926" y="311714"/>
                  </a:lnTo>
                  <a:lnTo>
                    <a:pt x="954409" y="310512"/>
                  </a:lnTo>
                  <a:lnTo>
                    <a:pt x="957892" y="309311"/>
                  </a:lnTo>
                  <a:lnTo>
                    <a:pt x="961376" y="308110"/>
                  </a:lnTo>
                  <a:lnTo>
                    <a:pt x="964859" y="309867"/>
                  </a:lnTo>
                  <a:lnTo>
                    <a:pt x="968342" y="308819"/>
                  </a:lnTo>
                  <a:lnTo>
                    <a:pt x="971825" y="307772"/>
                  </a:lnTo>
                  <a:lnTo>
                    <a:pt x="975309" y="306726"/>
                  </a:lnTo>
                  <a:lnTo>
                    <a:pt x="978792" y="308595"/>
                  </a:lnTo>
                  <a:lnTo>
                    <a:pt x="982275" y="307418"/>
                  </a:lnTo>
                  <a:lnTo>
                    <a:pt x="985758" y="306243"/>
                  </a:lnTo>
                  <a:lnTo>
                    <a:pt x="989242" y="305068"/>
                  </a:lnTo>
                  <a:lnTo>
                    <a:pt x="992725" y="303894"/>
                  </a:lnTo>
                  <a:lnTo>
                    <a:pt x="996208" y="305051"/>
                  </a:lnTo>
                  <a:lnTo>
                    <a:pt x="999691" y="303885"/>
                  </a:lnTo>
                  <a:lnTo>
                    <a:pt x="1003175" y="302720"/>
                  </a:lnTo>
                  <a:lnTo>
                    <a:pt x="1006658" y="301556"/>
                  </a:lnTo>
                  <a:lnTo>
                    <a:pt x="1010141" y="301560"/>
                  </a:lnTo>
                  <a:lnTo>
                    <a:pt x="1013624" y="300401"/>
                  </a:lnTo>
                  <a:lnTo>
                    <a:pt x="1017108" y="299243"/>
                  </a:lnTo>
                  <a:lnTo>
                    <a:pt x="1020591" y="298085"/>
                  </a:lnTo>
                  <a:lnTo>
                    <a:pt x="1024074" y="301001"/>
                  </a:lnTo>
                  <a:lnTo>
                    <a:pt x="1027557" y="299856"/>
                  </a:lnTo>
                  <a:lnTo>
                    <a:pt x="1031041" y="298712"/>
                  </a:lnTo>
                  <a:lnTo>
                    <a:pt x="1034524" y="297569"/>
                  </a:lnTo>
                  <a:lnTo>
                    <a:pt x="1038007" y="298164"/>
                  </a:lnTo>
                  <a:lnTo>
                    <a:pt x="1041490" y="297027"/>
                  </a:lnTo>
                  <a:lnTo>
                    <a:pt x="1044974" y="295891"/>
                  </a:lnTo>
                  <a:lnTo>
                    <a:pt x="1048457" y="294755"/>
                  </a:lnTo>
                  <a:lnTo>
                    <a:pt x="1051940" y="298225"/>
                  </a:lnTo>
                  <a:lnTo>
                    <a:pt x="1055423" y="297103"/>
                  </a:lnTo>
                  <a:lnTo>
                    <a:pt x="1058907" y="295982"/>
                  </a:lnTo>
                  <a:lnTo>
                    <a:pt x="1062390" y="294862"/>
                  </a:lnTo>
                  <a:lnTo>
                    <a:pt x="1065873" y="305441"/>
                  </a:lnTo>
                  <a:lnTo>
                    <a:pt x="1069356" y="304352"/>
                  </a:lnTo>
                  <a:lnTo>
                    <a:pt x="1072840" y="303264"/>
                  </a:lnTo>
                  <a:lnTo>
                    <a:pt x="1076323" y="302177"/>
                  </a:lnTo>
                  <a:lnTo>
                    <a:pt x="1079806" y="303261"/>
                  </a:lnTo>
                  <a:lnTo>
                    <a:pt x="1083289" y="302180"/>
                  </a:lnTo>
                  <a:lnTo>
                    <a:pt x="1086773" y="301101"/>
                  </a:lnTo>
                  <a:lnTo>
                    <a:pt x="1090256" y="300022"/>
                  </a:lnTo>
                  <a:lnTo>
                    <a:pt x="1093739" y="298944"/>
                  </a:lnTo>
                  <a:lnTo>
                    <a:pt x="1097222" y="307529"/>
                  </a:lnTo>
                  <a:lnTo>
                    <a:pt x="1100706" y="307105"/>
                  </a:lnTo>
                  <a:lnTo>
                    <a:pt x="1104189" y="306683"/>
                  </a:lnTo>
                  <a:lnTo>
                    <a:pt x="1107672" y="306262"/>
                  </a:lnTo>
                  <a:lnTo>
                    <a:pt x="1111155" y="307393"/>
                  </a:lnTo>
                  <a:lnTo>
                    <a:pt x="1114639" y="306353"/>
                  </a:lnTo>
                  <a:lnTo>
                    <a:pt x="1118122" y="305315"/>
                  </a:lnTo>
                  <a:lnTo>
                    <a:pt x="1121605" y="304276"/>
                  </a:lnTo>
                  <a:lnTo>
                    <a:pt x="1125088" y="305810"/>
                  </a:lnTo>
                  <a:lnTo>
                    <a:pt x="1128572" y="304779"/>
                  </a:lnTo>
                  <a:lnTo>
                    <a:pt x="1132055" y="303750"/>
                  </a:lnTo>
                  <a:lnTo>
                    <a:pt x="1135538" y="302720"/>
                  </a:lnTo>
                  <a:lnTo>
                    <a:pt x="1139021" y="301692"/>
                  </a:lnTo>
                  <a:lnTo>
                    <a:pt x="1142505" y="300664"/>
                  </a:lnTo>
                  <a:lnTo>
                    <a:pt x="1145988" y="299637"/>
                  </a:lnTo>
                  <a:lnTo>
                    <a:pt x="1149471" y="298611"/>
                  </a:lnTo>
                  <a:lnTo>
                    <a:pt x="1152954" y="300222"/>
                  </a:lnTo>
                  <a:lnTo>
                    <a:pt x="1156437" y="299328"/>
                  </a:lnTo>
                  <a:lnTo>
                    <a:pt x="1159921" y="298435"/>
                  </a:lnTo>
                  <a:lnTo>
                    <a:pt x="1163404" y="297543"/>
                  </a:lnTo>
                  <a:lnTo>
                    <a:pt x="1166887" y="298744"/>
                  </a:lnTo>
                  <a:lnTo>
                    <a:pt x="1170370" y="297982"/>
                  </a:lnTo>
                  <a:lnTo>
                    <a:pt x="1173854" y="297221"/>
                  </a:lnTo>
                  <a:lnTo>
                    <a:pt x="1177337" y="296462"/>
                  </a:lnTo>
                  <a:lnTo>
                    <a:pt x="1180820" y="297199"/>
                  </a:lnTo>
                  <a:lnTo>
                    <a:pt x="1184303" y="296197"/>
                  </a:lnTo>
                  <a:lnTo>
                    <a:pt x="1187787" y="295196"/>
                  </a:lnTo>
                  <a:lnTo>
                    <a:pt x="1191270" y="294196"/>
                  </a:lnTo>
                  <a:lnTo>
                    <a:pt x="1194753" y="293709"/>
                  </a:lnTo>
                  <a:lnTo>
                    <a:pt x="1198236" y="292711"/>
                  </a:lnTo>
                  <a:lnTo>
                    <a:pt x="1201720" y="291714"/>
                  </a:lnTo>
                  <a:lnTo>
                    <a:pt x="1205203" y="290717"/>
                  </a:lnTo>
                  <a:lnTo>
                    <a:pt x="1208686" y="289721"/>
                  </a:lnTo>
                  <a:lnTo>
                    <a:pt x="1212169" y="288837"/>
                  </a:lnTo>
                  <a:lnTo>
                    <a:pt x="1215653" y="287968"/>
                  </a:lnTo>
                  <a:lnTo>
                    <a:pt x="1219136" y="287100"/>
                  </a:lnTo>
                  <a:lnTo>
                    <a:pt x="1222619" y="286234"/>
                  </a:lnTo>
                  <a:lnTo>
                    <a:pt x="1226102" y="285793"/>
                  </a:lnTo>
                  <a:lnTo>
                    <a:pt x="1229586" y="284803"/>
                  </a:lnTo>
                  <a:lnTo>
                    <a:pt x="1233069" y="283814"/>
                  </a:lnTo>
                  <a:lnTo>
                    <a:pt x="1236552" y="282825"/>
                  </a:lnTo>
                  <a:lnTo>
                    <a:pt x="1240035" y="289556"/>
                  </a:lnTo>
                  <a:lnTo>
                    <a:pt x="1243519" y="288586"/>
                  </a:lnTo>
                  <a:lnTo>
                    <a:pt x="1247002" y="287616"/>
                  </a:lnTo>
                  <a:lnTo>
                    <a:pt x="1250485" y="286646"/>
                  </a:lnTo>
                  <a:lnTo>
                    <a:pt x="1253968" y="285677"/>
                  </a:lnTo>
                  <a:lnTo>
                    <a:pt x="1257452" y="284709"/>
                  </a:lnTo>
                  <a:lnTo>
                    <a:pt x="1260935" y="283741"/>
                  </a:lnTo>
                  <a:lnTo>
                    <a:pt x="1264418" y="282774"/>
                  </a:lnTo>
                  <a:lnTo>
                    <a:pt x="1267901" y="286876"/>
                  </a:lnTo>
                  <a:lnTo>
                    <a:pt x="1271385" y="285921"/>
                  </a:lnTo>
                  <a:lnTo>
                    <a:pt x="1274868" y="284967"/>
                  </a:lnTo>
                  <a:lnTo>
                    <a:pt x="1278351" y="284013"/>
                  </a:lnTo>
                  <a:lnTo>
                    <a:pt x="1281834" y="284066"/>
                  </a:lnTo>
                  <a:lnTo>
                    <a:pt x="1285318" y="283116"/>
                  </a:lnTo>
                  <a:lnTo>
                    <a:pt x="1288801" y="282166"/>
                  </a:lnTo>
                  <a:lnTo>
                    <a:pt x="1292284" y="281216"/>
                  </a:lnTo>
                  <a:lnTo>
                    <a:pt x="1295767" y="282783"/>
                  </a:lnTo>
                  <a:lnTo>
                    <a:pt x="1299251" y="281840"/>
                  </a:lnTo>
                  <a:lnTo>
                    <a:pt x="1302734" y="280897"/>
                  </a:lnTo>
                  <a:lnTo>
                    <a:pt x="1306217" y="279955"/>
                  </a:lnTo>
                  <a:lnTo>
                    <a:pt x="1309700" y="279014"/>
                  </a:lnTo>
                  <a:lnTo>
                    <a:pt x="1313184" y="280583"/>
                  </a:lnTo>
                  <a:lnTo>
                    <a:pt x="1316667" y="279648"/>
                  </a:lnTo>
                  <a:lnTo>
                    <a:pt x="1320150" y="278713"/>
                  </a:lnTo>
                  <a:lnTo>
                    <a:pt x="1323633" y="277779"/>
                  </a:lnTo>
                  <a:lnTo>
                    <a:pt x="1327117" y="276846"/>
                  </a:lnTo>
                  <a:lnTo>
                    <a:pt x="1330600" y="275913"/>
                  </a:lnTo>
                  <a:lnTo>
                    <a:pt x="1334083" y="274981"/>
                  </a:lnTo>
                  <a:lnTo>
                    <a:pt x="1337566" y="274049"/>
                  </a:lnTo>
                  <a:lnTo>
                    <a:pt x="1341050" y="273291"/>
                  </a:lnTo>
                  <a:lnTo>
                    <a:pt x="1344533" y="272606"/>
                  </a:lnTo>
                  <a:lnTo>
                    <a:pt x="1348016" y="271922"/>
                  </a:lnTo>
                  <a:lnTo>
                    <a:pt x="1351499" y="271240"/>
                  </a:lnTo>
                  <a:lnTo>
                    <a:pt x="1354983" y="275440"/>
                  </a:lnTo>
                  <a:lnTo>
                    <a:pt x="1358466" y="274524"/>
                  </a:lnTo>
                  <a:lnTo>
                    <a:pt x="1361949" y="273608"/>
                  </a:lnTo>
                  <a:lnTo>
                    <a:pt x="1365432" y="272692"/>
                  </a:lnTo>
                  <a:lnTo>
                    <a:pt x="1368916" y="273767"/>
                  </a:lnTo>
                  <a:lnTo>
                    <a:pt x="1372399" y="272857"/>
                  </a:lnTo>
                  <a:lnTo>
                    <a:pt x="1375882" y="271947"/>
                  </a:lnTo>
                  <a:lnTo>
                    <a:pt x="1379365" y="271038"/>
                  </a:lnTo>
                  <a:lnTo>
                    <a:pt x="1382849" y="273591"/>
                  </a:lnTo>
                  <a:lnTo>
                    <a:pt x="1386332" y="272690"/>
                  </a:lnTo>
                  <a:lnTo>
                    <a:pt x="1389815" y="271789"/>
                  </a:lnTo>
                  <a:lnTo>
                    <a:pt x="1393298" y="270889"/>
                  </a:lnTo>
                  <a:lnTo>
                    <a:pt x="1396782" y="277269"/>
                  </a:lnTo>
                  <a:lnTo>
                    <a:pt x="1400265" y="276384"/>
                  </a:lnTo>
                  <a:lnTo>
                    <a:pt x="1403748" y="275499"/>
                  </a:lnTo>
                  <a:lnTo>
                    <a:pt x="1407231" y="274615"/>
                  </a:lnTo>
                  <a:lnTo>
                    <a:pt x="1410715" y="278478"/>
                  </a:lnTo>
                  <a:lnTo>
                    <a:pt x="1414198" y="277604"/>
                  </a:lnTo>
                  <a:lnTo>
                    <a:pt x="1417681" y="276730"/>
                  </a:lnTo>
                  <a:lnTo>
                    <a:pt x="1421164" y="275856"/>
                  </a:lnTo>
                  <a:lnTo>
                    <a:pt x="1424648" y="274984"/>
                  </a:lnTo>
                  <a:lnTo>
                    <a:pt x="1428131" y="275997"/>
                  </a:lnTo>
                  <a:lnTo>
                    <a:pt x="1431614" y="275128"/>
                  </a:lnTo>
                  <a:lnTo>
                    <a:pt x="1435097" y="274260"/>
                  </a:lnTo>
                  <a:lnTo>
                    <a:pt x="1438580" y="273393"/>
                  </a:lnTo>
                  <a:lnTo>
                    <a:pt x="1442064" y="273939"/>
                  </a:lnTo>
                  <a:lnTo>
                    <a:pt x="1445547" y="273076"/>
                  </a:lnTo>
                  <a:lnTo>
                    <a:pt x="1449030" y="272212"/>
                  </a:lnTo>
                  <a:lnTo>
                    <a:pt x="1452513" y="271349"/>
                  </a:lnTo>
                  <a:lnTo>
                    <a:pt x="1455997" y="279731"/>
                  </a:lnTo>
                  <a:lnTo>
                    <a:pt x="1459480" y="278886"/>
                  </a:lnTo>
                  <a:lnTo>
                    <a:pt x="1462963" y="278042"/>
                  </a:lnTo>
                  <a:lnTo>
                    <a:pt x="1466446" y="277198"/>
                  </a:lnTo>
                  <a:lnTo>
                    <a:pt x="1469930" y="277263"/>
                  </a:lnTo>
                  <a:lnTo>
                    <a:pt x="1473413" y="276421"/>
                  </a:lnTo>
                  <a:lnTo>
                    <a:pt x="1476896" y="275580"/>
                  </a:lnTo>
                  <a:lnTo>
                    <a:pt x="1480379" y="274740"/>
                  </a:lnTo>
                  <a:lnTo>
                    <a:pt x="1483863" y="274810"/>
                  </a:lnTo>
                  <a:lnTo>
                    <a:pt x="1487346" y="273972"/>
                  </a:lnTo>
                  <a:lnTo>
                    <a:pt x="1490829" y="273135"/>
                  </a:lnTo>
                  <a:lnTo>
                    <a:pt x="1494312" y="272298"/>
                  </a:lnTo>
                  <a:lnTo>
                    <a:pt x="1497796" y="274188"/>
                  </a:lnTo>
                  <a:lnTo>
                    <a:pt x="1501279" y="273357"/>
                  </a:lnTo>
                  <a:lnTo>
                    <a:pt x="1504762" y="272526"/>
                  </a:lnTo>
                  <a:lnTo>
                    <a:pt x="1508245" y="271696"/>
                  </a:lnTo>
                  <a:lnTo>
                    <a:pt x="1511729" y="273127"/>
                  </a:lnTo>
                  <a:lnTo>
                    <a:pt x="1515212" y="272301"/>
                  </a:lnTo>
                  <a:lnTo>
                    <a:pt x="1518695" y="271476"/>
                  </a:lnTo>
                  <a:lnTo>
                    <a:pt x="1522178" y="270651"/>
                  </a:lnTo>
                  <a:lnTo>
                    <a:pt x="1525662" y="269827"/>
                  </a:lnTo>
                  <a:lnTo>
                    <a:pt x="1529145" y="269909"/>
                  </a:lnTo>
                  <a:lnTo>
                    <a:pt x="1532628" y="269087"/>
                  </a:lnTo>
                  <a:lnTo>
                    <a:pt x="1536111" y="268266"/>
                  </a:lnTo>
                  <a:lnTo>
                    <a:pt x="1539595" y="267445"/>
                  </a:lnTo>
                  <a:lnTo>
                    <a:pt x="1543078" y="280680"/>
                  </a:lnTo>
                  <a:lnTo>
                    <a:pt x="1546561" y="279884"/>
                  </a:lnTo>
                  <a:lnTo>
                    <a:pt x="1550044" y="279089"/>
                  </a:lnTo>
                  <a:lnTo>
                    <a:pt x="1553528" y="278294"/>
                  </a:lnTo>
                  <a:lnTo>
                    <a:pt x="1557011" y="284220"/>
                  </a:lnTo>
                  <a:lnTo>
                    <a:pt x="1560494" y="283438"/>
                  </a:lnTo>
                  <a:lnTo>
                    <a:pt x="1563977" y="282656"/>
                  </a:lnTo>
                  <a:lnTo>
                    <a:pt x="1567461" y="281874"/>
                  </a:lnTo>
                  <a:lnTo>
                    <a:pt x="1570944" y="284801"/>
                  </a:lnTo>
                  <a:lnTo>
                    <a:pt x="1574427" y="284026"/>
                  </a:lnTo>
                  <a:lnTo>
                    <a:pt x="1577910" y="283252"/>
                  </a:lnTo>
                  <a:lnTo>
                    <a:pt x="1581394" y="282479"/>
                  </a:lnTo>
                  <a:lnTo>
                    <a:pt x="1584877" y="282934"/>
                  </a:lnTo>
                  <a:lnTo>
                    <a:pt x="1588360" y="282163"/>
                  </a:lnTo>
                  <a:lnTo>
                    <a:pt x="1591843" y="281393"/>
                  </a:lnTo>
                  <a:lnTo>
                    <a:pt x="1595327" y="280623"/>
                  </a:lnTo>
                  <a:lnTo>
                    <a:pt x="1598810" y="283116"/>
                  </a:lnTo>
                  <a:lnTo>
                    <a:pt x="1602293" y="282352"/>
                  </a:lnTo>
                  <a:lnTo>
                    <a:pt x="1605776" y="281589"/>
                  </a:lnTo>
                  <a:lnTo>
                    <a:pt x="1609260" y="280826"/>
                  </a:lnTo>
                  <a:lnTo>
                    <a:pt x="1612743" y="280063"/>
                  </a:lnTo>
                  <a:lnTo>
                    <a:pt x="1616226" y="279301"/>
                  </a:lnTo>
                  <a:lnTo>
                    <a:pt x="1619709" y="278539"/>
                  </a:lnTo>
                  <a:lnTo>
                    <a:pt x="1623193" y="277777"/>
                  </a:lnTo>
                  <a:lnTo>
                    <a:pt x="1626676" y="277016"/>
                  </a:lnTo>
                  <a:lnTo>
                    <a:pt x="1630159" y="276255"/>
                  </a:lnTo>
                  <a:lnTo>
                    <a:pt x="1633642" y="275495"/>
                  </a:lnTo>
                  <a:lnTo>
                    <a:pt x="1637126" y="274735"/>
                  </a:lnTo>
                  <a:lnTo>
                    <a:pt x="1640609" y="273975"/>
                  </a:lnTo>
                  <a:lnTo>
                    <a:pt x="1644092" y="276495"/>
                  </a:lnTo>
                  <a:lnTo>
                    <a:pt x="1647575" y="275742"/>
                  </a:lnTo>
                  <a:lnTo>
                    <a:pt x="1651059" y="274989"/>
                  </a:lnTo>
                  <a:lnTo>
                    <a:pt x="1654542" y="274236"/>
                  </a:lnTo>
                  <a:lnTo>
                    <a:pt x="1658025" y="274010"/>
                  </a:lnTo>
                  <a:lnTo>
                    <a:pt x="1661508" y="273407"/>
                  </a:lnTo>
                  <a:lnTo>
                    <a:pt x="1664992" y="272805"/>
                  </a:lnTo>
                  <a:lnTo>
                    <a:pt x="1668475" y="272203"/>
                  </a:lnTo>
                  <a:lnTo>
                    <a:pt x="1671958" y="271603"/>
                  </a:lnTo>
                  <a:lnTo>
                    <a:pt x="1675441" y="271003"/>
                  </a:lnTo>
                  <a:lnTo>
                    <a:pt x="1678925" y="270403"/>
                  </a:lnTo>
                  <a:lnTo>
                    <a:pt x="1682408" y="269805"/>
                  </a:lnTo>
                  <a:lnTo>
                    <a:pt x="1685891" y="270358"/>
                  </a:lnTo>
                  <a:lnTo>
                    <a:pt x="1689374" y="269613"/>
                  </a:lnTo>
                  <a:lnTo>
                    <a:pt x="1692858" y="268869"/>
                  </a:lnTo>
                  <a:lnTo>
                    <a:pt x="1696341" y="268125"/>
                  </a:lnTo>
                  <a:lnTo>
                    <a:pt x="1699824" y="270685"/>
                  </a:lnTo>
                  <a:lnTo>
                    <a:pt x="1703307" y="270045"/>
                  </a:lnTo>
                  <a:lnTo>
                    <a:pt x="1706791" y="269406"/>
                  </a:lnTo>
                  <a:lnTo>
                    <a:pt x="1710274" y="268767"/>
                  </a:lnTo>
                  <a:lnTo>
                    <a:pt x="1713757" y="272128"/>
                  </a:lnTo>
                  <a:lnTo>
                    <a:pt x="1717240" y="271398"/>
                  </a:lnTo>
                  <a:lnTo>
                    <a:pt x="1720723" y="270669"/>
                  </a:lnTo>
                  <a:lnTo>
                    <a:pt x="1724207" y="269940"/>
                  </a:lnTo>
                  <a:lnTo>
                    <a:pt x="1727690" y="270411"/>
                  </a:lnTo>
                  <a:lnTo>
                    <a:pt x="1731173" y="269684"/>
                  </a:lnTo>
                  <a:lnTo>
                    <a:pt x="1734656" y="268958"/>
                  </a:lnTo>
                  <a:lnTo>
                    <a:pt x="1738140" y="268232"/>
                  </a:lnTo>
                  <a:lnTo>
                    <a:pt x="1741623" y="267507"/>
                  </a:lnTo>
                  <a:lnTo>
                    <a:pt x="1741623" y="267908"/>
                  </a:lnTo>
                  <a:lnTo>
                    <a:pt x="1741623" y="268308"/>
                  </a:lnTo>
                  <a:lnTo>
                    <a:pt x="1741623" y="268707"/>
                  </a:lnTo>
                  <a:lnTo>
                    <a:pt x="1745106" y="267983"/>
                  </a:lnTo>
                  <a:lnTo>
                    <a:pt x="1748589" y="267260"/>
                  </a:lnTo>
                  <a:lnTo>
                    <a:pt x="1752073" y="266538"/>
                  </a:lnTo>
                  <a:lnTo>
                    <a:pt x="1755556" y="265816"/>
                  </a:lnTo>
                  <a:lnTo>
                    <a:pt x="1759039" y="266296"/>
                  </a:lnTo>
                  <a:lnTo>
                    <a:pt x="1762522" y="265576"/>
                  </a:lnTo>
                  <a:lnTo>
                    <a:pt x="1766006" y="264856"/>
                  </a:lnTo>
                  <a:lnTo>
                    <a:pt x="1769489" y="264137"/>
                  </a:lnTo>
                  <a:lnTo>
                    <a:pt x="1772972" y="263419"/>
                  </a:lnTo>
                  <a:lnTo>
                    <a:pt x="1776455" y="262700"/>
                  </a:lnTo>
                  <a:lnTo>
                    <a:pt x="1779939" y="261982"/>
                  </a:lnTo>
                  <a:lnTo>
                    <a:pt x="1783422" y="261264"/>
                  </a:lnTo>
                  <a:lnTo>
                    <a:pt x="1786905" y="260547"/>
                  </a:lnTo>
                  <a:lnTo>
                    <a:pt x="1790388" y="259830"/>
                  </a:lnTo>
                  <a:lnTo>
                    <a:pt x="1793872" y="259113"/>
                  </a:lnTo>
                  <a:lnTo>
                    <a:pt x="1797355" y="258397"/>
                  </a:lnTo>
                  <a:lnTo>
                    <a:pt x="1800838" y="258897"/>
                  </a:lnTo>
                  <a:lnTo>
                    <a:pt x="1804321" y="258183"/>
                  </a:lnTo>
                  <a:lnTo>
                    <a:pt x="1807805" y="257470"/>
                  </a:lnTo>
                  <a:lnTo>
                    <a:pt x="1811288" y="256756"/>
                  </a:lnTo>
                  <a:lnTo>
                    <a:pt x="1814771" y="258067"/>
                  </a:lnTo>
                  <a:lnTo>
                    <a:pt x="1818254" y="257358"/>
                  </a:lnTo>
                  <a:lnTo>
                    <a:pt x="1821738" y="256648"/>
                  </a:lnTo>
                  <a:lnTo>
                    <a:pt x="1825221" y="255939"/>
                  </a:lnTo>
                  <a:lnTo>
                    <a:pt x="1828704" y="257247"/>
                  </a:lnTo>
                  <a:lnTo>
                    <a:pt x="1832187" y="256542"/>
                  </a:lnTo>
                  <a:lnTo>
                    <a:pt x="1835671" y="255836"/>
                  </a:lnTo>
                  <a:lnTo>
                    <a:pt x="1839154" y="255132"/>
                  </a:lnTo>
                  <a:lnTo>
                    <a:pt x="1842637" y="257639"/>
                  </a:lnTo>
                  <a:lnTo>
                    <a:pt x="1846120" y="257036"/>
                  </a:lnTo>
                  <a:lnTo>
                    <a:pt x="1849604" y="256433"/>
                  </a:lnTo>
                  <a:lnTo>
                    <a:pt x="1853087" y="255831"/>
                  </a:lnTo>
                  <a:lnTo>
                    <a:pt x="1856570" y="255230"/>
                  </a:lnTo>
                  <a:lnTo>
                    <a:pt x="1860053" y="257012"/>
                  </a:lnTo>
                  <a:lnTo>
                    <a:pt x="1863537" y="256414"/>
                  </a:lnTo>
                  <a:lnTo>
                    <a:pt x="1867020" y="255816"/>
                  </a:lnTo>
                  <a:lnTo>
                    <a:pt x="1870503" y="255219"/>
                  </a:lnTo>
                  <a:lnTo>
                    <a:pt x="1873986" y="258864"/>
                  </a:lnTo>
                  <a:lnTo>
                    <a:pt x="1877470" y="258178"/>
                  </a:lnTo>
                  <a:lnTo>
                    <a:pt x="1880953" y="257492"/>
                  </a:lnTo>
                  <a:lnTo>
                    <a:pt x="1884436" y="256807"/>
                  </a:lnTo>
                  <a:lnTo>
                    <a:pt x="1887919" y="256902"/>
                  </a:lnTo>
                  <a:lnTo>
                    <a:pt x="1891403" y="256218"/>
                  </a:lnTo>
                  <a:lnTo>
                    <a:pt x="1894886" y="255534"/>
                  </a:lnTo>
                  <a:lnTo>
                    <a:pt x="1898369" y="254851"/>
                  </a:lnTo>
                  <a:lnTo>
                    <a:pt x="1901852" y="257663"/>
                  </a:lnTo>
                  <a:lnTo>
                    <a:pt x="1905336" y="256986"/>
                  </a:lnTo>
                  <a:lnTo>
                    <a:pt x="1908819" y="256308"/>
                  </a:lnTo>
                  <a:lnTo>
                    <a:pt x="1912302" y="255631"/>
                  </a:lnTo>
                  <a:lnTo>
                    <a:pt x="1915785" y="257265"/>
                  </a:lnTo>
                  <a:lnTo>
                    <a:pt x="1919269" y="256592"/>
                  </a:lnTo>
                  <a:lnTo>
                    <a:pt x="1922752" y="255919"/>
                  </a:lnTo>
                  <a:lnTo>
                    <a:pt x="1926235" y="255246"/>
                  </a:lnTo>
                  <a:lnTo>
                    <a:pt x="1929718" y="259898"/>
                  </a:lnTo>
                  <a:lnTo>
                    <a:pt x="1933202" y="259234"/>
                  </a:lnTo>
                  <a:lnTo>
                    <a:pt x="1936685" y="258569"/>
                  </a:lnTo>
                  <a:lnTo>
                    <a:pt x="1940168" y="257905"/>
                  </a:lnTo>
                  <a:lnTo>
                    <a:pt x="1943651" y="260240"/>
                  </a:lnTo>
                  <a:lnTo>
                    <a:pt x="1947135" y="259580"/>
                  </a:lnTo>
                  <a:lnTo>
                    <a:pt x="1950618" y="258921"/>
                  </a:lnTo>
                  <a:lnTo>
                    <a:pt x="1954101" y="258262"/>
                  </a:lnTo>
                  <a:lnTo>
                    <a:pt x="1957584" y="258723"/>
                  </a:lnTo>
                  <a:lnTo>
                    <a:pt x="1961068" y="258066"/>
                  </a:lnTo>
                  <a:lnTo>
                    <a:pt x="1964551" y="257409"/>
                  </a:lnTo>
                  <a:lnTo>
                    <a:pt x="1968034" y="256753"/>
                  </a:lnTo>
                  <a:lnTo>
                    <a:pt x="1971517" y="256096"/>
                  </a:lnTo>
                  <a:lnTo>
                    <a:pt x="1975001" y="257306"/>
                  </a:lnTo>
                  <a:lnTo>
                    <a:pt x="1978484" y="256653"/>
                  </a:lnTo>
                  <a:lnTo>
                    <a:pt x="1981967" y="256000"/>
                  </a:lnTo>
                  <a:lnTo>
                    <a:pt x="1985450" y="255348"/>
                  </a:lnTo>
                  <a:lnTo>
                    <a:pt x="1988934" y="254696"/>
                  </a:lnTo>
                  <a:lnTo>
                    <a:pt x="1992417" y="254043"/>
                  </a:lnTo>
                  <a:lnTo>
                    <a:pt x="1995900" y="253392"/>
                  </a:lnTo>
                  <a:lnTo>
                    <a:pt x="1999383" y="252740"/>
                  </a:lnTo>
                  <a:lnTo>
                    <a:pt x="2002867" y="252464"/>
                  </a:lnTo>
                  <a:lnTo>
                    <a:pt x="2006350" y="251814"/>
                  </a:lnTo>
                  <a:lnTo>
                    <a:pt x="2009833" y="251164"/>
                  </a:lnTo>
                  <a:lnTo>
                    <a:pt x="2013316" y="250514"/>
                  </a:lnTo>
                  <a:lnTo>
                    <a:pt x="2016799" y="251366"/>
                  </a:lnTo>
                  <a:lnTo>
                    <a:pt x="2020283" y="250719"/>
                  </a:lnTo>
                  <a:lnTo>
                    <a:pt x="2023766" y="250072"/>
                  </a:lnTo>
                  <a:lnTo>
                    <a:pt x="2027249" y="249425"/>
                  </a:lnTo>
                  <a:lnTo>
                    <a:pt x="2030732" y="249154"/>
                  </a:lnTo>
                  <a:lnTo>
                    <a:pt x="2034216" y="248508"/>
                  </a:lnTo>
                  <a:lnTo>
                    <a:pt x="2037699" y="247863"/>
                  </a:lnTo>
                  <a:lnTo>
                    <a:pt x="2041182" y="247217"/>
                  </a:lnTo>
                  <a:lnTo>
                    <a:pt x="2044665" y="247326"/>
                  </a:lnTo>
                  <a:lnTo>
                    <a:pt x="2048149" y="246682"/>
                  </a:lnTo>
                  <a:lnTo>
                    <a:pt x="2051632" y="246039"/>
                  </a:lnTo>
                  <a:lnTo>
                    <a:pt x="2055115" y="245396"/>
                  </a:lnTo>
                  <a:lnTo>
                    <a:pt x="2058598" y="245130"/>
                  </a:lnTo>
                  <a:lnTo>
                    <a:pt x="2062082" y="244488"/>
                  </a:lnTo>
                  <a:lnTo>
                    <a:pt x="2065565" y="243846"/>
                  </a:lnTo>
                  <a:lnTo>
                    <a:pt x="2069048" y="243205"/>
                  </a:lnTo>
                  <a:lnTo>
                    <a:pt x="2072531" y="242563"/>
                  </a:lnTo>
                  <a:lnTo>
                    <a:pt x="2076015" y="241922"/>
                  </a:lnTo>
                  <a:lnTo>
                    <a:pt x="2079498" y="241281"/>
                  </a:lnTo>
                  <a:lnTo>
                    <a:pt x="2082981" y="240641"/>
                  </a:lnTo>
                  <a:lnTo>
                    <a:pt x="2086464" y="240000"/>
                  </a:lnTo>
                  <a:lnTo>
                    <a:pt x="2089948" y="240122"/>
                  </a:lnTo>
                  <a:lnTo>
                    <a:pt x="2093431" y="239484"/>
                  </a:lnTo>
                  <a:lnTo>
                    <a:pt x="2096914" y="238845"/>
                  </a:lnTo>
                  <a:lnTo>
                    <a:pt x="2100397" y="238207"/>
                  </a:lnTo>
                  <a:lnTo>
                    <a:pt x="2103881" y="239472"/>
                  </a:lnTo>
                  <a:lnTo>
                    <a:pt x="2107364" y="238836"/>
                  </a:lnTo>
                  <a:lnTo>
                    <a:pt x="2110847" y="238201"/>
                  </a:lnTo>
                  <a:lnTo>
                    <a:pt x="2114330" y="237566"/>
                  </a:lnTo>
                  <a:lnTo>
                    <a:pt x="2117814" y="237692"/>
                  </a:lnTo>
                  <a:lnTo>
                    <a:pt x="2121297" y="237059"/>
                  </a:lnTo>
                  <a:lnTo>
                    <a:pt x="2124780" y="236426"/>
                  </a:lnTo>
                  <a:lnTo>
                    <a:pt x="2128263" y="235793"/>
                  </a:lnTo>
                  <a:lnTo>
                    <a:pt x="2131747" y="240807"/>
                  </a:lnTo>
                  <a:lnTo>
                    <a:pt x="2135230" y="240182"/>
                  </a:lnTo>
                  <a:lnTo>
                    <a:pt x="2138713" y="239557"/>
                  </a:lnTo>
                  <a:lnTo>
                    <a:pt x="2142196" y="238932"/>
                  </a:lnTo>
                  <a:lnTo>
                    <a:pt x="2145680" y="240537"/>
                  </a:lnTo>
                  <a:lnTo>
                    <a:pt x="2149163" y="239915"/>
                  </a:lnTo>
                  <a:lnTo>
                    <a:pt x="2152646" y="239294"/>
                  </a:lnTo>
                  <a:lnTo>
                    <a:pt x="2156129" y="238673"/>
                  </a:lnTo>
                  <a:lnTo>
                    <a:pt x="2159613" y="239533"/>
                  </a:lnTo>
                  <a:lnTo>
                    <a:pt x="2163096" y="238914"/>
                  </a:lnTo>
                  <a:lnTo>
                    <a:pt x="2166579" y="238295"/>
                  </a:lnTo>
                  <a:lnTo>
                    <a:pt x="2170062" y="237677"/>
                  </a:lnTo>
                  <a:lnTo>
                    <a:pt x="2173546" y="240374"/>
                  </a:lnTo>
                  <a:lnTo>
                    <a:pt x="2177029" y="239848"/>
                  </a:lnTo>
                  <a:lnTo>
                    <a:pt x="2180512" y="239323"/>
                  </a:lnTo>
                  <a:lnTo>
                    <a:pt x="2183995" y="238799"/>
                  </a:lnTo>
                  <a:lnTo>
                    <a:pt x="2187479" y="238275"/>
                  </a:lnTo>
                  <a:lnTo>
                    <a:pt x="2190962" y="245242"/>
                  </a:lnTo>
                  <a:lnTo>
                    <a:pt x="2194445" y="244639"/>
                  </a:lnTo>
                  <a:lnTo>
                    <a:pt x="2197928" y="244036"/>
                  </a:lnTo>
                  <a:lnTo>
                    <a:pt x="2201412" y="243433"/>
                  </a:lnTo>
                  <a:lnTo>
                    <a:pt x="2204895" y="242831"/>
                  </a:lnTo>
                  <a:lnTo>
                    <a:pt x="2208378" y="242229"/>
                  </a:lnTo>
                  <a:lnTo>
                    <a:pt x="2211861" y="241626"/>
                  </a:lnTo>
                  <a:lnTo>
                    <a:pt x="2215345" y="241025"/>
                  </a:lnTo>
                  <a:lnTo>
                    <a:pt x="2218828" y="246421"/>
                  </a:lnTo>
                  <a:lnTo>
                    <a:pt x="2222311" y="245827"/>
                  </a:lnTo>
                  <a:lnTo>
                    <a:pt x="2225794" y="245233"/>
                  </a:lnTo>
                  <a:lnTo>
                    <a:pt x="2229278" y="244639"/>
                  </a:lnTo>
                  <a:lnTo>
                    <a:pt x="2232761" y="244046"/>
                  </a:lnTo>
                  <a:lnTo>
                    <a:pt x="2236244" y="243452"/>
                  </a:lnTo>
                  <a:lnTo>
                    <a:pt x="2239727" y="242859"/>
                  </a:lnTo>
                  <a:lnTo>
                    <a:pt x="2243211" y="242266"/>
                  </a:lnTo>
                  <a:lnTo>
                    <a:pt x="2246694" y="243074"/>
                  </a:lnTo>
                  <a:lnTo>
                    <a:pt x="2250177" y="242483"/>
                  </a:lnTo>
                  <a:lnTo>
                    <a:pt x="2253660" y="241893"/>
                  </a:lnTo>
                  <a:lnTo>
                    <a:pt x="2257144" y="241302"/>
                  </a:lnTo>
                  <a:lnTo>
                    <a:pt x="2260627" y="243153"/>
                  </a:lnTo>
                  <a:lnTo>
                    <a:pt x="2264110" y="242566"/>
                  </a:lnTo>
                  <a:lnTo>
                    <a:pt x="2267593" y="241979"/>
                  </a:lnTo>
                  <a:lnTo>
                    <a:pt x="2271077" y="241393"/>
                  </a:lnTo>
                  <a:lnTo>
                    <a:pt x="2274560" y="248002"/>
                  </a:lnTo>
                  <a:lnTo>
                    <a:pt x="2278043" y="247424"/>
                  </a:lnTo>
                  <a:lnTo>
                    <a:pt x="2281526" y="246846"/>
                  </a:lnTo>
                  <a:lnTo>
                    <a:pt x="2285010" y="246268"/>
                  </a:lnTo>
                  <a:lnTo>
                    <a:pt x="2288493" y="245691"/>
                  </a:lnTo>
                  <a:lnTo>
                    <a:pt x="2291976" y="250801"/>
                  </a:lnTo>
                  <a:lnTo>
                    <a:pt x="2295459" y="250230"/>
                  </a:lnTo>
                  <a:lnTo>
                    <a:pt x="2298942" y="249660"/>
                  </a:lnTo>
                  <a:lnTo>
                    <a:pt x="2302426" y="249090"/>
                  </a:lnTo>
                  <a:lnTo>
                    <a:pt x="2305909" y="249910"/>
                  </a:lnTo>
                  <a:lnTo>
                    <a:pt x="2309392" y="249422"/>
                  </a:lnTo>
                  <a:lnTo>
                    <a:pt x="2312875" y="248935"/>
                  </a:lnTo>
                  <a:lnTo>
                    <a:pt x="2316359" y="248447"/>
                  </a:lnTo>
                  <a:lnTo>
                    <a:pt x="2319842" y="247903"/>
                  </a:lnTo>
                  <a:lnTo>
                    <a:pt x="2323325" y="247337"/>
                  </a:lnTo>
                  <a:lnTo>
                    <a:pt x="2326808" y="246770"/>
                  </a:lnTo>
                  <a:lnTo>
                    <a:pt x="2330292" y="246204"/>
                  </a:lnTo>
                  <a:lnTo>
                    <a:pt x="2333775" y="248278"/>
                  </a:lnTo>
                  <a:lnTo>
                    <a:pt x="2337258" y="247715"/>
                  </a:lnTo>
                  <a:lnTo>
                    <a:pt x="2340741" y="247152"/>
                  </a:lnTo>
                  <a:lnTo>
                    <a:pt x="2344225" y="246590"/>
                  </a:lnTo>
                  <a:lnTo>
                    <a:pt x="2347708" y="250627"/>
                  </a:lnTo>
                  <a:lnTo>
                    <a:pt x="2351191" y="250148"/>
                  </a:lnTo>
                  <a:lnTo>
                    <a:pt x="2354674" y="249669"/>
                  </a:lnTo>
                  <a:lnTo>
                    <a:pt x="2358158" y="249191"/>
                  </a:lnTo>
                  <a:lnTo>
                    <a:pt x="2361641" y="250646"/>
                  </a:lnTo>
                  <a:lnTo>
                    <a:pt x="2365124" y="250170"/>
                  </a:lnTo>
                  <a:lnTo>
                    <a:pt x="2368607" y="249694"/>
                  </a:lnTo>
                  <a:lnTo>
                    <a:pt x="2372091" y="249219"/>
                  </a:lnTo>
                  <a:lnTo>
                    <a:pt x="2375574" y="248730"/>
                  </a:lnTo>
                  <a:lnTo>
                    <a:pt x="2379057" y="248177"/>
                  </a:lnTo>
                  <a:lnTo>
                    <a:pt x="2382540" y="247625"/>
                  </a:lnTo>
                  <a:lnTo>
                    <a:pt x="2386024" y="247073"/>
                  </a:lnTo>
                  <a:lnTo>
                    <a:pt x="2389507" y="247488"/>
                  </a:lnTo>
                  <a:lnTo>
                    <a:pt x="2392990" y="246937"/>
                  </a:lnTo>
                  <a:lnTo>
                    <a:pt x="2396473" y="246386"/>
                  </a:lnTo>
                  <a:lnTo>
                    <a:pt x="2399957" y="245836"/>
                  </a:lnTo>
                  <a:lnTo>
                    <a:pt x="2403440" y="245286"/>
                  </a:lnTo>
                  <a:lnTo>
                    <a:pt x="2406923" y="246026"/>
                  </a:lnTo>
                  <a:lnTo>
                    <a:pt x="2410406" y="245477"/>
                  </a:lnTo>
                  <a:lnTo>
                    <a:pt x="2413890" y="244929"/>
                  </a:lnTo>
                  <a:lnTo>
                    <a:pt x="2417373" y="244381"/>
                  </a:lnTo>
                  <a:lnTo>
                    <a:pt x="2420856" y="245503"/>
                  </a:lnTo>
                  <a:lnTo>
                    <a:pt x="2424339" y="245034"/>
                  </a:lnTo>
                  <a:lnTo>
                    <a:pt x="2427823" y="244567"/>
                  </a:lnTo>
                  <a:lnTo>
                    <a:pt x="2431306" y="244099"/>
                  </a:lnTo>
                  <a:lnTo>
                    <a:pt x="2434789" y="245182"/>
                  </a:lnTo>
                  <a:lnTo>
                    <a:pt x="2438272" y="244639"/>
                  </a:lnTo>
                  <a:lnTo>
                    <a:pt x="2441756" y="244096"/>
                  </a:lnTo>
                  <a:lnTo>
                    <a:pt x="2445239" y="243554"/>
                  </a:lnTo>
                  <a:lnTo>
                    <a:pt x="2448722" y="244607"/>
                  </a:lnTo>
                  <a:lnTo>
                    <a:pt x="2452205" y="244067"/>
                  </a:lnTo>
                  <a:lnTo>
                    <a:pt x="2455689" y="243527"/>
                  </a:lnTo>
                  <a:lnTo>
                    <a:pt x="2459172" y="242987"/>
                  </a:lnTo>
                  <a:lnTo>
                    <a:pt x="2462655" y="242766"/>
                  </a:lnTo>
                  <a:lnTo>
                    <a:pt x="2466138" y="242227"/>
                  </a:lnTo>
                  <a:lnTo>
                    <a:pt x="2469622" y="241687"/>
                  </a:lnTo>
                  <a:lnTo>
                    <a:pt x="2473105" y="241148"/>
                  </a:lnTo>
                  <a:lnTo>
                    <a:pt x="2476588" y="240610"/>
                  </a:lnTo>
                  <a:lnTo>
                    <a:pt x="2480071" y="240071"/>
                  </a:lnTo>
                  <a:lnTo>
                    <a:pt x="2483555" y="239533"/>
                  </a:lnTo>
                  <a:lnTo>
                    <a:pt x="2487038" y="238995"/>
                  </a:lnTo>
                  <a:lnTo>
                    <a:pt x="2490521" y="243228"/>
                  </a:lnTo>
                  <a:lnTo>
                    <a:pt x="2494004" y="242695"/>
                  </a:lnTo>
                  <a:lnTo>
                    <a:pt x="2497488" y="242162"/>
                  </a:lnTo>
                  <a:lnTo>
                    <a:pt x="2500971" y="241630"/>
                  </a:lnTo>
                  <a:lnTo>
                    <a:pt x="2504454" y="241098"/>
                  </a:lnTo>
                  <a:lnTo>
                    <a:pt x="2507937" y="243081"/>
                  </a:lnTo>
                  <a:lnTo>
                    <a:pt x="2511421" y="242552"/>
                  </a:lnTo>
                  <a:lnTo>
                    <a:pt x="2514904" y="242023"/>
                  </a:lnTo>
                  <a:lnTo>
                    <a:pt x="2518387" y="241494"/>
                  </a:lnTo>
                  <a:lnTo>
                    <a:pt x="2521870" y="242218"/>
                  </a:lnTo>
                  <a:lnTo>
                    <a:pt x="2525354" y="241690"/>
                  </a:lnTo>
                  <a:lnTo>
                    <a:pt x="2528837" y="241163"/>
                  </a:lnTo>
                  <a:lnTo>
                    <a:pt x="2532320" y="240637"/>
                  </a:lnTo>
                  <a:lnTo>
                    <a:pt x="2535803" y="240533"/>
                  </a:lnTo>
                  <a:lnTo>
                    <a:pt x="2539287" y="240159"/>
                  </a:lnTo>
                  <a:lnTo>
                    <a:pt x="2542770" y="239785"/>
                  </a:lnTo>
                  <a:lnTo>
                    <a:pt x="2546253" y="239411"/>
                  </a:lnTo>
                  <a:lnTo>
                    <a:pt x="2549736" y="239573"/>
                  </a:lnTo>
                  <a:lnTo>
                    <a:pt x="2553220" y="239049"/>
                  </a:lnTo>
                  <a:lnTo>
                    <a:pt x="2556703" y="238525"/>
                  </a:lnTo>
                  <a:lnTo>
                    <a:pt x="2560186" y="238001"/>
                  </a:lnTo>
                  <a:lnTo>
                    <a:pt x="2563669" y="239076"/>
                  </a:lnTo>
                  <a:lnTo>
                    <a:pt x="2567153" y="238629"/>
                  </a:lnTo>
                  <a:lnTo>
                    <a:pt x="2570636" y="238183"/>
                  </a:lnTo>
                  <a:lnTo>
                    <a:pt x="2574119" y="237737"/>
                  </a:lnTo>
                  <a:lnTo>
                    <a:pt x="2577602" y="237267"/>
                  </a:lnTo>
                  <a:lnTo>
                    <a:pt x="2581085" y="236746"/>
                  </a:lnTo>
                  <a:lnTo>
                    <a:pt x="2584569" y="236225"/>
                  </a:lnTo>
                  <a:lnTo>
                    <a:pt x="2588052" y="235705"/>
                  </a:lnTo>
                  <a:lnTo>
                    <a:pt x="2591535" y="235185"/>
                  </a:lnTo>
                  <a:lnTo>
                    <a:pt x="2595018" y="234665"/>
                  </a:lnTo>
                  <a:lnTo>
                    <a:pt x="2598502" y="234145"/>
                  </a:lnTo>
                  <a:lnTo>
                    <a:pt x="2601985" y="233625"/>
                  </a:lnTo>
                  <a:lnTo>
                    <a:pt x="2605468" y="234674"/>
                  </a:lnTo>
                  <a:lnTo>
                    <a:pt x="2608951" y="234156"/>
                  </a:lnTo>
                  <a:lnTo>
                    <a:pt x="2612435" y="233639"/>
                  </a:lnTo>
                  <a:lnTo>
                    <a:pt x="2615918" y="233121"/>
                  </a:lnTo>
                  <a:lnTo>
                    <a:pt x="2619401" y="232604"/>
                  </a:lnTo>
                  <a:lnTo>
                    <a:pt x="2622884" y="233027"/>
                  </a:lnTo>
                  <a:lnTo>
                    <a:pt x="2626368" y="232511"/>
                  </a:lnTo>
                  <a:lnTo>
                    <a:pt x="2629851" y="231996"/>
                  </a:lnTo>
                  <a:lnTo>
                    <a:pt x="2633334" y="231480"/>
                  </a:lnTo>
                  <a:lnTo>
                    <a:pt x="2636817" y="232217"/>
                  </a:lnTo>
                  <a:lnTo>
                    <a:pt x="2640301" y="231703"/>
                  </a:lnTo>
                  <a:lnTo>
                    <a:pt x="2643784" y="231189"/>
                  </a:lnTo>
                  <a:lnTo>
                    <a:pt x="2647267" y="230676"/>
                  </a:lnTo>
                  <a:lnTo>
                    <a:pt x="2650750" y="231101"/>
                  </a:lnTo>
                  <a:lnTo>
                    <a:pt x="2654234" y="230588"/>
                  </a:lnTo>
                  <a:lnTo>
                    <a:pt x="2657717" y="230076"/>
                  </a:lnTo>
                  <a:lnTo>
                    <a:pt x="2661200" y="229564"/>
                  </a:lnTo>
                  <a:lnTo>
                    <a:pt x="2664683" y="229678"/>
                  </a:lnTo>
                  <a:lnTo>
                    <a:pt x="2668167" y="229167"/>
                  </a:lnTo>
                  <a:lnTo>
                    <a:pt x="2671650" y="228656"/>
                  </a:lnTo>
                  <a:lnTo>
                    <a:pt x="2675133" y="228145"/>
                  </a:lnTo>
                  <a:lnTo>
                    <a:pt x="2678616" y="229198"/>
                  </a:lnTo>
                  <a:lnTo>
                    <a:pt x="2682100" y="228689"/>
                  </a:lnTo>
                  <a:lnTo>
                    <a:pt x="2685583" y="228180"/>
                  </a:lnTo>
                  <a:lnTo>
                    <a:pt x="2689066" y="227672"/>
                  </a:lnTo>
                  <a:lnTo>
                    <a:pt x="2692549" y="228743"/>
                  </a:lnTo>
                  <a:lnTo>
                    <a:pt x="2696033" y="228311"/>
                  </a:lnTo>
                  <a:lnTo>
                    <a:pt x="2699516" y="227880"/>
                  </a:lnTo>
                  <a:lnTo>
                    <a:pt x="2702999" y="227449"/>
                  </a:lnTo>
                  <a:lnTo>
                    <a:pt x="2706482" y="227319"/>
                  </a:lnTo>
                  <a:lnTo>
                    <a:pt x="2709966" y="226813"/>
                  </a:lnTo>
                  <a:lnTo>
                    <a:pt x="2713449" y="226308"/>
                  </a:lnTo>
                  <a:lnTo>
                    <a:pt x="2716932" y="225803"/>
                  </a:lnTo>
                  <a:lnTo>
                    <a:pt x="2720415" y="225921"/>
                  </a:lnTo>
                  <a:lnTo>
                    <a:pt x="2723899" y="225417"/>
                  </a:lnTo>
                  <a:lnTo>
                    <a:pt x="2727382" y="224913"/>
                  </a:lnTo>
                  <a:lnTo>
                    <a:pt x="2730865" y="224409"/>
                  </a:lnTo>
                  <a:lnTo>
                    <a:pt x="2734348" y="223905"/>
                  </a:lnTo>
                  <a:lnTo>
                    <a:pt x="2737832" y="226817"/>
                  </a:lnTo>
                  <a:lnTo>
                    <a:pt x="2741315" y="226317"/>
                  </a:lnTo>
                  <a:lnTo>
                    <a:pt x="2744798" y="225817"/>
                  </a:lnTo>
                  <a:lnTo>
                    <a:pt x="2748281" y="225317"/>
                  </a:lnTo>
                  <a:lnTo>
                    <a:pt x="2751765" y="226107"/>
                  </a:lnTo>
                  <a:lnTo>
                    <a:pt x="2755248" y="225683"/>
                  </a:lnTo>
                  <a:lnTo>
                    <a:pt x="2758731" y="225259"/>
                  </a:lnTo>
                  <a:lnTo>
                    <a:pt x="2762214" y="224836"/>
                  </a:lnTo>
                  <a:lnTo>
                    <a:pt x="2765698" y="230453"/>
                  </a:lnTo>
                  <a:lnTo>
                    <a:pt x="2769181" y="229961"/>
                  </a:lnTo>
                  <a:lnTo>
                    <a:pt x="2772664" y="229469"/>
                  </a:lnTo>
                  <a:lnTo>
                    <a:pt x="2776147" y="228978"/>
                  </a:lnTo>
                  <a:lnTo>
                    <a:pt x="2779631" y="231480"/>
                  </a:lnTo>
                  <a:lnTo>
                    <a:pt x="2783114" y="230991"/>
                  </a:lnTo>
                  <a:lnTo>
                    <a:pt x="2786597" y="230503"/>
                  </a:lnTo>
                  <a:lnTo>
                    <a:pt x="2790080" y="230015"/>
                  </a:lnTo>
                  <a:lnTo>
                    <a:pt x="2793564" y="231014"/>
                  </a:lnTo>
                  <a:lnTo>
                    <a:pt x="2797047" y="230528"/>
                  </a:lnTo>
                  <a:lnTo>
                    <a:pt x="2800530" y="230042"/>
                  </a:lnTo>
                  <a:lnTo>
                    <a:pt x="2804013" y="229556"/>
                  </a:lnTo>
                  <a:lnTo>
                    <a:pt x="2807497" y="233781"/>
                  </a:lnTo>
                  <a:lnTo>
                    <a:pt x="2810980" y="233299"/>
                  </a:lnTo>
                  <a:lnTo>
                    <a:pt x="2814463" y="232818"/>
                  </a:lnTo>
                  <a:lnTo>
                    <a:pt x="2817946" y="232337"/>
                  </a:lnTo>
                  <a:lnTo>
                    <a:pt x="2821430" y="235050"/>
                  </a:lnTo>
                  <a:lnTo>
                    <a:pt x="2824913" y="234572"/>
                  </a:lnTo>
                  <a:lnTo>
                    <a:pt x="2828396" y="234094"/>
                  </a:lnTo>
                  <a:lnTo>
                    <a:pt x="2831879" y="233617"/>
                  </a:lnTo>
                  <a:lnTo>
                    <a:pt x="2835363" y="233139"/>
                  </a:lnTo>
                  <a:lnTo>
                    <a:pt x="2838846" y="232662"/>
                  </a:lnTo>
                  <a:lnTo>
                    <a:pt x="2842329" y="232185"/>
                  </a:lnTo>
                  <a:lnTo>
                    <a:pt x="2845812" y="231708"/>
                  </a:lnTo>
                  <a:lnTo>
                    <a:pt x="2849296" y="231231"/>
                  </a:lnTo>
                  <a:lnTo>
                    <a:pt x="2852779" y="232549"/>
                  </a:lnTo>
                  <a:lnTo>
                    <a:pt x="2856262" y="232144"/>
                  </a:lnTo>
                  <a:lnTo>
                    <a:pt x="2859745" y="231739"/>
                  </a:lnTo>
                  <a:lnTo>
                    <a:pt x="2863229" y="231334"/>
                  </a:lnTo>
                  <a:lnTo>
                    <a:pt x="2866712" y="234608"/>
                  </a:lnTo>
                  <a:lnTo>
                    <a:pt x="2870195" y="234138"/>
                  </a:lnTo>
                  <a:lnTo>
                    <a:pt x="2873678" y="233667"/>
                  </a:lnTo>
                  <a:lnTo>
                    <a:pt x="2877161" y="233197"/>
                  </a:lnTo>
                  <a:lnTo>
                    <a:pt x="2880645" y="236405"/>
                  </a:lnTo>
                  <a:lnTo>
                    <a:pt x="2884128" y="235938"/>
                  </a:lnTo>
                  <a:lnTo>
                    <a:pt x="2887611" y="235471"/>
                  </a:lnTo>
                  <a:lnTo>
                    <a:pt x="2891094" y="235005"/>
                  </a:lnTo>
                  <a:lnTo>
                    <a:pt x="2894578" y="235130"/>
                  </a:lnTo>
                  <a:lnTo>
                    <a:pt x="2898061" y="234732"/>
                  </a:lnTo>
                  <a:lnTo>
                    <a:pt x="2901544" y="234334"/>
                  </a:lnTo>
                  <a:lnTo>
                    <a:pt x="2905027" y="233937"/>
                  </a:lnTo>
                  <a:lnTo>
                    <a:pt x="2908511" y="235483"/>
                  </a:lnTo>
                  <a:lnTo>
                    <a:pt x="2911994" y="235020"/>
                  </a:lnTo>
                  <a:lnTo>
                    <a:pt x="2915477" y="234557"/>
                  </a:lnTo>
                  <a:lnTo>
                    <a:pt x="2918960" y="234094"/>
                  </a:lnTo>
                  <a:lnTo>
                    <a:pt x="2922444" y="235027"/>
                  </a:lnTo>
                  <a:lnTo>
                    <a:pt x="2925927" y="234565"/>
                  </a:lnTo>
                  <a:lnTo>
                    <a:pt x="2929410" y="234104"/>
                  </a:lnTo>
                  <a:lnTo>
                    <a:pt x="2932893" y="233643"/>
                  </a:lnTo>
                  <a:lnTo>
                    <a:pt x="2936377" y="235682"/>
                  </a:lnTo>
                  <a:lnTo>
                    <a:pt x="2939860" y="235223"/>
                  </a:lnTo>
                  <a:lnTo>
                    <a:pt x="2943343" y="234765"/>
                  </a:lnTo>
                  <a:lnTo>
                    <a:pt x="2946826" y="234307"/>
                  </a:lnTo>
                  <a:lnTo>
                    <a:pt x="2950310" y="233848"/>
                  </a:lnTo>
                  <a:lnTo>
                    <a:pt x="2953793" y="233944"/>
                  </a:lnTo>
                  <a:lnTo>
                    <a:pt x="2957276" y="233487"/>
                  </a:lnTo>
                  <a:lnTo>
                    <a:pt x="2960759" y="233030"/>
                  </a:lnTo>
                  <a:lnTo>
                    <a:pt x="2964243" y="232572"/>
                  </a:lnTo>
                  <a:lnTo>
                    <a:pt x="2967726" y="233500"/>
                  </a:lnTo>
                  <a:lnTo>
                    <a:pt x="2971209" y="233044"/>
                  </a:lnTo>
                  <a:lnTo>
                    <a:pt x="2974692" y="232588"/>
                  </a:lnTo>
                  <a:lnTo>
                    <a:pt x="2978176" y="232133"/>
                  </a:lnTo>
                  <a:lnTo>
                    <a:pt x="2981659" y="232081"/>
                  </a:lnTo>
                  <a:lnTo>
                    <a:pt x="2985142" y="231827"/>
                  </a:lnTo>
                  <a:lnTo>
                    <a:pt x="2988625" y="231573"/>
                  </a:lnTo>
                  <a:lnTo>
                    <a:pt x="2992109" y="231319"/>
                  </a:lnTo>
                  <a:lnTo>
                    <a:pt x="2995592" y="237539"/>
                  </a:lnTo>
                  <a:lnTo>
                    <a:pt x="2999075" y="237156"/>
                  </a:lnTo>
                  <a:lnTo>
                    <a:pt x="3002558" y="236773"/>
                  </a:lnTo>
                  <a:lnTo>
                    <a:pt x="3006042" y="236391"/>
                  </a:lnTo>
                  <a:lnTo>
                    <a:pt x="3009525" y="237861"/>
                  </a:lnTo>
                  <a:lnTo>
                    <a:pt x="3013008" y="237415"/>
                  </a:lnTo>
                  <a:lnTo>
                    <a:pt x="3016491" y="236970"/>
                  </a:lnTo>
                  <a:lnTo>
                    <a:pt x="3019975" y="236524"/>
                  </a:lnTo>
                  <a:lnTo>
                    <a:pt x="3023458" y="238211"/>
                  </a:lnTo>
                  <a:lnTo>
                    <a:pt x="3026941" y="237768"/>
                  </a:lnTo>
                  <a:lnTo>
                    <a:pt x="3030424" y="237324"/>
                  </a:lnTo>
                  <a:lnTo>
                    <a:pt x="3033908" y="236881"/>
                  </a:lnTo>
                  <a:lnTo>
                    <a:pt x="3037391" y="237242"/>
                  </a:lnTo>
                  <a:lnTo>
                    <a:pt x="3040874" y="236864"/>
                  </a:lnTo>
                  <a:lnTo>
                    <a:pt x="3044357" y="236486"/>
                  </a:lnTo>
                  <a:lnTo>
                    <a:pt x="3047841" y="236109"/>
                  </a:lnTo>
                  <a:lnTo>
                    <a:pt x="3051324" y="235732"/>
                  </a:lnTo>
                  <a:lnTo>
                    <a:pt x="3054807" y="236089"/>
                  </a:lnTo>
                  <a:lnTo>
                    <a:pt x="3058290" y="235649"/>
                  </a:lnTo>
                  <a:lnTo>
                    <a:pt x="3061774" y="235208"/>
                  </a:lnTo>
                  <a:lnTo>
                    <a:pt x="3065257" y="234768"/>
                  </a:lnTo>
                  <a:lnTo>
                    <a:pt x="3068740" y="238020"/>
                  </a:lnTo>
                  <a:lnTo>
                    <a:pt x="3072223" y="237583"/>
                  </a:lnTo>
                  <a:lnTo>
                    <a:pt x="3075707" y="237146"/>
                  </a:lnTo>
                  <a:lnTo>
                    <a:pt x="3079190" y="236709"/>
                  </a:lnTo>
                  <a:lnTo>
                    <a:pt x="3082673" y="238622"/>
                  </a:lnTo>
                  <a:lnTo>
                    <a:pt x="3086156" y="238187"/>
                  </a:lnTo>
                  <a:lnTo>
                    <a:pt x="3089640" y="237753"/>
                  </a:lnTo>
                  <a:lnTo>
                    <a:pt x="3093123" y="237319"/>
                  </a:lnTo>
                  <a:lnTo>
                    <a:pt x="3096606" y="236885"/>
                  </a:lnTo>
                  <a:lnTo>
                    <a:pt x="3100089" y="236451"/>
                  </a:lnTo>
                  <a:lnTo>
                    <a:pt x="3103573" y="236017"/>
                  </a:lnTo>
                  <a:lnTo>
                    <a:pt x="3107056" y="235584"/>
                  </a:lnTo>
                  <a:lnTo>
                    <a:pt x="3110539" y="236972"/>
                  </a:lnTo>
                  <a:lnTo>
                    <a:pt x="3114022" y="236540"/>
                  </a:lnTo>
                  <a:lnTo>
                    <a:pt x="3117506" y="236109"/>
                  </a:lnTo>
                  <a:lnTo>
                    <a:pt x="3120989" y="235677"/>
                  </a:lnTo>
                  <a:lnTo>
                    <a:pt x="3124472" y="236542"/>
                  </a:lnTo>
                  <a:lnTo>
                    <a:pt x="3127955" y="236112"/>
                  </a:lnTo>
                  <a:lnTo>
                    <a:pt x="3131439" y="235682"/>
                  </a:lnTo>
                  <a:lnTo>
                    <a:pt x="3134922" y="235252"/>
                  </a:lnTo>
                  <a:lnTo>
                    <a:pt x="3138405" y="235340"/>
                  </a:lnTo>
                  <a:lnTo>
                    <a:pt x="3141888" y="234911"/>
                  </a:lnTo>
                  <a:lnTo>
                    <a:pt x="3145372" y="234481"/>
                  </a:lnTo>
                  <a:lnTo>
                    <a:pt x="3148855" y="234052"/>
                  </a:lnTo>
                  <a:lnTo>
                    <a:pt x="3152338" y="236717"/>
                  </a:lnTo>
                  <a:lnTo>
                    <a:pt x="3155821" y="236291"/>
                  </a:lnTo>
                  <a:lnTo>
                    <a:pt x="3159304" y="235865"/>
                  </a:lnTo>
                  <a:lnTo>
                    <a:pt x="3162788" y="235439"/>
                  </a:lnTo>
                  <a:lnTo>
                    <a:pt x="3166271" y="235013"/>
                  </a:lnTo>
                  <a:lnTo>
                    <a:pt x="3169754" y="234844"/>
                  </a:lnTo>
                  <a:lnTo>
                    <a:pt x="3173237" y="234418"/>
                  </a:lnTo>
                  <a:lnTo>
                    <a:pt x="3176721" y="233993"/>
                  </a:lnTo>
                  <a:lnTo>
                    <a:pt x="3180204" y="233568"/>
                  </a:lnTo>
                  <a:lnTo>
                    <a:pt x="3183687" y="236515"/>
                  </a:lnTo>
                  <a:lnTo>
                    <a:pt x="3187170" y="236154"/>
                  </a:lnTo>
                  <a:lnTo>
                    <a:pt x="3190654" y="235793"/>
                  </a:lnTo>
                  <a:lnTo>
                    <a:pt x="3194137" y="235433"/>
                  </a:lnTo>
                  <a:lnTo>
                    <a:pt x="3197620" y="241796"/>
                  </a:lnTo>
                  <a:lnTo>
                    <a:pt x="3201103" y="241380"/>
                  </a:lnTo>
                  <a:lnTo>
                    <a:pt x="3204587" y="240964"/>
                  </a:lnTo>
                  <a:lnTo>
                    <a:pt x="3208070" y="240548"/>
                  </a:lnTo>
                  <a:lnTo>
                    <a:pt x="3211553" y="249102"/>
                  </a:lnTo>
                  <a:lnTo>
                    <a:pt x="3215036" y="248693"/>
                  </a:lnTo>
                  <a:lnTo>
                    <a:pt x="3218520" y="248285"/>
                  </a:lnTo>
                  <a:lnTo>
                    <a:pt x="3222003" y="247877"/>
                  </a:lnTo>
                  <a:lnTo>
                    <a:pt x="3225486" y="247945"/>
                  </a:lnTo>
                  <a:lnTo>
                    <a:pt x="3228969" y="247537"/>
                  </a:lnTo>
                  <a:lnTo>
                    <a:pt x="3232453" y="247130"/>
                  </a:lnTo>
                  <a:lnTo>
                    <a:pt x="3235936" y="246722"/>
                  </a:lnTo>
                  <a:lnTo>
                    <a:pt x="3239419" y="246791"/>
                  </a:lnTo>
                  <a:lnTo>
                    <a:pt x="3242902" y="246385"/>
                  </a:lnTo>
                  <a:lnTo>
                    <a:pt x="3246386" y="245978"/>
                  </a:lnTo>
                  <a:lnTo>
                    <a:pt x="3249869" y="245571"/>
                  </a:lnTo>
                  <a:lnTo>
                    <a:pt x="3253352" y="254737"/>
                  </a:lnTo>
                  <a:lnTo>
                    <a:pt x="3256835" y="254338"/>
                  </a:lnTo>
                  <a:lnTo>
                    <a:pt x="3260319" y="253940"/>
                  </a:lnTo>
                  <a:lnTo>
                    <a:pt x="3263802" y="253541"/>
                  </a:lnTo>
                  <a:lnTo>
                    <a:pt x="3267285" y="253143"/>
                  </a:lnTo>
                  <a:lnTo>
                    <a:pt x="3270768" y="255704"/>
                  </a:lnTo>
                  <a:lnTo>
                    <a:pt x="3274252" y="255308"/>
                  </a:lnTo>
                  <a:lnTo>
                    <a:pt x="3277735" y="254913"/>
                  </a:lnTo>
                  <a:lnTo>
                    <a:pt x="3281218" y="254517"/>
                  </a:lnTo>
                  <a:lnTo>
                    <a:pt x="3284701" y="255027"/>
                  </a:lnTo>
                  <a:lnTo>
                    <a:pt x="3288185" y="254632"/>
                  </a:lnTo>
                  <a:lnTo>
                    <a:pt x="3291668" y="254238"/>
                  </a:lnTo>
                  <a:lnTo>
                    <a:pt x="3295151" y="253843"/>
                  </a:lnTo>
                  <a:lnTo>
                    <a:pt x="3298634" y="257932"/>
                  </a:lnTo>
                  <a:lnTo>
                    <a:pt x="3302118" y="257541"/>
                  </a:lnTo>
                  <a:lnTo>
                    <a:pt x="3305601" y="257151"/>
                  </a:lnTo>
                  <a:lnTo>
                    <a:pt x="3309084" y="256761"/>
                  </a:lnTo>
                  <a:lnTo>
                    <a:pt x="3312567" y="257922"/>
                  </a:lnTo>
                  <a:lnTo>
                    <a:pt x="3316051" y="257533"/>
                  </a:lnTo>
                  <a:lnTo>
                    <a:pt x="3319534" y="257144"/>
                  </a:lnTo>
                  <a:lnTo>
                    <a:pt x="3323017" y="256755"/>
                  </a:lnTo>
                  <a:lnTo>
                    <a:pt x="3326500" y="259228"/>
                  </a:lnTo>
                  <a:lnTo>
                    <a:pt x="3329984" y="258841"/>
                  </a:lnTo>
                  <a:lnTo>
                    <a:pt x="3333467" y="258455"/>
                  </a:lnTo>
                  <a:lnTo>
                    <a:pt x="3336950" y="258069"/>
                  </a:lnTo>
                  <a:lnTo>
                    <a:pt x="3340433" y="258777"/>
                  </a:lnTo>
                  <a:lnTo>
                    <a:pt x="3343917" y="258392"/>
                  </a:lnTo>
                  <a:lnTo>
                    <a:pt x="3347400" y="258007"/>
                  </a:lnTo>
                  <a:lnTo>
                    <a:pt x="3350883" y="257622"/>
                  </a:lnTo>
                  <a:lnTo>
                    <a:pt x="3354366" y="258546"/>
                  </a:lnTo>
                  <a:lnTo>
                    <a:pt x="3357850" y="258162"/>
                  </a:lnTo>
                  <a:lnTo>
                    <a:pt x="3361333" y="257779"/>
                  </a:lnTo>
                  <a:lnTo>
                    <a:pt x="3364816" y="257395"/>
                  </a:lnTo>
                  <a:lnTo>
                    <a:pt x="3368299" y="257230"/>
                  </a:lnTo>
                  <a:lnTo>
                    <a:pt x="3371783" y="256847"/>
                  </a:lnTo>
                  <a:lnTo>
                    <a:pt x="3375266" y="256464"/>
                  </a:lnTo>
                  <a:lnTo>
                    <a:pt x="3378749" y="256081"/>
                  </a:lnTo>
                  <a:lnTo>
                    <a:pt x="3382232" y="255698"/>
                  </a:lnTo>
                  <a:lnTo>
                    <a:pt x="3385716" y="257709"/>
                  </a:lnTo>
                  <a:lnTo>
                    <a:pt x="3389199" y="257328"/>
                  </a:lnTo>
                  <a:lnTo>
                    <a:pt x="3392682" y="256947"/>
                  </a:lnTo>
                  <a:lnTo>
                    <a:pt x="3396165" y="256567"/>
                  </a:lnTo>
                  <a:lnTo>
                    <a:pt x="3399649" y="256620"/>
                  </a:lnTo>
                  <a:lnTo>
                    <a:pt x="3403132" y="256240"/>
                  </a:lnTo>
                  <a:lnTo>
                    <a:pt x="3406615" y="255860"/>
                  </a:lnTo>
                  <a:lnTo>
                    <a:pt x="3410098" y="255480"/>
                  </a:lnTo>
                  <a:lnTo>
                    <a:pt x="3413582" y="258334"/>
                  </a:lnTo>
                  <a:lnTo>
                    <a:pt x="3417065" y="257956"/>
                  </a:lnTo>
                  <a:lnTo>
                    <a:pt x="3420548" y="257579"/>
                  </a:lnTo>
                  <a:lnTo>
                    <a:pt x="3424031" y="257202"/>
                  </a:lnTo>
                  <a:lnTo>
                    <a:pt x="3427515" y="261494"/>
                  </a:lnTo>
                  <a:lnTo>
                    <a:pt x="3430998" y="261121"/>
                  </a:lnTo>
                  <a:lnTo>
                    <a:pt x="3434481" y="260748"/>
                  </a:lnTo>
                  <a:lnTo>
                    <a:pt x="3437964" y="260375"/>
                  </a:lnTo>
                  <a:lnTo>
                    <a:pt x="3441447" y="260632"/>
                  </a:lnTo>
                  <a:lnTo>
                    <a:pt x="3444931" y="260260"/>
                  </a:lnTo>
                  <a:lnTo>
                    <a:pt x="3448414" y="259888"/>
                  </a:lnTo>
                  <a:lnTo>
                    <a:pt x="3451897" y="259516"/>
                  </a:lnTo>
                  <a:lnTo>
                    <a:pt x="3455380" y="259984"/>
                  </a:lnTo>
                  <a:lnTo>
                    <a:pt x="3458864" y="259613"/>
                  </a:lnTo>
                  <a:lnTo>
                    <a:pt x="3462347" y="259241"/>
                  </a:lnTo>
                  <a:lnTo>
                    <a:pt x="3465830" y="258870"/>
                  </a:lnTo>
                  <a:lnTo>
                    <a:pt x="3469313" y="261008"/>
                  </a:lnTo>
                  <a:lnTo>
                    <a:pt x="3472797" y="260639"/>
                  </a:lnTo>
                  <a:lnTo>
                    <a:pt x="3476280" y="260270"/>
                  </a:lnTo>
                  <a:lnTo>
                    <a:pt x="3479763" y="259901"/>
                  </a:lnTo>
                  <a:lnTo>
                    <a:pt x="3483246" y="259532"/>
                  </a:lnTo>
                  <a:lnTo>
                    <a:pt x="3483246" y="259741"/>
                  </a:lnTo>
                  <a:lnTo>
                    <a:pt x="3483246" y="259949"/>
                  </a:lnTo>
                  <a:lnTo>
                    <a:pt x="3483246" y="260157"/>
                  </a:lnTo>
                  <a:lnTo>
                    <a:pt x="3483246" y="260364"/>
                  </a:lnTo>
                  <a:lnTo>
                    <a:pt x="3483246" y="260572"/>
                  </a:lnTo>
                  <a:lnTo>
                    <a:pt x="3483246" y="260779"/>
                  </a:lnTo>
                  <a:lnTo>
                    <a:pt x="3483246" y="260986"/>
                  </a:lnTo>
                  <a:lnTo>
                    <a:pt x="3483246" y="261193"/>
                  </a:lnTo>
                  <a:lnTo>
                    <a:pt x="3483246" y="261400"/>
                  </a:lnTo>
                  <a:lnTo>
                    <a:pt x="3483246" y="261606"/>
                  </a:lnTo>
                  <a:lnTo>
                    <a:pt x="3483246" y="261813"/>
                  </a:lnTo>
                  <a:lnTo>
                    <a:pt x="3483246" y="26201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838762"/>
              <a:ext cx="3483246" cy="1713304"/>
            </a:xfrm>
            <a:custGeom>
              <a:avLst/>
              <a:gdLst/>
              <a:ahLst/>
              <a:cxnLst/>
              <a:rect l="0" t="0" r="0" b="0"/>
              <a:pathLst>
                <a:path w="3483246" h="1713304">
                  <a:moveTo>
                    <a:pt x="0" y="1713304"/>
                  </a:moveTo>
                  <a:lnTo>
                    <a:pt x="3483" y="1034604"/>
                  </a:lnTo>
                  <a:lnTo>
                    <a:pt x="6966" y="577258"/>
                  </a:lnTo>
                  <a:lnTo>
                    <a:pt x="10449" y="248161"/>
                  </a:lnTo>
                  <a:lnTo>
                    <a:pt x="13932" y="0"/>
                  </a:lnTo>
                  <a:lnTo>
                    <a:pt x="17416" y="1128737"/>
                  </a:lnTo>
                  <a:lnTo>
                    <a:pt x="20899" y="1034604"/>
                  </a:lnTo>
                  <a:lnTo>
                    <a:pt x="24382" y="946392"/>
                  </a:lnTo>
                  <a:lnTo>
                    <a:pt x="27865" y="863560"/>
                  </a:lnTo>
                  <a:lnTo>
                    <a:pt x="31349" y="1337325"/>
                  </a:lnTo>
                  <a:lnTo>
                    <a:pt x="34832" y="1300500"/>
                  </a:lnTo>
                  <a:lnTo>
                    <a:pt x="38315" y="1264538"/>
                  </a:lnTo>
                  <a:lnTo>
                    <a:pt x="41798" y="1229409"/>
                  </a:lnTo>
                  <a:lnTo>
                    <a:pt x="45282" y="1239862"/>
                  </a:lnTo>
                  <a:lnTo>
                    <a:pt x="48765" y="1208719"/>
                  </a:lnTo>
                  <a:lnTo>
                    <a:pt x="52248" y="1178213"/>
                  </a:lnTo>
                  <a:lnTo>
                    <a:pt x="55731" y="1148327"/>
                  </a:lnTo>
                  <a:lnTo>
                    <a:pt x="59215" y="1316503"/>
                  </a:lnTo>
                  <a:lnTo>
                    <a:pt x="62698" y="1295958"/>
                  </a:lnTo>
                  <a:lnTo>
                    <a:pt x="66181" y="1275685"/>
                  </a:lnTo>
                  <a:lnTo>
                    <a:pt x="69664" y="1255679"/>
                  </a:lnTo>
                  <a:lnTo>
                    <a:pt x="73148" y="1260362"/>
                  </a:lnTo>
                  <a:lnTo>
                    <a:pt x="76631" y="1241714"/>
                  </a:lnTo>
                  <a:lnTo>
                    <a:pt x="80114" y="1223293"/>
                  </a:lnTo>
                  <a:lnTo>
                    <a:pt x="83597" y="1205097"/>
                  </a:lnTo>
                  <a:lnTo>
                    <a:pt x="87081" y="1245520"/>
                  </a:lnTo>
                  <a:lnTo>
                    <a:pt x="90564" y="1229409"/>
                  </a:lnTo>
                  <a:lnTo>
                    <a:pt x="94047" y="1213468"/>
                  </a:lnTo>
                  <a:lnTo>
                    <a:pt x="97530" y="1197696"/>
                  </a:lnTo>
                  <a:lnTo>
                    <a:pt x="101014" y="1291962"/>
                  </a:lnTo>
                  <a:lnTo>
                    <a:pt x="104497" y="1279243"/>
                  </a:lnTo>
                  <a:lnTo>
                    <a:pt x="107980" y="1266630"/>
                  </a:lnTo>
                  <a:lnTo>
                    <a:pt x="111463" y="1254121"/>
                  </a:lnTo>
                  <a:lnTo>
                    <a:pt x="114947" y="1241714"/>
                  </a:lnTo>
                  <a:lnTo>
                    <a:pt x="118430" y="1245215"/>
                  </a:lnTo>
                  <a:lnTo>
                    <a:pt x="121913" y="1233345"/>
                  </a:lnTo>
                  <a:lnTo>
                    <a:pt x="125396" y="1221567"/>
                  </a:lnTo>
                  <a:lnTo>
                    <a:pt x="128880" y="1209882"/>
                  </a:lnTo>
                  <a:lnTo>
                    <a:pt x="132363" y="1221986"/>
                  </a:lnTo>
                  <a:lnTo>
                    <a:pt x="135846" y="1210922"/>
                  </a:lnTo>
                  <a:lnTo>
                    <a:pt x="139329" y="1199939"/>
                  </a:lnTo>
                  <a:lnTo>
                    <a:pt x="142813" y="1189036"/>
                  </a:lnTo>
                  <a:lnTo>
                    <a:pt x="146296" y="1178213"/>
                  </a:lnTo>
                  <a:lnTo>
                    <a:pt x="149779" y="1167470"/>
                  </a:lnTo>
                  <a:lnTo>
                    <a:pt x="153262" y="1156804"/>
                  </a:lnTo>
                  <a:lnTo>
                    <a:pt x="156746" y="1146215"/>
                  </a:lnTo>
                  <a:lnTo>
                    <a:pt x="160229" y="1322154"/>
                  </a:lnTo>
                  <a:lnTo>
                    <a:pt x="163712" y="1314624"/>
                  </a:lnTo>
                  <a:lnTo>
                    <a:pt x="167195" y="1307130"/>
                  </a:lnTo>
                  <a:lnTo>
                    <a:pt x="170679" y="1299673"/>
                  </a:lnTo>
                  <a:lnTo>
                    <a:pt x="174162" y="1337325"/>
                  </a:lnTo>
                  <a:lnTo>
                    <a:pt x="177645" y="1330631"/>
                  </a:lnTo>
                  <a:lnTo>
                    <a:pt x="181128" y="1323966"/>
                  </a:lnTo>
                  <a:lnTo>
                    <a:pt x="184612" y="1317330"/>
                  </a:lnTo>
                  <a:lnTo>
                    <a:pt x="188095" y="1337325"/>
                  </a:lnTo>
                  <a:lnTo>
                    <a:pt x="191578" y="1331126"/>
                  </a:lnTo>
                  <a:lnTo>
                    <a:pt x="195061" y="1324952"/>
                  </a:lnTo>
                  <a:lnTo>
                    <a:pt x="198545" y="1318802"/>
                  </a:lnTo>
                  <a:lnTo>
                    <a:pt x="202028" y="1315934"/>
                  </a:lnTo>
                  <a:lnTo>
                    <a:pt x="205511" y="1309876"/>
                  </a:lnTo>
                  <a:lnTo>
                    <a:pt x="208994" y="1303842"/>
                  </a:lnTo>
                  <a:lnTo>
                    <a:pt x="212478" y="1297832"/>
                  </a:lnTo>
                  <a:lnTo>
                    <a:pt x="215961" y="1317387"/>
                  </a:lnTo>
                  <a:lnTo>
                    <a:pt x="219444" y="1311737"/>
                  </a:lnTo>
                  <a:lnTo>
                    <a:pt x="222927" y="1306108"/>
                  </a:lnTo>
                  <a:lnTo>
                    <a:pt x="226411" y="1300500"/>
                  </a:lnTo>
                  <a:lnTo>
                    <a:pt x="229894" y="1294912"/>
                  </a:lnTo>
                  <a:lnTo>
                    <a:pt x="233377" y="1289344"/>
                  </a:lnTo>
                  <a:lnTo>
                    <a:pt x="236860" y="1283797"/>
                  </a:lnTo>
                  <a:lnTo>
                    <a:pt x="240344" y="1278269"/>
                  </a:lnTo>
                  <a:lnTo>
                    <a:pt x="243827" y="1272762"/>
                  </a:lnTo>
                  <a:lnTo>
                    <a:pt x="247310" y="1280186"/>
                  </a:lnTo>
                  <a:lnTo>
                    <a:pt x="250793" y="1274853"/>
                  </a:lnTo>
                  <a:lnTo>
                    <a:pt x="254277" y="1269539"/>
                  </a:lnTo>
                  <a:lnTo>
                    <a:pt x="257760" y="1264244"/>
                  </a:lnTo>
                  <a:lnTo>
                    <a:pt x="261243" y="1274726"/>
                  </a:lnTo>
                  <a:lnTo>
                    <a:pt x="264726" y="1269624"/>
                  </a:lnTo>
                  <a:lnTo>
                    <a:pt x="268210" y="1264538"/>
                  </a:lnTo>
                  <a:lnTo>
                    <a:pt x="271693" y="1259469"/>
                  </a:lnTo>
                  <a:lnTo>
                    <a:pt x="275176" y="1254417"/>
                  </a:lnTo>
                  <a:lnTo>
                    <a:pt x="278659" y="1249382"/>
                  </a:lnTo>
                  <a:lnTo>
                    <a:pt x="282143" y="1244364"/>
                  </a:lnTo>
                  <a:lnTo>
                    <a:pt x="285626" y="1239362"/>
                  </a:lnTo>
                  <a:lnTo>
                    <a:pt x="289109" y="1237633"/>
                  </a:lnTo>
                  <a:lnTo>
                    <a:pt x="292592" y="1232693"/>
                  </a:lnTo>
                  <a:lnTo>
                    <a:pt x="296075" y="1227769"/>
                  </a:lnTo>
                  <a:lnTo>
                    <a:pt x="299559" y="1222861"/>
                  </a:lnTo>
                  <a:lnTo>
                    <a:pt x="303042" y="1217969"/>
                  </a:lnTo>
                  <a:lnTo>
                    <a:pt x="306525" y="1213093"/>
                  </a:lnTo>
                  <a:lnTo>
                    <a:pt x="310008" y="1208233"/>
                  </a:lnTo>
                  <a:lnTo>
                    <a:pt x="313492" y="1203389"/>
                  </a:lnTo>
                  <a:lnTo>
                    <a:pt x="316975" y="1198561"/>
                  </a:lnTo>
                  <a:lnTo>
                    <a:pt x="320458" y="1193748"/>
                  </a:lnTo>
                  <a:lnTo>
                    <a:pt x="323941" y="1188951"/>
                  </a:lnTo>
                  <a:lnTo>
                    <a:pt x="327425" y="1184169"/>
                  </a:lnTo>
                  <a:lnTo>
                    <a:pt x="330908" y="1179403"/>
                  </a:lnTo>
                  <a:lnTo>
                    <a:pt x="334391" y="1226498"/>
                  </a:lnTo>
                  <a:lnTo>
                    <a:pt x="337874" y="1222142"/>
                  </a:lnTo>
                  <a:lnTo>
                    <a:pt x="341358" y="1217798"/>
                  </a:lnTo>
                  <a:lnTo>
                    <a:pt x="344841" y="1213468"/>
                  </a:lnTo>
                  <a:lnTo>
                    <a:pt x="348324" y="1215109"/>
                  </a:lnTo>
                  <a:lnTo>
                    <a:pt x="351807" y="1210846"/>
                  </a:lnTo>
                  <a:lnTo>
                    <a:pt x="355291" y="1206595"/>
                  </a:lnTo>
                  <a:lnTo>
                    <a:pt x="358774" y="1202356"/>
                  </a:lnTo>
                  <a:lnTo>
                    <a:pt x="362257" y="1201138"/>
                  </a:lnTo>
                  <a:lnTo>
                    <a:pt x="365740" y="1196944"/>
                  </a:lnTo>
                  <a:lnTo>
                    <a:pt x="369224" y="1192761"/>
                  </a:lnTo>
                  <a:lnTo>
                    <a:pt x="372707" y="1188590"/>
                  </a:lnTo>
                  <a:lnTo>
                    <a:pt x="376190" y="1241936"/>
                  </a:lnTo>
                  <a:lnTo>
                    <a:pt x="379673" y="1238167"/>
                  </a:lnTo>
                  <a:lnTo>
                    <a:pt x="383157" y="1234407"/>
                  </a:lnTo>
                  <a:lnTo>
                    <a:pt x="386640" y="1230657"/>
                  </a:lnTo>
                  <a:lnTo>
                    <a:pt x="390123" y="1231876"/>
                  </a:lnTo>
                  <a:lnTo>
                    <a:pt x="393606" y="1228176"/>
                  </a:lnTo>
                  <a:lnTo>
                    <a:pt x="397090" y="1224486"/>
                  </a:lnTo>
                  <a:lnTo>
                    <a:pt x="400573" y="1220804"/>
                  </a:lnTo>
                  <a:lnTo>
                    <a:pt x="404056" y="1245610"/>
                  </a:lnTo>
                  <a:lnTo>
                    <a:pt x="407539" y="1242123"/>
                  </a:lnTo>
                  <a:lnTo>
                    <a:pt x="411023" y="1238645"/>
                  </a:lnTo>
                  <a:lnTo>
                    <a:pt x="414506" y="1235175"/>
                  </a:lnTo>
                  <a:lnTo>
                    <a:pt x="417989" y="1263813"/>
                  </a:lnTo>
                  <a:lnTo>
                    <a:pt x="421472" y="1260554"/>
                  </a:lnTo>
                  <a:lnTo>
                    <a:pt x="424956" y="1257302"/>
                  </a:lnTo>
                  <a:lnTo>
                    <a:pt x="428439" y="1254057"/>
                  </a:lnTo>
                  <a:lnTo>
                    <a:pt x="431922" y="1283173"/>
                  </a:lnTo>
                  <a:lnTo>
                    <a:pt x="435405" y="1280135"/>
                  </a:lnTo>
                  <a:lnTo>
                    <a:pt x="438889" y="1277104"/>
                  </a:lnTo>
                  <a:lnTo>
                    <a:pt x="442372" y="1274079"/>
                  </a:lnTo>
                  <a:lnTo>
                    <a:pt x="445855" y="1271059"/>
                  </a:lnTo>
                  <a:lnTo>
                    <a:pt x="449338" y="1283872"/>
                  </a:lnTo>
                  <a:lnTo>
                    <a:pt x="452822" y="1280956"/>
                  </a:lnTo>
                  <a:lnTo>
                    <a:pt x="456305" y="1278046"/>
                  </a:lnTo>
                  <a:lnTo>
                    <a:pt x="459788" y="1275141"/>
                  </a:lnTo>
                  <a:lnTo>
                    <a:pt x="463271" y="1288937"/>
                  </a:lnTo>
                  <a:lnTo>
                    <a:pt x="466755" y="1286138"/>
                  </a:lnTo>
                  <a:lnTo>
                    <a:pt x="470238" y="1283343"/>
                  </a:lnTo>
                  <a:lnTo>
                    <a:pt x="473721" y="1280554"/>
                  </a:lnTo>
                  <a:lnTo>
                    <a:pt x="477204" y="1308317"/>
                  </a:lnTo>
                  <a:lnTo>
                    <a:pt x="480688" y="1305707"/>
                  </a:lnTo>
                  <a:lnTo>
                    <a:pt x="484171" y="1303101"/>
                  </a:lnTo>
                  <a:lnTo>
                    <a:pt x="487654" y="1300500"/>
                  </a:lnTo>
                  <a:lnTo>
                    <a:pt x="491137" y="1305037"/>
                  </a:lnTo>
                  <a:lnTo>
                    <a:pt x="494621" y="1302483"/>
                  </a:lnTo>
                  <a:lnTo>
                    <a:pt x="498104" y="1299934"/>
                  </a:lnTo>
                  <a:lnTo>
                    <a:pt x="501587" y="1297388"/>
                  </a:lnTo>
                  <a:lnTo>
                    <a:pt x="505070" y="1308699"/>
                  </a:lnTo>
                  <a:lnTo>
                    <a:pt x="508554" y="1306235"/>
                  </a:lnTo>
                  <a:lnTo>
                    <a:pt x="512037" y="1303774"/>
                  </a:lnTo>
                  <a:lnTo>
                    <a:pt x="515520" y="1301318"/>
                  </a:lnTo>
                  <a:lnTo>
                    <a:pt x="519003" y="1298865"/>
                  </a:lnTo>
                  <a:lnTo>
                    <a:pt x="522487" y="1296417"/>
                  </a:lnTo>
                  <a:lnTo>
                    <a:pt x="525970" y="1293972"/>
                  </a:lnTo>
                  <a:lnTo>
                    <a:pt x="529453" y="1291531"/>
                  </a:lnTo>
                  <a:lnTo>
                    <a:pt x="532936" y="1302603"/>
                  </a:lnTo>
                  <a:lnTo>
                    <a:pt x="536420" y="1300237"/>
                  </a:lnTo>
                  <a:lnTo>
                    <a:pt x="539903" y="1297875"/>
                  </a:lnTo>
                  <a:lnTo>
                    <a:pt x="543386" y="1295516"/>
                  </a:lnTo>
                  <a:lnTo>
                    <a:pt x="546869" y="1293161"/>
                  </a:lnTo>
                  <a:lnTo>
                    <a:pt x="550353" y="1316015"/>
                  </a:lnTo>
                  <a:lnTo>
                    <a:pt x="553836" y="1313789"/>
                  </a:lnTo>
                  <a:lnTo>
                    <a:pt x="557319" y="1311566"/>
                  </a:lnTo>
                  <a:lnTo>
                    <a:pt x="560802" y="1309347"/>
                  </a:lnTo>
                  <a:lnTo>
                    <a:pt x="564286" y="1313082"/>
                  </a:lnTo>
                  <a:lnTo>
                    <a:pt x="567769" y="1310897"/>
                  </a:lnTo>
                  <a:lnTo>
                    <a:pt x="571252" y="1308715"/>
                  </a:lnTo>
                  <a:lnTo>
                    <a:pt x="574735" y="1306536"/>
                  </a:lnTo>
                  <a:lnTo>
                    <a:pt x="578218" y="1312559"/>
                  </a:lnTo>
                  <a:lnTo>
                    <a:pt x="581702" y="1310424"/>
                  </a:lnTo>
                  <a:lnTo>
                    <a:pt x="585185" y="1308292"/>
                  </a:lnTo>
                  <a:lnTo>
                    <a:pt x="588668" y="1306163"/>
                  </a:lnTo>
                  <a:lnTo>
                    <a:pt x="592151" y="1305202"/>
                  </a:lnTo>
                  <a:lnTo>
                    <a:pt x="595635" y="1303084"/>
                  </a:lnTo>
                  <a:lnTo>
                    <a:pt x="599118" y="1300969"/>
                  </a:lnTo>
                  <a:lnTo>
                    <a:pt x="602601" y="1298857"/>
                  </a:lnTo>
                  <a:lnTo>
                    <a:pt x="606084" y="1296748"/>
                  </a:lnTo>
                  <a:lnTo>
                    <a:pt x="609568" y="1294642"/>
                  </a:lnTo>
                  <a:lnTo>
                    <a:pt x="613051" y="1292539"/>
                  </a:lnTo>
                  <a:lnTo>
                    <a:pt x="616534" y="1290438"/>
                  </a:lnTo>
                  <a:lnTo>
                    <a:pt x="620017" y="1298904"/>
                  </a:lnTo>
                  <a:lnTo>
                    <a:pt x="623501" y="1296854"/>
                  </a:lnTo>
                  <a:lnTo>
                    <a:pt x="626984" y="1294807"/>
                  </a:lnTo>
                  <a:lnTo>
                    <a:pt x="630467" y="1292763"/>
                  </a:lnTo>
                  <a:lnTo>
                    <a:pt x="633950" y="1296462"/>
                  </a:lnTo>
                  <a:lnTo>
                    <a:pt x="637434" y="1294447"/>
                  </a:lnTo>
                  <a:lnTo>
                    <a:pt x="640917" y="1292435"/>
                  </a:lnTo>
                  <a:lnTo>
                    <a:pt x="644400" y="1290425"/>
                  </a:lnTo>
                  <a:lnTo>
                    <a:pt x="647883" y="1288418"/>
                  </a:lnTo>
                  <a:lnTo>
                    <a:pt x="651367" y="1286414"/>
                  </a:lnTo>
                  <a:lnTo>
                    <a:pt x="654850" y="1284412"/>
                  </a:lnTo>
                  <a:lnTo>
                    <a:pt x="658333" y="1282413"/>
                  </a:lnTo>
                  <a:lnTo>
                    <a:pt x="661816" y="1280416"/>
                  </a:lnTo>
                  <a:lnTo>
                    <a:pt x="665300" y="1278423"/>
                  </a:lnTo>
                  <a:lnTo>
                    <a:pt x="668783" y="1276431"/>
                  </a:lnTo>
                  <a:lnTo>
                    <a:pt x="672266" y="1274443"/>
                  </a:lnTo>
                  <a:lnTo>
                    <a:pt x="675749" y="1272456"/>
                  </a:lnTo>
                  <a:lnTo>
                    <a:pt x="679233" y="1277517"/>
                  </a:lnTo>
                  <a:lnTo>
                    <a:pt x="682716" y="1275563"/>
                  </a:lnTo>
                  <a:lnTo>
                    <a:pt x="686199" y="1273612"/>
                  </a:lnTo>
                  <a:lnTo>
                    <a:pt x="689682" y="1271663"/>
                  </a:lnTo>
                  <a:lnTo>
                    <a:pt x="693166" y="1272050"/>
                  </a:lnTo>
                  <a:lnTo>
                    <a:pt x="696649" y="1270115"/>
                  </a:lnTo>
                  <a:lnTo>
                    <a:pt x="700132" y="1268182"/>
                  </a:lnTo>
                  <a:lnTo>
                    <a:pt x="703615" y="1266252"/>
                  </a:lnTo>
                  <a:lnTo>
                    <a:pt x="707099" y="1273554"/>
                  </a:lnTo>
                  <a:lnTo>
                    <a:pt x="710582" y="1271663"/>
                  </a:lnTo>
                  <a:lnTo>
                    <a:pt x="714065" y="1269773"/>
                  </a:lnTo>
                  <a:lnTo>
                    <a:pt x="717548" y="1267887"/>
                  </a:lnTo>
                  <a:lnTo>
                    <a:pt x="721032" y="1268284"/>
                  </a:lnTo>
                  <a:lnTo>
                    <a:pt x="724515" y="1266410"/>
                  </a:lnTo>
                  <a:lnTo>
                    <a:pt x="727998" y="1264538"/>
                  </a:lnTo>
                  <a:lnTo>
                    <a:pt x="731481" y="1262668"/>
                  </a:lnTo>
                  <a:lnTo>
                    <a:pt x="734965" y="1275288"/>
                  </a:lnTo>
                  <a:lnTo>
                    <a:pt x="738448" y="1273474"/>
                  </a:lnTo>
                  <a:lnTo>
                    <a:pt x="741931" y="1271663"/>
                  </a:lnTo>
                  <a:lnTo>
                    <a:pt x="745414" y="1269853"/>
                  </a:lnTo>
                  <a:lnTo>
                    <a:pt x="748898" y="1268046"/>
                  </a:lnTo>
                  <a:lnTo>
                    <a:pt x="752381" y="1266241"/>
                  </a:lnTo>
                  <a:lnTo>
                    <a:pt x="755864" y="1264438"/>
                  </a:lnTo>
                  <a:lnTo>
                    <a:pt x="759347" y="1262637"/>
                  </a:lnTo>
                  <a:lnTo>
                    <a:pt x="762831" y="1260838"/>
                  </a:lnTo>
                  <a:lnTo>
                    <a:pt x="766314" y="1260152"/>
                  </a:lnTo>
                  <a:lnTo>
                    <a:pt x="769797" y="1258361"/>
                  </a:lnTo>
                  <a:lnTo>
                    <a:pt x="773280" y="1256572"/>
                  </a:lnTo>
                  <a:lnTo>
                    <a:pt x="776764" y="1254786"/>
                  </a:lnTo>
                  <a:lnTo>
                    <a:pt x="780247" y="1256343"/>
                  </a:lnTo>
                  <a:lnTo>
                    <a:pt x="783730" y="1254572"/>
                  </a:lnTo>
                  <a:lnTo>
                    <a:pt x="787213" y="1252803"/>
                  </a:lnTo>
                  <a:lnTo>
                    <a:pt x="790697" y="1251035"/>
                  </a:lnTo>
                  <a:lnTo>
                    <a:pt x="794180" y="1255896"/>
                  </a:lnTo>
                  <a:lnTo>
                    <a:pt x="797663" y="1254155"/>
                  </a:lnTo>
                  <a:lnTo>
                    <a:pt x="801146" y="1252415"/>
                  </a:lnTo>
                  <a:lnTo>
                    <a:pt x="804630" y="1250677"/>
                  </a:lnTo>
                  <a:lnTo>
                    <a:pt x="808113" y="1250042"/>
                  </a:lnTo>
                  <a:lnTo>
                    <a:pt x="811596" y="1248311"/>
                  </a:lnTo>
                  <a:lnTo>
                    <a:pt x="815079" y="1246583"/>
                  </a:lnTo>
                  <a:lnTo>
                    <a:pt x="818563" y="1244857"/>
                  </a:lnTo>
                  <a:lnTo>
                    <a:pt x="822046" y="1248624"/>
                  </a:lnTo>
                  <a:lnTo>
                    <a:pt x="825529" y="1246918"/>
                  </a:lnTo>
                  <a:lnTo>
                    <a:pt x="829012" y="1245215"/>
                  </a:lnTo>
                  <a:lnTo>
                    <a:pt x="832496" y="1243513"/>
                  </a:lnTo>
                  <a:lnTo>
                    <a:pt x="835979" y="1241814"/>
                  </a:lnTo>
                  <a:lnTo>
                    <a:pt x="839462" y="1240116"/>
                  </a:lnTo>
                  <a:lnTo>
                    <a:pt x="842945" y="1238420"/>
                  </a:lnTo>
                  <a:lnTo>
                    <a:pt x="846429" y="1236727"/>
                  </a:lnTo>
                  <a:lnTo>
                    <a:pt x="849912" y="1237249"/>
                  </a:lnTo>
                  <a:lnTo>
                    <a:pt x="853395" y="1235565"/>
                  </a:lnTo>
                  <a:lnTo>
                    <a:pt x="856878" y="1233884"/>
                  </a:lnTo>
                  <a:lnTo>
                    <a:pt x="860361" y="1232204"/>
                  </a:lnTo>
                  <a:lnTo>
                    <a:pt x="863845" y="1230526"/>
                  </a:lnTo>
                  <a:lnTo>
                    <a:pt x="867328" y="1228850"/>
                  </a:lnTo>
                  <a:lnTo>
                    <a:pt x="870811" y="1227176"/>
                  </a:lnTo>
                  <a:lnTo>
                    <a:pt x="874294" y="1225504"/>
                  </a:lnTo>
                  <a:lnTo>
                    <a:pt x="877778" y="1223833"/>
                  </a:lnTo>
                  <a:lnTo>
                    <a:pt x="881261" y="1225535"/>
                  </a:lnTo>
                  <a:lnTo>
                    <a:pt x="884744" y="1223878"/>
                  </a:lnTo>
                  <a:lnTo>
                    <a:pt x="888227" y="1222223"/>
                  </a:lnTo>
                  <a:lnTo>
                    <a:pt x="891711" y="1220569"/>
                  </a:lnTo>
                  <a:lnTo>
                    <a:pt x="895194" y="1226691"/>
                  </a:lnTo>
                  <a:lnTo>
                    <a:pt x="898677" y="1225063"/>
                  </a:lnTo>
                  <a:lnTo>
                    <a:pt x="902160" y="1223437"/>
                  </a:lnTo>
                  <a:lnTo>
                    <a:pt x="905644" y="1221812"/>
                  </a:lnTo>
                  <a:lnTo>
                    <a:pt x="909127" y="1226733"/>
                  </a:lnTo>
                  <a:lnTo>
                    <a:pt x="912610" y="1225130"/>
                  </a:lnTo>
                  <a:lnTo>
                    <a:pt x="916093" y="1223529"/>
                  </a:lnTo>
                  <a:lnTo>
                    <a:pt x="919577" y="1221929"/>
                  </a:lnTo>
                  <a:lnTo>
                    <a:pt x="923060" y="1234080"/>
                  </a:lnTo>
                  <a:lnTo>
                    <a:pt x="926543" y="1232521"/>
                  </a:lnTo>
                  <a:lnTo>
                    <a:pt x="930026" y="1230964"/>
                  </a:lnTo>
                  <a:lnTo>
                    <a:pt x="933510" y="1229409"/>
                  </a:lnTo>
                  <a:lnTo>
                    <a:pt x="936993" y="1229924"/>
                  </a:lnTo>
                  <a:lnTo>
                    <a:pt x="940476" y="1228378"/>
                  </a:lnTo>
                  <a:lnTo>
                    <a:pt x="943959" y="1226832"/>
                  </a:lnTo>
                  <a:lnTo>
                    <a:pt x="947443" y="1225289"/>
                  </a:lnTo>
                  <a:lnTo>
                    <a:pt x="950926" y="1226851"/>
                  </a:lnTo>
                  <a:lnTo>
                    <a:pt x="954409" y="1225319"/>
                  </a:lnTo>
                  <a:lnTo>
                    <a:pt x="957892" y="1223788"/>
                  </a:lnTo>
                  <a:lnTo>
                    <a:pt x="961376" y="1222259"/>
                  </a:lnTo>
                  <a:lnTo>
                    <a:pt x="964859" y="1231903"/>
                  </a:lnTo>
                  <a:lnTo>
                    <a:pt x="968342" y="1230406"/>
                  </a:lnTo>
                  <a:lnTo>
                    <a:pt x="971825" y="1228910"/>
                  </a:lnTo>
                  <a:lnTo>
                    <a:pt x="975309" y="1227416"/>
                  </a:lnTo>
                  <a:lnTo>
                    <a:pt x="978792" y="1234785"/>
                  </a:lnTo>
                  <a:lnTo>
                    <a:pt x="982275" y="1233317"/>
                  </a:lnTo>
                  <a:lnTo>
                    <a:pt x="985758" y="1231850"/>
                  </a:lnTo>
                  <a:lnTo>
                    <a:pt x="989242" y="1230385"/>
                  </a:lnTo>
                  <a:lnTo>
                    <a:pt x="992725" y="1228921"/>
                  </a:lnTo>
                  <a:lnTo>
                    <a:pt x="996208" y="1248980"/>
                  </a:lnTo>
                  <a:lnTo>
                    <a:pt x="999691" y="1247574"/>
                  </a:lnTo>
                  <a:lnTo>
                    <a:pt x="1003175" y="1246169"/>
                  </a:lnTo>
                  <a:lnTo>
                    <a:pt x="1006658" y="1244765"/>
                  </a:lnTo>
                  <a:lnTo>
                    <a:pt x="1010141" y="1253094"/>
                  </a:lnTo>
                  <a:lnTo>
                    <a:pt x="1013624" y="1251717"/>
                  </a:lnTo>
                  <a:lnTo>
                    <a:pt x="1017108" y="1250342"/>
                  </a:lnTo>
                  <a:lnTo>
                    <a:pt x="1020591" y="1248968"/>
                  </a:lnTo>
                  <a:lnTo>
                    <a:pt x="1024074" y="1247595"/>
                  </a:lnTo>
                  <a:lnTo>
                    <a:pt x="1027557" y="1246223"/>
                  </a:lnTo>
                  <a:lnTo>
                    <a:pt x="1031041" y="1244853"/>
                  </a:lnTo>
                  <a:lnTo>
                    <a:pt x="1034524" y="1243484"/>
                  </a:lnTo>
                  <a:lnTo>
                    <a:pt x="1038007" y="1243877"/>
                  </a:lnTo>
                  <a:lnTo>
                    <a:pt x="1041490" y="1242515"/>
                  </a:lnTo>
                  <a:lnTo>
                    <a:pt x="1044974" y="1241154"/>
                  </a:lnTo>
                  <a:lnTo>
                    <a:pt x="1048457" y="1239794"/>
                  </a:lnTo>
                  <a:lnTo>
                    <a:pt x="1051940" y="1242823"/>
                  </a:lnTo>
                  <a:lnTo>
                    <a:pt x="1055423" y="1241476"/>
                  </a:lnTo>
                  <a:lnTo>
                    <a:pt x="1058907" y="1240131"/>
                  </a:lnTo>
                  <a:lnTo>
                    <a:pt x="1062390" y="1238786"/>
                  </a:lnTo>
                  <a:lnTo>
                    <a:pt x="1065873" y="1244364"/>
                  </a:lnTo>
                  <a:lnTo>
                    <a:pt x="1069356" y="1243038"/>
                  </a:lnTo>
                  <a:lnTo>
                    <a:pt x="1072840" y="1241714"/>
                  </a:lnTo>
                  <a:lnTo>
                    <a:pt x="1076323" y="1240391"/>
                  </a:lnTo>
                  <a:lnTo>
                    <a:pt x="1079806" y="1253262"/>
                  </a:lnTo>
                  <a:lnTo>
                    <a:pt x="1083289" y="1251974"/>
                  </a:lnTo>
                  <a:lnTo>
                    <a:pt x="1086773" y="1250688"/>
                  </a:lnTo>
                  <a:lnTo>
                    <a:pt x="1090256" y="1249403"/>
                  </a:lnTo>
                  <a:lnTo>
                    <a:pt x="1093739" y="1248118"/>
                  </a:lnTo>
                  <a:lnTo>
                    <a:pt x="1097222" y="1251701"/>
                  </a:lnTo>
                  <a:lnTo>
                    <a:pt x="1100706" y="1250430"/>
                  </a:lnTo>
                  <a:lnTo>
                    <a:pt x="1104189" y="1249161"/>
                  </a:lnTo>
                  <a:lnTo>
                    <a:pt x="1107672" y="1247892"/>
                  </a:lnTo>
                  <a:lnTo>
                    <a:pt x="1111155" y="1258465"/>
                  </a:lnTo>
                  <a:lnTo>
                    <a:pt x="1114639" y="1257226"/>
                  </a:lnTo>
                  <a:lnTo>
                    <a:pt x="1118122" y="1255988"/>
                  </a:lnTo>
                  <a:lnTo>
                    <a:pt x="1121605" y="1254751"/>
                  </a:lnTo>
                  <a:lnTo>
                    <a:pt x="1125088" y="1253515"/>
                  </a:lnTo>
                  <a:lnTo>
                    <a:pt x="1128572" y="1252280"/>
                  </a:lnTo>
                  <a:lnTo>
                    <a:pt x="1132055" y="1251046"/>
                  </a:lnTo>
                  <a:lnTo>
                    <a:pt x="1135538" y="1249813"/>
                  </a:lnTo>
                  <a:lnTo>
                    <a:pt x="1139021" y="1258548"/>
                  </a:lnTo>
                  <a:lnTo>
                    <a:pt x="1142505" y="1257339"/>
                  </a:lnTo>
                  <a:lnTo>
                    <a:pt x="1145988" y="1256131"/>
                  </a:lnTo>
                  <a:lnTo>
                    <a:pt x="1149471" y="1254925"/>
                  </a:lnTo>
                  <a:lnTo>
                    <a:pt x="1152954" y="1253719"/>
                  </a:lnTo>
                  <a:lnTo>
                    <a:pt x="1156437" y="1252514"/>
                  </a:lnTo>
                  <a:lnTo>
                    <a:pt x="1159921" y="1251310"/>
                  </a:lnTo>
                  <a:lnTo>
                    <a:pt x="1163404" y="1250107"/>
                  </a:lnTo>
                  <a:lnTo>
                    <a:pt x="1166887" y="1253443"/>
                  </a:lnTo>
                  <a:lnTo>
                    <a:pt x="1170370" y="1252252"/>
                  </a:lnTo>
                  <a:lnTo>
                    <a:pt x="1173854" y="1251062"/>
                  </a:lnTo>
                  <a:lnTo>
                    <a:pt x="1177337" y="1249873"/>
                  </a:lnTo>
                  <a:lnTo>
                    <a:pt x="1180820" y="1253173"/>
                  </a:lnTo>
                  <a:lnTo>
                    <a:pt x="1184303" y="1251996"/>
                  </a:lnTo>
                  <a:lnTo>
                    <a:pt x="1187787" y="1250819"/>
                  </a:lnTo>
                  <a:lnTo>
                    <a:pt x="1191270" y="1249643"/>
                  </a:lnTo>
                  <a:lnTo>
                    <a:pt x="1194753" y="1248469"/>
                  </a:lnTo>
                  <a:lnTo>
                    <a:pt x="1198236" y="1247295"/>
                  </a:lnTo>
                  <a:lnTo>
                    <a:pt x="1201720" y="1246122"/>
                  </a:lnTo>
                  <a:lnTo>
                    <a:pt x="1205203" y="1244950"/>
                  </a:lnTo>
                  <a:lnTo>
                    <a:pt x="1208686" y="1243778"/>
                  </a:lnTo>
                  <a:lnTo>
                    <a:pt x="1212169" y="1242608"/>
                  </a:lnTo>
                  <a:lnTo>
                    <a:pt x="1215653" y="1241439"/>
                  </a:lnTo>
                  <a:lnTo>
                    <a:pt x="1219136" y="1240270"/>
                  </a:lnTo>
                  <a:lnTo>
                    <a:pt x="1222619" y="1239103"/>
                  </a:lnTo>
                  <a:lnTo>
                    <a:pt x="1226102" y="1237936"/>
                  </a:lnTo>
                  <a:lnTo>
                    <a:pt x="1229586" y="1236770"/>
                  </a:lnTo>
                  <a:lnTo>
                    <a:pt x="1233069" y="1235606"/>
                  </a:lnTo>
                  <a:lnTo>
                    <a:pt x="1236552" y="1234442"/>
                  </a:lnTo>
                  <a:lnTo>
                    <a:pt x="1240035" y="1251026"/>
                  </a:lnTo>
                  <a:lnTo>
                    <a:pt x="1243519" y="1249900"/>
                  </a:lnTo>
                  <a:lnTo>
                    <a:pt x="1247002" y="1248775"/>
                  </a:lnTo>
                  <a:lnTo>
                    <a:pt x="1250485" y="1247651"/>
                  </a:lnTo>
                  <a:lnTo>
                    <a:pt x="1253968" y="1251500"/>
                  </a:lnTo>
                  <a:lnTo>
                    <a:pt x="1257452" y="1250388"/>
                  </a:lnTo>
                  <a:lnTo>
                    <a:pt x="1260935" y="1249276"/>
                  </a:lnTo>
                  <a:lnTo>
                    <a:pt x="1264418" y="1248166"/>
                  </a:lnTo>
                  <a:lnTo>
                    <a:pt x="1267901" y="1249873"/>
                  </a:lnTo>
                  <a:lnTo>
                    <a:pt x="1271385" y="1248769"/>
                  </a:lnTo>
                  <a:lnTo>
                    <a:pt x="1274868" y="1247667"/>
                  </a:lnTo>
                  <a:lnTo>
                    <a:pt x="1278351" y="1246565"/>
                  </a:lnTo>
                  <a:lnTo>
                    <a:pt x="1281834" y="1255138"/>
                  </a:lnTo>
                  <a:lnTo>
                    <a:pt x="1285318" y="1254057"/>
                  </a:lnTo>
                  <a:lnTo>
                    <a:pt x="1288801" y="1252977"/>
                  </a:lnTo>
                  <a:lnTo>
                    <a:pt x="1292284" y="1251898"/>
                  </a:lnTo>
                  <a:lnTo>
                    <a:pt x="1295767" y="1251500"/>
                  </a:lnTo>
                  <a:lnTo>
                    <a:pt x="1299251" y="1250424"/>
                  </a:lnTo>
                  <a:lnTo>
                    <a:pt x="1302734" y="1249348"/>
                  </a:lnTo>
                  <a:lnTo>
                    <a:pt x="1306217" y="1248273"/>
                  </a:lnTo>
                  <a:lnTo>
                    <a:pt x="1309700" y="1247199"/>
                  </a:lnTo>
                  <a:lnTo>
                    <a:pt x="1313184" y="1246126"/>
                  </a:lnTo>
                  <a:lnTo>
                    <a:pt x="1316667" y="1245053"/>
                  </a:lnTo>
                  <a:lnTo>
                    <a:pt x="1320150" y="1243981"/>
                  </a:lnTo>
                  <a:lnTo>
                    <a:pt x="1323633" y="1242910"/>
                  </a:lnTo>
                  <a:lnTo>
                    <a:pt x="1327117" y="1242531"/>
                  </a:lnTo>
                  <a:lnTo>
                    <a:pt x="1330600" y="1241463"/>
                  </a:lnTo>
                  <a:lnTo>
                    <a:pt x="1334083" y="1240395"/>
                  </a:lnTo>
                  <a:lnTo>
                    <a:pt x="1337566" y="1239328"/>
                  </a:lnTo>
                  <a:lnTo>
                    <a:pt x="1341050" y="1245790"/>
                  </a:lnTo>
                  <a:lnTo>
                    <a:pt x="1344533" y="1244739"/>
                  </a:lnTo>
                  <a:lnTo>
                    <a:pt x="1348016" y="1243689"/>
                  </a:lnTo>
                  <a:lnTo>
                    <a:pt x="1351499" y="1242639"/>
                  </a:lnTo>
                  <a:lnTo>
                    <a:pt x="1354983" y="1241591"/>
                  </a:lnTo>
                  <a:lnTo>
                    <a:pt x="1358466" y="1240542"/>
                  </a:lnTo>
                  <a:lnTo>
                    <a:pt x="1361949" y="1239495"/>
                  </a:lnTo>
                  <a:lnTo>
                    <a:pt x="1365432" y="1238449"/>
                  </a:lnTo>
                  <a:lnTo>
                    <a:pt x="1368916" y="1237403"/>
                  </a:lnTo>
                  <a:lnTo>
                    <a:pt x="1372399" y="1236358"/>
                  </a:lnTo>
                  <a:lnTo>
                    <a:pt x="1375882" y="1235313"/>
                  </a:lnTo>
                  <a:lnTo>
                    <a:pt x="1379365" y="1234269"/>
                  </a:lnTo>
                  <a:lnTo>
                    <a:pt x="1382849" y="1238674"/>
                  </a:lnTo>
                  <a:lnTo>
                    <a:pt x="1386332" y="1237641"/>
                  </a:lnTo>
                  <a:lnTo>
                    <a:pt x="1389815" y="1236610"/>
                  </a:lnTo>
                  <a:lnTo>
                    <a:pt x="1393298" y="1235579"/>
                  </a:lnTo>
                  <a:lnTo>
                    <a:pt x="1396782" y="1253437"/>
                  </a:lnTo>
                  <a:lnTo>
                    <a:pt x="1400265" y="1252442"/>
                  </a:lnTo>
                  <a:lnTo>
                    <a:pt x="1403748" y="1251448"/>
                  </a:lnTo>
                  <a:lnTo>
                    <a:pt x="1407231" y="1250454"/>
                  </a:lnTo>
                  <a:lnTo>
                    <a:pt x="1410715" y="1262328"/>
                  </a:lnTo>
                  <a:lnTo>
                    <a:pt x="1414198" y="1261359"/>
                  </a:lnTo>
                  <a:lnTo>
                    <a:pt x="1417681" y="1260391"/>
                  </a:lnTo>
                  <a:lnTo>
                    <a:pt x="1421164" y="1259423"/>
                  </a:lnTo>
                  <a:lnTo>
                    <a:pt x="1424648" y="1258456"/>
                  </a:lnTo>
                  <a:lnTo>
                    <a:pt x="1428131" y="1260475"/>
                  </a:lnTo>
                  <a:lnTo>
                    <a:pt x="1431614" y="1259515"/>
                  </a:lnTo>
                  <a:lnTo>
                    <a:pt x="1435097" y="1258555"/>
                  </a:lnTo>
                  <a:lnTo>
                    <a:pt x="1438580" y="1257596"/>
                  </a:lnTo>
                  <a:lnTo>
                    <a:pt x="1442064" y="1271663"/>
                  </a:lnTo>
                  <a:lnTo>
                    <a:pt x="1445547" y="1270732"/>
                  </a:lnTo>
                  <a:lnTo>
                    <a:pt x="1449030" y="1269801"/>
                  </a:lnTo>
                  <a:lnTo>
                    <a:pt x="1452513" y="1268871"/>
                  </a:lnTo>
                  <a:lnTo>
                    <a:pt x="1455997" y="1269064"/>
                  </a:lnTo>
                  <a:lnTo>
                    <a:pt x="1459480" y="1268137"/>
                  </a:lnTo>
                  <a:lnTo>
                    <a:pt x="1462963" y="1267211"/>
                  </a:lnTo>
                  <a:lnTo>
                    <a:pt x="1466446" y="1266285"/>
                  </a:lnTo>
                  <a:lnTo>
                    <a:pt x="1469930" y="1277435"/>
                  </a:lnTo>
                  <a:lnTo>
                    <a:pt x="1473413" y="1276532"/>
                  </a:lnTo>
                  <a:lnTo>
                    <a:pt x="1476896" y="1275629"/>
                  </a:lnTo>
                  <a:lnTo>
                    <a:pt x="1480379" y="1274726"/>
                  </a:lnTo>
                  <a:lnTo>
                    <a:pt x="1483863" y="1274362"/>
                  </a:lnTo>
                  <a:lnTo>
                    <a:pt x="1487346" y="1273462"/>
                  </a:lnTo>
                  <a:lnTo>
                    <a:pt x="1490829" y="1272562"/>
                  </a:lnTo>
                  <a:lnTo>
                    <a:pt x="1494312" y="1271663"/>
                  </a:lnTo>
                  <a:lnTo>
                    <a:pt x="1497796" y="1271842"/>
                  </a:lnTo>
                  <a:lnTo>
                    <a:pt x="1501279" y="1270946"/>
                  </a:lnTo>
                  <a:lnTo>
                    <a:pt x="1504762" y="1270050"/>
                  </a:lnTo>
                  <a:lnTo>
                    <a:pt x="1508245" y="1269155"/>
                  </a:lnTo>
                  <a:lnTo>
                    <a:pt x="1511729" y="1269878"/>
                  </a:lnTo>
                  <a:lnTo>
                    <a:pt x="1515212" y="1268987"/>
                  </a:lnTo>
                  <a:lnTo>
                    <a:pt x="1518695" y="1268096"/>
                  </a:lnTo>
                  <a:lnTo>
                    <a:pt x="1522178" y="1267206"/>
                  </a:lnTo>
                  <a:lnTo>
                    <a:pt x="1525662" y="1266316"/>
                  </a:lnTo>
                  <a:lnTo>
                    <a:pt x="1529145" y="1270253"/>
                  </a:lnTo>
                  <a:lnTo>
                    <a:pt x="1532628" y="1269372"/>
                  </a:lnTo>
                  <a:lnTo>
                    <a:pt x="1536111" y="1268492"/>
                  </a:lnTo>
                  <a:lnTo>
                    <a:pt x="1539595" y="1267612"/>
                  </a:lnTo>
                  <a:lnTo>
                    <a:pt x="1543078" y="1268859"/>
                  </a:lnTo>
                  <a:lnTo>
                    <a:pt x="1546561" y="1267984"/>
                  </a:lnTo>
                  <a:lnTo>
                    <a:pt x="1550044" y="1267110"/>
                  </a:lnTo>
                  <a:lnTo>
                    <a:pt x="1553528" y="1266236"/>
                  </a:lnTo>
                  <a:lnTo>
                    <a:pt x="1557011" y="1278291"/>
                  </a:lnTo>
                  <a:lnTo>
                    <a:pt x="1560494" y="1277440"/>
                  </a:lnTo>
                  <a:lnTo>
                    <a:pt x="1563977" y="1276589"/>
                  </a:lnTo>
                  <a:lnTo>
                    <a:pt x="1567461" y="1275738"/>
                  </a:lnTo>
                  <a:lnTo>
                    <a:pt x="1570944" y="1275393"/>
                  </a:lnTo>
                  <a:lnTo>
                    <a:pt x="1574427" y="1274545"/>
                  </a:lnTo>
                  <a:lnTo>
                    <a:pt x="1577910" y="1273696"/>
                  </a:lnTo>
                  <a:lnTo>
                    <a:pt x="1581394" y="1272849"/>
                  </a:lnTo>
                  <a:lnTo>
                    <a:pt x="1584877" y="1279979"/>
                  </a:lnTo>
                  <a:lnTo>
                    <a:pt x="1588360" y="1279145"/>
                  </a:lnTo>
                  <a:lnTo>
                    <a:pt x="1591843" y="1278312"/>
                  </a:lnTo>
                  <a:lnTo>
                    <a:pt x="1595327" y="1277479"/>
                  </a:lnTo>
                  <a:lnTo>
                    <a:pt x="1598810" y="1285814"/>
                  </a:lnTo>
                  <a:lnTo>
                    <a:pt x="1602293" y="1284997"/>
                  </a:lnTo>
                  <a:lnTo>
                    <a:pt x="1605776" y="1284180"/>
                  </a:lnTo>
                  <a:lnTo>
                    <a:pt x="1609260" y="1283364"/>
                  </a:lnTo>
                  <a:lnTo>
                    <a:pt x="1612743" y="1293213"/>
                  </a:lnTo>
                  <a:lnTo>
                    <a:pt x="1616226" y="1292415"/>
                  </a:lnTo>
                  <a:lnTo>
                    <a:pt x="1619709" y="1291618"/>
                  </a:lnTo>
                  <a:lnTo>
                    <a:pt x="1623193" y="1290821"/>
                  </a:lnTo>
                  <a:lnTo>
                    <a:pt x="1626676" y="1291837"/>
                  </a:lnTo>
                  <a:lnTo>
                    <a:pt x="1630159" y="1291044"/>
                  </a:lnTo>
                  <a:lnTo>
                    <a:pt x="1633642" y="1290252"/>
                  </a:lnTo>
                  <a:lnTo>
                    <a:pt x="1637126" y="1289459"/>
                  </a:lnTo>
                  <a:lnTo>
                    <a:pt x="1640609" y="1288667"/>
                  </a:lnTo>
                  <a:lnTo>
                    <a:pt x="1644092" y="1295909"/>
                  </a:lnTo>
                  <a:lnTo>
                    <a:pt x="1647575" y="1295131"/>
                  </a:lnTo>
                  <a:lnTo>
                    <a:pt x="1651059" y="1294354"/>
                  </a:lnTo>
                  <a:lnTo>
                    <a:pt x="1654542" y="1293576"/>
                  </a:lnTo>
                  <a:lnTo>
                    <a:pt x="1658025" y="1293239"/>
                  </a:lnTo>
                  <a:lnTo>
                    <a:pt x="1661508" y="1292464"/>
                  </a:lnTo>
                  <a:lnTo>
                    <a:pt x="1664992" y="1291688"/>
                  </a:lnTo>
                  <a:lnTo>
                    <a:pt x="1668475" y="1290913"/>
                  </a:lnTo>
                  <a:lnTo>
                    <a:pt x="1671958" y="1291022"/>
                  </a:lnTo>
                  <a:lnTo>
                    <a:pt x="1675441" y="1290249"/>
                  </a:lnTo>
                  <a:lnTo>
                    <a:pt x="1678925" y="1289476"/>
                  </a:lnTo>
                  <a:lnTo>
                    <a:pt x="1682408" y="1288704"/>
                  </a:lnTo>
                  <a:lnTo>
                    <a:pt x="1685891" y="1300834"/>
                  </a:lnTo>
                  <a:lnTo>
                    <a:pt x="1689374" y="1300083"/>
                  </a:lnTo>
                  <a:lnTo>
                    <a:pt x="1692858" y="1299332"/>
                  </a:lnTo>
                  <a:lnTo>
                    <a:pt x="1696341" y="1298582"/>
                  </a:lnTo>
                  <a:lnTo>
                    <a:pt x="1699824" y="1301986"/>
                  </a:lnTo>
                  <a:lnTo>
                    <a:pt x="1703307" y="1301243"/>
                  </a:lnTo>
                  <a:lnTo>
                    <a:pt x="1706791" y="1300500"/>
                  </a:lnTo>
                  <a:lnTo>
                    <a:pt x="1710274" y="1299757"/>
                  </a:lnTo>
                  <a:lnTo>
                    <a:pt x="1713757" y="1301892"/>
                  </a:lnTo>
                  <a:lnTo>
                    <a:pt x="1717240" y="1301155"/>
                  </a:lnTo>
                  <a:lnTo>
                    <a:pt x="1720723" y="1300418"/>
                  </a:lnTo>
                  <a:lnTo>
                    <a:pt x="1724207" y="1299681"/>
                  </a:lnTo>
                  <a:lnTo>
                    <a:pt x="1727690" y="1302608"/>
                  </a:lnTo>
                  <a:lnTo>
                    <a:pt x="1731173" y="1301878"/>
                  </a:lnTo>
                  <a:lnTo>
                    <a:pt x="1734656" y="1301148"/>
                  </a:lnTo>
                  <a:lnTo>
                    <a:pt x="1738140" y="1300419"/>
                  </a:lnTo>
                  <a:lnTo>
                    <a:pt x="1741623" y="1299690"/>
                  </a:lnTo>
                  <a:lnTo>
                    <a:pt x="1741623" y="1300095"/>
                  </a:lnTo>
                  <a:lnTo>
                    <a:pt x="1741623" y="1300500"/>
                  </a:lnTo>
                  <a:lnTo>
                    <a:pt x="1741623" y="1300904"/>
                  </a:lnTo>
                  <a:lnTo>
                    <a:pt x="1741623" y="1301307"/>
                  </a:lnTo>
                  <a:lnTo>
                    <a:pt x="1741623" y="1301709"/>
                  </a:lnTo>
                  <a:lnTo>
                    <a:pt x="1741623" y="1302111"/>
                  </a:lnTo>
                  <a:lnTo>
                    <a:pt x="1741623" y="1302512"/>
                  </a:lnTo>
                  <a:lnTo>
                    <a:pt x="1741623" y="1302912"/>
                  </a:lnTo>
                  <a:lnTo>
                    <a:pt x="1745106" y="1302188"/>
                  </a:lnTo>
                  <a:lnTo>
                    <a:pt x="1748589" y="1301464"/>
                  </a:lnTo>
                  <a:lnTo>
                    <a:pt x="1752073" y="1300741"/>
                  </a:lnTo>
                  <a:lnTo>
                    <a:pt x="1755556" y="1300018"/>
                  </a:lnTo>
                  <a:lnTo>
                    <a:pt x="1759039" y="1301697"/>
                  </a:lnTo>
                  <a:lnTo>
                    <a:pt x="1762522" y="1300979"/>
                  </a:lnTo>
                  <a:lnTo>
                    <a:pt x="1766006" y="1300261"/>
                  </a:lnTo>
                  <a:lnTo>
                    <a:pt x="1769489" y="1299543"/>
                  </a:lnTo>
                  <a:lnTo>
                    <a:pt x="1772972" y="1300817"/>
                  </a:lnTo>
                  <a:lnTo>
                    <a:pt x="1776455" y="1300103"/>
                  </a:lnTo>
                  <a:lnTo>
                    <a:pt x="1779939" y="1299389"/>
                  </a:lnTo>
                  <a:lnTo>
                    <a:pt x="1783422" y="1298676"/>
                  </a:lnTo>
                  <a:lnTo>
                    <a:pt x="1786905" y="1297962"/>
                  </a:lnTo>
                  <a:lnTo>
                    <a:pt x="1790388" y="1297249"/>
                  </a:lnTo>
                  <a:lnTo>
                    <a:pt x="1793872" y="1296537"/>
                  </a:lnTo>
                  <a:lnTo>
                    <a:pt x="1797355" y="1295825"/>
                  </a:lnTo>
                  <a:lnTo>
                    <a:pt x="1800838" y="1297110"/>
                  </a:lnTo>
                  <a:lnTo>
                    <a:pt x="1804321" y="1296401"/>
                  </a:lnTo>
                  <a:lnTo>
                    <a:pt x="1807805" y="1295693"/>
                  </a:lnTo>
                  <a:lnTo>
                    <a:pt x="1811288" y="1294985"/>
                  </a:lnTo>
                  <a:lnTo>
                    <a:pt x="1814771" y="1299800"/>
                  </a:lnTo>
                  <a:lnTo>
                    <a:pt x="1818254" y="1299101"/>
                  </a:lnTo>
                  <a:lnTo>
                    <a:pt x="1821738" y="1298402"/>
                  </a:lnTo>
                  <a:lnTo>
                    <a:pt x="1825221" y="1297703"/>
                  </a:lnTo>
                  <a:lnTo>
                    <a:pt x="1828704" y="1297005"/>
                  </a:lnTo>
                  <a:lnTo>
                    <a:pt x="1832187" y="1296307"/>
                  </a:lnTo>
                  <a:lnTo>
                    <a:pt x="1835671" y="1295609"/>
                  </a:lnTo>
                  <a:lnTo>
                    <a:pt x="1839154" y="1294912"/>
                  </a:lnTo>
                  <a:lnTo>
                    <a:pt x="1842637" y="1295393"/>
                  </a:lnTo>
                  <a:lnTo>
                    <a:pt x="1846120" y="1294698"/>
                  </a:lnTo>
                  <a:lnTo>
                    <a:pt x="1849604" y="1294003"/>
                  </a:lnTo>
                  <a:lnTo>
                    <a:pt x="1853087" y="1293309"/>
                  </a:lnTo>
                  <a:lnTo>
                    <a:pt x="1856570" y="1292615"/>
                  </a:lnTo>
                  <a:lnTo>
                    <a:pt x="1860053" y="1292315"/>
                  </a:lnTo>
                  <a:lnTo>
                    <a:pt x="1863537" y="1291622"/>
                  </a:lnTo>
                  <a:lnTo>
                    <a:pt x="1867020" y="1290930"/>
                  </a:lnTo>
                  <a:lnTo>
                    <a:pt x="1870503" y="1290237"/>
                  </a:lnTo>
                  <a:lnTo>
                    <a:pt x="1873986" y="1293857"/>
                  </a:lnTo>
                  <a:lnTo>
                    <a:pt x="1877470" y="1293171"/>
                  </a:lnTo>
                  <a:lnTo>
                    <a:pt x="1880953" y="1292486"/>
                  </a:lnTo>
                  <a:lnTo>
                    <a:pt x="1884436" y="1291801"/>
                  </a:lnTo>
                  <a:lnTo>
                    <a:pt x="1887919" y="1295746"/>
                  </a:lnTo>
                  <a:lnTo>
                    <a:pt x="1891403" y="1295068"/>
                  </a:lnTo>
                  <a:lnTo>
                    <a:pt x="1894886" y="1294391"/>
                  </a:lnTo>
                  <a:lnTo>
                    <a:pt x="1898369" y="1293713"/>
                  </a:lnTo>
                  <a:lnTo>
                    <a:pt x="1901852" y="1293036"/>
                  </a:lnTo>
                  <a:lnTo>
                    <a:pt x="1905336" y="1292360"/>
                  </a:lnTo>
                  <a:lnTo>
                    <a:pt x="1908819" y="1291683"/>
                  </a:lnTo>
                  <a:lnTo>
                    <a:pt x="1912302" y="1291007"/>
                  </a:lnTo>
                  <a:lnTo>
                    <a:pt x="1915785" y="1291869"/>
                  </a:lnTo>
                  <a:lnTo>
                    <a:pt x="1919269" y="1291196"/>
                  </a:lnTo>
                  <a:lnTo>
                    <a:pt x="1922752" y="1290523"/>
                  </a:lnTo>
                  <a:lnTo>
                    <a:pt x="1926235" y="1289850"/>
                  </a:lnTo>
                  <a:lnTo>
                    <a:pt x="1929718" y="1289178"/>
                  </a:lnTo>
                  <a:lnTo>
                    <a:pt x="1933202" y="1288505"/>
                  </a:lnTo>
                  <a:lnTo>
                    <a:pt x="1936685" y="1287833"/>
                  </a:lnTo>
                  <a:lnTo>
                    <a:pt x="1940168" y="1287162"/>
                  </a:lnTo>
                  <a:lnTo>
                    <a:pt x="1943651" y="1291845"/>
                  </a:lnTo>
                  <a:lnTo>
                    <a:pt x="1947135" y="1291181"/>
                  </a:lnTo>
                  <a:lnTo>
                    <a:pt x="1950618" y="1290517"/>
                  </a:lnTo>
                  <a:lnTo>
                    <a:pt x="1954101" y="1289854"/>
                  </a:lnTo>
                  <a:lnTo>
                    <a:pt x="1957584" y="1289571"/>
                  </a:lnTo>
                  <a:lnTo>
                    <a:pt x="1961068" y="1288908"/>
                  </a:lnTo>
                  <a:lnTo>
                    <a:pt x="1964551" y="1288247"/>
                  </a:lnTo>
                  <a:lnTo>
                    <a:pt x="1968034" y="1287585"/>
                  </a:lnTo>
                  <a:lnTo>
                    <a:pt x="1971517" y="1286924"/>
                  </a:lnTo>
                  <a:lnTo>
                    <a:pt x="1975001" y="1290045"/>
                  </a:lnTo>
                  <a:lnTo>
                    <a:pt x="1978484" y="1289389"/>
                  </a:lnTo>
                  <a:lnTo>
                    <a:pt x="1981967" y="1288734"/>
                  </a:lnTo>
                  <a:lnTo>
                    <a:pt x="1985450" y="1288079"/>
                  </a:lnTo>
                  <a:lnTo>
                    <a:pt x="1988934" y="1297720"/>
                  </a:lnTo>
                  <a:lnTo>
                    <a:pt x="1992417" y="1297079"/>
                  </a:lnTo>
                  <a:lnTo>
                    <a:pt x="1995900" y="1296438"/>
                  </a:lnTo>
                  <a:lnTo>
                    <a:pt x="1999383" y="1295798"/>
                  </a:lnTo>
                  <a:lnTo>
                    <a:pt x="2002867" y="1303293"/>
                  </a:lnTo>
                  <a:lnTo>
                    <a:pt x="2006350" y="1302664"/>
                  </a:lnTo>
                  <a:lnTo>
                    <a:pt x="2009833" y="1302036"/>
                  </a:lnTo>
                  <a:lnTo>
                    <a:pt x="2013316" y="1301407"/>
                  </a:lnTo>
                  <a:lnTo>
                    <a:pt x="2016799" y="1301127"/>
                  </a:lnTo>
                  <a:lnTo>
                    <a:pt x="2020283" y="1300500"/>
                  </a:lnTo>
                  <a:lnTo>
                    <a:pt x="2023766" y="1299873"/>
                  </a:lnTo>
                  <a:lnTo>
                    <a:pt x="2027249" y="1299246"/>
                  </a:lnTo>
                  <a:lnTo>
                    <a:pt x="2030732" y="1300708"/>
                  </a:lnTo>
                  <a:lnTo>
                    <a:pt x="2034216" y="1300084"/>
                  </a:lnTo>
                  <a:lnTo>
                    <a:pt x="2037699" y="1299461"/>
                  </a:lnTo>
                  <a:lnTo>
                    <a:pt x="2041182" y="1298837"/>
                  </a:lnTo>
                  <a:lnTo>
                    <a:pt x="2044665" y="1298910"/>
                  </a:lnTo>
                  <a:lnTo>
                    <a:pt x="2048149" y="1298288"/>
                  </a:lnTo>
                  <a:lnTo>
                    <a:pt x="2051632" y="1297666"/>
                  </a:lnTo>
                  <a:lnTo>
                    <a:pt x="2055115" y="1297045"/>
                  </a:lnTo>
                  <a:lnTo>
                    <a:pt x="2058598" y="1302610"/>
                  </a:lnTo>
                  <a:lnTo>
                    <a:pt x="2062082" y="1301997"/>
                  </a:lnTo>
                  <a:lnTo>
                    <a:pt x="2065565" y="1301384"/>
                  </a:lnTo>
                  <a:lnTo>
                    <a:pt x="2069048" y="1300772"/>
                  </a:lnTo>
                  <a:lnTo>
                    <a:pt x="2072531" y="1300160"/>
                  </a:lnTo>
                  <a:lnTo>
                    <a:pt x="2076015" y="1299888"/>
                  </a:lnTo>
                  <a:lnTo>
                    <a:pt x="2079498" y="1299277"/>
                  </a:lnTo>
                  <a:lnTo>
                    <a:pt x="2082981" y="1298666"/>
                  </a:lnTo>
                  <a:lnTo>
                    <a:pt x="2086464" y="1298056"/>
                  </a:lnTo>
                  <a:lnTo>
                    <a:pt x="2089948" y="1298468"/>
                  </a:lnTo>
                  <a:lnTo>
                    <a:pt x="2093431" y="1297859"/>
                  </a:lnTo>
                  <a:lnTo>
                    <a:pt x="2096914" y="1297251"/>
                  </a:lnTo>
                  <a:lnTo>
                    <a:pt x="2100397" y="1296642"/>
                  </a:lnTo>
                  <a:lnTo>
                    <a:pt x="2103881" y="1300767"/>
                  </a:lnTo>
                  <a:lnTo>
                    <a:pt x="2107364" y="1300165"/>
                  </a:lnTo>
                  <a:lnTo>
                    <a:pt x="2110847" y="1299564"/>
                  </a:lnTo>
                  <a:lnTo>
                    <a:pt x="2114330" y="1298962"/>
                  </a:lnTo>
                  <a:lnTo>
                    <a:pt x="2117814" y="1302024"/>
                  </a:lnTo>
                  <a:lnTo>
                    <a:pt x="2121297" y="1301427"/>
                  </a:lnTo>
                  <a:lnTo>
                    <a:pt x="2124780" y="1300831"/>
                  </a:lnTo>
                  <a:lnTo>
                    <a:pt x="2128263" y="1300235"/>
                  </a:lnTo>
                  <a:lnTo>
                    <a:pt x="2131747" y="1301291"/>
                  </a:lnTo>
                  <a:lnTo>
                    <a:pt x="2135230" y="1300698"/>
                  </a:lnTo>
                  <a:lnTo>
                    <a:pt x="2138713" y="1300104"/>
                  </a:lnTo>
                  <a:lnTo>
                    <a:pt x="2142196" y="1299511"/>
                  </a:lnTo>
                  <a:lnTo>
                    <a:pt x="2145680" y="1298919"/>
                  </a:lnTo>
                  <a:lnTo>
                    <a:pt x="2149163" y="1298326"/>
                  </a:lnTo>
                  <a:lnTo>
                    <a:pt x="2152646" y="1297734"/>
                  </a:lnTo>
                  <a:lnTo>
                    <a:pt x="2156129" y="1297142"/>
                  </a:lnTo>
                  <a:lnTo>
                    <a:pt x="2159613" y="1297213"/>
                  </a:lnTo>
                  <a:lnTo>
                    <a:pt x="2163096" y="1296623"/>
                  </a:lnTo>
                  <a:lnTo>
                    <a:pt x="2166579" y="1296032"/>
                  </a:lnTo>
                  <a:lnTo>
                    <a:pt x="2170062" y="1295442"/>
                  </a:lnTo>
                  <a:lnTo>
                    <a:pt x="2173546" y="1297169"/>
                  </a:lnTo>
                  <a:lnTo>
                    <a:pt x="2177029" y="1296582"/>
                  </a:lnTo>
                  <a:lnTo>
                    <a:pt x="2180512" y="1295995"/>
                  </a:lnTo>
                  <a:lnTo>
                    <a:pt x="2183995" y="1295408"/>
                  </a:lnTo>
                  <a:lnTo>
                    <a:pt x="2187479" y="1294822"/>
                  </a:lnTo>
                  <a:lnTo>
                    <a:pt x="2190962" y="1294235"/>
                  </a:lnTo>
                  <a:lnTo>
                    <a:pt x="2194445" y="1293650"/>
                  </a:lnTo>
                  <a:lnTo>
                    <a:pt x="2197928" y="1293064"/>
                  </a:lnTo>
                  <a:lnTo>
                    <a:pt x="2201412" y="1292478"/>
                  </a:lnTo>
                  <a:lnTo>
                    <a:pt x="2204895" y="1292558"/>
                  </a:lnTo>
                  <a:lnTo>
                    <a:pt x="2208378" y="1291973"/>
                  </a:lnTo>
                  <a:lnTo>
                    <a:pt x="2211861" y="1291389"/>
                  </a:lnTo>
                  <a:lnTo>
                    <a:pt x="2215345" y="1290805"/>
                  </a:lnTo>
                  <a:lnTo>
                    <a:pt x="2218828" y="1290887"/>
                  </a:lnTo>
                  <a:lnTo>
                    <a:pt x="2222311" y="1290305"/>
                  </a:lnTo>
                  <a:lnTo>
                    <a:pt x="2225794" y="1289722"/>
                  </a:lnTo>
                  <a:lnTo>
                    <a:pt x="2229278" y="1289140"/>
                  </a:lnTo>
                  <a:lnTo>
                    <a:pt x="2232761" y="1289558"/>
                  </a:lnTo>
                  <a:lnTo>
                    <a:pt x="2236244" y="1288977"/>
                  </a:lnTo>
                  <a:lnTo>
                    <a:pt x="2239727" y="1288397"/>
                  </a:lnTo>
                  <a:lnTo>
                    <a:pt x="2243211" y="1287817"/>
                  </a:lnTo>
                  <a:lnTo>
                    <a:pt x="2246694" y="1288236"/>
                  </a:lnTo>
                  <a:lnTo>
                    <a:pt x="2250177" y="1287658"/>
                  </a:lnTo>
                  <a:lnTo>
                    <a:pt x="2253660" y="1287079"/>
                  </a:lnTo>
                  <a:lnTo>
                    <a:pt x="2257144" y="1286501"/>
                  </a:lnTo>
                  <a:lnTo>
                    <a:pt x="2260627" y="1287255"/>
                  </a:lnTo>
                  <a:lnTo>
                    <a:pt x="2264110" y="1286679"/>
                  </a:lnTo>
                  <a:lnTo>
                    <a:pt x="2267593" y="1286103"/>
                  </a:lnTo>
                  <a:lnTo>
                    <a:pt x="2271077" y="1285527"/>
                  </a:lnTo>
                  <a:lnTo>
                    <a:pt x="2274560" y="1286281"/>
                  </a:lnTo>
                  <a:lnTo>
                    <a:pt x="2278043" y="1285707"/>
                  </a:lnTo>
                  <a:lnTo>
                    <a:pt x="2281526" y="1285134"/>
                  </a:lnTo>
                  <a:lnTo>
                    <a:pt x="2285010" y="1284561"/>
                  </a:lnTo>
                  <a:lnTo>
                    <a:pt x="2288493" y="1283988"/>
                  </a:lnTo>
                  <a:lnTo>
                    <a:pt x="2291976" y="1284412"/>
                  </a:lnTo>
                  <a:lnTo>
                    <a:pt x="2295459" y="1283841"/>
                  </a:lnTo>
                  <a:lnTo>
                    <a:pt x="2298942" y="1283269"/>
                  </a:lnTo>
                  <a:lnTo>
                    <a:pt x="2302426" y="1282698"/>
                  </a:lnTo>
                  <a:lnTo>
                    <a:pt x="2305909" y="1287393"/>
                  </a:lnTo>
                  <a:lnTo>
                    <a:pt x="2309392" y="1286828"/>
                  </a:lnTo>
                  <a:lnTo>
                    <a:pt x="2312875" y="1286264"/>
                  </a:lnTo>
                  <a:lnTo>
                    <a:pt x="2316359" y="1285700"/>
                  </a:lnTo>
                  <a:lnTo>
                    <a:pt x="2319842" y="1285462"/>
                  </a:lnTo>
                  <a:lnTo>
                    <a:pt x="2323325" y="1284899"/>
                  </a:lnTo>
                  <a:lnTo>
                    <a:pt x="2326808" y="1284336"/>
                  </a:lnTo>
                  <a:lnTo>
                    <a:pt x="2330292" y="1283773"/>
                  </a:lnTo>
                  <a:lnTo>
                    <a:pt x="2333775" y="1284516"/>
                  </a:lnTo>
                  <a:lnTo>
                    <a:pt x="2337258" y="1283955"/>
                  </a:lnTo>
                  <a:lnTo>
                    <a:pt x="2340741" y="1283394"/>
                  </a:lnTo>
                  <a:lnTo>
                    <a:pt x="2344225" y="1282833"/>
                  </a:lnTo>
                  <a:lnTo>
                    <a:pt x="2347708" y="1285840"/>
                  </a:lnTo>
                  <a:lnTo>
                    <a:pt x="2351191" y="1285284"/>
                  </a:lnTo>
                  <a:lnTo>
                    <a:pt x="2354674" y="1284728"/>
                  </a:lnTo>
                  <a:lnTo>
                    <a:pt x="2358158" y="1284172"/>
                  </a:lnTo>
                  <a:lnTo>
                    <a:pt x="2361641" y="1284905"/>
                  </a:lnTo>
                  <a:lnTo>
                    <a:pt x="2365124" y="1284351"/>
                  </a:lnTo>
                  <a:lnTo>
                    <a:pt x="2368607" y="1283797"/>
                  </a:lnTo>
                  <a:lnTo>
                    <a:pt x="2372091" y="1283243"/>
                  </a:lnTo>
                  <a:lnTo>
                    <a:pt x="2375574" y="1286209"/>
                  </a:lnTo>
                  <a:lnTo>
                    <a:pt x="2379057" y="1285659"/>
                  </a:lnTo>
                  <a:lnTo>
                    <a:pt x="2382540" y="1285110"/>
                  </a:lnTo>
                  <a:lnTo>
                    <a:pt x="2386024" y="1284561"/>
                  </a:lnTo>
                  <a:lnTo>
                    <a:pt x="2389507" y="1284970"/>
                  </a:lnTo>
                  <a:lnTo>
                    <a:pt x="2392990" y="1284500"/>
                  </a:lnTo>
                  <a:lnTo>
                    <a:pt x="2396473" y="1284029"/>
                  </a:lnTo>
                  <a:lnTo>
                    <a:pt x="2399957" y="1283559"/>
                  </a:lnTo>
                  <a:lnTo>
                    <a:pt x="2403440" y="1283090"/>
                  </a:lnTo>
                  <a:lnTo>
                    <a:pt x="2406923" y="1284768"/>
                  </a:lnTo>
                  <a:lnTo>
                    <a:pt x="2410406" y="1284224"/>
                  </a:lnTo>
                  <a:lnTo>
                    <a:pt x="2413890" y="1283681"/>
                  </a:lnTo>
                  <a:lnTo>
                    <a:pt x="2417373" y="1283137"/>
                  </a:lnTo>
                  <a:lnTo>
                    <a:pt x="2420856" y="1283857"/>
                  </a:lnTo>
                  <a:lnTo>
                    <a:pt x="2424339" y="1283315"/>
                  </a:lnTo>
                  <a:lnTo>
                    <a:pt x="2427823" y="1282774"/>
                  </a:lnTo>
                  <a:lnTo>
                    <a:pt x="2431306" y="1282233"/>
                  </a:lnTo>
                  <a:lnTo>
                    <a:pt x="2434789" y="1287000"/>
                  </a:lnTo>
                  <a:lnTo>
                    <a:pt x="2438272" y="1286465"/>
                  </a:lnTo>
                  <a:lnTo>
                    <a:pt x="2441756" y="1285930"/>
                  </a:lnTo>
                  <a:lnTo>
                    <a:pt x="2445239" y="1285395"/>
                  </a:lnTo>
                  <a:lnTo>
                    <a:pt x="2448722" y="1285788"/>
                  </a:lnTo>
                  <a:lnTo>
                    <a:pt x="2452205" y="1285255"/>
                  </a:lnTo>
                  <a:lnTo>
                    <a:pt x="2455689" y="1284721"/>
                  </a:lnTo>
                  <a:lnTo>
                    <a:pt x="2459172" y="1284188"/>
                  </a:lnTo>
                  <a:lnTo>
                    <a:pt x="2462655" y="1285506"/>
                  </a:lnTo>
                  <a:lnTo>
                    <a:pt x="2466138" y="1284975"/>
                  </a:lnTo>
                  <a:lnTo>
                    <a:pt x="2469622" y="1284445"/>
                  </a:lnTo>
                  <a:lnTo>
                    <a:pt x="2473105" y="1283915"/>
                  </a:lnTo>
                  <a:lnTo>
                    <a:pt x="2476588" y="1284921"/>
                  </a:lnTo>
                  <a:lnTo>
                    <a:pt x="2480071" y="1284393"/>
                  </a:lnTo>
                  <a:lnTo>
                    <a:pt x="2483555" y="1283864"/>
                  </a:lnTo>
                  <a:lnTo>
                    <a:pt x="2487038" y="1283336"/>
                  </a:lnTo>
                  <a:lnTo>
                    <a:pt x="2490521" y="1284341"/>
                  </a:lnTo>
                  <a:lnTo>
                    <a:pt x="2494004" y="1283815"/>
                  </a:lnTo>
                  <a:lnTo>
                    <a:pt x="2497488" y="1283289"/>
                  </a:lnTo>
                  <a:lnTo>
                    <a:pt x="2500971" y="1282763"/>
                  </a:lnTo>
                  <a:lnTo>
                    <a:pt x="2504454" y="1282238"/>
                  </a:lnTo>
                  <a:lnTo>
                    <a:pt x="2507937" y="1281713"/>
                  </a:lnTo>
                  <a:lnTo>
                    <a:pt x="2511421" y="1281188"/>
                  </a:lnTo>
                  <a:lnTo>
                    <a:pt x="2514904" y="1280663"/>
                  </a:lnTo>
                  <a:lnTo>
                    <a:pt x="2518387" y="1280138"/>
                  </a:lnTo>
                  <a:lnTo>
                    <a:pt x="2521870" y="1280536"/>
                  </a:lnTo>
                  <a:lnTo>
                    <a:pt x="2525354" y="1280013"/>
                  </a:lnTo>
                  <a:lnTo>
                    <a:pt x="2528837" y="1279489"/>
                  </a:lnTo>
                  <a:lnTo>
                    <a:pt x="2532320" y="1278966"/>
                  </a:lnTo>
                  <a:lnTo>
                    <a:pt x="2535803" y="1279979"/>
                  </a:lnTo>
                  <a:lnTo>
                    <a:pt x="2539287" y="1279458"/>
                  </a:lnTo>
                  <a:lnTo>
                    <a:pt x="2542770" y="1278937"/>
                  </a:lnTo>
                  <a:lnTo>
                    <a:pt x="2546253" y="1278416"/>
                  </a:lnTo>
                  <a:lnTo>
                    <a:pt x="2549736" y="1278815"/>
                  </a:lnTo>
                  <a:lnTo>
                    <a:pt x="2553220" y="1278296"/>
                  </a:lnTo>
                  <a:lnTo>
                    <a:pt x="2556703" y="1277777"/>
                  </a:lnTo>
                  <a:lnTo>
                    <a:pt x="2560186" y="1277258"/>
                  </a:lnTo>
                  <a:lnTo>
                    <a:pt x="2563669" y="1277046"/>
                  </a:lnTo>
                  <a:lnTo>
                    <a:pt x="2567153" y="1276527"/>
                  </a:lnTo>
                  <a:lnTo>
                    <a:pt x="2570636" y="1276009"/>
                  </a:lnTo>
                  <a:lnTo>
                    <a:pt x="2574119" y="1275491"/>
                  </a:lnTo>
                  <a:lnTo>
                    <a:pt x="2577602" y="1275281"/>
                  </a:lnTo>
                  <a:lnTo>
                    <a:pt x="2581085" y="1274763"/>
                  </a:lnTo>
                  <a:lnTo>
                    <a:pt x="2584569" y="1274246"/>
                  </a:lnTo>
                  <a:lnTo>
                    <a:pt x="2588052" y="1273729"/>
                  </a:lnTo>
                  <a:lnTo>
                    <a:pt x="2591535" y="1274137"/>
                  </a:lnTo>
                  <a:lnTo>
                    <a:pt x="2595018" y="1273621"/>
                  </a:lnTo>
                  <a:lnTo>
                    <a:pt x="2598502" y="1273105"/>
                  </a:lnTo>
                  <a:lnTo>
                    <a:pt x="2601985" y="1272590"/>
                  </a:lnTo>
                  <a:lnTo>
                    <a:pt x="2605468" y="1272075"/>
                  </a:lnTo>
                  <a:lnTo>
                    <a:pt x="2608951" y="1271560"/>
                  </a:lnTo>
                  <a:lnTo>
                    <a:pt x="2612435" y="1271045"/>
                  </a:lnTo>
                  <a:lnTo>
                    <a:pt x="2615918" y="1270530"/>
                  </a:lnTo>
                  <a:lnTo>
                    <a:pt x="2619401" y="1270016"/>
                  </a:lnTo>
                  <a:lnTo>
                    <a:pt x="2622884" y="1276525"/>
                  </a:lnTo>
                  <a:lnTo>
                    <a:pt x="2626368" y="1276018"/>
                  </a:lnTo>
                  <a:lnTo>
                    <a:pt x="2629851" y="1275511"/>
                  </a:lnTo>
                  <a:lnTo>
                    <a:pt x="2633334" y="1275004"/>
                  </a:lnTo>
                  <a:lnTo>
                    <a:pt x="2636817" y="1274497"/>
                  </a:lnTo>
                  <a:lnTo>
                    <a:pt x="2640301" y="1273991"/>
                  </a:lnTo>
                  <a:lnTo>
                    <a:pt x="2643784" y="1273484"/>
                  </a:lnTo>
                  <a:lnTo>
                    <a:pt x="2647267" y="1272978"/>
                  </a:lnTo>
                  <a:lnTo>
                    <a:pt x="2650750" y="1273681"/>
                  </a:lnTo>
                  <a:lnTo>
                    <a:pt x="2654234" y="1273176"/>
                  </a:lnTo>
                  <a:lnTo>
                    <a:pt x="2657717" y="1272671"/>
                  </a:lnTo>
                  <a:lnTo>
                    <a:pt x="2661200" y="1272167"/>
                  </a:lnTo>
                  <a:lnTo>
                    <a:pt x="2664683" y="1271965"/>
                  </a:lnTo>
                  <a:lnTo>
                    <a:pt x="2668167" y="1271461"/>
                  </a:lnTo>
                  <a:lnTo>
                    <a:pt x="2671650" y="1270958"/>
                  </a:lnTo>
                  <a:lnTo>
                    <a:pt x="2675133" y="1270454"/>
                  </a:lnTo>
                  <a:lnTo>
                    <a:pt x="2678616" y="1271763"/>
                  </a:lnTo>
                  <a:lnTo>
                    <a:pt x="2682100" y="1271262"/>
                  </a:lnTo>
                  <a:lnTo>
                    <a:pt x="2685583" y="1270761"/>
                  </a:lnTo>
                  <a:lnTo>
                    <a:pt x="2689066" y="1270260"/>
                  </a:lnTo>
                  <a:lnTo>
                    <a:pt x="2692549" y="1270362"/>
                  </a:lnTo>
                  <a:lnTo>
                    <a:pt x="2696033" y="1269862"/>
                  </a:lnTo>
                  <a:lnTo>
                    <a:pt x="2699516" y="1269362"/>
                  </a:lnTo>
                  <a:lnTo>
                    <a:pt x="2702999" y="1268862"/>
                  </a:lnTo>
                  <a:lnTo>
                    <a:pt x="2706482" y="1268966"/>
                  </a:lnTo>
                  <a:lnTo>
                    <a:pt x="2709966" y="1268467"/>
                  </a:lnTo>
                  <a:lnTo>
                    <a:pt x="2713449" y="1267969"/>
                  </a:lnTo>
                  <a:lnTo>
                    <a:pt x="2716932" y="1267470"/>
                  </a:lnTo>
                  <a:lnTo>
                    <a:pt x="2720415" y="1267878"/>
                  </a:lnTo>
                  <a:lnTo>
                    <a:pt x="2723899" y="1267381"/>
                  </a:lnTo>
                  <a:lnTo>
                    <a:pt x="2727382" y="1266883"/>
                  </a:lnTo>
                  <a:lnTo>
                    <a:pt x="2730865" y="1266386"/>
                  </a:lnTo>
                  <a:lnTo>
                    <a:pt x="2734348" y="1265890"/>
                  </a:lnTo>
                  <a:lnTo>
                    <a:pt x="2737832" y="1265393"/>
                  </a:lnTo>
                  <a:lnTo>
                    <a:pt x="2741315" y="1264896"/>
                  </a:lnTo>
                  <a:lnTo>
                    <a:pt x="2744798" y="1264400"/>
                  </a:lnTo>
                  <a:lnTo>
                    <a:pt x="2748281" y="1263904"/>
                  </a:lnTo>
                  <a:lnTo>
                    <a:pt x="2751765" y="1265525"/>
                  </a:lnTo>
                  <a:lnTo>
                    <a:pt x="2755248" y="1265032"/>
                  </a:lnTo>
                  <a:lnTo>
                    <a:pt x="2758731" y="1264538"/>
                  </a:lnTo>
                  <a:lnTo>
                    <a:pt x="2762214" y="1264044"/>
                  </a:lnTo>
                  <a:lnTo>
                    <a:pt x="2765698" y="1265956"/>
                  </a:lnTo>
                  <a:lnTo>
                    <a:pt x="2769181" y="1265465"/>
                  </a:lnTo>
                  <a:lnTo>
                    <a:pt x="2772664" y="1264974"/>
                  </a:lnTo>
                  <a:lnTo>
                    <a:pt x="2776147" y="1264483"/>
                  </a:lnTo>
                  <a:lnTo>
                    <a:pt x="2779631" y="1265786"/>
                  </a:lnTo>
                  <a:lnTo>
                    <a:pt x="2783114" y="1265298"/>
                  </a:lnTo>
                  <a:lnTo>
                    <a:pt x="2786597" y="1264809"/>
                  </a:lnTo>
                  <a:lnTo>
                    <a:pt x="2790080" y="1264321"/>
                  </a:lnTo>
                  <a:lnTo>
                    <a:pt x="2793564" y="1266211"/>
                  </a:lnTo>
                  <a:lnTo>
                    <a:pt x="2797047" y="1265725"/>
                  </a:lnTo>
                  <a:lnTo>
                    <a:pt x="2800530" y="1265239"/>
                  </a:lnTo>
                  <a:lnTo>
                    <a:pt x="2804013" y="1264754"/>
                  </a:lnTo>
                  <a:lnTo>
                    <a:pt x="2807497" y="1264861"/>
                  </a:lnTo>
                  <a:lnTo>
                    <a:pt x="2810980" y="1264376"/>
                  </a:lnTo>
                  <a:lnTo>
                    <a:pt x="2814463" y="1263892"/>
                  </a:lnTo>
                  <a:lnTo>
                    <a:pt x="2817946" y="1263407"/>
                  </a:lnTo>
                  <a:lnTo>
                    <a:pt x="2821430" y="1268498"/>
                  </a:lnTo>
                  <a:lnTo>
                    <a:pt x="2824913" y="1268019"/>
                  </a:lnTo>
                  <a:lnTo>
                    <a:pt x="2828396" y="1267540"/>
                  </a:lnTo>
                  <a:lnTo>
                    <a:pt x="2831879" y="1267062"/>
                  </a:lnTo>
                  <a:lnTo>
                    <a:pt x="2835363" y="1266583"/>
                  </a:lnTo>
                  <a:lnTo>
                    <a:pt x="2838846" y="1266105"/>
                  </a:lnTo>
                  <a:lnTo>
                    <a:pt x="2842329" y="1265627"/>
                  </a:lnTo>
                  <a:lnTo>
                    <a:pt x="2845812" y="1265148"/>
                  </a:lnTo>
                  <a:lnTo>
                    <a:pt x="2849296" y="1264671"/>
                  </a:lnTo>
                  <a:lnTo>
                    <a:pt x="2852779" y="1268246"/>
                  </a:lnTo>
                  <a:lnTo>
                    <a:pt x="2856262" y="1267772"/>
                  </a:lnTo>
                  <a:lnTo>
                    <a:pt x="2859745" y="1267299"/>
                  </a:lnTo>
                  <a:lnTo>
                    <a:pt x="2863229" y="1266825"/>
                  </a:lnTo>
                  <a:lnTo>
                    <a:pt x="2866712" y="1267214"/>
                  </a:lnTo>
                  <a:lnTo>
                    <a:pt x="2870195" y="1266741"/>
                  </a:lnTo>
                  <a:lnTo>
                    <a:pt x="2873678" y="1266269"/>
                  </a:lnTo>
                  <a:lnTo>
                    <a:pt x="2877161" y="1265796"/>
                  </a:lnTo>
                  <a:lnTo>
                    <a:pt x="2880645" y="1267045"/>
                  </a:lnTo>
                  <a:lnTo>
                    <a:pt x="2884128" y="1266575"/>
                  </a:lnTo>
                  <a:lnTo>
                    <a:pt x="2887611" y="1266104"/>
                  </a:lnTo>
                  <a:lnTo>
                    <a:pt x="2891094" y="1265634"/>
                  </a:lnTo>
                  <a:lnTo>
                    <a:pt x="2894578" y="1269424"/>
                  </a:lnTo>
                  <a:lnTo>
                    <a:pt x="2898061" y="1268958"/>
                  </a:lnTo>
                  <a:lnTo>
                    <a:pt x="2901544" y="1268492"/>
                  </a:lnTo>
                  <a:lnTo>
                    <a:pt x="2905027" y="1268026"/>
                  </a:lnTo>
                  <a:lnTo>
                    <a:pt x="2908511" y="1270644"/>
                  </a:lnTo>
                  <a:lnTo>
                    <a:pt x="2911994" y="1270182"/>
                  </a:lnTo>
                  <a:lnTo>
                    <a:pt x="2915477" y="1269719"/>
                  </a:lnTo>
                  <a:lnTo>
                    <a:pt x="2918960" y="1269257"/>
                  </a:lnTo>
                  <a:lnTo>
                    <a:pt x="2922444" y="1269074"/>
                  </a:lnTo>
                  <a:lnTo>
                    <a:pt x="2925927" y="1268612"/>
                  </a:lnTo>
                  <a:lnTo>
                    <a:pt x="2929410" y="1268150"/>
                  </a:lnTo>
                  <a:lnTo>
                    <a:pt x="2932893" y="1267688"/>
                  </a:lnTo>
                  <a:lnTo>
                    <a:pt x="2936377" y="1268623"/>
                  </a:lnTo>
                  <a:lnTo>
                    <a:pt x="2939860" y="1268163"/>
                  </a:lnTo>
                  <a:lnTo>
                    <a:pt x="2943343" y="1267703"/>
                  </a:lnTo>
                  <a:lnTo>
                    <a:pt x="2946826" y="1267243"/>
                  </a:lnTo>
                  <a:lnTo>
                    <a:pt x="2950310" y="1266783"/>
                  </a:lnTo>
                  <a:lnTo>
                    <a:pt x="2953793" y="1275629"/>
                  </a:lnTo>
                  <a:lnTo>
                    <a:pt x="2957276" y="1275178"/>
                  </a:lnTo>
                  <a:lnTo>
                    <a:pt x="2960759" y="1274726"/>
                  </a:lnTo>
                  <a:lnTo>
                    <a:pt x="2964243" y="1274276"/>
                  </a:lnTo>
                  <a:lnTo>
                    <a:pt x="2967726" y="1275966"/>
                  </a:lnTo>
                  <a:lnTo>
                    <a:pt x="2971209" y="1275517"/>
                  </a:lnTo>
                  <a:lnTo>
                    <a:pt x="2974692" y="1275068"/>
                  </a:lnTo>
                  <a:lnTo>
                    <a:pt x="2978176" y="1274620"/>
                  </a:lnTo>
                  <a:lnTo>
                    <a:pt x="2981659" y="1276034"/>
                  </a:lnTo>
                  <a:lnTo>
                    <a:pt x="2985142" y="1275588"/>
                  </a:lnTo>
                  <a:lnTo>
                    <a:pt x="2988625" y="1275141"/>
                  </a:lnTo>
                  <a:lnTo>
                    <a:pt x="2992109" y="1274695"/>
                  </a:lnTo>
                  <a:lnTo>
                    <a:pt x="2995592" y="1274780"/>
                  </a:lnTo>
                  <a:lnTo>
                    <a:pt x="2999075" y="1274334"/>
                  </a:lnTo>
                  <a:lnTo>
                    <a:pt x="3002558" y="1273888"/>
                  </a:lnTo>
                  <a:lnTo>
                    <a:pt x="3006042" y="1273443"/>
                  </a:lnTo>
                  <a:lnTo>
                    <a:pt x="3009525" y="1273529"/>
                  </a:lnTo>
                  <a:lnTo>
                    <a:pt x="3013008" y="1273085"/>
                  </a:lnTo>
                  <a:lnTo>
                    <a:pt x="3016491" y="1272640"/>
                  </a:lnTo>
                  <a:lnTo>
                    <a:pt x="3019975" y="1272196"/>
                  </a:lnTo>
                  <a:lnTo>
                    <a:pt x="3023458" y="1273345"/>
                  </a:lnTo>
                  <a:lnTo>
                    <a:pt x="3026941" y="1272902"/>
                  </a:lnTo>
                  <a:lnTo>
                    <a:pt x="3030424" y="1272459"/>
                  </a:lnTo>
                  <a:lnTo>
                    <a:pt x="3033908" y="1272017"/>
                  </a:lnTo>
                  <a:lnTo>
                    <a:pt x="3037391" y="1271840"/>
                  </a:lnTo>
                  <a:lnTo>
                    <a:pt x="3040874" y="1271398"/>
                  </a:lnTo>
                  <a:lnTo>
                    <a:pt x="3044357" y="1270956"/>
                  </a:lnTo>
                  <a:lnTo>
                    <a:pt x="3047841" y="1270514"/>
                  </a:lnTo>
                  <a:lnTo>
                    <a:pt x="3051324" y="1270072"/>
                  </a:lnTo>
                  <a:lnTo>
                    <a:pt x="3054807" y="1270958"/>
                  </a:lnTo>
                  <a:lnTo>
                    <a:pt x="3058290" y="1270518"/>
                  </a:lnTo>
                  <a:lnTo>
                    <a:pt x="3061774" y="1270078"/>
                  </a:lnTo>
                  <a:lnTo>
                    <a:pt x="3065257" y="1269638"/>
                  </a:lnTo>
                  <a:lnTo>
                    <a:pt x="3068740" y="1269463"/>
                  </a:lnTo>
                  <a:lnTo>
                    <a:pt x="3072223" y="1269024"/>
                  </a:lnTo>
                  <a:lnTo>
                    <a:pt x="3075707" y="1268584"/>
                  </a:lnTo>
                  <a:lnTo>
                    <a:pt x="3079190" y="1268145"/>
                  </a:lnTo>
                  <a:lnTo>
                    <a:pt x="3082673" y="1269297"/>
                  </a:lnTo>
                  <a:lnTo>
                    <a:pt x="3086156" y="1268859"/>
                  </a:lnTo>
                  <a:lnTo>
                    <a:pt x="3089640" y="1268422"/>
                  </a:lnTo>
                  <a:lnTo>
                    <a:pt x="3093123" y="1267984"/>
                  </a:lnTo>
                  <a:lnTo>
                    <a:pt x="3096606" y="1268341"/>
                  </a:lnTo>
                  <a:lnTo>
                    <a:pt x="3100089" y="1267905"/>
                  </a:lnTo>
                  <a:lnTo>
                    <a:pt x="3103573" y="1267468"/>
                  </a:lnTo>
                  <a:lnTo>
                    <a:pt x="3107056" y="1267032"/>
                  </a:lnTo>
                  <a:lnTo>
                    <a:pt x="3110539" y="1273383"/>
                  </a:lnTo>
                  <a:lnTo>
                    <a:pt x="3114022" y="1272953"/>
                  </a:lnTo>
                  <a:lnTo>
                    <a:pt x="3117506" y="1272523"/>
                  </a:lnTo>
                  <a:lnTo>
                    <a:pt x="3120989" y="1272093"/>
                  </a:lnTo>
                  <a:lnTo>
                    <a:pt x="3124472" y="1276510"/>
                  </a:lnTo>
                  <a:lnTo>
                    <a:pt x="3127955" y="1276084"/>
                  </a:lnTo>
                  <a:lnTo>
                    <a:pt x="3131439" y="1275659"/>
                  </a:lnTo>
                  <a:lnTo>
                    <a:pt x="3134922" y="1275233"/>
                  </a:lnTo>
                  <a:lnTo>
                    <a:pt x="3138405" y="1277325"/>
                  </a:lnTo>
                  <a:lnTo>
                    <a:pt x="3141888" y="1276901"/>
                  </a:lnTo>
                  <a:lnTo>
                    <a:pt x="3145372" y="1276478"/>
                  </a:lnTo>
                  <a:lnTo>
                    <a:pt x="3148855" y="1276055"/>
                  </a:lnTo>
                  <a:lnTo>
                    <a:pt x="3152338" y="1275632"/>
                  </a:lnTo>
                  <a:lnTo>
                    <a:pt x="3155821" y="1275210"/>
                  </a:lnTo>
                  <a:lnTo>
                    <a:pt x="3159304" y="1274787"/>
                  </a:lnTo>
                  <a:lnTo>
                    <a:pt x="3162788" y="1274364"/>
                  </a:lnTo>
                  <a:lnTo>
                    <a:pt x="3166271" y="1273942"/>
                  </a:lnTo>
                  <a:lnTo>
                    <a:pt x="3169754" y="1273772"/>
                  </a:lnTo>
                  <a:lnTo>
                    <a:pt x="3173237" y="1273350"/>
                  </a:lnTo>
                  <a:lnTo>
                    <a:pt x="3176721" y="1272928"/>
                  </a:lnTo>
                  <a:lnTo>
                    <a:pt x="3180204" y="1272506"/>
                  </a:lnTo>
                  <a:lnTo>
                    <a:pt x="3183687" y="1275594"/>
                  </a:lnTo>
                  <a:lnTo>
                    <a:pt x="3187170" y="1275175"/>
                  </a:lnTo>
                  <a:lnTo>
                    <a:pt x="3190654" y="1274756"/>
                  </a:lnTo>
                  <a:lnTo>
                    <a:pt x="3194137" y="1274338"/>
                  </a:lnTo>
                  <a:lnTo>
                    <a:pt x="3197620" y="1275659"/>
                  </a:lnTo>
                  <a:lnTo>
                    <a:pt x="3201103" y="1275242"/>
                  </a:lnTo>
                  <a:lnTo>
                    <a:pt x="3204587" y="1274826"/>
                  </a:lnTo>
                  <a:lnTo>
                    <a:pt x="3208070" y="1274409"/>
                  </a:lnTo>
                  <a:lnTo>
                    <a:pt x="3211553" y="1273993"/>
                  </a:lnTo>
                  <a:lnTo>
                    <a:pt x="3215036" y="1273576"/>
                  </a:lnTo>
                  <a:lnTo>
                    <a:pt x="3218520" y="1273160"/>
                  </a:lnTo>
                  <a:lnTo>
                    <a:pt x="3222003" y="1272744"/>
                  </a:lnTo>
                  <a:lnTo>
                    <a:pt x="3225486" y="1272577"/>
                  </a:lnTo>
                  <a:lnTo>
                    <a:pt x="3228969" y="1272161"/>
                  </a:lnTo>
                  <a:lnTo>
                    <a:pt x="3232453" y="1271746"/>
                  </a:lnTo>
                  <a:lnTo>
                    <a:pt x="3235936" y="1271330"/>
                  </a:lnTo>
                  <a:lnTo>
                    <a:pt x="3239419" y="1279243"/>
                  </a:lnTo>
                  <a:lnTo>
                    <a:pt x="3242902" y="1278835"/>
                  </a:lnTo>
                  <a:lnTo>
                    <a:pt x="3246386" y="1278426"/>
                  </a:lnTo>
                  <a:lnTo>
                    <a:pt x="3249869" y="1278018"/>
                  </a:lnTo>
                  <a:lnTo>
                    <a:pt x="3253352" y="1280484"/>
                  </a:lnTo>
                  <a:lnTo>
                    <a:pt x="3256835" y="1280078"/>
                  </a:lnTo>
                  <a:lnTo>
                    <a:pt x="3260319" y="1279673"/>
                  </a:lnTo>
                  <a:lnTo>
                    <a:pt x="3263802" y="1279267"/>
                  </a:lnTo>
                  <a:lnTo>
                    <a:pt x="3267285" y="1278862"/>
                  </a:lnTo>
                  <a:lnTo>
                    <a:pt x="3270768" y="1279172"/>
                  </a:lnTo>
                  <a:lnTo>
                    <a:pt x="3274252" y="1278767"/>
                  </a:lnTo>
                  <a:lnTo>
                    <a:pt x="3277735" y="1278363"/>
                  </a:lnTo>
                  <a:lnTo>
                    <a:pt x="3281218" y="1277958"/>
                  </a:lnTo>
                  <a:lnTo>
                    <a:pt x="3284701" y="1280873"/>
                  </a:lnTo>
                  <a:lnTo>
                    <a:pt x="3288185" y="1280471"/>
                  </a:lnTo>
                  <a:lnTo>
                    <a:pt x="3291668" y="1280070"/>
                  </a:lnTo>
                  <a:lnTo>
                    <a:pt x="3295151" y="1279668"/>
                  </a:lnTo>
                  <a:lnTo>
                    <a:pt x="3298634" y="1280209"/>
                  </a:lnTo>
                  <a:lnTo>
                    <a:pt x="3302118" y="1279808"/>
                  </a:lnTo>
                  <a:lnTo>
                    <a:pt x="3305601" y="1279408"/>
                  </a:lnTo>
                  <a:lnTo>
                    <a:pt x="3309084" y="1279008"/>
                  </a:lnTo>
                  <a:lnTo>
                    <a:pt x="3312567" y="1280252"/>
                  </a:lnTo>
                  <a:lnTo>
                    <a:pt x="3316051" y="1279853"/>
                  </a:lnTo>
                  <a:lnTo>
                    <a:pt x="3319534" y="1279454"/>
                  </a:lnTo>
                  <a:lnTo>
                    <a:pt x="3323017" y="1279056"/>
                  </a:lnTo>
                  <a:lnTo>
                    <a:pt x="3326500" y="1279594"/>
                  </a:lnTo>
                  <a:lnTo>
                    <a:pt x="3329984" y="1279196"/>
                  </a:lnTo>
                  <a:lnTo>
                    <a:pt x="3333467" y="1278799"/>
                  </a:lnTo>
                  <a:lnTo>
                    <a:pt x="3336950" y="1278402"/>
                  </a:lnTo>
                  <a:lnTo>
                    <a:pt x="3340433" y="1282413"/>
                  </a:lnTo>
                  <a:lnTo>
                    <a:pt x="3343917" y="1282019"/>
                  </a:lnTo>
                  <a:lnTo>
                    <a:pt x="3347400" y="1281626"/>
                  </a:lnTo>
                  <a:lnTo>
                    <a:pt x="3350883" y="1281232"/>
                  </a:lnTo>
                  <a:lnTo>
                    <a:pt x="3354366" y="1281758"/>
                  </a:lnTo>
                  <a:lnTo>
                    <a:pt x="3357850" y="1281366"/>
                  </a:lnTo>
                  <a:lnTo>
                    <a:pt x="3361333" y="1280973"/>
                  </a:lnTo>
                  <a:lnTo>
                    <a:pt x="3364816" y="1280581"/>
                  </a:lnTo>
                  <a:lnTo>
                    <a:pt x="3368299" y="1286761"/>
                  </a:lnTo>
                  <a:lnTo>
                    <a:pt x="3371783" y="1286374"/>
                  </a:lnTo>
                  <a:lnTo>
                    <a:pt x="3375266" y="1285987"/>
                  </a:lnTo>
                  <a:lnTo>
                    <a:pt x="3378749" y="1285601"/>
                  </a:lnTo>
                  <a:lnTo>
                    <a:pt x="3382232" y="1285214"/>
                  </a:lnTo>
                  <a:lnTo>
                    <a:pt x="3385716" y="1287499"/>
                  </a:lnTo>
                  <a:lnTo>
                    <a:pt x="3389199" y="1287115"/>
                  </a:lnTo>
                  <a:lnTo>
                    <a:pt x="3392682" y="1286731"/>
                  </a:lnTo>
                  <a:lnTo>
                    <a:pt x="3396165" y="1286346"/>
                  </a:lnTo>
                  <a:lnTo>
                    <a:pt x="3399649" y="1286848"/>
                  </a:lnTo>
                  <a:lnTo>
                    <a:pt x="3403132" y="1286465"/>
                  </a:lnTo>
                  <a:lnTo>
                    <a:pt x="3406615" y="1286081"/>
                  </a:lnTo>
                  <a:lnTo>
                    <a:pt x="3410098" y="1285698"/>
                  </a:lnTo>
                  <a:lnTo>
                    <a:pt x="3413582" y="1291004"/>
                  </a:lnTo>
                  <a:lnTo>
                    <a:pt x="3417065" y="1290625"/>
                  </a:lnTo>
                  <a:lnTo>
                    <a:pt x="3420548" y="1290246"/>
                  </a:lnTo>
                  <a:lnTo>
                    <a:pt x="3424031" y="1289868"/>
                  </a:lnTo>
                  <a:lnTo>
                    <a:pt x="3427515" y="1292926"/>
                  </a:lnTo>
                  <a:lnTo>
                    <a:pt x="3430998" y="1292551"/>
                  </a:lnTo>
                  <a:lnTo>
                    <a:pt x="3434481" y="1292175"/>
                  </a:lnTo>
                  <a:lnTo>
                    <a:pt x="3437964" y="1291800"/>
                  </a:lnTo>
                  <a:lnTo>
                    <a:pt x="3441447" y="1294606"/>
                  </a:lnTo>
                  <a:lnTo>
                    <a:pt x="3444931" y="1294233"/>
                  </a:lnTo>
                  <a:lnTo>
                    <a:pt x="3448414" y="1293860"/>
                  </a:lnTo>
                  <a:lnTo>
                    <a:pt x="3451897" y="1293488"/>
                  </a:lnTo>
                  <a:lnTo>
                    <a:pt x="3455380" y="1295634"/>
                  </a:lnTo>
                  <a:lnTo>
                    <a:pt x="3458864" y="1295263"/>
                  </a:lnTo>
                  <a:lnTo>
                    <a:pt x="3462347" y="1294893"/>
                  </a:lnTo>
                  <a:lnTo>
                    <a:pt x="3465830" y="1294523"/>
                  </a:lnTo>
                  <a:lnTo>
                    <a:pt x="3469313" y="1296235"/>
                  </a:lnTo>
                  <a:lnTo>
                    <a:pt x="3472797" y="1295866"/>
                  </a:lnTo>
                  <a:lnTo>
                    <a:pt x="3476280" y="1295497"/>
                  </a:lnTo>
                  <a:lnTo>
                    <a:pt x="3479763" y="1295129"/>
                  </a:lnTo>
                  <a:lnTo>
                    <a:pt x="3483246" y="1294761"/>
                  </a:lnTo>
                  <a:lnTo>
                    <a:pt x="3483246" y="1294969"/>
                  </a:lnTo>
                  <a:lnTo>
                    <a:pt x="3483246" y="1295176"/>
                  </a:lnTo>
                  <a:lnTo>
                    <a:pt x="3483246" y="1295383"/>
                  </a:lnTo>
                  <a:lnTo>
                    <a:pt x="3483246" y="1295590"/>
                  </a:lnTo>
                  <a:lnTo>
                    <a:pt x="3483246" y="1295797"/>
                  </a:lnTo>
                  <a:lnTo>
                    <a:pt x="3483246" y="1296004"/>
                  </a:lnTo>
                  <a:lnTo>
                    <a:pt x="3483246" y="1296210"/>
                  </a:lnTo>
                  <a:lnTo>
                    <a:pt x="3483246" y="1296417"/>
                  </a:lnTo>
                  <a:lnTo>
                    <a:pt x="3483246" y="129662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3538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AUC:0.125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AUC:0.128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AUC:0.128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24725" y="1616488"/>
            <a:ext cx="57781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Total cholesterol 90% and over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1974003"/>
            </a:xfrm>
            <a:custGeom>
              <a:avLst/>
              <a:gdLst/>
              <a:ahLst/>
              <a:cxnLst/>
              <a:rect l="0" t="0" r="0" b="0"/>
              <a:pathLst>
                <a:path w="3483246" h="197400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660317"/>
                  </a:lnTo>
                  <a:lnTo>
                    <a:pt x="17416" y="1566384"/>
                  </a:lnTo>
                  <a:lnTo>
                    <a:pt x="20899" y="1893951"/>
                  </a:lnTo>
                  <a:lnTo>
                    <a:pt x="24382" y="1760104"/>
                  </a:lnTo>
                  <a:lnTo>
                    <a:pt x="27865" y="1643927"/>
                  </a:lnTo>
                  <a:lnTo>
                    <a:pt x="31349" y="1818250"/>
                  </a:lnTo>
                  <a:lnTo>
                    <a:pt x="34832" y="1973017"/>
                  </a:lnTo>
                  <a:lnTo>
                    <a:pt x="38315" y="1954553"/>
                  </a:lnTo>
                  <a:lnTo>
                    <a:pt x="41798" y="1938818"/>
                  </a:lnTo>
                  <a:lnTo>
                    <a:pt x="45282" y="1925248"/>
                  </a:lnTo>
                  <a:lnTo>
                    <a:pt x="48765" y="1913426"/>
                  </a:lnTo>
                  <a:lnTo>
                    <a:pt x="52248" y="1868871"/>
                  </a:lnTo>
                  <a:lnTo>
                    <a:pt x="55731" y="1812858"/>
                  </a:lnTo>
                  <a:lnTo>
                    <a:pt x="59215" y="1776415"/>
                  </a:lnTo>
                  <a:lnTo>
                    <a:pt x="62698" y="1750913"/>
                  </a:lnTo>
                  <a:lnTo>
                    <a:pt x="66181" y="1769312"/>
                  </a:lnTo>
                  <a:lnTo>
                    <a:pt x="69664" y="1784990"/>
                  </a:lnTo>
                  <a:lnTo>
                    <a:pt x="73148" y="1782974"/>
                  </a:lnTo>
                  <a:lnTo>
                    <a:pt x="76631" y="1760104"/>
                  </a:lnTo>
                  <a:lnTo>
                    <a:pt x="80114" y="1721397"/>
                  </a:lnTo>
                  <a:lnTo>
                    <a:pt x="83597" y="1812721"/>
                  </a:lnTo>
                  <a:lnTo>
                    <a:pt x="87081" y="1809989"/>
                  </a:lnTo>
                  <a:lnTo>
                    <a:pt x="90564" y="1807459"/>
                  </a:lnTo>
                  <a:lnTo>
                    <a:pt x="94047" y="1822274"/>
                  </a:lnTo>
                  <a:lnTo>
                    <a:pt x="97530" y="1802922"/>
                  </a:lnTo>
                  <a:lnTo>
                    <a:pt x="101014" y="1800880"/>
                  </a:lnTo>
                  <a:lnTo>
                    <a:pt x="104497" y="1819243"/>
                  </a:lnTo>
                  <a:lnTo>
                    <a:pt x="107980" y="1866740"/>
                  </a:lnTo>
                  <a:lnTo>
                    <a:pt x="111463" y="1893827"/>
                  </a:lnTo>
                  <a:lnTo>
                    <a:pt x="114947" y="1889607"/>
                  </a:lnTo>
                  <a:lnTo>
                    <a:pt x="118430" y="1885614"/>
                  </a:lnTo>
                  <a:lnTo>
                    <a:pt x="121913" y="1880407"/>
                  </a:lnTo>
                  <a:lnTo>
                    <a:pt x="125396" y="1871690"/>
                  </a:lnTo>
                  <a:lnTo>
                    <a:pt x="128880" y="1863356"/>
                  </a:lnTo>
                  <a:lnTo>
                    <a:pt x="132363" y="1855381"/>
                  </a:lnTo>
                  <a:lnTo>
                    <a:pt x="135846" y="1847439"/>
                  </a:lnTo>
                  <a:lnTo>
                    <a:pt x="139329" y="1838504"/>
                  </a:lnTo>
                  <a:lnTo>
                    <a:pt x="142813" y="1829914"/>
                  </a:lnTo>
                  <a:lnTo>
                    <a:pt x="146296" y="1828069"/>
                  </a:lnTo>
                  <a:lnTo>
                    <a:pt x="149779" y="1870756"/>
                  </a:lnTo>
                  <a:lnTo>
                    <a:pt x="153262" y="1906670"/>
                  </a:lnTo>
                  <a:lnTo>
                    <a:pt x="156746" y="1907314"/>
                  </a:lnTo>
                  <a:lnTo>
                    <a:pt x="160229" y="1907930"/>
                  </a:lnTo>
                  <a:lnTo>
                    <a:pt x="163712" y="1908518"/>
                  </a:lnTo>
                  <a:lnTo>
                    <a:pt x="167195" y="1909082"/>
                  </a:lnTo>
                  <a:lnTo>
                    <a:pt x="170679" y="1927407"/>
                  </a:lnTo>
                  <a:lnTo>
                    <a:pt x="174162" y="1944740"/>
                  </a:lnTo>
                  <a:lnTo>
                    <a:pt x="177645" y="1950649"/>
                  </a:lnTo>
                  <a:lnTo>
                    <a:pt x="181128" y="1955740"/>
                  </a:lnTo>
                  <a:lnTo>
                    <a:pt x="184612" y="1960607"/>
                  </a:lnTo>
                  <a:lnTo>
                    <a:pt x="188095" y="1965265"/>
                  </a:lnTo>
                  <a:lnTo>
                    <a:pt x="191578" y="1969726"/>
                  </a:lnTo>
                  <a:lnTo>
                    <a:pt x="195061" y="1974003"/>
                  </a:lnTo>
                  <a:lnTo>
                    <a:pt x="198545" y="1968690"/>
                  </a:lnTo>
                  <a:lnTo>
                    <a:pt x="202028" y="1961467"/>
                  </a:lnTo>
                  <a:lnTo>
                    <a:pt x="205511" y="1954422"/>
                  </a:lnTo>
                  <a:lnTo>
                    <a:pt x="208994" y="1947550"/>
                  </a:lnTo>
                  <a:lnTo>
                    <a:pt x="212478" y="1940845"/>
                  </a:lnTo>
                  <a:lnTo>
                    <a:pt x="215961" y="1934299"/>
                  </a:lnTo>
                  <a:lnTo>
                    <a:pt x="219444" y="1925873"/>
                  </a:lnTo>
                  <a:lnTo>
                    <a:pt x="222927" y="1916717"/>
                  </a:lnTo>
                  <a:lnTo>
                    <a:pt x="226411" y="1907740"/>
                  </a:lnTo>
                  <a:lnTo>
                    <a:pt x="229894" y="1898936"/>
                  </a:lnTo>
                  <a:lnTo>
                    <a:pt x="233377" y="1890300"/>
                  </a:lnTo>
                  <a:lnTo>
                    <a:pt x="236860" y="1884827"/>
                  </a:lnTo>
                  <a:lnTo>
                    <a:pt x="240344" y="1881587"/>
                  </a:lnTo>
                  <a:lnTo>
                    <a:pt x="243827" y="1878427"/>
                  </a:lnTo>
                  <a:lnTo>
                    <a:pt x="247310" y="1875344"/>
                  </a:lnTo>
                  <a:lnTo>
                    <a:pt x="250793" y="1872335"/>
                  </a:lnTo>
                  <a:lnTo>
                    <a:pt x="254277" y="1869398"/>
                  </a:lnTo>
                  <a:lnTo>
                    <a:pt x="257760" y="1866529"/>
                  </a:lnTo>
                  <a:lnTo>
                    <a:pt x="261243" y="1863728"/>
                  </a:lnTo>
                  <a:lnTo>
                    <a:pt x="264726" y="1862674"/>
                  </a:lnTo>
                  <a:lnTo>
                    <a:pt x="268210" y="1864008"/>
                  </a:lnTo>
                  <a:lnTo>
                    <a:pt x="271693" y="1865305"/>
                  </a:lnTo>
                  <a:lnTo>
                    <a:pt x="275176" y="1866568"/>
                  </a:lnTo>
                  <a:lnTo>
                    <a:pt x="278659" y="1867797"/>
                  </a:lnTo>
                  <a:lnTo>
                    <a:pt x="282143" y="1868994"/>
                  </a:lnTo>
                  <a:lnTo>
                    <a:pt x="285626" y="1870160"/>
                  </a:lnTo>
                  <a:lnTo>
                    <a:pt x="289109" y="1873450"/>
                  </a:lnTo>
                  <a:lnTo>
                    <a:pt x="292592" y="1882576"/>
                  </a:lnTo>
                  <a:lnTo>
                    <a:pt x="296075" y="1891388"/>
                  </a:lnTo>
                  <a:lnTo>
                    <a:pt x="299559" y="1899901"/>
                  </a:lnTo>
                  <a:lnTo>
                    <a:pt x="303042" y="1908131"/>
                  </a:lnTo>
                  <a:lnTo>
                    <a:pt x="306525" y="1914390"/>
                  </a:lnTo>
                  <a:lnTo>
                    <a:pt x="310008" y="1911313"/>
                  </a:lnTo>
                  <a:lnTo>
                    <a:pt x="313492" y="1908291"/>
                  </a:lnTo>
                  <a:lnTo>
                    <a:pt x="316975" y="1905325"/>
                  </a:lnTo>
                  <a:lnTo>
                    <a:pt x="320458" y="1902413"/>
                  </a:lnTo>
                  <a:lnTo>
                    <a:pt x="323941" y="1899553"/>
                  </a:lnTo>
                  <a:lnTo>
                    <a:pt x="327425" y="1896845"/>
                  </a:lnTo>
                  <a:lnTo>
                    <a:pt x="330908" y="1897891"/>
                  </a:lnTo>
                  <a:lnTo>
                    <a:pt x="334391" y="1898914"/>
                  </a:lnTo>
                  <a:lnTo>
                    <a:pt x="337874" y="1899915"/>
                  </a:lnTo>
                  <a:lnTo>
                    <a:pt x="341358" y="1900894"/>
                  </a:lnTo>
                  <a:lnTo>
                    <a:pt x="344841" y="1901852"/>
                  </a:lnTo>
                  <a:lnTo>
                    <a:pt x="348324" y="1902790"/>
                  </a:lnTo>
                  <a:lnTo>
                    <a:pt x="351807" y="1903708"/>
                  </a:lnTo>
                  <a:lnTo>
                    <a:pt x="355291" y="1904607"/>
                  </a:lnTo>
                  <a:lnTo>
                    <a:pt x="358774" y="1905488"/>
                  </a:lnTo>
                  <a:lnTo>
                    <a:pt x="362257" y="1903919"/>
                  </a:lnTo>
                  <a:lnTo>
                    <a:pt x="365740" y="1901895"/>
                  </a:lnTo>
                  <a:lnTo>
                    <a:pt x="369224" y="1899904"/>
                  </a:lnTo>
                  <a:lnTo>
                    <a:pt x="372707" y="1897945"/>
                  </a:lnTo>
                  <a:lnTo>
                    <a:pt x="376190" y="1896018"/>
                  </a:lnTo>
                  <a:lnTo>
                    <a:pt x="379673" y="1894122"/>
                  </a:lnTo>
                  <a:lnTo>
                    <a:pt x="383157" y="1892255"/>
                  </a:lnTo>
                  <a:lnTo>
                    <a:pt x="386640" y="1890418"/>
                  </a:lnTo>
                  <a:lnTo>
                    <a:pt x="390123" y="1888610"/>
                  </a:lnTo>
                  <a:lnTo>
                    <a:pt x="393606" y="1886830"/>
                  </a:lnTo>
                  <a:lnTo>
                    <a:pt x="397090" y="1885077"/>
                  </a:lnTo>
                  <a:lnTo>
                    <a:pt x="400573" y="1881613"/>
                  </a:lnTo>
                  <a:lnTo>
                    <a:pt x="404056" y="1877027"/>
                  </a:lnTo>
                  <a:lnTo>
                    <a:pt x="407539" y="1872494"/>
                  </a:lnTo>
                  <a:lnTo>
                    <a:pt x="411023" y="1868013"/>
                  </a:lnTo>
                  <a:lnTo>
                    <a:pt x="414506" y="1863583"/>
                  </a:lnTo>
                  <a:lnTo>
                    <a:pt x="417989" y="1859202"/>
                  </a:lnTo>
                  <a:lnTo>
                    <a:pt x="421472" y="1854871"/>
                  </a:lnTo>
                  <a:lnTo>
                    <a:pt x="424956" y="1850589"/>
                  </a:lnTo>
                  <a:lnTo>
                    <a:pt x="428439" y="1846354"/>
                  </a:lnTo>
                  <a:lnTo>
                    <a:pt x="431922" y="1842166"/>
                  </a:lnTo>
                  <a:lnTo>
                    <a:pt x="435405" y="1838023"/>
                  </a:lnTo>
                  <a:lnTo>
                    <a:pt x="438889" y="1834476"/>
                  </a:lnTo>
                  <a:lnTo>
                    <a:pt x="442372" y="1831937"/>
                  </a:lnTo>
                  <a:lnTo>
                    <a:pt x="445855" y="1829429"/>
                  </a:lnTo>
                  <a:lnTo>
                    <a:pt x="449338" y="1826953"/>
                  </a:lnTo>
                  <a:lnTo>
                    <a:pt x="452822" y="1824508"/>
                  </a:lnTo>
                  <a:lnTo>
                    <a:pt x="456305" y="1822093"/>
                  </a:lnTo>
                  <a:lnTo>
                    <a:pt x="459788" y="1819707"/>
                  </a:lnTo>
                  <a:lnTo>
                    <a:pt x="463271" y="1817351"/>
                  </a:lnTo>
                  <a:lnTo>
                    <a:pt x="466755" y="1815024"/>
                  </a:lnTo>
                  <a:lnTo>
                    <a:pt x="470238" y="1812724"/>
                  </a:lnTo>
                  <a:lnTo>
                    <a:pt x="473721" y="1810589"/>
                  </a:lnTo>
                  <a:lnTo>
                    <a:pt x="477204" y="1809267"/>
                  </a:lnTo>
                  <a:lnTo>
                    <a:pt x="480688" y="1807962"/>
                  </a:lnTo>
                  <a:lnTo>
                    <a:pt x="484171" y="1806674"/>
                  </a:lnTo>
                  <a:lnTo>
                    <a:pt x="487654" y="1805402"/>
                  </a:lnTo>
                  <a:lnTo>
                    <a:pt x="491137" y="1804147"/>
                  </a:lnTo>
                  <a:lnTo>
                    <a:pt x="494621" y="1802907"/>
                  </a:lnTo>
                  <a:lnTo>
                    <a:pt x="498104" y="1801683"/>
                  </a:lnTo>
                  <a:lnTo>
                    <a:pt x="501587" y="1801840"/>
                  </a:lnTo>
                  <a:lnTo>
                    <a:pt x="505070" y="1801998"/>
                  </a:lnTo>
                  <a:lnTo>
                    <a:pt x="508554" y="1802155"/>
                  </a:lnTo>
                  <a:lnTo>
                    <a:pt x="512037" y="1802309"/>
                  </a:lnTo>
                  <a:lnTo>
                    <a:pt x="515520" y="1802462"/>
                  </a:lnTo>
                  <a:lnTo>
                    <a:pt x="519003" y="1802612"/>
                  </a:lnTo>
                  <a:lnTo>
                    <a:pt x="522487" y="1802760"/>
                  </a:lnTo>
                  <a:lnTo>
                    <a:pt x="525970" y="1802906"/>
                  </a:lnTo>
                  <a:lnTo>
                    <a:pt x="529453" y="1803051"/>
                  </a:lnTo>
                  <a:lnTo>
                    <a:pt x="532936" y="1803193"/>
                  </a:lnTo>
                  <a:lnTo>
                    <a:pt x="536420" y="1804294"/>
                  </a:lnTo>
                  <a:lnTo>
                    <a:pt x="539903" y="1805643"/>
                  </a:lnTo>
                  <a:lnTo>
                    <a:pt x="543386" y="1806973"/>
                  </a:lnTo>
                  <a:lnTo>
                    <a:pt x="546869" y="1808284"/>
                  </a:lnTo>
                  <a:lnTo>
                    <a:pt x="550353" y="1809577"/>
                  </a:lnTo>
                  <a:lnTo>
                    <a:pt x="553836" y="1810851"/>
                  </a:lnTo>
                  <a:lnTo>
                    <a:pt x="557319" y="1812107"/>
                  </a:lnTo>
                  <a:lnTo>
                    <a:pt x="560802" y="1813346"/>
                  </a:lnTo>
                  <a:lnTo>
                    <a:pt x="564286" y="1814568"/>
                  </a:lnTo>
                  <a:lnTo>
                    <a:pt x="567769" y="1815773"/>
                  </a:lnTo>
                  <a:lnTo>
                    <a:pt x="571252" y="1816962"/>
                  </a:lnTo>
                  <a:lnTo>
                    <a:pt x="574735" y="1818135"/>
                  </a:lnTo>
                  <a:lnTo>
                    <a:pt x="578218" y="1819501"/>
                  </a:lnTo>
                  <a:lnTo>
                    <a:pt x="581702" y="1821037"/>
                  </a:lnTo>
                  <a:lnTo>
                    <a:pt x="585185" y="1822551"/>
                  </a:lnTo>
                  <a:lnTo>
                    <a:pt x="588668" y="1824046"/>
                  </a:lnTo>
                  <a:lnTo>
                    <a:pt x="592151" y="1825519"/>
                  </a:lnTo>
                  <a:lnTo>
                    <a:pt x="595635" y="1826974"/>
                  </a:lnTo>
                  <a:lnTo>
                    <a:pt x="599118" y="1828408"/>
                  </a:lnTo>
                  <a:lnTo>
                    <a:pt x="602601" y="1829824"/>
                  </a:lnTo>
                  <a:lnTo>
                    <a:pt x="606084" y="1831221"/>
                  </a:lnTo>
                  <a:lnTo>
                    <a:pt x="609568" y="1832600"/>
                  </a:lnTo>
                  <a:lnTo>
                    <a:pt x="613051" y="1833960"/>
                  </a:lnTo>
                  <a:lnTo>
                    <a:pt x="616534" y="1835304"/>
                  </a:lnTo>
                  <a:lnTo>
                    <a:pt x="620017" y="1836259"/>
                  </a:lnTo>
                  <a:lnTo>
                    <a:pt x="623501" y="1836194"/>
                  </a:lnTo>
                  <a:lnTo>
                    <a:pt x="626984" y="1836130"/>
                  </a:lnTo>
                  <a:lnTo>
                    <a:pt x="630467" y="1836066"/>
                  </a:lnTo>
                  <a:lnTo>
                    <a:pt x="633950" y="1836004"/>
                  </a:lnTo>
                  <a:lnTo>
                    <a:pt x="637434" y="1835941"/>
                  </a:lnTo>
                  <a:lnTo>
                    <a:pt x="640917" y="1835880"/>
                  </a:lnTo>
                  <a:lnTo>
                    <a:pt x="644400" y="1835819"/>
                  </a:lnTo>
                  <a:lnTo>
                    <a:pt x="647883" y="1835759"/>
                  </a:lnTo>
                  <a:lnTo>
                    <a:pt x="651367" y="1835700"/>
                  </a:lnTo>
                  <a:lnTo>
                    <a:pt x="654850" y="1835553"/>
                  </a:lnTo>
                  <a:lnTo>
                    <a:pt x="658333" y="1833843"/>
                  </a:lnTo>
                  <a:lnTo>
                    <a:pt x="661816" y="1832149"/>
                  </a:lnTo>
                  <a:lnTo>
                    <a:pt x="665300" y="1830469"/>
                  </a:lnTo>
                  <a:lnTo>
                    <a:pt x="668783" y="1828802"/>
                  </a:lnTo>
                  <a:lnTo>
                    <a:pt x="672266" y="1827150"/>
                  </a:lnTo>
                  <a:lnTo>
                    <a:pt x="675749" y="1825512"/>
                  </a:lnTo>
                  <a:lnTo>
                    <a:pt x="679233" y="1823887"/>
                  </a:lnTo>
                  <a:lnTo>
                    <a:pt x="682716" y="1822276"/>
                  </a:lnTo>
                  <a:lnTo>
                    <a:pt x="686199" y="1820677"/>
                  </a:lnTo>
                  <a:lnTo>
                    <a:pt x="689682" y="1819092"/>
                  </a:lnTo>
                  <a:lnTo>
                    <a:pt x="693166" y="1817495"/>
                  </a:lnTo>
                  <a:lnTo>
                    <a:pt x="696649" y="1815905"/>
                  </a:lnTo>
                  <a:lnTo>
                    <a:pt x="700132" y="1814328"/>
                  </a:lnTo>
                  <a:lnTo>
                    <a:pt x="703615" y="1812763"/>
                  </a:lnTo>
                  <a:lnTo>
                    <a:pt x="707099" y="1811211"/>
                  </a:lnTo>
                  <a:lnTo>
                    <a:pt x="710582" y="1809672"/>
                  </a:lnTo>
                  <a:lnTo>
                    <a:pt x="714065" y="1808145"/>
                  </a:lnTo>
                  <a:lnTo>
                    <a:pt x="717548" y="1806629"/>
                  </a:lnTo>
                  <a:lnTo>
                    <a:pt x="721032" y="1805126"/>
                  </a:lnTo>
                  <a:lnTo>
                    <a:pt x="724515" y="1803635"/>
                  </a:lnTo>
                  <a:lnTo>
                    <a:pt x="727998" y="1802155"/>
                  </a:lnTo>
                  <a:lnTo>
                    <a:pt x="731481" y="1800687"/>
                  </a:lnTo>
                  <a:lnTo>
                    <a:pt x="734965" y="1799230"/>
                  </a:lnTo>
                  <a:lnTo>
                    <a:pt x="738448" y="1797784"/>
                  </a:lnTo>
                  <a:lnTo>
                    <a:pt x="741931" y="1796350"/>
                  </a:lnTo>
                  <a:lnTo>
                    <a:pt x="745414" y="1794926"/>
                  </a:lnTo>
                  <a:lnTo>
                    <a:pt x="748898" y="1793513"/>
                  </a:lnTo>
                  <a:lnTo>
                    <a:pt x="752381" y="1792112"/>
                  </a:lnTo>
                  <a:lnTo>
                    <a:pt x="755864" y="1790720"/>
                  </a:lnTo>
                  <a:lnTo>
                    <a:pt x="759347" y="1789340"/>
                  </a:lnTo>
                  <a:lnTo>
                    <a:pt x="762831" y="1787969"/>
                  </a:lnTo>
                  <a:lnTo>
                    <a:pt x="766314" y="1786609"/>
                  </a:lnTo>
                  <a:lnTo>
                    <a:pt x="769797" y="1785259"/>
                  </a:lnTo>
                  <a:lnTo>
                    <a:pt x="773280" y="1783919"/>
                  </a:lnTo>
                  <a:lnTo>
                    <a:pt x="776764" y="1782589"/>
                  </a:lnTo>
                  <a:lnTo>
                    <a:pt x="780247" y="1781269"/>
                  </a:lnTo>
                  <a:lnTo>
                    <a:pt x="783730" y="1779999"/>
                  </a:lnTo>
                  <a:lnTo>
                    <a:pt x="787213" y="1778840"/>
                  </a:lnTo>
                  <a:lnTo>
                    <a:pt x="790697" y="1777689"/>
                  </a:lnTo>
                  <a:lnTo>
                    <a:pt x="794180" y="1776547"/>
                  </a:lnTo>
                  <a:lnTo>
                    <a:pt x="797663" y="1775414"/>
                  </a:lnTo>
                  <a:lnTo>
                    <a:pt x="801146" y="1774289"/>
                  </a:lnTo>
                  <a:lnTo>
                    <a:pt x="804630" y="1773172"/>
                  </a:lnTo>
                  <a:lnTo>
                    <a:pt x="808113" y="1772064"/>
                  </a:lnTo>
                  <a:lnTo>
                    <a:pt x="811596" y="1770963"/>
                  </a:lnTo>
                  <a:lnTo>
                    <a:pt x="815079" y="1769871"/>
                  </a:lnTo>
                  <a:lnTo>
                    <a:pt x="818563" y="1768786"/>
                  </a:lnTo>
                  <a:lnTo>
                    <a:pt x="822046" y="1767710"/>
                  </a:lnTo>
                  <a:lnTo>
                    <a:pt x="825529" y="1766641"/>
                  </a:lnTo>
                  <a:lnTo>
                    <a:pt x="829012" y="1765580"/>
                  </a:lnTo>
                  <a:lnTo>
                    <a:pt x="832496" y="1764526"/>
                  </a:lnTo>
                  <a:lnTo>
                    <a:pt x="835979" y="1763480"/>
                  </a:lnTo>
                  <a:lnTo>
                    <a:pt x="839462" y="1762441"/>
                  </a:lnTo>
                  <a:lnTo>
                    <a:pt x="842945" y="1761410"/>
                  </a:lnTo>
                  <a:lnTo>
                    <a:pt x="846429" y="1760386"/>
                  </a:lnTo>
                  <a:lnTo>
                    <a:pt x="849912" y="1759369"/>
                  </a:lnTo>
                  <a:lnTo>
                    <a:pt x="853395" y="1758359"/>
                  </a:lnTo>
                  <a:lnTo>
                    <a:pt x="856878" y="1757356"/>
                  </a:lnTo>
                  <a:lnTo>
                    <a:pt x="860361" y="1756360"/>
                  </a:lnTo>
                  <a:lnTo>
                    <a:pt x="863845" y="1755371"/>
                  </a:lnTo>
                  <a:lnTo>
                    <a:pt x="867328" y="1754389"/>
                  </a:lnTo>
                  <a:lnTo>
                    <a:pt x="870811" y="1753414"/>
                  </a:lnTo>
                  <a:lnTo>
                    <a:pt x="874294" y="1752445"/>
                  </a:lnTo>
                  <a:lnTo>
                    <a:pt x="877778" y="1757072"/>
                  </a:lnTo>
                  <a:lnTo>
                    <a:pt x="881261" y="1763748"/>
                  </a:lnTo>
                  <a:lnTo>
                    <a:pt x="884744" y="1770320"/>
                  </a:lnTo>
                  <a:lnTo>
                    <a:pt x="888227" y="1776792"/>
                  </a:lnTo>
                  <a:lnTo>
                    <a:pt x="891711" y="1783165"/>
                  </a:lnTo>
                  <a:lnTo>
                    <a:pt x="895194" y="1785219"/>
                  </a:lnTo>
                  <a:lnTo>
                    <a:pt x="898677" y="1784626"/>
                  </a:lnTo>
                  <a:lnTo>
                    <a:pt x="902160" y="1784038"/>
                  </a:lnTo>
                  <a:lnTo>
                    <a:pt x="905644" y="1783453"/>
                  </a:lnTo>
                  <a:lnTo>
                    <a:pt x="909127" y="1782873"/>
                  </a:lnTo>
                  <a:lnTo>
                    <a:pt x="912610" y="1782297"/>
                  </a:lnTo>
                  <a:lnTo>
                    <a:pt x="916093" y="1781724"/>
                  </a:lnTo>
                  <a:lnTo>
                    <a:pt x="919577" y="1781156"/>
                  </a:lnTo>
                  <a:lnTo>
                    <a:pt x="923060" y="1780591"/>
                  </a:lnTo>
                  <a:lnTo>
                    <a:pt x="926543" y="1780031"/>
                  </a:lnTo>
                  <a:lnTo>
                    <a:pt x="930026" y="1779474"/>
                  </a:lnTo>
                  <a:lnTo>
                    <a:pt x="933510" y="1778921"/>
                  </a:lnTo>
                  <a:lnTo>
                    <a:pt x="936993" y="1778372"/>
                  </a:lnTo>
                  <a:lnTo>
                    <a:pt x="940476" y="1777827"/>
                  </a:lnTo>
                  <a:lnTo>
                    <a:pt x="943959" y="1777285"/>
                  </a:lnTo>
                  <a:lnTo>
                    <a:pt x="947443" y="1777319"/>
                  </a:lnTo>
                  <a:lnTo>
                    <a:pt x="950926" y="1778720"/>
                  </a:lnTo>
                  <a:lnTo>
                    <a:pt x="954409" y="1780108"/>
                  </a:lnTo>
                  <a:lnTo>
                    <a:pt x="957892" y="1781485"/>
                  </a:lnTo>
                  <a:lnTo>
                    <a:pt x="961376" y="1782849"/>
                  </a:lnTo>
                  <a:lnTo>
                    <a:pt x="964859" y="1784200"/>
                  </a:lnTo>
                  <a:lnTo>
                    <a:pt x="968342" y="1785541"/>
                  </a:lnTo>
                  <a:lnTo>
                    <a:pt x="971825" y="1786869"/>
                  </a:lnTo>
                  <a:lnTo>
                    <a:pt x="975309" y="1788186"/>
                  </a:lnTo>
                  <a:lnTo>
                    <a:pt x="978792" y="1789491"/>
                  </a:lnTo>
                  <a:lnTo>
                    <a:pt x="982275" y="1790708"/>
                  </a:lnTo>
                  <a:lnTo>
                    <a:pt x="985758" y="1791024"/>
                  </a:lnTo>
                  <a:lnTo>
                    <a:pt x="989242" y="1791337"/>
                  </a:lnTo>
                  <a:lnTo>
                    <a:pt x="992725" y="1791648"/>
                  </a:lnTo>
                  <a:lnTo>
                    <a:pt x="996208" y="1791957"/>
                  </a:lnTo>
                  <a:lnTo>
                    <a:pt x="999691" y="1792264"/>
                  </a:lnTo>
                  <a:lnTo>
                    <a:pt x="1003175" y="1792568"/>
                  </a:lnTo>
                  <a:lnTo>
                    <a:pt x="1006658" y="1792870"/>
                  </a:lnTo>
                  <a:lnTo>
                    <a:pt x="1010141" y="1793170"/>
                  </a:lnTo>
                  <a:lnTo>
                    <a:pt x="1013624" y="1793468"/>
                  </a:lnTo>
                  <a:lnTo>
                    <a:pt x="1017108" y="1793763"/>
                  </a:lnTo>
                  <a:lnTo>
                    <a:pt x="1020591" y="1794057"/>
                  </a:lnTo>
                  <a:lnTo>
                    <a:pt x="1024074" y="1794348"/>
                  </a:lnTo>
                  <a:lnTo>
                    <a:pt x="1027557" y="1794637"/>
                  </a:lnTo>
                  <a:lnTo>
                    <a:pt x="1031041" y="1794924"/>
                  </a:lnTo>
                  <a:lnTo>
                    <a:pt x="1034524" y="1795210"/>
                  </a:lnTo>
                  <a:lnTo>
                    <a:pt x="1038007" y="1795493"/>
                  </a:lnTo>
                  <a:lnTo>
                    <a:pt x="1041490" y="1795774"/>
                  </a:lnTo>
                  <a:lnTo>
                    <a:pt x="1044974" y="1796053"/>
                  </a:lnTo>
                  <a:lnTo>
                    <a:pt x="1048457" y="1797629"/>
                  </a:lnTo>
                  <a:lnTo>
                    <a:pt x="1051940" y="1799762"/>
                  </a:lnTo>
                  <a:lnTo>
                    <a:pt x="1055423" y="1801876"/>
                  </a:lnTo>
                  <a:lnTo>
                    <a:pt x="1058907" y="1803970"/>
                  </a:lnTo>
                  <a:lnTo>
                    <a:pt x="1062390" y="1806046"/>
                  </a:lnTo>
                  <a:lnTo>
                    <a:pt x="1065873" y="1808103"/>
                  </a:lnTo>
                  <a:lnTo>
                    <a:pt x="1069356" y="1810141"/>
                  </a:lnTo>
                  <a:lnTo>
                    <a:pt x="1072840" y="1812161"/>
                  </a:lnTo>
                  <a:lnTo>
                    <a:pt x="1076323" y="1814164"/>
                  </a:lnTo>
                  <a:lnTo>
                    <a:pt x="1079806" y="1816149"/>
                  </a:lnTo>
                  <a:lnTo>
                    <a:pt x="1083289" y="1818116"/>
                  </a:lnTo>
                  <a:lnTo>
                    <a:pt x="1086773" y="1820066"/>
                  </a:lnTo>
                  <a:lnTo>
                    <a:pt x="1090256" y="1821999"/>
                  </a:lnTo>
                  <a:lnTo>
                    <a:pt x="1093739" y="1823915"/>
                  </a:lnTo>
                  <a:lnTo>
                    <a:pt x="1097222" y="1824807"/>
                  </a:lnTo>
                  <a:lnTo>
                    <a:pt x="1100706" y="1824139"/>
                  </a:lnTo>
                  <a:lnTo>
                    <a:pt x="1104189" y="1823476"/>
                  </a:lnTo>
                  <a:lnTo>
                    <a:pt x="1107672" y="1822815"/>
                  </a:lnTo>
                  <a:lnTo>
                    <a:pt x="1111155" y="1822159"/>
                  </a:lnTo>
                  <a:lnTo>
                    <a:pt x="1114639" y="1821506"/>
                  </a:lnTo>
                  <a:lnTo>
                    <a:pt x="1118122" y="1820857"/>
                  </a:lnTo>
                  <a:lnTo>
                    <a:pt x="1121605" y="1820211"/>
                  </a:lnTo>
                  <a:lnTo>
                    <a:pt x="1125088" y="1819569"/>
                  </a:lnTo>
                  <a:lnTo>
                    <a:pt x="1128572" y="1818930"/>
                  </a:lnTo>
                  <a:lnTo>
                    <a:pt x="1132055" y="1818295"/>
                  </a:lnTo>
                  <a:lnTo>
                    <a:pt x="1135538" y="1817663"/>
                  </a:lnTo>
                  <a:lnTo>
                    <a:pt x="1139021" y="1817034"/>
                  </a:lnTo>
                  <a:lnTo>
                    <a:pt x="1142505" y="1816409"/>
                  </a:lnTo>
                  <a:lnTo>
                    <a:pt x="1145988" y="1815787"/>
                  </a:lnTo>
                  <a:lnTo>
                    <a:pt x="1149471" y="1815169"/>
                  </a:lnTo>
                  <a:lnTo>
                    <a:pt x="1152954" y="1814553"/>
                  </a:lnTo>
                  <a:lnTo>
                    <a:pt x="1156437" y="1813941"/>
                  </a:lnTo>
                  <a:lnTo>
                    <a:pt x="1159921" y="1813340"/>
                  </a:lnTo>
                  <a:lnTo>
                    <a:pt x="1163404" y="1813733"/>
                  </a:lnTo>
                  <a:lnTo>
                    <a:pt x="1166887" y="1814124"/>
                  </a:lnTo>
                  <a:lnTo>
                    <a:pt x="1170370" y="1814512"/>
                  </a:lnTo>
                  <a:lnTo>
                    <a:pt x="1173854" y="1814898"/>
                  </a:lnTo>
                  <a:lnTo>
                    <a:pt x="1177337" y="1815281"/>
                  </a:lnTo>
                  <a:lnTo>
                    <a:pt x="1180820" y="1815662"/>
                  </a:lnTo>
                  <a:lnTo>
                    <a:pt x="1184303" y="1816040"/>
                  </a:lnTo>
                  <a:lnTo>
                    <a:pt x="1187787" y="1816416"/>
                  </a:lnTo>
                  <a:lnTo>
                    <a:pt x="1191270" y="1816790"/>
                  </a:lnTo>
                  <a:lnTo>
                    <a:pt x="1194753" y="1817161"/>
                  </a:lnTo>
                  <a:lnTo>
                    <a:pt x="1198236" y="1817530"/>
                  </a:lnTo>
                  <a:lnTo>
                    <a:pt x="1201720" y="1817897"/>
                  </a:lnTo>
                  <a:lnTo>
                    <a:pt x="1205203" y="1818261"/>
                  </a:lnTo>
                  <a:lnTo>
                    <a:pt x="1208686" y="1818624"/>
                  </a:lnTo>
                  <a:lnTo>
                    <a:pt x="1212169" y="1818983"/>
                  </a:lnTo>
                  <a:lnTo>
                    <a:pt x="1215653" y="1819341"/>
                  </a:lnTo>
                  <a:lnTo>
                    <a:pt x="1219136" y="1819558"/>
                  </a:lnTo>
                  <a:lnTo>
                    <a:pt x="1222619" y="1819703"/>
                  </a:lnTo>
                  <a:lnTo>
                    <a:pt x="1226102" y="1819848"/>
                  </a:lnTo>
                  <a:lnTo>
                    <a:pt x="1229586" y="1819991"/>
                  </a:lnTo>
                  <a:lnTo>
                    <a:pt x="1233069" y="1820134"/>
                  </a:lnTo>
                  <a:lnTo>
                    <a:pt x="1236552" y="1820276"/>
                  </a:lnTo>
                  <a:lnTo>
                    <a:pt x="1240035" y="1820417"/>
                  </a:lnTo>
                  <a:lnTo>
                    <a:pt x="1243519" y="1820558"/>
                  </a:lnTo>
                  <a:lnTo>
                    <a:pt x="1247002" y="1820697"/>
                  </a:lnTo>
                  <a:lnTo>
                    <a:pt x="1250485" y="1820836"/>
                  </a:lnTo>
                  <a:lnTo>
                    <a:pt x="1253968" y="1820974"/>
                  </a:lnTo>
                  <a:lnTo>
                    <a:pt x="1257452" y="1821111"/>
                  </a:lnTo>
                  <a:lnTo>
                    <a:pt x="1260935" y="1821247"/>
                  </a:lnTo>
                  <a:lnTo>
                    <a:pt x="1264418" y="1821383"/>
                  </a:lnTo>
                  <a:lnTo>
                    <a:pt x="1267901" y="1821518"/>
                  </a:lnTo>
                  <a:lnTo>
                    <a:pt x="1271385" y="1821652"/>
                  </a:lnTo>
                  <a:lnTo>
                    <a:pt x="1274868" y="1821785"/>
                  </a:lnTo>
                  <a:lnTo>
                    <a:pt x="1278351" y="1821918"/>
                  </a:lnTo>
                  <a:lnTo>
                    <a:pt x="1281834" y="1822050"/>
                  </a:lnTo>
                  <a:lnTo>
                    <a:pt x="1285318" y="1822210"/>
                  </a:lnTo>
                  <a:lnTo>
                    <a:pt x="1288801" y="1822453"/>
                  </a:lnTo>
                  <a:lnTo>
                    <a:pt x="1292284" y="1822694"/>
                  </a:lnTo>
                  <a:lnTo>
                    <a:pt x="1295767" y="1822934"/>
                  </a:lnTo>
                  <a:lnTo>
                    <a:pt x="1299251" y="1823173"/>
                  </a:lnTo>
                  <a:lnTo>
                    <a:pt x="1302734" y="1823411"/>
                  </a:lnTo>
                  <a:lnTo>
                    <a:pt x="1306217" y="1823647"/>
                  </a:lnTo>
                  <a:lnTo>
                    <a:pt x="1309700" y="1823882"/>
                  </a:lnTo>
                  <a:lnTo>
                    <a:pt x="1313184" y="1824115"/>
                  </a:lnTo>
                  <a:lnTo>
                    <a:pt x="1316667" y="1824347"/>
                  </a:lnTo>
                  <a:lnTo>
                    <a:pt x="1320150" y="1824578"/>
                  </a:lnTo>
                  <a:lnTo>
                    <a:pt x="1323633" y="1824808"/>
                  </a:lnTo>
                  <a:lnTo>
                    <a:pt x="1327117" y="1825036"/>
                  </a:lnTo>
                  <a:lnTo>
                    <a:pt x="1330600" y="1825263"/>
                  </a:lnTo>
                  <a:lnTo>
                    <a:pt x="1334083" y="1825489"/>
                  </a:lnTo>
                  <a:lnTo>
                    <a:pt x="1337566" y="1825714"/>
                  </a:lnTo>
                  <a:lnTo>
                    <a:pt x="1341050" y="1825937"/>
                  </a:lnTo>
                  <a:lnTo>
                    <a:pt x="1344533" y="1826160"/>
                  </a:lnTo>
                  <a:lnTo>
                    <a:pt x="1348016" y="1826380"/>
                  </a:lnTo>
                  <a:lnTo>
                    <a:pt x="1351499" y="1826600"/>
                  </a:lnTo>
                  <a:lnTo>
                    <a:pt x="1354983" y="1826398"/>
                  </a:lnTo>
                  <a:lnTo>
                    <a:pt x="1358466" y="1826121"/>
                  </a:lnTo>
                  <a:lnTo>
                    <a:pt x="1361949" y="1825846"/>
                  </a:lnTo>
                  <a:lnTo>
                    <a:pt x="1365432" y="1825572"/>
                  </a:lnTo>
                  <a:lnTo>
                    <a:pt x="1368916" y="1825299"/>
                  </a:lnTo>
                  <a:lnTo>
                    <a:pt x="1372399" y="1825028"/>
                  </a:lnTo>
                  <a:lnTo>
                    <a:pt x="1375882" y="1824758"/>
                  </a:lnTo>
                  <a:lnTo>
                    <a:pt x="1379365" y="1824489"/>
                  </a:lnTo>
                  <a:lnTo>
                    <a:pt x="1382849" y="1824222"/>
                  </a:lnTo>
                  <a:lnTo>
                    <a:pt x="1386332" y="1823956"/>
                  </a:lnTo>
                  <a:lnTo>
                    <a:pt x="1389815" y="1823691"/>
                  </a:lnTo>
                  <a:lnTo>
                    <a:pt x="1393298" y="1823427"/>
                  </a:lnTo>
                  <a:lnTo>
                    <a:pt x="1396782" y="1823165"/>
                  </a:lnTo>
                  <a:lnTo>
                    <a:pt x="1400265" y="1822903"/>
                  </a:lnTo>
                  <a:lnTo>
                    <a:pt x="1403748" y="1822643"/>
                  </a:lnTo>
                  <a:lnTo>
                    <a:pt x="1407231" y="1822385"/>
                  </a:lnTo>
                  <a:lnTo>
                    <a:pt x="1410715" y="1822127"/>
                  </a:lnTo>
                  <a:lnTo>
                    <a:pt x="1414198" y="1821870"/>
                  </a:lnTo>
                  <a:lnTo>
                    <a:pt x="1417681" y="1821615"/>
                  </a:lnTo>
                  <a:lnTo>
                    <a:pt x="1421164" y="1821361"/>
                  </a:lnTo>
                  <a:lnTo>
                    <a:pt x="1424648" y="1821108"/>
                  </a:lnTo>
                  <a:lnTo>
                    <a:pt x="1428131" y="1820856"/>
                  </a:lnTo>
                  <a:lnTo>
                    <a:pt x="1431614" y="1820606"/>
                  </a:lnTo>
                  <a:lnTo>
                    <a:pt x="1435097" y="1820356"/>
                  </a:lnTo>
                  <a:lnTo>
                    <a:pt x="1438580" y="1820108"/>
                  </a:lnTo>
                  <a:lnTo>
                    <a:pt x="1442064" y="1819861"/>
                  </a:lnTo>
                  <a:lnTo>
                    <a:pt x="1445547" y="1819615"/>
                  </a:lnTo>
                  <a:lnTo>
                    <a:pt x="1449030" y="1819370"/>
                  </a:lnTo>
                  <a:lnTo>
                    <a:pt x="1452513" y="1819126"/>
                  </a:lnTo>
                  <a:lnTo>
                    <a:pt x="1455997" y="1819329"/>
                  </a:lnTo>
                  <a:lnTo>
                    <a:pt x="1459480" y="1821047"/>
                  </a:lnTo>
                  <a:lnTo>
                    <a:pt x="1462963" y="1822754"/>
                  </a:lnTo>
                  <a:lnTo>
                    <a:pt x="1466446" y="1824448"/>
                  </a:lnTo>
                  <a:lnTo>
                    <a:pt x="1469930" y="1826132"/>
                  </a:lnTo>
                  <a:lnTo>
                    <a:pt x="1473413" y="1827804"/>
                  </a:lnTo>
                  <a:lnTo>
                    <a:pt x="1476896" y="1829464"/>
                  </a:lnTo>
                  <a:lnTo>
                    <a:pt x="1480379" y="1831114"/>
                  </a:lnTo>
                  <a:lnTo>
                    <a:pt x="1483863" y="1832752"/>
                  </a:lnTo>
                  <a:lnTo>
                    <a:pt x="1487346" y="1834380"/>
                  </a:lnTo>
                  <a:lnTo>
                    <a:pt x="1490829" y="1835979"/>
                  </a:lnTo>
                  <a:lnTo>
                    <a:pt x="1494312" y="1836134"/>
                  </a:lnTo>
                  <a:lnTo>
                    <a:pt x="1497796" y="1836289"/>
                  </a:lnTo>
                  <a:lnTo>
                    <a:pt x="1501279" y="1836442"/>
                  </a:lnTo>
                  <a:lnTo>
                    <a:pt x="1504762" y="1836595"/>
                  </a:lnTo>
                  <a:lnTo>
                    <a:pt x="1508245" y="1836747"/>
                  </a:lnTo>
                  <a:lnTo>
                    <a:pt x="1511729" y="1836899"/>
                  </a:lnTo>
                  <a:lnTo>
                    <a:pt x="1515212" y="1837050"/>
                  </a:lnTo>
                  <a:lnTo>
                    <a:pt x="1518695" y="1837200"/>
                  </a:lnTo>
                  <a:lnTo>
                    <a:pt x="1522178" y="1837349"/>
                  </a:lnTo>
                  <a:lnTo>
                    <a:pt x="1525662" y="1837497"/>
                  </a:lnTo>
                  <a:lnTo>
                    <a:pt x="1529145" y="1837645"/>
                  </a:lnTo>
                  <a:lnTo>
                    <a:pt x="1532628" y="1837792"/>
                  </a:lnTo>
                  <a:lnTo>
                    <a:pt x="1536111" y="1837939"/>
                  </a:lnTo>
                  <a:lnTo>
                    <a:pt x="1539595" y="1838085"/>
                  </a:lnTo>
                  <a:lnTo>
                    <a:pt x="1543078" y="1838230"/>
                  </a:lnTo>
                  <a:lnTo>
                    <a:pt x="1546561" y="1838374"/>
                  </a:lnTo>
                  <a:lnTo>
                    <a:pt x="1550044" y="1838518"/>
                  </a:lnTo>
                  <a:lnTo>
                    <a:pt x="1553528" y="1838661"/>
                  </a:lnTo>
                  <a:lnTo>
                    <a:pt x="1557011" y="1838803"/>
                  </a:lnTo>
                  <a:lnTo>
                    <a:pt x="1560494" y="1838945"/>
                  </a:lnTo>
                  <a:lnTo>
                    <a:pt x="1563977" y="1839053"/>
                  </a:lnTo>
                  <a:lnTo>
                    <a:pt x="1567461" y="1839136"/>
                  </a:lnTo>
                  <a:lnTo>
                    <a:pt x="1570944" y="1839218"/>
                  </a:lnTo>
                  <a:lnTo>
                    <a:pt x="1574427" y="1839301"/>
                  </a:lnTo>
                  <a:lnTo>
                    <a:pt x="1577910" y="1839383"/>
                  </a:lnTo>
                  <a:lnTo>
                    <a:pt x="1581394" y="1839464"/>
                  </a:lnTo>
                  <a:lnTo>
                    <a:pt x="1584877" y="1839545"/>
                  </a:lnTo>
                  <a:lnTo>
                    <a:pt x="1588360" y="1839626"/>
                  </a:lnTo>
                  <a:lnTo>
                    <a:pt x="1591843" y="1839707"/>
                  </a:lnTo>
                  <a:lnTo>
                    <a:pt x="1595327" y="1839787"/>
                  </a:lnTo>
                  <a:lnTo>
                    <a:pt x="1598810" y="1839866"/>
                  </a:lnTo>
                  <a:lnTo>
                    <a:pt x="1602293" y="1839946"/>
                  </a:lnTo>
                  <a:lnTo>
                    <a:pt x="1605776" y="1839868"/>
                  </a:lnTo>
                  <a:lnTo>
                    <a:pt x="1609260" y="1839466"/>
                  </a:lnTo>
                  <a:lnTo>
                    <a:pt x="1612743" y="1839065"/>
                  </a:lnTo>
                  <a:lnTo>
                    <a:pt x="1616226" y="1838666"/>
                  </a:lnTo>
                  <a:lnTo>
                    <a:pt x="1619709" y="1838268"/>
                  </a:lnTo>
                  <a:lnTo>
                    <a:pt x="1623193" y="1837872"/>
                  </a:lnTo>
                  <a:lnTo>
                    <a:pt x="1626676" y="1837478"/>
                  </a:lnTo>
                  <a:lnTo>
                    <a:pt x="1630159" y="1837085"/>
                  </a:lnTo>
                  <a:lnTo>
                    <a:pt x="1633642" y="1836693"/>
                  </a:lnTo>
                  <a:lnTo>
                    <a:pt x="1637126" y="1836303"/>
                  </a:lnTo>
                  <a:lnTo>
                    <a:pt x="1640609" y="1835915"/>
                  </a:lnTo>
                  <a:lnTo>
                    <a:pt x="1644092" y="1835528"/>
                  </a:lnTo>
                  <a:lnTo>
                    <a:pt x="1647575" y="1835142"/>
                  </a:lnTo>
                  <a:lnTo>
                    <a:pt x="1651059" y="1834758"/>
                  </a:lnTo>
                  <a:lnTo>
                    <a:pt x="1654542" y="1834375"/>
                  </a:lnTo>
                  <a:lnTo>
                    <a:pt x="1658025" y="1833994"/>
                  </a:lnTo>
                  <a:lnTo>
                    <a:pt x="1661508" y="1833614"/>
                  </a:lnTo>
                  <a:lnTo>
                    <a:pt x="1664992" y="1833235"/>
                  </a:lnTo>
                  <a:lnTo>
                    <a:pt x="1668475" y="1832858"/>
                  </a:lnTo>
                  <a:lnTo>
                    <a:pt x="1671958" y="1832482"/>
                  </a:lnTo>
                  <a:lnTo>
                    <a:pt x="1675441" y="1832108"/>
                  </a:lnTo>
                  <a:lnTo>
                    <a:pt x="1678925" y="1831735"/>
                  </a:lnTo>
                  <a:lnTo>
                    <a:pt x="1682408" y="1831364"/>
                  </a:lnTo>
                  <a:lnTo>
                    <a:pt x="1685891" y="1830994"/>
                  </a:lnTo>
                  <a:lnTo>
                    <a:pt x="1689374" y="1830625"/>
                  </a:lnTo>
                  <a:lnTo>
                    <a:pt x="1692858" y="1830257"/>
                  </a:lnTo>
                  <a:lnTo>
                    <a:pt x="1696341" y="1829620"/>
                  </a:lnTo>
                  <a:lnTo>
                    <a:pt x="1699824" y="1828912"/>
                  </a:lnTo>
                  <a:lnTo>
                    <a:pt x="1703307" y="1828206"/>
                  </a:lnTo>
                  <a:lnTo>
                    <a:pt x="1706791" y="1827503"/>
                  </a:lnTo>
                  <a:lnTo>
                    <a:pt x="1710274" y="1826802"/>
                  </a:lnTo>
                  <a:lnTo>
                    <a:pt x="1713757" y="1826104"/>
                  </a:lnTo>
                  <a:lnTo>
                    <a:pt x="1717240" y="1825407"/>
                  </a:lnTo>
                  <a:lnTo>
                    <a:pt x="1720723" y="1824713"/>
                  </a:lnTo>
                  <a:lnTo>
                    <a:pt x="1724207" y="1824021"/>
                  </a:lnTo>
                  <a:lnTo>
                    <a:pt x="1727690" y="1823332"/>
                  </a:lnTo>
                  <a:lnTo>
                    <a:pt x="1731173" y="1822644"/>
                  </a:lnTo>
                  <a:lnTo>
                    <a:pt x="1734656" y="1821959"/>
                  </a:lnTo>
                  <a:lnTo>
                    <a:pt x="1738140" y="1821276"/>
                  </a:lnTo>
                  <a:lnTo>
                    <a:pt x="1741623" y="1820595"/>
                  </a:lnTo>
                  <a:lnTo>
                    <a:pt x="1745106" y="1819916"/>
                  </a:lnTo>
                  <a:lnTo>
                    <a:pt x="1748589" y="1819239"/>
                  </a:lnTo>
                  <a:lnTo>
                    <a:pt x="1752073" y="1818565"/>
                  </a:lnTo>
                  <a:lnTo>
                    <a:pt x="1755556" y="1817892"/>
                  </a:lnTo>
                  <a:lnTo>
                    <a:pt x="1759039" y="1817222"/>
                  </a:lnTo>
                  <a:lnTo>
                    <a:pt x="1762522" y="1816554"/>
                  </a:lnTo>
                  <a:lnTo>
                    <a:pt x="1766006" y="1815888"/>
                  </a:lnTo>
                  <a:lnTo>
                    <a:pt x="1769489" y="1815224"/>
                  </a:lnTo>
                  <a:lnTo>
                    <a:pt x="1772972" y="1814562"/>
                  </a:lnTo>
                  <a:lnTo>
                    <a:pt x="1776455" y="1813902"/>
                  </a:lnTo>
                  <a:lnTo>
                    <a:pt x="1779939" y="1813245"/>
                  </a:lnTo>
                  <a:lnTo>
                    <a:pt x="1783422" y="1812589"/>
                  </a:lnTo>
                  <a:lnTo>
                    <a:pt x="1786905" y="1811936"/>
                  </a:lnTo>
                  <a:lnTo>
                    <a:pt x="1790388" y="1811345"/>
                  </a:lnTo>
                  <a:lnTo>
                    <a:pt x="1793872" y="1810984"/>
                  </a:lnTo>
                  <a:lnTo>
                    <a:pt x="1797355" y="1810624"/>
                  </a:lnTo>
                  <a:lnTo>
                    <a:pt x="1800838" y="1810266"/>
                  </a:lnTo>
                  <a:lnTo>
                    <a:pt x="1804321" y="1809909"/>
                  </a:lnTo>
                  <a:lnTo>
                    <a:pt x="1807805" y="1809553"/>
                  </a:lnTo>
                  <a:lnTo>
                    <a:pt x="1811288" y="1809198"/>
                  </a:lnTo>
                  <a:lnTo>
                    <a:pt x="1814771" y="1808844"/>
                  </a:lnTo>
                  <a:lnTo>
                    <a:pt x="1818254" y="1808492"/>
                  </a:lnTo>
                  <a:lnTo>
                    <a:pt x="1821738" y="1808141"/>
                  </a:lnTo>
                  <a:lnTo>
                    <a:pt x="1825221" y="1807791"/>
                  </a:lnTo>
                  <a:lnTo>
                    <a:pt x="1828704" y="1807442"/>
                  </a:lnTo>
                  <a:lnTo>
                    <a:pt x="1832187" y="1807095"/>
                  </a:lnTo>
                  <a:lnTo>
                    <a:pt x="1835671" y="1806748"/>
                  </a:lnTo>
                  <a:lnTo>
                    <a:pt x="1839154" y="1806403"/>
                  </a:lnTo>
                  <a:lnTo>
                    <a:pt x="1842637" y="1806059"/>
                  </a:lnTo>
                  <a:lnTo>
                    <a:pt x="1846120" y="1805716"/>
                  </a:lnTo>
                  <a:lnTo>
                    <a:pt x="1849604" y="1805375"/>
                  </a:lnTo>
                  <a:lnTo>
                    <a:pt x="1853087" y="1805034"/>
                  </a:lnTo>
                  <a:lnTo>
                    <a:pt x="1856570" y="1804695"/>
                  </a:lnTo>
                  <a:lnTo>
                    <a:pt x="1860053" y="1804356"/>
                  </a:lnTo>
                  <a:lnTo>
                    <a:pt x="1863537" y="1804019"/>
                  </a:lnTo>
                  <a:lnTo>
                    <a:pt x="1867020" y="1803683"/>
                  </a:lnTo>
                  <a:lnTo>
                    <a:pt x="1870503" y="1803348"/>
                  </a:lnTo>
                  <a:lnTo>
                    <a:pt x="1873986" y="1803014"/>
                  </a:lnTo>
                  <a:lnTo>
                    <a:pt x="1877470" y="1802681"/>
                  </a:lnTo>
                  <a:lnTo>
                    <a:pt x="1880953" y="1802350"/>
                  </a:lnTo>
                  <a:lnTo>
                    <a:pt x="1884436" y="1802019"/>
                  </a:lnTo>
                  <a:lnTo>
                    <a:pt x="1887919" y="1801641"/>
                  </a:lnTo>
                  <a:lnTo>
                    <a:pt x="1891403" y="1801235"/>
                  </a:lnTo>
                  <a:lnTo>
                    <a:pt x="1894886" y="1800831"/>
                  </a:lnTo>
                  <a:lnTo>
                    <a:pt x="1898369" y="1800427"/>
                  </a:lnTo>
                  <a:lnTo>
                    <a:pt x="1901852" y="1800025"/>
                  </a:lnTo>
                  <a:lnTo>
                    <a:pt x="1905336" y="1799625"/>
                  </a:lnTo>
                  <a:lnTo>
                    <a:pt x="1908819" y="1799225"/>
                  </a:lnTo>
                  <a:lnTo>
                    <a:pt x="1912302" y="1798827"/>
                  </a:lnTo>
                  <a:lnTo>
                    <a:pt x="1915785" y="1798430"/>
                  </a:lnTo>
                  <a:lnTo>
                    <a:pt x="1919269" y="1798035"/>
                  </a:lnTo>
                  <a:lnTo>
                    <a:pt x="1922752" y="1797640"/>
                  </a:lnTo>
                  <a:lnTo>
                    <a:pt x="1926235" y="1797247"/>
                  </a:lnTo>
                  <a:lnTo>
                    <a:pt x="1929718" y="1796855"/>
                  </a:lnTo>
                  <a:lnTo>
                    <a:pt x="1933202" y="1796464"/>
                  </a:lnTo>
                  <a:lnTo>
                    <a:pt x="1936685" y="1796075"/>
                  </a:lnTo>
                  <a:lnTo>
                    <a:pt x="1940168" y="1795687"/>
                  </a:lnTo>
                  <a:lnTo>
                    <a:pt x="1943651" y="1795300"/>
                  </a:lnTo>
                  <a:lnTo>
                    <a:pt x="1947135" y="1794914"/>
                  </a:lnTo>
                  <a:lnTo>
                    <a:pt x="1950618" y="1794529"/>
                  </a:lnTo>
                  <a:lnTo>
                    <a:pt x="1954101" y="1794146"/>
                  </a:lnTo>
                  <a:lnTo>
                    <a:pt x="1957584" y="1793764"/>
                  </a:lnTo>
                  <a:lnTo>
                    <a:pt x="1961068" y="1793383"/>
                  </a:lnTo>
                  <a:lnTo>
                    <a:pt x="1964551" y="1793003"/>
                  </a:lnTo>
                  <a:lnTo>
                    <a:pt x="1968034" y="1792624"/>
                  </a:lnTo>
                  <a:lnTo>
                    <a:pt x="1971517" y="1792247"/>
                  </a:lnTo>
                  <a:lnTo>
                    <a:pt x="1975001" y="1791870"/>
                  </a:lnTo>
                  <a:lnTo>
                    <a:pt x="1978484" y="1791495"/>
                  </a:lnTo>
                  <a:lnTo>
                    <a:pt x="1981967" y="1791121"/>
                  </a:lnTo>
                  <a:lnTo>
                    <a:pt x="1985450" y="1790748"/>
                  </a:lnTo>
                  <a:lnTo>
                    <a:pt x="1988934" y="1790377"/>
                  </a:lnTo>
                  <a:lnTo>
                    <a:pt x="1992417" y="1790006"/>
                  </a:lnTo>
                  <a:lnTo>
                    <a:pt x="1995900" y="1789920"/>
                  </a:lnTo>
                  <a:lnTo>
                    <a:pt x="1999383" y="1789839"/>
                  </a:lnTo>
                  <a:lnTo>
                    <a:pt x="2002867" y="1789757"/>
                  </a:lnTo>
                  <a:lnTo>
                    <a:pt x="2006350" y="1789676"/>
                  </a:lnTo>
                  <a:lnTo>
                    <a:pt x="2009833" y="1789595"/>
                  </a:lnTo>
                  <a:lnTo>
                    <a:pt x="2013316" y="1789514"/>
                  </a:lnTo>
                  <a:lnTo>
                    <a:pt x="2016799" y="1789434"/>
                  </a:lnTo>
                  <a:lnTo>
                    <a:pt x="2020283" y="1789353"/>
                  </a:lnTo>
                  <a:lnTo>
                    <a:pt x="2023766" y="1789273"/>
                  </a:lnTo>
                  <a:lnTo>
                    <a:pt x="2027249" y="1789194"/>
                  </a:lnTo>
                  <a:lnTo>
                    <a:pt x="2030732" y="1789114"/>
                  </a:lnTo>
                  <a:lnTo>
                    <a:pt x="2034216" y="1789035"/>
                  </a:lnTo>
                  <a:lnTo>
                    <a:pt x="2037699" y="1788957"/>
                  </a:lnTo>
                  <a:lnTo>
                    <a:pt x="2041182" y="1788878"/>
                  </a:lnTo>
                  <a:lnTo>
                    <a:pt x="2044665" y="1788800"/>
                  </a:lnTo>
                  <a:lnTo>
                    <a:pt x="2048149" y="1788722"/>
                  </a:lnTo>
                  <a:lnTo>
                    <a:pt x="2051632" y="1788644"/>
                  </a:lnTo>
                  <a:lnTo>
                    <a:pt x="2055115" y="1788442"/>
                  </a:lnTo>
                  <a:lnTo>
                    <a:pt x="2058598" y="1788165"/>
                  </a:lnTo>
                  <a:lnTo>
                    <a:pt x="2062082" y="1787890"/>
                  </a:lnTo>
                  <a:lnTo>
                    <a:pt x="2065565" y="1787615"/>
                  </a:lnTo>
                  <a:lnTo>
                    <a:pt x="2069048" y="1787341"/>
                  </a:lnTo>
                  <a:lnTo>
                    <a:pt x="2072531" y="1787068"/>
                  </a:lnTo>
                  <a:lnTo>
                    <a:pt x="2076015" y="1786796"/>
                  </a:lnTo>
                  <a:lnTo>
                    <a:pt x="2079498" y="1786524"/>
                  </a:lnTo>
                  <a:lnTo>
                    <a:pt x="2082981" y="1786254"/>
                  </a:lnTo>
                  <a:lnTo>
                    <a:pt x="2086464" y="1785984"/>
                  </a:lnTo>
                  <a:lnTo>
                    <a:pt x="2089948" y="1785715"/>
                  </a:lnTo>
                  <a:lnTo>
                    <a:pt x="2093431" y="1785447"/>
                  </a:lnTo>
                  <a:lnTo>
                    <a:pt x="2096914" y="1785179"/>
                  </a:lnTo>
                  <a:lnTo>
                    <a:pt x="2100397" y="1784913"/>
                  </a:lnTo>
                  <a:lnTo>
                    <a:pt x="2103881" y="1784647"/>
                  </a:lnTo>
                  <a:lnTo>
                    <a:pt x="2107364" y="1784382"/>
                  </a:lnTo>
                  <a:lnTo>
                    <a:pt x="2110847" y="1784118"/>
                  </a:lnTo>
                  <a:lnTo>
                    <a:pt x="2114330" y="1783854"/>
                  </a:lnTo>
                  <a:lnTo>
                    <a:pt x="2117814" y="1783592"/>
                  </a:lnTo>
                  <a:lnTo>
                    <a:pt x="2121297" y="1783330"/>
                  </a:lnTo>
                  <a:lnTo>
                    <a:pt x="2124780" y="1783069"/>
                  </a:lnTo>
                  <a:lnTo>
                    <a:pt x="2128263" y="1782851"/>
                  </a:lnTo>
                  <a:lnTo>
                    <a:pt x="2131747" y="1782835"/>
                  </a:lnTo>
                  <a:lnTo>
                    <a:pt x="2135230" y="1782820"/>
                  </a:lnTo>
                  <a:lnTo>
                    <a:pt x="2138713" y="1782804"/>
                  </a:lnTo>
                  <a:lnTo>
                    <a:pt x="2142196" y="1782789"/>
                  </a:lnTo>
                  <a:lnTo>
                    <a:pt x="2145680" y="1782773"/>
                  </a:lnTo>
                  <a:lnTo>
                    <a:pt x="2149163" y="1782758"/>
                  </a:lnTo>
                  <a:lnTo>
                    <a:pt x="2152646" y="1782743"/>
                  </a:lnTo>
                  <a:lnTo>
                    <a:pt x="2156129" y="1782728"/>
                  </a:lnTo>
                  <a:lnTo>
                    <a:pt x="2159613" y="1782713"/>
                  </a:lnTo>
                  <a:lnTo>
                    <a:pt x="2163096" y="1782697"/>
                  </a:lnTo>
                  <a:lnTo>
                    <a:pt x="2166579" y="1782682"/>
                  </a:lnTo>
                  <a:lnTo>
                    <a:pt x="2170062" y="1782667"/>
                  </a:lnTo>
                  <a:lnTo>
                    <a:pt x="2173546" y="1782652"/>
                  </a:lnTo>
                  <a:lnTo>
                    <a:pt x="2177029" y="1782638"/>
                  </a:lnTo>
                  <a:lnTo>
                    <a:pt x="2180512" y="1782623"/>
                  </a:lnTo>
                  <a:lnTo>
                    <a:pt x="2183995" y="1782608"/>
                  </a:lnTo>
                  <a:lnTo>
                    <a:pt x="2187479" y="1782593"/>
                  </a:lnTo>
                  <a:lnTo>
                    <a:pt x="2190962" y="1782578"/>
                  </a:lnTo>
                  <a:lnTo>
                    <a:pt x="2194445" y="1782564"/>
                  </a:lnTo>
                  <a:lnTo>
                    <a:pt x="2197928" y="1782549"/>
                  </a:lnTo>
                  <a:lnTo>
                    <a:pt x="2201412" y="1782535"/>
                  </a:lnTo>
                  <a:lnTo>
                    <a:pt x="2204895" y="1782520"/>
                  </a:lnTo>
                  <a:lnTo>
                    <a:pt x="2208378" y="1782506"/>
                  </a:lnTo>
                  <a:lnTo>
                    <a:pt x="2211861" y="1782491"/>
                  </a:lnTo>
                  <a:lnTo>
                    <a:pt x="2215345" y="1782477"/>
                  </a:lnTo>
                  <a:lnTo>
                    <a:pt x="2218828" y="1782462"/>
                  </a:lnTo>
                  <a:lnTo>
                    <a:pt x="2222311" y="1782448"/>
                  </a:lnTo>
                  <a:lnTo>
                    <a:pt x="2225794" y="1782457"/>
                  </a:lnTo>
                  <a:lnTo>
                    <a:pt x="2229278" y="1782481"/>
                  </a:lnTo>
                  <a:lnTo>
                    <a:pt x="2232761" y="1782505"/>
                  </a:lnTo>
                  <a:lnTo>
                    <a:pt x="2236244" y="1782529"/>
                  </a:lnTo>
                  <a:lnTo>
                    <a:pt x="2239727" y="1782553"/>
                  </a:lnTo>
                  <a:lnTo>
                    <a:pt x="2243211" y="1782577"/>
                  </a:lnTo>
                  <a:lnTo>
                    <a:pt x="2246694" y="1782601"/>
                  </a:lnTo>
                  <a:lnTo>
                    <a:pt x="2250177" y="1782624"/>
                  </a:lnTo>
                  <a:lnTo>
                    <a:pt x="2253660" y="1782648"/>
                  </a:lnTo>
                  <a:lnTo>
                    <a:pt x="2257144" y="1782672"/>
                  </a:lnTo>
                  <a:lnTo>
                    <a:pt x="2260627" y="1782695"/>
                  </a:lnTo>
                  <a:lnTo>
                    <a:pt x="2264110" y="1782719"/>
                  </a:lnTo>
                  <a:lnTo>
                    <a:pt x="2267593" y="1782742"/>
                  </a:lnTo>
                  <a:lnTo>
                    <a:pt x="2271077" y="1782765"/>
                  </a:lnTo>
                  <a:lnTo>
                    <a:pt x="2274560" y="1782789"/>
                  </a:lnTo>
                  <a:lnTo>
                    <a:pt x="2278043" y="1782714"/>
                  </a:lnTo>
                  <a:lnTo>
                    <a:pt x="2281526" y="1782377"/>
                  </a:lnTo>
                  <a:lnTo>
                    <a:pt x="2285010" y="1782041"/>
                  </a:lnTo>
                  <a:lnTo>
                    <a:pt x="2288493" y="1781706"/>
                  </a:lnTo>
                  <a:lnTo>
                    <a:pt x="2291976" y="1781372"/>
                  </a:lnTo>
                  <a:lnTo>
                    <a:pt x="2295459" y="1781038"/>
                  </a:lnTo>
                  <a:lnTo>
                    <a:pt x="2298942" y="1780706"/>
                  </a:lnTo>
                  <a:lnTo>
                    <a:pt x="2302426" y="1780374"/>
                  </a:lnTo>
                  <a:lnTo>
                    <a:pt x="2305909" y="1780044"/>
                  </a:lnTo>
                  <a:lnTo>
                    <a:pt x="2309392" y="1779714"/>
                  </a:lnTo>
                  <a:lnTo>
                    <a:pt x="2312875" y="1779385"/>
                  </a:lnTo>
                  <a:lnTo>
                    <a:pt x="2316359" y="1779057"/>
                  </a:lnTo>
                  <a:lnTo>
                    <a:pt x="2319842" y="1778730"/>
                  </a:lnTo>
                  <a:lnTo>
                    <a:pt x="2323325" y="1778403"/>
                  </a:lnTo>
                  <a:lnTo>
                    <a:pt x="2326808" y="1778078"/>
                  </a:lnTo>
                  <a:lnTo>
                    <a:pt x="2330292" y="1777753"/>
                  </a:lnTo>
                  <a:lnTo>
                    <a:pt x="2333775" y="1777429"/>
                  </a:lnTo>
                  <a:lnTo>
                    <a:pt x="2337258" y="1777106"/>
                  </a:lnTo>
                  <a:lnTo>
                    <a:pt x="2340741" y="1776784"/>
                  </a:lnTo>
                  <a:lnTo>
                    <a:pt x="2344225" y="1776463"/>
                  </a:lnTo>
                  <a:lnTo>
                    <a:pt x="2347708" y="1776143"/>
                  </a:lnTo>
                  <a:lnTo>
                    <a:pt x="2351191" y="1775823"/>
                  </a:lnTo>
                  <a:lnTo>
                    <a:pt x="2354674" y="1775504"/>
                  </a:lnTo>
                  <a:lnTo>
                    <a:pt x="2358158" y="1775186"/>
                  </a:lnTo>
                  <a:lnTo>
                    <a:pt x="2361641" y="1775152"/>
                  </a:lnTo>
                  <a:lnTo>
                    <a:pt x="2365124" y="1775198"/>
                  </a:lnTo>
                  <a:lnTo>
                    <a:pt x="2368607" y="1775245"/>
                  </a:lnTo>
                  <a:lnTo>
                    <a:pt x="2372091" y="1775291"/>
                  </a:lnTo>
                  <a:lnTo>
                    <a:pt x="2375574" y="1775337"/>
                  </a:lnTo>
                  <a:lnTo>
                    <a:pt x="2379057" y="1775383"/>
                  </a:lnTo>
                  <a:lnTo>
                    <a:pt x="2382540" y="1775429"/>
                  </a:lnTo>
                  <a:lnTo>
                    <a:pt x="2386024" y="1775474"/>
                  </a:lnTo>
                  <a:lnTo>
                    <a:pt x="2389507" y="1775520"/>
                  </a:lnTo>
                  <a:lnTo>
                    <a:pt x="2392990" y="1775565"/>
                  </a:lnTo>
                  <a:lnTo>
                    <a:pt x="2396473" y="1775610"/>
                  </a:lnTo>
                  <a:lnTo>
                    <a:pt x="2399957" y="1775656"/>
                  </a:lnTo>
                  <a:lnTo>
                    <a:pt x="2403440" y="1775700"/>
                  </a:lnTo>
                  <a:lnTo>
                    <a:pt x="2406923" y="1775452"/>
                  </a:lnTo>
                  <a:lnTo>
                    <a:pt x="2410406" y="1774911"/>
                  </a:lnTo>
                  <a:lnTo>
                    <a:pt x="2413890" y="1774371"/>
                  </a:lnTo>
                  <a:lnTo>
                    <a:pt x="2417373" y="1773833"/>
                  </a:lnTo>
                  <a:lnTo>
                    <a:pt x="2420856" y="1773295"/>
                  </a:lnTo>
                  <a:lnTo>
                    <a:pt x="2424339" y="1772759"/>
                  </a:lnTo>
                  <a:lnTo>
                    <a:pt x="2427823" y="1772224"/>
                  </a:lnTo>
                  <a:lnTo>
                    <a:pt x="2431306" y="1771690"/>
                  </a:lnTo>
                  <a:lnTo>
                    <a:pt x="2434789" y="1771158"/>
                  </a:lnTo>
                  <a:lnTo>
                    <a:pt x="2438272" y="1770626"/>
                  </a:lnTo>
                  <a:lnTo>
                    <a:pt x="2441756" y="1770096"/>
                  </a:lnTo>
                  <a:lnTo>
                    <a:pt x="2445239" y="1769567"/>
                  </a:lnTo>
                  <a:lnTo>
                    <a:pt x="2448722" y="1769039"/>
                  </a:lnTo>
                  <a:lnTo>
                    <a:pt x="2452205" y="1768512"/>
                  </a:lnTo>
                  <a:lnTo>
                    <a:pt x="2455689" y="1767987"/>
                  </a:lnTo>
                  <a:lnTo>
                    <a:pt x="2459172" y="1767462"/>
                  </a:lnTo>
                  <a:lnTo>
                    <a:pt x="2462655" y="1766939"/>
                  </a:lnTo>
                  <a:lnTo>
                    <a:pt x="2466138" y="1766417"/>
                  </a:lnTo>
                  <a:lnTo>
                    <a:pt x="2469622" y="1765896"/>
                  </a:lnTo>
                  <a:lnTo>
                    <a:pt x="2473105" y="1765377"/>
                  </a:lnTo>
                  <a:lnTo>
                    <a:pt x="2476588" y="1764858"/>
                  </a:lnTo>
                  <a:lnTo>
                    <a:pt x="2480071" y="1764341"/>
                  </a:lnTo>
                  <a:lnTo>
                    <a:pt x="2483555" y="1763824"/>
                  </a:lnTo>
                  <a:lnTo>
                    <a:pt x="2487038" y="1763309"/>
                  </a:lnTo>
                  <a:lnTo>
                    <a:pt x="2490521" y="1762795"/>
                  </a:lnTo>
                  <a:lnTo>
                    <a:pt x="2494004" y="1762282"/>
                  </a:lnTo>
                  <a:lnTo>
                    <a:pt x="2497488" y="1761771"/>
                  </a:lnTo>
                  <a:lnTo>
                    <a:pt x="2500971" y="1761260"/>
                  </a:lnTo>
                  <a:lnTo>
                    <a:pt x="2504454" y="1761091"/>
                  </a:lnTo>
                  <a:lnTo>
                    <a:pt x="2507937" y="1760951"/>
                  </a:lnTo>
                  <a:lnTo>
                    <a:pt x="2511421" y="1760812"/>
                  </a:lnTo>
                  <a:lnTo>
                    <a:pt x="2514904" y="1760674"/>
                  </a:lnTo>
                  <a:lnTo>
                    <a:pt x="2518387" y="1760535"/>
                  </a:lnTo>
                  <a:lnTo>
                    <a:pt x="2521870" y="1760397"/>
                  </a:lnTo>
                  <a:lnTo>
                    <a:pt x="2525354" y="1760260"/>
                  </a:lnTo>
                  <a:lnTo>
                    <a:pt x="2528837" y="1760123"/>
                  </a:lnTo>
                  <a:lnTo>
                    <a:pt x="2532320" y="1759986"/>
                  </a:lnTo>
                  <a:lnTo>
                    <a:pt x="2535803" y="1759849"/>
                  </a:lnTo>
                  <a:lnTo>
                    <a:pt x="2539287" y="1759713"/>
                  </a:lnTo>
                  <a:lnTo>
                    <a:pt x="2542770" y="1759577"/>
                  </a:lnTo>
                  <a:lnTo>
                    <a:pt x="2546253" y="1759442"/>
                  </a:lnTo>
                  <a:lnTo>
                    <a:pt x="2549736" y="1759307"/>
                  </a:lnTo>
                  <a:lnTo>
                    <a:pt x="2553220" y="1759172"/>
                  </a:lnTo>
                  <a:lnTo>
                    <a:pt x="2556703" y="1759038"/>
                  </a:lnTo>
                  <a:lnTo>
                    <a:pt x="2560186" y="1758904"/>
                  </a:lnTo>
                  <a:lnTo>
                    <a:pt x="2563669" y="1758770"/>
                  </a:lnTo>
                  <a:lnTo>
                    <a:pt x="2567153" y="1758637"/>
                  </a:lnTo>
                  <a:lnTo>
                    <a:pt x="2570636" y="1758504"/>
                  </a:lnTo>
                  <a:lnTo>
                    <a:pt x="2574119" y="1758371"/>
                  </a:lnTo>
                  <a:lnTo>
                    <a:pt x="2577602" y="1758523"/>
                  </a:lnTo>
                  <a:lnTo>
                    <a:pt x="2581085" y="1758994"/>
                  </a:lnTo>
                  <a:lnTo>
                    <a:pt x="2584569" y="1759463"/>
                  </a:lnTo>
                  <a:lnTo>
                    <a:pt x="2588052" y="1759932"/>
                  </a:lnTo>
                  <a:lnTo>
                    <a:pt x="2591535" y="1760398"/>
                  </a:lnTo>
                  <a:lnTo>
                    <a:pt x="2595018" y="1760863"/>
                  </a:lnTo>
                  <a:lnTo>
                    <a:pt x="2598502" y="1761327"/>
                  </a:lnTo>
                  <a:lnTo>
                    <a:pt x="2601985" y="1761789"/>
                  </a:lnTo>
                  <a:lnTo>
                    <a:pt x="2605468" y="1762250"/>
                  </a:lnTo>
                  <a:lnTo>
                    <a:pt x="2608951" y="1762709"/>
                  </a:lnTo>
                  <a:lnTo>
                    <a:pt x="2612435" y="1763167"/>
                  </a:lnTo>
                  <a:lnTo>
                    <a:pt x="2615918" y="1763623"/>
                  </a:lnTo>
                  <a:lnTo>
                    <a:pt x="2619401" y="1764078"/>
                  </a:lnTo>
                  <a:lnTo>
                    <a:pt x="2622884" y="1764531"/>
                  </a:lnTo>
                  <a:lnTo>
                    <a:pt x="2626368" y="1764983"/>
                  </a:lnTo>
                  <a:lnTo>
                    <a:pt x="2629851" y="1765434"/>
                  </a:lnTo>
                  <a:lnTo>
                    <a:pt x="2633334" y="1765883"/>
                  </a:lnTo>
                  <a:lnTo>
                    <a:pt x="2636817" y="1766330"/>
                  </a:lnTo>
                  <a:lnTo>
                    <a:pt x="2640301" y="1766777"/>
                  </a:lnTo>
                  <a:lnTo>
                    <a:pt x="2643784" y="1767222"/>
                  </a:lnTo>
                  <a:lnTo>
                    <a:pt x="2647267" y="1767665"/>
                  </a:lnTo>
                  <a:lnTo>
                    <a:pt x="2650750" y="1768101"/>
                  </a:lnTo>
                  <a:lnTo>
                    <a:pt x="2654234" y="1768242"/>
                  </a:lnTo>
                  <a:lnTo>
                    <a:pt x="2657717" y="1768382"/>
                  </a:lnTo>
                  <a:lnTo>
                    <a:pt x="2661200" y="1768522"/>
                  </a:lnTo>
                  <a:lnTo>
                    <a:pt x="2664683" y="1768662"/>
                  </a:lnTo>
                  <a:lnTo>
                    <a:pt x="2668167" y="1768801"/>
                  </a:lnTo>
                  <a:lnTo>
                    <a:pt x="2671650" y="1768940"/>
                  </a:lnTo>
                  <a:lnTo>
                    <a:pt x="2675133" y="1769078"/>
                  </a:lnTo>
                  <a:lnTo>
                    <a:pt x="2678616" y="1769216"/>
                  </a:lnTo>
                  <a:lnTo>
                    <a:pt x="2682100" y="1769354"/>
                  </a:lnTo>
                  <a:lnTo>
                    <a:pt x="2685583" y="1769491"/>
                  </a:lnTo>
                  <a:lnTo>
                    <a:pt x="2689066" y="1769628"/>
                  </a:lnTo>
                  <a:lnTo>
                    <a:pt x="2692549" y="1769765"/>
                  </a:lnTo>
                  <a:lnTo>
                    <a:pt x="2696033" y="1769901"/>
                  </a:lnTo>
                  <a:lnTo>
                    <a:pt x="2699516" y="1770037"/>
                  </a:lnTo>
                  <a:lnTo>
                    <a:pt x="2702999" y="1770172"/>
                  </a:lnTo>
                  <a:lnTo>
                    <a:pt x="2706482" y="1770307"/>
                  </a:lnTo>
                  <a:lnTo>
                    <a:pt x="2709966" y="1770442"/>
                  </a:lnTo>
                  <a:lnTo>
                    <a:pt x="2713449" y="1770576"/>
                  </a:lnTo>
                  <a:lnTo>
                    <a:pt x="2716932" y="1770710"/>
                  </a:lnTo>
                  <a:lnTo>
                    <a:pt x="2720415" y="1771116"/>
                  </a:lnTo>
                  <a:lnTo>
                    <a:pt x="2723899" y="1771694"/>
                  </a:lnTo>
                  <a:lnTo>
                    <a:pt x="2727382" y="1772270"/>
                  </a:lnTo>
                  <a:lnTo>
                    <a:pt x="2730865" y="1772844"/>
                  </a:lnTo>
                  <a:lnTo>
                    <a:pt x="2734348" y="1773416"/>
                  </a:lnTo>
                  <a:lnTo>
                    <a:pt x="2737832" y="1773986"/>
                  </a:lnTo>
                  <a:lnTo>
                    <a:pt x="2741315" y="1774555"/>
                  </a:lnTo>
                  <a:lnTo>
                    <a:pt x="2744798" y="1775121"/>
                  </a:lnTo>
                  <a:lnTo>
                    <a:pt x="2748281" y="1775686"/>
                  </a:lnTo>
                  <a:lnTo>
                    <a:pt x="2751765" y="1776249"/>
                  </a:lnTo>
                  <a:lnTo>
                    <a:pt x="2755248" y="1776811"/>
                  </a:lnTo>
                  <a:lnTo>
                    <a:pt x="2758731" y="1777370"/>
                  </a:lnTo>
                  <a:lnTo>
                    <a:pt x="2762214" y="1777928"/>
                  </a:lnTo>
                  <a:lnTo>
                    <a:pt x="2765698" y="1778484"/>
                  </a:lnTo>
                  <a:lnTo>
                    <a:pt x="2769181" y="1778938"/>
                  </a:lnTo>
                  <a:lnTo>
                    <a:pt x="2772664" y="1779172"/>
                  </a:lnTo>
                  <a:lnTo>
                    <a:pt x="2776147" y="1779404"/>
                  </a:lnTo>
                  <a:lnTo>
                    <a:pt x="2779631" y="1779637"/>
                  </a:lnTo>
                  <a:lnTo>
                    <a:pt x="2783114" y="1779868"/>
                  </a:lnTo>
                  <a:lnTo>
                    <a:pt x="2786597" y="1780099"/>
                  </a:lnTo>
                  <a:lnTo>
                    <a:pt x="2790080" y="1780329"/>
                  </a:lnTo>
                  <a:lnTo>
                    <a:pt x="2793564" y="1780559"/>
                  </a:lnTo>
                  <a:lnTo>
                    <a:pt x="2797047" y="1780788"/>
                  </a:lnTo>
                  <a:lnTo>
                    <a:pt x="2800530" y="1781016"/>
                  </a:lnTo>
                  <a:lnTo>
                    <a:pt x="2804013" y="1781244"/>
                  </a:lnTo>
                  <a:lnTo>
                    <a:pt x="2807497" y="1781471"/>
                  </a:lnTo>
                  <a:lnTo>
                    <a:pt x="2810980" y="1781697"/>
                  </a:lnTo>
                  <a:lnTo>
                    <a:pt x="2814463" y="1781923"/>
                  </a:lnTo>
                  <a:lnTo>
                    <a:pt x="2817946" y="1782148"/>
                  </a:lnTo>
                  <a:lnTo>
                    <a:pt x="2821430" y="1782373"/>
                  </a:lnTo>
                  <a:lnTo>
                    <a:pt x="2824913" y="1782373"/>
                  </a:lnTo>
                  <a:lnTo>
                    <a:pt x="2828396" y="1782370"/>
                  </a:lnTo>
                  <a:lnTo>
                    <a:pt x="2831879" y="1782368"/>
                  </a:lnTo>
                  <a:lnTo>
                    <a:pt x="2835363" y="1782365"/>
                  </a:lnTo>
                  <a:lnTo>
                    <a:pt x="2838846" y="1782363"/>
                  </a:lnTo>
                  <a:lnTo>
                    <a:pt x="2842329" y="1782360"/>
                  </a:lnTo>
                  <a:lnTo>
                    <a:pt x="2845812" y="1782358"/>
                  </a:lnTo>
                  <a:lnTo>
                    <a:pt x="2849296" y="1782355"/>
                  </a:lnTo>
                  <a:lnTo>
                    <a:pt x="2852779" y="1782353"/>
                  </a:lnTo>
                  <a:lnTo>
                    <a:pt x="2856262" y="1782350"/>
                  </a:lnTo>
                  <a:lnTo>
                    <a:pt x="2859745" y="1782348"/>
                  </a:lnTo>
                  <a:lnTo>
                    <a:pt x="2863229" y="1782345"/>
                  </a:lnTo>
                  <a:lnTo>
                    <a:pt x="2866712" y="1782343"/>
                  </a:lnTo>
                  <a:lnTo>
                    <a:pt x="2870195" y="1782340"/>
                  </a:lnTo>
                  <a:lnTo>
                    <a:pt x="2873678" y="1782338"/>
                  </a:lnTo>
                  <a:lnTo>
                    <a:pt x="2877161" y="1782336"/>
                  </a:lnTo>
                  <a:lnTo>
                    <a:pt x="2880645" y="1782333"/>
                  </a:lnTo>
                  <a:lnTo>
                    <a:pt x="2884128" y="1782331"/>
                  </a:lnTo>
                  <a:lnTo>
                    <a:pt x="2887611" y="1782328"/>
                  </a:lnTo>
                  <a:lnTo>
                    <a:pt x="2891094" y="1782326"/>
                  </a:lnTo>
                  <a:lnTo>
                    <a:pt x="2894578" y="1782324"/>
                  </a:lnTo>
                  <a:lnTo>
                    <a:pt x="2898061" y="1782321"/>
                  </a:lnTo>
                  <a:lnTo>
                    <a:pt x="2901544" y="1782295"/>
                  </a:lnTo>
                  <a:lnTo>
                    <a:pt x="2905027" y="1782248"/>
                  </a:lnTo>
                  <a:lnTo>
                    <a:pt x="2908511" y="1782200"/>
                  </a:lnTo>
                  <a:lnTo>
                    <a:pt x="2911994" y="1782153"/>
                  </a:lnTo>
                  <a:lnTo>
                    <a:pt x="2915477" y="1782105"/>
                  </a:lnTo>
                  <a:lnTo>
                    <a:pt x="2918960" y="1782058"/>
                  </a:lnTo>
                  <a:lnTo>
                    <a:pt x="2922444" y="1782011"/>
                  </a:lnTo>
                  <a:lnTo>
                    <a:pt x="2925927" y="1781964"/>
                  </a:lnTo>
                  <a:lnTo>
                    <a:pt x="2929410" y="1781917"/>
                  </a:lnTo>
                  <a:lnTo>
                    <a:pt x="2932893" y="1781871"/>
                  </a:lnTo>
                  <a:lnTo>
                    <a:pt x="2936377" y="1781824"/>
                  </a:lnTo>
                  <a:lnTo>
                    <a:pt x="2939860" y="1781777"/>
                  </a:lnTo>
                  <a:lnTo>
                    <a:pt x="2943343" y="1781731"/>
                  </a:lnTo>
                  <a:lnTo>
                    <a:pt x="2946826" y="1781685"/>
                  </a:lnTo>
                  <a:lnTo>
                    <a:pt x="2950310" y="1781638"/>
                  </a:lnTo>
                  <a:lnTo>
                    <a:pt x="2953793" y="1781592"/>
                  </a:lnTo>
                  <a:lnTo>
                    <a:pt x="2957276" y="1781546"/>
                  </a:lnTo>
                  <a:lnTo>
                    <a:pt x="2960759" y="1781500"/>
                  </a:lnTo>
                  <a:lnTo>
                    <a:pt x="2964243" y="1781455"/>
                  </a:lnTo>
                  <a:lnTo>
                    <a:pt x="2967726" y="1781409"/>
                  </a:lnTo>
                  <a:lnTo>
                    <a:pt x="2971209" y="1781363"/>
                  </a:lnTo>
                  <a:lnTo>
                    <a:pt x="2974692" y="1781318"/>
                  </a:lnTo>
                  <a:lnTo>
                    <a:pt x="2978176" y="1781273"/>
                  </a:lnTo>
                  <a:lnTo>
                    <a:pt x="2981659" y="1781227"/>
                  </a:lnTo>
                  <a:lnTo>
                    <a:pt x="2985142" y="1781182"/>
                  </a:lnTo>
                  <a:lnTo>
                    <a:pt x="2988625" y="1781137"/>
                  </a:lnTo>
                  <a:lnTo>
                    <a:pt x="2992109" y="1781092"/>
                  </a:lnTo>
                  <a:lnTo>
                    <a:pt x="2995592" y="1781975"/>
                  </a:lnTo>
                  <a:lnTo>
                    <a:pt x="2999075" y="1782894"/>
                  </a:lnTo>
                  <a:lnTo>
                    <a:pt x="3002558" y="1783810"/>
                  </a:lnTo>
                  <a:lnTo>
                    <a:pt x="3006042" y="1784723"/>
                  </a:lnTo>
                  <a:lnTo>
                    <a:pt x="3009525" y="1785632"/>
                  </a:lnTo>
                  <a:lnTo>
                    <a:pt x="3013008" y="1786538"/>
                  </a:lnTo>
                  <a:lnTo>
                    <a:pt x="3016491" y="1786690"/>
                  </a:lnTo>
                  <a:lnTo>
                    <a:pt x="3019975" y="1786690"/>
                  </a:lnTo>
                  <a:lnTo>
                    <a:pt x="3023458" y="1786690"/>
                  </a:lnTo>
                  <a:lnTo>
                    <a:pt x="3026941" y="1786689"/>
                  </a:lnTo>
                  <a:lnTo>
                    <a:pt x="3030424" y="1786689"/>
                  </a:lnTo>
                  <a:lnTo>
                    <a:pt x="3033908" y="1786688"/>
                  </a:lnTo>
                  <a:lnTo>
                    <a:pt x="3037391" y="1786688"/>
                  </a:lnTo>
                  <a:lnTo>
                    <a:pt x="3040874" y="1786687"/>
                  </a:lnTo>
                  <a:lnTo>
                    <a:pt x="3044357" y="1786687"/>
                  </a:lnTo>
                  <a:lnTo>
                    <a:pt x="3047841" y="1786686"/>
                  </a:lnTo>
                  <a:lnTo>
                    <a:pt x="3051324" y="1786686"/>
                  </a:lnTo>
                  <a:lnTo>
                    <a:pt x="3054807" y="1786685"/>
                  </a:lnTo>
                  <a:lnTo>
                    <a:pt x="3058290" y="1786685"/>
                  </a:lnTo>
                  <a:lnTo>
                    <a:pt x="3061774" y="1786684"/>
                  </a:lnTo>
                  <a:lnTo>
                    <a:pt x="3065257" y="1786684"/>
                  </a:lnTo>
                  <a:lnTo>
                    <a:pt x="3068740" y="1786683"/>
                  </a:lnTo>
                  <a:lnTo>
                    <a:pt x="3072223" y="1786683"/>
                  </a:lnTo>
                  <a:lnTo>
                    <a:pt x="3075707" y="1786683"/>
                  </a:lnTo>
                  <a:lnTo>
                    <a:pt x="3079190" y="1786682"/>
                  </a:lnTo>
                  <a:lnTo>
                    <a:pt x="3082673" y="1786600"/>
                  </a:lnTo>
                  <a:lnTo>
                    <a:pt x="3086156" y="1786407"/>
                  </a:lnTo>
                  <a:lnTo>
                    <a:pt x="3089640" y="1786214"/>
                  </a:lnTo>
                  <a:lnTo>
                    <a:pt x="3093123" y="1786022"/>
                  </a:lnTo>
                  <a:lnTo>
                    <a:pt x="3096606" y="1785830"/>
                  </a:lnTo>
                  <a:lnTo>
                    <a:pt x="3100089" y="1785639"/>
                  </a:lnTo>
                  <a:lnTo>
                    <a:pt x="3103573" y="1785448"/>
                  </a:lnTo>
                  <a:lnTo>
                    <a:pt x="3107056" y="1785257"/>
                  </a:lnTo>
                  <a:lnTo>
                    <a:pt x="3110539" y="1785067"/>
                  </a:lnTo>
                  <a:lnTo>
                    <a:pt x="3114022" y="1784877"/>
                  </a:lnTo>
                  <a:lnTo>
                    <a:pt x="3117506" y="1784688"/>
                  </a:lnTo>
                  <a:lnTo>
                    <a:pt x="3120989" y="1784499"/>
                  </a:lnTo>
                  <a:lnTo>
                    <a:pt x="3124472" y="1784310"/>
                  </a:lnTo>
                  <a:lnTo>
                    <a:pt x="3127955" y="1784198"/>
                  </a:lnTo>
                  <a:lnTo>
                    <a:pt x="3131439" y="1784536"/>
                  </a:lnTo>
                  <a:lnTo>
                    <a:pt x="3134922" y="1784873"/>
                  </a:lnTo>
                  <a:lnTo>
                    <a:pt x="3138405" y="1785209"/>
                  </a:lnTo>
                  <a:lnTo>
                    <a:pt x="3141888" y="1785544"/>
                  </a:lnTo>
                  <a:lnTo>
                    <a:pt x="3145372" y="1785878"/>
                  </a:lnTo>
                  <a:lnTo>
                    <a:pt x="3148855" y="1786212"/>
                  </a:lnTo>
                  <a:lnTo>
                    <a:pt x="3152338" y="1786544"/>
                  </a:lnTo>
                  <a:lnTo>
                    <a:pt x="3155821" y="1786876"/>
                  </a:lnTo>
                  <a:lnTo>
                    <a:pt x="3159304" y="1787207"/>
                  </a:lnTo>
                  <a:lnTo>
                    <a:pt x="3162788" y="1787537"/>
                  </a:lnTo>
                  <a:lnTo>
                    <a:pt x="3166271" y="1787866"/>
                  </a:lnTo>
                  <a:lnTo>
                    <a:pt x="3169754" y="1788194"/>
                  </a:lnTo>
                  <a:lnTo>
                    <a:pt x="3173237" y="1789291"/>
                  </a:lnTo>
                  <a:lnTo>
                    <a:pt x="3176721" y="1790482"/>
                  </a:lnTo>
                  <a:lnTo>
                    <a:pt x="3180204" y="1791668"/>
                  </a:lnTo>
                  <a:lnTo>
                    <a:pt x="3183687" y="1792850"/>
                  </a:lnTo>
                  <a:lnTo>
                    <a:pt x="3187170" y="1794027"/>
                  </a:lnTo>
                  <a:lnTo>
                    <a:pt x="3190654" y="1795201"/>
                  </a:lnTo>
                  <a:lnTo>
                    <a:pt x="3194137" y="1796370"/>
                  </a:lnTo>
                  <a:lnTo>
                    <a:pt x="3197620" y="1797535"/>
                  </a:lnTo>
                  <a:lnTo>
                    <a:pt x="3201103" y="1797938"/>
                  </a:lnTo>
                  <a:lnTo>
                    <a:pt x="3204587" y="1798040"/>
                  </a:lnTo>
                  <a:lnTo>
                    <a:pt x="3208070" y="1798142"/>
                  </a:lnTo>
                  <a:lnTo>
                    <a:pt x="3211553" y="1798243"/>
                  </a:lnTo>
                  <a:lnTo>
                    <a:pt x="3215036" y="1798344"/>
                  </a:lnTo>
                  <a:lnTo>
                    <a:pt x="3218520" y="1798445"/>
                  </a:lnTo>
                  <a:lnTo>
                    <a:pt x="3222003" y="1798546"/>
                  </a:lnTo>
                  <a:lnTo>
                    <a:pt x="3225486" y="1798646"/>
                  </a:lnTo>
                  <a:lnTo>
                    <a:pt x="3228969" y="1798747"/>
                  </a:lnTo>
                  <a:lnTo>
                    <a:pt x="3232453" y="1798847"/>
                  </a:lnTo>
                  <a:lnTo>
                    <a:pt x="3235936" y="1798947"/>
                  </a:lnTo>
                  <a:lnTo>
                    <a:pt x="3239419" y="1799138"/>
                  </a:lnTo>
                  <a:lnTo>
                    <a:pt x="3242902" y="1799428"/>
                  </a:lnTo>
                  <a:lnTo>
                    <a:pt x="3246386" y="1799717"/>
                  </a:lnTo>
                  <a:lnTo>
                    <a:pt x="3249869" y="1800006"/>
                  </a:lnTo>
                  <a:lnTo>
                    <a:pt x="3253352" y="1800294"/>
                  </a:lnTo>
                  <a:lnTo>
                    <a:pt x="3256835" y="1800484"/>
                  </a:lnTo>
                  <a:lnTo>
                    <a:pt x="3260319" y="1800510"/>
                  </a:lnTo>
                  <a:lnTo>
                    <a:pt x="3263802" y="1800536"/>
                  </a:lnTo>
                  <a:lnTo>
                    <a:pt x="3267285" y="1800562"/>
                  </a:lnTo>
                  <a:lnTo>
                    <a:pt x="3270768" y="1800588"/>
                  </a:lnTo>
                  <a:lnTo>
                    <a:pt x="3274252" y="1800614"/>
                  </a:lnTo>
                  <a:lnTo>
                    <a:pt x="3277735" y="1800639"/>
                  </a:lnTo>
                  <a:lnTo>
                    <a:pt x="3281218" y="1800665"/>
                  </a:lnTo>
                  <a:lnTo>
                    <a:pt x="3284701" y="1800691"/>
                  </a:lnTo>
                  <a:lnTo>
                    <a:pt x="3288185" y="1800717"/>
                  </a:lnTo>
                  <a:lnTo>
                    <a:pt x="3291668" y="1800706"/>
                  </a:lnTo>
                  <a:lnTo>
                    <a:pt x="3295151" y="1800502"/>
                  </a:lnTo>
                  <a:lnTo>
                    <a:pt x="3298634" y="1800299"/>
                  </a:lnTo>
                  <a:lnTo>
                    <a:pt x="3302118" y="1800096"/>
                  </a:lnTo>
                  <a:lnTo>
                    <a:pt x="3305601" y="1799894"/>
                  </a:lnTo>
                  <a:lnTo>
                    <a:pt x="3309084" y="1799692"/>
                  </a:lnTo>
                  <a:lnTo>
                    <a:pt x="3312567" y="1799510"/>
                  </a:lnTo>
                  <a:lnTo>
                    <a:pt x="3316051" y="1799964"/>
                  </a:lnTo>
                  <a:lnTo>
                    <a:pt x="3319534" y="1800417"/>
                  </a:lnTo>
                  <a:lnTo>
                    <a:pt x="3323017" y="1800868"/>
                  </a:lnTo>
                  <a:lnTo>
                    <a:pt x="3326500" y="1801319"/>
                  </a:lnTo>
                  <a:lnTo>
                    <a:pt x="3329984" y="1801768"/>
                  </a:lnTo>
                  <a:lnTo>
                    <a:pt x="3333467" y="1802138"/>
                  </a:lnTo>
                  <a:lnTo>
                    <a:pt x="3336950" y="1802500"/>
                  </a:lnTo>
                  <a:lnTo>
                    <a:pt x="3340433" y="1802490"/>
                  </a:lnTo>
                  <a:lnTo>
                    <a:pt x="3343917" y="1802429"/>
                  </a:lnTo>
                  <a:lnTo>
                    <a:pt x="3347400" y="1802368"/>
                  </a:lnTo>
                  <a:lnTo>
                    <a:pt x="3350883" y="1802307"/>
                  </a:lnTo>
                  <a:lnTo>
                    <a:pt x="3354366" y="1802246"/>
                  </a:lnTo>
                  <a:lnTo>
                    <a:pt x="3357850" y="1802315"/>
                  </a:lnTo>
                  <a:lnTo>
                    <a:pt x="3361333" y="1802423"/>
                  </a:lnTo>
                  <a:lnTo>
                    <a:pt x="3364816" y="1802530"/>
                  </a:lnTo>
                  <a:lnTo>
                    <a:pt x="3368299" y="1802637"/>
                  </a:lnTo>
                  <a:lnTo>
                    <a:pt x="3371783" y="1802744"/>
                  </a:lnTo>
                  <a:lnTo>
                    <a:pt x="3375266" y="1802460"/>
                  </a:lnTo>
                  <a:lnTo>
                    <a:pt x="3378749" y="1801982"/>
                  </a:lnTo>
                  <a:lnTo>
                    <a:pt x="3382232" y="1801504"/>
                  </a:lnTo>
                  <a:lnTo>
                    <a:pt x="3385716" y="1801026"/>
                  </a:lnTo>
                  <a:lnTo>
                    <a:pt x="3389199" y="1800550"/>
                  </a:lnTo>
                  <a:lnTo>
                    <a:pt x="3392682" y="1800074"/>
                  </a:lnTo>
                  <a:lnTo>
                    <a:pt x="3396165" y="1799934"/>
                  </a:lnTo>
                  <a:lnTo>
                    <a:pt x="3399649" y="1800085"/>
                  </a:lnTo>
                  <a:lnTo>
                    <a:pt x="3403132" y="1800235"/>
                  </a:lnTo>
                  <a:lnTo>
                    <a:pt x="3406615" y="1800385"/>
                  </a:lnTo>
                  <a:lnTo>
                    <a:pt x="3410098" y="1801022"/>
                  </a:lnTo>
                  <a:lnTo>
                    <a:pt x="3413582" y="1800371"/>
                  </a:lnTo>
                  <a:lnTo>
                    <a:pt x="3417065" y="1799721"/>
                  </a:lnTo>
                  <a:lnTo>
                    <a:pt x="3420548" y="1799072"/>
                  </a:lnTo>
                  <a:lnTo>
                    <a:pt x="3424031" y="1798423"/>
                  </a:lnTo>
                  <a:lnTo>
                    <a:pt x="3427515" y="1797776"/>
                  </a:lnTo>
                  <a:lnTo>
                    <a:pt x="3430998" y="1797129"/>
                  </a:lnTo>
                  <a:lnTo>
                    <a:pt x="3434481" y="1796661"/>
                  </a:lnTo>
                  <a:lnTo>
                    <a:pt x="3437964" y="1796607"/>
                  </a:lnTo>
                  <a:lnTo>
                    <a:pt x="3441447" y="1796553"/>
                  </a:lnTo>
                  <a:lnTo>
                    <a:pt x="3444931" y="1796369"/>
                  </a:lnTo>
                  <a:lnTo>
                    <a:pt x="3448414" y="1795765"/>
                  </a:lnTo>
                  <a:lnTo>
                    <a:pt x="3451897" y="1795162"/>
                  </a:lnTo>
                  <a:lnTo>
                    <a:pt x="3455380" y="1795079"/>
                  </a:lnTo>
                  <a:lnTo>
                    <a:pt x="3458864" y="1797186"/>
                  </a:lnTo>
                  <a:lnTo>
                    <a:pt x="3462347" y="1797543"/>
                  </a:lnTo>
                  <a:lnTo>
                    <a:pt x="3465830" y="1797766"/>
                  </a:lnTo>
                  <a:lnTo>
                    <a:pt x="3469313" y="1796893"/>
                  </a:lnTo>
                  <a:lnTo>
                    <a:pt x="3472797" y="1796856"/>
                  </a:lnTo>
                  <a:lnTo>
                    <a:pt x="3476280" y="1796856"/>
                  </a:lnTo>
                  <a:lnTo>
                    <a:pt x="3479763" y="1798453"/>
                  </a:lnTo>
                  <a:lnTo>
                    <a:pt x="3483246" y="179758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579771"/>
              <a:ext cx="3483246" cy="1972295"/>
            </a:xfrm>
            <a:custGeom>
              <a:avLst/>
              <a:gdLst/>
              <a:ahLst/>
              <a:cxnLst/>
              <a:rect l="0" t="0" r="0" b="0"/>
              <a:pathLst>
                <a:path w="3483246" h="1972295">
                  <a:moveTo>
                    <a:pt x="0" y="1972295"/>
                  </a:moveTo>
                  <a:lnTo>
                    <a:pt x="3483" y="249153"/>
                  </a:lnTo>
                  <a:lnTo>
                    <a:pt x="6966" y="230671"/>
                  </a:lnTo>
                  <a:lnTo>
                    <a:pt x="10449" y="249153"/>
                  </a:lnTo>
                  <a:lnTo>
                    <a:pt x="13932" y="0"/>
                  </a:lnTo>
                  <a:lnTo>
                    <a:pt x="17416" y="650039"/>
                  </a:lnTo>
                  <a:lnTo>
                    <a:pt x="20899" y="683357"/>
                  </a:lnTo>
                  <a:lnTo>
                    <a:pt x="24382" y="555889"/>
                  </a:lnTo>
                  <a:lnTo>
                    <a:pt x="27865" y="442417"/>
                  </a:lnTo>
                  <a:lnTo>
                    <a:pt x="31349" y="497551"/>
                  </a:lnTo>
                  <a:lnTo>
                    <a:pt x="34832" y="407312"/>
                  </a:lnTo>
                  <a:lnTo>
                    <a:pt x="38315" y="394143"/>
                  </a:lnTo>
                  <a:lnTo>
                    <a:pt x="41798" y="367291"/>
                  </a:lnTo>
                  <a:lnTo>
                    <a:pt x="45282" y="414297"/>
                  </a:lnTo>
                  <a:lnTo>
                    <a:pt x="48765" y="466543"/>
                  </a:lnTo>
                  <a:lnTo>
                    <a:pt x="52248" y="407312"/>
                  </a:lnTo>
                  <a:lnTo>
                    <a:pt x="55731" y="351526"/>
                  </a:lnTo>
                  <a:lnTo>
                    <a:pt x="59215" y="345841"/>
                  </a:lnTo>
                  <a:lnTo>
                    <a:pt x="62698" y="296205"/>
                  </a:lnTo>
                  <a:lnTo>
                    <a:pt x="66181" y="262814"/>
                  </a:lnTo>
                  <a:lnTo>
                    <a:pt x="69664" y="239961"/>
                  </a:lnTo>
                  <a:lnTo>
                    <a:pt x="73148" y="349101"/>
                  </a:lnTo>
                  <a:lnTo>
                    <a:pt x="76631" y="344068"/>
                  </a:lnTo>
                  <a:lnTo>
                    <a:pt x="80114" y="330611"/>
                  </a:lnTo>
                  <a:lnTo>
                    <a:pt x="83597" y="310318"/>
                  </a:lnTo>
                  <a:lnTo>
                    <a:pt x="87081" y="283291"/>
                  </a:lnTo>
                  <a:lnTo>
                    <a:pt x="90564" y="264224"/>
                  </a:lnTo>
                  <a:lnTo>
                    <a:pt x="94047" y="249153"/>
                  </a:lnTo>
                  <a:lnTo>
                    <a:pt x="97530" y="249153"/>
                  </a:lnTo>
                  <a:lnTo>
                    <a:pt x="101014" y="218595"/>
                  </a:lnTo>
                  <a:lnTo>
                    <a:pt x="104497" y="189081"/>
                  </a:lnTo>
                  <a:lnTo>
                    <a:pt x="107980" y="160558"/>
                  </a:lnTo>
                  <a:lnTo>
                    <a:pt x="111463" y="143088"/>
                  </a:lnTo>
                  <a:lnTo>
                    <a:pt x="114947" y="145871"/>
                  </a:lnTo>
                  <a:lnTo>
                    <a:pt x="118430" y="148483"/>
                  </a:lnTo>
                  <a:lnTo>
                    <a:pt x="121913" y="150939"/>
                  </a:lnTo>
                  <a:lnTo>
                    <a:pt x="125396" y="146652"/>
                  </a:lnTo>
                  <a:lnTo>
                    <a:pt x="128880" y="126886"/>
                  </a:lnTo>
                  <a:lnTo>
                    <a:pt x="132363" y="121187"/>
                  </a:lnTo>
                  <a:lnTo>
                    <a:pt x="135846" y="115746"/>
                  </a:lnTo>
                  <a:lnTo>
                    <a:pt x="139329" y="107834"/>
                  </a:lnTo>
                  <a:lnTo>
                    <a:pt x="142813" y="86458"/>
                  </a:lnTo>
                  <a:lnTo>
                    <a:pt x="146296" y="68630"/>
                  </a:lnTo>
                  <a:lnTo>
                    <a:pt x="149779" y="98195"/>
                  </a:lnTo>
                  <a:lnTo>
                    <a:pt x="153262" y="112779"/>
                  </a:lnTo>
                  <a:lnTo>
                    <a:pt x="156746" y="125893"/>
                  </a:lnTo>
                  <a:lnTo>
                    <a:pt x="160229" y="130513"/>
                  </a:lnTo>
                  <a:lnTo>
                    <a:pt x="163712" y="191723"/>
                  </a:lnTo>
                  <a:lnTo>
                    <a:pt x="167195" y="173403"/>
                  </a:lnTo>
                  <a:lnTo>
                    <a:pt x="170679" y="155474"/>
                  </a:lnTo>
                  <a:lnTo>
                    <a:pt x="174162" y="137922"/>
                  </a:lnTo>
                  <a:lnTo>
                    <a:pt x="177645" y="157996"/>
                  </a:lnTo>
                  <a:lnTo>
                    <a:pt x="181128" y="194136"/>
                  </a:lnTo>
                  <a:lnTo>
                    <a:pt x="184612" y="219435"/>
                  </a:lnTo>
                  <a:lnTo>
                    <a:pt x="188095" y="207310"/>
                  </a:lnTo>
                  <a:lnTo>
                    <a:pt x="191578" y="195466"/>
                  </a:lnTo>
                  <a:lnTo>
                    <a:pt x="195061" y="183893"/>
                  </a:lnTo>
                  <a:lnTo>
                    <a:pt x="198545" y="195699"/>
                  </a:lnTo>
                  <a:lnTo>
                    <a:pt x="202028" y="230671"/>
                  </a:lnTo>
                  <a:lnTo>
                    <a:pt x="205511" y="230671"/>
                  </a:lnTo>
                  <a:lnTo>
                    <a:pt x="208994" y="252339"/>
                  </a:lnTo>
                  <a:lnTo>
                    <a:pt x="212478" y="249153"/>
                  </a:lnTo>
                  <a:lnTo>
                    <a:pt x="215961" y="234993"/>
                  </a:lnTo>
                  <a:lnTo>
                    <a:pt x="219444" y="221060"/>
                  </a:lnTo>
                  <a:lnTo>
                    <a:pt x="222927" y="207348"/>
                  </a:lnTo>
                  <a:lnTo>
                    <a:pt x="226411" y="216879"/>
                  </a:lnTo>
                  <a:lnTo>
                    <a:pt x="229894" y="257215"/>
                  </a:lnTo>
                  <a:lnTo>
                    <a:pt x="233377" y="249153"/>
                  </a:lnTo>
                  <a:lnTo>
                    <a:pt x="236860" y="269049"/>
                  </a:lnTo>
                  <a:lnTo>
                    <a:pt x="240344" y="268505"/>
                  </a:lnTo>
                  <a:lnTo>
                    <a:pt x="243827" y="267976"/>
                  </a:lnTo>
                  <a:lnTo>
                    <a:pt x="247310" y="267462"/>
                  </a:lnTo>
                  <a:lnTo>
                    <a:pt x="250793" y="272722"/>
                  </a:lnTo>
                  <a:lnTo>
                    <a:pt x="254277" y="283451"/>
                  </a:lnTo>
                  <a:lnTo>
                    <a:pt x="257760" y="291268"/>
                  </a:lnTo>
                  <a:lnTo>
                    <a:pt x="261243" y="295884"/>
                  </a:lnTo>
                  <a:lnTo>
                    <a:pt x="264726" y="302530"/>
                  </a:lnTo>
                  <a:lnTo>
                    <a:pt x="268210" y="311977"/>
                  </a:lnTo>
                  <a:lnTo>
                    <a:pt x="271693" y="317360"/>
                  </a:lnTo>
                  <a:lnTo>
                    <a:pt x="275176" y="319781"/>
                  </a:lnTo>
                  <a:lnTo>
                    <a:pt x="278659" y="348052"/>
                  </a:lnTo>
                  <a:lnTo>
                    <a:pt x="282143" y="350336"/>
                  </a:lnTo>
                  <a:lnTo>
                    <a:pt x="285626" y="339697"/>
                  </a:lnTo>
                  <a:lnTo>
                    <a:pt x="289109" y="329179"/>
                  </a:lnTo>
                  <a:lnTo>
                    <a:pt x="292592" y="319343"/>
                  </a:lnTo>
                  <a:lnTo>
                    <a:pt x="296075" y="311394"/>
                  </a:lnTo>
                  <a:lnTo>
                    <a:pt x="299559" y="303555"/>
                  </a:lnTo>
                  <a:lnTo>
                    <a:pt x="303042" y="295825"/>
                  </a:lnTo>
                  <a:lnTo>
                    <a:pt x="306525" y="289278"/>
                  </a:lnTo>
                  <a:lnTo>
                    <a:pt x="310008" y="288641"/>
                  </a:lnTo>
                  <a:lnTo>
                    <a:pt x="313492" y="288018"/>
                  </a:lnTo>
                  <a:lnTo>
                    <a:pt x="316975" y="287001"/>
                  </a:lnTo>
                  <a:lnTo>
                    <a:pt x="320458" y="281962"/>
                  </a:lnTo>
                  <a:lnTo>
                    <a:pt x="323941" y="277130"/>
                  </a:lnTo>
                  <a:lnTo>
                    <a:pt x="327425" y="274891"/>
                  </a:lnTo>
                  <a:lnTo>
                    <a:pt x="330908" y="272693"/>
                  </a:lnTo>
                  <a:lnTo>
                    <a:pt x="334391" y="270536"/>
                  </a:lnTo>
                  <a:lnTo>
                    <a:pt x="337874" y="268417"/>
                  </a:lnTo>
                  <a:lnTo>
                    <a:pt x="341358" y="266337"/>
                  </a:lnTo>
                  <a:lnTo>
                    <a:pt x="344841" y="260572"/>
                  </a:lnTo>
                  <a:lnTo>
                    <a:pt x="348324" y="254649"/>
                  </a:lnTo>
                  <a:lnTo>
                    <a:pt x="351807" y="248805"/>
                  </a:lnTo>
                  <a:lnTo>
                    <a:pt x="355291" y="247940"/>
                  </a:lnTo>
                  <a:lnTo>
                    <a:pt x="358774" y="247774"/>
                  </a:lnTo>
                  <a:lnTo>
                    <a:pt x="362257" y="254428"/>
                  </a:lnTo>
                  <a:lnTo>
                    <a:pt x="365740" y="251347"/>
                  </a:lnTo>
                  <a:lnTo>
                    <a:pt x="369224" y="245789"/>
                  </a:lnTo>
                  <a:lnTo>
                    <a:pt x="372707" y="240300"/>
                  </a:lnTo>
                  <a:lnTo>
                    <a:pt x="376190" y="252098"/>
                  </a:lnTo>
                  <a:lnTo>
                    <a:pt x="379673" y="247997"/>
                  </a:lnTo>
                  <a:lnTo>
                    <a:pt x="383157" y="243952"/>
                  </a:lnTo>
                  <a:lnTo>
                    <a:pt x="386640" y="239961"/>
                  </a:lnTo>
                  <a:lnTo>
                    <a:pt x="390123" y="238577"/>
                  </a:lnTo>
                  <a:lnTo>
                    <a:pt x="393606" y="238508"/>
                  </a:lnTo>
                  <a:lnTo>
                    <a:pt x="397090" y="238439"/>
                  </a:lnTo>
                  <a:lnTo>
                    <a:pt x="400573" y="238372"/>
                  </a:lnTo>
                  <a:lnTo>
                    <a:pt x="404056" y="235443"/>
                  </a:lnTo>
                  <a:lnTo>
                    <a:pt x="407539" y="230453"/>
                  </a:lnTo>
                  <a:lnTo>
                    <a:pt x="411023" y="225520"/>
                  </a:lnTo>
                  <a:lnTo>
                    <a:pt x="414506" y="226934"/>
                  </a:lnTo>
                  <a:lnTo>
                    <a:pt x="417989" y="234222"/>
                  </a:lnTo>
                  <a:lnTo>
                    <a:pt x="421472" y="241331"/>
                  </a:lnTo>
                  <a:lnTo>
                    <a:pt x="424956" y="245132"/>
                  </a:lnTo>
                  <a:lnTo>
                    <a:pt x="428439" y="244026"/>
                  </a:lnTo>
                  <a:lnTo>
                    <a:pt x="431922" y="241611"/>
                  </a:lnTo>
                  <a:lnTo>
                    <a:pt x="435405" y="239228"/>
                  </a:lnTo>
                  <a:lnTo>
                    <a:pt x="438889" y="236876"/>
                  </a:lnTo>
                  <a:lnTo>
                    <a:pt x="442372" y="234555"/>
                  </a:lnTo>
                  <a:lnTo>
                    <a:pt x="445855" y="232264"/>
                  </a:lnTo>
                  <a:lnTo>
                    <a:pt x="449338" y="230671"/>
                  </a:lnTo>
                  <a:lnTo>
                    <a:pt x="452822" y="234358"/>
                  </a:lnTo>
                  <a:lnTo>
                    <a:pt x="456305" y="247469"/>
                  </a:lnTo>
                  <a:lnTo>
                    <a:pt x="459788" y="256842"/>
                  </a:lnTo>
                  <a:lnTo>
                    <a:pt x="463271" y="255059"/>
                  </a:lnTo>
                  <a:lnTo>
                    <a:pt x="466755" y="253298"/>
                  </a:lnTo>
                  <a:lnTo>
                    <a:pt x="470238" y="251560"/>
                  </a:lnTo>
                  <a:lnTo>
                    <a:pt x="473721" y="249521"/>
                  </a:lnTo>
                  <a:lnTo>
                    <a:pt x="477204" y="245645"/>
                  </a:lnTo>
                  <a:lnTo>
                    <a:pt x="480688" y="241807"/>
                  </a:lnTo>
                  <a:lnTo>
                    <a:pt x="484171" y="238008"/>
                  </a:lnTo>
                  <a:lnTo>
                    <a:pt x="487654" y="234247"/>
                  </a:lnTo>
                  <a:lnTo>
                    <a:pt x="491137" y="230610"/>
                  </a:lnTo>
                  <a:lnTo>
                    <a:pt x="494621" y="229076"/>
                  </a:lnTo>
                  <a:lnTo>
                    <a:pt x="498104" y="227560"/>
                  </a:lnTo>
                  <a:lnTo>
                    <a:pt x="501587" y="226064"/>
                  </a:lnTo>
                  <a:lnTo>
                    <a:pt x="505070" y="224585"/>
                  </a:lnTo>
                  <a:lnTo>
                    <a:pt x="508554" y="223411"/>
                  </a:lnTo>
                  <a:lnTo>
                    <a:pt x="512037" y="222265"/>
                  </a:lnTo>
                  <a:lnTo>
                    <a:pt x="515520" y="221133"/>
                  </a:lnTo>
                  <a:lnTo>
                    <a:pt x="519003" y="220015"/>
                  </a:lnTo>
                  <a:lnTo>
                    <a:pt x="522487" y="218911"/>
                  </a:lnTo>
                  <a:lnTo>
                    <a:pt x="525970" y="218810"/>
                  </a:lnTo>
                  <a:lnTo>
                    <a:pt x="529453" y="218888"/>
                  </a:lnTo>
                  <a:lnTo>
                    <a:pt x="532936" y="218966"/>
                  </a:lnTo>
                  <a:lnTo>
                    <a:pt x="536420" y="234596"/>
                  </a:lnTo>
                  <a:lnTo>
                    <a:pt x="539903" y="253928"/>
                  </a:lnTo>
                  <a:lnTo>
                    <a:pt x="543386" y="258722"/>
                  </a:lnTo>
                  <a:lnTo>
                    <a:pt x="546869" y="254681"/>
                  </a:lnTo>
                  <a:lnTo>
                    <a:pt x="550353" y="249153"/>
                  </a:lnTo>
                  <a:lnTo>
                    <a:pt x="553836" y="243659"/>
                  </a:lnTo>
                  <a:lnTo>
                    <a:pt x="557319" y="238199"/>
                  </a:lnTo>
                  <a:lnTo>
                    <a:pt x="560802" y="242949"/>
                  </a:lnTo>
                  <a:lnTo>
                    <a:pt x="564286" y="252343"/>
                  </a:lnTo>
                  <a:lnTo>
                    <a:pt x="567769" y="260853"/>
                  </a:lnTo>
                  <a:lnTo>
                    <a:pt x="571252" y="269177"/>
                  </a:lnTo>
                  <a:lnTo>
                    <a:pt x="574735" y="294447"/>
                  </a:lnTo>
                  <a:lnTo>
                    <a:pt x="578218" y="309878"/>
                  </a:lnTo>
                  <a:lnTo>
                    <a:pt x="581702" y="304658"/>
                  </a:lnTo>
                  <a:lnTo>
                    <a:pt x="585185" y="299467"/>
                  </a:lnTo>
                  <a:lnTo>
                    <a:pt x="588668" y="294307"/>
                  </a:lnTo>
                  <a:lnTo>
                    <a:pt x="592151" y="289176"/>
                  </a:lnTo>
                  <a:lnTo>
                    <a:pt x="595635" y="284073"/>
                  </a:lnTo>
                  <a:lnTo>
                    <a:pt x="599118" y="279000"/>
                  </a:lnTo>
                  <a:lnTo>
                    <a:pt x="602601" y="276464"/>
                  </a:lnTo>
                  <a:lnTo>
                    <a:pt x="606084" y="278104"/>
                  </a:lnTo>
                  <a:lnTo>
                    <a:pt x="609568" y="279722"/>
                  </a:lnTo>
                  <a:lnTo>
                    <a:pt x="613051" y="281319"/>
                  </a:lnTo>
                  <a:lnTo>
                    <a:pt x="616534" y="282895"/>
                  </a:lnTo>
                  <a:lnTo>
                    <a:pt x="620017" y="283343"/>
                  </a:lnTo>
                  <a:lnTo>
                    <a:pt x="623501" y="280766"/>
                  </a:lnTo>
                  <a:lnTo>
                    <a:pt x="626984" y="278210"/>
                  </a:lnTo>
                  <a:lnTo>
                    <a:pt x="630467" y="275675"/>
                  </a:lnTo>
                  <a:lnTo>
                    <a:pt x="633950" y="274401"/>
                  </a:lnTo>
                  <a:lnTo>
                    <a:pt x="637434" y="278680"/>
                  </a:lnTo>
                  <a:lnTo>
                    <a:pt x="640917" y="291633"/>
                  </a:lnTo>
                  <a:lnTo>
                    <a:pt x="644400" y="293505"/>
                  </a:lnTo>
                  <a:lnTo>
                    <a:pt x="647883" y="295144"/>
                  </a:lnTo>
                  <a:lnTo>
                    <a:pt x="651367" y="294812"/>
                  </a:lnTo>
                  <a:lnTo>
                    <a:pt x="654850" y="294483"/>
                  </a:lnTo>
                  <a:lnTo>
                    <a:pt x="658333" y="294158"/>
                  </a:lnTo>
                  <a:lnTo>
                    <a:pt x="661816" y="302471"/>
                  </a:lnTo>
                  <a:lnTo>
                    <a:pt x="665300" y="300537"/>
                  </a:lnTo>
                  <a:lnTo>
                    <a:pt x="668783" y="298618"/>
                  </a:lnTo>
                  <a:lnTo>
                    <a:pt x="672266" y="296715"/>
                  </a:lnTo>
                  <a:lnTo>
                    <a:pt x="675749" y="294828"/>
                  </a:lnTo>
                  <a:lnTo>
                    <a:pt x="679233" y="292955"/>
                  </a:lnTo>
                  <a:lnTo>
                    <a:pt x="682716" y="291098"/>
                  </a:lnTo>
                  <a:lnTo>
                    <a:pt x="686199" y="289255"/>
                  </a:lnTo>
                  <a:lnTo>
                    <a:pt x="689682" y="287427"/>
                  </a:lnTo>
                  <a:lnTo>
                    <a:pt x="693166" y="297150"/>
                  </a:lnTo>
                  <a:lnTo>
                    <a:pt x="696649" y="297394"/>
                  </a:lnTo>
                  <a:lnTo>
                    <a:pt x="700132" y="295068"/>
                  </a:lnTo>
                  <a:lnTo>
                    <a:pt x="703615" y="293689"/>
                  </a:lnTo>
                  <a:lnTo>
                    <a:pt x="707099" y="292592"/>
                  </a:lnTo>
                  <a:lnTo>
                    <a:pt x="710582" y="291505"/>
                  </a:lnTo>
                  <a:lnTo>
                    <a:pt x="714065" y="290427"/>
                  </a:lnTo>
                  <a:lnTo>
                    <a:pt x="717548" y="289357"/>
                  </a:lnTo>
                  <a:lnTo>
                    <a:pt x="721032" y="288822"/>
                  </a:lnTo>
                  <a:lnTo>
                    <a:pt x="724515" y="288551"/>
                  </a:lnTo>
                  <a:lnTo>
                    <a:pt x="727998" y="287797"/>
                  </a:lnTo>
                  <a:lnTo>
                    <a:pt x="731481" y="286758"/>
                  </a:lnTo>
                  <a:lnTo>
                    <a:pt x="734965" y="285727"/>
                  </a:lnTo>
                  <a:lnTo>
                    <a:pt x="738448" y="284704"/>
                  </a:lnTo>
                  <a:lnTo>
                    <a:pt x="741931" y="283690"/>
                  </a:lnTo>
                  <a:lnTo>
                    <a:pt x="745414" y="283080"/>
                  </a:lnTo>
                  <a:lnTo>
                    <a:pt x="748898" y="282843"/>
                  </a:lnTo>
                  <a:lnTo>
                    <a:pt x="752381" y="282609"/>
                  </a:lnTo>
                  <a:lnTo>
                    <a:pt x="755864" y="282377"/>
                  </a:lnTo>
                  <a:lnTo>
                    <a:pt x="759347" y="282147"/>
                  </a:lnTo>
                  <a:lnTo>
                    <a:pt x="762831" y="283451"/>
                  </a:lnTo>
                  <a:lnTo>
                    <a:pt x="766314" y="284051"/>
                  </a:lnTo>
                  <a:lnTo>
                    <a:pt x="769797" y="280105"/>
                  </a:lnTo>
                  <a:lnTo>
                    <a:pt x="773280" y="276177"/>
                  </a:lnTo>
                  <a:lnTo>
                    <a:pt x="776764" y="272567"/>
                  </a:lnTo>
                  <a:lnTo>
                    <a:pt x="780247" y="269602"/>
                  </a:lnTo>
                  <a:lnTo>
                    <a:pt x="783730" y="266653"/>
                  </a:lnTo>
                  <a:lnTo>
                    <a:pt x="787213" y="263721"/>
                  </a:lnTo>
                  <a:lnTo>
                    <a:pt x="790697" y="264104"/>
                  </a:lnTo>
                  <a:lnTo>
                    <a:pt x="794180" y="273341"/>
                  </a:lnTo>
                  <a:lnTo>
                    <a:pt x="797663" y="276771"/>
                  </a:lnTo>
                  <a:lnTo>
                    <a:pt x="801146" y="280157"/>
                  </a:lnTo>
                  <a:lnTo>
                    <a:pt x="804630" y="282961"/>
                  </a:lnTo>
                  <a:lnTo>
                    <a:pt x="808113" y="282743"/>
                  </a:lnTo>
                  <a:lnTo>
                    <a:pt x="811596" y="282526"/>
                  </a:lnTo>
                  <a:lnTo>
                    <a:pt x="815079" y="282311"/>
                  </a:lnTo>
                  <a:lnTo>
                    <a:pt x="818563" y="282098"/>
                  </a:lnTo>
                  <a:lnTo>
                    <a:pt x="822046" y="282147"/>
                  </a:lnTo>
                  <a:lnTo>
                    <a:pt x="825529" y="287685"/>
                  </a:lnTo>
                  <a:lnTo>
                    <a:pt x="829012" y="293141"/>
                  </a:lnTo>
                  <a:lnTo>
                    <a:pt x="832496" y="298516"/>
                  </a:lnTo>
                  <a:lnTo>
                    <a:pt x="835979" y="299585"/>
                  </a:lnTo>
                  <a:lnTo>
                    <a:pt x="839462" y="300559"/>
                  </a:lnTo>
                  <a:lnTo>
                    <a:pt x="842945" y="301525"/>
                  </a:lnTo>
                  <a:lnTo>
                    <a:pt x="846429" y="302481"/>
                  </a:lnTo>
                  <a:lnTo>
                    <a:pt x="849912" y="303429"/>
                  </a:lnTo>
                  <a:lnTo>
                    <a:pt x="853395" y="304368"/>
                  </a:lnTo>
                  <a:lnTo>
                    <a:pt x="856878" y="305298"/>
                  </a:lnTo>
                  <a:lnTo>
                    <a:pt x="860361" y="306219"/>
                  </a:lnTo>
                  <a:lnTo>
                    <a:pt x="863845" y="308754"/>
                  </a:lnTo>
                  <a:lnTo>
                    <a:pt x="867328" y="307624"/>
                  </a:lnTo>
                  <a:lnTo>
                    <a:pt x="870811" y="305417"/>
                  </a:lnTo>
                  <a:lnTo>
                    <a:pt x="874294" y="303222"/>
                  </a:lnTo>
                  <a:lnTo>
                    <a:pt x="877778" y="301039"/>
                  </a:lnTo>
                  <a:lnTo>
                    <a:pt x="881261" y="298868"/>
                  </a:lnTo>
                  <a:lnTo>
                    <a:pt x="884744" y="297284"/>
                  </a:lnTo>
                  <a:lnTo>
                    <a:pt x="888227" y="295978"/>
                  </a:lnTo>
                  <a:lnTo>
                    <a:pt x="891711" y="294681"/>
                  </a:lnTo>
                  <a:lnTo>
                    <a:pt x="895194" y="293393"/>
                  </a:lnTo>
                  <a:lnTo>
                    <a:pt x="898677" y="292112"/>
                  </a:lnTo>
                  <a:lnTo>
                    <a:pt x="902160" y="290839"/>
                  </a:lnTo>
                  <a:lnTo>
                    <a:pt x="905644" y="293763"/>
                  </a:lnTo>
                  <a:lnTo>
                    <a:pt x="909127" y="294305"/>
                  </a:lnTo>
                  <a:lnTo>
                    <a:pt x="912610" y="294842"/>
                  </a:lnTo>
                  <a:lnTo>
                    <a:pt x="916093" y="295375"/>
                  </a:lnTo>
                  <a:lnTo>
                    <a:pt x="919577" y="296022"/>
                  </a:lnTo>
                  <a:lnTo>
                    <a:pt x="923060" y="296799"/>
                  </a:lnTo>
                  <a:lnTo>
                    <a:pt x="926543" y="297569"/>
                  </a:lnTo>
                  <a:lnTo>
                    <a:pt x="930026" y="298535"/>
                  </a:lnTo>
                  <a:lnTo>
                    <a:pt x="933510" y="299791"/>
                  </a:lnTo>
                  <a:lnTo>
                    <a:pt x="936993" y="301036"/>
                  </a:lnTo>
                  <a:lnTo>
                    <a:pt x="940476" y="302270"/>
                  </a:lnTo>
                  <a:lnTo>
                    <a:pt x="943959" y="303493"/>
                  </a:lnTo>
                  <a:lnTo>
                    <a:pt x="947443" y="304705"/>
                  </a:lnTo>
                  <a:lnTo>
                    <a:pt x="950926" y="305110"/>
                  </a:lnTo>
                  <a:lnTo>
                    <a:pt x="954409" y="303392"/>
                  </a:lnTo>
                  <a:lnTo>
                    <a:pt x="957892" y="301683"/>
                  </a:lnTo>
                  <a:lnTo>
                    <a:pt x="961376" y="299983"/>
                  </a:lnTo>
                  <a:lnTo>
                    <a:pt x="964859" y="298563"/>
                  </a:lnTo>
                  <a:lnTo>
                    <a:pt x="968342" y="298328"/>
                  </a:lnTo>
                  <a:lnTo>
                    <a:pt x="971825" y="298095"/>
                  </a:lnTo>
                  <a:lnTo>
                    <a:pt x="975309" y="297864"/>
                  </a:lnTo>
                  <a:lnTo>
                    <a:pt x="978792" y="297518"/>
                  </a:lnTo>
                  <a:lnTo>
                    <a:pt x="982275" y="296147"/>
                  </a:lnTo>
                  <a:lnTo>
                    <a:pt x="985758" y="294783"/>
                  </a:lnTo>
                  <a:lnTo>
                    <a:pt x="989242" y="293426"/>
                  </a:lnTo>
                  <a:lnTo>
                    <a:pt x="992725" y="292077"/>
                  </a:lnTo>
                  <a:lnTo>
                    <a:pt x="996208" y="290736"/>
                  </a:lnTo>
                  <a:lnTo>
                    <a:pt x="999691" y="291463"/>
                  </a:lnTo>
                  <a:lnTo>
                    <a:pt x="1003175" y="292198"/>
                  </a:lnTo>
                  <a:lnTo>
                    <a:pt x="1006658" y="292927"/>
                  </a:lnTo>
                  <a:lnTo>
                    <a:pt x="1010141" y="291487"/>
                  </a:lnTo>
                  <a:lnTo>
                    <a:pt x="1013624" y="289890"/>
                  </a:lnTo>
                  <a:lnTo>
                    <a:pt x="1017108" y="288610"/>
                  </a:lnTo>
                  <a:lnTo>
                    <a:pt x="1020591" y="287376"/>
                  </a:lnTo>
                  <a:lnTo>
                    <a:pt x="1024074" y="286149"/>
                  </a:lnTo>
                  <a:lnTo>
                    <a:pt x="1027557" y="284929"/>
                  </a:lnTo>
                  <a:lnTo>
                    <a:pt x="1031041" y="283715"/>
                  </a:lnTo>
                  <a:lnTo>
                    <a:pt x="1034524" y="282507"/>
                  </a:lnTo>
                  <a:lnTo>
                    <a:pt x="1038007" y="281306"/>
                  </a:lnTo>
                  <a:lnTo>
                    <a:pt x="1041490" y="280111"/>
                  </a:lnTo>
                  <a:lnTo>
                    <a:pt x="1044974" y="279658"/>
                  </a:lnTo>
                  <a:lnTo>
                    <a:pt x="1048457" y="279500"/>
                  </a:lnTo>
                  <a:lnTo>
                    <a:pt x="1051940" y="279343"/>
                  </a:lnTo>
                  <a:lnTo>
                    <a:pt x="1055423" y="280364"/>
                  </a:lnTo>
                  <a:lnTo>
                    <a:pt x="1058907" y="282006"/>
                  </a:lnTo>
                  <a:lnTo>
                    <a:pt x="1062390" y="283634"/>
                  </a:lnTo>
                  <a:lnTo>
                    <a:pt x="1065873" y="288893"/>
                  </a:lnTo>
                  <a:lnTo>
                    <a:pt x="1069356" y="291790"/>
                  </a:lnTo>
                  <a:lnTo>
                    <a:pt x="1072840" y="290940"/>
                  </a:lnTo>
                  <a:lnTo>
                    <a:pt x="1076323" y="290095"/>
                  </a:lnTo>
                  <a:lnTo>
                    <a:pt x="1079806" y="289254"/>
                  </a:lnTo>
                  <a:lnTo>
                    <a:pt x="1083289" y="288522"/>
                  </a:lnTo>
                  <a:lnTo>
                    <a:pt x="1086773" y="287908"/>
                  </a:lnTo>
                  <a:lnTo>
                    <a:pt x="1090256" y="287297"/>
                  </a:lnTo>
                  <a:lnTo>
                    <a:pt x="1093739" y="286690"/>
                  </a:lnTo>
                  <a:lnTo>
                    <a:pt x="1097222" y="286086"/>
                  </a:lnTo>
                  <a:lnTo>
                    <a:pt x="1100706" y="285485"/>
                  </a:lnTo>
                  <a:lnTo>
                    <a:pt x="1104189" y="285039"/>
                  </a:lnTo>
                  <a:lnTo>
                    <a:pt x="1107672" y="284873"/>
                  </a:lnTo>
                  <a:lnTo>
                    <a:pt x="1111155" y="284709"/>
                  </a:lnTo>
                  <a:lnTo>
                    <a:pt x="1114639" y="284545"/>
                  </a:lnTo>
                  <a:lnTo>
                    <a:pt x="1118122" y="284382"/>
                  </a:lnTo>
                  <a:lnTo>
                    <a:pt x="1121605" y="284221"/>
                  </a:lnTo>
                  <a:lnTo>
                    <a:pt x="1125088" y="284285"/>
                  </a:lnTo>
                  <a:lnTo>
                    <a:pt x="1128572" y="285134"/>
                  </a:lnTo>
                  <a:lnTo>
                    <a:pt x="1132055" y="285977"/>
                  </a:lnTo>
                  <a:lnTo>
                    <a:pt x="1135538" y="286814"/>
                  </a:lnTo>
                  <a:lnTo>
                    <a:pt x="1139021" y="287645"/>
                  </a:lnTo>
                  <a:lnTo>
                    <a:pt x="1142505" y="289208"/>
                  </a:lnTo>
                  <a:lnTo>
                    <a:pt x="1145988" y="296421"/>
                  </a:lnTo>
                  <a:lnTo>
                    <a:pt x="1149471" y="303182"/>
                  </a:lnTo>
                  <a:lnTo>
                    <a:pt x="1152954" y="305225"/>
                  </a:lnTo>
                  <a:lnTo>
                    <a:pt x="1156437" y="304208"/>
                  </a:lnTo>
                  <a:lnTo>
                    <a:pt x="1159921" y="303196"/>
                  </a:lnTo>
                  <a:lnTo>
                    <a:pt x="1163404" y="302189"/>
                  </a:lnTo>
                  <a:lnTo>
                    <a:pt x="1166887" y="301973"/>
                  </a:lnTo>
                  <a:lnTo>
                    <a:pt x="1170370" y="301770"/>
                  </a:lnTo>
                  <a:lnTo>
                    <a:pt x="1173854" y="301567"/>
                  </a:lnTo>
                  <a:lnTo>
                    <a:pt x="1177337" y="300492"/>
                  </a:lnTo>
                  <a:lnTo>
                    <a:pt x="1180820" y="299346"/>
                  </a:lnTo>
                  <a:lnTo>
                    <a:pt x="1184303" y="298206"/>
                  </a:lnTo>
                  <a:lnTo>
                    <a:pt x="1187787" y="297071"/>
                  </a:lnTo>
                  <a:lnTo>
                    <a:pt x="1191270" y="295942"/>
                  </a:lnTo>
                  <a:lnTo>
                    <a:pt x="1194753" y="294817"/>
                  </a:lnTo>
                  <a:lnTo>
                    <a:pt x="1198236" y="293697"/>
                  </a:lnTo>
                  <a:lnTo>
                    <a:pt x="1201720" y="292582"/>
                  </a:lnTo>
                  <a:lnTo>
                    <a:pt x="1205203" y="291473"/>
                  </a:lnTo>
                  <a:lnTo>
                    <a:pt x="1208686" y="290368"/>
                  </a:lnTo>
                  <a:lnTo>
                    <a:pt x="1212169" y="288276"/>
                  </a:lnTo>
                  <a:lnTo>
                    <a:pt x="1215653" y="285780"/>
                  </a:lnTo>
                  <a:lnTo>
                    <a:pt x="1219136" y="283291"/>
                  </a:lnTo>
                  <a:lnTo>
                    <a:pt x="1222619" y="282011"/>
                  </a:lnTo>
                  <a:lnTo>
                    <a:pt x="1226102" y="281403"/>
                  </a:lnTo>
                  <a:lnTo>
                    <a:pt x="1229586" y="280798"/>
                  </a:lnTo>
                  <a:lnTo>
                    <a:pt x="1233069" y="280196"/>
                  </a:lnTo>
                  <a:lnTo>
                    <a:pt x="1236552" y="279597"/>
                  </a:lnTo>
                  <a:lnTo>
                    <a:pt x="1240035" y="278719"/>
                  </a:lnTo>
                  <a:lnTo>
                    <a:pt x="1243519" y="277599"/>
                  </a:lnTo>
                  <a:lnTo>
                    <a:pt x="1247002" y="276483"/>
                  </a:lnTo>
                  <a:lnTo>
                    <a:pt x="1250485" y="275373"/>
                  </a:lnTo>
                  <a:lnTo>
                    <a:pt x="1253968" y="274267"/>
                  </a:lnTo>
                  <a:lnTo>
                    <a:pt x="1257452" y="273166"/>
                  </a:lnTo>
                  <a:lnTo>
                    <a:pt x="1260935" y="272069"/>
                  </a:lnTo>
                  <a:lnTo>
                    <a:pt x="1264418" y="270977"/>
                  </a:lnTo>
                  <a:lnTo>
                    <a:pt x="1267901" y="269890"/>
                  </a:lnTo>
                  <a:lnTo>
                    <a:pt x="1271385" y="268807"/>
                  </a:lnTo>
                  <a:lnTo>
                    <a:pt x="1274868" y="267729"/>
                  </a:lnTo>
                  <a:lnTo>
                    <a:pt x="1278351" y="266656"/>
                  </a:lnTo>
                  <a:lnTo>
                    <a:pt x="1281834" y="265587"/>
                  </a:lnTo>
                  <a:lnTo>
                    <a:pt x="1285318" y="264522"/>
                  </a:lnTo>
                  <a:lnTo>
                    <a:pt x="1288801" y="263424"/>
                  </a:lnTo>
                  <a:lnTo>
                    <a:pt x="1292284" y="262206"/>
                  </a:lnTo>
                  <a:lnTo>
                    <a:pt x="1295767" y="260994"/>
                  </a:lnTo>
                  <a:lnTo>
                    <a:pt x="1299251" y="259786"/>
                  </a:lnTo>
                  <a:lnTo>
                    <a:pt x="1302734" y="258583"/>
                  </a:lnTo>
                  <a:lnTo>
                    <a:pt x="1306217" y="257385"/>
                  </a:lnTo>
                  <a:lnTo>
                    <a:pt x="1309700" y="256251"/>
                  </a:lnTo>
                  <a:lnTo>
                    <a:pt x="1313184" y="255623"/>
                  </a:lnTo>
                  <a:lnTo>
                    <a:pt x="1316667" y="254998"/>
                  </a:lnTo>
                  <a:lnTo>
                    <a:pt x="1320150" y="254376"/>
                  </a:lnTo>
                  <a:lnTo>
                    <a:pt x="1323633" y="253761"/>
                  </a:lnTo>
                  <a:lnTo>
                    <a:pt x="1327117" y="253330"/>
                  </a:lnTo>
                  <a:lnTo>
                    <a:pt x="1330600" y="252901"/>
                  </a:lnTo>
                  <a:lnTo>
                    <a:pt x="1334083" y="252475"/>
                  </a:lnTo>
                  <a:lnTo>
                    <a:pt x="1337566" y="252050"/>
                  </a:lnTo>
                  <a:lnTo>
                    <a:pt x="1341050" y="251627"/>
                  </a:lnTo>
                  <a:lnTo>
                    <a:pt x="1344533" y="251207"/>
                  </a:lnTo>
                  <a:lnTo>
                    <a:pt x="1348016" y="250134"/>
                  </a:lnTo>
                  <a:lnTo>
                    <a:pt x="1351499" y="248986"/>
                  </a:lnTo>
                  <a:lnTo>
                    <a:pt x="1354983" y="249146"/>
                  </a:lnTo>
                  <a:lnTo>
                    <a:pt x="1358466" y="249536"/>
                  </a:lnTo>
                  <a:lnTo>
                    <a:pt x="1361949" y="249924"/>
                  </a:lnTo>
                  <a:lnTo>
                    <a:pt x="1365432" y="250310"/>
                  </a:lnTo>
                  <a:lnTo>
                    <a:pt x="1368916" y="250694"/>
                  </a:lnTo>
                  <a:lnTo>
                    <a:pt x="1372399" y="257137"/>
                  </a:lnTo>
                  <a:lnTo>
                    <a:pt x="1375882" y="258608"/>
                  </a:lnTo>
                  <a:lnTo>
                    <a:pt x="1379365" y="257355"/>
                  </a:lnTo>
                  <a:lnTo>
                    <a:pt x="1382849" y="256107"/>
                  </a:lnTo>
                  <a:lnTo>
                    <a:pt x="1386332" y="254862"/>
                  </a:lnTo>
                  <a:lnTo>
                    <a:pt x="1389815" y="253623"/>
                  </a:lnTo>
                  <a:lnTo>
                    <a:pt x="1393298" y="252387"/>
                  </a:lnTo>
                  <a:lnTo>
                    <a:pt x="1396782" y="251157"/>
                  </a:lnTo>
                  <a:lnTo>
                    <a:pt x="1400265" y="249930"/>
                  </a:lnTo>
                  <a:lnTo>
                    <a:pt x="1403748" y="248708"/>
                  </a:lnTo>
                  <a:lnTo>
                    <a:pt x="1407231" y="248109"/>
                  </a:lnTo>
                  <a:lnTo>
                    <a:pt x="1410715" y="248066"/>
                  </a:lnTo>
                  <a:lnTo>
                    <a:pt x="1414198" y="248024"/>
                  </a:lnTo>
                  <a:lnTo>
                    <a:pt x="1417681" y="247982"/>
                  </a:lnTo>
                  <a:lnTo>
                    <a:pt x="1421164" y="247570"/>
                  </a:lnTo>
                  <a:lnTo>
                    <a:pt x="1424648" y="246694"/>
                  </a:lnTo>
                  <a:lnTo>
                    <a:pt x="1428131" y="245820"/>
                  </a:lnTo>
                  <a:lnTo>
                    <a:pt x="1431614" y="244951"/>
                  </a:lnTo>
                  <a:lnTo>
                    <a:pt x="1435097" y="244084"/>
                  </a:lnTo>
                  <a:lnTo>
                    <a:pt x="1438580" y="244019"/>
                  </a:lnTo>
                  <a:lnTo>
                    <a:pt x="1442064" y="245539"/>
                  </a:lnTo>
                  <a:lnTo>
                    <a:pt x="1445547" y="247049"/>
                  </a:lnTo>
                  <a:lnTo>
                    <a:pt x="1449030" y="248550"/>
                  </a:lnTo>
                  <a:lnTo>
                    <a:pt x="1452513" y="249533"/>
                  </a:lnTo>
                  <a:lnTo>
                    <a:pt x="1455997" y="248979"/>
                  </a:lnTo>
                  <a:lnTo>
                    <a:pt x="1459480" y="248426"/>
                  </a:lnTo>
                  <a:lnTo>
                    <a:pt x="1462963" y="247877"/>
                  </a:lnTo>
                  <a:lnTo>
                    <a:pt x="1466446" y="247247"/>
                  </a:lnTo>
                  <a:lnTo>
                    <a:pt x="1469930" y="246195"/>
                  </a:lnTo>
                  <a:lnTo>
                    <a:pt x="1473413" y="245147"/>
                  </a:lnTo>
                  <a:lnTo>
                    <a:pt x="1476896" y="244102"/>
                  </a:lnTo>
                  <a:lnTo>
                    <a:pt x="1480379" y="243062"/>
                  </a:lnTo>
                  <a:lnTo>
                    <a:pt x="1483863" y="242025"/>
                  </a:lnTo>
                  <a:lnTo>
                    <a:pt x="1487346" y="240998"/>
                  </a:lnTo>
                  <a:lnTo>
                    <a:pt x="1490829" y="240169"/>
                  </a:lnTo>
                  <a:lnTo>
                    <a:pt x="1494312" y="239344"/>
                  </a:lnTo>
                  <a:lnTo>
                    <a:pt x="1497796" y="238521"/>
                  </a:lnTo>
                  <a:lnTo>
                    <a:pt x="1501279" y="237702"/>
                  </a:lnTo>
                  <a:lnTo>
                    <a:pt x="1504762" y="236886"/>
                  </a:lnTo>
                  <a:lnTo>
                    <a:pt x="1508245" y="235887"/>
                  </a:lnTo>
                  <a:lnTo>
                    <a:pt x="1511729" y="234877"/>
                  </a:lnTo>
                  <a:lnTo>
                    <a:pt x="1515212" y="233871"/>
                  </a:lnTo>
                  <a:lnTo>
                    <a:pt x="1518695" y="232868"/>
                  </a:lnTo>
                  <a:lnTo>
                    <a:pt x="1522178" y="245973"/>
                  </a:lnTo>
                  <a:lnTo>
                    <a:pt x="1525662" y="248759"/>
                  </a:lnTo>
                  <a:lnTo>
                    <a:pt x="1529145" y="247832"/>
                  </a:lnTo>
                  <a:lnTo>
                    <a:pt x="1532628" y="246684"/>
                  </a:lnTo>
                  <a:lnTo>
                    <a:pt x="1536111" y="245539"/>
                  </a:lnTo>
                  <a:lnTo>
                    <a:pt x="1539595" y="244399"/>
                  </a:lnTo>
                  <a:lnTo>
                    <a:pt x="1543078" y="243262"/>
                  </a:lnTo>
                  <a:lnTo>
                    <a:pt x="1546561" y="242128"/>
                  </a:lnTo>
                  <a:lnTo>
                    <a:pt x="1550044" y="240998"/>
                  </a:lnTo>
                  <a:lnTo>
                    <a:pt x="1553528" y="241003"/>
                  </a:lnTo>
                  <a:lnTo>
                    <a:pt x="1557011" y="241622"/>
                  </a:lnTo>
                  <a:lnTo>
                    <a:pt x="1560494" y="242237"/>
                  </a:lnTo>
                  <a:lnTo>
                    <a:pt x="1563977" y="243314"/>
                  </a:lnTo>
                  <a:lnTo>
                    <a:pt x="1567461" y="244715"/>
                  </a:lnTo>
                  <a:lnTo>
                    <a:pt x="1570944" y="246108"/>
                  </a:lnTo>
                  <a:lnTo>
                    <a:pt x="1574427" y="247492"/>
                  </a:lnTo>
                  <a:lnTo>
                    <a:pt x="1577910" y="247541"/>
                  </a:lnTo>
                  <a:lnTo>
                    <a:pt x="1581394" y="246249"/>
                  </a:lnTo>
                  <a:lnTo>
                    <a:pt x="1584877" y="244961"/>
                  </a:lnTo>
                  <a:lnTo>
                    <a:pt x="1588360" y="244016"/>
                  </a:lnTo>
                  <a:lnTo>
                    <a:pt x="1591843" y="243518"/>
                  </a:lnTo>
                  <a:lnTo>
                    <a:pt x="1595327" y="243022"/>
                  </a:lnTo>
                  <a:lnTo>
                    <a:pt x="1598810" y="242527"/>
                  </a:lnTo>
                  <a:lnTo>
                    <a:pt x="1602293" y="242629"/>
                  </a:lnTo>
                  <a:lnTo>
                    <a:pt x="1605776" y="243845"/>
                  </a:lnTo>
                  <a:lnTo>
                    <a:pt x="1609260" y="245053"/>
                  </a:lnTo>
                  <a:lnTo>
                    <a:pt x="1612743" y="246429"/>
                  </a:lnTo>
                  <a:lnTo>
                    <a:pt x="1616226" y="248236"/>
                  </a:lnTo>
                  <a:lnTo>
                    <a:pt x="1619709" y="250032"/>
                  </a:lnTo>
                  <a:lnTo>
                    <a:pt x="1623193" y="257189"/>
                  </a:lnTo>
                  <a:lnTo>
                    <a:pt x="1626676" y="258036"/>
                  </a:lnTo>
                  <a:lnTo>
                    <a:pt x="1630159" y="258880"/>
                  </a:lnTo>
                  <a:lnTo>
                    <a:pt x="1633642" y="259719"/>
                  </a:lnTo>
                  <a:lnTo>
                    <a:pt x="1637126" y="260236"/>
                  </a:lnTo>
                  <a:lnTo>
                    <a:pt x="1640609" y="258684"/>
                  </a:lnTo>
                  <a:lnTo>
                    <a:pt x="1644092" y="257136"/>
                  </a:lnTo>
                  <a:lnTo>
                    <a:pt x="1647575" y="255592"/>
                  </a:lnTo>
                  <a:lnTo>
                    <a:pt x="1651059" y="254051"/>
                  </a:lnTo>
                  <a:lnTo>
                    <a:pt x="1654542" y="252514"/>
                  </a:lnTo>
                  <a:lnTo>
                    <a:pt x="1658025" y="250991"/>
                  </a:lnTo>
                  <a:lnTo>
                    <a:pt x="1661508" y="251840"/>
                  </a:lnTo>
                  <a:lnTo>
                    <a:pt x="1664992" y="252685"/>
                  </a:lnTo>
                  <a:lnTo>
                    <a:pt x="1668475" y="252106"/>
                  </a:lnTo>
                  <a:lnTo>
                    <a:pt x="1671958" y="251471"/>
                  </a:lnTo>
                  <a:lnTo>
                    <a:pt x="1675441" y="250839"/>
                  </a:lnTo>
                  <a:lnTo>
                    <a:pt x="1678925" y="250209"/>
                  </a:lnTo>
                  <a:lnTo>
                    <a:pt x="1682408" y="249581"/>
                  </a:lnTo>
                  <a:lnTo>
                    <a:pt x="1685891" y="248956"/>
                  </a:lnTo>
                  <a:lnTo>
                    <a:pt x="1689374" y="247649"/>
                  </a:lnTo>
                  <a:lnTo>
                    <a:pt x="1692858" y="246207"/>
                  </a:lnTo>
                  <a:lnTo>
                    <a:pt x="1696341" y="244769"/>
                  </a:lnTo>
                  <a:lnTo>
                    <a:pt x="1699824" y="243335"/>
                  </a:lnTo>
                  <a:lnTo>
                    <a:pt x="1703307" y="241904"/>
                  </a:lnTo>
                  <a:lnTo>
                    <a:pt x="1706791" y="242450"/>
                  </a:lnTo>
                  <a:lnTo>
                    <a:pt x="1710274" y="243737"/>
                  </a:lnTo>
                  <a:lnTo>
                    <a:pt x="1713757" y="245017"/>
                  </a:lnTo>
                  <a:lnTo>
                    <a:pt x="1717240" y="246291"/>
                  </a:lnTo>
                  <a:lnTo>
                    <a:pt x="1720723" y="247004"/>
                  </a:lnTo>
                  <a:lnTo>
                    <a:pt x="1724207" y="247403"/>
                  </a:lnTo>
                  <a:lnTo>
                    <a:pt x="1727690" y="247800"/>
                  </a:lnTo>
                  <a:lnTo>
                    <a:pt x="1731173" y="248195"/>
                  </a:lnTo>
                  <a:lnTo>
                    <a:pt x="1734656" y="248035"/>
                  </a:lnTo>
                  <a:lnTo>
                    <a:pt x="1738140" y="247430"/>
                  </a:lnTo>
                  <a:lnTo>
                    <a:pt x="1741623" y="246827"/>
                  </a:lnTo>
                  <a:lnTo>
                    <a:pt x="1745106" y="246505"/>
                  </a:lnTo>
                  <a:lnTo>
                    <a:pt x="1748589" y="246474"/>
                  </a:lnTo>
                  <a:lnTo>
                    <a:pt x="1752073" y="246443"/>
                  </a:lnTo>
                  <a:lnTo>
                    <a:pt x="1755556" y="246412"/>
                  </a:lnTo>
                  <a:lnTo>
                    <a:pt x="1759039" y="246381"/>
                  </a:lnTo>
                  <a:lnTo>
                    <a:pt x="1762522" y="246350"/>
                  </a:lnTo>
                  <a:lnTo>
                    <a:pt x="1766006" y="246319"/>
                  </a:lnTo>
                  <a:lnTo>
                    <a:pt x="1769489" y="246098"/>
                  </a:lnTo>
                  <a:lnTo>
                    <a:pt x="1772972" y="245508"/>
                  </a:lnTo>
                  <a:lnTo>
                    <a:pt x="1776455" y="244919"/>
                  </a:lnTo>
                  <a:lnTo>
                    <a:pt x="1779939" y="244640"/>
                  </a:lnTo>
                  <a:lnTo>
                    <a:pt x="1783422" y="245171"/>
                  </a:lnTo>
                  <a:lnTo>
                    <a:pt x="1786905" y="245699"/>
                  </a:lnTo>
                  <a:lnTo>
                    <a:pt x="1790388" y="245968"/>
                  </a:lnTo>
                  <a:lnTo>
                    <a:pt x="1793872" y="245274"/>
                  </a:lnTo>
                  <a:lnTo>
                    <a:pt x="1797355" y="244582"/>
                  </a:lnTo>
                  <a:lnTo>
                    <a:pt x="1800838" y="243892"/>
                  </a:lnTo>
                  <a:lnTo>
                    <a:pt x="1804321" y="243204"/>
                  </a:lnTo>
                  <a:lnTo>
                    <a:pt x="1807805" y="242529"/>
                  </a:lnTo>
                  <a:lnTo>
                    <a:pt x="1811288" y="241956"/>
                  </a:lnTo>
                  <a:lnTo>
                    <a:pt x="1814771" y="241384"/>
                  </a:lnTo>
                  <a:lnTo>
                    <a:pt x="1818254" y="240814"/>
                  </a:lnTo>
                  <a:lnTo>
                    <a:pt x="1821738" y="240246"/>
                  </a:lnTo>
                  <a:lnTo>
                    <a:pt x="1825221" y="239680"/>
                  </a:lnTo>
                  <a:lnTo>
                    <a:pt x="1828704" y="239116"/>
                  </a:lnTo>
                  <a:lnTo>
                    <a:pt x="1832187" y="238447"/>
                  </a:lnTo>
                  <a:lnTo>
                    <a:pt x="1835671" y="237776"/>
                  </a:lnTo>
                  <a:lnTo>
                    <a:pt x="1839154" y="237108"/>
                  </a:lnTo>
                  <a:lnTo>
                    <a:pt x="1842637" y="236443"/>
                  </a:lnTo>
                  <a:lnTo>
                    <a:pt x="1846120" y="235779"/>
                  </a:lnTo>
                  <a:lnTo>
                    <a:pt x="1849604" y="234834"/>
                  </a:lnTo>
                  <a:lnTo>
                    <a:pt x="1853087" y="233848"/>
                  </a:lnTo>
                  <a:lnTo>
                    <a:pt x="1856570" y="232865"/>
                  </a:lnTo>
                  <a:lnTo>
                    <a:pt x="1860053" y="231884"/>
                  </a:lnTo>
                  <a:lnTo>
                    <a:pt x="1863537" y="230906"/>
                  </a:lnTo>
                  <a:lnTo>
                    <a:pt x="1867020" y="230397"/>
                  </a:lnTo>
                  <a:lnTo>
                    <a:pt x="1870503" y="230037"/>
                  </a:lnTo>
                  <a:lnTo>
                    <a:pt x="1873986" y="229678"/>
                  </a:lnTo>
                  <a:lnTo>
                    <a:pt x="1877470" y="229320"/>
                  </a:lnTo>
                  <a:lnTo>
                    <a:pt x="1880953" y="228964"/>
                  </a:lnTo>
                  <a:lnTo>
                    <a:pt x="1884436" y="228609"/>
                  </a:lnTo>
                  <a:lnTo>
                    <a:pt x="1887919" y="228255"/>
                  </a:lnTo>
                  <a:lnTo>
                    <a:pt x="1891403" y="227902"/>
                  </a:lnTo>
                  <a:lnTo>
                    <a:pt x="1894886" y="227550"/>
                  </a:lnTo>
                  <a:lnTo>
                    <a:pt x="1898369" y="228007"/>
                  </a:lnTo>
                  <a:lnTo>
                    <a:pt x="1901852" y="229078"/>
                  </a:lnTo>
                  <a:lnTo>
                    <a:pt x="1905336" y="230143"/>
                  </a:lnTo>
                  <a:lnTo>
                    <a:pt x="1908819" y="230512"/>
                  </a:lnTo>
                  <a:lnTo>
                    <a:pt x="1912302" y="230195"/>
                  </a:lnTo>
                  <a:lnTo>
                    <a:pt x="1915785" y="229879"/>
                  </a:lnTo>
                  <a:lnTo>
                    <a:pt x="1919269" y="229564"/>
                  </a:lnTo>
                  <a:lnTo>
                    <a:pt x="1922752" y="229250"/>
                  </a:lnTo>
                  <a:lnTo>
                    <a:pt x="1926235" y="229217"/>
                  </a:lnTo>
                  <a:lnTo>
                    <a:pt x="1929718" y="229614"/>
                  </a:lnTo>
                  <a:lnTo>
                    <a:pt x="1933202" y="230008"/>
                  </a:lnTo>
                  <a:lnTo>
                    <a:pt x="1936685" y="230401"/>
                  </a:lnTo>
                  <a:lnTo>
                    <a:pt x="1940168" y="238620"/>
                  </a:lnTo>
                  <a:lnTo>
                    <a:pt x="1943651" y="238605"/>
                  </a:lnTo>
                  <a:lnTo>
                    <a:pt x="1947135" y="238591"/>
                  </a:lnTo>
                  <a:lnTo>
                    <a:pt x="1950618" y="238577"/>
                  </a:lnTo>
                  <a:lnTo>
                    <a:pt x="1954101" y="238563"/>
                  </a:lnTo>
                  <a:lnTo>
                    <a:pt x="1957584" y="238549"/>
                  </a:lnTo>
                  <a:lnTo>
                    <a:pt x="1961068" y="238341"/>
                  </a:lnTo>
                  <a:lnTo>
                    <a:pt x="1964551" y="237256"/>
                  </a:lnTo>
                  <a:lnTo>
                    <a:pt x="1968034" y="236173"/>
                  </a:lnTo>
                  <a:lnTo>
                    <a:pt x="1971517" y="235092"/>
                  </a:lnTo>
                  <a:lnTo>
                    <a:pt x="1975001" y="234014"/>
                  </a:lnTo>
                  <a:lnTo>
                    <a:pt x="1978484" y="232939"/>
                  </a:lnTo>
                  <a:lnTo>
                    <a:pt x="1981967" y="231865"/>
                  </a:lnTo>
                  <a:lnTo>
                    <a:pt x="1985450" y="230795"/>
                  </a:lnTo>
                  <a:lnTo>
                    <a:pt x="1988934" y="229726"/>
                  </a:lnTo>
                  <a:lnTo>
                    <a:pt x="1992417" y="228661"/>
                  </a:lnTo>
                  <a:lnTo>
                    <a:pt x="1995900" y="227597"/>
                  </a:lnTo>
                  <a:lnTo>
                    <a:pt x="1999383" y="229771"/>
                  </a:lnTo>
                  <a:lnTo>
                    <a:pt x="2002867" y="232043"/>
                  </a:lnTo>
                  <a:lnTo>
                    <a:pt x="2006350" y="231285"/>
                  </a:lnTo>
                  <a:lnTo>
                    <a:pt x="2009833" y="230278"/>
                  </a:lnTo>
                  <a:lnTo>
                    <a:pt x="2013316" y="229273"/>
                  </a:lnTo>
                  <a:lnTo>
                    <a:pt x="2016799" y="228271"/>
                  </a:lnTo>
                  <a:lnTo>
                    <a:pt x="2020283" y="227270"/>
                  </a:lnTo>
                  <a:lnTo>
                    <a:pt x="2023766" y="226273"/>
                  </a:lnTo>
                  <a:lnTo>
                    <a:pt x="2027249" y="226970"/>
                  </a:lnTo>
                  <a:lnTo>
                    <a:pt x="2030732" y="228101"/>
                  </a:lnTo>
                  <a:lnTo>
                    <a:pt x="2034216" y="229226"/>
                  </a:lnTo>
                  <a:lnTo>
                    <a:pt x="2037699" y="230346"/>
                  </a:lnTo>
                  <a:lnTo>
                    <a:pt x="2041182" y="230671"/>
                  </a:lnTo>
                  <a:lnTo>
                    <a:pt x="2044665" y="230671"/>
                  </a:lnTo>
                  <a:lnTo>
                    <a:pt x="2048149" y="230671"/>
                  </a:lnTo>
                  <a:lnTo>
                    <a:pt x="2051632" y="230671"/>
                  </a:lnTo>
                  <a:lnTo>
                    <a:pt x="2055115" y="230855"/>
                  </a:lnTo>
                  <a:lnTo>
                    <a:pt x="2058598" y="231150"/>
                  </a:lnTo>
                  <a:lnTo>
                    <a:pt x="2062082" y="231443"/>
                  </a:lnTo>
                  <a:lnTo>
                    <a:pt x="2065565" y="231735"/>
                  </a:lnTo>
                  <a:lnTo>
                    <a:pt x="2069048" y="232026"/>
                  </a:lnTo>
                  <a:lnTo>
                    <a:pt x="2072531" y="232039"/>
                  </a:lnTo>
                  <a:lnTo>
                    <a:pt x="2076015" y="231794"/>
                  </a:lnTo>
                  <a:lnTo>
                    <a:pt x="2079498" y="231549"/>
                  </a:lnTo>
                  <a:lnTo>
                    <a:pt x="2082981" y="231305"/>
                  </a:lnTo>
                  <a:lnTo>
                    <a:pt x="2086464" y="231062"/>
                  </a:lnTo>
                  <a:lnTo>
                    <a:pt x="2089948" y="230820"/>
                  </a:lnTo>
                  <a:lnTo>
                    <a:pt x="2093431" y="230671"/>
                  </a:lnTo>
                  <a:lnTo>
                    <a:pt x="2096914" y="230671"/>
                  </a:lnTo>
                  <a:lnTo>
                    <a:pt x="2100397" y="230671"/>
                  </a:lnTo>
                  <a:lnTo>
                    <a:pt x="2103881" y="230671"/>
                  </a:lnTo>
                  <a:lnTo>
                    <a:pt x="2107364" y="230362"/>
                  </a:lnTo>
                  <a:lnTo>
                    <a:pt x="2110847" y="229335"/>
                  </a:lnTo>
                  <a:lnTo>
                    <a:pt x="2114330" y="228310"/>
                  </a:lnTo>
                  <a:lnTo>
                    <a:pt x="2117814" y="227287"/>
                  </a:lnTo>
                  <a:lnTo>
                    <a:pt x="2121297" y="226267"/>
                  </a:lnTo>
                  <a:lnTo>
                    <a:pt x="2124780" y="225249"/>
                  </a:lnTo>
                  <a:lnTo>
                    <a:pt x="2128263" y="224233"/>
                  </a:lnTo>
                  <a:lnTo>
                    <a:pt x="2131747" y="223157"/>
                  </a:lnTo>
                  <a:lnTo>
                    <a:pt x="2135230" y="221735"/>
                  </a:lnTo>
                  <a:lnTo>
                    <a:pt x="2138713" y="220588"/>
                  </a:lnTo>
                  <a:lnTo>
                    <a:pt x="2142196" y="221678"/>
                  </a:lnTo>
                  <a:lnTo>
                    <a:pt x="2145680" y="222763"/>
                  </a:lnTo>
                  <a:lnTo>
                    <a:pt x="2149163" y="223843"/>
                  </a:lnTo>
                  <a:lnTo>
                    <a:pt x="2152646" y="224889"/>
                  </a:lnTo>
                  <a:lnTo>
                    <a:pt x="2156129" y="224615"/>
                  </a:lnTo>
                  <a:lnTo>
                    <a:pt x="2159613" y="224342"/>
                  </a:lnTo>
                  <a:lnTo>
                    <a:pt x="2163096" y="224069"/>
                  </a:lnTo>
                  <a:lnTo>
                    <a:pt x="2166579" y="223798"/>
                  </a:lnTo>
                  <a:lnTo>
                    <a:pt x="2170062" y="223527"/>
                  </a:lnTo>
                  <a:lnTo>
                    <a:pt x="2173546" y="224802"/>
                  </a:lnTo>
                  <a:lnTo>
                    <a:pt x="2177029" y="226213"/>
                  </a:lnTo>
                  <a:lnTo>
                    <a:pt x="2180512" y="227617"/>
                  </a:lnTo>
                  <a:lnTo>
                    <a:pt x="2183995" y="229014"/>
                  </a:lnTo>
                  <a:lnTo>
                    <a:pt x="2187479" y="228925"/>
                  </a:lnTo>
                  <a:lnTo>
                    <a:pt x="2190962" y="228531"/>
                  </a:lnTo>
                  <a:lnTo>
                    <a:pt x="2194445" y="228138"/>
                  </a:lnTo>
                  <a:lnTo>
                    <a:pt x="2197928" y="227747"/>
                  </a:lnTo>
                  <a:lnTo>
                    <a:pt x="2201412" y="227356"/>
                  </a:lnTo>
                  <a:lnTo>
                    <a:pt x="2204895" y="226967"/>
                  </a:lnTo>
                  <a:lnTo>
                    <a:pt x="2208378" y="226579"/>
                  </a:lnTo>
                  <a:lnTo>
                    <a:pt x="2211861" y="227394"/>
                  </a:lnTo>
                  <a:lnTo>
                    <a:pt x="2215345" y="228773"/>
                  </a:lnTo>
                  <a:lnTo>
                    <a:pt x="2218828" y="230145"/>
                  </a:lnTo>
                  <a:lnTo>
                    <a:pt x="2222311" y="231510"/>
                  </a:lnTo>
                  <a:lnTo>
                    <a:pt x="2225794" y="231793"/>
                  </a:lnTo>
                  <a:lnTo>
                    <a:pt x="2229278" y="231338"/>
                  </a:lnTo>
                  <a:lnTo>
                    <a:pt x="2232761" y="230885"/>
                  </a:lnTo>
                  <a:lnTo>
                    <a:pt x="2236244" y="230432"/>
                  </a:lnTo>
                  <a:lnTo>
                    <a:pt x="2239727" y="229981"/>
                  </a:lnTo>
                  <a:lnTo>
                    <a:pt x="2243211" y="229531"/>
                  </a:lnTo>
                  <a:lnTo>
                    <a:pt x="2246694" y="228977"/>
                  </a:lnTo>
                  <a:lnTo>
                    <a:pt x="2250177" y="228304"/>
                  </a:lnTo>
                  <a:lnTo>
                    <a:pt x="2253660" y="227633"/>
                  </a:lnTo>
                  <a:lnTo>
                    <a:pt x="2257144" y="226963"/>
                  </a:lnTo>
                  <a:lnTo>
                    <a:pt x="2260627" y="226167"/>
                  </a:lnTo>
                  <a:lnTo>
                    <a:pt x="2264110" y="225163"/>
                  </a:lnTo>
                  <a:lnTo>
                    <a:pt x="2267593" y="224161"/>
                  </a:lnTo>
                  <a:lnTo>
                    <a:pt x="2271077" y="223162"/>
                  </a:lnTo>
                  <a:lnTo>
                    <a:pt x="2274560" y="222328"/>
                  </a:lnTo>
                  <a:lnTo>
                    <a:pt x="2278043" y="221893"/>
                  </a:lnTo>
                  <a:lnTo>
                    <a:pt x="2281526" y="221459"/>
                  </a:lnTo>
                  <a:lnTo>
                    <a:pt x="2285010" y="221026"/>
                  </a:lnTo>
                  <a:lnTo>
                    <a:pt x="2288493" y="220593"/>
                  </a:lnTo>
                  <a:lnTo>
                    <a:pt x="2291976" y="220163"/>
                  </a:lnTo>
                  <a:lnTo>
                    <a:pt x="2295459" y="219623"/>
                  </a:lnTo>
                  <a:lnTo>
                    <a:pt x="2298942" y="218525"/>
                  </a:lnTo>
                  <a:lnTo>
                    <a:pt x="2302426" y="217430"/>
                  </a:lnTo>
                  <a:lnTo>
                    <a:pt x="2305909" y="216336"/>
                  </a:lnTo>
                  <a:lnTo>
                    <a:pt x="2309392" y="215245"/>
                  </a:lnTo>
                  <a:lnTo>
                    <a:pt x="2312875" y="214155"/>
                  </a:lnTo>
                  <a:lnTo>
                    <a:pt x="2316359" y="213098"/>
                  </a:lnTo>
                  <a:lnTo>
                    <a:pt x="2319842" y="212858"/>
                  </a:lnTo>
                  <a:lnTo>
                    <a:pt x="2323325" y="212618"/>
                  </a:lnTo>
                  <a:lnTo>
                    <a:pt x="2326808" y="212379"/>
                  </a:lnTo>
                  <a:lnTo>
                    <a:pt x="2330292" y="212141"/>
                  </a:lnTo>
                  <a:lnTo>
                    <a:pt x="2333775" y="211904"/>
                  </a:lnTo>
                  <a:lnTo>
                    <a:pt x="2337258" y="214985"/>
                  </a:lnTo>
                  <a:lnTo>
                    <a:pt x="2340741" y="218301"/>
                  </a:lnTo>
                  <a:lnTo>
                    <a:pt x="2344225" y="218230"/>
                  </a:lnTo>
                  <a:lnTo>
                    <a:pt x="2347708" y="217724"/>
                  </a:lnTo>
                  <a:lnTo>
                    <a:pt x="2351191" y="217219"/>
                  </a:lnTo>
                  <a:lnTo>
                    <a:pt x="2354674" y="216716"/>
                  </a:lnTo>
                  <a:lnTo>
                    <a:pt x="2358158" y="216214"/>
                  </a:lnTo>
                  <a:lnTo>
                    <a:pt x="2361641" y="216120"/>
                  </a:lnTo>
                  <a:lnTo>
                    <a:pt x="2365124" y="216141"/>
                  </a:lnTo>
                  <a:lnTo>
                    <a:pt x="2368607" y="216163"/>
                  </a:lnTo>
                  <a:lnTo>
                    <a:pt x="2372091" y="216184"/>
                  </a:lnTo>
                  <a:lnTo>
                    <a:pt x="2375574" y="216206"/>
                  </a:lnTo>
                  <a:lnTo>
                    <a:pt x="2379057" y="216227"/>
                  </a:lnTo>
                  <a:lnTo>
                    <a:pt x="2382540" y="216248"/>
                  </a:lnTo>
                  <a:lnTo>
                    <a:pt x="2386024" y="216270"/>
                  </a:lnTo>
                  <a:lnTo>
                    <a:pt x="2389507" y="216030"/>
                  </a:lnTo>
                  <a:lnTo>
                    <a:pt x="2392990" y="215621"/>
                  </a:lnTo>
                  <a:lnTo>
                    <a:pt x="2396473" y="215214"/>
                  </a:lnTo>
                  <a:lnTo>
                    <a:pt x="2399957" y="215738"/>
                  </a:lnTo>
                  <a:lnTo>
                    <a:pt x="2403440" y="217043"/>
                  </a:lnTo>
                  <a:lnTo>
                    <a:pt x="2406923" y="218342"/>
                  </a:lnTo>
                  <a:lnTo>
                    <a:pt x="2410406" y="219635"/>
                  </a:lnTo>
                  <a:lnTo>
                    <a:pt x="2413890" y="220458"/>
                  </a:lnTo>
                  <a:lnTo>
                    <a:pt x="2417373" y="220727"/>
                  </a:lnTo>
                  <a:lnTo>
                    <a:pt x="2420856" y="220995"/>
                  </a:lnTo>
                  <a:lnTo>
                    <a:pt x="2424339" y="221262"/>
                  </a:lnTo>
                  <a:lnTo>
                    <a:pt x="2427823" y="221528"/>
                  </a:lnTo>
                  <a:lnTo>
                    <a:pt x="2431306" y="222439"/>
                  </a:lnTo>
                  <a:lnTo>
                    <a:pt x="2434789" y="224544"/>
                  </a:lnTo>
                  <a:lnTo>
                    <a:pt x="2438272" y="226638"/>
                  </a:lnTo>
                  <a:lnTo>
                    <a:pt x="2441756" y="228012"/>
                  </a:lnTo>
                  <a:lnTo>
                    <a:pt x="2445239" y="227601"/>
                  </a:lnTo>
                  <a:lnTo>
                    <a:pt x="2448722" y="227190"/>
                  </a:lnTo>
                  <a:lnTo>
                    <a:pt x="2452205" y="227695"/>
                  </a:lnTo>
                  <a:lnTo>
                    <a:pt x="2455689" y="230794"/>
                  </a:lnTo>
                  <a:lnTo>
                    <a:pt x="2459172" y="231411"/>
                  </a:lnTo>
                  <a:lnTo>
                    <a:pt x="2462655" y="232025"/>
                  </a:lnTo>
                  <a:lnTo>
                    <a:pt x="2466138" y="232637"/>
                  </a:lnTo>
                  <a:lnTo>
                    <a:pt x="2469622" y="233270"/>
                  </a:lnTo>
                  <a:lnTo>
                    <a:pt x="2473105" y="234081"/>
                  </a:lnTo>
                  <a:lnTo>
                    <a:pt x="2476588" y="234889"/>
                  </a:lnTo>
                  <a:lnTo>
                    <a:pt x="2480071" y="235619"/>
                  </a:lnTo>
                  <a:lnTo>
                    <a:pt x="2483555" y="234883"/>
                  </a:lnTo>
                  <a:lnTo>
                    <a:pt x="2487038" y="234148"/>
                  </a:lnTo>
                  <a:lnTo>
                    <a:pt x="2490521" y="233415"/>
                  </a:lnTo>
                  <a:lnTo>
                    <a:pt x="2494004" y="232684"/>
                  </a:lnTo>
                  <a:lnTo>
                    <a:pt x="2497488" y="231953"/>
                  </a:lnTo>
                  <a:lnTo>
                    <a:pt x="2500971" y="237594"/>
                  </a:lnTo>
                  <a:lnTo>
                    <a:pt x="2504454" y="237510"/>
                  </a:lnTo>
                  <a:lnTo>
                    <a:pt x="2507937" y="236900"/>
                  </a:lnTo>
                  <a:lnTo>
                    <a:pt x="2511421" y="236292"/>
                  </a:lnTo>
                  <a:lnTo>
                    <a:pt x="2514904" y="235685"/>
                  </a:lnTo>
                  <a:lnTo>
                    <a:pt x="2518387" y="235079"/>
                  </a:lnTo>
                  <a:lnTo>
                    <a:pt x="2521870" y="234474"/>
                  </a:lnTo>
                  <a:lnTo>
                    <a:pt x="2525354" y="233871"/>
                  </a:lnTo>
                  <a:lnTo>
                    <a:pt x="2528837" y="233269"/>
                  </a:lnTo>
                  <a:lnTo>
                    <a:pt x="2532320" y="232757"/>
                  </a:lnTo>
                  <a:lnTo>
                    <a:pt x="2535803" y="232277"/>
                  </a:lnTo>
                  <a:lnTo>
                    <a:pt x="2539287" y="231798"/>
                  </a:lnTo>
                  <a:lnTo>
                    <a:pt x="2542770" y="231319"/>
                  </a:lnTo>
                  <a:lnTo>
                    <a:pt x="2546253" y="230842"/>
                  </a:lnTo>
                  <a:lnTo>
                    <a:pt x="2549736" y="229908"/>
                  </a:lnTo>
                  <a:lnTo>
                    <a:pt x="2553220" y="229457"/>
                  </a:lnTo>
                  <a:lnTo>
                    <a:pt x="2556703" y="229459"/>
                  </a:lnTo>
                  <a:lnTo>
                    <a:pt x="2560186" y="228947"/>
                  </a:lnTo>
                  <a:lnTo>
                    <a:pt x="2563669" y="228059"/>
                  </a:lnTo>
                  <a:lnTo>
                    <a:pt x="2567153" y="227174"/>
                  </a:lnTo>
                  <a:lnTo>
                    <a:pt x="2570636" y="226290"/>
                  </a:lnTo>
                  <a:lnTo>
                    <a:pt x="2574119" y="225358"/>
                  </a:lnTo>
                  <a:lnTo>
                    <a:pt x="2577602" y="224378"/>
                  </a:lnTo>
                  <a:lnTo>
                    <a:pt x="2581085" y="223400"/>
                  </a:lnTo>
                  <a:lnTo>
                    <a:pt x="2584569" y="222423"/>
                  </a:lnTo>
                  <a:lnTo>
                    <a:pt x="2588052" y="221448"/>
                  </a:lnTo>
                  <a:lnTo>
                    <a:pt x="2591535" y="220474"/>
                  </a:lnTo>
                  <a:lnTo>
                    <a:pt x="2595018" y="219430"/>
                  </a:lnTo>
                  <a:lnTo>
                    <a:pt x="2598502" y="218666"/>
                  </a:lnTo>
                  <a:lnTo>
                    <a:pt x="2601985" y="218682"/>
                  </a:lnTo>
                  <a:lnTo>
                    <a:pt x="2605468" y="218698"/>
                  </a:lnTo>
                  <a:lnTo>
                    <a:pt x="2608951" y="218714"/>
                  </a:lnTo>
                  <a:lnTo>
                    <a:pt x="2612435" y="219106"/>
                  </a:lnTo>
                  <a:lnTo>
                    <a:pt x="2615918" y="220589"/>
                  </a:lnTo>
                  <a:lnTo>
                    <a:pt x="2619401" y="222065"/>
                  </a:lnTo>
                  <a:lnTo>
                    <a:pt x="2622884" y="223536"/>
                  </a:lnTo>
                  <a:lnTo>
                    <a:pt x="2626368" y="224851"/>
                  </a:lnTo>
                  <a:lnTo>
                    <a:pt x="2629851" y="225440"/>
                  </a:lnTo>
                  <a:lnTo>
                    <a:pt x="2633334" y="225916"/>
                  </a:lnTo>
                  <a:lnTo>
                    <a:pt x="2636817" y="225633"/>
                  </a:lnTo>
                  <a:lnTo>
                    <a:pt x="2640301" y="225351"/>
                  </a:lnTo>
                  <a:lnTo>
                    <a:pt x="2643784" y="225069"/>
                  </a:lnTo>
                  <a:lnTo>
                    <a:pt x="2647267" y="224773"/>
                  </a:lnTo>
                  <a:lnTo>
                    <a:pt x="2650750" y="224122"/>
                  </a:lnTo>
                  <a:lnTo>
                    <a:pt x="2654234" y="223473"/>
                  </a:lnTo>
                  <a:lnTo>
                    <a:pt x="2657717" y="222824"/>
                  </a:lnTo>
                  <a:lnTo>
                    <a:pt x="2661200" y="222177"/>
                  </a:lnTo>
                  <a:lnTo>
                    <a:pt x="2664683" y="221531"/>
                  </a:lnTo>
                  <a:lnTo>
                    <a:pt x="2668167" y="220886"/>
                  </a:lnTo>
                  <a:lnTo>
                    <a:pt x="2671650" y="220243"/>
                  </a:lnTo>
                  <a:lnTo>
                    <a:pt x="2675133" y="219674"/>
                  </a:lnTo>
                  <a:lnTo>
                    <a:pt x="2678616" y="219115"/>
                  </a:lnTo>
                  <a:lnTo>
                    <a:pt x="2682100" y="218719"/>
                  </a:lnTo>
                  <a:lnTo>
                    <a:pt x="2685583" y="218352"/>
                  </a:lnTo>
                  <a:lnTo>
                    <a:pt x="2689066" y="217987"/>
                  </a:lnTo>
                  <a:lnTo>
                    <a:pt x="2692549" y="217921"/>
                  </a:lnTo>
                  <a:lnTo>
                    <a:pt x="2696033" y="217938"/>
                  </a:lnTo>
                  <a:lnTo>
                    <a:pt x="2699516" y="218376"/>
                  </a:lnTo>
                  <a:lnTo>
                    <a:pt x="2702999" y="218961"/>
                  </a:lnTo>
                  <a:lnTo>
                    <a:pt x="2706482" y="219544"/>
                  </a:lnTo>
                  <a:lnTo>
                    <a:pt x="2709966" y="220125"/>
                  </a:lnTo>
                  <a:lnTo>
                    <a:pt x="2713449" y="220334"/>
                  </a:lnTo>
                  <a:lnTo>
                    <a:pt x="2716932" y="220347"/>
                  </a:lnTo>
                  <a:lnTo>
                    <a:pt x="2720415" y="220361"/>
                  </a:lnTo>
                  <a:lnTo>
                    <a:pt x="2723899" y="220374"/>
                  </a:lnTo>
                  <a:lnTo>
                    <a:pt x="2727382" y="219960"/>
                  </a:lnTo>
                  <a:lnTo>
                    <a:pt x="2730865" y="219224"/>
                  </a:lnTo>
                  <a:lnTo>
                    <a:pt x="2734348" y="218489"/>
                  </a:lnTo>
                  <a:lnTo>
                    <a:pt x="2737832" y="218511"/>
                  </a:lnTo>
                  <a:lnTo>
                    <a:pt x="2741315" y="219275"/>
                  </a:lnTo>
                  <a:lnTo>
                    <a:pt x="2744798" y="220035"/>
                  </a:lnTo>
                  <a:lnTo>
                    <a:pt x="2748281" y="220466"/>
                  </a:lnTo>
                  <a:lnTo>
                    <a:pt x="2751765" y="220362"/>
                  </a:lnTo>
                  <a:lnTo>
                    <a:pt x="2755248" y="220096"/>
                  </a:lnTo>
                  <a:lnTo>
                    <a:pt x="2758731" y="219832"/>
                  </a:lnTo>
                  <a:lnTo>
                    <a:pt x="2762214" y="219567"/>
                  </a:lnTo>
                  <a:lnTo>
                    <a:pt x="2765698" y="220505"/>
                  </a:lnTo>
                  <a:lnTo>
                    <a:pt x="2769181" y="223492"/>
                  </a:lnTo>
                  <a:lnTo>
                    <a:pt x="2772664" y="225066"/>
                  </a:lnTo>
                  <a:lnTo>
                    <a:pt x="2776147" y="225073"/>
                  </a:lnTo>
                  <a:lnTo>
                    <a:pt x="2779631" y="225080"/>
                  </a:lnTo>
                  <a:lnTo>
                    <a:pt x="2783114" y="225087"/>
                  </a:lnTo>
                  <a:lnTo>
                    <a:pt x="2786597" y="225654"/>
                  </a:lnTo>
                  <a:lnTo>
                    <a:pt x="2790080" y="228389"/>
                  </a:lnTo>
                  <a:lnTo>
                    <a:pt x="2793564" y="230628"/>
                  </a:lnTo>
                  <a:lnTo>
                    <a:pt x="2797047" y="230357"/>
                  </a:lnTo>
                  <a:lnTo>
                    <a:pt x="2800530" y="230086"/>
                  </a:lnTo>
                  <a:lnTo>
                    <a:pt x="2804013" y="229816"/>
                  </a:lnTo>
                  <a:lnTo>
                    <a:pt x="2807497" y="229608"/>
                  </a:lnTo>
                  <a:lnTo>
                    <a:pt x="2810980" y="230149"/>
                  </a:lnTo>
                  <a:lnTo>
                    <a:pt x="2814463" y="230663"/>
                  </a:lnTo>
                  <a:lnTo>
                    <a:pt x="2817946" y="230393"/>
                  </a:lnTo>
                  <a:lnTo>
                    <a:pt x="2821430" y="230125"/>
                  </a:lnTo>
                  <a:lnTo>
                    <a:pt x="2824913" y="229857"/>
                  </a:lnTo>
                  <a:lnTo>
                    <a:pt x="2828396" y="229590"/>
                  </a:lnTo>
                  <a:lnTo>
                    <a:pt x="2831879" y="229577"/>
                  </a:lnTo>
                  <a:lnTo>
                    <a:pt x="2835363" y="229578"/>
                  </a:lnTo>
                  <a:lnTo>
                    <a:pt x="2838846" y="230546"/>
                  </a:lnTo>
                  <a:lnTo>
                    <a:pt x="2842329" y="231613"/>
                  </a:lnTo>
                  <a:lnTo>
                    <a:pt x="2845812" y="231989"/>
                  </a:lnTo>
                  <a:lnTo>
                    <a:pt x="2849296" y="232253"/>
                  </a:lnTo>
                  <a:lnTo>
                    <a:pt x="2852779" y="232516"/>
                  </a:lnTo>
                  <a:lnTo>
                    <a:pt x="2856262" y="232779"/>
                  </a:lnTo>
                  <a:lnTo>
                    <a:pt x="2859745" y="232836"/>
                  </a:lnTo>
                  <a:lnTo>
                    <a:pt x="2863229" y="232833"/>
                  </a:lnTo>
                  <a:lnTo>
                    <a:pt x="2866712" y="232830"/>
                  </a:lnTo>
                  <a:lnTo>
                    <a:pt x="2870195" y="232453"/>
                  </a:lnTo>
                  <a:lnTo>
                    <a:pt x="2873678" y="231924"/>
                  </a:lnTo>
                  <a:lnTo>
                    <a:pt x="2877161" y="231396"/>
                  </a:lnTo>
                  <a:lnTo>
                    <a:pt x="2880645" y="230869"/>
                  </a:lnTo>
                  <a:lnTo>
                    <a:pt x="2884128" y="231000"/>
                  </a:lnTo>
                  <a:lnTo>
                    <a:pt x="2887611" y="231525"/>
                  </a:lnTo>
                  <a:lnTo>
                    <a:pt x="2891094" y="231590"/>
                  </a:lnTo>
                  <a:lnTo>
                    <a:pt x="2894578" y="231327"/>
                  </a:lnTo>
                  <a:lnTo>
                    <a:pt x="2898061" y="231065"/>
                  </a:lnTo>
                  <a:lnTo>
                    <a:pt x="2901544" y="230803"/>
                  </a:lnTo>
                  <a:lnTo>
                    <a:pt x="2905027" y="230844"/>
                  </a:lnTo>
                  <a:lnTo>
                    <a:pt x="2908511" y="231191"/>
                  </a:lnTo>
                  <a:lnTo>
                    <a:pt x="2911994" y="231538"/>
                  </a:lnTo>
                  <a:lnTo>
                    <a:pt x="2915477" y="231734"/>
                  </a:lnTo>
                  <a:lnTo>
                    <a:pt x="2918960" y="232371"/>
                  </a:lnTo>
                  <a:lnTo>
                    <a:pt x="2922444" y="233922"/>
                  </a:lnTo>
                  <a:lnTo>
                    <a:pt x="2925927" y="234517"/>
                  </a:lnTo>
                  <a:lnTo>
                    <a:pt x="2929410" y="233481"/>
                  </a:lnTo>
                  <a:lnTo>
                    <a:pt x="2932893" y="232446"/>
                  </a:lnTo>
                  <a:lnTo>
                    <a:pt x="2936377" y="233753"/>
                  </a:lnTo>
                  <a:lnTo>
                    <a:pt x="2939860" y="233492"/>
                  </a:lnTo>
                  <a:lnTo>
                    <a:pt x="2943343" y="233232"/>
                  </a:lnTo>
                  <a:lnTo>
                    <a:pt x="2946826" y="232973"/>
                  </a:lnTo>
                  <a:lnTo>
                    <a:pt x="2950310" y="232881"/>
                  </a:lnTo>
                  <a:lnTo>
                    <a:pt x="2953793" y="233390"/>
                  </a:lnTo>
                  <a:lnTo>
                    <a:pt x="2957276" y="233809"/>
                  </a:lnTo>
                  <a:lnTo>
                    <a:pt x="2960759" y="233805"/>
                  </a:lnTo>
                  <a:lnTo>
                    <a:pt x="2964243" y="233801"/>
                  </a:lnTo>
                  <a:lnTo>
                    <a:pt x="2967726" y="233798"/>
                  </a:lnTo>
                  <a:lnTo>
                    <a:pt x="2971209" y="233740"/>
                  </a:lnTo>
                  <a:lnTo>
                    <a:pt x="2974692" y="233126"/>
                  </a:lnTo>
                  <a:lnTo>
                    <a:pt x="2978176" y="232514"/>
                  </a:lnTo>
                  <a:lnTo>
                    <a:pt x="2981659" y="231903"/>
                  </a:lnTo>
                  <a:lnTo>
                    <a:pt x="2985142" y="231292"/>
                  </a:lnTo>
                  <a:lnTo>
                    <a:pt x="2988625" y="230683"/>
                  </a:lnTo>
                  <a:lnTo>
                    <a:pt x="2992109" y="231335"/>
                  </a:lnTo>
                  <a:lnTo>
                    <a:pt x="2995592" y="232008"/>
                  </a:lnTo>
                  <a:lnTo>
                    <a:pt x="2999075" y="232680"/>
                  </a:lnTo>
                  <a:lnTo>
                    <a:pt x="3002558" y="231808"/>
                  </a:lnTo>
                  <a:lnTo>
                    <a:pt x="3006042" y="230798"/>
                  </a:lnTo>
                  <a:lnTo>
                    <a:pt x="3009525" y="233311"/>
                  </a:lnTo>
                  <a:lnTo>
                    <a:pt x="3013008" y="233751"/>
                  </a:lnTo>
                  <a:lnTo>
                    <a:pt x="3016491" y="233747"/>
                  </a:lnTo>
                  <a:lnTo>
                    <a:pt x="3019975" y="233541"/>
                  </a:lnTo>
                  <a:lnTo>
                    <a:pt x="3023458" y="233288"/>
                  </a:lnTo>
                  <a:lnTo>
                    <a:pt x="3026941" y="233035"/>
                  </a:lnTo>
                  <a:lnTo>
                    <a:pt x="3030424" y="232783"/>
                  </a:lnTo>
                  <a:lnTo>
                    <a:pt x="3033908" y="233434"/>
                  </a:lnTo>
                  <a:lnTo>
                    <a:pt x="3037391" y="234425"/>
                  </a:lnTo>
                  <a:lnTo>
                    <a:pt x="3040874" y="235414"/>
                  </a:lnTo>
                  <a:lnTo>
                    <a:pt x="3044357" y="237051"/>
                  </a:lnTo>
                  <a:lnTo>
                    <a:pt x="3047841" y="238073"/>
                  </a:lnTo>
                  <a:lnTo>
                    <a:pt x="3051324" y="238558"/>
                  </a:lnTo>
                  <a:lnTo>
                    <a:pt x="3054807" y="238259"/>
                  </a:lnTo>
                  <a:lnTo>
                    <a:pt x="3058290" y="237431"/>
                  </a:lnTo>
                  <a:lnTo>
                    <a:pt x="3061774" y="236604"/>
                  </a:lnTo>
                  <a:lnTo>
                    <a:pt x="3065257" y="235778"/>
                  </a:lnTo>
                  <a:lnTo>
                    <a:pt x="3068740" y="234953"/>
                  </a:lnTo>
                  <a:lnTo>
                    <a:pt x="3072223" y="234129"/>
                  </a:lnTo>
                  <a:lnTo>
                    <a:pt x="3075707" y="235521"/>
                  </a:lnTo>
                  <a:lnTo>
                    <a:pt x="3079190" y="237977"/>
                  </a:lnTo>
                  <a:lnTo>
                    <a:pt x="3082673" y="238619"/>
                  </a:lnTo>
                  <a:lnTo>
                    <a:pt x="3086156" y="239259"/>
                  </a:lnTo>
                  <a:lnTo>
                    <a:pt x="3089640" y="242371"/>
                  </a:lnTo>
                  <a:lnTo>
                    <a:pt x="3093123" y="243249"/>
                  </a:lnTo>
                  <a:lnTo>
                    <a:pt x="3096606" y="242269"/>
                  </a:lnTo>
                  <a:lnTo>
                    <a:pt x="3100089" y="241596"/>
                  </a:lnTo>
                  <a:lnTo>
                    <a:pt x="3103573" y="241584"/>
                  </a:lnTo>
                  <a:lnTo>
                    <a:pt x="3107056" y="241836"/>
                  </a:lnTo>
                  <a:lnTo>
                    <a:pt x="3110539" y="242785"/>
                  </a:lnTo>
                  <a:lnTo>
                    <a:pt x="3114022" y="243732"/>
                  </a:lnTo>
                  <a:lnTo>
                    <a:pt x="3117506" y="250722"/>
                  </a:lnTo>
                  <a:lnTo>
                    <a:pt x="3120989" y="252182"/>
                  </a:lnTo>
                  <a:lnTo>
                    <a:pt x="3124472" y="251842"/>
                  </a:lnTo>
                  <a:lnTo>
                    <a:pt x="3127955" y="251504"/>
                  </a:lnTo>
                  <a:lnTo>
                    <a:pt x="3131439" y="251555"/>
                  </a:lnTo>
                  <a:lnTo>
                    <a:pt x="3134922" y="254024"/>
                  </a:lnTo>
                  <a:lnTo>
                    <a:pt x="3138405" y="253528"/>
                  </a:lnTo>
                  <a:lnTo>
                    <a:pt x="3141888" y="253172"/>
                  </a:lnTo>
                  <a:lnTo>
                    <a:pt x="3145372" y="255025"/>
                  </a:lnTo>
                  <a:lnTo>
                    <a:pt x="3148855" y="256869"/>
                  </a:lnTo>
                  <a:lnTo>
                    <a:pt x="3152338" y="258706"/>
                  </a:lnTo>
                  <a:lnTo>
                    <a:pt x="3155821" y="259610"/>
                  </a:lnTo>
                  <a:lnTo>
                    <a:pt x="3159304" y="258699"/>
                  </a:lnTo>
                  <a:lnTo>
                    <a:pt x="3162788" y="257740"/>
                  </a:lnTo>
                  <a:lnTo>
                    <a:pt x="3166271" y="256782"/>
                  </a:lnTo>
                  <a:lnTo>
                    <a:pt x="3169754" y="257091"/>
                  </a:lnTo>
                  <a:lnTo>
                    <a:pt x="3173237" y="257526"/>
                  </a:lnTo>
                  <a:lnTo>
                    <a:pt x="3176721" y="258504"/>
                  </a:lnTo>
                  <a:lnTo>
                    <a:pt x="3180204" y="258474"/>
                  </a:lnTo>
                  <a:lnTo>
                    <a:pt x="3183687" y="258444"/>
                  </a:lnTo>
                  <a:lnTo>
                    <a:pt x="3187170" y="259891"/>
                  </a:lnTo>
                  <a:lnTo>
                    <a:pt x="3190654" y="263073"/>
                  </a:lnTo>
                  <a:lnTo>
                    <a:pt x="3194137" y="265491"/>
                  </a:lnTo>
                  <a:lnTo>
                    <a:pt x="3197620" y="264998"/>
                  </a:lnTo>
                  <a:lnTo>
                    <a:pt x="3201103" y="266135"/>
                  </a:lnTo>
                  <a:lnTo>
                    <a:pt x="3204587" y="267912"/>
                  </a:lnTo>
                  <a:lnTo>
                    <a:pt x="3208070" y="268160"/>
                  </a:lnTo>
                  <a:lnTo>
                    <a:pt x="3211553" y="267668"/>
                  </a:lnTo>
                  <a:lnTo>
                    <a:pt x="3215036" y="268031"/>
                  </a:lnTo>
                  <a:lnTo>
                    <a:pt x="3218520" y="270831"/>
                  </a:lnTo>
                  <a:lnTo>
                    <a:pt x="3222003" y="270339"/>
                  </a:lnTo>
                  <a:lnTo>
                    <a:pt x="3225486" y="273765"/>
                  </a:lnTo>
                  <a:lnTo>
                    <a:pt x="3228969" y="273719"/>
                  </a:lnTo>
                  <a:lnTo>
                    <a:pt x="3232453" y="274274"/>
                  </a:lnTo>
                  <a:lnTo>
                    <a:pt x="3235936" y="273634"/>
                  </a:lnTo>
                  <a:lnTo>
                    <a:pt x="3239419" y="272995"/>
                  </a:lnTo>
                  <a:lnTo>
                    <a:pt x="3242902" y="273038"/>
                  </a:lnTo>
                  <a:lnTo>
                    <a:pt x="3246386" y="273105"/>
                  </a:lnTo>
                  <a:lnTo>
                    <a:pt x="3249869" y="272726"/>
                  </a:lnTo>
                  <a:lnTo>
                    <a:pt x="3253352" y="273126"/>
                  </a:lnTo>
                  <a:lnTo>
                    <a:pt x="3256835" y="273195"/>
                  </a:lnTo>
                  <a:lnTo>
                    <a:pt x="3260319" y="272707"/>
                  </a:lnTo>
                  <a:lnTo>
                    <a:pt x="3263802" y="273243"/>
                  </a:lnTo>
                  <a:lnTo>
                    <a:pt x="3267285" y="277998"/>
                  </a:lnTo>
                  <a:lnTo>
                    <a:pt x="3270768" y="282025"/>
                  </a:lnTo>
                  <a:lnTo>
                    <a:pt x="3274252" y="281536"/>
                  </a:lnTo>
                  <a:lnTo>
                    <a:pt x="3277735" y="281154"/>
                  </a:lnTo>
                  <a:lnTo>
                    <a:pt x="3281218" y="280908"/>
                  </a:lnTo>
                  <a:lnTo>
                    <a:pt x="3284701" y="280248"/>
                  </a:lnTo>
                  <a:lnTo>
                    <a:pt x="3288185" y="280632"/>
                  </a:lnTo>
                  <a:lnTo>
                    <a:pt x="3291668" y="280946"/>
                  </a:lnTo>
                  <a:lnTo>
                    <a:pt x="3295151" y="282607"/>
                  </a:lnTo>
                  <a:lnTo>
                    <a:pt x="3298634" y="282121"/>
                  </a:lnTo>
                  <a:lnTo>
                    <a:pt x="3302118" y="281758"/>
                  </a:lnTo>
                  <a:lnTo>
                    <a:pt x="3305601" y="282444"/>
                  </a:lnTo>
                  <a:lnTo>
                    <a:pt x="3309084" y="281528"/>
                  </a:lnTo>
                  <a:lnTo>
                    <a:pt x="3312567" y="280613"/>
                  </a:lnTo>
                  <a:lnTo>
                    <a:pt x="3316051" y="279712"/>
                  </a:lnTo>
                  <a:lnTo>
                    <a:pt x="3319534" y="280525"/>
                  </a:lnTo>
                  <a:lnTo>
                    <a:pt x="3323017" y="281335"/>
                  </a:lnTo>
                  <a:lnTo>
                    <a:pt x="3326500" y="281313"/>
                  </a:lnTo>
                  <a:lnTo>
                    <a:pt x="3329984" y="281262"/>
                  </a:lnTo>
                  <a:lnTo>
                    <a:pt x="3333467" y="283920"/>
                  </a:lnTo>
                  <a:lnTo>
                    <a:pt x="3336950" y="283397"/>
                  </a:lnTo>
                  <a:lnTo>
                    <a:pt x="3340433" y="282916"/>
                  </a:lnTo>
                  <a:lnTo>
                    <a:pt x="3343917" y="282070"/>
                  </a:lnTo>
                  <a:lnTo>
                    <a:pt x="3347400" y="281164"/>
                  </a:lnTo>
                  <a:lnTo>
                    <a:pt x="3350883" y="280956"/>
                  </a:lnTo>
                  <a:lnTo>
                    <a:pt x="3354366" y="280228"/>
                  </a:lnTo>
                  <a:lnTo>
                    <a:pt x="3357850" y="280642"/>
                  </a:lnTo>
                  <a:lnTo>
                    <a:pt x="3361333" y="282771"/>
                  </a:lnTo>
                  <a:lnTo>
                    <a:pt x="3364816" y="284468"/>
                  </a:lnTo>
                  <a:lnTo>
                    <a:pt x="3368299" y="283568"/>
                  </a:lnTo>
                  <a:lnTo>
                    <a:pt x="3371783" y="286982"/>
                  </a:lnTo>
                  <a:lnTo>
                    <a:pt x="3375266" y="286084"/>
                  </a:lnTo>
                  <a:lnTo>
                    <a:pt x="3378749" y="285186"/>
                  </a:lnTo>
                  <a:lnTo>
                    <a:pt x="3382232" y="284639"/>
                  </a:lnTo>
                  <a:lnTo>
                    <a:pt x="3385716" y="284305"/>
                  </a:lnTo>
                  <a:lnTo>
                    <a:pt x="3389199" y="283971"/>
                  </a:lnTo>
                  <a:lnTo>
                    <a:pt x="3392682" y="283794"/>
                  </a:lnTo>
                  <a:lnTo>
                    <a:pt x="3396165" y="285455"/>
                  </a:lnTo>
                  <a:lnTo>
                    <a:pt x="3399649" y="284969"/>
                  </a:lnTo>
                  <a:lnTo>
                    <a:pt x="3403132" y="284078"/>
                  </a:lnTo>
                  <a:lnTo>
                    <a:pt x="3406615" y="284373"/>
                  </a:lnTo>
                  <a:lnTo>
                    <a:pt x="3410098" y="284862"/>
                  </a:lnTo>
                  <a:lnTo>
                    <a:pt x="3413582" y="283974"/>
                  </a:lnTo>
                  <a:lnTo>
                    <a:pt x="3417065" y="283939"/>
                  </a:lnTo>
                  <a:lnTo>
                    <a:pt x="3420548" y="283053"/>
                  </a:lnTo>
                  <a:lnTo>
                    <a:pt x="3424031" y="282471"/>
                  </a:lnTo>
                  <a:lnTo>
                    <a:pt x="3427515" y="282134"/>
                  </a:lnTo>
                  <a:lnTo>
                    <a:pt x="3430998" y="287189"/>
                  </a:lnTo>
                  <a:lnTo>
                    <a:pt x="3434481" y="286306"/>
                  </a:lnTo>
                  <a:lnTo>
                    <a:pt x="3437964" y="285424"/>
                  </a:lnTo>
                  <a:lnTo>
                    <a:pt x="3441447" y="284756"/>
                  </a:lnTo>
                  <a:lnTo>
                    <a:pt x="3444931" y="285093"/>
                  </a:lnTo>
                  <a:lnTo>
                    <a:pt x="3448414" y="287001"/>
                  </a:lnTo>
                  <a:lnTo>
                    <a:pt x="3451897" y="287122"/>
                  </a:lnTo>
                  <a:lnTo>
                    <a:pt x="3455380" y="287766"/>
                  </a:lnTo>
                  <a:lnTo>
                    <a:pt x="3458864" y="287728"/>
                  </a:lnTo>
                  <a:lnTo>
                    <a:pt x="3462347" y="287690"/>
                  </a:lnTo>
                  <a:lnTo>
                    <a:pt x="3465830" y="287652"/>
                  </a:lnTo>
                  <a:lnTo>
                    <a:pt x="3469313" y="286778"/>
                  </a:lnTo>
                  <a:lnTo>
                    <a:pt x="3472797" y="286741"/>
                  </a:lnTo>
                  <a:lnTo>
                    <a:pt x="3476280" y="287539"/>
                  </a:lnTo>
                  <a:lnTo>
                    <a:pt x="3479763" y="286667"/>
                  </a:lnTo>
                  <a:lnTo>
                    <a:pt x="3483246" y="285797"/>
                  </a:lnTo>
                  <a:lnTo>
                    <a:pt x="3483246" y="28663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1986933"/>
            </a:xfrm>
            <a:custGeom>
              <a:avLst/>
              <a:gdLst/>
              <a:ahLst/>
              <a:cxnLst/>
              <a:rect l="0" t="0" r="0" b="0"/>
              <a:pathLst>
                <a:path w="3483246" h="198693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010368"/>
                  </a:lnTo>
                  <a:lnTo>
                    <a:pt x="20899" y="1760104"/>
                  </a:lnTo>
                  <a:lnTo>
                    <a:pt x="24382" y="1626039"/>
                  </a:lnTo>
                  <a:lnTo>
                    <a:pt x="27865" y="1862477"/>
                  </a:lnTo>
                  <a:lnTo>
                    <a:pt x="31349" y="1760104"/>
                  </a:lnTo>
                  <a:lnTo>
                    <a:pt x="34832" y="1986933"/>
                  </a:lnTo>
                  <a:lnTo>
                    <a:pt x="38315" y="1968810"/>
                  </a:lnTo>
                  <a:lnTo>
                    <a:pt x="41798" y="1893951"/>
                  </a:lnTo>
                  <a:lnTo>
                    <a:pt x="45282" y="1884398"/>
                  </a:lnTo>
                  <a:lnTo>
                    <a:pt x="48765" y="1820131"/>
                  </a:lnTo>
                  <a:lnTo>
                    <a:pt x="52248" y="1760104"/>
                  </a:lnTo>
                  <a:lnTo>
                    <a:pt x="55731" y="1703910"/>
                  </a:lnTo>
                  <a:lnTo>
                    <a:pt x="59215" y="1651193"/>
                  </a:lnTo>
                  <a:lnTo>
                    <a:pt x="62698" y="1657603"/>
                  </a:lnTo>
                  <a:lnTo>
                    <a:pt x="66181" y="1663301"/>
                  </a:lnTo>
                  <a:lnTo>
                    <a:pt x="69664" y="1618786"/>
                  </a:lnTo>
                  <a:lnTo>
                    <a:pt x="73148" y="1626039"/>
                  </a:lnTo>
                  <a:lnTo>
                    <a:pt x="76631" y="1677137"/>
                  </a:lnTo>
                  <a:lnTo>
                    <a:pt x="80114" y="1721397"/>
                  </a:lnTo>
                  <a:lnTo>
                    <a:pt x="83597" y="1684355"/>
                  </a:lnTo>
                  <a:lnTo>
                    <a:pt x="87081" y="1687513"/>
                  </a:lnTo>
                  <a:lnTo>
                    <a:pt x="90564" y="1690417"/>
                  </a:lnTo>
                  <a:lnTo>
                    <a:pt x="94047" y="1657603"/>
                  </a:lnTo>
                  <a:lnTo>
                    <a:pt x="97530" y="1661473"/>
                  </a:lnTo>
                  <a:lnTo>
                    <a:pt x="101014" y="1665062"/>
                  </a:lnTo>
                  <a:lnTo>
                    <a:pt x="104497" y="1635622"/>
                  </a:lnTo>
                  <a:lnTo>
                    <a:pt x="107980" y="1671509"/>
                  </a:lnTo>
                  <a:lnTo>
                    <a:pt x="111463" y="1732458"/>
                  </a:lnTo>
                  <a:lnTo>
                    <a:pt x="114947" y="1705666"/>
                  </a:lnTo>
                  <a:lnTo>
                    <a:pt x="118430" y="1760104"/>
                  </a:lnTo>
                  <a:lnTo>
                    <a:pt x="121913" y="1734862"/>
                  </a:lnTo>
                  <a:lnTo>
                    <a:pt x="125396" y="1710334"/>
                  </a:lnTo>
                  <a:lnTo>
                    <a:pt x="128880" y="1686490"/>
                  </a:lnTo>
                  <a:lnTo>
                    <a:pt x="132363" y="1663301"/>
                  </a:lnTo>
                  <a:lnTo>
                    <a:pt x="135846" y="1782145"/>
                  </a:lnTo>
                  <a:lnTo>
                    <a:pt x="139329" y="1781600"/>
                  </a:lnTo>
                  <a:lnTo>
                    <a:pt x="142813" y="1760104"/>
                  </a:lnTo>
                  <a:lnTo>
                    <a:pt x="146296" y="1780589"/>
                  </a:lnTo>
                  <a:lnTo>
                    <a:pt x="149779" y="1760104"/>
                  </a:lnTo>
                  <a:lnTo>
                    <a:pt x="153262" y="1760104"/>
                  </a:lnTo>
                  <a:lnTo>
                    <a:pt x="156746" y="1779238"/>
                  </a:lnTo>
                  <a:lnTo>
                    <a:pt x="160229" y="1778827"/>
                  </a:lnTo>
                  <a:lnTo>
                    <a:pt x="163712" y="1813945"/>
                  </a:lnTo>
                  <a:lnTo>
                    <a:pt x="167195" y="1795636"/>
                  </a:lnTo>
                  <a:lnTo>
                    <a:pt x="170679" y="1777692"/>
                  </a:lnTo>
                  <a:lnTo>
                    <a:pt x="174162" y="1760104"/>
                  </a:lnTo>
                  <a:lnTo>
                    <a:pt x="177645" y="1777009"/>
                  </a:lnTo>
                  <a:lnTo>
                    <a:pt x="181128" y="1792955"/>
                  </a:lnTo>
                  <a:lnTo>
                    <a:pt x="184612" y="1792346"/>
                  </a:lnTo>
                  <a:lnTo>
                    <a:pt x="188095" y="1776079"/>
                  </a:lnTo>
                  <a:lnTo>
                    <a:pt x="191578" y="1760104"/>
                  </a:lnTo>
                  <a:lnTo>
                    <a:pt x="195061" y="1760104"/>
                  </a:lnTo>
                  <a:lnTo>
                    <a:pt x="198545" y="1744692"/>
                  </a:lnTo>
                  <a:lnTo>
                    <a:pt x="202028" y="1729547"/>
                  </a:lnTo>
                  <a:lnTo>
                    <a:pt x="205511" y="1789123"/>
                  </a:lnTo>
                  <a:lnTo>
                    <a:pt x="208994" y="1774495"/>
                  </a:lnTo>
                  <a:lnTo>
                    <a:pt x="212478" y="1760104"/>
                  </a:lnTo>
                  <a:lnTo>
                    <a:pt x="215961" y="1827574"/>
                  </a:lnTo>
                  <a:lnTo>
                    <a:pt x="219444" y="1813669"/>
                  </a:lnTo>
                  <a:lnTo>
                    <a:pt x="222927" y="1812858"/>
                  </a:lnTo>
                  <a:lnTo>
                    <a:pt x="226411" y="1812071"/>
                  </a:lnTo>
                  <a:lnTo>
                    <a:pt x="229894" y="1811307"/>
                  </a:lnTo>
                  <a:lnTo>
                    <a:pt x="233377" y="1822721"/>
                  </a:lnTo>
                  <a:lnTo>
                    <a:pt x="236860" y="1809844"/>
                  </a:lnTo>
                  <a:lnTo>
                    <a:pt x="240344" y="1820971"/>
                  </a:lnTo>
                  <a:lnTo>
                    <a:pt x="243827" y="1808463"/>
                  </a:lnTo>
                  <a:lnTo>
                    <a:pt x="247310" y="1807801"/>
                  </a:lnTo>
                  <a:lnTo>
                    <a:pt x="250793" y="1795636"/>
                  </a:lnTo>
                  <a:lnTo>
                    <a:pt x="254277" y="1795159"/>
                  </a:lnTo>
                  <a:lnTo>
                    <a:pt x="257760" y="1816994"/>
                  </a:lnTo>
                  <a:lnTo>
                    <a:pt x="261243" y="1805323"/>
                  </a:lnTo>
                  <a:lnTo>
                    <a:pt x="264726" y="1847129"/>
                  </a:lnTo>
                  <a:lnTo>
                    <a:pt x="268210" y="1856200"/>
                  </a:lnTo>
                  <a:lnTo>
                    <a:pt x="271693" y="1855036"/>
                  </a:lnTo>
                  <a:lnTo>
                    <a:pt x="275176" y="1853900"/>
                  </a:lnTo>
                  <a:lnTo>
                    <a:pt x="278659" y="1842987"/>
                  </a:lnTo>
                  <a:lnTo>
                    <a:pt x="282143" y="1832203"/>
                  </a:lnTo>
                  <a:lnTo>
                    <a:pt x="285626" y="1896956"/>
                  </a:lnTo>
                  <a:lnTo>
                    <a:pt x="289109" y="1886479"/>
                  </a:lnTo>
                  <a:lnTo>
                    <a:pt x="292592" y="1902720"/>
                  </a:lnTo>
                  <a:lnTo>
                    <a:pt x="296075" y="1892497"/>
                  </a:lnTo>
                  <a:lnTo>
                    <a:pt x="299559" y="1882383"/>
                  </a:lnTo>
                  <a:lnTo>
                    <a:pt x="303042" y="1872377"/>
                  </a:lnTo>
                  <a:lnTo>
                    <a:pt x="306525" y="1862477"/>
                  </a:lnTo>
                  <a:lnTo>
                    <a:pt x="310008" y="1852681"/>
                  </a:lnTo>
                  <a:lnTo>
                    <a:pt x="313492" y="1842987"/>
                  </a:lnTo>
                  <a:lnTo>
                    <a:pt x="316975" y="1842120"/>
                  </a:lnTo>
                  <a:lnTo>
                    <a:pt x="320458" y="1858280"/>
                  </a:lnTo>
                  <a:lnTo>
                    <a:pt x="323941" y="1873787"/>
                  </a:lnTo>
                  <a:lnTo>
                    <a:pt x="327425" y="1864523"/>
                  </a:lnTo>
                  <a:lnTo>
                    <a:pt x="330908" y="1863490"/>
                  </a:lnTo>
                  <a:lnTo>
                    <a:pt x="334391" y="1854413"/>
                  </a:lnTo>
                  <a:lnTo>
                    <a:pt x="337874" y="1845424"/>
                  </a:lnTo>
                  <a:lnTo>
                    <a:pt x="341358" y="1836521"/>
                  </a:lnTo>
                  <a:lnTo>
                    <a:pt x="344841" y="1851707"/>
                  </a:lnTo>
                  <a:lnTo>
                    <a:pt x="348324" y="1842987"/>
                  </a:lnTo>
                  <a:lnTo>
                    <a:pt x="351807" y="1842206"/>
                  </a:lnTo>
                  <a:lnTo>
                    <a:pt x="355291" y="1849152"/>
                  </a:lnTo>
                  <a:lnTo>
                    <a:pt x="358774" y="1840686"/>
                  </a:lnTo>
                  <a:lnTo>
                    <a:pt x="362257" y="1832297"/>
                  </a:lnTo>
                  <a:lnTo>
                    <a:pt x="365740" y="1823985"/>
                  </a:lnTo>
                  <a:lnTo>
                    <a:pt x="369224" y="1853342"/>
                  </a:lnTo>
                  <a:lnTo>
                    <a:pt x="372707" y="1866964"/>
                  </a:lnTo>
                  <a:lnTo>
                    <a:pt x="376190" y="1858903"/>
                  </a:lnTo>
                  <a:lnTo>
                    <a:pt x="379673" y="1858048"/>
                  </a:lnTo>
                  <a:lnTo>
                    <a:pt x="383157" y="1850128"/>
                  </a:lnTo>
                  <a:lnTo>
                    <a:pt x="386640" y="1856382"/>
                  </a:lnTo>
                  <a:lnTo>
                    <a:pt x="390123" y="1848603"/>
                  </a:lnTo>
                  <a:lnTo>
                    <a:pt x="393606" y="1854771"/>
                  </a:lnTo>
                  <a:lnTo>
                    <a:pt x="397090" y="1860786"/>
                  </a:lnTo>
                  <a:lnTo>
                    <a:pt x="400573" y="1853214"/>
                  </a:lnTo>
                  <a:lnTo>
                    <a:pt x="404056" y="1859150"/>
                  </a:lnTo>
                  <a:lnTo>
                    <a:pt x="407539" y="1858352"/>
                  </a:lnTo>
                  <a:lnTo>
                    <a:pt x="411023" y="1864107"/>
                  </a:lnTo>
                  <a:lnTo>
                    <a:pt x="414506" y="1863286"/>
                  </a:lnTo>
                  <a:lnTo>
                    <a:pt x="417989" y="1856032"/>
                  </a:lnTo>
                  <a:lnTo>
                    <a:pt x="421472" y="1855283"/>
                  </a:lnTo>
                  <a:lnTo>
                    <a:pt x="424956" y="1848145"/>
                  </a:lnTo>
                  <a:lnTo>
                    <a:pt x="428439" y="1860125"/>
                  </a:lnTo>
                  <a:lnTo>
                    <a:pt x="431922" y="1853105"/>
                  </a:lnTo>
                  <a:lnTo>
                    <a:pt x="435405" y="1852401"/>
                  </a:lnTo>
                  <a:lnTo>
                    <a:pt x="438889" y="1845488"/>
                  </a:lnTo>
                  <a:lnTo>
                    <a:pt x="442372" y="1869272"/>
                  </a:lnTo>
                  <a:lnTo>
                    <a:pt x="445855" y="1874425"/>
                  </a:lnTo>
                  <a:lnTo>
                    <a:pt x="449338" y="1879465"/>
                  </a:lnTo>
                  <a:lnTo>
                    <a:pt x="452822" y="1872781"/>
                  </a:lnTo>
                  <a:lnTo>
                    <a:pt x="456305" y="1871977"/>
                  </a:lnTo>
                  <a:lnTo>
                    <a:pt x="459788" y="1865390"/>
                  </a:lnTo>
                  <a:lnTo>
                    <a:pt x="463271" y="1876117"/>
                  </a:lnTo>
                  <a:lnTo>
                    <a:pt x="466755" y="1880947"/>
                  </a:lnTo>
                  <a:lnTo>
                    <a:pt x="470238" y="1874513"/>
                  </a:lnTo>
                  <a:lnTo>
                    <a:pt x="473721" y="1884821"/>
                  </a:lnTo>
                  <a:lnTo>
                    <a:pt x="477204" y="1878483"/>
                  </a:lnTo>
                  <a:lnTo>
                    <a:pt x="480688" y="1883143"/>
                  </a:lnTo>
                  <a:lnTo>
                    <a:pt x="484171" y="1876895"/>
                  </a:lnTo>
                  <a:lnTo>
                    <a:pt x="487654" y="1881509"/>
                  </a:lnTo>
                  <a:lnTo>
                    <a:pt x="491137" y="1875349"/>
                  </a:lnTo>
                  <a:lnTo>
                    <a:pt x="494621" y="1874592"/>
                  </a:lnTo>
                  <a:lnTo>
                    <a:pt x="498104" y="1868515"/>
                  </a:lnTo>
                  <a:lnTo>
                    <a:pt x="501587" y="1867809"/>
                  </a:lnTo>
                  <a:lnTo>
                    <a:pt x="505070" y="1861813"/>
                  </a:lnTo>
                  <a:lnTo>
                    <a:pt x="508554" y="1861157"/>
                  </a:lnTo>
                  <a:lnTo>
                    <a:pt x="512037" y="1860510"/>
                  </a:lnTo>
                  <a:lnTo>
                    <a:pt x="515520" y="1854632"/>
                  </a:lnTo>
                  <a:lnTo>
                    <a:pt x="519003" y="1848791"/>
                  </a:lnTo>
                  <a:lnTo>
                    <a:pt x="522487" y="1842987"/>
                  </a:lnTo>
                  <a:lnTo>
                    <a:pt x="525970" y="1837220"/>
                  </a:lnTo>
                  <a:lnTo>
                    <a:pt x="529453" y="1847129"/>
                  </a:lnTo>
                  <a:lnTo>
                    <a:pt x="532936" y="1851707"/>
                  </a:lnTo>
                  <a:lnTo>
                    <a:pt x="536420" y="1851144"/>
                  </a:lnTo>
                  <a:lnTo>
                    <a:pt x="539903" y="1845528"/>
                  </a:lnTo>
                  <a:lnTo>
                    <a:pt x="543386" y="1845008"/>
                  </a:lnTo>
                  <a:lnTo>
                    <a:pt x="546869" y="1839462"/>
                  </a:lnTo>
                  <a:lnTo>
                    <a:pt x="550353" y="1843985"/>
                  </a:lnTo>
                  <a:lnTo>
                    <a:pt x="553836" y="1843483"/>
                  </a:lnTo>
                  <a:lnTo>
                    <a:pt x="557319" y="1842987"/>
                  </a:lnTo>
                  <a:lnTo>
                    <a:pt x="560802" y="1842497"/>
                  </a:lnTo>
                  <a:lnTo>
                    <a:pt x="564286" y="1837122"/>
                  </a:lnTo>
                  <a:lnTo>
                    <a:pt x="567769" y="1836671"/>
                  </a:lnTo>
                  <a:lnTo>
                    <a:pt x="571252" y="1831360"/>
                  </a:lnTo>
                  <a:lnTo>
                    <a:pt x="574735" y="1835783"/>
                  </a:lnTo>
                  <a:lnTo>
                    <a:pt x="578218" y="1840131"/>
                  </a:lnTo>
                  <a:lnTo>
                    <a:pt x="581702" y="1834916"/>
                  </a:lnTo>
                  <a:lnTo>
                    <a:pt x="585185" y="1829732"/>
                  </a:lnTo>
                  <a:lnTo>
                    <a:pt x="588668" y="1829336"/>
                  </a:lnTo>
                  <a:lnTo>
                    <a:pt x="592151" y="1828945"/>
                  </a:lnTo>
                  <a:lnTo>
                    <a:pt x="595635" y="1823850"/>
                  </a:lnTo>
                  <a:lnTo>
                    <a:pt x="599118" y="1823493"/>
                  </a:lnTo>
                  <a:lnTo>
                    <a:pt x="602601" y="1818455"/>
                  </a:lnTo>
                  <a:lnTo>
                    <a:pt x="606084" y="1813445"/>
                  </a:lnTo>
                  <a:lnTo>
                    <a:pt x="609568" y="1828547"/>
                  </a:lnTo>
                  <a:lnTo>
                    <a:pt x="613051" y="1840293"/>
                  </a:lnTo>
                  <a:lnTo>
                    <a:pt x="616534" y="1836647"/>
                  </a:lnTo>
                  <a:lnTo>
                    <a:pt x="620017" y="1870015"/>
                  </a:lnTo>
                  <a:lnTo>
                    <a:pt x="623501" y="1865162"/>
                  </a:lnTo>
                  <a:lnTo>
                    <a:pt x="626984" y="1860334"/>
                  </a:lnTo>
                  <a:lnTo>
                    <a:pt x="630467" y="1855532"/>
                  </a:lnTo>
                  <a:lnTo>
                    <a:pt x="633950" y="1850753"/>
                  </a:lnTo>
                  <a:lnTo>
                    <a:pt x="637434" y="1850284"/>
                  </a:lnTo>
                  <a:lnTo>
                    <a:pt x="640917" y="1849819"/>
                  </a:lnTo>
                  <a:lnTo>
                    <a:pt x="644400" y="1853580"/>
                  </a:lnTo>
                  <a:lnTo>
                    <a:pt x="647883" y="1853105"/>
                  </a:lnTo>
                  <a:lnTo>
                    <a:pt x="651367" y="1848454"/>
                  </a:lnTo>
                  <a:lnTo>
                    <a:pt x="654850" y="1868600"/>
                  </a:lnTo>
                  <a:lnTo>
                    <a:pt x="658333" y="1864004"/>
                  </a:lnTo>
                  <a:lnTo>
                    <a:pt x="661816" y="1867529"/>
                  </a:lnTo>
                  <a:lnTo>
                    <a:pt x="665300" y="1862981"/>
                  </a:lnTo>
                  <a:lnTo>
                    <a:pt x="668783" y="1858455"/>
                  </a:lnTo>
                  <a:lnTo>
                    <a:pt x="672266" y="1853951"/>
                  </a:lnTo>
                  <a:lnTo>
                    <a:pt x="675749" y="1857498"/>
                  </a:lnTo>
                  <a:lnTo>
                    <a:pt x="679233" y="1872781"/>
                  </a:lnTo>
                  <a:lnTo>
                    <a:pt x="682716" y="1872243"/>
                  </a:lnTo>
                  <a:lnTo>
                    <a:pt x="686199" y="1867836"/>
                  </a:lnTo>
                  <a:lnTo>
                    <a:pt x="689682" y="1875023"/>
                  </a:lnTo>
                  <a:lnTo>
                    <a:pt x="693166" y="1874484"/>
                  </a:lnTo>
                  <a:lnTo>
                    <a:pt x="696649" y="1870144"/>
                  </a:lnTo>
                  <a:lnTo>
                    <a:pt x="700132" y="1865824"/>
                  </a:lnTo>
                  <a:lnTo>
                    <a:pt x="703615" y="1861523"/>
                  </a:lnTo>
                  <a:lnTo>
                    <a:pt x="707099" y="1857242"/>
                  </a:lnTo>
                  <a:lnTo>
                    <a:pt x="710582" y="1852981"/>
                  </a:lnTo>
                  <a:lnTo>
                    <a:pt x="714065" y="1852553"/>
                  </a:lnTo>
                  <a:lnTo>
                    <a:pt x="717548" y="1852128"/>
                  </a:lnTo>
                  <a:lnTo>
                    <a:pt x="721032" y="1847927"/>
                  </a:lnTo>
                  <a:lnTo>
                    <a:pt x="724515" y="1847526"/>
                  </a:lnTo>
                  <a:lnTo>
                    <a:pt x="727998" y="1843365"/>
                  </a:lnTo>
                  <a:lnTo>
                    <a:pt x="731481" y="1839222"/>
                  </a:lnTo>
                  <a:lnTo>
                    <a:pt x="734965" y="1838864"/>
                  </a:lnTo>
                  <a:lnTo>
                    <a:pt x="738448" y="1845959"/>
                  </a:lnTo>
                  <a:lnTo>
                    <a:pt x="741931" y="1845576"/>
                  </a:lnTo>
                  <a:lnTo>
                    <a:pt x="745414" y="1856153"/>
                  </a:lnTo>
                  <a:lnTo>
                    <a:pt x="748898" y="1852110"/>
                  </a:lnTo>
                  <a:lnTo>
                    <a:pt x="752381" y="1858903"/>
                  </a:lnTo>
                  <a:lnTo>
                    <a:pt x="755864" y="1854898"/>
                  </a:lnTo>
                  <a:lnTo>
                    <a:pt x="759347" y="1850911"/>
                  </a:lnTo>
                  <a:lnTo>
                    <a:pt x="762831" y="1875128"/>
                  </a:lnTo>
                  <a:lnTo>
                    <a:pt x="766314" y="1871184"/>
                  </a:lnTo>
                  <a:lnTo>
                    <a:pt x="769797" y="1867256"/>
                  </a:lnTo>
                  <a:lnTo>
                    <a:pt x="773280" y="1866803"/>
                  </a:lnTo>
                  <a:lnTo>
                    <a:pt x="776764" y="1866354"/>
                  </a:lnTo>
                  <a:lnTo>
                    <a:pt x="780247" y="1862477"/>
                  </a:lnTo>
                  <a:lnTo>
                    <a:pt x="783730" y="1858616"/>
                  </a:lnTo>
                  <a:lnTo>
                    <a:pt x="787213" y="1854771"/>
                  </a:lnTo>
                  <a:lnTo>
                    <a:pt x="790697" y="1850942"/>
                  </a:lnTo>
                  <a:lnTo>
                    <a:pt x="794180" y="1860786"/>
                  </a:lnTo>
                  <a:lnTo>
                    <a:pt x="797663" y="1856992"/>
                  </a:lnTo>
                  <a:lnTo>
                    <a:pt x="801146" y="1853214"/>
                  </a:lnTo>
                  <a:lnTo>
                    <a:pt x="804630" y="1859554"/>
                  </a:lnTo>
                  <a:lnTo>
                    <a:pt x="808113" y="1862477"/>
                  </a:lnTo>
                  <a:lnTo>
                    <a:pt x="811596" y="1862064"/>
                  </a:lnTo>
                  <a:lnTo>
                    <a:pt x="815079" y="1861654"/>
                  </a:lnTo>
                  <a:lnTo>
                    <a:pt x="818563" y="1857957"/>
                  </a:lnTo>
                  <a:lnTo>
                    <a:pt x="822046" y="1857566"/>
                  </a:lnTo>
                  <a:lnTo>
                    <a:pt x="825529" y="1853900"/>
                  </a:lnTo>
                  <a:lnTo>
                    <a:pt x="829012" y="1850248"/>
                  </a:lnTo>
                  <a:lnTo>
                    <a:pt x="832496" y="1846611"/>
                  </a:lnTo>
                  <a:lnTo>
                    <a:pt x="835979" y="1846268"/>
                  </a:lnTo>
                  <a:lnTo>
                    <a:pt x="839462" y="1842660"/>
                  </a:lnTo>
                  <a:lnTo>
                    <a:pt x="842945" y="1839066"/>
                  </a:lnTo>
                  <a:lnTo>
                    <a:pt x="846429" y="1835486"/>
                  </a:lnTo>
                  <a:lnTo>
                    <a:pt x="849912" y="1838448"/>
                  </a:lnTo>
                  <a:lnTo>
                    <a:pt x="853395" y="1834897"/>
                  </a:lnTo>
                  <a:lnTo>
                    <a:pt x="856878" y="1844269"/>
                  </a:lnTo>
                  <a:lnTo>
                    <a:pt x="860361" y="1850301"/>
                  </a:lnTo>
                  <a:lnTo>
                    <a:pt x="863845" y="1849956"/>
                  </a:lnTo>
                  <a:lnTo>
                    <a:pt x="867328" y="1849614"/>
                  </a:lnTo>
                  <a:lnTo>
                    <a:pt x="870811" y="1846137"/>
                  </a:lnTo>
                  <a:lnTo>
                    <a:pt x="874294" y="1845811"/>
                  </a:lnTo>
                  <a:lnTo>
                    <a:pt x="877778" y="1842361"/>
                  </a:lnTo>
                  <a:lnTo>
                    <a:pt x="881261" y="1838923"/>
                  </a:lnTo>
                  <a:lnTo>
                    <a:pt x="884744" y="1835498"/>
                  </a:lnTo>
                  <a:lnTo>
                    <a:pt x="888227" y="1838333"/>
                  </a:lnTo>
                  <a:lnTo>
                    <a:pt x="891711" y="1838041"/>
                  </a:lnTo>
                  <a:lnTo>
                    <a:pt x="895194" y="1834656"/>
                  </a:lnTo>
                  <a:lnTo>
                    <a:pt x="898677" y="1834380"/>
                  </a:lnTo>
                  <a:lnTo>
                    <a:pt x="902160" y="1831020"/>
                  </a:lnTo>
                  <a:lnTo>
                    <a:pt x="905644" y="1839947"/>
                  </a:lnTo>
                  <a:lnTo>
                    <a:pt x="909127" y="1839655"/>
                  </a:lnTo>
                  <a:lnTo>
                    <a:pt x="912610" y="1836336"/>
                  </a:lnTo>
                  <a:lnTo>
                    <a:pt x="916093" y="1842087"/>
                  </a:lnTo>
                  <a:lnTo>
                    <a:pt x="919577" y="1838793"/>
                  </a:lnTo>
                  <a:lnTo>
                    <a:pt x="923060" y="1856276"/>
                  </a:lnTo>
                  <a:lnTo>
                    <a:pt x="926543" y="1853010"/>
                  </a:lnTo>
                  <a:lnTo>
                    <a:pt x="930026" y="1849756"/>
                  </a:lnTo>
                  <a:lnTo>
                    <a:pt x="933510" y="1846512"/>
                  </a:lnTo>
                  <a:lnTo>
                    <a:pt x="936993" y="1843281"/>
                  </a:lnTo>
                  <a:lnTo>
                    <a:pt x="940476" y="1840060"/>
                  </a:lnTo>
                  <a:lnTo>
                    <a:pt x="943959" y="1848500"/>
                  </a:lnTo>
                  <a:lnTo>
                    <a:pt x="947443" y="1845305"/>
                  </a:lnTo>
                  <a:lnTo>
                    <a:pt x="950926" y="1842120"/>
                  </a:lnTo>
                  <a:lnTo>
                    <a:pt x="954409" y="1841835"/>
                  </a:lnTo>
                  <a:lnTo>
                    <a:pt x="957892" y="1841552"/>
                  </a:lnTo>
                  <a:lnTo>
                    <a:pt x="961376" y="1841270"/>
                  </a:lnTo>
                  <a:lnTo>
                    <a:pt x="964859" y="1838131"/>
                  </a:lnTo>
                  <a:lnTo>
                    <a:pt x="968342" y="1835002"/>
                  </a:lnTo>
                  <a:lnTo>
                    <a:pt x="971825" y="1831884"/>
                  </a:lnTo>
                  <a:lnTo>
                    <a:pt x="975309" y="1828777"/>
                  </a:lnTo>
                  <a:lnTo>
                    <a:pt x="978792" y="1825680"/>
                  </a:lnTo>
                  <a:lnTo>
                    <a:pt x="982275" y="1825456"/>
                  </a:lnTo>
                  <a:lnTo>
                    <a:pt x="985758" y="1822543"/>
                  </a:lnTo>
                  <a:lnTo>
                    <a:pt x="989242" y="1825013"/>
                  </a:lnTo>
                  <a:lnTo>
                    <a:pt x="992725" y="1824794"/>
                  </a:lnTo>
                  <a:lnTo>
                    <a:pt x="996208" y="1821750"/>
                  </a:lnTo>
                  <a:lnTo>
                    <a:pt x="999691" y="1821543"/>
                  </a:lnTo>
                  <a:lnTo>
                    <a:pt x="1003175" y="1821202"/>
                  </a:lnTo>
                  <a:lnTo>
                    <a:pt x="1006658" y="1818325"/>
                  </a:lnTo>
                  <a:lnTo>
                    <a:pt x="1010141" y="1832032"/>
                  </a:lnTo>
                  <a:lnTo>
                    <a:pt x="1013624" y="1829043"/>
                  </a:lnTo>
                  <a:lnTo>
                    <a:pt x="1017108" y="1826062"/>
                  </a:lnTo>
                  <a:lnTo>
                    <a:pt x="1020591" y="1823092"/>
                  </a:lnTo>
                  <a:lnTo>
                    <a:pt x="1024074" y="1820131"/>
                  </a:lnTo>
                  <a:lnTo>
                    <a:pt x="1027557" y="1822146"/>
                  </a:lnTo>
                  <a:lnTo>
                    <a:pt x="1031041" y="1830634"/>
                  </a:lnTo>
                  <a:lnTo>
                    <a:pt x="1034524" y="1827704"/>
                  </a:lnTo>
                  <a:lnTo>
                    <a:pt x="1038007" y="1824784"/>
                  </a:lnTo>
                  <a:lnTo>
                    <a:pt x="1041490" y="1821873"/>
                  </a:lnTo>
                  <a:lnTo>
                    <a:pt x="1044974" y="1818972"/>
                  </a:lnTo>
                  <a:lnTo>
                    <a:pt x="1048457" y="1816079"/>
                  </a:lnTo>
                  <a:lnTo>
                    <a:pt x="1051940" y="1814976"/>
                  </a:lnTo>
                  <a:lnTo>
                    <a:pt x="1055423" y="1818409"/>
                  </a:lnTo>
                  <a:lnTo>
                    <a:pt x="1058907" y="1815545"/>
                  </a:lnTo>
                  <a:lnTo>
                    <a:pt x="1062390" y="1812690"/>
                  </a:lnTo>
                  <a:lnTo>
                    <a:pt x="1065873" y="1820510"/>
                  </a:lnTo>
                  <a:lnTo>
                    <a:pt x="1069356" y="1817674"/>
                  </a:lnTo>
                  <a:lnTo>
                    <a:pt x="1072840" y="1814848"/>
                  </a:lnTo>
                  <a:lnTo>
                    <a:pt x="1076323" y="1814676"/>
                  </a:lnTo>
                  <a:lnTo>
                    <a:pt x="1079806" y="1811867"/>
                  </a:lnTo>
                  <a:lnTo>
                    <a:pt x="1083289" y="1809067"/>
                  </a:lnTo>
                  <a:lnTo>
                    <a:pt x="1086773" y="1808915"/>
                  </a:lnTo>
                  <a:lnTo>
                    <a:pt x="1090256" y="1811386"/>
                  </a:lnTo>
                  <a:lnTo>
                    <a:pt x="1093739" y="1817486"/>
                  </a:lnTo>
                  <a:lnTo>
                    <a:pt x="1097222" y="1831638"/>
                  </a:lnTo>
                  <a:lnTo>
                    <a:pt x="1100706" y="1828885"/>
                  </a:lnTo>
                  <a:lnTo>
                    <a:pt x="1104189" y="1826141"/>
                  </a:lnTo>
                  <a:lnTo>
                    <a:pt x="1107672" y="1830991"/>
                  </a:lnTo>
                  <a:lnTo>
                    <a:pt x="1111155" y="1833285"/>
                  </a:lnTo>
                  <a:lnTo>
                    <a:pt x="1114639" y="1833066"/>
                  </a:lnTo>
                  <a:lnTo>
                    <a:pt x="1118122" y="1830356"/>
                  </a:lnTo>
                  <a:lnTo>
                    <a:pt x="1121605" y="1827654"/>
                  </a:lnTo>
                  <a:lnTo>
                    <a:pt x="1125088" y="1834887"/>
                  </a:lnTo>
                  <a:lnTo>
                    <a:pt x="1128572" y="1837122"/>
                  </a:lnTo>
                  <a:lnTo>
                    <a:pt x="1132055" y="1834447"/>
                  </a:lnTo>
                  <a:lnTo>
                    <a:pt x="1135538" y="1831779"/>
                  </a:lnTo>
                  <a:lnTo>
                    <a:pt x="1139021" y="1831568"/>
                  </a:lnTo>
                  <a:lnTo>
                    <a:pt x="1142505" y="1828916"/>
                  </a:lnTo>
                  <a:lnTo>
                    <a:pt x="1145988" y="1826272"/>
                  </a:lnTo>
                  <a:lnTo>
                    <a:pt x="1149471" y="1823635"/>
                  </a:lnTo>
                  <a:lnTo>
                    <a:pt x="1152954" y="1821006"/>
                  </a:lnTo>
                  <a:lnTo>
                    <a:pt x="1156437" y="1818384"/>
                  </a:lnTo>
                  <a:lnTo>
                    <a:pt x="1159921" y="1820653"/>
                  </a:lnTo>
                  <a:lnTo>
                    <a:pt x="1163404" y="1818047"/>
                  </a:lnTo>
                  <a:lnTo>
                    <a:pt x="1166887" y="1817880"/>
                  </a:lnTo>
                  <a:lnTo>
                    <a:pt x="1170370" y="1817714"/>
                  </a:lnTo>
                  <a:lnTo>
                    <a:pt x="1173854" y="1819959"/>
                  </a:lnTo>
                  <a:lnTo>
                    <a:pt x="1177337" y="1819788"/>
                  </a:lnTo>
                  <a:lnTo>
                    <a:pt x="1180820" y="1819618"/>
                  </a:lnTo>
                  <a:lnTo>
                    <a:pt x="1184303" y="1821834"/>
                  </a:lnTo>
                  <a:lnTo>
                    <a:pt x="1187787" y="1819281"/>
                  </a:lnTo>
                  <a:lnTo>
                    <a:pt x="1191270" y="1816736"/>
                  </a:lnTo>
                  <a:lnTo>
                    <a:pt x="1194753" y="1816577"/>
                  </a:lnTo>
                  <a:lnTo>
                    <a:pt x="1198236" y="1814046"/>
                  </a:lnTo>
                  <a:lnTo>
                    <a:pt x="1201720" y="1816260"/>
                  </a:lnTo>
                  <a:lnTo>
                    <a:pt x="1205203" y="1813744"/>
                  </a:lnTo>
                  <a:lnTo>
                    <a:pt x="1208686" y="1813594"/>
                  </a:lnTo>
                  <a:lnTo>
                    <a:pt x="1212169" y="1818131"/>
                  </a:lnTo>
                  <a:lnTo>
                    <a:pt x="1215653" y="1815637"/>
                  </a:lnTo>
                  <a:lnTo>
                    <a:pt x="1219136" y="1813150"/>
                  </a:lnTo>
                  <a:lnTo>
                    <a:pt x="1222619" y="1810669"/>
                  </a:lnTo>
                  <a:lnTo>
                    <a:pt x="1226102" y="1808196"/>
                  </a:lnTo>
                  <a:lnTo>
                    <a:pt x="1229586" y="1805729"/>
                  </a:lnTo>
                  <a:lnTo>
                    <a:pt x="1233069" y="1803269"/>
                  </a:lnTo>
                  <a:lnTo>
                    <a:pt x="1236552" y="1800815"/>
                  </a:lnTo>
                  <a:lnTo>
                    <a:pt x="1240035" y="1800703"/>
                  </a:lnTo>
                  <a:lnTo>
                    <a:pt x="1243519" y="1798263"/>
                  </a:lnTo>
                  <a:lnTo>
                    <a:pt x="1247002" y="1805108"/>
                  </a:lnTo>
                  <a:lnTo>
                    <a:pt x="1250485" y="1802682"/>
                  </a:lnTo>
                  <a:lnTo>
                    <a:pt x="1253968" y="1800263"/>
                  </a:lnTo>
                  <a:lnTo>
                    <a:pt x="1257452" y="1797850"/>
                  </a:lnTo>
                  <a:lnTo>
                    <a:pt x="1260935" y="1797748"/>
                  </a:lnTo>
                  <a:lnTo>
                    <a:pt x="1264418" y="1795348"/>
                  </a:lnTo>
                  <a:lnTo>
                    <a:pt x="1267901" y="1802112"/>
                  </a:lnTo>
                  <a:lnTo>
                    <a:pt x="1271385" y="1801999"/>
                  </a:lnTo>
                  <a:lnTo>
                    <a:pt x="1274868" y="1799620"/>
                  </a:lnTo>
                  <a:lnTo>
                    <a:pt x="1278351" y="1797246"/>
                  </a:lnTo>
                  <a:lnTo>
                    <a:pt x="1281834" y="1794879"/>
                  </a:lnTo>
                  <a:lnTo>
                    <a:pt x="1285318" y="1794787"/>
                  </a:lnTo>
                  <a:lnTo>
                    <a:pt x="1288801" y="1796951"/>
                  </a:lnTo>
                  <a:lnTo>
                    <a:pt x="1292284" y="1796854"/>
                  </a:lnTo>
                  <a:lnTo>
                    <a:pt x="1295767" y="1796758"/>
                  </a:lnTo>
                  <a:lnTo>
                    <a:pt x="1299251" y="1794422"/>
                  </a:lnTo>
                  <a:lnTo>
                    <a:pt x="1302734" y="1792093"/>
                  </a:lnTo>
                  <a:lnTo>
                    <a:pt x="1306217" y="1789769"/>
                  </a:lnTo>
                  <a:lnTo>
                    <a:pt x="1309700" y="1789692"/>
                  </a:lnTo>
                  <a:lnTo>
                    <a:pt x="1313184" y="1787380"/>
                  </a:lnTo>
                  <a:lnTo>
                    <a:pt x="1316667" y="1785075"/>
                  </a:lnTo>
                  <a:lnTo>
                    <a:pt x="1320150" y="1789461"/>
                  </a:lnTo>
                  <a:lnTo>
                    <a:pt x="1323633" y="1789385"/>
                  </a:lnTo>
                  <a:lnTo>
                    <a:pt x="1327117" y="1787099"/>
                  </a:lnTo>
                  <a:lnTo>
                    <a:pt x="1330600" y="1784817"/>
                  </a:lnTo>
                  <a:lnTo>
                    <a:pt x="1334083" y="1782542"/>
                  </a:lnTo>
                  <a:lnTo>
                    <a:pt x="1337566" y="1780273"/>
                  </a:lnTo>
                  <a:lnTo>
                    <a:pt x="1341050" y="1780221"/>
                  </a:lnTo>
                  <a:lnTo>
                    <a:pt x="1344533" y="1777963"/>
                  </a:lnTo>
                  <a:lnTo>
                    <a:pt x="1348016" y="1775711"/>
                  </a:lnTo>
                  <a:lnTo>
                    <a:pt x="1351499" y="1773464"/>
                  </a:lnTo>
                  <a:lnTo>
                    <a:pt x="1354983" y="1780016"/>
                  </a:lnTo>
                  <a:lnTo>
                    <a:pt x="1358466" y="1777782"/>
                  </a:lnTo>
                  <a:lnTo>
                    <a:pt x="1361949" y="1777737"/>
                  </a:lnTo>
                  <a:lnTo>
                    <a:pt x="1365432" y="1779866"/>
                  </a:lnTo>
                  <a:lnTo>
                    <a:pt x="1368916" y="1777648"/>
                  </a:lnTo>
                  <a:lnTo>
                    <a:pt x="1372399" y="1777604"/>
                  </a:lnTo>
                  <a:lnTo>
                    <a:pt x="1375882" y="1779717"/>
                  </a:lnTo>
                  <a:lnTo>
                    <a:pt x="1379365" y="1781815"/>
                  </a:lnTo>
                  <a:lnTo>
                    <a:pt x="1382849" y="1779620"/>
                  </a:lnTo>
                  <a:lnTo>
                    <a:pt x="1386332" y="1777430"/>
                  </a:lnTo>
                  <a:lnTo>
                    <a:pt x="1389815" y="1775246"/>
                  </a:lnTo>
                  <a:lnTo>
                    <a:pt x="1393298" y="1775208"/>
                  </a:lnTo>
                  <a:lnTo>
                    <a:pt x="1396782" y="1773034"/>
                  </a:lnTo>
                  <a:lnTo>
                    <a:pt x="1400265" y="1774192"/>
                  </a:lnTo>
                  <a:lnTo>
                    <a:pt x="1403748" y="1783547"/>
                  </a:lnTo>
                  <a:lnTo>
                    <a:pt x="1407231" y="1781390"/>
                  </a:lnTo>
                  <a:lnTo>
                    <a:pt x="1410715" y="1779238"/>
                  </a:lnTo>
                  <a:lnTo>
                    <a:pt x="1414198" y="1777092"/>
                  </a:lnTo>
                  <a:lnTo>
                    <a:pt x="1417681" y="1777051"/>
                  </a:lnTo>
                  <a:lnTo>
                    <a:pt x="1421164" y="1774914"/>
                  </a:lnTo>
                  <a:lnTo>
                    <a:pt x="1424648" y="1776968"/>
                  </a:lnTo>
                  <a:lnTo>
                    <a:pt x="1428131" y="1774843"/>
                  </a:lnTo>
                  <a:lnTo>
                    <a:pt x="1431614" y="1781032"/>
                  </a:lnTo>
                  <a:lnTo>
                    <a:pt x="1435097" y="1778917"/>
                  </a:lnTo>
                  <a:lnTo>
                    <a:pt x="1438580" y="1782987"/>
                  </a:lnTo>
                  <a:lnTo>
                    <a:pt x="1442064" y="1784978"/>
                  </a:lnTo>
                  <a:lnTo>
                    <a:pt x="1445547" y="1786954"/>
                  </a:lnTo>
                  <a:lnTo>
                    <a:pt x="1449030" y="1787426"/>
                  </a:lnTo>
                  <a:lnTo>
                    <a:pt x="1452513" y="1786828"/>
                  </a:lnTo>
                  <a:lnTo>
                    <a:pt x="1455997" y="1784743"/>
                  </a:lnTo>
                  <a:lnTo>
                    <a:pt x="1459480" y="1782664"/>
                  </a:lnTo>
                  <a:lnTo>
                    <a:pt x="1462963" y="1780589"/>
                  </a:lnTo>
                  <a:lnTo>
                    <a:pt x="1466446" y="1780541"/>
                  </a:lnTo>
                  <a:lnTo>
                    <a:pt x="1469930" y="1782505"/>
                  </a:lnTo>
                  <a:lnTo>
                    <a:pt x="1473413" y="1780445"/>
                  </a:lnTo>
                  <a:lnTo>
                    <a:pt x="1476896" y="1780398"/>
                  </a:lnTo>
                  <a:lnTo>
                    <a:pt x="1480379" y="1778348"/>
                  </a:lnTo>
                  <a:lnTo>
                    <a:pt x="1483863" y="1780304"/>
                  </a:lnTo>
                  <a:lnTo>
                    <a:pt x="1487346" y="1782246"/>
                  </a:lnTo>
                  <a:lnTo>
                    <a:pt x="1490829" y="1782195"/>
                  </a:lnTo>
                  <a:lnTo>
                    <a:pt x="1494312" y="1780164"/>
                  </a:lnTo>
                  <a:lnTo>
                    <a:pt x="1497796" y="1780118"/>
                  </a:lnTo>
                  <a:lnTo>
                    <a:pt x="1501279" y="1778096"/>
                  </a:lnTo>
                  <a:lnTo>
                    <a:pt x="1504762" y="1778055"/>
                  </a:lnTo>
                  <a:lnTo>
                    <a:pt x="1508245" y="1776042"/>
                  </a:lnTo>
                  <a:lnTo>
                    <a:pt x="1511729" y="1776006"/>
                  </a:lnTo>
                  <a:lnTo>
                    <a:pt x="1515212" y="1774003"/>
                  </a:lnTo>
                  <a:lnTo>
                    <a:pt x="1518695" y="1772004"/>
                  </a:lnTo>
                  <a:lnTo>
                    <a:pt x="1522178" y="1770009"/>
                  </a:lnTo>
                  <a:lnTo>
                    <a:pt x="1525662" y="1769598"/>
                  </a:lnTo>
                  <a:lnTo>
                    <a:pt x="1529145" y="1768001"/>
                  </a:lnTo>
                  <a:lnTo>
                    <a:pt x="1532628" y="1766020"/>
                  </a:lnTo>
                  <a:lnTo>
                    <a:pt x="1536111" y="1767966"/>
                  </a:lnTo>
                  <a:lnTo>
                    <a:pt x="1539595" y="1765994"/>
                  </a:lnTo>
                  <a:lnTo>
                    <a:pt x="1543078" y="1765980"/>
                  </a:lnTo>
                  <a:lnTo>
                    <a:pt x="1546561" y="1764017"/>
                  </a:lnTo>
                  <a:lnTo>
                    <a:pt x="1550044" y="1762059"/>
                  </a:lnTo>
                  <a:lnTo>
                    <a:pt x="1553528" y="1760104"/>
                  </a:lnTo>
                  <a:lnTo>
                    <a:pt x="1557011" y="1758154"/>
                  </a:lnTo>
                  <a:lnTo>
                    <a:pt x="1560494" y="1756208"/>
                  </a:lnTo>
                  <a:lnTo>
                    <a:pt x="1563977" y="1756217"/>
                  </a:lnTo>
                  <a:lnTo>
                    <a:pt x="1567461" y="1762037"/>
                  </a:lnTo>
                  <a:lnTo>
                    <a:pt x="1570944" y="1760104"/>
                  </a:lnTo>
                  <a:lnTo>
                    <a:pt x="1574427" y="1758176"/>
                  </a:lnTo>
                  <a:lnTo>
                    <a:pt x="1577910" y="1758180"/>
                  </a:lnTo>
                  <a:lnTo>
                    <a:pt x="1581394" y="1758184"/>
                  </a:lnTo>
                  <a:lnTo>
                    <a:pt x="1584877" y="1756268"/>
                  </a:lnTo>
                  <a:lnTo>
                    <a:pt x="1588360" y="1754357"/>
                  </a:lnTo>
                  <a:lnTo>
                    <a:pt x="1591843" y="1765801"/>
                  </a:lnTo>
                  <a:lnTo>
                    <a:pt x="1595327" y="1767675"/>
                  </a:lnTo>
                  <a:lnTo>
                    <a:pt x="1598810" y="1765776"/>
                  </a:lnTo>
                  <a:lnTo>
                    <a:pt x="1602293" y="1773253"/>
                  </a:lnTo>
                  <a:lnTo>
                    <a:pt x="1605776" y="1773225"/>
                  </a:lnTo>
                  <a:lnTo>
                    <a:pt x="1609260" y="1778747"/>
                  </a:lnTo>
                  <a:lnTo>
                    <a:pt x="1612743" y="1780545"/>
                  </a:lnTo>
                  <a:lnTo>
                    <a:pt x="1616226" y="1778667"/>
                  </a:lnTo>
                  <a:lnTo>
                    <a:pt x="1619709" y="1776793"/>
                  </a:lnTo>
                  <a:lnTo>
                    <a:pt x="1623193" y="1774923"/>
                  </a:lnTo>
                  <a:lnTo>
                    <a:pt x="1626676" y="1773057"/>
                  </a:lnTo>
                  <a:lnTo>
                    <a:pt x="1630159" y="1773030"/>
                  </a:lnTo>
                  <a:lnTo>
                    <a:pt x="1633642" y="1771172"/>
                  </a:lnTo>
                  <a:lnTo>
                    <a:pt x="1637126" y="1769317"/>
                  </a:lnTo>
                  <a:lnTo>
                    <a:pt x="1640609" y="1767467"/>
                  </a:lnTo>
                  <a:lnTo>
                    <a:pt x="1644092" y="1771102"/>
                  </a:lnTo>
                  <a:lnTo>
                    <a:pt x="1647575" y="1769259"/>
                  </a:lnTo>
                  <a:lnTo>
                    <a:pt x="1651059" y="1771056"/>
                  </a:lnTo>
                  <a:lnTo>
                    <a:pt x="1654542" y="1772841"/>
                  </a:lnTo>
                  <a:lnTo>
                    <a:pt x="1658025" y="1771010"/>
                  </a:lnTo>
                  <a:lnTo>
                    <a:pt x="1661508" y="1769183"/>
                  </a:lnTo>
                  <a:lnTo>
                    <a:pt x="1664992" y="1767360"/>
                  </a:lnTo>
                  <a:lnTo>
                    <a:pt x="1668475" y="1765540"/>
                  </a:lnTo>
                  <a:lnTo>
                    <a:pt x="1671958" y="1763724"/>
                  </a:lnTo>
                  <a:lnTo>
                    <a:pt x="1675441" y="1767315"/>
                  </a:lnTo>
                  <a:lnTo>
                    <a:pt x="1678925" y="1769089"/>
                  </a:lnTo>
                  <a:lnTo>
                    <a:pt x="1682408" y="1767285"/>
                  </a:lnTo>
                  <a:lnTo>
                    <a:pt x="1685891" y="1765484"/>
                  </a:lnTo>
                  <a:lnTo>
                    <a:pt x="1689374" y="1763687"/>
                  </a:lnTo>
                  <a:lnTo>
                    <a:pt x="1692858" y="1763680"/>
                  </a:lnTo>
                  <a:lnTo>
                    <a:pt x="1696341" y="1766824"/>
                  </a:lnTo>
                  <a:lnTo>
                    <a:pt x="1699824" y="1768979"/>
                  </a:lnTo>
                  <a:lnTo>
                    <a:pt x="1703307" y="1774232"/>
                  </a:lnTo>
                  <a:lnTo>
                    <a:pt x="1706791" y="1774203"/>
                  </a:lnTo>
                  <a:lnTo>
                    <a:pt x="1710274" y="1775918"/>
                  </a:lnTo>
                  <a:lnTo>
                    <a:pt x="1713757" y="1774147"/>
                  </a:lnTo>
                  <a:lnTo>
                    <a:pt x="1717240" y="1772379"/>
                  </a:lnTo>
                  <a:lnTo>
                    <a:pt x="1720723" y="1774090"/>
                  </a:lnTo>
                  <a:lnTo>
                    <a:pt x="1724207" y="1772330"/>
                  </a:lnTo>
                  <a:lnTo>
                    <a:pt x="1727690" y="1770573"/>
                  </a:lnTo>
                  <a:lnTo>
                    <a:pt x="1731173" y="1770552"/>
                  </a:lnTo>
                  <a:lnTo>
                    <a:pt x="1734656" y="1772257"/>
                  </a:lnTo>
                  <a:lnTo>
                    <a:pt x="1738140" y="1772233"/>
                  </a:lnTo>
                  <a:lnTo>
                    <a:pt x="1741623" y="1770490"/>
                  </a:lnTo>
                  <a:lnTo>
                    <a:pt x="1745106" y="1768750"/>
                  </a:lnTo>
                  <a:lnTo>
                    <a:pt x="1748589" y="1767014"/>
                  </a:lnTo>
                  <a:lnTo>
                    <a:pt x="1752073" y="1765282"/>
                  </a:lnTo>
                  <a:lnTo>
                    <a:pt x="1755556" y="1766987"/>
                  </a:lnTo>
                  <a:lnTo>
                    <a:pt x="1759039" y="1766973"/>
                  </a:lnTo>
                  <a:lnTo>
                    <a:pt x="1762522" y="1765251"/>
                  </a:lnTo>
                  <a:lnTo>
                    <a:pt x="1766006" y="1766946"/>
                  </a:lnTo>
                  <a:lnTo>
                    <a:pt x="1769489" y="1765231"/>
                  </a:lnTo>
                  <a:lnTo>
                    <a:pt x="1772972" y="1763519"/>
                  </a:lnTo>
                  <a:lnTo>
                    <a:pt x="1776455" y="1770287"/>
                  </a:lnTo>
                  <a:lnTo>
                    <a:pt x="1779939" y="1768582"/>
                  </a:lnTo>
                  <a:lnTo>
                    <a:pt x="1783422" y="1766880"/>
                  </a:lnTo>
                  <a:lnTo>
                    <a:pt x="1786905" y="1766867"/>
                  </a:lnTo>
                  <a:lnTo>
                    <a:pt x="1790388" y="1765171"/>
                  </a:lnTo>
                  <a:lnTo>
                    <a:pt x="1793872" y="1765161"/>
                  </a:lnTo>
                  <a:lnTo>
                    <a:pt x="1797355" y="1763472"/>
                  </a:lnTo>
                  <a:lnTo>
                    <a:pt x="1800838" y="1766815"/>
                  </a:lnTo>
                  <a:lnTo>
                    <a:pt x="1804321" y="1765132"/>
                  </a:lnTo>
                  <a:lnTo>
                    <a:pt x="1807805" y="1763453"/>
                  </a:lnTo>
                  <a:lnTo>
                    <a:pt x="1811288" y="1761777"/>
                  </a:lnTo>
                  <a:lnTo>
                    <a:pt x="1814771" y="1760104"/>
                  </a:lnTo>
                  <a:lnTo>
                    <a:pt x="1818254" y="1761771"/>
                  </a:lnTo>
                  <a:lnTo>
                    <a:pt x="1821738" y="1760104"/>
                  </a:lnTo>
                  <a:lnTo>
                    <a:pt x="1825221" y="1758441"/>
                  </a:lnTo>
                  <a:lnTo>
                    <a:pt x="1828704" y="1756781"/>
                  </a:lnTo>
                  <a:lnTo>
                    <a:pt x="1832187" y="1756787"/>
                  </a:lnTo>
                  <a:lnTo>
                    <a:pt x="1835671" y="1755133"/>
                  </a:lnTo>
                  <a:lnTo>
                    <a:pt x="1839154" y="1758453"/>
                  </a:lnTo>
                  <a:lnTo>
                    <a:pt x="1842637" y="1756806"/>
                  </a:lnTo>
                  <a:lnTo>
                    <a:pt x="1846120" y="1755161"/>
                  </a:lnTo>
                  <a:lnTo>
                    <a:pt x="1849604" y="1753520"/>
                  </a:lnTo>
                  <a:lnTo>
                    <a:pt x="1853087" y="1756824"/>
                  </a:lnTo>
                  <a:lnTo>
                    <a:pt x="1856570" y="1755189"/>
                  </a:lnTo>
                  <a:lnTo>
                    <a:pt x="1860053" y="1753557"/>
                  </a:lnTo>
                  <a:lnTo>
                    <a:pt x="1863537" y="1751928"/>
                  </a:lnTo>
                  <a:lnTo>
                    <a:pt x="1867020" y="1750302"/>
                  </a:lnTo>
                  <a:lnTo>
                    <a:pt x="1870503" y="1748679"/>
                  </a:lnTo>
                  <a:lnTo>
                    <a:pt x="1873986" y="1750338"/>
                  </a:lnTo>
                  <a:lnTo>
                    <a:pt x="1877470" y="1751989"/>
                  </a:lnTo>
                  <a:lnTo>
                    <a:pt x="1880953" y="1753630"/>
                  </a:lnTo>
                  <a:lnTo>
                    <a:pt x="1884436" y="1758493"/>
                  </a:lnTo>
                  <a:lnTo>
                    <a:pt x="1887919" y="1761709"/>
                  </a:lnTo>
                  <a:lnTo>
                    <a:pt x="1891403" y="1766494"/>
                  </a:lnTo>
                  <a:lnTo>
                    <a:pt x="1894886" y="1764892"/>
                  </a:lnTo>
                  <a:lnTo>
                    <a:pt x="1898369" y="1763293"/>
                  </a:lnTo>
                  <a:lnTo>
                    <a:pt x="1901852" y="1769620"/>
                  </a:lnTo>
                  <a:lnTo>
                    <a:pt x="1905336" y="1768026"/>
                  </a:lnTo>
                  <a:lnTo>
                    <a:pt x="1908819" y="1766436"/>
                  </a:lnTo>
                  <a:lnTo>
                    <a:pt x="1912302" y="1771135"/>
                  </a:lnTo>
                  <a:lnTo>
                    <a:pt x="1915785" y="1769551"/>
                  </a:lnTo>
                  <a:lnTo>
                    <a:pt x="1919269" y="1767969"/>
                  </a:lnTo>
                  <a:lnTo>
                    <a:pt x="1922752" y="1769517"/>
                  </a:lnTo>
                  <a:lnTo>
                    <a:pt x="1926235" y="1769500"/>
                  </a:lnTo>
                  <a:lnTo>
                    <a:pt x="1929718" y="1775679"/>
                  </a:lnTo>
                  <a:lnTo>
                    <a:pt x="1933202" y="1774109"/>
                  </a:lnTo>
                  <a:lnTo>
                    <a:pt x="1936685" y="1772542"/>
                  </a:lnTo>
                  <a:lnTo>
                    <a:pt x="1940168" y="1777130"/>
                  </a:lnTo>
                  <a:lnTo>
                    <a:pt x="1943651" y="1775568"/>
                  </a:lnTo>
                  <a:lnTo>
                    <a:pt x="1947135" y="1774010"/>
                  </a:lnTo>
                  <a:lnTo>
                    <a:pt x="1950618" y="1778562"/>
                  </a:lnTo>
                  <a:lnTo>
                    <a:pt x="1954101" y="1778530"/>
                  </a:lnTo>
                  <a:lnTo>
                    <a:pt x="1957584" y="1776980"/>
                  </a:lnTo>
                  <a:lnTo>
                    <a:pt x="1961068" y="1775432"/>
                  </a:lnTo>
                  <a:lnTo>
                    <a:pt x="1964551" y="1775405"/>
                  </a:lnTo>
                  <a:lnTo>
                    <a:pt x="1968034" y="1773863"/>
                  </a:lnTo>
                  <a:lnTo>
                    <a:pt x="1971517" y="1773839"/>
                  </a:lnTo>
                  <a:lnTo>
                    <a:pt x="1975001" y="1772302"/>
                  </a:lnTo>
                  <a:lnTo>
                    <a:pt x="1978484" y="1772281"/>
                  </a:lnTo>
                  <a:lnTo>
                    <a:pt x="1981967" y="1775272"/>
                  </a:lnTo>
                  <a:lnTo>
                    <a:pt x="1985450" y="1773743"/>
                  </a:lnTo>
                  <a:lnTo>
                    <a:pt x="1988934" y="1772217"/>
                  </a:lnTo>
                  <a:lnTo>
                    <a:pt x="1992417" y="1770694"/>
                  </a:lnTo>
                  <a:lnTo>
                    <a:pt x="1995900" y="1769174"/>
                  </a:lnTo>
                  <a:lnTo>
                    <a:pt x="1999383" y="1767655"/>
                  </a:lnTo>
                  <a:lnTo>
                    <a:pt x="2002867" y="1766140"/>
                  </a:lnTo>
                  <a:lnTo>
                    <a:pt x="2006350" y="1764627"/>
                  </a:lnTo>
                  <a:lnTo>
                    <a:pt x="2009833" y="1764619"/>
                  </a:lnTo>
                  <a:lnTo>
                    <a:pt x="2013316" y="1766109"/>
                  </a:lnTo>
                  <a:lnTo>
                    <a:pt x="2016799" y="1767591"/>
                  </a:lnTo>
                  <a:lnTo>
                    <a:pt x="2020283" y="1766088"/>
                  </a:lnTo>
                  <a:lnTo>
                    <a:pt x="2023766" y="1764588"/>
                  </a:lnTo>
                  <a:lnTo>
                    <a:pt x="2027249" y="1764581"/>
                  </a:lnTo>
                  <a:lnTo>
                    <a:pt x="2030732" y="1763086"/>
                  </a:lnTo>
                  <a:lnTo>
                    <a:pt x="2034216" y="1761594"/>
                  </a:lnTo>
                  <a:lnTo>
                    <a:pt x="2037699" y="1760104"/>
                  </a:lnTo>
                  <a:lnTo>
                    <a:pt x="2041182" y="1764550"/>
                  </a:lnTo>
                  <a:lnTo>
                    <a:pt x="2044665" y="1764543"/>
                  </a:lnTo>
                  <a:lnTo>
                    <a:pt x="2048149" y="1764535"/>
                  </a:lnTo>
                  <a:lnTo>
                    <a:pt x="2051632" y="1770390"/>
                  </a:lnTo>
                  <a:lnTo>
                    <a:pt x="2055115" y="1770373"/>
                  </a:lnTo>
                  <a:lnTo>
                    <a:pt x="2058598" y="1768899"/>
                  </a:lnTo>
                  <a:lnTo>
                    <a:pt x="2062082" y="1768884"/>
                  </a:lnTo>
                  <a:lnTo>
                    <a:pt x="2065565" y="1770321"/>
                  </a:lnTo>
                  <a:lnTo>
                    <a:pt x="2069048" y="1771752"/>
                  </a:lnTo>
                  <a:lnTo>
                    <a:pt x="2072531" y="1776777"/>
                  </a:lnTo>
                  <a:lnTo>
                    <a:pt x="2076015" y="1776026"/>
                  </a:lnTo>
                  <a:lnTo>
                    <a:pt x="2079498" y="1775999"/>
                  </a:lnTo>
                  <a:lnTo>
                    <a:pt x="2082981" y="1775973"/>
                  </a:lnTo>
                  <a:lnTo>
                    <a:pt x="2086464" y="1777373"/>
                  </a:lnTo>
                  <a:lnTo>
                    <a:pt x="2089948" y="1777344"/>
                  </a:lnTo>
                  <a:lnTo>
                    <a:pt x="2093431" y="1775895"/>
                  </a:lnTo>
                  <a:lnTo>
                    <a:pt x="2096914" y="1774447"/>
                  </a:lnTo>
                  <a:lnTo>
                    <a:pt x="2100397" y="1773003"/>
                  </a:lnTo>
                  <a:lnTo>
                    <a:pt x="2103881" y="1772981"/>
                  </a:lnTo>
                  <a:lnTo>
                    <a:pt x="2107364" y="1774377"/>
                  </a:lnTo>
                  <a:lnTo>
                    <a:pt x="2110847" y="1781390"/>
                  </a:lnTo>
                  <a:lnTo>
                    <a:pt x="2114330" y="1781356"/>
                  </a:lnTo>
                  <a:lnTo>
                    <a:pt x="2117814" y="1779923"/>
                  </a:lnTo>
                  <a:lnTo>
                    <a:pt x="2121297" y="1779891"/>
                  </a:lnTo>
                  <a:lnTo>
                    <a:pt x="2124780" y="1778463"/>
                  </a:lnTo>
                  <a:lnTo>
                    <a:pt x="2128263" y="1777037"/>
                  </a:lnTo>
                  <a:lnTo>
                    <a:pt x="2131747" y="1779795"/>
                  </a:lnTo>
                  <a:lnTo>
                    <a:pt x="2135230" y="1778374"/>
                  </a:lnTo>
                  <a:lnTo>
                    <a:pt x="2138713" y="1776955"/>
                  </a:lnTo>
                  <a:lnTo>
                    <a:pt x="2142196" y="1775538"/>
                  </a:lnTo>
                  <a:lnTo>
                    <a:pt x="2145680" y="1774124"/>
                  </a:lnTo>
                  <a:lnTo>
                    <a:pt x="2149163" y="1772712"/>
                  </a:lnTo>
                  <a:lnTo>
                    <a:pt x="2152646" y="1772692"/>
                  </a:lnTo>
                  <a:lnTo>
                    <a:pt x="2156129" y="1771284"/>
                  </a:lnTo>
                  <a:lnTo>
                    <a:pt x="2159613" y="1769879"/>
                  </a:lnTo>
                  <a:lnTo>
                    <a:pt x="2163096" y="1771248"/>
                  </a:lnTo>
                  <a:lnTo>
                    <a:pt x="2166579" y="1769848"/>
                  </a:lnTo>
                  <a:lnTo>
                    <a:pt x="2170062" y="1769832"/>
                  </a:lnTo>
                  <a:lnTo>
                    <a:pt x="2173546" y="1768436"/>
                  </a:lnTo>
                  <a:lnTo>
                    <a:pt x="2177029" y="1771178"/>
                  </a:lnTo>
                  <a:lnTo>
                    <a:pt x="2180512" y="1771160"/>
                  </a:lnTo>
                  <a:lnTo>
                    <a:pt x="2183995" y="1769770"/>
                  </a:lnTo>
                  <a:lnTo>
                    <a:pt x="2187479" y="1768383"/>
                  </a:lnTo>
                  <a:lnTo>
                    <a:pt x="2190962" y="1766998"/>
                  </a:lnTo>
                  <a:lnTo>
                    <a:pt x="2194445" y="1768357"/>
                  </a:lnTo>
                  <a:lnTo>
                    <a:pt x="2197928" y="1769709"/>
                  </a:lnTo>
                  <a:lnTo>
                    <a:pt x="2201412" y="1771056"/>
                  </a:lnTo>
                  <a:lnTo>
                    <a:pt x="2204895" y="1772396"/>
                  </a:lnTo>
                  <a:lnTo>
                    <a:pt x="2208378" y="1771021"/>
                  </a:lnTo>
                  <a:lnTo>
                    <a:pt x="2211861" y="1769649"/>
                  </a:lnTo>
                  <a:lnTo>
                    <a:pt x="2215345" y="1768279"/>
                  </a:lnTo>
                  <a:lnTo>
                    <a:pt x="2218828" y="1766912"/>
                  </a:lnTo>
                  <a:lnTo>
                    <a:pt x="2222311" y="1765546"/>
                  </a:lnTo>
                  <a:lnTo>
                    <a:pt x="2225794" y="1764182"/>
                  </a:lnTo>
                  <a:lnTo>
                    <a:pt x="2229278" y="1762821"/>
                  </a:lnTo>
                  <a:lnTo>
                    <a:pt x="2232761" y="1762817"/>
                  </a:lnTo>
                  <a:lnTo>
                    <a:pt x="2236244" y="1761459"/>
                  </a:lnTo>
                  <a:lnTo>
                    <a:pt x="2239727" y="1760104"/>
                  </a:lnTo>
                  <a:lnTo>
                    <a:pt x="2243211" y="1758751"/>
                  </a:lnTo>
                  <a:lnTo>
                    <a:pt x="2246694" y="1757400"/>
                  </a:lnTo>
                  <a:lnTo>
                    <a:pt x="2250177" y="1756051"/>
                  </a:lnTo>
                  <a:lnTo>
                    <a:pt x="2253660" y="1756057"/>
                  </a:lnTo>
                  <a:lnTo>
                    <a:pt x="2257144" y="1756064"/>
                  </a:lnTo>
                  <a:lnTo>
                    <a:pt x="2260627" y="1754721"/>
                  </a:lnTo>
                  <a:lnTo>
                    <a:pt x="2264110" y="1753380"/>
                  </a:lnTo>
                  <a:lnTo>
                    <a:pt x="2267593" y="1754737"/>
                  </a:lnTo>
                  <a:lnTo>
                    <a:pt x="2271077" y="1757429"/>
                  </a:lnTo>
                  <a:lnTo>
                    <a:pt x="2274560" y="1758770"/>
                  </a:lnTo>
                  <a:lnTo>
                    <a:pt x="2278043" y="1757437"/>
                  </a:lnTo>
                  <a:lnTo>
                    <a:pt x="2281526" y="1756107"/>
                  </a:lnTo>
                  <a:lnTo>
                    <a:pt x="2285010" y="1756113"/>
                  </a:lnTo>
                  <a:lnTo>
                    <a:pt x="2288493" y="1756119"/>
                  </a:lnTo>
                  <a:lnTo>
                    <a:pt x="2291976" y="1754795"/>
                  </a:lnTo>
                  <a:lnTo>
                    <a:pt x="2295459" y="1756131"/>
                  </a:lnTo>
                  <a:lnTo>
                    <a:pt x="2298942" y="1765365"/>
                  </a:lnTo>
                  <a:lnTo>
                    <a:pt x="2302426" y="1764203"/>
                  </a:lnTo>
                  <a:lnTo>
                    <a:pt x="2305909" y="1766655"/>
                  </a:lnTo>
                  <a:lnTo>
                    <a:pt x="2309392" y="1766646"/>
                  </a:lnTo>
                  <a:lnTo>
                    <a:pt x="2312875" y="1765333"/>
                  </a:lnTo>
                  <a:lnTo>
                    <a:pt x="2316359" y="1769221"/>
                  </a:lnTo>
                  <a:lnTo>
                    <a:pt x="2319842" y="1767913"/>
                  </a:lnTo>
                  <a:lnTo>
                    <a:pt x="2323325" y="1766607"/>
                  </a:lnTo>
                  <a:lnTo>
                    <a:pt x="2326808" y="1765302"/>
                  </a:lnTo>
                  <a:lnTo>
                    <a:pt x="2330292" y="1764000"/>
                  </a:lnTo>
                  <a:lnTo>
                    <a:pt x="2333775" y="1765196"/>
                  </a:lnTo>
                  <a:lnTo>
                    <a:pt x="2337258" y="1771704"/>
                  </a:lnTo>
                  <a:lnTo>
                    <a:pt x="2340741" y="1772964"/>
                  </a:lnTo>
                  <a:lnTo>
                    <a:pt x="2344225" y="1774219"/>
                  </a:lnTo>
                  <a:lnTo>
                    <a:pt x="2347708" y="1775468"/>
                  </a:lnTo>
                  <a:lnTo>
                    <a:pt x="2351191" y="1775446"/>
                  </a:lnTo>
                  <a:lnTo>
                    <a:pt x="2354674" y="1777950"/>
                  </a:lnTo>
                  <a:lnTo>
                    <a:pt x="2358158" y="1780439"/>
                  </a:lnTo>
                  <a:lnTo>
                    <a:pt x="2361641" y="1779155"/>
                  </a:lnTo>
                  <a:lnTo>
                    <a:pt x="2365124" y="1780380"/>
                  </a:lnTo>
                  <a:lnTo>
                    <a:pt x="2368607" y="1779099"/>
                  </a:lnTo>
                  <a:lnTo>
                    <a:pt x="2372091" y="1777820"/>
                  </a:lnTo>
                  <a:lnTo>
                    <a:pt x="2375574" y="1776543"/>
                  </a:lnTo>
                  <a:lnTo>
                    <a:pt x="2379057" y="1775268"/>
                  </a:lnTo>
                  <a:lnTo>
                    <a:pt x="2382540" y="1775246"/>
                  </a:lnTo>
                  <a:lnTo>
                    <a:pt x="2386024" y="1773974"/>
                  </a:lnTo>
                  <a:lnTo>
                    <a:pt x="2389507" y="1773954"/>
                  </a:lnTo>
                  <a:lnTo>
                    <a:pt x="2392990" y="1772686"/>
                  </a:lnTo>
                  <a:lnTo>
                    <a:pt x="2396473" y="1772668"/>
                  </a:lnTo>
                  <a:lnTo>
                    <a:pt x="2399957" y="1771403"/>
                  </a:lnTo>
                  <a:lnTo>
                    <a:pt x="2403440" y="1771387"/>
                  </a:lnTo>
                  <a:lnTo>
                    <a:pt x="2406923" y="1771371"/>
                  </a:lnTo>
                  <a:lnTo>
                    <a:pt x="2410406" y="1771354"/>
                  </a:lnTo>
                  <a:lnTo>
                    <a:pt x="2413890" y="1773131"/>
                  </a:lnTo>
                  <a:lnTo>
                    <a:pt x="2417373" y="1772560"/>
                  </a:lnTo>
                  <a:lnTo>
                    <a:pt x="2420856" y="1771807"/>
                  </a:lnTo>
                  <a:lnTo>
                    <a:pt x="2424339" y="1772524"/>
                  </a:lnTo>
                  <a:lnTo>
                    <a:pt x="2427823" y="1772506"/>
                  </a:lnTo>
                  <a:lnTo>
                    <a:pt x="2431306" y="1771258"/>
                  </a:lnTo>
                  <a:lnTo>
                    <a:pt x="2434789" y="1770012"/>
                  </a:lnTo>
                  <a:lnTo>
                    <a:pt x="2438272" y="1772454"/>
                  </a:lnTo>
                  <a:lnTo>
                    <a:pt x="2441756" y="1771211"/>
                  </a:lnTo>
                  <a:lnTo>
                    <a:pt x="2445239" y="1769970"/>
                  </a:lnTo>
                  <a:lnTo>
                    <a:pt x="2448722" y="1768731"/>
                  </a:lnTo>
                  <a:lnTo>
                    <a:pt x="2452205" y="1768718"/>
                  </a:lnTo>
                  <a:lnTo>
                    <a:pt x="2455689" y="1767483"/>
                  </a:lnTo>
                  <a:lnTo>
                    <a:pt x="2459172" y="1766249"/>
                  </a:lnTo>
                  <a:lnTo>
                    <a:pt x="2462655" y="1767462"/>
                  </a:lnTo>
                  <a:lnTo>
                    <a:pt x="2466138" y="1767452"/>
                  </a:lnTo>
                  <a:lnTo>
                    <a:pt x="2469622" y="1767441"/>
                  </a:lnTo>
                  <a:lnTo>
                    <a:pt x="2473105" y="1767431"/>
                  </a:lnTo>
                  <a:lnTo>
                    <a:pt x="2476588" y="1767421"/>
                  </a:lnTo>
                  <a:lnTo>
                    <a:pt x="2480071" y="1766197"/>
                  </a:lnTo>
                  <a:lnTo>
                    <a:pt x="2483555" y="1764975"/>
                  </a:lnTo>
                  <a:lnTo>
                    <a:pt x="2487038" y="1767390"/>
                  </a:lnTo>
                  <a:lnTo>
                    <a:pt x="2490521" y="1766172"/>
                  </a:lnTo>
                  <a:lnTo>
                    <a:pt x="2494004" y="1764955"/>
                  </a:lnTo>
                  <a:lnTo>
                    <a:pt x="2497488" y="1764879"/>
                  </a:lnTo>
                  <a:lnTo>
                    <a:pt x="2500971" y="1763734"/>
                  </a:lnTo>
                  <a:lnTo>
                    <a:pt x="2504454" y="1764935"/>
                  </a:lnTo>
                  <a:lnTo>
                    <a:pt x="2507937" y="1766130"/>
                  </a:lnTo>
                  <a:lnTo>
                    <a:pt x="2511421" y="1764921"/>
                  </a:lnTo>
                  <a:lnTo>
                    <a:pt x="2514904" y="1764915"/>
                  </a:lnTo>
                  <a:lnTo>
                    <a:pt x="2518387" y="1764908"/>
                  </a:lnTo>
                  <a:lnTo>
                    <a:pt x="2521870" y="1763704"/>
                  </a:lnTo>
                  <a:lnTo>
                    <a:pt x="2525354" y="1762503"/>
                  </a:lnTo>
                  <a:lnTo>
                    <a:pt x="2528837" y="1761303"/>
                  </a:lnTo>
                  <a:lnTo>
                    <a:pt x="2532320" y="1760104"/>
                  </a:lnTo>
                  <a:lnTo>
                    <a:pt x="2535803" y="1763685"/>
                  </a:lnTo>
                  <a:lnTo>
                    <a:pt x="2539287" y="1762490"/>
                  </a:lnTo>
                  <a:lnTo>
                    <a:pt x="2542770" y="1762486"/>
                  </a:lnTo>
                  <a:lnTo>
                    <a:pt x="2546253" y="1763670"/>
                  </a:lnTo>
                  <a:lnTo>
                    <a:pt x="2549736" y="1762480"/>
                  </a:lnTo>
                  <a:lnTo>
                    <a:pt x="2553220" y="1762477"/>
                  </a:lnTo>
                  <a:lnTo>
                    <a:pt x="2556703" y="1761983"/>
                  </a:lnTo>
                  <a:lnTo>
                    <a:pt x="2560186" y="1761288"/>
                  </a:lnTo>
                  <a:lnTo>
                    <a:pt x="2563669" y="1760104"/>
                  </a:lnTo>
                  <a:lnTo>
                    <a:pt x="2567153" y="1760104"/>
                  </a:lnTo>
                  <a:lnTo>
                    <a:pt x="2570636" y="1763051"/>
                  </a:lnTo>
                  <a:lnTo>
                    <a:pt x="2574119" y="1763632"/>
                  </a:lnTo>
                  <a:lnTo>
                    <a:pt x="2577602" y="1762454"/>
                  </a:lnTo>
                  <a:lnTo>
                    <a:pt x="2581085" y="1761278"/>
                  </a:lnTo>
                  <a:lnTo>
                    <a:pt x="2584569" y="1760104"/>
                  </a:lnTo>
                  <a:lnTo>
                    <a:pt x="2588052" y="1760104"/>
                  </a:lnTo>
                  <a:lnTo>
                    <a:pt x="2591535" y="1760104"/>
                  </a:lnTo>
                  <a:lnTo>
                    <a:pt x="2595018" y="1758935"/>
                  </a:lnTo>
                  <a:lnTo>
                    <a:pt x="2598502" y="1761270"/>
                  </a:lnTo>
                  <a:lnTo>
                    <a:pt x="2601985" y="1760104"/>
                  </a:lnTo>
                  <a:lnTo>
                    <a:pt x="2605468" y="1771667"/>
                  </a:lnTo>
                  <a:lnTo>
                    <a:pt x="2608951" y="1770503"/>
                  </a:lnTo>
                  <a:lnTo>
                    <a:pt x="2612435" y="1769342"/>
                  </a:lnTo>
                  <a:lnTo>
                    <a:pt x="2615918" y="1768182"/>
                  </a:lnTo>
                  <a:lnTo>
                    <a:pt x="2619401" y="1769317"/>
                  </a:lnTo>
                  <a:lnTo>
                    <a:pt x="2622884" y="1772730"/>
                  </a:lnTo>
                  <a:lnTo>
                    <a:pt x="2626368" y="1771575"/>
                  </a:lnTo>
                  <a:lnTo>
                    <a:pt x="2629851" y="1772697"/>
                  </a:lnTo>
                  <a:lnTo>
                    <a:pt x="2633334" y="1771545"/>
                  </a:lnTo>
                  <a:lnTo>
                    <a:pt x="2636817" y="1772664"/>
                  </a:lnTo>
                  <a:lnTo>
                    <a:pt x="2640301" y="1771515"/>
                  </a:lnTo>
                  <a:lnTo>
                    <a:pt x="2643784" y="1779456"/>
                  </a:lnTo>
                  <a:lnTo>
                    <a:pt x="2647267" y="1779363"/>
                  </a:lnTo>
                  <a:lnTo>
                    <a:pt x="2650750" y="1780477"/>
                  </a:lnTo>
                  <a:lnTo>
                    <a:pt x="2654234" y="1780427"/>
                  </a:lnTo>
                  <a:lnTo>
                    <a:pt x="2657717" y="1779288"/>
                  </a:lnTo>
                  <a:lnTo>
                    <a:pt x="2661200" y="1778148"/>
                  </a:lnTo>
                  <a:lnTo>
                    <a:pt x="2664683" y="1779238"/>
                  </a:lnTo>
                  <a:lnTo>
                    <a:pt x="2668167" y="1778101"/>
                  </a:lnTo>
                  <a:lnTo>
                    <a:pt x="2671650" y="1776966"/>
                  </a:lnTo>
                  <a:lnTo>
                    <a:pt x="2675133" y="1778055"/>
                  </a:lnTo>
                  <a:lnTo>
                    <a:pt x="2678616" y="1776922"/>
                  </a:lnTo>
                  <a:lnTo>
                    <a:pt x="2682100" y="1775791"/>
                  </a:lnTo>
                  <a:lnTo>
                    <a:pt x="2685583" y="1774661"/>
                  </a:lnTo>
                  <a:lnTo>
                    <a:pt x="2689066" y="1773533"/>
                  </a:lnTo>
                  <a:lnTo>
                    <a:pt x="2692549" y="1773516"/>
                  </a:lnTo>
                  <a:lnTo>
                    <a:pt x="2696033" y="1772390"/>
                  </a:lnTo>
                  <a:lnTo>
                    <a:pt x="2699516" y="1773481"/>
                  </a:lnTo>
                  <a:lnTo>
                    <a:pt x="2702999" y="1772359"/>
                  </a:lnTo>
                  <a:lnTo>
                    <a:pt x="2706482" y="1772343"/>
                  </a:lnTo>
                  <a:lnTo>
                    <a:pt x="2709966" y="1771224"/>
                  </a:lnTo>
                  <a:lnTo>
                    <a:pt x="2713449" y="1771209"/>
                  </a:lnTo>
                  <a:lnTo>
                    <a:pt x="2716932" y="1771195"/>
                  </a:lnTo>
                  <a:lnTo>
                    <a:pt x="2720415" y="1770080"/>
                  </a:lnTo>
                  <a:lnTo>
                    <a:pt x="2723899" y="1771167"/>
                  </a:lnTo>
                  <a:lnTo>
                    <a:pt x="2727382" y="1770054"/>
                  </a:lnTo>
                  <a:lnTo>
                    <a:pt x="2730865" y="1770042"/>
                  </a:lnTo>
                  <a:lnTo>
                    <a:pt x="2734348" y="1768932"/>
                  </a:lnTo>
                  <a:lnTo>
                    <a:pt x="2737832" y="1767824"/>
                  </a:lnTo>
                  <a:lnTo>
                    <a:pt x="2741315" y="1766717"/>
                  </a:lnTo>
                  <a:lnTo>
                    <a:pt x="2744798" y="1765611"/>
                  </a:lnTo>
                  <a:lnTo>
                    <a:pt x="2748281" y="1764507"/>
                  </a:lnTo>
                  <a:lnTo>
                    <a:pt x="2751765" y="1763404"/>
                  </a:lnTo>
                  <a:lnTo>
                    <a:pt x="2755248" y="1766684"/>
                  </a:lnTo>
                  <a:lnTo>
                    <a:pt x="2758731" y="1765584"/>
                  </a:lnTo>
                  <a:lnTo>
                    <a:pt x="2762214" y="1764485"/>
                  </a:lnTo>
                  <a:lnTo>
                    <a:pt x="2765698" y="1765570"/>
                  </a:lnTo>
                  <a:lnTo>
                    <a:pt x="2769181" y="1764474"/>
                  </a:lnTo>
                  <a:lnTo>
                    <a:pt x="2772664" y="1765556"/>
                  </a:lnTo>
                  <a:lnTo>
                    <a:pt x="2776147" y="1764463"/>
                  </a:lnTo>
                  <a:lnTo>
                    <a:pt x="2779631" y="1763371"/>
                  </a:lnTo>
                  <a:lnTo>
                    <a:pt x="2783114" y="1762281"/>
                  </a:lnTo>
                  <a:lnTo>
                    <a:pt x="2786597" y="1762278"/>
                  </a:lnTo>
                  <a:lnTo>
                    <a:pt x="2790080" y="1761190"/>
                  </a:lnTo>
                  <a:lnTo>
                    <a:pt x="2793564" y="1760104"/>
                  </a:lnTo>
                  <a:lnTo>
                    <a:pt x="2797047" y="1760104"/>
                  </a:lnTo>
                  <a:lnTo>
                    <a:pt x="2800530" y="1760104"/>
                  </a:lnTo>
                  <a:lnTo>
                    <a:pt x="2804013" y="1759022"/>
                  </a:lnTo>
                  <a:lnTo>
                    <a:pt x="2807497" y="1757941"/>
                  </a:lnTo>
                  <a:lnTo>
                    <a:pt x="2810980" y="1757943"/>
                  </a:lnTo>
                  <a:lnTo>
                    <a:pt x="2814463" y="1763331"/>
                  </a:lnTo>
                  <a:lnTo>
                    <a:pt x="2817946" y="1762254"/>
                  </a:lnTo>
                  <a:lnTo>
                    <a:pt x="2821430" y="1761178"/>
                  </a:lnTo>
                  <a:lnTo>
                    <a:pt x="2824913" y="1764388"/>
                  </a:lnTo>
                  <a:lnTo>
                    <a:pt x="2828396" y="1763315"/>
                  </a:lnTo>
                  <a:lnTo>
                    <a:pt x="2831879" y="1762243"/>
                  </a:lnTo>
                  <a:lnTo>
                    <a:pt x="2835363" y="1762241"/>
                  </a:lnTo>
                  <a:lnTo>
                    <a:pt x="2838846" y="1761172"/>
                  </a:lnTo>
                  <a:lnTo>
                    <a:pt x="2842329" y="1761170"/>
                  </a:lnTo>
                  <a:lnTo>
                    <a:pt x="2845812" y="1761169"/>
                  </a:lnTo>
                  <a:lnTo>
                    <a:pt x="2849296" y="1760104"/>
                  </a:lnTo>
                  <a:lnTo>
                    <a:pt x="2852779" y="1761167"/>
                  </a:lnTo>
                  <a:lnTo>
                    <a:pt x="2856262" y="1760104"/>
                  </a:lnTo>
                  <a:lnTo>
                    <a:pt x="2859745" y="1765391"/>
                  </a:lnTo>
                  <a:lnTo>
                    <a:pt x="2863229" y="1765384"/>
                  </a:lnTo>
                  <a:lnTo>
                    <a:pt x="2866712" y="1766429"/>
                  </a:lnTo>
                  <a:lnTo>
                    <a:pt x="2870195" y="1765371"/>
                  </a:lnTo>
                  <a:lnTo>
                    <a:pt x="2873678" y="1768506"/>
                  </a:lnTo>
                  <a:lnTo>
                    <a:pt x="2877161" y="1767452"/>
                  </a:lnTo>
                  <a:lnTo>
                    <a:pt x="2880645" y="1770569"/>
                  </a:lnTo>
                  <a:lnTo>
                    <a:pt x="2884128" y="1771594"/>
                  </a:lnTo>
                  <a:lnTo>
                    <a:pt x="2887611" y="1770544"/>
                  </a:lnTo>
                  <a:lnTo>
                    <a:pt x="2891094" y="1769494"/>
                  </a:lnTo>
                  <a:lnTo>
                    <a:pt x="2894578" y="1768446"/>
                  </a:lnTo>
                  <a:lnTo>
                    <a:pt x="2898061" y="1767399"/>
                  </a:lnTo>
                  <a:lnTo>
                    <a:pt x="2901544" y="1769460"/>
                  </a:lnTo>
                  <a:lnTo>
                    <a:pt x="2905027" y="1769449"/>
                  </a:lnTo>
                  <a:lnTo>
                    <a:pt x="2908511" y="1771499"/>
                  </a:lnTo>
                  <a:lnTo>
                    <a:pt x="2911994" y="1773538"/>
                  </a:lnTo>
                  <a:lnTo>
                    <a:pt x="2915477" y="1772498"/>
                  </a:lnTo>
                  <a:lnTo>
                    <a:pt x="2918960" y="1771458"/>
                  </a:lnTo>
                  <a:lnTo>
                    <a:pt x="2922444" y="1773491"/>
                  </a:lnTo>
                  <a:lnTo>
                    <a:pt x="2925927" y="1774495"/>
                  </a:lnTo>
                  <a:lnTo>
                    <a:pt x="2929410" y="1776512"/>
                  </a:lnTo>
                  <a:lnTo>
                    <a:pt x="2932893" y="1775477"/>
                  </a:lnTo>
                  <a:lnTo>
                    <a:pt x="2936377" y="1776473"/>
                  </a:lnTo>
                  <a:lnTo>
                    <a:pt x="2939860" y="1775441"/>
                  </a:lnTo>
                  <a:lnTo>
                    <a:pt x="2943343" y="1774410"/>
                  </a:lnTo>
                  <a:lnTo>
                    <a:pt x="2946826" y="1774394"/>
                  </a:lnTo>
                  <a:lnTo>
                    <a:pt x="2950310" y="1773365"/>
                  </a:lnTo>
                  <a:lnTo>
                    <a:pt x="2953793" y="1775369"/>
                  </a:lnTo>
                  <a:lnTo>
                    <a:pt x="2957276" y="1774343"/>
                  </a:lnTo>
                  <a:lnTo>
                    <a:pt x="2960759" y="1773319"/>
                  </a:lnTo>
                  <a:lnTo>
                    <a:pt x="2964243" y="1772295"/>
                  </a:lnTo>
                  <a:lnTo>
                    <a:pt x="2967726" y="1771273"/>
                  </a:lnTo>
                  <a:lnTo>
                    <a:pt x="2971209" y="1770252"/>
                  </a:lnTo>
                  <a:lnTo>
                    <a:pt x="2974692" y="1771247"/>
                  </a:lnTo>
                  <a:lnTo>
                    <a:pt x="2978176" y="1770228"/>
                  </a:lnTo>
                  <a:lnTo>
                    <a:pt x="2981659" y="1770216"/>
                  </a:lnTo>
                  <a:lnTo>
                    <a:pt x="2985142" y="1769200"/>
                  </a:lnTo>
                  <a:lnTo>
                    <a:pt x="2988625" y="1768185"/>
                  </a:lnTo>
                  <a:lnTo>
                    <a:pt x="2992109" y="1767170"/>
                  </a:lnTo>
                  <a:lnTo>
                    <a:pt x="2995592" y="1767162"/>
                  </a:lnTo>
                  <a:lnTo>
                    <a:pt x="2999075" y="1771157"/>
                  </a:lnTo>
                  <a:lnTo>
                    <a:pt x="3002558" y="1770146"/>
                  </a:lnTo>
                  <a:lnTo>
                    <a:pt x="3006042" y="1769137"/>
                  </a:lnTo>
                  <a:lnTo>
                    <a:pt x="3009525" y="1769127"/>
                  </a:lnTo>
                  <a:lnTo>
                    <a:pt x="3013008" y="1768119"/>
                  </a:lnTo>
                  <a:lnTo>
                    <a:pt x="3016491" y="1768110"/>
                  </a:lnTo>
                  <a:lnTo>
                    <a:pt x="3019975" y="1767105"/>
                  </a:lnTo>
                  <a:lnTo>
                    <a:pt x="3023458" y="1766102"/>
                  </a:lnTo>
                  <a:lnTo>
                    <a:pt x="3026941" y="1765099"/>
                  </a:lnTo>
                  <a:lnTo>
                    <a:pt x="3030424" y="1764098"/>
                  </a:lnTo>
                  <a:lnTo>
                    <a:pt x="3033908" y="1763098"/>
                  </a:lnTo>
                  <a:lnTo>
                    <a:pt x="3037391" y="1762099"/>
                  </a:lnTo>
                  <a:lnTo>
                    <a:pt x="3040874" y="1761101"/>
                  </a:lnTo>
                  <a:lnTo>
                    <a:pt x="3044357" y="1762094"/>
                  </a:lnTo>
                  <a:lnTo>
                    <a:pt x="3047841" y="1761099"/>
                  </a:lnTo>
                  <a:lnTo>
                    <a:pt x="3051324" y="1763081"/>
                  </a:lnTo>
                  <a:lnTo>
                    <a:pt x="3054807" y="1763077"/>
                  </a:lnTo>
                  <a:lnTo>
                    <a:pt x="3058290" y="1762085"/>
                  </a:lnTo>
                  <a:lnTo>
                    <a:pt x="3061774" y="1761094"/>
                  </a:lnTo>
                  <a:lnTo>
                    <a:pt x="3065257" y="1763067"/>
                  </a:lnTo>
                  <a:lnTo>
                    <a:pt x="3068740" y="1765032"/>
                  </a:lnTo>
                  <a:lnTo>
                    <a:pt x="3072223" y="1766007"/>
                  </a:lnTo>
                  <a:lnTo>
                    <a:pt x="3075707" y="1765020"/>
                  </a:lnTo>
                  <a:lnTo>
                    <a:pt x="3079190" y="1767948"/>
                  </a:lnTo>
                  <a:lnTo>
                    <a:pt x="3082673" y="1766964"/>
                  </a:lnTo>
                  <a:lnTo>
                    <a:pt x="3086156" y="1765980"/>
                  </a:lnTo>
                  <a:lnTo>
                    <a:pt x="3089640" y="1767922"/>
                  </a:lnTo>
                  <a:lnTo>
                    <a:pt x="3093123" y="1766941"/>
                  </a:lnTo>
                  <a:lnTo>
                    <a:pt x="3096606" y="1765961"/>
                  </a:lnTo>
                  <a:lnTo>
                    <a:pt x="3100089" y="1764982"/>
                  </a:lnTo>
                  <a:lnTo>
                    <a:pt x="3103573" y="1764976"/>
                  </a:lnTo>
                  <a:lnTo>
                    <a:pt x="3107056" y="1764971"/>
                  </a:lnTo>
                  <a:lnTo>
                    <a:pt x="3110539" y="1763995"/>
                  </a:lnTo>
                  <a:lnTo>
                    <a:pt x="3114022" y="1765928"/>
                  </a:lnTo>
                  <a:lnTo>
                    <a:pt x="3117506" y="1766887"/>
                  </a:lnTo>
                  <a:lnTo>
                    <a:pt x="3120989" y="1767843"/>
                  </a:lnTo>
                  <a:lnTo>
                    <a:pt x="3124472" y="1766872"/>
                  </a:lnTo>
                  <a:lnTo>
                    <a:pt x="3127955" y="1768787"/>
                  </a:lnTo>
                  <a:lnTo>
                    <a:pt x="3131439" y="1767818"/>
                  </a:lnTo>
                  <a:lnTo>
                    <a:pt x="3134922" y="1767809"/>
                  </a:lnTo>
                  <a:lnTo>
                    <a:pt x="3138405" y="1767801"/>
                  </a:lnTo>
                  <a:lnTo>
                    <a:pt x="3141888" y="1769703"/>
                  </a:lnTo>
                  <a:lnTo>
                    <a:pt x="3145372" y="1768739"/>
                  </a:lnTo>
                  <a:lnTo>
                    <a:pt x="3148855" y="1767775"/>
                  </a:lnTo>
                  <a:lnTo>
                    <a:pt x="3152338" y="1766813"/>
                  </a:lnTo>
                  <a:lnTo>
                    <a:pt x="3155821" y="1766805"/>
                  </a:lnTo>
                  <a:lnTo>
                    <a:pt x="3159304" y="1767750"/>
                  </a:lnTo>
                  <a:lnTo>
                    <a:pt x="3162788" y="1767742"/>
                  </a:lnTo>
                  <a:lnTo>
                    <a:pt x="3166271" y="1767733"/>
                  </a:lnTo>
                  <a:lnTo>
                    <a:pt x="3169754" y="1766776"/>
                  </a:lnTo>
                  <a:lnTo>
                    <a:pt x="3173237" y="1766769"/>
                  </a:lnTo>
                  <a:lnTo>
                    <a:pt x="3176721" y="1766761"/>
                  </a:lnTo>
                  <a:lnTo>
                    <a:pt x="3180204" y="1769588"/>
                  </a:lnTo>
                  <a:lnTo>
                    <a:pt x="3183687" y="1771460"/>
                  </a:lnTo>
                  <a:lnTo>
                    <a:pt x="3187170" y="1772387"/>
                  </a:lnTo>
                  <a:lnTo>
                    <a:pt x="3190654" y="1776113"/>
                  </a:lnTo>
                  <a:lnTo>
                    <a:pt x="3194137" y="1775164"/>
                  </a:lnTo>
                  <a:lnTo>
                    <a:pt x="3197620" y="1774215"/>
                  </a:lnTo>
                  <a:lnTo>
                    <a:pt x="3201103" y="1773267"/>
                  </a:lnTo>
                  <a:lnTo>
                    <a:pt x="3204587" y="1773253"/>
                  </a:lnTo>
                  <a:lnTo>
                    <a:pt x="3208070" y="1772307"/>
                  </a:lnTo>
                  <a:lnTo>
                    <a:pt x="3211553" y="1771363"/>
                  </a:lnTo>
                  <a:lnTo>
                    <a:pt x="3215036" y="1771350"/>
                  </a:lnTo>
                  <a:lnTo>
                    <a:pt x="3218520" y="1770408"/>
                  </a:lnTo>
                  <a:lnTo>
                    <a:pt x="3222003" y="1771326"/>
                  </a:lnTo>
                  <a:lnTo>
                    <a:pt x="3225486" y="1770386"/>
                  </a:lnTo>
                  <a:lnTo>
                    <a:pt x="3228969" y="1771302"/>
                  </a:lnTo>
                  <a:lnTo>
                    <a:pt x="3232453" y="1771290"/>
                  </a:lnTo>
                  <a:lnTo>
                    <a:pt x="3235936" y="1773127"/>
                  </a:lnTo>
                  <a:lnTo>
                    <a:pt x="3239419" y="1772190"/>
                  </a:lnTo>
                  <a:lnTo>
                    <a:pt x="3242902" y="1771254"/>
                  </a:lnTo>
                  <a:lnTo>
                    <a:pt x="3246386" y="1771243"/>
                  </a:lnTo>
                  <a:lnTo>
                    <a:pt x="3249869" y="1773071"/>
                  </a:lnTo>
                  <a:lnTo>
                    <a:pt x="3253352" y="1773057"/>
                  </a:lnTo>
                  <a:lnTo>
                    <a:pt x="3256835" y="1773044"/>
                  </a:lnTo>
                  <a:lnTo>
                    <a:pt x="3260319" y="1772113"/>
                  </a:lnTo>
                  <a:lnTo>
                    <a:pt x="3263802" y="1773931"/>
                  </a:lnTo>
                  <a:lnTo>
                    <a:pt x="3267285" y="1774829"/>
                  </a:lnTo>
                  <a:lnTo>
                    <a:pt x="3270768" y="1773902"/>
                  </a:lnTo>
                  <a:lnTo>
                    <a:pt x="3274252" y="1773887"/>
                  </a:lnTo>
                  <a:lnTo>
                    <a:pt x="3277735" y="1773873"/>
                  </a:lnTo>
                  <a:lnTo>
                    <a:pt x="3281218" y="1772948"/>
                  </a:lnTo>
                  <a:lnTo>
                    <a:pt x="3284701" y="1784679"/>
                  </a:lnTo>
                  <a:lnTo>
                    <a:pt x="3288185" y="1783756"/>
                  </a:lnTo>
                  <a:lnTo>
                    <a:pt x="3291668" y="1787309"/>
                  </a:lnTo>
                  <a:lnTo>
                    <a:pt x="3295151" y="1789062"/>
                  </a:lnTo>
                  <a:lnTo>
                    <a:pt x="3298634" y="1788143"/>
                  </a:lnTo>
                  <a:lnTo>
                    <a:pt x="3302118" y="1788114"/>
                  </a:lnTo>
                  <a:lnTo>
                    <a:pt x="3305601" y="1788085"/>
                  </a:lnTo>
                  <a:lnTo>
                    <a:pt x="3309084" y="1787168"/>
                  </a:lnTo>
                  <a:lnTo>
                    <a:pt x="3312567" y="1786253"/>
                  </a:lnTo>
                  <a:lnTo>
                    <a:pt x="3316051" y="1785338"/>
                  </a:lnTo>
                  <a:lnTo>
                    <a:pt x="3319534" y="1784425"/>
                  </a:lnTo>
                  <a:lnTo>
                    <a:pt x="3323017" y="1783512"/>
                  </a:lnTo>
                  <a:lnTo>
                    <a:pt x="3326500" y="1784374"/>
                  </a:lnTo>
                  <a:lnTo>
                    <a:pt x="3329984" y="1786118"/>
                  </a:lnTo>
                  <a:lnTo>
                    <a:pt x="3333467" y="1785208"/>
                  </a:lnTo>
                  <a:lnTo>
                    <a:pt x="3336950" y="1785961"/>
                  </a:lnTo>
                  <a:lnTo>
                    <a:pt x="3340433" y="1786038"/>
                  </a:lnTo>
                  <a:lnTo>
                    <a:pt x="3343917" y="1789524"/>
                  </a:lnTo>
                  <a:lnTo>
                    <a:pt x="3347400" y="1788618"/>
                  </a:lnTo>
                  <a:lnTo>
                    <a:pt x="3350883" y="1792955"/>
                  </a:lnTo>
                  <a:lnTo>
                    <a:pt x="3354366" y="1792051"/>
                  </a:lnTo>
                  <a:lnTo>
                    <a:pt x="3357850" y="1792018"/>
                  </a:lnTo>
                  <a:lnTo>
                    <a:pt x="3361333" y="1794589"/>
                  </a:lnTo>
                  <a:lnTo>
                    <a:pt x="3364816" y="1796284"/>
                  </a:lnTo>
                  <a:lnTo>
                    <a:pt x="3368299" y="1795384"/>
                  </a:lnTo>
                  <a:lnTo>
                    <a:pt x="3371783" y="1795348"/>
                  </a:lnTo>
                  <a:lnTo>
                    <a:pt x="3375266" y="1795312"/>
                  </a:lnTo>
                  <a:lnTo>
                    <a:pt x="3378749" y="1796998"/>
                  </a:lnTo>
                  <a:lnTo>
                    <a:pt x="3382232" y="1797819"/>
                  </a:lnTo>
                  <a:lnTo>
                    <a:pt x="3385716" y="1797781"/>
                  </a:lnTo>
                  <a:lnTo>
                    <a:pt x="3389199" y="1797743"/>
                  </a:lnTo>
                  <a:lnTo>
                    <a:pt x="3392682" y="1799414"/>
                  </a:lnTo>
                  <a:lnTo>
                    <a:pt x="3396165" y="1799375"/>
                  </a:lnTo>
                  <a:lnTo>
                    <a:pt x="3399649" y="1798483"/>
                  </a:lnTo>
                  <a:lnTo>
                    <a:pt x="3403132" y="1798445"/>
                  </a:lnTo>
                  <a:lnTo>
                    <a:pt x="3406615" y="1799257"/>
                  </a:lnTo>
                  <a:lnTo>
                    <a:pt x="3410098" y="1798368"/>
                  </a:lnTo>
                  <a:lnTo>
                    <a:pt x="3413582" y="1797480"/>
                  </a:lnTo>
                  <a:lnTo>
                    <a:pt x="3417065" y="1798292"/>
                  </a:lnTo>
                  <a:lnTo>
                    <a:pt x="3420548" y="1798254"/>
                  </a:lnTo>
                  <a:lnTo>
                    <a:pt x="3424031" y="1797369"/>
                  </a:lnTo>
                  <a:lnTo>
                    <a:pt x="3427515" y="1796484"/>
                  </a:lnTo>
                  <a:lnTo>
                    <a:pt x="3430998" y="1795600"/>
                  </a:lnTo>
                  <a:lnTo>
                    <a:pt x="3434481" y="1796412"/>
                  </a:lnTo>
                  <a:lnTo>
                    <a:pt x="3437964" y="1798908"/>
                  </a:lnTo>
                  <a:lnTo>
                    <a:pt x="3441447" y="1798027"/>
                  </a:lnTo>
                  <a:lnTo>
                    <a:pt x="3444931" y="1797147"/>
                  </a:lnTo>
                  <a:lnTo>
                    <a:pt x="3448414" y="1796268"/>
                  </a:lnTo>
                  <a:lnTo>
                    <a:pt x="3451897" y="1797074"/>
                  </a:lnTo>
                  <a:lnTo>
                    <a:pt x="3455380" y="1796197"/>
                  </a:lnTo>
                  <a:lnTo>
                    <a:pt x="3458864" y="1795320"/>
                  </a:lnTo>
                  <a:lnTo>
                    <a:pt x="3462347" y="1795286"/>
                  </a:lnTo>
                  <a:lnTo>
                    <a:pt x="3465830" y="1794411"/>
                  </a:lnTo>
                  <a:lnTo>
                    <a:pt x="3469313" y="1798565"/>
                  </a:lnTo>
                  <a:lnTo>
                    <a:pt x="3472797" y="1799362"/>
                  </a:lnTo>
                  <a:lnTo>
                    <a:pt x="3476280" y="1799324"/>
                  </a:lnTo>
                  <a:lnTo>
                    <a:pt x="3479763" y="1798453"/>
                  </a:lnTo>
                  <a:lnTo>
                    <a:pt x="3483246" y="179758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777373"/>
              <a:ext cx="3483246" cy="2774693"/>
            </a:xfrm>
            <a:custGeom>
              <a:avLst/>
              <a:gdLst/>
              <a:ahLst/>
              <a:cxnLst/>
              <a:rect l="0" t="0" r="0" b="0"/>
              <a:pathLst>
                <a:path w="3483246" h="2774693">
                  <a:moveTo>
                    <a:pt x="0" y="2774693"/>
                  </a:moveTo>
                  <a:lnTo>
                    <a:pt x="3483" y="1051551"/>
                  </a:lnTo>
                  <a:lnTo>
                    <a:pt x="6966" y="469015"/>
                  </a:lnTo>
                  <a:lnTo>
                    <a:pt x="10449" y="176193"/>
                  </a:lnTo>
                  <a:lnTo>
                    <a:pt x="13932" y="0"/>
                  </a:lnTo>
                  <a:lnTo>
                    <a:pt x="17416" y="301815"/>
                  </a:lnTo>
                  <a:lnTo>
                    <a:pt x="20899" y="469015"/>
                  </a:lnTo>
                  <a:lnTo>
                    <a:pt x="24382" y="575238"/>
                  </a:lnTo>
                  <a:lnTo>
                    <a:pt x="27865" y="469015"/>
                  </a:lnTo>
                  <a:lnTo>
                    <a:pt x="31349" y="833583"/>
                  </a:lnTo>
                  <a:lnTo>
                    <a:pt x="34832" y="857831"/>
                  </a:lnTo>
                  <a:lnTo>
                    <a:pt x="38315" y="776127"/>
                  </a:lnTo>
                  <a:lnTo>
                    <a:pt x="41798" y="893087"/>
                  </a:lnTo>
                  <a:lnTo>
                    <a:pt x="45282" y="824093"/>
                  </a:lnTo>
                  <a:lnTo>
                    <a:pt x="48765" y="760799"/>
                  </a:lnTo>
                  <a:lnTo>
                    <a:pt x="52248" y="702525"/>
                  </a:lnTo>
                  <a:lnTo>
                    <a:pt x="55731" y="728429"/>
                  </a:lnTo>
                  <a:lnTo>
                    <a:pt x="59215" y="677538"/>
                  </a:lnTo>
                  <a:lnTo>
                    <a:pt x="62698" y="630127"/>
                  </a:lnTo>
                  <a:lnTo>
                    <a:pt x="66181" y="585853"/>
                  </a:lnTo>
                  <a:lnTo>
                    <a:pt x="69664" y="743664"/>
                  </a:lnTo>
                  <a:lnTo>
                    <a:pt x="73148" y="702525"/>
                  </a:lnTo>
                  <a:lnTo>
                    <a:pt x="76631" y="663652"/>
                  </a:lnTo>
                  <a:lnTo>
                    <a:pt x="80114" y="626864"/>
                  </a:lnTo>
                  <a:lnTo>
                    <a:pt x="83597" y="648697"/>
                  </a:lnTo>
                  <a:lnTo>
                    <a:pt x="87081" y="668394"/>
                  </a:lnTo>
                  <a:lnTo>
                    <a:pt x="90564" y="635875"/>
                  </a:lnTo>
                  <a:lnTo>
                    <a:pt x="94047" y="604857"/>
                  </a:lnTo>
                  <a:lnTo>
                    <a:pt x="97530" y="672105"/>
                  </a:lnTo>
                  <a:lnTo>
                    <a:pt x="101014" y="731072"/>
                  </a:lnTo>
                  <a:lnTo>
                    <a:pt x="104497" y="743664"/>
                  </a:lnTo>
                  <a:lnTo>
                    <a:pt x="107980" y="898652"/>
                  </a:lnTo>
                  <a:lnTo>
                    <a:pt x="111463" y="903840"/>
                  </a:lnTo>
                  <a:lnTo>
                    <a:pt x="114947" y="908687"/>
                  </a:lnTo>
                  <a:lnTo>
                    <a:pt x="118430" y="942640"/>
                  </a:lnTo>
                  <a:lnTo>
                    <a:pt x="121913" y="917486"/>
                  </a:lnTo>
                  <a:lnTo>
                    <a:pt x="125396" y="893087"/>
                  </a:lnTo>
                  <a:lnTo>
                    <a:pt x="128880" y="897752"/>
                  </a:lnTo>
                  <a:lnTo>
                    <a:pt x="132363" y="902150"/>
                  </a:lnTo>
                  <a:lnTo>
                    <a:pt x="135846" y="1028932"/>
                  </a:lnTo>
                  <a:lnTo>
                    <a:pt x="139329" y="1029505"/>
                  </a:lnTo>
                  <a:lnTo>
                    <a:pt x="142813" y="1008004"/>
                  </a:lnTo>
                  <a:lnTo>
                    <a:pt x="146296" y="1030567"/>
                  </a:lnTo>
                  <a:lnTo>
                    <a:pt x="149779" y="1071565"/>
                  </a:lnTo>
                  <a:lnTo>
                    <a:pt x="153262" y="1071115"/>
                  </a:lnTo>
                  <a:lnTo>
                    <a:pt x="156746" y="1051551"/>
                  </a:lnTo>
                  <a:lnTo>
                    <a:pt x="160229" y="1032412"/>
                  </a:lnTo>
                  <a:lnTo>
                    <a:pt x="163712" y="1013685"/>
                  </a:lnTo>
                  <a:lnTo>
                    <a:pt x="167195" y="995357"/>
                  </a:lnTo>
                  <a:lnTo>
                    <a:pt x="170679" y="977414"/>
                  </a:lnTo>
                  <a:lnTo>
                    <a:pt x="174162" y="978959"/>
                  </a:lnTo>
                  <a:lnTo>
                    <a:pt x="177645" y="961738"/>
                  </a:lnTo>
                  <a:lnTo>
                    <a:pt x="181128" y="944864"/>
                  </a:lnTo>
                  <a:lnTo>
                    <a:pt x="184612" y="928327"/>
                  </a:lnTo>
                  <a:lnTo>
                    <a:pt x="188095" y="1001781"/>
                  </a:lnTo>
                  <a:lnTo>
                    <a:pt x="191578" y="1019296"/>
                  </a:lnTo>
                  <a:lnTo>
                    <a:pt x="195061" y="1019883"/>
                  </a:lnTo>
                  <a:lnTo>
                    <a:pt x="198545" y="1004472"/>
                  </a:lnTo>
                  <a:lnTo>
                    <a:pt x="202028" y="1051551"/>
                  </a:lnTo>
                  <a:lnTo>
                    <a:pt x="205511" y="1036666"/>
                  </a:lnTo>
                  <a:lnTo>
                    <a:pt x="208994" y="1051551"/>
                  </a:lnTo>
                  <a:lnTo>
                    <a:pt x="212478" y="1037158"/>
                  </a:lnTo>
                  <a:lnTo>
                    <a:pt x="215961" y="1022998"/>
                  </a:lnTo>
                  <a:lnTo>
                    <a:pt x="219444" y="1009066"/>
                  </a:lnTo>
                  <a:lnTo>
                    <a:pt x="222927" y="995357"/>
                  </a:lnTo>
                  <a:lnTo>
                    <a:pt x="226411" y="1010405"/>
                  </a:lnTo>
                  <a:lnTo>
                    <a:pt x="229894" y="1064643"/>
                  </a:lnTo>
                  <a:lnTo>
                    <a:pt x="233377" y="1114168"/>
                  </a:lnTo>
                  <a:lnTo>
                    <a:pt x="236860" y="1101291"/>
                  </a:lnTo>
                  <a:lnTo>
                    <a:pt x="240344" y="1088594"/>
                  </a:lnTo>
                  <a:lnTo>
                    <a:pt x="243827" y="1111578"/>
                  </a:lnTo>
                  <a:lnTo>
                    <a:pt x="247310" y="1122119"/>
                  </a:lnTo>
                  <a:lnTo>
                    <a:pt x="250793" y="1132240"/>
                  </a:lnTo>
                  <a:lnTo>
                    <a:pt x="254277" y="1131185"/>
                  </a:lnTo>
                  <a:lnTo>
                    <a:pt x="257760" y="1119371"/>
                  </a:lnTo>
                  <a:lnTo>
                    <a:pt x="261243" y="1107707"/>
                  </a:lnTo>
                  <a:lnTo>
                    <a:pt x="264726" y="1096191"/>
                  </a:lnTo>
                  <a:lnTo>
                    <a:pt x="268210" y="1084820"/>
                  </a:lnTo>
                  <a:lnTo>
                    <a:pt x="271693" y="1073591"/>
                  </a:lnTo>
                  <a:lnTo>
                    <a:pt x="275176" y="1062503"/>
                  </a:lnTo>
                  <a:lnTo>
                    <a:pt x="278659" y="1051551"/>
                  </a:lnTo>
                  <a:lnTo>
                    <a:pt x="282143" y="1051551"/>
                  </a:lnTo>
                  <a:lnTo>
                    <a:pt x="285626" y="1051551"/>
                  </a:lnTo>
                  <a:lnTo>
                    <a:pt x="289109" y="1040996"/>
                  </a:lnTo>
                  <a:lnTo>
                    <a:pt x="292592" y="1092039"/>
                  </a:lnTo>
                  <a:lnTo>
                    <a:pt x="296075" y="1101291"/>
                  </a:lnTo>
                  <a:lnTo>
                    <a:pt x="299559" y="1110230"/>
                  </a:lnTo>
                  <a:lnTo>
                    <a:pt x="303042" y="1128062"/>
                  </a:lnTo>
                  <a:lnTo>
                    <a:pt x="306525" y="1162631"/>
                  </a:lnTo>
                  <a:lnTo>
                    <a:pt x="310008" y="1152841"/>
                  </a:lnTo>
                  <a:lnTo>
                    <a:pt x="313492" y="1143154"/>
                  </a:lnTo>
                  <a:lnTo>
                    <a:pt x="316975" y="1142200"/>
                  </a:lnTo>
                  <a:lnTo>
                    <a:pt x="320458" y="1141266"/>
                  </a:lnTo>
                  <a:lnTo>
                    <a:pt x="323941" y="1131885"/>
                  </a:lnTo>
                  <a:lnTo>
                    <a:pt x="327425" y="1122599"/>
                  </a:lnTo>
                  <a:lnTo>
                    <a:pt x="330908" y="1121882"/>
                  </a:lnTo>
                  <a:lnTo>
                    <a:pt x="334391" y="1112784"/>
                  </a:lnTo>
                  <a:lnTo>
                    <a:pt x="337874" y="1112175"/>
                  </a:lnTo>
                  <a:lnTo>
                    <a:pt x="341358" y="1136043"/>
                  </a:lnTo>
                  <a:lnTo>
                    <a:pt x="344841" y="1135231"/>
                  </a:lnTo>
                  <a:lnTo>
                    <a:pt x="348324" y="1126506"/>
                  </a:lnTo>
                  <a:lnTo>
                    <a:pt x="351807" y="1133653"/>
                  </a:lnTo>
                  <a:lnTo>
                    <a:pt x="355291" y="1125099"/>
                  </a:lnTo>
                  <a:lnTo>
                    <a:pt x="358774" y="1124416"/>
                  </a:lnTo>
                  <a:lnTo>
                    <a:pt x="362257" y="1123744"/>
                  </a:lnTo>
                  <a:lnTo>
                    <a:pt x="365740" y="1123085"/>
                  </a:lnTo>
                  <a:lnTo>
                    <a:pt x="369224" y="1114851"/>
                  </a:lnTo>
                  <a:lnTo>
                    <a:pt x="372707" y="1106691"/>
                  </a:lnTo>
                  <a:lnTo>
                    <a:pt x="376190" y="1106196"/>
                  </a:lnTo>
                  <a:lnTo>
                    <a:pt x="379673" y="1105711"/>
                  </a:lnTo>
                  <a:lnTo>
                    <a:pt x="383157" y="1105234"/>
                  </a:lnTo>
                  <a:lnTo>
                    <a:pt x="386640" y="1097365"/>
                  </a:lnTo>
                  <a:lnTo>
                    <a:pt x="390123" y="1089565"/>
                  </a:lnTo>
                  <a:lnTo>
                    <a:pt x="393606" y="1096576"/>
                  </a:lnTo>
                  <a:lnTo>
                    <a:pt x="397090" y="1096191"/>
                  </a:lnTo>
                  <a:lnTo>
                    <a:pt x="400573" y="1095813"/>
                  </a:lnTo>
                  <a:lnTo>
                    <a:pt x="404056" y="1088282"/>
                  </a:lnTo>
                  <a:lnTo>
                    <a:pt x="407539" y="1095075"/>
                  </a:lnTo>
                  <a:lnTo>
                    <a:pt x="411023" y="1087672"/>
                  </a:lnTo>
                  <a:lnTo>
                    <a:pt x="414506" y="1080330"/>
                  </a:lnTo>
                  <a:lnTo>
                    <a:pt x="417989" y="1094014"/>
                  </a:lnTo>
                  <a:lnTo>
                    <a:pt x="421472" y="1086795"/>
                  </a:lnTo>
                  <a:lnTo>
                    <a:pt x="424956" y="1093335"/>
                  </a:lnTo>
                  <a:lnTo>
                    <a:pt x="428439" y="1086233"/>
                  </a:lnTo>
                  <a:lnTo>
                    <a:pt x="431922" y="1085959"/>
                  </a:lnTo>
                  <a:lnTo>
                    <a:pt x="435405" y="1092356"/>
                  </a:lnTo>
                  <a:lnTo>
                    <a:pt x="438889" y="1105116"/>
                  </a:lnTo>
                  <a:lnTo>
                    <a:pt x="442372" y="1104707"/>
                  </a:lnTo>
                  <a:lnTo>
                    <a:pt x="445855" y="1110673"/>
                  </a:lnTo>
                  <a:lnTo>
                    <a:pt x="449338" y="1103908"/>
                  </a:lnTo>
                  <a:lnTo>
                    <a:pt x="452822" y="1128343"/>
                  </a:lnTo>
                  <a:lnTo>
                    <a:pt x="456305" y="1121688"/>
                  </a:lnTo>
                  <a:lnTo>
                    <a:pt x="459788" y="1145123"/>
                  </a:lnTo>
                  <a:lnTo>
                    <a:pt x="463271" y="1144457"/>
                  </a:lnTo>
                  <a:lnTo>
                    <a:pt x="466755" y="1143801"/>
                  </a:lnTo>
                  <a:lnTo>
                    <a:pt x="470238" y="1160318"/>
                  </a:lnTo>
                  <a:lnTo>
                    <a:pt x="473721" y="1159568"/>
                  </a:lnTo>
                  <a:lnTo>
                    <a:pt x="477204" y="1158829"/>
                  </a:lnTo>
                  <a:lnTo>
                    <a:pt x="480688" y="1152527"/>
                  </a:lnTo>
                  <a:lnTo>
                    <a:pt x="484171" y="1162880"/>
                  </a:lnTo>
                  <a:lnTo>
                    <a:pt x="487654" y="1156671"/>
                  </a:lnTo>
                  <a:lnTo>
                    <a:pt x="491137" y="1161401"/>
                  </a:lnTo>
                  <a:lnTo>
                    <a:pt x="494621" y="1166039"/>
                  </a:lnTo>
                  <a:lnTo>
                    <a:pt x="498104" y="1159962"/>
                  </a:lnTo>
                  <a:lnTo>
                    <a:pt x="501587" y="1153924"/>
                  </a:lnTo>
                  <a:lnTo>
                    <a:pt x="505070" y="1147925"/>
                  </a:lnTo>
                  <a:lnTo>
                    <a:pt x="508554" y="1173471"/>
                  </a:lnTo>
                  <a:lnTo>
                    <a:pt x="512037" y="1167564"/>
                  </a:lnTo>
                  <a:lnTo>
                    <a:pt x="515520" y="1171939"/>
                  </a:lnTo>
                  <a:lnTo>
                    <a:pt x="519003" y="1171187"/>
                  </a:lnTo>
                  <a:lnTo>
                    <a:pt x="522487" y="1165397"/>
                  </a:lnTo>
                  <a:lnTo>
                    <a:pt x="525970" y="1164693"/>
                  </a:lnTo>
                  <a:lnTo>
                    <a:pt x="529453" y="1158976"/>
                  </a:lnTo>
                  <a:lnTo>
                    <a:pt x="532936" y="1153294"/>
                  </a:lnTo>
                  <a:lnTo>
                    <a:pt x="536420" y="1152673"/>
                  </a:lnTo>
                  <a:lnTo>
                    <a:pt x="539903" y="1147062"/>
                  </a:lnTo>
                  <a:lnTo>
                    <a:pt x="543386" y="1141484"/>
                  </a:lnTo>
                  <a:lnTo>
                    <a:pt x="546869" y="1135940"/>
                  </a:lnTo>
                  <a:lnTo>
                    <a:pt x="550353" y="1140405"/>
                  </a:lnTo>
                  <a:lnTo>
                    <a:pt x="553836" y="1134930"/>
                  </a:lnTo>
                  <a:lnTo>
                    <a:pt x="557319" y="1149095"/>
                  </a:lnTo>
                  <a:lnTo>
                    <a:pt x="560802" y="1148523"/>
                  </a:lnTo>
                  <a:lnTo>
                    <a:pt x="564286" y="1147958"/>
                  </a:lnTo>
                  <a:lnTo>
                    <a:pt x="567769" y="1142622"/>
                  </a:lnTo>
                  <a:lnTo>
                    <a:pt x="571252" y="1142095"/>
                  </a:lnTo>
                  <a:lnTo>
                    <a:pt x="574735" y="1141575"/>
                  </a:lnTo>
                  <a:lnTo>
                    <a:pt x="578218" y="1145762"/>
                  </a:lnTo>
                  <a:lnTo>
                    <a:pt x="581702" y="1140553"/>
                  </a:lnTo>
                  <a:lnTo>
                    <a:pt x="585185" y="1135373"/>
                  </a:lnTo>
                  <a:lnTo>
                    <a:pt x="588668" y="1144180"/>
                  </a:lnTo>
                  <a:lnTo>
                    <a:pt x="592151" y="1152790"/>
                  </a:lnTo>
                  <a:lnTo>
                    <a:pt x="595635" y="1147706"/>
                  </a:lnTo>
                  <a:lnTo>
                    <a:pt x="599118" y="1142649"/>
                  </a:lnTo>
                  <a:lnTo>
                    <a:pt x="602601" y="1142151"/>
                  </a:lnTo>
                  <a:lnTo>
                    <a:pt x="606084" y="1146139"/>
                  </a:lnTo>
                  <a:lnTo>
                    <a:pt x="609568" y="1141169"/>
                  </a:lnTo>
                  <a:lnTo>
                    <a:pt x="613051" y="1140686"/>
                  </a:lnTo>
                  <a:lnTo>
                    <a:pt x="616534" y="1135770"/>
                  </a:lnTo>
                  <a:lnTo>
                    <a:pt x="620017" y="1139736"/>
                  </a:lnTo>
                  <a:lnTo>
                    <a:pt x="623501" y="1134875"/>
                  </a:lnTo>
                  <a:lnTo>
                    <a:pt x="626984" y="1138806"/>
                  </a:lnTo>
                  <a:lnTo>
                    <a:pt x="630467" y="1142675"/>
                  </a:lnTo>
                  <a:lnTo>
                    <a:pt x="633950" y="1137895"/>
                  </a:lnTo>
                  <a:lnTo>
                    <a:pt x="637434" y="1133140"/>
                  </a:lnTo>
                  <a:lnTo>
                    <a:pt x="640917" y="1128409"/>
                  </a:lnTo>
                  <a:lnTo>
                    <a:pt x="644400" y="1123703"/>
                  </a:lnTo>
                  <a:lnTo>
                    <a:pt x="647883" y="1119020"/>
                  </a:lnTo>
                  <a:lnTo>
                    <a:pt x="651367" y="1114362"/>
                  </a:lnTo>
                  <a:lnTo>
                    <a:pt x="654850" y="1109727"/>
                  </a:lnTo>
                  <a:lnTo>
                    <a:pt x="658333" y="1105116"/>
                  </a:lnTo>
                  <a:lnTo>
                    <a:pt x="661816" y="1104843"/>
                  </a:lnTo>
                  <a:lnTo>
                    <a:pt x="665300" y="1100279"/>
                  </a:lnTo>
                  <a:lnTo>
                    <a:pt x="668783" y="1121179"/>
                  </a:lnTo>
                  <a:lnTo>
                    <a:pt x="672266" y="1116666"/>
                  </a:lnTo>
                  <a:lnTo>
                    <a:pt x="675749" y="1124615"/>
                  </a:lnTo>
                  <a:lnTo>
                    <a:pt x="679233" y="1140481"/>
                  </a:lnTo>
                  <a:lnTo>
                    <a:pt x="682716" y="1136043"/>
                  </a:lnTo>
                  <a:lnTo>
                    <a:pt x="686199" y="1147545"/>
                  </a:lnTo>
                  <a:lnTo>
                    <a:pt x="689682" y="1143154"/>
                  </a:lnTo>
                  <a:lnTo>
                    <a:pt x="693166" y="1142718"/>
                  </a:lnTo>
                  <a:lnTo>
                    <a:pt x="696649" y="1142286"/>
                  </a:lnTo>
                  <a:lnTo>
                    <a:pt x="700132" y="1137959"/>
                  </a:lnTo>
                  <a:lnTo>
                    <a:pt x="703615" y="1141435"/>
                  </a:lnTo>
                  <a:lnTo>
                    <a:pt x="707099" y="1141015"/>
                  </a:lnTo>
                  <a:lnTo>
                    <a:pt x="710582" y="1155810"/>
                  </a:lnTo>
                  <a:lnTo>
                    <a:pt x="714065" y="1159074"/>
                  </a:lnTo>
                  <a:lnTo>
                    <a:pt x="717548" y="1154858"/>
                  </a:lnTo>
                  <a:lnTo>
                    <a:pt x="721032" y="1154389"/>
                  </a:lnTo>
                  <a:lnTo>
                    <a:pt x="724515" y="1161297"/>
                  </a:lnTo>
                  <a:lnTo>
                    <a:pt x="727998" y="1160805"/>
                  </a:lnTo>
                  <a:lnTo>
                    <a:pt x="731481" y="1163949"/>
                  </a:lnTo>
                  <a:lnTo>
                    <a:pt x="734965" y="1159835"/>
                  </a:lnTo>
                  <a:lnTo>
                    <a:pt x="738448" y="1155739"/>
                  </a:lnTo>
                  <a:lnTo>
                    <a:pt x="741931" y="1158882"/>
                  </a:lnTo>
                  <a:lnTo>
                    <a:pt x="745414" y="1154823"/>
                  </a:lnTo>
                  <a:lnTo>
                    <a:pt x="748898" y="1150783"/>
                  </a:lnTo>
                  <a:lnTo>
                    <a:pt x="752381" y="1150350"/>
                  </a:lnTo>
                  <a:lnTo>
                    <a:pt x="755864" y="1146345"/>
                  </a:lnTo>
                  <a:lnTo>
                    <a:pt x="759347" y="1142358"/>
                  </a:lnTo>
                  <a:lnTo>
                    <a:pt x="762831" y="1141965"/>
                  </a:lnTo>
                  <a:lnTo>
                    <a:pt x="766314" y="1138013"/>
                  </a:lnTo>
                  <a:lnTo>
                    <a:pt x="769797" y="1134077"/>
                  </a:lnTo>
                  <a:lnTo>
                    <a:pt x="773280" y="1147829"/>
                  </a:lnTo>
                  <a:lnTo>
                    <a:pt x="776764" y="1150896"/>
                  </a:lnTo>
                  <a:lnTo>
                    <a:pt x="780247" y="1153924"/>
                  </a:lnTo>
                  <a:lnTo>
                    <a:pt x="783730" y="1156914"/>
                  </a:lnTo>
                  <a:lnTo>
                    <a:pt x="787213" y="1153071"/>
                  </a:lnTo>
                  <a:lnTo>
                    <a:pt x="790697" y="1149244"/>
                  </a:lnTo>
                  <a:lnTo>
                    <a:pt x="794180" y="1148840"/>
                  </a:lnTo>
                  <a:lnTo>
                    <a:pt x="797663" y="1145045"/>
                  </a:lnTo>
                  <a:lnTo>
                    <a:pt x="801146" y="1151408"/>
                  </a:lnTo>
                  <a:lnTo>
                    <a:pt x="804630" y="1151001"/>
                  </a:lnTo>
                  <a:lnTo>
                    <a:pt x="808113" y="1153924"/>
                  </a:lnTo>
                  <a:lnTo>
                    <a:pt x="811596" y="1156812"/>
                  </a:lnTo>
                  <a:lnTo>
                    <a:pt x="815079" y="1162927"/>
                  </a:lnTo>
                  <a:lnTo>
                    <a:pt x="818563" y="1159233"/>
                  </a:lnTo>
                  <a:lnTo>
                    <a:pt x="822046" y="1155554"/>
                  </a:lnTo>
                  <a:lnTo>
                    <a:pt x="825529" y="1155142"/>
                  </a:lnTo>
                  <a:lnTo>
                    <a:pt x="829012" y="1157960"/>
                  </a:lnTo>
                  <a:lnTo>
                    <a:pt x="832496" y="1154327"/>
                  </a:lnTo>
                  <a:lnTo>
                    <a:pt x="835979" y="1160318"/>
                  </a:lnTo>
                  <a:lnTo>
                    <a:pt x="839462" y="1159895"/>
                  </a:lnTo>
                  <a:lnTo>
                    <a:pt x="842945" y="1159475"/>
                  </a:lnTo>
                  <a:lnTo>
                    <a:pt x="846429" y="1155903"/>
                  </a:lnTo>
                  <a:lnTo>
                    <a:pt x="849912" y="1155501"/>
                  </a:lnTo>
                  <a:lnTo>
                    <a:pt x="853395" y="1151956"/>
                  </a:lnTo>
                  <a:lnTo>
                    <a:pt x="856878" y="1148425"/>
                  </a:lnTo>
                  <a:lnTo>
                    <a:pt x="860361" y="1148055"/>
                  </a:lnTo>
                  <a:lnTo>
                    <a:pt x="863845" y="1147688"/>
                  </a:lnTo>
                  <a:lnTo>
                    <a:pt x="867328" y="1144198"/>
                  </a:lnTo>
                  <a:lnTo>
                    <a:pt x="870811" y="1140722"/>
                  </a:lnTo>
                  <a:lnTo>
                    <a:pt x="874294" y="1152772"/>
                  </a:lnTo>
                  <a:lnTo>
                    <a:pt x="877778" y="1155451"/>
                  </a:lnTo>
                  <a:lnTo>
                    <a:pt x="881261" y="1155065"/>
                  </a:lnTo>
                  <a:lnTo>
                    <a:pt x="884744" y="1154682"/>
                  </a:lnTo>
                  <a:lnTo>
                    <a:pt x="888227" y="1151276"/>
                  </a:lnTo>
                  <a:lnTo>
                    <a:pt x="891711" y="1150909"/>
                  </a:lnTo>
                  <a:lnTo>
                    <a:pt x="895194" y="1147529"/>
                  </a:lnTo>
                  <a:lnTo>
                    <a:pt x="898677" y="1144162"/>
                  </a:lnTo>
                  <a:lnTo>
                    <a:pt x="902160" y="1140806"/>
                  </a:lnTo>
                  <a:lnTo>
                    <a:pt x="905644" y="1146483"/>
                  </a:lnTo>
                  <a:lnTo>
                    <a:pt x="909127" y="1149114"/>
                  </a:lnTo>
                  <a:lnTo>
                    <a:pt x="912610" y="1148762"/>
                  </a:lnTo>
                  <a:lnTo>
                    <a:pt x="916093" y="1148413"/>
                  </a:lnTo>
                  <a:lnTo>
                    <a:pt x="919577" y="1151001"/>
                  </a:lnTo>
                  <a:lnTo>
                    <a:pt x="923060" y="1147723"/>
                  </a:lnTo>
                  <a:lnTo>
                    <a:pt x="926543" y="1153200"/>
                  </a:lnTo>
                  <a:lnTo>
                    <a:pt x="930026" y="1149947"/>
                  </a:lnTo>
                  <a:lnTo>
                    <a:pt x="933510" y="1146706"/>
                  </a:lnTo>
                  <a:lnTo>
                    <a:pt x="936993" y="1143476"/>
                  </a:lnTo>
                  <a:lnTo>
                    <a:pt x="940476" y="1140258"/>
                  </a:lnTo>
                  <a:lnTo>
                    <a:pt x="943959" y="1137050"/>
                  </a:lnTo>
                  <a:lnTo>
                    <a:pt x="947443" y="1136751"/>
                  </a:lnTo>
                  <a:lnTo>
                    <a:pt x="950926" y="1133567"/>
                  </a:lnTo>
                  <a:lnTo>
                    <a:pt x="954409" y="1130393"/>
                  </a:lnTo>
                  <a:lnTo>
                    <a:pt x="957892" y="1135867"/>
                  </a:lnTo>
                  <a:lnTo>
                    <a:pt x="961376" y="1132717"/>
                  </a:lnTo>
                  <a:lnTo>
                    <a:pt x="964859" y="1129578"/>
                  </a:lnTo>
                  <a:lnTo>
                    <a:pt x="968342" y="1129310"/>
                  </a:lnTo>
                  <a:lnTo>
                    <a:pt x="971825" y="1137539"/>
                  </a:lnTo>
                  <a:lnTo>
                    <a:pt x="975309" y="1134434"/>
                  </a:lnTo>
                  <a:lnTo>
                    <a:pt x="978792" y="1131340"/>
                  </a:lnTo>
                  <a:lnTo>
                    <a:pt x="982275" y="1128256"/>
                  </a:lnTo>
                  <a:lnTo>
                    <a:pt x="985758" y="1125182"/>
                  </a:lnTo>
                  <a:lnTo>
                    <a:pt x="989242" y="1124934"/>
                  </a:lnTo>
                  <a:lnTo>
                    <a:pt x="992725" y="1121882"/>
                  </a:lnTo>
                  <a:lnTo>
                    <a:pt x="996208" y="1118839"/>
                  </a:lnTo>
                  <a:lnTo>
                    <a:pt x="999691" y="1115807"/>
                  </a:lnTo>
                  <a:lnTo>
                    <a:pt x="1003175" y="1112784"/>
                  </a:lnTo>
                  <a:lnTo>
                    <a:pt x="1006658" y="1109772"/>
                  </a:lnTo>
                  <a:lnTo>
                    <a:pt x="1010141" y="1112377"/>
                  </a:lnTo>
                  <a:lnTo>
                    <a:pt x="1013624" y="1109385"/>
                  </a:lnTo>
                  <a:lnTo>
                    <a:pt x="1017108" y="1106404"/>
                  </a:lnTo>
                  <a:lnTo>
                    <a:pt x="1020591" y="1103431"/>
                  </a:lnTo>
                  <a:lnTo>
                    <a:pt x="1024074" y="1106042"/>
                  </a:lnTo>
                  <a:lnTo>
                    <a:pt x="1027557" y="1103090"/>
                  </a:lnTo>
                  <a:lnTo>
                    <a:pt x="1031041" y="1102921"/>
                  </a:lnTo>
                  <a:lnTo>
                    <a:pt x="1034524" y="1099989"/>
                  </a:lnTo>
                  <a:lnTo>
                    <a:pt x="1038007" y="1099831"/>
                  </a:lnTo>
                  <a:lnTo>
                    <a:pt x="1041490" y="1099674"/>
                  </a:lnTo>
                  <a:lnTo>
                    <a:pt x="1044974" y="1096770"/>
                  </a:lnTo>
                  <a:lnTo>
                    <a:pt x="1048457" y="1096624"/>
                  </a:lnTo>
                  <a:lnTo>
                    <a:pt x="1051940" y="1093740"/>
                  </a:lnTo>
                  <a:lnTo>
                    <a:pt x="1055423" y="1090864"/>
                  </a:lnTo>
                  <a:lnTo>
                    <a:pt x="1058907" y="1101609"/>
                  </a:lnTo>
                  <a:lnTo>
                    <a:pt x="1062390" y="1109486"/>
                  </a:lnTo>
                  <a:lnTo>
                    <a:pt x="1065873" y="1111957"/>
                  </a:lnTo>
                  <a:lnTo>
                    <a:pt x="1069356" y="1111767"/>
                  </a:lnTo>
                  <a:lnTo>
                    <a:pt x="1072840" y="1108941"/>
                  </a:lnTo>
                  <a:lnTo>
                    <a:pt x="1076323" y="1106123"/>
                  </a:lnTo>
                  <a:lnTo>
                    <a:pt x="1079806" y="1103314"/>
                  </a:lnTo>
                  <a:lnTo>
                    <a:pt x="1083289" y="1103153"/>
                  </a:lnTo>
                  <a:lnTo>
                    <a:pt x="1086773" y="1110835"/>
                  </a:lnTo>
                  <a:lnTo>
                    <a:pt x="1090256" y="1108054"/>
                  </a:lnTo>
                  <a:lnTo>
                    <a:pt x="1093739" y="1107880"/>
                  </a:lnTo>
                  <a:lnTo>
                    <a:pt x="1097222" y="1112865"/>
                  </a:lnTo>
                  <a:lnTo>
                    <a:pt x="1100706" y="1112678"/>
                  </a:lnTo>
                  <a:lnTo>
                    <a:pt x="1104189" y="1112492"/>
                  </a:lnTo>
                  <a:lnTo>
                    <a:pt x="1107672" y="1114851"/>
                  </a:lnTo>
                  <a:lnTo>
                    <a:pt x="1111155" y="1114660"/>
                  </a:lnTo>
                  <a:lnTo>
                    <a:pt x="1114639" y="1116992"/>
                  </a:lnTo>
                  <a:lnTo>
                    <a:pt x="1118122" y="1126779"/>
                  </a:lnTo>
                  <a:lnTo>
                    <a:pt x="1121605" y="1124078"/>
                  </a:lnTo>
                  <a:lnTo>
                    <a:pt x="1125088" y="1121385"/>
                  </a:lnTo>
                  <a:lnTo>
                    <a:pt x="1128572" y="1118700"/>
                  </a:lnTo>
                  <a:lnTo>
                    <a:pt x="1132055" y="1116023"/>
                  </a:lnTo>
                  <a:lnTo>
                    <a:pt x="1135538" y="1115833"/>
                  </a:lnTo>
                  <a:lnTo>
                    <a:pt x="1139021" y="1113171"/>
                  </a:lnTo>
                  <a:lnTo>
                    <a:pt x="1142505" y="1110518"/>
                  </a:lnTo>
                  <a:lnTo>
                    <a:pt x="1145988" y="1112810"/>
                  </a:lnTo>
                  <a:lnTo>
                    <a:pt x="1149471" y="1115082"/>
                  </a:lnTo>
                  <a:lnTo>
                    <a:pt x="1152954" y="1124603"/>
                  </a:lnTo>
                  <a:lnTo>
                    <a:pt x="1156437" y="1124392"/>
                  </a:lnTo>
                  <a:lnTo>
                    <a:pt x="1159921" y="1121780"/>
                  </a:lnTo>
                  <a:lnTo>
                    <a:pt x="1163404" y="1119176"/>
                  </a:lnTo>
                  <a:lnTo>
                    <a:pt x="1166887" y="1118982"/>
                  </a:lnTo>
                  <a:lnTo>
                    <a:pt x="1170370" y="1116392"/>
                  </a:lnTo>
                  <a:lnTo>
                    <a:pt x="1173854" y="1118597"/>
                  </a:lnTo>
                  <a:lnTo>
                    <a:pt x="1177337" y="1116023"/>
                  </a:lnTo>
                  <a:lnTo>
                    <a:pt x="1180820" y="1115840"/>
                  </a:lnTo>
                  <a:lnTo>
                    <a:pt x="1184303" y="1115658"/>
                  </a:lnTo>
                  <a:lnTo>
                    <a:pt x="1187787" y="1117841"/>
                  </a:lnTo>
                  <a:lnTo>
                    <a:pt x="1191270" y="1115297"/>
                  </a:lnTo>
                  <a:lnTo>
                    <a:pt x="1194753" y="1112760"/>
                  </a:lnTo>
                  <a:lnTo>
                    <a:pt x="1198236" y="1112588"/>
                  </a:lnTo>
                  <a:lnTo>
                    <a:pt x="1201720" y="1110065"/>
                  </a:lnTo>
                  <a:lnTo>
                    <a:pt x="1205203" y="1109902"/>
                  </a:lnTo>
                  <a:lnTo>
                    <a:pt x="1208686" y="1114412"/>
                  </a:lnTo>
                  <a:lnTo>
                    <a:pt x="1212169" y="1111911"/>
                  </a:lnTo>
                  <a:lnTo>
                    <a:pt x="1215653" y="1109417"/>
                  </a:lnTo>
                  <a:lnTo>
                    <a:pt x="1219136" y="1106930"/>
                  </a:lnTo>
                  <a:lnTo>
                    <a:pt x="1222619" y="1104450"/>
                  </a:lnTo>
                  <a:lnTo>
                    <a:pt x="1226102" y="1101977"/>
                  </a:lnTo>
                  <a:lnTo>
                    <a:pt x="1229586" y="1101838"/>
                  </a:lnTo>
                  <a:lnTo>
                    <a:pt x="1233069" y="1099378"/>
                  </a:lnTo>
                  <a:lnTo>
                    <a:pt x="1236552" y="1106175"/>
                  </a:lnTo>
                  <a:lnTo>
                    <a:pt x="1240035" y="1103730"/>
                  </a:lnTo>
                  <a:lnTo>
                    <a:pt x="1243519" y="1110441"/>
                  </a:lnTo>
                  <a:lnTo>
                    <a:pt x="1247002" y="1108010"/>
                  </a:lnTo>
                  <a:lnTo>
                    <a:pt x="1250485" y="1107858"/>
                  </a:lnTo>
                  <a:lnTo>
                    <a:pt x="1253968" y="1105440"/>
                  </a:lnTo>
                  <a:lnTo>
                    <a:pt x="1257452" y="1109811"/>
                  </a:lnTo>
                  <a:lnTo>
                    <a:pt x="1260935" y="1107407"/>
                  </a:lnTo>
                  <a:lnTo>
                    <a:pt x="1264418" y="1105009"/>
                  </a:lnTo>
                  <a:lnTo>
                    <a:pt x="1267901" y="1104866"/>
                  </a:lnTo>
                  <a:lnTo>
                    <a:pt x="1271385" y="1102481"/>
                  </a:lnTo>
                  <a:lnTo>
                    <a:pt x="1274868" y="1100102"/>
                  </a:lnTo>
                  <a:lnTo>
                    <a:pt x="1278351" y="1097730"/>
                  </a:lnTo>
                  <a:lnTo>
                    <a:pt x="1281834" y="1099846"/>
                  </a:lnTo>
                  <a:lnTo>
                    <a:pt x="1285318" y="1099719"/>
                  </a:lnTo>
                  <a:lnTo>
                    <a:pt x="1288801" y="1097365"/>
                  </a:lnTo>
                  <a:lnTo>
                    <a:pt x="1292284" y="1095018"/>
                  </a:lnTo>
                  <a:lnTo>
                    <a:pt x="1295767" y="1094904"/>
                  </a:lnTo>
                  <a:lnTo>
                    <a:pt x="1299251" y="1094791"/>
                  </a:lnTo>
                  <a:lnTo>
                    <a:pt x="1302734" y="1094678"/>
                  </a:lnTo>
                  <a:lnTo>
                    <a:pt x="1306217" y="1092356"/>
                  </a:lnTo>
                  <a:lnTo>
                    <a:pt x="1309700" y="1090039"/>
                  </a:lnTo>
                  <a:lnTo>
                    <a:pt x="1313184" y="1087729"/>
                  </a:lnTo>
                  <a:lnTo>
                    <a:pt x="1316667" y="1085424"/>
                  </a:lnTo>
                  <a:lnTo>
                    <a:pt x="1320150" y="1087542"/>
                  </a:lnTo>
                  <a:lnTo>
                    <a:pt x="1323633" y="1085249"/>
                  </a:lnTo>
                  <a:lnTo>
                    <a:pt x="1327117" y="1082962"/>
                  </a:lnTo>
                  <a:lnTo>
                    <a:pt x="1330600" y="1080682"/>
                  </a:lnTo>
                  <a:lnTo>
                    <a:pt x="1334083" y="1080607"/>
                  </a:lnTo>
                  <a:lnTo>
                    <a:pt x="1337566" y="1078338"/>
                  </a:lnTo>
                  <a:lnTo>
                    <a:pt x="1341050" y="1078269"/>
                  </a:lnTo>
                  <a:lnTo>
                    <a:pt x="1344533" y="1078201"/>
                  </a:lnTo>
                  <a:lnTo>
                    <a:pt x="1348016" y="1075950"/>
                  </a:lnTo>
                  <a:lnTo>
                    <a:pt x="1351499" y="1078066"/>
                  </a:lnTo>
                  <a:lnTo>
                    <a:pt x="1354983" y="1082328"/>
                  </a:lnTo>
                  <a:lnTo>
                    <a:pt x="1358466" y="1080094"/>
                  </a:lnTo>
                  <a:lnTo>
                    <a:pt x="1361949" y="1080022"/>
                  </a:lnTo>
                  <a:lnTo>
                    <a:pt x="1365432" y="1082097"/>
                  </a:lnTo>
                  <a:lnTo>
                    <a:pt x="1368916" y="1084156"/>
                  </a:lnTo>
                  <a:lnTo>
                    <a:pt x="1372399" y="1081944"/>
                  </a:lnTo>
                  <a:lnTo>
                    <a:pt x="1375882" y="1086113"/>
                  </a:lnTo>
                  <a:lnTo>
                    <a:pt x="1379365" y="1083913"/>
                  </a:lnTo>
                  <a:lnTo>
                    <a:pt x="1382849" y="1083833"/>
                  </a:lnTo>
                  <a:lnTo>
                    <a:pt x="1386332" y="1083754"/>
                  </a:lnTo>
                  <a:lnTo>
                    <a:pt x="1389815" y="1087867"/>
                  </a:lnTo>
                  <a:lnTo>
                    <a:pt x="1393298" y="1096082"/>
                  </a:lnTo>
                  <a:lnTo>
                    <a:pt x="1396782" y="1100086"/>
                  </a:lnTo>
                  <a:lnTo>
                    <a:pt x="1400265" y="1106084"/>
                  </a:lnTo>
                  <a:lnTo>
                    <a:pt x="1403748" y="1103924"/>
                  </a:lnTo>
                  <a:lnTo>
                    <a:pt x="1407231" y="1101769"/>
                  </a:lnTo>
                  <a:lnTo>
                    <a:pt x="1410715" y="1099620"/>
                  </a:lnTo>
                  <a:lnTo>
                    <a:pt x="1414198" y="1097475"/>
                  </a:lnTo>
                  <a:lnTo>
                    <a:pt x="1417681" y="1097365"/>
                  </a:lnTo>
                  <a:lnTo>
                    <a:pt x="1421164" y="1095231"/>
                  </a:lnTo>
                  <a:lnTo>
                    <a:pt x="1424648" y="1101173"/>
                  </a:lnTo>
                  <a:lnTo>
                    <a:pt x="1428131" y="1101055"/>
                  </a:lnTo>
                  <a:lnTo>
                    <a:pt x="1431614" y="1098937"/>
                  </a:lnTo>
                  <a:lnTo>
                    <a:pt x="1435097" y="1096824"/>
                  </a:lnTo>
                  <a:lnTo>
                    <a:pt x="1438580" y="1100706"/>
                  </a:lnTo>
                  <a:lnTo>
                    <a:pt x="1442064" y="1098603"/>
                  </a:lnTo>
                  <a:lnTo>
                    <a:pt x="1445547" y="1100476"/>
                  </a:lnTo>
                  <a:lnTo>
                    <a:pt x="1449030" y="1102335"/>
                  </a:lnTo>
                  <a:lnTo>
                    <a:pt x="1452513" y="1102217"/>
                  </a:lnTo>
                  <a:lnTo>
                    <a:pt x="1455997" y="1107967"/>
                  </a:lnTo>
                  <a:lnTo>
                    <a:pt x="1459480" y="1105890"/>
                  </a:lnTo>
                  <a:lnTo>
                    <a:pt x="1462963" y="1103817"/>
                  </a:lnTo>
                  <a:lnTo>
                    <a:pt x="1466446" y="1101750"/>
                  </a:lnTo>
                  <a:lnTo>
                    <a:pt x="1469930" y="1099687"/>
                  </a:lnTo>
                  <a:lnTo>
                    <a:pt x="1473413" y="1101519"/>
                  </a:lnTo>
                  <a:lnTo>
                    <a:pt x="1476896" y="1099466"/>
                  </a:lnTo>
                  <a:lnTo>
                    <a:pt x="1480379" y="1103221"/>
                  </a:lnTo>
                  <a:lnTo>
                    <a:pt x="1483863" y="1101178"/>
                  </a:lnTo>
                  <a:lnTo>
                    <a:pt x="1487346" y="1099139"/>
                  </a:lnTo>
                  <a:lnTo>
                    <a:pt x="1490829" y="1099031"/>
                  </a:lnTo>
                  <a:lnTo>
                    <a:pt x="1494312" y="1097001"/>
                  </a:lnTo>
                  <a:lnTo>
                    <a:pt x="1497796" y="1094976"/>
                  </a:lnTo>
                  <a:lnTo>
                    <a:pt x="1501279" y="1092956"/>
                  </a:lnTo>
                  <a:lnTo>
                    <a:pt x="1504762" y="1096694"/>
                  </a:lnTo>
                  <a:lnTo>
                    <a:pt x="1508245" y="1094683"/>
                  </a:lnTo>
                  <a:lnTo>
                    <a:pt x="1511729" y="1092677"/>
                  </a:lnTo>
                  <a:lnTo>
                    <a:pt x="1515212" y="1090675"/>
                  </a:lnTo>
                  <a:lnTo>
                    <a:pt x="1518695" y="1090587"/>
                  </a:lnTo>
                  <a:lnTo>
                    <a:pt x="1522178" y="1088594"/>
                  </a:lnTo>
                  <a:lnTo>
                    <a:pt x="1525662" y="1086606"/>
                  </a:lnTo>
                  <a:lnTo>
                    <a:pt x="1529145" y="1084622"/>
                  </a:lnTo>
                  <a:lnTo>
                    <a:pt x="1532628" y="1082642"/>
                  </a:lnTo>
                  <a:lnTo>
                    <a:pt x="1536111" y="1082573"/>
                  </a:lnTo>
                  <a:lnTo>
                    <a:pt x="1539595" y="1082504"/>
                  </a:lnTo>
                  <a:lnTo>
                    <a:pt x="1543078" y="1082435"/>
                  </a:lnTo>
                  <a:lnTo>
                    <a:pt x="1546561" y="1082367"/>
                  </a:lnTo>
                  <a:lnTo>
                    <a:pt x="1550044" y="1080409"/>
                  </a:lnTo>
                  <a:lnTo>
                    <a:pt x="1553528" y="1080346"/>
                  </a:lnTo>
                  <a:lnTo>
                    <a:pt x="1557011" y="1080282"/>
                  </a:lnTo>
                  <a:lnTo>
                    <a:pt x="1560494" y="1082097"/>
                  </a:lnTo>
                  <a:lnTo>
                    <a:pt x="1563977" y="1085764"/>
                  </a:lnTo>
                  <a:lnTo>
                    <a:pt x="1567461" y="1096770"/>
                  </a:lnTo>
                  <a:lnTo>
                    <a:pt x="1570944" y="1096673"/>
                  </a:lnTo>
                  <a:lnTo>
                    <a:pt x="1574427" y="1094747"/>
                  </a:lnTo>
                  <a:lnTo>
                    <a:pt x="1577910" y="1094654"/>
                  </a:lnTo>
                  <a:lnTo>
                    <a:pt x="1581394" y="1092736"/>
                  </a:lnTo>
                  <a:lnTo>
                    <a:pt x="1584877" y="1090822"/>
                  </a:lnTo>
                  <a:lnTo>
                    <a:pt x="1588360" y="1090738"/>
                  </a:lnTo>
                  <a:lnTo>
                    <a:pt x="1591843" y="1088832"/>
                  </a:lnTo>
                  <a:lnTo>
                    <a:pt x="1595327" y="1086931"/>
                  </a:lnTo>
                  <a:lnTo>
                    <a:pt x="1598810" y="1088673"/>
                  </a:lnTo>
                  <a:lnTo>
                    <a:pt x="1602293" y="1088594"/>
                  </a:lnTo>
                  <a:lnTo>
                    <a:pt x="1605776" y="1086705"/>
                  </a:lnTo>
                  <a:lnTo>
                    <a:pt x="1609260" y="1090240"/>
                  </a:lnTo>
                  <a:lnTo>
                    <a:pt x="1612743" y="1088359"/>
                  </a:lnTo>
                  <a:lnTo>
                    <a:pt x="1616226" y="1086482"/>
                  </a:lnTo>
                  <a:lnTo>
                    <a:pt x="1619709" y="1088204"/>
                  </a:lnTo>
                  <a:lnTo>
                    <a:pt x="1623193" y="1095257"/>
                  </a:lnTo>
                  <a:lnTo>
                    <a:pt x="1626676" y="1093393"/>
                  </a:lnTo>
                  <a:lnTo>
                    <a:pt x="1630159" y="1091532"/>
                  </a:lnTo>
                  <a:lnTo>
                    <a:pt x="1633642" y="1089676"/>
                  </a:lnTo>
                  <a:lnTo>
                    <a:pt x="1637126" y="1087823"/>
                  </a:lnTo>
                  <a:lnTo>
                    <a:pt x="1640609" y="1087747"/>
                  </a:lnTo>
                  <a:lnTo>
                    <a:pt x="1644092" y="1085902"/>
                  </a:lnTo>
                  <a:lnTo>
                    <a:pt x="1647575" y="1089360"/>
                  </a:lnTo>
                  <a:lnTo>
                    <a:pt x="1651059" y="1092790"/>
                  </a:lnTo>
                  <a:lnTo>
                    <a:pt x="1654542" y="1090957"/>
                  </a:lnTo>
                  <a:lnTo>
                    <a:pt x="1658025" y="1089127"/>
                  </a:lnTo>
                  <a:lnTo>
                    <a:pt x="1661508" y="1087301"/>
                  </a:lnTo>
                  <a:lnTo>
                    <a:pt x="1664992" y="1087228"/>
                  </a:lnTo>
                  <a:lnTo>
                    <a:pt x="1668475" y="1087155"/>
                  </a:lnTo>
                  <a:lnTo>
                    <a:pt x="1671958" y="1085341"/>
                  </a:lnTo>
                  <a:lnTo>
                    <a:pt x="1675441" y="1083530"/>
                  </a:lnTo>
                  <a:lnTo>
                    <a:pt x="1678925" y="1085203"/>
                  </a:lnTo>
                  <a:lnTo>
                    <a:pt x="1682408" y="1083400"/>
                  </a:lnTo>
                  <a:lnTo>
                    <a:pt x="1685891" y="1081601"/>
                  </a:lnTo>
                  <a:lnTo>
                    <a:pt x="1689374" y="1079805"/>
                  </a:lnTo>
                  <a:lnTo>
                    <a:pt x="1692858" y="1078012"/>
                  </a:lnTo>
                  <a:lnTo>
                    <a:pt x="1696341" y="1081419"/>
                  </a:lnTo>
                  <a:lnTo>
                    <a:pt x="1699824" y="1081359"/>
                  </a:lnTo>
                  <a:lnTo>
                    <a:pt x="1703307" y="1084731"/>
                  </a:lnTo>
                  <a:lnTo>
                    <a:pt x="1706791" y="1082953"/>
                  </a:lnTo>
                  <a:lnTo>
                    <a:pt x="1710274" y="1084598"/>
                  </a:lnTo>
                  <a:lnTo>
                    <a:pt x="1713757" y="1084533"/>
                  </a:lnTo>
                  <a:lnTo>
                    <a:pt x="1717240" y="1082766"/>
                  </a:lnTo>
                  <a:lnTo>
                    <a:pt x="1720723" y="1082704"/>
                  </a:lnTo>
                  <a:lnTo>
                    <a:pt x="1724207" y="1082642"/>
                  </a:lnTo>
                  <a:lnTo>
                    <a:pt x="1727690" y="1082580"/>
                  </a:lnTo>
                  <a:lnTo>
                    <a:pt x="1731173" y="1080828"/>
                  </a:lnTo>
                  <a:lnTo>
                    <a:pt x="1734656" y="1079079"/>
                  </a:lnTo>
                  <a:lnTo>
                    <a:pt x="1738140" y="1077333"/>
                  </a:lnTo>
                  <a:lnTo>
                    <a:pt x="1741623" y="1075591"/>
                  </a:lnTo>
                  <a:lnTo>
                    <a:pt x="1745106" y="1077232"/>
                  </a:lnTo>
                  <a:lnTo>
                    <a:pt x="1748589" y="1075496"/>
                  </a:lnTo>
                  <a:lnTo>
                    <a:pt x="1752073" y="1075449"/>
                  </a:lnTo>
                  <a:lnTo>
                    <a:pt x="1755556" y="1073721"/>
                  </a:lnTo>
                  <a:lnTo>
                    <a:pt x="1759039" y="1073678"/>
                  </a:lnTo>
                  <a:lnTo>
                    <a:pt x="1762522" y="1071956"/>
                  </a:lnTo>
                  <a:lnTo>
                    <a:pt x="1766006" y="1070237"/>
                  </a:lnTo>
                  <a:lnTo>
                    <a:pt x="1769489" y="1068522"/>
                  </a:lnTo>
                  <a:lnTo>
                    <a:pt x="1772972" y="1066810"/>
                  </a:lnTo>
                  <a:lnTo>
                    <a:pt x="1776455" y="1065102"/>
                  </a:lnTo>
                  <a:lnTo>
                    <a:pt x="1779939" y="1063397"/>
                  </a:lnTo>
                  <a:lnTo>
                    <a:pt x="1783422" y="1061695"/>
                  </a:lnTo>
                  <a:lnTo>
                    <a:pt x="1786905" y="1063351"/>
                  </a:lnTo>
                  <a:lnTo>
                    <a:pt x="1790388" y="1063328"/>
                  </a:lnTo>
                  <a:lnTo>
                    <a:pt x="1793872" y="1061636"/>
                  </a:lnTo>
                  <a:lnTo>
                    <a:pt x="1797355" y="1061616"/>
                  </a:lnTo>
                  <a:lnTo>
                    <a:pt x="1800838" y="1059931"/>
                  </a:lnTo>
                  <a:lnTo>
                    <a:pt x="1804321" y="1058249"/>
                  </a:lnTo>
                  <a:lnTo>
                    <a:pt x="1807805" y="1058236"/>
                  </a:lnTo>
                  <a:lnTo>
                    <a:pt x="1811288" y="1056560"/>
                  </a:lnTo>
                  <a:lnTo>
                    <a:pt x="1814771" y="1056550"/>
                  </a:lnTo>
                  <a:lnTo>
                    <a:pt x="1818254" y="1054881"/>
                  </a:lnTo>
                  <a:lnTo>
                    <a:pt x="1821738" y="1053214"/>
                  </a:lnTo>
                  <a:lnTo>
                    <a:pt x="1825221" y="1051551"/>
                  </a:lnTo>
                  <a:lnTo>
                    <a:pt x="1828704" y="1049891"/>
                  </a:lnTo>
                  <a:lnTo>
                    <a:pt x="1832187" y="1048234"/>
                  </a:lnTo>
                  <a:lnTo>
                    <a:pt x="1835671" y="1048240"/>
                  </a:lnTo>
                  <a:lnTo>
                    <a:pt x="1839154" y="1048247"/>
                  </a:lnTo>
                  <a:lnTo>
                    <a:pt x="1842637" y="1046599"/>
                  </a:lnTo>
                  <a:lnTo>
                    <a:pt x="1846120" y="1046608"/>
                  </a:lnTo>
                  <a:lnTo>
                    <a:pt x="1849604" y="1046618"/>
                  </a:lnTo>
                  <a:lnTo>
                    <a:pt x="1853087" y="1051551"/>
                  </a:lnTo>
                  <a:lnTo>
                    <a:pt x="1856570" y="1053183"/>
                  </a:lnTo>
                  <a:lnTo>
                    <a:pt x="1860053" y="1051551"/>
                  </a:lnTo>
                  <a:lnTo>
                    <a:pt x="1863537" y="1051551"/>
                  </a:lnTo>
                  <a:lnTo>
                    <a:pt x="1867020" y="1049925"/>
                  </a:lnTo>
                  <a:lnTo>
                    <a:pt x="1870503" y="1049928"/>
                  </a:lnTo>
                  <a:lnTo>
                    <a:pt x="1873986" y="1051551"/>
                  </a:lnTo>
                  <a:lnTo>
                    <a:pt x="1877470" y="1054776"/>
                  </a:lnTo>
                  <a:lnTo>
                    <a:pt x="1880953" y="1054770"/>
                  </a:lnTo>
                  <a:lnTo>
                    <a:pt x="1884436" y="1054764"/>
                  </a:lnTo>
                  <a:lnTo>
                    <a:pt x="1887919" y="1056357"/>
                  </a:lnTo>
                  <a:lnTo>
                    <a:pt x="1891403" y="1054752"/>
                  </a:lnTo>
                  <a:lnTo>
                    <a:pt x="1894886" y="1053150"/>
                  </a:lnTo>
                  <a:lnTo>
                    <a:pt x="1898369" y="1053147"/>
                  </a:lnTo>
                  <a:lnTo>
                    <a:pt x="1901852" y="1051551"/>
                  </a:lnTo>
                  <a:lnTo>
                    <a:pt x="1905336" y="1051551"/>
                  </a:lnTo>
                  <a:lnTo>
                    <a:pt x="1908819" y="1053138"/>
                  </a:lnTo>
                  <a:lnTo>
                    <a:pt x="1912302" y="1054717"/>
                  </a:lnTo>
                  <a:lnTo>
                    <a:pt x="1915785" y="1053133"/>
                  </a:lnTo>
                  <a:lnTo>
                    <a:pt x="1919269" y="1051551"/>
                  </a:lnTo>
                  <a:lnTo>
                    <a:pt x="1922752" y="1065631"/>
                  </a:lnTo>
                  <a:lnTo>
                    <a:pt x="1926235" y="1065606"/>
                  </a:lnTo>
                  <a:lnTo>
                    <a:pt x="1929718" y="1064033"/>
                  </a:lnTo>
                  <a:lnTo>
                    <a:pt x="1933202" y="1062463"/>
                  </a:lnTo>
                  <a:lnTo>
                    <a:pt x="1936685" y="1060896"/>
                  </a:lnTo>
                  <a:lnTo>
                    <a:pt x="1940168" y="1059332"/>
                  </a:lnTo>
                  <a:lnTo>
                    <a:pt x="1943651" y="1057770"/>
                  </a:lnTo>
                  <a:lnTo>
                    <a:pt x="1947135" y="1056211"/>
                  </a:lnTo>
                  <a:lnTo>
                    <a:pt x="1950618" y="1054655"/>
                  </a:lnTo>
                  <a:lnTo>
                    <a:pt x="1954101" y="1054650"/>
                  </a:lnTo>
                  <a:lnTo>
                    <a:pt x="1957584" y="1057726"/>
                  </a:lnTo>
                  <a:lnTo>
                    <a:pt x="1961068" y="1056178"/>
                  </a:lnTo>
                  <a:lnTo>
                    <a:pt x="1964551" y="1054633"/>
                  </a:lnTo>
                  <a:lnTo>
                    <a:pt x="1968034" y="1054628"/>
                  </a:lnTo>
                  <a:lnTo>
                    <a:pt x="1971517" y="1053088"/>
                  </a:lnTo>
                  <a:lnTo>
                    <a:pt x="1975001" y="1051551"/>
                  </a:lnTo>
                  <a:lnTo>
                    <a:pt x="1978484" y="1056138"/>
                  </a:lnTo>
                  <a:lnTo>
                    <a:pt x="1981967" y="1057650"/>
                  </a:lnTo>
                  <a:lnTo>
                    <a:pt x="1985450" y="1056122"/>
                  </a:lnTo>
                  <a:lnTo>
                    <a:pt x="1988934" y="1060652"/>
                  </a:lnTo>
                  <a:lnTo>
                    <a:pt x="1992417" y="1059129"/>
                  </a:lnTo>
                  <a:lnTo>
                    <a:pt x="1995900" y="1062123"/>
                  </a:lnTo>
                  <a:lnTo>
                    <a:pt x="1999383" y="1062104"/>
                  </a:lnTo>
                  <a:lnTo>
                    <a:pt x="2002867" y="1063581"/>
                  </a:lnTo>
                  <a:lnTo>
                    <a:pt x="2006350" y="1062068"/>
                  </a:lnTo>
                  <a:lnTo>
                    <a:pt x="2009833" y="1063365"/>
                  </a:lnTo>
                  <a:lnTo>
                    <a:pt x="2013316" y="1067964"/>
                  </a:lnTo>
                  <a:lnTo>
                    <a:pt x="2016799" y="1067936"/>
                  </a:lnTo>
                  <a:lnTo>
                    <a:pt x="2020283" y="1066434"/>
                  </a:lnTo>
                  <a:lnTo>
                    <a:pt x="2023766" y="1064934"/>
                  </a:lnTo>
                  <a:lnTo>
                    <a:pt x="2027249" y="1066383"/>
                  </a:lnTo>
                  <a:lnTo>
                    <a:pt x="2030732" y="1064889"/>
                  </a:lnTo>
                  <a:lnTo>
                    <a:pt x="2034216" y="1066333"/>
                  </a:lnTo>
                  <a:lnTo>
                    <a:pt x="2037699" y="1066308"/>
                  </a:lnTo>
                  <a:lnTo>
                    <a:pt x="2041182" y="1066283"/>
                  </a:lnTo>
                  <a:lnTo>
                    <a:pt x="2044665" y="1064798"/>
                  </a:lnTo>
                  <a:lnTo>
                    <a:pt x="2048149" y="1063317"/>
                  </a:lnTo>
                  <a:lnTo>
                    <a:pt x="2051632" y="1063297"/>
                  </a:lnTo>
                  <a:lnTo>
                    <a:pt x="2055115" y="1061820"/>
                  </a:lnTo>
                  <a:lnTo>
                    <a:pt x="2058598" y="1061803"/>
                  </a:lnTo>
                  <a:lnTo>
                    <a:pt x="2062082" y="1064687"/>
                  </a:lnTo>
                  <a:lnTo>
                    <a:pt x="2065565" y="1063218"/>
                  </a:lnTo>
                  <a:lnTo>
                    <a:pt x="2069048" y="1063199"/>
                  </a:lnTo>
                  <a:lnTo>
                    <a:pt x="2072531" y="1061734"/>
                  </a:lnTo>
                  <a:lnTo>
                    <a:pt x="2076015" y="1060272"/>
                  </a:lnTo>
                  <a:lnTo>
                    <a:pt x="2079498" y="1058813"/>
                  </a:lnTo>
                  <a:lnTo>
                    <a:pt x="2082981" y="1061683"/>
                  </a:lnTo>
                  <a:lnTo>
                    <a:pt x="2086464" y="1063102"/>
                  </a:lnTo>
                  <a:lnTo>
                    <a:pt x="2089948" y="1061650"/>
                  </a:lnTo>
                  <a:lnTo>
                    <a:pt x="2093431" y="1060200"/>
                  </a:lnTo>
                  <a:lnTo>
                    <a:pt x="2096914" y="1061616"/>
                  </a:lnTo>
                  <a:lnTo>
                    <a:pt x="2100397" y="1061600"/>
                  </a:lnTo>
                  <a:lnTo>
                    <a:pt x="2103881" y="1063007"/>
                  </a:lnTo>
                  <a:lnTo>
                    <a:pt x="2107364" y="1061567"/>
                  </a:lnTo>
                  <a:lnTo>
                    <a:pt x="2110847" y="1062969"/>
                  </a:lnTo>
                  <a:lnTo>
                    <a:pt x="2114330" y="1061534"/>
                  </a:lnTo>
                  <a:lnTo>
                    <a:pt x="2117814" y="1060101"/>
                  </a:lnTo>
                  <a:lnTo>
                    <a:pt x="2121297" y="1062914"/>
                  </a:lnTo>
                  <a:lnTo>
                    <a:pt x="2124780" y="1061485"/>
                  </a:lnTo>
                  <a:lnTo>
                    <a:pt x="2128263" y="1060059"/>
                  </a:lnTo>
                  <a:lnTo>
                    <a:pt x="2131747" y="1058635"/>
                  </a:lnTo>
                  <a:lnTo>
                    <a:pt x="2135230" y="1060032"/>
                  </a:lnTo>
                  <a:lnTo>
                    <a:pt x="2138713" y="1060018"/>
                  </a:lnTo>
                  <a:lnTo>
                    <a:pt x="2142196" y="1058601"/>
                  </a:lnTo>
                  <a:lnTo>
                    <a:pt x="2145680" y="1057186"/>
                  </a:lnTo>
                  <a:lnTo>
                    <a:pt x="2149163" y="1055774"/>
                  </a:lnTo>
                  <a:lnTo>
                    <a:pt x="2152646" y="1054364"/>
                  </a:lnTo>
                  <a:lnTo>
                    <a:pt x="2156129" y="1054360"/>
                  </a:lnTo>
                  <a:lnTo>
                    <a:pt x="2159613" y="1052954"/>
                  </a:lnTo>
                  <a:lnTo>
                    <a:pt x="2163096" y="1051551"/>
                  </a:lnTo>
                  <a:lnTo>
                    <a:pt x="2166579" y="1050150"/>
                  </a:lnTo>
                  <a:lnTo>
                    <a:pt x="2170062" y="1050152"/>
                  </a:lnTo>
                  <a:lnTo>
                    <a:pt x="2173546" y="1051551"/>
                  </a:lnTo>
                  <a:lnTo>
                    <a:pt x="2177029" y="1051551"/>
                  </a:lnTo>
                  <a:lnTo>
                    <a:pt x="2180512" y="1050159"/>
                  </a:lnTo>
                  <a:lnTo>
                    <a:pt x="2183995" y="1048769"/>
                  </a:lnTo>
                  <a:lnTo>
                    <a:pt x="2187479" y="1047381"/>
                  </a:lnTo>
                  <a:lnTo>
                    <a:pt x="2190962" y="1045996"/>
                  </a:lnTo>
                  <a:lnTo>
                    <a:pt x="2194445" y="1047395"/>
                  </a:lnTo>
                  <a:lnTo>
                    <a:pt x="2197928" y="1046014"/>
                  </a:lnTo>
                  <a:lnTo>
                    <a:pt x="2201412" y="1044635"/>
                  </a:lnTo>
                  <a:lnTo>
                    <a:pt x="2204895" y="1043258"/>
                  </a:lnTo>
                  <a:lnTo>
                    <a:pt x="2208378" y="1043271"/>
                  </a:lnTo>
                  <a:lnTo>
                    <a:pt x="2211861" y="1041899"/>
                  </a:lnTo>
                  <a:lnTo>
                    <a:pt x="2215345" y="1040529"/>
                  </a:lnTo>
                  <a:lnTo>
                    <a:pt x="2218828" y="1044689"/>
                  </a:lnTo>
                  <a:lnTo>
                    <a:pt x="2222311" y="1048817"/>
                  </a:lnTo>
                  <a:lnTo>
                    <a:pt x="2225794" y="1047453"/>
                  </a:lnTo>
                  <a:lnTo>
                    <a:pt x="2229278" y="1046092"/>
                  </a:lnTo>
                  <a:lnTo>
                    <a:pt x="2232761" y="1046100"/>
                  </a:lnTo>
                  <a:lnTo>
                    <a:pt x="2236244" y="1046109"/>
                  </a:lnTo>
                  <a:lnTo>
                    <a:pt x="2239727" y="1044754"/>
                  </a:lnTo>
                  <a:lnTo>
                    <a:pt x="2243211" y="1043400"/>
                  </a:lnTo>
                  <a:lnTo>
                    <a:pt x="2246694" y="1043413"/>
                  </a:lnTo>
                  <a:lnTo>
                    <a:pt x="2250177" y="1043426"/>
                  </a:lnTo>
                  <a:lnTo>
                    <a:pt x="2253660" y="1042079"/>
                  </a:lnTo>
                  <a:lnTo>
                    <a:pt x="2257144" y="1040734"/>
                  </a:lnTo>
                  <a:lnTo>
                    <a:pt x="2260627" y="1039391"/>
                  </a:lnTo>
                  <a:lnTo>
                    <a:pt x="2264110" y="1039410"/>
                  </a:lnTo>
                  <a:lnTo>
                    <a:pt x="2267593" y="1038071"/>
                  </a:lnTo>
                  <a:lnTo>
                    <a:pt x="2271077" y="1039448"/>
                  </a:lnTo>
                  <a:lnTo>
                    <a:pt x="2274560" y="1038113"/>
                  </a:lnTo>
                  <a:lnTo>
                    <a:pt x="2278043" y="1036780"/>
                  </a:lnTo>
                  <a:lnTo>
                    <a:pt x="2281526" y="1035450"/>
                  </a:lnTo>
                  <a:lnTo>
                    <a:pt x="2285010" y="1034121"/>
                  </a:lnTo>
                  <a:lnTo>
                    <a:pt x="2288493" y="1032795"/>
                  </a:lnTo>
                  <a:lnTo>
                    <a:pt x="2291976" y="1031471"/>
                  </a:lnTo>
                  <a:lnTo>
                    <a:pt x="2295459" y="1031501"/>
                  </a:lnTo>
                  <a:lnTo>
                    <a:pt x="2298942" y="1034228"/>
                  </a:lnTo>
                  <a:lnTo>
                    <a:pt x="2302426" y="1035597"/>
                  </a:lnTo>
                  <a:lnTo>
                    <a:pt x="2305909" y="1034281"/>
                  </a:lnTo>
                  <a:lnTo>
                    <a:pt x="2309392" y="1032967"/>
                  </a:lnTo>
                  <a:lnTo>
                    <a:pt x="2312875" y="1042323"/>
                  </a:lnTo>
                  <a:lnTo>
                    <a:pt x="2316359" y="1042337"/>
                  </a:lnTo>
                  <a:lnTo>
                    <a:pt x="2319842" y="1044989"/>
                  </a:lnTo>
                  <a:lnTo>
                    <a:pt x="2323325" y="1043683"/>
                  </a:lnTo>
                  <a:lnTo>
                    <a:pt x="2326808" y="1047632"/>
                  </a:lnTo>
                  <a:lnTo>
                    <a:pt x="2330292" y="1046329"/>
                  </a:lnTo>
                  <a:lnTo>
                    <a:pt x="2333775" y="1045029"/>
                  </a:lnTo>
                  <a:lnTo>
                    <a:pt x="2337258" y="1043730"/>
                  </a:lnTo>
                  <a:lnTo>
                    <a:pt x="2340741" y="1042433"/>
                  </a:lnTo>
                  <a:lnTo>
                    <a:pt x="2344225" y="1041138"/>
                  </a:lnTo>
                  <a:lnTo>
                    <a:pt x="2347708" y="1042460"/>
                  </a:lnTo>
                  <a:lnTo>
                    <a:pt x="2351191" y="1041169"/>
                  </a:lnTo>
                  <a:lnTo>
                    <a:pt x="2354674" y="1042487"/>
                  </a:lnTo>
                  <a:lnTo>
                    <a:pt x="2358158" y="1041200"/>
                  </a:lnTo>
                  <a:lnTo>
                    <a:pt x="2361641" y="1043811"/>
                  </a:lnTo>
                  <a:lnTo>
                    <a:pt x="2365124" y="1048982"/>
                  </a:lnTo>
                  <a:lnTo>
                    <a:pt x="2368607" y="1047701"/>
                  </a:lnTo>
                  <a:lnTo>
                    <a:pt x="2372091" y="1046421"/>
                  </a:lnTo>
                  <a:lnTo>
                    <a:pt x="2375574" y="1045144"/>
                  </a:lnTo>
                  <a:lnTo>
                    <a:pt x="2379057" y="1045153"/>
                  </a:lnTo>
                  <a:lnTo>
                    <a:pt x="2382540" y="1043879"/>
                  </a:lnTo>
                  <a:lnTo>
                    <a:pt x="2386024" y="1045172"/>
                  </a:lnTo>
                  <a:lnTo>
                    <a:pt x="2389507" y="1045181"/>
                  </a:lnTo>
                  <a:lnTo>
                    <a:pt x="2392990" y="1049012"/>
                  </a:lnTo>
                  <a:lnTo>
                    <a:pt x="2396473" y="1054078"/>
                  </a:lnTo>
                  <a:lnTo>
                    <a:pt x="2399957" y="1052814"/>
                  </a:lnTo>
                  <a:lnTo>
                    <a:pt x="2403440" y="1051551"/>
                  </a:lnTo>
                  <a:lnTo>
                    <a:pt x="2406923" y="1050290"/>
                  </a:lnTo>
                  <a:lnTo>
                    <a:pt x="2410406" y="1049031"/>
                  </a:lnTo>
                  <a:lnTo>
                    <a:pt x="2413890" y="1049034"/>
                  </a:lnTo>
                  <a:lnTo>
                    <a:pt x="2417373" y="1049038"/>
                  </a:lnTo>
                  <a:lnTo>
                    <a:pt x="2420856" y="1047784"/>
                  </a:lnTo>
                  <a:lnTo>
                    <a:pt x="2424339" y="1054049"/>
                  </a:lnTo>
                  <a:lnTo>
                    <a:pt x="2427823" y="1056533"/>
                  </a:lnTo>
                  <a:lnTo>
                    <a:pt x="2431306" y="1060239"/>
                  </a:lnTo>
                  <a:lnTo>
                    <a:pt x="2434789" y="1060227"/>
                  </a:lnTo>
                  <a:lnTo>
                    <a:pt x="2438272" y="1060214"/>
                  </a:lnTo>
                  <a:lnTo>
                    <a:pt x="2441756" y="1058972"/>
                  </a:lnTo>
                  <a:lnTo>
                    <a:pt x="2445239" y="1057730"/>
                  </a:lnTo>
                  <a:lnTo>
                    <a:pt x="2448722" y="1056491"/>
                  </a:lnTo>
                  <a:lnTo>
                    <a:pt x="2452205" y="1060165"/>
                  </a:lnTo>
                  <a:lnTo>
                    <a:pt x="2455689" y="1058930"/>
                  </a:lnTo>
                  <a:lnTo>
                    <a:pt x="2459172" y="1060141"/>
                  </a:lnTo>
                  <a:lnTo>
                    <a:pt x="2462655" y="1060129"/>
                  </a:lnTo>
                  <a:lnTo>
                    <a:pt x="2466138" y="1058898"/>
                  </a:lnTo>
                  <a:lnTo>
                    <a:pt x="2469622" y="1057670"/>
                  </a:lnTo>
                  <a:lnTo>
                    <a:pt x="2473105" y="1056442"/>
                  </a:lnTo>
                  <a:lnTo>
                    <a:pt x="2476588" y="1055217"/>
                  </a:lnTo>
                  <a:lnTo>
                    <a:pt x="2480071" y="1053993"/>
                  </a:lnTo>
                  <a:lnTo>
                    <a:pt x="2483555" y="1053990"/>
                  </a:lnTo>
                  <a:lnTo>
                    <a:pt x="2487038" y="1053987"/>
                  </a:lnTo>
                  <a:lnTo>
                    <a:pt x="2490521" y="1052768"/>
                  </a:lnTo>
                  <a:lnTo>
                    <a:pt x="2494004" y="1051551"/>
                  </a:lnTo>
                  <a:lnTo>
                    <a:pt x="2497488" y="1050336"/>
                  </a:lnTo>
                  <a:lnTo>
                    <a:pt x="2500971" y="1050337"/>
                  </a:lnTo>
                  <a:lnTo>
                    <a:pt x="2504454" y="1050339"/>
                  </a:lnTo>
                  <a:lnTo>
                    <a:pt x="2507937" y="1049129"/>
                  </a:lnTo>
                  <a:lnTo>
                    <a:pt x="2511421" y="1047920"/>
                  </a:lnTo>
                  <a:lnTo>
                    <a:pt x="2514904" y="1046714"/>
                  </a:lnTo>
                  <a:lnTo>
                    <a:pt x="2518387" y="1045508"/>
                  </a:lnTo>
                  <a:lnTo>
                    <a:pt x="2521870" y="1044305"/>
                  </a:lnTo>
                  <a:lnTo>
                    <a:pt x="2525354" y="1046734"/>
                  </a:lnTo>
                  <a:lnTo>
                    <a:pt x="2528837" y="1045533"/>
                  </a:lnTo>
                  <a:lnTo>
                    <a:pt x="2532320" y="1047950"/>
                  </a:lnTo>
                  <a:lnTo>
                    <a:pt x="2535803" y="1046754"/>
                  </a:lnTo>
                  <a:lnTo>
                    <a:pt x="2539287" y="1045558"/>
                  </a:lnTo>
                  <a:lnTo>
                    <a:pt x="2542770" y="1044365"/>
                  </a:lnTo>
                  <a:lnTo>
                    <a:pt x="2546253" y="1043173"/>
                  </a:lnTo>
                  <a:lnTo>
                    <a:pt x="2549736" y="1043184"/>
                  </a:lnTo>
                  <a:lnTo>
                    <a:pt x="2553220" y="1041995"/>
                  </a:lnTo>
                  <a:lnTo>
                    <a:pt x="2556703" y="1042008"/>
                  </a:lnTo>
                  <a:lnTo>
                    <a:pt x="2560186" y="1042021"/>
                  </a:lnTo>
                  <a:lnTo>
                    <a:pt x="2563669" y="1040837"/>
                  </a:lnTo>
                  <a:lnTo>
                    <a:pt x="2567153" y="1043241"/>
                  </a:lnTo>
                  <a:lnTo>
                    <a:pt x="2570636" y="1042060"/>
                  </a:lnTo>
                  <a:lnTo>
                    <a:pt x="2574119" y="1040881"/>
                  </a:lnTo>
                  <a:lnTo>
                    <a:pt x="2577602" y="1039704"/>
                  </a:lnTo>
                  <a:lnTo>
                    <a:pt x="2581085" y="1039720"/>
                  </a:lnTo>
                  <a:lnTo>
                    <a:pt x="2584569" y="1039736"/>
                  </a:lnTo>
                  <a:lnTo>
                    <a:pt x="2588052" y="1038563"/>
                  </a:lnTo>
                  <a:lnTo>
                    <a:pt x="2591535" y="1037392"/>
                  </a:lnTo>
                  <a:lnTo>
                    <a:pt x="2595018" y="1036222"/>
                  </a:lnTo>
                  <a:lnTo>
                    <a:pt x="2598502" y="1035054"/>
                  </a:lnTo>
                  <a:lnTo>
                    <a:pt x="2601985" y="1036264"/>
                  </a:lnTo>
                  <a:lnTo>
                    <a:pt x="2605468" y="1035099"/>
                  </a:lnTo>
                  <a:lnTo>
                    <a:pt x="2608951" y="1039847"/>
                  </a:lnTo>
                  <a:lnTo>
                    <a:pt x="2612435" y="1038685"/>
                  </a:lnTo>
                  <a:lnTo>
                    <a:pt x="2615918" y="1037525"/>
                  </a:lnTo>
                  <a:lnTo>
                    <a:pt x="2619401" y="1036366"/>
                  </a:lnTo>
                  <a:lnTo>
                    <a:pt x="2622884" y="1035209"/>
                  </a:lnTo>
                  <a:lnTo>
                    <a:pt x="2626368" y="1034053"/>
                  </a:lnTo>
                  <a:lnTo>
                    <a:pt x="2629851" y="1034077"/>
                  </a:lnTo>
                  <a:lnTo>
                    <a:pt x="2633334" y="1032924"/>
                  </a:lnTo>
                  <a:lnTo>
                    <a:pt x="2636817" y="1032949"/>
                  </a:lnTo>
                  <a:lnTo>
                    <a:pt x="2640301" y="1032974"/>
                  </a:lnTo>
                  <a:lnTo>
                    <a:pt x="2643784" y="1036507"/>
                  </a:lnTo>
                  <a:lnTo>
                    <a:pt x="2647267" y="1037692"/>
                  </a:lnTo>
                  <a:lnTo>
                    <a:pt x="2650750" y="1041192"/>
                  </a:lnTo>
                  <a:lnTo>
                    <a:pt x="2654234" y="1040048"/>
                  </a:lnTo>
                  <a:lnTo>
                    <a:pt x="2657717" y="1038906"/>
                  </a:lnTo>
                  <a:lnTo>
                    <a:pt x="2661200" y="1038923"/>
                  </a:lnTo>
                  <a:lnTo>
                    <a:pt x="2664683" y="1040093"/>
                  </a:lnTo>
                  <a:lnTo>
                    <a:pt x="2668167" y="1041260"/>
                  </a:lnTo>
                  <a:lnTo>
                    <a:pt x="2671650" y="1040124"/>
                  </a:lnTo>
                  <a:lnTo>
                    <a:pt x="2675133" y="1038989"/>
                  </a:lnTo>
                  <a:lnTo>
                    <a:pt x="2678616" y="1037856"/>
                  </a:lnTo>
                  <a:lnTo>
                    <a:pt x="2682100" y="1036724"/>
                  </a:lnTo>
                  <a:lnTo>
                    <a:pt x="2685583" y="1035594"/>
                  </a:lnTo>
                  <a:lnTo>
                    <a:pt x="2689066" y="1034465"/>
                  </a:lnTo>
                  <a:lnTo>
                    <a:pt x="2692549" y="1033338"/>
                  </a:lnTo>
                  <a:lnTo>
                    <a:pt x="2696033" y="1032212"/>
                  </a:lnTo>
                  <a:lnTo>
                    <a:pt x="2699516" y="1032237"/>
                  </a:lnTo>
                  <a:lnTo>
                    <a:pt x="2702999" y="1032263"/>
                  </a:lnTo>
                  <a:lnTo>
                    <a:pt x="2706482" y="1031141"/>
                  </a:lnTo>
                  <a:lnTo>
                    <a:pt x="2709966" y="1032313"/>
                  </a:lnTo>
                  <a:lnTo>
                    <a:pt x="2713449" y="1035759"/>
                  </a:lnTo>
                  <a:lnTo>
                    <a:pt x="2716932" y="1034642"/>
                  </a:lnTo>
                  <a:lnTo>
                    <a:pt x="2720415" y="1038068"/>
                  </a:lnTo>
                  <a:lnTo>
                    <a:pt x="2723899" y="1036954"/>
                  </a:lnTo>
                  <a:lnTo>
                    <a:pt x="2727382" y="1036972"/>
                  </a:lnTo>
                  <a:lnTo>
                    <a:pt x="2730865" y="1039247"/>
                  </a:lnTo>
                  <a:lnTo>
                    <a:pt x="2734348" y="1039263"/>
                  </a:lnTo>
                  <a:lnTo>
                    <a:pt x="2737832" y="1039279"/>
                  </a:lnTo>
                  <a:lnTo>
                    <a:pt x="2741315" y="1038171"/>
                  </a:lnTo>
                  <a:lnTo>
                    <a:pt x="2744798" y="1038189"/>
                  </a:lnTo>
                  <a:lnTo>
                    <a:pt x="2748281" y="1037084"/>
                  </a:lnTo>
                  <a:lnTo>
                    <a:pt x="2751765" y="1039341"/>
                  </a:lnTo>
                  <a:lnTo>
                    <a:pt x="2755248" y="1040472"/>
                  </a:lnTo>
                  <a:lnTo>
                    <a:pt x="2758731" y="1039372"/>
                  </a:lnTo>
                  <a:lnTo>
                    <a:pt x="2762214" y="1039388"/>
                  </a:lnTo>
                  <a:lnTo>
                    <a:pt x="2765698" y="1040515"/>
                  </a:lnTo>
                  <a:lnTo>
                    <a:pt x="2769181" y="1039419"/>
                  </a:lnTo>
                  <a:lnTo>
                    <a:pt x="2772664" y="1039434"/>
                  </a:lnTo>
                  <a:lnTo>
                    <a:pt x="2776147" y="1040556"/>
                  </a:lnTo>
                  <a:lnTo>
                    <a:pt x="2779631" y="1039464"/>
                  </a:lnTo>
                  <a:lnTo>
                    <a:pt x="2783114" y="1039480"/>
                  </a:lnTo>
                  <a:lnTo>
                    <a:pt x="2786597" y="1038391"/>
                  </a:lnTo>
                  <a:lnTo>
                    <a:pt x="2790080" y="1037303"/>
                  </a:lnTo>
                  <a:lnTo>
                    <a:pt x="2793564" y="1039525"/>
                  </a:lnTo>
                  <a:lnTo>
                    <a:pt x="2797047" y="1038440"/>
                  </a:lnTo>
                  <a:lnTo>
                    <a:pt x="2800530" y="1038457"/>
                  </a:lnTo>
                  <a:lnTo>
                    <a:pt x="2804013" y="1037374"/>
                  </a:lnTo>
                  <a:lnTo>
                    <a:pt x="2807497" y="1036293"/>
                  </a:lnTo>
                  <a:lnTo>
                    <a:pt x="2810980" y="1035213"/>
                  </a:lnTo>
                  <a:lnTo>
                    <a:pt x="2814463" y="1035234"/>
                  </a:lnTo>
                  <a:lnTo>
                    <a:pt x="2817946" y="1038538"/>
                  </a:lnTo>
                  <a:lnTo>
                    <a:pt x="2821430" y="1037462"/>
                  </a:lnTo>
                  <a:lnTo>
                    <a:pt x="2824913" y="1036388"/>
                  </a:lnTo>
                  <a:lnTo>
                    <a:pt x="2828396" y="1038586"/>
                  </a:lnTo>
                  <a:lnTo>
                    <a:pt x="2831879" y="1039689"/>
                  </a:lnTo>
                  <a:lnTo>
                    <a:pt x="2835363" y="1041870"/>
                  </a:lnTo>
                  <a:lnTo>
                    <a:pt x="2838846" y="1040801"/>
                  </a:lnTo>
                  <a:lnTo>
                    <a:pt x="2842329" y="1039733"/>
                  </a:lnTo>
                  <a:lnTo>
                    <a:pt x="2845812" y="1038666"/>
                  </a:lnTo>
                  <a:lnTo>
                    <a:pt x="2849296" y="1038682"/>
                  </a:lnTo>
                  <a:lnTo>
                    <a:pt x="2852779" y="1037618"/>
                  </a:lnTo>
                  <a:lnTo>
                    <a:pt x="2856262" y="1039791"/>
                  </a:lnTo>
                  <a:lnTo>
                    <a:pt x="2859745" y="1041953"/>
                  </a:lnTo>
                  <a:lnTo>
                    <a:pt x="2863229" y="1040893"/>
                  </a:lnTo>
                  <a:lnTo>
                    <a:pt x="2866712" y="1041976"/>
                  </a:lnTo>
                  <a:lnTo>
                    <a:pt x="2870195" y="1043056"/>
                  </a:lnTo>
                  <a:lnTo>
                    <a:pt x="2873678" y="1042000"/>
                  </a:lnTo>
                  <a:lnTo>
                    <a:pt x="2877161" y="1046264"/>
                  </a:lnTo>
                  <a:lnTo>
                    <a:pt x="2880645" y="1045211"/>
                  </a:lnTo>
                  <a:lnTo>
                    <a:pt x="2884128" y="1048390"/>
                  </a:lnTo>
                  <a:lnTo>
                    <a:pt x="2887611" y="1048394"/>
                  </a:lnTo>
                  <a:lnTo>
                    <a:pt x="2891094" y="1049450"/>
                  </a:lnTo>
                  <a:lnTo>
                    <a:pt x="2894578" y="1049453"/>
                  </a:lnTo>
                  <a:lnTo>
                    <a:pt x="2898061" y="1048406"/>
                  </a:lnTo>
                  <a:lnTo>
                    <a:pt x="2901544" y="1050505"/>
                  </a:lnTo>
                  <a:lnTo>
                    <a:pt x="2905027" y="1049460"/>
                  </a:lnTo>
                  <a:lnTo>
                    <a:pt x="2908511" y="1048417"/>
                  </a:lnTo>
                  <a:lnTo>
                    <a:pt x="2911994" y="1050509"/>
                  </a:lnTo>
                  <a:lnTo>
                    <a:pt x="2915477" y="1049468"/>
                  </a:lnTo>
                  <a:lnTo>
                    <a:pt x="2918960" y="1050511"/>
                  </a:lnTo>
                  <a:lnTo>
                    <a:pt x="2922444" y="1051551"/>
                  </a:lnTo>
                  <a:lnTo>
                    <a:pt x="2925927" y="1053622"/>
                  </a:lnTo>
                  <a:lnTo>
                    <a:pt x="2929410" y="1053619"/>
                  </a:lnTo>
                  <a:lnTo>
                    <a:pt x="2932893" y="1056706"/>
                  </a:lnTo>
                  <a:lnTo>
                    <a:pt x="2936377" y="1056700"/>
                  </a:lnTo>
                  <a:lnTo>
                    <a:pt x="2939860" y="1057719"/>
                  </a:lnTo>
                  <a:lnTo>
                    <a:pt x="2943343" y="1056688"/>
                  </a:lnTo>
                  <a:lnTo>
                    <a:pt x="2946826" y="1057704"/>
                  </a:lnTo>
                  <a:lnTo>
                    <a:pt x="2950310" y="1061770"/>
                  </a:lnTo>
                  <a:lnTo>
                    <a:pt x="2953793" y="1060743"/>
                  </a:lnTo>
                  <a:lnTo>
                    <a:pt x="2957276" y="1059717"/>
                  </a:lnTo>
                  <a:lnTo>
                    <a:pt x="2960759" y="1058692"/>
                  </a:lnTo>
                  <a:lnTo>
                    <a:pt x="2964243" y="1057668"/>
                  </a:lnTo>
                  <a:lnTo>
                    <a:pt x="2967726" y="1057661"/>
                  </a:lnTo>
                  <a:lnTo>
                    <a:pt x="2971209" y="1056640"/>
                  </a:lnTo>
                  <a:lnTo>
                    <a:pt x="2974692" y="1055620"/>
                  </a:lnTo>
                  <a:lnTo>
                    <a:pt x="2978176" y="1055615"/>
                  </a:lnTo>
                  <a:lnTo>
                    <a:pt x="2981659" y="1054597"/>
                  </a:lnTo>
                  <a:lnTo>
                    <a:pt x="2985142" y="1055605"/>
                  </a:lnTo>
                  <a:lnTo>
                    <a:pt x="2988625" y="1054590"/>
                  </a:lnTo>
                  <a:lnTo>
                    <a:pt x="2992109" y="1056604"/>
                  </a:lnTo>
                  <a:lnTo>
                    <a:pt x="2995592" y="1056598"/>
                  </a:lnTo>
                  <a:lnTo>
                    <a:pt x="2999075" y="1055587"/>
                  </a:lnTo>
                  <a:lnTo>
                    <a:pt x="3002558" y="1054576"/>
                  </a:lnTo>
                  <a:lnTo>
                    <a:pt x="3006042" y="1054573"/>
                  </a:lnTo>
                  <a:lnTo>
                    <a:pt x="3009525" y="1054569"/>
                  </a:lnTo>
                  <a:lnTo>
                    <a:pt x="3013008" y="1053562"/>
                  </a:lnTo>
                  <a:lnTo>
                    <a:pt x="3016491" y="1055563"/>
                  </a:lnTo>
                  <a:lnTo>
                    <a:pt x="3019975" y="1060542"/>
                  </a:lnTo>
                  <a:lnTo>
                    <a:pt x="3023458" y="1060532"/>
                  </a:lnTo>
                  <a:lnTo>
                    <a:pt x="3026941" y="1060522"/>
                  </a:lnTo>
                  <a:lnTo>
                    <a:pt x="3030424" y="1061501"/>
                  </a:lnTo>
                  <a:lnTo>
                    <a:pt x="3033908" y="1061490"/>
                  </a:lnTo>
                  <a:lnTo>
                    <a:pt x="3037391" y="1061479"/>
                  </a:lnTo>
                  <a:lnTo>
                    <a:pt x="3040874" y="1060481"/>
                  </a:lnTo>
                  <a:lnTo>
                    <a:pt x="3044357" y="1059484"/>
                  </a:lnTo>
                  <a:lnTo>
                    <a:pt x="3047841" y="1058489"/>
                  </a:lnTo>
                  <a:lnTo>
                    <a:pt x="3051324" y="1060450"/>
                  </a:lnTo>
                  <a:lnTo>
                    <a:pt x="3054807" y="1059457"/>
                  </a:lnTo>
                  <a:lnTo>
                    <a:pt x="3058290" y="1058465"/>
                  </a:lnTo>
                  <a:lnTo>
                    <a:pt x="3061774" y="1057474"/>
                  </a:lnTo>
                  <a:lnTo>
                    <a:pt x="3065257" y="1057467"/>
                  </a:lnTo>
                  <a:lnTo>
                    <a:pt x="3068740" y="1056478"/>
                  </a:lnTo>
                  <a:lnTo>
                    <a:pt x="3072223" y="1055491"/>
                  </a:lnTo>
                  <a:lnTo>
                    <a:pt x="3075707" y="1058426"/>
                  </a:lnTo>
                  <a:lnTo>
                    <a:pt x="3079190" y="1059395"/>
                  </a:lnTo>
                  <a:lnTo>
                    <a:pt x="3082673" y="1058411"/>
                  </a:lnTo>
                  <a:lnTo>
                    <a:pt x="3086156" y="1069061"/>
                  </a:lnTo>
                  <a:lnTo>
                    <a:pt x="3089640" y="1068079"/>
                  </a:lnTo>
                  <a:lnTo>
                    <a:pt x="3093123" y="1072856"/>
                  </a:lnTo>
                  <a:lnTo>
                    <a:pt x="3096606" y="1071876"/>
                  </a:lnTo>
                  <a:lnTo>
                    <a:pt x="3100089" y="1071854"/>
                  </a:lnTo>
                  <a:lnTo>
                    <a:pt x="3103573" y="1070876"/>
                  </a:lnTo>
                  <a:lnTo>
                    <a:pt x="3107056" y="1069900"/>
                  </a:lnTo>
                  <a:lnTo>
                    <a:pt x="3110539" y="1068925"/>
                  </a:lnTo>
                  <a:lnTo>
                    <a:pt x="3114022" y="1068906"/>
                  </a:lnTo>
                  <a:lnTo>
                    <a:pt x="3117506" y="1067932"/>
                  </a:lnTo>
                  <a:lnTo>
                    <a:pt x="3120989" y="1066960"/>
                  </a:lnTo>
                  <a:lnTo>
                    <a:pt x="3124472" y="1069799"/>
                  </a:lnTo>
                  <a:lnTo>
                    <a:pt x="3127955" y="1069779"/>
                  </a:lnTo>
                  <a:lnTo>
                    <a:pt x="3131439" y="1069759"/>
                  </a:lnTo>
                  <a:lnTo>
                    <a:pt x="3134922" y="1072575"/>
                  </a:lnTo>
                  <a:lnTo>
                    <a:pt x="3138405" y="1071609"/>
                  </a:lnTo>
                  <a:lnTo>
                    <a:pt x="3141888" y="1070643"/>
                  </a:lnTo>
                  <a:lnTo>
                    <a:pt x="3145372" y="1069679"/>
                  </a:lnTo>
                  <a:lnTo>
                    <a:pt x="3148855" y="1069659"/>
                  </a:lnTo>
                  <a:lnTo>
                    <a:pt x="3152338" y="1068697"/>
                  </a:lnTo>
                  <a:lnTo>
                    <a:pt x="3155821" y="1067735"/>
                  </a:lnTo>
                  <a:lnTo>
                    <a:pt x="3159304" y="1066775"/>
                  </a:lnTo>
                  <a:lnTo>
                    <a:pt x="3162788" y="1065816"/>
                  </a:lnTo>
                  <a:lnTo>
                    <a:pt x="3166271" y="1064858"/>
                  </a:lnTo>
                  <a:lnTo>
                    <a:pt x="3169754" y="1066725"/>
                  </a:lnTo>
                  <a:lnTo>
                    <a:pt x="3173237" y="1066709"/>
                  </a:lnTo>
                  <a:lnTo>
                    <a:pt x="3176721" y="1066692"/>
                  </a:lnTo>
                  <a:lnTo>
                    <a:pt x="3180204" y="1065738"/>
                  </a:lnTo>
                  <a:lnTo>
                    <a:pt x="3183687" y="1066660"/>
                  </a:lnTo>
                  <a:lnTo>
                    <a:pt x="3187170" y="1070375"/>
                  </a:lnTo>
                  <a:lnTo>
                    <a:pt x="3190654" y="1071284"/>
                  </a:lnTo>
                  <a:lnTo>
                    <a:pt x="3194137" y="1071263"/>
                  </a:lnTo>
                  <a:lnTo>
                    <a:pt x="3197620" y="1074018"/>
                  </a:lnTo>
                  <a:lnTo>
                    <a:pt x="3201103" y="1073070"/>
                  </a:lnTo>
                  <a:lnTo>
                    <a:pt x="3204587" y="1074891"/>
                  </a:lnTo>
                  <a:lnTo>
                    <a:pt x="3208070" y="1073946"/>
                  </a:lnTo>
                  <a:lnTo>
                    <a:pt x="3211553" y="1075760"/>
                  </a:lnTo>
                  <a:lnTo>
                    <a:pt x="3215036" y="1079394"/>
                  </a:lnTo>
                  <a:lnTo>
                    <a:pt x="3218520" y="1079365"/>
                  </a:lnTo>
                  <a:lnTo>
                    <a:pt x="3222003" y="1078423"/>
                  </a:lnTo>
                  <a:lnTo>
                    <a:pt x="3225486" y="1079306"/>
                  </a:lnTo>
                  <a:lnTo>
                    <a:pt x="3228969" y="1080185"/>
                  </a:lnTo>
                  <a:lnTo>
                    <a:pt x="3232453" y="1079247"/>
                  </a:lnTo>
                  <a:lnTo>
                    <a:pt x="3235936" y="1081030"/>
                  </a:lnTo>
                  <a:lnTo>
                    <a:pt x="3239419" y="1080999"/>
                  </a:lnTo>
                  <a:lnTo>
                    <a:pt x="3242902" y="1080064"/>
                  </a:lnTo>
                  <a:lnTo>
                    <a:pt x="3246386" y="1079130"/>
                  </a:lnTo>
                  <a:lnTo>
                    <a:pt x="3249869" y="1078196"/>
                  </a:lnTo>
                  <a:lnTo>
                    <a:pt x="3253352" y="1080875"/>
                  </a:lnTo>
                  <a:lnTo>
                    <a:pt x="3256835" y="1079944"/>
                  </a:lnTo>
                  <a:lnTo>
                    <a:pt x="3260319" y="1079014"/>
                  </a:lnTo>
                  <a:lnTo>
                    <a:pt x="3263802" y="1078084"/>
                  </a:lnTo>
                  <a:lnTo>
                    <a:pt x="3267285" y="1078057"/>
                  </a:lnTo>
                  <a:lnTo>
                    <a:pt x="3270768" y="1078927"/>
                  </a:lnTo>
                  <a:lnTo>
                    <a:pt x="3274252" y="1078899"/>
                  </a:lnTo>
                  <a:lnTo>
                    <a:pt x="3277735" y="1077973"/>
                  </a:lnTo>
                  <a:lnTo>
                    <a:pt x="3281218" y="1077946"/>
                  </a:lnTo>
                  <a:lnTo>
                    <a:pt x="3284701" y="1077022"/>
                  </a:lnTo>
                  <a:lnTo>
                    <a:pt x="3288185" y="1076100"/>
                  </a:lnTo>
                  <a:lnTo>
                    <a:pt x="3291668" y="1076969"/>
                  </a:lnTo>
                  <a:lnTo>
                    <a:pt x="3295151" y="1076049"/>
                  </a:lnTo>
                  <a:lnTo>
                    <a:pt x="3298634" y="1078700"/>
                  </a:lnTo>
                  <a:lnTo>
                    <a:pt x="3302118" y="1079561"/>
                  </a:lnTo>
                  <a:lnTo>
                    <a:pt x="3305601" y="1080419"/>
                  </a:lnTo>
                  <a:lnTo>
                    <a:pt x="3309084" y="1081275"/>
                  </a:lnTo>
                  <a:lnTo>
                    <a:pt x="3312567" y="1080360"/>
                  </a:lnTo>
                  <a:lnTo>
                    <a:pt x="3316051" y="1080330"/>
                  </a:lnTo>
                  <a:lnTo>
                    <a:pt x="3319534" y="1079416"/>
                  </a:lnTo>
                  <a:lnTo>
                    <a:pt x="3323017" y="1078504"/>
                  </a:lnTo>
                  <a:lnTo>
                    <a:pt x="3326500" y="1077592"/>
                  </a:lnTo>
                  <a:lnTo>
                    <a:pt x="3329984" y="1076681"/>
                  </a:lnTo>
                  <a:lnTo>
                    <a:pt x="3333467" y="1076655"/>
                  </a:lnTo>
                  <a:lnTo>
                    <a:pt x="3336950" y="1077512"/>
                  </a:lnTo>
                  <a:lnTo>
                    <a:pt x="3340433" y="1077485"/>
                  </a:lnTo>
                  <a:lnTo>
                    <a:pt x="3343917" y="1078338"/>
                  </a:lnTo>
                  <a:lnTo>
                    <a:pt x="3347400" y="1078310"/>
                  </a:lnTo>
                  <a:lnTo>
                    <a:pt x="3350883" y="1077405"/>
                  </a:lnTo>
                  <a:lnTo>
                    <a:pt x="3354366" y="1076501"/>
                  </a:lnTo>
                  <a:lnTo>
                    <a:pt x="3357850" y="1077352"/>
                  </a:lnTo>
                  <a:lnTo>
                    <a:pt x="3361333" y="1079949"/>
                  </a:lnTo>
                  <a:lnTo>
                    <a:pt x="3364816" y="1079920"/>
                  </a:lnTo>
                  <a:lnTo>
                    <a:pt x="3368299" y="1079019"/>
                  </a:lnTo>
                  <a:lnTo>
                    <a:pt x="3371783" y="1081601"/>
                  </a:lnTo>
                  <a:lnTo>
                    <a:pt x="3375266" y="1084169"/>
                  </a:lnTo>
                  <a:lnTo>
                    <a:pt x="3378749" y="1083271"/>
                  </a:lnTo>
                  <a:lnTo>
                    <a:pt x="3382232" y="1085827"/>
                  </a:lnTo>
                  <a:lnTo>
                    <a:pt x="3385716" y="1085793"/>
                  </a:lnTo>
                  <a:lnTo>
                    <a:pt x="3389199" y="1084898"/>
                  </a:lnTo>
                  <a:lnTo>
                    <a:pt x="3392682" y="1085724"/>
                  </a:lnTo>
                  <a:lnTo>
                    <a:pt x="3396165" y="1085690"/>
                  </a:lnTo>
                  <a:lnTo>
                    <a:pt x="3399649" y="1085655"/>
                  </a:lnTo>
                  <a:lnTo>
                    <a:pt x="3403132" y="1086477"/>
                  </a:lnTo>
                  <a:lnTo>
                    <a:pt x="3406615" y="1086442"/>
                  </a:lnTo>
                  <a:lnTo>
                    <a:pt x="3410098" y="1085553"/>
                  </a:lnTo>
                  <a:lnTo>
                    <a:pt x="3413582" y="1084665"/>
                  </a:lnTo>
                  <a:lnTo>
                    <a:pt x="3417065" y="1083777"/>
                  </a:lnTo>
                  <a:lnTo>
                    <a:pt x="3420548" y="1082891"/>
                  </a:lnTo>
                  <a:lnTo>
                    <a:pt x="3424031" y="1083713"/>
                  </a:lnTo>
                  <a:lnTo>
                    <a:pt x="3427515" y="1083681"/>
                  </a:lnTo>
                  <a:lnTo>
                    <a:pt x="3430998" y="1082797"/>
                  </a:lnTo>
                  <a:lnTo>
                    <a:pt x="3434481" y="1084467"/>
                  </a:lnTo>
                  <a:lnTo>
                    <a:pt x="3437964" y="1084434"/>
                  </a:lnTo>
                  <a:lnTo>
                    <a:pt x="3441447" y="1083553"/>
                  </a:lnTo>
                  <a:lnTo>
                    <a:pt x="3444931" y="1082673"/>
                  </a:lnTo>
                  <a:lnTo>
                    <a:pt x="3448414" y="1082642"/>
                  </a:lnTo>
                  <a:lnTo>
                    <a:pt x="3451897" y="1081764"/>
                  </a:lnTo>
                  <a:lnTo>
                    <a:pt x="3455380" y="1083426"/>
                  </a:lnTo>
                  <a:lnTo>
                    <a:pt x="3458864" y="1085083"/>
                  </a:lnTo>
                  <a:lnTo>
                    <a:pt x="3462347" y="1084207"/>
                  </a:lnTo>
                  <a:lnTo>
                    <a:pt x="3465830" y="1084175"/>
                  </a:lnTo>
                  <a:lnTo>
                    <a:pt x="3469313" y="1087502"/>
                  </a:lnTo>
                  <a:lnTo>
                    <a:pt x="3472797" y="1088303"/>
                  </a:lnTo>
                  <a:lnTo>
                    <a:pt x="3476280" y="1090771"/>
                  </a:lnTo>
                  <a:lnTo>
                    <a:pt x="3479763" y="1089899"/>
                  </a:lnTo>
                  <a:lnTo>
                    <a:pt x="3483246" y="108902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572565"/>
              <a:ext cx="3483246" cy="1979501"/>
            </a:xfrm>
            <a:custGeom>
              <a:avLst/>
              <a:gdLst/>
              <a:ahLst/>
              <a:cxnLst/>
              <a:rect l="0" t="0" r="0" b="0"/>
              <a:pathLst>
                <a:path w="3483246" h="1979501">
                  <a:moveTo>
                    <a:pt x="0" y="1979501"/>
                  </a:moveTo>
                  <a:lnTo>
                    <a:pt x="3483" y="834788"/>
                  </a:lnTo>
                  <a:lnTo>
                    <a:pt x="6966" y="1218148"/>
                  </a:lnTo>
                  <a:lnTo>
                    <a:pt x="10449" y="1044117"/>
                  </a:lnTo>
                  <a:lnTo>
                    <a:pt x="13932" y="923416"/>
                  </a:lnTo>
                  <a:lnTo>
                    <a:pt x="17416" y="906806"/>
                  </a:lnTo>
                  <a:lnTo>
                    <a:pt x="20899" y="766950"/>
                  </a:lnTo>
                  <a:lnTo>
                    <a:pt x="24382" y="642432"/>
                  </a:lnTo>
                  <a:lnTo>
                    <a:pt x="27865" y="530861"/>
                  </a:lnTo>
                  <a:lnTo>
                    <a:pt x="31349" y="504757"/>
                  </a:lnTo>
                  <a:lnTo>
                    <a:pt x="34832" y="483187"/>
                  </a:lnTo>
                  <a:lnTo>
                    <a:pt x="38315" y="401349"/>
                  </a:lnTo>
                  <a:lnTo>
                    <a:pt x="41798" y="390205"/>
                  </a:lnTo>
                  <a:lnTo>
                    <a:pt x="45282" y="320831"/>
                  </a:lnTo>
                  <a:lnTo>
                    <a:pt x="48765" y="256359"/>
                  </a:lnTo>
                  <a:lnTo>
                    <a:pt x="52248" y="256359"/>
                  </a:lnTo>
                  <a:lnTo>
                    <a:pt x="55731" y="200164"/>
                  </a:lnTo>
                  <a:lnTo>
                    <a:pt x="59215" y="147447"/>
                  </a:lnTo>
                  <a:lnTo>
                    <a:pt x="62698" y="206588"/>
                  </a:lnTo>
                  <a:lnTo>
                    <a:pt x="66181" y="209279"/>
                  </a:lnTo>
                  <a:lnTo>
                    <a:pt x="69664" y="211694"/>
                  </a:lnTo>
                  <a:lnTo>
                    <a:pt x="73148" y="169241"/>
                  </a:lnTo>
                  <a:lnTo>
                    <a:pt x="76631" y="215850"/>
                  </a:lnTo>
                  <a:lnTo>
                    <a:pt x="80114" y="256359"/>
                  </a:lnTo>
                  <a:lnTo>
                    <a:pt x="83597" y="219299"/>
                  </a:lnTo>
                  <a:lnTo>
                    <a:pt x="87081" y="220812"/>
                  </a:lnTo>
                  <a:lnTo>
                    <a:pt x="90564" y="186672"/>
                  </a:lnTo>
                  <a:lnTo>
                    <a:pt x="94047" y="153858"/>
                  </a:lnTo>
                  <a:lnTo>
                    <a:pt x="97530" y="122293"/>
                  </a:lnTo>
                  <a:lnTo>
                    <a:pt x="101014" y="91908"/>
                  </a:lnTo>
                  <a:lnTo>
                    <a:pt x="104497" y="62638"/>
                  </a:lnTo>
                  <a:lnTo>
                    <a:pt x="107980" y="34423"/>
                  </a:lnTo>
                  <a:lnTo>
                    <a:pt x="111463" y="7206"/>
                  </a:lnTo>
                  <a:lnTo>
                    <a:pt x="114947" y="15810"/>
                  </a:lnTo>
                  <a:lnTo>
                    <a:pt x="118430" y="0"/>
                  </a:lnTo>
                  <a:lnTo>
                    <a:pt x="121913" y="62638"/>
                  </a:lnTo>
                  <a:lnTo>
                    <a:pt x="125396" y="38391"/>
                  </a:lnTo>
                  <a:lnTo>
                    <a:pt x="128880" y="74216"/>
                  </a:lnTo>
                  <a:lnTo>
                    <a:pt x="132363" y="51229"/>
                  </a:lnTo>
                  <a:lnTo>
                    <a:pt x="135846" y="28901"/>
                  </a:lnTo>
                  <a:lnTo>
                    <a:pt x="139329" y="115040"/>
                  </a:lnTo>
                  <a:lnTo>
                    <a:pt x="142813" y="143201"/>
                  </a:lnTo>
                  <a:lnTo>
                    <a:pt x="146296" y="122293"/>
                  </a:lnTo>
                  <a:lnTo>
                    <a:pt x="149779" y="171367"/>
                  </a:lnTo>
                  <a:lnTo>
                    <a:pt x="153262" y="275923"/>
                  </a:lnTo>
                  <a:lnTo>
                    <a:pt x="156746" y="275493"/>
                  </a:lnTo>
                  <a:lnTo>
                    <a:pt x="160229" y="275081"/>
                  </a:lnTo>
                  <a:lnTo>
                    <a:pt x="163712" y="327406"/>
                  </a:lnTo>
                  <a:lnTo>
                    <a:pt x="167195" y="309112"/>
                  </a:lnTo>
                  <a:lnTo>
                    <a:pt x="170679" y="291180"/>
                  </a:lnTo>
                  <a:lnTo>
                    <a:pt x="174162" y="290497"/>
                  </a:lnTo>
                  <a:lnTo>
                    <a:pt x="177645" y="273264"/>
                  </a:lnTo>
                  <a:lnTo>
                    <a:pt x="181128" y="256359"/>
                  </a:lnTo>
                  <a:lnTo>
                    <a:pt x="184612" y="239772"/>
                  </a:lnTo>
                  <a:lnTo>
                    <a:pt x="188095" y="223495"/>
                  </a:lnTo>
                  <a:lnTo>
                    <a:pt x="191578" y="224104"/>
                  </a:lnTo>
                  <a:lnTo>
                    <a:pt x="195061" y="224690"/>
                  </a:lnTo>
                  <a:lnTo>
                    <a:pt x="198545" y="256359"/>
                  </a:lnTo>
                  <a:lnTo>
                    <a:pt x="202028" y="241214"/>
                  </a:lnTo>
                  <a:lnTo>
                    <a:pt x="205511" y="226328"/>
                  </a:lnTo>
                  <a:lnTo>
                    <a:pt x="208994" y="211694"/>
                  </a:lnTo>
                  <a:lnTo>
                    <a:pt x="212478" y="212445"/>
                  </a:lnTo>
                  <a:lnTo>
                    <a:pt x="215961" y="242199"/>
                  </a:lnTo>
                  <a:lnTo>
                    <a:pt x="219444" y="256359"/>
                  </a:lnTo>
                  <a:lnTo>
                    <a:pt x="222927" y="242645"/>
                  </a:lnTo>
                  <a:lnTo>
                    <a:pt x="226411" y="242858"/>
                  </a:lnTo>
                  <a:lnTo>
                    <a:pt x="229894" y="229563"/>
                  </a:lnTo>
                  <a:lnTo>
                    <a:pt x="233377" y="243264"/>
                  </a:lnTo>
                  <a:lnTo>
                    <a:pt x="236860" y="256359"/>
                  </a:lnTo>
                  <a:lnTo>
                    <a:pt x="240344" y="250674"/>
                  </a:lnTo>
                  <a:lnTo>
                    <a:pt x="243827" y="268708"/>
                  </a:lnTo>
                  <a:lnTo>
                    <a:pt x="247310" y="268535"/>
                  </a:lnTo>
                  <a:lnTo>
                    <a:pt x="250793" y="256359"/>
                  </a:lnTo>
                  <a:lnTo>
                    <a:pt x="254277" y="261911"/>
                  </a:lnTo>
                  <a:lnTo>
                    <a:pt x="257760" y="256359"/>
                  </a:lnTo>
                  <a:lnTo>
                    <a:pt x="261243" y="244670"/>
                  </a:lnTo>
                  <a:lnTo>
                    <a:pt x="264726" y="256359"/>
                  </a:lnTo>
                  <a:lnTo>
                    <a:pt x="268210" y="244976"/>
                  </a:lnTo>
                  <a:lnTo>
                    <a:pt x="271693" y="233740"/>
                  </a:lnTo>
                  <a:lnTo>
                    <a:pt x="275176" y="256359"/>
                  </a:lnTo>
                  <a:lnTo>
                    <a:pt x="278659" y="245405"/>
                  </a:lnTo>
                  <a:lnTo>
                    <a:pt x="282143" y="245542"/>
                  </a:lnTo>
                  <a:lnTo>
                    <a:pt x="285626" y="234857"/>
                  </a:lnTo>
                  <a:lnTo>
                    <a:pt x="289109" y="224301"/>
                  </a:lnTo>
                  <a:lnTo>
                    <a:pt x="292592" y="224690"/>
                  </a:lnTo>
                  <a:lnTo>
                    <a:pt x="296075" y="214386"/>
                  </a:lnTo>
                  <a:lnTo>
                    <a:pt x="299559" y="204203"/>
                  </a:lnTo>
                  <a:lnTo>
                    <a:pt x="303042" y="194141"/>
                  </a:lnTo>
                  <a:lnTo>
                    <a:pt x="306525" y="215850"/>
                  </a:lnTo>
                  <a:lnTo>
                    <a:pt x="310008" y="285217"/>
                  </a:lnTo>
                  <a:lnTo>
                    <a:pt x="313492" y="275493"/>
                  </a:lnTo>
                  <a:lnTo>
                    <a:pt x="316975" y="275285"/>
                  </a:lnTo>
                  <a:lnTo>
                    <a:pt x="320458" y="265771"/>
                  </a:lnTo>
                  <a:lnTo>
                    <a:pt x="323941" y="274882"/>
                  </a:lnTo>
                  <a:lnTo>
                    <a:pt x="327425" y="274687"/>
                  </a:lnTo>
                  <a:lnTo>
                    <a:pt x="330908" y="283467"/>
                  </a:lnTo>
                  <a:lnTo>
                    <a:pt x="334391" y="283005"/>
                  </a:lnTo>
                  <a:lnTo>
                    <a:pt x="337874" y="291531"/>
                  </a:lnTo>
                  <a:lnTo>
                    <a:pt x="341358" y="282607"/>
                  </a:lnTo>
                  <a:lnTo>
                    <a:pt x="344841" y="273771"/>
                  </a:lnTo>
                  <a:lnTo>
                    <a:pt x="348324" y="265022"/>
                  </a:lnTo>
                  <a:lnTo>
                    <a:pt x="351807" y="281839"/>
                  </a:lnTo>
                  <a:lnTo>
                    <a:pt x="355291" y="280415"/>
                  </a:lnTo>
                  <a:lnTo>
                    <a:pt x="358774" y="289522"/>
                  </a:lnTo>
                  <a:lnTo>
                    <a:pt x="362257" y="281114"/>
                  </a:lnTo>
                  <a:lnTo>
                    <a:pt x="365740" y="280882"/>
                  </a:lnTo>
                  <a:lnTo>
                    <a:pt x="369224" y="288601"/>
                  </a:lnTo>
                  <a:lnTo>
                    <a:pt x="372707" y="309613"/>
                  </a:lnTo>
                  <a:lnTo>
                    <a:pt x="376190" y="308976"/>
                  </a:lnTo>
                  <a:lnTo>
                    <a:pt x="379673" y="308350"/>
                  </a:lnTo>
                  <a:lnTo>
                    <a:pt x="383157" y="324770"/>
                  </a:lnTo>
                  <a:lnTo>
                    <a:pt x="386640" y="331386"/>
                  </a:lnTo>
                  <a:lnTo>
                    <a:pt x="390123" y="344858"/>
                  </a:lnTo>
                  <a:lnTo>
                    <a:pt x="393606" y="344115"/>
                  </a:lnTo>
                  <a:lnTo>
                    <a:pt x="397090" y="336469"/>
                  </a:lnTo>
                  <a:lnTo>
                    <a:pt x="400573" y="328886"/>
                  </a:lnTo>
                  <a:lnTo>
                    <a:pt x="404056" y="321365"/>
                  </a:lnTo>
                  <a:lnTo>
                    <a:pt x="407539" y="320831"/>
                  </a:lnTo>
                  <a:lnTo>
                    <a:pt x="411023" y="313435"/>
                  </a:lnTo>
                  <a:lnTo>
                    <a:pt x="414506" y="312971"/>
                  </a:lnTo>
                  <a:lnTo>
                    <a:pt x="417989" y="305696"/>
                  </a:lnTo>
                  <a:lnTo>
                    <a:pt x="421472" y="298479"/>
                  </a:lnTo>
                  <a:lnTo>
                    <a:pt x="424956" y="304910"/>
                  </a:lnTo>
                  <a:lnTo>
                    <a:pt x="428439" y="297811"/>
                  </a:lnTo>
                  <a:lnTo>
                    <a:pt x="431922" y="297484"/>
                  </a:lnTo>
                  <a:lnTo>
                    <a:pt x="435405" y="290497"/>
                  </a:lnTo>
                  <a:lnTo>
                    <a:pt x="438889" y="299176"/>
                  </a:lnTo>
                  <a:lnTo>
                    <a:pt x="442372" y="303050"/>
                  </a:lnTo>
                  <a:lnTo>
                    <a:pt x="445855" y="296229"/>
                  </a:lnTo>
                  <a:lnTo>
                    <a:pt x="449338" y="291346"/>
                  </a:lnTo>
                  <a:lnTo>
                    <a:pt x="452822" y="320831"/>
                  </a:lnTo>
                  <a:lnTo>
                    <a:pt x="456305" y="326496"/>
                  </a:lnTo>
                  <a:lnTo>
                    <a:pt x="459788" y="338046"/>
                  </a:lnTo>
                  <a:lnTo>
                    <a:pt x="463271" y="331494"/>
                  </a:lnTo>
                  <a:lnTo>
                    <a:pt x="466755" y="324988"/>
                  </a:lnTo>
                  <a:lnTo>
                    <a:pt x="470238" y="318529"/>
                  </a:lnTo>
                  <a:lnTo>
                    <a:pt x="473721" y="318945"/>
                  </a:lnTo>
                  <a:lnTo>
                    <a:pt x="477204" y="317654"/>
                  </a:lnTo>
                  <a:lnTo>
                    <a:pt x="480688" y="329476"/>
                  </a:lnTo>
                  <a:lnTo>
                    <a:pt x="484171" y="345462"/>
                  </a:lnTo>
                  <a:lnTo>
                    <a:pt x="487654" y="344858"/>
                  </a:lnTo>
                  <a:lnTo>
                    <a:pt x="491137" y="338682"/>
                  </a:lnTo>
                  <a:lnTo>
                    <a:pt x="494621" y="332547"/>
                  </a:lnTo>
                  <a:lnTo>
                    <a:pt x="498104" y="326453"/>
                  </a:lnTo>
                  <a:lnTo>
                    <a:pt x="501587" y="325986"/>
                  </a:lnTo>
                  <a:lnTo>
                    <a:pt x="505070" y="347363"/>
                  </a:lnTo>
                  <a:lnTo>
                    <a:pt x="508554" y="341400"/>
                  </a:lnTo>
                  <a:lnTo>
                    <a:pt x="512037" y="362000"/>
                  </a:lnTo>
                  <a:lnTo>
                    <a:pt x="515520" y="361330"/>
                  </a:lnTo>
                  <a:lnTo>
                    <a:pt x="519003" y="355494"/>
                  </a:lnTo>
                  <a:lnTo>
                    <a:pt x="522487" y="360014"/>
                  </a:lnTo>
                  <a:lnTo>
                    <a:pt x="525970" y="359369"/>
                  </a:lnTo>
                  <a:lnTo>
                    <a:pt x="529453" y="353648"/>
                  </a:lnTo>
                  <a:lnTo>
                    <a:pt x="532936" y="347961"/>
                  </a:lnTo>
                  <a:lnTo>
                    <a:pt x="536420" y="352455"/>
                  </a:lnTo>
                  <a:lnTo>
                    <a:pt x="539903" y="351869"/>
                  </a:lnTo>
                  <a:lnTo>
                    <a:pt x="543386" y="346292"/>
                  </a:lnTo>
                  <a:lnTo>
                    <a:pt x="546869" y="340748"/>
                  </a:lnTo>
                  <a:lnTo>
                    <a:pt x="550353" y="335237"/>
                  </a:lnTo>
                  <a:lnTo>
                    <a:pt x="553836" y="329759"/>
                  </a:lnTo>
                  <a:lnTo>
                    <a:pt x="557319" y="324314"/>
                  </a:lnTo>
                  <a:lnTo>
                    <a:pt x="560802" y="318901"/>
                  </a:lnTo>
                  <a:lnTo>
                    <a:pt x="564286" y="328457"/>
                  </a:lnTo>
                  <a:lnTo>
                    <a:pt x="567769" y="332925"/>
                  </a:lnTo>
                  <a:lnTo>
                    <a:pt x="571252" y="335171"/>
                  </a:lnTo>
                  <a:lnTo>
                    <a:pt x="574735" y="341629"/>
                  </a:lnTo>
                  <a:lnTo>
                    <a:pt x="578218" y="369106"/>
                  </a:lnTo>
                  <a:lnTo>
                    <a:pt x="581702" y="363904"/>
                  </a:lnTo>
                  <a:lnTo>
                    <a:pt x="585185" y="358732"/>
                  </a:lnTo>
                  <a:lnTo>
                    <a:pt x="588668" y="362710"/>
                  </a:lnTo>
                  <a:lnTo>
                    <a:pt x="592151" y="357598"/>
                  </a:lnTo>
                  <a:lnTo>
                    <a:pt x="595635" y="352514"/>
                  </a:lnTo>
                  <a:lnTo>
                    <a:pt x="599118" y="347457"/>
                  </a:lnTo>
                  <a:lnTo>
                    <a:pt x="602601" y="346958"/>
                  </a:lnTo>
                  <a:lnTo>
                    <a:pt x="606084" y="350947"/>
                  </a:lnTo>
                  <a:lnTo>
                    <a:pt x="609568" y="351880"/>
                  </a:lnTo>
                  <a:lnTo>
                    <a:pt x="613051" y="358732"/>
                  </a:lnTo>
                  <a:lnTo>
                    <a:pt x="616534" y="353821"/>
                  </a:lnTo>
                  <a:lnTo>
                    <a:pt x="620017" y="348935"/>
                  </a:lnTo>
                  <a:lnTo>
                    <a:pt x="623501" y="352793"/>
                  </a:lnTo>
                  <a:lnTo>
                    <a:pt x="626984" y="352287"/>
                  </a:lnTo>
                  <a:lnTo>
                    <a:pt x="630467" y="347482"/>
                  </a:lnTo>
                  <a:lnTo>
                    <a:pt x="633950" y="342702"/>
                  </a:lnTo>
                  <a:lnTo>
                    <a:pt x="637434" y="363453"/>
                  </a:lnTo>
                  <a:lnTo>
                    <a:pt x="640917" y="362907"/>
                  </a:lnTo>
                  <a:lnTo>
                    <a:pt x="644400" y="366502"/>
                  </a:lnTo>
                  <a:lnTo>
                    <a:pt x="647883" y="365947"/>
                  </a:lnTo>
                  <a:lnTo>
                    <a:pt x="651367" y="365398"/>
                  </a:lnTo>
                  <a:lnTo>
                    <a:pt x="654850" y="360778"/>
                  </a:lnTo>
                  <a:lnTo>
                    <a:pt x="658333" y="356180"/>
                  </a:lnTo>
                  <a:lnTo>
                    <a:pt x="661816" y="351687"/>
                  </a:lnTo>
                  <a:lnTo>
                    <a:pt x="665300" y="355106"/>
                  </a:lnTo>
                  <a:lnTo>
                    <a:pt x="668783" y="350667"/>
                  </a:lnTo>
                  <a:lnTo>
                    <a:pt x="672266" y="355495"/>
                  </a:lnTo>
                  <a:lnTo>
                    <a:pt x="675749" y="352321"/>
                  </a:lnTo>
                  <a:lnTo>
                    <a:pt x="679233" y="349168"/>
                  </a:lnTo>
                  <a:lnTo>
                    <a:pt x="682716" y="348846"/>
                  </a:lnTo>
                  <a:lnTo>
                    <a:pt x="686199" y="348402"/>
                  </a:lnTo>
                  <a:lnTo>
                    <a:pt x="689682" y="347961"/>
                  </a:lnTo>
                  <a:lnTo>
                    <a:pt x="693166" y="343591"/>
                  </a:lnTo>
                  <a:lnTo>
                    <a:pt x="696649" y="339242"/>
                  </a:lnTo>
                  <a:lnTo>
                    <a:pt x="700132" y="337981"/>
                  </a:lnTo>
                  <a:lnTo>
                    <a:pt x="703615" y="334541"/>
                  </a:lnTo>
                  <a:lnTo>
                    <a:pt x="707099" y="353497"/>
                  </a:lnTo>
                  <a:lnTo>
                    <a:pt x="710582" y="356841"/>
                  </a:lnTo>
                  <a:lnTo>
                    <a:pt x="714065" y="352602"/>
                  </a:lnTo>
                  <a:lnTo>
                    <a:pt x="717548" y="348382"/>
                  </a:lnTo>
                  <a:lnTo>
                    <a:pt x="721032" y="346652"/>
                  </a:lnTo>
                  <a:lnTo>
                    <a:pt x="724515" y="343781"/>
                  </a:lnTo>
                  <a:lnTo>
                    <a:pt x="727998" y="339619"/>
                  </a:lnTo>
                  <a:lnTo>
                    <a:pt x="731481" y="335476"/>
                  </a:lnTo>
                  <a:lnTo>
                    <a:pt x="734965" y="331352"/>
                  </a:lnTo>
                  <a:lnTo>
                    <a:pt x="738448" y="327246"/>
                  </a:lnTo>
                  <a:lnTo>
                    <a:pt x="741931" y="323158"/>
                  </a:lnTo>
                  <a:lnTo>
                    <a:pt x="745414" y="319089"/>
                  </a:lnTo>
                  <a:lnTo>
                    <a:pt x="748898" y="318808"/>
                  </a:lnTo>
                  <a:lnTo>
                    <a:pt x="752381" y="314775"/>
                  </a:lnTo>
                  <a:lnTo>
                    <a:pt x="755864" y="310760"/>
                  </a:lnTo>
                  <a:lnTo>
                    <a:pt x="759347" y="310518"/>
                  </a:lnTo>
                  <a:lnTo>
                    <a:pt x="762831" y="306540"/>
                  </a:lnTo>
                  <a:lnTo>
                    <a:pt x="766314" y="302578"/>
                  </a:lnTo>
                  <a:lnTo>
                    <a:pt x="769797" y="306099"/>
                  </a:lnTo>
                  <a:lnTo>
                    <a:pt x="773280" y="305881"/>
                  </a:lnTo>
                  <a:lnTo>
                    <a:pt x="776764" y="301973"/>
                  </a:lnTo>
                  <a:lnTo>
                    <a:pt x="780247" y="298082"/>
                  </a:lnTo>
                  <a:lnTo>
                    <a:pt x="783730" y="294207"/>
                  </a:lnTo>
                  <a:lnTo>
                    <a:pt x="787213" y="294979"/>
                  </a:lnTo>
                  <a:lnTo>
                    <a:pt x="790697" y="293881"/>
                  </a:lnTo>
                  <a:lnTo>
                    <a:pt x="794180" y="290057"/>
                  </a:lnTo>
                  <a:lnTo>
                    <a:pt x="797663" y="286249"/>
                  </a:lnTo>
                  <a:lnTo>
                    <a:pt x="801146" y="286121"/>
                  </a:lnTo>
                  <a:lnTo>
                    <a:pt x="804630" y="282346"/>
                  </a:lnTo>
                  <a:lnTo>
                    <a:pt x="808113" y="296676"/>
                  </a:lnTo>
                  <a:lnTo>
                    <a:pt x="811596" y="303607"/>
                  </a:lnTo>
                  <a:lnTo>
                    <a:pt x="815079" y="299883"/>
                  </a:lnTo>
                  <a:lnTo>
                    <a:pt x="818563" y="296174"/>
                  </a:lnTo>
                  <a:lnTo>
                    <a:pt x="822046" y="303023"/>
                  </a:lnTo>
                  <a:lnTo>
                    <a:pt x="825529" y="302831"/>
                  </a:lnTo>
                  <a:lnTo>
                    <a:pt x="829012" y="299169"/>
                  </a:lnTo>
                  <a:lnTo>
                    <a:pt x="832496" y="295522"/>
                  </a:lnTo>
                  <a:lnTo>
                    <a:pt x="835979" y="298821"/>
                  </a:lnTo>
                  <a:lnTo>
                    <a:pt x="839462" y="298650"/>
                  </a:lnTo>
                  <a:lnTo>
                    <a:pt x="842945" y="295048"/>
                  </a:lnTo>
                  <a:lnTo>
                    <a:pt x="846429" y="294892"/>
                  </a:lnTo>
                  <a:lnTo>
                    <a:pt x="849912" y="298142"/>
                  </a:lnTo>
                  <a:lnTo>
                    <a:pt x="853395" y="294585"/>
                  </a:lnTo>
                  <a:lnTo>
                    <a:pt x="856878" y="294433"/>
                  </a:lnTo>
                  <a:lnTo>
                    <a:pt x="860361" y="290903"/>
                  </a:lnTo>
                  <a:lnTo>
                    <a:pt x="863845" y="287388"/>
                  </a:lnTo>
                  <a:lnTo>
                    <a:pt x="867328" y="287266"/>
                  </a:lnTo>
                  <a:lnTo>
                    <a:pt x="870811" y="283778"/>
                  </a:lnTo>
                  <a:lnTo>
                    <a:pt x="874294" y="293691"/>
                  </a:lnTo>
                  <a:lnTo>
                    <a:pt x="877778" y="290231"/>
                  </a:lnTo>
                  <a:lnTo>
                    <a:pt x="881261" y="290100"/>
                  </a:lnTo>
                  <a:lnTo>
                    <a:pt x="884744" y="286668"/>
                  </a:lnTo>
                  <a:lnTo>
                    <a:pt x="888227" y="283249"/>
                  </a:lnTo>
                  <a:lnTo>
                    <a:pt x="891711" y="283145"/>
                  </a:lnTo>
                  <a:lnTo>
                    <a:pt x="895194" y="283043"/>
                  </a:lnTo>
                  <a:lnTo>
                    <a:pt x="898677" y="279663"/>
                  </a:lnTo>
                  <a:lnTo>
                    <a:pt x="902160" y="276296"/>
                  </a:lnTo>
                  <a:lnTo>
                    <a:pt x="905644" y="274714"/>
                  </a:lnTo>
                  <a:lnTo>
                    <a:pt x="909127" y="272879"/>
                  </a:lnTo>
                  <a:lnTo>
                    <a:pt x="912610" y="274439"/>
                  </a:lnTo>
                  <a:lnTo>
                    <a:pt x="916093" y="279226"/>
                  </a:lnTo>
                  <a:lnTo>
                    <a:pt x="919577" y="275923"/>
                  </a:lnTo>
                  <a:lnTo>
                    <a:pt x="923060" y="272632"/>
                  </a:lnTo>
                  <a:lnTo>
                    <a:pt x="926543" y="272571"/>
                  </a:lnTo>
                  <a:lnTo>
                    <a:pt x="930026" y="288364"/>
                  </a:lnTo>
                  <a:lnTo>
                    <a:pt x="933510" y="291371"/>
                  </a:lnTo>
                  <a:lnTo>
                    <a:pt x="936993" y="291243"/>
                  </a:lnTo>
                  <a:lnTo>
                    <a:pt x="940476" y="288015"/>
                  </a:lnTo>
                  <a:lnTo>
                    <a:pt x="943959" y="290991"/>
                  </a:lnTo>
                  <a:lnTo>
                    <a:pt x="947443" y="287786"/>
                  </a:lnTo>
                  <a:lnTo>
                    <a:pt x="950926" y="284593"/>
                  </a:lnTo>
                  <a:lnTo>
                    <a:pt x="954409" y="282170"/>
                  </a:lnTo>
                  <a:lnTo>
                    <a:pt x="957892" y="281321"/>
                  </a:lnTo>
                  <a:lnTo>
                    <a:pt x="961376" y="281232"/>
                  </a:lnTo>
                  <a:lnTo>
                    <a:pt x="964859" y="278085"/>
                  </a:lnTo>
                  <a:lnTo>
                    <a:pt x="968342" y="274948"/>
                  </a:lnTo>
                  <a:lnTo>
                    <a:pt x="971825" y="274882"/>
                  </a:lnTo>
                  <a:lnTo>
                    <a:pt x="975309" y="274817"/>
                  </a:lnTo>
                  <a:lnTo>
                    <a:pt x="978792" y="271714"/>
                  </a:lnTo>
                  <a:lnTo>
                    <a:pt x="982275" y="268621"/>
                  </a:lnTo>
                  <a:lnTo>
                    <a:pt x="985758" y="265713"/>
                  </a:lnTo>
                  <a:lnTo>
                    <a:pt x="989242" y="265507"/>
                  </a:lnTo>
                  <a:lnTo>
                    <a:pt x="992725" y="268493"/>
                  </a:lnTo>
                  <a:lnTo>
                    <a:pt x="996208" y="265444"/>
                  </a:lnTo>
                  <a:lnTo>
                    <a:pt x="999691" y="262405"/>
                  </a:lnTo>
                  <a:lnTo>
                    <a:pt x="1003175" y="262384"/>
                  </a:lnTo>
                  <a:lnTo>
                    <a:pt x="1006658" y="262363"/>
                  </a:lnTo>
                  <a:lnTo>
                    <a:pt x="1010141" y="259356"/>
                  </a:lnTo>
                  <a:lnTo>
                    <a:pt x="1013624" y="256359"/>
                  </a:lnTo>
                  <a:lnTo>
                    <a:pt x="1017108" y="265258"/>
                  </a:lnTo>
                  <a:lnTo>
                    <a:pt x="1020591" y="265228"/>
                  </a:lnTo>
                  <a:lnTo>
                    <a:pt x="1024074" y="268124"/>
                  </a:lnTo>
                  <a:lnTo>
                    <a:pt x="1027557" y="265168"/>
                  </a:lnTo>
                  <a:lnTo>
                    <a:pt x="1031041" y="268045"/>
                  </a:lnTo>
                  <a:lnTo>
                    <a:pt x="1034524" y="268006"/>
                  </a:lnTo>
                  <a:lnTo>
                    <a:pt x="1038007" y="267967"/>
                  </a:lnTo>
                  <a:lnTo>
                    <a:pt x="1041490" y="265051"/>
                  </a:lnTo>
                  <a:lnTo>
                    <a:pt x="1044974" y="262144"/>
                  </a:lnTo>
                  <a:lnTo>
                    <a:pt x="1048457" y="259246"/>
                  </a:lnTo>
                  <a:lnTo>
                    <a:pt x="1051940" y="256359"/>
                  </a:lnTo>
                  <a:lnTo>
                    <a:pt x="1055423" y="253480"/>
                  </a:lnTo>
                  <a:lnTo>
                    <a:pt x="1058907" y="259218"/>
                  </a:lnTo>
                  <a:lnTo>
                    <a:pt x="1062390" y="256359"/>
                  </a:lnTo>
                  <a:lnTo>
                    <a:pt x="1065873" y="253508"/>
                  </a:lnTo>
                  <a:lnTo>
                    <a:pt x="1069356" y="253518"/>
                  </a:lnTo>
                  <a:lnTo>
                    <a:pt x="1072840" y="253527"/>
                  </a:lnTo>
                  <a:lnTo>
                    <a:pt x="1076323" y="250704"/>
                  </a:lnTo>
                  <a:lnTo>
                    <a:pt x="1079806" y="249280"/>
                  </a:lnTo>
                  <a:lnTo>
                    <a:pt x="1083289" y="256359"/>
                  </a:lnTo>
                  <a:lnTo>
                    <a:pt x="1086773" y="256359"/>
                  </a:lnTo>
                  <a:lnTo>
                    <a:pt x="1090256" y="256359"/>
                  </a:lnTo>
                  <a:lnTo>
                    <a:pt x="1093739" y="257484"/>
                  </a:lnTo>
                  <a:lnTo>
                    <a:pt x="1097222" y="256359"/>
                  </a:lnTo>
                  <a:lnTo>
                    <a:pt x="1100706" y="253599"/>
                  </a:lnTo>
                  <a:lnTo>
                    <a:pt x="1104189" y="250848"/>
                  </a:lnTo>
                  <a:lnTo>
                    <a:pt x="1107672" y="250865"/>
                  </a:lnTo>
                  <a:lnTo>
                    <a:pt x="1111155" y="248131"/>
                  </a:lnTo>
                  <a:lnTo>
                    <a:pt x="1114639" y="245405"/>
                  </a:lnTo>
                  <a:lnTo>
                    <a:pt x="1118122" y="245440"/>
                  </a:lnTo>
                  <a:lnTo>
                    <a:pt x="1121605" y="242731"/>
                  </a:lnTo>
                  <a:lnTo>
                    <a:pt x="1125088" y="242774"/>
                  </a:lnTo>
                  <a:lnTo>
                    <a:pt x="1128572" y="242816"/>
                  </a:lnTo>
                  <a:lnTo>
                    <a:pt x="1132055" y="242858"/>
                  </a:lnTo>
                  <a:lnTo>
                    <a:pt x="1135538" y="240602"/>
                  </a:lnTo>
                  <a:lnTo>
                    <a:pt x="1139021" y="240233"/>
                  </a:lnTo>
                  <a:lnTo>
                    <a:pt x="1142505" y="237574"/>
                  </a:lnTo>
                  <a:lnTo>
                    <a:pt x="1145988" y="237631"/>
                  </a:lnTo>
                  <a:lnTo>
                    <a:pt x="1149471" y="235178"/>
                  </a:lnTo>
                  <a:lnTo>
                    <a:pt x="1152954" y="235054"/>
                  </a:lnTo>
                  <a:lnTo>
                    <a:pt x="1156437" y="237802"/>
                  </a:lnTo>
                  <a:lnTo>
                    <a:pt x="1159921" y="235183"/>
                  </a:lnTo>
                  <a:lnTo>
                    <a:pt x="1163404" y="232572"/>
                  </a:lnTo>
                  <a:lnTo>
                    <a:pt x="1166887" y="235311"/>
                  </a:lnTo>
                  <a:lnTo>
                    <a:pt x="1170370" y="232716"/>
                  </a:lnTo>
                  <a:lnTo>
                    <a:pt x="1173854" y="230128"/>
                  </a:lnTo>
                  <a:lnTo>
                    <a:pt x="1177337" y="227548"/>
                  </a:lnTo>
                  <a:lnTo>
                    <a:pt x="1180820" y="227634"/>
                  </a:lnTo>
                  <a:lnTo>
                    <a:pt x="1184303" y="225069"/>
                  </a:lnTo>
                  <a:lnTo>
                    <a:pt x="1187787" y="225163"/>
                  </a:lnTo>
                  <a:lnTo>
                    <a:pt x="1191270" y="222613"/>
                  </a:lnTo>
                  <a:lnTo>
                    <a:pt x="1194753" y="227975"/>
                  </a:lnTo>
                  <a:lnTo>
                    <a:pt x="1198236" y="225440"/>
                  </a:lnTo>
                  <a:lnTo>
                    <a:pt x="1201720" y="222912"/>
                  </a:lnTo>
                  <a:lnTo>
                    <a:pt x="1205203" y="220392"/>
                  </a:lnTo>
                  <a:lnTo>
                    <a:pt x="1208686" y="217879"/>
                  </a:lnTo>
                  <a:lnTo>
                    <a:pt x="1212169" y="215374"/>
                  </a:lnTo>
                  <a:lnTo>
                    <a:pt x="1215653" y="218105"/>
                  </a:lnTo>
                  <a:lnTo>
                    <a:pt x="1219136" y="215613"/>
                  </a:lnTo>
                  <a:lnTo>
                    <a:pt x="1222619" y="220915"/>
                  </a:lnTo>
                  <a:lnTo>
                    <a:pt x="1226102" y="218438"/>
                  </a:lnTo>
                  <a:lnTo>
                    <a:pt x="1229586" y="218548"/>
                  </a:lnTo>
                  <a:lnTo>
                    <a:pt x="1233069" y="216084"/>
                  </a:lnTo>
                  <a:lnTo>
                    <a:pt x="1236552" y="213628"/>
                  </a:lnTo>
                  <a:lnTo>
                    <a:pt x="1240035" y="212528"/>
                  </a:lnTo>
                  <a:lnTo>
                    <a:pt x="1243519" y="211309"/>
                  </a:lnTo>
                  <a:lnTo>
                    <a:pt x="1247002" y="208874"/>
                  </a:lnTo>
                  <a:lnTo>
                    <a:pt x="1250485" y="209010"/>
                  </a:lnTo>
                  <a:lnTo>
                    <a:pt x="1253968" y="206588"/>
                  </a:lnTo>
                  <a:lnTo>
                    <a:pt x="1257452" y="204174"/>
                  </a:lnTo>
                  <a:lnTo>
                    <a:pt x="1260935" y="202784"/>
                  </a:lnTo>
                  <a:lnTo>
                    <a:pt x="1264418" y="212073"/>
                  </a:lnTo>
                  <a:lnTo>
                    <a:pt x="1267901" y="217216"/>
                  </a:lnTo>
                  <a:lnTo>
                    <a:pt x="1271385" y="214827"/>
                  </a:lnTo>
                  <a:lnTo>
                    <a:pt x="1274868" y="217435"/>
                  </a:lnTo>
                  <a:lnTo>
                    <a:pt x="1278351" y="217543"/>
                  </a:lnTo>
                  <a:lnTo>
                    <a:pt x="1281834" y="227490"/>
                  </a:lnTo>
                  <a:lnTo>
                    <a:pt x="1285318" y="225127"/>
                  </a:lnTo>
                  <a:lnTo>
                    <a:pt x="1288801" y="222770"/>
                  </a:lnTo>
                  <a:lnTo>
                    <a:pt x="1292284" y="220420"/>
                  </a:lnTo>
                  <a:lnTo>
                    <a:pt x="1295767" y="218536"/>
                  </a:lnTo>
                  <a:lnTo>
                    <a:pt x="1299251" y="223451"/>
                  </a:lnTo>
                  <a:lnTo>
                    <a:pt x="1302734" y="223137"/>
                  </a:lnTo>
                  <a:lnTo>
                    <a:pt x="1306217" y="223227"/>
                  </a:lnTo>
                  <a:lnTo>
                    <a:pt x="1309700" y="223317"/>
                  </a:lnTo>
                  <a:lnTo>
                    <a:pt x="1313184" y="221004"/>
                  </a:lnTo>
                  <a:lnTo>
                    <a:pt x="1316667" y="218697"/>
                  </a:lnTo>
                  <a:lnTo>
                    <a:pt x="1320150" y="216397"/>
                  </a:lnTo>
                  <a:lnTo>
                    <a:pt x="1323633" y="214103"/>
                  </a:lnTo>
                  <a:lnTo>
                    <a:pt x="1327117" y="211815"/>
                  </a:lnTo>
                  <a:lnTo>
                    <a:pt x="1330600" y="211934"/>
                  </a:lnTo>
                  <a:lnTo>
                    <a:pt x="1334083" y="209658"/>
                  </a:lnTo>
                  <a:lnTo>
                    <a:pt x="1337566" y="219299"/>
                  </a:lnTo>
                  <a:lnTo>
                    <a:pt x="1341050" y="217034"/>
                  </a:lnTo>
                  <a:lnTo>
                    <a:pt x="1344533" y="214775"/>
                  </a:lnTo>
                  <a:lnTo>
                    <a:pt x="1348016" y="212523"/>
                  </a:lnTo>
                  <a:lnTo>
                    <a:pt x="1351499" y="210276"/>
                  </a:lnTo>
                  <a:lnTo>
                    <a:pt x="1354983" y="208035"/>
                  </a:lnTo>
                  <a:lnTo>
                    <a:pt x="1358466" y="205800"/>
                  </a:lnTo>
                  <a:lnTo>
                    <a:pt x="1361949" y="205933"/>
                  </a:lnTo>
                  <a:lnTo>
                    <a:pt x="1365432" y="206066"/>
                  </a:lnTo>
                  <a:lnTo>
                    <a:pt x="1368916" y="203848"/>
                  </a:lnTo>
                  <a:lnTo>
                    <a:pt x="1372399" y="203985"/>
                  </a:lnTo>
                  <a:lnTo>
                    <a:pt x="1375882" y="204122"/>
                  </a:lnTo>
                  <a:lnTo>
                    <a:pt x="1379365" y="205116"/>
                  </a:lnTo>
                  <a:lnTo>
                    <a:pt x="1382849" y="204393"/>
                  </a:lnTo>
                  <a:lnTo>
                    <a:pt x="1386332" y="209158"/>
                  </a:lnTo>
                  <a:lnTo>
                    <a:pt x="1389815" y="208406"/>
                  </a:lnTo>
                  <a:lnTo>
                    <a:pt x="1393298" y="207100"/>
                  </a:lnTo>
                  <a:lnTo>
                    <a:pt x="1396782" y="204927"/>
                  </a:lnTo>
                  <a:lnTo>
                    <a:pt x="1400265" y="209640"/>
                  </a:lnTo>
                  <a:lnTo>
                    <a:pt x="1403748" y="209759"/>
                  </a:lnTo>
                  <a:lnTo>
                    <a:pt x="1407231" y="207602"/>
                  </a:lnTo>
                  <a:lnTo>
                    <a:pt x="1410715" y="207726"/>
                  </a:lnTo>
                  <a:lnTo>
                    <a:pt x="1414198" y="205579"/>
                  </a:lnTo>
                  <a:lnTo>
                    <a:pt x="1417681" y="203437"/>
                  </a:lnTo>
                  <a:lnTo>
                    <a:pt x="1421164" y="203571"/>
                  </a:lnTo>
                  <a:lnTo>
                    <a:pt x="1424648" y="204633"/>
                  </a:lnTo>
                  <a:lnTo>
                    <a:pt x="1428131" y="206089"/>
                  </a:lnTo>
                  <a:lnTo>
                    <a:pt x="1431614" y="210690"/>
                  </a:lnTo>
                  <a:lnTo>
                    <a:pt x="1435097" y="210804"/>
                  </a:lnTo>
                  <a:lnTo>
                    <a:pt x="1438580" y="210917"/>
                  </a:lnTo>
                  <a:lnTo>
                    <a:pt x="1442064" y="211030"/>
                  </a:lnTo>
                  <a:lnTo>
                    <a:pt x="1445547" y="208930"/>
                  </a:lnTo>
                  <a:lnTo>
                    <a:pt x="1449030" y="206835"/>
                  </a:lnTo>
                  <a:lnTo>
                    <a:pt x="1452513" y="206957"/>
                  </a:lnTo>
                  <a:lnTo>
                    <a:pt x="1455997" y="207078"/>
                  </a:lnTo>
                  <a:lnTo>
                    <a:pt x="1459480" y="207199"/>
                  </a:lnTo>
                  <a:lnTo>
                    <a:pt x="1462963" y="205124"/>
                  </a:lnTo>
                  <a:lnTo>
                    <a:pt x="1466446" y="203054"/>
                  </a:lnTo>
                  <a:lnTo>
                    <a:pt x="1469930" y="209738"/>
                  </a:lnTo>
                  <a:lnTo>
                    <a:pt x="1473413" y="207677"/>
                  </a:lnTo>
                  <a:lnTo>
                    <a:pt x="1476896" y="207795"/>
                  </a:lnTo>
                  <a:lnTo>
                    <a:pt x="1480379" y="207913"/>
                  </a:lnTo>
                  <a:lnTo>
                    <a:pt x="1483863" y="210304"/>
                  </a:lnTo>
                  <a:lnTo>
                    <a:pt x="1487346" y="216724"/>
                  </a:lnTo>
                  <a:lnTo>
                    <a:pt x="1490829" y="214687"/>
                  </a:lnTo>
                  <a:lnTo>
                    <a:pt x="1494312" y="212655"/>
                  </a:lnTo>
                  <a:lnTo>
                    <a:pt x="1497796" y="214822"/>
                  </a:lnTo>
                  <a:lnTo>
                    <a:pt x="1501279" y="214984"/>
                  </a:lnTo>
                  <a:lnTo>
                    <a:pt x="1504762" y="212966"/>
                  </a:lnTo>
                  <a:lnTo>
                    <a:pt x="1508245" y="210953"/>
                  </a:lnTo>
                  <a:lnTo>
                    <a:pt x="1511729" y="213171"/>
                  </a:lnTo>
                  <a:lnTo>
                    <a:pt x="1515212" y="215374"/>
                  </a:lnTo>
                  <a:lnTo>
                    <a:pt x="1518695" y="216909"/>
                  </a:lnTo>
                  <a:lnTo>
                    <a:pt x="1522178" y="215566"/>
                  </a:lnTo>
                  <a:lnTo>
                    <a:pt x="1525662" y="213576"/>
                  </a:lnTo>
                  <a:lnTo>
                    <a:pt x="1529145" y="213675"/>
                  </a:lnTo>
                  <a:lnTo>
                    <a:pt x="1532628" y="226155"/>
                  </a:lnTo>
                  <a:lnTo>
                    <a:pt x="1536111" y="225691"/>
                  </a:lnTo>
                  <a:lnTo>
                    <a:pt x="1539595" y="224252"/>
                  </a:lnTo>
                  <a:lnTo>
                    <a:pt x="1543078" y="224326"/>
                  </a:lnTo>
                  <a:lnTo>
                    <a:pt x="1546561" y="224400"/>
                  </a:lnTo>
                  <a:lnTo>
                    <a:pt x="1550044" y="222441"/>
                  </a:lnTo>
                  <a:lnTo>
                    <a:pt x="1553528" y="220486"/>
                  </a:lnTo>
                  <a:lnTo>
                    <a:pt x="1557011" y="223836"/>
                  </a:lnTo>
                  <a:lnTo>
                    <a:pt x="1560494" y="222672"/>
                  </a:lnTo>
                  <a:lnTo>
                    <a:pt x="1563977" y="220731"/>
                  </a:lnTo>
                  <a:lnTo>
                    <a:pt x="1567461" y="220812"/>
                  </a:lnTo>
                  <a:lnTo>
                    <a:pt x="1570944" y="218879"/>
                  </a:lnTo>
                  <a:lnTo>
                    <a:pt x="1574427" y="218963"/>
                  </a:lnTo>
                  <a:lnTo>
                    <a:pt x="1577910" y="217039"/>
                  </a:lnTo>
                  <a:lnTo>
                    <a:pt x="1581394" y="215119"/>
                  </a:lnTo>
                  <a:lnTo>
                    <a:pt x="1584877" y="213204"/>
                  </a:lnTo>
                  <a:lnTo>
                    <a:pt x="1588360" y="213301"/>
                  </a:lnTo>
                  <a:lnTo>
                    <a:pt x="1591843" y="211394"/>
                  </a:lnTo>
                  <a:lnTo>
                    <a:pt x="1595327" y="209491"/>
                  </a:lnTo>
                  <a:lnTo>
                    <a:pt x="1598810" y="209596"/>
                  </a:lnTo>
                  <a:lnTo>
                    <a:pt x="1602293" y="207701"/>
                  </a:lnTo>
                  <a:lnTo>
                    <a:pt x="1605776" y="207809"/>
                  </a:lnTo>
                  <a:lnTo>
                    <a:pt x="1609260" y="205923"/>
                  </a:lnTo>
                  <a:lnTo>
                    <a:pt x="1612743" y="204041"/>
                  </a:lnTo>
                  <a:lnTo>
                    <a:pt x="1616226" y="202163"/>
                  </a:lnTo>
                  <a:lnTo>
                    <a:pt x="1619709" y="206258"/>
                  </a:lnTo>
                  <a:lnTo>
                    <a:pt x="1623193" y="204388"/>
                  </a:lnTo>
                  <a:lnTo>
                    <a:pt x="1626676" y="202522"/>
                  </a:lnTo>
                  <a:lnTo>
                    <a:pt x="1630159" y="202641"/>
                  </a:lnTo>
                  <a:lnTo>
                    <a:pt x="1633642" y="201081"/>
                  </a:lnTo>
                  <a:lnTo>
                    <a:pt x="1637126" y="200905"/>
                  </a:lnTo>
                  <a:lnTo>
                    <a:pt x="1640609" y="199055"/>
                  </a:lnTo>
                  <a:lnTo>
                    <a:pt x="1644092" y="205068"/>
                  </a:lnTo>
                  <a:lnTo>
                    <a:pt x="1647575" y="205180"/>
                  </a:lnTo>
                  <a:lnTo>
                    <a:pt x="1651059" y="203341"/>
                  </a:lnTo>
                  <a:lnTo>
                    <a:pt x="1654542" y="201507"/>
                  </a:lnTo>
                  <a:lnTo>
                    <a:pt x="1658025" y="199676"/>
                  </a:lnTo>
                  <a:lnTo>
                    <a:pt x="1661508" y="197850"/>
                  </a:lnTo>
                  <a:lnTo>
                    <a:pt x="1664992" y="196027"/>
                  </a:lnTo>
                  <a:lnTo>
                    <a:pt x="1668475" y="194208"/>
                  </a:lnTo>
                  <a:lnTo>
                    <a:pt x="1671958" y="192394"/>
                  </a:lnTo>
                  <a:lnTo>
                    <a:pt x="1675441" y="202213"/>
                  </a:lnTo>
                  <a:lnTo>
                    <a:pt x="1678925" y="202329"/>
                  </a:lnTo>
                  <a:lnTo>
                    <a:pt x="1682408" y="204359"/>
                  </a:lnTo>
                  <a:lnTo>
                    <a:pt x="1685891" y="202559"/>
                  </a:lnTo>
                  <a:lnTo>
                    <a:pt x="1689374" y="200762"/>
                  </a:lnTo>
                  <a:lnTo>
                    <a:pt x="1692858" y="208483"/>
                  </a:lnTo>
                  <a:lnTo>
                    <a:pt x="1696341" y="206694"/>
                  </a:lnTo>
                  <a:lnTo>
                    <a:pt x="1699824" y="204908"/>
                  </a:lnTo>
                  <a:lnTo>
                    <a:pt x="1703307" y="203126"/>
                  </a:lnTo>
                  <a:lnTo>
                    <a:pt x="1706791" y="201348"/>
                  </a:lnTo>
                  <a:lnTo>
                    <a:pt x="1710274" y="203349"/>
                  </a:lnTo>
                  <a:lnTo>
                    <a:pt x="1713757" y="207213"/>
                  </a:lnTo>
                  <a:lnTo>
                    <a:pt x="1717240" y="209181"/>
                  </a:lnTo>
                  <a:lnTo>
                    <a:pt x="1720723" y="212992"/>
                  </a:lnTo>
                  <a:lnTo>
                    <a:pt x="1724207" y="211231"/>
                  </a:lnTo>
                  <a:lnTo>
                    <a:pt x="1727690" y="209474"/>
                  </a:lnTo>
                  <a:lnTo>
                    <a:pt x="1731173" y="218765"/>
                  </a:lnTo>
                  <a:lnTo>
                    <a:pt x="1734656" y="217015"/>
                  </a:lnTo>
                  <a:lnTo>
                    <a:pt x="1738140" y="217096"/>
                  </a:lnTo>
                  <a:lnTo>
                    <a:pt x="1741623" y="220812"/>
                  </a:lnTo>
                  <a:lnTo>
                    <a:pt x="1745106" y="220884"/>
                  </a:lnTo>
                  <a:lnTo>
                    <a:pt x="1748589" y="219148"/>
                  </a:lnTo>
                  <a:lnTo>
                    <a:pt x="1752073" y="220012"/>
                  </a:lnTo>
                  <a:lnTo>
                    <a:pt x="1755556" y="222897"/>
                  </a:lnTo>
                  <a:lnTo>
                    <a:pt x="1759039" y="230102"/>
                  </a:lnTo>
                  <a:lnTo>
                    <a:pt x="1762522" y="228379"/>
                  </a:lnTo>
                  <a:lnTo>
                    <a:pt x="1766006" y="230207"/>
                  </a:lnTo>
                  <a:lnTo>
                    <a:pt x="1769489" y="228491"/>
                  </a:lnTo>
                  <a:lnTo>
                    <a:pt x="1772972" y="226779"/>
                  </a:lnTo>
                  <a:lnTo>
                    <a:pt x="1776455" y="225069"/>
                  </a:lnTo>
                  <a:lnTo>
                    <a:pt x="1779939" y="225132"/>
                  </a:lnTo>
                  <a:lnTo>
                    <a:pt x="1783422" y="223429"/>
                  </a:lnTo>
                  <a:lnTo>
                    <a:pt x="1786905" y="221730"/>
                  </a:lnTo>
                  <a:lnTo>
                    <a:pt x="1790388" y="223560"/>
                  </a:lnTo>
                  <a:lnTo>
                    <a:pt x="1793872" y="221868"/>
                  </a:lnTo>
                  <a:lnTo>
                    <a:pt x="1797355" y="223690"/>
                  </a:lnTo>
                  <a:lnTo>
                    <a:pt x="1800838" y="222004"/>
                  </a:lnTo>
                  <a:lnTo>
                    <a:pt x="1804321" y="222071"/>
                  </a:lnTo>
                  <a:lnTo>
                    <a:pt x="1807805" y="220392"/>
                  </a:lnTo>
                  <a:lnTo>
                    <a:pt x="1811288" y="218716"/>
                  </a:lnTo>
                  <a:lnTo>
                    <a:pt x="1814771" y="218790"/>
                  </a:lnTo>
                  <a:lnTo>
                    <a:pt x="1818254" y="220603"/>
                  </a:lnTo>
                  <a:lnTo>
                    <a:pt x="1821738" y="218966"/>
                  </a:lnTo>
                  <a:lnTo>
                    <a:pt x="1825221" y="219003"/>
                  </a:lnTo>
                  <a:lnTo>
                    <a:pt x="1828704" y="217349"/>
                  </a:lnTo>
                  <a:lnTo>
                    <a:pt x="1832187" y="217425"/>
                  </a:lnTo>
                  <a:lnTo>
                    <a:pt x="1835671" y="217501"/>
                  </a:lnTo>
                  <a:lnTo>
                    <a:pt x="1839154" y="215850"/>
                  </a:lnTo>
                  <a:lnTo>
                    <a:pt x="1842637" y="215929"/>
                  </a:lnTo>
                  <a:lnTo>
                    <a:pt x="1846120" y="214284"/>
                  </a:lnTo>
                  <a:lnTo>
                    <a:pt x="1849604" y="212643"/>
                  </a:lnTo>
                  <a:lnTo>
                    <a:pt x="1853087" y="212727"/>
                  </a:lnTo>
                  <a:lnTo>
                    <a:pt x="1856570" y="215248"/>
                  </a:lnTo>
                  <a:lnTo>
                    <a:pt x="1860053" y="214607"/>
                  </a:lnTo>
                  <a:lnTo>
                    <a:pt x="1863537" y="214687"/>
                  </a:lnTo>
                  <a:lnTo>
                    <a:pt x="1867020" y="213061"/>
                  </a:lnTo>
                  <a:lnTo>
                    <a:pt x="1870503" y="211438"/>
                  </a:lnTo>
                  <a:lnTo>
                    <a:pt x="1873986" y="209819"/>
                  </a:lnTo>
                  <a:lnTo>
                    <a:pt x="1877470" y="209907"/>
                  </a:lnTo>
                  <a:lnTo>
                    <a:pt x="1880953" y="209996"/>
                  </a:lnTo>
                  <a:lnTo>
                    <a:pt x="1884436" y="210084"/>
                  </a:lnTo>
                  <a:lnTo>
                    <a:pt x="1887919" y="208476"/>
                  </a:lnTo>
                  <a:lnTo>
                    <a:pt x="1891403" y="206871"/>
                  </a:lnTo>
                  <a:lnTo>
                    <a:pt x="1894886" y="205270"/>
                  </a:lnTo>
                  <a:lnTo>
                    <a:pt x="1898369" y="215470"/>
                  </a:lnTo>
                  <a:lnTo>
                    <a:pt x="1901852" y="213874"/>
                  </a:lnTo>
                  <a:lnTo>
                    <a:pt x="1905336" y="213953"/>
                  </a:lnTo>
                  <a:lnTo>
                    <a:pt x="1908819" y="212363"/>
                  </a:lnTo>
                  <a:lnTo>
                    <a:pt x="1912302" y="215775"/>
                  </a:lnTo>
                  <a:lnTo>
                    <a:pt x="1915785" y="219161"/>
                  </a:lnTo>
                  <a:lnTo>
                    <a:pt x="1919269" y="219230"/>
                  </a:lnTo>
                  <a:lnTo>
                    <a:pt x="1922752" y="225858"/>
                  </a:lnTo>
                  <a:lnTo>
                    <a:pt x="1926235" y="224282"/>
                  </a:lnTo>
                  <a:lnTo>
                    <a:pt x="1929718" y="222709"/>
                  </a:lnTo>
                  <a:lnTo>
                    <a:pt x="1933202" y="221138"/>
                  </a:lnTo>
                  <a:lnTo>
                    <a:pt x="1936685" y="219571"/>
                  </a:lnTo>
                  <a:lnTo>
                    <a:pt x="1940168" y="221267"/>
                  </a:lnTo>
                  <a:lnTo>
                    <a:pt x="1943651" y="219706"/>
                  </a:lnTo>
                  <a:lnTo>
                    <a:pt x="1947135" y="218147"/>
                  </a:lnTo>
                  <a:lnTo>
                    <a:pt x="1950618" y="218216"/>
                  </a:lnTo>
                  <a:lnTo>
                    <a:pt x="1954101" y="218286"/>
                  </a:lnTo>
                  <a:lnTo>
                    <a:pt x="1957584" y="221586"/>
                  </a:lnTo>
                  <a:lnTo>
                    <a:pt x="1961068" y="223257"/>
                  </a:lnTo>
                  <a:lnTo>
                    <a:pt x="1964551" y="221712"/>
                  </a:lnTo>
                  <a:lnTo>
                    <a:pt x="1968034" y="221774"/>
                  </a:lnTo>
                  <a:lnTo>
                    <a:pt x="1971517" y="220234"/>
                  </a:lnTo>
                  <a:lnTo>
                    <a:pt x="1975001" y="218697"/>
                  </a:lnTo>
                  <a:lnTo>
                    <a:pt x="1978484" y="217163"/>
                  </a:lnTo>
                  <a:lnTo>
                    <a:pt x="1981967" y="215632"/>
                  </a:lnTo>
                  <a:lnTo>
                    <a:pt x="1985450" y="214103"/>
                  </a:lnTo>
                  <a:lnTo>
                    <a:pt x="1988934" y="212577"/>
                  </a:lnTo>
                  <a:lnTo>
                    <a:pt x="1992417" y="211053"/>
                  </a:lnTo>
                  <a:lnTo>
                    <a:pt x="1995900" y="209533"/>
                  </a:lnTo>
                  <a:lnTo>
                    <a:pt x="1999383" y="212811"/>
                  </a:lnTo>
                  <a:lnTo>
                    <a:pt x="2002867" y="211296"/>
                  </a:lnTo>
                  <a:lnTo>
                    <a:pt x="2006350" y="216138"/>
                  </a:lnTo>
                  <a:lnTo>
                    <a:pt x="2009833" y="214628"/>
                  </a:lnTo>
                  <a:lnTo>
                    <a:pt x="2013316" y="214484"/>
                  </a:lnTo>
                  <a:lnTo>
                    <a:pt x="2016799" y="213197"/>
                  </a:lnTo>
                  <a:lnTo>
                    <a:pt x="2020283" y="211694"/>
                  </a:lnTo>
                  <a:lnTo>
                    <a:pt x="2023766" y="211773"/>
                  </a:lnTo>
                  <a:lnTo>
                    <a:pt x="2027249" y="214995"/>
                  </a:lnTo>
                  <a:lnTo>
                    <a:pt x="2030732" y="213500"/>
                  </a:lnTo>
                  <a:lnTo>
                    <a:pt x="2034216" y="212008"/>
                  </a:lnTo>
                  <a:lnTo>
                    <a:pt x="2037699" y="212086"/>
                  </a:lnTo>
                  <a:lnTo>
                    <a:pt x="2041182" y="215284"/>
                  </a:lnTo>
                  <a:lnTo>
                    <a:pt x="2044665" y="213800"/>
                  </a:lnTo>
                  <a:lnTo>
                    <a:pt x="2048149" y="213874"/>
                  </a:lnTo>
                  <a:lnTo>
                    <a:pt x="2051632" y="212394"/>
                  </a:lnTo>
                  <a:lnTo>
                    <a:pt x="2055115" y="210917"/>
                  </a:lnTo>
                  <a:lnTo>
                    <a:pt x="2058598" y="210996"/>
                  </a:lnTo>
                  <a:lnTo>
                    <a:pt x="2062082" y="211075"/>
                  </a:lnTo>
                  <a:lnTo>
                    <a:pt x="2065565" y="215780"/>
                  </a:lnTo>
                  <a:lnTo>
                    <a:pt x="2069048" y="214313"/>
                  </a:lnTo>
                  <a:lnTo>
                    <a:pt x="2072531" y="212849"/>
                  </a:lnTo>
                  <a:lnTo>
                    <a:pt x="2076015" y="211387"/>
                  </a:lnTo>
                  <a:lnTo>
                    <a:pt x="2079498" y="211464"/>
                  </a:lnTo>
                  <a:lnTo>
                    <a:pt x="2082981" y="211541"/>
                  </a:lnTo>
                  <a:lnTo>
                    <a:pt x="2086464" y="211618"/>
                  </a:lnTo>
                  <a:lnTo>
                    <a:pt x="2089948" y="210166"/>
                  </a:lnTo>
                  <a:lnTo>
                    <a:pt x="2093431" y="210245"/>
                  </a:lnTo>
                  <a:lnTo>
                    <a:pt x="2096914" y="208797"/>
                  </a:lnTo>
                  <a:lnTo>
                    <a:pt x="2100397" y="207352"/>
                  </a:lnTo>
                  <a:lnTo>
                    <a:pt x="2103881" y="205910"/>
                  </a:lnTo>
                  <a:lnTo>
                    <a:pt x="2107364" y="205996"/>
                  </a:lnTo>
                  <a:lnTo>
                    <a:pt x="2110847" y="204558"/>
                  </a:lnTo>
                  <a:lnTo>
                    <a:pt x="2114330" y="205031"/>
                  </a:lnTo>
                  <a:lnTo>
                    <a:pt x="2117814" y="206251"/>
                  </a:lnTo>
                  <a:lnTo>
                    <a:pt x="2121297" y="210866"/>
                  </a:lnTo>
                  <a:lnTo>
                    <a:pt x="2124780" y="209438"/>
                  </a:lnTo>
                  <a:lnTo>
                    <a:pt x="2128263" y="211019"/>
                  </a:lnTo>
                  <a:lnTo>
                    <a:pt x="2131747" y="209596"/>
                  </a:lnTo>
                  <a:lnTo>
                    <a:pt x="2135230" y="208174"/>
                  </a:lnTo>
                  <a:lnTo>
                    <a:pt x="2138713" y="206755"/>
                  </a:lnTo>
                  <a:lnTo>
                    <a:pt x="2142196" y="205339"/>
                  </a:lnTo>
                  <a:lnTo>
                    <a:pt x="2145680" y="205424"/>
                  </a:lnTo>
                  <a:lnTo>
                    <a:pt x="2149163" y="204012"/>
                  </a:lnTo>
                  <a:lnTo>
                    <a:pt x="2152646" y="202602"/>
                  </a:lnTo>
                  <a:lnTo>
                    <a:pt x="2156129" y="205678"/>
                  </a:lnTo>
                  <a:lnTo>
                    <a:pt x="2159613" y="204273"/>
                  </a:lnTo>
                  <a:lnTo>
                    <a:pt x="2163096" y="202870"/>
                  </a:lnTo>
                  <a:lnTo>
                    <a:pt x="2166579" y="202959"/>
                  </a:lnTo>
                  <a:lnTo>
                    <a:pt x="2170062" y="203047"/>
                  </a:lnTo>
                  <a:lnTo>
                    <a:pt x="2173546" y="201651"/>
                  </a:lnTo>
                  <a:lnTo>
                    <a:pt x="2177029" y="203223"/>
                  </a:lnTo>
                  <a:lnTo>
                    <a:pt x="2180512" y="203310"/>
                  </a:lnTo>
                  <a:lnTo>
                    <a:pt x="2183995" y="201921"/>
                  </a:lnTo>
                  <a:lnTo>
                    <a:pt x="2187479" y="202010"/>
                  </a:lnTo>
                  <a:lnTo>
                    <a:pt x="2190962" y="200625"/>
                  </a:lnTo>
                  <a:lnTo>
                    <a:pt x="2194445" y="202188"/>
                  </a:lnTo>
                  <a:lnTo>
                    <a:pt x="2197928" y="200808"/>
                  </a:lnTo>
                  <a:lnTo>
                    <a:pt x="2201412" y="200499"/>
                  </a:lnTo>
                  <a:lnTo>
                    <a:pt x="2204895" y="202453"/>
                  </a:lnTo>
                  <a:lnTo>
                    <a:pt x="2208378" y="206911"/>
                  </a:lnTo>
                  <a:lnTo>
                    <a:pt x="2211861" y="206023"/>
                  </a:lnTo>
                  <a:lnTo>
                    <a:pt x="2215345" y="205363"/>
                  </a:lnTo>
                  <a:lnTo>
                    <a:pt x="2218828" y="204254"/>
                  </a:lnTo>
                  <a:lnTo>
                    <a:pt x="2222311" y="202889"/>
                  </a:lnTo>
                  <a:lnTo>
                    <a:pt x="2225794" y="201525"/>
                  </a:lnTo>
                  <a:lnTo>
                    <a:pt x="2229278" y="201614"/>
                  </a:lnTo>
                  <a:lnTo>
                    <a:pt x="2232761" y="200255"/>
                  </a:lnTo>
                  <a:lnTo>
                    <a:pt x="2236244" y="198898"/>
                  </a:lnTo>
                  <a:lnTo>
                    <a:pt x="2239727" y="197543"/>
                  </a:lnTo>
                  <a:lnTo>
                    <a:pt x="2243211" y="199769"/>
                  </a:lnTo>
                  <a:lnTo>
                    <a:pt x="2246694" y="199174"/>
                  </a:lnTo>
                  <a:lnTo>
                    <a:pt x="2250177" y="197826"/>
                  </a:lnTo>
                  <a:lnTo>
                    <a:pt x="2253660" y="196480"/>
                  </a:lnTo>
                  <a:lnTo>
                    <a:pt x="2257144" y="196575"/>
                  </a:lnTo>
                  <a:lnTo>
                    <a:pt x="2260627" y="195233"/>
                  </a:lnTo>
                  <a:lnTo>
                    <a:pt x="2264110" y="196765"/>
                  </a:lnTo>
                  <a:lnTo>
                    <a:pt x="2267593" y="198290"/>
                  </a:lnTo>
                  <a:lnTo>
                    <a:pt x="2271077" y="201232"/>
                  </a:lnTo>
                  <a:lnTo>
                    <a:pt x="2274560" y="199898"/>
                  </a:lnTo>
                  <a:lnTo>
                    <a:pt x="2278043" y="199987"/>
                  </a:lnTo>
                  <a:lnTo>
                    <a:pt x="2281526" y="198657"/>
                  </a:lnTo>
                  <a:lnTo>
                    <a:pt x="2285010" y="197329"/>
                  </a:lnTo>
                  <a:lnTo>
                    <a:pt x="2288493" y="196003"/>
                  </a:lnTo>
                  <a:lnTo>
                    <a:pt x="2291976" y="196098"/>
                  </a:lnTo>
                  <a:lnTo>
                    <a:pt x="2295459" y="194777"/>
                  </a:lnTo>
                  <a:lnTo>
                    <a:pt x="2298942" y="193457"/>
                  </a:lnTo>
                  <a:lnTo>
                    <a:pt x="2302426" y="200603"/>
                  </a:lnTo>
                  <a:lnTo>
                    <a:pt x="2305909" y="199287"/>
                  </a:lnTo>
                  <a:lnTo>
                    <a:pt x="2309392" y="198082"/>
                  </a:lnTo>
                  <a:lnTo>
                    <a:pt x="2312875" y="198064"/>
                  </a:lnTo>
                  <a:lnTo>
                    <a:pt x="2316359" y="196755"/>
                  </a:lnTo>
                  <a:lnTo>
                    <a:pt x="2319842" y="195447"/>
                  </a:lnTo>
                  <a:lnTo>
                    <a:pt x="2323325" y="194141"/>
                  </a:lnTo>
                  <a:lnTo>
                    <a:pt x="2326808" y="194238"/>
                  </a:lnTo>
                  <a:lnTo>
                    <a:pt x="2330292" y="194998"/>
                  </a:lnTo>
                  <a:lnTo>
                    <a:pt x="2333775" y="194381"/>
                  </a:lnTo>
                  <a:lnTo>
                    <a:pt x="2337258" y="194525"/>
                  </a:lnTo>
                  <a:lnTo>
                    <a:pt x="2340741" y="194621"/>
                  </a:lnTo>
                  <a:lnTo>
                    <a:pt x="2344225" y="194531"/>
                  </a:lnTo>
                  <a:lnTo>
                    <a:pt x="2347708" y="193424"/>
                  </a:lnTo>
                  <a:lnTo>
                    <a:pt x="2351191" y="194663"/>
                  </a:lnTo>
                  <a:lnTo>
                    <a:pt x="2354674" y="193617"/>
                  </a:lnTo>
                  <a:lnTo>
                    <a:pt x="2358158" y="192330"/>
                  </a:lnTo>
                  <a:lnTo>
                    <a:pt x="2361641" y="191046"/>
                  </a:lnTo>
                  <a:lnTo>
                    <a:pt x="2365124" y="189763"/>
                  </a:lnTo>
                  <a:lnTo>
                    <a:pt x="2368607" y="189865"/>
                  </a:lnTo>
                  <a:lnTo>
                    <a:pt x="2372091" y="189551"/>
                  </a:lnTo>
                  <a:lnTo>
                    <a:pt x="2375574" y="188690"/>
                  </a:lnTo>
                  <a:lnTo>
                    <a:pt x="2379057" y="195161"/>
                  </a:lnTo>
                  <a:lnTo>
                    <a:pt x="2382540" y="197228"/>
                  </a:lnTo>
                  <a:lnTo>
                    <a:pt x="2386024" y="201265"/>
                  </a:lnTo>
                  <a:lnTo>
                    <a:pt x="2389507" y="199995"/>
                  </a:lnTo>
                  <a:lnTo>
                    <a:pt x="2392990" y="199502"/>
                  </a:lnTo>
                  <a:lnTo>
                    <a:pt x="2396473" y="201513"/>
                  </a:lnTo>
                  <a:lnTo>
                    <a:pt x="2399957" y="206960"/>
                  </a:lnTo>
                  <a:lnTo>
                    <a:pt x="2403440" y="205697"/>
                  </a:lnTo>
                  <a:lnTo>
                    <a:pt x="2406923" y="205773"/>
                  </a:lnTo>
                  <a:lnTo>
                    <a:pt x="2410406" y="207180"/>
                  </a:lnTo>
                  <a:lnTo>
                    <a:pt x="2413890" y="208581"/>
                  </a:lnTo>
                  <a:lnTo>
                    <a:pt x="2417373" y="216567"/>
                  </a:lnTo>
                  <a:lnTo>
                    <a:pt x="2420856" y="217936"/>
                  </a:lnTo>
                  <a:lnTo>
                    <a:pt x="2424339" y="219299"/>
                  </a:lnTo>
                  <a:lnTo>
                    <a:pt x="2427823" y="223255"/>
                  </a:lnTo>
                  <a:lnTo>
                    <a:pt x="2431306" y="231043"/>
                  </a:lnTo>
                  <a:lnTo>
                    <a:pt x="2434789" y="229797"/>
                  </a:lnTo>
                  <a:lnTo>
                    <a:pt x="2438272" y="228552"/>
                  </a:lnTo>
                  <a:lnTo>
                    <a:pt x="2441756" y="227309"/>
                  </a:lnTo>
                  <a:lnTo>
                    <a:pt x="2445239" y="227351"/>
                  </a:lnTo>
                  <a:lnTo>
                    <a:pt x="2448722" y="231226"/>
                  </a:lnTo>
                  <a:lnTo>
                    <a:pt x="2452205" y="232534"/>
                  </a:lnTo>
                  <a:lnTo>
                    <a:pt x="2455689" y="233837"/>
                  </a:lnTo>
                  <a:lnTo>
                    <a:pt x="2459172" y="237658"/>
                  </a:lnTo>
                  <a:lnTo>
                    <a:pt x="2462655" y="236426"/>
                  </a:lnTo>
                  <a:lnTo>
                    <a:pt x="2466138" y="235195"/>
                  </a:lnTo>
                  <a:lnTo>
                    <a:pt x="2469622" y="236483"/>
                  </a:lnTo>
                  <a:lnTo>
                    <a:pt x="2473105" y="235255"/>
                  </a:lnTo>
                  <a:lnTo>
                    <a:pt x="2476588" y="234030"/>
                  </a:lnTo>
                  <a:lnTo>
                    <a:pt x="2480071" y="232806"/>
                  </a:lnTo>
                  <a:lnTo>
                    <a:pt x="2483555" y="231583"/>
                  </a:lnTo>
                  <a:lnTo>
                    <a:pt x="2487038" y="234125"/>
                  </a:lnTo>
                  <a:lnTo>
                    <a:pt x="2490521" y="232906"/>
                  </a:lnTo>
                  <a:lnTo>
                    <a:pt x="2494004" y="231689"/>
                  </a:lnTo>
                  <a:lnTo>
                    <a:pt x="2497488" y="230473"/>
                  </a:lnTo>
                  <a:lnTo>
                    <a:pt x="2500971" y="229260"/>
                  </a:lnTo>
                  <a:lnTo>
                    <a:pt x="2504454" y="229298"/>
                  </a:lnTo>
                  <a:lnTo>
                    <a:pt x="2507937" y="230583"/>
                  </a:lnTo>
                  <a:lnTo>
                    <a:pt x="2511421" y="230619"/>
                  </a:lnTo>
                  <a:lnTo>
                    <a:pt x="2514904" y="229412"/>
                  </a:lnTo>
                  <a:lnTo>
                    <a:pt x="2518387" y="232942"/>
                  </a:lnTo>
                  <a:lnTo>
                    <a:pt x="2521870" y="234436"/>
                  </a:lnTo>
                  <a:lnTo>
                    <a:pt x="2525354" y="233234"/>
                  </a:lnTo>
                  <a:lnTo>
                    <a:pt x="2528837" y="233266"/>
                  </a:lnTo>
                  <a:lnTo>
                    <a:pt x="2532320" y="233298"/>
                  </a:lnTo>
                  <a:lnTo>
                    <a:pt x="2535803" y="232101"/>
                  </a:lnTo>
                  <a:lnTo>
                    <a:pt x="2539287" y="230906"/>
                  </a:lnTo>
                  <a:lnTo>
                    <a:pt x="2542770" y="229712"/>
                  </a:lnTo>
                  <a:lnTo>
                    <a:pt x="2546253" y="230976"/>
                  </a:lnTo>
                  <a:lnTo>
                    <a:pt x="2549736" y="231012"/>
                  </a:lnTo>
                  <a:lnTo>
                    <a:pt x="2553220" y="232269"/>
                  </a:lnTo>
                  <a:lnTo>
                    <a:pt x="2556703" y="231082"/>
                  </a:lnTo>
                  <a:lnTo>
                    <a:pt x="2560186" y="231117"/>
                  </a:lnTo>
                  <a:lnTo>
                    <a:pt x="2563669" y="231151"/>
                  </a:lnTo>
                  <a:lnTo>
                    <a:pt x="2567153" y="229969"/>
                  </a:lnTo>
                  <a:lnTo>
                    <a:pt x="2570636" y="228788"/>
                  </a:lnTo>
                  <a:lnTo>
                    <a:pt x="2574119" y="228826"/>
                  </a:lnTo>
                  <a:lnTo>
                    <a:pt x="2577602" y="227649"/>
                  </a:lnTo>
                  <a:lnTo>
                    <a:pt x="2581085" y="227688"/>
                  </a:lnTo>
                  <a:lnTo>
                    <a:pt x="2584569" y="226514"/>
                  </a:lnTo>
                  <a:lnTo>
                    <a:pt x="2588052" y="225341"/>
                  </a:lnTo>
                  <a:lnTo>
                    <a:pt x="2591535" y="224170"/>
                  </a:lnTo>
                  <a:lnTo>
                    <a:pt x="2595018" y="223431"/>
                  </a:lnTo>
                  <a:lnTo>
                    <a:pt x="2598502" y="223046"/>
                  </a:lnTo>
                  <a:lnTo>
                    <a:pt x="2601985" y="225510"/>
                  </a:lnTo>
                  <a:lnTo>
                    <a:pt x="2605468" y="224345"/>
                  </a:lnTo>
                  <a:lnTo>
                    <a:pt x="2608951" y="227999"/>
                  </a:lnTo>
                  <a:lnTo>
                    <a:pt x="2612435" y="226838"/>
                  </a:lnTo>
                  <a:lnTo>
                    <a:pt x="2615918" y="225677"/>
                  </a:lnTo>
                  <a:lnTo>
                    <a:pt x="2619401" y="226917"/>
                  </a:lnTo>
                  <a:lnTo>
                    <a:pt x="2622884" y="226957"/>
                  </a:lnTo>
                  <a:lnTo>
                    <a:pt x="2626368" y="225802"/>
                  </a:lnTo>
                  <a:lnTo>
                    <a:pt x="2629851" y="229419"/>
                  </a:lnTo>
                  <a:lnTo>
                    <a:pt x="2633334" y="230642"/>
                  </a:lnTo>
                  <a:lnTo>
                    <a:pt x="2636817" y="233043"/>
                  </a:lnTo>
                  <a:lnTo>
                    <a:pt x="2640301" y="231893"/>
                  </a:lnTo>
                  <a:lnTo>
                    <a:pt x="2643784" y="233105"/>
                  </a:lnTo>
                  <a:lnTo>
                    <a:pt x="2647267" y="234312"/>
                  </a:lnTo>
                  <a:lnTo>
                    <a:pt x="2650750" y="234342"/>
                  </a:lnTo>
                  <a:lnTo>
                    <a:pt x="2654234" y="233198"/>
                  </a:lnTo>
                  <a:lnTo>
                    <a:pt x="2657717" y="232056"/>
                  </a:lnTo>
                  <a:lnTo>
                    <a:pt x="2661200" y="230915"/>
                  </a:lnTo>
                  <a:lnTo>
                    <a:pt x="2664683" y="230949"/>
                  </a:lnTo>
                  <a:lnTo>
                    <a:pt x="2668167" y="232152"/>
                  </a:lnTo>
                  <a:lnTo>
                    <a:pt x="2671650" y="232184"/>
                  </a:lnTo>
                  <a:lnTo>
                    <a:pt x="2675133" y="232216"/>
                  </a:lnTo>
                  <a:lnTo>
                    <a:pt x="2678616" y="232248"/>
                  </a:lnTo>
                  <a:lnTo>
                    <a:pt x="2682100" y="231117"/>
                  </a:lnTo>
                  <a:lnTo>
                    <a:pt x="2685583" y="229986"/>
                  </a:lnTo>
                  <a:lnTo>
                    <a:pt x="2689066" y="231183"/>
                  </a:lnTo>
                  <a:lnTo>
                    <a:pt x="2692549" y="230056"/>
                  </a:lnTo>
                  <a:lnTo>
                    <a:pt x="2696033" y="228930"/>
                  </a:lnTo>
                  <a:lnTo>
                    <a:pt x="2699516" y="227806"/>
                  </a:lnTo>
                  <a:lnTo>
                    <a:pt x="2702999" y="226683"/>
                  </a:lnTo>
                  <a:lnTo>
                    <a:pt x="2706482" y="226722"/>
                  </a:lnTo>
                  <a:lnTo>
                    <a:pt x="2709966" y="225602"/>
                  </a:lnTo>
                  <a:lnTo>
                    <a:pt x="2713449" y="225642"/>
                  </a:lnTo>
                  <a:lnTo>
                    <a:pt x="2716932" y="225682"/>
                  </a:lnTo>
                  <a:lnTo>
                    <a:pt x="2720415" y="225722"/>
                  </a:lnTo>
                  <a:lnTo>
                    <a:pt x="2723899" y="224608"/>
                  </a:lnTo>
                  <a:lnTo>
                    <a:pt x="2727382" y="232685"/>
                  </a:lnTo>
                  <a:lnTo>
                    <a:pt x="2730865" y="232186"/>
                  </a:lnTo>
                  <a:lnTo>
                    <a:pt x="2734348" y="231606"/>
                  </a:lnTo>
                  <a:lnTo>
                    <a:pt x="2737832" y="231638"/>
                  </a:lnTo>
                  <a:lnTo>
                    <a:pt x="2741315" y="231670"/>
                  </a:lnTo>
                  <a:lnTo>
                    <a:pt x="2744798" y="231701"/>
                  </a:lnTo>
                  <a:lnTo>
                    <a:pt x="2748281" y="232868"/>
                  </a:lnTo>
                  <a:lnTo>
                    <a:pt x="2751765" y="238542"/>
                  </a:lnTo>
                  <a:lnTo>
                    <a:pt x="2755248" y="237440"/>
                  </a:lnTo>
                  <a:lnTo>
                    <a:pt x="2758731" y="238587"/>
                  </a:lnTo>
                  <a:lnTo>
                    <a:pt x="2762214" y="237488"/>
                  </a:lnTo>
                  <a:lnTo>
                    <a:pt x="2765698" y="237512"/>
                  </a:lnTo>
                  <a:lnTo>
                    <a:pt x="2769181" y="236758"/>
                  </a:lnTo>
                  <a:lnTo>
                    <a:pt x="2772664" y="236441"/>
                  </a:lnTo>
                  <a:lnTo>
                    <a:pt x="2776147" y="235348"/>
                  </a:lnTo>
                  <a:lnTo>
                    <a:pt x="2779631" y="235375"/>
                  </a:lnTo>
                  <a:lnTo>
                    <a:pt x="2783114" y="236517"/>
                  </a:lnTo>
                  <a:lnTo>
                    <a:pt x="2786597" y="235428"/>
                  </a:lnTo>
                  <a:lnTo>
                    <a:pt x="2790080" y="235454"/>
                  </a:lnTo>
                  <a:lnTo>
                    <a:pt x="2793564" y="235481"/>
                  </a:lnTo>
                  <a:lnTo>
                    <a:pt x="2797047" y="235507"/>
                  </a:lnTo>
                  <a:lnTo>
                    <a:pt x="2800530" y="234423"/>
                  </a:lnTo>
                  <a:lnTo>
                    <a:pt x="2804013" y="233341"/>
                  </a:lnTo>
                  <a:lnTo>
                    <a:pt x="2807497" y="232260"/>
                  </a:lnTo>
                  <a:lnTo>
                    <a:pt x="2810980" y="234506"/>
                  </a:lnTo>
                  <a:lnTo>
                    <a:pt x="2814463" y="233427"/>
                  </a:lnTo>
                  <a:lnTo>
                    <a:pt x="2817946" y="232350"/>
                  </a:lnTo>
                  <a:lnTo>
                    <a:pt x="2821430" y="231275"/>
                  </a:lnTo>
                  <a:lnTo>
                    <a:pt x="2824913" y="230200"/>
                  </a:lnTo>
                  <a:lnTo>
                    <a:pt x="2828396" y="231337"/>
                  </a:lnTo>
                  <a:lnTo>
                    <a:pt x="2831879" y="230266"/>
                  </a:lnTo>
                  <a:lnTo>
                    <a:pt x="2835363" y="229195"/>
                  </a:lnTo>
                  <a:lnTo>
                    <a:pt x="2838846" y="229229"/>
                  </a:lnTo>
                  <a:lnTo>
                    <a:pt x="2842329" y="228161"/>
                  </a:lnTo>
                  <a:lnTo>
                    <a:pt x="2845812" y="228196"/>
                  </a:lnTo>
                  <a:lnTo>
                    <a:pt x="2849296" y="230428"/>
                  </a:lnTo>
                  <a:lnTo>
                    <a:pt x="2852779" y="229364"/>
                  </a:lnTo>
                  <a:lnTo>
                    <a:pt x="2856262" y="229397"/>
                  </a:lnTo>
                  <a:lnTo>
                    <a:pt x="2859745" y="228336"/>
                  </a:lnTo>
                  <a:lnTo>
                    <a:pt x="2863229" y="228370"/>
                  </a:lnTo>
                  <a:lnTo>
                    <a:pt x="2866712" y="227312"/>
                  </a:lnTo>
                  <a:lnTo>
                    <a:pt x="2870195" y="229199"/>
                  </a:lnTo>
                  <a:lnTo>
                    <a:pt x="2873678" y="228474"/>
                  </a:lnTo>
                  <a:lnTo>
                    <a:pt x="2877161" y="227419"/>
                  </a:lnTo>
                  <a:lnTo>
                    <a:pt x="2880645" y="229629"/>
                  </a:lnTo>
                  <a:lnTo>
                    <a:pt x="2884128" y="229662"/>
                  </a:lnTo>
                  <a:lnTo>
                    <a:pt x="2887611" y="228611"/>
                  </a:lnTo>
                  <a:lnTo>
                    <a:pt x="2891094" y="227561"/>
                  </a:lnTo>
                  <a:lnTo>
                    <a:pt x="2894578" y="226512"/>
                  </a:lnTo>
                  <a:lnTo>
                    <a:pt x="2898061" y="228202"/>
                  </a:lnTo>
                  <a:lnTo>
                    <a:pt x="2901544" y="228746"/>
                  </a:lnTo>
                  <a:lnTo>
                    <a:pt x="2905027" y="227701"/>
                  </a:lnTo>
                  <a:lnTo>
                    <a:pt x="2908511" y="228813"/>
                  </a:lnTo>
                  <a:lnTo>
                    <a:pt x="2911994" y="229921"/>
                  </a:lnTo>
                  <a:lnTo>
                    <a:pt x="2915477" y="234232"/>
                  </a:lnTo>
                  <a:lnTo>
                    <a:pt x="2918960" y="233192"/>
                  </a:lnTo>
                  <a:lnTo>
                    <a:pt x="2922444" y="232154"/>
                  </a:lnTo>
                  <a:lnTo>
                    <a:pt x="2925927" y="231117"/>
                  </a:lnTo>
                  <a:lnTo>
                    <a:pt x="2929410" y="231147"/>
                  </a:lnTo>
                  <a:lnTo>
                    <a:pt x="2932893" y="230451"/>
                  </a:lnTo>
                  <a:lnTo>
                    <a:pt x="2936377" y="230144"/>
                  </a:lnTo>
                  <a:lnTo>
                    <a:pt x="2939860" y="231238"/>
                  </a:lnTo>
                  <a:lnTo>
                    <a:pt x="2943343" y="231268"/>
                  </a:lnTo>
                  <a:lnTo>
                    <a:pt x="2946826" y="230238"/>
                  </a:lnTo>
                  <a:lnTo>
                    <a:pt x="2950310" y="230270"/>
                  </a:lnTo>
                  <a:lnTo>
                    <a:pt x="2953793" y="235575"/>
                  </a:lnTo>
                  <a:lnTo>
                    <a:pt x="2957276" y="234729"/>
                  </a:lnTo>
                  <a:lnTo>
                    <a:pt x="2960759" y="237720"/>
                  </a:lnTo>
                  <a:lnTo>
                    <a:pt x="2964243" y="238787"/>
                  </a:lnTo>
                  <a:lnTo>
                    <a:pt x="2967726" y="237877"/>
                  </a:lnTo>
                  <a:lnTo>
                    <a:pt x="2971209" y="242039"/>
                  </a:lnTo>
                  <a:lnTo>
                    <a:pt x="2974692" y="244036"/>
                  </a:lnTo>
                  <a:lnTo>
                    <a:pt x="2978176" y="243064"/>
                  </a:lnTo>
                  <a:lnTo>
                    <a:pt x="2981659" y="244065"/>
                  </a:lnTo>
                  <a:lnTo>
                    <a:pt x="2985142" y="246138"/>
                  </a:lnTo>
                  <a:lnTo>
                    <a:pt x="2988625" y="245123"/>
                  </a:lnTo>
                  <a:lnTo>
                    <a:pt x="2992109" y="244108"/>
                  </a:lnTo>
                  <a:lnTo>
                    <a:pt x="2995592" y="243095"/>
                  </a:lnTo>
                  <a:lnTo>
                    <a:pt x="2999075" y="242083"/>
                  </a:lnTo>
                  <a:lnTo>
                    <a:pt x="3002558" y="241073"/>
                  </a:lnTo>
                  <a:lnTo>
                    <a:pt x="3006042" y="241090"/>
                  </a:lnTo>
                  <a:lnTo>
                    <a:pt x="3009525" y="243157"/>
                  </a:lnTo>
                  <a:lnTo>
                    <a:pt x="3013008" y="244194"/>
                  </a:lnTo>
                  <a:lnTo>
                    <a:pt x="3016491" y="244208"/>
                  </a:lnTo>
                  <a:lnTo>
                    <a:pt x="3019975" y="243203"/>
                  </a:lnTo>
                  <a:lnTo>
                    <a:pt x="3023458" y="242986"/>
                  </a:lnTo>
                  <a:lnTo>
                    <a:pt x="3026941" y="244505"/>
                  </a:lnTo>
                  <a:lnTo>
                    <a:pt x="3030424" y="243835"/>
                  </a:lnTo>
                  <a:lnTo>
                    <a:pt x="3033908" y="243166"/>
                  </a:lnTo>
                  <a:lnTo>
                    <a:pt x="3037391" y="245304"/>
                  </a:lnTo>
                  <a:lnTo>
                    <a:pt x="3040874" y="245991"/>
                  </a:lnTo>
                  <a:lnTo>
                    <a:pt x="3044357" y="248352"/>
                  </a:lnTo>
                  <a:lnTo>
                    <a:pt x="3047841" y="247356"/>
                  </a:lnTo>
                  <a:lnTo>
                    <a:pt x="3051324" y="246361"/>
                  </a:lnTo>
                  <a:lnTo>
                    <a:pt x="3054807" y="247376"/>
                  </a:lnTo>
                  <a:lnTo>
                    <a:pt x="3058290" y="246384"/>
                  </a:lnTo>
                  <a:lnTo>
                    <a:pt x="3061774" y="246396"/>
                  </a:lnTo>
                  <a:lnTo>
                    <a:pt x="3065257" y="247407"/>
                  </a:lnTo>
                  <a:lnTo>
                    <a:pt x="3068740" y="248416"/>
                  </a:lnTo>
                  <a:lnTo>
                    <a:pt x="3072223" y="247428"/>
                  </a:lnTo>
                  <a:lnTo>
                    <a:pt x="3075707" y="246441"/>
                  </a:lnTo>
                  <a:lnTo>
                    <a:pt x="3079190" y="246452"/>
                  </a:lnTo>
                  <a:lnTo>
                    <a:pt x="3082673" y="248452"/>
                  </a:lnTo>
                  <a:lnTo>
                    <a:pt x="3086156" y="247468"/>
                  </a:lnTo>
                  <a:lnTo>
                    <a:pt x="3089640" y="246486"/>
                  </a:lnTo>
                  <a:lnTo>
                    <a:pt x="3093123" y="245505"/>
                  </a:lnTo>
                  <a:lnTo>
                    <a:pt x="3096606" y="245517"/>
                  </a:lnTo>
                  <a:lnTo>
                    <a:pt x="3100089" y="248496"/>
                  </a:lnTo>
                  <a:lnTo>
                    <a:pt x="3103573" y="247518"/>
                  </a:lnTo>
                  <a:lnTo>
                    <a:pt x="3107056" y="247528"/>
                  </a:lnTo>
                  <a:lnTo>
                    <a:pt x="3110539" y="248523"/>
                  </a:lnTo>
                  <a:lnTo>
                    <a:pt x="3114022" y="251475"/>
                  </a:lnTo>
                  <a:lnTo>
                    <a:pt x="3117506" y="253435"/>
                  </a:lnTo>
                  <a:lnTo>
                    <a:pt x="3120989" y="252463"/>
                  </a:lnTo>
                  <a:lnTo>
                    <a:pt x="3124472" y="251491"/>
                  </a:lnTo>
                  <a:lnTo>
                    <a:pt x="3127955" y="252471"/>
                  </a:lnTo>
                  <a:lnTo>
                    <a:pt x="3131439" y="251502"/>
                  </a:lnTo>
                  <a:lnTo>
                    <a:pt x="3134922" y="259256"/>
                  </a:lnTo>
                  <a:lnTo>
                    <a:pt x="3138405" y="258289"/>
                  </a:lnTo>
                  <a:lnTo>
                    <a:pt x="3141888" y="260211"/>
                  </a:lnTo>
                  <a:lnTo>
                    <a:pt x="3145372" y="261166"/>
                  </a:lnTo>
                  <a:lnTo>
                    <a:pt x="3148855" y="260203"/>
                  </a:lnTo>
                  <a:lnTo>
                    <a:pt x="3152338" y="259240"/>
                  </a:lnTo>
                  <a:lnTo>
                    <a:pt x="3155821" y="258279"/>
                  </a:lnTo>
                  <a:lnTo>
                    <a:pt x="3159304" y="259234"/>
                  </a:lnTo>
                  <a:lnTo>
                    <a:pt x="3162788" y="259166"/>
                  </a:lnTo>
                  <a:lnTo>
                    <a:pt x="3166271" y="259227"/>
                  </a:lnTo>
                  <a:lnTo>
                    <a:pt x="3169754" y="258270"/>
                  </a:lnTo>
                  <a:lnTo>
                    <a:pt x="3173237" y="257314"/>
                  </a:lnTo>
                  <a:lnTo>
                    <a:pt x="3176721" y="259218"/>
                  </a:lnTo>
                  <a:lnTo>
                    <a:pt x="3180204" y="259050"/>
                  </a:lnTo>
                  <a:lnTo>
                    <a:pt x="3183687" y="260161"/>
                  </a:lnTo>
                  <a:lnTo>
                    <a:pt x="3187170" y="259209"/>
                  </a:lnTo>
                  <a:lnTo>
                    <a:pt x="3190654" y="260152"/>
                  </a:lnTo>
                  <a:lnTo>
                    <a:pt x="3194137" y="261093"/>
                  </a:lnTo>
                  <a:lnTo>
                    <a:pt x="3197620" y="261088"/>
                  </a:lnTo>
                  <a:lnTo>
                    <a:pt x="3201103" y="260140"/>
                  </a:lnTo>
                  <a:lnTo>
                    <a:pt x="3204587" y="259193"/>
                  </a:lnTo>
                  <a:lnTo>
                    <a:pt x="3208070" y="260132"/>
                  </a:lnTo>
                  <a:lnTo>
                    <a:pt x="3211553" y="259187"/>
                  </a:lnTo>
                  <a:lnTo>
                    <a:pt x="3215036" y="262937"/>
                  </a:lnTo>
                  <a:lnTo>
                    <a:pt x="3218520" y="261994"/>
                  </a:lnTo>
                  <a:lnTo>
                    <a:pt x="3222003" y="261052"/>
                  </a:lnTo>
                  <a:lnTo>
                    <a:pt x="3225486" y="260112"/>
                  </a:lnTo>
                  <a:lnTo>
                    <a:pt x="3228969" y="261042"/>
                  </a:lnTo>
                  <a:lnTo>
                    <a:pt x="3232453" y="261037"/>
                  </a:lnTo>
                  <a:lnTo>
                    <a:pt x="3235936" y="260099"/>
                  </a:lnTo>
                  <a:lnTo>
                    <a:pt x="3239419" y="261958"/>
                  </a:lnTo>
                  <a:lnTo>
                    <a:pt x="3242902" y="261022"/>
                  </a:lnTo>
                  <a:lnTo>
                    <a:pt x="3246386" y="262874"/>
                  </a:lnTo>
                  <a:lnTo>
                    <a:pt x="3249869" y="261940"/>
                  </a:lnTo>
                  <a:lnTo>
                    <a:pt x="3253352" y="261934"/>
                  </a:lnTo>
                  <a:lnTo>
                    <a:pt x="3256835" y="261002"/>
                  </a:lnTo>
                  <a:lnTo>
                    <a:pt x="3260319" y="261922"/>
                  </a:lnTo>
                  <a:lnTo>
                    <a:pt x="3263802" y="263761"/>
                  </a:lnTo>
                  <a:lnTo>
                    <a:pt x="3267285" y="262832"/>
                  </a:lnTo>
                  <a:lnTo>
                    <a:pt x="3270768" y="261904"/>
                  </a:lnTo>
                  <a:lnTo>
                    <a:pt x="3274252" y="260978"/>
                  </a:lnTo>
                  <a:lnTo>
                    <a:pt x="3277735" y="260973"/>
                  </a:lnTo>
                  <a:lnTo>
                    <a:pt x="3281218" y="260968"/>
                  </a:lnTo>
                  <a:lnTo>
                    <a:pt x="3284701" y="262798"/>
                  </a:lnTo>
                  <a:lnTo>
                    <a:pt x="3288185" y="263706"/>
                  </a:lnTo>
                  <a:lnTo>
                    <a:pt x="3291668" y="263698"/>
                  </a:lnTo>
                  <a:lnTo>
                    <a:pt x="3295151" y="262777"/>
                  </a:lnTo>
                  <a:lnTo>
                    <a:pt x="3298634" y="261858"/>
                  </a:lnTo>
                  <a:lnTo>
                    <a:pt x="3302118" y="262764"/>
                  </a:lnTo>
                  <a:lnTo>
                    <a:pt x="3305601" y="261846"/>
                  </a:lnTo>
                  <a:lnTo>
                    <a:pt x="3309084" y="263660"/>
                  </a:lnTo>
                  <a:lnTo>
                    <a:pt x="3312567" y="262744"/>
                  </a:lnTo>
                  <a:lnTo>
                    <a:pt x="3316051" y="263645"/>
                  </a:lnTo>
                  <a:lnTo>
                    <a:pt x="3319534" y="262730"/>
                  </a:lnTo>
                  <a:lnTo>
                    <a:pt x="3323017" y="261817"/>
                  </a:lnTo>
                  <a:lnTo>
                    <a:pt x="3326500" y="260905"/>
                  </a:lnTo>
                  <a:lnTo>
                    <a:pt x="3329984" y="260900"/>
                  </a:lnTo>
                  <a:lnTo>
                    <a:pt x="3333467" y="259990"/>
                  </a:lnTo>
                  <a:lnTo>
                    <a:pt x="3336950" y="261795"/>
                  </a:lnTo>
                  <a:lnTo>
                    <a:pt x="3340433" y="260886"/>
                  </a:lnTo>
                  <a:lnTo>
                    <a:pt x="3343917" y="259979"/>
                  </a:lnTo>
                  <a:lnTo>
                    <a:pt x="3347400" y="262678"/>
                  </a:lnTo>
                  <a:lnTo>
                    <a:pt x="3350883" y="264466"/>
                  </a:lnTo>
                  <a:lnTo>
                    <a:pt x="3354366" y="264458"/>
                  </a:lnTo>
                  <a:lnTo>
                    <a:pt x="3357850" y="263554"/>
                  </a:lnTo>
                  <a:lnTo>
                    <a:pt x="3361333" y="266227"/>
                  </a:lnTo>
                  <a:lnTo>
                    <a:pt x="3364816" y="265325"/>
                  </a:lnTo>
                  <a:lnTo>
                    <a:pt x="3368299" y="265316"/>
                  </a:lnTo>
                  <a:lnTo>
                    <a:pt x="3371783" y="267085"/>
                  </a:lnTo>
                  <a:lnTo>
                    <a:pt x="3375266" y="268847"/>
                  </a:lnTo>
                  <a:lnTo>
                    <a:pt x="3378749" y="272366"/>
                  </a:lnTo>
                  <a:lnTo>
                    <a:pt x="3382232" y="272350"/>
                  </a:lnTo>
                  <a:lnTo>
                    <a:pt x="3385716" y="272333"/>
                  </a:lnTo>
                  <a:lnTo>
                    <a:pt x="3389199" y="272317"/>
                  </a:lnTo>
                  <a:lnTo>
                    <a:pt x="3392682" y="272301"/>
                  </a:lnTo>
                  <a:lnTo>
                    <a:pt x="3396165" y="276657"/>
                  </a:lnTo>
                  <a:lnTo>
                    <a:pt x="3399649" y="280114"/>
                  </a:lnTo>
                  <a:lnTo>
                    <a:pt x="3403132" y="280090"/>
                  </a:lnTo>
                  <a:lnTo>
                    <a:pt x="3406615" y="279200"/>
                  </a:lnTo>
                  <a:lnTo>
                    <a:pt x="3410098" y="280907"/>
                  </a:lnTo>
                  <a:lnTo>
                    <a:pt x="3413582" y="280018"/>
                  </a:lnTo>
                  <a:lnTo>
                    <a:pt x="3417065" y="283441"/>
                  </a:lnTo>
                  <a:lnTo>
                    <a:pt x="3420548" y="283414"/>
                  </a:lnTo>
                  <a:lnTo>
                    <a:pt x="3424031" y="282528"/>
                  </a:lnTo>
                  <a:lnTo>
                    <a:pt x="3427515" y="282502"/>
                  </a:lnTo>
                  <a:lnTo>
                    <a:pt x="3430998" y="284189"/>
                  </a:lnTo>
                  <a:lnTo>
                    <a:pt x="3434481" y="286722"/>
                  </a:lnTo>
                  <a:lnTo>
                    <a:pt x="3437964" y="287542"/>
                  </a:lnTo>
                  <a:lnTo>
                    <a:pt x="3441447" y="288361"/>
                  </a:lnTo>
                  <a:lnTo>
                    <a:pt x="3444931" y="288329"/>
                  </a:lnTo>
                  <a:lnTo>
                    <a:pt x="3448414" y="288297"/>
                  </a:lnTo>
                  <a:lnTo>
                    <a:pt x="3451897" y="288266"/>
                  </a:lnTo>
                  <a:lnTo>
                    <a:pt x="3455380" y="291610"/>
                  </a:lnTo>
                  <a:lnTo>
                    <a:pt x="3458864" y="290733"/>
                  </a:lnTo>
                  <a:lnTo>
                    <a:pt x="3462347" y="294058"/>
                  </a:lnTo>
                  <a:lnTo>
                    <a:pt x="3465830" y="294021"/>
                  </a:lnTo>
                  <a:lnTo>
                    <a:pt x="3469313" y="293984"/>
                  </a:lnTo>
                  <a:lnTo>
                    <a:pt x="3472797" y="293947"/>
                  </a:lnTo>
                  <a:lnTo>
                    <a:pt x="3476280" y="293075"/>
                  </a:lnTo>
                  <a:lnTo>
                    <a:pt x="3479763" y="293039"/>
                  </a:lnTo>
                  <a:lnTo>
                    <a:pt x="3483246" y="292169"/>
                  </a:lnTo>
                  <a:lnTo>
                    <a:pt x="3483246" y="293003"/>
                  </a:lnTo>
                  <a:lnTo>
                    <a:pt x="3483246" y="29383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1797582"/>
            </a:xfrm>
            <a:custGeom>
              <a:avLst/>
              <a:gdLst/>
              <a:ahLst/>
              <a:cxnLst/>
              <a:rect l="0" t="0" r="0" b="0"/>
              <a:pathLst>
                <a:path w="3483246" h="179758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760104"/>
                  </a:lnTo>
                  <a:lnTo>
                    <a:pt x="13932" y="1760104"/>
                  </a:lnTo>
                  <a:lnTo>
                    <a:pt x="17416" y="1566384"/>
                  </a:lnTo>
                  <a:lnTo>
                    <a:pt x="20899" y="1411078"/>
                  </a:lnTo>
                  <a:lnTo>
                    <a:pt x="24382" y="1283791"/>
                  </a:lnTo>
                  <a:lnTo>
                    <a:pt x="27865" y="1177568"/>
                  </a:lnTo>
                  <a:lnTo>
                    <a:pt x="31349" y="1087580"/>
                  </a:lnTo>
                  <a:lnTo>
                    <a:pt x="34832" y="1323589"/>
                  </a:lnTo>
                  <a:lnTo>
                    <a:pt x="38315" y="1246316"/>
                  </a:lnTo>
                  <a:lnTo>
                    <a:pt x="41798" y="1177568"/>
                  </a:lnTo>
                  <a:lnTo>
                    <a:pt x="45282" y="1116007"/>
                  </a:lnTo>
                  <a:lnTo>
                    <a:pt x="48765" y="1060564"/>
                  </a:lnTo>
                  <a:lnTo>
                    <a:pt x="52248" y="1010368"/>
                  </a:lnTo>
                  <a:lnTo>
                    <a:pt x="55731" y="1075835"/>
                  </a:lnTo>
                  <a:lnTo>
                    <a:pt x="59215" y="1031287"/>
                  </a:lnTo>
                  <a:lnTo>
                    <a:pt x="62698" y="990282"/>
                  </a:lnTo>
                  <a:lnTo>
                    <a:pt x="66181" y="1047553"/>
                  </a:lnTo>
                  <a:lnTo>
                    <a:pt x="69664" y="1010368"/>
                  </a:lnTo>
                  <a:lnTo>
                    <a:pt x="73148" y="1060564"/>
                  </a:lnTo>
                  <a:lnTo>
                    <a:pt x="76631" y="1104460"/>
                  </a:lnTo>
                  <a:lnTo>
                    <a:pt x="80114" y="1071207"/>
                  </a:lnTo>
                  <a:lnTo>
                    <a:pt x="83597" y="1039899"/>
                  </a:lnTo>
                  <a:lnTo>
                    <a:pt x="87081" y="1010368"/>
                  </a:lnTo>
                  <a:lnTo>
                    <a:pt x="90564" y="982469"/>
                  </a:lnTo>
                  <a:lnTo>
                    <a:pt x="94047" y="956069"/>
                  </a:lnTo>
                  <a:lnTo>
                    <a:pt x="97530" y="1060564"/>
                  </a:lnTo>
                  <a:lnTo>
                    <a:pt x="101014" y="1034858"/>
                  </a:lnTo>
                  <a:lnTo>
                    <a:pt x="104497" y="1068732"/>
                  </a:lnTo>
                  <a:lnTo>
                    <a:pt x="107980" y="1044596"/>
                  </a:lnTo>
                  <a:lnTo>
                    <a:pt x="111463" y="1075835"/>
                  </a:lnTo>
                  <a:lnTo>
                    <a:pt x="114947" y="1053090"/>
                  </a:lnTo>
                  <a:lnTo>
                    <a:pt x="118430" y="1031287"/>
                  </a:lnTo>
                  <a:lnTo>
                    <a:pt x="121913" y="1010368"/>
                  </a:lnTo>
                  <a:lnTo>
                    <a:pt x="125396" y="1039899"/>
                  </a:lnTo>
                  <a:lnTo>
                    <a:pt x="128880" y="1020024"/>
                  </a:lnTo>
                  <a:lnTo>
                    <a:pt x="132363" y="1047553"/>
                  </a:lnTo>
                  <a:lnTo>
                    <a:pt x="135846" y="1073108"/>
                  </a:lnTo>
                  <a:lnTo>
                    <a:pt x="139329" y="1137924"/>
                  </a:lnTo>
                  <a:lnTo>
                    <a:pt x="142813" y="1119087"/>
                  </a:lnTo>
                  <a:lnTo>
                    <a:pt x="146296" y="1100863"/>
                  </a:lnTo>
                  <a:lnTo>
                    <a:pt x="149779" y="1083223"/>
                  </a:lnTo>
                  <a:lnTo>
                    <a:pt x="153262" y="1104460"/>
                  </a:lnTo>
                  <a:lnTo>
                    <a:pt x="156746" y="1124405"/>
                  </a:lnTo>
                  <a:lnTo>
                    <a:pt x="160229" y="1107735"/>
                  </a:lnTo>
                  <a:lnTo>
                    <a:pt x="163712" y="1091552"/>
                  </a:lnTo>
                  <a:lnTo>
                    <a:pt x="167195" y="1075835"/>
                  </a:lnTo>
                  <a:lnTo>
                    <a:pt x="170679" y="1060564"/>
                  </a:lnTo>
                  <a:lnTo>
                    <a:pt x="174162" y="1045721"/>
                  </a:lnTo>
                  <a:lnTo>
                    <a:pt x="177645" y="1065376"/>
                  </a:lnTo>
                  <a:lnTo>
                    <a:pt x="181128" y="1051070"/>
                  </a:lnTo>
                  <a:lnTo>
                    <a:pt x="184612" y="1069807"/>
                  </a:lnTo>
                  <a:lnTo>
                    <a:pt x="188095" y="1087580"/>
                  </a:lnTo>
                  <a:lnTo>
                    <a:pt x="191578" y="1463155"/>
                  </a:lnTo>
                  <a:lnTo>
                    <a:pt x="195061" y="1469352"/>
                  </a:lnTo>
                  <a:lnTo>
                    <a:pt x="198545" y="1454337"/>
                  </a:lnTo>
                  <a:lnTo>
                    <a:pt x="202028" y="1460525"/>
                  </a:lnTo>
                  <a:lnTo>
                    <a:pt x="205511" y="1466468"/>
                  </a:lnTo>
                  <a:lnTo>
                    <a:pt x="208994" y="1510951"/>
                  </a:lnTo>
                  <a:lnTo>
                    <a:pt x="212478" y="1569910"/>
                  </a:lnTo>
                  <a:lnTo>
                    <a:pt x="215961" y="1555899"/>
                  </a:lnTo>
                  <a:lnTo>
                    <a:pt x="219444" y="1576591"/>
                  </a:lnTo>
                  <a:lnTo>
                    <a:pt x="222927" y="1563011"/>
                  </a:lnTo>
                  <a:lnTo>
                    <a:pt x="226411" y="1566384"/>
                  </a:lnTo>
                  <a:lnTo>
                    <a:pt x="229894" y="1553234"/>
                  </a:lnTo>
                  <a:lnTo>
                    <a:pt x="233377" y="1540302"/>
                  </a:lnTo>
                  <a:lnTo>
                    <a:pt x="236860" y="1543940"/>
                  </a:lnTo>
                  <a:lnTo>
                    <a:pt x="240344" y="1531402"/>
                  </a:lnTo>
                  <a:lnTo>
                    <a:pt x="243827" y="1519065"/>
                  </a:lnTo>
                  <a:lnTo>
                    <a:pt x="247310" y="1506926"/>
                  </a:lnTo>
                  <a:lnTo>
                    <a:pt x="250793" y="1494979"/>
                  </a:lnTo>
                  <a:lnTo>
                    <a:pt x="254277" y="1483221"/>
                  </a:lnTo>
                  <a:lnTo>
                    <a:pt x="257760" y="1471645"/>
                  </a:lnTo>
                  <a:lnTo>
                    <a:pt x="261243" y="1460249"/>
                  </a:lnTo>
                  <a:lnTo>
                    <a:pt x="264726" y="1480468"/>
                  </a:lnTo>
                  <a:lnTo>
                    <a:pt x="268210" y="1484680"/>
                  </a:lnTo>
                  <a:lnTo>
                    <a:pt x="271693" y="1473699"/>
                  </a:lnTo>
                  <a:lnTo>
                    <a:pt x="275176" y="1462879"/>
                  </a:lnTo>
                  <a:lnTo>
                    <a:pt x="278659" y="1452217"/>
                  </a:lnTo>
                  <a:lnTo>
                    <a:pt x="282143" y="1456687"/>
                  </a:lnTo>
                  <a:lnTo>
                    <a:pt x="285626" y="1446299"/>
                  </a:lnTo>
                  <a:lnTo>
                    <a:pt x="289109" y="1436058"/>
                  </a:lnTo>
                  <a:lnTo>
                    <a:pt x="292592" y="1425960"/>
                  </a:lnTo>
                  <a:lnTo>
                    <a:pt x="296075" y="1445076"/>
                  </a:lnTo>
                  <a:lnTo>
                    <a:pt x="299559" y="1435196"/>
                  </a:lnTo>
                  <a:lnTo>
                    <a:pt x="303042" y="1425451"/>
                  </a:lnTo>
                  <a:lnTo>
                    <a:pt x="306525" y="1415836"/>
                  </a:lnTo>
                  <a:lnTo>
                    <a:pt x="310008" y="1406351"/>
                  </a:lnTo>
                  <a:lnTo>
                    <a:pt x="313492" y="1396992"/>
                  </a:lnTo>
                  <a:lnTo>
                    <a:pt x="316975" y="1387757"/>
                  </a:lnTo>
                  <a:lnTo>
                    <a:pt x="320458" y="1378643"/>
                  </a:lnTo>
                  <a:lnTo>
                    <a:pt x="323941" y="1383640"/>
                  </a:lnTo>
                  <a:lnTo>
                    <a:pt x="327425" y="1374730"/>
                  </a:lnTo>
                  <a:lnTo>
                    <a:pt x="330908" y="1379682"/>
                  </a:lnTo>
                  <a:lnTo>
                    <a:pt x="334391" y="1370967"/>
                  </a:lnTo>
                  <a:lnTo>
                    <a:pt x="337874" y="1362362"/>
                  </a:lnTo>
                  <a:lnTo>
                    <a:pt x="341358" y="1353863"/>
                  </a:lnTo>
                  <a:lnTo>
                    <a:pt x="344841" y="1345470"/>
                  </a:lnTo>
                  <a:lnTo>
                    <a:pt x="348324" y="1363856"/>
                  </a:lnTo>
                  <a:lnTo>
                    <a:pt x="351807" y="1394321"/>
                  </a:lnTo>
                  <a:lnTo>
                    <a:pt x="355291" y="1398659"/>
                  </a:lnTo>
                  <a:lnTo>
                    <a:pt x="358774" y="1390501"/>
                  </a:lnTo>
                  <a:lnTo>
                    <a:pt x="362257" y="1382437"/>
                  </a:lnTo>
                  <a:lnTo>
                    <a:pt x="365740" y="1374466"/>
                  </a:lnTo>
                  <a:lnTo>
                    <a:pt x="369224" y="1378909"/>
                  </a:lnTo>
                  <a:lnTo>
                    <a:pt x="372707" y="1383251"/>
                  </a:lnTo>
                  <a:lnTo>
                    <a:pt x="376190" y="1375500"/>
                  </a:lnTo>
                  <a:lnTo>
                    <a:pt x="379673" y="1367837"/>
                  </a:lnTo>
                  <a:lnTo>
                    <a:pt x="383157" y="1384020"/>
                  </a:lnTo>
                  <a:lnTo>
                    <a:pt x="386640" y="1388139"/>
                  </a:lnTo>
                  <a:lnTo>
                    <a:pt x="390123" y="1380658"/>
                  </a:lnTo>
                  <a:lnTo>
                    <a:pt x="393606" y="1396113"/>
                  </a:lnTo>
                  <a:lnTo>
                    <a:pt x="397090" y="1454337"/>
                  </a:lnTo>
                  <a:lnTo>
                    <a:pt x="400573" y="1457463"/>
                  </a:lnTo>
                  <a:lnTo>
                    <a:pt x="404056" y="1450129"/>
                  </a:lnTo>
                  <a:lnTo>
                    <a:pt x="407539" y="1442869"/>
                  </a:lnTo>
                  <a:lnTo>
                    <a:pt x="411023" y="1435681"/>
                  </a:lnTo>
                  <a:lnTo>
                    <a:pt x="414506" y="1438915"/>
                  </a:lnTo>
                  <a:lnTo>
                    <a:pt x="417989" y="1452217"/>
                  </a:lnTo>
                  <a:lnTo>
                    <a:pt x="421472" y="1445195"/>
                  </a:lnTo>
                  <a:lnTo>
                    <a:pt x="424956" y="1438240"/>
                  </a:lnTo>
                  <a:lnTo>
                    <a:pt x="428439" y="1441341"/>
                  </a:lnTo>
                  <a:lnTo>
                    <a:pt x="431922" y="1454166"/>
                  </a:lnTo>
                  <a:lnTo>
                    <a:pt x="435405" y="1447367"/>
                  </a:lnTo>
                  <a:lnTo>
                    <a:pt x="438889" y="1440630"/>
                  </a:lnTo>
                  <a:lnTo>
                    <a:pt x="442372" y="1433957"/>
                  </a:lnTo>
                  <a:lnTo>
                    <a:pt x="445855" y="1474648"/>
                  </a:lnTo>
                  <a:lnTo>
                    <a:pt x="449338" y="1468034"/>
                  </a:lnTo>
                  <a:lnTo>
                    <a:pt x="452822" y="1461480"/>
                  </a:lnTo>
                  <a:lnTo>
                    <a:pt x="456305" y="1454983"/>
                  </a:lnTo>
                  <a:lnTo>
                    <a:pt x="459788" y="1457700"/>
                  </a:lnTo>
                  <a:lnTo>
                    <a:pt x="463271" y="1469352"/>
                  </a:lnTo>
                  <a:lnTo>
                    <a:pt x="466755" y="1471885"/>
                  </a:lnTo>
                  <a:lnTo>
                    <a:pt x="470238" y="1474374"/>
                  </a:lnTo>
                  <a:lnTo>
                    <a:pt x="473721" y="1476820"/>
                  </a:lnTo>
                  <a:lnTo>
                    <a:pt x="477204" y="1479225"/>
                  </a:lnTo>
                  <a:lnTo>
                    <a:pt x="480688" y="1473039"/>
                  </a:lnTo>
                  <a:lnTo>
                    <a:pt x="484171" y="1492312"/>
                  </a:lnTo>
                  <a:lnTo>
                    <a:pt x="487654" y="1502769"/>
                  </a:lnTo>
                  <a:lnTo>
                    <a:pt x="491137" y="1504865"/>
                  </a:lnTo>
                  <a:lnTo>
                    <a:pt x="494621" y="1506926"/>
                  </a:lnTo>
                  <a:lnTo>
                    <a:pt x="498104" y="1500929"/>
                  </a:lnTo>
                  <a:lnTo>
                    <a:pt x="501587" y="1494979"/>
                  </a:lnTo>
                  <a:lnTo>
                    <a:pt x="505070" y="1489077"/>
                  </a:lnTo>
                  <a:lnTo>
                    <a:pt x="508554" y="1499161"/>
                  </a:lnTo>
                  <a:lnTo>
                    <a:pt x="512037" y="1493335"/>
                  </a:lnTo>
                  <a:lnTo>
                    <a:pt x="515520" y="1495415"/>
                  </a:lnTo>
                  <a:lnTo>
                    <a:pt x="519003" y="1505192"/>
                  </a:lnTo>
                  <a:lnTo>
                    <a:pt x="522487" y="1507141"/>
                  </a:lnTo>
                  <a:lnTo>
                    <a:pt x="525970" y="1524083"/>
                  </a:lnTo>
                  <a:lnTo>
                    <a:pt x="529453" y="1525847"/>
                  </a:lnTo>
                  <a:lnTo>
                    <a:pt x="532936" y="1534888"/>
                  </a:lnTo>
                  <a:lnTo>
                    <a:pt x="536420" y="1529297"/>
                  </a:lnTo>
                  <a:lnTo>
                    <a:pt x="539903" y="1523747"/>
                  </a:lnTo>
                  <a:lnTo>
                    <a:pt x="543386" y="1532647"/>
                  </a:lnTo>
                  <a:lnTo>
                    <a:pt x="546869" y="1527164"/>
                  </a:lnTo>
                  <a:lnTo>
                    <a:pt x="550353" y="1535900"/>
                  </a:lnTo>
                  <a:lnTo>
                    <a:pt x="553836" y="1551358"/>
                  </a:lnTo>
                  <a:lnTo>
                    <a:pt x="557319" y="1545966"/>
                  </a:lnTo>
                  <a:lnTo>
                    <a:pt x="560802" y="1561015"/>
                  </a:lnTo>
                  <a:lnTo>
                    <a:pt x="564286" y="1588734"/>
                  </a:lnTo>
                  <a:lnTo>
                    <a:pt x="567769" y="1583418"/>
                  </a:lnTo>
                  <a:lnTo>
                    <a:pt x="571252" y="1578137"/>
                  </a:lnTo>
                  <a:lnTo>
                    <a:pt x="574735" y="1598488"/>
                  </a:lnTo>
                  <a:lnTo>
                    <a:pt x="578218" y="1593263"/>
                  </a:lnTo>
                  <a:lnTo>
                    <a:pt x="581702" y="1588073"/>
                  </a:lnTo>
                  <a:lnTo>
                    <a:pt x="585185" y="1582915"/>
                  </a:lnTo>
                  <a:lnTo>
                    <a:pt x="588668" y="1577792"/>
                  </a:lnTo>
                  <a:lnTo>
                    <a:pt x="592151" y="1572701"/>
                  </a:lnTo>
                  <a:lnTo>
                    <a:pt x="595635" y="1573915"/>
                  </a:lnTo>
                  <a:lnTo>
                    <a:pt x="599118" y="1568886"/>
                  </a:lnTo>
                  <a:lnTo>
                    <a:pt x="602601" y="1570113"/>
                  </a:lnTo>
                  <a:lnTo>
                    <a:pt x="606084" y="1577466"/>
                  </a:lnTo>
                  <a:lnTo>
                    <a:pt x="609568" y="1572521"/>
                  </a:lnTo>
                  <a:lnTo>
                    <a:pt x="613051" y="1573702"/>
                  </a:lnTo>
                  <a:lnTo>
                    <a:pt x="616534" y="1568816"/>
                  </a:lnTo>
                  <a:lnTo>
                    <a:pt x="620017" y="1563959"/>
                  </a:lnTo>
                  <a:lnTo>
                    <a:pt x="623501" y="1559133"/>
                  </a:lnTo>
                  <a:lnTo>
                    <a:pt x="626984" y="1554336"/>
                  </a:lnTo>
                  <a:lnTo>
                    <a:pt x="630467" y="1555608"/>
                  </a:lnTo>
                  <a:lnTo>
                    <a:pt x="633950" y="1550866"/>
                  </a:lnTo>
                  <a:lnTo>
                    <a:pt x="637434" y="1552148"/>
                  </a:lnTo>
                  <a:lnTo>
                    <a:pt x="640917" y="1553413"/>
                  </a:lnTo>
                  <a:lnTo>
                    <a:pt x="644400" y="1560542"/>
                  </a:lnTo>
                  <a:lnTo>
                    <a:pt x="647883" y="1567542"/>
                  </a:lnTo>
                  <a:lnTo>
                    <a:pt x="651367" y="1568686"/>
                  </a:lnTo>
                  <a:lnTo>
                    <a:pt x="654850" y="1564088"/>
                  </a:lnTo>
                  <a:lnTo>
                    <a:pt x="658333" y="1559518"/>
                  </a:lnTo>
                  <a:lnTo>
                    <a:pt x="661816" y="1566384"/>
                  </a:lnTo>
                  <a:lnTo>
                    <a:pt x="665300" y="1561860"/>
                  </a:lnTo>
                  <a:lnTo>
                    <a:pt x="668783" y="1557362"/>
                  </a:lnTo>
                  <a:lnTo>
                    <a:pt x="672266" y="1552891"/>
                  </a:lnTo>
                  <a:lnTo>
                    <a:pt x="675749" y="1548444"/>
                  </a:lnTo>
                  <a:lnTo>
                    <a:pt x="679233" y="1555268"/>
                  </a:lnTo>
                  <a:lnTo>
                    <a:pt x="682716" y="1572958"/>
                  </a:lnTo>
                  <a:lnTo>
                    <a:pt x="686199" y="1574011"/>
                  </a:lnTo>
                  <a:lnTo>
                    <a:pt x="689682" y="1569643"/>
                  </a:lnTo>
                  <a:lnTo>
                    <a:pt x="693166" y="1565300"/>
                  </a:lnTo>
                  <a:lnTo>
                    <a:pt x="696649" y="1571756"/>
                  </a:lnTo>
                  <a:lnTo>
                    <a:pt x="700132" y="1572795"/>
                  </a:lnTo>
                  <a:lnTo>
                    <a:pt x="703615" y="1579101"/>
                  </a:lnTo>
                  <a:lnTo>
                    <a:pt x="707099" y="1574839"/>
                  </a:lnTo>
                  <a:lnTo>
                    <a:pt x="710582" y="1570600"/>
                  </a:lnTo>
                  <a:lnTo>
                    <a:pt x="714065" y="1582023"/>
                  </a:lnTo>
                  <a:lnTo>
                    <a:pt x="717548" y="1577822"/>
                  </a:lnTo>
                  <a:lnTo>
                    <a:pt x="721032" y="1573644"/>
                  </a:lnTo>
                  <a:lnTo>
                    <a:pt x="724515" y="1569487"/>
                  </a:lnTo>
                  <a:lnTo>
                    <a:pt x="727998" y="1565352"/>
                  </a:lnTo>
                  <a:lnTo>
                    <a:pt x="731481" y="1571501"/>
                  </a:lnTo>
                  <a:lnTo>
                    <a:pt x="734965" y="1577553"/>
                  </a:lnTo>
                  <a:lnTo>
                    <a:pt x="738448" y="1573473"/>
                  </a:lnTo>
                  <a:lnTo>
                    <a:pt x="741931" y="1569414"/>
                  </a:lnTo>
                  <a:lnTo>
                    <a:pt x="745414" y="1565376"/>
                  </a:lnTo>
                  <a:lnTo>
                    <a:pt x="748898" y="1561359"/>
                  </a:lnTo>
                  <a:lnTo>
                    <a:pt x="752381" y="1557362"/>
                  </a:lnTo>
                  <a:lnTo>
                    <a:pt x="755864" y="1553386"/>
                  </a:lnTo>
                  <a:lnTo>
                    <a:pt x="759347" y="1554448"/>
                  </a:lnTo>
                  <a:lnTo>
                    <a:pt x="762831" y="1555498"/>
                  </a:lnTo>
                  <a:lnTo>
                    <a:pt x="766314" y="1556538"/>
                  </a:lnTo>
                  <a:lnTo>
                    <a:pt x="769797" y="1562475"/>
                  </a:lnTo>
                  <a:lnTo>
                    <a:pt x="773280" y="1558586"/>
                  </a:lnTo>
                  <a:lnTo>
                    <a:pt x="776764" y="1554717"/>
                  </a:lnTo>
                  <a:lnTo>
                    <a:pt x="780247" y="1550866"/>
                  </a:lnTo>
                  <a:lnTo>
                    <a:pt x="783730" y="1551909"/>
                  </a:lnTo>
                  <a:lnTo>
                    <a:pt x="787213" y="1552941"/>
                  </a:lnTo>
                  <a:lnTo>
                    <a:pt x="790697" y="1549142"/>
                  </a:lnTo>
                  <a:lnTo>
                    <a:pt x="794180" y="1545362"/>
                  </a:lnTo>
                  <a:lnTo>
                    <a:pt x="797663" y="1560721"/>
                  </a:lnTo>
                  <a:lnTo>
                    <a:pt x="801146" y="1556968"/>
                  </a:lnTo>
                  <a:lnTo>
                    <a:pt x="804630" y="1553234"/>
                  </a:lnTo>
                  <a:lnTo>
                    <a:pt x="808113" y="1549517"/>
                  </a:lnTo>
                  <a:lnTo>
                    <a:pt x="811596" y="1559888"/>
                  </a:lnTo>
                  <a:lnTo>
                    <a:pt x="815079" y="1556200"/>
                  </a:lnTo>
                  <a:lnTo>
                    <a:pt x="818563" y="1561788"/>
                  </a:lnTo>
                  <a:lnTo>
                    <a:pt x="822046" y="1558130"/>
                  </a:lnTo>
                  <a:lnTo>
                    <a:pt x="825529" y="1554490"/>
                  </a:lnTo>
                  <a:lnTo>
                    <a:pt x="829012" y="1550866"/>
                  </a:lnTo>
                  <a:lnTo>
                    <a:pt x="832496" y="1547260"/>
                  </a:lnTo>
                  <a:lnTo>
                    <a:pt x="835979" y="1548256"/>
                  </a:lnTo>
                  <a:lnTo>
                    <a:pt x="839462" y="1549242"/>
                  </a:lnTo>
                  <a:lnTo>
                    <a:pt x="842945" y="1559233"/>
                  </a:lnTo>
                  <a:lnTo>
                    <a:pt x="846429" y="1555682"/>
                  </a:lnTo>
                  <a:lnTo>
                    <a:pt x="849912" y="1552148"/>
                  </a:lnTo>
                  <a:lnTo>
                    <a:pt x="853395" y="1548629"/>
                  </a:lnTo>
                  <a:lnTo>
                    <a:pt x="856878" y="1545126"/>
                  </a:lnTo>
                  <a:lnTo>
                    <a:pt x="860361" y="1541639"/>
                  </a:lnTo>
                  <a:lnTo>
                    <a:pt x="863845" y="1538168"/>
                  </a:lnTo>
                  <a:lnTo>
                    <a:pt x="867328" y="1543615"/>
                  </a:lnTo>
                  <a:lnTo>
                    <a:pt x="870811" y="1544589"/>
                  </a:lnTo>
                  <a:lnTo>
                    <a:pt x="874294" y="1545554"/>
                  </a:lnTo>
                  <a:lnTo>
                    <a:pt x="877778" y="1542137"/>
                  </a:lnTo>
                  <a:lnTo>
                    <a:pt x="881261" y="1547460"/>
                  </a:lnTo>
                  <a:lnTo>
                    <a:pt x="884744" y="1544068"/>
                  </a:lnTo>
                  <a:lnTo>
                    <a:pt x="888227" y="1553623"/>
                  </a:lnTo>
                  <a:lnTo>
                    <a:pt x="891711" y="1550255"/>
                  </a:lnTo>
                  <a:lnTo>
                    <a:pt x="895194" y="1546902"/>
                  </a:lnTo>
                  <a:lnTo>
                    <a:pt x="898677" y="1552078"/>
                  </a:lnTo>
                  <a:lnTo>
                    <a:pt x="902160" y="1557187"/>
                  </a:lnTo>
                  <a:lnTo>
                    <a:pt x="905644" y="1553870"/>
                  </a:lnTo>
                  <a:lnTo>
                    <a:pt x="909127" y="1563075"/>
                  </a:lnTo>
                  <a:lnTo>
                    <a:pt x="912610" y="1559781"/>
                  </a:lnTo>
                  <a:lnTo>
                    <a:pt x="916093" y="1560631"/>
                  </a:lnTo>
                  <a:lnTo>
                    <a:pt x="919577" y="1561473"/>
                  </a:lnTo>
                  <a:lnTo>
                    <a:pt x="923060" y="1558217"/>
                  </a:lnTo>
                  <a:lnTo>
                    <a:pt x="926543" y="1559065"/>
                  </a:lnTo>
                  <a:lnTo>
                    <a:pt x="930026" y="1559905"/>
                  </a:lnTo>
                  <a:lnTo>
                    <a:pt x="933510" y="1556686"/>
                  </a:lnTo>
                  <a:lnTo>
                    <a:pt x="936993" y="1553480"/>
                  </a:lnTo>
                  <a:lnTo>
                    <a:pt x="940476" y="1566384"/>
                  </a:lnTo>
                  <a:lnTo>
                    <a:pt x="943959" y="1567179"/>
                  </a:lnTo>
                  <a:lnTo>
                    <a:pt x="947443" y="1564004"/>
                  </a:lnTo>
                  <a:lnTo>
                    <a:pt x="950926" y="1560842"/>
                  </a:lnTo>
                  <a:lnTo>
                    <a:pt x="954409" y="1557693"/>
                  </a:lnTo>
                  <a:lnTo>
                    <a:pt x="957892" y="1554557"/>
                  </a:lnTo>
                  <a:lnTo>
                    <a:pt x="961376" y="1551433"/>
                  </a:lnTo>
                  <a:lnTo>
                    <a:pt x="964859" y="1548322"/>
                  </a:lnTo>
                  <a:lnTo>
                    <a:pt x="968342" y="1545223"/>
                  </a:lnTo>
                  <a:lnTo>
                    <a:pt x="971825" y="1546089"/>
                  </a:lnTo>
                  <a:lnTo>
                    <a:pt x="975309" y="1546948"/>
                  </a:lnTo>
                  <a:lnTo>
                    <a:pt x="978792" y="1543883"/>
                  </a:lnTo>
                  <a:lnTo>
                    <a:pt x="982275" y="1540830"/>
                  </a:lnTo>
                  <a:lnTo>
                    <a:pt x="985758" y="1541703"/>
                  </a:lnTo>
                  <a:lnTo>
                    <a:pt x="989242" y="1538672"/>
                  </a:lnTo>
                  <a:lnTo>
                    <a:pt x="992725" y="1566384"/>
                  </a:lnTo>
                  <a:lnTo>
                    <a:pt x="996208" y="1563365"/>
                  </a:lnTo>
                  <a:lnTo>
                    <a:pt x="999691" y="1560358"/>
                  </a:lnTo>
                  <a:lnTo>
                    <a:pt x="1003175" y="1561132"/>
                  </a:lnTo>
                  <a:lnTo>
                    <a:pt x="1006658" y="1558146"/>
                  </a:lnTo>
                  <a:lnTo>
                    <a:pt x="1010141" y="1573786"/>
                  </a:lnTo>
                  <a:lnTo>
                    <a:pt x="1013624" y="1574495"/>
                  </a:lnTo>
                  <a:lnTo>
                    <a:pt x="1017108" y="1575199"/>
                  </a:lnTo>
                  <a:lnTo>
                    <a:pt x="1020591" y="1572250"/>
                  </a:lnTo>
                  <a:lnTo>
                    <a:pt x="1024074" y="1569311"/>
                  </a:lnTo>
                  <a:lnTo>
                    <a:pt x="1027557" y="1566384"/>
                  </a:lnTo>
                  <a:lnTo>
                    <a:pt x="1031041" y="1563467"/>
                  </a:lnTo>
                  <a:lnTo>
                    <a:pt x="1034524" y="1560561"/>
                  </a:lnTo>
                  <a:lnTo>
                    <a:pt x="1038007" y="1564936"/>
                  </a:lnTo>
                  <a:lnTo>
                    <a:pt x="1041490" y="1562050"/>
                  </a:lnTo>
                  <a:lnTo>
                    <a:pt x="1044974" y="1559173"/>
                  </a:lnTo>
                  <a:lnTo>
                    <a:pt x="1048457" y="1556308"/>
                  </a:lnTo>
                  <a:lnTo>
                    <a:pt x="1051940" y="1557062"/>
                  </a:lnTo>
                  <a:lnTo>
                    <a:pt x="1055423" y="1554216"/>
                  </a:lnTo>
                  <a:lnTo>
                    <a:pt x="1058907" y="1551381"/>
                  </a:lnTo>
                  <a:lnTo>
                    <a:pt x="1062390" y="1552148"/>
                  </a:lnTo>
                  <a:lnTo>
                    <a:pt x="1065873" y="1549332"/>
                  </a:lnTo>
                  <a:lnTo>
                    <a:pt x="1069356" y="1546526"/>
                  </a:lnTo>
                  <a:lnTo>
                    <a:pt x="1072840" y="1543730"/>
                  </a:lnTo>
                  <a:lnTo>
                    <a:pt x="1076323" y="1544517"/>
                  </a:lnTo>
                  <a:lnTo>
                    <a:pt x="1079806" y="1541740"/>
                  </a:lnTo>
                  <a:lnTo>
                    <a:pt x="1083289" y="1546076"/>
                  </a:lnTo>
                  <a:lnTo>
                    <a:pt x="1086773" y="1550365"/>
                  </a:lnTo>
                  <a:lnTo>
                    <a:pt x="1090256" y="1561552"/>
                  </a:lnTo>
                  <a:lnTo>
                    <a:pt x="1093739" y="1562257"/>
                  </a:lnTo>
                  <a:lnTo>
                    <a:pt x="1097222" y="1562957"/>
                  </a:lnTo>
                  <a:lnTo>
                    <a:pt x="1100706" y="1587294"/>
                  </a:lnTo>
                  <a:lnTo>
                    <a:pt x="1104189" y="1584564"/>
                  </a:lnTo>
                  <a:lnTo>
                    <a:pt x="1107672" y="1585173"/>
                  </a:lnTo>
                  <a:lnTo>
                    <a:pt x="1111155" y="1589080"/>
                  </a:lnTo>
                  <a:lnTo>
                    <a:pt x="1114639" y="1586376"/>
                  </a:lnTo>
                  <a:lnTo>
                    <a:pt x="1118122" y="1583681"/>
                  </a:lnTo>
                  <a:lnTo>
                    <a:pt x="1121605" y="1580995"/>
                  </a:lnTo>
                  <a:lnTo>
                    <a:pt x="1125088" y="1578318"/>
                  </a:lnTo>
                  <a:lnTo>
                    <a:pt x="1128572" y="1578938"/>
                  </a:lnTo>
                  <a:lnTo>
                    <a:pt x="1132055" y="1586072"/>
                  </a:lnTo>
                  <a:lnTo>
                    <a:pt x="1135538" y="1593109"/>
                  </a:lnTo>
                  <a:lnTo>
                    <a:pt x="1139021" y="1593669"/>
                  </a:lnTo>
                  <a:lnTo>
                    <a:pt x="1142505" y="1591029"/>
                  </a:lnTo>
                  <a:lnTo>
                    <a:pt x="1145988" y="1588398"/>
                  </a:lnTo>
                  <a:lnTo>
                    <a:pt x="1149471" y="1585776"/>
                  </a:lnTo>
                  <a:lnTo>
                    <a:pt x="1152954" y="1586356"/>
                  </a:lnTo>
                  <a:lnTo>
                    <a:pt x="1156437" y="1583750"/>
                  </a:lnTo>
                  <a:lnTo>
                    <a:pt x="1159921" y="1587504"/>
                  </a:lnTo>
                  <a:lnTo>
                    <a:pt x="1163404" y="1584914"/>
                  </a:lnTo>
                  <a:lnTo>
                    <a:pt x="1166887" y="1598017"/>
                  </a:lnTo>
                  <a:lnTo>
                    <a:pt x="1170370" y="1595439"/>
                  </a:lnTo>
                  <a:lnTo>
                    <a:pt x="1173854" y="1592870"/>
                  </a:lnTo>
                  <a:lnTo>
                    <a:pt x="1177337" y="1590309"/>
                  </a:lnTo>
                  <a:lnTo>
                    <a:pt x="1180820" y="1593952"/>
                  </a:lnTo>
                  <a:lnTo>
                    <a:pt x="1184303" y="1591406"/>
                  </a:lnTo>
                  <a:lnTo>
                    <a:pt x="1187787" y="1588868"/>
                  </a:lnTo>
                  <a:lnTo>
                    <a:pt x="1191270" y="1586337"/>
                  </a:lnTo>
                  <a:lnTo>
                    <a:pt x="1194753" y="1589965"/>
                  </a:lnTo>
                  <a:lnTo>
                    <a:pt x="1198236" y="1596596"/>
                  </a:lnTo>
                  <a:lnTo>
                    <a:pt x="1201720" y="1594086"/>
                  </a:lnTo>
                  <a:lnTo>
                    <a:pt x="1205203" y="1591584"/>
                  </a:lnTo>
                  <a:lnTo>
                    <a:pt x="1208686" y="1589090"/>
                  </a:lnTo>
                  <a:lnTo>
                    <a:pt x="1212169" y="1586603"/>
                  </a:lnTo>
                  <a:lnTo>
                    <a:pt x="1215653" y="1584125"/>
                  </a:lnTo>
                  <a:lnTo>
                    <a:pt x="1219136" y="1584679"/>
                  </a:lnTo>
                  <a:lnTo>
                    <a:pt x="1222619" y="1588234"/>
                  </a:lnTo>
                  <a:lnTo>
                    <a:pt x="1226102" y="1600656"/>
                  </a:lnTo>
                  <a:lnTo>
                    <a:pt x="1229586" y="1601149"/>
                  </a:lnTo>
                  <a:lnTo>
                    <a:pt x="1233069" y="1613298"/>
                  </a:lnTo>
                  <a:lnTo>
                    <a:pt x="1236552" y="1610855"/>
                  </a:lnTo>
                  <a:lnTo>
                    <a:pt x="1240035" y="1608420"/>
                  </a:lnTo>
                  <a:lnTo>
                    <a:pt x="1243519" y="1608882"/>
                  </a:lnTo>
                  <a:lnTo>
                    <a:pt x="1247002" y="1623614"/>
                  </a:lnTo>
                  <a:lnTo>
                    <a:pt x="1250485" y="1621196"/>
                  </a:lnTo>
                  <a:lnTo>
                    <a:pt x="1253968" y="1624432"/>
                  </a:lnTo>
                  <a:lnTo>
                    <a:pt x="1257452" y="1624837"/>
                  </a:lnTo>
                  <a:lnTo>
                    <a:pt x="1260935" y="1625240"/>
                  </a:lnTo>
                  <a:lnTo>
                    <a:pt x="1264418" y="1625641"/>
                  </a:lnTo>
                  <a:lnTo>
                    <a:pt x="1267901" y="1623256"/>
                  </a:lnTo>
                  <a:lnTo>
                    <a:pt x="1271385" y="1623660"/>
                  </a:lnTo>
                  <a:lnTo>
                    <a:pt x="1274868" y="1621289"/>
                  </a:lnTo>
                  <a:lnTo>
                    <a:pt x="1278351" y="1618925"/>
                  </a:lnTo>
                  <a:lnTo>
                    <a:pt x="1281834" y="1616567"/>
                  </a:lnTo>
                  <a:lnTo>
                    <a:pt x="1285318" y="1619752"/>
                  </a:lnTo>
                  <a:lnTo>
                    <a:pt x="1288801" y="1617407"/>
                  </a:lnTo>
                  <a:lnTo>
                    <a:pt x="1292284" y="1615069"/>
                  </a:lnTo>
                  <a:lnTo>
                    <a:pt x="1295767" y="1615492"/>
                  </a:lnTo>
                  <a:lnTo>
                    <a:pt x="1299251" y="1613166"/>
                  </a:lnTo>
                  <a:lnTo>
                    <a:pt x="1302734" y="1613593"/>
                  </a:lnTo>
                  <a:lnTo>
                    <a:pt x="1306217" y="1619465"/>
                  </a:lnTo>
                  <a:lnTo>
                    <a:pt x="1309700" y="1625270"/>
                  </a:lnTo>
                  <a:lnTo>
                    <a:pt x="1313184" y="1622967"/>
                  </a:lnTo>
                  <a:lnTo>
                    <a:pt x="1316667" y="1626039"/>
                  </a:lnTo>
                  <a:lnTo>
                    <a:pt x="1320150" y="1623748"/>
                  </a:lnTo>
                  <a:lnTo>
                    <a:pt x="1323633" y="1621464"/>
                  </a:lnTo>
                  <a:lnTo>
                    <a:pt x="1327117" y="1619187"/>
                  </a:lnTo>
                  <a:lnTo>
                    <a:pt x="1330600" y="1619586"/>
                  </a:lnTo>
                  <a:lnTo>
                    <a:pt x="1334083" y="1619983"/>
                  </a:lnTo>
                  <a:lnTo>
                    <a:pt x="1337566" y="1617723"/>
                  </a:lnTo>
                  <a:lnTo>
                    <a:pt x="1341050" y="1618124"/>
                  </a:lnTo>
                  <a:lnTo>
                    <a:pt x="1344533" y="1615876"/>
                  </a:lnTo>
                  <a:lnTo>
                    <a:pt x="1348016" y="1613635"/>
                  </a:lnTo>
                  <a:lnTo>
                    <a:pt x="1351499" y="1611400"/>
                  </a:lnTo>
                  <a:lnTo>
                    <a:pt x="1354983" y="1622317"/>
                  </a:lnTo>
                  <a:lnTo>
                    <a:pt x="1358466" y="1620092"/>
                  </a:lnTo>
                  <a:lnTo>
                    <a:pt x="1361949" y="1620479"/>
                  </a:lnTo>
                  <a:lnTo>
                    <a:pt x="1365432" y="1618265"/>
                  </a:lnTo>
                  <a:lnTo>
                    <a:pt x="1368916" y="1626406"/>
                  </a:lnTo>
                  <a:lnTo>
                    <a:pt x="1372399" y="1629334"/>
                  </a:lnTo>
                  <a:lnTo>
                    <a:pt x="1375882" y="1627135"/>
                  </a:lnTo>
                  <a:lnTo>
                    <a:pt x="1379365" y="1627497"/>
                  </a:lnTo>
                  <a:lnTo>
                    <a:pt x="1382849" y="1625310"/>
                  </a:lnTo>
                  <a:lnTo>
                    <a:pt x="1386332" y="1628214"/>
                  </a:lnTo>
                  <a:lnTo>
                    <a:pt x="1389815" y="1626039"/>
                  </a:lnTo>
                  <a:lnTo>
                    <a:pt x="1393298" y="1623869"/>
                  </a:lnTo>
                  <a:lnTo>
                    <a:pt x="1396782" y="1621705"/>
                  </a:lnTo>
                  <a:lnTo>
                    <a:pt x="1400265" y="1619546"/>
                  </a:lnTo>
                  <a:lnTo>
                    <a:pt x="1403748" y="1619923"/>
                  </a:lnTo>
                  <a:lnTo>
                    <a:pt x="1407231" y="1617776"/>
                  </a:lnTo>
                  <a:lnTo>
                    <a:pt x="1410715" y="1620672"/>
                  </a:lnTo>
                  <a:lnTo>
                    <a:pt x="1414198" y="1631008"/>
                  </a:lnTo>
                  <a:lnTo>
                    <a:pt x="1417681" y="1638732"/>
                  </a:lnTo>
                  <a:lnTo>
                    <a:pt x="1421164" y="1646355"/>
                  </a:lnTo>
                  <a:lnTo>
                    <a:pt x="1424648" y="1646652"/>
                  </a:lnTo>
                  <a:lnTo>
                    <a:pt x="1428131" y="1646946"/>
                  </a:lnTo>
                  <a:lnTo>
                    <a:pt x="1431614" y="1644831"/>
                  </a:lnTo>
                  <a:lnTo>
                    <a:pt x="1435097" y="1642722"/>
                  </a:lnTo>
                  <a:lnTo>
                    <a:pt x="1438580" y="1643025"/>
                  </a:lnTo>
                  <a:lnTo>
                    <a:pt x="1442064" y="1652869"/>
                  </a:lnTo>
                  <a:lnTo>
                    <a:pt x="1445547" y="1650774"/>
                  </a:lnTo>
                  <a:lnTo>
                    <a:pt x="1449030" y="1648684"/>
                  </a:lnTo>
                  <a:lnTo>
                    <a:pt x="1452513" y="1651331"/>
                  </a:lnTo>
                  <a:lnTo>
                    <a:pt x="1455997" y="1651608"/>
                  </a:lnTo>
                  <a:lnTo>
                    <a:pt x="1459480" y="1649533"/>
                  </a:lnTo>
                  <a:lnTo>
                    <a:pt x="1462963" y="1647463"/>
                  </a:lnTo>
                  <a:lnTo>
                    <a:pt x="1466446" y="1650092"/>
                  </a:lnTo>
                  <a:lnTo>
                    <a:pt x="1469930" y="1655026"/>
                  </a:lnTo>
                  <a:lnTo>
                    <a:pt x="1473413" y="1657603"/>
                  </a:lnTo>
                  <a:lnTo>
                    <a:pt x="1476896" y="1655552"/>
                  </a:lnTo>
                  <a:lnTo>
                    <a:pt x="1480379" y="1655813"/>
                  </a:lnTo>
                  <a:lnTo>
                    <a:pt x="1483863" y="1653771"/>
                  </a:lnTo>
                  <a:lnTo>
                    <a:pt x="1487346" y="1654036"/>
                  </a:lnTo>
                  <a:lnTo>
                    <a:pt x="1490829" y="1654299"/>
                  </a:lnTo>
                  <a:lnTo>
                    <a:pt x="1494312" y="1652272"/>
                  </a:lnTo>
                  <a:lnTo>
                    <a:pt x="1497796" y="1650250"/>
                  </a:lnTo>
                  <a:lnTo>
                    <a:pt x="1501279" y="1652803"/>
                  </a:lnTo>
                  <a:lnTo>
                    <a:pt x="1504762" y="1650790"/>
                  </a:lnTo>
                  <a:lnTo>
                    <a:pt x="1508245" y="1655595"/>
                  </a:lnTo>
                  <a:lnTo>
                    <a:pt x="1511729" y="1653591"/>
                  </a:lnTo>
                  <a:lnTo>
                    <a:pt x="1515212" y="1651592"/>
                  </a:lnTo>
                  <a:lnTo>
                    <a:pt x="1518695" y="1651856"/>
                  </a:lnTo>
                  <a:lnTo>
                    <a:pt x="1522178" y="1656609"/>
                  </a:lnTo>
                  <a:lnTo>
                    <a:pt x="1525662" y="1654623"/>
                  </a:lnTo>
                  <a:lnTo>
                    <a:pt x="1529145" y="1654878"/>
                  </a:lnTo>
                  <a:lnTo>
                    <a:pt x="1532628" y="1655132"/>
                  </a:lnTo>
                  <a:lnTo>
                    <a:pt x="1536111" y="1653160"/>
                  </a:lnTo>
                  <a:lnTo>
                    <a:pt x="1539595" y="1651193"/>
                  </a:lnTo>
                  <a:lnTo>
                    <a:pt x="1543078" y="1651454"/>
                  </a:lnTo>
                  <a:lnTo>
                    <a:pt x="1546561" y="1649496"/>
                  </a:lnTo>
                  <a:lnTo>
                    <a:pt x="1550044" y="1647542"/>
                  </a:lnTo>
                  <a:lnTo>
                    <a:pt x="1553528" y="1656629"/>
                  </a:lnTo>
                  <a:lnTo>
                    <a:pt x="1557011" y="1659060"/>
                  </a:lnTo>
                  <a:lnTo>
                    <a:pt x="1560494" y="1659298"/>
                  </a:lnTo>
                  <a:lnTo>
                    <a:pt x="1563977" y="1659536"/>
                  </a:lnTo>
                  <a:lnTo>
                    <a:pt x="1567461" y="1657603"/>
                  </a:lnTo>
                  <a:lnTo>
                    <a:pt x="1570944" y="1655675"/>
                  </a:lnTo>
                  <a:lnTo>
                    <a:pt x="1574427" y="1653751"/>
                  </a:lnTo>
                  <a:lnTo>
                    <a:pt x="1577910" y="1669038"/>
                  </a:lnTo>
                  <a:lnTo>
                    <a:pt x="1581394" y="1667121"/>
                  </a:lnTo>
                  <a:lnTo>
                    <a:pt x="1584877" y="1665209"/>
                  </a:lnTo>
                  <a:lnTo>
                    <a:pt x="1588360" y="1663301"/>
                  </a:lnTo>
                  <a:lnTo>
                    <a:pt x="1591843" y="1661397"/>
                  </a:lnTo>
                  <a:lnTo>
                    <a:pt x="1595327" y="1659498"/>
                  </a:lnTo>
                  <a:lnTo>
                    <a:pt x="1598810" y="1657603"/>
                  </a:lnTo>
                  <a:lnTo>
                    <a:pt x="1602293" y="1657839"/>
                  </a:lnTo>
                  <a:lnTo>
                    <a:pt x="1605776" y="1655953"/>
                  </a:lnTo>
                  <a:lnTo>
                    <a:pt x="1609260" y="1660420"/>
                  </a:lnTo>
                  <a:lnTo>
                    <a:pt x="1612743" y="1658541"/>
                  </a:lnTo>
                  <a:lnTo>
                    <a:pt x="1616226" y="1656667"/>
                  </a:lnTo>
                  <a:lnTo>
                    <a:pt x="1619709" y="1656902"/>
                  </a:lnTo>
                  <a:lnTo>
                    <a:pt x="1623193" y="1663411"/>
                  </a:lnTo>
                  <a:lnTo>
                    <a:pt x="1626676" y="1663629"/>
                  </a:lnTo>
                  <a:lnTo>
                    <a:pt x="1630159" y="1663847"/>
                  </a:lnTo>
                  <a:lnTo>
                    <a:pt x="1633642" y="1664064"/>
                  </a:lnTo>
                  <a:lnTo>
                    <a:pt x="1637126" y="1662213"/>
                  </a:lnTo>
                  <a:lnTo>
                    <a:pt x="1640609" y="1662432"/>
                  </a:lnTo>
                  <a:lnTo>
                    <a:pt x="1644092" y="1660589"/>
                  </a:lnTo>
                  <a:lnTo>
                    <a:pt x="1647575" y="1658750"/>
                  </a:lnTo>
                  <a:lnTo>
                    <a:pt x="1651059" y="1656916"/>
                  </a:lnTo>
                  <a:lnTo>
                    <a:pt x="1654542" y="1665344"/>
                  </a:lnTo>
                  <a:lnTo>
                    <a:pt x="1658025" y="1667587"/>
                  </a:lnTo>
                  <a:lnTo>
                    <a:pt x="1661508" y="1665763"/>
                  </a:lnTo>
                  <a:lnTo>
                    <a:pt x="1664992" y="1665971"/>
                  </a:lnTo>
                  <a:lnTo>
                    <a:pt x="1668475" y="1670212"/>
                  </a:lnTo>
                  <a:lnTo>
                    <a:pt x="1671958" y="1670409"/>
                  </a:lnTo>
                  <a:lnTo>
                    <a:pt x="1675441" y="1668600"/>
                  </a:lnTo>
                  <a:lnTo>
                    <a:pt x="1678925" y="1668799"/>
                  </a:lnTo>
                  <a:lnTo>
                    <a:pt x="1682408" y="1666998"/>
                  </a:lnTo>
                  <a:lnTo>
                    <a:pt x="1685891" y="1679111"/>
                  </a:lnTo>
                  <a:lnTo>
                    <a:pt x="1689374" y="1677316"/>
                  </a:lnTo>
                  <a:lnTo>
                    <a:pt x="1692858" y="1679460"/>
                  </a:lnTo>
                  <a:lnTo>
                    <a:pt x="1696341" y="1677673"/>
                  </a:lnTo>
                  <a:lnTo>
                    <a:pt x="1699824" y="1675889"/>
                  </a:lnTo>
                  <a:lnTo>
                    <a:pt x="1703307" y="1676069"/>
                  </a:lnTo>
                  <a:lnTo>
                    <a:pt x="1706791" y="1674293"/>
                  </a:lnTo>
                  <a:lnTo>
                    <a:pt x="1710274" y="1674476"/>
                  </a:lnTo>
                  <a:lnTo>
                    <a:pt x="1713757" y="1678550"/>
                  </a:lnTo>
                  <a:lnTo>
                    <a:pt x="1717240" y="1676784"/>
                  </a:lnTo>
                  <a:lnTo>
                    <a:pt x="1720723" y="1676961"/>
                  </a:lnTo>
                  <a:lnTo>
                    <a:pt x="1724207" y="1677137"/>
                  </a:lnTo>
                  <a:lnTo>
                    <a:pt x="1727690" y="1681161"/>
                  </a:lnTo>
                  <a:lnTo>
                    <a:pt x="1731173" y="1679409"/>
                  </a:lnTo>
                  <a:lnTo>
                    <a:pt x="1734656" y="1679578"/>
                  </a:lnTo>
                  <a:lnTo>
                    <a:pt x="1738140" y="1685464"/>
                  </a:lnTo>
                  <a:lnTo>
                    <a:pt x="1741623" y="1687513"/>
                  </a:lnTo>
                  <a:lnTo>
                    <a:pt x="1745106" y="1685774"/>
                  </a:lnTo>
                  <a:lnTo>
                    <a:pt x="1748589" y="1684040"/>
                  </a:lnTo>
                  <a:lnTo>
                    <a:pt x="1752073" y="1682309"/>
                  </a:lnTo>
                  <a:lnTo>
                    <a:pt x="1755556" y="1680581"/>
                  </a:lnTo>
                  <a:lnTo>
                    <a:pt x="1759039" y="1678857"/>
                  </a:lnTo>
                  <a:lnTo>
                    <a:pt x="1762522" y="1677137"/>
                  </a:lnTo>
                  <a:lnTo>
                    <a:pt x="1766006" y="1677309"/>
                  </a:lnTo>
                  <a:lnTo>
                    <a:pt x="1769489" y="1675595"/>
                  </a:lnTo>
                  <a:lnTo>
                    <a:pt x="1772972" y="1677649"/>
                  </a:lnTo>
                  <a:lnTo>
                    <a:pt x="1776455" y="1677819"/>
                  </a:lnTo>
                  <a:lnTo>
                    <a:pt x="1779939" y="1676115"/>
                  </a:lnTo>
                  <a:lnTo>
                    <a:pt x="1783422" y="1676287"/>
                  </a:lnTo>
                  <a:lnTo>
                    <a:pt x="1786905" y="1685741"/>
                  </a:lnTo>
                  <a:lnTo>
                    <a:pt x="1790388" y="1687733"/>
                  </a:lnTo>
                  <a:lnTo>
                    <a:pt x="1793872" y="1691543"/>
                  </a:lnTo>
                  <a:lnTo>
                    <a:pt x="1797355" y="1689855"/>
                  </a:lnTo>
                  <a:lnTo>
                    <a:pt x="1800838" y="1688171"/>
                  </a:lnTo>
                  <a:lnTo>
                    <a:pt x="1804321" y="1691956"/>
                  </a:lnTo>
                  <a:lnTo>
                    <a:pt x="1807805" y="1692092"/>
                  </a:lnTo>
                  <a:lnTo>
                    <a:pt x="1811288" y="1690417"/>
                  </a:lnTo>
                  <a:lnTo>
                    <a:pt x="1814771" y="1688746"/>
                  </a:lnTo>
                  <a:lnTo>
                    <a:pt x="1818254" y="1687078"/>
                  </a:lnTo>
                  <a:lnTo>
                    <a:pt x="1821738" y="1690833"/>
                  </a:lnTo>
                  <a:lnTo>
                    <a:pt x="1825221" y="1689171"/>
                  </a:lnTo>
                  <a:lnTo>
                    <a:pt x="1828704" y="1687513"/>
                  </a:lnTo>
                  <a:lnTo>
                    <a:pt x="1832187" y="1687656"/>
                  </a:lnTo>
                  <a:lnTo>
                    <a:pt x="1835671" y="1687800"/>
                  </a:lnTo>
                  <a:lnTo>
                    <a:pt x="1839154" y="1686150"/>
                  </a:lnTo>
                  <a:lnTo>
                    <a:pt x="1842637" y="1691650"/>
                  </a:lnTo>
                  <a:lnTo>
                    <a:pt x="1846120" y="1691784"/>
                  </a:lnTo>
                  <a:lnTo>
                    <a:pt x="1849604" y="1695455"/>
                  </a:lnTo>
                  <a:lnTo>
                    <a:pt x="1853087" y="1697341"/>
                  </a:lnTo>
                  <a:lnTo>
                    <a:pt x="1856570" y="1695707"/>
                  </a:lnTo>
                  <a:lnTo>
                    <a:pt x="1860053" y="1694076"/>
                  </a:lnTo>
                  <a:lnTo>
                    <a:pt x="1863537" y="1692448"/>
                  </a:lnTo>
                  <a:lnTo>
                    <a:pt x="1867020" y="1694332"/>
                  </a:lnTo>
                  <a:lnTo>
                    <a:pt x="1870503" y="1692710"/>
                  </a:lnTo>
                  <a:lnTo>
                    <a:pt x="1873986" y="1691091"/>
                  </a:lnTo>
                  <a:lnTo>
                    <a:pt x="1877470" y="1694712"/>
                  </a:lnTo>
                  <a:lnTo>
                    <a:pt x="1880953" y="1696573"/>
                  </a:lnTo>
                  <a:lnTo>
                    <a:pt x="1884436" y="1694963"/>
                  </a:lnTo>
                  <a:lnTo>
                    <a:pt x="1887919" y="1695087"/>
                  </a:lnTo>
                  <a:lnTo>
                    <a:pt x="1891403" y="1693483"/>
                  </a:lnTo>
                  <a:lnTo>
                    <a:pt x="1894886" y="1698775"/>
                  </a:lnTo>
                  <a:lnTo>
                    <a:pt x="1898369" y="1697177"/>
                  </a:lnTo>
                  <a:lnTo>
                    <a:pt x="1901852" y="1695581"/>
                  </a:lnTo>
                  <a:lnTo>
                    <a:pt x="1905336" y="1697415"/>
                  </a:lnTo>
                  <a:lnTo>
                    <a:pt x="1908819" y="1695826"/>
                  </a:lnTo>
                  <a:lnTo>
                    <a:pt x="1912302" y="1695947"/>
                  </a:lnTo>
                  <a:lnTo>
                    <a:pt x="1915785" y="1696068"/>
                  </a:lnTo>
                  <a:lnTo>
                    <a:pt x="1919269" y="1694487"/>
                  </a:lnTo>
                  <a:lnTo>
                    <a:pt x="1922752" y="1704750"/>
                  </a:lnTo>
                  <a:lnTo>
                    <a:pt x="1926235" y="1704854"/>
                  </a:lnTo>
                  <a:lnTo>
                    <a:pt x="1929718" y="1704957"/>
                  </a:lnTo>
                  <a:lnTo>
                    <a:pt x="1933202" y="1703387"/>
                  </a:lnTo>
                  <a:lnTo>
                    <a:pt x="1936685" y="1703492"/>
                  </a:lnTo>
                  <a:lnTo>
                    <a:pt x="1940168" y="1703597"/>
                  </a:lnTo>
                  <a:lnTo>
                    <a:pt x="1943651" y="1703702"/>
                  </a:lnTo>
                  <a:lnTo>
                    <a:pt x="1947135" y="1702143"/>
                  </a:lnTo>
                  <a:lnTo>
                    <a:pt x="1950618" y="1700588"/>
                  </a:lnTo>
                  <a:lnTo>
                    <a:pt x="1954101" y="1699035"/>
                  </a:lnTo>
                  <a:lnTo>
                    <a:pt x="1957584" y="1697485"/>
                  </a:lnTo>
                  <a:lnTo>
                    <a:pt x="1961068" y="1695938"/>
                  </a:lnTo>
                  <a:lnTo>
                    <a:pt x="1964551" y="1694394"/>
                  </a:lnTo>
                  <a:lnTo>
                    <a:pt x="1968034" y="1694514"/>
                  </a:lnTo>
                  <a:lnTo>
                    <a:pt x="1971517" y="1692976"/>
                  </a:lnTo>
                  <a:lnTo>
                    <a:pt x="1975001" y="1691440"/>
                  </a:lnTo>
                  <a:lnTo>
                    <a:pt x="1978484" y="1689907"/>
                  </a:lnTo>
                  <a:lnTo>
                    <a:pt x="1981967" y="1688376"/>
                  </a:lnTo>
                  <a:lnTo>
                    <a:pt x="1985450" y="1690163"/>
                  </a:lnTo>
                  <a:lnTo>
                    <a:pt x="1988934" y="1688638"/>
                  </a:lnTo>
                  <a:lnTo>
                    <a:pt x="1992417" y="1687116"/>
                  </a:lnTo>
                  <a:lnTo>
                    <a:pt x="1995900" y="1687248"/>
                  </a:lnTo>
                  <a:lnTo>
                    <a:pt x="1999383" y="1692310"/>
                  </a:lnTo>
                  <a:lnTo>
                    <a:pt x="2002867" y="1692433"/>
                  </a:lnTo>
                  <a:lnTo>
                    <a:pt x="2006350" y="1690921"/>
                  </a:lnTo>
                  <a:lnTo>
                    <a:pt x="2009833" y="1691045"/>
                  </a:lnTo>
                  <a:lnTo>
                    <a:pt x="2013316" y="1692798"/>
                  </a:lnTo>
                  <a:lnTo>
                    <a:pt x="2016799" y="1691294"/>
                  </a:lnTo>
                  <a:lnTo>
                    <a:pt x="2020283" y="1693039"/>
                  </a:lnTo>
                  <a:lnTo>
                    <a:pt x="2023766" y="1694775"/>
                  </a:lnTo>
                  <a:lnTo>
                    <a:pt x="2027249" y="1694891"/>
                  </a:lnTo>
                  <a:lnTo>
                    <a:pt x="2030732" y="1696614"/>
                  </a:lnTo>
                  <a:lnTo>
                    <a:pt x="2034216" y="1696727"/>
                  </a:lnTo>
                  <a:lnTo>
                    <a:pt x="2037699" y="1696839"/>
                  </a:lnTo>
                  <a:lnTo>
                    <a:pt x="2041182" y="1696951"/>
                  </a:lnTo>
                  <a:lnTo>
                    <a:pt x="2044665" y="1695467"/>
                  </a:lnTo>
                  <a:lnTo>
                    <a:pt x="2048149" y="1693986"/>
                  </a:lnTo>
                  <a:lnTo>
                    <a:pt x="2051632" y="1694103"/>
                  </a:lnTo>
                  <a:lnTo>
                    <a:pt x="2055115" y="1695808"/>
                  </a:lnTo>
                  <a:lnTo>
                    <a:pt x="2058598" y="1697505"/>
                  </a:lnTo>
                  <a:lnTo>
                    <a:pt x="2062082" y="1696034"/>
                  </a:lnTo>
                  <a:lnTo>
                    <a:pt x="2065565" y="1694565"/>
                  </a:lnTo>
                  <a:lnTo>
                    <a:pt x="2069048" y="1693099"/>
                  </a:lnTo>
                  <a:lnTo>
                    <a:pt x="2072531" y="1694794"/>
                  </a:lnTo>
                  <a:lnTo>
                    <a:pt x="2076015" y="1694907"/>
                  </a:lnTo>
                  <a:lnTo>
                    <a:pt x="2079498" y="1699720"/>
                  </a:lnTo>
                  <a:lnTo>
                    <a:pt x="2082981" y="1699825"/>
                  </a:lnTo>
                  <a:lnTo>
                    <a:pt x="2086464" y="1698371"/>
                  </a:lnTo>
                  <a:lnTo>
                    <a:pt x="2089948" y="1696919"/>
                  </a:lnTo>
                  <a:lnTo>
                    <a:pt x="2093431" y="1697028"/>
                  </a:lnTo>
                  <a:lnTo>
                    <a:pt x="2096914" y="1695581"/>
                  </a:lnTo>
                  <a:lnTo>
                    <a:pt x="2100397" y="1698795"/>
                  </a:lnTo>
                  <a:lnTo>
                    <a:pt x="2103881" y="1697353"/>
                  </a:lnTo>
                  <a:lnTo>
                    <a:pt x="2107364" y="1697460"/>
                  </a:lnTo>
                  <a:lnTo>
                    <a:pt x="2110847" y="1696023"/>
                  </a:lnTo>
                  <a:lnTo>
                    <a:pt x="2114330" y="1696133"/>
                  </a:lnTo>
                  <a:lnTo>
                    <a:pt x="2117814" y="1703910"/>
                  </a:lnTo>
                  <a:lnTo>
                    <a:pt x="2121297" y="1711594"/>
                  </a:lnTo>
                  <a:lnTo>
                    <a:pt x="2124780" y="1714688"/>
                  </a:lnTo>
                  <a:lnTo>
                    <a:pt x="2128263" y="1713262"/>
                  </a:lnTo>
                  <a:lnTo>
                    <a:pt x="2131747" y="1711839"/>
                  </a:lnTo>
                  <a:lnTo>
                    <a:pt x="2135230" y="1713419"/>
                  </a:lnTo>
                  <a:lnTo>
                    <a:pt x="2138713" y="1712000"/>
                  </a:lnTo>
                  <a:lnTo>
                    <a:pt x="2142196" y="1710584"/>
                  </a:lnTo>
                  <a:lnTo>
                    <a:pt x="2145680" y="1709169"/>
                  </a:lnTo>
                  <a:lnTo>
                    <a:pt x="2149163" y="1709254"/>
                  </a:lnTo>
                  <a:lnTo>
                    <a:pt x="2152646" y="1707845"/>
                  </a:lnTo>
                  <a:lnTo>
                    <a:pt x="2156129" y="1707932"/>
                  </a:lnTo>
                  <a:lnTo>
                    <a:pt x="2159613" y="1706526"/>
                  </a:lnTo>
                  <a:lnTo>
                    <a:pt x="2163096" y="1706615"/>
                  </a:lnTo>
                  <a:lnTo>
                    <a:pt x="2166579" y="1708191"/>
                  </a:lnTo>
                  <a:lnTo>
                    <a:pt x="2170062" y="1709758"/>
                  </a:lnTo>
                  <a:lnTo>
                    <a:pt x="2173546" y="1718665"/>
                  </a:lnTo>
                  <a:lnTo>
                    <a:pt x="2177029" y="1718733"/>
                  </a:lnTo>
                  <a:lnTo>
                    <a:pt x="2180512" y="1717341"/>
                  </a:lnTo>
                  <a:lnTo>
                    <a:pt x="2183995" y="1717411"/>
                  </a:lnTo>
                  <a:lnTo>
                    <a:pt x="2187479" y="1717481"/>
                  </a:lnTo>
                  <a:lnTo>
                    <a:pt x="2190962" y="1716095"/>
                  </a:lnTo>
                  <a:lnTo>
                    <a:pt x="2194445" y="1716167"/>
                  </a:lnTo>
                  <a:lnTo>
                    <a:pt x="2197928" y="1717688"/>
                  </a:lnTo>
                  <a:lnTo>
                    <a:pt x="2201412" y="1716310"/>
                  </a:lnTo>
                  <a:lnTo>
                    <a:pt x="2204895" y="1716380"/>
                  </a:lnTo>
                  <a:lnTo>
                    <a:pt x="2208378" y="1715006"/>
                  </a:lnTo>
                  <a:lnTo>
                    <a:pt x="2211861" y="1716522"/>
                  </a:lnTo>
                  <a:lnTo>
                    <a:pt x="2215345" y="1715152"/>
                  </a:lnTo>
                  <a:lnTo>
                    <a:pt x="2218828" y="1716662"/>
                  </a:lnTo>
                  <a:lnTo>
                    <a:pt x="2222311" y="1715296"/>
                  </a:lnTo>
                  <a:lnTo>
                    <a:pt x="2225794" y="1716801"/>
                  </a:lnTo>
                  <a:lnTo>
                    <a:pt x="2229278" y="1715440"/>
                  </a:lnTo>
                  <a:lnTo>
                    <a:pt x="2232761" y="1714081"/>
                  </a:lnTo>
                  <a:lnTo>
                    <a:pt x="2236244" y="1712724"/>
                  </a:lnTo>
                  <a:lnTo>
                    <a:pt x="2239727" y="1712799"/>
                  </a:lnTo>
                  <a:lnTo>
                    <a:pt x="2243211" y="1715725"/>
                  </a:lnTo>
                  <a:lnTo>
                    <a:pt x="2246694" y="1714374"/>
                  </a:lnTo>
                  <a:lnTo>
                    <a:pt x="2250177" y="1713025"/>
                  </a:lnTo>
                  <a:lnTo>
                    <a:pt x="2253660" y="1713100"/>
                  </a:lnTo>
                  <a:lnTo>
                    <a:pt x="2257144" y="1716005"/>
                  </a:lnTo>
                  <a:lnTo>
                    <a:pt x="2260627" y="1716075"/>
                  </a:lnTo>
                  <a:lnTo>
                    <a:pt x="2264110" y="1714735"/>
                  </a:lnTo>
                  <a:lnTo>
                    <a:pt x="2267593" y="1713396"/>
                  </a:lnTo>
                  <a:lnTo>
                    <a:pt x="2271077" y="1713470"/>
                  </a:lnTo>
                  <a:lnTo>
                    <a:pt x="2274560" y="1713543"/>
                  </a:lnTo>
                  <a:lnTo>
                    <a:pt x="2278043" y="1713616"/>
                  </a:lnTo>
                  <a:lnTo>
                    <a:pt x="2281526" y="1712286"/>
                  </a:lnTo>
                  <a:lnTo>
                    <a:pt x="2285010" y="1712361"/>
                  </a:lnTo>
                  <a:lnTo>
                    <a:pt x="2288493" y="1711035"/>
                  </a:lnTo>
                  <a:lnTo>
                    <a:pt x="2291976" y="1709711"/>
                  </a:lnTo>
                  <a:lnTo>
                    <a:pt x="2295459" y="1711188"/>
                  </a:lnTo>
                  <a:lnTo>
                    <a:pt x="2298942" y="1712658"/>
                  </a:lnTo>
                  <a:lnTo>
                    <a:pt x="2302426" y="1711340"/>
                  </a:lnTo>
                  <a:lnTo>
                    <a:pt x="2305909" y="1710024"/>
                  </a:lnTo>
                  <a:lnTo>
                    <a:pt x="2309392" y="1710102"/>
                  </a:lnTo>
                  <a:lnTo>
                    <a:pt x="2312875" y="1710180"/>
                  </a:lnTo>
                  <a:lnTo>
                    <a:pt x="2316359" y="1710257"/>
                  </a:lnTo>
                  <a:lnTo>
                    <a:pt x="2319842" y="1714476"/>
                  </a:lnTo>
                  <a:lnTo>
                    <a:pt x="2323325" y="1713170"/>
                  </a:lnTo>
                  <a:lnTo>
                    <a:pt x="2326808" y="1713242"/>
                  </a:lnTo>
                  <a:lnTo>
                    <a:pt x="2330292" y="1714686"/>
                  </a:lnTo>
                  <a:lnTo>
                    <a:pt x="2333775" y="1713386"/>
                  </a:lnTo>
                  <a:lnTo>
                    <a:pt x="2337258" y="1712087"/>
                  </a:lnTo>
                  <a:lnTo>
                    <a:pt x="2340741" y="1712161"/>
                  </a:lnTo>
                  <a:lnTo>
                    <a:pt x="2344225" y="1710866"/>
                  </a:lnTo>
                  <a:lnTo>
                    <a:pt x="2347708" y="1712307"/>
                  </a:lnTo>
                  <a:lnTo>
                    <a:pt x="2351191" y="1711016"/>
                  </a:lnTo>
                  <a:lnTo>
                    <a:pt x="2354674" y="1709728"/>
                  </a:lnTo>
                  <a:lnTo>
                    <a:pt x="2358158" y="1708441"/>
                  </a:lnTo>
                  <a:lnTo>
                    <a:pt x="2361641" y="1707156"/>
                  </a:lnTo>
                  <a:lnTo>
                    <a:pt x="2365124" y="1705873"/>
                  </a:lnTo>
                  <a:lnTo>
                    <a:pt x="2368607" y="1707317"/>
                  </a:lnTo>
                  <a:lnTo>
                    <a:pt x="2372091" y="1711461"/>
                  </a:lnTo>
                  <a:lnTo>
                    <a:pt x="2375574" y="1710184"/>
                  </a:lnTo>
                  <a:lnTo>
                    <a:pt x="2379057" y="1708908"/>
                  </a:lnTo>
                  <a:lnTo>
                    <a:pt x="2382540" y="1707635"/>
                  </a:lnTo>
                  <a:lnTo>
                    <a:pt x="2386024" y="1707714"/>
                  </a:lnTo>
                  <a:lnTo>
                    <a:pt x="2389507" y="1707792"/>
                  </a:lnTo>
                  <a:lnTo>
                    <a:pt x="2392990" y="1714572"/>
                  </a:lnTo>
                  <a:lnTo>
                    <a:pt x="2396473" y="1715973"/>
                  </a:lnTo>
                  <a:lnTo>
                    <a:pt x="2399957" y="1714708"/>
                  </a:lnTo>
                  <a:lnTo>
                    <a:pt x="2403440" y="1713445"/>
                  </a:lnTo>
                  <a:lnTo>
                    <a:pt x="2406923" y="1712185"/>
                  </a:lnTo>
                  <a:lnTo>
                    <a:pt x="2410406" y="1710926"/>
                  </a:lnTo>
                  <a:lnTo>
                    <a:pt x="2413890" y="1710999"/>
                  </a:lnTo>
                  <a:lnTo>
                    <a:pt x="2417373" y="1709743"/>
                  </a:lnTo>
                  <a:lnTo>
                    <a:pt x="2420856" y="1711144"/>
                  </a:lnTo>
                  <a:lnTo>
                    <a:pt x="2424339" y="1709892"/>
                  </a:lnTo>
                  <a:lnTo>
                    <a:pt x="2427823" y="1708643"/>
                  </a:lnTo>
                  <a:lnTo>
                    <a:pt x="2431306" y="1707395"/>
                  </a:lnTo>
                  <a:lnTo>
                    <a:pt x="2434789" y="1706148"/>
                  </a:lnTo>
                  <a:lnTo>
                    <a:pt x="2438272" y="1706228"/>
                  </a:lnTo>
                  <a:lnTo>
                    <a:pt x="2441756" y="1704985"/>
                  </a:lnTo>
                  <a:lnTo>
                    <a:pt x="2445239" y="1703744"/>
                  </a:lnTo>
                  <a:lnTo>
                    <a:pt x="2448722" y="1702505"/>
                  </a:lnTo>
                  <a:lnTo>
                    <a:pt x="2452205" y="1705512"/>
                  </a:lnTo>
                  <a:lnTo>
                    <a:pt x="2455689" y="1705308"/>
                  </a:lnTo>
                  <a:lnTo>
                    <a:pt x="2459172" y="1704074"/>
                  </a:lnTo>
                  <a:lnTo>
                    <a:pt x="2462655" y="1708086"/>
                  </a:lnTo>
                  <a:lnTo>
                    <a:pt x="2466138" y="1706855"/>
                  </a:lnTo>
                  <a:lnTo>
                    <a:pt x="2469622" y="1706933"/>
                  </a:lnTo>
                  <a:lnTo>
                    <a:pt x="2473105" y="1705706"/>
                  </a:lnTo>
                  <a:lnTo>
                    <a:pt x="2476588" y="1705785"/>
                  </a:lnTo>
                  <a:lnTo>
                    <a:pt x="2480071" y="1712345"/>
                  </a:lnTo>
                  <a:lnTo>
                    <a:pt x="2483555" y="1713703"/>
                  </a:lnTo>
                  <a:lnTo>
                    <a:pt x="2487038" y="1716338"/>
                  </a:lnTo>
                  <a:lnTo>
                    <a:pt x="2490521" y="1715119"/>
                  </a:lnTo>
                  <a:lnTo>
                    <a:pt x="2494004" y="1717741"/>
                  </a:lnTo>
                  <a:lnTo>
                    <a:pt x="2497488" y="1717801"/>
                  </a:lnTo>
                  <a:lnTo>
                    <a:pt x="2500971" y="1717862"/>
                  </a:lnTo>
                  <a:lnTo>
                    <a:pt x="2504454" y="1717922"/>
                  </a:lnTo>
                  <a:lnTo>
                    <a:pt x="2507937" y="1716712"/>
                  </a:lnTo>
                  <a:lnTo>
                    <a:pt x="2511421" y="1715503"/>
                  </a:lnTo>
                  <a:lnTo>
                    <a:pt x="2514904" y="1716835"/>
                  </a:lnTo>
                  <a:lnTo>
                    <a:pt x="2518387" y="1716896"/>
                  </a:lnTo>
                  <a:lnTo>
                    <a:pt x="2521870" y="1715693"/>
                  </a:lnTo>
                  <a:lnTo>
                    <a:pt x="2525354" y="1717019"/>
                  </a:lnTo>
                  <a:lnTo>
                    <a:pt x="2528837" y="1717079"/>
                  </a:lnTo>
                  <a:lnTo>
                    <a:pt x="2532320" y="1719653"/>
                  </a:lnTo>
                  <a:lnTo>
                    <a:pt x="2535803" y="1718456"/>
                  </a:lnTo>
                  <a:lnTo>
                    <a:pt x="2539287" y="1717261"/>
                  </a:lnTo>
                  <a:lnTo>
                    <a:pt x="2542770" y="1716067"/>
                  </a:lnTo>
                  <a:lnTo>
                    <a:pt x="2546253" y="1714876"/>
                  </a:lnTo>
                  <a:lnTo>
                    <a:pt x="2549736" y="1713685"/>
                  </a:lnTo>
                  <a:lnTo>
                    <a:pt x="2553220" y="1712497"/>
                  </a:lnTo>
                  <a:lnTo>
                    <a:pt x="2556703" y="1712564"/>
                  </a:lnTo>
                  <a:lnTo>
                    <a:pt x="2560186" y="1712630"/>
                  </a:lnTo>
                  <a:lnTo>
                    <a:pt x="2563669" y="1711446"/>
                  </a:lnTo>
                  <a:lnTo>
                    <a:pt x="2567153" y="1711514"/>
                  </a:lnTo>
                  <a:lnTo>
                    <a:pt x="2570636" y="1710334"/>
                  </a:lnTo>
                  <a:lnTo>
                    <a:pt x="2574119" y="1709155"/>
                  </a:lnTo>
                  <a:lnTo>
                    <a:pt x="2577602" y="1707978"/>
                  </a:lnTo>
                  <a:lnTo>
                    <a:pt x="2581085" y="1706802"/>
                  </a:lnTo>
                  <a:lnTo>
                    <a:pt x="2584569" y="1705629"/>
                  </a:lnTo>
                  <a:lnTo>
                    <a:pt x="2588052" y="1704456"/>
                  </a:lnTo>
                  <a:lnTo>
                    <a:pt x="2591535" y="1704533"/>
                  </a:lnTo>
                  <a:lnTo>
                    <a:pt x="2595018" y="1703364"/>
                  </a:lnTo>
                  <a:lnTo>
                    <a:pt x="2598502" y="1702197"/>
                  </a:lnTo>
                  <a:lnTo>
                    <a:pt x="2601985" y="1701031"/>
                  </a:lnTo>
                  <a:lnTo>
                    <a:pt x="2605468" y="1706079"/>
                  </a:lnTo>
                  <a:lnTo>
                    <a:pt x="2608951" y="1704916"/>
                  </a:lnTo>
                  <a:lnTo>
                    <a:pt x="2612435" y="1706228"/>
                  </a:lnTo>
                  <a:lnTo>
                    <a:pt x="2615918" y="1706302"/>
                  </a:lnTo>
                  <a:lnTo>
                    <a:pt x="2619401" y="1710061"/>
                  </a:lnTo>
                  <a:lnTo>
                    <a:pt x="2622884" y="1708905"/>
                  </a:lnTo>
                  <a:lnTo>
                    <a:pt x="2626368" y="1711420"/>
                  </a:lnTo>
                  <a:lnTo>
                    <a:pt x="2629851" y="1711486"/>
                  </a:lnTo>
                  <a:lnTo>
                    <a:pt x="2633334" y="1710334"/>
                  </a:lnTo>
                  <a:lnTo>
                    <a:pt x="2636817" y="1712833"/>
                  </a:lnTo>
                  <a:lnTo>
                    <a:pt x="2640301" y="1711684"/>
                  </a:lnTo>
                  <a:lnTo>
                    <a:pt x="2643784" y="1710536"/>
                  </a:lnTo>
                  <a:lnTo>
                    <a:pt x="2647267" y="1709390"/>
                  </a:lnTo>
                  <a:lnTo>
                    <a:pt x="2650750" y="1713089"/>
                  </a:lnTo>
                  <a:lnTo>
                    <a:pt x="2654234" y="1711945"/>
                  </a:lnTo>
                  <a:lnTo>
                    <a:pt x="2657717" y="1712010"/>
                  </a:lnTo>
                  <a:lnTo>
                    <a:pt x="2661200" y="1712075"/>
                  </a:lnTo>
                  <a:lnTo>
                    <a:pt x="2664683" y="1710936"/>
                  </a:lnTo>
                  <a:lnTo>
                    <a:pt x="2668167" y="1712204"/>
                  </a:lnTo>
                  <a:lnTo>
                    <a:pt x="2671650" y="1711068"/>
                  </a:lnTo>
                  <a:lnTo>
                    <a:pt x="2675133" y="1712332"/>
                  </a:lnTo>
                  <a:lnTo>
                    <a:pt x="2678616" y="1711199"/>
                  </a:lnTo>
                  <a:lnTo>
                    <a:pt x="2682100" y="1718410"/>
                  </a:lnTo>
                  <a:lnTo>
                    <a:pt x="2685583" y="1718466"/>
                  </a:lnTo>
                  <a:lnTo>
                    <a:pt x="2689066" y="1718521"/>
                  </a:lnTo>
                  <a:lnTo>
                    <a:pt x="2692549" y="1717394"/>
                  </a:lnTo>
                  <a:lnTo>
                    <a:pt x="2696033" y="1717450"/>
                  </a:lnTo>
                  <a:lnTo>
                    <a:pt x="2699516" y="1716326"/>
                  </a:lnTo>
                  <a:lnTo>
                    <a:pt x="2702999" y="1715204"/>
                  </a:lnTo>
                  <a:lnTo>
                    <a:pt x="2706482" y="1715263"/>
                  </a:lnTo>
                  <a:lnTo>
                    <a:pt x="2709966" y="1716499"/>
                  </a:lnTo>
                  <a:lnTo>
                    <a:pt x="2713449" y="1715381"/>
                  </a:lnTo>
                  <a:lnTo>
                    <a:pt x="2716932" y="1714264"/>
                  </a:lnTo>
                  <a:lnTo>
                    <a:pt x="2720415" y="1714324"/>
                  </a:lnTo>
                  <a:lnTo>
                    <a:pt x="2723899" y="1715557"/>
                  </a:lnTo>
                  <a:lnTo>
                    <a:pt x="2727382" y="1715615"/>
                  </a:lnTo>
                  <a:lnTo>
                    <a:pt x="2730865" y="1715674"/>
                  </a:lnTo>
                  <a:lnTo>
                    <a:pt x="2734348" y="1715732"/>
                  </a:lnTo>
                  <a:lnTo>
                    <a:pt x="2737832" y="1714623"/>
                  </a:lnTo>
                  <a:lnTo>
                    <a:pt x="2741315" y="1719332"/>
                  </a:lnTo>
                  <a:lnTo>
                    <a:pt x="2744798" y="1719385"/>
                  </a:lnTo>
                  <a:lnTo>
                    <a:pt x="2748281" y="1719438"/>
                  </a:lnTo>
                  <a:lnTo>
                    <a:pt x="2751765" y="1728681"/>
                  </a:lnTo>
                  <a:lnTo>
                    <a:pt x="2755248" y="1727579"/>
                  </a:lnTo>
                  <a:lnTo>
                    <a:pt x="2758731" y="1729900"/>
                  </a:lnTo>
                  <a:lnTo>
                    <a:pt x="2762214" y="1728802"/>
                  </a:lnTo>
                  <a:lnTo>
                    <a:pt x="2765698" y="1727704"/>
                  </a:lnTo>
                  <a:lnTo>
                    <a:pt x="2769181" y="1726608"/>
                  </a:lnTo>
                  <a:lnTo>
                    <a:pt x="2772664" y="1728922"/>
                  </a:lnTo>
                  <a:lnTo>
                    <a:pt x="2776147" y="1727828"/>
                  </a:lnTo>
                  <a:lnTo>
                    <a:pt x="2779631" y="1727870"/>
                  </a:lnTo>
                  <a:lnTo>
                    <a:pt x="2783114" y="1726779"/>
                  </a:lnTo>
                  <a:lnTo>
                    <a:pt x="2786597" y="1725690"/>
                  </a:lnTo>
                  <a:lnTo>
                    <a:pt x="2790080" y="1724602"/>
                  </a:lnTo>
                  <a:lnTo>
                    <a:pt x="2793564" y="1724648"/>
                  </a:lnTo>
                  <a:lnTo>
                    <a:pt x="2797047" y="1725821"/>
                  </a:lnTo>
                  <a:lnTo>
                    <a:pt x="2800530" y="1728115"/>
                  </a:lnTo>
                  <a:lnTo>
                    <a:pt x="2804013" y="1727032"/>
                  </a:lnTo>
                  <a:lnTo>
                    <a:pt x="2807497" y="1731551"/>
                  </a:lnTo>
                  <a:lnTo>
                    <a:pt x="2810980" y="1731587"/>
                  </a:lnTo>
                  <a:lnTo>
                    <a:pt x="2814463" y="1732736"/>
                  </a:lnTo>
                  <a:lnTo>
                    <a:pt x="2817946" y="1734989"/>
                  </a:lnTo>
                  <a:lnTo>
                    <a:pt x="2821430" y="1733913"/>
                  </a:lnTo>
                  <a:lnTo>
                    <a:pt x="2824913" y="1733946"/>
                  </a:lnTo>
                  <a:lnTo>
                    <a:pt x="2828396" y="1732873"/>
                  </a:lnTo>
                  <a:lnTo>
                    <a:pt x="2831879" y="1735114"/>
                  </a:lnTo>
                  <a:lnTo>
                    <a:pt x="2835363" y="1734044"/>
                  </a:lnTo>
                  <a:lnTo>
                    <a:pt x="2838846" y="1732975"/>
                  </a:lnTo>
                  <a:lnTo>
                    <a:pt x="2842329" y="1734109"/>
                  </a:lnTo>
                  <a:lnTo>
                    <a:pt x="2845812" y="1734141"/>
                  </a:lnTo>
                  <a:lnTo>
                    <a:pt x="2849296" y="1733076"/>
                  </a:lnTo>
                  <a:lnTo>
                    <a:pt x="2852779" y="1732012"/>
                  </a:lnTo>
                  <a:lnTo>
                    <a:pt x="2856262" y="1733143"/>
                  </a:lnTo>
                  <a:lnTo>
                    <a:pt x="2859745" y="1732081"/>
                  </a:lnTo>
                  <a:lnTo>
                    <a:pt x="2863229" y="1731021"/>
                  </a:lnTo>
                  <a:lnTo>
                    <a:pt x="2866712" y="1732150"/>
                  </a:lnTo>
                  <a:lnTo>
                    <a:pt x="2870195" y="1731093"/>
                  </a:lnTo>
                  <a:lnTo>
                    <a:pt x="2873678" y="1732219"/>
                  </a:lnTo>
                  <a:lnTo>
                    <a:pt x="2877161" y="1733341"/>
                  </a:lnTo>
                  <a:lnTo>
                    <a:pt x="2880645" y="1738786"/>
                  </a:lnTo>
                  <a:lnTo>
                    <a:pt x="2884128" y="1740965"/>
                  </a:lnTo>
                  <a:lnTo>
                    <a:pt x="2887611" y="1740989"/>
                  </a:lnTo>
                  <a:lnTo>
                    <a:pt x="2891094" y="1741012"/>
                  </a:lnTo>
                  <a:lnTo>
                    <a:pt x="2894578" y="1741035"/>
                  </a:lnTo>
                  <a:lnTo>
                    <a:pt x="2898061" y="1745327"/>
                  </a:lnTo>
                  <a:lnTo>
                    <a:pt x="2901544" y="1744281"/>
                  </a:lnTo>
                  <a:lnTo>
                    <a:pt x="2905027" y="1748543"/>
                  </a:lnTo>
                  <a:lnTo>
                    <a:pt x="2908511" y="1747499"/>
                  </a:lnTo>
                  <a:lnTo>
                    <a:pt x="2911994" y="1747514"/>
                  </a:lnTo>
                  <a:lnTo>
                    <a:pt x="2915477" y="1747530"/>
                  </a:lnTo>
                  <a:lnTo>
                    <a:pt x="2918960" y="1750702"/>
                  </a:lnTo>
                  <a:lnTo>
                    <a:pt x="2922444" y="1749663"/>
                  </a:lnTo>
                  <a:lnTo>
                    <a:pt x="2925927" y="1749676"/>
                  </a:lnTo>
                  <a:lnTo>
                    <a:pt x="2929410" y="1748640"/>
                  </a:lnTo>
                  <a:lnTo>
                    <a:pt x="2932893" y="1749701"/>
                  </a:lnTo>
                  <a:lnTo>
                    <a:pt x="2936377" y="1749713"/>
                  </a:lnTo>
                  <a:lnTo>
                    <a:pt x="2939860" y="1748681"/>
                  </a:lnTo>
                  <a:lnTo>
                    <a:pt x="2943343" y="1750780"/>
                  </a:lnTo>
                  <a:lnTo>
                    <a:pt x="2946826" y="1750791"/>
                  </a:lnTo>
                  <a:lnTo>
                    <a:pt x="2950310" y="1750802"/>
                  </a:lnTo>
                  <a:lnTo>
                    <a:pt x="2953793" y="1752886"/>
                  </a:lnTo>
                  <a:lnTo>
                    <a:pt x="2957276" y="1752895"/>
                  </a:lnTo>
                  <a:lnTo>
                    <a:pt x="2960759" y="1754967"/>
                  </a:lnTo>
                  <a:lnTo>
                    <a:pt x="2964243" y="1753943"/>
                  </a:lnTo>
                  <a:lnTo>
                    <a:pt x="2967726" y="1752921"/>
                  </a:lnTo>
                  <a:lnTo>
                    <a:pt x="2971209" y="1751899"/>
                  </a:lnTo>
                  <a:lnTo>
                    <a:pt x="2974692" y="1753965"/>
                  </a:lnTo>
                  <a:lnTo>
                    <a:pt x="2978176" y="1754997"/>
                  </a:lnTo>
                  <a:lnTo>
                    <a:pt x="2981659" y="1753979"/>
                  </a:lnTo>
                  <a:lnTo>
                    <a:pt x="2985142" y="1753986"/>
                  </a:lnTo>
                  <a:lnTo>
                    <a:pt x="2988625" y="1752971"/>
                  </a:lnTo>
                  <a:lnTo>
                    <a:pt x="2992109" y="1755021"/>
                  </a:lnTo>
                  <a:lnTo>
                    <a:pt x="2995592" y="1754008"/>
                  </a:lnTo>
                  <a:lnTo>
                    <a:pt x="2999075" y="1754015"/>
                  </a:lnTo>
                  <a:lnTo>
                    <a:pt x="3002558" y="1760104"/>
                  </a:lnTo>
                  <a:lnTo>
                    <a:pt x="3006042" y="1760104"/>
                  </a:lnTo>
                  <a:lnTo>
                    <a:pt x="3009525" y="1760104"/>
                  </a:lnTo>
                  <a:lnTo>
                    <a:pt x="3013008" y="1760104"/>
                  </a:lnTo>
                  <a:lnTo>
                    <a:pt x="3016491" y="1759098"/>
                  </a:lnTo>
                  <a:lnTo>
                    <a:pt x="3019975" y="1760104"/>
                  </a:lnTo>
                  <a:lnTo>
                    <a:pt x="3023458" y="1759100"/>
                  </a:lnTo>
                  <a:lnTo>
                    <a:pt x="3026941" y="1759102"/>
                  </a:lnTo>
                  <a:lnTo>
                    <a:pt x="3030424" y="1758100"/>
                  </a:lnTo>
                  <a:lnTo>
                    <a:pt x="3033908" y="1760104"/>
                  </a:lnTo>
                  <a:lnTo>
                    <a:pt x="3037391" y="1759105"/>
                  </a:lnTo>
                  <a:lnTo>
                    <a:pt x="3040874" y="1758107"/>
                  </a:lnTo>
                  <a:lnTo>
                    <a:pt x="3044357" y="1759107"/>
                  </a:lnTo>
                  <a:lnTo>
                    <a:pt x="3047841" y="1759108"/>
                  </a:lnTo>
                  <a:lnTo>
                    <a:pt x="3051324" y="1758114"/>
                  </a:lnTo>
                  <a:lnTo>
                    <a:pt x="3054807" y="1759111"/>
                  </a:lnTo>
                  <a:lnTo>
                    <a:pt x="3058290" y="1761095"/>
                  </a:lnTo>
                  <a:lnTo>
                    <a:pt x="3061774" y="1760104"/>
                  </a:lnTo>
                  <a:lnTo>
                    <a:pt x="3065257" y="1759114"/>
                  </a:lnTo>
                  <a:lnTo>
                    <a:pt x="3068740" y="1758125"/>
                  </a:lnTo>
                  <a:lnTo>
                    <a:pt x="3072223" y="1757137"/>
                  </a:lnTo>
                  <a:lnTo>
                    <a:pt x="3075707" y="1756151"/>
                  </a:lnTo>
                  <a:lnTo>
                    <a:pt x="3079190" y="1756155"/>
                  </a:lnTo>
                  <a:lnTo>
                    <a:pt x="3082673" y="1755171"/>
                  </a:lnTo>
                  <a:lnTo>
                    <a:pt x="3086156" y="1756164"/>
                  </a:lnTo>
                  <a:lnTo>
                    <a:pt x="3089640" y="1755182"/>
                  </a:lnTo>
                  <a:lnTo>
                    <a:pt x="3093123" y="1754201"/>
                  </a:lnTo>
                  <a:lnTo>
                    <a:pt x="3096606" y="1753221"/>
                  </a:lnTo>
                  <a:lnTo>
                    <a:pt x="3100089" y="1756182"/>
                  </a:lnTo>
                  <a:lnTo>
                    <a:pt x="3103573" y="1757167"/>
                  </a:lnTo>
                  <a:lnTo>
                    <a:pt x="3107056" y="1756191"/>
                  </a:lnTo>
                  <a:lnTo>
                    <a:pt x="3110539" y="1756195"/>
                  </a:lnTo>
                  <a:lnTo>
                    <a:pt x="3114022" y="1756199"/>
                  </a:lnTo>
                  <a:lnTo>
                    <a:pt x="3117506" y="1755226"/>
                  </a:lnTo>
                  <a:lnTo>
                    <a:pt x="3120989" y="1754254"/>
                  </a:lnTo>
                  <a:lnTo>
                    <a:pt x="3124472" y="1753282"/>
                  </a:lnTo>
                  <a:lnTo>
                    <a:pt x="3127955" y="1752312"/>
                  </a:lnTo>
                  <a:lnTo>
                    <a:pt x="3131439" y="1751343"/>
                  </a:lnTo>
                  <a:lnTo>
                    <a:pt x="3134922" y="1750375"/>
                  </a:lnTo>
                  <a:lnTo>
                    <a:pt x="3138405" y="1750386"/>
                  </a:lnTo>
                  <a:lnTo>
                    <a:pt x="3141888" y="1755264"/>
                  </a:lnTo>
                  <a:lnTo>
                    <a:pt x="3145372" y="1754299"/>
                  </a:lnTo>
                  <a:lnTo>
                    <a:pt x="3148855" y="1757210"/>
                  </a:lnTo>
                  <a:lnTo>
                    <a:pt x="3152338" y="1756247"/>
                  </a:lnTo>
                  <a:lnTo>
                    <a:pt x="3155821" y="1758180"/>
                  </a:lnTo>
                  <a:lnTo>
                    <a:pt x="3159304" y="1757219"/>
                  </a:lnTo>
                  <a:lnTo>
                    <a:pt x="3162788" y="1756260"/>
                  </a:lnTo>
                  <a:lnTo>
                    <a:pt x="3166271" y="1756264"/>
                  </a:lnTo>
                  <a:lnTo>
                    <a:pt x="3169754" y="1758188"/>
                  </a:lnTo>
                  <a:lnTo>
                    <a:pt x="3173237" y="1757232"/>
                  </a:lnTo>
                  <a:lnTo>
                    <a:pt x="3176721" y="1756277"/>
                  </a:lnTo>
                  <a:lnTo>
                    <a:pt x="3180204" y="1755322"/>
                  </a:lnTo>
                  <a:lnTo>
                    <a:pt x="3183687" y="1754369"/>
                  </a:lnTo>
                  <a:lnTo>
                    <a:pt x="3187170" y="1755333"/>
                  </a:lnTo>
                  <a:lnTo>
                    <a:pt x="3190654" y="1754382"/>
                  </a:lnTo>
                  <a:lnTo>
                    <a:pt x="3194137" y="1754388"/>
                  </a:lnTo>
                  <a:lnTo>
                    <a:pt x="3197620" y="1754394"/>
                  </a:lnTo>
                  <a:lnTo>
                    <a:pt x="3201103" y="1753446"/>
                  </a:lnTo>
                  <a:lnTo>
                    <a:pt x="3204587" y="1757260"/>
                  </a:lnTo>
                  <a:lnTo>
                    <a:pt x="3208070" y="1757263"/>
                  </a:lnTo>
                  <a:lnTo>
                    <a:pt x="3211553" y="1759159"/>
                  </a:lnTo>
                  <a:lnTo>
                    <a:pt x="3215036" y="1759160"/>
                  </a:lnTo>
                  <a:lnTo>
                    <a:pt x="3218520" y="1758217"/>
                  </a:lnTo>
                  <a:lnTo>
                    <a:pt x="3222003" y="1758219"/>
                  </a:lnTo>
                  <a:lnTo>
                    <a:pt x="3225486" y="1757279"/>
                  </a:lnTo>
                  <a:lnTo>
                    <a:pt x="3228969" y="1756339"/>
                  </a:lnTo>
                  <a:lnTo>
                    <a:pt x="3232453" y="1758225"/>
                  </a:lnTo>
                  <a:lnTo>
                    <a:pt x="3235936" y="1759166"/>
                  </a:lnTo>
                  <a:lnTo>
                    <a:pt x="3239419" y="1758230"/>
                  </a:lnTo>
                  <a:lnTo>
                    <a:pt x="3242902" y="1757294"/>
                  </a:lnTo>
                  <a:lnTo>
                    <a:pt x="3246386" y="1759169"/>
                  </a:lnTo>
                  <a:lnTo>
                    <a:pt x="3249869" y="1761969"/>
                  </a:lnTo>
                  <a:lnTo>
                    <a:pt x="3253352" y="1761967"/>
                  </a:lnTo>
                  <a:lnTo>
                    <a:pt x="3256835" y="1761035"/>
                  </a:lnTo>
                  <a:lnTo>
                    <a:pt x="3260319" y="1761034"/>
                  </a:lnTo>
                  <a:lnTo>
                    <a:pt x="3263802" y="1761961"/>
                  </a:lnTo>
                  <a:lnTo>
                    <a:pt x="3267285" y="1762884"/>
                  </a:lnTo>
                  <a:lnTo>
                    <a:pt x="3270768" y="1764728"/>
                  </a:lnTo>
                  <a:lnTo>
                    <a:pt x="3274252" y="1763801"/>
                  </a:lnTo>
                  <a:lnTo>
                    <a:pt x="3277735" y="1762876"/>
                  </a:lnTo>
                  <a:lnTo>
                    <a:pt x="3281218" y="1763793"/>
                  </a:lnTo>
                  <a:lnTo>
                    <a:pt x="3284701" y="1762870"/>
                  </a:lnTo>
                  <a:lnTo>
                    <a:pt x="3288185" y="1764704"/>
                  </a:lnTo>
                  <a:lnTo>
                    <a:pt x="3291668" y="1765615"/>
                  </a:lnTo>
                  <a:lnTo>
                    <a:pt x="3295151" y="1765609"/>
                  </a:lnTo>
                  <a:lnTo>
                    <a:pt x="3298634" y="1766516"/>
                  </a:lnTo>
                  <a:lnTo>
                    <a:pt x="3302118" y="1765597"/>
                  </a:lnTo>
                  <a:lnTo>
                    <a:pt x="3305601" y="1765592"/>
                  </a:lnTo>
                  <a:lnTo>
                    <a:pt x="3309084" y="1764675"/>
                  </a:lnTo>
                  <a:lnTo>
                    <a:pt x="3312567" y="1764670"/>
                  </a:lnTo>
                  <a:lnTo>
                    <a:pt x="3316051" y="1763755"/>
                  </a:lnTo>
                  <a:lnTo>
                    <a:pt x="3319534" y="1762841"/>
                  </a:lnTo>
                  <a:lnTo>
                    <a:pt x="3323017" y="1765563"/>
                  </a:lnTo>
                  <a:lnTo>
                    <a:pt x="3326500" y="1768271"/>
                  </a:lnTo>
                  <a:lnTo>
                    <a:pt x="3329984" y="1776344"/>
                  </a:lnTo>
                  <a:lnTo>
                    <a:pt x="3333467" y="1775434"/>
                  </a:lnTo>
                  <a:lnTo>
                    <a:pt x="3336950" y="1774525"/>
                  </a:lnTo>
                  <a:lnTo>
                    <a:pt x="3340433" y="1775402"/>
                  </a:lnTo>
                  <a:lnTo>
                    <a:pt x="3343917" y="1774495"/>
                  </a:lnTo>
                  <a:lnTo>
                    <a:pt x="3347400" y="1777149"/>
                  </a:lnTo>
                  <a:lnTo>
                    <a:pt x="3350883" y="1776243"/>
                  </a:lnTo>
                  <a:lnTo>
                    <a:pt x="3354366" y="1777114"/>
                  </a:lnTo>
                  <a:lnTo>
                    <a:pt x="3357850" y="1777096"/>
                  </a:lnTo>
                  <a:lnTo>
                    <a:pt x="3361333" y="1777079"/>
                  </a:lnTo>
                  <a:lnTo>
                    <a:pt x="3364816" y="1776177"/>
                  </a:lnTo>
                  <a:lnTo>
                    <a:pt x="3368299" y="1778808"/>
                  </a:lnTo>
                  <a:lnTo>
                    <a:pt x="3371783" y="1778789"/>
                  </a:lnTo>
                  <a:lnTo>
                    <a:pt x="3375266" y="1781403"/>
                  </a:lnTo>
                  <a:lnTo>
                    <a:pt x="3378749" y="1782257"/>
                  </a:lnTo>
                  <a:lnTo>
                    <a:pt x="3382232" y="1781360"/>
                  </a:lnTo>
                  <a:lnTo>
                    <a:pt x="3385716" y="1782212"/>
                  </a:lnTo>
                  <a:lnTo>
                    <a:pt x="3389199" y="1781317"/>
                  </a:lnTo>
                  <a:lnTo>
                    <a:pt x="3392682" y="1783907"/>
                  </a:lnTo>
                  <a:lnTo>
                    <a:pt x="3396165" y="1783014"/>
                  </a:lnTo>
                  <a:lnTo>
                    <a:pt x="3399649" y="1782122"/>
                  </a:lnTo>
                  <a:lnTo>
                    <a:pt x="3403132" y="1782968"/>
                  </a:lnTo>
                  <a:lnTo>
                    <a:pt x="3406615" y="1784677"/>
                  </a:lnTo>
                  <a:lnTo>
                    <a:pt x="3410098" y="1787241"/>
                  </a:lnTo>
                  <a:lnTo>
                    <a:pt x="3413582" y="1788074"/>
                  </a:lnTo>
                  <a:lnTo>
                    <a:pt x="3417065" y="1788046"/>
                  </a:lnTo>
                  <a:lnTo>
                    <a:pt x="3420548" y="1793151"/>
                  </a:lnTo>
                  <a:lnTo>
                    <a:pt x="3424031" y="1794821"/>
                  </a:lnTo>
                  <a:lnTo>
                    <a:pt x="3427515" y="1793936"/>
                  </a:lnTo>
                  <a:lnTo>
                    <a:pt x="3430998" y="1793053"/>
                  </a:lnTo>
                  <a:lnTo>
                    <a:pt x="3434481" y="1793020"/>
                  </a:lnTo>
                  <a:lnTo>
                    <a:pt x="3437964" y="1792138"/>
                  </a:lnTo>
                  <a:lnTo>
                    <a:pt x="3441447" y="1791257"/>
                  </a:lnTo>
                  <a:lnTo>
                    <a:pt x="3444931" y="1791226"/>
                  </a:lnTo>
                  <a:lnTo>
                    <a:pt x="3448414" y="1790347"/>
                  </a:lnTo>
                  <a:lnTo>
                    <a:pt x="3451897" y="1791164"/>
                  </a:lnTo>
                  <a:lnTo>
                    <a:pt x="3455380" y="1791134"/>
                  </a:lnTo>
                  <a:lnTo>
                    <a:pt x="3458864" y="1791948"/>
                  </a:lnTo>
                  <a:lnTo>
                    <a:pt x="3462347" y="1791072"/>
                  </a:lnTo>
                  <a:lnTo>
                    <a:pt x="3465830" y="1792728"/>
                  </a:lnTo>
                  <a:lnTo>
                    <a:pt x="3469313" y="1791854"/>
                  </a:lnTo>
                  <a:lnTo>
                    <a:pt x="3472797" y="1791823"/>
                  </a:lnTo>
                  <a:lnTo>
                    <a:pt x="3476280" y="1792632"/>
                  </a:lnTo>
                  <a:lnTo>
                    <a:pt x="3479763" y="1794276"/>
                  </a:lnTo>
                  <a:lnTo>
                    <a:pt x="3483246" y="1793406"/>
                  </a:lnTo>
                  <a:lnTo>
                    <a:pt x="3483246" y="1794243"/>
                  </a:lnTo>
                  <a:lnTo>
                    <a:pt x="3483246" y="1795079"/>
                  </a:lnTo>
                  <a:lnTo>
                    <a:pt x="3483246" y="1795914"/>
                  </a:lnTo>
                  <a:lnTo>
                    <a:pt x="3483246" y="1796749"/>
                  </a:lnTo>
                  <a:lnTo>
                    <a:pt x="3483246" y="179758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86640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AUC:0.483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AUC:0.493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AUC:0.488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0674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AUC:0.496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AUC:0.535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578229" y="1634483"/>
            <a:ext cx="57781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Total cholesterol 200mg/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507093"/>
              <a:ext cx="3483246" cy="1044974"/>
            </a:xfrm>
            <a:custGeom>
              <a:avLst/>
              <a:gdLst/>
              <a:ahLst/>
              <a:cxnLst/>
              <a:rect l="0" t="0" r="0" b="0"/>
              <a:pathLst>
                <a:path w="3483246" h="1044974">
                  <a:moveTo>
                    <a:pt x="0" y="1044974"/>
                  </a:moveTo>
                  <a:lnTo>
                    <a:pt x="3483" y="796170"/>
                  </a:lnTo>
                  <a:lnTo>
                    <a:pt x="6966" y="609568"/>
                  </a:lnTo>
                  <a:lnTo>
                    <a:pt x="10449" y="464432"/>
                  </a:lnTo>
                  <a:lnTo>
                    <a:pt x="13932" y="348324"/>
                  </a:lnTo>
                  <a:lnTo>
                    <a:pt x="13932" y="464432"/>
                  </a:lnTo>
                  <a:lnTo>
                    <a:pt x="17416" y="348324"/>
                  </a:lnTo>
                  <a:lnTo>
                    <a:pt x="20899" y="241147"/>
                  </a:lnTo>
                  <a:lnTo>
                    <a:pt x="24382" y="141910"/>
                  </a:lnTo>
                  <a:lnTo>
                    <a:pt x="27865" y="49760"/>
                  </a:lnTo>
                  <a:lnTo>
                    <a:pt x="27865" y="174162"/>
                  </a:lnTo>
                  <a:lnTo>
                    <a:pt x="27865" y="270919"/>
                  </a:lnTo>
                  <a:lnTo>
                    <a:pt x="31349" y="241147"/>
                  </a:lnTo>
                  <a:lnTo>
                    <a:pt x="34832" y="215629"/>
                  </a:lnTo>
                  <a:lnTo>
                    <a:pt x="38315" y="193513"/>
                  </a:lnTo>
                  <a:lnTo>
                    <a:pt x="41798" y="174162"/>
                  </a:lnTo>
                  <a:lnTo>
                    <a:pt x="41798" y="241147"/>
                  </a:lnTo>
                  <a:lnTo>
                    <a:pt x="41798" y="298564"/>
                  </a:lnTo>
                  <a:lnTo>
                    <a:pt x="41798" y="348324"/>
                  </a:lnTo>
                  <a:lnTo>
                    <a:pt x="41798" y="391865"/>
                  </a:lnTo>
                  <a:lnTo>
                    <a:pt x="45282" y="353642"/>
                  </a:lnTo>
                  <a:lnTo>
                    <a:pt x="48765" y="317131"/>
                  </a:lnTo>
                  <a:lnTo>
                    <a:pt x="52248" y="282219"/>
                  </a:lnTo>
                  <a:lnTo>
                    <a:pt x="55731" y="248803"/>
                  </a:lnTo>
                  <a:lnTo>
                    <a:pt x="59215" y="216789"/>
                  </a:lnTo>
                  <a:lnTo>
                    <a:pt x="62698" y="186091"/>
                  </a:lnTo>
                  <a:lnTo>
                    <a:pt x="66181" y="156629"/>
                  </a:lnTo>
                  <a:lnTo>
                    <a:pt x="69664" y="128330"/>
                  </a:lnTo>
                  <a:lnTo>
                    <a:pt x="73148" y="94997"/>
                  </a:lnTo>
                  <a:lnTo>
                    <a:pt x="76631" y="62519"/>
                  </a:lnTo>
                  <a:lnTo>
                    <a:pt x="80114" y="30864"/>
                  </a:lnTo>
                  <a:lnTo>
                    <a:pt x="83597" y="0"/>
                  </a:lnTo>
                  <a:lnTo>
                    <a:pt x="83597" y="49760"/>
                  </a:lnTo>
                  <a:lnTo>
                    <a:pt x="87081" y="77405"/>
                  </a:lnTo>
                  <a:lnTo>
                    <a:pt x="90564" y="101594"/>
                  </a:lnTo>
                  <a:lnTo>
                    <a:pt x="94047" y="122938"/>
                  </a:lnTo>
                  <a:lnTo>
                    <a:pt x="97530" y="141910"/>
                  </a:lnTo>
                  <a:lnTo>
                    <a:pt x="101014" y="143061"/>
                  </a:lnTo>
                  <a:lnTo>
                    <a:pt x="104497" y="144134"/>
                  </a:lnTo>
                  <a:lnTo>
                    <a:pt x="107980" y="145135"/>
                  </a:lnTo>
                  <a:lnTo>
                    <a:pt x="111463" y="146071"/>
                  </a:lnTo>
                  <a:lnTo>
                    <a:pt x="114947" y="132695"/>
                  </a:lnTo>
                  <a:lnTo>
                    <a:pt x="118430" y="119736"/>
                  </a:lnTo>
                  <a:lnTo>
                    <a:pt x="121913" y="107176"/>
                  </a:lnTo>
                  <a:lnTo>
                    <a:pt x="125396" y="94997"/>
                  </a:lnTo>
                  <a:lnTo>
                    <a:pt x="128880" y="90306"/>
                  </a:lnTo>
                  <a:lnTo>
                    <a:pt x="132363" y="85819"/>
                  </a:lnTo>
                  <a:lnTo>
                    <a:pt x="135846" y="81522"/>
                  </a:lnTo>
                  <a:lnTo>
                    <a:pt x="139329" y="77405"/>
                  </a:lnTo>
                  <a:lnTo>
                    <a:pt x="142813" y="73456"/>
                  </a:lnTo>
                  <a:lnTo>
                    <a:pt x="146296" y="69664"/>
                  </a:lnTo>
                  <a:lnTo>
                    <a:pt x="149779" y="66022"/>
                  </a:lnTo>
                  <a:lnTo>
                    <a:pt x="153262" y="62519"/>
                  </a:lnTo>
                  <a:lnTo>
                    <a:pt x="153262" y="87081"/>
                  </a:lnTo>
                  <a:lnTo>
                    <a:pt x="153262" y="110444"/>
                  </a:lnTo>
                  <a:lnTo>
                    <a:pt x="153262" y="132695"/>
                  </a:lnTo>
                  <a:lnTo>
                    <a:pt x="153262" y="153910"/>
                  </a:lnTo>
                  <a:lnTo>
                    <a:pt x="153262" y="174162"/>
                  </a:lnTo>
                  <a:lnTo>
                    <a:pt x="153262" y="193513"/>
                  </a:lnTo>
                  <a:lnTo>
                    <a:pt x="156746" y="181359"/>
                  </a:lnTo>
                  <a:lnTo>
                    <a:pt x="160229" y="169403"/>
                  </a:lnTo>
                  <a:lnTo>
                    <a:pt x="163712" y="157642"/>
                  </a:lnTo>
                  <a:lnTo>
                    <a:pt x="167195" y="146071"/>
                  </a:lnTo>
                  <a:lnTo>
                    <a:pt x="170679" y="134685"/>
                  </a:lnTo>
                  <a:lnTo>
                    <a:pt x="174162" y="123480"/>
                  </a:lnTo>
                  <a:lnTo>
                    <a:pt x="177645" y="112451"/>
                  </a:lnTo>
                  <a:lnTo>
                    <a:pt x="181128" y="101594"/>
                  </a:lnTo>
                  <a:lnTo>
                    <a:pt x="184612" y="112589"/>
                  </a:lnTo>
                  <a:lnTo>
                    <a:pt x="188095" y="122938"/>
                  </a:lnTo>
                  <a:lnTo>
                    <a:pt x="191578" y="132695"/>
                  </a:lnTo>
                  <a:lnTo>
                    <a:pt x="195061" y="141910"/>
                  </a:lnTo>
                  <a:lnTo>
                    <a:pt x="198545" y="130019"/>
                  </a:lnTo>
                  <a:lnTo>
                    <a:pt x="202028" y="118238"/>
                  </a:lnTo>
                  <a:lnTo>
                    <a:pt x="205511" y="106565"/>
                  </a:lnTo>
                  <a:lnTo>
                    <a:pt x="208994" y="94997"/>
                  </a:lnTo>
                  <a:lnTo>
                    <a:pt x="208994" y="111961"/>
                  </a:lnTo>
                  <a:lnTo>
                    <a:pt x="212478" y="113052"/>
                  </a:lnTo>
                  <a:lnTo>
                    <a:pt x="215961" y="114106"/>
                  </a:lnTo>
                  <a:lnTo>
                    <a:pt x="219444" y="115124"/>
                  </a:lnTo>
                  <a:lnTo>
                    <a:pt x="222927" y="116108"/>
                  </a:lnTo>
                  <a:lnTo>
                    <a:pt x="226411" y="132026"/>
                  </a:lnTo>
                  <a:lnTo>
                    <a:pt x="229894" y="146949"/>
                  </a:lnTo>
                  <a:lnTo>
                    <a:pt x="233377" y="160968"/>
                  </a:lnTo>
                  <a:lnTo>
                    <a:pt x="236860" y="174162"/>
                  </a:lnTo>
                  <a:lnTo>
                    <a:pt x="240344" y="170995"/>
                  </a:lnTo>
                  <a:lnTo>
                    <a:pt x="243827" y="167897"/>
                  </a:lnTo>
                  <a:lnTo>
                    <a:pt x="247310" y="164865"/>
                  </a:lnTo>
                  <a:lnTo>
                    <a:pt x="250793" y="161897"/>
                  </a:lnTo>
                  <a:lnTo>
                    <a:pt x="254277" y="158991"/>
                  </a:lnTo>
                  <a:lnTo>
                    <a:pt x="257760" y="156145"/>
                  </a:lnTo>
                  <a:lnTo>
                    <a:pt x="261243" y="153357"/>
                  </a:lnTo>
                  <a:lnTo>
                    <a:pt x="264726" y="150626"/>
                  </a:lnTo>
                  <a:lnTo>
                    <a:pt x="268210" y="149448"/>
                  </a:lnTo>
                  <a:lnTo>
                    <a:pt x="271693" y="148296"/>
                  </a:lnTo>
                  <a:lnTo>
                    <a:pt x="275176" y="147171"/>
                  </a:lnTo>
                  <a:lnTo>
                    <a:pt x="278659" y="146071"/>
                  </a:lnTo>
                  <a:lnTo>
                    <a:pt x="282143" y="144996"/>
                  </a:lnTo>
                  <a:lnTo>
                    <a:pt x="285626" y="143944"/>
                  </a:lnTo>
                  <a:lnTo>
                    <a:pt x="289109" y="142916"/>
                  </a:lnTo>
                  <a:lnTo>
                    <a:pt x="292592" y="141910"/>
                  </a:lnTo>
                  <a:lnTo>
                    <a:pt x="292592" y="152923"/>
                  </a:lnTo>
                  <a:lnTo>
                    <a:pt x="292592" y="163670"/>
                  </a:lnTo>
                  <a:lnTo>
                    <a:pt x="292592" y="174162"/>
                  </a:lnTo>
                  <a:lnTo>
                    <a:pt x="292592" y="184407"/>
                  </a:lnTo>
                  <a:lnTo>
                    <a:pt x="292592" y="194413"/>
                  </a:lnTo>
                  <a:lnTo>
                    <a:pt x="296075" y="206231"/>
                  </a:lnTo>
                  <a:lnTo>
                    <a:pt x="299559" y="217462"/>
                  </a:lnTo>
                  <a:lnTo>
                    <a:pt x="303042" y="228147"/>
                  </a:lnTo>
                  <a:lnTo>
                    <a:pt x="306525" y="238327"/>
                  </a:lnTo>
                  <a:lnTo>
                    <a:pt x="310008" y="233007"/>
                  </a:lnTo>
                  <a:lnTo>
                    <a:pt x="313492" y="227736"/>
                  </a:lnTo>
                  <a:lnTo>
                    <a:pt x="316975" y="222515"/>
                  </a:lnTo>
                  <a:lnTo>
                    <a:pt x="320458" y="217343"/>
                  </a:lnTo>
                  <a:lnTo>
                    <a:pt x="323941" y="212218"/>
                  </a:lnTo>
                  <a:lnTo>
                    <a:pt x="327425" y="207140"/>
                  </a:lnTo>
                  <a:lnTo>
                    <a:pt x="330908" y="202109"/>
                  </a:lnTo>
                  <a:lnTo>
                    <a:pt x="334391" y="197124"/>
                  </a:lnTo>
                  <a:lnTo>
                    <a:pt x="337874" y="192185"/>
                  </a:lnTo>
                  <a:lnTo>
                    <a:pt x="341358" y="187290"/>
                  </a:lnTo>
                  <a:lnTo>
                    <a:pt x="344841" y="182439"/>
                  </a:lnTo>
                  <a:lnTo>
                    <a:pt x="348324" y="177631"/>
                  </a:lnTo>
                  <a:lnTo>
                    <a:pt x="351807" y="172867"/>
                  </a:lnTo>
                  <a:lnTo>
                    <a:pt x="355291" y="168144"/>
                  </a:lnTo>
                  <a:lnTo>
                    <a:pt x="358774" y="163464"/>
                  </a:lnTo>
                  <a:lnTo>
                    <a:pt x="362257" y="158825"/>
                  </a:lnTo>
                  <a:lnTo>
                    <a:pt x="365740" y="154226"/>
                  </a:lnTo>
                  <a:lnTo>
                    <a:pt x="369224" y="149668"/>
                  </a:lnTo>
                  <a:lnTo>
                    <a:pt x="372707" y="145149"/>
                  </a:lnTo>
                  <a:lnTo>
                    <a:pt x="376190" y="140669"/>
                  </a:lnTo>
                  <a:lnTo>
                    <a:pt x="376190" y="149282"/>
                  </a:lnTo>
                  <a:lnTo>
                    <a:pt x="376190" y="157731"/>
                  </a:lnTo>
                  <a:lnTo>
                    <a:pt x="376190" y="166023"/>
                  </a:lnTo>
                  <a:lnTo>
                    <a:pt x="376190" y="174162"/>
                  </a:lnTo>
                  <a:lnTo>
                    <a:pt x="376190" y="182151"/>
                  </a:lnTo>
                  <a:lnTo>
                    <a:pt x="376190" y="189995"/>
                  </a:lnTo>
                  <a:lnTo>
                    <a:pt x="376190" y="197697"/>
                  </a:lnTo>
                  <a:lnTo>
                    <a:pt x="379673" y="197487"/>
                  </a:lnTo>
                  <a:lnTo>
                    <a:pt x="383157" y="197281"/>
                  </a:lnTo>
                  <a:lnTo>
                    <a:pt x="386640" y="197078"/>
                  </a:lnTo>
                  <a:lnTo>
                    <a:pt x="390123" y="196879"/>
                  </a:lnTo>
                  <a:lnTo>
                    <a:pt x="393606" y="196683"/>
                  </a:lnTo>
                  <a:lnTo>
                    <a:pt x="397090" y="196490"/>
                  </a:lnTo>
                  <a:lnTo>
                    <a:pt x="400573" y="196301"/>
                  </a:lnTo>
                  <a:lnTo>
                    <a:pt x="404056" y="196115"/>
                  </a:lnTo>
                  <a:lnTo>
                    <a:pt x="407539" y="195932"/>
                  </a:lnTo>
                  <a:lnTo>
                    <a:pt x="411023" y="195752"/>
                  </a:lnTo>
                  <a:lnTo>
                    <a:pt x="414506" y="195575"/>
                  </a:lnTo>
                  <a:lnTo>
                    <a:pt x="417989" y="195401"/>
                  </a:lnTo>
                  <a:lnTo>
                    <a:pt x="421472" y="195230"/>
                  </a:lnTo>
                  <a:lnTo>
                    <a:pt x="424956" y="195061"/>
                  </a:lnTo>
                  <a:lnTo>
                    <a:pt x="428439" y="194895"/>
                  </a:lnTo>
                  <a:lnTo>
                    <a:pt x="431922" y="194732"/>
                  </a:lnTo>
                  <a:lnTo>
                    <a:pt x="435405" y="192073"/>
                  </a:lnTo>
                  <a:lnTo>
                    <a:pt x="438889" y="189439"/>
                  </a:lnTo>
                  <a:lnTo>
                    <a:pt x="442372" y="186831"/>
                  </a:lnTo>
                  <a:lnTo>
                    <a:pt x="445855" y="184248"/>
                  </a:lnTo>
                  <a:lnTo>
                    <a:pt x="449338" y="181690"/>
                  </a:lnTo>
                  <a:lnTo>
                    <a:pt x="452822" y="179157"/>
                  </a:lnTo>
                  <a:lnTo>
                    <a:pt x="456305" y="176648"/>
                  </a:lnTo>
                  <a:lnTo>
                    <a:pt x="459788" y="174162"/>
                  </a:lnTo>
                  <a:lnTo>
                    <a:pt x="463271" y="171700"/>
                  </a:lnTo>
                  <a:lnTo>
                    <a:pt x="466755" y="169260"/>
                  </a:lnTo>
                  <a:lnTo>
                    <a:pt x="470238" y="166844"/>
                  </a:lnTo>
                  <a:lnTo>
                    <a:pt x="473721" y="164450"/>
                  </a:lnTo>
                  <a:lnTo>
                    <a:pt x="477204" y="162078"/>
                  </a:lnTo>
                  <a:lnTo>
                    <a:pt x="480688" y="159729"/>
                  </a:lnTo>
                  <a:lnTo>
                    <a:pt x="484171" y="157400"/>
                  </a:lnTo>
                  <a:lnTo>
                    <a:pt x="487654" y="155093"/>
                  </a:lnTo>
                  <a:lnTo>
                    <a:pt x="491137" y="152537"/>
                  </a:lnTo>
                  <a:lnTo>
                    <a:pt x="494621" y="150002"/>
                  </a:lnTo>
                  <a:lnTo>
                    <a:pt x="498104" y="147488"/>
                  </a:lnTo>
                  <a:lnTo>
                    <a:pt x="501587" y="144996"/>
                  </a:lnTo>
                  <a:lnTo>
                    <a:pt x="505070" y="142524"/>
                  </a:lnTo>
                  <a:lnTo>
                    <a:pt x="508554" y="140073"/>
                  </a:lnTo>
                  <a:lnTo>
                    <a:pt x="512037" y="137642"/>
                  </a:lnTo>
                  <a:lnTo>
                    <a:pt x="515520" y="135231"/>
                  </a:lnTo>
                  <a:lnTo>
                    <a:pt x="519003" y="132840"/>
                  </a:lnTo>
                  <a:lnTo>
                    <a:pt x="522487" y="130469"/>
                  </a:lnTo>
                  <a:lnTo>
                    <a:pt x="525970" y="128117"/>
                  </a:lnTo>
                  <a:lnTo>
                    <a:pt x="529453" y="125783"/>
                  </a:lnTo>
                  <a:lnTo>
                    <a:pt x="532936" y="125721"/>
                  </a:lnTo>
                  <a:lnTo>
                    <a:pt x="536420" y="125659"/>
                  </a:lnTo>
                  <a:lnTo>
                    <a:pt x="539903" y="125598"/>
                  </a:lnTo>
                  <a:lnTo>
                    <a:pt x="543386" y="125538"/>
                  </a:lnTo>
                  <a:lnTo>
                    <a:pt x="546869" y="125478"/>
                  </a:lnTo>
                  <a:lnTo>
                    <a:pt x="550353" y="125420"/>
                  </a:lnTo>
                  <a:lnTo>
                    <a:pt x="553836" y="125362"/>
                  </a:lnTo>
                  <a:lnTo>
                    <a:pt x="557319" y="125304"/>
                  </a:lnTo>
                  <a:lnTo>
                    <a:pt x="560802" y="125248"/>
                  </a:lnTo>
                  <a:lnTo>
                    <a:pt x="564286" y="125192"/>
                  </a:lnTo>
                  <a:lnTo>
                    <a:pt x="567769" y="125137"/>
                  </a:lnTo>
                  <a:lnTo>
                    <a:pt x="571252" y="125082"/>
                  </a:lnTo>
                  <a:lnTo>
                    <a:pt x="574735" y="125028"/>
                  </a:lnTo>
                  <a:lnTo>
                    <a:pt x="578218" y="124975"/>
                  </a:lnTo>
                  <a:lnTo>
                    <a:pt x="581702" y="124923"/>
                  </a:lnTo>
                  <a:lnTo>
                    <a:pt x="585185" y="124871"/>
                  </a:lnTo>
                  <a:lnTo>
                    <a:pt x="588668" y="122708"/>
                  </a:lnTo>
                  <a:lnTo>
                    <a:pt x="592151" y="120561"/>
                  </a:lnTo>
                  <a:lnTo>
                    <a:pt x="595635" y="118430"/>
                  </a:lnTo>
                  <a:lnTo>
                    <a:pt x="599118" y="116313"/>
                  </a:lnTo>
                  <a:lnTo>
                    <a:pt x="602601" y="114212"/>
                  </a:lnTo>
                  <a:lnTo>
                    <a:pt x="606084" y="112125"/>
                  </a:lnTo>
                  <a:lnTo>
                    <a:pt x="609568" y="110053"/>
                  </a:lnTo>
                  <a:lnTo>
                    <a:pt x="613051" y="107995"/>
                  </a:lnTo>
                  <a:lnTo>
                    <a:pt x="616534" y="105952"/>
                  </a:lnTo>
                  <a:lnTo>
                    <a:pt x="620017" y="103923"/>
                  </a:lnTo>
                  <a:lnTo>
                    <a:pt x="623501" y="101908"/>
                  </a:lnTo>
                  <a:lnTo>
                    <a:pt x="626984" y="99907"/>
                  </a:lnTo>
                  <a:lnTo>
                    <a:pt x="630467" y="97919"/>
                  </a:lnTo>
                  <a:lnTo>
                    <a:pt x="633950" y="95945"/>
                  </a:lnTo>
                  <a:lnTo>
                    <a:pt x="637434" y="93985"/>
                  </a:lnTo>
                  <a:lnTo>
                    <a:pt x="640917" y="92038"/>
                  </a:lnTo>
                  <a:lnTo>
                    <a:pt x="644400" y="90104"/>
                  </a:lnTo>
                  <a:lnTo>
                    <a:pt x="647883" y="88183"/>
                  </a:lnTo>
                  <a:lnTo>
                    <a:pt x="651367" y="86275"/>
                  </a:lnTo>
                  <a:lnTo>
                    <a:pt x="654850" y="84380"/>
                  </a:lnTo>
                  <a:lnTo>
                    <a:pt x="658333" y="82497"/>
                  </a:lnTo>
                  <a:lnTo>
                    <a:pt x="661816" y="80628"/>
                  </a:lnTo>
                  <a:lnTo>
                    <a:pt x="665300" y="78770"/>
                  </a:lnTo>
                  <a:lnTo>
                    <a:pt x="668783" y="76925"/>
                  </a:lnTo>
                  <a:lnTo>
                    <a:pt x="672266" y="75092"/>
                  </a:lnTo>
                  <a:lnTo>
                    <a:pt x="675749" y="73271"/>
                  </a:lnTo>
                  <a:lnTo>
                    <a:pt x="679233" y="71462"/>
                  </a:lnTo>
                  <a:lnTo>
                    <a:pt x="682716" y="69664"/>
                  </a:lnTo>
                  <a:lnTo>
                    <a:pt x="686199" y="75765"/>
                  </a:lnTo>
                  <a:lnTo>
                    <a:pt x="689682" y="81729"/>
                  </a:lnTo>
                  <a:lnTo>
                    <a:pt x="693166" y="87562"/>
                  </a:lnTo>
                  <a:lnTo>
                    <a:pt x="696649" y="93267"/>
                  </a:lnTo>
                  <a:lnTo>
                    <a:pt x="700132" y="98848"/>
                  </a:lnTo>
                  <a:lnTo>
                    <a:pt x="703615" y="104311"/>
                  </a:lnTo>
                  <a:lnTo>
                    <a:pt x="707099" y="109657"/>
                  </a:lnTo>
                  <a:lnTo>
                    <a:pt x="710582" y="114892"/>
                  </a:lnTo>
                  <a:lnTo>
                    <a:pt x="714065" y="117013"/>
                  </a:lnTo>
                  <a:lnTo>
                    <a:pt x="717548" y="119104"/>
                  </a:lnTo>
                  <a:lnTo>
                    <a:pt x="721032" y="121166"/>
                  </a:lnTo>
                  <a:lnTo>
                    <a:pt x="724515" y="123198"/>
                  </a:lnTo>
                  <a:lnTo>
                    <a:pt x="727998" y="125203"/>
                  </a:lnTo>
                  <a:lnTo>
                    <a:pt x="731481" y="127180"/>
                  </a:lnTo>
                  <a:lnTo>
                    <a:pt x="734965" y="129129"/>
                  </a:lnTo>
                  <a:lnTo>
                    <a:pt x="738448" y="131052"/>
                  </a:lnTo>
                  <a:lnTo>
                    <a:pt x="741931" y="134628"/>
                  </a:lnTo>
                  <a:lnTo>
                    <a:pt x="745414" y="138143"/>
                  </a:lnTo>
                  <a:lnTo>
                    <a:pt x="748898" y="141598"/>
                  </a:lnTo>
                  <a:lnTo>
                    <a:pt x="752381" y="144996"/>
                  </a:lnTo>
                  <a:lnTo>
                    <a:pt x="752381" y="144996"/>
                  </a:lnTo>
                  <a:lnTo>
                    <a:pt x="755864" y="148337"/>
                  </a:lnTo>
                  <a:lnTo>
                    <a:pt x="759347" y="151623"/>
                  </a:lnTo>
                  <a:lnTo>
                    <a:pt x="762831" y="154856"/>
                  </a:lnTo>
                  <a:lnTo>
                    <a:pt x="766314" y="158036"/>
                  </a:lnTo>
                  <a:lnTo>
                    <a:pt x="766314" y="158036"/>
                  </a:lnTo>
                  <a:lnTo>
                    <a:pt x="769797" y="161165"/>
                  </a:lnTo>
                  <a:lnTo>
                    <a:pt x="773280" y="164244"/>
                  </a:lnTo>
                  <a:lnTo>
                    <a:pt x="776764" y="167274"/>
                  </a:lnTo>
                  <a:lnTo>
                    <a:pt x="780247" y="170257"/>
                  </a:lnTo>
                  <a:lnTo>
                    <a:pt x="783730" y="170469"/>
                  </a:lnTo>
                  <a:lnTo>
                    <a:pt x="787213" y="170680"/>
                  </a:lnTo>
                  <a:lnTo>
                    <a:pt x="790697" y="170889"/>
                  </a:lnTo>
                  <a:lnTo>
                    <a:pt x="794180" y="171096"/>
                  </a:lnTo>
                  <a:lnTo>
                    <a:pt x="797663" y="171300"/>
                  </a:lnTo>
                  <a:lnTo>
                    <a:pt x="801146" y="171503"/>
                  </a:lnTo>
                  <a:lnTo>
                    <a:pt x="804630" y="171705"/>
                  </a:lnTo>
                  <a:lnTo>
                    <a:pt x="808113" y="171904"/>
                  </a:lnTo>
                  <a:lnTo>
                    <a:pt x="811596" y="172101"/>
                  </a:lnTo>
                  <a:lnTo>
                    <a:pt x="815079" y="172297"/>
                  </a:lnTo>
                  <a:lnTo>
                    <a:pt x="818563" y="172491"/>
                  </a:lnTo>
                  <a:lnTo>
                    <a:pt x="822046" y="172683"/>
                  </a:lnTo>
                  <a:lnTo>
                    <a:pt x="825529" y="172874"/>
                  </a:lnTo>
                  <a:lnTo>
                    <a:pt x="829012" y="173063"/>
                  </a:lnTo>
                  <a:lnTo>
                    <a:pt x="832496" y="173250"/>
                  </a:lnTo>
                  <a:lnTo>
                    <a:pt x="835979" y="173436"/>
                  </a:lnTo>
                  <a:lnTo>
                    <a:pt x="839462" y="173620"/>
                  </a:lnTo>
                  <a:lnTo>
                    <a:pt x="842945" y="173802"/>
                  </a:lnTo>
                  <a:lnTo>
                    <a:pt x="846429" y="173983"/>
                  </a:lnTo>
                  <a:lnTo>
                    <a:pt x="849912" y="174162"/>
                  </a:lnTo>
                  <a:lnTo>
                    <a:pt x="853395" y="177702"/>
                  </a:lnTo>
                  <a:lnTo>
                    <a:pt x="856878" y="181185"/>
                  </a:lnTo>
                  <a:lnTo>
                    <a:pt x="860361" y="184612"/>
                  </a:lnTo>
                  <a:lnTo>
                    <a:pt x="863845" y="187984"/>
                  </a:lnTo>
                  <a:lnTo>
                    <a:pt x="867328" y="191304"/>
                  </a:lnTo>
                  <a:lnTo>
                    <a:pt x="870811" y="194571"/>
                  </a:lnTo>
                  <a:lnTo>
                    <a:pt x="874294" y="197789"/>
                  </a:lnTo>
                  <a:lnTo>
                    <a:pt x="877778" y="200956"/>
                  </a:lnTo>
                  <a:lnTo>
                    <a:pt x="881261" y="199335"/>
                  </a:lnTo>
                  <a:lnTo>
                    <a:pt x="884744" y="197720"/>
                  </a:lnTo>
                  <a:lnTo>
                    <a:pt x="888227" y="196112"/>
                  </a:lnTo>
                  <a:lnTo>
                    <a:pt x="891711" y="194510"/>
                  </a:lnTo>
                  <a:lnTo>
                    <a:pt x="895194" y="192915"/>
                  </a:lnTo>
                  <a:lnTo>
                    <a:pt x="898677" y="191326"/>
                  </a:lnTo>
                  <a:lnTo>
                    <a:pt x="902160" y="189743"/>
                  </a:lnTo>
                  <a:lnTo>
                    <a:pt x="905644" y="188167"/>
                  </a:lnTo>
                  <a:lnTo>
                    <a:pt x="909127" y="186598"/>
                  </a:lnTo>
                  <a:lnTo>
                    <a:pt x="912610" y="185034"/>
                  </a:lnTo>
                  <a:lnTo>
                    <a:pt x="916093" y="183477"/>
                  </a:lnTo>
                  <a:lnTo>
                    <a:pt x="919577" y="181926"/>
                  </a:lnTo>
                  <a:lnTo>
                    <a:pt x="923060" y="180381"/>
                  </a:lnTo>
                  <a:lnTo>
                    <a:pt x="926543" y="178843"/>
                  </a:lnTo>
                  <a:lnTo>
                    <a:pt x="930026" y="177310"/>
                  </a:lnTo>
                  <a:lnTo>
                    <a:pt x="933510" y="175783"/>
                  </a:lnTo>
                  <a:lnTo>
                    <a:pt x="936993" y="174263"/>
                  </a:lnTo>
                  <a:lnTo>
                    <a:pt x="940476" y="172749"/>
                  </a:lnTo>
                  <a:lnTo>
                    <a:pt x="943959" y="171240"/>
                  </a:lnTo>
                  <a:lnTo>
                    <a:pt x="947443" y="169737"/>
                  </a:lnTo>
                  <a:lnTo>
                    <a:pt x="950926" y="168241"/>
                  </a:lnTo>
                  <a:lnTo>
                    <a:pt x="954409" y="166750"/>
                  </a:lnTo>
                  <a:lnTo>
                    <a:pt x="957892" y="165265"/>
                  </a:lnTo>
                  <a:lnTo>
                    <a:pt x="961376" y="163786"/>
                  </a:lnTo>
                  <a:lnTo>
                    <a:pt x="964859" y="162312"/>
                  </a:lnTo>
                  <a:lnTo>
                    <a:pt x="968342" y="160844"/>
                  </a:lnTo>
                  <a:lnTo>
                    <a:pt x="971825" y="159382"/>
                  </a:lnTo>
                  <a:lnTo>
                    <a:pt x="975309" y="157926"/>
                  </a:lnTo>
                  <a:lnTo>
                    <a:pt x="978792" y="156475"/>
                  </a:lnTo>
                  <a:lnTo>
                    <a:pt x="982275" y="155030"/>
                  </a:lnTo>
                  <a:lnTo>
                    <a:pt x="985758" y="153590"/>
                  </a:lnTo>
                  <a:lnTo>
                    <a:pt x="989242" y="152156"/>
                  </a:lnTo>
                  <a:lnTo>
                    <a:pt x="992725" y="159402"/>
                  </a:lnTo>
                  <a:lnTo>
                    <a:pt x="996208" y="166483"/>
                  </a:lnTo>
                  <a:lnTo>
                    <a:pt x="999691" y="173403"/>
                  </a:lnTo>
                  <a:lnTo>
                    <a:pt x="1003175" y="180167"/>
                  </a:lnTo>
                  <a:lnTo>
                    <a:pt x="1006658" y="182370"/>
                  </a:lnTo>
                  <a:lnTo>
                    <a:pt x="1010141" y="184546"/>
                  </a:lnTo>
                  <a:lnTo>
                    <a:pt x="1013624" y="186697"/>
                  </a:lnTo>
                  <a:lnTo>
                    <a:pt x="1017108" y="188822"/>
                  </a:lnTo>
                  <a:lnTo>
                    <a:pt x="1020591" y="190922"/>
                  </a:lnTo>
                  <a:lnTo>
                    <a:pt x="1024074" y="192998"/>
                  </a:lnTo>
                  <a:lnTo>
                    <a:pt x="1027557" y="195050"/>
                  </a:lnTo>
                  <a:lnTo>
                    <a:pt x="1031041" y="197078"/>
                  </a:lnTo>
                  <a:lnTo>
                    <a:pt x="1034524" y="199083"/>
                  </a:lnTo>
                  <a:lnTo>
                    <a:pt x="1038007" y="201065"/>
                  </a:lnTo>
                  <a:lnTo>
                    <a:pt x="1041490" y="203025"/>
                  </a:lnTo>
                  <a:lnTo>
                    <a:pt x="1044974" y="204962"/>
                  </a:lnTo>
                  <a:lnTo>
                    <a:pt x="1048457" y="220715"/>
                  </a:lnTo>
                  <a:lnTo>
                    <a:pt x="1048457" y="220715"/>
                  </a:lnTo>
                  <a:lnTo>
                    <a:pt x="1051940" y="235789"/>
                  </a:lnTo>
                  <a:lnTo>
                    <a:pt x="1051940" y="235789"/>
                  </a:lnTo>
                  <a:lnTo>
                    <a:pt x="1055423" y="250227"/>
                  </a:lnTo>
                  <a:lnTo>
                    <a:pt x="1055423" y="250227"/>
                  </a:lnTo>
                  <a:lnTo>
                    <a:pt x="1058907" y="264069"/>
                  </a:lnTo>
                  <a:lnTo>
                    <a:pt x="1062390" y="264837"/>
                  </a:lnTo>
                  <a:lnTo>
                    <a:pt x="1065873" y="265598"/>
                  </a:lnTo>
                  <a:lnTo>
                    <a:pt x="1069356" y="266354"/>
                  </a:lnTo>
                  <a:lnTo>
                    <a:pt x="1072840" y="267102"/>
                  </a:lnTo>
                  <a:lnTo>
                    <a:pt x="1076323" y="267845"/>
                  </a:lnTo>
                  <a:lnTo>
                    <a:pt x="1079806" y="268581"/>
                  </a:lnTo>
                  <a:lnTo>
                    <a:pt x="1083289" y="269311"/>
                  </a:lnTo>
                  <a:lnTo>
                    <a:pt x="1086773" y="270036"/>
                  </a:lnTo>
                  <a:lnTo>
                    <a:pt x="1090256" y="270754"/>
                  </a:lnTo>
                  <a:lnTo>
                    <a:pt x="1093739" y="271466"/>
                  </a:lnTo>
                  <a:lnTo>
                    <a:pt x="1097222" y="272173"/>
                  </a:lnTo>
                  <a:lnTo>
                    <a:pt x="1100706" y="272873"/>
                  </a:lnTo>
                  <a:lnTo>
                    <a:pt x="1104189" y="273568"/>
                  </a:lnTo>
                  <a:lnTo>
                    <a:pt x="1107672" y="274258"/>
                  </a:lnTo>
                  <a:lnTo>
                    <a:pt x="1111155" y="274942"/>
                  </a:lnTo>
                  <a:lnTo>
                    <a:pt x="1114639" y="275620"/>
                  </a:lnTo>
                  <a:lnTo>
                    <a:pt x="1118122" y="276293"/>
                  </a:lnTo>
                  <a:lnTo>
                    <a:pt x="1121605" y="276961"/>
                  </a:lnTo>
                  <a:lnTo>
                    <a:pt x="1125088" y="277623"/>
                  </a:lnTo>
                  <a:lnTo>
                    <a:pt x="1128572" y="278281"/>
                  </a:lnTo>
                  <a:lnTo>
                    <a:pt x="1132055" y="278647"/>
                  </a:lnTo>
                  <a:lnTo>
                    <a:pt x="1135538" y="279012"/>
                  </a:lnTo>
                  <a:lnTo>
                    <a:pt x="1139021" y="279373"/>
                  </a:lnTo>
                  <a:lnTo>
                    <a:pt x="1142505" y="279732"/>
                  </a:lnTo>
                  <a:lnTo>
                    <a:pt x="1145988" y="280089"/>
                  </a:lnTo>
                  <a:lnTo>
                    <a:pt x="1149471" y="280443"/>
                  </a:lnTo>
                  <a:lnTo>
                    <a:pt x="1152954" y="280795"/>
                  </a:lnTo>
                  <a:lnTo>
                    <a:pt x="1156437" y="281144"/>
                  </a:lnTo>
                  <a:lnTo>
                    <a:pt x="1159921" y="281491"/>
                  </a:lnTo>
                  <a:lnTo>
                    <a:pt x="1163404" y="281835"/>
                  </a:lnTo>
                  <a:lnTo>
                    <a:pt x="1166887" y="282177"/>
                  </a:lnTo>
                  <a:lnTo>
                    <a:pt x="1170370" y="282517"/>
                  </a:lnTo>
                  <a:lnTo>
                    <a:pt x="1173854" y="282854"/>
                  </a:lnTo>
                  <a:lnTo>
                    <a:pt x="1177337" y="283189"/>
                  </a:lnTo>
                  <a:lnTo>
                    <a:pt x="1180820" y="283522"/>
                  </a:lnTo>
                  <a:lnTo>
                    <a:pt x="1184303" y="283853"/>
                  </a:lnTo>
                  <a:lnTo>
                    <a:pt x="1187787" y="289864"/>
                  </a:lnTo>
                  <a:lnTo>
                    <a:pt x="1191270" y="295747"/>
                  </a:lnTo>
                  <a:lnTo>
                    <a:pt x="1194753" y="301505"/>
                  </a:lnTo>
                  <a:lnTo>
                    <a:pt x="1198236" y="307143"/>
                  </a:lnTo>
                  <a:lnTo>
                    <a:pt x="1201720" y="306665"/>
                  </a:lnTo>
                  <a:lnTo>
                    <a:pt x="1205203" y="306189"/>
                  </a:lnTo>
                  <a:lnTo>
                    <a:pt x="1208686" y="305716"/>
                  </a:lnTo>
                  <a:lnTo>
                    <a:pt x="1212169" y="305244"/>
                  </a:lnTo>
                  <a:lnTo>
                    <a:pt x="1215653" y="304775"/>
                  </a:lnTo>
                  <a:lnTo>
                    <a:pt x="1219136" y="304307"/>
                  </a:lnTo>
                  <a:lnTo>
                    <a:pt x="1222619" y="303842"/>
                  </a:lnTo>
                  <a:lnTo>
                    <a:pt x="1226102" y="303379"/>
                  </a:lnTo>
                  <a:lnTo>
                    <a:pt x="1229586" y="302918"/>
                  </a:lnTo>
                  <a:lnTo>
                    <a:pt x="1233069" y="302459"/>
                  </a:lnTo>
                  <a:lnTo>
                    <a:pt x="1236552" y="302002"/>
                  </a:lnTo>
                  <a:lnTo>
                    <a:pt x="1240035" y="301547"/>
                  </a:lnTo>
                  <a:lnTo>
                    <a:pt x="1243519" y="301094"/>
                  </a:lnTo>
                  <a:lnTo>
                    <a:pt x="1247002" y="300643"/>
                  </a:lnTo>
                  <a:lnTo>
                    <a:pt x="1250485" y="300194"/>
                  </a:lnTo>
                  <a:lnTo>
                    <a:pt x="1253968" y="299746"/>
                  </a:lnTo>
                  <a:lnTo>
                    <a:pt x="1257452" y="299301"/>
                  </a:lnTo>
                  <a:lnTo>
                    <a:pt x="1260935" y="298858"/>
                  </a:lnTo>
                  <a:lnTo>
                    <a:pt x="1264418" y="298417"/>
                  </a:lnTo>
                  <a:lnTo>
                    <a:pt x="1267901" y="297977"/>
                  </a:lnTo>
                  <a:lnTo>
                    <a:pt x="1271385" y="297540"/>
                  </a:lnTo>
                  <a:lnTo>
                    <a:pt x="1274868" y="297104"/>
                  </a:lnTo>
                  <a:lnTo>
                    <a:pt x="1278351" y="296670"/>
                  </a:lnTo>
                  <a:lnTo>
                    <a:pt x="1281834" y="296238"/>
                  </a:lnTo>
                  <a:lnTo>
                    <a:pt x="1285318" y="295808"/>
                  </a:lnTo>
                  <a:lnTo>
                    <a:pt x="1288801" y="295380"/>
                  </a:lnTo>
                  <a:lnTo>
                    <a:pt x="1292284" y="294953"/>
                  </a:lnTo>
                  <a:lnTo>
                    <a:pt x="1295767" y="294529"/>
                  </a:lnTo>
                  <a:lnTo>
                    <a:pt x="1299251" y="294106"/>
                  </a:lnTo>
                  <a:lnTo>
                    <a:pt x="1302734" y="293685"/>
                  </a:lnTo>
                  <a:lnTo>
                    <a:pt x="1306217" y="293266"/>
                  </a:lnTo>
                  <a:lnTo>
                    <a:pt x="1309700" y="292848"/>
                  </a:lnTo>
                  <a:lnTo>
                    <a:pt x="1313184" y="292433"/>
                  </a:lnTo>
                  <a:lnTo>
                    <a:pt x="1316667" y="292019"/>
                  </a:lnTo>
                  <a:lnTo>
                    <a:pt x="1320150" y="291606"/>
                  </a:lnTo>
                  <a:lnTo>
                    <a:pt x="1323633" y="291196"/>
                  </a:lnTo>
                  <a:lnTo>
                    <a:pt x="1327117" y="290787"/>
                  </a:lnTo>
                  <a:lnTo>
                    <a:pt x="1330600" y="290380"/>
                  </a:lnTo>
                  <a:lnTo>
                    <a:pt x="1334083" y="289974"/>
                  </a:lnTo>
                  <a:lnTo>
                    <a:pt x="1337566" y="289571"/>
                  </a:lnTo>
                  <a:lnTo>
                    <a:pt x="1341050" y="289169"/>
                  </a:lnTo>
                  <a:lnTo>
                    <a:pt x="1344533" y="288768"/>
                  </a:lnTo>
                  <a:lnTo>
                    <a:pt x="1348016" y="288369"/>
                  </a:lnTo>
                  <a:lnTo>
                    <a:pt x="1351499" y="287972"/>
                  </a:lnTo>
                  <a:lnTo>
                    <a:pt x="1354983" y="287577"/>
                  </a:lnTo>
                  <a:lnTo>
                    <a:pt x="1358466" y="287183"/>
                  </a:lnTo>
                  <a:lnTo>
                    <a:pt x="1361949" y="286790"/>
                  </a:lnTo>
                  <a:lnTo>
                    <a:pt x="1365432" y="286400"/>
                  </a:lnTo>
                  <a:lnTo>
                    <a:pt x="1368916" y="287171"/>
                  </a:lnTo>
                  <a:lnTo>
                    <a:pt x="1372399" y="287937"/>
                  </a:lnTo>
                  <a:lnTo>
                    <a:pt x="1375882" y="288697"/>
                  </a:lnTo>
                  <a:lnTo>
                    <a:pt x="1379365" y="289452"/>
                  </a:lnTo>
                  <a:lnTo>
                    <a:pt x="1382849" y="290202"/>
                  </a:lnTo>
                  <a:lnTo>
                    <a:pt x="1386332" y="290947"/>
                  </a:lnTo>
                  <a:lnTo>
                    <a:pt x="1389815" y="291686"/>
                  </a:lnTo>
                  <a:lnTo>
                    <a:pt x="1393298" y="292420"/>
                  </a:lnTo>
                  <a:lnTo>
                    <a:pt x="1396782" y="293149"/>
                  </a:lnTo>
                  <a:lnTo>
                    <a:pt x="1400265" y="293873"/>
                  </a:lnTo>
                  <a:lnTo>
                    <a:pt x="1403748" y="294593"/>
                  </a:lnTo>
                  <a:lnTo>
                    <a:pt x="1407231" y="295307"/>
                  </a:lnTo>
                  <a:lnTo>
                    <a:pt x="1410715" y="296016"/>
                  </a:lnTo>
                  <a:lnTo>
                    <a:pt x="1414198" y="296721"/>
                  </a:lnTo>
                  <a:lnTo>
                    <a:pt x="1417681" y="297420"/>
                  </a:lnTo>
                  <a:lnTo>
                    <a:pt x="1421164" y="298115"/>
                  </a:lnTo>
                  <a:lnTo>
                    <a:pt x="1424648" y="298806"/>
                  </a:lnTo>
                  <a:lnTo>
                    <a:pt x="1428131" y="299491"/>
                  </a:lnTo>
                  <a:lnTo>
                    <a:pt x="1431614" y="300172"/>
                  </a:lnTo>
                  <a:lnTo>
                    <a:pt x="1435097" y="300849"/>
                  </a:lnTo>
                  <a:lnTo>
                    <a:pt x="1438580" y="301521"/>
                  </a:lnTo>
                  <a:lnTo>
                    <a:pt x="1442064" y="302188"/>
                  </a:lnTo>
                  <a:lnTo>
                    <a:pt x="1445547" y="302852"/>
                  </a:lnTo>
                  <a:lnTo>
                    <a:pt x="1449030" y="303510"/>
                  </a:lnTo>
                  <a:lnTo>
                    <a:pt x="1452513" y="304165"/>
                  </a:lnTo>
                  <a:lnTo>
                    <a:pt x="1455997" y="304815"/>
                  </a:lnTo>
                  <a:lnTo>
                    <a:pt x="1459480" y="305461"/>
                  </a:lnTo>
                  <a:lnTo>
                    <a:pt x="1462963" y="306103"/>
                  </a:lnTo>
                  <a:lnTo>
                    <a:pt x="1466446" y="306209"/>
                  </a:lnTo>
                  <a:lnTo>
                    <a:pt x="1469930" y="306315"/>
                  </a:lnTo>
                  <a:lnTo>
                    <a:pt x="1473413" y="306420"/>
                  </a:lnTo>
                  <a:lnTo>
                    <a:pt x="1476896" y="306525"/>
                  </a:lnTo>
                  <a:lnTo>
                    <a:pt x="1476896" y="306525"/>
                  </a:lnTo>
                  <a:lnTo>
                    <a:pt x="1480379" y="306629"/>
                  </a:lnTo>
                  <a:lnTo>
                    <a:pt x="1483863" y="306733"/>
                  </a:lnTo>
                  <a:lnTo>
                    <a:pt x="1487346" y="306836"/>
                  </a:lnTo>
                  <a:lnTo>
                    <a:pt x="1490829" y="306939"/>
                  </a:lnTo>
                  <a:lnTo>
                    <a:pt x="1490829" y="306939"/>
                  </a:lnTo>
                  <a:lnTo>
                    <a:pt x="1494312" y="307041"/>
                  </a:lnTo>
                  <a:lnTo>
                    <a:pt x="1497796" y="307143"/>
                  </a:lnTo>
                  <a:lnTo>
                    <a:pt x="1501279" y="307244"/>
                  </a:lnTo>
                  <a:lnTo>
                    <a:pt x="1504762" y="307345"/>
                  </a:lnTo>
                  <a:lnTo>
                    <a:pt x="1504762" y="307345"/>
                  </a:lnTo>
                  <a:lnTo>
                    <a:pt x="1508245" y="307445"/>
                  </a:lnTo>
                  <a:lnTo>
                    <a:pt x="1511729" y="307545"/>
                  </a:lnTo>
                  <a:lnTo>
                    <a:pt x="1515212" y="307644"/>
                  </a:lnTo>
                  <a:lnTo>
                    <a:pt x="1518695" y="307743"/>
                  </a:lnTo>
                  <a:lnTo>
                    <a:pt x="1522178" y="309385"/>
                  </a:lnTo>
                  <a:lnTo>
                    <a:pt x="1525662" y="311012"/>
                  </a:lnTo>
                  <a:lnTo>
                    <a:pt x="1529145" y="312624"/>
                  </a:lnTo>
                  <a:lnTo>
                    <a:pt x="1529145" y="312624"/>
                  </a:lnTo>
                  <a:lnTo>
                    <a:pt x="1532628" y="314222"/>
                  </a:lnTo>
                  <a:lnTo>
                    <a:pt x="1536111" y="315807"/>
                  </a:lnTo>
                  <a:lnTo>
                    <a:pt x="1539595" y="317377"/>
                  </a:lnTo>
                  <a:lnTo>
                    <a:pt x="1539595" y="317377"/>
                  </a:lnTo>
                  <a:lnTo>
                    <a:pt x="1543078" y="318933"/>
                  </a:lnTo>
                  <a:lnTo>
                    <a:pt x="1546561" y="320476"/>
                  </a:lnTo>
                  <a:lnTo>
                    <a:pt x="1550044" y="322005"/>
                  </a:lnTo>
                  <a:lnTo>
                    <a:pt x="1550044" y="322005"/>
                  </a:lnTo>
                  <a:lnTo>
                    <a:pt x="1553528" y="323521"/>
                  </a:lnTo>
                  <a:lnTo>
                    <a:pt x="1557011" y="325024"/>
                  </a:lnTo>
                  <a:lnTo>
                    <a:pt x="1560494" y="326514"/>
                  </a:lnTo>
                  <a:lnTo>
                    <a:pt x="1563977" y="326976"/>
                  </a:lnTo>
                  <a:lnTo>
                    <a:pt x="1567461" y="327436"/>
                  </a:lnTo>
                  <a:lnTo>
                    <a:pt x="1570944" y="327893"/>
                  </a:lnTo>
                  <a:lnTo>
                    <a:pt x="1574427" y="328347"/>
                  </a:lnTo>
                  <a:lnTo>
                    <a:pt x="1577910" y="328799"/>
                  </a:lnTo>
                  <a:lnTo>
                    <a:pt x="1581394" y="329249"/>
                  </a:lnTo>
                  <a:lnTo>
                    <a:pt x="1584877" y="329696"/>
                  </a:lnTo>
                  <a:lnTo>
                    <a:pt x="1588360" y="330140"/>
                  </a:lnTo>
                  <a:lnTo>
                    <a:pt x="1591843" y="330582"/>
                  </a:lnTo>
                  <a:lnTo>
                    <a:pt x="1595327" y="331021"/>
                  </a:lnTo>
                  <a:lnTo>
                    <a:pt x="1598810" y="331458"/>
                  </a:lnTo>
                  <a:lnTo>
                    <a:pt x="1602293" y="331892"/>
                  </a:lnTo>
                  <a:lnTo>
                    <a:pt x="1605776" y="332324"/>
                  </a:lnTo>
                  <a:lnTo>
                    <a:pt x="1609260" y="332754"/>
                  </a:lnTo>
                  <a:lnTo>
                    <a:pt x="1612743" y="333181"/>
                  </a:lnTo>
                  <a:lnTo>
                    <a:pt x="1616226" y="333606"/>
                  </a:lnTo>
                  <a:lnTo>
                    <a:pt x="1619709" y="334107"/>
                  </a:lnTo>
                  <a:lnTo>
                    <a:pt x="1623193" y="334605"/>
                  </a:lnTo>
                  <a:lnTo>
                    <a:pt x="1626676" y="335100"/>
                  </a:lnTo>
                  <a:lnTo>
                    <a:pt x="1630159" y="335592"/>
                  </a:lnTo>
                  <a:lnTo>
                    <a:pt x="1633642" y="336081"/>
                  </a:lnTo>
                  <a:lnTo>
                    <a:pt x="1637126" y="336568"/>
                  </a:lnTo>
                  <a:lnTo>
                    <a:pt x="1640609" y="337052"/>
                  </a:lnTo>
                  <a:lnTo>
                    <a:pt x="1644092" y="337533"/>
                  </a:lnTo>
                  <a:lnTo>
                    <a:pt x="1644092" y="337533"/>
                  </a:lnTo>
                  <a:lnTo>
                    <a:pt x="1647575" y="338011"/>
                  </a:lnTo>
                  <a:lnTo>
                    <a:pt x="1651059" y="338487"/>
                  </a:lnTo>
                  <a:lnTo>
                    <a:pt x="1654542" y="338960"/>
                  </a:lnTo>
                  <a:lnTo>
                    <a:pt x="1658025" y="339431"/>
                  </a:lnTo>
                  <a:lnTo>
                    <a:pt x="1661508" y="339899"/>
                  </a:lnTo>
                  <a:lnTo>
                    <a:pt x="1664992" y="340364"/>
                  </a:lnTo>
                  <a:lnTo>
                    <a:pt x="1668475" y="340827"/>
                  </a:lnTo>
                  <a:lnTo>
                    <a:pt x="1671958" y="341287"/>
                  </a:lnTo>
                  <a:lnTo>
                    <a:pt x="1671958" y="341287"/>
                  </a:lnTo>
                  <a:lnTo>
                    <a:pt x="1675441" y="341745"/>
                  </a:lnTo>
                  <a:lnTo>
                    <a:pt x="1678925" y="342200"/>
                  </a:lnTo>
                  <a:lnTo>
                    <a:pt x="1682408" y="342653"/>
                  </a:lnTo>
                  <a:lnTo>
                    <a:pt x="1685891" y="343104"/>
                  </a:lnTo>
                  <a:lnTo>
                    <a:pt x="1689374" y="343552"/>
                  </a:lnTo>
                  <a:lnTo>
                    <a:pt x="1692858" y="343997"/>
                  </a:lnTo>
                  <a:lnTo>
                    <a:pt x="1696341" y="344440"/>
                  </a:lnTo>
                  <a:lnTo>
                    <a:pt x="1699824" y="344881"/>
                  </a:lnTo>
                  <a:lnTo>
                    <a:pt x="1703307" y="345367"/>
                  </a:lnTo>
                  <a:lnTo>
                    <a:pt x="1706791" y="345851"/>
                  </a:lnTo>
                  <a:lnTo>
                    <a:pt x="1710274" y="346332"/>
                  </a:lnTo>
                  <a:lnTo>
                    <a:pt x="1710274" y="346332"/>
                  </a:lnTo>
                  <a:lnTo>
                    <a:pt x="1713757" y="346811"/>
                  </a:lnTo>
                  <a:lnTo>
                    <a:pt x="1717240" y="347286"/>
                  </a:lnTo>
                  <a:lnTo>
                    <a:pt x="1720723" y="347760"/>
                  </a:lnTo>
                  <a:lnTo>
                    <a:pt x="1720723" y="347760"/>
                  </a:lnTo>
                  <a:lnTo>
                    <a:pt x="1724207" y="348230"/>
                  </a:lnTo>
                  <a:lnTo>
                    <a:pt x="1727690" y="348699"/>
                  </a:lnTo>
                  <a:lnTo>
                    <a:pt x="1731173" y="349164"/>
                  </a:lnTo>
                  <a:lnTo>
                    <a:pt x="1731173" y="349164"/>
                  </a:lnTo>
                  <a:lnTo>
                    <a:pt x="1734656" y="349627"/>
                  </a:lnTo>
                  <a:lnTo>
                    <a:pt x="1738140" y="350088"/>
                  </a:lnTo>
                  <a:lnTo>
                    <a:pt x="1741623" y="350546"/>
                  </a:lnTo>
                  <a:lnTo>
                    <a:pt x="1741623" y="350546"/>
                  </a:lnTo>
                  <a:lnTo>
                    <a:pt x="1745106" y="351002"/>
                  </a:lnTo>
                  <a:lnTo>
                    <a:pt x="1748589" y="351456"/>
                  </a:lnTo>
                  <a:lnTo>
                    <a:pt x="1752073" y="351907"/>
                  </a:lnTo>
                  <a:lnTo>
                    <a:pt x="1752073" y="351907"/>
                  </a:lnTo>
                  <a:lnTo>
                    <a:pt x="1755556" y="352355"/>
                  </a:lnTo>
                  <a:lnTo>
                    <a:pt x="1759039" y="352802"/>
                  </a:lnTo>
                  <a:lnTo>
                    <a:pt x="1762522" y="353246"/>
                  </a:lnTo>
                  <a:lnTo>
                    <a:pt x="1762522" y="353246"/>
                  </a:lnTo>
                  <a:lnTo>
                    <a:pt x="1766006" y="353687"/>
                  </a:lnTo>
                  <a:lnTo>
                    <a:pt x="1769489" y="354127"/>
                  </a:lnTo>
                  <a:lnTo>
                    <a:pt x="1772972" y="354564"/>
                  </a:lnTo>
                  <a:lnTo>
                    <a:pt x="1772972" y="354564"/>
                  </a:lnTo>
                  <a:lnTo>
                    <a:pt x="1776455" y="354998"/>
                  </a:lnTo>
                  <a:lnTo>
                    <a:pt x="1779939" y="355431"/>
                  </a:lnTo>
                  <a:lnTo>
                    <a:pt x="1783422" y="355861"/>
                  </a:lnTo>
                  <a:lnTo>
                    <a:pt x="1786905" y="357438"/>
                  </a:lnTo>
                  <a:lnTo>
                    <a:pt x="1790388" y="359001"/>
                  </a:lnTo>
                  <a:lnTo>
                    <a:pt x="1793872" y="360551"/>
                  </a:lnTo>
                  <a:lnTo>
                    <a:pt x="1797355" y="362088"/>
                  </a:lnTo>
                  <a:lnTo>
                    <a:pt x="1797355" y="362088"/>
                  </a:lnTo>
                  <a:lnTo>
                    <a:pt x="1800838" y="363612"/>
                  </a:lnTo>
                  <a:lnTo>
                    <a:pt x="1804321" y="365124"/>
                  </a:lnTo>
                  <a:lnTo>
                    <a:pt x="1807805" y="366623"/>
                  </a:lnTo>
                  <a:lnTo>
                    <a:pt x="1811288" y="368109"/>
                  </a:lnTo>
                  <a:lnTo>
                    <a:pt x="1811288" y="368109"/>
                  </a:lnTo>
                  <a:lnTo>
                    <a:pt x="1814771" y="369584"/>
                  </a:lnTo>
                  <a:lnTo>
                    <a:pt x="1818254" y="371047"/>
                  </a:lnTo>
                  <a:lnTo>
                    <a:pt x="1821738" y="372497"/>
                  </a:lnTo>
                  <a:lnTo>
                    <a:pt x="1825221" y="373936"/>
                  </a:lnTo>
                  <a:lnTo>
                    <a:pt x="1828704" y="377076"/>
                  </a:lnTo>
                  <a:lnTo>
                    <a:pt x="1832187" y="380174"/>
                  </a:lnTo>
                  <a:lnTo>
                    <a:pt x="1835671" y="383232"/>
                  </a:lnTo>
                  <a:lnTo>
                    <a:pt x="1839154" y="386251"/>
                  </a:lnTo>
                  <a:lnTo>
                    <a:pt x="1842637" y="389231"/>
                  </a:lnTo>
                  <a:lnTo>
                    <a:pt x="1846120" y="392173"/>
                  </a:lnTo>
                  <a:lnTo>
                    <a:pt x="1849604" y="395078"/>
                  </a:lnTo>
                  <a:lnTo>
                    <a:pt x="1853087" y="397946"/>
                  </a:lnTo>
                  <a:lnTo>
                    <a:pt x="1856570" y="399808"/>
                  </a:lnTo>
                  <a:lnTo>
                    <a:pt x="1860053" y="401653"/>
                  </a:lnTo>
                  <a:lnTo>
                    <a:pt x="1863537" y="403481"/>
                  </a:lnTo>
                  <a:lnTo>
                    <a:pt x="1867020" y="405291"/>
                  </a:lnTo>
                  <a:lnTo>
                    <a:pt x="1870503" y="407084"/>
                  </a:lnTo>
                  <a:lnTo>
                    <a:pt x="1873986" y="408861"/>
                  </a:lnTo>
                  <a:lnTo>
                    <a:pt x="1877470" y="410622"/>
                  </a:lnTo>
                  <a:lnTo>
                    <a:pt x="1880953" y="412366"/>
                  </a:lnTo>
                  <a:lnTo>
                    <a:pt x="1884436" y="414094"/>
                  </a:lnTo>
                  <a:lnTo>
                    <a:pt x="1887919" y="415807"/>
                  </a:lnTo>
                  <a:lnTo>
                    <a:pt x="1891403" y="417504"/>
                  </a:lnTo>
                  <a:lnTo>
                    <a:pt x="1894886" y="419185"/>
                  </a:lnTo>
                  <a:lnTo>
                    <a:pt x="1898369" y="420920"/>
                  </a:lnTo>
                  <a:lnTo>
                    <a:pt x="1901852" y="422640"/>
                  </a:lnTo>
                  <a:lnTo>
                    <a:pt x="1901852" y="422640"/>
                  </a:lnTo>
                  <a:lnTo>
                    <a:pt x="1905336" y="424343"/>
                  </a:lnTo>
                  <a:lnTo>
                    <a:pt x="1908819" y="426031"/>
                  </a:lnTo>
                  <a:lnTo>
                    <a:pt x="1908819" y="426031"/>
                  </a:lnTo>
                  <a:lnTo>
                    <a:pt x="1912302" y="427704"/>
                  </a:lnTo>
                  <a:lnTo>
                    <a:pt x="1915785" y="429361"/>
                  </a:lnTo>
                  <a:lnTo>
                    <a:pt x="1915785" y="429361"/>
                  </a:lnTo>
                  <a:lnTo>
                    <a:pt x="1919269" y="431004"/>
                  </a:lnTo>
                  <a:lnTo>
                    <a:pt x="1922752" y="432632"/>
                  </a:lnTo>
                  <a:lnTo>
                    <a:pt x="1922752" y="432632"/>
                  </a:lnTo>
                  <a:lnTo>
                    <a:pt x="1926235" y="434246"/>
                  </a:lnTo>
                  <a:lnTo>
                    <a:pt x="1929718" y="435845"/>
                  </a:lnTo>
                  <a:lnTo>
                    <a:pt x="1929718" y="435845"/>
                  </a:lnTo>
                  <a:lnTo>
                    <a:pt x="1933202" y="437431"/>
                  </a:lnTo>
                  <a:lnTo>
                    <a:pt x="1936685" y="439002"/>
                  </a:lnTo>
                  <a:lnTo>
                    <a:pt x="1940168" y="439113"/>
                  </a:lnTo>
                  <a:lnTo>
                    <a:pt x="1943651" y="439223"/>
                  </a:lnTo>
                  <a:lnTo>
                    <a:pt x="1947135" y="439333"/>
                  </a:lnTo>
                  <a:lnTo>
                    <a:pt x="1950618" y="439442"/>
                  </a:lnTo>
                  <a:lnTo>
                    <a:pt x="1954101" y="439551"/>
                  </a:lnTo>
                  <a:lnTo>
                    <a:pt x="1957584" y="439660"/>
                  </a:lnTo>
                  <a:lnTo>
                    <a:pt x="1961068" y="439768"/>
                  </a:lnTo>
                  <a:lnTo>
                    <a:pt x="1964551" y="439876"/>
                  </a:lnTo>
                  <a:lnTo>
                    <a:pt x="1968034" y="439983"/>
                  </a:lnTo>
                  <a:lnTo>
                    <a:pt x="1971517" y="440090"/>
                  </a:lnTo>
                  <a:lnTo>
                    <a:pt x="1975001" y="440196"/>
                  </a:lnTo>
                  <a:lnTo>
                    <a:pt x="1978484" y="440302"/>
                  </a:lnTo>
                  <a:lnTo>
                    <a:pt x="1978484" y="440302"/>
                  </a:lnTo>
                  <a:lnTo>
                    <a:pt x="1981967" y="440408"/>
                  </a:lnTo>
                  <a:lnTo>
                    <a:pt x="1985450" y="440513"/>
                  </a:lnTo>
                  <a:lnTo>
                    <a:pt x="1988934" y="440618"/>
                  </a:lnTo>
                  <a:lnTo>
                    <a:pt x="1992417" y="440722"/>
                  </a:lnTo>
                  <a:lnTo>
                    <a:pt x="1995900" y="440827"/>
                  </a:lnTo>
                  <a:lnTo>
                    <a:pt x="1999383" y="440930"/>
                  </a:lnTo>
                  <a:lnTo>
                    <a:pt x="2002867" y="441033"/>
                  </a:lnTo>
                  <a:lnTo>
                    <a:pt x="2006350" y="441136"/>
                  </a:lnTo>
                  <a:lnTo>
                    <a:pt x="2009833" y="441239"/>
                  </a:lnTo>
                  <a:lnTo>
                    <a:pt x="2013316" y="441341"/>
                  </a:lnTo>
                  <a:lnTo>
                    <a:pt x="2016799" y="441442"/>
                  </a:lnTo>
                  <a:lnTo>
                    <a:pt x="2020283" y="441544"/>
                  </a:lnTo>
                  <a:lnTo>
                    <a:pt x="2020283" y="441544"/>
                  </a:lnTo>
                  <a:lnTo>
                    <a:pt x="2023766" y="441645"/>
                  </a:lnTo>
                  <a:lnTo>
                    <a:pt x="2027249" y="441745"/>
                  </a:lnTo>
                  <a:lnTo>
                    <a:pt x="2030732" y="441845"/>
                  </a:lnTo>
                  <a:lnTo>
                    <a:pt x="2034216" y="441945"/>
                  </a:lnTo>
                  <a:lnTo>
                    <a:pt x="2037699" y="442044"/>
                  </a:lnTo>
                  <a:lnTo>
                    <a:pt x="2041182" y="442143"/>
                  </a:lnTo>
                  <a:lnTo>
                    <a:pt x="2044665" y="442242"/>
                  </a:lnTo>
                  <a:lnTo>
                    <a:pt x="2048149" y="442340"/>
                  </a:lnTo>
                  <a:lnTo>
                    <a:pt x="2051632" y="442438"/>
                  </a:lnTo>
                  <a:lnTo>
                    <a:pt x="2055115" y="442536"/>
                  </a:lnTo>
                  <a:lnTo>
                    <a:pt x="2058598" y="442633"/>
                  </a:lnTo>
                  <a:lnTo>
                    <a:pt x="2062082" y="442730"/>
                  </a:lnTo>
                  <a:lnTo>
                    <a:pt x="2065565" y="443031"/>
                  </a:lnTo>
                  <a:lnTo>
                    <a:pt x="2069048" y="443331"/>
                  </a:lnTo>
                  <a:lnTo>
                    <a:pt x="2072531" y="443630"/>
                  </a:lnTo>
                  <a:lnTo>
                    <a:pt x="2076015" y="443927"/>
                  </a:lnTo>
                  <a:lnTo>
                    <a:pt x="2079498" y="444223"/>
                  </a:lnTo>
                  <a:lnTo>
                    <a:pt x="2082981" y="444518"/>
                  </a:lnTo>
                  <a:lnTo>
                    <a:pt x="2086464" y="444811"/>
                  </a:lnTo>
                  <a:lnTo>
                    <a:pt x="2089948" y="445103"/>
                  </a:lnTo>
                  <a:lnTo>
                    <a:pt x="2093431" y="445394"/>
                  </a:lnTo>
                  <a:lnTo>
                    <a:pt x="2096914" y="445684"/>
                  </a:lnTo>
                  <a:lnTo>
                    <a:pt x="2100397" y="445972"/>
                  </a:lnTo>
                  <a:lnTo>
                    <a:pt x="2103881" y="446260"/>
                  </a:lnTo>
                  <a:lnTo>
                    <a:pt x="2107364" y="446546"/>
                  </a:lnTo>
                  <a:lnTo>
                    <a:pt x="2110847" y="446830"/>
                  </a:lnTo>
                  <a:lnTo>
                    <a:pt x="2114330" y="447114"/>
                  </a:lnTo>
                  <a:lnTo>
                    <a:pt x="2117814" y="447396"/>
                  </a:lnTo>
                  <a:lnTo>
                    <a:pt x="2121297" y="447896"/>
                  </a:lnTo>
                  <a:lnTo>
                    <a:pt x="2124780" y="448393"/>
                  </a:lnTo>
                  <a:lnTo>
                    <a:pt x="2128263" y="448888"/>
                  </a:lnTo>
                  <a:lnTo>
                    <a:pt x="2131747" y="449380"/>
                  </a:lnTo>
                  <a:lnTo>
                    <a:pt x="2135230" y="449870"/>
                  </a:lnTo>
                  <a:lnTo>
                    <a:pt x="2135230" y="449870"/>
                  </a:lnTo>
                  <a:lnTo>
                    <a:pt x="2138713" y="450358"/>
                  </a:lnTo>
                  <a:lnTo>
                    <a:pt x="2142196" y="450843"/>
                  </a:lnTo>
                  <a:lnTo>
                    <a:pt x="2145680" y="451326"/>
                  </a:lnTo>
                  <a:lnTo>
                    <a:pt x="2149163" y="451806"/>
                  </a:lnTo>
                  <a:lnTo>
                    <a:pt x="2152646" y="452285"/>
                  </a:lnTo>
                  <a:lnTo>
                    <a:pt x="2152646" y="452285"/>
                  </a:lnTo>
                  <a:lnTo>
                    <a:pt x="2156129" y="452760"/>
                  </a:lnTo>
                  <a:lnTo>
                    <a:pt x="2159613" y="453234"/>
                  </a:lnTo>
                  <a:lnTo>
                    <a:pt x="2163096" y="453705"/>
                  </a:lnTo>
                  <a:lnTo>
                    <a:pt x="2166579" y="454174"/>
                  </a:lnTo>
                  <a:lnTo>
                    <a:pt x="2170062" y="454641"/>
                  </a:lnTo>
                  <a:lnTo>
                    <a:pt x="2170062" y="454641"/>
                  </a:lnTo>
                  <a:lnTo>
                    <a:pt x="2173546" y="455105"/>
                  </a:lnTo>
                  <a:lnTo>
                    <a:pt x="2177029" y="455568"/>
                  </a:lnTo>
                  <a:lnTo>
                    <a:pt x="2180512" y="456028"/>
                  </a:lnTo>
                  <a:lnTo>
                    <a:pt x="2183995" y="456486"/>
                  </a:lnTo>
                  <a:lnTo>
                    <a:pt x="2187479" y="456942"/>
                  </a:lnTo>
                  <a:lnTo>
                    <a:pt x="2190962" y="457374"/>
                  </a:lnTo>
                  <a:lnTo>
                    <a:pt x="2194445" y="457805"/>
                  </a:lnTo>
                  <a:lnTo>
                    <a:pt x="2197928" y="458233"/>
                  </a:lnTo>
                  <a:lnTo>
                    <a:pt x="2201412" y="458660"/>
                  </a:lnTo>
                  <a:lnTo>
                    <a:pt x="2204895" y="459085"/>
                  </a:lnTo>
                  <a:lnTo>
                    <a:pt x="2208378" y="459507"/>
                  </a:lnTo>
                  <a:lnTo>
                    <a:pt x="2211861" y="459928"/>
                  </a:lnTo>
                  <a:lnTo>
                    <a:pt x="2215345" y="460347"/>
                  </a:lnTo>
                  <a:lnTo>
                    <a:pt x="2218828" y="460764"/>
                  </a:lnTo>
                  <a:lnTo>
                    <a:pt x="2222311" y="461179"/>
                  </a:lnTo>
                  <a:lnTo>
                    <a:pt x="2225794" y="461592"/>
                  </a:lnTo>
                  <a:lnTo>
                    <a:pt x="2229278" y="462003"/>
                  </a:lnTo>
                  <a:lnTo>
                    <a:pt x="2232761" y="463475"/>
                  </a:lnTo>
                  <a:lnTo>
                    <a:pt x="2236244" y="464934"/>
                  </a:lnTo>
                  <a:lnTo>
                    <a:pt x="2239727" y="466382"/>
                  </a:lnTo>
                  <a:lnTo>
                    <a:pt x="2243211" y="467818"/>
                  </a:lnTo>
                  <a:lnTo>
                    <a:pt x="2246694" y="469243"/>
                  </a:lnTo>
                  <a:lnTo>
                    <a:pt x="2250177" y="470656"/>
                  </a:lnTo>
                  <a:lnTo>
                    <a:pt x="2253660" y="472058"/>
                  </a:lnTo>
                  <a:lnTo>
                    <a:pt x="2257144" y="473448"/>
                  </a:lnTo>
                  <a:lnTo>
                    <a:pt x="2260627" y="474828"/>
                  </a:lnTo>
                  <a:lnTo>
                    <a:pt x="2264110" y="476197"/>
                  </a:lnTo>
                  <a:lnTo>
                    <a:pt x="2267593" y="477555"/>
                  </a:lnTo>
                  <a:lnTo>
                    <a:pt x="2271077" y="478903"/>
                  </a:lnTo>
                  <a:lnTo>
                    <a:pt x="2274560" y="478941"/>
                  </a:lnTo>
                  <a:lnTo>
                    <a:pt x="2278043" y="478980"/>
                  </a:lnTo>
                  <a:lnTo>
                    <a:pt x="2281526" y="479018"/>
                  </a:lnTo>
                  <a:lnTo>
                    <a:pt x="2285010" y="479057"/>
                  </a:lnTo>
                  <a:lnTo>
                    <a:pt x="2288493" y="479095"/>
                  </a:lnTo>
                  <a:lnTo>
                    <a:pt x="2291976" y="479133"/>
                  </a:lnTo>
                  <a:lnTo>
                    <a:pt x="2295459" y="479171"/>
                  </a:lnTo>
                  <a:lnTo>
                    <a:pt x="2298942" y="479209"/>
                  </a:lnTo>
                  <a:lnTo>
                    <a:pt x="2302426" y="479247"/>
                  </a:lnTo>
                  <a:lnTo>
                    <a:pt x="2305909" y="479285"/>
                  </a:lnTo>
                  <a:lnTo>
                    <a:pt x="2309392" y="479322"/>
                  </a:lnTo>
                  <a:lnTo>
                    <a:pt x="2312875" y="479360"/>
                  </a:lnTo>
                  <a:lnTo>
                    <a:pt x="2316359" y="479397"/>
                  </a:lnTo>
                  <a:lnTo>
                    <a:pt x="2319842" y="479434"/>
                  </a:lnTo>
                  <a:lnTo>
                    <a:pt x="2323325" y="479471"/>
                  </a:lnTo>
                  <a:lnTo>
                    <a:pt x="2326808" y="479508"/>
                  </a:lnTo>
                  <a:lnTo>
                    <a:pt x="2330292" y="479545"/>
                  </a:lnTo>
                  <a:lnTo>
                    <a:pt x="2333775" y="479582"/>
                  </a:lnTo>
                  <a:lnTo>
                    <a:pt x="2337258" y="479618"/>
                  </a:lnTo>
                  <a:lnTo>
                    <a:pt x="2340741" y="479655"/>
                  </a:lnTo>
                  <a:lnTo>
                    <a:pt x="2344225" y="479691"/>
                  </a:lnTo>
                  <a:lnTo>
                    <a:pt x="2347708" y="479728"/>
                  </a:lnTo>
                  <a:lnTo>
                    <a:pt x="2351191" y="479764"/>
                  </a:lnTo>
                  <a:lnTo>
                    <a:pt x="2354674" y="479800"/>
                  </a:lnTo>
                  <a:lnTo>
                    <a:pt x="2358158" y="479836"/>
                  </a:lnTo>
                  <a:lnTo>
                    <a:pt x="2361641" y="479872"/>
                  </a:lnTo>
                  <a:lnTo>
                    <a:pt x="2365124" y="479907"/>
                  </a:lnTo>
                  <a:lnTo>
                    <a:pt x="2368607" y="479943"/>
                  </a:lnTo>
                  <a:lnTo>
                    <a:pt x="2372091" y="485782"/>
                  </a:lnTo>
                  <a:lnTo>
                    <a:pt x="2375574" y="491485"/>
                  </a:lnTo>
                  <a:lnTo>
                    <a:pt x="2375574" y="491485"/>
                  </a:lnTo>
                  <a:lnTo>
                    <a:pt x="2379057" y="497056"/>
                  </a:lnTo>
                  <a:lnTo>
                    <a:pt x="2382540" y="502501"/>
                  </a:lnTo>
                  <a:lnTo>
                    <a:pt x="2386024" y="502314"/>
                  </a:lnTo>
                  <a:lnTo>
                    <a:pt x="2389507" y="502128"/>
                  </a:lnTo>
                  <a:lnTo>
                    <a:pt x="2392990" y="501942"/>
                  </a:lnTo>
                  <a:lnTo>
                    <a:pt x="2396473" y="501757"/>
                  </a:lnTo>
                  <a:lnTo>
                    <a:pt x="2399957" y="501572"/>
                  </a:lnTo>
                  <a:lnTo>
                    <a:pt x="2403440" y="501388"/>
                  </a:lnTo>
                  <a:lnTo>
                    <a:pt x="2406923" y="501204"/>
                  </a:lnTo>
                  <a:lnTo>
                    <a:pt x="2410406" y="501020"/>
                  </a:lnTo>
                  <a:lnTo>
                    <a:pt x="2413890" y="500837"/>
                  </a:lnTo>
                  <a:lnTo>
                    <a:pt x="2417373" y="500654"/>
                  </a:lnTo>
                  <a:lnTo>
                    <a:pt x="2420856" y="500471"/>
                  </a:lnTo>
                  <a:lnTo>
                    <a:pt x="2424339" y="500289"/>
                  </a:lnTo>
                  <a:lnTo>
                    <a:pt x="2427823" y="500108"/>
                  </a:lnTo>
                  <a:lnTo>
                    <a:pt x="2431306" y="499927"/>
                  </a:lnTo>
                  <a:lnTo>
                    <a:pt x="2434789" y="499746"/>
                  </a:lnTo>
                  <a:lnTo>
                    <a:pt x="2438272" y="499565"/>
                  </a:lnTo>
                  <a:lnTo>
                    <a:pt x="2441756" y="499385"/>
                  </a:lnTo>
                  <a:lnTo>
                    <a:pt x="2445239" y="499206"/>
                  </a:lnTo>
                  <a:lnTo>
                    <a:pt x="2448722" y="499026"/>
                  </a:lnTo>
                  <a:lnTo>
                    <a:pt x="2452205" y="498847"/>
                  </a:lnTo>
                  <a:lnTo>
                    <a:pt x="2455689" y="498669"/>
                  </a:lnTo>
                  <a:lnTo>
                    <a:pt x="2459172" y="498491"/>
                  </a:lnTo>
                  <a:lnTo>
                    <a:pt x="2462655" y="498313"/>
                  </a:lnTo>
                  <a:lnTo>
                    <a:pt x="2466138" y="498136"/>
                  </a:lnTo>
                  <a:lnTo>
                    <a:pt x="2469622" y="497959"/>
                  </a:lnTo>
                  <a:lnTo>
                    <a:pt x="2473105" y="497782"/>
                  </a:lnTo>
                  <a:lnTo>
                    <a:pt x="2476588" y="497606"/>
                  </a:lnTo>
                  <a:lnTo>
                    <a:pt x="2480071" y="497430"/>
                  </a:lnTo>
                  <a:lnTo>
                    <a:pt x="2483555" y="497255"/>
                  </a:lnTo>
                  <a:lnTo>
                    <a:pt x="2487038" y="497080"/>
                  </a:lnTo>
                  <a:lnTo>
                    <a:pt x="2490521" y="496905"/>
                  </a:lnTo>
                  <a:lnTo>
                    <a:pt x="2494004" y="496731"/>
                  </a:lnTo>
                  <a:lnTo>
                    <a:pt x="2497488" y="496557"/>
                  </a:lnTo>
                  <a:lnTo>
                    <a:pt x="2500971" y="496384"/>
                  </a:lnTo>
                  <a:lnTo>
                    <a:pt x="2504454" y="496211"/>
                  </a:lnTo>
                  <a:lnTo>
                    <a:pt x="2507937" y="496038"/>
                  </a:lnTo>
                  <a:lnTo>
                    <a:pt x="2511421" y="495865"/>
                  </a:lnTo>
                  <a:lnTo>
                    <a:pt x="2514904" y="495693"/>
                  </a:lnTo>
                  <a:lnTo>
                    <a:pt x="2518387" y="495522"/>
                  </a:lnTo>
                  <a:lnTo>
                    <a:pt x="2521870" y="495350"/>
                  </a:lnTo>
                  <a:lnTo>
                    <a:pt x="2525354" y="495180"/>
                  </a:lnTo>
                  <a:lnTo>
                    <a:pt x="2528837" y="495009"/>
                  </a:lnTo>
                  <a:lnTo>
                    <a:pt x="2532320" y="494839"/>
                  </a:lnTo>
                  <a:lnTo>
                    <a:pt x="2535803" y="494669"/>
                  </a:lnTo>
                  <a:lnTo>
                    <a:pt x="2539287" y="494928"/>
                  </a:lnTo>
                  <a:lnTo>
                    <a:pt x="2542770" y="495185"/>
                  </a:lnTo>
                  <a:lnTo>
                    <a:pt x="2546253" y="495442"/>
                  </a:lnTo>
                  <a:lnTo>
                    <a:pt x="2549736" y="495698"/>
                  </a:lnTo>
                  <a:lnTo>
                    <a:pt x="2553220" y="495953"/>
                  </a:lnTo>
                  <a:lnTo>
                    <a:pt x="2556703" y="496207"/>
                  </a:lnTo>
                  <a:lnTo>
                    <a:pt x="2560186" y="496460"/>
                  </a:lnTo>
                  <a:lnTo>
                    <a:pt x="2563669" y="496712"/>
                  </a:lnTo>
                  <a:lnTo>
                    <a:pt x="2563669" y="496712"/>
                  </a:lnTo>
                  <a:lnTo>
                    <a:pt x="2567153" y="496964"/>
                  </a:lnTo>
                  <a:lnTo>
                    <a:pt x="2570636" y="497214"/>
                  </a:lnTo>
                  <a:lnTo>
                    <a:pt x="2574119" y="497463"/>
                  </a:lnTo>
                  <a:lnTo>
                    <a:pt x="2577602" y="497712"/>
                  </a:lnTo>
                  <a:lnTo>
                    <a:pt x="2581085" y="497959"/>
                  </a:lnTo>
                  <a:lnTo>
                    <a:pt x="2584569" y="498206"/>
                  </a:lnTo>
                  <a:lnTo>
                    <a:pt x="2588052" y="498452"/>
                  </a:lnTo>
                  <a:lnTo>
                    <a:pt x="2591535" y="498697"/>
                  </a:lnTo>
                  <a:lnTo>
                    <a:pt x="2595018" y="499085"/>
                  </a:lnTo>
                  <a:lnTo>
                    <a:pt x="2598502" y="499471"/>
                  </a:lnTo>
                  <a:lnTo>
                    <a:pt x="2601985" y="499855"/>
                  </a:lnTo>
                  <a:lnTo>
                    <a:pt x="2605468" y="500238"/>
                  </a:lnTo>
                  <a:lnTo>
                    <a:pt x="2608951" y="500620"/>
                  </a:lnTo>
                  <a:lnTo>
                    <a:pt x="2612435" y="501000"/>
                  </a:lnTo>
                  <a:lnTo>
                    <a:pt x="2615918" y="501378"/>
                  </a:lnTo>
                  <a:lnTo>
                    <a:pt x="2619401" y="501755"/>
                  </a:lnTo>
                  <a:lnTo>
                    <a:pt x="2622884" y="502130"/>
                  </a:lnTo>
                  <a:lnTo>
                    <a:pt x="2626368" y="502504"/>
                  </a:lnTo>
                  <a:lnTo>
                    <a:pt x="2629851" y="502876"/>
                  </a:lnTo>
                  <a:lnTo>
                    <a:pt x="2633334" y="503247"/>
                  </a:lnTo>
                  <a:lnTo>
                    <a:pt x="2636817" y="503616"/>
                  </a:lnTo>
                  <a:lnTo>
                    <a:pt x="2640301" y="503984"/>
                  </a:lnTo>
                  <a:lnTo>
                    <a:pt x="2643784" y="504350"/>
                  </a:lnTo>
                  <a:lnTo>
                    <a:pt x="2647267" y="504715"/>
                  </a:lnTo>
                  <a:lnTo>
                    <a:pt x="2650750" y="504762"/>
                  </a:lnTo>
                  <a:lnTo>
                    <a:pt x="2654234" y="504809"/>
                  </a:lnTo>
                  <a:lnTo>
                    <a:pt x="2657717" y="504856"/>
                  </a:lnTo>
                  <a:lnTo>
                    <a:pt x="2661200" y="504902"/>
                  </a:lnTo>
                  <a:lnTo>
                    <a:pt x="2664683" y="504949"/>
                  </a:lnTo>
                  <a:lnTo>
                    <a:pt x="2668167" y="504995"/>
                  </a:lnTo>
                  <a:lnTo>
                    <a:pt x="2671650" y="505042"/>
                  </a:lnTo>
                  <a:lnTo>
                    <a:pt x="2675133" y="505088"/>
                  </a:lnTo>
                  <a:lnTo>
                    <a:pt x="2678616" y="505134"/>
                  </a:lnTo>
                  <a:lnTo>
                    <a:pt x="2682100" y="505180"/>
                  </a:lnTo>
                  <a:lnTo>
                    <a:pt x="2685583" y="505226"/>
                  </a:lnTo>
                  <a:lnTo>
                    <a:pt x="2689066" y="505271"/>
                  </a:lnTo>
                  <a:lnTo>
                    <a:pt x="2692549" y="505317"/>
                  </a:lnTo>
                  <a:lnTo>
                    <a:pt x="2696033" y="505362"/>
                  </a:lnTo>
                  <a:lnTo>
                    <a:pt x="2699516" y="505408"/>
                  </a:lnTo>
                  <a:lnTo>
                    <a:pt x="2702999" y="505453"/>
                  </a:lnTo>
                  <a:lnTo>
                    <a:pt x="2706482" y="505498"/>
                  </a:lnTo>
                  <a:lnTo>
                    <a:pt x="2709966" y="505543"/>
                  </a:lnTo>
                  <a:lnTo>
                    <a:pt x="2713449" y="505587"/>
                  </a:lnTo>
                  <a:lnTo>
                    <a:pt x="2716932" y="505632"/>
                  </a:lnTo>
                  <a:lnTo>
                    <a:pt x="2720415" y="505677"/>
                  </a:lnTo>
                  <a:lnTo>
                    <a:pt x="2723899" y="505721"/>
                  </a:lnTo>
                  <a:lnTo>
                    <a:pt x="2727382" y="505765"/>
                  </a:lnTo>
                  <a:lnTo>
                    <a:pt x="2730865" y="505810"/>
                  </a:lnTo>
                  <a:lnTo>
                    <a:pt x="2734348" y="505854"/>
                  </a:lnTo>
                  <a:lnTo>
                    <a:pt x="2737832" y="505898"/>
                  </a:lnTo>
                  <a:lnTo>
                    <a:pt x="2741315" y="505941"/>
                  </a:lnTo>
                  <a:lnTo>
                    <a:pt x="2744798" y="505985"/>
                  </a:lnTo>
                  <a:lnTo>
                    <a:pt x="2748281" y="506029"/>
                  </a:lnTo>
                  <a:lnTo>
                    <a:pt x="2751765" y="506072"/>
                  </a:lnTo>
                  <a:lnTo>
                    <a:pt x="2755248" y="506116"/>
                  </a:lnTo>
                  <a:lnTo>
                    <a:pt x="2758731" y="506159"/>
                  </a:lnTo>
                  <a:lnTo>
                    <a:pt x="2762214" y="506565"/>
                  </a:lnTo>
                  <a:lnTo>
                    <a:pt x="2765698" y="506970"/>
                  </a:lnTo>
                  <a:lnTo>
                    <a:pt x="2769181" y="507373"/>
                  </a:lnTo>
                  <a:lnTo>
                    <a:pt x="2772664" y="507774"/>
                  </a:lnTo>
                  <a:lnTo>
                    <a:pt x="2776147" y="508174"/>
                  </a:lnTo>
                  <a:lnTo>
                    <a:pt x="2779631" y="508572"/>
                  </a:lnTo>
                  <a:lnTo>
                    <a:pt x="2783114" y="508969"/>
                  </a:lnTo>
                  <a:lnTo>
                    <a:pt x="2786597" y="509364"/>
                  </a:lnTo>
                  <a:lnTo>
                    <a:pt x="2790080" y="509758"/>
                  </a:lnTo>
                  <a:lnTo>
                    <a:pt x="2793564" y="510150"/>
                  </a:lnTo>
                  <a:lnTo>
                    <a:pt x="2797047" y="510540"/>
                  </a:lnTo>
                  <a:lnTo>
                    <a:pt x="2800530" y="510929"/>
                  </a:lnTo>
                  <a:lnTo>
                    <a:pt x="2804013" y="511099"/>
                  </a:lnTo>
                  <a:lnTo>
                    <a:pt x="2807497" y="511269"/>
                  </a:lnTo>
                  <a:lnTo>
                    <a:pt x="2810980" y="511439"/>
                  </a:lnTo>
                  <a:lnTo>
                    <a:pt x="2814463" y="511608"/>
                  </a:lnTo>
                  <a:lnTo>
                    <a:pt x="2817946" y="511776"/>
                  </a:lnTo>
                  <a:lnTo>
                    <a:pt x="2821430" y="511944"/>
                  </a:lnTo>
                  <a:lnTo>
                    <a:pt x="2824913" y="512112"/>
                  </a:lnTo>
                  <a:lnTo>
                    <a:pt x="2828396" y="512279"/>
                  </a:lnTo>
                  <a:lnTo>
                    <a:pt x="2831879" y="512445"/>
                  </a:lnTo>
                  <a:lnTo>
                    <a:pt x="2835363" y="512611"/>
                  </a:lnTo>
                  <a:lnTo>
                    <a:pt x="2838846" y="512776"/>
                  </a:lnTo>
                  <a:lnTo>
                    <a:pt x="2842329" y="512941"/>
                  </a:lnTo>
                  <a:lnTo>
                    <a:pt x="2845812" y="513106"/>
                  </a:lnTo>
                  <a:lnTo>
                    <a:pt x="2849296" y="513269"/>
                  </a:lnTo>
                  <a:lnTo>
                    <a:pt x="2852779" y="513433"/>
                  </a:lnTo>
                  <a:lnTo>
                    <a:pt x="2856262" y="513596"/>
                  </a:lnTo>
                  <a:lnTo>
                    <a:pt x="2859745" y="513758"/>
                  </a:lnTo>
                  <a:lnTo>
                    <a:pt x="2863229" y="513920"/>
                  </a:lnTo>
                  <a:lnTo>
                    <a:pt x="2866712" y="514081"/>
                  </a:lnTo>
                  <a:lnTo>
                    <a:pt x="2870195" y="514242"/>
                  </a:lnTo>
                  <a:lnTo>
                    <a:pt x="2873678" y="514040"/>
                  </a:lnTo>
                  <a:lnTo>
                    <a:pt x="2877161" y="513838"/>
                  </a:lnTo>
                  <a:lnTo>
                    <a:pt x="2880645" y="513636"/>
                  </a:lnTo>
                  <a:lnTo>
                    <a:pt x="2884128" y="513435"/>
                  </a:lnTo>
                  <a:lnTo>
                    <a:pt x="2887611" y="513234"/>
                  </a:lnTo>
                  <a:lnTo>
                    <a:pt x="2891094" y="513033"/>
                  </a:lnTo>
                  <a:lnTo>
                    <a:pt x="2894578" y="512833"/>
                  </a:lnTo>
                  <a:lnTo>
                    <a:pt x="2898061" y="512633"/>
                  </a:lnTo>
                  <a:lnTo>
                    <a:pt x="2898061" y="512633"/>
                  </a:lnTo>
                  <a:lnTo>
                    <a:pt x="2901544" y="512433"/>
                  </a:lnTo>
                  <a:lnTo>
                    <a:pt x="2905027" y="512234"/>
                  </a:lnTo>
                  <a:lnTo>
                    <a:pt x="2908511" y="512035"/>
                  </a:lnTo>
                  <a:lnTo>
                    <a:pt x="2911994" y="511837"/>
                  </a:lnTo>
                  <a:lnTo>
                    <a:pt x="2915477" y="511638"/>
                  </a:lnTo>
                  <a:lnTo>
                    <a:pt x="2918960" y="511440"/>
                  </a:lnTo>
                  <a:lnTo>
                    <a:pt x="2922444" y="511243"/>
                  </a:lnTo>
                  <a:lnTo>
                    <a:pt x="2925927" y="511045"/>
                  </a:lnTo>
                  <a:lnTo>
                    <a:pt x="2925927" y="511045"/>
                  </a:lnTo>
                  <a:lnTo>
                    <a:pt x="2929410" y="510848"/>
                  </a:lnTo>
                  <a:lnTo>
                    <a:pt x="2932893" y="510652"/>
                  </a:lnTo>
                  <a:lnTo>
                    <a:pt x="2936377" y="510455"/>
                  </a:lnTo>
                  <a:lnTo>
                    <a:pt x="2939860" y="510259"/>
                  </a:lnTo>
                  <a:lnTo>
                    <a:pt x="2943343" y="510063"/>
                  </a:lnTo>
                  <a:lnTo>
                    <a:pt x="2946826" y="509868"/>
                  </a:lnTo>
                  <a:lnTo>
                    <a:pt x="2950310" y="509673"/>
                  </a:lnTo>
                  <a:lnTo>
                    <a:pt x="2953793" y="509478"/>
                  </a:lnTo>
                  <a:lnTo>
                    <a:pt x="2957276" y="510236"/>
                  </a:lnTo>
                  <a:lnTo>
                    <a:pt x="2960759" y="510990"/>
                  </a:lnTo>
                  <a:lnTo>
                    <a:pt x="2964243" y="511740"/>
                  </a:lnTo>
                  <a:lnTo>
                    <a:pt x="2967726" y="512487"/>
                  </a:lnTo>
                  <a:lnTo>
                    <a:pt x="2971209" y="513229"/>
                  </a:lnTo>
                  <a:lnTo>
                    <a:pt x="2974692" y="513968"/>
                  </a:lnTo>
                  <a:lnTo>
                    <a:pt x="2978176" y="514703"/>
                  </a:lnTo>
                  <a:lnTo>
                    <a:pt x="2981659" y="515434"/>
                  </a:lnTo>
                  <a:lnTo>
                    <a:pt x="2985142" y="516162"/>
                  </a:lnTo>
                  <a:lnTo>
                    <a:pt x="2988625" y="516886"/>
                  </a:lnTo>
                  <a:lnTo>
                    <a:pt x="2992109" y="517606"/>
                  </a:lnTo>
                  <a:lnTo>
                    <a:pt x="2995592" y="518322"/>
                  </a:lnTo>
                  <a:lnTo>
                    <a:pt x="2999075" y="519557"/>
                  </a:lnTo>
                  <a:lnTo>
                    <a:pt x="2999075" y="519557"/>
                  </a:lnTo>
                  <a:lnTo>
                    <a:pt x="3002558" y="520784"/>
                  </a:lnTo>
                  <a:lnTo>
                    <a:pt x="3002558" y="520784"/>
                  </a:lnTo>
                  <a:lnTo>
                    <a:pt x="3006042" y="522002"/>
                  </a:lnTo>
                  <a:lnTo>
                    <a:pt x="3006042" y="522002"/>
                  </a:lnTo>
                  <a:lnTo>
                    <a:pt x="3009525" y="523211"/>
                  </a:lnTo>
                  <a:lnTo>
                    <a:pt x="3009525" y="523211"/>
                  </a:lnTo>
                  <a:lnTo>
                    <a:pt x="3013008" y="524412"/>
                  </a:lnTo>
                  <a:lnTo>
                    <a:pt x="3013008" y="524412"/>
                  </a:lnTo>
                  <a:lnTo>
                    <a:pt x="3016491" y="525605"/>
                  </a:lnTo>
                  <a:lnTo>
                    <a:pt x="3016491" y="525605"/>
                  </a:lnTo>
                  <a:lnTo>
                    <a:pt x="3019975" y="526790"/>
                  </a:lnTo>
                  <a:lnTo>
                    <a:pt x="3019975" y="526790"/>
                  </a:lnTo>
                  <a:lnTo>
                    <a:pt x="3023458" y="527966"/>
                  </a:lnTo>
                  <a:lnTo>
                    <a:pt x="3026941" y="528497"/>
                  </a:lnTo>
                  <a:lnTo>
                    <a:pt x="3030424" y="529025"/>
                  </a:lnTo>
                  <a:lnTo>
                    <a:pt x="3033908" y="529551"/>
                  </a:lnTo>
                  <a:lnTo>
                    <a:pt x="3037391" y="530074"/>
                  </a:lnTo>
                  <a:lnTo>
                    <a:pt x="3040874" y="530596"/>
                  </a:lnTo>
                  <a:lnTo>
                    <a:pt x="3044357" y="531115"/>
                  </a:lnTo>
                  <a:lnTo>
                    <a:pt x="3047841" y="531631"/>
                  </a:lnTo>
                  <a:lnTo>
                    <a:pt x="3051324" y="532146"/>
                  </a:lnTo>
                  <a:lnTo>
                    <a:pt x="3054807" y="532658"/>
                  </a:lnTo>
                  <a:lnTo>
                    <a:pt x="3058290" y="533169"/>
                  </a:lnTo>
                  <a:lnTo>
                    <a:pt x="3061774" y="533677"/>
                  </a:lnTo>
                  <a:lnTo>
                    <a:pt x="3065257" y="534182"/>
                  </a:lnTo>
                  <a:lnTo>
                    <a:pt x="3068740" y="534686"/>
                  </a:lnTo>
                  <a:lnTo>
                    <a:pt x="3072223" y="535188"/>
                  </a:lnTo>
                  <a:lnTo>
                    <a:pt x="3075707" y="535687"/>
                  </a:lnTo>
                  <a:lnTo>
                    <a:pt x="3079190" y="536185"/>
                  </a:lnTo>
                  <a:lnTo>
                    <a:pt x="3082673" y="537329"/>
                  </a:lnTo>
                  <a:lnTo>
                    <a:pt x="3086156" y="538465"/>
                  </a:lnTo>
                  <a:lnTo>
                    <a:pt x="3089640" y="539594"/>
                  </a:lnTo>
                  <a:lnTo>
                    <a:pt x="3093123" y="540715"/>
                  </a:lnTo>
                  <a:lnTo>
                    <a:pt x="3096606" y="541828"/>
                  </a:lnTo>
                  <a:lnTo>
                    <a:pt x="3100089" y="542935"/>
                  </a:lnTo>
                  <a:lnTo>
                    <a:pt x="3103573" y="544034"/>
                  </a:lnTo>
                  <a:lnTo>
                    <a:pt x="3107056" y="545125"/>
                  </a:lnTo>
                  <a:lnTo>
                    <a:pt x="3110539" y="545529"/>
                  </a:lnTo>
                  <a:lnTo>
                    <a:pt x="3110539" y="545529"/>
                  </a:lnTo>
                  <a:lnTo>
                    <a:pt x="3114022" y="545931"/>
                  </a:lnTo>
                  <a:lnTo>
                    <a:pt x="3114022" y="545931"/>
                  </a:lnTo>
                  <a:lnTo>
                    <a:pt x="3117506" y="546332"/>
                  </a:lnTo>
                  <a:lnTo>
                    <a:pt x="3117506" y="546332"/>
                  </a:lnTo>
                  <a:lnTo>
                    <a:pt x="3120989" y="546731"/>
                  </a:lnTo>
                  <a:lnTo>
                    <a:pt x="3120989" y="546731"/>
                  </a:lnTo>
                  <a:lnTo>
                    <a:pt x="3124472" y="547129"/>
                  </a:lnTo>
                  <a:lnTo>
                    <a:pt x="3124472" y="547129"/>
                  </a:lnTo>
                  <a:lnTo>
                    <a:pt x="3127955" y="547525"/>
                  </a:lnTo>
                  <a:lnTo>
                    <a:pt x="3127955" y="547525"/>
                  </a:lnTo>
                  <a:lnTo>
                    <a:pt x="3131439" y="547920"/>
                  </a:lnTo>
                  <a:lnTo>
                    <a:pt x="3131439" y="547920"/>
                  </a:lnTo>
                  <a:lnTo>
                    <a:pt x="3134922" y="548313"/>
                  </a:lnTo>
                  <a:lnTo>
                    <a:pt x="3134922" y="548313"/>
                  </a:lnTo>
                  <a:lnTo>
                    <a:pt x="3138405" y="548705"/>
                  </a:lnTo>
                  <a:lnTo>
                    <a:pt x="3138405" y="548705"/>
                  </a:lnTo>
                  <a:lnTo>
                    <a:pt x="3141888" y="549095"/>
                  </a:lnTo>
                  <a:lnTo>
                    <a:pt x="3141888" y="549095"/>
                  </a:lnTo>
                  <a:lnTo>
                    <a:pt x="3145372" y="549483"/>
                  </a:lnTo>
                  <a:lnTo>
                    <a:pt x="3145372" y="549483"/>
                  </a:lnTo>
                  <a:lnTo>
                    <a:pt x="3148855" y="549871"/>
                  </a:lnTo>
                  <a:lnTo>
                    <a:pt x="3152338" y="550644"/>
                  </a:lnTo>
                  <a:lnTo>
                    <a:pt x="3155821" y="551414"/>
                  </a:lnTo>
                  <a:lnTo>
                    <a:pt x="3159304" y="552179"/>
                  </a:lnTo>
                  <a:lnTo>
                    <a:pt x="3162788" y="552941"/>
                  </a:lnTo>
                  <a:lnTo>
                    <a:pt x="3162788" y="552941"/>
                  </a:lnTo>
                  <a:lnTo>
                    <a:pt x="3166271" y="553698"/>
                  </a:lnTo>
                  <a:lnTo>
                    <a:pt x="3169754" y="554451"/>
                  </a:lnTo>
                  <a:lnTo>
                    <a:pt x="3173237" y="555201"/>
                  </a:lnTo>
                  <a:lnTo>
                    <a:pt x="3176721" y="555946"/>
                  </a:lnTo>
                  <a:lnTo>
                    <a:pt x="3180204" y="557100"/>
                  </a:lnTo>
                  <a:lnTo>
                    <a:pt x="3183687" y="558246"/>
                  </a:lnTo>
                  <a:lnTo>
                    <a:pt x="3187170" y="559383"/>
                  </a:lnTo>
                  <a:lnTo>
                    <a:pt x="3190654" y="560513"/>
                  </a:lnTo>
                  <a:lnTo>
                    <a:pt x="3194137" y="561636"/>
                  </a:lnTo>
                  <a:lnTo>
                    <a:pt x="3197620" y="562751"/>
                  </a:lnTo>
                  <a:lnTo>
                    <a:pt x="3201103" y="563858"/>
                  </a:lnTo>
                  <a:lnTo>
                    <a:pt x="3204587" y="564958"/>
                  </a:lnTo>
                  <a:lnTo>
                    <a:pt x="3208070" y="565107"/>
                  </a:lnTo>
                  <a:lnTo>
                    <a:pt x="3211553" y="565255"/>
                  </a:lnTo>
                  <a:lnTo>
                    <a:pt x="3215036" y="565404"/>
                  </a:lnTo>
                  <a:lnTo>
                    <a:pt x="3215036" y="565404"/>
                  </a:lnTo>
                  <a:lnTo>
                    <a:pt x="3218520" y="565552"/>
                  </a:lnTo>
                  <a:lnTo>
                    <a:pt x="3222003" y="565699"/>
                  </a:lnTo>
                  <a:lnTo>
                    <a:pt x="3225486" y="565846"/>
                  </a:lnTo>
                  <a:lnTo>
                    <a:pt x="3225486" y="565846"/>
                  </a:lnTo>
                  <a:lnTo>
                    <a:pt x="3228969" y="565993"/>
                  </a:lnTo>
                  <a:lnTo>
                    <a:pt x="3232453" y="566139"/>
                  </a:lnTo>
                  <a:lnTo>
                    <a:pt x="3235936" y="566285"/>
                  </a:lnTo>
                  <a:lnTo>
                    <a:pt x="3235936" y="566285"/>
                  </a:lnTo>
                  <a:lnTo>
                    <a:pt x="3239419" y="566430"/>
                  </a:lnTo>
                  <a:lnTo>
                    <a:pt x="3242902" y="566575"/>
                  </a:lnTo>
                  <a:lnTo>
                    <a:pt x="3246386" y="566720"/>
                  </a:lnTo>
                  <a:lnTo>
                    <a:pt x="3249869" y="566770"/>
                  </a:lnTo>
                  <a:lnTo>
                    <a:pt x="3253352" y="566821"/>
                  </a:lnTo>
                  <a:lnTo>
                    <a:pt x="3256835" y="566871"/>
                  </a:lnTo>
                  <a:lnTo>
                    <a:pt x="3260319" y="566921"/>
                  </a:lnTo>
                  <a:lnTo>
                    <a:pt x="3263802" y="566971"/>
                  </a:lnTo>
                  <a:lnTo>
                    <a:pt x="3267285" y="567021"/>
                  </a:lnTo>
                  <a:lnTo>
                    <a:pt x="3270768" y="567070"/>
                  </a:lnTo>
                  <a:lnTo>
                    <a:pt x="3274252" y="567120"/>
                  </a:lnTo>
                  <a:lnTo>
                    <a:pt x="3277735" y="567170"/>
                  </a:lnTo>
                  <a:lnTo>
                    <a:pt x="3281218" y="567219"/>
                  </a:lnTo>
                  <a:lnTo>
                    <a:pt x="3284701" y="567268"/>
                  </a:lnTo>
                  <a:lnTo>
                    <a:pt x="3288185" y="567317"/>
                  </a:lnTo>
                  <a:lnTo>
                    <a:pt x="3291668" y="568058"/>
                  </a:lnTo>
                  <a:lnTo>
                    <a:pt x="3295151" y="568796"/>
                  </a:lnTo>
                  <a:lnTo>
                    <a:pt x="3298634" y="569529"/>
                  </a:lnTo>
                  <a:lnTo>
                    <a:pt x="3302118" y="570259"/>
                  </a:lnTo>
                  <a:lnTo>
                    <a:pt x="3305601" y="570644"/>
                  </a:lnTo>
                  <a:lnTo>
                    <a:pt x="3309084" y="571028"/>
                  </a:lnTo>
                  <a:lnTo>
                    <a:pt x="3312567" y="571411"/>
                  </a:lnTo>
                  <a:lnTo>
                    <a:pt x="3316051" y="571793"/>
                  </a:lnTo>
                  <a:lnTo>
                    <a:pt x="3319534" y="572173"/>
                  </a:lnTo>
                  <a:lnTo>
                    <a:pt x="3323017" y="572551"/>
                  </a:lnTo>
                  <a:lnTo>
                    <a:pt x="3326500" y="572929"/>
                  </a:lnTo>
                  <a:lnTo>
                    <a:pt x="3329984" y="573304"/>
                  </a:lnTo>
                  <a:lnTo>
                    <a:pt x="3333467" y="573679"/>
                  </a:lnTo>
                  <a:lnTo>
                    <a:pt x="3336950" y="574052"/>
                  </a:lnTo>
                  <a:lnTo>
                    <a:pt x="3340433" y="574424"/>
                  </a:lnTo>
                  <a:lnTo>
                    <a:pt x="3343917" y="574794"/>
                  </a:lnTo>
                  <a:lnTo>
                    <a:pt x="3343917" y="575058"/>
                  </a:lnTo>
                  <a:lnTo>
                    <a:pt x="3343917" y="575322"/>
                  </a:lnTo>
                  <a:lnTo>
                    <a:pt x="3343917" y="575586"/>
                  </a:lnTo>
                  <a:lnTo>
                    <a:pt x="3343917" y="575849"/>
                  </a:lnTo>
                  <a:lnTo>
                    <a:pt x="3343917" y="576113"/>
                  </a:lnTo>
                  <a:lnTo>
                    <a:pt x="3343917" y="576375"/>
                  </a:lnTo>
                  <a:lnTo>
                    <a:pt x="3343917" y="576638"/>
                  </a:lnTo>
                  <a:lnTo>
                    <a:pt x="3343917" y="576900"/>
                  </a:lnTo>
                  <a:lnTo>
                    <a:pt x="3343917" y="577162"/>
                  </a:lnTo>
                  <a:lnTo>
                    <a:pt x="3343917" y="577424"/>
                  </a:lnTo>
                  <a:lnTo>
                    <a:pt x="3343917" y="577685"/>
                  </a:lnTo>
                  <a:lnTo>
                    <a:pt x="3343917" y="577946"/>
                  </a:lnTo>
                  <a:lnTo>
                    <a:pt x="3343917" y="578207"/>
                  </a:lnTo>
                  <a:lnTo>
                    <a:pt x="3343917" y="578467"/>
                  </a:lnTo>
                  <a:lnTo>
                    <a:pt x="3343917" y="578727"/>
                  </a:lnTo>
                  <a:lnTo>
                    <a:pt x="3343917" y="578987"/>
                  </a:lnTo>
                  <a:lnTo>
                    <a:pt x="3343917" y="579247"/>
                  </a:lnTo>
                  <a:lnTo>
                    <a:pt x="3343917" y="579506"/>
                  </a:lnTo>
                  <a:lnTo>
                    <a:pt x="3343917" y="579765"/>
                  </a:lnTo>
                  <a:lnTo>
                    <a:pt x="3343917" y="580024"/>
                  </a:lnTo>
                  <a:lnTo>
                    <a:pt x="3343917" y="580282"/>
                  </a:lnTo>
                  <a:lnTo>
                    <a:pt x="3343917" y="580541"/>
                  </a:lnTo>
                  <a:lnTo>
                    <a:pt x="3343917" y="580799"/>
                  </a:lnTo>
                  <a:lnTo>
                    <a:pt x="3343917" y="581056"/>
                  </a:lnTo>
                  <a:lnTo>
                    <a:pt x="3347400" y="581505"/>
                  </a:lnTo>
                  <a:lnTo>
                    <a:pt x="3350883" y="581953"/>
                  </a:lnTo>
                  <a:lnTo>
                    <a:pt x="3354366" y="582398"/>
                  </a:lnTo>
                  <a:lnTo>
                    <a:pt x="3357850" y="582842"/>
                  </a:lnTo>
                  <a:lnTo>
                    <a:pt x="3361333" y="583284"/>
                  </a:lnTo>
                  <a:lnTo>
                    <a:pt x="3364816" y="583724"/>
                  </a:lnTo>
                  <a:lnTo>
                    <a:pt x="3368299" y="584162"/>
                  </a:lnTo>
                  <a:lnTo>
                    <a:pt x="3371783" y="584599"/>
                  </a:lnTo>
                  <a:lnTo>
                    <a:pt x="3375266" y="584971"/>
                  </a:lnTo>
                  <a:lnTo>
                    <a:pt x="3378749" y="585342"/>
                  </a:lnTo>
                  <a:lnTo>
                    <a:pt x="3382232" y="585712"/>
                  </a:lnTo>
                  <a:lnTo>
                    <a:pt x="3385716" y="586080"/>
                  </a:lnTo>
                  <a:lnTo>
                    <a:pt x="3389199" y="586447"/>
                  </a:lnTo>
                  <a:lnTo>
                    <a:pt x="3392682" y="586813"/>
                  </a:lnTo>
                  <a:lnTo>
                    <a:pt x="3396165" y="587177"/>
                  </a:lnTo>
                  <a:lnTo>
                    <a:pt x="3399649" y="587540"/>
                  </a:lnTo>
                  <a:lnTo>
                    <a:pt x="3403132" y="587809"/>
                  </a:lnTo>
                  <a:lnTo>
                    <a:pt x="3403132" y="587809"/>
                  </a:lnTo>
                  <a:lnTo>
                    <a:pt x="3406615" y="588078"/>
                  </a:lnTo>
                  <a:lnTo>
                    <a:pt x="3406615" y="588078"/>
                  </a:lnTo>
                  <a:lnTo>
                    <a:pt x="3410098" y="588345"/>
                  </a:lnTo>
                  <a:lnTo>
                    <a:pt x="3410098" y="588345"/>
                  </a:lnTo>
                  <a:lnTo>
                    <a:pt x="3413582" y="588612"/>
                  </a:lnTo>
                  <a:lnTo>
                    <a:pt x="3413582" y="588612"/>
                  </a:lnTo>
                  <a:lnTo>
                    <a:pt x="3417065" y="588878"/>
                  </a:lnTo>
                  <a:lnTo>
                    <a:pt x="3417065" y="588878"/>
                  </a:lnTo>
                  <a:lnTo>
                    <a:pt x="3420548" y="589144"/>
                  </a:lnTo>
                  <a:lnTo>
                    <a:pt x="3420548" y="589144"/>
                  </a:lnTo>
                  <a:lnTo>
                    <a:pt x="3424031" y="589408"/>
                  </a:lnTo>
                  <a:lnTo>
                    <a:pt x="3424031" y="589408"/>
                  </a:lnTo>
                  <a:lnTo>
                    <a:pt x="3427515" y="589671"/>
                  </a:lnTo>
                  <a:lnTo>
                    <a:pt x="3427515" y="589913"/>
                  </a:lnTo>
                  <a:lnTo>
                    <a:pt x="3427515" y="590155"/>
                  </a:lnTo>
                  <a:lnTo>
                    <a:pt x="3427515" y="590396"/>
                  </a:lnTo>
                  <a:lnTo>
                    <a:pt x="3427515" y="590637"/>
                  </a:lnTo>
                  <a:lnTo>
                    <a:pt x="3427515" y="590878"/>
                  </a:lnTo>
                  <a:lnTo>
                    <a:pt x="3427515" y="591118"/>
                  </a:lnTo>
                  <a:lnTo>
                    <a:pt x="3427515" y="591359"/>
                  </a:lnTo>
                  <a:lnTo>
                    <a:pt x="3427515" y="591599"/>
                  </a:lnTo>
                  <a:lnTo>
                    <a:pt x="3427515" y="591838"/>
                  </a:lnTo>
                  <a:lnTo>
                    <a:pt x="3427515" y="592078"/>
                  </a:lnTo>
                  <a:lnTo>
                    <a:pt x="3427515" y="592317"/>
                  </a:lnTo>
                  <a:lnTo>
                    <a:pt x="3427515" y="592556"/>
                  </a:lnTo>
                  <a:lnTo>
                    <a:pt x="3427515" y="592795"/>
                  </a:lnTo>
                  <a:lnTo>
                    <a:pt x="3427515" y="593033"/>
                  </a:lnTo>
                  <a:lnTo>
                    <a:pt x="3427515" y="593272"/>
                  </a:lnTo>
                  <a:lnTo>
                    <a:pt x="3427515" y="593510"/>
                  </a:lnTo>
                  <a:lnTo>
                    <a:pt x="3427515" y="593747"/>
                  </a:lnTo>
                  <a:lnTo>
                    <a:pt x="3427515" y="593985"/>
                  </a:lnTo>
                  <a:lnTo>
                    <a:pt x="3427515" y="594222"/>
                  </a:lnTo>
                  <a:lnTo>
                    <a:pt x="3427515" y="594459"/>
                  </a:lnTo>
                  <a:lnTo>
                    <a:pt x="3427515" y="594696"/>
                  </a:lnTo>
                  <a:lnTo>
                    <a:pt x="3427515" y="594932"/>
                  </a:lnTo>
                  <a:lnTo>
                    <a:pt x="3427515" y="595168"/>
                  </a:lnTo>
                  <a:lnTo>
                    <a:pt x="3427515" y="595404"/>
                  </a:lnTo>
                  <a:lnTo>
                    <a:pt x="3427515" y="595640"/>
                  </a:lnTo>
                  <a:lnTo>
                    <a:pt x="3427515" y="595876"/>
                  </a:lnTo>
                  <a:lnTo>
                    <a:pt x="3427515" y="596111"/>
                  </a:lnTo>
                  <a:lnTo>
                    <a:pt x="3427515" y="596346"/>
                  </a:lnTo>
                  <a:lnTo>
                    <a:pt x="3427515" y="596581"/>
                  </a:lnTo>
                  <a:lnTo>
                    <a:pt x="3427515" y="596815"/>
                  </a:lnTo>
                  <a:lnTo>
                    <a:pt x="3427515" y="597050"/>
                  </a:lnTo>
                  <a:lnTo>
                    <a:pt x="3427515" y="597284"/>
                  </a:lnTo>
                  <a:lnTo>
                    <a:pt x="3427515" y="597517"/>
                  </a:lnTo>
                  <a:lnTo>
                    <a:pt x="3427515" y="597751"/>
                  </a:lnTo>
                  <a:lnTo>
                    <a:pt x="3427515" y="597984"/>
                  </a:lnTo>
                  <a:lnTo>
                    <a:pt x="3427515" y="598217"/>
                  </a:lnTo>
                  <a:lnTo>
                    <a:pt x="3427515" y="598450"/>
                  </a:lnTo>
                  <a:lnTo>
                    <a:pt x="3427515" y="598683"/>
                  </a:lnTo>
                  <a:lnTo>
                    <a:pt x="3427515" y="598915"/>
                  </a:lnTo>
                  <a:lnTo>
                    <a:pt x="3427515" y="599147"/>
                  </a:lnTo>
                  <a:lnTo>
                    <a:pt x="3427515" y="599379"/>
                  </a:lnTo>
                  <a:lnTo>
                    <a:pt x="3427515" y="599610"/>
                  </a:lnTo>
                  <a:lnTo>
                    <a:pt x="3427515" y="599842"/>
                  </a:lnTo>
                  <a:lnTo>
                    <a:pt x="3427515" y="600073"/>
                  </a:lnTo>
                  <a:lnTo>
                    <a:pt x="3427515" y="600304"/>
                  </a:lnTo>
                  <a:lnTo>
                    <a:pt x="3427515" y="600534"/>
                  </a:lnTo>
                  <a:lnTo>
                    <a:pt x="3427515" y="600765"/>
                  </a:lnTo>
                  <a:lnTo>
                    <a:pt x="3427515" y="600995"/>
                  </a:lnTo>
                  <a:lnTo>
                    <a:pt x="3427515" y="601225"/>
                  </a:lnTo>
                  <a:lnTo>
                    <a:pt x="3427515" y="601455"/>
                  </a:lnTo>
                  <a:lnTo>
                    <a:pt x="3427515" y="601684"/>
                  </a:lnTo>
                  <a:lnTo>
                    <a:pt x="3427515" y="601913"/>
                  </a:lnTo>
                  <a:lnTo>
                    <a:pt x="3427515" y="602142"/>
                  </a:lnTo>
                  <a:lnTo>
                    <a:pt x="3427515" y="602371"/>
                  </a:lnTo>
                  <a:lnTo>
                    <a:pt x="3427515" y="602599"/>
                  </a:lnTo>
                  <a:lnTo>
                    <a:pt x="3427515" y="602828"/>
                  </a:lnTo>
                  <a:lnTo>
                    <a:pt x="3427515" y="603056"/>
                  </a:lnTo>
                  <a:lnTo>
                    <a:pt x="3430998" y="602892"/>
                  </a:lnTo>
                  <a:lnTo>
                    <a:pt x="3434481" y="602728"/>
                  </a:lnTo>
                  <a:lnTo>
                    <a:pt x="3437964" y="602564"/>
                  </a:lnTo>
                  <a:lnTo>
                    <a:pt x="3441447" y="602401"/>
                  </a:lnTo>
                  <a:lnTo>
                    <a:pt x="3441447" y="602628"/>
                  </a:lnTo>
                  <a:lnTo>
                    <a:pt x="3441447" y="602855"/>
                  </a:lnTo>
                  <a:lnTo>
                    <a:pt x="3441447" y="603082"/>
                  </a:lnTo>
                  <a:lnTo>
                    <a:pt x="3441447" y="603309"/>
                  </a:lnTo>
                  <a:lnTo>
                    <a:pt x="3441447" y="603536"/>
                  </a:lnTo>
                  <a:lnTo>
                    <a:pt x="3441447" y="603762"/>
                  </a:lnTo>
                  <a:lnTo>
                    <a:pt x="3441447" y="603988"/>
                  </a:lnTo>
                  <a:lnTo>
                    <a:pt x="3441447" y="604214"/>
                  </a:lnTo>
                  <a:lnTo>
                    <a:pt x="3441447" y="604440"/>
                  </a:lnTo>
                  <a:lnTo>
                    <a:pt x="3441447" y="604666"/>
                  </a:lnTo>
                  <a:lnTo>
                    <a:pt x="3441447" y="604891"/>
                  </a:lnTo>
                  <a:lnTo>
                    <a:pt x="3441447" y="605116"/>
                  </a:lnTo>
                  <a:lnTo>
                    <a:pt x="3441447" y="605340"/>
                  </a:lnTo>
                  <a:lnTo>
                    <a:pt x="3441447" y="605565"/>
                  </a:lnTo>
                  <a:lnTo>
                    <a:pt x="3441447" y="605789"/>
                  </a:lnTo>
                  <a:lnTo>
                    <a:pt x="3441447" y="606013"/>
                  </a:lnTo>
                  <a:lnTo>
                    <a:pt x="3441447" y="606237"/>
                  </a:lnTo>
                  <a:lnTo>
                    <a:pt x="3441447" y="606461"/>
                  </a:lnTo>
                  <a:lnTo>
                    <a:pt x="3441447" y="606684"/>
                  </a:lnTo>
                  <a:lnTo>
                    <a:pt x="3441447" y="606907"/>
                  </a:lnTo>
                  <a:lnTo>
                    <a:pt x="3441447" y="607130"/>
                  </a:lnTo>
                  <a:lnTo>
                    <a:pt x="3441447" y="607353"/>
                  </a:lnTo>
                  <a:lnTo>
                    <a:pt x="3441447" y="607576"/>
                  </a:lnTo>
                  <a:lnTo>
                    <a:pt x="3441447" y="607798"/>
                  </a:lnTo>
                  <a:lnTo>
                    <a:pt x="3441447" y="608020"/>
                  </a:lnTo>
                  <a:lnTo>
                    <a:pt x="3441447" y="608242"/>
                  </a:lnTo>
                  <a:lnTo>
                    <a:pt x="3441447" y="608463"/>
                  </a:lnTo>
                  <a:lnTo>
                    <a:pt x="3441447" y="608685"/>
                  </a:lnTo>
                  <a:lnTo>
                    <a:pt x="3441447" y="608906"/>
                  </a:lnTo>
                  <a:lnTo>
                    <a:pt x="3441447" y="609127"/>
                  </a:lnTo>
                  <a:lnTo>
                    <a:pt x="3444931" y="609182"/>
                  </a:lnTo>
                  <a:lnTo>
                    <a:pt x="3448414" y="609238"/>
                  </a:lnTo>
                  <a:lnTo>
                    <a:pt x="3451897" y="609293"/>
                  </a:lnTo>
                  <a:lnTo>
                    <a:pt x="3455380" y="609348"/>
                  </a:lnTo>
                  <a:lnTo>
                    <a:pt x="3455380" y="609568"/>
                  </a:lnTo>
                  <a:lnTo>
                    <a:pt x="3458864" y="609623"/>
                  </a:lnTo>
                  <a:lnTo>
                    <a:pt x="3462347" y="609677"/>
                  </a:lnTo>
                  <a:lnTo>
                    <a:pt x="3465830" y="609732"/>
                  </a:lnTo>
                  <a:lnTo>
                    <a:pt x="3469313" y="609786"/>
                  </a:lnTo>
                  <a:lnTo>
                    <a:pt x="3469313" y="610004"/>
                  </a:lnTo>
                  <a:lnTo>
                    <a:pt x="3469313" y="610222"/>
                  </a:lnTo>
                  <a:lnTo>
                    <a:pt x="3469313" y="610440"/>
                  </a:lnTo>
                  <a:lnTo>
                    <a:pt x="3469313" y="610658"/>
                  </a:lnTo>
                  <a:lnTo>
                    <a:pt x="3469313" y="610875"/>
                  </a:lnTo>
                  <a:lnTo>
                    <a:pt x="3469313" y="611092"/>
                  </a:lnTo>
                  <a:lnTo>
                    <a:pt x="3469313" y="611309"/>
                  </a:lnTo>
                  <a:lnTo>
                    <a:pt x="3469313" y="611526"/>
                  </a:lnTo>
                  <a:lnTo>
                    <a:pt x="3469313" y="611743"/>
                  </a:lnTo>
                  <a:lnTo>
                    <a:pt x="3469313" y="611959"/>
                  </a:lnTo>
                  <a:lnTo>
                    <a:pt x="3469313" y="612175"/>
                  </a:lnTo>
                  <a:lnTo>
                    <a:pt x="3469313" y="612391"/>
                  </a:lnTo>
                  <a:lnTo>
                    <a:pt x="3469313" y="612606"/>
                  </a:lnTo>
                  <a:lnTo>
                    <a:pt x="3469313" y="612822"/>
                  </a:lnTo>
                  <a:lnTo>
                    <a:pt x="3469313" y="613037"/>
                  </a:lnTo>
                  <a:lnTo>
                    <a:pt x="3472797" y="612872"/>
                  </a:lnTo>
                  <a:lnTo>
                    <a:pt x="3476280" y="612708"/>
                  </a:lnTo>
                  <a:lnTo>
                    <a:pt x="3479763" y="612544"/>
                  </a:lnTo>
                  <a:lnTo>
                    <a:pt x="3483246" y="612380"/>
                  </a:lnTo>
                  <a:lnTo>
                    <a:pt x="3483246" y="612594"/>
                  </a:lnTo>
                  <a:lnTo>
                    <a:pt x="3483246" y="612809"/>
                  </a:lnTo>
                  <a:lnTo>
                    <a:pt x="3483246" y="613023"/>
                  </a:lnTo>
                  <a:lnTo>
                    <a:pt x="3483246" y="613237"/>
                  </a:lnTo>
                  <a:lnTo>
                    <a:pt x="3483246" y="613451"/>
                  </a:lnTo>
                  <a:lnTo>
                    <a:pt x="3483246" y="613665"/>
                  </a:lnTo>
                  <a:lnTo>
                    <a:pt x="3483246" y="613879"/>
                  </a:lnTo>
                  <a:lnTo>
                    <a:pt x="3483246" y="614092"/>
                  </a:lnTo>
                  <a:lnTo>
                    <a:pt x="3483246" y="614305"/>
                  </a:lnTo>
                  <a:lnTo>
                    <a:pt x="3483246" y="61451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545795"/>
              <a:ext cx="3483246" cy="1006271"/>
            </a:xfrm>
            <a:custGeom>
              <a:avLst/>
              <a:gdLst/>
              <a:ahLst/>
              <a:cxnLst/>
              <a:rect l="0" t="0" r="0" b="0"/>
              <a:pathLst>
                <a:path w="3483246" h="1006271">
                  <a:moveTo>
                    <a:pt x="0" y="1006271"/>
                  </a:moveTo>
                  <a:lnTo>
                    <a:pt x="3483" y="866941"/>
                  </a:lnTo>
                  <a:lnTo>
                    <a:pt x="6966" y="738329"/>
                  </a:lnTo>
                  <a:lnTo>
                    <a:pt x="10449" y="619243"/>
                  </a:lnTo>
                  <a:lnTo>
                    <a:pt x="13932" y="508664"/>
                  </a:lnTo>
                  <a:lnTo>
                    <a:pt x="13932" y="570865"/>
                  </a:lnTo>
                  <a:lnTo>
                    <a:pt x="13932" y="619243"/>
                  </a:lnTo>
                  <a:lnTo>
                    <a:pt x="13932" y="657946"/>
                  </a:lnTo>
                  <a:lnTo>
                    <a:pt x="13932" y="689612"/>
                  </a:lnTo>
                  <a:lnTo>
                    <a:pt x="17416" y="619243"/>
                  </a:lnTo>
                  <a:lnTo>
                    <a:pt x="20899" y="551934"/>
                  </a:lnTo>
                  <a:lnTo>
                    <a:pt x="24382" y="487489"/>
                  </a:lnTo>
                  <a:lnTo>
                    <a:pt x="27865" y="425730"/>
                  </a:lnTo>
                  <a:lnTo>
                    <a:pt x="27865" y="470387"/>
                  </a:lnTo>
                  <a:lnTo>
                    <a:pt x="31349" y="414776"/>
                  </a:lnTo>
                  <a:lnTo>
                    <a:pt x="34832" y="361225"/>
                  </a:lnTo>
                  <a:lnTo>
                    <a:pt x="38315" y="309621"/>
                  </a:lnTo>
                  <a:lnTo>
                    <a:pt x="41798" y="259861"/>
                  </a:lnTo>
                  <a:lnTo>
                    <a:pt x="41798" y="309621"/>
                  </a:lnTo>
                  <a:lnTo>
                    <a:pt x="45282" y="263940"/>
                  </a:lnTo>
                  <a:lnTo>
                    <a:pt x="48765" y="219731"/>
                  </a:lnTo>
                  <a:lnTo>
                    <a:pt x="52248" y="176926"/>
                  </a:lnTo>
                  <a:lnTo>
                    <a:pt x="55731" y="135459"/>
                  </a:lnTo>
                  <a:lnTo>
                    <a:pt x="55731" y="186683"/>
                  </a:lnTo>
                  <a:lnTo>
                    <a:pt x="55731" y="232216"/>
                  </a:lnTo>
                  <a:lnTo>
                    <a:pt x="59215" y="195104"/>
                  </a:lnTo>
                  <a:lnTo>
                    <a:pt x="62698" y="158995"/>
                  </a:lnTo>
                  <a:lnTo>
                    <a:pt x="66181" y="123848"/>
                  </a:lnTo>
                  <a:lnTo>
                    <a:pt x="69664" y="89627"/>
                  </a:lnTo>
                  <a:lnTo>
                    <a:pt x="69664" y="135459"/>
                  </a:lnTo>
                  <a:lnTo>
                    <a:pt x="73148" y="103207"/>
                  </a:lnTo>
                  <a:lnTo>
                    <a:pt x="76631" y="71741"/>
                  </a:lnTo>
                  <a:lnTo>
                    <a:pt x="80114" y="41034"/>
                  </a:lnTo>
                  <a:lnTo>
                    <a:pt x="83597" y="11057"/>
                  </a:lnTo>
                  <a:lnTo>
                    <a:pt x="83597" y="56294"/>
                  </a:lnTo>
                  <a:lnTo>
                    <a:pt x="83597" y="97598"/>
                  </a:lnTo>
                  <a:lnTo>
                    <a:pt x="83597" y="135459"/>
                  </a:lnTo>
                  <a:lnTo>
                    <a:pt x="83597" y="170292"/>
                  </a:lnTo>
                  <a:lnTo>
                    <a:pt x="87081" y="152534"/>
                  </a:lnTo>
                  <a:lnTo>
                    <a:pt x="90564" y="135459"/>
                  </a:lnTo>
                  <a:lnTo>
                    <a:pt x="94047" y="119029"/>
                  </a:lnTo>
                  <a:lnTo>
                    <a:pt x="97530" y="103207"/>
                  </a:lnTo>
                  <a:lnTo>
                    <a:pt x="97530" y="135459"/>
                  </a:lnTo>
                  <a:lnTo>
                    <a:pt x="97530" y="165487"/>
                  </a:lnTo>
                  <a:lnTo>
                    <a:pt x="97530" y="193513"/>
                  </a:lnTo>
                  <a:lnTo>
                    <a:pt x="101014" y="171443"/>
                  </a:lnTo>
                  <a:lnTo>
                    <a:pt x="104497" y="149735"/>
                  </a:lnTo>
                  <a:lnTo>
                    <a:pt x="107980" y="128379"/>
                  </a:lnTo>
                  <a:lnTo>
                    <a:pt x="111463" y="107368"/>
                  </a:lnTo>
                  <a:lnTo>
                    <a:pt x="111463" y="135459"/>
                  </a:lnTo>
                  <a:lnTo>
                    <a:pt x="111463" y="161847"/>
                  </a:lnTo>
                  <a:lnTo>
                    <a:pt x="114947" y="142007"/>
                  </a:lnTo>
                  <a:lnTo>
                    <a:pt x="118430" y="122462"/>
                  </a:lnTo>
                  <a:lnTo>
                    <a:pt x="121913" y="103207"/>
                  </a:lnTo>
                  <a:lnTo>
                    <a:pt x="125396" y="84235"/>
                  </a:lnTo>
                  <a:lnTo>
                    <a:pt x="125396" y="110579"/>
                  </a:lnTo>
                  <a:lnTo>
                    <a:pt x="128880" y="92227"/>
                  </a:lnTo>
                  <a:lnTo>
                    <a:pt x="132363" y="74134"/>
                  </a:lnTo>
                  <a:lnTo>
                    <a:pt x="135846" y="56294"/>
                  </a:lnTo>
                  <a:lnTo>
                    <a:pt x="139329" y="38702"/>
                  </a:lnTo>
                  <a:lnTo>
                    <a:pt x="139329" y="64853"/>
                  </a:lnTo>
                  <a:lnTo>
                    <a:pt x="139329" y="89627"/>
                  </a:lnTo>
                  <a:lnTo>
                    <a:pt x="139329" y="113131"/>
                  </a:lnTo>
                  <a:lnTo>
                    <a:pt x="139329" y="135459"/>
                  </a:lnTo>
                  <a:lnTo>
                    <a:pt x="142813" y="119233"/>
                  </a:lnTo>
                  <a:lnTo>
                    <a:pt x="146296" y="103207"/>
                  </a:lnTo>
                  <a:lnTo>
                    <a:pt x="149779" y="87377"/>
                  </a:lnTo>
                  <a:lnTo>
                    <a:pt x="153262" y="71741"/>
                  </a:lnTo>
                  <a:lnTo>
                    <a:pt x="156746" y="56294"/>
                  </a:lnTo>
                  <a:lnTo>
                    <a:pt x="160229" y="41034"/>
                  </a:lnTo>
                  <a:lnTo>
                    <a:pt x="163712" y="25956"/>
                  </a:lnTo>
                  <a:lnTo>
                    <a:pt x="167195" y="11057"/>
                  </a:lnTo>
                  <a:lnTo>
                    <a:pt x="167195" y="34202"/>
                  </a:lnTo>
                  <a:lnTo>
                    <a:pt x="170679" y="25356"/>
                  </a:lnTo>
                  <a:lnTo>
                    <a:pt x="174162" y="16712"/>
                  </a:lnTo>
                  <a:lnTo>
                    <a:pt x="177645" y="8262"/>
                  </a:lnTo>
                  <a:lnTo>
                    <a:pt x="181128" y="0"/>
                  </a:lnTo>
                  <a:lnTo>
                    <a:pt x="181128" y="21875"/>
                  </a:lnTo>
                  <a:lnTo>
                    <a:pt x="181128" y="42820"/>
                  </a:lnTo>
                  <a:lnTo>
                    <a:pt x="181128" y="62891"/>
                  </a:lnTo>
                  <a:lnTo>
                    <a:pt x="181128" y="82144"/>
                  </a:lnTo>
                  <a:lnTo>
                    <a:pt x="181128" y="100627"/>
                  </a:lnTo>
                  <a:lnTo>
                    <a:pt x="181128" y="118384"/>
                  </a:lnTo>
                  <a:lnTo>
                    <a:pt x="181128" y="135459"/>
                  </a:lnTo>
                  <a:lnTo>
                    <a:pt x="181128" y="151890"/>
                  </a:lnTo>
                  <a:lnTo>
                    <a:pt x="184612" y="143598"/>
                  </a:lnTo>
                  <a:lnTo>
                    <a:pt x="188095" y="135459"/>
                  </a:lnTo>
                  <a:lnTo>
                    <a:pt x="191578" y="127470"/>
                  </a:lnTo>
                  <a:lnTo>
                    <a:pt x="195061" y="119626"/>
                  </a:lnTo>
                  <a:lnTo>
                    <a:pt x="195061" y="135459"/>
                  </a:lnTo>
                  <a:lnTo>
                    <a:pt x="195061" y="150737"/>
                  </a:lnTo>
                  <a:lnTo>
                    <a:pt x="198545" y="154146"/>
                  </a:lnTo>
                  <a:lnTo>
                    <a:pt x="202028" y="157412"/>
                  </a:lnTo>
                  <a:lnTo>
                    <a:pt x="205511" y="160544"/>
                  </a:lnTo>
                  <a:lnTo>
                    <a:pt x="208994" y="163550"/>
                  </a:lnTo>
                  <a:lnTo>
                    <a:pt x="208994" y="176926"/>
                  </a:lnTo>
                  <a:lnTo>
                    <a:pt x="208994" y="189885"/>
                  </a:lnTo>
                  <a:lnTo>
                    <a:pt x="208994" y="202445"/>
                  </a:lnTo>
                  <a:lnTo>
                    <a:pt x="208994" y="214624"/>
                  </a:lnTo>
                  <a:lnTo>
                    <a:pt x="208994" y="226439"/>
                  </a:lnTo>
                  <a:lnTo>
                    <a:pt x="208994" y="237908"/>
                  </a:lnTo>
                  <a:lnTo>
                    <a:pt x="208994" y="249043"/>
                  </a:lnTo>
                  <a:lnTo>
                    <a:pt x="208994" y="259861"/>
                  </a:lnTo>
                  <a:lnTo>
                    <a:pt x="208994" y="270374"/>
                  </a:lnTo>
                  <a:lnTo>
                    <a:pt x="208994" y="280594"/>
                  </a:lnTo>
                  <a:lnTo>
                    <a:pt x="208994" y="290535"/>
                  </a:lnTo>
                  <a:lnTo>
                    <a:pt x="212478" y="281090"/>
                  </a:lnTo>
                  <a:lnTo>
                    <a:pt x="215961" y="271709"/>
                  </a:lnTo>
                  <a:lnTo>
                    <a:pt x="219444" y="262391"/>
                  </a:lnTo>
                  <a:lnTo>
                    <a:pt x="222927" y="253136"/>
                  </a:lnTo>
                  <a:lnTo>
                    <a:pt x="222927" y="263178"/>
                  </a:lnTo>
                  <a:lnTo>
                    <a:pt x="222927" y="272956"/>
                  </a:lnTo>
                  <a:lnTo>
                    <a:pt x="226411" y="268776"/>
                  </a:lnTo>
                  <a:lnTo>
                    <a:pt x="229894" y="264676"/>
                  </a:lnTo>
                  <a:lnTo>
                    <a:pt x="233377" y="260656"/>
                  </a:lnTo>
                  <a:lnTo>
                    <a:pt x="236860" y="256711"/>
                  </a:lnTo>
                  <a:lnTo>
                    <a:pt x="240344" y="252841"/>
                  </a:lnTo>
                  <a:lnTo>
                    <a:pt x="243827" y="249043"/>
                  </a:lnTo>
                  <a:lnTo>
                    <a:pt x="247310" y="245315"/>
                  </a:lnTo>
                  <a:lnTo>
                    <a:pt x="250793" y="241656"/>
                  </a:lnTo>
                  <a:lnTo>
                    <a:pt x="250793" y="250868"/>
                  </a:lnTo>
                  <a:lnTo>
                    <a:pt x="254277" y="244962"/>
                  </a:lnTo>
                  <a:lnTo>
                    <a:pt x="257760" y="239127"/>
                  </a:lnTo>
                  <a:lnTo>
                    <a:pt x="261243" y="233361"/>
                  </a:lnTo>
                  <a:lnTo>
                    <a:pt x="264726" y="227663"/>
                  </a:lnTo>
                  <a:lnTo>
                    <a:pt x="264726" y="236716"/>
                  </a:lnTo>
                  <a:lnTo>
                    <a:pt x="264726" y="245562"/>
                  </a:lnTo>
                  <a:lnTo>
                    <a:pt x="268210" y="242140"/>
                  </a:lnTo>
                  <a:lnTo>
                    <a:pt x="271693" y="238776"/>
                  </a:lnTo>
                  <a:lnTo>
                    <a:pt x="275176" y="235468"/>
                  </a:lnTo>
                  <a:lnTo>
                    <a:pt x="278659" y="232216"/>
                  </a:lnTo>
                  <a:lnTo>
                    <a:pt x="278659" y="240722"/>
                  </a:lnTo>
                  <a:lnTo>
                    <a:pt x="278659" y="249043"/>
                  </a:lnTo>
                  <a:lnTo>
                    <a:pt x="278659" y="257185"/>
                  </a:lnTo>
                  <a:lnTo>
                    <a:pt x="278659" y="265154"/>
                  </a:lnTo>
                  <a:lnTo>
                    <a:pt x="278659" y="272956"/>
                  </a:lnTo>
                  <a:lnTo>
                    <a:pt x="282143" y="271523"/>
                  </a:lnTo>
                  <a:lnTo>
                    <a:pt x="285626" y="270121"/>
                  </a:lnTo>
                  <a:lnTo>
                    <a:pt x="289109" y="268747"/>
                  </a:lnTo>
                  <a:lnTo>
                    <a:pt x="292592" y="267400"/>
                  </a:lnTo>
                  <a:lnTo>
                    <a:pt x="292592" y="274789"/>
                  </a:lnTo>
                  <a:lnTo>
                    <a:pt x="292592" y="282031"/>
                  </a:lnTo>
                  <a:lnTo>
                    <a:pt x="292592" y="289132"/>
                  </a:lnTo>
                  <a:lnTo>
                    <a:pt x="292592" y="296094"/>
                  </a:lnTo>
                  <a:lnTo>
                    <a:pt x="292592" y="302923"/>
                  </a:lnTo>
                  <a:lnTo>
                    <a:pt x="292592" y="309621"/>
                  </a:lnTo>
                  <a:lnTo>
                    <a:pt x="292592" y="316194"/>
                  </a:lnTo>
                  <a:lnTo>
                    <a:pt x="292592" y="322643"/>
                  </a:lnTo>
                  <a:lnTo>
                    <a:pt x="292592" y="328973"/>
                  </a:lnTo>
                  <a:lnTo>
                    <a:pt x="296075" y="325636"/>
                  </a:lnTo>
                  <a:lnTo>
                    <a:pt x="299559" y="322346"/>
                  </a:lnTo>
                  <a:lnTo>
                    <a:pt x="303042" y="319100"/>
                  </a:lnTo>
                  <a:lnTo>
                    <a:pt x="306525" y="315898"/>
                  </a:lnTo>
                  <a:lnTo>
                    <a:pt x="306525" y="322062"/>
                  </a:lnTo>
                  <a:lnTo>
                    <a:pt x="306525" y="328117"/>
                  </a:lnTo>
                  <a:lnTo>
                    <a:pt x="306525" y="334065"/>
                  </a:lnTo>
                  <a:lnTo>
                    <a:pt x="306525" y="339911"/>
                  </a:lnTo>
                  <a:lnTo>
                    <a:pt x="306525" y="345655"/>
                  </a:lnTo>
                  <a:lnTo>
                    <a:pt x="306525" y="351301"/>
                  </a:lnTo>
                  <a:lnTo>
                    <a:pt x="306525" y="356852"/>
                  </a:lnTo>
                  <a:lnTo>
                    <a:pt x="306525" y="362309"/>
                  </a:lnTo>
                  <a:lnTo>
                    <a:pt x="306525" y="367676"/>
                  </a:lnTo>
                  <a:lnTo>
                    <a:pt x="306525" y="372953"/>
                  </a:lnTo>
                  <a:lnTo>
                    <a:pt x="306525" y="378144"/>
                  </a:lnTo>
                  <a:lnTo>
                    <a:pt x="306525" y="383251"/>
                  </a:lnTo>
                  <a:lnTo>
                    <a:pt x="306525" y="388275"/>
                  </a:lnTo>
                  <a:lnTo>
                    <a:pt x="306525" y="393219"/>
                  </a:lnTo>
                  <a:lnTo>
                    <a:pt x="306525" y="398085"/>
                  </a:lnTo>
                  <a:lnTo>
                    <a:pt x="306525" y="402874"/>
                  </a:lnTo>
                  <a:lnTo>
                    <a:pt x="306525" y="407588"/>
                  </a:lnTo>
                  <a:lnTo>
                    <a:pt x="306525" y="412229"/>
                  </a:lnTo>
                  <a:lnTo>
                    <a:pt x="310008" y="406640"/>
                  </a:lnTo>
                  <a:lnTo>
                    <a:pt x="313492" y="401073"/>
                  </a:lnTo>
                  <a:lnTo>
                    <a:pt x="316975" y="395528"/>
                  </a:lnTo>
                  <a:lnTo>
                    <a:pt x="320458" y="390004"/>
                  </a:lnTo>
                  <a:lnTo>
                    <a:pt x="320458" y="394708"/>
                  </a:lnTo>
                  <a:lnTo>
                    <a:pt x="320458" y="399341"/>
                  </a:lnTo>
                  <a:lnTo>
                    <a:pt x="320458" y="403905"/>
                  </a:lnTo>
                  <a:lnTo>
                    <a:pt x="323941" y="399069"/>
                  </a:lnTo>
                  <a:lnTo>
                    <a:pt x="327425" y="394261"/>
                  </a:lnTo>
                  <a:lnTo>
                    <a:pt x="330908" y="389480"/>
                  </a:lnTo>
                  <a:lnTo>
                    <a:pt x="334391" y="384725"/>
                  </a:lnTo>
                  <a:lnTo>
                    <a:pt x="337874" y="379997"/>
                  </a:lnTo>
                  <a:lnTo>
                    <a:pt x="341358" y="375295"/>
                  </a:lnTo>
                  <a:lnTo>
                    <a:pt x="344841" y="370618"/>
                  </a:lnTo>
                  <a:lnTo>
                    <a:pt x="348324" y="365968"/>
                  </a:lnTo>
                  <a:lnTo>
                    <a:pt x="351807" y="361343"/>
                  </a:lnTo>
                  <a:lnTo>
                    <a:pt x="355291" y="356744"/>
                  </a:lnTo>
                  <a:lnTo>
                    <a:pt x="358774" y="352170"/>
                  </a:lnTo>
                  <a:lnTo>
                    <a:pt x="362257" y="347621"/>
                  </a:lnTo>
                  <a:lnTo>
                    <a:pt x="365740" y="343096"/>
                  </a:lnTo>
                  <a:lnTo>
                    <a:pt x="369224" y="338596"/>
                  </a:lnTo>
                  <a:lnTo>
                    <a:pt x="372707" y="334120"/>
                  </a:lnTo>
                  <a:lnTo>
                    <a:pt x="376190" y="329669"/>
                  </a:lnTo>
                  <a:lnTo>
                    <a:pt x="376190" y="334502"/>
                  </a:lnTo>
                  <a:lnTo>
                    <a:pt x="376190" y="339266"/>
                  </a:lnTo>
                  <a:lnTo>
                    <a:pt x="376190" y="343963"/>
                  </a:lnTo>
                  <a:lnTo>
                    <a:pt x="376190" y="348595"/>
                  </a:lnTo>
                  <a:lnTo>
                    <a:pt x="376190" y="353162"/>
                  </a:lnTo>
                  <a:lnTo>
                    <a:pt x="376190" y="357666"/>
                  </a:lnTo>
                  <a:lnTo>
                    <a:pt x="376190" y="362109"/>
                  </a:lnTo>
                  <a:lnTo>
                    <a:pt x="376190" y="366491"/>
                  </a:lnTo>
                  <a:lnTo>
                    <a:pt x="376190" y="370814"/>
                  </a:lnTo>
                  <a:lnTo>
                    <a:pt x="376190" y="375078"/>
                  </a:lnTo>
                  <a:lnTo>
                    <a:pt x="376190" y="379286"/>
                  </a:lnTo>
                  <a:lnTo>
                    <a:pt x="376190" y="383439"/>
                  </a:lnTo>
                  <a:lnTo>
                    <a:pt x="376190" y="387536"/>
                  </a:lnTo>
                  <a:lnTo>
                    <a:pt x="376190" y="391580"/>
                  </a:lnTo>
                  <a:lnTo>
                    <a:pt x="379673" y="388915"/>
                  </a:lnTo>
                  <a:lnTo>
                    <a:pt x="383157" y="386275"/>
                  </a:lnTo>
                  <a:lnTo>
                    <a:pt x="386640" y="383661"/>
                  </a:lnTo>
                  <a:lnTo>
                    <a:pt x="390123" y="381073"/>
                  </a:lnTo>
                  <a:lnTo>
                    <a:pt x="393606" y="377506"/>
                  </a:lnTo>
                  <a:lnTo>
                    <a:pt x="397090" y="373962"/>
                  </a:lnTo>
                  <a:lnTo>
                    <a:pt x="400573" y="370440"/>
                  </a:lnTo>
                  <a:lnTo>
                    <a:pt x="404056" y="366941"/>
                  </a:lnTo>
                  <a:lnTo>
                    <a:pt x="407539" y="363463"/>
                  </a:lnTo>
                  <a:lnTo>
                    <a:pt x="411023" y="360008"/>
                  </a:lnTo>
                  <a:lnTo>
                    <a:pt x="414506" y="356574"/>
                  </a:lnTo>
                  <a:lnTo>
                    <a:pt x="417989" y="353162"/>
                  </a:lnTo>
                  <a:lnTo>
                    <a:pt x="421472" y="348747"/>
                  </a:lnTo>
                  <a:lnTo>
                    <a:pt x="424956" y="344345"/>
                  </a:lnTo>
                  <a:lnTo>
                    <a:pt x="428439" y="339958"/>
                  </a:lnTo>
                  <a:lnTo>
                    <a:pt x="431922" y="335584"/>
                  </a:lnTo>
                  <a:lnTo>
                    <a:pt x="435405" y="334348"/>
                  </a:lnTo>
                  <a:lnTo>
                    <a:pt x="438889" y="333128"/>
                  </a:lnTo>
                  <a:lnTo>
                    <a:pt x="442372" y="331923"/>
                  </a:lnTo>
                  <a:lnTo>
                    <a:pt x="445855" y="330732"/>
                  </a:lnTo>
                  <a:lnTo>
                    <a:pt x="445855" y="334802"/>
                  </a:lnTo>
                  <a:lnTo>
                    <a:pt x="449338" y="332599"/>
                  </a:lnTo>
                  <a:lnTo>
                    <a:pt x="452822" y="330417"/>
                  </a:lnTo>
                  <a:lnTo>
                    <a:pt x="456305" y="328254"/>
                  </a:lnTo>
                  <a:lnTo>
                    <a:pt x="459788" y="326110"/>
                  </a:lnTo>
                  <a:lnTo>
                    <a:pt x="463271" y="323985"/>
                  </a:lnTo>
                  <a:lnTo>
                    <a:pt x="466755" y="321879"/>
                  </a:lnTo>
                  <a:lnTo>
                    <a:pt x="470238" y="319792"/>
                  </a:lnTo>
                  <a:lnTo>
                    <a:pt x="473721" y="317722"/>
                  </a:lnTo>
                  <a:lnTo>
                    <a:pt x="477204" y="315671"/>
                  </a:lnTo>
                  <a:lnTo>
                    <a:pt x="480688" y="313637"/>
                  </a:lnTo>
                  <a:lnTo>
                    <a:pt x="484171" y="311620"/>
                  </a:lnTo>
                  <a:lnTo>
                    <a:pt x="487654" y="309621"/>
                  </a:lnTo>
                  <a:lnTo>
                    <a:pt x="491137" y="307640"/>
                  </a:lnTo>
                  <a:lnTo>
                    <a:pt x="494621" y="305674"/>
                  </a:lnTo>
                  <a:lnTo>
                    <a:pt x="498104" y="303726"/>
                  </a:lnTo>
                  <a:lnTo>
                    <a:pt x="501587" y="301794"/>
                  </a:lnTo>
                  <a:lnTo>
                    <a:pt x="501587" y="305730"/>
                  </a:lnTo>
                  <a:lnTo>
                    <a:pt x="501587" y="309621"/>
                  </a:lnTo>
                  <a:lnTo>
                    <a:pt x="501587" y="313470"/>
                  </a:lnTo>
                  <a:lnTo>
                    <a:pt x="505070" y="312492"/>
                  </a:lnTo>
                  <a:lnTo>
                    <a:pt x="508554" y="311525"/>
                  </a:lnTo>
                  <a:lnTo>
                    <a:pt x="512037" y="310568"/>
                  </a:lnTo>
                  <a:lnTo>
                    <a:pt x="515520" y="309621"/>
                  </a:lnTo>
                  <a:lnTo>
                    <a:pt x="519003" y="308685"/>
                  </a:lnTo>
                  <a:lnTo>
                    <a:pt x="522487" y="307759"/>
                  </a:lnTo>
                  <a:lnTo>
                    <a:pt x="525970" y="306842"/>
                  </a:lnTo>
                  <a:lnTo>
                    <a:pt x="529453" y="305935"/>
                  </a:lnTo>
                  <a:lnTo>
                    <a:pt x="529453" y="309621"/>
                  </a:lnTo>
                  <a:lnTo>
                    <a:pt x="529453" y="313269"/>
                  </a:lnTo>
                  <a:lnTo>
                    <a:pt x="529453" y="316878"/>
                  </a:lnTo>
                  <a:lnTo>
                    <a:pt x="532936" y="313245"/>
                  </a:lnTo>
                  <a:lnTo>
                    <a:pt x="536420" y="309621"/>
                  </a:lnTo>
                  <a:lnTo>
                    <a:pt x="539903" y="306007"/>
                  </a:lnTo>
                  <a:lnTo>
                    <a:pt x="543386" y="302402"/>
                  </a:lnTo>
                  <a:lnTo>
                    <a:pt x="546869" y="298807"/>
                  </a:lnTo>
                  <a:lnTo>
                    <a:pt x="550353" y="295220"/>
                  </a:lnTo>
                  <a:lnTo>
                    <a:pt x="553836" y="291643"/>
                  </a:lnTo>
                  <a:lnTo>
                    <a:pt x="557319" y="288076"/>
                  </a:lnTo>
                  <a:lnTo>
                    <a:pt x="560802" y="284517"/>
                  </a:lnTo>
                  <a:lnTo>
                    <a:pt x="564286" y="280967"/>
                  </a:lnTo>
                  <a:lnTo>
                    <a:pt x="567769" y="277427"/>
                  </a:lnTo>
                  <a:lnTo>
                    <a:pt x="571252" y="273896"/>
                  </a:lnTo>
                  <a:lnTo>
                    <a:pt x="574735" y="271315"/>
                  </a:lnTo>
                  <a:lnTo>
                    <a:pt x="578218" y="268747"/>
                  </a:lnTo>
                  <a:lnTo>
                    <a:pt x="581702" y="266192"/>
                  </a:lnTo>
                  <a:lnTo>
                    <a:pt x="585185" y="263650"/>
                  </a:lnTo>
                  <a:lnTo>
                    <a:pt x="588668" y="261121"/>
                  </a:lnTo>
                  <a:lnTo>
                    <a:pt x="592151" y="258604"/>
                  </a:lnTo>
                  <a:lnTo>
                    <a:pt x="595635" y="256101"/>
                  </a:lnTo>
                  <a:lnTo>
                    <a:pt x="599118" y="257373"/>
                  </a:lnTo>
                  <a:lnTo>
                    <a:pt x="602601" y="254897"/>
                  </a:lnTo>
                  <a:lnTo>
                    <a:pt x="606084" y="252434"/>
                  </a:lnTo>
                  <a:lnTo>
                    <a:pt x="609568" y="249983"/>
                  </a:lnTo>
                  <a:lnTo>
                    <a:pt x="613051" y="247544"/>
                  </a:lnTo>
                  <a:lnTo>
                    <a:pt x="616534" y="245117"/>
                  </a:lnTo>
                  <a:lnTo>
                    <a:pt x="620017" y="242702"/>
                  </a:lnTo>
                  <a:lnTo>
                    <a:pt x="623501" y="240299"/>
                  </a:lnTo>
                  <a:lnTo>
                    <a:pt x="626984" y="237908"/>
                  </a:lnTo>
                  <a:lnTo>
                    <a:pt x="630467" y="237408"/>
                  </a:lnTo>
                  <a:lnTo>
                    <a:pt x="633950" y="236913"/>
                  </a:lnTo>
                  <a:lnTo>
                    <a:pt x="637434" y="236423"/>
                  </a:lnTo>
                  <a:lnTo>
                    <a:pt x="640917" y="235937"/>
                  </a:lnTo>
                  <a:lnTo>
                    <a:pt x="644400" y="233608"/>
                  </a:lnTo>
                  <a:lnTo>
                    <a:pt x="647883" y="231290"/>
                  </a:lnTo>
                  <a:lnTo>
                    <a:pt x="651367" y="228983"/>
                  </a:lnTo>
                  <a:lnTo>
                    <a:pt x="654850" y="226687"/>
                  </a:lnTo>
                  <a:lnTo>
                    <a:pt x="654850" y="230382"/>
                  </a:lnTo>
                  <a:lnTo>
                    <a:pt x="658333" y="230848"/>
                  </a:lnTo>
                  <a:lnTo>
                    <a:pt x="661816" y="231310"/>
                  </a:lnTo>
                  <a:lnTo>
                    <a:pt x="665300" y="231765"/>
                  </a:lnTo>
                  <a:lnTo>
                    <a:pt x="668783" y="232216"/>
                  </a:lnTo>
                  <a:lnTo>
                    <a:pt x="668783" y="235783"/>
                  </a:lnTo>
                  <a:lnTo>
                    <a:pt x="672266" y="232661"/>
                  </a:lnTo>
                  <a:lnTo>
                    <a:pt x="675749" y="229547"/>
                  </a:lnTo>
                  <a:lnTo>
                    <a:pt x="679233" y="226439"/>
                  </a:lnTo>
                  <a:lnTo>
                    <a:pt x="682716" y="223339"/>
                  </a:lnTo>
                  <a:lnTo>
                    <a:pt x="682716" y="226914"/>
                  </a:lnTo>
                  <a:lnTo>
                    <a:pt x="682716" y="230457"/>
                  </a:lnTo>
                  <a:lnTo>
                    <a:pt x="682716" y="233967"/>
                  </a:lnTo>
                  <a:lnTo>
                    <a:pt x="682716" y="237446"/>
                  </a:lnTo>
                  <a:lnTo>
                    <a:pt x="686199" y="236989"/>
                  </a:lnTo>
                  <a:lnTo>
                    <a:pt x="689682" y="236535"/>
                  </a:lnTo>
                  <a:lnTo>
                    <a:pt x="693166" y="236086"/>
                  </a:lnTo>
                  <a:lnTo>
                    <a:pt x="696649" y="235641"/>
                  </a:lnTo>
                  <a:lnTo>
                    <a:pt x="700132" y="235200"/>
                  </a:lnTo>
                  <a:lnTo>
                    <a:pt x="703615" y="234762"/>
                  </a:lnTo>
                  <a:lnTo>
                    <a:pt x="707099" y="234329"/>
                  </a:lnTo>
                  <a:lnTo>
                    <a:pt x="710582" y="233899"/>
                  </a:lnTo>
                  <a:lnTo>
                    <a:pt x="714065" y="233473"/>
                  </a:lnTo>
                  <a:lnTo>
                    <a:pt x="717548" y="233050"/>
                  </a:lnTo>
                  <a:lnTo>
                    <a:pt x="721032" y="232631"/>
                  </a:lnTo>
                  <a:lnTo>
                    <a:pt x="724515" y="232216"/>
                  </a:lnTo>
                  <a:lnTo>
                    <a:pt x="727998" y="229739"/>
                  </a:lnTo>
                  <a:lnTo>
                    <a:pt x="731481" y="227270"/>
                  </a:lnTo>
                  <a:lnTo>
                    <a:pt x="734965" y="224809"/>
                  </a:lnTo>
                  <a:lnTo>
                    <a:pt x="738448" y="222355"/>
                  </a:lnTo>
                  <a:lnTo>
                    <a:pt x="741931" y="219910"/>
                  </a:lnTo>
                  <a:lnTo>
                    <a:pt x="745414" y="217472"/>
                  </a:lnTo>
                  <a:lnTo>
                    <a:pt x="748898" y="215042"/>
                  </a:lnTo>
                  <a:lnTo>
                    <a:pt x="752381" y="212620"/>
                  </a:lnTo>
                  <a:lnTo>
                    <a:pt x="755864" y="213129"/>
                  </a:lnTo>
                  <a:lnTo>
                    <a:pt x="759347" y="213632"/>
                  </a:lnTo>
                  <a:lnTo>
                    <a:pt x="762831" y="214131"/>
                  </a:lnTo>
                  <a:lnTo>
                    <a:pt x="766314" y="214624"/>
                  </a:lnTo>
                  <a:lnTo>
                    <a:pt x="769797" y="215112"/>
                  </a:lnTo>
                  <a:lnTo>
                    <a:pt x="773280" y="215595"/>
                  </a:lnTo>
                  <a:lnTo>
                    <a:pt x="776764" y="216073"/>
                  </a:lnTo>
                  <a:lnTo>
                    <a:pt x="780247" y="216547"/>
                  </a:lnTo>
                  <a:lnTo>
                    <a:pt x="783730" y="216220"/>
                  </a:lnTo>
                  <a:lnTo>
                    <a:pt x="787213" y="215896"/>
                  </a:lnTo>
                  <a:lnTo>
                    <a:pt x="790697" y="215574"/>
                  </a:lnTo>
                  <a:lnTo>
                    <a:pt x="794180" y="215255"/>
                  </a:lnTo>
                  <a:lnTo>
                    <a:pt x="797663" y="212576"/>
                  </a:lnTo>
                  <a:lnTo>
                    <a:pt x="801146" y="209902"/>
                  </a:lnTo>
                  <a:lnTo>
                    <a:pt x="804630" y="207234"/>
                  </a:lnTo>
                  <a:lnTo>
                    <a:pt x="808113" y="204571"/>
                  </a:lnTo>
                  <a:lnTo>
                    <a:pt x="808113" y="207740"/>
                  </a:lnTo>
                  <a:lnTo>
                    <a:pt x="808113" y="210884"/>
                  </a:lnTo>
                  <a:lnTo>
                    <a:pt x="808113" y="214003"/>
                  </a:lnTo>
                  <a:lnTo>
                    <a:pt x="808113" y="217098"/>
                  </a:lnTo>
                  <a:lnTo>
                    <a:pt x="808113" y="220168"/>
                  </a:lnTo>
                  <a:lnTo>
                    <a:pt x="811596" y="219077"/>
                  </a:lnTo>
                  <a:lnTo>
                    <a:pt x="815079" y="217993"/>
                  </a:lnTo>
                  <a:lnTo>
                    <a:pt x="818563" y="216914"/>
                  </a:lnTo>
                  <a:lnTo>
                    <a:pt x="822046" y="215842"/>
                  </a:lnTo>
                  <a:lnTo>
                    <a:pt x="825529" y="214776"/>
                  </a:lnTo>
                  <a:lnTo>
                    <a:pt x="829012" y="213716"/>
                  </a:lnTo>
                  <a:lnTo>
                    <a:pt x="832496" y="212662"/>
                  </a:lnTo>
                  <a:lnTo>
                    <a:pt x="835979" y="211614"/>
                  </a:lnTo>
                  <a:lnTo>
                    <a:pt x="835979" y="211614"/>
                  </a:lnTo>
                  <a:lnTo>
                    <a:pt x="839462" y="210572"/>
                  </a:lnTo>
                  <a:lnTo>
                    <a:pt x="842945" y="209536"/>
                  </a:lnTo>
                  <a:lnTo>
                    <a:pt x="846429" y="208506"/>
                  </a:lnTo>
                  <a:lnTo>
                    <a:pt x="849912" y="207481"/>
                  </a:lnTo>
                  <a:lnTo>
                    <a:pt x="849912" y="210473"/>
                  </a:lnTo>
                  <a:lnTo>
                    <a:pt x="849912" y="213442"/>
                  </a:lnTo>
                  <a:lnTo>
                    <a:pt x="849912" y="216390"/>
                  </a:lnTo>
                  <a:lnTo>
                    <a:pt x="849912" y="219315"/>
                  </a:lnTo>
                  <a:lnTo>
                    <a:pt x="853395" y="217550"/>
                  </a:lnTo>
                  <a:lnTo>
                    <a:pt x="856878" y="215792"/>
                  </a:lnTo>
                  <a:lnTo>
                    <a:pt x="860361" y="214041"/>
                  </a:lnTo>
                  <a:lnTo>
                    <a:pt x="863845" y="212295"/>
                  </a:lnTo>
                  <a:lnTo>
                    <a:pt x="867328" y="212014"/>
                  </a:lnTo>
                  <a:lnTo>
                    <a:pt x="870811" y="211735"/>
                  </a:lnTo>
                  <a:lnTo>
                    <a:pt x="874294" y="211457"/>
                  </a:lnTo>
                  <a:lnTo>
                    <a:pt x="877778" y="211182"/>
                  </a:lnTo>
                  <a:lnTo>
                    <a:pt x="881261" y="209470"/>
                  </a:lnTo>
                  <a:lnTo>
                    <a:pt x="884744" y="207765"/>
                  </a:lnTo>
                  <a:lnTo>
                    <a:pt x="888227" y="206065"/>
                  </a:lnTo>
                  <a:lnTo>
                    <a:pt x="891711" y="204372"/>
                  </a:lnTo>
                  <a:lnTo>
                    <a:pt x="895194" y="204125"/>
                  </a:lnTo>
                  <a:lnTo>
                    <a:pt x="898677" y="203880"/>
                  </a:lnTo>
                  <a:lnTo>
                    <a:pt x="902160" y="203637"/>
                  </a:lnTo>
                  <a:lnTo>
                    <a:pt x="905644" y="203395"/>
                  </a:lnTo>
                  <a:lnTo>
                    <a:pt x="909127" y="203155"/>
                  </a:lnTo>
                  <a:lnTo>
                    <a:pt x="912610" y="202916"/>
                  </a:lnTo>
                  <a:lnTo>
                    <a:pt x="916093" y="202680"/>
                  </a:lnTo>
                  <a:lnTo>
                    <a:pt x="919577" y="202445"/>
                  </a:lnTo>
                  <a:lnTo>
                    <a:pt x="919577" y="205245"/>
                  </a:lnTo>
                  <a:lnTo>
                    <a:pt x="919577" y="208027"/>
                  </a:lnTo>
                  <a:lnTo>
                    <a:pt x="919577" y="210789"/>
                  </a:lnTo>
                  <a:lnTo>
                    <a:pt x="919577" y="213532"/>
                  </a:lnTo>
                  <a:lnTo>
                    <a:pt x="919577" y="216256"/>
                  </a:lnTo>
                  <a:lnTo>
                    <a:pt x="919577" y="218962"/>
                  </a:lnTo>
                  <a:lnTo>
                    <a:pt x="923060" y="220687"/>
                  </a:lnTo>
                  <a:lnTo>
                    <a:pt x="926543" y="222393"/>
                  </a:lnTo>
                  <a:lnTo>
                    <a:pt x="930026" y="224078"/>
                  </a:lnTo>
                  <a:lnTo>
                    <a:pt x="933510" y="225744"/>
                  </a:lnTo>
                  <a:lnTo>
                    <a:pt x="933510" y="228346"/>
                  </a:lnTo>
                  <a:lnTo>
                    <a:pt x="933510" y="230930"/>
                  </a:lnTo>
                  <a:lnTo>
                    <a:pt x="933510" y="233498"/>
                  </a:lnTo>
                  <a:lnTo>
                    <a:pt x="933510" y="236048"/>
                  </a:lnTo>
                  <a:lnTo>
                    <a:pt x="933510" y="238582"/>
                  </a:lnTo>
                  <a:lnTo>
                    <a:pt x="936993" y="236561"/>
                  </a:lnTo>
                  <a:lnTo>
                    <a:pt x="940476" y="234545"/>
                  </a:lnTo>
                  <a:lnTo>
                    <a:pt x="943959" y="232533"/>
                  </a:lnTo>
                  <a:lnTo>
                    <a:pt x="947443" y="230526"/>
                  </a:lnTo>
                  <a:lnTo>
                    <a:pt x="950926" y="228523"/>
                  </a:lnTo>
                  <a:lnTo>
                    <a:pt x="954409" y="226524"/>
                  </a:lnTo>
                  <a:lnTo>
                    <a:pt x="957892" y="224530"/>
                  </a:lnTo>
                  <a:lnTo>
                    <a:pt x="961376" y="222540"/>
                  </a:lnTo>
                  <a:lnTo>
                    <a:pt x="964859" y="220555"/>
                  </a:lnTo>
                  <a:lnTo>
                    <a:pt x="968342" y="218573"/>
                  </a:lnTo>
                  <a:lnTo>
                    <a:pt x="971825" y="216596"/>
                  </a:lnTo>
                  <a:lnTo>
                    <a:pt x="975309" y="214624"/>
                  </a:lnTo>
                  <a:lnTo>
                    <a:pt x="978792" y="213726"/>
                  </a:lnTo>
                  <a:lnTo>
                    <a:pt x="982275" y="212833"/>
                  </a:lnTo>
                  <a:lnTo>
                    <a:pt x="985758" y="211945"/>
                  </a:lnTo>
                  <a:lnTo>
                    <a:pt x="989242" y="211060"/>
                  </a:lnTo>
                  <a:lnTo>
                    <a:pt x="992725" y="210180"/>
                  </a:lnTo>
                  <a:lnTo>
                    <a:pt x="996208" y="209304"/>
                  </a:lnTo>
                  <a:lnTo>
                    <a:pt x="999691" y="208432"/>
                  </a:lnTo>
                  <a:lnTo>
                    <a:pt x="1003175" y="207565"/>
                  </a:lnTo>
                  <a:lnTo>
                    <a:pt x="1006658" y="206701"/>
                  </a:lnTo>
                  <a:lnTo>
                    <a:pt x="1010141" y="205842"/>
                  </a:lnTo>
                  <a:lnTo>
                    <a:pt x="1013624" y="204986"/>
                  </a:lnTo>
                  <a:lnTo>
                    <a:pt x="1017108" y="204135"/>
                  </a:lnTo>
                  <a:lnTo>
                    <a:pt x="1020591" y="203604"/>
                  </a:lnTo>
                  <a:lnTo>
                    <a:pt x="1024074" y="203075"/>
                  </a:lnTo>
                  <a:lnTo>
                    <a:pt x="1027557" y="202549"/>
                  </a:lnTo>
                  <a:lnTo>
                    <a:pt x="1031041" y="202027"/>
                  </a:lnTo>
                  <a:lnTo>
                    <a:pt x="1034524" y="201507"/>
                  </a:lnTo>
                  <a:lnTo>
                    <a:pt x="1038007" y="200990"/>
                  </a:lnTo>
                  <a:lnTo>
                    <a:pt x="1041490" y="200475"/>
                  </a:lnTo>
                  <a:lnTo>
                    <a:pt x="1044974" y="199964"/>
                  </a:lnTo>
                  <a:lnTo>
                    <a:pt x="1048457" y="198523"/>
                  </a:lnTo>
                  <a:lnTo>
                    <a:pt x="1051940" y="197086"/>
                  </a:lnTo>
                  <a:lnTo>
                    <a:pt x="1055423" y="195653"/>
                  </a:lnTo>
                  <a:lnTo>
                    <a:pt x="1058907" y="194226"/>
                  </a:lnTo>
                  <a:lnTo>
                    <a:pt x="1062390" y="192802"/>
                  </a:lnTo>
                  <a:lnTo>
                    <a:pt x="1065873" y="191383"/>
                  </a:lnTo>
                  <a:lnTo>
                    <a:pt x="1069356" y="189968"/>
                  </a:lnTo>
                  <a:lnTo>
                    <a:pt x="1072840" y="188557"/>
                  </a:lnTo>
                  <a:lnTo>
                    <a:pt x="1072840" y="191043"/>
                  </a:lnTo>
                  <a:lnTo>
                    <a:pt x="1072840" y="193513"/>
                  </a:lnTo>
                  <a:lnTo>
                    <a:pt x="1072840" y="195969"/>
                  </a:lnTo>
                  <a:lnTo>
                    <a:pt x="1072840" y="198409"/>
                  </a:lnTo>
                  <a:lnTo>
                    <a:pt x="1072840" y="200835"/>
                  </a:lnTo>
                  <a:lnTo>
                    <a:pt x="1076323" y="199432"/>
                  </a:lnTo>
                  <a:lnTo>
                    <a:pt x="1079806" y="198032"/>
                  </a:lnTo>
                  <a:lnTo>
                    <a:pt x="1083289" y="196637"/>
                  </a:lnTo>
                  <a:lnTo>
                    <a:pt x="1086773" y="195246"/>
                  </a:lnTo>
                  <a:lnTo>
                    <a:pt x="1086773" y="197660"/>
                  </a:lnTo>
                  <a:lnTo>
                    <a:pt x="1086773" y="200059"/>
                  </a:lnTo>
                  <a:lnTo>
                    <a:pt x="1086773" y="202445"/>
                  </a:lnTo>
                  <a:lnTo>
                    <a:pt x="1086773" y="204816"/>
                  </a:lnTo>
                  <a:lnTo>
                    <a:pt x="1086773" y="207173"/>
                  </a:lnTo>
                  <a:lnTo>
                    <a:pt x="1086773" y="209516"/>
                  </a:lnTo>
                  <a:lnTo>
                    <a:pt x="1086773" y="211846"/>
                  </a:lnTo>
                  <a:lnTo>
                    <a:pt x="1086773" y="214162"/>
                  </a:lnTo>
                  <a:lnTo>
                    <a:pt x="1090256" y="213645"/>
                  </a:lnTo>
                  <a:lnTo>
                    <a:pt x="1093739" y="213131"/>
                  </a:lnTo>
                  <a:lnTo>
                    <a:pt x="1097222" y="212620"/>
                  </a:lnTo>
                  <a:lnTo>
                    <a:pt x="1100706" y="212111"/>
                  </a:lnTo>
                  <a:lnTo>
                    <a:pt x="1104189" y="211604"/>
                  </a:lnTo>
                  <a:lnTo>
                    <a:pt x="1107672" y="211100"/>
                  </a:lnTo>
                  <a:lnTo>
                    <a:pt x="1111155" y="210599"/>
                  </a:lnTo>
                  <a:lnTo>
                    <a:pt x="1114639" y="210100"/>
                  </a:lnTo>
                  <a:lnTo>
                    <a:pt x="1118122" y="208182"/>
                  </a:lnTo>
                  <a:lnTo>
                    <a:pt x="1121605" y="206267"/>
                  </a:lnTo>
                  <a:lnTo>
                    <a:pt x="1125088" y="204354"/>
                  </a:lnTo>
                  <a:lnTo>
                    <a:pt x="1128572" y="202445"/>
                  </a:lnTo>
                  <a:lnTo>
                    <a:pt x="1132055" y="200538"/>
                  </a:lnTo>
                  <a:lnTo>
                    <a:pt x="1135538" y="198633"/>
                  </a:lnTo>
                  <a:lnTo>
                    <a:pt x="1139021" y="196732"/>
                  </a:lnTo>
                  <a:lnTo>
                    <a:pt x="1142505" y="194833"/>
                  </a:lnTo>
                  <a:lnTo>
                    <a:pt x="1145988" y="195812"/>
                  </a:lnTo>
                  <a:lnTo>
                    <a:pt x="1149471" y="196784"/>
                  </a:lnTo>
                  <a:lnTo>
                    <a:pt x="1149471" y="196784"/>
                  </a:lnTo>
                  <a:lnTo>
                    <a:pt x="1152954" y="197747"/>
                  </a:lnTo>
                  <a:lnTo>
                    <a:pt x="1156437" y="198702"/>
                  </a:lnTo>
                  <a:lnTo>
                    <a:pt x="1159921" y="197682"/>
                  </a:lnTo>
                  <a:lnTo>
                    <a:pt x="1163404" y="196664"/>
                  </a:lnTo>
                  <a:lnTo>
                    <a:pt x="1166887" y="195651"/>
                  </a:lnTo>
                  <a:lnTo>
                    <a:pt x="1170370" y="194640"/>
                  </a:lnTo>
                  <a:lnTo>
                    <a:pt x="1173854" y="193634"/>
                  </a:lnTo>
                  <a:lnTo>
                    <a:pt x="1177337" y="192631"/>
                  </a:lnTo>
                  <a:lnTo>
                    <a:pt x="1180820" y="191631"/>
                  </a:lnTo>
                  <a:lnTo>
                    <a:pt x="1184303" y="190635"/>
                  </a:lnTo>
                  <a:lnTo>
                    <a:pt x="1187787" y="192160"/>
                  </a:lnTo>
                  <a:lnTo>
                    <a:pt x="1191270" y="193672"/>
                  </a:lnTo>
                  <a:lnTo>
                    <a:pt x="1194753" y="195169"/>
                  </a:lnTo>
                  <a:lnTo>
                    <a:pt x="1198236" y="196651"/>
                  </a:lnTo>
                  <a:lnTo>
                    <a:pt x="1201720" y="195394"/>
                  </a:lnTo>
                  <a:lnTo>
                    <a:pt x="1205203" y="194139"/>
                  </a:lnTo>
                  <a:lnTo>
                    <a:pt x="1208686" y="192888"/>
                  </a:lnTo>
                  <a:lnTo>
                    <a:pt x="1212169" y="198158"/>
                  </a:lnTo>
                  <a:lnTo>
                    <a:pt x="1215653" y="197722"/>
                  </a:lnTo>
                  <a:lnTo>
                    <a:pt x="1219136" y="197288"/>
                  </a:lnTo>
                  <a:lnTo>
                    <a:pt x="1222619" y="196857"/>
                  </a:lnTo>
                  <a:lnTo>
                    <a:pt x="1226102" y="196427"/>
                  </a:lnTo>
                  <a:lnTo>
                    <a:pt x="1229586" y="196000"/>
                  </a:lnTo>
                  <a:lnTo>
                    <a:pt x="1233069" y="195574"/>
                  </a:lnTo>
                  <a:lnTo>
                    <a:pt x="1236552" y="195151"/>
                  </a:lnTo>
                  <a:lnTo>
                    <a:pt x="1240035" y="194729"/>
                  </a:lnTo>
                  <a:lnTo>
                    <a:pt x="1240035" y="196848"/>
                  </a:lnTo>
                  <a:lnTo>
                    <a:pt x="1240035" y="198956"/>
                  </a:lnTo>
                  <a:lnTo>
                    <a:pt x="1243519" y="198529"/>
                  </a:lnTo>
                  <a:lnTo>
                    <a:pt x="1247002" y="198103"/>
                  </a:lnTo>
                  <a:lnTo>
                    <a:pt x="1250485" y="197680"/>
                  </a:lnTo>
                  <a:lnTo>
                    <a:pt x="1253968" y="197259"/>
                  </a:lnTo>
                  <a:lnTo>
                    <a:pt x="1257452" y="196839"/>
                  </a:lnTo>
                  <a:lnTo>
                    <a:pt x="1260935" y="196422"/>
                  </a:lnTo>
                  <a:lnTo>
                    <a:pt x="1264418" y="196006"/>
                  </a:lnTo>
                  <a:lnTo>
                    <a:pt x="1267901" y="195592"/>
                  </a:lnTo>
                  <a:lnTo>
                    <a:pt x="1271385" y="196987"/>
                  </a:lnTo>
                  <a:lnTo>
                    <a:pt x="1274868" y="198369"/>
                  </a:lnTo>
                  <a:lnTo>
                    <a:pt x="1278351" y="199740"/>
                  </a:lnTo>
                  <a:lnTo>
                    <a:pt x="1281834" y="201098"/>
                  </a:lnTo>
                  <a:lnTo>
                    <a:pt x="1285318" y="200176"/>
                  </a:lnTo>
                  <a:lnTo>
                    <a:pt x="1288801" y="199257"/>
                  </a:lnTo>
                  <a:lnTo>
                    <a:pt x="1292284" y="198340"/>
                  </a:lnTo>
                  <a:lnTo>
                    <a:pt x="1295767" y="197427"/>
                  </a:lnTo>
                  <a:lnTo>
                    <a:pt x="1299251" y="196516"/>
                  </a:lnTo>
                  <a:lnTo>
                    <a:pt x="1302734" y="195609"/>
                  </a:lnTo>
                  <a:lnTo>
                    <a:pt x="1306217" y="194704"/>
                  </a:lnTo>
                  <a:lnTo>
                    <a:pt x="1309700" y="193801"/>
                  </a:lnTo>
                  <a:lnTo>
                    <a:pt x="1313184" y="194661"/>
                  </a:lnTo>
                  <a:lnTo>
                    <a:pt x="1316667" y="195515"/>
                  </a:lnTo>
                  <a:lnTo>
                    <a:pt x="1316667" y="195515"/>
                  </a:lnTo>
                  <a:lnTo>
                    <a:pt x="1320150" y="196363"/>
                  </a:lnTo>
                  <a:lnTo>
                    <a:pt x="1323633" y="197204"/>
                  </a:lnTo>
                  <a:lnTo>
                    <a:pt x="1323633" y="199177"/>
                  </a:lnTo>
                  <a:lnTo>
                    <a:pt x="1323633" y="201141"/>
                  </a:lnTo>
                  <a:lnTo>
                    <a:pt x="1323633" y="203095"/>
                  </a:lnTo>
                  <a:lnTo>
                    <a:pt x="1323633" y="205040"/>
                  </a:lnTo>
                  <a:lnTo>
                    <a:pt x="1323633" y="206975"/>
                  </a:lnTo>
                  <a:lnTo>
                    <a:pt x="1323633" y="208901"/>
                  </a:lnTo>
                  <a:lnTo>
                    <a:pt x="1327117" y="208964"/>
                  </a:lnTo>
                  <a:lnTo>
                    <a:pt x="1330600" y="209027"/>
                  </a:lnTo>
                  <a:lnTo>
                    <a:pt x="1334083" y="209089"/>
                  </a:lnTo>
                  <a:lnTo>
                    <a:pt x="1337566" y="209151"/>
                  </a:lnTo>
                  <a:lnTo>
                    <a:pt x="1341050" y="209213"/>
                  </a:lnTo>
                  <a:lnTo>
                    <a:pt x="1344533" y="209274"/>
                  </a:lnTo>
                  <a:lnTo>
                    <a:pt x="1348016" y="209335"/>
                  </a:lnTo>
                  <a:lnTo>
                    <a:pt x="1351499" y="209396"/>
                  </a:lnTo>
                  <a:lnTo>
                    <a:pt x="1354983" y="210159"/>
                  </a:lnTo>
                  <a:lnTo>
                    <a:pt x="1358466" y="210916"/>
                  </a:lnTo>
                  <a:lnTo>
                    <a:pt x="1358466" y="210916"/>
                  </a:lnTo>
                  <a:lnTo>
                    <a:pt x="1361949" y="211668"/>
                  </a:lnTo>
                  <a:lnTo>
                    <a:pt x="1365432" y="212415"/>
                  </a:lnTo>
                  <a:lnTo>
                    <a:pt x="1368916" y="211314"/>
                  </a:lnTo>
                  <a:lnTo>
                    <a:pt x="1372399" y="210216"/>
                  </a:lnTo>
                  <a:lnTo>
                    <a:pt x="1375882" y="209120"/>
                  </a:lnTo>
                  <a:lnTo>
                    <a:pt x="1379365" y="208027"/>
                  </a:lnTo>
                  <a:lnTo>
                    <a:pt x="1382849" y="206936"/>
                  </a:lnTo>
                  <a:lnTo>
                    <a:pt x="1386332" y="205848"/>
                  </a:lnTo>
                  <a:lnTo>
                    <a:pt x="1389815" y="204762"/>
                  </a:lnTo>
                  <a:lnTo>
                    <a:pt x="1393298" y="203679"/>
                  </a:lnTo>
                  <a:lnTo>
                    <a:pt x="1393298" y="205524"/>
                  </a:lnTo>
                  <a:lnTo>
                    <a:pt x="1393298" y="207361"/>
                  </a:lnTo>
                  <a:lnTo>
                    <a:pt x="1393298" y="209189"/>
                  </a:lnTo>
                  <a:lnTo>
                    <a:pt x="1393298" y="211009"/>
                  </a:lnTo>
                  <a:lnTo>
                    <a:pt x="1393298" y="212821"/>
                  </a:lnTo>
                  <a:lnTo>
                    <a:pt x="1393298" y="214624"/>
                  </a:lnTo>
                  <a:lnTo>
                    <a:pt x="1393298" y="216419"/>
                  </a:lnTo>
                  <a:lnTo>
                    <a:pt x="1393298" y="218206"/>
                  </a:lnTo>
                  <a:lnTo>
                    <a:pt x="1393298" y="219985"/>
                  </a:lnTo>
                  <a:lnTo>
                    <a:pt x="1393298" y="221756"/>
                  </a:lnTo>
                  <a:lnTo>
                    <a:pt x="1393298" y="223519"/>
                  </a:lnTo>
                  <a:lnTo>
                    <a:pt x="1393298" y="225274"/>
                  </a:lnTo>
                  <a:lnTo>
                    <a:pt x="1396782" y="226381"/>
                  </a:lnTo>
                  <a:lnTo>
                    <a:pt x="1400265" y="227480"/>
                  </a:lnTo>
                  <a:lnTo>
                    <a:pt x="1403748" y="228571"/>
                  </a:lnTo>
                  <a:lnTo>
                    <a:pt x="1407231" y="229653"/>
                  </a:lnTo>
                  <a:lnTo>
                    <a:pt x="1410715" y="231578"/>
                  </a:lnTo>
                  <a:lnTo>
                    <a:pt x="1414198" y="233485"/>
                  </a:lnTo>
                  <a:lnTo>
                    <a:pt x="1417681" y="235373"/>
                  </a:lnTo>
                  <a:lnTo>
                    <a:pt x="1421164" y="237242"/>
                  </a:lnTo>
                  <a:lnTo>
                    <a:pt x="1424648" y="236191"/>
                  </a:lnTo>
                  <a:lnTo>
                    <a:pt x="1428131" y="235142"/>
                  </a:lnTo>
                  <a:lnTo>
                    <a:pt x="1431614" y="234095"/>
                  </a:lnTo>
                  <a:lnTo>
                    <a:pt x="1435097" y="233050"/>
                  </a:lnTo>
                  <a:lnTo>
                    <a:pt x="1438580" y="232008"/>
                  </a:lnTo>
                  <a:lnTo>
                    <a:pt x="1442064" y="230967"/>
                  </a:lnTo>
                  <a:lnTo>
                    <a:pt x="1445547" y="229930"/>
                  </a:lnTo>
                  <a:lnTo>
                    <a:pt x="1449030" y="228894"/>
                  </a:lnTo>
                  <a:lnTo>
                    <a:pt x="1452513" y="227860"/>
                  </a:lnTo>
                  <a:lnTo>
                    <a:pt x="1455997" y="226829"/>
                  </a:lnTo>
                  <a:lnTo>
                    <a:pt x="1459480" y="225800"/>
                  </a:lnTo>
                  <a:lnTo>
                    <a:pt x="1462963" y="224773"/>
                  </a:lnTo>
                  <a:lnTo>
                    <a:pt x="1466446" y="223748"/>
                  </a:lnTo>
                  <a:lnTo>
                    <a:pt x="1469930" y="222726"/>
                  </a:lnTo>
                  <a:lnTo>
                    <a:pt x="1473413" y="221706"/>
                  </a:lnTo>
                  <a:lnTo>
                    <a:pt x="1476896" y="220687"/>
                  </a:lnTo>
                  <a:lnTo>
                    <a:pt x="1476896" y="222355"/>
                  </a:lnTo>
                  <a:lnTo>
                    <a:pt x="1476896" y="224016"/>
                  </a:lnTo>
                  <a:lnTo>
                    <a:pt x="1476896" y="225670"/>
                  </a:lnTo>
                  <a:lnTo>
                    <a:pt x="1476896" y="227317"/>
                  </a:lnTo>
                  <a:lnTo>
                    <a:pt x="1480379" y="227533"/>
                  </a:lnTo>
                  <a:lnTo>
                    <a:pt x="1483863" y="227749"/>
                  </a:lnTo>
                  <a:lnTo>
                    <a:pt x="1487346" y="227963"/>
                  </a:lnTo>
                  <a:lnTo>
                    <a:pt x="1490829" y="228176"/>
                  </a:lnTo>
                  <a:lnTo>
                    <a:pt x="1490829" y="229797"/>
                  </a:lnTo>
                  <a:lnTo>
                    <a:pt x="1490829" y="231411"/>
                  </a:lnTo>
                  <a:lnTo>
                    <a:pt x="1490829" y="233019"/>
                  </a:lnTo>
                  <a:lnTo>
                    <a:pt x="1490829" y="234620"/>
                  </a:lnTo>
                  <a:lnTo>
                    <a:pt x="1490829" y="236214"/>
                  </a:lnTo>
                  <a:lnTo>
                    <a:pt x="1490829" y="237802"/>
                  </a:lnTo>
                  <a:lnTo>
                    <a:pt x="1490829" y="239383"/>
                  </a:lnTo>
                  <a:lnTo>
                    <a:pt x="1494312" y="238381"/>
                  </a:lnTo>
                  <a:lnTo>
                    <a:pt x="1497796" y="237382"/>
                  </a:lnTo>
                  <a:lnTo>
                    <a:pt x="1501279" y="236384"/>
                  </a:lnTo>
                  <a:lnTo>
                    <a:pt x="1504762" y="235388"/>
                  </a:lnTo>
                  <a:lnTo>
                    <a:pt x="1508245" y="235184"/>
                  </a:lnTo>
                  <a:lnTo>
                    <a:pt x="1511729" y="234980"/>
                  </a:lnTo>
                  <a:lnTo>
                    <a:pt x="1515212" y="234778"/>
                  </a:lnTo>
                  <a:lnTo>
                    <a:pt x="1518695" y="234576"/>
                  </a:lnTo>
                  <a:lnTo>
                    <a:pt x="1522178" y="234375"/>
                  </a:lnTo>
                  <a:lnTo>
                    <a:pt x="1525662" y="234175"/>
                  </a:lnTo>
                  <a:lnTo>
                    <a:pt x="1529145" y="233975"/>
                  </a:lnTo>
                  <a:lnTo>
                    <a:pt x="1532628" y="233777"/>
                  </a:lnTo>
                  <a:lnTo>
                    <a:pt x="1536111" y="233579"/>
                  </a:lnTo>
                  <a:lnTo>
                    <a:pt x="1539595" y="233382"/>
                  </a:lnTo>
                  <a:lnTo>
                    <a:pt x="1543078" y="233185"/>
                  </a:lnTo>
                  <a:lnTo>
                    <a:pt x="1546561" y="232990"/>
                  </a:lnTo>
                  <a:lnTo>
                    <a:pt x="1550044" y="232795"/>
                  </a:lnTo>
                  <a:lnTo>
                    <a:pt x="1553528" y="232601"/>
                  </a:lnTo>
                  <a:lnTo>
                    <a:pt x="1557011" y="232408"/>
                  </a:lnTo>
                  <a:lnTo>
                    <a:pt x="1560494" y="232216"/>
                  </a:lnTo>
                  <a:lnTo>
                    <a:pt x="1563977" y="232024"/>
                  </a:lnTo>
                  <a:lnTo>
                    <a:pt x="1567461" y="231834"/>
                  </a:lnTo>
                  <a:lnTo>
                    <a:pt x="1570944" y="231643"/>
                  </a:lnTo>
                  <a:lnTo>
                    <a:pt x="1574427" y="231454"/>
                  </a:lnTo>
                  <a:lnTo>
                    <a:pt x="1577910" y="233543"/>
                  </a:lnTo>
                  <a:lnTo>
                    <a:pt x="1581394" y="235611"/>
                  </a:lnTo>
                  <a:lnTo>
                    <a:pt x="1584877" y="237659"/>
                  </a:lnTo>
                  <a:lnTo>
                    <a:pt x="1588360" y="239688"/>
                  </a:lnTo>
                  <a:lnTo>
                    <a:pt x="1591843" y="239487"/>
                  </a:lnTo>
                  <a:lnTo>
                    <a:pt x="1595327" y="239287"/>
                  </a:lnTo>
                  <a:lnTo>
                    <a:pt x="1598810" y="239087"/>
                  </a:lnTo>
                  <a:lnTo>
                    <a:pt x="1602293" y="238889"/>
                  </a:lnTo>
                  <a:lnTo>
                    <a:pt x="1602293" y="240356"/>
                  </a:lnTo>
                  <a:lnTo>
                    <a:pt x="1602293" y="241818"/>
                  </a:lnTo>
                  <a:lnTo>
                    <a:pt x="1602293" y="243274"/>
                  </a:lnTo>
                  <a:lnTo>
                    <a:pt x="1602293" y="244724"/>
                  </a:lnTo>
                  <a:lnTo>
                    <a:pt x="1602293" y="246170"/>
                  </a:lnTo>
                  <a:lnTo>
                    <a:pt x="1602293" y="247609"/>
                  </a:lnTo>
                  <a:lnTo>
                    <a:pt x="1602293" y="249043"/>
                  </a:lnTo>
                  <a:lnTo>
                    <a:pt x="1602293" y="250472"/>
                  </a:lnTo>
                  <a:lnTo>
                    <a:pt x="1605776" y="252385"/>
                  </a:lnTo>
                  <a:lnTo>
                    <a:pt x="1609260" y="254280"/>
                  </a:lnTo>
                  <a:lnTo>
                    <a:pt x="1612743" y="256158"/>
                  </a:lnTo>
                  <a:lnTo>
                    <a:pt x="1616226" y="258018"/>
                  </a:lnTo>
                  <a:lnTo>
                    <a:pt x="1619709" y="258827"/>
                  </a:lnTo>
                  <a:lnTo>
                    <a:pt x="1623193" y="259632"/>
                  </a:lnTo>
                  <a:lnTo>
                    <a:pt x="1626676" y="260431"/>
                  </a:lnTo>
                  <a:lnTo>
                    <a:pt x="1630159" y="261225"/>
                  </a:lnTo>
                  <a:lnTo>
                    <a:pt x="1630159" y="262585"/>
                  </a:lnTo>
                  <a:lnTo>
                    <a:pt x="1630159" y="263940"/>
                  </a:lnTo>
                  <a:lnTo>
                    <a:pt x="1630159" y="265289"/>
                  </a:lnTo>
                  <a:lnTo>
                    <a:pt x="1630159" y="266634"/>
                  </a:lnTo>
                  <a:lnTo>
                    <a:pt x="1630159" y="267974"/>
                  </a:lnTo>
                  <a:lnTo>
                    <a:pt x="1633642" y="267846"/>
                  </a:lnTo>
                  <a:lnTo>
                    <a:pt x="1637126" y="267718"/>
                  </a:lnTo>
                  <a:lnTo>
                    <a:pt x="1640609" y="267590"/>
                  </a:lnTo>
                  <a:lnTo>
                    <a:pt x="1644092" y="267464"/>
                  </a:lnTo>
                  <a:lnTo>
                    <a:pt x="1647575" y="267337"/>
                  </a:lnTo>
                  <a:lnTo>
                    <a:pt x="1651059" y="267211"/>
                  </a:lnTo>
                  <a:lnTo>
                    <a:pt x="1654542" y="267086"/>
                  </a:lnTo>
                  <a:lnTo>
                    <a:pt x="1658025" y="266961"/>
                  </a:lnTo>
                  <a:lnTo>
                    <a:pt x="1661508" y="266837"/>
                  </a:lnTo>
                  <a:lnTo>
                    <a:pt x="1664992" y="266713"/>
                  </a:lnTo>
                  <a:lnTo>
                    <a:pt x="1668475" y="266589"/>
                  </a:lnTo>
                  <a:lnTo>
                    <a:pt x="1671958" y="266466"/>
                  </a:lnTo>
                  <a:lnTo>
                    <a:pt x="1671958" y="267773"/>
                  </a:lnTo>
                  <a:lnTo>
                    <a:pt x="1671958" y="269076"/>
                  </a:lnTo>
                  <a:lnTo>
                    <a:pt x="1671958" y="270374"/>
                  </a:lnTo>
                  <a:lnTo>
                    <a:pt x="1671958" y="271667"/>
                  </a:lnTo>
                  <a:lnTo>
                    <a:pt x="1671958" y="272956"/>
                  </a:lnTo>
                  <a:lnTo>
                    <a:pt x="1671958" y="274240"/>
                  </a:lnTo>
                  <a:lnTo>
                    <a:pt x="1671958" y="275520"/>
                  </a:lnTo>
                  <a:lnTo>
                    <a:pt x="1671958" y="276795"/>
                  </a:lnTo>
                  <a:lnTo>
                    <a:pt x="1671958" y="278066"/>
                  </a:lnTo>
                  <a:lnTo>
                    <a:pt x="1675441" y="278767"/>
                  </a:lnTo>
                  <a:lnTo>
                    <a:pt x="1678925" y="279463"/>
                  </a:lnTo>
                  <a:lnTo>
                    <a:pt x="1682408" y="280156"/>
                  </a:lnTo>
                  <a:lnTo>
                    <a:pt x="1685891" y="280844"/>
                  </a:lnTo>
                  <a:lnTo>
                    <a:pt x="1685891" y="282091"/>
                  </a:lnTo>
                  <a:lnTo>
                    <a:pt x="1685891" y="283333"/>
                  </a:lnTo>
                  <a:lnTo>
                    <a:pt x="1685891" y="284571"/>
                  </a:lnTo>
                  <a:lnTo>
                    <a:pt x="1685891" y="285804"/>
                  </a:lnTo>
                  <a:lnTo>
                    <a:pt x="1685891" y="287034"/>
                  </a:lnTo>
                  <a:lnTo>
                    <a:pt x="1685891" y="288259"/>
                  </a:lnTo>
                  <a:lnTo>
                    <a:pt x="1685891" y="289480"/>
                  </a:lnTo>
                  <a:lnTo>
                    <a:pt x="1685891" y="290697"/>
                  </a:lnTo>
                  <a:lnTo>
                    <a:pt x="1685891" y="291910"/>
                  </a:lnTo>
                  <a:lnTo>
                    <a:pt x="1685891" y="293119"/>
                  </a:lnTo>
                  <a:lnTo>
                    <a:pt x="1685891" y="294323"/>
                  </a:lnTo>
                  <a:lnTo>
                    <a:pt x="1685891" y="295524"/>
                  </a:lnTo>
                  <a:lnTo>
                    <a:pt x="1685891" y="296721"/>
                  </a:lnTo>
                  <a:lnTo>
                    <a:pt x="1685891" y="297913"/>
                  </a:lnTo>
                  <a:lnTo>
                    <a:pt x="1685891" y="299102"/>
                  </a:lnTo>
                  <a:lnTo>
                    <a:pt x="1685891" y="300286"/>
                  </a:lnTo>
                  <a:lnTo>
                    <a:pt x="1685891" y="301467"/>
                  </a:lnTo>
                  <a:lnTo>
                    <a:pt x="1685891" y="302643"/>
                  </a:lnTo>
                  <a:lnTo>
                    <a:pt x="1689374" y="302951"/>
                  </a:lnTo>
                  <a:lnTo>
                    <a:pt x="1692858" y="303257"/>
                  </a:lnTo>
                  <a:lnTo>
                    <a:pt x="1692858" y="303257"/>
                  </a:lnTo>
                  <a:lnTo>
                    <a:pt x="1696341" y="303561"/>
                  </a:lnTo>
                  <a:lnTo>
                    <a:pt x="1699824" y="303864"/>
                  </a:lnTo>
                  <a:lnTo>
                    <a:pt x="1703307" y="304165"/>
                  </a:lnTo>
                  <a:lnTo>
                    <a:pt x="1706791" y="304465"/>
                  </a:lnTo>
                  <a:lnTo>
                    <a:pt x="1706791" y="304465"/>
                  </a:lnTo>
                  <a:lnTo>
                    <a:pt x="1710274" y="304764"/>
                  </a:lnTo>
                  <a:lnTo>
                    <a:pt x="1713757" y="305061"/>
                  </a:lnTo>
                  <a:lnTo>
                    <a:pt x="1717240" y="305642"/>
                  </a:lnTo>
                  <a:lnTo>
                    <a:pt x="1720723" y="306220"/>
                  </a:lnTo>
                  <a:lnTo>
                    <a:pt x="1724207" y="306795"/>
                  </a:lnTo>
                  <a:lnTo>
                    <a:pt x="1727690" y="307367"/>
                  </a:lnTo>
                  <a:lnTo>
                    <a:pt x="1731173" y="307935"/>
                  </a:lnTo>
                  <a:lnTo>
                    <a:pt x="1734656" y="308501"/>
                  </a:lnTo>
                  <a:lnTo>
                    <a:pt x="1738140" y="309063"/>
                  </a:lnTo>
                  <a:lnTo>
                    <a:pt x="1741623" y="309621"/>
                  </a:lnTo>
                  <a:lnTo>
                    <a:pt x="1745106" y="309343"/>
                  </a:lnTo>
                  <a:lnTo>
                    <a:pt x="1748589" y="309066"/>
                  </a:lnTo>
                  <a:lnTo>
                    <a:pt x="1752073" y="308789"/>
                  </a:lnTo>
                  <a:lnTo>
                    <a:pt x="1755556" y="308514"/>
                  </a:lnTo>
                  <a:lnTo>
                    <a:pt x="1759039" y="308239"/>
                  </a:lnTo>
                  <a:lnTo>
                    <a:pt x="1762522" y="307965"/>
                  </a:lnTo>
                  <a:lnTo>
                    <a:pt x="1766006" y="307692"/>
                  </a:lnTo>
                  <a:lnTo>
                    <a:pt x="1769489" y="307420"/>
                  </a:lnTo>
                  <a:lnTo>
                    <a:pt x="1772972" y="306965"/>
                  </a:lnTo>
                  <a:lnTo>
                    <a:pt x="1776455" y="306511"/>
                  </a:lnTo>
                  <a:lnTo>
                    <a:pt x="1779939" y="306059"/>
                  </a:lnTo>
                  <a:lnTo>
                    <a:pt x="1783422" y="305607"/>
                  </a:lnTo>
                  <a:lnTo>
                    <a:pt x="1786905" y="305157"/>
                  </a:lnTo>
                  <a:lnTo>
                    <a:pt x="1790388" y="304708"/>
                  </a:lnTo>
                  <a:lnTo>
                    <a:pt x="1793872" y="304260"/>
                  </a:lnTo>
                  <a:lnTo>
                    <a:pt x="1797355" y="303813"/>
                  </a:lnTo>
                  <a:lnTo>
                    <a:pt x="1800838" y="303367"/>
                  </a:lnTo>
                  <a:lnTo>
                    <a:pt x="1804321" y="302923"/>
                  </a:lnTo>
                  <a:lnTo>
                    <a:pt x="1807805" y="302480"/>
                  </a:lnTo>
                  <a:lnTo>
                    <a:pt x="1811288" y="302037"/>
                  </a:lnTo>
                  <a:lnTo>
                    <a:pt x="1814771" y="302052"/>
                  </a:lnTo>
                  <a:lnTo>
                    <a:pt x="1818254" y="302067"/>
                  </a:lnTo>
                  <a:lnTo>
                    <a:pt x="1821738" y="302081"/>
                  </a:lnTo>
                  <a:lnTo>
                    <a:pt x="1825221" y="302096"/>
                  </a:lnTo>
                  <a:lnTo>
                    <a:pt x="1825221" y="303181"/>
                  </a:lnTo>
                  <a:lnTo>
                    <a:pt x="1825221" y="304263"/>
                  </a:lnTo>
                  <a:lnTo>
                    <a:pt x="1825221" y="305341"/>
                  </a:lnTo>
                  <a:lnTo>
                    <a:pt x="1825221" y="306416"/>
                  </a:lnTo>
                  <a:lnTo>
                    <a:pt x="1825221" y="307488"/>
                  </a:lnTo>
                  <a:lnTo>
                    <a:pt x="1828704" y="309090"/>
                  </a:lnTo>
                  <a:lnTo>
                    <a:pt x="1832187" y="310679"/>
                  </a:lnTo>
                  <a:lnTo>
                    <a:pt x="1835671" y="312255"/>
                  </a:lnTo>
                  <a:lnTo>
                    <a:pt x="1839154" y="313818"/>
                  </a:lnTo>
                  <a:lnTo>
                    <a:pt x="1842637" y="313463"/>
                  </a:lnTo>
                  <a:lnTo>
                    <a:pt x="1846120" y="313109"/>
                  </a:lnTo>
                  <a:lnTo>
                    <a:pt x="1849604" y="312756"/>
                  </a:lnTo>
                  <a:lnTo>
                    <a:pt x="1853087" y="312404"/>
                  </a:lnTo>
                  <a:lnTo>
                    <a:pt x="1856570" y="312053"/>
                  </a:lnTo>
                  <a:lnTo>
                    <a:pt x="1860053" y="311703"/>
                  </a:lnTo>
                  <a:lnTo>
                    <a:pt x="1863537" y="311353"/>
                  </a:lnTo>
                  <a:lnTo>
                    <a:pt x="1867020" y="311005"/>
                  </a:lnTo>
                  <a:lnTo>
                    <a:pt x="1870503" y="310658"/>
                  </a:lnTo>
                  <a:lnTo>
                    <a:pt x="1873986" y="310311"/>
                  </a:lnTo>
                  <a:lnTo>
                    <a:pt x="1877470" y="309966"/>
                  </a:lnTo>
                  <a:lnTo>
                    <a:pt x="1880953" y="309621"/>
                  </a:lnTo>
                  <a:lnTo>
                    <a:pt x="1884436" y="309364"/>
                  </a:lnTo>
                  <a:lnTo>
                    <a:pt x="1887919" y="309107"/>
                  </a:lnTo>
                  <a:lnTo>
                    <a:pt x="1891403" y="308851"/>
                  </a:lnTo>
                  <a:lnTo>
                    <a:pt x="1894886" y="308595"/>
                  </a:lnTo>
                  <a:lnTo>
                    <a:pt x="1898369" y="308341"/>
                  </a:lnTo>
                  <a:lnTo>
                    <a:pt x="1901852" y="308087"/>
                  </a:lnTo>
                  <a:lnTo>
                    <a:pt x="1905336" y="307834"/>
                  </a:lnTo>
                  <a:lnTo>
                    <a:pt x="1908819" y="307581"/>
                  </a:lnTo>
                  <a:lnTo>
                    <a:pt x="1912302" y="307330"/>
                  </a:lnTo>
                  <a:lnTo>
                    <a:pt x="1915785" y="307079"/>
                  </a:lnTo>
                  <a:lnTo>
                    <a:pt x="1919269" y="306829"/>
                  </a:lnTo>
                  <a:lnTo>
                    <a:pt x="1922752" y="306579"/>
                  </a:lnTo>
                  <a:lnTo>
                    <a:pt x="1926235" y="306585"/>
                  </a:lnTo>
                  <a:lnTo>
                    <a:pt x="1929718" y="306590"/>
                  </a:lnTo>
                  <a:lnTo>
                    <a:pt x="1933202" y="306596"/>
                  </a:lnTo>
                  <a:lnTo>
                    <a:pt x="1936685" y="306601"/>
                  </a:lnTo>
                  <a:lnTo>
                    <a:pt x="1940168" y="307363"/>
                  </a:lnTo>
                  <a:lnTo>
                    <a:pt x="1943651" y="308120"/>
                  </a:lnTo>
                  <a:lnTo>
                    <a:pt x="1947135" y="308873"/>
                  </a:lnTo>
                  <a:lnTo>
                    <a:pt x="1950618" y="309621"/>
                  </a:lnTo>
                  <a:lnTo>
                    <a:pt x="1954101" y="310366"/>
                  </a:lnTo>
                  <a:lnTo>
                    <a:pt x="1957584" y="311106"/>
                  </a:lnTo>
                  <a:lnTo>
                    <a:pt x="1961068" y="311842"/>
                  </a:lnTo>
                  <a:lnTo>
                    <a:pt x="1964551" y="328839"/>
                  </a:lnTo>
                  <a:lnTo>
                    <a:pt x="1968034" y="329738"/>
                  </a:lnTo>
                  <a:lnTo>
                    <a:pt x="1971517" y="330631"/>
                  </a:lnTo>
                  <a:lnTo>
                    <a:pt x="1975001" y="331518"/>
                  </a:lnTo>
                  <a:lnTo>
                    <a:pt x="1978484" y="332400"/>
                  </a:lnTo>
                  <a:lnTo>
                    <a:pt x="1981967" y="332819"/>
                  </a:lnTo>
                  <a:lnTo>
                    <a:pt x="1985450" y="333237"/>
                  </a:lnTo>
                  <a:lnTo>
                    <a:pt x="1988934" y="333652"/>
                  </a:lnTo>
                  <a:lnTo>
                    <a:pt x="1992417" y="334065"/>
                  </a:lnTo>
                  <a:lnTo>
                    <a:pt x="1995900" y="333647"/>
                  </a:lnTo>
                  <a:lnTo>
                    <a:pt x="1999383" y="333229"/>
                  </a:lnTo>
                  <a:lnTo>
                    <a:pt x="2002867" y="332812"/>
                  </a:lnTo>
                  <a:lnTo>
                    <a:pt x="2006350" y="332396"/>
                  </a:lnTo>
                  <a:lnTo>
                    <a:pt x="2009833" y="331981"/>
                  </a:lnTo>
                  <a:lnTo>
                    <a:pt x="2013316" y="331567"/>
                  </a:lnTo>
                  <a:lnTo>
                    <a:pt x="2013316" y="331567"/>
                  </a:lnTo>
                  <a:lnTo>
                    <a:pt x="2016799" y="331154"/>
                  </a:lnTo>
                  <a:lnTo>
                    <a:pt x="2020283" y="330741"/>
                  </a:lnTo>
                  <a:lnTo>
                    <a:pt x="2023766" y="330330"/>
                  </a:lnTo>
                  <a:lnTo>
                    <a:pt x="2027249" y="329920"/>
                  </a:lnTo>
                  <a:lnTo>
                    <a:pt x="2030732" y="329510"/>
                  </a:lnTo>
                  <a:lnTo>
                    <a:pt x="2034216" y="329102"/>
                  </a:lnTo>
                  <a:lnTo>
                    <a:pt x="2034216" y="330002"/>
                  </a:lnTo>
                  <a:lnTo>
                    <a:pt x="2034216" y="330900"/>
                  </a:lnTo>
                  <a:lnTo>
                    <a:pt x="2034216" y="331796"/>
                  </a:lnTo>
                  <a:lnTo>
                    <a:pt x="2034216" y="332689"/>
                  </a:lnTo>
                  <a:lnTo>
                    <a:pt x="2034216" y="333580"/>
                  </a:lnTo>
                  <a:lnTo>
                    <a:pt x="2037699" y="333763"/>
                  </a:lnTo>
                  <a:lnTo>
                    <a:pt x="2041182" y="333945"/>
                  </a:lnTo>
                  <a:lnTo>
                    <a:pt x="2044665" y="334126"/>
                  </a:lnTo>
                  <a:lnTo>
                    <a:pt x="2048149" y="334306"/>
                  </a:lnTo>
                  <a:lnTo>
                    <a:pt x="2048149" y="335187"/>
                  </a:lnTo>
                  <a:lnTo>
                    <a:pt x="2048149" y="336065"/>
                  </a:lnTo>
                  <a:lnTo>
                    <a:pt x="2048149" y="336941"/>
                  </a:lnTo>
                  <a:lnTo>
                    <a:pt x="2048149" y="337815"/>
                  </a:lnTo>
                  <a:lnTo>
                    <a:pt x="2048149" y="338686"/>
                  </a:lnTo>
                  <a:lnTo>
                    <a:pt x="2048149" y="339556"/>
                  </a:lnTo>
                  <a:lnTo>
                    <a:pt x="2048149" y="340423"/>
                  </a:lnTo>
                  <a:lnTo>
                    <a:pt x="2048149" y="341287"/>
                  </a:lnTo>
                  <a:lnTo>
                    <a:pt x="2048149" y="342150"/>
                  </a:lnTo>
                  <a:lnTo>
                    <a:pt x="2048149" y="343010"/>
                  </a:lnTo>
                  <a:lnTo>
                    <a:pt x="2048149" y="343868"/>
                  </a:lnTo>
                  <a:lnTo>
                    <a:pt x="2048149" y="344724"/>
                  </a:lnTo>
                  <a:lnTo>
                    <a:pt x="2048149" y="345578"/>
                  </a:lnTo>
                  <a:lnTo>
                    <a:pt x="2048149" y="346429"/>
                  </a:lnTo>
                  <a:lnTo>
                    <a:pt x="2048149" y="347278"/>
                  </a:lnTo>
                  <a:lnTo>
                    <a:pt x="2048149" y="348125"/>
                  </a:lnTo>
                  <a:lnTo>
                    <a:pt x="2048149" y="348970"/>
                  </a:lnTo>
                  <a:lnTo>
                    <a:pt x="2048149" y="349813"/>
                  </a:lnTo>
                  <a:lnTo>
                    <a:pt x="2048149" y="350653"/>
                  </a:lnTo>
                  <a:lnTo>
                    <a:pt x="2048149" y="351492"/>
                  </a:lnTo>
                  <a:lnTo>
                    <a:pt x="2048149" y="352328"/>
                  </a:lnTo>
                  <a:lnTo>
                    <a:pt x="2048149" y="353162"/>
                  </a:lnTo>
                  <a:lnTo>
                    <a:pt x="2051632" y="353301"/>
                  </a:lnTo>
                  <a:lnTo>
                    <a:pt x="2055115" y="353439"/>
                  </a:lnTo>
                  <a:lnTo>
                    <a:pt x="2058598" y="353576"/>
                  </a:lnTo>
                  <a:lnTo>
                    <a:pt x="2062082" y="353713"/>
                  </a:lnTo>
                  <a:lnTo>
                    <a:pt x="2065565" y="353850"/>
                  </a:lnTo>
                  <a:lnTo>
                    <a:pt x="2069048" y="353986"/>
                  </a:lnTo>
                  <a:lnTo>
                    <a:pt x="2072531" y="354121"/>
                  </a:lnTo>
                  <a:lnTo>
                    <a:pt x="2076015" y="354256"/>
                  </a:lnTo>
                  <a:lnTo>
                    <a:pt x="2079498" y="353981"/>
                  </a:lnTo>
                  <a:lnTo>
                    <a:pt x="2082981" y="353708"/>
                  </a:lnTo>
                  <a:lnTo>
                    <a:pt x="2086464" y="353435"/>
                  </a:lnTo>
                  <a:lnTo>
                    <a:pt x="2089948" y="353162"/>
                  </a:lnTo>
                  <a:lnTo>
                    <a:pt x="2093431" y="352890"/>
                  </a:lnTo>
                  <a:lnTo>
                    <a:pt x="2096914" y="352619"/>
                  </a:lnTo>
                  <a:lnTo>
                    <a:pt x="2100397" y="352349"/>
                  </a:lnTo>
                  <a:lnTo>
                    <a:pt x="2103881" y="352079"/>
                  </a:lnTo>
                  <a:lnTo>
                    <a:pt x="2107364" y="351810"/>
                  </a:lnTo>
                  <a:lnTo>
                    <a:pt x="2110847" y="351541"/>
                  </a:lnTo>
                  <a:lnTo>
                    <a:pt x="2114330" y="351274"/>
                  </a:lnTo>
                  <a:lnTo>
                    <a:pt x="2117814" y="351007"/>
                  </a:lnTo>
                  <a:lnTo>
                    <a:pt x="2121297" y="350841"/>
                  </a:lnTo>
                  <a:lnTo>
                    <a:pt x="2124780" y="350677"/>
                  </a:lnTo>
                  <a:lnTo>
                    <a:pt x="2128263" y="350512"/>
                  </a:lnTo>
                  <a:lnTo>
                    <a:pt x="2131747" y="350349"/>
                  </a:lnTo>
                  <a:lnTo>
                    <a:pt x="2135230" y="350185"/>
                  </a:lnTo>
                  <a:lnTo>
                    <a:pt x="2138713" y="350022"/>
                  </a:lnTo>
                  <a:lnTo>
                    <a:pt x="2142196" y="349860"/>
                  </a:lnTo>
                  <a:lnTo>
                    <a:pt x="2145680" y="349698"/>
                  </a:lnTo>
                  <a:lnTo>
                    <a:pt x="2149163" y="350838"/>
                  </a:lnTo>
                  <a:lnTo>
                    <a:pt x="2152646" y="351971"/>
                  </a:lnTo>
                  <a:lnTo>
                    <a:pt x="2156129" y="353096"/>
                  </a:lnTo>
                  <a:lnTo>
                    <a:pt x="2159613" y="354214"/>
                  </a:lnTo>
                  <a:lnTo>
                    <a:pt x="2159613" y="355000"/>
                  </a:lnTo>
                  <a:lnTo>
                    <a:pt x="2159613" y="355785"/>
                  </a:lnTo>
                  <a:lnTo>
                    <a:pt x="2163096" y="355618"/>
                  </a:lnTo>
                  <a:lnTo>
                    <a:pt x="2166579" y="355451"/>
                  </a:lnTo>
                  <a:lnTo>
                    <a:pt x="2170062" y="355285"/>
                  </a:lnTo>
                  <a:lnTo>
                    <a:pt x="2173546" y="355119"/>
                  </a:lnTo>
                  <a:lnTo>
                    <a:pt x="2177029" y="354953"/>
                  </a:lnTo>
                  <a:lnTo>
                    <a:pt x="2180512" y="354788"/>
                  </a:lnTo>
                  <a:lnTo>
                    <a:pt x="2183995" y="354624"/>
                  </a:lnTo>
                  <a:lnTo>
                    <a:pt x="2187479" y="354459"/>
                  </a:lnTo>
                  <a:lnTo>
                    <a:pt x="2190962" y="354974"/>
                  </a:lnTo>
                  <a:lnTo>
                    <a:pt x="2194445" y="355486"/>
                  </a:lnTo>
                  <a:lnTo>
                    <a:pt x="2197928" y="355996"/>
                  </a:lnTo>
                  <a:lnTo>
                    <a:pt x="2201412" y="356503"/>
                  </a:lnTo>
                  <a:lnTo>
                    <a:pt x="2204895" y="356530"/>
                  </a:lnTo>
                  <a:lnTo>
                    <a:pt x="2208378" y="356557"/>
                  </a:lnTo>
                  <a:lnTo>
                    <a:pt x="2211861" y="356583"/>
                  </a:lnTo>
                  <a:lnTo>
                    <a:pt x="2215345" y="356610"/>
                  </a:lnTo>
                  <a:lnTo>
                    <a:pt x="2218828" y="356636"/>
                  </a:lnTo>
                  <a:lnTo>
                    <a:pt x="2222311" y="356662"/>
                  </a:lnTo>
                  <a:lnTo>
                    <a:pt x="2225794" y="356688"/>
                  </a:lnTo>
                  <a:lnTo>
                    <a:pt x="2229278" y="356714"/>
                  </a:lnTo>
                  <a:lnTo>
                    <a:pt x="2229278" y="357470"/>
                  </a:lnTo>
                  <a:lnTo>
                    <a:pt x="2229278" y="358225"/>
                  </a:lnTo>
                  <a:lnTo>
                    <a:pt x="2229278" y="358978"/>
                  </a:lnTo>
                  <a:lnTo>
                    <a:pt x="2229278" y="359728"/>
                  </a:lnTo>
                  <a:lnTo>
                    <a:pt x="2229278" y="360478"/>
                  </a:lnTo>
                  <a:lnTo>
                    <a:pt x="2229278" y="361225"/>
                  </a:lnTo>
                  <a:lnTo>
                    <a:pt x="2229278" y="361971"/>
                  </a:lnTo>
                  <a:lnTo>
                    <a:pt x="2229278" y="362715"/>
                  </a:lnTo>
                  <a:lnTo>
                    <a:pt x="2229278" y="363457"/>
                  </a:lnTo>
                  <a:lnTo>
                    <a:pt x="2229278" y="364198"/>
                  </a:lnTo>
                  <a:lnTo>
                    <a:pt x="2229278" y="364937"/>
                  </a:lnTo>
                  <a:lnTo>
                    <a:pt x="2232761" y="365409"/>
                  </a:lnTo>
                  <a:lnTo>
                    <a:pt x="2236244" y="365880"/>
                  </a:lnTo>
                  <a:lnTo>
                    <a:pt x="2239727" y="366349"/>
                  </a:lnTo>
                  <a:lnTo>
                    <a:pt x="2243211" y="366815"/>
                  </a:lnTo>
                  <a:lnTo>
                    <a:pt x="2246694" y="367824"/>
                  </a:lnTo>
                  <a:lnTo>
                    <a:pt x="2250177" y="368827"/>
                  </a:lnTo>
                  <a:lnTo>
                    <a:pt x="2253660" y="369823"/>
                  </a:lnTo>
                  <a:lnTo>
                    <a:pt x="2257144" y="370814"/>
                  </a:lnTo>
                  <a:lnTo>
                    <a:pt x="2257144" y="371528"/>
                  </a:lnTo>
                  <a:lnTo>
                    <a:pt x="2257144" y="372242"/>
                  </a:lnTo>
                  <a:lnTo>
                    <a:pt x="2257144" y="372953"/>
                  </a:lnTo>
                  <a:lnTo>
                    <a:pt x="2257144" y="373663"/>
                  </a:lnTo>
                  <a:lnTo>
                    <a:pt x="2257144" y="374372"/>
                  </a:lnTo>
                  <a:lnTo>
                    <a:pt x="2257144" y="375078"/>
                  </a:lnTo>
                  <a:lnTo>
                    <a:pt x="2257144" y="375784"/>
                  </a:lnTo>
                  <a:lnTo>
                    <a:pt x="2257144" y="376487"/>
                  </a:lnTo>
                  <a:lnTo>
                    <a:pt x="2257144" y="377189"/>
                  </a:lnTo>
                  <a:lnTo>
                    <a:pt x="2257144" y="377890"/>
                  </a:lnTo>
                  <a:lnTo>
                    <a:pt x="2257144" y="378589"/>
                  </a:lnTo>
                  <a:lnTo>
                    <a:pt x="2257144" y="379286"/>
                  </a:lnTo>
                  <a:lnTo>
                    <a:pt x="2257144" y="379982"/>
                  </a:lnTo>
                  <a:lnTo>
                    <a:pt x="2257144" y="380677"/>
                  </a:lnTo>
                  <a:lnTo>
                    <a:pt x="2257144" y="381369"/>
                  </a:lnTo>
                  <a:lnTo>
                    <a:pt x="2260627" y="382650"/>
                  </a:lnTo>
                  <a:lnTo>
                    <a:pt x="2264110" y="383921"/>
                  </a:lnTo>
                  <a:lnTo>
                    <a:pt x="2267593" y="385182"/>
                  </a:lnTo>
                  <a:lnTo>
                    <a:pt x="2271077" y="386435"/>
                  </a:lnTo>
                  <a:lnTo>
                    <a:pt x="2274560" y="385823"/>
                  </a:lnTo>
                  <a:lnTo>
                    <a:pt x="2278043" y="385212"/>
                  </a:lnTo>
                  <a:lnTo>
                    <a:pt x="2281526" y="384601"/>
                  </a:lnTo>
                  <a:lnTo>
                    <a:pt x="2285010" y="383991"/>
                  </a:lnTo>
                  <a:lnTo>
                    <a:pt x="2288493" y="384735"/>
                  </a:lnTo>
                  <a:lnTo>
                    <a:pt x="2291976" y="385475"/>
                  </a:lnTo>
                  <a:lnTo>
                    <a:pt x="2295459" y="386211"/>
                  </a:lnTo>
                  <a:lnTo>
                    <a:pt x="2298942" y="386944"/>
                  </a:lnTo>
                  <a:lnTo>
                    <a:pt x="2302426" y="386423"/>
                  </a:lnTo>
                  <a:lnTo>
                    <a:pt x="2305909" y="385902"/>
                  </a:lnTo>
                  <a:lnTo>
                    <a:pt x="2309392" y="385383"/>
                  </a:lnTo>
                  <a:lnTo>
                    <a:pt x="2312875" y="384864"/>
                  </a:lnTo>
                  <a:lnTo>
                    <a:pt x="2316359" y="384346"/>
                  </a:lnTo>
                  <a:lnTo>
                    <a:pt x="2319842" y="383829"/>
                  </a:lnTo>
                  <a:lnTo>
                    <a:pt x="2323325" y="383312"/>
                  </a:lnTo>
                  <a:lnTo>
                    <a:pt x="2326808" y="382796"/>
                  </a:lnTo>
                  <a:lnTo>
                    <a:pt x="2330292" y="382614"/>
                  </a:lnTo>
                  <a:lnTo>
                    <a:pt x="2333775" y="382434"/>
                  </a:lnTo>
                  <a:lnTo>
                    <a:pt x="2337258" y="382253"/>
                  </a:lnTo>
                  <a:lnTo>
                    <a:pt x="2340741" y="382073"/>
                  </a:lnTo>
                  <a:lnTo>
                    <a:pt x="2344225" y="381893"/>
                  </a:lnTo>
                  <a:lnTo>
                    <a:pt x="2347708" y="381714"/>
                  </a:lnTo>
                  <a:lnTo>
                    <a:pt x="2351191" y="381535"/>
                  </a:lnTo>
                  <a:lnTo>
                    <a:pt x="2354674" y="381357"/>
                  </a:lnTo>
                  <a:lnTo>
                    <a:pt x="2358158" y="381179"/>
                  </a:lnTo>
                  <a:lnTo>
                    <a:pt x="2361641" y="381002"/>
                  </a:lnTo>
                  <a:lnTo>
                    <a:pt x="2365124" y="380825"/>
                  </a:lnTo>
                  <a:lnTo>
                    <a:pt x="2368607" y="380648"/>
                  </a:lnTo>
                  <a:lnTo>
                    <a:pt x="2372091" y="380472"/>
                  </a:lnTo>
                  <a:lnTo>
                    <a:pt x="2375574" y="380296"/>
                  </a:lnTo>
                  <a:lnTo>
                    <a:pt x="2379057" y="380121"/>
                  </a:lnTo>
                  <a:lnTo>
                    <a:pt x="2382540" y="379946"/>
                  </a:lnTo>
                  <a:lnTo>
                    <a:pt x="2382540" y="380604"/>
                  </a:lnTo>
                  <a:lnTo>
                    <a:pt x="2382540" y="381260"/>
                  </a:lnTo>
                  <a:lnTo>
                    <a:pt x="2382540" y="381915"/>
                  </a:lnTo>
                  <a:lnTo>
                    <a:pt x="2382540" y="382569"/>
                  </a:lnTo>
                  <a:lnTo>
                    <a:pt x="2382540" y="383221"/>
                  </a:lnTo>
                  <a:lnTo>
                    <a:pt x="2382540" y="383872"/>
                  </a:lnTo>
                  <a:lnTo>
                    <a:pt x="2382540" y="384522"/>
                  </a:lnTo>
                  <a:lnTo>
                    <a:pt x="2382540" y="385170"/>
                  </a:lnTo>
                  <a:lnTo>
                    <a:pt x="2386024" y="385557"/>
                  </a:lnTo>
                  <a:lnTo>
                    <a:pt x="2389507" y="385942"/>
                  </a:lnTo>
                  <a:lnTo>
                    <a:pt x="2392990" y="386325"/>
                  </a:lnTo>
                  <a:lnTo>
                    <a:pt x="2396473" y="386707"/>
                  </a:lnTo>
                  <a:lnTo>
                    <a:pt x="2399957" y="387087"/>
                  </a:lnTo>
                  <a:lnTo>
                    <a:pt x="2403440" y="387465"/>
                  </a:lnTo>
                  <a:lnTo>
                    <a:pt x="2406923" y="387842"/>
                  </a:lnTo>
                  <a:lnTo>
                    <a:pt x="2410406" y="388218"/>
                  </a:lnTo>
                  <a:lnTo>
                    <a:pt x="2413890" y="387880"/>
                  </a:lnTo>
                  <a:lnTo>
                    <a:pt x="2417373" y="387542"/>
                  </a:lnTo>
                  <a:lnTo>
                    <a:pt x="2420856" y="387205"/>
                  </a:lnTo>
                  <a:lnTo>
                    <a:pt x="2424339" y="386869"/>
                  </a:lnTo>
                  <a:lnTo>
                    <a:pt x="2427823" y="386533"/>
                  </a:lnTo>
                  <a:lnTo>
                    <a:pt x="2431306" y="386198"/>
                  </a:lnTo>
                  <a:lnTo>
                    <a:pt x="2434789" y="385863"/>
                  </a:lnTo>
                  <a:lnTo>
                    <a:pt x="2438272" y="385529"/>
                  </a:lnTo>
                  <a:lnTo>
                    <a:pt x="2441756" y="385064"/>
                  </a:lnTo>
                  <a:lnTo>
                    <a:pt x="2445239" y="384600"/>
                  </a:lnTo>
                  <a:lnTo>
                    <a:pt x="2448722" y="384136"/>
                  </a:lnTo>
                  <a:lnTo>
                    <a:pt x="2452205" y="383673"/>
                  </a:lnTo>
                  <a:lnTo>
                    <a:pt x="2455689" y="383210"/>
                  </a:lnTo>
                  <a:lnTo>
                    <a:pt x="2459172" y="382748"/>
                  </a:lnTo>
                  <a:lnTo>
                    <a:pt x="2462655" y="382287"/>
                  </a:lnTo>
                  <a:lnTo>
                    <a:pt x="2466138" y="381827"/>
                  </a:lnTo>
                  <a:lnTo>
                    <a:pt x="2469622" y="381366"/>
                  </a:lnTo>
                  <a:lnTo>
                    <a:pt x="2473105" y="380907"/>
                  </a:lnTo>
                  <a:lnTo>
                    <a:pt x="2476588" y="380448"/>
                  </a:lnTo>
                  <a:lnTo>
                    <a:pt x="2480071" y="379990"/>
                  </a:lnTo>
                  <a:lnTo>
                    <a:pt x="2480071" y="380622"/>
                  </a:lnTo>
                  <a:lnTo>
                    <a:pt x="2480071" y="381253"/>
                  </a:lnTo>
                  <a:lnTo>
                    <a:pt x="2480071" y="381882"/>
                  </a:lnTo>
                  <a:lnTo>
                    <a:pt x="2480071" y="382510"/>
                  </a:lnTo>
                  <a:lnTo>
                    <a:pt x="2480071" y="383137"/>
                  </a:lnTo>
                  <a:lnTo>
                    <a:pt x="2480071" y="383763"/>
                  </a:lnTo>
                  <a:lnTo>
                    <a:pt x="2480071" y="384387"/>
                  </a:lnTo>
                  <a:lnTo>
                    <a:pt x="2480071" y="385010"/>
                  </a:lnTo>
                  <a:lnTo>
                    <a:pt x="2480071" y="385632"/>
                  </a:lnTo>
                  <a:lnTo>
                    <a:pt x="2480071" y="386253"/>
                  </a:lnTo>
                  <a:lnTo>
                    <a:pt x="2480071" y="386872"/>
                  </a:lnTo>
                  <a:lnTo>
                    <a:pt x="2480071" y="387490"/>
                  </a:lnTo>
                  <a:lnTo>
                    <a:pt x="2480071" y="388107"/>
                  </a:lnTo>
                  <a:lnTo>
                    <a:pt x="2480071" y="388723"/>
                  </a:lnTo>
                  <a:lnTo>
                    <a:pt x="2480071" y="389338"/>
                  </a:lnTo>
                  <a:lnTo>
                    <a:pt x="2480071" y="389951"/>
                  </a:lnTo>
                  <a:lnTo>
                    <a:pt x="2480071" y="390563"/>
                  </a:lnTo>
                  <a:lnTo>
                    <a:pt x="2480071" y="391174"/>
                  </a:lnTo>
                  <a:lnTo>
                    <a:pt x="2483555" y="390844"/>
                  </a:lnTo>
                  <a:lnTo>
                    <a:pt x="2487038" y="390515"/>
                  </a:lnTo>
                  <a:lnTo>
                    <a:pt x="2490521" y="390186"/>
                  </a:lnTo>
                  <a:lnTo>
                    <a:pt x="2494004" y="389858"/>
                  </a:lnTo>
                  <a:lnTo>
                    <a:pt x="2497488" y="389531"/>
                  </a:lnTo>
                  <a:lnTo>
                    <a:pt x="2500971" y="389204"/>
                  </a:lnTo>
                  <a:lnTo>
                    <a:pt x="2504454" y="388878"/>
                  </a:lnTo>
                  <a:lnTo>
                    <a:pt x="2507937" y="388552"/>
                  </a:lnTo>
                  <a:lnTo>
                    <a:pt x="2507937" y="389160"/>
                  </a:lnTo>
                  <a:lnTo>
                    <a:pt x="2507937" y="389767"/>
                  </a:lnTo>
                  <a:lnTo>
                    <a:pt x="2507937" y="390373"/>
                  </a:lnTo>
                  <a:lnTo>
                    <a:pt x="2507937" y="390977"/>
                  </a:lnTo>
                  <a:lnTo>
                    <a:pt x="2507937" y="391580"/>
                  </a:lnTo>
                  <a:lnTo>
                    <a:pt x="2511421" y="391781"/>
                  </a:lnTo>
                  <a:lnTo>
                    <a:pt x="2514904" y="391981"/>
                  </a:lnTo>
                  <a:lnTo>
                    <a:pt x="2518387" y="392180"/>
                  </a:lnTo>
                  <a:lnTo>
                    <a:pt x="2521870" y="392378"/>
                  </a:lnTo>
                  <a:lnTo>
                    <a:pt x="2525354" y="392576"/>
                  </a:lnTo>
                  <a:lnTo>
                    <a:pt x="2528837" y="392773"/>
                  </a:lnTo>
                  <a:lnTo>
                    <a:pt x="2532320" y="392970"/>
                  </a:lnTo>
                  <a:lnTo>
                    <a:pt x="2535803" y="393165"/>
                  </a:lnTo>
                  <a:lnTo>
                    <a:pt x="2539287" y="393065"/>
                  </a:lnTo>
                  <a:lnTo>
                    <a:pt x="2542770" y="392964"/>
                  </a:lnTo>
                  <a:lnTo>
                    <a:pt x="2546253" y="392864"/>
                  </a:lnTo>
                  <a:lnTo>
                    <a:pt x="2549736" y="392763"/>
                  </a:lnTo>
                  <a:lnTo>
                    <a:pt x="2553220" y="392590"/>
                  </a:lnTo>
                  <a:lnTo>
                    <a:pt x="2556703" y="392417"/>
                  </a:lnTo>
                  <a:lnTo>
                    <a:pt x="2560186" y="392244"/>
                  </a:lnTo>
                  <a:lnTo>
                    <a:pt x="2563669" y="392071"/>
                  </a:lnTo>
                  <a:lnTo>
                    <a:pt x="2567153" y="391899"/>
                  </a:lnTo>
                  <a:lnTo>
                    <a:pt x="2570636" y="391727"/>
                  </a:lnTo>
                  <a:lnTo>
                    <a:pt x="2574119" y="391556"/>
                  </a:lnTo>
                  <a:lnTo>
                    <a:pt x="2577602" y="391385"/>
                  </a:lnTo>
                  <a:lnTo>
                    <a:pt x="2581085" y="392165"/>
                  </a:lnTo>
                  <a:lnTo>
                    <a:pt x="2584569" y="392942"/>
                  </a:lnTo>
                  <a:lnTo>
                    <a:pt x="2588052" y="393714"/>
                  </a:lnTo>
                  <a:lnTo>
                    <a:pt x="2591535" y="394482"/>
                  </a:lnTo>
                  <a:lnTo>
                    <a:pt x="2591535" y="395060"/>
                  </a:lnTo>
                  <a:lnTo>
                    <a:pt x="2591535" y="395636"/>
                  </a:lnTo>
                  <a:lnTo>
                    <a:pt x="2591535" y="396211"/>
                  </a:lnTo>
                  <a:lnTo>
                    <a:pt x="2591535" y="396785"/>
                  </a:lnTo>
                  <a:lnTo>
                    <a:pt x="2591535" y="397357"/>
                  </a:lnTo>
                  <a:lnTo>
                    <a:pt x="2591535" y="397929"/>
                  </a:lnTo>
                  <a:lnTo>
                    <a:pt x="2595018" y="397826"/>
                  </a:lnTo>
                  <a:lnTo>
                    <a:pt x="2598502" y="397722"/>
                  </a:lnTo>
                  <a:lnTo>
                    <a:pt x="2601985" y="397619"/>
                  </a:lnTo>
                  <a:lnTo>
                    <a:pt x="2605468" y="397516"/>
                  </a:lnTo>
                  <a:lnTo>
                    <a:pt x="2608951" y="397414"/>
                  </a:lnTo>
                  <a:lnTo>
                    <a:pt x="2612435" y="397312"/>
                  </a:lnTo>
                  <a:lnTo>
                    <a:pt x="2615918" y="397210"/>
                  </a:lnTo>
                  <a:lnTo>
                    <a:pt x="2619401" y="397108"/>
                  </a:lnTo>
                  <a:lnTo>
                    <a:pt x="2622884" y="397006"/>
                  </a:lnTo>
                  <a:lnTo>
                    <a:pt x="2626368" y="396905"/>
                  </a:lnTo>
                  <a:lnTo>
                    <a:pt x="2629851" y="396804"/>
                  </a:lnTo>
                  <a:lnTo>
                    <a:pt x="2633334" y="396703"/>
                  </a:lnTo>
                  <a:lnTo>
                    <a:pt x="2636817" y="396884"/>
                  </a:lnTo>
                  <a:lnTo>
                    <a:pt x="2640301" y="397064"/>
                  </a:lnTo>
                  <a:lnTo>
                    <a:pt x="2643784" y="397244"/>
                  </a:lnTo>
                  <a:lnTo>
                    <a:pt x="2647267" y="397424"/>
                  </a:lnTo>
                  <a:lnTo>
                    <a:pt x="2647267" y="397983"/>
                  </a:lnTo>
                  <a:lnTo>
                    <a:pt x="2647267" y="398542"/>
                  </a:lnTo>
                  <a:lnTo>
                    <a:pt x="2647267" y="399099"/>
                  </a:lnTo>
                  <a:lnTo>
                    <a:pt x="2647267" y="399656"/>
                  </a:lnTo>
                  <a:lnTo>
                    <a:pt x="2647267" y="400211"/>
                  </a:lnTo>
                  <a:lnTo>
                    <a:pt x="2647267" y="400766"/>
                  </a:lnTo>
                  <a:lnTo>
                    <a:pt x="2647267" y="401319"/>
                  </a:lnTo>
                  <a:lnTo>
                    <a:pt x="2647267" y="401872"/>
                  </a:lnTo>
                  <a:lnTo>
                    <a:pt x="2647267" y="402423"/>
                  </a:lnTo>
                  <a:lnTo>
                    <a:pt x="2647267" y="402974"/>
                  </a:lnTo>
                  <a:lnTo>
                    <a:pt x="2650750" y="402593"/>
                  </a:lnTo>
                  <a:lnTo>
                    <a:pt x="2654234" y="402212"/>
                  </a:lnTo>
                  <a:lnTo>
                    <a:pt x="2657717" y="401832"/>
                  </a:lnTo>
                  <a:lnTo>
                    <a:pt x="2661200" y="401453"/>
                  </a:lnTo>
                  <a:lnTo>
                    <a:pt x="2664683" y="401897"/>
                  </a:lnTo>
                  <a:lnTo>
                    <a:pt x="2668167" y="402340"/>
                  </a:lnTo>
                  <a:lnTo>
                    <a:pt x="2671650" y="402781"/>
                  </a:lnTo>
                  <a:lnTo>
                    <a:pt x="2675133" y="403220"/>
                  </a:lnTo>
                  <a:lnTo>
                    <a:pt x="2675133" y="403763"/>
                  </a:lnTo>
                  <a:lnTo>
                    <a:pt x="2675133" y="404306"/>
                  </a:lnTo>
                  <a:lnTo>
                    <a:pt x="2675133" y="404847"/>
                  </a:lnTo>
                  <a:lnTo>
                    <a:pt x="2675133" y="405387"/>
                  </a:lnTo>
                  <a:lnTo>
                    <a:pt x="2675133" y="405927"/>
                  </a:lnTo>
                  <a:lnTo>
                    <a:pt x="2675133" y="406465"/>
                  </a:lnTo>
                  <a:lnTo>
                    <a:pt x="2675133" y="407003"/>
                  </a:lnTo>
                  <a:lnTo>
                    <a:pt x="2675133" y="407539"/>
                  </a:lnTo>
                  <a:lnTo>
                    <a:pt x="2678616" y="407697"/>
                  </a:lnTo>
                  <a:lnTo>
                    <a:pt x="2682100" y="407855"/>
                  </a:lnTo>
                  <a:lnTo>
                    <a:pt x="2685583" y="408012"/>
                  </a:lnTo>
                  <a:lnTo>
                    <a:pt x="2689066" y="408169"/>
                  </a:lnTo>
                  <a:lnTo>
                    <a:pt x="2692549" y="407926"/>
                  </a:lnTo>
                  <a:lnTo>
                    <a:pt x="2696033" y="407684"/>
                  </a:lnTo>
                  <a:lnTo>
                    <a:pt x="2699516" y="407443"/>
                  </a:lnTo>
                  <a:lnTo>
                    <a:pt x="2702999" y="407202"/>
                  </a:lnTo>
                  <a:lnTo>
                    <a:pt x="2706482" y="407889"/>
                  </a:lnTo>
                  <a:lnTo>
                    <a:pt x="2709966" y="408572"/>
                  </a:lnTo>
                  <a:lnTo>
                    <a:pt x="2713449" y="409252"/>
                  </a:lnTo>
                  <a:lnTo>
                    <a:pt x="2716932" y="409929"/>
                  </a:lnTo>
                  <a:lnTo>
                    <a:pt x="2720415" y="409394"/>
                  </a:lnTo>
                  <a:lnTo>
                    <a:pt x="2723899" y="408859"/>
                  </a:lnTo>
                  <a:lnTo>
                    <a:pt x="2727382" y="408325"/>
                  </a:lnTo>
                  <a:lnTo>
                    <a:pt x="2730865" y="407791"/>
                  </a:lnTo>
                  <a:lnTo>
                    <a:pt x="2734348" y="407257"/>
                  </a:lnTo>
                  <a:lnTo>
                    <a:pt x="2737832" y="406724"/>
                  </a:lnTo>
                  <a:lnTo>
                    <a:pt x="2741315" y="406191"/>
                  </a:lnTo>
                  <a:lnTo>
                    <a:pt x="2744798" y="405658"/>
                  </a:lnTo>
                  <a:lnTo>
                    <a:pt x="2748281" y="405126"/>
                  </a:lnTo>
                  <a:lnTo>
                    <a:pt x="2751765" y="404595"/>
                  </a:lnTo>
                  <a:lnTo>
                    <a:pt x="2755248" y="404064"/>
                  </a:lnTo>
                  <a:lnTo>
                    <a:pt x="2758731" y="403533"/>
                  </a:lnTo>
                  <a:lnTo>
                    <a:pt x="2762214" y="403003"/>
                  </a:lnTo>
                  <a:lnTo>
                    <a:pt x="2765698" y="402473"/>
                  </a:lnTo>
                  <a:lnTo>
                    <a:pt x="2769181" y="401943"/>
                  </a:lnTo>
                  <a:lnTo>
                    <a:pt x="2772664" y="401414"/>
                  </a:lnTo>
                  <a:lnTo>
                    <a:pt x="2776147" y="401972"/>
                  </a:lnTo>
                  <a:lnTo>
                    <a:pt x="2779631" y="402528"/>
                  </a:lnTo>
                  <a:lnTo>
                    <a:pt x="2783114" y="403082"/>
                  </a:lnTo>
                  <a:lnTo>
                    <a:pt x="2786597" y="403633"/>
                  </a:lnTo>
                  <a:lnTo>
                    <a:pt x="2786597" y="404154"/>
                  </a:lnTo>
                  <a:lnTo>
                    <a:pt x="2786597" y="404674"/>
                  </a:lnTo>
                  <a:lnTo>
                    <a:pt x="2786597" y="405193"/>
                  </a:lnTo>
                  <a:lnTo>
                    <a:pt x="2786597" y="405711"/>
                  </a:lnTo>
                  <a:lnTo>
                    <a:pt x="2786597" y="406228"/>
                  </a:lnTo>
                  <a:lnTo>
                    <a:pt x="2786597" y="406745"/>
                  </a:lnTo>
                  <a:lnTo>
                    <a:pt x="2786597" y="407260"/>
                  </a:lnTo>
                  <a:lnTo>
                    <a:pt x="2786597" y="407775"/>
                  </a:lnTo>
                  <a:lnTo>
                    <a:pt x="2786597" y="408289"/>
                  </a:lnTo>
                  <a:lnTo>
                    <a:pt x="2786597" y="408801"/>
                  </a:lnTo>
                  <a:lnTo>
                    <a:pt x="2786597" y="409313"/>
                  </a:lnTo>
                  <a:lnTo>
                    <a:pt x="2786597" y="409824"/>
                  </a:lnTo>
                  <a:lnTo>
                    <a:pt x="2790080" y="409845"/>
                  </a:lnTo>
                  <a:lnTo>
                    <a:pt x="2793564" y="409865"/>
                  </a:lnTo>
                  <a:lnTo>
                    <a:pt x="2797047" y="409885"/>
                  </a:lnTo>
                  <a:lnTo>
                    <a:pt x="2800530" y="409906"/>
                  </a:lnTo>
                  <a:lnTo>
                    <a:pt x="2804013" y="409672"/>
                  </a:lnTo>
                  <a:lnTo>
                    <a:pt x="2807497" y="409439"/>
                  </a:lnTo>
                  <a:lnTo>
                    <a:pt x="2810980" y="409206"/>
                  </a:lnTo>
                  <a:lnTo>
                    <a:pt x="2814463" y="408974"/>
                  </a:lnTo>
                  <a:lnTo>
                    <a:pt x="2817946" y="408742"/>
                  </a:lnTo>
                  <a:lnTo>
                    <a:pt x="2821430" y="408510"/>
                  </a:lnTo>
                  <a:lnTo>
                    <a:pt x="2824913" y="408279"/>
                  </a:lnTo>
                  <a:lnTo>
                    <a:pt x="2828396" y="408048"/>
                  </a:lnTo>
                  <a:lnTo>
                    <a:pt x="2828396" y="408554"/>
                  </a:lnTo>
                  <a:lnTo>
                    <a:pt x="2828396" y="409059"/>
                  </a:lnTo>
                  <a:lnTo>
                    <a:pt x="2828396" y="409563"/>
                  </a:lnTo>
                  <a:lnTo>
                    <a:pt x="2828396" y="410066"/>
                  </a:lnTo>
                  <a:lnTo>
                    <a:pt x="2828396" y="410568"/>
                  </a:lnTo>
                  <a:lnTo>
                    <a:pt x="2828396" y="411070"/>
                  </a:lnTo>
                  <a:lnTo>
                    <a:pt x="2828396" y="411570"/>
                  </a:lnTo>
                  <a:lnTo>
                    <a:pt x="2828396" y="412070"/>
                  </a:lnTo>
                  <a:lnTo>
                    <a:pt x="2828396" y="412569"/>
                  </a:lnTo>
                  <a:lnTo>
                    <a:pt x="2831879" y="412710"/>
                  </a:lnTo>
                  <a:lnTo>
                    <a:pt x="2835363" y="412850"/>
                  </a:lnTo>
                  <a:lnTo>
                    <a:pt x="2838846" y="412991"/>
                  </a:lnTo>
                  <a:lnTo>
                    <a:pt x="2842329" y="418527"/>
                  </a:lnTo>
                  <a:lnTo>
                    <a:pt x="2845812" y="418779"/>
                  </a:lnTo>
                  <a:lnTo>
                    <a:pt x="2849296" y="419029"/>
                  </a:lnTo>
                  <a:lnTo>
                    <a:pt x="2852779" y="419279"/>
                  </a:lnTo>
                  <a:lnTo>
                    <a:pt x="2856262" y="419528"/>
                  </a:lnTo>
                  <a:lnTo>
                    <a:pt x="2859745" y="419777"/>
                  </a:lnTo>
                  <a:lnTo>
                    <a:pt x="2863229" y="420024"/>
                  </a:lnTo>
                  <a:lnTo>
                    <a:pt x="2866712" y="420271"/>
                  </a:lnTo>
                  <a:lnTo>
                    <a:pt x="2870195" y="420517"/>
                  </a:lnTo>
                  <a:lnTo>
                    <a:pt x="2873678" y="420117"/>
                  </a:lnTo>
                  <a:lnTo>
                    <a:pt x="2877161" y="419717"/>
                  </a:lnTo>
                  <a:lnTo>
                    <a:pt x="2880645" y="419318"/>
                  </a:lnTo>
                  <a:lnTo>
                    <a:pt x="2884128" y="418920"/>
                  </a:lnTo>
                  <a:lnTo>
                    <a:pt x="2887611" y="418522"/>
                  </a:lnTo>
                  <a:lnTo>
                    <a:pt x="2891094" y="418124"/>
                  </a:lnTo>
                  <a:lnTo>
                    <a:pt x="2894578" y="417727"/>
                  </a:lnTo>
                  <a:lnTo>
                    <a:pt x="2898061" y="417330"/>
                  </a:lnTo>
                  <a:lnTo>
                    <a:pt x="2901544" y="416933"/>
                  </a:lnTo>
                  <a:lnTo>
                    <a:pt x="2905027" y="416537"/>
                  </a:lnTo>
                  <a:lnTo>
                    <a:pt x="2908511" y="416142"/>
                  </a:lnTo>
                  <a:lnTo>
                    <a:pt x="2911994" y="415746"/>
                  </a:lnTo>
                  <a:lnTo>
                    <a:pt x="2915477" y="415352"/>
                  </a:lnTo>
                  <a:lnTo>
                    <a:pt x="2918960" y="414957"/>
                  </a:lnTo>
                  <a:lnTo>
                    <a:pt x="2922444" y="414563"/>
                  </a:lnTo>
                  <a:lnTo>
                    <a:pt x="2925927" y="414170"/>
                  </a:lnTo>
                  <a:lnTo>
                    <a:pt x="2929410" y="413776"/>
                  </a:lnTo>
                  <a:lnTo>
                    <a:pt x="2932893" y="413384"/>
                  </a:lnTo>
                  <a:lnTo>
                    <a:pt x="2936377" y="412991"/>
                  </a:lnTo>
                  <a:lnTo>
                    <a:pt x="2939860" y="412600"/>
                  </a:lnTo>
                  <a:lnTo>
                    <a:pt x="2943343" y="412615"/>
                  </a:lnTo>
                  <a:lnTo>
                    <a:pt x="2946826" y="412631"/>
                  </a:lnTo>
                  <a:lnTo>
                    <a:pt x="2950310" y="412647"/>
                  </a:lnTo>
                  <a:lnTo>
                    <a:pt x="2953793" y="412663"/>
                  </a:lnTo>
                  <a:lnTo>
                    <a:pt x="2957276" y="412619"/>
                  </a:lnTo>
                  <a:lnTo>
                    <a:pt x="2960759" y="412575"/>
                  </a:lnTo>
                  <a:lnTo>
                    <a:pt x="2964243" y="412532"/>
                  </a:lnTo>
                  <a:lnTo>
                    <a:pt x="2967726" y="412488"/>
                  </a:lnTo>
                  <a:lnTo>
                    <a:pt x="2971209" y="412445"/>
                  </a:lnTo>
                  <a:lnTo>
                    <a:pt x="2974692" y="412401"/>
                  </a:lnTo>
                  <a:lnTo>
                    <a:pt x="2978176" y="412358"/>
                  </a:lnTo>
                  <a:lnTo>
                    <a:pt x="2981659" y="412315"/>
                  </a:lnTo>
                  <a:lnTo>
                    <a:pt x="2981659" y="412788"/>
                  </a:lnTo>
                  <a:lnTo>
                    <a:pt x="2981659" y="413260"/>
                  </a:lnTo>
                  <a:lnTo>
                    <a:pt x="2981659" y="413731"/>
                  </a:lnTo>
                  <a:lnTo>
                    <a:pt x="2981659" y="414202"/>
                  </a:lnTo>
                  <a:lnTo>
                    <a:pt x="2981659" y="414672"/>
                  </a:lnTo>
                  <a:lnTo>
                    <a:pt x="2981659" y="415141"/>
                  </a:lnTo>
                  <a:lnTo>
                    <a:pt x="2981659" y="415609"/>
                  </a:lnTo>
                  <a:lnTo>
                    <a:pt x="2981659" y="416077"/>
                  </a:lnTo>
                  <a:lnTo>
                    <a:pt x="2981659" y="416544"/>
                  </a:lnTo>
                  <a:lnTo>
                    <a:pt x="2981659" y="417010"/>
                  </a:lnTo>
                  <a:lnTo>
                    <a:pt x="2981659" y="417476"/>
                  </a:lnTo>
                  <a:lnTo>
                    <a:pt x="2981659" y="417940"/>
                  </a:lnTo>
                  <a:lnTo>
                    <a:pt x="2981659" y="418404"/>
                  </a:lnTo>
                  <a:lnTo>
                    <a:pt x="2981659" y="418867"/>
                  </a:lnTo>
                  <a:lnTo>
                    <a:pt x="2985142" y="418991"/>
                  </a:lnTo>
                  <a:lnTo>
                    <a:pt x="2988625" y="419114"/>
                  </a:lnTo>
                  <a:lnTo>
                    <a:pt x="2992109" y="419237"/>
                  </a:lnTo>
                  <a:lnTo>
                    <a:pt x="2995592" y="419360"/>
                  </a:lnTo>
                  <a:lnTo>
                    <a:pt x="2995592" y="419820"/>
                  </a:lnTo>
                  <a:lnTo>
                    <a:pt x="2995592" y="420279"/>
                  </a:lnTo>
                  <a:lnTo>
                    <a:pt x="2995592" y="420737"/>
                  </a:lnTo>
                  <a:lnTo>
                    <a:pt x="2995592" y="421194"/>
                  </a:lnTo>
                  <a:lnTo>
                    <a:pt x="2995592" y="421651"/>
                  </a:lnTo>
                  <a:lnTo>
                    <a:pt x="2995592" y="422107"/>
                  </a:lnTo>
                  <a:lnTo>
                    <a:pt x="2995592" y="422562"/>
                  </a:lnTo>
                  <a:lnTo>
                    <a:pt x="2995592" y="423017"/>
                  </a:lnTo>
                  <a:lnTo>
                    <a:pt x="2995592" y="423471"/>
                  </a:lnTo>
                  <a:lnTo>
                    <a:pt x="2999075" y="424039"/>
                  </a:lnTo>
                  <a:lnTo>
                    <a:pt x="3002558" y="424605"/>
                  </a:lnTo>
                  <a:lnTo>
                    <a:pt x="3006042" y="425169"/>
                  </a:lnTo>
                  <a:lnTo>
                    <a:pt x="3009525" y="425730"/>
                  </a:lnTo>
                  <a:lnTo>
                    <a:pt x="3009525" y="425730"/>
                  </a:lnTo>
                  <a:lnTo>
                    <a:pt x="3013008" y="426288"/>
                  </a:lnTo>
                  <a:lnTo>
                    <a:pt x="3016491" y="426845"/>
                  </a:lnTo>
                  <a:lnTo>
                    <a:pt x="3019975" y="427399"/>
                  </a:lnTo>
                  <a:lnTo>
                    <a:pt x="3023458" y="427951"/>
                  </a:lnTo>
                  <a:lnTo>
                    <a:pt x="3026941" y="428279"/>
                  </a:lnTo>
                  <a:lnTo>
                    <a:pt x="3030424" y="428607"/>
                  </a:lnTo>
                  <a:lnTo>
                    <a:pt x="3033908" y="428933"/>
                  </a:lnTo>
                  <a:lnTo>
                    <a:pt x="3037391" y="429259"/>
                  </a:lnTo>
                  <a:lnTo>
                    <a:pt x="3037391" y="429697"/>
                  </a:lnTo>
                  <a:lnTo>
                    <a:pt x="3037391" y="430134"/>
                  </a:lnTo>
                  <a:lnTo>
                    <a:pt x="3037391" y="430571"/>
                  </a:lnTo>
                  <a:lnTo>
                    <a:pt x="3040874" y="431654"/>
                  </a:lnTo>
                  <a:lnTo>
                    <a:pt x="3044357" y="432729"/>
                  </a:lnTo>
                  <a:lnTo>
                    <a:pt x="3047841" y="433799"/>
                  </a:lnTo>
                  <a:lnTo>
                    <a:pt x="3051324" y="434862"/>
                  </a:lnTo>
                  <a:lnTo>
                    <a:pt x="3051324" y="435289"/>
                  </a:lnTo>
                  <a:lnTo>
                    <a:pt x="3051324" y="435717"/>
                  </a:lnTo>
                  <a:lnTo>
                    <a:pt x="3051324" y="436143"/>
                  </a:lnTo>
                  <a:lnTo>
                    <a:pt x="3051324" y="436569"/>
                  </a:lnTo>
                  <a:lnTo>
                    <a:pt x="3051324" y="436994"/>
                  </a:lnTo>
                  <a:lnTo>
                    <a:pt x="3051324" y="437418"/>
                  </a:lnTo>
                  <a:lnTo>
                    <a:pt x="3051324" y="437842"/>
                  </a:lnTo>
                  <a:lnTo>
                    <a:pt x="3051324" y="438266"/>
                  </a:lnTo>
                  <a:lnTo>
                    <a:pt x="3051324" y="438688"/>
                  </a:lnTo>
                  <a:lnTo>
                    <a:pt x="3051324" y="439110"/>
                  </a:lnTo>
                  <a:lnTo>
                    <a:pt x="3051324" y="439532"/>
                  </a:lnTo>
                  <a:lnTo>
                    <a:pt x="3051324" y="439952"/>
                  </a:lnTo>
                  <a:lnTo>
                    <a:pt x="3051324" y="440372"/>
                  </a:lnTo>
                  <a:lnTo>
                    <a:pt x="3051324" y="440792"/>
                  </a:lnTo>
                  <a:lnTo>
                    <a:pt x="3051324" y="441211"/>
                  </a:lnTo>
                  <a:lnTo>
                    <a:pt x="3051324" y="441629"/>
                  </a:lnTo>
                  <a:lnTo>
                    <a:pt x="3051324" y="442047"/>
                  </a:lnTo>
                  <a:lnTo>
                    <a:pt x="3051324" y="442464"/>
                  </a:lnTo>
                  <a:lnTo>
                    <a:pt x="3051324" y="442880"/>
                  </a:lnTo>
                  <a:lnTo>
                    <a:pt x="3051324" y="443296"/>
                  </a:lnTo>
                  <a:lnTo>
                    <a:pt x="3051324" y="443711"/>
                  </a:lnTo>
                  <a:lnTo>
                    <a:pt x="3051324" y="444126"/>
                  </a:lnTo>
                  <a:lnTo>
                    <a:pt x="3051324" y="444540"/>
                  </a:lnTo>
                  <a:lnTo>
                    <a:pt x="3051324" y="444953"/>
                  </a:lnTo>
                  <a:lnTo>
                    <a:pt x="3054807" y="445550"/>
                  </a:lnTo>
                  <a:lnTo>
                    <a:pt x="3054807" y="445550"/>
                  </a:lnTo>
                  <a:lnTo>
                    <a:pt x="3058290" y="446144"/>
                  </a:lnTo>
                  <a:lnTo>
                    <a:pt x="3058290" y="446144"/>
                  </a:lnTo>
                  <a:lnTo>
                    <a:pt x="3061774" y="446736"/>
                  </a:lnTo>
                  <a:lnTo>
                    <a:pt x="3061774" y="446736"/>
                  </a:lnTo>
                  <a:lnTo>
                    <a:pt x="3065257" y="447325"/>
                  </a:lnTo>
                  <a:lnTo>
                    <a:pt x="3068740" y="447912"/>
                  </a:lnTo>
                  <a:lnTo>
                    <a:pt x="3068740" y="447912"/>
                  </a:lnTo>
                  <a:lnTo>
                    <a:pt x="3072223" y="448496"/>
                  </a:lnTo>
                  <a:lnTo>
                    <a:pt x="3072223" y="448496"/>
                  </a:lnTo>
                  <a:lnTo>
                    <a:pt x="3075707" y="449078"/>
                  </a:lnTo>
                  <a:lnTo>
                    <a:pt x="3075707" y="449078"/>
                  </a:lnTo>
                  <a:lnTo>
                    <a:pt x="3079190" y="449657"/>
                  </a:lnTo>
                  <a:lnTo>
                    <a:pt x="3079190" y="450059"/>
                  </a:lnTo>
                  <a:lnTo>
                    <a:pt x="3079190" y="450460"/>
                  </a:lnTo>
                  <a:lnTo>
                    <a:pt x="3079190" y="450861"/>
                  </a:lnTo>
                  <a:lnTo>
                    <a:pt x="3079190" y="451262"/>
                  </a:lnTo>
                  <a:lnTo>
                    <a:pt x="3079190" y="451662"/>
                  </a:lnTo>
                  <a:lnTo>
                    <a:pt x="3079190" y="452061"/>
                  </a:lnTo>
                  <a:lnTo>
                    <a:pt x="3079190" y="452460"/>
                  </a:lnTo>
                  <a:lnTo>
                    <a:pt x="3079190" y="452858"/>
                  </a:lnTo>
                  <a:lnTo>
                    <a:pt x="3079190" y="453255"/>
                  </a:lnTo>
                  <a:lnTo>
                    <a:pt x="3079190" y="453652"/>
                  </a:lnTo>
                  <a:lnTo>
                    <a:pt x="3079190" y="454049"/>
                  </a:lnTo>
                  <a:lnTo>
                    <a:pt x="3079190" y="454445"/>
                  </a:lnTo>
                  <a:lnTo>
                    <a:pt x="3079190" y="454840"/>
                  </a:lnTo>
                  <a:lnTo>
                    <a:pt x="3079190" y="455235"/>
                  </a:lnTo>
                  <a:lnTo>
                    <a:pt x="3079190" y="455629"/>
                  </a:lnTo>
                  <a:lnTo>
                    <a:pt x="3079190" y="456022"/>
                  </a:lnTo>
                  <a:lnTo>
                    <a:pt x="3079190" y="456415"/>
                  </a:lnTo>
                  <a:lnTo>
                    <a:pt x="3079190" y="456808"/>
                  </a:lnTo>
                  <a:lnTo>
                    <a:pt x="3082673" y="456677"/>
                  </a:lnTo>
                  <a:lnTo>
                    <a:pt x="3086156" y="456546"/>
                  </a:lnTo>
                  <a:lnTo>
                    <a:pt x="3089640" y="456415"/>
                  </a:lnTo>
                  <a:lnTo>
                    <a:pt x="3093123" y="456284"/>
                  </a:lnTo>
                  <a:lnTo>
                    <a:pt x="3093123" y="456675"/>
                  </a:lnTo>
                  <a:lnTo>
                    <a:pt x="3093123" y="457066"/>
                  </a:lnTo>
                  <a:lnTo>
                    <a:pt x="3093123" y="457455"/>
                  </a:lnTo>
                  <a:lnTo>
                    <a:pt x="3093123" y="457845"/>
                  </a:lnTo>
                  <a:lnTo>
                    <a:pt x="3093123" y="458233"/>
                  </a:lnTo>
                  <a:lnTo>
                    <a:pt x="3093123" y="458622"/>
                  </a:lnTo>
                  <a:lnTo>
                    <a:pt x="3093123" y="459009"/>
                  </a:lnTo>
                  <a:lnTo>
                    <a:pt x="3093123" y="459396"/>
                  </a:lnTo>
                  <a:lnTo>
                    <a:pt x="3093123" y="459783"/>
                  </a:lnTo>
                  <a:lnTo>
                    <a:pt x="3093123" y="460169"/>
                  </a:lnTo>
                  <a:lnTo>
                    <a:pt x="3093123" y="460554"/>
                  </a:lnTo>
                  <a:lnTo>
                    <a:pt x="3093123" y="460939"/>
                  </a:lnTo>
                  <a:lnTo>
                    <a:pt x="3093123" y="461323"/>
                  </a:lnTo>
                  <a:lnTo>
                    <a:pt x="3093123" y="461707"/>
                  </a:lnTo>
                  <a:lnTo>
                    <a:pt x="3093123" y="462090"/>
                  </a:lnTo>
                  <a:lnTo>
                    <a:pt x="3093123" y="462473"/>
                  </a:lnTo>
                  <a:lnTo>
                    <a:pt x="3093123" y="462855"/>
                  </a:lnTo>
                  <a:lnTo>
                    <a:pt x="3093123" y="463237"/>
                  </a:lnTo>
                  <a:lnTo>
                    <a:pt x="3093123" y="463618"/>
                  </a:lnTo>
                  <a:lnTo>
                    <a:pt x="3093123" y="463998"/>
                  </a:lnTo>
                  <a:lnTo>
                    <a:pt x="3093123" y="464378"/>
                  </a:lnTo>
                  <a:lnTo>
                    <a:pt x="3093123" y="464758"/>
                  </a:lnTo>
                  <a:lnTo>
                    <a:pt x="3093123" y="465137"/>
                  </a:lnTo>
                  <a:lnTo>
                    <a:pt x="3093123" y="465515"/>
                  </a:lnTo>
                  <a:lnTo>
                    <a:pt x="3093123" y="465893"/>
                  </a:lnTo>
                  <a:lnTo>
                    <a:pt x="3093123" y="466270"/>
                  </a:lnTo>
                  <a:lnTo>
                    <a:pt x="3093123" y="466647"/>
                  </a:lnTo>
                  <a:lnTo>
                    <a:pt x="3093123" y="467023"/>
                  </a:lnTo>
                  <a:lnTo>
                    <a:pt x="3093123" y="467399"/>
                  </a:lnTo>
                  <a:lnTo>
                    <a:pt x="3093123" y="467774"/>
                  </a:lnTo>
                  <a:lnTo>
                    <a:pt x="3096606" y="467824"/>
                  </a:lnTo>
                  <a:lnTo>
                    <a:pt x="3100089" y="467874"/>
                  </a:lnTo>
                  <a:lnTo>
                    <a:pt x="3103573" y="467923"/>
                  </a:lnTo>
                  <a:lnTo>
                    <a:pt x="3107056" y="467973"/>
                  </a:lnTo>
                  <a:lnTo>
                    <a:pt x="3110539" y="468115"/>
                  </a:lnTo>
                  <a:lnTo>
                    <a:pt x="3114022" y="468257"/>
                  </a:lnTo>
                  <a:lnTo>
                    <a:pt x="3117506" y="468399"/>
                  </a:lnTo>
                  <a:lnTo>
                    <a:pt x="3120989" y="468540"/>
                  </a:lnTo>
                  <a:lnTo>
                    <a:pt x="3124472" y="468681"/>
                  </a:lnTo>
                  <a:lnTo>
                    <a:pt x="3127955" y="468821"/>
                  </a:lnTo>
                  <a:lnTo>
                    <a:pt x="3131439" y="468961"/>
                  </a:lnTo>
                  <a:lnTo>
                    <a:pt x="3134922" y="469101"/>
                  </a:lnTo>
                  <a:lnTo>
                    <a:pt x="3134922" y="469469"/>
                  </a:lnTo>
                  <a:lnTo>
                    <a:pt x="3134922" y="469837"/>
                  </a:lnTo>
                  <a:lnTo>
                    <a:pt x="3134922" y="470203"/>
                  </a:lnTo>
                  <a:lnTo>
                    <a:pt x="3134922" y="470570"/>
                  </a:lnTo>
                  <a:lnTo>
                    <a:pt x="3134922" y="470936"/>
                  </a:lnTo>
                  <a:lnTo>
                    <a:pt x="3134922" y="471301"/>
                  </a:lnTo>
                  <a:lnTo>
                    <a:pt x="3138405" y="471391"/>
                  </a:lnTo>
                  <a:lnTo>
                    <a:pt x="3141888" y="471481"/>
                  </a:lnTo>
                  <a:lnTo>
                    <a:pt x="3145372" y="471571"/>
                  </a:lnTo>
                  <a:lnTo>
                    <a:pt x="3148855" y="471660"/>
                  </a:lnTo>
                  <a:lnTo>
                    <a:pt x="3152338" y="471750"/>
                  </a:lnTo>
                  <a:lnTo>
                    <a:pt x="3155821" y="471839"/>
                  </a:lnTo>
                  <a:lnTo>
                    <a:pt x="3159304" y="471928"/>
                  </a:lnTo>
                  <a:lnTo>
                    <a:pt x="3162788" y="472016"/>
                  </a:lnTo>
                  <a:lnTo>
                    <a:pt x="3162788" y="472377"/>
                  </a:lnTo>
                  <a:lnTo>
                    <a:pt x="3162788" y="472737"/>
                  </a:lnTo>
                  <a:lnTo>
                    <a:pt x="3162788" y="473097"/>
                  </a:lnTo>
                  <a:lnTo>
                    <a:pt x="3162788" y="473456"/>
                  </a:lnTo>
                  <a:lnTo>
                    <a:pt x="3162788" y="473815"/>
                  </a:lnTo>
                  <a:lnTo>
                    <a:pt x="3162788" y="474173"/>
                  </a:lnTo>
                  <a:lnTo>
                    <a:pt x="3162788" y="474531"/>
                  </a:lnTo>
                  <a:lnTo>
                    <a:pt x="3166271" y="474750"/>
                  </a:lnTo>
                  <a:lnTo>
                    <a:pt x="3169754" y="474968"/>
                  </a:lnTo>
                  <a:lnTo>
                    <a:pt x="3173237" y="475185"/>
                  </a:lnTo>
                  <a:lnTo>
                    <a:pt x="3176721" y="475402"/>
                  </a:lnTo>
                  <a:lnTo>
                    <a:pt x="3176721" y="475756"/>
                  </a:lnTo>
                  <a:lnTo>
                    <a:pt x="3176721" y="476110"/>
                  </a:lnTo>
                  <a:lnTo>
                    <a:pt x="3176721" y="476464"/>
                  </a:lnTo>
                  <a:lnTo>
                    <a:pt x="3176721" y="476817"/>
                  </a:lnTo>
                  <a:lnTo>
                    <a:pt x="3176721" y="477170"/>
                  </a:lnTo>
                  <a:lnTo>
                    <a:pt x="3176721" y="477522"/>
                  </a:lnTo>
                  <a:lnTo>
                    <a:pt x="3176721" y="477874"/>
                  </a:lnTo>
                  <a:lnTo>
                    <a:pt x="3176721" y="478225"/>
                  </a:lnTo>
                  <a:lnTo>
                    <a:pt x="3176721" y="478576"/>
                  </a:lnTo>
                  <a:lnTo>
                    <a:pt x="3176721" y="478927"/>
                  </a:lnTo>
                  <a:lnTo>
                    <a:pt x="3176721" y="479277"/>
                  </a:lnTo>
                  <a:lnTo>
                    <a:pt x="3176721" y="479626"/>
                  </a:lnTo>
                  <a:lnTo>
                    <a:pt x="3176721" y="479975"/>
                  </a:lnTo>
                  <a:lnTo>
                    <a:pt x="3176721" y="480324"/>
                  </a:lnTo>
                  <a:lnTo>
                    <a:pt x="3176721" y="480672"/>
                  </a:lnTo>
                  <a:lnTo>
                    <a:pt x="3176721" y="481019"/>
                  </a:lnTo>
                  <a:lnTo>
                    <a:pt x="3176721" y="481366"/>
                  </a:lnTo>
                  <a:lnTo>
                    <a:pt x="3176721" y="481713"/>
                  </a:lnTo>
                  <a:lnTo>
                    <a:pt x="3176721" y="482059"/>
                  </a:lnTo>
                  <a:lnTo>
                    <a:pt x="3176721" y="482405"/>
                  </a:lnTo>
                  <a:lnTo>
                    <a:pt x="3176721" y="482751"/>
                  </a:lnTo>
                  <a:lnTo>
                    <a:pt x="3180204" y="482996"/>
                  </a:lnTo>
                  <a:lnTo>
                    <a:pt x="3183687" y="483240"/>
                  </a:lnTo>
                  <a:lnTo>
                    <a:pt x="3187170" y="483484"/>
                  </a:lnTo>
                  <a:lnTo>
                    <a:pt x="3190654" y="483727"/>
                  </a:lnTo>
                  <a:lnTo>
                    <a:pt x="3194137" y="483969"/>
                  </a:lnTo>
                  <a:lnTo>
                    <a:pt x="3197620" y="484210"/>
                  </a:lnTo>
                  <a:lnTo>
                    <a:pt x="3201103" y="484451"/>
                  </a:lnTo>
                  <a:lnTo>
                    <a:pt x="3204587" y="484691"/>
                  </a:lnTo>
                  <a:lnTo>
                    <a:pt x="3204587" y="485030"/>
                  </a:lnTo>
                  <a:lnTo>
                    <a:pt x="3204587" y="485369"/>
                  </a:lnTo>
                  <a:lnTo>
                    <a:pt x="3204587" y="485708"/>
                  </a:lnTo>
                  <a:lnTo>
                    <a:pt x="3204587" y="486046"/>
                  </a:lnTo>
                  <a:lnTo>
                    <a:pt x="3204587" y="486383"/>
                  </a:lnTo>
                  <a:lnTo>
                    <a:pt x="3204587" y="486720"/>
                  </a:lnTo>
                  <a:lnTo>
                    <a:pt x="3204587" y="487057"/>
                  </a:lnTo>
                  <a:lnTo>
                    <a:pt x="3204587" y="487393"/>
                  </a:lnTo>
                  <a:lnTo>
                    <a:pt x="3204587" y="487729"/>
                  </a:lnTo>
                  <a:lnTo>
                    <a:pt x="3204587" y="488065"/>
                  </a:lnTo>
                  <a:lnTo>
                    <a:pt x="3204587" y="488400"/>
                  </a:lnTo>
                  <a:lnTo>
                    <a:pt x="3204587" y="488734"/>
                  </a:lnTo>
                  <a:lnTo>
                    <a:pt x="3204587" y="489068"/>
                  </a:lnTo>
                  <a:lnTo>
                    <a:pt x="3204587" y="489402"/>
                  </a:lnTo>
                  <a:lnTo>
                    <a:pt x="3204587" y="489735"/>
                  </a:lnTo>
                  <a:lnTo>
                    <a:pt x="3204587" y="490068"/>
                  </a:lnTo>
                  <a:lnTo>
                    <a:pt x="3204587" y="490400"/>
                  </a:lnTo>
                  <a:lnTo>
                    <a:pt x="3204587" y="490732"/>
                  </a:lnTo>
                  <a:lnTo>
                    <a:pt x="3204587" y="491064"/>
                  </a:lnTo>
                  <a:lnTo>
                    <a:pt x="3204587" y="491395"/>
                  </a:lnTo>
                  <a:lnTo>
                    <a:pt x="3204587" y="491726"/>
                  </a:lnTo>
                  <a:lnTo>
                    <a:pt x="3204587" y="492056"/>
                  </a:lnTo>
                  <a:lnTo>
                    <a:pt x="3204587" y="492386"/>
                  </a:lnTo>
                  <a:lnTo>
                    <a:pt x="3204587" y="492715"/>
                  </a:lnTo>
                  <a:lnTo>
                    <a:pt x="3204587" y="493044"/>
                  </a:lnTo>
                  <a:lnTo>
                    <a:pt x="3204587" y="493373"/>
                  </a:lnTo>
                  <a:lnTo>
                    <a:pt x="3204587" y="493701"/>
                  </a:lnTo>
                  <a:lnTo>
                    <a:pt x="3204587" y="494029"/>
                  </a:lnTo>
                  <a:lnTo>
                    <a:pt x="3204587" y="494356"/>
                  </a:lnTo>
                  <a:lnTo>
                    <a:pt x="3204587" y="494683"/>
                  </a:lnTo>
                  <a:lnTo>
                    <a:pt x="3204587" y="495009"/>
                  </a:lnTo>
                  <a:lnTo>
                    <a:pt x="3204587" y="495335"/>
                  </a:lnTo>
                  <a:lnTo>
                    <a:pt x="3204587" y="495661"/>
                  </a:lnTo>
                  <a:lnTo>
                    <a:pt x="3204587" y="495986"/>
                  </a:lnTo>
                  <a:lnTo>
                    <a:pt x="3204587" y="496311"/>
                  </a:lnTo>
                  <a:lnTo>
                    <a:pt x="3204587" y="496635"/>
                  </a:lnTo>
                  <a:lnTo>
                    <a:pt x="3204587" y="496959"/>
                  </a:lnTo>
                  <a:lnTo>
                    <a:pt x="3204587" y="497283"/>
                  </a:lnTo>
                  <a:lnTo>
                    <a:pt x="3204587" y="497606"/>
                  </a:lnTo>
                  <a:lnTo>
                    <a:pt x="3204587" y="497929"/>
                  </a:lnTo>
                  <a:lnTo>
                    <a:pt x="3204587" y="498251"/>
                  </a:lnTo>
                  <a:lnTo>
                    <a:pt x="3204587" y="498573"/>
                  </a:lnTo>
                  <a:lnTo>
                    <a:pt x="3204587" y="498895"/>
                  </a:lnTo>
                  <a:lnTo>
                    <a:pt x="3204587" y="499216"/>
                  </a:lnTo>
                  <a:lnTo>
                    <a:pt x="3204587" y="499537"/>
                  </a:lnTo>
                  <a:lnTo>
                    <a:pt x="3204587" y="499857"/>
                  </a:lnTo>
                  <a:lnTo>
                    <a:pt x="3204587" y="500177"/>
                  </a:lnTo>
                  <a:lnTo>
                    <a:pt x="3204587" y="500496"/>
                  </a:lnTo>
                  <a:lnTo>
                    <a:pt x="3204587" y="500815"/>
                  </a:lnTo>
                  <a:lnTo>
                    <a:pt x="3204587" y="501134"/>
                  </a:lnTo>
                  <a:lnTo>
                    <a:pt x="3204587" y="501452"/>
                  </a:lnTo>
                  <a:lnTo>
                    <a:pt x="3204587" y="501770"/>
                  </a:lnTo>
                  <a:lnTo>
                    <a:pt x="3204587" y="502088"/>
                  </a:lnTo>
                  <a:lnTo>
                    <a:pt x="3204587" y="502405"/>
                  </a:lnTo>
                  <a:lnTo>
                    <a:pt x="3204587" y="502722"/>
                  </a:lnTo>
                  <a:lnTo>
                    <a:pt x="3204587" y="503038"/>
                  </a:lnTo>
                  <a:lnTo>
                    <a:pt x="3204587" y="503354"/>
                  </a:lnTo>
                  <a:lnTo>
                    <a:pt x="3204587" y="503669"/>
                  </a:lnTo>
                  <a:lnTo>
                    <a:pt x="3204587" y="503984"/>
                  </a:lnTo>
                  <a:lnTo>
                    <a:pt x="3204587" y="504299"/>
                  </a:lnTo>
                  <a:lnTo>
                    <a:pt x="3204587" y="504613"/>
                  </a:lnTo>
                  <a:lnTo>
                    <a:pt x="3204587" y="504927"/>
                  </a:lnTo>
                  <a:lnTo>
                    <a:pt x="3204587" y="505241"/>
                  </a:lnTo>
                  <a:lnTo>
                    <a:pt x="3204587" y="505554"/>
                  </a:lnTo>
                  <a:lnTo>
                    <a:pt x="3204587" y="505867"/>
                  </a:lnTo>
                  <a:lnTo>
                    <a:pt x="3208070" y="505479"/>
                  </a:lnTo>
                  <a:lnTo>
                    <a:pt x="3211553" y="505092"/>
                  </a:lnTo>
                  <a:lnTo>
                    <a:pt x="3215036" y="504705"/>
                  </a:lnTo>
                  <a:lnTo>
                    <a:pt x="3218520" y="504318"/>
                  </a:lnTo>
                  <a:lnTo>
                    <a:pt x="3222003" y="503932"/>
                  </a:lnTo>
                  <a:lnTo>
                    <a:pt x="3225486" y="503545"/>
                  </a:lnTo>
                  <a:lnTo>
                    <a:pt x="3228969" y="503159"/>
                  </a:lnTo>
                  <a:lnTo>
                    <a:pt x="3232453" y="502773"/>
                  </a:lnTo>
                  <a:lnTo>
                    <a:pt x="3232453" y="503087"/>
                  </a:lnTo>
                  <a:lnTo>
                    <a:pt x="3232453" y="503400"/>
                  </a:lnTo>
                  <a:lnTo>
                    <a:pt x="3232453" y="503713"/>
                  </a:lnTo>
                  <a:lnTo>
                    <a:pt x="3232453" y="504025"/>
                  </a:lnTo>
                  <a:lnTo>
                    <a:pt x="3232453" y="504337"/>
                  </a:lnTo>
                  <a:lnTo>
                    <a:pt x="3232453" y="504649"/>
                  </a:lnTo>
                  <a:lnTo>
                    <a:pt x="3232453" y="504960"/>
                  </a:lnTo>
                  <a:lnTo>
                    <a:pt x="3232453" y="505271"/>
                  </a:lnTo>
                  <a:lnTo>
                    <a:pt x="3232453" y="505581"/>
                  </a:lnTo>
                  <a:lnTo>
                    <a:pt x="3232453" y="505891"/>
                  </a:lnTo>
                  <a:lnTo>
                    <a:pt x="3232453" y="506201"/>
                  </a:lnTo>
                  <a:lnTo>
                    <a:pt x="3232453" y="506510"/>
                  </a:lnTo>
                  <a:lnTo>
                    <a:pt x="3232453" y="506819"/>
                  </a:lnTo>
                  <a:lnTo>
                    <a:pt x="3232453" y="507127"/>
                  </a:lnTo>
                  <a:lnTo>
                    <a:pt x="3232453" y="507435"/>
                  </a:lnTo>
                  <a:lnTo>
                    <a:pt x="3232453" y="507743"/>
                  </a:lnTo>
                  <a:lnTo>
                    <a:pt x="3232453" y="508051"/>
                  </a:lnTo>
                  <a:lnTo>
                    <a:pt x="3235936" y="508013"/>
                  </a:lnTo>
                  <a:lnTo>
                    <a:pt x="3239419" y="507975"/>
                  </a:lnTo>
                  <a:lnTo>
                    <a:pt x="3242902" y="507938"/>
                  </a:lnTo>
                  <a:lnTo>
                    <a:pt x="3246386" y="507900"/>
                  </a:lnTo>
                  <a:lnTo>
                    <a:pt x="3249869" y="507863"/>
                  </a:lnTo>
                  <a:lnTo>
                    <a:pt x="3253352" y="507826"/>
                  </a:lnTo>
                  <a:lnTo>
                    <a:pt x="3256835" y="507788"/>
                  </a:lnTo>
                  <a:lnTo>
                    <a:pt x="3260319" y="507751"/>
                  </a:lnTo>
                  <a:lnTo>
                    <a:pt x="3260319" y="508056"/>
                  </a:lnTo>
                  <a:lnTo>
                    <a:pt x="3260319" y="508360"/>
                  </a:lnTo>
                  <a:lnTo>
                    <a:pt x="3260319" y="508664"/>
                  </a:lnTo>
                  <a:lnTo>
                    <a:pt x="3260319" y="508968"/>
                  </a:lnTo>
                  <a:lnTo>
                    <a:pt x="3260319" y="509271"/>
                  </a:lnTo>
                  <a:lnTo>
                    <a:pt x="3260319" y="509574"/>
                  </a:lnTo>
                  <a:lnTo>
                    <a:pt x="3260319" y="509876"/>
                  </a:lnTo>
                  <a:lnTo>
                    <a:pt x="3260319" y="510178"/>
                  </a:lnTo>
                  <a:lnTo>
                    <a:pt x="3260319" y="510480"/>
                  </a:lnTo>
                  <a:lnTo>
                    <a:pt x="3260319" y="510782"/>
                  </a:lnTo>
                  <a:lnTo>
                    <a:pt x="3260319" y="511083"/>
                  </a:lnTo>
                  <a:lnTo>
                    <a:pt x="3260319" y="511383"/>
                  </a:lnTo>
                  <a:lnTo>
                    <a:pt x="3260319" y="511684"/>
                  </a:lnTo>
                  <a:lnTo>
                    <a:pt x="3260319" y="511984"/>
                  </a:lnTo>
                  <a:lnTo>
                    <a:pt x="3260319" y="512283"/>
                  </a:lnTo>
                  <a:lnTo>
                    <a:pt x="3260319" y="512582"/>
                  </a:lnTo>
                  <a:lnTo>
                    <a:pt x="3260319" y="512881"/>
                  </a:lnTo>
                  <a:lnTo>
                    <a:pt x="3260319" y="513180"/>
                  </a:lnTo>
                  <a:lnTo>
                    <a:pt x="3260319" y="513478"/>
                  </a:lnTo>
                  <a:lnTo>
                    <a:pt x="3260319" y="513776"/>
                  </a:lnTo>
                  <a:lnTo>
                    <a:pt x="3260319" y="514073"/>
                  </a:lnTo>
                  <a:lnTo>
                    <a:pt x="3260319" y="514370"/>
                  </a:lnTo>
                  <a:lnTo>
                    <a:pt x="3260319" y="514667"/>
                  </a:lnTo>
                  <a:lnTo>
                    <a:pt x="3263802" y="514364"/>
                  </a:lnTo>
                  <a:lnTo>
                    <a:pt x="3267285" y="514061"/>
                  </a:lnTo>
                  <a:lnTo>
                    <a:pt x="3270768" y="513759"/>
                  </a:lnTo>
                  <a:lnTo>
                    <a:pt x="3274252" y="513457"/>
                  </a:lnTo>
                  <a:lnTo>
                    <a:pt x="3274252" y="513457"/>
                  </a:lnTo>
                  <a:lnTo>
                    <a:pt x="3277735" y="513156"/>
                  </a:lnTo>
                  <a:lnTo>
                    <a:pt x="3281218" y="512855"/>
                  </a:lnTo>
                  <a:lnTo>
                    <a:pt x="3284701" y="512553"/>
                  </a:lnTo>
                  <a:lnTo>
                    <a:pt x="3288185" y="512253"/>
                  </a:lnTo>
                  <a:lnTo>
                    <a:pt x="3291668" y="512619"/>
                  </a:lnTo>
                  <a:lnTo>
                    <a:pt x="3295151" y="512985"/>
                  </a:lnTo>
                  <a:lnTo>
                    <a:pt x="3295151" y="512985"/>
                  </a:lnTo>
                  <a:lnTo>
                    <a:pt x="3298634" y="513349"/>
                  </a:lnTo>
                  <a:lnTo>
                    <a:pt x="3298634" y="513349"/>
                  </a:lnTo>
                  <a:lnTo>
                    <a:pt x="3302118" y="515760"/>
                  </a:lnTo>
                  <a:lnTo>
                    <a:pt x="3305601" y="515607"/>
                  </a:lnTo>
                  <a:lnTo>
                    <a:pt x="3309084" y="515454"/>
                  </a:lnTo>
                  <a:lnTo>
                    <a:pt x="3312567" y="515302"/>
                  </a:lnTo>
                  <a:lnTo>
                    <a:pt x="3316051" y="515150"/>
                  </a:lnTo>
                  <a:lnTo>
                    <a:pt x="3319534" y="514997"/>
                  </a:lnTo>
                  <a:lnTo>
                    <a:pt x="3323017" y="514846"/>
                  </a:lnTo>
                  <a:lnTo>
                    <a:pt x="3326500" y="514694"/>
                  </a:lnTo>
                  <a:lnTo>
                    <a:pt x="3329984" y="514543"/>
                  </a:lnTo>
                  <a:lnTo>
                    <a:pt x="3333467" y="514826"/>
                  </a:lnTo>
                  <a:lnTo>
                    <a:pt x="3336950" y="515109"/>
                  </a:lnTo>
                  <a:lnTo>
                    <a:pt x="3340433" y="515392"/>
                  </a:lnTo>
                  <a:lnTo>
                    <a:pt x="3343917" y="515673"/>
                  </a:lnTo>
                  <a:lnTo>
                    <a:pt x="3343917" y="515960"/>
                  </a:lnTo>
                  <a:lnTo>
                    <a:pt x="3343917" y="516248"/>
                  </a:lnTo>
                  <a:lnTo>
                    <a:pt x="3343917" y="516535"/>
                  </a:lnTo>
                  <a:lnTo>
                    <a:pt x="3343917" y="516822"/>
                  </a:lnTo>
                  <a:lnTo>
                    <a:pt x="3343917" y="517108"/>
                  </a:lnTo>
                  <a:lnTo>
                    <a:pt x="3343917" y="517394"/>
                  </a:lnTo>
                  <a:lnTo>
                    <a:pt x="3343917" y="517680"/>
                  </a:lnTo>
                  <a:lnTo>
                    <a:pt x="3343917" y="517965"/>
                  </a:lnTo>
                  <a:lnTo>
                    <a:pt x="3343917" y="518250"/>
                  </a:lnTo>
                  <a:lnTo>
                    <a:pt x="3343917" y="518535"/>
                  </a:lnTo>
                  <a:lnTo>
                    <a:pt x="3343917" y="518819"/>
                  </a:lnTo>
                  <a:lnTo>
                    <a:pt x="3343917" y="519103"/>
                  </a:lnTo>
                  <a:lnTo>
                    <a:pt x="3343917" y="519387"/>
                  </a:lnTo>
                  <a:lnTo>
                    <a:pt x="3343917" y="519671"/>
                  </a:lnTo>
                  <a:lnTo>
                    <a:pt x="3343917" y="519954"/>
                  </a:lnTo>
                  <a:lnTo>
                    <a:pt x="3343917" y="520236"/>
                  </a:lnTo>
                  <a:lnTo>
                    <a:pt x="3343917" y="520519"/>
                  </a:lnTo>
                  <a:lnTo>
                    <a:pt x="3343917" y="520801"/>
                  </a:lnTo>
                  <a:lnTo>
                    <a:pt x="3343917" y="521083"/>
                  </a:lnTo>
                  <a:lnTo>
                    <a:pt x="3343917" y="521364"/>
                  </a:lnTo>
                  <a:lnTo>
                    <a:pt x="3343917" y="521645"/>
                  </a:lnTo>
                  <a:lnTo>
                    <a:pt x="3343917" y="521926"/>
                  </a:lnTo>
                  <a:lnTo>
                    <a:pt x="3343917" y="522206"/>
                  </a:lnTo>
                  <a:lnTo>
                    <a:pt x="3343917" y="522487"/>
                  </a:lnTo>
                  <a:lnTo>
                    <a:pt x="3343917" y="522766"/>
                  </a:lnTo>
                  <a:lnTo>
                    <a:pt x="3343917" y="523046"/>
                  </a:lnTo>
                  <a:lnTo>
                    <a:pt x="3343917" y="523325"/>
                  </a:lnTo>
                  <a:lnTo>
                    <a:pt x="3347400" y="523450"/>
                  </a:lnTo>
                  <a:lnTo>
                    <a:pt x="3350883" y="523574"/>
                  </a:lnTo>
                  <a:lnTo>
                    <a:pt x="3354366" y="523698"/>
                  </a:lnTo>
                  <a:lnTo>
                    <a:pt x="3357850" y="523821"/>
                  </a:lnTo>
                  <a:lnTo>
                    <a:pt x="3357850" y="524098"/>
                  </a:lnTo>
                  <a:lnTo>
                    <a:pt x="3357850" y="524375"/>
                  </a:lnTo>
                  <a:lnTo>
                    <a:pt x="3357850" y="524651"/>
                  </a:lnTo>
                  <a:lnTo>
                    <a:pt x="3357850" y="524928"/>
                  </a:lnTo>
                  <a:lnTo>
                    <a:pt x="3357850" y="525203"/>
                  </a:lnTo>
                  <a:lnTo>
                    <a:pt x="3357850" y="525479"/>
                  </a:lnTo>
                  <a:lnTo>
                    <a:pt x="3357850" y="525754"/>
                  </a:lnTo>
                  <a:lnTo>
                    <a:pt x="3361333" y="525497"/>
                  </a:lnTo>
                  <a:lnTo>
                    <a:pt x="3364816" y="525239"/>
                  </a:lnTo>
                  <a:lnTo>
                    <a:pt x="3368299" y="524982"/>
                  </a:lnTo>
                  <a:lnTo>
                    <a:pt x="3371783" y="524725"/>
                  </a:lnTo>
                  <a:lnTo>
                    <a:pt x="3375266" y="524469"/>
                  </a:lnTo>
                  <a:lnTo>
                    <a:pt x="3378749" y="524212"/>
                  </a:lnTo>
                  <a:lnTo>
                    <a:pt x="3382232" y="523956"/>
                  </a:lnTo>
                  <a:lnTo>
                    <a:pt x="3385716" y="523700"/>
                  </a:lnTo>
                  <a:lnTo>
                    <a:pt x="3385716" y="523975"/>
                  </a:lnTo>
                  <a:lnTo>
                    <a:pt x="3385716" y="524250"/>
                  </a:lnTo>
                  <a:lnTo>
                    <a:pt x="3385716" y="524524"/>
                  </a:lnTo>
                  <a:lnTo>
                    <a:pt x="3385716" y="524798"/>
                  </a:lnTo>
                  <a:lnTo>
                    <a:pt x="3385716" y="525072"/>
                  </a:lnTo>
                  <a:lnTo>
                    <a:pt x="3385716" y="525345"/>
                  </a:lnTo>
                  <a:lnTo>
                    <a:pt x="3385716" y="525618"/>
                  </a:lnTo>
                  <a:lnTo>
                    <a:pt x="3385716" y="525891"/>
                  </a:lnTo>
                  <a:lnTo>
                    <a:pt x="3385716" y="526164"/>
                  </a:lnTo>
                  <a:lnTo>
                    <a:pt x="3385716" y="526436"/>
                  </a:lnTo>
                  <a:lnTo>
                    <a:pt x="3385716" y="526708"/>
                  </a:lnTo>
                  <a:lnTo>
                    <a:pt x="3385716" y="526979"/>
                  </a:lnTo>
                  <a:lnTo>
                    <a:pt x="3385716" y="527250"/>
                  </a:lnTo>
                  <a:lnTo>
                    <a:pt x="3385716" y="527521"/>
                  </a:lnTo>
                  <a:lnTo>
                    <a:pt x="3385716" y="527792"/>
                  </a:lnTo>
                  <a:lnTo>
                    <a:pt x="3385716" y="528062"/>
                  </a:lnTo>
                  <a:lnTo>
                    <a:pt x="3385716" y="528332"/>
                  </a:lnTo>
                  <a:lnTo>
                    <a:pt x="3389199" y="528515"/>
                  </a:lnTo>
                  <a:lnTo>
                    <a:pt x="3392682" y="528697"/>
                  </a:lnTo>
                  <a:lnTo>
                    <a:pt x="3396165" y="528879"/>
                  </a:lnTo>
                  <a:lnTo>
                    <a:pt x="3399649" y="529060"/>
                  </a:lnTo>
                  <a:lnTo>
                    <a:pt x="3399649" y="529328"/>
                  </a:lnTo>
                  <a:lnTo>
                    <a:pt x="3399649" y="529595"/>
                  </a:lnTo>
                  <a:lnTo>
                    <a:pt x="3403132" y="529408"/>
                  </a:lnTo>
                  <a:lnTo>
                    <a:pt x="3406615" y="529221"/>
                  </a:lnTo>
                  <a:lnTo>
                    <a:pt x="3410098" y="529034"/>
                  </a:lnTo>
                  <a:lnTo>
                    <a:pt x="3413582" y="528847"/>
                  </a:lnTo>
                  <a:lnTo>
                    <a:pt x="3417065" y="528660"/>
                  </a:lnTo>
                  <a:lnTo>
                    <a:pt x="3420548" y="528474"/>
                  </a:lnTo>
                  <a:lnTo>
                    <a:pt x="3424031" y="528288"/>
                  </a:lnTo>
                  <a:lnTo>
                    <a:pt x="3427515" y="528102"/>
                  </a:lnTo>
                  <a:lnTo>
                    <a:pt x="3427515" y="528369"/>
                  </a:lnTo>
                  <a:lnTo>
                    <a:pt x="3427515" y="528635"/>
                  </a:lnTo>
                  <a:lnTo>
                    <a:pt x="3427515" y="528901"/>
                  </a:lnTo>
                  <a:lnTo>
                    <a:pt x="3427515" y="529167"/>
                  </a:lnTo>
                  <a:lnTo>
                    <a:pt x="3427515" y="529432"/>
                  </a:lnTo>
                  <a:lnTo>
                    <a:pt x="3427515" y="529698"/>
                  </a:lnTo>
                  <a:lnTo>
                    <a:pt x="3427515" y="529962"/>
                  </a:lnTo>
                  <a:lnTo>
                    <a:pt x="3427515" y="530227"/>
                  </a:lnTo>
                  <a:lnTo>
                    <a:pt x="3427515" y="530491"/>
                  </a:lnTo>
                  <a:lnTo>
                    <a:pt x="3427515" y="530755"/>
                  </a:lnTo>
                  <a:lnTo>
                    <a:pt x="3427515" y="531019"/>
                  </a:lnTo>
                  <a:lnTo>
                    <a:pt x="3427515" y="531283"/>
                  </a:lnTo>
                  <a:lnTo>
                    <a:pt x="3427515" y="531546"/>
                  </a:lnTo>
                  <a:lnTo>
                    <a:pt x="3427515" y="531809"/>
                  </a:lnTo>
                  <a:lnTo>
                    <a:pt x="3427515" y="532071"/>
                  </a:lnTo>
                  <a:lnTo>
                    <a:pt x="3427515" y="532333"/>
                  </a:lnTo>
                  <a:lnTo>
                    <a:pt x="3427515" y="532595"/>
                  </a:lnTo>
                  <a:lnTo>
                    <a:pt x="3427515" y="532857"/>
                  </a:lnTo>
                  <a:lnTo>
                    <a:pt x="3427515" y="533119"/>
                  </a:lnTo>
                  <a:lnTo>
                    <a:pt x="3427515" y="533380"/>
                  </a:lnTo>
                  <a:lnTo>
                    <a:pt x="3427515" y="533641"/>
                  </a:lnTo>
                  <a:lnTo>
                    <a:pt x="3427515" y="533901"/>
                  </a:lnTo>
                  <a:lnTo>
                    <a:pt x="3427515" y="534161"/>
                  </a:lnTo>
                  <a:lnTo>
                    <a:pt x="3427515" y="534421"/>
                  </a:lnTo>
                  <a:lnTo>
                    <a:pt x="3427515" y="534681"/>
                  </a:lnTo>
                  <a:lnTo>
                    <a:pt x="3427515" y="534940"/>
                  </a:lnTo>
                  <a:lnTo>
                    <a:pt x="3427515" y="535200"/>
                  </a:lnTo>
                  <a:lnTo>
                    <a:pt x="3427515" y="535458"/>
                  </a:lnTo>
                  <a:lnTo>
                    <a:pt x="3427515" y="535717"/>
                  </a:lnTo>
                  <a:lnTo>
                    <a:pt x="3427515" y="535975"/>
                  </a:lnTo>
                  <a:lnTo>
                    <a:pt x="3427515" y="536233"/>
                  </a:lnTo>
                  <a:lnTo>
                    <a:pt x="3427515" y="536491"/>
                  </a:lnTo>
                  <a:lnTo>
                    <a:pt x="3427515" y="536748"/>
                  </a:lnTo>
                  <a:lnTo>
                    <a:pt x="3427515" y="537005"/>
                  </a:lnTo>
                  <a:lnTo>
                    <a:pt x="3427515" y="537262"/>
                  </a:lnTo>
                  <a:lnTo>
                    <a:pt x="3427515" y="537519"/>
                  </a:lnTo>
                  <a:lnTo>
                    <a:pt x="3427515" y="537775"/>
                  </a:lnTo>
                  <a:lnTo>
                    <a:pt x="3427515" y="538031"/>
                  </a:lnTo>
                  <a:lnTo>
                    <a:pt x="3427515" y="538287"/>
                  </a:lnTo>
                  <a:lnTo>
                    <a:pt x="3427515" y="538542"/>
                  </a:lnTo>
                  <a:lnTo>
                    <a:pt x="3427515" y="538797"/>
                  </a:lnTo>
                  <a:lnTo>
                    <a:pt x="3427515" y="539052"/>
                  </a:lnTo>
                  <a:lnTo>
                    <a:pt x="3427515" y="539307"/>
                  </a:lnTo>
                  <a:lnTo>
                    <a:pt x="3427515" y="539561"/>
                  </a:lnTo>
                  <a:lnTo>
                    <a:pt x="3430998" y="539278"/>
                  </a:lnTo>
                  <a:lnTo>
                    <a:pt x="3434481" y="538994"/>
                  </a:lnTo>
                  <a:lnTo>
                    <a:pt x="3437964" y="538711"/>
                  </a:lnTo>
                  <a:lnTo>
                    <a:pt x="3441447" y="538429"/>
                  </a:lnTo>
                  <a:lnTo>
                    <a:pt x="3441447" y="538683"/>
                  </a:lnTo>
                  <a:lnTo>
                    <a:pt x="3441447" y="538937"/>
                  </a:lnTo>
                  <a:lnTo>
                    <a:pt x="3441447" y="539190"/>
                  </a:lnTo>
                  <a:lnTo>
                    <a:pt x="3441447" y="539444"/>
                  </a:lnTo>
                  <a:lnTo>
                    <a:pt x="3441447" y="539697"/>
                  </a:lnTo>
                  <a:lnTo>
                    <a:pt x="3441447" y="539950"/>
                  </a:lnTo>
                  <a:lnTo>
                    <a:pt x="3441447" y="540203"/>
                  </a:lnTo>
                  <a:lnTo>
                    <a:pt x="3441447" y="540455"/>
                  </a:lnTo>
                  <a:lnTo>
                    <a:pt x="3441447" y="540707"/>
                  </a:lnTo>
                  <a:lnTo>
                    <a:pt x="3441447" y="540959"/>
                  </a:lnTo>
                  <a:lnTo>
                    <a:pt x="3441447" y="541210"/>
                  </a:lnTo>
                  <a:lnTo>
                    <a:pt x="3441447" y="541462"/>
                  </a:lnTo>
                  <a:lnTo>
                    <a:pt x="3441447" y="541713"/>
                  </a:lnTo>
                  <a:lnTo>
                    <a:pt x="3441447" y="541963"/>
                  </a:lnTo>
                  <a:lnTo>
                    <a:pt x="3441447" y="542214"/>
                  </a:lnTo>
                  <a:lnTo>
                    <a:pt x="3441447" y="542464"/>
                  </a:lnTo>
                  <a:lnTo>
                    <a:pt x="3441447" y="542714"/>
                  </a:lnTo>
                  <a:lnTo>
                    <a:pt x="3441447" y="542963"/>
                  </a:lnTo>
                  <a:lnTo>
                    <a:pt x="3441447" y="543213"/>
                  </a:lnTo>
                  <a:lnTo>
                    <a:pt x="3441447" y="543462"/>
                  </a:lnTo>
                  <a:lnTo>
                    <a:pt x="3441447" y="543711"/>
                  </a:lnTo>
                  <a:lnTo>
                    <a:pt x="3441447" y="543959"/>
                  </a:lnTo>
                  <a:lnTo>
                    <a:pt x="3441447" y="544207"/>
                  </a:lnTo>
                  <a:lnTo>
                    <a:pt x="3441447" y="544455"/>
                  </a:lnTo>
                  <a:lnTo>
                    <a:pt x="3444931" y="544360"/>
                  </a:lnTo>
                  <a:lnTo>
                    <a:pt x="3448414" y="544265"/>
                  </a:lnTo>
                  <a:lnTo>
                    <a:pt x="3451897" y="544169"/>
                  </a:lnTo>
                  <a:lnTo>
                    <a:pt x="3455380" y="544074"/>
                  </a:lnTo>
                  <a:lnTo>
                    <a:pt x="3455380" y="544322"/>
                  </a:lnTo>
                  <a:lnTo>
                    <a:pt x="3455380" y="544568"/>
                  </a:lnTo>
                  <a:lnTo>
                    <a:pt x="3455380" y="544815"/>
                  </a:lnTo>
                  <a:lnTo>
                    <a:pt x="3455380" y="545061"/>
                  </a:lnTo>
                  <a:lnTo>
                    <a:pt x="3455380" y="545308"/>
                  </a:lnTo>
                  <a:lnTo>
                    <a:pt x="3455380" y="545553"/>
                  </a:lnTo>
                  <a:lnTo>
                    <a:pt x="3455380" y="545799"/>
                  </a:lnTo>
                  <a:lnTo>
                    <a:pt x="3455380" y="546044"/>
                  </a:lnTo>
                  <a:lnTo>
                    <a:pt x="3455380" y="546289"/>
                  </a:lnTo>
                  <a:lnTo>
                    <a:pt x="3455380" y="546534"/>
                  </a:lnTo>
                  <a:lnTo>
                    <a:pt x="3455380" y="546779"/>
                  </a:lnTo>
                  <a:lnTo>
                    <a:pt x="3455380" y="547023"/>
                  </a:lnTo>
                  <a:lnTo>
                    <a:pt x="3455380" y="547267"/>
                  </a:lnTo>
                  <a:lnTo>
                    <a:pt x="3455380" y="547511"/>
                  </a:lnTo>
                  <a:lnTo>
                    <a:pt x="3455380" y="547754"/>
                  </a:lnTo>
                  <a:lnTo>
                    <a:pt x="3455380" y="547998"/>
                  </a:lnTo>
                  <a:lnTo>
                    <a:pt x="3455380" y="548240"/>
                  </a:lnTo>
                  <a:lnTo>
                    <a:pt x="3455380" y="548483"/>
                  </a:lnTo>
                  <a:lnTo>
                    <a:pt x="3455380" y="548726"/>
                  </a:lnTo>
                  <a:lnTo>
                    <a:pt x="3455380" y="548968"/>
                  </a:lnTo>
                  <a:lnTo>
                    <a:pt x="3455380" y="549210"/>
                  </a:lnTo>
                  <a:lnTo>
                    <a:pt x="3455380" y="549452"/>
                  </a:lnTo>
                  <a:lnTo>
                    <a:pt x="3455380" y="549693"/>
                  </a:lnTo>
                  <a:lnTo>
                    <a:pt x="3455380" y="549934"/>
                  </a:lnTo>
                  <a:lnTo>
                    <a:pt x="3458864" y="549655"/>
                  </a:lnTo>
                  <a:lnTo>
                    <a:pt x="3462347" y="549376"/>
                  </a:lnTo>
                  <a:lnTo>
                    <a:pt x="3465830" y="549098"/>
                  </a:lnTo>
                  <a:lnTo>
                    <a:pt x="3469313" y="548819"/>
                  </a:lnTo>
                  <a:lnTo>
                    <a:pt x="3469313" y="549060"/>
                  </a:lnTo>
                  <a:lnTo>
                    <a:pt x="3469313" y="549301"/>
                  </a:lnTo>
                  <a:lnTo>
                    <a:pt x="3469313" y="549542"/>
                  </a:lnTo>
                  <a:lnTo>
                    <a:pt x="3469313" y="549782"/>
                  </a:lnTo>
                  <a:lnTo>
                    <a:pt x="3469313" y="550022"/>
                  </a:lnTo>
                  <a:lnTo>
                    <a:pt x="3469313" y="550262"/>
                  </a:lnTo>
                  <a:lnTo>
                    <a:pt x="3469313" y="550502"/>
                  </a:lnTo>
                  <a:lnTo>
                    <a:pt x="3469313" y="550741"/>
                  </a:lnTo>
                  <a:lnTo>
                    <a:pt x="3469313" y="550980"/>
                  </a:lnTo>
                  <a:lnTo>
                    <a:pt x="3469313" y="551219"/>
                  </a:lnTo>
                  <a:lnTo>
                    <a:pt x="3469313" y="551458"/>
                  </a:lnTo>
                  <a:lnTo>
                    <a:pt x="3469313" y="551696"/>
                  </a:lnTo>
                  <a:lnTo>
                    <a:pt x="3469313" y="551934"/>
                  </a:lnTo>
                  <a:lnTo>
                    <a:pt x="3469313" y="552172"/>
                  </a:lnTo>
                  <a:lnTo>
                    <a:pt x="3469313" y="552410"/>
                  </a:lnTo>
                  <a:lnTo>
                    <a:pt x="3469313" y="552647"/>
                  </a:lnTo>
                  <a:lnTo>
                    <a:pt x="3469313" y="552884"/>
                  </a:lnTo>
                  <a:lnTo>
                    <a:pt x="3469313" y="553121"/>
                  </a:lnTo>
                  <a:lnTo>
                    <a:pt x="3469313" y="553358"/>
                  </a:lnTo>
                  <a:lnTo>
                    <a:pt x="3469313" y="553594"/>
                  </a:lnTo>
                  <a:lnTo>
                    <a:pt x="3469313" y="553830"/>
                  </a:lnTo>
                  <a:lnTo>
                    <a:pt x="3469313" y="554066"/>
                  </a:lnTo>
                  <a:lnTo>
                    <a:pt x="3469313" y="554302"/>
                  </a:lnTo>
                  <a:lnTo>
                    <a:pt x="3469313" y="554537"/>
                  </a:lnTo>
                  <a:lnTo>
                    <a:pt x="3469313" y="554772"/>
                  </a:lnTo>
                  <a:lnTo>
                    <a:pt x="3469313" y="555007"/>
                  </a:lnTo>
                  <a:lnTo>
                    <a:pt x="3469313" y="555242"/>
                  </a:lnTo>
                  <a:lnTo>
                    <a:pt x="3469313" y="555476"/>
                  </a:lnTo>
                  <a:lnTo>
                    <a:pt x="3469313" y="555711"/>
                  </a:lnTo>
                  <a:lnTo>
                    <a:pt x="3469313" y="555945"/>
                  </a:lnTo>
                  <a:lnTo>
                    <a:pt x="3469313" y="556178"/>
                  </a:lnTo>
                  <a:lnTo>
                    <a:pt x="3469313" y="556412"/>
                  </a:lnTo>
                  <a:lnTo>
                    <a:pt x="3469313" y="556645"/>
                  </a:lnTo>
                  <a:lnTo>
                    <a:pt x="3469313" y="556878"/>
                  </a:lnTo>
                  <a:lnTo>
                    <a:pt x="3469313" y="557111"/>
                  </a:lnTo>
                  <a:lnTo>
                    <a:pt x="3469313" y="557343"/>
                  </a:lnTo>
                  <a:lnTo>
                    <a:pt x="3469313" y="557575"/>
                  </a:lnTo>
                  <a:lnTo>
                    <a:pt x="3469313" y="557807"/>
                  </a:lnTo>
                  <a:lnTo>
                    <a:pt x="3469313" y="558039"/>
                  </a:lnTo>
                  <a:lnTo>
                    <a:pt x="3469313" y="558271"/>
                  </a:lnTo>
                  <a:lnTo>
                    <a:pt x="3469313" y="558502"/>
                  </a:lnTo>
                  <a:lnTo>
                    <a:pt x="3469313" y="558733"/>
                  </a:lnTo>
                  <a:lnTo>
                    <a:pt x="3469313" y="558964"/>
                  </a:lnTo>
                  <a:lnTo>
                    <a:pt x="3469313" y="559194"/>
                  </a:lnTo>
                  <a:lnTo>
                    <a:pt x="3472797" y="559034"/>
                  </a:lnTo>
                  <a:lnTo>
                    <a:pt x="3476280" y="558873"/>
                  </a:lnTo>
                  <a:lnTo>
                    <a:pt x="3479763" y="558713"/>
                  </a:lnTo>
                  <a:lnTo>
                    <a:pt x="3483246" y="558553"/>
                  </a:lnTo>
                  <a:lnTo>
                    <a:pt x="3483246" y="558783"/>
                  </a:lnTo>
                  <a:lnTo>
                    <a:pt x="3483246" y="559013"/>
                  </a:lnTo>
                  <a:lnTo>
                    <a:pt x="3483246" y="559242"/>
                  </a:lnTo>
                  <a:lnTo>
                    <a:pt x="3483246" y="559472"/>
                  </a:lnTo>
                  <a:lnTo>
                    <a:pt x="3483246" y="559701"/>
                  </a:lnTo>
                  <a:lnTo>
                    <a:pt x="3483246" y="559930"/>
                  </a:lnTo>
                  <a:lnTo>
                    <a:pt x="3483246" y="560158"/>
                  </a:lnTo>
                  <a:lnTo>
                    <a:pt x="3483246" y="560387"/>
                  </a:lnTo>
                  <a:lnTo>
                    <a:pt x="3483246" y="560615"/>
                  </a:lnTo>
                  <a:lnTo>
                    <a:pt x="3483246" y="560843"/>
                  </a:lnTo>
                  <a:lnTo>
                    <a:pt x="3483246" y="561071"/>
                  </a:lnTo>
                  <a:lnTo>
                    <a:pt x="3483246" y="561298"/>
                  </a:lnTo>
                  <a:lnTo>
                    <a:pt x="3483246" y="561525"/>
                  </a:lnTo>
                  <a:lnTo>
                    <a:pt x="3483246" y="561752"/>
                  </a:lnTo>
                  <a:lnTo>
                    <a:pt x="3483246" y="561979"/>
                  </a:lnTo>
                  <a:lnTo>
                    <a:pt x="3483246" y="562206"/>
                  </a:lnTo>
                  <a:lnTo>
                    <a:pt x="3483246" y="562432"/>
                  </a:lnTo>
                  <a:lnTo>
                    <a:pt x="3483246" y="562658"/>
                  </a:lnTo>
                  <a:lnTo>
                    <a:pt x="3483246" y="562884"/>
                  </a:lnTo>
                  <a:lnTo>
                    <a:pt x="3483246" y="563110"/>
                  </a:lnTo>
                  <a:lnTo>
                    <a:pt x="3483246" y="563335"/>
                  </a:lnTo>
                  <a:lnTo>
                    <a:pt x="3483246" y="563560"/>
                  </a:lnTo>
                  <a:lnTo>
                    <a:pt x="3483246" y="563785"/>
                  </a:lnTo>
                  <a:lnTo>
                    <a:pt x="3483246" y="564010"/>
                  </a:lnTo>
                  <a:lnTo>
                    <a:pt x="3483246" y="564234"/>
                  </a:lnTo>
                  <a:lnTo>
                    <a:pt x="3483246" y="564459"/>
                  </a:lnTo>
                  <a:lnTo>
                    <a:pt x="3483246" y="564683"/>
                  </a:lnTo>
                  <a:lnTo>
                    <a:pt x="3483246" y="564907"/>
                  </a:lnTo>
                  <a:lnTo>
                    <a:pt x="3483246" y="565130"/>
                  </a:lnTo>
                  <a:lnTo>
                    <a:pt x="3483246" y="565354"/>
                  </a:lnTo>
                  <a:lnTo>
                    <a:pt x="3483246" y="565577"/>
                  </a:lnTo>
                  <a:lnTo>
                    <a:pt x="3483246" y="565800"/>
                  </a:lnTo>
                  <a:lnTo>
                    <a:pt x="3483246" y="566022"/>
                  </a:lnTo>
                  <a:lnTo>
                    <a:pt x="3483246" y="566245"/>
                  </a:lnTo>
                  <a:lnTo>
                    <a:pt x="3483246" y="566467"/>
                  </a:lnTo>
                  <a:lnTo>
                    <a:pt x="3483246" y="566689"/>
                  </a:lnTo>
                  <a:lnTo>
                    <a:pt x="3483246" y="566911"/>
                  </a:lnTo>
                  <a:lnTo>
                    <a:pt x="3483246" y="567132"/>
                  </a:lnTo>
                  <a:lnTo>
                    <a:pt x="3483246" y="567354"/>
                  </a:lnTo>
                  <a:lnTo>
                    <a:pt x="3483246" y="567575"/>
                  </a:lnTo>
                  <a:lnTo>
                    <a:pt x="3483246" y="567796"/>
                  </a:lnTo>
                  <a:lnTo>
                    <a:pt x="3483246" y="568016"/>
                  </a:lnTo>
                  <a:lnTo>
                    <a:pt x="3483246" y="568237"/>
                  </a:lnTo>
                  <a:lnTo>
                    <a:pt x="3483246" y="568457"/>
                  </a:lnTo>
                  <a:lnTo>
                    <a:pt x="3483246" y="568677"/>
                  </a:lnTo>
                  <a:lnTo>
                    <a:pt x="3483246" y="568897"/>
                  </a:lnTo>
                  <a:lnTo>
                    <a:pt x="3483246" y="569116"/>
                  </a:lnTo>
                  <a:lnTo>
                    <a:pt x="3483246" y="569336"/>
                  </a:lnTo>
                  <a:lnTo>
                    <a:pt x="3483246" y="569555"/>
                  </a:lnTo>
                  <a:lnTo>
                    <a:pt x="3483246" y="569774"/>
                  </a:lnTo>
                  <a:lnTo>
                    <a:pt x="3483246" y="569992"/>
                  </a:lnTo>
                  <a:lnTo>
                    <a:pt x="3483246" y="570211"/>
                  </a:lnTo>
                  <a:lnTo>
                    <a:pt x="3483246" y="570429"/>
                  </a:lnTo>
                  <a:lnTo>
                    <a:pt x="3483246" y="570647"/>
                  </a:lnTo>
                  <a:lnTo>
                    <a:pt x="3483246" y="570865"/>
                  </a:lnTo>
                  <a:lnTo>
                    <a:pt x="3483246" y="571083"/>
                  </a:lnTo>
                  <a:lnTo>
                    <a:pt x="3483246" y="571300"/>
                  </a:lnTo>
                  <a:lnTo>
                    <a:pt x="3483246" y="571517"/>
                  </a:lnTo>
                  <a:lnTo>
                    <a:pt x="3483246" y="571734"/>
                  </a:lnTo>
                  <a:lnTo>
                    <a:pt x="3483246" y="571951"/>
                  </a:lnTo>
                  <a:lnTo>
                    <a:pt x="3483246" y="572167"/>
                  </a:lnTo>
                  <a:lnTo>
                    <a:pt x="3483246" y="572384"/>
                  </a:lnTo>
                  <a:lnTo>
                    <a:pt x="3483246" y="572600"/>
                  </a:lnTo>
                  <a:lnTo>
                    <a:pt x="3483246" y="572816"/>
                  </a:lnTo>
                  <a:lnTo>
                    <a:pt x="3483246" y="573031"/>
                  </a:lnTo>
                  <a:lnTo>
                    <a:pt x="3483246" y="573247"/>
                  </a:lnTo>
                  <a:lnTo>
                    <a:pt x="3483246" y="573462"/>
                  </a:lnTo>
                  <a:lnTo>
                    <a:pt x="3483246" y="573677"/>
                  </a:lnTo>
                  <a:lnTo>
                    <a:pt x="3483246" y="573892"/>
                  </a:lnTo>
                  <a:lnTo>
                    <a:pt x="3483246" y="574106"/>
                  </a:lnTo>
                  <a:lnTo>
                    <a:pt x="3483246" y="574321"/>
                  </a:lnTo>
                  <a:lnTo>
                    <a:pt x="3483246" y="574535"/>
                  </a:lnTo>
                  <a:lnTo>
                    <a:pt x="3483246" y="574749"/>
                  </a:lnTo>
                  <a:lnTo>
                    <a:pt x="3483246" y="574962"/>
                  </a:lnTo>
                  <a:lnTo>
                    <a:pt x="3483246" y="575176"/>
                  </a:lnTo>
                  <a:lnTo>
                    <a:pt x="3483246" y="575389"/>
                  </a:lnTo>
                  <a:lnTo>
                    <a:pt x="3483246" y="575602"/>
                  </a:lnTo>
                  <a:lnTo>
                    <a:pt x="3483246" y="57581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556853"/>
              <a:ext cx="3483246" cy="995213"/>
            </a:xfrm>
            <a:custGeom>
              <a:avLst/>
              <a:gdLst/>
              <a:ahLst/>
              <a:cxnLst/>
              <a:rect l="0" t="0" r="0" b="0"/>
              <a:pathLst>
                <a:path w="3483246" h="995213">
                  <a:moveTo>
                    <a:pt x="0" y="995213"/>
                  </a:moveTo>
                  <a:lnTo>
                    <a:pt x="3483" y="829344"/>
                  </a:lnTo>
                  <a:lnTo>
                    <a:pt x="6966" y="678554"/>
                  </a:lnTo>
                  <a:lnTo>
                    <a:pt x="10449" y="540876"/>
                  </a:lnTo>
                  <a:lnTo>
                    <a:pt x="13932" y="414672"/>
                  </a:lnTo>
                  <a:lnTo>
                    <a:pt x="13932" y="497606"/>
                  </a:lnTo>
                  <a:lnTo>
                    <a:pt x="13932" y="559807"/>
                  </a:lnTo>
                  <a:lnTo>
                    <a:pt x="17416" y="467448"/>
                  </a:lnTo>
                  <a:lnTo>
                    <a:pt x="20899" y="380522"/>
                  </a:lnTo>
                  <a:lnTo>
                    <a:pt x="24382" y="298564"/>
                  </a:lnTo>
                  <a:lnTo>
                    <a:pt x="27865" y="221158"/>
                  </a:lnTo>
                  <a:lnTo>
                    <a:pt x="27865" y="298564"/>
                  </a:lnTo>
                  <a:lnTo>
                    <a:pt x="27865" y="361895"/>
                  </a:lnTo>
                  <a:lnTo>
                    <a:pt x="27865" y="414672"/>
                  </a:lnTo>
                  <a:lnTo>
                    <a:pt x="27865" y="459329"/>
                  </a:lnTo>
                  <a:lnTo>
                    <a:pt x="27865" y="497606"/>
                  </a:lnTo>
                  <a:lnTo>
                    <a:pt x="27865" y="530780"/>
                  </a:lnTo>
                  <a:lnTo>
                    <a:pt x="31349" y="481291"/>
                  </a:lnTo>
                  <a:lnTo>
                    <a:pt x="34832" y="433399"/>
                  </a:lnTo>
                  <a:lnTo>
                    <a:pt x="38315" y="387027"/>
                  </a:lnTo>
                  <a:lnTo>
                    <a:pt x="41798" y="342104"/>
                  </a:lnTo>
                  <a:lnTo>
                    <a:pt x="41798" y="380522"/>
                  </a:lnTo>
                  <a:lnTo>
                    <a:pt x="41798" y="414672"/>
                  </a:lnTo>
                  <a:lnTo>
                    <a:pt x="45282" y="374909"/>
                  </a:lnTo>
                  <a:lnTo>
                    <a:pt x="48765" y="336220"/>
                  </a:lnTo>
                  <a:lnTo>
                    <a:pt x="52248" y="298564"/>
                  </a:lnTo>
                  <a:lnTo>
                    <a:pt x="55731" y="261898"/>
                  </a:lnTo>
                  <a:lnTo>
                    <a:pt x="59215" y="226184"/>
                  </a:lnTo>
                  <a:lnTo>
                    <a:pt x="62698" y="191387"/>
                  </a:lnTo>
                  <a:lnTo>
                    <a:pt x="66181" y="157470"/>
                  </a:lnTo>
                  <a:lnTo>
                    <a:pt x="69664" y="124401"/>
                  </a:lnTo>
                  <a:lnTo>
                    <a:pt x="73148" y="92149"/>
                  </a:lnTo>
                  <a:lnTo>
                    <a:pt x="76631" y="60683"/>
                  </a:lnTo>
                  <a:lnTo>
                    <a:pt x="80114" y="29976"/>
                  </a:lnTo>
                  <a:lnTo>
                    <a:pt x="83597" y="0"/>
                  </a:lnTo>
                  <a:lnTo>
                    <a:pt x="83597" y="45236"/>
                  </a:lnTo>
                  <a:lnTo>
                    <a:pt x="83597" y="86540"/>
                  </a:lnTo>
                  <a:lnTo>
                    <a:pt x="83597" y="124401"/>
                  </a:lnTo>
                  <a:lnTo>
                    <a:pt x="83597" y="159234"/>
                  </a:lnTo>
                  <a:lnTo>
                    <a:pt x="87081" y="133023"/>
                  </a:lnTo>
                  <a:lnTo>
                    <a:pt x="90564" y="107326"/>
                  </a:lnTo>
                  <a:lnTo>
                    <a:pt x="94047" y="82129"/>
                  </a:lnTo>
                  <a:lnTo>
                    <a:pt x="97530" y="57416"/>
                  </a:lnTo>
                  <a:lnTo>
                    <a:pt x="97530" y="92149"/>
                  </a:lnTo>
                  <a:lnTo>
                    <a:pt x="97530" y="124401"/>
                  </a:lnTo>
                  <a:lnTo>
                    <a:pt x="97530" y="154429"/>
                  </a:lnTo>
                  <a:lnTo>
                    <a:pt x="97530" y="182455"/>
                  </a:lnTo>
                  <a:lnTo>
                    <a:pt x="97530" y="208673"/>
                  </a:lnTo>
                  <a:lnTo>
                    <a:pt x="97530" y="233253"/>
                  </a:lnTo>
                  <a:lnTo>
                    <a:pt x="101014" y="212157"/>
                  </a:lnTo>
                  <a:lnTo>
                    <a:pt x="104497" y="191387"/>
                  </a:lnTo>
                  <a:lnTo>
                    <a:pt x="107980" y="170933"/>
                  </a:lnTo>
                  <a:lnTo>
                    <a:pt x="111463" y="150789"/>
                  </a:lnTo>
                  <a:lnTo>
                    <a:pt x="111463" y="175625"/>
                  </a:lnTo>
                  <a:lnTo>
                    <a:pt x="111463" y="199042"/>
                  </a:lnTo>
                  <a:lnTo>
                    <a:pt x="111463" y="221158"/>
                  </a:lnTo>
                  <a:lnTo>
                    <a:pt x="111463" y="242078"/>
                  </a:lnTo>
                  <a:lnTo>
                    <a:pt x="111463" y="261898"/>
                  </a:lnTo>
                  <a:lnTo>
                    <a:pt x="111463" y="280701"/>
                  </a:lnTo>
                  <a:lnTo>
                    <a:pt x="114947" y="263065"/>
                  </a:lnTo>
                  <a:lnTo>
                    <a:pt x="118430" y="245653"/>
                  </a:lnTo>
                  <a:lnTo>
                    <a:pt x="121913" y="228460"/>
                  </a:lnTo>
                  <a:lnTo>
                    <a:pt x="125396" y="211482"/>
                  </a:lnTo>
                  <a:lnTo>
                    <a:pt x="128880" y="194715"/>
                  </a:lnTo>
                  <a:lnTo>
                    <a:pt x="132363" y="178155"/>
                  </a:lnTo>
                  <a:lnTo>
                    <a:pt x="135846" y="161798"/>
                  </a:lnTo>
                  <a:lnTo>
                    <a:pt x="139329" y="145640"/>
                  </a:lnTo>
                  <a:lnTo>
                    <a:pt x="139329" y="165868"/>
                  </a:lnTo>
                  <a:lnTo>
                    <a:pt x="139329" y="185155"/>
                  </a:lnTo>
                  <a:lnTo>
                    <a:pt x="139329" y="203566"/>
                  </a:lnTo>
                  <a:lnTo>
                    <a:pt x="139329" y="221158"/>
                  </a:lnTo>
                  <a:lnTo>
                    <a:pt x="139329" y="237985"/>
                  </a:lnTo>
                  <a:lnTo>
                    <a:pt x="139329" y="254097"/>
                  </a:lnTo>
                  <a:lnTo>
                    <a:pt x="142813" y="239588"/>
                  </a:lnTo>
                  <a:lnTo>
                    <a:pt x="146296" y="225232"/>
                  </a:lnTo>
                  <a:lnTo>
                    <a:pt x="149779" y="211026"/>
                  </a:lnTo>
                  <a:lnTo>
                    <a:pt x="153262" y="196969"/>
                  </a:lnTo>
                  <a:lnTo>
                    <a:pt x="156746" y="183057"/>
                  </a:lnTo>
                  <a:lnTo>
                    <a:pt x="160229" y="169288"/>
                  </a:lnTo>
                  <a:lnTo>
                    <a:pt x="163712" y="155661"/>
                  </a:lnTo>
                  <a:lnTo>
                    <a:pt x="167195" y="142173"/>
                  </a:lnTo>
                  <a:lnTo>
                    <a:pt x="167195" y="159234"/>
                  </a:lnTo>
                  <a:lnTo>
                    <a:pt x="167195" y="175625"/>
                  </a:lnTo>
                  <a:lnTo>
                    <a:pt x="167195" y="191387"/>
                  </a:lnTo>
                  <a:lnTo>
                    <a:pt x="167195" y="206553"/>
                  </a:lnTo>
                  <a:lnTo>
                    <a:pt x="167195" y="221158"/>
                  </a:lnTo>
                  <a:lnTo>
                    <a:pt x="170679" y="208673"/>
                  </a:lnTo>
                  <a:lnTo>
                    <a:pt x="174162" y="196303"/>
                  </a:lnTo>
                  <a:lnTo>
                    <a:pt x="177645" y="184046"/>
                  </a:lnTo>
                  <a:lnTo>
                    <a:pt x="181128" y="171900"/>
                  </a:lnTo>
                  <a:lnTo>
                    <a:pt x="181128" y="186602"/>
                  </a:lnTo>
                  <a:lnTo>
                    <a:pt x="181128" y="200788"/>
                  </a:lnTo>
                  <a:lnTo>
                    <a:pt x="181128" y="214485"/>
                  </a:lnTo>
                  <a:lnTo>
                    <a:pt x="181128" y="227718"/>
                  </a:lnTo>
                  <a:lnTo>
                    <a:pt x="181128" y="240509"/>
                  </a:lnTo>
                  <a:lnTo>
                    <a:pt x="181128" y="252882"/>
                  </a:lnTo>
                  <a:lnTo>
                    <a:pt x="184612" y="241694"/>
                  </a:lnTo>
                  <a:lnTo>
                    <a:pt x="188095" y="230598"/>
                  </a:lnTo>
                  <a:lnTo>
                    <a:pt x="191578" y="219591"/>
                  </a:lnTo>
                  <a:lnTo>
                    <a:pt x="195061" y="208673"/>
                  </a:lnTo>
                  <a:lnTo>
                    <a:pt x="195061" y="221158"/>
                  </a:lnTo>
                  <a:lnTo>
                    <a:pt x="195061" y="233253"/>
                  </a:lnTo>
                  <a:lnTo>
                    <a:pt x="195061" y="244975"/>
                  </a:lnTo>
                  <a:lnTo>
                    <a:pt x="195061" y="256342"/>
                  </a:lnTo>
                  <a:lnTo>
                    <a:pt x="195061" y="267370"/>
                  </a:lnTo>
                  <a:lnTo>
                    <a:pt x="198545" y="257127"/>
                  </a:lnTo>
                  <a:lnTo>
                    <a:pt x="202028" y="246960"/>
                  </a:lnTo>
                  <a:lnTo>
                    <a:pt x="205511" y="236868"/>
                  </a:lnTo>
                  <a:lnTo>
                    <a:pt x="208994" y="226850"/>
                  </a:lnTo>
                  <a:lnTo>
                    <a:pt x="208994" y="237985"/>
                  </a:lnTo>
                  <a:lnTo>
                    <a:pt x="212478" y="228144"/>
                  </a:lnTo>
                  <a:lnTo>
                    <a:pt x="215961" y="218374"/>
                  </a:lnTo>
                  <a:lnTo>
                    <a:pt x="219444" y="208673"/>
                  </a:lnTo>
                  <a:lnTo>
                    <a:pt x="222927" y="199042"/>
                  </a:lnTo>
                  <a:lnTo>
                    <a:pt x="222927" y="210256"/>
                  </a:lnTo>
                  <a:lnTo>
                    <a:pt x="222927" y="221158"/>
                  </a:lnTo>
                  <a:lnTo>
                    <a:pt x="222927" y="231762"/>
                  </a:lnTo>
                  <a:lnTo>
                    <a:pt x="222927" y="242078"/>
                  </a:lnTo>
                  <a:lnTo>
                    <a:pt x="222927" y="252120"/>
                  </a:lnTo>
                  <a:lnTo>
                    <a:pt x="222927" y="261898"/>
                  </a:lnTo>
                  <a:lnTo>
                    <a:pt x="226411" y="252882"/>
                  </a:lnTo>
                  <a:lnTo>
                    <a:pt x="229894" y="243924"/>
                  </a:lnTo>
                  <a:lnTo>
                    <a:pt x="233377" y="235025"/>
                  </a:lnTo>
                  <a:lnTo>
                    <a:pt x="236860" y="226184"/>
                  </a:lnTo>
                  <a:lnTo>
                    <a:pt x="236860" y="236044"/>
                  </a:lnTo>
                  <a:lnTo>
                    <a:pt x="236860" y="245653"/>
                  </a:lnTo>
                  <a:lnTo>
                    <a:pt x="236860" y="255023"/>
                  </a:lnTo>
                  <a:lnTo>
                    <a:pt x="236860" y="264161"/>
                  </a:lnTo>
                  <a:lnTo>
                    <a:pt x="236860" y="273076"/>
                  </a:lnTo>
                  <a:lnTo>
                    <a:pt x="236860" y="281777"/>
                  </a:lnTo>
                  <a:lnTo>
                    <a:pt x="236860" y="290270"/>
                  </a:lnTo>
                  <a:lnTo>
                    <a:pt x="236860" y="298564"/>
                  </a:lnTo>
                  <a:lnTo>
                    <a:pt x="236860" y="306664"/>
                  </a:lnTo>
                  <a:lnTo>
                    <a:pt x="236860" y="314578"/>
                  </a:lnTo>
                  <a:lnTo>
                    <a:pt x="236860" y="322313"/>
                  </a:lnTo>
                  <a:lnTo>
                    <a:pt x="236860" y="329874"/>
                  </a:lnTo>
                  <a:lnTo>
                    <a:pt x="240344" y="321980"/>
                  </a:lnTo>
                  <a:lnTo>
                    <a:pt x="243827" y="314131"/>
                  </a:lnTo>
                  <a:lnTo>
                    <a:pt x="247310" y="306326"/>
                  </a:lnTo>
                  <a:lnTo>
                    <a:pt x="250793" y="298564"/>
                  </a:lnTo>
                  <a:lnTo>
                    <a:pt x="250793" y="306219"/>
                  </a:lnTo>
                  <a:lnTo>
                    <a:pt x="254277" y="298564"/>
                  </a:lnTo>
                  <a:lnTo>
                    <a:pt x="257760" y="290950"/>
                  </a:lnTo>
                  <a:lnTo>
                    <a:pt x="261243" y="283378"/>
                  </a:lnTo>
                  <a:lnTo>
                    <a:pt x="264726" y="275847"/>
                  </a:lnTo>
                  <a:lnTo>
                    <a:pt x="264726" y="283582"/>
                  </a:lnTo>
                  <a:lnTo>
                    <a:pt x="264726" y="291152"/>
                  </a:lnTo>
                  <a:lnTo>
                    <a:pt x="264726" y="298564"/>
                  </a:lnTo>
                  <a:lnTo>
                    <a:pt x="264726" y="305820"/>
                  </a:lnTo>
                  <a:lnTo>
                    <a:pt x="264726" y="312927"/>
                  </a:lnTo>
                  <a:lnTo>
                    <a:pt x="264726" y="319890"/>
                  </a:lnTo>
                  <a:lnTo>
                    <a:pt x="264726" y="326711"/>
                  </a:lnTo>
                  <a:lnTo>
                    <a:pt x="268210" y="319621"/>
                  </a:lnTo>
                  <a:lnTo>
                    <a:pt x="271693" y="312567"/>
                  </a:lnTo>
                  <a:lnTo>
                    <a:pt x="275176" y="305547"/>
                  </a:lnTo>
                  <a:lnTo>
                    <a:pt x="278659" y="298564"/>
                  </a:lnTo>
                  <a:lnTo>
                    <a:pt x="282143" y="291614"/>
                  </a:lnTo>
                  <a:lnTo>
                    <a:pt x="285626" y="284700"/>
                  </a:lnTo>
                  <a:lnTo>
                    <a:pt x="289109" y="277820"/>
                  </a:lnTo>
                  <a:lnTo>
                    <a:pt x="292592" y="270973"/>
                  </a:lnTo>
                  <a:lnTo>
                    <a:pt x="292592" y="278074"/>
                  </a:lnTo>
                  <a:lnTo>
                    <a:pt x="292592" y="285036"/>
                  </a:lnTo>
                  <a:lnTo>
                    <a:pt x="292592" y="291865"/>
                  </a:lnTo>
                  <a:lnTo>
                    <a:pt x="292592" y="298564"/>
                  </a:lnTo>
                  <a:lnTo>
                    <a:pt x="292592" y="305136"/>
                  </a:lnTo>
                  <a:lnTo>
                    <a:pt x="292592" y="311585"/>
                  </a:lnTo>
                  <a:lnTo>
                    <a:pt x="296075" y="305059"/>
                  </a:lnTo>
                  <a:lnTo>
                    <a:pt x="299559" y="298564"/>
                  </a:lnTo>
                  <a:lnTo>
                    <a:pt x="303042" y="292098"/>
                  </a:lnTo>
                  <a:lnTo>
                    <a:pt x="306525" y="285663"/>
                  </a:lnTo>
                  <a:lnTo>
                    <a:pt x="310008" y="279257"/>
                  </a:lnTo>
                  <a:lnTo>
                    <a:pt x="313492" y="272881"/>
                  </a:lnTo>
                  <a:lnTo>
                    <a:pt x="316975" y="266534"/>
                  </a:lnTo>
                  <a:lnTo>
                    <a:pt x="320458" y="260216"/>
                  </a:lnTo>
                  <a:lnTo>
                    <a:pt x="320458" y="266898"/>
                  </a:lnTo>
                  <a:lnTo>
                    <a:pt x="320458" y="273459"/>
                  </a:lnTo>
                  <a:lnTo>
                    <a:pt x="323941" y="267253"/>
                  </a:lnTo>
                  <a:lnTo>
                    <a:pt x="327425" y="261076"/>
                  </a:lnTo>
                  <a:lnTo>
                    <a:pt x="330908" y="254926"/>
                  </a:lnTo>
                  <a:lnTo>
                    <a:pt x="334391" y="248803"/>
                  </a:lnTo>
                  <a:lnTo>
                    <a:pt x="337874" y="242707"/>
                  </a:lnTo>
                  <a:lnTo>
                    <a:pt x="341358" y="236639"/>
                  </a:lnTo>
                  <a:lnTo>
                    <a:pt x="344841" y="230598"/>
                  </a:lnTo>
                  <a:lnTo>
                    <a:pt x="348324" y="224583"/>
                  </a:lnTo>
                  <a:lnTo>
                    <a:pt x="348324" y="231343"/>
                  </a:lnTo>
                  <a:lnTo>
                    <a:pt x="348324" y="237985"/>
                  </a:lnTo>
                  <a:lnTo>
                    <a:pt x="348324" y="244513"/>
                  </a:lnTo>
                  <a:lnTo>
                    <a:pt x="348324" y="250929"/>
                  </a:lnTo>
                  <a:lnTo>
                    <a:pt x="351807" y="245089"/>
                  </a:lnTo>
                  <a:lnTo>
                    <a:pt x="355291" y="239274"/>
                  </a:lnTo>
                  <a:lnTo>
                    <a:pt x="358774" y="233484"/>
                  </a:lnTo>
                  <a:lnTo>
                    <a:pt x="362257" y="227718"/>
                  </a:lnTo>
                  <a:lnTo>
                    <a:pt x="362257" y="234167"/>
                  </a:lnTo>
                  <a:lnTo>
                    <a:pt x="362257" y="240509"/>
                  </a:lnTo>
                  <a:lnTo>
                    <a:pt x="362257" y="246747"/>
                  </a:lnTo>
                  <a:lnTo>
                    <a:pt x="365740" y="241108"/>
                  </a:lnTo>
                  <a:lnTo>
                    <a:pt x="369224" y="235492"/>
                  </a:lnTo>
                  <a:lnTo>
                    <a:pt x="372707" y="229900"/>
                  </a:lnTo>
                  <a:lnTo>
                    <a:pt x="376190" y="224330"/>
                  </a:lnTo>
                  <a:lnTo>
                    <a:pt x="379673" y="218784"/>
                  </a:lnTo>
                  <a:lnTo>
                    <a:pt x="383157" y="213260"/>
                  </a:lnTo>
                  <a:lnTo>
                    <a:pt x="386640" y="207758"/>
                  </a:lnTo>
                  <a:lnTo>
                    <a:pt x="390123" y="202279"/>
                  </a:lnTo>
                  <a:lnTo>
                    <a:pt x="393606" y="196822"/>
                  </a:lnTo>
                  <a:lnTo>
                    <a:pt x="397090" y="191387"/>
                  </a:lnTo>
                  <a:lnTo>
                    <a:pt x="400573" y="185974"/>
                  </a:lnTo>
                  <a:lnTo>
                    <a:pt x="404056" y="180583"/>
                  </a:lnTo>
                  <a:lnTo>
                    <a:pt x="404056" y="187100"/>
                  </a:lnTo>
                  <a:lnTo>
                    <a:pt x="404056" y="193513"/>
                  </a:lnTo>
                  <a:lnTo>
                    <a:pt x="404056" y="199826"/>
                  </a:lnTo>
                  <a:lnTo>
                    <a:pt x="404056" y="206040"/>
                  </a:lnTo>
                  <a:lnTo>
                    <a:pt x="404056" y="212157"/>
                  </a:lnTo>
                  <a:lnTo>
                    <a:pt x="404056" y="218181"/>
                  </a:lnTo>
                  <a:lnTo>
                    <a:pt x="404056" y="224112"/>
                  </a:lnTo>
                  <a:lnTo>
                    <a:pt x="404056" y="229954"/>
                  </a:lnTo>
                  <a:lnTo>
                    <a:pt x="404056" y="235708"/>
                  </a:lnTo>
                  <a:lnTo>
                    <a:pt x="404056" y="241376"/>
                  </a:lnTo>
                  <a:lnTo>
                    <a:pt x="404056" y="246960"/>
                  </a:lnTo>
                  <a:lnTo>
                    <a:pt x="404056" y="252462"/>
                  </a:lnTo>
                  <a:lnTo>
                    <a:pt x="407539" y="247433"/>
                  </a:lnTo>
                  <a:lnTo>
                    <a:pt x="411023" y="242423"/>
                  </a:lnTo>
                  <a:lnTo>
                    <a:pt x="414506" y="237432"/>
                  </a:lnTo>
                  <a:lnTo>
                    <a:pt x="417989" y="232458"/>
                  </a:lnTo>
                  <a:lnTo>
                    <a:pt x="421472" y="227503"/>
                  </a:lnTo>
                  <a:lnTo>
                    <a:pt x="424956" y="222565"/>
                  </a:lnTo>
                  <a:lnTo>
                    <a:pt x="428439" y="217646"/>
                  </a:lnTo>
                  <a:lnTo>
                    <a:pt x="431922" y="212744"/>
                  </a:lnTo>
                  <a:lnTo>
                    <a:pt x="431922" y="218374"/>
                  </a:lnTo>
                  <a:lnTo>
                    <a:pt x="431922" y="223923"/>
                  </a:lnTo>
                  <a:lnTo>
                    <a:pt x="431922" y="229393"/>
                  </a:lnTo>
                  <a:lnTo>
                    <a:pt x="431922" y="234786"/>
                  </a:lnTo>
                  <a:lnTo>
                    <a:pt x="435405" y="230000"/>
                  </a:lnTo>
                  <a:lnTo>
                    <a:pt x="438889" y="225232"/>
                  </a:lnTo>
                  <a:lnTo>
                    <a:pt x="442372" y="220480"/>
                  </a:lnTo>
                  <a:lnTo>
                    <a:pt x="445855" y="215745"/>
                  </a:lnTo>
                  <a:lnTo>
                    <a:pt x="445855" y="221158"/>
                  </a:lnTo>
                  <a:lnTo>
                    <a:pt x="445855" y="226496"/>
                  </a:lnTo>
                  <a:lnTo>
                    <a:pt x="445855" y="231762"/>
                  </a:lnTo>
                  <a:lnTo>
                    <a:pt x="449338" y="227112"/>
                  </a:lnTo>
                  <a:lnTo>
                    <a:pt x="452822" y="222479"/>
                  </a:lnTo>
                  <a:lnTo>
                    <a:pt x="456305" y="217861"/>
                  </a:lnTo>
                  <a:lnTo>
                    <a:pt x="459788" y="213260"/>
                  </a:lnTo>
                  <a:lnTo>
                    <a:pt x="459788" y="218543"/>
                  </a:lnTo>
                  <a:lnTo>
                    <a:pt x="459788" y="223756"/>
                  </a:lnTo>
                  <a:lnTo>
                    <a:pt x="459788" y="228899"/>
                  </a:lnTo>
                  <a:lnTo>
                    <a:pt x="459788" y="233974"/>
                  </a:lnTo>
                  <a:lnTo>
                    <a:pt x="459788" y="238982"/>
                  </a:lnTo>
                  <a:lnTo>
                    <a:pt x="459788" y="243924"/>
                  </a:lnTo>
                  <a:lnTo>
                    <a:pt x="459788" y="248803"/>
                  </a:lnTo>
                  <a:lnTo>
                    <a:pt x="459788" y="253618"/>
                  </a:lnTo>
                  <a:lnTo>
                    <a:pt x="459788" y="258372"/>
                  </a:lnTo>
                  <a:lnTo>
                    <a:pt x="463271" y="253978"/>
                  </a:lnTo>
                  <a:lnTo>
                    <a:pt x="466755" y="249598"/>
                  </a:lnTo>
                  <a:lnTo>
                    <a:pt x="470238" y="245232"/>
                  </a:lnTo>
                  <a:lnTo>
                    <a:pt x="473721" y="240879"/>
                  </a:lnTo>
                  <a:lnTo>
                    <a:pt x="473721" y="245653"/>
                  </a:lnTo>
                  <a:lnTo>
                    <a:pt x="473721" y="250368"/>
                  </a:lnTo>
                  <a:lnTo>
                    <a:pt x="473721" y="255023"/>
                  </a:lnTo>
                  <a:lnTo>
                    <a:pt x="477204" y="250744"/>
                  </a:lnTo>
                  <a:lnTo>
                    <a:pt x="480688" y="246478"/>
                  </a:lnTo>
                  <a:lnTo>
                    <a:pt x="484171" y="242225"/>
                  </a:lnTo>
                  <a:lnTo>
                    <a:pt x="487654" y="237985"/>
                  </a:lnTo>
                  <a:lnTo>
                    <a:pt x="491137" y="233759"/>
                  </a:lnTo>
                  <a:lnTo>
                    <a:pt x="494621" y="229546"/>
                  </a:lnTo>
                  <a:lnTo>
                    <a:pt x="498104" y="225345"/>
                  </a:lnTo>
                  <a:lnTo>
                    <a:pt x="501587" y="221158"/>
                  </a:lnTo>
                  <a:lnTo>
                    <a:pt x="501587" y="225907"/>
                  </a:lnTo>
                  <a:lnTo>
                    <a:pt x="501587" y="230598"/>
                  </a:lnTo>
                  <a:lnTo>
                    <a:pt x="501587" y="235232"/>
                  </a:lnTo>
                  <a:lnTo>
                    <a:pt x="501587" y="239810"/>
                  </a:lnTo>
                  <a:lnTo>
                    <a:pt x="501587" y="244333"/>
                  </a:lnTo>
                  <a:lnTo>
                    <a:pt x="505070" y="240249"/>
                  </a:lnTo>
                  <a:lnTo>
                    <a:pt x="508554" y="236177"/>
                  </a:lnTo>
                  <a:lnTo>
                    <a:pt x="512037" y="232117"/>
                  </a:lnTo>
                  <a:lnTo>
                    <a:pt x="515520" y="228069"/>
                  </a:lnTo>
                  <a:lnTo>
                    <a:pt x="515520" y="232609"/>
                  </a:lnTo>
                  <a:lnTo>
                    <a:pt x="515520" y="237094"/>
                  </a:lnTo>
                  <a:lnTo>
                    <a:pt x="515520" y="241528"/>
                  </a:lnTo>
                  <a:lnTo>
                    <a:pt x="515520" y="245910"/>
                  </a:lnTo>
                  <a:lnTo>
                    <a:pt x="515520" y="250241"/>
                  </a:lnTo>
                  <a:lnTo>
                    <a:pt x="515520" y="254522"/>
                  </a:lnTo>
                  <a:lnTo>
                    <a:pt x="519003" y="250588"/>
                  </a:lnTo>
                  <a:lnTo>
                    <a:pt x="522487" y="246664"/>
                  </a:lnTo>
                  <a:lnTo>
                    <a:pt x="525970" y="242752"/>
                  </a:lnTo>
                  <a:lnTo>
                    <a:pt x="529453" y="238851"/>
                  </a:lnTo>
                  <a:lnTo>
                    <a:pt x="529453" y="243148"/>
                  </a:lnTo>
                  <a:lnTo>
                    <a:pt x="529453" y="247397"/>
                  </a:lnTo>
                  <a:lnTo>
                    <a:pt x="532936" y="243539"/>
                  </a:lnTo>
                  <a:lnTo>
                    <a:pt x="536420" y="239692"/>
                  </a:lnTo>
                  <a:lnTo>
                    <a:pt x="539903" y="235855"/>
                  </a:lnTo>
                  <a:lnTo>
                    <a:pt x="543386" y="232030"/>
                  </a:lnTo>
                  <a:lnTo>
                    <a:pt x="546869" y="228215"/>
                  </a:lnTo>
                  <a:lnTo>
                    <a:pt x="550353" y="224410"/>
                  </a:lnTo>
                  <a:lnTo>
                    <a:pt x="553836" y="220617"/>
                  </a:lnTo>
                  <a:lnTo>
                    <a:pt x="557319" y="216834"/>
                  </a:lnTo>
                  <a:lnTo>
                    <a:pt x="560802" y="213061"/>
                  </a:lnTo>
                  <a:lnTo>
                    <a:pt x="564286" y="209299"/>
                  </a:lnTo>
                  <a:lnTo>
                    <a:pt x="567769" y="205548"/>
                  </a:lnTo>
                  <a:lnTo>
                    <a:pt x="571252" y="201807"/>
                  </a:lnTo>
                  <a:lnTo>
                    <a:pt x="574735" y="198076"/>
                  </a:lnTo>
                  <a:lnTo>
                    <a:pt x="578218" y="194356"/>
                  </a:lnTo>
                  <a:lnTo>
                    <a:pt x="581702" y="190646"/>
                  </a:lnTo>
                  <a:lnTo>
                    <a:pt x="585185" y="186946"/>
                  </a:lnTo>
                  <a:lnTo>
                    <a:pt x="585185" y="191387"/>
                  </a:lnTo>
                  <a:lnTo>
                    <a:pt x="585185" y="195779"/>
                  </a:lnTo>
                  <a:lnTo>
                    <a:pt x="585185" y="200124"/>
                  </a:lnTo>
                  <a:lnTo>
                    <a:pt x="585185" y="204422"/>
                  </a:lnTo>
                  <a:lnTo>
                    <a:pt x="585185" y="208673"/>
                  </a:lnTo>
                  <a:lnTo>
                    <a:pt x="585185" y="212879"/>
                  </a:lnTo>
                  <a:lnTo>
                    <a:pt x="585185" y="217041"/>
                  </a:lnTo>
                  <a:lnTo>
                    <a:pt x="588668" y="213448"/>
                  </a:lnTo>
                  <a:lnTo>
                    <a:pt x="592151" y="209865"/>
                  </a:lnTo>
                  <a:lnTo>
                    <a:pt x="595635" y="206292"/>
                  </a:lnTo>
                  <a:lnTo>
                    <a:pt x="599118" y="202728"/>
                  </a:lnTo>
                  <a:lnTo>
                    <a:pt x="602601" y="199174"/>
                  </a:lnTo>
                  <a:lnTo>
                    <a:pt x="606084" y="195629"/>
                  </a:lnTo>
                  <a:lnTo>
                    <a:pt x="609568" y="192093"/>
                  </a:lnTo>
                  <a:lnTo>
                    <a:pt x="613051" y="188566"/>
                  </a:lnTo>
                  <a:lnTo>
                    <a:pt x="613051" y="192790"/>
                  </a:lnTo>
                  <a:lnTo>
                    <a:pt x="616534" y="189285"/>
                  </a:lnTo>
                  <a:lnTo>
                    <a:pt x="620017" y="185790"/>
                  </a:lnTo>
                  <a:lnTo>
                    <a:pt x="623501" y="182304"/>
                  </a:lnTo>
                  <a:lnTo>
                    <a:pt x="626984" y="178827"/>
                  </a:lnTo>
                  <a:lnTo>
                    <a:pt x="630467" y="175359"/>
                  </a:lnTo>
                  <a:lnTo>
                    <a:pt x="633950" y="171900"/>
                  </a:lnTo>
                  <a:lnTo>
                    <a:pt x="637434" y="168450"/>
                  </a:lnTo>
                  <a:lnTo>
                    <a:pt x="640917" y="165009"/>
                  </a:lnTo>
                  <a:lnTo>
                    <a:pt x="640917" y="169288"/>
                  </a:lnTo>
                  <a:lnTo>
                    <a:pt x="644400" y="165868"/>
                  </a:lnTo>
                  <a:lnTo>
                    <a:pt x="647883" y="162457"/>
                  </a:lnTo>
                  <a:lnTo>
                    <a:pt x="651367" y="159055"/>
                  </a:lnTo>
                  <a:lnTo>
                    <a:pt x="654850" y="155661"/>
                  </a:lnTo>
                  <a:lnTo>
                    <a:pt x="654850" y="159945"/>
                  </a:lnTo>
                  <a:lnTo>
                    <a:pt x="654850" y="164184"/>
                  </a:lnTo>
                  <a:lnTo>
                    <a:pt x="654850" y="168382"/>
                  </a:lnTo>
                  <a:lnTo>
                    <a:pt x="654850" y="172536"/>
                  </a:lnTo>
                  <a:lnTo>
                    <a:pt x="654850" y="176650"/>
                  </a:lnTo>
                  <a:lnTo>
                    <a:pt x="658333" y="173323"/>
                  </a:lnTo>
                  <a:lnTo>
                    <a:pt x="661816" y="170005"/>
                  </a:lnTo>
                  <a:lnTo>
                    <a:pt x="665300" y="166695"/>
                  </a:lnTo>
                  <a:lnTo>
                    <a:pt x="668783" y="163393"/>
                  </a:lnTo>
                  <a:lnTo>
                    <a:pt x="668783" y="167511"/>
                  </a:lnTo>
                  <a:lnTo>
                    <a:pt x="668783" y="171588"/>
                  </a:lnTo>
                  <a:lnTo>
                    <a:pt x="668783" y="175625"/>
                  </a:lnTo>
                  <a:lnTo>
                    <a:pt x="668783" y="179623"/>
                  </a:lnTo>
                  <a:lnTo>
                    <a:pt x="668783" y="183583"/>
                  </a:lnTo>
                  <a:lnTo>
                    <a:pt x="668783" y="187503"/>
                  </a:lnTo>
                  <a:lnTo>
                    <a:pt x="668783" y="191387"/>
                  </a:lnTo>
                  <a:lnTo>
                    <a:pt x="668783" y="195233"/>
                  </a:lnTo>
                  <a:lnTo>
                    <a:pt x="668783" y="199042"/>
                  </a:lnTo>
                  <a:lnTo>
                    <a:pt x="668783" y="202816"/>
                  </a:lnTo>
                  <a:lnTo>
                    <a:pt x="668783" y="206553"/>
                  </a:lnTo>
                  <a:lnTo>
                    <a:pt x="668783" y="210256"/>
                  </a:lnTo>
                  <a:lnTo>
                    <a:pt x="668783" y="213924"/>
                  </a:lnTo>
                  <a:lnTo>
                    <a:pt x="668783" y="217558"/>
                  </a:lnTo>
                  <a:lnTo>
                    <a:pt x="668783" y="221158"/>
                  </a:lnTo>
                  <a:lnTo>
                    <a:pt x="668783" y="224725"/>
                  </a:lnTo>
                  <a:lnTo>
                    <a:pt x="668783" y="228259"/>
                  </a:lnTo>
                  <a:lnTo>
                    <a:pt x="672266" y="225148"/>
                  </a:lnTo>
                  <a:lnTo>
                    <a:pt x="675749" y="222044"/>
                  </a:lnTo>
                  <a:lnTo>
                    <a:pt x="679233" y="218946"/>
                  </a:lnTo>
                  <a:lnTo>
                    <a:pt x="682716" y="215856"/>
                  </a:lnTo>
                  <a:lnTo>
                    <a:pt x="682716" y="219399"/>
                  </a:lnTo>
                  <a:lnTo>
                    <a:pt x="686199" y="216326"/>
                  </a:lnTo>
                  <a:lnTo>
                    <a:pt x="689682" y="213260"/>
                  </a:lnTo>
                  <a:lnTo>
                    <a:pt x="693166" y="210200"/>
                  </a:lnTo>
                  <a:lnTo>
                    <a:pt x="696649" y="207148"/>
                  </a:lnTo>
                  <a:lnTo>
                    <a:pt x="696649" y="210698"/>
                  </a:lnTo>
                  <a:lnTo>
                    <a:pt x="696649" y="214216"/>
                  </a:lnTo>
                  <a:lnTo>
                    <a:pt x="696649" y="217702"/>
                  </a:lnTo>
                  <a:lnTo>
                    <a:pt x="696649" y="221158"/>
                  </a:lnTo>
                  <a:lnTo>
                    <a:pt x="700132" y="218151"/>
                  </a:lnTo>
                  <a:lnTo>
                    <a:pt x="703615" y="215151"/>
                  </a:lnTo>
                  <a:lnTo>
                    <a:pt x="707099" y="212157"/>
                  </a:lnTo>
                  <a:lnTo>
                    <a:pt x="710582" y="216066"/>
                  </a:lnTo>
                  <a:lnTo>
                    <a:pt x="714065" y="213104"/>
                  </a:lnTo>
                  <a:lnTo>
                    <a:pt x="717548" y="210149"/>
                  </a:lnTo>
                  <a:lnTo>
                    <a:pt x="721032" y="207200"/>
                  </a:lnTo>
                  <a:lnTo>
                    <a:pt x="724515" y="204257"/>
                  </a:lnTo>
                  <a:lnTo>
                    <a:pt x="724515" y="207696"/>
                  </a:lnTo>
                  <a:lnTo>
                    <a:pt x="724515" y="211105"/>
                  </a:lnTo>
                  <a:lnTo>
                    <a:pt x="727998" y="208187"/>
                  </a:lnTo>
                  <a:lnTo>
                    <a:pt x="731481" y="205276"/>
                  </a:lnTo>
                  <a:lnTo>
                    <a:pt x="734965" y="202370"/>
                  </a:lnTo>
                  <a:lnTo>
                    <a:pt x="738448" y="199471"/>
                  </a:lnTo>
                  <a:lnTo>
                    <a:pt x="738448" y="202886"/>
                  </a:lnTo>
                  <a:lnTo>
                    <a:pt x="741931" y="200002"/>
                  </a:lnTo>
                  <a:lnTo>
                    <a:pt x="745414" y="197124"/>
                  </a:lnTo>
                  <a:lnTo>
                    <a:pt x="748898" y="194252"/>
                  </a:lnTo>
                  <a:lnTo>
                    <a:pt x="752381" y="191387"/>
                  </a:lnTo>
                  <a:lnTo>
                    <a:pt x="752381" y="194807"/>
                  </a:lnTo>
                  <a:lnTo>
                    <a:pt x="755864" y="191956"/>
                  </a:lnTo>
                  <a:lnTo>
                    <a:pt x="759347" y="189111"/>
                  </a:lnTo>
                  <a:lnTo>
                    <a:pt x="762831" y="186272"/>
                  </a:lnTo>
                  <a:lnTo>
                    <a:pt x="766314" y="183439"/>
                  </a:lnTo>
                  <a:lnTo>
                    <a:pt x="766314" y="186864"/>
                  </a:lnTo>
                  <a:lnTo>
                    <a:pt x="769797" y="184046"/>
                  </a:lnTo>
                  <a:lnTo>
                    <a:pt x="773280" y="181233"/>
                  </a:lnTo>
                  <a:lnTo>
                    <a:pt x="776764" y="178426"/>
                  </a:lnTo>
                  <a:lnTo>
                    <a:pt x="780247" y="175625"/>
                  </a:lnTo>
                  <a:lnTo>
                    <a:pt x="780247" y="179055"/>
                  </a:lnTo>
                  <a:lnTo>
                    <a:pt x="780247" y="182455"/>
                  </a:lnTo>
                  <a:lnTo>
                    <a:pt x="780247" y="185828"/>
                  </a:lnTo>
                  <a:lnTo>
                    <a:pt x="783730" y="183057"/>
                  </a:lnTo>
                  <a:lnTo>
                    <a:pt x="787213" y="180292"/>
                  </a:lnTo>
                  <a:lnTo>
                    <a:pt x="790697" y="177532"/>
                  </a:lnTo>
                  <a:lnTo>
                    <a:pt x="794180" y="174779"/>
                  </a:lnTo>
                  <a:lnTo>
                    <a:pt x="794180" y="178155"/>
                  </a:lnTo>
                  <a:lnTo>
                    <a:pt x="794180" y="181504"/>
                  </a:lnTo>
                  <a:lnTo>
                    <a:pt x="794180" y="184825"/>
                  </a:lnTo>
                  <a:lnTo>
                    <a:pt x="794180" y="188119"/>
                  </a:lnTo>
                  <a:lnTo>
                    <a:pt x="794180" y="191387"/>
                  </a:lnTo>
                  <a:lnTo>
                    <a:pt x="794180" y="194628"/>
                  </a:lnTo>
                  <a:lnTo>
                    <a:pt x="794180" y="197843"/>
                  </a:lnTo>
                  <a:lnTo>
                    <a:pt x="794180" y="201033"/>
                  </a:lnTo>
                  <a:lnTo>
                    <a:pt x="794180" y="204197"/>
                  </a:lnTo>
                  <a:lnTo>
                    <a:pt x="794180" y="207336"/>
                  </a:lnTo>
                  <a:lnTo>
                    <a:pt x="794180" y="210450"/>
                  </a:lnTo>
                  <a:lnTo>
                    <a:pt x="794180" y="213539"/>
                  </a:lnTo>
                  <a:lnTo>
                    <a:pt x="797663" y="210883"/>
                  </a:lnTo>
                  <a:lnTo>
                    <a:pt x="801146" y="208232"/>
                  </a:lnTo>
                  <a:lnTo>
                    <a:pt x="804630" y="205586"/>
                  </a:lnTo>
                  <a:lnTo>
                    <a:pt x="808113" y="202945"/>
                  </a:lnTo>
                  <a:lnTo>
                    <a:pt x="808113" y="206040"/>
                  </a:lnTo>
                  <a:lnTo>
                    <a:pt x="808113" y="209110"/>
                  </a:lnTo>
                  <a:lnTo>
                    <a:pt x="808113" y="212157"/>
                  </a:lnTo>
                  <a:lnTo>
                    <a:pt x="808113" y="215181"/>
                  </a:lnTo>
                  <a:lnTo>
                    <a:pt x="808113" y="218181"/>
                  </a:lnTo>
                  <a:lnTo>
                    <a:pt x="811596" y="215581"/>
                  </a:lnTo>
                  <a:lnTo>
                    <a:pt x="815079" y="212987"/>
                  </a:lnTo>
                  <a:lnTo>
                    <a:pt x="818563" y="210397"/>
                  </a:lnTo>
                  <a:lnTo>
                    <a:pt x="822046" y="239656"/>
                  </a:lnTo>
                  <a:lnTo>
                    <a:pt x="825529" y="237151"/>
                  </a:lnTo>
                  <a:lnTo>
                    <a:pt x="829012" y="234651"/>
                  </a:lnTo>
                  <a:lnTo>
                    <a:pt x="832496" y="232155"/>
                  </a:lnTo>
                  <a:lnTo>
                    <a:pt x="835979" y="229664"/>
                  </a:lnTo>
                  <a:lnTo>
                    <a:pt x="835979" y="232458"/>
                  </a:lnTo>
                  <a:lnTo>
                    <a:pt x="835979" y="235232"/>
                  </a:lnTo>
                  <a:lnTo>
                    <a:pt x="839462" y="232758"/>
                  </a:lnTo>
                  <a:lnTo>
                    <a:pt x="842945" y="230289"/>
                  </a:lnTo>
                  <a:lnTo>
                    <a:pt x="846429" y="227825"/>
                  </a:lnTo>
                  <a:lnTo>
                    <a:pt x="849912" y="225365"/>
                  </a:lnTo>
                  <a:lnTo>
                    <a:pt x="849912" y="228144"/>
                  </a:lnTo>
                  <a:lnTo>
                    <a:pt x="849912" y="230903"/>
                  </a:lnTo>
                  <a:lnTo>
                    <a:pt x="849912" y="233643"/>
                  </a:lnTo>
                  <a:lnTo>
                    <a:pt x="849912" y="236363"/>
                  </a:lnTo>
                  <a:lnTo>
                    <a:pt x="849912" y="239063"/>
                  </a:lnTo>
                  <a:lnTo>
                    <a:pt x="853395" y="236639"/>
                  </a:lnTo>
                  <a:lnTo>
                    <a:pt x="856878" y="234219"/>
                  </a:lnTo>
                  <a:lnTo>
                    <a:pt x="860361" y="231804"/>
                  </a:lnTo>
                  <a:lnTo>
                    <a:pt x="863845" y="229393"/>
                  </a:lnTo>
                  <a:lnTo>
                    <a:pt x="863845" y="232099"/>
                  </a:lnTo>
                  <a:lnTo>
                    <a:pt x="863845" y="234786"/>
                  </a:lnTo>
                  <a:lnTo>
                    <a:pt x="867328" y="232391"/>
                  </a:lnTo>
                  <a:lnTo>
                    <a:pt x="870811" y="230000"/>
                  </a:lnTo>
                  <a:lnTo>
                    <a:pt x="874294" y="227614"/>
                  </a:lnTo>
                  <a:lnTo>
                    <a:pt x="877778" y="225232"/>
                  </a:lnTo>
                  <a:lnTo>
                    <a:pt x="877778" y="227924"/>
                  </a:lnTo>
                  <a:lnTo>
                    <a:pt x="877778" y="230598"/>
                  </a:lnTo>
                  <a:lnTo>
                    <a:pt x="877778" y="233253"/>
                  </a:lnTo>
                  <a:lnTo>
                    <a:pt x="877778" y="235889"/>
                  </a:lnTo>
                  <a:lnTo>
                    <a:pt x="877778" y="238508"/>
                  </a:lnTo>
                  <a:lnTo>
                    <a:pt x="881261" y="236159"/>
                  </a:lnTo>
                  <a:lnTo>
                    <a:pt x="884744" y="233815"/>
                  </a:lnTo>
                  <a:lnTo>
                    <a:pt x="888227" y="231474"/>
                  </a:lnTo>
                  <a:lnTo>
                    <a:pt x="891711" y="229138"/>
                  </a:lnTo>
                  <a:lnTo>
                    <a:pt x="891711" y="231762"/>
                  </a:lnTo>
                  <a:lnTo>
                    <a:pt x="891711" y="234367"/>
                  </a:lnTo>
                  <a:lnTo>
                    <a:pt x="891711" y="236955"/>
                  </a:lnTo>
                  <a:lnTo>
                    <a:pt x="891711" y="239525"/>
                  </a:lnTo>
                  <a:lnTo>
                    <a:pt x="891711" y="242078"/>
                  </a:lnTo>
                  <a:lnTo>
                    <a:pt x="891711" y="244614"/>
                  </a:lnTo>
                  <a:lnTo>
                    <a:pt x="891711" y="247133"/>
                  </a:lnTo>
                  <a:lnTo>
                    <a:pt x="891711" y="249635"/>
                  </a:lnTo>
                  <a:lnTo>
                    <a:pt x="891711" y="252120"/>
                  </a:lnTo>
                  <a:lnTo>
                    <a:pt x="895194" y="249839"/>
                  </a:lnTo>
                  <a:lnTo>
                    <a:pt x="898677" y="247561"/>
                  </a:lnTo>
                  <a:lnTo>
                    <a:pt x="902160" y="245287"/>
                  </a:lnTo>
                  <a:lnTo>
                    <a:pt x="905644" y="243017"/>
                  </a:lnTo>
                  <a:lnTo>
                    <a:pt x="905644" y="245507"/>
                  </a:lnTo>
                  <a:lnTo>
                    <a:pt x="905644" y="247982"/>
                  </a:lnTo>
                  <a:lnTo>
                    <a:pt x="905644" y="250440"/>
                  </a:lnTo>
                  <a:lnTo>
                    <a:pt x="905644" y="252882"/>
                  </a:lnTo>
                  <a:lnTo>
                    <a:pt x="905644" y="255308"/>
                  </a:lnTo>
                  <a:lnTo>
                    <a:pt x="905644" y="257718"/>
                  </a:lnTo>
                  <a:lnTo>
                    <a:pt x="905644" y="260112"/>
                  </a:lnTo>
                  <a:lnTo>
                    <a:pt x="905644" y="262491"/>
                  </a:lnTo>
                  <a:lnTo>
                    <a:pt x="905644" y="264855"/>
                  </a:lnTo>
                  <a:lnTo>
                    <a:pt x="905644" y="267203"/>
                  </a:lnTo>
                  <a:lnTo>
                    <a:pt x="905644" y="269536"/>
                  </a:lnTo>
                  <a:lnTo>
                    <a:pt x="909127" y="267329"/>
                  </a:lnTo>
                  <a:lnTo>
                    <a:pt x="912610" y="265124"/>
                  </a:lnTo>
                  <a:lnTo>
                    <a:pt x="916093" y="262924"/>
                  </a:lnTo>
                  <a:lnTo>
                    <a:pt x="919577" y="260726"/>
                  </a:lnTo>
                  <a:lnTo>
                    <a:pt x="919577" y="263065"/>
                  </a:lnTo>
                  <a:lnTo>
                    <a:pt x="919577" y="265390"/>
                  </a:lnTo>
                  <a:lnTo>
                    <a:pt x="919577" y="267699"/>
                  </a:lnTo>
                  <a:lnTo>
                    <a:pt x="919577" y="269994"/>
                  </a:lnTo>
                  <a:lnTo>
                    <a:pt x="923060" y="267821"/>
                  </a:lnTo>
                  <a:lnTo>
                    <a:pt x="926543" y="265651"/>
                  </a:lnTo>
                  <a:lnTo>
                    <a:pt x="930026" y="263484"/>
                  </a:lnTo>
                  <a:lnTo>
                    <a:pt x="933510" y="261321"/>
                  </a:lnTo>
                  <a:lnTo>
                    <a:pt x="936993" y="259162"/>
                  </a:lnTo>
                  <a:lnTo>
                    <a:pt x="940476" y="257005"/>
                  </a:lnTo>
                  <a:lnTo>
                    <a:pt x="943959" y="254852"/>
                  </a:lnTo>
                  <a:lnTo>
                    <a:pt x="947443" y="252703"/>
                  </a:lnTo>
                  <a:lnTo>
                    <a:pt x="947443" y="255023"/>
                  </a:lnTo>
                  <a:lnTo>
                    <a:pt x="947443" y="257329"/>
                  </a:lnTo>
                  <a:lnTo>
                    <a:pt x="947443" y="259620"/>
                  </a:lnTo>
                  <a:lnTo>
                    <a:pt x="947443" y="261898"/>
                  </a:lnTo>
                  <a:lnTo>
                    <a:pt x="950926" y="259771"/>
                  </a:lnTo>
                  <a:lnTo>
                    <a:pt x="954409" y="257647"/>
                  </a:lnTo>
                  <a:lnTo>
                    <a:pt x="957892" y="255527"/>
                  </a:lnTo>
                  <a:lnTo>
                    <a:pt x="961376" y="253410"/>
                  </a:lnTo>
                  <a:lnTo>
                    <a:pt x="961376" y="255693"/>
                  </a:lnTo>
                  <a:lnTo>
                    <a:pt x="961376" y="257961"/>
                  </a:lnTo>
                  <a:lnTo>
                    <a:pt x="961376" y="260216"/>
                  </a:lnTo>
                  <a:lnTo>
                    <a:pt x="961376" y="262457"/>
                  </a:lnTo>
                  <a:lnTo>
                    <a:pt x="961376" y="264684"/>
                  </a:lnTo>
                  <a:lnTo>
                    <a:pt x="964859" y="262594"/>
                  </a:lnTo>
                  <a:lnTo>
                    <a:pt x="968342" y="260507"/>
                  </a:lnTo>
                  <a:lnTo>
                    <a:pt x="971825" y="258423"/>
                  </a:lnTo>
                  <a:lnTo>
                    <a:pt x="975309" y="256342"/>
                  </a:lnTo>
                  <a:lnTo>
                    <a:pt x="975309" y="258575"/>
                  </a:lnTo>
                  <a:lnTo>
                    <a:pt x="975309" y="260793"/>
                  </a:lnTo>
                  <a:lnTo>
                    <a:pt x="975309" y="262999"/>
                  </a:lnTo>
                  <a:lnTo>
                    <a:pt x="975309" y="265191"/>
                  </a:lnTo>
                  <a:lnTo>
                    <a:pt x="975309" y="267370"/>
                  </a:lnTo>
                  <a:lnTo>
                    <a:pt x="975309" y="269536"/>
                  </a:lnTo>
                  <a:lnTo>
                    <a:pt x="975309" y="271690"/>
                  </a:lnTo>
                  <a:lnTo>
                    <a:pt x="975309" y="273830"/>
                  </a:lnTo>
                  <a:lnTo>
                    <a:pt x="978792" y="271789"/>
                  </a:lnTo>
                  <a:lnTo>
                    <a:pt x="982275" y="269751"/>
                  </a:lnTo>
                  <a:lnTo>
                    <a:pt x="985758" y="267716"/>
                  </a:lnTo>
                  <a:lnTo>
                    <a:pt x="989242" y="265683"/>
                  </a:lnTo>
                  <a:lnTo>
                    <a:pt x="992725" y="263654"/>
                  </a:lnTo>
                  <a:lnTo>
                    <a:pt x="996208" y="261628"/>
                  </a:lnTo>
                  <a:lnTo>
                    <a:pt x="999691" y="259604"/>
                  </a:lnTo>
                  <a:lnTo>
                    <a:pt x="1003175" y="257584"/>
                  </a:lnTo>
                  <a:lnTo>
                    <a:pt x="1003175" y="259747"/>
                  </a:lnTo>
                  <a:lnTo>
                    <a:pt x="1003175" y="261898"/>
                  </a:lnTo>
                  <a:lnTo>
                    <a:pt x="1003175" y="264036"/>
                  </a:lnTo>
                  <a:lnTo>
                    <a:pt x="1003175" y="266161"/>
                  </a:lnTo>
                  <a:lnTo>
                    <a:pt x="1003175" y="268274"/>
                  </a:lnTo>
                  <a:lnTo>
                    <a:pt x="1003175" y="270375"/>
                  </a:lnTo>
                  <a:lnTo>
                    <a:pt x="1003175" y="272464"/>
                  </a:lnTo>
                  <a:lnTo>
                    <a:pt x="1003175" y="274541"/>
                  </a:lnTo>
                  <a:lnTo>
                    <a:pt x="1003175" y="276606"/>
                  </a:lnTo>
                  <a:lnTo>
                    <a:pt x="1003175" y="278659"/>
                  </a:lnTo>
                  <a:lnTo>
                    <a:pt x="1003175" y="280701"/>
                  </a:lnTo>
                  <a:lnTo>
                    <a:pt x="1003175" y="282731"/>
                  </a:lnTo>
                  <a:lnTo>
                    <a:pt x="1003175" y="284749"/>
                  </a:lnTo>
                  <a:lnTo>
                    <a:pt x="1006658" y="283290"/>
                  </a:lnTo>
                  <a:lnTo>
                    <a:pt x="1010141" y="281836"/>
                  </a:lnTo>
                  <a:lnTo>
                    <a:pt x="1013624" y="280386"/>
                  </a:lnTo>
                  <a:lnTo>
                    <a:pt x="1017108" y="278940"/>
                  </a:lnTo>
                  <a:lnTo>
                    <a:pt x="1020591" y="276992"/>
                  </a:lnTo>
                  <a:lnTo>
                    <a:pt x="1024074" y="275048"/>
                  </a:lnTo>
                  <a:lnTo>
                    <a:pt x="1027557" y="273106"/>
                  </a:lnTo>
                  <a:lnTo>
                    <a:pt x="1031041" y="271167"/>
                  </a:lnTo>
                  <a:lnTo>
                    <a:pt x="1031041" y="273195"/>
                  </a:lnTo>
                  <a:lnTo>
                    <a:pt x="1031041" y="275212"/>
                  </a:lnTo>
                  <a:lnTo>
                    <a:pt x="1031041" y="277218"/>
                  </a:lnTo>
                  <a:lnTo>
                    <a:pt x="1031041" y="279212"/>
                  </a:lnTo>
                  <a:lnTo>
                    <a:pt x="1031041" y="281196"/>
                  </a:lnTo>
                  <a:lnTo>
                    <a:pt x="1031041" y="283168"/>
                  </a:lnTo>
                  <a:lnTo>
                    <a:pt x="1031041" y="285130"/>
                  </a:lnTo>
                  <a:lnTo>
                    <a:pt x="1034524" y="283221"/>
                  </a:lnTo>
                  <a:lnTo>
                    <a:pt x="1038007" y="281315"/>
                  </a:lnTo>
                  <a:lnTo>
                    <a:pt x="1041490" y="279412"/>
                  </a:lnTo>
                  <a:lnTo>
                    <a:pt x="1044974" y="277511"/>
                  </a:lnTo>
                  <a:lnTo>
                    <a:pt x="1044974" y="279477"/>
                  </a:lnTo>
                  <a:lnTo>
                    <a:pt x="1044974" y="281433"/>
                  </a:lnTo>
                  <a:lnTo>
                    <a:pt x="1048457" y="279542"/>
                  </a:lnTo>
                  <a:lnTo>
                    <a:pt x="1051940" y="277655"/>
                  </a:lnTo>
                  <a:lnTo>
                    <a:pt x="1055423" y="275769"/>
                  </a:lnTo>
                  <a:lnTo>
                    <a:pt x="1058907" y="273887"/>
                  </a:lnTo>
                  <a:lnTo>
                    <a:pt x="1062390" y="272006"/>
                  </a:lnTo>
                  <a:lnTo>
                    <a:pt x="1065873" y="270129"/>
                  </a:lnTo>
                  <a:lnTo>
                    <a:pt x="1069356" y="268254"/>
                  </a:lnTo>
                  <a:lnTo>
                    <a:pt x="1072840" y="266381"/>
                  </a:lnTo>
                  <a:lnTo>
                    <a:pt x="1076323" y="264511"/>
                  </a:lnTo>
                  <a:lnTo>
                    <a:pt x="1079806" y="262644"/>
                  </a:lnTo>
                  <a:lnTo>
                    <a:pt x="1083289" y="260779"/>
                  </a:lnTo>
                  <a:lnTo>
                    <a:pt x="1086773" y="258917"/>
                  </a:lnTo>
                  <a:lnTo>
                    <a:pt x="1090256" y="257057"/>
                  </a:lnTo>
                  <a:lnTo>
                    <a:pt x="1093739" y="255200"/>
                  </a:lnTo>
                  <a:lnTo>
                    <a:pt x="1097222" y="253345"/>
                  </a:lnTo>
                  <a:lnTo>
                    <a:pt x="1100706" y="251493"/>
                  </a:lnTo>
                  <a:lnTo>
                    <a:pt x="1104189" y="249643"/>
                  </a:lnTo>
                  <a:lnTo>
                    <a:pt x="1107672" y="247796"/>
                  </a:lnTo>
                  <a:lnTo>
                    <a:pt x="1111155" y="245951"/>
                  </a:lnTo>
                  <a:lnTo>
                    <a:pt x="1114639" y="244108"/>
                  </a:lnTo>
                  <a:lnTo>
                    <a:pt x="1114639" y="246128"/>
                  </a:lnTo>
                  <a:lnTo>
                    <a:pt x="1118122" y="244291"/>
                  </a:lnTo>
                  <a:lnTo>
                    <a:pt x="1121605" y="242458"/>
                  </a:lnTo>
                  <a:lnTo>
                    <a:pt x="1125088" y="240626"/>
                  </a:lnTo>
                  <a:lnTo>
                    <a:pt x="1128572" y="238797"/>
                  </a:lnTo>
                  <a:lnTo>
                    <a:pt x="1128572" y="240820"/>
                  </a:lnTo>
                  <a:lnTo>
                    <a:pt x="1128572" y="242832"/>
                  </a:lnTo>
                  <a:lnTo>
                    <a:pt x="1132055" y="241012"/>
                  </a:lnTo>
                  <a:lnTo>
                    <a:pt x="1135538" y="239195"/>
                  </a:lnTo>
                  <a:lnTo>
                    <a:pt x="1139021" y="237381"/>
                  </a:lnTo>
                  <a:lnTo>
                    <a:pt x="1142505" y="235569"/>
                  </a:lnTo>
                  <a:lnTo>
                    <a:pt x="1142505" y="237584"/>
                  </a:lnTo>
                  <a:lnTo>
                    <a:pt x="1142505" y="239588"/>
                  </a:lnTo>
                  <a:lnTo>
                    <a:pt x="1142505" y="241582"/>
                  </a:lnTo>
                  <a:lnTo>
                    <a:pt x="1142505" y="243565"/>
                  </a:lnTo>
                  <a:lnTo>
                    <a:pt x="1145988" y="241769"/>
                  </a:lnTo>
                  <a:lnTo>
                    <a:pt x="1149471" y="239975"/>
                  </a:lnTo>
                  <a:lnTo>
                    <a:pt x="1152954" y="238184"/>
                  </a:lnTo>
                  <a:lnTo>
                    <a:pt x="1156437" y="236395"/>
                  </a:lnTo>
                  <a:lnTo>
                    <a:pt x="1156437" y="238382"/>
                  </a:lnTo>
                  <a:lnTo>
                    <a:pt x="1156437" y="240358"/>
                  </a:lnTo>
                  <a:lnTo>
                    <a:pt x="1156437" y="242324"/>
                  </a:lnTo>
                  <a:lnTo>
                    <a:pt x="1156437" y="244279"/>
                  </a:lnTo>
                  <a:lnTo>
                    <a:pt x="1156437" y="246225"/>
                  </a:lnTo>
                  <a:lnTo>
                    <a:pt x="1156437" y="248160"/>
                  </a:lnTo>
                  <a:lnTo>
                    <a:pt x="1159921" y="246394"/>
                  </a:lnTo>
                  <a:lnTo>
                    <a:pt x="1163404" y="244629"/>
                  </a:lnTo>
                  <a:lnTo>
                    <a:pt x="1166887" y="242868"/>
                  </a:lnTo>
                  <a:lnTo>
                    <a:pt x="1170370" y="241108"/>
                  </a:lnTo>
                  <a:lnTo>
                    <a:pt x="1170370" y="243046"/>
                  </a:lnTo>
                  <a:lnTo>
                    <a:pt x="1170370" y="244975"/>
                  </a:lnTo>
                  <a:lnTo>
                    <a:pt x="1170370" y="246894"/>
                  </a:lnTo>
                  <a:lnTo>
                    <a:pt x="1170370" y="248803"/>
                  </a:lnTo>
                  <a:lnTo>
                    <a:pt x="1170370" y="250702"/>
                  </a:lnTo>
                  <a:lnTo>
                    <a:pt x="1170370" y="252592"/>
                  </a:lnTo>
                  <a:lnTo>
                    <a:pt x="1170370" y="254472"/>
                  </a:lnTo>
                  <a:lnTo>
                    <a:pt x="1170370" y="256342"/>
                  </a:lnTo>
                  <a:lnTo>
                    <a:pt x="1173854" y="254611"/>
                  </a:lnTo>
                  <a:lnTo>
                    <a:pt x="1177337" y="252882"/>
                  </a:lnTo>
                  <a:lnTo>
                    <a:pt x="1180820" y="251154"/>
                  </a:lnTo>
                  <a:lnTo>
                    <a:pt x="1184303" y="249430"/>
                  </a:lnTo>
                  <a:lnTo>
                    <a:pt x="1184303" y="251303"/>
                  </a:lnTo>
                  <a:lnTo>
                    <a:pt x="1184303" y="253168"/>
                  </a:lnTo>
                  <a:lnTo>
                    <a:pt x="1184303" y="255023"/>
                  </a:lnTo>
                  <a:lnTo>
                    <a:pt x="1187787" y="253310"/>
                  </a:lnTo>
                  <a:lnTo>
                    <a:pt x="1191270" y="251598"/>
                  </a:lnTo>
                  <a:lnTo>
                    <a:pt x="1194753" y="249889"/>
                  </a:lnTo>
                  <a:lnTo>
                    <a:pt x="1198236" y="268127"/>
                  </a:lnTo>
                  <a:lnTo>
                    <a:pt x="1201720" y="266456"/>
                  </a:lnTo>
                  <a:lnTo>
                    <a:pt x="1205203" y="264787"/>
                  </a:lnTo>
                  <a:lnTo>
                    <a:pt x="1208686" y="263119"/>
                  </a:lnTo>
                  <a:lnTo>
                    <a:pt x="1212169" y="312685"/>
                  </a:lnTo>
                  <a:lnTo>
                    <a:pt x="1215653" y="311109"/>
                  </a:lnTo>
                  <a:lnTo>
                    <a:pt x="1219136" y="309534"/>
                  </a:lnTo>
                  <a:lnTo>
                    <a:pt x="1222619" y="307962"/>
                  </a:lnTo>
                  <a:lnTo>
                    <a:pt x="1226102" y="306391"/>
                  </a:lnTo>
                  <a:lnTo>
                    <a:pt x="1229586" y="304822"/>
                  </a:lnTo>
                  <a:lnTo>
                    <a:pt x="1233069" y="303255"/>
                  </a:lnTo>
                  <a:lnTo>
                    <a:pt x="1236552" y="301689"/>
                  </a:lnTo>
                  <a:lnTo>
                    <a:pt x="1240035" y="300126"/>
                  </a:lnTo>
                  <a:lnTo>
                    <a:pt x="1240035" y="301681"/>
                  </a:lnTo>
                  <a:lnTo>
                    <a:pt x="1240035" y="303229"/>
                  </a:lnTo>
                  <a:lnTo>
                    <a:pt x="1240035" y="304770"/>
                  </a:lnTo>
                  <a:lnTo>
                    <a:pt x="1240035" y="306304"/>
                  </a:lnTo>
                  <a:lnTo>
                    <a:pt x="1243519" y="304753"/>
                  </a:lnTo>
                  <a:lnTo>
                    <a:pt x="1247002" y="303203"/>
                  </a:lnTo>
                  <a:lnTo>
                    <a:pt x="1250485" y="301655"/>
                  </a:lnTo>
                  <a:lnTo>
                    <a:pt x="1253968" y="300108"/>
                  </a:lnTo>
                  <a:lnTo>
                    <a:pt x="1253968" y="301646"/>
                  </a:lnTo>
                  <a:lnTo>
                    <a:pt x="1253968" y="303177"/>
                  </a:lnTo>
                  <a:lnTo>
                    <a:pt x="1253968" y="304701"/>
                  </a:lnTo>
                  <a:lnTo>
                    <a:pt x="1253968" y="306219"/>
                  </a:lnTo>
                  <a:lnTo>
                    <a:pt x="1253968" y="307730"/>
                  </a:lnTo>
                  <a:lnTo>
                    <a:pt x="1257452" y="306198"/>
                  </a:lnTo>
                  <a:lnTo>
                    <a:pt x="1260935" y="304668"/>
                  </a:lnTo>
                  <a:lnTo>
                    <a:pt x="1264418" y="303139"/>
                  </a:lnTo>
                  <a:lnTo>
                    <a:pt x="1267901" y="301612"/>
                  </a:lnTo>
                  <a:lnTo>
                    <a:pt x="1267901" y="303127"/>
                  </a:lnTo>
                  <a:lnTo>
                    <a:pt x="1271385" y="301604"/>
                  </a:lnTo>
                  <a:lnTo>
                    <a:pt x="1274868" y="300083"/>
                  </a:lnTo>
                  <a:lnTo>
                    <a:pt x="1278351" y="298564"/>
                  </a:lnTo>
                  <a:lnTo>
                    <a:pt x="1281834" y="297046"/>
                  </a:lnTo>
                  <a:lnTo>
                    <a:pt x="1281834" y="298564"/>
                  </a:lnTo>
                  <a:lnTo>
                    <a:pt x="1281834" y="300075"/>
                  </a:lnTo>
                  <a:lnTo>
                    <a:pt x="1281834" y="301579"/>
                  </a:lnTo>
                  <a:lnTo>
                    <a:pt x="1285318" y="300071"/>
                  </a:lnTo>
                  <a:lnTo>
                    <a:pt x="1288801" y="298564"/>
                  </a:lnTo>
                  <a:lnTo>
                    <a:pt x="1292284" y="297058"/>
                  </a:lnTo>
                  <a:lnTo>
                    <a:pt x="1295767" y="295554"/>
                  </a:lnTo>
                  <a:lnTo>
                    <a:pt x="1295767" y="297062"/>
                  </a:lnTo>
                  <a:lnTo>
                    <a:pt x="1295767" y="298564"/>
                  </a:lnTo>
                  <a:lnTo>
                    <a:pt x="1295767" y="300058"/>
                  </a:lnTo>
                  <a:lnTo>
                    <a:pt x="1295767" y="301547"/>
                  </a:lnTo>
                  <a:lnTo>
                    <a:pt x="1299251" y="300054"/>
                  </a:lnTo>
                  <a:lnTo>
                    <a:pt x="1302734" y="298564"/>
                  </a:lnTo>
                  <a:lnTo>
                    <a:pt x="1306217" y="297074"/>
                  </a:lnTo>
                  <a:lnTo>
                    <a:pt x="1309700" y="295586"/>
                  </a:lnTo>
                  <a:lnTo>
                    <a:pt x="1309700" y="297078"/>
                  </a:lnTo>
                  <a:lnTo>
                    <a:pt x="1309700" y="298564"/>
                  </a:lnTo>
                  <a:lnTo>
                    <a:pt x="1309700" y="300043"/>
                  </a:lnTo>
                  <a:lnTo>
                    <a:pt x="1309700" y="301515"/>
                  </a:lnTo>
                  <a:lnTo>
                    <a:pt x="1309700" y="302982"/>
                  </a:lnTo>
                  <a:lnTo>
                    <a:pt x="1309700" y="304442"/>
                  </a:lnTo>
                  <a:lnTo>
                    <a:pt x="1309700" y="305897"/>
                  </a:lnTo>
                  <a:lnTo>
                    <a:pt x="1309700" y="307345"/>
                  </a:lnTo>
                  <a:lnTo>
                    <a:pt x="1313184" y="305877"/>
                  </a:lnTo>
                  <a:lnTo>
                    <a:pt x="1316667" y="304412"/>
                  </a:lnTo>
                  <a:lnTo>
                    <a:pt x="1320150" y="302947"/>
                  </a:lnTo>
                  <a:lnTo>
                    <a:pt x="1323633" y="301484"/>
                  </a:lnTo>
                  <a:lnTo>
                    <a:pt x="1327117" y="300023"/>
                  </a:lnTo>
                  <a:lnTo>
                    <a:pt x="1330600" y="298564"/>
                  </a:lnTo>
                  <a:lnTo>
                    <a:pt x="1334083" y="297105"/>
                  </a:lnTo>
                  <a:lnTo>
                    <a:pt x="1337566" y="295649"/>
                  </a:lnTo>
                  <a:lnTo>
                    <a:pt x="1337566" y="297109"/>
                  </a:lnTo>
                  <a:lnTo>
                    <a:pt x="1337566" y="298564"/>
                  </a:lnTo>
                  <a:lnTo>
                    <a:pt x="1337566" y="300012"/>
                  </a:lnTo>
                  <a:lnTo>
                    <a:pt x="1337566" y="301454"/>
                  </a:lnTo>
                  <a:lnTo>
                    <a:pt x="1337566" y="302891"/>
                  </a:lnTo>
                  <a:lnTo>
                    <a:pt x="1337566" y="304321"/>
                  </a:lnTo>
                  <a:lnTo>
                    <a:pt x="1337566" y="305745"/>
                  </a:lnTo>
                  <a:lnTo>
                    <a:pt x="1337566" y="307164"/>
                  </a:lnTo>
                  <a:lnTo>
                    <a:pt x="1337566" y="308577"/>
                  </a:lnTo>
                  <a:lnTo>
                    <a:pt x="1337566" y="309984"/>
                  </a:lnTo>
                  <a:lnTo>
                    <a:pt x="1341050" y="308551"/>
                  </a:lnTo>
                  <a:lnTo>
                    <a:pt x="1344533" y="307120"/>
                  </a:lnTo>
                  <a:lnTo>
                    <a:pt x="1348016" y="305690"/>
                  </a:lnTo>
                  <a:lnTo>
                    <a:pt x="1351499" y="304262"/>
                  </a:lnTo>
                  <a:lnTo>
                    <a:pt x="1354983" y="302835"/>
                  </a:lnTo>
                  <a:lnTo>
                    <a:pt x="1358466" y="301410"/>
                  </a:lnTo>
                  <a:lnTo>
                    <a:pt x="1361949" y="299986"/>
                  </a:lnTo>
                  <a:lnTo>
                    <a:pt x="1365432" y="298564"/>
                  </a:lnTo>
                  <a:lnTo>
                    <a:pt x="1365432" y="299982"/>
                  </a:lnTo>
                  <a:lnTo>
                    <a:pt x="1365432" y="301395"/>
                  </a:lnTo>
                  <a:lnTo>
                    <a:pt x="1365432" y="302803"/>
                  </a:lnTo>
                  <a:lnTo>
                    <a:pt x="1365432" y="304204"/>
                  </a:lnTo>
                  <a:lnTo>
                    <a:pt x="1365432" y="305600"/>
                  </a:lnTo>
                  <a:lnTo>
                    <a:pt x="1368916" y="304539"/>
                  </a:lnTo>
                  <a:lnTo>
                    <a:pt x="1372399" y="303479"/>
                  </a:lnTo>
                  <a:lnTo>
                    <a:pt x="1375882" y="302422"/>
                  </a:lnTo>
                  <a:lnTo>
                    <a:pt x="1379365" y="301367"/>
                  </a:lnTo>
                  <a:lnTo>
                    <a:pt x="1379365" y="302760"/>
                  </a:lnTo>
                  <a:lnTo>
                    <a:pt x="1379365" y="304148"/>
                  </a:lnTo>
                  <a:lnTo>
                    <a:pt x="1379365" y="305530"/>
                  </a:lnTo>
                  <a:lnTo>
                    <a:pt x="1379365" y="306907"/>
                  </a:lnTo>
                  <a:lnTo>
                    <a:pt x="1379365" y="308278"/>
                  </a:lnTo>
                  <a:lnTo>
                    <a:pt x="1379365" y="309643"/>
                  </a:lnTo>
                  <a:lnTo>
                    <a:pt x="1379365" y="311004"/>
                  </a:lnTo>
                  <a:lnTo>
                    <a:pt x="1382849" y="309616"/>
                  </a:lnTo>
                  <a:lnTo>
                    <a:pt x="1386332" y="308230"/>
                  </a:lnTo>
                  <a:lnTo>
                    <a:pt x="1389815" y="306845"/>
                  </a:lnTo>
                  <a:lnTo>
                    <a:pt x="1393298" y="305461"/>
                  </a:lnTo>
                  <a:lnTo>
                    <a:pt x="1393298" y="306824"/>
                  </a:lnTo>
                  <a:lnTo>
                    <a:pt x="1393298" y="308182"/>
                  </a:lnTo>
                  <a:lnTo>
                    <a:pt x="1393298" y="309534"/>
                  </a:lnTo>
                  <a:lnTo>
                    <a:pt x="1393298" y="310881"/>
                  </a:lnTo>
                  <a:lnTo>
                    <a:pt x="1393298" y="312223"/>
                  </a:lnTo>
                  <a:lnTo>
                    <a:pt x="1393298" y="313560"/>
                  </a:lnTo>
                  <a:lnTo>
                    <a:pt x="1393298" y="314891"/>
                  </a:lnTo>
                  <a:lnTo>
                    <a:pt x="1393298" y="316217"/>
                  </a:lnTo>
                  <a:lnTo>
                    <a:pt x="1396782" y="314851"/>
                  </a:lnTo>
                  <a:lnTo>
                    <a:pt x="1400265" y="313487"/>
                  </a:lnTo>
                  <a:lnTo>
                    <a:pt x="1403748" y="312124"/>
                  </a:lnTo>
                  <a:lnTo>
                    <a:pt x="1407231" y="310762"/>
                  </a:lnTo>
                  <a:lnTo>
                    <a:pt x="1407231" y="312091"/>
                  </a:lnTo>
                  <a:lnTo>
                    <a:pt x="1410715" y="310732"/>
                  </a:lnTo>
                  <a:lnTo>
                    <a:pt x="1414198" y="309375"/>
                  </a:lnTo>
                  <a:lnTo>
                    <a:pt x="1417681" y="308019"/>
                  </a:lnTo>
                  <a:lnTo>
                    <a:pt x="1421164" y="306664"/>
                  </a:lnTo>
                  <a:lnTo>
                    <a:pt x="1424648" y="305311"/>
                  </a:lnTo>
                  <a:lnTo>
                    <a:pt x="1428131" y="303959"/>
                  </a:lnTo>
                  <a:lnTo>
                    <a:pt x="1431614" y="302608"/>
                  </a:lnTo>
                  <a:lnTo>
                    <a:pt x="1435097" y="302598"/>
                  </a:lnTo>
                  <a:lnTo>
                    <a:pt x="1438580" y="301252"/>
                  </a:lnTo>
                  <a:lnTo>
                    <a:pt x="1442064" y="299907"/>
                  </a:lnTo>
                  <a:lnTo>
                    <a:pt x="1445547" y="298564"/>
                  </a:lnTo>
                  <a:lnTo>
                    <a:pt x="1449030" y="297221"/>
                  </a:lnTo>
                  <a:lnTo>
                    <a:pt x="1449030" y="298564"/>
                  </a:lnTo>
                  <a:lnTo>
                    <a:pt x="1449030" y="299901"/>
                  </a:lnTo>
                  <a:lnTo>
                    <a:pt x="1449030" y="301233"/>
                  </a:lnTo>
                  <a:lnTo>
                    <a:pt x="1449030" y="302560"/>
                  </a:lnTo>
                  <a:lnTo>
                    <a:pt x="1452513" y="301226"/>
                  </a:lnTo>
                  <a:lnTo>
                    <a:pt x="1455997" y="299894"/>
                  </a:lnTo>
                  <a:lnTo>
                    <a:pt x="1459480" y="298564"/>
                  </a:lnTo>
                  <a:lnTo>
                    <a:pt x="1462963" y="297234"/>
                  </a:lnTo>
                  <a:lnTo>
                    <a:pt x="1462963" y="298564"/>
                  </a:lnTo>
                  <a:lnTo>
                    <a:pt x="1462963" y="299888"/>
                  </a:lnTo>
                  <a:lnTo>
                    <a:pt x="1462963" y="301207"/>
                  </a:lnTo>
                  <a:lnTo>
                    <a:pt x="1462963" y="302522"/>
                  </a:lnTo>
                  <a:lnTo>
                    <a:pt x="1462963" y="303831"/>
                  </a:lnTo>
                  <a:lnTo>
                    <a:pt x="1462963" y="305136"/>
                  </a:lnTo>
                  <a:lnTo>
                    <a:pt x="1462963" y="306435"/>
                  </a:lnTo>
                  <a:lnTo>
                    <a:pt x="1462963" y="307730"/>
                  </a:lnTo>
                  <a:lnTo>
                    <a:pt x="1466446" y="306417"/>
                  </a:lnTo>
                  <a:lnTo>
                    <a:pt x="1469930" y="305105"/>
                  </a:lnTo>
                  <a:lnTo>
                    <a:pt x="1473413" y="303794"/>
                  </a:lnTo>
                  <a:lnTo>
                    <a:pt x="1476896" y="302485"/>
                  </a:lnTo>
                  <a:lnTo>
                    <a:pt x="1476896" y="303782"/>
                  </a:lnTo>
                  <a:lnTo>
                    <a:pt x="1476896" y="305074"/>
                  </a:lnTo>
                  <a:lnTo>
                    <a:pt x="1476896" y="306362"/>
                  </a:lnTo>
                  <a:lnTo>
                    <a:pt x="1480379" y="305059"/>
                  </a:lnTo>
                  <a:lnTo>
                    <a:pt x="1483863" y="303758"/>
                  </a:lnTo>
                  <a:lnTo>
                    <a:pt x="1487346" y="302457"/>
                  </a:lnTo>
                  <a:lnTo>
                    <a:pt x="1490829" y="301158"/>
                  </a:lnTo>
                  <a:lnTo>
                    <a:pt x="1490829" y="302448"/>
                  </a:lnTo>
                  <a:lnTo>
                    <a:pt x="1490829" y="303733"/>
                  </a:lnTo>
                  <a:lnTo>
                    <a:pt x="1490829" y="305014"/>
                  </a:lnTo>
                  <a:lnTo>
                    <a:pt x="1490829" y="306290"/>
                  </a:lnTo>
                  <a:lnTo>
                    <a:pt x="1490829" y="307561"/>
                  </a:lnTo>
                  <a:lnTo>
                    <a:pt x="1490829" y="308827"/>
                  </a:lnTo>
                  <a:lnTo>
                    <a:pt x="1490829" y="310089"/>
                  </a:lnTo>
                  <a:lnTo>
                    <a:pt x="1490829" y="311346"/>
                  </a:lnTo>
                  <a:lnTo>
                    <a:pt x="1490829" y="312599"/>
                  </a:lnTo>
                  <a:lnTo>
                    <a:pt x="1490829" y="313847"/>
                  </a:lnTo>
                  <a:lnTo>
                    <a:pt x="1490829" y="315090"/>
                  </a:lnTo>
                  <a:lnTo>
                    <a:pt x="1494312" y="313812"/>
                  </a:lnTo>
                  <a:lnTo>
                    <a:pt x="1497796" y="312535"/>
                  </a:lnTo>
                  <a:lnTo>
                    <a:pt x="1501279" y="311259"/>
                  </a:lnTo>
                  <a:lnTo>
                    <a:pt x="1504762" y="309984"/>
                  </a:lnTo>
                  <a:lnTo>
                    <a:pt x="1508245" y="308710"/>
                  </a:lnTo>
                  <a:lnTo>
                    <a:pt x="1511729" y="307438"/>
                  </a:lnTo>
                  <a:lnTo>
                    <a:pt x="1515212" y="306167"/>
                  </a:lnTo>
                  <a:lnTo>
                    <a:pt x="1518695" y="304897"/>
                  </a:lnTo>
                  <a:lnTo>
                    <a:pt x="1518695" y="306150"/>
                  </a:lnTo>
                  <a:lnTo>
                    <a:pt x="1522178" y="304882"/>
                  </a:lnTo>
                  <a:lnTo>
                    <a:pt x="1525662" y="303616"/>
                  </a:lnTo>
                  <a:lnTo>
                    <a:pt x="1529145" y="302351"/>
                  </a:lnTo>
                  <a:lnTo>
                    <a:pt x="1532628" y="301088"/>
                  </a:lnTo>
                  <a:lnTo>
                    <a:pt x="1536111" y="299825"/>
                  </a:lnTo>
                  <a:lnTo>
                    <a:pt x="1539595" y="298564"/>
                  </a:lnTo>
                  <a:lnTo>
                    <a:pt x="1543078" y="297303"/>
                  </a:lnTo>
                  <a:lnTo>
                    <a:pt x="1546561" y="296044"/>
                  </a:lnTo>
                  <a:lnTo>
                    <a:pt x="1546561" y="297306"/>
                  </a:lnTo>
                  <a:lnTo>
                    <a:pt x="1550044" y="296050"/>
                  </a:lnTo>
                  <a:lnTo>
                    <a:pt x="1553528" y="294794"/>
                  </a:lnTo>
                  <a:lnTo>
                    <a:pt x="1557011" y="293540"/>
                  </a:lnTo>
                  <a:lnTo>
                    <a:pt x="1560494" y="292287"/>
                  </a:lnTo>
                  <a:lnTo>
                    <a:pt x="1560494" y="293552"/>
                  </a:lnTo>
                  <a:lnTo>
                    <a:pt x="1563977" y="292302"/>
                  </a:lnTo>
                  <a:lnTo>
                    <a:pt x="1567461" y="291052"/>
                  </a:lnTo>
                  <a:lnTo>
                    <a:pt x="1570944" y="289805"/>
                  </a:lnTo>
                  <a:lnTo>
                    <a:pt x="1574427" y="288558"/>
                  </a:lnTo>
                  <a:lnTo>
                    <a:pt x="1574427" y="289824"/>
                  </a:lnTo>
                  <a:lnTo>
                    <a:pt x="1574427" y="291086"/>
                  </a:lnTo>
                  <a:lnTo>
                    <a:pt x="1574427" y="292343"/>
                  </a:lnTo>
                  <a:lnTo>
                    <a:pt x="1574427" y="293596"/>
                  </a:lnTo>
                  <a:lnTo>
                    <a:pt x="1577910" y="292357"/>
                  </a:lnTo>
                  <a:lnTo>
                    <a:pt x="1581394" y="291119"/>
                  </a:lnTo>
                  <a:lnTo>
                    <a:pt x="1584877" y="289883"/>
                  </a:lnTo>
                  <a:lnTo>
                    <a:pt x="1588360" y="288647"/>
                  </a:lnTo>
                  <a:lnTo>
                    <a:pt x="1588360" y="289902"/>
                  </a:lnTo>
                  <a:lnTo>
                    <a:pt x="1588360" y="291152"/>
                  </a:lnTo>
                  <a:lnTo>
                    <a:pt x="1588360" y="292398"/>
                  </a:lnTo>
                  <a:lnTo>
                    <a:pt x="1588360" y="293640"/>
                  </a:lnTo>
                  <a:lnTo>
                    <a:pt x="1588360" y="294878"/>
                  </a:lnTo>
                  <a:lnTo>
                    <a:pt x="1588360" y="296111"/>
                  </a:lnTo>
                  <a:lnTo>
                    <a:pt x="1588360" y="297339"/>
                  </a:lnTo>
                  <a:lnTo>
                    <a:pt x="1591843" y="296116"/>
                  </a:lnTo>
                  <a:lnTo>
                    <a:pt x="1595327" y="294894"/>
                  </a:lnTo>
                  <a:lnTo>
                    <a:pt x="1598810" y="293673"/>
                  </a:lnTo>
                  <a:lnTo>
                    <a:pt x="1602293" y="292453"/>
                  </a:lnTo>
                  <a:lnTo>
                    <a:pt x="1602293" y="293683"/>
                  </a:lnTo>
                  <a:lnTo>
                    <a:pt x="1602293" y="294910"/>
                  </a:lnTo>
                  <a:lnTo>
                    <a:pt x="1605776" y="293694"/>
                  </a:lnTo>
                  <a:lnTo>
                    <a:pt x="1609260" y="292479"/>
                  </a:lnTo>
                  <a:lnTo>
                    <a:pt x="1612743" y="291266"/>
                  </a:lnTo>
                  <a:lnTo>
                    <a:pt x="1616226" y="290053"/>
                  </a:lnTo>
                  <a:lnTo>
                    <a:pt x="1616226" y="291281"/>
                  </a:lnTo>
                  <a:lnTo>
                    <a:pt x="1616226" y="292506"/>
                  </a:lnTo>
                  <a:lnTo>
                    <a:pt x="1616226" y="293726"/>
                  </a:lnTo>
                  <a:lnTo>
                    <a:pt x="1616226" y="294941"/>
                  </a:lnTo>
                  <a:lnTo>
                    <a:pt x="1616226" y="296153"/>
                  </a:lnTo>
                  <a:lnTo>
                    <a:pt x="1616226" y="297360"/>
                  </a:lnTo>
                  <a:lnTo>
                    <a:pt x="1616226" y="298564"/>
                  </a:lnTo>
                  <a:lnTo>
                    <a:pt x="1616226" y="299763"/>
                  </a:lnTo>
                  <a:lnTo>
                    <a:pt x="1616226" y="300958"/>
                  </a:lnTo>
                  <a:lnTo>
                    <a:pt x="1616226" y="302148"/>
                  </a:lnTo>
                  <a:lnTo>
                    <a:pt x="1616226" y="303335"/>
                  </a:lnTo>
                  <a:lnTo>
                    <a:pt x="1619709" y="302141"/>
                  </a:lnTo>
                  <a:lnTo>
                    <a:pt x="1623193" y="300947"/>
                  </a:lnTo>
                  <a:lnTo>
                    <a:pt x="1626676" y="299755"/>
                  </a:lnTo>
                  <a:lnTo>
                    <a:pt x="1630159" y="298564"/>
                  </a:lnTo>
                  <a:lnTo>
                    <a:pt x="1630159" y="299752"/>
                  </a:lnTo>
                  <a:lnTo>
                    <a:pt x="1630159" y="300937"/>
                  </a:lnTo>
                  <a:lnTo>
                    <a:pt x="1633642" y="299750"/>
                  </a:lnTo>
                  <a:lnTo>
                    <a:pt x="1637126" y="298564"/>
                  </a:lnTo>
                  <a:lnTo>
                    <a:pt x="1640609" y="297378"/>
                  </a:lnTo>
                  <a:lnTo>
                    <a:pt x="1644092" y="297381"/>
                  </a:lnTo>
                  <a:lnTo>
                    <a:pt x="1647575" y="296495"/>
                  </a:lnTo>
                  <a:lnTo>
                    <a:pt x="1651059" y="295612"/>
                  </a:lnTo>
                  <a:lnTo>
                    <a:pt x="1654542" y="294729"/>
                  </a:lnTo>
                  <a:lnTo>
                    <a:pt x="1658025" y="305518"/>
                  </a:lnTo>
                  <a:lnTo>
                    <a:pt x="1661508" y="304357"/>
                  </a:lnTo>
                  <a:lnTo>
                    <a:pt x="1664992" y="303196"/>
                  </a:lnTo>
                  <a:lnTo>
                    <a:pt x="1668475" y="302037"/>
                  </a:lnTo>
                  <a:lnTo>
                    <a:pt x="1671958" y="300878"/>
                  </a:lnTo>
                  <a:lnTo>
                    <a:pt x="1671958" y="302029"/>
                  </a:lnTo>
                  <a:lnTo>
                    <a:pt x="1671958" y="303177"/>
                  </a:lnTo>
                  <a:lnTo>
                    <a:pt x="1671958" y="304321"/>
                  </a:lnTo>
                  <a:lnTo>
                    <a:pt x="1671958" y="305461"/>
                  </a:lnTo>
                  <a:lnTo>
                    <a:pt x="1671958" y="306597"/>
                  </a:lnTo>
                  <a:lnTo>
                    <a:pt x="1675441" y="305447"/>
                  </a:lnTo>
                  <a:lnTo>
                    <a:pt x="1678925" y="304297"/>
                  </a:lnTo>
                  <a:lnTo>
                    <a:pt x="1682408" y="303149"/>
                  </a:lnTo>
                  <a:lnTo>
                    <a:pt x="1685891" y="302001"/>
                  </a:lnTo>
                  <a:lnTo>
                    <a:pt x="1685891" y="303139"/>
                  </a:lnTo>
                  <a:lnTo>
                    <a:pt x="1685891" y="304274"/>
                  </a:lnTo>
                  <a:lnTo>
                    <a:pt x="1689374" y="303130"/>
                  </a:lnTo>
                  <a:lnTo>
                    <a:pt x="1692858" y="301987"/>
                  </a:lnTo>
                  <a:lnTo>
                    <a:pt x="1696341" y="300845"/>
                  </a:lnTo>
                  <a:lnTo>
                    <a:pt x="1699824" y="299704"/>
                  </a:lnTo>
                  <a:lnTo>
                    <a:pt x="1703307" y="298564"/>
                  </a:lnTo>
                  <a:lnTo>
                    <a:pt x="1706791" y="297424"/>
                  </a:lnTo>
                  <a:lnTo>
                    <a:pt x="1710274" y="296286"/>
                  </a:lnTo>
                  <a:lnTo>
                    <a:pt x="1713757" y="295149"/>
                  </a:lnTo>
                  <a:lnTo>
                    <a:pt x="1713757" y="296291"/>
                  </a:lnTo>
                  <a:lnTo>
                    <a:pt x="1713757" y="297429"/>
                  </a:lnTo>
                  <a:lnTo>
                    <a:pt x="1713757" y="298564"/>
                  </a:lnTo>
                  <a:lnTo>
                    <a:pt x="1717240" y="297431"/>
                  </a:lnTo>
                  <a:lnTo>
                    <a:pt x="1720723" y="296300"/>
                  </a:lnTo>
                  <a:lnTo>
                    <a:pt x="1724207" y="295169"/>
                  </a:lnTo>
                  <a:lnTo>
                    <a:pt x="1727690" y="294040"/>
                  </a:lnTo>
                  <a:lnTo>
                    <a:pt x="1727690" y="295176"/>
                  </a:lnTo>
                  <a:lnTo>
                    <a:pt x="1727690" y="296309"/>
                  </a:lnTo>
                  <a:lnTo>
                    <a:pt x="1727690" y="297438"/>
                  </a:lnTo>
                  <a:lnTo>
                    <a:pt x="1727690" y="298564"/>
                  </a:lnTo>
                  <a:lnTo>
                    <a:pt x="1727690" y="299685"/>
                  </a:lnTo>
                  <a:lnTo>
                    <a:pt x="1727690" y="300804"/>
                  </a:lnTo>
                  <a:lnTo>
                    <a:pt x="1731173" y="299683"/>
                  </a:lnTo>
                  <a:lnTo>
                    <a:pt x="1734656" y="298564"/>
                  </a:lnTo>
                  <a:lnTo>
                    <a:pt x="1738140" y="297445"/>
                  </a:lnTo>
                  <a:lnTo>
                    <a:pt x="1741623" y="296327"/>
                  </a:lnTo>
                  <a:lnTo>
                    <a:pt x="1741623" y="297447"/>
                  </a:lnTo>
                  <a:lnTo>
                    <a:pt x="1741623" y="298564"/>
                  </a:lnTo>
                  <a:lnTo>
                    <a:pt x="1741623" y="299676"/>
                  </a:lnTo>
                  <a:lnTo>
                    <a:pt x="1741623" y="300786"/>
                  </a:lnTo>
                  <a:lnTo>
                    <a:pt x="1741623" y="301891"/>
                  </a:lnTo>
                  <a:lnTo>
                    <a:pt x="1741623" y="302994"/>
                  </a:lnTo>
                  <a:lnTo>
                    <a:pt x="1741623" y="304092"/>
                  </a:lnTo>
                  <a:lnTo>
                    <a:pt x="1741623" y="305188"/>
                  </a:lnTo>
                  <a:lnTo>
                    <a:pt x="1741623" y="306280"/>
                  </a:lnTo>
                  <a:lnTo>
                    <a:pt x="1745106" y="305175"/>
                  </a:lnTo>
                  <a:lnTo>
                    <a:pt x="1748589" y="304071"/>
                  </a:lnTo>
                  <a:lnTo>
                    <a:pt x="1752073" y="302967"/>
                  </a:lnTo>
                  <a:lnTo>
                    <a:pt x="1755556" y="301865"/>
                  </a:lnTo>
                  <a:lnTo>
                    <a:pt x="1755556" y="302959"/>
                  </a:lnTo>
                  <a:lnTo>
                    <a:pt x="1755556" y="304049"/>
                  </a:lnTo>
                  <a:lnTo>
                    <a:pt x="1755556" y="305136"/>
                  </a:lnTo>
                  <a:lnTo>
                    <a:pt x="1755556" y="306219"/>
                  </a:lnTo>
                  <a:lnTo>
                    <a:pt x="1755556" y="307299"/>
                  </a:lnTo>
                  <a:lnTo>
                    <a:pt x="1755556" y="308375"/>
                  </a:lnTo>
                  <a:lnTo>
                    <a:pt x="1759039" y="307282"/>
                  </a:lnTo>
                  <a:lnTo>
                    <a:pt x="1762522" y="306189"/>
                  </a:lnTo>
                  <a:lnTo>
                    <a:pt x="1766006" y="305097"/>
                  </a:lnTo>
                  <a:lnTo>
                    <a:pt x="1769489" y="304006"/>
                  </a:lnTo>
                  <a:lnTo>
                    <a:pt x="1769489" y="305084"/>
                  </a:lnTo>
                  <a:lnTo>
                    <a:pt x="1769489" y="306159"/>
                  </a:lnTo>
                  <a:lnTo>
                    <a:pt x="1769489" y="307231"/>
                  </a:lnTo>
                  <a:lnTo>
                    <a:pt x="1769489" y="308299"/>
                  </a:lnTo>
                  <a:lnTo>
                    <a:pt x="1769489" y="309364"/>
                  </a:lnTo>
                  <a:lnTo>
                    <a:pt x="1772972" y="308280"/>
                  </a:lnTo>
                  <a:lnTo>
                    <a:pt x="1776455" y="307197"/>
                  </a:lnTo>
                  <a:lnTo>
                    <a:pt x="1779939" y="306115"/>
                  </a:lnTo>
                  <a:lnTo>
                    <a:pt x="1783422" y="305034"/>
                  </a:lnTo>
                  <a:lnTo>
                    <a:pt x="1783422" y="306101"/>
                  </a:lnTo>
                  <a:lnTo>
                    <a:pt x="1786905" y="305021"/>
                  </a:lnTo>
                  <a:lnTo>
                    <a:pt x="1790388" y="303943"/>
                  </a:lnTo>
                  <a:lnTo>
                    <a:pt x="1793872" y="302865"/>
                  </a:lnTo>
                  <a:lnTo>
                    <a:pt x="1797355" y="301789"/>
                  </a:lnTo>
                  <a:lnTo>
                    <a:pt x="1797355" y="302857"/>
                  </a:lnTo>
                  <a:lnTo>
                    <a:pt x="1800838" y="301783"/>
                  </a:lnTo>
                  <a:lnTo>
                    <a:pt x="1804321" y="300709"/>
                  </a:lnTo>
                  <a:lnTo>
                    <a:pt x="1807805" y="299636"/>
                  </a:lnTo>
                  <a:lnTo>
                    <a:pt x="1811288" y="298564"/>
                  </a:lnTo>
                  <a:lnTo>
                    <a:pt x="1811288" y="299634"/>
                  </a:lnTo>
                  <a:lnTo>
                    <a:pt x="1811288" y="300700"/>
                  </a:lnTo>
                  <a:lnTo>
                    <a:pt x="1814771" y="299632"/>
                  </a:lnTo>
                  <a:lnTo>
                    <a:pt x="1818254" y="298564"/>
                  </a:lnTo>
                  <a:lnTo>
                    <a:pt x="1821738" y="297496"/>
                  </a:lnTo>
                  <a:lnTo>
                    <a:pt x="1825221" y="296430"/>
                  </a:lnTo>
                  <a:lnTo>
                    <a:pt x="1825221" y="297498"/>
                  </a:lnTo>
                  <a:lnTo>
                    <a:pt x="1825221" y="298564"/>
                  </a:lnTo>
                  <a:lnTo>
                    <a:pt x="1825221" y="299625"/>
                  </a:lnTo>
                  <a:lnTo>
                    <a:pt x="1825221" y="300684"/>
                  </a:lnTo>
                  <a:lnTo>
                    <a:pt x="1825221" y="301740"/>
                  </a:lnTo>
                  <a:lnTo>
                    <a:pt x="1825221" y="302792"/>
                  </a:lnTo>
                  <a:lnTo>
                    <a:pt x="1828704" y="301734"/>
                  </a:lnTo>
                  <a:lnTo>
                    <a:pt x="1832187" y="300676"/>
                  </a:lnTo>
                  <a:lnTo>
                    <a:pt x="1835671" y="299619"/>
                  </a:lnTo>
                  <a:lnTo>
                    <a:pt x="1839154" y="298564"/>
                  </a:lnTo>
                  <a:lnTo>
                    <a:pt x="1839154" y="299617"/>
                  </a:lnTo>
                  <a:lnTo>
                    <a:pt x="1839154" y="300668"/>
                  </a:lnTo>
                  <a:lnTo>
                    <a:pt x="1839154" y="301716"/>
                  </a:lnTo>
                  <a:lnTo>
                    <a:pt x="1839154" y="302760"/>
                  </a:lnTo>
                  <a:lnTo>
                    <a:pt x="1839154" y="303801"/>
                  </a:lnTo>
                  <a:lnTo>
                    <a:pt x="1839154" y="304840"/>
                  </a:lnTo>
                  <a:lnTo>
                    <a:pt x="1839154" y="305875"/>
                  </a:lnTo>
                  <a:lnTo>
                    <a:pt x="1839154" y="306907"/>
                  </a:lnTo>
                  <a:lnTo>
                    <a:pt x="1839154" y="307935"/>
                  </a:lnTo>
                  <a:lnTo>
                    <a:pt x="1839154" y="308961"/>
                  </a:lnTo>
                  <a:lnTo>
                    <a:pt x="1839154" y="309984"/>
                  </a:lnTo>
                  <a:lnTo>
                    <a:pt x="1842637" y="308942"/>
                  </a:lnTo>
                  <a:lnTo>
                    <a:pt x="1846120" y="307901"/>
                  </a:lnTo>
                  <a:lnTo>
                    <a:pt x="1849604" y="306860"/>
                  </a:lnTo>
                  <a:lnTo>
                    <a:pt x="1853087" y="305820"/>
                  </a:lnTo>
                  <a:lnTo>
                    <a:pt x="1853087" y="306845"/>
                  </a:lnTo>
                  <a:lnTo>
                    <a:pt x="1853087" y="307866"/>
                  </a:lnTo>
                  <a:lnTo>
                    <a:pt x="1853087" y="308884"/>
                  </a:lnTo>
                  <a:lnTo>
                    <a:pt x="1853087" y="309900"/>
                  </a:lnTo>
                  <a:lnTo>
                    <a:pt x="1856570" y="308865"/>
                  </a:lnTo>
                  <a:lnTo>
                    <a:pt x="1860053" y="307832"/>
                  </a:lnTo>
                  <a:lnTo>
                    <a:pt x="1863537" y="306799"/>
                  </a:lnTo>
                  <a:lnTo>
                    <a:pt x="1867020" y="305767"/>
                  </a:lnTo>
                  <a:lnTo>
                    <a:pt x="1867020" y="306784"/>
                  </a:lnTo>
                  <a:lnTo>
                    <a:pt x="1867020" y="307797"/>
                  </a:lnTo>
                  <a:lnTo>
                    <a:pt x="1867020" y="308808"/>
                  </a:lnTo>
                  <a:lnTo>
                    <a:pt x="1867020" y="309816"/>
                  </a:lnTo>
                  <a:lnTo>
                    <a:pt x="1867020" y="310821"/>
                  </a:lnTo>
                  <a:lnTo>
                    <a:pt x="1867020" y="311823"/>
                  </a:lnTo>
                  <a:lnTo>
                    <a:pt x="1867020" y="312822"/>
                  </a:lnTo>
                  <a:lnTo>
                    <a:pt x="1867020" y="313819"/>
                  </a:lnTo>
                  <a:lnTo>
                    <a:pt x="1867020" y="314812"/>
                  </a:lnTo>
                  <a:lnTo>
                    <a:pt x="1870503" y="313791"/>
                  </a:lnTo>
                  <a:lnTo>
                    <a:pt x="1873986" y="312771"/>
                  </a:lnTo>
                  <a:lnTo>
                    <a:pt x="1877470" y="311751"/>
                  </a:lnTo>
                  <a:lnTo>
                    <a:pt x="1880953" y="310732"/>
                  </a:lnTo>
                  <a:lnTo>
                    <a:pt x="1880953" y="311727"/>
                  </a:lnTo>
                  <a:lnTo>
                    <a:pt x="1880953" y="312719"/>
                  </a:lnTo>
                  <a:lnTo>
                    <a:pt x="1884436" y="311703"/>
                  </a:lnTo>
                  <a:lnTo>
                    <a:pt x="1887919" y="310688"/>
                  </a:lnTo>
                  <a:lnTo>
                    <a:pt x="1891403" y="309674"/>
                  </a:lnTo>
                  <a:lnTo>
                    <a:pt x="1894886" y="308660"/>
                  </a:lnTo>
                  <a:lnTo>
                    <a:pt x="1894886" y="309653"/>
                  </a:lnTo>
                  <a:lnTo>
                    <a:pt x="1894886" y="310644"/>
                  </a:lnTo>
                  <a:lnTo>
                    <a:pt x="1894886" y="311632"/>
                  </a:lnTo>
                  <a:lnTo>
                    <a:pt x="1894886" y="312617"/>
                  </a:lnTo>
                  <a:lnTo>
                    <a:pt x="1894886" y="313599"/>
                  </a:lnTo>
                  <a:lnTo>
                    <a:pt x="1898369" y="312592"/>
                  </a:lnTo>
                  <a:lnTo>
                    <a:pt x="1901852" y="311585"/>
                  </a:lnTo>
                  <a:lnTo>
                    <a:pt x="1905336" y="310579"/>
                  </a:lnTo>
                  <a:lnTo>
                    <a:pt x="1908819" y="309574"/>
                  </a:lnTo>
                  <a:lnTo>
                    <a:pt x="1908819" y="310557"/>
                  </a:lnTo>
                  <a:lnTo>
                    <a:pt x="1908819" y="311538"/>
                  </a:lnTo>
                  <a:lnTo>
                    <a:pt x="1908819" y="312516"/>
                  </a:lnTo>
                  <a:lnTo>
                    <a:pt x="1908819" y="313492"/>
                  </a:lnTo>
                  <a:lnTo>
                    <a:pt x="1908819" y="314464"/>
                  </a:lnTo>
                  <a:lnTo>
                    <a:pt x="1908819" y="315434"/>
                  </a:lnTo>
                  <a:lnTo>
                    <a:pt x="1912302" y="314436"/>
                  </a:lnTo>
                  <a:lnTo>
                    <a:pt x="1915785" y="313439"/>
                  </a:lnTo>
                  <a:lnTo>
                    <a:pt x="1919269" y="312442"/>
                  </a:lnTo>
                  <a:lnTo>
                    <a:pt x="1922752" y="311446"/>
                  </a:lnTo>
                  <a:lnTo>
                    <a:pt x="1922752" y="312417"/>
                  </a:lnTo>
                  <a:lnTo>
                    <a:pt x="1922752" y="313386"/>
                  </a:lnTo>
                  <a:lnTo>
                    <a:pt x="1922752" y="314352"/>
                  </a:lnTo>
                  <a:lnTo>
                    <a:pt x="1922752" y="315315"/>
                  </a:lnTo>
                  <a:lnTo>
                    <a:pt x="1922752" y="316275"/>
                  </a:lnTo>
                  <a:lnTo>
                    <a:pt x="1922752" y="317233"/>
                  </a:lnTo>
                  <a:lnTo>
                    <a:pt x="1926235" y="316483"/>
                  </a:lnTo>
                  <a:lnTo>
                    <a:pt x="1929718" y="315734"/>
                  </a:lnTo>
                  <a:lnTo>
                    <a:pt x="1933202" y="314987"/>
                  </a:lnTo>
                  <a:lnTo>
                    <a:pt x="1936685" y="314241"/>
                  </a:lnTo>
                  <a:lnTo>
                    <a:pt x="1936685" y="315197"/>
                  </a:lnTo>
                  <a:lnTo>
                    <a:pt x="1936685" y="316151"/>
                  </a:lnTo>
                  <a:lnTo>
                    <a:pt x="1936685" y="317102"/>
                  </a:lnTo>
                  <a:lnTo>
                    <a:pt x="1936685" y="318050"/>
                  </a:lnTo>
                  <a:lnTo>
                    <a:pt x="1936685" y="318996"/>
                  </a:lnTo>
                  <a:lnTo>
                    <a:pt x="1936685" y="319939"/>
                  </a:lnTo>
                  <a:lnTo>
                    <a:pt x="1936685" y="320880"/>
                  </a:lnTo>
                  <a:lnTo>
                    <a:pt x="1936685" y="321817"/>
                  </a:lnTo>
                  <a:lnTo>
                    <a:pt x="1936685" y="322753"/>
                  </a:lnTo>
                  <a:lnTo>
                    <a:pt x="1936685" y="323685"/>
                  </a:lnTo>
                  <a:lnTo>
                    <a:pt x="1936685" y="324616"/>
                  </a:lnTo>
                  <a:lnTo>
                    <a:pt x="1936685" y="325543"/>
                  </a:lnTo>
                  <a:lnTo>
                    <a:pt x="1936685" y="326468"/>
                  </a:lnTo>
                  <a:lnTo>
                    <a:pt x="1936685" y="327390"/>
                  </a:lnTo>
                  <a:lnTo>
                    <a:pt x="1936685" y="328310"/>
                  </a:lnTo>
                  <a:lnTo>
                    <a:pt x="1936685" y="329228"/>
                  </a:lnTo>
                  <a:lnTo>
                    <a:pt x="1936685" y="330142"/>
                  </a:lnTo>
                  <a:lnTo>
                    <a:pt x="1936685" y="331055"/>
                  </a:lnTo>
                  <a:lnTo>
                    <a:pt x="1936685" y="331965"/>
                  </a:lnTo>
                  <a:lnTo>
                    <a:pt x="1936685" y="332872"/>
                  </a:lnTo>
                  <a:lnTo>
                    <a:pt x="1936685" y="333777"/>
                  </a:lnTo>
                  <a:lnTo>
                    <a:pt x="1940168" y="332813"/>
                  </a:lnTo>
                  <a:lnTo>
                    <a:pt x="1943651" y="331851"/>
                  </a:lnTo>
                  <a:lnTo>
                    <a:pt x="1947135" y="330888"/>
                  </a:lnTo>
                  <a:lnTo>
                    <a:pt x="1950618" y="329927"/>
                  </a:lnTo>
                  <a:lnTo>
                    <a:pt x="1950618" y="330833"/>
                  </a:lnTo>
                  <a:lnTo>
                    <a:pt x="1950618" y="331737"/>
                  </a:lnTo>
                  <a:lnTo>
                    <a:pt x="1950618" y="332639"/>
                  </a:lnTo>
                  <a:lnTo>
                    <a:pt x="1950618" y="333538"/>
                  </a:lnTo>
                  <a:lnTo>
                    <a:pt x="1950618" y="334434"/>
                  </a:lnTo>
                  <a:lnTo>
                    <a:pt x="1950618" y="335329"/>
                  </a:lnTo>
                  <a:lnTo>
                    <a:pt x="1950618" y="336220"/>
                  </a:lnTo>
                  <a:lnTo>
                    <a:pt x="1950618" y="337110"/>
                  </a:lnTo>
                  <a:lnTo>
                    <a:pt x="1950618" y="337997"/>
                  </a:lnTo>
                  <a:lnTo>
                    <a:pt x="1950618" y="338881"/>
                  </a:lnTo>
                  <a:lnTo>
                    <a:pt x="1950618" y="339763"/>
                  </a:lnTo>
                  <a:lnTo>
                    <a:pt x="1950618" y="340643"/>
                  </a:lnTo>
                  <a:lnTo>
                    <a:pt x="1950618" y="341520"/>
                  </a:lnTo>
                  <a:lnTo>
                    <a:pt x="1950618" y="342396"/>
                  </a:lnTo>
                  <a:lnTo>
                    <a:pt x="1950618" y="343268"/>
                  </a:lnTo>
                  <a:lnTo>
                    <a:pt x="1950618" y="344139"/>
                  </a:lnTo>
                  <a:lnTo>
                    <a:pt x="1950618" y="345007"/>
                  </a:lnTo>
                  <a:lnTo>
                    <a:pt x="1950618" y="345873"/>
                  </a:lnTo>
                  <a:lnTo>
                    <a:pt x="1950618" y="346736"/>
                  </a:lnTo>
                  <a:lnTo>
                    <a:pt x="1950618" y="347597"/>
                  </a:lnTo>
                  <a:lnTo>
                    <a:pt x="1954101" y="346656"/>
                  </a:lnTo>
                  <a:lnTo>
                    <a:pt x="1957584" y="345716"/>
                  </a:lnTo>
                  <a:lnTo>
                    <a:pt x="1961068" y="344776"/>
                  </a:lnTo>
                  <a:lnTo>
                    <a:pt x="1964551" y="344699"/>
                  </a:lnTo>
                  <a:lnTo>
                    <a:pt x="1968034" y="343762"/>
                  </a:lnTo>
                  <a:lnTo>
                    <a:pt x="1971517" y="342825"/>
                  </a:lnTo>
                  <a:lnTo>
                    <a:pt x="1975001" y="341888"/>
                  </a:lnTo>
                  <a:lnTo>
                    <a:pt x="1978484" y="353681"/>
                  </a:lnTo>
                  <a:lnTo>
                    <a:pt x="1981967" y="352760"/>
                  </a:lnTo>
                  <a:lnTo>
                    <a:pt x="1985450" y="351839"/>
                  </a:lnTo>
                  <a:lnTo>
                    <a:pt x="1988934" y="350919"/>
                  </a:lnTo>
                  <a:lnTo>
                    <a:pt x="1992417" y="369454"/>
                  </a:lnTo>
                  <a:lnTo>
                    <a:pt x="1995900" y="368557"/>
                  </a:lnTo>
                  <a:lnTo>
                    <a:pt x="1999383" y="367660"/>
                  </a:lnTo>
                  <a:lnTo>
                    <a:pt x="2002867" y="366764"/>
                  </a:lnTo>
                  <a:lnTo>
                    <a:pt x="2006350" y="365868"/>
                  </a:lnTo>
                  <a:lnTo>
                    <a:pt x="2006350" y="366657"/>
                  </a:lnTo>
                  <a:lnTo>
                    <a:pt x="2006350" y="367444"/>
                  </a:lnTo>
                  <a:lnTo>
                    <a:pt x="2006350" y="368228"/>
                  </a:lnTo>
                  <a:lnTo>
                    <a:pt x="2006350" y="369011"/>
                  </a:lnTo>
                  <a:lnTo>
                    <a:pt x="2006350" y="369792"/>
                  </a:lnTo>
                  <a:lnTo>
                    <a:pt x="2006350" y="370571"/>
                  </a:lnTo>
                  <a:lnTo>
                    <a:pt x="2006350" y="371348"/>
                  </a:lnTo>
                  <a:lnTo>
                    <a:pt x="2006350" y="372123"/>
                  </a:lnTo>
                  <a:lnTo>
                    <a:pt x="2006350" y="372896"/>
                  </a:lnTo>
                  <a:lnTo>
                    <a:pt x="2006350" y="373667"/>
                  </a:lnTo>
                  <a:lnTo>
                    <a:pt x="2006350" y="374436"/>
                  </a:lnTo>
                  <a:lnTo>
                    <a:pt x="2006350" y="375204"/>
                  </a:lnTo>
                  <a:lnTo>
                    <a:pt x="2009833" y="374319"/>
                  </a:lnTo>
                  <a:lnTo>
                    <a:pt x="2013316" y="373435"/>
                  </a:lnTo>
                  <a:lnTo>
                    <a:pt x="2016799" y="372552"/>
                  </a:lnTo>
                  <a:lnTo>
                    <a:pt x="2020283" y="371669"/>
                  </a:lnTo>
                  <a:lnTo>
                    <a:pt x="2020283" y="372438"/>
                  </a:lnTo>
                  <a:lnTo>
                    <a:pt x="2020283" y="373205"/>
                  </a:lnTo>
                  <a:lnTo>
                    <a:pt x="2020283" y="373970"/>
                  </a:lnTo>
                  <a:lnTo>
                    <a:pt x="2020283" y="374733"/>
                  </a:lnTo>
                  <a:lnTo>
                    <a:pt x="2020283" y="375494"/>
                  </a:lnTo>
                  <a:lnTo>
                    <a:pt x="2020283" y="376254"/>
                  </a:lnTo>
                  <a:lnTo>
                    <a:pt x="2020283" y="377011"/>
                  </a:lnTo>
                  <a:lnTo>
                    <a:pt x="2020283" y="377767"/>
                  </a:lnTo>
                  <a:lnTo>
                    <a:pt x="2020283" y="378521"/>
                  </a:lnTo>
                  <a:lnTo>
                    <a:pt x="2020283" y="379273"/>
                  </a:lnTo>
                  <a:lnTo>
                    <a:pt x="2020283" y="380023"/>
                  </a:lnTo>
                  <a:lnTo>
                    <a:pt x="2023766" y="379150"/>
                  </a:lnTo>
                  <a:lnTo>
                    <a:pt x="2027249" y="378278"/>
                  </a:lnTo>
                  <a:lnTo>
                    <a:pt x="2030732" y="377406"/>
                  </a:lnTo>
                  <a:lnTo>
                    <a:pt x="2034216" y="376534"/>
                  </a:lnTo>
                  <a:lnTo>
                    <a:pt x="2034216" y="377286"/>
                  </a:lnTo>
                  <a:lnTo>
                    <a:pt x="2034216" y="378036"/>
                  </a:lnTo>
                  <a:lnTo>
                    <a:pt x="2037699" y="377166"/>
                  </a:lnTo>
                  <a:lnTo>
                    <a:pt x="2041182" y="376298"/>
                  </a:lnTo>
                  <a:lnTo>
                    <a:pt x="2044665" y="375429"/>
                  </a:lnTo>
                  <a:lnTo>
                    <a:pt x="2048149" y="374562"/>
                  </a:lnTo>
                  <a:lnTo>
                    <a:pt x="2048149" y="375313"/>
                  </a:lnTo>
                  <a:lnTo>
                    <a:pt x="2048149" y="376063"/>
                  </a:lnTo>
                  <a:lnTo>
                    <a:pt x="2048149" y="376810"/>
                  </a:lnTo>
                  <a:lnTo>
                    <a:pt x="2048149" y="377556"/>
                  </a:lnTo>
                  <a:lnTo>
                    <a:pt x="2051632" y="376692"/>
                  </a:lnTo>
                  <a:lnTo>
                    <a:pt x="2055115" y="375829"/>
                  </a:lnTo>
                  <a:lnTo>
                    <a:pt x="2058598" y="374966"/>
                  </a:lnTo>
                  <a:lnTo>
                    <a:pt x="2062082" y="374104"/>
                  </a:lnTo>
                  <a:lnTo>
                    <a:pt x="2062082" y="374851"/>
                  </a:lnTo>
                  <a:lnTo>
                    <a:pt x="2062082" y="375597"/>
                  </a:lnTo>
                  <a:lnTo>
                    <a:pt x="2065565" y="374737"/>
                  </a:lnTo>
                  <a:lnTo>
                    <a:pt x="2069048" y="373877"/>
                  </a:lnTo>
                  <a:lnTo>
                    <a:pt x="2072531" y="373018"/>
                  </a:lnTo>
                  <a:lnTo>
                    <a:pt x="2076015" y="372159"/>
                  </a:lnTo>
                  <a:lnTo>
                    <a:pt x="2079498" y="371301"/>
                  </a:lnTo>
                  <a:lnTo>
                    <a:pt x="2082981" y="370443"/>
                  </a:lnTo>
                  <a:lnTo>
                    <a:pt x="2086464" y="369586"/>
                  </a:lnTo>
                  <a:lnTo>
                    <a:pt x="2089948" y="368730"/>
                  </a:lnTo>
                  <a:lnTo>
                    <a:pt x="2089948" y="369480"/>
                  </a:lnTo>
                  <a:lnTo>
                    <a:pt x="2089948" y="370228"/>
                  </a:lnTo>
                  <a:lnTo>
                    <a:pt x="2093431" y="369561"/>
                  </a:lnTo>
                  <a:lnTo>
                    <a:pt x="2096914" y="368894"/>
                  </a:lnTo>
                  <a:lnTo>
                    <a:pt x="2100397" y="368228"/>
                  </a:lnTo>
                  <a:lnTo>
                    <a:pt x="2103881" y="367563"/>
                  </a:lnTo>
                  <a:lnTo>
                    <a:pt x="2103881" y="368311"/>
                  </a:lnTo>
                  <a:lnTo>
                    <a:pt x="2103881" y="369058"/>
                  </a:lnTo>
                  <a:lnTo>
                    <a:pt x="2103881" y="369802"/>
                  </a:lnTo>
                  <a:lnTo>
                    <a:pt x="2103881" y="370545"/>
                  </a:lnTo>
                  <a:lnTo>
                    <a:pt x="2103881" y="371286"/>
                  </a:lnTo>
                  <a:lnTo>
                    <a:pt x="2103881" y="372025"/>
                  </a:lnTo>
                  <a:lnTo>
                    <a:pt x="2107364" y="371178"/>
                  </a:lnTo>
                  <a:lnTo>
                    <a:pt x="2110847" y="370332"/>
                  </a:lnTo>
                  <a:lnTo>
                    <a:pt x="2114330" y="369486"/>
                  </a:lnTo>
                  <a:lnTo>
                    <a:pt x="2117814" y="368641"/>
                  </a:lnTo>
                  <a:lnTo>
                    <a:pt x="2117814" y="369381"/>
                  </a:lnTo>
                  <a:lnTo>
                    <a:pt x="2117814" y="370120"/>
                  </a:lnTo>
                  <a:lnTo>
                    <a:pt x="2117814" y="370857"/>
                  </a:lnTo>
                  <a:lnTo>
                    <a:pt x="2121297" y="370015"/>
                  </a:lnTo>
                  <a:lnTo>
                    <a:pt x="2124780" y="369173"/>
                  </a:lnTo>
                  <a:lnTo>
                    <a:pt x="2128263" y="368331"/>
                  </a:lnTo>
                  <a:lnTo>
                    <a:pt x="2131747" y="367490"/>
                  </a:lnTo>
                  <a:lnTo>
                    <a:pt x="2131747" y="368228"/>
                  </a:lnTo>
                  <a:lnTo>
                    <a:pt x="2131747" y="368965"/>
                  </a:lnTo>
                  <a:lnTo>
                    <a:pt x="2135230" y="368126"/>
                  </a:lnTo>
                  <a:lnTo>
                    <a:pt x="2138713" y="367288"/>
                  </a:lnTo>
                  <a:lnTo>
                    <a:pt x="2142196" y="366450"/>
                  </a:lnTo>
                  <a:lnTo>
                    <a:pt x="2145680" y="365612"/>
                  </a:lnTo>
                  <a:lnTo>
                    <a:pt x="2145680" y="366350"/>
                  </a:lnTo>
                  <a:lnTo>
                    <a:pt x="2149163" y="365514"/>
                  </a:lnTo>
                  <a:lnTo>
                    <a:pt x="2152646" y="364678"/>
                  </a:lnTo>
                  <a:lnTo>
                    <a:pt x="2156129" y="363843"/>
                  </a:lnTo>
                  <a:lnTo>
                    <a:pt x="2159613" y="363008"/>
                  </a:lnTo>
                  <a:lnTo>
                    <a:pt x="2159613" y="363747"/>
                  </a:lnTo>
                  <a:lnTo>
                    <a:pt x="2159613" y="364485"/>
                  </a:lnTo>
                  <a:lnTo>
                    <a:pt x="2159613" y="365221"/>
                  </a:lnTo>
                  <a:lnTo>
                    <a:pt x="2159613" y="365955"/>
                  </a:lnTo>
                  <a:lnTo>
                    <a:pt x="2159613" y="366688"/>
                  </a:lnTo>
                  <a:lnTo>
                    <a:pt x="2159613" y="367418"/>
                  </a:lnTo>
                  <a:lnTo>
                    <a:pt x="2159613" y="368148"/>
                  </a:lnTo>
                  <a:lnTo>
                    <a:pt x="2159613" y="368875"/>
                  </a:lnTo>
                  <a:lnTo>
                    <a:pt x="2159613" y="369601"/>
                  </a:lnTo>
                  <a:lnTo>
                    <a:pt x="2163096" y="368773"/>
                  </a:lnTo>
                  <a:lnTo>
                    <a:pt x="2166579" y="367946"/>
                  </a:lnTo>
                  <a:lnTo>
                    <a:pt x="2170062" y="367119"/>
                  </a:lnTo>
                  <a:lnTo>
                    <a:pt x="2173546" y="366293"/>
                  </a:lnTo>
                  <a:lnTo>
                    <a:pt x="2173546" y="367020"/>
                  </a:lnTo>
                  <a:lnTo>
                    <a:pt x="2173546" y="367746"/>
                  </a:lnTo>
                  <a:lnTo>
                    <a:pt x="2173546" y="368470"/>
                  </a:lnTo>
                  <a:lnTo>
                    <a:pt x="2173546" y="369192"/>
                  </a:lnTo>
                  <a:lnTo>
                    <a:pt x="2173546" y="369912"/>
                  </a:lnTo>
                  <a:lnTo>
                    <a:pt x="2173546" y="370631"/>
                  </a:lnTo>
                  <a:lnTo>
                    <a:pt x="2173546" y="371348"/>
                  </a:lnTo>
                  <a:lnTo>
                    <a:pt x="2173546" y="372063"/>
                  </a:lnTo>
                  <a:lnTo>
                    <a:pt x="2173546" y="372777"/>
                  </a:lnTo>
                  <a:lnTo>
                    <a:pt x="2173546" y="373489"/>
                  </a:lnTo>
                  <a:lnTo>
                    <a:pt x="2173546" y="374200"/>
                  </a:lnTo>
                  <a:lnTo>
                    <a:pt x="2173546" y="374909"/>
                  </a:lnTo>
                  <a:lnTo>
                    <a:pt x="2173546" y="375616"/>
                  </a:lnTo>
                  <a:lnTo>
                    <a:pt x="2173546" y="376322"/>
                  </a:lnTo>
                  <a:lnTo>
                    <a:pt x="2173546" y="377026"/>
                  </a:lnTo>
                  <a:lnTo>
                    <a:pt x="2173546" y="377728"/>
                  </a:lnTo>
                  <a:lnTo>
                    <a:pt x="2173546" y="378429"/>
                  </a:lnTo>
                  <a:lnTo>
                    <a:pt x="2173546" y="379128"/>
                  </a:lnTo>
                  <a:lnTo>
                    <a:pt x="2173546" y="379826"/>
                  </a:lnTo>
                  <a:lnTo>
                    <a:pt x="2173546" y="380522"/>
                  </a:lnTo>
                  <a:lnTo>
                    <a:pt x="2173546" y="381217"/>
                  </a:lnTo>
                  <a:lnTo>
                    <a:pt x="2177029" y="380407"/>
                  </a:lnTo>
                  <a:lnTo>
                    <a:pt x="2180512" y="379597"/>
                  </a:lnTo>
                  <a:lnTo>
                    <a:pt x="2183995" y="378787"/>
                  </a:lnTo>
                  <a:lnTo>
                    <a:pt x="2187479" y="377978"/>
                  </a:lnTo>
                  <a:lnTo>
                    <a:pt x="2187479" y="378674"/>
                  </a:lnTo>
                  <a:lnTo>
                    <a:pt x="2187479" y="379369"/>
                  </a:lnTo>
                  <a:lnTo>
                    <a:pt x="2187479" y="380061"/>
                  </a:lnTo>
                  <a:lnTo>
                    <a:pt x="2187479" y="380752"/>
                  </a:lnTo>
                  <a:lnTo>
                    <a:pt x="2187479" y="381442"/>
                  </a:lnTo>
                  <a:lnTo>
                    <a:pt x="2187479" y="382130"/>
                  </a:lnTo>
                  <a:lnTo>
                    <a:pt x="2187479" y="382817"/>
                  </a:lnTo>
                  <a:lnTo>
                    <a:pt x="2187479" y="383502"/>
                  </a:lnTo>
                  <a:lnTo>
                    <a:pt x="2190962" y="382699"/>
                  </a:lnTo>
                  <a:lnTo>
                    <a:pt x="2194445" y="381897"/>
                  </a:lnTo>
                  <a:lnTo>
                    <a:pt x="2197928" y="381095"/>
                  </a:lnTo>
                  <a:lnTo>
                    <a:pt x="2201412" y="380293"/>
                  </a:lnTo>
                  <a:lnTo>
                    <a:pt x="2201412" y="380980"/>
                  </a:lnTo>
                  <a:lnTo>
                    <a:pt x="2201412" y="381664"/>
                  </a:lnTo>
                  <a:lnTo>
                    <a:pt x="2201412" y="382348"/>
                  </a:lnTo>
                  <a:lnTo>
                    <a:pt x="2201412" y="383029"/>
                  </a:lnTo>
                  <a:lnTo>
                    <a:pt x="2201412" y="383710"/>
                  </a:lnTo>
                  <a:lnTo>
                    <a:pt x="2201412" y="384388"/>
                  </a:lnTo>
                  <a:lnTo>
                    <a:pt x="2204895" y="383591"/>
                  </a:lnTo>
                  <a:lnTo>
                    <a:pt x="2208378" y="382795"/>
                  </a:lnTo>
                  <a:lnTo>
                    <a:pt x="2211861" y="381999"/>
                  </a:lnTo>
                  <a:lnTo>
                    <a:pt x="2215345" y="381204"/>
                  </a:lnTo>
                  <a:lnTo>
                    <a:pt x="2215345" y="381884"/>
                  </a:lnTo>
                  <a:lnTo>
                    <a:pt x="2215345" y="382562"/>
                  </a:lnTo>
                  <a:lnTo>
                    <a:pt x="2215345" y="383239"/>
                  </a:lnTo>
                  <a:lnTo>
                    <a:pt x="2218828" y="382446"/>
                  </a:lnTo>
                  <a:lnTo>
                    <a:pt x="2222311" y="381654"/>
                  </a:lnTo>
                  <a:lnTo>
                    <a:pt x="2225794" y="380862"/>
                  </a:lnTo>
                  <a:lnTo>
                    <a:pt x="2229278" y="380070"/>
                  </a:lnTo>
                  <a:lnTo>
                    <a:pt x="2229278" y="380748"/>
                  </a:lnTo>
                  <a:lnTo>
                    <a:pt x="2229278" y="381425"/>
                  </a:lnTo>
                  <a:lnTo>
                    <a:pt x="2232761" y="380804"/>
                  </a:lnTo>
                  <a:lnTo>
                    <a:pt x="2236244" y="380184"/>
                  </a:lnTo>
                  <a:lnTo>
                    <a:pt x="2239727" y="379565"/>
                  </a:lnTo>
                  <a:lnTo>
                    <a:pt x="2243211" y="378946"/>
                  </a:lnTo>
                  <a:lnTo>
                    <a:pt x="2243211" y="379623"/>
                  </a:lnTo>
                  <a:lnTo>
                    <a:pt x="2246694" y="378836"/>
                  </a:lnTo>
                  <a:lnTo>
                    <a:pt x="2250177" y="378050"/>
                  </a:lnTo>
                  <a:lnTo>
                    <a:pt x="2253660" y="377264"/>
                  </a:lnTo>
                  <a:lnTo>
                    <a:pt x="2257144" y="376478"/>
                  </a:lnTo>
                  <a:lnTo>
                    <a:pt x="2257144" y="377156"/>
                  </a:lnTo>
                  <a:lnTo>
                    <a:pt x="2257144" y="377832"/>
                  </a:lnTo>
                  <a:lnTo>
                    <a:pt x="2257144" y="378507"/>
                  </a:lnTo>
                  <a:lnTo>
                    <a:pt x="2257144" y="379180"/>
                  </a:lnTo>
                  <a:lnTo>
                    <a:pt x="2260627" y="378398"/>
                  </a:lnTo>
                  <a:lnTo>
                    <a:pt x="2264110" y="377616"/>
                  </a:lnTo>
                  <a:lnTo>
                    <a:pt x="2267593" y="376834"/>
                  </a:lnTo>
                  <a:lnTo>
                    <a:pt x="2271077" y="376053"/>
                  </a:lnTo>
                  <a:lnTo>
                    <a:pt x="2271077" y="376728"/>
                  </a:lnTo>
                  <a:lnTo>
                    <a:pt x="2274560" y="375948"/>
                  </a:lnTo>
                  <a:lnTo>
                    <a:pt x="2278043" y="375168"/>
                  </a:lnTo>
                  <a:lnTo>
                    <a:pt x="2281526" y="374389"/>
                  </a:lnTo>
                  <a:lnTo>
                    <a:pt x="2285010" y="373611"/>
                  </a:lnTo>
                  <a:lnTo>
                    <a:pt x="2285010" y="374286"/>
                  </a:lnTo>
                  <a:lnTo>
                    <a:pt x="2285010" y="374960"/>
                  </a:lnTo>
                  <a:lnTo>
                    <a:pt x="2285010" y="375633"/>
                  </a:lnTo>
                  <a:lnTo>
                    <a:pt x="2285010" y="376304"/>
                  </a:lnTo>
                  <a:lnTo>
                    <a:pt x="2285010" y="376974"/>
                  </a:lnTo>
                  <a:lnTo>
                    <a:pt x="2285010" y="377643"/>
                  </a:lnTo>
                  <a:lnTo>
                    <a:pt x="2285010" y="378310"/>
                  </a:lnTo>
                  <a:lnTo>
                    <a:pt x="2285010" y="378975"/>
                  </a:lnTo>
                  <a:lnTo>
                    <a:pt x="2285010" y="379639"/>
                  </a:lnTo>
                  <a:lnTo>
                    <a:pt x="2285010" y="380302"/>
                  </a:lnTo>
                  <a:lnTo>
                    <a:pt x="2285010" y="380963"/>
                  </a:lnTo>
                  <a:lnTo>
                    <a:pt x="2285010" y="381623"/>
                  </a:lnTo>
                  <a:lnTo>
                    <a:pt x="2285010" y="382281"/>
                  </a:lnTo>
                  <a:lnTo>
                    <a:pt x="2285010" y="382938"/>
                  </a:lnTo>
                  <a:lnTo>
                    <a:pt x="2285010" y="383594"/>
                  </a:lnTo>
                  <a:lnTo>
                    <a:pt x="2285010" y="384248"/>
                  </a:lnTo>
                  <a:lnTo>
                    <a:pt x="2285010" y="384900"/>
                  </a:lnTo>
                  <a:lnTo>
                    <a:pt x="2285010" y="385552"/>
                  </a:lnTo>
                  <a:lnTo>
                    <a:pt x="2285010" y="386202"/>
                  </a:lnTo>
                  <a:lnTo>
                    <a:pt x="2285010" y="386850"/>
                  </a:lnTo>
                  <a:lnTo>
                    <a:pt x="2285010" y="387497"/>
                  </a:lnTo>
                  <a:lnTo>
                    <a:pt x="2285010" y="388143"/>
                  </a:lnTo>
                  <a:lnTo>
                    <a:pt x="2285010" y="388788"/>
                  </a:lnTo>
                  <a:lnTo>
                    <a:pt x="2285010" y="389431"/>
                  </a:lnTo>
                  <a:lnTo>
                    <a:pt x="2285010" y="390073"/>
                  </a:lnTo>
                  <a:lnTo>
                    <a:pt x="2285010" y="390713"/>
                  </a:lnTo>
                  <a:lnTo>
                    <a:pt x="2285010" y="391352"/>
                  </a:lnTo>
                  <a:lnTo>
                    <a:pt x="2285010" y="391990"/>
                  </a:lnTo>
                  <a:lnTo>
                    <a:pt x="2285010" y="392626"/>
                  </a:lnTo>
                  <a:lnTo>
                    <a:pt x="2285010" y="393261"/>
                  </a:lnTo>
                  <a:lnTo>
                    <a:pt x="2285010" y="393894"/>
                  </a:lnTo>
                  <a:lnTo>
                    <a:pt x="2285010" y="394527"/>
                  </a:lnTo>
                  <a:lnTo>
                    <a:pt x="2285010" y="395158"/>
                  </a:lnTo>
                  <a:lnTo>
                    <a:pt x="2288493" y="394401"/>
                  </a:lnTo>
                  <a:lnTo>
                    <a:pt x="2291976" y="393644"/>
                  </a:lnTo>
                  <a:lnTo>
                    <a:pt x="2295459" y="392888"/>
                  </a:lnTo>
                  <a:lnTo>
                    <a:pt x="2298942" y="392132"/>
                  </a:lnTo>
                  <a:lnTo>
                    <a:pt x="2298942" y="392765"/>
                  </a:lnTo>
                  <a:lnTo>
                    <a:pt x="2298942" y="393395"/>
                  </a:lnTo>
                  <a:lnTo>
                    <a:pt x="2298942" y="394025"/>
                  </a:lnTo>
                  <a:lnTo>
                    <a:pt x="2302426" y="393271"/>
                  </a:lnTo>
                  <a:lnTo>
                    <a:pt x="2305909" y="392518"/>
                  </a:lnTo>
                  <a:lnTo>
                    <a:pt x="2309392" y="391766"/>
                  </a:lnTo>
                  <a:lnTo>
                    <a:pt x="2312875" y="391013"/>
                  </a:lnTo>
                  <a:lnTo>
                    <a:pt x="2312875" y="391644"/>
                  </a:lnTo>
                  <a:lnTo>
                    <a:pt x="2312875" y="392273"/>
                  </a:lnTo>
                  <a:lnTo>
                    <a:pt x="2312875" y="392901"/>
                  </a:lnTo>
                  <a:lnTo>
                    <a:pt x="2312875" y="393528"/>
                  </a:lnTo>
                  <a:lnTo>
                    <a:pt x="2312875" y="394154"/>
                  </a:lnTo>
                  <a:lnTo>
                    <a:pt x="2312875" y="394778"/>
                  </a:lnTo>
                  <a:lnTo>
                    <a:pt x="2312875" y="395401"/>
                  </a:lnTo>
                  <a:lnTo>
                    <a:pt x="2312875" y="396022"/>
                  </a:lnTo>
                  <a:lnTo>
                    <a:pt x="2316359" y="395275"/>
                  </a:lnTo>
                  <a:lnTo>
                    <a:pt x="2319842" y="394529"/>
                  </a:lnTo>
                  <a:lnTo>
                    <a:pt x="2323325" y="393782"/>
                  </a:lnTo>
                  <a:lnTo>
                    <a:pt x="2326808" y="393037"/>
                  </a:lnTo>
                  <a:lnTo>
                    <a:pt x="2330292" y="392447"/>
                  </a:lnTo>
                  <a:lnTo>
                    <a:pt x="2333775" y="391858"/>
                  </a:lnTo>
                  <a:lnTo>
                    <a:pt x="2337258" y="391270"/>
                  </a:lnTo>
                  <a:lnTo>
                    <a:pt x="2340741" y="390682"/>
                  </a:lnTo>
                  <a:lnTo>
                    <a:pt x="2340741" y="391306"/>
                  </a:lnTo>
                  <a:lnTo>
                    <a:pt x="2340741" y="391929"/>
                  </a:lnTo>
                  <a:lnTo>
                    <a:pt x="2340741" y="392550"/>
                  </a:lnTo>
                  <a:lnTo>
                    <a:pt x="2340741" y="393170"/>
                  </a:lnTo>
                  <a:lnTo>
                    <a:pt x="2340741" y="393789"/>
                  </a:lnTo>
                  <a:lnTo>
                    <a:pt x="2340741" y="394406"/>
                  </a:lnTo>
                  <a:lnTo>
                    <a:pt x="2340741" y="395023"/>
                  </a:lnTo>
                  <a:lnTo>
                    <a:pt x="2344225" y="394284"/>
                  </a:lnTo>
                  <a:lnTo>
                    <a:pt x="2347708" y="393545"/>
                  </a:lnTo>
                  <a:lnTo>
                    <a:pt x="2351191" y="392807"/>
                  </a:lnTo>
                  <a:lnTo>
                    <a:pt x="2354674" y="392069"/>
                  </a:lnTo>
                  <a:lnTo>
                    <a:pt x="2354674" y="392686"/>
                  </a:lnTo>
                  <a:lnTo>
                    <a:pt x="2354674" y="393302"/>
                  </a:lnTo>
                  <a:lnTo>
                    <a:pt x="2354674" y="393917"/>
                  </a:lnTo>
                  <a:lnTo>
                    <a:pt x="2354674" y="394531"/>
                  </a:lnTo>
                  <a:lnTo>
                    <a:pt x="2354674" y="395143"/>
                  </a:lnTo>
                  <a:lnTo>
                    <a:pt x="2354674" y="395754"/>
                  </a:lnTo>
                  <a:lnTo>
                    <a:pt x="2354674" y="396364"/>
                  </a:lnTo>
                  <a:lnTo>
                    <a:pt x="2354674" y="396972"/>
                  </a:lnTo>
                  <a:lnTo>
                    <a:pt x="2354674" y="397580"/>
                  </a:lnTo>
                  <a:lnTo>
                    <a:pt x="2354674" y="398186"/>
                  </a:lnTo>
                  <a:lnTo>
                    <a:pt x="2354674" y="398791"/>
                  </a:lnTo>
                  <a:lnTo>
                    <a:pt x="2354674" y="399394"/>
                  </a:lnTo>
                  <a:lnTo>
                    <a:pt x="2354674" y="399997"/>
                  </a:lnTo>
                  <a:lnTo>
                    <a:pt x="2354674" y="400598"/>
                  </a:lnTo>
                  <a:lnTo>
                    <a:pt x="2358158" y="399869"/>
                  </a:lnTo>
                  <a:lnTo>
                    <a:pt x="2361641" y="399140"/>
                  </a:lnTo>
                  <a:lnTo>
                    <a:pt x="2365124" y="398411"/>
                  </a:lnTo>
                  <a:lnTo>
                    <a:pt x="2368607" y="397683"/>
                  </a:lnTo>
                  <a:lnTo>
                    <a:pt x="2368607" y="398286"/>
                  </a:lnTo>
                  <a:lnTo>
                    <a:pt x="2368607" y="398887"/>
                  </a:lnTo>
                  <a:lnTo>
                    <a:pt x="2368607" y="399487"/>
                  </a:lnTo>
                  <a:lnTo>
                    <a:pt x="2368607" y="400085"/>
                  </a:lnTo>
                  <a:lnTo>
                    <a:pt x="2368607" y="400683"/>
                  </a:lnTo>
                  <a:lnTo>
                    <a:pt x="2368607" y="401279"/>
                  </a:lnTo>
                  <a:lnTo>
                    <a:pt x="2368607" y="401874"/>
                  </a:lnTo>
                  <a:lnTo>
                    <a:pt x="2368607" y="402468"/>
                  </a:lnTo>
                  <a:lnTo>
                    <a:pt x="2368607" y="403061"/>
                  </a:lnTo>
                  <a:lnTo>
                    <a:pt x="2368607" y="403652"/>
                  </a:lnTo>
                  <a:lnTo>
                    <a:pt x="2372091" y="402930"/>
                  </a:lnTo>
                  <a:lnTo>
                    <a:pt x="2375574" y="402209"/>
                  </a:lnTo>
                  <a:lnTo>
                    <a:pt x="2379057" y="401488"/>
                  </a:lnTo>
                  <a:lnTo>
                    <a:pt x="2382540" y="400767"/>
                  </a:lnTo>
                  <a:lnTo>
                    <a:pt x="2382540" y="401359"/>
                  </a:lnTo>
                  <a:lnTo>
                    <a:pt x="2382540" y="401951"/>
                  </a:lnTo>
                  <a:lnTo>
                    <a:pt x="2382540" y="402541"/>
                  </a:lnTo>
                  <a:lnTo>
                    <a:pt x="2382540" y="403130"/>
                  </a:lnTo>
                  <a:lnTo>
                    <a:pt x="2382540" y="403718"/>
                  </a:lnTo>
                  <a:lnTo>
                    <a:pt x="2382540" y="404305"/>
                  </a:lnTo>
                  <a:lnTo>
                    <a:pt x="2382540" y="404891"/>
                  </a:lnTo>
                  <a:lnTo>
                    <a:pt x="2382540" y="405475"/>
                  </a:lnTo>
                  <a:lnTo>
                    <a:pt x="2382540" y="406058"/>
                  </a:lnTo>
                  <a:lnTo>
                    <a:pt x="2382540" y="406641"/>
                  </a:lnTo>
                  <a:lnTo>
                    <a:pt x="2382540" y="407222"/>
                  </a:lnTo>
                  <a:lnTo>
                    <a:pt x="2382540" y="407801"/>
                  </a:lnTo>
                  <a:lnTo>
                    <a:pt x="2382540" y="408380"/>
                  </a:lnTo>
                  <a:lnTo>
                    <a:pt x="2382540" y="408958"/>
                  </a:lnTo>
                  <a:lnTo>
                    <a:pt x="2382540" y="409534"/>
                  </a:lnTo>
                  <a:lnTo>
                    <a:pt x="2382540" y="410110"/>
                  </a:lnTo>
                  <a:lnTo>
                    <a:pt x="2386024" y="409398"/>
                  </a:lnTo>
                  <a:lnTo>
                    <a:pt x="2389507" y="408687"/>
                  </a:lnTo>
                  <a:lnTo>
                    <a:pt x="2392990" y="407976"/>
                  </a:lnTo>
                  <a:lnTo>
                    <a:pt x="2396473" y="414672"/>
                  </a:lnTo>
                  <a:lnTo>
                    <a:pt x="2399957" y="413969"/>
                  </a:lnTo>
                  <a:lnTo>
                    <a:pt x="2403440" y="413266"/>
                  </a:lnTo>
                  <a:lnTo>
                    <a:pt x="2406923" y="412564"/>
                  </a:lnTo>
                  <a:lnTo>
                    <a:pt x="2410406" y="420211"/>
                  </a:lnTo>
                  <a:lnTo>
                    <a:pt x="2413890" y="419518"/>
                  </a:lnTo>
                  <a:lnTo>
                    <a:pt x="2417373" y="418824"/>
                  </a:lnTo>
                  <a:lnTo>
                    <a:pt x="2420856" y="418131"/>
                  </a:lnTo>
                  <a:lnTo>
                    <a:pt x="2424339" y="417439"/>
                  </a:lnTo>
                  <a:lnTo>
                    <a:pt x="2427823" y="416747"/>
                  </a:lnTo>
                  <a:lnTo>
                    <a:pt x="2431306" y="416055"/>
                  </a:lnTo>
                  <a:lnTo>
                    <a:pt x="2434789" y="415363"/>
                  </a:lnTo>
                  <a:lnTo>
                    <a:pt x="2438272" y="419606"/>
                  </a:lnTo>
                  <a:lnTo>
                    <a:pt x="2441756" y="418919"/>
                  </a:lnTo>
                  <a:lnTo>
                    <a:pt x="2445239" y="418233"/>
                  </a:lnTo>
                  <a:lnTo>
                    <a:pt x="2448722" y="417548"/>
                  </a:lnTo>
                  <a:lnTo>
                    <a:pt x="2452205" y="416862"/>
                  </a:lnTo>
                  <a:lnTo>
                    <a:pt x="2452205" y="417408"/>
                  </a:lnTo>
                  <a:lnTo>
                    <a:pt x="2452205" y="417952"/>
                  </a:lnTo>
                  <a:lnTo>
                    <a:pt x="2452205" y="418495"/>
                  </a:lnTo>
                  <a:lnTo>
                    <a:pt x="2452205" y="419037"/>
                  </a:lnTo>
                  <a:lnTo>
                    <a:pt x="2452205" y="419578"/>
                  </a:lnTo>
                  <a:lnTo>
                    <a:pt x="2452205" y="420118"/>
                  </a:lnTo>
                  <a:lnTo>
                    <a:pt x="2452205" y="420657"/>
                  </a:lnTo>
                  <a:lnTo>
                    <a:pt x="2455689" y="419975"/>
                  </a:lnTo>
                  <a:lnTo>
                    <a:pt x="2459172" y="419294"/>
                  </a:lnTo>
                  <a:lnTo>
                    <a:pt x="2462655" y="418614"/>
                  </a:lnTo>
                  <a:lnTo>
                    <a:pt x="2466138" y="417933"/>
                  </a:lnTo>
                  <a:lnTo>
                    <a:pt x="2466138" y="418473"/>
                  </a:lnTo>
                  <a:lnTo>
                    <a:pt x="2466138" y="419012"/>
                  </a:lnTo>
                  <a:lnTo>
                    <a:pt x="2469622" y="418333"/>
                  </a:lnTo>
                  <a:lnTo>
                    <a:pt x="2473105" y="417654"/>
                  </a:lnTo>
                  <a:lnTo>
                    <a:pt x="2476588" y="416976"/>
                  </a:lnTo>
                  <a:lnTo>
                    <a:pt x="2480071" y="416298"/>
                  </a:lnTo>
                  <a:lnTo>
                    <a:pt x="2480071" y="416838"/>
                  </a:lnTo>
                  <a:lnTo>
                    <a:pt x="2480071" y="417377"/>
                  </a:lnTo>
                  <a:lnTo>
                    <a:pt x="2480071" y="417915"/>
                  </a:lnTo>
                  <a:lnTo>
                    <a:pt x="2480071" y="418452"/>
                  </a:lnTo>
                  <a:lnTo>
                    <a:pt x="2480071" y="418988"/>
                  </a:lnTo>
                  <a:lnTo>
                    <a:pt x="2480071" y="419523"/>
                  </a:lnTo>
                  <a:lnTo>
                    <a:pt x="2480071" y="420057"/>
                  </a:lnTo>
                  <a:lnTo>
                    <a:pt x="2480071" y="420590"/>
                  </a:lnTo>
                  <a:lnTo>
                    <a:pt x="2480071" y="421122"/>
                  </a:lnTo>
                  <a:lnTo>
                    <a:pt x="2480071" y="421653"/>
                  </a:lnTo>
                  <a:lnTo>
                    <a:pt x="2480071" y="422183"/>
                  </a:lnTo>
                  <a:lnTo>
                    <a:pt x="2480071" y="422712"/>
                  </a:lnTo>
                  <a:lnTo>
                    <a:pt x="2480071" y="423241"/>
                  </a:lnTo>
                  <a:lnTo>
                    <a:pt x="2483555" y="422569"/>
                  </a:lnTo>
                  <a:lnTo>
                    <a:pt x="2487038" y="421898"/>
                  </a:lnTo>
                  <a:lnTo>
                    <a:pt x="2490521" y="421228"/>
                  </a:lnTo>
                  <a:lnTo>
                    <a:pt x="2494004" y="420557"/>
                  </a:lnTo>
                  <a:lnTo>
                    <a:pt x="2494004" y="421087"/>
                  </a:lnTo>
                  <a:lnTo>
                    <a:pt x="2494004" y="421615"/>
                  </a:lnTo>
                  <a:lnTo>
                    <a:pt x="2494004" y="422142"/>
                  </a:lnTo>
                  <a:lnTo>
                    <a:pt x="2494004" y="422668"/>
                  </a:lnTo>
                  <a:lnTo>
                    <a:pt x="2494004" y="423193"/>
                  </a:lnTo>
                  <a:lnTo>
                    <a:pt x="2494004" y="423718"/>
                  </a:lnTo>
                  <a:lnTo>
                    <a:pt x="2494004" y="424241"/>
                  </a:lnTo>
                  <a:lnTo>
                    <a:pt x="2494004" y="424764"/>
                  </a:lnTo>
                  <a:lnTo>
                    <a:pt x="2494004" y="425285"/>
                  </a:lnTo>
                  <a:lnTo>
                    <a:pt x="2494004" y="425805"/>
                  </a:lnTo>
                  <a:lnTo>
                    <a:pt x="2494004" y="426325"/>
                  </a:lnTo>
                  <a:lnTo>
                    <a:pt x="2494004" y="426844"/>
                  </a:lnTo>
                  <a:lnTo>
                    <a:pt x="2497488" y="426179"/>
                  </a:lnTo>
                  <a:lnTo>
                    <a:pt x="2500971" y="425516"/>
                  </a:lnTo>
                  <a:lnTo>
                    <a:pt x="2504454" y="424852"/>
                  </a:lnTo>
                  <a:lnTo>
                    <a:pt x="2507937" y="424189"/>
                  </a:lnTo>
                  <a:lnTo>
                    <a:pt x="2507937" y="424708"/>
                  </a:lnTo>
                  <a:lnTo>
                    <a:pt x="2507937" y="425227"/>
                  </a:lnTo>
                  <a:lnTo>
                    <a:pt x="2507937" y="425745"/>
                  </a:lnTo>
                  <a:lnTo>
                    <a:pt x="2507937" y="426262"/>
                  </a:lnTo>
                  <a:lnTo>
                    <a:pt x="2511421" y="425601"/>
                  </a:lnTo>
                  <a:lnTo>
                    <a:pt x="2514904" y="424940"/>
                  </a:lnTo>
                  <a:lnTo>
                    <a:pt x="2518387" y="424279"/>
                  </a:lnTo>
                  <a:lnTo>
                    <a:pt x="2521870" y="423619"/>
                  </a:lnTo>
                  <a:lnTo>
                    <a:pt x="2521870" y="424137"/>
                  </a:lnTo>
                  <a:lnTo>
                    <a:pt x="2521870" y="424654"/>
                  </a:lnTo>
                  <a:lnTo>
                    <a:pt x="2521870" y="425170"/>
                  </a:lnTo>
                  <a:lnTo>
                    <a:pt x="2521870" y="425685"/>
                  </a:lnTo>
                  <a:lnTo>
                    <a:pt x="2521870" y="426199"/>
                  </a:lnTo>
                  <a:lnTo>
                    <a:pt x="2521870" y="426712"/>
                  </a:lnTo>
                  <a:lnTo>
                    <a:pt x="2521870" y="427224"/>
                  </a:lnTo>
                  <a:lnTo>
                    <a:pt x="2521870" y="427735"/>
                  </a:lnTo>
                  <a:lnTo>
                    <a:pt x="2525354" y="427079"/>
                  </a:lnTo>
                  <a:lnTo>
                    <a:pt x="2528837" y="426424"/>
                  </a:lnTo>
                  <a:lnTo>
                    <a:pt x="2532320" y="425768"/>
                  </a:lnTo>
                  <a:lnTo>
                    <a:pt x="2535803" y="425113"/>
                  </a:lnTo>
                  <a:lnTo>
                    <a:pt x="2539287" y="424458"/>
                  </a:lnTo>
                  <a:lnTo>
                    <a:pt x="2542770" y="423804"/>
                  </a:lnTo>
                  <a:lnTo>
                    <a:pt x="2546253" y="423150"/>
                  </a:lnTo>
                  <a:lnTo>
                    <a:pt x="2549736" y="422496"/>
                  </a:lnTo>
                  <a:lnTo>
                    <a:pt x="2549736" y="423010"/>
                  </a:lnTo>
                  <a:lnTo>
                    <a:pt x="2549736" y="423523"/>
                  </a:lnTo>
                  <a:lnTo>
                    <a:pt x="2549736" y="424035"/>
                  </a:lnTo>
                  <a:lnTo>
                    <a:pt x="2549736" y="424547"/>
                  </a:lnTo>
                  <a:lnTo>
                    <a:pt x="2549736" y="425057"/>
                  </a:lnTo>
                  <a:lnTo>
                    <a:pt x="2549736" y="425567"/>
                  </a:lnTo>
                  <a:lnTo>
                    <a:pt x="2549736" y="426075"/>
                  </a:lnTo>
                  <a:lnTo>
                    <a:pt x="2549736" y="426583"/>
                  </a:lnTo>
                  <a:lnTo>
                    <a:pt x="2549736" y="427090"/>
                  </a:lnTo>
                  <a:lnTo>
                    <a:pt x="2549736" y="427596"/>
                  </a:lnTo>
                  <a:lnTo>
                    <a:pt x="2549736" y="428101"/>
                  </a:lnTo>
                  <a:lnTo>
                    <a:pt x="2549736" y="428605"/>
                  </a:lnTo>
                  <a:lnTo>
                    <a:pt x="2549736" y="429108"/>
                  </a:lnTo>
                  <a:lnTo>
                    <a:pt x="2549736" y="429610"/>
                  </a:lnTo>
                  <a:lnTo>
                    <a:pt x="2549736" y="430112"/>
                  </a:lnTo>
                  <a:lnTo>
                    <a:pt x="2549736" y="430612"/>
                  </a:lnTo>
                  <a:lnTo>
                    <a:pt x="2553220" y="429966"/>
                  </a:lnTo>
                  <a:lnTo>
                    <a:pt x="2556703" y="429320"/>
                  </a:lnTo>
                  <a:lnTo>
                    <a:pt x="2560186" y="428675"/>
                  </a:lnTo>
                  <a:lnTo>
                    <a:pt x="2563669" y="428029"/>
                  </a:lnTo>
                  <a:lnTo>
                    <a:pt x="2563669" y="428531"/>
                  </a:lnTo>
                  <a:lnTo>
                    <a:pt x="2563669" y="429031"/>
                  </a:lnTo>
                  <a:lnTo>
                    <a:pt x="2563669" y="429531"/>
                  </a:lnTo>
                  <a:lnTo>
                    <a:pt x="2563669" y="430030"/>
                  </a:lnTo>
                  <a:lnTo>
                    <a:pt x="2563669" y="430528"/>
                  </a:lnTo>
                  <a:lnTo>
                    <a:pt x="2563669" y="431025"/>
                  </a:lnTo>
                  <a:lnTo>
                    <a:pt x="2563669" y="431521"/>
                  </a:lnTo>
                  <a:lnTo>
                    <a:pt x="2563669" y="432017"/>
                  </a:lnTo>
                  <a:lnTo>
                    <a:pt x="2563669" y="432511"/>
                  </a:lnTo>
                  <a:lnTo>
                    <a:pt x="2563669" y="433005"/>
                  </a:lnTo>
                  <a:lnTo>
                    <a:pt x="2563669" y="433497"/>
                  </a:lnTo>
                  <a:lnTo>
                    <a:pt x="2563669" y="433989"/>
                  </a:lnTo>
                  <a:lnTo>
                    <a:pt x="2563669" y="434480"/>
                  </a:lnTo>
                  <a:lnTo>
                    <a:pt x="2563669" y="434970"/>
                  </a:lnTo>
                  <a:lnTo>
                    <a:pt x="2563669" y="435460"/>
                  </a:lnTo>
                  <a:lnTo>
                    <a:pt x="2567153" y="434822"/>
                  </a:lnTo>
                  <a:lnTo>
                    <a:pt x="2570636" y="434184"/>
                  </a:lnTo>
                  <a:lnTo>
                    <a:pt x="2574119" y="433546"/>
                  </a:lnTo>
                  <a:lnTo>
                    <a:pt x="2577602" y="432909"/>
                  </a:lnTo>
                  <a:lnTo>
                    <a:pt x="2577602" y="433399"/>
                  </a:lnTo>
                  <a:lnTo>
                    <a:pt x="2577602" y="433888"/>
                  </a:lnTo>
                  <a:lnTo>
                    <a:pt x="2581085" y="433252"/>
                  </a:lnTo>
                  <a:lnTo>
                    <a:pt x="2584569" y="432616"/>
                  </a:lnTo>
                  <a:lnTo>
                    <a:pt x="2588052" y="431981"/>
                  </a:lnTo>
                  <a:lnTo>
                    <a:pt x="2591535" y="431345"/>
                  </a:lnTo>
                  <a:lnTo>
                    <a:pt x="2591535" y="431836"/>
                  </a:lnTo>
                  <a:lnTo>
                    <a:pt x="2591535" y="432325"/>
                  </a:lnTo>
                  <a:lnTo>
                    <a:pt x="2591535" y="432814"/>
                  </a:lnTo>
                  <a:lnTo>
                    <a:pt x="2591535" y="433301"/>
                  </a:lnTo>
                  <a:lnTo>
                    <a:pt x="2591535" y="433788"/>
                  </a:lnTo>
                  <a:lnTo>
                    <a:pt x="2591535" y="434274"/>
                  </a:lnTo>
                  <a:lnTo>
                    <a:pt x="2591535" y="434760"/>
                  </a:lnTo>
                  <a:lnTo>
                    <a:pt x="2591535" y="435244"/>
                  </a:lnTo>
                  <a:lnTo>
                    <a:pt x="2591535" y="435728"/>
                  </a:lnTo>
                  <a:lnTo>
                    <a:pt x="2591535" y="436210"/>
                  </a:lnTo>
                  <a:lnTo>
                    <a:pt x="2591535" y="436692"/>
                  </a:lnTo>
                  <a:lnTo>
                    <a:pt x="2591535" y="437173"/>
                  </a:lnTo>
                  <a:lnTo>
                    <a:pt x="2591535" y="437654"/>
                  </a:lnTo>
                  <a:lnTo>
                    <a:pt x="2591535" y="438133"/>
                  </a:lnTo>
                  <a:lnTo>
                    <a:pt x="2591535" y="438612"/>
                  </a:lnTo>
                  <a:lnTo>
                    <a:pt x="2595018" y="437983"/>
                  </a:lnTo>
                  <a:lnTo>
                    <a:pt x="2598502" y="437355"/>
                  </a:lnTo>
                  <a:lnTo>
                    <a:pt x="2601985" y="436727"/>
                  </a:lnTo>
                  <a:lnTo>
                    <a:pt x="2605468" y="436099"/>
                  </a:lnTo>
                  <a:lnTo>
                    <a:pt x="2605468" y="436579"/>
                  </a:lnTo>
                  <a:lnTo>
                    <a:pt x="2605468" y="437058"/>
                  </a:lnTo>
                  <a:lnTo>
                    <a:pt x="2605468" y="437536"/>
                  </a:lnTo>
                  <a:lnTo>
                    <a:pt x="2608951" y="436909"/>
                  </a:lnTo>
                  <a:lnTo>
                    <a:pt x="2612435" y="436284"/>
                  </a:lnTo>
                  <a:lnTo>
                    <a:pt x="2615918" y="435658"/>
                  </a:lnTo>
                  <a:lnTo>
                    <a:pt x="2619401" y="435033"/>
                  </a:lnTo>
                  <a:lnTo>
                    <a:pt x="2622884" y="434408"/>
                  </a:lnTo>
                  <a:lnTo>
                    <a:pt x="2626368" y="433783"/>
                  </a:lnTo>
                  <a:lnTo>
                    <a:pt x="2629851" y="433159"/>
                  </a:lnTo>
                  <a:lnTo>
                    <a:pt x="2633334" y="432535"/>
                  </a:lnTo>
                  <a:lnTo>
                    <a:pt x="2633334" y="433015"/>
                  </a:lnTo>
                  <a:lnTo>
                    <a:pt x="2633334" y="433495"/>
                  </a:lnTo>
                  <a:lnTo>
                    <a:pt x="2633334" y="433974"/>
                  </a:lnTo>
                  <a:lnTo>
                    <a:pt x="2633334" y="434452"/>
                  </a:lnTo>
                  <a:lnTo>
                    <a:pt x="2636817" y="433829"/>
                  </a:lnTo>
                  <a:lnTo>
                    <a:pt x="2640301" y="433208"/>
                  </a:lnTo>
                  <a:lnTo>
                    <a:pt x="2643784" y="432586"/>
                  </a:lnTo>
                  <a:lnTo>
                    <a:pt x="2647267" y="431964"/>
                  </a:lnTo>
                  <a:lnTo>
                    <a:pt x="2647267" y="432443"/>
                  </a:lnTo>
                  <a:lnTo>
                    <a:pt x="2650750" y="431823"/>
                  </a:lnTo>
                  <a:lnTo>
                    <a:pt x="2654234" y="431202"/>
                  </a:lnTo>
                  <a:lnTo>
                    <a:pt x="2657717" y="430582"/>
                  </a:lnTo>
                  <a:lnTo>
                    <a:pt x="2661200" y="429962"/>
                  </a:lnTo>
                  <a:lnTo>
                    <a:pt x="2661200" y="430442"/>
                  </a:lnTo>
                  <a:lnTo>
                    <a:pt x="2661200" y="430921"/>
                  </a:lnTo>
                  <a:lnTo>
                    <a:pt x="2661200" y="431399"/>
                  </a:lnTo>
                  <a:lnTo>
                    <a:pt x="2661200" y="431877"/>
                  </a:lnTo>
                  <a:lnTo>
                    <a:pt x="2661200" y="432353"/>
                  </a:lnTo>
                  <a:lnTo>
                    <a:pt x="2661200" y="432829"/>
                  </a:lnTo>
                  <a:lnTo>
                    <a:pt x="2661200" y="433304"/>
                  </a:lnTo>
                  <a:lnTo>
                    <a:pt x="2664683" y="432687"/>
                  </a:lnTo>
                  <a:lnTo>
                    <a:pt x="2668167" y="432071"/>
                  </a:lnTo>
                  <a:lnTo>
                    <a:pt x="2671650" y="431455"/>
                  </a:lnTo>
                  <a:lnTo>
                    <a:pt x="2675133" y="430839"/>
                  </a:lnTo>
                  <a:lnTo>
                    <a:pt x="2675133" y="431315"/>
                  </a:lnTo>
                  <a:lnTo>
                    <a:pt x="2675133" y="431790"/>
                  </a:lnTo>
                  <a:lnTo>
                    <a:pt x="2675133" y="432264"/>
                  </a:lnTo>
                  <a:lnTo>
                    <a:pt x="2675133" y="432737"/>
                  </a:lnTo>
                  <a:lnTo>
                    <a:pt x="2675133" y="433210"/>
                  </a:lnTo>
                  <a:lnTo>
                    <a:pt x="2675133" y="433682"/>
                  </a:lnTo>
                  <a:lnTo>
                    <a:pt x="2675133" y="434153"/>
                  </a:lnTo>
                  <a:lnTo>
                    <a:pt x="2675133" y="434623"/>
                  </a:lnTo>
                  <a:lnTo>
                    <a:pt x="2675133" y="435093"/>
                  </a:lnTo>
                  <a:lnTo>
                    <a:pt x="2675133" y="435562"/>
                  </a:lnTo>
                  <a:lnTo>
                    <a:pt x="2675133" y="436029"/>
                  </a:lnTo>
                  <a:lnTo>
                    <a:pt x="2675133" y="436497"/>
                  </a:lnTo>
                  <a:lnTo>
                    <a:pt x="2675133" y="436963"/>
                  </a:lnTo>
                  <a:lnTo>
                    <a:pt x="2678616" y="436353"/>
                  </a:lnTo>
                  <a:lnTo>
                    <a:pt x="2682100" y="435743"/>
                  </a:lnTo>
                  <a:lnTo>
                    <a:pt x="2685583" y="435133"/>
                  </a:lnTo>
                  <a:lnTo>
                    <a:pt x="2689066" y="434523"/>
                  </a:lnTo>
                  <a:lnTo>
                    <a:pt x="2689066" y="434991"/>
                  </a:lnTo>
                  <a:lnTo>
                    <a:pt x="2689066" y="435457"/>
                  </a:lnTo>
                  <a:lnTo>
                    <a:pt x="2689066" y="435923"/>
                  </a:lnTo>
                  <a:lnTo>
                    <a:pt x="2689066" y="436388"/>
                  </a:lnTo>
                  <a:lnTo>
                    <a:pt x="2689066" y="436852"/>
                  </a:lnTo>
                  <a:lnTo>
                    <a:pt x="2689066" y="437315"/>
                  </a:lnTo>
                  <a:lnTo>
                    <a:pt x="2689066" y="437778"/>
                  </a:lnTo>
                  <a:lnTo>
                    <a:pt x="2689066" y="438240"/>
                  </a:lnTo>
                  <a:lnTo>
                    <a:pt x="2689066" y="438701"/>
                  </a:lnTo>
                  <a:lnTo>
                    <a:pt x="2689066" y="439161"/>
                  </a:lnTo>
                  <a:lnTo>
                    <a:pt x="2689066" y="439621"/>
                  </a:lnTo>
                  <a:lnTo>
                    <a:pt x="2689066" y="440079"/>
                  </a:lnTo>
                  <a:lnTo>
                    <a:pt x="2689066" y="440537"/>
                  </a:lnTo>
                  <a:lnTo>
                    <a:pt x="2689066" y="440995"/>
                  </a:lnTo>
                  <a:lnTo>
                    <a:pt x="2689066" y="441451"/>
                  </a:lnTo>
                  <a:lnTo>
                    <a:pt x="2689066" y="441907"/>
                  </a:lnTo>
                  <a:lnTo>
                    <a:pt x="2689066" y="442362"/>
                  </a:lnTo>
                  <a:lnTo>
                    <a:pt x="2689066" y="442816"/>
                  </a:lnTo>
                  <a:lnTo>
                    <a:pt x="2689066" y="443270"/>
                  </a:lnTo>
                  <a:lnTo>
                    <a:pt x="2689066" y="443723"/>
                  </a:lnTo>
                  <a:lnTo>
                    <a:pt x="2689066" y="444175"/>
                  </a:lnTo>
                  <a:lnTo>
                    <a:pt x="2689066" y="444626"/>
                  </a:lnTo>
                  <a:lnTo>
                    <a:pt x="2689066" y="445077"/>
                  </a:lnTo>
                  <a:lnTo>
                    <a:pt x="2689066" y="445526"/>
                  </a:lnTo>
                  <a:lnTo>
                    <a:pt x="2689066" y="445975"/>
                  </a:lnTo>
                  <a:lnTo>
                    <a:pt x="2689066" y="446424"/>
                  </a:lnTo>
                  <a:lnTo>
                    <a:pt x="2692549" y="445825"/>
                  </a:lnTo>
                  <a:lnTo>
                    <a:pt x="2696033" y="445227"/>
                  </a:lnTo>
                  <a:lnTo>
                    <a:pt x="2699516" y="444628"/>
                  </a:lnTo>
                  <a:lnTo>
                    <a:pt x="2702999" y="444030"/>
                  </a:lnTo>
                  <a:lnTo>
                    <a:pt x="2702999" y="444479"/>
                  </a:lnTo>
                  <a:lnTo>
                    <a:pt x="2702999" y="444928"/>
                  </a:lnTo>
                  <a:lnTo>
                    <a:pt x="2702999" y="445376"/>
                  </a:lnTo>
                  <a:lnTo>
                    <a:pt x="2702999" y="445823"/>
                  </a:lnTo>
                  <a:lnTo>
                    <a:pt x="2706482" y="445227"/>
                  </a:lnTo>
                  <a:lnTo>
                    <a:pt x="2709966" y="444631"/>
                  </a:lnTo>
                  <a:lnTo>
                    <a:pt x="2713449" y="444035"/>
                  </a:lnTo>
                  <a:lnTo>
                    <a:pt x="2716932" y="443439"/>
                  </a:lnTo>
                  <a:lnTo>
                    <a:pt x="2716932" y="443887"/>
                  </a:lnTo>
                  <a:lnTo>
                    <a:pt x="2716932" y="444334"/>
                  </a:lnTo>
                  <a:lnTo>
                    <a:pt x="2716932" y="444781"/>
                  </a:lnTo>
                  <a:lnTo>
                    <a:pt x="2716932" y="445227"/>
                  </a:lnTo>
                  <a:lnTo>
                    <a:pt x="2716932" y="445672"/>
                  </a:lnTo>
                  <a:lnTo>
                    <a:pt x="2720415" y="445078"/>
                  </a:lnTo>
                  <a:lnTo>
                    <a:pt x="2723899" y="444485"/>
                  </a:lnTo>
                  <a:lnTo>
                    <a:pt x="2727382" y="443892"/>
                  </a:lnTo>
                  <a:lnTo>
                    <a:pt x="2730865" y="443300"/>
                  </a:lnTo>
                  <a:lnTo>
                    <a:pt x="2730865" y="443746"/>
                  </a:lnTo>
                  <a:lnTo>
                    <a:pt x="2734348" y="443154"/>
                  </a:lnTo>
                  <a:lnTo>
                    <a:pt x="2737832" y="442562"/>
                  </a:lnTo>
                  <a:lnTo>
                    <a:pt x="2741315" y="441971"/>
                  </a:lnTo>
                  <a:lnTo>
                    <a:pt x="2744798" y="441379"/>
                  </a:lnTo>
                  <a:lnTo>
                    <a:pt x="2744798" y="441826"/>
                  </a:lnTo>
                  <a:lnTo>
                    <a:pt x="2744798" y="442272"/>
                  </a:lnTo>
                  <a:lnTo>
                    <a:pt x="2748281" y="441682"/>
                  </a:lnTo>
                  <a:lnTo>
                    <a:pt x="2751765" y="441092"/>
                  </a:lnTo>
                  <a:lnTo>
                    <a:pt x="2755248" y="440502"/>
                  </a:lnTo>
                  <a:lnTo>
                    <a:pt x="2758731" y="439913"/>
                  </a:lnTo>
                  <a:lnTo>
                    <a:pt x="2762214" y="439323"/>
                  </a:lnTo>
                  <a:lnTo>
                    <a:pt x="2765698" y="438734"/>
                  </a:lnTo>
                  <a:lnTo>
                    <a:pt x="2769181" y="438146"/>
                  </a:lnTo>
                  <a:lnTo>
                    <a:pt x="2772664" y="437557"/>
                  </a:lnTo>
                  <a:lnTo>
                    <a:pt x="2772664" y="438005"/>
                  </a:lnTo>
                  <a:lnTo>
                    <a:pt x="2772664" y="438453"/>
                  </a:lnTo>
                  <a:lnTo>
                    <a:pt x="2772664" y="438900"/>
                  </a:lnTo>
                  <a:lnTo>
                    <a:pt x="2772664" y="439346"/>
                  </a:lnTo>
                  <a:lnTo>
                    <a:pt x="2772664" y="439791"/>
                  </a:lnTo>
                  <a:lnTo>
                    <a:pt x="2772664" y="440236"/>
                  </a:lnTo>
                  <a:lnTo>
                    <a:pt x="2776147" y="439650"/>
                  </a:lnTo>
                  <a:lnTo>
                    <a:pt x="2779631" y="439064"/>
                  </a:lnTo>
                  <a:lnTo>
                    <a:pt x="2783114" y="438479"/>
                  </a:lnTo>
                  <a:lnTo>
                    <a:pt x="2786597" y="437893"/>
                  </a:lnTo>
                  <a:lnTo>
                    <a:pt x="2786597" y="438339"/>
                  </a:lnTo>
                  <a:lnTo>
                    <a:pt x="2786597" y="438784"/>
                  </a:lnTo>
                  <a:lnTo>
                    <a:pt x="2786597" y="439228"/>
                  </a:lnTo>
                  <a:lnTo>
                    <a:pt x="2786597" y="439671"/>
                  </a:lnTo>
                  <a:lnTo>
                    <a:pt x="2786597" y="440114"/>
                  </a:lnTo>
                  <a:lnTo>
                    <a:pt x="2786597" y="440556"/>
                  </a:lnTo>
                  <a:lnTo>
                    <a:pt x="2786597" y="440997"/>
                  </a:lnTo>
                  <a:lnTo>
                    <a:pt x="2790080" y="440415"/>
                  </a:lnTo>
                  <a:lnTo>
                    <a:pt x="2793564" y="439832"/>
                  </a:lnTo>
                  <a:lnTo>
                    <a:pt x="2797047" y="439250"/>
                  </a:lnTo>
                  <a:lnTo>
                    <a:pt x="2800530" y="438669"/>
                  </a:lnTo>
                  <a:lnTo>
                    <a:pt x="2800530" y="439111"/>
                  </a:lnTo>
                  <a:lnTo>
                    <a:pt x="2800530" y="439552"/>
                  </a:lnTo>
                  <a:lnTo>
                    <a:pt x="2804013" y="438971"/>
                  </a:lnTo>
                  <a:lnTo>
                    <a:pt x="2807497" y="438391"/>
                  </a:lnTo>
                  <a:lnTo>
                    <a:pt x="2810980" y="437811"/>
                  </a:lnTo>
                  <a:lnTo>
                    <a:pt x="2814463" y="437230"/>
                  </a:lnTo>
                  <a:lnTo>
                    <a:pt x="2814463" y="437673"/>
                  </a:lnTo>
                  <a:lnTo>
                    <a:pt x="2814463" y="438114"/>
                  </a:lnTo>
                  <a:lnTo>
                    <a:pt x="2814463" y="438555"/>
                  </a:lnTo>
                  <a:lnTo>
                    <a:pt x="2814463" y="438995"/>
                  </a:lnTo>
                  <a:lnTo>
                    <a:pt x="2814463" y="439434"/>
                  </a:lnTo>
                  <a:lnTo>
                    <a:pt x="2814463" y="439873"/>
                  </a:lnTo>
                  <a:lnTo>
                    <a:pt x="2817946" y="439295"/>
                  </a:lnTo>
                  <a:lnTo>
                    <a:pt x="2821430" y="438718"/>
                  </a:lnTo>
                  <a:lnTo>
                    <a:pt x="2824913" y="438141"/>
                  </a:lnTo>
                  <a:lnTo>
                    <a:pt x="2828396" y="437564"/>
                  </a:lnTo>
                  <a:lnTo>
                    <a:pt x="2828396" y="438003"/>
                  </a:lnTo>
                  <a:lnTo>
                    <a:pt x="2831879" y="437427"/>
                  </a:lnTo>
                  <a:lnTo>
                    <a:pt x="2835363" y="436851"/>
                  </a:lnTo>
                  <a:lnTo>
                    <a:pt x="2838846" y="436275"/>
                  </a:lnTo>
                  <a:lnTo>
                    <a:pt x="2842329" y="440504"/>
                  </a:lnTo>
                  <a:lnTo>
                    <a:pt x="2845812" y="439932"/>
                  </a:lnTo>
                  <a:lnTo>
                    <a:pt x="2849296" y="439361"/>
                  </a:lnTo>
                  <a:lnTo>
                    <a:pt x="2852779" y="438790"/>
                  </a:lnTo>
                  <a:lnTo>
                    <a:pt x="2856262" y="438219"/>
                  </a:lnTo>
                  <a:lnTo>
                    <a:pt x="2859745" y="437649"/>
                  </a:lnTo>
                  <a:lnTo>
                    <a:pt x="2863229" y="437079"/>
                  </a:lnTo>
                  <a:lnTo>
                    <a:pt x="2866712" y="436509"/>
                  </a:lnTo>
                  <a:lnTo>
                    <a:pt x="2870195" y="438110"/>
                  </a:lnTo>
                  <a:lnTo>
                    <a:pt x="2873678" y="437542"/>
                  </a:lnTo>
                  <a:lnTo>
                    <a:pt x="2877161" y="436974"/>
                  </a:lnTo>
                  <a:lnTo>
                    <a:pt x="2880645" y="436407"/>
                  </a:lnTo>
                  <a:lnTo>
                    <a:pt x="2884128" y="446482"/>
                  </a:lnTo>
                  <a:lnTo>
                    <a:pt x="2887611" y="445924"/>
                  </a:lnTo>
                  <a:lnTo>
                    <a:pt x="2891094" y="445366"/>
                  </a:lnTo>
                  <a:lnTo>
                    <a:pt x="2894578" y="444808"/>
                  </a:lnTo>
                  <a:lnTo>
                    <a:pt x="2898061" y="444251"/>
                  </a:lnTo>
                  <a:lnTo>
                    <a:pt x="2898061" y="444669"/>
                  </a:lnTo>
                  <a:lnTo>
                    <a:pt x="2898061" y="445087"/>
                  </a:lnTo>
                  <a:lnTo>
                    <a:pt x="2898061" y="445505"/>
                  </a:lnTo>
                  <a:lnTo>
                    <a:pt x="2898061" y="445922"/>
                  </a:lnTo>
                  <a:lnTo>
                    <a:pt x="2898061" y="446338"/>
                  </a:lnTo>
                  <a:lnTo>
                    <a:pt x="2898061" y="446753"/>
                  </a:lnTo>
                  <a:lnTo>
                    <a:pt x="2898061" y="447168"/>
                  </a:lnTo>
                  <a:lnTo>
                    <a:pt x="2898061" y="447582"/>
                  </a:lnTo>
                  <a:lnTo>
                    <a:pt x="2898061" y="447996"/>
                  </a:lnTo>
                  <a:lnTo>
                    <a:pt x="2898061" y="448409"/>
                  </a:lnTo>
                  <a:lnTo>
                    <a:pt x="2898061" y="448821"/>
                  </a:lnTo>
                  <a:lnTo>
                    <a:pt x="2898061" y="449233"/>
                  </a:lnTo>
                  <a:lnTo>
                    <a:pt x="2898061" y="449644"/>
                  </a:lnTo>
                  <a:lnTo>
                    <a:pt x="2898061" y="450055"/>
                  </a:lnTo>
                  <a:lnTo>
                    <a:pt x="2898061" y="450465"/>
                  </a:lnTo>
                  <a:lnTo>
                    <a:pt x="2898061" y="450874"/>
                  </a:lnTo>
                  <a:lnTo>
                    <a:pt x="2898061" y="451282"/>
                  </a:lnTo>
                  <a:lnTo>
                    <a:pt x="2898061" y="451691"/>
                  </a:lnTo>
                  <a:lnTo>
                    <a:pt x="2901544" y="451139"/>
                  </a:lnTo>
                  <a:lnTo>
                    <a:pt x="2905027" y="450588"/>
                  </a:lnTo>
                  <a:lnTo>
                    <a:pt x="2908511" y="450037"/>
                  </a:lnTo>
                  <a:lnTo>
                    <a:pt x="2911994" y="449487"/>
                  </a:lnTo>
                  <a:lnTo>
                    <a:pt x="2911994" y="449896"/>
                  </a:lnTo>
                  <a:lnTo>
                    <a:pt x="2911994" y="450304"/>
                  </a:lnTo>
                  <a:lnTo>
                    <a:pt x="2915477" y="449754"/>
                  </a:lnTo>
                  <a:lnTo>
                    <a:pt x="2918960" y="449205"/>
                  </a:lnTo>
                  <a:lnTo>
                    <a:pt x="2922444" y="448655"/>
                  </a:lnTo>
                  <a:lnTo>
                    <a:pt x="2925927" y="448106"/>
                  </a:lnTo>
                  <a:lnTo>
                    <a:pt x="2925927" y="448515"/>
                  </a:lnTo>
                  <a:lnTo>
                    <a:pt x="2925927" y="448923"/>
                  </a:lnTo>
                  <a:lnTo>
                    <a:pt x="2925927" y="449331"/>
                  </a:lnTo>
                  <a:lnTo>
                    <a:pt x="2925927" y="449738"/>
                  </a:lnTo>
                  <a:lnTo>
                    <a:pt x="2925927" y="450144"/>
                  </a:lnTo>
                  <a:lnTo>
                    <a:pt x="2925927" y="450550"/>
                  </a:lnTo>
                  <a:lnTo>
                    <a:pt x="2925927" y="450956"/>
                  </a:lnTo>
                  <a:lnTo>
                    <a:pt x="2925927" y="451360"/>
                  </a:lnTo>
                  <a:lnTo>
                    <a:pt x="2925927" y="451764"/>
                  </a:lnTo>
                  <a:lnTo>
                    <a:pt x="2925927" y="452168"/>
                  </a:lnTo>
                  <a:lnTo>
                    <a:pt x="2925927" y="452571"/>
                  </a:lnTo>
                  <a:lnTo>
                    <a:pt x="2925927" y="452973"/>
                  </a:lnTo>
                  <a:lnTo>
                    <a:pt x="2925927" y="453375"/>
                  </a:lnTo>
                  <a:lnTo>
                    <a:pt x="2925927" y="453776"/>
                  </a:lnTo>
                  <a:lnTo>
                    <a:pt x="2925927" y="454176"/>
                  </a:lnTo>
                  <a:lnTo>
                    <a:pt x="2925927" y="454576"/>
                  </a:lnTo>
                  <a:lnTo>
                    <a:pt x="2925927" y="454975"/>
                  </a:lnTo>
                  <a:lnTo>
                    <a:pt x="2925927" y="455374"/>
                  </a:lnTo>
                  <a:lnTo>
                    <a:pt x="2925927" y="455772"/>
                  </a:lnTo>
                  <a:lnTo>
                    <a:pt x="2925927" y="456170"/>
                  </a:lnTo>
                  <a:lnTo>
                    <a:pt x="2925927" y="456566"/>
                  </a:lnTo>
                  <a:lnTo>
                    <a:pt x="2925927" y="456963"/>
                  </a:lnTo>
                  <a:lnTo>
                    <a:pt x="2925927" y="457359"/>
                  </a:lnTo>
                  <a:lnTo>
                    <a:pt x="2925927" y="457754"/>
                  </a:lnTo>
                  <a:lnTo>
                    <a:pt x="2925927" y="458148"/>
                  </a:lnTo>
                  <a:lnTo>
                    <a:pt x="2925927" y="458542"/>
                  </a:lnTo>
                  <a:lnTo>
                    <a:pt x="2925927" y="458936"/>
                  </a:lnTo>
                  <a:lnTo>
                    <a:pt x="2925927" y="459329"/>
                  </a:lnTo>
                  <a:lnTo>
                    <a:pt x="2925927" y="459721"/>
                  </a:lnTo>
                  <a:lnTo>
                    <a:pt x="2925927" y="460113"/>
                  </a:lnTo>
                  <a:lnTo>
                    <a:pt x="2925927" y="460504"/>
                  </a:lnTo>
                  <a:lnTo>
                    <a:pt x="2925927" y="460895"/>
                  </a:lnTo>
                  <a:lnTo>
                    <a:pt x="2925927" y="461285"/>
                  </a:lnTo>
                  <a:lnTo>
                    <a:pt x="2925927" y="461674"/>
                  </a:lnTo>
                  <a:lnTo>
                    <a:pt x="2925927" y="462063"/>
                  </a:lnTo>
                  <a:lnTo>
                    <a:pt x="2925927" y="462451"/>
                  </a:lnTo>
                  <a:lnTo>
                    <a:pt x="2925927" y="462839"/>
                  </a:lnTo>
                  <a:lnTo>
                    <a:pt x="2925927" y="463226"/>
                  </a:lnTo>
                  <a:lnTo>
                    <a:pt x="2925927" y="463613"/>
                  </a:lnTo>
                  <a:lnTo>
                    <a:pt x="2925927" y="463999"/>
                  </a:lnTo>
                  <a:lnTo>
                    <a:pt x="2925927" y="464384"/>
                  </a:lnTo>
                  <a:lnTo>
                    <a:pt x="2925927" y="464769"/>
                  </a:lnTo>
                  <a:lnTo>
                    <a:pt x="2925927" y="465154"/>
                  </a:lnTo>
                  <a:lnTo>
                    <a:pt x="2925927" y="465537"/>
                  </a:lnTo>
                  <a:lnTo>
                    <a:pt x="2925927" y="465921"/>
                  </a:lnTo>
                  <a:lnTo>
                    <a:pt x="2925927" y="466303"/>
                  </a:lnTo>
                  <a:lnTo>
                    <a:pt x="2925927" y="466686"/>
                  </a:lnTo>
                  <a:lnTo>
                    <a:pt x="2925927" y="467067"/>
                  </a:lnTo>
                  <a:lnTo>
                    <a:pt x="2925927" y="467448"/>
                  </a:lnTo>
                  <a:lnTo>
                    <a:pt x="2925927" y="467829"/>
                  </a:lnTo>
                  <a:lnTo>
                    <a:pt x="2925927" y="468209"/>
                  </a:lnTo>
                  <a:lnTo>
                    <a:pt x="2925927" y="468588"/>
                  </a:lnTo>
                  <a:lnTo>
                    <a:pt x="2925927" y="468967"/>
                  </a:lnTo>
                  <a:lnTo>
                    <a:pt x="2925927" y="469345"/>
                  </a:lnTo>
                  <a:lnTo>
                    <a:pt x="2925927" y="469723"/>
                  </a:lnTo>
                  <a:lnTo>
                    <a:pt x="2925927" y="470100"/>
                  </a:lnTo>
                  <a:lnTo>
                    <a:pt x="2925927" y="470477"/>
                  </a:lnTo>
                  <a:lnTo>
                    <a:pt x="2925927" y="470853"/>
                  </a:lnTo>
                  <a:lnTo>
                    <a:pt x="2925927" y="471229"/>
                  </a:lnTo>
                  <a:lnTo>
                    <a:pt x="2925927" y="471604"/>
                  </a:lnTo>
                  <a:lnTo>
                    <a:pt x="2925927" y="471978"/>
                  </a:lnTo>
                  <a:lnTo>
                    <a:pt x="2925927" y="472352"/>
                  </a:lnTo>
                  <a:lnTo>
                    <a:pt x="2925927" y="472726"/>
                  </a:lnTo>
                  <a:lnTo>
                    <a:pt x="2925927" y="473099"/>
                  </a:lnTo>
                  <a:lnTo>
                    <a:pt x="2925927" y="473471"/>
                  </a:lnTo>
                  <a:lnTo>
                    <a:pt x="2925927" y="473843"/>
                  </a:lnTo>
                  <a:lnTo>
                    <a:pt x="2925927" y="474214"/>
                  </a:lnTo>
                  <a:lnTo>
                    <a:pt x="2925927" y="474585"/>
                  </a:lnTo>
                  <a:lnTo>
                    <a:pt x="2925927" y="474956"/>
                  </a:lnTo>
                  <a:lnTo>
                    <a:pt x="2925927" y="475325"/>
                  </a:lnTo>
                  <a:lnTo>
                    <a:pt x="2925927" y="475695"/>
                  </a:lnTo>
                  <a:lnTo>
                    <a:pt x="2925927" y="476063"/>
                  </a:lnTo>
                  <a:lnTo>
                    <a:pt x="2925927" y="476431"/>
                  </a:lnTo>
                  <a:lnTo>
                    <a:pt x="2925927" y="476799"/>
                  </a:lnTo>
                  <a:lnTo>
                    <a:pt x="2925927" y="477166"/>
                  </a:lnTo>
                  <a:lnTo>
                    <a:pt x="2925927" y="477533"/>
                  </a:lnTo>
                  <a:lnTo>
                    <a:pt x="2925927" y="477899"/>
                  </a:lnTo>
                  <a:lnTo>
                    <a:pt x="2925927" y="478265"/>
                  </a:lnTo>
                  <a:lnTo>
                    <a:pt x="2925927" y="478630"/>
                  </a:lnTo>
                  <a:lnTo>
                    <a:pt x="2925927" y="478994"/>
                  </a:lnTo>
                  <a:lnTo>
                    <a:pt x="2929410" y="478471"/>
                  </a:lnTo>
                  <a:lnTo>
                    <a:pt x="2932893" y="477948"/>
                  </a:lnTo>
                  <a:lnTo>
                    <a:pt x="2936377" y="477425"/>
                  </a:lnTo>
                  <a:lnTo>
                    <a:pt x="2939860" y="476902"/>
                  </a:lnTo>
                  <a:lnTo>
                    <a:pt x="2943343" y="476379"/>
                  </a:lnTo>
                  <a:lnTo>
                    <a:pt x="2946826" y="475857"/>
                  </a:lnTo>
                  <a:lnTo>
                    <a:pt x="2950310" y="475334"/>
                  </a:lnTo>
                  <a:lnTo>
                    <a:pt x="2953793" y="474812"/>
                  </a:lnTo>
                  <a:lnTo>
                    <a:pt x="2953793" y="475179"/>
                  </a:lnTo>
                  <a:lnTo>
                    <a:pt x="2953793" y="475545"/>
                  </a:lnTo>
                  <a:lnTo>
                    <a:pt x="2953793" y="475910"/>
                  </a:lnTo>
                  <a:lnTo>
                    <a:pt x="2953793" y="476275"/>
                  </a:lnTo>
                  <a:lnTo>
                    <a:pt x="2957276" y="475755"/>
                  </a:lnTo>
                  <a:lnTo>
                    <a:pt x="2960759" y="475234"/>
                  </a:lnTo>
                  <a:lnTo>
                    <a:pt x="2964243" y="474714"/>
                  </a:lnTo>
                  <a:lnTo>
                    <a:pt x="2967726" y="474194"/>
                  </a:lnTo>
                  <a:lnTo>
                    <a:pt x="2967726" y="474559"/>
                  </a:lnTo>
                  <a:lnTo>
                    <a:pt x="2967726" y="474924"/>
                  </a:lnTo>
                  <a:lnTo>
                    <a:pt x="2967726" y="475289"/>
                  </a:lnTo>
                  <a:lnTo>
                    <a:pt x="2967726" y="475653"/>
                  </a:lnTo>
                  <a:lnTo>
                    <a:pt x="2967726" y="476017"/>
                  </a:lnTo>
                  <a:lnTo>
                    <a:pt x="2967726" y="476380"/>
                  </a:lnTo>
                  <a:lnTo>
                    <a:pt x="2967726" y="476742"/>
                  </a:lnTo>
                  <a:lnTo>
                    <a:pt x="2967726" y="477104"/>
                  </a:lnTo>
                  <a:lnTo>
                    <a:pt x="2967726" y="477466"/>
                  </a:lnTo>
                  <a:lnTo>
                    <a:pt x="2967726" y="477827"/>
                  </a:lnTo>
                  <a:lnTo>
                    <a:pt x="2967726" y="478187"/>
                  </a:lnTo>
                  <a:lnTo>
                    <a:pt x="2967726" y="478547"/>
                  </a:lnTo>
                  <a:lnTo>
                    <a:pt x="2967726" y="478907"/>
                  </a:lnTo>
                  <a:lnTo>
                    <a:pt x="2967726" y="479266"/>
                  </a:lnTo>
                  <a:lnTo>
                    <a:pt x="2967726" y="479625"/>
                  </a:lnTo>
                  <a:lnTo>
                    <a:pt x="2967726" y="479983"/>
                  </a:lnTo>
                  <a:lnTo>
                    <a:pt x="2967726" y="480340"/>
                  </a:lnTo>
                  <a:lnTo>
                    <a:pt x="2967726" y="480697"/>
                  </a:lnTo>
                  <a:lnTo>
                    <a:pt x="2967726" y="481054"/>
                  </a:lnTo>
                  <a:lnTo>
                    <a:pt x="2967726" y="481410"/>
                  </a:lnTo>
                  <a:lnTo>
                    <a:pt x="2967726" y="481765"/>
                  </a:lnTo>
                  <a:lnTo>
                    <a:pt x="2967726" y="482121"/>
                  </a:lnTo>
                  <a:lnTo>
                    <a:pt x="2967726" y="482475"/>
                  </a:lnTo>
                  <a:lnTo>
                    <a:pt x="2967726" y="482829"/>
                  </a:lnTo>
                  <a:lnTo>
                    <a:pt x="2967726" y="483183"/>
                  </a:lnTo>
                  <a:lnTo>
                    <a:pt x="2967726" y="483536"/>
                  </a:lnTo>
                  <a:lnTo>
                    <a:pt x="2967726" y="483889"/>
                  </a:lnTo>
                  <a:lnTo>
                    <a:pt x="2971209" y="483377"/>
                  </a:lnTo>
                  <a:lnTo>
                    <a:pt x="2974692" y="482865"/>
                  </a:lnTo>
                  <a:lnTo>
                    <a:pt x="2978176" y="482353"/>
                  </a:lnTo>
                  <a:lnTo>
                    <a:pt x="2981659" y="481842"/>
                  </a:lnTo>
                  <a:lnTo>
                    <a:pt x="2981659" y="482195"/>
                  </a:lnTo>
                  <a:lnTo>
                    <a:pt x="2981659" y="482548"/>
                  </a:lnTo>
                  <a:lnTo>
                    <a:pt x="2981659" y="482900"/>
                  </a:lnTo>
                  <a:lnTo>
                    <a:pt x="2981659" y="483252"/>
                  </a:lnTo>
                  <a:lnTo>
                    <a:pt x="2981659" y="483604"/>
                  </a:lnTo>
                  <a:lnTo>
                    <a:pt x="2981659" y="483954"/>
                  </a:lnTo>
                  <a:lnTo>
                    <a:pt x="2981659" y="484305"/>
                  </a:lnTo>
                  <a:lnTo>
                    <a:pt x="2981659" y="484655"/>
                  </a:lnTo>
                  <a:lnTo>
                    <a:pt x="2981659" y="485004"/>
                  </a:lnTo>
                  <a:lnTo>
                    <a:pt x="2981659" y="485353"/>
                  </a:lnTo>
                  <a:lnTo>
                    <a:pt x="2981659" y="485702"/>
                  </a:lnTo>
                  <a:lnTo>
                    <a:pt x="2981659" y="486050"/>
                  </a:lnTo>
                  <a:lnTo>
                    <a:pt x="2981659" y="486397"/>
                  </a:lnTo>
                  <a:lnTo>
                    <a:pt x="2985142" y="485890"/>
                  </a:lnTo>
                  <a:lnTo>
                    <a:pt x="2988625" y="485383"/>
                  </a:lnTo>
                  <a:lnTo>
                    <a:pt x="2992109" y="484875"/>
                  </a:lnTo>
                  <a:lnTo>
                    <a:pt x="2995592" y="484368"/>
                  </a:lnTo>
                  <a:lnTo>
                    <a:pt x="2995592" y="484717"/>
                  </a:lnTo>
                  <a:lnTo>
                    <a:pt x="2995592" y="485064"/>
                  </a:lnTo>
                  <a:lnTo>
                    <a:pt x="2995592" y="485412"/>
                  </a:lnTo>
                  <a:lnTo>
                    <a:pt x="2995592" y="485758"/>
                  </a:lnTo>
                  <a:lnTo>
                    <a:pt x="2995592" y="486105"/>
                  </a:lnTo>
                  <a:lnTo>
                    <a:pt x="2999075" y="485599"/>
                  </a:lnTo>
                  <a:lnTo>
                    <a:pt x="3002558" y="485094"/>
                  </a:lnTo>
                  <a:lnTo>
                    <a:pt x="3006042" y="484589"/>
                  </a:lnTo>
                  <a:lnTo>
                    <a:pt x="3009525" y="484084"/>
                  </a:lnTo>
                  <a:lnTo>
                    <a:pt x="3009525" y="484431"/>
                  </a:lnTo>
                  <a:lnTo>
                    <a:pt x="3009525" y="484778"/>
                  </a:lnTo>
                  <a:lnTo>
                    <a:pt x="3009525" y="485124"/>
                  </a:lnTo>
                  <a:lnTo>
                    <a:pt x="3009525" y="485469"/>
                  </a:lnTo>
                  <a:lnTo>
                    <a:pt x="3009525" y="485815"/>
                  </a:lnTo>
                  <a:lnTo>
                    <a:pt x="3009525" y="486159"/>
                  </a:lnTo>
                  <a:lnTo>
                    <a:pt x="3009525" y="486503"/>
                  </a:lnTo>
                  <a:lnTo>
                    <a:pt x="3009525" y="486847"/>
                  </a:lnTo>
                  <a:lnTo>
                    <a:pt x="3009525" y="487190"/>
                  </a:lnTo>
                  <a:lnTo>
                    <a:pt x="3009525" y="487533"/>
                  </a:lnTo>
                  <a:lnTo>
                    <a:pt x="3013008" y="487031"/>
                  </a:lnTo>
                  <a:lnTo>
                    <a:pt x="3016491" y="486530"/>
                  </a:lnTo>
                  <a:lnTo>
                    <a:pt x="3019975" y="486028"/>
                  </a:lnTo>
                  <a:lnTo>
                    <a:pt x="3023458" y="485527"/>
                  </a:lnTo>
                  <a:lnTo>
                    <a:pt x="3023458" y="485870"/>
                  </a:lnTo>
                  <a:lnTo>
                    <a:pt x="3023458" y="486213"/>
                  </a:lnTo>
                  <a:lnTo>
                    <a:pt x="3023458" y="486556"/>
                  </a:lnTo>
                  <a:lnTo>
                    <a:pt x="3023458" y="486898"/>
                  </a:lnTo>
                  <a:lnTo>
                    <a:pt x="3023458" y="487239"/>
                  </a:lnTo>
                  <a:lnTo>
                    <a:pt x="3023458" y="487581"/>
                  </a:lnTo>
                  <a:lnTo>
                    <a:pt x="3023458" y="487921"/>
                  </a:lnTo>
                  <a:lnTo>
                    <a:pt x="3023458" y="488261"/>
                  </a:lnTo>
                  <a:lnTo>
                    <a:pt x="3023458" y="488601"/>
                  </a:lnTo>
                  <a:lnTo>
                    <a:pt x="3023458" y="488941"/>
                  </a:lnTo>
                  <a:lnTo>
                    <a:pt x="3023458" y="489279"/>
                  </a:lnTo>
                  <a:lnTo>
                    <a:pt x="3023458" y="489618"/>
                  </a:lnTo>
                  <a:lnTo>
                    <a:pt x="3023458" y="489956"/>
                  </a:lnTo>
                  <a:lnTo>
                    <a:pt x="3023458" y="490293"/>
                  </a:lnTo>
                  <a:lnTo>
                    <a:pt x="3023458" y="490630"/>
                  </a:lnTo>
                  <a:lnTo>
                    <a:pt x="3023458" y="490967"/>
                  </a:lnTo>
                  <a:lnTo>
                    <a:pt x="3023458" y="491303"/>
                  </a:lnTo>
                  <a:lnTo>
                    <a:pt x="3023458" y="491639"/>
                  </a:lnTo>
                  <a:lnTo>
                    <a:pt x="3023458" y="491974"/>
                  </a:lnTo>
                  <a:lnTo>
                    <a:pt x="3023458" y="492309"/>
                  </a:lnTo>
                  <a:lnTo>
                    <a:pt x="3023458" y="492643"/>
                  </a:lnTo>
                  <a:lnTo>
                    <a:pt x="3023458" y="492977"/>
                  </a:lnTo>
                  <a:lnTo>
                    <a:pt x="3023458" y="493311"/>
                  </a:lnTo>
                  <a:lnTo>
                    <a:pt x="3023458" y="493644"/>
                  </a:lnTo>
                  <a:lnTo>
                    <a:pt x="3023458" y="493976"/>
                  </a:lnTo>
                  <a:lnTo>
                    <a:pt x="3023458" y="494309"/>
                  </a:lnTo>
                  <a:lnTo>
                    <a:pt x="3023458" y="494640"/>
                  </a:lnTo>
                  <a:lnTo>
                    <a:pt x="3023458" y="494972"/>
                  </a:lnTo>
                  <a:lnTo>
                    <a:pt x="3023458" y="495302"/>
                  </a:lnTo>
                  <a:lnTo>
                    <a:pt x="3023458" y="495633"/>
                  </a:lnTo>
                  <a:lnTo>
                    <a:pt x="3023458" y="495963"/>
                  </a:lnTo>
                  <a:lnTo>
                    <a:pt x="3023458" y="496292"/>
                  </a:lnTo>
                  <a:lnTo>
                    <a:pt x="3023458" y="496621"/>
                  </a:lnTo>
                  <a:lnTo>
                    <a:pt x="3023458" y="496950"/>
                  </a:lnTo>
                  <a:lnTo>
                    <a:pt x="3026941" y="496458"/>
                  </a:lnTo>
                  <a:lnTo>
                    <a:pt x="3030424" y="495967"/>
                  </a:lnTo>
                  <a:lnTo>
                    <a:pt x="3033908" y="495475"/>
                  </a:lnTo>
                  <a:lnTo>
                    <a:pt x="3037391" y="494984"/>
                  </a:lnTo>
                  <a:lnTo>
                    <a:pt x="3037391" y="495313"/>
                  </a:lnTo>
                  <a:lnTo>
                    <a:pt x="3037391" y="495642"/>
                  </a:lnTo>
                  <a:lnTo>
                    <a:pt x="3037391" y="495970"/>
                  </a:lnTo>
                  <a:lnTo>
                    <a:pt x="3037391" y="496298"/>
                  </a:lnTo>
                  <a:lnTo>
                    <a:pt x="3037391" y="496626"/>
                  </a:lnTo>
                  <a:lnTo>
                    <a:pt x="3040874" y="496136"/>
                  </a:lnTo>
                  <a:lnTo>
                    <a:pt x="3044357" y="495646"/>
                  </a:lnTo>
                  <a:lnTo>
                    <a:pt x="3047841" y="495157"/>
                  </a:lnTo>
                  <a:lnTo>
                    <a:pt x="3051324" y="494668"/>
                  </a:lnTo>
                  <a:lnTo>
                    <a:pt x="3051324" y="494996"/>
                  </a:lnTo>
                  <a:lnTo>
                    <a:pt x="3051324" y="495324"/>
                  </a:lnTo>
                  <a:lnTo>
                    <a:pt x="3051324" y="495651"/>
                  </a:lnTo>
                  <a:lnTo>
                    <a:pt x="3051324" y="495978"/>
                  </a:lnTo>
                  <a:lnTo>
                    <a:pt x="3051324" y="496304"/>
                  </a:lnTo>
                  <a:lnTo>
                    <a:pt x="3051324" y="496631"/>
                  </a:lnTo>
                  <a:lnTo>
                    <a:pt x="3051324" y="496956"/>
                  </a:lnTo>
                  <a:lnTo>
                    <a:pt x="3051324" y="497281"/>
                  </a:lnTo>
                  <a:lnTo>
                    <a:pt x="3051324" y="497606"/>
                  </a:lnTo>
                  <a:lnTo>
                    <a:pt x="3051324" y="497931"/>
                  </a:lnTo>
                  <a:lnTo>
                    <a:pt x="3051324" y="498255"/>
                  </a:lnTo>
                  <a:lnTo>
                    <a:pt x="3051324" y="498578"/>
                  </a:lnTo>
                  <a:lnTo>
                    <a:pt x="3051324" y="498901"/>
                  </a:lnTo>
                  <a:lnTo>
                    <a:pt x="3051324" y="499224"/>
                  </a:lnTo>
                  <a:lnTo>
                    <a:pt x="3051324" y="499546"/>
                  </a:lnTo>
                  <a:lnTo>
                    <a:pt x="3051324" y="499868"/>
                  </a:lnTo>
                  <a:lnTo>
                    <a:pt x="3051324" y="500190"/>
                  </a:lnTo>
                  <a:lnTo>
                    <a:pt x="3051324" y="500511"/>
                  </a:lnTo>
                  <a:lnTo>
                    <a:pt x="3051324" y="500831"/>
                  </a:lnTo>
                  <a:lnTo>
                    <a:pt x="3054807" y="500347"/>
                  </a:lnTo>
                  <a:lnTo>
                    <a:pt x="3058290" y="499863"/>
                  </a:lnTo>
                  <a:lnTo>
                    <a:pt x="3061774" y="499379"/>
                  </a:lnTo>
                  <a:lnTo>
                    <a:pt x="3065257" y="498895"/>
                  </a:lnTo>
                  <a:lnTo>
                    <a:pt x="3065257" y="499217"/>
                  </a:lnTo>
                  <a:lnTo>
                    <a:pt x="3065257" y="499537"/>
                  </a:lnTo>
                  <a:lnTo>
                    <a:pt x="3065257" y="499858"/>
                  </a:lnTo>
                  <a:lnTo>
                    <a:pt x="3065257" y="500178"/>
                  </a:lnTo>
                  <a:lnTo>
                    <a:pt x="3065257" y="500497"/>
                  </a:lnTo>
                  <a:lnTo>
                    <a:pt x="3065257" y="500817"/>
                  </a:lnTo>
                  <a:lnTo>
                    <a:pt x="3068740" y="500335"/>
                  </a:lnTo>
                  <a:lnTo>
                    <a:pt x="3072223" y="499853"/>
                  </a:lnTo>
                  <a:lnTo>
                    <a:pt x="3075707" y="499371"/>
                  </a:lnTo>
                  <a:lnTo>
                    <a:pt x="3079190" y="498890"/>
                  </a:lnTo>
                  <a:lnTo>
                    <a:pt x="3079190" y="499209"/>
                  </a:lnTo>
                  <a:lnTo>
                    <a:pt x="3079190" y="499529"/>
                  </a:lnTo>
                  <a:lnTo>
                    <a:pt x="3079190" y="499848"/>
                  </a:lnTo>
                  <a:lnTo>
                    <a:pt x="3082673" y="499367"/>
                  </a:lnTo>
                  <a:lnTo>
                    <a:pt x="3086156" y="498887"/>
                  </a:lnTo>
                  <a:lnTo>
                    <a:pt x="3089640" y="498406"/>
                  </a:lnTo>
                  <a:lnTo>
                    <a:pt x="3093123" y="497926"/>
                  </a:lnTo>
                  <a:lnTo>
                    <a:pt x="3093123" y="498246"/>
                  </a:lnTo>
                  <a:lnTo>
                    <a:pt x="3093123" y="498565"/>
                  </a:lnTo>
                  <a:lnTo>
                    <a:pt x="3093123" y="498884"/>
                  </a:lnTo>
                  <a:lnTo>
                    <a:pt x="3093123" y="499202"/>
                  </a:lnTo>
                  <a:lnTo>
                    <a:pt x="3093123" y="499520"/>
                  </a:lnTo>
                  <a:lnTo>
                    <a:pt x="3093123" y="499838"/>
                  </a:lnTo>
                  <a:lnTo>
                    <a:pt x="3093123" y="500155"/>
                  </a:lnTo>
                  <a:lnTo>
                    <a:pt x="3093123" y="500472"/>
                  </a:lnTo>
                  <a:lnTo>
                    <a:pt x="3093123" y="500788"/>
                  </a:lnTo>
                  <a:lnTo>
                    <a:pt x="3093123" y="501104"/>
                  </a:lnTo>
                  <a:lnTo>
                    <a:pt x="3093123" y="501419"/>
                  </a:lnTo>
                  <a:lnTo>
                    <a:pt x="3093123" y="501734"/>
                  </a:lnTo>
                  <a:lnTo>
                    <a:pt x="3093123" y="502049"/>
                  </a:lnTo>
                  <a:lnTo>
                    <a:pt x="3096606" y="501572"/>
                  </a:lnTo>
                  <a:lnTo>
                    <a:pt x="3100089" y="501096"/>
                  </a:lnTo>
                  <a:lnTo>
                    <a:pt x="3103573" y="500620"/>
                  </a:lnTo>
                  <a:lnTo>
                    <a:pt x="3107056" y="500143"/>
                  </a:lnTo>
                  <a:lnTo>
                    <a:pt x="3107056" y="500459"/>
                  </a:lnTo>
                  <a:lnTo>
                    <a:pt x="3107056" y="500774"/>
                  </a:lnTo>
                  <a:lnTo>
                    <a:pt x="3107056" y="501088"/>
                  </a:lnTo>
                  <a:lnTo>
                    <a:pt x="3107056" y="501402"/>
                  </a:lnTo>
                  <a:lnTo>
                    <a:pt x="3107056" y="501716"/>
                  </a:lnTo>
                  <a:lnTo>
                    <a:pt x="3107056" y="502029"/>
                  </a:lnTo>
                  <a:lnTo>
                    <a:pt x="3107056" y="502342"/>
                  </a:lnTo>
                  <a:lnTo>
                    <a:pt x="3107056" y="502655"/>
                  </a:lnTo>
                  <a:lnTo>
                    <a:pt x="3107056" y="502967"/>
                  </a:lnTo>
                  <a:lnTo>
                    <a:pt x="3107056" y="503279"/>
                  </a:lnTo>
                  <a:lnTo>
                    <a:pt x="3107056" y="503590"/>
                  </a:lnTo>
                  <a:lnTo>
                    <a:pt x="3107056" y="503901"/>
                  </a:lnTo>
                  <a:lnTo>
                    <a:pt x="3107056" y="504212"/>
                  </a:lnTo>
                  <a:lnTo>
                    <a:pt x="3107056" y="504522"/>
                  </a:lnTo>
                  <a:lnTo>
                    <a:pt x="3107056" y="504832"/>
                  </a:lnTo>
                  <a:lnTo>
                    <a:pt x="3107056" y="505141"/>
                  </a:lnTo>
                  <a:lnTo>
                    <a:pt x="3107056" y="505450"/>
                  </a:lnTo>
                  <a:lnTo>
                    <a:pt x="3107056" y="505759"/>
                  </a:lnTo>
                  <a:lnTo>
                    <a:pt x="3107056" y="506067"/>
                  </a:lnTo>
                  <a:lnTo>
                    <a:pt x="3107056" y="506375"/>
                  </a:lnTo>
                  <a:lnTo>
                    <a:pt x="3107056" y="506682"/>
                  </a:lnTo>
                  <a:lnTo>
                    <a:pt x="3107056" y="506989"/>
                  </a:lnTo>
                  <a:lnTo>
                    <a:pt x="3107056" y="507296"/>
                  </a:lnTo>
                  <a:lnTo>
                    <a:pt x="3107056" y="507602"/>
                  </a:lnTo>
                  <a:lnTo>
                    <a:pt x="3107056" y="507908"/>
                  </a:lnTo>
                  <a:lnTo>
                    <a:pt x="3110539" y="507438"/>
                  </a:lnTo>
                  <a:lnTo>
                    <a:pt x="3114022" y="506969"/>
                  </a:lnTo>
                  <a:lnTo>
                    <a:pt x="3117506" y="506499"/>
                  </a:lnTo>
                  <a:lnTo>
                    <a:pt x="3120989" y="506030"/>
                  </a:lnTo>
                  <a:lnTo>
                    <a:pt x="3120989" y="506336"/>
                  </a:lnTo>
                  <a:lnTo>
                    <a:pt x="3120989" y="506642"/>
                  </a:lnTo>
                  <a:lnTo>
                    <a:pt x="3120989" y="506948"/>
                  </a:lnTo>
                  <a:lnTo>
                    <a:pt x="3120989" y="507253"/>
                  </a:lnTo>
                  <a:lnTo>
                    <a:pt x="3124472" y="506785"/>
                  </a:lnTo>
                  <a:lnTo>
                    <a:pt x="3127955" y="506317"/>
                  </a:lnTo>
                  <a:lnTo>
                    <a:pt x="3131439" y="505849"/>
                  </a:lnTo>
                  <a:lnTo>
                    <a:pt x="3134922" y="505381"/>
                  </a:lnTo>
                  <a:lnTo>
                    <a:pt x="3134922" y="505687"/>
                  </a:lnTo>
                  <a:lnTo>
                    <a:pt x="3134922" y="505993"/>
                  </a:lnTo>
                  <a:lnTo>
                    <a:pt x="3134922" y="506298"/>
                  </a:lnTo>
                  <a:lnTo>
                    <a:pt x="3134922" y="506603"/>
                  </a:lnTo>
                  <a:lnTo>
                    <a:pt x="3138405" y="506136"/>
                  </a:lnTo>
                  <a:lnTo>
                    <a:pt x="3141888" y="505670"/>
                  </a:lnTo>
                  <a:lnTo>
                    <a:pt x="3145372" y="505203"/>
                  </a:lnTo>
                  <a:lnTo>
                    <a:pt x="3148855" y="504737"/>
                  </a:lnTo>
                  <a:lnTo>
                    <a:pt x="3148855" y="505042"/>
                  </a:lnTo>
                  <a:lnTo>
                    <a:pt x="3148855" y="505347"/>
                  </a:lnTo>
                  <a:lnTo>
                    <a:pt x="3148855" y="505652"/>
                  </a:lnTo>
                  <a:lnTo>
                    <a:pt x="3148855" y="505956"/>
                  </a:lnTo>
                  <a:lnTo>
                    <a:pt x="3148855" y="506260"/>
                  </a:lnTo>
                  <a:lnTo>
                    <a:pt x="3148855" y="506564"/>
                  </a:lnTo>
                  <a:lnTo>
                    <a:pt x="3148855" y="506867"/>
                  </a:lnTo>
                  <a:lnTo>
                    <a:pt x="3148855" y="507170"/>
                  </a:lnTo>
                  <a:lnTo>
                    <a:pt x="3148855" y="507472"/>
                  </a:lnTo>
                  <a:lnTo>
                    <a:pt x="3148855" y="507774"/>
                  </a:lnTo>
                  <a:lnTo>
                    <a:pt x="3148855" y="508076"/>
                  </a:lnTo>
                  <a:lnTo>
                    <a:pt x="3148855" y="508377"/>
                  </a:lnTo>
                  <a:lnTo>
                    <a:pt x="3148855" y="508678"/>
                  </a:lnTo>
                  <a:lnTo>
                    <a:pt x="3148855" y="508978"/>
                  </a:lnTo>
                  <a:lnTo>
                    <a:pt x="3148855" y="509278"/>
                  </a:lnTo>
                  <a:lnTo>
                    <a:pt x="3148855" y="509578"/>
                  </a:lnTo>
                  <a:lnTo>
                    <a:pt x="3148855" y="509878"/>
                  </a:lnTo>
                  <a:lnTo>
                    <a:pt x="3148855" y="510177"/>
                  </a:lnTo>
                  <a:lnTo>
                    <a:pt x="3148855" y="510475"/>
                  </a:lnTo>
                  <a:lnTo>
                    <a:pt x="3148855" y="510774"/>
                  </a:lnTo>
                  <a:lnTo>
                    <a:pt x="3148855" y="511072"/>
                  </a:lnTo>
                  <a:lnTo>
                    <a:pt x="3148855" y="511369"/>
                  </a:lnTo>
                  <a:lnTo>
                    <a:pt x="3148855" y="511666"/>
                  </a:lnTo>
                  <a:lnTo>
                    <a:pt x="3148855" y="511963"/>
                  </a:lnTo>
                  <a:lnTo>
                    <a:pt x="3148855" y="512260"/>
                  </a:lnTo>
                  <a:lnTo>
                    <a:pt x="3148855" y="512556"/>
                  </a:lnTo>
                  <a:lnTo>
                    <a:pt x="3148855" y="512852"/>
                  </a:lnTo>
                  <a:lnTo>
                    <a:pt x="3148855" y="513147"/>
                  </a:lnTo>
                  <a:lnTo>
                    <a:pt x="3148855" y="513442"/>
                  </a:lnTo>
                  <a:lnTo>
                    <a:pt x="3148855" y="513737"/>
                  </a:lnTo>
                  <a:lnTo>
                    <a:pt x="3148855" y="514031"/>
                  </a:lnTo>
                  <a:lnTo>
                    <a:pt x="3148855" y="514325"/>
                  </a:lnTo>
                  <a:lnTo>
                    <a:pt x="3148855" y="514618"/>
                  </a:lnTo>
                  <a:lnTo>
                    <a:pt x="3148855" y="514912"/>
                  </a:lnTo>
                  <a:lnTo>
                    <a:pt x="3148855" y="515204"/>
                  </a:lnTo>
                  <a:lnTo>
                    <a:pt x="3148855" y="515497"/>
                  </a:lnTo>
                  <a:lnTo>
                    <a:pt x="3148855" y="515789"/>
                  </a:lnTo>
                  <a:lnTo>
                    <a:pt x="3152338" y="515332"/>
                  </a:lnTo>
                  <a:lnTo>
                    <a:pt x="3155821" y="514875"/>
                  </a:lnTo>
                  <a:lnTo>
                    <a:pt x="3159304" y="514418"/>
                  </a:lnTo>
                  <a:lnTo>
                    <a:pt x="3162788" y="513961"/>
                  </a:lnTo>
                  <a:lnTo>
                    <a:pt x="3162788" y="514254"/>
                  </a:lnTo>
                  <a:lnTo>
                    <a:pt x="3166271" y="513797"/>
                  </a:lnTo>
                  <a:lnTo>
                    <a:pt x="3169754" y="513341"/>
                  </a:lnTo>
                  <a:lnTo>
                    <a:pt x="3173237" y="512885"/>
                  </a:lnTo>
                  <a:lnTo>
                    <a:pt x="3176721" y="512429"/>
                  </a:lnTo>
                  <a:lnTo>
                    <a:pt x="3176721" y="512722"/>
                  </a:lnTo>
                  <a:lnTo>
                    <a:pt x="3176721" y="513015"/>
                  </a:lnTo>
                  <a:lnTo>
                    <a:pt x="3176721" y="513307"/>
                  </a:lnTo>
                  <a:lnTo>
                    <a:pt x="3176721" y="513600"/>
                  </a:lnTo>
                  <a:lnTo>
                    <a:pt x="3176721" y="513892"/>
                  </a:lnTo>
                  <a:lnTo>
                    <a:pt x="3176721" y="514183"/>
                  </a:lnTo>
                  <a:lnTo>
                    <a:pt x="3176721" y="514474"/>
                  </a:lnTo>
                  <a:lnTo>
                    <a:pt x="3176721" y="514765"/>
                  </a:lnTo>
                  <a:lnTo>
                    <a:pt x="3176721" y="515056"/>
                  </a:lnTo>
                  <a:lnTo>
                    <a:pt x="3176721" y="515346"/>
                  </a:lnTo>
                  <a:lnTo>
                    <a:pt x="3176721" y="515635"/>
                  </a:lnTo>
                  <a:lnTo>
                    <a:pt x="3176721" y="515925"/>
                  </a:lnTo>
                  <a:lnTo>
                    <a:pt x="3176721" y="516214"/>
                  </a:lnTo>
                  <a:lnTo>
                    <a:pt x="3176721" y="516503"/>
                  </a:lnTo>
                  <a:lnTo>
                    <a:pt x="3176721" y="516791"/>
                  </a:lnTo>
                  <a:lnTo>
                    <a:pt x="3176721" y="517079"/>
                  </a:lnTo>
                  <a:lnTo>
                    <a:pt x="3176721" y="517367"/>
                  </a:lnTo>
                  <a:lnTo>
                    <a:pt x="3176721" y="517654"/>
                  </a:lnTo>
                  <a:lnTo>
                    <a:pt x="3176721" y="517941"/>
                  </a:lnTo>
                  <a:lnTo>
                    <a:pt x="3176721" y="518228"/>
                  </a:lnTo>
                  <a:lnTo>
                    <a:pt x="3180204" y="517776"/>
                  </a:lnTo>
                  <a:lnTo>
                    <a:pt x="3183687" y="517325"/>
                  </a:lnTo>
                  <a:lnTo>
                    <a:pt x="3187170" y="516874"/>
                  </a:lnTo>
                  <a:lnTo>
                    <a:pt x="3190654" y="516423"/>
                  </a:lnTo>
                  <a:lnTo>
                    <a:pt x="3190654" y="516710"/>
                  </a:lnTo>
                  <a:lnTo>
                    <a:pt x="3190654" y="516997"/>
                  </a:lnTo>
                  <a:lnTo>
                    <a:pt x="3190654" y="517284"/>
                  </a:lnTo>
                  <a:lnTo>
                    <a:pt x="3190654" y="517570"/>
                  </a:lnTo>
                  <a:lnTo>
                    <a:pt x="3190654" y="517856"/>
                  </a:lnTo>
                  <a:lnTo>
                    <a:pt x="3190654" y="518141"/>
                  </a:lnTo>
                  <a:lnTo>
                    <a:pt x="3190654" y="518427"/>
                  </a:lnTo>
                  <a:lnTo>
                    <a:pt x="3190654" y="518711"/>
                  </a:lnTo>
                  <a:lnTo>
                    <a:pt x="3190654" y="518996"/>
                  </a:lnTo>
                  <a:lnTo>
                    <a:pt x="3190654" y="519280"/>
                  </a:lnTo>
                  <a:lnTo>
                    <a:pt x="3190654" y="519564"/>
                  </a:lnTo>
                  <a:lnTo>
                    <a:pt x="3194137" y="519116"/>
                  </a:lnTo>
                  <a:lnTo>
                    <a:pt x="3197620" y="518667"/>
                  </a:lnTo>
                  <a:lnTo>
                    <a:pt x="3201103" y="518219"/>
                  </a:lnTo>
                  <a:lnTo>
                    <a:pt x="3204587" y="517771"/>
                  </a:lnTo>
                  <a:lnTo>
                    <a:pt x="3204587" y="518056"/>
                  </a:lnTo>
                  <a:lnTo>
                    <a:pt x="3204587" y="518340"/>
                  </a:lnTo>
                  <a:lnTo>
                    <a:pt x="3204587" y="518624"/>
                  </a:lnTo>
                  <a:lnTo>
                    <a:pt x="3204587" y="518907"/>
                  </a:lnTo>
                  <a:lnTo>
                    <a:pt x="3208070" y="518460"/>
                  </a:lnTo>
                  <a:lnTo>
                    <a:pt x="3211553" y="518013"/>
                  </a:lnTo>
                  <a:lnTo>
                    <a:pt x="3215036" y="517567"/>
                  </a:lnTo>
                  <a:lnTo>
                    <a:pt x="3218520" y="517120"/>
                  </a:lnTo>
                  <a:lnTo>
                    <a:pt x="3218520" y="517404"/>
                  </a:lnTo>
                  <a:lnTo>
                    <a:pt x="3218520" y="517688"/>
                  </a:lnTo>
                  <a:lnTo>
                    <a:pt x="3218520" y="517971"/>
                  </a:lnTo>
                  <a:lnTo>
                    <a:pt x="3218520" y="518254"/>
                  </a:lnTo>
                  <a:lnTo>
                    <a:pt x="3218520" y="518536"/>
                  </a:lnTo>
                  <a:lnTo>
                    <a:pt x="3218520" y="518819"/>
                  </a:lnTo>
                  <a:lnTo>
                    <a:pt x="3218520" y="519100"/>
                  </a:lnTo>
                  <a:lnTo>
                    <a:pt x="3218520" y="519382"/>
                  </a:lnTo>
                  <a:lnTo>
                    <a:pt x="3218520" y="519663"/>
                  </a:lnTo>
                  <a:lnTo>
                    <a:pt x="3218520" y="519944"/>
                  </a:lnTo>
                  <a:lnTo>
                    <a:pt x="3222003" y="519500"/>
                  </a:lnTo>
                  <a:lnTo>
                    <a:pt x="3225486" y="519056"/>
                  </a:lnTo>
                  <a:lnTo>
                    <a:pt x="3228969" y="518612"/>
                  </a:lnTo>
                  <a:lnTo>
                    <a:pt x="3232453" y="518168"/>
                  </a:lnTo>
                  <a:lnTo>
                    <a:pt x="3232453" y="518450"/>
                  </a:lnTo>
                  <a:lnTo>
                    <a:pt x="3232453" y="518731"/>
                  </a:lnTo>
                  <a:lnTo>
                    <a:pt x="3232453" y="519012"/>
                  </a:lnTo>
                  <a:lnTo>
                    <a:pt x="3232453" y="519292"/>
                  </a:lnTo>
                  <a:lnTo>
                    <a:pt x="3232453" y="519572"/>
                  </a:lnTo>
                  <a:lnTo>
                    <a:pt x="3232453" y="519852"/>
                  </a:lnTo>
                  <a:lnTo>
                    <a:pt x="3232453" y="520132"/>
                  </a:lnTo>
                  <a:lnTo>
                    <a:pt x="3232453" y="520411"/>
                  </a:lnTo>
                  <a:lnTo>
                    <a:pt x="3232453" y="520690"/>
                  </a:lnTo>
                  <a:lnTo>
                    <a:pt x="3232453" y="520968"/>
                  </a:lnTo>
                  <a:lnTo>
                    <a:pt x="3232453" y="521246"/>
                  </a:lnTo>
                  <a:lnTo>
                    <a:pt x="3232453" y="521524"/>
                  </a:lnTo>
                  <a:lnTo>
                    <a:pt x="3232453" y="521801"/>
                  </a:lnTo>
                  <a:lnTo>
                    <a:pt x="3235936" y="521361"/>
                  </a:lnTo>
                  <a:lnTo>
                    <a:pt x="3239419" y="520920"/>
                  </a:lnTo>
                  <a:lnTo>
                    <a:pt x="3242902" y="520480"/>
                  </a:lnTo>
                  <a:lnTo>
                    <a:pt x="3246386" y="520039"/>
                  </a:lnTo>
                  <a:lnTo>
                    <a:pt x="3246386" y="520317"/>
                  </a:lnTo>
                  <a:lnTo>
                    <a:pt x="3249869" y="519877"/>
                  </a:lnTo>
                  <a:lnTo>
                    <a:pt x="3253352" y="519437"/>
                  </a:lnTo>
                  <a:lnTo>
                    <a:pt x="3256835" y="518998"/>
                  </a:lnTo>
                  <a:lnTo>
                    <a:pt x="3260319" y="518558"/>
                  </a:lnTo>
                  <a:lnTo>
                    <a:pt x="3260319" y="518837"/>
                  </a:lnTo>
                  <a:lnTo>
                    <a:pt x="3260319" y="519115"/>
                  </a:lnTo>
                  <a:lnTo>
                    <a:pt x="3260319" y="519393"/>
                  </a:lnTo>
                  <a:lnTo>
                    <a:pt x="3260319" y="519670"/>
                  </a:lnTo>
                  <a:lnTo>
                    <a:pt x="3260319" y="519948"/>
                  </a:lnTo>
                  <a:lnTo>
                    <a:pt x="3260319" y="520225"/>
                  </a:lnTo>
                  <a:lnTo>
                    <a:pt x="3260319" y="520501"/>
                  </a:lnTo>
                  <a:lnTo>
                    <a:pt x="3260319" y="520778"/>
                  </a:lnTo>
                  <a:lnTo>
                    <a:pt x="3260319" y="521054"/>
                  </a:lnTo>
                  <a:lnTo>
                    <a:pt x="3260319" y="521329"/>
                  </a:lnTo>
                  <a:lnTo>
                    <a:pt x="3260319" y="521605"/>
                  </a:lnTo>
                  <a:lnTo>
                    <a:pt x="3260319" y="521880"/>
                  </a:lnTo>
                  <a:lnTo>
                    <a:pt x="3260319" y="522154"/>
                  </a:lnTo>
                  <a:lnTo>
                    <a:pt x="3260319" y="522429"/>
                  </a:lnTo>
                  <a:lnTo>
                    <a:pt x="3260319" y="522703"/>
                  </a:lnTo>
                  <a:lnTo>
                    <a:pt x="3260319" y="522977"/>
                  </a:lnTo>
                  <a:lnTo>
                    <a:pt x="3260319" y="523250"/>
                  </a:lnTo>
                  <a:lnTo>
                    <a:pt x="3260319" y="523523"/>
                  </a:lnTo>
                  <a:lnTo>
                    <a:pt x="3260319" y="523796"/>
                  </a:lnTo>
                  <a:lnTo>
                    <a:pt x="3260319" y="524069"/>
                  </a:lnTo>
                  <a:lnTo>
                    <a:pt x="3260319" y="524341"/>
                  </a:lnTo>
                  <a:lnTo>
                    <a:pt x="3260319" y="524613"/>
                  </a:lnTo>
                  <a:lnTo>
                    <a:pt x="3260319" y="524884"/>
                  </a:lnTo>
                  <a:lnTo>
                    <a:pt x="3260319" y="525155"/>
                  </a:lnTo>
                  <a:lnTo>
                    <a:pt x="3260319" y="525426"/>
                  </a:lnTo>
                  <a:lnTo>
                    <a:pt x="3260319" y="525697"/>
                  </a:lnTo>
                  <a:lnTo>
                    <a:pt x="3263802" y="525263"/>
                  </a:lnTo>
                  <a:lnTo>
                    <a:pt x="3267285" y="524829"/>
                  </a:lnTo>
                  <a:lnTo>
                    <a:pt x="3270768" y="524395"/>
                  </a:lnTo>
                  <a:lnTo>
                    <a:pt x="3274252" y="524504"/>
                  </a:lnTo>
                  <a:lnTo>
                    <a:pt x="3277735" y="524071"/>
                  </a:lnTo>
                  <a:lnTo>
                    <a:pt x="3281218" y="523638"/>
                  </a:lnTo>
                  <a:lnTo>
                    <a:pt x="3284701" y="523205"/>
                  </a:lnTo>
                  <a:lnTo>
                    <a:pt x="3288185" y="523856"/>
                  </a:lnTo>
                  <a:lnTo>
                    <a:pt x="3291668" y="523424"/>
                  </a:lnTo>
                  <a:lnTo>
                    <a:pt x="3295151" y="522993"/>
                  </a:lnTo>
                  <a:lnTo>
                    <a:pt x="3298634" y="522561"/>
                  </a:lnTo>
                  <a:lnTo>
                    <a:pt x="3302118" y="522401"/>
                  </a:lnTo>
                  <a:lnTo>
                    <a:pt x="3305601" y="521970"/>
                  </a:lnTo>
                  <a:lnTo>
                    <a:pt x="3309084" y="521539"/>
                  </a:lnTo>
                  <a:lnTo>
                    <a:pt x="3312567" y="521108"/>
                  </a:lnTo>
                  <a:lnTo>
                    <a:pt x="3316051" y="529998"/>
                  </a:lnTo>
                  <a:lnTo>
                    <a:pt x="3319534" y="529575"/>
                  </a:lnTo>
                  <a:lnTo>
                    <a:pt x="3323017" y="529152"/>
                  </a:lnTo>
                  <a:lnTo>
                    <a:pt x="3326500" y="528728"/>
                  </a:lnTo>
                  <a:lnTo>
                    <a:pt x="3329984" y="528305"/>
                  </a:lnTo>
                  <a:lnTo>
                    <a:pt x="3333467" y="527883"/>
                  </a:lnTo>
                  <a:lnTo>
                    <a:pt x="3336950" y="527460"/>
                  </a:lnTo>
                  <a:lnTo>
                    <a:pt x="3340433" y="527037"/>
                  </a:lnTo>
                  <a:lnTo>
                    <a:pt x="3343917" y="526615"/>
                  </a:lnTo>
                  <a:lnTo>
                    <a:pt x="3343917" y="526877"/>
                  </a:lnTo>
                  <a:lnTo>
                    <a:pt x="3343917" y="527139"/>
                  </a:lnTo>
                  <a:lnTo>
                    <a:pt x="3343917" y="527401"/>
                  </a:lnTo>
                  <a:lnTo>
                    <a:pt x="3343917" y="527663"/>
                  </a:lnTo>
                  <a:lnTo>
                    <a:pt x="3343917" y="527924"/>
                  </a:lnTo>
                  <a:lnTo>
                    <a:pt x="3343917" y="528185"/>
                  </a:lnTo>
                  <a:lnTo>
                    <a:pt x="3343917" y="528446"/>
                  </a:lnTo>
                  <a:lnTo>
                    <a:pt x="3343917" y="528707"/>
                  </a:lnTo>
                  <a:lnTo>
                    <a:pt x="3343917" y="528967"/>
                  </a:lnTo>
                  <a:lnTo>
                    <a:pt x="3343917" y="529227"/>
                  </a:lnTo>
                  <a:lnTo>
                    <a:pt x="3343917" y="529486"/>
                  </a:lnTo>
                  <a:lnTo>
                    <a:pt x="3347400" y="529066"/>
                  </a:lnTo>
                  <a:lnTo>
                    <a:pt x="3350883" y="528646"/>
                  </a:lnTo>
                  <a:lnTo>
                    <a:pt x="3354366" y="528226"/>
                  </a:lnTo>
                  <a:lnTo>
                    <a:pt x="3357850" y="527806"/>
                  </a:lnTo>
                  <a:lnTo>
                    <a:pt x="3357850" y="528066"/>
                  </a:lnTo>
                  <a:lnTo>
                    <a:pt x="3357850" y="528326"/>
                  </a:lnTo>
                  <a:lnTo>
                    <a:pt x="3357850" y="528586"/>
                  </a:lnTo>
                  <a:lnTo>
                    <a:pt x="3357850" y="528845"/>
                  </a:lnTo>
                  <a:lnTo>
                    <a:pt x="3361333" y="528426"/>
                  </a:lnTo>
                  <a:lnTo>
                    <a:pt x="3364816" y="528007"/>
                  </a:lnTo>
                  <a:lnTo>
                    <a:pt x="3368299" y="527588"/>
                  </a:lnTo>
                  <a:lnTo>
                    <a:pt x="3371783" y="527170"/>
                  </a:lnTo>
                  <a:lnTo>
                    <a:pt x="3371783" y="527429"/>
                  </a:lnTo>
                  <a:lnTo>
                    <a:pt x="3371783" y="527689"/>
                  </a:lnTo>
                  <a:lnTo>
                    <a:pt x="3371783" y="527948"/>
                  </a:lnTo>
                  <a:lnTo>
                    <a:pt x="3371783" y="528207"/>
                  </a:lnTo>
                  <a:lnTo>
                    <a:pt x="3371783" y="528466"/>
                  </a:lnTo>
                  <a:lnTo>
                    <a:pt x="3371783" y="528724"/>
                  </a:lnTo>
                  <a:lnTo>
                    <a:pt x="3371783" y="528982"/>
                  </a:lnTo>
                  <a:lnTo>
                    <a:pt x="3371783" y="529240"/>
                  </a:lnTo>
                  <a:lnTo>
                    <a:pt x="3371783" y="529497"/>
                  </a:lnTo>
                  <a:lnTo>
                    <a:pt x="3375266" y="529080"/>
                  </a:lnTo>
                  <a:lnTo>
                    <a:pt x="3378749" y="528664"/>
                  </a:lnTo>
                  <a:lnTo>
                    <a:pt x="3382232" y="528247"/>
                  </a:lnTo>
                  <a:lnTo>
                    <a:pt x="3385716" y="527831"/>
                  </a:lnTo>
                  <a:lnTo>
                    <a:pt x="3385716" y="528089"/>
                  </a:lnTo>
                  <a:lnTo>
                    <a:pt x="3385716" y="528346"/>
                  </a:lnTo>
                  <a:lnTo>
                    <a:pt x="3385716" y="528604"/>
                  </a:lnTo>
                  <a:lnTo>
                    <a:pt x="3385716" y="528861"/>
                  </a:lnTo>
                  <a:lnTo>
                    <a:pt x="3385716" y="529118"/>
                  </a:lnTo>
                  <a:lnTo>
                    <a:pt x="3385716" y="529374"/>
                  </a:lnTo>
                  <a:lnTo>
                    <a:pt x="3385716" y="529630"/>
                  </a:lnTo>
                  <a:lnTo>
                    <a:pt x="3385716" y="529886"/>
                  </a:lnTo>
                  <a:lnTo>
                    <a:pt x="3385716" y="530142"/>
                  </a:lnTo>
                  <a:lnTo>
                    <a:pt x="3389199" y="529728"/>
                  </a:lnTo>
                  <a:lnTo>
                    <a:pt x="3392682" y="529313"/>
                  </a:lnTo>
                  <a:lnTo>
                    <a:pt x="3396165" y="528899"/>
                  </a:lnTo>
                  <a:lnTo>
                    <a:pt x="3399649" y="528485"/>
                  </a:lnTo>
                  <a:lnTo>
                    <a:pt x="3399649" y="528741"/>
                  </a:lnTo>
                  <a:lnTo>
                    <a:pt x="3399649" y="528997"/>
                  </a:lnTo>
                  <a:lnTo>
                    <a:pt x="3399649" y="529252"/>
                  </a:lnTo>
                  <a:lnTo>
                    <a:pt x="3403132" y="528839"/>
                  </a:lnTo>
                  <a:lnTo>
                    <a:pt x="3406615" y="528425"/>
                  </a:lnTo>
                  <a:lnTo>
                    <a:pt x="3410098" y="528012"/>
                  </a:lnTo>
                  <a:lnTo>
                    <a:pt x="3413582" y="527599"/>
                  </a:lnTo>
                  <a:lnTo>
                    <a:pt x="3413582" y="527855"/>
                  </a:lnTo>
                  <a:lnTo>
                    <a:pt x="3417065" y="527442"/>
                  </a:lnTo>
                  <a:lnTo>
                    <a:pt x="3420548" y="527029"/>
                  </a:lnTo>
                  <a:lnTo>
                    <a:pt x="3424031" y="526617"/>
                  </a:lnTo>
                  <a:lnTo>
                    <a:pt x="3427515" y="526204"/>
                  </a:lnTo>
                  <a:lnTo>
                    <a:pt x="3427515" y="526461"/>
                  </a:lnTo>
                  <a:lnTo>
                    <a:pt x="3427515" y="526717"/>
                  </a:lnTo>
                  <a:lnTo>
                    <a:pt x="3427515" y="526973"/>
                  </a:lnTo>
                  <a:lnTo>
                    <a:pt x="3427515" y="527229"/>
                  </a:lnTo>
                  <a:lnTo>
                    <a:pt x="3427515" y="527484"/>
                  </a:lnTo>
                  <a:lnTo>
                    <a:pt x="3427515" y="527740"/>
                  </a:lnTo>
                  <a:lnTo>
                    <a:pt x="3427515" y="527994"/>
                  </a:lnTo>
                  <a:lnTo>
                    <a:pt x="3427515" y="528249"/>
                  </a:lnTo>
                  <a:lnTo>
                    <a:pt x="3427515" y="528503"/>
                  </a:lnTo>
                  <a:lnTo>
                    <a:pt x="3427515" y="528757"/>
                  </a:lnTo>
                  <a:lnTo>
                    <a:pt x="3427515" y="529011"/>
                  </a:lnTo>
                  <a:lnTo>
                    <a:pt x="3427515" y="529265"/>
                  </a:lnTo>
                  <a:lnTo>
                    <a:pt x="3427515" y="529518"/>
                  </a:lnTo>
                  <a:lnTo>
                    <a:pt x="3427515" y="529771"/>
                  </a:lnTo>
                  <a:lnTo>
                    <a:pt x="3430998" y="529361"/>
                  </a:lnTo>
                  <a:lnTo>
                    <a:pt x="3434481" y="528952"/>
                  </a:lnTo>
                  <a:lnTo>
                    <a:pt x="3437964" y="528542"/>
                  </a:lnTo>
                  <a:lnTo>
                    <a:pt x="3441447" y="528133"/>
                  </a:lnTo>
                  <a:lnTo>
                    <a:pt x="3441447" y="528386"/>
                  </a:lnTo>
                  <a:lnTo>
                    <a:pt x="3441447" y="528639"/>
                  </a:lnTo>
                  <a:lnTo>
                    <a:pt x="3441447" y="528892"/>
                  </a:lnTo>
                  <a:lnTo>
                    <a:pt x="3441447" y="529145"/>
                  </a:lnTo>
                  <a:lnTo>
                    <a:pt x="3441447" y="529397"/>
                  </a:lnTo>
                  <a:lnTo>
                    <a:pt x="3441447" y="529649"/>
                  </a:lnTo>
                  <a:lnTo>
                    <a:pt x="3441447" y="529901"/>
                  </a:lnTo>
                  <a:lnTo>
                    <a:pt x="3441447" y="530152"/>
                  </a:lnTo>
                  <a:lnTo>
                    <a:pt x="3441447" y="530404"/>
                  </a:lnTo>
                  <a:lnTo>
                    <a:pt x="3441447" y="530655"/>
                  </a:lnTo>
                  <a:lnTo>
                    <a:pt x="3441447" y="530905"/>
                  </a:lnTo>
                  <a:lnTo>
                    <a:pt x="3441447" y="531156"/>
                  </a:lnTo>
                  <a:lnTo>
                    <a:pt x="3441447" y="531406"/>
                  </a:lnTo>
                  <a:lnTo>
                    <a:pt x="3441447" y="531656"/>
                  </a:lnTo>
                  <a:lnTo>
                    <a:pt x="3441447" y="531905"/>
                  </a:lnTo>
                  <a:lnTo>
                    <a:pt x="3441447" y="532155"/>
                  </a:lnTo>
                  <a:lnTo>
                    <a:pt x="3441447" y="532404"/>
                  </a:lnTo>
                  <a:lnTo>
                    <a:pt x="3444931" y="531998"/>
                  </a:lnTo>
                  <a:lnTo>
                    <a:pt x="3448414" y="531592"/>
                  </a:lnTo>
                  <a:lnTo>
                    <a:pt x="3451897" y="531186"/>
                  </a:lnTo>
                  <a:lnTo>
                    <a:pt x="3455380" y="530780"/>
                  </a:lnTo>
                  <a:lnTo>
                    <a:pt x="3455380" y="531030"/>
                  </a:lnTo>
                  <a:lnTo>
                    <a:pt x="3455380" y="531279"/>
                  </a:lnTo>
                  <a:lnTo>
                    <a:pt x="3455380" y="531528"/>
                  </a:lnTo>
                  <a:lnTo>
                    <a:pt x="3455380" y="531777"/>
                  </a:lnTo>
                  <a:lnTo>
                    <a:pt x="3455380" y="532025"/>
                  </a:lnTo>
                  <a:lnTo>
                    <a:pt x="3455380" y="532273"/>
                  </a:lnTo>
                  <a:lnTo>
                    <a:pt x="3455380" y="532521"/>
                  </a:lnTo>
                  <a:lnTo>
                    <a:pt x="3455380" y="532769"/>
                  </a:lnTo>
                  <a:lnTo>
                    <a:pt x="3455380" y="533016"/>
                  </a:lnTo>
                  <a:lnTo>
                    <a:pt x="3455380" y="533264"/>
                  </a:lnTo>
                  <a:lnTo>
                    <a:pt x="3455380" y="533510"/>
                  </a:lnTo>
                  <a:lnTo>
                    <a:pt x="3455380" y="533757"/>
                  </a:lnTo>
                  <a:lnTo>
                    <a:pt x="3455380" y="534003"/>
                  </a:lnTo>
                  <a:lnTo>
                    <a:pt x="3455380" y="534250"/>
                  </a:lnTo>
                  <a:lnTo>
                    <a:pt x="3455380" y="534495"/>
                  </a:lnTo>
                  <a:lnTo>
                    <a:pt x="3455380" y="534741"/>
                  </a:lnTo>
                  <a:lnTo>
                    <a:pt x="3455380" y="534986"/>
                  </a:lnTo>
                  <a:lnTo>
                    <a:pt x="3455380" y="535231"/>
                  </a:lnTo>
                  <a:lnTo>
                    <a:pt x="3455380" y="535476"/>
                  </a:lnTo>
                  <a:lnTo>
                    <a:pt x="3455380" y="535721"/>
                  </a:lnTo>
                  <a:lnTo>
                    <a:pt x="3455380" y="535965"/>
                  </a:lnTo>
                  <a:lnTo>
                    <a:pt x="3455380" y="536209"/>
                  </a:lnTo>
                  <a:lnTo>
                    <a:pt x="3455380" y="536453"/>
                  </a:lnTo>
                  <a:lnTo>
                    <a:pt x="3455380" y="536696"/>
                  </a:lnTo>
                  <a:lnTo>
                    <a:pt x="3455380" y="536940"/>
                  </a:lnTo>
                  <a:lnTo>
                    <a:pt x="3455380" y="537183"/>
                  </a:lnTo>
                  <a:lnTo>
                    <a:pt x="3455380" y="537425"/>
                  </a:lnTo>
                  <a:lnTo>
                    <a:pt x="3455380" y="537668"/>
                  </a:lnTo>
                  <a:lnTo>
                    <a:pt x="3455380" y="537910"/>
                  </a:lnTo>
                  <a:lnTo>
                    <a:pt x="3455380" y="538152"/>
                  </a:lnTo>
                  <a:lnTo>
                    <a:pt x="3455380" y="538394"/>
                  </a:lnTo>
                  <a:lnTo>
                    <a:pt x="3455380" y="538635"/>
                  </a:lnTo>
                  <a:lnTo>
                    <a:pt x="3455380" y="538876"/>
                  </a:lnTo>
                  <a:lnTo>
                    <a:pt x="3455380" y="539117"/>
                  </a:lnTo>
                  <a:lnTo>
                    <a:pt x="3455380" y="539358"/>
                  </a:lnTo>
                  <a:lnTo>
                    <a:pt x="3455380" y="539598"/>
                  </a:lnTo>
                  <a:lnTo>
                    <a:pt x="3455380" y="539839"/>
                  </a:lnTo>
                  <a:lnTo>
                    <a:pt x="3455380" y="540078"/>
                  </a:lnTo>
                  <a:lnTo>
                    <a:pt x="3455380" y="540318"/>
                  </a:lnTo>
                  <a:lnTo>
                    <a:pt x="3455380" y="540558"/>
                  </a:lnTo>
                  <a:lnTo>
                    <a:pt x="3455380" y="540797"/>
                  </a:lnTo>
                  <a:lnTo>
                    <a:pt x="3455380" y="541036"/>
                  </a:lnTo>
                  <a:lnTo>
                    <a:pt x="3455380" y="541274"/>
                  </a:lnTo>
                  <a:lnTo>
                    <a:pt x="3455380" y="541513"/>
                  </a:lnTo>
                  <a:lnTo>
                    <a:pt x="3455380" y="541751"/>
                  </a:lnTo>
                  <a:lnTo>
                    <a:pt x="3455380" y="541989"/>
                  </a:lnTo>
                  <a:lnTo>
                    <a:pt x="3458864" y="541591"/>
                  </a:lnTo>
                  <a:lnTo>
                    <a:pt x="3462347" y="541194"/>
                  </a:lnTo>
                  <a:lnTo>
                    <a:pt x="3465830" y="540797"/>
                  </a:lnTo>
                  <a:lnTo>
                    <a:pt x="3469313" y="540400"/>
                  </a:lnTo>
                  <a:lnTo>
                    <a:pt x="3469313" y="540638"/>
                  </a:lnTo>
                  <a:lnTo>
                    <a:pt x="3469313" y="540876"/>
                  </a:lnTo>
                  <a:lnTo>
                    <a:pt x="3469313" y="541114"/>
                  </a:lnTo>
                  <a:lnTo>
                    <a:pt x="3469313" y="541352"/>
                  </a:lnTo>
                  <a:lnTo>
                    <a:pt x="3469313" y="541589"/>
                  </a:lnTo>
                  <a:lnTo>
                    <a:pt x="3469313" y="541826"/>
                  </a:lnTo>
                  <a:lnTo>
                    <a:pt x="3469313" y="542063"/>
                  </a:lnTo>
                  <a:lnTo>
                    <a:pt x="3469313" y="542300"/>
                  </a:lnTo>
                  <a:lnTo>
                    <a:pt x="3469313" y="542536"/>
                  </a:lnTo>
                  <a:lnTo>
                    <a:pt x="3469313" y="542772"/>
                  </a:lnTo>
                  <a:lnTo>
                    <a:pt x="3469313" y="543008"/>
                  </a:lnTo>
                  <a:lnTo>
                    <a:pt x="3469313" y="543244"/>
                  </a:lnTo>
                  <a:lnTo>
                    <a:pt x="3469313" y="543479"/>
                  </a:lnTo>
                  <a:lnTo>
                    <a:pt x="3469313" y="543714"/>
                  </a:lnTo>
                  <a:lnTo>
                    <a:pt x="3469313" y="543949"/>
                  </a:lnTo>
                  <a:lnTo>
                    <a:pt x="3469313" y="544184"/>
                  </a:lnTo>
                  <a:lnTo>
                    <a:pt x="3469313" y="544418"/>
                  </a:lnTo>
                  <a:lnTo>
                    <a:pt x="3469313" y="544653"/>
                  </a:lnTo>
                  <a:lnTo>
                    <a:pt x="3469313" y="544887"/>
                  </a:lnTo>
                  <a:lnTo>
                    <a:pt x="3469313" y="545120"/>
                  </a:lnTo>
                  <a:lnTo>
                    <a:pt x="3469313" y="545354"/>
                  </a:lnTo>
                  <a:lnTo>
                    <a:pt x="3469313" y="545587"/>
                  </a:lnTo>
                  <a:lnTo>
                    <a:pt x="3469313" y="545820"/>
                  </a:lnTo>
                  <a:lnTo>
                    <a:pt x="3469313" y="546053"/>
                  </a:lnTo>
                  <a:lnTo>
                    <a:pt x="3469313" y="546285"/>
                  </a:lnTo>
                  <a:lnTo>
                    <a:pt x="3469313" y="546517"/>
                  </a:lnTo>
                  <a:lnTo>
                    <a:pt x="3469313" y="546749"/>
                  </a:lnTo>
                  <a:lnTo>
                    <a:pt x="3469313" y="546981"/>
                  </a:lnTo>
                  <a:lnTo>
                    <a:pt x="3469313" y="547213"/>
                  </a:lnTo>
                  <a:lnTo>
                    <a:pt x="3469313" y="547444"/>
                  </a:lnTo>
                  <a:lnTo>
                    <a:pt x="3469313" y="547675"/>
                  </a:lnTo>
                  <a:lnTo>
                    <a:pt x="3469313" y="547906"/>
                  </a:lnTo>
                  <a:lnTo>
                    <a:pt x="3469313" y="548136"/>
                  </a:lnTo>
                  <a:lnTo>
                    <a:pt x="3469313" y="548367"/>
                  </a:lnTo>
                  <a:lnTo>
                    <a:pt x="3469313" y="548597"/>
                  </a:lnTo>
                  <a:lnTo>
                    <a:pt x="3469313" y="548827"/>
                  </a:lnTo>
                  <a:lnTo>
                    <a:pt x="3469313" y="549056"/>
                  </a:lnTo>
                  <a:lnTo>
                    <a:pt x="3469313" y="549286"/>
                  </a:lnTo>
                  <a:lnTo>
                    <a:pt x="3469313" y="549515"/>
                  </a:lnTo>
                  <a:lnTo>
                    <a:pt x="3469313" y="549744"/>
                  </a:lnTo>
                  <a:lnTo>
                    <a:pt x="3469313" y="549972"/>
                  </a:lnTo>
                  <a:lnTo>
                    <a:pt x="3469313" y="550201"/>
                  </a:lnTo>
                  <a:lnTo>
                    <a:pt x="3469313" y="550429"/>
                  </a:lnTo>
                  <a:lnTo>
                    <a:pt x="3469313" y="550657"/>
                  </a:lnTo>
                  <a:lnTo>
                    <a:pt x="3469313" y="550885"/>
                  </a:lnTo>
                  <a:lnTo>
                    <a:pt x="3469313" y="551112"/>
                  </a:lnTo>
                  <a:lnTo>
                    <a:pt x="3469313" y="551340"/>
                  </a:lnTo>
                  <a:lnTo>
                    <a:pt x="3469313" y="551567"/>
                  </a:lnTo>
                  <a:lnTo>
                    <a:pt x="3469313" y="551793"/>
                  </a:lnTo>
                  <a:lnTo>
                    <a:pt x="3469313" y="552020"/>
                  </a:lnTo>
                  <a:lnTo>
                    <a:pt x="3469313" y="552246"/>
                  </a:lnTo>
                  <a:lnTo>
                    <a:pt x="3469313" y="552472"/>
                  </a:lnTo>
                  <a:lnTo>
                    <a:pt x="3469313" y="552698"/>
                  </a:lnTo>
                  <a:lnTo>
                    <a:pt x="3469313" y="552924"/>
                  </a:lnTo>
                  <a:lnTo>
                    <a:pt x="3469313" y="553149"/>
                  </a:lnTo>
                  <a:lnTo>
                    <a:pt x="3469313" y="553375"/>
                  </a:lnTo>
                  <a:lnTo>
                    <a:pt x="3472797" y="552987"/>
                  </a:lnTo>
                  <a:lnTo>
                    <a:pt x="3476280" y="552600"/>
                  </a:lnTo>
                  <a:lnTo>
                    <a:pt x="3479763" y="552213"/>
                  </a:lnTo>
                  <a:lnTo>
                    <a:pt x="3483246" y="551826"/>
                  </a:lnTo>
                  <a:lnTo>
                    <a:pt x="3483246" y="552052"/>
                  </a:lnTo>
                  <a:lnTo>
                    <a:pt x="3483246" y="552277"/>
                  </a:lnTo>
                  <a:lnTo>
                    <a:pt x="3483246" y="552502"/>
                  </a:lnTo>
                  <a:lnTo>
                    <a:pt x="3483246" y="552727"/>
                  </a:lnTo>
                  <a:lnTo>
                    <a:pt x="3483246" y="552952"/>
                  </a:lnTo>
                  <a:lnTo>
                    <a:pt x="3483246" y="553177"/>
                  </a:lnTo>
                  <a:lnTo>
                    <a:pt x="3483246" y="553401"/>
                  </a:lnTo>
                  <a:lnTo>
                    <a:pt x="3483246" y="553625"/>
                  </a:lnTo>
                  <a:lnTo>
                    <a:pt x="3483246" y="553849"/>
                  </a:lnTo>
                  <a:lnTo>
                    <a:pt x="3483246" y="554072"/>
                  </a:lnTo>
                  <a:lnTo>
                    <a:pt x="3483246" y="554296"/>
                  </a:lnTo>
                  <a:lnTo>
                    <a:pt x="3483246" y="554519"/>
                  </a:lnTo>
                  <a:lnTo>
                    <a:pt x="3483246" y="554742"/>
                  </a:lnTo>
                  <a:lnTo>
                    <a:pt x="3483246" y="554964"/>
                  </a:lnTo>
                  <a:lnTo>
                    <a:pt x="3483246" y="555187"/>
                  </a:lnTo>
                  <a:lnTo>
                    <a:pt x="3483246" y="555409"/>
                  </a:lnTo>
                  <a:lnTo>
                    <a:pt x="3483246" y="555631"/>
                  </a:lnTo>
                  <a:lnTo>
                    <a:pt x="3483246" y="555853"/>
                  </a:lnTo>
                  <a:lnTo>
                    <a:pt x="3483246" y="556074"/>
                  </a:lnTo>
                  <a:lnTo>
                    <a:pt x="3483246" y="556296"/>
                  </a:lnTo>
                  <a:lnTo>
                    <a:pt x="3483246" y="556517"/>
                  </a:lnTo>
                  <a:lnTo>
                    <a:pt x="3483246" y="556738"/>
                  </a:lnTo>
                  <a:lnTo>
                    <a:pt x="3483246" y="556958"/>
                  </a:lnTo>
                  <a:lnTo>
                    <a:pt x="3483246" y="557179"/>
                  </a:lnTo>
                  <a:lnTo>
                    <a:pt x="3483246" y="557399"/>
                  </a:lnTo>
                  <a:lnTo>
                    <a:pt x="3483246" y="557619"/>
                  </a:lnTo>
                  <a:lnTo>
                    <a:pt x="3483246" y="557839"/>
                  </a:lnTo>
                  <a:lnTo>
                    <a:pt x="3483246" y="558058"/>
                  </a:lnTo>
                  <a:lnTo>
                    <a:pt x="3483246" y="558278"/>
                  </a:lnTo>
                  <a:lnTo>
                    <a:pt x="3483246" y="558497"/>
                  </a:lnTo>
                  <a:lnTo>
                    <a:pt x="3483246" y="558716"/>
                  </a:lnTo>
                  <a:lnTo>
                    <a:pt x="3483246" y="558934"/>
                  </a:lnTo>
                  <a:lnTo>
                    <a:pt x="3483246" y="559153"/>
                  </a:lnTo>
                  <a:lnTo>
                    <a:pt x="3483246" y="559371"/>
                  </a:lnTo>
                  <a:lnTo>
                    <a:pt x="3483246" y="559589"/>
                  </a:lnTo>
                  <a:lnTo>
                    <a:pt x="3483246" y="559807"/>
                  </a:lnTo>
                  <a:lnTo>
                    <a:pt x="3483246" y="560025"/>
                  </a:lnTo>
                  <a:lnTo>
                    <a:pt x="3483246" y="560242"/>
                  </a:lnTo>
                  <a:lnTo>
                    <a:pt x="3483246" y="560459"/>
                  </a:lnTo>
                  <a:lnTo>
                    <a:pt x="3483246" y="560676"/>
                  </a:lnTo>
                  <a:lnTo>
                    <a:pt x="3483246" y="560893"/>
                  </a:lnTo>
                  <a:lnTo>
                    <a:pt x="3483246" y="561109"/>
                  </a:lnTo>
                  <a:lnTo>
                    <a:pt x="3483246" y="561326"/>
                  </a:lnTo>
                  <a:lnTo>
                    <a:pt x="3483246" y="561542"/>
                  </a:lnTo>
                  <a:lnTo>
                    <a:pt x="3483246" y="561758"/>
                  </a:lnTo>
                  <a:lnTo>
                    <a:pt x="3483246" y="561973"/>
                  </a:lnTo>
                  <a:lnTo>
                    <a:pt x="3483246" y="562189"/>
                  </a:lnTo>
                  <a:lnTo>
                    <a:pt x="3483246" y="562404"/>
                  </a:lnTo>
                  <a:lnTo>
                    <a:pt x="3483246" y="562619"/>
                  </a:lnTo>
                  <a:lnTo>
                    <a:pt x="3483246" y="562834"/>
                  </a:lnTo>
                  <a:lnTo>
                    <a:pt x="3483246" y="563048"/>
                  </a:lnTo>
                  <a:lnTo>
                    <a:pt x="3483246" y="563263"/>
                  </a:lnTo>
                  <a:lnTo>
                    <a:pt x="3483246" y="563477"/>
                  </a:lnTo>
                  <a:lnTo>
                    <a:pt x="3483246" y="563691"/>
                  </a:lnTo>
                  <a:lnTo>
                    <a:pt x="3483246" y="563904"/>
                  </a:lnTo>
                  <a:lnTo>
                    <a:pt x="3483246" y="564118"/>
                  </a:lnTo>
                  <a:lnTo>
                    <a:pt x="3483246" y="564331"/>
                  </a:lnTo>
                  <a:lnTo>
                    <a:pt x="3483246" y="564544"/>
                  </a:lnTo>
                  <a:lnTo>
                    <a:pt x="3483246" y="564757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053450"/>
            </a:xfrm>
            <a:custGeom>
              <a:avLst/>
              <a:gdLst/>
              <a:ahLst/>
              <a:cxnLst/>
              <a:rect l="0" t="0" r="0" b="0"/>
              <a:pathLst>
                <a:path w="3483246" h="305345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3932" y="1741623"/>
                  </a:lnTo>
                  <a:lnTo>
                    <a:pt x="13932" y="2322164"/>
                  </a:lnTo>
                  <a:lnTo>
                    <a:pt x="13932" y="2612435"/>
                  </a:lnTo>
                  <a:lnTo>
                    <a:pt x="13932" y="2786597"/>
                  </a:lnTo>
                  <a:lnTo>
                    <a:pt x="13932" y="2902705"/>
                  </a:lnTo>
                  <a:lnTo>
                    <a:pt x="13932" y="2985640"/>
                  </a:lnTo>
                  <a:lnTo>
                    <a:pt x="13932" y="3047841"/>
                  </a:lnTo>
                  <a:lnTo>
                    <a:pt x="17416" y="2955482"/>
                  </a:lnTo>
                  <a:lnTo>
                    <a:pt x="20899" y="2868556"/>
                  </a:lnTo>
                  <a:lnTo>
                    <a:pt x="24382" y="2786597"/>
                  </a:lnTo>
                  <a:lnTo>
                    <a:pt x="27865" y="2709192"/>
                  </a:lnTo>
                  <a:lnTo>
                    <a:pt x="27865" y="2786597"/>
                  </a:lnTo>
                  <a:lnTo>
                    <a:pt x="27865" y="2849929"/>
                  </a:lnTo>
                  <a:lnTo>
                    <a:pt x="27865" y="2902705"/>
                  </a:lnTo>
                  <a:lnTo>
                    <a:pt x="31349" y="2843466"/>
                  </a:lnTo>
                  <a:lnTo>
                    <a:pt x="34832" y="2786597"/>
                  </a:lnTo>
                  <a:lnTo>
                    <a:pt x="38315" y="2731958"/>
                  </a:lnTo>
                  <a:lnTo>
                    <a:pt x="41798" y="2679420"/>
                  </a:lnTo>
                  <a:lnTo>
                    <a:pt x="41798" y="2736836"/>
                  </a:lnTo>
                  <a:lnTo>
                    <a:pt x="45282" y="2688822"/>
                  </a:lnTo>
                  <a:lnTo>
                    <a:pt x="48765" y="2642463"/>
                  </a:lnTo>
                  <a:lnTo>
                    <a:pt x="52248" y="2597675"/>
                  </a:lnTo>
                  <a:lnTo>
                    <a:pt x="55731" y="2554381"/>
                  </a:lnTo>
                  <a:lnTo>
                    <a:pt x="55731" y="2612435"/>
                  </a:lnTo>
                  <a:lnTo>
                    <a:pt x="55731" y="2663659"/>
                  </a:lnTo>
                  <a:lnTo>
                    <a:pt x="55731" y="2709192"/>
                  </a:lnTo>
                  <a:lnTo>
                    <a:pt x="55731" y="2749931"/>
                  </a:lnTo>
                  <a:lnTo>
                    <a:pt x="55731" y="2786597"/>
                  </a:lnTo>
                  <a:lnTo>
                    <a:pt x="55731" y="2819771"/>
                  </a:lnTo>
                  <a:lnTo>
                    <a:pt x="55731" y="2849929"/>
                  </a:lnTo>
                  <a:lnTo>
                    <a:pt x="55731" y="2877464"/>
                  </a:lnTo>
                  <a:lnTo>
                    <a:pt x="55731" y="2902705"/>
                  </a:lnTo>
                  <a:lnTo>
                    <a:pt x="55731" y="2925927"/>
                  </a:lnTo>
                  <a:lnTo>
                    <a:pt x="55731" y="2947362"/>
                  </a:lnTo>
                  <a:lnTo>
                    <a:pt x="55731" y="2967210"/>
                  </a:lnTo>
                  <a:lnTo>
                    <a:pt x="55731" y="2985640"/>
                  </a:lnTo>
                  <a:lnTo>
                    <a:pt x="55731" y="3002799"/>
                  </a:lnTo>
                  <a:lnTo>
                    <a:pt x="59215" y="2977134"/>
                  </a:lnTo>
                  <a:lnTo>
                    <a:pt x="62698" y="2951904"/>
                  </a:lnTo>
                  <a:lnTo>
                    <a:pt x="66181" y="2927098"/>
                  </a:lnTo>
                  <a:lnTo>
                    <a:pt x="69664" y="2902705"/>
                  </a:lnTo>
                  <a:lnTo>
                    <a:pt x="69664" y="2921432"/>
                  </a:lnTo>
                  <a:lnTo>
                    <a:pt x="69664" y="2938989"/>
                  </a:lnTo>
                  <a:lnTo>
                    <a:pt x="69664" y="2955482"/>
                  </a:lnTo>
                  <a:lnTo>
                    <a:pt x="69664" y="2971004"/>
                  </a:lnTo>
                  <a:lnTo>
                    <a:pt x="73148" y="2949318"/>
                  </a:lnTo>
                  <a:lnTo>
                    <a:pt x="76631" y="2927946"/>
                  </a:lnTo>
                  <a:lnTo>
                    <a:pt x="80114" y="2906882"/>
                  </a:lnTo>
                  <a:lnTo>
                    <a:pt x="83597" y="2886118"/>
                  </a:lnTo>
                  <a:lnTo>
                    <a:pt x="83597" y="2902705"/>
                  </a:lnTo>
                  <a:lnTo>
                    <a:pt x="83597" y="2918396"/>
                  </a:lnTo>
                  <a:lnTo>
                    <a:pt x="83597" y="2933260"/>
                  </a:lnTo>
                  <a:lnTo>
                    <a:pt x="83597" y="2947362"/>
                  </a:lnTo>
                  <a:lnTo>
                    <a:pt x="87081" y="2928589"/>
                  </a:lnTo>
                  <a:lnTo>
                    <a:pt x="90564" y="2910054"/>
                  </a:lnTo>
                  <a:lnTo>
                    <a:pt x="94047" y="2891752"/>
                  </a:lnTo>
                  <a:lnTo>
                    <a:pt x="97530" y="2873678"/>
                  </a:lnTo>
                  <a:lnTo>
                    <a:pt x="97530" y="2888546"/>
                  </a:lnTo>
                  <a:lnTo>
                    <a:pt x="97530" y="2902705"/>
                  </a:lnTo>
                  <a:lnTo>
                    <a:pt x="97530" y="2916206"/>
                  </a:lnTo>
                  <a:lnTo>
                    <a:pt x="97530" y="2929094"/>
                  </a:lnTo>
                  <a:lnTo>
                    <a:pt x="97530" y="2941408"/>
                  </a:lnTo>
                  <a:lnTo>
                    <a:pt x="97530" y="2953187"/>
                  </a:lnTo>
                  <a:lnTo>
                    <a:pt x="97530" y="2964465"/>
                  </a:lnTo>
                  <a:lnTo>
                    <a:pt x="97530" y="2975273"/>
                  </a:lnTo>
                  <a:lnTo>
                    <a:pt x="97530" y="2985640"/>
                  </a:lnTo>
                  <a:lnTo>
                    <a:pt x="97530" y="2995592"/>
                  </a:lnTo>
                  <a:lnTo>
                    <a:pt x="97530" y="3005154"/>
                  </a:lnTo>
                  <a:lnTo>
                    <a:pt x="97530" y="3014348"/>
                  </a:lnTo>
                  <a:lnTo>
                    <a:pt x="97530" y="3023195"/>
                  </a:lnTo>
                  <a:lnTo>
                    <a:pt x="97530" y="3031714"/>
                  </a:lnTo>
                  <a:lnTo>
                    <a:pt x="101014" y="3017743"/>
                  </a:lnTo>
                  <a:lnTo>
                    <a:pt x="104497" y="3003901"/>
                  </a:lnTo>
                  <a:lnTo>
                    <a:pt x="107980" y="2990184"/>
                  </a:lnTo>
                  <a:lnTo>
                    <a:pt x="111463" y="2976592"/>
                  </a:lnTo>
                  <a:lnTo>
                    <a:pt x="111463" y="2985640"/>
                  </a:lnTo>
                  <a:lnTo>
                    <a:pt x="111463" y="2994370"/>
                  </a:lnTo>
                  <a:lnTo>
                    <a:pt x="111463" y="3002799"/>
                  </a:lnTo>
                  <a:lnTo>
                    <a:pt x="114947" y="2989911"/>
                  </a:lnTo>
                  <a:lnTo>
                    <a:pt x="118430" y="2977134"/>
                  </a:lnTo>
                  <a:lnTo>
                    <a:pt x="121913" y="2964465"/>
                  </a:lnTo>
                  <a:lnTo>
                    <a:pt x="125396" y="2951904"/>
                  </a:lnTo>
                  <a:lnTo>
                    <a:pt x="125396" y="2960759"/>
                  </a:lnTo>
                  <a:lnTo>
                    <a:pt x="125396" y="2969325"/>
                  </a:lnTo>
                  <a:lnTo>
                    <a:pt x="125396" y="2977614"/>
                  </a:lnTo>
                  <a:lnTo>
                    <a:pt x="128880" y="2965656"/>
                  </a:lnTo>
                  <a:lnTo>
                    <a:pt x="132363" y="2953793"/>
                  </a:lnTo>
                  <a:lnTo>
                    <a:pt x="135846" y="2942025"/>
                  </a:lnTo>
                  <a:lnTo>
                    <a:pt x="139329" y="2930350"/>
                  </a:lnTo>
                  <a:lnTo>
                    <a:pt x="142813" y="2918768"/>
                  </a:lnTo>
                  <a:lnTo>
                    <a:pt x="146296" y="2907276"/>
                  </a:lnTo>
                  <a:lnTo>
                    <a:pt x="149779" y="2895875"/>
                  </a:lnTo>
                  <a:lnTo>
                    <a:pt x="153262" y="2884563"/>
                  </a:lnTo>
                  <a:lnTo>
                    <a:pt x="153262" y="2893774"/>
                  </a:lnTo>
                  <a:lnTo>
                    <a:pt x="156746" y="2882687"/>
                  </a:lnTo>
                  <a:lnTo>
                    <a:pt x="160229" y="2871684"/>
                  </a:lnTo>
                  <a:lnTo>
                    <a:pt x="163712" y="2860765"/>
                  </a:lnTo>
                  <a:lnTo>
                    <a:pt x="167195" y="2849929"/>
                  </a:lnTo>
                  <a:lnTo>
                    <a:pt x="167195" y="2859381"/>
                  </a:lnTo>
                  <a:lnTo>
                    <a:pt x="167195" y="2868556"/>
                  </a:lnTo>
                  <a:lnTo>
                    <a:pt x="170679" y="2858048"/>
                  </a:lnTo>
                  <a:lnTo>
                    <a:pt x="174162" y="2847617"/>
                  </a:lnTo>
                  <a:lnTo>
                    <a:pt x="177645" y="2837262"/>
                  </a:lnTo>
                  <a:lnTo>
                    <a:pt x="181128" y="2826983"/>
                  </a:lnTo>
                  <a:lnTo>
                    <a:pt x="181128" y="2836358"/>
                  </a:lnTo>
                  <a:lnTo>
                    <a:pt x="181128" y="2845469"/>
                  </a:lnTo>
                  <a:lnTo>
                    <a:pt x="181128" y="2854327"/>
                  </a:lnTo>
                  <a:lnTo>
                    <a:pt x="181128" y="2862942"/>
                  </a:lnTo>
                  <a:lnTo>
                    <a:pt x="181128" y="2871325"/>
                  </a:lnTo>
                  <a:lnTo>
                    <a:pt x="181128" y="2879484"/>
                  </a:lnTo>
                  <a:lnTo>
                    <a:pt x="181128" y="2887428"/>
                  </a:lnTo>
                  <a:lnTo>
                    <a:pt x="181128" y="2895166"/>
                  </a:lnTo>
                  <a:lnTo>
                    <a:pt x="181128" y="2902705"/>
                  </a:lnTo>
                  <a:lnTo>
                    <a:pt x="181128" y="2910054"/>
                  </a:lnTo>
                  <a:lnTo>
                    <a:pt x="181128" y="2917219"/>
                  </a:lnTo>
                  <a:lnTo>
                    <a:pt x="184612" y="2908131"/>
                  </a:lnTo>
                  <a:lnTo>
                    <a:pt x="188095" y="2899099"/>
                  </a:lnTo>
                  <a:lnTo>
                    <a:pt x="191578" y="2890124"/>
                  </a:lnTo>
                  <a:lnTo>
                    <a:pt x="195061" y="2881204"/>
                  </a:lnTo>
                  <a:lnTo>
                    <a:pt x="198545" y="2872339"/>
                  </a:lnTo>
                  <a:lnTo>
                    <a:pt x="202028" y="2863528"/>
                  </a:lnTo>
                  <a:lnTo>
                    <a:pt x="205511" y="2854771"/>
                  </a:lnTo>
                  <a:lnTo>
                    <a:pt x="208994" y="2846067"/>
                  </a:lnTo>
                  <a:lnTo>
                    <a:pt x="208994" y="2853744"/>
                  </a:lnTo>
                  <a:lnTo>
                    <a:pt x="208994" y="2861238"/>
                  </a:lnTo>
                  <a:lnTo>
                    <a:pt x="212478" y="2852748"/>
                  </a:lnTo>
                  <a:lnTo>
                    <a:pt x="215961" y="2844308"/>
                  </a:lnTo>
                  <a:lnTo>
                    <a:pt x="219444" y="2835917"/>
                  </a:lnTo>
                  <a:lnTo>
                    <a:pt x="222927" y="2827576"/>
                  </a:lnTo>
                  <a:lnTo>
                    <a:pt x="222927" y="2835201"/>
                  </a:lnTo>
                  <a:lnTo>
                    <a:pt x="226411" y="2826983"/>
                  </a:lnTo>
                  <a:lnTo>
                    <a:pt x="229894" y="2818812"/>
                  </a:lnTo>
                  <a:lnTo>
                    <a:pt x="233377" y="2810689"/>
                  </a:lnTo>
                  <a:lnTo>
                    <a:pt x="236860" y="2802612"/>
                  </a:lnTo>
                  <a:lnTo>
                    <a:pt x="236860" y="2810346"/>
                  </a:lnTo>
                  <a:lnTo>
                    <a:pt x="236860" y="2817907"/>
                  </a:lnTo>
                  <a:lnTo>
                    <a:pt x="236860" y="2825300"/>
                  </a:lnTo>
                  <a:lnTo>
                    <a:pt x="236860" y="2832530"/>
                  </a:lnTo>
                  <a:lnTo>
                    <a:pt x="236860" y="2839603"/>
                  </a:lnTo>
                  <a:lnTo>
                    <a:pt x="236860" y="2846524"/>
                  </a:lnTo>
                  <a:lnTo>
                    <a:pt x="236860" y="2853298"/>
                  </a:lnTo>
                  <a:lnTo>
                    <a:pt x="236860" y="2859929"/>
                  </a:lnTo>
                  <a:lnTo>
                    <a:pt x="236860" y="2866421"/>
                  </a:lnTo>
                  <a:lnTo>
                    <a:pt x="236860" y="2872780"/>
                  </a:lnTo>
                  <a:lnTo>
                    <a:pt x="236860" y="2879010"/>
                  </a:lnTo>
                  <a:lnTo>
                    <a:pt x="240344" y="2871684"/>
                  </a:lnTo>
                  <a:lnTo>
                    <a:pt x="243827" y="2864395"/>
                  </a:lnTo>
                  <a:lnTo>
                    <a:pt x="247310" y="2857144"/>
                  </a:lnTo>
                  <a:lnTo>
                    <a:pt x="250793" y="2849929"/>
                  </a:lnTo>
                  <a:lnTo>
                    <a:pt x="250793" y="2856262"/>
                  </a:lnTo>
                  <a:lnTo>
                    <a:pt x="250793" y="2862470"/>
                  </a:lnTo>
                  <a:lnTo>
                    <a:pt x="250793" y="2868556"/>
                  </a:lnTo>
                  <a:lnTo>
                    <a:pt x="254277" y="2861542"/>
                  </a:lnTo>
                  <a:lnTo>
                    <a:pt x="257760" y="2854563"/>
                  </a:lnTo>
                  <a:lnTo>
                    <a:pt x="261243" y="2847617"/>
                  </a:lnTo>
                  <a:lnTo>
                    <a:pt x="264726" y="2840706"/>
                  </a:lnTo>
                  <a:lnTo>
                    <a:pt x="264726" y="2846884"/>
                  </a:lnTo>
                  <a:lnTo>
                    <a:pt x="268210" y="2840057"/>
                  </a:lnTo>
                  <a:lnTo>
                    <a:pt x="271693" y="2833263"/>
                  </a:lnTo>
                  <a:lnTo>
                    <a:pt x="275176" y="2826501"/>
                  </a:lnTo>
                  <a:lnTo>
                    <a:pt x="278659" y="2819771"/>
                  </a:lnTo>
                  <a:lnTo>
                    <a:pt x="278659" y="2826030"/>
                  </a:lnTo>
                  <a:lnTo>
                    <a:pt x="278659" y="2832172"/>
                  </a:lnTo>
                  <a:lnTo>
                    <a:pt x="278659" y="2838201"/>
                  </a:lnTo>
                  <a:lnTo>
                    <a:pt x="282143" y="2831646"/>
                  </a:lnTo>
                  <a:lnTo>
                    <a:pt x="285626" y="2825121"/>
                  </a:lnTo>
                  <a:lnTo>
                    <a:pt x="289109" y="2818627"/>
                  </a:lnTo>
                  <a:lnTo>
                    <a:pt x="292592" y="2812162"/>
                  </a:lnTo>
                  <a:lnTo>
                    <a:pt x="292592" y="2818263"/>
                  </a:lnTo>
                  <a:lnTo>
                    <a:pt x="296075" y="2811872"/>
                  </a:lnTo>
                  <a:lnTo>
                    <a:pt x="299559" y="2805511"/>
                  </a:lnTo>
                  <a:lnTo>
                    <a:pt x="303042" y="2799178"/>
                  </a:lnTo>
                  <a:lnTo>
                    <a:pt x="306525" y="2792873"/>
                  </a:lnTo>
                  <a:lnTo>
                    <a:pt x="306525" y="2799037"/>
                  </a:lnTo>
                  <a:lnTo>
                    <a:pt x="310008" y="2792803"/>
                  </a:lnTo>
                  <a:lnTo>
                    <a:pt x="313492" y="2786597"/>
                  </a:lnTo>
                  <a:lnTo>
                    <a:pt x="316975" y="2780418"/>
                  </a:lnTo>
                  <a:lnTo>
                    <a:pt x="320458" y="2774267"/>
                  </a:lnTo>
                  <a:lnTo>
                    <a:pt x="320458" y="2780486"/>
                  </a:lnTo>
                  <a:lnTo>
                    <a:pt x="320458" y="2786597"/>
                  </a:lnTo>
                  <a:lnTo>
                    <a:pt x="320458" y="2792603"/>
                  </a:lnTo>
                  <a:lnTo>
                    <a:pt x="323941" y="2786597"/>
                  </a:lnTo>
                  <a:lnTo>
                    <a:pt x="327425" y="2780617"/>
                  </a:lnTo>
                  <a:lnTo>
                    <a:pt x="330908" y="2774663"/>
                  </a:lnTo>
                  <a:lnTo>
                    <a:pt x="334391" y="2768734"/>
                  </a:lnTo>
                  <a:lnTo>
                    <a:pt x="337874" y="2762831"/>
                  </a:lnTo>
                  <a:lnTo>
                    <a:pt x="341358" y="2756952"/>
                  </a:lnTo>
                  <a:lnTo>
                    <a:pt x="344841" y="2751099"/>
                  </a:lnTo>
                  <a:lnTo>
                    <a:pt x="348324" y="2745270"/>
                  </a:lnTo>
                  <a:lnTo>
                    <a:pt x="348324" y="2751472"/>
                  </a:lnTo>
                  <a:lnTo>
                    <a:pt x="348324" y="2757570"/>
                  </a:lnTo>
                  <a:lnTo>
                    <a:pt x="348324" y="2763567"/>
                  </a:lnTo>
                  <a:lnTo>
                    <a:pt x="348324" y="2769466"/>
                  </a:lnTo>
                  <a:lnTo>
                    <a:pt x="348324" y="2775269"/>
                  </a:lnTo>
                  <a:lnTo>
                    <a:pt x="348324" y="2780979"/>
                  </a:lnTo>
                  <a:lnTo>
                    <a:pt x="348324" y="2786597"/>
                  </a:lnTo>
                  <a:lnTo>
                    <a:pt x="348324" y="2792126"/>
                  </a:lnTo>
                  <a:lnTo>
                    <a:pt x="351807" y="2786597"/>
                  </a:lnTo>
                  <a:lnTo>
                    <a:pt x="355291" y="2781090"/>
                  </a:lnTo>
                  <a:lnTo>
                    <a:pt x="358774" y="2775605"/>
                  </a:lnTo>
                  <a:lnTo>
                    <a:pt x="362257" y="2770141"/>
                  </a:lnTo>
                  <a:lnTo>
                    <a:pt x="365740" y="2764698"/>
                  </a:lnTo>
                  <a:lnTo>
                    <a:pt x="369224" y="2759277"/>
                  </a:lnTo>
                  <a:lnTo>
                    <a:pt x="372707" y="2753878"/>
                  </a:lnTo>
                  <a:lnTo>
                    <a:pt x="376190" y="2748499"/>
                  </a:lnTo>
                  <a:lnTo>
                    <a:pt x="376190" y="2754195"/>
                  </a:lnTo>
                  <a:lnTo>
                    <a:pt x="376190" y="2759803"/>
                  </a:lnTo>
                  <a:lnTo>
                    <a:pt x="376190" y="2765325"/>
                  </a:lnTo>
                  <a:lnTo>
                    <a:pt x="376190" y="2770764"/>
                  </a:lnTo>
                  <a:lnTo>
                    <a:pt x="376190" y="2776121"/>
                  </a:lnTo>
                  <a:lnTo>
                    <a:pt x="376190" y="2781398"/>
                  </a:lnTo>
                  <a:lnTo>
                    <a:pt x="376190" y="2786597"/>
                  </a:lnTo>
                  <a:lnTo>
                    <a:pt x="379673" y="2781446"/>
                  </a:lnTo>
                  <a:lnTo>
                    <a:pt x="383157" y="2776314"/>
                  </a:lnTo>
                  <a:lnTo>
                    <a:pt x="386640" y="2771202"/>
                  </a:lnTo>
                  <a:lnTo>
                    <a:pt x="390123" y="2766107"/>
                  </a:lnTo>
                  <a:lnTo>
                    <a:pt x="390123" y="2771342"/>
                  </a:lnTo>
                  <a:lnTo>
                    <a:pt x="393606" y="2766294"/>
                  </a:lnTo>
                  <a:lnTo>
                    <a:pt x="397090" y="2761264"/>
                  </a:lnTo>
                  <a:lnTo>
                    <a:pt x="400573" y="2756253"/>
                  </a:lnTo>
                  <a:lnTo>
                    <a:pt x="404056" y="2751260"/>
                  </a:lnTo>
                  <a:lnTo>
                    <a:pt x="404056" y="2756526"/>
                  </a:lnTo>
                  <a:lnTo>
                    <a:pt x="404056" y="2761717"/>
                  </a:lnTo>
                  <a:lnTo>
                    <a:pt x="404056" y="2766834"/>
                  </a:lnTo>
                  <a:lnTo>
                    <a:pt x="404056" y="2771879"/>
                  </a:lnTo>
                  <a:lnTo>
                    <a:pt x="404056" y="2776854"/>
                  </a:lnTo>
                  <a:lnTo>
                    <a:pt x="404056" y="2781759"/>
                  </a:lnTo>
                  <a:lnTo>
                    <a:pt x="404056" y="2786597"/>
                  </a:lnTo>
                  <a:lnTo>
                    <a:pt x="404056" y="2791369"/>
                  </a:lnTo>
                  <a:lnTo>
                    <a:pt x="404056" y="2796075"/>
                  </a:lnTo>
                  <a:lnTo>
                    <a:pt x="407539" y="2791328"/>
                  </a:lnTo>
                  <a:lnTo>
                    <a:pt x="411023" y="2786597"/>
                  </a:lnTo>
                  <a:lnTo>
                    <a:pt x="414506" y="2781882"/>
                  </a:lnTo>
                  <a:lnTo>
                    <a:pt x="417989" y="2777183"/>
                  </a:lnTo>
                  <a:lnTo>
                    <a:pt x="417989" y="2781922"/>
                  </a:lnTo>
                  <a:lnTo>
                    <a:pt x="421472" y="2777262"/>
                  </a:lnTo>
                  <a:lnTo>
                    <a:pt x="424956" y="2772617"/>
                  </a:lnTo>
                  <a:lnTo>
                    <a:pt x="428439" y="2767989"/>
                  </a:lnTo>
                  <a:lnTo>
                    <a:pt x="431922" y="2763375"/>
                  </a:lnTo>
                  <a:lnTo>
                    <a:pt x="435405" y="2758777"/>
                  </a:lnTo>
                  <a:lnTo>
                    <a:pt x="438889" y="2754195"/>
                  </a:lnTo>
                  <a:lnTo>
                    <a:pt x="442372" y="2749627"/>
                  </a:lnTo>
                  <a:lnTo>
                    <a:pt x="445855" y="2745075"/>
                  </a:lnTo>
                  <a:lnTo>
                    <a:pt x="445855" y="2749931"/>
                  </a:lnTo>
                  <a:lnTo>
                    <a:pt x="449338" y="2745416"/>
                  </a:lnTo>
                  <a:lnTo>
                    <a:pt x="452822" y="2740915"/>
                  </a:lnTo>
                  <a:lnTo>
                    <a:pt x="456305" y="2736429"/>
                  </a:lnTo>
                  <a:lnTo>
                    <a:pt x="459788" y="2731958"/>
                  </a:lnTo>
                  <a:lnTo>
                    <a:pt x="459788" y="2736836"/>
                  </a:lnTo>
                  <a:lnTo>
                    <a:pt x="463271" y="2732401"/>
                  </a:lnTo>
                  <a:lnTo>
                    <a:pt x="466755" y="2727979"/>
                  </a:lnTo>
                  <a:lnTo>
                    <a:pt x="470238" y="2723572"/>
                  </a:lnTo>
                  <a:lnTo>
                    <a:pt x="473721" y="2719179"/>
                  </a:lnTo>
                  <a:lnTo>
                    <a:pt x="473721" y="2724077"/>
                  </a:lnTo>
                  <a:lnTo>
                    <a:pt x="473721" y="2728913"/>
                  </a:lnTo>
                  <a:lnTo>
                    <a:pt x="473721" y="2733687"/>
                  </a:lnTo>
                  <a:lnTo>
                    <a:pt x="473721" y="2738401"/>
                  </a:lnTo>
                  <a:lnTo>
                    <a:pt x="477204" y="2734102"/>
                  </a:lnTo>
                  <a:lnTo>
                    <a:pt x="480688" y="2729817"/>
                  </a:lnTo>
                  <a:lnTo>
                    <a:pt x="484171" y="2725545"/>
                  </a:lnTo>
                  <a:lnTo>
                    <a:pt x="487654" y="2721286"/>
                  </a:lnTo>
                  <a:lnTo>
                    <a:pt x="487654" y="2726019"/>
                  </a:lnTo>
                  <a:lnTo>
                    <a:pt x="487654" y="2730693"/>
                  </a:lnTo>
                  <a:lnTo>
                    <a:pt x="487654" y="2735310"/>
                  </a:lnTo>
                  <a:lnTo>
                    <a:pt x="487654" y="2739871"/>
                  </a:lnTo>
                  <a:lnTo>
                    <a:pt x="487654" y="2744376"/>
                  </a:lnTo>
                  <a:lnTo>
                    <a:pt x="487654" y="2748827"/>
                  </a:lnTo>
                  <a:lnTo>
                    <a:pt x="487654" y="2753225"/>
                  </a:lnTo>
                  <a:lnTo>
                    <a:pt x="487654" y="2757570"/>
                  </a:lnTo>
                  <a:lnTo>
                    <a:pt x="487654" y="2761864"/>
                  </a:lnTo>
                  <a:lnTo>
                    <a:pt x="487654" y="2766107"/>
                  </a:lnTo>
                  <a:lnTo>
                    <a:pt x="487654" y="2770301"/>
                  </a:lnTo>
                  <a:lnTo>
                    <a:pt x="491137" y="2766257"/>
                  </a:lnTo>
                  <a:lnTo>
                    <a:pt x="494621" y="2762224"/>
                  </a:lnTo>
                  <a:lnTo>
                    <a:pt x="498104" y="2758204"/>
                  </a:lnTo>
                  <a:lnTo>
                    <a:pt x="501587" y="2754195"/>
                  </a:lnTo>
                  <a:lnTo>
                    <a:pt x="505070" y="2750197"/>
                  </a:lnTo>
                  <a:lnTo>
                    <a:pt x="508554" y="2746212"/>
                  </a:lnTo>
                  <a:lnTo>
                    <a:pt x="512037" y="2742237"/>
                  </a:lnTo>
                  <a:lnTo>
                    <a:pt x="515520" y="2738275"/>
                  </a:lnTo>
                  <a:lnTo>
                    <a:pt x="515520" y="2742556"/>
                  </a:lnTo>
                  <a:lnTo>
                    <a:pt x="515520" y="2746789"/>
                  </a:lnTo>
                  <a:lnTo>
                    <a:pt x="515520" y="2750973"/>
                  </a:lnTo>
                  <a:lnTo>
                    <a:pt x="515520" y="2755110"/>
                  </a:lnTo>
                  <a:lnTo>
                    <a:pt x="515520" y="2759201"/>
                  </a:lnTo>
                  <a:lnTo>
                    <a:pt x="515520" y="2763246"/>
                  </a:lnTo>
                  <a:lnTo>
                    <a:pt x="519003" y="2759392"/>
                  </a:lnTo>
                  <a:lnTo>
                    <a:pt x="522487" y="2755549"/>
                  </a:lnTo>
                  <a:lnTo>
                    <a:pt x="525970" y="2751716"/>
                  </a:lnTo>
                  <a:lnTo>
                    <a:pt x="529453" y="2747894"/>
                  </a:lnTo>
                  <a:lnTo>
                    <a:pt x="529453" y="2751957"/>
                  </a:lnTo>
                  <a:lnTo>
                    <a:pt x="529453" y="2755975"/>
                  </a:lnTo>
                  <a:lnTo>
                    <a:pt x="529453" y="2759949"/>
                  </a:lnTo>
                  <a:lnTo>
                    <a:pt x="529453" y="2763880"/>
                  </a:lnTo>
                  <a:lnTo>
                    <a:pt x="529453" y="2767769"/>
                  </a:lnTo>
                  <a:lnTo>
                    <a:pt x="529453" y="2771615"/>
                  </a:lnTo>
                  <a:lnTo>
                    <a:pt x="529453" y="2775421"/>
                  </a:lnTo>
                  <a:lnTo>
                    <a:pt x="529453" y="2779186"/>
                  </a:lnTo>
                  <a:lnTo>
                    <a:pt x="529453" y="2782911"/>
                  </a:lnTo>
                  <a:lnTo>
                    <a:pt x="529453" y="2786597"/>
                  </a:lnTo>
                  <a:lnTo>
                    <a:pt x="529453" y="2790244"/>
                  </a:lnTo>
                  <a:lnTo>
                    <a:pt x="529453" y="2793854"/>
                  </a:lnTo>
                  <a:lnTo>
                    <a:pt x="529453" y="2797426"/>
                  </a:lnTo>
                  <a:lnTo>
                    <a:pt x="529453" y="2800961"/>
                  </a:lnTo>
                  <a:lnTo>
                    <a:pt x="529453" y="2804460"/>
                  </a:lnTo>
                  <a:lnTo>
                    <a:pt x="529453" y="2807923"/>
                  </a:lnTo>
                  <a:lnTo>
                    <a:pt x="529453" y="2811351"/>
                  </a:lnTo>
                  <a:lnTo>
                    <a:pt x="529453" y="2814745"/>
                  </a:lnTo>
                  <a:lnTo>
                    <a:pt x="529453" y="2818104"/>
                  </a:lnTo>
                  <a:lnTo>
                    <a:pt x="529453" y="2821430"/>
                  </a:lnTo>
                  <a:lnTo>
                    <a:pt x="532936" y="2817907"/>
                  </a:lnTo>
                  <a:lnTo>
                    <a:pt x="536420" y="2814394"/>
                  </a:lnTo>
                  <a:lnTo>
                    <a:pt x="539903" y="2810889"/>
                  </a:lnTo>
                  <a:lnTo>
                    <a:pt x="543386" y="2807393"/>
                  </a:lnTo>
                  <a:lnTo>
                    <a:pt x="546869" y="2803905"/>
                  </a:lnTo>
                  <a:lnTo>
                    <a:pt x="550353" y="2800426"/>
                  </a:lnTo>
                  <a:lnTo>
                    <a:pt x="553836" y="2796956"/>
                  </a:lnTo>
                  <a:lnTo>
                    <a:pt x="557319" y="2793495"/>
                  </a:lnTo>
                  <a:lnTo>
                    <a:pt x="557319" y="2796892"/>
                  </a:lnTo>
                  <a:lnTo>
                    <a:pt x="557319" y="2800257"/>
                  </a:lnTo>
                  <a:lnTo>
                    <a:pt x="557319" y="2803589"/>
                  </a:lnTo>
                  <a:lnTo>
                    <a:pt x="557319" y="2806888"/>
                  </a:lnTo>
                  <a:lnTo>
                    <a:pt x="557319" y="2810155"/>
                  </a:lnTo>
                  <a:lnTo>
                    <a:pt x="557319" y="2813391"/>
                  </a:lnTo>
                  <a:lnTo>
                    <a:pt x="557319" y="2816596"/>
                  </a:lnTo>
                  <a:lnTo>
                    <a:pt x="557319" y="2819771"/>
                  </a:lnTo>
                  <a:lnTo>
                    <a:pt x="557319" y="2822915"/>
                  </a:lnTo>
                  <a:lnTo>
                    <a:pt x="557319" y="2826030"/>
                  </a:lnTo>
                  <a:lnTo>
                    <a:pt x="560802" y="2822701"/>
                  </a:lnTo>
                  <a:lnTo>
                    <a:pt x="564286" y="2819381"/>
                  </a:lnTo>
                  <a:lnTo>
                    <a:pt x="567769" y="2816068"/>
                  </a:lnTo>
                  <a:lnTo>
                    <a:pt x="571252" y="2812762"/>
                  </a:lnTo>
                  <a:lnTo>
                    <a:pt x="571252" y="2815895"/>
                  </a:lnTo>
                  <a:lnTo>
                    <a:pt x="571252" y="2818999"/>
                  </a:lnTo>
                  <a:lnTo>
                    <a:pt x="571252" y="2822075"/>
                  </a:lnTo>
                  <a:lnTo>
                    <a:pt x="571252" y="2825121"/>
                  </a:lnTo>
                  <a:lnTo>
                    <a:pt x="571252" y="2828140"/>
                  </a:lnTo>
                  <a:lnTo>
                    <a:pt x="571252" y="2831132"/>
                  </a:lnTo>
                  <a:lnTo>
                    <a:pt x="571252" y="2834096"/>
                  </a:lnTo>
                  <a:lnTo>
                    <a:pt x="571252" y="2837033"/>
                  </a:lnTo>
                  <a:lnTo>
                    <a:pt x="571252" y="2839944"/>
                  </a:lnTo>
                  <a:lnTo>
                    <a:pt x="571252" y="2842829"/>
                  </a:lnTo>
                  <a:lnTo>
                    <a:pt x="571252" y="2845688"/>
                  </a:lnTo>
                  <a:lnTo>
                    <a:pt x="571252" y="2848521"/>
                  </a:lnTo>
                  <a:lnTo>
                    <a:pt x="571252" y="2851330"/>
                  </a:lnTo>
                  <a:lnTo>
                    <a:pt x="571252" y="2854114"/>
                  </a:lnTo>
                  <a:lnTo>
                    <a:pt x="574735" y="2850974"/>
                  </a:lnTo>
                  <a:lnTo>
                    <a:pt x="578218" y="2847841"/>
                  </a:lnTo>
                  <a:lnTo>
                    <a:pt x="581702" y="2844715"/>
                  </a:lnTo>
                  <a:lnTo>
                    <a:pt x="585185" y="2841596"/>
                  </a:lnTo>
                  <a:lnTo>
                    <a:pt x="588668" y="2838483"/>
                  </a:lnTo>
                  <a:lnTo>
                    <a:pt x="592151" y="2835378"/>
                  </a:lnTo>
                  <a:lnTo>
                    <a:pt x="595635" y="2832279"/>
                  </a:lnTo>
                  <a:lnTo>
                    <a:pt x="599118" y="2851265"/>
                  </a:lnTo>
                  <a:lnTo>
                    <a:pt x="602601" y="2848260"/>
                  </a:lnTo>
                  <a:lnTo>
                    <a:pt x="606084" y="2845262"/>
                  </a:lnTo>
                  <a:lnTo>
                    <a:pt x="609568" y="2842270"/>
                  </a:lnTo>
                  <a:lnTo>
                    <a:pt x="613051" y="2839285"/>
                  </a:lnTo>
                  <a:lnTo>
                    <a:pt x="613051" y="2841979"/>
                  </a:lnTo>
                  <a:lnTo>
                    <a:pt x="613051" y="2844651"/>
                  </a:lnTo>
                  <a:lnTo>
                    <a:pt x="616534" y="2841691"/>
                  </a:lnTo>
                  <a:lnTo>
                    <a:pt x="620017" y="2838737"/>
                  </a:lnTo>
                  <a:lnTo>
                    <a:pt x="623501" y="2835789"/>
                  </a:lnTo>
                  <a:lnTo>
                    <a:pt x="626984" y="2832848"/>
                  </a:lnTo>
                  <a:lnTo>
                    <a:pt x="626984" y="2835535"/>
                  </a:lnTo>
                  <a:lnTo>
                    <a:pt x="630467" y="2832609"/>
                  </a:lnTo>
                  <a:lnTo>
                    <a:pt x="633950" y="2829689"/>
                  </a:lnTo>
                  <a:lnTo>
                    <a:pt x="637434" y="2826775"/>
                  </a:lnTo>
                  <a:lnTo>
                    <a:pt x="640917" y="2823866"/>
                  </a:lnTo>
                  <a:lnTo>
                    <a:pt x="640917" y="2826569"/>
                  </a:lnTo>
                  <a:lnTo>
                    <a:pt x="644400" y="2823676"/>
                  </a:lnTo>
                  <a:lnTo>
                    <a:pt x="647883" y="2820788"/>
                  </a:lnTo>
                  <a:lnTo>
                    <a:pt x="651367" y="2817907"/>
                  </a:lnTo>
                  <a:lnTo>
                    <a:pt x="654850" y="2815032"/>
                  </a:lnTo>
                  <a:lnTo>
                    <a:pt x="654850" y="2817748"/>
                  </a:lnTo>
                  <a:lnTo>
                    <a:pt x="654850" y="2820442"/>
                  </a:lnTo>
                  <a:lnTo>
                    <a:pt x="654850" y="2823115"/>
                  </a:lnTo>
                  <a:lnTo>
                    <a:pt x="654850" y="2825766"/>
                  </a:lnTo>
                  <a:lnTo>
                    <a:pt x="654850" y="2828396"/>
                  </a:lnTo>
                  <a:lnTo>
                    <a:pt x="654850" y="2831005"/>
                  </a:lnTo>
                  <a:lnTo>
                    <a:pt x="654850" y="2833593"/>
                  </a:lnTo>
                  <a:lnTo>
                    <a:pt x="654850" y="2836161"/>
                  </a:lnTo>
                  <a:lnTo>
                    <a:pt x="654850" y="2838709"/>
                  </a:lnTo>
                  <a:lnTo>
                    <a:pt x="654850" y="2841236"/>
                  </a:lnTo>
                  <a:lnTo>
                    <a:pt x="654850" y="2843744"/>
                  </a:lnTo>
                  <a:lnTo>
                    <a:pt x="654850" y="2846232"/>
                  </a:lnTo>
                  <a:lnTo>
                    <a:pt x="658333" y="2843466"/>
                  </a:lnTo>
                  <a:lnTo>
                    <a:pt x="661816" y="2840706"/>
                  </a:lnTo>
                  <a:lnTo>
                    <a:pt x="665300" y="2837950"/>
                  </a:lnTo>
                  <a:lnTo>
                    <a:pt x="668783" y="2835201"/>
                  </a:lnTo>
                  <a:lnTo>
                    <a:pt x="668783" y="2837703"/>
                  </a:lnTo>
                  <a:lnTo>
                    <a:pt x="668783" y="2840185"/>
                  </a:lnTo>
                  <a:lnTo>
                    <a:pt x="668783" y="2842649"/>
                  </a:lnTo>
                  <a:lnTo>
                    <a:pt x="672266" y="2839929"/>
                  </a:lnTo>
                  <a:lnTo>
                    <a:pt x="675749" y="2837214"/>
                  </a:lnTo>
                  <a:lnTo>
                    <a:pt x="679233" y="2834504"/>
                  </a:lnTo>
                  <a:lnTo>
                    <a:pt x="682716" y="2831800"/>
                  </a:lnTo>
                  <a:lnTo>
                    <a:pt x="682716" y="2834276"/>
                  </a:lnTo>
                  <a:lnTo>
                    <a:pt x="686199" y="2831585"/>
                  </a:lnTo>
                  <a:lnTo>
                    <a:pt x="689682" y="2828898"/>
                  </a:lnTo>
                  <a:lnTo>
                    <a:pt x="693166" y="2826217"/>
                  </a:lnTo>
                  <a:lnTo>
                    <a:pt x="696649" y="2823541"/>
                  </a:lnTo>
                  <a:lnTo>
                    <a:pt x="696649" y="2826030"/>
                  </a:lnTo>
                  <a:lnTo>
                    <a:pt x="696649" y="2828501"/>
                  </a:lnTo>
                  <a:lnTo>
                    <a:pt x="700132" y="2825845"/>
                  </a:lnTo>
                  <a:lnTo>
                    <a:pt x="703615" y="2823194"/>
                  </a:lnTo>
                  <a:lnTo>
                    <a:pt x="707099" y="2820548"/>
                  </a:lnTo>
                  <a:lnTo>
                    <a:pt x="710582" y="2832530"/>
                  </a:lnTo>
                  <a:lnTo>
                    <a:pt x="714065" y="2829938"/>
                  </a:lnTo>
                  <a:lnTo>
                    <a:pt x="717548" y="2827352"/>
                  </a:lnTo>
                  <a:lnTo>
                    <a:pt x="721032" y="2824770"/>
                  </a:lnTo>
                  <a:lnTo>
                    <a:pt x="724515" y="2822192"/>
                  </a:lnTo>
                  <a:lnTo>
                    <a:pt x="724515" y="2824596"/>
                  </a:lnTo>
                  <a:lnTo>
                    <a:pt x="724515" y="2826983"/>
                  </a:lnTo>
                  <a:lnTo>
                    <a:pt x="727998" y="2824424"/>
                  </a:lnTo>
                  <a:lnTo>
                    <a:pt x="731481" y="2821870"/>
                  </a:lnTo>
                  <a:lnTo>
                    <a:pt x="734965" y="2819321"/>
                  </a:lnTo>
                  <a:lnTo>
                    <a:pt x="738448" y="2816777"/>
                  </a:lnTo>
                  <a:lnTo>
                    <a:pt x="738448" y="2819174"/>
                  </a:lnTo>
                  <a:lnTo>
                    <a:pt x="738448" y="2821554"/>
                  </a:lnTo>
                  <a:lnTo>
                    <a:pt x="738448" y="2823918"/>
                  </a:lnTo>
                  <a:lnTo>
                    <a:pt x="738448" y="2826264"/>
                  </a:lnTo>
                  <a:lnTo>
                    <a:pt x="738448" y="2828594"/>
                  </a:lnTo>
                  <a:lnTo>
                    <a:pt x="738448" y="2830907"/>
                  </a:lnTo>
                  <a:lnTo>
                    <a:pt x="741931" y="2828408"/>
                  </a:lnTo>
                  <a:lnTo>
                    <a:pt x="745414" y="2825914"/>
                  </a:lnTo>
                  <a:lnTo>
                    <a:pt x="748898" y="2823424"/>
                  </a:lnTo>
                  <a:lnTo>
                    <a:pt x="752381" y="2820939"/>
                  </a:lnTo>
                  <a:lnTo>
                    <a:pt x="752381" y="2823263"/>
                  </a:lnTo>
                  <a:lnTo>
                    <a:pt x="752381" y="2825570"/>
                  </a:lnTo>
                  <a:lnTo>
                    <a:pt x="755864" y="2823103"/>
                  </a:lnTo>
                  <a:lnTo>
                    <a:pt x="759347" y="2820639"/>
                  </a:lnTo>
                  <a:lnTo>
                    <a:pt x="762831" y="2818180"/>
                  </a:lnTo>
                  <a:lnTo>
                    <a:pt x="766314" y="2815725"/>
                  </a:lnTo>
                  <a:lnTo>
                    <a:pt x="766314" y="2818043"/>
                  </a:lnTo>
                  <a:lnTo>
                    <a:pt x="766314" y="2820345"/>
                  </a:lnTo>
                  <a:lnTo>
                    <a:pt x="766314" y="2822631"/>
                  </a:lnTo>
                  <a:lnTo>
                    <a:pt x="766314" y="2824901"/>
                  </a:lnTo>
                  <a:lnTo>
                    <a:pt x="769797" y="2822476"/>
                  </a:lnTo>
                  <a:lnTo>
                    <a:pt x="773280" y="2820055"/>
                  </a:lnTo>
                  <a:lnTo>
                    <a:pt x="776764" y="2817639"/>
                  </a:lnTo>
                  <a:lnTo>
                    <a:pt x="780247" y="2815226"/>
                  </a:lnTo>
                  <a:lnTo>
                    <a:pt x="783730" y="2812818"/>
                  </a:lnTo>
                  <a:lnTo>
                    <a:pt x="787213" y="2810414"/>
                  </a:lnTo>
                  <a:lnTo>
                    <a:pt x="790697" y="2808014"/>
                  </a:lnTo>
                  <a:lnTo>
                    <a:pt x="794180" y="2805618"/>
                  </a:lnTo>
                  <a:lnTo>
                    <a:pt x="794180" y="2807923"/>
                  </a:lnTo>
                  <a:lnTo>
                    <a:pt x="794180" y="2810212"/>
                  </a:lnTo>
                  <a:lnTo>
                    <a:pt x="794180" y="2812486"/>
                  </a:lnTo>
                  <a:lnTo>
                    <a:pt x="794180" y="2814745"/>
                  </a:lnTo>
                  <a:lnTo>
                    <a:pt x="797663" y="2812377"/>
                  </a:lnTo>
                  <a:lnTo>
                    <a:pt x="801146" y="2810014"/>
                  </a:lnTo>
                  <a:lnTo>
                    <a:pt x="804630" y="2807654"/>
                  </a:lnTo>
                  <a:lnTo>
                    <a:pt x="808113" y="2805299"/>
                  </a:lnTo>
                  <a:lnTo>
                    <a:pt x="808113" y="2807566"/>
                  </a:lnTo>
                  <a:lnTo>
                    <a:pt x="811596" y="2805221"/>
                  </a:lnTo>
                  <a:lnTo>
                    <a:pt x="815079" y="2802879"/>
                  </a:lnTo>
                  <a:lnTo>
                    <a:pt x="818563" y="2800542"/>
                  </a:lnTo>
                  <a:lnTo>
                    <a:pt x="822046" y="2800484"/>
                  </a:lnTo>
                  <a:lnTo>
                    <a:pt x="825529" y="2798160"/>
                  </a:lnTo>
                  <a:lnTo>
                    <a:pt x="829012" y="2795840"/>
                  </a:lnTo>
                  <a:lnTo>
                    <a:pt x="832496" y="2793523"/>
                  </a:lnTo>
                  <a:lnTo>
                    <a:pt x="835979" y="2791211"/>
                  </a:lnTo>
                  <a:lnTo>
                    <a:pt x="835979" y="2793495"/>
                  </a:lnTo>
                  <a:lnTo>
                    <a:pt x="835979" y="2795764"/>
                  </a:lnTo>
                  <a:lnTo>
                    <a:pt x="835979" y="2798018"/>
                  </a:lnTo>
                  <a:lnTo>
                    <a:pt x="839462" y="2795726"/>
                  </a:lnTo>
                  <a:lnTo>
                    <a:pt x="842945" y="2793438"/>
                  </a:lnTo>
                  <a:lnTo>
                    <a:pt x="846429" y="2791154"/>
                  </a:lnTo>
                  <a:lnTo>
                    <a:pt x="849912" y="2788874"/>
                  </a:lnTo>
                  <a:lnTo>
                    <a:pt x="849912" y="2791136"/>
                  </a:lnTo>
                  <a:lnTo>
                    <a:pt x="853395" y="2788864"/>
                  </a:lnTo>
                  <a:lnTo>
                    <a:pt x="856878" y="2786597"/>
                  </a:lnTo>
                  <a:lnTo>
                    <a:pt x="860361" y="2784333"/>
                  </a:lnTo>
                  <a:lnTo>
                    <a:pt x="863845" y="2782073"/>
                  </a:lnTo>
                  <a:lnTo>
                    <a:pt x="867328" y="2779817"/>
                  </a:lnTo>
                  <a:lnTo>
                    <a:pt x="870811" y="2777564"/>
                  </a:lnTo>
                  <a:lnTo>
                    <a:pt x="874294" y="2775315"/>
                  </a:lnTo>
                  <a:lnTo>
                    <a:pt x="877778" y="2773070"/>
                  </a:lnTo>
                  <a:lnTo>
                    <a:pt x="877778" y="2775361"/>
                  </a:lnTo>
                  <a:lnTo>
                    <a:pt x="877778" y="2777637"/>
                  </a:lnTo>
                  <a:lnTo>
                    <a:pt x="877778" y="2779899"/>
                  </a:lnTo>
                  <a:lnTo>
                    <a:pt x="877778" y="2782146"/>
                  </a:lnTo>
                  <a:lnTo>
                    <a:pt x="877778" y="2784378"/>
                  </a:lnTo>
                  <a:lnTo>
                    <a:pt x="877778" y="2786597"/>
                  </a:lnTo>
                  <a:lnTo>
                    <a:pt x="877778" y="2788802"/>
                  </a:lnTo>
                  <a:lnTo>
                    <a:pt x="881261" y="2786597"/>
                  </a:lnTo>
                  <a:lnTo>
                    <a:pt x="884744" y="2784396"/>
                  </a:lnTo>
                  <a:lnTo>
                    <a:pt x="888227" y="2782198"/>
                  </a:lnTo>
                  <a:lnTo>
                    <a:pt x="891711" y="2780004"/>
                  </a:lnTo>
                  <a:lnTo>
                    <a:pt x="891711" y="2782216"/>
                  </a:lnTo>
                  <a:lnTo>
                    <a:pt x="891711" y="2784413"/>
                  </a:lnTo>
                  <a:lnTo>
                    <a:pt x="891711" y="2786597"/>
                  </a:lnTo>
                  <a:lnTo>
                    <a:pt x="895194" y="2784422"/>
                  </a:lnTo>
                  <a:lnTo>
                    <a:pt x="898677" y="2782250"/>
                  </a:lnTo>
                  <a:lnTo>
                    <a:pt x="902160" y="2780081"/>
                  </a:lnTo>
                  <a:lnTo>
                    <a:pt x="905644" y="2777916"/>
                  </a:lnTo>
                  <a:lnTo>
                    <a:pt x="905644" y="2780107"/>
                  </a:lnTo>
                  <a:lnTo>
                    <a:pt x="905644" y="2782283"/>
                  </a:lnTo>
                  <a:lnTo>
                    <a:pt x="905644" y="2784447"/>
                  </a:lnTo>
                  <a:lnTo>
                    <a:pt x="905644" y="2786597"/>
                  </a:lnTo>
                  <a:lnTo>
                    <a:pt x="905644" y="2788734"/>
                  </a:lnTo>
                  <a:lnTo>
                    <a:pt x="905644" y="2790858"/>
                  </a:lnTo>
                  <a:lnTo>
                    <a:pt x="905644" y="2792969"/>
                  </a:lnTo>
                  <a:lnTo>
                    <a:pt x="905644" y="2795067"/>
                  </a:lnTo>
                  <a:lnTo>
                    <a:pt x="909127" y="2792945"/>
                  </a:lnTo>
                  <a:lnTo>
                    <a:pt x="912610" y="2790826"/>
                  </a:lnTo>
                  <a:lnTo>
                    <a:pt x="916093" y="2788710"/>
                  </a:lnTo>
                  <a:lnTo>
                    <a:pt x="919577" y="2786597"/>
                  </a:lnTo>
                  <a:lnTo>
                    <a:pt x="923060" y="2784488"/>
                  </a:lnTo>
                  <a:lnTo>
                    <a:pt x="926543" y="2782381"/>
                  </a:lnTo>
                  <a:lnTo>
                    <a:pt x="930026" y="2780278"/>
                  </a:lnTo>
                  <a:lnTo>
                    <a:pt x="933510" y="2778178"/>
                  </a:lnTo>
                  <a:lnTo>
                    <a:pt x="933510" y="2780302"/>
                  </a:lnTo>
                  <a:lnTo>
                    <a:pt x="933510" y="2782413"/>
                  </a:lnTo>
                  <a:lnTo>
                    <a:pt x="933510" y="2784511"/>
                  </a:lnTo>
                  <a:lnTo>
                    <a:pt x="933510" y="2786597"/>
                  </a:lnTo>
                  <a:lnTo>
                    <a:pt x="933510" y="2788670"/>
                  </a:lnTo>
                  <a:lnTo>
                    <a:pt x="936993" y="2786597"/>
                  </a:lnTo>
                  <a:lnTo>
                    <a:pt x="940476" y="2784527"/>
                  </a:lnTo>
                  <a:lnTo>
                    <a:pt x="943959" y="2782460"/>
                  </a:lnTo>
                  <a:lnTo>
                    <a:pt x="947443" y="2780395"/>
                  </a:lnTo>
                  <a:lnTo>
                    <a:pt x="947443" y="2782475"/>
                  </a:lnTo>
                  <a:lnTo>
                    <a:pt x="947443" y="2784542"/>
                  </a:lnTo>
                  <a:lnTo>
                    <a:pt x="947443" y="2786597"/>
                  </a:lnTo>
                  <a:lnTo>
                    <a:pt x="947443" y="2788640"/>
                  </a:lnTo>
                  <a:lnTo>
                    <a:pt x="947443" y="2790671"/>
                  </a:lnTo>
                  <a:lnTo>
                    <a:pt x="947443" y="2792690"/>
                  </a:lnTo>
                  <a:lnTo>
                    <a:pt x="947443" y="2794698"/>
                  </a:lnTo>
                  <a:lnTo>
                    <a:pt x="947443" y="2796693"/>
                  </a:lnTo>
                  <a:lnTo>
                    <a:pt x="947443" y="2798678"/>
                  </a:lnTo>
                  <a:lnTo>
                    <a:pt x="947443" y="2800651"/>
                  </a:lnTo>
                  <a:lnTo>
                    <a:pt x="947443" y="2802612"/>
                  </a:lnTo>
                  <a:lnTo>
                    <a:pt x="947443" y="2804562"/>
                  </a:lnTo>
                  <a:lnTo>
                    <a:pt x="947443" y="2806501"/>
                  </a:lnTo>
                  <a:lnTo>
                    <a:pt x="947443" y="2808429"/>
                  </a:lnTo>
                  <a:lnTo>
                    <a:pt x="947443" y="2810346"/>
                  </a:lnTo>
                  <a:lnTo>
                    <a:pt x="947443" y="2812253"/>
                  </a:lnTo>
                  <a:lnTo>
                    <a:pt x="947443" y="2814148"/>
                  </a:lnTo>
                  <a:lnTo>
                    <a:pt x="947443" y="2816033"/>
                  </a:lnTo>
                  <a:lnTo>
                    <a:pt x="947443" y="2817907"/>
                  </a:lnTo>
                  <a:lnTo>
                    <a:pt x="947443" y="2819771"/>
                  </a:lnTo>
                  <a:lnTo>
                    <a:pt x="947443" y="2821624"/>
                  </a:lnTo>
                  <a:lnTo>
                    <a:pt x="947443" y="2823467"/>
                  </a:lnTo>
                  <a:lnTo>
                    <a:pt x="947443" y="2825300"/>
                  </a:lnTo>
                  <a:lnTo>
                    <a:pt x="947443" y="2827122"/>
                  </a:lnTo>
                  <a:lnTo>
                    <a:pt x="947443" y="2828935"/>
                  </a:lnTo>
                  <a:lnTo>
                    <a:pt x="950926" y="2826983"/>
                  </a:lnTo>
                  <a:lnTo>
                    <a:pt x="954409" y="2825033"/>
                  </a:lnTo>
                  <a:lnTo>
                    <a:pt x="957892" y="2823086"/>
                  </a:lnTo>
                  <a:lnTo>
                    <a:pt x="961376" y="2821142"/>
                  </a:lnTo>
                  <a:lnTo>
                    <a:pt x="961376" y="2822961"/>
                  </a:lnTo>
                  <a:lnTo>
                    <a:pt x="961376" y="2824770"/>
                  </a:lnTo>
                  <a:lnTo>
                    <a:pt x="961376" y="2826569"/>
                  </a:lnTo>
                  <a:lnTo>
                    <a:pt x="964859" y="2824639"/>
                  </a:lnTo>
                  <a:lnTo>
                    <a:pt x="968342" y="2822713"/>
                  </a:lnTo>
                  <a:lnTo>
                    <a:pt x="971825" y="2820788"/>
                  </a:lnTo>
                  <a:lnTo>
                    <a:pt x="975309" y="2818867"/>
                  </a:lnTo>
                  <a:lnTo>
                    <a:pt x="975309" y="2820672"/>
                  </a:lnTo>
                  <a:lnTo>
                    <a:pt x="975309" y="2822468"/>
                  </a:lnTo>
                  <a:lnTo>
                    <a:pt x="975309" y="2824254"/>
                  </a:lnTo>
                  <a:lnTo>
                    <a:pt x="975309" y="2826030"/>
                  </a:lnTo>
                  <a:lnTo>
                    <a:pt x="975309" y="2827797"/>
                  </a:lnTo>
                  <a:lnTo>
                    <a:pt x="975309" y="2829554"/>
                  </a:lnTo>
                  <a:lnTo>
                    <a:pt x="975309" y="2831302"/>
                  </a:lnTo>
                  <a:lnTo>
                    <a:pt x="975309" y="2833040"/>
                  </a:lnTo>
                  <a:lnTo>
                    <a:pt x="975309" y="2834770"/>
                  </a:lnTo>
                  <a:lnTo>
                    <a:pt x="975309" y="2836490"/>
                  </a:lnTo>
                  <a:lnTo>
                    <a:pt x="975309" y="2838201"/>
                  </a:lnTo>
                  <a:lnTo>
                    <a:pt x="975309" y="2839903"/>
                  </a:lnTo>
                  <a:lnTo>
                    <a:pt x="975309" y="2841596"/>
                  </a:lnTo>
                  <a:lnTo>
                    <a:pt x="975309" y="2843280"/>
                  </a:lnTo>
                  <a:lnTo>
                    <a:pt x="978792" y="2841415"/>
                  </a:lnTo>
                  <a:lnTo>
                    <a:pt x="982275" y="2839553"/>
                  </a:lnTo>
                  <a:lnTo>
                    <a:pt x="985758" y="2837694"/>
                  </a:lnTo>
                  <a:lnTo>
                    <a:pt x="989242" y="2844201"/>
                  </a:lnTo>
                  <a:lnTo>
                    <a:pt x="992725" y="2842365"/>
                  </a:lnTo>
                  <a:lnTo>
                    <a:pt x="996208" y="2840531"/>
                  </a:lnTo>
                  <a:lnTo>
                    <a:pt x="999691" y="2838700"/>
                  </a:lnTo>
                  <a:lnTo>
                    <a:pt x="1003175" y="2836871"/>
                  </a:lnTo>
                  <a:lnTo>
                    <a:pt x="1006658" y="2835044"/>
                  </a:lnTo>
                  <a:lnTo>
                    <a:pt x="1010141" y="2833220"/>
                  </a:lnTo>
                  <a:lnTo>
                    <a:pt x="1013624" y="2831398"/>
                  </a:lnTo>
                  <a:lnTo>
                    <a:pt x="1017108" y="2829578"/>
                  </a:lnTo>
                  <a:lnTo>
                    <a:pt x="1017108" y="2831254"/>
                  </a:lnTo>
                  <a:lnTo>
                    <a:pt x="1017108" y="2832922"/>
                  </a:lnTo>
                  <a:lnTo>
                    <a:pt x="1017108" y="2834581"/>
                  </a:lnTo>
                  <a:lnTo>
                    <a:pt x="1020591" y="2832774"/>
                  </a:lnTo>
                  <a:lnTo>
                    <a:pt x="1024074" y="2830970"/>
                  </a:lnTo>
                  <a:lnTo>
                    <a:pt x="1027557" y="2829168"/>
                  </a:lnTo>
                  <a:lnTo>
                    <a:pt x="1031041" y="2827368"/>
                  </a:lnTo>
                  <a:lnTo>
                    <a:pt x="1031041" y="2829033"/>
                  </a:lnTo>
                  <a:lnTo>
                    <a:pt x="1031041" y="2830689"/>
                  </a:lnTo>
                  <a:lnTo>
                    <a:pt x="1031041" y="2832337"/>
                  </a:lnTo>
                  <a:lnTo>
                    <a:pt x="1031041" y="2833976"/>
                  </a:lnTo>
                  <a:lnTo>
                    <a:pt x="1031041" y="2835608"/>
                  </a:lnTo>
                  <a:lnTo>
                    <a:pt x="1031041" y="2837231"/>
                  </a:lnTo>
                  <a:lnTo>
                    <a:pt x="1031041" y="2838846"/>
                  </a:lnTo>
                  <a:lnTo>
                    <a:pt x="1031041" y="2840453"/>
                  </a:lnTo>
                  <a:lnTo>
                    <a:pt x="1031041" y="2842052"/>
                  </a:lnTo>
                  <a:lnTo>
                    <a:pt x="1031041" y="2843643"/>
                  </a:lnTo>
                  <a:lnTo>
                    <a:pt x="1031041" y="2845226"/>
                  </a:lnTo>
                  <a:lnTo>
                    <a:pt x="1031041" y="2846801"/>
                  </a:lnTo>
                  <a:lnTo>
                    <a:pt x="1031041" y="2848369"/>
                  </a:lnTo>
                  <a:lnTo>
                    <a:pt x="1031041" y="2849929"/>
                  </a:lnTo>
                  <a:lnTo>
                    <a:pt x="1031041" y="2851481"/>
                  </a:lnTo>
                  <a:lnTo>
                    <a:pt x="1031041" y="2853026"/>
                  </a:lnTo>
                  <a:lnTo>
                    <a:pt x="1031041" y="2854563"/>
                  </a:lnTo>
                  <a:lnTo>
                    <a:pt x="1031041" y="2856093"/>
                  </a:lnTo>
                  <a:lnTo>
                    <a:pt x="1034524" y="2854356"/>
                  </a:lnTo>
                  <a:lnTo>
                    <a:pt x="1038007" y="2852622"/>
                  </a:lnTo>
                  <a:lnTo>
                    <a:pt x="1041490" y="2850890"/>
                  </a:lnTo>
                  <a:lnTo>
                    <a:pt x="1044974" y="2849160"/>
                  </a:lnTo>
                  <a:lnTo>
                    <a:pt x="1044974" y="2850696"/>
                  </a:lnTo>
                  <a:lnTo>
                    <a:pt x="1044974" y="2852223"/>
                  </a:lnTo>
                  <a:lnTo>
                    <a:pt x="1044974" y="2853744"/>
                  </a:lnTo>
                  <a:lnTo>
                    <a:pt x="1044974" y="2855257"/>
                  </a:lnTo>
                  <a:lnTo>
                    <a:pt x="1044974" y="2856763"/>
                  </a:lnTo>
                  <a:lnTo>
                    <a:pt x="1048457" y="2855052"/>
                  </a:lnTo>
                  <a:lnTo>
                    <a:pt x="1051940" y="2853342"/>
                  </a:lnTo>
                  <a:lnTo>
                    <a:pt x="1055423" y="2851634"/>
                  </a:lnTo>
                  <a:lnTo>
                    <a:pt x="1058907" y="2849929"/>
                  </a:lnTo>
                  <a:lnTo>
                    <a:pt x="1058907" y="2851440"/>
                  </a:lnTo>
                  <a:lnTo>
                    <a:pt x="1058907" y="2852945"/>
                  </a:lnTo>
                  <a:lnTo>
                    <a:pt x="1058907" y="2854442"/>
                  </a:lnTo>
                  <a:lnTo>
                    <a:pt x="1058907" y="2855932"/>
                  </a:lnTo>
                  <a:lnTo>
                    <a:pt x="1058907" y="2857415"/>
                  </a:lnTo>
                  <a:lnTo>
                    <a:pt x="1058907" y="2858891"/>
                  </a:lnTo>
                  <a:lnTo>
                    <a:pt x="1058907" y="2860360"/>
                  </a:lnTo>
                  <a:lnTo>
                    <a:pt x="1058907" y="2861822"/>
                  </a:lnTo>
                  <a:lnTo>
                    <a:pt x="1058907" y="2863277"/>
                  </a:lnTo>
                  <a:lnTo>
                    <a:pt x="1058907" y="2864726"/>
                  </a:lnTo>
                  <a:lnTo>
                    <a:pt x="1058907" y="2866168"/>
                  </a:lnTo>
                  <a:lnTo>
                    <a:pt x="1058907" y="2867603"/>
                  </a:lnTo>
                  <a:lnTo>
                    <a:pt x="1058907" y="2869031"/>
                  </a:lnTo>
                  <a:lnTo>
                    <a:pt x="1058907" y="2870453"/>
                  </a:lnTo>
                  <a:lnTo>
                    <a:pt x="1062390" y="2868793"/>
                  </a:lnTo>
                  <a:lnTo>
                    <a:pt x="1065873" y="2867135"/>
                  </a:lnTo>
                  <a:lnTo>
                    <a:pt x="1069356" y="2865478"/>
                  </a:lnTo>
                  <a:lnTo>
                    <a:pt x="1072840" y="2863824"/>
                  </a:lnTo>
                  <a:lnTo>
                    <a:pt x="1072840" y="2865251"/>
                  </a:lnTo>
                  <a:lnTo>
                    <a:pt x="1076323" y="2863601"/>
                  </a:lnTo>
                  <a:lnTo>
                    <a:pt x="1079806" y="2861954"/>
                  </a:lnTo>
                  <a:lnTo>
                    <a:pt x="1083289" y="2860308"/>
                  </a:lnTo>
                  <a:lnTo>
                    <a:pt x="1086773" y="2858664"/>
                  </a:lnTo>
                  <a:lnTo>
                    <a:pt x="1086773" y="2860097"/>
                  </a:lnTo>
                  <a:lnTo>
                    <a:pt x="1090256" y="2858458"/>
                  </a:lnTo>
                  <a:lnTo>
                    <a:pt x="1093739" y="2856821"/>
                  </a:lnTo>
                  <a:lnTo>
                    <a:pt x="1097222" y="2855185"/>
                  </a:lnTo>
                  <a:lnTo>
                    <a:pt x="1100706" y="2853552"/>
                  </a:lnTo>
                  <a:lnTo>
                    <a:pt x="1100706" y="2854990"/>
                  </a:lnTo>
                  <a:lnTo>
                    <a:pt x="1100706" y="2856421"/>
                  </a:lnTo>
                  <a:lnTo>
                    <a:pt x="1100706" y="2857845"/>
                  </a:lnTo>
                  <a:lnTo>
                    <a:pt x="1100706" y="2859263"/>
                  </a:lnTo>
                  <a:lnTo>
                    <a:pt x="1104189" y="2857643"/>
                  </a:lnTo>
                  <a:lnTo>
                    <a:pt x="1107672" y="2856025"/>
                  </a:lnTo>
                  <a:lnTo>
                    <a:pt x="1111155" y="2854409"/>
                  </a:lnTo>
                  <a:lnTo>
                    <a:pt x="1114639" y="2852795"/>
                  </a:lnTo>
                  <a:lnTo>
                    <a:pt x="1114639" y="2854218"/>
                  </a:lnTo>
                  <a:lnTo>
                    <a:pt x="1114639" y="2855634"/>
                  </a:lnTo>
                  <a:lnTo>
                    <a:pt x="1114639" y="2857045"/>
                  </a:lnTo>
                  <a:lnTo>
                    <a:pt x="1114639" y="2858449"/>
                  </a:lnTo>
                  <a:lnTo>
                    <a:pt x="1114639" y="2859847"/>
                  </a:lnTo>
                  <a:lnTo>
                    <a:pt x="1118122" y="2858248"/>
                  </a:lnTo>
                  <a:lnTo>
                    <a:pt x="1121605" y="2856651"/>
                  </a:lnTo>
                  <a:lnTo>
                    <a:pt x="1125088" y="2855056"/>
                  </a:lnTo>
                  <a:lnTo>
                    <a:pt x="1128572" y="2853463"/>
                  </a:lnTo>
                  <a:lnTo>
                    <a:pt x="1128572" y="2854866"/>
                  </a:lnTo>
                  <a:lnTo>
                    <a:pt x="1128572" y="2856262"/>
                  </a:lnTo>
                  <a:lnTo>
                    <a:pt x="1128572" y="2857652"/>
                  </a:lnTo>
                  <a:lnTo>
                    <a:pt x="1128572" y="2859036"/>
                  </a:lnTo>
                  <a:lnTo>
                    <a:pt x="1128572" y="2860414"/>
                  </a:lnTo>
                  <a:lnTo>
                    <a:pt x="1128572" y="2861786"/>
                  </a:lnTo>
                  <a:lnTo>
                    <a:pt x="1128572" y="2863152"/>
                  </a:lnTo>
                  <a:lnTo>
                    <a:pt x="1128572" y="2864512"/>
                  </a:lnTo>
                  <a:lnTo>
                    <a:pt x="1132055" y="2862942"/>
                  </a:lnTo>
                  <a:lnTo>
                    <a:pt x="1135538" y="2861374"/>
                  </a:lnTo>
                  <a:lnTo>
                    <a:pt x="1139021" y="2859808"/>
                  </a:lnTo>
                  <a:lnTo>
                    <a:pt x="1142505" y="2858244"/>
                  </a:lnTo>
                  <a:lnTo>
                    <a:pt x="1142505" y="2859608"/>
                  </a:lnTo>
                  <a:lnTo>
                    <a:pt x="1142505" y="2860967"/>
                  </a:lnTo>
                  <a:lnTo>
                    <a:pt x="1142505" y="2862320"/>
                  </a:lnTo>
                  <a:lnTo>
                    <a:pt x="1142505" y="2863667"/>
                  </a:lnTo>
                  <a:lnTo>
                    <a:pt x="1142505" y="2865008"/>
                  </a:lnTo>
                  <a:lnTo>
                    <a:pt x="1145988" y="2863458"/>
                  </a:lnTo>
                  <a:lnTo>
                    <a:pt x="1149471" y="2861911"/>
                  </a:lnTo>
                  <a:lnTo>
                    <a:pt x="1152954" y="2860364"/>
                  </a:lnTo>
                  <a:lnTo>
                    <a:pt x="1156437" y="2858820"/>
                  </a:lnTo>
                  <a:lnTo>
                    <a:pt x="1156437" y="2860166"/>
                  </a:lnTo>
                  <a:lnTo>
                    <a:pt x="1159921" y="2858625"/>
                  </a:lnTo>
                  <a:lnTo>
                    <a:pt x="1163404" y="2857087"/>
                  </a:lnTo>
                  <a:lnTo>
                    <a:pt x="1166887" y="2855550"/>
                  </a:lnTo>
                  <a:lnTo>
                    <a:pt x="1170370" y="2854015"/>
                  </a:lnTo>
                  <a:lnTo>
                    <a:pt x="1170370" y="2855365"/>
                  </a:lnTo>
                  <a:lnTo>
                    <a:pt x="1170370" y="2856710"/>
                  </a:lnTo>
                  <a:lnTo>
                    <a:pt x="1170370" y="2858048"/>
                  </a:lnTo>
                  <a:lnTo>
                    <a:pt x="1170370" y="2859381"/>
                  </a:lnTo>
                  <a:lnTo>
                    <a:pt x="1173854" y="2857858"/>
                  </a:lnTo>
                  <a:lnTo>
                    <a:pt x="1177337" y="2856336"/>
                  </a:lnTo>
                  <a:lnTo>
                    <a:pt x="1180820" y="2854816"/>
                  </a:lnTo>
                  <a:lnTo>
                    <a:pt x="1184303" y="2853298"/>
                  </a:lnTo>
                  <a:lnTo>
                    <a:pt x="1187787" y="2851781"/>
                  </a:lnTo>
                  <a:lnTo>
                    <a:pt x="1191270" y="2850265"/>
                  </a:lnTo>
                  <a:lnTo>
                    <a:pt x="1194753" y="2848752"/>
                  </a:lnTo>
                  <a:lnTo>
                    <a:pt x="1198236" y="2855240"/>
                  </a:lnTo>
                  <a:lnTo>
                    <a:pt x="1201720" y="2853744"/>
                  </a:lnTo>
                  <a:lnTo>
                    <a:pt x="1205203" y="2852250"/>
                  </a:lnTo>
                  <a:lnTo>
                    <a:pt x="1208686" y="2850757"/>
                  </a:lnTo>
                  <a:lnTo>
                    <a:pt x="1212169" y="2853221"/>
                  </a:lnTo>
                  <a:lnTo>
                    <a:pt x="1215653" y="2851738"/>
                  </a:lnTo>
                  <a:lnTo>
                    <a:pt x="1219136" y="2850258"/>
                  </a:lnTo>
                  <a:lnTo>
                    <a:pt x="1222619" y="2848779"/>
                  </a:lnTo>
                  <a:lnTo>
                    <a:pt x="1226102" y="2847301"/>
                  </a:lnTo>
                  <a:lnTo>
                    <a:pt x="1226102" y="2848618"/>
                  </a:lnTo>
                  <a:lnTo>
                    <a:pt x="1226102" y="2849929"/>
                  </a:lnTo>
                  <a:lnTo>
                    <a:pt x="1226102" y="2851235"/>
                  </a:lnTo>
                  <a:lnTo>
                    <a:pt x="1226102" y="2852535"/>
                  </a:lnTo>
                  <a:lnTo>
                    <a:pt x="1226102" y="2853830"/>
                  </a:lnTo>
                  <a:lnTo>
                    <a:pt x="1229586" y="2852366"/>
                  </a:lnTo>
                  <a:lnTo>
                    <a:pt x="1233069" y="2850903"/>
                  </a:lnTo>
                  <a:lnTo>
                    <a:pt x="1236552" y="2849442"/>
                  </a:lnTo>
                  <a:lnTo>
                    <a:pt x="1240035" y="2847982"/>
                  </a:lnTo>
                  <a:lnTo>
                    <a:pt x="1240035" y="2849281"/>
                  </a:lnTo>
                  <a:lnTo>
                    <a:pt x="1240035" y="2850575"/>
                  </a:lnTo>
                  <a:lnTo>
                    <a:pt x="1240035" y="2851864"/>
                  </a:lnTo>
                  <a:lnTo>
                    <a:pt x="1240035" y="2853147"/>
                  </a:lnTo>
                  <a:lnTo>
                    <a:pt x="1240035" y="2854425"/>
                  </a:lnTo>
                  <a:lnTo>
                    <a:pt x="1240035" y="2855698"/>
                  </a:lnTo>
                  <a:lnTo>
                    <a:pt x="1240035" y="2856966"/>
                  </a:lnTo>
                  <a:lnTo>
                    <a:pt x="1240035" y="2858228"/>
                  </a:lnTo>
                  <a:lnTo>
                    <a:pt x="1240035" y="2859486"/>
                  </a:lnTo>
                  <a:lnTo>
                    <a:pt x="1240035" y="2860738"/>
                  </a:lnTo>
                  <a:lnTo>
                    <a:pt x="1240035" y="2861986"/>
                  </a:lnTo>
                  <a:lnTo>
                    <a:pt x="1240035" y="2863229"/>
                  </a:lnTo>
                  <a:lnTo>
                    <a:pt x="1240035" y="2864466"/>
                  </a:lnTo>
                  <a:lnTo>
                    <a:pt x="1240035" y="2865699"/>
                  </a:lnTo>
                  <a:lnTo>
                    <a:pt x="1240035" y="2866926"/>
                  </a:lnTo>
                  <a:lnTo>
                    <a:pt x="1240035" y="2868149"/>
                  </a:lnTo>
                  <a:lnTo>
                    <a:pt x="1240035" y="2869367"/>
                  </a:lnTo>
                  <a:lnTo>
                    <a:pt x="1240035" y="2870580"/>
                  </a:lnTo>
                  <a:lnTo>
                    <a:pt x="1240035" y="2871789"/>
                  </a:lnTo>
                  <a:lnTo>
                    <a:pt x="1240035" y="2872993"/>
                  </a:lnTo>
                  <a:lnTo>
                    <a:pt x="1240035" y="2874191"/>
                  </a:lnTo>
                  <a:lnTo>
                    <a:pt x="1240035" y="2875386"/>
                  </a:lnTo>
                  <a:lnTo>
                    <a:pt x="1240035" y="2876575"/>
                  </a:lnTo>
                  <a:lnTo>
                    <a:pt x="1240035" y="2877760"/>
                  </a:lnTo>
                  <a:lnTo>
                    <a:pt x="1240035" y="2878940"/>
                  </a:lnTo>
                  <a:lnTo>
                    <a:pt x="1240035" y="2880116"/>
                  </a:lnTo>
                  <a:lnTo>
                    <a:pt x="1240035" y="2881287"/>
                  </a:lnTo>
                  <a:lnTo>
                    <a:pt x="1240035" y="2882454"/>
                  </a:lnTo>
                  <a:lnTo>
                    <a:pt x="1240035" y="2883616"/>
                  </a:lnTo>
                  <a:lnTo>
                    <a:pt x="1240035" y="2884774"/>
                  </a:lnTo>
                  <a:lnTo>
                    <a:pt x="1240035" y="2885927"/>
                  </a:lnTo>
                  <a:lnTo>
                    <a:pt x="1240035" y="2887075"/>
                  </a:lnTo>
                  <a:lnTo>
                    <a:pt x="1243519" y="2885688"/>
                  </a:lnTo>
                  <a:lnTo>
                    <a:pt x="1247002" y="2884302"/>
                  </a:lnTo>
                  <a:lnTo>
                    <a:pt x="1250485" y="2882917"/>
                  </a:lnTo>
                  <a:lnTo>
                    <a:pt x="1253968" y="2881534"/>
                  </a:lnTo>
                  <a:lnTo>
                    <a:pt x="1253968" y="2882687"/>
                  </a:lnTo>
                  <a:lnTo>
                    <a:pt x="1253968" y="2883835"/>
                  </a:lnTo>
                  <a:lnTo>
                    <a:pt x="1257452" y="2882457"/>
                  </a:lnTo>
                  <a:lnTo>
                    <a:pt x="1260935" y="2881081"/>
                  </a:lnTo>
                  <a:lnTo>
                    <a:pt x="1264418" y="2879705"/>
                  </a:lnTo>
                  <a:lnTo>
                    <a:pt x="1267901" y="2878331"/>
                  </a:lnTo>
                  <a:lnTo>
                    <a:pt x="1267901" y="2879484"/>
                  </a:lnTo>
                  <a:lnTo>
                    <a:pt x="1271385" y="2878113"/>
                  </a:lnTo>
                  <a:lnTo>
                    <a:pt x="1274868" y="2876744"/>
                  </a:lnTo>
                  <a:lnTo>
                    <a:pt x="1278351" y="2875376"/>
                  </a:lnTo>
                  <a:lnTo>
                    <a:pt x="1281834" y="2874009"/>
                  </a:lnTo>
                  <a:lnTo>
                    <a:pt x="1281834" y="2875165"/>
                  </a:lnTo>
                  <a:lnTo>
                    <a:pt x="1281834" y="2876317"/>
                  </a:lnTo>
                  <a:lnTo>
                    <a:pt x="1281834" y="2877464"/>
                  </a:lnTo>
                  <a:lnTo>
                    <a:pt x="1281834" y="2878607"/>
                  </a:lnTo>
                  <a:lnTo>
                    <a:pt x="1281834" y="2879746"/>
                  </a:lnTo>
                  <a:lnTo>
                    <a:pt x="1281834" y="2880880"/>
                  </a:lnTo>
                  <a:lnTo>
                    <a:pt x="1281834" y="2882011"/>
                  </a:lnTo>
                  <a:lnTo>
                    <a:pt x="1281834" y="2883136"/>
                  </a:lnTo>
                  <a:lnTo>
                    <a:pt x="1281834" y="2884258"/>
                  </a:lnTo>
                  <a:lnTo>
                    <a:pt x="1281834" y="2885376"/>
                  </a:lnTo>
                  <a:lnTo>
                    <a:pt x="1285318" y="2884031"/>
                  </a:lnTo>
                  <a:lnTo>
                    <a:pt x="1288801" y="2882687"/>
                  </a:lnTo>
                  <a:lnTo>
                    <a:pt x="1292284" y="2881344"/>
                  </a:lnTo>
                  <a:lnTo>
                    <a:pt x="1295767" y="2880003"/>
                  </a:lnTo>
                  <a:lnTo>
                    <a:pt x="1295767" y="2881124"/>
                  </a:lnTo>
                  <a:lnTo>
                    <a:pt x="1295767" y="2882241"/>
                  </a:lnTo>
                  <a:lnTo>
                    <a:pt x="1299251" y="2880905"/>
                  </a:lnTo>
                  <a:lnTo>
                    <a:pt x="1302734" y="2879570"/>
                  </a:lnTo>
                  <a:lnTo>
                    <a:pt x="1306217" y="2878236"/>
                  </a:lnTo>
                  <a:lnTo>
                    <a:pt x="1309700" y="2876903"/>
                  </a:lnTo>
                  <a:lnTo>
                    <a:pt x="1313184" y="2875572"/>
                  </a:lnTo>
                  <a:lnTo>
                    <a:pt x="1316667" y="2874242"/>
                  </a:lnTo>
                  <a:lnTo>
                    <a:pt x="1320150" y="2872913"/>
                  </a:lnTo>
                  <a:lnTo>
                    <a:pt x="1323633" y="2871586"/>
                  </a:lnTo>
                  <a:lnTo>
                    <a:pt x="1323633" y="2872714"/>
                  </a:lnTo>
                  <a:lnTo>
                    <a:pt x="1327117" y="2871390"/>
                  </a:lnTo>
                  <a:lnTo>
                    <a:pt x="1330600" y="2870067"/>
                  </a:lnTo>
                  <a:lnTo>
                    <a:pt x="1334083" y="2868745"/>
                  </a:lnTo>
                  <a:lnTo>
                    <a:pt x="1337566" y="2867424"/>
                  </a:lnTo>
                  <a:lnTo>
                    <a:pt x="1341050" y="2866104"/>
                  </a:lnTo>
                  <a:lnTo>
                    <a:pt x="1344533" y="2864786"/>
                  </a:lnTo>
                  <a:lnTo>
                    <a:pt x="1348016" y="2863469"/>
                  </a:lnTo>
                  <a:lnTo>
                    <a:pt x="1351499" y="2862153"/>
                  </a:lnTo>
                  <a:lnTo>
                    <a:pt x="1351499" y="2863292"/>
                  </a:lnTo>
                  <a:lnTo>
                    <a:pt x="1351499" y="2864428"/>
                  </a:lnTo>
                  <a:lnTo>
                    <a:pt x="1354983" y="2863117"/>
                  </a:lnTo>
                  <a:lnTo>
                    <a:pt x="1358466" y="2861807"/>
                  </a:lnTo>
                  <a:lnTo>
                    <a:pt x="1361949" y="2860499"/>
                  </a:lnTo>
                  <a:lnTo>
                    <a:pt x="1365432" y="2859191"/>
                  </a:lnTo>
                  <a:lnTo>
                    <a:pt x="1368916" y="2857885"/>
                  </a:lnTo>
                  <a:lnTo>
                    <a:pt x="1372399" y="2856580"/>
                  </a:lnTo>
                  <a:lnTo>
                    <a:pt x="1375882" y="2855276"/>
                  </a:lnTo>
                  <a:lnTo>
                    <a:pt x="1379365" y="2853974"/>
                  </a:lnTo>
                  <a:lnTo>
                    <a:pt x="1379365" y="2855120"/>
                  </a:lnTo>
                  <a:lnTo>
                    <a:pt x="1379365" y="2856262"/>
                  </a:lnTo>
                  <a:lnTo>
                    <a:pt x="1379365" y="2857400"/>
                  </a:lnTo>
                  <a:lnTo>
                    <a:pt x="1379365" y="2858534"/>
                  </a:lnTo>
                  <a:lnTo>
                    <a:pt x="1379365" y="2859663"/>
                  </a:lnTo>
                  <a:lnTo>
                    <a:pt x="1379365" y="2860789"/>
                  </a:lnTo>
                  <a:lnTo>
                    <a:pt x="1379365" y="2861911"/>
                  </a:lnTo>
                  <a:lnTo>
                    <a:pt x="1379365" y="2863028"/>
                  </a:lnTo>
                  <a:lnTo>
                    <a:pt x="1379365" y="2864142"/>
                  </a:lnTo>
                  <a:lnTo>
                    <a:pt x="1379365" y="2865251"/>
                  </a:lnTo>
                  <a:lnTo>
                    <a:pt x="1379365" y="2866357"/>
                  </a:lnTo>
                  <a:lnTo>
                    <a:pt x="1379365" y="2867458"/>
                  </a:lnTo>
                  <a:lnTo>
                    <a:pt x="1379365" y="2868556"/>
                  </a:lnTo>
                  <a:lnTo>
                    <a:pt x="1379365" y="2869650"/>
                  </a:lnTo>
                  <a:lnTo>
                    <a:pt x="1379365" y="2870739"/>
                  </a:lnTo>
                  <a:lnTo>
                    <a:pt x="1379365" y="2871825"/>
                  </a:lnTo>
                  <a:lnTo>
                    <a:pt x="1379365" y="2872908"/>
                  </a:lnTo>
                  <a:lnTo>
                    <a:pt x="1379365" y="2873986"/>
                  </a:lnTo>
                  <a:lnTo>
                    <a:pt x="1379365" y="2875060"/>
                  </a:lnTo>
                  <a:lnTo>
                    <a:pt x="1379365" y="2876131"/>
                  </a:lnTo>
                  <a:lnTo>
                    <a:pt x="1379365" y="2877198"/>
                  </a:lnTo>
                  <a:lnTo>
                    <a:pt x="1379365" y="2878261"/>
                  </a:lnTo>
                  <a:lnTo>
                    <a:pt x="1379365" y="2879321"/>
                  </a:lnTo>
                  <a:lnTo>
                    <a:pt x="1379365" y="2880377"/>
                  </a:lnTo>
                  <a:lnTo>
                    <a:pt x="1379365" y="2881429"/>
                  </a:lnTo>
                  <a:lnTo>
                    <a:pt x="1379365" y="2882477"/>
                  </a:lnTo>
                  <a:lnTo>
                    <a:pt x="1379365" y="2883522"/>
                  </a:lnTo>
                  <a:lnTo>
                    <a:pt x="1382849" y="2882269"/>
                  </a:lnTo>
                  <a:lnTo>
                    <a:pt x="1386332" y="2881017"/>
                  </a:lnTo>
                  <a:lnTo>
                    <a:pt x="1389815" y="2879766"/>
                  </a:lnTo>
                  <a:lnTo>
                    <a:pt x="1393298" y="2878516"/>
                  </a:lnTo>
                  <a:lnTo>
                    <a:pt x="1396782" y="2877267"/>
                  </a:lnTo>
                  <a:lnTo>
                    <a:pt x="1400265" y="2876020"/>
                  </a:lnTo>
                  <a:lnTo>
                    <a:pt x="1403748" y="2874773"/>
                  </a:lnTo>
                  <a:lnTo>
                    <a:pt x="1407231" y="2873527"/>
                  </a:lnTo>
                  <a:lnTo>
                    <a:pt x="1407231" y="2874582"/>
                  </a:lnTo>
                  <a:lnTo>
                    <a:pt x="1407231" y="2875633"/>
                  </a:lnTo>
                  <a:lnTo>
                    <a:pt x="1407231" y="2876681"/>
                  </a:lnTo>
                  <a:lnTo>
                    <a:pt x="1407231" y="2877725"/>
                  </a:lnTo>
                  <a:lnTo>
                    <a:pt x="1410715" y="2876487"/>
                  </a:lnTo>
                  <a:lnTo>
                    <a:pt x="1414198" y="2875251"/>
                  </a:lnTo>
                  <a:lnTo>
                    <a:pt x="1417681" y="2874015"/>
                  </a:lnTo>
                  <a:lnTo>
                    <a:pt x="1421164" y="2885113"/>
                  </a:lnTo>
                  <a:lnTo>
                    <a:pt x="1424648" y="2883899"/>
                  </a:lnTo>
                  <a:lnTo>
                    <a:pt x="1428131" y="2882687"/>
                  </a:lnTo>
                  <a:lnTo>
                    <a:pt x="1431614" y="2881475"/>
                  </a:lnTo>
                  <a:lnTo>
                    <a:pt x="1435097" y="2881276"/>
                  </a:lnTo>
                  <a:lnTo>
                    <a:pt x="1438580" y="2880068"/>
                  </a:lnTo>
                  <a:lnTo>
                    <a:pt x="1442064" y="2878861"/>
                  </a:lnTo>
                  <a:lnTo>
                    <a:pt x="1445547" y="2877655"/>
                  </a:lnTo>
                  <a:lnTo>
                    <a:pt x="1449030" y="2876450"/>
                  </a:lnTo>
                  <a:lnTo>
                    <a:pt x="1449030" y="2877464"/>
                  </a:lnTo>
                  <a:lnTo>
                    <a:pt x="1449030" y="2878476"/>
                  </a:lnTo>
                  <a:lnTo>
                    <a:pt x="1449030" y="2879484"/>
                  </a:lnTo>
                  <a:lnTo>
                    <a:pt x="1452513" y="2878284"/>
                  </a:lnTo>
                  <a:lnTo>
                    <a:pt x="1455997" y="2877086"/>
                  </a:lnTo>
                  <a:lnTo>
                    <a:pt x="1459480" y="2875889"/>
                  </a:lnTo>
                  <a:lnTo>
                    <a:pt x="1462963" y="2874693"/>
                  </a:lnTo>
                  <a:lnTo>
                    <a:pt x="1462963" y="2875703"/>
                  </a:lnTo>
                  <a:lnTo>
                    <a:pt x="1466446" y="2874510"/>
                  </a:lnTo>
                  <a:lnTo>
                    <a:pt x="1469930" y="2873317"/>
                  </a:lnTo>
                  <a:lnTo>
                    <a:pt x="1473413" y="2872125"/>
                  </a:lnTo>
                  <a:lnTo>
                    <a:pt x="1476896" y="2870934"/>
                  </a:lnTo>
                  <a:lnTo>
                    <a:pt x="1480379" y="2869745"/>
                  </a:lnTo>
                  <a:lnTo>
                    <a:pt x="1483863" y="2868556"/>
                  </a:lnTo>
                  <a:lnTo>
                    <a:pt x="1487346" y="2867368"/>
                  </a:lnTo>
                  <a:lnTo>
                    <a:pt x="1490829" y="2866181"/>
                  </a:lnTo>
                  <a:lnTo>
                    <a:pt x="1494312" y="2864995"/>
                  </a:lnTo>
                  <a:lnTo>
                    <a:pt x="1497796" y="2863810"/>
                  </a:lnTo>
                  <a:lnTo>
                    <a:pt x="1501279" y="2862627"/>
                  </a:lnTo>
                  <a:lnTo>
                    <a:pt x="1504762" y="2861444"/>
                  </a:lnTo>
                  <a:lnTo>
                    <a:pt x="1504762" y="2862470"/>
                  </a:lnTo>
                  <a:lnTo>
                    <a:pt x="1504762" y="2863492"/>
                  </a:lnTo>
                  <a:lnTo>
                    <a:pt x="1504762" y="2864512"/>
                  </a:lnTo>
                  <a:lnTo>
                    <a:pt x="1504762" y="2865528"/>
                  </a:lnTo>
                  <a:lnTo>
                    <a:pt x="1504762" y="2866540"/>
                  </a:lnTo>
                  <a:lnTo>
                    <a:pt x="1508245" y="2865366"/>
                  </a:lnTo>
                  <a:lnTo>
                    <a:pt x="1511729" y="2864193"/>
                  </a:lnTo>
                  <a:lnTo>
                    <a:pt x="1515212" y="2863020"/>
                  </a:lnTo>
                  <a:lnTo>
                    <a:pt x="1518695" y="2861849"/>
                  </a:lnTo>
                  <a:lnTo>
                    <a:pt x="1522178" y="2860678"/>
                  </a:lnTo>
                  <a:lnTo>
                    <a:pt x="1525662" y="2859509"/>
                  </a:lnTo>
                  <a:lnTo>
                    <a:pt x="1529145" y="2858340"/>
                  </a:lnTo>
                  <a:lnTo>
                    <a:pt x="1532628" y="2857173"/>
                  </a:lnTo>
                  <a:lnTo>
                    <a:pt x="1532628" y="2858194"/>
                  </a:lnTo>
                  <a:lnTo>
                    <a:pt x="1532628" y="2859212"/>
                  </a:lnTo>
                  <a:lnTo>
                    <a:pt x="1532628" y="2860227"/>
                  </a:lnTo>
                  <a:lnTo>
                    <a:pt x="1532628" y="2861238"/>
                  </a:lnTo>
                  <a:lnTo>
                    <a:pt x="1536111" y="2860077"/>
                  </a:lnTo>
                  <a:lnTo>
                    <a:pt x="1539595" y="2858918"/>
                  </a:lnTo>
                  <a:lnTo>
                    <a:pt x="1543078" y="2857759"/>
                  </a:lnTo>
                  <a:lnTo>
                    <a:pt x="1546561" y="2856601"/>
                  </a:lnTo>
                  <a:lnTo>
                    <a:pt x="1546561" y="2857615"/>
                  </a:lnTo>
                  <a:lnTo>
                    <a:pt x="1546561" y="2858625"/>
                  </a:lnTo>
                  <a:lnTo>
                    <a:pt x="1546561" y="2859633"/>
                  </a:lnTo>
                  <a:lnTo>
                    <a:pt x="1546561" y="2860637"/>
                  </a:lnTo>
                  <a:lnTo>
                    <a:pt x="1546561" y="2861638"/>
                  </a:lnTo>
                  <a:lnTo>
                    <a:pt x="1546561" y="2862636"/>
                  </a:lnTo>
                  <a:lnTo>
                    <a:pt x="1550044" y="2861488"/>
                  </a:lnTo>
                  <a:lnTo>
                    <a:pt x="1553528" y="2860340"/>
                  </a:lnTo>
                  <a:lnTo>
                    <a:pt x="1557011" y="2859194"/>
                  </a:lnTo>
                  <a:lnTo>
                    <a:pt x="1560494" y="2858048"/>
                  </a:lnTo>
                  <a:lnTo>
                    <a:pt x="1560494" y="2859049"/>
                  </a:lnTo>
                  <a:lnTo>
                    <a:pt x="1560494" y="2860046"/>
                  </a:lnTo>
                  <a:lnTo>
                    <a:pt x="1563977" y="2858904"/>
                  </a:lnTo>
                  <a:lnTo>
                    <a:pt x="1567461" y="2857763"/>
                  </a:lnTo>
                  <a:lnTo>
                    <a:pt x="1570944" y="2856623"/>
                  </a:lnTo>
                  <a:lnTo>
                    <a:pt x="1574427" y="2855484"/>
                  </a:lnTo>
                  <a:lnTo>
                    <a:pt x="1574427" y="2856484"/>
                  </a:lnTo>
                  <a:lnTo>
                    <a:pt x="1574427" y="2857480"/>
                  </a:lnTo>
                  <a:lnTo>
                    <a:pt x="1574427" y="2858474"/>
                  </a:lnTo>
                  <a:lnTo>
                    <a:pt x="1574427" y="2859464"/>
                  </a:lnTo>
                  <a:lnTo>
                    <a:pt x="1574427" y="2860451"/>
                  </a:lnTo>
                  <a:lnTo>
                    <a:pt x="1574427" y="2861435"/>
                  </a:lnTo>
                  <a:lnTo>
                    <a:pt x="1577910" y="2860305"/>
                  </a:lnTo>
                  <a:lnTo>
                    <a:pt x="1581394" y="2859176"/>
                  </a:lnTo>
                  <a:lnTo>
                    <a:pt x="1584877" y="2858048"/>
                  </a:lnTo>
                  <a:lnTo>
                    <a:pt x="1588360" y="2856921"/>
                  </a:lnTo>
                  <a:lnTo>
                    <a:pt x="1588360" y="2857908"/>
                  </a:lnTo>
                  <a:lnTo>
                    <a:pt x="1588360" y="2858891"/>
                  </a:lnTo>
                  <a:lnTo>
                    <a:pt x="1588360" y="2859871"/>
                  </a:lnTo>
                  <a:lnTo>
                    <a:pt x="1591843" y="2858749"/>
                  </a:lnTo>
                  <a:lnTo>
                    <a:pt x="1595327" y="2857628"/>
                  </a:lnTo>
                  <a:lnTo>
                    <a:pt x="1598810" y="2856508"/>
                  </a:lnTo>
                  <a:lnTo>
                    <a:pt x="1602293" y="2855388"/>
                  </a:lnTo>
                  <a:lnTo>
                    <a:pt x="1602293" y="2856371"/>
                  </a:lnTo>
                  <a:lnTo>
                    <a:pt x="1602293" y="2857351"/>
                  </a:lnTo>
                  <a:lnTo>
                    <a:pt x="1602293" y="2858327"/>
                  </a:lnTo>
                  <a:lnTo>
                    <a:pt x="1602293" y="2859300"/>
                  </a:lnTo>
                  <a:lnTo>
                    <a:pt x="1605776" y="2858187"/>
                  </a:lnTo>
                  <a:lnTo>
                    <a:pt x="1609260" y="2857075"/>
                  </a:lnTo>
                  <a:lnTo>
                    <a:pt x="1612743" y="2855964"/>
                  </a:lnTo>
                  <a:lnTo>
                    <a:pt x="1616226" y="2854854"/>
                  </a:lnTo>
                  <a:lnTo>
                    <a:pt x="1616226" y="2855829"/>
                  </a:lnTo>
                  <a:lnTo>
                    <a:pt x="1616226" y="2856802"/>
                  </a:lnTo>
                  <a:lnTo>
                    <a:pt x="1616226" y="2857772"/>
                  </a:lnTo>
                  <a:lnTo>
                    <a:pt x="1616226" y="2858739"/>
                  </a:lnTo>
                  <a:lnTo>
                    <a:pt x="1616226" y="2859702"/>
                  </a:lnTo>
                  <a:lnTo>
                    <a:pt x="1616226" y="2860663"/>
                  </a:lnTo>
                  <a:lnTo>
                    <a:pt x="1616226" y="2861621"/>
                  </a:lnTo>
                  <a:lnTo>
                    <a:pt x="1616226" y="2862576"/>
                  </a:lnTo>
                  <a:lnTo>
                    <a:pt x="1616226" y="2863528"/>
                  </a:lnTo>
                  <a:lnTo>
                    <a:pt x="1616226" y="2864477"/>
                  </a:lnTo>
                  <a:lnTo>
                    <a:pt x="1616226" y="2865423"/>
                  </a:lnTo>
                  <a:lnTo>
                    <a:pt x="1616226" y="2866366"/>
                  </a:lnTo>
                  <a:lnTo>
                    <a:pt x="1616226" y="2867306"/>
                  </a:lnTo>
                  <a:lnTo>
                    <a:pt x="1616226" y="2868244"/>
                  </a:lnTo>
                  <a:lnTo>
                    <a:pt x="1616226" y="2869179"/>
                  </a:lnTo>
                  <a:lnTo>
                    <a:pt x="1616226" y="2870110"/>
                  </a:lnTo>
                  <a:lnTo>
                    <a:pt x="1616226" y="2871039"/>
                  </a:lnTo>
                  <a:lnTo>
                    <a:pt x="1616226" y="2871966"/>
                  </a:lnTo>
                  <a:lnTo>
                    <a:pt x="1616226" y="2872889"/>
                  </a:lnTo>
                  <a:lnTo>
                    <a:pt x="1616226" y="2873810"/>
                  </a:lnTo>
                  <a:lnTo>
                    <a:pt x="1616226" y="2874727"/>
                  </a:lnTo>
                  <a:lnTo>
                    <a:pt x="1616226" y="2875642"/>
                  </a:lnTo>
                  <a:lnTo>
                    <a:pt x="1616226" y="2876555"/>
                  </a:lnTo>
                  <a:lnTo>
                    <a:pt x="1616226" y="2877464"/>
                  </a:lnTo>
                  <a:lnTo>
                    <a:pt x="1616226" y="2878371"/>
                  </a:lnTo>
                  <a:lnTo>
                    <a:pt x="1616226" y="2879275"/>
                  </a:lnTo>
                  <a:lnTo>
                    <a:pt x="1619709" y="2878200"/>
                  </a:lnTo>
                  <a:lnTo>
                    <a:pt x="1623193" y="2877125"/>
                  </a:lnTo>
                  <a:lnTo>
                    <a:pt x="1626676" y="2876051"/>
                  </a:lnTo>
                  <a:lnTo>
                    <a:pt x="1630159" y="2874978"/>
                  </a:lnTo>
                  <a:lnTo>
                    <a:pt x="1633642" y="2873906"/>
                  </a:lnTo>
                  <a:lnTo>
                    <a:pt x="1637126" y="2872834"/>
                  </a:lnTo>
                  <a:lnTo>
                    <a:pt x="1640609" y="2871763"/>
                  </a:lnTo>
                  <a:lnTo>
                    <a:pt x="1644092" y="2870693"/>
                  </a:lnTo>
                  <a:lnTo>
                    <a:pt x="1647575" y="2869624"/>
                  </a:lnTo>
                  <a:lnTo>
                    <a:pt x="1651059" y="2868556"/>
                  </a:lnTo>
                  <a:lnTo>
                    <a:pt x="1654542" y="2867488"/>
                  </a:lnTo>
                  <a:lnTo>
                    <a:pt x="1658025" y="2881641"/>
                  </a:lnTo>
                  <a:lnTo>
                    <a:pt x="1661508" y="2880595"/>
                  </a:lnTo>
                  <a:lnTo>
                    <a:pt x="1664992" y="2879551"/>
                  </a:lnTo>
                  <a:lnTo>
                    <a:pt x="1668475" y="2878507"/>
                  </a:lnTo>
                  <a:lnTo>
                    <a:pt x="1671958" y="2877464"/>
                  </a:lnTo>
                  <a:lnTo>
                    <a:pt x="1671958" y="2878341"/>
                  </a:lnTo>
                  <a:lnTo>
                    <a:pt x="1671958" y="2879215"/>
                  </a:lnTo>
                  <a:lnTo>
                    <a:pt x="1675441" y="2878175"/>
                  </a:lnTo>
                  <a:lnTo>
                    <a:pt x="1678925" y="2877136"/>
                  </a:lnTo>
                  <a:lnTo>
                    <a:pt x="1682408" y="2876098"/>
                  </a:lnTo>
                  <a:lnTo>
                    <a:pt x="1685891" y="2875060"/>
                  </a:lnTo>
                  <a:lnTo>
                    <a:pt x="1685891" y="2875937"/>
                  </a:lnTo>
                  <a:lnTo>
                    <a:pt x="1685891" y="2876811"/>
                  </a:lnTo>
                  <a:lnTo>
                    <a:pt x="1685891" y="2877682"/>
                  </a:lnTo>
                  <a:lnTo>
                    <a:pt x="1685891" y="2878551"/>
                  </a:lnTo>
                  <a:lnTo>
                    <a:pt x="1685891" y="2879417"/>
                  </a:lnTo>
                  <a:lnTo>
                    <a:pt x="1689374" y="2878386"/>
                  </a:lnTo>
                  <a:lnTo>
                    <a:pt x="1692858" y="2877356"/>
                  </a:lnTo>
                  <a:lnTo>
                    <a:pt x="1696341" y="2876327"/>
                  </a:lnTo>
                  <a:lnTo>
                    <a:pt x="1699824" y="2875298"/>
                  </a:lnTo>
                  <a:lnTo>
                    <a:pt x="1699824" y="2876166"/>
                  </a:lnTo>
                  <a:lnTo>
                    <a:pt x="1699824" y="2877032"/>
                  </a:lnTo>
                  <a:lnTo>
                    <a:pt x="1699824" y="2877896"/>
                  </a:lnTo>
                  <a:lnTo>
                    <a:pt x="1699824" y="2878757"/>
                  </a:lnTo>
                  <a:lnTo>
                    <a:pt x="1699824" y="2879616"/>
                  </a:lnTo>
                  <a:lnTo>
                    <a:pt x="1699824" y="2880472"/>
                  </a:lnTo>
                  <a:lnTo>
                    <a:pt x="1699824" y="2881326"/>
                  </a:lnTo>
                  <a:lnTo>
                    <a:pt x="1699824" y="2882177"/>
                  </a:lnTo>
                  <a:lnTo>
                    <a:pt x="1703307" y="2881158"/>
                  </a:lnTo>
                  <a:lnTo>
                    <a:pt x="1706791" y="2880140"/>
                  </a:lnTo>
                  <a:lnTo>
                    <a:pt x="1710274" y="2879123"/>
                  </a:lnTo>
                  <a:lnTo>
                    <a:pt x="1713757" y="2878106"/>
                  </a:lnTo>
                  <a:lnTo>
                    <a:pt x="1713757" y="2878960"/>
                  </a:lnTo>
                  <a:lnTo>
                    <a:pt x="1717240" y="2877945"/>
                  </a:lnTo>
                  <a:lnTo>
                    <a:pt x="1720723" y="2876931"/>
                  </a:lnTo>
                  <a:lnTo>
                    <a:pt x="1724207" y="2875917"/>
                  </a:lnTo>
                  <a:lnTo>
                    <a:pt x="1727690" y="2874905"/>
                  </a:lnTo>
                  <a:lnTo>
                    <a:pt x="1731173" y="2873893"/>
                  </a:lnTo>
                  <a:lnTo>
                    <a:pt x="1734656" y="2872882"/>
                  </a:lnTo>
                  <a:lnTo>
                    <a:pt x="1738140" y="2871871"/>
                  </a:lnTo>
                  <a:lnTo>
                    <a:pt x="1741623" y="2870861"/>
                  </a:lnTo>
                  <a:lnTo>
                    <a:pt x="1741623" y="2871721"/>
                  </a:lnTo>
                  <a:lnTo>
                    <a:pt x="1745106" y="2870713"/>
                  </a:lnTo>
                  <a:lnTo>
                    <a:pt x="1748589" y="2869706"/>
                  </a:lnTo>
                  <a:lnTo>
                    <a:pt x="1752073" y="2868700"/>
                  </a:lnTo>
                  <a:lnTo>
                    <a:pt x="1755556" y="2867694"/>
                  </a:lnTo>
                  <a:lnTo>
                    <a:pt x="1755556" y="2868556"/>
                  </a:lnTo>
                  <a:lnTo>
                    <a:pt x="1755556" y="2869416"/>
                  </a:lnTo>
                  <a:lnTo>
                    <a:pt x="1755556" y="2870273"/>
                  </a:lnTo>
                  <a:lnTo>
                    <a:pt x="1759039" y="2869271"/>
                  </a:lnTo>
                  <a:lnTo>
                    <a:pt x="1762522" y="2868270"/>
                  </a:lnTo>
                  <a:lnTo>
                    <a:pt x="1766006" y="2867269"/>
                  </a:lnTo>
                  <a:lnTo>
                    <a:pt x="1769489" y="2866270"/>
                  </a:lnTo>
                  <a:lnTo>
                    <a:pt x="1769489" y="2867129"/>
                  </a:lnTo>
                  <a:lnTo>
                    <a:pt x="1769489" y="2867986"/>
                  </a:lnTo>
                  <a:lnTo>
                    <a:pt x="1769489" y="2868840"/>
                  </a:lnTo>
                  <a:lnTo>
                    <a:pt x="1769489" y="2869693"/>
                  </a:lnTo>
                  <a:lnTo>
                    <a:pt x="1772972" y="2868698"/>
                  </a:lnTo>
                  <a:lnTo>
                    <a:pt x="1776455" y="2867704"/>
                  </a:lnTo>
                  <a:lnTo>
                    <a:pt x="1779939" y="2866711"/>
                  </a:lnTo>
                  <a:lnTo>
                    <a:pt x="1783422" y="2865718"/>
                  </a:lnTo>
                  <a:lnTo>
                    <a:pt x="1783422" y="2866572"/>
                  </a:lnTo>
                  <a:lnTo>
                    <a:pt x="1783422" y="2867424"/>
                  </a:lnTo>
                  <a:lnTo>
                    <a:pt x="1783422" y="2868273"/>
                  </a:lnTo>
                  <a:lnTo>
                    <a:pt x="1783422" y="2869120"/>
                  </a:lnTo>
                  <a:lnTo>
                    <a:pt x="1783422" y="2869965"/>
                  </a:lnTo>
                  <a:lnTo>
                    <a:pt x="1783422" y="2870807"/>
                  </a:lnTo>
                  <a:lnTo>
                    <a:pt x="1783422" y="2871648"/>
                  </a:lnTo>
                  <a:lnTo>
                    <a:pt x="1783422" y="2872485"/>
                  </a:lnTo>
                  <a:lnTo>
                    <a:pt x="1783422" y="2873321"/>
                  </a:lnTo>
                  <a:lnTo>
                    <a:pt x="1783422" y="2874154"/>
                  </a:lnTo>
                  <a:lnTo>
                    <a:pt x="1783422" y="2874985"/>
                  </a:lnTo>
                  <a:lnTo>
                    <a:pt x="1783422" y="2875814"/>
                  </a:lnTo>
                  <a:lnTo>
                    <a:pt x="1783422" y="2876640"/>
                  </a:lnTo>
                  <a:lnTo>
                    <a:pt x="1783422" y="2877464"/>
                  </a:lnTo>
                  <a:lnTo>
                    <a:pt x="1783422" y="2878286"/>
                  </a:lnTo>
                  <a:lnTo>
                    <a:pt x="1783422" y="2879106"/>
                  </a:lnTo>
                  <a:lnTo>
                    <a:pt x="1786905" y="2878131"/>
                  </a:lnTo>
                  <a:lnTo>
                    <a:pt x="1790388" y="2877157"/>
                  </a:lnTo>
                  <a:lnTo>
                    <a:pt x="1793872" y="2876183"/>
                  </a:lnTo>
                  <a:lnTo>
                    <a:pt x="1797355" y="2875210"/>
                  </a:lnTo>
                  <a:lnTo>
                    <a:pt x="1797355" y="2876032"/>
                  </a:lnTo>
                  <a:lnTo>
                    <a:pt x="1800838" y="2875060"/>
                  </a:lnTo>
                  <a:lnTo>
                    <a:pt x="1804321" y="2874090"/>
                  </a:lnTo>
                  <a:lnTo>
                    <a:pt x="1807805" y="2873120"/>
                  </a:lnTo>
                  <a:lnTo>
                    <a:pt x="1811288" y="2872151"/>
                  </a:lnTo>
                  <a:lnTo>
                    <a:pt x="1811288" y="2872974"/>
                  </a:lnTo>
                  <a:lnTo>
                    <a:pt x="1814771" y="2872006"/>
                  </a:lnTo>
                  <a:lnTo>
                    <a:pt x="1818254" y="2871039"/>
                  </a:lnTo>
                  <a:lnTo>
                    <a:pt x="1821738" y="2870073"/>
                  </a:lnTo>
                  <a:lnTo>
                    <a:pt x="1825221" y="2869107"/>
                  </a:lnTo>
                  <a:lnTo>
                    <a:pt x="1825221" y="2869933"/>
                  </a:lnTo>
                  <a:lnTo>
                    <a:pt x="1825221" y="2870756"/>
                  </a:lnTo>
                  <a:lnTo>
                    <a:pt x="1825221" y="2871577"/>
                  </a:lnTo>
                  <a:lnTo>
                    <a:pt x="1828704" y="2870615"/>
                  </a:lnTo>
                  <a:lnTo>
                    <a:pt x="1832187" y="2869654"/>
                  </a:lnTo>
                  <a:lnTo>
                    <a:pt x="1835671" y="2868693"/>
                  </a:lnTo>
                  <a:lnTo>
                    <a:pt x="1839154" y="2867733"/>
                  </a:lnTo>
                  <a:lnTo>
                    <a:pt x="1839154" y="2868556"/>
                  </a:lnTo>
                  <a:lnTo>
                    <a:pt x="1839154" y="2869377"/>
                  </a:lnTo>
                  <a:lnTo>
                    <a:pt x="1839154" y="2870195"/>
                  </a:lnTo>
                  <a:lnTo>
                    <a:pt x="1839154" y="2871011"/>
                  </a:lnTo>
                  <a:lnTo>
                    <a:pt x="1839154" y="2871825"/>
                  </a:lnTo>
                  <a:lnTo>
                    <a:pt x="1839154" y="2872637"/>
                  </a:lnTo>
                  <a:lnTo>
                    <a:pt x="1839154" y="2873447"/>
                  </a:lnTo>
                  <a:lnTo>
                    <a:pt x="1842637" y="2872495"/>
                  </a:lnTo>
                  <a:lnTo>
                    <a:pt x="1846120" y="2871543"/>
                  </a:lnTo>
                  <a:lnTo>
                    <a:pt x="1849604" y="2870592"/>
                  </a:lnTo>
                  <a:lnTo>
                    <a:pt x="1853087" y="2869641"/>
                  </a:lnTo>
                  <a:lnTo>
                    <a:pt x="1853087" y="2870453"/>
                  </a:lnTo>
                  <a:lnTo>
                    <a:pt x="1853087" y="2871263"/>
                  </a:lnTo>
                  <a:lnTo>
                    <a:pt x="1853087" y="2872070"/>
                  </a:lnTo>
                  <a:lnTo>
                    <a:pt x="1853087" y="2872875"/>
                  </a:lnTo>
                  <a:lnTo>
                    <a:pt x="1853087" y="2873678"/>
                  </a:lnTo>
                  <a:lnTo>
                    <a:pt x="1856570" y="2872733"/>
                  </a:lnTo>
                  <a:lnTo>
                    <a:pt x="1860053" y="2871789"/>
                  </a:lnTo>
                  <a:lnTo>
                    <a:pt x="1863537" y="2870845"/>
                  </a:lnTo>
                  <a:lnTo>
                    <a:pt x="1867020" y="2869902"/>
                  </a:lnTo>
                  <a:lnTo>
                    <a:pt x="1867020" y="2870707"/>
                  </a:lnTo>
                  <a:lnTo>
                    <a:pt x="1867020" y="2871510"/>
                  </a:lnTo>
                  <a:lnTo>
                    <a:pt x="1867020" y="2872310"/>
                  </a:lnTo>
                  <a:lnTo>
                    <a:pt x="1870503" y="2871371"/>
                  </a:lnTo>
                  <a:lnTo>
                    <a:pt x="1873986" y="2870432"/>
                  </a:lnTo>
                  <a:lnTo>
                    <a:pt x="1877470" y="2869494"/>
                  </a:lnTo>
                  <a:lnTo>
                    <a:pt x="1880953" y="2868556"/>
                  </a:lnTo>
                  <a:lnTo>
                    <a:pt x="1880953" y="2869358"/>
                  </a:lnTo>
                  <a:lnTo>
                    <a:pt x="1884436" y="2868422"/>
                  </a:lnTo>
                  <a:lnTo>
                    <a:pt x="1887919" y="2867487"/>
                  </a:lnTo>
                  <a:lnTo>
                    <a:pt x="1891403" y="2866552"/>
                  </a:lnTo>
                  <a:lnTo>
                    <a:pt x="1894886" y="2865617"/>
                  </a:lnTo>
                  <a:lnTo>
                    <a:pt x="1894886" y="2866421"/>
                  </a:lnTo>
                  <a:lnTo>
                    <a:pt x="1894886" y="2867224"/>
                  </a:lnTo>
                  <a:lnTo>
                    <a:pt x="1894886" y="2868024"/>
                  </a:lnTo>
                  <a:lnTo>
                    <a:pt x="1894886" y="2868822"/>
                  </a:lnTo>
                  <a:lnTo>
                    <a:pt x="1894886" y="2869617"/>
                  </a:lnTo>
                  <a:lnTo>
                    <a:pt x="1894886" y="2870411"/>
                  </a:lnTo>
                  <a:lnTo>
                    <a:pt x="1894886" y="2871203"/>
                  </a:lnTo>
                  <a:lnTo>
                    <a:pt x="1898369" y="2870276"/>
                  </a:lnTo>
                  <a:lnTo>
                    <a:pt x="1901852" y="2869349"/>
                  </a:lnTo>
                  <a:lnTo>
                    <a:pt x="1905336" y="2868424"/>
                  </a:lnTo>
                  <a:lnTo>
                    <a:pt x="1908819" y="2867498"/>
                  </a:lnTo>
                  <a:lnTo>
                    <a:pt x="1908819" y="2868292"/>
                  </a:lnTo>
                  <a:lnTo>
                    <a:pt x="1908819" y="2869083"/>
                  </a:lnTo>
                  <a:lnTo>
                    <a:pt x="1908819" y="2869873"/>
                  </a:lnTo>
                  <a:lnTo>
                    <a:pt x="1908819" y="2870660"/>
                  </a:lnTo>
                  <a:lnTo>
                    <a:pt x="1908819" y="2871445"/>
                  </a:lnTo>
                  <a:lnTo>
                    <a:pt x="1908819" y="2872229"/>
                  </a:lnTo>
                  <a:lnTo>
                    <a:pt x="1908819" y="2873010"/>
                  </a:lnTo>
                  <a:lnTo>
                    <a:pt x="1908819" y="2873789"/>
                  </a:lnTo>
                  <a:lnTo>
                    <a:pt x="1908819" y="2874567"/>
                  </a:lnTo>
                  <a:lnTo>
                    <a:pt x="1908819" y="2875342"/>
                  </a:lnTo>
                  <a:lnTo>
                    <a:pt x="1908819" y="2876116"/>
                  </a:lnTo>
                  <a:lnTo>
                    <a:pt x="1908819" y="2876887"/>
                  </a:lnTo>
                  <a:lnTo>
                    <a:pt x="1908819" y="2877657"/>
                  </a:lnTo>
                  <a:lnTo>
                    <a:pt x="1908819" y="2878424"/>
                  </a:lnTo>
                  <a:lnTo>
                    <a:pt x="1908819" y="2879190"/>
                  </a:lnTo>
                  <a:lnTo>
                    <a:pt x="1908819" y="2879953"/>
                  </a:lnTo>
                  <a:lnTo>
                    <a:pt x="1908819" y="2880715"/>
                  </a:lnTo>
                  <a:lnTo>
                    <a:pt x="1908819" y="2881475"/>
                  </a:lnTo>
                  <a:lnTo>
                    <a:pt x="1908819" y="2882233"/>
                  </a:lnTo>
                  <a:lnTo>
                    <a:pt x="1908819" y="2882989"/>
                  </a:lnTo>
                  <a:lnTo>
                    <a:pt x="1908819" y="2883743"/>
                  </a:lnTo>
                  <a:lnTo>
                    <a:pt x="1912302" y="2882837"/>
                  </a:lnTo>
                  <a:lnTo>
                    <a:pt x="1915785" y="2881933"/>
                  </a:lnTo>
                  <a:lnTo>
                    <a:pt x="1919269" y="2881028"/>
                  </a:lnTo>
                  <a:lnTo>
                    <a:pt x="1922752" y="2880125"/>
                  </a:lnTo>
                  <a:lnTo>
                    <a:pt x="1922752" y="2880880"/>
                  </a:lnTo>
                  <a:lnTo>
                    <a:pt x="1922752" y="2881634"/>
                  </a:lnTo>
                  <a:lnTo>
                    <a:pt x="1926235" y="2880733"/>
                  </a:lnTo>
                  <a:lnTo>
                    <a:pt x="1929718" y="2879832"/>
                  </a:lnTo>
                  <a:lnTo>
                    <a:pt x="1933202" y="2878932"/>
                  </a:lnTo>
                  <a:lnTo>
                    <a:pt x="1936685" y="2878032"/>
                  </a:lnTo>
                  <a:lnTo>
                    <a:pt x="1936685" y="2878788"/>
                  </a:lnTo>
                  <a:lnTo>
                    <a:pt x="1936685" y="2879542"/>
                  </a:lnTo>
                  <a:lnTo>
                    <a:pt x="1936685" y="2880293"/>
                  </a:lnTo>
                  <a:lnTo>
                    <a:pt x="1940168" y="2879397"/>
                  </a:lnTo>
                  <a:lnTo>
                    <a:pt x="1943651" y="2878501"/>
                  </a:lnTo>
                  <a:lnTo>
                    <a:pt x="1947135" y="2877606"/>
                  </a:lnTo>
                  <a:lnTo>
                    <a:pt x="1950618" y="2876711"/>
                  </a:lnTo>
                  <a:lnTo>
                    <a:pt x="1950618" y="2877464"/>
                  </a:lnTo>
                  <a:lnTo>
                    <a:pt x="1950618" y="2878216"/>
                  </a:lnTo>
                  <a:lnTo>
                    <a:pt x="1950618" y="2878966"/>
                  </a:lnTo>
                  <a:lnTo>
                    <a:pt x="1950618" y="2879714"/>
                  </a:lnTo>
                  <a:lnTo>
                    <a:pt x="1954101" y="2878823"/>
                  </a:lnTo>
                  <a:lnTo>
                    <a:pt x="1957584" y="2877933"/>
                  </a:lnTo>
                  <a:lnTo>
                    <a:pt x="1961068" y="2877043"/>
                  </a:lnTo>
                  <a:lnTo>
                    <a:pt x="1964551" y="2876154"/>
                  </a:lnTo>
                  <a:lnTo>
                    <a:pt x="1968034" y="2875265"/>
                  </a:lnTo>
                  <a:lnTo>
                    <a:pt x="1971517" y="2874377"/>
                  </a:lnTo>
                  <a:lnTo>
                    <a:pt x="1975001" y="2873490"/>
                  </a:lnTo>
                  <a:lnTo>
                    <a:pt x="1978484" y="2872603"/>
                  </a:lnTo>
                  <a:lnTo>
                    <a:pt x="1981967" y="2871717"/>
                  </a:lnTo>
                  <a:lnTo>
                    <a:pt x="1985450" y="2870831"/>
                  </a:lnTo>
                  <a:lnTo>
                    <a:pt x="1988934" y="2869946"/>
                  </a:lnTo>
                  <a:lnTo>
                    <a:pt x="1992417" y="2869818"/>
                  </a:lnTo>
                  <a:lnTo>
                    <a:pt x="1995900" y="2868934"/>
                  </a:lnTo>
                  <a:lnTo>
                    <a:pt x="1999383" y="2868051"/>
                  </a:lnTo>
                  <a:lnTo>
                    <a:pt x="2002867" y="2867169"/>
                  </a:lnTo>
                  <a:lnTo>
                    <a:pt x="2006350" y="2866288"/>
                  </a:lnTo>
                  <a:lnTo>
                    <a:pt x="2009833" y="2865406"/>
                  </a:lnTo>
                  <a:lnTo>
                    <a:pt x="2013316" y="2864526"/>
                  </a:lnTo>
                  <a:lnTo>
                    <a:pt x="2016799" y="2863646"/>
                  </a:lnTo>
                  <a:lnTo>
                    <a:pt x="2020283" y="2862766"/>
                  </a:lnTo>
                  <a:lnTo>
                    <a:pt x="2023766" y="2861887"/>
                  </a:lnTo>
                  <a:lnTo>
                    <a:pt x="2027249" y="2861009"/>
                  </a:lnTo>
                  <a:lnTo>
                    <a:pt x="2030732" y="2860131"/>
                  </a:lnTo>
                  <a:lnTo>
                    <a:pt x="2034216" y="2859254"/>
                  </a:lnTo>
                  <a:lnTo>
                    <a:pt x="2034216" y="2860018"/>
                  </a:lnTo>
                  <a:lnTo>
                    <a:pt x="2034216" y="2860781"/>
                  </a:lnTo>
                  <a:lnTo>
                    <a:pt x="2037699" y="2859906"/>
                  </a:lnTo>
                  <a:lnTo>
                    <a:pt x="2041182" y="2859032"/>
                  </a:lnTo>
                  <a:lnTo>
                    <a:pt x="2044665" y="2858158"/>
                  </a:lnTo>
                  <a:lnTo>
                    <a:pt x="2048149" y="2857284"/>
                  </a:lnTo>
                  <a:lnTo>
                    <a:pt x="2048149" y="2858048"/>
                  </a:lnTo>
                  <a:lnTo>
                    <a:pt x="2048149" y="2858811"/>
                  </a:lnTo>
                  <a:lnTo>
                    <a:pt x="2048149" y="2859571"/>
                  </a:lnTo>
                  <a:lnTo>
                    <a:pt x="2048149" y="2860330"/>
                  </a:lnTo>
                  <a:lnTo>
                    <a:pt x="2048149" y="2861087"/>
                  </a:lnTo>
                  <a:lnTo>
                    <a:pt x="2048149" y="2861842"/>
                  </a:lnTo>
                  <a:lnTo>
                    <a:pt x="2048149" y="2862595"/>
                  </a:lnTo>
                  <a:lnTo>
                    <a:pt x="2048149" y="2863347"/>
                  </a:lnTo>
                  <a:lnTo>
                    <a:pt x="2048149" y="2864096"/>
                  </a:lnTo>
                  <a:lnTo>
                    <a:pt x="2048149" y="2864844"/>
                  </a:lnTo>
                  <a:lnTo>
                    <a:pt x="2048149" y="2865590"/>
                  </a:lnTo>
                  <a:lnTo>
                    <a:pt x="2048149" y="2866334"/>
                  </a:lnTo>
                  <a:lnTo>
                    <a:pt x="2051632" y="2865471"/>
                  </a:lnTo>
                  <a:lnTo>
                    <a:pt x="2055115" y="2864608"/>
                  </a:lnTo>
                  <a:lnTo>
                    <a:pt x="2058598" y="2863746"/>
                  </a:lnTo>
                  <a:lnTo>
                    <a:pt x="2062082" y="2862885"/>
                  </a:lnTo>
                  <a:lnTo>
                    <a:pt x="2062082" y="2863630"/>
                  </a:lnTo>
                  <a:lnTo>
                    <a:pt x="2062082" y="2864374"/>
                  </a:lnTo>
                  <a:lnTo>
                    <a:pt x="2062082" y="2865116"/>
                  </a:lnTo>
                  <a:lnTo>
                    <a:pt x="2062082" y="2865857"/>
                  </a:lnTo>
                  <a:lnTo>
                    <a:pt x="2062082" y="2866595"/>
                  </a:lnTo>
                  <a:lnTo>
                    <a:pt x="2062082" y="2867332"/>
                  </a:lnTo>
                  <a:lnTo>
                    <a:pt x="2062082" y="2868067"/>
                  </a:lnTo>
                  <a:lnTo>
                    <a:pt x="2062082" y="2868800"/>
                  </a:lnTo>
                  <a:lnTo>
                    <a:pt x="2062082" y="2869532"/>
                  </a:lnTo>
                  <a:lnTo>
                    <a:pt x="2062082" y="2870261"/>
                  </a:lnTo>
                  <a:lnTo>
                    <a:pt x="2062082" y="2870989"/>
                  </a:lnTo>
                  <a:lnTo>
                    <a:pt x="2062082" y="2871716"/>
                  </a:lnTo>
                  <a:lnTo>
                    <a:pt x="2062082" y="2872440"/>
                  </a:lnTo>
                  <a:lnTo>
                    <a:pt x="2062082" y="2873163"/>
                  </a:lnTo>
                  <a:lnTo>
                    <a:pt x="2062082" y="2873884"/>
                  </a:lnTo>
                  <a:lnTo>
                    <a:pt x="2062082" y="2874604"/>
                  </a:lnTo>
                  <a:lnTo>
                    <a:pt x="2065565" y="2873755"/>
                  </a:lnTo>
                  <a:lnTo>
                    <a:pt x="2069048" y="2872908"/>
                  </a:lnTo>
                  <a:lnTo>
                    <a:pt x="2072531" y="2872060"/>
                  </a:lnTo>
                  <a:lnTo>
                    <a:pt x="2076015" y="2871214"/>
                  </a:lnTo>
                  <a:lnTo>
                    <a:pt x="2076015" y="2871935"/>
                  </a:lnTo>
                  <a:lnTo>
                    <a:pt x="2076015" y="2872654"/>
                  </a:lnTo>
                  <a:lnTo>
                    <a:pt x="2076015" y="2873371"/>
                  </a:lnTo>
                  <a:lnTo>
                    <a:pt x="2079498" y="2872527"/>
                  </a:lnTo>
                  <a:lnTo>
                    <a:pt x="2082981" y="2871684"/>
                  </a:lnTo>
                  <a:lnTo>
                    <a:pt x="2086464" y="2870841"/>
                  </a:lnTo>
                  <a:lnTo>
                    <a:pt x="2089948" y="2869999"/>
                  </a:lnTo>
                  <a:lnTo>
                    <a:pt x="2089948" y="2870718"/>
                  </a:lnTo>
                  <a:lnTo>
                    <a:pt x="2089948" y="2871435"/>
                  </a:lnTo>
                  <a:lnTo>
                    <a:pt x="2089948" y="2872151"/>
                  </a:lnTo>
                  <a:lnTo>
                    <a:pt x="2089948" y="2872864"/>
                  </a:lnTo>
                  <a:lnTo>
                    <a:pt x="2089948" y="2873577"/>
                  </a:lnTo>
                  <a:lnTo>
                    <a:pt x="2089948" y="2874287"/>
                  </a:lnTo>
                  <a:lnTo>
                    <a:pt x="2089948" y="2874996"/>
                  </a:lnTo>
                  <a:lnTo>
                    <a:pt x="2089948" y="2875703"/>
                  </a:lnTo>
                  <a:lnTo>
                    <a:pt x="2089948" y="2876409"/>
                  </a:lnTo>
                  <a:lnTo>
                    <a:pt x="2089948" y="2877113"/>
                  </a:lnTo>
                  <a:lnTo>
                    <a:pt x="2093431" y="2876279"/>
                  </a:lnTo>
                  <a:lnTo>
                    <a:pt x="2096914" y="2875445"/>
                  </a:lnTo>
                  <a:lnTo>
                    <a:pt x="2100397" y="2874612"/>
                  </a:lnTo>
                  <a:lnTo>
                    <a:pt x="2103881" y="2873779"/>
                  </a:lnTo>
                  <a:lnTo>
                    <a:pt x="2103881" y="2874485"/>
                  </a:lnTo>
                  <a:lnTo>
                    <a:pt x="2103881" y="2875188"/>
                  </a:lnTo>
                  <a:lnTo>
                    <a:pt x="2103881" y="2875890"/>
                  </a:lnTo>
                  <a:lnTo>
                    <a:pt x="2103881" y="2876591"/>
                  </a:lnTo>
                  <a:lnTo>
                    <a:pt x="2107364" y="2875762"/>
                  </a:lnTo>
                  <a:lnTo>
                    <a:pt x="2110847" y="2874933"/>
                  </a:lnTo>
                  <a:lnTo>
                    <a:pt x="2114330" y="2874105"/>
                  </a:lnTo>
                  <a:lnTo>
                    <a:pt x="2117814" y="2873277"/>
                  </a:lnTo>
                  <a:lnTo>
                    <a:pt x="2117814" y="2873979"/>
                  </a:lnTo>
                  <a:lnTo>
                    <a:pt x="2117814" y="2874679"/>
                  </a:lnTo>
                  <a:lnTo>
                    <a:pt x="2117814" y="2875378"/>
                  </a:lnTo>
                  <a:lnTo>
                    <a:pt x="2117814" y="2876075"/>
                  </a:lnTo>
                  <a:lnTo>
                    <a:pt x="2117814" y="2876770"/>
                  </a:lnTo>
                  <a:lnTo>
                    <a:pt x="2117814" y="2877464"/>
                  </a:lnTo>
                  <a:lnTo>
                    <a:pt x="2117814" y="2878157"/>
                  </a:lnTo>
                  <a:lnTo>
                    <a:pt x="2121297" y="2877335"/>
                  </a:lnTo>
                  <a:lnTo>
                    <a:pt x="2124780" y="2876513"/>
                  </a:lnTo>
                  <a:lnTo>
                    <a:pt x="2128263" y="2875692"/>
                  </a:lnTo>
                  <a:lnTo>
                    <a:pt x="2131747" y="2874871"/>
                  </a:lnTo>
                  <a:lnTo>
                    <a:pt x="2131747" y="2875565"/>
                  </a:lnTo>
                  <a:lnTo>
                    <a:pt x="2135230" y="2874745"/>
                  </a:lnTo>
                  <a:lnTo>
                    <a:pt x="2138713" y="2873926"/>
                  </a:lnTo>
                  <a:lnTo>
                    <a:pt x="2142196" y="2873108"/>
                  </a:lnTo>
                  <a:lnTo>
                    <a:pt x="2145680" y="2872290"/>
                  </a:lnTo>
                  <a:lnTo>
                    <a:pt x="2145680" y="2872985"/>
                  </a:lnTo>
                  <a:lnTo>
                    <a:pt x="2145680" y="2873678"/>
                  </a:lnTo>
                  <a:lnTo>
                    <a:pt x="2145680" y="2874370"/>
                  </a:lnTo>
                  <a:lnTo>
                    <a:pt x="2145680" y="2875060"/>
                  </a:lnTo>
                  <a:lnTo>
                    <a:pt x="2145680" y="2875749"/>
                  </a:lnTo>
                  <a:lnTo>
                    <a:pt x="2145680" y="2876436"/>
                  </a:lnTo>
                  <a:lnTo>
                    <a:pt x="2145680" y="2877122"/>
                  </a:lnTo>
                  <a:lnTo>
                    <a:pt x="2145680" y="2877806"/>
                  </a:lnTo>
                  <a:lnTo>
                    <a:pt x="2145680" y="2878489"/>
                  </a:lnTo>
                  <a:lnTo>
                    <a:pt x="2145680" y="2879170"/>
                  </a:lnTo>
                  <a:lnTo>
                    <a:pt x="2145680" y="2879849"/>
                  </a:lnTo>
                  <a:lnTo>
                    <a:pt x="2145680" y="2880527"/>
                  </a:lnTo>
                  <a:lnTo>
                    <a:pt x="2145680" y="2881204"/>
                  </a:lnTo>
                  <a:lnTo>
                    <a:pt x="2145680" y="2881879"/>
                  </a:lnTo>
                  <a:lnTo>
                    <a:pt x="2149163" y="2881071"/>
                  </a:lnTo>
                  <a:lnTo>
                    <a:pt x="2152646" y="2880264"/>
                  </a:lnTo>
                  <a:lnTo>
                    <a:pt x="2156129" y="2879458"/>
                  </a:lnTo>
                  <a:lnTo>
                    <a:pt x="2159613" y="2878652"/>
                  </a:lnTo>
                  <a:lnTo>
                    <a:pt x="2159613" y="2879328"/>
                  </a:lnTo>
                  <a:lnTo>
                    <a:pt x="2159613" y="2880003"/>
                  </a:lnTo>
                  <a:lnTo>
                    <a:pt x="2159613" y="2880676"/>
                  </a:lnTo>
                  <a:lnTo>
                    <a:pt x="2163096" y="2879872"/>
                  </a:lnTo>
                  <a:lnTo>
                    <a:pt x="2166579" y="2879069"/>
                  </a:lnTo>
                  <a:lnTo>
                    <a:pt x="2170062" y="2878267"/>
                  </a:lnTo>
                  <a:lnTo>
                    <a:pt x="2173546" y="2877464"/>
                  </a:lnTo>
                  <a:lnTo>
                    <a:pt x="2173546" y="2878139"/>
                  </a:lnTo>
                  <a:lnTo>
                    <a:pt x="2177029" y="2877338"/>
                  </a:lnTo>
                  <a:lnTo>
                    <a:pt x="2180512" y="2876537"/>
                  </a:lnTo>
                  <a:lnTo>
                    <a:pt x="2183995" y="2875737"/>
                  </a:lnTo>
                  <a:lnTo>
                    <a:pt x="2187479" y="2874937"/>
                  </a:lnTo>
                  <a:lnTo>
                    <a:pt x="2187479" y="2875613"/>
                  </a:lnTo>
                  <a:lnTo>
                    <a:pt x="2187479" y="2876288"/>
                  </a:lnTo>
                  <a:lnTo>
                    <a:pt x="2187479" y="2876961"/>
                  </a:lnTo>
                  <a:lnTo>
                    <a:pt x="2187479" y="2877632"/>
                  </a:lnTo>
                  <a:lnTo>
                    <a:pt x="2187479" y="2878302"/>
                  </a:lnTo>
                  <a:lnTo>
                    <a:pt x="2187479" y="2878970"/>
                  </a:lnTo>
                  <a:lnTo>
                    <a:pt x="2187479" y="2879637"/>
                  </a:lnTo>
                  <a:lnTo>
                    <a:pt x="2187479" y="2880303"/>
                  </a:lnTo>
                  <a:lnTo>
                    <a:pt x="2187479" y="2880967"/>
                  </a:lnTo>
                  <a:lnTo>
                    <a:pt x="2187479" y="2881630"/>
                  </a:lnTo>
                  <a:lnTo>
                    <a:pt x="2187479" y="2882291"/>
                  </a:lnTo>
                  <a:lnTo>
                    <a:pt x="2187479" y="2882950"/>
                  </a:lnTo>
                  <a:lnTo>
                    <a:pt x="2187479" y="2883609"/>
                  </a:lnTo>
                  <a:lnTo>
                    <a:pt x="2187479" y="2884265"/>
                  </a:lnTo>
                  <a:lnTo>
                    <a:pt x="2187479" y="2884921"/>
                  </a:lnTo>
                  <a:lnTo>
                    <a:pt x="2187479" y="2885575"/>
                  </a:lnTo>
                  <a:lnTo>
                    <a:pt x="2187479" y="2886227"/>
                  </a:lnTo>
                  <a:lnTo>
                    <a:pt x="2187479" y="2886878"/>
                  </a:lnTo>
                  <a:lnTo>
                    <a:pt x="2187479" y="2887528"/>
                  </a:lnTo>
                  <a:lnTo>
                    <a:pt x="2187479" y="2888176"/>
                  </a:lnTo>
                  <a:lnTo>
                    <a:pt x="2187479" y="2888823"/>
                  </a:lnTo>
                  <a:lnTo>
                    <a:pt x="2187479" y="2889468"/>
                  </a:lnTo>
                  <a:lnTo>
                    <a:pt x="2187479" y="2890112"/>
                  </a:lnTo>
                  <a:lnTo>
                    <a:pt x="2187479" y="2890755"/>
                  </a:lnTo>
                  <a:lnTo>
                    <a:pt x="2187479" y="2891396"/>
                  </a:lnTo>
                  <a:lnTo>
                    <a:pt x="2187479" y="2892036"/>
                  </a:lnTo>
                  <a:lnTo>
                    <a:pt x="2187479" y="2892674"/>
                  </a:lnTo>
                  <a:lnTo>
                    <a:pt x="2187479" y="2893311"/>
                  </a:lnTo>
                  <a:lnTo>
                    <a:pt x="2187479" y="2893947"/>
                  </a:lnTo>
                  <a:lnTo>
                    <a:pt x="2187479" y="2894581"/>
                  </a:lnTo>
                  <a:lnTo>
                    <a:pt x="2187479" y="2895214"/>
                  </a:lnTo>
                  <a:lnTo>
                    <a:pt x="2187479" y="2895846"/>
                  </a:lnTo>
                  <a:lnTo>
                    <a:pt x="2187479" y="2896476"/>
                  </a:lnTo>
                  <a:lnTo>
                    <a:pt x="2187479" y="2897105"/>
                  </a:lnTo>
                  <a:lnTo>
                    <a:pt x="2187479" y="2897733"/>
                  </a:lnTo>
                  <a:lnTo>
                    <a:pt x="2190962" y="2896957"/>
                  </a:lnTo>
                  <a:lnTo>
                    <a:pt x="2194445" y="2896182"/>
                  </a:lnTo>
                  <a:lnTo>
                    <a:pt x="2197928" y="2895408"/>
                  </a:lnTo>
                  <a:lnTo>
                    <a:pt x="2201412" y="2894634"/>
                  </a:lnTo>
                  <a:lnTo>
                    <a:pt x="2201412" y="2895262"/>
                  </a:lnTo>
                  <a:lnTo>
                    <a:pt x="2201412" y="2895890"/>
                  </a:lnTo>
                  <a:lnTo>
                    <a:pt x="2201412" y="2896516"/>
                  </a:lnTo>
                  <a:lnTo>
                    <a:pt x="2201412" y="2897141"/>
                  </a:lnTo>
                  <a:lnTo>
                    <a:pt x="2201412" y="2897765"/>
                  </a:lnTo>
                  <a:lnTo>
                    <a:pt x="2201412" y="2898387"/>
                  </a:lnTo>
                  <a:lnTo>
                    <a:pt x="2201412" y="2899008"/>
                  </a:lnTo>
                  <a:lnTo>
                    <a:pt x="2201412" y="2899627"/>
                  </a:lnTo>
                  <a:lnTo>
                    <a:pt x="2201412" y="2900245"/>
                  </a:lnTo>
                  <a:lnTo>
                    <a:pt x="2201412" y="2900862"/>
                  </a:lnTo>
                  <a:lnTo>
                    <a:pt x="2201412" y="2901478"/>
                  </a:lnTo>
                  <a:lnTo>
                    <a:pt x="2201412" y="2902092"/>
                  </a:lnTo>
                  <a:lnTo>
                    <a:pt x="2201412" y="2902705"/>
                  </a:lnTo>
                  <a:lnTo>
                    <a:pt x="2201412" y="2903317"/>
                  </a:lnTo>
                  <a:lnTo>
                    <a:pt x="2201412" y="2903927"/>
                  </a:lnTo>
                  <a:lnTo>
                    <a:pt x="2201412" y="2904537"/>
                  </a:lnTo>
                  <a:lnTo>
                    <a:pt x="2201412" y="2905145"/>
                  </a:lnTo>
                  <a:lnTo>
                    <a:pt x="2201412" y="2905751"/>
                  </a:lnTo>
                  <a:lnTo>
                    <a:pt x="2201412" y="2906357"/>
                  </a:lnTo>
                  <a:lnTo>
                    <a:pt x="2204895" y="2905595"/>
                  </a:lnTo>
                  <a:lnTo>
                    <a:pt x="2208378" y="2904834"/>
                  </a:lnTo>
                  <a:lnTo>
                    <a:pt x="2211861" y="2904073"/>
                  </a:lnTo>
                  <a:lnTo>
                    <a:pt x="2215345" y="2903313"/>
                  </a:lnTo>
                  <a:lnTo>
                    <a:pt x="2215345" y="2903920"/>
                  </a:lnTo>
                  <a:lnTo>
                    <a:pt x="2215345" y="2904525"/>
                  </a:lnTo>
                  <a:lnTo>
                    <a:pt x="2215345" y="2905129"/>
                  </a:lnTo>
                  <a:lnTo>
                    <a:pt x="2215345" y="2905732"/>
                  </a:lnTo>
                  <a:lnTo>
                    <a:pt x="2215345" y="2906334"/>
                  </a:lnTo>
                  <a:lnTo>
                    <a:pt x="2218828" y="2905577"/>
                  </a:lnTo>
                  <a:lnTo>
                    <a:pt x="2222311" y="2904821"/>
                  </a:lnTo>
                  <a:lnTo>
                    <a:pt x="2225794" y="2904065"/>
                  </a:lnTo>
                  <a:lnTo>
                    <a:pt x="2229278" y="2903309"/>
                  </a:lnTo>
                  <a:lnTo>
                    <a:pt x="2229278" y="2903912"/>
                  </a:lnTo>
                  <a:lnTo>
                    <a:pt x="2229278" y="2904514"/>
                  </a:lnTo>
                  <a:lnTo>
                    <a:pt x="2229278" y="2905114"/>
                  </a:lnTo>
                  <a:lnTo>
                    <a:pt x="2229278" y="2905713"/>
                  </a:lnTo>
                  <a:lnTo>
                    <a:pt x="2229278" y="2906311"/>
                  </a:lnTo>
                  <a:lnTo>
                    <a:pt x="2229278" y="2906908"/>
                  </a:lnTo>
                  <a:lnTo>
                    <a:pt x="2229278" y="2907503"/>
                  </a:lnTo>
                  <a:lnTo>
                    <a:pt x="2229278" y="2908097"/>
                  </a:lnTo>
                  <a:lnTo>
                    <a:pt x="2229278" y="2908690"/>
                  </a:lnTo>
                  <a:lnTo>
                    <a:pt x="2229278" y="2909282"/>
                  </a:lnTo>
                  <a:lnTo>
                    <a:pt x="2229278" y="2909872"/>
                  </a:lnTo>
                  <a:lnTo>
                    <a:pt x="2229278" y="2910462"/>
                  </a:lnTo>
                  <a:lnTo>
                    <a:pt x="2229278" y="2911050"/>
                  </a:lnTo>
                  <a:lnTo>
                    <a:pt x="2229278" y="2911637"/>
                  </a:lnTo>
                  <a:lnTo>
                    <a:pt x="2229278" y="2912222"/>
                  </a:lnTo>
                  <a:lnTo>
                    <a:pt x="2229278" y="2912807"/>
                  </a:lnTo>
                  <a:lnTo>
                    <a:pt x="2229278" y="2913390"/>
                  </a:lnTo>
                  <a:lnTo>
                    <a:pt x="2229278" y="2913972"/>
                  </a:lnTo>
                  <a:lnTo>
                    <a:pt x="2229278" y="2914553"/>
                  </a:lnTo>
                  <a:lnTo>
                    <a:pt x="2229278" y="2915133"/>
                  </a:lnTo>
                  <a:lnTo>
                    <a:pt x="2229278" y="2915711"/>
                  </a:lnTo>
                  <a:lnTo>
                    <a:pt x="2229278" y="2916289"/>
                  </a:lnTo>
                  <a:lnTo>
                    <a:pt x="2232761" y="2915547"/>
                  </a:lnTo>
                  <a:lnTo>
                    <a:pt x="2236244" y="2914806"/>
                  </a:lnTo>
                  <a:lnTo>
                    <a:pt x="2239727" y="2914065"/>
                  </a:lnTo>
                  <a:lnTo>
                    <a:pt x="2243211" y="2913325"/>
                  </a:lnTo>
                  <a:lnTo>
                    <a:pt x="2246694" y="2912585"/>
                  </a:lnTo>
                  <a:lnTo>
                    <a:pt x="2250177" y="2911845"/>
                  </a:lnTo>
                  <a:lnTo>
                    <a:pt x="2253660" y="2911106"/>
                  </a:lnTo>
                  <a:lnTo>
                    <a:pt x="2257144" y="2910367"/>
                  </a:lnTo>
                  <a:lnTo>
                    <a:pt x="2257144" y="2910948"/>
                  </a:lnTo>
                  <a:lnTo>
                    <a:pt x="2257144" y="2911528"/>
                  </a:lnTo>
                  <a:lnTo>
                    <a:pt x="2257144" y="2912107"/>
                  </a:lnTo>
                  <a:lnTo>
                    <a:pt x="2257144" y="2912684"/>
                  </a:lnTo>
                  <a:lnTo>
                    <a:pt x="2257144" y="2913261"/>
                  </a:lnTo>
                  <a:lnTo>
                    <a:pt x="2257144" y="2913836"/>
                  </a:lnTo>
                  <a:lnTo>
                    <a:pt x="2257144" y="2914410"/>
                  </a:lnTo>
                  <a:lnTo>
                    <a:pt x="2257144" y="2914983"/>
                  </a:lnTo>
                  <a:lnTo>
                    <a:pt x="2257144" y="2915554"/>
                  </a:lnTo>
                  <a:lnTo>
                    <a:pt x="2257144" y="2916125"/>
                  </a:lnTo>
                  <a:lnTo>
                    <a:pt x="2257144" y="2916694"/>
                  </a:lnTo>
                  <a:lnTo>
                    <a:pt x="2257144" y="2917263"/>
                  </a:lnTo>
                  <a:lnTo>
                    <a:pt x="2260627" y="2916531"/>
                  </a:lnTo>
                  <a:lnTo>
                    <a:pt x="2264110" y="2915800"/>
                  </a:lnTo>
                  <a:lnTo>
                    <a:pt x="2267593" y="2915070"/>
                  </a:lnTo>
                  <a:lnTo>
                    <a:pt x="2271077" y="2914339"/>
                  </a:lnTo>
                  <a:lnTo>
                    <a:pt x="2271077" y="2914909"/>
                  </a:lnTo>
                  <a:lnTo>
                    <a:pt x="2271077" y="2915477"/>
                  </a:lnTo>
                  <a:lnTo>
                    <a:pt x="2274560" y="2914749"/>
                  </a:lnTo>
                  <a:lnTo>
                    <a:pt x="2278043" y="2914020"/>
                  </a:lnTo>
                  <a:lnTo>
                    <a:pt x="2281526" y="2913292"/>
                  </a:lnTo>
                  <a:lnTo>
                    <a:pt x="2285010" y="2912565"/>
                  </a:lnTo>
                  <a:lnTo>
                    <a:pt x="2285010" y="2913134"/>
                  </a:lnTo>
                  <a:lnTo>
                    <a:pt x="2285010" y="2913703"/>
                  </a:lnTo>
                  <a:lnTo>
                    <a:pt x="2285010" y="2914270"/>
                  </a:lnTo>
                  <a:lnTo>
                    <a:pt x="2285010" y="2914836"/>
                  </a:lnTo>
                  <a:lnTo>
                    <a:pt x="2285010" y="2915401"/>
                  </a:lnTo>
                  <a:lnTo>
                    <a:pt x="2285010" y="2915965"/>
                  </a:lnTo>
                  <a:lnTo>
                    <a:pt x="2285010" y="2916528"/>
                  </a:lnTo>
                  <a:lnTo>
                    <a:pt x="2285010" y="2917089"/>
                  </a:lnTo>
                  <a:lnTo>
                    <a:pt x="2285010" y="2917650"/>
                  </a:lnTo>
                  <a:lnTo>
                    <a:pt x="2285010" y="2918209"/>
                  </a:lnTo>
                  <a:lnTo>
                    <a:pt x="2285010" y="2918768"/>
                  </a:lnTo>
                  <a:lnTo>
                    <a:pt x="2285010" y="2919325"/>
                  </a:lnTo>
                  <a:lnTo>
                    <a:pt x="2285010" y="2919881"/>
                  </a:lnTo>
                  <a:lnTo>
                    <a:pt x="2285010" y="2920436"/>
                  </a:lnTo>
                  <a:lnTo>
                    <a:pt x="2285010" y="2920990"/>
                  </a:lnTo>
                  <a:lnTo>
                    <a:pt x="2285010" y="2921543"/>
                  </a:lnTo>
                  <a:lnTo>
                    <a:pt x="2285010" y="2922095"/>
                  </a:lnTo>
                  <a:lnTo>
                    <a:pt x="2285010" y="2922645"/>
                  </a:lnTo>
                  <a:lnTo>
                    <a:pt x="2285010" y="2923195"/>
                  </a:lnTo>
                  <a:lnTo>
                    <a:pt x="2285010" y="2923744"/>
                  </a:lnTo>
                  <a:lnTo>
                    <a:pt x="2285010" y="2924291"/>
                  </a:lnTo>
                  <a:lnTo>
                    <a:pt x="2285010" y="2924837"/>
                  </a:lnTo>
                  <a:lnTo>
                    <a:pt x="2288493" y="2924123"/>
                  </a:lnTo>
                  <a:lnTo>
                    <a:pt x="2291976" y="2923409"/>
                  </a:lnTo>
                  <a:lnTo>
                    <a:pt x="2295459" y="2922695"/>
                  </a:lnTo>
                  <a:lnTo>
                    <a:pt x="2298942" y="2921981"/>
                  </a:lnTo>
                  <a:lnTo>
                    <a:pt x="2298942" y="2922529"/>
                  </a:lnTo>
                  <a:lnTo>
                    <a:pt x="2298942" y="2923075"/>
                  </a:lnTo>
                  <a:lnTo>
                    <a:pt x="2302426" y="2922363"/>
                  </a:lnTo>
                  <a:lnTo>
                    <a:pt x="2305909" y="2921651"/>
                  </a:lnTo>
                  <a:lnTo>
                    <a:pt x="2309392" y="2920940"/>
                  </a:lnTo>
                  <a:lnTo>
                    <a:pt x="2312875" y="2920229"/>
                  </a:lnTo>
                  <a:lnTo>
                    <a:pt x="2312875" y="2920777"/>
                  </a:lnTo>
                  <a:lnTo>
                    <a:pt x="2312875" y="2921323"/>
                  </a:lnTo>
                  <a:lnTo>
                    <a:pt x="2312875" y="2921869"/>
                  </a:lnTo>
                  <a:lnTo>
                    <a:pt x="2312875" y="2922413"/>
                  </a:lnTo>
                  <a:lnTo>
                    <a:pt x="2316359" y="2921705"/>
                  </a:lnTo>
                  <a:lnTo>
                    <a:pt x="2319842" y="2920997"/>
                  </a:lnTo>
                  <a:lnTo>
                    <a:pt x="2323325" y="2920289"/>
                  </a:lnTo>
                  <a:lnTo>
                    <a:pt x="2326808" y="2919581"/>
                  </a:lnTo>
                  <a:lnTo>
                    <a:pt x="2326808" y="2920127"/>
                  </a:lnTo>
                  <a:lnTo>
                    <a:pt x="2326808" y="2920672"/>
                  </a:lnTo>
                  <a:lnTo>
                    <a:pt x="2326808" y="2921215"/>
                  </a:lnTo>
                  <a:lnTo>
                    <a:pt x="2326808" y="2921758"/>
                  </a:lnTo>
                  <a:lnTo>
                    <a:pt x="2326808" y="2922299"/>
                  </a:lnTo>
                  <a:lnTo>
                    <a:pt x="2326808" y="2922840"/>
                  </a:lnTo>
                  <a:lnTo>
                    <a:pt x="2326808" y="2923379"/>
                  </a:lnTo>
                  <a:lnTo>
                    <a:pt x="2326808" y="2923917"/>
                  </a:lnTo>
                  <a:lnTo>
                    <a:pt x="2326808" y="2924455"/>
                  </a:lnTo>
                  <a:lnTo>
                    <a:pt x="2330292" y="2923753"/>
                  </a:lnTo>
                  <a:lnTo>
                    <a:pt x="2333775" y="2923051"/>
                  </a:lnTo>
                  <a:lnTo>
                    <a:pt x="2337258" y="2922349"/>
                  </a:lnTo>
                  <a:lnTo>
                    <a:pt x="2340741" y="2921648"/>
                  </a:lnTo>
                  <a:lnTo>
                    <a:pt x="2340741" y="2922187"/>
                  </a:lnTo>
                  <a:lnTo>
                    <a:pt x="2340741" y="2922724"/>
                  </a:lnTo>
                  <a:lnTo>
                    <a:pt x="2340741" y="2923260"/>
                  </a:lnTo>
                  <a:lnTo>
                    <a:pt x="2340741" y="2923796"/>
                  </a:lnTo>
                  <a:lnTo>
                    <a:pt x="2340741" y="2924330"/>
                  </a:lnTo>
                  <a:lnTo>
                    <a:pt x="2340741" y="2924863"/>
                  </a:lnTo>
                  <a:lnTo>
                    <a:pt x="2344225" y="2924166"/>
                  </a:lnTo>
                  <a:lnTo>
                    <a:pt x="2347708" y="2923469"/>
                  </a:lnTo>
                  <a:lnTo>
                    <a:pt x="2351191" y="2922772"/>
                  </a:lnTo>
                  <a:lnTo>
                    <a:pt x="2354674" y="2922075"/>
                  </a:lnTo>
                  <a:lnTo>
                    <a:pt x="2354674" y="2922610"/>
                  </a:lnTo>
                  <a:lnTo>
                    <a:pt x="2354674" y="2923143"/>
                  </a:lnTo>
                  <a:lnTo>
                    <a:pt x="2358158" y="2922448"/>
                  </a:lnTo>
                  <a:lnTo>
                    <a:pt x="2361641" y="2921753"/>
                  </a:lnTo>
                  <a:lnTo>
                    <a:pt x="2365124" y="2921059"/>
                  </a:lnTo>
                  <a:lnTo>
                    <a:pt x="2368607" y="2920364"/>
                  </a:lnTo>
                  <a:lnTo>
                    <a:pt x="2372091" y="2919671"/>
                  </a:lnTo>
                  <a:lnTo>
                    <a:pt x="2375574" y="2918977"/>
                  </a:lnTo>
                  <a:lnTo>
                    <a:pt x="2379057" y="2918284"/>
                  </a:lnTo>
                  <a:lnTo>
                    <a:pt x="2382540" y="2917591"/>
                  </a:lnTo>
                  <a:lnTo>
                    <a:pt x="2386024" y="2916898"/>
                  </a:lnTo>
                  <a:lnTo>
                    <a:pt x="2389507" y="2916206"/>
                  </a:lnTo>
                  <a:lnTo>
                    <a:pt x="2392990" y="2915514"/>
                  </a:lnTo>
                  <a:lnTo>
                    <a:pt x="2396473" y="2925408"/>
                  </a:lnTo>
                  <a:lnTo>
                    <a:pt x="2399957" y="2924727"/>
                  </a:lnTo>
                  <a:lnTo>
                    <a:pt x="2403440" y="2924047"/>
                  </a:lnTo>
                  <a:lnTo>
                    <a:pt x="2406923" y="2923367"/>
                  </a:lnTo>
                  <a:lnTo>
                    <a:pt x="2410406" y="2925798"/>
                  </a:lnTo>
                  <a:lnTo>
                    <a:pt x="2413890" y="2925122"/>
                  </a:lnTo>
                  <a:lnTo>
                    <a:pt x="2417373" y="2924445"/>
                  </a:lnTo>
                  <a:lnTo>
                    <a:pt x="2420856" y="2923770"/>
                  </a:lnTo>
                  <a:lnTo>
                    <a:pt x="2424339" y="2924127"/>
                  </a:lnTo>
                  <a:lnTo>
                    <a:pt x="2427823" y="2923453"/>
                  </a:lnTo>
                  <a:lnTo>
                    <a:pt x="2431306" y="2922779"/>
                  </a:lnTo>
                  <a:lnTo>
                    <a:pt x="2434789" y="2922106"/>
                  </a:lnTo>
                  <a:lnTo>
                    <a:pt x="2438272" y="2928589"/>
                  </a:lnTo>
                  <a:lnTo>
                    <a:pt x="2441756" y="2927923"/>
                  </a:lnTo>
                  <a:lnTo>
                    <a:pt x="2445239" y="2927258"/>
                  </a:lnTo>
                  <a:lnTo>
                    <a:pt x="2448722" y="2926592"/>
                  </a:lnTo>
                  <a:lnTo>
                    <a:pt x="2452205" y="2925927"/>
                  </a:lnTo>
                  <a:lnTo>
                    <a:pt x="2455689" y="2925262"/>
                  </a:lnTo>
                  <a:lnTo>
                    <a:pt x="2459172" y="2924598"/>
                  </a:lnTo>
                  <a:lnTo>
                    <a:pt x="2462655" y="2923933"/>
                  </a:lnTo>
                  <a:lnTo>
                    <a:pt x="2466138" y="2923269"/>
                  </a:lnTo>
                  <a:lnTo>
                    <a:pt x="2466138" y="2923778"/>
                  </a:lnTo>
                  <a:lnTo>
                    <a:pt x="2466138" y="2924285"/>
                  </a:lnTo>
                  <a:lnTo>
                    <a:pt x="2466138" y="2924791"/>
                  </a:lnTo>
                  <a:lnTo>
                    <a:pt x="2469622" y="2924129"/>
                  </a:lnTo>
                  <a:lnTo>
                    <a:pt x="2473105" y="2923467"/>
                  </a:lnTo>
                  <a:lnTo>
                    <a:pt x="2476588" y="2922806"/>
                  </a:lnTo>
                  <a:lnTo>
                    <a:pt x="2480071" y="2922144"/>
                  </a:lnTo>
                  <a:lnTo>
                    <a:pt x="2480071" y="2922652"/>
                  </a:lnTo>
                  <a:lnTo>
                    <a:pt x="2480071" y="2923158"/>
                  </a:lnTo>
                  <a:lnTo>
                    <a:pt x="2480071" y="2923663"/>
                  </a:lnTo>
                  <a:lnTo>
                    <a:pt x="2480071" y="2924168"/>
                  </a:lnTo>
                  <a:lnTo>
                    <a:pt x="2480071" y="2924672"/>
                  </a:lnTo>
                  <a:lnTo>
                    <a:pt x="2483555" y="2924013"/>
                  </a:lnTo>
                  <a:lnTo>
                    <a:pt x="2487038" y="2923355"/>
                  </a:lnTo>
                  <a:lnTo>
                    <a:pt x="2490521" y="2922697"/>
                  </a:lnTo>
                  <a:lnTo>
                    <a:pt x="2494004" y="2922039"/>
                  </a:lnTo>
                  <a:lnTo>
                    <a:pt x="2494004" y="2922544"/>
                  </a:lnTo>
                  <a:lnTo>
                    <a:pt x="2494004" y="2923048"/>
                  </a:lnTo>
                  <a:lnTo>
                    <a:pt x="2497488" y="2922391"/>
                  </a:lnTo>
                  <a:lnTo>
                    <a:pt x="2500971" y="2921735"/>
                  </a:lnTo>
                  <a:lnTo>
                    <a:pt x="2504454" y="2921079"/>
                  </a:lnTo>
                  <a:lnTo>
                    <a:pt x="2507937" y="2920424"/>
                  </a:lnTo>
                  <a:lnTo>
                    <a:pt x="2507937" y="2920929"/>
                  </a:lnTo>
                  <a:lnTo>
                    <a:pt x="2511421" y="2920274"/>
                  </a:lnTo>
                  <a:lnTo>
                    <a:pt x="2514904" y="2919619"/>
                  </a:lnTo>
                  <a:lnTo>
                    <a:pt x="2518387" y="2918965"/>
                  </a:lnTo>
                  <a:lnTo>
                    <a:pt x="2521870" y="2918311"/>
                  </a:lnTo>
                  <a:lnTo>
                    <a:pt x="2521870" y="2918817"/>
                  </a:lnTo>
                  <a:lnTo>
                    <a:pt x="2521870" y="2919322"/>
                  </a:lnTo>
                  <a:lnTo>
                    <a:pt x="2521870" y="2919826"/>
                  </a:lnTo>
                  <a:lnTo>
                    <a:pt x="2521870" y="2920329"/>
                  </a:lnTo>
                  <a:lnTo>
                    <a:pt x="2521870" y="2920831"/>
                  </a:lnTo>
                  <a:lnTo>
                    <a:pt x="2521870" y="2921332"/>
                  </a:lnTo>
                  <a:lnTo>
                    <a:pt x="2521870" y="2921833"/>
                  </a:lnTo>
                  <a:lnTo>
                    <a:pt x="2521870" y="2922332"/>
                  </a:lnTo>
                  <a:lnTo>
                    <a:pt x="2521870" y="2922831"/>
                  </a:lnTo>
                  <a:lnTo>
                    <a:pt x="2525354" y="2922181"/>
                  </a:lnTo>
                  <a:lnTo>
                    <a:pt x="2528837" y="2921532"/>
                  </a:lnTo>
                  <a:lnTo>
                    <a:pt x="2532320" y="2920883"/>
                  </a:lnTo>
                  <a:lnTo>
                    <a:pt x="2535803" y="2920235"/>
                  </a:lnTo>
                  <a:lnTo>
                    <a:pt x="2535803" y="2920735"/>
                  </a:lnTo>
                  <a:lnTo>
                    <a:pt x="2535803" y="2921233"/>
                  </a:lnTo>
                  <a:lnTo>
                    <a:pt x="2535803" y="2921731"/>
                  </a:lnTo>
                  <a:lnTo>
                    <a:pt x="2535803" y="2922228"/>
                  </a:lnTo>
                  <a:lnTo>
                    <a:pt x="2535803" y="2922724"/>
                  </a:lnTo>
                  <a:lnTo>
                    <a:pt x="2535803" y="2923219"/>
                  </a:lnTo>
                  <a:lnTo>
                    <a:pt x="2535803" y="2923713"/>
                  </a:lnTo>
                  <a:lnTo>
                    <a:pt x="2535803" y="2924207"/>
                  </a:lnTo>
                  <a:lnTo>
                    <a:pt x="2535803" y="2924699"/>
                  </a:lnTo>
                  <a:lnTo>
                    <a:pt x="2535803" y="2925191"/>
                  </a:lnTo>
                  <a:lnTo>
                    <a:pt x="2535803" y="2925682"/>
                  </a:lnTo>
                  <a:lnTo>
                    <a:pt x="2535803" y="2926172"/>
                  </a:lnTo>
                  <a:lnTo>
                    <a:pt x="2535803" y="2926661"/>
                  </a:lnTo>
                  <a:lnTo>
                    <a:pt x="2535803" y="2927149"/>
                  </a:lnTo>
                  <a:lnTo>
                    <a:pt x="2535803" y="2927637"/>
                  </a:lnTo>
                  <a:lnTo>
                    <a:pt x="2535803" y="2928123"/>
                  </a:lnTo>
                  <a:lnTo>
                    <a:pt x="2535803" y="2928609"/>
                  </a:lnTo>
                  <a:lnTo>
                    <a:pt x="2535803" y="2929094"/>
                  </a:lnTo>
                  <a:lnTo>
                    <a:pt x="2535803" y="2929578"/>
                  </a:lnTo>
                  <a:lnTo>
                    <a:pt x="2535803" y="2930061"/>
                  </a:lnTo>
                  <a:lnTo>
                    <a:pt x="2535803" y="2930543"/>
                  </a:lnTo>
                  <a:lnTo>
                    <a:pt x="2539287" y="2929904"/>
                  </a:lnTo>
                  <a:lnTo>
                    <a:pt x="2542770" y="2929266"/>
                  </a:lnTo>
                  <a:lnTo>
                    <a:pt x="2546253" y="2928628"/>
                  </a:lnTo>
                  <a:lnTo>
                    <a:pt x="2549736" y="2927990"/>
                  </a:lnTo>
                  <a:lnTo>
                    <a:pt x="2549736" y="2928473"/>
                  </a:lnTo>
                  <a:lnTo>
                    <a:pt x="2549736" y="2928956"/>
                  </a:lnTo>
                  <a:lnTo>
                    <a:pt x="2549736" y="2929437"/>
                  </a:lnTo>
                  <a:lnTo>
                    <a:pt x="2549736" y="2929918"/>
                  </a:lnTo>
                  <a:lnTo>
                    <a:pt x="2549736" y="2930398"/>
                  </a:lnTo>
                  <a:lnTo>
                    <a:pt x="2549736" y="2930877"/>
                  </a:lnTo>
                  <a:lnTo>
                    <a:pt x="2549736" y="2931355"/>
                  </a:lnTo>
                  <a:lnTo>
                    <a:pt x="2549736" y="2931833"/>
                  </a:lnTo>
                  <a:lnTo>
                    <a:pt x="2549736" y="2932309"/>
                  </a:lnTo>
                  <a:lnTo>
                    <a:pt x="2549736" y="2932785"/>
                  </a:lnTo>
                  <a:lnTo>
                    <a:pt x="2549736" y="2933260"/>
                  </a:lnTo>
                  <a:lnTo>
                    <a:pt x="2549736" y="2933734"/>
                  </a:lnTo>
                  <a:lnTo>
                    <a:pt x="2549736" y="2934208"/>
                  </a:lnTo>
                  <a:lnTo>
                    <a:pt x="2549736" y="2934680"/>
                  </a:lnTo>
                  <a:lnTo>
                    <a:pt x="2549736" y="2935152"/>
                  </a:lnTo>
                  <a:lnTo>
                    <a:pt x="2549736" y="2935623"/>
                  </a:lnTo>
                  <a:lnTo>
                    <a:pt x="2549736" y="2936093"/>
                  </a:lnTo>
                  <a:lnTo>
                    <a:pt x="2549736" y="2936562"/>
                  </a:lnTo>
                  <a:lnTo>
                    <a:pt x="2549736" y="2937030"/>
                  </a:lnTo>
                  <a:lnTo>
                    <a:pt x="2553220" y="2936401"/>
                  </a:lnTo>
                  <a:lnTo>
                    <a:pt x="2556703" y="2935773"/>
                  </a:lnTo>
                  <a:lnTo>
                    <a:pt x="2560186" y="2935144"/>
                  </a:lnTo>
                  <a:lnTo>
                    <a:pt x="2563669" y="2934516"/>
                  </a:lnTo>
                  <a:lnTo>
                    <a:pt x="2563669" y="2934985"/>
                  </a:lnTo>
                  <a:lnTo>
                    <a:pt x="2563669" y="2935454"/>
                  </a:lnTo>
                  <a:lnTo>
                    <a:pt x="2567153" y="2934827"/>
                  </a:lnTo>
                  <a:lnTo>
                    <a:pt x="2570636" y="2934200"/>
                  </a:lnTo>
                  <a:lnTo>
                    <a:pt x="2574119" y="2933573"/>
                  </a:lnTo>
                  <a:lnTo>
                    <a:pt x="2577602" y="2932947"/>
                  </a:lnTo>
                  <a:lnTo>
                    <a:pt x="2577602" y="2933417"/>
                  </a:lnTo>
                  <a:lnTo>
                    <a:pt x="2577602" y="2933885"/>
                  </a:lnTo>
                  <a:lnTo>
                    <a:pt x="2577602" y="2934353"/>
                  </a:lnTo>
                  <a:lnTo>
                    <a:pt x="2577602" y="2934820"/>
                  </a:lnTo>
                  <a:lnTo>
                    <a:pt x="2577602" y="2935287"/>
                  </a:lnTo>
                  <a:lnTo>
                    <a:pt x="2577602" y="2935752"/>
                  </a:lnTo>
                  <a:lnTo>
                    <a:pt x="2577602" y="2936217"/>
                  </a:lnTo>
                  <a:lnTo>
                    <a:pt x="2577602" y="2936681"/>
                  </a:lnTo>
                  <a:lnTo>
                    <a:pt x="2577602" y="2937144"/>
                  </a:lnTo>
                  <a:lnTo>
                    <a:pt x="2577602" y="2937607"/>
                  </a:lnTo>
                  <a:lnTo>
                    <a:pt x="2577602" y="2938068"/>
                  </a:lnTo>
                  <a:lnTo>
                    <a:pt x="2577602" y="2938529"/>
                  </a:lnTo>
                  <a:lnTo>
                    <a:pt x="2577602" y="2938989"/>
                  </a:lnTo>
                  <a:lnTo>
                    <a:pt x="2577602" y="2939448"/>
                  </a:lnTo>
                  <a:lnTo>
                    <a:pt x="2577602" y="2939907"/>
                  </a:lnTo>
                  <a:lnTo>
                    <a:pt x="2577602" y="2940365"/>
                  </a:lnTo>
                  <a:lnTo>
                    <a:pt x="2577602" y="2940822"/>
                  </a:lnTo>
                  <a:lnTo>
                    <a:pt x="2577602" y="2941278"/>
                  </a:lnTo>
                  <a:lnTo>
                    <a:pt x="2577602" y="2941733"/>
                  </a:lnTo>
                  <a:lnTo>
                    <a:pt x="2577602" y="2942188"/>
                  </a:lnTo>
                  <a:lnTo>
                    <a:pt x="2577602" y="2942642"/>
                  </a:lnTo>
                  <a:lnTo>
                    <a:pt x="2577602" y="2943095"/>
                  </a:lnTo>
                  <a:lnTo>
                    <a:pt x="2577602" y="2943547"/>
                  </a:lnTo>
                  <a:lnTo>
                    <a:pt x="2577602" y="2943999"/>
                  </a:lnTo>
                  <a:lnTo>
                    <a:pt x="2577602" y="2944450"/>
                  </a:lnTo>
                  <a:lnTo>
                    <a:pt x="2577602" y="2944900"/>
                  </a:lnTo>
                  <a:lnTo>
                    <a:pt x="2577602" y="2945349"/>
                  </a:lnTo>
                  <a:lnTo>
                    <a:pt x="2577602" y="2945798"/>
                  </a:lnTo>
                  <a:lnTo>
                    <a:pt x="2577602" y="2946246"/>
                  </a:lnTo>
                  <a:lnTo>
                    <a:pt x="2577602" y="2946693"/>
                  </a:lnTo>
                  <a:lnTo>
                    <a:pt x="2577602" y="2947139"/>
                  </a:lnTo>
                  <a:lnTo>
                    <a:pt x="2577602" y="2947585"/>
                  </a:lnTo>
                  <a:lnTo>
                    <a:pt x="2577602" y="2948030"/>
                  </a:lnTo>
                  <a:lnTo>
                    <a:pt x="2577602" y="2948474"/>
                  </a:lnTo>
                  <a:lnTo>
                    <a:pt x="2577602" y="2948918"/>
                  </a:lnTo>
                  <a:lnTo>
                    <a:pt x="2577602" y="2949360"/>
                  </a:lnTo>
                  <a:lnTo>
                    <a:pt x="2577602" y="2949802"/>
                  </a:lnTo>
                  <a:lnTo>
                    <a:pt x="2577602" y="2950243"/>
                  </a:lnTo>
                  <a:lnTo>
                    <a:pt x="2577602" y="2950684"/>
                  </a:lnTo>
                  <a:lnTo>
                    <a:pt x="2577602" y="2951124"/>
                  </a:lnTo>
                  <a:lnTo>
                    <a:pt x="2577602" y="2951563"/>
                  </a:lnTo>
                  <a:lnTo>
                    <a:pt x="2577602" y="2952001"/>
                  </a:lnTo>
                  <a:lnTo>
                    <a:pt x="2577602" y="2952439"/>
                  </a:lnTo>
                  <a:lnTo>
                    <a:pt x="2577602" y="2952876"/>
                  </a:lnTo>
                  <a:lnTo>
                    <a:pt x="2577602" y="2953312"/>
                  </a:lnTo>
                  <a:lnTo>
                    <a:pt x="2577602" y="2953747"/>
                  </a:lnTo>
                  <a:lnTo>
                    <a:pt x="2577602" y="2954182"/>
                  </a:lnTo>
                  <a:lnTo>
                    <a:pt x="2577602" y="2954616"/>
                  </a:lnTo>
                  <a:lnTo>
                    <a:pt x="2577602" y="2955049"/>
                  </a:lnTo>
                  <a:lnTo>
                    <a:pt x="2577602" y="2955482"/>
                  </a:lnTo>
                  <a:lnTo>
                    <a:pt x="2577602" y="2955914"/>
                  </a:lnTo>
                  <a:lnTo>
                    <a:pt x="2577602" y="2956345"/>
                  </a:lnTo>
                  <a:lnTo>
                    <a:pt x="2577602" y="2956775"/>
                  </a:lnTo>
                  <a:lnTo>
                    <a:pt x="2577602" y="2957205"/>
                  </a:lnTo>
                  <a:lnTo>
                    <a:pt x="2577602" y="2957634"/>
                  </a:lnTo>
                  <a:lnTo>
                    <a:pt x="2577602" y="2958063"/>
                  </a:lnTo>
                  <a:lnTo>
                    <a:pt x="2577602" y="2958490"/>
                  </a:lnTo>
                  <a:lnTo>
                    <a:pt x="2577602" y="2958917"/>
                  </a:lnTo>
                  <a:lnTo>
                    <a:pt x="2577602" y="2959343"/>
                  </a:lnTo>
                  <a:lnTo>
                    <a:pt x="2577602" y="2959769"/>
                  </a:lnTo>
                  <a:lnTo>
                    <a:pt x="2577602" y="2960194"/>
                  </a:lnTo>
                  <a:lnTo>
                    <a:pt x="2577602" y="2960618"/>
                  </a:lnTo>
                  <a:lnTo>
                    <a:pt x="2577602" y="2961042"/>
                  </a:lnTo>
                  <a:lnTo>
                    <a:pt x="2577602" y="2961465"/>
                  </a:lnTo>
                  <a:lnTo>
                    <a:pt x="2577602" y="2961887"/>
                  </a:lnTo>
                  <a:lnTo>
                    <a:pt x="2577602" y="2962308"/>
                  </a:lnTo>
                  <a:lnTo>
                    <a:pt x="2577602" y="2962729"/>
                  </a:lnTo>
                  <a:lnTo>
                    <a:pt x="2577602" y="2963149"/>
                  </a:lnTo>
                  <a:lnTo>
                    <a:pt x="2577602" y="2963568"/>
                  </a:lnTo>
                  <a:lnTo>
                    <a:pt x="2577602" y="2963987"/>
                  </a:lnTo>
                  <a:lnTo>
                    <a:pt x="2577602" y="2964405"/>
                  </a:lnTo>
                  <a:lnTo>
                    <a:pt x="2577602" y="2964823"/>
                  </a:lnTo>
                  <a:lnTo>
                    <a:pt x="2577602" y="2965239"/>
                  </a:lnTo>
                  <a:lnTo>
                    <a:pt x="2577602" y="2965656"/>
                  </a:lnTo>
                  <a:lnTo>
                    <a:pt x="2577602" y="2966071"/>
                  </a:lnTo>
                  <a:lnTo>
                    <a:pt x="2577602" y="2966486"/>
                  </a:lnTo>
                  <a:lnTo>
                    <a:pt x="2577602" y="2966900"/>
                  </a:lnTo>
                  <a:lnTo>
                    <a:pt x="2577602" y="2967313"/>
                  </a:lnTo>
                  <a:lnTo>
                    <a:pt x="2577602" y="2967726"/>
                  </a:lnTo>
                  <a:lnTo>
                    <a:pt x="2577602" y="2968138"/>
                  </a:lnTo>
                  <a:lnTo>
                    <a:pt x="2581085" y="2967545"/>
                  </a:lnTo>
                  <a:lnTo>
                    <a:pt x="2584569" y="2966952"/>
                  </a:lnTo>
                  <a:lnTo>
                    <a:pt x="2588052" y="2966360"/>
                  </a:lnTo>
                  <a:lnTo>
                    <a:pt x="2591535" y="2965767"/>
                  </a:lnTo>
                  <a:lnTo>
                    <a:pt x="2591535" y="2966180"/>
                  </a:lnTo>
                  <a:lnTo>
                    <a:pt x="2591535" y="2966593"/>
                  </a:lnTo>
                  <a:lnTo>
                    <a:pt x="2591535" y="2967004"/>
                  </a:lnTo>
                  <a:lnTo>
                    <a:pt x="2595018" y="2966413"/>
                  </a:lnTo>
                  <a:lnTo>
                    <a:pt x="2598502" y="2965823"/>
                  </a:lnTo>
                  <a:lnTo>
                    <a:pt x="2601985" y="2965232"/>
                  </a:lnTo>
                  <a:lnTo>
                    <a:pt x="2605468" y="2964642"/>
                  </a:lnTo>
                  <a:lnTo>
                    <a:pt x="2605468" y="2965055"/>
                  </a:lnTo>
                  <a:lnTo>
                    <a:pt x="2605468" y="2965467"/>
                  </a:lnTo>
                  <a:lnTo>
                    <a:pt x="2608951" y="2964877"/>
                  </a:lnTo>
                  <a:lnTo>
                    <a:pt x="2612435" y="2964288"/>
                  </a:lnTo>
                  <a:lnTo>
                    <a:pt x="2615918" y="2963700"/>
                  </a:lnTo>
                  <a:lnTo>
                    <a:pt x="2619401" y="2963111"/>
                  </a:lnTo>
                  <a:lnTo>
                    <a:pt x="2619401" y="2963524"/>
                  </a:lnTo>
                  <a:lnTo>
                    <a:pt x="2619401" y="2963936"/>
                  </a:lnTo>
                  <a:lnTo>
                    <a:pt x="2619401" y="2964348"/>
                  </a:lnTo>
                  <a:lnTo>
                    <a:pt x="2619401" y="2964758"/>
                  </a:lnTo>
                  <a:lnTo>
                    <a:pt x="2619401" y="2965169"/>
                  </a:lnTo>
                  <a:lnTo>
                    <a:pt x="2619401" y="2965578"/>
                  </a:lnTo>
                  <a:lnTo>
                    <a:pt x="2622884" y="2964992"/>
                  </a:lnTo>
                  <a:lnTo>
                    <a:pt x="2626368" y="2964406"/>
                  </a:lnTo>
                  <a:lnTo>
                    <a:pt x="2629851" y="2963821"/>
                  </a:lnTo>
                  <a:lnTo>
                    <a:pt x="2633334" y="2963236"/>
                  </a:lnTo>
                  <a:lnTo>
                    <a:pt x="2633334" y="2963646"/>
                  </a:lnTo>
                  <a:lnTo>
                    <a:pt x="2633334" y="2964056"/>
                  </a:lnTo>
                  <a:lnTo>
                    <a:pt x="2633334" y="2964465"/>
                  </a:lnTo>
                  <a:lnTo>
                    <a:pt x="2633334" y="2964873"/>
                  </a:lnTo>
                  <a:lnTo>
                    <a:pt x="2633334" y="2965281"/>
                  </a:lnTo>
                  <a:lnTo>
                    <a:pt x="2633334" y="2965689"/>
                  </a:lnTo>
                  <a:lnTo>
                    <a:pt x="2636817" y="2965106"/>
                  </a:lnTo>
                  <a:lnTo>
                    <a:pt x="2640301" y="2964523"/>
                  </a:lnTo>
                  <a:lnTo>
                    <a:pt x="2643784" y="2963941"/>
                  </a:lnTo>
                  <a:lnTo>
                    <a:pt x="2647267" y="2963359"/>
                  </a:lnTo>
                  <a:lnTo>
                    <a:pt x="2647267" y="2963767"/>
                  </a:lnTo>
                  <a:lnTo>
                    <a:pt x="2647267" y="2964174"/>
                  </a:lnTo>
                  <a:lnTo>
                    <a:pt x="2647267" y="2964581"/>
                  </a:lnTo>
                  <a:lnTo>
                    <a:pt x="2647267" y="2964987"/>
                  </a:lnTo>
                  <a:lnTo>
                    <a:pt x="2647267" y="2965393"/>
                  </a:lnTo>
                  <a:lnTo>
                    <a:pt x="2647267" y="2965798"/>
                  </a:lnTo>
                  <a:lnTo>
                    <a:pt x="2647267" y="2966202"/>
                  </a:lnTo>
                  <a:lnTo>
                    <a:pt x="2647267" y="2966606"/>
                  </a:lnTo>
                  <a:lnTo>
                    <a:pt x="2647267" y="2967009"/>
                  </a:lnTo>
                  <a:lnTo>
                    <a:pt x="2647267" y="2967411"/>
                  </a:lnTo>
                  <a:lnTo>
                    <a:pt x="2647267" y="2967813"/>
                  </a:lnTo>
                  <a:lnTo>
                    <a:pt x="2647267" y="2968214"/>
                  </a:lnTo>
                  <a:lnTo>
                    <a:pt x="2647267" y="2968614"/>
                  </a:lnTo>
                  <a:lnTo>
                    <a:pt x="2647267" y="2969014"/>
                  </a:lnTo>
                  <a:lnTo>
                    <a:pt x="2647267" y="2969413"/>
                  </a:lnTo>
                  <a:lnTo>
                    <a:pt x="2647267" y="2969812"/>
                  </a:lnTo>
                  <a:lnTo>
                    <a:pt x="2647267" y="2970210"/>
                  </a:lnTo>
                  <a:lnTo>
                    <a:pt x="2647267" y="2970607"/>
                  </a:lnTo>
                  <a:lnTo>
                    <a:pt x="2647267" y="2971004"/>
                  </a:lnTo>
                  <a:lnTo>
                    <a:pt x="2647267" y="2971400"/>
                  </a:lnTo>
                  <a:lnTo>
                    <a:pt x="2647267" y="2971796"/>
                  </a:lnTo>
                  <a:lnTo>
                    <a:pt x="2647267" y="2972191"/>
                  </a:lnTo>
                  <a:lnTo>
                    <a:pt x="2647267" y="2972585"/>
                  </a:lnTo>
                  <a:lnTo>
                    <a:pt x="2647267" y="2972979"/>
                  </a:lnTo>
                  <a:lnTo>
                    <a:pt x="2647267" y="2973372"/>
                  </a:lnTo>
                  <a:lnTo>
                    <a:pt x="2647267" y="2973765"/>
                  </a:lnTo>
                  <a:lnTo>
                    <a:pt x="2647267" y="2974157"/>
                  </a:lnTo>
                  <a:lnTo>
                    <a:pt x="2647267" y="2974548"/>
                  </a:lnTo>
                  <a:lnTo>
                    <a:pt x="2647267" y="2974939"/>
                  </a:lnTo>
                  <a:lnTo>
                    <a:pt x="2647267" y="2975329"/>
                  </a:lnTo>
                  <a:lnTo>
                    <a:pt x="2647267" y="2975718"/>
                  </a:lnTo>
                  <a:lnTo>
                    <a:pt x="2647267" y="2976107"/>
                  </a:lnTo>
                  <a:lnTo>
                    <a:pt x="2650750" y="2975537"/>
                  </a:lnTo>
                  <a:lnTo>
                    <a:pt x="2654234" y="2974967"/>
                  </a:lnTo>
                  <a:lnTo>
                    <a:pt x="2657717" y="2974398"/>
                  </a:lnTo>
                  <a:lnTo>
                    <a:pt x="2661200" y="2973828"/>
                  </a:lnTo>
                  <a:lnTo>
                    <a:pt x="2661200" y="2974218"/>
                  </a:lnTo>
                  <a:lnTo>
                    <a:pt x="2661200" y="2974607"/>
                  </a:lnTo>
                  <a:lnTo>
                    <a:pt x="2661200" y="2974996"/>
                  </a:lnTo>
                  <a:lnTo>
                    <a:pt x="2661200" y="2975384"/>
                  </a:lnTo>
                  <a:lnTo>
                    <a:pt x="2661200" y="2975771"/>
                  </a:lnTo>
                  <a:lnTo>
                    <a:pt x="2661200" y="2976158"/>
                  </a:lnTo>
                  <a:lnTo>
                    <a:pt x="2661200" y="2976544"/>
                  </a:lnTo>
                  <a:lnTo>
                    <a:pt x="2661200" y="2976930"/>
                  </a:lnTo>
                  <a:lnTo>
                    <a:pt x="2661200" y="2977315"/>
                  </a:lnTo>
                  <a:lnTo>
                    <a:pt x="2664683" y="2976749"/>
                  </a:lnTo>
                  <a:lnTo>
                    <a:pt x="2668167" y="2976183"/>
                  </a:lnTo>
                  <a:lnTo>
                    <a:pt x="2671650" y="2975618"/>
                  </a:lnTo>
                  <a:lnTo>
                    <a:pt x="2675133" y="2975052"/>
                  </a:lnTo>
                  <a:lnTo>
                    <a:pt x="2675133" y="2975438"/>
                  </a:lnTo>
                  <a:lnTo>
                    <a:pt x="2678616" y="2974874"/>
                  </a:lnTo>
                  <a:lnTo>
                    <a:pt x="2682100" y="2974309"/>
                  </a:lnTo>
                  <a:lnTo>
                    <a:pt x="2685583" y="2973745"/>
                  </a:lnTo>
                  <a:lnTo>
                    <a:pt x="2689066" y="2973181"/>
                  </a:lnTo>
                  <a:lnTo>
                    <a:pt x="2689066" y="2973567"/>
                  </a:lnTo>
                  <a:lnTo>
                    <a:pt x="2692549" y="2973004"/>
                  </a:lnTo>
                  <a:lnTo>
                    <a:pt x="2696033" y="2972441"/>
                  </a:lnTo>
                  <a:lnTo>
                    <a:pt x="2699516" y="2971878"/>
                  </a:lnTo>
                  <a:lnTo>
                    <a:pt x="2702999" y="2971315"/>
                  </a:lnTo>
                  <a:lnTo>
                    <a:pt x="2702999" y="2971702"/>
                  </a:lnTo>
                  <a:lnTo>
                    <a:pt x="2702999" y="2972089"/>
                  </a:lnTo>
                  <a:lnTo>
                    <a:pt x="2702999" y="2972476"/>
                  </a:lnTo>
                  <a:lnTo>
                    <a:pt x="2702999" y="2972861"/>
                  </a:lnTo>
                  <a:lnTo>
                    <a:pt x="2702999" y="2973247"/>
                  </a:lnTo>
                  <a:lnTo>
                    <a:pt x="2702999" y="2973631"/>
                  </a:lnTo>
                  <a:lnTo>
                    <a:pt x="2702999" y="2974015"/>
                  </a:lnTo>
                  <a:lnTo>
                    <a:pt x="2702999" y="2974399"/>
                  </a:lnTo>
                  <a:lnTo>
                    <a:pt x="2702999" y="2974782"/>
                  </a:lnTo>
                  <a:lnTo>
                    <a:pt x="2702999" y="2975164"/>
                  </a:lnTo>
                  <a:lnTo>
                    <a:pt x="2702999" y="2975546"/>
                  </a:lnTo>
                  <a:lnTo>
                    <a:pt x="2702999" y="2975927"/>
                  </a:lnTo>
                  <a:lnTo>
                    <a:pt x="2702999" y="2976307"/>
                  </a:lnTo>
                  <a:lnTo>
                    <a:pt x="2702999" y="2976687"/>
                  </a:lnTo>
                  <a:lnTo>
                    <a:pt x="2702999" y="2977067"/>
                  </a:lnTo>
                  <a:lnTo>
                    <a:pt x="2702999" y="2977446"/>
                  </a:lnTo>
                  <a:lnTo>
                    <a:pt x="2706482" y="2976889"/>
                  </a:lnTo>
                  <a:lnTo>
                    <a:pt x="2709966" y="2976332"/>
                  </a:lnTo>
                  <a:lnTo>
                    <a:pt x="2713449" y="2975775"/>
                  </a:lnTo>
                  <a:lnTo>
                    <a:pt x="2716932" y="2975219"/>
                  </a:lnTo>
                  <a:lnTo>
                    <a:pt x="2716932" y="2975598"/>
                  </a:lnTo>
                  <a:lnTo>
                    <a:pt x="2716932" y="2975977"/>
                  </a:lnTo>
                  <a:lnTo>
                    <a:pt x="2716932" y="2976356"/>
                  </a:lnTo>
                  <a:lnTo>
                    <a:pt x="2716932" y="2976734"/>
                  </a:lnTo>
                  <a:lnTo>
                    <a:pt x="2716932" y="2977111"/>
                  </a:lnTo>
                  <a:lnTo>
                    <a:pt x="2716932" y="2977488"/>
                  </a:lnTo>
                  <a:lnTo>
                    <a:pt x="2716932" y="2977865"/>
                  </a:lnTo>
                  <a:lnTo>
                    <a:pt x="2716932" y="2978240"/>
                  </a:lnTo>
                  <a:lnTo>
                    <a:pt x="2716932" y="2978616"/>
                  </a:lnTo>
                  <a:lnTo>
                    <a:pt x="2716932" y="2978990"/>
                  </a:lnTo>
                  <a:lnTo>
                    <a:pt x="2716932" y="2979364"/>
                  </a:lnTo>
                  <a:lnTo>
                    <a:pt x="2720415" y="2978812"/>
                  </a:lnTo>
                  <a:lnTo>
                    <a:pt x="2723899" y="2978260"/>
                  </a:lnTo>
                  <a:lnTo>
                    <a:pt x="2727382" y="2977708"/>
                  </a:lnTo>
                  <a:lnTo>
                    <a:pt x="2730865" y="2977156"/>
                  </a:lnTo>
                  <a:lnTo>
                    <a:pt x="2730865" y="2977531"/>
                  </a:lnTo>
                  <a:lnTo>
                    <a:pt x="2730865" y="2977905"/>
                  </a:lnTo>
                  <a:lnTo>
                    <a:pt x="2734348" y="2977354"/>
                  </a:lnTo>
                  <a:lnTo>
                    <a:pt x="2737832" y="2976803"/>
                  </a:lnTo>
                  <a:lnTo>
                    <a:pt x="2741315" y="2976253"/>
                  </a:lnTo>
                  <a:lnTo>
                    <a:pt x="2744798" y="2975702"/>
                  </a:lnTo>
                  <a:lnTo>
                    <a:pt x="2744798" y="2976077"/>
                  </a:lnTo>
                  <a:lnTo>
                    <a:pt x="2744798" y="2976452"/>
                  </a:lnTo>
                  <a:lnTo>
                    <a:pt x="2744798" y="2976826"/>
                  </a:lnTo>
                  <a:lnTo>
                    <a:pt x="2748281" y="2976277"/>
                  </a:lnTo>
                  <a:lnTo>
                    <a:pt x="2751765" y="2975728"/>
                  </a:lnTo>
                  <a:lnTo>
                    <a:pt x="2755248" y="2975179"/>
                  </a:lnTo>
                  <a:lnTo>
                    <a:pt x="2758731" y="2974631"/>
                  </a:lnTo>
                  <a:lnTo>
                    <a:pt x="2762214" y="2974082"/>
                  </a:lnTo>
                  <a:lnTo>
                    <a:pt x="2765698" y="2973534"/>
                  </a:lnTo>
                  <a:lnTo>
                    <a:pt x="2769181" y="2972986"/>
                  </a:lnTo>
                  <a:lnTo>
                    <a:pt x="2772664" y="2972439"/>
                  </a:lnTo>
                  <a:lnTo>
                    <a:pt x="2772664" y="2972815"/>
                  </a:lnTo>
                  <a:lnTo>
                    <a:pt x="2772664" y="2973190"/>
                  </a:lnTo>
                  <a:lnTo>
                    <a:pt x="2772664" y="2973565"/>
                  </a:lnTo>
                  <a:lnTo>
                    <a:pt x="2776147" y="2973019"/>
                  </a:lnTo>
                  <a:lnTo>
                    <a:pt x="2779631" y="2972473"/>
                  </a:lnTo>
                  <a:lnTo>
                    <a:pt x="2783114" y="2971927"/>
                  </a:lnTo>
                  <a:lnTo>
                    <a:pt x="2786597" y="2971381"/>
                  </a:lnTo>
                  <a:lnTo>
                    <a:pt x="2786597" y="2971756"/>
                  </a:lnTo>
                  <a:lnTo>
                    <a:pt x="2786597" y="2972132"/>
                  </a:lnTo>
                  <a:lnTo>
                    <a:pt x="2786597" y="2972506"/>
                  </a:lnTo>
                  <a:lnTo>
                    <a:pt x="2786597" y="2972881"/>
                  </a:lnTo>
                  <a:lnTo>
                    <a:pt x="2786597" y="2973254"/>
                  </a:lnTo>
                  <a:lnTo>
                    <a:pt x="2786597" y="2973627"/>
                  </a:lnTo>
                  <a:lnTo>
                    <a:pt x="2786597" y="2974000"/>
                  </a:lnTo>
                  <a:lnTo>
                    <a:pt x="2786597" y="2974372"/>
                  </a:lnTo>
                  <a:lnTo>
                    <a:pt x="2786597" y="2974743"/>
                  </a:lnTo>
                  <a:lnTo>
                    <a:pt x="2786597" y="2975114"/>
                  </a:lnTo>
                  <a:lnTo>
                    <a:pt x="2786597" y="2975485"/>
                  </a:lnTo>
                  <a:lnTo>
                    <a:pt x="2786597" y="2975854"/>
                  </a:lnTo>
                  <a:lnTo>
                    <a:pt x="2786597" y="2976224"/>
                  </a:lnTo>
                  <a:lnTo>
                    <a:pt x="2786597" y="2976592"/>
                  </a:lnTo>
                  <a:lnTo>
                    <a:pt x="2790080" y="2976051"/>
                  </a:lnTo>
                  <a:lnTo>
                    <a:pt x="2793564" y="2975510"/>
                  </a:lnTo>
                  <a:lnTo>
                    <a:pt x="2797047" y="2974970"/>
                  </a:lnTo>
                  <a:lnTo>
                    <a:pt x="2800530" y="2974429"/>
                  </a:lnTo>
                  <a:lnTo>
                    <a:pt x="2800530" y="2974799"/>
                  </a:lnTo>
                  <a:lnTo>
                    <a:pt x="2800530" y="2975168"/>
                  </a:lnTo>
                  <a:lnTo>
                    <a:pt x="2800530" y="2975536"/>
                  </a:lnTo>
                  <a:lnTo>
                    <a:pt x="2800530" y="2975904"/>
                  </a:lnTo>
                  <a:lnTo>
                    <a:pt x="2800530" y="2976271"/>
                  </a:lnTo>
                  <a:lnTo>
                    <a:pt x="2800530" y="2976638"/>
                  </a:lnTo>
                  <a:lnTo>
                    <a:pt x="2800530" y="2977004"/>
                  </a:lnTo>
                  <a:lnTo>
                    <a:pt x="2800530" y="2977370"/>
                  </a:lnTo>
                  <a:lnTo>
                    <a:pt x="2800530" y="2977736"/>
                  </a:lnTo>
                  <a:lnTo>
                    <a:pt x="2800530" y="2978100"/>
                  </a:lnTo>
                  <a:lnTo>
                    <a:pt x="2800530" y="2978464"/>
                  </a:lnTo>
                  <a:lnTo>
                    <a:pt x="2800530" y="2978828"/>
                  </a:lnTo>
                  <a:lnTo>
                    <a:pt x="2800530" y="2979191"/>
                  </a:lnTo>
                  <a:lnTo>
                    <a:pt x="2800530" y="2979554"/>
                  </a:lnTo>
                  <a:lnTo>
                    <a:pt x="2800530" y="2979916"/>
                  </a:lnTo>
                  <a:lnTo>
                    <a:pt x="2800530" y="2980278"/>
                  </a:lnTo>
                  <a:lnTo>
                    <a:pt x="2800530" y="2980639"/>
                  </a:lnTo>
                  <a:lnTo>
                    <a:pt x="2800530" y="2980999"/>
                  </a:lnTo>
                  <a:lnTo>
                    <a:pt x="2800530" y="2981359"/>
                  </a:lnTo>
                  <a:lnTo>
                    <a:pt x="2800530" y="2981719"/>
                  </a:lnTo>
                  <a:lnTo>
                    <a:pt x="2800530" y="2982078"/>
                  </a:lnTo>
                  <a:lnTo>
                    <a:pt x="2800530" y="2982436"/>
                  </a:lnTo>
                  <a:lnTo>
                    <a:pt x="2800530" y="2982794"/>
                  </a:lnTo>
                  <a:lnTo>
                    <a:pt x="2800530" y="2983152"/>
                  </a:lnTo>
                  <a:lnTo>
                    <a:pt x="2800530" y="2983509"/>
                  </a:lnTo>
                  <a:lnTo>
                    <a:pt x="2800530" y="2983865"/>
                  </a:lnTo>
                  <a:lnTo>
                    <a:pt x="2800530" y="2984221"/>
                  </a:lnTo>
                  <a:lnTo>
                    <a:pt x="2800530" y="2984576"/>
                  </a:lnTo>
                  <a:lnTo>
                    <a:pt x="2800530" y="2984931"/>
                  </a:lnTo>
                  <a:lnTo>
                    <a:pt x="2800530" y="2985286"/>
                  </a:lnTo>
                  <a:lnTo>
                    <a:pt x="2800530" y="2985640"/>
                  </a:lnTo>
                  <a:lnTo>
                    <a:pt x="2800530" y="2985993"/>
                  </a:lnTo>
                  <a:lnTo>
                    <a:pt x="2800530" y="2986346"/>
                  </a:lnTo>
                  <a:lnTo>
                    <a:pt x="2800530" y="2986698"/>
                  </a:lnTo>
                  <a:lnTo>
                    <a:pt x="2800530" y="2987050"/>
                  </a:lnTo>
                  <a:lnTo>
                    <a:pt x="2800530" y="2987402"/>
                  </a:lnTo>
                  <a:lnTo>
                    <a:pt x="2800530" y="2987753"/>
                  </a:lnTo>
                  <a:lnTo>
                    <a:pt x="2800530" y="2988103"/>
                  </a:lnTo>
                  <a:lnTo>
                    <a:pt x="2800530" y="2988453"/>
                  </a:lnTo>
                  <a:lnTo>
                    <a:pt x="2800530" y="2988803"/>
                  </a:lnTo>
                  <a:lnTo>
                    <a:pt x="2800530" y="2989151"/>
                  </a:lnTo>
                  <a:lnTo>
                    <a:pt x="2800530" y="2989500"/>
                  </a:lnTo>
                  <a:lnTo>
                    <a:pt x="2800530" y="2989848"/>
                  </a:lnTo>
                  <a:lnTo>
                    <a:pt x="2800530" y="2990195"/>
                  </a:lnTo>
                  <a:lnTo>
                    <a:pt x="2800530" y="2990542"/>
                  </a:lnTo>
                  <a:lnTo>
                    <a:pt x="2800530" y="2990889"/>
                  </a:lnTo>
                  <a:lnTo>
                    <a:pt x="2800530" y="2991235"/>
                  </a:lnTo>
                  <a:lnTo>
                    <a:pt x="2800530" y="2991580"/>
                  </a:lnTo>
                  <a:lnTo>
                    <a:pt x="2800530" y="2991925"/>
                  </a:lnTo>
                  <a:lnTo>
                    <a:pt x="2800530" y="2992270"/>
                  </a:lnTo>
                  <a:lnTo>
                    <a:pt x="2800530" y="2992614"/>
                  </a:lnTo>
                  <a:lnTo>
                    <a:pt x="2800530" y="2992957"/>
                  </a:lnTo>
                  <a:lnTo>
                    <a:pt x="2800530" y="2993301"/>
                  </a:lnTo>
                  <a:lnTo>
                    <a:pt x="2804013" y="2992777"/>
                  </a:lnTo>
                  <a:lnTo>
                    <a:pt x="2807497" y="2992254"/>
                  </a:lnTo>
                  <a:lnTo>
                    <a:pt x="2810980" y="2991730"/>
                  </a:lnTo>
                  <a:lnTo>
                    <a:pt x="2814463" y="2991207"/>
                  </a:lnTo>
                  <a:lnTo>
                    <a:pt x="2814463" y="2991551"/>
                  </a:lnTo>
                  <a:lnTo>
                    <a:pt x="2814463" y="2991895"/>
                  </a:lnTo>
                  <a:lnTo>
                    <a:pt x="2814463" y="2992237"/>
                  </a:lnTo>
                  <a:lnTo>
                    <a:pt x="2814463" y="2992580"/>
                  </a:lnTo>
                  <a:lnTo>
                    <a:pt x="2814463" y="2992922"/>
                  </a:lnTo>
                  <a:lnTo>
                    <a:pt x="2814463" y="2993263"/>
                  </a:lnTo>
                  <a:lnTo>
                    <a:pt x="2814463" y="2993604"/>
                  </a:lnTo>
                  <a:lnTo>
                    <a:pt x="2814463" y="2993945"/>
                  </a:lnTo>
                  <a:lnTo>
                    <a:pt x="2814463" y="2994285"/>
                  </a:lnTo>
                  <a:lnTo>
                    <a:pt x="2814463" y="2994624"/>
                  </a:lnTo>
                  <a:lnTo>
                    <a:pt x="2814463" y="2994963"/>
                  </a:lnTo>
                  <a:lnTo>
                    <a:pt x="2814463" y="2995302"/>
                  </a:lnTo>
                  <a:lnTo>
                    <a:pt x="2814463" y="2995640"/>
                  </a:lnTo>
                  <a:lnTo>
                    <a:pt x="2814463" y="2995978"/>
                  </a:lnTo>
                  <a:lnTo>
                    <a:pt x="2814463" y="2996315"/>
                  </a:lnTo>
                  <a:lnTo>
                    <a:pt x="2814463" y="2996652"/>
                  </a:lnTo>
                  <a:lnTo>
                    <a:pt x="2814463" y="2996988"/>
                  </a:lnTo>
                  <a:lnTo>
                    <a:pt x="2814463" y="2997324"/>
                  </a:lnTo>
                  <a:lnTo>
                    <a:pt x="2814463" y="2997659"/>
                  </a:lnTo>
                  <a:lnTo>
                    <a:pt x="2817946" y="2997142"/>
                  </a:lnTo>
                  <a:lnTo>
                    <a:pt x="2821430" y="2996625"/>
                  </a:lnTo>
                  <a:lnTo>
                    <a:pt x="2824913" y="2996108"/>
                  </a:lnTo>
                  <a:lnTo>
                    <a:pt x="2828396" y="2995592"/>
                  </a:lnTo>
                  <a:lnTo>
                    <a:pt x="2828396" y="2995928"/>
                  </a:lnTo>
                  <a:lnTo>
                    <a:pt x="2828396" y="2996264"/>
                  </a:lnTo>
                  <a:lnTo>
                    <a:pt x="2828396" y="2996599"/>
                  </a:lnTo>
                  <a:lnTo>
                    <a:pt x="2828396" y="2996933"/>
                  </a:lnTo>
                  <a:lnTo>
                    <a:pt x="2828396" y="2997268"/>
                  </a:lnTo>
                  <a:lnTo>
                    <a:pt x="2828396" y="2997601"/>
                  </a:lnTo>
                  <a:lnTo>
                    <a:pt x="2828396" y="2997935"/>
                  </a:lnTo>
                  <a:lnTo>
                    <a:pt x="2831879" y="2997420"/>
                  </a:lnTo>
                  <a:lnTo>
                    <a:pt x="2835363" y="2996906"/>
                  </a:lnTo>
                  <a:lnTo>
                    <a:pt x="2838846" y="2996392"/>
                  </a:lnTo>
                  <a:lnTo>
                    <a:pt x="2842329" y="2999857"/>
                  </a:lnTo>
                  <a:lnTo>
                    <a:pt x="2845812" y="2999347"/>
                  </a:lnTo>
                  <a:lnTo>
                    <a:pt x="2849296" y="2998837"/>
                  </a:lnTo>
                  <a:lnTo>
                    <a:pt x="2852779" y="2998327"/>
                  </a:lnTo>
                  <a:lnTo>
                    <a:pt x="2856262" y="2998806"/>
                  </a:lnTo>
                  <a:lnTo>
                    <a:pt x="2859745" y="2998297"/>
                  </a:lnTo>
                  <a:lnTo>
                    <a:pt x="2863229" y="2997789"/>
                  </a:lnTo>
                  <a:lnTo>
                    <a:pt x="2866712" y="2997281"/>
                  </a:lnTo>
                  <a:lnTo>
                    <a:pt x="2870195" y="2999397"/>
                  </a:lnTo>
                  <a:lnTo>
                    <a:pt x="2873678" y="2998891"/>
                  </a:lnTo>
                  <a:lnTo>
                    <a:pt x="2877161" y="2998386"/>
                  </a:lnTo>
                  <a:lnTo>
                    <a:pt x="2880645" y="2997881"/>
                  </a:lnTo>
                  <a:lnTo>
                    <a:pt x="2884128" y="2998682"/>
                  </a:lnTo>
                  <a:lnTo>
                    <a:pt x="2887611" y="2998178"/>
                  </a:lnTo>
                  <a:lnTo>
                    <a:pt x="2891094" y="2997675"/>
                  </a:lnTo>
                  <a:lnTo>
                    <a:pt x="2894578" y="2997171"/>
                  </a:lnTo>
                  <a:lnTo>
                    <a:pt x="2898061" y="2996668"/>
                  </a:lnTo>
                  <a:lnTo>
                    <a:pt x="2898061" y="2996995"/>
                  </a:lnTo>
                  <a:lnTo>
                    <a:pt x="2901544" y="2996492"/>
                  </a:lnTo>
                  <a:lnTo>
                    <a:pt x="2905027" y="2995989"/>
                  </a:lnTo>
                  <a:lnTo>
                    <a:pt x="2908511" y="2995487"/>
                  </a:lnTo>
                  <a:lnTo>
                    <a:pt x="2911994" y="2994984"/>
                  </a:lnTo>
                  <a:lnTo>
                    <a:pt x="2911994" y="2995312"/>
                  </a:lnTo>
                  <a:lnTo>
                    <a:pt x="2911994" y="2995639"/>
                  </a:lnTo>
                  <a:lnTo>
                    <a:pt x="2911994" y="2995965"/>
                  </a:lnTo>
                  <a:lnTo>
                    <a:pt x="2911994" y="2996291"/>
                  </a:lnTo>
                  <a:lnTo>
                    <a:pt x="2911994" y="2996616"/>
                  </a:lnTo>
                  <a:lnTo>
                    <a:pt x="2911994" y="2996941"/>
                  </a:lnTo>
                  <a:lnTo>
                    <a:pt x="2911994" y="2997266"/>
                  </a:lnTo>
                  <a:lnTo>
                    <a:pt x="2911994" y="2997590"/>
                  </a:lnTo>
                  <a:lnTo>
                    <a:pt x="2911994" y="2997914"/>
                  </a:lnTo>
                  <a:lnTo>
                    <a:pt x="2911994" y="2998237"/>
                  </a:lnTo>
                  <a:lnTo>
                    <a:pt x="2911994" y="2998560"/>
                  </a:lnTo>
                  <a:lnTo>
                    <a:pt x="2911994" y="2998883"/>
                  </a:lnTo>
                  <a:lnTo>
                    <a:pt x="2911994" y="2999205"/>
                  </a:lnTo>
                  <a:lnTo>
                    <a:pt x="2911994" y="2999526"/>
                  </a:lnTo>
                  <a:lnTo>
                    <a:pt x="2911994" y="2999848"/>
                  </a:lnTo>
                  <a:lnTo>
                    <a:pt x="2911994" y="3000168"/>
                  </a:lnTo>
                  <a:lnTo>
                    <a:pt x="2911994" y="3000489"/>
                  </a:lnTo>
                  <a:lnTo>
                    <a:pt x="2911994" y="3000809"/>
                  </a:lnTo>
                  <a:lnTo>
                    <a:pt x="2911994" y="3001128"/>
                  </a:lnTo>
                  <a:lnTo>
                    <a:pt x="2911994" y="3001447"/>
                  </a:lnTo>
                  <a:lnTo>
                    <a:pt x="2911994" y="3001766"/>
                  </a:lnTo>
                  <a:lnTo>
                    <a:pt x="2911994" y="3002084"/>
                  </a:lnTo>
                  <a:lnTo>
                    <a:pt x="2911994" y="3002402"/>
                  </a:lnTo>
                  <a:lnTo>
                    <a:pt x="2911994" y="3002719"/>
                  </a:lnTo>
                  <a:lnTo>
                    <a:pt x="2911994" y="3003036"/>
                  </a:lnTo>
                  <a:lnTo>
                    <a:pt x="2911994" y="3003353"/>
                  </a:lnTo>
                  <a:lnTo>
                    <a:pt x="2911994" y="3003669"/>
                  </a:lnTo>
                  <a:lnTo>
                    <a:pt x="2911994" y="3003985"/>
                  </a:lnTo>
                  <a:lnTo>
                    <a:pt x="2911994" y="3004300"/>
                  </a:lnTo>
                  <a:lnTo>
                    <a:pt x="2911994" y="3004615"/>
                  </a:lnTo>
                  <a:lnTo>
                    <a:pt x="2911994" y="3004929"/>
                  </a:lnTo>
                  <a:lnTo>
                    <a:pt x="2911994" y="3005243"/>
                  </a:lnTo>
                  <a:lnTo>
                    <a:pt x="2911994" y="3005557"/>
                  </a:lnTo>
                  <a:lnTo>
                    <a:pt x="2911994" y="3005870"/>
                  </a:lnTo>
                  <a:lnTo>
                    <a:pt x="2911994" y="3006183"/>
                  </a:lnTo>
                  <a:lnTo>
                    <a:pt x="2911994" y="3006496"/>
                  </a:lnTo>
                  <a:lnTo>
                    <a:pt x="2915477" y="3006003"/>
                  </a:lnTo>
                  <a:lnTo>
                    <a:pt x="2918960" y="3005511"/>
                  </a:lnTo>
                  <a:lnTo>
                    <a:pt x="2922444" y="3005020"/>
                  </a:lnTo>
                  <a:lnTo>
                    <a:pt x="2925927" y="3004528"/>
                  </a:lnTo>
                  <a:lnTo>
                    <a:pt x="2925927" y="3004841"/>
                  </a:lnTo>
                  <a:lnTo>
                    <a:pt x="2925927" y="3005154"/>
                  </a:lnTo>
                  <a:lnTo>
                    <a:pt x="2925927" y="3005466"/>
                  </a:lnTo>
                  <a:lnTo>
                    <a:pt x="2925927" y="3005778"/>
                  </a:lnTo>
                  <a:lnTo>
                    <a:pt x="2925927" y="3006089"/>
                  </a:lnTo>
                  <a:lnTo>
                    <a:pt x="2925927" y="3006400"/>
                  </a:lnTo>
                  <a:lnTo>
                    <a:pt x="2925927" y="3006711"/>
                  </a:lnTo>
                  <a:lnTo>
                    <a:pt x="2925927" y="3007021"/>
                  </a:lnTo>
                  <a:lnTo>
                    <a:pt x="2925927" y="3007331"/>
                  </a:lnTo>
                  <a:lnTo>
                    <a:pt x="2925927" y="3007641"/>
                  </a:lnTo>
                  <a:lnTo>
                    <a:pt x="2929410" y="3007152"/>
                  </a:lnTo>
                  <a:lnTo>
                    <a:pt x="2932893" y="3006663"/>
                  </a:lnTo>
                  <a:lnTo>
                    <a:pt x="2936377" y="3006175"/>
                  </a:lnTo>
                  <a:lnTo>
                    <a:pt x="2939860" y="3005686"/>
                  </a:lnTo>
                  <a:lnTo>
                    <a:pt x="2939860" y="3005996"/>
                  </a:lnTo>
                  <a:lnTo>
                    <a:pt x="2939860" y="3006306"/>
                  </a:lnTo>
                  <a:lnTo>
                    <a:pt x="2939860" y="3006615"/>
                  </a:lnTo>
                  <a:lnTo>
                    <a:pt x="2943343" y="3006128"/>
                  </a:lnTo>
                  <a:lnTo>
                    <a:pt x="2946826" y="3005641"/>
                  </a:lnTo>
                  <a:lnTo>
                    <a:pt x="2950310" y="3005154"/>
                  </a:lnTo>
                  <a:lnTo>
                    <a:pt x="2953793" y="3004667"/>
                  </a:lnTo>
                  <a:lnTo>
                    <a:pt x="2953793" y="3004977"/>
                  </a:lnTo>
                  <a:lnTo>
                    <a:pt x="2953793" y="3005286"/>
                  </a:lnTo>
                  <a:lnTo>
                    <a:pt x="2953793" y="3005596"/>
                  </a:lnTo>
                  <a:lnTo>
                    <a:pt x="2953793" y="3005904"/>
                  </a:lnTo>
                  <a:lnTo>
                    <a:pt x="2953793" y="3006213"/>
                  </a:lnTo>
                  <a:lnTo>
                    <a:pt x="2953793" y="3006521"/>
                  </a:lnTo>
                  <a:lnTo>
                    <a:pt x="2953793" y="3006828"/>
                  </a:lnTo>
                  <a:lnTo>
                    <a:pt x="2953793" y="3007135"/>
                  </a:lnTo>
                  <a:lnTo>
                    <a:pt x="2953793" y="3007442"/>
                  </a:lnTo>
                  <a:lnTo>
                    <a:pt x="2953793" y="3007748"/>
                  </a:lnTo>
                  <a:lnTo>
                    <a:pt x="2953793" y="3008054"/>
                  </a:lnTo>
                  <a:lnTo>
                    <a:pt x="2953793" y="3008360"/>
                  </a:lnTo>
                  <a:lnTo>
                    <a:pt x="2953793" y="3008665"/>
                  </a:lnTo>
                  <a:lnTo>
                    <a:pt x="2953793" y="3008970"/>
                  </a:lnTo>
                  <a:lnTo>
                    <a:pt x="2953793" y="3009274"/>
                  </a:lnTo>
                  <a:lnTo>
                    <a:pt x="2953793" y="3009578"/>
                  </a:lnTo>
                  <a:lnTo>
                    <a:pt x="2953793" y="3009882"/>
                  </a:lnTo>
                  <a:lnTo>
                    <a:pt x="2953793" y="3010185"/>
                  </a:lnTo>
                  <a:lnTo>
                    <a:pt x="2953793" y="3010488"/>
                  </a:lnTo>
                  <a:lnTo>
                    <a:pt x="2953793" y="3010791"/>
                  </a:lnTo>
                  <a:lnTo>
                    <a:pt x="2953793" y="3011093"/>
                  </a:lnTo>
                  <a:lnTo>
                    <a:pt x="2953793" y="3011394"/>
                  </a:lnTo>
                  <a:lnTo>
                    <a:pt x="2953793" y="3011696"/>
                  </a:lnTo>
                  <a:lnTo>
                    <a:pt x="2953793" y="3011997"/>
                  </a:lnTo>
                  <a:lnTo>
                    <a:pt x="2953793" y="3012297"/>
                  </a:lnTo>
                  <a:lnTo>
                    <a:pt x="2953793" y="3012597"/>
                  </a:lnTo>
                  <a:lnTo>
                    <a:pt x="2953793" y="3012897"/>
                  </a:lnTo>
                  <a:lnTo>
                    <a:pt x="2957276" y="3012418"/>
                  </a:lnTo>
                  <a:lnTo>
                    <a:pt x="2960759" y="3011938"/>
                  </a:lnTo>
                  <a:lnTo>
                    <a:pt x="2964243" y="3011459"/>
                  </a:lnTo>
                  <a:lnTo>
                    <a:pt x="2967726" y="3010979"/>
                  </a:lnTo>
                  <a:lnTo>
                    <a:pt x="2967726" y="3011280"/>
                  </a:lnTo>
                  <a:lnTo>
                    <a:pt x="2967726" y="3011580"/>
                  </a:lnTo>
                  <a:lnTo>
                    <a:pt x="2971209" y="3011101"/>
                  </a:lnTo>
                  <a:lnTo>
                    <a:pt x="2974692" y="3010623"/>
                  </a:lnTo>
                  <a:lnTo>
                    <a:pt x="2978176" y="3010145"/>
                  </a:lnTo>
                  <a:lnTo>
                    <a:pt x="2981659" y="3009667"/>
                  </a:lnTo>
                  <a:lnTo>
                    <a:pt x="2981659" y="3009967"/>
                  </a:lnTo>
                  <a:lnTo>
                    <a:pt x="2981659" y="3010267"/>
                  </a:lnTo>
                  <a:lnTo>
                    <a:pt x="2981659" y="3010567"/>
                  </a:lnTo>
                  <a:lnTo>
                    <a:pt x="2981659" y="3010867"/>
                  </a:lnTo>
                  <a:lnTo>
                    <a:pt x="2981659" y="3011166"/>
                  </a:lnTo>
                  <a:lnTo>
                    <a:pt x="2981659" y="3011465"/>
                  </a:lnTo>
                  <a:lnTo>
                    <a:pt x="2981659" y="3011763"/>
                  </a:lnTo>
                  <a:lnTo>
                    <a:pt x="2981659" y="3012061"/>
                  </a:lnTo>
                  <a:lnTo>
                    <a:pt x="2981659" y="3012359"/>
                  </a:lnTo>
                  <a:lnTo>
                    <a:pt x="2981659" y="3012656"/>
                  </a:lnTo>
                  <a:lnTo>
                    <a:pt x="2981659" y="3012953"/>
                  </a:lnTo>
                  <a:lnTo>
                    <a:pt x="2981659" y="3013250"/>
                  </a:lnTo>
                  <a:lnTo>
                    <a:pt x="2981659" y="3013546"/>
                  </a:lnTo>
                  <a:lnTo>
                    <a:pt x="2985142" y="3013071"/>
                  </a:lnTo>
                  <a:lnTo>
                    <a:pt x="2988625" y="3012597"/>
                  </a:lnTo>
                  <a:lnTo>
                    <a:pt x="2992109" y="3012122"/>
                  </a:lnTo>
                  <a:lnTo>
                    <a:pt x="2995592" y="3011648"/>
                  </a:lnTo>
                  <a:lnTo>
                    <a:pt x="2995592" y="3011945"/>
                  </a:lnTo>
                  <a:lnTo>
                    <a:pt x="2995592" y="3012241"/>
                  </a:lnTo>
                  <a:lnTo>
                    <a:pt x="2995592" y="3012537"/>
                  </a:lnTo>
                  <a:lnTo>
                    <a:pt x="2995592" y="3012833"/>
                  </a:lnTo>
                  <a:lnTo>
                    <a:pt x="2995592" y="3013128"/>
                  </a:lnTo>
                  <a:lnTo>
                    <a:pt x="2995592" y="3013423"/>
                  </a:lnTo>
                  <a:lnTo>
                    <a:pt x="2995592" y="3013718"/>
                  </a:lnTo>
                  <a:lnTo>
                    <a:pt x="2995592" y="3014012"/>
                  </a:lnTo>
                  <a:lnTo>
                    <a:pt x="2999075" y="3013540"/>
                  </a:lnTo>
                  <a:lnTo>
                    <a:pt x="3002558" y="3013068"/>
                  </a:lnTo>
                  <a:lnTo>
                    <a:pt x="3006042" y="3012596"/>
                  </a:lnTo>
                  <a:lnTo>
                    <a:pt x="3009525" y="3012125"/>
                  </a:lnTo>
                  <a:lnTo>
                    <a:pt x="3009525" y="3012420"/>
                  </a:lnTo>
                  <a:lnTo>
                    <a:pt x="3009525" y="3012714"/>
                  </a:lnTo>
                  <a:lnTo>
                    <a:pt x="3009525" y="3013008"/>
                  </a:lnTo>
                  <a:lnTo>
                    <a:pt x="3009525" y="3013302"/>
                  </a:lnTo>
                  <a:lnTo>
                    <a:pt x="3013008" y="3012831"/>
                  </a:lnTo>
                  <a:lnTo>
                    <a:pt x="3016491" y="3012361"/>
                  </a:lnTo>
                  <a:lnTo>
                    <a:pt x="3019975" y="3011891"/>
                  </a:lnTo>
                  <a:lnTo>
                    <a:pt x="3023458" y="3011421"/>
                  </a:lnTo>
                  <a:lnTo>
                    <a:pt x="3023458" y="3011715"/>
                  </a:lnTo>
                  <a:lnTo>
                    <a:pt x="3023458" y="3012009"/>
                  </a:lnTo>
                  <a:lnTo>
                    <a:pt x="3023458" y="3012303"/>
                  </a:lnTo>
                  <a:lnTo>
                    <a:pt x="3023458" y="3012596"/>
                  </a:lnTo>
                  <a:lnTo>
                    <a:pt x="3026941" y="3012127"/>
                  </a:lnTo>
                  <a:lnTo>
                    <a:pt x="3030424" y="3011658"/>
                  </a:lnTo>
                  <a:lnTo>
                    <a:pt x="3033908" y="3011190"/>
                  </a:lnTo>
                  <a:lnTo>
                    <a:pt x="3037391" y="3010721"/>
                  </a:lnTo>
                  <a:lnTo>
                    <a:pt x="3037391" y="3011015"/>
                  </a:lnTo>
                  <a:lnTo>
                    <a:pt x="3037391" y="3011309"/>
                  </a:lnTo>
                  <a:lnTo>
                    <a:pt x="3037391" y="3011602"/>
                  </a:lnTo>
                  <a:lnTo>
                    <a:pt x="3037391" y="3011895"/>
                  </a:lnTo>
                  <a:lnTo>
                    <a:pt x="3037391" y="3012187"/>
                  </a:lnTo>
                  <a:lnTo>
                    <a:pt x="3037391" y="3012479"/>
                  </a:lnTo>
                  <a:lnTo>
                    <a:pt x="3040874" y="3012012"/>
                  </a:lnTo>
                  <a:lnTo>
                    <a:pt x="3044357" y="3011546"/>
                  </a:lnTo>
                  <a:lnTo>
                    <a:pt x="3047841" y="3011079"/>
                  </a:lnTo>
                  <a:lnTo>
                    <a:pt x="3051324" y="3010613"/>
                  </a:lnTo>
                  <a:lnTo>
                    <a:pt x="3051324" y="3010905"/>
                  </a:lnTo>
                  <a:lnTo>
                    <a:pt x="3051324" y="3011198"/>
                  </a:lnTo>
                  <a:lnTo>
                    <a:pt x="3051324" y="3011489"/>
                  </a:lnTo>
                  <a:lnTo>
                    <a:pt x="3051324" y="3011781"/>
                  </a:lnTo>
                  <a:lnTo>
                    <a:pt x="3051324" y="3012072"/>
                  </a:lnTo>
                  <a:lnTo>
                    <a:pt x="3051324" y="3012363"/>
                  </a:lnTo>
                  <a:lnTo>
                    <a:pt x="3051324" y="3012654"/>
                  </a:lnTo>
                  <a:lnTo>
                    <a:pt x="3051324" y="3012944"/>
                  </a:lnTo>
                  <a:lnTo>
                    <a:pt x="3051324" y="3013233"/>
                  </a:lnTo>
                  <a:lnTo>
                    <a:pt x="3051324" y="3013523"/>
                  </a:lnTo>
                  <a:lnTo>
                    <a:pt x="3051324" y="3013812"/>
                  </a:lnTo>
                  <a:lnTo>
                    <a:pt x="3051324" y="3014101"/>
                  </a:lnTo>
                  <a:lnTo>
                    <a:pt x="3051324" y="3014389"/>
                  </a:lnTo>
                  <a:lnTo>
                    <a:pt x="3051324" y="3014677"/>
                  </a:lnTo>
                  <a:lnTo>
                    <a:pt x="3051324" y="3014965"/>
                  </a:lnTo>
                  <a:lnTo>
                    <a:pt x="3051324" y="3015252"/>
                  </a:lnTo>
                  <a:lnTo>
                    <a:pt x="3051324" y="3015539"/>
                  </a:lnTo>
                  <a:lnTo>
                    <a:pt x="3051324" y="3015825"/>
                  </a:lnTo>
                  <a:lnTo>
                    <a:pt x="3051324" y="3016112"/>
                  </a:lnTo>
                  <a:lnTo>
                    <a:pt x="3051324" y="3016398"/>
                  </a:lnTo>
                  <a:lnTo>
                    <a:pt x="3051324" y="3016683"/>
                  </a:lnTo>
                  <a:lnTo>
                    <a:pt x="3051324" y="3016968"/>
                  </a:lnTo>
                  <a:lnTo>
                    <a:pt x="3051324" y="3017253"/>
                  </a:lnTo>
                  <a:lnTo>
                    <a:pt x="3051324" y="3017538"/>
                  </a:lnTo>
                  <a:lnTo>
                    <a:pt x="3051324" y="3017822"/>
                  </a:lnTo>
                  <a:lnTo>
                    <a:pt x="3054807" y="3017362"/>
                  </a:lnTo>
                  <a:lnTo>
                    <a:pt x="3058290" y="3016901"/>
                  </a:lnTo>
                  <a:lnTo>
                    <a:pt x="3061774" y="3016441"/>
                  </a:lnTo>
                  <a:lnTo>
                    <a:pt x="3065257" y="3015982"/>
                  </a:lnTo>
                  <a:lnTo>
                    <a:pt x="3065257" y="3016266"/>
                  </a:lnTo>
                  <a:lnTo>
                    <a:pt x="3068740" y="3015807"/>
                  </a:lnTo>
                  <a:lnTo>
                    <a:pt x="3072223" y="3015348"/>
                  </a:lnTo>
                  <a:lnTo>
                    <a:pt x="3075707" y="3014888"/>
                  </a:lnTo>
                  <a:lnTo>
                    <a:pt x="3079190" y="3014429"/>
                  </a:lnTo>
                  <a:lnTo>
                    <a:pt x="3079190" y="3014715"/>
                  </a:lnTo>
                  <a:lnTo>
                    <a:pt x="3079190" y="3015000"/>
                  </a:lnTo>
                  <a:lnTo>
                    <a:pt x="3079190" y="3015284"/>
                  </a:lnTo>
                  <a:lnTo>
                    <a:pt x="3079190" y="3015569"/>
                  </a:lnTo>
                  <a:lnTo>
                    <a:pt x="3079190" y="3015853"/>
                  </a:lnTo>
                  <a:lnTo>
                    <a:pt x="3079190" y="3016136"/>
                  </a:lnTo>
                  <a:lnTo>
                    <a:pt x="3079190" y="3016420"/>
                  </a:lnTo>
                  <a:lnTo>
                    <a:pt x="3079190" y="3016702"/>
                  </a:lnTo>
                  <a:lnTo>
                    <a:pt x="3079190" y="3016985"/>
                  </a:lnTo>
                  <a:lnTo>
                    <a:pt x="3079190" y="3017267"/>
                  </a:lnTo>
                  <a:lnTo>
                    <a:pt x="3079190" y="3017549"/>
                  </a:lnTo>
                  <a:lnTo>
                    <a:pt x="3079190" y="3017831"/>
                  </a:lnTo>
                  <a:lnTo>
                    <a:pt x="3079190" y="3018112"/>
                  </a:lnTo>
                  <a:lnTo>
                    <a:pt x="3079190" y="3018393"/>
                  </a:lnTo>
                  <a:lnTo>
                    <a:pt x="3082673" y="3017937"/>
                  </a:lnTo>
                  <a:lnTo>
                    <a:pt x="3086156" y="3017482"/>
                  </a:lnTo>
                  <a:lnTo>
                    <a:pt x="3089640" y="3017026"/>
                  </a:lnTo>
                  <a:lnTo>
                    <a:pt x="3093123" y="3016571"/>
                  </a:lnTo>
                  <a:lnTo>
                    <a:pt x="3093123" y="3016853"/>
                  </a:lnTo>
                  <a:lnTo>
                    <a:pt x="3096606" y="3016398"/>
                  </a:lnTo>
                  <a:lnTo>
                    <a:pt x="3100089" y="3015943"/>
                  </a:lnTo>
                  <a:lnTo>
                    <a:pt x="3103573" y="3015489"/>
                  </a:lnTo>
                  <a:lnTo>
                    <a:pt x="3107056" y="3015034"/>
                  </a:lnTo>
                  <a:lnTo>
                    <a:pt x="3107056" y="3015316"/>
                  </a:lnTo>
                  <a:lnTo>
                    <a:pt x="3110539" y="3014862"/>
                  </a:lnTo>
                  <a:lnTo>
                    <a:pt x="3114022" y="3014408"/>
                  </a:lnTo>
                  <a:lnTo>
                    <a:pt x="3117506" y="3013955"/>
                  </a:lnTo>
                  <a:lnTo>
                    <a:pt x="3120989" y="3013501"/>
                  </a:lnTo>
                  <a:lnTo>
                    <a:pt x="3120989" y="3013784"/>
                  </a:lnTo>
                  <a:lnTo>
                    <a:pt x="3120989" y="3014066"/>
                  </a:lnTo>
                  <a:lnTo>
                    <a:pt x="3120989" y="3014348"/>
                  </a:lnTo>
                  <a:lnTo>
                    <a:pt x="3120989" y="3014629"/>
                  </a:lnTo>
                  <a:lnTo>
                    <a:pt x="3120989" y="3014911"/>
                  </a:lnTo>
                  <a:lnTo>
                    <a:pt x="3120989" y="3015192"/>
                  </a:lnTo>
                  <a:lnTo>
                    <a:pt x="3120989" y="3015472"/>
                  </a:lnTo>
                  <a:lnTo>
                    <a:pt x="3120989" y="3015753"/>
                  </a:lnTo>
                  <a:lnTo>
                    <a:pt x="3120989" y="3016032"/>
                  </a:lnTo>
                  <a:lnTo>
                    <a:pt x="3120989" y="3016312"/>
                  </a:lnTo>
                  <a:lnTo>
                    <a:pt x="3120989" y="3016591"/>
                  </a:lnTo>
                  <a:lnTo>
                    <a:pt x="3120989" y="3016870"/>
                  </a:lnTo>
                  <a:lnTo>
                    <a:pt x="3120989" y="3017149"/>
                  </a:lnTo>
                  <a:lnTo>
                    <a:pt x="3120989" y="3017427"/>
                  </a:lnTo>
                  <a:lnTo>
                    <a:pt x="3120989" y="3017705"/>
                  </a:lnTo>
                  <a:lnTo>
                    <a:pt x="3120989" y="3017983"/>
                  </a:lnTo>
                  <a:lnTo>
                    <a:pt x="3120989" y="3018260"/>
                  </a:lnTo>
                  <a:lnTo>
                    <a:pt x="3120989" y="3018537"/>
                  </a:lnTo>
                  <a:lnTo>
                    <a:pt x="3120989" y="3018814"/>
                  </a:lnTo>
                  <a:lnTo>
                    <a:pt x="3120989" y="3019090"/>
                  </a:lnTo>
                  <a:lnTo>
                    <a:pt x="3120989" y="3019366"/>
                  </a:lnTo>
                  <a:lnTo>
                    <a:pt x="3120989" y="3019641"/>
                  </a:lnTo>
                  <a:lnTo>
                    <a:pt x="3120989" y="3019917"/>
                  </a:lnTo>
                  <a:lnTo>
                    <a:pt x="3120989" y="3020192"/>
                  </a:lnTo>
                  <a:lnTo>
                    <a:pt x="3124472" y="3019744"/>
                  </a:lnTo>
                  <a:lnTo>
                    <a:pt x="3127955" y="3019296"/>
                  </a:lnTo>
                  <a:lnTo>
                    <a:pt x="3131439" y="3018848"/>
                  </a:lnTo>
                  <a:lnTo>
                    <a:pt x="3134922" y="3018400"/>
                  </a:lnTo>
                  <a:lnTo>
                    <a:pt x="3134922" y="3018676"/>
                  </a:lnTo>
                  <a:lnTo>
                    <a:pt x="3134922" y="3018951"/>
                  </a:lnTo>
                  <a:lnTo>
                    <a:pt x="3134922" y="3019226"/>
                  </a:lnTo>
                  <a:lnTo>
                    <a:pt x="3134922" y="3019501"/>
                  </a:lnTo>
                  <a:lnTo>
                    <a:pt x="3134922" y="3019775"/>
                  </a:lnTo>
                  <a:lnTo>
                    <a:pt x="3134922" y="3020049"/>
                  </a:lnTo>
                  <a:lnTo>
                    <a:pt x="3134922" y="3020322"/>
                  </a:lnTo>
                  <a:lnTo>
                    <a:pt x="3138405" y="3019876"/>
                  </a:lnTo>
                  <a:lnTo>
                    <a:pt x="3141888" y="3019431"/>
                  </a:lnTo>
                  <a:lnTo>
                    <a:pt x="3145372" y="3018985"/>
                  </a:lnTo>
                  <a:lnTo>
                    <a:pt x="3148855" y="3018539"/>
                  </a:lnTo>
                  <a:lnTo>
                    <a:pt x="3148855" y="3018814"/>
                  </a:lnTo>
                  <a:lnTo>
                    <a:pt x="3148855" y="3019087"/>
                  </a:lnTo>
                  <a:lnTo>
                    <a:pt x="3152338" y="3018642"/>
                  </a:lnTo>
                  <a:lnTo>
                    <a:pt x="3155821" y="3018198"/>
                  </a:lnTo>
                  <a:lnTo>
                    <a:pt x="3159304" y="3017753"/>
                  </a:lnTo>
                  <a:lnTo>
                    <a:pt x="3162788" y="3017308"/>
                  </a:lnTo>
                  <a:lnTo>
                    <a:pt x="3162788" y="3017583"/>
                  </a:lnTo>
                  <a:lnTo>
                    <a:pt x="3162788" y="3017857"/>
                  </a:lnTo>
                  <a:lnTo>
                    <a:pt x="3162788" y="3018131"/>
                  </a:lnTo>
                  <a:lnTo>
                    <a:pt x="3162788" y="3018404"/>
                  </a:lnTo>
                  <a:lnTo>
                    <a:pt x="3162788" y="3018677"/>
                  </a:lnTo>
                  <a:lnTo>
                    <a:pt x="3162788" y="3018950"/>
                  </a:lnTo>
                  <a:lnTo>
                    <a:pt x="3166271" y="3018507"/>
                  </a:lnTo>
                  <a:lnTo>
                    <a:pt x="3169754" y="3018064"/>
                  </a:lnTo>
                  <a:lnTo>
                    <a:pt x="3173237" y="3017621"/>
                  </a:lnTo>
                  <a:lnTo>
                    <a:pt x="3176721" y="3017178"/>
                  </a:lnTo>
                  <a:lnTo>
                    <a:pt x="3176721" y="3017452"/>
                  </a:lnTo>
                  <a:lnTo>
                    <a:pt x="3176721" y="3017725"/>
                  </a:lnTo>
                  <a:lnTo>
                    <a:pt x="3176721" y="3017997"/>
                  </a:lnTo>
                  <a:lnTo>
                    <a:pt x="3176721" y="3018270"/>
                  </a:lnTo>
                  <a:lnTo>
                    <a:pt x="3176721" y="3018542"/>
                  </a:lnTo>
                  <a:lnTo>
                    <a:pt x="3176721" y="3018814"/>
                  </a:lnTo>
                  <a:lnTo>
                    <a:pt x="3176721" y="3019085"/>
                  </a:lnTo>
                  <a:lnTo>
                    <a:pt x="3176721" y="3019356"/>
                  </a:lnTo>
                  <a:lnTo>
                    <a:pt x="3176721" y="3019627"/>
                  </a:lnTo>
                  <a:lnTo>
                    <a:pt x="3176721" y="3019897"/>
                  </a:lnTo>
                  <a:lnTo>
                    <a:pt x="3176721" y="3020168"/>
                  </a:lnTo>
                  <a:lnTo>
                    <a:pt x="3176721" y="3020437"/>
                  </a:lnTo>
                  <a:lnTo>
                    <a:pt x="3176721" y="3020707"/>
                  </a:lnTo>
                  <a:lnTo>
                    <a:pt x="3176721" y="3020976"/>
                  </a:lnTo>
                  <a:lnTo>
                    <a:pt x="3176721" y="3021245"/>
                  </a:lnTo>
                  <a:lnTo>
                    <a:pt x="3176721" y="3021514"/>
                  </a:lnTo>
                  <a:lnTo>
                    <a:pt x="3180204" y="3021075"/>
                  </a:lnTo>
                  <a:lnTo>
                    <a:pt x="3183687" y="3020636"/>
                  </a:lnTo>
                  <a:lnTo>
                    <a:pt x="3187170" y="3020197"/>
                  </a:lnTo>
                  <a:lnTo>
                    <a:pt x="3190654" y="3019758"/>
                  </a:lnTo>
                  <a:lnTo>
                    <a:pt x="3194137" y="3019319"/>
                  </a:lnTo>
                  <a:lnTo>
                    <a:pt x="3197620" y="3018881"/>
                  </a:lnTo>
                  <a:lnTo>
                    <a:pt x="3201103" y="3018443"/>
                  </a:lnTo>
                  <a:lnTo>
                    <a:pt x="3204587" y="3018004"/>
                  </a:lnTo>
                  <a:lnTo>
                    <a:pt x="3204587" y="3018274"/>
                  </a:lnTo>
                  <a:lnTo>
                    <a:pt x="3204587" y="3018544"/>
                  </a:lnTo>
                  <a:lnTo>
                    <a:pt x="3204587" y="3018814"/>
                  </a:lnTo>
                  <a:lnTo>
                    <a:pt x="3204587" y="3019083"/>
                  </a:lnTo>
                  <a:lnTo>
                    <a:pt x="3204587" y="3019351"/>
                  </a:lnTo>
                  <a:lnTo>
                    <a:pt x="3204587" y="3019620"/>
                  </a:lnTo>
                  <a:lnTo>
                    <a:pt x="3204587" y="3019888"/>
                  </a:lnTo>
                  <a:lnTo>
                    <a:pt x="3208070" y="3019451"/>
                  </a:lnTo>
                  <a:lnTo>
                    <a:pt x="3211553" y="3019015"/>
                  </a:lnTo>
                  <a:lnTo>
                    <a:pt x="3215036" y="3018579"/>
                  </a:lnTo>
                  <a:lnTo>
                    <a:pt x="3218520" y="3018142"/>
                  </a:lnTo>
                  <a:lnTo>
                    <a:pt x="3218520" y="3018411"/>
                  </a:lnTo>
                  <a:lnTo>
                    <a:pt x="3218520" y="3018679"/>
                  </a:lnTo>
                  <a:lnTo>
                    <a:pt x="3218520" y="3018948"/>
                  </a:lnTo>
                  <a:lnTo>
                    <a:pt x="3218520" y="3019215"/>
                  </a:lnTo>
                  <a:lnTo>
                    <a:pt x="3218520" y="3019483"/>
                  </a:lnTo>
                  <a:lnTo>
                    <a:pt x="3218520" y="3019750"/>
                  </a:lnTo>
                  <a:lnTo>
                    <a:pt x="3218520" y="3020017"/>
                  </a:lnTo>
                  <a:lnTo>
                    <a:pt x="3218520" y="3020283"/>
                  </a:lnTo>
                  <a:lnTo>
                    <a:pt x="3222003" y="3019849"/>
                  </a:lnTo>
                  <a:lnTo>
                    <a:pt x="3225486" y="3019415"/>
                  </a:lnTo>
                  <a:lnTo>
                    <a:pt x="3228969" y="3018980"/>
                  </a:lnTo>
                  <a:lnTo>
                    <a:pt x="3232453" y="3018546"/>
                  </a:lnTo>
                  <a:lnTo>
                    <a:pt x="3232453" y="3018814"/>
                  </a:lnTo>
                  <a:lnTo>
                    <a:pt x="3235936" y="3018380"/>
                  </a:lnTo>
                  <a:lnTo>
                    <a:pt x="3239419" y="3017946"/>
                  </a:lnTo>
                  <a:lnTo>
                    <a:pt x="3242902" y="3017513"/>
                  </a:lnTo>
                  <a:lnTo>
                    <a:pt x="3246386" y="3017080"/>
                  </a:lnTo>
                  <a:lnTo>
                    <a:pt x="3246386" y="3017347"/>
                  </a:lnTo>
                  <a:lnTo>
                    <a:pt x="3246386" y="3017614"/>
                  </a:lnTo>
                  <a:lnTo>
                    <a:pt x="3246386" y="3017881"/>
                  </a:lnTo>
                  <a:lnTo>
                    <a:pt x="3246386" y="3018148"/>
                  </a:lnTo>
                  <a:lnTo>
                    <a:pt x="3246386" y="3018415"/>
                  </a:lnTo>
                  <a:lnTo>
                    <a:pt x="3246386" y="3018681"/>
                  </a:lnTo>
                  <a:lnTo>
                    <a:pt x="3246386" y="3018946"/>
                  </a:lnTo>
                  <a:lnTo>
                    <a:pt x="3249869" y="3018515"/>
                  </a:lnTo>
                  <a:lnTo>
                    <a:pt x="3253352" y="3018083"/>
                  </a:lnTo>
                  <a:lnTo>
                    <a:pt x="3256835" y="3017652"/>
                  </a:lnTo>
                  <a:lnTo>
                    <a:pt x="3260319" y="3017220"/>
                  </a:lnTo>
                  <a:lnTo>
                    <a:pt x="3260319" y="3017487"/>
                  </a:lnTo>
                  <a:lnTo>
                    <a:pt x="3260319" y="3017753"/>
                  </a:lnTo>
                  <a:lnTo>
                    <a:pt x="3260319" y="3018018"/>
                  </a:lnTo>
                  <a:lnTo>
                    <a:pt x="3260319" y="3018284"/>
                  </a:lnTo>
                  <a:lnTo>
                    <a:pt x="3260319" y="3018549"/>
                  </a:lnTo>
                  <a:lnTo>
                    <a:pt x="3260319" y="3018814"/>
                  </a:lnTo>
                  <a:lnTo>
                    <a:pt x="3260319" y="3019078"/>
                  </a:lnTo>
                  <a:lnTo>
                    <a:pt x="3260319" y="3019342"/>
                  </a:lnTo>
                  <a:lnTo>
                    <a:pt x="3260319" y="3019606"/>
                  </a:lnTo>
                  <a:lnTo>
                    <a:pt x="3263802" y="3019177"/>
                  </a:lnTo>
                  <a:lnTo>
                    <a:pt x="3267285" y="3018748"/>
                  </a:lnTo>
                  <a:lnTo>
                    <a:pt x="3270768" y="3018318"/>
                  </a:lnTo>
                  <a:lnTo>
                    <a:pt x="3274252" y="3020520"/>
                  </a:lnTo>
                  <a:lnTo>
                    <a:pt x="3277735" y="3020093"/>
                  </a:lnTo>
                  <a:lnTo>
                    <a:pt x="3281218" y="3019667"/>
                  </a:lnTo>
                  <a:lnTo>
                    <a:pt x="3284701" y="3019240"/>
                  </a:lnTo>
                  <a:lnTo>
                    <a:pt x="3288185" y="3020643"/>
                  </a:lnTo>
                  <a:lnTo>
                    <a:pt x="3291668" y="3020218"/>
                  </a:lnTo>
                  <a:lnTo>
                    <a:pt x="3295151" y="3019793"/>
                  </a:lnTo>
                  <a:lnTo>
                    <a:pt x="3298634" y="3019369"/>
                  </a:lnTo>
                  <a:lnTo>
                    <a:pt x="3302118" y="3021024"/>
                  </a:lnTo>
                  <a:lnTo>
                    <a:pt x="3305601" y="3020601"/>
                  </a:lnTo>
                  <a:lnTo>
                    <a:pt x="3309084" y="3020178"/>
                  </a:lnTo>
                  <a:lnTo>
                    <a:pt x="3312567" y="3019756"/>
                  </a:lnTo>
                  <a:lnTo>
                    <a:pt x="3316051" y="3022940"/>
                  </a:lnTo>
                  <a:lnTo>
                    <a:pt x="3319534" y="3022520"/>
                  </a:lnTo>
                  <a:lnTo>
                    <a:pt x="3323017" y="3022101"/>
                  </a:lnTo>
                  <a:lnTo>
                    <a:pt x="3326500" y="3021681"/>
                  </a:lnTo>
                  <a:lnTo>
                    <a:pt x="3329984" y="3021262"/>
                  </a:lnTo>
                  <a:lnTo>
                    <a:pt x="3333467" y="3020843"/>
                  </a:lnTo>
                  <a:lnTo>
                    <a:pt x="3336950" y="3020424"/>
                  </a:lnTo>
                  <a:lnTo>
                    <a:pt x="3340433" y="3020005"/>
                  </a:lnTo>
                  <a:lnTo>
                    <a:pt x="3343917" y="3019586"/>
                  </a:lnTo>
                  <a:lnTo>
                    <a:pt x="3343917" y="3019843"/>
                  </a:lnTo>
                  <a:lnTo>
                    <a:pt x="3343917" y="3020100"/>
                  </a:lnTo>
                  <a:lnTo>
                    <a:pt x="3343917" y="3020357"/>
                  </a:lnTo>
                  <a:lnTo>
                    <a:pt x="3343917" y="3020613"/>
                  </a:lnTo>
                  <a:lnTo>
                    <a:pt x="3343917" y="3020869"/>
                  </a:lnTo>
                  <a:lnTo>
                    <a:pt x="3343917" y="3021124"/>
                  </a:lnTo>
                  <a:lnTo>
                    <a:pt x="3343917" y="3021379"/>
                  </a:lnTo>
                  <a:lnTo>
                    <a:pt x="3343917" y="3021634"/>
                  </a:lnTo>
                  <a:lnTo>
                    <a:pt x="3343917" y="3021889"/>
                  </a:lnTo>
                  <a:lnTo>
                    <a:pt x="3343917" y="3022144"/>
                  </a:lnTo>
                  <a:lnTo>
                    <a:pt x="3343917" y="3022398"/>
                  </a:lnTo>
                  <a:lnTo>
                    <a:pt x="3343917" y="3022652"/>
                  </a:lnTo>
                  <a:lnTo>
                    <a:pt x="3347400" y="3022236"/>
                  </a:lnTo>
                  <a:lnTo>
                    <a:pt x="3350883" y="3021819"/>
                  </a:lnTo>
                  <a:lnTo>
                    <a:pt x="3354366" y="3021403"/>
                  </a:lnTo>
                  <a:lnTo>
                    <a:pt x="3357850" y="3020987"/>
                  </a:lnTo>
                  <a:lnTo>
                    <a:pt x="3357850" y="3021242"/>
                  </a:lnTo>
                  <a:lnTo>
                    <a:pt x="3361333" y="3020826"/>
                  </a:lnTo>
                  <a:lnTo>
                    <a:pt x="3364816" y="3020411"/>
                  </a:lnTo>
                  <a:lnTo>
                    <a:pt x="3368299" y="3019995"/>
                  </a:lnTo>
                  <a:lnTo>
                    <a:pt x="3371783" y="3019580"/>
                  </a:lnTo>
                  <a:lnTo>
                    <a:pt x="3371783" y="3019835"/>
                  </a:lnTo>
                  <a:lnTo>
                    <a:pt x="3371783" y="3020089"/>
                  </a:lnTo>
                  <a:lnTo>
                    <a:pt x="3371783" y="3020344"/>
                  </a:lnTo>
                  <a:lnTo>
                    <a:pt x="3371783" y="3020598"/>
                  </a:lnTo>
                  <a:lnTo>
                    <a:pt x="3371783" y="3020852"/>
                  </a:lnTo>
                  <a:lnTo>
                    <a:pt x="3371783" y="3021105"/>
                  </a:lnTo>
                  <a:lnTo>
                    <a:pt x="3371783" y="3021358"/>
                  </a:lnTo>
                  <a:lnTo>
                    <a:pt x="3375266" y="3020945"/>
                  </a:lnTo>
                  <a:lnTo>
                    <a:pt x="3378749" y="3020531"/>
                  </a:lnTo>
                  <a:lnTo>
                    <a:pt x="3382232" y="3020117"/>
                  </a:lnTo>
                  <a:lnTo>
                    <a:pt x="3385716" y="3019704"/>
                  </a:lnTo>
                  <a:lnTo>
                    <a:pt x="3385716" y="3019957"/>
                  </a:lnTo>
                  <a:lnTo>
                    <a:pt x="3385716" y="3020211"/>
                  </a:lnTo>
                  <a:lnTo>
                    <a:pt x="3385716" y="3020464"/>
                  </a:lnTo>
                  <a:lnTo>
                    <a:pt x="3385716" y="3020717"/>
                  </a:lnTo>
                  <a:lnTo>
                    <a:pt x="3385716" y="3020970"/>
                  </a:lnTo>
                  <a:lnTo>
                    <a:pt x="3385716" y="3021222"/>
                  </a:lnTo>
                  <a:lnTo>
                    <a:pt x="3385716" y="3021474"/>
                  </a:lnTo>
                  <a:lnTo>
                    <a:pt x="3385716" y="3021726"/>
                  </a:lnTo>
                  <a:lnTo>
                    <a:pt x="3385716" y="3021977"/>
                  </a:lnTo>
                  <a:lnTo>
                    <a:pt x="3385716" y="3022228"/>
                  </a:lnTo>
                  <a:lnTo>
                    <a:pt x="3385716" y="3022479"/>
                  </a:lnTo>
                  <a:lnTo>
                    <a:pt x="3385716" y="3022730"/>
                  </a:lnTo>
                  <a:lnTo>
                    <a:pt x="3385716" y="3022981"/>
                  </a:lnTo>
                  <a:lnTo>
                    <a:pt x="3385716" y="3023231"/>
                  </a:lnTo>
                  <a:lnTo>
                    <a:pt x="3385716" y="3023481"/>
                  </a:lnTo>
                  <a:lnTo>
                    <a:pt x="3385716" y="3023730"/>
                  </a:lnTo>
                  <a:lnTo>
                    <a:pt x="3385716" y="3023979"/>
                  </a:lnTo>
                  <a:lnTo>
                    <a:pt x="3385716" y="3024229"/>
                  </a:lnTo>
                  <a:lnTo>
                    <a:pt x="3385716" y="3024477"/>
                  </a:lnTo>
                  <a:lnTo>
                    <a:pt x="3385716" y="3024726"/>
                  </a:lnTo>
                  <a:lnTo>
                    <a:pt x="3385716" y="3024974"/>
                  </a:lnTo>
                  <a:lnTo>
                    <a:pt x="3385716" y="3025222"/>
                  </a:lnTo>
                  <a:lnTo>
                    <a:pt x="3385716" y="3025470"/>
                  </a:lnTo>
                  <a:lnTo>
                    <a:pt x="3389199" y="3025061"/>
                  </a:lnTo>
                  <a:lnTo>
                    <a:pt x="3392682" y="3024652"/>
                  </a:lnTo>
                  <a:lnTo>
                    <a:pt x="3396165" y="3024243"/>
                  </a:lnTo>
                  <a:lnTo>
                    <a:pt x="3399649" y="3023834"/>
                  </a:lnTo>
                  <a:lnTo>
                    <a:pt x="3399649" y="3024083"/>
                  </a:lnTo>
                  <a:lnTo>
                    <a:pt x="3399649" y="3024331"/>
                  </a:lnTo>
                  <a:lnTo>
                    <a:pt x="3399649" y="3024578"/>
                  </a:lnTo>
                  <a:lnTo>
                    <a:pt x="3399649" y="3024826"/>
                  </a:lnTo>
                  <a:lnTo>
                    <a:pt x="3399649" y="3025073"/>
                  </a:lnTo>
                  <a:lnTo>
                    <a:pt x="3399649" y="3025320"/>
                  </a:lnTo>
                  <a:lnTo>
                    <a:pt x="3399649" y="3025566"/>
                  </a:lnTo>
                  <a:lnTo>
                    <a:pt x="3399649" y="3025813"/>
                  </a:lnTo>
                  <a:lnTo>
                    <a:pt x="3403132" y="3025405"/>
                  </a:lnTo>
                  <a:lnTo>
                    <a:pt x="3406615" y="3024998"/>
                  </a:lnTo>
                  <a:lnTo>
                    <a:pt x="3410098" y="3024592"/>
                  </a:lnTo>
                  <a:lnTo>
                    <a:pt x="3413582" y="3024185"/>
                  </a:lnTo>
                  <a:lnTo>
                    <a:pt x="3417065" y="3023778"/>
                  </a:lnTo>
                  <a:lnTo>
                    <a:pt x="3420548" y="3023372"/>
                  </a:lnTo>
                  <a:lnTo>
                    <a:pt x="3424031" y="3022965"/>
                  </a:lnTo>
                  <a:lnTo>
                    <a:pt x="3427515" y="3022559"/>
                  </a:lnTo>
                  <a:lnTo>
                    <a:pt x="3427515" y="3022807"/>
                  </a:lnTo>
                  <a:lnTo>
                    <a:pt x="3427515" y="3023054"/>
                  </a:lnTo>
                  <a:lnTo>
                    <a:pt x="3427515" y="3023301"/>
                  </a:lnTo>
                  <a:lnTo>
                    <a:pt x="3427515" y="3023548"/>
                  </a:lnTo>
                  <a:lnTo>
                    <a:pt x="3427515" y="3023794"/>
                  </a:lnTo>
                  <a:lnTo>
                    <a:pt x="3427515" y="3024040"/>
                  </a:lnTo>
                  <a:lnTo>
                    <a:pt x="3427515" y="3024286"/>
                  </a:lnTo>
                  <a:lnTo>
                    <a:pt x="3427515" y="3024532"/>
                  </a:lnTo>
                  <a:lnTo>
                    <a:pt x="3427515" y="3024777"/>
                  </a:lnTo>
                  <a:lnTo>
                    <a:pt x="3427515" y="3025023"/>
                  </a:lnTo>
                  <a:lnTo>
                    <a:pt x="3427515" y="3025267"/>
                  </a:lnTo>
                  <a:lnTo>
                    <a:pt x="3430998" y="3024863"/>
                  </a:lnTo>
                  <a:lnTo>
                    <a:pt x="3434481" y="3024459"/>
                  </a:lnTo>
                  <a:lnTo>
                    <a:pt x="3437964" y="3024055"/>
                  </a:lnTo>
                  <a:lnTo>
                    <a:pt x="3441447" y="3023651"/>
                  </a:lnTo>
                  <a:lnTo>
                    <a:pt x="3441447" y="3023897"/>
                  </a:lnTo>
                  <a:lnTo>
                    <a:pt x="3441447" y="3024142"/>
                  </a:lnTo>
                  <a:lnTo>
                    <a:pt x="3441447" y="3024387"/>
                  </a:lnTo>
                  <a:lnTo>
                    <a:pt x="3441447" y="3024631"/>
                  </a:lnTo>
                  <a:lnTo>
                    <a:pt x="3441447" y="3024876"/>
                  </a:lnTo>
                  <a:lnTo>
                    <a:pt x="3441447" y="3025120"/>
                  </a:lnTo>
                  <a:lnTo>
                    <a:pt x="3441447" y="3025364"/>
                  </a:lnTo>
                  <a:lnTo>
                    <a:pt x="3441447" y="3025607"/>
                  </a:lnTo>
                  <a:lnTo>
                    <a:pt x="3441447" y="3025850"/>
                  </a:lnTo>
                  <a:lnTo>
                    <a:pt x="3441447" y="3026093"/>
                  </a:lnTo>
                  <a:lnTo>
                    <a:pt x="3441447" y="3026336"/>
                  </a:lnTo>
                  <a:lnTo>
                    <a:pt x="3441447" y="3026579"/>
                  </a:lnTo>
                  <a:lnTo>
                    <a:pt x="3441447" y="3026821"/>
                  </a:lnTo>
                  <a:lnTo>
                    <a:pt x="3441447" y="3027063"/>
                  </a:lnTo>
                  <a:lnTo>
                    <a:pt x="3441447" y="3027305"/>
                  </a:lnTo>
                  <a:lnTo>
                    <a:pt x="3441447" y="3027546"/>
                  </a:lnTo>
                  <a:lnTo>
                    <a:pt x="3441447" y="3027787"/>
                  </a:lnTo>
                  <a:lnTo>
                    <a:pt x="3441447" y="3028028"/>
                  </a:lnTo>
                  <a:lnTo>
                    <a:pt x="3441447" y="3028269"/>
                  </a:lnTo>
                  <a:lnTo>
                    <a:pt x="3441447" y="3028510"/>
                  </a:lnTo>
                  <a:lnTo>
                    <a:pt x="3441447" y="3028750"/>
                  </a:lnTo>
                  <a:lnTo>
                    <a:pt x="3441447" y="3028990"/>
                  </a:lnTo>
                  <a:lnTo>
                    <a:pt x="3441447" y="3029230"/>
                  </a:lnTo>
                  <a:lnTo>
                    <a:pt x="3441447" y="3029469"/>
                  </a:lnTo>
                  <a:lnTo>
                    <a:pt x="3441447" y="3029708"/>
                  </a:lnTo>
                  <a:lnTo>
                    <a:pt x="3441447" y="3029947"/>
                  </a:lnTo>
                  <a:lnTo>
                    <a:pt x="3441447" y="3030186"/>
                  </a:lnTo>
                  <a:lnTo>
                    <a:pt x="3441447" y="3030424"/>
                  </a:lnTo>
                  <a:lnTo>
                    <a:pt x="3441447" y="3030663"/>
                  </a:lnTo>
                  <a:lnTo>
                    <a:pt x="3441447" y="3030901"/>
                  </a:lnTo>
                  <a:lnTo>
                    <a:pt x="3441447" y="3031138"/>
                  </a:lnTo>
                  <a:lnTo>
                    <a:pt x="3441447" y="3031376"/>
                  </a:lnTo>
                  <a:lnTo>
                    <a:pt x="3441447" y="3031613"/>
                  </a:lnTo>
                  <a:lnTo>
                    <a:pt x="3441447" y="3031850"/>
                  </a:lnTo>
                  <a:lnTo>
                    <a:pt x="3441447" y="3032087"/>
                  </a:lnTo>
                  <a:lnTo>
                    <a:pt x="3441447" y="3032323"/>
                  </a:lnTo>
                  <a:lnTo>
                    <a:pt x="3441447" y="3032559"/>
                  </a:lnTo>
                  <a:lnTo>
                    <a:pt x="3441447" y="3032795"/>
                  </a:lnTo>
                  <a:lnTo>
                    <a:pt x="3441447" y="3033031"/>
                  </a:lnTo>
                  <a:lnTo>
                    <a:pt x="3441447" y="3033266"/>
                  </a:lnTo>
                  <a:lnTo>
                    <a:pt x="3441447" y="3033502"/>
                  </a:lnTo>
                  <a:lnTo>
                    <a:pt x="3441447" y="3033737"/>
                  </a:lnTo>
                  <a:lnTo>
                    <a:pt x="3441447" y="3033971"/>
                  </a:lnTo>
                  <a:lnTo>
                    <a:pt x="3441447" y="3034206"/>
                  </a:lnTo>
                  <a:lnTo>
                    <a:pt x="3441447" y="3034440"/>
                  </a:lnTo>
                  <a:lnTo>
                    <a:pt x="3441447" y="3034674"/>
                  </a:lnTo>
                  <a:lnTo>
                    <a:pt x="3441447" y="3034908"/>
                  </a:lnTo>
                  <a:lnTo>
                    <a:pt x="3441447" y="3035141"/>
                  </a:lnTo>
                  <a:lnTo>
                    <a:pt x="3444931" y="3034746"/>
                  </a:lnTo>
                  <a:lnTo>
                    <a:pt x="3448414" y="3034351"/>
                  </a:lnTo>
                  <a:lnTo>
                    <a:pt x="3451897" y="3033956"/>
                  </a:lnTo>
                  <a:lnTo>
                    <a:pt x="3455380" y="3033561"/>
                  </a:lnTo>
                  <a:lnTo>
                    <a:pt x="3455380" y="3033795"/>
                  </a:lnTo>
                  <a:lnTo>
                    <a:pt x="3455380" y="3034029"/>
                  </a:lnTo>
                  <a:lnTo>
                    <a:pt x="3455380" y="3034262"/>
                  </a:lnTo>
                  <a:lnTo>
                    <a:pt x="3455380" y="3034496"/>
                  </a:lnTo>
                  <a:lnTo>
                    <a:pt x="3455380" y="3034729"/>
                  </a:lnTo>
                  <a:lnTo>
                    <a:pt x="3455380" y="3034961"/>
                  </a:lnTo>
                  <a:lnTo>
                    <a:pt x="3455380" y="3035194"/>
                  </a:lnTo>
                  <a:lnTo>
                    <a:pt x="3455380" y="3035426"/>
                  </a:lnTo>
                  <a:lnTo>
                    <a:pt x="3455380" y="3035658"/>
                  </a:lnTo>
                  <a:lnTo>
                    <a:pt x="3455380" y="3035890"/>
                  </a:lnTo>
                  <a:lnTo>
                    <a:pt x="3455380" y="3036122"/>
                  </a:lnTo>
                  <a:lnTo>
                    <a:pt x="3455380" y="3036353"/>
                  </a:lnTo>
                  <a:lnTo>
                    <a:pt x="3455380" y="3036584"/>
                  </a:lnTo>
                  <a:lnTo>
                    <a:pt x="3455380" y="3036815"/>
                  </a:lnTo>
                  <a:lnTo>
                    <a:pt x="3455380" y="3037045"/>
                  </a:lnTo>
                  <a:lnTo>
                    <a:pt x="3455380" y="3037276"/>
                  </a:lnTo>
                  <a:lnTo>
                    <a:pt x="3455380" y="3037506"/>
                  </a:lnTo>
                  <a:lnTo>
                    <a:pt x="3455380" y="3037736"/>
                  </a:lnTo>
                  <a:lnTo>
                    <a:pt x="3455380" y="3037965"/>
                  </a:lnTo>
                  <a:lnTo>
                    <a:pt x="3455380" y="3038195"/>
                  </a:lnTo>
                  <a:lnTo>
                    <a:pt x="3455380" y="3038424"/>
                  </a:lnTo>
                  <a:lnTo>
                    <a:pt x="3455380" y="3038653"/>
                  </a:lnTo>
                  <a:lnTo>
                    <a:pt x="3455380" y="3038882"/>
                  </a:lnTo>
                  <a:lnTo>
                    <a:pt x="3455380" y="3039110"/>
                  </a:lnTo>
                  <a:lnTo>
                    <a:pt x="3455380" y="3039338"/>
                  </a:lnTo>
                  <a:lnTo>
                    <a:pt x="3455380" y="3039566"/>
                  </a:lnTo>
                  <a:lnTo>
                    <a:pt x="3455380" y="3039794"/>
                  </a:lnTo>
                  <a:lnTo>
                    <a:pt x="3455380" y="3040022"/>
                  </a:lnTo>
                  <a:lnTo>
                    <a:pt x="3455380" y="3040249"/>
                  </a:lnTo>
                  <a:lnTo>
                    <a:pt x="3455380" y="3040476"/>
                  </a:lnTo>
                  <a:lnTo>
                    <a:pt x="3455380" y="3040703"/>
                  </a:lnTo>
                  <a:lnTo>
                    <a:pt x="3455380" y="3040929"/>
                  </a:lnTo>
                  <a:lnTo>
                    <a:pt x="3455380" y="3041156"/>
                  </a:lnTo>
                  <a:lnTo>
                    <a:pt x="3455380" y="3041382"/>
                  </a:lnTo>
                  <a:lnTo>
                    <a:pt x="3455380" y="3041608"/>
                  </a:lnTo>
                  <a:lnTo>
                    <a:pt x="3455380" y="3041833"/>
                  </a:lnTo>
                  <a:lnTo>
                    <a:pt x="3455380" y="3042059"/>
                  </a:lnTo>
                  <a:lnTo>
                    <a:pt x="3455380" y="3042284"/>
                  </a:lnTo>
                  <a:lnTo>
                    <a:pt x="3455380" y="3042509"/>
                  </a:lnTo>
                  <a:lnTo>
                    <a:pt x="3458864" y="3042121"/>
                  </a:lnTo>
                  <a:lnTo>
                    <a:pt x="3462347" y="3041733"/>
                  </a:lnTo>
                  <a:lnTo>
                    <a:pt x="3465830" y="3041345"/>
                  </a:lnTo>
                  <a:lnTo>
                    <a:pt x="3469313" y="3040958"/>
                  </a:lnTo>
                  <a:lnTo>
                    <a:pt x="3469313" y="3041183"/>
                  </a:lnTo>
                  <a:lnTo>
                    <a:pt x="3469313" y="3041408"/>
                  </a:lnTo>
                  <a:lnTo>
                    <a:pt x="3469313" y="3041633"/>
                  </a:lnTo>
                  <a:lnTo>
                    <a:pt x="3469313" y="3041858"/>
                  </a:lnTo>
                  <a:lnTo>
                    <a:pt x="3469313" y="3042082"/>
                  </a:lnTo>
                  <a:lnTo>
                    <a:pt x="3469313" y="3042307"/>
                  </a:lnTo>
                  <a:lnTo>
                    <a:pt x="3469313" y="3042531"/>
                  </a:lnTo>
                  <a:lnTo>
                    <a:pt x="3469313" y="3042755"/>
                  </a:lnTo>
                  <a:lnTo>
                    <a:pt x="3469313" y="3042978"/>
                  </a:lnTo>
                  <a:lnTo>
                    <a:pt x="3469313" y="3043202"/>
                  </a:lnTo>
                  <a:lnTo>
                    <a:pt x="3469313" y="3043425"/>
                  </a:lnTo>
                  <a:lnTo>
                    <a:pt x="3469313" y="3043648"/>
                  </a:lnTo>
                  <a:lnTo>
                    <a:pt x="3469313" y="3043870"/>
                  </a:lnTo>
                  <a:lnTo>
                    <a:pt x="3469313" y="3044093"/>
                  </a:lnTo>
                  <a:lnTo>
                    <a:pt x="3469313" y="3044315"/>
                  </a:lnTo>
                  <a:lnTo>
                    <a:pt x="3469313" y="3044537"/>
                  </a:lnTo>
                  <a:lnTo>
                    <a:pt x="3469313" y="3044759"/>
                  </a:lnTo>
                  <a:lnTo>
                    <a:pt x="3469313" y="3044980"/>
                  </a:lnTo>
                  <a:lnTo>
                    <a:pt x="3469313" y="3045202"/>
                  </a:lnTo>
                  <a:lnTo>
                    <a:pt x="3469313" y="3045423"/>
                  </a:lnTo>
                  <a:lnTo>
                    <a:pt x="3469313" y="3045644"/>
                  </a:lnTo>
                  <a:lnTo>
                    <a:pt x="3469313" y="3045864"/>
                  </a:lnTo>
                  <a:lnTo>
                    <a:pt x="3469313" y="3046085"/>
                  </a:lnTo>
                  <a:lnTo>
                    <a:pt x="3469313" y="3046305"/>
                  </a:lnTo>
                  <a:lnTo>
                    <a:pt x="3469313" y="3046525"/>
                  </a:lnTo>
                  <a:lnTo>
                    <a:pt x="3469313" y="3046745"/>
                  </a:lnTo>
                  <a:lnTo>
                    <a:pt x="3469313" y="3046965"/>
                  </a:lnTo>
                  <a:lnTo>
                    <a:pt x="3469313" y="3047184"/>
                  </a:lnTo>
                  <a:lnTo>
                    <a:pt x="3469313" y="3047403"/>
                  </a:lnTo>
                  <a:lnTo>
                    <a:pt x="3469313" y="3047622"/>
                  </a:lnTo>
                  <a:lnTo>
                    <a:pt x="3469313" y="3047841"/>
                  </a:lnTo>
                  <a:lnTo>
                    <a:pt x="3469313" y="3048059"/>
                  </a:lnTo>
                  <a:lnTo>
                    <a:pt x="3469313" y="3048277"/>
                  </a:lnTo>
                  <a:lnTo>
                    <a:pt x="3469313" y="3048495"/>
                  </a:lnTo>
                  <a:lnTo>
                    <a:pt x="3469313" y="3048713"/>
                  </a:lnTo>
                  <a:lnTo>
                    <a:pt x="3469313" y="3048931"/>
                  </a:lnTo>
                  <a:lnTo>
                    <a:pt x="3469313" y="3049148"/>
                  </a:lnTo>
                  <a:lnTo>
                    <a:pt x="3469313" y="3049365"/>
                  </a:lnTo>
                  <a:lnTo>
                    <a:pt x="3469313" y="3049582"/>
                  </a:lnTo>
                  <a:lnTo>
                    <a:pt x="3469313" y="3049799"/>
                  </a:lnTo>
                  <a:lnTo>
                    <a:pt x="3469313" y="3050015"/>
                  </a:lnTo>
                  <a:lnTo>
                    <a:pt x="3469313" y="3050232"/>
                  </a:lnTo>
                  <a:lnTo>
                    <a:pt x="3469313" y="3050448"/>
                  </a:lnTo>
                  <a:lnTo>
                    <a:pt x="3469313" y="3050664"/>
                  </a:lnTo>
                  <a:lnTo>
                    <a:pt x="3469313" y="3050879"/>
                  </a:lnTo>
                  <a:lnTo>
                    <a:pt x="3469313" y="3051095"/>
                  </a:lnTo>
                  <a:lnTo>
                    <a:pt x="3469313" y="3051310"/>
                  </a:lnTo>
                  <a:lnTo>
                    <a:pt x="3469313" y="3051525"/>
                  </a:lnTo>
                  <a:lnTo>
                    <a:pt x="3469313" y="3051740"/>
                  </a:lnTo>
                  <a:lnTo>
                    <a:pt x="3469313" y="3051954"/>
                  </a:lnTo>
                  <a:lnTo>
                    <a:pt x="3469313" y="3052169"/>
                  </a:lnTo>
                  <a:lnTo>
                    <a:pt x="3469313" y="3052383"/>
                  </a:lnTo>
                  <a:lnTo>
                    <a:pt x="3469313" y="3052597"/>
                  </a:lnTo>
                  <a:lnTo>
                    <a:pt x="3469313" y="3052810"/>
                  </a:lnTo>
                  <a:lnTo>
                    <a:pt x="3469313" y="3053024"/>
                  </a:lnTo>
                  <a:lnTo>
                    <a:pt x="3469313" y="3053237"/>
                  </a:lnTo>
                  <a:lnTo>
                    <a:pt x="3469313" y="3053450"/>
                  </a:lnTo>
                  <a:lnTo>
                    <a:pt x="3472797" y="3053072"/>
                  </a:lnTo>
                  <a:lnTo>
                    <a:pt x="3476280" y="3052694"/>
                  </a:lnTo>
                  <a:lnTo>
                    <a:pt x="3479763" y="3052316"/>
                  </a:lnTo>
                  <a:lnTo>
                    <a:pt x="3483246" y="3051938"/>
                  </a:lnTo>
                  <a:lnTo>
                    <a:pt x="3483246" y="3052152"/>
                  </a:lnTo>
                  <a:lnTo>
                    <a:pt x="3483246" y="3052365"/>
                  </a:lnTo>
                  <a:lnTo>
                    <a:pt x="3483246" y="3052578"/>
                  </a:lnTo>
                  <a:lnTo>
                    <a:pt x="3483246" y="305279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810443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1741623"/>
                  </a:moveTo>
                  <a:lnTo>
                    <a:pt x="3483" y="1044974"/>
                  </a:lnTo>
                  <a:lnTo>
                    <a:pt x="6966" y="580541"/>
                  </a:lnTo>
                  <a:lnTo>
                    <a:pt x="10449" y="248803"/>
                  </a:lnTo>
                  <a:lnTo>
                    <a:pt x="13932" y="0"/>
                  </a:lnTo>
                  <a:lnTo>
                    <a:pt x="13932" y="580541"/>
                  </a:lnTo>
                  <a:lnTo>
                    <a:pt x="13932" y="870811"/>
                  </a:lnTo>
                  <a:lnTo>
                    <a:pt x="17416" y="717139"/>
                  </a:lnTo>
                  <a:lnTo>
                    <a:pt x="20899" y="580541"/>
                  </a:lnTo>
                  <a:lnTo>
                    <a:pt x="24382" y="458321"/>
                  </a:lnTo>
                  <a:lnTo>
                    <a:pt x="27865" y="348324"/>
                  </a:lnTo>
                  <a:lnTo>
                    <a:pt x="27865" y="580541"/>
                  </a:lnTo>
                  <a:lnTo>
                    <a:pt x="27865" y="746410"/>
                  </a:lnTo>
                  <a:lnTo>
                    <a:pt x="27865" y="870811"/>
                  </a:lnTo>
                  <a:lnTo>
                    <a:pt x="27865" y="967568"/>
                  </a:lnTo>
                  <a:lnTo>
                    <a:pt x="31349" y="894347"/>
                  </a:lnTo>
                  <a:lnTo>
                    <a:pt x="34832" y="824979"/>
                  </a:lnTo>
                  <a:lnTo>
                    <a:pt x="38315" y="759169"/>
                  </a:lnTo>
                  <a:lnTo>
                    <a:pt x="41798" y="696649"/>
                  </a:lnTo>
                  <a:lnTo>
                    <a:pt x="45282" y="637179"/>
                  </a:lnTo>
                  <a:lnTo>
                    <a:pt x="48765" y="580541"/>
                  </a:lnTo>
                  <a:lnTo>
                    <a:pt x="52248" y="526537"/>
                  </a:lnTo>
                  <a:lnTo>
                    <a:pt x="55731" y="474988"/>
                  </a:lnTo>
                  <a:lnTo>
                    <a:pt x="55731" y="580541"/>
                  </a:lnTo>
                  <a:lnTo>
                    <a:pt x="59215" y="533150"/>
                  </a:lnTo>
                  <a:lnTo>
                    <a:pt x="62698" y="487654"/>
                  </a:lnTo>
                  <a:lnTo>
                    <a:pt x="66181" y="443943"/>
                  </a:lnTo>
                  <a:lnTo>
                    <a:pt x="69664" y="401913"/>
                  </a:lnTo>
                  <a:lnTo>
                    <a:pt x="69664" y="497606"/>
                  </a:lnTo>
                  <a:lnTo>
                    <a:pt x="69664" y="580541"/>
                  </a:lnTo>
                  <a:lnTo>
                    <a:pt x="69664" y="653108"/>
                  </a:lnTo>
                  <a:lnTo>
                    <a:pt x="69664" y="717139"/>
                  </a:lnTo>
                  <a:lnTo>
                    <a:pt x="73148" y="681504"/>
                  </a:lnTo>
                  <a:lnTo>
                    <a:pt x="76631" y="646888"/>
                  </a:lnTo>
                  <a:lnTo>
                    <a:pt x="80114" y="613247"/>
                  </a:lnTo>
                  <a:lnTo>
                    <a:pt x="83597" y="580541"/>
                  </a:lnTo>
                  <a:lnTo>
                    <a:pt x="83597" y="641650"/>
                  </a:lnTo>
                  <a:lnTo>
                    <a:pt x="83597" y="696649"/>
                  </a:lnTo>
                  <a:lnTo>
                    <a:pt x="83597" y="746410"/>
                  </a:lnTo>
                  <a:lnTo>
                    <a:pt x="83597" y="791647"/>
                  </a:lnTo>
                  <a:lnTo>
                    <a:pt x="83597" y="832950"/>
                  </a:lnTo>
                  <a:lnTo>
                    <a:pt x="83597" y="870811"/>
                  </a:lnTo>
                  <a:lnTo>
                    <a:pt x="83597" y="905644"/>
                  </a:lnTo>
                  <a:lnTo>
                    <a:pt x="83597" y="937797"/>
                  </a:lnTo>
                  <a:lnTo>
                    <a:pt x="83597" y="967568"/>
                  </a:lnTo>
                  <a:lnTo>
                    <a:pt x="87081" y="942713"/>
                  </a:lnTo>
                  <a:lnTo>
                    <a:pt x="90564" y="918310"/>
                  </a:lnTo>
                  <a:lnTo>
                    <a:pt x="94047" y="894347"/>
                  </a:lnTo>
                  <a:lnTo>
                    <a:pt x="97530" y="870811"/>
                  </a:lnTo>
                  <a:lnTo>
                    <a:pt x="97530" y="900839"/>
                  </a:lnTo>
                  <a:lnTo>
                    <a:pt x="101014" y="878254"/>
                  </a:lnTo>
                  <a:lnTo>
                    <a:pt x="104497" y="856052"/>
                  </a:lnTo>
                  <a:lnTo>
                    <a:pt x="107980" y="834223"/>
                  </a:lnTo>
                  <a:lnTo>
                    <a:pt x="111463" y="812757"/>
                  </a:lnTo>
                  <a:lnTo>
                    <a:pt x="111463" y="842721"/>
                  </a:lnTo>
                  <a:lnTo>
                    <a:pt x="114947" y="822046"/>
                  </a:lnTo>
                  <a:lnTo>
                    <a:pt x="118430" y="801699"/>
                  </a:lnTo>
                  <a:lnTo>
                    <a:pt x="121913" y="781673"/>
                  </a:lnTo>
                  <a:lnTo>
                    <a:pt x="125396" y="761960"/>
                  </a:lnTo>
                  <a:lnTo>
                    <a:pt x="125396" y="791647"/>
                  </a:lnTo>
                  <a:lnTo>
                    <a:pt x="125396" y="819587"/>
                  </a:lnTo>
                  <a:lnTo>
                    <a:pt x="125396" y="845931"/>
                  </a:lnTo>
                  <a:lnTo>
                    <a:pt x="125396" y="870811"/>
                  </a:lnTo>
                  <a:lnTo>
                    <a:pt x="125396" y="894347"/>
                  </a:lnTo>
                  <a:lnTo>
                    <a:pt x="128880" y="876656"/>
                  </a:lnTo>
                  <a:lnTo>
                    <a:pt x="132363" y="859200"/>
                  </a:lnTo>
                  <a:lnTo>
                    <a:pt x="135846" y="841976"/>
                  </a:lnTo>
                  <a:lnTo>
                    <a:pt x="139329" y="824979"/>
                  </a:lnTo>
                  <a:lnTo>
                    <a:pt x="139329" y="848483"/>
                  </a:lnTo>
                  <a:lnTo>
                    <a:pt x="139329" y="870811"/>
                  </a:lnTo>
                  <a:lnTo>
                    <a:pt x="139329" y="892051"/>
                  </a:lnTo>
                  <a:lnTo>
                    <a:pt x="139329" y="912278"/>
                  </a:lnTo>
                  <a:lnTo>
                    <a:pt x="139329" y="931566"/>
                  </a:lnTo>
                  <a:lnTo>
                    <a:pt x="139329" y="949976"/>
                  </a:lnTo>
                  <a:lnTo>
                    <a:pt x="139329" y="967568"/>
                  </a:lnTo>
                  <a:lnTo>
                    <a:pt x="139329" y="984395"/>
                  </a:lnTo>
                  <a:lnTo>
                    <a:pt x="139329" y="1000507"/>
                  </a:lnTo>
                  <a:lnTo>
                    <a:pt x="139329" y="1015947"/>
                  </a:lnTo>
                  <a:lnTo>
                    <a:pt x="139329" y="1030756"/>
                  </a:lnTo>
                  <a:lnTo>
                    <a:pt x="139329" y="1044974"/>
                  </a:lnTo>
                  <a:lnTo>
                    <a:pt x="139329" y="1058633"/>
                  </a:lnTo>
                  <a:lnTo>
                    <a:pt x="142813" y="1044974"/>
                  </a:lnTo>
                  <a:lnTo>
                    <a:pt x="146296" y="1031446"/>
                  </a:lnTo>
                  <a:lnTo>
                    <a:pt x="149779" y="1018050"/>
                  </a:lnTo>
                  <a:lnTo>
                    <a:pt x="153262" y="1004782"/>
                  </a:lnTo>
                  <a:lnTo>
                    <a:pt x="153262" y="1018685"/>
                  </a:lnTo>
                  <a:lnTo>
                    <a:pt x="153262" y="1032073"/>
                  </a:lnTo>
                  <a:lnTo>
                    <a:pt x="156746" y="1019291"/>
                  </a:lnTo>
                  <a:lnTo>
                    <a:pt x="160229" y="1006626"/>
                  </a:lnTo>
                  <a:lnTo>
                    <a:pt x="163712" y="994077"/>
                  </a:lnTo>
                  <a:lnTo>
                    <a:pt x="167195" y="981642"/>
                  </a:lnTo>
                  <a:lnTo>
                    <a:pt x="167195" y="995213"/>
                  </a:lnTo>
                  <a:lnTo>
                    <a:pt x="167195" y="1008308"/>
                  </a:lnTo>
                  <a:lnTo>
                    <a:pt x="167195" y="1020951"/>
                  </a:lnTo>
                  <a:lnTo>
                    <a:pt x="167195" y="1033166"/>
                  </a:lnTo>
                  <a:lnTo>
                    <a:pt x="167195" y="1044974"/>
                  </a:lnTo>
                  <a:lnTo>
                    <a:pt x="170679" y="1033411"/>
                  </a:lnTo>
                  <a:lnTo>
                    <a:pt x="174162" y="1021944"/>
                  </a:lnTo>
                  <a:lnTo>
                    <a:pt x="177645" y="1010571"/>
                  </a:lnTo>
                  <a:lnTo>
                    <a:pt x="181128" y="999292"/>
                  </a:lnTo>
                  <a:lnTo>
                    <a:pt x="181128" y="1011265"/>
                  </a:lnTo>
                  <a:lnTo>
                    <a:pt x="184612" y="1000209"/>
                  </a:lnTo>
                  <a:lnTo>
                    <a:pt x="188095" y="989242"/>
                  </a:lnTo>
                  <a:lnTo>
                    <a:pt x="191578" y="978362"/>
                  </a:lnTo>
                  <a:lnTo>
                    <a:pt x="195061" y="967568"/>
                  </a:lnTo>
                  <a:lnTo>
                    <a:pt x="195061" y="979663"/>
                  </a:lnTo>
                  <a:lnTo>
                    <a:pt x="198545" y="969074"/>
                  </a:lnTo>
                  <a:lnTo>
                    <a:pt x="202028" y="958567"/>
                  </a:lnTo>
                  <a:lnTo>
                    <a:pt x="205511" y="948142"/>
                  </a:lnTo>
                  <a:lnTo>
                    <a:pt x="208994" y="937797"/>
                  </a:lnTo>
                  <a:lnTo>
                    <a:pt x="208994" y="949976"/>
                  </a:lnTo>
                  <a:lnTo>
                    <a:pt x="208994" y="961792"/>
                  </a:lnTo>
                  <a:lnTo>
                    <a:pt x="208994" y="973260"/>
                  </a:lnTo>
                  <a:lnTo>
                    <a:pt x="208994" y="984395"/>
                  </a:lnTo>
                  <a:lnTo>
                    <a:pt x="208994" y="995213"/>
                  </a:lnTo>
                  <a:lnTo>
                    <a:pt x="212478" y="985473"/>
                  </a:lnTo>
                  <a:lnTo>
                    <a:pt x="215961" y="975803"/>
                  </a:lnTo>
                  <a:lnTo>
                    <a:pt x="219444" y="966201"/>
                  </a:lnTo>
                  <a:lnTo>
                    <a:pt x="222927" y="956666"/>
                  </a:lnTo>
                  <a:lnTo>
                    <a:pt x="222927" y="967568"/>
                  </a:lnTo>
                  <a:lnTo>
                    <a:pt x="222927" y="978172"/>
                  </a:lnTo>
                  <a:lnTo>
                    <a:pt x="222927" y="988489"/>
                  </a:lnTo>
                  <a:lnTo>
                    <a:pt x="222927" y="998530"/>
                  </a:lnTo>
                  <a:lnTo>
                    <a:pt x="222927" y="1008308"/>
                  </a:lnTo>
                  <a:lnTo>
                    <a:pt x="222927" y="1017831"/>
                  </a:lnTo>
                  <a:lnTo>
                    <a:pt x="222927" y="1027111"/>
                  </a:lnTo>
                  <a:lnTo>
                    <a:pt x="222927" y="1036155"/>
                  </a:lnTo>
                  <a:lnTo>
                    <a:pt x="222927" y="1044974"/>
                  </a:lnTo>
                  <a:lnTo>
                    <a:pt x="222927" y="1053574"/>
                  </a:lnTo>
                  <a:lnTo>
                    <a:pt x="222927" y="1061965"/>
                  </a:lnTo>
                  <a:lnTo>
                    <a:pt x="222927" y="1070154"/>
                  </a:lnTo>
                  <a:lnTo>
                    <a:pt x="222927" y="1078147"/>
                  </a:lnTo>
                  <a:lnTo>
                    <a:pt x="222927" y="1085953"/>
                  </a:lnTo>
                  <a:lnTo>
                    <a:pt x="222927" y="1093577"/>
                  </a:lnTo>
                  <a:lnTo>
                    <a:pt x="226411" y="1085359"/>
                  </a:lnTo>
                  <a:lnTo>
                    <a:pt x="229894" y="1077189"/>
                  </a:lnTo>
                  <a:lnTo>
                    <a:pt x="233377" y="1069065"/>
                  </a:lnTo>
                  <a:lnTo>
                    <a:pt x="236860" y="1060989"/>
                  </a:lnTo>
                  <a:lnTo>
                    <a:pt x="236860" y="1068723"/>
                  </a:lnTo>
                  <a:lnTo>
                    <a:pt x="236860" y="1076284"/>
                  </a:lnTo>
                  <a:lnTo>
                    <a:pt x="236860" y="1083676"/>
                  </a:lnTo>
                  <a:lnTo>
                    <a:pt x="236860" y="1090907"/>
                  </a:lnTo>
                  <a:lnTo>
                    <a:pt x="236860" y="1097980"/>
                  </a:lnTo>
                  <a:lnTo>
                    <a:pt x="236860" y="1104900"/>
                  </a:lnTo>
                  <a:lnTo>
                    <a:pt x="236860" y="1111674"/>
                  </a:lnTo>
                  <a:lnTo>
                    <a:pt x="236860" y="1118305"/>
                  </a:lnTo>
                  <a:lnTo>
                    <a:pt x="236860" y="1124798"/>
                  </a:lnTo>
                  <a:lnTo>
                    <a:pt x="236860" y="1131157"/>
                  </a:lnTo>
                  <a:lnTo>
                    <a:pt x="236860" y="1137386"/>
                  </a:lnTo>
                  <a:lnTo>
                    <a:pt x="236860" y="1143490"/>
                  </a:lnTo>
                  <a:lnTo>
                    <a:pt x="236860" y="1149471"/>
                  </a:lnTo>
                  <a:lnTo>
                    <a:pt x="236860" y="1155334"/>
                  </a:lnTo>
                  <a:lnTo>
                    <a:pt x="236860" y="1161082"/>
                  </a:lnTo>
                  <a:lnTo>
                    <a:pt x="236860" y="1166718"/>
                  </a:lnTo>
                  <a:lnTo>
                    <a:pt x="240344" y="1159676"/>
                  </a:lnTo>
                  <a:lnTo>
                    <a:pt x="243827" y="1152668"/>
                  </a:lnTo>
                  <a:lnTo>
                    <a:pt x="247310" y="1145694"/>
                  </a:lnTo>
                  <a:lnTo>
                    <a:pt x="250793" y="1138753"/>
                  </a:lnTo>
                  <a:lnTo>
                    <a:pt x="250793" y="1144495"/>
                  </a:lnTo>
                  <a:lnTo>
                    <a:pt x="250793" y="1150128"/>
                  </a:lnTo>
                  <a:lnTo>
                    <a:pt x="250793" y="1155656"/>
                  </a:lnTo>
                  <a:lnTo>
                    <a:pt x="250793" y="1161082"/>
                  </a:lnTo>
                  <a:lnTo>
                    <a:pt x="250793" y="1166408"/>
                  </a:lnTo>
                  <a:lnTo>
                    <a:pt x="250793" y="1171637"/>
                  </a:lnTo>
                  <a:lnTo>
                    <a:pt x="250793" y="1176772"/>
                  </a:lnTo>
                  <a:lnTo>
                    <a:pt x="250793" y="1181815"/>
                  </a:lnTo>
                  <a:lnTo>
                    <a:pt x="250793" y="1186769"/>
                  </a:lnTo>
                  <a:lnTo>
                    <a:pt x="250793" y="1191637"/>
                  </a:lnTo>
                  <a:lnTo>
                    <a:pt x="250793" y="1196419"/>
                  </a:lnTo>
                  <a:lnTo>
                    <a:pt x="254277" y="1191240"/>
                  </a:lnTo>
                  <a:lnTo>
                    <a:pt x="257760" y="1186105"/>
                  </a:lnTo>
                  <a:lnTo>
                    <a:pt x="261243" y="1181015"/>
                  </a:lnTo>
                  <a:lnTo>
                    <a:pt x="264726" y="1175967"/>
                  </a:lnTo>
                  <a:lnTo>
                    <a:pt x="264726" y="1180761"/>
                  </a:lnTo>
                  <a:lnTo>
                    <a:pt x="268210" y="1174583"/>
                  </a:lnTo>
                  <a:lnTo>
                    <a:pt x="271693" y="1168430"/>
                  </a:lnTo>
                  <a:lnTo>
                    <a:pt x="275176" y="1162304"/>
                  </a:lnTo>
                  <a:lnTo>
                    <a:pt x="278659" y="1156203"/>
                  </a:lnTo>
                  <a:lnTo>
                    <a:pt x="278659" y="1161082"/>
                  </a:lnTo>
                  <a:lnTo>
                    <a:pt x="278659" y="1165880"/>
                  </a:lnTo>
                  <a:lnTo>
                    <a:pt x="278659" y="1170599"/>
                  </a:lnTo>
                  <a:lnTo>
                    <a:pt x="282143" y="1164643"/>
                  </a:lnTo>
                  <a:lnTo>
                    <a:pt x="285626" y="1158712"/>
                  </a:lnTo>
                  <a:lnTo>
                    <a:pt x="289109" y="1152805"/>
                  </a:lnTo>
                  <a:lnTo>
                    <a:pt x="292592" y="1146922"/>
                  </a:lnTo>
                  <a:lnTo>
                    <a:pt x="292592" y="1151718"/>
                  </a:lnTo>
                  <a:lnTo>
                    <a:pt x="292592" y="1156437"/>
                  </a:lnTo>
                  <a:lnTo>
                    <a:pt x="292592" y="1161082"/>
                  </a:lnTo>
                  <a:lnTo>
                    <a:pt x="292592" y="1165653"/>
                  </a:lnTo>
                  <a:lnTo>
                    <a:pt x="296075" y="1159941"/>
                  </a:lnTo>
                  <a:lnTo>
                    <a:pt x="299559" y="1154252"/>
                  </a:lnTo>
                  <a:lnTo>
                    <a:pt x="303042" y="1148585"/>
                  </a:lnTo>
                  <a:lnTo>
                    <a:pt x="306525" y="1142940"/>
                  </a:lnTo>
                  <a:lnTo>
                    <a:pt x="306525" y="1147581"/>
                  </a:lnTo>
                  <a:lnTo>
                    <a:pt x="310008" y="1141992"/>
                  </a:lnTo>
                  <a:lnTo>
                    <a:pt x="313492" y="1136426"/>
                  </a:lnTo>
                  <a:lnTo>
                    <a:pt x="316975" y="1130880"/>
                  </a:lnTo>
                  <a:lnTo>
                    <a:pt x="320458" y="1125356"/>
                  </a:lnTo>
                  <a:lnTo>
                    <a:pt x="323941" y="1119853"/>
                  </a:lnTo>
                  <a:lnTo>
                    <a:pt x="327425" y="1114372"/>
                  </a:lnTo>
                  <a:lnTo>
                    <a:pt x="330908" y="1108911"/>
                  </a:lnTo>
                  <a:lnTo>
                    <a:pt x="334391" y="1103471"/>
                  </a:lnTo>
                  <a:lnTo>
                    <a:pt x="334391" y="1108305"/>
                  </a:lnTo>
                  <a:lnTo>
                    <a:pt x="334391" y="1113067"/>
                  </a:lnTo>
                  <a:lnTo>
                    <a:pt x="334391" y="1117758"/>
                  </a:lnTo>
                  <a:lnTo>
                    <a:pt x="334391" y="1122379"/>
                  </a:lnTo>
                  <a:lnTo>
                    <a:pt x="334391" y="1126932"/>
                  </a:lnTo>
                  <a:lnTo>
                    <a:pt x="334391" y="1131419"/>
                  </a:lnTo>
                  <a:lnTo>
                    <a:pt x="334391" y="1135841"/>
                  </a:lnTo>
                  <a:lnTo>
                    <a:pt x="334391" y="1140199"/>
                  </a:lnTo>
                  <a:lnTo>
                    <a:pt x="334391" y="1144495"/>
                  </a:lnTo>
                  <a:lnTo>
                    <a:pt x="337874" y="1139350"/>
                  </a:lnTo>
                  <a:lnTo>
                    <a:pt x="341358" y="1134224"/>
                  </a:lnTo>
                  <a:lnTo>
                    <a:pt x="344841" y="1129116"/>
                  </a:lnTo>
                  <a:lnTo>
                    <a:pt x="348324" y="1124026"/>
                  </a:lnTo>
                  <a:lnTo>
                    <a:pt x="351807" y="1118954"/>
                  </a:lnTo>
                  <a:lnTo>
                    <a:pt x="355291" y="1113900"/>
                  </a:lnTo>
                  <a:lnTo>
                    <a:pt x="358774" y="1108864"/>
                  </a:lnTo>
                  <a:lnTo>
                    <a:pt x="362257" y="1103845"/>
                  </a:lnTo>
                  <a:lnTo>
                    <a:pt x="362257" y="1108305"/>
                  </a:lnTo>
                  <a:lnTo>
                    <a:pt x="362257" y="1112703"/>
                  </a:lnTo>
                  <a:lnTo>
                    <a:pt x="362257" y="1117041"/>
                  </a:lnTo>
                  <a:lnTo>
                    <a:pt x="362257" y="1121319"/>
                  </a:lnTo>
                  <a:lnTo>
                    <a:pt x="362257" y="1125538"/>
                  </a:lnTo>
                  <a:lnTo>
                    <a:pt x="362257" y="1129701"/>
                  </a:lnTo>
                  <a:lnTo>
                    <a:pt x="365740" y="1124859"/>
                  </a:lnTo>
                  <a:lnTo>
                    <a:pt x="369224" y="1120033"/>
                  </a:lnTo>
                  <a:lnTo>
                    <a:pt x="372707" y="1115224"/>
                  </a:lnTo>
                  <a:lnTo>
                    <a:pt x="376190" y="1110431"/>
                  </a:lnTo>
                  <a:lnTo>
                    <a:pt x="376190" y="1114639"/>
                  </a:lnTo>
                  <a:lnTo>
                    <a:pt x="376190" y="1118791"/>
                  </a:lnTo>
                  <a:lnTo>
                    <a:pt x="376190" y="1122888"/>
                  </a:lnTo>
                  <a:lnTo>
                    <a:pt x="379673" y="1118185"/>
                  </a:lnTo>
                  <a:lnTo>
                    <a:pt x="383157" y="1113496"/>
                  </a:lnTo>
                  <a:lnTo>
                    <a:pt x="386640" y="1108824"/>
                  </a:lnTo>
                  <a:lnTo>
                    <a:pt x="390123" y="1104166"/>
                  </a:lnTo>
                  <a:lnTo>
                    <a:pt x="393606" y="1099524"/>
                  </a:lnTo>
                  <a:lnTo>
                    <a:pt x="397090" y="1094896"/>
                  </a:lnTo>
                  <a:lnTo>
                    <a:pt x="400573" y="1090284"/>
                  </a:lnTo>
                  <a:lnTo>
                    <a:pt x="404056" y="1085687"/>
                  </a:lnTo>
                  <a:lnTo>
                    <a:pt x="404056" y="1089919"/>
                  </a:lnTo>
                  <a:lnTo>
                    <a:pt x="404056" y="1094096"/>
                  </a:lnTo>
                  <a:lnTo>
                    <a:pt x="404056" y="1098221"/>
                  </a:lnTo>
                  <a:lnTo>
                    <a:pt x="407539" y="1093706"/>
                  </a:lnTo>
                  <a:lnTo>
                    <a:pt x="411023" y="1089205"/>
                  </a:lnTo>
                  <a:lnTo>
                    <a:pt x="414506" y="1084719"/>
                  </a:lnTo>
                  <a:lnTo>
                    <a:pt x="417989" y="1080247"/>
                  </a:lnTo>
                  <a:lnTo>
                    <a:pt x="417989" y="1084407"/>
                  </a:lnTo>
                  <a:lnTo>
                    <a:pt x="417989" y="1088514"/>
                  </a:lnTo>
                  <a:lnTo>
                    <a:pt x="417989" y="1092571"/>
                  </a:lnTo>
                  <a:lnTo>
                    <a:pt x="417989" y="1096577"/>
                  </a:lnTo>
                  <a:lnTo>
                    <a:pt x="421472" y="1092204"/>
                  </a:lnTo>
                  <a:lnTo>
                    <a:pt x="424956" y="1087844"/>
                  </a:lnTo>
                  <a:lnTo>
                    <a:pt x="428439" y="1083498"/>
                  </a:lnTo>
                  <a:lnTo>
                    <a:pt x="431922" y="1079165"/>
                  </a:lnTo>
                  <a:lnTo>
                    <a:pt x="431922" y="1083204"/>
                  </a:lnTo>
                  <a:lnTo>
                    <a:pt x="431922" y="1087195"/>
                  </a:lnTo>
                  <a:lnTo>
                    <a:pt x="431922" y="1091137"/>
                  </a:lnTo>
                  <a:lnTo>
                    <a:pt x="431922" y="1095032"/>
                  </a:lnTo>
                  <a:lnTo>
                    <a:pt x="431922" y="1098881"/>
                  </a:lnTo>
                  <a:lnTo>
                    <a:pt x="431922" y="1102684"/>
                  </a:lnTo>
                  <a:lnTo>
                    <a:pt x="435405" y="1098483"/>
                  </a:lnTo>
                  <a:lnTo>
                    <a:pt x="438889" y="1094294"/>
                  </a:lnTo>
                  <a:lnTo>
                    <a:pt x="442372" y="1090117"/>
                  </a:lnTo>
                  <a:lnTo>
                    <a:pt x="445855" y="1085953"/>
                  </a:lnTo>
                  <a:lnTo>
                    <a:pt x="445855" y="1089787"/>
                  </a:lnTo>
                  <a:lnTo>
                    <a:pt x="445855" y="1093577"/>
                  </a:lnTo>
                  <a:lnTo>
                    <a:pt x="445855" y="1097323"/>
                  </a:lnTo>
                  <a:lnTo>
                    <a:pt x="445855" y="1101026"/>
                  </a:lnTo>
                  <a:lnTo>
                    <a:pt x="449338" y="1096947"/>
                  </a:lnTo>
                  <a:lnTo>
                    <a:pt x="452822" y="1092881"/>
                  </a:lnTo>
                  <a:lnTo>
                    <a:pt x="456305" y="1088826"/>
                  </a:lnTo>
                  <a:lnTo>
                    <a:pt x="459788" y="1084782"/>
                  </a:lnTo>
                  <a:lnTo>
                    <a:pt x="463271" y="1080750"/>
                  </a:lnTo>
                  <a:lnTo>
                    <a:pt x="466755" y="1076730"/>
                  </a:lnTo>
                  <a:lnTo>
                    <a:pt x="470238" y="1072721"/>
                  </a:lnTo>
                  <a:lnTo>
                    <a:pt x="473721" y="1068723"/>
                  </a:lnTo>
                  <a:lnTo>
                    <a:pt x="473721" y="1072525"/>
                  </a:lnTo>
                  <a:lnTo>
                    <a:pt x="473721" y="1076284"/>
                  </a:lnTo>
                  <a:lnTo>
                    <a:pt x="473721" y="1080001"/>
                  </a:lnTo>
                  <a:lnTo>
                    <a:pt x="473721" y="1083676"/>
                  </a:lnTo>
                  <a:lnTo>
                    <a:pt x="473721" y="1087311"/>
                  </a:lnTo>
                  <a:lnTo>
                    <a:pt x="473721" y="1090907"/>
                  </a:lnTo>
                  <a:lnTo>
                    <a:pt x="473721" y="1094462"/>
                  </a:lnTo>
                  <a:lnTo>
                    <a:pt x="473721" y="1097980"/>
                  </a:lnTo>
                  <a:lnTo>
                    <a:pt x="473721" y="1101459"/>
                  </a:lnTo>
                  <a:lnTo>
                    <a:pt x="473721" y="1104900"/>
                  </a:lnTo>
                  <a:lnTo>
                    <a:pt x="473721" y="1108305"/>
                  </a:lnTo>
                  <a:lnTo>
                    <a:pt x="473721" y="1111674"/>
                  </a:lnTo>
                  <a:lnTo>
                    <a:pt x="473721" y="1115007"/>
                  </a:lnTo>
                  <a:lnTo>
                    <a:pt x="473721" y="1118305"/>
                  </a:lnTo>
                  <a:lnTo>
                    <a:pt x="473721" y="1121569"/>
                  </a:lnTo>
                  <a:lnTo>
                    <a:pt x="477204" y="1117826"/>
                  </a:lnTo>
                  <a:lnTo>
                    <a:pt x="480688" y="1114093"/>
                  </a:lnTo>
                  <a:lnTo>
                    <a:pt x="484171" y="1110370"/>
                  </a:lnTo>
                  <a:lnTo>
                    <a:pt x="487654" y="1106656"/>
                  </a:lnTo>
                  <a:lnTo>
                    <a:pt x="491137" y="1102952"/>
                  </a:lnTo>
                  <a:lnTo>
                    <a:pt x="494621" y="1099258"/>
                  </a:lnTo>
                  <a:lnTo>
                    <a:pt x="498104" y="1095573"/>
                  </a:lnTo>
                  <a:lnTo>
                    <a:pt x="501587" y="1091898"/>
                  </a:lnTo>
                  <a:lnTo>
                    <a:pt x="501587" y="1095247"/>
                  </a:lnTo>
                  <a:lnTo>
                    <a:pt x="501587" y="1098562"/>
                  </a:lnTo>
                  <a:lnTo>
                    <a:pt x="501587" y="1101843"/>
                  </a:lnTo>
                  <a:lnTo>
                    <a:pt x="501587" y="1105091"/>
                  </a:lnTo>
                  <a:lnTo>
                    <a:pt x="505070" y="1101483"/>
                  </a:lnTo>
                  <a:lnTo>
                    <a:pt x="508554" y="1097884"/>
                  </a:lnTo>
                  <a:lnTo>
                    <a:pt x="512037" y="1094294"/>
                  </a:lnTo>
                  <a:lnTo>
                    <a:pt x="515520" y="1090713"/>
                  </a:lnTo>
                  <a:lnTo>
                    <a:pt x="515520" y="1093984"/>
                  </a:lnTo>
                  <a:lnTo>
                    <a:pt x="519003" y="1090426"/>
                  </a:lnTo>
                  <a:lnTo>
                    <a:pt x="522487" y="1086877"/>
                  </a:lnTo>
                  <a:lnTo>
                    <a:pt x="525970" y="1083337"/>
                  </a:lnTo>
                  <a:lnTo>
                    <a:pt x="529453" y="1079806"/>
                  </a:lnTo>
                  <a:lnTo>
                    <a:pt x="529453" y="1083099"/>
                  </a:lnTo>
                  <a:lnTo>
                    <a:pt x="529453" y="1086359"/>
                  </a:lnTo>
                  <a:lnTo>
                    <a:pt x="529453" y="1089587"/>
                  </a:lnTo>
                  <a:lnTo>
                    <a:pt x="529453" y="1092783"/>
                  </a:lnTo>
                  <a:lnTo>
                    <a:pt x="529453" y="1095948"/>
                  </a:lnTo>
                  <a:lnTo>
                    <a:pt x="529453" y="1099082"/>
                  </a:lnTo>
                  <a:lnTo>
                    <a:pt x="529453" y="1102186"/>
                  </a:lnTo>
                  <a:lnTo>
                    <a:pt x="529453" y="1105261"/>
                  </a:lnTo>
                  <a:lnTo>
                    <a:pt x="532936" y="1101843"/>
                  </a:lnTo>
                  <a:lnTo>
                    <a:pt x="536420" y="1098433"/>
                  </a:lnTo>
                  <a:lnTo>
                    <a:pt x="539903" y="1095032"/>
                  </a:lnTo>
                  <a:lnTo>
                    <a:pt x="543386" y="1091639"/>
                  </a:lnTo>
                  <a:lnTo>
                    <a:pt x="543386" y="1094734"/>
                  </a:lnTo>
                  <a:lnTo>
                    <a:pt x="543386" y="1097800"/>
                  </a:lnTo>
                  <a:lnTo>
                    <a:pt x="543386" y="1100837"/>
                  </a:lnTo>
                  <a:lnTo>
                    <a:pt x="546869" y="1097489"/>
                  </a:lnTo>
                  <a:lnTo>
                    <a:pt x="550353" y="1094149"/>
                  </a:lnTo>
                  <a:lnTo>
                    <a:pt x="553836" y="1090817"/>
                  </a:lnTo>
                  <a:lnTo>
                    <a:pt x="557319" y="1087492"/>
                  </a:lnTo>
                  <a:lnTo>
                    <a:pt x="557319" y="1090549"/>
                  </a:lnTo>
                  <a:lnTo>
                    <a:pt x="557319" y="1093577"/>
                  </a:lnTo>
                  <a:lnTo>
                    <a:pt x="557319" y="1096577"/>
                  </a:lnTo>
                  <a:lnTo>
                    <a:pt x="557319" y="1099550"/>
                  </a:lnTo>
                  <a:lnTo>
                    <a:pt x="557319" y="1102495"/>
                  </a:lnTo>
                  <a:lnTo>
                    <a:pt x="557319" y="1105413"/>
                  </a:lnTo>
                  <a:lnTo>
                    <a:pt x="557319" y="1108305"/>
                  </a:lnTo>
                  <a:lnTo>
                    <a:pt x="557319" y="1111171"/>
                  </a:lnTo>
                  <a:lnTo>
                    <a:pt x="557319" y="1114011"/>
                  </a:lnTo>
                  <a:lnTo>
                    <a:pt x="560802" y="1110799"/>
                  </a:lnTo>
                  <a:lnTo>
                    <a:pt x="564286" y="1107594"/>
                  </a:lnTo>
                  <a:lnTo>
                    <a:pt x="567769" y="1104396"/>
                  </a:lnTo>
                  <a:lnTo>
                    <a:pt x="571252" y="1101205"/>
                  </a:lnTo>
                  <a:lnTo>
                    <a:pt x="574735" y="1098742"/>
                  </a:lnTo>
                  <a:lnTo>
                    <a:pt x="578218" y="1096289"/>
                  </a:lnTo>
                  <a:lnTo>
                    <a:pt x="581702" y="1093848"/>
                  </a:lnTo>
                  <a:lnTo>
                    <a:pt x="585185" y="1091417"/>
                  </a:lnTo>
                  <a:lnTo>
                    <a:pt x="588668" y="1088273"/>
                  </a:lnTo>
                  <a:lnTo>
                    <a:pt x="592151" y="1085135"/>
                  </a:lnTo>
                  <a:lnTo>
                    <a:pt x="595635" y="1082005"/>
                  </a:lnTo>
                  <a:lnTo>
                    <a:pt x="599118" y="1078881"/>
                  </a:lnTo>
                  <a:lnTo>
                    <a:pt x="602601" y="1075765"/>
                  </a:lnTo>
                  <a:lnTo>
                    <a:pt x="606084" y="1072655"/>
                  </a:lnTo>
                  <a:lnTo>
                    <a:pt x="609568" y="1069552"/>
                  </a:lnTo>
                  <a:lnTo>
                    <a:pt x="613051" y="1066456"/>
                  </a:lnTo>
                  <a:lnTo>
                    <a:pt x="616534" y="1063367"/>
                  </a:lnTo>
                  <a:lnTo>
                    <a:pt x="620017" y="1060285"/>
                  </a:lnTo>
                  <a:lnTo>
                    <a:pt x="623501" y="1057209"/>
                  </a:lnTo>
                  <a:lnTo>
                    <a:pt x="626984" y="1054140"/>
                  </a:lnTo>
                  <a:lnTo>
                    <a:pt x="626984" y="1057142"/>
                  </a:lnTo>
                  <a:lnTo>
                    <a:pt x="626984" y="1060118"/>
                  </a:lnTo>
                  <a:lnTo>
                    <a:pt x="626984" y="1063068"/>
                  </a:lnTo>
                  <a:lnTo>
                    <a:pt x="626984" y="1065993"/>
                  </a:lnTo>
                  <a:lnTo>
                    <a:pt x="626984" y="1068893"/>
                  </a:lnTo>
                  <a:lnTo>
                    <a:pt x="630467" y="1065881"/>
                  </a:lnTo>
                  <a:lnTo>
                    <a:pt x="633950" y="1062875"/>
                  </a:lnTo>
                  <a:lnTo>
                    <a:pt x="637434" y="1059875"/>
                  </a:lnTo>
                  <a:lnTo>
                    <a:pt x="640917" y="1056882"/>
                  </a:lnTo>
                  <a:lnTo>
                    <a:pt x="640917" y="1059796"/>
                  </a:lnTo>
                  <a:lnTo>
                    <a:pt x="640917" y="1062685"/>
                  </a:lnTo>
                  <a:lnTo>
                    <a:pt x="640917" y="1065550"/>
                  </a:lnTo>
                  <a:lnTo>
                    <a:pt x="640917" y="1068390"/>
                  </a:lnTo>
                  <a:lnTo>
                    <a:pt x="640917" y="1071207"/>
                  </a:lnTo>
                  <a:lnTo>
                    <a:pt x="640917" y="1074001"/>
                  </a:lnTo>
                  <a:lnTo>
                    <a:pt x="644400" y="1071071"/>
                  </a:lnTo>
                  <a:lnTo>
                    <a:pt x="647883" y="1068147"/>
                  </a:lnTo>
                  <a:lnTo>
                    <a:pt x="651367" y="1065229"/>
                  </a:lnTo>
                  <a:lnTo>
                    <a:pt x="654850" y="1062318"/>
                  </a:lnTo>
                  <a:lnTo>
                    <a:pt x="658333" y="1059412"/>
                  </a:lnTo>
                  <a:lnTo>
                    <a:pt x="661816" y="1056512"/>
                  </a:lnTo>
                  <a:lnTo>
                    <a:pt x="665300" y="1053619"/>
                  </a:lnTo>
                  <a:lnTo>
                    <a:pt x="668783" y="1050731"/>
                  </a:lnTo>
                  <a:lnTo>
                    <a:pt x="668783" y="1053574"/>
                  </a:lnTo>
                  <a:lnTo>
                    <a:pt x="668783" y="1056394"/>
                  </a:lnTo>
                  <a:lnTo>
                    <a:pt x="668783" y="1059191"/>
                  </a:lnTo>
                  <a:lnTo>
                    <a:pt x="668783" y="1061965"/>
                  </a:lnTo>
                  <a:lnTo>
                    <a:pt x="672266" y="1059119"/>
                  </a:lnTo>
                  <a:lnTo>
                    <a:pt x="675749" y="1056278"/>
                  </a:lnTo>
                  <a:lnTo>
                    <a:pt x="679233" y="1053443"/>
                  </a:lnTo>
                  <a:lnTo>
                    <a:pt x="682716" y="1050614"/>
                  </a:lnTo>
                  <a:lnTo>
                    <a:pt x="682716" y="1053401"/>
                  </a:lnTo>
                  <a:lnTo>
                    <a:pt x="682716" y="1056165"/>
                  </a:lnTo>
                  <a:lnTo>
                    <a:pt x="682716" y="1058907"/>
                  </a:lnTo>
                  <a:lnTo>
                    <a:pt x="686199" y="1056109"/>
                  </a:lnTo>
                  <a:lnTo>
                    <a:pt x="689682" y="1053317"/>
                  </a:lnTo>
                  <a:lnTo>
                    <a:pt x="693166" y="1050530"/>
                  </a:lnTo>
                  <a:lnTo>
                    <a:pt x="696649" y="1047749"/>
                  </a:lnTo>
                  <a:lnTo>
                    <a:pt x="696649" y="1050503"/>
                  </a:lnTo>
                  <a:lnTo>
                    <a:pt x="696649" y="1053234"/>
                  </a:lnTo>
                  <a:lnTo>
                    <a:pt x="700132" y="1051157"/>
                  </a:lnTo>
                  <a:lnTo>
                    <a:pt x="703615" y="1049088"/>
                  </a:lnTo>
                  <a:lnTo>
                    <a:pt x="707099" y="1047027"/>
                  </a:lnTo>
                  <a:lnTo>
                    <a:pt x="710582" y="1050395"/>
                  </a:lnTo>
                  <a:lnTo>
                    <a:pt x="714065" y="1047682"/>
                  </a:lnTo>
                  <a:lnTo>
                    <a:pt x="717548" y="1044974"/>
                  </a:lnTo>
                  <a:lnTo>
                    <a:pt x="721032" y="1042271"/>
                  </a:lnTo>
                  <a:lnTo>
                    <a:pt x="724515" y="1039573"/>
                  </a:lnTo>
                  <a:lnTo>
                    <a:pt x="727998" y="1036881"/>
                  </a:lnTo>
                  <a:lnTo>
                    <a:pt x="731481" y="1034194"/>
                  </a:lnTo>
                  <a:lnTo>
                    <a:pt x="734965" y="1031512"/>
                  </a:lnTo>
                  <a:lnTo>
                    <a:pt x="738448" y="1028835"/>
                  </a:lnTo>
                  <a:lnTo>
                    <a:pt x="738448" y="1031576"/>
                  </a:lnTo>
                  <a:lnTo>
                    <a:pt x="741931" y="1028913"/>
                  </a:lnTo>
                  <a:lnTo>
                    <a:pt x="745414" y="1026254"/>
                  </a:lnTo>
                  <a:lnTo>
                    <a:pt x="748898" y="1023600"/>
                  </a:lnTo>
                  <a:lnTo>
                    <a:pt x="752381" y="1020951"/>
                  </a:lnTo>
                  <a:lnTo>
                    <a:pt x="752381" y="1023702"/>
                  </a:lnTo>
                  <a:lnTo>
                    <a:pt x="752381" y="1026432"/>
                  </a:lnTo>
                  <a:lnTo>
                    <a:pt x="755864" y="1023803"/>
                  </a:lnTo>
                  <a:lnTo>
                    <a:pt x="759347" y="1021179"/>
                  </a:lnTo>
                  <a:lnTo>
                    <a:pt x="762831" y="1018560"/>
                  </a:lnTo>
                  <a:lnTo>
                    <a:pt x="766314" y="1015947"/>
                  </a:lnTo>
                  <a:lnTo>
                    <a:pt x="766314" y="1018685"/>
                  </a:lnTo>
                  <a:lnTo>
                    <a:pt x="769797" y="1016083"/>
                  </a:lnTo>
                  <a:lnTo>
                    <a:pt x="773280" y="1013487"/>
                  </a:lnTo>
                  <a:lnTo>
                    <a:pt x="776764" y="1010895"/>
                  </a:lnTo>
                  <a:lnTo>
                    <a:pt x="780247" y="1008308"/>
                  </a:lnTo>
                  <a:lnTo>
                    <a:pt x="780247" y="1011054"/>
                  </a:lnTo>
                  <a:lnTo>
                    <a:pt x="783730" y="1008479"/>
                  </a:lnTo>
                  <a:lnTo>
                    <a:pt x="787213" y="1005909"/>
                  </a:lnTo>
                  <a:lnTo>
                    <a:pt x="790697" y="1003344"/>
                  </a:lnTo>
                  <a:lnTo>
                    <a:pt x="794180" y="1000783"/>
                  </a:lnTo>
                  <a:lnTo>
                    <a:pt x="794180" y="1003537"/>
                  </a:lnTo>
                  <a:lnTo>
                    <a:pt x="794180" y="1006271"/>
                  </a:lnTo>
                  <a:lnTo>
                    <a:pt x="794180" y="1008984"/>
                  </a:lnTo>
                  <a:lnTo>
                    <a:pt x="794180" y="1011678"/>
                  </a:lnTo>
                  <a:lnTo>
                    <a:pt x="794180" y="1014352"/>
                  </a:lnTo>
                  <a:lnTo>
                    <a:pt x="794180" y="1017006"/>
                  </a:lnTo>
                  <a:lnTo>
                    <a:pt x="794180" y="1019641"/>
                  </a:lnTo>
                  <a:lnTo>
                    <a:pt x="797663" y="1017133"/>
                  </a:lnTo>
                  <a:lnTo>
                    <a:pt x="801146" y="1014630"/>
                  </a:lnTo>
                  <a:lnTo>
                    <a:pt x="804630" y="1012131"/>
                  </a:lnTo>
                  <a:lnTo>
                    <a:pt x="808113" y="1009636"/>
                  </a:lnTo>
                  <a:lnTo>
                    <a:pt x="808113" y="1012279"/>
                  </a:lnTo>
                  <a:lnTo>
                    <a:pt x="808113" y="1014902"/>
                  </a:lnTo>
                  <a:lnTo>
                    <a:pt x="808113" y="1017507"/>
                  </a:lnTo>
                  <a:lnTo>
                    <a:pt x="808113" y="1020093"/>
                  </a:lnTo>
                  <a:lnTo>
                    <a:pt x="808113" y="1022661"/>
                  </a:lnTo>
                  <a:lnTo>
                    <a:pt x="811596" y="1020204"/>
                  </a:lnTo>
                  <a:lnTo>
                    <a:pt x="815079" y="1017751"/>
                  </a:lnTo>
                  <a:lnTo>
                    <a:pt x="818563" y="1015303"/>
                  </a:lnTo>
                  <a:lnTo>
                    <a:pt x="822046" y="1030510"/>
                  </a:lnTo>
                  <a:lnTo>
                    <a:pt x="825529" y="1028114"/>
                  </a:lnTo>
                  <a:lnTo>
                    <a:pt x="829012" y="1025722"/>
                  </a:lnTo>
                  <a:lnTo>
                    <a:pt x="832496" y="1023335"/>
                  </a:lnTo>
                  <a:lnTo>
                    <a:pt x="835979" y="1020951"/>
                  </a:lnTo>
                  <a:lnTo>
                    <a:pt x="835979" y="1023428"/>
                  </a:lnTo>
                  <a:lnTo>
                    <a:pt x="835979" y="1025887"/>
                  </a:lnTo>
                  <a:lnTo>
                    <a:pt x="835979" y="1028330"/>
                  </a:lnTo>
                  <a:lnTo>
                    <a:pt x="835979" y="1030756"/>
                  </a:lnTo>
                  <a:lnTo>
                    <a:pt x="839462" y="1028401"/>
                  </a:lnTo>
                  <a:lnTo>
                    <a:pt x="842945" y="1026049"/>
                  </a:lnTo>
                  <a:lnTo>
                    <a:pt x="846429" y="1023702"/>
                  </a:lnTo>
                  <a:lnTo>
                    <a:pt x="849912" y="1021358"/>
                  </a:lnTo>
                  <a:lnTo>
                    <a:pt x="849912" y="1023792"/>
                  </a:lnTo>
                  <a:lnTo>
                    <a:pt x="849912" y="1026209"/>
                  </a:lnTo>
                  <a:lnTo>
                    <a:pt x="849912" y="1028609"/>
                  </a:lnTo>
                  <a:lnTo>
                    <a:pt x="849912" y="1030994"/>
                  </a:lnTo>
                  <a:lnTo>
                    <a:pt x="849912" y="1033363"/>
                  </a:lnTo>
                  <a:lnTo>
                    <a:pt x="849912" y="1035716"/>
                  </a:lnTo>
                  <a:lnTo>
                    <a:pt x="849912" y="1038053"/>
                  </a:lnTo>
                  <a:lnTo>
                    <a:pt x="849912" y="1040375"/>
                  </a:lnTo>
                  <a:lnTo>
                    <a:pt x="849912" y="1042682"/>
                  </a:lnTo>
                  <a:lnTo>
                    <a:pt x="849912" y="1044974"/>
                  </a:lnTo>
                  <a:lnTo>
                    <a:pt x="849912" y="1047250"/>
                  </a:lnTo>
                  <a:lnTo>
                    <a:pt x="849912" y="1049512"/>
                  </a:lnTo>
                  <a:lnTo>
                    <a:pt x="849912" y="1051759"/>
                  </a:lnTo>
                  <a:lnTo>
                    <a:pt x="849912" y="1053992"/>
                  </a:lnTo>
                  <a:lnTo>
                    <a:pt x="853395" y="1051732"/>
                  </a:lnTo>
                  <a:lnTo>
                    <a:pt x="856878" y="1049475"/>
                  </a:lnTo>
                  <a:lnTo>
                    <a:pt x="860361" y="1047223"/>
                  </a:lnTo>
                  <a:lnTo>
                    <a:pt x="863845" y="1044974"/>
                  </a:lnTo>
                  <a:lnTo>
                    <a:pt x="863845" y="1047214"/>
                  </a:lnTo>
                  <a:lnTo>
                    <a:pt x="863845" y="1049439"/>
                  </a:lnTo>
                  <a:lnTo>
                    <a:pt x="863845" y="1051651"/>
                  </a:lnTo>
                  <a:lnTo>
                    <a:pt x="863845" y="1053848"/>
                  </a:lnTo>
                  <a:lnTo>
                    <a:pt x="867328" y="1052173"/>
                  </a:lnTo>
                  <a:lnTo>
                    <a:pt x="870811" y="1050503"/>
                  </a:lnTo>
                  <a:lnTo>
                    <a:pt x="874294" y="1048838"/>
                  </a:lnTo>
                  <a:lnTo>
                    <a:pt x="877778" y="1047178"/>
                  </a:lnTo>
                  <a:lnTo>
                    <a:pt x="877778" y="1049369"/>
                  </a:lnTo>
                  <a:lnTo>
                    <a:pt x="877778" y="1051546"/>
                  </a:lnTo>
                  <a:lnTo>
                    <a:pt x="877778" y="1053709"/>
                  </a:lnTo>
                  <a:lnTo>
                    <a:pt x="877778" y="1055859"/>
                  </a:lnTo>
                  <a:lnTo>
                    <a:pt x="877778" y="1057995"/>
                  </a:lnTo>
                  <a:lnTo>
                    <a:pt x="877778" y="1060118"/>
                  </a:lnTo>
                  <a:lnTo>
                    <a:pt x="881261" y="1057945"/>
                  </a:lnTo>
                  <a:lnTo>
                    <a:pt x="884744" y="1055774"/>
                  </a:lnTo>
                  <a:lnTo>
                    <a:pt x="888227" y="1053608"/>
                  </a:lnTo>
                  <a:lnTo>
                    <a:pt x="891711" y="1051444"/>
                  </a:lnTo>
                  <a:lnTo>
                    <a:pt x="891711" y="1053574"/>
                  </a:lnTo>
                  <a:lnTo>
                    <a:pt x="891711" y="1055691"/>
                  </a:lnTo>
                  <a:lnTo>
                    <a:pt x="895194" y="1053541"/>
                  </a:lnTo>
                  <a:lnTo>
                    <a:pt x="898677" y="1051394"/>
                  </a:lnTo>
                  <a:lnTo>
                    <a:pt x="902160" y="1049251"/>
                  </a:lnTo>
                  <a:lnTo>
                    <a:pt x="905644" y="1047111"/>
                  </a:lnTo>
                  <a:lnTo>
                    <a:pt x="905644" y="1049234"/>
                  </a:lnTo>
                  <a:lnTo>
                    <a:pt x="905644" y="1051345"/>
                  </a:lnTo>
                  <a:lnTo>
                    <a:pt x="905644" y="1053443"/>
                  </a:lnTo>
                  <a:lnTo>
                    <a:pt x="905644" y="1055529"/>
                  </a:lnTo>
                  <a:lnTo>
                    <a:pt x="905644" y="1057602"/>
                  </a:lnTo>
                  <a:lnTo>
                    <a:pt x="905644" y="1059662"/>
                  </a:lnTo>
                  <a:lnTo>
                    <a:pt x="905644" y="1061710"/>
                  </a:lnTo>
                  <a:lnTo>
                    <a:pt x="905644" y="1063746"/>
                  </a:lnTo>
                  <a:lnTo>
                    <a:pt x="905644" y="1065769"/>
                  </a:lnTo>
                  <a:lnTo>
                    <a:pt x="905644" y="1067781"/>
                  </a:lnTo>
                  <a:lnTo>
                    <a:pt x="905644" y="1069780"/>
                  </a:lnTo>
                  <a:lnTo>
                    <a:pt x="905644" y="1071768"/>
                  </a:lnTo>
                  <a:lnTo>
                    <a:pt x="905644" y="1073744"/>
                  </a:lnTo>
                  <a:lnTo>
                    <a:pt x="905644" y="1075708"/>
                  </a:lnTo>
                  <a:lnTo>
                    <a:pt x="905644" y="1077661"/>
                  </a:lnTo>
                  <a:lnTo>
                    <a:pt x="909127" y="1075596"/>
                  </a:lnTo>
                  <a:lnTo>
                    <a:pt x="912610" y="1073533"/>
                  </a:lnTo>
                  <a:lnTo>
                    <a:pt x="916093" y="1071474"/>
                  </a:lnTo>
                  <a:lnTo>
                    <a:pt x="919577" y="1069417"/>
                  </a:lnTo>
                  <a:lnTo>
                    <a:pt x="923060" y="1067856"/>
                  </a:lnTo>
                  <a:lnTo>
                    <a:pt x="926543" y="1066300"/>
                  </a:lnTo>
                  <a:lnTo>
                    <a:pt x="930026" y="1064747"/>
                  </a:lnTo>
                  <a:lnTo>
                    <a:pt x="933510" y="1063200"/>
                  </a:lnTo>
                  <a:lnTo>
                    <a:pt x="933510" y="1065166"/>
                  </a:lnTo>
                  <a:lnTo>
                    <a:pt x="933510" y="1067121"/>
                  </a:lnTo>
                  <a:lnTo>
                    <a:pt x="936993" y="1065093"/>
                  </a:lnTo>
                  <a:lnTo>
                    <a:pt x="940476" y="1063068"/>
                  </a:lnTo>
                  <a:lnTo>
                    <a:pt x="943959" y="1061046"/>
                  </a:lnTo>
                  <a:lnTo>
                    <a:pt x="947443" y="1059027"/>
                  </a:lnTo>
                  <a:lnTo>
                    <a:pt x="947443" y="1060989"/>
                  </a:lnTo>
                  <a:lnTo>
                    <a:pt x="947443" y="1062939"/>
                  </a:lnTo>
                  <a:lnTo>
                    <a:pt x="950926" y="1061418"/>
                  </a:lnTo>
                  <a:lnTo>
                    <a:pt x="954409" y="1059902"/>
                  </a:lnTo>
                  <a:lnTo>
                    <a:pt x="957892" y="1058390"/>
                  </a:lnTo>
                  <a:lnTo>
                    <a:pt x="961376" y="1056882"/>
                  </a:lnTo>
                  <a:lnTo>
                    <a:pt x="961376" y="1058827"/>
                  </a:lnTo>
                  <a:lnTo>
                    <a:pt x="961376" y="1060762"/>
                  </a:lnTo>
                  <a:lnTo>
                    <a:pt x="961376" y="1062685"/>
                  </a:lnTo>
                  <a:lnTo>
                    <a:pt x="961376" y="1064598"/>
                  </a:lnTo>
                  <a:lnTo>
                    <a:pt x="961376" y="1066499"/>
                  </a:lnTo>
                  <a:lnTo>
                    <a:pt x="961376" y="1068390"/>
                  </a:lnTo>
                  <a:lnTo>
                    <a:pt x="961376" y="1070271"/>
                  </a:lnTo>
                  <a:lnTo>
                    <a:pt x="961376" y="1072141"/>
                  </a:lnTo>
                  <a:lnTo>
                    <a:pt x="964859" y="1070183"/>
                  </a:lnTo>
                  <a:lnTo>
                    <a:pt x="968342" y="1068228"/>
                  </a:lnTo>
                  <a:lnTo>
                    <a:pt x="971825" y="1066275"/>
                  </a:lnTo>
                  <a:lnTo>
                    <a:pt x="975309" y="1064325"/>
                  </a:lnTo>
                  <a:lnTo>
                    <a:pt x="975309" y="1066201"/>
                  </a:lnTo>
                  <a:lnTo>
                    <a:pt x="975309" y="1068067"/>
                  </a:lnTo>
                  <a:lnTo>
                    <a:pt x="978792" y="1066594"/>
                  </a:lnTo>
                  <a:lnTo>
                    <a:pt x="982275" y="1065125"/>
                  </a:lnTo>
                  <a:lnTo>
                    <a:pt x="985758" y="1063660"/>
                  </a:lnTo>
                  <a:lnTo>
                    <a:pt x="989242" y="1062198"/>
                  </a:lnTo>
                  <a:lnTo>
                    <a:pt x="992725" y="1060274"/>
                  </a:lnTo>
                  <a:lnTo>
                    <a:pt x="996208" y="1058352"/>
                  </a:lnTo>
                  <a:lnTo>
                    <a:pt x="999691" y="1056433"/>
                  </a:lnTo>
                  <a:lnTo>
                    <a:pt x="1003175" y="1054517"/>
                  </a:lnTo>
                  <a:lnTo>
                    <a:pt x="1003175" y="1056394"/>
                  </a:lnTo>
                  <a:lnTo>
                    <a:pt x="1006658" y="1054484"/>
                  </a:lnTo>
                  <a:lnTo>
                    <a:pt x="1010141" y="1052577"/>
                  </a:lnTo>
                  <a:lnTo>
                    <a:pt x="1013624" y="1050672"/>
                  </a:lnTo>
                  <a:lnTo>
                    <a:pt x="1017108" y="1048770"/>
                  </a:lnTo>
                  <a:lnTo>
                    <a:pt x="1017108" y="1050653"/>
                  </a:lnTo>
                  <a:lnTo>
                    <a:pt x="1020591" y="1048757"/>
                  </a:lnTo>
                  <a:lnTo>
                    <a:pt x="1024074" y="1046864"/>
                  </a:lnTo>
                  <a:lnTo>
                    <a:pt x="1027557" y="1044974"/>
                  </a:lnTo>
                  <a:lnTo>
                    <a:pt x="1031041" y="1043086"/>
                  </a:lnTo>
                  <a:lnTo>
                    <a:pt x="1031041" y="1044974"/>
                  </a:lnTo>
                  <a:lnTo>
                    <a:pt x="1031041" y="1046851"/>
                  </a:lnTo>
                  <a:lnTo>
                    <a:pt x="1031041" y="1048719"/>
                  </a:lnTo>
                  <a:lnTo>
                    <a:pt x="1031041" y="1050577"/>
                  </a:lnTo>
                  <a:lnTo>
                    <a:pt x="1031041" y="1052424"/>
                  </a:lnTo>
                  <a:lnTo>
                    <a:pt x="1031041" y="1054262"/>
                  </a:lnTo>
                  <a:lnTo>
                    <a:pt x="1031041" y="1056090"/>
                  </a:lnTo>
                  <a:lnTo>
                    <a:pt x="1031041" y="1057909"/>
                  </a:lnTo>
                  <a:lnTo>
                    <a:pt x="1034524" y="1056053"/>
                  </a:lnTo>
                  <a:lnTo>
                    <a:pt x="1038007" y="1054201"/>
                  </a:lnTo>
                  <a:lnTo>
                    <a:pt x="1041490" y="1052350"/>
                  </a:lnTo>
                  <a:lnTo>
                    <a:pt x="1044974" y="1050503"/>
                  </a:lnTo>
                  <a:lnTo>
                    <a:pt x="1044974" y="1052326"/>
                  </a:lnTo>
                  <a:lnTo>
                    <a:pt x="1044974" y="1054140"/>
                  </a:lnTo>
                  <a:lnTo>
                    <a:pt x="1044974" y="1055944"/>
                  </a:lnTo>
                  <a:lnTo>
                    <a:pt x="1044974" y="1057739"/>
                  </a:lnTo>
                  <a:lnTo>
                    <a:pt x="1048457" y="1055909"/>
                  </a:lnTo>
                  <a:lnTo>
                    <a:pt x="1051940" y="1054080"/>
                  </a:lnTo>
                  <a:lnTo>
                    <a:pt x="1055423" y="1052254"/>
                  </a:lnTo>
                  <a:lnTo>
                    <a:pt x="1058907" y="1050430"/>
                  </a:lnTo>
                  <a:lnTo>
                    <a:pt x="1062390" y="1048609"/>
                  </a:lnTo>
                  <a:lnTo>
                    <a:pt x="1065873" y="1046790"/>
                  </a:lnTo>
                  <a:lnTo>
                    <a:pt x="1069356" y="1044974"/>
                  </a:lnTo>
                  <a:lnTo>
                    <a:pt x="1072840" y="1043159"/>
                  </a:lnTo>
                  <a:lnTo>
                    <a:pt x="1072840" y="1044974"/>
                  </a:lnTo>
                  <a:lnTo>
                    <a:pt x="1072840" y="1046778"/>
                  </a:lnTo>
                  <a:lnTo>
                    <a:pt x="1072840" y="1048574"/>
                  </a:lnTo>
                  <a:lnTo>
                    <a:pt x="1072840" y="1050360"/>
                  </a:lnTo>
                  <a:lnTo>
                    <a:pt x="1076323" y="1048562"/>
                  </a:lnTo>
                  <a:lnTo>
                    <a:pt x="1079806" y="1046767"/>
                  </a:lnTo>
                  <a:lnTo>
                    <a:pt x="1083289" y="1044974"/>
                  </a:lnTo>
                  <a:lnTo>
                    <a:pt x="1086773" y="1043183"/>
                  </a:lnTo>
                  <a:lnTo>
                    <a:pt x="1086773" y="1044974"/>
                  </a:lnTo>
                  <a:lnTo>
                    <a:pt x="1086773" y="1046755"/>
                  </a:lnTo>
                  <a:lnTo>
                    <a:pt x="1086773" y="1048528"/>
                  </a:lnTo>
                  <a:lnTo>
                    <a:pt x="1090256" y="1046750"/>
                  </a:lnTo>
                  <a:lnTo>
                    <a:pt x="1093739" y="1044974"/>
                  </a:lnTo>
                  <a:lnTo>
                    <a:pt x="1097222" y="1043200"/>
                  </a:lnTo>
                  <a:lnTo>
                    <a:pt x="1100706" y="1041428"/>
                  </a:lnTo>
                  <a:lnTo>
                    <a:pt x="1100706" y="1043205"/>
                  </a:lnTo>
                  <a:lnTo>
                    <a:pt x="1100706" y="1044974"/>
                  </a:lnTo>
                  <a:lnTo>
                    <a:pt x="1100706" y="1046733"/>
                  </a:lnTo>
                  <a:lnTo>
                    <a:pt x="1100706" y="1048483"/>
                  </a:lnTo>
                  <a:lnTo>
                    <a:pt x="1104189" y="1046727"/>
                  </a:lnTo>
                  <a:lnTo>
                    <a:pt x="1107672" y="1044974"/>
                  </a:lnTo>
                  <a:lnTo>
                    <a:pt x="1111155" y="1043222"/>
                  </a:lnTo>
                  <a:lnTo>
                    <a:pt x="1114639" y="1041473"/>
                  </a:lnTo>
                  <a:lnTo>
                    <a:pt x="1114639" y="1043228"/>
                  </a:lnTo>
                  <a:lnTo>
                    <a:pt x="1114639" y="1044974"/>
                  </a:lnTo>
                  <a:lnTo>
                    <a:pt x="1114639" y="1046711"/>
                  </a:lnTo>
                  <a:lnTo>
                    <a:pt x="1114639" y="1048440"/>
                  </a:lnTo>
                  <a:lnTo>
                    <a:pt x="1114639" y="1050160"/>
                  </a:lnTo>
                  <a:lnTo>
                    <a:pt x="1114639" y="1051871"/>
                  </a:lnTo>
                  <a:lnTo>
                    <a:pt x="1118122" y="1050144"/>
                  </a:lnTo>
                  <a:lnTo>
                    <a:pt x="1121605" y="1048418"/>
                  </a:lnTo>
                  <a:lnTo>
                    <a:pt x="1125088" y="1046695"/>
                  </a:lnTo>
                  <a:lnTo>
                    <a:pt x="1128572" y="1044974"/>
                  </a:lnTo>
                  <a:lnTo>
                    <a:pt x="1128572" y="1046689"/>
                  </a:lnTo>
                  <a:lnTo>
                    <a:pt x="1132055" y="1045402"/>
                  </a:lnTo>
                  <a:lnTo>
                    <a:pt x="1135538" y="1044118"/>
                  </a:lnTo>
                  <a:lnTo>
                    <a:pt x="1139021" y="1042837"/>
                  </a:lnTo>
                  <a:lnTo>
                    <a:pt x="1142505" y="1041559"/>
                  </a:lnTo>
                  <a:lnTo>
                    <a:pt x="1142505" y="1043270"/>
                  </a:lnTo>
                  <a:lnTo>
                    <a:pt x="1142505" y="1044974"/>
                  </a:lnTo>
                  <a:lnTo>
                    <a:pt x="1142505" y="1046669"/>
                  </a:lnTo>
                  <a:lnTo>
                    <a:pt x="1142505" y="1048355"/>
                  </a:lnTo>
                  <a:lnTo>
                    <a:pt x="1142505" y="1050034"/>
                  </a:lnTo>
                  <a:lnTo>
                    <a:pt x="1142505" y="1051705"/>
                  </a:lnTo>
                  <a:lnTo>
                    <a:pt x="1142505" y="1053367"/>
                  </a:lnTo>
                  <a:lnTo>
                    <a:pt x="1142505" y="1055021"/>
                  </a:lnTo>
                  <a:lnTo>
                    <a:pt x="1142505" y="1056668"/>
                  </a:lnTo>
                  <a:lnTo>
                    <a:pt x="1142505" y="1058307"/>
                  </a:lnTo>
                  <a:lnTo>
                    <a:pt x="1142505" y="1059937"/>
                  </a:lnTo>
                  <a:lnTo>
                    <a:pt x="1142505" y="1061560"/>
                  </a:lnTo>
                  <a:lnTo>
                    <a:pt x="1145988" y="1059893"/>
                  </a:lnTo>
                  <a:lnTo>
                    <a:pt x="1149471" y="1058227"/>
                  </a:lnTo>
                  <a:lnTo>
                    <a:pt x="1152954" y="1056564"/>
                  </a:lnTo>
                  <a:lnTo>
                    <a:pt x="1156437" y="1054902"/>
                  </a:lnTo>
                  <a:lnTo>
                    <a:pt x="1156437" y="1056529"/>
                  </a:lnTo>
                  <a:lnTo>
                    <a:pt x="1156437" y="1058149"/>
                  </a:lnTo>
                  <a:lnTo>
                    <a:pt x="1156437" y="1059761"/>
                  </a:lnTo>
                  <a:lnTo>
                    <a:pt x="1156437" y="1061365"/>
                  </a:lnTo>
                  <a:lnTo>
                    <a:pt x="1156437" y="1062962"/>
                  </a:lnTo>
                  <a:lnTo>
                    <a:pt x="1156437" y="1064552"/>
                  </a:lnTo>
                  <a:lnTo>
                    <a:pt x="1156437" y="1066134"/>
                  </a:lnTo>
                  <a:lnTo>
                    <a:pt x="1159921" y="1064494"/>
                  </a:lnTo>
                  <a:lnTo>
                    <a:pt x="1163404" y="1062857"/>
                  </a:lnTo>
                  <a:lnTo>
                    <a:pt x="1166887" y="1061222"/>
                  </a:lnTo>
                  <a:lnTo>
                    <a:pt x="1170370" y="1059589"/>
                  </a:lnTo>
                  <a:lnTo>
                    <a:pt x="1170370" y="1061175"/>
                  </a:lnTo>
                  <a:lnTo>
                    <a:pt x="1170370" y="1062754"/>
                  </a:lnTo>
                  <a:lnTo>
                    <a:pt x="1173854" y="1061128"/>
                  </a:lnTo>
                  <a:lnTo>
                    <a:pt x="1177337" y="1059504"/>
                  </a:lnTo>
                  <a:lnTo>
                    <a:pt x="1180820" y="1057882"/>
                  </a:lnTo>
                  <a:lnTo>
                    <a:pt x="1184303" y="1056262"/>
                  </a:lnTo>
                  <a:lnTo>
                    <a:pt x="1184303" y="1057845"/>
                  </a:lnTo>
                  <a:lnTo>
                    <a:pt x="1187787" y="1056229"/>
                  </a:lnTo>
                  <a:lnTo>
                    <a:pt x="1191270" y="1054616"/>
                  </a:lnTo>
                  <a:lnTo>
                    <a:pt x="1194753" y="1053004"/>
                  </a:lnTo>
                  <a:lnTo>
                    <a:pt x="1198236" y="1060807"/>
                  </a:lnTo>
                  <a:lnTo>
                    <a:pt x="1201720" y="1059215"/>
                  </a:lnTo>
                  <a:lnTo>
                    <a:pt x="1205203" y="1057626"/>
                  </a:lnTo>
                  <a:lnTo>
                    <a:pt x="1208686" y="1056038"/>
                  </a:lnTo>
                  <a:lnTo>
                    <a:pt x="1212169" y="1077056"/>
                  </a:lnTo>
                  <a:lnTo>
                    <a:pt x="1215653" y="1075512"/>
                  </a:lnTo>
                  <a:lnTo>
                    <a:pt x="1219136" y="1073969"/>
                  </a:lnTo>
                  <a:lnTo>
                    <a:pt x="1222619" y="1072428"/>
                  </a:lnTo>
                  <a:lnTo>
                    <a:pt x="1226102" y="1070888"/>
                  </a:lnTo>
                  <a:lnTo>
                    <a:pt x="1226102" y="1072353"/>
                  </a:lnTo>
                  <a:lnTo>
                    <a:pt x="1226102" y="1073811"/>
                  </a:lnTo>
                  <a:lnTo>
                    <a:pt x="1226102" y="1075263"/>
                  </a:lnTo>
                  <a:lnTo>
                    <a:pt x="1226102" y="1076708"/>
                  </a:lnTo>
                  <a:lnTo>
                    <a:pt x="1226102" y="1078147"/>
                  </a:lnTo>
                  <a:lnTo>
                    <a:pt x="1226102" y="1079580"/>
                  </a:lnTo>
                  <a:lnTo>
                    <a:pt x="1226102" y="1081007"/>
                  </a:lnTo>
                  <a:lnTo>
                    <a:pt x="1226102" y="1082428"/>
                  </a:lnTo>
                  <a:lnTo>
                    <a:pt x="1226102" y="1083842"/>
                  </a:lnTo>
                  <a:lnTo>
                    <a:pt x="1226102" y="1085251"/>
                  </a:lnTo>
                  <a:lnTo>
                    <a:pt x="1226102" y="1086653"/>
                  </a:lnTo>
                  <a:lnTo>
                    <a:pt x="1226102" y="1088050"/>
                  </a:lnTo>
                  <a:lnTo>
                    <a:pt x="1226102" y="1089441"/>
                  </a:lnTo>
                  <a:lnTo>
                    <a:pt x="1226102" y="1090825"/>
                  </a:lnTo>
                  <a:lnTo>
                    <a:pt x="1226102" y="1092204"/>
                  </a:lnTo>
                  <a:lnTo>
                    <a:pt x="1226102" y="1093577"/>
                  </a:lnTo>
                  <a:lnTo>
                    <a:pt x="1229586" y="1092079"/>
                  </a:lnTo>
                  <a:lnTo>
                    <a:pt x="1233069" y="1090583"/>
                  </a:lnTo>
                  <a:lnTo>
                    <a:pt x="1236552" y="1089089"/>
                  </a:lnTo>
                  <a:lnTo>
                    <a:pt x="1240035" y="1087596"/>
                  </a:lnTo>
                  <a:lnTo>
                    <a:pt x="1243519" y="1086104"/>
                  </a:lnTo>
                  <a:lnTo>
                    <a:pt x="1247002" y="1084614"/>
                  </a:lnTo>
                  <a:lnTo>
                    <a:pt x="1250485" y="1083126"/>
                  </a:lnTo>
                  <a:lnTo>
                    <a:pt x="1253968" y="1081639"/>
                  </a:lnTo>
                  <a:lnTo>
                    <a:pt x="1253968" y="1083026"/>
                  </a:lnTo>
                  <a:lnTo>
                    <a:pt x="1253968" y="1084407"/>
                  </a:lnTo>
                  <a:lnTo>
                    <a:pt x="1253968" y="1085782"/>
                  </a:lnTo>
                  <a:lnTo>
                    <a:pt x="1253968" y="1087151"/>
                  </a:lnTo>
                  <a:lnTo>
                    <a:pt x="1253968" y="1088514"/>
                  </a:lnTo>
                  <a:lnTo>
                    <a:pt x="1253968" y="1089872"/>
                  </a:lnTo>
                  <a:lnTo>
                    <a:pt x="1257452" y="1088401"/>
                  </a:lnTo>
                  <a:lnTo>
                    <a:pt x="1260935" y="1086932"/>
                  </a:lnTo>
                  <a:lnTo>
                    <a:pt x="1264418" y="1085464"/>
                  </a:lnTo>
                  <a:lnTo>
                    <a:pt x="1267901" y="1083998"/>
                  </a:lnTo>
                  <a:lnTo>
                    <a:pt x="1267901" y="1085359"/>
                  </a:lnTo>
                  <a:lnTo>
                    <a:pt x="1267901" y="1086715"/>
                  </a:lnTo>
                  <a:lnTo>
                    <a:pt x="1271385" y="1085255"/>
                  </a:lnTo>
                  <a:lnTo>
                    <a:pt x="1274868" y="1083796"/>
                  </a:lnTo>
                  <a:lnTo>
                    <a:pt x="1278351" y="1082339"/>
                  </a:lnTo>
                  <a:lnTo>
                    <a:pt x="1281834" y="1080883"/>
                  </a:lnTo>
                  <a:lnTo>
                    <a:pt x="1281834" y="1082243"/>
                  </a:lnTo>
                  <a:lnTo>
                    <a:pt x="1281834" y="1083597"/>
                  </a:lnTo>
                  <a:lnTo>
                    <a:pt x="1281834" y="1084945"/>
                  </a:lnTo>
                  <a:lnTo>
                    <a:pt x="1285318" y="1083498"/>
                  </a:lnTo>
                  <a:lnTo>
                    <a:pt x="1288801" y="1082052"/>
                  </a:lnTo>
                  <a:lnTo>
                    <a:pt x="1292284" y="1080608"/>
                  </a:lnTo>
                  <a:lnTo>
                    <a:pt x="1295767" y="1079165"/>
                  </a:lnTo>
                  <a:lnTo>
                    <a:pt x="1299251" y="1077724"/>
                  </a:lnTo>
                  <a:lnTo>
                    <a:pt x="1302734" y="1076284"/>
                  </a:lnTo>
                  <a:lnTo>
                    <a:pt x="1306217" y="1074845"/>
                  </a:lnTo>
                  <a:lnTo>
                    <a:pt x="1309700" y="1073408"/>
                  </a:lnTo>
                  <a:lnTo>
                    <a:pt x="1309700" y="1074769"/>
                  </a:lnTo>
                  <a:lnTo>
                    <a:pt x="1309700" y="1076125"/>
                  </a:lnTo>
                  <a:lnTo>
                    <a:pt x="1309700" y="1077474"/>
                  </a:lnTo>
                  <a:lnTo>
                    <a:pt x="1309700" y="1078819"/>
                  </a:lnTo>
                  <a:lnTo>
                    <a:pt x="1313184" y="1077392"/>
                  </a:lnTo>
                  <a:lnTo>
                    <a:pt x="1316667" y="1075967"/>
                  </a:lnTo>
                  <a:lnTo>
                    <a:pt x="1320150" y="1074543"/>
                  </a:lnTo>
                  <a:lnTo>
                    <a:pt x="1323633" y="1073121"/>
                  </a:lnTo>
                  <a:lnTo>
                    <a:pt x="1323633" y="1074469"/>
                  </a:lnTo>
                  <a:lnTo>
                    <a:pt x="1323633" y="1075811"/>
                  </a:lnTo>
                  <a:lnTo>
                    <a:pt x="1323633" y="1077148"/>
                  </a:lnTo>
                  <a:lnTo>
                    <a:pt x="1323633" y="1078480"/>
                  </a:lnTo>
                  <a:lnTo>
                    <a:pt x="1323633" y="1079806"/>
                  </a:lnTo>
                  <a:lnTo>
                    <a:pt x="1323633" y="1081127"/>
                  </a:lnTo>
                  <a:lnTo>
                    <a:pt x="1323633" y="1082443"/>
                  </a:lnTo>
                  <a:lnTo>
                    <a:pt x="1323633" y="1083753"/>
                  </a:lnTo>
                  <a:lnTo>
                    <a:pt x="1323633" y="1085059"/>
                  </a:lnTo>
                  <a:lnTo>
                    <a:pt x="1323633" y="1086359"/>
                  </a:lnTo>
                  <a:lnTo>
                    <a:pt x="1323633" y="1087654"/>
                  </a:lnTo>
                  <a:lnTo>
                    <a:pt x="1323633" y="1088944"/>
                  </a:lnTo>
                  <a:lnTo>
                    <a:pt x="1323633" y="1090228"/>
                  </a:lnTo>
                  <a:lnTo>
                    <a:pt x="1323633" y="1091508"/>
                  </a:lnTo>
                  <a:lnTo>
                    <a:pt x="1327117" y="1090117"/>
                  </a:lnTo>
                  <a:lnTo>
                    <a:pt x="1330600" y="1088728"/>
                  </a:lnTo>
                  <a:lnTo>
                    <a:pt x="1334083" y="1087340"/>
                  </a:lnTo>
                  <a:lnTo>
                    <a:pt x="1337566" y="1085953"/>
                  </a:lnTo>
                  <a:lnTo>
                    <a:pt x="1337566" y="1087236"/>
                  </a:lnTo>
                  <a:lnTo>
                    <a:pt x="1337566" y="1088514"/>
                  </a:lnTo>
                  <a:lnTo>
                    <a:pt x="1337566" y="1089787"/>
                  </a:lnTo>
                  <a:lnTo>
                    <a:pt x="1337566" y="1091055"/>
                  </a:lnTo>
                  <a:lnTo>
                    <a:pt x="1337566" y="1092319"/>
                  </a:lnTo>
                  <a:lnTo>
                    <a:pt x="1341050" y="1091259"/>
                  </a:lnTo>
                  <a:lnTo>
                    <a:pt x="1344533" y="1090202"/>
                  </a:lnTo>
                  <a:lnTo>
                    <a:pt x="1348016" y="1089146"/>
                  </a:lnTo>
                  <a:lnTo>
                    <a:pt x="1351499" y="1088093"/>
                  </a:lnTo>
                  <a:lnTo>
                    <a:pt x="1351499" y="1089355"/>
                  </a:lnTo>
                  <a:lnTo>
                    <a:pt x="1351499" y="1090612"/>
                  </a:lnTo>
                  <a:lnTo>
                    <a:pt x="1351499" y="1091863"/>
                  </a:lnTo>
                  <a:lnTo>
                    <a:pt x="1351499" y="1093111"/>
                  </a:lnTo>
                  <a:lnTo>
                    <a:pt x="1351499" y="1094353"/>
                  </a:lnTo>
                  <a:lnTo>
                    <a:pt x="1351499" y="1095591"/>
                  </a:lnTo>
                  <a:lnTo>
                    <a:pt x="1351499" y="1096823"/>
                  </a:lnTo>
                  <a:lnTo>
                    <a:pt x="1351499" y="1098052"/>
                  </a:lnTo>
                  <a:lnTo>
                    <a:pt x="1351499" y="1099275"/>
                  </a:lnTo>
                  <a:lnTo>
                    <a:pt x="1351499" y="1100494"/>
                  </a:lnTo>
                  <a:lnTo>
                    <a:pt x="1351499" y="1101708"/>
                  </a:lnTo>
                  <a:lnTo>
                    <a:pt x="1351499" y="1102918"/>
                  </a:lnTo>
                  <a:lnTo>
                    <a:pt x="1351499" y="1104123"/>
                  </a:lnTo>
                  <a:lnTo>
                    <a:pt x="1351499" y="1105324"/>
                  </a:lnTo>
                  <a:lnTo>
                    <a:pt x="1351499" y="1106520"/>
                  </a:lnTo>
                  <a:lnTo>
                    <a:pt x="1351499" y="1107711"/>
                  </a:lnTo>
                  <a:lnTo>
                    <a:pt x="1351499" y="1108898"/>
                  </a:lnTo>
                  <a:lnTo>
                    <a:pt x="1351499" y="1110081"/>
                  </a:lnTo>
                  <a:lnTo>
                    <a:pt x="1351499" y="1111259"/>
                  </a:lnTo>
                  <a:lnTo>
                    <a:pt x="1354983" y="1109929"/>
                  </a:lnTo>
                  <a:lnTo>
                    <a:pt x="1358466" y="1108600"/>
                  </a:lnTo>
                  <a:lnTo>
                    <a:pt x="1361949" y="1107273"/>
                  </a:lnTo>
                  <a:lnTo>
                    <a:pt x="1365432" y="1105947"/>
                  </a:lnTo>
                  <a:lnTo>
                    <a:pt x="1365432" y="1107128"/>
                  </a:lnTo>
                  <a:lnTo>
                    <a:pt x="1365432" y="1108305"/>
                  </a:lnTo>
                  <a:lnTo>
                    <a:pt x="1365432" y="1109478"/>
                  </a:lnTo>
                  <a:lnTo>
                    <a:pt x="1365432" y="1110647"/>
                  </a:lnTo>
                  <a:lnTo>
                    <a:pt x="1365432" y="1111811"/>
                  </a:lnTo>
                  <a:lnTo>
                    <a:pt x="1365432" y="1112971"/>
                  </a:lnTo>
                  <a:lnTo>
                    <a:pt x="1365432" y="1114126"/>
                  </a:lnTo>
                  <a:lnTo>
                    <a:pt x="1365432" y="1115278"/>
                  </a:lnTo>
                  <a:lnTo>
                    <a:pt x="1368916" y="1113968"/>
                  </a:lnTo>
                  <a:lnTo>
                    <a:pt x="1372399" y="1112659"/>
                  </a:lnTo>
                  <a:lnTo>
                    <a:pt x="1375882" y="1111352"/>
                  </a:lnTo>
                  <a:lnTo>
                    <a:pt x="1379365" y="1110045"/>
                  </a:lnTo>
                  <a:lnTo>
                    <a:pt x="1379365" y="1111200"/>
                  </a:lnTo>
                  <a:lnTo>
                    <a:pt x="1382849" y="1109897"/>
                  </a:lnTo>
                  <a:lnTo>
                    <a:pt x="1386332" y="1108595"/>
                  </a:lnTo>
                  <a:lnTo>
                    <a:pt x="1389815" y="1107294"/>
                  </a:lnTo>
                  <a:lnTo>
                    <a:pt x="1393298" y="1105994"/>
                  </a:lnTo>
                  <a:lnTo>
                    <a:pt x="1393298" y="1107152"/>
                  </a:lnTo>
                  <a:lnTo>
                    <a:pt x="1393298" y="1108305"/>
                  </a:lnTo>
                  <a:lnTo>
                    <a:pt x="1393298" y="1109455"/>
                  </a:lnTo>
                  <a:lnTo>
                    <a:pt x="1393298" y="1110600"/>
                  </a:lnTo>
                  <a:lnTo>
                    <a:pt x="1393298" y="1111741"/>
                  </a:lnTo>
                  <a:lnTo>
                    <a:pt x="1393298" y="1112878"/>
                  </a:lnTo>
                  <a:lnTo>
                    <a:pt x="1393298" y="1114011"/>
                  </a:lnTo>
                  <a:lnTo>
                    <a:pt x="1393298" y="1115140"/>
                  </a:lnTo>
                  <a:lnTo>
                    <a:pt x="1393298" y="1116264"/>
                  </a:lnTo>
                  <a:lnTo>
                    <a:pt x="1393298" y="1117385"/>
                  </a:lnTo>
                  <a:lnTo>
                    <a:pt x="1393298" y="1118502"/>
                  </a:lnTo>
                  <a:lnTo>
                    <a:pt x="1393298" y="1119615"/>
                  </a:lnTo>
                  <a:lnTo>
                    <a:pt x="1396782" y="1118338"/>
                  </a:lnTo>
                  <a:lnTo>
                    <a:pt x="1400265" y="1117062"/>
                  </a:lnTo>
                  <a:lnTo>
                    <a:pt x="1403748" y="1115788"/>
                  </a:lnTo>
                  <a:lnTo>
                    <a:pt x="1407231" y="1114514"/>
                  </a:lnTo>
                  <a:lnTo>
                    <a:pt x="1407231" y="1115630"/>
                  </a:lnTo>
                  <a:lnTo>
                    <a:pt x="1407231" y="1116742"/>
                  </a:lnTo>
                  <a:lnTo>
                    <a:pt x="1407231" y="1117850"/>
                  </a:lnTo>
                  <a:lnTo>
                    <a:pt x="1407231" y="1118954"/>
                  </a:lnTo>
                  <a:lnTo>
                    <a:pt x="1407231" y="1120054"/>
                  </a:lnTo>
                  <a:lnTo>
                    <a:pt x="1410715" y="1118791"/>
                  </a:lnTo>
                  <a:lnTo>
                    <a:pt x="1414198" y="1117528"/>
                  </a:lnTo>
                  <a:lnTo>
                    <a:pt x="1417681" y="1116267"/>
                  </a:lnTo>
                  <a:lnTo>
                    <a:pt x="1421164" y="1122649"/>
                  </a:lnTo>
                  <a:lnTo>
                    <a:pt x="1424648" y="1121402"/>
                  </a:lnTo>
                  <a:lnTo>
                    <a:pt x="1428131" y="1120156"/>
                  </a:lnTo>
                  <a:lnTo>
                    <a:pt x="1431614" y="1118911"/>
                  </a:lnTo>
                  <a:lnTo>
                    <a:pt x="1435097" y="1117667"/>
                  </a:lnTo>
                  <a:lnTo>
                    <a:pt x="1438580" y="1116696"/>
                  </a:lnTo>
                  <a:lnTo>
                    <a:pt x="1442064" y="1115727"/>
                  </a:lnTo>
                  <a:lnTo>
                    <a:pt x="1445547" y="1114759"/>
                  </a:lnTo>
                  <a:lnTo>
                    <a:pt x="1449030" y="1113793"/>
                  </a:lnTo>
                  <a:lnTo>
                    <a:pt x="1449030" y="1114880"/>
                  </a:lnTo>
                  <a:lnTo>
                    <a:pt x="1449030" y="1115962"/>
                  </a:lnTo>
                  <a:lnTo>
                    <a:pt x="1449030" y="1117041"/>
                  </a:lnTo>
                  <a:lnTo>
                    <a:pt x="1449030" y="1118116"/>
                  </a:lnTo>
                  <a:lnTo>
                    <a:pt x="1449030" y="1119187"/>
                  </a:lnTo>
                  <a:lnTo>
                    <a:pt x="1449030" y="1120255"/>
                  </a:lnTo>
                  <a:lnTo>
                    <a:pt x="1449030" y="1121319"/>
                  </a:lnTo>
                  <a:lnTo>
                    <a:pt x="1449030" y="1122379"/>
                  </a:lnTo>
                  <a:lnTo>
                    <a:pt x="1449030" y="1123436"/>
                  </a:lnTo>
                  <a:lnTo>
                    <a:pt x="1449030" y="1124489"/>
                  </a:lnTo>
                  <a:lnTo>
                    <a:pt x="1449030" y="1125538"/>
                  </a:lnTo>
                  <a:lnTo>
                    <a:pt x="1449030" y="1126584"/>
                  </a:lnTo>
                  <a:lnTo>
                    <a:pt x="1449030" y="1127627"/>
                  </a:lnTo>
                  <a:lnTo>
                    <a:pt x="1449030" y="1128666"/>
                  </a:lnTo>
                  <a:lnTo>
                    <a:pt x="1449030" y="1129701"/>
                  </a:lnTo>
                  <a:lnTo>
                    <a:pt x="1449030" y="1130733"/>
                  </a:lnTo>
                  <a:lnTo>
                    <a:pt x="1449030" y="1131762"/>
                  </a:lnTo>
                  <a:lnTo>
                    <a:pt x="1449030" y="1132787"/>
                  </a:lnTo>
                  <a:lnTo>
                    <a:pt x="1452513" y="1131579"/>
                  </a:lnTo>
                  <a:lnTo>
                    <a:pt x="1455997" y="1130373"/>
                  </a:lnTo>
                  <a:lnTo>
                    <a:pt x="1459480" y="1129168"/>
                  </a:lnTo>
                  <a:lnTo>
                    <a:pt x="1462963" y="1127964"/>
                  </a:lnTo>
                  <a:lnTo>
                    <a:pt x="1462963" y="1128992"/>
                  </a:lnTo>
                  <a:lnTo>
                    <a:pt x="1462963" y="1130016"/>
                  </a:lnTo>
                  <a:lnTo>
                    <a:pt x="1462963" y="1131037"/>
                  </a:lnTo>
                  <a:lnTo>
                    <a:pt x="1462963" y="1132055"/>
                  </a:lnTo>
                  <a:lnTo>
                    <a:pt x="1462963" y="1133069"/>
                  </a:lnTo>
                  <a:lnTo>
                    <a:pt x="1462963" y="1134080"/>
                  </a:lnTo>
                  <a:lnTo>
                    <a:pt x="1462963" y="1135087"/>
                  </a:lnTo>
                  <a:lnTo>
                    <a:pt x="1462963" y="1136092"/>
                  </a:lnTo>
                  <a:lnTo>
                    <a:pt x="1462963" y="1137093"/>
                  </a:lnTo>
                  <a:lnTo>
                    <a:pt x="1466446" y="1135903"/>
                  </a:lnTo>
                  <a:lnTo>
                    <a:pt x="1469930" y="1134715"/>
                  </a:lnTo>
                  <a:lnTo>
                    <a:pt x="1473413" y="1133528"/>
                  </a:lnTo>
                  <a:lnTo>
                    <a:pt x="1476896" y="1132342"/>
                  </a:lnTo>
                  <a:lnTo>
                    <a:pt x="1476896" y="1133346"/>
                  </a:lnTo>
                  <a:lnTo>
                    <a:pt x="1476896" y="1134346"/>
                  </a:lnTo>
                  <a:lnTo>
                    <a:pt x="1476896" y="1135344"/>
                  </a:lnTo>
                  <a:lnTo>
                    <a:pt x="1476896" y="1136337"/>
                  </a:lnTo>
                  <a:lnTo>
                    <a:pt x="1480379" y="1135158"/>
                  </a:lnTo>
                  <a:lnTo>
                    <a:pt x="1483863" y="1133980"/>
                  </a:lnTo>
                  <a:lnTo>
                    <a:pt x="1487346" y="1132803"/>
                  </a:lnTo>
                  <a:lnTo>
                    <a:pt x="1490829" y="1131627"/>
                  </a:lnTo>
                  <a:lnTo>
                    <a:pt x="1490829" y="1132624"/>
                  </a:lnTo>
                  <a:lnTo>
                    <a:pt x="1490829" y="1133617"/>
                  </a:lnTo>
                  <a:lnTo>
                    <a:pt x="1490829" y="1134608"/>
                  </a:lnTo>
                  <a:lnTo>
                    <a:pt x="1490829" y="1135595"/>
                  </a:lnTo>
                  <a:lnTo>
                    <a:pt x="1490829" y="1136578"/>
                  </a:lnTo>
                  <a:lnTo>
                    <a:pt x="1490829" y="1137559"/>
                  </a:lnTo>
                  <a:lnTo>
                    <a:pt x="1490829" y="1138537"/>
                  </a:lnTo>
                  <a:lnTo>
                    <a:pt x="1490829" y="1139511"/>
                  </a:lnTo>
                  <a:lnTo>
                    <a:pt x="1490829" y="1140482"/>
                  </a:lnTo>
                  <a:lnTo>
                    <a:pt x="1490829" y="1141450"/>
                  </a:lnTo>
                  <a:lnTo>
                    <a:pt x="1494312" y="1140290"/>
                  </a:lnTo>
                  <a:lnTo>
                    <a:pt x="1497796" y="1139131"/>
                  </a:lnTo>
                  <a:lnTo>
                    <a:pt x="1501279" y="1137972"/>
                  </a:lnTo>
                  <a:lnTo>
                    <a:pt x="1504762" y="1136815"/>
                  </a:lnTo>
                  <a:lnTo>
                    <a:pt x="1504762" y="1137786"/>
                  </a:lnTo>
                  <a:lnTo>
                    <a:pt x="1504762" y="1138753"/>
                  </a:lnTo>
                  <a:lnTo>
                    <a:pt x="1504762" y="1139718"/>
                  </a:lnTo>
                  <a:lnTo>
                    <a:pt x="1504762" y="1140679"/>
                  </a:lnTo>
                  <a:lnTo>
                    <a:pt x="1504762" y="1141638"/>
                  </a:lnTo>
                  <a:lnTo>
                    <a:pt x="1504762" y="1142593"/>
                  </a:lnTo>
                  <a:lnTo>
                    <a:pt x="1504762" y="1143546"/>
                  </a:lnTo>
                  <a:lnTo>
                    <a:pt x="1504762" y="1144495"/>
                  </a:lnTo>
                  <a:lnTo>
                    <a:pt x="1508245" y="1143350"/>
                  </a:lnTo>
                  <a:lnTo>
                    <a:pt x="1511729" y="1142206"/>
                  </a:lnTo>
                  <a:lnTo>
                    <a:pt x="1515212" y="1141063"/>
                  </a:lnTo>
                  <a:lnTo>
                    <a:pt x="1518695" y="1139921"/>
                  </a:lnTo>
                  <a:lnTo>
                    <a:pt x="1518695" y="1140873"/>
                  </a:lnTo>
                  <a:lnTo>
                    <a:pt x="1518695" y="1141822"/>
                  </a:lnTo>
                  <a:lnTo>
                    <a:pt x="1522178" y="1140921"/>
                  </a:lnTo>
                  <a:lnTo>
                    <a:pt x="1525662" y="1140021"/>
                  </a:lnTo>
                  <a:lnTo>
                    <a:pt x="1529145" y="1139123"/>
                  </a:lnTo>
                  <a:lnTo>
                    <a:pt x="1532628" y="1138226"/>
                  </a:lnTo>
                  <a:lnTo>
                    <a:pt x="1532628" y="1139175"/>
                  </a:lnTo>
                  <a:lnTo>
                    <a:pt x="1536111" y="1138043"/>
                  </a:lnTo>
                  <a:lnTo>
                    <a:pt x="1539595" y="1136912"/>
                  </a:lnTo>
                  <a:lnTo>
                    <a:pt x="1543078" y="1135781"/>
                  </a:lnTo>
                  <a:lnTo>
                    <a:pt x="1546561" y="1134652"/>
                  </a:lnTo>
                  <a:lnTo>
                    <a:pt x="1546561" y="1135604"/>
                  </a:lnTo>
                  <a:lnTo>
                    <a:pt x="1546561" y="1136552"/>
                  </a:lnTo>
                  <a:lnTo>
                    <a:pt x="1546561" y="1137497"/>
                  </a:lnTo>
                  <a:lnTo>
                    <a:pt x="1546561" y="1138440"/>
                  </a:lnTo>
                  <a:lnTo>
                    <a:pt x="1550044" y="1137317"/>
                  </a:lnTo>
                  <a:lnTo>
                    <a:pt x="1553528" y="1136195"/>
                  </a:lnTo>
                  <a:lnTo>
                    <a:pt x="1557011" y="1135074"/>
                  </a:lnTo>
                  <a:lnTo>
                    <a:pt x="1560494" y="1133954"/>
                  </a:lnTo>
                  <a:lnTo>
                    <a:pt x="1560494" y="1134899"/>
                  </a:lnTo>
                  <a:lnTo>
                    <a:pt x="1560494" y="1135841"/>
                  </a:lnTo>
                  <a:lnTo>
                    <a:pt x="1560494" y="1136780"/>
                  </a:lnTo>
                  <a:lnTo>
                    <a:pt x="1560494" y="1137716"/>
                  </a:lnTo>
                  <a:lnTo>
                    <a:pt x="1560494" y="1138650"/>
                  </a:lnTo>
                  <a:lnTo>
                    <a:pt x="1560494" y="1139580"/>
                  </a:lnTo>
                  <a:lnTo>
                    <a:pt x="1560494" y="1140508"/>
                  </a:lnTo>
                  <a:lnTo>
                    <a:pt x="1560494" y="1141433"/>
                  </a:lnTo>
                  <a:lnTo>
                    <a:pt x="1560494" y="1142355"/>
                  </a:lnTo>
                  <a:lnTo>
                    <a:pt x="1560494" y="1143274"/>
                  </a:lnTo>
                  <a:lnTo>
                    <a:pt x="1560494" y="1144190"/>
                  </a:lnTo>
                  <a:lnTo>
                    <a:pt x="1560494" y="1145104"/>
                  </a:lnTo>
                  <a:lnTo>
                    <a:pt x="1560494" y="1146014"/>
                  </a:lnTo>
                  <a:lnTo>
                    <a:pt x="1560494" y="1146922"/>
                  </a:lnTo>
                  <a:lnTo>
                    <a:pt x="1563977" y="1145822"/>
                  </a:lnTo>
                  <a:lnTo>
                    <a:pt x="1567461" y="1144722"/>
                  </a:lnTo>
                  <a:lnTo>
                    <a:pt x="1570944" y="1143624"/>
                  </a:lnTo>
                  <a:lnTo>
                    <a:pt x="1574427" y="1142526"/>
                  </a:lnTo>
                  <a:lnTo>
                    <a:pt x="1574427" y="1143436"/>
                  </a:lnTo>
                  <a:lnTo>
                    <a:pt x="1574427" y="1144344"/>
                  </a:lnTo>
                  <a:lnTo>
                    <a:pt x="1574427" y="1145249"/>
                  </a:lnTo>
                  <a:lnTo>
                    <a:pt x="1574427" y="1146151"/>
                  </a:lnTo>
                  <a:lnTo>
                    <a:pt x="1574427" y="1147051"/>
                  </a:lnTo>
                  <a:lnTo>
                    <a:pt x="1577910" y="1145960"/>
                  </a:lnTo>
                  <a:lnTo>
                    <a:pt x="1581394" y="1144870"/>
                  </a:lnTo>
                  <a:lnTo>
                    <a:pt x="1584877" y="1143782"/>
                  </a:lnTo>
                  <a:lnTo>
                    <a:pt x="1588360" y="1142694"/>
                  </a:lnTo>
                  <a:lnTo>
                    <a:pt x="1588360" y="1143596"/>
                  </a:lnTo>
                  <a:lnTo>
                    <a:pt x="1588360" y="1144495"/>
                  </a:lnTo>
                  <a:lnTo>
                    <a:pt x="1588360" y="1145392"/>
                  </a:lnTo>
                  <a:lnTo>
                    <a:pt x="1591843" y="1144308"/>
                  </a:lnTo>
                  <a:lnTo>
                    <a:pt x="1595327" y="1143226"/>
                  </a:lnTo>
                  <a:lnTo>
                    <a:pt x="1598810" y="1142144"/>
                  </a:lnTo>
                  <a:lnTo>
                    <a:pt x="1602293" y="1141063"/>
                  </a:lnTo>
                  <a:lnTo>
                    <a:pt x="1602293" y="1141962"/>
                  </a:lnTo>
                  <a:lnTo>
                    <a:pt x="1602293" y="1142859"/>
                  </a:lnTo>
                  <a:lnTo>
                    <a:pt x="1602293" y="1143752"/>
                  </a:lnTo>
                  <a:lnTo>
                    <a:pt x="1602293" y="1144643"/>
                  </a:lnTo>
                  <a:lnTo>
                    <a:pt x="1602293" y="1145532"/>
                  </a:lnTo>
                  <a:lnTo>
                    <a:pt x="1602293" y="1146417"/>
                  </a:lnTo>
                  <a:lnTo>
                    <a:pt x="1602293" y="1147300"/>
                  </a:lnTo>
                  <a:lnTo>
                    <a:pt x="1602293" y="1148181"/>
                  </a:lnTo>
                  <a:lnTo>
                    <a:pt x="1602293" y="1149059"/>
                  </a:lnTo>
                  <a:lnTo>
                    <a:pt x="1602293" y="1149934"/>
                  </a:lnTo>
                  <a:lnTo>
                    <a:pt x="1602293" y="1150807"/>
                  </a:lnTo>
                  <a:lnTo>
                    <a:pt x="1602293" y="1151677"/>
                  </a:lnTo>
                  <a:lnTo>
                    <a:pt x="1605776" y="1150612"/>
                  </a:lnTo>
                  <a:lnTo>
                    <a:pt x="1609260" y="1149548"/>
                  </a:lnTo>
                  <a:lnTo>
                    <a:pt x="1612743" y="1148485"/>
                  </a:lnTo>
                  <a:lnTo>
                    <a:pt x="1616226" y="1147422"/>
                  </a:lnTo>
                  <a:lnTo>
                    <a:pt x="1616226" y="1148295"/>
                  </a:lnTo>
                  <a:lnTo>
                    <a:pt x="1616226" y="1149165"/>
                  </a:lnTo>
                  <a:lnTo>
                    <a:pt x="1616226" y="1150032"/>
                  </a:lnTo>
                  <a:lnTo>
                    <a:pt x="1616226" y="1150897"/>
                  </a:lnTo>
                  <a:lnTo>
                    <a:pt x="1616226" y="1151759"/>
                  </a:lnTo>
                  <a:lnTo>
                    <a:pt x="1616226" y="1152619"/>
                  </a:lnTo>
                  <a:lnTo>
                    <a:pt x="1616226" y="1153476"/>
                  </a:lnTo>
                  <a:lnTo>
                    <a:pt x="1616226" y="1154331"/>
                  </a:lnTo>
                  <a:lnTo>
                    <a:pt x="1616226" y="1155184"/>
                  </a:lnTo>
                  <a:lnTo>
                    <a:pt x="1616226" y="1156034"/>
                  </a:lnTo>
                  <a:lnTo>
                    <a:pt x="1616226" y="1156881"/>
                  </a:lnTo>
                  <a:lnTo>
                    <a:pt x="1619709" y="1155833"/>
                  </a:lnTo>
                  <a:lnTo>
                    <a:pt x="1623193" y="1154785"/>
                  </a:lnTo>
                  <a:lnTo>
                    <a:pt x="1626676" y="1153739"/>
                  </a:lnTo>
                  <a:lnTo>
                    <a:pt x="1630159" y="1152692"/>
                  </a:lnTo>
                  <a:lnTo>
                    <a:pt x="1630159" y="1153542"/>
                  </a:lnTo>
                  <a:lnTo>
                    <a:pt x="1630159" y="1154390"/>
                  </a:lnTo>
                  <a:lnTo>
                    <a:pt x="1630159" y="1155235"/>
                  </a:lnTo>
                  <a:lnTo>
                    <a:pt x="1633642" y="1154193"/>
                  </a:lnTo>
                  <a:lnTo>
                    <a:pt x="1637126" y="1153152"/>
                  </a:lnTo>
                  <a:lnTo>
                    <a:pt x="1640609" y="1152112"/>
                  </a:lnTo>
                  <a:lnTo>
                    <a:pt x="1644092" y="1151920"/>
                  </a:lnTo>
                  <a:lnTo>
                    <a:pt x="1647575" y="1150882"/>
                  </a:lnTo>
                  <a:lnTo>
                    <a:pt x="1651059" y="1149846"/>
                  </a:lnTo>
                  <a:lnTo>
                    <a:pt x="1654542" y="1148810"/>
                  </a:lnTo>
                  <a:lnTo>
                    <a:pt x="1658025" y="1147774"/>
                  </a:lnTo>
                  <a:lnTo>
                    <a:pt x="1661508" y="1146740"/>
                  </a:lnTo>
                  <a:lnTo>
                    <a:pt x="1664992" y="1145706"/>
                  </a:lnTo>
                  <a:lnTo>
                    <a:pt x="1668475" y="1144673"/>
                  </a:lnTo>
                  <a:lnTo>
                    <a:pt x="1671958" y="1143641"/>
                  </a:lnTo>
                  <a:lnTo>
                    <a:pt x="1671958" y="1144495"/>
                  </a:lnTo>
                  <a:lnTo>
                    <a:pt x="1671958" y="1145347"/>
                  </a:lnTo>
                  <a:lnTo>
                    <a:pt x="1675441" y="1144318"/>
                  </a:lnTo>
                  <a:lnTo>
                    <a:pt x="1678925" y="1143289"/>
                  </a:lnTo>
                  <a:lnTo>
                    <a:pt x="1682408" y="1142261"/>
                  </a:lnTo>
                  <a:lnTo>
                    <a:pt x="1685891" y="1141234"/>
                  </a:lnTo>
                  <a:lnTo>
                    <a:pt x="1685891" y="1142088"/>
                  </a:lnTo>
                  <a:lnTo>
                    <a:pt x="1685891" y="1142940"/>
                  </a:lnTo>
                  <a:lnTo>
                    <a:pt x="1685891" y="1143789"/>
                  </a:lnTo>
                  <a:lnTo>
                    <a:pt x="1685891" y="1144636"/>
                  </a:lnTo>
                  <a:lnTo>
                    <a:pt x="1685891" y="1145480"/>
                  </a:lnTo>
                  <a:lnTo>
                    <a:pt x="1685891" y="1146322"/>
                  </a:lnTo>
                  <a:lnTo>
                    <a:pt x="1685891" y="1147162"/>
                  </a:lnTo>
                  <a:lnTo>
                    <a:pt x="1685891" y="1147999"/>
                  </a:lnTo>
                  <a:lnTo>
                    <a:pt x="1685891" y="1148834"/>
                  </a:lnTo>
                  <a:lnTo>
                    <a:pt x="1685891" y="1149667"/>
                  </a:lnTo>
                  <a:lnTo>
                    <a:pt x="1685891" y="1150497"/>
                  </a:lnTo>
                  <a:lnTo>
                    <a:pt x="1685891" y="1151325"/>
                  </a:lnTo>
                  <a:lnTo>
                    <a:pt x="1689374" y="1150932"/>
                  </a:lnTo>
                  <a:lnTo>
                    <a:pt x="1692858" y="1150541"/>
                  </a:lnTo>
                  <a:lnTo>
                    <a:pt x="1696341" y="1150151"/>
                  </a:lnTo>
                  <a:lnTo>
                    <a:pt x="1699824" y="1149762"/>
                  </a:lnTo>
                  <a:lnTo>
                    <a:pt x="1703307" y="1148962"/>
                  </a:lnTo>
                  <a:lnTo>
                    <a:pt x="1706791" y="1148163"/>
                  </a:lnTo>
                  <a:lnTo>
                    <a:pt x="1710274" y="1147365"/>
                  </a:lnTo>
                  <a:lnTo>
                    <a:pt x="1713757" y="1146568"/>
                  </a:lnTo>
                  <a:lnTo>
                    <a:pt x="1713757" y="1147394"/>
                  </a:lnTo>
                  <a:lnTo>
                    <a:pt x="1713757" y="1148217"/>
                  </a:lnTo>
                  <a:lnTo>
                    <a:pt x="1713757" y="1149037"/>
                  </a:lnTo>
                  <a:lnTo>
                    <a:pt x="1713757" y="1149856"/>
                  </a:lnTo>
                  <a:lnTo>
                    <a:pt x="1713757" y="1150672"/>
                  </a:lnTo>
                  <a:lnTo>
                    <a:pt x="1713757" y="1151486"/>
                  </a:lnTo>
                  <a:lnTo>
                    <a:pt x="1713757" y="1152298"/>
                  </a:lnTo>
                  <a:lnTo>
                    <a:pt x="1713757" y="1153107"/>
                  </a:lnTo>
                  <a:lnTo>
                    <a:pt x="1713757" y="1153915"/>
                  </a:lnTo>
                  <a:lnTo>
                    <a:pt x="1713757" y="1154720"/>
                  </a:lnTo>
                  <a:lnTo>
                    <a:pt x="1713757" y="1155523"/>
                  </a:lnTo>
                  <a:lnTo>
                    <a:pt x="1713757" y="1156323"/>
                  </a:lnTo>
                  <a:lnTo>
                    <a:pt x="1717240" y="1155334"/>
                  </a:lnTo>
                  <a:lnTo>
                    <a:pt x="1720723" y="1154345"/>
                  </a:lnTo>
                  <a:lnTo>
                    <a:pt x="1724207" y="1153357"/>
                  </a:lnTo>
                  <a:lnTo>
                    <a:pt x="1727690" y="1152370"/>
                  </a:lnTo>
                  <a:lnTo>
                    <a:pt x="1727690" y="1153173"/>
                  </a:lnTo>
                  <a:lnTo>
                    <a:pt x="1727690" y="1153973"/>
                  </a:lnTo>
                  <a:lnTo>
                    <a:pt x="1727690" y="1154772"/>
                  </a:lnTo>
                  <a:lnTo>
                    <a:pt x="1727690" y="1155568"/>
                  </a:lnTo>
                  <a:lnTo>
                    <a:pt x="1727690" y="1156362"/>
                  </a:lnTo>
                  <a:lnTo>
                    <a:pt x="1727690" y="1157154"/>
                  </a:lnTo>
                  <a:lnTo>
                    <a:pt x="1727690" y="1157944"/>
                  </a:lnTo>
                  <a:lnTo>
                    <a:pt x="1727690" y="1158731"/>
                  </a:lnTo>
                  <a:lnTo>
                    <a:pt x="1727690" y="1159517"/>
                  </a:lnTo>
                  <a:lnTo>
                    <a:pt x="1727690" y="1160300"/>
                  </a:lnTo>
                  <a:lnTo>
                    <a:pt x="1731173" y="1159716"/>
                  </a:lnTo>
                  <a:lnTo>
                    <a:pt x="1734656" y="1159132"/>
                  </a:lnTo>
                  <a:lnTo>
                    <a:pt x="1738140" y="1158550"/>
                  </a:lnTo>
                  <a:lnTo>
                    <a:pt x="1741623" y="1157969"/>
                  </a:lnTo>
                  <a:lnTo>
                    <a:pt x="1741623" y="1158750"/>
                  </a:lnTo>
                  <a:lnTo>
                    <a:pt x="1741623" y="1159530"/>
                  </a:lnTo>
                  <a:lnTo>
                    <a:pt x="1741623" y="1160307"/>
                  </a:lnTo>
                  <a:lnTo>
                    <a:pt x="1741623" y="1161082"/>
                  </a:lnTo>
                  <a:lnTo>
                    <a:pt x="1741623" y="1161855"/>
                  </a:lnTo>
                  <a:lnTo>
                    <a:pt x="1741623" y="1162626"/>
                  </a:lnTo>
                  <a:lnTo>
                    <a:pt x="1745106" y="1161853"/>
                  </a:lnTo>
                  <a:lnTo>
                    <a:pt x="1748589" y="1161082"/>
                  </a:lnTo>
                  <a:lnTo>
                    <a:pt x="1752073" y="1160311"/>
                  </a:lnTo>
                  <a:lnTo>
                    <a:pt x="1755556" y="1159542"/>
                  </a:lnTo>
                  <a:lnTo>
                    <a:pt x="1755556" y="1160313"/>
                  </a:lnTo>
                  <a:lnTo>
                    <a:pt x="1755556" y="1161082"/>
                  </a:lnTo>
                  <a:lnTo>
                    <a:pt x="1755556" y="1161849"/>
                  </a:lnTo>
                  <a:lnTo>
                    <a:pt x="1755556" y="1162614"/>
                  </a:lnTo>
                  <a:lnTo>
                    <a:pt x="1755556" y="1163376"/>
                  </a:lnTo>
                  <a:lnTo>
                    <a:pt x="1759039" y="1162420"/>
                  </a:lnTo>
                  <a:lnTo>
                    <a:pt x="1762522" y="1161464"/>
                  </a:lnTo>
                  <a:lnTo>
                    <a:pt x="1766006" y="1160509"/>
                  </a:lnTo>
                  <a:lnTo>
                    <a:pt x="1769489" y="1159554"/>
                  </a:lnTo>
                  <a:lnTo>
                    <a:pt x="1769489" y="1160319"/>
                  </a:lnTo>
                  <a:lnTo>
                    <a:pt x="1769489" y="1161082"/>
                  </a:lnTo>
                  <a:lnTo>
                    <a:pt x="1772972" y="1160130"/>
                  </a:lnTo>
                  <a:lnTo>
                    <a:pt x="1776455" y="1159178"/>
                  </a:lnTo>
                  <a:lnTo>
                    <a:pt x="1779939" y="1158228"/>
                  </a:lnTo>
                  <a:lnTo>
                    <a:pt x="1783422" y="1157277"/>
                  </a:lnTo>
                  <a:lnTo>
                    <a:pt x="1783422" y="1158042"/>
                  </a:lnTo>
                  <a:lnTo>
                    <a:pt x="1783422" y="1158805"/>
                  </a:lnTo>
                  <a:lnTo>
                    <a:pt x="1783422" y="1159566"/>
                  </a:lnTo>
                  <a:lnTo>
                    <a:pt x="1783422" y="1160325"/>
                  </a:lnTo>
                  <a:lnTo>
                    <a:pt x="1783422" y="1161082"/>
                  </a:lnTo>
                  <a:lnTo>
                    <a:pt x="1783422" y="1161837"/>
                  </a:lnTo>
                  <a:lnTo>
                    <a:pt x="1783422" y="1162590"/>
                  </a:lnTo>
                  <a:lnTo>
                    <a:pt x="1783422" y="1163341"/>
                  </a:lnTo>
                  <a:lnTo>
                    <a:pt x="1783422" y="1164090"/>
                  </a:lnTo>
                  <a:lnTo>
                    <a:pt x="1783422" y="1164837"/>
                  </a:lnTo>
                  <a:lnTo>
                    <a:pt x="1783422" y="1165582"/>
                  </a:lnTo>
                  <a:lnTo>
                    <a:pt x="1783422" y="1166325"/>
                  </a:lnTo>
                  <a:lnTo>
                    <a:pt x="1783422" y="1167067"/>
                  </a:lnTo>
                  <a:lnTo>
                    <a:pt x="1783422" y="1167806"/>
                  </a:lnTo>
                  <a:lnTo>
                    <a:pt x="1783422" y="1168544"/>
                  </a:lnTo>
                  <a:lnTo>
                    <a:pt x="1786905" y="1167609"/>
                  </a:lnTo>
                  <a:lnTo>
                    <a:pt x="1790388" y="1166675"/>
                  </a:lnTo>
                  <a:lnTo>
                    <a:pt x="1793872" y="1165741"/>
                  </a:lnTo>
                  <a:lnTo>
                    <a:pt x="1797355" y="1164808"/>
                  </a:lnTo>
                  <a:lnTo>
                    <a:pt x="1797355" y="1165548"/>
                  </a:lnTo>
                  <a:lnTo>
                    <a:pt x="1797355" y="1166285"/>
                  </a:lnTo>
                  <a:lnTo>
                    <a:pt x="1797355" y="1167021"/>
                  </a:lnTo>
                  <a:lnTo>
                    <a:pt x="1797355" y="1167755"/>
                  </a:lnTo>
                  <a:lnTo>
                    <a:pt x="1797355" y="1168487"/>
                  </a:lnTo>
                  <a:lnTo>
                    <a:pt x="1800838" y="1167559"/>
                  </a:lnTo>
                  <a:lnTo>
                    <a:pt x="1804321" y="1166632"/>
                  </a:lnTo>
                  <a:lnTo>
                    <a:pt x="1807805" y="1165705"/>
                  </a:lnTo>
                  <a:lnTo>
                    <a:pt x="1811288" y="1164780"/>
                  </a:lnTo>
                  <a:lnTo>
                    <a:pt x="1814771" y="1163854"/>
                  </a:lnTo>
                  <a:lnTo>
                    <a:pt x="1818254" y="1162930"/>
                  </a:lnTo>
                  <a:lnTo>
                    <a:pt x="1821738" y="1162005"/>
                  </a:lnTo>
                  <a:lnTo>
                    <a:pt x="1825221" y="1161082"/>
                  </a:lnTo>
                  <a:lnTo>
                    <a:pt x="1825221" y="1161819"/>
                  </a:lnTo>
                  <a:lnTo>
                    <a:pt x="1825221" y="1162555"/>
                  </a:lnTo>
                  <a:lnTo>
                    <a:pt x="1825221" y="1163289"/>
                  </a:lnTo>
                  <a:lnTo>
                    <a:pt x="1825221" y="1164021"/>
                  </a:lnTo>
                  <a:lnTo>
                    <a:pt x="1825221" y="1164751"/>
                  </a:lnTo>
                  <a:lnTo>
                    <a:pt x="1825221" y="1165480"/>
                  </a:lnTo>
                  <a:lnTo>
                    <a:pt x="1825221" y="1166206"/>
                  </a:lnTo>
                  <a:lnTo>
                    <a:pt x="1825221" y="1166931"/>
                  </a:lnTo>
                  <a:lnTo>
                    <a:pt x="1825221" y="1167654"/>
                  </a:lnTo>
                  <a:lnTo>
                    <a:pt x="1825221" y="1168375"/>
                  </a:lnTo>
                  <a:lnTo>
                    <a:pt x="1825221" y="1169094"/>
                  </a:lnTo>
                  <a:lnTo>
                    <a:pt x="1825221" y="1169812"/>
                  </a:lnTo>
                  <a:lnTo>
                    <a:pt x="1825221" y="1170527"/>
                  </a:lnTo>
                  <a:lnTo>
                    <a:pt x="1825221" y="1171241"/>
                  </a:lnTo>
                  <a:lnTo>
                    <a:pt x="1825221" y="1171953"/>
                  </a:lnTo>
                  <a:lnTo>
                    <a:pt x="1825221" y="1172664"/>
                  </a:lnTo>
                  <a:lnTo>
                    <a:pt x="1825221" y="1173372"/>
                  </a:lnTo>
                  <a:lnTo>
                    <a:pt x="1828704" y="1172465"/>
                  </a:lnTo>
                  <a:lnTo>
                    <a:pt x="1832187" y="1171558"/>
                  </a:lnTo>
                  <a:lnTo>
                    <a:pt x="1835671" y="1170652"/>
                  </a:lnTo>
                  <a:lnTo>
                    <a:pt x="1839154" y="1169747"/>
                  </a:lnTo>
                  <a:lnTo>
                    <a:pt x="1839154" y="1170457"/>
                  </a:lnTo>
                  <a:lnTo>
                    <a:pt x="1842637" y="1169553"/>
                  </a:lnTo>
                  <a:lnTo>
                    <a:pt x="1846120" y="1168649"/>
                  </a:lnTo>
                  <a:lnTo>
                    <a:pt x="1849604" y="1167746"/>
                  </a:lnTo>
                  <a:lnTo>
                    <a:pt x="1853087" y="1166844"/>
                  </a:lnTo>
                  <a:lnTo>
                    <a:pt x="1856570" y="1165942"/>
                  </a:lnTo>
                  <a:lnTo>
                    <a:pt x="1860053" y="1165041"/>
                  </a:lnTo>
                  <a:lnTo>
                    <a:pt x="1863537" y="1164140"/>
                  </a:lnTo>
                  <a:lnTo>
                    <a:pt x="1867020" y="1163240"/>
                  </a:lnTo>
                  <a:lnTo>
                    <a:pt x="1870503" y="1162340"/>
                  </a:lnTo>
                  <a:lnTo>
                    <a:pt x="1873986" y="1161441"/>
                  </a:lnTo>
                  <a:lnTo>
                    <a:pt x="1877470" y="1160543"/>
                  </a:lnTo>
                  <a:lnTo>
                    <a:pt x="1880953" y="1159645"/>
                  </a:lnTo>
                  <a:lnTo>
                    <a:pt x="1880953" y="1160364"/>
                  </a:lnTo>
                  <a:lnTo>
                    <a:pt x="1880953" y="1161082"/>
                  </a:lnTo>
                  <a:lnTo>
                    <a:pt x="1880953" y="1161798"/>
                  </a:lnTo>
                  <a:lnTo>
                    <a:pt x="1880953" y="1162512"/>
                  </a:lnTo>
                  <a:lnTo>
                    <a:pt x="1880953" y="1163224"/>
                  </a:lnTo>
                  <a:lnTo>
                    <a:pt x="1880953" y="1163935"/>
                  </a:lnTo>
                  <a:lnTo>
                    <a:pt x="1880953" y="1164643"/>
                  </a:lnTo>
                  <a:lnTo>
                    <a:pt x="1880953" y="1165351"/>
                  </a:lnTo>
                  <a:lnTo>
                    <a:pt x="1884436" y="1164460"/>
                  </a:lnTo>
                  <a:lnTo>
                    <a:pt x="1887919" y="1163570"/>
                  </a:lnTo>
                  <a:lnTo>
                    <a:pt x="1891403" y="1162681"/>
                  </a:lnTo>
                  <a:lnTo>
                    <a:pt x="1894886" y="1161792"/>
                  </a:lnTo>
                  <a:lnTo>
                    <a:pt x="1894886" y="1162501"/>
                  </a:lnTo>
                  <a:lnTo>
                    <a:pt x="1894886" y="1163208"/>
                  </a:lnTo>
                  <a:lnTo>
                    <a:pt x="1894886" y="1163914"/>
                  </a:lnTo>
                  <a:lnTo>
                    <a:pt x="1898369" y="1163028"/>
                  </a:lnTo>
                  <a:lnTo>
                    <a:pt x="1901852" y="1162143"/>
                  </a:lnTo>
                  <a:lnTo>
                    <a:pt x="1905336" y="1161259"/>
                  </a:lnTo>
                  <a:lnTo>
                    <a:pt x="1908819" y="1160375"/>
                  </a:lnTo>
                  <a:lnTo>
                    <a:pt x="1908819" y="1161082"/>
                  </a:lnTo>
                  <a:lnTo>
                    <a:pt x="1908819" y="1161787"/>
                  </a:lnTo>
                  <a:lnTo>
                    <a:pt x="1912302" y="1160906"/>
                  </a:lnTo>
                  <a:lnTo>
                    <a:pt x="1915785" y="1160024"/>
                  </a:lnTo>
                  <a:lnTo>
                    <a:pt x="1919269" y="1159144"/>
                  </a:lnTo>
                  <a:lnTo>
                    <a:pt x="1922752" y="1158264"/>
                  </a:lnTo>
                  <a:lnTo>
                    <a:pt x="1922752" y="1158971"/>
                  </a:lnTo>
                  <a:lnTo>
                    <a:pt x="1926235" y="1158092"/>
                  </a:lnTo>
                  <a:lnTo>
                    <a:pt x="1929718" y="1157214"/>
                  </a:lnTo>
                  <a:lnTo>
                    <a:pt x="1933202" y="1156336"/>
                  </a:lnTo>
                  <a:lnTo>
                    <a:pt x="1936685" y="1155459"/>
                  </a:lnTo>
                  <a:lnTo>
                    <a:pt x="1936685" y="1156168"/>
                  </a:lnTo>
                  <a:lnTo>
                    <a:pt x="1936685" y="1156875"/>
                  </a:lnTo>
                  <a:lnTo>
                    <a:pt x="1936685" y="1157580"/>
                  </a:lnTo>
                  <a:lnTo>
                    <a:pt x="1936685" y="1158284"/>
                  </a:lnTo>
                  <a:lnTo>
                    <a:pt x="1936685" y="1158986"/>
                  </a:lnTo>
                  <a:lnTo>
                    <a:pt x="1936685" y="1159686"/>
                  </a:lnTo>
                  <a:lnTo>
                    <a:pt x="1936685" y="1160385"/>
                  </a:lnTo>
                  <a:lnTo>
                    <a:pt x="1936685" y="1161082"/>
                  </a:lnTo>
                  <a:lnTo>
                    <a:pt x="1940168" y="1160212"/>
                  </a:lnTo>
                  <a:lnTo>
                    <a:pt x="1943651" y="1159343"/>
                  </a:lnTo>
                  <a:lnTo>
                    <a:pt x="1947135" y="1158474"/>
                  </a:lnTo>
                  <a:lnTo>
                    <a:pt x="1950618" y="1157606"/>
                  </a:lnTo>
                  <a:lnTo>
                    <a:pt x="1954101" y="1156738"/>
                  </a:lnTo>
                  <a:lnTo>
                    <a:pt x="1957584" y="1155870"/>
                  </a:lnTo>
                  <a:lnTo>
                    <a:pt x="1961068" y="1155004"/>
                  </a:lnTo>
                  <a:lnTo>
                    <a:pt x="1964551" y="1157630"/>
                  </a:lnTo>
                  <a:lnTo>
                    <a:pt x="1968034" y="1156769"/>
                  </a:lnTo>
                  <a:lnTo>
                    <a:pt x="1971517" y="1155908"/>
                  </a:lnTo>
                  <a:lnTo>
                    <a:pt x="1975001" y="1155047"/>
                  </a:lnTo>
                  <a:lnTo>
                    <a:pt x="1978484" y="1154884"/>
                  </a:lnTo>
                  <a:lnTo>
                    <a:pt x="1981967" y="1154025"/>
                  </a:lnTo>
                  <a:lnTo>
                    <a:pt x="1985450" y="1153167"/>
                  </a:lnTo>
                  <a:lnTo>
                    <a:pt x="1988934" y="1152309"/>
                  </a:lnTo>
                  <a:lnTo>
                    <a:pt x="1992417" y="1151452"/>
                  </a:lnTo>
                  <a:lnTo>
                    <a:pt x="1995900" y="1150595"/>
                  </a:lnTo>
                  <a:lnTo>
                    <a:pt x="1999383" y="1149739"/>
                  </a:lnTo>
                  <a:lnTo>
                    <a:pt x="2002867" y="1148883"/>
                  </a:lnTo>
                  <a:lnTo>
                    <a:pt x="2006350" y="1148028"/>
                  </a:lnTo>
                  <a:lnTo>
                    <a:pt x="2009833" y="1147174"/>
                  </a:lnTo>
                  <a:lnTo>
                    <a:pt x="2013316" y="1146319"/>
                  </a:lnTo>
                  <a:lnTo>
                    <a:pt x="2016799" y="1145466"/>
                  </a:lnTo>
                  <a:lnTo>
                    <a:pt x="2020283" y="1144613"/>
                  </a:lnTo>
                  <a:lnTo>
                    <a:pt x="2020283" y="1145317"/>
                  </a:lnTo>
                  <a:lnTo>
                    <a:pt x="2020283" y="1146021"/>
                  </a:lnTo>
                  <a:lnTo>
                    <a:pt x="2020283" y="1146722"/>
                  </a:lnTo>
                  <a:lnTo>
                    <a:pt x="2023766" y="1145872"/>
                  </a:lnTo>
                  <a:lnTo>
                    <a:pt x="2027249" y="1145022"/>
                  </a:lnTo>
                  <a:lnTo>
                    <a:pt x="2030732" y="1144173"/>
                  </a:lnTo>
                  <a:lnTo>
                    <a:pt x="2034216" y="1143324"/>
                  </a:lnTo>
                  <a:lnTo>
                    <a:pt x="2034216" y="1144027"/>
                  </a:lnTo>
                  <a:lnTo>
                    <a:pt x="2034216" y="1144729"/>
                  </a:lnTo>
                  <a:lnTo>
                    <a:pt x="2037699" y="1143882"/>
                  </a:lnTo>
                  <a:lnTo>
                    <a:pt x="2041182" y="1143036"/>
                  </a:lnTo>
                  <a:lnTo>
                    <a:pt x="2044665" y="1142190"/>
                  </a:lnTo>
                  <a:lnTo>
                    <a:pt x="2048149" y="1141345"/>
                  </a:lnTo>
                  <a:lnTo>
                    <a:pt x="2048149" y="1142048"/>
                  </a:lnTo>
                  <a:lnTo>
                    <a:pt x="2048149" y="1142749"/>
                  </a:lnTo>
                  <a:lnTo>
                    <a:pt x="2048149" y="1143449"/>
                  </a:lnTo>
                  <a:lnTo>
                    <a:pt x="2048149" y="1144147"/>
                  </a:lnTo>
                  <a:lnTo>
                    <a:pt x="2048149" y="1144843"/>
                  </a:lnTo>
                  <a:lnTo>
                    <a:pt x="2048149" y="1145538"/>
                  </a:lnTo>
                  <a:lnTo>
                    <a:pt x="2048149" y="1146231"/>
                  </a:lnTo>
                  <a:lnTo>
                    <a:pt x="2048149" y="1146922"/>
                  </a:lnTo>
                  <a:lnTo>
                    <a:pt x="2048149" y="1147612"/>
                  </a:lnTo>
                  <a:lnTo>
                    <a:pt x="2048149" y="1148300"/>
                  </a:lnTo>
                  <a:lnTo>
                    <a:pt x="2048149" y="1148987"/>
                  </a:lnTo>
                  <a:lnTo>
                    <a:pt x="2048149" y="1149672"/>
                  </a:lnTo>
                  <a:lnTo>
                    <a:pt x="2048149" y="1150356"/>
                  </a:lnTo>
                  <a:lnTo>
                    <a:pt x="2051632" y="1149521"/>
                  </a:lnTo>
                  <a:lnTo>
                    <a:pt x="2055115" y="1148687"/>
                  </a:lnTo>
                  <a:lnTo>
                    <a:pt x="2058598" y="1147853"/>
                  </a:lnTo>
                  <a:lnTo>
                    <a:pt x="2062082" y="1147020"/>
                  </a:lnTo>
                  <a:lnTo>
                    <a:pt x="2062082" y="1147705"/>
                  </a:lnTo>
                  <a:lnTo>
                    <a:pt x="2065565" y="1146873"/>
                  </a:lnTo>
                  <a:lnTo>
                    <a:pt x="2069048" y="1146042"/>
                  </a:lnTo>
                  <a:lnTo>
                    <a:pt x="2072531" y="1145211"/>
                  </a:lnTo>
                  <a:lnTo>
                    <a:pt x="2076015" y="1144380"/>
                  </a:lnTo>
                  <a:lnTo>
                    <a:pt x="2076015" y="1145067"/>
                  </a:lnTo>
                  <a:lnTo>
                    <a:pt x="2076015" y="1145752"/>
                  </a:lnTo>
                  <a:lnTo>
                    <a:pt x="2076015" y="1146435"/>
                  </a:lnTo>
                  <a:lnTo>
                    <a:pt x="2076015" y="1147117"/>
                  </a:lnTo>
                  <a:lnTo>
                    <a:pt x="2076015" y="1147797"/>
                  </a:lnTo>
                  <a:lnTo>
                    <a:pt x="2079498" y="1147141"/>
                  </a:lnTo>
                  <a:lnTo>
                    <a:pt x="2082981" y="1146485"/>
                  </a:lnTo>
                  <a:lnTo>
                    <a:pt x="2086464" y="1145831"/>
                  </a:lnTo>
                  <a:lnTo>
                    <a:pt x="2089948" y="1145177"/>
                  </a:lnTo>
                  <a:lnTo>
                    <a:pt x="2093431" y="1144353"/>
                  </a:lnTo>
                  <a:lnTo>
                    <a:pt x="2096914" y="1143530"/>
                  </a:lnTo>
                  <a:lnTo>
                    <a:pt x="2100397" y="1142707"/>
                  </a:lnTo>
                  <a:lnTo>
                    <a:pt x="2103881" y="1141885"/>
                  </a:lnTo>
                  <a:lnTo>
                    <a:pt x="2103881" y="1142568"/>
                  </a:lnTo>
                  <a:lnTo>
                    <a:pt x="2103881" y="1143249"/>
                  </a:lnTo>
                  <a:lnTo>
                    <a:pt x="2103881" y="1143929"/>
                  </a:lnTo>
                  <a:lnTo>
                    <a:pt x="2103881" y="1144608"/>
                  </a:lnTo>
                  <a:lnTo>
                    <a:pt x="2103881" y="1145285"/>
                  </a:lnTo>
                  <a:lnTo>
                    <a:pt x="2103881" y="1145960"/>
                  </a:lnTo>
                  <a:lnTo>
                    <a:pt x="2103881" y="1146634"/>
                  </a:lnTo>
                  <a:lnTo>
                    <a:pt x="2103881" y="1147306"/>
                  </a:lnTo>
                  <a:lnTo>
                    <a:pt x="2103881" y="1147977"/>
                  </a:lnTo>
                  <a:lnTo>
                    <a:pt x="2103881" y="1148646"/>
                  </a:lnTo>
                  <a:lnTo>
                    <a:pt x="2103881" y="1149314"/>
                  </a:lnTo>
                  <a:lnTo>
                    <a:pt x="2103881" y="1149980"/>
                  </a:lnTo>
                  <a:lnTo>
                    <a:pt x="2103881" y="1150645"/>
                  </a:lnTo>
                  <a:lnTo>
                    <a:pt x="2107364" y="1149833"/>
                  </a:lnTo>
                  <a:lnTo>
                    <a:pt x="2110847" y="1149021"/>
                  </a:lnTo>
                  <a:lnTo>
                    <a:pt x="2114330" y="1148210"/>
                  </a:lnTo>
                  <a:lnTo>
                    <a:pt x="2117814" y="1147399"/>
                  </a:lnTo>
                  <a:lnTo>
                    <a:pt x="2117814" y="1148065"/>
                  </a:lnTo>
                  <a:lnTo>
                    <a:pt x="2117814" y="1148730"/>
                  </a:lnTo>
                  <a:lnTo>
                    <a:pt x="2117814" y="1149393"/>
                  </a:lnTo>
                  <a:lnTo>
                    <a:pt x="2117814" y="1150055"/>
                  </a:lnTo>
                  <a:lnTo>
                    <a:pt x="2117814" y="1150715"/>
                  </a:lnTo>
                  <a:lnTo>
                    <a:pt x="2117814" y="1151374"/>
                  </a:lnTo>
                  <a:lnTo>
                    <a:pt x="2117814" y="1152031"/>
                  </a:lnTo>
                  <a:lnTo>
                    <a:pt x="2117814" y="1152687"/>
                  </a:lnTo>
                  <a:lnTo>
                    <a:pt x="2117814" y="1153341"/>
                  </a:lnTo>
                  <a:lnTo>
                    <a:pt x="2117814" y="1153994"/>
                  </a:lnTo>
                  <a:lnTo>
                    <a:pt x="2117814" y="1154646"/>
                  </a:lnTo>
                  <a:lnTo>
                    <a:pt x="2117814" y="1155296"/>
                  </a:lnTo>
                  <a:lnTo>
                    <a:pt x="2117814" y="1155944"/>
                  </a:lnTo>
                  <a:lnTo>
                    <a:pt x="2117814" y="1156591"/>
                  </a:lnTo>
                  <a:lnTo>
                    <a:pt x="2117814" y="1157237"/>
                  </a:lnTo>
                  <a:lnTo>
                    <a:pt x="2121297" y="1156599"/>
                  </a:lnTo>
                  <a:lnTo>
                    <a:pt x="2124780" y="1155961"/>
                  </a:lnTo>
                  <a:lnTo>
                    <a:pt x="2128263" y="1155324"/>
                  </a:lnTo>
                  <a:lnTo>
                    <a:pt x="2131747" y="1154688"/>
                  </a:lnTo>
                  <a:lnTo>
                    <a:pt x="2131747" y="1155334"/>
                  </a:lnTo>
                  <a:lnTo>
                    <a:pt x="2131747" y="1155978"/>
                  </a:lnTo>
                  <a:lnTo>
                    <a:pt x="2135230" y="1155182"/>
                  </a:lnTo>
                  <a:lnTo>
                    <a:pt x="2138713" y="1154387"/>
                  </a:lnTo>
                  <a:lnTo>
                    <a:pt x="2142196" y="1153592"/>
                  </a:lnTo>
                  <a:lnTo>
                    <a:pt x="2145680" y="1152797"/>
                  </a:lnTo>
                  <a:lnTo>
                    <a:pt x="2149163" y="1152003"/>
                  </a:lnTo>
                  <a:lnTo>
                    <a:pt x="2152646" y="1151210"/>
                  </a:lnTo>
                  <a:lnTo>
                    <a:pt x="2156129" y="1150417"/>
                  </a:lnTo>
                  <a:lnTo>
                    <a:pt x="2159613" y="1149624"/>
                  </a:lnTo>
                  <a:lnTo>
                    <a:pt x="2159613" y="1150272"/>
                  </a:lnTo>
                  <a:lnTo>
                    <a:pt x="2159613" y="1150919"/>
                  </a:lnTo>
                  <a:lnTo>
                    <a:pt x="2159613" y="1151565"/>
                  </a:lnTo>
                  <a:lnTo>
                    <a:pt x="2159613" y="1152209"/>
                  </a:lnTo>
                  <a:lnTo>
                    <a:pt x="2159613" y="1152852"/>
                  </a:lnTo>
                  <a:lnTo>
                    <a:pt x="2159613" y="1153493"/>
                  </a:lnTo>
                  <a:lnTo>
                    <a:pt x="2159613" y="1154133"/>
                  </a:lnTo>
                  <a:lnTo>
                    <a:pt x="2159613" y="1154772"/>
                  </a:lnTo>
                  <a:lnTo>
                    <a:pt x="2159613" y="1155409"/>
                  </a:lnTo>
                  <a:lnTo>
                    <a:pt x="2159613" y="1156045"/>
                  </a:lnTo>
                  <a:lnTo>
                    <a:pt x="2159613" y="1156679"/>
                  </a:lnTo>
                  <a:lnTo>
                    <a:pt x="2159613" y="1157312"/>
                  </a:lnTo>
                  <a:lnTo>
                    <a:pt x="2159613" y="1157944"/>
                  </a:lnTo>
                  <a:lnTo>
                    <a:pt x="2163096" y="1157160"/>
                  </a:lnTo>
                  <a:lnTo>
                    <a:pt x="2166579" y="1156377"/>
                  </a:lnTo>
                  <a:lnTo>
                    <a:pt x="2170062" y="1155595"/>
                  </a:lnTo>
                  <a:lnTo>
                    <a:pt x="2173546" y="1154812"/>
                  </a:lnTo>
                  <a:lnTo>
                    <a:pt x="2173546" y="1155445"/>
                  </a:lnTo>
                  <a:lnTo>
                    <a:pt x="2177029" y="1154664"/>
                  </a:lnTo>
                  <a:lnTo>
                    <a:pt x="2180512" y="1153884"/>
                  </a:lnTo>
                  <a:lnTo>
                    <a:pt x="2183995" y="1153103"/>
                  </a:lnTo>
                  <a:lnTo>
                    <a:pt x="2187479" y="1152324"/>
                  </a:lnTo>
                  <a:lnTo>
                    <a:pt x="2187479" y="1152958"/>
                  </a:lnTo>
                  <a:lnTo>
                    <a:pt x="2187479" y="1153591"/>
                  </a:lnTo>
                  <a:lnTo>
                    <a:pt x="2187479" y="1154223"/>
                  </a:lnTo>
                  <a:lnTo>
                    <a:pt x="2187479" y="1154853"/>
                  </a:lnTo>
                  <a:lnTo>
                    <a:pt x="2187479" y="1155482"/>
                  </a:lnTo>
                  <a:lnTo>
                    <a:pt x="2187479" y="1156109"/>
                  </a:lnTo>
                  <a:lnTo>
                    <a:pt x="2187479" y="1156736"/>
                  </a:lnTo>
                  <a:lnTo>
                    <a:pt x="2187479" y="1157360"/>
                  </a:lnTo>
                  <a:lnTo>
                    <a:pt x="2187479" y="1157984"/>
                  </a:lnTo>
                  <a:lnTo>
                    <a:pt x="2190962" y="1157211"/>
                  </a:lnTo>
                  <a:lnTo>
                    <a:pt x="2194445" y="1156437"/>
                  </a:lnTo>
                  <a:lnTo>
                    <a:pt x="2197928" y="1155665"/>
                  </a:lnTo>
                  <a:lnTo>
                    <a:pt x="2201412" y="1154893"/>
                  </a:lnTo>
                  <a:lnTo>
                    <a:pt x="2204895" y="1154121"/>
                  </a:lnTo>
                  <a:lnTo>
                    <a:pt x="2208378" y="1153350"/>
                  </a:lnTo>
                  <a:lnTo>
                    <a:pt x="2211861" y="1152579"/>
                  </a:lnTo>
                  <a:lnTo>
                    <a:pt x="2215345" y="1151808"/>
                  </a:lnTo>
                  <a:lnTo>
                    <a:pt x="2215345" y="1152435"/>
                  </a:lnTo>
                  <a:lnTo>
                    <a:pt x="2215345" y="1153062"/>
                  </a:lnTo>
                  <a:lnTo>
                    <a:pt x="2215345" y="1153686"/>
                  </a:lnTo>
                  <a:lnTo>
                    <a:pt x="2215345" y="1154310"/>
                  </a:lnTo>
                  <a:lnTo>
                    <a:pt x="2215345" y="1154932"/>
                  </a:lnTo>
                  <a:lnTo>
                    <a:pt x="2215345" y="1155553"/>
                  </a:lnTo>
                  <a:lnTo>
                    <a:pt x="2215345" y="1156172"/>
                  </a:lnTo>
                  <a:lnTo>
                    <a:pt x="2215345" y="1156791"/>
                  </a:lnTo>
                  <a:lnTo>
                    <a:pt x="2215345" y="1157408"/>
                  </a:lnTo>
                  <a:lnTo>
                    <a:pt x="2215345" y="1158023"/>
                  </a:lnTo>
                  <a:lnTo>
                    <a:pt x="2215345" y="1158637"/>
                  </a:lnTo>
                  <a:lnTo>
                    <a:pt x="2215345" y="1159250"/>
                  </a:lnTo>
                  <a:lnTo>
                    <a:pt x="2215345" y="1159862"/>
                  </a:lnTo>
                  <a:lnTo>
                    <a:pt x="2215345" y="1160473"/>
                  </a:lnTo>
                  <a:lnTo>
                    <a:pt x="2215345" y="1161082"/>
                  </a:lnTo>
                  <a:lnTo>
                    <a:pt x="2215345" y="1161690"/>
                  </a:lnTo>
                  <a:lnTo>
                    <a:pt x="2215345" y="1162296"/>
                  </a:lnTo>
                  <a:lnTo>
                    <a:pt x="2215345" y="1162902"/>
                  </a:lnTo>
                  <a:lnTo>
                    <a:pt x="2215345" y="1163506"/>
                  </a:lnTo>
                  <a:lnTo>
                    <a:pt x="2215345" y="1164109"/>
                  </a:lnTo>
                  <a:lnTo>
                    <a:pt x="2215345" y="1164710"/>
                  </a:lnTo>
                  <a:lnTo>
                    <a:pt x="2218828" y="1163954"/>
                  </a:lnTo>
                  <a:lnTo>
                    <a:pt x="2222311" y="1163197"/>
                  </a:lnTo>
                  <a:lnTo>
                    <a:pt x="2225794" y="1162441"/>
                  </a:lnTo>
                  <a:lnTo>
                    <a:pt x="2229278" y="1161686"/>
                  </a:lnTo>
                  <a:lnTo>
                    <a:pt x="2229278" y="1162289"/>
                  </a:lnTo>
                  <a:lnTo>
                    <a:pt x="2232761" y="1161685"/>
                  </a:lnTo>
                  <a:lnTo>
                    <a:pt x="2236244" y="1161082"/>
                  </a:lnTo>
                  <a:lnTo>
                    <a:pt x="2239727" y="1160479"/>
                  </a:lnTo>
                  <a:lnTo>
                    <a:pt x="2243211" y="1159877"/>
                  </a:lnTo>
                  <a:lnTo>
                    <a:pt x="2243211" y="1160480"/>
                  </a:lnTo>
                  <a:lnTo>
                    <a:pt x="2243211" y="1161082"/>
                  </a:lnTo>
                  <a:lnTo>
                    <a:pt x="2243211" y="1161682"/>
                  </a:lnTo>
                  <a:lnTo>
                    <a:pt x="2246694" y="1160932"/>
                  </a:lnTo>
                  <a:lnTo>
                    <a:pt x="2250177" y="1160182"/>
                  </a:lnTo>
                  <a:lnTo>
                    <a:pt x="2253660" y="1159432"/>
                  </a:lnTo>
                  <a:lnTo>
                    <a:pt x="2257144" y="1158683"/>
                  </a:lnTo>
                  <a:lnTo>
                    <a:pt x="2257144" y="1159284"/>
                  </a:lnTo>
                  <a:lnTo>
                    <a:pt x="2257144" y="1159885"/>
                  </a:lnTo>
                  <a:lnTo>
                    <a:pt x="2260627" y="1159137"/>
                  </a:lnTo>
                  <a:lnTo>
                    <a:pt x="2264110" y="1158390"/>
                  </a:lnTo>
                  <a:lnTo>
                    <a:pt x="2267593" y="1157643"/>
                  </a:lnTo>
                  <a:lnTo>
                    <a:pt x="2271077" y="1156897"/>
                  </a:lnTo>
                  <a:lnTo>
                    <a:pt x="2271077" y="1157498"/>
                  </a:lnTo>
                  <a:lnTo>
                    <a:pt x="2271077" y="1158099"/>
                  </a:lnTo>
                  <a:lnTo>
                    <a:pt x="2274560" y="1157354"/>
                  </a:lnTo>
                  <a:lnTo>
                    <a:pt x="2278043" y="1156609"/>
                  </a:lnTo>
                  <a:lnTo>
                    <a:pt x="2281526" y="1155865"/>
                  </a:lnTo>
                  <a:lnTo>
                    <a:pt x="2285010" y="1155121"/>
                  </a:lnTo>
                  <a:lnTo>
                    <a:pt x="2285010" y="1155723"/>
                  </a:lnTo>
                  <a:lnTo>
                    <a:pt x="2285010" y="1156323"/>
                  </a:lnTo>
                  <a:lnTo>
                    <a:pt x="2285010" y="1156922"/>
                  </a:lnTo>
                  <a:lnTo>
                    <a:pt x="2285010" y="1157520"/>
                  </a:lnTo>
                  <a:lnTo>
                    <a:pt x="2285010" y="1158117"/>
                  </a:lnTo>
                  <a:lnTo>
                    <a:pt x="2285010" y="1158712"/>
                  </a:lnTo>
                  <a:lnTo>
                    <a:pt x="2285010" y="1159306"/>
                  </a:lnTo>
                  <a:lnTo>
                    <a:pt x="2285010" y="1159899"/>
                  </a:lnTo>
                  <a:lnTo>
                    <a:pt x="2285010" y="1160491"/>
                  </a:lnTo>
                  <a:lnTo>
                    <a:pt x="2285010" y="1161082"/>
                  </a:lnTo>
                  <a:lnTo>
                    <a:pt x="2285010" y="1161671"/>
                  </a:lnTo>
                  <a:lnTo>
                    <a:pt x="2288493" y="1160935"/>
                  </a:lnTo>
                  <a:lnTo>
                    <a:pt x="2291976" y="1160198"/>
                  </a:lnTo>
                  <a:lnTo>
                    <a:pt x="2295459" y="1159462"/>
                  </a:lnTo>
                  <a:lnTo>
                    <a:pt x="2298942" y="1158727"/>
                  </a:lnTo>
                  <a:lnTo>
                    <a:pt x="2298942" y="1159317"/>
                  </a:lnTo>
                  <a:lnTo>
                    <a:pt x="2302426" y="1158730"/>
                  </a:lnTo>
                  <a:lnTo>
                    <a:pt x="2305909" y="1158144"/>
                  </a:lnTo>
                  <a:lnTo>
                    <a:pt x="2309392" y="1157558"/>
                  </a:lnTo>
                  <a:lnTo>
                    <a:pt x="2312875" y="1156973"/>
                  </a:lnTo>
                  <a:lnTo>
                    <a:pt x="2312875" y="1157563"/>
                  </a:lnTo>
                  <a:lnTo>
                    <a:pt x="2312875" y="1158153"/>
                  </a:lnTo>
                  <a:lnTo>
                    <a:pt x="2312875" y="1158741"/>
                  </a:lnTo>
                  <a:lnTo>
                    <a:pt x="2312875" y="1159328"/>
                  </a:lnTo>
                  <a:lnTo>
                    <a:pt x="2312875" y="1159914"/>
                  </a:lnTo>
                  <a:lnTo>
                    <a:pt x="2312875" y="1160498"/>
                  </a:lnTo>
                  <a:lnTo>
                    <a:pt x="2312875" y="1161082"/>
                  </a:lnTo>
                  <a:lnTo>
                    <a:pt x="2316359" y="1160353"/>
                  </a:lnTo>
                  <a:lnTo>
                    <a:pt x="2319842" y="1159625"/>
                  </a:lnTo>
                  <a:lnTo>
                    <a:pt x="2323325" y="1158898"/>
                  </a:lnTo>
                  <a:lnTo>
                    <a:pt x="2326808" y="1158170"/>
                  </a:lnTo>
                  <a:lnTo>
                    <a:pt x="2326808" y="1158755"/>
                  </a:lnTo>
                  <a:lnTo>
                    <a:pt x="2326808" y="1159338"/>
                  </a:lnTo>
                  <a:lnTo>
                    <a:pt x="2326808" y="1159921"/>
                  </a:lnTo>
                  <a:lnTo>
                    <a:pt x="2326808" y="1160502"/>
                  </a:lnTo>
                  <a:lnTo>
                    <a:pt x="2326808" y="1161082"/>
                  </a:lnTo>
                  <a:lnTo>
                    <a:pt x="2326808" y="1161661"/>
                  </a:lnTo>
                  <a:lnTo>
                    <a:pt x="2326808" y="1162238"/>
                  </a:lnTo>
                  <a:lnTo>
                    <a:pt x="2326808" y="1162815"/>
                  </a:lnTo>
                  <a:lnTo>
                    <a:pt x="2326808" y="1163390"/>
                  </a:lnTo>
                  <a:lnTo>
                    <a:pt x="2326808" y="1163964"/>
                  </a:lnTo>
                  <a:lnTo>
                    <a:pt x="2330292" y="1163243"/>
                  </a:lnTo>
                  <a:lnTo>
                    <a:pt x="2333775" y="1162522"/>
                  </a:lnTo>
                  <a:lnTo>
                    <a:pt x="2337258" y="1161802"/>
                  </a:lnTo>
                  <a:lnTo>
                    <a:pt x="2340741" y="1161082"/>
                  </a:lnTo>
                  <a:lnTo>
                    <a:pt x="2340741" y="1161657"/>
                  </a:lnTo>
                  <a:lnTo>
                    <a:pt x="2340741" y="1162231"/>
                  </a:lnTo>
                  <a:lnTo>
                    <a:pt x="2340741" y="1162804"/>
                  </a:lnTo>
                  <a:lnTo>
                    <a:pt x="2344225" y="1162086"/>
                  </a:lnTo>
                  <a:lnTo>
                    <a:pt x="2347708" y="1161369"/>
                  </a:lnTo>
                  <a:lnTo>
                    <a:pt x="2351191" y="1160651"/>
                  </a:lnTo>
                  <a:lnTo>
                    <a:pt x="2354674" y="1159935"/>
                  </a:lnTo>
                  <a:lnTo>
                    <a:pt x="2354674" y="1160509"/>
                  </a:lnTo>
                  <a:lnTo>
                    <a:pt x="2354674" y="1161082"/>
                  </a:lnTo>
                  <a:lnTo>
                    <a:pt x="2358158" y="1160366"/>
                  </a:lnTo>
                  <a:lnTo>
                    <a:pt x="2361641" y="1159651"/>
                  </a:lnTo>
                  <a:lnTo>
                    <a:pt x="2365124" y="1158936"/>
                  </a:lnTo>
                  <a:lnTo>
                    <a:pt x="2368607" y="1158222"/>
                  </a:lnTo>
                  <a:lnTo>
                    <a:pt x="2368607" y="1158796"/>
                  </a:lnTo>
                  <a:lnTo>
                    <a:pt x="2368607" y="1159369"/>
                  </a:lnTo>
                  <a:lnTo>
                    <a:pt x="2368607" y="1159941"/>
                  </a:lnTo>
                  <a:lnTo>
                    <a:pt x="2368607" y="1160512"/>
                  </a:lnTo>
                  <a:lnTo>
                    <a:pt x="2368607" y="1161082"/>
                  </a:lnTo>
                  <a:lnTo>
                    <a:pt x="2368607" y="1161650"/>
                  </a:lnTo>
                  <a:lnTo>
                    <a:pt x="2372091" y="1160940"/>
                  </a:lnTo>
                  <a:lnTo>
                    <a:pt x="2375574" y="1160229"/>
                  </a:lnTo>
                  <a:lnTo>
                    <a:pt x="2379057" y="1159519"/>
                  </a:lnTo>
                  <a:lnTo>
                    <a:pt x="2382540" y="1158810"/>
                  </a:lnTo>
                  <a:lnTo>
                    <a:pt x="2382540" y="1159379"/>
                  </a:lnTo>
                  <a:lnTo>
                    <a:pt x="2382540" y="1159948"/>
                  </a:lnTo>
                  <a:lnTo>
                    <a:pt x="2382540" y="1160515"/>
                  </a:lnTo>
                  <a:lnTo>
                    <a:pt x="2382540" y="1161082"/>
                  </a:lnTo>
                  <a:lnTo>
                    <a:pt x="2382540" y="1161647"/>
                  </a:lnTo>
                  <a:lnTo>
                    <a:pt x="2382540" y="1162211"/>
                  </a:lnTo>
                  <a:lnTo>
                    <a:pt x="2382540" y="1162774"/>
                  </a:lnTo>
                  <a:lnTo>
                    <a:pt x="2382540" y="1163336"/>
                  </a:lnTo>
                  <a:lnTo>
                    <a:pt x="2382540" y="1163897"/>
                  </a:lnTo>
                  <a:lnTo>
                    <a:pt x="2382540" y="1164457"/>
                  </a:lnTo>
                  <a:lnTo>
                    <a:pt x="2382540" y="1165016"/>
                  </a:lnTo>
                  <a:lnTo>
                    <a:pt x="2382540" y="1165573"/>
                  </a:lnTo>
                  <a:lnTo>
                    <a:pt x="2382540" y="1166130"/>
                  </a:lnTo>
                  <a:lnTo>
                    <a:pt x="2382540" y="1166685"/>
                  </a:lnTo>
                  <a:lnTo>
                    <a:pt x="2382540" y="1167240"/>
                  </a:lnTo>
                  <a:lnTo>
                    <a:pt x="2382540" y="1167793"/>
                  </a:lnTo>
                  <a:lnTo>
                    <a:pt x="2382540" y="1168346"/>
                  </a:lnTo>
                  <a:lnTo>
                    <a:pt x="2382540" y="1168897"/>
                  </a:lnTo>
                  <a:lnTo>
                    <a:pt x="2382540" y="1169447"/>
                  </a:lnTo>
                  <a:lnTo>
                    <a:pt x="2386024" y="1168748"/>
                  </a:lnTo>
                  <a:lnTo>
                    <a:pt x="2389507" y="1168049"/>
                  </a:lnTo>
                  <a:lnTo>
                    <a:pt x="2392990" y="1167351"/>
                  </a:lnTo>
                  <a:lnTo>
                    <a:pt x="2396473" y="1166653"/>
                  </a:lnTo>
                  <a:lnTo>
                    <a:pt x="2399957" y="1165956"/>
                  </a:lnTo>
                  <a:lnTo>
                    <a:pt x="2403440" y="1165258"/>
                  </a:lnTo>
                  <a:lnTo>
                    <a:pt x="2406923" y="1164561"/>
                  </a:lnTo>
                  <a:lnTo>
                    <a:pt x="2410406" y="1163865"/>
                  </a:lnTo>
                  <a:lnTo>
                    <a:pt x="2413890" y="1163169"/>
                  </a:lnTo>
                  <a:lnTo>
                    <a:pt x="2417373" y="1162473"/>
                  </a:lnTo>
                  <a:lnTo>
                    <a:pt x="2420856" y="1161777"/>
                  </a:lnTo>
                  <a:lnTo>
                    <a:pt x="2424339" y="1169305"/>
                  </a:lnTo>
                  <a:lnTo>
                    <a:pt x="2427823" y="1168618"/>
                  </a:lnTo>
                  <a:lnTo>
                    <a:pt x="2431306" y="1167931"/>
                  </a:lnTo>
                  <a:lnTo>
                    <a:pt x="2434789" y="1167245"/>
                  </a:lnTo>
                  <a:lnTo>
                    <a:pt x="2438272" y="1166559"/>
                  </a:lnTo>
                  <a:lnTo>
                    <a:pt x="2441756" y="1165873"/>
                  </a:lnTo>
                  <a:lnTo>
                    <a:pt x="2445239" y="1165187"/>
                  </a:lnTo>
                  <a:lnTo>
                    <a:pt x="2448722" y="1164502"/>
                  </a:lnTo>
                  <a:lnTo>
                    <a:pt x="2452205" y="1163818"/>
                  </a:lnTo>
                  <a:lnTo>
                    <a:pt x="2452205" y="1164362"/>
                  </a:lnTo>
                  <a:lnTo>
                    <a:pt x="2452205" y="1164905"/>
                  </a:lnTo>
                  <a:lnTo>
                    <a:pt x="2452205" y="1165447"/>
                  </a:lnTo>
                  <a:lnTo>
                    <a:pt x="2452205" y="1165988"/>
                  </a:lnTo>
                  <a:lnTo>
                    <a:pt x="2452205" y="1166528"/>
                  </a:lnTo>
                  <a:lnTo>
                    <a:pt x="2455689" y="1165846"/>
                  </a:lnTo>
                  <a:lnTo>
                    <a:pt x="2459172" y="1165164"/>
                  </a:lnTo>
                  <a:lnTo>
                    <a:pt x="2462655" y="1164483"/>
                  </a:lnTo>
                  <a:lnTo>
                    <a:pt x="2466138" y="1163802"/>
                  </a:lnTo>
                  <a:lnTo>
                    <a:pt x="2469622" y="1163257"/>
                  </a:lnTo>
                  <a:lnTo>
                    <a:pt x="2473105" y="1162713"/>
                  </a:lnTo>
                  <a:lnTo>
                    <a:pt x="2476588" y="1162168"/>
                  </a:lnTo>
                  <a:lnTo>
                    <a:pt x="2480071" y="1161625"/>
                  </a:lnTo>
                  <a:lnTo>
                    <a:pt x="2480071" y="1162167"/>
                  </a:lnTo>
                  <a:lnTo>
                    <a:pt x="2480071" y="1162708"/>
                  </a:lnTo>
                  <a:lnTo>
                    <a:pt x="2480071" y="1163248"/>
                  </a:lnTo>
                  <a:lnTo>
                    <a:pt x="2483555" y="1162571"/>
                  </a:lnTo>
                  <a:lnTo>
                    <a:pt x="2487038" y="1161894"/>
                  </a:lnTo>
                  <a:lnTo>
                    <a:pt x="2490521" y="1161217"/>
                  </a:lnTo>
                  <a:lnTo>
                    <a:pt x="2494004" y="1160541"/>
                  </a:lnTo>
                  <a:lnTo>
                    <a:pt x="2497488" y="1159865"/>
                  </a:lnTo>
                  <a:lnTo>
                    <a:pt x="2500971" y="1159189"/>
                  </a:lnTo>
                  <a:lnTo>
                    <a:pt x="2504454" y="1158514"/>
                  </a:lnTo>
                  <a:lnTo>
                    <a:pt x="2507937" y="1157839"/>
                  </a:lnTo>
                  <a:lnTo>
                    <a:pt x="2507937" y="1158382"/>
                  </a:lnTo>
                  <a:lnTo>
                    <a:pt x="2507937" y="1158924"/>
                  </a:lnTo>
                  <a:lnTo>
                    <a:pt x="2507937" y="1159465"/>
                  </a:lnTo>
                  <a:lnTo>
                    <a:pt x="2507937" y="1160005"/>
                  </a:lnTo>
                  <a:lnTo>
                    <a:pt x="2511421" y="1159332"/>
                  </a:lnTo>
                  <a:lnTo>
                    <a:pt x="2514904" y="1158660"/>
                  </a:lnTo>
                  <a:lnTo>
                    <a:pt x="2518387" y="1157987"/>
                  </a:lnTo>
                  <a:lnTo>
                    <a:pt x="2521870" y="1157316"/>
                  </a:lnTo>
                  <a:lnTo>
                    <a:pt x="2521870" y="1157857"/>
                  </a:lnTo>
                  <a:lnTo>
                    <a:pt x="2521870" y="1158397"/>
                  </a:lnTo>
                  <a:lnTo>
                    <a:pt x="2521870" y="1158936"/>
                  </a:lnTo>
                  <a:lnTo>
                    <a:pt x="2521870" y="1159474"/>
                  </a:lnTo>
                  <a:lnTo>
                    <a:pt x="2521870" y="1160011"/>
                  </a:lnTo>
                  <a:lnTo>
                    <a:pt x="2521870" y="1160547"/>
                  </a:lnTo>
                  <a:lnTo>
                    <a:pt x="2521870" y="1161082"/>
                  </a:lnTo>
                  <a:lnTo>
                    <a:pt x="2521870" y="1161616"/>
                  </a:lnTo>
                  <a:lnTo>
                    <a:pt x="2521870" y="1162149"/>
                  </a:lnTo>
                  <a:lnTo>
                    <a:pt x="2521870" y="1162681"/>
                  </a:lnTo>
                  <a:lnTo>
                    <a:pt x="2521870" y="1163212"/>
                  </a:lnTo>
                  <a:lnTo>
                    <a:pt x="2521870" y="1163742"/>
                  </a:lnTo>
                  <a:lnTo>
                    <a:pt x="2525354" y="1163209"/>
                  </a:lnTo>
                  <a:lnTo>
                    <a:pt x="2528837" y="1162677"/>
                  </a:lnTo>
                  <a:lnTo>
                    <a:pt x="2532320" y="1162145"/>
                  </a:lnTo>
                  <a:lnTo>
                    <a:pt x="2535803" y="1161613"/>
                  </a:lnTo>
                  <a:lnTo>
                    <a:pt x="2535803" y="1162143"/>
                  </a:lnTo>
                  <a:lnTo>
                    <a:pt x="2535803" y="1162672"/>
                  </a:lnTo>
                  <a:lnTo>
                    <a:pt x="2539287" y="1162009"/>
                  </a:lnTo>
                  <a:lnTo>
                    <a:pt x="2542770" y="1161347"/>
                  </a:lnTo>
                  <a:lnTo>
                    <a:pt x="2546253" y="1160684"/>
                  </a:lnTo>
                  <a:lnTo>
                    <a:pt x="2549736" y="1160022"/>
                  </a:lnTo>
                  <a:lnTo>
                    <a:pt x="2549736" y="1160553"/>
                  </a:lnTo>
                  <a:lnTo>
                    <a:pt x="2549736" y="1161082"/>
                  </a:lnTo>
                  <a:lnTo>
                    <a:pt x="2549736" y="1161610"/>
                  </a:lnTo>
                  <a:lnTo>
                    <a:pt x="2549736" y="1162137"/>
                  </a:lnTo>
                  <a:lnTo>
                    <a:pt x="2549736" y="1162664"/>
                  </a:lnTo>
                  <a:lnTo>
                    <a:pt x="2549736" y="1163189"/>
                  </a:lnTo>
                  <a:lnTo>
                    <a:pt x="2549736" y="1163713"/>
                  </a:lnTo>
                  <a:lnTo>
                    <a:pt x="2549736" y="1164237"/>
                  </a:lnTo>
                  <a:lnTo>
                    <a:pt x="2549736" y="1164759"/>
                  </a:lnTo>
                  <a:lnTo>
                    <a:pt x="2549736" y="1165281"/>
                  </a:lnTo>
                  <a:lnTo>
                    <a:pt x="2549736" y="1165802"/>
                  </a:lnTo>
                  <a:lnTo>
                    <a:pt x="2549736" y="1166321"/>
                  </a:lnTo>
                  <a:lnTo>
                    <a:pt x="2549736" y="1166840"/>
                  </a:lnTo>
                  <a:lnTo>
                    <a:pt x="2549736" y="1167358"/>
                  </a:lnTo>
                  <a:lnTo>
                    <a:pt x="2549736" y="1167875"/>
                  </a:lnTo>
                  <a:lnTo>
                    <a:pt x="2549736" y="1168391"/>
                  </a:lnTo>
                  <a:lnTo>
                    <a:pt x="2549736" y="1168906"/>
                  </a:lnTo>
                  <a:lnTo>
                    <a:pt x="2549736" y="1169420"/>
                  </a:lnTo>
                  <a:lnTo>
                    <a:pt x="2549736" y="1169933"/>
                  </a:lnTo>
                  <a:lnTo>
                    <a:pt x="2549736" y="1170445"/>
                  </a:lnTo>
                  <a:lnTo>
                    <a:pt x="2549736" y="1170957"/>
                  </a:lnTo>
                  <a:lnTo>
                    <a:pt x="2549736" y="1171467"/>
                  </a:lnTo>
                  <a:lnTo>
                    <a:pt x="2549736" y="1171977"/>
                  </a:lnTo>
                  <a:lnTo>
                    <a:pt x="2553220" y="1171326"/>
                  </a:lnTo>
                  <a:lnTo>
                    <a:pt x="2556703" y="1170675"/>
                  </a:lnTo>
                  <a:lnTo>
                    <a:pt x="2560186" y="1170025"/>
                  </a:lnTo>
                  <a:lnTo>
                    <a:pt x="2563669" y="1169375"/>
                  </a:lnTo>
                  <a:lnTo>
                    <a:pt x="2563669" y="1169886"/>
                  </a:lnTo>
                  <a:lnTo>
                    <a:pt x="2563669" y="1170395"/>
                  </a:lnTo>
                  <a:lnTo>
                    <a:pt x="2563669" y="1170904"/>
                  </a:lnTo>
                  <a:lnTo>
                    <a:pt x="2563669" y="1171412"/>
                  </a:lnTo>
                  <a:lnTo>
                    <a:pt x="2563669" y="1171919"/>
                  </a:lnTo>
                  <a:lnTo>
                    <a:pt x="2563669" y="1172425"/>
                  </a:lnTo>
                  <a:lnTo>
                    <a:pt x="2563669" y="1172930"/>
                  </a:lnTo>
                  <a:lnTo>
                    <a:pt x="2563669" y="1173434"/>
                  </a:lnTo>
                  <a:lnTo>
                    <a:pt x="2563669" y="1173937"/>
                  </a:lnTo>
                  <a:lnTo>
                    <a:pt x="2563669" y="1174439"/>
                  </a:lnTo>
                  <a:lnTo>
                    <a:pt x="2567153" y="1173794"/>
                  </a:lnTo>
                  <a:lnTo>
                    <a:pt x="2570636" y="1173150"/>
                  </a:lnTo>
                  <a:lnTo>
                    <a:pt x="2574119" y="1172505"/>
                  </a:lnTo>
                  <a:lnTo>
                    <a:pt x="2577602" y="1171861"/>
                  </a:lnTo>
                  <a:lnTo>
                    <a:pt x="2581085" y="1171217"/>
                  </a:lnTo>
                  <a:lnTo>
                    <a:pt x="2584569" y="1170574"/>
                  </a:lnTo>
                  <a:lnTo>
                    <a:pt x="2588052" y="1169930"/>
                  </a:lnTo>
                  <a:lnTo>
                    <a:pt x="2591535" y="1169287"/>
                  </a:lnTo>
                  <a:lnTo>
                    <a:pt x="2591535" y="1169793"/>
                  </a:lnTo>
                  <a:lnTo>
                    <a:pt x="2591535" y="1170297"/>
                  </a:lnTo>
                  <a:lnTo>
                    <a:pt x="2591535" y="1170800"/>
                  </a:lnTo>
                  <a:lnTo>
                    <a:pt x="2591535" y="1171303"/>
                  </a:lnTo>
                  <a:lnTo>
                    <a:pt x="2591535" y="1171804"/>
                  </a:lnTo>
                  <a:lnTo>
                    <a:pt x="2591535" y="1172305"/>
                  </a:lnTo>
                  <a:lnTo>
                    <a:pt x="2595018" y="1171665"/>
                  </a:lnTo>
                  <a:lnTo>
                    <a:pt x="2598502" y="1171025"/>
                  </a:lnTo>
                  <a:lnTo>
                    <a:pt x="2601985" y="1170386"/>
                  </a:lnTo>
                  <a:lnTo>
                    <a:pt x="2605468" y="1169747"/>
                  </a:lnTo>
                  <a:lnTo>
                    <a:pt x="2605468" y="1170248"/>
                  </a:lnTo>
                  <a:lnTo>
                    <a:pt x="2605468" y="1170749"/>
                  </a:lnTo>
                  <a:lnTo>
                    <a:pt x="2605468" y="1171249"/>
                  </a:lnTo>
                  <a:lnTo>
                    <a:pt x="2605468" y="1171748"/>
                  </a:lnTo>
                  <a:lnTo>
                    <a:pt x="2608951" y="1171111"/>
                  </a:lnTo>
                  <a:lnTo>
                    <a:pt x="2612435" y="1170474"/>
                  </a:lnTo>
                  <a:lnTo>
                    <a:pt x="2615918" y="1169838"/>
                  </a:lnTo>
                  <a:lnTo>
                    <a:pt x="2619401" y="1169201"/>
                  </a:lnTo>
                  <a:lnTo>
                    <a:pt x="2619401" y="1169701"/>
                  </a:lnTo>
                  <a:lnTo>
                    <a:pt x="2619401" y="1170200"/>
                  </a:lnTo>
                  <a:lnTo>
                    <a:pt x="2622884" y="1169565"/>
                  </a:lnTo>
                  <a:lnTo>
                    <a:pt x="2626368" y="1168930"/>
                  </a:lnTo>
                  <a:lnTo>
                    <a:pt x="2629851" y="1168296"/>
                  </a:lnTo>
                  <a:lnTo>
                    <a:pt x="2633334" y="1167662"/>
                  </a:lnTo>
                  <a:lnTo>
                    <a:pt x="2633334" y="1168162"/>
                  </a:lnTo>
                  <a:lnTo>
                    <a:pt x="2633334" y="1168661"/>
                  </a:lnTo>
                  <a:lnTo>
                    <a:pt x="2633334" y="1169159"/>
                  </a:lnTo>
                  <a:lnTo>
                    <a:pt x="2633334" y="1169656"/>
                  </a:lnTo>
                  <a:lnTo>
                    <a:pt x="2633334" y="1170153"/>
                  </a:lnTo>
                  <a:lnTo>
                    <a:pt x="2633334" y="1170648"/>
                  </a:lnTo>
                  <a:lnTo>
                    <a:pt x="2633334" y="1171143"/>
                  </a:lnTo>
                  <a:lnTo>
                    <a:pt x="2636817" y="1170636"/>
                  </a:lnTo>
                  <a:lnTo>
                    <a:pt x="2640301" y="1170129"/>
                  </a:lnTo>
                  <a:lnTo>
                    <a:pt x="2643784" y="1169623"/>
                  </a:lnTo>
                  <a:lnTo>
                    <a:pt x="2647267" y="1169117"/>
                  </a:lnTo>
                  <a:lnTo>
                    <a:pt x="2647267" y="1169612"/>
                  </a:lnTo>
                  <a:lnTo>
                    <a:pt x="2647267" y="1170106"/>
                  </a:lnTo>
                  <a:lnTo>
                    <a:pt x="2647267" y="1170599"/>
                  </a:lnTo>
                  <a:lnTo>
                    <a:pt x="2647267" y="1171091"/>
                  </a:lnTo>
                  <a:lnTo>
                    <a:pt x="2647267" y="1171583"/>
                  </a:lnTo>
                  <a:lnTo>
                    <a:pt x="2647267" y="1172073"/>
                  </a:lnTo>
                  <a:lnTo>
                    <a:pt x="2647267" y="1172563"/>
                  </a:lnTo>
                  <a:lnTo>
                    <a:pt x="2647267" y="1173052"/>
                  </a:lnTo>
                  <a:lnTo>
                    <a:pt x="2647267" y="1173540"/>
                  </a:lnTo>
                  <a:lnTo>
                    <a:pt x="2650750" y="1173036"/>
                  </a:lnTo>
                  <a:lnTo>
                    <a:pt x="2654234" y="1172533"/>
                  </a:lnTo>
                  <a:lnTo>
                    <a:pt x="2657717" y="1172031"/>
                  </a:lnTo>
                  <a:lnTo>
                    <a:pt x="2661200" y="1171529"/>
                  </a:lnTo>
                  <a:lnTo>
                    <a:pt x="2661200" y="1172017"/>
                  </a:lnTo>
                  <a:lnTo>
                    <a:pt x="2661200" y="1172504"/>
                  </a:lnTo>
                  <a:lnTo>
                    <a:pt x="2664683" y="1171881"/>
                  </a:lnTo>
                  <a:lnTo>
                    <a:pt x="2668167" y="1171258"/>
                  </a:lnTo>
                  <a:lnTo>
                    <a:pt x="2671650" y="1170636"/>
                  </a:lnTo>
                  <a:lnTo>
                    <a:pt x="2675133" y="1170013"/>
                  </a:lnTo>
                  <a:lnTo>
                    <a:pt x="2675133" y="1170501"/>
                  </a:lnTo>
                  <a:lnTo>
                    <a:pt x="2675133" y="1170989"/>
                  </a:lnTo>
                  <a:lnTo>
                    <a:pt x="2675133" y="1171475"/>
                  </a:lnTo>
                  <a:lnTo>
                    <a:pt x="2678616" y="1170854"/>
                  </a:lnTo>
                  <a:lnTo>
                    <a:pt x="2682100" y="1170234"/>
                  </a:lnTo>
                  <a:lnTo>
                    <a:pt x="2685583" y="1169614"/>
                  </a:lnTo>
                  <a:lnTo>
                    <a:pt x="2689066" y="1168994"/>
                  </a:lnTo>
                  <a:lnTo>
                    <a:pt x="2689066" y="1169481"/>
                  </a:lnTo>
                  <a:lnTo>
                    <a:pt x="2689066" y="1169968"/>
                  </a:lnTo>
                  <a:lnTo>
                    <a:pt x="2689066" y="1170453"/>
                  </a:lnTo>
                  <a:lnTo>
                    <a:pt x="2689066" y="1170938"/>
                  </a:lnTo>
                  <a:lnTo>
                    <a:pt x="2689066" y="1171422"/>
                  </a:lnTo>
                  <a:lnTo>
                    <a:pt x="2689066" y="1171905"/>
                  </a:lnTo>
                  <a:lnTo>
                    <a:pt x="2689066" y="1172388"/>
                  </a:lnTo>
                  <a:lnTo>
                    <a:pt x="2689066" y="1172869"/>
                  </a:lnTo>
                  <a:lnTo>
                    <a:pt x="2689066" y="1173350"/>
                  </a:lnTo>
                  <a:lnTo>
                    <a:pt x="2689066" y="1173830"/>
                  </a:lnTo>
                  <a:lnTo>
                    <a:pt x="2689066" y="1174309"/>
                  </a:lnTo>
                  <a:lnTo>
                    <a:pt x="2689066" y="1174788"/>
                  </a:lnTo>
                  <a:lnTo>
                    <a:pt x="2689066" y="1175265"/>
                  </a:lnTo>
                  <a:lnTo>
                    <a:pt x="2689066" y="1175742"/>
                  </a:lnTo>
                  <a:lnTo>
                    <a:pt x="2689066" y="1176218"/>
                  </a:lnTo>
                  <a:lnTo>
                    <a:pt x="2689066" y="1176693"/>
                  </a:lnTo>
                  <a:lnTo>
                    <a:pt x="2689066" y="1177167"/>
                  </a:lnTo>
                  <a:lnTo>
                    <a:pt x="2692549" y="1176555"/>
                  </a:lnTo>
                  <a:lnTo>
                    <a:pt x="2696033" y="1175943"/>
                  </a:lnTo>
                  <a:lnTo>
                    <a:pt x="2699516" y="1175330"/>
                  </a:lnTo>
                  <a:lnTo>
                    <a:pt x="2702999" y="1174719"/>
                  </a:lnTo>
                  <a:lnTo>
                    <a:pt x="2702999" y="1175194"/>
                  </a:lnTo>
                  <a:lnTo>
                    <a:pt x="2702999" y="1175668"/>
                  </a:lnTo>
                  <a:lnTo>
                    <a:pt x="2702999" y="1176142"/>
                  </a:lnTo>
                  <a:lnTo>
                    <a:pt x="2702999" y="1176615"/>
                  </a:lnTo>
                  <a:lnTo>
                    <a:pt x="2702999" y="1177087"/>
                  </a:lnTo>
                  <a:lnTo>
                    <a:pt x="2706482" y="1176477"/>
                  </a:lnTo>
                  <a:lnTo>
                    <a:pt x="2709966" y="1175868"/>
                  </a:lnTo>
                  <a:lnTo>
                    <a:pt x="2713449" y="1175259"/>
                  </a:lnTo>
                  <a:lnTo>
                    <a:pt x="2716932" y="1174650"/>
                  </a:lnTo>
                  <a:lnTo>
                    <a:pt x="2716932" y="1175123"/>
                  </a:lnTo>
                  <a:lnTo>
                    <a:pt x="2720415" y="1174515"/>
                  </a:lnTo>
                  <a:lnTo>
                    <a:pt x="2723899" y="1173907"/>
                  </a:lnTo>
                  <a:lnTo>
                    <a:pt x="2727382" y="1173300"/>
                  </a:lnTo>
                  <a:lnTo>
                    <a:pt x="2730865" y="1172693"/>
                  </a:lnTo>
                  <a:lnTo>
                    <a:pt x="2734348" y="1172204"/>
                  </a:lnTo>
                  <a:lnTo>
                    <a:pt x="2737832" y="1171716"/>
                  </a:lnTo>
                  <a:lnTo>
                    <a:pt x="2741315" y="1171229"/>
                  </a:lnTo>
                  <a:lnTo>
                    <a:pt x="2744798" y="1170741"/>
                  </a:lnTo>
                  <a:lnTo>
                    <a:pt x="2744798" y="1171216"/>
                  </a:lnTo>
                  <a:lnTo>
                    <a:pt x="2744798" y="1171690"/>
                  </a:lnTo>
                  <a:lnTo>
                    <a:pt x="2744798" y="1172163"/>
                  </a:lnTo>
                  <a:lnTo>
                    <a:pt x="2744798" y="1172635"/>
                  </a:lnTo>
                  <a:lnTo>
                    <a:pt x="2744798" y="1173106"/>
                  </a:lnTo>
                  <a:lnTo>
                    <a:pt x="2744798" y="1173577"/>
                  </a:lnTo>
                  <a:lnTo>
                    <a:pt x="2744798" y="1174047"/>
                  </a:lnTo>
                  <a:lnTo>
                    <a:pt x="2744798" y="1174516"/>
                  </a:lnTo>
                  <a:lnTo>
                    <a:pt x="2744798" y="1174984"/>
                  </a:lnTo>
                  <a:lnTo>
                    <a:pt x="2744798" y="1175452"/>
                  </a:lnTo>
                  <a:lnTo>
                    <a:pt x="2744798" y="1175918"/>
                  </a:lnTo>
                  <a:lnTo>
                    <a:pt x="2748281" y="1175317"/>
                  </a:lnTo>
                  <a:lnTo>
                    <a:pt x="2751765" y="1174716"/>
                  </a:lnTo>
                  <a:lnTo>
                    <a:pt x="2755248" y="1174116"/>
                  </a:lnTo>
                  <a:lnTo>
                    <a:pt x="2758731" y="1173515"/>
                  </a:lnTo>
                  <a:lnTo>
                    <a:pt x="2758731" y="1173983"/>
                  </a:lnTo>
                  <a:lnTo>
                    <a:pt x="2758731" y="1174450"/>
                  </a:lnTo>
                  <a:lnTo>
                    <a:pt x="2758731" y="1174916"/>
                  </a:lnTo>
                  <a:lnTo>
                    <a:pt x="2758731" y="1175381"/>
                  </a:lnTo>
                  <a:lnTo>
                    <a:pt x="2758731" y="1175845"/>
                  </a:lnTo>
                  <a:lnTo>
                    <a:pt x="2758731" y="1176309"/>
                  </a:lnTo>
                  <a:lnTo>
                    <a:pt x="2758731" y="1176772"/>
                  </a:lnTo>
                  <a:lnTo>
                    <a:pt x="2762214" y="1176175"/>
                  </a:lnTo>
                  <a:lnTo>
                    <a:pt x="2765698" y="1175578"/>
                  </a:lnTo>
                  <a:lnTo>
                    <a:pt x="2769181" y="1174981"/>
                  </a:lnTo>
                  <a:lnTo>
                    <a:pt x="2772664" y="1174384"/>
                  </a:lnTo>
                  <a:lnTo>
                    <a:pt x="2772664" y="1174848"/>
                  </a:lnTo>
                  <a:lnTo>
                    <a:pt x="2772664" y="1175311"/>
                  </a:lnTo>
                  <a:lnTo>
                    <a:pt x="2772664" y="1175773"/>
                  </a:lnTo>
                  <a:lnTo>
                    <a:pt x="2772664" y="1176235"/>
                  </a:lnTo>
                  <a:lnTo>
                    <a:pt x="2772664" y="1176695"/>
                  </a:lnTo>
                  <a:lnTo>
                    <a:pt x="2772664" y="1177155"/>
                  </a:lnTo>
                  <a:lnTo>
                    <a:pt x="2772664" y="1177615"/>
                  </a:lnTo>
                  <a:lnTo>
                    <a:pt x="2772664" y="1178073"/>
                  </a:lnTo>
                  <a:lnTo>
                    <a:pt x="2772664" y="1178531"/>
                  </a:lnTo>
                  <a:lnTo>
                    <a:pt x="2772664" y="1178988"/>
                  </a:lnTo>
                  <a:lnTo>
                    <a:pt x="2772664" y="1179444"/>
                  </a:lnTo>
                  <a:lnTo>
                    <a:pt x="2772664" y="1179900"/>
                  </a:lnTo>
                  <a:lnTo>
                    <a:pt x="2772664" y="1180355"/>
                  </a:lnTo>
                  <a:lnTo>
                    <a:pt x="2772664" y="1180809"/>
                  </a:lnTo>
                  <a:lnTo>
                    <a:pt x="2776147" y="1180331"/>
                  </a:lnTo>
                  <a:lnTo>
                    <a:pt x="2779631" y="1179854"/>
                  </a:lnTo>
                  <a:lnTo>
                    <a:pt x="2783114" y="1179378"/>
                  </a:lnTo>
                  <a:lnTo>
                    <a:pt x="2786597" y="1178901"/>
                  </a:lnTo>
                  <a:lnTo>
                    <a:pt x="2786597" y="1179356"/>
                  </a:lnTo>
                  <a:lnTo>
                    <a:pt x="2786597" y="1179809"/>
                  </a:lnTo>
                  <a:lnTo>
                    <a:pt x="2786597" y="1180262"/>
                  </a:lnTo>
                  <a:lnTo>
                    <a:pt x="2786597" y="1180714"/>
                  </a:lnTo>
                  <a:lnTo>
                    <a:pt x="2786597" y="1181165"/>
                  </a:lnTo>
                  <a:lnTo>
                    <a:pt x="2786597" y="1181615"/>
                  </a:lnTo>
                  <a:lnTo>
                    <a:pt x="2786597" y="1182065"/>
                  </a:lnTo>
                  <a:lnTo>
                    <a:pt x="2786597" y="1182514"/>
                  </a:lnTo>
                  <a:lnTo>
                    <a:pt x="2786597" y="1182963"/>
                  </a:lnTo>
                  <a:lnTo>
                    <a:pt x="2790080" y="1182376"/>
                  </a:lnTo>
                  <a:lnTo>
                    <a:pt x="2793564" y="1181791"/>
                  </a:lnTo>
                  <a:lnTo>
                    <a:pt x="2797047" y="1181205"/>
                  </a:lnTo>
                  <a:lnTo>
                    <a:pt x="2800530" y="1180619"/>
                  </a:lnTo>
                  <a:lnTo>
                    <a:pt x="2800530" y="1181068"/>
                  </a:lnTo>
                  <a:lnTo>
                    <a:pt x="2804013" y="1180484"/>
                  </a:lnTo>
                  <a:lnTo>
                    <a:pt x="2807497" y="1179899"/>
                  </a:lnTo>
                  <a:lnTo>
                    <a:pt x="2810980" y="1179314"/>
                  </a:lnTo>
                  <a:lnTo>
                    <a:pt x="2814463" y="1178730"/>
                  </a:lnTo>
                  <a:lnTo>
                    <a:pt x="2814463" y="1179180"/>
                  </a:lnTo>
                  <a:lnTo>
                    <a:pt x="2814463" y="1179629"/>
                  </a:lnTo>
                  <a:lnTo>
                    <a:pt x="2814463" y="1180078"/>
                  </a:lnTo>
                  <a:lnTo>
                    <a:pt x="2814463" y="1180526"/>
                  </a:lnTo>
                  <a:lnTo>
                    <a:pt x="2814463" y="1180973"/>
                  </a:lnTo>
                  <a:lnTo>
                    <a:pt x="2814463" y="1181419"/>
                  </a:lnTo>
                  <a:lnTo>
                    <a:pt x="2814463" y="1181865"/>
                  </a:lnTo>
                  <a:lnTo>
                    <a:pt x="2814463" y="1182310"/>
                  </a:lnTo>
                  <a:lnTo>
                    <a:pt x="2814463" y="1182754"/>
                  </a:lnTo>
                  <a:lnTo>
                    <a:pt x="2814463" y="1183198"/>
                  </a:lnTo>
                  <a:lnTo>
                    <a:pt x="2814463" y="1183641"/>
                  </a:lnTo>
                  <a:lnTo>
                    <a:pt x="2814463" y="1184083"/>
                  </a:lnTo>
                  <a:lnTo>
                    <a:pt x="2814463" y="1184524"/>
                  </a:lnTo>
                  <a:lnTo>
                    <a:pt x="2814463" y="1184965"/>
                  </a:lnTo>
                  <a:lnTo>
                    <a:pt x="2814463" y="1185405"/>
                  </a:lnTo>
                  <a:lnTo>
                    <a:pt x="2814463" y="1185844"/>
                  </a:lnTo>
                  <a:lnTo>
                    <a:pt x="2817946" y="1185266"/>
                  </a:lnTo>
                  <a:lnTo>
                    <a:pt x="2821430" y="1184689"/>
                  </a:lnTo>
                  <a:lnTo>
                    <a:pt x="2824913" y="1184111"/>
                  </a:lnTo>
                  <a:lnTo>
                    <a:pt x="2828396" y="1183534"/>
                  </a:lnTo>
                  <a:lnTo>
                    <a:pt x="2828396" y="1183974"/>
                  </a:lnTo>
                  <a:lnTo>
                    <a:pt x="2828396" y="1184413"/>
                  </a:lnTo>
                  <a:lnTo>
                    <a:pt x="2828396" y="1184852"/>
                  </a:lnTo>
                  <a:lnTo>
                    <a:pt x="2828396" y="1185290"/>
                  </a:lnTo>
                  <a:lnTo>
                    <a:pt x="2828396" y="1185727"/>
                  </a:lnTo>
                  <a:lnTo>
                    <a:pt x="2828396" y="1186164"/>
                  </a:lnTo>
                  <a:lnTo>
                    <a:pt x="2828396" y="1186600"/>
                  </a:lnTo>
                  <a:lnTo>
                    <a:pt x="2828396" y="1187035"/>
                  </a:lnTo>
                  <a:lnTo>
                    <a:pt x="2828396" y="1187470"/>
                  </a:lnTo>
                  <a:lnTo>
                    <a:pt x="2828396" y="1187904"/>
                  </a:lnTo>
                  <a:lnTo>
                    <a:pt x="2828396" y="1188337"/>
                  </a:lnTo>
                  <a:lnTo>
                    <a:pt x="2828396" y="1188770"/>
                  </a:lnTo>
                  <a:lnTo>
                    <a:pt x="2828396" y="1189202"/>
                  </a:lnTo>
                  <a:lnTo>
                    <a:pt x="2828396" y="1189633"/>
                  </a:lnTo>
                  <a:lnTo>
                    <a:pt x="2831879" y="1189061"/>
                  </a:lnTo>
                  <a:lnTo>
                    <a:pt x="2835363" y="1188489"/>
                  </a:lnTo>
                  <a:lnTo>
                    <a:pt x="2838846" y="1187918"/>
                  </a:lnTo>
                  <a:lnTo>
                    <a:pt x="2842329" y="1189500"/>
                  </a:lnTo>
                  <a:lnTo>
                    <a:pt x="2845812" y="1188931"/>
                  </a:lnTo>
                  <a:lnTo>
                    <a:pt x="2849296" y="1188362"/>
                  </a:lnTo>
                  <a:lnTo>
                    <a:pt x="2852779" y="1187793"/>
                  </a:lnTo>
                  <a:lnTo>
                    <a:pt x="2856262" y="1194027"/>
                  </a:lnTo>
                  <a:lnTo>
                    <a:pt x="2859745" y="1193464"/>
                  </a:lnTo>
                  <a:lnTo>
                    <a:pt x="2863229" y="1192901"/>
                  </a:lnTo>
                  <a:lnTo>
                    <a:pt x="2866712" y="1192339"/>
                  </a:lnTo>
                  <a:lnTo>
                    <a:pt x="2870195" y="1191777"/>
                  </a:lnTo>
                  <a:lnTo>
                    <a:pt x="2873678" y="1191215"/>
                  </a:lnTo>
                  <a:lnTo>
                    <a:pt x="2877161" y="1190654"/>
                  </a:lnTo>
                  <a:lnTo>
                    <a:pt x="2880645" y="1190092"/>
                  </a:lnTo>
                  <a:lnTo>
                    <a:pt x="2884128" y="1193310"/>
                  </a:lnTo>
                  <a:lnTo>
                    <a:pt x="2887611" y="1192752"/>
                  </a:lnTo>
                  <a:lnTo>
                    <a:pt x="2891094" y="1192194"/>
                  </a:lnTo>
                  <a:lnTo>
                    <a:pt x="2894578" y="1191637"/>
                  </a:lnTo>
                  <a:lnTo>
                    <a:pt x="2898061" y="1191079"/>
                  </a:lnTo>
                  <a:lnTo>
                    <a:pt x="2898061" y="1191497"/>
                  </a:lnTo>
                  <a:lnTo>
                    <a:pt x="2898061" y="1191915"/>
                  </a:lnTo>
                  <a:lnTo>
                    <a:pt x="2898061" y="1192332"/>
                  </a:lnTo>
                  <a:lnTo>
                    <a:pt x="2898061" y="1192748"/>
                  </a:lnTo>
                  <a:lnTo>
                    <a:pt x="2898061" y="1193163"/>
                  </a:lnTo>
                  <a:lnTo>
                    <a:pt x="2898061" y="1193578"/>
                  </a:lnTo>
                  <a:lnTo>
                    <a:pt x="2898061" y="1193992"/>
                  </a:lnTo>
                  <a:lnTo>
                    <a:pt x="2898061" y="1194406"/>
                  </a:lnTo>
                  <a:lnTo>
                    <a:pt x="2898061" y="1194819"/>
                  </a:lnTo>
                  <a:lnTo>
                    <a:pt x="2898061" y="1195231"/>
                  </a:lnTo>
                  <a:lnTo>
                    <a:pt x="2898061" y="1195643"/>
                  </a:lnTo>
                  <a:lnTo>
                    <a:pt x="2898061" y="1196054"/>
                  </a:lnTo>
                  <a:lnTo>
                    <a:pt x="2898061" y="1196465"/>
                  </a:lnTo>
                  <a:lnTo>
                    <a:pt x="2898061" y="1196875"/>
                  </a:lnTo>
                  <a:lnTo>
                    <a:pt x="2898061" y="1197284"/>
                  </a:lnTo>
                  <a:lnTo>
                    <a:pt x="2898061" y="1197693"/>
                  </a:lnTo>
                  <a:lnTo>
                    <a:pt x="2898061" y="1198101"/>
                  </a:lnTo>
                  <a:lnTo>
                    <a:pt x="2898061" y="1198508"/>
                  </a:lnTo>
                  <a:lnTo>
                    <a:pt x="2901544" y="1197957"/>
                  </a:lnTo>
                  <a:lnTo>
                    <a:pt x="2905027" y="1197406"/>
                  </a:lnTo>
                  <a:lnTo>
                    <a:pt x="2908511" y="1196856"/>
                  </a:lnTo>
                  <a:lnTo>
                    <a:pt x="2911994" y="1196306"/>
                  </a:lnTo>
                  <a:lnTo>
                    <a:pt x="2915477" y="1195858"/>
                  </a:lnTo>
                  <a:lnTo>
                    <a:pt x="2918960" y="1195410"/>
                  </a:lnTo>
                  <a:lnTo>
                    <a:pt x="2922444" y="1194963"/>
                  </a:lnTo>
                  <a:lnTo>
                    <a:pt x="2925927" y="1194516"/>
                  </a:lnTo>
                  <a:lnTo>
                    <a:pt x="2925927" y="1194925"/>
                  </a:lnTo>
                  <a:lnTo>
                    <a:pt x="2929410" y="1194376"/>
                  </a:lnTo>
                  <a:lnTo>
                    <a:pt x="2932893" y="1193828"/>
                  </a:lnTo>
                  <a:lnTo>
                    <a:pt x="2936377" y="1193280"/>
                  </a:lnTo>
                  <a:lnTo>
                    <a:pt x="2939860" y="1192732"/>
                  </a:lnTo>
                  <a:lnTo>
                    <a:pt x="2939860" y="1193142"/>
                  </a:lnTo>
                  <a:lnTo>
                    <a:pt x="2943343" y="1192594"/>
                  </a:lnTo>
                  <a:lnTo>
                    <a:pt x="2946826" y="1192047"/>
                  </a:lnTo>
                  <a:lnTo>
                    <a:pt x="2950310" y="1191500"/>
                  </a:lnTo>
                  <a:lnTo>
                    <a:pt x="2953793" y="1190953"/>
                  </a:lnTo>
                  <a:lnTo>
                    <a:pt x="2953793" y="1191363"/>
                  </a:lnTo>
                  <a:lnTo>
                    <a:pt x="2953793" y="1191773"/>
                  </a:lnTo>
                  <a:lnTo>
                    <a:pt x="2953793" y="1192182"/>
                  </a:lnTo>
                  <a:lnTo>
                    <a:pt x="2953793" y="1192591"/>
                  </a:lnTo>
                  <a:lnTo>
                    <a:pt x="2953793" y="1192999"/>
                  </a:lnTo>
                  <a:lnTo>
                    <a:pt x="2953793" y="1193406"/>
                  </a:lnTo>
                  <a:lnTo>
                    <a:pt x="2953793" y="1193813"/>
                  </a:lnTo>
                  <a:lnTo>
                    <a:pt x="2953793" y="1194219"/>
                  </a:lnTo>
                  <a:lnTo>
                    <a:pt x="2953793" y="1194624"/>
                  </a:lnTo>
                  <a:lnTo>
                    <a:pt x="2953793" y="1195029"/>
                  </a:lnTo>
                  <a:lnTo>
                    <a:pt x="2953793" y="1195433"/>
                  </a:lnTo>
                  <a:lnTo>
                    <a:pt x="2953793" y="1195837"/>
                  </a:lnTo>
                  <a:lnTo>
                    <a:pt x="2953793" y="1196240"/>
                  </a:lnTo>
                  <a:lnTo>
                    <a:pt x="2953793" y="1196643"/>
                  </a:lnTo>
                  <a:lnTo>
                    <a:pt x="2953793" y="1197045"/>
                  </a:lnTo>
                  <a:lnTo>
                    <a:pt x="2953793" y="1197446"/>
                  </a:lnTo>
                  <a:lnTo>
                    <a:pt x="2953793" y="1197847"/>
                  </a:lnTo>
                  <a:lnTo>
                    <a:pt x="2957276" y="1197306"/>
                  </a:lnTo>
                  <a:lnTo>
                    <a:pt x="2960759" y="1196765"/>
                  </a:lnTo>
                  <a:lnTo>
                    <a:pt x="2964243" y="1196224"/>
                  </a:lnTo>
                  <a:lnTo>
                    <a:pt x="2967726" y="1195684"/>
                  </a:lnTo>
                  <a:lnTo>
                    <a:pt x="2967726" y="1196085"/>
                  </a:lnTo>
                  <a:lnTo>
                    <a:pt x="2967726" y="1196486"/>
                  </a:lnTo>
                  <a:lnTo>
                    <a:pt x="2967726" y="1196886"/>
                  </a:lnTo>
                  <a:lnTo>
                    <a:pt x="2971209" y="1196347"/>
                  </a:lnTo>
                  <a:lnTo>
                    <a:pt x="2974692" y="1195808"/>
                  </a:lnTo>
                  <a:lnTo>
                    <a:pt x="2978176" y="1195269"/>
                  </a:lnTo>
                  <a:lnTo>
                    <a:pt x="2981659" y="1194730"/>
                  </a:lnTo>
                  <a:lnTo>
                    <a:pt x="2981659" y="1195131"/>
                  </a:lnTo>
                  <a:lnTo>
                    <a:pt x="2981659" y="1195532"/>
                  </a:lnTo>
                  <a:lnTo>
                    <a:pt x="2981659" y="1195931"/>
                  </a:lnTo>
                  <a:lnTo>
                    <a:pt x="2981659" y="1196330"/>
                  </a:lnTo>
                  <a:lnTo>
                    <a:pt x="2981659" y="1196729"/>
                  </a:lnTo>
                  <a:lnTo>
                    <a:pt x="2981659" y="1197127"/>
                  </a:lnTo>
                  <a:lnTo>
                    <a:pt x="2981659" y="1197525"/>
                  </a:lnTo>
                  <a:lnTo>
                    <a:pt x="2981659" y="1197921"/>
                  </a:lnTo>
                  <a:lnTo>
                    <a:pt x="2981659" y="1198318"/>
                  </a:lnTo>
                  <a:lnTo>
                    <a:pt x="2981659" y="1198713"/>
                  </a:lnTo>
                  <a:lnTo>
                    <a:pt x="2981659" y="1199109"/>
                  </a:lnTo>
                  <a:lnTo>
                    <a:pt x="2981659" y="1199503"/>
                  </a:lnTo>
                  <a:lnTo>
                    <a:pt x="2981659" y="1199897"/>
                  </a:lnTo>
                  <a:lnTo>
                    <a:pt x="2981659" y="1200290"/>
                  </a:lnTo>
                  <a:lnTo>
                    <a:pt x="2981659" y="1200683"/>
                  </a:lnTo>
                  <a:lnTo>
                    <a:pt x="2981659" y="1201076"/>
                  </a:lnTo>
                  <a:lnTo>
                    <a:pt x="2985142" y="1200542"/>
                  </a:lnTo>
                  <a:lnTo>
                    <a:pt x="2988625" y="1200009"/>
                  </a:lnTo>
                  <a:lnTo>
                    <a:pt x="2992109" y="1199476"/>
                  </a:lnTo>
                  <a:lnTo>
                    <a:pt x="2995592" y="1198943"/>
                  </a:lnTo>
                  <a:lnTo>
                    <a:pt x="2995592" y="1199336"/>
                  </a:lnTo>
                  <a:lnTo>
                    <a:pt x="2995592" y="1199729"/>
                  </a:lnTo>
                  <a:lnTo>
                    <a:pt x="2995592" y="1200120"/>
                  </a:lnTo>
                  <a:lnTo>
                    <a:pt x="2995592" y="1200512"/>
                  </a:lnTo>
                  <a:lnTo>
                    <a:pt x="2995592" y="1200902"/>
                  </a:lnTo>
                  <a:lnTo>
                    <a:pt x="2995592" y="1201292"/>
                  </a:lnTo>
                  <a:lnTo>
                    <a:pt x="2995592" y="1201682"/>
                  </a:lnTo>
                  <a:lnTo>
                    <a:pt x="2995592" y="1202071"/>
                  </a:lnTo>
                  <a:lnTo>
                    <a:pt x="2995592" y="1202459"/>
                  </a:lnTo>
                  <a:lnTo>
                    <a:pt x="2995592" y="1202847"/>
                  </a:lnTo>
                  <a:lnTo>
                    <a:pt x="2995592" y="1203235"/>
                  </a:lnTo>
                  <a:lnTo>
                    <a:pt x="2995592" y="1203621"/>
                  </a:lnTo>
                  <a:lnTo>
                    <a:pt x="2995592" y="1204008"/>
                  </a:lnTo>
                  <a:lnTo>
                    <a:pt x="2995592" y="1204393"/>
                  </a:lnTo>
                  <a:lnTo>
                    <a:pt x="2999075" y="1203865"/>
                  </a:lnTo>
                  <a:lnTo>
                    <a:pt x="3002558" y="1203337"/>
                  </a:lnTo>
                  <a:lnTo>
                    <a:pt x="3006042" y="1202809"/>
                  </a:lnTo>
                  <a:lnTo>
                    <a:pt x="3009525" y="1202282"/>
                  </a:lnTo>
                  <a:lnTo>
                    <a:pt x="3009525" y="1202668"/>
                  </a:lnTo>
                  <a:lnTo>
                    <a:pt x="3009525" y="1203054"/>
                  </a:lnTo>
                  <a:lnTo>
                    <a:pt x="3009525" y="1203439"/>
                  </a:lnTo>
                  <a:lnTo>
                    <a:pt x="3009525" y="1203824"/>
                  </a:lnTo>
                  <a:lnTo>
                    <a:pt x="3009525" y="1204208"/>
                  </a:lnTo>
                  <a:lnTo>
                    <a:pt x="3009525" y="1204591"/>
                  </a:lnTo>
                  <a:lnTo>
                    <a:pt x="3009525" y="1204974"/>
                  </a:lnTo>
                  <a:lnTo>
                    <a:pt x="3009525" y="1205357"/>
                  </a:lnTo>
                  <a:lnTo>
                    <a:pt x="3013008" y="1204832"/>
                  </a:lnTo>
                  <a:lnTo>
                    <a:pt x="3016491" y="1204307"/>
                  </a:lnTo>
                  <a:lnTo>
                    <a:pt x="3019975" y="1203782"/>
                  </a:lnTo>
                  <a:lnTo>
                    <a:pt x="3023458" y="1203258"/>
                  </a:lnTo>
                  <a:lnTo>
                    <a:pt x="3023458" y="1203641"/>
                  </a:lnTo>
                  <a:lnTo>
                    <a:pt x="3023458" y="1204024"/>
                  </a:lnTo>
                  <a:lnTo>
                    <a:pt x="3023458" y="1204406"/>
                  </a:lnTo>
                  <a:lnTo>
                    <a:pt x="3023458" y="1204787"/>
                  </a:lnTo>
                  <a:lnTo>
                    <a:pt x="3023458" y="1205168"/>
                  </a:lnTo>
                  <a:lnTo>
                    <a:pt x="3023458" y="1205549"/>
                  </a:lnTo>
                  <a:lnTo>
                    <a:pt x="3023458" y="1205929"/>
                  </a:lnTo>
                  <a:lnTo>
                    <a:pt x="3026941" y="1205502"/>
                  </a:lnTo>
                  <a:lnTo>
                    <a:pt x="3030424" y="1205075"/>
                  </a:lnTo>
                  <a:lnTo>
                    <a:pt x="3033908" y="1204648"/>
                  </a:lnTo>
                  <a:lnTo>
                    <a:pt x="3037391" y="1204222"/>
                  </a:lnTo>
                  <a:lnTo>
                    <a:pt x="3037391" y="1204602"/>
                  </a:lnTo>
                  <a:lnTo>
                    <a:pt x="3037391" y="1204981"/>
                  </a:lnTo>
                  <a:lnTo>
                    <a:pt x="3037391" y="1205360"/>
                  </a:lnTo>
                  <a:lnTo>
                    <a:pt x="3037391" y="1205739"/>
                  </a:lnTo>
                  <a:lnTo>
                    <a:pt x="3040874" y="1205219"/>
                  </a:lnTo>
                  <a:lnTo>
                    <a:pt x="3044357" y="1204699"/>
                  </a:lnTo>
                  <a:lnTo>
                    <a:pt x="3047841" y="1204180"/>
                  </a:lnTo>
                  <a:lnTo>
                    <a:pt x="3051324" y="1203660"/>
                  </a:lnTo>
                  <a:lnTo>
                    <a:pt x="3051324" y="1204039"/>
                  </a:lnTo>
                  <a:lnTo>
                    <a:pt x="3051324" y="1204418"/>
                  </a:lnTo>
                  <a:lnTo>
                    <a:pt x="3051324" y="1204796"/>
                  </a:lnTo>
                  <a:lnTo>
                    <a:pt x="3054807" y="1204278"/>
                  </a:lnTo>
                  <a:lnTo>
                    <a:pt x="3058290" y="1203760"/>
                  </a:lnTo>
                  <a:lnTo>
                    <a:pt x="3061774" y="1203242"/>
                  </a:lnTo>
                  <a:lnTo>
                    <a:pt x="3065257" y="1202724"/>
                  </a:lnTo>
                  <a:lnTo>
                    <a:pt x="3065257" y="1203103"/>
                  </a:lnTo>
                  <a:lnTo>
                    <a:pt x="3065257" y="1203481"/>
                  </a:lnTo>
                  <a:lnTo>
                    <a:pt x="3065257" y="1203859"/>
                  </a:lnTo>
                  <a:lnTo>
                    <a:pt x="3065257" y="1204236"/>
                  </a:lnTo>
                  <a:lnTo>
                    <a:pt x="3065257" y="1204612"/>
                  </a:lnTo>
                  <a:lnTo>
                    <a:pt x="3065257" y="1204988"/>
                  </a:lnTo>
                  <a:lnTo>
                    <a:pt x="3065257" y="1205364"/>
                  </a:lnTo>
                  <a:lnTo>
                    <a:pt x="3065257" y="1205739"/>
                  </a:lnTo>
                  <a:lnTo>
                    <a:pt x="3065257" y="1206113"/>
                  </a:lnTo>
                  <a:lnTo>
                    <a:pt x="3065257" y="1206487"/>
                  </a:lnTo>
                  <a:lnTo>
                    <a:pt x="3065257" y="1206861"/>
                  </a:lnTo>
                  <a:lnTo>
                    <a:pt x="3065257" y="1207234"/>
                  </a:lnTo>
                  <a:lnTo>
                    <a:pt x="3065257" y="1207606"/>
                  </a:lnTo>
                  <a:lnTo>
                    <a:pt x="3065257" y="1207978"/>
                  </a:lnTo>
                  <a:lnTo>
                    <a:pt x="3065257" y="1208349"/>
                  </a:lnTo>
                  <a:lnTo>
                    <a:pt x="3065257" y="1208720"/>
                  </a:lnTo>
                  <a:lnTo>
                    <a:pt x="3065257" y="1209090"/>
                  </a:lnTo>
                  <a:lnTo>
                    <a:pt x="3065257" y="1209460"/>
                  </a:lnTo>
                  <a:lnTo>
                    <a:pt x="3065257" y="1209830"/>
                  </a:lnTo>
                  <a:lnTo>
                    <a:pt x="3065257" y="1210198"/>
                  </a:lnTo>
                  <a:lnTo>
                    <a:pt x="3065257" y="1210567"/>
                  </a:lnTo>
                  <a:lnTo>
                    <a:pt x="3065257" y="1210934"/>
                  </a:lnTo>
                  <a:lnTo>
                    <a:pt x="3065257" y="1211302"/>
                  </a:lnTo>
                  <a:lnTo>
                    <a:pt x="3065257" y="1211668"/>
                  </a:lnTo>
                  <a:lnTo>
                    <a:pt x="3065257" y="1212035"/>
                  </a:lnTo>
                  <a:lnTo>
                    <a:pt x="3065257" y="1212400"/>
                  </a:lnTo>
                  <a:lnTo>
                    <a:pt x="3065257" y="1212766"/>
                  </a:lnTo>
                  <a:lnTo>
                    <a:pt x="3065257" y="1213130"/>
                  </a:lnTo>
                  <a:lnTo>
                    <a:pt x="3065257" y="1213495"/>
                  </a:lnTo>
                  <a:lnTo>
                    <a:pt x="3065257" y="1213858"/>
                  </a:lnTo>
                  <a:lnTo>
                    <a:pt x="3065257" y="1214222"/>
                  </a:lnTo>
                  <a:lnTo>
                    <a:pt x="3065257" y="1214584"/>
                  </a:lnTo>
                  <a:lnTo>
                    <a:pt x="3065257" y="1214946"/>
                  </a:lnTo>
                  <a:lnTo>
                    <a:pt x="3065257" y="1215308"/>
                  </a:lnTo>
                  <a:lnTo>
                    <a:pt x="3065257" y="1215669"/>
                  </a:lnTo>
                  <a:lnTo>
                    <a:pt x="3065257" y="1216030"/>
                  </a:lnTo>
                  <a:lnTo>
                    <a:pt x="3065257" y="1216390"/>
                  </a:lnTo>
                  <a:lnTo>
                    <a:pt x="3065257" y="1216750"/>
                  </a:lnTo>
                  <a:lnTo>
                    <a:pt x="3065257" y="1217109"/>
                  </a:lnTo>
                  <a:lnTo>
                    <a:pt x="3065257" y="1217468"/>
                  </a:lnTo>
                  <a:lnTo>
                    <a:pt x="3065257" y="1217826"/>
                  </a:lnTo>
                  <a:lnTo>
                    <a:pt x="3065257" y="1218184"/>
                  </a:lnTo>
                  <a:lnTo>
                    <a:pt x="3065257" y="1218542"/>
                  </a:lnTo>
                  <a:lnTo>
                    <a:pt x="3065257" y="1218898"/>
                  </a:lnTo>
                  <a:lnTo>
                    <a:pt x="3065257" y="1219255"/>
                  </a:lnTo>
                  <a:lnTo>
                    <a:pt x="3065257" y="1219610"/>
                  </a:lnTo>
                  <a:lnTo>
                    <a:pt x="3065257" y="1219966"/>
                  </a:lnTo>
                  <a:lnTo>
                    <a:pt x="3065257" y="1220321"/>
                  </a:lnTo>
                  <a:lnTo>
                    <a:pt x="3065257" y="1220675"/>
                  </a:lnTo>
                  <a:lnTo>
                    <a:pt x="3068740" y="1220260"/>
                  </a:lnTo>
                  <a:lnTo>
                    <a:pt x="3072223" y="1219846"/>
                  </a:lnTo>
                  <a:lnTo>
                    <a:pt x="3075707" y="1219432"/>
                  </a:lnTo>
                  <a:lnTo>
                    <a:pt x="3079190" y="1219018"/>
                  </a:lnTo>
                  <a:lnTo>
                    <a:pt x="3079190" y="1219372"/>
                  </a:lnTo>
                  <a:lnTo>
                    <a:pt x="3079190" y="1219726"/>
                  </a:lnTo>
                  <a:lnTo>
                    <a:pt x="3079190" y="1220080"/>
                  </a:lnTo>
                  <a:lnTo>
                    <a:pt x="3079190" y="1220433"/>
                  </a:lnTo>
                  <a:lnTo>
                    <a:pt x="3079190" y="1220786"/>
                  </a:lnTo>
                  <a:lnTo>
                    <a:pt x="3079190" y="1221138"/>
                  </a:lnTo>
                  <a:lnTo>
                    <a:pt x="3079190" y="1221489"/>
                  </a:lnTo>
                  <a:lnTo>
                    <a:pt x="3079190" y="1221841"/>
                  </a:lnTo>
                  <a:lnTo>
                    <a:pt x="3079190" y="1222191"/>
                  </a:lnTo>
                  <a:lnTo>
                    <a:pt x="3079190" y="1222542"/>
                  </a:lnTo>
                  <a:lnTo>
                    <a:pt x="3079190" y="1222891"/>
                  </a:lnTo>
                  <a:lnTo>
                    <a:pt x="3079190" y="1223241"/>
                  </a:lnTo>
                  <a:lnTo>
                    <a:pt x="3079190" y="1223590"/>
                  </a:lnTo>
                  <a:lnTo>
                    <a:pt x="3079190" y="1223938"/>
                  </a:lnTo>
                  <a:lnTo>
                    <a:pt x="3079190" y="1224286"/>
                  </a:lnTo>
                  <a:lnTo>
                    <a:pt x="3079190" y="1224633"/>
                  </a:lnTo>
                  <a:lnTo>
                    <a:pt x="3079190" y="1224980"/>
                  </a:lnTo>
                  <a:lnTo>
                    <a:pt x="3079190" y="1225327"/>
                  </a:lnTo>
                  <a:lnTo>
                    <a:pt x="3079190" y="1225673"/>
                  </a:lnTo>
                  <a:lnTo>
                    <a:pt x="3079190" y="1226018"/>
                  </a:lnTo>
                  <a:lnTo>
                    <a:pt x="3079190" y="1226364"/>
                  </a:lnTo>
                  <a:lnTo>
                    <a:pt x="3079190" y="1226708"/>
                  </a:lnTo>
                  <a:lnTo>
                    <a:pt x="3079190" y="1227052"/>
                  </a:lnTo>
                  <a:lnTo>
                    <a:pt x="3082673" y="1226556"/>
                  </a:lnTo>
                  <a:lnTo>
                    <a:pt x="3086156" y="1226061"/>
                  </a:lnTo>
                  <a:lnTo>
                    <a:pt x="3089640" y="1225565"/>
                  </a:lnTo>
                  <a:lnTo>
                    <a:pt x="3093123" y="1225069"/>
                  </a:lnTo>
                  <a:lnTo>
                    <a:pt x="3093123" y="1225414"/>
                  </a:lnTo>
                  <a:lnTo>
                    <a:pt x="3093123" y="1225759"/>
                  </a:lnTo>
                  <a:lnTo>
                    <a:pt x="3093123" y="1226102"/>
                  </a:lnTo>
                  <a:lnTo>
                    <a:pt x="3093123" y="1226446"/>
                  </a:lnTo>
                  <a:lnTo>
                    <a:pt x="3093123" y="1226789"/>
                  </a:lnTo>
                  <a:lnTo>
                    <a:pt x="3093123" y="1227131"/>
                  </a:lnTo>
                  <a:lnTo>
                    <a:pt x="3093123" y="1227473"/>
                  </a:lnTo>
                  <a:lnTo>
                    <a:pt x="3093123" y="1227815"/>
                  </a:lnTo>
                  <a:lnTo>
                    <a:pt x="3096606" y="1227322"/>
                  </a:lnTo>
                  <a:lnTo>
                    <a:pt x="3100089" y="1226829"/>
                  </a:lnTo>
                  <a:lnTo>
                    <a:pt x="3103573" y="1226336"/>
                  </a:lnTo>
                  <a:lnTo>
                    <a:pt x="3107056" y="1225843"/>
                  </a:lnTo>
                  <a:lnTo>
                    <a:pt x="3107056" y="1226186"/>
                  </a:lnTo>
                  <a:lnTo>
                    <a:pt x="3107056" y="1226527"/>
                  </a:lnTo>
                  <a:lnTo>
                    <a:pt x="3107056" y="1226869"/>
                  </a:lnTo>
                  <a:lnTo>
                    <a:pt x="3107056" y="1227210"/>
                  </a:lnTo>
                  <a:lnTo>
                    <a:pt x="3107056" y="1227550"/>
                  </a:lnTo>
                  <a:lnTo>
                    <a:pt x="3107056" y="1227890"/>
                  </a:lnTo>
                  <a:lnTo>
                    <a:pt x="3107056" y="1228230"/>
                  </a:lnTo>
                  <a:lnTo>
                    <a:pt x="3107056" y="1228569"/>
                  </a:lnTo>
                  <a:lnTo>
                    <a:pt x="3107056" y="1228907"/>
                  </a:lnTo>
                  <a:lnTo>
                    <a:pt x="3107056" y="1229246"/>
                  </a:lnTo>
                  <a:lnTo>
                    <a:pt x="3107056" y="1229583"/>
                  </a:lnTo>
                  <a:lnTo>
                    <a:pt x="3107056" y="1229921"/>
                  </a:lnTo>
                  <a:lnTo>
                    <a:pt x="3107056" y="1230258"/>
                  </a:lnTo>
                  <a:lnTo>
                    <a:pt x="3110539" y="1229769"/>
                  </a:lnTo>
                  <a:lnTo>
                    <a:pt x="3114022" y="1229280"/>
                  </a:lnTo>
                  <a:lnTo>
                    <a:pt x="3117506" y="1228791"/>
                  </a:lnTo>
                  <a:lnTo>
                    <a:pt x="3120989" y="1228302"/>
                  </a:lnTo>
                  <a:lnTo>
                    <a:pt x="3120989" y="1228640"/>
                  </a:lnTo>
                  <a:lnTo>
                    <a:pt x="3120989" y="1228977"/>
                  </a:lnTo>
                  <a:lnTo>
                    <a:pt x="3124472" y="1228489"/>
                  </a:lnTo>
                  <a:lnTo>
                    <a:pt x="3127955" y="1228001"/>
                  </a:lnTo>
                  <a:lnTo>
                    <a:pt x="3131439" y="1227514"/>
                  </a:lnTo>
                  <a:lnTo>
                    <a:pt x="3134922" y="1227026"/>
                  </a:lnTo>
                  <a:lnTo>
                    <a:pt x="3134922" y="1227364"/>
                  </a:lnTo>
                  <a:lnTo>
                    <a:pt x="3134922" y="1227701"/>
                  </a:lnTo>
                  <a:lnTo>
                    <a:pt x="3134922" y="1228038"/>
                  </a:lnTo>
                  <a:lnTo>
                    <a:pt x="3134922" y="1228374"/>
                  </a:lnTo>
                  <a:lnTo>
                    <a:pt x="3134922" y="1228710"/>
                  </a:lnTo>
                  <a:lnTo>
                    <a:pt x="3134922" y="1229046"/>
                  </a:lnTo>
                  <a:lnTo>
                    <a:pt x="3134922" y="1229381"/>
                  </a:lnTo>
                  <a:lnTo>
                    <a:pt x="3134922" y="1229715"/>
                  </a:lnTo>
                  <a:lnTo>
                    <a:pt x="3134922" y="1230050"/>
                  </a:lnTo>
                  <a:lnTo>
                    <a:pt x="3134922" y="1230383"/>
                  </a:lnTo>
                  <a:lnTo>
                    <a:pt x="3134922" y="1230716"/>
                  </a:lnTo>
                  <a:lnTo>
                    <a:pt x="3134922" y="1231049"/>
                  </a:lnTo>
                  <a:lnTo>
                    <a:pt x="3134922" y="1231382"/>
                  </a:lnTo>
                  <a:lnTo>
                    <a:pt x="3134922" y="1231714"/>
                  </a:lnTo>
                  <a:lnTo>
                    <a:pt x="3134922" y="1232045"/>
                  </a:lnTo>
                  <a:lnTo>
                    <a:pt x="3134922" y="1232376"/>
                  </a:lnTo>
                  <a:lnTo>
                    <a:pt x="3134922" y="1232707"/>
                  </a:lnTo>
                  <a:lnTo>
                    <a:pt x="3134922" y="1233037"/>
                  </a:lnTo>
                  <a:lnTo>
                    <a:pt x="3134922" y="1233367"/>
                  </a:lnTo>
                  <a:lnTo>
                    <a:pt x="3138405" y="1232885"/>
                  </a:lnTo>
                  <a:lnTo>
                    <a:pt x="3141888" y="1232403"/>
                  </a:lnTo>
                  <a:lnTo>
                    <a:pt x="3145372" y="1231921"/>
                  </a:lnTo>
                  <a:lnTo>
                    <a:pt x="3148855" y="1231439"/>
                  </a:lnTo>
                  <a:lnTo>
                    <a:pt x="3148855" y="1231769"/>
                  </a:lnTo>
                  <a:lnTo>
                    <a:pt x="3148855" y="1232099"/>
                  </a:lnTo>
                  <a:lnTo>
                    <a:pt x="3148855" y="1232429"/>
                  </a:lnTo>
                  <a:lnTo>
                    <a:pt x="3148855" y="1232758"/>
                  </a:lnTo>
                  <a:lnTo>
                    <a:pt x="3148855" y="1233087"/>
                  </a:lnTo>
                  <a:lnTo>
                    <a:pt x="3148855" y="1233415"/>
                  </a:lnTo>
                  <a:lnTo>
                    <a:pt x="3148855" y="1233743"/>
                  </a:lnTo>
                  <a:lnTo>
                    <a:pt x="3148855" y="1234071"/>
                  </a:lnTo>
                  <a:lnTo>
                    <a:pt x="3148855" y="1234398"/>
                  </a:lnTo>
                  <a:lnTo>
                    <a:pt x="3148855" y="1234724"/>
                  </a:lnTo>
                  <a:lnTo>
                    <a:pt x="3148855" y="1235050"/>
                  </a:lnTo>
                  <a:lnTo>
                    <a:pt x="3148855" y="1235376"/>
                  </a:lnTo>
                  <a:lnTo>
                    <a:pt x="3148855" y="1235702"/>
                  </a:lnTo>
                  <a:lnTo>
                    <a:pt x="3148855" y="1236026"/>
                  </a:lnTo>
                  <a:lnTo>
                    <a:pt x="3148855" y="1236351"/>
                  </a:lnTo>
                  <a:lnTo>
                    <a:pt x="3148855" y="1236675"/>
                  </a:lnTo>
                  <a:lnTo>
                    <a:pt x="3148855" y="1236999"/>
                  </a:lnTo>
                  <a:lnTo>
                    <a:pt x="3148855" y="1237322"/>
                  </a:lnTo>
                  <a:lnTo>
                    <a:pt x="3148855" y="1237645"/>
                  </a:lnTo>
                  <a:lnTo>
                    <a:pt x="3148855" y="1237967"/>
                  </a:lnTo>
                  <a:lnTo>
                    <a:pt x="3148855" y="1238289"/>
                  </a:lnTo>
                  <a:lnTo>
                    <a:pt x="3148855" y="1238611"/>
                  </a:lnTo>
                  <a:lnTo>
                    <a:pt x="3148855" y="1238932"/>
                  </a:lnTo>
                  <a:lnTo>
                    <a:pt x="3148855" y="1239253"/>
                  </a:lnTo>
                  <a:lnTo>
                    <a:pt x="3148855" y="1239573"/>
                  </a:lnTo>
                  <a:lnTo>
                    <a:pt x="3148855" y="1239893"/>
                  </a:lnTo>
                  <a:lnTo>
                    <a:pt x="3148855" y="1240213"/>
                  </a:lnTo>
                  <a:lnTo>
                    <a:pt x="3148855" y="1240532"/>
                  </a:lnTo>
                  <a:lnTo>
                    <a:pt x="3148855" y="1240851"/>
                  </a:lnTo>
                  <a:lnTo>
                    <a:pt x="3148855" y="1241169"/>
                  </a:lnTo>
                  <a:lnTo>
                    <a:pt x="3148855" y="1241487"/>
                  </a:lnTo>
                  <a:lnTo>
                    <a:pt x="3148855" y="1241805"/>
                  </a:lnTo>
                  <a:lnTo>
                    <a:pt x="3148855" y="1242122"/>
                  </a:lnTo>
                  <a:lnTo>
                    <a:pt x="3148855" y="1242439"/>
                  </a:lnTo>
                  <a:lnTo>
                    <a:pt x="3148855" y="1242755"/>
                  </a:lnTo>
                  <a:lnTo>
                    <a:pt x="3148855" y="1243071"/>
                  </a:lnTo>
                  <a:lnTo>
                    <a:pt x="3148855" y="1243386"/>
                  </a:lnTo>
                  <a:lnTo>
                    <a:pt x="3148855" y="1243702"/>
                  </a:lnTo>
                  <a:lnTo>
                    <a:pt x="3148855" y="1244016"/>
                  </a:lnTo>
                  <a:lnTo>
                    <a:pt x="3148855" y="1244331"/>
                  </a:lnTo>
                  <a:lnTo>
                    <a:pt x="3148855" y="1244645"/>
                  </a:lnTo>
                  <a:lnTo>
                    <a:pt x="3148855" y="1244958"/>
                  </a:lnTo>
                  <a:lnTo>
                    <a:pt x="3148855" y="1245271"/>
                  </a:lnTo>
                  <a:lnTo>
                    <a:pt x="3148855" y="1245584"/>
                  </a:lnTo>
                  <a:lnTo>
                    <a:pt x="3148855" y="1245896"/>
                  </a:lnTo>
                  <a:lnTo>
                    <a:pt x="3148855" y="1246208"/>
                  </a:lnTo>
                  <a:lnTo>
                    <a:pt x="3148855" y="1246520"/>
                  </a:lnTo>
                  <a:lnTo>
                    <a:pt x="3148855" y="1246831"/>
                  </a:lnTo>
                  <a:lnTo>
                    <a:pt x="3148855" y="1247142"/>
                  </a:lnTo>
                  <a:lnTo>
                    <a:pt x="3148855" y="1247452"/>
                  </a:lnTo>
                  <a:lnTo>
                    <a:pt x="3148855" y="1247762"/>
                  </a:lnTo>
                  <a:lnTo>
                    <a:pt x="3148855" y="1248072"/>
                  </a:lnTo>
                  <a:lnTo>
                    <a:pt x="3148855" y="1248381"/>
                  </a:lnTo>
                  <a:lnTo>
                    <a:pt x="3148855" y="1248690"/>
                  </a:lnTo>
                  <a:lnTo>
                    <a:pt x="3148855" y="1248999"/>
                  </a:lnTo>
                  <a:lnTo>
                    <a:pt x="3148855" y="1249307"/>
                  </a:lnTo>
                  <a:lnTo>
                    <a:pt x="3148855" y="1249614"/>
                  </a:lnTo>
                  <a:lnTo>
                    <a:pt x="3148855" y="1249922"/>
                  </a:lnTo>
                  <a:lnTo>
                    <a:pt x="3148855" y="1250229"/>
                  </a:lnTo>
                  <a:lnTo>
                    <a:pt x="3148855" y="1250535"/>
                  </a:lnTo>
                  <a:lnTo>
                    <a:pt x="3152338" y="1250069"/>
                  </a:lnTo>
                  <a:lnTo>
                    <a:pt x="3155821" y="1249602"/>
                  </a:lnTo>
                  <a:lnTo>
                    <a:pt x="3159304" y="1249136"/>
                  </a:lnTo>
                  <a:lnTo>
                    <a:pt x="3162788" y="1248670"/>
                  </a:lnTo>
                  <a:lnTo>
                    <a:pt x="3162788" y="1248977"/>
                  </a:lnTo>
                  <a:lnTo>
                    <a:pt x="3166271" y="1248588"/>
                  </a:lnTo>
                  <a:lnTo>
                    <a:pt x="3169754" y="1248199"/>
                  </a:lnTo>
                  <a:lnTo>
                    <a:pt x="3173237" y="1247811"/>
                  </a:lnTo>
                  <a:lnTo>
                    <a:pt x="3176721" y="1247422"/>
                  </a:lnTo>
                  <a:lnTo>
                    <a:pt x="3180204" y="1246957"/>
                  </a:lnTo>
                  <a:lnTo>
                    <a:pt x="3183687" y="1246493"/>
                  </a:lnTo>
                  <a:lnTo>
                    <a:pt x="3187170" y="1246028"/>
                  </a:lnTo>
                  <a:lnTo>
                    <a:pt x="3190654" y="1245564"/>
                  </a:lnTo>
                  <a:lnTo>
                    <a:pt x="3190654" y="1245872"/>
                  </a:lnTo>
                  <a:lnTo>
                    <a:pt x="3190654" y="1246180"/>
                  </a:lnTo>
                  <a:lnTo>
                    <a:pt x="3190654" y="1246487"/>
                  </a:lnTo>
                  <a:lnTo>
                    <a:pt x="3190654" y="1246794"/>
                  </a:lnTo>
                  <a:lnTo>
                    <a:pt x="3190654" y="1247101"/>
                  </a:lnTo>
                  <a:lnTo>
                    <a:pt x="3190654" y="1247408"/>
                  </a:lnTo>
                  <a:lnTo>
                    <a:pt x="3190654" y="1247714"/>
                  </a:lnTo>
                  <a:lnTo>
                    <a:pt x="3194137" y="1247404"/>
                  </a:lnTo>
                  <a:lnTo>
                    <a:pt x="3197620" y="1247095"/>
                  </a:lnTo>
                  <a:lnTo>
                    <a:pt x="3201103" y="1246785"/>
                  </a:lnTo>
                  <a:lnTo>
                    <a:pt x="3204587" y="1246477"/>
                  </a:lnTo>
                  <a:lnTo>
                    <a:pt x="3204587" y="1246782"/>
                  </a:lnTo>
                  <a:lnTo>
                    <a:pt x="3204587" y="1247088"/>
                  </a:lnTo>
                  <a:lnTo>
                    <a:pt x="3204587" y="1247393"/>
                  </a:lnTo>
                  <a:lnTo>
                    <a:pt x="3204587" y="1247698"/>
                  </a:lnTo>
                  <a:lnTo>
                    <a:pt x="3204587" y="1248002"/>
                  </a:lnTo>
                  <a:lnTo>
                    <a:pt x="3204587" y="1248306"/>
                  </a:lnTo>
                  <a:lnTo>
                    <a:pt x="3204587" y="1248610"/>
                  </a:lnTo>
                  <a:lnTo>
                    <a:pt x="3204587" y="1248913"/>
                  </a:lnTo>
                  <a:lnTo>
                    <a:pt x="3204587" y="1249216"/>
                  </a:lnTo>
                  <a:lnTo>
                    <a:pt x="3204587" y="1249518"/>
                  </a:lnTo>
                  <a:lnTo>
                    <a:pt x="3204587" y="1249820"/>
                  </a:lnTo>
                  <a:lnTo>
                    <a:pt x="3204587" y="1250122"/>
                  </a:lnTo>
                  <a:lnTo>
                    <a:pt x="3204587" y="1250423"/>
                  </a:lnTo>
                  <a:lnTo>
                    <a:pt x="3204587" y="1250724"/>
                  </a:lnTo>
                  <a:lnTo>
                    <a:pt x="3204587" y="1251025"/>
                  </a:lnTo>
                  <a:lnTo>
                    <a:pt x="3204587" y="1251325"/>
                  </a:lnTo>
                  <a:lnTo>
                    <a:pt x="3208070" y="1250867"/>
                  </a:lnTo>
                  <a:lnTo>
                    <a:pt x="3211553" y="1250410"/>
                  </a:lnTo>
                  <a:lnTo>
                    <a:pt x="3215036" y="1249952"/>
                  </a:lnTo>
                  <a:lnTo>
                    <a:pt x="3218520" y="1249495"/>
                  </a:lnTo>
                  <a:lnTo>
                    <a:pt x="3218520" y="1249795"/>
                  </a:lnTo>
                  <a:lnTo>
                    <a:pt x="3218520" y="1250096"/>
                  </a:lnTo>
                  <a:lnTo>
                    <a:pt x="3218520" y="1250396"/>
                  </a:lnTo>
                  <a:lnTo>
                    <a:pt x="3218520" y="1250696"/>
                  </a:lnTo>
                  <a:lnTo>
                    <a:pt x="3218520" y="1250995"/>
                  </a:lnTo>
                  <a:lnTo>
                    <a:pt x="3218520" y="1251294"/>
                  </a:lnTo>
                  <a:lnTo>
                    <a:pt x="3218520" y="1251593"/>
                  </a:lnTo>
                  <a:lnTo>
                    <a:pt x="3222003" y="1251137"/>
                  </a:lnTo>
                  <a:lnTo>
                    <a:pt x="3225486" y="1250681"/>
                  </a:lnTo>
                  <a:lnTo>
                    <a:pt x="3228969" y="1250226"/>
                  </a:lnTo>
                  <a:lnTo>
                    <a:pt x="3232453" y="1249771"/>
                  </a:lnTo>
                  <a:lnTo>
                    <a:pt x="3232453" y="1250070"/>
                  </a:lnTo>
                  <a:lnTo>
                    <a:pt x="3232453" y="1250369"/>
                  </a:lnTo>
                  <a:lnTo>
                    <a:pt x="3232453" y="1250667"/>
                  </a:lnTo>
                  <a:lnTo>
                    <a:pt x="3232453" y="1250965"/>
                  </a:lnTo>
                  <a:lnTo>
                    <a:pt x="3232453" y="1251263"/>
                  </a:lnTo>
                  <a:lnTo>
                    <a:pt x="3232453" y="1251560"/>
                  </a:lnTo>
                  <a:lnTo>
                    <a:pt x="3232453" y="1251857"/>
                  </a:lnTo>
                  <a:lnTo>
                    <a:pt x="3232453" y="1252154"/>
                  </a:lnTo>
                  <a:lnTo>
                    <a:pt x="3232453" y="1252450"/>
                  </a:lnTo>
                  <a:lnTo>
                    <a:pt x="3232453" y="1252746"/>
                  </a:lnTo>
                  <a:lnTo>
                    <a:pt x="3232453" y="1253042"/>
                  </a:lnTo>
                  <a:lnTo>
                    <a:pt x="3235936" y="1252589"/>
                  </a:lnTo>
                  <a:lnTo>
                    <a:pt x="3239419" y="1252137"/>
                  </a:lnTo>
                  <a:lnTo>
                    <a:pt x="3242902" y="1251684"/>
                  </a:lnTo>
                  <a:lnTo>
                    <a:pt x="3246386" y="1251232"/>
                  </a:lnTo>
                  <a:lnTo>
                    <a:pt x="3246386" y="1251528"/>
                  </a:lnTo>
                  <a:lnTo>
                    <a:pt x="3246386" y="1251824"/>
                  </a:lnTo>
                  <a:lnTo>
                    <a:pt x="3246386" y="1252120"/>
                  </a:lnTo>
                  <a:lnTo>
                    <a:pt x="3246386" y="1252415"/>
                  </a:lnTo>
                  <a:lnTo>
                    <a:pt x="3246386" y="1252709"/>
                  </a:lnTo>
                  <a:lnTo>
                    <a:pt x="3246386" y="1253004"/>
                  </a:lnTo>
                  <a:lnTo>
                    <a:pt x="3246386" y="1253298"/>
                  </a:lnTo>
                  <a:lnTo>
                    <a:pt x="3249869" y="1252847"/>
                  </a:lnTo>
                  <a:lnTo>
                    <a:pt x="3253352" y="1252397"/>
                  </a:lnTo>
                  <a:lnTo>
                    <a:pt x="3256835" y="1251947"/>
                  </a:lnTo>
                  <a:lnTo>
                    <a:pt x="3260319" y="1251497"/>
                  </a:lnTo>
                  <a:lnTo>
                    <a:pt x="3260319" y="1251791"/>
                  </a:lnTo>
                  <a:lnTo>
                    <a:pt x="3260319" y="1252086"/>
                  </a:lnTo>
                  <a:lnTo>
                    <a:pt x="3260319" y="1252379"/>
                  </a:lnTo>
                  <a:lnTo>
                    <a:pt x="3260319" y="1252673"/>
                  </a:lnTo>
                  <a:lnTo>
                    <a:pt x="3260319" y="1252966"/>
                  </a:lnTo>
                  <a:lnTo>
                    <a:pt x="3260319" y="1253259"/>
                  </a:lnTo>
                  <a:lnTo>
                    <a:pt x="3260319" y="1253551"/>
                  </a:lnTo>
                  <a:lnTo>
                    <a:pt x="3260319" y="1253843"/>
                  </a:lnTo>
                  <a:lnTo>
                    <a:pt x="3263802" y="1253395"/>
                  </a:lnTo>
                  <a:lnTo>
                    <a:pt x="3267285" y="1252947"/>
                  </a:lnTo>
                  <a:lnTo>
                    <a:pt x="3270768" y="1252499"/>
                  </a:lnTo>
                  <a:lnTo>
                    <a:pt x="3274252" y="1253511"/>
                  </a:lnTo>
                  <a:lnTo>
                    <a:pt x="3277735" y="1253138"/>
                  </a:lnTo>
                  <a:lnTo>
                    <a:pt x="3281218" y="1252764"/>
                  </a:lnTo>
                  <a:lnTo>
                    <a:pt x="3284701" y="1252391"/>
                  </a:lnTo>
                  <a:lnTo>
                    <a:pt x="3288185" y="1258351"/>
                  </a:lnTo>
                  <a:lnTo>
                    <a:pt x="3291668" y="1257910"/>
                  </a:lnTo>
                  <a:lnTo>
                    <a:pt x="3295151" y="1257469"/>
                  </a:lnTo>
                  <a:lnTo>
                    <a:pt x="3298634" y="1257028"/>
                  </a:lnTo>
                  <a:lnTo>
                    <a:pt x="3302118" y="1270699"/>
                  </a:lnTo>
                  <a:lnTo>
                    <a:pt x="3305601" y="1270270"/>
                  </a:lnTo>
                  <a:lnTo>
                    <a:pt x="3309084" y="1269840"/>
                  </a:lnTo>
                  <a:lnTo>
                    <a:pt x="3312567" y="1269411"/>
                  </a:lnTo>
                  <a:lnTo>
                    <a:pt x="3316051" y="1271927"/>
                  </a:lnTo>
                  <a:lnTo>
                    <a:pt x="3319534" y="1271501"/>
                  </a:lnTo>
                  <a:lnTo>
                    <a:pt x="3323017" y="1271074"/>
                  </a:lnTo>
                  <a:lnTo>
                    <a:pt x="3326500" y="1270647"/>
                  </a:lnTo>
                  <a:lnTo>
                    <a:pt x="3329984" y="1277578"/>
                  </a:lnTo>
                  <a:lnTo>
                    <a:pt x="3333467" y="1277158"/>
                  </a:lnTo>
                  <a:lnTo>
                    <a:pt x="3336950" y="1276737"/>
                  </a:lnTo>
                  <a:lnTo>
                    <a:pt x="3340433" y="1276317"/>
                  </a:lnTo>
                  <a:lnTo>
                    <a:pt x="3343917" y="1275896"/>
                  </a:lnTo>
                  <a:lnTo>
                    <a:pt x="3347400" y="1275476"/>
                  </a:lnTo>
                  <a:lnTo>
                    <a:pt x="3350883" y="1275056"/>
                  </a:lnTo>
                  <a:lnTo>
                    <a:pt x="3354366" y="1274636"/>
                  </a:lnTo>
                  <a:lnTo>
                    <a:pt x="3357850" y="1274216"/>
                  </a:lnTo>
                  <a:lnTo>
                    <a:pt x="3357850" y="1274476"/>
                  </a:lnTo>
                  <a:lnTo>
                    <a:pt x="3357850" y="1274736"/>
                  </a:lnTo>
                  <a:lnTo>
                    <a:pt x="3357850" y="1274996"/>
                  </a:lnTo>
                  <a:lnTo>
                    <a:pt x="3357850" y="1275255"/>
                  </a:lnTo>
                  <a:lnTo>
                    <a:pt x="3357850" y="1275514"/>
                  </a:lnTo>
                  <a:lnTo>
                    <a:pt x="3357850" y="1275773"/>
                  </a:lnTo>
                  <a:lnTo>
                    <a:pt x="3357850" y="1276031"/>
                  </a:lnTo>
                  <a:lnTo>
                    <a:pt x="3357850" y="1276289"/>
                  </a:lnTo>
                  <a:lnTo>
                    <a:pt x="3357850" y="1276547"/>
                  </a:lnTo>
                  <a:lnTo>
                    <a:pt x="3357850" y="1276804"/>
                  </a:lnTo>
                  <a:lnTo>
                    <a:pt x="3357850" y="1277062"/>
                  </a:lnTo>
                  <a:lnTo>
                    <a:pt x="3357850" y="1277318"/>
                  </a:lnTo>
                  <a:lnTo>
                    <a:pt x="3357850" y="1277575"/>
                  </a:lnTo>
                  <a:lnTo>
                    <a:pt x="3357850" y="1277832"/>
                  </a:lnTo>
                  <a:lnTo>
                    <a:pt x="3357850" y="1278088"/>
                  </a:lnTo>
                  <a:lnTo>
                    <a:pt x="3361333" y="1277671"/>
                  </a:lnTo>
                  <a:lnTo>
                    <a:pt x="3364816" y="1277254"/>
                  </a:lnTo>
                  <a:lnTo>
                    <a:pt x="3368299" y="1276838"/>
                  </a:lnTo>
                  <a:lnTo>
                    <a:pt x="3371783" y="1276421"/>
                  </a:lnTo>
                  <a:lnTo>
                    <a:pt x="3371783" y="1276678"/>
                  </a:lnTo>
                  <a:lnTo>
                    <a:pt x="3371783" y="1276934"/>
                  </a:lnTo>
                  <a:lnTo>
                    <a:pt x="3371783" y="1277190"/>
                  </a:lnTo>
                  <a:lnTo>
                    <a:pt x="3371783" y="1277446"/>
                  </a:lnTo>
                  <a:lnTo>
                    <a:pt x="3371783" y="1277701"/>
                  </a:lnTo>
                  <a:lnTo>
                    <a:pt x="3371783" y="1277956"/>
                  </a:lnTo>
                  <a:lnTo>
                    <a:pt x="3371783" y="1278211"/>
                  </a:lnTo>
                  <a:lnTo>
                    <a:pt x="3371783" y="1278466"/>
                  </a:lnTo>
                  <a:lnTo>
                    <a:pt x="3371783" y="1278720"/>
                  </a:lnTo>
                  <a:lnTo>
                    <a:pt x="3371783" y="1278974"/>
                  </a:lnTo>
                  <a:lnTo>
                    <a:pt x="3371783" y="1279228"/>
                  </a:lnTo>
                  <a:lnTo>
                    <a:pt x="3371783" y="1279482"/>
                  </a:lnTo>
                  <a:lnTo>
                    <a:pt x="3371783" y="1279735"/>
                  </a:lnTo>
                  <a:lnTo>
                    <a:pt x="3371783" y="1279988"/>
                  </a:lnTo>
                  <a:lnTo>
                    <a:pt x="3371783" y="1280241"/>
                  </a:lnTo>
                  <a:lnTo>
                    <a:pt x="3371783" y="1280493"/>
                  </a:lnTo>
                  <a:lnTo>
                    <a:pt x="3371783" y="1280745"/>
                  </a:lnTo>
                  <a:lnTo>
                    <a:pt x="3371783" y="1280997"/>
                  </a:lnTo>
                  <a:lnTo>
                    <a:pt x="3371783" y="1281248"/>
                  </a:lnTo>
                  <a:lnTo>
                    <a:pt x="3371783" y="1281500"/>
                  </a:lnTo>
                  <a:lnTo>
                    <a:pt x="3371783" y="1281751"/>
                  </a:lnTo>
                  <a:lnTo>
                    <a:pt x="3371783" y="1282002"/>
                  </a:lnTo>
                  <a:lnTo>
                    <a:pt x="3371783" y="1282252"/>
                  </a:lnTo>
                  <a:lnTo>
                    <a:pt x="3371783" y="1282502"/>
                  </a:lnTo>
                  <a:lnTo>
                    <a:pt x="3371783" y="1282752"/>
                  </a:lnTo>
                  <a:lnTo>
                    <a:pt x="3371783" y="1283002"/>
                  </a:lnTo>
                  <a:lnTo>
                    <a:pt x="3371783" y="1283251"/>
                  </a:lnTo>
                  <a:lnTo>
                    <a:pt x="3371783" y="1283500"/>
                  </a:lnTo>
                  <a:lnTo>
                    <a:pt x="3371783" y="1283749"/>
                  </a:lnTo>
                  <a:lnTo>
                    <a:pt x="3371783" y="1283998"/>
                  </a:lnTo>
                  <a:lnTo>
                    <a:pt x="3371783" y="1284246"/>
                  </a:lnTo>
                  <a:lnTo>
                    <a:pt x="3371783" y="1284494"/>
                  </a:lnTo>
                  <a:lnTo>
                    <a:pt x="3375266" y="1284084"/>
                  </a:lnTo>
                  <a:lnTo>
                    <a:pt x="3378749" y="1283674"/>
                  </a:lnTo>
                  <a:lnTo>
                    <a:pt x="3382232" y="1283264"/>
                  </a:lnTo>
                  <a:lnTo>
                    <a:pt x="3385716" y="1282854"/>
                  </a:lnTo>
                  <a:lnTo>
                    <a:pt x="3385716" y="1283102"/>
                  </a:lnTo>
                  <a:lnTo>
                    <a:pt x="3385716" y="1283351"/>
                  </a:lnTo>
                  <a:lnTo>
                    <a:pt x="3385716" y="1283599"/>
                  </a:lnTo>
                  <a:lnTo>
                    <a:pt x="3385716" y="1283846"/>
                  </a:lnTo>
                  <a:lnTo>
                    <a:pt x="3385716" y="1284094"/>
                  </a:lnTo>
                  <a:lnTo>
                    <a:pt x="3385716" y="1284341"/>
                  </a:lnTo>
                  <a:lnTo>
                    <a:pt x="3385716" y="1284588"/>
                  </a:lnTo>
                  <a:lnTo>
                    <a:pt x="3385716" y="1284835"/>
                  </a:lnTo>
                  <a:lnTo>
                    <a:pt x="3389199" y="1284426"/>
                  </a:lnTo>
                  <a:lnTo>
                    <a:pt x="3392682" y="1284018"/>
                  </a:lnTo>
                  <a:lnTo>
                    <a:pt x="3396165" y="1283610"/>
                  </a:lnTo>
                  <a:lnTo>
                    <a:pt x="3399649" y="1283202"/>
                  </a:lnTo>
                  <a:lnTo>
                    <a:pt x="3399649" y="1283449"/>
                  </a:lnTo>
                  <a:lnTo>
                    <a:pt x="3399649" y="1283696"/>
                  </a:lnTo>
                  <a:lnTo>
                    <a:pt x="3399649" y="1283943"/>
                  </a:lnTo>
                  <a:lnTo>
                    <a:pt x="3399649" y="1284189"/>
                  </a:lnTo>
                  <a:lnTo>
                    <a:pt x="3399649" y="1284435"/>
                  </a:lnTo>
                  <a:lnTo>
                    <a:pt x="3399649" y="1284681"/>
                  </a:lnTo>
                  <a:lnTo>
                    <a:pt x="3399649" y="1284926"/>
                  </a:lnTo>
                  <a:lnTo>
                    <a:pt x="3399649" y="1285172"/>
                  </a:lnTo>
                  <a:lnTo>
                    <a:pt x="3399649" y="1285417"/>
                  </a:lnTo>
                  <a:lnTo>
                    <a:pt x="3399649" y="1285661"/>
                  </a:lnTo>
                  <a:lnTo>
                    <a:pt x="3399649" y="1285906"/>
                  </a:lnTo>
                  <a:lnTo>
                    <a:pt x="3399649" y="1286150"/>
                  </a:lnTo>
                  <a:lnTo>
                    <a:pt x="3399649" y="1286394"/>
                  </a:lnTo>
                  <a:lnTo>
                    <a:pt x="3399649" y="1286638"/>
                  </a:lnTo>
                  <a:lnTo>
                    <a:pt x="3399649" y="1286881"/>
                  </a:lnTo>
                  <a:lnTo>
                    <a:pt x="3399649" y="1287124"/>
                  </a:lnTo>
                  <a:lnTo>
                    <a:pt x="3399649" y="1287367"/>
                  </a:lnTo>
                  <a:lnTo>
                    <a:pt x="3399649" y="1287610"/>
                  </a:lnTo>
                  <a:lnTo>
                    <a:pt x="3399649" y="1287852"/>
                  </a:lnTo>
                  <a:lnTo>
                    <a:pt x="3399649" y="1288095"/>
                  </a:lnTo>
                  <a:lnTo>
                    <a:pt x="3399649" y="1288336"/>
                  </a:lnTo>
                  <a:lnTo>
                    <a:pt x="3399649" y="1288578"/>
                  </a:lnTo>
                  <a:lnTo>
                    <a:pt x="3399649" y="1288819"/>
                  </a:lnTo>
                  <a:lnTo>
                    <a:pt x="3399649" y="1289061"/>
                  </a:lnTo>
                  <a:lnTo>
                    <a:pt x="3399649" y="1289301"/>
                  </a:lnTo>
                  <a:lnTo>
                    <a:pt x="3399649" y="1289542"/>
                  </a:lnTo>
                  <a:lnTo>
                    <a:pt x="3399649" y="1289782"/>
                  </a:lnTo>
                  <a:lnTo>
                    <a:pt x="3399649" y="1290022"/>
                  </a:lnTo>
                  <a:lnTo>
                    <a:pt x="3399649" y="1290262"/>
                  </a:lnTo>
                  <a:lnTo>
                    <a:pt x="3399649" y="1290502"/>
                  </a:lnTo>
                  <a:lnTo>
                    <a:pt x="3399649" y="1290741"/>
                  </a:lnTo>
                  <a:lnTo>
                    <a:pt x="3399649" y="1290980"/>
                  </a:lnTo>
                  <a:lnTo>
                    <a:pt x="3399649" y="1291219"/>
                  </a:lnTo>
                  <a:lnTo>
                    <a:pt x="3399649" y="1291458"/>
                  </a:lnTo>
                  <a:lnTo>
                    <a:pt x="3399649" y="1291696"/>
                  </a:lnTo>
                  <a:lnTo>
                    <a:pt x="3399649" y="1291934"/>
                  </a:lnTo>
                  <a:lnTo>
                    <a:pt x="3399649" y="1292172"/>
                  </a:lnTo>
                  <a:lnTo>
                    <a:pt x="3399649" y="1292409"/>
                  </a:lnTo>
                  <a:lnTo>
                    <a:pt x="3399649" y="1292647"/>
                  </a:lnTo>
                  <a:lnTo>
                    <a:pt x="3399649" y="1292884"/>
                  </a:lnTo>
                  <a:lnTo>
                    <a:pt x="3399649" y="1293120"/>
                  </a:lnTo>
                  <a:lnTo>
                    <a:pt x="3399649" y="1293357"/>
                  </a:lnTo>
                  <a:lnTo>
                    <a:pt x="3399649" y="1293593"/>
                  </a:lnTo>
                  <a:lnTo>
                    <a:pt x="3399649" y="1293829"/>
                  </a:lnTo>
                  <a:lnTo>
                    <a:pt x="3399649" y="1294065"/>
                  </a:lnTo>
                  <a:lnTo>
                    <a:pt x="3399649" y="1294301"/>
                  </a:lnTo>
                  <a:lnTo>
                    <a:pt x="3399649" y="1294536"/>
                  </a:lnTo>
                  <a:lnTo>
                    <a:pt x="3399649" y="1294771"/>
                  </a:lnTo>
                  <a:lnTo>
                    <a:pt x="3399649" y="1295006"/>
                  </a:lnTo>
                  <a:lnTo>
                    <a:pt x="3399649" y="1295240"/>
                  </a:lnTo>
                  <a:lnTo>
                    <a:pt x="3399649" y="1295475"/>
                  </a:lnTo>
                  <a:lnTo>
                    <a:pt x="3399649" y="1295709"/>
                  </a:lnTo>
                  <a:lnTo>
                    <a:pt x="3399649" y="1295943"/>
                  </a:lnTo>
                  <a:lnTo>
                    <a:pt x="3399649" y="1296176"/>
                  </a:lnTo>
                  <a:lnTo>
                    <a:pt x="3399649" y="1296410"/>
                  </a:lnTo>
                  <a:lnTo>
                    <a:pt x="3403132" y="1296012"/>
                  </a:lnTo>
                  <a:lnTo>
                    <a:pt x="3406615" y="1295614"/>
                  </a:lnTo>
                  <a:lnTo>
                    <a:pt x="3410098" y="1295217"/>
                  </a:lnTo>
                  <a:lnTo>
                    <a:pt x="3413582" y="1294819"/>
                  </a:lnTo>
                  <a:lnTo>
                    <a:pt x="3413582" y="1295053"/>
                  </a:lnTo>
                  <a:lnTo>
                    <a:pt x="3413582" y="1295286"/>
                  </a:lnTo>
                  <a:lnTo>
                    <a:pt x="3413582" y="1295520"/>
                  </a:lnTo>
                  <a:lnTo>
                    <a:pt x="3413582" y="1295753"/>
                  </a:lnTo>
                  <a:lnTo>
                    <a:pt x="3413582" y="1295986"/>
                  </a:lnTo>
                  <a:lnTo>
                    <a:pt x="3413582" y="1296218"/>
                  </a:lnTo>
                  <a:lnTo>
                    <a:pt x="3413582" y="1296451"/>
                  </a:lnTo>
                  <a:lnTo>
                    <a:pt x="3413582" y="1296683"/>
                  </a:lnTo>
                  <a:lnTo>
                    <a:pt x="3413582" y="1296915"/>
                  </a:lnTo>
                  <a:lnTo>
                    <a:pt x="3413582" y="1297146"/>
                  </a:lnTo>
                  <a:lnTo>
                    <a:pt x="3413582" y="1297378"/>
                  </a:lnTo>
                  <a:lnTo>
                    <a:pt x="3413582" y="1297609"/>
                  </a:lnTo>
                  <a:lnTo>
                    <a:pt x="3413582" y="1297840"/>
                  </a:lnTo>
                  <a:lnTo>
                    <a:pt x="3413582" y="1298070"/>
                  </a:lnTo>
                  <a:lnTo>
                    <a:pt x="3413582" y="1298301"/>
                  </a:lnTo>
                  <a:lnTo>
                    <a:pt x="3413582" y="1298531"/>
                  </a:lnTo>
                  <a:lnTo>
                    <a:pt x="3413582" y="1298761"/>
                  </a:lnTo>
                  <a:lnTo>
                    <a:pt x="3413582" y="1298990"/>
                  </a:lnTo>
                  <a:lnTo>
                    <a:pt x="3413582" y="1299220"/>
                  </a:lnTo>
                  <a:lnTo>
                    <a:pt x="3413582" y="1299449"/>
                  </a:lnTo>
                  <a:lnTo>
                    <a:pt x="3413582" y="1299678"/>
                  </a:lnTo>
                  <a:lnTo>
                    <a:pt x="3413582" y="1299907"/>
                  </a:lnTo>
                  <a:lnTo>
                    <a:pt x="3413582" y="1300135"/>
                  </a:lnTo>
                  <a:lnTo>
                    <a:pt x="3413582" y="1300364"/>
                  </a:lnTo>
                  <a:lnTo>
                    <a:pt x="3413582" y="1300592"/>
                  </a:lnTo>
                  <a:lnTo>
                    <a:pt x="3413582" y="1300820"/>
                  </a:lnTo>
                  <a:lnTo>
                    <a:pt x="3413582" y="1301047"/>
                  </a:lnTo>
                  <a:lnTo>
                    <a:pt x="3413582" y="1301274"/>
                  </a:lnTo>
                  <a:lnTo>
                    <a:pt x="3413582" y="1301502"/>
                  </a:lnTo>
                  <a:lnTo>
                    <a:pt x="3413582" y="1301728"/>
                  </a:lnTo>
                  <a:lnTo>
                    <a:pt x="3413582" y="1301955"/>
                  </a:lnTo>
                  <a:lnTo>
                    <a:pt x="3413582" y="1302181"/>
                  </a:lnTo>
                  <a:lnTo>
                    <a:pt x="3413582" y="1302408"/>
                  </a:lnTo>
                  <a:lnTo>
                    <a:pt x="3413582" y="1302634"/>
                  </a:lnTo>
                  <a:lnTo>
                    <a:pt x="3413582" y="1302859"/>
                  </a:lnTo>
                  <a:lnTo>
                    <a:pt x="3413582" y="1303085"/>
                  </a:lnTo>
                  <a:lnTo>
                    <a:pt x="3413582" y="1303310"/>
                  </a:lnTo>
                  <a:lnTo>
                    <a:pt x="3413582" y="1303535"/>
                  </a:lnTo>
                  <a:lnTo>
                    <a:pt x="3413582" y="1303760"/>
                  </a:lnTo>
                  <a:lnTo>
                    <a:pt x="3413582" y="1303984"/>
                  </a:lnTo>
                  <a:lnTo>
                    <a:pt x="3413582" y="1304209"/>
                  </a:lnTo>
                  <a:lnTo>
                    <a:pt x="3413582" y="1304433"/>
                  </a:lnTo>
                  <a:lnTo>
                    <a:pt x="3413582" y="1304657"/>
                  </a:lnTo>
                  <a:lnTo>
                    <a:pt x="3413582" y="1304880"/>
                  </a:lnTo>
                  <a:lnTo>
                    <a:pt x="3417065" y="1304490"/>
                  </a:lnTo>
                  <a:lnTo>
                    <a:pt x="3420548" y="1304101"/>
                  </a:lnTo>
                  <a:lnTo>
                    <a:pt x="3424031" y="1303711"/>
                  </a:lnTo>
                  <a:lnTo>
                    <a:pt x="3427515" y="1303322"/>
                  </a:lnTo>
                  <a:lnTo>
                    <a:pt x="3427515" y="1303546"/>
                  </a:lnTo>
                  <a:lnTo>
                    <a:pt x="3430998" y="1303157"/>
                  </a:lnTo>
                  <a:lnTo>
                    <a:pt x="3434481" y="1302768"/>
                  </a:lnTo>
                  <a:lnTo>
                    <a:pt x="3437964" y="1302379"/>
                  </a:lnTo>
                  <a:lnTo>
                    <a:pt x="3441447" y="1301990"/>
                  </a:lnTo>
                  <a:lnTo>
                    <a:pt x="3441447" y="1302214"/>
                  </a:lnTo>
                  <a:lnTo>
                    <a:pt x="3441447" y="1302439"/>
                  </a:lnTo>
                  <a:lnTo>
                    <a:pt x="3441447" y="1302663"/>
                  </a:lnTo>
                  <a:lnTo>
                    <a:pt x="3441447" y="1302887"/>
                  </a:lnTo>
                  <a:lnTo>
                    <a:pt x="3441447" y="1303110"/>
                  </a:lnTo>
                  <a:lnTo>
                    <a:pt x="3441447" y="1303334"/>
                  </a:lnTo>
                  <a:lnTo>
                    <a:pt x="3441447" y="1303557"/>
                  </a:lnTo>
                  <a:lnTo>
                    <a:pt x="3441447" y="1303780"/>
                  </a:lnTo>
                  <a:lnTo>
                    <a:pt x="3441447" y="1304002"/>
                  </a:lnTo>
                  <a:lnTo>
                    <a:pt x="3441447" y="1304225"/>
                  </a:lnTo>
                  <a:lnTo>
                    <a:pt x="3441447" y="1304447"/>
                  </a:lnTo>
                  <a:lnTo>
                    <a:pt x="3441447" y="1304669"/>
                  </a:lnTo>
                  <a:lnTo>
                    <a:pt x="3441447" y="1304891"/>
                  </a:lnTo>
                  <a:lnTo>
                    <a:pt x="3441447" y="1305113"/>
                  </a:lnTo>
                  <a:lnTo>
                    <a:pt x="3441447" y="1305334"/>
                  </a:lnTo>
                  <a:lnTo>
                    <a:pt x="3441447" y="1305555"/>
                  </a:lnTo>
                  <a:lnTo>
                    <a:pt x="3441447" y="1305776"/>
                  </a:lnTo>
                  <a:lnTo>
                    <a:pt x="3441447" y="1305997"/>
                  </a:lnTo>
                  <a:lnTo>
                    <a:pt x="3441447" y="1306217"/>
                  </a:lnTo>
                  <a:lnTo>
                    <a:pt x="3441447" y="1306437"/>
                  </a:lnTo>
                  <a:lnTo>
                    <a:pt x="3441447" y="1306657"/>
                  </a:lnTo>
                  <a:lnTo>
                    <a:pt x="3441447" y="1306877"/>
                  </a:lnTo>
                  <a:lnTo>
                    <a:pt x="3441447" y="1307097"/>
                  </a:lnTo>
                  <a:lnTo>
                    <a:pt x="3444931" y="1306712"/>
                  </a:lnTo>
                  <a:lnTo>
                    <a:pt x="3448414" y="1306327"/>
                  </a:lnTo>
                  <a:lnTo>
                    <a:pt x="3451897" y="1305942"/>
                  </a:lnTo>
                  <a:lnTo>
                    <a:pt x="3455380" y="1305558"/>
                  </a:lnTo>
                  <a:lnTo>
                    <a:pt x="3455380" y="1305778"/>
                  </a:lnTo>
                  <a:lnTo>
                    <a:pt x="3455380" y="1305998"/>
                  </a:lnTo>
                  <a:lnTo>
                    <a:pt x="3455380" y="1306217"/>
                  </a:lnTo>
                  <a:lnTo>
                    <a:pt x="3455380" y="1306436"/>
                  </a:lnTo>
                  <a:lnTo>
                    <a:pt x="3455380" y="1306656"/>
                  </a:lnTo>
                  <a:lnTo>
                    <a:pt x="3455380" y="1306874"/>
                  </a:lnTo>
                  <a:lnTo>
                    <a:pt x="3455380" y="1307093"/>
                  </a:lnTo>
                  <a:lnTo>
                    <a:pt x="3455380" y="1307312"/>
                  </a:lnTo>
                  <a:lnTo>
                    <a:pt x="3455380" y="1307530"/>
                  </a:lnTo>
                  <a:lnTo>
                    <a:pt x="3455380" y="1307748"/>
                  </a:lnTo>
                  <a:lnTo>
                    <a:pt x="3455380" y="1307966"/>
                  </a:lnTo>
                  <a:lnTo>
                    <a:pt x="3455380" y="1308183"/>
                  </a:lnTo>
                  <a:lnTo>
                    <a:pt x="3455380" y="1308401"/>
                  </a:lnTo>
                  <a:lnTo>
                    <a:pt x="3455380" y="1308618"/>
                  </a:lnTo>
                  <a:lnTo>
                    <a:pt x="3455380" y="1308835"/>
                  </a:lnTo>
                  <a:lnTo>
                    <a:pt x="3455380" y="1309052"/>
                  </a:lnTo>
                  <a:lnTo>
                    <a:pt x="3455380" y="1309268"/>
                  </a:lnTo>
                  <a:lnTo>
                    <a:pt x="3455380" y="1309484"/>
                  </a:lnTo>
                  <a:lnTo>
                    <a:pt x="3455380" y="1309700"/>
                  </a:lnTo>
                  <a:lnTo>
                    <a:pt x="3455380" y="1309916"/>
                  </a:lnTo>
                  <a:lnTo>
                    <a:pt x="3455380" y="1310132"/>
                  </a:lnTo>
                  <a:lnTo>
                    <a:pt x="3455380" y="1310347"/>
                  </a:lnTo>
                  <a:lnTo>
                    <a:pt x="3458864" y="1309966"/>
                  </a:lnTo>
                  <a:lnTo>
                    <a:pt x="3462347" y="1309586"/>
                  </a:lnTo>
                  <a:lnTo>
                    <a:pt x="3465830" y="1309205"/>
                  </a:lnTo>
                  <a:lnTo>
                    <a:pt x="3469313" y="1308824"/>
                  </a:lnTo>
                  <a:lnTo>
                    <a:pt x="3469313" y="1309040"/>
                  </a:lnTo>
                  <a:lnTo>
                    <a:pt x="3469313" y="1309256"/>
                  </a:lnTo>
                  <a:lnTo>
                    <a:pt x="3469313" y="1309471"/>
                  </a:lnTo>
                  <a:lnTo>
                    <a:pt x="3469313" y="1309686"/>
                  </a:lnTo>
                  <a:lnTo>
                    <a:pt x="3469313" y="1309901"/>
                  </a:lnTo>
                  <a:lnTo>
                    <a:pt x="3469313" y="1310116"/>
                  </a:lnTo>
                  <a:lnTo>
                    <a:pt x="3469313" y="1310331"/>
                  </a:lnTo>
                  <a:lnTo>
                    <a:pt x="3472797" y="1309951"/>
                  </a:lnTo>
                  <a:lnTo>
                    <a:pt x="3476280" y="1309572"/>
                  </a:lnTo>
                  <a:lnTo>
                    <a:pt x="3479763" y="1309193"/>
                  </a:lnTo>
                  <a:lnTo>
                    <a:pt x="3483246" y="1308814"/>
                  </a:lnTo>
                  <a:lnTo>
                    <a:pt x="3483246" y="1309029"/>
                  </a:lnTo>
                  <a:lnTo>
                    <a:pt x="3483246" y="1309244"/>
                  </a:lnTo>
                  <a:lnTo>
                    <a:pt x="3483246" y="1309458"/>
                  </a:lnTo>
                  <a:lnTo>
                    <a:pt x="3483246" y="1309673"/>
                  </a:lnTo>
                  <a:lnTo>
                    <a:pt x="3483246" y="1309887"/>
                  </a:lnTo>
                  <a:lnTo>
                    <a:pt x="3483246" y="1310101"/>
                  </a:lnTo>
                  <a:lnTo>
                    <a:pt x="3483246" y="1310315"/>
                  </a:lnTo>
                  <a:lnTo>
                    <a:pt x="3483246" y="1310528"/>
                  </a:lnTo>
                  <a:lnTo>
                    <a:pt x="3483246" y="1310741"/>
                  </a:lnTo>
                  <a:lnTo>
                    <a:pt x="3483246" y="1310954"/>
                  </a:lnTo>
                  <a:lnTo>
                    <a:pt x="3483246" y="131116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681255"/>
              <a:ext cx="3483246" cy="870811"/>
            </a:xfrm>
            <a:custGeom>
              <a:avLst/>
              <a:gdLst/>
              <a:ahLst/>
              <a:cxnLst/>
              <a:rect l="0" t="0" r="0" b="0"/>
              <a:pathLst>
                <a:path w="3483246" h="870811">
                  <a:moveTo>
                    <a:pt x="0" y="870811"/>
                  </a:moveTo>
                  <a:lnTo>
                    <a:pt x="3483" y="602869"/>
                  </a:lnTo>
                  <a:lnTo>
                    <a:pt x="6966" y="373205"/>
                  </a:lnTo>
                  <a:lnTo>
                    <a:pt x="10449" y="174162"/>
                  </a:lnTo>
                  <a:lnTo>
                    <a:pt x="13932" y="0"/>
                  </a:lnTo>
                  <a:lnTo>
                    <a:pt x="13932" y="174162"/>
                  </a:lnTo>
                  <a:lnTo>
                    <a:pt x="13932" y="290270"/>
                  </a:lnTo>
                  <a:lnTo>
                    <a:pt x="13932" y="373205"/>
                  </a:lnTo>
                  <a:lnTo>
                    <a:pt x="13932" y="435405"/>
                  </a:lnTo>
                  <a:lnTo>
                    <a:pt x="13932" y="483784"/>
                  </a:lnTo>
                  <a:lnTo>
                    <a:pt x="13932" y="522487"/>
                  </a:lnTo>
                  <a:lnTo>
                    <a:pt x="13932" y="554152"/>
                  </a:lnTo>
                  <a:lnTo>
                    <a:pt x="13932" y="580541"/>
                  </a:lnTo>
                  <a:lnTo>
                    <a:pt x="13932" y="602869"/>
                  </a:lnTo>
                  <a:lnTo>
                    <a:pt x="13932" y="622008"/>
                  </a:lnTo>
                  <a:lnTo>
                    <a:pt x="17416" y="565263"/>
                  </a:lnTo>
                  <a:lnTo>
                    <a:pt x="20899" y="510475"/>
                  </a:lnTo>
                  <a:lnTo>
                    <a:pt x="24382" y="457545"/>
                  </a:lnTo>
                  <a:lnTo>
                    <a:pt x="27865" y="406378"/>
                  </a:lnTo>
                  <a:lnTo>
                    <a:pt x="27865" y="435405"/>
                  </a:lnTo>
                  <a:lnTo>
                    <a:pt x="31349" y="388516"/>
                  </a:lnTo>
                  <a:lnTo>
                    <a:pt x="34832" y="343047"/>
                  </a:lnTo>
                  <a:lnTo>
                    <a:pt x="38315" y="298935"/>
                  </a:lnTo>
                  <a:lnTo>
                    <a:pt x="41798" y="256121"/>
                  </a:lnTo>
                  <a:lnTo>
                    <a:pt x="41798" y="290270"/>
                  </a:lnTo>
                  <a:lnTo>
                    <a:pt x="41798" y="320825"/>
                  </a:lnTo>
                  <a:lnTo>
                    <a:pt x="41798" y="348324"/>
                  </a:lnTo>
                  <a:lnTo>
                    <a:pt x="41798" y="373205"/>
                  </a:lnTo>
                  <a:lnTo>
                    <a:pt x="41798" y="395823"/>
                  </a:lnTo>
                  <a:lnTo>
                    <a:pt x="41798" y="416475"/>
                  </a:lnTo>
                  <a:lnTo>
                    <a:pt x="41798" y="435405"/>
                  </a:lnTo>
                  <a:lnTo>
                    <a:pt x="41798" y="452822"/>
                  </a:lnTo>
                  <a:lnTo>
                    <a:pt x="45282" y="422473"/>
                  </a:lnTo>
                  <a:lnTo>
                    <a:pt x="48765" y="392719"/>
                  </a:lnTo>
                  <a:lnTo>
                    <a:pt x="52248" y="363542"/>
                  </a:lnTo>
                  <a:lnTo>
                    <a:pt x="55731" y="334927"/>
                  </a:lnTo>
                  <a:lnTo>
                    <a:pt x="55731" y="354775"/>
                  </a:lnTo>
                  <a:lnTo>
                    <a:pt x="55731" y="373205"/>
                  </a:lnTo>
                  <a:lnTo>
                    <a:pt x="55731" y="390363"/>
                  </a:lnTo>
                  <a:lnTo>
                    <a:pt x="55731" y="406378"/>
                  </a:lnTo>
                  <a:lnTo>
                    <a:pt x="55731" y="421360"/>
                  </a:lnTo>
                  <a:lnTo>
                    <a:pt x="55731" y="435405"/>
                  </a:lnTo>
                  <a:lnTo>
                    <a:pt x="55731" y="448599"/>
                  </a:lnTo>
                  <a:lnTo>
                    <a:pt x="55731" y="461017"/>
                  </a:lnTo>
                  <a:lnTo>
                    <a:pt x="55731" y="472726"/>
                  </a:lnTo>
                  <a:lnTo>
                    <a:pt x="55731" y="483784"/>
                  </a:lnTo>
                  <a:lnTo>
                    <a:pt x="55731" y="494244"/>
                  </a:lnTo>
                  <a:lnTo>
                    <a:pt x="55731" y="504154"/>
                  </a:lnTo>
                  <a:lnTo>
                    <a:pt x="59215" y="483784"/>
                  </a:lnTo>
                  <a:lnTo>
                    <a:pt x="62698" y="463678"/>
                  </a:lnTo>
                  <a:lnTo>
                    <a:pt x="66181" y="443833"/>
                  </a:lnTo>
                  <a:lnTo>
                    <a:pt x="69664" y="424241"/>
                  </a:lnTo>
                  <a:lnTo>
                    <a:pt x="69664" y="435405"/>
                  </a:lnTo>
                  <a:lnTo>
                    <a:pt x="73148" y="416475"/>
                  </a:lnTo>
                  <a:lnTo>
                    <a:pt x="76631" y="397778"/>
                  </a:lnTo>
                  <a:lnTo>
                    <a:pt x="80114" y="379310"/>
                  </a:lnTo>
                  <a:lnTo>
                    <a:pt x="83597" y="361068"/>
                  </a:lnTo>
                  <a:lnTo>
                    <a:pt x="87081" y="343047"/>
                  </a:lnTo>
                  <a:lnTo>
                    <a:pt x="90564" y="325242"/>
                  </a:lnTo>
                  <a:lnTo>
                    <a:pt x="94047" y="307652"/>
                  </a:lnTo>
                  <a:lnTo>
                    <a:pt x="97530" y="290270"/>
                  </a:lnTo>
                  <a:lnTo>
                    <a:pt x="97530" y="303771"/>
                  </a:lnTo>
                  <a:lnTo>
                    <a:pt x="97530" y="316658"/>
                  </a:lnTo>
                  <a:lnTo>
                    <a:pt x="97530" y="328973"/>
                  </a:lnTo>
                  <a:lnTo>
                    <a:pt x="97530" y="340752"/>
                  </a:lnTo>
                  <a:lnTo>
                    <a:pt x="97530" y="352030"/>
                  </a:lnTo>
                  <a:lnTo>
                    <a:pt x="97530" y="362838"/>
                  </a:lnTo>
                  <a:lnTo>
                    <a:pt x="97530" y="373205"/>
                  </a:lnTo>
                  <a:lnTo>
                    <a:pt x="97530" y="383157"/>
                  </a:lnTo>
                  <a:lnTo>
                    <a:pt x="97530" y="392719"/>
                  </a:lnTo>
                  <a:lnTo>
                    <a:pt x="97530" y="401913"/>
                  </a:lnTo>
                  <a:lnTo>
                    <a:pt x="101014" y="387490"/>
                  </a:lnTo>
                  <a:lnTo>
                    <a:pt x="104497" y="373205"/>
                  </a:lnTo>
                  <a:lnTo>
                    <a:pt x="107980" y="359055"/>
                  </a:lnTo>
                  <a:lnTo>
                    <a:pt x="111463" y="345038"/>
                  </a:lnTo>
                  <a:lnTo>
                    <a:pt x="114947" y="331153"/>
                  </a:lnTo>
                  <a:lnTo>
                    <a:pt x="118430" y="317398"/>
                  </a:lnTo>
                  <a:lnTo>
                    <a:pt x="121913" y="303771"/>
                  </a:lnTo>
                  <a:lnTo>
                    <a:pt x="125396" y="290270"/>
                  </a:lnTo>
                  <a:lnTo>
                    <a:pt x="125396" y="300825"/>
                  </a:lnTo>
                  <a:lnTo>
                    <a:pt x="125396" y="311004"/>
                  </a:lnTo>
                  <a:lnTo>
                    <a:pt x="128880" y="298011"/>
                  </a:lnTo>
                  <a:lnTo>
                    <a:pt x="132363" y="285133"/>
                  </a:lnTo>
                  <a:lnTo>
                    <a:pt x="135846" y="272368"/>
                  </a:lnTo>
                  <a:lnTo>
                    <a:pt x="139329" y="259715"/>
                  </a:lnTo>
                  <a:lnTo>
                    <a:pt x="139329" y="270251"/>
                  </a:lnTo>
                  <a:lnTo>
                    <a:pt x="139329" y="280430"/>
                  </a:lnTo>
                  <a:lnTo>
                    <a:pt x="139329" y="290270"/>
                  </a:lnTo>
                  <a:lnTo>
                    <a:pt x="139329" y="299787"/>
                  </a:lnTo>
                  <a:lnTo>
                    <a:pt x="139329" y="308997"/>
                  </a:lnTo>
                  <a:lnTo>
                    <a:pt x="139329" y="317915"/>
                  </a:lnTo>
                  <a:lnTo>
                    <a:pt x="142813" y="306332"/>
                  </a:lnTo>
                  <a:lnTo>
                    <a:pt x="146296" y="294841"/>
                  </a:lnTo>
                  <a:lnTo>
                    <a:pt x="149779" y="283440"/>
                  </a:lnTo>
                  <a:lnTo>
                    <a:pt x="153262" y="272128"/>
                  </a:lnTo>
                  <a:lnTo>
                    <a:pt x="153262" y="281339"/>
                  </a:lnTo>
                  <a:lnTo>
                    <a:pt x="153262" y="290270"/>
                  </a:lnTo>
                  <a:lnTo>
                    <a:pt x="153262" y="298935"/>
                  </a:lnTo>
                  <a:lnTo>
                    <a:pt x="153262" y="307345"/>
                  </a:lnTo>
                  <a:lnTo>
                    <a:pt x="153262" y="315511"/>
                  </a:lnTo>
                  <a:lnTo>
                    <a:pt x="156746" y="304941"/>
                  </a:lnTo>
                  <a:lnTo>
                    <a:pt x="160229" y="294447"/>
                  </a:lnTo>
                  <a:lnTo>
                    <a:pt x="163712" y="284028"/>
                  </a:lnTo>
                  <a:lnTo>
                    <a:pt x="167195" y="273683"/>
                  </a:lnTo>
                  <a:lnTo>
                    <a:pt x="167195" y="282093"/>
                  </a:lnTo>
                  <a:lnTo>
                    <a:pt x="167195" y="290270"/>
                  </a:lnTo>
                  <a:lnTo>
                    <a:pt x="167195" y="298223"/>
                  </a:lnTo>
                  <a:lnTo>
                    <a:pt x="170679" y="288289"/>
                  </a:lnTo>
                  <a:lnTo>
                    <a:pt x="174162" y="278422"/>
                  </a:lnTo>
                  <a:lnTo>
                    <a:pt x="177645" y="268623"/>
                  </a:lnTo>
                  <a:lnTo>
                    <a:pt x="181128" y="258889"/>
                  </a:lnTo>
                  <a:lnTo>
                    <a:pt x="181128" y="267048"/>
                  </a:lnTo>
                  <a:lnTo>
                    <a:pt x="184612" y="257482"/>
                  </a:lnTo>
                  <a:lnTo>
                    <a:pt x="188095" y="247979"/>
                  </a:lnTo>
                  <a:lnTo>
                    <a:pt x="191578" y="238539"/>
                  </a:lnTo>
                  <a:lnTo>
                    <a:pt x="195061" y="229160"/>
                  </a:lnTo>
                  <a:lnTo>
                    <a:pt x="195061" y="237494"/>
                  </a:lnTo>
                  <a:lnTo>
                    <a:pt x="195061" y="245613"/>
                  </a:lnTo>
                  <a:lnTo>
                    <a:pt x="195061" y="253527"/>
                  </a:lnTo>
                  <a:lnTo>
                    <a:pt x="195061" y="261243"/>
                  </a:lnTo>
                  <a:lnTo>
                    <a:pt x="195061" y="268769"/>
                  </a:lnTo>
                  <a:lnTo>
                    <a:pt x="195061" y="276111"/>
                  </a:lnTo>
                  <a:lnTo>
                    <a:pt x="195061" y="283276"/>
                  </a:lnTo>
                  <a:lnTo>
                    <a:pt x="195061" y="290270"/>
                  </a:lnTo>
                  <a:lnTo>
                    <a:pt x="195061" y="297100"/>
                  </a:lnTo>
                  <a:lnTo>
                    <a:pt x="195061" y="303771"/>
                  </a:lnTo>
                  <a:lnTo>
                    <a:pt x="195061" y="310289"/>
                  </a:lnTo>
                  <a:lnTo>
                    <a:pt x="195061" y="316658"/>
                  </a:lnTo>
                  <a:lnTo>
                    <a:pt x="198545" y="308361"/>
                  </a:lnTo>
                  <a:lnTo>
                    <a:pt x="202028" y="300110"/>
                  </a:lnTo>
                  <a:lnTo>
                    <a:pt x="205511" y="291905"/>
                  </a:lnTo>
                  <a:lnTo>
                    <a:pt x="208994" y="283747"/>
                  </a:lnTo>
                  <a:lnTo>
                    <a:pt x="208994" y="290270"/>
                  </a:lnTo>
                  <a:lnTo>
                    <a:pt x="208994" y="296650"/>
                  </a:lnTo>
                  <a:lnTo>
                    <a:pt x="208994" y="302891"/>
                  </a:lnTo>
                  <a:lnTo>
                    <a:pt x="208994" y="308997"/>
                  </a:lnTo>
                  <a:lnTo>
                    <a:pt x="208994" y="314974"/>
                  </a:lnTo>
                  <a:lnTo>
                    <a:pt x="208994" y="320825"/>
                  </a:lnTo>
                  <a:lnTo>
                    <a:pt x="208994" y="326554"/>
                  </a:lnTo>
                  <a:lnTo>
                    <a:pt x="208994" y="332165"/>
                  </a:lnTo>
                  <a:lnTo>
                    <a:pt x="208994" y="337661"/>
                  </a:lnTo>
                  <a:lnTo>
                    <a:pt x="208994" y="343047"/>
                  </a:lnTo>
                  <a:lnTo>
                    <a:pt x="208994" y="348324"/>
                  </a:lnTo>
                  <a:lnTo>
                    <a:pt x="208994" y="353497"/>
                  </a:lnTo>
                  <a:lnTo>
                    <a:pt x="212478" y="346174"/>
                  </a:lnTo>
                  <a:lnTo>
                    <a:pt x="215961" y="338887"/>
                  </a:lnTo>
                  <a:lnTo>
                    <a:pt x="219444" y="331635"/>
                  </a:lnTo>
                  <a:lnTo>
                    <a:pt x="222927" y="324420"/>
                  </a:lnTo>
                  <a:lnTo>
                    <a:pt x="222927" y="329724"/>
                  </a:lnTo>
                  <a:lnTo>
                    <a:pt x="222927" y="334927"/>
                  </a:lnTo>
                  <a:lnTo>
                    <a:pt x="222927" y="340031"/>
                  </a:lnTo>
                  <a:lnTo>
                    <a:pt x="222927" y="345038"/>
                  </a:lnTo>
                  <a:lnTo>
                    <a:pt x="222927" y="349952"/>
                  </a:lnTo>
                  <a:lnTo>
                    <a:pt x="226411" y="343047"/>
                  </a:lnTo>
                  <a:lnTo>
                    <a:pt x="229894" y="336173"/>
                  </a:lnTo>
                  <a:lnTo>
                    <a:pt x="233377" y="329332"/>
                  </a:lnTo>
                  <a:lnTo>
                    <a:pt x="236860" y="322522"/>
                  </a:lnTo>
                  <a:lnTo>
                    <a:pt x="236860" y="327553"/>
                  </a:lnTo>
                  <a:lnTo>
                    <a:pt x="240344" y="320825"/>
                  </a:lnTo>
                  <a:lnTo>
                    <a:pt x="243827" y="314128"/>
                  </a:lnTo>
                  <a:lnTo>
                    <a:pt x="247310" y="307462"/>
                  </a:lnTo>
                  <a:lnTo>
                    <a:pt x="250793" y="300825"/>
                  </a:lnTo>
                  <a:lnTo>
                    <a:pt x="250793" y="305960"/>
                  </a:lnTo>
                  <a:lnTo>
                    <a:pt x="254277" y="299402"/>
                  </a:lnTo>
                  <a:lnTo>
                    <a:pt x="257760" y="292873"/>
                  </a:lnTo>
                  <a:lnTo>
                    <a:pt x="261243" y="286374"/>
                  </a:lnTo>
                  <a:lnTo>
                    <a:pt x="264726" y="279903"/>
                  </a:lnTo>
                  <a:lnTo>
                    <a:pt x="264726" y="285133"/>
                  </a:lnTo>
                  <a:lnTo>
                    <a:pt x="264726" y="290270"/>
                  </a:lnTo>
                  <a:lnTo>
                    <a:pt x="264726" y="295318"/>
                  </a:lnTo>
                  <a:lnTo>
                    <a:pt x="264726" y="300279"/>
                  </a:lnTo>
                  <a:lnTo>
                    <a:pt x="264726" y="305156"/>
                  </a:lnTo>
                  <a:lnTo>
                    <a:pt x="264726" y="309949"/>
                  </a:lnTo>
                  <a:lnTo>
                    <a:pt x="264726" y="314663"/>
                  </a:lnTo>
                  <a:lnTo>
                    <a:pt x="264726" y="319297"/>
                  </a:lnTo>
                  <a:lnTo>
                    <a:pt x="264726" y="323855"/>
                  </a:lnTo>
                  <a:lnTo>
                    <a:pt x="264726" y="328338"/>
                  </a:lnTo>
                  <a:lnTo>
                    <a:pt x="264726" y="332749"/>
                  </a:lnTo>
                  <a:lnTo>
                    <a:pt x="264726" y="337088"/>
                  </a:lnTo>
                  <a:lnTo>
                    <a:pt x="264726" y="341358"/>
                  </a:lnTo>
                  <a:lnTo>
                    <a:pt x="264726" y="345560"/>
                  </a:lnTo>
                  <a:lnTo>
                    <a:pt x="264726" y="349696"/>
                  </a:lnTo>
                  <a:lnTo>
                    <a:pt x="268210" y="343876"/>
                  </a:lnTo>
                  <a:lnTo>
                    <a:pt x="271693" y="338079"/>
                  </a:lnTo>
                  <a:lnTo>
                    <a:pt x="275176" y="332305"/>
                  </a:lnTo>
                  <a:lnTo>
                    <a:pt x="278659" y="326554"/>
                  </a:lnTo>
                  <a:lnTo>
                    <a:pt x="278659" y="330773"/>
                  </a:lnTo>
                  <a:lnTo>
                    <a:pt x="278659" y="334927"/>
                  </a:lnTo>
                  <a:lnTo>
                    <a:pt x="278659" y="339018"/>
                  </a:lnTo>
                  <a:lnTo>
                    <a:pt x="278659" y="343047"/>
                  </a:lnTo>
                  <a:lnTo>
                    <a:pt x="278659" y="347015"/>
                  </a:lnTo>
                  <a:lnTo>
                    <a:pt x="278659" y="350924"/>
                  </a:lnTo>
                  <a:lnTo>
                    <a:pt x="282143" y="345405"/>
                  </a:lnTo>
                  <a:lnTo>
                    <a:pt x="285626" y="339907"/>
                  </a:lnTo>
                  <a:lnTo>
                    <a:pt x="289109" y="334430"/>
                  </a:lnTo>
                  <a:lnTo>
                    <a:pt x="292592" y="328973"/>
                  </a:lnTo>
                  <a:lnTo>
                    <a:pt x="296075" y="323536"/>
                  </a:lnTo>
                  <a:lnTo>
                    <a:pt x="299559" y="318119"/>
                  </a:lnTo>
                  <a:lnTo>
                    <a:pt x="303042" y="312722"/>
                  </a:lnTo>
                  <a:lnTo>
                    <a:pt x="306525" y="307345"/>
                  </a:lnTo>
                  <a:lnTo>
                    <a:pt x="306525" y="311458"/>
                  </a:lnTo>
                  <a:lnTo>
                    <a:pt x="306525" y="315511"/>
                  </a:lnTo>
                  <a:lnTo>
                    <a:pt x="306525" y="319506"/>
                  </a:lnTo>
                  <a:lnTo>
                    <a:pt x="306525" y="323444"/>
                  </a:lnTo>
                  <a:lnTo>
                    <a:pt x="306525" y="327326"/>
                  </a:lnTo>
                  <a:lnTo>
                    <a:pt x="306525" y="331153"/>
                  </a:lnTo>
                  <a:lnTo>
                    <a:pt x="306525" y="334927"/>
                  </a:lnTo>
                  <a:lnTo>
                    <a:pt x="306525" y="338649"/>
                  </a:lnTo>
                  <a:lnTo>
                    <a:pt x="306525" y="342319"/>
                  </a:lnTo>
                  <a:lnTo>
                    <a:pt x="306525" y="345938"/>
                  </a:lnTo>
                  <a:lnTo>
                    <a:pt x="306525" y="349509"/>
                  </a:lnTo>
                  <a:lnTo>
                    <a:pt x="306525" y="353031"/>
                  </a:lnTo>
                  <a:lnTo>
                    <a:pt x="306525" y="356506"/>
                  </a:lnTo>
                  <a:lnTo>
                    <a:pt x="306525" y="359935"/>
                  </a:lnTo>
                  <a:lnTo>
                    <a:pt x="306525" y="363318"/>
                  </a:lnTo>
                  <a:lnTo>
                    <a:pt x="306525" y="366657"/>
                  </a:lnTo>
                  <a:lnTo>
                    <a:pt x="306525" y="369952"/>
                  </a:lnTo>
                  <a:lnTo>
                    <a:pt x="306525" y="373205"/>
                  </a:lnTo>
                  <a:lnTo>
                    <a:pt x="306525" y="376415"/>
                  </a:lnTo>
                  <a:lnTo>
                    <a:pt x="306525" y="379584"/>
                  </a:lnTo>
                  <a:lnTo>
                    <a:pt x="306525" y="382713"/>
                  </a:lnTo>
                  <a:lnTo>
                    <a:pt x="310008" y="377951"/>
                  </a:lnTo>
                  <a:lnTo>
                    <a:pt x="313492" y="373205"/>
                  </a:lnTo>
                  <a:lnTo>
                    <a:pt x="316975" y="368473"/>
                  </a:lnTo>
                  <a:lnTo>
                    <a:pt x="320458" y="363756"/>
                  </a:lnTo>
                  <a:lnTo>
                    <a:pt x="320458" y="366945"/>
                  </a:lnTo>
                  <a:lnTo>
                    <a:pt x="320458" y="370094"/>
                  </a:lnTo>
                  <a:lnTo>
                    <a:pt x="323941" y="365442"/>
                  </a:lnTo>
                  <a:lnTo>
                    <a:pt x="327425" y="360803"/>
                  </a:lnTo>
                  <a:lnTo>
                    <a:pt x="330908" y="356179"/>
                  </a:lnTo>
                  <a:lnTo>
                    <a:pt x="334391" y="351569"/>
                  </a:lnTo>
                  <a:lnTo>
                    <a:pt x="334391" y="354775"/>
                  </a:lnTo>
                  <a:lnTo>
                    <a:pt x="337874" y="350203"/>
                  </a:lnTo>
                  <a:lnTo>
                    <a:pt x="341358" y="345645"/>
                  </a:lnTo>
                  <a:lnTo>
                    <a:pt x="344841" y="341101"/>
                  </a:lnTo>
                  <a:lnTo>
                    <a:pt x="348324" y="336571"/>
                  </a:lnTo>
                  <a:lnTo>
                    <a:pt x="348324" y="339828"/>
                  </a:lnTo>
                  <a:lnTo>
                    <a:pt x="348324" y="343047"/>
                  </a:lnTo>
                  <a:lnTo>
                    <a:pt x="348324" y="346226"/>
                  </a:lnTo>
                  <a:lnTo>
                    <a:pt x="348324" y="349367"/>
                  </a:lnTo>
                  <a:lnTo>
                    <a:pt x="348324" y="352471"/>
                  </a:lnTo>
                  <a:lnTo>
                    <a:pt x="348324" y="355538"/>
                  </a:lnTo>
                  <a:lnTo>
                    <a:pt x="351807" y="351154"/>
                  </a:lnTo>
                  <a:lnTo>
                    <a:pt x="355291" y="346783"/>
                  </a:lnTo>
                  <a:lnTo>
                    <a:pt x="358774" y="342425"/>
                  </a:lnTo>
                  <a:lnTo>
                    <a:pt x="362257" y="338079"/>
                  </a:lnTo>
                  <a:lnTo>
                    <a:pt x="362257" y="341195"/>
                  </a:lnTo>
                  <a:lnTo>
                    <a:pt x="362257" y="344274"/>
                  </a:lnTo>
                  <a:lnTo>
                    <a:pt x="362257" y="347317"/>
                  </a:lnTo>
                  <a:lnTo>
                    <a:pt x="362257" y="350326"/>
                  </a:lnTo>
                  <a:lnTo>
                    <a:pt x="365740" y="346075"/>
                  </a:lnTo>
                  <a:lnTo>
                    <a:pt x="369224" y="341837"/>
                  </a:lnTo>
                  <a:lnTo>
                    <a:pt x="372707" y="337610"/>
                  </a:lnTo>
                  <a:lnTo>
                    <a:pt x="376190" y="333396"/>
                  </a:lnTo>
                  <a:lnTo>
                    <a:pt x="376190" y="336449"/>
                  </a:lnTo>
                  <a:lnTo>
                    <a:pt x="376190" y="339468"/>
                  </a:lnTo>
                  <a:lnTo>
                    <a:pt x="376190" y="342454"/>
                  </a:lnTo>
                  <a:lnTo>
                    <a:pt x="376190" y="345405"/>
                  </a:lnTo>
                  <a:lnTo>
                    <a:pt x="376190" y="348324"/>
                  </a:lnTo>
                  <a:lnTo>
                    <a:pt x="376190" y="351211"/>
                  </a:lnTo>
                  <a:lnTo>
                    <a:pt x="376190" y="354066"/>
                  </a:lnTo>
                  <a:lnTo>
                    <a:pt x="376190" y="356890"/>
                  </a:lnTo>
                  <a:lnTo>
                    <a:pt x="376190" y="359683"/>
                  </a:lnTo>
                  <a:lnTo>
                    <a:pt x="376190" y="362445"/>
                  </a:lnTo>
                  <a:lnTo>
                    <a:pt x="376190" y="365179"/>
                  </a:lnTo>
                  <a:lnTo>
                    <a:pt x="379673" y="361182"/>
                  </a:lnTo>
                  <a:lnTo>
                    <a:pt x="383157" y="357196"/>
                  </a:lnTo>
                  <a:lnTo>
                    <a:pt x="386640" y="353220"/>
                  </a:lnTo>
                  <a:lnTo>
                    <a:pt x="390123" y="349256"/>
                  </a:lnTo>
                  <a:lnTo>
                    <a:pt x="390123" y="352030"/>
                  </a:lnTo>
                  <a:lnTo>
                    <a:pt x="390123" y="354775"/>
                  </a:lnTo>
                  <a:lnTo>
                    <a:pt x="393606" y="350855"/>
                  </a:lnTo>
                  <a:lnTo>
                    <a:pt x="397090" y="346946"/>
                  </a:lnTo>
                  <a:lnTo>
                    <a:pt x="400573" y="343047"/>
                  </a:lnTo>
                  <a:lnTo>
                    <a:pt x="404056" y="339158"/>
                  </a:lnTo>
                  <a:lnTo>
                    <a:pt x="407539" y="335279"/>
                  </a:lnTo>
                  <a:lnTo>
                    <a:pt x="411023" y="331411"/>
                  </a:lnTo>
                  <a:lnTo>
                    <a:pt x="414506" y="327553"/>
                  </a:lnTo>
                  <a:lnTo>
                    <a:pt x="417989" y="323704"/>
                  </a:lnTo>
                  <a:lnTo>
                    <a:pt x="417989" y="326554"/>
                  </a:lnTo>
                  <a:lnTo>
                    <a:pt x="421472" y="322732"/>
                  </a:lnTo>
                  <a:lnTo>
                    <a:pt x="424956" y="318920"/>
                  </a:lnTo>
                  <a:lnTo>
                    <a:pt x="428439" y="315118"/>
                  </a:lnTo>
                  <a:lnTo>
                    <a:pt x="431922" y="311326"/>
                  </a:lnTo>
                  <a:lnTo>
                    <a:pt x="431922" y="314210"/>
                  </a:lnTo>
                  <a:lnTo>
                    <a:pt x="435405" y="310443"/>
                  </a:lnTo>
                  <a:lnTo>
                    <a:pt x="438889" y="306686"/>
                  </a:lnTo>
                  <a:lnTo>
                    <a:pt x="442372" y="302939"/>
                  </a:lnTo>
                  <a:lnTo>
                    <a:pt x="445855" y="299201"/>
                  </a:lnTo>
                  <a:lnTo>
                    <a:pt x="445855" y="302118"/>
                  </a:lnTo>
                  <a:lnTo>
                    <a:pt x="445855" y="305005"/>
                  </a:lnTo>
                  <a:lnTo>
                    <a:pt x="445855" y="307862"/>
                  </a:lnTo>
                  <a:lnTo>
                    <a:pt x="445855" y="310691"/>
                  </a:lnTo>
                  <a:lnTo>
                    <a:pt x="445855" y="313492"/>
                  </a:lnTo>
                  <a:lnTo>
                    <a:pt x="445855" y="316264"/>
                  </a:lnTo>
                  <a:lnTo>
                    <a:pt x="445855" y="319010"/>
                  </a:lnTo>
                  <a:lnTo>
                    <a:pt x="445855" y="321728"/>
                  </a:lnTo>
                  <a:lnTo>
                    <a:pt x="445855" y="324420"/>
                  </a:lnTo>
                  <a:lnTo>
                    <a:pt x="445855" y="327085"/>
                  </a:lnTo>
                  <a:lnTo>
                    <a:pt x="445855" y="329724"/>
                  </a:lnTo>
                  <a:lnTo>
                    <a:pt x="445855" y="332338"/>
                  </a:lnTo>
                  <a:lnTo>
                    <a:pt x="445855" y="334927"/>
                  </a:lnTo>
                  <a:lnTo>
                    <a:pt x="445855" y="337491"/>
                  </a:lnTo>
                  <a:lnTo>
                    <a:pt x="445855" y="340031"/>
                  </a:lnTo>
                  <a:lnTo>
                    <a:pt x="445855" y="342546"/>
                  </a:lnTo>
                  <a:lnTo>
                    <a:pt x="445855" y="345038"/>
                  </a:lnTo>
                  <a:lnTo>
                    <a:pt x="445855" y="347507"/>
                  </a:lnTo>
                  <a:lnTo>
                    <a:pt x="449338" y="344036"/>
                  </a:lnTo>
                  <a:lnTo>
                    <a:pt x="452822" y="340575"/>
                  </a:lnTo>
                  <a:lnTo>
                    <a:pt x="456305" y="337121"/>
                  </a:lnTo>
                  <a:lnTo>
                    <a:pt x="459788" y="333675"/>
                  </a:lnTo>
                  <a:lnTo>
                    <a:pt x="459788" y="336173"/>
                  </a:lnTo>
                  <a:lnTo>
                    <a:pt x="459788" y="338649"/>
                  </a:lnTo>
                  <a:lnTo>
                    <a:pt x="459788" y="341101"/>
                  </a:lnTo>
                  <a:lnTo>
                    <a:pt x="463271" y="337702"/>
                  </a:lnTo>
                  <a:lnTo>
                    <a:pt x="466755" y="334311"/>
                  </a:lnTo>
                  <a:lnTo>
                    <a:pt x="470238" y="330928"/>
                  </a:lnTo>
                  <a:lnTo>
                    <a:pt x="473721" y="327553"/>
                  </a:lnTo>
                  <a:lnTo>
                    <a:pt x="473721" y="330033"/>
                  </a:lnTo>
                  <a:lnTo>
                    <a:pt x="473721" y="332491"/>
                  </a:lnTo>
                  <a:lnTo>
                    <a:pt x="473721" y="334927"/>
                  </a:lnTo>
                  <a:lnTo>
                    <a:pt x="473721" y="337341"/>
                  </a:lnTo>
                  <a:lnTo>
                    <a:pt x="473721" y="339733"/>
                  </a:lnTo>
                  <a:lnTo>
                    <a:pt x="473721" y="342104"/>
                  </a:lnTo>
                  <a:lnTo>
                    <a:pt x="473721" y="344454"/>
                  </a:lnTo>
                  <a:lnTo>
                    <a:pt x="473721" y="346783"/>
                  </a:lnTo>
                  <a:lnTo>
                    <a:pt x="473721" y="349091"/>
                  </a:lnTo>
                  <a:lnTo>
                    <a:pt x="473721" y="351380"/>
                  </a:lnTo>
                  <a:lnTo>
                    <a:pt x="473721" y="353648"/>
                  </a:lnTo>
                  <a:lnTo>
                    <a:pt x="473721" y="355896"/>
                  </a:lnTo>
                  <a:lnTo>
                    <a:pt x="473721" y="358126"/>
                  </a:lnTo>
                  <a:lnTo>
                    <a:pt x="473721" y="360335"/>
                  </a:lnTo>
                  <a:lnTo>
                    <a:pt x="473721" y="362526"/>
                  </a:lnTo>
                  <a:lnTo>
                    <a:pt x="473721" y="364698"/>
                  </a:lnTo>
                  <a:lnTo>
                    <a:pt x="473721" y="366852"/>
                  </a:lnTo>
                  <a:lnTo>
                    <a:pt x="473721" y="368988"/>
                  </a:lnTo>
                  <a:lnTo>
                    <a:pt x="477204" y="365833"/>
                  </a:lnTo>
                  <a:lnTo>
                    <a:pt x="480688" y="362684"/>
                  </a:lnTo>
                  <a:lnTo>
                    <a:pt x="484171" y="359543"/>
                  </a:lnTo>
                  <a:lnTo>
                    <a:pt x="487654" y="356408"/>
                  </a:lnTo>
                  <a:lnTo>
                    <a:pt x="487654" y="358569"/>
                  </a:lnTo>
                  <a:lnTo>
                    <a:pt x="491137" y="355452"/>
                  </a:lnTo>
                  <a:lnTo>
                    <a:pt x="494621" y="352341"/>
                  </a:lnTo>
                  <a:lnTo>
                    <a:pt x="498104" y="349236"/>
                  </a:lnTo>
                  <a:lnTo>
                    <a:pt x="501587" y="346138"/>
                  </a:lnTo>
                  <a:lnTo>
                    <a:pt x="505070" y="343047"/>
                  </a:lnTo>
                  <a:lnTo>
                    <a:pt x="508554" y="339961"/>
                  </a:lnTo>
                  <a:lnTo>
                    <a:pt x="512037" y="336883"/>
                  </a:lnTo>
                  <a:lnTo>
                    <a:pt x="515520" y="333811"/>
                  </a:lnTo>
                  <a:lnTo>
                    <a:pt x="519003" y="330745"/>
                  </a:lnTo>
                  <a:lnTo>
                    <a:pt x="522487" y="327685"/>
                  </a:lnTo>
                  <a:lnTo>
                    <a:pt x="525970" y="324632"/>
                  </a:lnTo>
                  <a:lnTo>
                    <a:pt x="529453" y="321586"/>
                  </a:lnTo>
                  <a:lnTo>
                    <a:pt x="529453" y="323855"/>
                  </a:lnTo>
                  <a:lnTo>
                    <a:pt x="532936" y="320825"/>
                  </a:lnTo>
                  <a:lnTo>
                    <a:pt x="536420" y="317801"/>
                  </a:lnTo>
                  <a:lnTo>
                    <a:pt x="539903" y="314783"/>
                  </a:lnTo>
                  <a:lnTo>
                    <a:pt x="543386" y="311772"/>
                  </a:lnTo>
                  <a:lnTo>
                    <a:pt x="543386" y="314063"/>
                  </a:lnTo>
                  <a:lnTo>
                    <a:pt x="543386" y="316335"/>
                  </a:lnTo>
                  <a:lnTo>
                    <a:pt x="543386" y="318589"/>
                  </a:lnTo>
                  <a:lnTo>
                    <a:pt x="543386" y="320825"/>
                  </a:lnTo>
                  <a:lnTo>
                    <a:pt x="543386" y="323043"/>
                  </a:lnTo>
                  <a:lnTo>
                    <a:pt x="543386" y="325242"/>
                  </a:lnTo>
                  <a:lnTo>
                    <a:pt x="543386" y="327425"/>
                  </a:lnTo>
                  <a:lnTo>
                    <a:pt x="543386" y="329590"/>
                  </a:lnTo>
                  <a:lnTo>
                    <a:pt x="543386" y="331737"/>
                  </a:lnTo>
                  <a:lnTo>
                    <a:pt x="543386" y="333868"/>
                  </a:lnTo>
                  <a:lnTo>
                    <a:pt x="543386" y="335982"/>
                  </a:lnTo>
                  <a:lnTo>
                    <a:pt x="543386" y="338079"/>
                  </a:lnTo>
                  <a:lnTo>
                    <a:pt x="543386" y="340160"/>
                  </a:lnTo>
                  <a:lnTo>
                    <a:pt x="543386" y="342225"/>
                  </a:lnTo>
                  <a:lnTo>
                    <a:pt x="543386" y="344274"/>
                  </a:lnTo>
                  <a:lnTo>
                    <a:pt x="543386" y="346307"/>
                  </a:lnTo>
                  <a:lnTo>
                    <a:pt x="543386" y="348324"/>
                  </a:lnTo>
                  <a:lnTo>
                    <a:pt x="543386" y="350326"/>
                  </a:lnTo>
                  <a:lnTo>
                    <a:pt x="543386" y="352313"/>
                  </a:lnTo>
                  <a:lnTo>
                    <a:pt x="543386" y="354284"/>
                  </a:lnTo>
                  <a:lnTo>
                    <a:pt x="543386" y="356241"/>
                  </a:lnTo>
                  <a:lnTo>
                    <a:pt x="543386" y="358182"/>
                  </a:lnTo>
                  <a:lnTo>
                    <a:pt x="543386" y="360110"/>
                  </a:lnTo>
                  <a:lnTo>
                    <a:pt x="546869" y="357318"/>
                  </a:lnTo>
                  <a:lnTo>
                    <a:pt x="550353" y="354533"/>
                  </a:lnTo>
                  <a:lnTo>
                    <a:pt x="553836" y="351752"/>
                  </a:lnTo>
                  <a:lnTo>
                    <a:pt x="557319" y="348976"/>
                  </a:lnTo>
                  <a:lnTo>
                    <a:pt x="557319" y="350924"/>
                  </a:lnTo>
                  <a:lnTo>
                    <a:pt x="557319" y="352856"/>
                  </a:lnTo>
                  <a:lnTo>
                    <a:pt x="557319" y="354775"/>
                  </a:lnTo>
                  <a:lnTo>
                    <a:pt x="557319" y="356679"/>
                  </a:lnTo>
                  <a:lnTo>
                    <a:pt x="557319" y="358569"/>
                  </a:lnTo>
                  <a:lnTo>
                    <a:pt x="560802" y="355841"/>
                  </a:lnTo>
                  <a:lnTo>
                    <a:pt x="564286" y="353118"/>
                  </a:lnTo>
                  <a:lnTo>
                    <a:pt x="567769" y="350399"/>
                  </a:lnTo>
                  <a:lnTo>
                    <a:pt x="571252" y="347686"/>
                  </a:lnTo>
                  <a:lnTo>
                    <a:pt x="571252" y="349595"/>
                  </a:lnTo>
                  <a:lnTo>
                    <a:pt x="571252" y="351491"/>
                  </a:lnTo>
                  <a:lnTo>
                    <a:pt x="571252" y="353372"/>
                  </a:lnTo>
                  <a:lnTo>
                    <a:pt x="571252" y="355240"/>
                  </a:lnTo>
                  <a:lnTo>
                    <a:pt x="571252" y="357095"/>
                  </a:lnTo>
                  <a:lnTo>
                    <a:pt x="574735" y="354427"/>
                  </a:lnTo>
                  <a:lnTo>
                    <a:pt x="578218" y="351764"/>
                  </a:lnTo>
                  <a:lnTo>
                    <a:pt x="581702" y="349105"/>
                  </a:lnTo>
                  <a:lnTo>
                    <a:pt x="585185" y="346451"/>
                  </a:lnTo>
                  <a:lnTo>
                    <a:pt x="585185" y="348324"/>
                  </a:lnTo>
                  <a:lnTo>
                    <a:pt x="585185" y="350184"/>
                  </a:lnTo>
                  <a:lnTo>
                    <a:pt x="585185" y="352030"/>
                  </a:lnTo>
                  <a:lnTo>
                    <a:pt x="585185" y="353863"/>
                  </a:lnTo>
                  <a:lnTo>
                    <a:pt x="585185" y="355683"/>
                  </a:lnTo>
                  <a:lnTo>
                    <a:pt x="588668" y="353073"/>
                  </a:lnTo>
                  <a:lnTo>
                    <a:pt x="592151" y="350467"/>
                  </a:lnTo>
                  <a:lnTo>
                    <a:pt x="595635" y="347865"/>
                  </a:lnTo>
                  <a:lnTo>
                    <a:pt x="599118" y="364799"/>
                  </a:lnTo>
                  <a:lnTo>
                    <a:pt x="602601" y="362287"/>
                  </a:lnTo>
                  <a:lnTo>
                    <a:pt x="606084" y="359778"/>
                  </a:lnTo>
                  <a:lnTo>
                    <a:pt x="609568" y="357274"/>
                  </a:lnTo>
                  <a:lnTo>
                    <a:pt x="613051" y="354775"/>
                  </a:lnTo>
                  <a:lnTo>
                    <a:pt x="613051" y="356506"/>
                  </a:lnTo>
                  <a:lnTo>
                    <a:pt x="616534" y="354018"/>
                  </a:lnTo>
                  <a:lnTo>
                    <a:pt x="620017" y="351533"/>
                  </a:lnTo>
                  <a:lnTo>
                    <a:pt x="623501" y="349053"/>
                  </a:lnTo>
                  <a:lnTo>
                    <a:pt x="626984" y="346577"/>
                  </a:lnTo>
                  <a:lnTo>
                    <a:pt x="626984" y="348324"/>
                  </a:lnTo>
                  <a:lnTo>
                    <a:pt x="626984" y="350060"/>
                  </a:lnTo>
                  <a:lnTo>
                    <a:pt x="626984" y="351784"/>
                  </a:lnTo>
                  <a:lnTo>
                    <a:pt x="626984" y="353497"/>
                  </a:lnTo>
                  <a:lnTo>
                    <a:pt x="626984" y="355199"/>
                  </a:lnTo>
                  <a:lnTo>
                    <a:pt x="630467" y="352761"/>
                  </a:lnTo>
                  <a:lnTo>
                    <a:pt x="633950" y="350326"/>
                  </a:lnTo>
                  <a:lnTo>
                    <a:pt x="637434" y="347896"/>
                  </a:lnTo>
                  <a:lnTo>
                    <a:pt x="640917" y="345469"/>
                  </a:lnTo>
                  <a:lnTo>
                    <a:pt x="644400" y="343047"/>
                  </a:lnTo>
                  <a:lnTo>
                    <a:pt x="647883" y="340628"/>
                  </a:lnTo>
                  <a:lnTo>
                    <a:pt x="651367" y="338213"/>
                  </a:lnTo>
                  <a:lnTo>
                    <a:pt x="654850" y="335803"/>
                  </a:lnTo>
                  <a:lnTo>
                    <a:pt x="658333" y="333396"/>
                  </a:lnTo>
                  <a:lnTo>
                    <a:pt x="661816" y="330993"/>
                  </a:lnTo>
                  <a:lnTo>
                    <a:pt x="665300" y="328594"/>
                  </a:lnTo>
                  <a:lnTo>
                    <a:pt x="668783" y="326199"/>
                  </a:lnTo>
                  <a:lnTo>
                    <a:pt x="668783" y="327968"/>
                  </a:lnTo>
                  <a:lnTo>
                    <a:pt x="668783" y="329724"/>
                  </a:lnTo>
                  <a:lnTo>
                    <a:pt x="668783" y="331470"/>
                  </a:lnTo>
                  <a:lnTo>
                    <a:pt x="668783" y="333204"/>
                  </a:lnTo>
                  <a:lnTo>
                    <a:pt x="672266" y="330838"/>
                  </a:lnTo>
                  <a:lnTo>
                    <a:pt x="675749" y="328476"/>
                  </a:lnTo>
                  <a:lnTo>
                    <a:pt x="679233" y="326117"/>
                  </a:lnTo>
                  <a:lnTo>
                    <a:pt x="682716" y="323763"/>
                  </a:lnTo>
                  <a:lnTo>
                    <a:pt x="682716" y="325511"/>
                  </a:lnTo>
                  <a:lnTo>
                    <a:pt x="682716" y="327247"/>
                  </a:lnTo>
                  <a:lnTo>
                    <a:pt x="682716" y="328973"/>
                  </a:lnTo>
                  <a:lnTo>
                    <a:pt x="682716" y="330688"/>
                  </a:lnTo>
                  <a:lnTo>
                    <a:pt x="682716" y="332391"/>
                  </a:lnTo>
                  <a:lnTo>
                    <a:pt x="682716" y="334085"/>
                  </a:lnTo>
                  <a:lnTo>
                    <a:pt x="682716" y="335767"/>
                  </a:lnTo>
                  <a:lnTo>
                    <a:pt x="682716" y="337439"/>
                  </a:lnTo>
                  <a:lnTo>
                    <a:pt x="682716" y="339101"/>
                  </a:lnTo>
                  <a:lnTo>
                    <a:pt x="682716" y="340752"/>
                  </a:lnTo>
                  <a:lnTo>
                    <a:pt x="682716" y="342393"/>
                  </a:lnTo>
                  <a:lnTo>
                    <a:pt x="682716" y="344024"/>
                  </a:lnTo>
                  <a:lnTo>
                    <a:pt x="682716" y="345645"/>
                  </a:lnTo>
                  <a:lnTo>
                    <a:pt x="682716" y="347256"/>
                  </a:lnTo>
                  <a:lnTo>
                    <a:pt x="686199" y="344988"/>
                  </a:lnTo>
                  <a:lnTo>
                    <a:pt x="689682" y="342723"/>
                  </a:lnTo>
                  <a:lnTo>
                    <a:pt x="693166" y="340462"/>
                  </a:lnTo>
                  <a:lnTo>
                    <a:pt x="696649" y="338205"/>
                  </a:lnTo>
                  <a:lnTo>
                    <a:pt x="696649" y="339828"/>
                  </a:lnTo>
                  <a:lnTo>
                    <a:pt x="700132" y="337580"/>
                  </a:lnTo>
                  <a:lnTo>
                    <a:pt x="703615" y="335335"/>
                  </a:lnTo>
                  <a:lnTo>
                    <a:pt x="707099" y="333093"/>
                  </a:lnTo>
                  <a:lnTo>
                    <a:pt x="710582" y="342104"/>
                  </a:lnTo>
                  <a:lnTo>
                    <a:pt x="714065" y="339907"/>
                  </a:lnTo>
                  <a:lnTo>
                    <a:pt x="717548" y="337714"/>
                  </a:lnTo>
                  <a:lnTo>
                    <a:pt x="721032" y="335524"/>
                  </a:lnTo>
                  <a:lnTo>
                    <a:pt x="724515" y="333337"/>
                  </a:lnTo>
                  <a:lnTo>
                    <a:pt x="724515" y="334927"/>
                  </a:lnTo>
                  <a:lnTo>
                    <a:pt x="724515" y="336508"/>
                  </a:lnTo>
                  <a:lnTo>
                    <a:pt x="724515" y="338079"/>
                  </a:lnTo>
                  <a:lnTo>
                    <a:pt x="724515" y="339642"/>
                  </a:lnTo>
                  <a:lnTo>
                    <a:pt x="724515" y="341195"/>
                  </a:lnTo>
                  <a:lnTo>
                    <a:pt x="724515" y="342739"/>
                  </a:lnTo>
                  <a:lnTo>
                    <a:pt x="727998" y="340586"/>
                  </a:lnTo>
                  <a:lnTo>
                    <a:pt x="731481" y="338437"/>
                  </a:lnTo>
                  <a:lnTo>
                    <a:pt x="734965" y="336291"/>
                  </a:lnTo>
                  <a:lnTo>
                    <a:pt x="738448" y="334148"/>
                  </a:lnTo>
                  <a:lnTo>
                    <a:pt x="738448" y="335704"/>
                  </a:lnTo>
                  <a:lnTo>
                    <a:pt x="738448" y="337250"/>
                  </a:lnTo>
                  <a:lnTo>
                    <a:pt x="738448" y="338788"/>
                  </a:lnTo>
                  <a:lnTo>
                    <a:pt x="738448" y="340317"/>
                  </a:lnTo>
                  <a:lnTo>
                    <a:pt x="738448" y="341837"/>
                  </a:lnTo>
                  <a:lnTo>
                    <a:pt x="738448" y="343348"/>
                  </a:lnTo>
                  <a:lnTo>
                    <a:pt x="741931" y="341238"/>
                  </a:lnTo>
                  <a:lnTo>
                    <a:pt x="745414" y="339132"/>
                  </a:lnTo>
                  <a:lnTo>
                    <a:pt x="748898" y="337028"/>
                  </a:lnTo>
                  <a:lnTo>
                    <a:pt x="752381" y="334927"/>
                  </a:lnTo>
                  <a:lnTo>
                    <a:pt x="752381" y="336449"/>
                  </a:lnTo>
                  <a:lnTo>
                    <a:pt x="755864" y="334357"/>
                  </a:lnTo>
                  <a:lnTo>
                    <a:pt x="759347" y="332267"/>
                  </a:lnTo>
                  <a:lnTo>
                    <a:pt x="762831" y="330180"/>
                  </a:lnTo>
                  <a:lnTo>
                    <a:pt x="766314" y="328096"/>
                  </a:lnTo>
                  <a:lnTo>
                    <a:pt x="766314" y="329629"/>
                  </a:lnTo>
                  <a:lnTo>
                    <a:pt x="766314" y="331153"/>
                  </a:lnTo>
                  <a:lnTo>
                    <a:pt x="766314" y="332669"/>
                  </a:lnTo>
                  <a:lnTo>
                    <a:pt x="766314" y="334177"/>
                  </a:lnTo>
                  <a:lnTo>
                    <a:pt x="766314" y="335676"/>
                  </a:lnTo>
                  <a:lnTo>
                    <a:pt x="766314" y="337166"/>
                  </a:lnTo>
                  <a:lnTo>
                    <a:pt x="766314" y="338649"/>
                  </a:lnTo>
                  <a:lnTo>
                    <a:pt x="766314" y="340123"/>
                  </a:lnTo>
                  <a:lnTo>
                    <a:pt x="766314" y="341589"/>
                  </a:lnTo>
                  <a:lnTo>
                    <a:pt x="766314" y="343047"/>
                  </a:lnTo>
                  <a:lnTo>
                    <a:pt x="766314" y="344496"/>
                  </a:lnTo>
                  <a:lnTo>
                    <a:pt x="766314" y="345938"/>
                  </a:lnTo>
                  <a:lnTo>
                    <a:pt x="766314" y="347372"/>
                  </a:lnTo>
                  <a:lnTo>
                    <a:pt x="766314" y="348799"/>
                  </a:lnTo>
                  <a:lnTo>
                    <a:pt x="766314" y="350217"/>
                  </a:lnTo>
                  <a:lnTo>
                    <a:pt x="766314" y="351628"/>
                  </a:lnTo>
                  <a:lnTo>
                    <a:pt x="766314" y="353031"/>
                  </a:lnTo>
                  <a:lnTo>
                    <a:pt x="769797" y="351029"/>
                  </a:lnTo>
                  <a:lnTo>
                    <a:pt x="773280" y="349029"/>
                  </a:lnTo>
                  <a:lnTo>
                    <a:pt x="776764" y="347032"/>
                  </a:lnTo>
                  <a:lnTo>
                    <a:pt x="780247" y="345038"/>
                  </a:lnTo>
                  <a:lnTo>
                    <a:pt x="780247" y="346451"/>
                  </a:lnTo>
                  <a:lnTo>
                    <a:pt x="780247" y="347857"/>
                  </a:lnTo>
                  <a:lnTo>
                    <a:pt x="780247" y="349256"/>
                  </a:lnTo>
                  <a:lnTo>
                    <a:pt x="780247" y="350646"/>
                  </a:lnTo>
                  <a:lnTo>
                    <a:pt x="780247" y="352030"/>
                  </a:lnTo>
                  <a:lnTo>
                    <a:pt x="780247" y="353406"/>
                  </a:lnTo>
                  <a:lnTo>
                    <a:pt x="780247" y="354775"/>
                  </a:lnTo>
                  <a:lnTo>
                    <a:pt x="780247" y="356136"/>
                  </a:lnTo>
                  <a:lnTo>
                    <a:pt x="783730" y="354179"/>
                  </a:lnTo>
                  <a:lnTo>
                    <a:pt x="787213" y="352225"/>
                  </a:lnTo>
                  <a:lnTo>
                    <a:pt x="790697" y="350273"/>
                  </a:lnTo>
                  <a:lnTo>
                    <a:pt x="794180" y="348324"/>
                  </a:lnTo>
                  <a:lnTo>
                    <a:pt x="794180" y="349696"/>
                  </a:lnTo>
                  <a:lnTo>
                    <a:pt x="794180" y="351060"/>
                  </a:lnTo>
                  <a:lnTo>
                    <a:pt x="794180" y="352417"/>
                  </a:lnTo>
                  <a:lnTo>
                    <a:pt x="794180" y="353767"/>
                  </a:lnTo>
                  <a:lnTo>
                    <a:pt x="794180" y="355110"/>
                  </a:lnTo>
                  <a:lnTo>
                    <a:pt x="794180" y="356446"/>
                  </a:lnTo>
                  <a:lnTo>
                    <a:pt x="794180" y="357775"/>
                  </a:lnTo>
                  <a:lnTo>
                    <a:pt x="794180" y="359097"/>
                  </a:lnTo>
                  <a:lnTo>
                    <a:pt x="794180" y="360413"/>
                  </a:lnTo>
                  <a:lnTo>
                    <a:pt x="794180" y="361721"/>
                  </a:lnTo>
                  <a:lnTo>
                    <a:pt x="794180" y="363023"/>
                  </a:lnTo>
                  <a:lnTo>
                    <a:pt x="794180" y="364319"/>
                  </a:lnTo>
                  <a:lnTo>
                    <a:pt x="794180" y="365607"/>
                  </a:lnTo>
                  <a:lnTo>
                    <a:pt x="794180" y="366890"/>
                  </a:lnTo>
                  <a:lnTo>
                    <a:pt x="794180" y="368165"/>
                  </a:lnTo>
                  <a:lnTo>
                    <a:pt x="794180" y="369435"/>
                  </a:lnTo>
                  <a:lnTo>
                    <a:pt x="794180" y="370698"/>
                  </a:lnTo>
                  <a:lnTo>
                    <a:pt x="794180" y="371954"/>
                  </a:lnTo>
                  <a:lnTo>
                    <a:pt x="794180" y="373205"/>
                  </a:lnTo>
                  <a:lnTo>
                    <a:pt x="794180" y="374449"/>
                  </a:lnTo>
                  <a:lnTo>
                    <a:pt x="794180" y="375686"/>
                  </a:lnTo>
                  <a:lnTo>
                    <a:pt x="794180" y="376918"/>
                  </a:lnTo>
                  <a:lnTo>
                    <a:pt x="794180" y="378144"/>
                  </a:lnTo>
                  <a:lnTo>
                    <a:pt x="794180" y="379363"/>
                  </a:lnTo>
                  <a:lnTo>
                    <a:pt x="794180" y="380576"/>
                  </a:lnTo>
                  <a:lnTo>
                    <a:pt x="794180" y="381784"/>
                  </a:lnTo>
                  <a:lnTo>
                    <a:pt x="794180" y="382985"/>
                  </a:lnTo>
                  <a:lnTo>
                    <a:pt x="794180" y="384181"/>
                  </a:lnTo>
                  <a:lnTo>
                    <a:pt x="794180" y="385371"/>
                  </a:lnTo>
                  <a:lnTo>
                    <a:pt x="794180" y="386555"/>
                  </a:lnTo>
                  <a:lnTo>
                    <a:pt x="794180" y="387733"/>
                  </a:lnTo>
                  <a:lnTo>
                    <a:pt x="794180" y="388906"/>
                  </a:lnTo>
                  <a:lnTo>
                    <a:pt x="794180" y="390073"/>
                  </a:lnTo>
                  <a:lnTo>
                    <a:pt x="794180" y="391234"/>
                  </a:lnTo>
                  <a:lnTo>
                    <a:pt x="794180" y="392389"/>
                  </a:lnTo>
                  <a:lnTo>
                    <a:pt x="794180" y="393539"/>
                  </a:lnTo>
                  <a:lnTo>
                    <a:pt x="794180" y="394684"/>
                  </a:lnTo>
                  <a:lnTo>
                    <a:pt x="794180" y="395823"/>
                  </a:lnTo>
                  <a:lnTo>
                    <a:pt x="794180" y="396957"/>
                  </a:lnTo>
                  <a:lnTo>
                    <a:pt x="794180" y="398085"/>
                  </a:lnTo>
                  <a:lnTo>
                    <a:pt x="794180" y="399208"/>
                  </a:lnTo>
                  <a:lnTo>
                    <a:pt x="794180" y="400325"/>
                  </a:lnTo>
                  <a:lnTo>
                    <a:pt x="794180" y="401438"/>
                  </a:lnTo>
                  <a:lnTo>
                    <a:pt x="794180" y="402545"/>
                  </a:lnTo>
                  <a:lnTo>
                    <a:pt x="794180" y="403646"/>
                  </a:lnTo>
                  <a:lnTo>
                    <a:pt x="797663" y="401873"/>
                  </a:lnTo>
                  <a:lnTo>
                    <a:pt x="801146" y="400102"/>
                  </a:lnTo>
                  <a:lnTo>
                    <a:pt x="804630" y="398333"/>
                  </a:lnTo>
                  <a:lnTo>
                    <a:pt x="808113" y="396566"/>
                  </a:lnTo>
                  <a:lnTo>
                    <a:pt x="808113" y="397677"/>
                  </a:lnTo>
                  <a:lnTo>
                    <a:pt x="811596" y="395916"/>
                  </a:lnTo>
                  <a:lnTo>
                    <a:pt x="815079" y="394156"/>
                  </a:lnTo>
                  <a:lnTo>
                    <a:pt x="818563" y="392399"/>
                  </a:lnTo>
                  <a:lnTo>
                    <a:pt x="822046" y="395090"/>
                  </a:lnTo>
                  <a:lnTo>
                    <a:pt x="825529" y="393351"/>
                  </a:lnTo>
                  <a:lnTo>
                    <a:pt x="829012" y="391613"/>
                  </a:lnTo>
                  <a:lnTo>
                    <a:pt x="832496" y="389878"/>
                  </a:lnTo>
                  <a:lnTo>
                    <a:pt x="835979" y="388144"/>
                  </a:lnTo>
                  <a:lnTo>
                    <a:pt x="835979" y="389256"/>
                  </a:lnTo>
                  <a:lnTo>
                    <a:pt x="835979" y="390363"/>
                  </a:lnTo>
                  <a:lnTo>
                    <a:pt x="835979" y="391465"/>
                  </a:lnTo>
                  <a:lnTo>
                    <a:pt x="835979" y="392562"/>
                  </a:lnTo>
                  <a:lnTo>
                    <a:pt x="835979" y="393654"/>
                  </a:lnTo>
                  <a:lnTo>
                    <a:pt x="835979" y="394741"/>
                  </a:lnTo>
                  <a:lnTo>
                    <a:pt x="835979" y="395823"/>
                  </a:lnTo>
                  <a:lnTo>
                    <a:pt x="835979" y="396900"/>
                  </a:lnTo>
                  <a:lnTo>
                    <a:pt x="835979" y="397972"/>
                  </a:lnTo>
                  <a:lnTo>
                    <a:pt x="835979" y="399040"/>
                  </a:lnTo>
                  <a:lnTo>
                    <a:pt x="839462" y="397341"/>
                  </a:lnTo>
                  <a:lnTo>
                    <a:pt x="842945" y="395645"/>
                  </a:lnTo>
                  <a:lnTo>
                    <a:pt x="846429" y="393950"/>
                  </a:lnTo>
                  <a:lnTo>
                    <a:pt x="849912" y="392257"/>
                  </a:lnTo>
                  <a:lnTo>
                    <a:pt x="849912" y="393332"/>
                  </a:lnTo>
                  <a:lnTo>
                    <a:pt x="849912" y="394403"/>
                  </a:lnTo>
                  <a:lnTo>
                    <a:pt x="849912" y="395469"/>
                  </a:lnTo>
                  <a:lnTo>
                    <a:pt x="849912" y="396530"/>
                  </a:lnTo>
                  <a:lnTo>
                    <a:pt x="849912" y="397586"/>
                  </a:lnTo>
                  <a:lnTo>
                    <a:pt x="853395" y="395911"/>
                  </a:lnTo>
                  <a:lnTo>
                    <a:pt x="856878" y="394238"/>
                  </a:lnTo>
                  <a:lnTo>
                    <a:pt x="860361" y="392567"/>
                  </a:lnTo>
                  <a:lnTo>
                    <a:pt x="863845" y="390897"/>
                  </a:lnTo>
                  <a:lnTo>
                    <a:pt x="863845" y="391961"/>
                  </a:lnTo>
                  <a:lnTo>
                    <a:pt x="863845" y="393021"/>
                  </a:lnTo>
                  <a:lnTo>
                    <a:pt x="863845" y="394075"/>
                  </a:lnTo>
                  <a:lnTo>
                    <a:pt x="863845" y="395126"/>
                  </a:lnTo>
                  <a:lnTo>
                    <a:pt x="863845" y="396171"/>
                  </a:lnTo>
                  <a:lnTo>
                    <a:pt x="863845" y="397212"/>
                  </a:lnTo>
                  <a:lnTo>
                    <a:pt x="863845" y="398248"/>
                  </a:lnTo>
                  <a:lnTo>
                    <a:pt x="867328" y="396602"/>
                  </a:lnTo>
                  <a:lnTo>
                    <a:pt x="870811" y="394958"/>
                  </a:lnTo>
                  <a:lnTo>
                    <a:pt x="874294" y="393315"/>
                  </a:lnTo>
                  <a:lnTo>
                    <a:pt x="877778" y="391675"/>
                  </a:lnTo>
                  <a:lnTo>
                    <a:pt x="877778" y="392719"/>
                  </a:lnTo>
                  <a:lnTo>
                    <a:pt x="877778" y="393758"/>
                  </a:lnTo>
                  <a:lnTo>
                    <a:pt x="877778" y="394793"/>
                  </a:lnTo>
                  <a:lnTo>
                    <a:pt x="877778" y="395823"/>
                  </a:lnTo>
                  <a:lnTo>
                    <a:pt x="877778" y="396849"/>
                  </a:lnTo>
                  <a:lnTo>
                    <a:pt x="877778" y="397870"/>
                  </a:lnTo>
                  <a:lnTo>
                    <a:pt x="877778" y="398887"/>
                  </a:lnTo>
                  <a:lnTo>
                    <a:pt x="877778" y="399900"/>
                  </a:lnTo>
                  <a:lnTo>
                    <a:pt x="877778" y="400909"/>
                  </a:lnTo>
                  <a:lnTo>
                    <a:pt x="877778" y="401913"/>
                  </a:lnTo>
                  <a:lnTo>
                    <a:pt x="877778" y="402912"/>
                  </a:lnTo>
                  <a:lnTo>
                    <a:pt x="877778" y="403908"/>
                  </a:lnTo>
                  <a:lnTo>
                    <a:pt x="877778" y="404899"/>
                  </a:lnTo>
                  <a:lnTo>
                    <a:pt x="877778" y="405886"/>
                  </a:lnTo>
                  <a:lnTo>
                    <a:pt x="877778" y="406869"/>
                  </a:lnTo>
                  <a:lnTo>
                    <a:pt x="877778" y="407848"/>
                  </a:lnTo>
                  <a:lnTo>
                    <a:pt x="877778" y="408823"/>
                  </a:lnTo>
                  <a:lnTo>
                    <a:pt x="877778" y="409793"/>
                  </a:lnTo>
                  <a:lnTo>
                    <a:pt x="881261" y="408207"/>
                  </a:lnTo>
                  <a:lnTo>
                    <a:pt x="884744" y="406622"/>
                  </a:lnTo>
                  <a:lnTo>
                    <a:pt x="888227" y="405039"/>
                  </a:lnTo>
                  <a:lnTo>
                    <a:pt x="891711" y="403457"/>
                  </a:lnTo>
                  <a:lnTo>
                    <a:pt x="891711" y="404435"/>
                  </a:lnTo>
                  <a:lnTo>
                    <a:pt x="895194" y="402858"/>
                  </a:lnTo>
                  <a:lnTo>
                    <a:pt x="898677" y="401283"/>
                  </a:lnTo>
                  <a:lnTo>
                    <a:pt x="902160" y="399709"/>
                  </a:lnTo>
                  <a:lnTo>
                    <a:pt x="905644" y="398137"/>
                  </a:lnTo>
                  <a:lnTo>
                    <a:pt x="905644" y="399122"/>
                  </a:lnTo>
                  <a:lnTo>
                    <a:pt x="905644" y="400102"/>
                  </a:lnTo>
                  <a:lnTo>
                    <a:pt x="905644" y="401079"/>
                  </a:lnTo>
                  <a:lnTo>
                    <a:pt x="905644" y="402051"/>
                  </a:lnTo>
                  <a:lnTo>
                    <a:pt x="905644" y="403020"/>
                  </a:lnTo>
                  <a:lnTo>
                    <a:pt x="905644" y="403984"/>
                  </a:lnTo>
                  <a:lnTo>
                    <a:pt x="905644" y="404945"/>
                  </a:lnTo>
                  <a:lnTo>
                    <a:pt x="905644" y="405901"/>
                  </a:lnTo>
                  <a:lnTo>
                    <a:pt x="905644" y="406854"/>
                  </a:lnTo>
                  <a:lnTo>
                    <a:pt x="905644" y="407803"/>
                  </a:lnTo>
                  <a:lnTo>
                    <a:pt x="905644" y="408748"/>
                  </a:lnTo>
                  <a:lnTo>
                    <a:pt x="905644" y="409689"/>
                  </a:lnTo>
                  <a:lnTo>
                    <a:pt x="905644" y="410626"/>
                  </a:lnTo>
                  <a:lnTo>
                    <a:pt x="905644" y="411560"/>
                  </a:lnTo>
                  <a:lnTo>
                    <a:pt x="905644" y="412489"/>
                  </a:lnTo>
                  <a:lnTo>
                    <a:pt x="905644" y="413415"/>
                  </a:lnTo>
                  <a:lnTo>
                    <a:pt x="905644" y="414337"/>
                  </a:lnTo>
                  <a:lnTo>
                    <a:pt x="905644" y="415256"/>
                  </a:lnTo>
                  <a:lnTo>
                    <a:pt x="905644" y="416171"/>
                  </a:lnTo>
                  <a:lnTo>
                    <a:pt x="909127" y="414651"/>
                  </a:lnTo>
                  <a:lnTo>
                    <a:pt x="912610" y="413133"/>
                  </a:lnTo>
                  <a:lnTo>
                    <a:pt x="916093" y="411616"/>
                  </a:lnTo>
                  <a:lnTo>
                    <a:pt x="919577" y="410101"/>
                  </a:lnTo>
                  <a:lnTo>
                    <a:pt x="919577" y="411023"/>
                  </a:lnTo>
                  <a:lnTo>
                    <a:pt x="919577" y="411940"/>
                  </a:lnTo>
                  <a:lnTo>
                    <a:pt x="919577" y="412854"/>
                  </a:lnTo>
                  <a:lnTo>
                    <a:pt x="923060" y="411349"/>
                  </a:lnTo>
                  <a:lnTo>
                    <a:pt x="926543" y="409844"/>
                  </a:lnTo>
                  <a:lnTo>
                    <a:pt x="930026" y="408341"/>
                  </a:lnTo>
                  <a:lnTo>
                    <a:pt x="933510" y="406840"/>
                  </a:lnTo>
                  <a:lnTo>
                    <a:pt x="933510" y="407761"/>
                  </a:lnTo>
                  <a:lnTo>
                    <a:pt x="933510" y="408677"/>
                  </a:lnTo>
                  <a:lnTo>
                    <a:pt x="933510" y="409591"/>
                  </a:lnTo>
                  <a:lnTo>
                    <a:pt x="933510" y="410500"/>
                  </a:lnTo>
                  <a:lnTo>
                    <a:pt x="933510" y="411407"/>
                  </a:lnTo>
                  <a:lnTo>
                    <a:pt x="933510" y="412309"/>
                  </a:lnTo>
                  <a:lnTo>
                    <a:pt x="933510" y="413208"/>
                  </a:lnTo>
                  <a:lnTo>
                    <a:pt x="933510" y="414104"/>
                  </a:lnTo>
                  <a:lnTo>
                    <a:pt x="933510" y="414996"/>
                  </a:lnTo>
                  <a:lnTo>
                    <a:pt x="933510" y="415884"/>
                  </a:lnTo>
                  <a:lnTo>
                    <a:pt x="936993" y="414409"/>
                  </a:lnTo>
                  <a:lnTo>
                    <a:pt x="940476" y="412936"/>
                  </a:lnTo>
                  <a:lnTo>
                    <a:pt x="943959" y="411463"/>
                  </a:lnTo>
                  <a:lnTo>
                    <a:pt x="947443" y="409993"/>
                  </a:lnTo>
                  <a:lnTo>
                    <a:pt x="950926" y="408523"/>
                  </a:lnTo>
                  <a:lnTo>
                    <a:pt x="954409" y="407055"/>
                  </a:lnTo>
                  <a:lnTo>
                    <a:pt x="957892" y="405589"/>
                  </a:lnTo>
                  <a:lnTo>
                    <a:pt x="961376" y="404124"/>
                  </a:lnTo>
                  <a:lnTo>
                    <a:pt x="961376" y="405028"/>
                  </a:lnTo>
                  <a:lnTo>
                    <a:pt x="961376" y="405929"/>
                  </a:lnTo>
                  <a:lnTo>
                    <a:pt x="961376" y="406827"/>
                  </a:lnTo>
                  <a:lnTo>
                    <a:pt x="961376" y="407721"/>
                  </a:lnTo>
                  <a:lnTo>
                    <a:pt x="961376" y="408611"/>
                  </a:lnTo>
                  <a:lnTo>
                    <a:pt x="961376" y="409498"/>
                  </a:lnTo>
                  <a:lnTo>
                    <a:pt x="961376" y="410382"/>
                  </a:lnTo>
                  <a:lnTo>
                    <a:pt x="961376" y="411262"/>
                  </a:lnTo>
                  <a:lnTo>
                    <a:pt x="964859" y="409818"/>
                  </a:lnTo>
                  <a:lnTo>
                    <a:pt x="968342" y="408374"/>
                  </a:lnTo>
                  <a:lnTo>
                    <a:pt x="971825" y="406933"/>
                  </a:lnTo>
                  <a:lnTo>
                    <a:pt x="975309" y="405492"/>
                  </a:lnTo>
                  <a:lnTo>
                    <a:pt x="975309" y="406378"/>
                  </a:lnTo>
                  <a:lnTo>
                    <a:pt x="975309" y="407261"/>
                  </a:lnTo>
                  <a:lnTo>
                    <a:pt x="978792" y="405827"/>
                  </a:lnTo>
                  <a:lnTo>
                    <a:pt x="982275" y="404394"/>
                  </a:lnTo>
                  <a:lnTo>
                    <a:pt x="985758" y="402962"/>
                  </a:lnTo>
                  <a:lnTo>
                    <a:pt x="989242" y="409411"/>
                  </a:lnTo>
                  <a:lnTo>
                    <a:pt x="992725" y="408002"/>
                  </a:lnTo>
                  <a:lnTo>
                    <a:pt x="996208" y="406595"/>
                  </a:lnTo>
                  <a:lnTo>
                    <a:pt x="999691" y="405189"/>
                  </a:lnTo>
                  <a:lnTo>
                    <a:pt x="1003175" y="403784"/>
                  </a:lnTo>
                  <a:lnTo>
                    <a:pt x="1003175" y="404652"/>
                  </a:lnTo>
                  <a:lnTo>
                    <a:pt x="1003175" y="405517"/>
                  </a:lnTo>
                  <a:lnTo>
                    <a:pt x="1003175" y="406378"/>
                  </a:lnTo>
                  <a:lnTo>
                    <a:pt x="1003175" y="407237"/>
                  </a:lnTo>
                  <a:lnTo>
                    <a:pt x="1003175" y="408092"/>
                  </a:lnTo>
                  <a:lnTo>
                    <a:pt x="1003175" y="408944"/>
                  </a:lnTo>
                  <a:lnTo>
                    <a:pt x="1003175" y="409793"/>
                  </a:lnTo>
                  <a:lnTo>
                    <a:pt x="1003175" y="410639"/>
                  </a:lnTo>
                  <a:lnTo>
                    <a:pt x="1003175" y="411482"/>
                  </a:lnTo>
                  <a:lnTo>
                    <a:pt x="1003175" y="412322"/>
                  </a:lnTo>
                  <a:lnTo>
                    <a:pt x="1003175" y="413158"/>
                  </a:lnTo>
                  <a:lnTo>
                    <a:pt x="1003175" y="413992"/>
                  </a:lnTo>
                  <a:lnTo>
                    <a:pt x="1006658" y="412614"/>
                  </a:lnTo>
                  <a:lnTo>
                    <a:pt x="1010141" y="411238"/>
                  </a:lnTo>
                  <a:lnTo>
                    <a:pt x="1013624" y="409863"/>
                  </a:lnTo>
                  <a:lnTo>
                    <a:pt x="1017108" y="408489"/>
                  </a:lnTo>
                  <a:lnTo>
                    <a:pt x="1020591" y="407117"/>
                  </a:lnTo>
                  <a:lnTo>
                    <a:pt x="1024074" y="405746"/>
                  </a:lnTo>
                  <a:lnTo>
                    <a:pt x="1027557" y="404376"/>
                  </a:lnTo>
                  <a:lnTo>
                    <a:pt x="1031041" y="403007"/>
                  </a:lnTo>
                  <a:lnTo>
                    <a:pt x="1031041" y="403854"/>
                  </a:lnTo>
                  <a:lnTo>
                    <a:pt x="1031041" y="404699"/>
                  </a:lnTo>
                  <a:lnTo>
                    <a:pt x="1031041" y="405540"/>
                  </a:lnTo>
                  <a:lnTo>
                    <a:pt x="1031041" y="406378"/>
                  </a:lnTo>
                  <a:lnTo>
                    <a:pt x="1031041" y="407214"/>
                  </a:lnTo>
                  <a:lnTo>
                    <a:pt x="1031041" y="408046"/>
                  </a:lnTo>
                  <a:lnTo>
                    <a:pt x="1031041" y="408875"/>
                  </a:lnTo>
                  <a:lnTo>
                    <a:pt x="1031041" y="409702"/>
                  </a:lnTo>
                  <a:lnTo>
                    <a:pt x="1031041" y="410525"/>
                  </a:lnTo>
                  <a:lnTo>
                    <a:pt x="1031041" y="411346"/>
                  </a:lnTo>
                  <a:lnTo>
                    <a:pt x="1031041" y="412163"/>
                  </a:lnTo>
                  <a:lnTo>
                    <a:pt x="1031041" y="412978"/>
                  </a:lnTo>
                  <a:lnTo>
                    <a:pt x="1031041" y="413789"/>
                  </a:lnTo>
                  <a:lnTo>
                    <a:pt x="1034524" y="412449"/>
                  </a:lnTo>
                  <a:lnTo>
                    <a:pt x="1038007" y="411109"/>
                  </a:lnTo>
                  <a:lnTo>
                    <a:pt x="1041490" y="409771"/>
                  </a:lnTo>
                  <a:lnTo>
                    <a:pt x="1044974" y="408433"/>
                  </a:lnTo>
                  <a:lnTo>
                    <a:pt x="1044974" y="409250"/>
                  </a:lnTo>
                  <a:lnTo>
                    <a:pt x="1044974" y="410064"/>
                  </a:lnTo>
                  <a:lnTo>
                    <a:pt x="1044974" y="410875"/>
                  </a:lnTo>
                  <a:lnTo>
                    <a:pt x="1044974" y="411684"/>
                  </a:lnTo>
                  <a:lnTo>
                    <a:pt x="1048457" y="410356"/>
                  </a:lnTo>
                  <a:lnTo>
                    <a:pt x="1051940" y="409029"/>
                  </a:lnTo>
                  <a:lnTo>
                    <a:pt x="1055423" y="407703"/>
                  </a:lnTo>
                  <a:lnTo>
                    <a:pt x="1058907" y="406378"/>
                  </a:lnTo>
                  <a:lnTo>
                    <a:pt x="1058907" y="407192"/>
                  </a:lnTo>
                  <a:lnTo>
                    <a:pt x="1058907" y="408002"/>
                  </a:lnTo>
                  <a:lnTo>
                    <a:pt x="1058907" y="408810"/>
                  </a:lnTo>
                  <a:lnTo>
                    <a:pt x="1058907" y="409615"/>
                  </a:lnTo>
                  <a:lnTo>
                    <a:pt x="1058907" y="410417"/>
                  </a:lnTo>
                  <a:lnTo>
                    <a:pt x="1058907" y="411216"/>
                  </a:lnTo>
                  <a:lnTo>
                    <a:pt x="1058907" y="412013"/>
                  </a:lnTo>
                  <a:lnTo>
                    <a:pt x="1058907" y="412806"/>
                  </a:lnTo>
                  <a:lnTo>
                    <a:pt x="1062390" y="411499"/>
                  </a:lnTo>
                  <a:lnTo>
                    <a:pt x="1065873" y="410192"/>
                  </a:lnTo>
                  <a:lnTo>
                    <a:pt x="1069356" y="408886"/>
                  </a:lnTo>
                  <a:lnTo>
                    <a:pt x="1072840" y="407582"/>
                  </a:lnTo>
                  <a:lnTo>
                    <a:pt x="1072840" y="408380"/>
                  </a:lnTo>
                  <a:lnTo>
                    <a:pt x="1076323" y="407079"/>
                  </a:lnTo>
                  <a:lnTo>
                    <a:pt x="1079806" y="405778"/>
                  </a:lnTo>
                  <a:lnTo>
                    <a:pt x="1083289" y="404479"/>
                  </a:lnTo>
                  <a:lnTo>
                    <a:pt x="1086773" y="403181"/>
                  </a:lnTo>
                  <a:lnTo>
                    <a:pt x="1086773" y="403984"/>
                  </a:lnTo>
                  <a:lnTo>
                    <a:pt x="1086773" y="404785"/>
                  </a:lnTo>
                  <a:lnTo>
                    <a:pt x="1090256" y="403492"/>
                  </a:lnTo>
                  <a:lnTo>
                    <a:pt x="1093739" y="402200"/>
                  </a:lnTo>
                  <a:lnTo>
                    <a:pt x="1097222" y="400909"/>
                  </a:lnTo>
                  <a:lnTo>
                    <a:pt x="1100706" y="399619"/>
                  </a:lnTo>
                  <a:lnTo>
                    <a:pt x="1100706" y="400424"/>
                  </a:lnTo>
                  <a:lnTo>
                    <a:pt x="1100706" y="401227"/>
                  </a:lnTo>
                  <a:lnTo>
                    <a:pt x="1100706" y="402027"/>
                  </a:lnTo>
                  <a:lnTo>
                    <a:pt x="1100706" y="402824"/>
                  </a:lnTo>
                  <a:lnTo>
                    <a:pt x="1100706" y="403619"/>
                  </a:lnTo>
                  <a:lnTo>
                    <a:pt x="1100706" y="404410"/>
                  </a:lnTo>
                  <a:lnTo>
                    <a:pt x="1100706" y="405200"/>
                  </a:lnTo>
                  <a:lnTo>
                    <a:pt x="1100706" y="405986"/>
                  </a:lnTo>
                  <a:lnTo>
                    <a:pt x="1100706" y="406770"/>
                  </a:lnTo>
                  <a:lnTo>
                    <a:pt x="1100706" y="407551"/>
                  </a:lnTo>
                  <a:lnTo>
                    <a:pt x="1100706" y="408330"/>
                  </a:lnTo>
                  <a:lnTo>
                    <a:pt x="1104189" y="407061"/>
                  </a:lnTo>
                  <a:lnTo>
                    <a:pt x="1107672" y="405793"/>
                  </a:lnTo>
                  <a:lnTo>
                    <a:pt x="1111155" y="404527"/>
                  </a:lnTo>
                  <a:lnTo>
                    <a:pt x="1114639" y="403261"/>
                  </a:lnTo>
                  <a:lnTo>
                    <a:pt x="1114639" y="404044"/>
                  </a:lnTo>
                  <a:lnTo>
                    <a:pt x="1114639" y="404825"/>
                  </a:lnTo>
                  <a:lnTo>
                    <a:pt x="1114639" y="405603"/>
                  </a:lnTo>
                  <a:lnTo>
                    <a:pt x="1114639" y="406378"/>
                  </a:lnTo>
                  <a:lnTo>
                    <a:pt x="1118122" y="405121"/>
                  </a:lnTo>
                  <a:lnTo>
                    <a:pt x="1121605" y="403865"/>
                  </a:lnTo>
                  <a:lnTo>
                    <a:pt x="1125088" y="402610"/>
                  </a:lnTo>
                  <a:lnTo>
                    <a:pt x="1128572" y="401355"/>
                  </a:lnTo>
                  <a:lnTo>
                    <a:pt x="1128572" y="402135"/>
                  </a:lnTo>
                  <a:lnTo>
                    <a:pt x="1132055" y="400884"/>
                  </a:lnTo>
                  <a:lnTo>
                    <a:pt x="1135538" y="399633"/>
                  </a:lnTo>
                  <a:lnTo>
                    <a:pt x="1139021" y="398384"/>
                  </a:lnTo>
                  <a:lnTo>
                    <a:pt x="1142505" y="397136"/>
                  </a:lnTo>
                  <a:lnTo>
                    <a:pt x="1142505" y="397920"/>
                  </a:lnTo>
                  <a:lnTo>
                    <a:pt x="1142505" y="398702"/>
                  </a:lnTo>
                  <a:lnTo>
                    <a:pt x="1142505" y="399481"/>
                  </a:lnTo>
                  <a:lnTo>
                    <a:pt x="1142505" y="400257"/>
                  </a:lnTo>
                  <a:lnTo>
                    <a:pt x="1142505" y="401031"/>
                  </a:lnTo>
                  <a:lnTo>
                    <a:pt x="1142505" y="401803"/>
                  </a:lnTo>
                  <a:lnTo>
                    <a:pt x="1142505" y="402571"/>
                  </a:lnTo>
                  <a:lnTo>
                    <a:pt x="1142505" y="403338"/>
                  </a:lnTo>
                  <a:lnTo>
                    <a:pt x="1142505" y="404102"/>
                  </a:lnTo>
                  <a:lnTo>
                    <a:pt x="1142505" y="404863"/>
                  </a:lnTo>
                  <a:lnTo>
                    <a:pt x="1142505" y="405622"/>
                  </a:lnTo>
                  <a:lnTo>
                    <a:pt x="1142505" y="406378"/>
                  </a:lnTo>
                  <a:lnTo>
                    <a:pt x="1142505" y="407132"/>
                  </a:lnTo>
                  <a:lnTo>
                    <a:pt x="1142505" y="407884"/>
                  </a:lnTo>
                  <a:lnTo>
                    <a:pt x="1142505" y="408633"/>
                  </a:lnTo>
                  <a:lnTo>
                    <a:pt x="1142505" y="409379"/>
                  </a:lnTo>
                  <a:lnTo>
                    <a:pt x="1142505" y="410124"/>
                  </a:lnTo>
                  <a:lnTo>
                    <a:pt x="1142505" y="410866"/>
                  </a:lnTo>
                  <a:lnTo>
                    <a:pt x="1142505" y="411605"/>
                  </a:lnTo>
                  <a:lnTo>
                    <a:pt x="1142505" y="412342"/>
                  </a:lnTo>
                  <a:lnTo>
                    <a:pt x="1145988" y="411129"/>
                  </a:lnTo>
                  <a:lnTo>
                    <a:pt x="1149471" y="409916"/>
                  </a:lnTo>
                  <a:lnTo>
                    <a:pt x="1152954" y="408705"/>
                  </a:lnTo>
                  <a:lnTo>
                    <a:pt x="1156437" y="407495"/>
                  </a:lnTo>
                  <a:lnTo>
                    <a:pt x="1156437" y="408236"/>
                  </a:lnTo>
                  <a:lnTo>
                    <a:pt x="1156437" y="408975"/>
                  </a:lnTo>
                  <a:lnTo>
                    <a:pt x="1156437" y="409712"/>
                  </a:lnTo>
                  <a:lnTo>
                    <a:pt x="1156437" y="410446"/>
                  </a:lnTo>
                  <a:lnTo>
                    <a:pt x="1156437" y="411178"/>
                  </a:lnTo>
                  <a:lnTo>
                    <a:pt x="1156437" y="411907"/>
                  </a:lnTo>
                  <a:lnTo>
                    <a:pt x="1156437" y="412635"/>
                  </a:lnTo>
                  <a:lnTo>
                    <a:pt x="1156437" y="413360"/>
                  </a:lnTo>
                  <a:lnTo>
                    <a:pt x="1156437" y="414082"/>
                  </a:lnTo>
                  <a:lnTo>
                    <a:pt x="1156437" y="414803"/>
                  </a:lnTo>
                  <a:lnTo>
                    <a:pt x="1156437" y="415521"/>
                  </a:lnTo>
                  <a:lnTo>
                    <a:pt x="1156437" y="416237"/>
                  </a:lnTo>
                  <a:lnTo>
                    <a:pt x="1156437" y="416950"/>
                  </a:lnTo>
                  <a:lnTo>
                    <a:pt x="1156437" y="417662"/>
                  </a:lnTo>
                  <a:lnTo>
                    <a:pt x="1156437" y="418371"/>
                  </a:lnTo>
                  <a:lnTo>
                    <a:pt x="1156437" y="419078"/>
                  </a:lnTo>
                  <a:lnTo>
                    <a:pt x="1156437" y="419782"/>
                  </a:lnTo>
                  <a:lnTo>
                    <a:pt x="1156437" y="420485"/>
                  </a:lnTo>
                  <a:lnTo>
                    <a:pt x="1156437" y="421185"/>
                  </a:lnTo>
                  <a:lnTo>
                    <a:pt x="1156437" y="421883"/>
                  </a:lnTo>
                  <a:lnTo>
                    <a:pt x="1156437" y="422579"/>
                  </a:lnTo>
                  <a:lnTo>
                    <a:pt x="1156437" y="423273"/>
                  </a:lnTo>
                  <a:lnTo>
                    <a:pt x="1156437" y="423965"/>
                  </a:lnTo>
                  <a:lnTo>
                    <a:pt x="1156437" y="424655"/>
                  </a:lnTo>
                  <a:lnTo>
                    <a:pt x="1156437" y="425342"/>
                  </a:lnTo>
                  <a:lnTo>
                    <a:pt x="1156437" y="426027"/>
                  </a:lnTo>
                  <a:lnTo>
                    <a:pt x="1156437" y="426711"/>
                  </a:lnTo>
                  <a:lnTo>
                    <a:pt x="1156437" y="427392"/>
                  </a:lnTo>
                  <a:lnTo>
                    <a:pt x="1159921" y="426227"/>
                  </a:lnTo>
                  <a:lnTo>
                    <a:pt x="1163404" y="425062"/>
                  </a:lnTo>
                  <a:lnTo>
                    <a:pt x="1166887" y="423899"/>
                  </a:lnTo>
                  <a:lnTo>
                    <a:pt x="1170370" y="422737"/>
                  </a:lnTo>
                  <a:lnTo>
                    <a:pt x="1170370" y="423422"/>
                  </a:lnTo>
                  <a:lnTo>
                    <a:pt x="1170370" y="424105"/>
                  </a:lnTo>
                  <a:lnTo>
                    <a:pt x="1170370" y="424786"/>
                  </a:lnTo>
                  <a:lnTo>
                    <a:pt x="1170370" y="425465"/>
                  </a:lnTo>
                  <a:lnTo>
                    <a:pt x="1170370" y="426141"/>
                  </a:lnTo>
                  <a:lnTo>
                    <a:pt x="1173854" y="424987"/>
                  </a:lnTo>
                  <a:lnTo>
                    <a:pt x="1177337" y="423834"/>
                  </a:lnTo>
                  <a:lnTo>
                    <a:pt x="1180820" y="422682"/>
                  </a:lnTo>
                  <a:lnTo>
                    <a:pt x="1184303" y="421531"/>
                  </a:lnTo>
                  <a:lnTo>
                    <a:pt x="1184303" y="422211"/>
                  </a:lnTo>
                  <a:lnTo>
                    <a:pt x="1184303" y="422890"/>
                  </a:lnTo>
                  <a:lnTo>
                    <a:pt x="1184303" y="423567"/>
                  </a:lnTo>
                  <a:lnTo>
                    <a:pt x="1184303" y="424241"/>
                  </a:lnTo>
                  <a:lnTo>
                    <a:pt x="1187787" y="423096"/>
                  </a:lnTo>
                  <a:lnTo>
                    <a:pt x="1191270" y="421953"/>
                  </a:lnTo>
                  <a:lnTo>
                    <a:pt x="1194753" y="420810"/>
                  </a:lnTo>
                  <a:lnTo>
                    <a:pt x="1198236" y="425039"/>
                  </a:lnTo>
                  <a:lnTo>
                    <a:pt x="1201720" y="423909"/>
                  </a:lnTo>
                  <a:lnTo>
                    <a:pt x="1205203" y="422780"/>
                  </a:lnTo>
                  <a:lnTo>
                    <a:pt x="1208686" y="421652"/>
                  </a:lnTo>
                  <a:lnTo>
                    <a:pt x="1212169" y="420525"/>
                  </a:lnTo>
                  <a:lnTo>
                    <a:pt x="1215653" y="419399"/>
                  </a:lnTo>
                  <a:lnTo>
                    <a:pt x="1219136" y="418274"/>
                  </a:lnTo>
                  <a:lnTo>
                    <a:pt x="1222619" y="417149"/>
                  </a:lnTo>
                  <a:lnTo>
                    <a:pt x="1226102" y="416025"/>
                  </a:lnTo>
                  <a:lnTo>
                    <a:pt x="1226102" y="416699"/>
                  </a:lnTo>
                  <a:lnTo>
                    <a:pt x="1226102" y="417371"/>
                  </a:lnTo>
                  <a:lnTo>
                    <a:pt x="1229586" y="416251"/>
                  </a:lnTo>
                  <a:lnTo>
                    <a:pt x="1233069" y="415131"/>
                  </a:lnTo>
                  <a:lnTo>
                    <a:pt x="1236552" y="414013"/>
                  </a:lnTo>
                  <a:lnTo>
                    <a:pt x="1240035" y="412895"/>
                  </a:lnTo>
                  <a:lnTo>
                    <a:pt x="1240035" y="413571"/>
                  </a:lnTo>
                  <a:lnTo>
                    <a:pt x="1240035" y="414244"/>
                  </a:lnTo>
                  <a:lnTo>
                    <a:pt x="1240035" y="414916"/>
                  </a:lnTo>
                  <a:lnTo>
                    <a:pt x="1240035" y="415585"/>
                  </a:lnTo>
                  <a:lnTo>
                    <a:pt x="1240035" y="416253"/>
                  </a:lnTo>
                  <a:lnTo>
                    <a:pt x="1240035" y="416918"/>
                  </a:lnTo>
                  <a:lnTo>
                    <a:pt x="1240035" y="417582"/>
                  </a:lnTo>
                  <a:lnTo>
                    <a:pt x="1240035" y="418243"/>
                  </a:lnTo>
                  <a:lnTo>
                    <a:pt x="1243519" y="417138"/>
                  </a:lnTo>
                  <a:lnTo>
                    <a:pt x="1247002" y="416033"/>
                  </a:lnTo>
                  <a:lnTo>
                    <a:pt x="1250485" y="414929"/>
                  </a:lnTo>
                  <a:lnTo>
                    <a:pt x="1253968" y="413825"/>
                  </a:lnTo>
                  <a:lnTo>
                    <a:pt x="1253968" y="414491"/>
                  </a:lnTo>
                  <a:lnTo>
                    <a:pt x="1253968" y="415154"/>
                  </a:lnTo>
                  <a:lnTo>
                    <a:pt x="1253968" y="415815"/>
                  </a:lnTo>
                  <a:lnTo>
                    <a:pt x="1253968" y="416475"/>
                  </a:lnTo>
                  <a:lnTo>
                    <a:pt x="1253968" y="417132"/>
                  </a:lnTo>
                  <a:lnTo>
                    <a:pt x="1253968" y="417788"/>
                  </a:lnTo>
                  <a:lnTo>
                    <a:pt x="1253968" y="418442"/>
                  </a:lnTo>
                  <a:lnTo>
                    <a:pt x="1253968" y="419093"/>
                  </a:lnTo>
                  <a:lnTo>
                    <a:pt x="1253968" y="419743"/>
                  </a:lnTo>
                  <a:lnTo>
                    <a:pt x="1253968" y="420391"/>
                  </a:lnTo>
                  <a:lnTo>
                    <a:pt x="1253968" y="421038"/>
                  </a:lnTo>
                  <a:lnTo>
                    <a:pt x="1253968" y="421682"/>
                  </a:lnTo>
                  <a:lnTo>
                    <a:pt x="1253968" y="422325"/>
                  </a:lnTo>
                  <a:lnTo>
                    <a:pt x="1253968" y="422965"/>
                  </a:lnTo>
                  <a:lnTo>
                    <a:pt x="1253968" y="423604"/>
                  </a:lnTo>
                  <a:lnTo>
                    <a:pt x="1253968" y="424241"/>
                  </a:lnTo>
                  <a:lnTo>
                    <a:pt x="1253968" y="424876"/>
                  </a:lnTo>
                  <a:lnTo>
                    <a:pt x="1257452" y="423797"/>
                  </a:lnTo>
                  <a:lnTo>
                    <a:pt x="1260935" y="422718"/>
                  </a:lnTo>
                  <a:lnTo>
                    <a:pt x="1264418" y="421639"/>
                  </a:lnTo>
                  <a:lnTo>
                    <a:pt x="1267901" y="420562"/>
                  </a:lnTo>
                  <a:lnTo>
                    <a:pt x="1271385" y="419485"/>
                  </a:lnTo>
                  <a:lnTo>
                    <a:pt x="1274868" y="418409"/>
                  </a:lnTo>
                  <a:lnTo>
                    <a:pt x="1278351" y="417334"/>
                  </a:lnTo>
                  <a:lnTo>
                    <a:pt x="1281834" y="416260"/>
                  </a:lnTo>
                  <a:lnTo>
                    <a:pt x="1281834" y="416904"/>
                  </a:lnTo>
                  <a:lnTo>
                    <a:pt x="1285318" y="415831"/>
                  </a:lnTo>
                  <a:lnTo>
                    <a:pt x="1288801" y="414760"/>
                  </a:lnTo>
                  <a:lnTo>
                    <a:pt x="1292284" y="413689"/>
                  </a:lnTo>
                  <a:lnTo>
                    <a:pt x="1295767" y="412619"/>
                  </a:lnTo>
                  <a:lnTo>
                    <a:pt x="1295767" y="413266"/>
                  </a:lnTo>
                  <a:lnTo>
                    <a:pt x="1295767" y="413911"/>
                  </a:lnTo>
                  <a:lnTo>
                    <a:pt x="1295767" y="414555"/>
                  </a:lnTo>
                  <a:lnTo>
                    <a:pt x="1295767" y="415197"/>
                  </a:lnTo>
                  <a:lnTo>
                    <a:pt x="1295767" y="415837"/>
                  </a:lnTo>
                  <a:lnTo>
                    <a:pt x="1295767" y="416475"/>
                  </a:lnTo>
                  <a:lnTo>
                    <a:pt x="1295767" y="417111"/>
                  </a:lnTo>
                  <a:lnTo>
                    <a:pt x="1295767" y="417746"/>
                  </a:lnTo>
                  <a:lnTo>
                    <a:pt x="1295767" y="418378"/>
                  </a:lnTo>
                  <a:lnTo>
                    <a:pt x="1295767" y="419009"/>
                  </a:lnTo>
                  <a:lnTo>
                    <a:pt x="1295767" y="419639"/>
                  </a:lnTo>
                  <a:lnTo>
                    <a:pt x="1295767" y="420266"/>
                  </a:lnTo>
                  <a:lnTo>
                    <a:pt x="1295767" y="420892"/>
                  </a:lnTo>
                  <a:lnTo>
                    <a:pt x="1299251" y="419839"/>
                  </a:lnTo>
                  <a:lnTo>
                    <a:pt x="1302734" y="418787"/>
                  </a:lnTo>
                  <a:lnTo>
                    <a:pt x="1306217" y="417735"/>
                  </a:lnTo>
                  <a:lnTo>
                    <a:pt x="1309700" y="416685"/>
                  </a:lnTo>
                  <a:lnTo>
                    <a:pt x="1309700" y="417314"/>
                  </a:lnTo>
                  <a:lnTo>
                    <a:pt x="1309700" y="417941"/>
                  </a:lnTo>
                  <a:lnTo>
                    <a:pt x="1309700" y="418566"/>
                  </a:lnTo>
                  <a:lnTo>
                    <a:pt x="1309700" y="419190"/>
                  </a:lnTo>
                  <a:lnTo>
                    <a:pt x="1309700" y="419812"/>
                  </a:lnTo>
                  <a:lnTo>
                    <a:pt x="1309700" y="420433"/>
                  </a:lnTo>
                  <a:lnTo>
                    <a:pt x="1309700" y="421051"/>
                  </a:lnTo>
                  <a:lnTo>
                    <a:pt x="1309700" y="421668"/>
                  </a:lnTo>
                  <a:lnTo>
                    <a:pt x="1313184" y="420628"/>
                  </a:lnTo>
                  <a:lnTo>
                    <a:pt x="1316667" y="419589"/>
                  </a:lnTo>
                  <a:lnTo>
                    <a:pt x="1320150" y="418550"/>
                  </a:lnTo>
                  <a:lnTo>
                    <a:pt x="1323633" y="417512"/>
                  </a:lnTo>
                  <a:lnTo>
                    <a:pt x="1327117" y="416475"/>
                  </a:lnTo>
                  <a:lnTo>
                    <a:pt x="1330600" y="415438"/>
                  </a:lnTo>
                  <a:lnTo>
                    <a:pt x="1334083" y="414402"/>
                  </a:lnTo>
                  <a:lnTo>
                    <a:pt x="1337566" y="413367"/>
                  </a:lnTo>
                  <a:lnTo>
                    <a:pt x="1337566" y="413992"/>
                  </a:lnTo>
                  <a:lnTo>
                    <a:pt x="1337566" y="414615"/>
                  </a:lnTo>
                  <a:lnTo>
                    <a:pt x="1337566" y="415237"/>
                  </a:lnTo>
                  <a:lnTo>
                    <a:pt x="1337566" y="415857"/>
                  </a:lnTo>
                  <a:lnTo>
                    <a:pt x="1337566" y="416475"/>
                  </a:lnTo>
                  <a:lnTo>
                    <a:pt x="1341050" y="415446"/>
                  </a:lnTo>
                  <a:lnTo>
                    <a:pt x="1344533" y="414418"/>
                  </a:lnTo>
                  <a:lnTo>
                    <a:pt x="1348016" y="413391"/>
                  </a:lnTo>
                  <a:lnTo>
                    <a:pt x="1351499" y="412365"/>
                  </a:lnTo>
                  <a:lnTo>
                    <a:pt x="1351499" y="412986"/>
                  </a:lnTo>
                  <a:lnTo>
                    <a:pt x="1351499" y="413606"/>
                  </a:lnTo>
                  <a:lnTo>
                    <a:pt x="1351499" y="414223"/>
                  </a:lnTo>
                  <a:lnTo>
                    <a:pt x="1351499" y="414840"/>
                  </a:lnTo>
                  <a:lnTo>
                    <a:pt x="1351499" y="415454"/>
                  </a:lnTo>
                  <a:lnTo>
                    <a:pt x="1351499" y="416067"/>
                  </a:lnTo>
                  <a:lnTo>
                    <a:pt x="1351499" y="416678"/>
                  </a:lnTo>
                  <a:lnTo>
                    <a:pt x="1351499" y="417288"/>
                  </a:lnTo>
                  <a:lnTo>
                    <a:pt x="1354983" y="416271"/>
                  </a:lnTo>
                  <a:lnTo>
                    <a:pt x="1358466" y="415256"/>
                  </a:lnTo>
                  <a:lnTo>
                    <a:pt x="1361949" y="414241"/>
                  </a:lnTo>
                  <a:lnTo>
                    <a:pt x="1365432" y="413227"/>
                  </a:lnTo>
                  <a:lnTo>
                    <a:pt x="1365432" y="413839"/>
                  </a:lnTo>
                  <a:lnTo>
                    <a:pt x="1365432" y="414450"/>
                  </a:lnTo>
                  <a:lnTo>
                    <a:pt x="1365432" y="415059"/>
                  </a:lnTo>
                  <a:lnTo>
                    <a:pt x="1368916" y="414049"/>
                  </a:lnTo>
                  <a:lnTo>
                    <a:pt x="1372399" y="413040"/>
                  </a:lnTo>
                  <a:lnTo>
                    <a:pt x="1375882" y="412031"/>
                  </a:lnTo>
                  <a:lnTo>
                    <a:pt x="1379365" y="411023"/>
                  </a:lnTo>
                  <a:lnTo>
                    <a:pt x="1379365" y="411635"/>
                  </a:lnTo>
                  <a:lnTo>
                    <a:pt x="1379365" y="412245"/>
                  </a:lnTo>
                  <a:lnTo>
                    <a:pt x="1379365" y="412854"/>
                  </a:lnTo>
                  <a:lnTo>
                    <a:pt x="1379365" y="413462"/>
                  </a:lnTo>
                  <a:lnTo>
                    <a:pt x="1382849" y="412459"/>
                  </a:lnTo>
                  <a:lnTo>
                    <a:pt x="1386332" y="411457"/>
                  </a:lnTo>
                  <a:lnTo>
                    <a:pt x="1389815" y="410455"/>
                  </a:lnTo>
                  <a:lnTo>
                    <a:pt x="1393298" y="409454"/>
                  </a:lnTo>
                  <a:lnTo>
                    <a:pt x="1396782" y="408454"/>
                  </a:lnTo>
                  <a:lnTo>
                    <a:pt x="1400265" y="407454"/>
                  </a:lnTo>
                  <a:lnTo>
                    <a:pt x="1403748" y="406455"/>
                  </a:lnTo>
                  <a:lnTo>
                    <a:pt x="1407231" y="405457"/>
                  </a:lnTo>
                  <a:lnTo>
                    <a:pt x="1407231" y="406072"/>
                  </a:lnTo>
                  <a:lnTo>
                    <a:pt x="1407231" y="406685"/>
                  </a:lnTo>
                  <a:lnTo>
                    <a:pt x="1407231" y="407296"/>
                  </a:lnTo>
                  <a:lnTo>
                    <a:pt x="1407231" y="407906"/>
                  </a:lnTo>
                  <a:lnTo>
                    <a:pt x="1407231" y="408514"/>
                  </a:lnTo>
                  <a:lnTo>
                    <a:pt x="1407231" y="409121"/>
                  </a:lnTo>
                  <a:lnTo>
                    <a:pt x="1407231" y="409726"/>
                  </a:lnTo>
                  <a:lnTo>
                    <a:pt x="1407231" y="410330"/>
                  </a:lnTo>
                  <a:lnTo>
                    <a:pt x="1407231" y="410932"/>
                  </a:lnTo>
                  <a:lnTo>
                    <a:pt x="1407231" y="411532"/>
                  </a:lnTo>
                  <a:lnTo>
                    <a:pt x="1407231" y="412131"/>
                  </a:lnTo>
                  <a:lnTo>
                    <a:pt x="1410715" y="411145"/>
                  </a:lnTo>
                  <a:lnTo>
                    <a:pt x="1414198" y="410160"/>
                  </a:lnTo>
                  <a:lnTo>
                    <a:pt x="1417681" y="409176"/>
                  </a:lnTo>
                  <a:lnTo>
                    <a:pt x="1421164" y="411779"/>
                  </a:lnTo>
                  <a:lnTo>
                    <a:pt x="1424648" y="410802"/>
                  </a:lnTo>
                  <a:lnTo>
                    <a:pt x="1428131" y="409826"/>
                  </a:lnTo>
                  <a:lnTo>
                    <a:pt x="1431614" y="408851"/>
                  </a:lnTo>
                  <a:lnTo>
                    <a:pt x="1435097" y="410254"/>
                  </a:lnTo>
                  <a:lnTo>
                    <a:pt x="1438580" y="409284"/>
                  </a:lnTo>
                  <a:lnTo>
                    <a:pt x="1442064" y="408315"/>
                  </a:lnTo>
                  <a:lnTo>
                    <a:pt x="1445547" y="407346"/>
                  </a:lnTo>
                  <a:lnTo>
                    <a:pt x="1449030" y="406378"/>
                  </a:lnTo>
                  <a:lnTo>
                    <a:pt x="1449030" y="406973"/>
                  </a:lnTo>
                  <a:lnTo>
                    <a:pt x="1452513" y="406007"/>
                  </a:lnTo>
                  <a:lnTo>
                    <a:pt x="1455997" y="405041"/>
                  </a:lnTo>
                  <a:lnTo>
                    <a:pt x="1459480" y="404076"/>
                  </a:lnTo>
                  <a:lnTo>
                    <a:pt x="1462963" y="403112"/>
                  </a:lnTo>
                  <a:lnTo>
                    <a:pt x="1462963" y="403709"/>
                  </a:lnTo>
                  <a:lnTo>
                    <a:pt x="1462963" y="404305"/>
                  </a:lnTo>
                  <a:lnTo>
                    <a:pt x="1466446" y="403343"/>
                  </a:lnTo>
                  <a:lnTo>
                    <a:pt x="1469930" y="402382"/>
                  </a:lnTo>
                  <a:lnTo>
                    <a:pt x="1473413" y="401422"/>
                  </a:lnTo>
                  <a:lnTo>
                    <a:pt x="1476896" y="400462"/>
                  </a:lnTo>
                  <a:lnTo>
                    <a:pt x="1476896" y="401060"/>
                  </a:lnTo>
                  <a:lnTo>
                    <a:pt x="1480379" y="400102"/>
                  </a:lnTo>
                  <a:lnTo>
                    <a:pt x="1483863" y="399145"/>
                  </a:lnTo>
                  <a:lnTo>
                    <a:pt x="1487346" y="398188"/>
                  </a:lnTo>
                  <a:lnTo>
                    <a:pt x="1490829" y="397231"/>
                  </a:lnTo>
                  <a:lnTo>
                    <a:pt x="1490829" y="397832"/>
                  </a:lnTo>
                  <a:lnTo>
                    <a:pt x="1490829" y="398432"/>
                  </a:lnTo>
                  <a:lnTo>
                    <a:pt x="1490829" y="399030"/>
                  </a:lnTo>
                  <a:lnTo>
                    <a:pt x="1490829" y="399626"/>
                  </a:lnTo>
                  <a:lnTo>
                    <a:pt x="1490829" y="400221"/>
                  </a:lnTo>
                  <a:lnTo>
                    <a:pt x="1494312" y="399270"/>
                  </a:lnTo>
                  <a:lnTo>
                    <a:pt x="1497796" y="398320"/>
                  </a:lnTo>
                  <a:lnTo>
                    <a:pt x="1501279" y="397371"/>
                  </a:lnTo>
                  <a:lnTo>
                    <a:pt x="1504762" y="396422"/>
                  </a:lnTo>
                  <a:lnTo>
                    <a:pt x="1504762" y="397019"/>
                  </a:lnTo>
                  <a:lnTo>
                    <a:pt x="1504762" y="397615"/>
                  </a:lnTo>
                  <a:lnTo>
                    <a:pt x="1504762" y="398210"/>
                  </a:lnTo>
                  <a:lnTo>
                    <a:pt x="1504762" y="398803"/>
                  </a:lnTo>
                  <a:lnTo>
                    <a:pt x="1504762" y="399394"/>
                  </a:lnTo>
                  <a:lnTo>
                    <a:pt x="1504762" y="399984"/>
                  </a:lnTo>
                  <a:lnTo>
                    <a:pt x="1504762" y="400573"/>
                  </a:lnTo>
                  <a:lnTo>
                    <a:pt x="1504762" y="401160"/>
                  </a:lnTo>
                  <a:lnTo>
                    <a:pt x="1504762" y="401746"/>
                  </a:lnTo>
                  <a:lnTo>
                    <a:pt x="1504762" y="402330"/>
                  </a:lnTo>
                  <a:lnTo>
                    <a:pt x="1504762" y="402912"/>
                  </a:lnTo>
                  <a:lnTo>
                    <a:pt x="1504762" y="403494"/>
                  </a:lnTo>
                  <a:lnTo>
                    <a:pt x="1504762" y="404073"/>
                  </a:lnTo>
                  <a:lnTo>
                    <a:pt x="1504762" y="404652"/>
                  </a:lnTo>
                  <a:lnTo>
                    <a:pt x="1504762" y="405229"/>
                  </a:lnTo>
                  <a:lnTo>
                    <a:pt x="1504762" y="405804"/>
                  </a:lnTo>
                  <a:lnTo>
                    <a:pt x="1504762" y="406378"/>
                  </a:lnTo>
                  <a:lnTo>
                    <a:pt x="1504762" y="406951"/>
                  </a:lnTo>
                  <a:lnTo>
                    <a:pt x="1504762" y="407522"/>
                  </a:lnTo>
                  <a:lnTo>
                    <a:pt x="1504762" y="408092"/>
                  </a:lnTo>
                  <a:lnTo>
                    <a:pt x="1504762" y="408661"/>
                  </a:lnTo>
                  <a:lnTo>
                    <a:pt x="1504762" y="409228"/>
                  </a:lnTo>
                  <a:lnTo>
                    <a:pt x="1504762" y="409793"/>
                  </a:lnTo>
                  <a:lnTo>
                    <a:pt x="1504762" y="410358"/>
                  </a:lnTo>
                  <a:lnTo>
                    <a:pt x="1504762" y="410920"/>
                  </a:lnTo>
                  <a:lnTo>
                    <a:pt x="1504762" y="411482"/>
                  </a:lnTo>
                  <a:lnTo>
                    <a:pt x="1504762" y="412042"/>
                  </a:lnTo>
                  <a:lnTo>
                    <a:pt x="1504762" y="412601"/>
                  </a:lnTo>
                  <a:lnTo>
                    <a:pt x="1504762" y="413158"/>
                  </a:lnTo>
                  <a:lnTo>
                    <a:pt x="1504762" y="413714"/>
                  </a:lnTo>
                  <a:lnTo>
                    <a:pt x="1504762" y="414269"/>
                  </a:lnTo>
                  <a:lnTo>
                    <a:pt x="1504762" y="414823"/>
                  </a:lnTo>
                  <a:lnTo>
                    <a:pt x="1504762" y="415375"/>
                  </a:lnTo>
                  <a:lnTo>
                    <a:pt x="1504762" y="415925"/>
                  </a:lnTo>
                  <a:lnTo>
                    <a:pt x="1508245" y="415010"/>
                  </a:lnTo>
                  <a:lnTo>
                    <a:pt x="1511729" y="414095"/>
                  </a:lnTo>
                  <a:lnTo>
                    <a:pt x="1515212" y="413181"/>
                  </a:lnTo>
                  <a:lnTo>
                    <a:pt x="1518695" y="412268"/>
                  </a:lnTo>
                  <a:lnTo>
                    <a:pt x="1518695" y="412821"/>
                  </a:lnTo>
                  <a:lnTo>
                    <a:pt x="1518695" y="413373"/>
                  </a:lnTo>
                  <a:lnTo>
                    <a:pt x="1518695" y="413923"/>
                  </a:lnTo>
                  <a:lnTo>
                    <a:pt x="1518695" y="414472"/>
                  </a:lnTo>
                  <a:lnTo>
                    <a:pt x="1518695" y="415020"/>
                  </a:lnTo>
                  <a:lnTo>
                    <a:pt x="1522178" y="414112"/>
                  </a:lnTo>
                  <a:lnTo>
                    <a:pt x="1525662" y="413204"/>
                  </a:lnTo>
                  <a:lnTo>
                    <a:pt x="1529145" y="412297"/>
                  </a:lnTo>
                  <a:lnTo>
                    <a:pt x="1532628" y="411390"/>
                  </a:lnTo>
                  <a:lnTo>
                    <a:pt x="1536111" y="410484"/>
                  </a:lnTo>
                  <a:lnTo>
                    <a:pt x="1539595" y="409578"/>
                  </a:lnTo>
                  <a:lnTo>
                    <a:pt x="1543078" y="408673"/>
                  </a:lnTo>
                  <a:lnTo>
                    <a:pt x="1546561" y="407769"/>
                  </a:lnTo>
                  <a:lnTo>
                    <a:pt x="1546561" y="408323"/>
                  </a:lnTo>
                  <a:lnTo>
                    <a:pt x="1546561" y="408875"/>
                  </a:lnTo>
                  <a:lnTo>
                    <a:pt x="1546561" y="409426"/>
                  </a:lnTo>
                  <a:lnTo>
                    <a:pt x="1546561" y="409976"/>
                  </a:lnTo>
                  <a:lnTo>
                    <a:pt x="1546561" y="410525"/>
                  </a:lnTo>
                  <a:lnTo>
                    <a:pt x="1546561" y="411072"/>
                  </a:lnTo>
                  <a:lnTo>
                    <a:pt x="1546561" y="411618"/>
                  </a:lnTo>
                  <a:lnTo>
                    <a:pt x="1546561" y="412163"/>
                  </a:lnTo>
                  <a:lnTo>
                    <a:pt x="1546561" y="412706"/>
                  </a:lnTo>
                  <a:lnTo>
                    <a:pt x="1546561" y="413249"/>
                  </a:lnTo>
                  <a:lnTo>
                    <a:pt x="1546561" y="413789"/>
                  </a:lnTo>
                  <a:lnTo>
                    <a:pt x="1546561" y="414329"/>
                  </a:lnTo>
                  <a:lnTo>
                    <a:pt x="1546561" y="414867"/>
                  </a:lnTo>
                  <a:lnTo>
                    <a:pt x="1546561" y="415404"/>
                  </a:lnTo>
                  <a:lnTo>
                    <a:pt x="1546561" y="415940"/>
                  </a:lnTo>
                  <a:lnTo>
                    <a:pt x="1546561" y="416475"/>
                  </a:lnTo>
                  <a:lnTo>
                    <a:pt x="1546561" y="417008"/>
                  </a:lnTo>
                  <a:lnTo>
                    <a:pt x="1546561" y="417540"/>
                  </a:lnTo>
                  <a:lnTo>
                    <a:pt x="1546561" y="418071"/>
                  </a:lnTo>
                  <a:lnTo>
                    <a:pt x="1546561" y="418600"/>
                  </a:lnTo>
                  <a:lnTo>
                    <a:pt x="1546561" y="419129"/>
                  </a:lnTo>
                  <a:lnTo>
                    <a:pt x="1546561" y="419656"/>
                  </a:lnTo>
                  <a:lnTo>
                    <a:pt x="1546561" y="420181"/>
                  </a:lnTo>
                  <a:lnTo>
                    <a:pt x="1546561" y="420706"/>
                  </a:lnTo>
                  <a:lnTo>
                    <a:pt x="1546561" y="421229"/>
                  </a:lnTo>
                  <a:lnTo>
                    <a:pt x="1546561" y="421752"/>
                  </a:lnTo>
                  <a:lnTo>
                    <a:pt x="1546561" y="422272"/>
                  </a:lnTo>
                  <a:lnTo>
                    <a:pt x="1546561" y="422792"/>
                  </a:lnTo>
                  <a:lnTo>
                    <a:pt x="1546561" y="423311"/>
                  </a:lnTo>
                  <a:lnTo>
                    <a:pt x="1546561" y="423828"/>
                  </a:lnTo>
                  <a:lnTo>
                    <a:pt x="1546561" y="424344"/>
                  </a:lnTo>
                  <a:lnTo>
                    <a:pt x="1550044" y="423468"/>
                  </a:lnTo>
                  <a:lnTo>
                    <a:pt x="1553528" y="422592"/>
                  </a:lnTo>
                  <a:lnTo>
                    <a:pt x="1557011" y="421717"/>
                  </a:lnTo>
                  <a:lnTo>
                    <a:pt x="1560494" y="420842"/>
                  </a:lnTo>
                  <a:lnTo>
                    <a:pt x="1560494" y="421360"/>
                  </a:lnTo>
                  <a:lnTo>
                    <a:pt x="1560494" y="421877"/>
                  </a:lnTo>
                  <a:lnTo>
                    <a:pt x="1560494" y="422393"/>
                  </a:lnTo>
                  <a:lnTo>
                    <a:pt x="1560494" y="422908"/>
                  </a:lnTo>
                  <a:lnTo>
                    <a:pt x="1560494" y="423422"/>
                  </a:lnTo>
                  <a:lnTo>
                    <a:pt x="1560494" y="423934"/>
                  </a:lnTo>
                  <a:lnTo>
                    <a:pt x="1560494" y="424445"/>
                  </a:lnTo>
                  <a:lnTo>
                    <a:pt x="1563977" y="423577"/>
                  </a:lnTo>
                  <a:lnTo>
                    <a:pt x="1567461" y="422709"/>
                  </a:lnTo>
                  <a:lnTo>
                    <a:pt x="1570944" y="421842"/>
                  </a:lnTo>
                  <a:lnTo>
                    <a:pt x="1574427" y="420975"/>
                  </a:lnTo>
                  <a:lnTo>
                    <a:pt x="1574427" y="421488"/>
                  </a:lnTo>
                  <a:lnTo>
                    <a:pt x="1574427" y="422001"/>
                  </a:lnTo>
                  <a:lnTo>
                    <a:pt x="1574427" y="422512"/>
                  </a:lnTo>
                  <a:lnTo>
                    <a:pt x="1574427" y="423022"/>
                  </a:lnTo>
                  <a:lnTo>
                    <a:pt x="1574427" y="423531"/>
                  </a:lnTo>
                  <a:lnTo>
                    <a:pt x="1577910" y="422668"/>
                  </a:lnTo>
                  <a:lnTo>
                    <a:pt x="1581394" y="421807"/>
                  </a:lnTo>
                  <a:lnTo>
                    <a:pt x="1584877" y="420945"/>
                  </a:lnTo>
                  <a:lnTo>
                    <a:pt x="1588360" y="420085"/>
                  </a:lnTo>
                  <a:lnTo>
                    <a:pt x="1588360" y="420596"/>
                  </a:lnTo>
                  <a:lnTo>
                    <a:pt x="1588360" y="421106"/>
                  </a:lnTo>
                  <a:lnTo>
                    <a:pt x="1588360" y="421614"/>
                  </a:lnTo>
                  <a:lnTo>
                    <a:pt x="1588360" y="422122"/>
                  </a:lnTo>
                  <a:lnTo>
                    <a:pt x="1588360" y="422628"/>
                  </a:lnTo>
                  <a:lnTo>
                    <a:pt x="1588360" y="423134"/>
                  </a:lnTo>
                  <a:lnTo>
                    <a:pt x="1588360" y="423638"/>
                  </a:lnTo>
                  <a:lnTo>
                    <a:pt x="1588360" y="424141"/>
                  </a:lnTo>
                  <a:lnTo>
                    <a:pt x="1588360" y="424643"/>
                  </a:lnTo>
                  <a:lnTo>
                    <a:pt x="1588360" y="425143"/>
                  </a:lnTo>
                  <a:lnTo>
                    <a:pt x="1591843" y="424291"/>
                  </a:lnTo>
                  <a:lnTo>
                    <a:pt x="1595327" y="423440"/>
                  </a:lnTo>
                  <a:lnTo>
                    <a:pt x="1598810" y="422589"/>
                  </a:lnTo>
                  <a:lnTo>
                    <a:pt x="1602293" y="421738"/>
                  </a:lnTo>
                  <a:lnTo>
                    <a:pt x="1602293" y="422241"/>
                  </a:lnTo>
                  <a:lnTo>
                    <a:pt x="1602293" y="422743"/>
                  </a:lnTo>
                  <a:lnTo>
                    <a:pt x="1602293" y="423243"/>
                  </a:lnTo>
                  <a:lnTo>
                    <a:pt x="1602293" y="423743"/>
                  </a:lnTo>
                  <a:lnTo>
                    <a:pt x="1602293" y="424241"/>
                  </a:lnTo>
                  <a:lnTo>
                    <a:pt x="1602293" y="424738"/>
                  </a:lnTo>
                  <a:lnTo>
                    <a:pt x="1602293" y="425235"/>
                  </a:lnTo>
                  <a:lnTo>
                    <a:pt x="1602293" y="425730"/>
                  </a:lnTo>
                  <a:lnTo>
                    <a:pt x="1602293" y="426224"/>
                  </a:lnTo>
                  <a:lnTo>
                    <a:pt x="1602293" y="426717"/>
                  </a:lnTo>
                  <a:lnTo>
                    <a:pt x="1602293" y="427208"/>
                  </a:lnTo>
                  <a:lnTo>
                    <a:pt x="1602293" y="427699"/>
                  </a:lnTo>
                  <a:lnTo>
                    <a:pt x="1602293" y="428189"/>
                  </a:lnTo>
                  <a:lnTo>
                    <a:pt x="1605776" y="427349"/>
                  </a:lnTo>
                  <a:lnTo>
                    <a:pt x="1609260" y="426510"/>
                  </a:lnTo>
                  <a:lnTo>
                    <a:pt x="1612743" y="425671"/>
                  </a:lnTo>
                  <a:lnTo>
                    <a:pt x="1616226" y="424833"/>
                  </a:lnTo>
                  <a:lnTo>
                    <a:pt x="1616226" y="425324"/>
                  </a:lnTo>
                  <a:lnTo>
                    <a:pt x="1616226" y="425815"/>
                  </a:lnTo>
                  <a:lnTo>
                    <a:pt x="1616226" y="426304"/>
                  </a:lnTo>
                  <a:lnTo>
                    <a:pt x="1616226" y="426793"/>
                  </a:lnTo>
                  <a:lnTo>
                    <a:pt x="1616226" y="427280"/>
                  </a:lnTo>
                  <a:lnTo>
                    <a:pt x="1616226" y="427767"/>
                  </a:lnTo>
                  <a:lnTo>
                    <a:pt x="1616226" y="428252"/>
                  </a:lnTo>
                  <a:lnTo>
                    <a:pt x="1616226" y="428736"/>
                  </a:lnTo>
                  <a:lnTo>
                    <a:pt x="1616226" y="429219"/>
                  </a:lnTo>
                  <a:lnTo>
                    <a:pt x="1616226" y="429701"/>
                  </a:lnTo>
                  <a:lnTo>
                    <a:pt x="1616226" y="430182"/>
                  </a:lnTo>
                  <a:lnTo>
                    <a:pt x="1616226" y="430662"/>
                  </a:lnTo>
                  <a:lnTo>
                    <a:pt x="1616226" y="431141"/>
                  </a:lnTo>
                  <a:lnTo>
                    <a:pt x="1616226" y="431619"/>
                  </a:lnTo>
                  <a:lnTo>
                    <a:pt x="1616226" y="432096"/>
                  </a:lnTo>
                  <a:lnTo>
                    <a:pt x="1616226" y="432572"/>
                  </a:lnTo>
                  <a:lnTo>
                    <a:pt x="1616226" y="433047"/>
                  </a:lnTo>
                  <a:lnTo>
                    <a:pt x="1619709" y="432222"/>
                  </a:lnTo>
                  <a:lnTo>
                    <a:pt x="1623193" y="431398"/>
                  </a:lnTo>
                  <a:lnTo>
                    <a:pt x="1626676" y="430574"/>
                  </a:lnTo>
                  <a:lnTo>
                    <a:pt x="1630159" y="429751"/>
                  </a:lnTo>
                  <a:lnTo>
                    <a:pt x="1633642" y="428928"/>
                  </a:lnTo>
                  <a:lnTo>
                    <a:pt x="1637126" y="428105"/>
                  </a:lnTo>
                  <a:lnTo>
                    <a:pt x="1640609" y="427283"/>
                  </a:lnTo>
                  <a:lnTo>
                    <a:pt x="1644092" y="429326"/>
                  </a:lnTo>
                  <a:lnTo>
                    <a:pt x="1647575" y="428509"/>
                  </a:lnTo>
                  <a:lnTo>
                    <a:pt x="1651059" y="427693"/>
                  </a:lnTo>
                  <a:lnTo>
                    <a:pt x="1654542" y="426877"/>
                  </a:lnTo>
                  <a:lnTo>
                    <a:pt x="1658025" y="427489"/>
                  </a:lnTo>
                  <a:lnTo>
                    <a:pt x="1661508" y="426676"/>
                  </a:lnTo>
                  <a:lnTo>
                    <a:pt x="1664992" y="425864"/>
                  </a:lnTo>
                  <a:lnTo>
                    <a:pt x="1668475" y="425052"/>
                  </a:lnTo>
                  <a:lnTo>
                    <a:pt x="1671958" y="424241"/>
                  </a:lnTo>
                  <a:lnTo>
                    <a:pt x="1671958" y="424718"/>
                  </a:lnTo>
                  <a:lnTo>
                    <a:pt x="1671958" y="425193"/>
                  </a:lnTo>
                  <a:lnTo>
                    <a:pt x="1671958" y="425668"/>
                  </a:lnTo>
                  <a:lnTo>
                    <a:pt x="1675441" y="424859"/>
                  </a:lnTo>
                  <a:lnTo>
                    <a:pt x="1678925" y="424051"/>
                  </a:lnTo>
                  <a:lnTo>
                    <a:pt x="1682408" y="423243"/>
                  </a:lnTo>
                  <a:lnTo>
                    <a:pt x="1685891" y="422436"/>
                  </a:lnTo>
                  <a:lnTo>
                    <a:pt x="1685891" y="422912"/>
                  </a:lnTo>
                  <a:lnTo>
                    <a:pt x="1685891" y="423388"/>
                  </a:lnTo>
                  <a:lnTo>
                    <a:pt x="1685891" y="423862"/>
                  </a:lnTo>
                  <a:lnTo>
                    <a:pt x="1685891" y="424336"/>
                  </a:lnTo>
                  <a:lnTo>
                    <a:pt x="1685891" y="424808"/>
                  </a:lnTo>
                  <a:lnTo>
                    <a:pt x="1685891" y="425280"/>
                  </a:lnTo>
                  <a:lnTo>
                    <a:pt x="1685891" y="425750"/>
                  </a:lnTo>
                  <a:lnTo>
                    <a:pt x="1685891" y="426220"/>
                  </a:lnTo>
                  <a:lnTo>
                    <a:pt x="1685891" y="426688"/>
                  </a:lnTo>
                  <a:lnTo>
                    <a:pt x="1685891" y="427156"/>
                  </a:lnTo>
                  <a:lnTo>
                    <a:pt x="1685891" y="427622"/>
                  </a:lnTo>
                  <a:lnTo>
                    <a:pt x="1685891" y="428088"/>
                  </a:lnTo>
                  <a:lnTo>
                    <a:pt x="1689374" y="427289"/>
                  </a:lnTo>
                  <a:lnTo>
                    <a:pt x="1692858" y="426492"/>
                  </a:lnTo>
                  <a:lnTo>
                    <a:pt x="1696341" y="425694"/>
                  </a:lnTo>
                  <a:lnTo>
                    <a:pt x="1699824" y="424897"/>
                  </a:lnTo>
                  <a:lnTo>
                    <a:pt x="1699824" y="425365"/>
                  </a:lnTo>
                  <a:lnTo>
                    <a:pt x="1699824" y="425831"/>
                  </a:lnTo>
                  <a:lnTo>
                    <a:pt x="1699824" y="426296"/>
                  </a:lnTo>
                  <a:lnTo>
                    <a:pt x="1699824" y="426761"/>
                  </a:lnTo>
                  <a:lnTo>
                    <a:pt x="1699824" y="427224"/>
                  </a:lnTo>
                  <a:lnTo>
                    <a:pt x="1699824" y="427687"/>
                  </a:lnTo>
                  <a:lnTo>
                    <a:pt x="1699824" y="428149"/>
                  </a:lnTo>
                  <a:lnTo>
                    <a:pt x="1699824" y="428609"/>
                  </a:lnTo>
                  <a:lnTo>
                    <a:pt x="1703307" y="427818"/>
                  </a:lnTo>
                  <a:lnTo>
                    <a:pt x="1706791" y="427028"/>
                  </a:lnTo>
                  <a:lnTo>
                    <a:pt x="1710274" y="426238"/>
                  </a:lnTo>
                  <a:lnTo>
                    <a:pt x="1713757" y="425448"/>
                  </a:lnTo>
                  <a:lnTo>
                    <a:pt x="1713757" y="425911"/>
                  </a:lnTo>
                  <a:lnTo>
                    <a:pt x="1713757" y="426372"/>
                  </a:lnTo>
                  <a:lnTo>
                    <a:pt x="1713757" y="426833"/>
                  </a:lnTo>
                  <a:lnTo>
                    <a:pt x="1713757" y="427292"/>
                  </a:lnTo>
                  <a:lnTo>
                    <a:pt x="1717240" y="426506"/>
                  </a:lnTo>
                  <a:lnTo>
                    <a:pt x="1720723" y="425720"/>
                  </a:lnTo>
                  <a:lnTo>
                    <a:pt x="1724207" y="424934"/>
                  </a:lnTo>
                  <a:lnTo>
                    <a:pt x="1727690" y="424149"/>
                  </a:lnTo>
                  <a:lnTo>
                    <a:pt x="1727690" y="424610"/>
                  </a:lnTo>
                  <a:lnTo>
                    <a:pt x="1727690" y="425071"/>
                  </a:lnTo>
                  <a:lnTo>
                    <a:pt x="1727690" y="425530"/>
                  </a:lnTo>
                  <a:lnTo>
                    <a:pt x="1727690" y="425989"/>
                  </a:lnTo>
                  <a:lnTo>
                    <a:pt x="1727690" y="426446"/>
                  </a:lnTo>
                  <a:lnTo>
                    <a:pt x="1727690" y="426903"/>
                  </a:lnTo>
                  <a:lnTo>
                    <a:pt x="1727690" y="427359"/>
                  </a:lnTo>
                  <a:lnTo>
                    <a:pt x="1727690" y="427814"/>
                  </a:lnTo>
                  <a:lnTo>
                    <a:pt x="1727690" y="428268"/>
                  </a:lnTo>
                  <a:lnTo>
                    <a:pt x="1727690" y="428721"/>
                  </a:lnTo>
                  <a:lnTo>
                    <a:pt x="1727690" y="429173"/>
                  </a:lnTo>
                  <a:lnTo>
                    <a:pt x="1727690" y="429624"/>
                  </a:lnTo>
                  <a:lnTo>
                    <a:pt x="1727690" y="430074"/>
                  </a:lnTo>
                  <a:lnTo>
                    <a:pt x="1727690" y="430523"/>
                  </a:lnTo>
                  <a:lnTo>
                    <a:pt x="1727690" y="430972"/>
                  </a:lnTo>
                  <a:lnTo>
                    <a:pt x="1727690" y="431419"/>
                  </a:lnTo>
                  <a:lnTo>
                    <a:pt x="1727690" y="431865"/>
                  </a:lnTo>
                  <a:lnTo>
                    <a:pt x="1727690" y="432311"/>
                  </a:lnTo>
                  <a:lnTo>
                    <a:pt x="1731173" y="431539"/>
                  </a:lnTo>
                  <a:lnTo>
                    <a:pt x="1734656" y="430766"/>
                  </a:lnTo>
                  <a:lnTo>
                    <a:pt x="1738140" y="429995"/>
                  </a:lnTo>
                  <a:lnTo>
                    <a:pt x="1741623" y="429223"/>
                  </a:lnTo>
                  <a:lnTo>
                    <a:pt x="1741623" y="429671"/>
                  </a:lnTo>
                  <a:lnTo>
                    <a:pt x="1745106" y="428900"/>
                  </a:lnTo>
                  <a:lnTo>
                    <a:pt x="1748589" y="428130"/>
                  </a:lnTo>
                  <a:lnTo>
                    <a:pt x="1752073" y="427361"/>
                  </a:lnTo>
                  <a:lnTo>
                    <a:pt x="1755556" y="426591"/>
                  </a:lnTo>
                  <a:lnTo>
                    <a:pt x="1755556" y="427041"/>
                  </a:lnTo>
                  <a:lnTo>
                    <a:pt x="1755556" y="427489"/>
                  </a:lnTo>
                  <a:lnTo>
                    <a:pt x="1755556" y="427936"/>
                  </a:lnTo>
                  <a:lnTo>
                    <a:pt x="1755556" y="428383"/>
                  </a:lnTo>
                  <a:lnTo>
                    <a:pt x="1759039" y="427617"/>
                  </a:lnTo>
                  <a:lnTo>
                    <a:pt x="1762522" y="426851"/>
                  </a:lnTo>
                  <a:lnTo>
                    <a:pt x="1766006" y="426085"/>
                  </a:lnTo>
                  <a:lnTo>
                    <a:pt x="1769489" y="425320"/>
                  </a:lnTo>
                  <a:lnTo>
                    <a:pt x="1769489" y="425769"/>
                  </a:lnTo>
                  <a:lnTo>
                    <a:pt x="1769489" y="426216"/>
                  </a:lnTo>
                  <a:lnTo>
                    <a:pt x="1769489" y="426662"/>
                  </a:lnTo>
                  <a:lnTo>
                    <a:pt x="1769489" y="427108"/>
                  </a:lnTo>
                  <a:lnTo>
                    <a:pt x="1769489" y="427552"/>
                  </a:lnTo>
                  <a:lnTo>
                    <a:pt x="1769489" y="427996"/>
                  </a:lnTo>
                  <a:lnTo>
                    <a:pt x="1769489" y="428439"/>
                  </a:lnTo>
                  <a:lnTo>
                    <a:pt x="1769489" y="428881"/>
                  </a:lnTo>
                  <a:lnTo>
                    <a:pt x="1769489" y="429322"/>
                  </a:lnTo>
                  <a:lnTo>
                    <a:pt x="1769489" y="429762"/>
                  </a:lnTo>
                  <a:lnTo>
                    <a:pt x="1769489" y="430201"/>
                  </a:lnTo>
                  <a:lnTo>
                    <a:pt x="1769489" y="430640"/>
                  </a:lnTo>
                  <a:lnTo>
                    <a:pt x="1769489" y="431077"/>
                  </a:lnTo>
                  <a:lnTo>
                    <a:pt x="1769489" y="431514"/>
                  </a:lnTo>
                  <a:lnTo>
                    <a:pt x="1769489" y="431950"/>
                  </a:lnTo>
                  <a:lnTo>
                    <a:pt x="1769489" y="432385"/>
                  </a:lnTo>
                  <a:lnTo>
                    <a:pt x="1769489" y="432819"/>
                  </a:lnTo>
                  <a:lnTo>
                    <a:pt x="1772972" y="432065"/>
                  </a:lnTo>
                  <a:lnTo>
                    <a:pt x="1776455" y="431312"/>
                  </a:lnTo>
                  <a:lnTo>
                    <a:pt x="1779939" y="430559"/>
                  </a:lnTo>
                  <a:lnTo>
                    <a:pt x="1783422" y="429807"/>
                  </a:lnTo>
                  <a:lnTo>
                    <a:pt x="1783422" y="430242"/>
                  </a:lnTo>
                  <a:lnTo>
                    <a:pt x="1783422" y="430677"/>
                  </a:lnTo>
                  <a:lnTo>
                    <a:pt x="1786905" y="429927"/>
                  </a:lnTo>
                  <a:lnTo>
                    <a:pt x="1790388" y="429176"/>
                  </a:lnTo>
                  <a:lnTo>
                    <a:pt x="1793872" y="428426"/>
                  </a:lnTo>
                  <a:lnTo>
                    <a:pt x="1797355" y="427676"/>
                  </a:lnTo>
                  <a:lnTo>
                    <a:pt x="1797355" y="428113"/>
                  </a:lnTo>
                  <a:lnTo>
                    <a:pt x="1797355" y="428549"/>
                  </a:lnTo>
                  <a:lnTo>
                    <a:pt x="1797355" y="428983"/>
                  </a:lnTo>
                  <a:lnTo>
                    <a:pt x="1800838" y="428236"/>
                  </a:lnTo>
                  <a:lnTo>
                    <a:pt x="1804321" y="427489"/>
                  </a:lnTo>
                  <a:lnTo>
                    <a:pt x="1807805" y="426742"/>
                  </a:lnTo>
                  <a:lnTo>
                    <a:pt x="1811288" y="425996"/>
                  </a:lnTo>
                  <a:lnTo>
                    <a:pt x="1814771" y="425250"/>
                  </a:lnTo>
                  <a:lnTo>
                    <a:pt x="1818254" y="424504"/>
                  </a:lnTo>
                  <a:lnTo>
                    <a:pt x="1821738" y="423759"/>
                  </a:lnTo>
                  <a:lnTo>
                    <a:pt x="1825221" y="423014"/>
                  </a:lnTo>
                  <a:lnTo>
                    <a:pt x="1825221" y="423453"/>
                  </a:lnTo>
                  <a:lnTo>
                    <a:pt x="1825221" y="423891"/>
                  </a:lnTo>
                  <a:lnTo>
                    <a:pt x="1825221" y="424329"/>
                  </a:lnTo>
                  <a:lnTo>
                    <a:pt x="1825221" y="424765"/>
                  </a:lnTo>
                  <a:lnTo>
                    <a:pt x="1825221" y="425201"/>
                  </a:lnTo>
                  <a:lnTo>
                    <a:pt x="1825221" y="425635"/>
                  </a:lnTo>
                  <a:lnTo>
                    <a:pt x="1828704" y="424894"/>
                  </a:lnTo>
                  <a:lnTo>
                    <a:pt x="1832187" y="424154"/>
                  </a:lnTo>
                  <a:lnTo>
                    <a:pt x="1835671" y="423414"/>
                  </a:lnTo>
                  <a:lnTo>
                    <a:pt x="1839154" y="422674"/>
                  </a:lnTo>
                  <a:lnTo>
                    <a:pt x="1842637" y="421935"/>
                  </a:lnTo>
                  <a:lnTo>
                    <a:pt x="1846120" y="421196"/>
                  </a:lnTo>
                  <a:lnTo>
                    <a:pt x="1849604" y="420457"/>
                  </a:lnTo>
                  <a:lnTo>
                    <a:pt x="1853087" y="419719"/>
                  </a:lnTo>
                  <a:lnTo>
                    <a:pt x="1853087" y="420158"/>
                  </a:lnTo>
                  <a:lnTo>
                    <a:pt x="1853087" y="420596"/>
                  </a:lnTo>
                  <a:lnTo>
                    <a:pt x="1853087" y="421033"/>
                  </a:lnTo>
                  <a:lnTo>
                    <a:pt x="1853087" y="421469"/>
                  </a:lnTo>
                  <a:lnTo>
                    <a:pt x="1853087" y="421904"/>
                  </a:lnTo>
                  <a:lnTo>
                    <a:pt x="1856570" y="421170"/>
                  </a:lnTo>
                  <a:lnTo>
                    <a:pt x="1860053" y="420435"/>
                  </a:lnTo>
                  <a:lnTo>
                    <a:pt x="1863537" y="419701"/>
                  </a:lnTo>
                  <a:lnTo>
                    <a:pt x="1867020" y="418967"/>
                  </a:lnTo>
                  <a:lnTo>
                    <a:pt x="1870503" y="418234"/>
                  </a:lnTo>
                  <a:lnTo>
                    <a:pt x="1873986" y="417500"/>
                  </a:lnTo>
                  <a:lnTo>
                    <a:pt x="1877470" y="416768"/>
                  </a:lnTo>
                  <a:lnTo>
                    <a:pt x="1880953" y="416035"/>
                  </a:lnTo>
                  <a:lnTo>
                    <a:pt x="1880953" y="416475"/>
                  </a:lnTo>
                  <a:lnTo>
                    <a:pt x="1880953" y="416913"/>
                  </a:lnTo>
                  <a:lnTo>
                    <a:pt x="1880953" y="417351"/>
                  </a:lnTo>
                  <a:lnTo>
                    <a:pt x="1884436" y="416621"/>
                  </a:lnTo>
                  <a:lnTo>
                    <a:pt x="1887919" y="415891"/>
                  </a:lnTo>
                  <a:lnTo>
                    <a:pt x="1891403" y="415161"/>
                  </a:lnTo>
                  <a:lnTo>
                    <a:pt x="1894886" y="414432"/>
                  </a:lnTo>
                  <a:lnTo>
                    <a:pt x="1894886" y="414871"/>
                  </a:lnTo>
                  <a:lnTo>
                    <a:pt x="1894886" y="415310"/>
                  </a:lnTo>
                  <a:lnTo>
                    <a:pt x="1894886" y="415747"/>
                  </a:lnTo>
                  <a:lnTo>
                    <a:pt x="1894886" y="416184"/>
                  </a:lnTo>
                  <a:lnTo>
                    <a:pt x="1894886" y="416620"/>
                  </a:lnTo>
                  <a:lnTo>
                    <a:pt x="1894886" y="417055"/>
                  </a:lnTo>
                  <a:lnTo>
                    <a:pt x="1894886" y="417489"/>
                  </a:lnTo>
                  <a:lnTo>
                    <a:pt x="1894886" y="417923"/>
                  </a:lnTo>
                  <a:lnTo>
                    <a:pt x="1894886" y="418355"/>
                  </a:lnTo>
                  <a:lnTo>
                    <a:pt x="1894886" y="418787"/>
                  </a:lnTo>
                  <a:lnTo>
                    <a:pt x="1894886" y="419218"/>
                  </a:lnTo>
                  <a:lnTo>
                    <a:pt x="1894886" y="419648"/>
                  </a:lnTo>
                  <a:lnTo>
                    <a:pt x="1894886" y="420077"/>
                  </a:lnTo>
                  <a:lnTo>
                    <a:pt x="1894886" y="420506"/>
                  </a:lnTo>
                  <a:lnTo>
                    <a:pt x="1894886" y="420933"/>
                  </a:lnTo>
                  <a:lnTo>
                    <a:pt x="1894886" y="421360"/>
                  </a:lnTo>
                  <a:lnTo>
                    <a:pt x="1894886" y="421786"/>
                  </a:lnTo>
                  <a:lnTo>
                    <a:pt x="1894886" y="422211"/>
                  </a:lnTo>
                  <a:lnTo>
                    <a:pt x="1894886" y="422636"/>
                  </a:lnTo>
                  <a:lnTo>
                    <a:pt x="1894886" y="423059"/>
                  </a:lnTo>
                  <a:lnTo>
                    <a:pt x="1894886" y="423482"/>
                  </a:lnTo>
                  <a:lnTo>
                    <a:pt x="1894886" y="423904"/>
                  </a:lnTo>
                  <a:lnTo>
                    <a:pt x="1894886" y="424325"/>
                  </a:lnTo>
                  <a:lnTo>
                    <a:pt x="1894886" y="424746"/>
                  </a:lnTo>
                  <a:lnTo>
                    <a:pt x="1894886" y="425165"/>
                  </a:lnTo>
                  <a:lnTo>
                    <a:pt x="1894886" y="425584"/>
                  </a:lnTo>
                  <a:lnTo>
                    <a:pt x="1894886" y="426002"/>
                  </a:lnTo>
                  <a:lnTo>
                    <a:pt x="1894886" y="426420"/>
                  </a:lnTo>
                  <a:lnTo>
                    <a:pt x="1894886" y="426836"/>
                  </a:lnTo>
                  <a:lnTo>
                    <a:pt x="1894886" y="427252"/>
                  </a:lnTo>
                  <a:lnTo>
                    <a:pt x="1894886" y="427667"/>
                  </a:lnTo>
                  <a:lnTo>
                    <a:pt x="1894886" y="428081"/>
                  </a:lnTo>
                  <a:lnTo>
                    <a:pt x="1894886" y="428494"/>
                  </a:lnTo>
                  <a:lnTo>
                    <a:pt x="1894886" y="428907"/>
                  </a:lnTo>
                  <a:lnTo>
                    <a:pt x="1894886" y="429319"/>
                  </a:lnTo>
                  <a:lnTo>
                    <a:pt x="1894886" y="429730"/>
                  </a:lnTo>
                  <a:lnTo>
                    <a:pt x="1894886" y="430140"/>
                  </a:lnTo>
                  <a:lnTo>
                    <a:pt x="1894886" y="430550"/>
                  </a:lnTo>
                  <a:lnTo>
                    <a:pt x="1894886" y="430958"/>
                  </a:lnTo>
                  <a:lnTo>
                    <a:pt x="1894886" y="431366"/>
                  </a:lnTo>
                  <a:lnTo>
                    <a:pt x="1894886" y="431774"/>
                  </a:lnTo>
                  <a:lnTo>
                    <a:pt x="1894886" y="432180"/>
                  </a:lnTo>
                  <a:lnTo>
                    <a:pt x="1898369" y="431476"/>
                  </a:lnTo>
                  <a:lnTo>
                    <a:pt x="1901852" y="430771"/>
                  </a:lnTo>
                  <a:lnTo>
                    <a:pt x="1905336" y="430067"/>
                  </a:lnTo>
                  <a:lnTo>
                    <a:pt x="1908819" y="429364"/>
                  </a:lnTo>
                  <a:lnTo>
                    <a:pt x="1908819" y="429772"/>
                  </a:lnTo>
                  <a:lnTo>
                    <a:pt x="1908819" y="430179"/>
                  </a:lnTo>
                  <a:lnTo>
                    <a:pt x="1908819" y="430585"/>
                  </a:lnTo>
                  <a:lnTo>
                    <a:pt x="1908819" y="430991"/>
                  </a:lnTo>
                  <a:lnTo>
                    <a:pt x="1908819" y="431396"/>
                  </a:lnTo>
                  <a:lnTo>
                    <a:pt x="1912302" y="430696"/>
                  </a:lnTo>
                  <a:lnTo>
                    <a:pt x="1915785" y="429995"/>
                  </a:lnTo>
                  <a:lnTo>
                    <a:pt x="1919269" y="429295"/>
                  </a:lnTo>
                  <a:lnTo>
                    <a:pt x="1922752" y="428596"/>
                  </a:lnTo>
                  <a:lnTo>
                    <a:pt x="1922752" y="429002"/>
                  </a:lnTo>
                  <a:lnTo>
                    <a:pt x="1922752" y="429408"/>
                  </a:lnTo>
                  <a:lnTo>
                    <a:pt x="1922752" y="429813"/>
                  </a:lnTo>
                  <a:lnTo>
                    <a:pt x="1922752" y="430217"/>
                  </a:lnTo>
                  <a:lnTo>
                    <a:pt x="1922752" y="430621"/>
                  </a:lnTo>
                  <a:lnTo>
                    <a:pt x="1922752" y="431023"/>
                  </a:lnTo>
                  <a:lnTo>
                    <a:pt x="1922752" y="431425"/>
                  </a:lnTo>
                  <a:lnTo>
                    <a:pt x="1922752" y="431827"/>
                  </a:lnTo>
                  <a:lnTo>
                    <a:pt x="1926235" y="431132"/>
                  </a:lnTo>
                  <a:lnTo>
                    <a:pt x="1929718" y="430437"/>
                  </a:lnTo>
                  <a:lnTo>
                    <a:pt x="1933202" y="429743"/>
                  </a:lnTo>
                  <a:lnTo>
                    <a:pt x="1936685" y="429049"/>
                  </a:lnTo>
                  <a:lnTo>
                    <a:pt x="1936685" y="429452"/>
                  </a:lnTo>
                  <a:lnTo>
                    <a:pt x="1936685" y="429854"/>
                  </a:lnTo>
                  <a:lnTo>
                    <a:pt x="1936685" y="430255"/>
                  </a:lnTo>
                  <a:lnTo>
                    <a:pt x="1940168" y="429563"/>
                  </a:lnTo>
                  <a:lnTo>
                    <a:pt x="1943651" y="428871"/>
                  </a:lnTo>
                  <a:lnTo>
                    <a:pt x="1947135" y="428180"/>
                  </a:lnTo>
                  <a:lnTo>
                    <a:pt x="1950618" y="427489"/>
                  </a:lnTo>
                  <a:lnTo>
                    <a:pt x="1950618" y="427892"/>
                  </a:lnTo>
                  <a:lnTo>
                    <a:pt x="1950618" y="428293"/>
                  </a:lnTo>
                  <a:lnTo>
                    <a:pt x="1950618" y="428695"/>
                  </a:lnTo>
                  <a:lnTo>
                    <a:pt x="1950618" y="429095"/>
                  </a:lnTo>
                  <a:lnTo>
                    <a:pt x="1950618" y="429495"/>
                  </a:lnTo>
                  <a:lnTo>
                    <a:pt x="1950618" y="429894"/>
                  </a:lnTo>
                  <a:lnTo>
                    <a:pt x="1950618" y="430292"/>
                  </a:lnTo>
                  <a:lnTo>
                    <a:pt x="1950618" y="430690"/>
                  </a:lnTo>
                  <a:lnTo>
                    <a:pt x="1950618" y="431087"/>
                  </a:lnTo>
                  <a:lnTo>
                    <a:pt x="1950618" y="431483"/>
                  </a:lnTo>
                  <a:lnTo>
                    <a:pt x="1950618" y="431878"/>
                  </a:lnTo>
                  <a:lnTo>
                    <a:pt x="1950618" y="432273"/>
                  </a:lnTo>
                  <a:lnTo>
                    <a:pt x="1950618" y="432667"/>
                  </a:lnTo>
                  <a:lnTo>
                    <a:pt x="1950618" y="433060"/>
                  </a:lnTo>
                  <a:lnTo>
                    <a:pt x="1950618" y="433453"/>
                  </a:lnTo>
                  <a:lnTo>
                    <a:pt x="1950618" y="433845"/>
                  </a:lnTo>
                  <a:lnTo>
                    <a:pt x="1950618" y="434236"/>
                  </a:lnTo>
                  <a:lnTo>
                    <a:pt x="1950618" y="434626"/>
                  </a:lnTo>
                  <a:lnTo>
                    <a:pt x="1950618" y="435016"/>
                  </a:lnTo>
                  <a:lnTo>
                    <a:pt x="1950618" y="435405"/>
                  </a:lnTo>
                  <a:lnTo>
                    <a:pt x="1950618" y="435794"/>
                  </a:lnTo>
                  <a:lnTo>
                    <a:pt x="1950618" y="436181"/>
                  </a:lnTo>
                  <a:lnTo>
                    <a:pt x="1950618" y="436569"/>
                  </a:lnTo>
                  <a:lnTo>
                    <a:pt x="1950618" y="436955"/>
                  </a:lnTo>
                  <a:lnTo>
                    <a:pt x="1950618" y="437341"/>
                  </a:lnTo>
                  <a:lnTo>
                    <a:pt x="1954101" y="436663"/>
                  </a:lnTo>
                  <a:lnTo>
                    <a:pt x="1957584" y="435986"/>
                  </a:lnTo>
                  <a:lnTo>
                    <a:pt x="1961068" y="435309"/>
                  </a:lnTo>
                  <a:lnTo>
                    <a:pt x="1964551" y="436176"/>
                  </a:lnTo>
                  <a:lnTo>
                    <a:pt x="1968034" y="435502"/>
                  </a:lnTo>
                  <a:lnTo>
                    <a:pt x="1971517" y="434828"/>
                  </a:lnTo>
                  <a:lnTo>
                    <a:pt x="1975001" y="434154"/>
                  </a:lnTo>
                  <a:lnTo>
                    <a:pt x="1978484" y="435022"/>
                  </a:lnTo>
                  <a:lnTo>
                    <a:pt x="1981967" y="434351"/>
                  </a:lnTo>
                  <a:lnTo>
                    <a:pt x="1985450" y="433680"/>
                  </a:lnTo>
                  <a:lnTo>
                    <a:pt x="1988934" y="433009"/>
                  </a:lnTo>
                  <a:lnTo>
                    <a:pt x="1992417" y="432339"/>
                  </a:lnTo>
                  <a:lnTo>
                    <a:pt x="1995900" y="431669"/>
                  </a:lnTo>
                  <a:lnTo>
                    <a:pt x="1999383" y="431000"/>
                  </a:lnTo>
                  <a:lnTo>
                    <a:pt x="2002867" y="430330"/>
                  </a:lnTo>
                  <a:lnTo>
                    <a:pt x="2006350" y="429661"/>
                  </a:lnTo>
                  <a:lnTo>
                    <a:pt x="2006350" y="430049"/>
                  </a:lnTo>
                  <a:lnTo>
                    <a:pt x="2009833" y="429381"/>
                  </a:lnTo>
                  <a:lnTo>
                    <a:pt x="2013316" y="428713"/>
                  </a:lnTo>
                  <a:lnTo>
                    <a:pt x="2016799" y="428045"/>
                  </a:lnTo>
                  <a:lnTo>
                    <a:pt x="2020283" y="427378"/>
                  </a:lnTo>
                  <a:lnTo>
                    <a:pt x="2020283" y="427767"/>
                  </a:lnTo>
                  <a:lnTo>
                    <a:pt x="2020283" y="428155"/>
                  </a:lnTo>
                  <a:lnTo>
                    <a:pt x="2020283" y="428543"/>
                  </a:lnTo>
                  <a:lnTo>
                    <a:pt x="2020283" y="428930"/>
                  </a:lnTo>
                  <a:lnTo>
                    <a:pt x="2020283" y="429316"/>
                  </a:lnTo>
                  <a:lnTo>
                    <a:pt x="2023766" y="428651"/>
                  </a:lnTo>
                  <a:lnTo>
                    <a:pt x="2027249" y="427987"/>
                  </a:lnTo>
                  <a:lnTo>
                    <a:pt x="2030732" y="427323"/>
                  </a:lnTo>
                  <a:lnTo>
                    <a:pt x="2034216" y="426659"/>
                  </a:lnTo>
                  <a:lnTo>
                    <a:pt x="2034216" y="427047"/>
                  </a:lnTo>
                  <a:lnTo>
                    <a:pt x="2034216" y="427434"/>
                  </a:lnTo>
                  <a:lnTo>
                    <a:pt x="2034216" y="427820"/>
                  </a:lnTo>
                  <a:lnTo>
                    <a:pt x="2034216" y="428205"/>
                  </a:lnTo>
                  <a:lnTo>
                    <a:pt x="2037699" y="427544"/>
                  </a:lnTo>
                  <a:lnTo>
                    <a:pt x="2041182" y="426883"/>
                  </a:lnTo>
                  <a:lnTo>
                    <a:pt x="2044665" y="426222"/>
                  </a:lnTo>
                  <a:lnTo>
                    <a:pt x="2048149" y="425561"/>
                  </a:lnTo>
                  <a:lnTo>
                    <a:pt x="2048149" y="425948"/>
                  </a:lnTo>
                  <a:lnTo>
                    <a:pt x="2048149" y="426334"/>
                  </a:lnTo>
                  <a:lnTo>
                    <a:pt x="2048149" y="426720"/>
                  </a:lnTo>
                  <a:lnTo>
                    <a:pt x="2048149" y="427105"/>
                  </a:lnTo>
                  <a:lnTo>
                    <a:pt x="2048149" y="427489"/>
                  </a:lnTo>
                  <a:lnTo>
                    <a:pt x="2048149" y="427872"/>
                  </a:lnTo>
                  <a:lnTo>
                    <a:pt x="2048149" y="428255"/>
                  </a:lnTo>
                  <a:lnTo>
                    <a:pt x="2051632" y="427598"/>
                  </a:lnTo>
                  <a:lnTo>
                    <a:pt x="2055115" y="426942"/>
                  </a:lnTo>
                  <a:lnTo>
                    <a:pt x="2058598" y="426285"/>
                  </a:lnTo>
                  <a:lnTo>
                    <a:pt x="2062082" y="425629"/>
                  </a:lnTo>
                  <a:lnTo>
                    <a:pt x="2062082" y="426014"/>
                  </a:lnTo>
                  <a:lnTo>
                    <a:pt x="2062082" y="426397"/>
                  </a:lnTo>
                  <a:lnTo>
                    <a:pt x="2062082" y="426780"/>
                  </a:lnTo>
                  <a:lnTo>
                    <a:pt x="2062082" y="427162"/>
                  </a:lnTo>
                  <a:lnTo>
                    <a:pt x="2065565" y="426508"/>
                  </a:lnTo>
                  <a:lnTo>
                    <a:pt x="2069048" y="425855"/>
                  </a:lnTo>
                  <a:lnTo>
                    <a:pt x="2072531" y="425201"/>
                  </a:lnTo>
                  <a:lnTo>
                    <a:pt x="2076015" y="424548"/>
                  </a:lnTo>
                  <a:lnTo>
                    <a:pt x="2076015" y="424932"/>
                  </a:lnTo>
                  <a:lnTo>
                    <a:pt x="2079498" y="424279"/>
                  </a:lnTo>
                  <a:lnTo>
                    <a:pt x="2082981" y="423628"/>
                  </a:lnTo>
                  <a:lnTo>
                    <a:pt x="2086464" y="422976"/>
                  </a:lnTo>
                  <a:lnTo>
                    <a:pt x="2089948" y="422325"/>
                  </a:lnTo>
                  <a:lnTo>
                    <a:pt x="2089948" y="422709"/>
                  </a:lnTo>
                  <a:lnTo>
                    <a:pt x="2089948" y="423093"/>
                  </a:lnTo>
                  <a:lnTo>
                    <a:pt x="2089948" y="423476"/>
                  </a:lnTo>
                  <a:lnTo>
                    <a:pt x="2093431" y="422827"/>
                  </a:lnTo>
                  <a:lnTo>
                    <a:pt x="2096914" y="422177"/>
                  </a:lnTo>
                  <a:lnTo>
                    <a:pt x="2100397" y="421528"/>
                  </a:lnTo>
                  <a:lnTo>
                    <a:pt x="2103881" y="420879"/>
                  </a:lnTo>
                  <a:lnTo>
                    <a:pt x="2103881" y="421264"/>
                  </a:lnTo>
                  <a:lnTo>
                    <a:pt x="2103881" y="421648"/>
                  </a:lnTo>
                  <a:lnTo>
                    <a:pt x="2103881" y="422031"/>
                  </a:lnTo>
                  <a:lnTo>
                    <a:pt x="2103881" y="422414"/>
                  </a:lnTo>
                  <a:lnTo>
                    <a:pt x="2103881" y="422796"/>
                  </a:lnTo>
                  <a:lnTo>
                    <a:pt x="2103881" y="423177"/>
                  </a:lnTo>
                  <a:lnTo>
                    <a:pt x="2103881" y="423558"/>
                  </a:lnTo>
                  <a:lnTo>
                    <a:pt x="2103881" y="423938"/>
                  </a:lnTo>
                  <a:lnTo>
                    <a:pt x="2103881" y="424317"/>
                  </a:lnTo>
                  <a:lnTo>
                    <a:pt x="2103881" y="424696"/>
                  </a:lnTo>
                  <a:lnTo>
                    <a:pt x="2103881" y="425074"/>
                  </a:lnTo>
                  <a:lnTo>
                    <a:pt x="2103881" y="425451"/>
                  </a:lnTo>
                  <a:lnTo>
                    <a:pt x="2103881" y="425828"/>
                  </a:lnTo>
                  <a:lnTo>
                    <a:pt x="2103881" y="426204"/>
                  </a:lnTo>
                  <a:lnTo>
                    <a:pt x="2103881" y="426580"/>
                  </a:lnTo>
                  <a:lnTo>
                    <a:pt x="2103881" y="426954"/>
                  </a:lnTo>
                  <a:lnTo>
                    <a:pt x="2103881" y="427329"/>
                  </a:lnTo>
                  <a:lnTo>
                    <a:pt x="2103881" y="427702"/>
                  </a:lnTo>
                  <a:lnTo>
                    <a:pt x="2103881" y="428075"/>
                  </a:lnTo>
                  <a:lnTo>
                    <a:pt x="2103881" y="428448"/>
                  </a:lnTo>
                  <a:lnTo>
                    <a:pt x="2103881" y="428819"/>
                  </a:lnTo>
                  <a:lnTo>
                    <a:pt x="2103881" y="429191"/>
                  </a:lnTo>
                  <a:lnTo>
                    <a:pt x="2103881" y="429561"/>
                  </a:lnTo>
                  <a:lnTo>
                    <a:pt x="2103881" y="429931"/>
                  </a:lnTo>
                  <a:lnTo>
                    <a:pt x="2107364" y="429293"/>
                  </a:lnTo>
                  <a:lnTo>
                    <a:pt x="2110847" y="428656"/>
                  </a:lnTo>
                  <a:lnTo>
                    <a:pt x="2114330" y="428019"/>
                  </a:lnTo>
                  <a:lnTo>
                    <a:pt x="2117814" y="427383"/>
                  </a:lnTo>
                  <a:lnTo>
                    <a:pt x="2121297" y="426746"/>
                  </a:lnTo>
                  <a:lnTo>
                    <a:pt x="2124780" y="426110"/>
                  </a:lnTo>
                  <a:lnTo>
                    <a:pt x="2128263" y="425475"/>
                  </a:lnTo>
                  <a:lnTo>
                    <a:pt x="2131747" y="424839"/>
                  </a:lnTo>
                  <a:lnTo>
                    <a:pt x="2131747" y="425212"/>
                  </a:lnTo>
                  <a:lnTo>
                    <a:pt x="2131747" y="425584"/>
                  </a:lnTo>
                  <a:lnTo>
                    <a:pt x="2131747" y="425956"/>
                  </a:lnTo>
                  <a:lnTo>
                    <a:pt x="2131747" y="426327"/>
                  </a:lnTo>
                  <a:lnTo>
                    <a:pt x="2131747" y="426697"/>
                  </a:lnTo>
                  <a:lnTo>
                    <a:pt x="2135230" y="426064"/>
                  </a:lnTo>
                  <a:lnTo>
                    <a:pt x="2138713" y="425431"/>
                  </a:lnTo>
                  <a:lnTo>
                    <a:pt x="2142196" y="424799"/>
                  </a:lnTo>
                  <a:lnTo>
                    <a:pt x="2145680" y="424167"/>
                  </a:lnTo>
                  <a:lnTo>
                    <a:pt x="2145680" y="424538"/>
                  </a:lnTo>
                  <a:lnTo>
                    <a:pt x="2145680" y="424909"/>
                  </a:lnTo>
                  <a:lnTo>
                    <a:pt x="2145680" y="425280"/>
                  </a:lnTo>
                  <a:lnTo>
                    <a:pt x="2145680" y="425649"/>
                  </a:lnTo>
                  <a:lnTo>
                    <a:pt x="2145680" y="426019"/>
                  </a:lnTo>
                  <a:lnTo>
                    <a:pt x="2145680" y="426387"/>
                  </a:lnTo>
                  <a:lnTo>
                    <a:pt x="2145680" y="426755"/>
                  </a:lnTo>
                  <a:lnTo>
                    <a:pt x="2149163" y="426126"/>
                  </a:lnTo>
                  <a:lnTo>
                    <a:pt x="2152646" y="425497"/>
                  </a:lnTo>
                  <a:lnTo>
                    <a:pt x="2156129" y="424869"/>
                  </a:lnTo>
                  <a:lnTo>
                    <a:pt x="2159613" y="424241"/>
                  </a:lnTo>
                  <a:lnTo>
                    <a:pt x="2159613" y="424610"/>
                  </a:lnTo>
                  <a:lnTo>
                    <a:pt x="2159613" y="424979"/>
                  </a:lnTo>
                  <a:lnTo>
                    <a:pt x="2159613" y="425346"/>
                  </a:lnTo>
                  <a:lnTo>
                    <a:pt x="2159613" y="425714"/>
                  </a:lnTo>
                  <a:lnTo>
                    <a:pt x="2163096" y="425088"/>
                  </a:lnTo>
                  <a:lnTo>
                    <a:pt x="2166579" y="424462"/>
                  </a:lnTo>
                  <a:lnTo>
                    <a:pt x="2170062" y="423836"/>
                  </a:lnTo>
                  <a:lnTo>
                    <a:pt x="2173546" y="423211"/>
                  </a:lnTo>
                  <a:lnTo>
                    <a:pt x="2173546" y="423580"/>
                  </a:lnTo>
                  <a:lnTo>
                    <a:pt x="2173546" y="423947"/>
                  </a:lnTo>
                  <a:lnTo>
                    <a:pt x="2173546" y="424315"/>
                  </a:lnTo>
                  <a:lnTo>
                    <a:pt x="2173546" y="424681"/>
                  </a:lnTo>
                  <a:lnTo>
                    <a:pt x="2173546" y="425047"/>
                  </a:lnTo>
                  <a:lnTo>
                    <a:pt x="2173546" y="425412"/>
                  </a:lnTo>
                  <a:lnTo>
                    <a:pt x="2173546" y="425777"/>
                  </a:lnTo>
                  <a:lnTo>
                    <a:pt x="2173546" y="426141"/>
                  </a:lnTo>
                  <a:lnTo>
                    <a:pt x="2173546" y="426505"/>
                  </a:lnTo>
                  <a:lnTo>
                    <a:pt x="2177029" y="425884"/>
                  </a:lnTo>
                  <a:lnTo>
                    <a:pt x="2180512" y="425263"/>
                  </a:lnTo>
                  <a:lnTo>
                    <a:pt x="2183995" y="424643"/>
                  </a:lnTo>
                  <a:lnTo>
                    <a:pt x="2187479" y="424022"/>
                  </a:lnTo>
                  <a:lnTo>
                    <a:pt x="2187479" y="424387"/>
                  </a:lnTo>
                  <a:lnTo>
                    <a:pt x="2187479" y="424751"/>
                  </a:lnTo>
                  <a:lnTo>
                    <a:pt x="2187479" y="425115"/>
                  </a:lnTo>
                  <a:lnTo>
                    <a:pt x="2190962" y="424496"/>
                  </a:lnTo>
                  <a:lnTo>
                    <a:pt x="2194445" y="423877"/>
                  </a:lnTo>
                  <a:lnTo>
                    <a:pt x="2197928" y="423259"/>
                  </a:lnTo>
                  <a:lnTo>
                    <a:pt x="2201412" y="422641"/>
                  </a:lnTo>
                  <a:lnTo>
                    <a:pt x="2201412" y="423006"/>
                  </a:lnTo>
                  <a:lnTo>
                    <a:pt x="2201412" y="423370"/>
                  </a:lnTo>
                  <a:lnTo>
                    <a:pt x="2201412" y="423733"/>
                  </a:lnTo>
                  <a:lnTo>
                    <a:pt x="2201412" y="424096"/>
                  </a:lnTo>
                  <a:lnTo>
                    <a:pt x="2201412" y="424458"/>
                  </a:lnTo>
                  <a:lnTo>
                    <a:pt x="2201412" y="424820"/>
                  </a:lnTo>
                  <a:lnTo>
                    <a:pt x="2201412" y="425181"/>
                  </a:lnTo>
                  <a:lnTo>
                    <a:pt x="2201412" y="425542"/>
                  </a:lnTo>
                  <a:lnTo>
                    <a:pt x="2204895" y="424927"/>
                  </a:lnTo>
                  <a:lnTo>
                    <a:pt x="2208378" y="424313"/>
                  </a:lnTo>
                  <a:lnTo>
                    <a:pt x="2211861" y="423699"/>
                  </a:lnTo>
                  <a:lnTo>
                    <a:pt x="2215345" y="423086"/>
                  </a:lnTo>
                  <a:lnTo>
                    <a:pt x="2215345" y="423448"/>
                  </a:lnTo>
                  <a:lnTo>
                    <a:pt x="2215345" y="423809"/>
                  </a:lnTo>
                  <a:lnTo>
                    <a:pt x="2215345" y="424169"/>
                  </a:lnTo>
                  <a:lnTo>
                    <a:pt x="2215345" y="424529"/>
                  </a:lnTo>
                  <a:lnTo>
                    <a:pt x="2215345" y="424888"/>
                  </a:lnTo>
                  <a:lnTo>
                    <a:pt x="2215345" y="425247"/>
                  </a:lnTo>
                  <a:lnTo>
                    <a:pt x="2215345" y="425605"/>
                  </a:lnTo>
                  <a:lnTo>
                    <a:pt x="2215345" y="425963"/>
                  </a:lnTo>
                  <a:lnTo>
                    <a:pt x="2215345" y="426320"/>
                  </a:lnTo>
                  <a:lnTo>
                    <a:pt x="2218828" y="425710"/>
                  </a:lnTo>
                  <a:lnTo>
                    <a:pt x="2222311" y="425101"/>
                  </a:lnTo>
                  <a:lnTo>
                    <a:pt x="2225794" y="424492"/>
                  </a:lnTo>
                  <a:lnTo>
                    <a:pt x="2229278" y="423883"/>
                  </a:lnTo>
                  <a:lnTo>
                    <a:pt x="2229278" y="424241"/>
                  </a:lnTo>
                  <a:lnTo>
                    <a:pt x="2229278" y="424599"/>
                  </a:lnTo>
                  <a:lnTo>
                    <a:pt x="2229278" y="424956"/>
                  </a:lnTo>
                  <a:lnTo>
                    <a:pt x="2229278" y="425312"/>
                  </a:lnTo>
                  <a:lnTo>
                    <a:pt x="2229278" y="425668"/>
                  </a:lnTo>
                  <a:lnTo>
                    <a:pt x="2229278" y="426023"/>
                  </a:lnTo>
                  <a:lnTo>
                    <a:pt x="2229278" y="426378"/>
                  </a:lnTo>
                  <a:lnTo>
                    <a:pt x="2229278" y="426732"/>
                  </a:lnTo>
                  <a:lnTo>
                    <a:pt x="2232761" y="426127"/>
                  </a:lnTo>
                  <a:lnTo>
                    <a:pt x="2236244" y="425522"/>
                  </a:lnTo>
                  <a:lnTo>
                    <a:pt x="2239727" y="424917"/>
                  </a:lnTo>
                  <a:lnTo>
                    <a:pt x="2243211" y="424312"/>
                  </a:lnTo>
                  <a:lnTo>
                    <a:pt x="2243211" y="424667"/>
                  </a:lnTo>
                  <a:lnTo>
                    <a:pt x="2243211" y="425022"/>
                  </a:lnTo>
                  <a:lnTo>
                    <a:pt x="2243211" y="425376"/>
                  </a:lnTo>
                  <a:lnTo>
                    <a:pt x="2243211" y="425730"/>
                  </a:lnTo>
                  <a:lnTo>
                    <a:pt x="2243211" y="426083"/>
                  </a:lnTo>
                  <a:lnTo>
                    <a:pt x="2243211" y="426435"/>
                  </a:lnTo>
                  <a:lnTo>
                    <a:pt x="2243211" y="426787"/>
                  </a:lnTo>
                  <a:lnTo>
                    <a:pt x="2243211" y="427138"/>
                  </a:lnTo>
                  <a:lnTo>
                    <a:pt x="2243211" y="427489"/>
                  </a:lnTo>
                  <a:lnTo>
                    <a:pt x="2243211" y="427839"/>
                  </a:lnTo>
                  <a:lnTo>
                    <a:pt x="2243211" y="428189"/>
                  </a:lnTo>
                  <a:lnTo>
                    <a:pt x="2243211" y="428538"/>
                  </a:lnTo>
                  <a:lnTo>
                    <a:pt x="2243211" y="428886"/>
                  </a:lnTo>
                  <a:lnTo>
                    <a:pt x="2243211" y="429234"/>
                  </a:lnTo>
                  <a:lnTo>
                    <a:pt x="2243211" y="429582"/>
                  </a:lnTo>
                  <a:lnTo>
                    <a:pt x="2243211" y="429929"/>
                  </a:lnTo>
                  <a:lnTo>
                    <a:pt x="2243211" y="430275"/>
                  </a:lnTo>
                  <a:lnTo>
                    <a:pt x="2243211" y="430621"/>
                  </a:lnTo>
                  <a:lnTo>
                    <a:pt x="2243211" y="430966"/>
                  </a:lnTo>
                  <a:lnTo>
                    <a:pt x="2243211" y="431311"/>
                  </a:lnTo>
                  <a:lnTo>
                    <a:pt x="2243211" y="431655"/>
                  </a:lnTo>
                  <a:lnTo>
                    <a:pt x="2243211" y="431998"/>
                  </a:lnTo>
                  <a:lnTo>
                    <a:pt x="2243211" y="432342"/>
                  </a:lnTo>
                  <a:lnTo>
                    <a:pt x="2243211" y="432684"/>
                  </a:lnTo>
                  <a:lnTo>
                    <a:pt x="2243211" y="433026"/>
                  </a:lnTo>
                  <a:lnTo>
                    <a:pt x="2243211" y="433368"/>
                  </a:lnTo>
                  <a:lnTo>
                    <a:pt x="2243211" y="433709"/>
                  </a:lnTo>
                  <a:lnTo>
                    <a:pt x="2243211" y="434049"/>
                  </a:lnTo>
                  <a:lnTo>
                    <a:pt x="2243211" y="434389"/>
                  </a:lnTo>
                  <a:lnTo>
                    <a:pt x="2243211" y="434728"/>
                  </a:lnTo>
                  <a:lnTo>
                    <a:pt x="2243211" y="435067"/>
                  </a:lnTo>
                  <a:lnTo>
                    <a:pt x="2243211" y="435405"/>
                  </a:lnTo>
                  <a:lnTo>
                    <a:pt x="2246694" y="434814"/>
                  </a:lnTo>
                  <a:lnTo>
                    <a:pt x="2250177" y="434223"/>
                  </a:lnTo>
                  <a:lnTo>
                    <a:pt x="2253660" y="433632"/>
                  </a:lnTo>
                  <a:lnTo>
                    <a:pt x="2257144" y="433041"/>
                  </a:lnTo>
                  <a:lnTo>
                    <a:pt x="2257144" y="433380"/>
                  </a:lnTo>
                  <a:lnTo>
                    <a:pt x="2257144" y="433719"/>
                  </a:lnTo>
                  <a:lnTo>
                    <a:pt x="2257144" y="434057"/>
                  </a:lnTo>
                  <a:lnTo>
                    <a:pt x="2257144" y="434395"/>
                  </a:lnTo>
                  <a:lnTo>
                    <a:pt x="2257144" y="434732"/>
                  </a:lnTo>
                  <a:lnTo>
                    <a:pt x="2257144" y="435069"/>
                  </a:lnTo>
                  <a:lnTo>
                    <a:pt x="2260627" y="434481"/>
                  </a:lnTo>
                  <a:lnTo>
                    <a:pt x="2264110" y="433893"/>
                  </a:lnTo>
                  <a:lnTo>
                    <a:pt x="2267593" y="433305"/>
                  </a:lnTo>
                  <a:lnTo>
                    <a:pt x="2271077" y="432718"/>
                  </a:lnTo>
                  <a:lnTo>
                    <a:pt x="2271077" y="433055"/>
                  </a:lnTo>
                  <a:lnTo>
                    <a:pt x="2271077" y="433393"/>
                  </a:lnTo>
                  <a:lnTo>
                    <a:pt x="2271077" y="433729"/>
                  </a:lnTo>
                  <a:lnTo>
                    <a:pt x="2271077" y="434066"/>
                  </a:lnTo>
                  <a:lnTo>
                    <a:pt x="2271077" y="434401"/>
                  </a:lnTo>
                  <a:lnTo>
                    <a:pt x="2271077" y="434737"/>
                  </a:lnTo>
                  <a:lnTo>
                    <a:pt x="2271077" y="435071"/>
                  </a:lnTo>
                  <a:lnTo>
                    <a:pt x="2271077" y="435405"/>
                  </a:lnTo>
                  <a:lnTo>
                    <a:pt x="2271077" y="435739"/>
                  </a:lnTo>
                  <a:lnTo>
                    <a:pt x="2271077" y="436072"/>
                  </a:lnTo>
                  <a:lnTo>
                    <a:pt x="2274560" y="435489"/>
                  </a:lnTo>
                  <a:lnTo>
                    <a:pt x="2278043" y="434905"/>
                  </a:lnTo>
                  <a:lnTo>
                    <a:pt x="2281526" y="434322"/>
                  </a:lnTo>
                  <a:lnTo>
                    <a:pt x="2285010" y="433740"/>
                  </a:lnTo>
                  <a:lnTo>
                    <a:pt x="2285010" y="434074"/>
                  </a:lnTo>
                  <a:lnTo>
                    <a:pt x="2285010" y="434407"/>
                  </a:lnTo>
                  <a:lnTo>
                    <a:pt x="2285010" y="434741"/>
                  </a:lnTo>
                  <a:lnTo>
                    <a:pt x="2285010" y="435073"/>
                  </a:lnTo>
                  <a:lnTo>
                    <a:pt x="2285010" y="435405"/>
                  </a:lnTo>
                  <a:lnTo>
                    <a:pt x="2285010" y="435737"/>
                  </a:lnTo>
                  <a:lnTo>
                    <a:pt x="2285010" y="436068"/>
                  </a:lnTo>
                  <a:lnTo>
                    <a:pt x="2285010" y="436399"/>
                  </a:lnTo>
                  <a:lnTo>
                    <a:pt x="2285010" y="436729"/>
                  </a:lnTo>
                  <a:lnTo>
                    <a:pt x="2285010" y="437058"/>
                  </a:lnTo>
                  <a:lnTo>
                    <a:pt x="2285010" y="437387"/>
                  </a:lnTo>
                  <a:lnTo>
                    <a:pt x="2288493" y="436809"/>
                  </a:lnTo>
                  <a:lnTo>
                    <a:pt x="2291976" y="436231"/>
                  </a:lnTo>
                  <a:lnTo>
                    <a:pt x="2295459" y="435653"/>
                  </a:lnTo>
                  <a:lnTo>
                    <a:pt x="2298942" y="435075"/>
                  </a:lnTo>
                  <a:lnTo>
                    <a:pt x="2298942" y="435405"/>
                  </a:lnTo>
                  <a:lnTo>
                    <a:pt x="2298942" y="435735"/>
                  </a:lnTo>
                  <a:lnTo>
                    <a:pt x="2298942" y="436064"/>
                  </a:lnTo>
                  <a:lnTo>
                    <a:pt x="2298942" y="436393"/>
                  </a:lnTo>
                  <a:lnTo>
                    <a:pt x="2298942" y="436721"/>
                  </a:lnTo>
                  <a:lnTo>
                    <a:pt x="2298942" y="437048"/>
                  </a:lnTo>
                  <a:lnTo>
                    <a:pt x="2298942" y="437376"/>
                  </a:lnTo>
                  <a:lnTo>
                    <a:pt x="2298942" y="437702"/>
                  </a:lnTo>
                  <a:lnTo>
                    <a:pt x="2298942" y="438028"/>
                  </a:lnTo>
                  <a:lnTo>
                    <a:pt x="2298942" y="438354"/>
                  </a:lnTo>
                  <a:lnTo>
                    <a:pt x="2298942" y="438679"/>
                  </a:lnTo>
                  <a:lnTo>
                    <a:pt x="2298942" y="439004"/>
                  </a:lnTo>
                  <a:lnTo>
                    <a:pt x="2298942" y="439328"/>
                  </a:lnTo>
                  <a:lnTo>
                    <a:pt x="2298942" y="439652"/>
                  </a:lnTo>
                  <a:lnTo>
                    <a:pt x="2298942" y="439975"/>
                  </a:lnTo>
                  <a:lnTo>
                    <a:pt x="2302426" y="439403"/>
                  </a:lnTo>
                  <a:lnTo>
                    <a:pt x="2305909" y="438831"/>
                  </a:lnTo>
                  <a:lnTo>
                    <a:pt x="2309392" y="438260"/>
                  </a:lnTo>
                  <a:lnTo>
                    <a:pt x="2312875" y="437688"/>
                  </a:lnTo>
                  <a:lnTo>
                    <a:pt x="2316359" y="437117"/>
                  </a:lnTo>
                  <a:lnTo>
                    <a:pt x="2319842" y="436546"/>
                  </a:lnTo>
                  <a:lnTo>
                    <a:pt x="2323325" y="435976"/>
                  </a:lnTo>
                  <a:lnTo>
                    <a:pt x="2326808" y="435405"/>
                  </a:lnTo>
                  <a:lnTo>
                    <a:pt x="2326808" y="435731"/>
                  </a:lnTo>
                  <a:lnTo>
                    <a:pt x="2326808" y="436056"/>
                  </a:lnTo>
                  <a:lnTo>
                    <a:pt x="2326808" y="436381"/>
                  </a:lnTo>
                  <a:lnTo>
                    <a:pt x="2330292" y="435812"/>
                  </a:lnTo>
                  <a:lnTo>
                    <a:pt x="2333775" y="435243"/>
                  </a:lnTo>
                  <a:lnTo>
                    <a:pt x="2337258" y="434674"/>
                  </a:lnTo>
                  <a:lnTo>
                    <a:pt x="2340741" y="434106"/>
                  </a:lnTo>
                  <a:lnTo>
                    <a:pt x="2340741" y="434431"/>
                  </a:lnTo>
                  <a:lnTo>
                    <a:pt x="2340741" y="434756"/>
                  </a:lnTo>
                  <a:lnTo>
                    <a:pt x="2340741" y="435081"/>
                  </a:lnTo>
                  <a:lnTo>
                    <a:pt x="2340741" y="435405"/>
                  </a:lnTo>
                  <a:lnTo>
                    <a:pt x="2340741" y="435729"/>
                  </a:lnTo>
                  <a:lnTo>
                    <a:pt x="2340741" y="436052"/>
                  </a:lnTo>
                  <a:lnTo>
                    <a:pt x="2340741" y="436375"/>
                  </a:lnTo>
                  <a:lnTo>
                    <a:pt x="2340741" y="436697"/>
                  </a:lnTo>
                  <a:lnTo>
                    <a:pt x="2344225" y="436132"/>
                  </a:lnTo>
                  <a:lnTo>
                    <a:pt x="2347708" y="435567"/>
                  </a:lnTo>
                  <a:lnTo>
                    <a:pt x="2351191" y="435002"/>
                  </a:lnTo>
                  <a:lnTo>
                    <a:pt x="2354674" y="434437"/>
                  </a:lnTo>
                  <a:lnTo>
                    <a:pt x="2358158" y="433873"/>
                  </a:lnTo>
                  <a:lnTo>
                    <a:pt x="2361641" y="433308"/>
                  </a:lnTo>
                  <a:lnTo>
                    <a:pt x="2365124" y="432744"/>
                  </a:lnTo>
                  <a:lnTo>
                    <a:pt x="2368607" y="432180"/>
                  </a:lnTo>
                  <a:lnTo>
                    <a:pt x="2368607" y="432505"/>
                  </a:lnTo>
                  <a:lnTo>
                    <a:pt x="2368607" y="432829"/>
                  </a:lnTo>
                  <a:lnTo>
                    <a:pt x="2368607" y="433153"/>
                  </a:lnTo>
                  <a:lnTo>
                    <a:pt x="2368607" y="433476"/>
                  </a:lnTo>
                  <a:lnTo>
                    <a:pt x="2368607" y="433799"/>
                  </a:lnTo>
                  <a:lnTo>
                    <a:pt x="2372091" y="433237"/>
                  </a:lnTo>
                  <a:lnTo>
                    <a:pt x="2375574" y="432675"/>
                  </a:lnTo>
                  <a:lnTo>
                    <a:pt x="2379057" y="432114"/>
                  </a:lnTo>
                  <a:lnTo>
                    <a:pt x="2382540" y="431552"/>
                  </a:lnTo>
                  <a:lnTo>
                    <a:pt x="2382540" y="431876"/>
                  </a:lnTo>
                  <a:lnTo>
                    <a:pt x="2382540" y="432199"/>
                  </a:lnTo>
                  <a:lnTo>
                    <a:pt x="2382540" y="432522"/>
                  </a:lnTo>
                  <a:lnTo>
                    <a:pt x="2382540" y="432844"/>
                  </a:lnTo>
                  <a:lnTo>
                    <a:pt x="2386024" y="432284"/>
                  </a:lnTo>
                  <a:lnTo>
                    <a:pt x="2389507" y="431725"/>
                  </a:lnTo>
                  <a:lnTo>
                    <a:pt x="2392990" y="431166"/>
                  </a:lnTo>
                  <a:lnTo>
                    <a:pt x="2396473" y="431253"/>
                  </a:lnTo>
                  <a:lnTo>
                    <a:pt x="2399957" y="430694"/>
                  </a:lnTo>
                  <a:lnTo>
                    <a:pt x="2403440" y="430136"/>
                  </a:lnTo>
                  <a:lnTo>
                    <a:pt x="2406923" y="429579"/>
                  </a:lnTo>
                  <a:lnTo>
                    <a:pt x="2410406" y="430313"/>
                  </a:lnTo>
                  <a:lnTo>
                    <a:pt x="2413890" y="429757"/>
                  </a:lnTo>
                  <a:lnTo>
                    <a:pt x="2417373" y="429201"/>
                  </a:lnTo>
                  <a:lnTo>
                    <a:pt x="2420856" y="428646"/>
                  </a:lnTo>
                  <a:lnTo>
                    <a:pt x="2424339" y="438511"/>
                  </a:lnTo>
                  <a:lnTo>
                    <a:pt x="2427823" y="437967"/>
                  </a:lnTo>
                  <a:lnTo>
                    <a:pt x="2431306" y="437423"/>
                  </a:lnTo>
                  <a:lnTo>
                    <a:pt x="2434789" y="436880"/>
                  </a:lnTo>
                  <a:lnTo>
                    <a:pt x="2438272" y="439716"/>
                  </a:lnTo>
                  <a:lnTo>
                    <a:pt x="2441756" y="439177"/>
                  </a:lnTo>
                  <a:lnTo>
                    <a:pt x="2445239" y="438637"/>
                  </a:lnTo>
                  <a:lnTo>
                    <a:pt x="2448722" y="438098"/>
                  </a:lnTo>
                  <a:lnTo>
                    <a:pt x="2452205" y="437559"/>
                  </a:lnTo>
                  <a:lnTo>
                    <a:pt x="2452205" y="437865"/>
                  </a:lnTo>
                  <a:lnTo>
                    <a:pt x="2452205" y="438171"/>
                  </a:lnTo>
                  <a:lnTo>
                    <a:pt x="2452205" y="438476"/>
                  </a:lnTo>
                  <a:lnTo>
                    <a:pt x="2452205" y="438781"/>
                  </a:lnTo>
                  <a:lnTo>
                    <a:pt x="2455689" y="438243"/>
                  </a:lnTo>
                  <a:lnTo>
                    <a:pt x="2459172" y="437706"/>
                  </a:lnTo>
                  <a:lnTo>
                    <a:pt x="2462655" y="437169"/>
                  </a:lnTo>
                  <a:lnTo>
                    <a:pt x="2466138" y="436632"/>
                  </a:lnTo>
                  <a:lnTo>
                    <a:pt x="2466138" y="436937"/>
                  </a:lnTo>
                  <a:lnTo>
                    <a:pt x="2466138" y="437243"/>
                  </a:lnTo>
                  <a:lnTo>
                    <a:pt x="2466138" y="437547"/>
                  </a:lnTo>
                  <a:lnTo>
                    <a:pt x="2466138" y="437851"/>
                  </a:lnTo>
                  <a:lnTo>
                    <a:pt x="2466138" y="438155"/>
                  </a:lnTo>
                  <a:lnTo>
                    <a:pt x="2466138" y="438459"/>
                  </a:lnTo>
                  <a:lnTo>
                    <a:pt x="2466138" y="438762"/>
                  </a:lnTo>
                  <a:lnTo>
                    <a:pt x="2466138" y="439064"/>
                  </a:lnTo>
                  <a:lnTo>
                    <a:pt x="2466138" y="439366"/>
                  </a:lnTo>
                  <a:lnTo>
                    <a:pt x="2466138" y="439668"/>
                  </a:lnTo>
                  <a:lnTo>
                    <a:pt x="2466138" y="439969"/>
                  </a:lnTo>
                  <a:lnTo>
                    <a:pt x="2466138" y="440270"/>
                  </a:lnTo>
                  <a:lnTo>
                    <a:pt x="2466138" y="440571"/>
                  </a:lnTo>
                  <a:lnTo>
                    <a:pt x="2466138" y="440871"/>
                  </a:lnTo>
                  <a:lnTo>
                    <a:pt x="2466138" y="441170"/>
                  </a:lnTo>
                  <a:lnTo>
                    <a:pt x="2466138" y="441470"/>
                  </a:lnTo>
                  <a:lnTo>
                    <a:pt x="2466138" y="441768"/>
                  </a:lnTo>
                  <a:lnTo>
                    <a:pt x="2466138" y="442067"/>
                  </a:lnTo>
                  <a:lnTo>
                    <a:pt x="2466138" y="442365"/>
                  </a:lnTo>
                  <a:lnTo>
                    <a:pt x="2466138" y="442662"/>
                  </a:lnTo>
                  <a:lnTo>
                    <a:pt x="2466138" y="442959"/>
                  </a:lnTo>
                  <a:lnTo>
                    <a:pt x="2466138" y="443256"/>
                  </a:lnTo>
                  <a:lnTo>
                    <a:pt x="2466138" y="443552"/>
                  </a:lnTo>
                  <a:lnTo>
                    <a:pt x="2466138" y="443848"/>
                  </a:lnTo>
                  <a:lnTo>
                    <a:pt x="2466138" y="444144"/>
                  </a:lnTo>
                  <a:lnTo>
                    <a:pt x="2469622" y="443615"/>
                  </a:lnTo>
                  <a:lnTo>
                    <a:pt x="2473105" y="443086"/>
                  </a:lnTo>
                  <a:lnTo>
                    <a:pt x="2476588" y="442558"/>
                  </a:lnTo>
                  <a:lnTo>
                    <a:pt x="2480071" y="442030"/>
                  </a:lnTo>
                  <a:lnTo>
                    <a:pt x="2480071" y="442326"/>
                  </a:lnTo>
                  <a:lnTo>
                    <a:pt x="2480071" y="442622"/>
                  </a:lnTo>
                  <a:lnTo>
                    <a:pt x="2480071" y="442918"/>
                  </a:lnTo>
                  <a:lnTo>
                    <a:pt x="2480071" y="443213"/>
                  </a:lnTo>
                  <a:lnTo>
                    <a:pt x="2480071" y="443507"/>
                  </a:lnTo>
                  <a:lnTo>
                    <a:pt x="2483555" y="442981"/>
                  </a:lnTo>
                  <a:lnTo>
                    <a:pt x="2487038" y="442455"/>
                  </a:lnTo>
                  <a:lnTo>
                    <a:pt x="2490521" y="441929"/>
                  </a:lnTo>
                  <a:lnTo>
                    <a:pt x="2494004" y="441403"/>
                  </a:lnTo>
                  <a:lnTo>
                    <a:pt x="2494004" y="441698"/>
                  </a:lnTo>
                  <a:lnTo>
                    <a:pt x="2497488" y="441173"/>
                  </a:lnTo>
                  <a:lnTo>
                    <a:pt x="2500971" y="440648"/>
                  </a:lnTo>
                  <a:lnTo>
                    <a:pt x="2504454" y="440123"/>
                  </a:lnTo>
                  <a:lnTo>
                    <a:pt x="2507937" y="439598"/>
                  </a:lnTo>
                  <a:lnTo>
                    <a:pt x="2507937" y="439894"/>
                  </a:lnTo>
                  <a:lnTo>
                    <a:pt x="2507937" y="440190"/>
                  </a:lnTo>
                  <a:lnTo>
                    <a:pt x="2507937" y="440486"/>
                  </a:lnTo>
                  <a:lnTo>
                    <a:pt x="2507937" y="440781"/>
                  </a:lnTo>
                  <a:lnTo>
                    <a:pt x="2507937" y="441075"/>
                  </a:lnTo>
                  <a:lnTo>
                    <a:pt x="2507937" y="441370"/>
                  </a:lnTo>
                  <a:lnTo>
                    <a:pt x="2507937" y="441664"/>
                  </a:lnTo>
                  <a:lnTo>
                    <a:pt x="2507937" y="441957"/>
                  </a:lnTo>
                  <a:lnTo>
                    <a:pt x="2507937" y="442250"/>
                  </a:lnTo>
                  <a:lnTo>
                    <a:pt x="2507937" y="442543"/>
                  </a:lnTo>
                  <a:lnTo>
                    <a:pt x="2511421" y="442022"/>
                  </a:lnTo>
                  <a:lnTo>
                    <a:pt x="2514904" y="441500"/>
                  </a:lnTo>
                  <a:lnTo>
                    <a:pt x="2518387" y="440979"/>
                  </a:lnTo>
                  <a:lnTo>
                    <a:pt x="2521870" y="440458"/>
                  </a:lnTo>
                  <a:lnTo>
                    <a:pt x="2525354" y="439937"/>
                  </a:lnTo>
                  <a:lnTo>
                    <a:pt x="2528837" y="439416"/>
                  </a:lnTo>
                  <a:lnTo>
                    <a:pt x="2532320" y="438896"/>
                  </a:lnTo>
                  <a:lnTo>
                    <a:pt x="2535803" y="438375"/>
                  </a:lnTo>
                  <a:lnTo>
                    <a:pt x="2535803" y="438670"/>
                  </a:lnTo>
                  <a:lnTo>
                    <a:pt x="2535803" y="438965"/>
                  </a:lnTo>
                  <a:lnTo>
                    <a:pt x="2535803" y="439259"/>
                  </a:lnTo>
                  <a:lnTo>
                    <a:pt x="2535803" y="439552"/>
                  </a:lnTo>
                  <a:lnTo>
                    <a:pt x="2535803" y="439845"/>
                  </a:lnTo>
                  <a:lnTo>
                    <a:pt x="2535803" y="440138"/>
                  </a:lnTo>
                  <a:lnTo>
                    <a:pt x="2535803" y="440430"/>
                  </a:lnTo>
                  <a:lnTo>
                    <a:pt x="2535803" y="440722"/>
                  </a:lnTo>
                  <a:lnTo>
                    <a:pt x="2539287" y="440205"/>
                  </a:lnTo>
                  <a:lnTo>
                    <a:pt x="2542770" y="439687"/>
                  </a:lnTo>
                  <a:lnTo>
                    <a:pt x="2546253" y="439170"/>
                  </a:lnTo>
                  <a:lnTo>
                    <a:pt x="2549736" y="438652"/>
                  </a:lnTo>
                  <a:lnTo>
                    <a:pt x="2549736" y="438945"/>
                  </a:lnTo>
                  <a:lnTo>
                    <a:pt x="2549736" y="439238"/>
                  </a:lnTo>
                  <a:lnTo>
                    <a:pt x="2549736" y="439530"/>
                  </a:lnTo>
                  <a:lnTo>
                    <a:pt x="2549736" y="439821"/>
                  </a:lnTo>
                  <a:lnTo>
                    <a:pt x="2549736" y="440112"/>
                  </a:lnTo>
                  <a:lnTo>
                    <a:pt x="2549736" y="440403"/>
                  </a:lnTo>
                  <a:lnTo>
                    <a:pt x="2549736" y="440694"/>
                  </a:lnTo>
                  <a:lnTo>
                    <a:pt x="2549736" y="440984"/>
                  </a:lnTo>
                  <a:lnTo>
                    <a:pt x="2553220" y="440469"/>
                  </a:lnTo>
                  <a:lnTo>
                    <a:pt x="2556703" y="439955"/>
                  </a:lnTo>
                  <a:lnTo>
                    <a:pt x="2560186" y="439440"/>
                  </a:lnTo>
                  <a:lnTo>
                    <a:pt x="2563669" y="438926"/>
                  </a:lnTo>
                  <a:lnTo>
                    <a:pt x="2563669" y="439217"/>
                  </a:lnTo>
                  <a:lnTo>
                    <a:pt x="2563669" y="439507"/>
                  </a:lnTo>
                  <a:lnTo>
                    <a:pt x="2563669" y="439797"/>
                  </a:lnTo>
                  <a:lnTo>
                    <a:pt x="2563669" y="440087"/>
                  </a:lnTo>
                  <a:lnTo>
                    <a:pt x="2563669" y="440376"/>
                  </a:lnTo>
                  <a:lnTo>
                    <a:pt x="2563669" y="440665"/>
                  </a:lnTo>
                  <a:lnTo>
                    <a:pt x="2567153" y="440153"/>
                  </a:lnTo>
                  <a:lnTo>
                    <a:pt x="2570636" y="439641"/>
                  </a:lnTo>
                  <a:lnTo>
                    <a:pt x="2574119" y="439129"/>
                  </a:lnTo>
                  <a:lnTo>
                    <a:pt x="2577602" y="438618"/>
                  </a:lnTo>
                  <a:lnTo>
                    <a:pt x="2581085" y="438106"/>
                  </a:lnTo>
                  <a:lnTo>
                    <a:pt x="2584569" y="437595"/>
                  </a:lnTo>
                  <a:lnTo>
                    <a:pt x="2588052" y="437084"/>
                  </a:lnTo>
                  <a:lnTo>
                    <a:pt x="2591535" y="436573"/>
                  </a:lnTo>
                  <a:lnTo>
                    <a:pt x="2591535" y="436864"/>
                  </a:lnTo>
                  <a:lnTo>
                    <a:pt x="2595018" y="436353"/>
                  </a:lnTo>
                  <a:lnTo>
                    <a:pt x="2598502" y="435843"/>
                  </a:lnTo>
                  <a:lnTo>
                    <a:pt x="2601985" y="435332"/>
                  </a:lnTo>
                  <a:lnTo>
                    <a:pt x="2605468" y="434822"/>
                  </a:lnTo>
                  <a:lnTo>
                    <a:pt x="2605468" y="435114"/>
                  </a:lnTo>
                  <a:lnTo>
                    <a:pt x="2605468" y="435405"/>
                  </a:lnTo>
                  <a:lnTo>
                    <a:pt x="2605468" y="435696"/>
                  </a:lnTo>
                  <a:lnTo>
                    <a:pt x="2605468" y="435987"/>
                  </a:lnTo>
                  <a:lnTo>
                    <a:pt x="2605468" y="436277"/>
                  </a:lnTo>
                  <a:lnTo>
                    <a:pt x="2605468" y="436566"/>
                  </a:lnTo>
                  <a:lnTo>
                    <a:pt x="2605468" y="436856"/>
                  </a:lnTo>
                  <a:lnTo>
                    <a:pt x="2605468" y="437145"/>
                  </a:lnTo>
                  <a:lnTo>
                    <a:pt x="2605468" y="437433"/>
                  </a:lnTo>
                  <a:lnTo>
                    <a:pt x="2608951" y="436926"/>
                  </a:lnTo>
                  <a:lnTo>
                    <a:pt x="2612435" y="436419"/>
                  </a:lnTo>
                  <a:lnTo>
                    <a:pt x="2615918" y="435912"/>
                  </a:lnTo>
                  <a:lnTo>
                    <a:pt x="2619401" y="435405"/>
                  </a:lnTo>
                  <a:lnTo>
                    <a:pt x="2619401" y="435695"/>
                  </a:lnTo>
                  <a:lnTo>
                    <a:pt x="2619401" y="435984"/>
                  </a:lnTo>
                  <a:lnTo>
                    <a:pt x="2619401" y="436272"/>
                  </a:lnTo>
                  <a:lnTo>
                    <a:pt x="2619401" y="436560"/>
                  </a:lnTo>
                  <a:lnTo>
                    <a:pt x="2619401" y="436848"/>
                  </a:lnTo>
                  <a:lnTo>
                    <a:pt x="2619401" y="437135"/>
                  </a:lnTo>
                  <a:lnTo>
                    <a:pt x="2619401" y="437422"/>
                  </a:lnTo>
                  <a:lnTo>
                    <a:pt x="2619401" y="437709"/>
                  </a:lnTo>
                  <a:lnTo>
                    <a:pt x="2619401" y="437995"/>
                  </a:lnTo>
                  <a:lnTo>
                    <a:pt x="2619401" y="438281"/>
                  </a:lnTo>
                  <a:lnTo>
                    <a:pt x="2619401" y="438567"/>
                  </a:lnTo>
                  <a:lnTo>
                    <a:pt x="2619401" y="438852"/>
                  </a:lnTo>
                  <a:lnTo>
                    <a:pt x="2619401" y="439137"/>
                  </a:lnTo>
                  <a:lnTo>
                    <a:pt x="2619401" y="439421"/>
                  </a:lnTo>
                  <a:lnTo>
                    <a:pt x="2619401" y="439705"/>
                  </a:lnTo>
                  <a:lnTo>
                    <a:pt x="2622884" y="439203"/>
                  </a:lnTo>
                  <a:lnTo>
                    <a:pt x="2626368" y="438701"/>
                  </a:lnTo>
                  <a:lnTo>
                    <a:pt x="2629851" y="438199"/>
                  </a:lnTo>
                  <a:lnTo>
                    <a:pt x="2633334" y="437697"/>
                  </a:lnTo>
                  <a:lnTo>
                    <a:pt x="2633334" y="437982"/>
                  </a:lnTo>
                  <a:lnTo>
                    <a:pt x="2633334" y="438266"/>
                  </a:lnTo>
                  <a:lnTo>
                    <a:pt x="2633334" y="438550"/>
                  </a:lnTo>
                  <a:lnTo>
                    <a:pt x="2633334" y="438834"/>
                  </a:lnTo>
                  <a:lnTo>
                    <a:pt x="2633334" y="439117"/>
                  </a:lnTo>
                  <a:lnTo>
                    <a:pt x="2633334" y="439400"/>
                  </a:lnTo>
                  <a:lnTo>
                    <a:pt x="2633334" y="439682"/>
                  </a:lnTo>
                  <a:lnTo>
                    <a:pt x="2633334" y="439965"/>
                  </a:lnTo>
                  <a:lnTo>
                    <a:pt x="2636817" y="439465"/>
                  </a:lnTo>
                  <a:lnTo>
                    <a:pt x="2640301" y="438966"/>
                  </a:lnTo>
                  <a:lnTo>
                    <a:pt x="2643784" y="438467"/>
                  </a:lnTo>
                  <a:lnTo>
                    <a:pt x="2647267" y="437968"/>
                  </a:lnTo>
                  <a:lnTo>
                    <a:pt x="2647267" y="438251"/>
                  </a:lnTo>
                  <a:lnTo>
                    <a:pt x="2647267" y="438534"/>
                  </a:lnTo>
                  <a:lnTo>
                    <a:pt x="2647267" y="438816"/>
                  </a:lnTo>
                  <a:lnTo>
                    <a:pt x="2647267" y="439098"/>
                  </a:lnTo>
                  <a:lnTo>
                    <a:pt x="2647267" y="439379"/>
                  </a:lnTo>
                  <a:lnTo>
                    <a:pt x="2647267" y="439660"/>
                  </a:lnTo>
                  <a:lnTo>
                    <a:pt x="2647267" y="439941"/>
                  </a:lnTo>
                  <a:lnTo>
                    <a:pt x="2647267" y="440221"/>
                  </a:lnTo>
                  <a:lnTo>
                    <a:pt x="2647267" y="440501"/>
                  </a:lnTo>
                  <a:lnTo>
                    <a:pt x="2650750" y="440005"/>
                  </a:lnTo>
                  <a:lnTo>
                    <a:pt x="2654234" y="439509"/>
                  </a:lnTo>
                  <a:lnTo>
                    <a:pt x="2657717" y="439013"/>
                  </a:lnTo>
                  <a:lnTo>
                    <a:pt x="2661200" y="438517"/>
                  </a:lnTo>
                  <a:lnTo>
                    <a:pt x="2661200" y="438798"/>
                  </a:lnTo>
                  <a:lnTo>
                    <a:pt x="2661200" y="439078"/>
                  </a:lnTo>
                  <a:lnTo>
                    <a:pt x="2661200" y="439358"/>
                  </a:lnTo>
                  <a:lnTo>
                    <a:pt x="2661200" y="439638"/>
                  </a:lnTo>
                  <a:lnTo>
                    <a:pt x="2661200" y="439917"/>
                  </a:lnTo>
                  <a:lnTo>
                    <a:pt x="2661200" y="440196"/>
                  </a:lnTo>
                  <a:lnTo>
                    <a:pt x="2661200" y="440475"/>
                  </a:lnTo>
                  <a:lnTo>
                    <a:pt x="2664683" y="439981"/>
                  </a:lnTo>
                  <a:lnTo>
                    <a:pt x="2668167" y="439488"/>
                  </a:lnTo>
                  <a:lnTo>
                    <a:pt x="2671650" y="438994"/>
                  </a:lnTo>
                  <a:lnTo>
                    <a:pt x="2675133" y="438501"/>
                  </a:lnTo>
                  <a:lnTo>
                    <a:pt x="2675133" y="438781"/>
                  </a:lnTo>
                  <a:lnTo>
                    <a:pt x="2678616" y="438288"/>
                  </a:lnTo>
                  <a:lnTo>
                    <a:pt x="2682100" y="437795"/>
                  </a:lnTo>
                  <a:lnTo>
                    <a:pt x="2685583" y="437303"/>
                  </a:lnTo>
                  <a:lnTo>
                    <a:pt x="2689066" y="436811"/>
                  </a:lnTo>
                  <a:lnTo>
                    <a:pt x="2689066" y="437091"/>
                  </a:lnTo>
                  <a:lnTo>
                    <a:pt x="2689066" y="437370"/>
                  </a:lnTo>
                  <a:lnTo>
                    <a:pt x="2689066" y="437650"/>
                  </a:lnTo>
                  <a:lnTo>
                    <a:pt x="2689066" y="437929"/>
                  </a:lnTo>
                  <a:lnTo>
                    <a:pt x="2689066" y="438207"/>
                  </a:lnTo>
                  <a:lnTo>
                    <a:pt x="2689066" y="438485"/>
                  </a:lnTo>
                  <a:lnTo>
                    <a:pt x="2689066" y="438763"/>
                  </a:lnTo>
                  <a:lnTo>
                    <a:pt x="2689066" y="439041"/>
                  </a:lnTo>
                  <a:lnTo>
                    <a:pt x="2689066" y="439318"/>
                  </a:lnTo>
                  <a:lnTo>
                    <a:pt x="2692549" y="438828"/>
                  </a:lnTo>
                  <a:lnTo>
                    <a:pt x="2696033" y="438339"/>
                  </a:lnTo>
                  <a:lnTo>
                    <a:pt x="2699516" y="437850"/>
                  </a:lnTo>
                  <a:lnTo>
                    <a:pt x="2702999" y="437360"/>
                  </a:lnTo>
                  <a:lnTo>
                    <a:pt x="2702999" y="437638"/>
                  </a:lnTo>
                  <a:lnTo>
                    <a:pt x="2702999" y="437916"/>
                  </a:lnTo>
                  <a:lnTo>
                    <a:pt x="2702999" y="438193"/>
                  </a:lnTo>
                  <a:lnTo>
                    <a:pt x="2702999" y="438470"/>
                  </a:lnTo>
                  <a:lnTo>
                    <a:pt x="2702999" y="438746"/>
                  </a:lnTo>
                  <a:lnTo>
                    <a:pt x="2702999" y="439022"/>
                  </a:lnTo>
                  <a:lnTo>
                    <a:pt x="2702999" y="439298"/>
                  </a:lnTo>
                  <a:lnTo>
                    <a:pt x="2702999" y="439573"/>
                  </a:lnTo>
                  <a:lnTo>
                    <a:pt x="2702999" y="439848"/>
                  </a:lnTo>
                  <a:lnTo>
                    <a:pt x="2702999" y="440123"/>
                  </a:lnTo>
                  <a:lnTo>
                    <a:pt x="2706482" y="439637"/>
                  </a:lnTo>
                  <a:lnTo>
                    <a:pt x="2709966" y="439150"/>
                  </a:lnTo>
                  <a:lnTo>
                    <a:pt x="2713449" y="438665"/>
                  </a:lnTo>
                  <a:lnTo>
                    <a:pt x="2716932" y="438179"/>
                  </a:lnTo>
                  <a:lnTo>
                    <a:pt x="2720415" y="437693"/>
                  </a:lnTo>
                  <a:lnTo>
                    <a:pt x="2723899" y="437207"/>
                  </a:lnTo>
                  <a:lnTo>
                    <a:pt x="2727382" y="436722"/>
                  </a:lnTo>
                  <a:lnTo>
                    <a:pt x="2730865" y="436237"/>
                  </a:lnTo>
                  <a:lnTo>
                    <a:pt x="2730865" y="436513"/>
                  </a:lnTo>
                  <a:lnTo>
                    <a:pt x="2730865" y="436789"/>
                  </a:lnTo>
                  <a:lnTo>
                    <a:pt x="2730865" y="437065"/>
                  </a:lnTo>
                  <a:lnTo>
                    <a:pt x="2730865" y="437341"/>
                  </a:lnTo>
                  <a:lnTo>
                    <a:pt x="2730865" y="437616"/>
                  </a:lnTo>
                  <a:lnTo>
                    <a:pt x="2734348" y="437132"/>
                  </a:lnTo>
                  <a:lnTo>
                    <a:pt x="2737832" y="436648"/>
                  </a:lnTo>
                  <a:lnTo>
                    <a:pt x="2741315" y="436165"/>
                  </a:lnTo>
                  <a:lnTo>
                    <a:pt x="2744798" y="435681"/>
                  </a:lnTo>
                  <a:lnTo>
                    <a:pt x="2744798" y="435957"/>
                  </a:lnTo>
                  <a:lnTo>
                    <a:pt x="2744798" y="436233"/>
                  </a:lnTo>
                  <a:lnTo>
                    <a:pt x="2748281" y="435750"/>
                  </a:lnTo>
                  <a:lnTo>
                    <a:pt x="2751765" y="435268"/>
                  </a:lnTo>
                  <a:lnTo>
                    <a:pt x="2755248" y="434785"/>
                  </a:lnTo>
                  <a:lnTo>
                    <a:pt x="2758731" y="434303"/>
                  </a:lnTo>
                  <a:lnTo>
                    <a:pt x="2762214" y="433821"/>
                  </a:lnTo>
                  <a:lnTo>
                    <a:pt x="2765698" y="433339"/>
                  </a:lnTo>
                  <a:lnTo>
                    <a:pt x="2769181" y="432858"/>
                  </a:lnTo>
                  <a:lnTo>
                    <a:pt x="2772664" y="432376"/>
                  </a:lnTo>
                  <a:lnTo>
                    <a:pt x="2772664" y="432653"/>
                  </a:lnTo>
                  <a:lnTo>
                    <a:pt x="2776147" y="432172"/>
                  </a:lnTo>
                  <a:lnTo>
                    <a:pt x="2779631" y="431691"/>
                  </a:lnTo>
                  <a:lnTo>
                    <a:pt x="2783114" y="431210"/>
                  </a:lnTo>
                  <a:lnTo>
                    <a:pt x="2786597" y="430730"/>
                  </a:lnTo>
                  <a:lnTo>
                    <a:pt x="2786597" y="431007"/>
                  </a:lnTo>
                  <a:lnTo>
                    <a:pt x="2786597" y="431285"/>
                  </a:lnTo>
                  <a:lnTo>
                    <a:pt x="2786597" y="431562"/>
                  </a:lnTo>
                  <a:lnTo>
                    <a:pt x="2786597" y="431839"/>
                  </a:lnTo>
                  <a:lnTo>
                    <a:pt x="2786597" y="432115"/>
                  </a:lnTo>
                  <a:lnTo>
                    <a:pt x="2786597" y="432391"/>
                  </a:lnTo>
                  <a:lnTo>
                    <a:pt x="2786597" y="432667"/>
                  </a:lnTo>
                  <a:lnTo>
                    <a:pt x="2786597" y="432942"/>
                  </a:lnTo>
                  <a:lnTo>
                    <a:pt x="2786597" y="433217"/>
                  </a:lnTo>
                  <a:lnTo>
                    <a:pt x="2786597" y="433492"/>
                  </a:lnTo>
                  <a:lnTo>
                    <a:pt x="2786597" y="433766"/>
                  </a:lnTo>
                  <a:lnTo>
                    <a:pt x="2786597" y="434040"/>
                  </a:lnTo>
                  <a:lnTo>
                    <a:pt x="2790080" y="433563"/>
                  </a:lnTo>
                  <a:lnTo>
                    <a:pt x="2793564" y="433086"/>
                  </a:lnTo>
                  <a:lnTo>
                    <a:pt x="2797047" y="432609"/>
                  </a:lnTo>
                  <a:lnTo>
                    <a:pt x="2800530" y="432132"/>
                  </a:lnTo>
                  <a:lnTo>
                    <a:pt x="2800530" y="432406"/>
                  </a:lnTo>
                  <a:lnTo>
                    <a:pt x="2800530" y="432681"/>
                  </a:lnTo>
                  <a:lnTo>
                    <a:pt x="2804013" y="432204"/>
                  </a:lnTo>
                  <a:lnTo>
                    <a:pt x="2807497" y="431728"/>
                  </a:lnTo>
                  <a:lnTo>
                    <a:pt x="2810980" y="431252"/>
                  </a:lnTo>
                  <a:lnTo>
                    <a:pt x="2814463" y="430776"/>
                  </a:lnTo>
                  <a:lnTo>
                    <a:pt x="2814463" y="431051"/>
                  </a:lnTo>
                  <a:lnTo>
                    <a:pt x="2814463" y="431326"/>
                  </a:lnTo>
                  <a:lnTo>
                    <a:pt x="2814463" y="431600"/>
                  </a:lnTo>
                  <a:lnTo>
                    <a:pt x="2814463" y="431874"/>
                  </a:lnTo>
                  <a:lnTo>
                    <a:pt x="2814463" y="432148"/>
                  </a:lnTo>
                  <a:lnTo>
                    <a:pt x="2814463" y="432421"/>
                  </a:lnTo>
                  <a:lnTo>
                    <a:pt x="2814463" y="432694"/>
                  </a:lnTo>
                  <a:lnTo>
                    <a:pt x="2814463" y="432967"/>
                  </a:lnTo>
                  <a:lnTo>
                    <a:pt x="2814463" y="433239"/>
                  </a:lnTo>
                  <a:lnTo>
                    <a:pt x="2814463" y="433511"/>
                  </a:lnTo>
                  <a:lnTo>
                    <a:pt x="2814463" y="433783"/>
                  </a:lnTo>
                  <a:lnTo>
                    <a:pt x="2814463" y="434054"/>
                  </a:lnTo>
                  <a:lnTo>
                    <a:pt x="2814463" y="434325"/>
                  </a:lnTo>
                  <a:lnTo>
                    <a:pt x="2814463" y="434596"/>
                  </a:lnTo>
                  <a:lnTo>
                    <a:pt x="2814463" y="434866"/>
                  </a:lnTo>
                  <a:lnTo>
                    <a:pt x="2814463" y="435136"/>
                  </a:lnTo>
                  <a:lnTo>
                    <a:pt x="2817946" y="434664"/>
                  </a:lnTo>
                  <a:lnTo>
                    <a:pt x="2821430" y="434193"/>
                  </a:lnTo>
                  <a:lnTo>
                    <a:pt x="2824913" y="433721"/>
                  </a:lnTo>
                  <a:lnTo>
                    <a:pt x="2828396" y="433250"/>
                  </a:lnTo>
                  <a:lnTo>
                    <a:pt x="2828396" y="433520"/>
                  </a:lnTo>
                  <a:lnTo>
                    <a:pt x="2828396" y="433791"/>
                  </a:lnTo>
                  <a:lnTo>
                    <a:pt x="2828396" y="434061"/>
                  </a:lnTo>
                  <a:lnTo>
                    <a:pt x="2828396" y="434330"/>
                  </a:lnTo>
                  <a:lnTo>
                    <a:pt x="2828396" y="434600"/>
                  </a:lnTo>
                  <a:lnTo>
                    <a:pt x="2828396" y="434868"/>
                  </a:lnTo>
                  <a:lnTo>
                    <a:pt x="2828396" y="435137"/>
                  </a:lnTo>
                  <a:lnTo>
                    <a:pt x="2831879" y="434668"/>
                  </a:lnTo>
                  <a:lnTo>
                    <a:pt x="2835363" y="434199"/>
                  </a:lnTo>
                  <a:lnTo>
                    <a:pt x="2838846" y="433729"/>
                  </a:lnTo>
                  <a:lnTo>
                    <a:pt x="2842329" y="435138"/>
                  </a:lnTo>
                  <a:lnTo>
                    <a:pt x="2845812" y="434671"/>
                  </a:lnTo>
                  <a:lnTo>
                    <a:pt x="2849296" y="434204"/>
                  </a:lnTo>
                  <a:lnTo>
                    <a:pt x="2852779" y="433738"/>
                  </a:lnTo>
                  <a:lnTo>
                    <a:pt x="2856262" y="435405"/>
                  </a:lnTo>
                  <a:lnTo>
                    <a:pt x="2859745" y="434941"/>
                  </a:lnTo>
                  <a:lnTo>
                    <a:pt x="2863229" y="434476"/>
                  </a:lnTo>
                  <a:lnTo>
                    <a:pt x="2866712" y="434012"/>
                  </a:lnTo>
                  <a:lnTo>
                    <a:pt x="2870195" y="434876"/>
                  </a:lnTo>
                  <a:lnTo>
                    <a:pt x="2873678" y="434414"/>
                  </a:lnTo>
                  <a:lnTo>
                    <a:pt x="2877161" y="433951"/>
                  </a:lnTo>
                  <a:lnTo>
                    <a:pt x="2880645" y="433488"/>
                  </a:lnTo>
                  <a:lnTo>
                    <a:pt x="2884128" y="433026"/>
                  </a:lnTo>
                  <a:lnTo>
                    <a:pt x="2887611" y="432564"/>
                  </a:lnTo>
                  <a:lnTo>
                    <a:pt x="2891094" y="432102"/>
                  </a:lnTo>
                  <a:lnTo>
                    <a:pt x="2894578" y="431640"/>
                  </a:lnTo>
                  <a:lnTo>
                    <a:pt x="2898061" y="431178"/>
                  </a:lnTo>
                  <a:lnTo>
                    <a:pt x="2898061" y="431445"/>
                  </a:lnTo>
                  <a:lnTo>
                    <a:pt x="2901544" y="430983"/>
                  </a:lnTo>
                  <a:lnTo>
                    <a:pt x="2905027" y="430522"/>
                  </a:lnTo>
                  <a:lnTo>
                    <a:pt x="2908511" y="430061"/>
                  </a:lnTo>
                  <a:lnTo>
                    <a:pt x="2911994" y="429600"/>
                  </a:lnTo>
                  <a:lnTo>
                    <a:pt x="2911994" y="429867"/>
                  </a:lnTo>
                  <a:lnTo>
                    <a:pt x="2915477" y="429407"/>
                  </a:lnTo>
                  <a:lnTo>
                    <a:pt x="2918960" y="428946"/>
                  </a:lnTo>
                  <a:lnTo>
                    <a:pt x="2922444" y="428486"/>
                  </a:lnTo>
                  <a:lnTo>
                    <a:pt x="2925927" y="428026"/>
                  </a:lnTo>
                  <a:lnTo>
                    <a:pt x="2925927" y="428293"/>
                  </a:lnTo>
                  <a:lnTo>
                    <a:pt x="2925927" y="428561"/>
                  </a:lnTo>
                  <a:lnTo>
                    <a:pt x="2925927" y="428828"/>
                  </a:lnTo>
                  <a:lnTo>
                    <a:pt x="2925927" y="429095"/>
                  </a:lnTo>
                  <a:lnTo>
                    <a:pt x="2925927" y="429362"/>
                  </a:lnTo>
                  <a:lnTo>
                    <a:pt x="2925927" y="429628"/>
                  </a:lnTo>
                  <a:lnTo>
                    <a:pt x="2925927" y="429894"/>
                  </a:lnTo>
                  <a:lnTo>
                    <a:pt x="2925927" y="430160"/>
                  </a:lnTo>
                  <a:lnTo>
                    <a:pt x="2925927" y="430425"/>
                  </a:lnTo>
                  <a:lnTo>
                    <a:pt x="2925927" y="430690"/>
                  </a:lnTo>
                  <a:lnTo>
                    <a:pt x="2925927" y="430954"/>
                  </a:lnTo>
                  <a:lnTo>
                    <a:pt x="2925927" y="431219"/>
                  </a:lnTo>
                  <a:lnTo>
                    <a:pt x="2925927" y="431483"/>
                  </a:lnTo>
                  <a:lnTo>
                    <a:pt x="2925927" y="431746"/>
                  </a:lnTo>
                  <a:lnTo>
                    <a:pt x="2925927" y="432010"/>
                  </a:lnTo>
                  <a:lnTo>
                    <a:pt x="2925927" y="432273"/>
                  </a:lnTo>
                  <a:lnTo>
                    <a:pt x="2929410" y="431817"/>
                  </a:lnTo>
                  <a:lnTo>
                    <a:pt x="2932893" y="431361"/>
                  </a:lnTo>
                  <a:lnTo>
                    <a:pt x="2936377" y="430905"/>
                  </a:lnTo>
                  <a:lnTo>
                    <a:pt x="2939860" y="430449"/>
                  </a:lnTo>
                  <a:lnTo>
                    <a:pt x="2939860" y="430712"/>
                  </a:lnTo>
                  <a:lnTo>
                    <a:pt x="2939860" y="430976"/>
                  </a:lnTo>
                  <a:lnTo>
                    <a:pt x="2939860" y="431239"/>
                  </a:lnTo>
                  <a:lnTo>
                    <a:pt x="2939860" y="431502"/>
                  </a:lnTo>
                  <a:lnTo>
                    <a:pt x="2939860" y="431764"/>
                  </a:lnTo>
                  <a:lnTo>
                    <a:pt x="2939860" y="432026"/>
                  </a:lnTo>
                  <a:lnTo>
                    <a:pt x="2939860" y="432288"/>
                  </a:lnTo>
                  <a:lnTo>
                    <a:pt x="2939860" y="432549"/>
                  </a:lnTo>
                  <a:lnTo>
                    <a:pt x="2939860" y="432811"/>
                  </a:lnTo>
                  <a:lnTo>
                    <a:pt x="2939860" y="433071"/>
                  </a:lnTo>
                  <a:lnTo>
                    <a:pt x="2939860" y="433332"/>
                  </a:lnTo>
                  <a:lnTo>
                    <a:pt x="2939860" y="433592"/>
                  </a:lnTo>
                  <a:lnTo>
                    <a:pt x="2943343" y="433139"/>
                  </a:lnTo>
                  <a:lnTo>
                    <a:pt x="2946826" y="432687"/>
                  </a:lnTo>
                  <a:lnTo>
                    <a:pt x="2950310" y="432234"/>
                  </a:lnTo>
                  <a:lnTo>
                    <a:pt x="2953793" y="431781"/>
                  </a:lnTo>
                  <a:lnTo>
                    <a:pt x="2953793" y="432042"/>
                  </a:lnTo>
                  <a:lnTo>
                    <a:pt x="2953793" y="432303"/>
                  </a:lnTo>
                  <a:lnTo>
                    <a:pt x="2953793" y="432563"/>
                  </a:lnTo>
                  <a:lnTo>
                    <a:pt x="2953793" y="432823"/>
                  </a:lnTo>
                  <a:lnTo>
                    <a:pt x="2953793" y="433083"/>
                  </a:lnTo>
                  <a:lnTo>
                    <a:pt x="2953793" y="433342"/>
                  </a:lnTo>
                  <a:lnTo>
                    <a:pt x="2953793" y="433601"/>
                  </a:lnTo>
                  <a:lnTo>
                    <a:pt x="2953793" y="433860"/>
                  </a:lnTo>
                  <a:lnTo>
                    <a:pt x="2953793" y="434118"/>
                  </a:lnTo>
                  <a:lnTo>
                    <a:pt x="2953793" y="434376"/>
                  </a:lnTo>
                  <a:lnTo>
                    <a:pt x="2953793" y="434634"/>
                  </a:lnTo>
                  <a:lnTo>
                    <a:pt x="2957276" y="434184"/>
                  </a:lnTo>
                  <a:lnTo>
                    <a:pt x="2960759" y="433734"/>
                  </a:lnTo>
                  <a:lnTo>
                    <a:pt x="2964243" y="433285"/>
                  </a:lnTo>
                  <a:lnTo>
                    <a:pt x="2967726" y="432835"/>
                  </a:lnTo>
                  <a:lnTo>
                    <a:pt x="2967726" y="433093"/>
                  </a:lnTo>
                  <a:lnTo>
                    <a:pt x="2967726" y="433352"/>
                  </a:lnTo>
                  <a:lnTo>
                    <a:pt x="2967726" y="433609"/>
                  </a:lnTo>
                  <a:lnTo>
                    <a:pt x="2967726" y="433867"/>
                  </a:lnTo>
                  <a:lnTo>
                    <a:pt x="2971209" y="433418"/>
                  </a:lnTo>
                  <a:lnTo>
                    <a:pt x="2974692" y="432970"/>
                  </a:lnTo>
                  <a:lnTo>
                    <a:pt x="2978176" y="432522"/>
                  </a:lnTo>
                  <a:lnTo>
                    <a:pt x="2981659" y="432074"/>
                  </a:lnTo>
                  <a:lnTo>
                    <a:pt x="2985142" y="431626"/>
                  </a:lnTo>
                  <a:lnTo>
                    <a:pt x="2988625" y="431178"/>
                  </a:lnTo>
                  <a:lnTo>
                    <a:pt x="2992109" y="430730"/>
                  </a:lnTo>
                  <a:lnTo>
                    <a:pt x="2995592" y="430283"/>
                  </a:lnTo>
                  <a:lnTo>
                    <a:pt x="2995592" y="430542"/>
                  </a:lnTo>
                  <a:lnTo>
                    <a:pt x="2999075" y="430095"/>
                  </a:lnTo>
                  <a:lnTo>
                    <a:pt x="3002558" y="429648"/>
                  </a:lnTo>
                  <a:lnTo>
                    <a:pt x="3006042" y="429201"/>
                  </a:lnTo>
                  <a:lnTo>
                    <a:pt x="3009525" y="428754"/>
                  </a:lnTo>
                  <a:lnTo>
                    <a:pt x="3013008" y="428307"/>
                  </a:lnTo>
                  <a:lnTo>
                    <a:pt x="3016491" y="427861"/>
                  </a:lnTo>
                  <a:lnTo>
                    <a:pt x="3019975" y="427415"/>
                  </a:lnTo>
                  <a:lnTo>
                    <a:pt x="3023458" y="426968"/>
                  </a:lnTo>
                  <a:lnTo>
                    <a:pt x="3023458" y="427229"/>
                  </a:lnTo>
                  <a:lnTo>
                    <a:pt x="3023458" y="427489"/>
                  </a:lnTo>
                  <a:lnTo>
                    <a:pt x="3023458" y="427749"/>
                  </a:lnTo>
                  <a:lnTo>
                    <a:pt x="3023458" y="428008"/>
                  </a:lnTo>
                  <a:lnTo>
                    <a:pt x="3023458" y="428268"/>
                  </a:lnTo>
                  <a:lnTo>
                    <a:pt x="3023458" y="428527"/>
                  </a:lnTo>
                  <a:lnTo>
                    <a:pt x="3023458" y="428785"/>
                  </a:lnTo>
                  <a:lnTo>
                    <a:pt x="3023458" y="429044"/>
                  </a:lnTo>
                  <a:lnTo>
                    <a:pt x="3023458" y="429302"/>
                  </a:lnTo>
                  <a:lnTo>
                    <a:pt x="3023458" y="429559"/>
                  </a:lnTo>
                  <a:lnTo>
                    <a:pt x="3023458" y="429817"/>
                  </a:lnTo>
                  <a:lnTo>
                    <a:pt x="3023458" y="430074"/>
                  </a:lnTo>
                  <a:lnTo>
                    <a:pt x="3023458" y="430331"/>
                  </a:lnTo>
                  <a:lnTo>
                    <a:pt x="3023458" y="430587"/>
                  </a:lnTo>
                  <a:lnTo>
                    <a:pt x="3023458" y="430843"/>
                  </a:lnTo>
                  <a:lnTo>
                    <a:pt x="3023458" y="431099"/>
                  </a:lnTo>
                  <a:lnTo>
                    <a:pt x="3023458" y="431355"/>
                  </a:lnTo>
                  <a:lnTo>
                    <a:pt x="3023458" y="431610"/>
                  </a:lnTo>
                  <a:lnTo>
                    <a:pt x="3023458" y="431865"/>
                  </a:lnTo>
                  <a:lnTo>
                    <a:pt x="3023458" y="432120"/>
                  </a:lnTo>
                  <a:lnTo>
                    <a:pt x="3023458" y="432375"/>
                  </a:lnTo>
                  <a:lnTo>
                    <a:pt x="3023458" y="432629"/>
                  </a:lnTo>
                  <a:lnTo>
                    <a:pt x="3023458" y="432883"/>
                  </a:lnTo>
                  <a:lnTo>
                    <a:pt x="3023458" y="433136"/>
                  </a:lnTo>
                  <a:lnTo>
                    <a:pt x="3026941" y="432696"/>
                  </a:lnTo>
                  <a:lnTo>
                    <a:pt x="3030424" y="432255"/>
                  </a:lnTo>
                  <a:lnTo>
                    <a:pt x="3033908" y="431814"/>
                  </a:lnTo>
                  <a:lnTo>
                    <a:pt x="3037391" y="431374"/>
                  </a:lnTo>
                  <a:lnTo>
                    <a:pt x="3037391" y="431628"/>
                  </a:lnTo>
                  <a:lnTo>
                    <a:pt x="3037391" y="431882"/>
                  </a:lnTo>
                  <a:lnTo>
                    <a:pt x="3037391" y="432135"/>
                  </a:lnTo>
                  <a:lnTo>
                    <a:pt x="3037391" y="432389"/>
                  </a:lnTo>
                  <a:lnTo>
                    <a:pt x="3040874" y="431949"/>
                  </a:lnTo>
                  <a:lnTo>
                    <a:pt x="3044357" y="431510"/>
                  </a:lnTo>
                  <a:lnTo>
                    <a:pt x="3047841" y="431071"/>
                  </a:lnTo>
                  <a:lnTo>
                    <a:pt x="3051324" y="430632"/>
                  </a:lnTo>
                  <a:lnTo>
                    <a:pt x="3051324" y="430886"/>
                  </a:lnTo>
                  <a:lnTo>
                    <a:pt x="3051324" y="431139"/>
                  </a:lnTo>
                  <a:lnTo>
                    <a:pt x="3051324" y="431392"/>
                  </a:lnTo>
                  <a:lnTo>
                    <a:pt x="3051324" y="431645"/>
                  </a:lnTo>
                  <a:lnTo>
                    <a:pt x="3051324" y="431898"/>
                  </a:lnTo>
                  <a:lnTo>
                    <a:pt x="3051324" y="432150"/>
                  </a:lnTo>
                  <a:lnTo>
                    <a:pt x="3051324" y="432403"/>
                  </a:lnTo>
                  <a:lnTo>
                    <a:pt x="3051324" y="432654"/>
                  </a:lnTo>
                  <a:lnTo>
                    <a:pt x="3051324" y="432906"/>
                  </a:lnTo>
                  <a:lnTo>
                    <a:pt x="3051324" y="433157"/>
                  </a:lnTo>
                  <a:lnTo>
                    <a:pt x="3051324" y="433408"/>
                  </a:lnTo>
                  <a:lnTo>
                    <a:pt x="3051324" y="433659"/>
                  </a:lnTo>
                  <a:lnTo>
                    <a:pt x="3051324" y="433909"/>
                  </a:lnTo>
                  <a:lnTo>
                    <a:pt x="3051324" y="434159"/>
                  </a:lnTo>
                  <a:lnTo>
                    <a:pt x="3051324" y="434409"/>
                  </a:lnTo>
                  <a:lnTo>
                    <a:pt x="3051324" y="434659"/>
                  </a:lnTo>
                  <a:lnTo>
                    <a:pt x="3054807" y="434223"/>
                  </a:lnTo>
                  <a:lnTo>
                    <a:pt x="3058290" y="433788"/>
                  </a:lnTo>
                  <a:lnTo>
                    <a:pt x="3061774" y="433352"/>
                  </a:lnTo>
                  <a:lnTo>
                    <a:pt x="3065257" y="432917"/>
                  </a:lnTo>
                  <a:lnTo>
                    <a:pt x="3065257" y="433167"/>
                  </a:lnTo>
                  <a:lnTo>
                    <a:pt x="3065257" y="433417"/>
                  </a:lnTo>
                  <a:lnTo>
                    <a:pt x="3065257" y="433667"/>
                  </a:lnTo>
                  <a:lnTo>
                    <a:pt x="3065257" y="433916"/>
                  </a:lnTo>
                  <a:lnTo>
                    <a:pt x="3068740" y="433482"/>
                  </a:lnTo>
                  <a:lnTo>
                    <a:pt x="3072223" y="433048"/>
                  </a:lnTo>
                  <a:lnTo>
                    <a:pt x="3075707" y="432614"/>
                  </a:lnTo>
                  <a:lnTo>
                    <a:pt x="3079190" y="432180"/>
                  </a:lnTo>
                  <a:lnTo>
                    <a:pt x="3079190" y="432430"/>
                  </a:lnTo>
                  <a:lnTo>
                    <a:pt x="3079190" y="432679"/>
                  </a:lnTo>
                  <a:lnTo>
                    <a:pt x="3079190" y="432929"/>
                  </a:lnTo>
                  <a:lnTo>
                    <a:pt x="3079190" y="433178"/>
                  </a:lnTo>
                  <a:lnTo>
                    <a:pt x="3079190" y="433426"/>
                  </a:lnTo>
                  <a:lnTo>
                    <a:pt x="3079190" y="433675"/>
                  </a:lnTo>
                  <a:lnTo>
                    <a:pt x="3079190" y="433923"/>
                  </a:lnTo>
                  <a:lnTo>
                    <a:pt x="3079190" y="434171"/>
                  </a:lnTo>
                  <a:lnTo>
                    <a:pt x="3079190" y="434418"/>
                  </a:lnTo>
                  <a:lnTo>
                    <a:pt x="3082673" y="433986"/>
                  </a:lnTo>
                  <a:lnTo>
                    <a:pt x="3086156" y="433555"/>
                  </a:lnTo>
                  <a:lnTo>
                    <a:pt x="3089640" y="433123"/>
                  </a:lnTo>
                  <a:lnTo>
                    <a:pt x="3093123" y="432692"/>
                  </a:lnTo>
                  <a:lnTo>
                    <a:pt x="3093123" y="432940"/>
                  </a:lnTo>
                  <a:lnTo>
                    <a:pt x="3093123" y="433188"/>
                  </a:lnTo>
                  <a:lnTo>
                    <a:pt x="3093123" y="433435"/>
                  </a:lnTo>
                  <a:lnTo>
                    <a:pt x="3093123" y="433682"/>
                  </a:lnTo>
                  <a:lnTo>
                    <a:pt x="3093123" y="433929"/>
                  </a:lnTo>
                  <a:lnTo>
                    <a:pt x="3093123" y="434176"/>
                  </a:lnTo>
                  <a:lnTo>
                    <a:pt x="3093123" y="434423"/>
                  </a:lnTo>
                  <a:lnTo>
                    <a:pt x="3093123" y="434669"/>
                  </a:lnTo>
                  <a:lnTo>
                    <a:pt x="3093123" y="434914"/>
                  </a:lnTo>
                  <a:lnTo>
                    <a:pt x="3096606" y="434485"/>
                  </a:lnTo>
                  <a:lnTo>
                    <a:pt x="3100089" y="434056"/>
                  </a:lnTo>
                  <a:lnTo>
                    <a:pt x="3103573" y="433627"/>
                  </a:lnTo>
                  <a:lnTo>
                    <a:pt x="3107056" y="433198"/>
                  </a:lnTo>
                  <a:lnTo>
                    <a:pt x="3107056" y="433444"/>
                  </a:lnTo>
                  <a:lnTo>
                    <a:pt x="3107056" y="433690"/>
                  </a:lnTo>
                  <a:lnTo>
                    <a:pt x="3107056" y="433936"/>
                  </a:lnTo>
                  <a:lnTo>
                    <a:pt x="3110539" y="433508"/>
                  </a:lnTo>
                  <a:lnTo>
                    <a:pt x="3114022" y="433080"/>
                  </a:lnTo>
                  <a:lnTo>
                    <a:pt x="3117506" y="432652"/>
                  </a:lnTo>
                  <a:lnTo>
                    <a:pt x="3120989" y="432224"/>
                  </a:lnTo>
                  <a:lnTo>
                    <a:pt x="3120989" y="432470"/>
                  </a:lnTo>
                  <a:lnTo>
                    <a:pt x="3120989" y="432716"/>
                  </a:lnTo>
                  <a:lnTo>
                    <a:pt x="3124472" y="432289"/>
                  </a:lnTo>
                  <a:lnTo>
                    <a:pt x="3127955" y="431862"/>
                  </a:lnTo>
                  <a:lnTo>
                    <a:pt x="3131439" y="431434"/>
                  </a:lnTo>
                  <a:lnTo>
                    <a:pt x="3134922" y="431007"/>
                  </a:lnTo>
                  <a:lnTo>
                    <a:pt x="3134922" y="431254"/>
                  </a:lnTo>
                  <a:lnTo>
                    <a:pt x="3138405" y="430827"/>
                  </a:lnTo>
                  <a:lnTo>
                    <a:pt x="3141888" y="430401"/>
                  </a:lnTo>
                  <a:lnTo>
                    <a:pt x="3145372" y="429974"/>
                  </a:lnTo>
                  <a:lnTo>
                    <a:pt x="3148855" y="429548"/>
                  </a:lnTo>
                  <a:lnTo>
                    <a:pt x="3148855" y="429795"/>
                  </a:lnTo>
                  <a:lnTo>
                    <a:pt x="3148855" y="430042"/>
                  </a:lnTo>
                  <a:lnTo>
                    <a:pt x="3148855" y="430289"/>
                  </a:lnTo>
                  <a:lnTo>
                    <a:pt x="3148855" y="430535"/>
                  </a:lnTo>
                  <a:lnTo>
                    <a:pt x="3152338" y="430110"/>
                  </a:lnTo>
                  <a:lnTo>
                    <a:pt x="3155821" y="429684"/>
                  </a:lnTo>
                  <a:lnTo>
                    <a:pt x="3159304" y="429259"/>
                  </a:lnTo>
                  <a:lnTo>
                    <a:pt x="3162788" y="428834"/>
                  </a:lnTo>
                  <a:lnTo>
                    <a:pt x="3162788" y="429081"/>
                  </a:lnTo>
                  <a:lnTo>
                    <a:pt x="3162788" y="429328"/>
                  </a:lnTo>
                  <a:lnTo>
                    <a:pt x="3162788" y="429574"/>
                  </a:lnTo>
                  <a:lnTo>
                    <a:pt x="3162788" y="429820"/>
                  </a:lnTo>
                  <a:lnTo>
                    <a:pt x="3162788" y="430066"/>
                  </a:lnTo>
                  <a:lnTo>
                    <a:pt x="3162788" y="430311"/>
                  </a:lnTo>
                  <a:lnTo>
                    <a:pt x="3162788" y="430557"/>
                  </a:lnTo>
                  <a:lnTo>
                    <a:pt x="3162788" y="430802"/>
                  </a:lnTo>
                  <a:lnTo>
                    <a:pt x="3162788" y="431046"/>
                  </a:lnTo>
                  <a:lnTo>
                    <a:pt x="3162788" y="431291"/>
                  </a:lnTo>
                  <a:lnTo>
                    <a:pt x="3162788" y="431535"/>
                  </a:lnTo>
                  <a:lnTo>
                    <a:pt x="3162788" y="431779"/>
                  </a:lnTo>
                  <a:lnTo>
                    <a:pt x="3162788" y="432023"/>
                  </a:lnTo>
                  <a:lnTo>
                    <a:pt x="3162788" y="432266"/>
                  </a:lnTo>
                  <a:lnTo>
                    <a:pt x="3162788" y="432509"/>
                  </a:lnTo>
                  <a:lnTo>
                    <a:pt x="3166271" y="432087"/>
                  </a:lnTo>
                  <a:lnTo>
                    <a:pt x="3169754" y="431665"/>
                  </a:lnTo>
                  <a:lnTo>
                    <a:pt x="3173237" y="431244"/>
                  </a:lnTo>
                  <a:lnTo>
                    <a:pt x="3176721" y="430822"/>
                  </a:lnTo>
                  <a:lnTo>
                    <a:pt x="3176721" y="431066"/>
                  </a:lnTo>
                  <a:lnTo>
                    <a:pt x="3176721" y="431309"/>
                  </a:lnTo>
                  <a:lnTo>
                    <a:pt x="3176721" y="431552"/>
                  </a:lnTo>
                  <a:lnTo>
                    <a:pt x="3176721" y="431795"/>
                  </a:lnTo>
                  <a:lnTo>
                    <a:pt x="3176721" y="432038"/>
                  </a:lnTo>
                  <a:lnTo>
                    <a:pt x="3176721" y="432280"/>
                  </a:lnTo>
                  <a:lnTo>
                    <a:pt x="3176721" y="432522"/>
                  </a:lnTo>
                  <a:lnTo>
                    <a:pt x="3176721" y="432764"/>
                  </a:lnTo>
                  <a:lnTo>
                    <a:pt x="3176721" y="433005"/>
                  </a:lnTo>
                  <a:lnTo>
                    <a:pt x="3176721" y="433246"/>
                  </a:lnTo>
                  <a:lnTo>
                    <a:pt x="3176721" y="433487"/>
                  </a:lnTo>
                  <a:lnTo>
                    <a:pt x="3176721" y="433728"/>
                  </a:lnTo>
                  <a:lnTo>
                    <a:pt x="3176721" y="433968"/>
                  </a:lnTo>
                  <a:lnTo>
                    <a:pt x="3176721" y="434209"/>
                  </a:lnTo>
                  <a:lnTo>
                    <a:pt x="3176721" y="434448"/>
                  </a:lnTo>
                  <a:lnTo>
                    <a:pt x="3176721" y="434688"/>
                  </a:lnTo>
                  <a:lnTo>
                    <a:pt x="3176721" y="434927"/>
                  </a:lnTo>
                  <a:lnTo>
                    <a:pt x="3176721" y="435167"/>
                  </a:lnTo>
                  <a:lnTo>
                    <a:pt x="3176721" y="435405"/>
                  </a:lnTo>
                  <a:lnTo>
                    <a:pt x="3176721" y="435644"/>
                  </a:lnTo>
                  <a:lnTo>
                    <a:pt x="3176721" y="435882"/>
                  </a:lnTo>
                  <a:lnTo>
                    <a:pt x="3176721" y="436120"/>
                  </a:lnTo>
                  <a:lnTo>
                    <a:pt x="3176721" y="436358"/>
                  </a:lnTo>
                  <a:lnTo>
                    <a:pt x="3176721" y="436596"/>
                  </a:lnTo>
                  <a:lnTo>
                    <a:pt x="3176721" y="436833"/>
                  </a:lnTo>
                  <a:lnTo>
                    <a:pt x="3176721" y="437070"/>
                  </a:lnTo>
                  <a:lnTo>
                    <a:pt x="3176721" y="437307"/>
                  </a:lnTo>
                  <a:lnTo>
                    <a:pt x="3176721" y="437543"/>
                  </a:lnTo>
                  <a:lnTo>
                    <a:pt x="3176721" y="437779"/>
                  </a:lnTo>
                  <a:lnTo>
                    <a:pt x="3176721" y="438015"/>
                  </a:lnTo>
                  <a:lnTo>
                    <a:pt x="3176721" y="438251"/>
                  </a:lnTo>
                  <a:lnTo>
                    <a:pt x="3176721" y="438487"/>
                  </a:lnTo>
                  <a:lnTo>
                    <a:pt x="3176721" y="438722"/>
                  </a:lnTo>
                  <a:lnTo>
                    <a:pt x="3176721" y="438957"/>
                  </a:lnTo>
                  <a:lnTo>
                    <a:pt x="3176721" y="439192"/>
                  </a:lnTo>
                  <a:lnTo>
                    <a:pt x="3176721" y="439426"/>
                  </a:lnTo>
                  <a:lnTo>
                    <a:pt x="3176721" y="439660"/>
                  </a:lnTo>
                  <a:lnTo>
                    <a:pt x="3180204" y="439246"/>
                  </a:lnTo>
                  <a:lnTo>
                    <a:pt x="3183687" y="438832"/>
                  </a:lnTo>
                  <a:lnTo>
                    <a:pt x="3187170" y="438418"/>
                  </a:lnTo>
                  <a:lnTo>
                    <a:pt x="3190654" y="438004"/>
                  </a:lnTo>
                  <a:lnTo>
                    <a:pt x="3190654" y="438239"/>
                  </a:lnTo>
                  <a:lnTo>
                    <a:pt x="3190654" y="438473"/>
                  </a:lnTo>
                  <a:lnTo>
                    <a:pt x="3190654" y="438707"/>
                  </a:lnTo>
                  <a:lnTo>
                    <a:pt x="3190654" y="438941"/>
                  </a:lnTo>
                  <a:lnTo>
                    <a:pt x="3190654" y="439175"/>
                  </a:lnTo>
                  <a:lnTo>
                    <a:pt x="3190654" y="439409"/>
                  </a:lnTo>
                  <a:lnTo>
                    <a:pt x="3190654" y="439642"/>
                  </a:lnTo>
                  <a:lnTo>
                    <a:pt x="3190654" y="439875"/>
                  </a:lnTo>
                  <a:lnTo>
                    <a:pt x="3190654" y="440107"/>
                  </a:lnTo>
                  <a:lnTo>
                    <a:pt x="3190654" y="440340"/>
                  </a:lnTo>
                  <a:lnTo>
                    <a:pt x="3190654" y="440572"/>
                  </a:lnTo>
                  <a:lnTo>
                    <a:pt x="3190654" y="440804"/>
                  </a:lnTo>
                  <a:lnTo>
                    <a:pt x="3190654" y="441036"/>
                  </a:lnTo>
                  <a:lnTo>
                    <a:pt x="3190654" y="441267"/>
                  </a:lnTo>
                  <a:lnTo>
                    <a:pt x="3190654" y="441498"/>
                  </a:lnTo>
                  <a:lnTo>
                    <a:pt x="3190654" y="441729"/>
                  </a:lnTo>
                  <a:lnTo>
                    <a:pt x="3190654" y="441960"/>
                  </a:lnTo>
                  <a:lnTo>
                    <a:pt x="3190654" y="442190"/>
                  </a:lnTo>
                  <a:lnTo>
                    <a:pt x="3190654" y="442421"/>
                  </a:lnTo>
                  <a:lnTo>
                    <a:pt x="3190654" y="442650"/>
                  </a:lnTo>
                  <a:lnTo>
                    <a:pt x="3190654" y="442880"/>
                  </a:lnTo>
                  <a:lnTo>
                    <a:pt x="3190654" y="443110"/>
                  </a:lnTo>
                  <a:lnTo>
                    <a:pt x="3190654" y="443339"/>
                  </a:lnTo>
                  <a:lnTo>
                    <a:pt x="3190654" y="443568"/>
                  </a:lnTo>
                  <a:lnTo>
                    <a:pt x="3190654" y="443796"/>
                  </a:lnTo>
                  <a:lnTo>
                    <a:pt x="3190654" y="444025"/>
                  </a:lnTo>
                  <a:lnTo>
                    <a:pt x="3190654" y="444253"/>
                  </a:lnTo>
                  <a:lnTo>
                    <a:pt x="3190654" y="444481"/>
                  </a:lnTo>
                  <a:lnTo>
                    <a:pt x="3190654" y="444709"/>
                  </a:lnTo>
                  <a:lnTo>
                    <a:pt x="3190654" y="444936"/>
                  </a:lnTo>
                  <a:lnTo>
                    <a:pt x="3190654" y="445164"/>
                  </a:lnTo>
                  <a:lnTo>
                    <a:pt x="3190654" y="445391"/>
                  </a:lnTo>
                  <a:lnTo>
                    <a:pt x="3190654" y="445617"/>
                  </a:lnTo>
                  <a:lnTo>
                    <a:pt x="3190654" y="445844"/>
                  </a:lnTo>
                  <a:lnTo>
                    <a:pt x="3190654" y="446070"/>
                  </a:lnTo>
                  <a:lnTo>
                    <a:pt x="3190654" y="446296"/>
                  </a:lnTo>
                  <a:lnTo>
                    <a:pt x="3190654" y="446522"/>
                  </a:lnTo>
                  <a:lnTo>
                    <a:pt x="3190654" y="446748"/>
                  </a:lnTo>
                  <a:lnTo>
                    <a:pt x="3190654" y="446973"/>
                  </a:lnTo>
                  <a:lnTo>
                    <a:pt x="3190654" y="447198"/>
                  </a:lnTo>
                  <a:lnTo>
                    <a:pt x="3194137" y="446792"/>
                  </a:lnTo>
                  <a:lnTo>
                    <a:pt x="3197620" y="446386"/>
                  </a:lnTo>
                  <a:lnTo>
                    <a:pt x="3201103" y="445980"/>
                  </a:lnTo>
                  <a:lnTo>
                    <a:pt x="3204587" y="445574"/>
                  </a:lnTo>
                  <a:lnTo>
                    <a:pt x="3204587" y="445800"/>
                  </a:lnTo>
                  <a:lnTo>
                    <a:pt x="3204587" y="446025"/>
                  </a:lnTo>
                  <a:lnTo>
                    <a:pt x="3208070" y="445620"/>
                  </a:lnTo>
                  <a:lnTo>
                    <a:pt x="3211553" y="445214"/>
                  </a:lnTo>
                  <a:lnTo>
                    <a:pt x="3215036" y="444809"/>
                  </a:lnTo>
                  <a:lnTo>
                    <a:pt x="3218520" y="444404"/>
                  </a:lnTo>
                  <a:lnTo>
                    <a:pt x="3218520" y="444630"/>
                  </a:lnTo>
                  <a:lnTo>
                    <a:pt x="3218520" y="444856"/>
                  </a:lnTo>
                  <a:lnTo>
                    <a:pt x="3218520" y="445081"/>
                  </a:lnTo>
                  <a:lnTo>
                    <a:pt x="3218520" y="445306"/>
                  </a:lnTo>
                  <a:lnTo>
                    <a:pt x="3222003" y="444902"/>
                  </a:lnTo>
                  <a:lnTo>
                    <a:pt x="3225486" y="444498"/>
                  </a:lnTo>
                  <a:lnTo>
                    <a:pt x="3228969" y="444094"/>
                  </a:lnTo>
                  <a:lnTo>
                    <a:pt x="3232453" y="443690"/>
                  </a:lnTo>
                  <a:lnTo>
                    <a:pt x="3232453" y="443916"/>
                  </a:lnTo>
                  <a:lnTo>
                    <a:pt x="3232453" y="444141"/>
                  </a:lnTo>
                  <a:lnTo>
                    <a:pt x="3232453" y="444366"/>
                  </a:lnTo>
                  <a:lnTo>
                    <a:pt x="3232453" y="444591"/>
                  </a:lnTo>
                  <a:lnTo>
                    <a:pt x="3232453" y="444816"/>
                  </a:lnTo>
                  <a:lnTo>
                    <a:pt x="3235936" y="444413"/>
                  </a:lnTo>
                  <a:lnTo>
                    <a:pt x="3239419" y="444010"/>
                  </a:lnTo>
                  <a:lnTo>
                    <a:pt x="3242902" y="443608"/>
                  </a:lnTo>
                  <a:lnTo>
                    <a:pt x="3246386" y="443205"/>
                  </a:lnTo>
                  <a:lnTo>
                    <a:pt x="3246386" y="443430"/>
                  </a:lnTo>
                  <a:lnTo>
                    <a:pt x="3246386" y="443655"/>
                  </a:lnTo>
                  <a:lnTo>
                    <a:pt x="3246386" y="443880"/>
                  </a:lnTo>
                  <a:lnTo>
                    <a:pt x="3246386" y="444104"/>
                  </a:lnTo>
                  <a:lnTo>
                    <a:pt x="3249869" y="443703"/>
                  </a:lnTo>
                  <a:lnTo>
                    <a:pt x="3253352" y="443301"/>
                  </a:lnTo>
                  <a:lnTo>
                    <a:pt x="3256835" y="442900"/>
                  </a:lnTo>
                  <a:lnTo>
                    <a:pt x="3260319" y="442498"/>
                  </a:lnTo>
                  <a:lnTo>
                    <a:pt x="3260319" y="442723"/>
                  </a:lnTo>
                  <a:lnTo>
                    <a:pt x="3260319" y="442948"/>
                  </a:lnTo>
                  <a:lnTo>
                    <a:pt x="3263802" y="442547"/>
                  </a:lnTo>
                  <a:lnTo>
                    <a:pt x="3267285" y="442146"/>
                  </a:lnTo>
                  <a:lnTo>
                    <a:pt x="3270768" y="441745"/>
                  </a:lnTo>
                  <a:lnTo>
                    <a:pt x="3274252" y="443809"/>
                  </a:lnTo>
                  <a:lnTo>
                    <a:pt x="3277735" y="443411"/>
                  </a:lnTo>
                  <a:lnTo>
                    <a:pt x="3281218" y="443012"/>
                  </a:lnTo>
                  <a:lnTo>
                    <a:pt x="3284701" y="442614"/>
                  </a:lnTo>
                  <a:lnTo>
                    <a:pt x="3288185" y="449465"/>
                  </a:lnTo>
                  <a:lnTo>
                    <a:pt x="3291668" y="449073"/>
                  </a:lnTo>
                  <a:lnTo>
                    <a:pt x="3295151" y="448681"/>
                  </a:lnTo>
                  <a:lnTo>
                    <a:pt x="3298634" y="448289"/>
                  </a:lnTo>
                  <a:lnTo>
                    <a:pt x="3302118" y="447897"/>
                  </a:lnTo>
                  <a:lnTo>
                    <a:pt x="3305601" y="447505"/>
                  </a:lnTo>
                  <a:lnTo>
                    <a:pt x="3309084" y="447113"/>
                  </a:lnTo>
                  <a:lnTo>
                    <a:pt x="3312567" y="446721"/>
                  </a:lnTo>
                  <a:lnTo>
                    <a:pt x="3316051" y="446330"/>
                  </a:lnTo>
                  <a:lnTo>
                    <a:pt x="3319534" y="445938"/>
                  </a:lnTo>
                  <a:lnTo>
                    <a:pt x="3323017" y="445547"/>
                  </a:lnTo>
                  <a:lnTo>
                    <a:pt x="3326500" y="445155"/>
                  </a:lnTo>
                  <a:lnTo>
                    <a:pt x="3329984" y="444982"/>
                  </a:lnTo>
                  <a:lnTo>
                    <a:pt x="3333467" y="444591"/>
                  </a:lnTo>
                  <a:lnTo>
                    <a:pt x="3336950" y="444200"/>
                  </a:lnTo>
                  <a:lnTo>
                    <a:pt x="3340433" y="443810"/>
                  </a:lnTo>
                  <a:lnTo>
                    <a:pt x="3343917" y="443419"/>
                  </a:lnTo>
                  <a:lnTo>
                    <a:pt x="3343917" y="443637"/>
                  </a:lnTo>
                  <a:lnTo>
                    <a:pt x="3343917" y="443856"/>
                  </a:lnTo>
                  <a:lnTo>
                    <a:pt x="3343917" y="444073"/>
                  </a:lnTo>
                  <a:lnTo>
                    <a:pt x="3343917" y="444291"/>
                  </a:lnTo>
                  <a:lnTo>
                    <a:pt x="3343917" y="444509"/>
                  </a:lnTo>
                  <a:lnTo>
                    <a:pt x="3343917" y="444726"/>
                  </a:lnTo>
                  <a:lnTo>
                    <a:pt x="3343917" y="444943"/>
                  </a:lnTo>
                  <a:lnTo>
                    <a:pt x="3343917" y="445160"/>
                  </a:lnTo>
                  <a:lnTo>
                    <a:pt x="3343917" y="445376"/>
                  </a:lnTo>
                  <a:lnTo>
                    <a:pt x="3343917" y="445593"/>
                  </a:lnTo>
                  <a:lnTo>
                    <a:pt x="3343917" y="445809"/>
                  </a:lnTo>
                  <a:lnTo>
                    <a:pt x="3347400" y="445420"/>
                  </a:lnTo>
                  <a:lnTo>
                    <a:pt x="3350883" y="445032"/>
                  </a:lnTo>
                  <a:lnTo>
                    <a:pt x="3354366" y="444643"/>
                  </a:lnTo>
                  <a:lnTo>
                    <a:pt x="3357850" y="444255"/>
                  </a:lnTo>
                  <a:lnTo>
                    <a:pt x="3357850" y="444472"/>
                  </a:lnTo>
                  <a:lnTo>
                    <a:pt x="3361333" y="444084"/>
                  </a:lnTo>
                  <a:lnTo>
                    <a:pt x="3364816" y="443696"/>
                  </a:lnTo>
                  <a:lnTo>
                    <a:pt x="3368299" y="443308"/>
                  </a:lnTo>
                  <a:lnTo>
                    <a:pt x="3371783" y="442920"/>
                  </a:lnTo>
                  <a:lnTo>
                    <a:pt x="3371783" y="443137"/>
                  </a:lnTo>
                  <a:lnTo>
                    <a:pt x="3375266" y="442750"/>
                  </a:lnTo>
                  <a:lnTo>
                    <a:pt x="3378749" y="442362"/>
                  </a:lnTo>
                  <a:lnTo>
                    <a:pt x="3382232" y="441975"/>
                  </a:lnTo>
                  <a:lnTo>
                    <a:pt x="3385716" y="441588"/>
                  </a:lnTo>
                  <a:lnTo>
                    <a:pt x="3389199" y="441200"/>
                  </a:lnTo>
                  <a:lnTo>
                    <a:pt x="3392682" y="440813"/>
                  </a:lnTo>
                  <a:lnTo>
                    <a:pt x="3396165" y="440427"/>
                  </a:lnTo>
                  <a:lnTo>
                    <a:pt x="3399649" y="440040"/>
                  </a:lnTo>
                  <a:lnTo>
                    <a:pt x="3399649" y="440258"/>
                  </a:lnTo>
                  <a:lnTo>
                    <a:pt x="3399649" y="440476"/>
                  </a:lnTo>
                  <a:lnTo>
                    <a:pt x="3399649" y="440694"/>
                  </a:lnTo>
                  <a:lnTo>
                    <a:pt x="3399649" y="440911"/>
                  </a:lnTo>
                  <a:lnTo>
                    <a:pt x="3399649" y="441129"/>
                  </a:lnTo>
                  <a:lnTo>
                    <a:pt x="3403132" y="440743"/>
                  </a:lnTo>
                  <a:lnTo>
                    <a:pt x="3406615" y="440357"/>
                  </a:lnTo>
                  <a:lnTo>
                    <a:pt x="3410098" y="439971"/>
                  </a:lnTo>
                  <a:lnTo>
                    <a:pt x="3413582" y="439586"/>
                  </a:lnTo>
                  <a:lnTo>
                    <a:pt x="3413582" y="439803"/>
                  </a:lnTo>
                  <a:lnTo>
                    <a:pt x="3413582" y="440021"/>
                  </a:lnTo>
                  <a:lnTo>
                    <a:pt x="3413582" y="440238"/>
                  </a:lnTo>
                  <a:lnTo>
                    <a:pt x="3413582" y="440455"/>
                  </a:lnTo>
                  <a:lnTo>
                    <a:pt x="3413582" y="440672"/>
                  </a:lnTo>
                  <a:lnTo>
                    <a:pt x="3413582" y="440889"/>
                  </a:lnTo>
                  <a:lnTo>
                    <a:pt x="3413582" y="441106"/>
                  </a:lnTo>
                  <a:lnTo>
                    <a:pt x="3413582" y="441322"/>
                  </a:lnTo>
                  <a:lnTo>
                    <a:pt x="3413582" y="441538"/>
                  </a:lnTo>
                  <a:lnTo>
                    <a:pt x="3417065" y="441154"/>
                  </a:lnTo>
                  <a:lnTo>
                    <a:pt x="3420548" y="440770"/>
                  </a:lnTo>
                  <a:lnTo>
                    <a:pt x="3424031" y="440386"/>
                  </a:lnTo>
                  <a:lnTo>
                    <a:pt x="3427515" y="440002"/>
                  </a:lnTo>
                  <a:lnTo>
                    <a:pt x="3427515" y="440219"/>
                  </a:lnTo>
                  <a:lnTo>
                    <a:pt x="3427515" y="440435"/>
                  </a:lnTo>
                  <a:lnTo>
                    <a:pt x="3427515" y="440651"/>
                  </a:lnTo>
                  <a:lnTo>
                    <a:pt x="3427515" y="440867"/>
                  </a:lnTo>
                  <a:lnTo>
                    <a:pt x="3427515" y="441083"/>
                  </a:lnTo>
                  <a:lnTo>
                    <a:pt x="3427515" y="441298"/>
                  </a:lnTo>
                  <a:lnTo>
                    <a:pt x="3427515" y="441513"/>
                  </a:lnTo>
                  <a:lnTo>
                    <a:pt x="3427515" y="441728"/>
                  </a:lnTo>
                  <a:lnTo>
                    <a:pt x="3427515" y="441943"/>
                  </a:lnTo>
                  <a:lnTo>
                    <a:pt x="3427515" y="442158"/>
                  </a:lnTo>
                  <a:lnTo>
                    <a:pt x="3427515" y="442372"/>
                  </a:lnTo>
                  <a:lnTo>
                    <a:pt x="3427515" y="442586"/>
                  </a:lnTo>
                  <a:lnTo>
                    <a:pt x="3430998" y="442204"/>
                  </a:lnTo>
                  <a:lnTo>
                    <a:pt x="3434481" y="441823"/>
                  </a:lnTo>
                  <a:lnTo>
                    <a:pt x="3437964" y="441441"/>
                  </a:lnTo>
                  <a:lnTo>
                    <a:pt x="3441447" y="441060"/>
                  </a:lnTo>
                  <a:lnTo>
                    <a:pt x="3441447" y="441275"/>
                  </a:lnTo>
                  <a:lnTo>
                    <a:pt x="3441447" y="441489"/>
                  </a:lnTo>
                  <a:lnTo>
                    <a:pt x="3444931" y="441108"/>
                  </a:lnTo>
                  <a:lnTo>
                    <a:pt x="3448414" y="440727"/>
                  </a:lnTo>
                  <a:lnTo>
                    <a:pt x="3451897" y="440346"/>
                  </a:lnTo>
                  <a:lnTo>
                    <a:pt x="3455380" y="439966"/>
                  </a:lnTo>
                  <a:lnTo>
                    <a:pt x="3455380" y="440181"/>
                  </a:lnTo>
                  <a:lnTo>
                    <a:pt x="3455380" y="440395"/>
                  </a:lnTo>
                  <a:lnTo>
                    <a:pt x="3455380" y="440609"/>
                  </a:lnTo>
                  <a:lnTo>
                    <a:pt x="3455380" y="440824"/>
                  </a:lnTo>
                  <a:lnTo>
                    <a:pt x="3455380" y="441037"/>
                  </a:lnTo>
                  <a:lnTo>
                    <a:pt x="3455380" y="441251"/>
                  </a:lnTo>
                  <a:lnTo>
                    <a:pt x="3458864" y="440872"/>
                  </a:lnTo>
                  <a:lnTo>
                    <a:pt x="3462347" y="440492"/>
                  </a:lnTo>
                  <a:lnTo>
                    <a:pt x="3465830" y="440113"/>
                  </a:lnTo>
                  <a:lnTo>
                    <a:pt x="3469313" y="439733"/>
                  </a:lnTo>
                  <a:lnTo>
                    <a:pt x="3469313" y="439948"/>
                  </a:lnTo>
                  <a:lnTo>
                    <a:pt x="3469313" y="440162"/>
                  </a:lnTo>
                  <a:lnTo>
                    <a:pt x="3469313" y="440375"/>
                  </a:lnTo>
                  <a:lnTo>
                    <a:pt x="3469313" y="440589"/>
                  </a:lnTo>
                  <a:lnTo>
                    <a:pt x="3469313" y="440802"/>
                  </a:lnTo>
                  <a:lnTo>
                    <a:pt x="3469313" y="441015"/>
                  </a:lnTo>
                  <a:lnTo>
                    <a:pt x="3472797" y="440637"/>
                  </a:lnTo>
                  <a:lnTo>
                    <a:pt x="3476280" y="440259"/>
                  </a:lnTo>
                  <a:lnTo>
                    <a:pt x="3479763" y="439881"/>
                  </a:lnTo>
                  <a:lnTo>
                    <a:pt x="3483246" y="439503"/>
                  </a:lnTo>
                  <a:lnTo>
                    <a:pt x="3483246" y="439716"/>
                  </a:lnTo>
                  <a:lnTo>
                    <a:pt x="3483246" y="439930"/>
                  </a:lnTo>
                  <a:lnTo>
                    <a:pt x="3483246" y="440143"/>
                  </a:lnTo>
                  <a:lnTo>
                    <a:pt x="3483246" y="44035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2161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AUC:0.197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AUC:0.196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AUC:0.187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AUC:0.172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AUC:0.177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AUC:0.133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57877" y="1641333"/>
            <a:ext cx="49399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HDL cholesterol 10% and under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78162"/>
              <a:ext cx="3483246" cy="2273904"/>
            </a:xfrm>
            <a:custGeom>
              <a:avLst/>
              <a:gdLst/>
              <a:ahLst/>
              <a:cxnLst/>
              <a:rect l="0" t="0" r="0" b="0"/>
              <a:pathLst>
                <a:path w="3483246" h="2273904">
                  <a:moveTo>
                    <a:pt x="0" y="2273904"/>
                  </a:moveTo>
                  <a:lnTo>
                    <a:pt x="3483" y="825264"/>
                  </a:lnTo>
                  <a:lnTo>
                    <a:pt x="6966" y="227640"/>
                  </a:lnTo>
                  <a:lnTo>
                    <a:pt x="10449" y="0"/>
                  </a:lnTo>
                  <a:lnTo>
                    <a:pt x="13932" y="161407"/>
                  </a:lnTo>
                  <a:lnTo>
                    <a:pt x="17416" y="383605"/>
                  </a:lnTo>
                  <a:lnTo>
                    <a:pt x="20899" y="227640"/>
                  </a:lnTo>
                  <a:lnTo>
                    <a:pt x="24382" y="99492"/>
                  </a:lnTo>
                  <a:lnTo>
                    <a:pt x="27865" y="484530"/>
                  </a:lnTo>
                  <a:lnTo>
                    <a:pt x="31349" y="825264"/>
                  </a:lnTo>
                  <a:lnTo>
                    <a:pt x="34832" y="741103"/>
                  </a:lnTo>
                  <a:lnTo>
                    <a:pt x="38315" y="692226"/>
                  </a:lnTo>
                  <a:lnTo>
                    <a:pt x="41798" y="649048"/>
                  </a:lnTo>
                  <a:lnTo>
                    <a:pt x="45282" y="599572"/>
                  </a:lnTo>
                  <a:lnTo>
                    <a:pt x="48765" y="535072"/>
                  </a:lnTo>
                  <a:lnTo>
                    <a:pt x="52248" y="659274"/>
                  </a:lnTo>
                  <a:lnTo>
                    <a:pt x="55731" y="697754"/>
                  </a:lnTo>
                  <a:lnTo>
                    <a:pt x="59215" y="720356"/>
                  </a:lnTo>
                  <a:lnTo>
                    <a:pt x="62698" y="684567"/>
                  </a:lnTo>
                  <a:lnTo>
                    <a:pt x="66181" y="651118"/>
                  </a:lnTo>
                  <a:lnTo>
                    <a:pt x="69664" y="619788"/>
                  </a:lnTo>
                  <a:lnTo>
                    <a:pt x="73148" y="590380"/>
                  </a:lnTo>
                  <a:lnTo>
                    <a:pt x="76631" y="550762"/>
                  </a:lnTo>
                  <a:lnTo>
                    <a:pt x="80114" y="512054"/>
                  </a:lnTo>
                  <a:lnTo>
                    <a:pt x="83597" y="477401"/>
                  </a:lnTo>
                  <a:lnTo>
                    <a:pt x="87081" y="460986"/>
                  </a:lnTo>
                  <a:lnTo>
                    <a:pt x="90564" y="445565"/>
                  </a:lnTo>
                  <a:lnTo>
                    <a:pt x="94047" y="431050"/>
                  </a:lnTo>
                  <a:lnTo>
                    <a:pt x="97530" y="417364"/>
                  </a:lnTo>
                  <a:lnTo>
                    <a:pt x="101014" y="404438"/>
                  </a:lnTo>
                  <a:lnTo>
                    <a:pt x="104497" y="383605"/>
                  </a:lnTo>
                  <a:lnTo>
                    <a:pt x="107980" y="355302"/>
                  </a:lnTo>
                  <a:lnTo>
                    <a:pt x="111463" y="327987"/>
                  </a:lnTo>
                  <a:lnTo>
                    <a:pt x="114947" y="413512"/>
                  </a:lnTo>
                  <a:lnTo>
                    <a:pt x="118430" y="412974"/>
                  </a:lnTo>
                  <a:lnTo>
                    <a:pt x="121913" y="402353"/>
                  </a:lnTo>
                  <a:lnTo>
                    <a:pt x="125396" y="392211"/>
                  </a:lnTo>
                  <a:lnTo>
                    <a:pt x="128880" y="389196"/>
                  </a:lnTo>
                  <a:lnTo>
                    <a:pt x="132363" y="393262"/>
                  </a:lnTo>
                  <a:lnTo>
                    <a:pt x="135846" y="397103"/>
                  </a:lnTo>
                  <a:lnTo>
                    <a:pt x="139329" y="400738"/>
                  </a:lnTo>
                  <a:lnTo>
                    <a:pt x="142813" y="397558"/>
                  </a:lnTo>
                  <a:lnTo>
                    <a:pt x="146296" y="376720"/>
                  </a:lnTo>
                  <a:lnTo>
                    <a:pt x="149779" y="410557"/>
                  </a:lnTo>
                  <a:lnTo>
                    <a:pt x="153262" y="413512"/>
                  </a:lnTo>
                  <a:lnTo>
                    <a:pt x="156746" y="416327"/>
                  </a:lnTo>
                  <a:lnTo>
                    <a:pt x="160229" y="419012"/>
                  </a:lnTo>
                  <a:lnTo>
                    <a:pt x="163712" y="421575"/>
                  </a:lnTo>
                  <a:lnTo>
                    <a:pt x="167195" y="424024"/>
                  </a:lnTo>
                  <a:lnTo>
                    <a:pt x="170679" y="426368"/>
                  </a:lnTo>
                  <a:lnTo>
                    <a:pt x="174162" y="428612"/>
                  </a:lnTo>
                  <a:lnTo>
                    <a:pt x="177645" y="426564"/>
                  </a:lnTo>
                  <a:lnTo>
                    <a:pt x="181128" y="419271"/>
                  </a:lnTo>
                  <a:lnTo>
                    <a:pt x="184612" y="412199"/>
                  </a:lnTo>
                  <a:lnTo>
                    <a:pt x="188095" y="405338"/>
                  </a:lnTo>
                  <a:lnTo>
                    <a:pt x="191578" y="398678"/>
                  </a:lnTo>
                  <a:lnTo>
                    <a:pt x="195061" y="392211"/>
                  </a:lnTo>
                  <a:lnTo>
                    <a:pt x="198545" y="384454"/>
                  </a:lnTo>
                  <a:lnTo>
                    <a:pt x="202028" y="376584"/>
                  </a:lnTo>
                  <a:lnTo>
                    <a:pt x="205511" y="368918"/>
                  </a:lnTo>
                  <a:lnTo>
                    <a:pt x="208994" y="361449"/>
                  </a:lnTo>
                  <a:lnTo>
                    <a:pt x="212478" y="354168"/>
                  </a:lnTo>
                  <a:lnTo>
                    <a:pt x="215961" y="347070"/>
                  </a:lnTo>
                  <a:lnTo>
                    <a:pt x="219444" y="340146"/>
                  </a:lnTo>
                  <a:lnTo>
                    <a:pt x="222927" y="348102"/>
                  </a:lnTo>
                  <a:lnTo>
                    <a:pt x="226411" y="359359"/>
                  </a:lnTo>
                  <a:lnTo>
                    <a:pt x="229894" y="370150"/>
                  </a:lnTo>
                  <a:lnTo>
                    <a:pt x="233377" y="376699"/>
                  </a:lnTo>
                  <a:lnTo>
                    <a:pt x="236860" y="382969"/>
                  </a:lnTo>
                  <a:lnTo>
                    <a:pt x="240344" y="389019"/>
                  </a:lnTo>
                  <a:lnTo>
                    <a:pt x="243827" y="394858"/>
                  </a:lnTo>
                  <a:lnTo>
                    <a:pt x="247310" y="400499"/>
                  </a:lnTo>
                  <a:lnTo>
                    <a:pt x="250793" y="402073"/>
                  </a:lnTo>
                  <a:lnTo>
                    <a:pt x="254277" y="397087"/>
                  </a:lnTo>
                  <a:lnTo>
                    <a:pt x="257760" y="392211"/>
                  </a:lnTo>
                  <a:lnTo>
                    <a:pt x="261243" y="387440"/>
                  </a:lnTo>
                  <a:lnTo>
                    <a:pt x="264726" y="382771"/>
                  </a:lnTo>
                  <a:lnTo>
                    <a:pt x="268210" y="378201"/>
                  </a:lnTo>
                  <a:lnTo>
                    <a:pt x="271693" y="373727"/>
                  </a:lnTo>
                  <a:lnTo>
                    <a:pt x="275176" y="369346"/>
                  </a:lnTo>
                  <a:lnTo>
                    <a:pt x="278659" y="365055"/>
                  </a:lnTo>
                  <a:lnTo>
                    <a:pt x="282143" y="488823"/>
                  </a:lnTo>
                  <a:lnTo>
                    <a:pt x="285626" y="492546"/>
                  </a:lnTo>
                  <a:lnTo>
                    <a:pt x="289109" y="496165"/>
                  </a:lnTo>
                  <a:lnTo>
                    <a:pt x="292592" y="499683"/>
                  </a:lnTo>
                  <a:lnTo>
                    <a:pt x="296075" y="503104"/>
                  </a:lnTo>
                  <a:lnTo>
                    <a:pt x="299559" y="506434"/>
                  </a:lnTo>
                  <a:lnTo>
                    <a:pt x="303042" y="509675"/>
                  </a:lnTo>
                  <a:lnTo>
                    <a:pt x="306525" y="512830"/>
                  </a:lnTo>
                  <a:lnTo>
                    <a:pt x="310008" y="515904"/>
                  </a:lnTo>
                  <a:lnTo>
                    <a:pt x="313492" y="517756"/>
                  </a:lnTo>
                  <a:lnTo>
                    <a:pt x="316975" y="510590"/>
                  </a:lnTo>
                  <a:lnTo>
                    <a:pt x="320458" y="503524"/>
                  </a:lnTo>
                  <a:lnTo>
                    <a:pt x="323941" y="496554"/>
                  </a:lnTo>
                  <a:lnTo>
                    <a:pt x="327425" y="489680"/>
                  </a:lnTo>
                  <a:lnTo>
                    <a:pt x="330908" y="482898"/>
                  </a:lnTo>
                  <a:lnTo>
                    <a:pt x="334391" y="476208"/>
                  </a:lnTo>
                  <a:lnTo>
                    <a:pt x="337874" y="469607"/>
                  </a:lnTo>
                  <a:lnTo>
                    <a:pt x="341358" y="463093"/>
                  </a:lnTo>
                  <a:lnTo>
                    <a:pt x="344841" y="456665"/>
                  </a:lnTo>
                  <a:lnTo>
                    <a:pt x="348324" y="450322"/>
                  </a:lnTo>
                  <a:lnTo>
                    <a:pt x="351807" y="444061"/>
                  </a:lnTo>
                  <a:lnTo>
                    <a:pt x="355291" y="435799"/>
                  </a:lnTo>
                  <a:lnTo>
                    <a:pt x="358774" y="427332"/>
                  </a:lnTo>
                  <a:lnTo>
                    <a:pt x="362257" y="418951"/>
                  </a:lnTo>
                  <a:lnTo>
                    <a:pt x="365740" y="410656"/>
                  </a:lnTo>
                  <a:lnTo>
                    <a:pt x="369224" y="402445"/>
                  </a:lnTo>
                  <a:lnTo>
                    <a:pt x="372707" y="394316"/>
                  </a:lnTo>
                  <a:lnTo>
                    <a:pt x="376190" y="386270"/>
                  </a:lnTo>
                  <a:lnTo>
                    <a:pt x="379673" y="378303"/>
                  </a:lnTo>
                  <a:lnTo>
                    <a:pt x="383157" y="370416"/>
                  </a:lnTo>
                  <a:lnTo>
                    <a:pt x="386640" y="362978"/>
                  </a:lnTo>
                  <a:lnTo>
                    <a:pt x="390123" y="363467"/>
                  </a:lnTo>
                  <a:lnTo>
                    <a:pt x="393606" y="363946"/>
                  </a:lnTo>
                  <a:lnTo>
                    <a:pt x="397090" y="364417"/>
                  </a:lnTo>
                  <a:lnTo>
                    <a:pt x="400573" y="364879"/>
                  </a:lnTo>
                  <a:lnTo>
                    <a:pt x="404056" y="365334"/>
                  </a:lnTo>
                  <a:lnTo>
                    <a:pt x="407539" y="365780"/>
                  </a:lnTo>
                  <a:lnTo>
                    <a:pt x="411023" y="366219"/>
                  </a:lnTo>
                  <a:lnTo>
                    <a:pt x="414506" y="366650"/>
                  </a:lnTo>
                  <a:lnTo>
                    <a:pt x="417989" y="367073"/>
                  </a:lnTo>
                  <a:lnTo>
                    <a:pt x="421472" y="367490"/>
                  </a:lnTo>
                  <a:lnTo>
                    <a:pt x="424956" y="367899"/>
                  </a:lnTo>
                  <a:lnTo>
                    <a:pt x="428439" y="364580"/>
                  </a:lnTo>
                  <a:lnTo>
                    <a:pt x="431922" y="360427"/>
                  </a:lnTo>
                  <a:lnTo>
                    <a:pt x="435405" y="356323"/>
                  </a:lnTo>
                  <a:lnTo>
                    <a:pt x="438889" y="352266"/>
                  </a:lnTo>
                  <a:lnTo>
                    <a:pt x="442372" y="348257"/>
                  </a:lnTo>
                  <a:lnTo>
                    <a:pt x="445855" y="344294"/>
                  </a:lnTo>
                  <a:lnTo>
                    <a:pt x="449338" y="340376"/>
                  </a:lnTo>
                  <a:lnTo>
                    <a:pt x="452822" y="336503"/>
                  </a:lnTo>
                  <a:lnTo>
                    <a:pt x="456305" y="332674"/>
                  </a:lnTo>
                  <a:lnTo>
                    <a:pt x="459788" y="328888"/>
                  </a:lnTo>
                  <a:lnTo>
                    <a:pt x="463271" y="325145"/>
                  </a:lnTo>
                  <a:lnTo>
                    <a:pt x="466755" y="321443"/>
                  </a:lnTo>
                  <a:lnTo>
                    <a:pt x="470238" y="317783"/>
                  </a:lnTo>
                  <a:lnTo>
                    <a:pt x="473721" y="314163"/>
                  </a:lnTo>
                  <a:lnTo>
                    <a:pt x="477204" y="310582"/>
                  </a:lnTo>
                  <a:lnTo>
                    <a:pt x="480688" y="307041"/>
                  </a:lnTo>
                  <a:lnTo>
                    <a:pt x="484171" y="303538"/>
                  </a:lnTo>
                  <a:lnTo>
                    <a:pt x="487654" y="314214"/>
                  </a:lnTo>
                  <a:lnTo>
                    <a:pt x="491137" y="325275"/>
                  </a:lnTo>
                  <a:lnTo>
                    <a:pt x="494621" y="336058"/>
                  </a:lnTo>
                  <a:lnTo>
                    <a:pt x="498104" y="346574"/>
                  </a:lnTo>
                  <a:lnTo>
                    <a:pt x="501587" y="356833"/>
                  </a:lnTo>
                  <a:lnTo>
                    <a:pt x="505070" y="366844"/>
                  </a:lnTo>
                  <a:lnTo>
                    <a:pt x="508554" y="376617"/>
                  </a:lnTo>
                  <a:lnTo>
                    <a:pt x="512037" y="375528"/>
                  </a:lnTo>
                  <a:lnTo>
                    <a:pt x="515520" y="373685"/>
                  </a:lnTo>
                  <a:lnTo>
                    <a:pt x="519003" y="371863"/>
                  </a:lnTo>
                  <a:lnTo>
                    <a:pt x="522487" y="370062"/>
                  </a:lnTo>
                  <a:lnTo>
                    <a:pt x="525970" y="368281"/>
                  </a:lnTo>
                  <a:lnTo>
                    <a:pt x="529453" y="366520"/>
                  </a:lnTo>
                  <a:lnTo>
                    <a:pt x="532936" y="364780"/>
                  </a:lnTo>
                  <a:lnTo>
                    <a:pt x="536420" y="363058"/>
                  </a:lnTo>
                  <a:lnTo>
                    <a:pt x="539903" y="361356"/>
                  </a:lnTo>
                  <a:lnTo>
                    <a:pt x="543386" y="360034"/>
                  </a:lnTo>
                  <a:lnTo>
                    <a:pt x="546869" y="361907"/>
                  </a:lnTo>
                  <a:lnTo>
                    <a:pt x="550353" y="363753"/>
                  </a:lnTo>
                  <a:lnTo>
                    <a:pt x="553836" y="365573"/>
                  </a:lnTo>
                  <a:lnTo>
                    <a:pt x="557319" y="367366"/>
                  </a:lnTo>
                  <a:lnTo>
                    <a:pt x="560802" y="369134"/>
                  </a:lnTo>
                  <a:lnTo>
                    <a:pt x="564286" y="370877"/>
                  </a:lnTo>
                  <a:lnTo>
                    <a:pt x="567769" y="372595"/>
                  </a:lnTo>
                  <a:lnTo>
                    <a:pt x="571252" y="374289"/>
                  </a:lnTo>
                  <a:lnTo>
                    <a:pt x="574735" y="375960"/>
                  </a:lnTo>
                  <a:lnTo>
                    <a:pt x="578218" y="377608"/>
                  </a:lnTo>
                  <a:lnTo>
                    <a:pt x="581702" y="379233"/>
                  </a:lnTo>
                  <a:lnTo>
                    <a:pt x="585185" y="380836"/>
                  </a:lnTo>
                  <a:lnTo>
                    <a:pt x="588668" y="382418"/>
                  </a:lnTo>
                  <a:lnTo>
                    <a:pt x="592151" y="383978"/>
                  </a:lnTo>
                  <a:lnTo>
                    <a:pt x="595635" y="385518"/>
                  </a:lnTo>
                  <a:lnTo>
                    <a:pt x="599118" y="387037"/>
                  </a:lnTo>
                  <a:lnTo>
                    <a:pt x="602601" y="388536"/>
                  </a:lnTo>
                  <a:lnTo>
                    <a:pt x="606084" y="390016"/>
                  </a:lnTo>
                  <a:lnTo>
                    <a:pt x="609568" y="391476"/>
                  </a:lnTo>
                  <a:lnTo>
                    <a:pt x="613051" y="392918"/>
                  </a:lnTo>
                  <a:lnTo>
                    <a:pt x="616534" y="394341"/>
                  </a:lnTo>
                  <a:lnTo>
                    <a:pt x="620017" y="395746"/>
                  </a:lnTo>
                  <a:lnTo>
                    <a:pt x="623501" y="397133"/>
                  </a:lnTo>
                  <a:lnTo>
                    <a:pt x="626984" y="398503"/>
                  </a:lnTo>
                  <a:lnTo>
                    <a:pt x="630467" y="399856"/>
                  </a:lnTo>
                  <a:lnTo>
                    <a:pt x="633950" y="401192"/>
                  </a:lnTo>
                  <a:lnTo>
                    <a:pt x="637434" y="402511"/>
                  </a:lnTo>
                  <a:lnTo>
                    <a:pt x="640917" y="403795"/>
                  </a:lnTo>
                  <a:lnTo>
                    <a:pt x="644400" y="403334"/>
                  </a:lnTo>
                  <a:lnTo>
                    <a:pt x="647883" y="402879"/>
                  </a:lnTo>
                  <a:lnTo>
                    <a:pt x="651367" y="402428"/>
                  </a:lnTo>
                  <a:lnTo>
                    <a:pt x="654850" y="401981"/>
                  </a:lnTo>
                  <a:lnTo>
                    <a:pt x="658333" y="401539"/>
                  </a:lnTo>
                  <a:lnTo>
                    <a:pt x="661816" y="401102"/>
                  </a:lnTo>
                  <a:lnTo>
                    <a:pt x="665300" y="400669"/>
                  </a:lnTo>
                  <a:lnTo>
                    <a:pt x="668783" y="400240"/>
                  </a:lnTo>
                  <a:lnTo>
                    <a:pt x="672266" y="399815"/>
                  </a:lnTo>
                  <a:lnTo>
                    <a:pt x="675749" y="399395"/>
                  </a:lnTo>
                  <a:lnTo>
                    <a:pt x="679233" y="398979"/>
                  </a:lnTo>
                  <a:lnTo>
                    <a:pt x="682716" y="398567"/>
                  </a:lnTo>
                  <a:lnTo>
                    <a:pt x="686199" y="398370"/>
                  </a:lnTo>
                  <a:lnTo>
                    <a:pt x="689682" y="398531"/>
                  </a:lnTo>
                  <a:lnTo>
                    <a:pt x="693166" y="398691"/>
                  </a:lnTo>
                  <a:lnTo>
                    <a:pt x="696649" y="398850"/>
                  </a:lnTo>
                  <a:lnTo>
                    <a:pt x="700132" y="399006"/>
                  </a:lnTo>
                  <a:lnTo>
                    <a:pt x="703615" y="399162"/>
                  </a:lnTo>
                  <a:lnTo>
                    <a:pt x="707099" y="399315"/>
                  </a:lnTo>
                  <a:lnTo>
                    <a:pt x="710582" y="399467"/>
                  </a:lnTo>
                  <a:lnTo>
                    <a:pt x="714065" y="399618"/>
                  </a:lnTo>
                  <a:lnTo>
                    <a:pt x="717548" y="399767"/>
                  </a:lnTo>
                  <a:lnTo>
                    <a:pt x="721032" y="399914"/>
                  </a:lnTo>
                  <a:lnTo>
                    <a:pt x="724515" y="400061"/>
                  </a:lnTo>
                  <a:lnTo>
                    <a:pt x="727998" y="400205"/>
                  </a:lnTo>
                  <a:lnTo>
                    <a:pt x="731481" y="399423"/>
                  </a:lnTo>
                  <a:lnTo>
                    <a:pt x="734965" y="398308"/>
                  </a:lnTo>
                  <a:lnTo>
                    <a:pt x="738448" y="397201"/>
                  </a:lnTo>
                  <a:lnTo>
                    <a:pt x="741931" y="396104"/>
                  </a:lnTo>
                  <a:lnTo>
                    <a:pt x="745414" y="395015"/>
                  </a:lnTo>
                  <a:lnTo>
                    <a:pt x="748898" y="393936"/>
                  </a:lnTo>
                  <a:lnTo>
                    <a:pt x="752381" y="392865"/>
                  </a:lnTo>
                  <a:lnTo>
                    <a:pt x="755864" y="391803"/>
                  </a:lnTo>
                  <a:lnTo>
                    <a:pt x="759347" y="390749"/>
                  </a:lnTo>
                  <a:lnTo>
                    <a:pt x="762831" y="389704"/>
                  </a:lnTo>
                  <a:lnTo>
                    <a:pt x="766314" y="388667"/>
                  </a:lnTo>
                  <a:lnTo>
                    <a:pt x="769797" y="390775"/>
                  </a:lnTo>
                  <a:lnTo>
                    <a:pt x="773280" y="396036"/>
                  </a:lnTo>
                  <a:lnTo>
                    <a:pt x="776764" y="401220"/>
                  </a:lnTo>
                  <a:lnTo>
                    <a:pt x="780247" y="406330"/>
                  </a:lnTo>
                  <a:lnTo>
                    <a:pt x="783730" y="411367"/>
                  </a:lnTo>
                  <a:lnTo>
                    <a:pt x="787213" y="416332"/>
                  </a:lnTo>
                  <a:lnTo>
                    <a:pt x="790697" y="421228"/>
                  </a:lnTo>
                  <a:lnTo>
                    <a:pt x="794180" y="426056"/>
                  </a:lnTo>
                  <a:lnTo>
                    <a:pt x="797663" y="430816"/>
                  </a:lnTo>
                  <a:lnTo>
                    <a:pt x="801146" y="435511"/>
                  </a:lnTo>
                  <a:lnTo>
                    <a:pt x="804630" y="438293"/>
                  </a:lnTo>
                  <a:lnTo>
                    <a:pt x="808113" y="440108"/>
                  </a:lnTo>
                  <a:lnTo>
                    <a:pt x="811596" y="441904"/>
                  </a:lnTo>
                  <a:lnTo>
                    <a:pt x="815079" y="443681"/>
                  </a:lnTo>
                  <a:lnTo>
                    <a:pt x="818563" y="445440"/>
                  </a:lnTo>
                  <a:lnTo>
                    <a:pt x="822046" y="447180"/>
                  </a:lnTo>
                  <a:lnTo>
                    <a:pt x="825529" y="448902"/>
                  </a:lnTo>
                  <a:lnTo>
                    <a:pt x="829012" y="450607"/>
                  </a:lnTo>
                  <a:lnTo>
                    <a:pt x="832496" y="452294"/>
                  </a:lnTo>
                  <a:lnTo>
                    <a:pt x="835979" y="453965"/>
                  </a:lnTo>
                  <a:lnTo>
                    <a:pt x="839462" y="455618"/>
                  </a:lnTo>
                  <a:lnTo>
                    <a:pt x="842945" y="457255"/>
                  </a:lnTo>
                  <a:lnTo>
                    <a:pt x="846429" y="458875"/>
                  </a:lnTo>
                  <a:lnTo>
                    <a:pt x="849912" y="460479"/>
                  </a:lnTo>
                  <a:lnTo>
                    <a:pt x="853395" y="462067"/>
                  </a:lnTo>
                  <a:lnTo>
                    <a:pt x="856878" y="463640"/>
                  </a:lnTo>
                  <a:lnTo>
                    <a:pt x="860361" y="465197"/>
                  </a:lnTo>
                  <a:lnTo>
                    <a:pt x="863845" y="464818"/>
                  </a:lnTo>
                  <a:lnTo>
                    <a:pt x="867328" y="463989"/>
                  </a:lnTo>
                  <a:lnTo>
                    <a:pt x="870811" y="463166"/>
                  </a:lnTo>
                  <a:lnTo>
                    <a:pt x="874294" y="462349"/>
                  </a:lnTo>
                  <a:lnTo>
                    <a:pt x="877778" y="461538"/>
                  </a:lnTo>
                  <a:lnTo>
                    <a:pt x="881261" y="460732"/>
                  </a:lnTo>
                  <a:lnTo>
                    <a:pt x="884744" y="459932"/>
                  </a:lnTo>
                  <a:lnTo>
                    <a:pt x="888227" y="459138"/>
                  </a:lnTo>
                  <a:lnTo>
                    <a:pt x="891711" y="458349"/>
                  </a:lnTo>
                  <a:lnTo>
                    <a:pt x="895194" y="457565"/>
                  </a:lnTo>
                  <a:lnTo>
                    <a:pt x="898677" y="456787"/>
                  </a:lnTo>
                  <a:lnTo>
                    <a:pt x="902160" y="456015"/>
                  </a:lnTo>
                  <a:lnTo>
                    <a:pt x="905644" y="455247"/>
                  </a:lnTo>
                  <a:lnTo>
                    <a:pt x="909127" y="454485"/>
                  </a:lnTo>
                  <a:lnTo>
                    <a:pt x="912610" y="453728"/>
                  </a:lnTo>
                  <a:lnTo>
                    <a:pt x="916093" y="452976"/>
                  </a:lnTo>
                  <a:lnTo>
                    <a:pt x="919577" y="452229"/>
                  </a:lnTo>
                  <a:lnTo>
                    <a:pt x="923060" y="451488"/>
                  </a:lnTo>
                  <a:lnTo>
                    <a:pt x="926543" y="450751"/>
                  </a:lnTo>
                  <a:lnTo>
                    <a:pt x="930026" y="450019"/>
                  </a:lnTo>
                  <a:lnTo>
                    <a:pt x="933510" y="449292"/>
                  </a:lnTo>
                  <a:lnTo>
                    <a:pt x="936993" y="448570"/>
                  </a:lnTo>
                  <a:lnTo>
                    <a:pt x="940476" y="447853"/>
                  </a:lnTo>
                  <a:lnTo>
                    <a:pt x="943959" y="447140"/>
                  </a:lnTo>
                  <a:lnTo>
                    <a:pt x="947443" y="447727"/>
                  </a:lnTo>
                  <a:lnTo>
                    <a:pt x="950926" y="448402"/>
                  </a:lnTo>
                  <a:lnTo>
                    <a:pt x="954409" y="449072"/>
                  </a:lnTo>
                  <a:lnTo>
                    <a:pt x="957892" y="449736"/>
                  </a:lnTo>
                  <a:lnTo>
                    <a:pt x="961376" y="450396"/>
                  </a:lnTo>
                  <a:lnTo>
                    <a:pt x="964859" y="451050"/>
                  </a:lnTo>
                  <a:lnTo>
                    <a:pt x="968342" y="451698"/>
                  </a:lnTo>
                  <a:lnTo>
                    <a:pt x="971825" y="452342"/>
                  </a:lnTo>
                  <a:lnTo>
                    <a:pt x="975309" y="452980"/>
                  </a:lnTo>
                  <a:lnTo>
                    <a:pt x="978792" y="453614"/>
                  </a:lnTo>
                  <a:lnTo>
                    <a:pt x="982275" y="454243"/>
                  </a:lnTo>
                  <a:lnTo>
                    <a:pt x="985758" y="454867"/>
                  </a:lnTo>
                  <a:lnTo>
                    <a:pt x="989242" y="455485"/>
                  </a:lnTo>
                  <a:lnTo>
                    <a:pt x="992725" y="456100"/>
                  </a:lnTo>
                  <a:lnTo>
                    <a:pt x="996208" y="456783"/>
                  </a:lnTo>
                  <a:lnTo>
                    <a:pt x="999691" y="457470"/>
                  </a:lnTo>
                  <a:lnTo>
                    <a:pt x="1003175" y="458152"/>
                  </a:lnTo>
                  <a:lnTo>
                    <a:pt x="1006658" y="458828"/>
                  </a:lnTo>
                  <a:lnTo>
                    <a:pt x="1010141" y="459500"/>
                  </a:lnTo>
                  <a:lnTo>
                    <a:pt x="1013624" y="460166"/>
                  </a:lnTo>
                  <a:lnTo>
                    <a:pt x="1017108" y="460827"/>
                  </a:lnTo>
                  <a:lnTo>
                    <a:pt x="1020591" y="461483"/>
                  </a:lnTo>
                  <a:lnTo>
                    <a:pt x="1024074" y="462135"/>
                  </a:lnTo>
                  <a:lnTo>
                    <a:pt x="1027557" y="462781"/>
                  </a:lnTo>
                  <a:lnTo>
                    <a:pt x="1031041" y="463423"/>
                  </a:lnTo>
                  <a:lnTo>
                    <a:pt x="1034524" y="463998"/>
                  </a:lnTo>
                  <a:lnTo>
                    <a:pt x="1038007" y="464537"/>
                  </a:lnTo>
                  <a:lnTo>
                    <a:pt x="1041490" y="465071"/>
                  </a:lnTo>
                  <a:lnTo>
                    <a:pt x="1044974" y="465602"/>
                  </a:lnTo>
                  <a:lnTo>
                    <a:pt x="1048457" y="466129"/>
                  </a:lnTo>
                  <a:lnTo>
                    <a:pt x="1051940" y="466652"/>
                  </a:lnTo>
                  <a:lnTo>
                    <a:pt x="1055423" y="467171"/>
                  </a:lnTo>
                  <a:lnTo>
                    <a:pt x="1058907" y="467687"/>
                  </a:lnTo>
                  <a:lnTo>
                    <a:pt x="1062390" y="468199"/>
                  </a:lnTo>
                  <a:lnTo>
                    <a:pt x="1065873" y="468707"/>
                  </a:lnTo>
                  <a:lnTo>
                    <a:pt x="1069356" y="469212"/>
                  </a:lnTo>
                  <a:lnTo>
                    <a:pt x="1072840" y="469713"/>
                  </a:lnTo>
                  <a:lnTo>
                    <a:pt x="1076323" y="470211"/>
                  </a:lnTo>
                  <a:lnTo>
                    <a:pt x="1079806" y="470705"/>
                  </a:lnTo>
                  <a:lnTo>
                    <a:pt x="1083289" y="471196"/>
                  </a:lnTo>
                  <a:lnTo>
                    <a:pt x="1086773" y="471683"/>
                  </a:lnTo>
                  <a:lnTo>
                    <a:pt x="1090256" y="472167"/>
                  </a:lnTo>
                  <a:lnTo>
                    <a:pt x="1093739" y="472647"/>
                  </a:lnTo>
                  <a:lnTo>
                    <a:pt x="1097222" y="473125"/>
                  </a:lnTo>
                  <a:lnTo>
                    <a:pt x="1100706" y="473599"/>
                  </a:lnTo>
                  <a:lnTo>
                    <a:pt x="1104189" y="474070"/>
                  </a:lnTo>
                  <a:lnTo>
                    <a:pt x="1107672" y="474537"/>
                  </a:lnTo>
                  <a:lnTo>
                    <a:pt x="1111155" y="475002"/>
                  </a:lnTo>
                  <a:lnTo>
                    <a:pt x="1114639" y="475463"/>
                  </a:lnTo>
                  <a:lnTo>
                    <a:pt x="1118122" y="475921"/>
                  </a:lnTo>
                  <a:lnTo>
                    <a:pt x="1121605" y="476376"/>
                  </a:lnTo>
                  <a:lnTo>
                    <a:pt x="1125088" y="476828"/>
                  </a:lnTo>
                  <a:lnTo>
                    <a:pt x="1128572" y="477277"/>
                  </a:lnTo>
                  <a:lnTo>
                    <a:pt x="1132055" y="477723"/>
                  </a:lnTo>
                  <a:lnTo>
                    <a:pt x="1135538" y="478003"/>
                  </a:lnTo>
                  <a:lnTo>
                    <a:pt x="1139021" y="477412"/>
                  </a:lnTo>
                  <a:lnTo>
                    <a:pt x="1142505" y="476824"/>
                  </a:lnTo>
                  <a:lnTo>
                    <a:pt x="1145988" y="476239"/>
                  </a:lnTo>
                  <a:lnTo>
                    <a:pt x="1149471" y="475657"/>
                  </a:lnTo>
                  <a:lnTo>
                    <a:pt x="1152954" y="475078"/>
                  </a:lnTo>
                  <a:lnTo>
                    <a:pt x="1156437" y="474503"/>
                  </a:lnTo>
                  <a:lnTo>
                    <a:pt x="1159921" y="473930"/>
                  </a:lnTo>
                  <a:lnTo>
                    <a:pt x="1163404" y="473361"/>
                  </a:lnTo>
                  <a:lnTo>
                    <a:pt x="1166887" y="472795"/>
                  </a:lnTo>
                  <a:lnTo>
                    <a:pt x="1170370" y="472231"/>
                  </a:lnTo>
                  <a:lnTo>
                    <a:pt x="1173854" y="471671"/>
                  </a:lnTo>
                  <a:lnTo>
                    <a:pt x="1177337" y="471114"/>
                  </a:lnTo>
                  <a:lnTo>
                    <a:pt x="1180820" y="470559"/>
                  </a:lnTo>
                  <a:lnTo>
                    <a:pt x="1184303" y="470008"/>
                  </a:lnTo>
                  <a:lnTo>
                    <a:pt x="1187787" y="469459"/>
                  </a:lnTo>
                  <a:lnTo>
                    <a:pt x="1191270" y="468913"/>
                  </a:lnTo>
                  <a:lnTo>
                    <a:pt x="1194753" y="468370"/>
                  </a:lnTo>
                  <a:lnTo>
                    <a:pt x="1198236" y="467830"/>
                  </a:lnTo>
                  <a:lnTo>
                    <a:pt x="1201720" y="467293"/>
                  </a:lnTo>
                  <a:lnTo>
                    <a:pt x="1205203" y="466759"/>
                  </a:lnTo>
                  <a:lnTo>
                    <a:pt x="1208686" y="466227"/>
                  </a:lnTo>
                  <a:lnTo>
                    <a:pt x="1212169" y="465698"/>
                  </a:lnTo>
                  <a:lnTo>
                    <a:pt x="1215653" y="465172"/>
                  </a:lnTo>
                  <a:lnTo>
                    <a:pt x="1219136" y="464648"/>
                  </a:lnTo>
                  <a:lnTo>
                    <a:pt x="1222619" y="464128"/>
                  </a:lnTo>
                  <a:lnTo>
                    <a:pt x="1226102" y="463609"/>
                  </a:lnTo>
                  <a:lnTo>
                    <a:pt x="1229586" y="463094"/>
                  </a:lnTo>
                  <a:lnTo>
                    <a:pt x="1233069" y="462581"/>
                  </a:lnTo>
                  <a:lnTo>
                    <a:pt x="1236552" y="462071"/>
                  </a:lnTo>
                  <a:lnTo>
                    <a:pt x="1240035" y="461563"/>
                  </a:lnTo>
                  <a:lnTo>
                    <a:pt x="1243519" y="461058"/>
                  </a:lnTo>
                  <a:lnTo>
                    <a:pt x="1247002" y="460555"/>
                  </a:lnTo>
                  <a:lnTo>
                    <a:pt x="1250485" y="460055"/>
                  </a:lnTo>
                  <a:lnTo>
                    <a:pt x="1253968" y="459558"/>
                  </a:lnTo>
                  <a:lnTo>
                    <a:pt x="1257452" y="459063"/>
                  </a:lnTo>
                  <a:lnTo>
                    <a:pt x="1260935" y="458570"/>
                  </a:lnTo>
                  <a:lnTo>
                    <a:pt x="1264418" y="459364"/>
                  </a:lnTo>
                  <a:lnTo>
                    <a:pt x="1267901" y="460869"/>
                  </a:lnTo>
                  <a:lnTo>
                    <a:pt x="1271385" y="462365"/>
                  </a:lnTo>
                  <a:lnTo>
                    <a:pt x="1274868" y="463849"/>
                  </a:lnTo>
                  <a:lnTo>
                    <a:pt x="1278351" y="465323"/>
                  </a:lnTo>
                  <a:lnTo>
                    <a:pt x="1281834" y="466787"/>
                  </a:lnTo>
                  <a:lnTo>
                    <a:pt x="1285318" y="468240"/>
                  </a:lnTo>
                  <a:lnTo>
                    <a:pt x="1288801" y="469683"/>
                  </a:lnTo>
                  <a:lnTo>
                    <a:pt x="1292284" y="471117"/>
                  </a:lnTo>
                  <a:lnTo>
                    <a:pt x="1295767" y="472540"/>
                  </a:lnTo>
                  <a:lnTo>
                    <a:pt x="1299251" y="473953"/>
                  </a:lnTo>
                  <a:lnTo>
                    <a:pt x="1302734" y="475970"/>
                  </a:lnTo>
                  <a:lnTo>
                    <a:pt x="1306217" y="478870"/>
                  </a:lnTo>
                  <a:lnTo>
                    <a:pt x="1309700" y="481746"/>
                  </a:lnTo>
                  <a:lnTo>
                    <a:pt x="1313184" y="484597"/>
                  </a:lnTo>
                  <a:lnTo>
                    <a:pt x="1316667" y="487423"/>
                  </a:lnTo>
                  <a:lnTo>
                    <a:pt x="1320150" y="490227"/>
                  </a:lnTo>
                  <a:lnTo>
                    <a:pt x="1323633" y="493006"/>
                  </a:lnTo>
                  <a:lnTo>
                    <a:pt x="1327117" y="495763"/>
                  </a:lnTo>
                  <a:lnTo>
                    <a:pt x="1330600" y="498496"/>
                  </a:lnTo>
                  <a:lnTo>
                    <a:pt x="1334083" y="501207"/>
                  </a:lnTo>
                  <a:lnTo>
                    <a:pt x="1337566" y="503896"/>
                  </a:lnTo>
                  <a:lnTo>
                    <a:pt x="1341050" y="506563"/>
                  </a:lnTo>
                  <a:lnTo>
                    <a:pt x="1344533" y="509208"/>
                  </a:lnTo>
                  <a:lnTo>
                    <a:pt x="1348016" y="510021"/>
                  </a:lnTo>
                  <a:lnTo>
                    <a:pt x="1351499" y="510270"/>
                  </a:lnTo>
                  <a:lnTo>
                    <a:pt x="1354983" y="510519"/>
                  </a:lnTo>
                  <a:lnTo>
                    <a:pt x="1358466" y="510766"/>
                  </a:lnTo>
                  <a:lnTo>
                    <a:pt x="1361949" y="511012"/>
                  </a:lnTo>
                  <a:lnTo>
                    <a:pt x="1365432" y="511257"/>
                  </a:lnTo>
                  <a:lnTo>
                    <a:pt x="1368916" y="511500"/>
                  </a:lnTo>
                  <a:lnTo>
                    <a:pt x="1372399" y="511742"/>
                  </a:lnTo>
                  <a:lnTo>
                    <a:pt x="1375882" y="511982"/>
                  </a:lnTo>
                  <a:lnTo>
                    <a:pt x="1375882" y="511982"/>
                  </a:lnTo>
                  <a:lnTo>
                    <a:pt x="1379365" y="512222"/>
                  </a:lnTo>
                  <a:lnTo>
                    <a:pt x="1382849" y="512460"/>
                  </a:lnTo>
                  <a:lnTo>
                    <a:pt x="1386332" y="512697"/>
                  </a:lnTo>
                  <a:lnTo>
                    <a:pt x="1389815" y="512932"/>
                  </a:lnTo>
                  <a:lnTo>
                    <a:pt x="1393298" y="513167"/>
                  </a:lnTo>
                  <a:lnTo>
                    <a:pt x="1396782" y="513400"/>
                  </a:lnTo>
                  <a:lnTo>
                    <a:pt x="1400265" y="513632"/>
                  </a:lnTo>
                  <a:lnTo>
                    <a:pt x="1403748" y="513862"/>
                  </a:lnTo>
                  <a:lnTo>
                    <a:pt x="1407231" y="514801"/>
                  </a:lnTo>
                  <a:lnTo>
                    <a:pt x="1410715" y="515804"/>
                  </a:lnTo>
                  <a:lnTo>
                    <a:pt x="1414198" y="516800"/>
                  </a:lnTo>
                  <a:lnTo>
                    <a:pt x="1417681" y="517791"/>
                  </a:lnTo>
                  <a:lnTo>
                    <a:pt x="1421164" y="518776"/>
                  </a:lnTo>
                  <a:lnTo>
                    <a:pt x="1424648" y="519754"/>
                  </a:lnTo>
                  <a:lnTo>
                    <a:pt x="1428131" y="520727"/>
                  </a:lnTo>
                  <a:lnTo>
                    <a:pt x="1431614" y="521694"/>
                  </a:lnTo>
                  <a:lnTo>
                    <a:pt x="1435097" y="522655"/>
                  </a:lnTo>
                  <a:lnTo>
                    <a:pt x="1438580" y="523611"/>
                  </a:lnTo>
                  <a:lnTo>
                    <a:pt x="1442064" y="524561"/>
                  </a:lnTo>
                  <a:lnTo>
                    <a:pt x="1445547" y="525505"/>
                  </a:lnTo>
                  <a:lnTo>
                    <a:pt x="1449030" y="526444"/>
                  </a:lnTo>
                  <a:lnTo>
                    <a:pt x="1452513" y="527377"/>
                  </a:lnTo>
                  <a:lnTo>
                    <a:pt x="1455997" y="528305"/>
                  </a:lnTo>
                  <a:lnTo>
                    <a:pt x="1459480" y="529228"/>
                  </a:lnTo>
                  <a:lnTo>
                    <a:pt x="1462963" y="530145"/>
                  </a:lnTo>
                  <a:lnTo>
                    <a:pt x="1466446" y="531057"/>
                  </a:lnTo>
                  <a:lnTo>
                    <a:pt x="1469930" y="531963"/>
                  </a:lnTo>
                  <a:lnTo>
                    <a:pt x="1473413" y="532864"/>
                  </a:lnTo>
                  <a:lnTo>
                    <a:pt x="1476896" y="533760"/>
                  </a:lnTo>
                  <a:lnTo>
                    <a:pt x="1480379" y="534651"/>
                  </a:lnTo>
                  <a:lnTo>
                    <a:pt x="1483863" y="535742"/>
                  </a:lnTo>
                  <a:lnTo>
                    <a:pt x="1487346" y="537087"/>
                  </a:lnTo>
                  <a:lnTo>
                    <a:pt x="1490829" y="538424"/>
                  </a:lnTo>
                  <a:lnTo>
                    <a:pt x="1494312" y="539752"/>
                  </a:lnTo>
                  <a:lnTo>
                    <a:pt x="1497796" y="541072"/>
                  </a:lnTo>
                  <a:lnTo>
                    <a:pt x="1501279" y="542384"/>
                  </a:lnTo>
                  <a:lnTo>
                    <a:pt x="1504762" y="543688"/>
                  </a:lnTo>
                  <a:lnTo>
                    <a:pt x="1508245" y="544984"/>
                  </a:lnTo>
                  <a:lnTo>
                    <a:pt x="1511729" y="546273"/>
                  </a:lnTo>
                  <a:lnTo>
                    <a:pt x="1515212" y="547553"/>
                  </a:lnTo>
                  <a:lnTo>
                    <a:pt x="1518695" y="548826"/>
                  </a:lnTo>
                  <a:lnTo>
                    <a:pt x="1522178" y="550091"/>
                  </a:lnTo>
                  <a:lnTo>
                    <a:pt x="1525662" y="551348"/>
                  </a:lnTo>
                  <a:lnTo>
                    <a:pt x="1529145" y="552598"/>
                  </a:lnTo>
                  <a:lnTo>
                    <a:pt x="1532628" y="553840"/>
                  </a:lnTo>
                  <a:lnTo>
                    <a:pt x="1536111" y="555075"/>
                  </a:lnTo>
                  <a:lnTo>
                    <a:pt x="1539595" y="556302"/>
                  </a:lnTo>
                  <a:lnTo>
                    <a:pt x="1543078" y="557522"/>
                  </a:lnTo>
                  <a:lnTo>
                    <a:pt x="1546561" y="558736"/>
                  </a:lnTo>
                  <a:lnTo>
                    <a:pt x="1550044" y="559941"/>
                  </a:lnTo>
                  <a:lnTo>
                    <a:pt x="1553528" y="561140"/>
                  </a:lnTo>
                  <a:lnTo>
                    <a:pt x="1557011" y="562242"/>
                  </a:lnTo>
                  <a:lnTo>
                    <a:pt x="1560494" y="563187"/>
                  </a:lnTo>
                  <a:lnTo>
                    <a:pt x="1563977" y="564127"/>
                  </a:lnTo>
                  <a:lnTo>
                    <a:pt x="1567461" y="565061"/>
                  </a:lnTo>
                  <a:lnTo>
                    <a:pt x="1570944" y="565990"/>
                  </a:lnTo>
                  <a:lnTo>
                    <a:pt x="1574427" y="566914"/>
                  </a:lnTo>
                  <a:lnTo>
                    <a:pt x="1577910" y="567833"/>
                  </a:lnTo>
                  <a:lnTo>
                    <a:pt x="1581394" y="568747"/>
                  </a:lnTo>
                  <a:lnTo>
                    <a:pt x="1584877" y="569656"/>
                  </a:lnTo>
                  <a:lnTo>
                    <a:pt x="1588360" y="570560"/>
                  </a:lnTo>
                  <a:lnTo>
                    <a:pt x="1591843" y="571459"/>
                  </a:lnTo>
                  <a:lnTo>
                    <a:pt x="1595327" y="572353"/>
                  </a:lnTo>
                  <a:lnTo>
                    <a:pt x="1598810" y="573242"/>
                  </a:lnTo>
                  <a:lnTo>
                    <a:pt x="1602293" y="574127"/>
                  </a:lnTo>
                  <a:lnTo>
                    <a:pt x="1605776" y="575006"/>
                  </a:lnTo>
                  <a:lnTo>
                    <a:pt x="1609260" y="575881"/>
                  </a:lnTo>
                  <a:lnTo>
                    <a:pt x="1612743" y="576752"/>
                  </a:lnTo>
                  <a:lnTo>
                    <a:pt x="1616226" y="577618"/>
                  </a:lnTo>
                  <a:lnTo>
                    <a:pt x="1619709" y="579169"/>
                  </a:lnTo>
                  <a:lnTo>
                    <a:pt x="1623193" y="586120"/>
                  </a:lnTo>
                  <a:lnTo>
                    <a:pt x="1626676" y="592985"/>
                  </a:lnTo>
                  <a:lnTo>
                    <a:pt x="1630159" y="599765"/>
                  </a:lnTo>
                  <a:lnTo>
                    <a:pt x="1633642" y="606463"/>
                  </a:lnTo>
                  <a:lnTo>
                    <a:pt x="1637126" y="613079"/>
                  </a:lnTo>
                  <a:lnTo>
                    <a:pt x="1640609" y="619614"/>
                  </a:lnTo>
                  <a:lnTo>
                    <a:pt x="1644092" y="626071"/>
                  </a:lnTo>
                  <a:lnTo>
                    <a:pt x="1647575" y="632451"/>
                  </a:lnTo>
                  <a:lnTo>
                    <a:pt x="1651059" y="636229"/>
                  </a:lnTo>
                  <a:lnTo>
                    <a:pt x="1654542" y="638819"/>
                  </a:lnTo>
                  <a:lnTo>
                    <a:pt x="1658025" y="641390"/>
                  </a:lnTo>
                  <a:lnTo>
                    <a:pt x="1661508" y="643942"/>
                  </a:lnTo>
                  <a:lnTo>
                    <a:pt x="1664992" y="646476"/>
                  </a:lnTo>
                  <a:lnTo>
                    <a:pt x="1668475" y="648991"/>
                  </a:lnTo>
                  <a:lnTo>
                    <a:pt x="1671958" y="651488"/>
                  </a:lnTo>
                  <a:lnTo>
                    <a:pt x="1675441" y="653967"/>
                  </a:lnTo>
                  <a:lnTo>
                    <a:pt x="1678925" y="656428"/>
                  </a:lnTo>
                  <a:lnTo>
                    <a:pt x="1682408" y="658872"/>
                  </a:lnTo>
                  <a:lnTo>
                    <a:pt x="1685891" y="661298"/>
                  </a:lnTo>
                  <a:lnTo>
                    <a:pt x="1689374" y="663707"/>
                  </a:lnTo>
                  <a:lnTo>
                    <a:pt x="1692858" y="666099"/>
                  </a:lnTo>
                  <a:lnTo>
                    <a:pt x="1696341" y="668474"/>
                  </a:lnTo>
                  <a:lnTo>
                    <a:pt x="1699824" y="670832"/>
                  </a:lnTo>
                  <a:lnTo>
                    <a:pt x="1703307" y="672998"/>
                  </a:lnTo>
                  <a:lnTo>
                    <a:pt x="1706791" y="674580"/>
                  </a:lnTo>
                  <a:lnTo>
                    <a:pt x="1710274" y="676153"/>
                  </a:lnTo>
                  <a:lnTo>
                    <a:pt x="1713757" y="677717"/>
                  </a:lnTo>
                  <a:lnTo>
                    <a:pt x="1717240" y="679271"/>
                  </a:lnTo>
                  <a:lnTo>
                    <a:pt x="1720723" y="680816"/>
                  </a:lnTo>
                  <a:lnTo>
                    <a:pt x="1724207" y="682351"/>
                  </a:lnTo>
                  <a:lnTo>
                    <a:pt x="1727690" y="683878"/>
                  </a:lnTo>
                  <a:lnTo>
                    <a:pt x="1731173" y="685395"/>
                  </a:lnTo>
                  <a:lnTo>
                    <a:pt x="1734656" y="686904"/>
                  </a:lnTo>
                  <a:lnTo>
                    <a:pt x="1738140" y="688403"/>
                  </a:lnTo>
                  <a:lnTo>
                    <a:pt x="1741623" y="689894"/>
                  </a:lnTo>
                  <a:lnTo>
                    <a:pt x="1745106" y="691376"/>
                  </a:lnTo>
                  <a:lnTo>
                    <a:pt x="1748589" y="692850"/>
                  </a:lnTo>
                  <a:lnTo>
                    <a:pt x="1752073" y="694315"/>
                  </a:lnTo>
                  <a:lnTo>
                    <a:pt x="1755556" y="695771"/>
                  </a:lnTo>
                  <a:lnTo>
                    <a:pt x="1759039" y="697219"/>
                  </a:lnTo>
                  <a:lnTo>
                    <a:pt x="1762522" y="698658"/>
                  </a:lnTo>
                  <a:lnTo>
                    <a:pt x="1766006" y="700090"/>
                  </a:lnTo>
                  <a:lnTo>
                    <a:pt x="1769489" y="701197"/>
                  </a:lnTo>
                  <a:lnTo>
                    <a:pt x="1772972" y="702292"/>
                  </a:lnTo>
                  <a:lnTo>
                    <a:pt x="1776455" y="703381"/>
                  </a:lnTo>
                  <a:lnTo>
                    <a:pt x="1779939" y="704464"/>
                  </a:lnTo>
                  <a:lnTo>
                    <a:pt x="1783422" y="705541"/>
                  </a:lnTo>
                  <a:lnTo>
                    <a:pt x="1786905" y="706613"/>
                  </a:lnTo>
                  <a:lnTo>
                    <a:pt x="1790388" y="707679"/>
                  </a:lnTo>
                  <a:lnTo>
                    <a:pt x="1793872" y="708739"/>
                  </a:lnTo>
                  <a:lnTo>
                    <a:pt x="1797355" y="709794"/>
                  </a:lnTo>
                  <a:lnTo>
                    <a:pt x="1800838" y="710844"/>
                  </a:lnTo>
                  <a:lnTo>
                    <a:pt x="1804321" y="711888"/>
                  </a:lnTo>
                  <a:lnTo>
                    <a:pt x="1807805" y="712926"/>
                  </a:lnTo>
                  <a:lnTo>
                    <a:pt x="1811288" y="713959"/>
                  </a:lnTo>
                  <a:lnTo>
                    <a:pt x="1814771" y="714987"/>
                  </a:lnTo>
                  <a:lnTo>
                    <a:pt x="1818254" y="716010"/>
                  </a:lnTo>
                  <a:lnTo>
                    <a:pt x="1821738" y="717027"/>
                  </a:lnTo>
                  <a:lnTo>
                    <a:pt x="1825221" y="718039"/>
                  </a:lnTo>
                  <a:lnTo>
                    <a:pt x="1828704" y="719046"/>
                  </a:lnTo>
                  <a:lnTo>
                    <a:pt x="1832187" y="720048"/>
                  </a:lnTo>
                  <a:lnTo>
                    <a:pt x="1835671" y="721045"/>
                  </a:lnTo>
                  <a:lnTo>
                    <a:pt x="1839154" y="722037"/>
                  </a:lnTo>
                  <a:lnTo>
                    <a:pt x="1842637" y="723024"/>
                  </a:lnTo>
                  <a:lnTo>
                    <a:pt x="1846120" y="724005"/>
                  </a:lnTo>
                  <a:lnTo>
                    <a:pt x="1849604" y="724982"/>
                  </a:lnTo>
                  <a:lnTo>
                    <a:pt x="1853087" y="725954"/>
                  </a:lnTo>
                  <a:lnTo>
                    <a:pt x="1856570" y="726921"/>
                  </a:lnTo>
                  <a:lnTo>
                    <a:pt x="1860053" y="727623"/>
                  </a:lnTo>
                  <a:lnTo>
                    <a:pt x="1863537" y="727694"/>
                  </a:lnTo>
                  <a:lnTo>
                    <a:pt x="1867020" y="727764"/>
                  </a:lnTo>
                  <a:lnTo>
                    <a:pt x="1870503" y="727834"/>
                  </a:lnTo>
                  <a:lnTo>
                    <a:pt x="1873986" y="727904"/>
                  </a:lnTo>
                  <a:lnTo>
                    <a:pt x="1877470" y="727974"/>
                  </a:lnTo>
                  <a:lnTo>
                    <a:pt x="1880953" y="728043"/>
                  </a:lnTo>
                  <a:lnTo>
                    <a:pt x="1884436" y="728112"/>
                  </a:lnTo>
                  <a:lnTo>
                    <a:pt x="1887919" y="728181"/>
                  </a:lnTo>
                  <a:lnTo>
                    <a:pt x="1891403" y="728249"/>
                  </a:lnTo>
                  <a:lnTo>
                    <a:pt x="1894886" y="728318"/>
                  </a:lnTo>
                  <a:lnTo>
                    <a:pt x="1898369" y="728385"/>
                  </a:lnTo>
                  <a:lnTo>
                    <a:pt x="1901852" y="728453"/>
                  </a:lnTo>
                  <a:lnTo>
                    <a:pt x="1905336" y="728521"/>
                  </a:lnTo>
                  <a:lnTo>
                    <a:pt x="1908819" y="728588"/>
                  </a:lnTo>
                  <a:lnTo>
                    <a:pt x="1912302" y="728655"/>
                  </a:lnTo>
                  <a:lnTo>
                    <a:pt x="1915785" y="728722"/>
                  </a:lnTo>
                  <a:lnTo>
                    <a:pt x="1919269" y="728788"/>
                  </a:lnTo>
                  <a:lnTo>
                    <a:pt x="1922752" y="728911"/>
                  </a:lnTo>
                  <a:lnTo>
                    <a:pt x="1926235" y="730659"/>
                  </a:lnTo>
                  <a:lnTo>
                    <a:pt x="1929718" y="732397"/>
                  </a:lnTo>
                  <a:lnTo>
                    <a:pt x="1933202" y="734124"/>
                  </a:lnTo>
                  <a:lnTo>
                    <a:pt x="1936685" y="735842"/>
                  </a:lnTo>
                  <a:lnTo>
                    <a:pt x="1940168" y="737549"/>
                  </a:lnTo>
                  <a:lnTo>
                    <a:pt x="1943651" y="739247"/>
                  </a:lnTo>
                  <a:lnTo>
                    <a:pt x="1947135" y="740935"/>
                  </a:lnTo>
                  <a:lnTo>
                    <a:pt x="1950618" y="742613"/>
                  </a:lnTo>
                  <a:lnTo>
                    <a:pt x="1954101" y="744281"/>
                  </a:lnTo>
                  <a:lnTo>
                    <a:pt x="1957584" y="745940"/>
                  </a:lnTo>
                  <a:lnTo>
                    <a:pt x="1961068" y="747590"/>
                  </a:lnTo>
                  <a:lnTo>
                    <a:pt x="1964551" y="749230"/>
                  </a:lnTo>
                  <a:lnTo>
                    <a:pt x="1968034" y="750861"/>
                  </a:lnTo>
                  <a:lnTo>
                    <a:pt x="1971517" y="752482"/>
                  </a:lnTo>
                  <a:lnTo>
                    <a:pt x="1975001" y="754094"/>
                  </a:lnTo>
                  <a:lnTo>
                    <a:pt x="1978484" y="755698"/>
                  </a:lnTo>
                  <a:lnTo>
                    <a:pt x="1981967" y="757130"/>
                  </a:lnTo>
                  <a:lnTo>
                    <a:pt x="1985450" y="757816"/>
                  </a:lnTo>
                  <a:lnTo>
                    <a:pt x="1988934" y="758499"/>
                  </a:lnTo>
                  <a:lnTo>
                    <a:pt x="1992417" y="759179"/>
                  </a:lnTo>
                  <a:lnTo>
                    <a:pt x="1995900" y="759856"/>
                  </a:lnTo>
                  <a:lnTo>
                    <a:pt x="1999383" y="760530"/>
                  </a:lnTo>
                  <a:lnTo>
                    <a:pt x="2002867" y="761202"/>
                  </a:lnTo>
                  <a:lnTo>
                    <a:pt x="2006350" y="761870"/>
                  </a:lnTo>
                  <a:lnTo>
                    <a:pt x="2009833" y="762535"/>
                  </a:lnTo>
                  <a:lnTo>
                    <a:pt x="2013316" y="763198"/>
                  </a:lnTo>
                  <a:lnTo>
                    <a:pt x="2016799" y="763858"/>
                  </a:lnTo>
                  <a:lnTo>
                    <a:pt x="2020283" y="764514"/>
                  </a:lnTo>
                  <a:lnTo>
                    <a:pt x="2023766" y="765168"/>
                  </a:lnTo>
                  <a:lnTo>
                    <a:pt x="2027249" y="766259"/>
                  </a:lnTo>
                  <a:lnTo>
                    <a:pt x="2030732" y="767718"/>
                  </a:lnTo>
                  <a:lnTo>
                    <a:pt x="2034216" y="769170"/>
                  </a:lnTo>
                  <a:lnTo>
                    <a:pt x="2037699" y="770613"/>
                  </a:lnTo>
                  <a:lnTo>
                    <a:pt x="2041182" y="772049"/>
                  </a:lnTo>
                  <a:lnTo>
                    <a:pt x="2044665" y="773478"/>
                  </a:lnTo>
                  <a:lnTo>
                    <a:pt x="2048149" y="774899"/>
                  </a:lnTo>
                  <a:lnTo>
                    <a:pt x="2051632" y="776312"/>
                  </a:lnTo>
                  <a:lnTo>
                    <a:pt x="2055115" y="777718"/>
                  </a:lnTo>
                  <a:lnTo>
                    <a:pt x="2058598" y="779116"/>
                  </a:lnTo>
                  <a:lnTo>
                    <a:pt x="2062082" y="780508"/>
                  </a:lnTo>
                  <a:lnTo>
                    <a:pt x="2065565" y="781892"/>
                  </a:lnTo>
                  <a:lnTo>
                    <a:pt x="2069048" y="783268"/>
                  </a:lnTo>
                  <a:lnTo>
                    <a:pt x="2072531" y="784638"/>
                  </a:lnTo>
                  <a:lnTo>
                    <a:pt x="2076015" y="786000"/>
                  </a:lnTo>
                  <a:lnTo>
                    <a:pt x="2079498" y="787356"/>
                  </a:lnTo>
                  <a:lnTo>
                    <a:pt x="2082981" y="788704"/>
                  </a:lnTo>
                  <a:lnTo>
                    <a:pt x="2086464" y="790046"/>
                  </a:lnTo>
                  <a:lnTo>
                    <a:pt x="2089948" y="791051"/>
                  </a:lnTo>
                  <a:lnTo>
                    <a:pt x="2093431" y="791209"/>
                  </a:lnTo>
                  <a:lnTo>
                    <a:pt x="2096914" y="791367"/>
                  </a:lnTo>
                  <a:lnTo>
                    <a:pt x="2100397" y="791525"/>
                  </a:lnTo>
                  <a:lnTo>
                    <a:pt x="2103881" y="791682"/>
                  </a:lnTo>
                  <a:lnTo>
                    <a:pt x="2107364" y="791838"/>
                  </a:lnTo>
                  <a:lnTo>
                    <a:pt x="2110847" y="791994"/>
                  </a:lnTo>
                  <a:lnTo>
                    <a:pt x="2114330" y="792149"/>
                  </a:lnTo>
                  <a:lnTo>
                    <a:pt x="2117814" y="792304"/>
                  </a:lnTo>
                  <a:lnTo>
                    <a:pt x="2121297" y="792458"/>
                  </a:lnTo>
                  <a:lnTo>
                    <a:pt x="2124780" y="792612"/>
                  </a:lnTo>
                  <a:lnTo>
                    <a:pt x="2128263" y="792765"/>
                  </a:lnTo>
                  <a:lnTo>
                    <a:pt x="2131747" y="792917"/>
                  </a:lnTo>
                  <a:lnTo>
                    <a:pt x="2135230" y="793069"/>
                  </a:lnTo>
                  <a:lnTo>
                    <a:pt x="2138713" y="793221"/>
                  </a:lnTo>
                  <a:lnTo>
                    <a:pt x="2142196" y="793372"/>
                  </a:lnTo>
                  <a:lnTo>
                    <a:pt x="2145680" y="793522"/>
                  </a:lnTo>
                  <a:lnTo>
                    <a:pt x="2149163" y="793672"/>
                  </a:lnTo>
                  <a:lnTo>
                    <a:pt x="2152646" y="793822"/>
                  </a:lnTo>
                  <a:lnTo>
                    <a:pt x="2156129" y="793971"/>
                  </a:lnTo>
                  <a:lnTo>
                    <a:pt x="2159613" y="794119"/>
                  </a:lnTo>
                  <a:lnTo>
                    <a:pt x="2163096" y="794267"/>
                  </a:lnTo>
                  <a:lnTo>
                    <a:pt x="2166579" y="794414"/>
                  </a:lnTo>
                  <a:lnTo>
                    <a:pt x="2170062" y="794561"/>
                  </a:lnTo>
                  <a:lnTo>
                    <a:pt x="2173546" y="794708"/>
                  </a:lnTo>
                  <a:lnTo>
                    <a:pt x="2177029" y="794854"/>
                  </a:lnTo>
                  <a:lnTo>
                    <a:pt x="2180512" y="796073"/>
                  </a:lnTo>
                  <a:lnTo>
                    <a:pt x="2183995" y="797286"/>
                  </a:lnTo>
                  <a:lnTo>
                    <a:pt x="2187479" y="798494"/>
                  </a:lnTo>
                  <a:lnTo>
                    <a:pt x="2190962" y="799696"/>
                  </a:lnTo>
                  <a:lnTo>
                    <a:pt x="2194445" y="800892"/>
                  </a:lnTo>
                  <a:lnTo>
                    <a:pt x="2197928" y="802082"/>
                  </a:lnTo>
                  <a:lnTo>
                    <a:pt x="2201412" y="803267"/>
                  </a:lnTo>
                  <a:lnTo>
                    <a:pt x="2204895" y="804446"/>
                  </a:lnTo>
                  <a:lnTo>
                    <a:pt x="2208378" y="805619"/>
                  </a:lnTo>
                  <a:lnTo>
                    <a:pt x="2211861" y="806787"/>
                  </a:lnTo>
                  <a:lnTo>
                    <a:pt x="2215345" y="807949"/>
                  </a:lnTo>
                  <a:lnTo>
                    <a:pt x="2218828" y="809106"/>
                  </a:lnTo>
                  <a:lnTo>
                    <a:pt x="2222311" y="810257"/>
                  </a:lnTo>
                  <a:lnTo>
                    <a:pt x="2225794" y="811403"/>
                  </a:lnTo>
                  <a:lnTo>
                    <a:pt x="2229278" y="812544"/>
                  </a:lnTo>
                  <a:lnTo>
                    <a:pt x="2232761" y="813679"/>
                  </a:lnTo>
                  <a:lnTo>
                    <a:pt x="2236244" y="814809"/>
                  </a:lnTo>
                  <a:lnTo>
                    <a:pt x="2239727" y="815934"/>
                  </a:lnTo>
                  <a:lnTo>
                    <a:pt x="2243211" y="817053"/>
                  </a:lnTo>
                  <a:lnTo>
                    <a:pt x="2246694" y="817747"/>
                  </a:lnTo>
                  <a:lnTo>
                    <a:pt x="2250177" y="817613"/>
                  </a:lnTo>
                  <a:lnTo>
                    <a:pt x="2253660" y="817480"/>
                  </a:lnTo>
                  <a:lnTo>
                    <a:pt x="2257144" y="817347"/>
                  </a:lnTo>
                  <a:lnTo>
                    <a:pt x="2260627" y="817214"/>
                  </a:lnTo>
                  <a:lnTo>
                    <a:pt x="2264110" y="817082"/>
                  </a:lnTo>
                  <a:lnTo>
                    <a:pt x="2267593" y="816950"/>
                  </a:lnTo>
                  <a:lnTo>
                    <a:pt x="2271077" y="816818"/>
                  </a:lnTo>
                  <a:lnTo>
                    <a:pt x="2274560" y="816687"/>
                  </a:lnTo>
                  <a:lnTo>
                    <a:pt x="2278043" y="816556"/>
                  </a:lnTo>
                  <a:lnTo>
                    <a:pt x="2281526" y="816426"/>
                  </a:lnTo>
                  <a:lnTo>
                    <a:pt x="2285010" y="816296"/>
                  </a:lnTo>
                  <a:lnTo>
                    <a:pt x="2288493" y="816166"/>
                  </a:lnTo>
                  <a:lnTo>
                    <a:pt x="2291976" y="816037"/>
                  </a:lnTo>
                  <a:lnTo>
                    <a:pt x="2295459" y="815908"/>
                  </a:lnTo>
                  <a:lnTo>
                    <a:pt x="2298942" y="815779"/>
                  </a:lnTo>
                  <a:lnTo>
                    <a:pt x="2302426" y="815651"/>
                  </a:lnTo>
                  <a:lnTo>
                    <a:pt x="2305909" y="815523"/>
                  </a:lnTo>
                  <a:lnTo>
                    <a:pt x="2309392" y="815395"/>
                  </a:lnTo>
                  <a:lnTo>
                    <a:pt x="2312875" y="815268"/>
                  </a:lnTo>
                  <a:lnTo>
                    <a:pt x="2316359" y="815141"/>
                  </a:lnTo>
                  <a:lnTo>
                    <a:pt x="2319842" y="815015"/>
                  </a:lnTo>
                  <a:lnTo>
                    <a:pt x="2323325" y="814889"/>
                  </a:lnTo>
                  <a:lnTo>
                    <a:pt x="2326808" y="814763"/>
                  </a:lnTo>
                  <a:lnTo>
                    <a:pt x="2330292" y="814638"/>
                  </a:lnTo>
                  <a:lnTo>
                    <a:pt x="2333775" y="814513"/>
                  </a:lnTo>
                  <a:lnTo>
                    <a:pt x="2337258" y="814388"/>
                  </a:lnTo>
                  <a:lnTo>
                    <a:pt x="2340741" y="814264"/>
                  </a:lnTo>
                  <a:lnTo>
                    <a:pt x="2344225" y="814140"/>
                  </a:lnTo>
                  <a:lnTo>
                    <a:pt x="2347708" y="814016"/>
                  </a:lnTo>
                  <a:lnTo>
                    <a:pt x="2351191" y="813893"/>
                  </a:lnTo>
                  <a:lnTo>
                    <a:pt x="2354674" y="813770"/>
                  </a:lnTo>
                  <a:lnTo>
                    <a:pt x="2358158" y="813648"/>
                  </a:lnTo>
                  <a:lnTo>
                    <a:pt x="2361641" y="813525"/>
                  </a:lnTo>
                  <a:lnTo>
                    <a:pt x="2365124" y="813881"/>
                  </a:lnTo>
                  <a:lnTo>
                    <a:pt x="2368607" y="814515"/>
                  </a:lnTo>
                  <a:lnTo>
                    <a:pt x="2372091" y="815147"/>
                  </a:lnTo>
                  <a:lnTo>
                    <a:pt x="2375574" y="815776"/>
                  </a:lnTo>
                  <a:lnTo>
                    <a:pt x="2379057" y="816403"/>
                  </a:lnTo>
                  <a:lnTo>
                    <a:pt x="2382540" y="817028"/>
                  </a:lnTo>
                  <a:lnTo>
                    <a:pt x="2386024" y="817651"/>
                  </a:lnTo>
                  <a:lnTo>
                    <a:pt x="2389507" y="818271"/>
                  </a:lnTo>
                  <a:lnTo>
                    <a:pt x="2392990" y="818889"/>
                  </a:lnTo>
                  <a:lnTo>
                    <a:pt x="2396473" y="819504"/>
                  </a:lnTo>
                  <a:lnTo>
                    <a:pt x="2399957" y="820117"/>
                  </a:lnTo>
                  <a:lnTo>
                    <a:pt x="2403440" y="820728"/>
                  </a:lnTo>
                  <a:lnTo>
                    <a:pt x="2406923" y="821336"/>
                  </a:lnTo>
                  <a:lnTo>
                    <a:pt x="2410406" y="821943"/>
                  </a:lnTo>
                  <a:lnTo>
                    <a:pt x="2413890" y="822547"/>
                  </a:lnTo>
                  <a:lnTo>
                    <a:pt x="2417373" y="823134"/>
                  </a:lnTo>
                  <a:lnTo>
                    <a:pt x="2420856" y="823655"/>
                  </a:lnTo>
                  <a:lnTo>
                    <a:pt x="2424339" y="824174"/>
                  </a:lnTo>
                  <a:lnTo>
                    <a:pt x="2427823" y="824691"/>
                  </a:lnTo>
                  <a:lnTo>
                    <a:pt x="2431306" y="825206"/>
                  </a:lnTo>
                  <a:lnTo>
                    <a:pt x="2434789" y="825719"/>
                  </a:lnTo>
                  <a:lnTo>
                    <a:pt x="2438272" y="826230"/>
                  </a:lnTo>
                  <a:lnTo>
                    <a:pt x="2441756" y="826740"/>
                  </a:lnTo>
                  <a:lnTo>
                    <a:pt x="2445239" y="827248"/>
                  </a:lnTo>
                  <a:lnTo>
                    <a:pt x="2448722" y="827754"/>
                  </a:lnTo>
                  <a:lnTo>
                    <a:pt x="2452205" y="828258"/>
                  </a:lnTo>
                  <a:lnTo>
                    <a:pt x="2455689" y="828760"/>
                  </a:lnTo>
                  <a:lnTo>
                    <a:pt x="2459172" y="829261"/>
                  </a:lnTo>
                  <a:lnTo>
                    <a:pt x="2462655" y="829760"/>
                  </a:lnTo>
                  <a:lnTo>
                    <a:pt x="2466138" y="830257"/>
                  </a:lnTo>
                  <a:lnTo>
                    <a:pt x="2469622" y="830752"/>
                  </a:lnTo>
                  <a:lnTo>
                    <a:pt x="2473105" y="831246"/>
                  </a:lnTo>
                  <a:lnTo>
                    <a:pt x="2476588" y="831738"/>
                  </a:lnTo>
                  <a:lnTo>
                    <a:pt x="2480071" y="832228"/>
                  </a:lnTo>
                  <a:lnTo>
                    <a:pt x="2483555" y="832635"/>
                  </a:lnTo>
                  <a:lnTo>
                    <a:pt x="2487038" y="833034"/>
                  </a:lnTo>
                  <a:lnTo>
                    <a:pt x="2490521" y="833432"/>
                  </a:lnTo>
                  <a:lnTo>
                    <a:pt x="2494004" y="833828"/>
                  </a:lnTo>
                  <a:lnTo>
                    <a:pt x="2497488" y="834224"/>
                  </a:lnTo>
                  <a:lnTo>
                    <a:pt x="2500971" y="834617"/>
                  </a:lnTo>
                  <a:lnTo>
                    <a:pt x="2504454" y="835010"/>
                  </a:lnTo>
                  <a:lnTo>
                    <a:pt x="2507937" y="835401"/>
                  </a:lnTo>
                  <a:lnTo>
                    <a:pt x="2511421" y="835791"/>
                  </a:lnTo>
                  <a:lnTo>
                    <a:pt x="2514904" y="836179"/>
                  </a:lnTo>
                  <a:lnTo>
                    <a:pt x="2518387" y="836567"/>
                  </a:lnTo>
                  <a:lnTo>
                    <a:pt x="2521870" y="836953"/>
                  </a:lnTo>
                  <a:lnTo>
                    <a:pt x="2525354" y="837337"/>
                  </a:lnTo>
                  <a:lnTo>
                    <a:pt x="2528837" y="837721"/>
                  </a:lnTo>
                  <a:lnTo>
                    <a:pt x="2532320" y="838103"/>
                  </a:lnTo>
                  <a:lnTo>
                    <a:pt x="2535803" y="838484"/>
                  </a:lnTo>
                  <a:lnTo>
                    <a:pt x="2539287" y="838864"/>
                  </a:lnTo>
                  <a:lnTo>
                    <a:pt x="2542770" y="839242"/>
                  </a:lnTo>
                  <a:lnTo>
                    <a:pt x="2546253" y="839620"/>
                  </a:lnTo>
                  <a:lnTo>
                    <a:pt x="2549736" y="839996"/>
                  </a:lnTo>
                  <a:lnTo>
                    <a:pt x="2553220" y="840370"/>
                  </a:lnTo>
                  <a:lnTo>
                    <a:pt x="2556703" y="840744"/>
                  </a:lnTo>
                  <a:lnTo>
                    <a:pt x="2560186" y="841116"/>
                  </a:lnTo>
                  <a:lnTo>
                    <a:pt x="2563669" y="841487"/>
                  </a:lnTo>
                  <a:lnTo>
                    <a:pt x="2567153" y="841857"/>
                  </a:lnTo>
                  <a:lnTo>
                    <a:pt x="2570636" y="842226"/>
                  </a:lnTo>
                  <a:lnTo>
                    <a:pt x="2574119" y="842579"/>
                  </a:lnTo>
                  <a:lnTo>
                    <a:pt x="2577602" y="842885"/>
                  </a:lnTo>
                  <a:lnTo>
                    <a:pt x="2581085" y="843190"/>
                  </a:lnTo>
                  <a:lnTo>
                    <a:pt x="2584569" y="843493"/>
                  </a:lnTo>
                  <a:lnTo>
                    <a:pt x="2588052" y="843796"/>
                  </a:lnTo>
                  <a:lnTo>
                    <a:pt x="2591535" y="844098"/>
                  </a:lnTo>
                  <a:lnTo>
                    <a:pt x="2595018" y="844399"/>
                  </a:lnTo>
                  <a:lnTo>
                    <a:pt x="2598502" y="844699"/>
                  </a:lnTo>
                  <a:lnTo>
                    <a:pt x="2601985" y="844998"/>
                  </a:lnTo>
                  <a:lnTo>
                    <a:pt x="2605468" y="845296"/>
                  </a:lnTo>
                  <a:lnTo>
                    <a:pt x="2608951" y="845593"/>
                  </a:lnTo>
                  <a:lnTo>
                    <a:pt x="2612435" y="845889"/>
                  </a:lnTo>
                  <a:lnTo>
                    <a:pt x="2615918" y="846185"/>
                  </a:lnTo>
                  <a:lnTo>
                    <a:pt x="2619401" y="846479"/>
                  </a:lnTo>
                  <a:lnTo>
                    <a:pt x="2622884" y="846773"/>
                  </a:lnTo>
                  <a:lnTo>
                    <a:pt x="2626368" y="847065"/>
                  </a:lnTo>
                  <a:lnTo>
                    <a:pt x="2629851" y="847561"/>
                  </a:lnTo>
                  <a:lnTo>
                    <a:pt x="2633334" y="848111"/>
                  </a:lnTo>
                  <a:lnTo>
                    <a:pt x="2636817" y="848659"/>
                  </a:lnTo>
                  <a:lnTo>
                    <a:pt x="2640301" y="849205"/>
                  </a:lnTo>
                  <a:lnTo>
                    <a:pt x="2643784" y="849749"/>
                  </a:lnTo>
                  <a:lnTo>
                    <a:pt x="2647267" y="850291"/>
                  </a:lnTo>
                  <a:lnTo>
                    <a:pt x="2650750" y="850832"/>
                  </a:lnTo>
                  <a:lnTo>
                    <a:pt x="2654234" y="851370"/>
                  </a:lnTo>
                  <a:lnTo>
                    <a:pt x="2657717" y="851907"/>
                  </a:lnTo>
                  <a:lnTo>
                    <a:pt x="2661200" y="852442"/>
                  </a:lnTo>
                  <a:lnTo>
                    <a:pt x="2664683" y="852975"/>
                  </a:lnTo>
                  <a:lnTo>
                    <a:pt x="2668167" y="853506"/>
                  </a:lnTo>
                  <a:lnTo>
                    <a:pt x="2671650" y="854036"/>
                  </a:lnTo>
                  <a:lnTo>
                    <a:pt x="2675133" y="854564"/>
                  </a:lnTo>
                  <a:lnTo>
                    <a:pt x="2678616" y="855090"/>
                  </a:lnTo>
                  <a:lnTo>
                    <a:pt x="2682100" y="855614"/>
                  </a:lnTo>
                  <a:lnTo>
                    <a:pt x="2685583" y="856137"/>
                  </a:lnTo>
                  <a:lnTo>
                    <a:pt x="2689066" y="856657"/>
                  </a:lnTo>
                  <a:lnTo>
                    <a:pt x="2692549" y="856752"/>
                  </a:lnTo>
                  <a:lnTo>
                    <a:pt x="2696033" y="856469"/>
                  </a:lnTo>
                  <a:lnTo>
                    <a:pt x="2699516" y="856185"/>
                  </a:lnTo>
                  <a:lnTo>
                    <a:pt x="2702999" y="855903"/>
                  </a:lnTo>
                  <a:lnTo>
                    <a:pt x="2706482" y="855621"/>
                  </a:lnTo>
                  <a:lnTo>
                    <a:pt x="2709966" y="855339"/>
                  </a:lnTo>
                  <a:lnTo>
                    <a:pt x="2713449" y="855059"/>
                  </a:lnTo>
                  <a:lnTo>
                    <a:pt x="2716932" y="854778"/>
                  </a:lnTo>
                  <a:lnTo>
                    <a:pt x="2720415" y="854499"/>
                  </a:lnTo>
                  <a:lnTo>
                    <a:pt x="2723899" y="854220"/>
                  </a:lnTo>
                  <a:lnTo>
                    <a:pt x="2727382" y="853941"/>
                  </a:lnTo>
                  <a:lnTo>
                    <a:pt x="2730865" y="853664"/>
                  </a:lnTo>
                  <a:lnTo>
                    <a:pt x="2734348" y="853386"/>
                  </a:lnTo>
                  <a:lnTo>
                    <a:pt x="2737832" y="853110"/>
                  </a:lnTo>
                  <a:lnTo>
                    <a:pt x="2741315" y="852834"/>
                  </a:lnTo>
                  <a:lnTo>
                    <a:pt x="2744798" y="852559"/>
                  </a:lnTo>
                  <a:lnTo>
                    <a:pt x="2748281" y="852284"/>
                  </a:lnTo>
                  <a:lnTo>
                    <a:pt x="2751765" y="852010"/>
                  </a:lnTo>
                  <a:lnTo>
                    <a:pt x="2755248" y="852270"/>
                  </a:lnTo>
                  <a:lnTo>
                    <a:pt x="2758731" y="853974"/>
                  </a:lnTo>
                  <a:lnTo>
                    <a:pt x="2762214" y="855668"/>
                  </a:lnTo>
                  <a:lnTo>
                    <a:pt x="2765698" y="857355"/>
                  </a:lnTo>
                  <a:lnTo>
                    <a:pt x="2769181" y="859033"/>
                  </a:lnTo>
                  <a:lnTo>
                    <a:pt x="2772664" y="860703"/>
                  </a:lnTo>
                  <a:lnTo>
                    <a:pt x="2776147" y="862365"/>
                  </a:lnTo>
                  <a:lnTo>
                    <a:pt x="2779631" y="864019"/>
                  </a:lnTo>
                  <a:lnTo>
                    <a:pt x="2783114" y="865665"/>
                  </a:lnTo>
                  <a:lnTo>
                    <a:pt x="2786597" y="867303"/>
                  </a:lnTo>
                  <a:lnTo>
                    <a:pt x="2790080" y="868933"/>
                  </a:lnTo>
                  <a:lnTo>
                    <a:pt x="2793564" y="870555"/>
                  </a:lnTo>
                  <a:lnTo>
                    <a:pt x="2797047" y="872170"/>
                  </a:lnTo>
                  <a:lnTo>
                    <a:pt x="2800530" y="873875"/>
                  </a:lnTo>
                  <a:lnTo>
                    <a:pt x="2804013" y="875628"/>
                  </a:lnTo>
                  <a:lnTo>
                    <a:pt x="2807497" y="877373"/>
                  </a:lnTo>
                  <a:lnTo>
                    <a:pt x="2810980" y="879110"/>
                  </a:lnTo>
                  <a:lnTo>
                    <a:pt x="2814463" y="880838"/>
                  </a:lnTo>
                  <a:lnTo>
                    <a:pt x="2817946" y="882557"/>
                  </a:lnTo>
                  <a:lnTo>
                    <a:pt x="2821430" y="884268"/>
                  </a:lnTo>
                  <a:lnTo>
                    <a:pt x="2824913" y="885970"/>
                  </a:lnTo>
                  <a:lnTo>
                    <a:pt x="2828396" y="887664"/>
                  </a:lnTo>
                  <a:lnTo>
                    <a:pt x="2831879" y="889350"/>
                  </a:lnTo>
                  <a:lnTo>
                    <a:pt x="2835363" y="891027"/>
                  </a:lnTo>
                  <a:lnTo>
                    <a:pt x="2838846" y="892499"/>
                  </a:lnTo>
                  <a:lnTo>
                    <a:pt x="2842329" y="893658"/>
                  </a:lnTo>
                  <a:lnTo>
                    <a:pt x="2845812" y="894813"/>
                  </a:lnTo>
                  <a:lnTo>
                    <a:pt x="2849296" y="895963"/>
                  </a:lnTo>
                  <a:lnTo>
                    <a:pt x="2852779" y="897108"/>
                  </a:lnTo>
                  <a:lnTo>
                    <a:pt x="2856262" y="898249"/>
                  </a:lnTo>
                  <a:lnTo>
                    <a:pt x="2859745" y="899384"/>
                  </a:lnTo>
                  <a:lnTo>
                    <a:pt x="2863229" y="900516"/>
                  </a:lnTo>
                  <a:lnTo>
                    <a:pt x="2866712" y="901642"/>
                  </a:lnTo>
                  <a:lnTo>
                    <a:pt x="2870195" y="902765"/>
                  </a:lnTo>
                  <a:lnTo>
                    <a:pt x="2873678" y="903882"/>
                  </a:lnTo>
                  <a:lnTo>
                    <a:pt x="2877161" y="904995"/>
                  </a:lnTo>
                  <a:lnTo>
                    <a:pt x="2880645" y="906104"/>
                  </a:lnTo>
                  <a:lnTo>
                    <a:pt x="2884128" y="907208"/>
                  </a:lnTo>
                  <a:lnTo>
                    <a:pt x="2887611" y="908307"/>
                  </a:lnTo>
                  <a:lnTo>
                    <a:pt x="2891094" y="909403"/>
                  </a:lnTo>
                  <a:lnTo>
                    <a:pt x="2894578" y="910493"/>
                  </a:lnTo>
                  <a:lnTo>
                    <a:pt x="2898061" y="911528"/>
                  </a:lnTo>
                  <a:lnTo>
                    <a:pt x="2901544" y="912515"/>
                  </a:lnTo>
                  <a:lnTo>
                    <a:pt x="2905027" y="913497"/>
                  </a:lnTo>
                  <a:lnTo>
                    <a:pt x="2908511" y="914476"/>
                  </a:lnTo>
                  <a:lnTo>
                    <a:pt x="2911994" y="915451"/>
                  </a:lnTo>
                  <a:lnTo>
                    <a:pt x="2915477" y="916423"/>
                  </a:lnTo>
                  <a:lnTo>
                    <a:pt x="2918960" y="917391"/>
                  </a:lnTo>
                  <a:lnTo>
                    <a:pt x="2922444" y="918355"/>
                  </a:lnTo>
                  <a:lnTo>
                    <a:pt x="2925927" y="919315"/>
                  </a:lnTo>
                  <a:lnTo>
                    <a:pt x="2929410" y="920272"/>
                  </a:lnTo>
                  <a:lnTo>
                    <a:pt x="2932893" y="921225"/>
                  </a:lnTo>
                  <a:lnTo>
                    <a:pt x="2936377" y="922174"/>
                  </a:lnTo>
                  <a:lnTo>
                    <a:pt x="2939860" y="923120"/>
                  </a:lnTo>
                  <a:lnTo>
                    <a:pt x="2943343" y="924063"/>
                  </a:lnTo>
                  <a:lnTo>
                    <a:pt x="2946826" y="924666"/>
                  </a:lnTo>
                  <a:lnTo>
                    <a:pt x="2950310" y="924924"/>
                  </a:lnTo>
                  <a:lnTo>
                    <a:pt x="2953793" y="925181"/>
                  </a:lnTo>
                  <a:lnTo>
                    <a:pt x="2957276" y="925438"/>
                  </a:lnTo>
                  <a:lnTo>
                    <a:pt x="2960759" y="925694"/>
                  </a:lnTo>
                  <a:lnTo>
                    <a:pt x="2964243" y="925949"/>
                  </a:lnTo>
                  <a:lnTo>
                    <a:pt x="2967726" y="926204"/>
                  </a:lnTo>
                  <a:lnTo>
                    <a:pt x="2971209" y="926458"/>
                  </a:lnTo>
                  <a:lnTo>
                    <a:pt x="2974692" y="926711"/>
                  </a:lnTo>
                  <a:lnTo>
                    <a:pt x="2978176" y="926964"/>
                  </a:lnTo>
                  <a:lnTo>
                    <a:pt x="2981659" y="927215"/>
                  </a:lnTo>
                  <a:lnTo>
                    <a:pt x="2985142" y="927467"/>
                  </a:lnTo>
                  <a:lnTo>
                    <a:pt x="2988625" y="927717"/>
                  </a:lnTo>
                  <a:lnTo>
                    <a:pt x="2992109" y="927967"/>
                  </a:lnTo>
                  <a:lnTo>
                    <a:pt x="2995592" y="928216"/>
                  </a:lnTo>
                  <a:lnTo>
                    <a:pt x="2999075" y="928464"/>
                  </a:lnTo>
                  <a:lnTo>
                    <a:pt x="3002558" y="928712"/>
                  </a:lnTo>
                  <a:lnTo>
                    <a:pt x="3006042" y="929441"/>
                  </a:lnTo>
                  <a:lnTo>
                    <a:pt x="3009525" y="930437"/>
                  </a:lnTo>
                  <a:lnTo>
                    <a:pt x="3013008" y="931429"/>
                  </a:lnTo>
                  <a:lnTo>
                    <a:pt x="3016491" y="932417"/>
                  </a:lnTo>
                  <a:lnTo>
                    <a:pt x="3019975" y="933402"/>
                  </a:lnTo>
                  <a:lnTo>
                    <a:pt x="3023458" y="934382"/>
                  </a:lnTo>
                  <a:lnTo>
                    <a:pt x="3026941" y="935360"/>
                  </a:lnTo>
                  <a:lnTo>
                    <a:pt x="3030424" y="936333"/>
                  </a:lnTo>
                  <a:lnTo>
                    <a:pt x="3033908" y="937303"/>
                  </a:lnTo>
                  <a:lnTo>
                    <a:pt x="3037391" y="938269"/>
                  </a:lnTo>
                  <a:lnTo>
                    <a:pt x="3040874" y="939232"/>
                  </a:lnTo>
                  <a:lnTo>
                    <a:pt x="3044357" y="940250"/>
                  </a:lnTo>
                  <a:lnTo>
                    <a:pt x="3047841" y="941351"/>
                  </a:lnTo>
                  <a:lnTo>
                    <a:pt x="3051324" y="942447"/>
                  </a:lnTo>
                  <a:lnTo>
                    <a:pt x="3054807" y="943540"/>
                  </a:lnTo>
                  <a:lnTo>
                    <a:pt x="3058290" y="944628"/>
                  </a:lnTo>
                  <a:lnTo>
                    <a:pt x="3061774" y="945712"/>
                  </a:lnTo>
                  <a:lnTo>
                    <a:pt x="3065257" y="946791"/>
                  </a:lnTo>
                  <a:lnTo>
                    <a:pt x="3068740" y="947867"/>
                  </a:lnTo>
                  <a:lnTo>
                    <a:pt x="3072223" y="948938"/>
                  </a:lnTo>
                  <a:lnTo>
                    <a:pt x="3075707" y="950005"/>
                  </a:lnTo>
                  <a:lnTo>
                    <a:pt x="3079190" y="951068"/>
                  </a:lnTo>
                  <a:lnTo>
                    <a:pt x="3082673" y="952127"/>
                  </a:lnTo>
                  <a:lnTo>
                    <a:pt x="3086156" y="953182"/>
                  </a:lnTo>
                  <a:lnTo>
                    <a:pt x="3089640" y="954233"/>
                  </a:lnTo>
                  <a:lnTo>
                    <a:pt x="3093123" y="955178"/>
                  </a:lnTo>
                  <a:lnTo>
                    <a:pt x="3096606" y="955941"/>
                  </a:lnTo>
                  <a:lnTo>
                    <a:pt x="3100089" y="956701"/>
                  </a:lnTo>
                  <a:lnTo>
                    <a:pt x="3103573" y="957458"/>
                  </a:lnTo>
                  <a:lnTo>
                    <a:pt x="3107056" y="958213"/>
                  </a:lnTo>
                  <a:lnTo>
                    <a:pt x="3110539" y="958965"/>
                  </a:lnTo>
                  <a:lnTo>
                    <a:pt x="3114022" y="959715"/>
                  </a:lnTo>
                  <a:lnTo>
                    <a:pt x="3117506" y="960462"/>
                  </a:lnTo>
                  <a:lnTo>
                    <a:pt x="3120989" y="961207"/>
                  </a:lnTo>
                  <a:lnTo>
                    <a:pt x="3124472" y="961949"/>
                  </a:lnTo>
                  <a:lnTo>
                    <a:pt x="3127955" y="962689"/>
                  </a:lnTo>
                  <a:lnTo>
                    <a:pt x="3131439" y="963426"/>
                  </a:lnTo>
                  <a:lnTo>
                    <a:pt x="3134922" y="964161"/>
                  </a:lnTo>
                  <a:lnTo>
                    <a:pt x="3138405" y="964893"/>
                  </a:lnTo>
                  <a:lnTo>
                    <a:pt x="3141888" y="965623"/>
                  </a:lnTo>
                  <a:lnTo>
                    <a:pt x="3145372" y="966350"/>
                  </a:lnTo>
                  <a:lnTo>
                    <a:pt x="3148855" y="967075"/>
                  </a:lnTo>
                  <a:lnTo>
                    <a:pt x="3152338" y="967798"/>
                  </a:lnTo>
                  <a:lnTo>
                    <a:pt x="3155821" y="968496"/>
                  </a:lnTo>
                  <a:lnTo>
                    <a:pt x="3159304" y="968999"/>
                  </a:lnTo>
                  <a:lnTo>
                    <a:pt x="3162788" y="969499"/>
                  </a:lnTo>
                  <a:lnTo>
                    <a:pt x="3166271" y="969999"/>
                  </a:lnTo>
                  <a:lnTo>
                    <a:pt x="3169754" y="970497"/>
                  </a:lnTo>
                  <a:lnTo>
                    <a:pt x="3173237" y="970993"/>
                  </a:lnTo>
                  <a:lnTo>
                    <a:pt x="3176721" y="971488"/>
                  </a:lnTo>
                  <a:lnTo>
                    <a:pt x="3180204" y="972012"/>
                  </a:lnTo>
                  <a:lnTo>
                    <a:pt x="3183687" y="972894"/>
                  </a:lnTo>
                  <a:lnTo>
                    <a:pt x="3187170" y="973773"/>
                  </a:lnTo>
                  <a:lnTo>
                    <a:pt x="3190654" y="974649"/>
                  </a:lnTo>
                  <a:lnTo>
                    <a:pt x="3194137" y="975522"/>
                  </a:lnTo>
                  <a:lnTo>
                    <a:pt x="3197620" y="976391"/>
                  </a:lnTo>
                  <a:lnTo>
                    <a:pt x="3201103" y="977258"/>
                  </a:lnTo>
                  <a:lnTo>
                    <a:pt x="3204587" y="978121"/>
                  </a:lnTo>
                  <a:lnTo>
                    <a:pt x="3208070" y="978982"/>
                  </a:lnTo>
                  <a:lnTo>
                    <a:pt x="3211553" y="979839"/>
                  </a:lnTo>
                  <a:lnTo>
                    <a:pt x="3215036" y="980694"/>
                  </a:lnTo>
                  <a:lnTo>
                    <a:pt x="3218520" y="981545"/>
                  </a:lnTo>
                  <a:lnTo>
                    <a:pt x="3222003" y="982394"/>
                  </a:lnTo>
                  <a:lnTo>
                    <a:pt x="3225486" y="983035"/>
                  </a:lnTo>
                  <a:lnTo>
                    <a:pt x="3228969" y="983411"/>
                  </a:lnTo>
                  <a:lnTo>
                    <a:pt x="3232453" y="983787"/>
                  </a:lnTo>
                  <a:lnTo>
                    <a:pt x="3235936" y="984162"/>
                  </a:lnTo>
                  <a:lnTo>
                    <a:pt x="3239419" y="984535"/>
                  </a:lnTo>
                  <a:lnTo>
                    <a:pt x="3242902" y="984908"/>
                  </a:lnTo>
                  <a:lnTo>
                    <a:pt x="3246386" y="985280"/>
                  </a:lnTo>
                  <a:lnTo>
                    <a:pt x="3249869" y="985650"/>
                  </a:lnTo>
                  <a:lnTo>
                    <a:pt x="3253352" y="986020"/>
                  </a:lnTo>
                  <a:lnTo>
                    <a:pt x="3256835" y="986388"/>
                  </a:lnTo>
                  <a:lnTo>
                    <a:pt x="3260319" y="986817"/>
                  </a:lnTo>
                  <a:lnTo>
                    <a:pt x="3263802" y="987283"/>
                  </a:lnTo>
                  <a:lnTo>
                    <a:pt x="3267285" y="987747"/>
                  </a:lnTo>
                  <a:lnTo>
                    <a:pt x="3270768" y="988211"/>
                  </a:lnTo>
                  <a:lnTo>
                    <a:pt x="3274252" y="988673"/>
                  </a:lnTo>
                  <a:lnTo>
                    <a:pt x="3277735" y="989134"/>
                  </a:lnTo>
                  <a:lnTo>
                    <a:pt x="3281218" y="989593"/>
                  </a:lnTo>
                  <a:lnTo>
                    <a:pt x="3284701" y="990052"/>
                  </a:lnTo>
                  <a:lnTo>
                    <a:pt x="3288185" y="990509"/>
                  </a:lnTo>
                  <a:lnTo>
                    <a:pt x="3291668" y="990964"/>
                  </a:lnTo>
                  <a:lnTo>
                    <a:pt x="3295151" y="991419"/>
                  </a:lnTo>
                  <a:lnTo>
                    <a:pt x="3298634" y="992200"/>
                  </a:lnTo>
                  <a:lnTo>
                    <a:pt x="3302118" y="993533"/>
                  </a:lnTo>
                  <a:lnTo>
                    <a:pt x="3305601" y="994860"/>
                  </a:lnTo>
                  <a:lnTo>
                    <a:pt x="3309084" y="996182"/>
                  </a:lnTo>
                  <a:lnTo>
                    <a:pt x="3312567" y="997498"/>
                  </a:lnTo>
                  <a:lnTo>
                    <a:pt x="3316051" y="998809"/>
                  </a:lnTo>
                  <a:lnTo>
                    <a:pt x="3319534" y="1000115"/>
                  </a:lnTo>
                  <a:lnTo>
                    <a:pt x="3323017" y="1001008"/>
                  </a:lnTo>
                  <a:lnTo>
                    <a:pt x="3326500" y="1001136"/>
                  </a:lnTo>
                  <a:lnTo>
                    <a:pt x="3329984" y="1001264"/>
                  </a:lnTo>
                  <a:lnTo>
                    <a:pt x="3333467" y="1001392"/>
                  </a:lnTo>
                  <a:lnTo>
                    <a:pt x="3336950" y="1001519"/>
                  </a:lnTo>
                  <a:lnTo>
                    <a:pt x="3340433" y="1001646"/>
                  </a:lnTo>
                  <a:lnTo>
                    <a:pt x="3343917" y="1001773"/>
                  </a:lnTo>
                  <a:lnTo>
                    <a:pt x="3347400" y="1001900"/>
                  </a:lnTo>
                  <a:lnTo>
                    <a:pt x="3350883" y="1002026"/>
                  </a:lnTo>
                  <a:lnTo>
                    <a:pt x="3354366" y="1002152"/>
                  </a:lnTo>
                  <a:lnTo>
                    <a:pt x="3357850" y="1002278"/>
                  </a:lnTo>
                  <a:lnTo>
                    <a:pt x="3361333" y="1002565"/>
                  </a:lnTo>
                  <a:lnTo>
                    <a:pt x="3364816" y="1004130"/>
                  </a:lnTo>
                  <a:lnTo>
                    <a:pt x="3368299" y="1005687"/>
                  </a:lnTo>
                  <a:lnTo>
                    <a:pt x="3371783" y="1007128"/>
                  </a:lnTo>
                  <a:lnTo>
                    <a:pt x="3375266" y="1008316"/>
                  </a:lnTo>
                  <a:lnTo>
                    <a:pt x="3378749" y="1009499"/>
                  </a:lnTo>
                  <a:lnTo>
                    <a:pt x="3382232" y="1010677"/>
                  </a:lnTo>
                  <a:lnTo>
                    <a:pt x="3385716" y="1011851"/>
                  </a:lnTo>
                  <a:lnTo>
                    <a:pt x="3389199" y="1013020"/>
                  </a:lnTo>
                  <a:lnTo>
                    <a:pt x="3392682" y="1013677"/>
                  </a:lnTo>
                  <a:lnTo>
                    <a:pt x="3396165" y="1014099"/>
                  </a:lnTo>
                  <a:lnTo>
                    <a:pt x="3399649" y="1014520"/>
                  </a:lnTo>
                  <a:lnTo>
                    <a:pt x="3403132" y="1014939"/>
                  </a:lnTo>
                  <a:lnTo>
                    <a:pt x="3406615" y="1017403"/>
                  </a:lnTo>
                  <a:lnTo>
                    <a:pt x="3410098" y="1021872"/>
                  </a:lnTo>
                  <a:lnTo>
                    <a:pt x="3413582" y="1022890"/>
                  </a:lnTo>
                  <a:lnTo>
                    <a:pt x="3417065" y="1025418"/>
                  </a:lnTo>
                  <a:lnTo>
                    <a:pt x="3420548" y="1028167"/>
                  </a:lnTo>
                  <a:lnTo>
                    <a:pt x="3424031" y="1029391"/>
                  </a:lnTo>
                  <a:lnTo>
                    <a:pt x="3427515" y="1030611"/>
                  </a:lnTo>
                  <a:lnTo>
                    <a:pt x="3430998" y="1036982"/>
                  </a:lnTo>
                  <a:lnTo>
                    <a:pt x="3434481" y="1037064"/>
                  </a:lnTo>
                  <a:lnTo>
                    <a:pt x="3437964" y="1037146"/>
                  </a:lnTo>
                  <a:lnTo>
                    <a:pt x="3441447" y="1037228"/>
                  </a:lnTo>
                  <a:lnTo>
                    <a:pt x="3444931" y="1038089"/>
                  </a:lnTo>
                  <a:lnTo>
                    <a:pt x="3448414" y="1038833"/>
                  </a:lnTo>
                  <a:lnTo>
                    <a:pt x="3451897" y="1039575"/>
                  </a:lnTo>
                  <a:lnTo>
                    <a:pt x="3455380" y="1040221"/>
                  </a:lnTo>
                  <a:lnTo>
                    <a:pt x="3458864" y="1044442"/>
                  </a:lnTo>
                  <a:lnTo>
                    <a:pt x="3462347" y="1045387"/>
                  </a:lnTo>
                  <a:lnTo>
                    <a:pt x="3465830" y="1045657"/>
                  </a:lnTo>
                  <a:lnTo>
                    <a:pt x="3469313" y="1045511"/>
                  </a:lnTo>
                  <a:lnTo>
                    <a:pt x="3472797" y="1045365"/>
                  </a:lnTo>
                  <a:lnTo>
                    <a:pt x="3476280" y="1045044"/>
                  </a:lnTo>
                  <a:lnTo>
                    <a:pt x="3479763" y="1048761"/>
                  </a:lnTo>
                  <a:lnTo>
                    <a:pt x="3483246" y="104796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257497"/>
            </a:xfrm>
            <a:custGeom>
              <a:avLst/>
              <a:gdLst/>
              <a:ahLst/>
              <a:cxnLst/>
              <a:rect l="0" t="0" r="0" b="0"/>
              <a:pathLst>
                <a:path w="3483246" h="2257497">
                  <a:moveTo>
                    <a:pt x="0" y="0"/>
                  </a:moveTo>
                  <a:lnTo>
                    <a:pt x="3483" y="0"/>
                  </a:lnTo>
                  <a:lnTo>
                    <a:pt x="6966" y="1436983"/>
                  </a:lnTo>
                  <a:lnTo>
                    <a:pt x="10449" y="1110729"/>
                  </a:lnTo>
                  <a:lnTo>
                    <a:pt x="13932" y="905209"/>
                  </a:lnTo>
                  <a:lnTo>
                    <a:pt x="17416" y="1252966"/>
                  </a:lnTo>
                  <a:lnTo>
                    <a:pt x="20899" y="1110729"/>
                  </a:lnTo>
                  <a:lnTo>
                    <a:pt x="24382" y="997493"/>
                  </a:lnTo>
                  <a:lnTo>
                    <a:pt x="27865" y="1436983"/>
                  </a:lnTo>
                  <a:lnTo>
                    <a:pt x="31349" y="1526668"/>
                  </a:lnTo>
                  <a:lnTo>
                    <a:pt x="34832" y="1436983"/>
                  </a:lnTo>
                  <a:lnTo>
                    <a:pt x="38315" y="1357250"/>
                  </a:lnTo>
                  <a:lnTo>
                    <a:pt x="41798" y="1285900"/>
                  </a:lnTo>
                  <a:lnTo>
                    <a:pt x="45282" y="1221677"/>
                  </a:lnTo>
                  <a:lnTo>
                    <a:pt x="48765" y="1163564"/>
                  </a:lnTo>
                  <a:lnTo>
                    <a:pt x="52248" y="1110729"/>
                  </a:lnTo>
                  <a:lnTo>
                    <a:pt x="55731" y="1119022"/>
                  </a:lnTo>
                  <a:lnTo>
                    <a:pt x="59215" y="1154412"/>
                  </a:lnTo>
                  <a:lnTo>
                    <a:pt x="62698" y="1110729"/>
                  </a:lnTo>
                  <a:lnTo>
                    <a:pt x="66181" y="1187779"/>
                  </a:lnTo>
                  <a:lnTo>
                    <a:pt x="69664" y="1224529"/>
                  </a:lnTo>
                  <a:lnTo>
                    <a:pt x="73148" y="1383863"/>
                  </a:lnTo>
                  <a:lnTo>
                    <a:pt x="76631" y="1410868"/>
                  </a:lnTo>
                  <a:lnTo>
                    <a:pt x="80114" y="1473039"/>
                  </a:lnTo>
                  <a:lnTo>
                    <a:pt x="83597" y="1436983"/>
                  </a:lnTo>
                  <a:lnTo>
                    <a:pt x="87081" y="1402649"/>
                  </a:lnTo>
                  <a:lnTo>
                    <a:pt x="90564" y="1369918"/>
                  </a:lnTo>
                  <a:lnTo>
                    <a:pt x="94047" y="1467778"/>
                  </a:lnTo>
                  <a:lnTo>
                    <a:pt x="97530" y="1436983"/>
                  </a:lnTo>
                  <a:lnTo>
                    <a:pt x="101014" y="1465684"/>
                  </a:lnTo>
                  <a:lnTo>
                    <a:pt x="104497" y="1436983"/>
                  </a:lnTo>
                  <a:lnTo>
                    <a:pt x="107980" y="1463856"/>
                  </a:lnTo>
                  <a:lnTo>
                    <a:pt x="111463" y="1436983"/>
                  </a:lnTo>
                  <a:lnTo>
                    <a:pt x="114947" y="1411078"/>
                  </a:lnTo>
                  <a:lnTo>
                    <a:pt x="118430" y="1386091"/>
                  </a:lnTo>
                  <a:lnTo>
                    <a:pt x="121913" y="1361973"/>
                  </a:lnTo>
                  <a:lnTo>
                    <a:pt x="125396" y="1338680"/>
                  </a:lnTo>
                  <a:lnTo>
                    <a:pt x="128880" y="1382838"/>
                  </a:lnTo>
                  <a:lnTo>
                    <a:pt x="132363" y="1394163"/>
                  </a:lnTo>
                  <a:lnTo>
                    <a:pt x="135846" y="1404795"/>
                  </a:lnTo>
                  <a:lnTo>
                    <a:pt x="139329" y="1414796"/>
                  </a:lnTo>
                  <a:lnTo>
                    <a:pt x="142813" y="1416184"/>
                  </a:lnTo>
                  <a:lnTo>
                    <a:pt x="146296" y="1395979"/>
                  </a:lnTo>
                  <a:lnTo>
                    <a:pt x="149779" y="1376342"/>
                  </a:lnTo>
                  <a:lnTo>
                    <a:pt x="153262" y="1357250"/>
                  </a:lnTo>
                  <a:lnTo>
                    <a:pt x="156746" y="1338680"/>
                  </a:lnTo>
                  <a:lnTo>
                    <a:pt x="160229" y="1320612"/>
                  </a:lnTo>
                  <a:lnTo>
                    <a:pt x="163712" y="1303025"/>
                  </a:lnTo>
                  <a:lnTo>
                    <a:pt x="167195" y="1285900"/>
                  </a:lnTo>
                  <a:lnTo>
                    <a:pt x="170679" y="1269219"/>
                  </a:lnTo>
                  <a:lnTo>
                    <a:pt x="174162" y="1276777"/>
                  </a:lnTo>
                  <a:lnTo>
                    <a:pt x="177645" y="1279314"/>
                  </a:lnTo>
                  <a:lnTo>
                    <a:pt x="181128" y="1270416"/>
                  </a:lnTo>
                  <a:lnTo>
                    <a:pt x="184612" y="1261786"/>
                  </a:lnTo>
                  <a:lnTo>
                    <a:pt x="188095" y="1253412"/>
                  </a:lnTo>
                  <a:lnTo>
                    <a:pt x="191578" y="1245282"/>
                  </a:lnTo>
                  <a:lnTo>
                    <a:pt x="195061" y="1237386"/>
                  </a:lnTo>
                  <a:lnTo>
                    <a:pt x="198545" y="1265840"/>
                  </a:lnTo>
                  <a:lnTo>
                    <a:pt x="202028" y="1285273"/>
                  </a:lnTo>
                  <a:lnTo>
                    <a:pt x="205511" y="1283279"/>
                  </a:lnTo>
                  <a:lnTo>
                    <a:pt x="208994" y="1281348"/>
                  </a:lnTo>
                  <a:lnTo>
                    <a:pt x="212478" y="1304361"/>
                  </a:lnTo>
                  <a:lnTo>
                    <a:pt x="215961" y="1381031"/>
                  </a:lnTo>
                  <a:lnTo>
                    <a:pt x="219444" y="1367717"/>
                  </a:lnTo>
                  <a:lnTo>
                    <a:pt x="222927" y="1440564"/>
                  </a:lnTo>
                  <a:lnTo>
                    <a:pt x="226411" y="1453472"/>
                  </a:lnTo>
                  <a:lnTo>
                    <a:pt x="229894" y="1449592"/>
                  </a:lnTo>
                  <a:lnTo>
                    <a:pt x="233377" y="1445814"/>
                  </a:lnTo>
                  <a:lnTo>
                    <a:pt x="236860" y="1461513"/>
                  </a:lnTo>
                  <a:lnTo>
                    <a:pt x="240344" y="1449144"/>
                  </a:lnTo>
                  <a:lnTo>
                    <a:pt x="243827" y="1436983"/>
                  </a:lnTo>
                  <a:lnTo>
                    <a:pt x="247310" y="1478361"/>
                  </a:lnTo>
                  <a:lnTo>
                    <a:pt x="250793" y="1474549"/>
                  </a:lnTo>
                  <a:lnTo>
                    <a:pt x="254277" y="1470828"/>
                  </a:lnTo>
                  <a:lnTo>
                    <a:pt x="257760" y="1481618"/>
                  </a:lnTo>
                  <a:lnTo>
                    <a:pt x="261243" y="1470201"/>
                  </a:lnTo>
                  <a:lnTo>
                    <a:pt x="264726" y="1461391"/>
                  </a:lnTo>
                  <a:lnTo>
                    <a:pt x="268210" y="1465607"/>
                  </a:lnTo>
                  <a:lnTo>
                    <a:pt x="271693" y="1469698"/>
                  </a:lnTo>
                  <a:lnTo>
                    <a:pt x="275176" y="1473670"/>
                  </a:lnTo>
                  <a:lnTo>
                    <a:pt x="278659" y="1477527"/>
                  </a:lnTo>
                  <a:lnTo>
                    <a:pt x="282143" y="1494593"/>
                  </a:lnTo>
                  <a:lnTo>
                    <a:pt x="285626" y="1511730"/>
                  </a:lnTo>
                  <a:lnTo>
                    <a:pt x="289109" y="1561177"/>
                  </a:lnTo>
                  <a:lnTo>
                    <a:pt x="292592" y="1550866"/>
                  </a:lnTo>
                  <a:lnTo>
                    <a:pt x="296075" y="1545334"/>
                  </a:lnTo>
                  <a:lnTo>
                    <a:pt x="299559" y="1541598"/>
                  </a:lnTo>
                  <a:lnTo>
                    <a:pt x="303042" y="1537934"/>
                  </a:lnTo>
                  <a:lnTo>
                    <a:pt x="306525" y="1622854"/>
                  </a:lnTo>
                  <a:lnTo>
                    <a:pt x="310008" y="1618499"/>
                  </a:lnTo>
                  <a:lnTo>
                    <a:pt x="313492" y="1608822"/>
                  </a:lnTo>
                  <a:lnTo>
                    <a:pt x="316975" y="1599260"/>
                  </a:lnTo>
                  <a:lnTo>
                    <a:pt x="320458" y="1589810"/>
                  </a:lnTo>
                  <a:lnTo>
                    <a:pt x="323941" y="1580472"/>
                  </a:lnTo>
                  <a:lnTo>
                    <a:pt x="327425" y="1571243"/>
                  </a:lnTo>
                  <a:lnTo>
                    <a:pt x="330908" y="1562121"/>
                  </a:lnTo>
                  <a:lnTo>
                    <a:pt x="334391" y="1601553"/>
                  </a:lnTo>
                  <a:lnTo>
                    <a:pt x="337874" y="1597866"/>
                  </a:lnTo>
                  <a:lnTo>
                    <a:pt x="341358" y="1594241"/>
                  </a:lnTo>
                  <a:lnTo>
                    <a:pt x="344841" y="1587109"/>
                  </a:lnTo>
                  <a:lnTo>
                    <a:pt x="348324" y="1579891"/>
                  </a:lnTo>
                  <a:lnTo>
                    <a:pt x="351807" y="1576486"/>
                  </a:lnTo>
                  <a:lnTo>
                    <a:pt x="355291" y="1573136"/>
                  </a:lnTo>
                  <a:lnTo>
                    <a:pt x="358774" y="1569840"/>
                  </a:lnTo>
                  <a:lnTo>
                    <a:pt x="362257" y="1566596"/>
                  </a:lnTo>
                  <a:lnTo>
                    <a:pt x="365740" y="1563403"/>
                  </a:lnTo>
                  <a:lnTo>
                    <a:pt x="369224" y="1560260"/>
                  </a:lnTo>
                  <a:lnTo>
                    <a:pt x="372707" y="1557166"/>
                  </a:lnTo>
                  <a:lnTo>
                    <a:pt x="376190" y="1554119"/>
                  </a:lnTo>
                  <a:lnTo>
                    <a:pt x="379673" y="1559479"/>
                  </a:lnTo>
                  <a:lnTo>
                    <a:pt x="383157" y="1566114"/>
                  </a:lnTo>
                  <a:lnTo>
                    <a:pt x="386640" y="1572798"/>
                  </a:lnTo>
                  <a:lnTo>
                    <a:pt x="390123" y="1583744"/>
                  </a:lnTo>
                  <a:lnTo>
                    <a:pt x="393606" y="1605914"/>
                  </a:lnTo>
                  <a:lnTo>
                    <a:pt x="397090" y="1638388"/>
                  </a:lnTo>
                  <a:lnTo>
                    <a:pt x="400573" y="1635085"/>
                  </a:lnTo>
                  <a:lnTo>
                    <a:pt x="404056" y="1631827"/>
                  </a:lnTo>
                  <a:lnTo>
                    <a:pt x="407539" y="1630414"/>
                  </a:lnTo>
                  <a:lnTo>
                    <a:pt x="411023" y="1631416"/>
                  </a:lnTo>
                  <a:lnTo>
                    <a:pt x="414506" y="1632400"/>
                  </a:lnTo>
                  <a:lnTo>
                    <a:pt x="417989" y="1628294"/>
                  </a:lnTo>
                  <a:lnTo>
                    <a:pt x="421472" y="1621100"/>
                  </a:lnTo>
                  <a:lnTo>
                    <a:pt x="424956" y="1613969"/>
                  </a:lnTo>
                  <a:lnTo>
                    <a:pt x="428439" y="1606900"/>
                  </a:lnTo>
                  <a:lnTo>
                    <a:pt x="431922" y="1599894"/>
                  </a:lnTo>
                  <a:lnTo>
                    <a:pt x="435405" y="1592948"/>
                  </a:lnTo>
                  <a:lnTo>
                    <a:pt x="438889" y="1586062"/>
                  </a:lnTo>
                  <a:lnTo>
                    <a:pt x="442372" y="1579235"/>
                  </a:lnTo>
                  <a:lnTo>
                    <a:pt x="445855" y="1575591"/>
                  </a:lnTo>
                  <a:lnTo>
                    <a:pt x="449338" y="1585052"/>
                  </a:lnTo>
                  <a:lnTo>
                    <a:pt x="452822" y="1584934"/>
                  </a:lnTo>
                  <a:lnTo>
                    <a:pt x="456305" y="1582286"/>
                  </a:lnTo>
                  <a:lnTo>
                    <a:pt x="459788" y="1579670"/>
                  </a:lnTo>
                  <a:lnTo>
                    <a:pt x="463271" y="1577086"/>
                  </a:lnTo>
                  <a:lnTo>
                    <a:pt x="466755" y="1574535"/>
                  </a:lnTo>
                  <a:lnTo>
                    <a:pt x="470238" y="1572014"/>
                  </a:lnTo>
                  <a:lnTo>
                    <a:pt x="473721" y="1569524"/>
                  </a:lnTo>
                  <a:lnTo>
                    <a:pt x="477204" y="1567064"/>
                  </a:lnTo>
                  <a:lnTo>
                    <a:pt x="480688" y="1599468"/>
                  </a:lnTo>
                  <a:lnTo>
                    <a:pt x="484171" y="1605441"/>
                  </a:lnTo>
                  <a:lnTo>
                    <a:pt x="487654" y="1611292"/>
                  </a:lnTo>
                  <a:lnTo>
                    <a:pt x="491137" y="1617025"/>
                  </a:lnTo>
                  <a:lnTo>
                    <a:pt x="494621" y="1622983"/>
                  </a:lnTo>
                  <a:lnTo>
                    <a:pt x="498104" y="1630784"/>
                  </a:lnTo>
                  <a:lnTo>
                    <a:pt x="501587" y="1628294"/>
                  </a:lnTo>
                  <a:lnTo>
                    <a:pt x="505070" y="1622294"/>
                  </a:lnTo>
                  <a:lnTo>
                    <a:pt x="508554" y="1616339"/>
                  </a:lnTo>
                  <a:lnTo>
                    <a:pt x="512037" y="1610427"/>
                  </a:lnTo>
                  <a:lnTo>
                    <a:pt x="515520" y="1604558"/>
                  </a:lnTo>
                  <a:lnTo>
                    <a:pt x="519003" y="1598732"/>
                  </a:lnTo>
                  <a:lnTo>
                    <a:pt x="522487" y="1592948"/>
                  </a:lnTo>
                  <a:lnTo>
                    <a:pt x="525970" y="1592108"/>
                  </a:lnTo>
                  <a:lnTo>
                    <a:pt x="529453" y="1602605"/>
                  </a:lnTo>
                  <a:lnTo>
                    <a:pt x="532936" y="1603585"/>
                  </a:lnTo>
                  <a:lnTo>
                    <a:pt x="536420" y="1604552"/>
                  </a:lnTo>
                  <a:lnTo>
                    <a:pt x="539903" y="1612086"/>
                  </a:lnTo>
                  <a:lnTo>
                    <a:pt x="543386" y="1624479"/>
                  </a:lnTo>
                  <a:lnTo>
                    <a:pt x="546869" y="1625275"/>
                  </a:lnTo>
                  <a:lnTo>
                    <a:pt x="550353" y="1621684"/>
                  </a:lnTo>
                  <a:lnTo>
                    <a:pt x="553836" y="1616677"/>
                  </a:lnTo>
                  <a:lnTo>
                    <a:pt x="557319" y="1612818"/>
                  </a:lnTo>
                  <a:lnTo>
                    <a:pt x="560802" y="1608990"/>
                  </a:lnTo>
                  <a:lnTo>
                    <a:pt x="564286" y="1605195"/>
                  </a:lnTo>
                  <a:lnTo>
                    <a:pt x="567769" y="1601430"/>
                  </a:lnTo>
                  <a:lnTo>
                    <a:pt x="571252" y="1597697"/>
                  </a:lnTo>
                  <a:lnTo>
                    <a:pt x="574735" y="1601640"/>
                  </a:lnTo>
                  <a:lnTo>
                    <a:pt x="578218" y="1596413"/>
                  </a:lnTo>
                  <a:lnTo>
                    <a:pt x="581702" y="1591221"/>
                  </a:lnTo>
                  <a:lnTo>
                    <a:pt x="585185" y="1596645"/>
                  </a:lnTo>
                  <a:lnTo>
                    <a:pt x="588668" y="1599716"/>
                  </a:lnTo>
                  <a:lnTo>
                    <a:pt x="592151" y="1598222"/>
                  </a:lnTo>
                  <a:lnTo>
                    <a:pt x="595635" y="1596742"/>
                  </a:lnTo>
                  <a:lnTo>
                    <a:pt x="599118" y="1595277"/>
                  </a:lnTo>
                  <a:lnTo>
                    <a:pt x="602601" y="1593827"/>
                  </a:lnTo>
                  <a:lnTo>
                    <a:pt x="606084" y="1592391"/>
                  </a:lnTo>
                  <a:lnTo>
                    <a:pt x="609568" y="1590970"/>
                  </a:lnTo>
                  <a:lnTo>
                    <a:pt x="613051" y="1595694"/>
                  </a:lnTo>
                  <a:lnTo>
                    <a:pt x="616534" y="1607583"/>
                  </a:lnTo>
                  <a:lnTo>
                    <a:pt x="620017" y="1605555"/>
                  </a:lnTo>
                  <a:lnTo>
                    <a:pt x="623501" y="1603545"/>
                  </a:lnTo>
                  <a:lnTo>
                    <a:pt x="626984" y="1600918"/>
                  </a:lnTo>
                  <a:lnTo>
                    <a:pt x="630467" y="1596126"/>
                  </a:lnTo>
                  <a:lnTo>
                    <a:pt x="633950" y="1591363"/>
                  </a:lnTo>
                  <a:lnTo>
                    <a:pt x="637434" y="1586628"/>
                  </a:lnTo>
                  <a:lnTo>
                    <a:pt x="640917" y="1581921"/>
                  </a:lnTo>
                  <a:lnTo>
                    <a:pt x="644400" y="1577242"/>
                  </a:lnTo>
                  <a:lnTo>
                    <a:pt x="647883" y="1572591"/>
                  </a:lnTo>
                  <a:lnTo>
                    <a:pt x="651367" y="1569674"/>
                  </a:lnTo>
                  <a:lnTo>
                    <a:pt x="654850" y="1573467"/>
                  </a:lnTo>
                  <a:lnTo>
                    <a:pt x="658333" y="1577206"/>
                  </a:lnTo>
                  <a:lnTo>
                    <a:pt x="661816" y="1579814"/>
                  </a:lnTo>
                  <a:lnTo>
                    <a:pt x="665300" y="1580740"/>
                  </a:lnTo>
                  <a:lnTo>
                    <a:pt x="668783" y="1581655"/>
                  </a:lnTo>
                  <a:lnTo>
                    <a:pt x="672266" y="1579414"/>
                  </a:lnTo>
                  <a:lnTo>
                    <a:pt x="675749" y="1575277"/>
                  </a:lnTo>
                  <a:lnTo>
                    <a:pt x="679233" y="1572635"/>
                  </a:lnTo>
                  <a:lnTo>
                    <a:pt x="682716" y="1570012"/>
                  </a:lnTo>
                  <a:lnTo>
                    <a:pt x="686199" y="1567410"/>
                  </a:lnTo>
                  <a:lnTo>
                    <a:pt x="689682" y="1564826"/>
                  </a:lnTo>
                  <a:lnTo>
                    <a:pt x="693166" y="1572089"/>
                  </a:lnTo>
                  <a:lnTo>
                    <a:pt x="696649" y="1571970"/>
                  </a:lnTo>
                  <a:lnTo>
                    <a:pt x="700132" y="1571853"/>
                  </a:lnTo>
                  <a:lnTo>
                    <a:pt x="703615" y="1571737"/>
                  </a:lnTo>
                  <a:lnTo>
                    <a:pt x="707099" y="1571622"/>
                  </a:lnTo>
                  <a:lnTo>
                    <a:pt x="710582" y="1571508"/>
                  </a:lnTo>
                  <a:lnTo>
                    <a:pt x="714065" y="1571395"/>
                  </a:lnTo>
                  <a:lnTo>
                    <a:pt x="717548" y="1600416"/>
                  </a:lnTo>
                  <a:lnTo>
                    <a:pt x="721032" y="1601153"/>
                  </a:lnTo>
                  <a:lnTo>
                    <a:pt x="724515" y="1601883"/>
                  </a:lnTo>
                  <a:lnTo>
                    <a:pt x="727998" y="1602605"/>
                  </a:lnTo>
                  <a:lnTo>
                    <a:pt x="731481" y="1603319"/>
                  </a:lnTo>
                  <a:lnTo>
                    <a:pt x="734965" y="1602982"/>
                  </a:lnTo>
                  <a:lnTo>
                    <a:pt x="738448" y="1600493"/>
                  </a:lnTo>
                  <a:lnTo>
                    <a:pt x="741931" y="1598021"/>
                  </a:lnTo>
                  <a:lnTo>
                    <a:pt x="745414" y="1595565"/>
                  </a:lnTo>
                  <a:lnTo>
                    <a:pt x="748898" y="1593126"/>
                  </a:lnTo>
                  <a:lnTo>
                    <a:pt x="752381" y="1590704"/>
                  </a:lnTo>
                  <a:lnTo>
                    <a:pt x="755864" y="1588298"/>
                  </a:lnTo>
                  <a:lnTo>
                    <a:pt x="759347" y="1585907"/>
                  </a:lnTo>
                  <a:lnTo>
                    <a:pt x="762831" y="1583533"/>
                  </a:lnTo>
                  <a:lnTo>
                    <a:pt x="766314" y="1588221"/>
                  </a:lnTo>
                  <a:lnTo>
                    <a:pt x="769797" y="1593626"/>
                  </a:lnTo>
                  <a:lnTo>
                    <a:pt x="773280" y="1598676"/>
                  </a:lnTo>
                  <a:lnTo>
                    <a:pt x="776764" y="1600891"/>
                  </a:lnTo>
                  <a:lnTo>
                    <a:pt x="780247" y="1603082"/>
                  </a:lnTo>
                  <a:lnTo>
                    <a:pt x="783730" y="1605247"/>
                  </a:lnTo>
                  <a:lnTo>
                    <a:pt x="787213" y="1607389"/>
                  </a:lnTo>
                  <a:lnTo>
                    <a:pt x="790697" y="1619827"/>
                  </a:lnTo>
                  <a:lnTo>
                    <a:pt x="794180" y="1625930"/>
                  </a:lnTo>
                  <a:lnTo>
                    <a:pt x="797663" y="1623582"/>
                  </a:lnTo>
                  <a:lnTo>
                    <a:pt x="801146" y="1621250"/>
                  </a:lnTo>
                  <a:lnTo>
                    <a:pt x="804630" y="1618931"/>
                  </a:lnTo>
                  <a:lnTo>
                    <a:pt x="808113" y="1616813"/>
                  </a:lnTo>
                  <a:lnTo>
                    <a:pt x="811596" y="1615240"/>
                  </a:lnTo>
                  <a:lnTo>
                    <a:pt x="815079" y="1613677"/>
                  </a:lnTo>
                  <a:lnTo>
                    <a:pt x="818563" y="1612125"/>
                  </a:lnTo>
                  <a:lnTo>
                    <a:pt x="822046" y="1610584"/>
                  </a:lnTo>
                  <a:lnTo>
                    <a:pt x="825529" y="1609053"/>
                  </a:lnTo>
                  <a:lnTo>
                    <a:pt x="829012" y="1607533"/>
                  </a:lnTo>
                  <a:lnTo>
                    <a:pt x="832496" y="1606023"/>
                  </a:lnTo>
                  <a:lnTo>
                    <a:pt x="835979" y="1604523"/>
                  </a:lnTo>
                  <a:lnTo>
                    <a:pt x="839462" y="1603908"/>
                  </a:lnTo>
                  <a:lnTo>
                    <a:pt x="842945" y="1603474"/>
                  </a:lnTo>
                  <a:lnTo>
                    <a:pt x="846429" y="1603044"/>
                  </a:lnTo>
                  <a:lnTo>
                    <a:pt x="849912" y="1602617"/>
                  </a:lnTo>
                  <a:lnTo>
                    <a:pt x="853395" y="1602194"/>
                  </a:lnTo>
                  <a:lnTo>
                    <a:pt x="856878" y="1601112"/>
                  </a:lnTo>
                  <a:lnTo>
                    <a:pt x="860361" y="1597603"/>
                  </a:lnTo>
                  <a:lnTo>
                    <a:pt x="863845" y="1594109"/>
                  </a:lnTo>
                  <a:lnTo>
                    <a:pt x="867328" y="1590630"/>
                  </a:lnTo>
                  <a:lnTo>
                    <a:pt x="870811" y="1587167"/>
                  </a:lnTo>
                  <a:lnTo>
                    <a:pt x="874294" y="1583719"/>
                  </a:lnTo>
                  <a:lnTo>
                    <a:pt x="877778" y="1583963"/>
                  </a:lnTo>
                  <a:lnTo>
                    <a:pt x="881261" y="1586686"/>
                  </a:lnTo>
                  <a:lnTo>
                    <a:pt x="884744" y="1589379"/>
                  </a:lnTo>
                  <a:lnTo>
                    <a:pt x="888227" y="1590458"/>
                  </a:lnTo>
                  <a:lnTo>
                    <a:pt x="891711" y="1594163"/>
                  </a:lnTo>
                  <a:lnTo>
                    <a:pt x="895194" y="1602719"/>
                  </a:lnTo>
                  <a:lnTo>
                    <a:pt x="898677" y="1611133"/>
                  </a:lnTo>
                  <a:lnTo>
                    <a:pt x="902160" y="1615722"/>
                  </a:lnTo>
                  <a:lnTo>
                    <a:pt x="905644" y="1617524"/>
                  </a:lnTo>
                  <a:lnTo>
                    <a:pt x="909127" y="1619308"/>
                  </a:lnTo>
                  <a:lnTo>
                    <a:pt x="912610" y="1621075"/>
                  </a:lnTo>
                  <a:lnTo>
                    <a:pt x="916093" y="1621012"/>
                  </a:lnTo>
                  <a:lnTo>
                    <a:pt x="919577" y="1617723"/>
                  </a:lnTo>
                  <a:lnTo>
                    <a:pt x="923060" y="1614448"/>
                  </a:lnTo>
                  <a:lnTo>
                    <a:pt x="926543" y="1615342"/>
                  </a:lnTo>
                  <a:lnTo>
                    <a:pt x="930026" y="1619591"/>
                  </a:lnTo>
                  <a:lnTo>
                    <a:pt x="933510" y="1623789"/>
                  </a:lnTo>
                  <a:lnTo>
                    <a:pt x="936993" y="1626575"/>
                  </a:lnTo>
                  <a:lnTo>
                    <a:pt x="940476" y="1628859"/>
                  </a:lnTo>
                  <a:lnTo>
                    <a:pt x="943959" y="1631121"/>
                  </a:lnTo>
                  <a:lnTo>
                    <a:pt x="947443" y="1632799"/>
                  </a:lnTo>
                  <a:lnTo>
                    <a:pt x="950926" y="1634421"/>
                  </a:lnTo>
                  <a:lnTo>
                    <a:pt x="954409" y="1636029"/>
                  </a:lnTo>
                  <a:lnTo>
                    <a:pt x="957892" y="1637622"/>
                  </a:lnTo>
                  <a:lnTo>
                    <a:pt x="961376" y="1638353"/>
                  </a:lnTo>
                  <a:lnTo>
                    <a:pt x="964859" y="1652831"/>
                  </a:lnTo>
                  <a:lnTo>
                    <a:pt x="968342" y="1651089"/>
                  </a:lnTo>
                  <a:lnTo>
                    <a:pt x="971825" y="1649356"/>
                  </a:lnTo>
                  <a:lnTo>
                    <a:pt x="975309" y="1647632"/>
                  </a:lnTo>
                  <a:lnTo>
                    <a:pt x="978792" y="1645918"/>
                  </a:lnTo>
                  <a:lnTo>
                    <a:pt x="982275" y="1644212"/>
                  </a:lnTo>
                  <a:lnTo>
                    <a:pt x="985758" y="1642516"/>
                  </a:lnTo>
                  <a:lnTo>
                    <a:pt x="989242" y="1641429"/>
                  </a:lnTo>
                  <a:lnTo>
                    <a:pt x="992725" y="1641801"/>
                  </a:lnTo>
                  <a:lnTo>
                    <a:pt x="996208" y="1640356"/>
                  </a:lnTo>
                  <a:lnTo>
                    <a:pt x="999691" y="1638689"/>
                  </a:lnTo>
                  <a:lnTo>
                    <a:pt x="1003175" y="1637032"/>
                  </a:lnTo>
                  <a:lnTo>
                    <a:pt x="1006658" y="1635382"/>
                  </a:lnTo>
                  <a:lnTo>
                    <a:pt x="1010141" y="1633741"/>
                  </a:lnTo>
                  <a:lnTo>
                    <a:pt x="1013624" y="1632109"/>
                  </a:lnTo>
                  <a:lnTo>
                    <a:pt x="1017108" y="1630484"/>
                  </a:lnTo>
                  <a:lnTo>
                    <a:pt x="1020591" y="1631585"/>
                  </a:lnTo>
                  <a:lnTo>
                    <a:pt x="1024074" y="1633098"/>
                  </a:lnTo>
                  <a:lnTo>
                    <a:pt x="1027557" y="1634598"/>
                  </a:lnTo>
                  <a:lnTo>
                    <a:pt x="1031041" y="1636085"/>
                  </a:lnTo>
                  <a:lnTo>
                    <a:pt x="1034524" y="1637918"/>
                  </a:lnTo>
                  <a:lnTo>
                    <a:pt x="1038007" y="1639925"/>
                  </a:lnTo>
                  <a:lnTo>
                    <a:pt x="1041490" y="1641914"/>
                  </a:lnTo>
                  <a:lnTo>
                    <a:pt x="1044974" y="1642520"/>
                  </a:lnTo>
                  <a:lnTo>
                    <a:pt x="1048457" y="1642868"/>
                  </a:lnTo>
                  <a:lnTo>
                    <a:pt x="1051940" y="1643214"/>
                  </a:lnTo>
                  <a:lnTo>
                    <a:pt x="1055423" y="1643557"/>
                  </a:lnTo>
                  <a:lnTo>
                    <a:pt x="1058907" y="1670921"/>
                  </a:lnTo>
                  <a:lnTo>
                    <a:pt x="1062390" y="1671935"/>
                  </a:lnTo>
                  <a:lnTo>
                    <a:pt x="1065873" y="1672941"/>
                  </a:lnTo>
                  <a:lnTo>
                    <a:pt x="1069356" y="1673939"/>
                  </a:lnTo>
                  <a:lnTo>
                    <a:pt x="1072840" y="1674929"/>
                  </a:lnTo>
                  <a:lnTo>
                    <a:pt x="1076323" y="1675938"/>
                  </a:lnTo>
                  <a:lnTo>
                    <a:pt x="1079806" y="1679177"/>
                  </a:lnTo>
                  <a:lnTo>
                    <a:pt x="1083289" y="1682384"/>
                  </a:lnTo>
                  <a:lnTo>
                    <a:pt x="1086773" y="1684556"/>
                  </a:lnTo>
                  <a:lnTo>
                    <a:pt x="1090256" y="1682764"/>
                  </a:lnTo>
                  <a:lnTo>
                    <a:pt x="1093739" y="1680980"/>
                  </a:lnTo>
                  <a:lnTo>
                    <a:pt x="1097222" y="1679204"/>
                  </a:lnTo>
                  <a:lnTo>
                    <a:pt x="1100706" y="1677435"/>
                  </a:lnTo>
                  <a:lnTo>
                    <a:pt x="1104189" y="1681992"/>
                  </a:lnTo>
                  <a:lnTo>
                    <a:pt x="1107672" y="1686568"/>
                  </a:lnTo>
                  <a:lnTo>
                    <a:pt x="1111155" y="1690572"/>
                  </a:lnTo>
                  <a:lnTo>
                    <a:pt x="1114639" y="1692177"/>
                  </a:lnTo>
                  <a:lnTo>
                    <a:pt x="1118122" y="1693768"/>
                  </a:lnTo>
                  <a:lnTo>
                    <a:pt x="1121605" y="1696403"/>
                  </a:lnTo>
                  <a:lnTo>
                    <a:pt x="1125088" y="1700793"/>
                  </a:lnTo>
                  <a:lnTo>
                    <a:pt x="1128572" y="1705134"/>
                  </a:lnTo>
                  <a:lnTo>
                    <a:pt x="1132055" y="1707474"/>
                  </a:lnTo>
                  <a:lnTo>
                    <a:pt x="1135538" y="1708274"/>
                  </a:lnTo>
                  <a:lnTo>
                    <a:pt x="1139021" y="1709069"/>
                  </a:lnTo>
                  <a:lnTo>
                    <a:pt x="1142505" y="1709859"/>
                  </a:lnTo>
                  <a:lnTo>
                    <a:pt x="1145988" y="1710643"/>
                  </a:lnTo>
                  <a:lnTo>
                    <a:pt x="1149471" y="1711421"/>
                  </a:lnTo>
                  <a:lnTo>
                    <a:pt x="1152954" y="1709494"/>
                  </a:lnTo>
                  <a:lnTo>
                    <a:pt x="1156437" y="1707414"/>
                  </a:lnTo>
                  <a:lnTo>
                    <a:pt x="1159921" y="1705341"/>
                  </a:lnTo>
                  <a:lnTo>
                    <a:pt x="1163404" y="1703276"/>
                  </a:lnTo>
                  <a:lnTo>
                    <a:pt x="1166887" y="1701219"/>
                  </a:lnTo>
                  <a:lnTo>
                    <a:pt x="1170370" y="1699169"/>
                  </a:lnTo>
                  <a:lnTo>
                    <a:pt x="1173854" y="1697126"/>
                  </a:lnTo>
                  <a:lnTo>
                    <a:pt x="1177337" y="1694591"/>
                  </a:lnTo>
                  <a:lnTo>
                    <a:pt x="1180820" y="1692020"/>
                  </a:lnTo>
                  <a:lnTo>
                    <a:pt x="1184303" y="1689762"/>
                  </a:lnTo>
                  <a:lnTo>
                    <a:pt x="1187787" y="1689919"/>
                  </a:lnTo>
                  <a:lnTo>
                    <a:pt x="1191270" y="1690075"/>
                  </a:lnTo>
                  <a:lnTo>
                    <a:pt x="1194753" y="1690638"/>
                  </a:lnTo>
                  <a:lnTo>
                    <a:pt x="1198236" y="1692130"/>
                  </a:lnTo>
                  <a:lnTo>
                    <a:pt x="1201720" y="1693611"/>
                  </a:lnTo>
                  <a:lnTo>
                    <a:pt x="1205203" y="1700964"/>
                  </a:lnTo>
                  <a:lnTo>
                    <a:pt x="1208686" y="1712962"/>
                  </a:lnTo>
                  <a:lnTo>
                    <a:pt x="1212169" y="1713046"/>
                  </a:lnTo>
                  <a:lnTo>
                    <a:pt x="1215653" y="1713129"/>
                  </a:lnTo>
                  <a:lnTo>
                    <a:pt x="1219136" y="1713212"/>
                  </a:lnTo>
                  <a:lnTo>
                    <a:pt x="1222619" y="1713294"/>
                  </a:lnTo>
                  <a:lnTo>
                    <a:pt x="1226102" y="1713376"/>
                  </a:lnTo>
                  <a:lnTo>
                    <a:pt x="1229586" y="1713457"/>
                  </a:lnTo>
                  <a:lnTo>
                    <a:pt x="1233069" y="1713538"/>
                  </a:lnTo>
                  <a:lnTo>
                    <a:pt x="1236552" y="1713618"/>
                  </a:lnTo>
                  <a:lnTo>
                    <a:pt x="1240035" y="1713698"/>
                  </a:lnTo>
                  <a:lnTo>
                    <a:pt x="1243519" y="1713777"/>
                  </a:lnTo>
                  <a:lnTo>
                    <a:pt x="1247002" y="1713857"/>
                  </a:lnTo>
                  <a:lnTo>
                    <a:pt x="1250485" y="1713935"/>
                  </a:lnTo>
                  <a:lnTo>
                    <a:pt x="1253968" y="1714013"/>
                  </a:lnTo>
                  <a:lnTo>
                    <a:pt x="1257452" y="1714091"/>
                  </a:lnTo>
                  <a:lnTo>
                    <a:pt x="1260935" y="1714168"/>
                  </a:lnTo>
                  <a:lnTo>
                    <a:pt x="1264418" y="1716356"/>
                  </a:lnTo>
                  <a:lnTo>
                    <a:pt x="1267901" y="1719703"/>
                  </a:lnTo>
                  <a:lnTo>
                    <a:pt x="1271385" y="1723019"/>
                  </a:lnTo>
                  <a:lnTo>
                    <a:pt x="1274868" y="1726305"/>
                  </a:lnTo>
                  <a:lnTo>
                    <a:pt x="1278351" y="1730245"/>
                  </a:lnTo>
                  <a:lnTo>
                    <a:pt x="1281834" y="1735111"/>
                  </a:lnTo>
                  <a:lnTo>
                    <a:pt x="1285318" y="1742233"/>
                  </a:lnTo>
                  <a:lnTo>
                    <a:pt x="1288801" y="1744197"/>
                  </a:lnTo>
                  <a:lnTo>
                    <a:pt x="1292284" y="1743020"/>
                  </a:lnTo>
                  <a:lnTo>
                    <a:pt x="1295767" y="1741847"/>
                  </a:lnTo>
                  <a:lnTo>
                    <a:pt x="1299251" y="1740993"/>
                  </a:lnTo>
                  <a:lnTo>
                    <a:pt x="1302734" y="1740218"/>
                  </a:lnTo>
                  <a:lnTo>
                    <a:pt x="1306217" y="1739446"/>
                  </a:lnTo>
                  <a:lnTo>
                    <a:pt x="1309700" y="1738677"/>
                  </a:lnTo>
                  <a:lnTo>
                    <a:pt x="1313184" y="1737912"/>
                  </a:lnTo>
                  <a:lnTo>
                    <a:pt x="1316667" y="1737151"/>
                  </a:lnTo>
                  <a:lnTo>
                    <a:pt x="1320150" y="1736392"/>
                  </a:lnTo>
                  <a:lnTo>
                    <a:pt x="1323633" y="1735637"/>
                  </a:lnTo>
                  <a:lnTo>
                    <a:pt x="1327117" y="1734651"/>
                  </a:lnTo>
                  <a:lnTo>
                    <a:pt x="1330600" y="1733290"/>
                  </a:lnTo>
                  <a:lnTo>
                    <a:pt x="1334083" y="1731933"/>
                  </a:lnTo>
                  <a:lnTo>
                    <a:pt x="1337566" y="1730582"/>
                  </a:lnTo>
                  <a:lnTo>
                    <a:pt x="1341050" y="1729235"/>
                  </a:lnTo>
                  <a:lnTo>
                    <a:pt x="1344533" y="1727893"/>
                  </a:lnTo>
                  <a:lnTo>
                    <a:pt x="1348016" y="1726557"/>
                  </a:lnTo>
                  <a:lnTo>
                    <a:pt x="1351499" y="1728180"/>
                  </a:lnTo>
                  <a:lnTo>
                    <a:pt x="1354983" y="1735008"/>
                  </a:lnTo>
                  <a:lnTo>
                    <a:pt x="1358466" y="1734522"/>
                  </a:lnTo>
                  <a:lnTo>
                    <a:pt x="1361949" y="1733698"/>
                  </a:lnTo>
                  <a:lnTo>
                    <a:pt x="1365432" y="1732878"/>
                  </a:lnTo>
                  <a:lnTo>
                    <a:pt x="1368916" y="1732060"/>
                  </a:lnTo>
                  <a:lnTo>
                    <a:pt x="1372399" y="1731246"/>
                  </a:lnTo>
                  <a:lnTo>
                    <a:pt x="1375882" y="1730436"/>
                  </a:lnTo>
                  <a:lnTo>
                    <a:pt x="1379365" y="1729629"/>
                  </a:lnTo>
                  <a:lnTo>
                    <a:pt x="1382849" y="1728825"/>
                  </a:lnTo>
                  <a:lnTo>
                    <a:pt x="1386332" y="1728024"/>
                  </a:lnTo>
                  <a:lnTo>
                    <a:pt x="1389815" y="1727227"/>
                  </a:lnTo>
                  <a:lnTo>
                    <a:pt x="1393298" y="1726433"/>
                  </a:lnTo>
                  <a:lnTo>
                    <a:pt x="1396782" y="1735723"/>
                  </a:lnTo>
                  <a:lnTo>
                    <a:pt x="1400265" y="1747517"/>
                  </a:lnTo>
                  <a:lnTo>
                    <a:pt x="1403748" y="1746966"/>
                  </a:lnTo>
                  <a:lnTo>
                    <a:pt x="1407231" y="1746417"/>
                  </a:lnTo>
                  <a:lnTo>
                    <a:pt x="1410715" y="1745871"/>
                  </a:lnTo>
                  <a:lnTo>
                    <a:pt x="1414198" y="1745326"/>
                  </a:lnTo>
                  <a:lnTo>
                    <a:pt x="1417681" y="1744785"/>
                  </a:lnTo>
                  <a:lnTo>
                    <a:pt x="1421164" y="1749049"/>
                  </a:lnTo>
                  <a:lnTo>
                    <a:pt x="1424648" y="1753094"/>
                  </a:lnTo>
                  <a:lnTo>
                    <a:pt x="1428131" y="1751667"/>
                  </a:lnTo>
                  <a:lnTo>
                    <a:pt x="1431614" y="1750246"/>
                  </a:lnTo>
                  <a:lnTo>
                    <a:pt x="1435097" y="1748828"/>
                  </a:lnTo>
                  <a:lnTo>
                    <a:pt x="1438580" y="1750790"/>
                  </a:lnTo>
                  <a:lnTo>
                    <a:pt x="1442064" y="1754921"/>
                  </a:lnTo>
                  <a:lnTo>
                    <a:pt x="1445547" y="1759012"/>
                  </a:lnTo>
                  <a:lnTo>
                    <a:pt x="1449030" y="1761522"/>
                  </a:lnTo>
                  <a:lnTo>
                    <a:pt x="1452513" y="1759840"/>
                  </a:lnTo>
                  <a:lnTo>
                    <a:pt x="1455997" y="1758163"/>
                  </a:lnTo>
                  <a:lnTo>
                    <a:pt x="1459480" y="1756491"/>
                  </a:lnTo>
                  <a:lnTo>
                    <a:pt x="1462963" y="1754824"/>
                  </a:lnTo>
                  <a:lnTo>
                    <a:pt x="1466446" y="1753162"/>
                  </a:lnTo>
                  <a:lnTo>
                    <a:pt x="1469930" y="1751504"/>
                  </a:lnTo>
                  <a:lnTo>
                    <a:pt x="1473413" y="1750758"/>
                  </a:lnTo>
                  <a:lnTo>
                    <a:pt x="1476896" y="1752766"/>
                  </a:lnTo>
                  <a:lnTo>
                    <a:pt x="1480379" y="1754761"/>
                  </a:lnTo>
                  <a:lnTo>
                    <a:pt x="1483863" y="1757181"/>
                  </a:lnTo>
                  <a:lnTo>
                    <a:pt x="1487346" y="1760145"/>
                  </a:lnTo>
                  <a:lnTo>
                    <a:pt x="1490829" y="1763084"/>
                  </a:lnTo>
                  <a:lnTo>
                    <a:pt x="1494312" y="1764550"/>
                  </a:lnTo>
                  <a:lnTo>
                    <a:pt x="1497796" y="1765155"/>
                  </a:lnTo>
                  <a:lnTo>
                    <a:pt x="1501279" y="1765756"/>
                  </a:lnTo>
                  <a:lnTo>
                    <a:pt x="1504762" y="1766354"/>
                  </a:lnTo>
                  <a:lnTo>
                    <a:pt x="1508245" y="1766679"/>
                  </a:lnTo>
                  <a:lnTo>
                    <a:pt x="1511729" y="1766622"/>
                  </a:lnTo>
                  <a:lnTo>
                    <a:pt x="1515212" y="1766565"/>
                  </a:lnTo>
                  <a:lnTo>
                    <a:pt x="1518695" y="1766509"/>
                  </a:lnTo>
                  <a:lnTo>
                    <a:pt x="1522178" y="1766453"/>
                  </a:lnTo>
                  <a:lnTo>
                    <a:pt x="1525662" y="1766397"/>
                  </a:lnTo>
                  <a:lnTo>
                    <a:pt x="1529145" y="1765462"/>
                  </a:lnTo>
                  <a:lnTo>
                    <a:pt x="1532628" y="1764307"/>
                  </a:lnTo>
                  <a:lnTo>
                    <a:pt x="1536111" y="1763157"/>
                  </a:lnTo>
                  <a:lnTo>
                    <a:pt x="1539595" y="1762010"/>
                  </a:lnTo>
                  <a:lnTo>
                    <a:pt x="1543078" y="1760866"/>
                  </a:lnTo>
                  <a:lnTo>
                    <a:pt x="1546561" y="1759727"/>
                  </a:lnTo>
                  <a:lnTo>
                    <a:pt x="1550044" y="1758591"/>
                  </a:lnTo>
                  <a:lnTo>
                    <a:pt x="1553528" y="1757458"/>
                  </a:lnTo>
                  <a:lnTo>
                    <a:pt x="1557011" y="1756329"/>
                  </a:lnTo>
                  <a:lnTo>
                    <a:pt x="1560494" y="1755204"/>
                  </a:lnTo>
                  <a:lnTo>
                    <a:pt x="1563977" y="1754522"/>
                  </a:lnTo>
                  <a:lnTo>
                    <a:pt x="1567461" y="1753858"/>
                  </a:lnTo>
                  <a:lnTo>
                    <a:pt x="1570944" y="1753196"/>
                  </a:lnTo>
                  <a:lnTo>
                    <a:pt x="1574427" y="1752536"/>
                  </a:lnTo>
                  <a:lnTo>
                    <a:pt x="1577910" y="1753070"/>
                  </a:lnTo>
                  <a:lnTo>
                    <a:pt x="1581394" y="1753991"/>
                  </a:lnTo>
                  <a:lnTo>
                    <a:pt x="1584877" y="1754907"/>
                  </a:lnTo>
                  <a:lnTo>
                    <a:pt x="1588360" y="1756261"/>
                  </a:lnTo>
                  <a:lnTo>
                    <a:pt x="1591843" y="1757634"/>
                  </a:lnTo>
                  <a:lnTo>
                    <a:pt x="1595327" y="1758998"/>
                  </a:lnTo>
                  <a:lnTo>
                    <a:pt x="1598810" y="1760354"/>
                  </a:lnTo>
                  <a:lnTo>
                    <a:pt x="1602293" y="1761702"/>
                  </a:lnTo>
                  <a:lnTo>
                    <a:pt x="1605776" y="1762712"/>
                  </a:lnTo>
                  <a:lnTo>
                    <a:pt x="1609260" y="1763035"/>
                  </a:lnTo>
                  <a:lnTo>
                    <a:pt x="1612743" y="1763356"/>
                  </a:lnTo>
                  <a:lnTo>
                    <a:pt x="1616226" y="1763676"/>
                  </a:lnTo>
                  <a:lnTo>
                    <a:pt x="1619709" y="1763994"/>
                  </a:lnTo>
                  <a:lnTo>
                    <a:pt x="1623193" y="1764311"/>
                  </a:lnTo>
                  <a:lnTo>
                    <a:pt x="1626676" y="1764626"/>
                  </a:lnTo>
                  <a:lnTo>
                    <a:pt x="1630159" y="1764830"/>
                  </a:lnTo>
                  <a:lnTo>
                    <a:pt x="1633642" y="1764781"/>
                  </a:lnTo>
                  <a:lnTo>
                    <a:pt x="1637126" y="1764732"/>
                  </a:lnTo>
                  <a:lnTo>
                    <a:pt x="1640609" y="1764684"/>
                  </a:lnTo>
                  <a:lnTo>
                    <a:pt x="1644092" y="1764636"/>
                  </a:lnTo>
                  <a:lnTo>
                    <a:pt x="1647575" y="1764588"/>
                  </a:lnTo>
                  <a:lnTo>
                    <a:pt x="1651059" y="1764540"/>
                  </a:lnTo>
                  <a:lnTo>
                    <a:pt x="1654542" y="1764492"/>
                  </a:lnTo>
                  <a:lnTo>
                    <a:pt x="1658025" y="1764445"/>
                  </a:lnTo>
                  <a:lnTo>
                    <a:pt x="1661508" y="1765176"/>
                  </a:lnTo>
                  <a:lnTo>
                    <a:pt x="1664992" y="1766014"/>
                  </a:lnTo>
                  <a:lnTo>
                    <a:pt x="1668475" y="1766930"/>
                  </a:lnTo>
                  <a:lnTo>
                    <a:pt x="1671958" y="1768990"/>
                  </a:lnTo>
                  <a:lnTo>
                    <a:pt x="1675441" y="1771036"/>
                  </a:lnTo>
                  <a:lnTo>
                    <a:pt x="1678925" y="1773069"/>
                  </a:lnTo>
                  <a:lnTo>
                    <a:pt x="1682408" y="1775089"/>
                  </a:lnTo>
                  <a:lnTo>
                    <a:pt x="1685891" y="1777096"/>
                  </a:lnTo>
                  <a:lnTo>
                    <a:pt x="1689374" y="1779090"/>
                  </a:lnTo>
                  <a:lnTo>
                    <a:pt x="1692858" y="1780947"/>
                  </a:lnTo>
                  <a:lnTo>
                    <a:pt x="1696341" y="1780185"/>
                  </a:lnTo>
                  <a:lnTo>
                    <a:pt x="1699824" y="1779425"/>
                  </a:lnTo>
                  <a:lnTo>
                    <a:pt x="1703307" y="1778667"/>
                  </a:lnTo>
                  <a:lnTo>
                    <a:pt x="1706791" y="1777912"/>
                  </a:lnTo>
                  <a:lnTo>
                    <a:pt x="1710274" y="1777159"/>
                  </a:lnTo>
                  <a:lnTo>
                    <a:pt x="1713757" y="1776408"/>
                  </a:lnTo>
                  <a:lnTo>
                    <a:pt x="1717240" y="1775685"/>
                  </a:lnTo>
                  <a:lnTo>
                    <a:pt x="1720723" y="1776041"/>
                  </a:lnTo>
                  <a:lnTo>
                    <a:pt x="1724207" y="1776395"/>
                  </a:lnTo>
                  <a:lnTo>
                    <a:pt x="1727690" y="1776748"/>
                  </a:lnTo>
                  <a:lnTo>
                    <a:pt x="1731173" y="1777099"/>
                  </a:lnTo>
                  <a:lnTo>
                    <a:pt x="1734656" y="1777449"/>
                  </a:lnTo>
                  <a:lnTo>
                    <a:pt x="1738140" y="1778305"/>
                  </a:lnTo>
                  <a:lnTo>
                    <a:pt x="1741623" y="1779900"/>
                  </a:lnTo>
                  <a:lnTo>
                    <a:pt x="1745106" y="1781487"/>
                  </a:lnTo>
                  <a:lnTo>
                    <a:pt x="1748589" y="1783064"/>
                  </a:lnTo>
                  <a:lnTo>
                    <a:pt x="1752073" y="1784789"/>
                  </a:lnTo>
                  <a:lnTo>
                    <a:pt x="1755556" y="1787167"/>
                  </a:lnTo>
                  <a:lnTo>
                    <a:pt x="1759039" y="1789529"/>
                  </a:lnTo>
                  <a:lnTo>
                    <a:pt x="1762522" y="1790738"/>
                  </a:lnTo>
                  <a:lnTo>
                    <a:pt x="1766006" y="1790103"/>
                  </a:lnTo>
                  <a:lnTo>
                    <a:pt x="1769489" y="1789469"/>
                  </a:lnTo>
                  <a:lnTo>
                    <a:pt x="1772972" y="1788838"/>
                  </a:lnTo>
                  <a:lnTo>
                    <a:pt x="1776455" y="1788209"/>
                  </a:lnTo>
                  <a:lnTo>
                    <a:pt x="1779939" y="1787582"/>
                  </a:lnTo>
                  <a:lnTo>
                    <a:pt x="1783422" y="1786957"/>
                  </a:lnTo>
                  <a:lnTo>
                    <a:pt x="1786905" y="1786334"/>
                  </a:lnTo>
                  <a:lnTo>
                    <a:pt x="1790388" y="1785713"/>
                  </a:lnTo>
                  <a:lnTo>
                    <a:pt x="1793872" y="1785094"/>
                  </a:lnTo>
                  <a:lnTo>
                    <a:pt x="1797355" y="1784477"/>
                  </a:lnTo>
                  <a:lnTo>
                    <a:pt x="1800838" y="1783862"/>
                  </a:lnTo>
                  <a:lnTo>
                    <a:pt x="1804321" y="1783248"/>
                  </a:lnTo>
                  <a:lnTo>
                    <a:pt x="1807805" y="1783032"/>
                  </a:lnTo>
                  <a:lnTo>
                    <a:pt x="1811288" y="1782955"/>
                  </a:lnTo>
                  <a:lnTo>
                    <a:pt x="1814771" y="1782877"/>
                  </a:lnTo>
                  <a:lnTo>
                    <a:pt x="1818254" y="1782800"/>
                  </a:lnTo>
                  <a:lnTo>
                    <a:pt x="1821738" y="1783142"/>
                  </a:lnTo>
                  <a:lnTo>
                    <a:pt x="1825221" y="1783856"/>
                  </a:lnTo>
                  <a:lnTo>
                    <a:pt x="1828704" y="1784567"/>
                  </a:lnTo>
                  <a:lnTo>
                    <a:pt x="1832187" y="1785275"/>
                  </a:lnTo>
                  <a:lnTo>
                    <a:pt x="1835671" y="1785979"/>
                  </a:lnTo>
                  <a:lnTo>
                    <a:pt x="1839154" y="1786680"/>
                  </a:lnTo>
                  <a:lnTo>
                    <a:pt x="1842637" y="1788088"/>
                  </a:lnTo>
                  <a:lnTo>
                    <a:pt x="1846120" y="1789558"/>
                  </a:lnTo>
                  <a:lnTo>
                    <a:pt x="1849604" y="1791019"/>
                  </a:lnTo>
                  <a:lnTo>
                    <a:pt x="1853087" y="1792473"/>
                  </a:lnTo>
                  <a:lnTo>
                    <a:pt x="1856570" y="1793919"/>
                  </a:lnTo>
                  <a:lnTo>
                    <a:pt x="1860053" y="1795357"/>
                  </a:lnTo>
                  <a:lnTo>
                    <a:pt x="1863537" y="1796788"/>
                  </a:lnTo>
                  <a:lnTo>
                    <a:pt x="1867020" y="1798210"/>
                  </a:lnTo>
                  <a:lnTo>
                    <a:pt x="1870503" y="1799625"/>
                  </a:lnTo>
                  <a:lnTo>
                    <a:pt x="1873986" y="1801032"/>
                  </a:lnTo>
                  <a:lnTo>
                    <a:pt x="1877470" y="1802432"/>
                  </a:lnTo>
                  <a:lnTo>
                    <a:pt x="1880953" y="1802306"/>
                  </a:lnTo>
                  <a:lnTo>
                    <a:pt x="1884436" y="1801448"/>
                  </a:lnTo>
                  <a:lnTo>
                    <a:pt x="1887919" y="1800592"/>
                  </a:lnTo>
                  <a:lnTo>
                    <a:pt x="1891403" y="1799738"/>
                  </a:lnTo>
                  <a:lnTo>
                    <a:pt x="1894886" y="1798886"/>
                  </a:lnTo>
                  <a:lnTo>
                    <a:pt x="1898369" y="1798037"/>
                  </a:lnTo>
                  <a:lnTo>
                    <a:pt x="1901852" y="1797190"/>
                  </a:lnTo>
                  <a:lnTo>
                    <a:pt x="1905336" y="1796345"/>
                  </a:lnTo>
                  <a:lnTo>
                    <a:pt x="1908819" y="1795503"/>
                  </a:lnTo>
                  <a:lnTo>
                    <a:pt x="1912302" y="1794662"/>
                  </a:lnTo>
                  <a:lnTo>
                    <a:pt x="1915785" y="1793824"/>
                  </a:lnTo>
                  <a:lnTo>
                    <a:pt x="1919269" y="1793966"/>
                  </a:lnTo>
                  <a:lnTo>
                    <a:pt x="1922752" y="1795357"/>
                  </a:lnTo>
                  <a:lnTo>
                    <a:pt x="1926235" y="1796741"/>
                  </a:lnTo>
                  <a:lnTo>
                    <a:pt x="1929718" y="1798117"/>
                  </a:lnTo>
                  <a:lnTo>
                    <a:pt x="1933202" y="1799102"/>
                  </a:lnTo>
                  <a:lnTo>
                    <a:pt x="1936685" y="1798758"/>
                  </a:lnTo>
                  <a:lnTo>
                    <a:pt x="1940168" y="1798415"/>
                  </a:lnTo>
                  <a:lnTo>
                    <a:pt x="1943651" y="1798073"/>
                  </a:lnTo>
                  <a:lnTo>
                    <a:pt x="1947135" y="1797732"/>
                  </a:lnTo>
                  <a:lnTo>
                    <a:pt x="1950618" y="1797392"/>
                  </a:lnTo>
                  <a:lnTo>
                    <a:pt x="1954101" y="1797054"/>
                  </a:lnTo>
                  <a:lnTo>
                    <a:pt x="1957584" y="1796716"/>
                  </a:lnTo>
                  <a:lnTo>
                    <a:pt x="1961068" y="1796380"/>
                  </a:lnTo>
                  <a:lnTo>
                    <a:pt x="1964551" y="1795080"/>
                  </a:lnTo>
                  <a:lnTo>
                    <a:pt x="1968034" y="1793539"/>
                  </a:lnTo>
                  <a:lnTo>
                    <a:pt x="1971517" y="1792000"/>
                  </a:lnTo>
                  <a:lnTo>
                    <a:pt x="1975001" y="1792256"/>
                  </a:lnTo>
                  <a:lnTo>
                    <a:pt x="1978484" y="1792531"/>
                  </a:lnTo>
                  <a:lnTo>
                    <a:pt x="1981967" y="1792804"/>
                  </a:lnTo>
                  <a:lnTo>
                    <a:pt x="1985450" y="1793077"/>
                  </a:lnTo>
                  <a:lnTo>
                    <a:pt x="1988934" y="1793348"/>
                  </a:lnTo>
                  <a:lnTo>
                    <a:pt x="1992417" y="1796668"/>
                  </a:lnTo>
                  <a:lnTo>
                    <a:pt x="1995900" y="1805084"/>
                  </a:lnTo>
                  <a:lnTo>
                    <a:pt x="1999383" y="1805535"/>
                  </a:lnTo>
                  <a:lnTo>
                    <a:pt x="2002867" y="1805709"/>
                  </a:lnTo>
                  <a:lnTo>
                    <a:pt x="2006350" y="1805882"/>
                  </a:lnTo>
                  <a:lnTo>
                    <a:pt x="2009833" y="1806055"/>
                  </a:lnTo>
                  <a:lnTo>
                    <a:pt x="2013316" y="1806227"/>
                  </a:lnTo>
                  <a:lnTo>
                    <a:pt x="2016799" y="1806398"/>
                  </a:lnTo>
                  <a:lnTo>
                    <a:pt x="2020283" y="1806569"/>
                  </a:lnTo>
                  <a:lnTo>
                    <a:pt x="2023766" y="1811054"/>
                  </a:lnTo>
                  <a:lnTo>
                    <a:pt x="2027249" y="1815754"/>
                  </a:lnTo>
                  <a:lnTo>
                    <a:pt x="2030732" y="1819768"/>
                  </a:lnTo>
                  <a:lnTo>
                    <a:pt x="2034216" y="1819641"/>
                  </a:lnTo>
                  <a:lnTo>
                    <a:pt x="2037699" y="1819513"/>
                  </a:lnTo>
                  <a:lnTo>
                    <a:pt x="2041182" y="1819386"/>
                  </a:lnTo>
                  <a:lnTo>
                    <a:pt x="2044665" y="1819260"/>
                  </a:lnTo>
                  <a:lnTo>
                    <a:pt x="2048149" y="1819133"/>
                  </a:lnTo>
                  <a:lnTo>
                    <a:pt x="2051632" y="1821446"/>
                  </a:lnTo>
                  <a:lnTo>
                    <a:pt x="2055115" y="1826008"/>
                  </a:lnTo>
                  <a:lnTo>
                    <a:pt x="2058598" y="1830529"/>
                  </a:lnTo>
                  <a:lnTo>
                    <a:pt x="2062082" y="1847847"/>
                  </a:lnTo>
                  <a:lnTo>
                    <a:pt x="2065565" y="1849619"/>
                  </a:lnTo>
                  <a:lnTo>
                    <a:pt x="2069048" y="1851382"/>
                  </a:lnTo>
                  <a:lnTo>
                    <a:pt x="2072531" y="1852096"/>
                  </a:lnTo>
                  <a:lnTo>
                    <a:pt x="2076015" y="1852692"/>
                  </a:lnTo>
                  <a:lnTo>
                    <a:pt x="2079498" y="1853284"/>
                  </a:lnTo>
                  <a:lnTo>
                    <a:pt x="2082981" y="1853875"/>
                  </a:lnTo>
                  <a:lnTo>
                    <a:pt x="2086464" y="1854463"/>
                  </a:lnTo>
                  <a:lnTo>
                    <a:pt x="2089948" y="1855048"/>
                  </a:lnTo>
                  <a:lnTo>
                    <a:pt x="2093431" y="1855631"/>
                  </a:lnTo>
                  <a:lnTo>
                    <a:pt x="2096914" y="1854440"/>
                  </a:lnTo>
                  <a:lnTo>
                    <a:pt x="2100397" y="1853000"/>
                  </a:lnTo>
                  <a:lnTo>
                    <a:pt x="2103881" y="1851691"/>
                  </a:lnTo>
                  <a:lnTo>
                    <a:pt x="2107364" y="1852152"/>
                  </a:lnTo>
                  <a:lnTo>
                    <a:pt x="2110847" y="1852612"/>
                  </a:lnTo>
                  <a:lnTo>
                    <a:pt x="2114330" y="1853069"/>
                  </a:lnTo>
                  <a:lnTo>
                    <a:pt x="2117814" y="1853525"/>
                  </a:lnTo>
                  <a:lnTo>
                    <a:pt x="2121297" y="1853979"/>
                  </a:lnTo>
                  <a:lnTo>
                    <a:pt x="2124780" y="1854431"/>
                  </a:lnTo>
                  <a:lnTo>
                    <a:pt x="2128263" y="1854881"/>
                  </a:lnTo>
                  <a:lnTo>
                    <a:pt x="2131747" y="1855330"/>
                  </a:lnTo>
                  <a:lnTo>
                    <a:pt x="2135230" y="1855221"/>
                  </a:lnTo>
                  <a:lnTo>
                    <a:pt x="2138713" y="1854800"/>
                  </a:lnTo>
                  <a:lnTo>
                    <a:pt x="2142196" y="1854380"/>
                  </a:lnTo>
                  <a:lnTo>
                    <a:pt x="2145680" y="1853962"/>
                  </a:lnTo>
                  <a:lnTo>
                    <a:pt x="2149163" y="1853544"/>
                  </a:lnTo>
                  <a:lnTo>
                    <a:pt x="2152646" y="1853128"/>
                  </a:lnTo>
                  <a:lnTo>
                    <a:pt x="2156129" y="1852713"/>
                  </a:lnTo>
                  <a:lnTo>
                    <a:pt x="2159613" y="1852641"/>
                  </a:lnTo>
                  <a:lnTo>
                    <a:pt x="2163096" y="1852781"/>
                  </a:lnTo>
                  <a:lnTo>
                    <a:pt x="2166579" y="1852920"/>
                  </a:lnTo>
                  <a:lnTo>
                    <a:pt x="2170062" y="1853059"/>
                  </a:lnTo>
                  <a:lnTo>
                    <a:pt x="2173546" y="1853198"/>
                  </a:lnTo>
                  <a:lnTo>
                    <a:pt x="2177029" y="1853336"/>
                  </a:lnTo>
                  <a:lnTo>
                    <a:pt x="2180512" y="1853981"/>
                  </a:lnTo>
                  <a:lnTo>
                    <a:pt x="2183995" y="1854623"/>
                  </a:lnTo>
                  <a:lnTo>
                    <a:pt x="2187479" y="1855263"/>
                  </a:lnTo>
                  <a:lnTo>
                    <a:pt x="2190962" y="1855900"/>
                  </a:lnTo>
                  <a:lnTo>
                    <a:pt x="2194445" y="1857799"/>
                  </a:lnTo>
                  <a:lnTo>
                    <a:pt x="2197928" y="1860028"/>
                  </a:lnTo>
                  <a:lnTo>
                    <a:pt x="2201412" y="1862244"/>
                  </a:lnTo>
                  <a:lnTo>
                    <a:pt x="2204895" y="1864447"/>
                  </a:lnTo>
                  <a:lnTo>
                    <a:pt x="2208378" y="1866638"/>
                  </a:lnTo>
                  <a:lnTo>
                    <a:pt x="2211861" y="1868298"/>
                  </a:lnTo>
                  <a:lnTo>
                    <a:pt x="2215345" y="1867407"/>
                  </a:lnTo>
                  <a:lnTo>
                    <a:pt x="2218828" y="1866517"/>
                  </a:lnTo>
                  <a:lnTo>
                    <a:pt x="2222311" y="1865629"/>
                  </a:lnTo>
                  <a:lnTo>
                    <a:pt x="2225794" y="1864743"/>
                  </a:lnTo>
                  <a:lnTo>
                    <a:pt x="2229278" y="1863859"/>
                  </a:lnTo>
                  <a:lnTo>
                    <a:pt x="2232761" y="1862976"/>
                  </a:lnTo>
                  <a:lnTo>
                    <a:pt x="2236244" y="1862130"/>
                  </a:lnTo>
                  <a:lnTo>
                    <a:pt x="2239727" y="1861486"/>
                  </a:lnTo>
                  <a:lnTo>
                    <a:pt x="2243211" y="1860843"/>
                  </a:lnTo>
                  <a:lnTo>
                    <a:pt x="2246694" y="1860202"/>
                  </a:lnTo>
                  <a:lnTo>
                    <a:pt x="2250177" y="1859563"/>
                  </a:lnTo>
                  <a:lnTo>
                    <a:pt x="2253660" y="1858925"/>
                  </a:lnTo>
                  <a:lnTo>
                    <a:pt x="2257144" y="1858288"/>
                  </a:lnTo>
                  <a:lnTo>
                    <a:pt x="2260627" y="1858144"/>
                  </a:lnTo>
                  <a:lnTo>
                    <a:pt x="2264110" y="1861469"/>
                  </a:lnTo>
                  <a:lnTo>
                    <a:pt x="2267593" y="1864771"/>
                  </a:lnTo>
                  <a:lnTo>
                    <a:pt x="2271077" y="1867205"/>
                  </a:lnTo>
                  <a:lnTo>
                    <a:pt x="2274560" y="1867792"/>
                  </a:lnTo>
                  <a:lnTo>
                    <a:pt x="2278043" y="1868376"/>
                  </a:lnTo>
                  <a:lnTo>
                    <a:pt x="2281526" y="1868959"/>
                  </a:lnTo>
                  <a:lnTo>
                    <a:pt x="2285010" y="1869433"/>
                  </a:lnTo>
                  <a:lnTo>
                    <a:pt x="2288493" y="1868968"/>
                  </a:lnTo>
                  <a:lnTo>
                    <a:pt x="2291976" y="1868505"/>
                  </a:lnTo>
                  <a:lnTo>
                    <a:pt x="2295459" y="1868042"/>
                  </a:lnTo>
                  <a:lnTo>
                    <a:pt x="2298942" y="1867580"/>
                  </a:lnTo>
                  <a:lnTo>
                    <a:pt x="2302426" y="1867120"/>
                  </a:lnTo>
                  <a:lnTo>
                    <a:pt x="2305909" y="1868438"/>
                  </a:lnTo>
                  <a:lnTo>
                    <a:pt x="2309392" y="1871337"/>
                  </a:lnTo>
                  <a:lnTo>
                    <a:pt x="2312875" y="1870657"/>
                  </a:lnTo>
                  <a:lnTo>
                    <a:pt x="2316359" y="1869978"/>
                  </a:lnTo>
                  <a:lnTo>
                    <a:pt x="2319842" y="1869301"/>
                  </a:lnTo>
                  <a:lnTo>
                    <a:pt x="2323325" y="1868625"/>
                  </a:lnTo>
                  <a:lnTo>
                    <a:pt x="2326808" y="1867950"/>
                  </a:lnTo>
                  <a:lnTo>
                    <a:pt x="2330292" y="1867277"/>
                  </a:lnTo>
                  <a:lnTo>
                    <a:pt x="2333775" y="1866606"/>
                  </a:lnTo>
                  <a:lnTo>
                    <a:pt x="2337258" y="1865935"/>
                  </a:lnTo>
                  <a:lnTo>
                    <a:pt x="2340741" y="1865267"/>
                  </a:lnTo>
                  <a:lnTo>
                    <a:pt x="2344225" y="1864599"/>
                  </a:lnTo>
                  <a:lnTo>
                    <a:pt x="2347708" y="1863934"/>
                  </a:lnTo>
                  <a:lnTo>
                    <a:pt x="2351191" y="1863269"/>
                  </a:lnTo>
                  <a:lnTo>
                    <a:pt x="2354674" y="1864288"/>
                  </a:lnTo>
                  <a:lnTo>
                    <a:pt x="2358158" y="1867328"/>
                  </a:lnTo>
                  <a:lnTo>
                    <a:pt x="2361641" y="1866935"/>
                  </a:lnTo>
                  <a:lnTo>
                    <a:pt x="2365124" y="1866543"/>
                  </a:lnTo>
                  <a:lnTo>
                    <a:pt x="2368607" y="1866152"/>
                  </a:lnTo>
                  <a:lnTo>
                    <a:pt x="2372091" y="1865761"/>
                  </a:lnTo>
                  <a:lnTo>
                    <a:pt x="2375574" y="1865372"/>
                  </a:lnTo>
                  <a:lnTo>
                    <a:pt x="2379057" y="1864983"/>
                  </a:lnTo>
                  <a:lnTo>
                    <a:pt x="2382540" y="1864608"/>
                  </a:lnTo>
                  <a:lnTo>
                    <a:pt x="2386024" y="1865264"/>
                  </a:lnTo>
                  <a:lnTo>
                    <a:pt x="2389507" y="1865918"/>
                  </a:lnTo>
                  <a:lnTo>
                    <a:pt x="2392990" y="1866570"/>
                  </a:lnTo>
                  <a:lnTo>
                    <a:pt x="2396473" y="1867219"/>
                  </a:lnTo>
                  <a:lnTo>
                    <a:pt x="2399957" y="1867865"/>
                  </a:lnTo>
                  <a:lnTo>
                    <a:pt x="2403440" y="1868616"/>
                  </a:lnTo>
                  <a:lnTo>
                    <a:pt x="2406923" y="1869529"/>
                  </a:lnTo>
                  <a:lnTo>
                    <a:pt x="2410406" y="1870437"/>
                  </a:lnTo>
                  <a:lnTo>
                    <a:pt x="2413890" y="1871028"/>
                  </a:lnTo>
                  <a:lnTo>
                    <a:pt x="2417373" y="1871393"/>
                  </a:lnTo>
                  <a:lnTo>
                    <a:pt x="2420856" y="1871756"/>
                  </a:lnTo>
                  <a:lnTo>
                    <a:pt x="2424339" y="1872119"/>
                  </a:lnTo>
                  <a:lnTo>
                    <a:pt x="2427823" y="1872480"/>
                  </a:lnTo>
                  <a:lnTo>
                    <a:pt x="2431306" y="1872840"/>
                  </a:lnTo>
                  <a:lnTo>
                    <a:pt x="2434789" y="1873199"/>
                  </a:lnTo>
                  <a:lnTo>
                    <a:pt x="2438272" y="1873557"/>
                  </a:lnTo>
                  <a:lnTo>
                    <a:pt x="2441756" y="1874080"/>
                  </a:lnTo>
                  <a:lnTo>
                    <a:pt x="2445239" y="1875493"/>
                  </a:lnTo>
                  <a:lnTo>
                    <a:pt x="2448722" y="1876899"/>
                  </a:lnTo>
                  <a:lnTo>
                    <a:pt x="2452205" y="1892738"/>
                  </a:lnTo>
                  <a:lnTo>
                    <a:pt x="2455689" y="1893572"/>
                  </a:lnTo>
                  <a:lnTo>
                    <a:pt x="2459172" y="1895855"/>
                  </a:lnTo>
                  <a:lnTo>
                    <a:pt x="2462655" y="1898211"/>
                  </a:lnTo>
                  <a:lnTo>
                    <a:pt x="2466138" y="1901032"/>
                  </a:lnTo>
                  <a:lnTo>
                    <a:pt x="2469622" y="1906888"/>
                  </a:lnTo>
                  <a:lnTo>
                    <a:pt x="2473105" y="1908546"/>
                  </a:lnTo>
                  <a:lnTo>
                    <a:pt x="2476588" y="1908668"/>
                  </a:lnTo>
                  <a:lnTo>
                    <a:pt x="2480071" y="1908789"/>
                  </a:lnTo>
                  <a:lnTo>
                    <a:pt x="2483555" y="1908909"/>
                  </a:lnTo>
                  <a:lnTo>
                    <a:pt x="2487038" y="1908858"/>
                  </a:lnTo>
                  <a:lnTo>
                    <a:pt x="2490521" y="1908647"/>
                  </a:lnTo>
                  <a:lnTo>
                    <a:pt x="2494004" y="1908436"/>
                  </a:lnTo>
                  <a:lnTo>
                    <a:pt x="2497488" y="1908752"/>
                  </a:lnTo>
                  <a:lnTo>
                    <a:pt x="2500971" y="1909285"/>
                  </a:lnTo>
                  <a:lnTo>
                    <a:pt x="2504454" y="1909816"/>
                  </a:lnTo>
                  <a:lnTo>
                    <a:pt x="2507937" y="1910345"/>
                  </a:lnTo>
                  <a:lnTo>
                    <a:pt x="2511421" y="1910873"/>
                  </a:lnTo>
                  <a:lnTo>
                    <a:pt x="2514904" y="1911310"/>
                  </a:lnTo>
                  <a:lnTo>
                    <a:pt x="2518387" y="1910853"/>
                  </a:lnTo>
                  <a:lnTo>
                    <a:pt x="2521870" y="1910396"/>
                  </a:lnTo>
                  <a:lnTo>
                    <a:pt x="2525354" y="1909941"/>
                  </a:lnTo>
                  <a:lnTo>
                    <a:pt x="2528837" y="1909487"/>
                  </a:lnTo>
                  <a:lnTo>
                    <a:pt x="2532320" y="1909033"/>
                  </a:lnTo>
                  <a:lnTo>
                    <a:pt x="2535803" y="1909311"/>
                  </a:lnTo>
                  <a:lnTo>
                    <a:pt x="2539287" y="1910404"/>
                  </a:lnTo>
                  <a:lnTo>
                    <a:pt x="2542770" y="1911491"/>
                  </a:lnTo>
                  <a:lnTo>
                    <a:pt x="2546253" y="1912574"/>
                  </a:lnTo>
                  <a:lnTo>
                    <a:pt x="2549736" y="1913320"/>
                  </a:lnTo>
                  <a:lnTo>
                    <a:pt x="2553220" y="1913109"/>
                  </a:lnTo>
                  <a:lnTo>
                    <a:pt x="2556703" y="1926329"/>
                  </a:lnTo>
                  <a:lnTo>
                    <a:pt x="2560186" y="1926104"/>
                  </a:lnTo>
                  <a:lnTo>
                    <a:pt x="2563669" y="1925880"/>
                  </a:lnTo>
                  <a:lnTo>
                    <a:pt x="2567153" y="1925657"/>
                  </a:lnTo>
                  <a:lnTo>
                    <a:pt x="2570636" y="1925434"/>
                  </a:lnTo>
                  <a:lnTo>
                    <a:pt x="2574119" y="1925211"/>
                  </a:lnTo>
                  <a:lnTo>
                    <a:pt x="2577602" y="1924989"/>
                  </a:lnTo>
                  <a:lnTo>
                    <a:pt x="2581085" y="1924768"/>
                  </a:lnTo>
                  <a:lnTo>
                    <a:pt x="2584569" y="1924547"/>
                  </a:lnTo>
                  <a:lnTo>
                    <a:pt x="2588052" y="1924379"/>
                  </a:lnTo>
                  <a:lnTo>
                    <a:pt x="2591535" y="1926501"/>
                  </a:lnTo>
                  <a:lnTo>
                    <a:pt x="2595018" y="1928611"/>
                  </a:lnTo>
                  <a:lnTo>
                    <a:pt x="2598502" y="1930511"/>
                  </a:lnTo>
                  <a:lnTo>
                    <a:pt x="2601985" y="1931675"/>
                  </a:lnTo>
                  <a:lnTo>
                    <a:pt x="2605468" y="1932834"/>
                  </a:lnTo>
                  <a:lnTo>
                    <a:pt x="2608951" y="1934731"/>
                  </a:lnTo>
                  <a:lnTo>
                    <a:pt x="2612435" y="1937709"/>
                  </a:lnTo>
                  <a:lnTo>
                    <a:pt x="2615918" y="1940668"/>
                  </a:lnTo>
                  <a:lnTo>
                    <a:pt x="2619401" y="1942079"/>
                  </a:lnTo>
                  <a:lnTo>
                    <a:pt x="2622884" y="1942447"/>
                  </a:lnTo>
                  <a:lnTo>
                    <a:pt x="2626368" y="1942814"/>
                  </a:lnTo>
                  <a:lnTo>
                    <a:pt x="2629851" y="1943180"/>
                  </a:lnTo>
                  <a:lnTo>
                    <a:pt x="2633334" y="1943544"/>
                  </a:lnTo>
                  <a:lnTo>
                    <a:pt x="2636817" y="1943908"/>
                  </a:lnTo>
                  <a:lnTo>
                    <a:pt x="2640301" y="1944270"/>
                  </a:lnTo>
                  <a:lnTo>
                    <a:pt x="2643784" y="1944631"/>
                  </a:lnTo>
                  <a:lnTo>
                    <a:pt x="2647267" y="1944870"/>
                  </a:lnTo>
                  <a:lnTo>
                    <a:pt x="2650750" y="1944506"/>
                  </a:lnTo>
                  <a:lnTo>
                    <a:pt x="2654234" y="1944143"/>
                  </a:lnTo>
                  <a:lnTo>
                    <a:pt x="2657717" y="1943781"/>
                  </a:lnTo>
                  <a:lnTo>
                    <a:pt x="2661200" y="1943420"/>
                  </a:lnTo>
                  <a:lnTo>
                    <a:pt x="2664683" y="1943060"/>
                  </a:lnTo>
                  <a:lnTo>
                    <a:pt x="2668167" y="1942700"/>
                  </a:lnTo>
                  <a:lnTo>
                    <a:pt x="2671650" y="1942341"/>
                  </a:lnTo>
                  <a:lnTo>
                    <a:pt x="2675133" y="1941983"/>
                  </a:lnTo>
                  <a:lnTo>
                    <a:pt x="2678616" y="1941626"/>
                  </a:lnTo>
                  <a:lnTo>
                    <a:pt x="2682100" y="1941610"/>
                  </a:lnTo>
                  <a:lnTo>
                    <a:pt x="2685583" y="1942266"/>
                  </a:lnTo>
                  <a:lnTo>
                    <a:pt x="2689066" y="1942918"/>
                  </a:lnTo>
                  <a:lnTo>
                    <a:pt x="2692549" y="1943197"/>
                  </a:lnTo>
                  <a:lnTo>
                    <a:pt x="2696033" y="1943143"/>
                  </a:lnTo>
                  <a:lnTo>
                    <a:pt x="2699516" y="1943088"/>
                  </a:lnTo>
                  <a:lnTo>
                    <a:pt x="2702999" y="1943034"/>
                  </a:lnTo>
                  <a:lnTo>
                    <a:pt x="2706482" y="1942980"/>
                  </a:lnTo>
                  <a:lnTo>
                    <a:pt x="2709966" y="1942927"/>
                  </a:lnTo>
                  <a:lnTo>
                    <a:pt x="2713449" y="1942873"/>
                  </a:lnTo>
                  <a:lnTo>
                    <a:pt x="2716932" y="1943173"/>
                  </a:lnTo>
                  <a:lnTo>
                    <a:pt x="2720415" y="1957201"/>
                  </a:lnTo>
                  <a:lnTo>
                    <a:pt x="2723899" y="1958241"/>
                  </a:lnTo>
                  <a:lnTo>
                    <a:pt x="2727382" y="1959277"/>
                  </a:lnTo>
                  <a:lnTo>
                    <a:pt x="2730865" y="1970883"/>
                  </a:lnTo>
                  <a:lnTo>
                    <a:pt x="2734348" y="1971585"/>
                  </a:lnTo>
                  <a:lnTo>
                    <a:pt x="2737832" y="1972284"/>
                  </a:lnTo>
                  <a:lnTo>
                    <a:pt x="2741315" y="1972981"/>
                  </a:lnTo>
                  <a:lnTo>
                    <a:pt x="2744798" y="1973676"/>
                  </a:lnTo>
                  <a:lnTo>
                    <a:pt x="2748281" y="1974369"/>
                  </a:lnTo>
                  <a:lnTo>
                    <a:pt x="2751765" y="1975059"/>
                  </a:lnTo>
                  <a:lnTo>
                    <a:pt x="2755248" y="1975746"/>
                  </a:lnTo>
                  <a:lnTo>
                    <a:pt x="2758731" y="1976431"/>
                  </a:lnTo>
                  <a:lnTo>
                    <a:pt x="2762214" y="1977114"/>
                  </a:lnTo>
                  <a:lnTo>
                    <a:pt x="2765698" y="1978307"/>
                  </a:lnTo>
                  <a:lnTo>
                    <a:pt x="2769181" y="1980092"/>
                  </a:lnTo>
                  <a:lnTo>
                    <a:pt x="2772664" y="1981869"/>
                  </a:lnTo>
                  <a:lnTo>
                    <a:pt x="2776147" y="1986359"/>
                  </a:lnTo>
                  <a:lnTo>
                    <a:pt x="2779631" y="1987062"/>
                  </a:lnTo>
                  <a:lnTo>
                    <a:pt x="2783114" y="1987763"/>
                  </a:lnTo>
                  <a:lnTo>
                    <a:pt x="2786597" y="1988462"/>
                  </a:lnTo>
                  <a:lnTo>
                    <a:pt x="2790080" y="1989158"/>
                  </a:lnTo>
                  <a:lnTo>
                    <a:pt x="2793564" y="1989852"/>
                  </a:lnTo>
                  <a:lnTo>
                    <a:pt x="2797047" y="1990543"/>
                  </a:lnTo>
                  <a:lnTo>
                    <a:pt x="2800530" y="1990632"/>
                  </a:lnTo>
                  <a:lnTo>
                    <a:pt x="2804013" y="1990367"/>
                  </a:lnTo>
                  <a:lnTo>
                    <a:pt x="2807497" y="1990102"/>
                  </a:lnTo>
                  <a:lnTo>
                    <a:pt x="2810980" y="1989838"/>
                  </a:lnTo>
                  <a:lnTo>
                    <a:pt x="2814463" y="1995448"/>
                  </a:lnTo>
                  <a:lnTo>
                    <a:pt x="2817946" y="1995983"/>
                  </a:lnTo>
                  <a:lnTo>
                    <a:pt x="2821430" y="1998064"/>
                  </a:lnTo>
                  <a:lnTo>
                    <a:pt x="2824913" y="2000134"/>
                  </a:lnTo>
                  <a:lnTo>
                    <a:pt x="2828396" y="2003290"/>
                  </a:lnTo>
                  <a:lnTo>
                    <a:pt x="2831879" y="2010713"/>
                  </a:lnTo>
                  <a:lnTo>
                    <a:pt x="2835363" y="2012588"/>
                  </a:lnTo>
                  <a:lnTo>
                    <a:pt x="2838846" y="2013069"/>
                  </a:lnTo>
                  <a:lnTo>
                    <a:pt x="2842329" y="2013549"/>
                  </a:lnTo>
                  <a:lnTo>
                    <a:pt x="2845812" y="2014027"/>
                  </a:lnTo>
                  <a:lnTo>
                    <a:pt x="2849296" y="2014503"/>
                  </a:lnTo>
                  <a:lnTo>
                    <a:pt x="2852779" y="2016064"/>
                  </a:lnTo>
                  <a:lnTo>
                    <a:pt x="2856262" y="2022536"/>
                  </a:lnTo>
                  <a:lnTo>
                    <a:pt x="2859745" y="2026639"/>
                  </a:lnTo>
                  <a:lnTo>
                    <a:pt x="2863229" y="2028815"/>
                  </a:lnTo>
                  <a:lnTo>
                    <a:pt x="2866712" y="2028892"/>
                  </a:lnTo>
                  <a:lnTo>
                    <a:pt x="2870195" y="2028969"/>
                  </a:lnTo>
                  <a:lnTo>
                    <a:pt x="2873678" y="2029666"/>
                  </a:lnTo>
                  <a:lnTo>
                    <a:pt x="2877161" y="2030843"/>
                  </a:lnTo>
                  <a:lnTo>
                    <a:pt x="2880645" y="2032015"/>
                  </a:lnTo>
                  <a:lnTo>
                    <a:pt x="2884128" y="2034279"/>
                  </a:lnTo>
                  <a:lnTo>
                    <a:pt x="2887611" y="2036468"/>
                  </a:lnTo>
                  <a:lnTo>
                    <a:pt x="2891094" y="2037861"/>
                  </a:lnTo>
                  <a:lnTo>
                    <a:pt x="2894578" y="2039248"/>
                  </a:lnTo>
                  <a:lnTo>
                    <a:pt x="2898061" y="2040629"/>
                  </a:lnTo>
                  <a:lnTo>
                    <a:pt x="2901544" y="2041731"/>
                  </a:lnTo>
                  <a:lnTo>
                    <a:pt x="2905027" y="2041075"/>
                  </a:lnTo>
                  <a:lnTo>
                    <a:pt x="2908511" y="2040420"/>
                  </a:lnTo>
                  <a:lnTo>
                    <a:pt x="2911994" y="2039824"/>
                  </a:lnTo>
                  <a:lnTo>
                    <a:pt x="2915477" y="2039350"/>
                  </a:lnTo>
                  <a:lnTo>
                    <a:pt x="2918960" y="2038877"/>
                  </a:lnTo>
                  <a:lnTo>
                    <a:pt x="2922444" y="2038405"/>
                  </a:lnTo>
                  <a:lnTo>
                    <a:pt x="2925927" y="2037933"/>
                  </a:lnTo>
                  <a:lnTo>
                    <a:pt x="2929410" y="2037462"/>
                  </a:lnTo>
                  <a:lnTo>
                    <a:pt x="2932893" y="2036916"/>
                  </a:lnTo>
                  <a:lnTo>
                    <a:pt x="2936377" y="2036340"/>
                  </a:lnTo>
                  <a:lnTo>
                    <a:pt x="2939860" y="2035765"/>
                  </a:lnTo>
                  <a:lnTo>
                    <a:pt x="2943343" y="2035191"/>
                  </a:lnTo>
                  <a:lnTo>
                    <a:pt x="2946826" y="2034618"/>
                  </a:lnTo>
                  <a:lnTo>
                    <a:pt x="2950310" y="2034045"/>
                  </a:lnTo>
                  <a:lnTo>
                    <a:pt x="2953793" y="2033474"/>
                  </a:lnTo>
                  <a:lnTo>
                    <a:pt x="2957276" y="2036016"/>
                  </a:lnTo>
                  <a:lnTo>
                    <a:pt x="2960759" y="2039567"/>
                  </a:lnTo>
                  <a:lnTo>
                    <a:pt x="2964243" y="2042085"/>
                  </a:lnTo>
                  <a:lnTo>
                    <a:pt x="2967726" y="2043211"/>
                  </a:lnTo>
                  <a:lnTo>
                    <a:pt x="2971209" y="2044140"/>
                  </a:lnTo>
                  <a:lnTo>
                    <a:pt x="2974692" y="2045065"/>
                  </a:lnTo>
                  <a:lnTo>
                    <a:pt x="2978176" y="2045987"/>
                  </a:lnTo>
                  <a:lnTo>
                    <a:pt x="2981659" y="2046905"/>
                  </a:lnTo>
                  <a:lnTo>
                    <a:pt x="2985142" y="2054707"/>
                  </a:lnTo>
                  <a:lnTo>
                    <a:pt x="2988625" y="2056113"/>
                  </a:lnTo>
                  <a:lnTo>
                    <a:pt x="2992109" y="2057513"/>
                  </a:lnTo>
                  <a:lnTo>
                    <a:pt x="2995592" y="2061528"/>
                  </a:lnTo>
                  <a:lnTo>
                    <a:pt x="2999075" y="2066508"/>
                  </a:lnTo>
                  <a:lnTo>
                    <a:pt x="3002558" y="2069538"/>
                  </a:lnTo>
                  <a:lnTo>
                    <a:pt x="3006042" y="2070849"/>
                  </a:lnTo>
                  <a:lnTo>
                    <a:pt x="3009525" y="2071229"/>
                  </a:lnTo>
                  <a:lnTo>
                    <a:pt x="3013008" y="2071692"/>
                  </a:lnTo>
                  <a:lnTo>
                    <a:pt x="3016491" y="2072153"/>
                  </a:lnTo>
                  <a:lnTo>
                    <a:pt x="3019975" y="2072613"/>
                  </a:lnTo>
                  <a:lnTo>
                    <a:pt x="3023458" y="2073072"/>
                  </a:lnTo>
                  <a:lnTo>
                    <a:pt x="3026941" y="2073530"/>
                  </a:lnTo>
                  <a:lnTo>
                    <a:pt x="3030424" y="2073986"/>
                  </a:lnTo>
                  <a:lnTo>
                    <a:pt x="3033908" y="2074441"/>
                  </a:lnTo>
                  <a:lnTo>
                    <a:pt x="3037391" y="2074894"/>
                  </a:lnTo>
                  <a:lnTo>
                    <a:pt x="3040874" y="2075610"/>
                  </a:lnTo>
                  <a:lnTo>
                    <a:pt x="3044357" y="2076385"/>
                  </a:lnTo>
                  <a:lnTo>
                    <a:pt x="3047841" y="2077158"/>
                  </a:lnTo>
                  <a:lnTo>
                    <a:pt x="3051324" y="2077928"/>
                  </a:lnTo>
                  <a:lnTo>
                    <a:pt x="3054807" y="2078055"/>
                  </a:lnTo>
                  <a:lnTo>
                    <a:pt x="3058290" y="2077746"/>
                  </a:lnTo>
                  <a:lnTo>
                    <a:pt x="3061774" y="2077437"/>
                  </a:lnTo>
                  <a:lnTo>
                    <a:pt x="3065257" y="2079155"/>
                  </a:lnTo>
                  <a:lnTo>
                    <a:pt x="3068740" y="2080495"/>
                  </a:lnTo>
                  <a:lnTo>
                    <a:pt x="3072223" y="2080345"/>
                  </a:lnTo>
                  <a:lnTo>
                    <a:pt x="3075707" y="2080196"/>
                  </a:lnTo>
                  <a:lnTo>
                    <a:pt x="3079190" y="2080047"/>
                  </a:lnTo>
                  <a:lnTo>
                    <a:pt x="3082673" y="2079899"/>
                  </a:lnTo>
                  <a:lnTo>
                    <a:pt x="3086156" y="2079751"/>
                  </a:lnTo>
                  <a:lnTo>
                    <a:pt x="3089640" y="2080942"/>
                  </a:lnTo>
                  <a:lnTo>
                    <a:pt x="3093123" y="2081779"/>
                  </a:lnTo>
                  <a:lnTo>
                    <a:pt x="3096606" y="2081259"/>
                  </a:lnTo>
                  <a:lnTo>
                    <a:pt x="3100089" y="2080740"/>
                  </a:lnTo>
                  <a:lnTo>
                    <a:pt x="3103573" y="2080223"/>
                  </a:lnTo>
                  <a:lnTo>
                    <a:pt x="3107056" y="2082495"/>
                  </a:lnTo>
                  <a:lnTo>
                    <a:pt x="3110539" y="2082818"/>
                  </a:lnTo>
                  <a:lnTo>
                    <a:pt x="3114022" y="2083297"/>
                  </a:lnTo>
                  <a:lnTo>
                    <a:pt x="3117506" y="2083828"/>
                  </a:lnTo>
                  <a:lnTo>
                    <a:pt x="3120989" y="2084358"/>
                  </a:lnTo>
                  <a:lnTo>
                    <a:pt x="3124472" y="2084886"/>
                  </a:lnTo>
                  <a:lnTo>
                    <a:pt x="3127955" y="2085302"/>
                  </a:lnTo>
                  <a:lnTo>
                    <a:pt x="3131439" y="2085619"/>
                  </a:lnTo>
                  <a:lnTo>
                    <a:pt x="3134922" y="2085935"/>
                  </a:lnTo>
                  <a:lnTo>
                    <a:pt x="3138405" y="2086251"/>
                  </a:lnTo>
                  <a:lnTo>
                    <a:pt x="3141888" y="2086370"/>
                  </a:lnTo>
                  <a:lnTo>
                    <a:pt x="3145372" y="2086064"/>
                  </a:lnTo>
                  <a:lnTo>
                    <a:pt x="3148855" y="2085758"/>
                  </a:lnTo>
                  <a:lnTo>
                    <a:pt x="3152338" y="2093554"/>
                  </a:lnTo>
                  <a:lnTo>
                    <a:pt x="3155821" y="2093979"/>
                  </a:lnTo>
                  <a:lnTo>
                    <a:pt x="3159304" y="2095501"/>
                  </a:lnTo>
                  <a:lnTo>
                    <a:pt x="3162788" y="2095998"/>
                  </a:lnTo>
                  <a:lnTo>
                    <a:pt x="3166271" y="2096053"/>
                  </a:lnTo>
                  <a:lnTo>
                    <a:pt x="3169754" y="2096107"/>
                  </a:lnTo>
                  <a:lnTo>
                    <a:pt x="3173237" y="2096161"/>
                  </a:lnTo>
                  <a:lnTo>
                    <a:pt x="3176721" y="2096214"/>
                  </a:lnTo>
                  <a:lnTo>
                    <a:pt x="3180204" y="2096268"/>
                  </a:lnTo>
                  <a:lnTo>
                    <a:pt x="3183687" y="2096322"/>
                  </a:lnTo>
                  <a:lnTo>
                    <a:pt x="3187170" y="2105763"/>
                  </a:lnTo>
                  <a:lnTo>
                    <a:pt x="3190654" y="2109056"/>
                  </a:lnTo>
                  <a:lnTo>
                    <a:pt x="3194137" y="2111102"/>
                  </a:lnTo>
                  <a:lnTo>
                    <a:pt x="3197620" y="2111611"/>
                  </a:lnTo>
                  <a:lnTo>
                    <a:pt x="3201103" y="2111882"/>
                  </a:lnTo>
                  <a:lnTo>
                    <a:pt x="3204587" y="2112152"/>
                  </a:lnTo>
                  <a:lnTo>
                    <a:pt x="3208070" y="2112421"/>
                  </a:lnTo>
                  <a:lnTo>
                    <a:pt x="3211553" y="2112690"/>
                  </a:lnTo>
                  <a:lnTo>
                    <a:pt x="3215036" y="2112957"/>
                  </a:lnTo>
                  <a:lnTo>
                    <a:pt x="3218520" y="2113225"/>
                  </a:lnTo>
                  <a:lnTo>
                    <a:pt x="3222003" y="2113491"/>
                  </a:lnTo>
                  <a:lnTo>
                    <a:pt x="3225486" y="2119197"/>
                  </a:lnTo>
                  <a:lnTo>
                    <a:pt x="3228969" y="2118878"/>
                  </a:lnTo>
                  <a:lnTo>
                    <a:pt x="3232453" y="2118559"/>
                  </a:lnTo>
                  <a:lnTo>
                    <a:pt x="3235936" y="2118241"/>
                  </a:lnTo>
                  <a:lnTo>
                    <a:pt x="3239419" y="2117924"/>
                  </a:lnTo>
                  <a:lnTo>
                    <a:pt x="3242902" y="2117607"/>
                  </a:lnTo>
                  <a:lnTo>
                    <a:pt x="3246386" y="2117291"/>
                  </a:lnTo>
                  <a:lnTo>
                    <a:pt x="3249869" y="2119120"/>
                  </a:lnTo>
                  <a:lnTo>
                    <a:pt x="3253352" y="2127073"/>
                  </a:lnTo>
                  <a:lnTo>
                    <a:pt x="3256835" y="2127881"/>
                  </a:lnTo>
                  <a:lnTo>
                    <a:pt x="3260319" y="2128003"/>
                  </a:lnTo>
                  <a:lnTo>
                    <a:pt x="3263802" y="2128706"/>
                  </a:lnTo>
                  <a:lnTo>
                    <a:pt x="3267285" y="2133423"/>
                  </a:lnTo>
                  <a:lnTo>
                    <a:pt x="3270768" y="2139888"/>
                  </a:lnTo>
                  <a:lnTo>
                    <a:pt x="3274252" y="2140938"/>
                  </a:lnTo>
                  <a:lnTo>
                    <a:pt x="3277735" y="2141984"/>
                  </a:lnTo>
                  <a:lnTo>
                    <a:pt x="3281218" y="2144379"/>
                  </a:lnTo>
                  <a:lnTo>
                    <a:pt x="3284701" y="2145662"/>
                  </a:lnTo>
                  <a:lnTo>
                    <a:pt x="3288185" y="2146149"/>
                  </a:lnTo>
                  <a:lnTo>
                    <a:pt x="3291668" y="2146635"/>
                  </a:lnTo>
                  <a:lnTo>
                    <a:pt x="3295151" y="2160549"/>
                  </a:lnTo>
                  <a:lnTo>
                    <a:pt x="3298634" y="2161803"/>
                  </a:lnTo>
                  <a:lnTo>
                    <a:pt x="3302118" y="2163052"/>
                  </a:lnTo>
                  <a:lnTo>
                    <a:pt x="3305601" y="2162259"/>
                  </a:lnTo>
                  <a:lnTo>
                    <a:pt x="3309084" y="2161395"/>
                  </a:lnTo>
                  <a:lnTo>
                    <a:pt x="3312567" y="2160698"/>
                  </a:lnTo>
                  <a:lnTo>
                    <a:pt x="3316051" y="2160891"/>
                  </a:lnTo>
                  <a:lnTo>
                    <a:pt x="3319534" y="2161084"/>
                  </a:lnTo>
                  <a:lnTo>
                    <a:pt x="3323017" y="2161276"/>
                  </a:lnTo>
                  <a:lnTo>
                    <a:pt x="3326500" y="2161468"/>
                  </a:lnTo>
                  <a:lnTo>
                    <a:pt x="3329984" y="2161164"/>
                  </a:lnTo>
                  <a:lnTo>
                    <a:pt x="3333467" y="2160831"/>
                  </a:lnTo>
                  <a:lnTo>
                    <a:pt x="3336950" y="2160499"/>
                  </a:lnTo>
                  <a:lnTo>
                    <a:pt x="3340433" y="2160167"/>
                  </a:lnTo>
                  <a:lnTo>
                    <a:pt x="3343917" y="2181201"/>
                  </a:lnTo>
                  <a:lnTo>
                    <a:pt x="3347400" y="2181365"/>
                  </a:lnTo>
                  <a:lnTo>
                    <a:pt x="3350883" y="2181529"/>
                  </a:lnTo>
                  <a:lnTo>
                    <a:pt x="3354366" y="2181693"/>
                  </a:lnTo>
                  <a:lnTo>
                    <a:pt x="3357850" y="2181856"/>
                  </a:lnTo>
                  <a:lnTo>
                    <a:pt x="3361333" y="2198780"/>
                  </a:lnTo>
                  <a:lnTo>
                    <a:pt x="3364816" y="2198921"/>
                  </a:lnTo>
                  <a:lnTo>
                    <a:pt x="3368299" y="2199062"/>
                  </a:lnTo>
                  <a:lnTo>
                    <a:pt x="3371783" y="2199499"/>
                  </a:lnTo>
                  <a:lnTo>
                    <a:pt x="3375266" y="2200615"/>
                  </a:lnTo>
                  <a:lnTo>
                    <a:pt x="3378749" y="2200852"/>
                  </a:lnTo>
                  <a:lnTo>
                    <a:pt x="3382232" y="2200990"/>
                  </a:lnTo>
                  <a:lnTo>
                    <a:pt x="3385716" y="2201127"/>
                  </a:lnTo>
                  <a:lnTo>
                    <a:pt x="3389199" y="2201265"/>
                  </a:lnTo>
                  <a:lnTo>
                    <a:pt x="3392682" y="2201402"/>
                  </a:lnTo>
                  <a:lnTo>
                    <a:pt x="3396165" y="2206277"/>
                  </a:lnTo>
                  <a:lnTo>
                    <a:pt x="3399649" y="2206407"/>
                  </a:lnTo>
                  <a:lnTo>
                    <a:pt x="3403132" y="2211646"/>
                  </a:lnTo>
                  <a:lnTo>
                    <a:pt x="3406615" y="2214456"/>
                  </a:lnTo>
                  <a:lnTo>
                    <a:pt x="3410098" y="2214136"/>
                  </a:lnTo>
                  <a:lnTo>
                    <a:pt x="3413582" y="2214257"/>
                  </a:lnTo>
                  <a:lnTo>
                    <a:pt x="3417065" y="2215001"/>
                  </a:lnTo>
                  <a:lnTo>
                    <a:pt x="3420548" y="2228167"/>
                  </a:lnTo>
                  <a:lnTo>
                    <a:pt x="3424031" y="2228041"/>
                  </a:lnTo>
                  <a:lnTo>
                    <a:pt x="3427515" y="2227914"/>
                  </a:lnTo>
                  <a:lnTo>
                    <a:pt x="3430998" y="2231519"/>
                  </a:lnTo>
                  <a:lnTo>
                    <a:pt x="3434481" y="2233088"/>
                  </a:lnTo>
                  <a:lnTo>
                    <a:pt x="3437964" y="2232275"/>
                  </a:lnTo>
                  <a:lnTo>
                    <a:pt x="3441447" y="2231463"/>
                  </a:lnTo>
                  <a:lnTo>
                    <a:pt x="3444931" y="2244778"/>
                  </a:lnTo>
                  <a:lnTo>
                    <a:pt x="3448414" y="2244862"/>
                  </a:lnTo>
                  <a:lnTo>
                    <a:pt x="3451897" y="2244945"/>
                  </a:lnTo>
                  <a:lnTo>
                    <a:pt x="3455380" y="2245272"/>
                  </a:lnTo>
                  <a:lnTo>
                    <a:pt x="3458864" y="2253745"/>
                  </a:lnTo>
                  <a:lnTo>
                    <a:pt x="3462347" y="2252944"/>
                  </a:lnTo>
                  <a:lnTo>
                    <a:pt x="3465830" y="2257038"/>
                  </a:lnTo>
                  <a:lnTo>
                    <a:pt x="3469313" y="2256332"/>
                  </a:lnTo>
                  <a:lnTo>
                    <a:pt x="3472797" y="2255968"/>
                  </a:lnTo>
                  <a:lnTo>
                    <a:pt x="3476280" y="2256472"/>
                  </a:lnTo>
                  <a:lnTo>
                    <a:pt x="3479763" y="2257497"/>
                  </a:lnTo>
                  <a:lnTo>
                    <a:pt x="3483246" y="2256703"/>
                  </a:lnTo>
                  <a:lnTo>
                    <a:pt x="3483246" y="225730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257497"/>
            </a:xfrm>
            <a:custGeom>
              <a:avLst/>
              <a:gdLst/>
              <a:ahLst/>
              <a:cxnLst/>
              <a:rect l="0" t="0" r="0" b="0"/>
              <a:pathLst>
                <a:path w="3483246" h="2257497">
                  <a:moveTo>
                    <a:pt x="0" y="0"/>
                  </a:moveTo>
                  <a:lnTo>
                    <a:pt x="3483" y="0"/>
                  </a:lnTo>
                  <a:lnTo>
                    <a:pt x="6966" y="2034606"/>
                  </a:lnTo>
                  <a:lnTo>
                    <a:pt x="10449" y="2034606"/>
                  </a:lnTo>
                  <a:lnTo>
                    <a:pt x="13932" y="1786891"/>
                  </a:lnTo>
                  <a:lnTo>
                    <a:pt x="17416" y="1842987"/>
                  </a:lnTo>
                  <a:lnTo>
                    <a:pt x="20899" y="1684355"/>
                  </a:lnTo>
                  <a:lnTo>
                    <a:pt x="24382" y="1550866"/>
                  </a:lnTo>
                  <a:lnTo>
                    <a:pt x="27865" y="1628294"/>
                  </a:lnTo>
                  <a:lnTo>
                    <a:pt x="31349" y="1526668"/>
                  </a:lnTo>
                  <a:lnTo>
                    <a:pt x="34832" y="1436983"/>
                  </a:lnTo>
                  <a:lnTo>
                    <a:pt x="38315" y="1357250"/>
                  </a:lnTo>
                  <a:lnTo>
                    <a:pt x="41798" y="1285900"/>
                  </a:lnTo>
                  <a:lnTo>
                    <a:pt x="45282" y="1369918"/>
                  </a:lnTo>
                  <a:lnTo>
                    <a:pt x="48765" y="1308835"/>
                  </a:lnTo>
                  <a:lnTo>
                    <a:pt x="52248" y="1252966"/>
                  </a:lnTo>
                  <a:lnTo>
                    <a:pt x="55731" y="1325724"/>
                  </a:lnTo>
                  <a:lnTo>
                    <a:pt x="59215" y="1276315"/>
                  </a:lnTo>
                  <a:lnTo>
                    <a:pt x="62698" y="1230456"/>
                  </a:lnTo>
                  <a:lnTo>
                    <a:pt x="66181" y="1187779"/>
                  </a:lnTo>
                  <a:lnTo>
                    <a:pt x="69664" y="1252966"/>
                  </a:lnTo>
                  <a:lnTo>
                    <a:pt x="73148" y="1214097"/>
                  </a:lnTo>
                  <a:lnTo>
                    <a:pt x="76631" y="1271051"/>
                  </a:lnTo>
                  <a:lnTo>
                    <a:pt x="80114" y="1235388"/>
                  </a:lnTo>
                  <a:lnTo>
                    <a:pt x="83597" y="1364131"/>
                  </a:lnTo>
                  <a:lnTo>
                    <a:pt x="87081" y="1330406"/>
                  </a:lnTo>
                  <a:lnTo>
                    <a:pt x="90564" y="1369918"/>
                  </a:lnTo>
                  <a:lnTo>
                    <a:pt x="94047" y="1338680"/>
                  </a:lnTo>
                  <a:lnTo>
                    <a:pt x="97530" y="1308835"/>
                  </a:lnTo>
                  <a:lnTo>
                    <a:pt x="101014" y="1280291"/>
                  </a:lnTo>
                  <a:lnTo>
                    <a:pt x="104497" y="1379113"/>
                  </a:lnTo>
                  <a:lnTo>
                    <a:pt x="107980" y="1409384"/>
                  </a:lnTo>
                  <a:lnTo>
                    <a:pt x="111463" y="1382826"/>
                  </a:lnTo>
                  <a:lnTo>
                    <a:pt x="114947" y="1411078"/>
                  </a:lnTo>
                  <a:lnTo>
                    <a:pt x="118430" y="1386091"/>
                  </a:lnTo>
                  <a:lnTo>
                    <a:pt x="121913" y="1361973"/>
                  </a:lnTo>
                  <a:lnTo>
                    <a:pt x="125396" y="1338680"/>
                  </a:lnTo>
                  <a:lnTo>
                    <a:pt x="128880" y="1413910"/>
                  </a:lnTo>
                  <a:lnTo>
                    <a:pt x="132363" y="1480468"/>
                  </a:lnTo>
                  <a:lnTo>
                    <a:pt x="135846" y="1458401"/>
                  </a:lnTo>
                  <a:lnTo>
                    <a:pt x="139329" y="1436983"/>
                  </a:lnTo>
                  <a:lnTo>
                    <a:pt x="142813" y="1416184"/>
                  </a:lnTo>
                  <a:lnTo>
                    <a:pt x="146296" y="1395979"/>
                  </a:lnTo>
                  <a:lnTo>
                    <a:pt x="149779" y="1376342"/>
                  </a:lnTo>
                  <a:lnTo>
                    <a:pt x="153262" y="1357250"/>
                  </a:lnTo>
                  <a:lnTo>
                    <a:pt x="156746" y="1418050"/>
                  </a:lnTo>
                  <a:lnTo>
                    <a:pt x="160229" y="1399609"/>
                  </a:lnTo>
                  <a:lnTo>
                    <a:pt x="163712" y="1418862"/>
                  </a:lnTo>
                  <a:lnTo>
                    <a:pt x="167195" y="1436983"/>
                  </a:lnTo>
                  <a:lnTo>
                    <a:pt x="170679" y="1419608"/>
                  </a:lnTo>
                  <a:lnTo>
                    <a:pt x="174162" y="1402649"/>
                  </a:lnTo>
                  <a:lnTo>
                    <a:pt x="177645" y="1386091"/>
                  </a:lnTo>
                  <a:lnTo>
                    <a:pt x="181128" y="1369918"/>
                  </a:lnTo>
                  <a:lnTo>
                    <a:pt x="184612" y="1354119"/>
                  </a:lnTo>
                  <a:lnTo>
                    <a:pt x="188095" y="1372480"/>
                  </a:lnTo>
                  <a:lnTo>
                    <a:pt x="191578" y="1357250"/>
                  </a:lnTo>
                  <a:lnTo>
                    <a:pt x="195061" y="1342353"/>
                  </a:lnTo>
                  <a:lnTo>
                    <a:pt x="198545" y="1391567"/>
                  </a:lnTo>
                  <a:lnTo>
                    <a:pt x="202028" y="1407453"/>
                  </a:lnTo>
                  <a:lnTo>
                    <a:pt x="205511" y="1393139"/>
                  </a:lnTo>
                  <a:lnTo>
                    <a:pt x="208994" y="1379113"/>
                  </a:lnTo>
                  <a:lnTo>
                    <a:pt x="212478" y="1450728"/>
                  </a:lnTo>
                  <a:lnTo>
                    <a:pt x="215961" y="1436983"/>
                  </a:lnTo>
                  <a:lnTo>
                    <a:pt x="219444" y="1423495"/>
                  </a:lnTo>
                  <a:lnTo>
                    <a:pt x="222927" y="1410258"/>
                  </a:lnTo>
                  <a:lnTo>
                    <a:pt x="226411" y="1524026"/>
                  </a:lnTo>
                  <a:lnTo>
                    <a:pt x="229894" y="1510951"/>
                  </a:lnTo>
                  <a:lnTo>
                    <a:pt x="233377" y="1498099"/>
                  </a:lnTo>
                  <a:lnTo>
                    <a:pt x="236860" y="1531699"/>
                  </a:lnTo>
                  <a:lnTo>
                    <a:pt x="240344" y="1541469"/>
                  </a:lnTo>
                  <a:lnTo>
                    <a:pt x="243827" y="1529115"/>
                  </a:lnTo>
                  <a:lnTo>
                    <a:pt x="247310" y="1516958"/>
                  </a:lnTo>
                  <a:lnTo>
                    <a:pt x="250793" y="1526668"/>
                  </a:lnTo>
                  <a:lnTo>
                    <a:pt x="254277" y="1514850"/>
                  </a:lnTo>
                  <a:lnTo>
                    <a:pt x="257760" y="1503213"/>
                  </a:lnTo>
                  <a:lnTo>
                    <a:pt x="261243" y="1491754"/>
                  </a:lnTo>
                  <a:lnTo>
                    <a:pt x="264726" y="1581504"/>
                  </a:lnTo>
                  <a:lnTo>
                    <a:pt x="268210" y="1570224"/>
                  </a:lnTo>
                  <a:lnTo>
                    <a:pt x="271693" y="1559104"/>
                  </a:lnTo>
                  <a:lnTo>
                    <a:pt x="275176" y="1639205"/>
                  </a:lnTo>
                  <a:lnTo>
                    <a:pt x="278659" y="1628294"/>
                  </a:lnTo>
                  <a:lnTo>
                    <a:pt x="282143" y="1617526"/>
                  </a:lnTo>
                  <a:lnTo>
                    <a:pt x="285626" y="1606900"/>
                  </a:lnTo>
                  <a:lnTo>
                    <a:pt x="289109" y="1596413"/>
                  </a:lnTo>
                  <a:lnTo>
                    <a:pt x="292592" y="1586062"/>
                  </a:lnTo>
                  <a:lnTo>
                    <a:pt x="296075" y="1592948"/>
                  </a:lnTo>
                  <a:lnTo>
                    <a:pt x="299559" y="1582842"/>
                  </a:lnTo>
                  <a:lnTo>
                    <a:pt x="303042" y="1572864"/>
                  </a:lnTo>
                  <a:lnTo>
                    <a:pt x="306525" y="1596217"/>
                  </a:lnTo>
                  <a:lnTo>
                    <a:pt x="310008" y="1586450"/>
                  </a:lnTo>
                  <a:lnTo>
                    <a:pt x="313492" y="1576802"/>
                  </a:lnTo>
                  <a:lnTo>
                    <a:pt x="316975" y="1567271"/>
                  </a:lnTo>
                  <a:lnTo>
                    <a:pt x="320458" y="1557855"/>
                  </a:lnTo>
                  <a:lnTo>
                    <a:pt x="323941" y="1548551"/>
                  </a:lnTo>
                  <a:lnTo>
                    <a:pt x="327425" y="1539357"/>
                  </a:lnTo>
                  <a:lnTo>
                    <a:pt x="330908" y="1530272"/>
                  </a:lnTo>
                  <a:lnTo>
                    <a:pt x="334391" y="1521294"/>
                  </a:lnTo>
                  <a:lnTo>
                    <a:pt x="337874" y="1512420"/>
                  </a:lnTo>
                  <a:lnTo>
                    <a:pt x="341358" y="1503649"/>
                  </a:lnTo>
                  <a:lnTo>
                    <a:pt x="344841" y="1494979"/>
                  </a:lnTo>
                  <a:lnTo>
                    <a:pt x="348324" y="1486409"/>
                  </a:lnTo>
                  <a:lnTo>
                    <a:pt x="351807" y="1477937"/>
                  </a:lnTo>
                  <a:lnTo>
                    <a:pt x="355291" y="1516527"/>
                  </a:lnTo>
                  <a:lnTo>
                    <a:pt x="358774" y="1508178"/>
                  </a:lnTo>
                  <a:lnTo>
                    <a:pt x="362257" y="1544642"/>
                  </a:lnTo>
                  <a:lnTo>
                    <a:pt x="365740" y="1536420"/>
                  </a:lnTo>
                  <a:lnTo>
                    <a:pt x="369224" y="1556935"/>
                  </a:lnTo>
                  <a:lnTo>
                    <a:pt x="372707" y="1548854"/>
                  </a:lnTo>
                  <a:lnTo>
                    <a:pt x="376190" y="1540857"/>
                  </a:lnTo>
                  <a:lnTo>
                    <a:pt x="379673" y="1587646"/>
                  </a:lnTo>
                  <a:lnTo>
                    <a:pt x="383157" y="1618786"/>
                  </a:lnTo>
                  <a:lnTo>
                    <a:pt x="386640" y="1623595"/>
                  </a:lnTo>
                  <a:lnTo>
                    <a:pt x="390123" y="1615823"/>
                  </a:lnTo>
                  <a:lnTo>
                    <a:pt x="393606" y="1608125"/>
                  </a:lnTo>
                  <a:lnTo>
                    <a:pt x="397090" y="1612955"/>
                  </a:lnTo>
                  <a:lnTo>
                    <a:pt x="400573" y="1605394"/>
                  </a:lnTo>
                  <a:lnTo>
                    <a:pt x="404056" y="1610178"/>
                  </a:lnTo>
                  <a:lnTo>
                    <a:pt x="407539" y="1602748"/>
                  </a:lnTo>
                  <a:lnTo>
                    <a:pt x="411023" y="1595387"/>
                  </a:lnTo>
                  <a:lnTo>
                    <a:pt x="414506" y="1588092"/>
                  </a:lnTo>
                  <a:lnTo>
                    <a:pt x="417989" y="1580865"/>
                  </a:lnTo>
                  <a:lnTo>
                    <a:pt x="421472" y="1609472"/>
                  </a:lnTo>
                  <a:lnTo>
                    <a:pt x="424956" y="1602349"/>
                  </a:lnTo>
                  <a:lnTo>
                    <a:pt x="428439" y="1595288"/>
                  </a:lnTo>
                  <a:lnTo>
                    <a:pt x="431922" y="1611357"/>
                  </a:lnTo>
                  <a:lnTo>
                    <a:pt x="435405" y="1604404"/>
                  </a:lnTo>
                  <a:lnTo>
                    <a:pt x="438889" y="1597511"/>
                  </a:lnTo>
                  <a:lnTo>
                    <a:pt x="442372" y="1601980"/>
                  </a:lnTo>
                  <a:lnTo>
                    <a:pt x="445855" y="1606359"/>
                  </a:lnTo>
                  <a:lnTo>
                    <a:pt x="449338" y="1599625"/>
                  </a:lnTo>
                  <a:lnTo>
                    <a:pt x="452822" y="1614857"/>
                  </a:lnTo>
                  <a:lnTo>
                    <a:pt x="456305" y="1618980"/>
                  </a:lnTo>
                  <a:lnTo>
                    <a:pt x="459788" y="1612393"/>
                  </a:lnTo>
                  <a:lnTo>
                    <a:pt x="463271" y="1626989"/>
                  </a:lnTo>
                  <a:lnTo>
                    <a:pt x="466755" y="1620496"/>
                  </a:lnTo>
                  <a:lnTo>
                    <a:pt x="470238" y="1614054"/>
                  </a:lnTo>
                  <a:lnTo>
                    <a:pt x="473721" y="1607664"/>
                  </a:lnTo>
                  <a:lnTo>
                    <a:pt x="477204" y="1601324"/>
                  </a:lnTo>
                  <a:lnTo>
                    <a:pt x="480688" y="1595034"/>
                  </a:lnTo>
                  <a:lnTo>
                    <a:pt x="484171" y="1588793"/>
                  </a:lnTo>
                  <a:lnTo>
                    <a:pt x="487654" y="1643041"/>
                  </a:lnTo>
                  <a:lnTo>
                    <a:pt x="491137" y="1636864"/>
                  </a:lnTo>
                  <a:lnTo>
                    <a:pt x="494621" y="1630733"/>
                  </a:lnTo>
                  <a:lnTo>
                    <a:pt x="498104" y="1624648"/>
                  </a:lnTo>
                  <a:lnTo>
                    <a:pt x="501587" y="1618609"/>
                  </a:lnTo>
                  <a:lnTo>
                    <a:pt x="505070" y="1612614"/>
                  </a:lnTo>
                  <a:lnTo>
                    <a:pt x="508554" y="1606663"/>
                  </a:lnTo>
                  <a:lnTo>
                    <a:pt x="512037" y="1610427"/>
                  </a:lnTo>
                  <a:lnTo>
                    <a:pt x="515520" y="1632969"/>
                  </a:lnTo>
                  <a:lnTo>
                    <a:pt x="519003" y="1627129"/>
                  </a:lnTo>
                  <a:lnTo>
                    <a:pt x="522487" y="1621331"/>
                  </a:lnTo>
                  <a:lnTo>
                    <a:pt x="525970" y="1615573"/>
                  </a:lnTo>
                  <a:lnTo>
                    <a:pt x="529453" y="1637377"/>
                  </a:lnTo>
                  <a:lnTo>
                    <a:pt x="532936" y="1631688"/>
                  </a:lnTo>
                  <a:lnTo>
                    <a:pt x="536420" y="1643927"/>
                  </a:lnTo>
                  <a:lnTo>
                    <a:pt x="539903" y="1638309"/>
                  </a:lnTo>
                  <a:lnTo>
                    <a:pt x="543386" y="1632730"/>
                  </a:lnTo>
                  <a:lnTo>
                    <a:pt x="546869" y="1627188"/>
                  </a:lnTo>
                  <a:lnTo>
                    <a:pt x="550353" y="1639205"/>
                  </a:lnTo>
                  <a:lnTo>
                    <a:pt x="553836" y="1676111"/>
                  </a:lnTo>
                  <a:lnTo>
                    <a:pt x="557319" y="1670660"/>
                  </a:lnTo>
                  <a:lnTo>
                    <a:pt x="560802" y="1673484"/>
                  </a:lnTo>
                  <a:lnTo>
                    <a:pt x="564286" y="1692373"/>
                  </a:lnTo>
                  <a:lnTo>
                    <a:pt x="567769" y="1687019"/>
                  </a:lnTo>
                  <a:lnTo>
                    <a:pt x="571252" y="1681699"/>
                  </a:lnTo>
                  <a:lnTo>
                    <a:pt x="574735" y="1692228"/>
                  </a:lnTo>
                  <a:lnTo>
                    <a:pt x="578218" y="1694775"/>
                  </a:lnTo>
                  <a:lnTo>
                    <a:pt x="581702" y="1689549"/>
                  </a:lnTo>
                  <a:lnTo>
                    <a:pt x="585185" y="1684355"/>
                  </a:lnTo>
                  <a:lnTo>
                    <a:pt x="588668" y="1686925"/>
                  </a:lnTo>
                  <a:lnTo>
                    <a:pt x="592151" y="1689457"/>
                  </a:lnTo>
                  <a:lnTo>
                    <a:pt x="595635" y="1684355"/>
                  </a:lnTo>
                  <a:lnTo>
                    <a:pt x="599118" y="1679283"/>
                  </a:lnTo>
                  <a:lnTo>
                    <a:pt x="602601" y="1674242"/>
                  </a:lnTo>
                  <a:lnTo>
                    <a:pt x="606084" y="1669231"/>
                  </a:lnTo>
                  <a:lnTo>
                    <a:pt x="609568" y="1686837"/>
                  </a:lnTo>
                  <a:lnTo>
                    <a:pt x="613051" y="1681880"/>
                  </a:lnTo>
                  <a:lnTo>
                    <a:pt x="616534" y="1698979"/>
                  </a:lnTo>
                  <a:lnTo>
                    <a:pt x="620017" y="1694076"/>
                  </a:lnTo>
                  <a:lnTo>
                    <a:pt x="623501" y="1689201"/>
                  </a:lnTo>
                  <a:lnTo>
                    <a:pt x="626984" y="1684355"/>
                  </a:lnTo>
                  <a:lnTo>
                    <a:pt x="630467" y="1679536"/>
                  </a:lnTo>
                  <a:lnTo>
                    <a:pt x="633950" y="1681962"/>
                  </a:lnTo>
                  <a:lnTo>
                    <a:pt x="637434" y="1691457"/>
                  </a:lnTo>
                  <a:lnTo>
                    <a:pt x="640917" y="1686716"/>
                  </a:lnTo>
                  <a:lnTo>
                    <a:pt x="644400" y="1682001"/>
                  </a:lnTo>
                  <a:lnTo>
                    <a:pt x="647883" y="1691343"/>
                  </a:lnTo>
                  <a:lnTo>
                    <a:pt x="651367" y="1700490"/>
                  </a:lnTo>
                  <a:lnTo>
                    <a:pt x="654850" y="1695848"/>
                  </a:lnTo>
                  <a:lnTo>
                    <a:pt x="658333" y="1711552"/>
                  </a:lnTo>
                  <a:lnTo>
                    <a:pt x="661816" y="1706959"/>
                  </a:lnTo>
                  <a:lnTo>
                    <a:pt x="665300" y="1702389"/>
                  </a:lnTo>
                  <a:lnTo>
                    <a:pt x="668783" y="1697845"/>
                  </a:lnTo>
                  <a:lnTo>
                    <a:pt x="672266" y="1693324"/>
                  </a:lnTo>
                  <a:lnTo>
                    <a:pt x="675749" y="1715204"/>
                  </a:lnTo>
                  <a:lnTo>
                    <a:pt x="679233" y="1710728"/>
                  </a:lnTo>
                  <a:lnTo>
                    <a:pt x="682716" y="1719173"/>
                  </a:lnTo>
                  <a:lnTo>
                    <a:pt x="686199" y="1727453"/>
                  </a:lnTo>
                  <a:lnTo>
                    <a:pt x="689682" y="1723044"/>
                  </a:lnTo>
                  <a:lnTo>
                    <a:pt x="693166" y="1724944"/>
                  </a:lnTo>
                  <a:lnTo>
                    <a:pt x="696649" y="1720580"/>
                  </a:lnTo>
                  <a:lnTo>
                    <a:pt x="700132" y="1728676"/>
                  </a:lnTo>
                  <a:lnTo>
                    <a:pt x="703615" y="1724355"/>
                  </a:lnTo>
                  <a:lnTo>
                    <a:pt x="707099" y="1750399"/>
                  </a:lnTo>
                  <a:lnTo>
                    <a:pt x="710582" y="1752064"/>
                  </a:lnTo>
                  <a:lnTo>
                    <a:pt x="714065" y="1747806"/>
                  </a:lnTo>
                  <a:lnTo>
                    <a:pt x="717548" y="1743568"/>
                  </a:lnTo>
                  <a:lnTo>
                    <a:pt x="721032" y="1739351"/>
                  </a:lnTo>
                  <a:lnTo>
                    <a:pt x="724515" y="1741058"/>
                  </a:lnTo>
                  <a:lnTo>
                    <a:pt x="727998" y="1736882"/>
                  </a:lnTo>
                  <a:lnTo>
                    <a:pt x="731481" y="1732725"/>
                  </a:lnTo>
                  <a:lnTo>
                    <a:pt x="734965" y="1740277"/>
                  </a:lnTo>
                  <a:lnTo>
                    <a:pt x="738448" y="1736160"/>
                  </a:lnTo>
                  <a:lnTo>
                    <a:pt x="741931" y="1732062"/>
                  </a:lnTo>
                  <a:lnTo>
                    <a:pt x="745414" y="1745228"/>
                  </a:lnTo>
                  <a:lnTo>
                    <a:pt x="748898" y="1741168"/>
                  </a:lnTo>
                  <a:lnTo>
                    <a:pt x="752381" y="1737127"/>
                  </a:lnTo>
                  <a:lnTo>
                    <a:pt x="755864" y="1733105"/>
                  </a:lnTo>
                  <a:lnTo>
                    <a:pt x="759347" y="1751575"/>
                  </a:lnTo>
                  <a:lnTo>
                    <a:pt x="762831" y="1747589"/>
                  </a:lnTo>
                  <a:lnTo>
                    <a:pt x="766314" y="1743622"/>
                  </a:lnTo>
                  <a:lnTo>
                    <a:pt x="769797" y="1739673"/>
                  </a:lnTo>
                  <a:lnTo>
                    <a:pt x="773280" y="1741270"/>
                  </a:lnTo>
                  <a:lnTo>
                    <a:pt x="776764" y="1737357"/>
                  </a:lnTo>
                  <a:lnTo>
                    <a:pt x="780247" y="1733460"/>
                  </a:lnTo>
                  <a:lnTo>
                    <a:pt x="783730" y="1729582"/>
                  </a:lnTo>
                  <a:lnTo>
                    <a:pt x="787213" y="1725720"/>
                  </a:lnTo>
                  <a:lnTo>
                    <a:pt x="790697" y="1732829"/>
                  </a:lnTo>
                  <a:lnTo>
                    <a:pt x="794180" y="1734427"/>
                  </a:lnTo>
                  <a:lnTo>
                    <a:pt x="797663" y="1736008"/>
                  </a:lnTo>
                  <a:lnTo>
                    <a:pt x="801146" y="1732213"/>
                  </a:lnTo>
                  <a:lnTo>
                    <a:pt x="804630" y="1728436"/>
                  </a:lnTo>
                  <a:lnTo>
                    <a:pt x="808113" y="1735359"/>
                  </a:lnTo>
                  <a:lnTo>
                    <a:pt x="811596" y="1731613"/>
                  </a:lnTo>
                  <a:lnTo>
                    <a:pt x="815079" y="1733178"/>
                  </a:lnTo>
                  <a:lnTo>
                    <a:pt x="818563" y="1729464"/>
                  </a:lnTo>
                  <a:lnTo>
                    <a:pt x="822046" y="1725767"/>
                  </a:lnTo>
                  <a:lnTo>
                    <a:pt x="825529" y="1722085"/>
                  </a:lnTo>
                  <a:lnTo>
                    <a:pt x="829012" y="1739277"/>
                  </a:lnTo>
                  <a:lnTo>
                    <a:pt x="832496" y="1735625"/>
                  </a:lnTo>
                  <a:lnTo>
                    <a:pt x="835979" y="1731989"/>
                  </a:lnTo>
                  <a:lnTo>
                    <a:pt x="839462" y="1733506"/>
                  </a:lnTo>
                  <a:lnTo>
                    <a:pt x="842945" y="1729900"/>
                  </a:lnTo>
                  <a:lnTo>
                    <a:pt x="846429" y="1731417"/>
                  </a:lnTo>
                  <a:lnTo>
                    <a:pt x="849912" y="1727841"/>
                  </a:lnTo>
                  <a:lnTo>
                    <a:pt x="853395" y="1734405"/>
                  </a:lnTo>
                  <a:lnTo>
                    <a:pt x="856878" y="1741623"/>
                  </a:lnTo>
                  <a:lnTo>
                    <a:pt x="860361" y="1741623"/>
                  </a:lnTo>
                  <a:lnTo>
                    <a:pt x="863845" y="1738778"/>
                  </a:lnTo>
                  <a:lnTo>
                    <a:pt x="867328" y="1735273"/>
                  </a:lnTo>
                  <a:lnTo>
                    <a:pt x="870811" y="1731783"/>
                  </a:lnTo>
                  <a:lnTo>
                    <a:pt x="874294" y="1728307"/>
                  </a:lnTo>
                  <a:lnTo>
                    <a:pt x="877778" y="1724845"/>
                  </a:lnTo>
                  <a:lnTo>
                    <a:pt x="881261" y="1721397"/>
                  </a:lnTo>
                  <a:lnTo>
                    <a:pt x="884744" y="1717962"/>
                  </a:lnTo>
                  <a:lnTo>
                    <a:pt x="888227" y="1714541"/>
                  </a:lnTo>
                  <a:lnTo>
                    <a:pt x="891711" y="1711134"/>
                  </a:lnTo>
                  <a:lnTo>
                    <a:pt x="895194" y="1707740"/>
                  </a:lnTo>
                  <a:lnTo>
                    <a:pt x="898677" y="1704359"/>
                  </a:lnTo>
                  <a:lnTo>
                    <a:pt x="902160" y="1710828"/>
                  </a:lnTo>
                  <a:lnTo>
                    <a:pt x="905644" y="1707474"/>
                  </a:lnTo>
                  <a:lnTo>
                    <a:pt x="909127" y="1704132"/>
                  </a:lnTo>
                  <a:lnTo>
                    <a:pt x="912610" y="1710529"/>
                  </a:lnTo>
                  <a:lnTo>
                    <a:pt x="916093" y="1707213"/>
                  </a:lnTo>
                  <a:lnTo>
                    <a:pt x="919577" y="1703910"/>
                  </a:lnTo>
                  <a:lnTo>
                    <a:pt x="923060" y="1700619"/>
                  </a:lnTo>
                  <a:lnTo>
                    <a:pt x="926543" y="1697341"/>
                  </a:lnTo>
                  <a:lnTo>
                    <a:pt x="930026" y="1694076"/>
                  </a:lnTo>
                  <a:lnTo>
                    <a:pt x="933510" y="1690823"/>
                  </a:lnTo>
                  <a:lnTo>
                    <a:pt x="936993" y="1692403"/>
                  </a:lnTo>
                  <a:lnTo>
                    <a:pt x="940476" y="1689175"/>
                  </a:lnTo>
                  <a:lnTo>
                    <a:pt x="943959" y="1685958"/>
                  </a:lnTo>
                  <a:lnTo>
                    <a:pt x="947443" y="1682754"/>
                  </a:lnTo>
                  <a:lnTo>
                    <a:pt x="950926" y="1679563"/>
                  </a:lnTo>
                  <a:lnTo>
                    <a:pt x="954409" y="1676383"/>
                  </a:lnTo>
                  <a:lnTo>
                    <a:pt x="957892" y="1673215"/>
                  </a:lnTo>
                  <a:lnTo>
                    <a:pt x="961376" y="1679615"/>
                  </a:lnTo>
                  <a:lnTo>
                    <a:pt x="964859" y="1676470"/>
                  </a:lnTo>
                  <a:lnTo>
                    <a:pt x="968342" y="1673336"/>
                  </a:lnTo>
                  <a:lnTo>
                    <a:pt x="971825" y="1698276"/>
                  </a:lnTo>
                  <a:lnTo>
                    <a:pt x="975309" y="1695163"/>
                  </a:lnTo>
                  <a:lnTo>
                    <a:pt x="978792" y="1719264"/>
                  </a:lnTo>
                  <a:lnTo>
                    <a:pt x="982275" y="1716171"/>
                  </a:lnTo>
                  <a:lnTo>
                    <a:pt x="985758" y="1713089"/>
                  </a:lnTo>
                  <a:lnTo>
                    <a:pt x="989242" y="1723311"/>
                  </a:lnTo>
                  <a:lnTo>
                    <a:pt x="992725" y="1720250"/>
                  </a:lnTo>
                  <a:lnTo>
                    <a:pt x="996208" y="1717201"/>
                  </a:lnTo>
                  <a:lnTo>
                    <a:pt x="999691" y="1718548"/>
                  </a:lnTo>
                  <a:lnTo>
                    <a:pt x="1003175" y="1724226"/>
                  </a:lnTo>
                  <a:lnTo>
                    <a:pt x="1006658" y="1721208"/>
                  </a:lnTo>
                  <a:lnTo>
                    <a:pt x="1010141" y="1731101"/>
                  </a:lnTo>
                  <a:lnTo>
                    <a:pt x="1013624" y="1728103"/>
                  </a:lnTo>
                  <a:lnTo>
                    <a:pt x="1017108" y="1725116"/>
                  </a:lnTo>
                  <a:lnTo>
                    <a:pt x="1020591" y="1722139"/>
                  </a:lnTo>
                  <a:lnTo>
                    <a:pt x="1024074" y="1727667"/>
                  </a:lnTo>
                  <a:lnTo>
                    <a:pt x="1027557" y="1724711"/>
                  </a:lnTo>
                  <a:lnTo>
                    <a:pt x="1031041" y="1721764"/>
                  </a:lnTo>
                  <a:lnTo>
                    <a:pt x="1034524" y="1718828"/>
                  </a:lnTo>
                  <a:lnTo>
                    <a:pt x="1038007" y="1724314"/>
                  </a:lnTo>
                  <a:lnTo>
                    <a:pt x="1041490" y="1721397"/>
                  </a:lnTo>
                  <a:lnTo>
                    <a:pt x="1044974" y="1726822"/>
                  </a:lnTo>
                  <a:lnTo>
                    <a:pt x="1048457" y="1732178"/>
                  </a:lnTo>
                  <a:lnTo>
                    <a:pt x="1051940" y="1733387"/>
                  </a:lnTo>
                  <a:lnTo>
                    <a:pt x="1055423" y="1730509"/>
                  </a:lnTo>
                  <a:lnTo>
                    <a:pt x="1058907" y="1731718"/>
                  </a:lnTo>
                  <a:lnTo>
                    <a:pt x="1062390" y="1740981"/>
                  </a:lnTo>
                  <a:lnTo>
                    <a:pt x="1065873" y="1738131"/>
                  </a:lnTo>
                  <a:lnTo>
                    <a:pt x="1069356" y="1747246"/>
                  </a:lnTo>
                  <a:lnTo>
                    <a:pt x="1072840" y="1744414"/>
                  </a:lnTo>
                  <a:lnTo>
                    <a:pt x="1076323" y="1741591"/>
                  </a:lnTo>
                  <a:lnTo>
                    <a:pt x="1079806" y="1738778"/>
                  </a:lnTo>
                  <a:lnTo>
                    <a:pt x="1083289" y="1747768"/>
                  </a:lnTo>
                  <a:lnTo>
                    <a:pt x="1086773" y="1744972"/>
                  </a:lnTo>
                  <a:lnTo>
                    <a:pt x="1090256" y="1742185"/>
                  </a:lnTo>
                  <a:lnTo>
                    <a:pt x="1093739" y="1754889"/>
                  </a:lnTo>
                  <a:lnTo>
                    <a:pt x="1097222" y="1752120"/>
                  </a:lnTo>
                  <a:lnTo>
                    <a:pt x="1100706" y="1749360"/>
                  </a:lnTo>
                  <a:lnTo>
                    <a:pt x="1104189" y="1761819"/>
                  </a:lnTo>
                  <a:lnTo>
                    <a:pt x="1107672" y="1762838"/>
                  </a:lnTo>
                  <a:lnTo>
                    <a:pt x="1111155" y="1763849"/>
                  </a:lnTo>
                  <a:lnTo>
                    <a:pt x="1114639" y="1761124"/>
                  </a:lnTo>
                  <a:lnTo>
                    <a:pt x="1118122" y="1758407"/>
                  </a:lnTo>
                  <a:lnTo>
                    <a:pt x="1121605" y="1755699"/>
                  </a:lnTo>
                  <a:lnTo>
                    <a:pt x="1125088" y="1752999"/>
                  </a:lnTo>
                  <a:lnTo>
                    <a:pt x="1128572" y="1750307"/>
                  </a:lnTo>
                  <a:lnTo>
                    <a:pt x="1132055" y="1751353"/>
                  </a:lnTo>
                  <a:lnTo>
                    <a:pt x="1135538" y="1748677"/>
                  </a:lnTo>
                  <a:lnTo>
                    <a:pt x="1139021" y="1746010"/>
                  </a:lnTo>
                  <a:lnTo>
                    <a:pt x="1142505" y="1743351"/>
                  </a:lnTo>
                  <a:lnTo>
                    <a:pt x="1145988" y="1744414"/>
                  </a:lnTo>
                  <a:lnTo>
                    <a:pt x="1149471" y="1741771"/>
                  </a:lnTo>
                  <a:lnTo>
                    <a:pt x="1152954" y="1739136"/>
                  </a:lnTo>
                  <a:lnTo>
                    <a:pt x="1156437" y="1751207"/>
                  </a:lnTo>
                  <a:lnTo>
                    <a:pt x="1159921" y="1748588"/>
                  </a:lnTo>
                  <a:lnTo>
                    <a:pt x="1163404" y="1745977"/>
                  </a:lnTo>
                  <a:lnTo>
                    <a:pt x="1166887" y="1743374"/>
                  </a:lnTo>
                  <a:lnTo>
                    <a:pt x="1170370" y="1740778"/>
                  </a:lnTo>
                  <a:lnTo>
                    <a:pt x="1173854" y="1738190"/>
                  </a:lnTo>
                  <a:lnTo>
                    <a:pt x="1177337" y="1739246"/>
                  </a:lnTo>
                  <a:lnTo>
                    <a:pt x="1180820" y="1736673"/>
                  </a:lnTo>
                  <a:lnTo>
                    <a:pt x="1184303" y="1734109"/>
                  </a:lnTo>
                  <a:lnTo>
                    <a:pt x="1187787" y="1731551"/>
                  </a:lnTo>
                  <a:lnTo>
                    <a:pt x="1191270" y="1729001"/>
                  </a:lnTo>
                  <a:lnTo>
                    <a:pt x="1194753" y="1740852"/>
                  </a:lnTo>
                  <a:lnTo>
                    <a:pt x="1198236" y="1738317"/>
                  </a:lnTo>
                  <a:lnTo>
                    <a:pt x="1201720" y="1735790"/>
                  </a:lnTo>
                  <a:lnTo>
                    <a:pt x="1205203" y="1750933"/>
                  </a:lnTo>
                  <a:lnTo>
                    <a:pt x="1208686" y="1748420"/>
                  </a:lnTo>
                  <a:lnTo>
                    <a:pt x="1212169" y="1745914"/>
                  </a:lnTo>
                  <a:lnTo>
                    <a:pt x="1215653" y="1743415"/>
                  </a:lnTo>
                  <a:lnTo>
                    <a:pt x="1219136" y="1761658"/>
                  </a:lnTo>
                  <a:lnTo>
                    <a:pt x="1222619" y="1759173"/>
                  </a:lnTo>
                  <a:lnTo>
                    <a:pt x="1226102" y="1760104"/>
                  </a:lnTo>
                  <a:lnTo>
                    <a:pt x="1229586" y="1761029"/>
                  </a:lnTo>
                  <a:lnTo>
                    <a:pt x="1233069" y="1761947"/>
                  </a:lnTo>
                  <a:lnTo>
                    <a:pt x="1236552" y="1759491"/>
                  </a:lnTo>
                  <a:lnTo>
                    <a:pt x="1240035" y="1763765"/>
                  </a:lnTo>
                  <a:lnTo>
                    <a:pt x="1243519" y="1761323"/>
                  </a:lnTo>
                  <a:lnTo>
                    <a:pt x="1247002" y="1758887"/>
                  </a:lnTo>
                  <a:lnTo>
                    <a:pt x="1250485" y="1756458"/>
                  </a:lnTo>
                  <a:lnTo>
                    <a:pt x="1253968" y="1754036"/>
                  </a:lnTo>
                  <a:lnTo>
                    <a:pt x="1257452" y="1754963"/>
                  </a:lnTo>
                  <a:lnTo>
                    <a:pt x="1260935" y="1752555"/>
                  </a:lnTo>
                  <a:lnTo>
                    <a:pt x="1264418" y="1750152"/>
                  </a:lnTo>
                  <a:lnTo>
                    <a:pt x="1267901" y="1757709"/>
                  </a:lnTo>
                  <a:lnTo>
                    <a:pt x="1271385" y="1755320"/>
                  </a:lnTo>
                  <a:lnTo>
                    <a:pt x="1274868" y="1762776"/>
                  </a:lnTo>
                  <a:lnTo>
                    <a:pt x="1278351" y="1760401"/>
                  </a:lnTo>
                  <a:lnTo>
                    <a:pt x="1281834" y="1761286"/>
                  </a:lnTo>
                  <a:lnTo>
                    <a:pt x="1285318" y="1758923"/>
                  </a:lnTo>
                  <a:lnTo>
                    <a:pt x="1288801" y="1756567"/>
                  </a:lnTo>
                  <a:lnTo>
                    <a:pt x="1292284" y="1754217"/>
                  </a:lnTo>
                  <a:lnTo>
                    <a:pt x="1295767" y="1751873"/>
                  </a:lnTo>
                  <a:lnTo>
                    <a:pt x="1299251" y="1759228"/>
                  </a:lnTo>
                  <a:lnTo>
                    <a:pt x="1302734" y="1785338"/>
                  </a:lnTo>
                  <a:lnTo>
                    <a:pt x="1306217" y="1783014"/>
                  </a:lnTo>
                  <a:lnTo>
                    <a:pt x="1309700" y="1780697"/>
                  </a:lnTo>
                  <a:lnTo>
                    <a:pt x="1313184" y="1778385"/>
                  </a:lnTo>
                  <a:lnTo>
                    <a:pt x="1316667" y="1776079"/>
                  </a:lnTo>
                  <a:lnTo>
                    <a:pt x="1320150" y="1773779"/>
                  </a:lnTo>
                  <a:lnTo>
                    <a:pt x="1323633" y="1774589"/>
                  </a:lnTo>
                  <a:lnTo>
                    <a:pt x="1327117" y="1772301"/>
                  </a:lnTo>
                  <a:lnTo>
                    <a:pt x="1330600" y="1770019"/>
                  </a:lnTo>
                  <a:lnTo>
                    <a:pt x="1334083" y="1770835"/>
                  </a:lnTo>
                  <a:lnTo>
                    <a:pt x="1337566" y="1771647"/>
                  </a:lnTo>
                  <a:lnTo>
                    <a:pt x="1341050" y="1769383"/>
                  </a:lnTo>
                  <a:lnTo>
                    <a:pt x="1344533" y="1767125"/>
                  </a:lnTo>
                  <a:lnTo>
                    <a:pt x="1348016" y="1764872"/>
                  </a:lnTo>
                  <a:lnTo>
                    <a:pt x="1351499" y="1765696"/>
                  </a:lnTo>
                  <a:lnTo>
                    <a:pt x="1354983" y="1763455"/>
                  </a:lnTo>
                  <a:lnTo>
                    <a:pt x="1358466" y="1761220"/>
                  </a:lnTo>
                  <a:lnTo>
                    <a:pt x="1361949" y="1762050"/>
                  </a:lnTo>
                  <a:lnTo>
                    <a:pt x="1365432" y="1765915"/>
                  </a:lnTo>
                  <a:lnTo>
                    <a:pt x="1368916" y="1763697"/>
                  </a:lnTo>
                  <a:lnTo>
                    <a:pt x="1372399" y="1767530"/>
                  </a:lnTo>
                  <a:lnTo>
                    <a:pt x="1375882" y="1765324"/>
                  </a:lnTo>
                  <a:lnTo>
                    <a:pt x="1379365" y="1763122"/>
                  </a:lnTo>
                  <a:lnTo>
                    <a:pt x="1382849" y="1763934"/>
                  </a:lnTo>
                  <a:lnTo>
                    <a:pt x="1386332" y="1773670"/>
                  </a:lnTo>
                  <a:lnTo>
                    <a:pt x="1389815" y="1774441"/>
                  </a:lnTo>
                  <a:lnTo>
                    <a:pt x="1393298" y="1772262"/>
                  </a:lnTo>
                  <a:lnTo>
                    <a:pt x="1396782" y="1774539"/>
                  </a:lnTo>
                  <a:lnTo>
                    <a:pt x="1400265" y="1776728"/>
                  </a:lnTo>
                  <a:lnTo>
                    <a:pt x="1403748" y="1774566"/>
                  </a:lnTo>
                  <a:lnTo>
                    <a:pt x="1407231" y="1778231"/>
                  </a:lnTo>
                  <a:lnTo>
                    <a:pt x="1410715" y="1780016"/>
                  </a:lnTo>
                  <a:lnTo>
                    <a:pt x="1414198" y="1779716"/>
                  </a:lnTo>
                  <a:lnTo>
                    <a:pt x="1417681" y="1777575"/>
                  </a:lnTo>
                  <a:lnTo>
                    <a:pt x="1421164" y="1775439"/>
                  </a:lnTo>
                  <a:lnTo>
                    <a:pt x="1424648" y="1776185"/>
                  </a:lnTo>
                  <a:lnTo>
                    <a:pt x="1428131" y="1774060"/>
                  </a:lnTo>
                  <a:lnTo>
                    <a:pt x="1431614" y="1771939"/>
                  </a:lnTo>
                  <a:lnTo>
                    <a:pt x="1435097" y="1769823"/>
                  </a:lnTo>
                  <a:lnTo>
                    <a:pt x="1438580" y="1773440"/>
                  </a:lnTo>
                  <a:lnTo>
                    <a:pt x="1442064" y="1771335"/>
                  </a:lnTo>
                  <a:lnTo>
                    <a:pt x="1445547" y="1772084"/>
                  </a:lnTo>
                  <a:lnTo>
                    <a:pt x="1449030" y="1776203"/>
                  </a:lnTo>
                  <a:lnTo>
                    <a:pt x="1452513" y="1776122"/>
                  </a:lnTo>
                  <a:lnTo>
                    <a:pt x="1455997" y="1777120"/>
                  </a:lnTo>
                  <a:lnTo>
                    <a:pt x="1459480" y="1780637"/>
                  </a:lnTo>
                  <a:lnTo>
                    <a:pt x="1462963" y="1778562"/>
                  </a:lnTo>
                  <a:lnTo>
                    <a:pt x="1466446" y="1776492"/>
                  </a:lnTo>
                  <a:lnTo>
                    <a:pt x="1469930" y="1774427"/>
                  </a:lnTo>
                  <a:lnTo>
                    <a:pt x="1473413" y="1777929"/>
                  </a:lnTo>
                  <a:lnTo>
                    <a:pt x="1476896" y="1775874"/>
                  </a:lnTo>
                  <a:lnTo>
                    <a:pt x="1480379" y="1775485"/>
                  </a:lnTo>
                  <a:lnTo>
                    <a:pt x="1483863" y="1785528"/>
                  </a:lnTo>
                  <a:lnTo>
                    <a:pt x="1487346" y="1794331"/>
                  </a:lnTo>
                  <a:lnTo>
                    <a:pt x="1490829" y="1792296"/>
                  </a:lnTo>
                  <a:lnTo>
                    <a:pt x="1494312" y="1795636"/>
                  </a:lnTo>
                  <a:lnTo>
                    <a:pt x="1497796" y="1796283"/>
                  </a:lnTo>
                  <a:lnTo>
                    <a:pt x="1501279" y="1794262"/>
                  </a:lnTo>
                  <a:lnTo>
                    <a:pt x="1504762" y="1792246"/>
                  </a:lnTo>
                  <a:lnTo>
                    <a:pt x="1508245" y="1803475"/>
                  </a:lnTo>
                  <a:lnTo>
                    <a:pt x="1511729" y="1811914"/>
                  </a:lnTo>
                  <a:lnTo>
                    <a:pt x="1515212" y="1809913"/>
                  </a:lnTo>
                  <a:lnTo>
                    <a:pt x="1518695" y="1807917"/>
                  </a:lnTo>
                  <a:lnTo>
                    <a:pt x="1522178" y="1805925"/>
                  </a:lnTo>
                  <a:lnTo>
                    <a:pt x="1525662" y="1803937"/>
                  </a:lnTo>
                  <a:lnTo>
                    <a:pt x="1529145" y="1801953"/>
                  </a:lnTo>
                  <a:lnTo>
                    <a:pt x="1532628" y="1802567"/>
                  </a:lnTo>
                  <a:lnTo>
                    <a:pt x="1536111" y="1800592"/>
                  </a:lnTo>
                  <a:lnTo>
                    <a:pt x="1539595" y="1798622"/>
                  </a:lnTo>
                  <a:lnTo>
                    <a:pt x="1543078" y="1796656"/>
                  </a:lnTo>
                  <a:lnTo>
                    <a:pt x="1546561" y="1794695"/>
                  </a:lnTo>
                  <a:lnTo>
                    <a:pt x="1550044" y="1792737"/>
                  </a:lnTo>
                  <a:lnTo>
                    <a:pt x="1553528" y="1793370"/>
                  </a:lnTo>
                  <a:lnTo>
                    <a:pt x="1557011" y="1791421"/>
                  </a:lnTo>
                  <a:lnTo>
                    <a:pt x="1560494" y="1789477"/>
                  </a:lnTo>
                  <a:lnTo>
                    <a:pt x="1563977" y="1795248"/>
                  </a:lnTo>
                  <a:lnTo>
                    <a:pt x="1567461" y="1793313"/>
                  </a:lnTo>
                  <a:lnTo>
                    <a:pt x="1570944" y="1796484"/>
                  </a:lnTo>
                  <a:lnTo>
                    <a:pt x="1574427" y="1794557"/>
                  </a:lnTo>
                  <a:lnTo>
                    <a:pt x="1577910" y="1792634"/>
                  </a:lnTo>
                  <a:lnTo>
                    <a:pt x="1581394" y="1800832"/>
                  </a:lnTo>
                  <a:lnTo>
                    <a:pt x="1584877" y="1798918"/>
                  </a:lnTo>
                  <a:lnTo>
                    <a:pt x="1588360" y="1799519"/>
                  </a:lnTo>
                  <a:lnTo>
                    <a:pt x="1591843" y="1805101"/>
                  </a:lnTo>
                  <a:lnTo>
                    <a:pt x="1595327" y="1803200"/>
                  </a:lnTo>
                  <a:lnTo>
                    <a:pt x="1598810" y="1801303"/>
                  </a:lnTo>
                  <a:lnTo>
                    <a:pt x="1602293" y="1804366"/>
                  </a:lnTo>
                  <a:lnTo>
                    <a:pt x="1605776" y="1802477"/>
                  </a:lnTo>
                  <a:lnTo>
                    <a:pt x="1609260" y="1800592"/>
                  </a:lnTo>
                  <a:lnTo>
                    <a:pt x="1612743" y="1798712"/>
                  </a:lnTo>
                  <a:lnTo>
                    <a:pt x="1616226" y="1796835"/>
                  </a:lnTo>
                  <a:lnTo>
                    <a:pt x="1619709" y="1802344"/>
                  </a:lnTo>
                  <a:lnTo>
                    <a:pt x="1623193" y="1800476"/>
                  </a:lnTo>
                  <a:lnTo>
                    <a:pt x="1626676" y="1798611"/>
                  </a:lnTo>
                  <a:lnTo>
                    <a:pt x="1630159" y="1796750"/>
                  </a:lnTo>
                  <a:lnTo>
                    <a:pt x="1633642" y="1794893"/>
                  </a:lnTo>
                  <a:lnTo>
                    <a:pt x="1637126" y="1793040"/>
                  </a:lnTo>
                  <a:lnTo>
                    <a:pt x="1640609" y="1793639"/>
                  </a:lnTo>
                  <a:lnTo>
                    <a:pt x="1644092" y="1791793"/>
                  </a:lnTo>
                  <a:lnTo>
                    <a:pt x="1647575" y="1789952"/>
                  </a:lnTo>
                  <a:lnTo>
                    <a:pt x="1651059" y="1792989"/>
                  </a:lnTo>
                  <a:lnTo>
                    <a:pt x="1654542" y="1793582"/>
                  </a:lnTo>
                  <a:lnTo>
                    <a:pt x="1658025" y="1791752"/>
                  </a:lnTo>
                  <a:lnTo>
                    <a:pt x="1661508" y="1792346"/>
                  </a:lnTo>
                  <a:lnTo>
                    <a:pt x="1664992" y="1790524"/>
                  </a:lnTo>
                  <a:lnTo>
                    <a:pt x="1668475" y="1791119"/>
                  </a:lnTo>
                  <a:lnTo>
                    <a:pt x="1671958" y="1789305"/>
                  </a:lnTo>
                  <a:lnTo>
                    <a:pt x="1675441" y="1794695"/>
                  </a:lnTo>
                  <a:lnTo>
                    <a:pt x="1678925" y="1795275"/>
                  </a:lnTo>
                  <a:lnTo>
                    <a:pt x="1682408" y="1793472"/>
                  </a:lnTo>
                  <a:lnTo>
                    <a:pt x="1685891" y="1793120"/>
                  </a:lnTo>
                  <a:lnTo>
                    <a:pt x="1689374" y="1792257"/>
                  </a:lnTo>
                  <a:lnTo>
                    <a:pt x="1692858" y="1802269"/>
                  </a:lnTo>
                  <a:lnTo>
                    <a:pt x="1696341" y="1800481"/>
                  </a:lnTo>
                  <a:lnTo>
                    <a:pt x="1699824" y="1798696"/>
                  </a:lnTo>
                  <a:lnTo>
                    <a:pt x="1703307" y="1803921"/>
                  </a:lnTo>
                  <a:lnTo>
                    <a:pt x="1706791" y="1802144"/>
                  </a:lnTo>
                  <a:lnTo>
                    <a:pt x="1710274" y="1811920"/>
                  </a:lnTo>
                  <a:lnTo>
                    <a:pt x="1713757" y="1810151"/>
                  </a:lnTo>
                  <a:lnTo>
                    <a:pt x="1717240" y="1808385"/>
                  </a:lnTo>
                  <a:lnTo>
                    <a:pt x="1720723" y="1806623"/>
                  </a:lnTo>
                  <a:lnTo>
                    <a:pt x="1724207" y="1807156"/>
                  </a:lnTo>
                  <a:lnTo>
                    <a:pt x="1727690" y="1819021"/>
                  </a:lnTo>
                  <a:lnTo>
                    <a:pt x="1731173" y="1817270"/>
                  </a:lnTo>
                  <a:lnTo>
                    <a:pt x="1734656" y="1820015"/>
                  </a:lnTo>
                  <a:lnTo>
                    <a:pt x="1738140" y="1824965"/>
                  </a:lnTo>
                  <a:lnTo>
                    <a:pt x="1741623" y="1823225"/>
                  </a:lnTo>
                  <a:lnTo>
                    <a:pt x="1745106" y="1821489"/>
                  </a:lnTo>
                  <a:lnTo>
                    <a:pt x="1748589" y="1821976"/>
                  </a:lnTo>
                  <a:lnTo>
                    <a:pt x="1752073" y="1826871"/>
                  </a:lnTo>
                  <a:lnTo>
                    <a:pt x="1755556" y="1825145"/>
                  </a:lnTo>
                  <a:lnTo>
                    <a:pt x="1759039" y="1823423"/>
                  </a:lnTo>
                  <a:lnTo>
                    <a:pt x="1762522" y="1821704"/>
                  </a:lnTo>
                  <a:lnTo>
                    <a:pt x="1766006" y="1819988"/>
                  </a:lnTo>
                  <a:lnTo>
                    <a:pt x="1769489" y="1829205"/>
                  </a:lnTo>
                  <a:lnTo>
                    <a:pt x="1772972" y="1827497"/>
                  </a:lnTo>
                  <a:lnTo>
                    <a:pt x="1776455" y="1825792"/>
                  </a:lnTo>
                  <a:lnTo>
                    <a:pt x="1779939" y="1824090"/>
                  </a:lnTo>
                  <a:lnTo>
                    <a:pt x="1783422" y="1828883"/>
                  </a:lnTo>
                  <a:lnTo>
                    <a:pt x="1786905" y="1831488"/>
                  </a:lnTo>
                  <a:lnTo>
                    <a:pt x="1790388" y="1829797"/>
                  </a:lnTo>
                  <a:lnTo>
                    <a:pt x="1793872" y="1828108"/>
                  </a:lnTo>
                  <a:lnTo>
                    <a:pt x="1797355" y="1828565"/>
                  </a:lnTo>
                  <a:lnTo>
                    <a:pt x="1800838" y="1835398"/>
                  </a:lnTo>
                  <a:lnTo>
                    <a:pt x="1804321" y="1833721"/>
                  </a:lnTo>
                  <a:lnTo>
                    <a:pt x="1807805" y="1832046"/>
                  </a:lnTo>
                  <a:lnTo>
                    <a:pt x="1811288" y="1834600"/>
                  </a:lnTo>
                  <a:lnTo>
                    <a:pt x="1814771" y="1832931"/>
                  </a:lnTo>
                  <a:lnTo>
                    <a:pt x="1818254" y="1835471"/>
                  </a:lnTo>
                  <a:lnTo>
                    <a:pt x="1821738" y="1837994"/>
                  </a:lnTo>
                  <a:lnTo>
                    <a:pt x="1825221" y="1850817"/>
                  </a:lnTo>
                  <a:lnTo>
                    <a:pt x="1828704" y="1849163"/>
                  </a:lnTo>
                  <a:lnTo>
                    <a:pt x="1832187" y="1847512"/>
                  </a:lnTo>
                  <a:lnTo>
                    <a:pt x="1835671" y="1847913"/>
                  </a:lnTo>
                  <a:lnTo>
                    <a:pt x="1839154" y="1846268"/>
                  </a:lnTo>
                  <a:lnTo>
                    <a:pt x="1842637" y="1847992"/>
                  </a:lnTo>
                  <a:lnTo>
                    <a:pt x="1846120" y="1847071"/>
                  </a:lnTo>
                  <a:lnTo>
                    <a:pt x="1849604" y="1847470"/>
                  </a:lnTo>
                  <a:lnTo>
                    <a:pt x="1853087" y="1845837"/>
                  </a:lnTo>
                  <a:lnTo>
                    <a:pt x="1856570" y="1848262"/>
                  </a:lnTo>
                  <a:lnTo>
                    <a:pt x="1860053" y="1846636"/>
                  </a:lnTo>
                  <a:lnTo>
                    <a:pt x="1863537" y="1845013"/>
                  </a:lnTo>
                  <a:lnTo>
                    <a:pt x="1867020" y="1851444"/>
                  </a:lnTo>
                  <a:lnTo>
                    <a:pt x="1870503" y="1859783"/>
                  </a:lnTo>
                  <a:lnTo>
                    <a:pt x="1873986" y="1858170"/>
                  </a:lnTo>
                  <a:lnTo>
                    <a:pt x="1877470" y="1856560"/>
                  </a:lnTo>
                  <a:lnTo>
                    <a:pt x="1880953" y="1858903"/>
                  </a:lnTo>
                  <a:lnTo>
                    <a:pt x="1884436" y="1857299"/>
                  </a:lnTo>
                  <a:lnTo>
                    <a:pt x="1887919" y="1855698"/>
                  </a:lnTo>
                  <a:lnTo>
                    <a:pt x="1891403" y="1859991"/>
                  </a:lnTo>
                  <a:lnTo>
                    <a:pt x="1894886" y="1860350"/>
                  </a:lnTo>
                  <a:lnTo>
                    <a:pt x="1898369" y="1858758"/>
                  </a:lnTo>
                  <a:lnTo>
                    <a:pt x="1901852" y="1857169"/>
                  </a:lnTo>
                  <a:lnTo>
                    <a:pt x="1905336" y="1855583"/>
                  </a:lnTo>
                  <a:lnTo>
                    <a:pt x="1908819" y="1858238"/>
                  </a:lnTo>
                  <a:lnTo>
                    <a:pt x="1912302" y="1858039"/>
                  </a:lnTo>
                  <a:lnTo>
                    <a:pt x="1915785" y="1866320"/>
                  </a:lnTo>
                  <a:lnTo>
                    <a:pt x="1919269" y="1864746"/>
                  </a:lnTo>
                  <a:lnTo>
                    <a:pt x="1922752" y="1868906"/>
                  </a:lnTo>
                  <a:lnTo>
                    <a:pt x="1926235" y="1867338"/>
                  </a:lnTo>
                  <a:lnTo>
                    <a:pt x="1929718" y="1869572"/>
                  </a:lnTo>
                  <a:lnTo>
                    <a:pt x="1933202" y="1869903"/>
                  </a:lnTo>
                  <a:lnTo>
                    <a:pt x="1936685" y="1868344"/>
                  </a:lnTo>
                  <a:lnTo>
                    <a:pt x="1940168" y="1870562"/>
                  </a:lnTo>
                  <a:lnTo>
                    <a:pt x="1943651" y="1876505"/>
                  </a:lnTo>
                  <a:lnTo>
                    <a:pt x="1947135" y="1876819"/>
                  </a:lnTo>
                  <a:lnTo>
                    <a:pt x="1950618" y="1875271"/>
                  </a:lnTo>
                  <a:lnTo>
                    <a:pt x="1954101" y="1873727"/>
                  </a:lnTo>
                  <a:lnTo>
                    <a:pt x="1957584" y="1872185"/>
                  </a:lnTo>
                  <a:lnTo>
                    <a:pt x="1961068" y="1870645"/>
                  </a:lnTo>
                  <a:lnTo>
                    <a:pt x="1964551" y="1870969"/>
                  </a:lnTo>
                  <a:lnTo>
                    <a:pt x="1968034" y="1873143"/>
                  </a:lnTo>
                  <a:lnTo>
                    <a:pt x="1971517" y="1871612"/>
                  </a:lnTo>
                  <a:lnTo>
                    <a:pt x="1975001" y="1870083"/>
                  </a:lnTo>
                  <a:lnTo>
                    <a:pt x="1978484" y="1872250"/>
                  </a:lnTo>
                  <a:lnTo>
                    <a:pt x="1981967" y="1870727"/>
                  </a:lnTo>
                  <a:lnTo>
                    <a:pt x="1985450" y="1869206"/>
                  </a:lnTo>
                  <a:lnTo>
                    <a:pt x="1988934" y="1867688"/>
                  </a:lnTo>
                  <a:lnTo>
                    <a:pt x="1992417" y="1869850"/>
                  </a:lnTo>
                  <a:lnTo>
                    <a:pt x="1995900" y="1868337"/>
                  </a:lnTo>
                  <a:lnTo>
                    <a:pt x="1999383" y="1866827"/>
                  </a:lnTo>
                  <a:lnTo>
                    <a:pt x="2002867" y="1872628"/>
                  </a:lnTo>
                  <a:lnTo>
                    <a:pt x="2006350" y="1871124"/>
                  </a:lnTo>
                  <a:lnTo>
                    <a:pt x="2009833" y="1869621"/>
                  </a:lnTo>
                  <a:lnTo>
                    <a:pt x="2013316" y="1869939"/>
                  </a:lnTo>
                  <a:lnTo>
                    <a:pt x="2016799" y="1868442"/>
                  </a:lnTo>
                  <a:lnTo>
                    <a:pt x="2020283" y="1866947"/>
                  </a:lnTo>
                  <a:lnTo>
                    <a:pt x="2023766" y="1870886"/>
                  </a:lnTo>
                  <a:lnTo>
                    <a:pt x="2027249" y="1869396"/>
                  </a:lnTo>
                  <a:lnTo>
                    <a:pt x="2030732" y="1873305"/>
                  </a:lnTo>
                  <a:lnTo>
                    <a:pt x="2034216" y="1871821"/>
                  </a:lnTo>
                  <a:lnTo>
                    <a:pt x="2037699" y="1873918"/>
                  </a:lnTo>
                  <a:lnTo>
                    <a:pt x="2041182" y="1874222"/>
                  </a:lnTo>
                  <a:lnTo>
                    <a:pt x="2044665" y="1872746"/>
                  </a:lnTo>
                  <a:lnTo>
                    <a:pt x="2048149" y="1873052"/>
                  </a:lnTo>
                  <a:lnTo>
                    <a:pt x="2051632" y="1875129"/>
                  </a:lnTo>
                  <a:lnTo>
                    <a:pt x="2055115" y="1873661"/>
                  </a:lnTo>
                  <a:lnTo>
                    <a:pt x="2058598" y="1872194"/>
                  </a:lnTo>
                  <a:lnTo>
                    <a:pt x="2062082" y="1870730"/>
                  </a:lnTo>
                  <a:lnTo>
                    <a:pt x="2065565" y="1869268"/>
                  </a:lnTo>
                  <a:lnTo>
                    <a:pt x="2069048" y="1867809"/>
                  </a:lnTo>
                  <a:lnTo>
                    <a:pt x="2072531" y="1873408"/>
                  </a:lnTo>
                  <a:lnTo>
                    <a:pt x="2076015" y="1871954"/>
                  </a:lnTo>
                  <a:lnTo>
                    <a:pt x="2079498" y="1870502"/>
                  </a:lnTo>
                  <a:lnTo>
                    <a:pt x="2082981" y="1869052"/>
                  </a:lnTo>
                  <a:lnTo>
                    <a:pt x="2086464" y="1869360"/>
                  </a:lnTo>
                  <a:lnTo>
                    <a:pt x="2089948" y="1867915"/>
                  </a:lnTo>
                  <a:lnTo>
                    <a:pt x="2093431" y="1866473"/>
                  </a:lnTo>
                  <a:lnTo>
                    <a:pt x="2096914" y="1868533"/>
                  </a:lnTo>
                  <a:lnTo>
                    <a:pt x="2100397" y="1870580"/>
                  </a:lnTo>
                  <a:lnTo>
                    <a:pt x="2103881" y="1870883"/>
                  </a:lnTo>
                  <a:lnTo>
                    <a:pt x="2107364" y="1869450"/>
                  </a:lnTo>
                  <a:lnTo>
                    <a:pt x="2110847" y="1871484"/>
                  </a:lnTo>
                  <a:lnTo>
                    <a:pt x="2114330" y="1871783"/>
                  </a:lnTo>
                  <a:lnTo>
                    <a:pt x="2117814" y="1870357"/>
                  </a:lnTo>
                  <a:lnTo>
                    <a:pt x="2121297" y="1874094"/>
                  </a:lnTo>
                  <a:lnTo>
                    <a:pt x="2124780" y="1879502"/>
                  </a:lnTo>
                  <a:lnTo>
                    <a:pt x="2128263" y="1879783"/>
                  </a:lnTo>
                  <a:lnTo>
                    <a:pt x="2131747" y="1878368"/>
                  </a:lnTo>
                  <a:lnTo>
                    <a:pt x="2135230" y="1878651"/>
                  </a:lnTo>
                  <a:lnTo>
                    <a:pt x="2138713" y="1880620"/>
                  </a:lnTo>
                  <a:lnTo>
                    <a:pt x="2142196" y="1879212"/>
                  </a:lnTo>
                  <a:lnTo>
                    <a:pt x="2145680" y="1879491"/>
                  </a:lnTo>
                  <a:lnTo>
                    <a:pt x="2149163" y="1883123"/>
                  </a:lnTo>
                  <a:lnTo>
                    <a:pt x="2152646" y="1888388"/>
                  </a:lnTo>
                  <a:lnTo>
                    <a:pt x="2156129" y="1886990"/>
                  </a:lnTo>
                  <a:lnTo>
                    <a:pt x="2159613" y="1885594"/>
                  </a:lnTo>
                  <a:lnTo>
                    <a:pt x="2163096" y="1887514"/>
                  </a:lnTo>
                  <a:lnTo>
                    <a:pt x="2166579" y="1886122"/>
                  </a:lnTo>
                  <a:lnTo>
                    <a:pt x="2170062" y="1885685"/>
                  </a:lnTo>
                  <a:lnTo>
                    <a:pt x="2173546" y="1888292"/>
                  </a:lnTo>
                  <a:lnTo>
                    <a:pt x="2177029" y="1886908"/>
                  </a:lnTo>
                  <a:lnTo>
                    <a:pt x="2177029" y="1888550"/>
                  </a:lnTo>
                  <a:lnTo>
                    <a:pt x="2177029" y="1890189"/>
                  </a:lnTo>
                  <a:lnTo>
                    <a:pt x="2177029" y="1891825"/>
                  </a:lnTo>
                  <a:lnTo>
                    <a:pt x="2177029" y="1893457"/>
                  </a:lnTo>
                  <a:lnTo>
                    <a:pt x="2180512" y="1892075"/>
                  </a:lnTo>
                  <a:lnTo>
                    <a:pt x="2183995" y="1895573"/>
                  </a:lnTo>
                  <a:lnTo>
                    <a:pt x="2187479" y="1900655"/>
                  </a:lnTo>
                  <a:lnTo>
                    <a:pt x="2190962" y="1899281"/>
                  </a:lnTo>
                  <a:lnTo>
                    <a:pt x="2194445" y="1899516"/>
                  </a:lnTo>
                  <a:lnTo>
                    <a:pt x="2197928" y="1901351"/>
                  </a:lnTo>
                  <a:lnTo>
                    <a:pt x="2201412" y="1899983"/>
                  </a:lnTo>
                  <a:lnTo>
                    <a:pt x="2204895" y="1898618"/>
                  </a:lnTo>
                  <a:lnTo>
                    <a:pt x="2208378" y="1898852"/>
                  </a:lnTo>
                  <a:lnTo>
                    <a:pt x="2211861" y="1910163"/>
                  </a:lnTo>
                  <a:lnTo>
                    <a:pt x="2215345" y="1908805"/>
                  </a:lnTo>
                  <a:lnTo>
                    <a:pt x="2218828" y="1907450"/>
                  </a:lnTo>
                  <a:lnTo>
                    <a:pt x="2222311" y="1910798"/>
                  </a:lnTo>
                  <a:lnTo>
                    <a:pt x="2225794" y="1909447"/>
                  </a:lnTo>
                  <a:lnTo>
                    <a:pt x="2229278" y="1918964"/>
                  </a:lnTo>
                  <a:lnTo>
                    <a:pt x="2232761" y="1922231"/>
                  </a:lnTo>
                  <a:lnTo>
                    <a:pt x="2236244" y="1940567"/>
                  </a:lnTo>
                  <a:lnTo>
                    <a:pt x="2239727" y="1939229"/>
                  </a:lnTo>
                  <a:lnTo>
                    <a:pt x="2243211" y="1942365"/>
                  </a:lnTo>
                  <a:lnTo>
                    <a:pt x="2246694" y="1942518"/>
                  </a:lnTo>
                  <a:lnTo>
                    <a:pt x="2250177" y="1941186"/>
                  </a:lnTo>
                  <a:lnTo>
                    <a:pt x="2253660" y="1942820"/>
                  </a:lnTo>
                  <a:lnTo>
                    <a:pt x="2257144" y="1943526"/>
                  </a:lnTo>
                  <a:lnTo>
                    <a:pt x="2260627" y="1943121"/>
                  </a:lnTo>
                  <a:lnTo>
                    <a:pt x="2264110" y="1941798"/>
                  </a:lnTo>
                  <a:lnTo>
                    <a:pt x="2267593" y="1941950"/>
                  </a:lnTo>
                  <a:lnTo>
                    <a:pt x="2271077" y="1940631"/>
                  </a:lnTo>
                  <a:lnTo>
                    <a:pt x="2274560" y="1939313"/>
                  </a:lnTo>
                  <a:lnTo>
                    <a:pt x="2278043" y="1937998"/>
                  </a:lnTo>
                  <a:lnTo>
                    <a:pt x="2281526" y="1949823"/>
                  </a:lnTo>
                  <a:lnTo>
                    <a:pt x="2285010" y="1949960"/>
                  </a:lnTo>
                  <a:lnTo>
                    <a:pt x="2288493" y="1948653"/>
                  </a:lnTo>
                  <a:lnTo>
                    <a:pt x="2291976" y="1948791"/>
                  </a:lnTo>
                  <a:lnTo>
                    <a:pt x="2295459" y="1947487"/>
                  </a:lnTo>
                  <a:lnTo>
                    <a:pt x="2298942" y="1946185"/>
                  </a:lnTo>
                  <a:lnTo>
                    <a:pt x="2302426" y="1947767"/>
                  </a:lnTo>
                  <a:lnTo>
                    <a:pt x="2305909" y="1947906"/>
                  </a:lnTo>
                  <a:lnTo>
                    <a:pt x="2309392" y="1946609"/>
                  </a:lnTo>
                  <a:lnTo>
                    <a:pt x="2312875" y="1945315"/>
                  </a:lnTo>
                  <a:lnTo>
                    <a:pt x="2316359" y="1945458"/>
                  </a:lnTo>
                  <a:lnTo>
                    <a:pt x="2319842" y="1948457"/>
                  </a:lnTo>
                  <a:lnTo>
                    <a:pt x="2323325" y="1947169"/>
                  </a:lnTo>
                  <a:lnTo>
                    <a:pt x="2326808" y="1951568"/>
                  </a:lnTo>
                  <a:lnTo>
                    <a:pt x="2330292" y="1953112"/>
                  </a:lnTo>
                  <a:lnTo>
                    <a:pt x="2333775" y="1954648"/>
                  </a:lnTo>
                  <a:lnTo>
                    <a:pt x="2337258" y="1953368"/>
                  </a:lnTo>
                  <a:lnTo>
                    <a:pt x="2340741" y="1952090"/>
                  </a:lnTo>
                  <a:lnTo>
                    <a:pt x="2344225" y="1953623"/>
                  </a:lnTo>
                  <a:lnTo>
                    <a:pt x="2347708" y="1952349"/>
                  </a:lnTo>
                  <a:lnTo>
                    <a:pt x="2351191" y="1953876"/>
                  </a:lnTo>
                  <a:lnTo>
                    <a:pt x="2354674" y="1954002"/>
                  </a:lnTo>
                  <a:lnTo>
                    <a:pt x="2358158" y="1952734"/>
                  </a:lnTo>
                  <a:lnTo>
                    <a:pt x="2361641" y="1951468"/>
                  </a:lnTo>
                  <a:lnTo>
                    <a:pt x="2365124" y="1951597"/>
                  </a:lnTo>
                  <a:lnTo>
                    <a:pt x="2368607" y="1953116"/>
                  </a:lnTo>
                  <a:lnTo>
                    <a:pt x="2372091" y="1951855"/>
                  </a:lnTo>
                  <a:lnTo>
                    <a:pt x="2375574" y="1954751"/>
                  </a:lnTo>
                  <a:lnTo>
                    <a:pt x="2379057" y="1954874"/>
                  </a:lnTo>
                  <a:lnTo>
                    <a:pt x="2382540" y="1956373"/>
                  </a:lnTo>
                  <a:lnTo>
                    <a:pt x="2386024" y="1955120"/>
                  </a:lnTo>
                  <a:lnTo>
                    <a:pt x="2389507" y="1953868"/>
                  </a:lnTo>
                  <a:lnTo>
                    <a:pt x="2392990" y="1952618"/>
                  </a:lnTo>
                  <a:lnTo>
                    <a:pt x="2396473" y="1951370"/>
                  </a:lnTo>
                  <a:lnTo>
                    <a:pt x="2399957" y="1951498"/>
                  </a:lnTo>
                  <a:lnTo>
                    <a:pt x="2403440" y="1950253"/>
                  </a:lnTo>
                  <a:lnTo>
                    <a:pt x="2406923" y="1949010"/>
                  </a:lnTo>
                  <a:lnTo>
                    <a:pt x="2410406" y="1949141"/>
                  </a:lnTo>
                  <a:lnTo>
                    <a:pt x="2413890" y="1949272"/>
                  </a:lnTo>
                  <a:lnTo>
                    <a:pt x="2417373" y="1953492"/>
                  </a:lnTo>
                  <a:lnTo>
                    <a:pt x="2420856" y="1952256"/>
                  </a:lnTo>
                  <a:lnTo>
                    <a:pt x="2424339" y="1951022"/>
                  </a:lnTo>
                  <a:lnTo>
                    <a:pt x="2427823" y="1952506"/>
                  </a:lnTo>
                  <a:lnTo>
                    <a:pt x="2431306" y="1951276"/>
                  </a:lnTo>
                  <a:lnTo>
                    <a:pt x="2434789" y="1966148"/>
                  </a:lnTo>
                  <a:lnTo>
                    <a:pt x="2438272" y="1964924"/>
                  </a:lnTo>
                  <a:lnTo>
                    <a:pt x="2441756" y="1965028"/>
                  </a:lnTo>
                  <a:lnTo>
                    <a:pt x="2445239" y="1963807"/>
                  </a:lnTo>
                  <a:lnTo>
                    <a:pt x="2448722" y="1965235"/>
                  </a:lnTo>
                  <a:lnTo>
                    <a:pt x="2452205" y="1964018"/>
                  </a:lnTo>
                  <a:lnTo>
                    <a:pt x="2455689" y="1962802"/>
                  </a:lnTo>
                  <a:lnTo>
                    <a:pt x="2459172" y="1961587"/>
                  </a:lnTo>
                  <a:lnTo>
                    <a:pt x="2462655" y="1964332"/>
                  </a:lnTo>
                  <a:lnTo>
                    <a:pt x="2466138" y="1965748"/>
                  </a:lnTo>
                  <a:lnTo>
                    <a:pt x="2469622" y="1964540"/>
                  </a:lnTo>
                  <a:lnTo>
                    <a:pt x="2473105" y="1971163"/>
                  </a:lnTo>
                  <a:lnTo>
                    <a:pt x="2476588" y="1973845"/>
                  </a:lnTo>
                  <a:lnTo>
                    <a:pt x="2480071" y="1972643"/>
                  </a:lnTo>
                  <a:lnTo>
                    <a:pt x="2483555" y="1971442"/>
                  </a:lnTo>
                  <a:lnTo>
                    <a:pt x="2487038" y="1970243"/>
                  </a:lnTo>
                  <a:lnTo>
                    <a:pt x="2490521" y="1972914"/>
                  </a:lnTo>
                  <a:lnTo>
                    <a:pt x="2494004" y="1971718"/>
                  </a:lnTo>
                  <a:lnTo>
                    <a:pt x="2497488" y="1971810"/>
                  </a:lnTo>
                  <a:lnTo>
                    <a:pt x="2500971" y="1974462"/>
                  </a:lnTo>
                  <a:lnTo>
                    <a:pt x="2504454" y="1973272"/>
                  </a:lnTo>
                  <a:lnTo>
                    <a:pt x="2507937" y="1975909"/>
                  </a:lnTo>
                  <a:lnTo>
                    <a:pt x="2511421" y="1981059"/>
                  </a:lnTo>
                  <a:lnTo>
                    <a:pt x="2514904" y="1981136"/>
                  </a:lnTo>
                  <a:lnTo>
                    <a:pt x="2518387" y="1979953"/>
                  </a:lnTo>
                  <a:lnTo>
                    <a:pt x="2521870" y="1978772"/>
                  </a:lnTo>
                  <a:lnTo>
                    <a:pt x="2525354" y="1977592"/>
                  </a:lnTo>
                  <a:lnTo>
                    <a:pt x="2528837" y="1976414"/>
                  </a:lnTo>
                  <a:lnTo>
                    <a:pt x="2532320" y="1979011"/>
                  </a:lnTo>
                  <a:lnTo>
                    <a:pt x="2535803" y="1977837"/>
                  </a:lnTo>
                  <a:lnTo>
                    <a:pt x="2539287" y="1976663"/>
                  </a:lnTo>
                  <a:lnTo>
                    <a:pt x="2542770" y="1975491"/>
                  </a:lnTo>
                  <a:lnTo>
                    <a:pt x="2546253" y="1975575"/>
                  </a:lnTo>
                  <a:lnTo>
                    <a:pt x="2549736" y="1981893"/>
                  </a:lnTo>
                  <a:lnTo>
                    <a:pt x="2553220" y="1980727"/>
                  </a:lnTo>
                  <a:lnTo>
                    <a:pt x="2556703" y="1985747"/>
                  </a:lnTo>
                  <a:lnTo>
                    <a:pt x="2560186" y="1990720"/>
                  </a:lnTo>
                  <a:lnTo>
                    <a:pt x="2563669" y="1990781"/>
                  </a:lnTo>
                  <a:lnTo>
                    <a:pt x="2567153" y="1989623"/>
                  </a:lnTo>
                  <a:lnTo>
                    <a:pt x="2570636" y="1988466"/>
                  </a:lnTo>
                  <a:lnTo>
                    <a:pt x="2574119" y="1987310"/>
                  </a:lnTo>
                  <a:lnTo>
                    <a:pt x="2577602" y="1986156"/>
                  </a:lnTo>
                  <a:lnTo>
                    <a:pt x="2581085" y="1987442"/>
                  </a:lnTo>
                  <a:lnTo>
                    <a:pt x="2584569" y="1987508"/>
                  </a:lnTo>
                  <a:lnTo>
                    <a:pt x="2588052" y="1990017"/>
                  </a:lnTo>
                  <a:lnTo>
                    <a:pt x="2591535" y="1989730"/>
                  </a:lnTo>
                  <a:lnTo>
                    <a:pt x="2595018" y="1988913"/>
                  </a:lnTo>
                  <a:lnTo>
                    <a:pt x="2598502" y="1988976"/>
                  </a:lnTo>
                  <a:lnTo>
                    <a:pt x="2601985" y="1987833"/>
                  </a:lnTo>
                  <a:lnTo>
                    <a:pt x="2605468" y="1986691"/>
                  </a:lnTo>
                  <a:lnTo>
                    <a:pt x="2608951" y="1986757"/>
                  </a:lnTo>
                  <a:lnTo>
                    <a:pt x="2612435" y="1985619"/>
                  </a:lnTo>
                  <a:lnTo>
                    <a:pt x="2615918" y="1984481"/>
                  </a:lnTo>
                  <a:lnTo>
                    <a:pt x="2619401" y="1989352"/>
                  </a:lnTo>
                  <a:lnTo>
                    <a:pt x="2622884" y="1988218"/>
                  </a:lnTo>
                  <a:lnTo>
                    <a:pt x="2626368" y="1987085"/>
                  </a:lnTo>
                  <a:lnTo>
                    <a:pt x="2629851" y="1988345"/>
                  </a:lnTo>
                  <a:lnTo>
                    <a:pt x="2633334" y="1991975"/>
                  </a:lnTo>
                  <a:lnTo>
                    <a:pt x="2636817" y="1990847"/>
                  </a:lnTo>
                  <a:lnTo>
                    <a:pt x="2640301" y="1989721"/>
                  </a:lnTo>
                  <a:lnTo>
                    <a:pt x="2643784" y="1989782"/>
                  </a:lnTo>
                  <a:lnTo>
                    <a:pt x="2647267" y="1995736"/>
                  </a:lnTo>
                  <a:lnTo>
                    <a:pt x="2650750" y="1994615"/>
                  </a:lnTo>
                  <a:lnTo>
                    <a:pt x="2654234" y="1994669"/>
                  </a:lnTo>
                  <a:lnTo>
                    <a:pt x="2657717" y="2000554"/>
                  </a:lnTo>
                  <a:lnTo>
                    <a:pt x="2661200" y="1999439"/>
                  </a:lnTo>
                  <a:lnTo>
                    <a:pt x="2664683" y="2001803"/>
                  </a:lnTo>
                  <a:lnTo>
                    <a:pt x="2668167" y="2000691"/>
                  </a:lnTo>
                  <a:lnTo>
                    <a:pt x="2671650" y="1999580"/>
                  </a:lnTo>
                  <a:lnTo>
                    <a:pt x="2675133" y="1998470"/>
                  </a:lnTo>
                  <a:lnTo>
                    <a:pt x="2678616" y="2003127"/>
                  </a:lnTo>
                  <a:lnTo>
                    <a:pt x="2682100" y="2002021"/>
                  </a:lnTo>
                  <a:lnTo>
                    <a:pt x="2685583" y="2000916"/>
                  </a:lnTo>
                  <a:lnTo>
                    <a:pt x="2689066" y="1999812"/>
                  </a:lnTo>
                  <a:lnTo>
                    <a:pt x="2692549" y="2011248"/>
                  </a:lnTo>
                  <a:lnTo>
                    <a:pt x="2696033" y="2019138"/>
                  </a:lnTo>
                  <a:lnTo>
                    <a:pt x="2699516" y="2018042"/>
                  </a:lnTo>
                  <a:lnTo>
                    <a:pt x="2702999" y="2016947"/>
                  </a:lnTo>
                  <a:lnTo>
                    <a:pt x="2706482" y="2015853"/>
                  </a:lnTo>
                  <a:lnTo>
                    <a:pt x="2709966" y="2014761"/>
                  </a:lnTo>
                  <a:lnTo>
                    <a:pt x="2713449" y="2013670"/>
                  </a:lnTo>
                  <a:lnTo>
                    <a:pt x="2716932" y="2015926"/>
                  </a:lnTo>
                  <a:lnTo>
                    <a:pt x="2720415" y="2015951"/>
                  </a:lnTo>
                  <a:lnTo>
                    <a:pt x="2723899" y="2014864"/>
                  </a:lnTo>
                  <a:lnTo>
                    <a:pt x="2727382" y="2013778"/>
                  </a:lnTo>
                  <a:lnTo>
                    <a:pt x="2730865" y="2019566"/>
                  </a:lnTo>
                  <a:lnTo>
                    <a:pt x="2734348" y="2019269"/>
                  </a:lnTo>
                  <a:lnTo>
                    <a:pt x="2737832" y="2020475"/>
                  </a:lnTo>
                  <a:lnTo>
                    <a:pt x="2741315" y="2019396"/>
                  </a:lnTo>
                  <a:lnTo>
                    <a:pt x="2744798" y="2019415"/>
                  </a:lnTo>
                  <a:lnTo>
                    <a:pt x="2748281" y="2018339"/>
                  </a:lnTo>
                  <a:lnTo>
                    <a:pt x="2751765" y="2017264"/>
                  </a:lnTo>
                  <a:lnTo>
                    <a:pt x="2755248" y="2016190"/>
                  </a:lnTo>
                  <a:lnTo>
                    <a:pt x="2758731" y="2015117"/>
                  </a:lnTo>
                  <a:lnTo>
                    <a:pt x="2762214" y="2017330"/>
                  </a:lnTo>
                  <a:lnTo>
                    <a:pt x="2765698" y="2018442"/>
                  </a:lnTo>
                  <a:lnTo>
                    <a:pt x="2769181" y="2020636"/>
                  </a:lnTo>
                  <a:lnTo>
                    <a:pt x="2772664" y="2019570"/>
                  </a:lnTo>
                  <a:lnTo>
                    <a:pt x="2776147" y="2018504"/>
                  </a:lnTo>
                  <a:lnTo>
                    <a:pt x="2779631" y="2020689"/>
                  </a:lnTo>
                  <a:lnTo>
                    <a:pt x="2783114" y="2019627"/>
                  </a:lnTo>
                  <a:lnTo>
                    <a:pt x="2786597" y="2032488"/>
                  </a:lnTo>
                  <a:lnTo>
                    <a:pt x="2790080" y="2035662"/>
                  </a:lnTo>
                  <a:lnTo>
                    <a:pt x="2793564" y="2053352"/>
                  </a:lnTo>
                  <a:lnTo>
                    <a:pt x="2797047" y="2052301"/>
                  </a:lnTo>
                  <a:lnTo>
                    <a:pt x="2800530" y="2051252"/>
                  </a:lnTo>
                  <a:lnTo>
                    <a:pt x="2804013" y="2050204"/>
                  </a:lnTo>
                  <a:lnTo>
                    <a:pt x="2807497" y="2049156"/>
                  </a:lnTo>
                  <a:lnTo>
                    <a:pt x="2810980" y="2050165"/>
                  </a:lnTo>
                  <a:lnTo>
                    <a:pt x="2814463" y="2060323"/>
                  </a:lnTo>
                  <a:lnTo>
                    <a:pt x="2817946" y="2060291"/>
                  </a:lnTo>
                  <a:lnTo>
                    <a:pt x="2821430" y="2059251"/>
                  </a:lnTo>
                  <a:lnTo>
                    <a:pt x="2824913" y="2064245"/>
                  </a:lnTo>
                  <a:lnTo>
                    <a:pt x="2828396" y="2063208"/>
                  </a:lnTo>
                  <a:lnTo>
                    <a:pt x="2831879" y="2062173"/>
                  </a:lnTo>
                  <a:lnTo>
                    <a:pt x="2835363" y="2065135"/>
                  </a:lnTo>
                  <a:lnTo>
                    <a:pt x="2838846" y="2067085"/>
                  </a:lnTo>
                  <a:lnTo>
                    <a:pt x="2842329" y="2066055"/>
                  </a:lnTo>
                  <a:lnTo>
                    <a:pt x="2845812" y="2087495"/>
                  </a:lnTo>
                  <a:lnTo>
                    <a:pt x="2849296" y="2089350"/>
                  </a:lnTo>
                  <a:lnTo>
                    <a:pt x="2852779" y="2088329"/>
                  </a:lnTo>
                  <a:lnTo>
                    <a:pt x="2856262" y="2087308"/>
                  </a:lnTo>
                  <a:lnTo>
                    <a:pt x="2859745" y="2089684"/>
                  </a:lnTo>
                  <a:lnTo>
                    <a:pt x="2863229" y="2090998"/>
                  </a:lnTo>
                  <a:lnTo>
                    <a:pt x="2866712" y="2089982"/>
                  </a:lnTo>
                  <a:lnTo>
                    <a:pt x="2870195" y="2088967"/>
                  </a:lnTo>
                  <a:lnTo>
                    <a:pt x="2873678" y="2092694"/>
                  </a:lnTo>
                  <a:lnTo>
                    <a:pt x="2877161" y="2091682"/>
                  </a:lnTo>
                  <a:lnTo>
                    <a:pt x="2880645" y="2090670"/>
                  </a:lnTo>
                  <a:lnTo>
                    <a:pt x="2884128" y="2098120"/>
                  </a:lnTo>
                  <a:lnTo>
                    <a:pt x="2887611" y="2098047"/>
                  </a:lnTo>
                  <a:lnTo>
                    <a:pt x="2891094" y="2097041"/>
                  </a:lnTo>
                  <a:lnTo>
                    <a:pt x="2894578" y="2102541"/>
                  </a:lnTo>
                  <a:lnTo>
                    <a:pt x="2898061" y="2111642"/>
                  </a:lnTo>
                  <a:lnTo>
                    <a:pt x="2901544" y="2114281"/>
                  </a:lnTo>
                  <a:lnTo>
                    <a:pt x="2905027" y="2113284"/>
                  </a:lnTo>
                  <a:lnTo>
                    <a:pt x="2908511" y="2118612"/>
                  </a:lnTo>
                  <a:lnTo>
                    <a:pt x="2911994" y="2118726"/>
                  </a:lnTo>
                  <a:lnTo>
                    <a:pt x="2915477" y="2118373"/>
                  </a:lnTo>
                  <a:lnTo>
                    <a:pt x="2918960" y="2118329"/>
                  </a:lnTo>
                  <a:lnTo>
                    <a:pt x="2922444" y="2117339"/>
                  </a:lnTo>
                  <a:lnTo>
                    <a:pt x="2925927" y="2119928"/>
                  </a:lnTo>
                  <a:lnTo>
                    <a:pt x="2929410" y="2118940"/>
                  </a:lnTo>
                  <a:lnTo>
                    <a:pt x="2932893" y="2120627"/>
                  </a:lnTo>
                  <a:lnTo>
                    <a:pt x="2936377" y="2121418"/>
                  </a:lnTo>
                  <a:lnTo>
                    <a:pt x="2939860" y="2120435"/>
                  </a:lnTo>
                  <a:lnTo>
                    <a:pt x="2943343" y="2120339"/>
                  </a:lnTo>
                  <a:lnTo>
                    <a:pt x="2946826" y="2122012"/>
                  </a:lnTo>
                  <a:lnTo>
                    <a:pt x="2950310" y="2121915"/>
                  </a:lnTo>
                  <a:lnTo>
                    <a:pt x="2953793" y="2120937"/>
                  </a:lnTo>
                  <a:lnTo>
                    <a:pt x="2957276" y="2125235"/>
                  </a:lnTo>
                  <a:lnTo>
                    <a:pt x="2960759" y="2124259"/>
                  </a:lnTo>
                  <a:lnTo>
                    <a:pt x="2964243" y="2123285"/>
                  </a:lnTo>
                  <a:lnTo>
                    <a:pt x="2967726" y="2122311"/>
                  </a:lnTo>
                  <a:lnTo>
                    <a:pt x="2971209" y="2121338"/>
                  </a:lnTo>
                  <a:lnTo>
                    <a:pt x="2974692" y="2120366"/>
                  </a:lnTo>
                  <a:lnTo>
                    <a:pt x="2978176" y="2119395"/>
                  </a:lnTo>
                  <a:lnTo>
                    <a:pt x="2981659" y="2119302"/>
                  </a:lnTo>
                  <a:lnTo>
                    <a:pt x="2985142" y="2118333"/>
                  </a:lnTo>
                  <a:lnTo>
                    <a:pt x="2988625" y="2117365"/>
                  </a:lnTo>
                  <a:lnTo>
                    <a:pt x="2992109" y="2119896"/>
                  </a:lnTo>
                  <a:lnTo>
                    <a:pt x="2995592" y="2118931"/>
                  </a:lnTo>
                  <a:lnTo>
                    <a:pt x="2999075" y="2121449"/>
                  </a:lnTo>
                  <a:lnTo>
                    <a:pt x="3002558" y="2120486"/>
                  </a:lnTo>
                  <a:lnTo>
                    <a:pt x="3006042" y="2119920"/>
                  </a:lnTo>
                  <a:lnTo>
                    <a:pt x="3009525" y="2121166"/>
                  </a:lnTo>
                  <a:lnTo>
                    <a:pt x="3013008" y="2120206"/>
                  </a:lnTo>
                  <a:lnTo>
                    <a:pt x="3016491" y="2124425"/>
                  </a:lnTo>
                  <a:lnTo>
                    <a:pt x="3019975" y="2123469"/>
                  </a:lnTo>
                  <a:lnTo>
                    <a:pt x="3023458" y="2127654"/>
                  </a:lnTo>
                  <a:lnTo>
                    <a:pt x="3026941" y="2126701"/>
                  </a:lnTo>
                  <a:lnTo>
                    <a:pt x="3030424" y="2130005"/>
                  </a:lnTo>
                  <a:lnTo>
                    <a:pt x="3033908" y="2131596"/>
                  </a:lnTo>
                  <a:lnTo>
                    <a:pt x="3037391" y="2130647"/>
                  </a:lnTo>
                  <a:lnTo>
                    <a:pt x="3040874" y="2129699"/>
                  </a:lnTo>
                  <a:lnTo>
                    <a:pt x="3044357" y="2132128"/>
                  </a:lnTo>
                  <a:lnTo>
                    <a:pt x="3047841" y="2131182"/>
                  </a:lnTo>
                  <a:lnTo>
                    <a:pt x="3047841" y="2132024"/>
                  </a:lnTo>
                  <a:lnTo>
                    <a:pt x="3051324" y="2131079"/>
                  </a:lnTo>
                  <a:lnTo>
                    <a:pt x="3054807" y="2130977"/>
                  </a:lnTo>
                  <a:lnTo>
                    <a:pt x="3058290" y="2133389"/>
                  </a:lnTo>
                  <a:lnTo>
                    <a:pt x="3061774" y="2132448"/>
                  </a:lnTo>
                  <a:lnTo>
                    <a:pt x="3065257" y="2135681"/>
                  </a:lnTo>
                  <a:lnTo>
                    <a:pt x="3068740" y="2139718"/>
                  </a:lnTo>
                  <a:lnTo>
                    <a:pt x="3072223" y="2138781"/>
                  </a:lnTo>
                  <a:lnTo>
                    <a:pt x="3075707" y="2139497"/>
                  </a:lnTo>
                  <a:lnTo>
                    <a:pt x="3079190" y="2138562"/>
                  </a:lnTo>
                  <a:lnTo>
                    <a:pt x="3082673" y="2137629"/>
                  </a:lnTo>
                  <a:lnTo>
                    <a:pt x="3086156" y="2136696"/>
                  </a:lnTo>
                  <a:lnTo>
                    <a:pt x="3089640" y="2139879"/>
                  </a:lnTo>
                  <a:lnTo>
                    <a:pt x="3093123" y="2142223"/>
                  </a:lnTo>
                  <a:lnTo>
                    <a:pt x="3096606" y="2141295"/>
                  </a:lnTo>
                  <a:lnTo>
                    <a:pt x="3100089" y="2141184"/>
                  </a:lnTo>
                  <a:lnTo>
                    <a:pt x="3103573" y="2145137"/>
                  </a:lnTo>
                  <a:lnTo>
                    <a:pt x="3107056" y="2145022"/>
                  </a:lnTo>
                  <a:lnTo>
                    <a:pt x="3110539" y="2144099"/>
                  </a:lnTo>
                  <a:lnTo>
                    <a:pt x="3114022" y="2143176"/>
                  </a:lnTo>
                  <a:lnTo>
                    <a:pt x="3117506" y="2147097"/>
                  </a:lnTo>
                  <a:lnTo>
                    <a:pt x="3120989" y="2146178"/>
                  </a:lnTo>
                  <a:lnTo>
                    <a:pt x="3124472" y="2146063"/>
                  </a:lnTo>
                  <a:lnTo>
                    <a:pt x="3127955" y="2145948"/>
                  </a:lnTo>
                  <a:lnTo>
                    <a:pt x="3131439" y="2147436"/>
                  </a:lnTo>
                  <a:lnTo>
                    <a:pt x="3134922" y="2146521"/>
                  </a:lnTo>
                  <a:lnTo>
                    <a:pt x="3138405" y="2151188"/>
                  </a:lnTo>
                  <a:lnTo>
                    <a:pt x="3141888" y="2153444"/>
                  </a:lnTo>
                  <a:lnTo>
                    <a:pt x="3145372" y="2152533"/>
                  </a:lnTo>
                  <a:lnTo>
                    <a:pt x="3148855" y="2151623"/>
                  </a:lnTo>
                  <a:lnTo>
                    <a:pt x="3152338" y="2150714"/>
                  </a:lnTo>
                  <a:lnTo>
                    <a:pt x="3155821" y="2156106"/>
                  </a:lnTo>
                  <a:lnTo>
                    <a:pt x="3159304" y="2155199"/>
                  </a:lnTo>
                  <a:lnTo>
                    <a:pt x="3162788" y="2154294"/>
                  </a:lnTo>
                  <a:lnTo>
                    <a:pt x="3166271" y="2158079"/>
                  </a:lnTo>
                  <a:lnTo>
                    <a:pt x="3169754" y="2157176"/>
                  </a:lnTo>
                  <a:lnTo>
                    <a:pt x="3173237" y="2157053"/>
                  </a:lnTo>
                  <a:lnTo>
                    <a:pt x="3176721" y="2156420"/>
                  </a:lnTo>
                  <a:lnTo>
                    <a:pt x="3180204" y="2156808"/>
                  </a:lnTo>
                  <a:lnTo>
                    <a:pt x="3183687" y="2155908"/>
                  </a:lnTo>
                  <a:lnTo>
                    <a:pt x="3187170" y="2155787"/>
                  </a:lnTo>
                  <a:lnTo>
                    <a:pt x="3190654" y="2156441"/>
                  </a:lnTo>
                  <a:lnTo>
                    <a:pt x="3194137" y="2155545"/>
                  </a:lnTo>
                  <a:lnTo>
                    <a:pt x="3197620" y="2172245"/>
                  </a:lnTo>
                  <a:lnTo>
                    <a:pt x="3201103" y="2171355"/>
                  </a:lnTo>
                  <a:lnTo>
                    <a:pt x="3204587" y="2171220"/>
                  </a:lnTo>
                  <a:lnTo>
                    <a:pt x="3208070" y="2170332"/>
                  </a:lnTo>
                  <a:lnTo>
                    <a:pt x="3211553" y="2172456"/>
                  </a:lnTo>
                  <a:lnTo>
                    <a:pt x="3215036" y="2172321"/>
                  </a:lnTo>
                  <a:lnTo>
                    <a:pt x="3218520" y="2171436"/>
                  </a:lnTo>
                  <a:lnTo>
                    <a:pt x="3222003" y="2170551"/>
                  </a:lnTo>
                  <a:lnTo>
                    <a:pt x="3225486" y="2173413"/>
                  </a:lnTo>
                  <a:lnTo>
                    <a:pt x="3228969" y="2172531"/>
                  </a:lnTo>
                  <a:lnTo>
                    <a:pt x="3232453" y="2171649"/>
                  </a:lnTo>
                  <a:lnTo>
                    <a:pt x="3235936" y="2178203"/>
                  </a:lnTo>
                  <a:lnTo>
                    <a:pt x="3239419" y="2185408"/>
                  </a:lnTo>
                  <a:lnTo>
                    <a:pt x="3242902" y="2184533"/>
                  </a:lnTo>
                  <a:lnTo>
                    <a:pt x="3246386" y="2185118"/>
                  </a:lnTo>
                  <a:lnTo>
                    <a:pt x="3249869" y="2184973"/>
                  </a:lnTo>
                  <a:lnTo>
                    <a:pt x="3253352" y="2184101"/>
                  </a:lnTo>
                  <a:lnTo>
                    <a:pt x="3256835" y="2183229"/>
                  </a:lnTo>
                  <a:lnTo>
                    <a:pt x="3260319" y="2185267"/>
                  </a:lnTo>
                  <a:lnTo>
                    <a:pt x="3263802" y="2184398"/>
                  </a:lnTo>
                  <a:lnTo>
                    <a:pt x="3267285" y="2183529"/>
                  </a:lnTo>
                  <a:lnTo>
                    <a:pt x="3270768" y="2186282"/>
                  </a:lnTo>
                  <a:lnTo>
                    <a:pt x="3274252" y="2188299"/>
                  </a:lnTo>
                  <a:lnTo>
                    <a:pt x="3277735" y="2187434"/>
                  </a:lnTo>
                  <a:lnTo>
                    <a:pt x="3281218" y="2188008"/>
                  </a:lnTo>
                  <a:lnTo>
                    <a:pt x="3284701" y="2187862"/>
                  </a:lnTo>
                  <a:lnTo>
                    <a:pt x="3288185" y="2189864"/>
                  </a:lnTo>
                  <a:lnTo>
                    <a:pt x="3291668" y="2189003"/>
                  </a:lnTo>
                  <a:lnTo>
                    <a:pt x="3295151" y="2188857"/>
                  </a:lnTo>
                  <a:lnTo>
                    <a:pt x="3298634" y="2187998"/>
                  </a:lnTo>
                  <a:lnTo>
                    <a:pt x="3302118" y="2187139"/>
                  </a:lnTo>
                  <a:lnTo>
                    <a:pt x="3305601" y="2186995"/>
                  </a:lnTo>
                  <a:lnTo>
                    <a:pt x="3309084" y="2187564"/>
                  </a:lnTo>
                  <a:lnTo>
                    <a:pt x="3312567" y="2187421"/>
                  </a:lnTo>
                  <a:lnTo>
                    <a:pt x="3316051" y="2186565"/>
                  </a:lnTo>
                  <a:lnTo>
                    <a:pt x="3319534" y="2187844"/>
                  </a:lnTo>
                  <a:lnTo>
                    <a:pt x="3323017" y="2187700"/>
                  </a:lnTo>
                  <a:lnTo>
                    <a:pt x="3326500" y="2186848"/>
                  </a:lnTo>
                  <a:lnTo>
                    <a:pt x="3329984" y="2190241"/>
                  </a:lnTo>
                  <a:lnTo>
                    <a:pt x="3333467" y="2194309"/>
                  </a:lnTo>
                  <a:lnTo>
                    <a:pt x="3336950" y="2194161"/>
                  </a:lnTo>
                  <a:lnTo>
                    <a:pt x="3340433" y="2193313"/>
                  </a:lnTo>
                  <a:lnTo>
                    <a:pt x="3343917" y="2197347"/>
                  </a:lnTo>
                  <a:lnTo>
                    <a:pt x="3347400" y="2198583"/>
                  </a:lnTo>
                  <a:lnTo>
                    <a:pt x="3350883" y="2197739"/>
                  </a:lnTo>
                  <a:lnTo>
                    <a:pt x="3354366" y="2198972"/>
                  </a:lnTo>
                  <a:lnTo>
                    <a:pt x="3357850" y="2205684"/>
                  </a:lnTo>
                  <a:lnTo>
                    <a:pt x="3361333" y="2210962"/>
                  </a:lnTo>
                  <a:lnTo>
                    <a:pt x="3364816" y="2210125"/>
                  </a:lnTo>
                  <a:lnTo>
                    <a:pt x="3368299" y="2209289"/>
                  </a:lnTo>
                  <a:lnTo>
                    <a:pt x="3371783" y="2208454"/>
                  </a:lnTo>
                  <a:lnTo>
                    <a:pt x="3375266" y="2207619"/>
                  </a:lnTo>
                  <a:lnTo>
                    <a:pt x="3378749" y="2206785"/>
                  </a:lnTo>
                  <a:lnTo>
                    <a:pt x="3382232" y="2206629"/>
                  </a:lnTo>
                  <a:lnTo>
                    <a:pt x="3385716" y="2206473"/>
                  </a:lnTo>
                  <a:lnTo>
                    <a:pt x="3389199" y="2205641"/>
                  </a:lnTo>
                  <a:lnTo>
                    <a:pt x="3392682" y="2206162"/>
                  </a:lnTo>
                  <a:lnTo>
                    <a:pt x="3396165" y="2208700"/>
                  </a:lnTo>
                  <a:lnTo>
                    <a:pt x="3399649" y="2207871"/>
                  </a:lnTo>
                  <a:lnTo>
                    <a:pt x="3403132" y="2207715"/>
                  </a:lnTo>
                  <a:lnTo>
                    <a:pt x="3406615" y="2210905"/>
                  </a:lnTo>
                  <a:lnTo>
                    <a:pt x="3410098" y="2217381"/>
                  </a:lnTo>
                  <a:lnTo>
                    <a:pt x="3413582" y="2216558"/>
                  </a:lnTo>
                  <a:lnTo>
                    <a:pt x="3417065" y="2217714"/>
                  </a:lnTo>
                  <a:lnTo>
                    <a:pt x="3420548" y="2223444"/>
                  </a:lnTo>
                  <a:lnTo>
                    <a:pt x="3424031" y="2222625"/>
                  </a:lnTo>
                  <a:lnTo>
                    <a:pt x="3427515" y="2222459"/>
                  </a:lnTo>
                  <a:lnTo>
                    <a:pt x="3430998" y="2229412"/>
                  </a:lnTo>
                  <a:lnTo>
                    <a:pt x="3434481" y="2228598"/>
                  </a:lnTo>
                  <a:lnTo>
                    <a:pt x="3437964" y="2227784"/>
                  </a:lnTo>
                  <a:lnTo>
                    <a:pt x="3441447" y="2235288"/>
                  </a:lnTo>
                  <a:lnTo>
                    <a:pt x="3444931" y="2237649"/>
                  </a:lnTo>
                  <a:lnTo>
                    <a:pt x="3448414" y="2236840"/>
                  </a:lnTo>
                  <a:lnTo>
                    <a:pt x="3451897" y="2253505"/>
                  </a:lnTo>
                  <a:lnTo>
                    <a:pt x="3455380" y="2252703"/>
                  </a:lnTo>
                  <a:lnTo>
                    <a:pt x="3458864" y="2253745"/>
                  </a:lnTo>
                  <a:lnTo>
                    <a:pt x="3462347" y="2252944"/>
                  </a:lnTo>
                  <a:lnTo>
                    <a:pt x="3465830" y="2252758"/>
                  </a:lnTo>
                  <a:lnTo>
                    <a:pt x="3469313" y="2254408"/>
                  </a:lnTo>
                  <a:lnTo>
                    <a:pt x="3472797" y="2253610"/>
                  </a:lnTo>
                  <a:lnTo>
                    <a:pt x="3476280" y="2257079"/>
                  </a:lnTo>
                  <a:lnTo>
                    <a:pt x="3479763" y="2257497"/>
                  </a:lnTo>
                  <a:lnTo>
                    <a:pt x="3483246" y="2256703"/>
                  </a:lnTo>
                  <a:lnTo>
                    <a:pt x="3483246" y="225730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2258790"/>
            </a:xfrm>
            <a:custGeom>
              <a:avLst/>
              <a:gdLst/>
              <a:ahLst/>
              <a:cxnLst/>
              <a:rect l="0" t="0" r="0" b="0"/>
              <a:pathLst>
                <a:path w="3483246" h="225879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592948"/>
                  </a:lnTo>
                  <a:lnTo>
                    <a:pt x="20899" y="1684355"/>
                  </a:lnTo>
                  <a:lnTo>
                    <a:pt x="24382" y="1550866"/>
                  </a:lnTo>
                  <a:lnTo>
                    <a:pt x="27865" y="1436983"/>
                  </a:lnTo>
                  <a:lnTo>
                    <a:pt x="31349" y="1338680"/>
                  </a:lnTo>
                  <a:lnTo>
                    <a:pt x="34832" y="1252966"/>
                  </a:lnTo>
                  <a:lnTo>
                    <a:pt x="38315" y="1177568"/>
                  </a:lnTo>
                  <a:lnTo>
                    <a:pt x="41798" y="1110729"/>
                  </a:lnTo>
                  <a:lnTo>
                    <a:pt x="45282" y="1051070"/>
                  </a:lnTo>
                  <a:lnTo>
                    <a:pt x="48765" y="997493"/>
                  </a:lnTo>
                  <a:lnTo>
                    <a:pt x="52248" y="949113"/>
                  </a:lnTo>
                  <a:lnTo>
                    <a:pt x="55731" y="905209"/>
                  </a:lnTo>
                  <a:lnTo>
                    <a:pt x="59215" y="865188"/>
                  </a:lnTo>
                  <a:lnTo>
                    <a:pt x="62698" y="828555"/>
                  </a:lnTo>
                  <a:lnTo>
                    <a:pt x="66181" y="1391567"/>
                  </a:lnTo>
                  <a:lnTo>
                    <a:pt x="69664" y="1592948"/>
                  </a:lnTo>
                  <a:lnTo>
                    <a:pt x="73148" y="1550866"/>
                  </a:lnTo>
                  <a:lnTo>
                    <a:pt x="76631" y="1643927"/>
                  </a:lnTo>
                  <a:lnTo>
                    <a:pt x="80114" y="1774184"/>
                  </a:lnTo>
                  <a:lnTo>
                    <a:pt x="83597" y="1737127"/>
                  </a:lnTo>
                  <a:lnTo>
                    <a:pt x="87081" y="1701586"/>
                  </a:lnTo>
                  <a:lnTo>
                    <a:pt x="90564" y="1667470"/>
                  </a:lnTo>
                  <a:lnTo>
                    <a:pt x="94047" y="1684355"/>
                  </a:lnTo>
                  <a:lnTo>
                    <a:pt x="97530" y="1652742"/>
                  </a:lnTo>
                  <a:lnTo>
                    <a:pt x="101014" y="1622294"/>
                  </a:lnTo>
                  <a:lnTo>
                    <a:pt x="104497" y="1592948"/>
                  </a:lnTo>
                  <a:lnTo>
                    <a:pt x="107980" y="1564644"/>
                  </a:lnTo>
                  <a:lnTo>
                    <a:pt x="111463" y="1537329"/>
                  </a:lnTo>
                  <a:lnTo>
                    <a:pt x="114947" y="1557362"/>
                  </a:lnTo>
                  <a:lnTo>
                    <a:pt x="118430" y="1531699"/>
                  </a:lnTo>
                  <a:lnTo>
                    <a:pt x="121913" y="1506869"/>
                  </a:lnTo>
                  <a:lnTo>
                    <a:pt x="125396" y="1526668"/>
                  </a:lnTo>
                  <a:lnTo>
                    <a:pt x="128880" y="1503213"/>
                  </a:lnTo>
                  <a:lnTo>
                    <a:pt x="132363" y="1480468"/>
                  </a:lnTo>
                  <a:lnTo>
                    <a:pt x="135846" y="1458401"/>
                  </a:lnTo>
                  <a:lnTo>
                    <a:pt x="139329" y="1436983"/>
                  </a:lnTo>
                  <a:lnTo>
                    <a:pt x="142813" y="1534999"/>
                  </a:lnTo>
                  <a:lnTo>
                    <a:pt x="146296" y="1514340"/>
                  </a:lnTo>
                  <a:lnTo>
                    <a:pt x="149779" y="1494230"/>
                  </a:lnTo>
                  <a:lnTo>
                    <a:pt x="153262" y="1474648"/>
                  </a:lnTo>
                  <a:lnTo>
                    <a:pt x="156746" y="1560379"/>
                  </a:lnTo>
                  <a:lnTo>
                    <a:pt x="160229" y="1541469"/>
                  </a:lnTo>
                  <a:lnTo>
                    <a:pt x="163712" y="1523012"/>
                  </a:lnTo>
                  <a:lnTo>
                    <a:pt x="167195" y="1568626"/>
                  </a:lnTo>
                  <a:lnTo>
                    <a:pt x="170679" y="1550866"/>
                  </a:lnTo>
                  <a:lnTo>
                    <a:pt x="174162" y="1533504"/>
                  </a:lnTo>
                  <a:lnTo>
                    <a:pt x="177645" y="1546640"/>
                  </a:lnTo>
                  <a:lnTo>
                    <a:pt x="181128" y="1529961"/>
                  </a:lnTo>
                  <a:lnTo>
                    <a:pt x="184612" y="1513638"/>
                  </a:lnTo>
                  <a:lnTo>
                    <a:pt x="188095" y="1497659"/>
                  </a:lnTo>
                  <a:lnTo>
                    <a:pt x="191578" y="1482015"/>
                  </a:lnTo>
                  <a:lnTo>
                    <a:pt x="195061" y="1466694"/>
                  </a:lnTo>
                  <a:lnTo>
                    <a:pt x="198545" y="1480468"/>
                  </a:lnTo>
                  <a:lnTo>
                    <a:pt x="202028" y="1547151"/>
                  </a:lnTo>
                  <a:lnTo>
                    <a:pt x="205511" y="1583129"/>
                  </a:lnTo>
                  <a:lnTo>
                    <a:pt x="208994" y="1568626"/>
                  </a:lnTo>
                  <a:lnTo>
                    <a:pt x="212478" y="1578669"/>
                  </a:lnTo>
                  <a:lnTo>
                    <a:pt x="215961" y="1564644"/>
                  </a:lnTo>
                  <a:lnTo>
                    <a:pt x="219444" y="1550866"/>
                  </a:lnTo>
                  <a:lnTo>
                    <a:pt x="222927" y="1537329"/>
                  </a:lnTo>
                  <a:lnTo>
                    <a:pt x="226411" y="1547552"/>
                  </a:lnTo>
                  <a:lnTo>
                    <a:pt x="229894" y="1534433"/>
                  </a:lnTo>
                  <a:lnTo>
                    <a:pt x="233377" y="1521535"/>
                  </a:lnTo>
                  <a:lnTo>
                    <a:pt x="236860" y="1531699"/>
                  </a:lnTo>
                  <a:lnTo>
                    <a:pt x="240344" y="1541469"/>
                  </a:lnTo>
                  <a:lnTo>
                    <a:pt x="243827" y="1529115"/>
                  </a:lnTo>
                  <a:lnTo>
                    <a:pt x="247310" y="1538672"/>
                  </a:lnTo>
                  <a:lnTo>
                    <a:pt x="250793" y="1608822"/>
                  </a:lnTo>
                  <a:lnTo>
                    <a:pt x="254277" y="1596887"/>
                  </a:lnTo>
                  <a:lnTo>
                    <a:pt x="257760" y="1623595"/>
                  </a:lnTo>
                  <a:lnTo>
                    <a:pt x="261243" y="1611965"/>
                  </a:lnTo>
                  <a:lnTo>
                    <a:pt x="264726" y="1600501"/>
                  </a:lnTo>
                  <a:lnTo>
                    <a:pt x="268210" y="1589198"/>
                  </a:lnTo>
                  <a:lnTo>
                    <a:pt x="271693" y="1578054"/>
                  </a:lnTo>
                  <a:lnTo>
                    <a:pt x="275176" y="1567065"/>
                  </a:lnTo>
                  <a:lnTo>
                    <a:pt x="278659" y="1556229"/>
                  </a:lnTo>
                  <a:lnTo>
                    <a:pt x="282143" y="1545541"/>
                  </a:lnTo>
                  <a:lnTo>
                    <a:pt x="285626" y="1534999"/>
                  </a:lnTo>
                  <a:lnTo>
                    <a:pt x="289109" y="1543061"/>
                  </a:lnTo>
                  <a:lnTo>
                    <a:pt x="292592" y="1532774"/>
                  </a:lnTo>
                  <a:lnTo>
                    <a:pt x="296075" y="1522624"/>
                  </a:lnTo>
                  <a:lnTo>
                    <a:pt x="299559" y="1512608"/>
                  </a:lnTo>
                  <a:lnTo>
                    <a:pt x="303042" y="1502722"/>
                  </a:lnTo>
                  <a:lnTo>
                    <a:pt x="306525" y="1510951"/>
                  </a:lnTo>
                  <a:lnTo>
                    <a:pt x="310008" y="1518929"/>
                  </a:lnTo>
                  <a:lnTo>
                    <a:pt x="313492" y="1509365"/>
                  </a:lnTo>
                  <a:lnTo>
                    <a:pt x="316975" y="1499921"/>
                  </a:lnTo>
                  <a:lnTo>
                    <a:pt x="320458" y="1507846"/>
                  </a:lnTo>
                  <a:lnTo>
                    <a:pt x="323941" y="1498609"/>
                  </a:lnTo>
                  <a:lnTo>
                    <a:pt x="327425" y="1489483"/>
                  </a:lnTo>
                  <a:lnTo>
                    <a:pt x="330908" y="1480468"/>
                  </a:lnTo>
                  <a:lnTo>
                    <a:pt x="334391" y="1537329"/>
                  </a:lnTo>
                  <a:lnTo>
                    <a:pt x="337874" y="1574954"/>
                  </a:lnTo>
                  <a:lnTo>
                    <a:pt x="341358" y="1566109"/>
                  </a:lnTo>
                  <a:lnTo>
                    <a:pt x="344841" y="1557362"/>
                  </a:lnTo>
                  <a:lnTo>
                    <a:pt x="348324" y="1578429"/>
                  </a:lnTo>
                  <a:lnTo>
                    <a:pt x="351807" y="1569845"/>
                  </a:lnTo>
                  <a:lnTo>
                    <a:pt x="355291" y="1590119"/>
                  </a:lnTo>
                  <a:lnTo>
                    <a:pt x="358774" y="1581691"/>
                  </a:lnTo>
                  <a:lnTo>
                    <a:pt x="362257" y="1573352"/>
                  </a:lnTo>
                  <a:lnTo>
                    <a:pt x="365740" y="1565100"/>
                  </a:lnTo>
                  <a:lnTo>
                    <a:pt x="369224" y="1570947"/>
                  </a:lnTo>
                  <a:lnTo>
                    <a:pt x="372707" y="1576650"/>
                  </a:lnTo>
                  <a:lnTo>
                    <a:pt x="376190" y="1568626"/>
                  </a:lnTo>
                  <a:lnTo>
                    <a:pt x="379673" y="1574259"/>
                  </a:lnTo>
                  <a:lnTo>
                    <a:pt x="383157" y="1566384"/>
                  </a:lnTo>
                  <a:lnTo>
                    <a:pt x="386640" y="1610947"/>
                  </a:lnTo>
                  <a:lnTo>
                    <a:pt x="390123" y="1603183"/>
                  </a:lnTo>
                  <a:lnTo>
                    <a:pt x="393606" y="1608125"/>
                  </a:lnTo>
                  <a:lnTo>
                    <a:pt x="397090" y="1600501"/>
                  </a:lnTo>
                  <a:lnTo>
                    <a:pt x="400573" y="1592948"/>
                  </a:lnTo>
                  <a:lnTo>
                    <a:pt x="404056" y="1597903"/>
                  </a:lnTo>
                  <a:lnTo>
                    <a:pt x="407539" y="1602748"/>
                  </a:lnTo>
                  <a:lnTo>
                    <a:pt x="411023" y="1642875"/>
                  </a:lnTo>
                  <a:lnTo>
                    <a:pt x="414506" y="1635552"/>
                  </a:lnTo>
                  <a:lnTo>
                    <a:pt x="417989" y="1639784"/>
                  </a:lnTo>
                  <a:lnTo>
                    <a:pt x="421472" y="1655132"/>
                  </a:lnTo>
                  <a:lnTo>
                    <a:pt x="424956" y="1647984"/>
                  </a:lnTo>
                  <a:lnTo>
                    <a:pt x="428439" y="1662885"/>
                  </a:lnTo>
                  <a:lnTo>
                    <a:pt x="431922" y="1655850"/>
                  </a:lnTo>
                  <a:lnTo>
                    <a:pt x="435405" y="1648874"/>
                  </a:lnTo>
                  <a:lnTo>
                    <a:pt x="438889" y="1641956"/>
                  </a:lnTo>
                  <a:lnTo>
                    <a:pt x="442372" y="1645878"/>
                  </a:lnTo>
                  <a:lnTo>
                    <a:pt x="445855" y="1639070"/>
                  </a:lnTo>
                  <a:lnTo>
                    <a:pt x="449338" y="1632318"/>
                  </a:lnTo>
                  <a:lnTo>
                    <a:pt x="452822" y="1636264"/>
                  </a:lnTo>
                  <a:lnTo>
                    <a:pt x="456305" y="1650529"/>
                  </a:lnTo>
                  <a:lnTo>
                    <a:pt x="459788" y="1643927"/>
                  </a:lnTo>
                  <a:lnTo>
                    <a:pt x="463271" y="1647649"/>
                  </a:lnTo>
                  <a:lnTo>
                    <a:pt x="466755" y="1641146"/>
                  </a:lnTo>
                  <a:lnTo>
                    <a:pt x="470238" y="1644845"/>
                  </a:lnTo>
                  <a:lnTo>
                    <a:pt x="473721" y="1638439"/>
                  </a:lnTo>
                  <a:lnTo>
                    <a:pt x="477204" y="1690682"/>
                  </a:lnTo>
                  <a:lnTo>
                    <a:pt x="480688" y="1693761"/>
                  </a:lnTo>
                  <a:lnTo>
                    <a:pt x="484171" y="1687478"/>
                  </a:lnTo>
                  <a:lnTo>
                    <a:pt x="487654" y="1708870"/>
                  </a:lnTo>
                  <a:lnTo>
                    <a:pt x="491137" y="1738216"/>
                  </a:lnTo>
                  <a:lnTo>
                    <a:pt x="494621" y="1732062"/>
                  </a:lnTo>
                  <a:lnTo>
                    <a:pt x="498104" y="1725951"/>
                  </a:lnTo>
                  <a:lnTo>
                    <a:pt x="501587" y="1745623"/>
                  </a:lnTo>
                  <a:lnTo>
                    <a:pt x="505070" y="1756343"/>
                  </a:lnTo>
                  <a:lnTo>
                    <a:pt x="508554" y="1750358"/>
                  </a:lnTo>
                  <a:lnTo>
                    <a:pt x="512037" y="1768943"/>
                  </a:lnTo>
                  <a:lnTo>
                    <a:pt x="515520" y="1771065"/>
                  </a:lnTo>
                  <a:lnTo>
                    <a:pt x="519003" y="1811827"/>
                  </a:lnTo>
                  <a:lnTo>
                    <a:pt x="522487" y="1806011"/>
                  </a:lnTo>
                  <a:lnTo>
                    <a:pt x="525970" y="1807762"/>
                  </a:lnTo>
                  <a:lnTo>
                    <a:pt x="529453" y="1824219"/>
                  </a:lnTo>
                  <a:lnTo>
                    <a:pt x="532936" y="1818520"/>
                  </a:lnTo>
                  <a:lnTo>
                    <a:pt x="536420" y="1812858"/>
                  </a:lnTo>
                  <a:lnTo>
                    <a:pt x="539903" y="1807230"/>
                  </a:lnTo>
                  <a:lnTo>
                    <a:pt x="543386" y="1823282"/>
                  </a:lnTo>
                  <a:lnTo>
                    <a:pt x="546869" y="1817729"/>
                  </a:lnTo>
                  <a:lnTo>
                    <a:pt x="550353" y="1826342"/>
                  </a:lnTo>
                  <a:lnTo>
                    <a:pt x="553836" y="1820860"/>
                  </a:lnTo>
                  <a:lnTo>
                    <a:pt x="557319" y="1815411"/>
                  </a:lnTo>
                  <a:lnTo>
                    <a:pt x="560802" y="1816977"/>
                  </a:lnTo>
                  <a:lnTo>
                    <a:pt x="564286" y="1811594"/>
                  </a:lnTo>
                  <a:lnTo>
                    <a:pt x="567769" y="1813171"/>
                  </a:lnTo>
                  <a:lnTo>
                    <a:pt x="571252" y="1807854"/>
                  </a:lnTo>
                  <a:lnTo>
                    <a:pt x="574735" y="1809441"/>
                  </a:lnTo>
                  <a:lnTo>
                    <a:pt x="578218" y="1817772"/>
                  </a:lnTo>
                  <a:lnTo>
                    <a:pt x="581702" y="1812551"/>
                  </a:lnTo>
                  <a:lnTo>
                    <a:pt x="585185" y="1814074"/>
                  </a:lnTo>
                  <a:lnTo>
                    <a:pt x="588668" y="1815577"/>
                  </a:lnTo>
                  <a:lnTo>
                    <a:pt x="592151" y="1836581"/>
                  </a:lnTo>
                  <a:lnTo>
                    <a:pt x="595635" y="1831488"/>
                  </a:lnTo>
                  <a:lnTo>
                    <a:pt x="599118" y="1826423"/>
                  </a:lnTo>
                  <a:lnTo>
                    <a:pt x="602601" y="1821386"/>
                  </a:lnTo>
                  <a:lnTo>
                    <a:pt x="606084" y="1816377"/>
                  </a:lnTo>
                  <a:lnTo>
                    <a:pt x="609568" y="1824177"/>
                  </a:lnTo>
                  <a:lnTo>
                    <a:pt x="613051" y="1825545"/>
                  </a:lnTo>
                  <a:lnTo>
                    <a:pt x="616534" y="1826896"/>
                  </a:lnTo>
                  <a:lnTo>
                    <a:pt x="620017" y="1822001"/>
                  </a:lnTo>
                  <a:lnTo>
                    <a:pt x="623501" y="1817132"/>
                  </a:lnTo>
                  <a:lnTo>
                    <a:pt x="626984" y="1848992"/>
                  </a:lnTo>
                  <a:lnTo>
                    <a:pt x="630467" y="1844185"/>
                  </a:lnTo>
                  <a:lnTo>
                    <a:pt x="633950" y="1839403"/>
                  </a:lnTo>
                  <a:lnTo>
                    <a:pt x="637434" y="1840613"/>
                  </a:lnTo>
                  <a:lnTo>
                    <a:pt x="640917" y="1835882"/>
                  </a:lnTo>
                  <a:lnTo>
                    <a:pt x="644400" y="1831175"/>
                  </a:lnTo>
                  <a:lnTo>
                    <a:pt x="647883" y="1826492"/>
                  </a:lnTo>
                  <a:lnTo>
                    <a:pt x="651367" y="1821834"/>
                  </a:lnTo>
                  <a:lnTo>
                    <a:pt x="654850" y="1817199"/>
                  </a:lnTo>
                  <a:lnTo>
                    <a:pt x="658333" y="1812587"/>
                  </a:lnTo>
                  <a:lnTo>
                    <a:pt x="661816" y="1819826"/>
                  </a:lnTo>
                  <a:lnTo>
                    <a:pt x="665300" y="1815264"/>
                  </a:lnTo>
                  <a:lnTo>
                    <a:pt x="668783" y="1810724"/>
                  </a:lnTo>
                  <a:lnTo>
                    <a:pt x="672266" y="1812062"/>
                  </a:lnTo>
                  <a:lnTo>
                    <a:pt x="675749" y="1824896"/>
                  </a:lnTo>
                  <a:lnTo>
                    <a:pt x="679233" y="1820428"/>
                  </a:lnTo>
                  <a:lnTo>
                    <a:pt x="682716" y="1815983"/>
                  </a:lnTo>
                  <a:lnTo>
                    <a:pt x="686199" y="1811559"/>
                  </a:lnTo>
                  <a:lnTo>
                    <a:pt x="689682" y="1807156"/>
                  </a:lnTo>
                  <a:lnTo>
                    <a:pt x="693166" y="1808478"/>
                  </a:lnTo>
                  <a:lnTo>
                    <a:pt x="696649" y="1815411"/>
                  </a:lnTo>
                  <a:lnTo>
                    <a:pt x="700132" y="1816665"/>
                  </a:lnTo>
                  <a:lnTo>
                    <a:pt x="703615" y="1812351"/>
                  </a:lnTo>
                  <a:lnTo>
                    <a:pt x="707099" y="1813613"/>
                  </a:lnTo>
                  <a:lnTo>
                    <a:pt x="710582" y="1814861"/>
                  </a:lnTo>
                  <a:lnTo>
                    <a:pt x="714065" y="1810610"/>
                  </a:lnTo>
                  <a:lnTo>
                    <a:pt x="717548" y="1811864"/>
                  </a:lnTo>
                  <a:lnTo>
                    <a:pt x="721032" y="1813105"/>
                  </a:lnTo>
                  <a:lnTo>
                    <a:pt x="724515" y="1808915"/>
                  </a:lnTo>
                  <a:lnTo>
                    <a:pt x="727998" y="1804744"/>
                  </a:lnTo>
                  <a:lnTo>
                    <a:pt x="731481" y="1800592"/>
                  </a:lnTo>
                  <a:lnTo>
                    <a:pt x="734965" y="1812615"/>
                  </a:lnTo>
                  <a:lnTo>
                    <a:pt x="738448" y="1808504"/>
                  </a:lnTo>
                  <a:lnTo>
                    <a:pt x="741931" y="1809731"/>
                  </a:lnTo>
                  <a:lnTo>
                    <a:pt x="745414" y="1805658"/>
                  </a:lnTo>
                  <a:lnTo>
                    <a:pt x="748898" y="1812144"/>
                  </a:lnTo>
                  <a:lnTo>
                    <a:pt x="752381" y="1808109"/>
                  </a:lnTo>
                  <a:lnTo>
                    <a:pt x="755864" y="1804092"/>
                  </a:lnTo>
                  <a:lnTo>
                    <a:pt x="759347" y="1820795"/>
                  </a:lnTo>
                  <a:lnTo>
                    <a:pt x="762831" y="1816818"/>
                  </a:lnTo>
                  <a:lnTo>
                    <a:pt x="766314" y="1823023"/>
                  </a:lnTo>
                  <a:lnTo>
                    <a:pt x="769797" y="1819082"/>
                  </a:lnTo>
                  <a:lnTo>
                    <a:pt x="773280" y="1815158"/>
                  </a:lnTo>
                  <a:lnTo>
                    <a:pt x="776764" y="1811251"/>
                  </a:lnTo>
                  <a:lnTo>
                    <a:pt x="780247" y="1827342"/>
                  </a:lnTo>
                  <a:lnTo>
                    <a:pt x="783730" y="1823472"/>
                  </a:lnTo>
                  <a:lnTo>
                    <a:pt x="787213" y="1819618"/>
                  </a:lnTo>
                  <a:lnTo>
                    <a:pt x="790697" y="1835305"/>
                  </a:lnTo>
                  <a:lnTo>
                    <a:pt x="794180" y="1831488"/>
                  </a:lnTo>
                  <a:lnTo>
                    <a:pt x="797663" y="1851470"/>
                  </a:lnTo>
                  <a:lnTo>
                    <a:pt x="801146" y="1847690"/>
                  </a:lnTo>
                  <a:lnTo>
                    <a:pt x="804630" y="1843926"/>
                  </a:lnTo>
                  <a:lnTo>
                    <a:pt x="808113" y="1840177"/>
                  </a:lnTo>
                  <a:lnTo>
                    <a:pt x="811596" y="1836443"/>
                  </a:lnTo>
                  <a:lnTo>
                    <a:pt x="815079" y="1855866"/>
                  </a:lnTo>
                  <a:lnTo>
                    <a:pt x="818563" y="1852168"/>
                  </a:lnTo>
                  <a:lnTo>
                    <a:pt x="822046" y="1866547"/>
                  </a:lnTo>
                  <a:lnTo>
                    <a:pt x="825529" y="1862883"/>
                  </a:lnTo>
                  <a:lnTo>
                    <a:pt x="829012" y="1872529"/>
                  </a:lnTo>
                  <a:lnTo>
                    <a:pt x="832496" y="1868898"/>
                  </a:lnTo>
                  <a:lnTo>
                    <a:pt x="835979" y="1865281"/>
                  </a:lnTo>
                  <a:lnTo>
                    <a:pt x="839462" y="1861678"/>
                  </a:lnTo>
                  <a:lnTo>
                    <a:pt x="842945" y="1858088"/>
                  </a:lnTo>
                  <a:lnTo>
                    <a:pt x="846429" y="1863269"/>
                  </a:lnTo>
                  <a:lnTo>
                    <a:pt x="849912" y="1859710"/>
                  </a:lnTo>
                  <a:lnTo>
                    <a:pt x="853395" y="1860510"/>
                  </a:lnTo>
                  <a:lnTo>
                    <a:pt x="856878" y="1856979"/>
                  </a:lnTo>
                  <a:lnTo>
                    <a:pt x="860361" y="1853461"/>
                  </a:lnTo>
                  <a:lnTo>
                    <a:pt x="863845" y="1849956"/>
                  </a:lnTo>
                  <a:lnTo>
                    <a:pt x="867328" y="1846465"/>
                  </a:lnTo>
                  <a:lnTo>
                    <a:pt x="870811" y="1842987"/>
                  </a:lnTo>
                  <a:lnTo>
                    <a:pt x="874294" y="1839522"/>
                  </a:lnTo>
                  <a:lnTo>
                    <a:pt x="877778" y="1836070"/>
                  </a:lnTo>
                  <a:lnTo>
                    <a:pt x="881261" y="1836962"/>
                  </a:lnTo>
                  <a:lnTo>
                    <a:pt x="884744" y="1833537"/>
                  </a:lnTo>
                  <a:lnTo>
                    <a:pt x="888227" y="1830125"/>
                  </a:lnTo>
                  <a:lnTo>
                    <a:pt x="891711" y="1843834"/>
                  </a:lnTo>
                  <a:lnTo>
                    <a:pt x="895194" y="1840451"/>
                  </a:lnTo>
                  <a:lnTo>
                    <a:pt x="898677" y="1837079"/>
                  </a:lnTo>
                  <a:lnTo>
                    <a:pt x="902160" y="1846331"/>
                  </a:lnTo>
                  <a:lnTo>
                    <a:pt x="905644" y="1842987"/>
                  </a:lnTo>
                  <a:lnTo>
                    <a:pt x="909127" y="1839655"/>
                  </a:lnTo>
                  <a:lnTo>
                    <a:pt x="912610" y="1836336"/>
                  </a:lnTo>
                  <a:lnTo>
                    <a:pt x="916093" y="1841336"/>
                  </a:lnTo>
                  <a:lnTo>
                    <a:pt x="919577" y="1838041"/>
                  </a:lnTo>
                  <a:lnTo>
                    <a:pt x="923060" y="1834759"/>
                  </a:lnTo>
                  <a:lnTo>
                    <a:pt x="926543" y="1851911"/>
                  </a:lnTo>
                  <a:lnTo>
                    <a:pt x="930026" y="1852681"/>
                  </a:lnTo>
                  <a:lnTo>
                    <a:pt x="933510" y="1849438"/>
                  </a:lnTo>
                  <a:lnTo>
                    <a:pt x="936993" y="1854202"/>
                  </a:lnTo>
                  <a:lnTo>
                    <a:pt x="940476" y="1854953"/>
                  </a:lnTo>
                  <a:lnTo>
                    <a:pt x="943959" y="1851747"/>
                  </a:lnTo>
                  <a:lnTo>
                    <a:pt x="947443" y="1848552"/>
                  </a:lnTo>
                  <a:lnTo>
                    <a:pt x="950926" y="1861065"/>
                  </a:lnTo>
                  <a:lnTo>
                    <a:pt x="954409" y="1857896"/>
                  </a:lnTo>
                  <a:lnTo>
                    <a:pt x="957892" y="1854737"/>
                  </a:lnTo>
                  <a:lnTo>
                    <a:pt x="961376" y="1855469"/>
                  </a:lnTo>
                  <a:lnTo>
                    <a:pt x="964859" y="1852333"/>
                  </a:lnTo>
                  <a:lnTo>
                    <a:pt x="968342" y="1849207"/>
                  </a:lnTo>
                  <a:lnTo>
                    <a:pt x="971825" y="1846092"/>
                  </a:lnTo>
                  <a:lnTo>
                    <a:pt x="975309" y="1877131"/>
                  </a:lnTo>
                  <a:lnTo>
                    <a:pt x="978792" y="1877752"/>
                  </a:lnTo>
                  <a:lnTo>
                    <a:pt x="982275" y="1874677"/>
                  </a:lnTo>
                  <a:lnTo>
                    <a:pt x="985758" y="1871612"/>
                  </a:lnTo>
                  <a:lnTo>
                    <a:pt x="989242" y="1868557"/>
                  </a:lnTo>
                  <a:lnTo>
                    <a:pt x="992725" y="1865512"/>
                  </a:lnTo>
                  <a:lnTo>
                    <a:pt x="996208" y="1862477"/>
                  </a:lnTo>
                  <a:lnTo>
                    <a:pt x="999691" y="1859452"/>
                  </a:lnTo>
                  <a:lnTo>
                    <a:pt x="1003175" y="1856436"/>
                  </a:lnTo>
                  <a:lnTo>
                    <a:pt x="1006658" y="1853431"/>
                  </a:lnTo>
                  <a:lnTo>
                    <a:pt x="1010141" y="1854133"/>
                  </a:lnTo>
                  <a:lnTo>
                    <a:pt x="1013624" y="1854831"/>
                  </a:lnTo>
                  <a:lnTo>
                    <a:pt x="1017108" y="1851855"/>
                  </a:lnTo>
                  <a:lnTo>
                    <a:pt x="1020591" y="1852558"/>
                  </a:lnTo>
                  <a:lnTo>
                    <a:pt x="1024074" y="1849602"/>
                  </a:lnTo>
                  <a:lnTo>
                    <a:pt x="1027557" y="1846656"/>
                  </a:lnTo>
                  <a:lnTo>
                    <a:pt x="1031041" y="1843720"/>
                  </a:lnTo>
                  <a:lnTo>
                    <a:pt x="1034524" y="1844447"/>
                  </a:lnTo>
                  <a:lnTo>
                    <a:pt x="1038007" y="1848791"/>
                  </a:lnTo>
                  <a:lnTo>
                    <a:pt x="1041490" y="1845885"/>
                  </a:lnTo>
                  <a:lnTo>
                    <a:pt x="1044974" y="1853764"/>
                  </a:lnTo>
                  <a:lnTo>
                    <a:pt x="1048457" y="1861517"/>
                  </a:lnTo>
                  <a:lnTo>
                    <a:pt x="1051940" y="1858642"/>
                  </a:lnTo>
                  <a:lnTo>
                    <a:pt x="1055423" y="1855776"/>
                  </a:lnTo>
                  <a:lnTo>
                    <a:pt x="1058907" y="1852919"/>
                  </a:lnTo>
                  <a:lnTo>
                    <a:pt x="1062390" y="1853589"/>
                  </a:lnTo>
                  <a:lnTo>
                    <a:pt x="1065873" y="1850750"/>
                  </a:lnTo>
                  <a:lnTo>
                    <a:pt x="1069356" y="1858389"/>
                  </a:lnTo>
                  <a:lnTo>
                    <a:pt x="1072840" y="1855570"/>
                  </a:lnTo>
                  <a:lnTo>
                    <a:pt x="1076323" y="1852759"/>
                  </a:lnTo>
                  <a:lnTo>
                    <a:pt x="1079806" y="1849956"/>
                  </a:lnTo>
                  <a:lnTo>
                    <a:pt x="1083289" y="1864333"/>
                  </a:lnTo>
                  <a:lnTo>
                    <a:pt x="1086773" y="1861551"/>
                  </a:lnTo>
                  <a:lnTo>
                    <a:pt x="1090256" y="1858777"/>
                  </a:lnTo>
                  <a:lnTo>
                    <a:pt x="1093739" y="1856012"/>
                  </a:lnTo>
                  <a:lnTo>
                    <a:pt x="1097222" y="1860028"/>
                  </a:lnTo>
                  <a:lnTo>
                    <a:pt x="1100706" y="1857280"/>
                  </a:lnTo>
                  <a:lnTo>
                    <a:pt x="1104189" y="1854541"/>
                  </a:lnTo>
                  <a:lnTo>
                    <a:pt x="1107672" y="1855177"/>
                  </a:lnTo>
                  <a:lnTo>
                    <a:pt x="1111155" y="1852454"/>
                  </a:lnTo>
                  <a:lnTo>
                    <a:pt x="1114639" y="1849740"/>
                  </a:lnTo>
                  <a:lnTo>
                    <a:pt x="1118122" y="1850389"/>
                  </a:lnTo>
                  <a:lnTo>
                    <a:pt x="1121605" y="1867545"/>
                  </a:lnTo>
                  <a:lnTo>
                    <a:pt x="1125088" y="1864858"/>
                  </a:lnTo>
                  <a:lnTo>
                    <a:pt x="1128572" y="1862180"/>
                  </a:lnTo>
                  <a:lnTo>
                    <a:pt x="1132055" y="1869263"/>
                  </a:lnTo>
                  <a:lnTo>
                    <a:pt x="1135538" y="1869828"/>
                  </a:lnTo>
                  <a:lnTo>
                    <a:pt x="1139021" y="1867175"/>
                  </a:lnTo>
                  <a:lnTo>
                    <a:pt x="1142505" y="1864529"/>
                  </a:lnTo>
                  <a:lnTo>
                    <a:pt x="1145988" y="1861892"/>
                  </a:lnTo>
                  <a:lnTo>
                    <a:pt x="1149471" y="1859261"/>
                  </a:lnTo>
                  <a:lnTo>
                    <a:pt x="1152954" y="1856638"/>
                  </a:lnTo>
                  <a:lnTo>
                    <a:pt x="1156437" y="1857240"/>
                  </a:lnTo>
                  <a:lnTo>
                    <a:pt x="1159921" y="1854632"/>
                  </a:lnTo>
                  <a:lnTo>
                    <a:pt x="1163404" y="1852032"/>
                  </a:lnTo>
                  <a:lnTo>
                    <a:pt x="1166887" y="1852645"/>
                  </a:lnTo>
                  <a:lnTo>
                    <a:pt x="1170370" y="1859606"/>
                  </a:lnTo>
                  <a:lnTo>
                    <a:pt x="1173854" y="1857030"/>
                  </a:lnTo>
                  <a:lnTo>
                    <a:pt x="1177337" y="1870133"/>
                  </a:lnTo>
                  <a:lnTo>
                    <a:pt x="1180820" y="1867574"/>
                  </a:lnTo>
                  <a:lnTo>
                    <a:pt x="1184303" y="1868122"/>
                  </a:lnTo>
                  <a:lnTo>
                    <a:pt x="1187787" y="1865577"/>
                  </a:lnTo>
                  <a:lnTo>
                    <a:pt x="1191270" y="1863040"/>
                  </a:lnTo>
                  <a:lnTo>
                    <a:pt x="1194753" y="1860510"/>
                  </a:lnTo>
                  <a:lnTo>
                    <a:pt x="1198236" y="1857986"/>
                  </a:lnTo>
                  <a:lnTo>
                    <a:pt x="1201720" y="1855469"/>
                  </a:lnTo>
                  <a:lnTo>
                    <a:pt x="1205203" y="1852959"/>
                  </a:lnTo>
                  <a:lnTo>
                    <a:pt x="1208686" y="1865800"/>
                  </a:lnTo>
                  <a:lnTo>
                    <a:pt x="1212169" y="1863307"/>
                  </a:lnTo>
                  <a:lnTo>
                    <a:pt x="1215653" y="1860820"/>
                  </a:lnTo>
                  <a:lnTo>
                    <a:pt x="1219136" y="1864401"/>
                  </a:lnTo>
                  <a:lnTo>
                    <a:pt x="1222619" y="1861928"/>
                  </a:lnTo>
                  <a:lnTo>
                    <a:pt x="1226102" y="1862477"/>
                  </a:lnTo>
                  <a:lnTo>
                    <a:pt x="1229586" y="1860018"/>
                  </a:lnTo>
                  <a:lnTo>
                    <a:pt x="1233069" y="1857566"/>
                  </a:lnTo>
                  <a:lnTo>
                    <a:pt x="1236552" y="1855120"/>
                  </a:lnTo>
                  <a:lnTo>
                    <a:pt x="1240035" y="1855687"/>
                  </a:lnTo>
                  <a:lnTo>
                    <a:pt x="1243519" y="1853254"/>
                  </a:lnTo>
                  <a:lnTo>
                    <a:pt x="1247002" y="1850828"/>
                  </a:lnTo>
                  <a:lnTo>
                    <a:pt x="1250485" y="1854390"/>
                  </a:lnTo>
                  <a:lnTo>
                    <a:pt x="1253968" y="1851978"/>
                  </a:lnTo>
                  <a:lnTo>
                    <a:pt x="1257452" y="1849572"/>
                  </a:lnTo>
                  <a:lnTo>
                    <a:pt x="1260935" y="1847172"/>
                  </a:lnTo>
                  <a:lnTo>
                    <a:pt x="1264418" y="1847755"/>
                  </a:lnTo>
                  <a:lnTo>
                    <a:pt x="1267901" y="1848334"/>
                  </a:lnTo>
                  <a:lnTo>
                    <a:pt x="1271385" y="1845954"/>
                  </a:lnTo>
                  <a:lnTo>
                    <a:pt x="1274868" y="1849482"/>
                  </a:lnTo>
                  <a:lnTo>
                    <a:pt x="1278351" y="1850051"/>
                  </a:lnTo>
                  <a:lnTo>
                    <a:pt x="1281834" y="1847690"/>
                  </a:lnTo>
                  <a:lnTo>
                    <a:pt x="1285318" y="1845336"/>
                  </a:lnTo>
                  <a:lnTo>
                    <a:pt x="1288801" y="1842987"/>
                  </a:lnTo>
                  <a:lnTo>
                    <a:pt x="1292284" y="1843572"/>
                  </a:lnTo>
                  <a:lnTo>
                    <a:pt x="1295767" y="1841236"/>
                  </a:lnTo>
                  <a:lnTo>
                    <a:pt x="1299251" y="1844730"/>
                  </a:lnTo>
                  <a:lnTo>
                    <a:pt x="1302734" y="1842407"/>
                  </a:lnTo>
                  <a:lnTo>
                    <a:pt x="1306217" y="1840089"/>
                  </a:lnTo>
                  <a:lnTo>
                    <a:pt x="1306217" y="1842987"/>
                  </a:lnTo>
                  <a:lnTo>
                    <a:pt x="1306217" y="1845875"/>
                  </a:lnTo>
                  <a:lnTo>
                    <a:pt x="1306217" y="1848753"/>
                  </a:lnTo>
                  <a:lnTo>
                    <a:pt x="1306217" y="1851620"/>
                  </a:lnTo>
                  <a:lnTo>
                    <a:pt x="1306217" y="1854478"/>
                  </a:lnTo>
                  <a:lnTo>
                    <a:pt x="1306217" y="1857325"/>
                  </a:lnTo>
                  <a:lnTo>
                    <a:pt x="1306217" y="1860163"/>
                  </a:lnTo>
                  <a:lnTo>
                    <a:pt x="1306217" y="1862990"/>
                  </a:lnTo>
                  <a:lnTo>
                    <a:pt x="1306217" y="1865808"/>
                  </a:lnTo>
                  <a:lnTo>
                    <a:pt x="1309700" y="1863501"/>
                  </a:lnTo>
                  <a:lnTo>
                    <a:pt x="1313184" y="1861199"/>
                  </a:lnTo>
                  <a:lnTo>
                    <a:pt x="1316667" y="1861713"/>
                  </a:lnTo>
                  <a:lnTo>
                    <a:pt x="1320150" y="1859423"/>
                  </a:lnTo>
                  <a:lnTo>
                    <a:pt x="1323633" y="1862730"/>
                  </a:lnTo>
                  <a:lnTo>
                    <a:pt x="1327117" y="1863235"/>
                  </a:lnTo>
                  <a:lnTo>
                    <a:pt x="1330600" y="1860963"/>
                  </a:lnTo>
                  <a:lnTo>
                    <a:pt x="1334083" y="1861471"/>
                  </a:lnTo>
                  <a:lnTo>
                    <a:pt x="1337566" y="1859211"/>
                  </a:lnTo>
                  <a:lnTo>
                    <a:pt x="1341050" y="1876117"/>
                  </a:lnTo>
                  <a:lnTo>
                    <a:pt x="1344533" y="1873871"/>
                  </a:lnTo>
                  <a:lnTo>
                    <a:pt x="1348016" y="1874333"/>
                  </a:lnTo>
                  <a:lnTo>
                    <a:pt x="1351499" y="1877476"/>
                  </a:lnTo>
                  <a:lnTo>
                    <a:pt x="1354983" y="1875247"/>
                  </a:lnTo>
                  <a:lnTo>
                    <a:pt x="1358466" y="1873025"/>
                  </a:lnTo>
                  <a:lnTo>
                    <a:pt x="1361949" y="1873484"/>
                  </a:lnTo>
                  <a:lnTo>
                    <a:pt x="1365432" y="1871272"/>
                  </a:lnTo>
                  <a:lnTo>
                    <a:pt x="1368916" y="1869066"/>
                  </a:lnTo>
                  <a:lnTo>
                    <a:pt x="1372399" y="1866864"/>
                  </a:lnTo>
                  <a:lnTo>
                    <a:pt x="1375882" y="1875295"/>
                  </a:lnTo>
                  <a:lnTo>
                    <a:pt x="1379365" y="1873106"/>
                  </a:lnTo>
                  <a:lnTo>
                    <a:pt x="1382849" y="1870922"/>
                  </a:lnTo>
                  <a:lnTo>
                    <a:pt x="1386332" y="1868743"/>
                  </a:lnTo>
                  <a:lnTo>
                    <a:pt x="1389815" y="1866569"/>
                  </a:lnTo>
                  <a:lnTo>
                    <a:pt x="1393298" y="1864401"/>
                  </a:lnTo>
                  <a:lnTo>
                    <a:pt x="1396782" y="1870125"/>
                  </a:lnTo>
                  <a:lnTo>
                    <a:pt x="1400265" y="1883518"/>
                  </a:lnTo>
                  <a:lnTo>
                    <a:pt x="1403748" y="1881369"/>
                  </a:lnTo>
                  <a:lnTo>
                    <a:pt x="1407231" y="1879225"/>
                  </a:lnTo>
                  <a:lnTo>
                    <a:pt x="1410715" y="1879649"/>
                  </a:lnTo>
                  <a:lnTo>
                    <a:pt x="1414198" y="1877515"/>
                  </a:lnTo>
                  <a:lnTo>
                    <a:pt x="1417681" y="1875386"/>
                  </a:lnTo>
                  <a:lnTo>
                    <a:pt x="1421164" y="1873261"/>
                  </a:lnTo>
                  <a:lnTo>
                    <a:pt x="1424648" y="1878791"/>
                  </a:lnTo>
                  <a:lnTo>
                    <a:pt x="1428131" y="1876678"/>
                  </a:lnTo>
                  <a:lnTo>
                    <a:pt x="1431614" y="1874569"/>
                  </a:lnTo>
                  <a:lnTo>
                    <a:pt x="1435097" y="1880047"/>
                  </a:lnTo>
                  <a:lnTo>
                    <a:pt x="1438580" y="1885461"/>
                  </a:lnTo>
                  <a:lnTo>
                    <a:pt x="1442064" y="1883370"/>
                  </a:lnTo>
                  <a:lnTo>
                    <a:pt x="1445547" y="1881282"/>
                  </a:lnTo>
                  <a:lnTo>
                    <a:pt x="1449030" y="1879200"/>
                  </a:lnTo>
                  <a:lnTo>
                    <a:pt x="1452513" y="1877122"/>
                  </a:lnTo>
                  <a:lnTo>
                    <a:pt x="1455997" y="1877540"/>
                  </a:lnTo>
                  <a:lnTo>
                    <a:pt x="1459480" y="1880431"/>
                  </a:lnTo>
                  <a:lnTo>
                    <a:pt x="1462963" y="1888198"/>
                  </a:lnTo>
                  <a:lnTo>
                    <a:pt x="1466446" y="1886142"/>
                  </a:lnTo>
                  <a:lnTo>
                    <a:pt x="1469930" y="1888962"/>
                  </a:lnTo>
                  <a:lnTo>
                    <a:pt x="1473413" y="1886916"/>
                  </a:lnTo>
                  <a:lnTo>
                    <a:pt x="1476896" y="1884873"/>
                  </a:lnTo>
                  <a:lnTo>
                    <a:pt x="1480379" y="1885262"/>
                  </a:lnTo>
                  <a:lnTo>
                    <a:pt x="1483863" y="1890466"/>
                  </a:lnTo>
                  <a:lnTo>
                    <a:pt x="1487346" y="1900358"/>
                  </a:lnTo>
                  <a:lnTo>
                    <a:pt x="1490829" y="1898337"/>
                  </a:lnTo>
                  <a:lnTo>
                    <a:pt x="1494312" y="1896321"/>
                  </a:lnTo>
                  <a:lnTo>
                    <a:pt x="1497796" y="1894310"/>
                  </a:lnTo>
                  <a:lnTo>
                    <a:pt x="1501279" y="1892302"/>
                  </a:lnTo>
                  <a:lnTo>
                    <a:pt x="1504762" y="1895022"/>
                  </a:lnTo>
                  <a:lnTo>
                    <a:pt x="1508245" y="1902388"/>
                  </a:lnTo>
                  <a:lnTo>
                    <a:pt x="1511729" y="1916524"/>
                  </a:lnTo>
                  <a:lnTo>
                    <a:pt x="1515212" y="1914539"/>
                  </a:lnTo>
                  <a:lnTo>
                    <a:pt x="1518695" y="1914838"/>
                  </a:lnTo>
                  <a:lnTo>
                    <a:pt x="1522178" y="1917400"/>
                  </a:lnTo>
                  <a:lnTo>
                    <a:pt x="1525662" y="1915429"/>
                  </a:lnTo>
                  <a:lnTo>
                    <a:pt x="1529145" y="1913463"/>
                  </a:lnTo>
                  <a:lnTo>
                    <a:pt x="1532628" y="1911501"/>
                  </a:lnTo>
                  <a:lnTo>
                    <a:pt x="1536111" y="1909542"/>
                  </a:lnTo>
                  <a:lnTo>
                    <a:pt x="1539595" y="1907588"/>
                  </a:lnTo>
                  <a:lnTo>
                    <a:pt x="1543078" y="1910156"/>
                  </a:lnTo>
                  <a:lnTo>
                    <a:pt x="1546561" y="1926029"/>
                  </a:lnTo>
                  <a:lnTo>
                    <a:pt x="1550044" y="1924092"/>
                  </a:lnTo>
                  <a:lnTo>
                    <a:pt x="1553528" y="1922158"/>
                  </a:lnTo>
                  <a:lnTo>
                    <a:pt x="1557011" y="1920229"/>
                  </a:lnTo>
                  <a:lnTo>
                    <a:pt x="1560494" y="1918303"/>
                  </a:lnTo>
                  <a:lnTo>
                    <a:pt x="1563977" y="1916381"/>
                  </a:lnTo>
                  <a:lnTo>
                    <a:pt x="1567461" y="1914463"/>
                  </a:lnTo>
                  <a:lnTo>
                    <a:pt x="1570944" y="1912549"/>
                  </a:lnTo>
                  <a:lnTo>
                    <a:pt x="1574427" y="1910639"/>
                  </a:lnTo>
                  <a:lnTo>
                    <a:pt x="1577910" y="1908732"/>
                  </a:lnTo>
                  <a:lnTo>
                    <a:pt x="1581394" y="1906830"/>
                  </a:lnTo>
                  <a:lnTo>
                    <a:pt x="1584877" y="1904931"/>
                  </a:lnTo>
                  <a:lnTo>
                    <a:pt x="1588360" y="1903035"/>
                  </a:lnTo>
                  <a:lnTo>
                    <a:pt x="1591843" y="1901144"/>
                  </a:lnTo>
                  <a:lnTo>
                    <a:pt x="1595327" y="1899256"/>
                  </a:lnTo>
                  <a:lnTo>
                    <a:pt x="1598810" y="1897373"/>
                  </a:lnTo>
                  <a:lnTo>
                    <a:pt x="1602293" y="1895492"/>
                  </a:lnTo>
                  <a:lnTo>
                    <a:pt x="1605776" y="1893616"/>
                  </a:lnTo>
                  <a:lnTo>
                    <a:pt x="1609260" y="1891743"/>
                  </a:lnTo>
                  <a:lnTo>
                    <a:pt x="1612743" y="1892082"/>
                  </a:lnTo>
                  <a:lnTo>
                    <a:pt x="1616226" y="1894616"/>
                  </a:lnTo>
                  <a:lnTo>
                    <a:pt x="1619709" y="1894946"/>
                  </a:lnTo>
                  <a:lnTo>
                    <a:pt x="1623193" y="1893089"/>
                  </a:lnTo>
                  <a:lnTo>
                    <a:pt x="1626676" y="1895601"/>
                  </a:lnTo>
                  <a:lnTo>
                    <a:pt x="1630159" y="1910978"/>
                  </a:lnTo>
                  <a:lnTo>
                    <a:pt x="1633642" y="1909137"/>
                  </a:lnTo>
                  <a:lnTo>
                    <a:pt x="1637126" y="1907299"/>
                  </a:lnTo>
                  <a:lnTo>
                    <a:pt x="1640609" y="1905465"/>
                  </a:lnTo>
                  <a:lnTo>
                    <a:pt x="1644092" y="1905763"/>
                  </a:lnTo>
                  <a:lnTo>
                    <a:pt x="1647575" y="1903936"/>
                  </a:lnTo>
                  <a:lnTo>
                    <a:pt x="1651059" y="1908467"/>
                  </a:lnTo>
                  <a:lnTo>
                    <a:pt x="1654542" y="1906648"/>
                  </a:lnTo>
                  <a:lnTo>
                    <a:pt x="1658025" y="1904833"/>
                  </a:lnTo>
                  <a:lnTo>
                    <a:pt x="1661508" y="1907232"/>
                  </a:lnTo>
                  <a:lnTo>
                    <a:pt x="1664992" y="1905425"/>
                  </a:lnTo>
                  <a:lnTo>
                    <a:pt x="1668475" y="1907810"/>
                  </a:lnTo>
                  <a:lnTo>
                    <a:pt x="1671958" y="1906011"/>
                  </a:lnTo>
                  <a:lnTo>
                    <a:pt x="1675441" y="1908384"/>
                  </a:lnTo>
                  <a:lnTo>
                    <a:pt x="1678925" y="1906591"/>
                  </a:lnTo>
                  <a:lnTo>
                    <a:pt x="1682408" y="1904803"/>
                  </a:lnTo>
                  <a:lnTo>
                    <a:pt x="1685891" y="1905095"/>
                  </a:lnTo>
                  <a:lnTo>
                    <a:pt x="1689374" y="1909514"/>
                  </a:lnTo>
                  <a:lnTo>
                    <a:pt x="1692858" y="1909794"/>
                  </a:lnTo>
                  <a:lnTo>
                    <a:pt x="1696341" y="1908021"/>
                  </a:lnTo>
                  <a:lnTo>
                    <a:pt x="1699824" y="1908303"/>
                  </a:lnTo>
                  <a:lnTo>
                    <a:pt x="1703307" y="1910625"/>
                  </a:lnTo>
                  <a:lnTo>
                    <a:pt x="1706791" y="1908863"/>
                  </a:lnTo>
                  <a:lnTo>
                    <a:pt x="1710274" y="1909141"/>
                  </a:lnTo>
                  <a:lnTo>
                    <a:pt x="1713757" y="1907386"/>
                  </a:lnTo>
                  <a:lnTo>
                    <a:pt x="1717240" y="1905633"/>
                  </a:lnTo>
                  <a:lnTo>
                    <a:pt x="1720723" y="1903884"/>
                  </a:lnTo>
                  <a:lnTo>
                    <a:pt x="1724207" y="1904172"/>
                  </a:lnTo>
                  <a:lnTo>
                    <a:pt x="1727690" y="1902430"/>
                  </a:lnTo>
                  <a:lnTo>
                    <a:pt x="1731173" y="1900691"/>
                  </a:lnTo>
                  <a:lnTo>
                    <a:pt x="1734656" y="1907042"/>
                  </a:lnTo>
                  <a:lnTo>
                    <a:pt x="1738140" y="1907320"/>
                  </a:lnTo>
                  <a:lnTo>
                    <a:pt x="1741623" y="1905593"/>
                  </a:lnTo>
                  <a:lnTo>
                    <a:pt x="1741623" y="1907597"/>
                  </a:lnTo>
                  <a:lnTo>
                    <a:pt x="1741623" y="1909597"/>
                  </a:lnTo>
                  <a:lnTo>
                    <a:pt x="1741623" y="1911591"/>
                  </a:lnTo>
                  <a:lnTo>
                    <a:pt x="1741623" y="1913581"/>
                  </a:lnTo>
                  <a:lnTo>
                    <a:pt x="1745106" y="1911858"/>
                  </a:lnTo>
                  <a:lnTo>
                    <a:pt x="1748589" y="1920014"/>
                  </a:lnTo>
                  <a:lnTo>
                    <a:pt x="1752073" y="1918299"/>
                  </a:lnTo>
                  <a:lnTo>
                    <a:pt x="1755556" y="1916587"/>
                  </a:lnTo>
                  <a:lnTo>
                    <a:pt x="1759039" y="1916840"/>
                  </a:lnTo>
                  <a:lnTo>
                    <a:pt x="1762522" y="1917091"/>
                  </a:lnTo>
                  <a:lnTo>
                    <a:pt x="1766006" y="1915389"/>
                  </a:lnTo>
                  <a:lnTo>
                    <a:pt x="1769489" y="1913690"/>
                  </a:lnTo>
                  <a:lnTo>
                    <a:pt x="1772972" y="1911994"/>
                  </a:lnTo>
                  <a:lnTo>
                    <a:pt x="1776455" y="1916148"/>
                  </a:lnTo>
                  <a:lnTo>
                    <a:pt x="1779939" y="1914459"/>
                  </a:lnTo>
                  <a:lnTo>
                    <a:pt x="1783422" y="1912773"/>
                  </a:lnTo>
                  <a:lnTo>
                    <a:pt x="1786905" y="1911090"/>
                  </a:lnTo>
                  <a:lnTo>
                    <a:pt x="1790388" y="1909410"/>
                  </a:lnTo>
                  <a:lnTo>
                    <a:pt x="1793872" y="1907733"/>
                  </a:lnTo>
                  <a:lnTo>
                    <a:pt x="1797355" y="1908001"/>
                  </a:lnTo>
                  <a:lnTo>
                    <a:pt x="1800838" y="1906330"/>
                  </a:lnTo>
                  <a:lnTo>
                    <a:pt x="1804321" y="1904662"/>
                  </a:lnTo>
                  <a:lnTo>
                    <a:pt x="1807805" y="1902997"/>
                  </a:lnTo>
                  <a:lnTo>
                    <a:pt x="1811288" y="1905207"/>
                  </a:lnTo>
                  <a:lnTo>
                    <a:pt x="1814771" y="1903548"/>
                  </a:lnTo>
                  <a:lnTo>
                    <a:pt x="1818254" y="1924737"/>
                  </a:lnTo>
                  <a:lnTo>
                    <a:pt x="1821738" y="1928698"/>
                  </a:lnTo>
                  <a:lnTo>
                    <a:pt x="1825221" y="1938155"/>
                  </a:lnTo>
                  <a:lnTo>
                    <a:pt x="1828704" y="1936516"/>
                  </a:lnTo>
                  <a:lnTo>
                    <a:pt x="1832187" y="1934879"/>
                  </a:lnTo>
                  <a:lnTo>
                    <a:pt x="1835671" y="1938741"/>
                  </a:lnTo>
                  <a:lnTo>
                    <a:pt x="1839154" y="1937111"/>
                  </a:lnTo>
                  <a:lnTo>
                    <a:pt x="1842637" y="1935484"/>
                  </a:lnTo>
                  <a:lnTo>
                    <a:pt x="1846120" y="1935684"/>
                  </a:lnTo>
                  <a:lnTo>
                    <a:pt x="1849604" y="1935882"/>
                  </a:lnTo>
                  <a:lnTo>
                    <a:pt x="1853087" y="1934264"/>
                  </a:lnTo>
                  <a:lnTo>
                    <a:pt x="1856570" y="1932649"/>
                  </a:lnTo>
                  <a:lnTo>
                    <a:pt x="1860053" y="1931036"/>
                  </a:lnTo>
                  <a:lnTo>
                    <a:pt x="1863537" y="1929426"/>
                  </a:lnTo>
                  <a:lnTo>
                    <a:pt x="1867020" y="1927819"/>
                  </a:lnTo>
                  <a:lnTo>
                    <a:pt x="1870503" y="1933461"/>
                  </a:lnTo>
                  <a:lnTo>
                    <a:pt x="1873986" y="1931861"/>
                  </a:lnTo>
                  <a:lnTo>
                    <a:pt x="1877470" y="1930263"/>
                  </a:lnTo>
                  <a:lnTo>
                    <a:pt x="1880953" y="1930470"/>
                  </a:lnTo>
                  <a:lnTo>
                    <a:pt x="1884436" y="1928877"/>
                  </a:lnTo>
                  <a:lnTo>
                    <a:pt x="1887919" y="1927288"/>
                  </a:lnTo>
                  <a:lnTo>
                    <a:pt x="1891403" y="1931086"/>
                  </a:lnTo>
                  <a:lnTo>
                    <a:pt x="1894886" y="1934852"/>
                  </a:lnTo>
                  <a:lnTo>
                    <a:pt x="1898369" y="1938587"/>
                  </a:lnTo>
                  <a:lnTo>
                    <a:pt x="1901852" y="1937011"/>
                  </a:lnTo>
                  <a:lnTo>
                    <a:pt x="1905336" y="1937201"/>
                  </a:lnTo>
                  <a:lnTo>
                    <a:pt x="1908819" y="1939147"/>
                  </a:lnTo>
                  <a:lnTo>
                    <a:pt x="1912302" y="1937580"/>
                  </a:lnTo>
                  <a:lnTo>
                    <a:pt x="1915785" y="1946474"/>
                  </a:lnTo>
                  <a:lnTo>
                    <a:pt x="1919269" y="1944914"/>
                  </a:lnTo>
                  <a:lnTo>
                    <a:pt x="1922752" y="1948535"/>
                  </a:lnTo>
                  <a:lnTo>
                    <a:pt x="1926235" y="1946981"/>
                  </a:lnTo>
                  <a:lnTo>
                    <a:pt x="1929718" y="1948864"/>
                  </a:lnTo>
                  <a:lnTo>
                    <a:pt x="1933202" y="1947316"/>
                  </a:lnTo>
                  <a:lnTo>
                    <a:pt x="1936685" y="1945770"/>
                  </a:lnTo>
                  <a:lnTo>
                    <a:pt x="1940168" y="1944226"/>
                  </a:lnTo>
                  <a:lnTo>
                    <a:pt x="1943651" y="1942685"/>
                  </a:lnTo>
                  <a:lnTo>
                    <a:pt x="1947135" y="1941147"/>
                  </a:lnTo>
                  <a:lnTo>
                    <a:pt x="1950618" y="1939610"/>
                  </a:lnTo>
                  <a:lnTo>
                    <a:pt x="1954101" y="1938077"/>
                  </a:lnTo>
                  <a:lnTo>
                    <a:pt x="1957584" y="1936545"/>
                  </a:lnTo>
                  <a:lnTo>
                    <a:pt x="1961068" y="1935017"/>
                  </a:lnTo>
                  <a:lnTo>
                    <a:pt x="1964551" y="1933490"/>
                  </a:lnTo>
                  <a:lnTo>
                    <a:pt x="1968034" y="1931966"/>
                  </a:lnTo>
                  <a:lnTo>
                    <a:pt x="1971517" y="1930444"/>
                  </a:lnTo>
                  <a:lnTo>
                    <a:pt x="1975001" y="1939165"/>
                  </a:lnTo>
                  <a:lnTo>
                    <a:pt x="1978484" y="1937651"/>
                  </a:lnTo>
                  <a:lnTo>
                    <a:pt x="1981967" y="1937832"/>
                  </a:lnTo>
                  <a:lnTo>
                    <a:pt x="1985450" y="1936323"/>
                  </a:lnTo>
                  <a:lnTo>
                    <a:pt x="1988934" y="1938194"/>
                  </a:lnTo>
                  <a:lnTo>
                    <a:pt x="1992417" y="1936689"/>
                  </a:lnTo>
                  <a:lnTo>
                    <a:pt x="1995900" y="1935187"/>
                  </a:lnTo>
                  <a:lnTo>
                    <a:pt x="1999383" y="1935372"/>
                  </a:lnTo>
                  <a:lnTo>
                    <a:pt x="2002867" y="1938909"/>
                  </a:lnTo>
                  <a:lnTo>
                    <a:pt x="2006350" y="1937415"/>
                  </a:lnTo>
                  <a:lnTo>
                    <a:pt x="2009833" y="1935923"/>
                  </a:lnTo>
                  <a:lnTo>
                    <a:pt x="2013316" y="1939438"/>
                  </a:lnTo>
                  <a:lnTo>
                    <a:pt x="2016799" y="1946222"/>
                  </a:lnTo>
                  <a:lnTo>
                    <a:pt x="2020283" y="1944740"/>
                  </a:lnTo>
                  <a:lnTo>
                    <a:pt x="2023766" y="1954696"/>
                  </a:lnTo>
                  <a:lnTo>
                    <a:pt x="2027249" y="1953221"/>
                  </a:lnTo>
                  <a:lnTo>
                    <a:pt x="2030732" y="1958209"/>
                  </a:lnTo>
                  <a:lnTo>
                    <a:pt x="2034216" y="1956740"/>
                  </a:lnTo>
                  <a:lnTo>
                    <a:pt x="2037699" y="1958484"/>
                  </a:lnTo>
                  <a:lnTo>
                    <a:pt x="2041182" y="1960218"/>
                  </a:lnTo>
                  <a:lnTo>
                    <a:pt x="2044665" y="1958757"/>
                  </a:lnTo>
                  <a:lnTo>
                    <a:pt x="2048149" y="1957298"/>
                  </a:lnTo>
                  <a:lnTo>
                    <a:pt x="2051632" y="1962202"/>
                  </a:lnTo>
                  <a:lnTo>
                    <a:pt x="2055115" y="1960748"/>
                  </a:lnTo>
                  <a:lnTo>
                    <a:pt x="2058598" y="1959297"/>
                  </a:lnTo>
                  <a:lnTo>
                    <a:pt x="2062082" y="1959431"/>
                  </a:lnTo>
                  <a:lnTo>
                    <a:pt x="2065565" y="1957984"/>
                  </a:lnTo>
                  <a:lnTo>
                    <a:pt x="2069048" y="1956539"/>
                  </a:lnTo>
                  <a:lnTo>
                    <a:pt x="2072531" y="1956677"/>
                  </a:lnTo>
                  <a:lnTo>
                    <a:pt x="2076015" y="1956815"/>
                  </a:lnTo>
                  <a:lnTo>
                    <a:pt x="2079498" y="1955377"/>
                  </a:lnTo>
                  <a:lnTo>
                    <a:pt x="2082981" y="1953942"/>
                  </a:lnTo>
                  <a:lnTo>
                    <a:pt x="2086464" y="1954084"/>
                  </a:lnTo>
                  <a:lnTo>
                    <a:pt x="2089948" y="1952653"/>
                  </a:lnTo>
                  <a:lnTo>
                    <a:pt x="2093431" y="1951224"/>
                  </a:lnTo>
                  <a:lnTo>
                    <a:pt x="2096914" y="1965387"/>
                  </a:lnTo>
                  <a:lnTo>
                    <a:pt x="2100397" y="1963965"/>
                  </a:lnTo>
                  <a:lnTo>
                    <a:pt x="2103881" y="1976314"/>
                  </a:lnTo>
                  <a:lnTo>
                    <a:pt x="2107364" y="1974899"/>
                  </a:lnTo>
                  <a:lnTo>
                    <a:pt x="2110847" y="1976514"/>
                  </a:lnTo>
                  <a:lnTo>
                    <a:pt x="2114330" y="1975104"/>
                  </a:lnTo>
                  <a:lnTo>
                    <a:pt x="2117814" y="1973696"/>
                  </a:lnTo>
                  <a:lnTo>
                    <a:pt x="2121297" y="1973800"/>
                  </a:lnTo>
                  <a:lnTo>
                    <a:pt x="2124780" y="1973904"/>
                  </a:lnTo>
                  <a:lnTo>
                    <a:pt x="2128263" y="1974008"/>
                  </a:lnTo>
                  <a:lnTo>
                    <a:pt x="2131747" y="1972609"/>
                  </a:lnTo>
                  <a:lnTo>
                    <a:pt x="2135230" y="1971212"/>
                  </a:lnTo>
                  <a:lnTo>
                    <a:pt x="2138713" y="1969817"/>
                  </a:lnTo>
                  <a:lnTo>
                    <a:pt x="2142196" y="1968424"/>
                  </a:lnTo>
                  <a:lnTo>
                    <a:pt x="2145680" y="1967033"/>
                  </a:lnTo>
                  <a:lnTo>
                    <a:pt x="2149163" y="1965644"/>
                  </a:lnTo>
                  <a:lnTo>
                    <a:pt x="2152646" y="1964257"/>
                  </a:lnTo>
                  <a:lnTo>
                    <a:pt x="2156129" y="1962872"/>
                  </a:lnTo>
                  <a:lnTo>
                    <a:pt x="2159613" y="1968982"/>
                  </a:lnTo>
                  <a:lnTo>
                    <a:pt x="2163096" y="1969093"/>
                  </a:lnTo>
                  <a:lnTo>
                    <a:pt x="2166579" y="1967715"/>
                  </a:lnTo>
                  <a:lnTo>
                    <a:pt x="2170062" y="1966340"/>
                  </a:lnTo>
                  <a:lnTo>
                    <a:pt x="2173546" y="1970901"/>
                  </a:lnTo>
                  <a:lnTo>
                    <a:pt x="2177029" y="1969531"/>
                  </a:lnTo>
                  <a:lnTo>
                    <a:pt x="2180512" y="1968162"/>
                  </a:lnTo>
                  <a:lnTo>
                    <a:pt x="2183995" y="1968273"/>
                  </a:lnTo>
                  <a:lnTo>
                    <a:pt x="2187479" y="1966909"/>
                  </a:lnTo>
                  <a:lnTo>
                    <a:pt x="2190962" y="1965546"/>
                  </a:lnTo>
                  <a:lnTo>
                    <a:pt x="2194445" y="1967134"/>
                  </a:lnTo>
                  <a:lnTo>
                    <a:pt x="2197928" y="1965775"/>
                  </a:lnTo>
                  <a:lnTo>
                    <a:pt x="2201412" y="1964419"/>
                  </a:lnTo>
                  <a:lnTo>
                    <a:pt x="2204895" y="1964535"/>
                  </a:lnTo>
                  <a:lnTo>
                    <a:pt x="2208378" y="1963183"/>
                  </a:lnTo>
                  <a:lnTo>
                    <a:pt x="2211861" y="1967689"/>
                  </a:lnTo>
                  <a:lnTo>
                    <a:pt x="2215345" y="1966342"/>
                  </a:lnTo>
                  <a:lnTo>
                    <a:pt x="2218828" y="1966454"/>
                  </a:lnTo>
                  <a:lnTo>
                    <a:pt x="2222311" y="1965111"/>
                  </a:lnTo>
                  <a:lnTo>
                    <a:pt x="2225794" y="1963769"/>
                  </a:lnTo>
                  <a:lnTo>
                    <a:pt x="2229278" y="1965339"/>
                  </a:lnTo>
                  <a:lnTo>
                    <a:pt x="2232761" y="1966899"/>
                  </a:lnTo>
                  <a:lnTo>
                    <a:pt x="2236244" y="1968452"/>
                  </a:lnTo>
                  <a:lnTo>
                    <a:pt x="2239727" y="1967120"/>
                  </a:lnTo>
                  <a:lnTo>
                    <a:pt x="2243211" y="1965789"/>
                  </a:lnTo>
                  <a:lnTo>
                    <a:pt x="2246694" y="1964460"/>
                  </a:lnTo>
                  <a:lnTo>
                    <a:pt x="2250177" y="1963133"/>
                  </a:lnTo>
                  <a:lnTo>
                    <a:pt x="2253660" y="1968987"/>
                  </a:lnTo>
                  <a:lnTo>
                    <a:pt x="2257144" y="1969093"/>
                  </a:lnTo>
                  <a:lnTo>
                    <a:pt x="2260627" y="1967773"/>
                  </a:lnTo>
                  <a:lnTo>
                    <a:pt x="2264110" y="1966454"/>
                  </a:lnTo>
                  <a:lnTo>
                    <a:pt x="2267593" y="1965138"/>
                  </a:lnTo>
                  <a:lnTo>
                    <a:pt x="2271077" y="1966673"/>
                  </a:lnTo>
                  <a:lnTo>
                    <a:pt x="2274560" y="1965361"/>
                  </a:lnTo>
                  <a:lnTo>
                    <a:pt x="2278043" y="1964050"/>
                  </a:lnTo>
                  <a:lnTo>
                    <a:pt x="2281526" y="1969824"/>
                  </a:lnTo>
                  <a:lnTo>
                    <a:pt x="2285010" y="1968518"/>
                  </a:lnTo>
                  <a:lnTo>
                    <a:pt x="2288493" y="1967214"/>
                  </a:lnTo>
                  <a:lnTo>
                    <a:pt x="2291976" y="1965912"/>
                  </a:lnTo>
                  <a:lnTo>
                    <a:pt x="2295459" y="1971634"/>
                  </a:lnTo>
                  <a:lnTo>
                    <a:pt x="2298942" y="1970337"/>
                  </a:lnTo>
                  <a:lnTo>
                    <a:pt x="2302426" y="1969041"/>
                  </a:lnTo>
                  <a:lnTo>
                    <a:pt x="2305909" y="1969144"/>
                  </a:lnTo>
                  <a:lnTo>
                    <a:pt x="2309392" y="1976186"/>
                  </a:lnTo>
                  <a:lnTo>
                    <a:pt x="2312875" y="1974897"/>
                  </a:lnTo>
                  <a:lnTo>
                    <a:pt x="2316359" y="1974990"/>
                  </a:lnTo>
                  <a:lnTo>
                    <a:pt x="2319842" y="1973705"/>
                  </a:lnTo>
                  <a:lnTo>
                    <a:pt x="2323325" y="1972422"/>
                  </a:lnTo>
                  <a:lnTo>
                    <a:pt x="2326808" y="1976641"/>
                  </a:lnTo>
                  <a:lnTo>
                    <a:pt x="2330292" y="1975361"/>
                  </a:lnTo>
                  <a:lnTo>
                    <a:pt x="2333775" y="1975454"/>
                  </a:lnTo>
                  <a:lnTo>
                    <a:pt x="2337258" y="1974178"/>
                  </a:lnTo>
                  <a:lnTo>
                    <a:pt x="2340741" y="1974272"/>
                  </a:lnTo>
                  <a:lnTo>
                    <a:pt x="2344225" y="1975728"/>
                  </a:lnTo>
                  <a:lnTo>
                    <a:pt x="2347708" y="1974458"/>
                  </a:lnTo>
                  <a:lnTo>
                    <a:pt x="2351191" y="1975909"/>
                  </a:lnTo>
                  <a:lnTo>
                    <a:pt x="2354674" y="1977354"/>
                  </a:lnTo>
                  <a:lnTo>
                    <a:pt x="2358158" y="1976090"/>
                  </a:lnTo>
                  <a:lnTo>
                    <a:pt x="2361641" y="1974828"/>
                  </a:lnTo>
                  <a:lnTo>
                    <a:pt x="2365124" y="1973567"/>
                  </a:lnTo>
                  <a:lnTo>
                    <a:pt x="2368607" y="1973661"/>
                  </a:lnTo>
                  <a:lnTo>
                    <a:pt x="2372091" y="1972404"/>
                  </a:lnTo>
                  <a:lnTo>
                    <a:pt x="2375574" y="1973847"/>
                  </a:lnTo>
                  <a:lnTo>
                    <a:pt x="2379057" y="1976624"/>
                  </a:lnTo>
                  <a:lnTo>
                    <a:pt x="2382540" y="1975374"/>
                  </a:lnTo>
                  <a:lnTo>
                    <a:pt x="2386024" y="1974124"/>
                  </a:lnTo>
                  <a:lnTo>
                    <a:pt x="2389507" y="1995332"/>
                  </a:lnTo>
                  <a:lnTo>
                    <a:pt x="2392990" y="1994090"/>
                  </a:lnTo>
                  <a:lnTo>
                    <a:pt x="2396473" y="1992850"/>
                  </a:lnTo>
                  <a:lnTo>
                    <a:pt x="2399957" y="1994211"/>
                  </a:lnTo>
                  <a:lnTo>
                    <a:pt x="2403440" y="1993338"/>
                  </a:lnTo>
                  <a:lnTo>
                    <a:pt x="2406923" y="1993026"/>
                  </a:lnTo>
                  <a:lnTo>
                    <a:pt x="2410406" y="1994391"/>
                  </a:lnTo>
                  <a:lnTo>
                    <a:pt x="2413890" y="1994451"/>
                  </a:lnTo>
                  <a:lnTo>
                    <a:pt x="2417373" y="2008541"/>
                  </a:lnTo>
                  <a:lnTo>
                    <a:pt x="2420856" y="2007317"/>
                  </a:lnTo>
                  <a:lnTo>
                    <a:pt x="2424339" y="2006094"/>
                  </a:lnTo>
                  <a:lnTo>
                    <a:pt x="2427823" y="2006135"/>
                  </a:lnTo>
                  <a:lnTo>
                    <a:pt x="2431306" y="2004915"/>
                  </a:lnTo>
                  <a:lnTo>
                    <a:pt x="2434789" y="2004959"/>
                  </a:lnTo>
                  <a:lnTo>
                    <a:pt x="2438272" y="2008769"/>
                  </a:lnTo>
                  <a:lnTo>
                    <a:pt x="2441756" y="2015032"/>
                  </a:lnTo>
                  <a:lnTo>
                    <a:pt x="2445239" y="2013821"/>
                  </a:lnTo>
                  <a:lnTo>
                    <a:pt x="2448722" y="2018788"/>
                  </a:lnTo>
                  <a:lnTo>
                    <a:pt x="2452205" y="2018811"/>
                  </a:lnTo>
                  <a:lnTo>
                    <a:pt x="2455689" y="2017606"/>
                  </a:lnTo>
                  <a:lnTo>
                    <a:pt x="2459172" y="2026168"/>
                  </a:lnTo>
                  <a:lnTo>
                    <a:pt x="2462655" y="2035802"/>
                  </a:lnTo>
                  <a:lnTo>
                    <a:pt x="2466138" y="2036993"/>
                  </a:lnTo>
                  <a:lnTo>
                    <a:pt x="2469622" y="2035799"/>
                  </a:lnTo>
                  <a:lnTo>
                    <a:pt x="2473105" y="2034606"/>
                  </a:lnTo>
                  <a:lnTo>
                    <a:pt x="2476588" y="2035796"/>
                  </a:lnTo>
                  <a:lnTo>
                    <a:pt x="2480071" y="2034606"/>
                  </a:lnTo>
                  <a:lnTo>
                    <a:pt x="2483555" y="2039338"/>
                  </a:lnTo>
                  <a:lnTo>
                    <a:pt x="2487038" y="2040508"/>
                  </a:lnTo>
                  <a:lnTo>
                    <a:pt x="2490521" y="2039325"/>
                  </a:lnTo>
                  <a:lnTo>
                    <a:pt x="2494004" y="2038143"/>
                  </a:lnTo>
                  <a:lnTo>
                    <a:pt x="2497488" y="2036963"/>
                  </a:lnTo>
                  <a:lnTo>
                    <a:pt x="2500971" y="2036960"/>
                  </a:lnTo>
                  <a:lnTo>
                    <a:pt x="2504454" y="2035782"/>
                  </a:lnTo>
                  <a:lnTo>
                    <a:pt x="2507937" y="2038124"/>
                  </a:lnTo>
                  <a:lnTo>
                    <a:pt x="2511421" y="2042775"/>
                  </a:lnTo>
                  <a:lnTo>
                    <a:pt x="2514904" y="2042764"/>
                  </a:lnTo>
                  <a:lnTo>
                    <a:pt x="2518387" y="2041595"/>
                  </a:lnTo>
                  <a:lnTo>
                    <a:pt x="2521870" y="2041585"/>
                  </a:lnTo>
                  <a:lnTo>
                    <a:pt x="2525354" y="2046184"/>
                  </a:lnTo>
                  <a:lnTo>
                    <a:pt x="2528837" y="2045021"/>
                  </a:lnTo>
                  <a:lnTo>
                    <a:pt x="2532320" y="2047297"/>
                  </a:lnTo>
                  <a:lnTo>
                    <a:pt x="2535803" y="2046137"/>
                  </a:lnTo>
                  <a:lnTo>
                    <a:pt x="2539287" y="2044978"/>
                  </a:lnTo>
                  <a:lnTo>
                    <a:pt x="2542770" y="2043820"/>
                  </a:lnTo>
                  <a:lnTo>
                    <a:pt x="2546253" y="2042664"/>
                  </a:lnTo>
                  <a:lnTo>
                    <a:pt x="2549736" y="2042653"/>
                  </a:lnTo>
                  <a:lnTo>
                    <a:pt x="2553220" y="2041500"/>
                  </a:lnTo>
                  <a:lnTo>
                    <a:pt x="2556703" y="2044908"/>
                  </a:lnTo>
                  <a:lnTo>
                    <a:pt x="2560186" y="2043758"/>
                  </a:lnTo>
                  <a:lnTo>
                    <a:pt x="2563669" y="2048272"/>
                  </a:lnTo>
                  <a:lnTo>
                    <a:pt x="2567153" y="2047127"/>
                  </a:lnTo>
                  <a:lnTo>
                    <a:pt x="2570636" y="2052722"/>
                  </a:lnTo>
                  <a:lnTo>
                    <a:pt x="2574119" y="2052698"/>
                  </a:lnTo>
                  <a:lnTo>
                    <a:pt x="2577602" y="2051558"/>
                  </a:lnTo>
                  <a:lnTo>
                    <a:pt x="2581085" y="2053762"/>
                  </a:lnTo>
                  <a:lnTo>
                    <a:pt x="2584569" y="2057061"/>
                  </a:lnTo>
                  <a:lnTo>
                    <a:pt x="2588052" y="2067985"/>
                  </a:lnTo>
                  <a:lnTo>
                    <a:pt x="2591535" y="2066855"/>
                  </a:lnTo>
                  <a:lnTo>
                    <a:pt x="2595018" y="2067897"/>
                  </a:lnTo>
                  <a:lnTo>
                    <a:pt x="2598502" y="2070016"/>
                  </a:lnTo>
                  <a:lnTo>
                    <a:pt x="2601985" y="2068891"/>
                  </a:lnTo>
                  <a:lnTo>
                    <a:pt x="2605468" y="2067767"/>
                  </a:lnTo>
                  <a:lnTo>
                    <a:pt x="2608951" y="2069878"/>
                  </a:lnTo>
                  <a:lnTo>
                    <a:pt x="2612435" y="2068757"/>
                  </a:lnTo>
                  <a:lnTo>
                    <a:pt x="2615918" y="2067637"/>
                  </a:lnTo>
                  <a:lnTo>
                    <a:pt x="2619401" y="2067594"/>
                  </a:lnTo>
                  <a:lnTo>
                    <a:pt x="2622884" y="2067552"/>
                  </a:lnTo>
                  <a:lnTo>
                    <a:pt x="2626368" y="2066436"/>
                  </a:lnTo>
                  <a:lnTo>
                    <a:pt x="2629851" y="2065322"/>
                  </a:lnTo>
                  <a:lnTo>
                    <a:pt x="2633334" y="2067424"/>
                  </a:lnTo>
                  <a:lnTo>
                    <a:pt x="2636817" y="2066313"/>
                  </a:lnTo>
                  <a:lnTo>
                    <a:pt x="2640301" y="2065203"/>
                  </a:lnTo>
                  <a:lnTo>
                    <a:pt x="2643784" y="2064094"/>
                  </a:lnTo>
                  <a:lnTo>
                    <a:pt x="2647267" y="2068318"/>
                  </a:lnTo>
                  <a:lnTo>
                    <a:pt x="2650750" y="2067213"/>
                  </a:lnTo>
                  <a:lnTo>
                    <a:pt x="2654234" y="2069290"/>
                  </a:lnTo>
                  <a:lnTo>
                    <a:pt x="2657717" y="2070302"/>
                  </a:lnTo>
                  <a:lnTo>
                    <a:pt x="2661200" y="2069202"/>
                  </a:lnTo>
                  <a:lnTo>
                    <a:pt x="2664683" y="2069157"/>
                  </a:lnTo>
                  <a:lnTo>
                    <a:pt x="2668167" y="2074357"/>
                  </a:lnTo>
                  <a:lnTo>
                    <a:pt x="2671650" y="2074307"/>
                  </a:lnTo>
                  <a:lnTo>
                    <a:pt x="2675133" y="2073213"/>
                  </a:lnTo>
                  <a:lnTo>
                    <a:pt x="2678616" y="2072121"/>
                  </a:lnTo>
                  <a:lnTo>
                    <a:pt x="2682100" y="2072074"/>
                  </a:lnTo>
                  <a:lnTo>
                    <a:pt x="2685583" y="2070984"/>
                  </a:lnTo>
                  <a:lnTo>
                    <a:pt x="2689066" y="2070938"/>
                  </a:lnTo>
                  <a:lnTo>
                    <a:pt x="2692549" y="2069851"/>
                  </a:lnTo>
                  <a:lnTo>
                    <a:pt x="2696033" y="2071885"/>
                  </a:lnTo>
                  <a:lnTo>
                    <a:pt x="2699516" y="2070801"/>
                  </a:lnTo>
                  <a:lnTo>
                    <a:pt x="2702999" y="2075920"/>
                  </a:lnTo>
                  <a:lnTo>
                    <a:pt x="2706482" y="2074840"/>
                  </a:lnTo>
                  <a:lnTo>
                    <a:pt x="2709966" y="2073761"/>
                  </a:lnTo>
                  <a:lnTo>
                    <a:pt x="2713449" y="2074739"/>
                  </a:lnTo>
                  <a:lnTo>
                    <a:pt x="2716932" y="2075714"/>
                  </a:lnTo>
                  <a:lnTo>
                    <a:pt x="2720415" y="2074639"/>
                  </a:lnTo>
                  <a:lnTo>
                    <a:pt x="2723899" y="2073566"/>
                  </a:lnTo>
                  <a:lnTo>
                    <a:pt x="2727382" y="2074540"/>
                  </a:lnTo>
                  <a:lnTo>
                    <a:pt x="2730865" y="2073469"/>
                  </a:lnTo>
                  <a:lnTo>
                    <a:pt x="2734348" y="2072399"/>
                  </a:lnTo>
                  <a:lnTo>
                    <a:pt x="2737832" y="2077440"/>
                  </a:lnTo>
                  <a:lnTo>
                    <a:pt x="2741315" y="2076374"/>
                  </a:lnTo>
                  <a:lnTo>
                    <a:pt x="2744798" y="2078345"/>
                  </a:lnTo>
                  <a:lnTo>
                    <a:pt x="2748281" y="2077282"/>
                  </a:lnTo>
                  <a:lnTo>
                    <a:pt x="2751765" y="2097124"/>
                  </a:lnTo>
                  <a:lnTo>
                    <a:pt x="2755248" y="2100955"/>
                  </a:lnTo>
                  <a:lnTo>
                    <a:pt x="2758731" y="2099902"/>
                  </a:lnTo>
                  <a:lnTo>
                    <a:pt x="2762214" y="2102736"/>
                  </a:lnTo>
                  <a:lnTo>
                    <a:pt x="2765698" y="2105552"/>
                  </a:lnTo>
                  <a:lnTo>
                    <a:pt x="2769181" y="2104504"/>
                  </a:lnTo>
                  <a:lnTo>
                    <a:pt x="2772664" y="2103457"/>
                  </a:lnTo>
                  <a:lnTo>
                    <a:pt x="2776147" y="2106258"/>
                  </a:lnTo>
                  <a:lnTo>
                    <a:pt x="2779631" y="2113796"/>
                  </a:lnTo>
                  <a:lnTo>
                    <a:pt x="2783114" y="2112755"/>
                  </a:lnTo>
                  <a:lnTo>
                    <a:pt x="2786597" y="2111715"/>
                  </a:lnTo>
                  <a:lnTo>
                    <a:pt x="2790080" y="2112570"/>
                  </a:lnTo>
                  <a:lnTo>
                    <a:pt x="2793564" y="2115306"/>
                  </a:lnTo>
                  <a:lnTo>
                    <a:pt x="2797047" y="2114271"/>
                  </a:lnTo>
                  <a:lnTo>
                    <a:pt x="2800530" y="2115117"/>
                  </a:lnTo>
                  <a:lnTo>
                    <a:pt x="2804013" y="2115959"/>
                  </a:lnTo>
                  <a:lnTo>
                    <a:pt x="2807497" y="2114928"/>
                  </a:lnTo>
                  <a:lnTo>
                    <a:pt x="2810980" y="2122278"/>
                  </a:lnTo>
                  <a:lnTo>
                    <a:pt x="2814463" y="2122176"/>
                  </a:lnTo>
                  <a:lnTo>
                    <a:pt x="2817946" y="2122075"/>
                  </a:lnTo>
                  <a:lnTo>
                    <a:pt x="2821430" y="2121050"/>
                  </a:lnTo>
                  <a:lnTo>
                    <a:pt x="2824913" y="2123712"/>
                  </a:lnTo>
                  <a:lnTo>
                    <a:pt x="2828396" y="2125443"/>
                  </a:lnTo>
                  <a:lnTo>
                    <a:pt x="2831879" y="2124423"/>
                  </a:lnTo>
                  <a:lnTo>
                    <a:pt x="2835363" y="2127058"/>
                  </a:lnTo>
                  <a:lnTo>
                    <a:pt x="2838846" y="2126952"/>
                  </a:lnTo>
                  <a:lnTo>
                    <a:pt x="2842329" y="2125936"/>
                  </a:lnTo>
                  <a:lnTo>
                    <a:pt x="2845812" y="2132167"/>
                  </a:lnTo>
                  <a:lnTo>
                    <a:pt x="2849296" y="2134751"/>
                  </a:lnTo>
                  <a:lnTo>
                    <a:pt x="2852779" y="2137318"/>
                  </a:lnTo>
                  <a:lnTo>
                    <a:pt x="2856262" y="2136310"/>
                  </a:lnTo>
                  <a:lnTo>
                    <a:pt x="2859745" y="2135303"/>
                  </a:lnTo>
                  <a:lnTo>
                    <a:pt x="2863229" y="2134297"/>
                  </a:lnTo>
                  <a:lnTo>
                    <a:pt x="2866712" y="2133292"/>
                  </a:lnTo>
                  <a:lnTo>
                    <a:pt x="2870195" y="2132288"/>
                  </a:lnTo>
                  <a:lnTo>
                    <a:pt x="2873678" y="2135736"/>
                  </a:lnTo>
                  <a:lnTo>
                    <a:pt x="2877161" y="2140921"/>
                  </a:lnTo>
                  <a:lnTo>
                    <a:pt x="2880645" y="2139922"/>
                  </a:lnTo>
                  <a:lnTo>
                    <a:pt x="2884128" y="2138925"/>
                  </a:lnTo>
                  <a:lnTo>
                    <a:pt x="2887611" y="2137928"/>
                  </a:lnTo>
                  <a:lnTo>
                    <a:pt x="2891094" y="2136933"/>
                  </a:lnTo>
                  <a:lnTo>
                    <a:pt x="2894578" y="2136818"/>
                  </a:lnTo>
                  <a:lnTo>
                    <a:pt x="2898061" y="2136704"/>
                  </a:lnTo>
                  <a:lnTo>
                    <a:pt x="2901544" y="2136590"/>
                  </a:lnTo>
                  <a:lnTo>
                    <a:pt x="2905027" y="2135599"/>
                  </a:lnTo>
                  <a:lnTo>
                    <a:pt x="2908511" y="2135487"/>
                  </a:lnTo>
                  <a:lnTo>
                    <a:pt x="2911994" y="2135374"/>
                  </a:lnTo>
                  <a:lnTo>
                    <a:pt x="2915477" y="2134386"/>
                  </a:lnTo>
                  <a:lnTo>
                    <a:pt x="2918960" y="2136024"/>
                  </a:lnTo>
                  <a:lnTo>
                    <a:pt x="2922444" y="2135039"/>
                  </a:lnTo>
                  <a:lnTo>
                    <a:pt x="2925927" y="2134928"/>
                  </a:lnTo>
                  <a:lnTo>
                    <a:pt x="2929410" y="2133944"/>
                  </a:lnTo>
                  <a:lnTo>
                    <a:pt x="2932893" y="2138180"/>
                  </a:lnTo>
                  <a:lnTo>
                    <a:pt x="2936377" y="2139795"/>
                  </a:lnTo>
                  <a:lnTo>
                    <a:pt x="2939860" y="2138817"/>
                  </a:lnTo>
                  <a:lnTo>
                    <a:pt x="2943343" y="2145568"/>
                  </a:lnTo>
                  <a:lnTo>
                    <a:pt x="2946826" y="2145447"/>
                  </a:lnTo>
                  <a:lnTo>
                    <a:pt x="2950310" y="2145326"/>
                  </a:lnTo>
                  <a:lnTo>
                    <a:pt x="2953793" y="2144354"/>
                  </a:lnTo>
                  <a:lnTo>
                    <a:pt x="2957276" y="2145085"/>
                  </a:lnTo>
                  <a:lnTo>
                    <a:pt x="2960759" y="2144965"/>
                  </a:lnTo>
                  <a:lnTo>
                    <a:pt x="2964243" y="2143996"/>
                  </a:lnTo>
                  <a:lnTo>
                    <a:pt x="2967726" y="2143877"/>
                  </a:lnTo>
                  <a:lnTo>
                    <a:pt x="2971209" y="2146298"/>
                  </a:lnTo>
                  <a:lnTo>
                    <a:pt x="2974692" y="2148705"/>
                  </a:lnTo>
                  <a:lnTo>
                    <a:pt x="2978176" y="2147741"/>
                  </a:lnTo>
                  <a:lnTo>
                    <a:pt x="2981659" y="2149298"/>
                  </a:lnTo>
                  <a:lnTo>
                    <a:pt x="2985142" y="2149175"/>
                  </a:lnTo>
                  <a:lnTo>
                    <a:pt x="2988625" y="2148215"/>
                  </a:lnTo>
                  <a:lnTo>
                    <a:pt x="2992109" y="2148929"/>
                  </a:lnTo>
                  <a:lnTo>
                    <a:pt x="2995592" y="2147971"/>
                  </a:lnTo>
                  <a:lnTo>
                    <a:pt x="2999075" y="2148684"/>
                  </a:lnTo>
                  <a:lnTo>
                    <a:pt x="3002558" y="2147729"/>
                  </a:lnTo>
                  <a:lnTo>
                    <a:pt x="3006042" y="2146774"/>
                  </a:lnTo>
                  <a:lnTo>
                    <a:pt x="3009525" y="2149151"/>
                  </a:lnTo>
                  <a:lnTo>
                    <a:pt x="3013008" y="2148198"/>
                  </a:lnTo>
                  <a:lnTo>
                    <a:pt x="3016491" y="2152215"/>
                  </a:lnTo>
                  <a:lnTo>
                    <a:pt x="3019975" y="2152090"/>
                  </a:lnTo>
                  <a:lnTo>
                    <a:pt x="3023458" y="2156887"/>
                  </a:lnTo>
                  <a:lnTo>
                    <a:pt x="3026941" y="2155941"/>
                  </a:lnTo>
                  <a:lnTo>
                    <a:pt x="3030424" y="2158259"/>
                  </a:lnTo>
                  <a:lnTo>
                    <a:pt x="3033908" y="2157316"/>
                  </a:lnTo>
                  <a:lnTo>
                    <a:pt x="3037391" y="2156373"/>
                  </a:lnTo>
                  <a:lnTo>
                    <a:pt x="3040874" y="2155432"/>
                  </a:lnTo>
                  <a:lnTo>
                    <a:pt x="3044357" y="2154491"/>
                  </a:lnTo>
                  <a:lnTo>
                    <a:pt x="3047841" y="2153551"/>
                  </a:lnTo>
                  <a:lnTo>
                    <a:pt x="3047841" y="2154365"/>
                  </a:lnTo>
                  <a:lnTo>
                    <a:pt x="3047841" y="2155179"/>
                  </a:lnTo>
                  <a:lnTo>
                    <a:pt x="3047841" y="2155991"/>
                  </a:lnTo>
                  <a:lnTo>
                    <a:pt x="3047841" y="2156802"/>
                  </a:lnTo>
                  <a:lnTo>
                    <a:pt x="3047841" y="2157612"/>
                  </a:lnTo>
                  <a:lnTo>
                    <a:pt x="3047841" y="2158422"/>
                  </a:lnTo>
                  <a:lnTo>
                    <a:pt x="3051324" y="2157484"/>
                  </a:lnTo>
                  <a:lnTo>
                    <a:pt x="3054807" y="2156547"/>
                  </a:lnTo>
                  <a:lnTo>
                    <a:pt x="3058290" y="2156420"/>
                  </a:lnTo>
                  <a:lnTo>
                    <a:pt x="3061774" y="2155485"/>
                  </a:lnTo>
                  <a:lnTo>
                    <a:pt x="3065257" y="2156973"/>
                  </a:lnTo>
                  <a:lnTo>
                    <a:pt x="3068740" y="2164053"/>
                  </a:lnTo>
                  <a:lnTo>
                    <a:pt x="3072223" y="2163123"/>
                  </a:lnTo>
                  <a:lnTo>
                    <a:pt x="3075707" y="2162990"/>
                  </a:lnTo>
                  <a:lnTo>
                    <a:pt x="3079190" y="2162858"/>
                  </a:lnTo>
                  <a:lnTo>
                    <a:pt x="3082673" y="2165105"/>
                  </a:lnTo>
                  <a:lnTo>
                    <a:pt x="3086156" y="2164180"/>
                  </a:lnTo>
                  <a:lnTo>
                    <a:pt x="3089640" y="2164047"/>
                  </a:lnTo>
                  <a:lnTo>
                    <a:pt x="3093123" y="2167854"/>
                  </a:lnTo>
                  <a:lnTo>
                    <a:pt x="3096606" y="2166932"/>
                  </a:lnTo>
                  <a:lnTo>
                    <a:pt x="3100089" y="2172271"/>
                  </a:lnTo>
                  <a:lnTo>
                    <a:pt x="3103573" y="2172131"/>
                  </a:lnTo>
                  <a:lnTo>
                    <a:pt x="3107056" y="2172768"/>
                  </a:lnTo>
                  <a:lnTo>
                    <a:pt x="3110539" y="2171852"/>
                  </a:lnTo>
                  <a:lnTo>
                    <a:pt x="3114022" y="2171713"/>
                  </a:lnTo>
                  <a:lnTo>
                    <a:pt x="3117506" y="2172349"/>
                  </a:lnTo>
                  <a:lnTo>
                    <a:pt x="3120989" y="2171436"/>
                  </a:lnTo>
                  <a:lnTo>
                    <a:pt x="3124472" y="2172071"/>
                  </a:lnTo>
                  <a:lnTo>
                    <a:pt x="3127955" y="2171160"/>
                  </a:lnTo>
                  <a:lnTo>
                    <a:pt x="3131439" y="2170249"/>
                  </a:lnTo>
                  <a:lnTo>
                    <a:pt x="3134922" y="2169340"/>
                  </a:lnTo>
                  <a:lnTo>
                    <a:pt x="3138405" y="2171518"/>
                  </a:lnTo>
                  <a:lnTo>
                    <a:pt x="3141888" y="2182064"/>
                  </a:lnTo>
                  <a:lnTo>
                    <a:pt x="3145372" y="2181160"/>
                  </a:lnTo>
                  <a:lnTo>
                    <a:pt x="3148855" y="2180258"/>
                  </a:lnTo>
                  <a:lnTo>
                    <a:pt x="3152338" y="2179356"/>
                  </a:lnTo>
                  <a:lnTo>
                    <a:pt x="3155821" y="2183737"/>
                  </a:lnTo>
                  <a:lnTo>
                    <a:pt x="3159304" y="2182838"/>
                  </a:lnTo>
                  <a:lnTo>
                    <a:pt x="3162788" y="2183442"/>
                  </a:lnTo>
                  <a:lnTo>
                    <a:pt x="3166271" y="2182546"/>
                  </a:lnTo>
                  <a:lnTo>
                    <a:pt x="3169754" y="2181649"/>
                  </a:lnTo>
                  <a:lnTo>
                    <a:pt x="3173237" y="2181504"/>
                  </a:lnTo>
                  <a:lnTo>
                    <a:pt x="3176721" y="2182108"/>
                  </a:lnTo>
                  <a:lnTo>
                    <a:pt x="3180204" y="2181215"/>
                  </a:lnTo>
                  <a:lnTo>
                    <a:pt x="3183687" y="2180322"/>
                  </a:lnTo>
                  <a:lnTo>
                    <a:pt x="3187170" y="2179430"/>
                  </a:lnTo>
                  <a:lnTo>
                    <a:pt x="3190654" y="2183763"/>
                  </a:lnTo>
                  <a:lnTo>
                    <a:pt x="3194137" y="2182874"/>
                  </a:lnTo>
                  <a:lnTo>
                    <a:pt x="3197620" y="2188646"/>
                  </a:lnTo>
                  <a:lnTo>
                    <a:pt x="3201103" y="2188496"/>
                  </a:lnTo>
                  <a:lnTo>
                    <a:pt x="3204587" y="2188346"/>
                  </a:lnTo>
                  <a:lnTo>
                    <a:pt x="3208070" y="2187462"/>
                  </a:lnTo>
                  <a:lnTo>
                    <a:pt x="3211553" y="2186579"/>
                  </a:lnTo>
                  <a:lnTo>
                    <a:pt x="3215036" y="2187166"/>
                  </a:lnTo>
                  <a:lnTo>
                    <a:pt x="3218520" y="2186285"/>
                  </a:lnTo>
                  <a:lnTo>
                    <a:pt x="3222003" y="2185404"/>
                  </a:lnTo>
                  <a:lnTo>
                    <a:pt x="3225486" y="2185258"/>
                  </a:lnTo>
                  <a:lnTo>
                    <a:pt x="3228969" y="2186577"/>
                  </a:lnTo>
                  <a:lnTo>
                    <a:pt x="3232453" y="2185699"/>
                  </a:lnTo>
                  <a:lnTo>
                    <a:pt x="3235936" y="2186284"/>
                  </a:lnTo>
                  <a:lnTo>
                    <a:pt x="3239419" y="2185408"/>
                  </a:lnTo>
                  <a:lnTo>
                    <a:pt x="3242902" y="2184533"/>
                  </a:lnTo>
                  <a:lnTo>
                    <a:pt x="3246386" y="2188753"/>
                  </a:lnTo>
                  <a:lnTo>
                    <a:pt x="3249869" y="2187881"/>
                  </a:lnTo>
                  <a:lnTo>
                    <a:pt x="3253352" y="2187734"/>
                  </a:lnTo>
                  <a:lnTo>
                    <a:pt x="3256835" y="2186863"/>
                  </a:lnTo>
                  <a:lnTo>
                    <a:pt x="3260319" y="2194634"/>
                  </a:lnTo>
                  <a:lnTo>
                    <a:pt x="3263802" y="2193767"/>
                  </a:lnTo>
                  <a:lnTo>
                    <a:pt x="3267285" y="2192901"/>
                  </a:lnTo>
                  <a:lnTo>
                    <a:pt x="3270768" y="2200569"/>
                  </a:lnTo>
                  <a:lnTo>
                    <a:pt x="3274252" y="2199707"/>
                  </a:lnTo>
                  <a:lnTo>
                    <a:pt x="3277735" y="2198845"/>
                  </a:lnTo>
                  <a:lnTo>
                    <a:pt x="3281218" y="2197983"/>
                  </a:lnTo>
                  <a:lnTo>
                    <a:pt x="3284701" y="2197830"/>
                  </a:lnTo>
                  <a:lnTo>
                    <a:pt x="3288185" y="2199791"/>
                  </a:lnTo>
                  <a:lnTo>
                    <a:pt x="3291668" y="2198932"/>
                  </a:lnTo>
                  <a:lnTo>
                    <a:pt x="3295151" y="2198075"/>
                  </a:lnTo>
                  <a:lnTo>
                    <a:pt x="3298634" y="2200729"/>
                  </a:lnTo>
                  <a:lnTo>
                    <a:pt x="3302118" y="2199874"/>
                  </a:lnTo>
                  <a:lnTo>
                    <a:pt x="3305601" y="2201118"/>
                  </a:lnTo>
                  <a:lnTo>
                    <a:pt x="3309084" y="2200963"/>
                  </a:lnTo>
                  <a:lnTo>
                    <a:pt x="3312567" y="2203591"/>
                  </a:lnTo>
                  <a:lnTo>
                    <a:pt x="3316051" y="2202740"/>
                  </a:lnTo>
                  <a:lnTo>
                    <a:pt x="3319534" y="2204663"/>
                  </a:lnTo>
                  <a:lnTo>
                    <a:pt x="3323017" y="2203814"/>
                  </a:lnTo>
                  <a:lnTo>
                    <a:pt x="3326500" y="2202965"/>
                  </a:lnTo>
                  <a:lnTo>
                    <a:pt x="3329984" y="2202118"/>
                  </a:lnTo>
                  <a:lnTo>
                    <a:pt x="3333467" y="2201271"/>
                  </a:lnTo>
                  <a:lnTo>
                    <a:pt x="3336950" y="2204567"/>
                  </a:lnTo>
                  <a:lnTo>
                    <a:pt x="3340433" y="2203723"/>
                  </a:lnTo>
                  <a:lnTo>
                    <a:pt x="3343917" y="2202879"/>
                  </a:lnTo>
                  <a:lnTo>
                    <a:pt x="3347400" y="2202036"/>
                  </a:lnTo>
                  <a:lnTo>
                    <a:pt x="3350883" y="2201193"/>
                  </a:lnTo>
                  <a:lnTo>
                    <a:pt x="3354366" y="2201728"/>
                  </a:lnTo>
                  <a:lnTo>
                    <a:pt x="3357850" y="2201575"/>
                  </a:lnTo>
                  <a:lnTo>
                    <a:pt x="3361333" y="2200735"/>
                  </a:lnTo>
                  <a:lnTo>
                    <a:pt x="3364816" y="2199895"/>
                  </a:lnTo>
                  <a:lnTo>
                    <a:pt x="3368299" y="2200431"/>
                  </a:lnTo>
                  <a:lnTo>
                    <a:pt x="3371783" y="2200279"/>
                  </a:lnTo>
                  <a:lnTo>
                    <a:pt x="3375266" y="2199442"/>
                  </a:lnTo>
                  <a:lnTo>
                    <a:pt x="3378749" y="2206785"/>
                  </a:lnTo>
                  <a:lnTo>
                    <a:pt x="3382232" y="2207305"/>
                  </a:lnTo>
                  <a:lnTo>
                    <a:pt x="3385716" y="2207149"/>
                  </a:lnTo>
                  <a:lnTo>
                    <a:pt x="3389199" y="2206317"/>
                  </a:lnTo>
                  <a:lnTo>
                    <a:pt x="3392682" y="2214213"/>
                  </a:lnTo>
                  <a:lnTo>
                    <a:pt x="3396165" y="2216047"/>
                  </a:lnTo>
                  <a:lnTo>
                    <a:pt x="3399649" y="2215220"/>
                  </a:lnTo>
                  <a:lnTo>
                    <a:pt x="3403132" y="2221662"/>
                  </a:lnTo>
                  <a:lnTo>
                    <a:pt x="3406615" y="2221495"/>
                  </a:lnTo>
                  <a:lnTo>
                    <a:pt x="3410098" y="2221984"/>
                  </a:lnTo>
                  <a:lnTo>
                    <a:pt x="3413582" y="2221163"/>
                  </a:lnTo>
                  <a:lnTo>
                    <a:pt x="3417065" y="2220342"/>
                  </a:lnTo>
                  <a:lnTo>
                    <a:pt x="3420548" y="2220177"/>
                  </a:lnTo>
                  <a:lnTo>
                    <a:pt x="3424031" y="2219357"/>
                  </a:lnTo>
                  <a:lnTo>
                    <a:pt x="3427515" y="2218538"/>
                  </a:lnTo>
                  <a:lnTo>
                    <a:pt x="3430998" y="2237087"/>
                  </a:lnTo>
                  <a:lnTo>
                    <a:pt x="3434481" y="2253829"/>
                  </a:lnTo>
                  <a:lnTo>
                    <a:pt x="3437964" y="2253022"/>
                  </a:lnTo>
                  <a:lnTo>
                    <a:pt x="3441447" y="2252216"/>
                  </a:lnTo>
                  <a:lnTo>
                    <a:pt x="3444931" y="2258790"/>
                  </a:lnTo>
                  <a:lnTo>
                    <a:pt x="3448414" y="2257988"/>
                  </a:lnTo>
                  <a:lnTo>
                    <a:pt x="3451897" y="2257186"/>
                  </a:lnTo>
                  <a:lnTo>
                    <a:pt x="3455380" y="2257607"/>
                  </a:lnTo>
                  <a:lnTo>
                    <a:pt x="3458864" y="2257417"/>
                  </a:lnTo>
                  <a:lnTo>
                    <a:pt x="3462347" y="2256617"/>
                  </a:lnTo>
                  <a:lnTo>
                    <a:pt x="3465830" y="2255818"/>
                  </a:lnTo>
                  <a:lnTo>
                    <a:pt x="3469313" y="2256239"/>
                  </a:lnTo>
                  <a:lnTo>
                    <a:pt x="3472797" y="2255442"/>
                  </a:lnTo>
                  <a:lnTo>
                    <a:pt x="3476280" y="2257079"/>
                  </a:lnTo>
                  <a:lnTo>
                    <a:pt x="3479763" y="2256891"/>
                  </a:lnTo>
                  <a:lnTo>
                    <a:pt x="3483246" y="2256096"/>
                  </a:lnTo>
                  <a:lnTo>
                    <a:pt x="3483246" y="2256703"/>
                  </a:lnTo>
                  <a:lnTo>
                    <a:pt x="3483246" y="2257309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259279"/>
            </a:xfrm>
            <a:custGeom>
              <a:avLst/>
              <a:gdLst/>
              <a:ahLst/>
              <a:cxnLst/>
              <a:rect l="0" t="0" r="0" b="0"/>
              <a:pathLst>
                <a:path w="3483246" h="2259279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110729"/>
                  </a:lnTo>
                  <a:lnTo>
                    <a:pt x="13932" y="905209"/>
                  </a:lnTo>
                  <a:lnTo>
                    <a:pt x="17416" y="763869"/>
                  </a:lnTo>
                  <a:lnTo>
                    <a:pt x="20899" y="660706"/>
                  </a:lnTo>
                  <a:lnTo>
                    <a:pt x="24382" y="582093"/>
                  </a:lnTo>
                  <a:lnTo>
                    <a:pt x="27865" y="905209"/>
                  </a:lnTo>
                  <a:lnTo>
                    <a:pt x="31349" y="828555"/>
                  </a:lnTo>
                  <a:lnTo>
                    <a:pt x="34832" y="763869"/>
                  </a:lnTo>
                  <a:lnTo>
                    <a:pt x="38315" y="708553"/>
                  </a:lnTo>
                  <a:lnTo>
                    <a:pt x="41798" y="660706"/>
                  </a:lnTo>
                  <a:lnTo>
                    <a:pt x="45282" y="852622"/>
                  </a:lnTo>
                  <a:lnTo>
                    <a:pt x="48765" y="805809"/>
                  </a:lnTo>
                  <a:lnTo>
                    <a:pt x="52248" y="763869"/>
                  </a:lnTo>
                  <a:lnTo>
                    <a:pt x="55731" y="905209"/>
                  </a:lnTo>
                  <a:lnTo>
                    <a:pt x="59215" y="1018255"/>
                  </a:lnTo>
                  <a:lnTo>
                    <a:pt x="62698" y="977561"/>
                  </a:lnTo>
                  <a:lnTo>
                    <a:pt x="66181" y="939995"/>
                  </a:lnTo>
                  <a:lnTo>
                    <a:pt x="69664" y="905209"/>
                  </a:lnTo>
                  <a:lnTo>
                    <a:pt x="73148" y="872906"/>
                  </a:lnTo>
                  <a:lnTo>
                    <a:pt x="76631" y="1177568"/>
                  </a:lnTo>
                  <a:lnTo>
                    <a:pt x="80114" y="1235388"/>
                  </a:lnTo>
                  <a:lnTo>
                    <a:pt x="83597" y="1285900"/>
                  </a:lnTo>
                  <a:lnTo>
                    <a:pt x="87081" y="1252966"/>
                  </a:lnTo>
                  <a:lnTo>
                    <a:pt x="90564" y="1221677"/>
                  </a:lnTo>
                  <a:lnTo>
                    <a:pt x="94047" y="1191913"/>
                  </a:lnTo>
                  <a:lnTo>
                    <a:pt x="97530" y="1163564"/>
                  </a:lnTo>
                  <a:lnTo>
                    <a:pt x="101014" y="1136533"/>
                  </a:lnTo>
                  <a:lnTo>
                    <a:pt x="104497" y="1110729"/>
                  </a:lnTo>
                  <a:lnTo>
                    <a:pt x="107980" y="1158554"/>
                  </a:lnTo>
                  <a:lnTo>
                    <a:pt x="111463" y="1134137"/>
                  </a:lnTo>
                  <a:lnTo>
                    <a:pt x="114947" y="1177568"/>
                  </a:lnTo>
                  <a:lnTo>
                    <a:pt x="118430" y="1217002"/>
                  </a:lnTo>
                  <a:lnTo>
                    <a:pt x="121913" y="1194151"/>
                  </a:lnTo>
                  <a:lnTo>
                    <a:pt x="125396" y="1285900"/>
                  </a:lnTo>
                  <a:lnTo>
                    <a:pt x="128880" y="1263755"/>
                  </a:lnTo>
                  <a:lnTo>
                    <a:pt x="132363" y="1344089"/>
                  </a:lnTo>
                  <a:lnTo>
                    <a:pt x="135846" y="1322712"/>
                  </a:lnTo>
                  <a:lnTo>
                    <a:pt x="139329" y="1302005"/>
                  </a:lnTo>
                  <a:lnTo>
                    <a:pt x="142813" y="1373292"/>
                  </a:lnTo>
                  <a:lnTo>
                    <a:pt x="146296" y="1353298"/>
                  </a:lnTo>
                  <a:lnTo>
                    <a:pt x="149779" y="1417161"/>
                  </a:lnTo>
                  <a:lnTo>
                    <a:pt x="153262" y="1397878"/>
                  </a:lnTo>
                  <a:lnTo>
                    <a:pt x="156746" y="1379113"/>
                  </a:lnTo>
                  <a:lnTo>
                    <a:pt x="160229" y="1360845"/>
                  </a:lnTo>
                  <a:lnTo>
                    <a:pt x="163712" y="1343055"/>
                  </a:lnTo>
                  <a:lnTo>
                    <a:pt x="167195" y="1325724"/>
                  </a:lnTo>
                  <a:lnTo>
                    <a:pt x="170679" y="1308835"/>
                  </a:lnTo>
                  <a:lnTo>
                    <a:pt x="174162" y="1402649"/>
                  </a:lnTo>
                  <a:lnTo>
                    <a:pt x="177645" y="1386091"/>
                  </a:lnTo>
                  <a:lnTo>
                    <a:pt x="181128" y="1403991"/>
                  </a:lnTo>
                  <a:lnTo>
                    <a:pt x="184612" y="1388057"/>
                  </a:lnTo>
                  <a:lnTo>
                    <a:pt x="188095" y="1405232"/>
                  </a:lnTo>
                  <a:lnTo>
                    <a:pt x="191578" y="1421518"/>
                  </a:lnTo>
                  <a:lnTo>
                    <a:pt x="195061" y="1406383"/>
                  </a:lnTo>
                  <a:lnTo>
                    <a:pt x="198545" y="1451686"/>
                  </a:lnTo>
                  <a:lnTo>
                    <a:pt x="202028" y="1436983"/>
                  </a:lnTo>
                  <a:lnTo>
                    <a:pt x="205511" y="1451191"/>
                  </a:lnTo>
                  <a:lnTo>
                    <a:pt x="208994" y="1436983"/>
                  </a:lnTo>
                  <a:lnTo>
                    <a:pt x="212478" y="1503913"/>
                  </a:lnTo>
                  <a:lnTo>
                    <a:pt x="215961" y="1490033"/>
                  </a:lnTo>
                  <a:lnTo>
                    <a:pt x="219444" y="1476407"/>
                  </a:lnTo>
                  <a:lnTo>
                    <a:pt x="222927" y="1463027"/>
                  </a:lnTo>
                  <a:lnTo>
                    <a:pt x="226411" y="1499921"/>
                  </a:lnTo>
                  <a:lnTo>
                    <a:pt x="229894" y="1486896"/>
                  </a:lnTo>
                  <a:lnTo>
                    <a:pt x="233377" y="1498099"/>
                  </a:lnTo>
                  <a:lnTo>
                    <a:pt x="236860" y="1508852"/>
                  </a:lnTo>
                  <a:lnTo>
                    <a:pt x="240344" y="1496379"/>
                  </a:lnTo>
                  <a:lnTo>
                    <a:pt x="243827" y="1484110"/>
                  </a:lnTo>
                  <a:lnTo>
                    <a:pt x="247310" y="1516958"/>
                  </a:lnTo>
                  <a:lnTo>
                    <a:pt x="250793" y="1526668"/>
                  </a:lnTo>
                  <a:lnTo>
                    <a:pt x="254277" y="1514850"/>
                  </a:lnTo>
                  <a:lnTo>
                    <a:pt x="257760" y="1503213"/>
                  </a:lnTo>
                  <a:lnTo>
                    <a:pt x="261243" y="1491754"/>
                  </a:lnTo>
                  <a:lnTo>
                    <a:pt x="264726" y="1562121"/>
                  </a:lnTo>
                  <a:lnTo>
                    <a:pt x="268210" y="1550866"/>
                  </a:lnTo>
                  <a:lnTo>
                    <a:pt x="271693" y="1559104"/>
                  </a:lnTo>
                  <a:lnTo>
                    <a:pt x="275176" y="1585624"/>
                  </a:lnTo>
                  <a:lnTo>
                    <a:pt x="278659" y="1574765"/>
                  </a:lnTo>
                  <a:lnTo>
                    <a:pt x="282143" y="1600036"/>
                  </a:lnTo>
                  <a:lnTo>
                    <a:pt x="285626" y="1624054"/>
                  </a:lnTo>
                  <a:lnTo>
                    <a:pt x="289109" y="1630381"/>
                  </a:lnTo>
                  <a:lnTo>
                    <a:pt x="292592" y="1619998"/>
                  </a:lnTo>
                  <a:lnTo>
                    <a:pt x="296075" y="1609747"/>
                  </a:lnTo>
                  <a:lnTo>
                    <a:pt x="299559" y="1599625"/>
                  </a:lnTo>
                  <a:lnTo>
                    <a:pt x="303042" y="1589630"/>
                  </a:lnTo>
                  <a:lnTo>
                    <a:pt x="306525" y="1606859"/>
                  </a:lnTo>
                  <a:lnTo>
                    <a:pt x="310008" y="1618499"/>
                  </a:lnTo>
                  <a:lnTo>
                    <a:pt x="313492" y="1608822"/>
                  </a:lnTo>
                  <a:lnTo>
                    <a:pt x="316975" y="1599260"/>
                  </a:lnTo>
                  <a:lnTo>
                    <a:pt x="320458" y="1589810"/>
                  </a:lnTo>
                  <a:lnTo>
                    <a:pt x="323941" y="1596041"/>
                  </a:lnTo>
                  <a:lnTo>
                    <a:pt x="327425" y="1586797"/>
                  </a:lnTo>
                  <a:lnTo>
                    <a:pt x="330908" y="1622801"/>
                  </a:lnTo>
                  <a:lnTo>
                    <a:pt x="334391" y="1613728"/>
                  </a:lnTo>
                  <a:lnTo>
                    <a:pt x="337874" y="1604756"/>
                  </a:lnTo>
                  <a:lnTo>
                    <a:pt x="341358" y="1595884"/>
                  </a:lnTo>
                  <a:lnTo>
                    <a:pt x="344841" y="1587109"/>
                  </a:lnTo>
                  <a:lnTo>
                    <a:pt x="348324" y="1578429"/>
                  </a:lnTo>
                  <a:lnTo>
                    <a:pt x="351807" y="1569845"/>
                  </a:lnTo>
                  <a:lnTo>
                    <a:pt x="355291" y="1561353"/>
                  </a:lnTo>
                  <a:lnTo>
                    <a:pt x="358774" y="1567429"/>
                  </a:lnTo>
                  <a:lnTo>
                    <a:pt x="362257" y="1628294"/>
                  </a:lnTo>
                  <a:lnTo>
                    <a:pt x="365740" y="1619998"/>
                  </a:lnTo>
                  <a:lnTo>
                    <a:pt x="369224" y="1611787"/>
                  </a:lnTo>
                  <a:lnTo>
                    <a:pt x="372707" y="1603659"/>
                  </a:lnTo>
                  <a:lnTo>
                    <a:pt x="376190" y="1595612"/>
                  </a:lnTo>
                  <a:lnTo>
                    <a:pt x="379673" y="1639365"/>
                  </a:lnTo>
                  <a:lnTo>
                    <a:pt x="383157" y="1643927"/>
                  </a:lnTo>
                  <a:lnTo>
                    <a:pt x="386640" y="1660534"/>
                  </a:lnTo>
                  <a:lnTo>
                    <a:pt x="390123" y="1652742"/>
                  </a:lnTo>
                  <a:lnTo>
                    <a:pt x="393606" y="1645024"/>
                  </a:lnTo>
                  <a:lnTo>
                    <a:pt x="397090" y="1637377"/>
                  </a:lnTo>
                  <a:lnTo>
                    <a:pt x="400573" y="1629801"/>
                  </a:lnTo>
                  <a:lnTo>
                    <a:pt x="404056" y="1622294"/>
                  </a:lnTo>
                  <a:lnTo>
                    <a:pt x="407539" y="1626810"/>
                  </a:lnTo>
                  <a:lnTo>
                    <a:pt x="411023" y="1619433"/>
                  </a:lnTo>
                  <a:lnTo>
                    <a:pt x="414506" y="1612123"/>
                  </a:lnTo>
                  <a:lnTo>
                    <a:pt x="417989" y="1604878"/>
                  </a:lnTo>
                  <a:lnTo>
                    <a:pt x="421472" y="1621100"/>
                  </a:lnTo>
                  <a:lnTo>
                    <a:pt x="424956" y="1613969"/>
                  </a:lnTo>
                  <a:lnTo>
                    <a:pt x="428439" y="1606900"/>
                  </a:lnTo>
                  <a:lnTo>
                    <a:pt x="431922" y="1622682"/>
                  </a:lnTo>
                  <a:lnTo>
                    <a:pt x="435405" y="1615722"/>
                  </a:lnTo>
                  <a:lnTo>
                    <a:pt x="435405" y="1626905"/>
                  </a:lnTo>
                  <a:lnTo>
                    <a:pt x="435405" y="1637955"/>
                  </a:lnTo>
                  <a:lnTo>
                    <a:pt x="435405" y="1648874"/>
                  </a:lnTo>
                  <a:lnTo>
                    <a:pt x="438889" y="1641956"/>
                  </a:lnTo>
                  <a:lnTo>
                    <a:pt x="442372" y="1667067"/>
                  </a:lnTo>
                  <a:lnTo>
                    <a:pt x="445855" y="1660251"/>
                  </a:lnTo>
                  <a:lnTo>
                    <a:pt x="449338" y="1653490"/>
                  </a:lnTo>
                  <a:lnTo>
                    <a:pt x="452822" y="1646784"/>
                  </a:lnTo>
                  <a:lnTo>
                    <a:pt x="456305" y="1650529"/>
                  </a:lnTo>
                  <a:lnTo>
                    <a:pt x="459788" y="1643927"/>
                  </a:lnTo>
                  <a:lnTo>
                    <a:pt x="463271" y="1647649"/>
                  </a:lnTo>
                  <a:lnTo>
                    <a:pt x="466755" y="1747010"/>
                  </a:lnTo>
                  <a:lnTo>
                    <a:pt x="470238" y="1740535"/>
                  </a:lnTo>
                  <a:lnTo>
                    <a:pt x="473721" y="1734109"/>
                  </a:lnTo>
                  <a:lnTo>
                    <a:pt x="477204" y="1727729"/>
                  </a:lnTo>
                  <a:lnTo>
                    <a:pt x="480688" y="1721397"/>
                  </a:lnTo>
                  <a:lnTo>
                    <a:pt x="484171" y="1715110"/>
                  </a:lnTo>
                  <a:lnTo>
                    <a:pt x="487654" y="1726822"/>
                  </a:lnTo>
                  <a:lnTo>
                    <a:pt x="491137" y="1720624"/>
                  </a:lnTo>
                  <a:lnTo>
                    <a:pt x="494621" y="1714471"/>
                  </a:lnTo>
                  <a:lnTo>
                    <a:pt x="498104" y="1708362"/>
                  </a:lnTo>
                  <a:lnTo>
                    <a:pt x="501587" y="1711134"/>
                  </a:lnTo>
                  <a:lnTo>
                    <a:pt x="505070" y="1722522"/>
                  </a:lnTo>
                  <a:lnTo>
                    <a:pt x="508554" y="1716538"/>
                  </a:lnTo>
                  <a:lnTo>
                    <a:pt x="512037" y="1727667"/>
                  </a:lnTo>
                  <a:lnTo>
                    <a:pt x="515520" y="1721764"/>
                  </a:lnTo>
                  <a:lnTo>
                    <a:pt x="519003" y="1740900"/>
                  </a:lnTo>
                  <a:lnTo>
                    <a:pt x="522487" y="1735076"/>
                  </a:lnTo>
                  <a:lnTo>
                    <a:pt x="525970" y="1733485"/>
                  </a:lnTo>
                  <a:lnTo>
                    <a:pt x="529453" y="1731718"/>
                  </a:lnTo>
                  <a:lnTo>
                    <a:pt x="532936" y="1726008"/>
                  </a:lnTo>
                  <a:lnTo>
                    <a:pt x="536420" y="1752295"/>
                  </a:lnTo>
                  <a:lnTo>
                    <a:pt x="539903" y="1746658"/>
                  </a:lnTo>
                  <a:lnTo>
                    <a:pt x="543386" y="1741058"/>
                  </a:lnTo>
                  <a:lnTo>
                    <a:pt x="546869" y="1735494"/>
                  </a:lnTo>
                  <a:lnTo>
                    <a:pt x="550353" y="1729965"/>
                  </a:lnTo>
                  <a:lnTo>
                    <a:pt x="553836" y="1724471"/>
                  </a:lnTo>
                  <a:lnTo>
                    <a:pt x="557319" y="1719013"/>
                  </a:lnTo>
                  <a:lnTo>
                    <a:pt x="560802" y="1713588"/>
                  </a:lnTo>
                  <a:lnTo>
                    <a:pt x="564286" y="1708198"/>
                  </a:lnTo>
                  <a:lnTo>
                    <a:pt x="567769" y="1702841"/>
                  </a:lnTo>
                  <a:lnTo>
                    <a:pt x="571252" y="1697518"/>
                  </a:lnTo>
                  <a:lnTo>
                    <a:pt x="574735" y="1715440"/>
                  </a:lnTo>
                  <a:lnTo>
                    <a:pt x="578218" y="1717783"/>
                  </a:lnTo>
                  <a:lnTo>
                    <a:pt x="581702" y="1712554"/>
                  </a:lnTo>
                  <a:lnTo>
                    <a:pt x="585185" y="1751641"/>
                  </a:lnTo>
                  <a:lnTo>
                    <a:pt x="588668" y="1746473"/>
                  </a:lnTo>
                  <a:lnTo>
                    <a:pt x="592151" y="1748502"/>
                  </a:lnTo>
                  <a:lnTo>
                    <a:pt x="595635" y="1743395"/>
                  </a:lnTo>
                  <a:lnTo>
                    <a:pt x="599118" y="1745426"/>
                  </a:lnTo>
                  <a:lnTo>
                    <a:pt x="602601" y="1740378"/>
                  </a:lnTo>
                  <a:lnTo>
                    <a:pt x="606084" y="1735359"/>
                  </a:lnTo>
                  <a:lnTo>
                    <a:pt x="609568" y="1741623"/>
                  </a:lnTo>
                  <a:lnTo>
                    <a:pt x="613051" y="1739452"/>
                  </a:lnTo>
                  <a:lnTo>
                    <a:pt x="616534" y="1748506"/>
                  </a:lnTo>
                  <a:lnTo>
                    <a:pt x="620017" y="1748467"/>
                  </a:lnTo>
                  <a:lnTo>
                    <a:pt x="623501" y="1745386"/>
                  </a:lnTo>
                  <a:lnTo>
                    <a:pt x="626984" y="1740535"/>
                  </a:lnTo>
                  <a:lnTo>
                    <a:pt x="630467" y="1735711"/>
                  </a:lnTo>
                  <a:lnTo>
                    <a:pt x="633950" y="1730913"/>
                  </a:lnTo>
                  <a:lnTo>
                    <a:pt x="637434" y="1726142"/>
                  </a:lnTo>
                  <a:lnTo>
                    <a:pt x="640917" y="1728173"/>
                  </a:lnTo>
                  <a:lnTo>
                    <a:pt x="644400" y="1723453"/>
                  </a:lnTo>
                  <a:lnTo>
                    <a:pt x="647883" y="1725483"/>
                  </a:lnTo>
                  <a:lnTo>
                    <a:pt x="651367" y="1720814"/>
                  </a:lnTo>
                  <a:lnTo>
                    <a:pt x="654850" y="1716171"/>
                  </a:lnTo>
                  <a:lnTo>
                    <a:pt x="658333" y="1718224"/>
                  </a:lnTo>
                  <a:lnTo>
                    <a:pt x="661816" y="1720250"/>
                  </a:lnTo>
                  <a:lnTo>
                    <a:pt x="665300" y="1715680"/>
                  </a:lnTo>
                  <a:lnTo>
                    <a:pt x="668783" y="1743506"/>
                  </a:lnTo>
                  <a:lnTo>
                    <a:pt x="672266" y="1745316"/>
                  </a:lnTo>
                  <a:lnTo>
                    <a:pt x="675749" y="1753345"/>
                  </a:lnTo>
                  <a:lnTo>
                    <a:pt x="679233" y="1748868"/>
                  </a:lnTo>
                  <a:lnTo>
                    <a:pt x="682716" y="1750612"/>
                  </a:lnTo>
                  <a:lnTo>
                    <a:pt x="686199" y="1746180"/>
                  </a:lnTo>
                  <a:lnTo>
                    <a:pt x="689682" y="1741771"/>
                  </a:lnTo>
                  <a:lnTo>
                    <a:pt x="693166" y="1767727"/>
                  </a:lnTo>
                  <a:lnTo>
                    <a:pt x="696649" y="1769306"/>
                  </a:lnTo>
                  <a:lnTo>
                    <a:pt x="700132" y="1764964"/>
                  </a:lnTo>
                  <a:lnTo>
                    <a:pt x="703615" y="1760643"/>
                  </a:lnTo>
                  <a:lnTo>
                    <a:pt x="707099" y="1773932"/>
                  </a:lnTo>
                  <a:lnTo>
                    <a:pt x="710582" y="1781184"/>
                  </a:lnTo>
                  <a:lnTo>
                    <a:pt x="714065" y="1776928"/>
                  </a:lnTo>
                  <a:lnTo>
                    <a:pt x="717548" y="1815530"/>
                  </a:lnTo>
                  <a:lnTo>
                    <a:pt x="721032" y="1823901"/>
                  </a:lnTo>
                  <a:lnTo>
                    <a:pt x="724515" y="1830882"/>
                  </a:lnTo>
                  <a:lnTo>
                    <a:pt x="727998" y="1830477"/>
                  </a:lnTo>
                  <a:lnTo>
                    <a:pt x="731481" y="1830075"/>
                  </a:lnTo>
                  <a:lnTo>
                    <a:pt x="734965" y="1838864"/>
                  </a:lnTo>
                  <a:lnTo>
                    <a:pt x="738448" y="1834759"/>
                  </a:lnTo>
                  <a:lnTo>
                    <a:pt x="741931" y="1830672"/>
                  </a:lnTo>
                  <a:lnTo>
                    <a:pt x="745414" y="1826604"/>
                  </a:lnTo>
                  <a:lnTo>
                    <a:pt x="748898" y="1827709"/>
                  </a:lnTo>
                  <a:lnTo>
                    <a:pt x="752381" y="1823678"/>
                  </a:lnTo>
                  <a:lnTo>
                    <a:pt x="755864" y="1829886"/>
                  </a:lnTo>
                  <a:lnTo>
                    <a:pt x="759347" y="1845968"/>
                  </a:lnTo>
                  <a:lnTo>
                    <a:pt x="762831" y="1841996"/>
                  </a:lnTo>
                  <a:lnTo>
                    <a:pt x="766314" y="1838041"/>
                  </a:lnTo>
                  <a:lnTo>
                    <a:pt x="769797" y="1834104"/>
                  </a:lnTo>
                  <a:lnTo>
                    <a:pt x="773280" y="1830183"/>
                  </a:lnTo>
                  <a:lnTo>
                    <a:pt x="776764" y="1826279"/>
                  </a:lnTo>
                  <a:lnTo>
                    <a:pt x="780247" y="1832263"/>
                  </a:lnTo>
                  <a:lnTo>
                    <a:pt x="783730" y="1833287"/>
                  </a:lnTo>
                  <a:lnTo>
                    <a:pt x="787213" y="1829436"/>
                  </a:lnTo>
                  <a:lnTo>
                    <a:pt x="790697" y="1825601"/>
                  </a:lnTo>
                  <a:lnTo>
                    <a:pt x="794180" y="1826649"/>
                  </a:lnTo>
                  <a:lnTo>
                    <a:pt x="797663" y="1823080"/>
                  </a:lnTo>
                  <a:lnTo>
                    <a:pt x="801146" y="1822742"/>
                  </a:lnTo>
                  <a:lnTo>
                    <a:pt x="804630" y="1820131"/>
                  </a:lnTo>
                  <a:lnTo>
                    <a:pt x="808113" y="1816377"/>
                  </a:lnTo>
                  <a:lnTo>
                    <a:pt x="811596" y="1812638"/>
                  </a:lnTo>
                  <a:lnTo>
                    <a:pt x="815079" y="1808915"/>
                  </a:lnTo>
                  <a:lnTo>
                    <a:pt x="818563" y="1806751"/>
                  </a:lnTo>
                  <a:lnTo>
                    <a:pt x="822046" y="1806485"/>
                  </a:lnTo>
                  <a:lnTo>
                    <a:pt x="825529" y="1806222"/>
                  </a:lnTo>
                  <a:lnTo>
                    <a:pt x="829012" y="1803784"/>
                  </a:lnTo>
                  <a:lnTo>
                    <a:pt x="832496" y="1800137"/>
                  </a:lnTo>
                  <a:lnTo>
                    <a:pt x="835979" y="1796505"/>
                  </a:lnTo>
                  <a:lnTo>
                    <a:pt x="839462" y="1792888"/>
                  </a:lnTo>
                  <a:lnTo>
                    <a:pt x="842945" y="1803508"/>
                  </a:lnTo>
                  <a:lnTo>
                    <a:pt x="846429" y="1799921"/>
                  </a:lnTo>
                  <a:lnTo>
                    <a:pt x="849912" y="1796349"/>
                  </a:lnTo>
                  <a:lnTo>
                    <a:pt x="853395" y="1792790"/>
                  </a:lnTo>
                  <a:lnTo>
                    <a:pt x="856878" y="1789246"/>
                  </a:lnTo>
                  <a:lnTo>
                    <a:pt x="860361" y="1785716"/>
                  </a:lnTo>
                  <a:lnTo>
                    <a:pt x="863845" y="1789582"/>
                  </a:lnTo>
                  <a:lnTo>
                    <a:pt x="867328" y="1788055"/>
                  </a:lnTo>
                  <a:lnTo>
                    <a:pt x="870811" y="1784567"/>
                  </a:lnTo>
                  <a:lnTo>
                    <a:pt x="874294" y="1781093"/>
                  </a:lnTo>
                  <a:lnTo>
                    <a:pt x="877778" y="1777632"/>
                  </a:lnTo>
                  <a:lnTo>
                    <a:pt x="881261" y="1774184"/>
                  </a:lnTo>
                  <a:lnTo>
                    <a:pt x="884744" y="1770750"/>
                  </a:lnTo>
                  <a:lnTo>
                    <a:pt x="888227" y="1767330"/>
                  </a:lnTo>
                  <a:lnTo>
                    <a:pt x="891711" y="1763922"/>
                  </a:lnTo>
                  <a:lnTo>
                    <a:pt x="895194" y="1760527"/>
                  </a:lnTo>
                  <a:lnTo>
                    <a:pt x="898677" y="1789137"/>
                  </a:lnTo>
                  <a:lnTo>
                    <a:pt x="902160" y="1803526"/>
                  </a:lnTo>
                  <a:lnTo>
                    <a:pt x="905644" y="1800174"/>
                  </a:lnTo>
                  <a:lnTo>
                    <a:pt x="909127" y="1796835"/>
                  </a:lnTo>
                  <a:lnTo>
                    <a:pt x="912610" y="1802251"/>
                  </a:lnTo>
                  <a:lnTo>
                    <a:pt x="916093" y="1798937"/>
                  </a:lnTo>
                  <a:lnTo>
                    <a:pt x="919577" y="1795636"/>
                  </a:lnTo>
                  <a:lnTo>
                    <a:pt x="923060" y="1792346"/>
                  </a:lnTo>
                  <a:lnTo>
                    <a:pt x="926543" y="1802022"/>
                  </a:lnTo>
                  <a:lnTo>
                    <a:pt x="930026" y="1815726"/>
                  </a:lnTo>
                  <a:lnTo>
                    <a:pt x="933510" y="1812476"/>
                  </a:lnTo>
                  <a:lnTo>
                    <a:pt x="936993" y="1821745"/>
                  </a:lnTo>
                  <a:lnTo>
                    <a:pt x="940476" y="1819513"/>
                  </a:lnTo>
                  <a:lnTo>
                    <a:pt x="943959" y="1819239"/>
                  </a:lnTo>
                  <a:lnTo>
                    <a:pt x="947443" y="1816235"/>
                  </a:lnTo>
                  <a:lnTo>
                    <a:pt x="950926" y="1813045"/>
                  </a:lnTo>
                  <a:lnTo>
                    <a:pt x="954409" y="1810229"/>
                  </a:lnTo>
                  <a:lnTo>
                    <a:pt x="957892" y="1809989"/>
                  </a:lnTo>
                  <a:lnTo>
                    <a:pt x="961376" y="1807654"/>
                  </a:lnTo>
                  <a:lnTo>
                    <a:pt x="964859" y="1812673"/>
                  </a:lnTo>
                  <a:lnTo>
                    <a:pt x="968342" y="1809540"/>
                  </a:lnTo>
                  <a:lnTo>
                    <a:pt x="971825" y="1806418"/>
                  </a:lnTo>
                  <a:lnTo>
                    <a:pt x="975309" y="1820841"/>
                  </a:lnTo>
                  <a:lnTo>
                    <a:pt x="978792" y="1824245"/>
                  </a:lnTo>
                  <a:lnTo>
                    <a:pt x="982275" y="1821158"/>
                  </a:lnTo>
                  <a:lnTo>
                    <a:pt x="985758" y="1818082"/>
                  </a:lnTo>
                  <a:lnTo>
                    <a:pt x="989242" y="1815016"/>
                  </a:lnTo>
                  <a:lnTo>
                    <a:pt x="992725" y="1811960"/>
                  </a:lnTo>
                  <a:lnTo>
                    <a:pt x="996208" y="1816782"/>
                  </a:lnTo>
                  <a:lnTo>
                    <a:pt x="999691" y="1821543"/>
                  </a:lnTo>
                  <a:lnTo>
                    <a:pt x="1003175" y="1818520"/>
                  </a:lnTo>
                  <a:lnTo>
                    <a:pt x="1006658" y="1815508"/>
                  </a:lnTo>
                  <a:lnTo>
                    <a:pt x="1010141" y="1816377"/>
                  </a:lnTo>
                  <a:lnTo>
                    <a:pt x="1013624" y="1817239"/>
                  </a:lnTo>
                  <a:lnTo>
                    <a:pt x="1017108" y="1814258"/>
                  </a:lnTo>
                  <a:lnTo>
                    <a:pt x="1020591" y="1811285"/>
                  </a:lnTo>
                  <a:lnTo>
                    <a:pt x="1024074" y="1808323"/>
                  </a:lnTo>
                  <a:lnTo>
                    <a:pt x="1027557" y="1809209"/>
                  </a:lnTo>
                  <a:lnTo>
                    <a:pt x="1031041" y="1806267"/>
                  </a:lnTo>
                  <a:lnTo>
                    <a:pt x="1034524" y="1810961"/>
                  </a:lnTo>
                  <a:lnTo>
                    <a:pt x="1038007" y="1808039"/>
                  </a:lnTo>
                  <a:lnTo>
                    <a:pt x="1041490" y="1805126"/>
                  </a:lnTo>
                  <a:lnTo>
                    <a:pt x="1044974" y="1817278"/>
                  </a:lnTo>
                  <a:lnTo>
                    <a:pt x="1048457" y="1814385"/>
                  </a:lnTo>
                  <a:lnTo>
                    <a:pt x="1051940" y="1818931"/>
                  </a:lnTo>
                  <a:lnTo>
                    <a:pt x="1055423" y="1816058"/>
                  </a:lnTo>
                  <a:lnTo>
                    <a:pt x="1058907" y="1820560"/>
                  </a:lnTo>
                  <a:lnTo>
                    <a:pt x="1062390" y="1825008"/>
                  </a:lnTo>
                  <a:lnTo>
                    <a:pt x="1065873" y="1822164"/>
                  </a:lnTo>
                  <a:lnTo>
                    <a:pt x="1069356" y="1819329"/>
                  </a:lnTo>
                  <a:lnTo>
                    <a:pt x="1072840" y="1823744"/>
                  </a:lnTo>
                  <a:lnTo>
                    <a:pt x="1076323" y="1820928"/>
                  </a:lnTo>
                  <a:lnTo>
                    <a:pt x="1079806" y="1818120"/>
                  </a:lnTo>
                  <a:lnTo>
                    <a:pt x="1083289" y="1822503"/>
                  </a:lnTo>
                  <a:lnTo>
                    <a:pt x="1086773" y="1819713"/>
                  </a:lnTo>
                  <a:lnTo>
                    <a:pt x="1090256" y="1816932"/>
                  </a:lnTo>
                  <a:lnTo>
                    <a:pt x="1093739" y="1814160"/>
                  </a:lnTo>
                  <a:lnTo>
                    <a:pt x="1097222" y="1823049"/>
                  </a:lnTo>
                  <a:lnTo>
                    <a:pt x="1100706" y="1822803"/>
                  </a:lnTo>
                  <a:lnTo>
                    <a:pt x="1104189" y="1823597"/>
                  </a:lnTo>
                  <a:lnTo>
                    <a:pt x="1107672" y="1820860"/>
                  </a:lnTo>
                  <a:lnTo>
                    <a:pt x="1111155" y="1825111"/>
                  </a:lnTo>
                  <a:lnTo>
                    <a:pt x="1114639" y="1822391"/>
                  </a:lnTo>
                  <a:lnTo>
                    <a:pt x="1118122" y="1830044"/>
                  </a:lnTo>
                  <a:lnTo>
                    <a:pt x="1121605" y="1834181"/>
                  </a:lnTo>
                  <a:lnTo>
                    <a:pt x="1125088" y="1831488"/>
                  </a:lnTo>
                  <a:lnTo>
                    <a:pt x="1128572" y="1832203"/>
                  </a:lnTo>
                  <a:lnTo>
                    <a:pt x="1132055" y="1832912"/>
                  </a:lnTo>
                  <a:lnTo>
                    <a:pt x="1135538" y="1830244"/>
                  </a:lnTo>
                  <a:lnTo>
                    <a:pt x="1139021" y="1827583"/>
                  </a:lnTo>
                  <a:lnTo>
                    <a:pt x="1142505" y="1824931"/>
                  </a:lnTo>
                  <a:lnTo>
                    <a:pt x="1145988" y="1826495"/>
                  </a:lnTo>
                  <a:lnTo>
                    <a:pt x="1149471" y="1826250"/>
                  </a:lnTo>
                  <a:lnTo>
                    <a:pt x="1152954" y="1823755"/>
                  </a:lnTo>
                  <a:lnTo>
                    <a:pt x="1156437" y="1821778"/>
                  </a:lnTo>
                  <a:lnTo>
                    <a:pt x="1159921" y="1820357"/>
                  </a:lnTo>
                  <a:lnTo>
                    <a:pt x="1163404" y="1818943"/>
                  </a:lnTo>
                  <a:lnTo>
                    <a:pt x="1166887" y="1820002"/>
                  </a:lnTo>
                  <a:lnTo>
                    <a:pt x="1170370" y="1824045"/>
                  </a:lnTo>
                  <a:lnTo>
                    <a:pt x="1173854" y="1821463"/>
                  </a:lnTo>
                  <a:lnTo>
                    <a:pt x="1177337" y="1822186"/>
                  </a:lnTo>
                  <a:lnTo>
                    <a:pt x="1180820" y="1819618"/>
                  </a:lnTo>
                  <a:lnTo>
                    <a:pt x="1184303" y="1826877"/>
                  </a:lnTo>
                  <a:lnTo>
                    <a:pt x="1187787" y="1824326"/>
                  </a:lnTo>
                  <a:lnTo>
                    <a:pt x="1191270" y="1825030"/>
                  </a:lnTo>
                  <a:lnTo>
                    <a:pt x="1194753" y="1822493"/>
                  </a:lnTo>
                  <a:lnTo>
                    <a:pt x="1198236" y="1819963"/>
                  </a:lnTo>
                  <a:lnTo>
                    <a:pt x="1201720" y="1823901"/>
                  </a:lnTo>
                  <a:lnTo>
                    <a:pt x="1205203" y="1821386"/>
                  </a:lnTo>
                  <a:lnTo>
                    <a:pt x="1208686" y="1841109"/>
                  </a:lnTo>
                  <a:lnTo>
                    <a:pt x="1212169" y="1838611"/>
                  </a:lnTo>
                  <a:lnTo>
                    <a:pt x="1215653" y="1839249"/>
                  </a:lnTo>
                  <a:lnTo>
                    <a:pt x="1219136" y="1842987"/>
                  </a:lnTo>
                  <a:lnTo>
                    <a:pt x="1222619" y="1840511"/>
                  </a:lnTo>
                  <a:lnTo>
                    <a:pt x="1226102" y="1838041"/>
                  </a:lnTo>
                  <a:lnTo>
                    <a:pt x="1229586" y="1838674"/>
                  </a:lnTo>
                  <a:lnTo>
                    <a:pt x="1233069" y="1836218"/>
                  </a:lnTo>
                  <a:lnTo>
                    <a:pt x="1236552" y="1833768"/>
                  </a:lnTo>
                  <a:lnTo>
                    <a:pt x="1240035" y="1837484"/>
                  </a:lnTo>
                  <a:lnTo>
                    <a:pt x="1243519" y="1838111"/>
                  </a:lnTo>
                  <a:lnTo>
                    <a:pt x="1247002" y="1835682"/>
                  </a:lnTo>
                  <a:lnTo>
                    <a:pt x="1250485" y="1833260"/>
                  </a:lnTo>
                  <a:lnTo>
                    <a:pt x="1253968" y="1842987"/>
                  </a:lnTo>
                  <a:lnTo>
                    <a:pt x="1257452" y="1840580"/>
                  </a:lnTo>
                  <a:lnTo>
                    <a:pt x="1260935" y="1838178"/>
                  </a:lnTo>
                  <a:lnTo>
                    <a:pt x="1264418" y="1838793"/>
                  </a:lnTo>
                  <a:lnTo>
                    <a:pt x="1267901" y="1839403"/>
                  </a:lnTo>
                  <a:lnTo>
                    <a:pt x="1271385" y="1837021"/>
                  </a:lnTo>
                  <a:lnTo>
                    <a:pt x="1274868" y="1840613"/>
                  </a:lnTo>
                  <a:lnTo>
                    <a:pt x="1278351" y="1839147"/>
                  </a:lnTo>
                  <a:lnTo>
                    <a:pt x="1281834" y="1844754"/>
                  </a:lnTo>
                  <a:lnTo>
                    <a:pt x="1285318" y="1842399"/>
                  </a:lnTo>
                  <a:lnTo>
                    <a:pt x="1288801" y="1845914"/>
                  </a:lnTo>
                  <a:lnTo>
                    <a:pt x="1292284" y="1855177"/>
                  </a:lnTo>
                  <a:lnTo>
                    <a:pt x="1295767" y="1852843"/>
                  </a:lnTo>
                  <a:lnTo>
                    <a:pt x="1299251" y="1850514"/>
                  </a:lnTo>
                  <a:lnTo>
                    <a:pt x="1302734" y="1853936"/>
                  </a:lnTo>
                  <a:lnTo>
                    <a:pt x="1306217" y="1851620"/>
                  </a:lnTo>
                  <a:lnTo>
                    <a:pt x="1306217" y="1854478"/>
                  </a:lnTo>
                  <a:lnTo>
                    <a:pt x="1306217" y="1857325"/>
                  </a:lnTo>
                  <a:lnTo>
                    <a:pt x="1309700" y="1855016"/>
                  </a:lnTo>
                  <a:lnTo>
                    <a:pt x="1313184" y="1855551"/>
                  </a:lnTo>
                  <a:lnTo>
                    <a:pt x="1316667" y="1853254"/>
                  </a:lnTo>
                  <a:lnTo>
                    <a:pt x="1320150" y="1850963"/>
                  </a:lnTo>
                  <a:lnTo>
                    <a:pt x="1323633" y="1848677"/>
                  </a:lnTo>
                  <a:lnTo>
                    <a:pt x="1327117" y="1849228"/>
                  </a:lnTo>
                  <a:lnTo>
                    <a:pt x="1330600" y="1846954"/>
                  </a:lnTo>
                  <a:lnTo>
                    <a:pt x="1334083" y="1844685"/>
                  </a:lnTo>
                  <a:lnTo>
                    <a:pt x="1337566" y="1856436"/>
                  </a:lnTo>
                  <a:lnTo>
                    <a:pt x="1341050" y="1856956"/>
                  </a:lnTo>
                  <a:lnTo>
                    <a:pt x="1344533" y="1854707"/>
                  </a:lnTo>
                  <a:lnTo>
                    <a:pt x="1348016" y="1857986"/>
                  </a:lnTo>
                  <a:lnTo>
                    <a:pt x="1351499" y="1858497"/>
                  </a:lnTo>
                  <a:lnTo>
                    <a:pt x="1354983" y="1856265"/>
                  </a:lnTo>
                  <a:lnTo>
                    <a:pt x="1358466" y="1859509"/>
                  </a:lnTo>
                  <a:lnTo>
                    <a:pt x="1361949" y="1857289"/>
                  </a:lnTo>
                  <a:lnTo>
                    <a:pt x="1365432" y="1855074"/>
                  </a:lnTo>
                  <a:lnTo>
                    <a:pt x="1368916" y="1852865"/>
                  </a:lnTo>
                  <a:lnTo>
                    <a:pt x="1372399" y="1856098"/>
                  </a:lnTo>
                  <a:lnTo>
                    <a:pt x="1375882" y="1853900"/>
                  </a:lnTo>
                  <a:lnTo>
                    <a:pt x="1379365" y="1851707"/>
                  </a:lnTo>
                  <a:lnTo>
                    <a:pt x="1382849" y="1852226"/>
                  </a:lnTo>
                  <a:lnTo>
                    <a:pt x="1386332" y="1852741"/>
                  </a:lnTo>
                  <a:lnTo>
                    <a:pt x="1389815" y="1850565"/>
                  </a:lnTo>
                  <a:lnTo>
                    <a:pt x="1393298" y="1848394"/>
                  </a:lnTo>
                  <a:lnTo>
                    <a:pt x="1396782" y="1846227"/>
                  </a:lnTo>
                  <a:lnTo>
                    <a:pt x="1400265" y="1844066"/>
                  </a:lnTo>
                  <a:lnTo>
                    <a:pt x="1403748" y="1841910"/>
                  </a:lnTo>
                  <a:lnTo>
                    <a:pt x="1407231" y="1839759"/>
                  </a:lnTo>
                  <a:lnTo>
                    <a:pt x="1410715" y="1837613"/>
                  </a:lnTo>
                  <a:lnTo>
                    <a:pt x="1414198" y="1835471"/>
                  </a:lnTo>
                  <a:lnTo>
                    <a:pt x="1417681" y="1833335"/>
                  </a:lnTo>
                  <a:lnTo>
                    <a:pt x="1421164" y="1831204"/>
                  </a:lnTo>
                  <a:lnTo>
                    <a:pt x="1424648" y="1829078"/>
                  </a:lnTo>
                  <a:lnTo>
                    <a:pt x="1428131" y="1826957"/>
                  </a:lnTo>
                  <a:lnTo>
                    <a:pt x="1431614" y="1830219"/>
                  </a:lnTo>
                  <a:lnTo>
                    <a:pt x="1435097" y="1833453"/>
                  </a:lnTo>
                  <a:lnTo>
                    <a:pt x="1438580" y="1834008"/>
                  </a:lnTo>
                  <a:lnTo>
                    <a:pt x="1442064" y="1831907"/>
                  </a:lnTo>
                  <a:lnTo>
                    <a:pt x="1445547" y="1829812"/>
                  </a:lnTo>
                  <a:lnTo>
                    <a:pt x="1449030" y="1827722"/>
                  </a:lnTo>
                  <a:lnTo>
                    <a:pt x="1452513" y="1825636"/>
                  </a:lnTo>
                  <a:lnTo>
                    <a:pt x="1455997" y="1828852"/>
                  </a:lnTo>
                  <a:lnTo>
                    <a:pt x="1459480" y="1826776"/>
                  </a:lnTo>
                  <a:lnTo>
                    <a:pt x="1462963" y="1829970"/>
                  </a:lnTo>
                  <a:lnTo>
                    <a:pt x="1466446" y="1827905"/>
                  </a:lnTo>
                  <a:lnTo>
                    <a:pt x="1469930" y="1828464"/>
                  </a:lnTo>
                  <a:lnTo>
                    <a:pt x="1473413" y="1826408"/>
                  </a:lnTo>
                  <a:lnTo>
                    <a:pt x="1476896" y="1824356"/>
                  </a:lnTo>
                  <a:lnTo>
                    <a:pt x="1480379" y="1822310"/>
                  </a:lnTo>
                  <a:lnTo>
                    <a:pt x="1483863" y="1822881"/>
                  </a:lnTo>
                  <a:lnTo>
                    <a:pt x="1487346" y="1826046"/>
                  </a:lnTo>
                  <a:lnTo>
                    <a:pt x="1490829" y="1824014"/>
                  </a:lnTo>
                  <a:lnTo>
                    <a:pt x="1494312" y="1824576"/>
                  </a:lnTo>
                  <a:lnTo>
                    <a:pt x="1497796" y="1835384"/>
                  </a:lnTo>
                  <a:lnTo>
                    <a:pt x="1501279" y="1833367"/>
                  </a:lnTo>
                  <a:lnTo>
                    <a:pt x="1504762" y="1843991"/>
                  </a:lnTo>
                  <a:lnTo>
                    <a:pt x="1508245" y="1841985"/>
                  </a:lnTo>
                  <a:lnTo>
                    <a:pt x="1511729" y="1842487"/>
                  </a:lnTo>
                  <a:lnTo>
                    <a:pt x="1515212" y="1840490"/>
                  </a:lnTo>
                  <a:lnTo>
                    <a:pt x="1518695" y="1848443"/>
                  </a:lnTo>
                  <a:lnTo>
                    <a:pt x="1522178" y="1846455"/>
                  </a:lnTo>
                  <a:lnTo>
                    <a:pt x="1525662" y="1844472"/>
                  </a:lnTo>
                  <a:lnTo>
                    <a:pt x="1529145" y="1849877"/>
                  </a:lnTo>
                  <a:lnTo>
                    <a:pt x="1532628" y="1850351"/>
                  </a:lnTo>
                  <a:lnTo>
                    <a:pt x="1536111" y="1848381"/>
                  </a:lnTo>
                  <a:lnTo>
                    <a:pt x="1539595" y="1863348"/>
                  </a:lnTo>
                  <a:lnTo>
                    <a:pt x="1543078" y="1866164"/>
                  </a:lnTo>
                  <a:lnTo>
                    <a:pt x="1546561" y="1866587"/>
                  </a:lnTo>
                  <a:lnTo>
                    <a:pt x="1550044" y="1864638"/>
                  </a:lnTo>
                  <a:lnTo>
                    <a:pt x="1553528" y="1864002"/>
                  </a:lnTo>
                  <a:lnTo>
                    <a:pt x="1557011" y="1867845"/>
                  </a:lnTo>
                  <a:lnTo>
                    <a:pt x="1560494" y="1865909"/>
                  </a:lnTo>
                  <a:lnTo>
                    <a:pt x="1563977" y="1866328"/>
                  </a:lnTo>
                  <a:lnTo>
                    <a:pt x="1567461" y="1869083"/>
                  </a:lnTo>
                  <a:lnTo>
                    <a:pt x="1570944" y="1874135"/>
                  </a:lnTo>
                  <a:lnTo>
                    <a:pt x="1574427" y="1872218"/>
                  </a:lnTo>
                  <a:lnTo>
                    <a:pt x="1577910" y="1872616"/>
                  </a:lnTo>
                  <a:lnTo>
                    <a:pt x="1581394" y="1870707"/>
                  </a:lnTo>
                  <a:lnTo>
                    <a:pt x="1584877" y="1868801"/>
                  </a:lnTo>
                  <a:lnTo>
                    <a:pt x="1588360" y="1866899"/>
                  </a:lnTo>
                  <a:lnTo>
                    <a:pt x="1591843" y="1867309"/>
                  </a:lnTo>
                  <a:lnTo>
                    <a:pt x="1595327" y="1865415"/>
                  </a:lnTo>
                  <a:lnTo>
                    <a:pt x="1598810" y="1863525"/>
                  </a:lnTo>
                  <a:lnTo>
                    <a:pt x="1602293" y="1866236"/>
                  </a:lnTo>
                  <a:lnTo>
                    <a:pt x="1605776" y="1868926"/>
                  </a:lnTo>
                  <a:lnTo>
                    <a:pt x="1609260" y="1867049"/>
                  </a:lnTo>
                  <a:lnTo>
                    <a:pt x="1612743" y="1871210"/>
                  </a:lnTo>
                  <a:lnTo>
                    <a:pt x="1616226" y="1873207"/>
                  </a:lnTo>
                  <a:lnTo>
                    <a:pt x="1619709" y="1872945"/>
                  </a:lnTo>
                  <a:lnTo>
                    <a:pt x="1623193" y="1872685"/>
                  </a:lnTo>
                  <a:lnTo>
                    <a:pt x="1626676" y="1871295"/>
                  </a:lnTo>
                  <a:lnTo>
                    <a:pt x="1630159" y="1869443"/>
                  </a:lnTo>
                  <a:lnTo>
                    <a:pt x="1633642" y="1867594"/>
                  </a:lnTo>
                  <a:lnTo>
                    <a:pt x="1637126" y="1885700"/>
                  </a:lnTo>
                  <a:lnTo>
                    <a:pt x="1640609" y="1886049"/>
                  </a:lnTo>
                  <a:lnTo>
                    <a:pt x="1644092" y="1884214"/>
                  </a:lnTo>
                  <a:lnTo>
                    <a:pt x="1647575" y="1882383"/>
                  </a:lnTo>
                  <a:lnTo>
                    <a:pt x="1651059" y="1881622"/>
                  </a:lnTo>
                  <a:lnTo>
                    <a:pt x="1654542" y="1883091"/>
                  </a:lnTo>
                  <a:lnTo>
                    <a:pt x="1658025" y="1881272"/>
                  </a:lnTo>
                  <a:lnTo>
                    <a:pt x="1661508" y="1895062"/>
                  </a:lnTo>
                  <a:lnTo>
                    <a:pt x="1664992" y="1894854"/>
                  </a:lnTo>
                  <a:lnTo>
                    <a:pt x="1668475" y="1893048"/>
                  </a:lnTo>
                  <a:lnTo>
                    <a:pt x="1671958" y="1891246"/>
                  </a:lnTo>
                  <a:lnTo>
                    <a:pt x="1675441" y="1893694"/>
                  </a:lnTo>
                  <a:lnTo>
                    <a:pt x="1678925" y="1894403"/>
                  </a:lnTo>
                  <a:lnTo>
                    <a:pt x="1682408" y="1894115"/>
                  </a:lnTo>
                  <a:lnTo>
                    <a:pt x="1685891" y="1892547"/>
                  </a:lnTo>
                  <a:lnTo>
                    <a:pt x="1689374" y="1893541"/>
                  </a:lnTo>
                  <a:lnTo>
                    <a:pt x="1692858" y="1895283"/>
                  </a:lnTo>
                  <a:lnTo>
                    <a:pt x="1696341" y="1893507"/>
                  </a:lnTo>
                  <a:lnTo>
                    <a:pt x="1699824" y="1891734"/>
                  </a:lnTo>
                  <a:lnTo>
                    <a:pt x="1703307" y="1892055"/>
                  </a:lnTo>
                  <a:lnTo>
                    <a:pt x="1706791" y="1890289"/>
                  </a:lnTo>
                  <a:lnTo>
                    <a:pt x="1710274" y="1896837"/>
                  </a:lnTo>
                  <a:lnTo>
                    <a:pt x="1713757" y="1897144"/>
                  </a:lnTo>
                  <a:lnTo>
                    <a:pt x="1717240" y="1897449"/>
                  </a:lnTo>
                  <a:lnTo>
                    <a:pt x="1720723" y="1895698"/>
                  </a:lnTo>
                  <a:lnTo>
                    <a:pt x="1724207" y="1900099"/>
                  </a:lnTo>
                  <a:lnTo>
                    <a:pt x="1727690" y="1898356"/>
                  </a:lnTo>
                  <a:lnTo>
                    <a:pt x="1731173" y="1896616"/>
                  </a:lnTo>
                  <a:lnTo>
                    <a:pt x="1734656" y="1894880"/>
                  </a:lnTo>
                  <a:lnTo>
                    <a:pt x="1738140" y="1893146"/>
                  </a:lnTo>
                  <a:lnTo>
                    <a:pt x="1741623" y="1891416"/>
                  </a:lnTo>
                  <a:lnTo>
                    <a:pt x="1745106" y="1889689"/>
                  </a:lnTo>
                  <a:lnTo>
                    <a:pt x="1748589" y="1894074"/>
                  </a:lnTo>
                  <a:lnTo>
                    <a:pt x="1752073" y="1892354"/>
                  </a:lnTo>
                  <a:lnTo>
                    <a:pt x="1755556" y="1890637"/>
                  </a:lnTo>
                  <a:lnTo>
                    <a:pt x="1759039" y="1888924"/>
                  </a:lnTo>
                  <a:lnTo>
                    <a:pt x="1762522" y="1887213"/>
                  </a:lnTo>
                  <a:lnTo>
                    <a:pt x="1766006" y="1885506"/>
                  </a:lnTo>
                  <a:lnTo>
                    <a:pt x="1769489" y="1895892"/>
                  </a:lnTo>
                  <a:lnTo>
                    <a:pt x="1772972" y="1911994"/>
                  </a:lnTo>
                  <a:lnTo>
                    <a:pt x="1776455" y="1912255"/>
                  </a:lnTo>
                  <a:lnTo>
                    <a:pt x="1779939" y="1910565"/>
                  </a:lnTo>
                  <a:lnTo>
                    <a:pt x="1783422" y="1908879"/>
                  </a:lnTo>
                  <a:lnTo>
                    <a:pt x="1786905" y="1907195"/>
                  </a:lnTo>
                  <a:lnTo>
                    <a:pt x="1790388" y="1905515"/>
                  </a:lnTo>
                  <a:lnTo>
                    <a:pt x="1793872" y="1907733"/>
                  </a:lnTo>
                  <a:lnTo>
                    <a:pt x="1797355" y="1915719"/>
                  </a:lnTo>
                  <a:lnTo>
                    <a:pt x="1800838" y="1915968"/>
                  </a:lnTo>
                  <a:lnTo>
                    <a:pt x="1804321" y="1914302"/>
                  </a:lnTo>
                  <a:lnTo>
                    <a:pt x="1807805" y="1914553"/>
                  </a:lnTo>
                  <a:lnTo>
                    <a:pt x="1811288" y="1916708"/>
                  </a:lnTo>
                  <a:lnTo>
                    <a:pt x="1814771" y="1915051"/>
                  </a:lnTo>
                  <a:lnTo>
                    <a:pt x="1818254" y="1915299"/>
                  </a:lnTo>
                  <a:lnTo>
                    <a:pt x="1821738" y="1921210"/>
                  </a:lnTo>
                  <a:lnTo>
                    <a:pt x="1825221" y="1919730"/>
                  </a:lnTo>
                  <a:lnTo>
                    <a:pt x="1828704" y="1919425"/>
                  </a:lnTo>
                  <a:lnTo>
                    <a:pt x="1832187" y="1918161"/>
                  </a:lnTo>
                  <a:lnTo>
                    <a:pt x="1835671" y="1916524"/>
                  </a:lnTo>
                  <a:lnTo>
                    <a:pt x="1839154" y="1914889"/>
                  </a:lnTo>
                  <a:lnTo>
                    <a:pt x="1842637" y="1913258"/>
                  </a:lnTo>
                  <a:lnTo>
                    <a:pt x="1846120" y="1911629"/>
                  </a:lnTo>
                  <a:lnTo>
                    <a:pt x="1849604" y="1917485"/>
                  </a:lnTo>
                  <a:lnTo>
                    <a:pt x="1853087" y="1915863"/>
                  </a:lnTo>
                  <a:lnTo>
                    <a:pt x="1856570" y="1916104"/>
                  </a:lnTo>
                  <a:lnTo>
                    <a:pt x="1860053" y="1914488"/>
                  </a:lnTo>
                  <a:lnTo>
                    <a:pt x="1863537" y="1912875"/>
                  </a:lnTo>
                  <a:lnTo>
                    <a:pt x="1867020" y="1911264"/>
                  </a:lnTo>
                  <a:lnTo>
                    <a:pt x="1870503" y="1913366"/>
                  </a:lnTo>
                  <a:lnTo>
                    <a:pt x="1873986" y="1911762"/>
                  </a:lnTo>
                  <a:lnTo>
                    <a:pt x="1877470" y="1910160"/>
                  </a:lnTo>
                  <a:lnTo>
                    <a:pt x="1880953" y="1910410"/>
                  </a:lnTo>
                  <a:lnTo>
                    <a:pt x="1884436" y="1908814"/>
                  </a:lnTo>
                  <a:lnTo>
                    <a:pt x="1887919" y="1907220"/>
                  </a:lnTo>
                  <a:lnTo>
                    <a:pt x="1891403" y="1914817"/>
                  </a:lnTo>
                  <a:lnTo>
                    <a:pt x="1894886" y="1922312"/>
                  </a:lnTo>
                  <a:lnTo>
                    <a:pt x="1898369" y="1922534"/>
                  </a:lnTo>
                  <a:lnTo>
                    <a:pt x="1901852" y="1920955"/>
                  </a:lnTo>
                  <a:lnTo>
                    <a:pt x="1905336" y="1921179"/>
                  </a:lnTo>
                  <a:lnTo>
                    <a:pt x="1908819" y="1928862"/>
                  </a:lnTo>
                  <a:lnTo>
                    <a:pt x="1912302" y="1928557"/>
                  </a:lnTo>
                  <a:lnTo>
                    <a:pt x="1915785" y="1927190"/>
                  </a:lnTo>
                  <a:lnTo>
                    <a:pt x="1919269" y="1929168"/>
                  </a:lnTo>
                  <a:lnTo>
                    <a:pt x="1922752" y="1929373"/>
                  </a:lnTo>
                  <a:lnTo>
                    <a:pt x="1926235" y="1927815"/>
                  </a:lnTo>
                  <a:lnTo>
                    <a:pt x="1929718" y="1928022"/>
                  </a:lnTo>
                  <a:lnTo>
                    <a:pt x="1933202" y="1929983"/>
                  </a:lnTo>
                  <a:lnTo>
                    <a:pt x="1936685" y="1928434"/>
                  </a:lnTo>
                  <a:lnTo>
                    <a:pt x="1940168" y="1928638"/>
                  </a:lnTo>
                  <a:lnTo>
                    <a:pt x="1943651" y="1928842"/>
                  </a:lnTo>
                  <a:lnTo>
                    <a:pt x="1947135" y="1934255"/>
                  </a:lnTo>
                  <a:lnTo>
                    <a:pt x="1950618" y="1932717"/>
                  </a:lnTo>
                  <a:lnTo>
                    <a:pt x="1954101" y="1936359"/>
                  </a:lnTo>
                  <a:lnTo>
                    <a:pt x="1957584" y="1934827"/>
                  </a:lnTo>
                  <a:lnTo>
                    <a:pt x="1961068" y="1933298"/>
                  </a:lnTo>
                  <a:lnTo>
                    <a:pt x="1964551" y="1933490"/>
                  </a:lnTo>
                  <a:lnTo>
                    <a:pt x="1968034" y="1937101"/>
                  </a:lnTo>
                  <a:lnTo>
                    <a:pt x="1971517" y="1935580"/>
                  </a:lnTo>
                  <a:lnTo>
                    <a:pt x="1975001" y="1934062"/>
                  </a:lnTo>
                  <a:lnTo>
                    <a:pt x="1978484" y="1935953"/>
                  </a:lnTo>
                  <a:lnTo>
                    <a:pt x="1981967" y="1934440"/>
                  </a:lnTo>
                  <a:lnTo>
                    <a:pt x="1985450" y="1932930"/>
                  </a:lnTo>
                  <a:lnTo>
                    <a:pt x="1988934" y="1931421"/>
                  </a:lnTo>
                  <a:lnTo>
                    <a:pt x="1992417" y="1945074"/>
                  </a:lnTo>
                  <a:lnTo>
                    <a:pt x="1995900" y="1943574"/>
                  </a:lnTo>
                  <a:lnTo>
                    <a:pt x="1999383" y="1945405"/>
                  </a:lnTo>
                  <a:lnTo>
                    <a:pt x="2002867" y="1943910"/>
                  </a:lnTo>
                  <a:lnTo>
                    <a:pt x="2006350" y="1942417"/>
                  </a:lnTo>
                  <a:lnTo>
                    <a:pt x="2009833" y="1940927"/>
                  </a:lnTo>
                  <a:lnTo>
                    <a:pt x="2013316" y="1939438"/>
                  </a:lnTo>
                  <a:lnTo>
                    <a:pt x="2016799" y="1937952"/>
                  </a:lnTo>
                  <a:lnTo>
                    <a:pt x="2020283" y="1936468"/>
                  </a:lnTo>
                  <a:lnTo>
                    <a:pt x="2023766" y="1934987"/>
                  </a:lnTo>
                  <a:lnTo>
                    <a:pt x="2027249" y="1933508"/>
                  </a:lnTo>
                  <a:lnTo>
                    <a:pt x="2030732" y="1932031"/>
                  </a:lnTo>
                  <a:lnTo>
                    <a:pt x="2034216" y="1930556"/>
                  </a:lnTo>
                  <a:lnTo>
                    <a:pt x="2037699" y="1930813"/>
                  </a:lnTo>
                  <a:lnTo>
                    <a:pt x="2041182" y="1932593"/>
                  </a:lnTo>
                  <a:lnTo>
                    <a:pt x="2044665" y="1931126"/>
                  </a:lnTo>
                  <a:lnTo>
                    <a:pt x="2048149" y="1929661"/>
                  </a:lnTo>
                  <a:lnTo>
                    <a:pt x="2051632" y="1928198"/>
                  </a:lnTo>
                  <a:lnTo>
                    <a:pt x="2055115" y="1933333"/>
                  </a:lnTo>
                  <a:lnTo>
                    <a:pt x="2058598" y="1931876"/>
                  </a:lnTo>
                  <a:lnTo>
                    <a:pt x="2062082" y="1938590"/>
                  </a:lnTo>
                  <a:lnTo>
                    <a:pt x="2065565" y="1940383"/>
                  </a:lnTo>
                  <a:lnTo>
                    <a:pt x="2069048" y="1938934"/>
                  </a:lnTo>
                  <a:lnTo>
                    <a:pt x="2072531" y="1937488"/>
                  </a:lnTo>
                  <a:lnTo>
                    <a:pt x="2076015" y="1936044"/>
                  </a:lnTo>
                  <a:lnTo>
                    <a:pt x="2079498" y="1936220"/>
                  </a:lnTo>
                  <a:lnTo>
                    <a:pt x="2082981" y="1934781"/>
                  </a:lnTo>
                  <a:lnTo>
                    <a:pt x="2086464" y="1936571"/>
                  </a:lnTo>
                  <a:lnTo>
                    <a:pt x="2089948" y="1937067"/>
                  </a:lnTo>
                  <a:lnTo>
                    <a:pt x="2093431" y="1936778"/>
                  </a:lnTo>
                  <a:lnTo>
                    <a:pt x="2096914" y="1938692"/>
                  </a:lnTo>
                  <a:lnTo>
                    <a:pt x="2100397" y="1937265"/>
                  </a:lnTo>
                  <a:lnTo>
                    <a:pt x="2103881" y="1935840"/>
                  </a:lnTo>
                  <a:lnTo>
                    <a:pt x="2107364" y="1934418"/>
                  </a:lnTo>
                  <a:lnTo>
                    <a:pt x="2110847" y="1934594"/>
                  </a:lnTo>
                  <a:lnTo>
                    <a:pt x="2114330" y="1936362"/>
                  </a:lnTo>
                  <a:lnTo>
                    <a:pt x="2117814" y="1934946"/>
                  </a:lnTo>
                  <a:lnTo>
                    <a:pt x="2121297" y="1935121"/>
                  </a:lnTo>
                  <a:lnTo>
                    <a:pt x="2124780" y="1935295"/>
                  </a:lnTo>
                  <a:lnTo>
                    <a:pt x="2128263" y="1938624"/>
                  </a:lnTo>
                  <a:lnTo>
                    <a:pt x="2131747" y="1937218"/>
                  </a:lnTo>
                  <a:lnTo>
                    <a:pt x="2135230" y="1938958"/>
                  </a:lnTo>
                  <a:lnTo>
                    <a:pt x="2138713" y="1937557"/>
                  </a:lnTo>
                  <a:lnTo>
                    <a:pt x="2142196" y="1936157"/>
                  </a:lnTo>
                  <a:lnTo>
                    <a:pt x="2145680" y="1937255"/>
                  </a:lnTo>
                  <a:lnTo>
                    <a:pt x="2149163" y="1936498"/>
                  </a:lnTo>
                  <a:lnTo>
                    <a:pt x="2152646" y="1935105"/>
                  </a:lnTo>
                  <a:lnTo>
                    <a:pt x="2156129" y="1933715"/>
                  </a:lnTo>
                  <a:lnTo>
                    <a:pt x="2159613" y="1940108"/>
                  </a:lnTo>
                  <a:lnTo>
                    <a:pt x="2163096" y="1940270"/>
                  </a:lnTo>
                  <a:lnTo>
                    <a:pt x="2166579" y="1938887"/>
                  </a:lnTo>
                  <a:lnTo>
                    <a:pt x="2170062" y="1943667"/>
                  </a:lnTo>
                  <a:lnTo>
                    <a:pt x="2173546" y="1946879"/>
                  </a:lnTo>
                  <a:lnTo>
                    <a:pt x="2177029" y="1945504"/>
                  </a:lnTo>
                  <a:lnTo>
                    <a:pt x="2177029" y="1947028"/>
                  </a:lnTo>
                  <a:lnTo>
                    <a:pt x="2177029" y="1948549"/>
                  </a:lnTo>
                  <a:lnTo>
                    <a:pt x="2177029" y="1950067"/>
                  </a:lnTo>
                  <a:lnTo>
                    <a:pt x="2180512" y="1948694"/>
                  </a:lnTo>
                  <a:lnTo>
                    <a:pt x="2183995" y="1948839"/>
                  </a:lnTo>
                  <a:lnTo>
                    <a:pt x="2187479" y="1947471"/>
                  </a:lnTo>
                  <a:lnTo>
                    <a:pt x="2190962" y="1946105"/>
                  </a:lnTo>
                  <a:lnTo>
                    <a:pt x="2194445" y="1944740"/>
                  </a:lnTo>
                  <a:lnTo>
                    <a:pt x="2197928" y="1946402"/>
                  </a:lnTo>
                  <a:lnTo>
                    <a:pt x="2201412" y="1945042"/>
                  </a:lnTo>
                  <a:lnTo>
                    <a:pt x="2204895" y="1946698"/>
                  </a:lnTo>
                  <a:lnTo>
                    <a:pt x="2208378" y="1951336"/>
                  </a:lnTo>
                  <a:lnTo>
                    <a:pt x="2211861" y="1951474"/>
                  </a:lnTo>
                  <a:lnTo>
                    <a:pt x="2215345" y="1950124"/>
                  </a:lnTo>
                  <a:lnTo>
                    <a:pt x="2218828" y="1950264"/>
                  </a:lnTo>
                  <a:lnTo>
                    <a:pt x="2222311" y="1954846"/>
                  </a:lnTo>
                  <a:lnTo>
                    <a:pt x="2225794" y="1953502"/>
                  </a:lnTo>
                  <a:lnTo>
                    <a:pt x="2229278" y="1956579"/>
                  </a:lnTo>
                  <a:lnTo>
                    <a:pt x="2232761" y="1956707"/>
                  </a:lnTo>
                  <a:lnTo>
                    <a:pt x="2236244" y="1955370"/>
                  </a:lnTo>
                  <a:lnTo>
                    <a:pt x="2239727" y="1954035"/>
                  </a:lnTo>
                  <a:lnTo>
                    <a:pt x="2243211" y="1952702"/>
                  </a:lnTo>
                  <a:lnTo>
                    <a:pt x="2246694" y="1956109"/>
                  </a:lnTo>
                  <a:lnTo>
                    <a:pt x="2250177" y="1955817"/>
                  </a:lnTo>
                  <a:lnTo>
                    <a:pt x="2253660" y="1954561"/>
                  </a:lnTo>
                  <a:lnTo>
                    <a:pt x="2257144" y="1954691"/>
                  </a:lnTo>
                  <a:lnTo>
                    <a:pt x="2260627" y="1963480"/>
                  </a:lnTo>
                  <a:lnTo>
                    <a:pt x="2264110" y="1962161"/>
                  </a:lnTo>
                  <a:lnTo>
                    <a:pt x="2267593" y="1960843"/>
                  </a:lnTo>
                  <a:lnTo>
                    <a:pt x="2271077" y="1966673"/>
                  </a:lnTo>
                  <a:lnTo>
                    <a:pt x="2274560" y="1965361"/>
                  </a:lnTo>
                  <a:lnTo>
                    <a:pt x="2278043" y="1964050"/>
                  </a:lnTo>
                  <a:lnTo>
                    <a:pt x="2281526" y="1962741"/>
                  </a:lnTo>
                  <a:lnTo>
                    <a:pt x="2285010" y="1962856"/>
                  </a:lnTo>
                  <a:lnTo>
                    <a:pt x="2288493" y="1961551"/>
                  </a:lnTo>
                  <a:lnTo>
                    <a:pt x="2291976" y="1961668"/>
                  </a:lnTo>
                  <a:lnTo>
                    <a:pt x="2295459" y="1960366"/>
                  </a:lnTo>
                  <a:lnTo>
                    <a:pt x="2298942" y="1959066"/>
                  </a:lnTo>
                  <a:lnTo>
                    <a:pt x="2302426" y="1959187"/>
                  </a:lnTo>
                  <a:lnTo>
                    <a:pt x="2305909" y="1960720"/>
                  </a:lnTo>
                  <a:lnTo>
                    <a:pt x="2309392" y="1960837"/>
                  </a:lnTo>
                  <a:lnTo>
                    <a:pt x="2312875" y="1959545"/>
                  </a:lnTo>
                  <a:lnTo>
                    <a:pt x="2316359" y="1963146"/>
                  </a:lnTo>
                  <a:lnTo>
                    <a:pt x="2319842" y="1969555"/>
                  </a:lnTo>
                  <a:lnTo>
                    <a:pt x="2323325" y="1968271"/>
                  </a:lnTo>
                  <a:lnTo>
                    <a:pt x="2326808" y="1966988"/>
                  </a:lnTo>
                  <a:lnTo>
                    <a:pt x="2330292" y="1968478"/>
                  </a:lnTo>
                  <a:lnTo>
                    <a:pt x="2333775" y="1968581"/>
                  </a:lnTo>
                  <a:lnTo>
                    <a:pt x="2337258" y="1967305"/>
                  </a:lnTo>
                  <a:lnTo>
                    <a:pt x="2340741" y="1966029"/>
                  </a:lnTo>
                  <a:lnTo>
                    <a:pt x="2344225" y="1968889"/>
                  </a:lnTo>
                  <a:lnTo>
                    <a:pt x="2347708" y="1967618"/>
                  </a:lnTo>
                  <a:lnTo>
                    <a:pt x="2351191" y="1967722"/>
                  </a:lnTo>
                  <a:lnTo>
                    <a:pt x="2354674" y="1966454"/>
                  </a:lnTo>
                  <a:lnTo>
                    <a:pt x="2358158" y="1976090"/>
                  </a:lnTo>
                  <a:lnTo>
                    <a:pt x="2361641" y="1974828"/>
                  </a:lnTo>
                  <a:lnTo>
                    <a:pt x="2365124" y="1978962"/>
                  </a:lnTo>
                  <a:lnTo>
                    <a:pt x="2368607" y="1977919"/>
                  </a:lnTo>
                  <a:lnTo>
                    <a:pt x="2372091" y="1977619"/>
                  </a:lnTo>
                  <a:lnTo>
                    <a:pt x="2375574" y="1987198"/>
                  </a:lnTo>
                  <a:lnTo>
                    <a:pt x="2379057" y="1985947"/>
                  </a:lnTo>
                  <a:lnTo>
                    <a:pt x="2382540" y="1987341"/>
                  </a:lnTo>
                  <a:lnTo>
                    <a:pt x="2386024" y="1986094"/>
                  </a:lnTo>
                  <a:lnTo>
                    <a:pt x="2389507" y="1988797"/>
                  </a:lnTo>
                  <a:lnTo>
                    <a:pt x="2392990" y="1987554"/>
                  </a:lnTo>
                  <a:lnTo>
                    <a:pt x="2396473" y="1986312"/>
                  </a:lnTo>
                  <a:lnTo>
                    <a:pt x="2399957" y="1986385"/>
                  </a:lnTo>
                  <a:lnTo>
                    <a:pt x="2403440" y="1986457"/>
                  </a:lnTo>
                  <a:lnTo>
                    <a:pt x="2406923" y="1985221"/>
                  </a:lnTo>
                  <a:lnTo>
                    <a:pt x="2410406" y="1986601"/>
                  </a:lnTo>
                  <a:lnTo>
                    <a:pt x="2413890" y="1986672"/>
                  </a:lnTo>
                  <a:lnTo>
                    <a:pt x="2417373" y="1986744"/>
                  </a:lnTo>
                  <a:lnTo>
                    <a:pt x="2420856" y="1985514"/>
                  </a:lnTo>
                  <a:lnTo>
                    <a:pt x="2424339" y="1988182"/>
                  </a:lnTo>
                  <a:lnTo>
                    <a:pt x="2427823" y="1986956"/>
                  </a:lnTo>
                  <a:lnTo>
                    <a:pt x="2431306" y="1985733"/>
                  </a:lnTo>
                  <a:lnTo>
                    <a:pt x="2434789" y="1985805"/>
                  </a:lnTo>
                  <a:lnTo>
                    <a:pt x="2438272" y="1987167"/>
                  </a:lnTo>
                  <a:lnTo>
                    <a:pt x="2441756" y="1985949"/>
                  </a:lnTo>
                  <a:lnTo>
                    <a:pt x="2445239" y="1984732"/>
                  </a:lnTo>
                  <a:lnTo>
                    <a:pt x="2448722" y="1987376"/>
                  </a:lnTo>
                  <a:lnTo>
                    <a:pt x="2452205" y="1986163"/>
                  </a:lnTo>
                  <a:lnTo>
                    <a:pt x="2455689" y="1984951"/>
                  </a:lnTo>
                  <a:lnTo>
                    <a:pt x="2459172" y="1986305"/>
                  </a:lnTo>
                  <a:lnTo>
                    <a:pt x="2462655" y="1988927"/>
                  </a:lnTo>
                  <a:lnTo>
                    <a:pt x="2466138" y="1987721"/>
                  </a:lnTo>
                  <a:lnTo>
                    <a:pt x="2469622" y="1986516"/>
                  </a:lnTo>
                  <a:lnTo>
                    <a:pt x="2473105" y="1985313"/>
                  </a:lnTo>
                  <a:lnTo>
                    <a:pt x="2476588" y="1992980"/>
                  </a:lnTo>
                  <a:lnTo>
                    <a:pt x="2480071" y="1991781"/>
                  </a:lnTo>
                  <a:lnTo>
                    <a:pt x="2483555" y="1994355"/>
                  </a:lnTo>
                  <a:lnTo>
                    <a:pt x="2487038" y="1994413"/>
                  </a:lnTo>
                  <a:lnTo>
                    <a:pt x="2490521" y="1993219"/>
                  </a:lnTo>
                  <a:lnTo>
                    <a:pt x="2494004" y="1992028"/>
                  </a:lnTo>
                  <a:lnTo>
                    <a:pt x="2497488" y="1990837"/>
                  </a:lnTo>
                  <a:lnTo>
                    <a:pt x="2500971" y="1995886"/>
                  </a:lnTo>
                  <a:lnTo>
                    <a:pt x="2504454" y="1994700"/>
                  </a:lnTo>
                  <a:lnTo>
                    <a:pt x="2507937" y="1994757"/>
                  </a:lnTo>
                  <a:lnTo>
                    <a:pt x="2511421" y="1994010"/>
                  </a:lnTo>
                  <a:lnTo>
                    <a:pt x="2514904" y="2007140"/>
                  </a:lnTo>
                  <a:lnTo>
                    <a:pt x="2518387" y="2005962"/>
                  </a:lnTo>
                  <a:lnTo>
                    <a:pt x="2521870" y="2004786"/>
                  </a:lnTo>
                  <a:lnTo>
                    <a:pt x="2525354" y="2006043"/>
                  </a:lnTo>
                  <a:lnTo>
                    <a:pt x="2528837" y="2004870"/>
                  </a:lnTo>
                  <a:lnTo>
                    <a:pt x="2532320" y="2007332"/>
                  </a:lnTo>
                  <a:lnTo>
                    <a:pt x="2535803" y="2006163"/>
                  </a:lnTo>
                  <a:lnTo>
                    <a:pt x="2539287" y="2007408"/>
                  </a:lnTo>
                  <a:lnTo>
                    <a:pt x="2542770" y="2006242"/>
                  </a:lnTo>
                  <a:lnTo>
                    <a:pt x="2546253" y="2012274"/>
                  </a:lnTo>
                  <a:lnTo>
                    <a:pt x="2549736" y="2013496"/>
                  </a:lnTo>
                  <a:lnTo>
                    <a:pt x="2553220" y="2012336"/>
                  </a:lnTo>
                  <a:lnTo>
                    <a:pt x="2556703" y="2011901"/>
                  </a:lnTo>
                  <a:lnTo>
                    <a:pt x="2560186" y="2011210"/>
                  </a:lnTo>
                  <a:lnTo>
                    <a:pt x="2563669" y="2012428"/>
                  </a:lnTo>
                  <a:lnTo>
                    <a:pt x="2567153" y="2011274"/>
                  </a:lnTo>
                  <a:lnTo>
                    <a:pt x="2570636" y="2016026"/>
                  </a:lnTo>
                  <a:lnTo>
                    <a:pt x="2574119" y="2016051"/>
                  </a:lnTo>
                  <a:lnTo>
                    <a:pt x="2577602" y="2014903"/>
                  </a:lnTo>
                  <a:lnTo>
                    <a:pt x="2581085" y="2013756"/>
                  </a:lnTo>
                  <a:lnTo>
                    <a:pt x="2584569" y="2014957"/>
                  </a:lnTo>
                  <a:lnTo>
                    <a:pt x="2588052" y="2025438"/>
                  </a:lnTo>
                  <a:lnTo>
                    <a:pt x="2591535" y="2024298"/>
                  </a:lnTo>
                  <a:lnTo>
                    <a:pt x="2595018" y="2024312"/>
                  </a:lnTo>
                  <a:lnTo>
                    <a:pt x="2598502" y="2025475"/>
                  </a:lnTo>
                  <a:lnTo>
                    <a:pt x="2601985" y="2024339"/>
                  </a:lnTo>
                  <a:lnTo>
                    <a:pt x="2605468" y="2029256"/>
                  </a:lnTo>
                  <a:lnTo>
                    <a:pt x="2608951" y="2028530"/>
                  </a:lnTo>
                  <a:lnTo>
                    <a:pt x="2612435" y="2027805"/>
                  </a:lnTo>
                  <a:lnTo>
                    <a:pt x="2612435" y="2028943"/>
                  </a:lnTo>
                  <a:lnTo>
                    <a:pt x="2612435" y="2030079"/>
                  </a:lnTo>
                  <a:lnTo>
                    <a:pt x="2615918" y="2028951"/>
                  </a:lnTo>
                  <a:lnTo>
                    <a:pt x="2619401" y="2027823"/>
                  </a:lnTo>
                  <a:lnTo>
                    <a:pt x="2622884" y="2027832"/>
                  </a:lnTo>
                  <a:lnTo>
                    <a:pt x="2626368" y="2026708"/>
                  </a:lnTo>
                  <a:lnTo>
                    <a:pt x="2629851" y="2025585"/>
                  </a:lnTo>
                  <a:lnTo>
                    <a:pt x="2633334" y="2026729"/>
                  </a:lnTo>
                  <a:lnTo>
                    <a:pt x="2636817" y="2025608"/>
                  </a:lnTo>
                  <a:lnTo>
                    <a:pt x="2640301" y="2027877"/>
                  </a:lnTo>
                  <a:lnTo>
                    <a:pt x="2643784" y="2039052"/>
                  </a:lnTo>
                  <a:lnTo>
                    <a:pt x="2647267" y="2037939"/>
                  </a:lnTo>
                  <a:lnTo>
                    <a:pt x="2650750" y="2036827"/>
                  </a:lnTo>
                  <a:lnTo>
                    <a:pt x="2654234" y="2035716"/>
                  </a:lnTo>
                  <a:lnTo>
                    <a:pt x="2657717" y="2035715"/>
                  </a:lnTo>
                  <a:lnTo>
                    <a:pt x="2661200" y="2034606"/>
                  </a:lnTo>
                  <a:lnTo>
                    <a:pt x="2664683" y="2034606"/>
                  </a:lnTo>
                  <a:lnTo>
                    <a:pt x="2668167" y="2037913"/>
                  </a:lnTo>
                  <a:lnTo>
                    <a:pt x="2671650" y="2036809"/>
                  </a:lnTo>
                  <a:lnTo>
                    <a:pt x="2675133" y="2035707"/>
                  </a:lnTo>
                  <a:lnTo>
                    <a:pt x="2678616" y="2034606"/>
                  </a:lnTo>
                  <a:lnTo>
                    <a:pt x="2682100" y="2034606"/>
                  </a:lnTo>
                  <a:lnTo>
                    <a:pt x="2685583" y="2033508"/>
                  </a:lnTo>
                  <a:lnTo>
                    <a:pt x="2689066" y="2034606"/>
                  </a:lnTo>
                  <a:lnTo>
                    <a:pt x="2692549" y="2034606"/>
                  </a:lnTo>
                  <a:lnTo>
                    <a:pt x="2696033" y="2033512"/>
                  </a:lnTo>
                  <a:lnTo>
                    <a:pt x="2699516" y="2032419"/>
                  </a:lnTo>
                  <a:lnTo>
                    <a:pt x="2702999" y="2041119"/>
                  </a:lnTo>
                  <a:lnTo>
                    <a:pt x="2706482" y="2040273"/>
                  </a:lnTo>
                  <a:lnTo>
                    <a:pt x="2709966" y="2039955"/>
                  </a:lnTo>
                  <a:lnTo>
                    <a:pt x="2713449" y="2038938"/>
                  </a:lnTo>
                  <a:lnTo>
                    <a:pt x="2716932" y="2037854"/>
                  </a:lnTo>
                  <a:lnTo>
                    <a:pt x="2720415" y="2036770"/>
                  </a:lnTo>
                  <a:lnTo>
                    <a:pt x="2723899" y="2035688"/>
                  </a:lnTo>
                  <a:lnTo>
                    <a:pt x="2727382" y="2034606"/>
                  </a:lnTo>
                  <a:lnTo>
                    <a:pt x="2730865" y="2034606"/>
                  </a:lnTo>
                  <a:lnTo>
                    <a:pt x="2734348" y="2033528"/>
                  </a:lnTo>
                  <a:lnTo>
                    <a:pt x="2737832" y="2042776"/>
                  </a:lnTo>
                  <a:lnTo>
                    <a:pt x="2741315" y="2045279"/>
                  </a:lnTo>
                  <a:lnTo>
                    <a:pt x="2744798" y="2044207"/>
                  </a:lnTo>
                  <a:lnTo>
                    <a:pt x="2748281" y="2043136"/>
                  </a:lnTo>
                  <a:lnTo>
                    <a:pt x="2751765" y="2045239"/>
                  </a:lnTo>
                  <a:lnTo>
                    <a:pt x="2755248" y="2047331"/>
                  </a:lnTo>
                  <a:lnTo>
                    <a:pt x="2758731" y="2046264"/>
                  </a:lnTo>
                  <a:lnTo>
                    <a:pt x="2762214" y="2053562"/>
                  </a:lnTo>
                  <a:lnTo>
                    <a:pt x="2765698" y="2055611"/>
                  </a:lnTo>
                  <a:lnTo>
                    <a:pt x="2769181" y="2058680"/>
                  </a:lnTo>
                  <a:lnTo>
                    <a:pt x="2772664" y="2057621"/>
                  </a:lnTo>
                  <a:lnTo>
                    <a:pt x="2776147" y="2062716"/>
                  </a:lnTo>
                  <a:lnTo>
                    <a:pt x="2779631" y="2061661"/>
                  </a:lnTo>
                  <a:lnTo>
                    <a:pt x="2783114" y="2060607"/>
                  </a:lnTo>
                  <a:lnTo>
                    <a:pt x="2786597" y="2060575"/>
                  </a:lnTo>
                  <a:lnTo>
                    <a:pt x="2790080" y="2062578"/>
                  </a:lnTo>
                  <a:lnTo>
                    <a:pt x="2793564" y="2061528"/>
                  </a:lnTo>
                  <a:lnTo>
                    <a:pt x="2797047" y="2060480"/>
                  </a:lnTo>
                  <a:lnTo>
                    <a:pt x="2800530" y="2061463"/>
                  </a:lnTo>
                  <a:lnTo>
                    <a:pt x="2804013" y="2060417"/>
                  </a:lnTo>
                  <a:lnTo>
                    <a:pt x="2807497" y="2059372"/>
                  </a:lnTo>
                  <a:lnTo>
                    <a:pt x="2810980" y="2061365"/>
                  </a:lnTo>
                  <a:lnTo>
                    <a:pt x="2814463" y="2060323"/>
                  </a:lnTo>
                  <a:lnTo>
                    <a:pt x="2817946" y="2059281"/>
                  </a:lnTo>
                  <a:lnTo>
                    <a:pt x="2821430" y="2058241"/>
                  </a:lnTo>
                  <a:lnTo>
                    <a:pt x="2824913" y="2058213"/>
                  </a:lnTo>
                  <a:lnTo>
                    <a:pt x="2828396" y="2057175"/>
                  </a:lnTo>
                  <a:lnTo>
                    <a:pt x="2831879" y="2056138"/>
                  </a:lnTo>
                  <a:lnTo>
                    <a:pt x="2835363" y="2057120"/>
                  </a:lnTo>
                  <a:lnTo>
                    <a:pt x="2838846" y="2057093"/>
                  </a:lnTo>
                  <a:lnTo>
                    <a:pt x="2842329" y="2056060"/>
                  </a:lnTo>
                  <a:lnTo>
                    <a:pt x="2845812" y="2058042"/>
                  </a:lnTo>
                  <a:lnTo>
                    <a:pt x="2849296" y="2057012"/>
                  </a:lnTo>
                  <a:lnTo>
                    <a:pt x="2852779" y="2063961"/>
                  </a:lnTo>
                  <a:lnTo>
                    <a:pt x="2856262" y="2062935"/>
                  </a:lnTo>
                  <a:lnTo>
                    <a:pt x="2859745" y="2062901"/>
                  </a:lnTo>
                  <a:lnTo>
                    <a:pt x="2863229" y="2061877"/>
                  </a:lnTo>
                  <a:lnTo>
                    <a:pt x="2866712" y="2060854"/>
                  </a:lnTo>
                  <a:lnTo>
                    <a:pt x="2870195" y="2059832"/>
                  </a:lnTo>
                  <a:lnTo>
                    <a:pt x="2873678" y="2061780"/>
                  </a:lnTo>
                  <a:lnTo>
                    <a:pt x="2877161" y="2063717"/>
                  </a:lnTo>
                  <a:lnTo>
                    <a:pt x="2880645" y="2062700"/>
                  </a:lnTo>
                  <a:lnTo>
                    <a:pt x="2884128" y="2061683"/>
                  </a:lnTo>
                  <a:lnTo>
                    <a:pt x="2887611" y="2062633"/>
                  </a:lnTo>
                  <a:lnTo>
                    <a:pt x="2891094" y="2061619"/>
                  </a:lnTo>
                  <a:lnTo>
                    <a:pt x="2894578" y="2063546"/>
                  </a:lnTo>
                  <a:lnTo>
                    <a:pt x="2898061" y="2065463"/>
                  </a:lnTo>
                  <a:lnTo>
                    <a:pt x="2901544" y="2068340"/>
                  </a:lnTo>
                  <a:lnTo>
                    <a:pt x="2905027" y="2067331"/>
                  </a:lnTo>
                  <a:lnTo>
                    <a:pt x="2908511" y="2076450"/>
                  </a:lnTo>
                  <a:lnTo>
                    <a:pt x="2911994" y="2077813"/>
                  </a:lnTo>
                  <a:lnTo>
                    <a:pt x="2915477" y="2076811"/>
                  </a:lnTo>
                  <a:lnTo>
                    <a:pt x="2918960" y="2076434"/>
                  </a:lnTo>
                  <a:lnTo>
                    <a:pt x="2922444" y="2075762"/>
                  </a:lnTo>
                  <a:lnTo>
                    <a:pt x="2925927" y="2074763"/>
                  </a:lnTo>
                  <a:lnTo>
                    <a:pt x="2929410" y="2073764"/>
                  </a:lnTo>
                  <a:lnTo>
                    <a:pt x="2932893" y="2072767"/>
                  </a:lnTo>
                  <a:lnTo>
                    <a:pt x="2936377" y="2072723"/>
                  </a:lnTo>
                  <a:lnTo>
                    <a:pt x="2939860" y="2071728"/>
                  </a:lnTo>
                  <a:lnTo>
                    <a:pt x="2943343" y="2070734"/>
                  </a:lnTo>
                  <a:lnTo>
                    <a:pt x="2946826" y="2069740"/>
                  </a:lnTo>
                  <a:lnTo>
                    <a:pt x="2950310" y="2068748"/>
                  </a:lnTo>
                  <a:lnTo>
                    <a:pt x="2953793" y="2067757"/>
                  </a:lnTo>
                  <a:lnTo>
                    <a:pt x="2957276" y="2071515"/>
                  </a:lnTo>
                  <a:lnTo>
                    <a:pt x="2960759" y="2074303"/>
                  </a:lnTo>
                  <a:lnTo>
                    <a:pt x="2964243" y="2073316"/>
                  </a:lnTo>
                  <a:lnTo>
                    <a:pt x="2967726" y="2079828"/>
                  </a:lnTo>
                  <a:lnTo>
                    <a:pt x="2971209" y="2080707"/>
                  </a:lnTo>
                  <a:lnTo>
                    <a:pt x="2974692" y="2084404"/>
                  </a:lnTo>
                  <a:lnTo>
                    <a:pt x="2978176" y="2084082"/>
                  </a:lnTo>
                  <a:lnTo>
                    <a:pt x="2981659" y="2086089"/>
                  </a:lnTo>
                  <a:lnTo>
                    <a:pt x="2985142" y="2085112"/>
                  </a:lnTo>
                  <a:lnTo>
                    <a:pt x="2988625" y="2084136"/>
                  </a:lnTo>
                  <a:lnTo>
                    <a:pt x="2992109" y="2084080"/>
                  </a:lnTo>
                  <a:lnTo>
                    <a:pt x="2995592" y="2083106"/>
                  </a:lnTo>
                  <a:lnTo>
                    <a:pt x="2999075" y="2085801"/>
                  </a:lnTo>
                  <a:lnTo>
                    <a:pt x="3002558" y="2084829"/>
                  </a:lnTo>
                  <a:lnTo>
                    <a:pt x="3006042" y="2089327"/>
                  </a:lnTo>
                  <a:lnTo>
                    <a:pt x="3009525" y="2088359"/>
                  </a:lnTo>
                  <a:lnTo>
                    <a:pt x="3013008" y="2087391"/>
                  </a:lnTo>
                  <a:lnTo>
                    <a:pt x="3016491" y="2089145"/>
                  </a:lnTo>
                  <a:lnTo>
                    <a:pt x="3019975" y="2089084"/>
                  </a:lnTo>
                  <a:lnTo>
                    <a:pt x="3023458" y="2090827"/>
                  </a:lnTo>
                  <a:lnTo>
                    <a:pt x="3026941" y="2089865"/>
                  </a:lnTo>
                  <a:lnTo>
                    <a:pt x="3030424" y="2089300"/>
                  </a:lnTo>
                  <a:lnTo>
                    <a:pt x="3033908" y="2088843"/>
                  </a:lnTo>
                  <a:lnTo>
                    <a:pt x="3037391" y="2087884"/>
                  </a:lnTo>
                  <a:lnTo>
                    <a:pt x="3040874" y="2092307"/>
                  </a:lnTo>
                  <a:lnTo>
                    <a:pt x="3044357" y="2094027"/>
                  </a:lnTo>
                  <a:lnTo>
                    <a:pt x="3047841" y="2093072"/>
                  </a:lnTo>
                  <a:lnTo>
                    <a:pt x="3051324" y="2092117"/>
                  </a:lnTo>
                  <a:lnTo>
                    <a:pt x="3054807" y="2099137"/>
                  </a:lnTo>
                  <a:lnTo>
                    <a:pt x="3058290" y="2098186"/>
                  </a:lnTo>
                  <a:lnTo>
                    <a:pt x="3061774" y="2097236"/>
                  </a:lnTo>
                  <a:lnTo>
                    <a:pt x="3065257" y="2098927"/>
                  </a:lnTo>
                  <a:lnTo>
                    <a:pt x="3068740" y="2106075"/>
                  </a:lnTo>
                  <a:lnTo>
                    <a:pt x="3072223" y="2105748"/>
                  </a:lnTo>
                  <a:lnTo>
                    <a:pt x="3075707" y="2105685"/>
                  </a:lnTo>
                  <a:lnTo>
                    <a:pt x="3079190" y="2106474"/>
                  </a:lnTo>
                  <a:lnTo>
                    <a:pt x="3082673" y="2106397"/>
                  </a:lnTo>
                  <a:lnTo>
                    <a:pt x="3086156" y="2105456"/>
                  </a:lnTo>
                  <a:lnTo>
                    <a:pt x="3089640" y="2104517"/>
                  </a:lnTo>
                  <a:lnTo>
                    <a:pt x="3093123" y="2103578"/>
                  </a:lnTo>
                  <a:lnTo>
                    <a:pt x="3096606" y="2102640"/>
                  </a:lnTo>
                  <a:lnTo>
                    <a:pt x="3100089" y="2101703"/>
                  </a:lnTo>
                  <a:lnTo>
                    <a:pt x="3103573" y="2105078"/>
                  </a:lnTo>
                  <a:lnTo>
                    <a:pt x="3107056" y="2105003"/>
                  </a:lnTo>
                  <a:lnTo>
                    <a:pt x="3110539" y="2104070"/>
                  </a:lnTo>
                  <a:lnTo>
                    <a:pt x="3114022" y="2103137"/>
                  </a:lnTo>
                  <a:lnTo>
                    <a:pt x="3117506" y="2102205"/>
                  </a:lnTo>
                  <a:lnTo>
                    <a:pt x="3120989" y="2101275"/>
                  </a:lnTo>
                  <a:lnTo>
                    <a:pt x="3124472" y="2105483"/>
                  </a:lnTo>
                  <a:lnTo>
                    <a:pt x="3127955" y="2104716"/>
                  </a:lnTo>
                  <a:lnTo>
                    <a:pt x="3131439" y="2104092"/>
                  </a:lnTo>
                  <a:lnTo>
                    <a:pt x="3134922" y="2103470"/>
                  </a:lnTo>
                  <a:lnTo>
                    <a:pt x="3138405" y="2103482"/>
                  </a:lnTo>
                  <a:lnTo>
                    <a:pt x="3141888" y="2108497"/>
                  </a:lnTo>
                  <a:lnTo>
                    <a:pt x="3145372" y="2107575"/>
                  </a:lnTo>
                  <a:lnTo>
                    <a:pt x="3148855" y="2110867"/>
                  </a:lnTo>
                  <a:lnTo>
                    <a:pt x="3152338" y="2109947"/>
                  </a:lnTo>
                  <a:lnTo>
                    <a:pt x="3155821" y="2114887"/>
                  </a:lnTo>
                  <a:lnTo>
                    <a:pt x="3159304" y="2113970"/>
                  </a:lnTo>
                  <a:lnTo>
                    <a:pt x="3162788" y="2113468"/>
                  </a:lnTo>
                  <a:lnTo>
                    <a:pt x="3166271" y="2120428"/>
                  </a:lnTo>
                  <a:lnTo>
                    <a:pt x="3169754" y="2119516"/>
                  </a:lnTo>
                  <a:lnTo>
                    <a:pt x="3173237" y="2119125"/>
                  </a:lnTo>
                  <a:lnTo>
                    <a:pt x="3176721" y="2118517"/>
                  </a:lnTo>
                  <a:lnTo>
                    <a:pt x="3180204" y="2118431"/>
                  </a:lnTo>
                  <a:lnTo>
                    <a:pt x="3183687" y="2117522"/>
                  </a:lnTo>
                  <a:lnTo>
                    <a:pt x="3187170" y="2118258"/>
                  </a:lnTo>
                  <a:lnTo>
                    <a:pt x="3190654" y="2118992"/>
                  </a:lnTo>
                  <a:lnTo>
                    <a:pt x="3194137" y="2118086"/>
                  </a:lnTo>
                  <a:lnTo>
                    <a:pt x="3197620" y="2117181"/>
                  </a:lnTo>
                  <a:lnTo>
                    <a:pt x="3201103" y="2118732"/>
                  </a:lnTo>
                  <a:lnTo>
                    <a:pt x="3204587" y="2117830"/>
                  </a:lnTo>
                  <a:lnTo>
                    <a:pt x="3208070" y="2116928"/>
                  </a:lnTo>
                  <a:lnTo>
                    <a:pt x="3211553" y="2118475"/>
                  </a:lnTo>
                  <a:lnTo>
                    <a:pt x="3215036" y="2118532"/>
                  </a:lnTo>
                  <a:lnTo>
                    <a:pt x="3218520" y="2118212"/>
                  </a:lnTo>
                  <a:lnTo>
                    <a:pt x="3222003" y="2118218"/>
                  </a:lnTo>
                  <a:lnTo>
                    <a:pt x="3225486" y="2117321"/>
                  </a:lnTo>
                  <a:lnTo>
                    <a:pt x="3228969" y="2118048"/>
                  </a:lnTo>
                  <a:lnTo>
                    <a:pt x="3232453" y="2117153"/>
                  </a:lnTo>
                  <a:lnTo>
                    <a:pt x="3235936" y="2122717"/>
                  </a:lnTo>
                  <a:lnTo>
                    <a:pt x="3239419" y="2121824"/>
                  </a:lnTo>
                  <a:lnTo>
                    <a:pt x="3242902" y="2120933"/>
                  </a:lnTo>
                  <a:lnTo>
                    <a:pt x="3246386" y="2123251"/>
                  </a:lnTo>
                  <a:lnTo>
                    <a:pt x="3249869" y="2123162"/>
                  </a:lnTo>
                  <a:lnTo>
                    <a:pt x="3253352" y="2124668"/>
                  </a:lnTo>
                  <a:lnTo>
                    <a:pt x="3256835" y="2123781"/>
                  </a:lnTo>
                  <a:lnTo>
                    <a:pt x="3260319" y="2122895"/>
                  </a:lnTo>
                  <a:lnTo>
                    <a:pt x="3263802" y="2124398"/>
                  </a:lnTo>
                  <a:lnTo>
                    <a:pt x="3267285" y="2123513"/>
                  </a:lnTo>
                  <a:lnTo>
                    <a:pt x="3270768" y="2122630"/>
                  </a:lnTo>
                  <a:lnTo>
                    <a:pt x="3274252" y="2122542"/>
                  </a:lnTo>
                  <a:lnTo>
                    <a:pt x="3277735" y="2121660"/>
                  </a:lnTo>
                  <a:lnTo>
                    <a:pt x="3281218" y="2123159"/>
                  </a:lnTo>
                  <a:lnTo>
                    <a:pt x="3284701" y="2134056"/>
                  </a:lnTo>
                  <a:lnTo>
                    <a:pt x="3288185" y="2139478"/>
                  </a:lnTo>
                  <a:lnTo>
                    <a:pt x="3291668" y="2139154"/>
                  </a:lnTo>
                  <a:lnTo>
                    <a:pt x="3295151" y="2145306"/>
                  </a:lnTo>
                  <a:lnTo>
                    <a:pt x="3298634" y="2145960"/>
                  </a:lnTo>
                  <a:lnTo>
                    <a:pt x="3302118" y="2145090"/>
                  </a:lnTo>
                  <a:lnTo>
                    <a:pt x="3305601" y="2150288"/>
                  </a:lnTo>
                  <a:lnTo>
                    <a:pt x="3309084" y="2165830"/>
                  </a:lnTo>
                  <a:lnTo>
                    <a:pt x="3312567" y="2168642"/>
                  </a:lnTo>
                  <a:lnTo>
                    <a:pt x="3316051" y="2167781"/>
                  </a:lnTo>
                  <a:lnTo>
                    <a:pt x="3319534" y="2166922"/>
                  </a:lnTo>
                  <a:lnTo>
                    <a:pt x="3323017" y="2176971"/>
                  </a:lnTo>
                  <a:lnTo>
                    <a:pt x="3326500" y="2176116"/>
                  </a:lnTo>
                  <a:lnTo>
                    <a:pt x="3329984" y="2177422"/>
                  </a:lnTo>
                  <a:lnTo>
                    <a:pt x="3333467" y="2186835"/>
                  </a:lnTo>
                  <a:lnTo>
                    <a:pt x="3336950" y="2187128"/>
                  </a:lnTo>
                  <a:lnTo>
                    <a:pt x="3340433" y="2186279"/>
                  </a:lnTo>
                  <a:lnTo>
                    <a:pt x="3343917" y="2187550"/>
                  </a:lnTo>
                  <a:lnTo>
                    <a:pt x="3347400" y="2190920"/>
                  </a:lnTo>
                  <a:lnTo>
                    <a:pt x="3350883" y="2190075"/>
                  </a:lnTo>
                  <a:lnTo>
                    <a:pt x="3354366" y="2192726"/>
                  </a:lnTo>
                  <a:lnTo>
                    <a:pt x="3357850" y="2191883"/>
                  </a:lnTo>
                  <a:lnTo>
                    <a:pt x="3361333" y="2191738"/>
                  </a:lnTo>
                  <a:lnTo>
                    <a:pt x="3364816" y="2190896"/>
                  </a:lnTo>
                  <a:lnTo>
                    <a:pt x="3368299" y="2192143"/>
                  </a:lnTo>
                  <a:lnTo>
                    <a:pt x="3371783" y="2201649"/>
                  </a:lnTo>
                  <a:lnTo>
                    <a:pt x="3375266" y="2200812"/>
                  </a:lnTo>
                  <a:lnTo>
                    <a:pt x="3378749" y="2200660"/>
                  </a:lnTo>
                  <a:lnTo>
                    <a:pt x="3382232" y="2208656"/>
                  </a:lnTo>
                  <a:lnTo>
                    <a:pt x="3385716" y="2209845"/>
                  </a:lnTo>
                  <a:lnTo>
                    <a:pt x="3389199" y="2209015"/>
                  </a:lnTo>
                  <a:lnTo>
                    <a:pt x="3392682" y="2212878"/>
                  </a:lnTo>
                  <a:lnTo>
                    <a:pt x="3396165" y="2216711"/>
                  </a:lnTo>
                  <a:lnTo>
                    <a:pt x="3399649" y="2215884"/>
                  </a:lnTo>
                  <a:lnTo>
                    <a:pt x="3403132" y="2235306"/>
                  </a:lnTo>
                  <a:lnTo>
                    <a:pt x="3406615" y="2237053"/>
                  </a:lnTo>
                  <a:lnTo>
                    <a:pt x="3410098" y="2240703"/>
                  </a:lnTo>
                  <a:lnTo>
                    <a:pt x="3413582" y="2239886"/>
                  </a:lnTo>
                  <a:lnTo>
                    <a:pt x="3417065" y="2239707"/>
                  </a:lnTo>
                  <a:lnTo>
                    <a:pt x="3420548" y="2239528"/>
                  </a:lnTo>
                  <a:lnTo>
                    <a:pt x="3424031" y="2238714"/>
                  </a:lnTo>
                  <a:lnTo>
                    <a:pt x="3427515" y="2250482"/>
                  </a:lnTo>
                  <a:lnTo>
                    <a:pt x="3430998" y="2249673"/>
                  </a:lnTo>
                  <a:lnTo>
                    <a:pt x="3434481" y="2252591"/>
                  </a:lnTo>
                  <a:lnTo>
                    <a:pt x="3437964" y="2251785"/>
                  </a:lnTo>
                  <a:lnTo>
                    <a:pt x="3441447" y="2250978"/>
                  </a:lnTo>
                  <a:lnTo>
                    <a:pt x="3444931" y="2250792"/>
                  </a:lnTo>
                  <a:lnTo>
                    <a:pt x="3448414" y="2249987"/>
                  </a:lnTo>
                  <a:lnTo>
                    <a:pt x="3451897" y="2253505"/>
                  </a:lnTo>
                  <a:lnTo>
                    <a:pt x="3455380" y="2255160"/>
                  </a:lnTo>
                  <a:lnTo>
                    <a:pt x="3458864" y="2258636"/>
                  </a:lnTo>
                  <a:lnTo>
                    <a:pt x="3462347" y="2257837"/>
                  </a:lnTo>
                  <a:lnTo>
                    <a:pt x="3465830" y="2258863"/>
                  </a:lnTo>
                  <a:lnTo>
                    <a:pt x="3469313" y="2259279"/>
                  </a:lnTo>
                  <a:lnTo>
                    <a:pt x="3472797" y="2258483"/>
                  </a:lnTo>
                  <a:lnTo>
                    <a:pt x="3476280" y="2257686"/>
                  </a:lnTo>
                  <a:lnTo>
                    <a:pt x="3479763" y="2256891"/>
                  </a:lnTo>
                  <a:lnTo>
                    <a:pt x="3483246" y="2256096"/>
                  </a:lnTo>
                  <a:lnTo>
                    <a:pt x="3483246" y="2256703"/>
                  </a:lnTo>
                  <a:lnTo>
                    <a:pt x="3483246" y="2257309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280496"/>
            </a:xfrm>
            <a:custGeom>
              <a:avLst/>
              <a:gdLst/>
              <a:ahLst/>
              <a:cxnLst/>
              <a:rect l="0" t="0" r="0" b="0"/>
              <a:pathLst>
                <a:path w="3483246" h="2280496">
                  <a:moveTo>
                    <a:pt x="0" y="0"/>
                  </a:moveTo>
                  <a:lnTo>
                    <a:pt x="3483" y="0"/>
                  </a:lnTo>
                  <a:lnTo>
                    <a:pt x="6966" y="2034606"/>
                  </a:lnTo>
                  <a:lnTo>
                    <a:pt x="10449" y="1684355"/>
                  </a:lnTo>
                  <a:lnTo>
                    <a:pt x="13932" y="1436983"/>
                  </a:lnTo>
                  <a:lnTo>
                    <a:pt x="17416" y="2034606"/>
                  </a:lnTo>
                  <a:lnTo>
                    <a:pt x="20899" y="1878368"/>
                  </a:lnTo>
                  <a:lnTo>
                    <a:pt x="24382" y="1744414"/>
                  </a:lnTo>
                  <a:lnTo>
                    <a:pt x="27865" y="1628294"/>
                  </a:lnTo>
                  <a:lnTo>
                    <a:pt x="31349" y="1526668"/>
                  </a:lnTo>
                  <a:lnTo>
                    <a:pt x="34832" y="1436983"/>
                  </a:lnTo>
                  <a:lnTo>
                    <a:pt x="38315" y="1357250"/>
                  </a:lnTo>
                  <a:lnTo>
                    <a:pt x="41798" y="1436983"/>
                  </a:lnTo>
                  <a:lnTo>
                    <a:pt x="45282" y="1499921"/>
                  </a:lnTo>
                  <a:lnTo>
                    <a:pt x="48765" y="1436983"/>
                  </a:lnTo>
                  <a:lnTo>
                    <a:pt x="52248" y="1592948"/>
                  </a:lnTo>
                  <a:lnTo>
                    <a:pt x="55731" y="1711134"/>
                  </a:lnTo>
                  <a:lnTo>
                    <a:pt x="59215" y="1658401"/>
                  </a:lnTo>
                  <a:lnTo>
                    <a:pt x="62698" y="1608822"/>
                  </a:lnTo>
                  <a:lnTo>
                    <a:pt x="66181" y="1637377"/>
                  </a:lnTo>
                  <a:lnTo>
                    <a:pt x="69664" y="1592948"/>
                  </a:lnTo>
                  <a:lnTo>
                    <a:pt x="73148" y="1550866"/>
                  </a:lnTo>
                  <a:lnTo>
                    <a:pt x="76631" y="1579758"/>
                  </a:lnTo>
                  <a:lnTo>
                    <a:pt x="80114" y="1915134"/>
                  </a:lnTo>
                  <a:lnTo>
                    <a:pt x="83597" y="1920504"/>
                  </a:lnTo>
                  <a:lnTo>
                    <a:pt x="87081" y="1885262"/>
                  </a:lnTo>
                  <a:lnTo>
                    <a:pt x="90564" y="1891573"/>
                  </a:lnTo>
                  <a:lnTo>
                    <a:pt x="94047" y="1858903"/>
                  </a:lnTo>
                  <a:lnTo>
                    <a:pt x="97530" y="1827342"/>
                  </a:lnTo>
                  <a:lnTo>
                    <a:pt x="101014" y="1872377"/>
                  </a:lnTo>
                  <a:lnTo>
                    <a:pt x="104497" y="2062273"/>
                  </a:lnTo>
                  <a:lnTo>
                    <a:pt x="107980" y="2034606"/>
                  </a:lnTo>
                  <a:lnTo>
                    <a:pt x="111463" y="2007672"/>
                  </a:lnTo>
                  <a:lnTo>
                    <a:pt x="114947" y="2034606"/>
                  </a:lnTo>
                  <a:lnTo>
                    <a:pt x="118430" y="2059073"/>
                  </a:lnTo>
                  <a:lnTo>
                    <a:pt x="121913" y="2034606"/>
                  </a:lnTo>
                  <a:lnTo>
                    <a:pt x="125396" y="2010714"/>
                  </a:lnTo>
                  <a:lnTo>
                    <a:pt x="128880" y="2034606"/>
                  </a:lnTo>
                  <a:lnTo>
                    <a:pt x="132363" y="2098464"/>
                  </a:lnTo>
                  <a:lnTo>
                    <a:pt x="135846" y="2076738"/>
                  </a:lnTo>
                  <a:lnTo>
                    <a:pt x="139329" y="2055456"/>
                  </a:lnTo>
                  <a:lnTo>
                    <a:pt x="142813" y="2093983"/>
                  </a:lnTo>
                  <a:lnTo>
                    <a:pt x="146296" y="2073810"/>
                  </a:lnTo>
                  <a:lnTo>
                    <a:pt x="149779" y="2072922"/>
                  </a:lnTo>
                  <a:lnTo>
                    <a:pt x="153262" y="2072074"/>
                  </a:lnTo>
                  <a:lnTo>
                    <a:pt x="156746" y="2053169"/>
                  </a:lnTo>
                  <a:lnTo>
                    <a:pt x="160229" y="2034606"/>
                  </a:lnTo>
                  <a:lnTo>
                    <a:pt x="163712" y="2016376"/>
                  </a:lnTo>
                  <a:lnTo>
                    <a:pt x="167195" y="2034606"/>
                  </a:lnTo>
                  <a:lnTo>
                    <a:pt x="170679" y="2017129"/>
                  </a:lnTo>
                  <a:lnTo>
                    <a:pt x="174162" y="1999950"/>
                  </a:lnTo>
                  <a:lnTo>
                    <a:pt x="177645" y="2051010"/>
                  </a:lnTo>
                  <a:lnTo>
                    <a:pt x="181128" y="2096897"/>
                  </a:lnTo>
                  <a:lnTo>
                    <a:pt x="184612" y="2080970"/>
                  </a:lnTo>
                  <a:lnTo>
                    <a:pt x="188095" y="2065282"/>
                  </a:lnTo>
                  <a:lnTo>
                    <a:pt x="191578" y="2049830"/>
                  </a:lnTo>
                  <a:lnTo>
                    <a:pt x="195061" y="2034606"/>
                  </a:lnTo>
                  <a:lnTo>
                    <a:pt x="198545" y="2091648"/>
                  </a:lnTo>
                  <a:lnTo>
                    <a:pt x="202028" y="2117153"/>
                  </a:lnTo>
                  <a:lnTo>
                    <a:pt x="205511" y="2115832"/>
                  </a:lnTo>
                  <a:lnTo>
                    <a:pt x="208994" y="2101847"/>
                  </a:lnTo>
                  <a:lnTo>
                    <a:pt x="212478" y="2100795"/>
                  </a:lnTo>
                  <a:lnTo>
                    <a:pt x="215961" y="2099776"/>
                  </a:lnTo>
                  <a:lnTo>
                    <a:pt x="219444" y="2086410"/>
                  </a:lnTo>
                  <a:lnTo>
                    <a:pt x="222927" y="2097828"/>
                  </a:lnTo>
                  <a:lnTo>
                    <a:pt x="226411" y="2096897"/>
                  </a:lnTo>
                  <a:lnTo>
                    <a:pt x="229894" y="2084136"/>
                  </a:lnTo>
                  <a:lnTo>
                    <a:pt x="233377" y="2095116"/>
                  </a:lnTo>
                  <a:lnTo>
                    <a:pt x="236860" y="2094262"/>
                  </a:lnTo>
                  <a:lnTo>
                    <a:pt x="240344" y="2082053"/>
                  </a:lnTo>
                  <a:lnTo>
                    <a:pt x="243827" y="2069985"/>
                  </a:lnTo>
                  <a:lnTo>
                    <a:pt x="247310" y="2080759"/>
                  </a:lnTo>
                  <a:lnTo>
                    <a:pt x="250793" y="2080138"/>
                  </a:lnTo>
                  <a:lnTo>
                    <a:pt x="254277" y="2068565"/>
                  </a:lnTo>
                  <a:lnTo>
                    <a:pt x="257760" y="2120651"/>
                  </a:lnTo>
                  <a:lnTo>
                    <a:pt x="261243" y="2109499"/>
                  </a:lnTo>
                  <a:lnTo>
                    <a:pt x="264726" y="2118517"/>
                  </a:lnTo>
                  <a:lnTo>
                    <a:pt x="268210" y="2107652"/>
                  </a:lnTo>
                  <a:lnTo>
                    <a:pt x="271693" y="2126076"/>
                  </a:lnTo>
                  <a:lnTo>
                    <a:pt x="275176" y="2134342"/>
                  </a:lnTo>
                  <a:lnTo>
                    <a:pt x="278659" y="2123931"/>
                  </a:lnTo>
                  <a:lnTo>
                    <a:pt x="282143" y="2132045"/>
                  </a:lnTo>
                  <a:lnTo>
                    <a:pt x="285626" y="2148684"/>
                  </a:lnTo>
                  <a:lnTo>
                    <a:pt x="289109" y="2156030"/>
                  </a:lnTo>
                  <a:lnTo>
                    <a:pt x="292592" y="2146178"/>
                  </a:lnTo>
                  <a:lnTo>
                    <a:pt x="296075" y="2144965"/>
                  </a:lnTo>
                  <a:lnTo>
                    <a:pt x="299559" y="2152138"/>
                  </a:lnTo>
                  <a:lnTo>
                    <a:pt x="303042" y="2142617"/>
                  </a:lnTo>
                  <a:lnTo>
                    <a:pt x="306525" y="2141480"/>
                  </a:lnTo>
                  <a:lnTo>
                    <a:pt x="310008" y="2132147"/>
                  </a:lnTo>
                  <a:lnTo>
                    <a:pt x="313492" y="2131136"/>
                  </a:lnTo>
                  <a:lnTo>
                    <a:pt x="316975" y="2121983"/>
                  </a:lnTo>
                  <a:lnTo>
                    <a:pt x="320458" y="2137163"/>
                  </a:lnTo>
                  <a:lnTo>
                    <a:pt x="323941" y="2143959"/>
                  </a:lnTo>
                  <a:lnTo>
                    <a:pt x="327425" y="2135132"/>
                  </a:lnTo>
                  <a:lnTo>
                    <a:pt x="330908" y="2134146"/>
                  </a:lnTo>
                  <a:lnTo>
                    <a:pt x="334391" y="2125481"/>
                  </a:lnTo>
                  <a:lnTo>
                    <a:pt x="337874" y="2116886"/>
                  </a:lnTo>
                  <a:lnTo>
                    <a:pt x="341358" y="2108359"/>
                  </a:lnTo>
                  <a:lnTo>
                    <a:pt x="344841" y="2107652"/>
                  </a:lnTo>
                  <a:lnTo>
                    <a:pt x="348324" y="2129495"/>
                  </a:lnTo>
                  <a:lnTo>
                    <a:pt x="351807" y="2121251"/>
                  </a:lnTo>
                  <a:lnTo>
                    <a:pt x="355291" y="2113071"/>
                  </a:lnTo>
                  <a:lnTo>
                    <a:pt x="358774" y="2104953"/>
                  </a:lnTo>
                  <a:lnTo>
                    <a:pt x="362257" y="2096897"/>
                  </a:lnTo>
                  <a:lnTo>
                    <a:pt x="365740" y="2088903"/>
                  </a:lnTo>
                  <a:lnTo>
                    <a:pt x="369224" y="2088410"/>
                  </a:lnTo>
                  <a:lnTo>
                    <a:pt x="372707" y="2080550"/>
                  </a:lnTo>
                  <a:lnTo>
                    <a:pt x="376190" y="2072749"/>
                  </a:lnTo>
                  <a:lnTo>
                    <a:pt x="379673" y="2065007"/>
                  </a:lnTo>
                  <a:lnTo>
                    <a:pt x="383157" y="2057322"/>
                  </a:lnTo>
                  <a:lnTo>
                    <a:pt x="386640" y="2049694"/>
                  </a:lnTo>
                  <a:lnTo>
                    <a:pt x="390123" y="2042122"/>
                  </a:lnTo>
                  <a:lnTo>
                    <a:pt x="393606" y="2042056"/>
                  </a:lnTo>
                  <a:lnTo>
                    <a:pt x="397090" y="2070792"/>
                  </a:lnTo>
                  <a:lnTo>
                    <a:pt x="400573" y="2063452"/>
                  </a:lnTo>
                  <a:lnTo>
                    <a:pt x="404056" y="2063208"/>
                  </a:lnTo>
                  <a:lnTo>
                    <a:pt x="407539" y="2083522"/>
                  </a:lnTo>
                  <a:lnTo>
                    <a:pt x="411023" y="2089788"/>
                  </a:lnTo>
                  <a:lnTo>
                    <a:pt x="414506" y="2082728"/>
                  </a:lnTo>
                  <a:lnTo>
                    <a:pt x="417989" y="2088903"/>
                  </a:lnTo>
                  <a:lnTo>
                    <a:pt x="421472" y="2081958"/>
                  </a:lnTo>
                  <a:lnTo>
                    <a:pt x="424956" y="2075059"/>
                  </a:lnTo>
                  <a:lnTo>
                    <a:pt x="428439" y="2081213"/>
                  </a:lnTo>
                  <a:lnTo>
                    <a:pt x="431922" y="2181746"/>
                  </a:lnTo>
                  <a:lnTo>
                    <a:pt x="435405" y="2175192"/>
                  </a:lnTo>
                  <a:lnTo>
                    <a:pt x="435405" y="2180688"/>
                  </a:lnTo>
                  <a:lnTo>
                    <a:pt x="438889" y="2174183"/>
                  </a:lnTo>
                  <a:lnTo>
                    <a:pt x="442372" y="2167718"/>
                  </a:lnTo>
                  <a:lnTo>
                    <a:pt x="445855" y="2161291"/>
                  </a:lnTo>
                  <a:lnTo>
                    <a:pt x="449338" y="2154901"/>
                  </a:lnTo>
                  <a:lnTo>
                    <a:pt x="452822" y="2148550"/>
                  </a:lnTo>
                  <a:lnTo>
                    <a:pt x="456305" y="2142235"/>
                  </a:lnTo>
                  <a:lnTo>
                    <a:pt x="459788" y="2135958"/>
                  </a:lnTo>
                  <a:lnTo>
                    <a:pt x="463271" y="2135249"/>
                  </a:lnTo>
                  <a:lnTo>
                    <a:pt x="466755" y="2176960"/>
                  </a:lnTo>
                  <a:lnTo>
                    <a:pt x="470238" y="2196111"/>
                  </a:lnTo>
                  <a:lnTo>
                    <a:pt x="473721" y="2190116"/>
                  </a:lnTo>
                  <a:lnTo>
                    <a:pt x="477204" y="2184154"/>
                  </a:lnTo>
                  <a:lnTo>
                    <a:pt x="480688" y="2197830"/>
                  </a:lnTo>
                  <a:lnTo>
                    <a:pt x="484171" y="2191968"/>
                  </a:lnTo>
                  <a:lnTo>
                    <a:pt x="487654" y="2200514"/>
                  </a:lnTo>
                  <a:lnTo>
                    <a:pt x="491137" y="2199471"/>
                  </a:lnTo>
                  <a:lnTo>
                    <a:pt x="494621" y="2193737"/>
                  </a:lnTo>
                  <a:lnTo>
                    <a:pt x="498104" y="2188033"/>
                  </a:lnTo>
                  <a:lnTo>
                    <a:pt x="501587" y="2182358"/>
                  </a:lnTo>
                  <a:lnTo>
                    <a:pt x="505070" y="2190800"/>
                  </a:lnTo>
                  <a:lnTo>
                    <a:pt x="508554" y="2185208"/>
                  </a:lnTo>
                  <a:lnTo>
                    <a:pt x="512037" y="2179644"/>
                  </a:lnTo>
                  <a:lnTo>
                    <a:pt x="515520" y="2192524"/>
                  </a:lnTo>
                  <a:lnTo>
                    <a:pt x="519003" y="2196078"/>
                  </a:lnTo>
                  <a:lnTo>
                    <a:pt x="522487" y="2190645"/>
                  </a:lnTo>
                  <a:lnTo>
                    <a:pt x="525970" y="2220259"/>
                  </a:lnTo>
                  <a:lnTo>
                    <a:pt x="529453" y="2214941"/>
                  </a:lnTo>
                  <a:lnTo>
                    <a:pt x="532936" y="2209647"/>
                  </a:lnTo>
                  <a:lnTo>
                    <a:pt x="536420" y="2204379"/>
                  </a:lnTo>
                  <a:lnTo>
                    <a:pt x="539903" y="2203412"/>
                  </a:lnTo>
                  <a:lnTo>
                    <a:pt x="543386" y="2210879"/>
                  </a:lnTo>
                  <a:lnTo>
                    <a:pt x="546869" y="2205715"/>
                  </a:lnTo>
                  <a:lnTo>
                    <a:pt x="550353" y="2200574"/>
                  </a:lnTo>
                  <a:lnTo>
                    <a:pt x="553836" y="2195457"/>
                  </a:lnTo>
                  <a:lnTo>
                    <a:pt x="557319" y="2190364"/>
                  </a:lnTo>
                  <a:lnTo>
                    <a:pt x="560802" y="2189500"/>
                  </a:lnTo>
                  <a:lnTo>
                    <a:pt x="564286" y="2184461"/>
                  </a:lnTo>
                  <a:lnTo>
                    <a:pt x="567769" y="2183636"/>
                  </a:lnTo>
                  <a:lnTo>
                    <a:pt x="571252" y="2178649"/>
                  </a:lnTo>
                  <a:lnTo>
                    <a:pt x="574735" y="2177862"/>
                  </a:lnTo>
                  <a:lnTo>
                    <a:pt x="578218" y="2172927"/>
                  </a:lnTo>
                  <a:lnTo>
                    <a:pt x="581702" y="2168014"/>
                  </a:lnTo>
                  <a:lnTo>
                    <a:pt x="585185" y="2175553"/>
                  </a:lnTo>
                  <a:lnTo>
                    <a:pt x="588668" y="2174800"/>
                  </a:lnTo>
                  <a:lnTo>
                    <a:pt x="592151" y="2190116"/>
                  </a:lnTo>
                  <a:lnTo>
                    <a:pt x="595635" y="2185344"/>
                  </a:lnTo>
                  <a:lnTo>
                    <a:pt x="599118" y="2184558"/>
                  </a:lnTo>
                  <a:lnTo>
                    <a:pt x="602601" y="2183781"/>
                  </a:lnTo>
                  <a:lnTo>
                    <a:pt x="606084" y="2179082"/>
                  </a:lnTo>
                  <a:lnTo>
                    <a:pt x="609568" y="2174403"/>
                  </a:lnTo>
                  <a:lnTo>
                    <a:pt x="613051" y="2169744"/>
                  </a:lnTo>
                  <a:lnTo>
                    <a:pt x="616534" y="2165105"/>
                  </a:lnTo>
                  <a:lnTo>
                    <a:pt x="620017" y="2160486"/>
                  </a:lnTo>
                  <a:lnTo>
                    <a:pt x="623501" y="2163777"/>
                  </a:lnTo>
                  <a:lnTo>
                    <a:pt x="626984" y="2170885"/>
                  </a:lnTo>
                  <a:lnTo>
                    <a:pt x="630467" y="2166350"/>
                  </a:lnTo>
                  <a:lnTo>
                    <a:pt x="633950" y="2165692"/>
                  </a:lnTo>
                  <a:lnTo>
                    <a:pt x="637434" y="2161200"/>
                  </a:lnTo>
                  <a:lnTo>
                    <a:pt x="640917" y="2179467"/>
                  </a:lnTo>
                  <a:lnTo>
                    <a:pt x="644400" y="2175043"/>
                  </a:lnTo>
                  <a:lnTo>
                    <a:pt x="647883" y="2174360"/>
                  </a:lnTo>
                  <a:lnTo>
                    <a:pt x="651367" y="2184685"/>
                  </a:lnTo>
                  <a:lnTo>
                    <a:pt x="654850" y="2180338"/>
                  </a:lnTo>
                  <a:lnTo>
                    <a:pt x="658333" y="2190431"/>
                  </a:lnTo>
                  <a:lnTo>
                    <a:pt x="661816" y="2186138"/>
                  </a:lnTo>
                  <a:lnTo>
                    <a:pt x="665300" y="2181861"/>
                  </a:lnTo>
                  <a:lnTo>
                    <a:pt x="668783" y="2198734"/>
                  </a:lnTo>
                  <a:lnTo>
                    <a:pt x="672266" y="2208251"/>
                  </a:lnTo>
                  <a:lnTo>
                    <a:pt x="675749" y="2214192"/>
                  </a:lnTo>
                  <a:lnTo>
                    <a:pt x="679233" y="2210042"/>
                  </a:lnTo>
                  <a:lnTo>
                    <a:pt x="682716" y="2238613"/>
                  </a:lnTo>
                  <a:lnTo>
                    <a:pt x="686199" y="2234539"/>
                  </a:lnTo>
                  <a:lnTo>
                    <a:pt x="689682" y="2230480"/>
                  </a:lnTo>
                  <a:lnTo>
                    <a:pt x="693166" y="2239109"/>
                  </a:lnTo>
                  <a:lnTo>
                    <a:pt x="696649" y="2253662"/>
                  </a:lnTo>
                  <a:lnTo>
                    <a:pt x="700132" y="2249691"/>
                  </a:lnTo>
                  <a:lnTo>
                    <a:pt x="703615" y="2245735"/>
                  </a:lnTo>
                  <a:lnTo>
                    <a:pt x="707099" y="2256912"/>
                  </a:lnTo>
                  <a:lnTo>
                    <a:pt x="710582" y="2253004"/>
                  </a:lnTo>
                  <a:lnTo>
                    <a:pt x="714065" y="2249110"/>
                  </a:lnTo>
                  <a:lnTo>
                    <a:pt x="717548" y="2245230"/>
                  </a:lnTo>
                  <a:lnTo>
                    <a:pt x="721032" y="2256204"/>
                  </a:lnTo>
                  <a:lnTo>
                    <a:pt x="724515" y="2252371"/>
                  </a:lnTo>
                  <a:lnTo>
                    <a:pt x="727998" y="2248551"/>
                  </a:lnTo>
                  <a:lnTo>
                    <a:pt x="731481" y="2259297"/>
                  </a:lnTo>
                  <a:lnTo>
                    <a:pt x="734965" y="2258396"/>
                  </a:lnTo>
                  <a:lnTo>
                    <a:pt x="738448" y="2254639"/>
                  </a:lnTo>
                  <a:lnTo>
                    <a:pt x="741931" y="2262287"/>
                  </a:lnTo>
                  <a:lnTo>
                    <a:pt x="745414" y="2261390"/>
                  </a:lnTo>
                  <a:lnTo>
                    <a:pt x="748898" y="2263297"/>
                  </a:lnTo>
                  <a:lnTo>
                    <a:pt x="752381" y="2259616"/>
                  </a:lnTo>
                  <a:lnTo>
                    <a:pt x="755864" y="2255947"/>
                  </a:lnTo>
                  <a:lnTo>
                    <a:pt x="759347" y="2260641"/>
                  </a:lnTo>
                  <a:lnTo>
                    <a:pt x="762831" y="2257007"/>
                  </a:lnTo>
                  <a:lnTo>
                    <a:pt x="766314" y="2253385"/>
                  </a:lnTo>
                  <a:lnTo>
                    <a:pt x="769797" y="2249774"/>
                  </a:lnTo>
                  <a:lnTo>
                    <a:pt x="773280" y="2254458"/>
                  </a:lnTo>
                  <a:lnTo>
                    <a:pt x="776764" y="2250881"/>
                  </a:lnTo>
                  <a:lnTo>
                    <a:pt x="780247" y="2247316"/>
                  </a:lnTo>
                  <a:lnTo>
                    <a:pt x="783730" y="2260063"/>
                  </a:lnTo>
                  <a:lnTo>
                    <a:pt x="787213" y="2256541"/>
                  </a:lnTo>
                  <a:lnTo>
                    <a:pt x="790697" y="2253031"/>
                  </a:lnTo>
                  <a:lnTo>
                    <a:pt x="794180" y="2249531"/>
                  </a:lnTo>
                  <a:lnTo>
                    <a:pt x="797663" y="2256729"/>
                  </a:lnTo>
                  <a:lnTo>
                    <a:pt x="801146" y="2253264"/>
                  </a:lnTo>
                  <a:lnTo>
                    <a:pt x="804630" y="2255099"/>
                  </a:lnTo>
                  <a:lnTo>
                    <a:pt x="808113" y="2259520"/>
                  </a:lnTo>
                  <a:lnTo>
                    <a:pt x="811596" y="2256103"/>
                  </a:lnTo>
                  <a:lnTo>
                    <a:pt x="815079" y="2257894"/>
                  </a:lnTo>
                  <a:lnTo>
                    <a:pt x="818563" y="2254505"/>
                  </a:lnTo>
                  <a:lnTo>
                    <a:pt x="822046" y="2253714"/>
                  </a:lnTo>
                  <a:lnTo>
                    <a:pt x="825529" y="2250348"/>
                  </a:lnTo>
                  <a:lnTo>
                    <a:pt x="829012" y="2246992"/>
                  </a:lnTo>
                  <a:lnTo>
                    <a:pt x="832496" y="2243646"/>
                  </a:lnTo>
                  <a:lnTo>
                    <a:pt x="835979" y="2240310"/>
                  </a:lnTo>
                  <a:lnTo>
                    <a:pt x="839462" y="2249843"/>
                  </a:lnTo>
                  <a:lnTo>
                    <a:pt x="842945" y="2254140"/>
                  </a:lnTo>
                  <a:lnTo>
                    <a:pt x="846429" y="2263332"/>
                  </a:lnTo>
                  <a:lnTo>
                    <a:pt x="849912" y="2260074"/>
                  </a:lnTo>
                  <a:lnTo>
                    <a:pt x="853395" y="2264208"/>
                  </a:lnTo>
                  <a:lnTo>
                    <a:pt x="856878" y="2260978"/>
                  </a:lnTo>
                  <a:lnTo>
                    <a:pt x="860361" y="2257758"/>
                  </a:lnTo>
                  <a:lnTo>
                    <a:pt x="863845" y="2259436"/>
                  </a:lnTo>
                  <a:lnTo>
                    <a:pt x="867328" y="2263510"/>
                  </a:lnTo>
                  <a:lnTo>
                    <a:pt x="870811" y="2260331"/>
                  </a:lnTo>
                  <a:lnTo>
                    <a:pt x="870811" y="2262739"/>
                  </a:lnTo>
                  <a:lnTo>
                    <a:pt x="870811" y="2265137"/>
                  </a:lnTo>
                  <a:lnTo>
                    <a:pt x="870811" y="2267525"/>
                  </a:lnTo>
                  <a:lnTo>
                    <a:pt x="870811" y="2269904"/>
                  </a:lnTo>
                  <a:lnTo>
                    <a:pt x="870811" y="2272274"/>
                  </a:lnTo>
                  <a:lnTo>
                    <a:pt x="874294" y="2269118"/>
                  </a:lnTo>
                  <a:lnTo>
                    <a:pt x="877778" y="2265972"/>
                  </a:lnTo>
                  <a:lnTo>
                    <a:pt x="881261" y="2262834"/>
                  </a:lnTo>
                  <a:lnTo>
                    <a:pt x="884744" y="2259704"/>
                  </a:lnTo>
                  <a:lnTo>
                    <a:pt x="888227" y="2258958"/>
                  </a:lnTo>
                  <a:lnTo>
                    <a:pt x="891711" y="2269923"/>
                  </a:lnTo>
                  <a:lnTo>
                    <a:pt x="895194" y="2266838"/>
                  </a:lnTo>
                  <a:lnTo>
                    <a:pt x="898677" y="2268393"/>
                  </a:lnTo>
                  <a:lnTo>
                    <a:pt x="902160" y="2272219"/>
                  </a:lnTo>
                  <a:lnTo>
                    <a:pt x="905644" y="2280496"/>
                  </a:lnTo>
                  <a:lnTo>
                    <a:pt x="909127" y="2277471"/>
                  </a:lnTo>
                  <a:lnTo>
                    <a:pt x="912610" y="2274455"/>
                  </a:lnTo>
                  <a:lnTo>
                    <a:pt x="916093" y="2273693"/>
                  </a:lnTo>
                  <a:lnTo>
                    <a:pt x="919577" y="2270695"/>
                  </a:lnTo>
                  <a:lnTo>
                    <a:pt x="923060" y="2272185"/>
                  </a:lnTo>
                  <a:lnTo>
                    <a:pt x="926543" y="2269207"/>
                  </a:lnTo>
                  <a:lnTo>
                    <a:pt x="930026" y="2266238"/>
                  </a:lnTo>
                  <a:lnTo>
                    <a:pt x="933510" y="2263276"/>
                  </a:lnTo>
                  <a:lnTo>
                    <a:pt x="936993" y="2262560"/>
                  </a:lnTo>
                  <a:lnTo>
                    <a:pt x="940476" y="2264072"/>
                  </a:lnTo>
                  <a:lnTo>
                    <a:pt x="943959" y="2261141"/>
                  </a:lnTo>
                  <a:lnTo>
                    <a:pt x="947443" y="2258217"/>
                  </a:lnTo>
                  <a:lnTo>
                    <a:pt x="950926" y="2257524"/>
                  </a:lnTo>
                  <a:lnTo>
                    <a:pt x="954409" y="2256835"/>
                  </a:lnTo>
                  <a:lnTo>
                    <a:pt x="957892" y="2253939"/>
                  </a:lnTo>
                  <a:lnTo>
                    <a:pt x="961376" y="2262042"/>
                  </a:lnTo>
                  <a:lnTo>
                    <a:pt x="964859" y="2259172"/>
                  </a:lnTo>
                  <a:lnTo>
                    <a:pt x="968342" y="2256310"/>
                  </a:lnTo>
                  <a:lnTo>
                    <a:pt x="971825" y="2255636"/>
                  </a:lnTo>
                  <a:lnTo>
                    <a:pt x="975309" y="2252791"/>
                  </a:lnTo>
                  <a:lnTo>
                    <a:pt x="978792" y="2254302"/>
                  </a:lnTo>
                  <a:lnTo>
                    <a:pt x="982275" y="2251475"/>
                  </a:lnTo>
                  <a:lnTo>
                    <a:pt x="985758" y="2250823"/>
                  </a:lnTo>
                  <a:lnTo>
                    <a:pt x="989242" y="2256617"/>
                  </a:lnTo>
                  <a:lnTo>
                    <a:pt x="992725" y="2253822"/>
                  </a:lnTo>
                  <a:lnTo>
                    <a:pt x="996208" y="2251035"/>
                  </a:lnTo>
                  <a:lnTo>
                    <a:pt x="999691" y="2250393"/>
                  </a:lnTo>
                  <a:lnTo>
                    <a:pt x="1003175" y="2247621"/>
                  </a:lnTo>
                  <a:lnTo>
                    <a:pt x="1006658" y="2244856"/>
                  </a:lnTo>
                  <a:lnTo>
                    <a:pt x="1010141" y="2244236"/>
                  </a:lnTo>
                  <a:lnTo>
                    <a:pt x="1013624" y="2241487"/>
                  </a:lnTo>
                  <a:lnTo>
                    <a:pt x="1017108" y="2238744"/>
                  </a:lnTo>
                  <a:lnTo>
                    <a:pt x="1020591" y="2238145"/>
                  </a:lnTo>
                  <a:lnTo>
                    <a:pt x="1024074" y="2239674"/>
                  </a:lnTo>
                  <a:lnTo>
                    <a:pt x="1027557" y="2236958"/>
                  </a:lnTo>
                  <a:lnTo>
                    <a:pt x="1031041" y="2234248"/>
                  </a:lnTo>
                  <a:lnTo>
                    <a:pt x="1034524" y="2237894"/>
                  </a:lnTo>
                  <a:lnTo>
                    <a:pt x="1038007" y="2237307"/>
                  </a:lnTo>
                  <a:lnTo>
                    <a:pt x="1041490" y="2234625"/>
                  </a:lnTo>
                  <a:lnTo>
                    <a:pt x="1044974" y="2231949"/>
                  </a:lnTo>
                  <a:lnTo>
                    <a:pt x="1048457" y="2229279"/>
                  </a:lnTo>
                  <a:lnTo>
                    <a:pt x="1051940" y="2228721"/>
                  </a:lnTo>
                  <a:lnTo>
                    <a:pt x="1055423" y="2226066"/>
                  </a:lnTo>
                  <a:lnTo>
                    <a:pt x="1058907" y="2223418"/>
                  </a:lnTo>
                  <a:lnTo>
                    <a:pt x="1062390" y="2220776"/>
                  </a:lnTo>
                  <a:lnTo>
                    <a:pt x="1065873" y="2218140"/>
                  </a:lnTo>
                  <a:lnTo>
                    <a:pt x="1069356" y="2215510"/>
                  </a:lnTo>
                  <a:lnTo>
                    <a:pt x="1072840" y="2212887"/>
                  </a:lnTo>
                  <a:lnTo>
                    <a:pt x="1076323" y="2210270"/>
                  </a:lnTo>
                  <a:lnTo>
                    <a:pt x="1079806" y="2207659"/>
                  </a:lnTo>
                  <a:lnTo>
                    <a:pt x="1083289" y="2213471"/>
                  </a:lnTo>
                  <a:lnTo>
                    <a:pt x="1086773" y="2210879"/>
                  </a:lnTo>
                  <a:lnTo>
                    <a:pt x="1090256" y="2208294"/>
                  </a:lnTo>
                  <a:lnTo>
                    <a:pt x="1093739" y="2207807"/>
                  </a:lnTo>
                  <a:lnTo>
                    <a:pt x="1097222" y="2209403"/>
                  </a:lnTo>
                  <a:lnTo>
                    <a:pt x="1100706" y="2206841"/>
                  </a:lnTo>
                  <a:lnTo>
                    <a:pt x="1104189" y="2206362"/>
                  </a:lnTo>
                  <a:lnTo>
                    <a:pt x="1107672" y="2205886"/>
                  </a:lnTo>
                  <a:lnTo>
                    <a:pt x="1111155" y="2207473"/>
                  </a:lnTo>
                  <a:lnTo>
                    <a:pt x="1114639" y="2204941"/>
                  </a:lnTo>
                  <a:lnTo>
                    <a:pt x="1118122" y="2204473"/>
                  </a:lnTo>
                  <a:lnTo>
                    <a:pt x="1121605" y="2201955"/>
                  </a:lnTo>
                  <a:lnTo>
                    <a:pt x="1125088" y="2199442"/>
                  </a:lnTo>
                  <a:lnTo>
                    <a:pt x="1128572" y="2201040"/>
                  </a:lnTo>
                  <a:lnTo>
                    <a:pt x="1132055" y="2200587"/>
                  </a:lnTo>
                  <a:lnTo>
                    <a:pt x="1135538" y="2198096"/>
                  </a:lnTo>
                  <a:lnTo>
                    <a:pt x="1139021" y="2195611"/>
                  </a:lnTo>
                  <a:lnTo>
                    <a:pt x="1142505" y="2199241"/>
                  </a:lnTo>
                  <a:lnTo>
                    <a:pt x="1145988" y="2198798"/>
                  </a:lnTo>
                  <a:lnTo>
                    <a:pt x="1149471" y="2196336"/>
                  </a:lnTo>
                  <a:lnTo>
                    <a:pt x="1152954" y="2193880"/>
                  </a:lnTo>
                  <a:lnTo>
                    <a:pt x="1156437" y="2193452"/>
                  </a:lnTo>
                  <a:lnTo>
                    <a:pt x="1159921" y="2197046"/>
                  </a:lnTo>
                  <a:lnTo>
                    <a:pt x="1163404" y="2194613"/>
                  </a:lnTo>
                  <a:lnTo>
                    <a:pt x="1166887" y="2196185"/>
                  </a:lnTo>
                  <a:lnTo>
                    <a:pt x="1170370" y="2193765"/>
                  </a:lnTo>
                  <a:lnTo>
                    <a:pt x="1173854" y="2191351"/>
                  </a:lnTo>
                  <a:lnTo>
                    <a:pt x="1177337" y="2188942"/>
                  </a:lnTo>
                  <a:lnTo>
                    <a:pt x="1180820" y="2186538"/>
                  </a:lnTo>
                  <a:lnTo>
                    <a:pt x="1184303" y="2190116"/>
                  </a:lnTo>
                  <a:lnTo>
                    <a:pt x="1187787" y="2187727"/>
                  </a:lnTo>
                  <a:lnTo>
                    <a:pt x="1191270" y="2195199"/>
                  </a:lnTo>
                  <a:lnTo>
                    <a:pt x="1194753" y="2198674"/>
                  </a:lnTo>
                  <a:lnTo>
                    <a:pt x="1198236" y="2196312"/>
                  </a:lnTo>
                  <a:lnTo>
                    <a:pt x="1201720" y="2193956"/>
                  </a:lnTo>
                  <a:lnTo>
                    <a:pt x="1205203" y="2197411"/>
                  </a:lnTo>
                  <a:lnTo>
                    <a:pt x="1208686" y="2195069"/>
                  </a:lnTo>
                  <a:lnTo>
                    <a:pt x="1212169" y="2192732"/>
                  </a:lnTo>
                  <a:lnTo>
                    <a:pt x="1215653" y="2192328"/>
                  </a:lnTo>
                  <a:lnTo>
                    <a:pt x="1219136" y="2190003"/>
                  </a:lnTo>
                  <a:lnTo>
                    <a:pt x="1222619" y="2187682"/>
                  </a:lnTo>
                  <a:lnTo>
                    <a:pt x="1226102" y="2185366"/>
                  </a:lnTo>
                  <a:lnTo>
                    <a:pt x="1229586" y="2183056"/>
                  </a:lnTo>
                  <a:lnTo>
                    <a:pt x="1233069" y="2180750"/>
                  </a:lnTo>
                  <a:lnTo>
                    <a:pt x="1236552" y="2178448"/>
                  </a:lnTo>
                  <a:lnTo>
                    <a:pt x="1240035" y="2178084"/>
                  </a:lnTo>
                  <a:lnTo>
                    <a:pt x="1243519" y="2179644"/>
                  </a:lnTo>
                  <a:lnTo>
                    <a:pt x="1247002" y="2177362"/>
                  </a:lnTo>
                  <a:lnTo>
                    <a:pt x="1250485" y="2178917"/>
                  </a:lnTo>
                  <a:lnTo>
                    <a:pt x="1253968" y="2176647"/>
                  </a:lnTo>
                  <a:lnTo>
                    <a:pt x="1257452" y="2174381"/>
                  </a:lnTo>
                  <a:lnTo>
                    <a:pt x="1260935" y="2172120"/>
                  </a:lnTo>
                  <a:lnTo>
                    <a:pt x="1264418" y="2169864"/>
                  </a:lnTo>
                  <a:lnTo>
                    <a:pt x="1267901" y="2179017"/>
                  </a:lnTo>
                  <a:lnTo>
                    <a:pt x="1271385" y="2176777"/>
                  </a:lnTo>
                  <a:lnTo>
                    <a:pt x="1274868" y="2180179"/>
                  </a:lnTo>
                  <a:lnTo>
                    <a:pt x="1278351" y="2189089"/>
                  </a:lnTo>
                  <a:lnTo>
                    <a:pt x="1281834" y="2186875"/>
                  </a:lnTo>
                  <a:lnTo>
                    <a:pt x="1285318" y="2184665"/>
                  </a:lnTo>
                  <a:lnTo>
                    <a:pt x="1288801" y="2184302"/>
                  </a:lnTo>
                  <a:lnTo>
                    <a:pt x="1292284" y="2183940"/>
                  </a:lnTo>
                  <a:lnTo>
                    <a:pt x="1295767" y="2181746"/>
                  </a:lnTo>
                  <a:lnTo>
                    <a:pt x="1299251" y="2183221"/>
                  </a:lnTo>
                  <a:lnTo>
                    <a:pt x="1302734" y="2186500"/>
                  </a:lnTo>
                  <a:lnTo>
                    <a:pt x="1306217" y="2184326"/>
                  </a:lnTo>
                  <a:lnTo>
                    <a:pt x="1306217" y="2186138"/>
                  </a:lnTo>
                  <a:lnTo>
                    <a:pt x="1309700" y="2183969"/>
                  </a:lnTo>
                  <a:lnTo>
                    <a:pt x="1313184" y="2183614"/>
                  </a:lnTo>
                  <a:lnTo>
                    <a:pt x="1316667" y="2181455"/>
                  </a:lnTo>
                  <a:lnTo>
                    <a:pt x="1320150" y="2179300"/>
                  </a:lnTo>
                  <a:lnTo>
                    <a:pt x="1323633" y="2184350"/>
                  </a:lnTo>
                  <a:lnTo>
                    <a:pt x="1327117" y="2182209"/>
                  </a:lnTo>
                  <a:lnTo>
                    <a:pt x="1330600" y="2180071"/>
                  </a:lnTo>
                  <a:lnTo>
                    <a:pt x="1334083" y="2181516"/>
                  </a:lnTo>
                  <a:lnTo>
                    <a:pt x="1337566" y="2179389"/>
                  </a:lnTo>
                  <a:lnTo>
                    <a:pt x="1341050" y="2179051"/>
                  </a:lnTo>
                  <a:lnTo>
                    <a:pt x="1344533" y="2176934"/>
                  </a:lnTo>
                  <a:lnTo>
                    <a:pt x="1348016" y="2174821"/>
                  </a:lnTo>
                  <a:lnTo>
                    <a:pt x="1351499" y="2176272"/>
                  </a:lnTo>
                  <a:lnTo>
                    <a:pt x="1354983" y="2174169"/>
                  </a:lnTo>
                  <a:lnTo>
                    <a:pt x="1358466" y="2173846"/>
                  </a:lnTo>
                  <a:lnTo>
                    <a:pt x="1361949" y="2171753"/>
                  </a:lnTo>
                  <a:lnTo>
                    <a:pt x="1365432" y="2178478"/>
                  </a:lnTo>
                  <a:lnTo>
                    <a:pt x="1368916" y="2176398"/>
                  </a:lnTo>
                  <a:lnTo>
                    <a:pt x="1372399" y="2179562"/>
                  </a:lnTo>
                  <a:lnTo>
                    <a:pt x="1375882" y="2179231"/>
                  </a:lnTo>
                  <a:lnTo>
                    <a:pt x="1379365" y="2177168"/>
                  </a:lnTo>
                  <a:lnTo>
                    <a:pt x="1382849" y="2175108"/>
                  </a:lnTo>
                  <a:lnTo>
                    <a:pt x="1386332" y="2173053"/>
                  </a:lnTo>
                  <a:lnTo>
                    <a:pt x="1389815" y="2171001"/>
                  </a:lnTo>
                  <a:lnTo>
                    <a:pt x="1393298" y="2168953"/>
                  </a:lnTo>
                  <a:lnTo>
                    <a:pt x="1396782" y="2166909"/>
                  </a:lnTo>
                  <a:lnTo>
                    <a:pt x="1400265" y="2170078"/>
                  </a:lnTo>
                  <a:lnTo>
                    <a:pt x="1403748" y="2168045"/>
                  </a:lnTo>
                  <a:lnTo>
                    <a:pt x="1407231" y="2171190"/>
                  </a:lnTo>
                  <a:lnTo>
                    <a:pt x="1410715" y="2170885"/>
                  </a:lnTo>
                  <a:lnTo>
                    <a:pt x="1414198" y="2170581"/>
                  </a:lnTo>
                  <a:lnTo>
                    <a:pt x="1417681" y="2168568"/>
                  </a:lnTo>
                  <a:lnTo>
                    <a:pt x="1421164" y="2166559"/>
                  </a:lnTo>
                  <a:lnTo>
                    <a:pt x="1424648" y="2173070"/>
                  </a:lnTo>
                  <a:lnTo>
                    <a:pt x="1428131" y="2171073"/>
                  </a:lnTo>
                  <a:lnTo>
                    <a:pt x="1431614" y="2172460"/>
                  </a:lnTo>
                  <a:lnTo>
                    <a:pt x="1435097" y="2172157"/>
                  </a:lnTo>
                  <a:lnTo>
                    <a:pt x="1438580" y="2170174"/>
                  </a:lnTo>
                  <a:lnTo>
                    <a:pt x="1442064" y="2168195"/>
                  </a:lnTo>
                  <a:lnTo>
                    <a:pt x="1445547" y="2166220"/>
                  </a:lnTo>
                  <a:lnTo>
                    <a:pt x="1449030" y="2167612"/>
                  </a:lnTo>
                  <a:lnTo>
                    <a:pt x="1452513" y="2165646"/>
                  </a:lnTo>
                  <a:lnTo>
                    <a:pt x="1455997" y="2165361"/>
                  </a:lnTo>
                  <a:lnTo>
                    <a:pt x="1459480" y="2170074"/>
                  </a:lnTo>
                  <a:lnTo>
                    <a:pt x="1462963" y="2168123"/>
                  </a:lnTo>
                  <a:lnTo>
                    <a:pt x="1466446" y="2166176"/>
                  </a:lnTo>
                  <a:lnTo>
                    <a:pt x="1469930" y="2165892"/>
                  </a:lnTo>
                  <a:lnTo>
                    <a:pt x="1473413" y="2177094"/>
                  </a:lnTo>
                  <a:lnTo>
                    <a:pt x="1476896" y="2175166"/>
                  </a:lnTo>
                  <a:lnTo>
                    <a:pt x="1480379" y="2181331"/>
                  </a:lnTo>
                  <a:lnTo>
                    <a:pt x="1483863" y="2185819"/>
                  </a:lnTo>
                  <a:lnTo>
                    <a:pt x="1487346" y="2183910"/>
                  </a:lnTo>
                  <a:lnTo>
                    <a:pt x="1490829" y="2182003"/>
                  </a:lnTo>
                  <a:lnTo>
                    <a:pt x="1494312" y="2180101"/>
                  </a:lnTo>
                  <a:lnTo>
                    <a:pt x="1497796" y="2178201"/>
                  </a:lnTo>
                  <a:lnTo>
                    <a:pt x="1501279" y="2176305"/>
                  </a:lnTo>
                  <a:lnTo>
                    <a:pt x="1504762" y="2176009"/>
                  </a:lnTo>
                  <a:lnTo>
                    <a:pt x="1508245" y="2182051"/>
                  </a:lnTo>
                  <a:lnTo>
                    <a:pt x="1511729" y="2181746"/>
                  </a:lnTo>
                  <a:lnTo>
                    <a:pt x="1515212" y="2179869"/>
                  </a:lnTo>
                  <a:lnTo>
                    <a:pt x="1518695" y="2185826"/>
                  </a:lnTo>
                  <a:lnTo>
                    <a:pt x="1522178" y="2183961"/>
                  </a:lnTo>
                  <a:lnTo>
                    <a:pt x="1525662" y="2182098"/>
                  </a:lnTo>
                  <a:lnTo>
                    <a:pt x="1529145" y="2181796"/>
                  </a:lnTo>
                  <a:lnTo>
                    <a:pt x="1532628" y="2179941"/>
                  </a:lnTo>
                  <a:lnTo>
                    <a:pt x="1536111" y="2178089"/>
                  </a:lnTo>
                  <a:lnTo>
                    <a:pt x="1539595" y="2177796"/>
                  </a:lnTo>
                  <a:lnTo>
                    <a:pt x="1543078" y="2179055"/>
                  </a:lnTo>
                  <a:lnTo>
                    <a:pt x="1546561" y="2177215"/>
                  </a:lnTo>
                  <a:lnTo>
                    <a:pt x="1550044" y="2175378"/>
                  </a:lnTo>
                  <a:lnTo>
                    <a:pt x="1553528" y="2176638"/>
                  </a:lnTo>
                  <a:lnTo>
                    <a:pt x="1557011" y="2174809"/>
                  </a:lnTo>
                  <a:lnTo>
                    <a:pt x="1560494" y="2172983"/>
                  </a:lnTo>
                  <a:lnTo>
                    <a:pt x="1563977" y="2174245"/>
                  </a:lnTo>
                  <a:lnTo>
                    <a:pt x="1567461" y="2175498"/>
                  </a:lnTo>
                  <a:lnTo>
                    <a:pt x="1570944" y="2181306"/>
                  </a:lnTo>
                  <a:lnTo>
                    <a:pt x="1574427" y="2179500"/>
                  </a:lnTo>
                  <a:lnTo>
                    <a:pt x="1577910" y="2182232"/>
                  </a:lnTo>
                  <a:lnTo>
                    <a:pt x="1581394" y="2180435"/>
                  </a:lnTo>
                  <a:lnTo>
                    <a:pt x="1584877" y="2178640"/>
                  </a:lnTo>
                  <a:lnTo>
                    <a:pt x="1588360" y="2176848"/>
                  </a:lnTo>
                  <a:lnTo>
                    <a:pt x="1591843" y="2175059"/>
                  </a:lnTo>
                  <a:lnTo>
                    <a:pt x="1595327" y="2174782"/>
                  </a:lnTo>
                  <a:lnTo>
                    <a:pt x="1598810" y="2173000"/>
                  </a:lnTo>
                  <a:lnTo>
                    <a:pt x="1602293" y="2172727"/>
                  </a:lnTo>
                  <a:lnTo>
                    <a:pt x="1605776" y="2175455"/>
                  </a:lnTo>
                  <a:lnTo>
                    <a:pt x="1609260" y="2173685"/>
                  </a:lnTo>
                  <a:lnTo>
                    <a:pt x="1612743" y="2173413"/>
                  </a:lnTo>
                  <a:lnTo>
                    <a:pt x="1616226" y="2173143"/>
                  </a:lnTo>
                  <a:lnTo>
                    <a:pt x="1619709" y="2172873"/>
                  </a:lnTo>
                  <a:lnTo>
                    <a:pt x="1623193" y="2171117"/>
                  </a:lnTo>
                  <a:lnTo>
                    <a:pt x="1626676" y="2169363"/>
                  </a:lnTo>
                  <a:lnTo>
                    <a:pt x="1630159" y="2180898"/>
                  </a:lnTo>
                  <a:lnTo>
                    <a:pt x="1633642" y="2179157"/>
                  </a:lnTo>
                  <a:lnTo>
                    <a:pt x="1637126" y="2181793"/>
                  </a:lnTo>
                  <a:lnTo>
                    <a:pt x="1640609" y="2184407"/>
                  </a:lnTo>
                  <a:lnTo>
                    <a:pt x="1644092" y="2187000"/>
                  </a:lnTo>
                  <a:lnTo>
                    <a:pt x="1647575" y="2185277"/>
                  </a:lnTo>
                  <a:lnTo>
                    <a:pt x="1651059" y="2184992"/>
                  </a:lnTo>
                  <a:lnTo>
                    <a:pt x="1654542" y="2190408"/>
                  </a:lnTo>
                  <a:lnTo>
                    <a:pt x="1658025" y="2188698"/>
                  </a:lnTo>
                  <a:lnTo>
                    <a:pt x="1661508" y="2191238"/>
                  </a:lnTo>
                  <a:lnTo>
                    <a:pt x="1664992" y="2189535"/>
                  </a:lnTo>
                  <a:lnTo>
                    <a:pt x="1668475" y="2196256"/>
                  </a:lnTo>
                  <a:lnTo>
                    <a:pt x="1671958" y="2194563"/>
                  </a:lnTo>
                  <a:lnTo>
                    <a:pt x="1675441" y="2192873"/>
                  </a:lnTo>
                  <a:lnTo>
                    <a:pt x="1678925" y="2192580"/>
                  </a:lnTo>
                  <a:lnTo>
                    <a:pt x="1682408" y="2190896"/>
                  </a:lnTo>
                  <a:lnTo>
                    <a:pt x="1685891" y="2194770"/>
                  </a:lnTo>
                  <a:lnTo>
                    <a:pt x="1689374" y="2197232"/>
                  </a:lnTo>
                  <a:lnTo>
                    <a:pt x="1692858" y="2199675"/>
                  </a:lnTo>
                  <a:lnTo>
                    <a:pt x="1696341" y="2198008"/>
                  </a:lnTo>
                  <a:lnTo>
                    <a:pt x="1699824" y="2196344"/>
                  </a:lnTo>
                  <a:lnTo>
                    <a:pt x="1703307" y="2204196"/>
                  </a:lnTo>
                  <a:lnTo>
                    <a:pt x="1706791" y="2202542"/>
                  </a:lnTo>
                  <a:lnTo>
                    <a:pt x="1710274" y="2203585"/>
                  </a:lnTo>
                  <a:lnTo>
                    <a:pt x="1713757" y="2201938"/>
                  </a:lnTo>
                  <a:lnTo>
                    <a:pt x="1717240" y="2204319"/>
                  </a:lnTo>
                  <a:lnTo>
                    <a:pt x="1720723" y="2202678"/>
                  </a:lnTo>
                  <a:lnTo>
                    <a:pt x="1724207" y="2206375"/>
                  </a:lnTo>
                  <a:lnTo>
                    <a:pt x="1727690" y="2207394"/>
                  </a:lnTo>
                  <a:lnTo>
                    <a:pt x="1731173" y="2205765"/>
                  </a:lnTo>
                  <a:lnTo>
                    <a:pt x="1734656" y="2204139"/>
                  </a:lnTo>
                  <a:lnTo>
                    <a:pt x="1738140" y="2202515"/>
                  </a:lnTo>
                  <a:lnTo>
                    <a:pt x="1741623" y="2200893"/>
                  </a:lnTo>
                  <a:lnTo>
                    <a:pt x="1745106" y="2199274"/>
                  </a:lnTo>
                  <a:lnTo>
                    <a:pt x="1748589" y="2197657"/>
                  </a:lnTo>
                  <a:lnTo>
                    <a:pt x="1752073" y="2197369"/>
                  </a:lnTo>
                  <a:lnTo>
                    <a:pt x="1755556" y="2195757"/>
                  </a:lnTo>
                  <a:lnTo>
                    <a:pt x="1759039" y="2208580"/>
                  </a:lnTo>
                  <a:lnTo>
                    <a:pt x="1762522" y="2208277"/>
                  </a:lnTo>
                  <a:lnTo>
                    <a:pt x="1766006" y="2206681"/>
                  </a:lnTo>
                  <a:lnTo>
                    <a:pt x="1769489" y="2205087"/>
                  </a:lnTo>
                  <a:lnTo>
                    <a:pt x="1772972" y="2204792"/>
                  </a:lnTo>
                  <a:lnTo>
                    <a:pt x="1776455" y="2208364"/>
                  </a:lnTo>
                  <a:lnTo>
                    <a:pt x="1779939" y="2206780"/>
                  </a:lnTo>
                  <a:lnTo>
                    <a:pt x="1783422" y="2209046"/>
                  </a:lnTo>
                  <a:lnTo>
                    <a:pt x="1786905" y="2217622"/>
                  </a:lnTo>
                  <a:lnTo>
                    <a:pt x="1790388" y="2216052"/>
                  </a:lnTo>
                  <a:lnTo>
                    <a:pt x="1793872" y="2217000"/>
                  </a:lnTo>
                  <a:lnTo>
                    <a:pt x="1797355" y="2216691"/>
                  </a:lnTo>
                  <a:lnTo>
                    <a:pt x="1800838" y="2217634"/>
                  </a:lnTo>
                  <a:lnTo>
                    <a:pt x="1804321" y="2216076"/>
                  </a:lnTo>
                  <a:lnTo>
                    <a:pt x="1807805" y="2218262"/>
                  </a:lnTo>
                  <a:lnTo>
                    <a:pt x="1811288" y="2216711"/>
                  </a:lnTo>
                  <a:lnTo>
                    <a:pt x="1814771" y="2215162"/>
                  </a:lnTo>
                  <a:lnTo>
                    <a:pt x="1818254" y="2217339"/>
                  </a:lnTo>
                  <a:lnTo>
                    <a:pt x="1821738" y="2217034"/>
                  </a:lnTo>
                  <a:lnTo>
                    <a:pt x="1825221" y="2215494"/>
                  </a:lnTo>
                  <a:lnTo>
                    <a:pt x="1828704" y="2213956"/>
                  </a:lnTo>
                  <a:lnTo>
                    <a:pt x="1832187" y="2212421"/>
                  </a:lnTo>
                  <a:lnTo>
                    <a:pt x="1835671" y="2214592"/>
                  </a:lnTo>
                  <a:lnTo>
                    <a:pt x="1839154" y="2213063"/>
                  </a:lnTo>
                  <a:lnTo>
                    <a:pt x="1842637" y="2212767"/>
                  </a:lnTo>
                  <a:lnTo>
                    <a:pt x="1846120" y="2211242"/>
                  </a:lnTo>
                  <a:lnTo>
                    <a:pt x="1849604" y="2210950"/>
                  </a:lnTo>
                  <a:lnTo>
                    <a:pt x="1853087" y="2209430"/>
                  </a:lnTo>
                  <a:lnTo>
                    <a:pt x="1856570" y="2209142"/>
                  </a:lnTo>
                  <a:lnTo>
                    <a:pt x="1860053" y="2210080"/>
                  </a:lnTo>
                  <a:lnTo>
                    <a:pt x="1863537" y="2208568"/>
                  </a:lnTo>
                  <a:lnTo>
                    <a:pt x="1867020" y="2207058"/>
                  </a:lnTo>
                  <a:lnTo>
                    <a:pt x="1870503" y="2207998"/>
                  </a:lnTo>
                  <a:lnTo>
                    <a:pt x="1873986" y="2206493"/>
                  </a:lnTo>
                  <a:lnTo>
                    <a:pt x="1877470" y="2204991"/>
                  </a:lnTo>
                  <a:lnTo>
                    <a:pt x="1880953" y="2203491"/>
                  </a:lnTo>
                  <a:lnTo>
                    <a:pt x="1884436" y="2217703"/>
                  </a:lnTo>
                  <a:lnTo>
                    <a:pt x="1887919" y="2216215"/>
                  </a:lnTo>
                  <a:lnTo>
                    <a:pt x="1891403" y="2217114"/>
                  </a:lnTo>
                  <a:lnTo>
                    <a:pt x="1894886" y="2215631"/>
                  </a:lnTo>
                  <a:lnTo>
                    <a:pt x="1898369" y="2215340"/>
                  </a:lnTo>
                  <a:lnTo>
                    <a:pt x="1901852" y="2213861"/>
                  </a:lnTo>
                  <a:lnTo>
                    <a:pt x="1905336" y="2213574"/>
                  </a:lnTo>
                  <a:lnTo>
                    <a:pt x="1908819" y="2215657"/>
                  </a:lnTo>
                  <a:lnTo>
                    <a:pt x="1912302" y="2214186"/>
                  </a:lnTo>
                  <a:lnTo>
                    <a:pt x="1915785" y="2213900"/>
                  </a:lnTo>
                  <a:lnTo>
                    <a:pt x="1919269" y="2213615"/>
                  </a:lnTo>
                  <a:lnTo>
                    <a:pt x="1922752" y="2215682"/>
                  </a:lnTo>
                  <a:lnTo>
                    <a:pt x="1926235" y="2214223"/>
                  </a:lnTo>
                  <a:lnTo>
                    <a:pt x="1929718" y="2218612"/>
                  </a:lnTo>
                  <a:lnTo>
                    <a:pt x="1933202" y="2218322"/>
                  </a:lnTo>
                  <a:lnTo>
                    <a:pt x="1936685" y="2216872"/>
                  </a:lnTo>
                  <a:lnTo>
                    <a:pt x="1940168" y="2218904"/>
                  </a:lnTo>
                  <a:lnTo>
                    <a:pt x="1943651" y="2218616"/>
                  </a:lnTo>
                  <a:lnTo>
                    <a:pt x="1947135" y="2217173"/>
                  </a:lnTo>
                  <a:lnTo>
                    <a:pt x="1950618" y="2215733"/>
                  </a:lnTo>
                  <a:lnTo>
                    <a:pt x="1954101" y="2215450"/>
                  </a:lnTo>
                  <a:lnTo>
                    <a:pt x="1957584" y="2214014"/>
                  </a:lnTo>
                  <a:lnTo>
                    <a:pt x="1961068" y="2212579"/>
                  </a:lnTo>
                  <a:lnTo>
                    <a:pt x="1964551" y="2211146"/>
                  </a:lnTo>
                  <a:lnTo>
                    <a:pt x="1968034" y="2215477"/>
                  </a:lnTo>
                  <a:lnTo>
                    <a:pt x="1971517" y="2214050"/>
                  </a:lnTo>
                  <a:lnTo>
                    <a:pt x="1975001" y="2217202"/>
                  </a:lnTo>
                  <a:lnTo>
                    <a:pt x="1978484" y="2215782"/>
                  </a:lnTo>
                  <a:lnTo>
                    <a:pt x="1981967" y="2216641"/>
                  </a:lnTo>
                  <a:lnTo>
                    <a:pt x="1985450" y="2215225"/>
                  </a:lnTo>
                  <a:lnTo>
                    <a:pt x="1988934" y="2213811"/>
                  </a:lnTo>
                  <a:lnTo>
                    <a:pt x="1992417" y="2216937"/>
                  </a:lnTo>
                  <a:lnTo>
                    <a:pt x="1995900" y="2215529"/>
                  </a:lnTo>
                  <a:lnTo>
                    <a:pt x="1999383" y="2218632"/>
                  </a:lnTo>
                  <a:lnTo>
                    <a:pt x="2002867" y="2219474"/>
                  </a:lnTo>
                  <a:lnTo>
                    <a:pt x="2006350" y="2219194"/>
                  </a:lnTo>
                  <a:lnTo>
                    <a:pt x="2009833" y="2217796"/>
                  </a:lnTo>
                  <a:lnTo>
                    <a:pt x="2013316" y="2219751"/>
                  </a:lnTo>
                  <a:lnTo>
                    <a:pt x="2016799" y="2218358"/>
                  </a:lnTo>
                  <a:lnTo>
                    <a:pt x="2020283" y="2216968"/>
                  </a:lnTo>
                  <a:lnTo>
                    <a:pt x="2023766" y="2215579"/>
                  </a:lnTo>
                  <a:lnTo>
                    <a:pt x="2027249" y="2215307"/>
                  </a:lnTo>
                  <a:lnTo>
                    <a:pt x="2030732" y="2215036"/>
                  </a:lnTo>
                  <a:lnTo>
                    <a:pt x="2034216" y="2213653"/>
                  </a:lnTo>
                  <a:lnTo>
                    <a:pt x="2037699" y="2213385"/>
                  </a:lnTo>
                  <a:lnTo>
                    <a:pt x="2041182" y="2213118"/>
                  </a:lnTo>
                  <a:lnTo>
                    <a:pt x="2044665" y="2211741"/>
                  </a:lnTo>
                  <a:lnTo>
                    <a:pt x="2048149" y="2213691"/>
                  </a:lnTo>
                  <a:lnTo>
                    <a:pt x="2051632" y="2212320"/>
                  </a:lnTo>
                  <a:lnTo>
                    <a:pt x="2055115" y="2212056"/>
                  </a:lnTo>
                  <a:lnTo>
                    <a:pt x="2058598" y="2210688"/>
                  </a:lnTo>
                  <a:lnTo>
                    <a:pt x="2062082" y="2212630"/>
                  </a:lnTo>
                  <a:lnTo>
                    <a:pt x="2065565" y="2212367"/>
                  </a:lnTo>
                  <a:lnTo>
                    <a:pt x="2069048" y="2211006"/>
                  </a:lnTo>
                  <a:lnTo>
                    <a:pt x="2072531" y="2210746"/>
                  </a:lnTo>
                  <a:lnTo>
                    <a:pt x="2076015" y="2210486"/>
                  </a:lnTo>
                  <a:lnTo>
                    <a:pt x="2079498" y="2209132"/>
                  </a:lnTo>
                  <a:lnTo>
                    <a:pt x="2082981" y="2207779"/>
                  </a:lnTo>
                  <a:lnTo>
                    <a:pt x="2086464" y="2207524"/>
                  </a:lnTo>
                  <a:lnTo>
                    <a:pt x="2089948" y="2207271"/>
                  </a:lnTo>
                  <a:lnTo>
                    <a:pt x="2093431" y="2205924"/>
                  </a:lnTo>
                  <a:lnTo>
                    <a:pt x="2096914" y="2204579"/>
                  </a:lnTo>
                  <a:lnTo>
                    <a:pt x="2100397" y="2203235"/>
                  </a:lnTo>
                  <a:lnTo>
                    <a:pt x="2103881" y="2202988"/>
                  </a:lnTo>
                  <a:lnTo>
                    <a:pt x="2107364" y="2201649"/>
                  </a:lnTo>
                  <a:lnTo>
                    <a:pt x="2110847" y="2200311"/>
                  </a:lnTo>
                  <a:lnTo>
                    <a:pt x="2114330" y="2204429"/>
                  </a:lnTo>
                  <a:lnTo>
                    <a:pt x="2117814" y="2203096"/>
                  </a:lnTo>
                  <a:lnTo>
                    <a:pt x="2121297" y="2205019"/>
                  </a:lnTo>
                  <a:lnTo>
                    <a:pt x="2124780" y="2203691"/>
                  </a:lnTo>
                  <a:lnTo>
                    <a:pt x="2128263" y="2202365"/>
                  </a:lnTo>
                  <a:lnTo>
                    <a:pt x="2131747" y="2201040"/>
                  </a:lnTo>
                  <a:lnTo>
                    <a:pt x="2135230" y="2209396"/>
                  </a:lnTo>
                  <a:lnTo>
                    <a:pt x="2138713" y="2208079"/>
                  </a:lnTo>
                  <a:lnTo>
                    <a:pt x="2142196" y="2206763"/>
                  </a:lnTo>
                  <a:lnTo>
                    <a:pt x="2145680" y="2207583"/>
                  </a:lnTo>
                  <a:lnTo>
                    <a:pt x="2149163" y="2206271"/>
                  </a:lnTo>
                  <a:lnTo>
                    <a:pt x="2152646" y="2204961"/>
                  </a:lnTo>
                  <a:lnTo>
                    <a:pt x="2156129" y="2203653"/>
                  </a:lnTo>
                  <a:lnTo>
                    <a:pt x="2159613" y="2202346"/>
                  </a:lnTo>
                  <a:lnTo>
                    <a:pt x="2163096" y="2201040"/>
                  </a:lnTo>
                  <a:lnTo>
                    <a:pt x="2166579" y="2199736"/>
                  </a:lnTo>
                  <a:lnTo>
                    <a:pt x="2170062" y="2204812"/>
                  </a:lnTo>
                  <a:lnTo>
                    <a:pt x="2173546" y="2207733"/>
                  </a:lnTo>
                  <a:lnTo>
                    <a:pt x="2177029" y="2206438"/>
                  </a:lnTo>
                  <a:lnTo>
                    <a:pt x="2177029" y="2207489"/>
                  </a:lnTo>
                  <a:lnTo>
                    <a:pt x="2177029" y="2208538"/>
                  </a:lnTo>
                  <a:lnTo>
                    <a:pt x="2180512" y="2207246"/>
                  </a:lnTo>
                  <a:lnTo>
                    <a:pt x="2183995" y="2207004"/>
                  </a:lnTo>
                  <a:lnTo>
                    <a:pt x="2187479" y="2205715"/>
                  </a:lnTo>
                  <a:lnTo>
                    <a:pt x="2190962" y="2204427"/>
                  </a:lnTo>
                  <a:lnTo>
                    <a:pt x="2194445" y="2205235"/>
                  </a:lnTo>
                  <a:lnTo>
                    <a:pt x="2197928" y="2203952"/>
                  </a:lnTo>
                  <a:lnTo>
                    <a:pt x="2201412" y="2202670"/>
                  </a:lnTo>
                  <a:lnTo>
                    <a:pt x="2204895" y="2202435"/>
                  </a:lnTo>
                  <a:lnTo>
                    <a:pt x="2208378" y="2201156"/>
                  </a:lnTo>
                  <a:lnTo>
                    <a:pt x="2211861" y="2199879"/>
                  </a:lnTo>
                  <a:lnTo>
                    <a:pt x="2215345" y="2198604"/>
                  </a:lnTo>
                  <a:lnTo>
                    <a:pt x="2218828" y="2200462"/>
                  </a:lnTo>
                  <a:lnTo>
                    <a:pt x="2222311" y="2203345"/>
                  </a:lnTo>
                  <a:lnTo>
                    <a:pt x="2225794" y="2202077"/>
                  </a:lnTo>
                  <a:lnTo>
                    <a:pt x="2229278" y="2203911"/>
                  </a:lnTo>
                  <a:lnTo>
                    <a:pt x="2232761" y="2205734"/>
                  </a:lnTo>
                  <a:lnTo>
                    <a:pt x="2236244" y="2205499"/>
                  </a:lnTo>
                  <a:lnTo>
                    <a:pt x="2239727" y="2204240"/>
                  </a:lnTo>
                  <a:lnTo>
                    <a:pt x="2243211" y="2205031"/>
                  </a:lnTo>
                  <a:lnTo>
                    <a:pt x="2246694" y="2203775"/>
                  </a:lnTo>
                  <a:lnTo>
                    <a:pt x="2250177" y="2202521"/>
                  </a:lnTo>
                  <a:lnTo>
                    <a:pt x="2253660" y="2201268"/>
                  </a:lnTo>
                  <a:lnTo>
                    <a:pt x="2257144" y="2203083"/>
                  </a:lnTo>
                  <a:lnTo>
                    <a:pt x="2260627" y="2209944"/>
                  </a:lnTo>
                  <a:lnTo>
                    <a:pt x="2264110" y="2208700"/>
                  </a:lnTo>
                  <a:lnTo>
                    <a:pt x="2267593" y="2209470"/>
                  </a:lnTo>
                  <a:lnTo>
                    <a:pt x="2271077" y="2209234"/>
                  </a:lnTo>
                  <a:lnTo>
                    <a:pt x="2274560" y="2207996"/>
                  </a:lnTo>
                  <a:lnTo>
                    <a:pt x="2278043" y="2207762"/>
                  </a:lnTo>
                  <a:lnTo>
                    <a:pt x="2281526" y="2207529"/>
                  </a:lnTo>
                  <a:lnTo>
                    <a:pt x="2285010" y="2207297"/>
                  </a:lnTo>
                  <a:lnTo>
                    <a:pt x="2288493" y="2206065"/>
                  </a:lnTo>
                  <a:lnTo>
                    <a:pt x="2291976" y="2204835"/>
                  </a:lnTo>
                  <a:lnTo>
                    <a:pt x="2295459" y="2205606"/>
                  </a:lnTo>
                  <a:lnTo>
                    <a:pt x="2298942" y="2204379"/>
                  </a:lnTo>
                  <a:lnTo>
                    <a:pt x="2302426" y="2207140"/>
                  </a:lnTo>
                  <a:lnTo>
                    <a:pt x="2305909" y="2207902"/>
                  </a:lnTo>
                  <a:lnTo>
                    <a:pt x="2309392" y="2206681"/>
                  </a:lnTo>
                  <a:lnTo>
                    <a:pt x="2312875" y="2205462"/>
                  </a:lnTo>
                  <a:lnTo>
                    <a:pt x="2316359" y="2206225"/>
                  </a:lnTo>
                  <a:lnTo>
                    <a:pt x="2319842" y="2207970"/>
                  </a:lnTo>
                  <a:lnTo>
                    <a:pt x="2323325" y="2206757"/>
                  </a:lnTo>
                  <a:lnTo>
                    <a:pt x="2326808" y="2213380"/>
                  </a:lnTo>
                  <a:lnTo>
                    <a:pt x="2330292" y="2212173"/>
                  </a:lnTo>
                  <a:lnTo>
                    <a:pt x="2333775" y="2210967"/>
                  </a:lnTo>
                  <a:lnTo>
                    <a:pt x="2337258" y="2209762"/>
                  </a:lnTo>
                  <a:lnTo>
                    <a:pt x="2340741" y="2208559"/>
                  </a:lnTo>
                  <a:lnTo>
                    <a:pt x="2344225" y="2208331"/>
                  </a:lnTo>
                  <a:lnTo>
                    <a:pt x="2347708" y="2207131"/>
                  </a:lnTo>
                  <a:lnTo>
                    <a:pt x="2351191" y="2205932"/>
                  </a:lnTo>
                  <a:lnTo>
                    <a:pt x="2354674" y="2204734"/>
                  </a:lnTo>
                  <a:lnTo>
                    <a:pt x="2358158" y="2205485"/>
                  </a:lnTo>
                  <a:lnTo>
                    <a:pt x="2361641" y="2204291"/>
                  </a:lnTo>
                  <a:lnTo>
                    <a:pt x="2365124" y="2204070"/>
                  </a:lnTo>
                  <a:lnTo>
                    <a:pt x="2368607" y="2203850"/>
                  </a:lnTo>
                  <a:lnTo>
                    <a:pt x="2372091" y="2202661"/>
                  </a:lnTo>
                  <a:lnTo>
                    <a:pt x="2375574" y="2204379"/>
                  </a:lnTo>
                  <a:lnTo>
                    <a:pt x="2379057" y="2203193"/>
                  </a:lnTo>
                  <a:lnTo>
                    <a:pt x="2382540" y="2204905"/>
                  </a:lnTo>
                  <a:lnTo>
                    <a:pt x="2386024" y="2203723"/>
                  </a:lnTo>
                  <a:lnTo>
                    <a:pt x="2389507" y="2202542"/>
                  </a:lnTo>
                  <a:lnTo>
                    <a:pt x="2392990" y="2203288"/>
                  </a:lnTo>
                  <a:lnTo>
                    <a:pt x="2396473" y="2202110"/>
                  </a:lnTo>
                  <a:lnTo>
                    <a:pt x="2399957" y="2202855"/>
                  </a:lnTo>
                  <a:lnTo>
                    <a:pt x="2403440" y="2201680"/>
                  </a:lnTo>
                  <a:lnTo>
                    <a:pt x="2406923" y="2200507"/>
                  </a:lnTo>
                  <a:lnTo>
                    <a:pt x="2410406" y="2202210"/>
                  </a:lnTo>
                  <a:lnTo>
                    <a:pt x="2413890" y="2208647"/>
                  </a:lnTo>
                  <a:lnTo>
                    <a:pt x="2417373" y="2207482"/>
                  </a:lnTo>
                  <a:lnTo>
                    <a:pt x="2420856" y="2206317"/>
                  </a:lnTo>
                  <a:lnTo>
                    <a:pt x="2424339" y="2209869"/>
                  </a:lnTo>
                  <a:lnTo>
                    <a:pt x="2427823" y="2212456"/>
                  </a:lnTo>
                  <a:lnTo>
                    <a:pt x="2431306" y="2211299"/>
                  </a:lnTo>
                  <a:lnTo>
                    <a:pt x="2434789" y="2210143"/>
                  </a:lnTo>
                  <a:lnTo>
                    <a:pt x="2438272" y="2209922"/>
                  </a:lnTo>
                  <a:lnTo>
                    <a:pt x="2441756" y="2211565"/>
                  </a:lnTo>
                  <a:lnTo>
                    <a:pt x="2445239" y="2210414"/>
                  </a:lnTo>
                  <a:lnTo>
                    <a:pt x="2448722" y="2209264"/>
                  </a:lnTo>
                  <a:lnTo>
                    <a:pt x="2452205" y="2214601"/>
                  </a:lnTo>
                  <a:lnTo>
                    <a:pt x="2455689" y="2213456"/>
                  </a:lnTo>
                  <a:lnTo>
                    <a:pt x="2459172" y="2212312"/>
                  </a:lnTo>
                  <a:lnTo>
                    <a:pt x="2462655" y="2211169"/>
                  </a:lnTo>
                  <a:lnTo>
                    <a:pt x="2466138" y="2221011"/>
                  </a:lnTo>
                  <a:lnTo>
                    <a:pt x="2469622" y="2219875"/>
                  </a:lnTo>
                  <a:lnTo>
                    <a:pt x="2473105" y="2225064"/>
                  </a:lnTo>
                  <a:lnTo>
                    <a:pt x="2476588" y="2225729"/>
                  </a:lnTo>
                  <a:lnTo>
                    <a:pt x="2480071" y="2224600"/>
                  </a:lnTo>
                  <a:lnTo>
                    <a:pt x="2483555" y="2231497"/>
                  </a:lnTo>
                  <a:lnTo>
                    <a:pt x="2487038" y="2231259"/>
                  </a:lnTo>
                  <a:lnTo>
                    <a:pt x="2490521" y="2230136"/>
                  </a:lnTo>
                  <a:lnTo>
                    <a:pt x="2494004" y="2229015"/>
                  </a:lnTo>
                  <a:lnTo>
                    <a:pt x="2497488" y="2230547"/>
                  </a:lnTo>
                  <a:lnTo>
                    <a:pt x="2500971" y="2229429"/>
                  </a:lnTo>
                  <a:lnTo>
                    <a:pt x="2504454" y="2228312"/>
                  </a:lnTo>
                  <a:lnTo>
                    <a:pt x="2507937" y="2229841"/>
                  </a:lnTo>
                  <a:lnTo>
                    <a:pt x="2511421" y="2232238"/>
                  </a:lnTo>
                  <a:lnTo>
                    <a:pt x="2514904" y="2231126"/>
                  </a:lnTo>
                  <a:lnTo>
                    <a:pt x="2518387" y="2230016"/>
                  </a:lnTo>
                  <a:lnTo>
                    <a:pt x="2521870" y="2230657"/>
                  </a:lnTo>
                  <a:lnTo>
                    <a:pt x="2525354" y="2236504"/>
                  </a:lnTo>
                  <a:lnTo>
                    <a:pt x="2528837" y="2235400"/>
                  </a:lnTo>
                  <a:lnTo>
                    <a:pt x="2532320" y="2234298"/>
                  </a:lnTo>
                  <a:lnTo>
                    <a:pt x="2535803" y="2234061"/>
                  </a:lnTo>
                  <a:lnTo>
                    <a:pt x="2539287" y="2237270"/>
                  </a:lnTo>
                  <a:lnTo>
                    <a:pt x="2542770" y="2236172"/>
                  </a:lnTo>
                  <a:lnTo>
                    <a:pt x="2546253" y="2235935"/>
                  </a:lnTo>
                  <a:lnTo>
                    <a:pt x="2549736" y="2235698"/>
                  </a:lnTo>
                  <a:lnTo>
                    <a:pt x="2553220" y="2234605"/>
                  </a:lnTo>
                  <a:lnTo>
                    <a:pt x="2556703" y="2234370"/>
                  </a:lnTo>
                  <a:lnTo>
                    <a:pt x="2560186" y="2233279"/>
                  </a:lnTo>
                  <a:lnTo>
                    <a:pt x="2563669" y="2236462"/>
                  </a:lnTo>
                  <a:lnTo>
                    <a:pt x="2567153" y="2235375"/>
                  </a:lnTo>
                  <a:lnTo>
                    <a:pt x="2570636" y="2234288"/>
                  </a:lnTo>
                  <a:lnTo>
                    <a:pt x="2574119" y="2234906"/>
                  </a:lnTo>
                  <a:lnTo>
                    <a:pt x="2577602" y="2233823"/>
                  </a:lnTo>
                  <a:lnTo>
                    <a:pt x="2581085" y="2236981"/>
                  </a:lnTo>
                  <a:lnTo>
                    <a:pt x="2584569" y="2235901"/>
                  </a:lnTo>
                  <a:lnTo>
                    <a:pt x="2588052" y="2236512"/>
                  </a:lnTo>
                  <a:lnTo>
                    <a:pt x="2591535" y="2235435"/>
                  </a:lnTo>
                  <a:lnTo>
                    <a:pt x="2595018" y="2235203"/>
                  </a:lnTo>
                  <a:lnTo>
                    <a:pt x="2598502" y="2234971"/>
                  </a:lnTo>
                  <a:lnTo>
                    <a:pt x="2601985" y="2233898"/>
                  </a:lnTo>
                  <a:lnTo>
                    <a:pt x="2605468" y="2232826"/>
                  </a:lnTo>
                  <a:lnTo>
                    <a:pt x="2608951" y="2236794"/>
                  </a:lnTo>
                  <a:lnTo>
                    <a:pt x="2612435" y="2235725"/>
                  </a:lnTo>
                  <a:lnTo>
                    <a:pt x="2615918" y="2234658"/>
                  </a:lnTo>
                  <a:lnTo>
                    <a:pt x="2619401" y="2234429"/>
                  </a:lnTo>
                  <a:lnTo>
                    <a:pt x="2622884" y="2235035"/>
                  </a:lnTo>
                  <a:lnTo>
                    <a:pt x="2626368" y="2233972"/>
                  </a:lnTo>
                  <a:lnTo>
                    <a:pt x="2629851" y="2233744"/>
                  </a:lnTo>
                  <a:lnTo>
                    <a:pt x="2633334" y="2236011"/>
                  </a:lnTo>
                  <a:lnTo>
                    <a:pt x="2636817" y="2234952"/>
                  </a:lnTo>
                  <a:lnTo>
                    <a:pt x="2640301" y="2235553"/>
                  </a:lnTo>
                  <a:lnTo>
                    <a:pt x="2643784" y="2239448"/>
                  </a:lnTo>
                  <a:lnTo>
                    <a:pt x="2647267" y="2238395"/>
                  </a:lnTo>
                  <a:lnTo>
                    <a:pt x="2650750" y="2237343"/>
                  </a:lnTo>
                  <a:lnTo>
                    <a:pt x="2654234" y="2237114"/>
                  </a:lnTo>
                  <a:lnTo>
                    <a:pt x="2657717" y="2237706"/>
                  </a:lnTo>
                  <a:lnTo>
                    <a:pt x="2661200" y="2236658"/>
                  </a:lnTo>
                  <a:lnTo>
                    <a:pt x="2664683" y="2238067"/>
                  </a:lnTo>
                  <a:lnTo>
                    <a:pt x="2668167" y="2240283"/>
                  </a:lnTo>
                  <a:lnTo>
                    <a:pt x="2671650" y="2246519"/>
                  </a:lnTo>
                  <a:lnTo>
                    <a:pt x="2675133" y="2245480"/>
                  </a:lnTo>
                  <a:lnTo>
                    <a:pt x="2678616" y="2250048"/>
                  </a:lnTo>
                  <a:lnTo>
                    <a:pt x="2682100" y="2249810"/>
                  </a:lnTo>
                  <a:lnTo>
                    <a:pt x="2685583" y="2248776"/>
                  </a:lnTo>
                  <a:lnTo>
                    <a:pt x="2689066" y="2251716"/>
                  </a:lnTo>
                  <a:lnTo>
                    <a:pt x="2692549" y="2251478"/>
                  </a:lnTo>
                  <a:lnTo>
                    <a:pt x="2696033" y="2250448"/>
                  </a:lnTo>
                  <a:lnTo>
                    <a:pt x="2699516" y="2249419"/>
                  </a:lnTo>
                  <a:lnTo>
                    <a:pt x="2702999" y="2248392"/>
                  </a:lnTo>
                  <a:lnTo>
                    <a:pt x="2706482" y="2255241"/>
                  </a:lnTo>
                  <a:lnTo>
                    <a:pt x="2709966" y="2254218"/>
                  </a:lnTo>
                  <a:lnTo>
                    <a:pt x="2713449" y="2253196"/>
                  </a:lnTo>
                  <a:lnTo>
                    <a:pt x="2716932" y="2253740"/>
                  </a:lnTo>
                  <a:lnTo>
                    <a:pt x="2720415" y="2254282"/>
                  </a:lnTo>
                  <a:lnTo>
                    <a:pt x="2723899" y="2253264"/>
                  </a:lnTo>
                  <a:lnTo>
                    <a:pt x="2727382" y="2253806"/>
                  </a:lnTo>
                  <a:lnTo>
                    <a:pt x="2730865" y="2252791"/>
                  </a:lnTo>
                  <a:lnTo>
                    <a:pt x="2734348" y="2251776"/>
                  </a:lnTo>
                  <a:lnTo>
                    <a:pt x="2737832" y="2251541"/>
                  </a:lnTo>
                  <a:lnTo>
                    <a:pt x="2741315" y="2252084"/>
                  </a:lnTo>
                  <a:lnTo>
                    <a:pt x="2744798" y="2253399"/>
                  </a:lnTo>
                  <a:lnTo>
                    <a:pt x="2748281" y="2252390"/>
                  </a:lnTo>
                  <a:lnTo>
                    <a:pt x="2751765" y="2251381"/>
                  </a:lnTo>
                  <a:lnTo>
                    <a:pt x="2755248" y="2253465"/>
                  </a:lnTo>
                  <a:lnTo>
                    <a:pt x="2758731" y="2252460"/>
                  </a:lnTo>
                  <a:lnTo>
                    <a:pt x="2762214" y="2251456"/>
                  </a:lnTo>
                  <a:lnTo>
                    <a:pt x="2765698" y="2251223"/>
                  </a:lnTo>
                  <a:lnTo>
                    <a:pt x="2769181" y="2252530"/>
                  </a:lnTo>
                  <a:lnTo>
                    <a:pt x="2772664" y="2251529"/>
                  </a:lnTo>
                  <a:lnTo>
                    <a:pt x="2776147" y="2250530"/>
                  </a:lnTo>
                  <a:lnTo>
                    <a:pt x="2779631" y="2249531"/>
                  </a:lnTo>
                  <a:lnTo>
                    <a:pt x="2783114" y="2248533"/>
                  </a:lnTo>
                  <a:lnTo>
                    <a:pt x="2786597" y="2248305"/>
                  </a:lnTo>
                  <a:lnTo>
                    <a:pt x="2790080" y="2250377"/>
                  </a:lnTo>
                  <a:lnTo>
                    <a:pt x="2793564" y="2251675"/>
                  </a:lnTo>
                  <a:lnTo>
                    <a:pt x="2797047" y="2250683"/>
                  </a:lnTo>
                  <a:lnTo>
                    <a:pt x="2800530" y="2251216"/>
                  </a:lnTo>
                  <a:lnTo>
                    <a:pt x="2804013" y="2250226"/>
                  </a:lnTo>
                  <a:lnTo>
                    <a:pt x="2807497" y="2249237"/>
                  </a:lnTo>
                  <a:lnTo>
                    <a:pt x="2810980" y="2248248"/>
                  </a:lnTo>
                  <a:lnTo>
                    <a:pt x="2814463" y="2248784"/>
                  </a:lnTo>
                  <a:lnTo>
                    <a:pt x="2817946" y="2250834"/>
                  </a:lnTo>
                  <a:lnTo>
                    <a:pt x="2821430" y="2249850"/>
                  </a:lnTo>
                  <a:lnTo>
                    <a:pt x="2824913" y="2249624"/>
                  </a:lnTo>
                  <a:lnTo>
                    <a:pt x="2828396" y="2248642"/>
                  </a:lnTo>
                  <a:lnTo>
                    <a:pt x="2831879" y="2247660"/>
                  </a:lnTo>
                  <a:lnTo>
                    <a:pt x="2835363" y="2248948"/>
                  </a:lnTo>
                  <a:lnTo>
                    <a:pt x="2838846" y="2250982"/>
                  </a:lnTo>
                  <a:lnTo>
                    <a:pt x="2842329" y="2250005"/>
                  </a:lnTo>
                  <a:lnTo>
                    <a:pt x="2845812" y="2250531"/>
                  </a:lnTo>
                  <a:lnTo>
                    <a:pt x="2849296" y="2251056"/>
                  </a:lnTo>
                  <a:lnTo>
                    <a:pt x="2852779" y="2250083"/>
                  </a:lnTo>
                  <a:lnTo>
                    <a:pt x="2856262" y="2249110"/>
                  </a:lnTo>
                  <a:lnTo>
                    <a:pt x="2859745" y="2248139"/>
                  </a:lnTo>
                  <a:lnTo>
                    <a:pt x="2863229" y="2247168"/>
                  </a:lnTo>
                  <a:lnTo>
                    <a:pt x="2866712" y="2246199"/>
                  </a:lnTo>
                  <a:lnTo>
                    <a:pt x="2870195" y="2245979"/>
                  </a:lnTo>
                  <a:lnTo>
                    <a:pt x="2873678" y="2248747"/>
                  </a:lnTo>
                  <a:lnTo>
                    <a:pt x="2877161" y="2251496"/>
                  </a:lnTo>
                  <a:lnTo>
                    <a:pt x="2880645" y="2250532"/>
                  </a:lnTo>
                  <a:lnTo>
                    <a:pt x="2884128" y="2252527"/>
                  </a:lnTo>
                  <a:lnTo>
                    <a:pt x="2887611" y="2255978"/>
                  </a:lnTo>
                  <a:lnTo>
                    <a:pt x="2891094" y="2255019"/>
                  </a:lnTo>
                  <a:lnTo>
                    <a:pt x="2894578" y="2254062"/>
                  </a:lnTo>
                  <a:lnTo>
                    <a:pt x="2898061" y="2253838"/>
                  </a:lnTo>
                  <a:lnTo>
                    <a:pt x="2901544" y="2254346"/>
                  </a:lnTo>
                  <a:lnTo>
                    <a:pt x="2905027" y="2253392"/>
                  </a:lnTo>
                  <a:lnTo>
                    <a:pt x="2908511" y="2259710"/>
                  </a:lnTo>
                  <a:lnTo>
                    <a:pt x="2911994" y="2258760"/>
                  </a:lnTo>
                  <a:lnTo>
                    <a:pt x="2915477" y="2257810"/>
                  </a:lnTo>
                  <a:lnTo>
                    <a:pt x="2918960" y="2256862"/>
                  </a:lnTo>
                  <a:lnTo>
                    <a:pt x="2922444" y="2256637"/>
                  </a:lnTo>
                  <a:lnTo>
                    <a:pt x="2925927" y="2255691"/>
                  </a:lnTo>
                  <a:lnTo>
                    <a:pt x="2929410" y="2254745"/>
                  </a:lnTo>
                  <a:lnTo>
                    <a:pt x="2932893" y="2253800"/>
                  </a:lnTo>
                  <a:lnTo>
                    <a:pt x="2936377" y="2252855"/>
                  </a:lnTo>
                  <a:lnTo>
                    <a:pt x="2939860" y="2251912"/>
                  </a:lnTo>
                  <a:lnTo>
                    <a:pt x="2943343" y="2250969"/>
                  </a:lnTo>
                  <a:lnTo>
                    <a:pt x="2946826" y="2250027"/>
                  </a:lnTo>
                  <a:lnTo>
                    <a:pt x="2950310" y="2249086"/>
                  </a:lnTo>
                  <a:lnTo>
                    <a:pt x="2953793" y="2248145"/>
                  </a:lnTo>
                  <a:lnTo>
                    <a:pt x="2957276" y="2249378"/>
                  </a:lnTo>
                  <a:lnTo>
                    <a:pt x="2960759" y="2252046"/>
                  </a:lnTo>
                  <a:lnTo>
                    <a:pt x="2964243" y="2251110"/>
                  </a:lnTo>
                  <a:lnTo>
                    <a:pt x="2967726" y="2257329"/>
                  </a:lnTo>
                  <a:lnTo>
                    <a:pt x="2971209" y="2257108"/>
                  </a:lnTo>
                  <a:lnTo>
                    <a:pt x="2974692" y="2256887"/>
                  </a:lnTo>
                  <a:lnTo>
                    <a:pt x="2978176" y="2255957"/>
                  </a:lnTo>
                  <a:lnTo>
                    <a:pt x="2981659" y="2257864"/>
                  </a:lnTo>
                  <a:lnTo>
                    <a:pt x="2985142" y="2256936"/>
                  </a:lnTo>
                  <a:lnTo>
                    <a:pt x="2988625" y="2256009"/>
                  </a:lnTo>
                  <a:lnTo>
                    <a:pt x="2992109" y="2256498"/>
                  </a:lnTo>
                  <a:lnTo>
                    <a:pt x="2995592" y="2256985"/>
                  </a:lnTo>
                  <a:lnTo>
                    <a:pt x="2999075" y="2256766"/>
                  </a:lnTo>
                  <a:lnTo>
                    <a:pt x="3002558" y="2255843"/>
                  </a:lnTo>
                  <a:lnTo>
                    <a:pt x="3006042" y="2256330"/>
                  </a:lnTo>
                  <a:lnTo>
                    <a:pt x="3009525" y="2255409"/>
                  </a:lnTo>
                  <a:lnTo>
                    <a:pt x="3013008" y="2254490"/>
                  </a:lnTo>
                  <a:lnTo>
                    <a:pt x="3016491" y="2253570"/>
                  </a:lnTo>
                  <a:lnTo>
                    <a:pt x="3019975" y="2252652"/>
                  </a:lnTo>
                  <a:lnTo>
                    <a:pt x="3023458" y="2252439"/>
                  </a:lnTo>
                  <a:lnTo>
                    <a:pt x="3026941" y="2251522"/>
                  </a:lnTo>
                  <a:lnTo>
                    <a:pt x="3030424" y="2251310"/>
                  </a:lnTo>
                  <a:lnTo>
                    <a:pt x="3033908" y="2251801"/>
                  </a:lnTo>
                  <a:lnTo>
                    <a:pt x="3037391" y="2250887"/>
                  </a:lnTo>
                  <a:lnTo>
                    <a:pt x="3040874" y="2249974"/>
                  </a:lnTo>
                  <a:lnTo>
                    <a:pt x="3044357" y="2249062"/>
                  </a:lnTo>
                  <a:lnTo>
                    <a:pt x="3047841" y="2248151"/>
                  </a:lnTo>
                  <a:lnTo>
                    <a:pt x="3047841" y="2248853"/>
                  </a:lnTo>
                  <a:lnTo>
                    <a:pt x="3051324" y="2247943"/>
                  </a:lnTo>
                  <a:lnTo>
                    <a:pt x="3054807" y="2248437"/>
                  </a:lnTo>
                  <a:lnTo>
                    <a:pt x="3058290" y="2248929"/>
                  </a:lnTo>
                  <a:lnTo>
                    <a:pt x="3061774" y="2248022"/>
                  </a:lnTo>
                  <a:lnTo>
                    <a:pt x="3065257" y="2249910"/>
                  </a:lnTo>
                  <a:lnTo>
                    <a:pt x="3068740" y="2249702"/>
                  </a:lnTo>
                  <a:lnTo>
                    <a:pt x="3072223" y="2248798"/>
                  </a:lnTo>
                  <a:lnTo>
                    <a:pt x="3075707" y="2247895"/>
                  </a:lnTo>
                  <a:lnTo>
                    <a:pt x="3079190" y="2246992"/>
                  </a:lnTo>
                  <a:lnTo>
                    <a:pt x="3082673" y="2246090"/>
                  </a:lnTo>
                  <a:lnTo>
                    <a:pt x="3086156" y="2245189"/>
                  </a:lnTo>
                  <a:lnTo>
                    <a:pt x="3089640" y="2246379"/>
                  </a:lnTo>
                  <a:lnTo>
                    <a:pt x="3093123" y="2245480"/>
                  </a:lnTo>
                  <a:lnTo>
                    <a:pt x="3096606" y="2244582"/>
                  </a:lnTo>
                  <a:lnTo>
                    <a:pt x="3100089" y="2244380"/>
                  </a:lnTo>
                  <a:lnTo>
                    <a:pt x="3103573" y="2244178"/>
                  </a:lnTo>
                  <a:lnTo>
                    <a:pt x="3107056" y="2243283"/>
                  </a:lnTo>
                  <a:lnTo>
                    <a:pt x="3110539" y="2242388"/>
                  </a:lnTo>
                  <a:lnTo>
                    <a:pt x="3114022" y="2243577"/>
                  </a:lnTo>
                  <a:lnTo>
                    <a:pt x="3117506" y="2242684"/>
                  </a:lnTo>
                  <a:lnTo>
                    <a:pt x="3120989" y="2241792"/>
                  </a:lnTo>
                  <a:lnTo>
                    <a:pt x="3124472" y="2246426"/>
                  </a:lnTo>
                  <a:lnTo>
                    <a:pt x="3127955" y="2246225"/>
                  </a:lnTo>
                  <a:lnTo>
                    <a:pt x="3131439" y="2246024"/>
                  </a:lnTo>
                  <a:lnTo>
                    <a:pt x="3134922" y="2245136"/>
                  </a:lnTo>
                  <a:lnTo>
                    <a:pt x="3138405" y="2244937"/>
                  </a:lnTo>
                  <a:lnTo>
                    <a:pt x="3141888" y="2245423"/>
                  </a:lnTo>
                  <a:lnTo>
                    <a:pt x="3145372" y="2244538"/>
                  </a:lnTo>
                  <a:lnTo>
                    <a:pt x="3148855" y="2243655"/>
                  </a:lnTo>
                  <a:lnTo>
                    <a:pt x="3152338" y="2244142"/>
                  </a:lnTo>
                  <a:lnTo>
                    <a:pt x="3155821" y="2245309"/>
                  </a:lnTo>
                  <a:lnTo>
                    <a:pt x="3159304" y="2244429"/>
                  </a:lnTo>
                  <a:lnTo>
                    <a:pt x="3162788" y="2245593"/>
                  </a:lnTo>
                  <a:lnTo>
                    <a:pt x="3166271" y="2245395"/>
                  </a:lnTo>
                  <a:lnTo>
                    <a:pt x="3169754" y="2244517"/>
                  </a:lnTo>
                  <a:lnTo>
                    <a:pt x="3173237" y="2244320"/>
                  </a:lnTo>
                  <a:lnTo>
                    <a:pt x="3176721" y="2251546"/>
                  </a:lnTo>
                  <a:lnTo>
                    <a:pt x="3180204" y="2251344"/>
                  </a:lnTo>
                  <a:lnTo>
                    <a:pt x="3183687" y="2250472"/>
                  </a:lnTo>
                  <a:lnTo>
                    <a:pt x="3187170" y="2249601"/>
                  </a:lnTo>
                  <a:lnTo>
                    <a:pt x="3190654" y="2250071"/>
                  </a:lnTo>
                  <a:lnTo>
                    <a:pt x="3194137" y="2249202"/>
                  </a:lnTo>
                  <a:lnTo>
                    <a:pt x="3197620" y="2249003"/>
                  </a:lnTo>
                  <a:lnTo>
                    <a:pt x="3201103" y="2249472"/>
                  </a:lnTo>
                  <a:lnTo>
                    <a:pt x="3204587" y="2249273"/>
                  </a:lnTo>
                  <a:lnTo>
                    <a:pt x="3208070" y="2248407"/>
                  </a:lnTo>
                  <a:lnTo>
                    <a:pt x="3211553" y="2248876"/>
                  </a:lnTo>
                  <a:lnTo>
                    <a:pt x="3215036" y="2249344"/>
                  </a:lnTo>
                  <a:lnTo>
                    <a:pt x="3218520" y="2248481"/>
                  </a:lnTo>
                  <a:lnTo>
                    <a:pt x="3222003" y="2249612"/>
                  </a:lnTo>
                  <a:lnTo>
                    <a:pt x="3225486" y="2249414"/>
                  </a:lnTo>
                  <a:lnTo>
                    <a:pt x="3228969" y="2252520"/>
                  </a:lnTo>
                  <a:lnTo>
                    <a:pt x="3232453" y="2251662"/>
                  </a:lnTo>
                  <a:lnTo>
                    <a:pt x="3235936" y="2250804"/>
                  </a:lnTo>
                  <a:lnTo>
                    <a:pt x="3239419" y="2251265"/>
                  </a:lnTo>
                  <a:lnTo>
                    <a:pt x="3242902" y="2250409"/>
                  </a:lnTo>
                  <a:lnTo>
                    <a:pt x="3246386" y="2251526"/>
                  </a:lnTo>
                  <a:lnTo>
                    <a:pt x="3249869" y="2250672"/>
                  </a:lnTo>
                  <a:lnTo>
                    <a:pt x="3253352" y="2250475"/>
                  </a:lnTo>
                  <a:lnTo>
                    <a:pt x="3256835" y="2249623"/>
                  </a:lnTo>
                  <a:lnTo>
                    <a:pt x="3260319" y="2250737"/>
                  </a:lnTo>
                  <a:lnTo>
                    <a:pt x="3263802" y="2251195"/>
                  </a:lnTo>
                  <a:lnTo>
                    <a:pt x="3267285" y="2250345"/>
                  </a:lnTo>
                  <a:lnTo>
                    <a:pt x="3270768" y="2252105"/>
                  </a:lnTo>
                  <a:lnTo>
                    <a:pt x="3274252" y="2252559"/>
                  </a:lnTo>
                  <a:lnTo>
                    <a:pt x="3277735" y="2251712"/>
                  </a:lnTo>
                  <a:lnTo>
                    <a:pt x="3281218" y="2252165"/>
                  </a:lnTo>
                  <a:lnTo>
                    <a:pt x="3284701" y="2252617"/>
                  </a:lnTo>
                  <a:lnTo>
                    <a:pt x="3288185" y="2252421"/>
                  </a:lnTo>
                  <a:lnTo>
                    <a:pt x="3291668" y="2251578"/>
                  </a:lnTo>
                  <a:lnTo>
                    <a:pt x="3295151" y="2252029"/>
                  </a:lnTo>
                  <a:lnTo>
                    <a:pt x="3298634" y="2253768"/>
                  </a:lnTo>
                  <a:lnTo>
                    <a:pt x="3302118" y="2252928"/>
                  </a:lnTo>
                  <a:lnTo>
                    <a:pt x="3305601" y="2255941"/>
                  </a:lnTo>
                  <a:lnTo>
                    <a:pt x="3309084" y="2255744"/>
                  </a:lnTo>
                  <a:lnTo>
                    <a:pt x="3312567" y="2257461"/>
                  </a:lnTo>
                  <a:lnTo>
                    <a:pt x="3316051" y="2256626"/>
                  </a:lnTo>
                  <a:lnTo>
                    <a:pt x="3319534" y="2260238"/>
                  </a:lnTo>
                  <a:lnTo>
                    <a:pt x="3323017" y="2268204"/>
                  </a:lnTo>
                  <a:lnTo>
                    <a:pt x="3326500" y="2267375"/>
                  </a:lnTo>
                  <a:lnTo>
                    <a:pt x="3329984" y="2267171"/>
                  </a:lnTo>
                  <a:lnTo>
                    <a:pt x="3333467" y="2266343"/>
                  </a:lnTo>
                  <a:lnTo>
                    <a:pt x="3336950" y="2265516"/>
                  </a:lnTo>
                  <a:lnTo>
                    <a:pt x="3340433" y="2264690"/>
                  </a:lnTo>
                  <a:lnTo>
                    <a:pt x="3343917" y="2263864"/>
                  </a:lnTo>
                  <a:lnTo>
                    <a:pt x="3347400" y="2263039"/>
                  </a:lnTo>
                  <a:lnTo>
                    <a:pt x="3350883" y="2262214"/>
                  </a:lnTo>
                  <a:lnTo>
                    <a:pt x="3354366" y="2261390"/>
                  </a:lnTo>
                  <a:lnTo>
                    <a:pt x="3357850" y="2260567"/>
                  </a:lnTo>
                  <a:lnTo>
                    <a:pt x="3361333" y="2260369"/>
                  </a:lnTo>
                  <a:lnTo>
                    <a:pt x="3364816" y="2259547"/>
                  </a:lnTo>
                  <a:lnTo>
                    <a:pt x="3368299" y="2258725"/>
                  </a:lnTo>
                  <a:lnTo>
                    <a:pt x="3371783" y="2261024"/>
                  </a:lnTo>
                  <a:lnTo>
                    <a:pt x="3375266" y="2260204"/>
                  </a:lnTo>
                  <a:lnTo>
                    <a:pt x="3378749" y="2259386"/>
                  </a:lnTo>
                  <a:lnTo>
                    <a:pt x="3382232" y="2258568"/>
                  </a:lnTo>
                  <a:lnTo>
                    <a:pt x="3385716" y="2257750"/>
                  </a:lnTo>
                  <a:lnTo>
                    <a:pt x="3389199" y="2256933"/>
                  </a:lnTo>
                  <a:lnTo>
                    <a:pt x="3392682" y="2256740"/>
                  </a:lnTo>
                  <a:lnTo>
                    <a:pt x="3396165" y="2256547"/>
                  </a:lnTo>
                  <a:lnTo>
                    <a:pt x="3399649" y="2255732"/>
                  </a:lnTo>
                  <a:lnTo>
                    <a:pt x="3403132" y="2254918"/>
                  </a:lnTo>
                  <a:lnTo>
                    <a:pt x="3406615" y="2254727"/>
                  </a:lnTo>
                  <a:lnTo>
                    <a:pt x="3410098" y="2253914"/>
                  </a:lnTo>
                  <a:lnTo>
                    <a:pt x="3413582" y="2253102"/>
                  </a:lnTo>
                  <a:lnTo>
                    <a:pt x="3417065" y="2253535"/>
                  </a:lnTo>
                  <a:lnTo>
                    <a:pt x="3420548" y="2253966"/>
                  </a:lnTo>
                  <a:lnTo>
                    <a:pt x="3424031" y="2253156"/>
                  </a:lnTo>
                  <a:lnTo>
                    <a:pt x="3427515" y="2252347"/>
                  </a:lnTo>
                  <a:lnTo>
                    <a:pt x="3430998" y="2254636"/>
                  </a:lnTo>
                  <a:lnTo>
                    <a:pt x="3434481" y="2256912"/>
                  </a:lnTo>
                  <a:lnTo>
                    <a:pt x="3437964" y="2256106"/>
                  </a:lnTo>
                  <a:lnTo>
                    <a:pt x="3441447" y="2258982"/>
                  </a:lnTo>
                  <a:lnTo>
                    <a:pt x="3444931" y="2259401"/>
                  </a:lnTo>
                  <a:lnTo>
                    <a:pt x="3448414" y="2258599"/>
                  </a:lnTo>
                  <a:lnTo>
                    <a:pt x="3451897" y="2259628"/>
                  </a:lnTo>
                  <a:lnTo>
                    <a:pt x="3455380" y="2260044"/>
                  </a:lnTo>
                  <a:lnTo>
                    <a:pt x="3458864" y="2259245"/>
                  </a:lnTo>
                  <a:lnTo>
                    <a:pt x="3462347" y="2258445"/>
                  </a:lnTo>
                  <a:lnTo>
                    <a:pt x="3465830" y="2258863"/>
                  </a:lnTo>
                  <a:lnTo>
                    <a:pt x="3469313" y="2258673"/>
                  </a:lnTo>
                  <a:lnTo>
                    <a:pt x="3472797" y="2257876"/>
                  </a:lnTo>
                  <a:lnTo>
                    <a:pt x="3476280" y="2257079"/>
                  </a:lnTo>
                  <a:lnTo>
                    <a:pt x="3479763" y="2258104"/>
                  </a:lnTo>
                  <a:lnTo>
                    <a:pt x="3483246" y="225730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32612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AUC:0.462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AUC:0.487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AUC:0.471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AUC:0.452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AUC:0.465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AUC:0.371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819535" y="1602091"/>
            <a:ext cx="49399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HDL cholesterol </a:t>
            </a:r>
            <a:r>
              <a:rPr lang="en-US" altLang="ko-KR" sz="1320" dirty="0"/>
              <a:t>Male: under 40mg/</a:t>
            </a:r>
            <a:r>
              <a:rPr lang="en-US" altLang="ko-KR" sz="1320" dirty="0" err="1"/>
              <a:t>dL</a:t>
            </a:r>
            <a:r>
              <a:rPr lang="en-US" altLang="ko-KR" sz="1320" dirty="0"/>
              <a:t> Female: under 50mg/</a:t>
            </a:r>
            <a:r>
              <a:rPr lang="en-US" altLang="ko-KR" sz="1320" dirty="0" err="1"/>
              <a:t>dL</a:t>
            </a:r>
            <a:r>
              <a:rPr lang="en-US" altLang="ko-KR" sz="1320" dirty="0"/>
              <a:t> 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405785"/>
              <a:ext cx="3483246" cy="1146281"/>
            </a:xfrm>
            <a:custGeom>
              <a:avLst/>
              <a:gdLst/>
              <a:ahLst/>
              <a:cxnLst/>
              <a:rect l="0" t="0" r="0" b="0"/>
              <a:pathLst>
                <a:path w="3483246" h="1146281">
                  <a:moveTo>
                    <a:pt x="0" y="1146281"/>
                  </a:moveTo>
                  <a:lnTo>
                    <a:pt x="3483" y="966255"/>
                  </a:lnTo>
                  <a:lnTo>
                    <a:pt x="6966" y="803924"/>
                  </a:lnTo>
                  <a:lnTo>
                    <a:pt x="10449" y="656800"/>
                  </a:lnTo>
                  <a:lnTo>
                    <a:pt x="13932" y="522843"/>
                  </a:lnTo>
                  <a:lnTo>
                    <a:pt x="17416" y="400360"/>
                  </a:lnTo>
                  <a:lnTo>
                    <a:pt x="20899" y="287938"/>
                  </a:lnTo>
                  <a:lnTo>
                    <a:pt x="24382" y="184385"/>
                  </a:lnTo>
                  <a:lnTo>
                    <a:pt x="27865" y="88694"/>
                  </a:lnTo>
                  <a:lnTo>
                    <a:pt x="31349" y="0"/>
                  </a:lnTo>
                  <a:lnTo>
                    <a:pt x="34832" y="910970"/>
                  </a:lnTo>
                  <a:lnTo>
                    <a:pt x="38315" y="890036"/>
                  </a:lnTo>
                  <a:lnTo>
                    <a:pt x="41798" y="869517"/>
                  </a:lnTo>
                  <a:lnTo>
                    <a:pt x="45282" y="849402"/>
                  </a:lnTo>
                  <a:lnTo>
                    <a:pt x="48765" y="829679"/>
                  </a:lnTo>
                  <a:lnTo>
                    <a:pt x="52248" y="810336"/>
                  </a:lnTo>
                  <a:lnTo>
                    <a:pt x="55731" y="791363"/>
                  </a:lnTo>
                  <a:lnTo>
                    <a:pt x="59215" y="772748"/>
                  </a:lnTo>
                  <a:lnTo>
                    <a:pt x="62698" y="754483"/>
                  </a:lnTo>
                  <a:lnTo>
                    <a:pt x="66181" y="736557"/>
                  </a:lnTo>
                  <a:lnTo>
                    <a:pt x="69664" y="718961"/>
                  </a:lnTo>
                  <a:lnTo>
                    <a:pt x="73148" y="701686"/>
                  </a:lnTo>
                  <a:lnTo>
                    <a:pt x="76631" y="684722"/>
                  </a:lnTo>
                  <a:lnTo>
                    <a:pt x="80114" y="668063"/>
                  </a:lnTo>
                  <a:lnTo>
                    <a:pt x="83597" y="651699"/>
                  </a:lnTo>
                  <a:lnTo>
                    <a:pt x="87081" y="635623"/>
                  </a:lnTo>
                  <a:lnTo>
                    <a:pt x="90564" y="619828"/>
                  </a:lnTo>
                  <a:lnTo>
                    <a:pt x="94047" y="604306"/>
                  </a:lnTo>
                  <a:lnTo>
                    <a:pt x="97530" y="643782"/>
                  </a:lnTo>
                  <a:lnTo>
                    <a:pt x="101014" y="633757"/>
                  </a:lnTo>
                  <a:lnTo>
                    <a:pt x="104497" y="624034"/>
                  </a:lnTo>
                  <a:lnTo>
                    <a:pt x="107980" y="614597"/>
                  </a:lnTo>
                  <a:lnTo>
                    <a:pt x="111463" y="605435"/>
                  </a:lnTo>
                  <a:lnTo>
                    <a:pt x="114947" y="596536"/>
                  </a:lnTo>
                  <a:lnTo>
                    <a:pt x="118430" y="587889"/>
                  </a:lnTo>
                  <a:lnTo>
                    <a:pt x="121913" y="579483"/>
                  </a:lnTo>
                  <a:lnTo>
                    <a:pt x="125396" y="571308"/>
                  </a:lnTo>
                  <a:lnTo>
                    <a:pt x="128880" y="563355"/>
                  </a:lnTo>
                  <a:lnTo>
                    <a:pt x="132363" y="555615"/>
                  </a:lnTo>
                  <a:lnTo>
                    <a:pt x="135846" y="548079"/>
                  </a:lnTo>
                  <a:lnTo>
                    <a:pt x="139329" y="540740"/>
                  </a:lnTo>
                  <a:lnTo>
                    <a:pt x="142813" y="533590"/>
                  </a:lnTo>
                  <a:lnTo>
                    <a:pt x="146296" y="526622"/>
                  </a:lnTo>
                  <a:lnTo>
                    <a:pt x="149779" y="519829"/>
                  </a:lnTo>
                  <a:lnTo>
                    <a:pt x="153262" y="513203"/>
                  </a:lnTo>
                  <a:lnTo>
                    <a:pt x="156746" y="506740"/>
                  </a:lnTo>
                  <a:lnTo>
                    <a:pt x="160229" y="583148"/>
                  </a:lnTo>
                  <a:lnTo>
                    <a:pt x="163712" y="572921"/>
                  </a:lnTo>
                  <a:lnTo>
                    <a:pt x="167195" y="562766"/>
                  </a:lnTo>
                  <a:lnTo>
                    <a:pt x="170679" y="552681"/>
                  </a:lnTo>
                  <a:lnTo>
                    <a:pt x="174162" y="542666"/>
                  </a:lnTo>
                  <a:lnTo>
                    <a:pt x="177645" y="532720"/>
                  </a:lnTo>
                  <a:lnTo>
                    <a:pt x="181128" y="522843"/>
                  </a:lnTo>
                  <a:lnTo>
                    <a:pt x="184612" y="513033"/>
                  </a:lnTo>
                  <a:lnTo>
                    <a:pt x="188095" y="503291"/>
                  </a:lnTo>
                  <a:lnTo>
                    <a:pt x="191578" y="493615"/>
                  </a:lnTo>
                  <a:lnTo>
                    <a:pt x="195061" y="484004"/>
                  </a:lnTo>
                  <a:lnTo>
                    <a:pt x="198545" y="474459"/>
                  </a:lnTo>
                  <a:lnTo>
                    <a:pt x="202028" y="464978"/>
                  </a:lnTo>
                  <a:lnTo>
                    <a:pt x="205511" y="455560"/>
                  </a:lnTo>
                  <a:lnTo>
                    <a:pt x="208994" y="446206"/>
                  </a:lnTo>
                  <a:lnTo>
                    <a:pt x="212478" y="436914"/>
                  </a:lnTo>
                  <a:lnTo>
                    <a:pt x="215961" y="427685"/>
                  </a:lnTo>
                  <a:lnTo>
                    <a:pt x="219444" y="418516"/>
                  </a:lnTo>
                  <a:lnTo>
                    <a:pt x="222927" y="409408"/>
                  </a:lnTo>
                  <a:lnTo>
                    <a:pt x="226411" y="404173"/>
                  </a:lnTo>
                  <a:lnTo>
                    <a:pt x="229894" y="400093"/>
                  </a:lnTo>
                  <a:lnTo>
                    <a:pt x="233377" y="396092"/>
                  </a:lnTo>
                  <a:lnTo>
                    <a:pt x="236860" y="392168"/>
                  </a:lnTo>
                  <a:lnTo>
                    <a:pt x="240344" y="388317"/>
                  </a:lnTo>
                  <a:lnTo>
                    <a:pt x="243827" y="384539"/>
                  </a:lnTo>
                  <a:lnTo>
                    <a:pt x="247310" y="380831"/>
                  </a:lnTo>
                  <a:lnTo>
                    <a:pt x="250793" y="377191"/>
                  </a:lnTo>
                  <a:lnTo>
                    <a:pt x="254277" y="373618"/>
                  </a:lnTo>
                  <a:lnTo>
                    <a:pt x="257760" y="682101"/>
                  </a:lnTo>
                  <a:lnTo>
                    <a:pt x="261243" y="682510"/>
                  </a:lnTo>
                  <a:lnTo>
                    <a:pt x="264726" y="682907"/>
                  </a:lnTo>
                  <a:lnTo>
                    <a:pt x="268210" y="683293"/>
                  </a:lnTo>
                  <a:lnTo>
                    <a:pt x="271693" y="683669"/>
                  </a:lnTo>
                  <a:lnTo>
                    <a:pt x="275176" y="684035"/>
                  </a:lnTo>
                  <a:lnTo>
                    <a:pt x="278659" y="684391"/>
                  </a:lnTo>
                  <a:lnTo>
                    <a:pt x="282143" y="684737"/>
                  </a:lnTo>
                  <a:lnTo>
                    <a:pt x="285626" y="685075"/>
                  </a:lnTo>
                  <a:lnTo>
                    <a:pt x="289109" y="816036"/>
                  </a:lnTo>
                  <a:lnTo>
                    <a:pt x="292592" y="815459"/>
                  </a:lnTo>
                  <a:lnTo>
                    <a:pt x="296075" y="814892"/>
                  </a:lnTo>
                  <a:lnTo>
                    <a:pt x="299559" y="814338"/>
                  </a:lnTo>
                  <a:lnTo>
                    <a:pt x="303042" y="813794"/>
                  </a:lnTo>
                  <a:lnTo>
                    <a:pt x="306525" y="813260"/>
                  </a:lnTo>
                  <a:lnTo>
                    <a:pt x="310008" y="812737"/>
                  </a:lnTo>
                  <a:lnTo>
                    <a:pt x="313492" y="812224"/>
                  </a:lnTo>
                  <a:lnTo>
                    <a:pt x="316975" y="811721"/>
                  </a:lnTo>
                  <a:lnTo>
                    <a:pt x="320458" y="871545"/>
                  </a:lnTo>
                  <a:lnTo>
                    <a:pt x="323941" y="869744"/>
                  </a:lnTo>
                  <a:lnTo>
                    <a:pt x="327425" y="867958"/>
                  </a:lnTo>
                  <a:lnTo>
                    <a:pt x="330908" y="866188"/>
                  </a:lnTo>
                  <a:lnTo>
                    <a:pt x="334391" y="864432"/>
                  </a:lnTo>
                  <a:lnTo>
                    <a:pt x="337874" y="862691"/>
                  </a:lnTo>
                  <a:lnTo>
                    <a:pt x="341358" y="860965"/>
                  </a:lnTo>
                  <a:lnTo>
                    <a:pt x="344841" y="859253"/>
                  </a:lnTo>
                  <a:lnTo>
                    <a:pt x="348324" y="857556"/>
                  </a:lnTo>
                  <a:lnTo>
                    <a:pt x="351807" y="855872"/>
                  </a:lnTo>
                  <a:lnTo>
                    <a:pt x="355291" y="854202"/>
                  </a:lnTo>
                  <a:lnTo>
                    <a:pt x="358774" y="852546"/>
                  </a:lnTo>
                  <a:lnTo>
                    <a:pt x="362257" y="850903"/>
                  </a:lnTo>
                  <a:lnTo>
                    <a:pt x="365740" y="849274"/>
                  </a:lnTo>
                  <a:lnTo>
                    <a:pt x="369224" y="847658"/>
                  </a:lnTo>
                  <a:lnTo>
                    <a:pt x="372707" y="846055"/>
                  </a:lnTo>
                  <a:lnTo>
                    <a:pt x="376190" y="844465"/>
                  </a:lnTo>
                  <a:lnTo>
                    <a:pt x="379673" y="842887"/>
                  </a:lnTo>
                  <a:lnTo>
                    <a:pt x="383157" y="841322"/>
                  </a:lnTo>
                  <a:lnTo>
                    <a:pt x="386640" y="839180"/>
                  </a:lnTo>
                  <a:lnTo>
                    <a:pt x="390123" y="836986"/>
                  </a:lnTo>
                  <a:lnTo>
                    <a:pt x="393606" y="834801"/>
                  </a:lnTo>
                  <a:lnTo>
                    <a:pt x="397090" y="832624"/>
                  </a:lnTo>
                  <a:lnTo>
                    <a:pt x="400573" y="830454"/>
                  </a:lnTo>
                  <a:lnTo>
                    <a:pt x="404056" y="828293"/>
                  </a:lnTo>
                  <a:lnTo>
                    <a:pt x="407539" y="826140"/>
                  </a:lnTo>
                  <a:lnTo>
                    <a:pt x="411023" y="823994"/>
                  </a:lnTo>
                  <a:lnTo>
                    <a:pt x="414506" y="821857"/>
                  </a:lnTo>
                  <a:lnTo>
                    <a:pt x="417989" y="819727"/>
                  </a:lnTo>
                  <a:lnTo>
                    <a:pt x="421472" y="817605"/>
                  </a:lnTo>
                  <a:lnTo>
                    <a:pt x="424956" y="815490"/>
                  </a:lnTo>
                  <a:lnTo>
                    <a:pt x="428439" y="813383"/>
                  </a:lnTo>
                  <a:lnTo>
                    <a:pt x="431922" y="811284"/>
                  </a:lnTo>
                  <a:lnTo>
                    <a:pt x="435405" y="809193"/>
                  </a:lnTo>
                  <a:lnTo>
                    <a:pt x="438889" y="807109"/>
                  </a:lnTo>
                  <a:lnTo>
                    <a:pt x="442372" y="805032"/>
                  </a:lnTo>
                  <a:lnTo>
                    <a:pt x="445855" y="802963"/>
                  </a:lnTo>
                  <a:lnTo>
                    <a:pt x="449338" y="800901"/>
                  </a:lnTo>
                  <a:lnTo>
                    <a:pt x="452822" y="798847"/>
                  </a:lnTo>
                  <a:lnTo>
                    <a:pt x="456305" y="796800"/>
                  </a:lnTo>
                  <a:lnTo>
                    <a:pt x="459788" y="794761"/>
                  </a:lnTo>
                  <a:lnTo>
                    <a:pt x="463271" y="792728"/>
                  </a:lnTo>
                  <a:lnTo>
                    <a:pt x="466755" y="790703"/>
                  </a:lnTo>
                  <a:lnTo>
                    <a:pt x="470238" y="788685"/>
                  </a:lnTo>
                  <a:lnTo>
                    <a:pt x="473721" y="786675"/>
                  </a:lnTo>
                  <a:lnTo>
                    <a:pt x="477204" y="784671"/>
                  </a:lnTo>
                  <a:lnTo>
                    <a:pt x="480688" y="782957"/>
                  </a:lnTo>
                  <a:lnTo>
                    <a:pt x="484171" y="781702"/>
                  </a:lnTo>
                  <a:lnTo>
                    <a:pt x="487654" y="780456"/>
                  </a:lnTo>
                  <a:lnTo>
                    <a:pt x="491137" y="779220"/>
                  </a:lnTo>
                  <a:lnTo>
                    <a:pt x="494621" y="777993"/>
                  </a:lnTo>
                  <a:lnTo>
                    <a:pt x="498104" y="776775"/>
                  </a:lnTo>
                  <a:lnTo>
                    <a:pt x="501587" y="775566"/>
                  </a:lnTo>
                  <a:lnTo>
                    <a:pt x="505070" y="774366"/>
                  </a:lnTo>
                  <a:lnTo>
                    <a:pt x="508554" y="773175"/>
                  </a:lnTo>
                  <a:lnTo>
                    <a:pt x="512037" y="771992"/>
                  </a:lnTo>
                  <a:lnTo>
                    <a:pt x="515520" y="770818"/>
                  </a:lnTo>
                  <a:lnTo>
                    <a:pt x="519003" y="769653"/>
                  </a:lnTo>
                  <a:lnTo>
                    <a:pt x="522487" y="768496"/>
                  </a:lnTo>
                  <a:lnTo>
                    <a:pt x="525970" y="767347"/>
                  </a:lnTo>
                  <a:lnTo>
                    <a:pt x="529453" y="766207"/>
                  </a:lnTo>
                  <a:lnTo>
                    <a:pt x="532936" y="765075"/>
                  </a:lnTo>
                  <a:lnTo>
                    <a:pt x="536420" y="763951"/>
                  </a:lnTo>
                  <a:lnTo>
                    <a:pt x="539903" y="762835"/>
                  </a:lnTo>
                  <a:lnTo>
                    <a:pt x="543386" y="761726"/>
                  </a:lnTo>
                  <a:lnTo>
                    <a:pt x="546869" y="760626"/>
                  </a:lnTo>
                  <a:lnTo>
                    <a:pt x="550353" y="759533"/>
                  </a:lnTo>
                  <a:lnTo>
                    <a:pt x="553836" y="758448"/>
                  </a:lnTo>
                  <a:lnTo>
                    <a:pt x="557319" y="757370"/>
                  </a:lnTo>
                  <a:lnTo>
                    <a:pt x="560802" y="756300"/>
                  </a:lnTo>
                  <a:lnTo>
                    <a:pt x="564286" y="755238"/>
                  </a:lnTo>
                  <a:lnTo>
                    <a:pt x="567769" y="754183"/>
                  </a:lnTo>
                  <a:lnTo>
                    <a:pt x="571252" y="753135"/>
                  </a:lnTo>
                  <a:lnTo>
                    <a:pt x="574735" y="752094"/>
                  </a:lnTo>
                  <a:lnTo>
                    <a:pt x="578218" y="751758"/>
                  </a:lnTo>
                  <a:lnTo>
                    <a:pt x="581702" y="751536"/>
                  </a:lnTo>
                  <a:lnTo>
                    <a:pt x="585185" y="751316"/>
                  </a:lnTo>
                  <a:lnTo>
                    <a:pt x="588668" y="751099"/>
                  </a:lnTo>
                  <a:lnTo>
                    <a:pt x="592151" y="750884"/>
                  </a:lnTo>
                  <a:lnTo>
                    <a:pt x="595635" y="750672"/>
                  </a:lnTo>
                  <a:lnTo>
                    <a:pt x="599118" y="750461"/>
                  </a:lnTo>
                  <a:lnTo>
                    <a:pt x="602601" y="750253"/>
                  </a:lnTo>
                  <a:lnTo>
                    <a:pt x="606084" y="750047"/>
                  </a:lnTo>
                  <a:lnTo>
                    <a:pt x="609568" y="749843"/>
                  </a:lnTo>
                  <a:lnTo>
                    <a:pt x="613051" y="749642"/>
                  </a:lnTo>
                  <a:lnTo>
                    <a:pt x="616534" y="749442"/>
                  </a:lnTo>
                  <a:lnTo>
                    <a:pt x="620017" y="749245"/>
                  </a:lnTo>
                  <a:lnTo>
                    <a:pt x="623501" y="749049"/>
                  </a:lnTo>
                  <a:lnTo>
                    <a:pt x="626984" y="748855"/>
                  </a:lnTo>
                  <a:lnTo>
                    <a:pt x="630467" y="748664"/>
                  </a:lnTo>
                  <a:lnTo>
                    <a:pt x="633950" y="748474"/>
                  </a:lnTo>
                  <a:lnTo>
                    <a:pt x="637434" y="748286"/>
                  </a:lnTo>
                  <a:lnTo>
                    <a:pt x="640917" y="749115"/>
                  </a:lnTo>
                  <a:lnTo>
                    <a:pt x="644400" y="750876"/>
                  </a:lnTo>
                  <a:lnTo>
                    <a:pt x="647883" y="752604"/>
                  </a:lnTo>
                  <a:lnTo>
                    <a:pt x="651367" y="754298"/>
                  </a:lnTo>
                  <a:lnTo>
                    <a:pt x="654850" y="755961"/>
                  </a:lnTo>
                  <a:lnTo>
                    <a:pt x="658333" y="757591"/>
                  </a:lnTo>
                  <a:lnTo>
                    <a:pt x="661816" y="759191"/>
                  </a:lnTo>
                  <a:lnTo>
                    <a:pt x="665300" y="760762"/>
                  </a:lnTo>
                  <a:lnTo>
                    <a:pt x="668783" y="762303"/>
                  </a:lnTo>
                  <a:lnTo>
                    <a:pt x="672266" y="763040"/>
                  </a:lnTo>
                  <a:lnTo>
                    <a:pt x="675749" y="762258"/>
                  </a:lnTo>
                  <a:lnTo>
                    <a:pt x="679233" y="761481"/>
                  </a:lnTo>
                  <a:lnTo>
                    <a:pt x="682716" y="760709"/>
                  </a:lnTo>
                  <a:lnTo>
                    <a:pt x="686199" y="759942"/>
                  </a:lnTo>
                  <a:lnTo>
                    <a:pt x="689682" y="759180"/>
                  </a:lnTo>
                  <a:lnTo>
                    <a:pt x="693166" y="758422"/>
                  </a:lnTo>
                  <a:lnTo>
                    <a:pt x="696649" y="757669"/>
                  </a:lnTo>
                  <a:lnTo>
                    <a:pt x="700132" y="756921"/>
                  </a:lnTo>
                  <a:lnTo>
                    <a:pt x="703615" y="756177"/>
                  </a:lnTo>
                  <a:lnTo>
                    <a:pt x="707099" y="755437"/>
                  </a:lnTo>
                  <a:lnTo>
                    <a:pt x="710582" y="754702"/>
                  </a:lnTo>
                  <a:lnTo>
                    <a:pt x="714065" y="753972"/>
                  </a:lnTo>
                  <a:lnTo>
                    <a:pt x="717548" y="753246"/>
                  </a:lnTo>
                  <a:lnTo>
                    <a:pt x="721032" y="752524"/>
                  </a:lnTo>
                  <a:lnTo>
                    <a:pt x="724515" y="751807"/>
                  </a:lnTo>
                  <a:lnTo>
                    <a:pt x="727998" y="751094"/>
                  </a:lnTo>
                  <a:lnTo>
                    <a:pt x="731481" y="750385"/>
                  </a:lnTo>
                  <a:lnTo>
                    <a:pt x="734965" y="749680"/>
                  </a:lnTo>
                  <a:lnTo>
                    <a:pt x="738448" y="752236"/>
                  </a:lnTo>
                  <a:lnTo>
                    <a:pt x="741931" y="754764"/>
                  </a:lnTo>
                  <a:lnTo>
                    <a:pt x="745414" y="757237"/>
                  </a:lnTo>
                  <a:lnTo>
                    <a:pt x="748898" y="759657"/>
                  </a:lnTo>
                  <a:lnTo>
                    <a:pt x="752381" y="762025"/>
                  </a:lnTo>
                  <a:lnTo>
                    <a:pt x="755864" y="764342"/>
                  </a:lnTo>
                  <a:lnTo>
                    <a:pt x="759347" y="766611"/>
                  </a:lnTo>
                  <a:lnTo>
                    <a:pt x="762831" y="768832"/>
                  </a:lnTo>
                  <a:lnTo>
                    <a:pt x="766314" y="771008"/>
                  </a:lnTo>
                  <a:lnTo>
                    <a:pt x="769797" y="771061"/>
                  </a:lnTo>
                  <a:lnTo>
                    <a:pt x="773280" y="770644"/>
                  </a:lnTo>
                  <a:lnTo>
                    <a:pt x="776764" y="770231"/>
                  </a:lnTo>
                  <a:lnTo>
                    <a:pt x="780247" y="769820"/>
                  </a:lnTo>
                  <a:lnTo>
                    <a:pt x="783730" y="769413"/>
                  </a:lnTo>
                  <a:lnTo>
                    <a:pt x="787213" y="769008"/>
                  </a:lnTo>
                  <a:lnTo>
                    <a:pt x="790697" y="768605"/>
                  </a:lnTo>
                  <a:lnTo>
                    <a:pt x="794180" y="768206"/>
                  </a:lnTo>
                  <a:lnTo>
                    <a:pt x="797663" y="767809"/>
                  </a:lnTo>
                  <a:lnTo>
                    <a:pt x="801146" y="767414"/>
                  </a:lnTo>
                  <a:lnTo>
                    <a:pt x="804630" y="767022"/>
                  </a:lnTo>
                  <a:lnTo>
                    <a:pt x="808113" y="766633"/>
                  </a:lnTo>
                  <a:lnTo>
                    <a:pt x="811596" y="766247"/>
                  </a:lnTo>
                  <a:lnTo>
                    <a:pt x="815079" y="765863"/>
                  </a:lnTo>
                  <a:lnTo>
                    <a:pt x="818563" y="765481"/>
                  </a:lnTo>
                  <a:lnTo>
                    <a:pt x="822046" y="765102"/>
                  </a:lnTo>
                  <a:lnTo>
                    <a:pt x="825529" y="764725"/>
                  </a:lnTo>
                  <a:lnTo>
                    <a:pt x="829012" y="764351"/>
                  </a:lnTo>
                  <a:lnTo>
                    <a:pt x="832496" y="763979"/>
                  </a:lnTo>
                  <a:lnTo>
                    <a:pt x="835979" y="763610"/>
                  </a:lnTo>
                  <a:lnTo>
                    <a:pt x="839462" y="763242"/>
                  </a:lnTo>
                  <a:lnTo>
                    <a:pt x="842945" y="762878"/>
                  </a:lnTo>
                  <a:lnTo>
                    <a:pt x="846429" y="762515"/>
                  </a:lnTo>
                  <a:lnTo>
                    <a:pt x="849912" y="762155"/>
                  </a:lnTo>
                  <a:lnTo>
                    <a:pt x="853395" y="761797"/>
                  </a:lnTo>
                  <a:lnTo>
                    <a:pt x="856878" y="761442"/>
                  </a:lnTo>
                  <a:lnTo>
                    <a:pt x="860361" y="761088"/>
                  </a:lnTo>
                  <a:lnTo>
                    <a:pt x="863845" y="760653"/>
                  </a:lnTo>
                  <a:lnTo>
                    <a:pt x="867328" y="760017"/>
                  </a:lnTo>
                  <a:lnTo>
                    <a:pt x="870811" y="759385"/>
                  </a:lnTo>
                  <a:lnTo>
                    <a:pt x="874294" y="758756"/>
                  </a:lnTo>
                  <a:lnTo>
                    <a:pt x="877778" y="758129"/>
                  </a:lnTo>
                  <a:lnTo>
                    <a:pt x="881261" y="757506"/>
                  </a:lnTo>
                  <a:lnTo>
                    <a:pt x="884744" y="756886"/>
                  </a:lnTo>
                  <a:lnTo>
                    <a:pt x="888227" y="756268"/>
                  </a:lnTo>
                  <a:lnTo>
                    <a:pt x="891711" y="755653"/>
                  </a:lnTo>
                  <a:lnTo>
                    <a:pt x="895194" y="755041"/>
                  </a:lnTo>
                  <a:lnTo>
                    <a:pt x="898677" y="754432"/>
                  </a:lnTo>
                  <a:lnTo>
                    <a:pt x="902160" y="753826"/>
                  </a:lnTo>
                  <a:lnTo>
                    <a:pt x="905644" y="753223"/>
                  </a:lnTo>
                  <a:lnTo>
                    <a:pt x="909127" y="752622"/>
                  </a:lnTo>
                  <a:lnTo>
                    <a:pt x="912610" y="752025"/>
                  </a:lnTo>
                  <a:lnTo>
                    <a:pt x="916093" y="751430"/>
                  </a:lnTo>
                  <a:lnTo>
                    <a:pt x="919577" y="750837"/>
                  </a:lnTo>
                  <a:lnTo>
                    <a:pt x="923060" y="750248"/>
                  </a:lnTo>
                  <a:lnTo>
                    <a:pt x="926543" y="749661"/>
                  </a:lnTo>
                  <a:lnTo>
                    <a:pt x="930026" y="749077"/>
                  </a:lnTo>
                  <a:lnTo>
                    <a:pt x="933510" y="748495"/>
                  </a:lnTo>
                  <a:lnTo>
                    <a:pt x="936993" y="747916"/>
                  </a:lnTo>
                  <a:lnTo>
                    <a:pt x="940476" y="747340"/>
                  </a:lnTo>
                  <a:lnTo>
                    <a:pt x="943959" y="746766"/>
                  </a:lnTo>
                  <a:lnTo>
                    <a:pt x="947443" y="746195"/>
                  </a:lnTo>
                  <a:lnTo>
                    <a:pt x="950926" y="745626"/>
                  </a:lnTo>
                  <a:lnTo>
                    <a:pt x="954409" y="745060"/>
                  </a:lnTo>
                  <a:lnTo>
                    <a:pt x="957892" y="744497"/>
                  </a:lnTo>
                  <a:lnTo>
                    <a:pt x="961376" y="743795"/>
                  </a:lnTo>
                  <a:lnTo>
                    <a:pt x="964859" y="743054"/>
                  </a:lnTo>
                  <a:lnTo>
                    <a:pt x="968342" y="742316"/>
                  </a:lnTo>
                  <a:lnTo>
                    <a:pt x="971825" y="741581"/>
                  </a:lnTo>
                  <a:lnTo>
                    <a:pt x="975309" y="740848"/>
                  </a:lnTo>
                  <a:lnTo>
                    <a:pt x="978792" y="740117"/>
                  </a:lnTo>
                  <a:lnTo>
                    <a:pt x="982275" y="739389"/>
                  </a:lnTo>
                  <a:lnTo>
                    <a:pt x="985758" y="738664"/>
                  </a:lnTo>
                  <a:lnTo>
                    <a:pt x="989242" y="737941"/>
                  </a:lnTo>
                  <a:lnTo>
                    <a:pt x="992725" y="737221"/>
                  </a:lnTo>
                  <a:lnTo>
                    <a:pt x="996208" y="736504"/>
                  </a:lnTo>
                  <a:lnTo>
                    <a:pt x="999691" y="735788"/>
                  </a:lnTo>
                  <a:lnTo>
                    <a:pt x="1003175" y="735076"/>
                  </a:lnTo>
                  <a:lnTo>
                    <a:pt x="1006658" y="734365"/>
                  </a:lnTo>
                  <a:lnTo>
                    <a:pt x="1010141" y="733658"/>
                  </a:lnTo>
                  <a:lnTo>
                    <a:pt x="1013624" y="732952"/>
                  </a:lnTo>
                  <a:lnTo>
                    <a:pt x="1017108" y="732250"/>
                  </a:lnTo>
                  <a:lnTo>
                    <a:pt x="1020591" y="731549"/>
                  </a:lnTo>
                  <a:lnTo>
                    <a:pt x="1024074" y="730851"/>
                  </a:lnTo>
                  <a:lnTo>
                    <a:pt x="1027557" y="730156"/>
                  </a:lnTo>
                  <a:lnTo>
                    <a:pt x="1031041" y="729462"/>
                  </a:lnTo>
                  <a:lnTo>
                    <a:pt x="1034524" y="728772"/>
                  </a:lnTo>
                  <a:lnTo>
                    <a:pt x="1038007" y="728083"/>
                  </a:lnTo>
                  <a:lnTo>
                    <a:pt x="1041490" y="727397"/>
                  </a:lnTo>
                  <a:lnTo>
                    <a:pt x="1044974" y="726713"/>
                  </a:lnTo>
                  <a:lnTo>
                    <a:pt x="1048457" y="726032"/>
                  </a:lnTo>
                  <a:lnTo>
                    <a:pt x="1051940" y="725353"/>
                  </a:lnTo>
                  <a:lnTo>
                    <a:pt x="1055423" y="724676"/>
                  </a:lnTo>
                  <a:lnTo>
                    <a:pt x="1058907" y="724001"/>
                  </a:lnTo>
                  <a:lnTo>
                    <a:pt x="1062390" y="723329"/>
                  </a:lnTo>
                  <a:lnTo>
                    <a:pt x="1065873" y="722659"/>
                  </a:lnTo>
                  <a:lnTo>
                    <a:pt x="1069356" y="721991"/>
                  </a:lnTo>
                  <a:lnTo>
                    <a:pt x="1072840" y="721326"/>
                  </a:lnTo>
                  <a:lnTo>
                    <a:pt x="1076323" y="720663"/>
                  </a:lnTo>
                  <a:lnTo>
                    <a:pt x="1079806" y="720002"/>
                  </a:lnTo>
                  <a:lnTo>
                    <a:pt x="1083289" y="719343"/>
                  </a:lnTo>
                  <a:lnTo>
                    <a:pt x="1086773" y="718794"/>
                  </a:lnTo>
                  <a:lnTo>
                    <a:pt x="1090256" y="719606"/>
                  </a:lnTo>
                  <a:lnTo>
                    <a:pt x="1093739" y="720410"/>
                  </a:lnTo>
                  <a:lnTo>
                    <a:pt x="1097222" y="721205"/>
                  </a:lnTo>
                  <a:lnTo>
                    <a:pt x="1100706" y="721992"/>
                  </a:lnTo>
                  <a:lnTo>
                    <a:pt x="1104189" y="722772"/>
                  </a:lnTo>
                  <a:lnTo>
                    <a:pt x="1107672" y="723544"/>
                  </a:lnTo>
                  <a:lnTo>
                    <a:pt x="1111155" y="724308"/>
                  </a:lnTo>
                  <a:lnTo>
                    <a:pt x="1114639" y="725065"/>
                  </a:lnTo>
                  <a:lnTo>
                    <a:pt x="1118122" y="725814"/>
                  </a:lnTo>
                  <a:lnTo>
                    <a:pt x="1121605" y="727683"/>
                  </a:lnTo>
                  <a:lnTo>
                    <a:pt x="1125088" y="729648"/>
                  </a:lnTo>
                  <a:lnTo>
                    <a:pt x="1128572" y="731583"/>
                  </a:lnTo>
                  <a:lnTo>
                    <a:pt x="1132055" y="733488"/>
                  </a:lnTo>
                  <a:lnTo>
                    <a:pt x="1135538" y="735365"/>
                  </a:lnTo>
                  <a:lnTo>
                    <a:pt x="1139021" y="737213"/>
                  </a:lnTo>
                  <a:lnTo>
                    <a:pt x="1142505" y="739033"/>
                  </a:lnTo>
                  <a:lnTo>
                    <a:pt x="1145988" y="740827"/>
                  </a:lnTo>
                  <a:lnTo>
                    <a:pt x="1149471" y="742594"/>
                  </a:lnTo>
                  <a:lnTo>
                    <a:pt x="1152954" y="745045"/>
                  </a:lnTo>
                  <a:lnTo>
                    <a:pt x="1156437" y="747716"/>
                  </a:lnTo>
                  <a:lnTo>
                    <a:pt x="1159921" y="750337"/>
                  </a:lnTo>
                  <a:lnTo>
                    <a:pt x="1163404" y="752907"/>
                  </a:lnTo>
                  <a:lnTo>
                    <a:pt x="1166887" y="755430"/>
                  </a:lnTo>
                  <a:lnTo>
                    <a:pt x="1170370" y="757906"/>
                  </a:lnTo>
                  <a:lnTo>
                    <a:pt x="1173854" y="760336"/>
                  </a:lnTo>
                  <a:lnTo>
                    <a:pt x="1177337" y="762722"/>
                  </a:lnTo>
                  <a:lnTo>
                    <a:pt x="1180820" y="765064"/>
                  </a:lnTo>
                  <a:lnTo>
                    <a:pt x="1184303" y="767432"/>
                  </a:lnTo>
                  <a:lnTo>
                    <a:pt x="1187787" y="769810"/>
                  </a:lnTo>
                  <a:lnTo>
                    <a:pt x="1191270" y="772145"/>
                  </a:lnTo>
                  <a:lnTo>
                    <a:pt x="1194753" y="774438"/>
                  </a:lnTo>
                  <a:lnTo>
                    <a:pt x="1198236" y="776689"/>
                  </a:lnTo>
                  <a:lnTo>
                    <a:pt x="1201720" y="778901"/>
                  </a:lnTo>
                  <a:lnTo>
                    <a:pt x="1205203" y="781074"/>
                  </a:lnTo>
                  <a:lnTo>
                    <a:pt x="1208686" y="783209"/>
                  </a:lnTo>
                  <a:lnTo>
                    <a:pt x="1212169" y="785307"/>
                  </a:lnTo>
                  <a:lnTo>
                    <a:pt x="1215653" y="787050"/>
                  </a:lnTo>
                  <a:lnTo>
                    <a:pt x="1219136" y="788243"/>
                  </a:lnTo>
                  <a:lnTo>
                    <a:pt x="1222619" y="789421"/>
                  </a:lnTo>
                  <a:lnTo>
                    <a:pt x="1226102" y="790584"/>
                  </a:lnTo>
                  <a:lnTo>
                    <a:pt x="1229586" y="791734"/>
                  </a:lnTo>
                  <a:lnTo>
                    <a:pt x="1233069" y="792869"/>
                  </a:lnTo>
                  <a:lnTo>
                    <a:pt x="1236552" y="793991"/>
                  </a:lnTo>
                  <a:lnTo>
                    <a:pt x="1240035" y="795100"/>
                  </a:lnTo>
                  <a:lnTo>
                    <a:pt x="1243519" y="796196"/>
                  </a:lnTo>
                  <a:lnTo>
                    <a:pt x="1247002" y="797200"/>
                  </a:lnTo>
                  <a:lnTo>
                    <a:pt x="1250485" y="797882"/>
                  </a:lnTo>
                  <a:lnTo>
                    <a:pt x="1253968" y="798559"/>
                  </a:lnTo>
                  <a:lnTo>
                    <a:pt x="1257452" y="799229"/>
                  </a:lnTo>
                  <a:lnTo>
                    <a:pt x="1260935" y="799893"/>
                  </a:lnTo>
                  <a:lnTo>
                    <a:pt x="1264418" y="800551"/>
                  </a:lnTo>
                  <a:lnTo>
                    <a:pt x="1267901" y="801202"/>
                  </a:lnTo>
                  <a:lnTo>
                    <a:pt x="1271385" y="801848"/>
                  </a:lnTo>
                  <a:lnTo>
                    <a:pt x="1274868" y="802488"/>
                  </a:lnTo>
                  <a:lnTo>
                    <a:pt x="1278351" y="803094"/>
                  </a:lnTo>
                  <a:lnTo>
                    <a:pt x="1281834" y="802739"/>
                  </a:lnTo>
                  <a:lnTo>
                    <a:pt x="1285318" y="802385"/>
                  </a:lnTo>
                  <a:lnTo>
                    <a:pt x="1288801" y="802032"/>
                  </a:lnTo>
                  <a:lnTo>
                    <a:pt x="1292284" y="801680"/>
                  </a:lnTo>
                  <a:lnTo>
                    <a:pt x="1295767" y="801329"/>
                  </a:lnTo>
                  <a:lnTo>
                    <a:pt x="1299251" y="800980"/>
                  </a:lnTo>
                  <a:lnTo>
                    <a:pt x="1302734" y="800631"/>
                  </a:lnTo>
                  <a:lnTo>
                    <a:pt x="1306217" y="800284"/>
                  </a:lnTo>
                  <a:lnTo>
                    <a:pt x="1309700" y="799938"/>
                  </a:lnTo>
                  <a:lnTo>
                    <a:pt x="1313184" y="799593"/>
                  </a:lnTo>
                  <a:lnTo>
                    <a:pt x="1316667" y="799250"/>
                  </a:lnTo>
                  <a:lnTo>
                    <a:pt x="1320150" y="798907"/>
                  </a:lnTo>
                  <a:lnTo>
                    <a:pt x="1323633" y="798566"/>
                  </a:lnTo>
                  <a:lnTo>
                    <a:pt x="1327117" y="798225"/>
                  </a:lnTo>
                  <a:lnTo>
                    <a:pt x="1330600" y="797886"/>
                  </a:lnTo>
                  <a:lnTo>
                    <a:pt x="1334083" y="797548"/>
                  </a:lnTo>
                  <a:lnTo>
                    <a:pt x="1337566" y="797211"/>
                  </a:lnTo>
                  <a:lnTo>
                    <a:pt x="1341050" y="796875"/>
                  </a:lnTo>
                  <a:lnTo>
                    <a:pt x="1344533" y="796540"/>
                  </a:lnTo>
                  <a:lnTo>
                    <a:pt x="1348016" y="796207"/>
                  </a:lnTo>
                  <a:lnTo>
                    <a:pt x="1351499" y="795874"/>
                  </a:lnTo>
                  <a:lnTo>
                    <a:pt x="1354983" y="795543"/>
                  </a:lnTo>
                  <a:lnTo>
                    <a:pt x="1358466" y="795212"/>
                  </a:lnTo>
                  <a:lnTo>
                    <a:pt x="1361949" y="794883"/>
                  </a:lnTo>
                  <a:lnTo>
                    <a:pt x="1365432" y="794555"/>
                  </a:lnTo>
                  <a:lnTo>
                    <a:pt x="1368916" y="794227"/>
                  </a:lnTo>
                  <a:lnTo>
                    <a:pt x="1372399" y="793901"/>
                  </a:lnTo>
                  <a:lnTo>
                    <a:pt x="1375882" y="793576"/>
                  </a:lnTo>
                  <a:lnTo>
                    <a:pt x="1379365" y="793252"/>
                  </a:lnTo>
                  <a:lnTo>
                    <a:pt x="1382849" y="792929"/>
                  </a:lnTo>
                  <a:lnTo>
                    <a:pt x="1386332" y="792607"/>
                  </a:lnTo>
                  <a:lnTo>
                    <a:pt x="1389815" y="792286"/>
                  </a:lnTo>
                  <a:lnTo>
                    <a:pt x="1393298" y="791966"/>
                  </a:lnTo>
                  <a:lnTo>
                    <a:pt x="1396782" y="791647"/>
                  </a:lnTo>
                  <a:lnTo>
                    <a:pt x="1400265" y="791329"/>
                  </a:lnTo>
                  <a:lnTo>
                    <a:pt x="1403748" y="791012"/>
                  </a:lnTo>
                  <a:lnTo>
                    <a:pt x="1407231" y="790696"/>
                  </a:lnTo>
                  <a:lnTo>
                    <a:pt x="1410715" y="790381"/>
                  </a:lnTo>
                  <a:lnTo>
                    <a:pt x="1414198" y="790068"/>
                  </a:lnTo>
                  <a:lnTo>
                    <a:pt x="1417681" y="789755"/>
                  </a:lnTo>
                  <a:lnTo>
                    <a:pt x="1421164" y="789443"/>
                  </a:lnTo>
                  <a:lnTo>
                    <a:pt x="1424648" y="789132"/>
                  </a:lnTo>
                  <a:lnTo>
                    <a:pt x="1428131" y="788822"/>
                  </a:lnTo>
                  <a:lnTo>
                    <a:pt x="1431614" y="788513"/>
                  </a:lnTo>
                  <a:lnTo>
                    <a:pt x="1435097" y="788205"/>
                  </a:lnTo>
                  <a:lnTo>
                    <a:pt x="1438580" y="787898"/>
                  </a:lnTo>
                  <a:lnTo>
                    <a:pt x="1442064" y="787592"/>
                  </a:lnTo>
                  <a:lnTo>
                    <a:pt x="1445547" y="787287"/>
                  </a:lnTo>
                  <a:lnTo>
                    <a:pt x="1449030" y="786983"/>
                  </a:lnTo>
                  <a:lnTo>
                    <a:pt x="1452513" y="786679"/>
                  </a:lnTo>
                  <a:lnTo>
                    <a:pt x="1455997" y="786377"/>
                  </a:lnTo>
                  <a:lnTo>
                    <a:pt x="1459480" y="786076"/>
                  </a:lnTo>
                  <a:lnTo>
                    <a:pt x="1462963" y="785775"/>
                  </a:lnTo>
                  <a:lnTo>
                    <a:pt x="1466446" y="785476"/>
                  </a:lnTo>
                  <a:lnTo>
                    <a:pt x="1469930" y="785177"/>
                  </a:lnTo>
                  <a:lnTo>
                    <a:pt x="1473413" y="784880"/>
                  </a:lnTo>
                  <a:lnTo>
                    <a:pt x="1476896" y="784583"/>
                  </a:lnTo>
                  <a:lnTo>
                    <a:pt x="1480379" y="784287"/>
                  </a:lnTo>
                  <a:lnTo>
                    <a:pt x="1483863" y="783992"/>
                  </a:lnTo>
                  <a:lnTo>
                    <a:pt x="1487346" y="783698"/>
                  </a:lnTo>
                  <a:lnTo>
                    <a:pt x="1490829" y="783405"/>
                  </a:lnTo>
                  <a:lnTo>
                    <a:pt x="1494312" y="783113"/>
                  </a:lnTo>
                  <a:lnTo>
                    <a:pt x="1497796" y="782822"/>
                  </a:lnTo>
                  <a:lnTo>
                    <a:pt x="1501279" y="782531"/>
                  </a:lnTo>
                  <a:lnTo>
                    <a:pt x="1504762" y="782434"/>
                  </a:lnTo>
                  <a:lnTo>
                    <a:pt x="1508245" y="782384"/>
                  </a:lnTo>
                  <a:lnTo>
                    <a:pt x="1511729" y="782334"/>
                  </a:lnTo>
                  <a:lnTo>
                    <a:pt x="1515212" y="782284"/>
                  </a:lnTo>
                  <a:lnTo>
                    <a:pt x="1518695" y="782234"/>
                  </a:lnTo>
                  <a:lnTo>
                    <a:pt x="1522178" y="782185"/>
                  </a:lnTo>
                  <a:lnTo>
                    <a:pt x="1525662" y="782136"/>
                  </a:lnTo>
                  <a:lnTo>
                    <a:pt x="1529145" y="782087"/>
                  </a:lnTo>
                  <a:lnTo>
                    <a:pt x="1532628" y="782038"/>
                  </a:lnTo>
                  <a:lnTo>
                    <a:pt x="1536111" y="781989"/>
                  </a:lnTo>
                  <a:lnTo>
                    <a:pt x="1539595" y="781941"/>
                  </a:lnTo>
                  <a:lnTo>
                    <a:pt x="1543078" y="781893"/>
                  </a:lnTo>
                  <a:lnTo>
                    <a:pt x="1546561" y="781845"/>
                  </a:lnTo>
                  <a:lnTo>
                    <a:pt x="1550044" y="781797"/>
                  </a:lnTo>
                  <a:lnTo>
                    <a:pt x="1553528" y="781749"/>
                  </a:lnTo>
                  <a:lnTo>
                    <a:pt x="1557011" y="781702"/>
                  </a:lnTo>
                  <a:lnTo>
                    <a:pt x="1560494" y="781654"/>
                  </a:lnTo>
                  <a:lnTo>
                    <a:pt x="1563977" y="781607"/>
                  </a:lnTo>
                  <a:lnTo>
                    <a:pt x="1567461" y="781561"/>
                  </a:lnTo>
                  <a:lnTo>
                    <a:pt x="1570944" y="781514"/>
                  </a:lnTo>
                  <a:lnTo>
                    <a:pt x="1574427" y="781468"/>
                  </a:lnTo>
                  <a:lnTo>
                    <a:pt x="1577910" y="781421"/>
                  </a:lnTo>
                  <a:lnTo>
                    <a:pt x="1581394" y="781375"/>
                  </a:lnTo>
                  <a:lnTo>
                    <a:pt x="1584877" y="781330"/>
                  </a:lnTo>
                  <a:lnTo>
                    <a:pt x="1588360" y="781284"/>
                  </a:lnTo>
                  <a:lnTo>
                    <a:pt x="1591843" y="781238"/>
                  </a:lnTo>
                  <a:lnTo>
                    <a:pt x="1595327" y="781193"/>
                  </a:lnTo>
                  <a:lnTo>
                    <a:pt x="1598810" y="781148"/>
                  </a:lnTo>
                  <a:lnTo>
                    <a:pt x="1602293" y="781103"/>
                  </a:lnTo>
                  <a:lnTo>
                    <a:pt x="1605776" y="781058"/>
                  </a:lnTo>
                  <a:lnTo>
                    <a:pt x="1609260" y="781014"/>
                  </a:lnTo>
                  <a:lnTo>
                    <a:pt x="1612743" y="780969"/>
                  </a:lnTo>
                  <a:lnTo>
                    <a:pt x="1616226" y="780925"/>
                  </a:lnTo>
                  <a:lnTo>
                    <a:pt x="1619709" y="780881"/>
                  </a:lnTo>
                  <a:lnTo>
                    <a:pt x="1623193" y="780837"/>
                  </a:lnTo>
                  <a:lnTo>
                    <a:pt x="1626676" y="780794"/>
                  </a:lnTo>
                  <a:lnTo>
                    <a:pt x="1630159" y="780750"/>
                  </a:lnTo>
                  <a:lnTo>
                    <a:pt x="1633642" y="780707"/>
                  </a:lnTo>
                  <a:lnTo>
                    <a:pt x="1637126" y="780664"/>
                  </a:lnTo>
                  <a:lnTo>
                    <a:pt x="1640609" y="780621"/>
                  </a:lnTo>
                  <a:lnTo>
                    <a:pt x="1644092" y="780578"/>
                  </a:lnTo>
                  <a:lnTo>
                    <a:pt x="1647575" y="780536"/>
                  </a:lnTo>
                  <a:lnTo>
                    <a:pt x="1651059" y="780493"/>
                  </a:lnTo>
                  <a:lnTo>
                    <a:pt x="1654542" y="780451"/>
                  </a:lnTo>
                  <a:lnTo>
                    <a:pt x="1658025" y="780409"/>
                  </a:lnTo>
                  <a:lnTo>
                    <a:pt x="1661508" y="780367"/>
                  </a:lnTo>
                  <a:lnTo>
                    <a:pt x="1664992" y="812448"/>
                  </a:lnTo>
                  <a:lnTo>
                    <a:pt x="1668475" y="812168"/>
                  </a:lnTo>
                  <a:lnTo>
                    <a:pt x="1671958" y="811889"/>
                  </a:lnTo>
                  <a:lnTo>
                    <a:pt x="1675441" y="811611"/>
                  </a:lnTo>
                  <a:lnTo>
                    <a:pt x="1678925" y="811333"/>
                  </a:lnTo>
                  <a:lnTo>
                    <a:pt x="1682408" y="811056"/>
                  </a:lnTo>
                  <a:lnTo>
                    <a:pt x="1685891" y="810780"/>
                  </a:lnTo>
                  <a:lnTo>
                    <a:pt x="1689374" y="810505"/>
                  </a:lnTo>
                  <a:lnTo>
                    <a:pt x="1692858" y="810230"/>
                  </a:lnTo>
                  <a:lnTo>
                    <a:pt x="1696341" y="809956"/>
                  </a:lnTo>
                  <a:lnTo>
                    <a:pt x="1699824" y="809682"/>
                  </a:lnTo>
                  <a:lnTo>
                    <a:pt x="1703307" y="809409"/>
                  </a:lnTo>
                  <a:lnTo>
                    <a:pt x="1706791" y="809137"/>
                  </a:lnTo>
                  <a:lnTo>
                    <a:pt x="1710274" y="808866"/>
                  </a:lnTo>
                  <a:lnTo>
                    <a:pt x="1713757" y="808595"/>
                  </a:lnTo>
                  <a:lnTo>
                    <a:pt x="1717240" y="808325"/>
                  </a:lnTo>
                  <a:lnTo>
                    <a:pt x="1720723" y="808055"/>
                  </a:lnTo>
                  <a:lnTo>
                    <a:pt x="1724207" y="807786"/>
                  </a:lnTo>
                  <a:lnTo>
                    <a:pt x="1727690" y="807518"/>
                  </a:lnTo>
                  <a:lnTo>
                    <a:pt x="1731173" y="807251"/>
                  </a:lnTo>
                  <a:lnTo>
                    <a:pt x="1734656" y="806984"/>
                  </a:lnTo>
                  <a:lnTo>
                    <a:pt x="1738140" y="806718"/>
                  </a:lnTo>
                  <a:lnTo>
                    <a:pt x="1741623" y="806452"/>
                  </a:lnTo>
                  <a:lnTo>
                    <a:pt x="1745106" y="806187"/>
                  </a:lnTo>
                  <a:lnTo>
                    <a:pt x="1748589" y="805923"/>
                  </a:lnTo>
                  <a:lnTo>
                    <a:pt x="1752073" y="805659"/>
                  </a:lnTo>
                  <a:lnTo>
                    <a:pt x="1755556" y="805396"/>
                  </a:lnTo>
                  <a:lnTo>
                    <a:pt x="1759039" y="805134"/>
                  </a:lnTo>
                  <a:lnTo>
                    <a:pt x="1762522" y="804872"/>
                  </a:lnTo>
                  <a:lnTo>
                    <a:pt x="1766006" y="804611"/>
                  </a:lnTo>
                  <a:lnTo>
                    <a:pt x="1769489" y="804351"/>
                  </a:lnTo>
                  <a:lnTo>
                    <a:pt x="1772972" y="804091"/>
                  </a:lnTo>
                  <a:lnTo>
                    <a:pt x="1776455" y="803832"/>
                  </a:lnTo>
                  <a:lnTo>
                    <a:pt x="1779939" y="803573"/>
                  </a:lnTo>
                  <a:lnTo>
                    <a:pt x="1783422" y="803315"/>
                  </a:lnTo>
                  <a:lnTo>
                    <a:pt x="1786905" y="803058"/>
                  </a:lnTo>
                  <a:lnTo>
                    <a:pt x="1790388" y="803315"/>
                  </a:lnTo>
                  <a:lnTo>
                    <a:pt x="1793872" y="805196"/>
                  </a:lnTo>
                  <a:lnTo>
                    <a:pt x="1797355" y="807049"/>
                  </a:lnTo>
                  <a:lnTo>
                    <a:pt x="1800838" y="808875"/>
                  </a:lnTo>
                  <a:lnTo>
                    <a:pt x="1804321" y="810675"/>
                  </a:lnTo>
                  <a:lnTo>
                    <a:pt x="1807805" y="812449"/>
                  </a:lnTo>
                  <a:lnTo>
                    <a:pt x="1811288" y="814197"/>
                  </a:lnTo>
                  <a:lnTo>
                    <a:pt x="1814771" y="815921"/>
                  </a:lnTo>
                  <a:lnTo>
                    <a:pt x="1818254" y="817620"/>
                  </a:lnTo>
                  <a:lnTo>
                    <a:pt x="1821738" y="819179"/>
                  </a:lnTo>
                  <a:lnTo>
                    <a:pt x="1825221" y="819023"/>
                  </a:lnTo>
                  <a:lnTo>
                    <a:pt x="1828704" y="818868"/>
                  </a:lnTo>
                  <a:lnTo>
                    <a:pt x="1832187" y="818714"/>
                  </a:lnTo>
                  <a:lnTo>
                    <a:pt x="1835671" y="818560"/>
                  </a:lnTo>
                  <a:lnTo>
                    <a:pt x="1839154" y="818406"/>
                  </a:lnTo>
                  <a:lnTo>
                    <a:pt x="1842637" y="818253"/>
                  </a:lnTo>
                  <a:lnTo>
                    <a:pt x="1846120" y="818101"/>
                  </a:lnTo>
                  <a:lnTo>
                    <a:pt x="1849604" y="817948"/>
                  </a:lnTo>
                  <a:lnTo>
                    <a:pt x="1853087" y="817796"/>
                  </a:lnTo>
                  <a:lnTo>
                    <a:pt x="1856570" y="817645"/>
                  </a:lnTo>
                  <a:lnTo>
                    <a:pt x="1860053" y="817494"/>
                  </a:lnTo>
                  <a:lnTo>
                    <a:pt x="1863537" y="817343"/>
                  </a:lnTo>
                  <a:lnTo>
                    <a:pt x="1867020" y="817193"/>
                  </a:lnTo>
                  <a:lnTo>
                    <a:pt x="1870503" y="817044"/>
                  </a:lnTo>
                  <a:lnTo>
                    <a:pt x="1873986" y="816894"/>
                  </a:lnTo>
                  <a:lnTo>
                    <a:pt x="1877470" y="816745"/>
                  </a:lnTo>
                  <a:lnTo>
                    <a:pt x="1880953" y="816597"/>
                  </a:lnTo>
                  <a:lnTo>
                    <a:pt x="1884436" y="816449"/>
                  </a:lnTo>
                  <a:lnTo>
                    <a:pt x="1887919" y="816301"/>
                  </a:lnTo>
                  <a:lnTo>
                    <a:pt x="1891403" y="816154"/>
                  </a:lnTo>
                  <a:lnTo>
                    <a:pt x="1894886" y="816007"/>
                  </a:lnTo>
                  <a:lnTo>
                    <a:pt x="1898369" y="815861"/>
                  </a:lnTo>
                  <a:lnTo>
                    <a:pt x="1901852" y="815715"/>
                  </a:lnTo>
                  <a:lnTo>
                    <a:pt x="1905336" y="815569"/>
                  </a:lnTo>
                  <a:lnTo>
                    <a:pt x="1908819" y="815424"/>
                  </a:lnTo>
                  <a:lnTo>
                    <a:pt x="1912302" y="815279"/>
                  </a:lnTo>
                  <a:lnTo>
                    <a:pt x="1915785" y="815135"/>
                  </a:lnTo>
                  <a:lnTo>
                    <a:pt x="1919269" y="814991"/>
                  </a:lnTo>
                  <a:lnTo>
                    <a:pt x="1922752" y="814848"/>
                  </a:lnTo>
                  <a:lnTo>
                    <a:pt x="1926235" y="814704"/>
                  </a:lnTo>
                  <a:lnTo>
                    <a:pt x="1929718" y="814562"/>
                  </a:lnTo>
                  <a:lnTo>
                    <a:pt x="1933202" y="814419"/>
                  </a:lnTo>
                  <a:lnTo>
                    <a:pt x="1936685" y="814277"/>
                  </a:lnTo>
                  <a:lnTo>
                    <a:pt x="1940168" y="814136"/>
                  </a:lnTo>
                  <a:lnTo>
                    <a:pt x="1943651" y="813994"/>
                  </a:lnTo>
                  <a:lnTo>
                    <a:pt x="1947135" y="813853"/>
                  </a:lnTo>
                  <a:lnTo>
                    <a:pt x="1950618" y="813713"/>
                  </a:lnTo>
                  <a:lnTo>
                    <a:pt x="1954101" y="813573"/>
                  </a:lnTo>
                  <a:lnTo>
                    <a:pt x="1957584" y="813433"/>
                  </a:lnTo>
                  <a:lnTo>
                    <a:pt x="1961068" y="813294"/>
                  </a:lnTo>
                  <a:lnTo>
                    <a:pt x="1964551" y="813155"/>
                  </a:lnTo>
                  <a:lnTo>
                    <a:pt x="1968034" y="813016"/>
                  </a:lnTo>
                  <a:lnTo>
                    <a:pt x="1971517" y="812878"/>
                  </a:lnTo>
                  <a:lnTo>
                    <a:pt x="1975001" y="812740"/>
                  </a:lnTo>
                  <a:lnTo>
                    <a:pt x="1978484" y="812603"/>
                  </a:lnTo>
                  <a:lnTo>
                    <a:pt x="1981967" y="812498"/>
                  </a:lnTo>
                  <a:lnTo>
                    <a:pt x="1985450" y="812530"/>
                  </a:lnTo>
                  <a:lnTo>
                    <a:pt x="1988934" y="812562"/>
                  </a:lnTo>
                  <a:lnTo>
                    <a:pt x="1992417" y="812593"/>
                  </a:lnTo>
                  <a:lnTo>
                    <a:pt x="1995900" y="812624"/>
                  </a:lnTo>
                  <a:lnTo>
                    <a:pt x="1999383" y="812656"/>
                  </a:lnTo>
                  <a:lnTo>
                    <a:pt x="2002867" y="812687"/>
                  </a:lnTo>
                  <a:lnTo>
                    <a:pt x="2006350" y="812718"/>
                  </a:lnTo>
                  <a:lnTo>
                    <a:pt x="2009833" y="812748"/>
                  </a:lnTo>
                  <a:lnTo>
                    <a:pt x="2013316" y="812779"/>
                  </a:lnTo>
                  <a:lnTo>
                    <a:pt x="2016799" y="812810"/>
                  </a:lnTo>
                  <a:lnTo>
                    <a:pt x="2020283" y="812840"/>
                  </a:lnTo>
                  <a:lnTo>
                    <a:pt x="2023766" y="812871"/>
                  </a:lnTo>
                  <a:lnTo>
                    <a:pt x="2027249" y="812901"/>
                  </a:lnTo>
                  <a:lnTo>
                    <a:pt x="2030732" y="812931"/>
                  </a:lnTo>
                  <a:lnTo>
                    <a:pt x="2034216" y="812961"/>
                  </a:lnTo>
                  <a:lnTo>
                    <a:pt x="2037699" y="812991"/>
                  </a:lnTo>
                  <a:lnTo>
                    <a:pt x="2041182" y="813021"/>
                  </a:lnTo>
                  <a:lnTo>
                    <a:pt x="2044665" y="813051"/>
                  </a:lnTo>
                  <a:lnTo>
                    <a:pt x="2048149" y="813081"/>
                  </a:lnTo>
                  <a:lnTo>
                    <a:pt x="2051632" y="813110"/>
                  </a:lnTo>
                  <a:lnTo>
                    <a:pt x="2055115" y="813140"/>
                  </a:lnTo>
                  <a:lnTo>
                    <a:pt x="2058598" y="813169"/>
                  </a:lnTo>
                  <a:lnTo>
                    <a:pt x="2062082" y="813198"/>
                  </a:lnTo>
                  <a:lnTo>
                    <a:pt x="2065565" y="813227"/>
                  </a:lnTo>
                  <a:lnTo>
                    <a:pt x="2069048" y="813256"/>
                  </a:lnTo>
                  <a:lnTo>
                    <a:pt x="2072531" y="813285"/>
                  </a:lnTo>
                  <a:lnTo>
                    <a:pt x="2076015" y="813314"/>
                  </a:lnTo>
                  <a:lnTo>
                    <a:pt x="2079498" y="814233"/>
                  </a:lnTo>
                  <a:lnTo>
                    <a:pt x="2082981" y="815578"/>
                  </a:lnTo>
                  <a:lnTo>
                    <a:pt x="2086464" y="816907"/>
                  </a:lnTo>
                  <a:lnTo>
                    <a:pt x="2089948" y="818222"/>
                  </a:lnTo>
                  <a:lnTo>
                    <a:pt x="2093431" y="819522"/>
                  </a:lnTo>
                  <a:lnTo>
                    <a:pt x="2096914" y="820807"/>
                  </a:lnTo>
                  <a:lnTo>
                    <a:pt x="2100397" y="822078"/>
                  </a:lnTo>
                  <a:lnTo>
                    <a:pt x="2103881" y="823334"/>
                  </a:lnTo>
                  <a:lnTo>
                    <a:pt x="2107364" y="824578"/>
                  </a:lnTo>
                  <a:lnTo>
                    <a:pt x="2110847" y="825928"/>
                  </a:lnTo>
                  <a:lnTo>
                    <a:pt x="2114330" y="827383"/>
                  </a:lnTo>
                  <a:lnTo>
                    <a:pt x="2117814" y="828821"/>
                  </a:lnTo>
                  <a:lnTo>
                    <a:pt x="2121297" y="830241"/>
                  </a:lnTo>
                  <a:lnTo>
                    <a:pt x="2124780" y="831644"/>
                  </a:lnTo>
                  <a:lnTo>
                    <a:pt x="2128263" y="833030"/>
                  </a:lnTo>
                  <a:lnTo>
                    <a:pt x="2131747" y="834400"/>
                  </a:lnTo>
                  <a:lnTo>
                    <a:pt x="2135230" y="835753"/>
                  </a:lnTo>
                  <a:lnTo>
                    <a:pt x="2138713" y="837090"/>
                  </a:lnTo>
                  <a:lnTo>
                    <a:pt x="2142196" y="838425"/>
                  </a:lnTo>
                  <a:lnTo>
                    <a:pt x="2145680" y="839775"/>
                  </a:lnTo>
                  <a:lnTo>
                    <a:pt x="2149163" y="841108"/>
                  </a:lnTo>
                  <a:lnTo>
                    <a:pt x="2152646" y="842425"/>
                  </a:lnTo>
                  <a:lnTo>
                    <a:pt x="2156129" y="843727"/>
                  </a:lnTo>
                  <a:lnTo>
                    <a:pt x="2159613" y="845014"/>
                  </a:lnTo>
                  <a:lnTo>
                    <a:pt x="2163096" y="846286"/>
                  </a:lnTo>
                  <a:lnTo>
                    <a:pt x="2166579" y="847543"/>
                  </a:lnTo>
                  <a:lnTo>
                    <a:pt x="2170062" y="848786"/>
                  </a:lnTo>
                  <a:lnTo>
                    <a:pt x="2173546" y="849878"/>
                  </a:lnTo>
                  <a:lnTo>
                    <a:pt x="2177029" y="850170"/>
                  </a:lnTo>
                  <a:lnTo>
                    <a:pt x="2180512" y="850460"/>
                  </a:lnTo>
                  <a:lnTo>
                    <a:pt x="2183995" y="850750"/>
                  </a:lnTo>
                  <a:lnTo>
                    <a:pt x="2187479" y="851037"/>
                  </a:lnTo>
                  <a:lnTo>
                    <a:pt x="2190962" y="851324"/>
                  </a:lnTo>
                  <a:lnTo>
                    <a:pt x="2194445" y="851608"/>
                  </a:lnTo>
                  <a:lnTo>
                    <a:pt x="2197928" y="851892"/>
                  </a:lnTo>
                  <a:lnTo>
                    <a:pt x="2201412" y="852174"/>
                  </a:lnTo>
                  <a:lnTo>
                    <a:pt x="2204895" y="852454"/>
                  </a:lnTo>
                  <a:lnTo>
                    <a:pt x="2208378" y="852733"/>
                  </a:lnTo>
                  <a:lnTo>
                    <a:pt x="2211861" y="853011"/>
                  </a:lnTo>
                  <a:lnTo>
                    <a:pt x="2215345" y="853287"/>
                  </a:lnTo>
                  <a:lnTo>
                    <a:pt x="2218828" y="853562"/>
                  </a:lnTo>
                  <a:lnTo>
                    <a:pt x="2222311" y="853836"/>
                  </a:lnTo>
                  <a:lnTo>
                    <a:pt x="2225794" y="854108"/>
                  </a:lnTo>
                  <a:lnTo>
                    <a:pt x="2229278" y="854379"/>
                  </a:lnTo>
                  <a:lnTo>
                    <a:pt x="2232761" y="854648"/>
                  </a:lnTo>
                  <a:lnTo>
                    <a:pt x="2236244" y="854916"/>
                  </a:lnTo>
                  <a:lnTo>
                    <a:pt x="2239727" y="855183"/>
                  </a:lnTo>
                  <a:lnTo>
                    <a:pt x="2243211" y="855448"/>
                  </a:lnTo>
                  <a:lnTo>
                    <a:pt x="2246694" y="855713"/>
                  </a:lnTo>
                  <a:lnTo>
                    <a:pt x="2250177" y="855975"/>
                  </a:lnTo>
                  <a:lnTo>
                    <a:pt x="2253660" y="856237"/>
                  </a:lnTo>
                  <a:lnTo>
                    <a:pt x="2257144" y="856497"/>
                  </a:lnTo>
                  <a:lnTo>
                    <a:pt x="2260627" y="856756"/>
                  </a:lnTo>
                  <a:lnTo>
                    <a:pt x="2264110" y="857014"/>
                  </a:lnTo>
                  <a:lnTo>
                    <a:pt x="2267593" y="857271"/>
                  </a:lnTo>
                  <a:lnTo>
                    <a:pt x="2271077" y="857434"/>
                  </a:lnTo>
                  <a:lnTo>
                    <a:pt x="2274560" y="857542"/>
                  </a:lnTo>
                  <a:lnTo>
                    <a:pt x="2278043" y="857650"/>
                  </a:lnTo>
                  <a:lnTo>
                    <a:pt x="2281526" y="857757"/>
                  </a:lnTo>
                  <a:lnTo>
                    <a:pt x="2285010" y="857863"/>
                  </a:lnTo>
                  <a:lnTo>
                    <a:pt x="2288493" y="857969"/>
                  </a:lnTo>
                  <a:lnTo>
                    <a:pt x="2291976" y="858075"/>
                  </a:lnTo>
                  <a:lnTo>
                    <a:pt x="2295459" y="858181"/>
                  </a:lnTo>
                  <a:lnTo>
                    <a:pt x="2298942" y="858286"/>
                  </a:lnTo>
                  <a:lnTo>
                    <a:pt x="2302426" y="858390"/>
                  </a:lnTo>
                  <a:lnTo>
                    <a:pt x="2305909" y="858494"/>
                  </a:lnTo>
                  <a:lnTo>
                    <a:pt x="2309392" y="858598"/>
                  </a:lnTo>
                  <a:lnTo>
                    <a:pt x="2312875" y="858702"/>
                  </a:lnTo>
                  <a:lnTo>
                    <a:pt x="2316359" y="858805"/>
                  </a:lnTo>
                  <a:lnTo>
                    <a:pt x="2319842" y="858908"/>
                  </a:lnTo>
                  <a:lnTo>
                    <a:pt x="2323325" y="859010"/>
                  </a:lnTo>
                  <a:lnTo>
                    <a:pt x="2326808" y="859112"/>
                  </a:lnTo>
                  <a:lnTo>
                    <a:pt x="2330292" y="859213"/>
                  </a:lnTo>
                  <a:lnTo>
                    <a:pt x="2333775" y="880583"/>
                  </a:lnTo>
                  <a:lnTo>
                    <a:pt x="2337258" y="881603"/>
                  </a:lnTo>
                  <a:lnTo>
                    <a:pt x="2340741" y="882612"/>
                  </a:lnTo>
                  <a:lnTo>
                    <a:pt x="2344225" y="883610"/>
                  </a:lnTo>
                  <a:lnTo>
                    <a:pt x="2347708" y="884598"/>
                  </a:lnTo>
                  <a:lnTo>
                    <a:pt x="2351191" y="885576"/>
                  </a:lnTo>
                  <a:lnTo>
                    <a:pt x="2354674" y="886543"/>
                  </a:lnTo>
                  <a:lnTo>
                    <a:pt x="2358158" y="887500"/>
                  </a:lnTo>
                  <a:lnTo>
                    <a:pt x="2361641" y="888448"/>
                  </a:lnTo>
                  <a:lnTo>
                    <a:pt x="2365124" y="889296"/>
                  </a:lnTo>
                  <a:lnTo>
                    <a:pt x="2368607" y="889336"/>
                  </a:lnTo>
                  <a:lnTo>
                    <a:pt x="2372091" y="889376"/>
                  </a:lnTo>
                  <a:lnTo>
                    <a:pt x="2375574" y="889416"/>
                  </a:lnTo>
                  <a:lnTo>
                    <a:pt x="2379057" y="889456"/>
                  </a:lnTo>
                  <a:lnTo>
                    <a:pt x="2382540" y="889496"/>
                  </a:lnTo>
                  <a:lnTo>
                    <a:pt x="2386024" y="889536"/>
                  </a:lnTo>
                  <a:lnTo>
                    <a:pt x="2389507" y="889575"/>
                  </a:lnTo>
                  <a:lnTo>
                    <a:pt x="2392990" y="889615"/>
                  </a:lnTo>
                  <a:lnTo>
                    <a:pt x="2396473" y="889654"/>
                  </a:lnTo>
                  <a:lnTo>
                    <a:pt x="2399957" y="889693"/>
                  </a:lnTo>
                  <a:lnTo>
                    <a:pt x="2403440" y="889732"/>
                  </a:lnTo>
                  <a:lnTo>
                    <a:pt x="2406923" y="889771"/>
                  </a:lnTo>
                  <a:lnTo>
                    <a:pt x="2410406" y="889810"/>
                  </a:lnTo>
                  <a:lnTo>
                    <a:pt x="2413890" y="889848"/>
                  </a:lnTo>
                  <a:lnTo>
                    <a:pt x="2417373" y="889887"/>
                  </a:lnTo>
                  <a:lnTo>
                    <a:pt x="2420856" y="889925"/>
                  </a:lnTo>
                  <a:lnTo>
                    <a:pt x="2424339" y="889964"/>
                  </a:lnTo>
                  <a:lnTo>
                    <a:pt x="2427823" y="890002"/>
                  </a:lnTo>
                  <a:lnTo>
                    <a:pt x="2431306" y="890040"/>
                  </a:lnTo>
                  <a:lnTo>
                    <a:pt x="2434789" y="890078"/>
                  </a:lnTo>
                  <a:lnTo>
                    <a:pt x="2438272" y="890116"/>
                  </a:lnTo>
                  <a:lnTo>
                    <a:pt x="2441756" y="890153"/>
                  </a:lnTo>
                  <a:lnTo>
                    <a:pt x="2445239" y="890191"/>
                  </a:lnTo>
                  <a:lnTo>
                    <a:pt x="2448722" y="890228"/>
                  </a:lnTo>
                  <a:lnTo>
                    <a:pt x="2452205" y="890266"/>
                  </a:lnTo>
                  <a:lnTo>
                    <a:pt x="2455689" y="890303"/>
                  </a:lnTo>
                  <a:lnTo>
                    <a:pt x="2459172" y="890340"/>
                  </a:lnTo>
                  <a:lnTo>
                    <a:pt x="2462655" y="901999"/>
                  </a:lnTo>
                  <a:lnTo>
                    <a:pt x="2466138" y="901981"/>
                  </a:lnTo>
                  <a:lnTo>
                    <a:pt x="2469622" y="901962"/>
                  </a:lnTo>
                  <a:lnTo>
                    <a:pt x="2473105" y="901944"/>
                  </a:lnTo>
                  <a:lnTo>
                    <a:pt x="2476588" y="901926"/>
                  </a:lnTo>
                  <a:lnTo>
                    <a:pt x="2480071" y="901908"/>
                  </a:lnTo>
                  <a:lnTo>
                    <a:pt x="2483555" y="901889"/>
                  </a:lnTo>
                  <a:lnTo>
                    <a:pt x="2487038" y="901871"/>
                  </a:lnTo>
                  <a:lnTo>
                    <a:pt x="2490521" y="901853"/>
                  </a:lnTo>
                  <a:lnTo>
                    <a:pt x="2494004" y="901835"/>
                  </a:lnTo>
                  <a:lnTo>
                    <a:pt x="2497488" y="901817"/>
                  </a:lnTo>
                  <a:lnTo>
                    <a:pt x="2500971" y="901800"/>
                  </a:lnTo>
                  <a:lnTo>
                    <a:pt x="2504454" y="901782"/>
                  </a:lnTo>
                  <a:lnTo>
                    <a:pt x="2507937" y="901764"/>
                  </a:lnTo>
                  <a:lnTo>
                    <a:pt x="2511421" y="901746"/>
                  </a:lnTo>
                  <a:lnTo>
                    <a:pt x="2514904" y="901728"/>
                  </a:lnTo>
                  <a:lnTo>
                    <a:pt x="2518387" y="901711"/>
                  </a:lnTo>
                  <a:lnTo>
                    <a:pt x="2521870" y="901693"/>
                  </a:lnTo>
                  <a:lnTo>
                    <a:pt x="2525354" y="901676"/>
                  </a:lnTo>
                  <a:lnTo>
                    <a:pt x="2528837" y="901658"/>
                  </a:lnTo>
                  <a:lnTo>
                    <a:pt x="2532320" y="901641"/>
                  </a:lnTo>
                  <a:lnTo>
                    <a:pt x="2535803" y="901623"/>
                  </a:lnTo>
                  <a:lnTo>
                    <a:pt x="2539287" y="901606"/>
                  </a:lnTo>
                  <a:lnTo>
                    <a:pt x="2542770" y="901589"/>
                  </a:lnTo>
                  <a:lnTo>
                    <a:pt x="2546253" y="901571"/>
                  </a:lnTo>
                  <a:lnTo>
                    <a:pt x="2549736" y="901554"/>
                  </a:lnTo>
                  <a:lnTo>
                    <a:pt x="2553220" y="901537"/>
                  </a:lnTo>
                  <a:lnTo>
                    <a:pt x="2556703" y="901520"/>
                  </a:lnTo>
                  <a:lnTo>
                    <a:pt x="2560186" y="901503"/>
                  </a:lnTo>
                  <a:lnTo>
                    <a:pt x="2563669" y="901485"/>
                  </a:lnTo>
                  <a:lnTo>
                    <a:pt x="2567153" y="901468"/>
                  </a:lnTo>
                  <a:lnTo>
                    <a:pt x="2570636" y="901451"/>
                  </a:lnTo>
                  <a:lnTo>
                    <a:pt x="2574119" y="901435"/>
                  </a:lnTo>
                  <a:lnTo>
                    <a:pt x="2577602" y="901418"/>
                  </a:lnTo>
                  <a:lnTo>
                    <a:pt x="2581085" y="901401"/>
                  </a:lnTo>
                  <a:lnTo>
                    <a:pt x="2584569" y="901384"/>
                  </a:lnTo>
                  <a:lnTo>
                    <a:pt x="2588052" y="901367"/>
                  </a:lnTo>
                  <a:lnTo>
                    <a:pt x="2591535" y="901306"/>
                  </a:lnTo>
                  <a:lnTo>
                    <a:pt x="2595018" y="901240"/>
                  </a:lnTo>
                  <a:lnTo>
                    <a:pt x="2598502" y="901173"/>
                  </a:lnTo>
                  <a:lnTo>
                    <a:pt x="2601985" y="901107"/>
                  </a:lnTo>
                  <a:lnTo>
                    <a:pt x="2605468" y="901040"/>
                  </a:lnTo>
                  <a:lnTo>
                    <a:pt x="2608951" y="900974"/>
                  </a:lnTo>
                  <a:lnTo>
                    <a:pt x="2612435" y="900908"/>
                  </a:lnTo>
                  <a:lnTo>
                    <a:pt x="2615918" y="900842"/>
                  </a:lnTo>
                  <a:lnTo>
                    <a:pt x="2619401" y="900776"/>
                  </a:lnTo>
                  <a:lnTo>
                    <a:pt x="2622884" y="900711"/>
                  </a:lnTo>
                  <a:lnTo>
                    <a:pt x="2626368" y="900645"/>
                  </a:lnTo>
                  <a:lnTo>
                    <a:pt x="2629851" y="900580"/>
                  </a:lnTo>
                  <a:lnTo>
                    <a:pt x="2633334" y="900515"/>
                  </a:lnTo>
                  <a:lnTo>
                    <a:pt x="2636817" y="900450"/>
                  </a:lnTo>
                  <a:lnTo>
                    <a:pt x="2640301" y="900385"/>
                  </a:lnTo>
                  <a:lnTo>
                    <a:pt x="2643784" y="900320"/>
                  </a:lnTo>
                  <a:lnTo>
                    <a:pt x="2647267" y="900255"/>
                  </a:lnTo>
                  <a:lnTo>
                    <a:pt x="2650750" y="900191"/>
                  </a:lnTo>
                  <a:lnTo>
                    <a:pt x="2654234" y="900126"/>
                  </a:lnTo>
                  <a:lnTo>
                    <a:pt x="2657717" y="900062"/>
                  </a:lnTo>
                  <a:lnTo>
                    <a:pt x="2661200" y="899998"/>
                  </a:lnTo>
                  <a:lnTo>
                    <a:pt x="2664683" y="899934"/>
                  </a:lnTo>
                  <a:lnTo>
                    <a:pt x="2668167" y="899870"/>
                  </a:lnTo>
                  <a:lnTo>
                    <a:pt x="2671650" y="899806"/>
                  </a:lnTo>
                  <a:lnTo>
                    <a:pt x="2675133" y="899743"/>
                  </a:lnTo>
                  <a:lnTo>
                    <a:pt x="2678616" y="899679"/>
                  </a:lnTo>
                  <a:lnTo>
                    <a:pt x="2682100" y="899616"/>
                  </a:lnTo>
                  <a:lnTo>
                    <a:pt x="2685583" y="899619"/>
                  </a:lnTo>
                  <a:lnTo>
                    <a:pt x="2689066" y="899741"/>
                  </a:lnTo>
                  <a:lnTo>
                    <a:pt x="2692549" y="899862"/>
                  </a:lnTo>
                  <a:lnTo>
                    <a:pt x="2696033" y="899983"/>
                  </a:lnTo>
                  <a:lnTo>
                    <a:pt x="2699516" y="900103"/>
                  </a:lnTo>
                  <a:lnTo>
                    <a:pt x="2702999" y="900223"/>
                  </a:lnTo>
                  <a:lnTo>
                    <a:pt x="2706482" y="900342"/>
                  </a:lnTo>
                  <a:lnTo>
                    <a:pt x="2709966" y="900462"/>
                  </a:lnTo>
                  <a:lnTo>
                    <a:pt x="2713449" y="900580"/>
                  </a:lnTo>
                  <a:lnTo>
                    <a:pt x="2716932" y="900698"/>
                  </a:lnTo>
                  <a:lnTo>
                    <a:pt x="2720415" y="900816"/>
                  </a:lnTo>
                  <a:lnTo>
                    <a:pt x="2723899" y="900934"/>
                  </a:lnTo>
                  <a:lnTo>
                    <a:pt x="2727382" y="901051"/>
                  </a:lnTo>
                  <a:lnTo>
                    <a:pt x="2730865" y="901167"/>
                  </a:lnTo>
                  <a:lnTo>
                    <a:pt x="2734348" y="901283"/>
                  </a:lnTo>
                  <a:lnTo>
                    <a:pt x="2737832" y="901399"/>
                  </a:lnTo>
                  <a:lnTo>
                    <a:pt x="2741315" y="901514"/>
                  </a:lnTo>
                  <a:lnTo>
                    <a:pt x="2744798" y="901629"/>
                  </a:lnTo>
                  <a:lnTo>
                    <a:pt x="2748281" y="901743"/>
                  </a:lnTo>
                  <a:lnTo>
                    <a:pt x="2751765" y="901732"/>
                  </a:lnTo>
                  <a:lnTo>
                    <a:pt x="2755248" y="901721"/>
                  </a:lnTo>
                  <a:lnTo>
                    <a:pt x="2758731" y="901711"/>
                  </a:lnTo>
                  <a:lnTo>
                    <a:pt x="2762214" y="901700"/>
                  </a:lnTo>
                  <a:lnTo>
                    <a:pt x="2765698" y="901689"/>
                  </a:lnTo>
                  <a:lnTo>
                    <a:pt x="2769181" y="901679"/>
                  </a:lnTo>
                  <a:lnTo>
                    <a:pt x="2772664" y="901668"/>
                  </a:lnTo>
                  <a:lnTo>
                    <a:pt x="2776147" y="901658"/>
                  </a:lnTo>
                  <a:lnTo>
                    <a:pt x="2779631" y="901647"/>
                  </a:lnTo>
                  <a:lnTo>
                    <a:pt x="2783114" y="901637"/>
                  </a:lnTo>
                  <a:lnTo>
                    <a:pt x="2786597" y="901626"/>
                  </a:lnTo>
                  <a:lnTo>
                    <a:pt x="2790080" y="901616"/>
                  </a:lnTo>
                  <a:lnTo>
                    <a:pt x="2793564" y="901605"/>
                  </a:lnTo>
                  <a:lnTo>
                    <a:pt x="2797047" y="901595"/>
                  </a:lnTo>
                  <a:lnTo>
                    <a:pt x="2800530" y="901584"/>
                  </a:lnTo>
                  <a:lnTo>
                    <a:pt x="2804013" y="901574"/>
                  </a:lnTo>
                  <a:lnTo>
                    <a:pt x="2807497" y="901564"/>
                  </a:lnTo>
                  <a:lnTo>
                    <a:pt x="2810980" y="901553"/>
                  </a:lnTo>
                  <a:lnTo>
                    <a:pt x="2814463" y="901543"/>
                  </a:lnTo>
                  <a:lnTo>
                    <a:pt x="2817946" y="901533"/>
                  </a:lnTo>
                  <a:lnTo>
                    <a:pt x="2821430" y="901523"/>
                  </a:lnTo>
                  <a:lnTo>
                    <a:pt x="2824913" y="901512"/>
                  </a:lnTo>
                  <a:lnTo>
                    <a:pt x="2828396" y="901502"/>
                  </a:lnTo>
                  <a:lnTo>
                    <a:pt x="2831879" y="901492"/>
                  </a:lnTo>
                  <a:lnTo>
                    <a:pt x="2835363" y="901482"/>
                  </a:lnTo>
                  <a:lnTo>
                    <a:pt x="2838846" y="901472"/>
                  </a:lnTo>
                  <a:lnTo>
                    <a:pt x="2842329" y="901462"/>
                  </a:lnTo>
                  <a:lnTo>
                    <a:pt x="2845812" y="901452"/>
                  </a:lnTo>
                  <a:lnTo>
                    <a:pt x="2849296" y="901442"/>
                  </a:lnTo>
                  <a:lnTo>
                    <a:pt x="2852779" y="901432"/>
                  </a:lnTo>
                  <a:lnTo>
                    <a:pt x="2856262" y="901422"/>
                  </a:lnTo>
                  <a:lnTo>
                    <a:pt x="2859745" y="901412"/>
                  </a:lnTo>
                  <a:lnTo>
                    <a:pt x="2863229" y="901402"/>
                  </a:lnTo>
                  <a:lnTo>
                    <a:pt x="2866712" y="901392"/>
                  </a:lnTo>
                  <a:lnTo>
                    <a:pt x="2870195" y="901382"/>
                  </a:lnTo>
                  <a:lnTo>
                    <a:pt x="2873678" y="901372"/>
                  </a:lnTo>
                  <a:lnTo>
                    <a:pt x="2877161" y="901474"/>
                  </a:lnTo>
                  <a:lnTo>
                    <a:pt x="2880645" y="901823"/>
                  </a:lnTo>
                  <a:lnTo>
                    <a:pt x="2884128" y="902169"/>
                  </a:lnTo>
                  <a:lnTo>
                    <a:pt x="2887611" y="902514"/>
                  </a:lnTo>
                  <a:lnTo>
                    <a:pt x="2891094" y="902857"/>
                  </a:lnTo>
                  <a:lnTo>
                    <a:pt x="2894578" y="903198"/>
                  </a:lnTo>
                  <a:lnTo>
                    <a:pt x="2898061" y="903538"/>
                  </a:lnTo>
                  <a:lnTo>
                    <a:pt x="2901544" y="903875"/>
                  </a:lnTo>
                  <a:lnTo>
                    <a:pt x="2905027" y="904211"/>
                  </a:lnTo>
                  <a:lnTo>
                    <a:pt x="2908511" y="904498"/>
                  </a:lnTo>
                  <a:lnTo>
                    <a:pt x="2911994" y="904483"/>
                  </a:lnTo>
                  <a:lnTo>
                    <a:pt x="2915477" y="904468"/>
                  </a:lnTo>
                  <a:lnTo>
                    <a:pt x="2918960" y="904453"/>
                  </a:lnTo>
                  <a:lnTo>
                    <a:pt x="2922444" y="904438"/>
                  </a:lnTo>
                  <a:lnTo>
                    <a:pt x="2925927" y="904424"/>
                  </a:lnTo>
                  <a:lnTo>
                    <a:pt x="2929410" y="904409"/>
                  </a:lnTo>
                  <a:lnTo>
                    <a:pt x="2932893" y="904394"/>
                  </a:lnTo>
                  <a:lnTo>
                    <a:pt x="2936377" y="904380"/>
                  </a:lnTo>
                  <a:lnTo>
                    <a:pt x="2939860" y="904365"/>
                  </a:lnTo>
                  <a:lnTo>
                    <a:pt x="2943343" y="904351"/>
                  </a:lnTo>
                  <a:lnTo>
                    <a:pt x="2946826" y="904336"/>
                  </a:lnTo>
                  <a:lnTo>
                    <a:pt x="2950310" y="904322"/>
                  </a:lnTo>
                  <a:lnTo>
                    <a:pt x="2953793" y="904307"/>
                  </a:lnTo>
                  <a:lnTo>
                    <a:pt x="2957276" y="904293"/>
                  </a:lnTo>
                  <a:lnTo>
                    <a:pt x="2960759" y="904278"/>
                  </a:lnTo>
                  <a:lnTo>
                    <a:pt x="2964243" y="904264"/>
                  </a:lnTo>
                  <a:lnTo>
                    <a:pt x="2967726" y="904250"/>
                  </a:lnTo>
                  <a:lnTo>
                    <a:pt x="2971209" y="904235"/>
                  </a:lnTo>
                  <a:lnTo>
                    <a:pt x="2974692" y="904221"/>
                  </a:lnTo>
                  <a:lnTo>
                    <a:pt x="2978176" y="904207"/>
                  </a:lnTo>
                  <a:lnTo>
                    <a:pt x="2981659" y="904193"/>
                  </a:lnTo>
                  <a:lnTo>
                    <a:pt x="2985142" y="904178"/>
                  </a:lnTo>
                  <a:lnTo>
                    <a:pt x="2988625" y="904164"/>
                  </a:lnTo>
                  <a:lnTo>
                    <a:pt x="2992109" y="904150"/>
                  </a:lnTo>
                  <a:lnTo>
                    <a:pt x="2995592" y="904136"/>
                  </a:lnTo>
                  <a:lnTo>
                    <a:pt x="2999075" y="904122"/>
                  </a:lnTo>
                  <a:lnTo>
                    <a:pt x="3002558" y="904108"/>
                  </a:lnTo>
                  <a:lnTo>
                    <a:pt x="3006042" y="904254"/>
                  </a:lnTo>
                  <a:lnTo>
                    <a:pt x="3009525" y="904499"/>
                  </a:lnTo>
                  <a:lnTo>
                    <a:pt x="3013008" y="904743"/>
                  </a:lnTo>
                  <a:lnTo>
                    <a:pt x="3016491" y="904986"/>
                  </a:lnTo>
                  <a:lnTo>
                    <a:pt x="3019975" y="905228"/>
                  </a:lnTo>
                  <a:lnTo>
                    <a:pt x="3023458" y="905469"/>
                  </a:lnTo>
                  <a:lnTo>
                    <a:pt x="3026941" y="905709"/>
                  </a:lnTo>
                  <a:lnTo>
                    <a:pt x="3030424" y="905948"/>
                  </a:lnTo>
                  <a:lnTo>
                    <a:pt x="3033908" y="906186"/>
                  </a:lnTo>
                  <a:lnTo>
                    <a:pt x="3037391" y="906556"/>
                  </a:lnTo>
                  <a:lnTo>
                    <a:pt x="3040874" y="907093"/>
                  </a:lnTo>
                  <a:lnTo>
                    <a:pt x="3044357" y="907626"/>
                  </a:lnTo>
                  <a:lnTo>
                    <a:pt x="3047841" y="908156"/>
                  </a:lnTo>
                  <a:lnTo>
                    <a:pt x="3051324" y="908682"/>
                  </a:lnTo>
                  <a:lnTo>
                    <a:pt x="3054807" y="909204"/>
                  </a:lnTo>
                  <a:lnTo>
                    <a:pt x="3058290" y="909723"/>
                  </a:lnTo>
                  <a:lnTo>
                    <a:pt x="3061774" y="910239"/>
                  </a:lnTo>
                  <a:lnTo>
                    <a:pt x="3065257" y="910751"/>
                  </a:lnTo>
                  <a:lnTo>
                    <a:pt x="3068740" y="911150"/>
                  </a:lnTo>
                  <a:lnTo>
                    <a:pt x="3072223" y="911243"/>
                  </a:lnTo>
                  <a:lnTo>
                    <a:pt x="3075707" y="911336"/>
                  </a:lnTo>
                  <a:lnTo>
                    <a:pt x="3079190" y="911429"/>
                  </a:lnTo>
                  <a:lnTo>
                    <a:pt x="3082673" y="911521"/>
                  </a:lnTo>
                  <a:lnTo>
                    <a:pt x="3086156" y="911614"/>
                  </a:lnTo>
                  <a:lnTo>
                    <a:pt x="3089640" y="911705"/>
                  </a:lnTo>
                  <a:lnTo>
                    <a:pt x="3093123" y="911797"/>
                  </a:lnTo>
                  <a:lnTo>
                    <a:pt x="3096606" y="911888"/>
                  </a:lnTo>
                  <a:lnTo>
                    <a:pt x="3100089" y="911979"/>
                  </a:lnTo>
                  <a:lnTo>
                    <a:pt x="3103573" y="912070"/>
                  </a:lnTo>
                  <a:lnTo>
                    <a:pt x="3107056" y="912161"/>
                  </a:lnTo>
                  <a:lnTo>
                    <a:pt x="3110539" y="912251"/>
                  </a:lnTo>
                  <a:lnTo>
                    <a:pt x="3114022" y="912341"/>
                  </a:lnTo>
                  <a:lnTo>
                    <a:pt x="3117506" y="912431"/>
                  </a:lnTo>
                  <a:lnTo>
                    <a:pt x="3120989" y="912520"/>
                  </a:lnTo>
                  <a:lnTo>
                    <a:pt x="3124472" y="912609"/>
                  </a:lnTo>
                  <a:lnTo>
                    <a:pt x="3127955" y="912698"/>
                  </a:lnTo>
                  <a:lnTo>
                    <a:pt x="3131439" y="912787"/>
                  </a:lnTo>
                  <a:lnTo>
                    <a:pt x="3134922" y="921044"/>
                  </a:lnTo>
                  <a:lnTo>
                    <a:pt x="3138405" y="921456"/>
                  </a:lnTo>
                  <a:lnTo>
                    <a:pt x="3141888" y="921866"/>
                  </a:lnTo>
                  <a:lnTo>
                    <a:pt x="3145372" y="922273"/>
                  </a:lnTo>
                  <a:lnTo>
                    <a:pt x="3148855" y="922678"/>
                  </a:lnTo>
                  <a:lnTo>
                    <a:pt x="3152338" y="923081"/>
                  </a:lnTo>
                  <a:lnTo>
                    <a:pt x="3155821" y="923481"/>
                  </a:lnTo>
                  <a:lnTo>
                    <a:pt x="3159304" y="923879"/>
                  </a:lnTo>
                  <a:lnTo>
                    <a:pt x="3162788" y="924274"/>
                  </a:lnTo>
                  <a:lnTo>
                    <a:pt x="3166271" y="924333"/>
                  </a:lnTo>
                  <a:lnTo>
                    <a:pt x="3169754" y="924275"/>
                  </a:lnTo>
                  <a:lnTo>
                    <a:pt x="3173237" y="924218"/>
                  </a:lnTo>
                  <a:lnTo>
                    <a:pt x="3176721" y="924161"/>
                  </a:lnTo>
                  <a:lnTo>
                    <a:pt x="3180204" y="924103"/>
                  </a:lnTo>
                  <a:lnTo>
                    <a:pt x="3183687" y="924046"/>
                  </a:lnTo>
                  <a:lnTo>
                    <a:pt x="3187170" y="923990"/>
                  </a:lnTo>
                  <a:lnTo>
                    <a:pt x="3190654" y="923933"/>
                  </a:lnTo>
                  <a:lnTo>
                    <a:pt x="3194137" y="923876"/>
                  </a:lnTo>
                  <a:lnTo>
                    <a:pt x="3197620" y="923819"/>
                  </a:lnTo>
                  <a:lnTo>
                    <a:pt x="3201103" y="923763"/>
                  </a:lnTo>
                  <a:lnTo>
                    <a:pt x="3204587" y="923706"/>
                  </a:lnTo>
                  <a:lnTo>
                    <a:pt x="3208070" y="923650"/>
                  </a:lnTo>
                  <a:lnTo>
                    <a:pt x="3211553" y="923594"/>
                  </a:lnTo>
                  <a:lnTo>
                    <a:pt x="3215036" y="923537"/>
                  </a:lnTo>
                  <a:lnTo>
                    <a:pt x="3218520" y="923481"/>
                  </a:lnTo>
                  <a:lnTo>
                    <a:pt x="3222003" y="923425"/>
                  </a:lnTo>
                  <a:lnTo>
                    <a:pt x="3225486" y="923369"/>
                  </a:lnTo>
                  <a:lnTo>
                    <a:pt x="3228969" y="923314"/>
                  </a:lnTo>
                  <a:lnTo>
                    <a:pt x="3232453" y="923258"/>
                  </a:lnTo>
                  <a:lnTo>
                    <a:pt x="3235936" y="923202"/>
                  </a:lnTo>
                  <a:lnTo>
                    <a:pt x="3239419" y="923147"/>
                  </a:lnTo>
                  <a:lnTo>
                    <a:pt x="3242902" y="923091"/>
                  </a:lnTo>
                  <a:lnTo>
                    <a:pt x="3246386" y="923036"/>
                  </a:lnTo>
                  <a:lnTo>
                    <a:pt x="3249869" y="922981"/>
                  </a:lnTo>
                  <a:lnTo>
                    <a:pt x="3253352" y="922925"/>
                  </a:lnTo>
                  <a:lnTo>
                    <a:pt x="3256835" y="922870"/>
                  </a:lnTo>
                  <a:lnTo>
                    <a:pt x="3260319" y="933397"/>
                  </a:lnTo>
                  <a:lnTo>
                    <a:pt x="3263802" y="933364"/>
                  </a:lnTo>
                  <a:lnTo>
                    <a:pt x="3267285" y="933332"/>
                  </a:lnTo>
                  <a:lnTo>
                    <a:pt x="3270768" y="933299"/>
                  </a:lnTo>
                  <a:lnTo>
                    <a:pt x="3274252" y="933266"/>
                  </a:lnTo>
                  <a:lnTo>
                    <a:pt x="3277735" y="933234"/>
                  </a:lnTo>
                  <a:lnTo>
                    <a:pt x="3281218" y="933201"/>
                  </a:lnTo>
                  <a:lnTo>
                    <a:pt x="3284701" y="933169"/>
                  </a:lnTo>
                  <a:lnTo>
                    <a:pt x="3288185" y="933136"/>
                  </a:lnTo>
                  <a:lnTo>
                    <a:pt x="3291668" y="933104"/>
                  </a:lnTo>
                  <a:lnTo>
                    <a:pt x="3295151" y="933072"/>
                  </a:lnTo>
                  <a:lnTo>
                    <a:pt x="3298634" y="933040"/>
                  </a:lnTo>
                  <a:lnTo>
                    <a:pt x="3302118" y="933007"/>
                  </a:lnTo>
                  <a:lnTo>
                    <a:pt x="3305601" y="932975"/>
                  </a:lnTo>
                  <a:lnTo>
                    <a:pt x="3309084" y="932943"/>
                  </a:lnTo>
                  <a:lnTo>
                    <a:pt x="3312567" y="932911"/>
                  </a:lnTo>
                  <a:lnTo>
                    <a:pt x="3316051" y="932879"/>
                  </a:lnTo>
                  <a:lnTo>
                    <a:pt x="3319534" y="932847"/>
                  </a:lnTo>
                  <a:lnTo>
                    <a:pt x="3323017" y="932816"/>
                  </a:lnTo>
                  <a:lnTo>
                    <a:pt x="3326500" y="932903"/>
                  </a:lnTo>
                  <a:lnTo>
                    <a:pt x="3329984" y="933008"/>
                  </a:lnTo>
                  <a:lnTo>
                    <a:pt x="3333467" y="933113"/>
                  </a:lnTo>
                  <a:lnTo>
                    <a:pt x="3336950" y="933217"/>
                  </a:lnTo>
                  <a:lnTo>
                    <a:pt x="3340433" y="933321"/>
                  </a:lnTo>
                  <a:lnTo>
                    <a:pt x="3343917" y="933425"/>
                  </a:lnTo>
                  <a:lnTo>
                    <a:pt x="3347400" y="933528"/>
                  </a:lnTo>
                  <a:lnTo>
                    <a:pt x="3350883" y="933631"/>
                  </a:lnTo>
                  <a:lnTo>
                    <a:pt x="3354366" y="933733"/>
                  </a:lnTo>
                  <a:lnTo>
                    <a:pt x="3357850" y="936170"/>
                  </a:lnTo>
                  <a:lnTo>
                    <a:pt x="3361333" y="936464"/>
                  </a:lnTo>
                  <a:lnTo>
                    <a:pt x="3364816" y="936757"/>
                  </a:lnTo>
                  <a:lnTo>
                    <a:pt x="3368299" y="937048"/>
                  </a:lnTo>
                  <a:lnTo>
                    <a:pt x="3371783" y="937338"/>
                  </a:lnTo>
                  <a:lnTo>
                    <a:pt x="3375266" y="937626"/>
                  </a:lnTo>
                  <a:lnTo>
                    <a:pt x="3378749" y="937913"/>
                  </a:lnTo>
                  <a:lnTo>
                    <a:pt x="3382232" y="938199"/>
                  </a:lnTo>
                  <a:lnTo>
                    <a:pt x="3385716" y="938483"/>
                  </a:lnTo>
                  <a:lnTo>
                    <a:pt x="3389199" y="938587"/>
                  </a:lnTo>
                  <a:lnTo>
                    <a:pt x="3392682" y="938526"/>
                  </a:lnTo>
                  <a:lnTo>
                    <a:pt x="3396165" y="938465"/>
                  </a:lnTo>
                  <a:lnTo>
                    <a:pt x="3399649" y="938405"/>
                  </a:lnTo>
                  <a:lnTo>
                    <a:pt x="3403132" y="938344"/>
                  </a:lnTo>
                  <a:lnTo>
                    <a:pt x="3406615" y="938284"/>
                  </a:lnTo>
                  <a:lnTo>
                    <a:pt x="3410098" y="938224"/>
                  </a:lnTo>
                  <a:lnTo>
                    <a:pt x="3413582" y="938164"/>
                  </a:lnTo>
                  <a:lnTo>
                    <a:pt x="3417065" y="938104"/>
                  </a:lnTo>
                  <a:lnTo>
                    <a:pt x="3420548" y="938044"/>
                  </a:lnTo>
                  <a:lnTo>
                    <a:pt x="3424031" y="937984"/>
                  </a:lnTo>
                  <a:lnTo>
                    <a:pt x="3427515" y="937924"/>
                  </a:lnTo>
                  <a:lnTo>
                    <a:pt x="3430998" y="937864"/>
                  </a:lnTo>
                  <a:lnTo>
                    <a:pt x="3434481" y="937805"/>
                  </a:lnTo>
                  <a:lnTo>
                    <a:pt x="3437964" y="937745"/>
                  </a:lnTo>
                  <a:lnTo>
                    <a:pt x="3441447" y="937686"/>
                  </a:lnTo>
                  <a:lnTo>
                    <a:pt x="3444931" y="937626"/>
                  </a:lnTo>
                  <a:lnTo>
                    <a:pt x="3448414" y="937567"/>
                  </a:lnTo>
                  <a:lnTo>
                    <a:pt x="3451897" y="955691"/>
                  </a:lnTo>
                  <a:lnTo>
                    <a:pt x="3455380" y="955594"/>
                  </a:lnTo>
                  <a:lnTo>
                    <a:pt x="3458864" y="955496"/>
                  </a:lnTo>
                  <a:lnTo>
                    <a:pt x="3462347" y="955399"/>
                  </a:lnTo>
                  <a:lnTo>
                    <a:pt x="3465830" y="955302"/>
                  </a:lnTo>
                  <a:lnTo>
                    <a:pt x="3469313" y="955204"/>
                  </a:lnTo>
                  <a:lnTo>
                    <a:pt x="3472797" y="955107"/>
                  </a:lnTo>
                  <a:lnTo>
                    <a:pt x="3476280" y="955010"/>
                  </a:lnTo>
                  <a:lnTo>
                    <a:pt x="3479763" y="954913"/>
                  </a:lnTo>
                  <a:lnTo>
                    <a:pt x="3483246" y="954817"/>
                  </a:lnTo>
                  <a:lnTo>
                    <a:pt x="3483246" y="954913"/>
                  </a:lnTo>
                  <a:lnTo>
                    <a:pt x="3483246" y="955010"/>
                  </a:lnTo>
                  <a:lnTo>
                    <a:pt x="3483246" y="955106"/>
                  </a:lnTo>
                  <a:lnTo>
                    <a:pt x="3483246" y="955202"/>
                  </a:lnTo>
                  <a:lnTo>
                    <a:pt x="3483246" y="955298"/>
                  </a:lnTo>
                  <a:lnTo>
                    <a:pt x="3483246" y="955394"/>
                  </a:lnTo>
                  <a:lnTo>
                    <a:pt x="3483246" y="955490"/>
                  </a:lnTo>
                  <a:lnTo>
                    <a:pt x="3483246" y="955586"/>
                  </a:lnTo>
                  <a:lnTo>
                    <a:pt x="3483246" y="955682"/>
                  </a:lnTo>
                  <a:lnTo>
                    <a:pt x="3483246" y="955777"/>
                  </a:lnTo>
                  <a:lnTo>
                    <a:pt x="3483246" y="955873"/>
                  </a:lnTo>
                  <a:lnTo>
                    <a:pt x="3483246" y="955968"/>
                  </a:lnTo>
                  <a:lnTo>
                    <a:pt x="3483246" y="956064"/>
                  </a:lnTo>
                  <a:lnTo>
                    <a:pt x="3483246" y="956159"/>
                  </a:lnTo>
                  <a:lnTo>
                    <a:pt x="3483246" y="956254"/>
                  </a:lnTo>
                  <a:lnTo>
                    <a:pt x="3483246" y="956349"/>
                  </a:lnTo>
                  <a:lnTo>
                    <a:pt x="3483246" y="956444"/>
                  </a:lnTo>
                  <a:lnTo>
                    <a:pt x="3483246" y="956539"/>
                  </a:lnTo>
                  <a:lnTo>
                    <a:pt x="3483246" y="956634"/>
                  </a:lnTo>
                  <a:lnTo>
                    <a:pt x="3483246" y="956728"/>
                  </a:lnTo>
                  <a:lnTo>
                    <a:pt x="3483246" y="956823"/>
                  </a:lnTo>
                  <a:lnTo>
                    <a:pt x="3483246" y="956917"/>
                  </a:lnTo>
                  <a:lnTo>
                    <a:pt x="3483246" y="957012"/>
                  </a:lnTo>
                  <a:lnTo>
                    <a:pt x="3483246" y="957106"/>
                  </a:lnTo>
                  <a:lnTo>
                    <a:pt x="3483246" y="957200"/>
                  </a:lnTo>
                  <a:lnTo>
                    <a:pt x="3483246" y="957295"/>
                  </a:lnTo>
                  <a:lnTo>
                    <a:pt x="3483246" y="957389"/>
                  </a:lnTo>
                  <a:lnTo>
                    <a:pt x="3483246" y="957482"/>
                  </a:lnTo>
                  <a:lnTo>
                    <a:pt x="3483246" y="957576"/>
                  </a:lnTo>
                  <a:lnTo>
                    <a:pt x="3483246" y="957670"/>
                  </a:lnTo>
                  <a:lnTo>
                    <a:pt x="3483246" y="957764"/>
                  </a:lnTo>
                  <a:lnTo>
                    <a:pt x="3483246" y="957857"/>
                  </a:lnTo>
                  <a:lnTo>
                    <a:pt x="3483246" y="957951"/>
                  </a:lnTo>
                  <a:lnTo>
                    <a:pt x="3483246" y="958044"/>
                  </a:lnTo>
                  <a:lnTo>
                    <a:pt x="3483246" y="958137"/>
                  </a:lnTo>
                  <a:lnTo>
                    <a:pt x="3483246" y="958231"/>
                  </a:lnTo>
                  <a:lnTo>
                    <a:pt x="3483246" y="958324"/>
                  </a:lnTo>
                  <a:lnTo>
                    <a:pt x="3483246" y="958417"/>
                  </a:lnTo>
                  <a:lnTo>
                    <a:pt x="3483246" y="958510"/>
                  </a:lnTo>
                  <a:lnTo>
                    <a:pt x="3483246" y="95860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405785"/>
              <a:ext cx="3483246" cy="1146281"/>
            </a:xfrm>
            <a:custGeom>
              <a:avLst/>
              <a:gdLst/>
              <a:ahLst/>
              <a:cxnLst/>
              <a:rect l="0" t="0" r="0" b="0"/>
              <a:pathLst>
                <a:path w="3483246" h="1146281">
                  <a:moveTo>
                    <a:pt x="0" y="1146281"/>
                  </a:moveTo>
                  <a:lnTo>
                    <a:pt x="3483" y="966255"/>
                  </a:lnTo>
                  <a:lnTo>
                    <a:pt x="6966" y="803924"/>
                  </a:lnTo>
                  <a:lnTo>
                    <a:pt x="10449" y="656800"/>
                  </a:lnTo>
                  <a:lnTo>
                    <a:pt x="13932" y="522843"/>
                  </a:lnTo>
                  <a:lnTo>
                    <a:pt x="17416" y="400360"/>
                  </a:lnTo>
                  <a:lnTo>
                    <a:pt x="20899" y="287938"/>
                  </a:lnTo>
                  <a:lnTo>
                    <a:pt x="24382" y="184385"/>
                  </a:lnTo>
                  <a:lnTo>
                    <a:pt x="27865" y="88694"/>
                  </a:lnTo>
                  <a:lnTo>
                    <a:pt x="31349" y="0"/>
                  </a:lnTo>
                  <a:lnTo>
                    <a:pt x="34832" y="400360"/>
                  </a:lnTo>
                  <a:lnTo>
                    <a:pt x="38315" y="342970"/>
                  </a:lnTo>
                  <a:lnTo>
                    <a:pt x="41798" y="287938"/>
                  </a:lnTo>
                  <a:lnTo>
                    <a:pt x="45282" y="235120"/>
                  </a:lnTo>
                  <a:lnTo>
                    <a:pt x="48765" y="184385"/>
                  </a:lnTo>
                  <a:lnTo>
                    <a:pt x="52248" y="135614"/>
                  </a:lnTo>
                  <a:lnTo>
                    <a:pt x="55731" y="88694"/>
                  </a:lnTo>
                  <a:lnTo>
                    <a:pt x="59215" y="43521"/>
                  </a:lnTo>
                  <a:lnTo>
                    <a:pt x="62698" y="0"/>
                  </a:lnTo>
                  <a:lnTo>
                    <a:pt x="66181" y="859359"/>
                  </a:lnTo>
                  <a:lnTo>
                    <a:pt x="69664" y="846854"/>
                  </a:lnTo>
                  <a:lnTo>
                    <a:pt x="73148" y="834562"/>
                  </a:lnTo>
                  <a:lnTo>
                    <a:pt x="76631" y="822478"/>
                  </a:lnTo>
                  <a:lnTo>
                    <a:pt x="80114" y="810596"/>
                  </a:lnTo>
                  <a:lnTo>
                    <a:pt x="83597" y="798912"/>
                  </a:lnTo>
                  <a:lnTo>
                    <a:pt x="87081" y="787421"/>
                  </a:lnTo>
                  <a:lnTo>
                    <a:pt x="90564" y="776117"/>
                  </a:lnTo>
                  <a:lnTo>
                    <a:pt x="94047" y="764997"/>
                  </a:lnTo>
                  <a:lnTo>
                    <a:pt x="97530" y="899350"/>
                  </a:lnTo>
                  <a:lnTo>
                    <a:pt x="101014" y="891177"/>
                  </a:lnTo>
                  <a:lnTo>
                    <a:pt x="104497" y="883045"/>
                  </a:lnTo>
                  <a:lnTo>
                    <a:pt x="107980" y="874954"/>
                  </a:lnTo>
                  <a:lnTo>
                    <a:pt x="111463" y="866904"/>
                  </a:lnTo>
                  <a:lnTo>
                    <a:pt x="114947" y="858893"/>
                  </a:lnTo>
                  <a:lnTo>
                    <a:pt x="118430" y="850923"/>
                  </a:lnTo>
                  <a:lnTo>
                    <a:pt x="121913" y="842993"/>
                  </a:lnTo>
                  <a:lnTo>
                    <a:pt x="125396" y="835101"/>
                  </a:lnTo>
                  <a:lnTo>
                    <a:pt x="128880" y="827249"/>
                  </a:lnTo>
                  <a:lnTo>
                    <a:pt x="132363" y="819436"/>
                  </a:lnTo>
                  <a:lnTo>
                    <a:pt x="135846" y="811661"/>
                  </a:lnTo>
                  <a:lnTo>
                    <a:pt x="139329" y="803924"/>
                  </a:lnTo>
                  <a:lnTo>
                    <a:pt x="142813" y="796225"/>
                  </a:lnTo>
                  <a:lnTo>
                    <a:pt x="146296" y="788564"/>
                  </a:lnTo>
                  <a:lnTo>
                    <a:pt x="149779" y="780940"/>
                  </a:lnTo>
                  <a:lnTo>
                    <a:pt x="153262" y="773354"/>
                  </a:lnTo>
                  <a:lnTo>
                    <a:pt x="156746" y="765804"/>
                  </a:lnTo>
                  <a:lnTo>
                    <a:pt x="160229" y="758652"/>
                  </a:lnTo>
                  <a:lnTo>
                    <a:pt x="163712" y="754021"/>
                  </a:lnTo>
                  <a:lnTo>
                    <a:pt x="167195" y="749478"/>
                  </a:lnTo>
                  <a:lnTo>
                    <a:pt x="170679" y="745021"/>
                  </a:lnTo>
                  <a:lnTo>
                    <a:pt x="174162" y="740647"/>
                  </a:lnTo>
                  <a:lnTo>
                    <a:pt x="177645" y="736353"/>
                  </a:lnTo>
                  <a:lnTo>
                    <a:pt x="181128" y="732138"/>
                  </a:lnTo>
                  <a:lnTo>
                    <a:pt x="184612" y="727999"/>
                  </a:lnTo>
                  <a:lnTo>
                    <a:pt x="188095" y="723934"/>
                  </a:lnTo>
                  <a:lnTo>
                    <a:pt x="191578" y="719942"/>
                  </a:lnTo>
                  <a:lnTo>
                    <a:pt x="195061" y="713287"/>
                  </a:lnTo>
                  <a:lnTo>
                    <a:pt x="198545" y="706531"/>
                  </a:lnTo>
                  <a:lnTo>
                    <a:pt x="202028" y="699805"/>
                  </a:lnTo>
                  <a:lnTo>
                    <a:pt x="205511" y="693109"/>
                  </a:lnTo>
                  <a:lnTo>
                    <a:pt x="208994" y="686442"/>
                  </a:lnTo>
                  <a:lnTo>
                    <a:pt x="212478" y="679804"/>
                  </a:lnTo>
                  <a:lnTo>
                    <a:pt x="215961" y="673196"/>
                  </a:lnTo>
                  <a:lnTo>
                    <a:pt x="219444" y="666616"/>
                  </a:lnTo>
                  <a:lnTo>
                    <a:pt x="222927" y="660065"/>
                  </a:lnTo>
                  <a:lnTo>
                    <a:pt x="226411" y="682132"/>
                  </a:lnTo>
                  <a:lnTo>
                    <a:pt x="229894" y="676916"/>
                  </a:lnTo>
                  <a:lnTo>
                    <a:pt x="233377" y="671742"/>
                  </a:lnTo>
                  <a:lnTo>
                    <a:pt x="236860" y="666610"/>
                  </a:lnTo>
                  <a:lnTo>
                    <a:pt x="240344" y="661519"/>
                  </a:lnTo>
                  <a:lnTo>
                    <a:pt x="243827" y="656469"/>
                  </a:lnTo>
                  <a:lnTo>
                    <a:pt x="247310" y="651460"/>
                  </a:lnTo>
                  <a:lnTo>
                    <a:pt x="250793" y="646491"/>
                  </a:lnTo>
                  <a:lnTo>
                    <a:pt x="254277" y="641561"/>
                  </a:lnTo>
                  <a:lnTo>
                    <a:pt x="257760" y="745290"/>
                  </a:lnTo>
                  <a:lnTo>
                    <a:pt x="261243" y="740502"/>
                  </a:lnTo>
                  <a:lnTo>
                    <a:pt x="264726" y="735729"/>
                  </a:lnTo>
                  <a:lnTo>
                    <a:pt x="268210" y="730971"/>
                  </a:lnTo>
                  <a:lnTo>
                    <a:pt x="271693" y="726228"/>
                  </a:lnTo>
                  <a:lnTo>
                    <a:pt x="275176" y="721500"/>
                  </a:lnTo>
                  <a:lnTo>
                    <a:pt x="278659" y="716786"/>
                  </a:lnTo>
                  <a:lnTo>
                    <a:pt x="282143" y="712086"/>
                  </a:lnTo>
                  <a:lnTo>
                    <a:pt x="285626" y="707401"/>
                  </a:lnTo>
                  <a:lnTo>
                    <a:pt x="289109" y="767037"/>
                  </a:lnTo>
                  <a:lnTo>
                    <a:pt x="292592" y="763472"/>
                  </a:lnTo>
                  <a:lnTo>
                    <a:pt x="296075" y="759925"/>
                  </a:lnTo>
                  <a:lnTo>
                    <a:pt x="299559" y="756398"/>
                  </a:lnTo>
                  <a:lnTo>
                    <a:pt x="303042" y="752888"/>
                  </a:lnTo>
                  <a:lnTo>
                    <a:pt x="306525" y="749397"/>
                  </a:lnTo>
                  <a:lnTo>
                    <a:pt x="310008" y="745923"/>
                  </a:lnTo>
                  <a:lnTo>
                    <a:pt x="313492" y="742468"/>
                  </a:lnTo>
                  <a:lnTo>
                    <a:pt x="316975" y="739030"/>
                  </a:lnTo>
                  <a:lnTo>
                    <a:pt x="320458" y="779030"/>
                  </a:lnTo>
                  <a:lnTo>
                    <a:pt x="323941" y="776732"/>
                  </a:lnTo>
                  <a:lnTo>
                    <a:pt x="327425" y="774455"/>
                  </a:lnTo>
                  <a:lnTo>
                    <a:pt x="330908" y="772199"/>
                  </a:lnTo>
                  <a:lnTo>
                    <a:pt x="334391" y="769963"/>
                  </a:lnTo>
                  <a:lnTo>
                    <a:pt x="337874" y="767747"/>
                  </a:lnTo>
                  <a:lnTo>
                    <a:pt x="341358" y="765550"/>
                  </a:lnTo>
                  <a:lnTo>
                    <a:pt x="344841" y="763374"/>
                  </a:lnTo>
                  <a:lnTo>
                    <a:pt x="348324" y="761216"/>
                  </a:lnTo>
                  <a:lnTo>
                    <a:pt x="351807" y="821430"/>
                  </a:lnTo>
                  <a:lnTo>
                    <a:pt x="355291" y="819721"/>
                  </a:lnTo>
                  <a:lnTo>
                    <a:pt x="358774" y="818028"/>
                  </a:lnTo>
                  <a:lnTo>
                    <a:pt x="362257" y="816350"/>
                  </a:lnTo>
                  <a:lnTo>
                    <a:pt x="365740" y="814688"/>
                  </a:lnTo>
                  <a:lnTo>
                    <a:pt x="369224" y="813041"/>
                  </a:lnTo>
                  <a:lnTo>
                    <a:pt x="372707" y="811408"/>
                  </a:lnTo>
                  <a:lnTo>
                    <a:pt x="376190" y="809790"/>
                  </a:lnTo>
                  <a:lnTo>
                    <a:pt x="379673" y="808187"/>
                  </a:lnTo>
                  <a:lnTo>
                    <a:pt x="383157" y="806597"/>
                  </a:lnTo>
                  <a:lnTo>
                    <a:pt x="386640" y="803924"/>
                  </a:lnTo>
                  <a:lnTo>
                    <a:pt x="390123" y="801145"/>
                  </a:lnTo>
                  <a:lnTo>
                    <a:pt x="393606" y="798372"/>
                  </a:lnTo>
                  <a:lnTo>
                    <a:pt x="397090" y="795603"/>
                  </a:lnTo>
                  <a:lnTo>
                    <a:pt x="400573" y="792839"/>
                  </a:lnTo>
                  <a:lnTo>
                    <a:pt x="404056" y="790080"/>
                  </a:lnTo>
                  <a:lnTo>
                    <a:pt x="407539" y="787325"/>
                  </a:lnTo>
                  <a:lnTo>
                    <a:pt x="411023" y="784576"/>
                  </a:lnTo>
                  <a:lnTo>
                    <a:pt x="414506" y="781831"/>
                  </a:lnTo>
                  <a:lnTo>
                    <a:pt x="417989" y="819446"/>
                  </a:lnTo>
                  <a:lnTo>
                    <a:pt x="421472" y="818005"/>
                  </a:lnTo>
                  <a:lnTo>
                    <a:pt x="424956" y="816576"/>
                  </a:lnTo>
                  <a:lnTo>
                    <a:pt x="428439" y="815158"/>
                  </a:lnTo>
                  <a:lnTo>
                    <a:pt x="431922" y="813751"/>
                  </a:lnTo>
                  <a:lnTo>
                    <a:pt x="435405" y="812355"/>
                  </a:lnTo>
                  <a:lnTo>
                    <a:pt x="438889" y="810969"/>
                  </a:lnTo>
                  <a:lnTo>
                    <a:pt x="442372" y="809594"/>
                  </a:lnTo>
                  <a:lnTo>
                    <a:pt x="445855" y="808230"/>
                  </a:lnTo>
                  <a:lnTo>
                    <a:pt x="449338" y="832565"/>
                  </a:lnTo>
                  <a:lnTo>
                    <a:pt x="452822" y="830574"/>
                  </a:lnTo>
                  <a:lnTo>
                    <a:pt x="456305" y="828589"/>
                  </a:lnTo>
                  <a:lnTo>
                    <a:pt x="459788" y="826609"/>
                  </a:lnTo>
                  <a:lnTo>
                    <a:pt x="463271" y="824634"/>
                  </a:lnTo>
                  <a:lnTo>
                    <a:pt x="466755" y="822665"/>
                  </a:lnTo>
                  <a:lnTo>
                    <a:pt x="470238" y="820702"/>
                  </a:lnTo>
                  <a:lnTo>
                    <a:pt x="473721" y="818743"/>
                  </a:lnTo>
                  <a:lnTo>
                    <a:pt x="477204" y="816791"/>
                  </a:lnTo>
                  <a:lnTo>
                    <a:pt x="480688" y="814843"/>
                  </a:lnTo>
                  <a:lnTo>
                    <a:pt x="484171" y="812901"/>
                  </a:lnTo>
                  <a:lnTo>
                    <a:pt x="487654" y="810965"/>
                  </a:lnTo>
                  <a:lnTo>
                    <a:pt x="491137" y="809033"/>
                  </a:lnTo>
                  <a:lnTo>
                    <a:pt x="494621" y="807107"/>
                  </a:lnTo>
                  <a:lnTo>
                    <a:pt x="498104" y="805187"/>
                  </a:lnTo>
                  <a:lnTo>
                    <a:pt x="501587" y="803271"/>
                  </a:lnTo>
                  <a:lnTo>
                    <a:pt x="505070" y="801361"/>
                  </a:lnTo>
                  <a:lnTo>
                    <a:pt x="508554" y="799456"/>
                  </a:lnTo>
                  <a:lnTo>
                    <a:pt x="512037" y="799820"/>
                  </a:lnTo>
                  <a:lnTo>
                    <a:pt x="515520" y="798405"/>
                  </a:lnTo>
                  <a:lnTo>
                    <a:pt x="519003" y="796997"/>
                  </a:lnTo>
                  <a:lnTo>
                    <a:pt x="522487" y="795597"/>
                  </a:lnTo>
                  <a:lnTo>
                    <a:pt x="525970" y="794204"/>
                  </a:lnTo>
                  <a:lnTo>
                    <a:pt x="529453" y="792819"/>
                  </a:lnTo>
                  <a:lnTo>
                    <a:pt x="532936" y="791441"/>
                  </a:lnTo>
                  <a:lnTo>
                    <a:pt x="536420" y="790071"/>
                  </a:lnTo>
                  <a:lnTo>
                    <a:pt x="539903" y="788707"/>
                  </a:lnTo>
                  <a:lnTo>
                    <a:pt x="543386" y="813556"/>
                  </a:lnTo>
                  <a:lnTo>
                    <a:pt x="546869" y="812037"/>
                  </a:lnTo>
                  <a:lnTo>
                    <a:pt x="550353" y="810523"/>
                  </a:lnTo>
                  <a:lnTo>
                    <a:pt x="553836" y="809016"/>
                  </a:lnTo>
                  <a:lnTo>
                    <a:pt x="557319" y="807513"/>
                  </a:lnTo>
                  <a:lnTo>
                    <a:pt x="560802" y="806017"/>
                  </a:lnTo>
                  <a:lnTo>
                    <a:pt x="564286" y="804525"/>
                  </a:lnTo>
                  <a:lnTo>
                    <a:pt x="567769" y="803039"/>
                  </a:lnTo>
                  <a:lnTo>
                    <a:pt x="571252" y="801559"/>
                  </a:lnTo>
                  <a:lnTo>
                    <a:pt x="574735" y="800083"/>
                  </a:lnTo>
                  <a:lnTo>
                    <a:pt x="578218" y="799513"/>
                  </a:lnTo>
                  <a:lnTo>
                    <a:pt x="581702" y="799089"/>
                  </a:lnTo>
                  <a:lnTo>
                    <a:pt x="585185" y="798670"/>
                  </a:lnTo>
                  <a:lnTo>
                    <a:pt x="588668" y="798255"/>
                  </a:lnTo>
                  <a:lnTo>
                    <a:pt x="592151" y="797844"/>
                  </a:lnTo>
                  <a:lnTo>
                    <a:pt x="595635" y="797436"/>
                  </a:lnTo>
                  <a:lnTo>
                    <a:pt x="599118" y="797032"/>
                  </a:lnTo>
                  <a:lnTo>
                    <a:pt x="602601" y="796632"/>
                  </a:lnTo>
                  <a:lnTo>
                    <a:pt x="606084" y="796236"/>
                  </a:lnTo>
                  <a:lnTo>
                    <a:pt x="609568" y="803924"/>
                  </a:lnTo>
                  <a:lnTo>
                    <a:pt x="613051" y="802161"/>
                  </a:lnTo>
                  <a:lnTo>
                    <a:pt x="616534" y="800400"/>
                  </a:lnTo>
                  <a:lnTo>
                    <a:pt x="620017" y="798641"/>
                  </a:lnTo>
                  <a:lnTo>
                    <a:pt x="623501" y="796884"/>
                  </a:lnTo>
                  <a:lnTo>
                    <a:pt x="626984" y="795129"/>
                  </a:lnTo>
                  <a:lnTo>
                    <a:pt x="630467" y="793375"/>
                  </a:lnTo>
                  <a:lnTo>
                    <a:pt x="633950" y="791624"/>
                  </a:lnTo>
                  <a:lnTo>
                    <a:pt x="637434" y="789875"/>
                  </a:lnTo>
                  <a:lnTo>
                    <a:pt x="640917" y="791863"/>
                  </a:lnTo>
                  <a:lnTo>
                    <a:pt x="644400" y="790331"/>
                  </a:lnTo>
                  <a:lnTo>
                    <a:pt x="647883" y="788802"/>
                  </a:lnTo>
                  <a:lnTo>
                    <a:pt x="651367" y="787276"/>
                  </a:lnTo>
                  <a:lnTo>
                    <a:pt x="654850" y="785753"/>
                  </a:lnTo>
                  <a:lnTo>
                    <a:pt x="658333" y="784234"/>
                  </a:lnTo>
                  <a:lnTo>
                    <a:pt x="661816" y="782719"/>
                  </a:lnTo>
                  <a:lnTo>
                    <a:pt x="665300" y="781206"/>
                  </a:lnTo>
                  <a:lnTo>
                    <a:pt x="668783" y="779697"/>
                  </a:lnTo>
                  <a:lnTo>
                    <a:pt x="672266" y="780167"/>
                  </a:lnTo>
                  <a:lnTo>
                    <a:pt x="675749" y="779070"/>
                  </a:lnTo>
                  <a:lnTo>
                    <a:pt x="679233" y="777977"/>
                  </a:lnTo>
                  <a:lnTo>
                    <a:pt x="682716" y="776890"/>
                  </a:lnTo>
                  <a:lnTo>
                    <a:pt x="686199" y="775807"/>
                  </a:lnTo>
                  <a:lnTo>
                    <a:pt x="689682" y="774729"/>
                  </a:lnTo>
                  <a:lnTo>
                    <a:pt x="693166" y="773655"/>
                  </a:lnTo>
                  <a:lnTo>
                    <a:pt x="696649" y="772586"/>
                  </a:lnTo>
                  <a:lnTo>
                    <a:pt x="700132" y="771522"/>
                  </a:lnTo>
                  <a:lnTo>
                    <a:pt x="703615" y="777623"/>
                  </a:lnTo>
                  <a:lnTo>
                    <a:pt x="707099" y="776186"/>
                  </a:lnTo>
                  <a:lnTo>
                    <a:pt x="710582" y="774752"/>
                  </a:lnTo>
                  <a:lnTo>
                    <a:pt x="714065" y="773320"/>
                  </a:lnTo>
                  <a:lnTo>
                    <a:pt x="717548" y="771892"/>
                  </a:lnTo>
                  <a:lnTo>
                    <a:pt x="721032" y="770467"/>
                  </a:lnTo>
                  <a:lnTo>
                    <a:pt x="724515" y="769045"/>
                  </a:lnTo>
                  <a:lnTo>
                    <a:pt x="727998" y="767625"/>
                  </a:lnTo>
                  <a:lnTo>
                    <a:pt x="731481" y="766209"/>
                  </a:lnTo>
                  <a:lnTo>
                    <a:pt x="734965" y="764796"/>
                  </a:lnTo>
                  <a:lnTo>
                    <a:pt x="738448" y="765782"/>
                  </a:lnTo>
                  <a:lnTo>
                    <a:pt x="741931" y="764969"/>
                  </a:lnTo>
                  <a:lnTo>
                    <a:pt x="745414" y="764161"/>
                  </a:lnTo>
                  <a:lnTo>
                    <a:pt x="748898" y="763357"/>
                  </a:lnTo>
                  <a:lnTo>
                    <a:pt x="752381" y="762557"/>
                  </a:lnTo>
                  <a:lnTo>
                    <a:pt x="755864" y="761761"/>
                  </a:lnTo>
                  <a:lnTo>
                    <a:pt x="759347" y="760969"/>
                  </a:lnTo>
                  <a:lnTo>
                    <a:pt x="762831" y="760181"/>
                  </a:lnTo>
                  <a:lnTo>
                    <a:pt x="766314" y="759397"/>
                  </a:lnTo>
                  <a:lnTo>
                    <a:pt x="769797" y="768922"/>
                  </a:lnTo>
                  <a:lnTo>
                    <a:pt x="773280" y="767957"/>
                  </a:lnTo>
                  <a:lnTo>
                    <a:pt x="776764" y="766995"/>
                  </a:lnTo>
                  <a:lnTo>
                    <a:pt x="780247" y="766037"/>
                  </a:lnTo>
                  <a:lnTo>
                    <a:pt x="783730" y="765082"/>
                  </a:lnTo>
                  <a:lnTo>
                    <a:pt x="787213" y="764132"/>
                  </a:lnTo>
                  <a:lnTo>
                    <a:pt x="790697" y="763185"/>
                  </a:lnTo>
                  <a:lnTo>
                    <a:pt x="794180" y="762241"/>
                  </a:lnTo>
                  <a:lnTo>
                    <a:pt x="797663" y="761301"/>
                  </a:lnTo>
                  <a:lnTo>
                    <a:pt x="801146" y="760365"/>
                  </a:lnTo>
                  <a:lnTo>
                    <a:pt x="804630" y="759433"/>
                  </a:lnTo>
                  <a:lnTo>
                    <a:pt x="808113" y="758504"/>
                  </a:lnTo>
                  <a:lnTo>
                    <a:pt x="811596" y="757579"/>
                  </a:lnTo>
                  <a:lnTo>
                    <a:pt x="815079" y="756657"/>
                  </a:lnTo>
                  <a:lnTo>
                    <a:pt x="818563" y="755738"/>
                  </a:lnTo>
                  <a:lnTo>
                    <a:pt x="822046" y="754824"/>
                  </a:lnTo>
                  <a:lnTo>
                    <a:pt x="825529" y="753912"/>
                  </a:lnTo>
                  <a:lnTo>
                    <a:pt x="829012" y="753004"/>
                  </a:lnTo>
                  <a:lnTo>
                    <a:pt x="832496" y="771709"/>
                  </a:lnTo>
                  <a:lnTo>
                    <a:pt x="835979" y="770986"/>
                  </a:lnTo>
                  <a:lnTo>
                    <a:pt x="839462" y="770266"/>
                  </a:lnTo>
                  <a:lnTo>
                    <a:pt x="842945" y="769549"/>
                  </a:lnTo>
                  <a:lnTo>
                    <a:pt x="846429" y="768836"/>
                  </a:lnTo>
                  <a:lnTo>
                    <a:pt x="849912" y="768126"/>
                  </a:lnTo>
                  <a:lnTo>
                    <a:pt x="853395" y="767419"/>
                  </a:lnTo>
                  <a:lnTo>
                    <a:pt x="856878" y="766715"/>
                  </a:lnTo>
                  <a:lnTo>
                    <a:pt x="860361" y="766014"/>
                  </a:lnTo>
                  <a:lnTo>
                    <a:pt x="863845" y="780108"/>
                  </a:lnTo>
                  <a:lnTo>
                    <a:pt x="867328" y="779332"/>
                  </a:lnTo>
                  <a:lnTo>
                    <a:pt x="870811" y="778558"/>
                  </a:lnTo>
                  <a:lnTo>
                    <a:pt x="874294" y="777787"/>
                  </a:lnTo>
                  <a:lnTo>
                    <a:pt x="877778" y="777020"/>
                  </a:lnTo>
                  <a:lnTo>
                    <a:pt x="881261" y="776255"/>
                  </a:lnTo>
                  <a:lnTo>
                    <a:pt x="884744" y="775493"/>
                  </a:lnTo>
                  <a:lnTo>
                    <a:pt x="888227" y="774734"/>
                  </a:lnTo>
                  <a:lnTo>
                    <a:pt x="891711" y="773978"/>
                  </a:lnTo>
                  <a:lnTo>
                    <a:pt x="895194" y="773224"/>
                  </a:lnTo>
                  <a:lnTo>
                    <a:pt x="898677" y="772474"/>
                  </a:lnTo>
                  <a:lnTo>
                    <a:pt x="902160" y="771726"/>
                  </a:lnTo>
                  <a:lnTo>
                    <a:pt x="905644" y="770981"/>
                  </a:lnTo>
                  <a:lnTo>
                    <a:pt x="909127" y="770239"/>
                  </a:lnTo>
                  <a:lnTo>
                    <a:pt x="912610" y="769499"/>
                  </a:lnTo>
                  <a:lnTo>
                    <a:pt x="916093" y="768762"/>
                  </a:lnTo>
                  <a:lnTo>
                    <a:pt x="919577" y="768028"/>
                  </a:lnTo>
                  <a:lnTo>
                    <a:pt x="923060" y="767297"/>
                  </a:lnTo>
                  <a:lnTo>
                    <a:pt x="926543" y="766569"/>
                  </a:lnTo>
                  <a:lnTo>
                    <a:pt x="930026" y="771112"/>
                  </a:lnTo>
                  <a:lnTo>
                    <a:pt x="933510" y="770010"/>
                  </a:lnTo>
                  <a:lnTo>
                    <a:pt x="936993" y="768911"/>
                  </a:lnTo>
                  <a:lnTo>
                    <a:pt x="940476" y="767813"/>
                  </a:lnTo>
                  <a:lnTo>
                    <a:pt x="943959" y="766716"/>
                  </a:lnTo>
                  <a:lnTo>
                    <a:pt x="947443" y="765622"/>
                  </a:lnTo>
                  <a:lnTo>
                    <a:pt x="950926" y="764529"/>
                  </a:lnTo>
                  <a:lnTo>
                    <a:pt x="954409" y="763438"/>
                  </a:lnTo>
                  <a:lnTo>
                    <a:pt x="957892" y="762349"/>
                  </a:lnTo>
                  <a:lnTo>
                    <a:pt x="961376" y="788132"/>
                  </a:lnTo>
                  <a:lnTo>
                    <a:pt x="964859" y="787770"/>
                  </a:lnTo>
                  <a:lnTo>
                    <a:pt x="968342" y="787409"/>
                  </a:lnTo>
                  <a:lnTo>
                    <a:pt x="971825" y="787050"/>
                  </a:lnTo>
                  <a:lnTo>
                    <a:pt x="975309" y="786693"/>
                  </a:lnTo>
                  <a:lnTo>
                    <a:pt x="978792" y="786337"/>
                  </a:lnTo>
                  <a:lnTo>
                    <a:pt x="982275" y="785984"/>
                  </a:lnTo>
                  <a:lnTo>
                    <a:pt x="985758" y="785632"/>
                  </a:lnTo>
                  <a:lnTo>
                    <a:pt x="989242" y="785282"/>
                  </a:lnTo>
                  <a:lnTo>
                    <a:pt x="992725" y="790641"/>
                  </a:lnTo>
                  <a:lnTo>
                    <a:pt x="996208" y="789904"/>
                  </a:lnTo>
                  <a:lnTo>
                    <a:pt x="999691" y="789169"/>
                  </a:lnTo>
                  <a:lnTo>
                    <a:pt x="1003175" y="788436"/>
                  </a:lnTo>
                  <a:lnTo>
                    <a:pt x="1006658" y="787705"/>
                  </a:lnTo>
                  <a:lnTo>
                    <a:pt x="1010141" y="786976"/>
                  </a:lnTo>
                  <a:lnTo>
                    <a:pt x="1013624" y="786249"/>
                  </a:lnTo>
                  <a:lnTo>
                    <a:pt x="1017108" y="785525"/>
                  </a:lnTo>
                  <a:lnTo>
                    <a:pt x="1020591" y="784802"/>
                  </a:lnTo>
                  <a:lnTo>
                    <a:pt x="1024074" y="784352"/>
                  </a:lnTo>
                  <a:lnTo>
                    <a:pt x="1027557" y="784272"/>
                  </a:lnTo>
                  <a:lnTo>
                    <a:pt x="1031041" y="784193"/>
                  </a:lnTo>
                  <a:lnTo>
                    <a:pt x="1034524" y="784114"/>
                  </a:lnTo>
                  <a:lnTo>
                    <a:pt x="1038007" y="784036"/>
                  </a:lnTo>
                  <a:lnTo>
                    <a:pt x="1041490" y="783959"/>
                  </a:lnTo>
                  <a:lnTo>
                    <a:pt x="1044974" y="783881"/>
                  </a:lnTo>
                  <a:lnTo>
                    <a:pt x="1048457" y="783805"/>
                  </a:lnTo>
                  <a:lnTo>
                    <a:pt x="1051940" y="783729"/>
                  </a:lnTo>
                  <a:lnTo>
                    <a:pt x="1055423" y="791334"/>
                  </a:lnTo>
                  <a:lnTo>
                    <a:pt x="1058907" y="790641"/>
                  </a:lnTo>
                  <a:lnTo>
                    <a:pt x="1062390" y="789950"/>
                  </a:lnTo>
                  <a:lnTo>
                    <a:pt x="1065873" y="789260"/>
                  </a:lnTo>
                  <a:lnTo>
                    <a:pt x="1069356" y="788573"/>
                  </a:lnTo>
                  <a:lnTo>
                    <a:pt x="1072840" y="787887"/>
                  </a:lnTo>
                  <a:lnTo>
                    <a:pt x="1076323" y="787204"/>
                  </a:lnTo>
                  <a:lnTo>
                    <a:pt x="1079806" y="786522"/>
                  </a:lnTo>
                  <a:lnTo>
                    <a:pt x="1083289" y="785841"/>
                  </a:lnTo>
                  <a:lnTo>
                    <a:pt x="1086773" y="792708"/>
                  </a:lnTo>
                  <a:lnTo>
                    <a:pt x="1090256" y="792036"/>
                  </a:lnTo>
                  <a:lnTo>
                    <a:pt x="1093739" y="791365"/>
                  </a:lnTo>
                  <a:lnTo>
                    <a:pt x="1097222" y="790697"/>
                  </a:lnTo>
                  <a:lnTo>
                    <a:pt x="1100706" y="790030"/>
                  </a:lnTo>
                  <a:lnTo>
                    <a:pt x="1104189" y="789364"/>
                  </a:lnTo>
                  <a:lnTo>
                    <a:pt x="1107672" y="788701"/>
                  </a:lnTo>
                  <a:lnTo>
                    <a:pt x="1111155" y="788039"/>
                  </a:lnTo>
                  <a:lnTo>
                    <a:pt x="1114639" y="787379"/>
                  </a:lnTo>
                  <a:lnTo>
                    <a:pt x="1118122" y="786720"/>
                  </a:lnTo>
                  <a:lnTo>
                    <a:pt x="1121605" y="786063"/>
                  </a:lnTo>
                  <a:lnTo>
                    <a:pt x="1125088" y="785408"/>
                  </a:lnTo>
                  <a:lnTo>
                    <a:pt x="1128572" y="784755"/>
                  </a:lnTo>
                  <a:lnTo>
                    <a:pt x="1132055" y="784103"/>
                  </a:lnTo>
                  <a:lnTo>
                    <a:pt x="1135538" y="783453"/>
                  </a:lnTo>
                  <a:lnTo>
                    <a:pt x="1139021" y="782805"/>
                  </a:lnTo>
                  <a:lnTo>
                    <a:pt x="1142505" y="782158"/>
                  </a:lnTo>
                  <a:lnTo>
                    <a:pt x="1145988" y="781513"/>
                  </a:lnTo>
                  <a:lnTo>
                    <a:pt x="1149471" y="780869"/>
                  </a:lnTo>
                  <a:lnTo>
                    <a:pt x="1152954" y="795629"/>
                  </a:lnTo>
                  <a:lnTo>
                    <a:pt x="1156437" y="795103"/>
                  </a:lnTo>
                  <a:lnTo>
                    <a:pt x="1159921" y="794580"/>
                  </a:lnTo>
                  <a:lnTo>
                    <a:pt x="1163404" y="794057"/>
                  </a:lnTo>
                  <a:lnTo>
                    <a:pt x="1166887" y="793537"/>
                  </a:lnTo>
                  <a:lnTo>
                    <a:pt x="1170370" y="793018"/>
                  </a:lnTo>
                  <a:lnTo>
                    <a:pt x="1173854" y="792500"/>
                  </a:lnTo>
                  <a:lnTo>
                    <a:pt x="1177337" y="791984"/>
                  </a:lnTo>
                  <a:lnTo>
                    <a:pt x="1180820" y="791470"/>
                  </a:lnTo>
                  <a:lnTo>
                    <a:pt x="1184303" y="822181"/>
                  </a:lnTo>
                  <a:lnTo>
                    <a:pt x="1187787" y="821672"/>
                  </a:lnTo>
                  <a:lnTo>
                    <a:pt x="1191270" y="821164"/>
                  </a:lnTo>
                  <a:lnTo>
                    <a:pt x="1194753" y="820658"/>
                  </a:lnTo>
                  <a:lnTo>
                    <a:pt x="1198236" y="820153"/>
                  </a:lnTo>
                  <a:lnTo>
                    <a:pt x="1201720" y="819649"/>
                  </a:lnTo>
                  <a:lnTo>
                    <a:pt x="1205203" y="819147"/>
                  </a:lnTo>
                  <a:lnTo>
                    <a:pt x="1208686" y="818646"/>
                  </a:lnTo>
                  <a:lnTo>
                    <a:pt x="1212169" y="818147"/>
                  </a:lnTo>
                  <a:lnTo>
                    <a:pt x="1215653" y="827273"/>
                  </a:lnTo>
                  <a:lnTo>
                    <a:pt x="1219136" y="827112"/>
                  </a:lnTo>
                  <a:lnTo>
                    <a:pt x="1222619" y="826953"/>
                  </a:lnTo>
                  <a:lnTo>
                    <a:pt x="1226102" y="826794"/>
                  </a:lnTo>
                  <a:lnTo>
                    <a:pt x="1229586" y="826636"/>
                  </a:lnTo>
                  <a:lnTo>
                    <a:pt x="1233069" y="826479"/>
                  </a:lnTo>
                  <a:lnTo>
                    <a:pt x="1236552" y="826322"/>
                  </a:lnTo>
                  <a:lnTo>
                    <a:pt x="1240035" y="826166"/>
                  </a:lnTo>
                  <a:lnTo>
                    <a:pt x="1243519" y="826011"/>
                  </a:lnTo>
                  <a:lnTo>
                    <a:pt x="1247002" y="830245"/>
                  </a:lnTo>
                  <a:lnTo>
                    <a:pt x="1250485" y="829683"/>
                  </a:lnTo>
                  <a:lnTo>
                    <a:pt x="1253968" y="829123"/>
                  </a:lnTo>
                  <a:lnTo>
                    <a:pt x="1257452" y="828563"/>
                  </a:lnTo>
                  <a:lnTo>
                    <a:pt x="1260935" y="828005"/>
                  </a:lnTo>
                  <a:lnTo>
                    <a:pt x="1264418" y="827447"/>
                  </a:lnTo>
                  <a:lnTo>
                    <a:pt x="1267901" y="826891"/>
                  </a:lnTo>
                  <a:lnTo>
                    <a:pt x="1271385" y="826336"/>
                  </a:lnTo>
                  <a:lnTo>
                    <a:pt x="1274868" y="825782"/>
                  </a:lnTo>
                  <a:lnTo>
                    <a:pt x="1278351" y="838705"/>
                  </a:lnTo>
                  <a:lnTo>
                    <a:pt x="1281834" y="838533"/>
                  </a:lnTo>
                  <a:lnTo>
                    <a:pt x="1285318" y="838362"/>
                  </a:lnTo>
                  <a:lnTo>
                    <a:pt x="1288801" y="838192"/>
                  </a:lnTo>
                  <a:lnTo>
                    <a:pt x="1292284" y="838023"/>
                  </a:lnTo>
                  <a:lnTo>
                    <a:pt x="1295767" y="837854"/>
                  </a:lnTo>
                  <a:lnTo>
                    <a:pt x="1299251" y="837686"/>
                  </a:lnTo>
                  <a:lnTo>
                    <a:pt x="1302734" y="837518"/>
                  </a:lnTo>
                  <a:lnTo>
                    <a:pt x="1306217" y="837352"/>
                  </a:lnTo>
                  <a:lnTo>
                    <a:pt x="1309700" y="837186"/>
                  </a:lnTo>
                  <a:lnTo>
                    <a:pt x="1313184" y="840554"/>
                  </a:lnTo>
                  <a:lnTo>
                    <a:pt x="1316667" y="839886"/>
                  </a:lnTo>
                  <a:lnTo>
                    <a:pt x="1320150" y="839218"/>
                  </a:lnTo>
                  <a:lnTo>
                    <a:pt x="1323633" y="838551"/>
                  </a:lnTo>
                  <a:lnTo>
                    <a:pt x="1327117" y="837885"/>
                  </a:lnTo>
                  <a:lnTo>
                    <a:pt x="1330600" y="837219"/>
                  </a:lnTo>
                  <a:lnTo>
                    <a:pt x="1334083" y="836554"/>
                  </a:lnTo>
                  <a:lnTo>
                    <a:pt x="1337566" y="835889"/>
                  </a:lnTo>
                  <a:lnTo>
                    <a:pt x="1341050" y="835225"/>
                  </a:lnTo>
                  <a:lnTo>
                    <a:pt x="1344533" y="863520"/>
                  </a:lnTo>
                  <a:lnTo>
                    <a:pt x="1348016" y="863025"/>
                  </a:lnTo>
                  <a:lnTo>
                    <a:pt x="1351499" y="862532"/>
                  </a:lnTo>
                  <a:lnTo>
                    <a:pt x="1354983" y="862039"/>
                  </a:lnTo>
                  <a:lnTo>
                    <a:pt x="1358466" y="861548"/>
                  </a:lnTo>
                  <a:lnTo>
                    <a:pt x="1361949" y="861057"/>
                  </a:lnTo>
                  <a:lnTo>
                    <a:pt x="1365432" y="860566"/>
                  </a:lnTo>
                  <a:lnTo>
                    <a:pt x="1368916" y="860077"/>
                  </a:lnTo>
                  <a:lnTo>
                    <a:pt x="1372399" y="859589"/>
                  </a:lnTo>
                  <a:lnTo>
                    <a:pt x="1375882" y="880949"/>
                  </a:lnTo>
                  <a:lnTo>
                    <a:pt x="1379365" y="880482"/>
                  </a:lnTo>
                  <a:lnTo>
                    <a:pt x="1382849" y="880016"/>
                  </a:lnTo>
                  <a:lnTo>
                    <a:pt x="1386332" y="879551"/>
                  </a:lnTo>
                  <a:lnTo>
                    <a:pt x="1389815" y="879086"/>
                  </a:lnTo>
                  <a:lnTo>
                    <a:pt x="1393298" y="878622"/>
                  </a:lnTo>
                  <a:lnTo>
                    <a:pt x="1396782" y="878159"/>
                  </a:lnTo>
                  <a:lnTo>
                    <a:pt x="1400265" y="877697"/>
                  </a:lnTo>
                  <a:lnTo>
                    <a:pt x="1403748" y="877235"/>
                  </a:lnTo>
                  <a:lnTo>
                    <a:pt x="1407231" y="876774"/>
                  </a:lnTo>
                  <a:lnTo>
                    <a:pt x="1410715" y="876314"/>
                  </a:lnTo>
                  <a:lnTo>
                    <a:pt x="1414198" y="875854"/>
                  </a:lnTo>
                  <a:lnTo>
                    <a:pt x="1417681" y="875395"/>
                  </a:lnTo>
                  <a:lnTo>
                    <a:pt x="1421164" y="874937"/>
                  </a:lnTo>
                  <a:lnTo>
                    <a:pt x="1424648" y="874480"/>
                  </a:lnTo>
                  <a:lnTo>
                    <a:pt x="1428131" y="874023"/>
                  </a:lnTo>
                  <a:lnTo>
                    <a:pt x="1431614" y="873567"/>
                  </a:lnTo>
                  <a:lnTo>
                    <a:pt x="1435097" y="873111"/>
                  </a:lnTo>
                  <a:lnTo>
                    <a:pt x="1438580" y="873158"/>
                  </a:lnTo>
                  <a:lnTo>
                    <a:pt x="1442064" y="872860"/>
                  </a:lnTo>
                  <a:lnTo>
                    <a:pt x="1445547" y="872563"/>
                  </a:lnTo>
                  <a:lnTo>
                    <a:pt x="1449030" y="872266"/>
                  </a:lnTo>
                  <a:lnTo>
                    <a:pt x="1452513" y="871971"/>
                  </a:lnTo>
                  <a:lnTo>
                    <a:pt x="1455997" y="871676"/>
                  </a:lnTo>
                  <a:lnTo>
                    <a:pt x="1459480" y="871382"/>
                  </a:lnTo>
                  <a:lnTo>
                    <a:pt x="1462963" y="871089"/>
                  </a:lnTo>
                  <a:lnTo>
                    <a:pt x="1466446" y="870796"/>
                  </a:lnTo>
                  <a:lnTo>
                    <a:pt x="1469930" y="870504"/>
                  </a:lnTo>
                  <a:lnTo>
                    <a:pt x="1473413" y="878451"/>
                  </a:lnTo>
                  <a:lnTo>
                    <a:pt x="1476896" y="878110"/>
                  </a:lnTo>
                  <a:lnTo>
                    <a:pt x="1480379" y="877770"/>
                  </a:lnTo>
                  <a:lnTo>
                    <a:pt x="1483863" y="877431"/>
                  </a:lnTo>
                  <a:lnTo>
                    <a:pt x="1487346" y="877093"/>
                  </a:lnTo>
                  <a:lnTo>
                    <a:pt x="1490829" y="876755"/>
                  </a:lnTo>
                  <a:lnTo>
                    <a:pt x="1494312" y="876418"/>
                  </a:lnTo>
                  <a:lnTo>
                    <a:pt x="1497796" y="876082"/>
                  </a:lnTo>
                  <a:lnTo>
                    <a:pt x="1501279" y="875746"/>
                  </a:lnTo>
                  <a:lnTo>
                    <a:pt x="1504762" y="875293"/>
                  </a:lnTo>
                  <a:lnTo>
                    <a:pt x="1508245" y="874813"/>
                  </a:lnTo>
                  <a:lnTo>
                    <a:pt x="1511729" y="874333"/>
                  </a:lnTo>
                  <a:lnTo>
                    <a:pt x="1515212" y="873853"/>
                  </a:lnTo>
                  <a:lnTo>
                    <a:pt x="1518695" y="873374"/>
                  </a:lnTo>
                  <a:lnTo>
                    <a:pt x="1522178" y="872895"/>
                  </a:lnTo>
                  <a:lnTo>
                    <a:pt x="1525662" y="872417"/>
                  </a:lnTo>
                  <a:lnTo>
                    <a:pt x="1529145" y="871940"/>
                  </a:lnTo>
                  <a:lnTo>
                    <a:pt x="1532628" y="871463"/>
                  </a:lnTo>
                  <a:lnTo>
                    <a:pt x="1536111" y="870986"/>
                  </a:lnTo>
                  <a:lnTo>
                    <a:pt x="1539595" y="870510"/>
                  </a:lnTo>
                  <a:lnTo>
                    <a:pt x="1543078" y="870035"/>
                  </a:lnTo>
                  <a:lnTo>
                    <a:pt x="1546561" y="869560"/>
                  </a:lnTo>
                  <a:lnTo>
                    <a:pt x="1550044" y="869085"/>
                  </a:lnTo>
                  <a:lnTo>
                    <a:pt x="1553528" y="868611"/>
                  </a:lnTo>
                  <a:lnTo>
                    <a:pt x="1557011" y="868138"/>
                  </a:lnTo>
                  <a:lnTo>
                    <a:pt x="1560494" y="867665"/>
                  </a:lnTo>
                  <a:lnTo>
                    <a:pt x="1563977" y="867193"/>
                  </a:lnTo>
                  <a:lnTo>
                    <a:pt x="1567461" y="869976"/>
                  </a:lnTo>
                  <a:lnTo>
                    <a:pt x="1570944" y="869703"/>
                  </a:lnTo>
                  <a:lnTo>
                    <a:pt x="1574427" y="869431"/>
                  </a:lnTo>
                  <a:lnTo>
                    <a:pt x="1577910" y="869160"/>
                  </a:lnTo>
                  <a:lnTo>
                    <a:pt x="1581394" y="868889"/>
                  </a:lnTo>
                  <a:lnTo>
                    <a:pt x="1584877" y="868619"/>
                  </a:lnTo>
                  <a:lnTo>
                    <a:pt x="1588360" y="868350"/>
                  </a:lnTo>
                  <a:lnTo>
                    <a:pt x="1591843" y="868081"/>
                  </a:lnTo>
                  <a:lnTo>
                    <a:pt x="1595327" y="867813"/>
                  </a:lnTo>
                  <a:lnTo>
                    <a:pt x="1598810" y="867559"/>
                  </a:lnTo>
                  <a:lnTo>
                    <a:pt x="1602293" y="867341"/>
                  </a:lnTo>
                  <a:lnTo>
                    <a:pt x="1605776" y="867123"/>
                  </a:lnTo>
                  <a:lnTo>
                    <a:pt x="1609260" y="866906"/>
                  </a:lnTo>
                  <a:lnTo>
                    <a:pt x="1612743" y="866690"/>
                  </a:lnTo>
                  <a:lnTo>
                    <a:pt x="1616226" y="866474"/>
                  </a:lnTo>
                  <a:lnTo>
                    <a:pt x="1619709" y="866259"/>
                  </a:lnTo>
                  <a:lnTo>
                    <a:pt x="1623193" y="866044"/>
                  </a:lnTo>
                  <a:lnTo>
                    <a:pt x="1626676" y="865830"/>
                  </a:lnTo>
                  <a:lnTo>
                    <a:pt x="1630159" y="869966"/>
                  </a:lnTo>
                  <a:lnTo>
                    <a:pt x="1633642" y="869610"/>
                  </a:lnTo>
                  <a:lnTo>
                    <a:pt x="1637126" y="869254"/>
                  </a:lnTo>
                  <a:lnTo>
                    <a:pt x="1640609" y="868900"/>
                  </a:lnTo>
                  <a:lnTo>
                    <a:pt x="1644092" y="868545"/>
                  </a:lnTo>
                  <a:lnTo>
                    <a:pt x="1647575" y="868192"/>
                  </a:lnTo>
                  <a:lnTo>
                    <a:pt x="1651059" y="867839"/>
                  </a:lnTo>
                  <a:lnTo>
                    <a:pt x="1654542" y="867487"/>
                  </a:lnTo>
                  <a:lnTo>
                    <a:pt x="1658025" y="867135"/>
                  </a:lnTo>
                  <a:lnTo>
                    <a:pt x="1661508" y="866784"/>
                  </a:lnTo>
                  <a:lnTo>
                    <a:pt x="1664992" y="868834"/>
                  </a:lnTo>
                  <a:lnTo>
                    <a:pt x="1668475" y="868762"/>
                  </a:lnTo>
                  <a:lnTo>
                    <a:pt x="1671958" y="868691"/>
                  </a:lnTo>
                  <a:lnTo>
                    <a:pt x="1675441" y="868620"/>
                  </a:lnTo>
                  <a:lnTo>
                    <a:pt x="1678925" y="868549"/>
                  </a:lnTo>
                  <a:lnTo>
                    <a:pt x="1682408" y="868478"/>
                  </a:lnTo>
                  <a:lnTo>
                    <a:pt x="1685891" y="868408"/>
                  </a:lnTo>
                  <a:lnTo>
                    <a:pt x="1689374" y="868337"/>
                  </a:lnTo>
                  <a:lnTo>
                    <a:pt x="1692858" y="868267"/>
                  </a:lnTo>
                  <a:lnTo>
                    <a:pt x="1696341" y="868198"/>
                  </a:lnTo>
                  <a:lnTo>
                    <a:pt x="1699824" y="868128"/>
                  </a:lnTo>
                  <a:lnTo>
                    <a:pt x="1703307" y="868059"/>
                  </a:lnTo>
                  <a:lnTo>
                    <a:pt x="1706791" y="867990"/>
                  </a:lnTo>
                  <a:lnTo>
                    <a:pt x="1710274" y="867921"/>
                  </a:lnTo>
                  <a:lnTo>
                    <a:pt x="1713757" y="867853"/>
                  </a:lnTo>
                  <a:lnTo>
                    <a:pt x="1717240" y="867785"/>
                  </a:lnTo>
                  <a:lnTo>
                    <a:pt x="1720723" y="867717"/>
                  </a:lnTo>
                  <a:lnTo>
                    <a:pt x="1724207" y="867649"/>
                  </a:lnTo>
                  <a:lnTo>
                    <a:pt x="1727690" y="867608"/>
                  </a:lnTo>
                  <a:lnTo>
                    <a:pt x="1731173" y="867586"/>
                  </a:lnTo>
                  <a:lnTo>
                    <a:pt x="1734656" y="867563"/>
                  </a:lnTo>
                  <a:lnTo>
                    <a:pt x="1738140" y="867541"/>
                  </a:lnTo>
                  <a:lnTo>
                    <a:pt x="1741623" y="867519"/>
                  </a:lnTo>
                  <a:lnTo>
                    <a:pt x="1741623" y="867519"/>
                  </a:lnTo>
                  <a:lnTo>
                    <a:pt x="1745106" y="867497"/>
                  </a:lnTo>
                  <a:lnTo>
                    <a:pt x="1748589" y="867475"/>
                  </a:lnTo>
                  <a:lnTo>
                    <a:pt x="1752073" y="867453"/>
                  </a:lnTo>
                  <a:lnTo>
                    <a:pt x="1755556" y="867431"/>
                  </a:lnTo>
                  <a:lnTo>
                    <a:pt x="1759039" y="867282"/>
                  </a:lnTo>
                  <a:lnTo>
                    <a:pt x="1762522" y="866951"/>
                  </a:lnTo>
                  <a:lnTo>
                    <a:pt x="1766006" y="866620"/>
                  </a:lnTo>
                  <a:lnTo>
                    <a:pt x="1769489" y="866290"/>
                  </a:lnTo>
                  <a:lnTo>
                    <a:pt x="1772972" y="865961"/>
                  </a:lnTo>
                  <a:lnTo>
                    <a:pt x="1776455" y="865632"/>
                  </a:lnTo>
                  <a:lnTo>
                    <a:pt x="1779939" y="865304"/>
                  </a:lnTo>
                  <a:lnTo>
                    <a:pt x="1783422" y="864976"/>
                  </a:lnTo>
                  <a:lnTo>
                    <a:pt x="1786905" y="864649"/>
                  </a:lnTo>
                  <a:lnTo>
                    <a:pt x="1790388" y="864438"/>
                  </a:lnTo>
                  <a:lnTo>
                    <a:pt x="1793872" y="864599"/>
                  </a:lnTo>
                  <a:lnTo>
                    <a:pt x="1797355" y="864760"/>
                  </a:lnTo>
                  <a:lnTo>
                    <a:pt x="1800838" y="864919"/>
                  </a:lnTo>
                  <a:lnTo>
                    <a:pt x="1804321" y="865078"/>
                  </a:lnTo>
                  <a:lnTo>
                    <a:pt x="1807805" y="865236"/>
                  </a:lnTo>
                  <a:lnTo>
                    <a:pt x="1811288" y="865393"/>
                  </a:lnTo>
                  <a:lnTo>
                    <a:pt x="1814771" y="865550"/>
                  </a:lnTo>
                  <a:lnTo>
                    <a:pt x="1818254" y="865705"/>
                  </a:lnTo>
                  <a:lnTo>
                    <a:pt x="1821738" y="865827"/>
                  </a:lnTo>
                  <a:lnTo>
                    <a:pt x="1825221" y="865463"/>
                  </a:lnTo>
                  <a:lnTo>
                    <a:pt x="1828704" y="865101"/>
                  </a:lnTo>
                  <a:lnTo>
                    <a:pt x="1832187" y="864738"/>
                  </a:lnTo>
                  <a:lnTo>
                    <a:pt x="1835671" y="864376"/>
                  </a:lnTo>
                  <a:lnTo>
                    <a:pt x="1839154" y="864015"/>
                  </a:lnTo>
                  <a:lnTo>
                    <a:pt x="1842637" y="863654"/>
                  </a:lnTo>
                  <a:lnTo>
                    <a:pt x="1846120" y="863293"/>
                  </a:lnTo>
                  <a:lnTo>
                    <a:pt x="1849604" y="862933"/>
                  </a:lnTo>
                  <a:lnTo>
                    <a:pt x="1853087" y="862573"/>
                  </a:lnTo>
                  <a:lnTo>
                    <a:pt x="1856570" y="862214"/>
                  </a:lnTo>
                  <a:lnTo>
                    <a:pt x="1860053" y="861855"/>
                  </a:lnTo>
                  <a:lnTo>
                    <a:pt x="1863537" y="861496"/>
                  </a:lnTo>
                  <a:lnTo>
                    <a:pt x="1867020" y="861138"/>
                  </a:lnTo>
                  <a:lnTo>
                    <a:pt x="1870503" y="860781"/>
                  </a:lnTo>
                  <a:lnTo>
                    <a:pt x="1873986" y="860424"/>
                  </a:lnTo>
                  <a:lnTo>
                    <a:pt x="1877470" y="860067"/>
                  </a:lnTo>
                  <a:lnTo>
                    <a:pt x="1880953" y="859711"/>
                  </a:lnTo>
                  <a:lnTo>
                    <a:pt x="1884436" y="859355"/>
                  </a:lnTo>
                  <a:lnTo>
                    <a:pt x="1887919" y="868717"/>
                  </a:lnTo>
                  <a:lnTo>
                    <a:pt x="1891403" y="868409"/>
                  </a:lnTo>
                  <a:lnTo>
                    <a:pt x="1894886" y="868102"/>
                  </a:lnTo>
                  <a:lnTo>
                    <a:pt x="1898369" y="867795"/>
                  </a:lnTo>
                  <a:lnTo>
                    <a:pt x="1901852" y="867488"/>
                  </a:lnTo>
                  <a:lnTo>
                    <a:pt x="1905336" y="867182"/>
                  </a:lnTo>
                  <a:lnTo>
                    <a:pt x="1908819" y="866877"/>
                  </a:lnTo>
                  <a:lnTo>
                    <a:pt x="1912302" y="866571"/>
                  </a:lnTo>
                  <a:lnTo>
                    <a:pt x="1915785" y="866267"/>
                  </a:lnTo>
                  <a:lnTo>
                    <a:pt x="1919269" y="865962"/>
                  </a:lnTo>
                  <a:lnTo>
                    <a:pt x="1922752" y="865659"/>
                  </a:lnTo>
                  <a:lnTo>
                    <a:pt x="1926235" y="865355"/>
                  </a:lnTo>
                  <a:lnTo>
                    <a:pt x="1929718" y="865052"/>
                  </a:lnTo>
                  <a:lnTo>
                    <a:pt x="1933202" y="864750"/>
                  </a:lnTo>
                  <a:lnTo>
                    <a:pt x="1936685" y="864448"/>
                  </a:lnTo>
                  <a:lnTo>
                    <a:pt x="1940168" y="864146"/>
                  </a:lnTo>
                  <a:lnTo>
                    <a:pt x="1943651" y="863845"/>
                  </a:lnTo>
                  <a:lnTo>
                    <a:pt x="1947135" y="863544"/>
                  </a:lnTo>
                  <a:lnTo>
                    <a:pt x="1950618" y="867329"/>
                  </a:lnTo>
                  <a:lnTo>
                    <a:pt x="1954101" y="867030"/>
                  </a:lnTo>
                  <a:lnTo>
                    <a:pt x="1957584" y="866732"/>
                  </a:lnTo>
                  <a:lnTo>
                    <a:pt x="1961068" y="866435"/>
                  </a:lnTo>
                  <a:lnTo>
                    <a:pt x="1964551" y="866138"/>
                  </a:lnTo>
                  <a:lnTo>
                    <a:pt x="1968034" y="865841"/>
                  </a:lnTo>
                  <a:lnTo>
                    <a:pt x="1971517" y="865544"/>
                  </a:lnTo>
                  <a:lnTo>
                    <a:pt x="1975001" y="865249"/>
                  </a:lnTo>
                  <a:lnTo>
                    <a:pt x="1978484" y="864953"/>
                  </a:lnTo>
                  <a:lnTo>
                    <a:pt x="1981967" y="864658"/>
                  </a:lnTo>
                  <a:lnTo>
                    <a:pt x="1985450" y="864363"/>
                  </a:lnTo>
                  <a:lnTo>
                    <a:pt x="1988934" y="864069"/>
                  </a:lnTo>
                  <a:lnTo>
                    <a:pt x="1992417" y="863775"/>
                  </a:lnTo>
                  <a:lnTo>
                    <a:pt x="1995900" y="863482"/>
                  </a:lnTo>
                  <a:lnTo>
                    <a:pt x="1999383" y="863189"/>
                  </a:lnTo>
                  <a:lnTo>
                    <a:pt x="2002867" y="862896"/>
                  </a:lnTo>
                  <a:lnTo>
                    <a:pt x="2006350" y="862604"/>
                  </a:lnTo>
                  <a:lnTo>
                    <a:pt x="2009833" y="862312"/>
                  </a:lnTo>
                  <a:lnTo>
                    <a:pt x="2013316" y="862026"/>
                  </a:lnTo>
                  <a:lnTo>
                    <a:pt x="2016799" y="862016"/>
                  </a:lnTo>
                  <a:lnTo>
                    <a:pt x="2020283" y="862006"/>
                  </a:lnTo>
                  <a:lnTo>
                    <a:pt x="2023766" y="861996"/>
                  </a:lnTo>
                  <a:lnTo>
                    <a:pt x="2027249" y="861986"/>
                  </a:lnTo>
                  <a:lnTo>
                    <a:pt x="2030732" y="861976"/>
                  </a:lnTo>
                  <a:lnTo>
                    <a:pt x="2034216" y="861966"/>
                  </a:lnTo>
                  <a:lnTo>
                    <a:pt x="2037699" y="861956"/>
                  </a:lnTo>
                  <a:lnTo>
                    <a:pt x="2041182" y="861946"/>
                  </a:lnTo>
                  <a:lnTo>
                    <a:pt x="2044665" y="861936"/>
                  </a:lnTo>
                  <a:lnTo>
                    <a:pt x="2048149" y="873365"/>
                  </a:lnTo>
                  <a:lnTo>
                    <a:pt x="2051632" y="873301"/>
                  </a:lnTo>
                  <a:lnTo>
                    <a:pt x="2055115" y="873238"/>
                  </a:lnTo>
                  <a:lnTo>
                    <a:pt x="2058598" y="873174"/>
                  </a:lnTo>
                  <a:lnTo>
                    <a:pt x="2062082" y="873110"/>
                  </a:lnTo>
                  <a:lnTo>
                    <a:pt x="2065565" y="873047"/>
                  </a:lnTo>
                  <a:lnTo>
                    <a:pt x="2069048" y="872984"/>
                  </a:lnTo>
                  <a:lnTo>
                    <a:pt x="2072531" y="872921"/>
                  </a:lnTo>
                  <a:lnTo>
                    <a:pt x="2076015" y="872858"/>
                  </a:lnTo>
                  <a:lnTo>
                    <a:pt x="2079498" y="873406"/>
                  </a:lnTo>
                  <a:lnTo>
                    <a:pt x="2082981" y="873272"/>
                  </a:lnTo>
                  <a:lnTo>
                    <a:pt x="2086464" y="873137"/>
                  </a:lnTo>
                  <a:lnTo>
                    <a:pt x="2089948" y="873003"/>
                  </a:lnTo>
                  <a:lnTo>
                    <a:pt x="2093431" y="872870"/>
                  </a:lnTo>
                  <a:lnTo>
                    <a:pt x="2096914" y="872736"/>
                  </a:lnTo>
                  <a:lnTo>
                    <a:pt x="2100397" y="872603"/>
                  </a:lnTo>
                  <a:lnTo>
                    <a:pt x="2103881" y="872470"/>
                  </a:lnTo>
                  <a:lnTo>
                    <a:pt x="2107364" y="872338"/>
                  </a:lnTo>
                  <a:lnTo>
                    <a:pt x="2110847" y="874827"/>
                  </a:lnTo>
                  <a:lnTo>
                    <a:pt x="2114330" y="874764"/>
                  </a:lnTo>
                  <a:lnTo>
                    <a:pt x="2117814" y="874700"/>
                  </a:lnTo>
                  <a:lnTo>
                    <a:pt x="2121297" y="874636"/>
                  </a:lnTo>
                  <a:lnTo>
                    <a:pt x="2124780" y="874573"/>
                  </a:lnTo>
                  <a:lnTo>
                    <a:pt x="2128263" y="874510"/>
                  </a:lnTo>
                  <a:lnTo>
                    <a:pt x="2131747" y="874447"/>
                  </a:lnTo>
                  <a:lnTo>
                    <a:pt x="2135230" y="874384"/>
                  </a:lnTo>
                  <a:lnTo>
                    <a:pt x="2138713" y="874322"/>
                  </a:lnTo>
                  <a:lnTo>
                    <a:pt x="2142196" y="885750"/>
                  </a:lnTo>
                  <a:lnTo>
                    <a:pt x="2145680" y="885549"/>
                  </a:lnTo>
                  <a:lnTo>
                    <a:pt x="2149163" y="885347"/>
                  </a:lnTo>
                  <a:lnTo>
                    <a:pt x="2152646" y="885146"/>
                  </a:lnTo>
                  <a:lnTo>
                    <a:pt x="2156129" y="884946"/>
                  </a:lnTo>
                  <a:lnTo>
                    <a:pt x="2159613" y="884745"/>
                  </a:lnTo>
                  <a:lnTo>
                    <a:pt x="2163096" y="884545"/>
                  </a:lnTo>
                  <a:lnTo>
                    <a:pt x="2166579" y="884346"/>
                  </a:lnTo>
                  <a:lnTo>
                    <a:pt x="2170062" y="884146"/>
                  </a:lnTo>
                  <a:lnTo>
                    <a:pt x="2173546" y="883945"/>
                  </a:lnTo>
                  <a:lnTo>
                    <a:pt x="2177029" y="883731"/>
                  </a:lnTo>
                  <a:lnTo>
                    <a:pt x="2180512" y="883517"/>
                  </a:lnTo>
                  <a:lnTo>
                    <a:pt x="2183995" y="883303"/>
                  </a:lnTo>
                  <a:lnTo>
                    <a:pt x="2187479" y="883089"/>
                  </a:lnTo>
                  <a:lnTo>
                    <a:pt x="2190962" y="882876"/>
                  </a:lnTo>
                  <a:lnTo>
                    <a:pt x="2194445" y="882664"/>
                  </a:lnTo>
                  <a:lnTo>
                    <a:pt x="2197928" y="882451"/>
                  </a:lnTo>
                  <a:lnTo>
                    <a:pt x="2201412" y="882239"/>
                  </a:lnTo>
                  <a:lnTo>
                    <a:pt x="2204895" y="882027"/>
                  </a:lnTo>
                  <a:lnTo>
                    <a:pt x="2208378" y="881816"/>
                  </a:lnTo>
                  <a:lnTo>
                    <a:pt x="2211861" y="881605"/>
                  </a:lnTo>
                  <a:lnTo>
                    <a:pt x="2215345" y="881394"/>
                  </a:lnTo>
                  <a:lnTo>
                    <a:pt x="2218828" y="881184"/>
                  </a:lnTo>
                  <a:lnTo>
                    <a:pt x="2222311" y="880973"/>
                  </a:lnTo>
                  <a:lnTo>
                    <a:pt x="2225794" y="880764"/>
                  </a:lnTo>
                  <a:lnTo>
                    <a:pt x="2229278" y="880554"/>
                  </a:lnTo>
                  <a:lnTo>
                    <a:pt x="2232761" y="880345"/>
                  </a:lnTo>
                  <a:lnTo>
                    <a:pt x="2236244" y="880136"/>
                  </a:lnTo>
                  <a:lnTo>
                    <a:pt x="2239727" y="884839"/>
                  </a:lnTo>
                  <a:lnTo>
                    <a:pt x="2243211" y="884707"/>
                  </a:lnTo>
                  <a:lnTo>
                    <a:pt x="2246694" y="884575"/>
                  </a:lnTo>
                  <a:lnTo>
                    <a:pt x="2250177" y="884444"/>
                  </a:lnTo>
                  <a:lnTo>
                    <a:pt x="2253660" y="884313"/>
                  </a:lnTo>
                  <a:lnTo>
                    <a:pt x="2257144" y="884183"/>
                  </a:lnTo>
                  <a:lnTo>
                    <a:pt x="2260627" y="884052"/>
                  </a:lnTo>
                  <a:lnTo>
                    <a:pt x="2264110" y="883922"/>
                  </a:lnTo>
                  <a:lnTo>
                    <a:pt x="2267593" y="883792"/>
                  </a:lnTo>
                  <a:lnTo>
                    <a:pt x="2271077" y="888443"/>
                  </a:lnTo>
                  <a:lnTo>
                    <a:pt x="2274560" y="888516"/>
                  </a:lnTo>
                  <a:lnTo>
                    <a:pt x="2278043" y="888588"/>
                  </a:lnTo>
                  <a:lnTo>
                    <a:pt x="2281526" y="888660"/>
                  </a:lnTo>
                  <a:lnTo>
                    <a:pt x="2285010" y="888732"/>
                  </a:lnTo>
                  <a:lnTo>
                    <a:pt x="2288493" y="888804"/>
                  </a:lnTo>
                  <a:lnTo>
                    <a:pt x="2291976" y="888876"/>
                  </a:lnTo>
                  <a:lnTo>
                    <a:pt x="2295459" y="888947"/>
                  </a:lnTo>
                  <a:lnTo>
                    <a:pt x="2298942" y="889018"/>
                  </a:lnTo>
                  <a:lnTo>
                    <a:pt x="2302426" y="888972"/>
                  </a:lnTo>
                  <a:lnTo>
                    <a:pt x="2305909" y="888784"/>
                  </a:lnTo>
                  <a:lnTo>
                    <a:pt x="2309392" y="888597"/>
                  </a:lnTo>
                  <a:lnTo>
                    <a:pt x="2312875" y="888409"/>
                  </a:lnTo>
                  <a:lnTo>
                    <a:pt x="2316359" y="888223"/>
                  </a:lnTo>
                  <a:lnTo>
                    <a:pt x="2319842" y="888036"/>
                  </a:lnTo>
                  <a:lnTo>
                    <a:pt x="2323325" y="887849"/>
                  </a:lnTo>
                  <a:lnTo>
                    <a:pt x="2326808" y="887663"/>
                  </a:lnTo>
                  <a:lnTo>
                    <a:pt x="2330292" y="887478"/>
                  </a:lnTo>
                  <a:lnTo>
                    <a:pt x="2333775" y="887300"/>
                  </a:lnTo>
                  <a:lnTo>
                    <a:pt x="2337258" y="887144"/>
                  </a:lnTo>
                  <a:lnTo>
                    <a:pt x="2340741" y="886987"/>
                  </a:lnTo>
                  <a:lnTo>
                    <a:pt x="2344225" y="886831"/>
                  </a:lnTo>
                  <a:lnTo>
                    <a:pt x="2347708" y="886676"/>
                  </a:lnTo>
                  <a:lnTo>
                    <a:pt x="2351191" y="886520"/>
                  </a:lnTo>
                  <a:lnTo>
                    <a:pt x="2354674" y="886365"/>
                  </a:lnTo>
                  <a:lnTo>
                    <a:pt x="2358158" y="886210"/>
                  </a:lnTo>
                  <a:lnTo>
                    <a:pt x="2361641" y="886056"/>
                  </a:lnTo>
                  <a:lnTo>
                    <a:pt x="2365124" y="898167"/>
                  </a:lnTo>
                  <a:lnTo>
                    <a:pt x="2368607" y="897880"/>
                  </a:lnTo>
                  <a:lnTo>
                    <a:pt x="2372091" y="897593"/>
                  </a:lnTo>
                  <a:lnTo>
                    <a:pt x="2375574" y="897306"/>
                  </a:lnTo>
                  <a:lnTo>
                    <a:pt x="2379057" y="897019"/>
                  </a:lnTo>
                  <a:lnTo>
                    <a:pt x="2382540" y="896733"/>
                  </a:lnTo>
                  <a:lnTo>
                    <a:pt x="2386024" y="896446"/>
                  </a:lnTo>
                  <a:lnTo>
                    <a:pt x="2389507" y="896160"/>
                  </a:lnTo>
                  <a:lnTo>
                    <a:pt x="2392990" y="895874"/>
                  </a:lnTo>
                  <a:lnTo>
                    <a:pt x="2396473" y="895588"/>
                  </a:lnTo>
                  <a:lnTo>
                    <a:pt x="2399957" y="895303"/>
                  </a:lnTo>
                  <a:lnTo>
                    <a:pt x="2403440" y="895017"/>
                  </a:lnTo>
                  <a:lnTo>
                    <a:pt x="2406923" y="894732"/>
                  </a:lnTo>
                  <a:lnTo>
                    <a:pt x="2410406" y="894447"/>
                  </a:lnTo>
                  <a:lnTo>
                    <a:pt x="2413890" y="894162"/>
                  </a:lnTo>
                  <a:lnTo>
                    <a:pt x="2417373" y="893877"/>
                  </a:lnTo>
                  <a:lnTo>
                    <a:pt x="2420856" y="893593"/>
                  </a:lnTo>
                  <a:lnTo>
                    <a:pt x="2424339" y="893309"/>
                  </a:lnTo>
                  <a:lnTo>
                    <a:pt x="2427823" y="893024"/>
                  </a:lnTo>
                  <a:lnTo>
                    <a:pt x="2431306" y="892740"/>
                  </a:lnTo>
                  <a:lnTo>
                    <a:pt x="2434789" y="892457"/>
                  </a:lnTo>
                  <a:lnTo>
                    <a:pt x="2438272" y="892173"/>
                  </a:lnTo>
                  <a:lnTo>
                    <a:pt x="2441756" y="891889"/>
                  </a:lnTo>
                  <a:lnTo>
                    <a:pt x="2445239" y="891606"/>
                  </a:lnTo>
                  <a:lnTo>
                    <a:pt x="2448722" y="891323"/>
                  </a:lnTo>
                  <a:lnTo>
                    <a:pt x="2452205" y="891040"/>
                  </a:lnTo>
                  <a:lnTo>
                    <a:pt x="2455689" y="890757"/>
                  </a:lnTo>
                  <a:lnTo>
                    <a:pt x="2459172" y="890475"/>
                  </a:lnTo>
                  <a:lnTo>
                    <a:pt x="2462655" y="897786"/>
                  </a:lnTo>
                  <a:lnTo>
                    <a:pt x="2466138" y="897522"/>
                  </a:lnTo>
                  <a:lnTo>
                    <a:pt x="2469622" y="897259"/>
                  </a:lnTo>
                  <a:lnTo>
                    <a:pt x="2473105" y="896996"/>
                  </a:lnTo>
                  <a:lnTo>
                    <a:pt x="2476588" y="896733"/>
                  </a:lnTo>
                  <a:lnTo>
                    <a:pt x="2480071" y="896470"/>
                  </a:lnTo>
                  <a:lnTo>
                    <a:pt x="2483555" y="896207"/>
                  </a:lnTo>
                  <a:lnTo>
                    <a:pt x="2487038" y="895945"/>
                  </a:lnTo>
                  <a:lnTo>
                    <a:pt x="2490521" y="895682"/>
                  </a:lnTo>
                  <a:lnTo>
                    <a:pt x="2494004" y="895420"/>
                  </a:lnTo>
                  <a:lnTo>
                    <a:pt x="2497488" y="895158"/>
                  </a:lnTo>
                  <a:lnTo>
                    <a:pt x="2500971" y="894896"/>
                  </a:lnTo>
                  <a:lnTo>
                    <a:pt x="2504454" y="894635"/>
                  </a:lnTo>
                  <a:lnTo>
                    <a:pt x="2507937" y="894373"/>
                  </a:lnTo>
                  <a:lnTo>
                    <a:pt x="2511421" y="894112"/>
                  </a:lnTo>
                  <a:lnTo>
                    <a:pt x="2514904" y="893851"/>
                  </a:lnTo>
                  <a:lnTo>
                    <a:pt x="2518387" y="893590"/>
                  </a:lnTo>
                  <a:lnTo>
                    <a:pt x="2521870" y="893330"/>
                  </a:lnTo>
                  <a:lnTo>
                    <a:pt x="2525354" y="895374"/>
                  </a:lnTo>
                  <a:lnTo>
                    <a:pt x="2528837" y="895103"/>
                  </a:lnTo>
                  <a:lnTo>
                    <a:pt x="2532320" y="894832"/>
                  </a:lnTo>
                  <a:lnTo>
                    <a:pt x="2535803" y="894561"/>
                  </a:lnTo>
                  <a:lnTo>
                    <a:pt x="2539287" y="894290"/>
                  </a:lnTo>
                  <a:lnTo>
                    <a:pt x="2542770" y="894020"/>
                  </a:lnTo>
                  <a:lnTo>
                    <a:pt x="2546253" y="893749"/>
                  </a:lnTo>
                  <a:lnTo>
                    <a:pt x="2549736" y="893479"/>
                  </a:lnTo>
                  <a:lnTo>
                    <a:pt x="2553220" y="893209"/>
                  </a:lnTo>
                  <a:lnTo>
                    <a:pt x="2556703" y="892947"/>
                  </a:lnTo>
                  <a:lnTo>
                    <a:pt x="2560186" y="892828"/>
                  </a:lnTo>
                  <a:lnTo>
                    <a:pt x="2563669" y="892709"/>
                  </a:lnTo>
                  <a:lnTo>
                    <a:pt x="2567153" y="892591"/>
                  </a:lnTo>
                  <a:lnTo>
                    <a:pt x="2570636" y="892472"/>
                  </a:lnTo>
                  <a:lnTo>
                    <a:pt x="2574119" y="892354"/>
                  </a:lnTo>
                  <a:lnTo>
                    <a:pt x="2577602" y="892236"/>
                  </a:lnTo>
                  <a:lnTo>
                    <a:pt x="2581085" y="892118"/>
                  </a:lnTo>
                  <a:lnTo>
                    <a:pt x="2584569" y="892000"/>
                  </a:lnTo>
                  <a:lnTo>
                    <a:pt x="2588052" y="891883"/>
                  </a:lnTo>
                  <a:lnTo>
                    <a:pt x="2591535" y="901964"/>
                  </a:lnTo>
                  <a:lnTo>
                    <a:pt x="2595018" y="901682"/>
                  </a:lnTo>
                  <a:lnTo>
                    <a:pt x="2598502" y="901400"/>
                  </a:lnTo>
                  <a:lnTo>
                    <a:pt x="2601985" y="901118"/>
                  </a:lnTo>
                  <a:lnTo>
                    <a:pt x="2605468" y="900836"/>
                  </a:lnTo>
                  <a:lnTo>
                    <a:pt x="2608951" y="900554"/>
                  </a:lnTo>
                  <a:lnTo>
                    <a:pt x="2612435" y="900272"/>
                  </a:lnTo>
                  <a:lnTo>
                    <a:pt x="2615918" y="899990"/>
                  </a:lnTo>
                  <a:lnTo>
                    <a:pt x="2619401" y="899709"/>
                  </a:lnTo>
                  <a:lnTo>
                    <a:pt x="2622884" y="902887"/>
                  </a:lnTo>
                  <a:lnTo>
                    <a:pt x="2626368" y="902745"/>
                  </a:lnTo>
                  <a:lnTo>
                    <a:pt x="2629851" y="902602"/>
                  </a:lnTo>
                  <a:lnTo>
                    <a:pt x="2633334" y="902460"/>
                  </a:lnTo>
                  <a:lnTo>
                    <a:pt x="2636817" y="902319"/>
                  </a:lnTo>
                  <a:lnTo>
                    <a:pt x="2640301" y="902177"/>
                  </a:lnTo>
                  <a:lnTo>
                    <a:pt x="2643784" y="902036"/>
                  </a:lnTo>
                  <a:lnTo>
                    <a:pt x="2647267" y="901894"/>
                  </a:lnTo>
                  <a:lnTo>
                    <a:pt x="2650750" y="901753"/>
                  </a:lnTo>
                  <a:lnTo>
                    <a:pt x="2654234" y="903408"/>
                  </a:lnTo>
                  <a:lnTo>
                    <a:pt x="2657717" y="903167"/>
                  </a:lnTo>
                  <a:lnTo>
                    <a:pt x="2661200" y="902926"/>
                  </a:lnTo>
                  <a:lnTo>
                    <a:pt x="2664683" y="902685"/>
                  </a:lnTo>
                  <a:lnTo>
                    <a:pt x="2668167" y="902445"/>
                  </a:lnTo>
                  <a:lnTo>
                    <a:pt x="2671650" y="902205"/>
                  </a:lnTo>
                  <a:lnTo>
                    <a:pt x="2675133" y="901965"/>
                  </a:lnTo>
                  <a:lnTo>
                    <a:pt x="2678616" y="901725"/>
                  </a:lnTo>
                  <a:lnTo>
                    <a:pt x="2682100" y="901485"/>
                  </a:lnTo>
                  <a:lnTo>
                    <a:pt x="2685583" y="901245"/>
                  </a:lnTo>
                  <a:lnTo>
                    <a:pt x="2689066" y="901006"/>
                  </a:lnTo>
                  <a:lnTo>
                    <a:pt x="2692549" y="900767"/>
                  </a:lnTo>
                  <a:lnTo>
                    <a:pt x="2696033" y="900527"/>
                  </a:lnTo>
                  <a:lnTo>
                    <a:pt x="2699516" y="900288"/>
                  </a:lnTo>
                  <a:lnTo>
                    <a:pt x="2702999" y="900049"/>
                  </a:lnTo>
                  <a:lnTo>
                    <a:pt x="2706482" y="899811"/>
                  </a:lnTo>
                  <a:lnTo>
                    <a:pt x="2709966" y="899572"/>
                  </a:lnTo>
                  <a:lnTo>
                    <a:pt x="2713449" y="899334"/>
                  </a:lnTo>
                  <a:lnTo>
                    <a:pt x="2716932" y="901363"/>
                  </a:lnTo>
                  <a:lnTo>
                    <a:pt x="2720415" y="901225"/>
                  </a:lnTo>
                  <a:lnTo>
                    <a:pt x="2723899" y="901088"/>
                  </a:lnTo>
                  <a:lnTo>
                    <a:pt x="2727382" y="900951"/>
                  </a:lnTo>
                  <a:lnTo>
                    <a:pt x="2730865" y="900815"/>
                  </a:lnTo>
                  <a:lnTo>
                    <a:pt x="2734348" y="900678"/>
                  </a:lnTo>
                  <a:lnTo>
                    <a:pt x="2737832" y="900542"/>
                  </a:lnTo>
                  <a:lnTo>
                    <a:pt x="2741315" y="900406"/>
                  </a:lnTo>
                  <a:lnTo>
                    <a:pt x="2744798" y="900270"/>
                  </a:lnTo>
                  <a:lnTo>
                    <a:pt x="2748281" y="901741"/>
                  </a:lnTo>
                  <a:lnTo>
                    <a:pt x="2751765" y="901573"/>
                  </a:lnTo>
                  <a:lnTo>
                    <a:pt x="2755248" y="901405"/>
                  </a:lnTo>
                  <a:lnTo>
                    <a:pt x="2758731" y="901237"/>
                  </a:lnTo>
                  <a:lnTo>
                    <a:pt x="2762214" y="901069"/>
                  </a:lnTo>
                  <a:lnTo>
                    <a:pt x="2765698" y="900901"/>
                  </a:lnTo>
                  <a:lnTo>
                    <a:pt x="2769181" y="900734"/>
                  </a:lnTo>
                  <a:lnTo>
                    <a:pt x="2772664" y="900567"/>
                  </a:lnTo>
                  <a:lnTo>
                    <a:pt x="2776147" y="900400"/>
                  </a:lnTo>
                  <a:lnTo>
                    <a:pt x="2779631" y="900233"/>
                  </a:lnTo>
                  <a:lnTo>
                    <a:pt x="2783114" y="900066"/>
                  </a:lnTo>
                  <a:lnTo>
                    <a:pt x="2786597" y="899900"/>
                  </a:lnTo>
                  <a:lnTo>
                    <a:pt x="2790080" y="899733"/>
                  </a:lnTo>
                  <a:lnTo>
                    <a:pt x="2793564" y="899567"/>
                  </a:lnTo>
                  <a:lnTo>
                    <a:pt x="2797047" y="899401"/>
                  </a:lnTo>
                  <a:lnTo>
                    <a:pt x="2800530" y="899236"/>
                  </a:lnTo>
                  <a:lnTo>
                    <a:pt x="2804013" y="899070"/>
                  </a:lnTo>
                  <a:lnTo>
                    <a:pt x="2807497" y="898905"/>
                  </a:lnTo>
                  <a:lnTo>
                    <a:pt x="2810980" y="898740"/>
                  </a:lnTo>
                  <a:lnTo>
                    <a:pt x="2814463" y="899833"/>
                  </a:lnTo>
                  <a:lnTo>
                    <a:pt x="2817946" y="899765"/>
                  </a:lnTo>
                  <a:lnTo>
                    <a:pt x="2821430" y="899698"/>
                  </a:lnTo>
                  <a:lnTo>
                    <a:pt x="2824913" y="899631"/>
                  </a:lnTo>
                  <a:lnTo>
                    <a:pt x="2828396" y="899564"/>
                  </a:lnTo>
                  <a:lnTo>
                    <a:pt x="2831879" y="899496"/>
                  </a:lnTo>
                  <a:lnTo>
                    <a:pt x="2835363" y="899430"/>
                  </a:lnTo>
                  <a:lnTo>
                    <a:pt x="2838846" y="899363"/>
                  </a:lnTo>
                  <a:lnTo>
                    <a:pt x="2842329" y="899296"/>
                  </a:lnTo>
                  <a:lnTo>
                    <a:pt x="2845812" y="904995"/>
                  </a:lnTo>
                  <a:lnTo>
                    <a:pt x="2849296" y="904924"/>
                  </a:lnTo>
                  <a:lnTo>
                    <a:pt x="2852779" y="904854"/>
                  </a:lnTo>
                  <a:lnTo>
                    <a:pt x="2856262" y="904784"/>
                  </a:lnTo>
                  <a:lnTo>
                    <a:pt x="2859745" y="904715"/>
                  </a:lnTo>
                  <a:lnTo>
                    <a:pt x="2863229" y="904645"/>
                  </a:lnTo>
                  <a:lnTo>
                    <a:pt x="2866712" y="904575"/>
                  </a:lnTo>
                  <a:lnTo>
                    <a:pt x="2870195" y="904506"/>
                  </a:lnTo>
                  <a:lnTo>
                    <a:pt x="2873678" y="904437"/>
                  </a:lnTo>
                  <a:lnTo>
                    <a:pt x="2877161" y="904367"/>
                  </a:lnTo>
                  <a:lnTo>
                    <a:pt x="2880645" y="904298"/>
                  </a:lnTo>
                  <a:lnTo>
                    <a:pt x="2884128" y="904229"/>
                  </a:lnTo>
                  <a:lnTo>
                    <a:pt x="2887611" y="904161"/>
                  </a:lnTo>
                  <a:lnTo>
                    <a:pt x="2891094" y="904092"/>
                  </a:lnTo>
                  <a:lnTo>
                    <a:pt x="2894578" y="904023"/>
                  </a:lnTo>
                  <a:lnTo>
                    <a:pt x="2898061" y="903955"/>
                  </a:lnTo>
                  <a:lnTo>
                    <a:pt x="2901544" y="903887"/>
                  </a:lnTo>
                  <a:lnTo>
                    <a:pt x="2905027" y="903818"/>
                  </a:lnTo>
                  <a:lnTo>
                    <a:pt x="2908511" y="903745"/>
                  </a:lnTo>
                  <a:lnTo>
                    <a:pt x="2911994" y="903636"/>
                  </a:lnTo>
                  <a:lnTo>
                    <a:pt x="2915477" y="903528"/>
                  </a:lnTo>
                  <a:lnTo>
                    <a:pt x="2918960" y="903420"/>
                  </a:lnTo>
                  <a:lnTo>
                    <a:pt x="2922444" y="903312"/>
                  </a:lnTo>
                  <a:lnTo>
                    <a:pt x="2925927" y="903205"/>
                  </a:lnTo>
                  <a:lnTo>
                    <a:pt x="2929410" y="903097"/>
                  </a:lnTo>
                  <a:lnTo>
                    <a:pt x="2932893" y="902990"/>
                  </a:lnTo>
                  <a:lnTo>
                    <a:pt x="2936377" y="902882"/>
                  </a:lnTo>
                  <a:lnTo>
                    <a:pt x="2939860" y="902775"/>
                  </a:lnTo>
                  <a:lnTo>
                    <a:pt x="2943343" y="908642"/>
                  </a:lnTo>
                  <a:lnTo>
                    <a:pt x="2946826" y="908553"/>
                  </a:lnTo>
                  <a:lnTo>
                    <a:pt x="2950310" y="908464"/>
                  </a:lnTo>
                  <a:lnTo>
                    <a:pt x="2953793" y="908375"/>
                  </a:lnTo>
                  <a:lnTo>
                    <a:pt x="2957276" y="908286"/>
                  </a:lnTo>
                  <a:lnTo>
                    <a:pt x="2960759" y="908197"/>
                  </a:lnTo>
                  <a:lnTo>
                    <a:pt x="2964243" y="908108"/>
                  </a:lnTo>
                  <a:lnTo>
                    <a:pt x="2967726" y="908020"/>
                  </a:lnTo>
                  <a:lnTo>
                    <a:pt x="2971209" y="907932"/>
                  </a:lnTo>
                  <a:lnTo>
                    <a:pt x="2974692" y="907874"/>
                  </a:lnTo>
                  <a:lnTo>
                    <a:pt x="2978176" y="907824"/>
                  </a:lnTo>
                  <a:lnTo>
                    <a:pt x="2981659" y="907774"/>
                  </a:lnTo>
                  <a:lnTo>
                    <a:pt x="2985142" y="907725"/>
                  </a:lnTo>
                  <a:lnTo>
                    <a:pt x="2988625" y="907675"/>
                  </a:lnTo>
                  <a:lnTo>
                    <a:pt x="2992109" y="907626"/>
                  </a:lnTo>
                  <a:lnTo>
                    <a:pt x="2995592" y="907576"/>
                  </a:lnTo>
                  <a:lnTo>
                    <a:pt x="2999075" y="907527"/>
                  </a:lnTo>
                  <a:lnTo>
                    <a:pt x="3002558" y="907478"/>
                  </a:lnTo>
                  <a:lnTo>
                    <a:pt x="3006042" y="907429"/>
                  </a:lnTo>
                  <a:lnTo>
                    <a:pt x="3009525" y="907380"/>
                  </a:lnTo>
                  <a:lnTo>
                    <a:pt x="3013008" y="907331"/>
                  </a:lnTo>
                  <a:lnTo>
                    <a:pt x="3016491" y="907282"/>
                  </a:lnTo>
                  <a:lnTo>
                    <a:pt x="3019975" y="907233"/>
                  </a:lnTo>
                  <a:lnTo>
                    <a:pt x="3023458" y="907185"/>
                  </a:lnTo>
                  <a:lnTo>
                    <a:pt x="3026941" y="907136"/>
                  </a:lnTo>
                  <a:lnTo>
                    <a:pt x="3030424" y="907088"/>
                  </a:lnTo>
                  <a:lnTo>
                    <a:pt x="3033908" y="907039"/>
                  </a:lnTo>
                  <a:lnTo>
                    <a:pt x="3037391" y="915781"/>
                  </a:lnTo>
                  <a:lnTo>
                    <a:pt x="3040874" y="915639"/>
                  </a:lnTo>
                  <a:lnTo>
                    <a:pt x="3044357" y="915497"/>
                  </a:lnTo>
                  <a:lnTo>
                    <a:pt x="3047841" y="915356"/>
                  </a:lnTo>
                  <a:lnTo>
                    <a:pt x="3051324" y="915215"/>
                  </a:lnTo>
                  <a:lnTo>
                    <a:pt x="3054807" y="915073"/>
                  </a:lnTo>
                  <a:lnTo>
                    <a:pt x="3058290" y="914932"/>
                  </a:lnTo>
                  <a:lnTo>
                    <a:pt x="3061774" y="914791"/>
                  </a:lnTo>
                  <a:lnTo>
                    <a:pt x="3065257" y="914651"/>
                  </a:lnTo>
                  <a:lnTo>
                    <a:pt x="3068740" y="914496"/>
                  </a:lnTo>
                  <a:lnTo>
                    <a:pt x="3072223" y="914303"/>
                  </a:lnTo>
                  <a:lnTo>
                    <a:pt x="3075707" y="914110"/>
                  </a:lnTo>
                  <a:lnTo>
                    <a:pt x="3079190" y="913917"/>
                  </a:lnTo>
                  <a:lnTo>
                    <a:pt x="3082673" y="913725"/>
                  </a:lnTo>
                  <a:lnTo>
                    <a:pt x="3086156" y="913532"/>
                  </a:lnTo>
                  <a:lnTo>
                    <a:pt x="3089640" y="913340"/>
                  </a:lnTo>
                  <a:lnTo>
                    <a:pt x="3093123" y="913147"/>
                  </a:lnTo>
                  <a:lnTo>
                    <a:pt x="3096606" y="912955"/>
                  </a:lnTo>
                  <a:lnTo>
                    <a:pt x="3100089" y="912763"/>
                  </a:lnTo>
                  <a:lnTo>
                    <a:pt x="3103573" y="912571"/>
                  </a:lnTo>
                  <a:lnTo>
                    <a:pt x="3107056" y="912379"/>
                  </a:lnTo>
                  <a:lnTo>
                    <a:pt x="3110539" y="912188"/>
                  </a:lnTo>
                  <a:lnTo>
                    <a:pt x="3114022" y="911996"/>
                  </a:lnTo>
                  <a:lnTo>
                    <a:pt x="3117506" y="911804"/>
                  </a:lnTo>
                  <a:lnTo>
                    <a:pt x="3120989" y="911613"/>
                  </a:lnTo>
                  <a:lnTo>
                    <a:pt x="3124472" y="911422"/>
                  </a:lnTo>
                  <a:lnTo>
                    <a:pt x="3127955" y="911231"/>
                  </a:lnTo>
                  <a:lnTo>
                    <a:pt x="3131439" y="911040"/>
                  </a:lnTo>
                  <a:lnTo>
                    <a:pt x="3134922" y="910914"/>
                  </a:lnTo>
                  <a:lnTo>
                    <a:pt x="3138405" y="910793"/>
                  </a:lnTo>
                  <a:lnTo>
                    <a:pt x="3141888" y="910674"/>
                  </a:lnTo>
                  <a:lnTo>
                    <a:pt x="3145372" y="910554"/>
                  </a:lnTo>
                  <a:lnTo>
                    <a:pt x="3148855" y="910434"/>
                  </a:lnTo>
                  <a:lnTo>
                    <a:pt x="3152338" y="910315"/>
                  </a:lnTo>
                  <a:lnTo>
                    <a:pt x="3155821" y="910195"/>
                  </a:lnTo>
                  <a:lnTo>
                    <a:pt x="3159304" y="910076"/>
                  </a:lnTo>
                  <a:lnTo>
                    <a:pt x="3162788" y="909957"/>
                  </a:lnTo>
                  <a:lnTo>
                    <a:pt x="3166271" y="913179"/>
                  </a:lnTo>
                  <a:lnTo>
                    <a:pt x="3169754" y="913042"/>
                  </a:lnTo>
                  <a:lnTo>
                    <a:pt x="3173237" y="912906"/>
                  </a:lnTo>
                  <a:lnTo>
                    <a:pt x="3176721" y="912770"/>
                  </a:lnTo>
                  <a:lnTo>
                    <a:pt x="3180204" y="912635"/>
                  </a:lnTo>
                  <a:lnTo>
                    <a:pt x="3183687" y="912499"/>
                  </a:lnTo>
                  <a:lnTo>
                    <a:pt x="3187170" y="912363"/>
                  </a:lnTo>
                  <a:lnTo>
                    <a:pt x="3190654" y="912228"/>
                  </a:lnTo>
                  <a:lnTo>
                    <a:pt x="3194137" y="912093"/>
                  </a:lnTo>
                  <a:lnTo>
                    <a:pt x="3197620" y="916098"/>
                  </a:lnTo>
                  <a:lnTo>
                    <a:pt x="3201103" y="915897"/>
                  </a:lnTo>
                  <a:lnTo>
                    <a:pt x="3204587" y="915696"/>
                  </a:lnTo>
                  <a:lnTo>
                    <a:pt x="3208070" y="915495"/>
                  </a:lnTo>
                  <a:lnTo>
                    <a:pt x="3211553" y="915294"/>
                  </a:lnTo>
                  <a:lnTo>
                    <a:pt x="3215036" y="915093"/>
                  </a:lnTo>
                  <a:lnTo>
                    <a:pt x="3218520" y="914893"/>
                  </a:lnTo>
                  <a:lnTo>
                    <a:pt x="3222003" y="914692"/>
                  </a:lnTo>
                  <a:lnTo>
                    <a:pt x="3225486" y="914492"/>
                  </a:lnTo>
                  <a:lnTo>
                    <a:pt x="3228969" y="914334"/>
                  </a:lnTo>
                  <a:lnTo>
                    <a:pt x="3232453" y="914243"/>
                  </a:lnTo>
                  <a:lnTo>
                    <a:pt x="3235936" y="914151"/>
                  </a:lnTo>
                  <a:lnTo>
                    <a:pt x="3239419" y="914059"/>
                  </a:lnTo>
                  <a:lnTo>
                    <a:pt x="3242902" y="913968"/>
                  </a:lnTo>
                  <a:lnTo>
                    <a:pt x="3246386" y="913876"/>
                  </a:lnTo>
                  <a:lnTo>
                    <a:pt x="3249869" y="913785"/>
                  </a:lnTo>
                  <a:lnTo>
                    <a:pt x="3253352" y="913694"/>
                  </a:lnTo>
                  <a:lnTo>
                    <a:pt x="3256835" y="913603"/>
                  </a:lnTo>
                  <a:lnTo>
                    <a:pt x="3260319" y="913512"/>
                  </a:lnTo>
                  <a:lnTo>
                    <a:pt x="3263802" y="913421"/>
                  </a:lnTo>
                  <a:lnTo>
                    <a:pt x="3267285" y="913331"/>
                  </a:lnTo>
                  <a:lnTo>
                    <a:pt x="3270768" y="913240"/>
                  </a:lnTo>
                  <a:lnTo>
                    <a:pt x="3274252" y="913150"/>
                  </a:lnTo>
                  <a:lnTo>
                    <a:pt x="3277735" y="913060"/>
                  </a:lnTo>
                  <a:lnTo>
                    <a:pt x="3281218" y="912969"/>
                  </a:lnTo>
                  <a:lnTo>
                    <a:pt x="3284701" y="912879"/>
                  </a:lnTo>
                  <a:lnTo>
                    <a:pt x="3288185" y="912790"/>
                  </a:lnTo>
                  <a:lnTo>
                    <a:pt x="3291668" y="912701"/>
                  </a:lnTo>
                  <a:lnTo>
                    <a:pt x="3295151" y="912636"/>
                  </a:lnTo>
                  <a:lnTo>
                    <a:pt x="3298634" y="912571"/>
                  </a:lnTo>
                  <a:lnTo>
                    <a:pt x="3302118" y="912507"/>
                  </a:lnTo>
                  <a:lnTo>
                    <a:pt x="3305601" y="912442"/>
                  </a:lnTo>
                  <a:lnTo>
                    <a:pt x="3309084" y="912378"/>
                  </a:lnTo>
                  <a:lnTo>
                    <a:pt x="3312567" y="912314"/>
                  </a:lnTo>
                  <a:lnTo>
                    <a:pt x="3316051" y="912249"/>
                  </a:lnTo>
                  <a:lnTo>
                    <a:pt x="3319534" y="912185"/>
                  </a:lnTo>
                  <a:lnTo>
                    <a:pt x="3323017" y="912121"/>
                  </a:lnTo>
                  <a:lnTo>
                    <a:pt x="3326500" y="915550"/>
                  </a:lnTo>
                  <a:lnTo>
                    <a:pt x="3329984" y="915388"/>
                  </a:lnTo>
                  <a:lnTo>
                    <a:pt x="3333467" y="915227"/>
                  </a:lnTo>
                  <a:lnTo>
                    <a:pt x="3336950" y="915065"/>
                  </a:lnTo>
                  <a:lnTo>
                    <a:pt x="3340433" y="914904"/>
                  </a:lnTo>
                  <a:lnTo>
                    <a:pt x="3343917" y="914743"/>
                  </a:lnTo>
                  <a:lnTo>
                    <a:pt x="3347400" y="914582"/>
                  </a:lnTo>
                  <a:lnTo>
                    <a:pt x="3350883" y="914421"/>
                  </a:lnTo>
                  <a:lnTo>
                    <a:pt x="3354366" y="914261"/>
                  </a:lnTo>
                  <a:lnTo>
                    <a:pt x="3357850" y="918337"/>
                  </a:lnTo>
                  <a:lnTo>
                    <a:pt x="3361333" y="918240"/>
                  </a:lnTo>
                  <a:lnTo>
                    <a:pt x="3364816" y="918143"/>
                  </a:lnTo>
                  <a:lnTo>
                    <a:pt x="3368299" y="918046"/>
                  </a:lnTo>
                  <a:lnTo>
                    <a:pt x="3371783" y="917949"/>
                  </a:lnTo>
                  <a:lnTo>
                    <a:pt x="3375266" y="917853"/>
                  </a:lnTo>
                  <a:lnTo>
                    <a:pt x="3378749" y="917756"/>
                  </a:lnTo>
                  <a:lnTo>
                    <a:pt x="3382232" y="917660"/>
                  </a:lnTo>
                  <a:lnTo>
                    <a:pt x="3385716" y="917564"/>
                  </a:lnTo>
                  <a:lnTo>
                    <a:pt x="3389199" y="932928"/>
                  </a:lnTo>
                  <a:lnTo>
                    <a:pt x="3392682" y="932830"/>
                  </a:lnTo>
                  <a:lnTo>
                    <a:pt x="3396165" y="932732"/>
                  </a:lnTo>
                  <a:lnTo>
                    <a:pt x="3399649" y="932634"/>
                  </a:lnTo>
                  <a:lnTo>
                    <a:pt x="3403132" y="932536"/>
                  </a:lnTo>
                  <a:lnTo>
                    <a:pt x="3406615" y="932438"/>
                  </a:lnTo>
                  <a:lnTo>
                    <a:pt x="3410098" y="932340"/>
                  </a:lnTo>
                  <a:lnTo>
                    <a:pt x="3413582" y="932242"/>
                  </a:lnTo>
                  <a:lnTo>
                    <a:pt x="3417065" y="932145"/>
                  </a:lnTo>
                  <a:lnTo>
                    <a:pt x="3420548" y="937193"/>
                  </a:lnTo>
                  <a:lnTo>
                    <a:pt x="3424031" y="937038"/>
                  </a:lnTo>
                  <a:lnTo>
                    <a:pt x="3427515" y="936882"/>
                  </a:lnTo>
                  <a:lnTo>
                    <a:pt x="3430998" y="936727"/>
                  </a:lnTo>
                  <a:lnTo>
                    <a:pt x="3434481" y="936572"/>
                  </a:lnTo>
                  <a:lnTo>
                    <a:pt x="3437964" y="936417"/>
                  </a:lnTo>
                  <a:lnTo>
                    <a:pt x="3441447" y="936262"/>
                  </a:lnTo>
                  <a:lnTo>
                    <a:pt x="3444931" y="936107"/>
                  </a:lnTo>
                  <a:lnTo>
                    <a:pt x="3448414" y="935952"/>
                  </a:lnTo>
                  <a:lnTo>
                    <a:pt x="3451897" y="935798"/>
                  </a:lnTo>
                  <a:lnTo>
                    <a:pt x="3455380" y="935643"/>
                  </a:lnTo>
                  <a:lnTo>
                    <a:pt x="3458864" y="935489"/>
                  </a:lnTo>
                  <a:lnTo>
                    <a:pt x="3462347" y="935334"/>
                  </a:lnTo>
                  <a:lnTo>
                    <a:pt x="3465830" y="935180"/>
                  </a:lnTo>
                  <a:lnTo>
                    <a:pt x="3469313" y="935026"/>
                  </a:lnTo>
                  <a:lnTo>
                    <a:pt x="3472797" y="934871"/>
                  </a:lnTo>
                  <a:lnTo>
                    <a:pt x="3476280" y="934717"/>
                  </a:lnTo>
                  <a:lnTo>
                    <a:pt x="3479763" y="934563"/>
                  </a:lnTo>
                  <a:lnTo>
                    <a:pt x="3483246" y="934409"/>
                  </a:lnTo>
                  <a:lnTo>
                    <a:pt x="3483246" y="934528"/>
                  </a:lnTo>
                  <a:lnTo>
                    <a:pt x="3483246" y="934646"/>
                  </a:lnTo>
                  <a:lnTo>
                    <a:pt x="3483246" y="934764"/>
                  </a:lnTo>
                  <a:lnTo>
                    <a:pt x="3483246" y="934881"/>
                  </a:lnTo>
                  <a:lnTo>
                    <a:pt x="3483246" y="934999"/>
                  </a:lnTo>
                  <a:lnTo>
                    <a:pt x="3483246" y="935116"/>
                  </a:lnTo>
                  <a:lnTo>
                    <a:pt x="3483246" y="935234"/>
                  </a:lnTo>
                  <a:lnTo>
                    <a:pt x="3483246" y="935351"/>
                  </a:lnTo>
                  <a:lnTo>
                    <a:pt x="3483246" y="935468"/>
                  </a:lnTo>
                  <a:lnTo>
                    <a:pt x="3483246" y="935585"/>
                  </a:lnTo>
                  <a:lnTo>
                    <a:pt x="3483246" y="935702"/>
                  </a:lnTo>
                  <a:lnTo>
                    <a:pt x="3483246" y="935819"/>
                  </a:lnTo>
                  <a:lnTo>
                    <a:pt x="3483246" y="935935"/>
                  </a:lnTo>
                  <a:lnTo>
                    <a:pt x="3483246" y="936052"/>
                  </a:lnTo>
                  <a:lnTo>
                    <a:pt x="3483246" y="936168"/>
                  </a:lnTo>
                  <a:lnTo>
                    <a:pt x="3483246" y="936284"/>
                  </a:lnTo>
                  <a:lnTo>
                    <a:pt x="3483246" y="936400"/>
                  </a:lnTo>
                  <a:lnTo>
                    <a:pt x="3483246" y="936516"/>
                  </a:lnTo>
                  <a:lnTo>
                    <a:pt x="3483246" y="936632"/>
                  </a:lnTo>
                  <a:lnTo>
                    <a:pt x="3483246" y="936748"/>
                  </a:lnTo>
                  <a:lnTo>
                    <a:pt x="3483246" y="936864"/>
                  </a:lnTo>
                  <a:lnTo>
                    <a:pt x="3483246" y="936979"/>
                  </a:lnTo>
                  <a:lnTo>
                    <a:pt x="3483246" y="937094"/>
                  </a:lnTo>
                  <a:lnTo>
                    <a:pt x="3483246" y="937209"/>
                  </a:lnTo>
                  <a:lnTo>
                    <a:pt x="3483246" y="937325"/>
                  </a:lnTo>
                  <a:lnTo>
                    <a:pt x="3483246" y="937440"/>
                  </a:lnTo>
                  <a:lnTo>
                    <a:pt x="3483246" y="937554"/>
                  </a:lnTo>
                  <a:lnTo>
                    <a:pt x="3483246" y="937669"/>
                  </a:lnTo>
                  <a:lnTo>
                    <a:pt x="3483246" y="937784"/>
                  </a:lnTo>
                  <a:lnTo>
                    <a:pt x="3483246" y="937898"/>
                  </a:lnTo>
                  <a:lnTo>
                    <a:pt x="3483246" y="938012"/>
                  </a:lnTo>
                  <a:lnTo>
                    <a:pt x="3483246" y="938126"/>
                  </a:lnTo>
                  <a:lnTo>
                    <a:pt x="3483246" y="938241"/>
                  </a:lnTo>
                  <a:lnTo>
                    <a:pt x="3483246" y="938354"/>
                  </a:lnTo>
                  <a:lnTo>
                    <a:pt x="3483246" y="938468"/>
                  </a:lnTo>
                  <a:lnTo>
                    <a:pt x="3483246" y="938582"/>
                  </a:lnTo>
                  <a:lnTo>
                    <a:pt x="3483246" y="938696"/>
                  </a:lnTo>
                  <a:lnTo>
                    <a:pt x="3483246" y="938809"/>
                  </a:lnTo>
                  <a:lnTo>
                    <a:pt x="3483246" y="938922"/>
                  </a:lnTo>
                  <a:lnTo>
                    <a:pt x="3483246" y="939035"/>
                  </a:lnTo>
                  <a:lnTo>
                    <a:pt x="3483246" y="939149"/>
                  </a:lnTo>
                  <a:lnTo>
                    <a:pt x="3483246" y="939261"/>
                  </a:lnTo>
                  <a:lnTo>
                    <a:pt x="3483246" y="939374"/>
                  </a:lnTo>
                  <a:lnTo>
                    <a:pt x="3483246" y="939487"/>
                  </a:lnTo>
                  <a:lnTo>
                    <a:pt x="3483246" y="939600"/>
                  </a:lnTo>
                  <a:lnTo>
                    <a:pt x="3483246" y="939712"/>
                  </a:lnTo>
                  <a:lnTo>
                    <a:pt x="3483246" y="939824"/>
                  </a:lnTo>
                  <a:lnTo>
                    <a:pt x="3483246" y="939937"/>
                  </a:lnTo>
                  <a:lnTo>
                    <a:pt x="3483246" y="940049"/>
                  </a:lnTo>
                  <a:lnTo>
                    <a:pt x="3483246" y="940161"/>
                  </a:lnTo>
                  <a:lnTo>
                    <a:pt x="3483246" y="940272"/>
                  </a:lnTo>
                  <a:lnTo>
                    <a:pt x="3483246" y="940384"/>
                  </a:lnTo>
                  <a:lnTo>
                    <a:pt x="3483246" y="940496"/>
                  </a:lnTo>
                  <a:lnTo>
                    <a:pt x="3483246" y="940607"/>
                  </a:lnTo>
                  <a:lnTo>
                    <a:pt x="3483246" y="940719"/>
                  </a:lnTo>
                  <a:lnTo>
                    <a:pt x="3483246" y="940830"/>
                  </a:lnTo>
                  <a:lnTo>
                    <a:pt x="3483246" y="940941"/>
                  </a:lnTo>
                  <a:lnTo>
                    <a:pt x="3483246" y="941052"/>
                  </a:lnTo>
                  <a:lnTo>
                    <a:pt x="3483246" y="941163"/>
                  </a:lnTo>
                  <a:lnTo>
                    <a:pt x="3483246" y="941274"/>
                  </a:lnTo>
                  <a:lnTo>
                    <a:pt x="3483246" y="941384"/>
                  </a:lnTo>
                  <a:lnTo>
                    <a:pt x="3483246" y="941495"/>
                  </a:lnTo>
                  <a:lnTo>
                    <a:pt x="3483246" y="941605"/>
                  </a:lnTo>
                  <a:lnTo>
                    <a:pt x="3483246" y="941715"/>
                  </a:lnTo>
                  <a:lnTo>
                    <a:pt x="3483246" y="941826"/>
                  </a:lnTo>
                  <a:lnTo>
                    <a:pt x="3483246" y="941936"/>
                  </a:lnTo>
                  <a:lnTo>
                    <a:pt x="3483246" y="942045"/>
                  </a:lnTo>
                  <a:lnTo>
                    <a:pt x="3483246" y="942155"/>
                  </a:lnTo>
                  <a:lnTo>
                    <a:pt x="3483246" y="942265"/>
                  </a:lnTo>
                  <a:lnTo>
                    <a:pt x="3483246" y="942375"/>
                  </a:lnTo>
                  <a:lnTo>
                    <a:pt x="3483246" y="942484"/>
                  </a:lnTo>
                  <a:lnTo>
                    <a:pt x="3483246" y="942593"/>
                  </a:lnTo>
                  <a:lnTo>
                    <a:pt x="3483246" y="942703"/>
                  </a:lnTo>
                  <a:lnTo>
                    <a:pt x="3483246" y="942812"/>
                  </a:lnTo>
                  <a:lnTo>
                    <a:pt x="3483246" y="942921"/>
                  </a:lnTo>
                  <a:lnTo>
                    <a:pt x="3483246" y="943029"/>
                  </a:lnTo>
                  <a:lnTo>
                    <a:pt x="3483246" y="943138"/>
                  </a:lnTo>
                  <a:lnTo>
                    <a:pt x="3483246" y="943247"/>
                  </a:lnTo>
                  <a:lnTo>
                    <a:pt x="3483246" y="943355"/>
                  </a:lnTo>
                  <a:lnTo>
                    <a:pt x="3483246" y="943464"/>
                  </a:lnTo>
                  <a:lnTo>
                    <a:pt x="3483246" y="943572"/>
                  </a:lnTo>
                  <a:lnTo>
                    <a:pt x="3483246" y="943680"/>
                  </a:lnTo>
                  <a:lnTo>
                    <a:pt x="3483246" y="943788"/>
                  </a:lnTo>
                  <a:lnTo>
                    <a:pt x="3483246" y="943896"/>
                  </a:lnTo>
                  <a:lnTo>
                    <a:pt x="3483246" y="944004"/>
                  </a:lnTo>
                  <a:lnTo>
                    <a:pt x="3483246" y="944112"/>
                  </a:lnTo>
                  <a:lnTo>
                    <a:pt x="3483246" y="944219"/>
                  </a:lnTo>
                  <a:lnTo>
                    <a:pt x="3483246" y="944327"/>
                  </a:lnTo>
                  <a:lnTo>
                    <a:pt x="3483246" y="944434"/>
                  </a:lnTo>
                  <a:lnTo>
                    <a:pt x="3483246" y="944541"/>
                  </a:lnTo>
                  <a:lnTo>
                    <a:pt x="3483246" y="944649"/>
                  </a:lnTo>
                  <a:lnTo>
                    <a:pt x="3483246" y="944756"/>
                  </a:lnTo>
                  <a:lnTo>
                    <a:pt x="3483246" y="944863"/>
                  </a:lnTo>
                  <a:lnTo>
                    <a:pt x="3483246" y="944969"/>
                  </a:lnTo>
                  <a:lnTo>
                    <a:pt x="3483246" y="945076"/>
                  </a:lnTo>
                  <a:lnTo>
                    <a:pt x="3483246" y="945183"/>
                  </a:lnTo>
                  <a:lnTo>
                    <a:pt x="3483246" y="945289"/>
                  </a:lnTo>
                  <a:lnTo>
                    <a:pt x="3483246" y="945395"/>
                  </a:lnTo>
                  <a:lnTo>
                    <a:pt x="3483246" y="945502"/>
                  </a:lnTo>
                  <a:lnTo>
                    <a:pt x="3483246" y="945608"/>
                  </a:lnTo>
                  <a:lnTo>
                    <a:pt x="3483246" y="945714"/>
                  </a:lnTo>
                  <a:lnTo>
                    <a:pt x="3483246" y="945820"/>
                  </a:lnTo>
                  <a:lnTo>
                    <a:pt x="3483246" y="945925"/>
                  </a:lnTo>
                  <a:lnTo>
                    <a:pt x="3483246" y="946031"/>
                  </a:lnTo>
                  <a:lnTo>
                    <a:pt x="3483246" y="946137"/>
                  </a:lnTo>
                  <a:lnTo>
                    <a:pt x="3483246" y="946242"/>
                  </a:lnTo>
                  <a:lnTo>
                    <a:pt x="3483246" y="946347"/>
                  </a:lnTo>
                  <a:lnTo>
                    <a:pt x="3483246" y="946453"/>
                  </a:lnTo>
                  <a:lnTo>
                    <a:pt x="3483246" y="946558"/>
                  </a:lnTo>
                  <a:lnTo>
                    <a:pt x="3483246" y="946663"/>
                  </a:lnTo>
                  <a:lnTo>
                    <a:pt x="3483246" y="946768"/>
                  </a:lnTo>
                  <a:lnTo>
                    <a:pt x="3483246" y="946872"/>
                  </a:lnTo>
                  <a:lnTo>
                    <a:pt x="3483246" y="946977"/>
                  </a:lnTo>
                  <a:lnTo>
                    <a:pt x="3483246" y="947082"/>
                  </a:lnTo>
                  <a:lnTo>
                    <a:pt x="3483246" y="947186"/>
                  </a:lnTo>
                  <a:lnTo>
                    <a:pt x="3483246" y="947291"/>
                  </a:lnTo>
                  <a:lnTo>
                    <a:pt x="3483246" y="947395"/>
                  </a:lnTo>
                  <a:lnTo>
                    <a:pt x="3483246" y="947499"/>
                  </a:lnTo>
                  <a:lnTo>
                    <a:pt x="3483246" y="947603"/>
                  </a:lnTo>
                  <a:lnTo>
                    <a:pt x="3483246" y="947707"/>
                  </a:lnTo>
                  <a:lnTo>
                    <a:pt x="3483246" y="947811"/>
                  </a:lnTo>
                  <a:lnTo>
                    <a:pt x="3483246" y="947914"/>
                  </a:lnTo>
                  <a:lnTo>
                    <a:pt x="3483246" y="948018"/>
                  </a:lnTo>
                  <a:lnTo>
                    <a:pt x="3483246" y="948121"/>
                  </a:lnTo>
                  <a:lnTo>
                    <a:pt x="3483246" y="948225"/>
                  </a:lnTo>
                  <a:lnTo>
                    <a:pt x="3483246" y="948328"/>
                  </a:lnTo>
                  <a:lnTo>
                    <a:pt x="3483246" y="948431"/>
                  </a:lnTo>
                  <a:lnTo>
                    <a:pt x="3483246" y="948534"/>
                  </a:lnTo>
                  <a:lnTo>
                    <a:pt x="3483246" y="948637"/>
                  </a:lnTo>
                  <a:lnTo>
                    <a:pt x="3483246" y="948740"/>
                  </a:lnTo>
                  <a:lnTo>
                    <a:pt x="3483246" y="948843"/>
                  </a:lnTo>
                  <a:lnTo>
                    <a:pt x="3483246" y="948945"/>
                  </a:lnTo>
                  <a:lnTo>
                    <a:pt x="3483246" y="949048"/>
                  </a:lnTo>
                  <a:lnTo>
                    <a:pt x="3483246" y="949150"/>
                  </a:lnTo>
                  <a:lnTo>
                    <a:pt x="3483246" y="949253"/>
                  </a:lnTo>
                  <a:lnTo>
                    <a:pt x="3483246" y="949355"/>
                  </a:lnTo>
                  <a:lnTo>
                    <a:pt x="3483246" y="949457"/>
                  </a:lnTo>
                  <a:lnTo>
                    <a:pt x="3483246" y="949559"/>
                  </a:lnTo>
                  <a:lnTo>
                    <a:pt x="3483246" y="949661"/>
                  </a:lnTo>
                  <a:lnTo>
                    <a:pt x="3483246" y="949762"/>
                  </a:lnTo>
                  <a:lnTo>
                    <a:pt x="3483246" y="949864"/>
                  </a:lnTo>
                  <a:lnTo>
                    <a:pt x="3483246" y="949966"/>
                  </a:lnTo>
                  <a:lnTo>
                    <a:pt x="3483246" y="950067"/>
                  </a:lnTo>
                  <a:lnTo>
                    <a:pt x="3483246" y="950168"/>
                  </a:lnTo>
                  <a:lnTo>
                    <a:pt x="3483246" y="950270"/>
                  </a:lnTo>
                  <a:lnTo>
                    <a:pt x="3483246" y="950371"/>
                  </a:lnTo>
                  <a:lnTo>
                    <a:pt x="3483246" y="950472"/>
                  </a:lnTo>
                  <a:lnTo>
                    <a:pt x="3483246" y="950573"/>
                  </a:lnTo>
                  <a:lnTo>
                    <a:pt x="3483246" y="950674"/>
                  </a:lnTo>
                  <a:lnTo>
                    <a:pt x="3483246" y="950774"/>
                  </a:lnTo>
                  <a:lnTo>
                    <a:pt x="3483246" y="950875"/>
                  </a:lnTo>
                  <a:lnTo>
                    <a:pt x="3483246" y="950976"/>
                  </a:lnTo>
                  <a:lnTo>
                    <a:pt x="3483246" y="951076"/>
                  </a:lnTo>
                  <a:lnTo>
                    <a:pt x="3483246" y="951176"/>
                  </a:lnTo>
                  <a:lnTo>
                    <a:pt x="3483246" y="951276"/>
                  </a:lnTo>
                  <a:lnTo>
                    <a:pt x="3483246" y="951377"/>
                  </a:lnTo>
                  <a:lnTo>
                    <a:pt x="3483246" y="951477"/>
                  </a:lnTo>
                  <a:lnTo>
                    <a:pt x="3483246" y="951576"/>
                  </a:lnTo>
                  <a:lnTo>
                    <a:pt x="3483246" y="951676"/>
                  </a:lnTo>
                  <a:lnTo>
                    <a:pt x="3483246" y="951776"/>
                  </a:lnTo>
                  <a:lnTo>
                    <a:pt x="3483246" y="951876"/>
                  </a:lnTo>
                  <a:lnTo>
                    <a:pt x="3483246" y="951975"/>
                  </a:lnTo>
                  <a:lnTo>
                    <a:pt x="3483246" y="952074"/>
                  </a:lnTo>
                  <a:lnTo>
                    <a:pt x="3483246" y="952174"/>
                  </a:lnTo>
                  <a:lnTo>
                    <a:pt x="3483246" y="952273"/>
                  </a:lnTo>
                  <a:lnTo>
                    <a:pt x="3483246" y="952372"/>
                  </a:lnTo>
                  <a:lnTo>
                    <a:pt x="3483246" y="952471"/>
                  </a:lnTo>
                  <a:lnTo>
                    <a:pt x="3483246" y="952570"/>
                  </a:lnTo>
                  <a:lnTo>
                    <a:pt x="3483246" y="952669"/>
                  </a:lnTo>
                  <a:lnTo>
                    <a:pt x="3483246" y="952767"/>
                  </a:lnTo>
                  <a:lnTo>
                    <a:pt x="3483246" y="952866"/>
                  </a:lnTo>
                  <a:lnTo>
                    <a:pt x="3483246" y="952964"/>
                  </a:lnTo>
                  <a:lnTo>
                    <a:pt x="3483246" y="953063"/>
                  </a:lnTo>
                  <a:lnTo>
                    <a:pt x="3483246" y="953161"/>
                  </a:lnTo>
                  <a:lnTo>
                    <a:pt x="3483246" y="953259"/>
                  </a:lnTo>
                  <a:lnTo>
                    <a:pt x="3483246" y="953357"/>
                  </a:lnTo>
                  <a:lnTo>
                    <a:pt x="3483246" y="953455"/>
                  </a:lnTo>
                  <a:lnTo>
                    <a:pt x="3483246" y="953553"/>
                  </a:lnTo>
                  <a:lnTo>
                    <a:pt x="3483246" y="953651"/>
                  </a:lnTo>
                  <a:lnTo>
                    <a:pt x="3483246" y="953749"/>
                  </a:lnTo>
                  <a:lnTo>
                    <a:pt x="3483246" y="953846"/>
                  </a:lnTo>
                  <a:lnTo>
                    <a:pt x="3483246" y="953944"/>
                  </a:lnTo>
                  <a:lnTo>
                    <a:pt x="3483246" y="954041"/>
                  </a:lnTo>
                  <a:lnTo>
                    <a:pt x="3483246" y="954138"/>
                  </a:lnTo>
                  <a:lnTo>
                    <a:pt x="3483246" y="954236"/>
                  </a:lnTo>
                  <a:lnTo>
                    <a:pt x="3483246" y="954333"/>
                  </a:lnTo>
                  <a:lnTo>
                    <a:pt x="3483246" y="954430"/>
                  </a:lnTo>
                  <a:lnTo>
                    <a:pt x="3483246" y="954527"/>
                  </a:lnTo>
                  <a:lnTo>
                    <a:pt x="3483246" y="954623"/>
                  </a:lnTo>
                  <a:lnTo>
                    <a:pt x="3483246" y="954720"/>
                  </a:lnTo>
                  <a:lnTo>
                    <a:pt x="3483246" y="954817"/>
                  </a:lnTo>
                  <a:lnTo>
                    <a:pt x="3483246" y="954913"/>
                  </a:lnTo>
                  <a:lnTo>
                    <a:pt x="3483246" y="955010"/>
                  </a:lnTo>
                  <a:lnTo>
                    <a:pt x="3483246" y="955106"/>
                  </a:lnTo>
                  <a:lnTo>
                    <a:pt x="3483246" y="955202"/>
                  </a:lnTo>
                  <a:lnTo>
                    <a:pt x="3483246" y="955298"/>
                  </a:lnTo>
                  <a:lnTo>
                    <a:pt x="3483246" y="955394"/>
                  </a:lnTo>
                  <a:lnTo>
                    <a:pt x="3483246" y="955490"/>
                  </a:lnTo>
                  <a:lnTo>
                    <a:pt x="3483246" y="955586"/>
                  </a:lnTo>
                  <a:lnTo>
                    <a:pt x="3483246" y="955682"/>
                  </a:lnTo>
                  <a:lnTo>
                    <a:pt x="3483246" y="955777"/>
                  </a:lnTo>
                  <a:lnTo>
                    <a:pt x="3483246" y="955873"/>
                  </a:lnTo>
                  <a:lnTo>
                    <a:pt x="3483246" y="955968"/>
                  </a:lnTo>
                  <a:lnTo>
                    <a:pt x="3483246" y="956064"/>
                  </a:lnTo>
                  <a:lnTo>
                    <a:pt x="3483246" y="956159"/>
                  </a:lnTo>
                  <a:lnTo>
                    <a:pt x="3483246" y="956254"/>
                  </a:lnTo>
                  <a:lnTo>
                    <a:pt x="3483246" y="956349"/>
                  </a:lnTo>
                  <a:lnTo>
                    <a:pt x="3483246" y="956444"/>
                  </a:lnTo>
                  <a:lnTo>
                    <a:pt x="3483246" y="956539"/>
                  </a:lnTo>
                  <a:lnTo>
                    <a:pt x="3483246" y="956634"/>
                  </a:lnTo>
                  <a:lnTo>
                    <a:pt x="3483246" y="956728"/>
                  </a:lnTo>
                  <a:lnTo>
                    <a:pt x="3483246" y="956823"/>
                  </a:lnTo>
                  <a:lnTo>
                    <a:pt x="3483246" y="956917"/>
                  </a:lnTo>
                  <a:lnTo>
                    <a:pt x="3483246" y="957012"/>
                  </a:lnTo>
                  <a:lnTo>
                    <a:pt x="3483246" y="957106"/>
                  </a:lnTo>
                  <a:lnTo>
                    <a:pt x="3483246" y="957200"/>
                  </a:lnTo>
                  <a:lnTo>
                    <a:pt x="3483246" y="957295"/>
                  </a:lnTo>
                  <a:lnTo>
                    <a:pt x="3483246" y="957389"/>
                  </a:lnTo>
                  <a:lnTo>
                    <a:pt x="3483246" y="957482"/>
                  </a:lnTo>
                  <a:lnTo>
                    <a:pt x="3483246" y="957576"/>
                  </a:lnTo>
                  <a:lnTo>
                    <a:pt x="3483246" y="957670"/>
                  </a:lnTo>
                  <a:lnTo>
                    <a:pt x="3483246" y="957764"/>
                  </a:lnTo>
                  <a:lnTo>
                    <a:pt x="3483246" y="957857"/>
                  </a:lnTo>
                  <a:lnTo>
                    <a:pt x="3483246" y="957951"/>
                  </a:lnTo>
                  <a:lnTo>
                    <a:pt x="3483246" y="958044"/>
                  </a:lnTo>
                  <a:lnTo>
                    <a:pt x="3483246" y="958137"/>
                  </a:lnTo>
                  <a:lnTo>
                    <a:pt x="3483246" y="958231"/>
                  </a:lnTo>
                  <a:lnTo>
                    <a:pt x="3483246" y="958324"/>
                  </a:lnTo>
                  <a:lnTo>
                    <a:pt x="3483246" y="958417"/>
                  </a:lnTo>
                  <a:lnTo>
                    <a:pt x="3483246" y="958510"/>
                  </a:lnTo>
                  <a:lnTo>
                    <a:pt x="3483246" y="95860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295568"/>
            </a:xfrm>
            <a:custGeom>
              <a:avLst/>
              <a:gdLst/>
              <a:ahLst/>
              <a:cxnLst/>
              <a:rect l="0" t="0" r="0" b="0"/>
              <a:pathLst>
                <a:path w="3483246" h="329556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2254528"/>
                  </a:lnTo>
                  <a:lnTo>
                    <a:pt x="38315" y="2177709"/>
                  </a:lnTo>
                  <a:lnTo>
                    <a:pt x="41798" y="2105953"/>
                  </a:lnTo>
                  <a:lnTo>
                    <a:pt x="45282" y="2038774"/>
                  </a:lnTo>
                  <a:lnTo>
                    <a:pt x="48765" y="1975749"/>
                  </a:lnTo>
                  <a:lnTo>
                    <a:pt x="52248" y="1916504"/>
                  </a:lnTo>
                  <a:lnTo>
                    <a:pt x="55731" y="1860708"/>
                  </a:lnTo>
                  <a:lnTo>
                    <a:pt x="59215" y="1808070"/>
                  </a:lnTo>
                  <a:lnTo>
                    <a:pt x="62698" y="1758327"/>
                  </a:lnTo>
                  <a:lnTo>
                    <a:pt x="66181" y="3216769"/>
                  </a:lnTo>
                  <a:lnTo>
                    <a:pt x="69664" y="3203869"/>
                  </a:lnTo>
                  <a:lnTo>
                    <a:pt x="73148" y="3191072"/>
                  </a:lnTo>
                  <a:lnTo>
                    <a:pt x="76631" y="3178377"/>
                  </a:lnTo>
                  <a:lnTo>
                    <a:pt x="80114" y="3165782"/>
                  </a:lnTo>
                  <a:lnTo>
                    <a:pt x="83597" y="3153287"/>
                  </a:lnTo>
                  <a:lnTo>
                    <a:pt x="87081" y="3140889"/>
                  </a:lnTo>
                  <a:lnTo>
                    <a:pt x="90564" y="3128589"/>
                  </a:lnTo>
                  <a:lnTo>
                    <a:pt x="94047" y="3116386"/>
                  </a:lnTo>
                  <a:lnTo>
                    <a:pt x="97530" y="3140889"/>
                  </a:lnTo>
                  <a:lnTo>
                    <a:pt x="101014" y="3129903"/>
                  </a:lnTo>
                  <a:lnTo>
                    <a:pt x="104497" y="3118993"/>
                  </a:lnTo>
                  <a:lnTo>
                    <a:pt x="107980" y="3108158"/>
                  </a:lnTo>
                  <a:lnTo>
                    <a:pt x="111463" y="3097399"/>
                  </a:lnTo>
                  <a:lnTo>
                    <a:pt x="114947" y="3086714"/>
                  </a:lnTo>
                  <a:lnTo>
                    <a:pt x="118430" y="3076102"/>
                  </a:lnTo>
                  <a:lnTo>
                    <a:pt x="121913" y="3065563"/>
                  </a:lnTo>
                  <a:lnTo>
                    <a:pt x="125396" y="3055096"/>
                  </a:lnTo>
                  <a:lnTo>
                    <a:pt x="128880" y="3044701"/>
                  </a:lnTo>
                  <a:lnTo>
                    <a:pt x="132363" y="3034376"/>
                  </a:lnTo>
                  <a:lnTo>
                    <a:pt x="135846" y="3024120"/>
                  </a:lnTo>
                  <a:lnTo>
                    <a:pt x="139329" y="3013934"/>
                  </a:lnTo>
                  <a:lnTo>
                    <a:pt x="142813" y="3003816"/>
                  </a:lnTo>
                  <a:lnTo>
                    <a:pt x="146296" y="2993766"/>
                  </a:lnTo>
                  <a:lnTo>
                    <a:pt x="149779" y="2983783"/>
                  </a:lnTo>
                  <a:lnTo>
                    <a:pt x="153262" y="2973866"/>
                  </a:lnTo>
                  <a:lnTo>
                    <a:pt x="156746" y="2964015"/>
                  </a:lnTo>
                  <a:lnTo>
                    <a:pt x="160229" y="3201617"/>
                  </a:lnTo>
                  <a:lnTo>
                    <a:pt x="163712" y="3195999"/>
                  </a:lnTo>
                  <a:lnTo>
                    <a:pt x="167195" y="3190401"/>
                  </a:lnTo>
                  <a:lnTo>
                    <a:pt x="170679" y="3184823"/>
                  </a:lnTo>
                  <a:lnTo>
                    <a:pt x="174162" y="3179264"/>
                  </a:lnTo>
                  <a:lnTo>
                    <a:pt x="177645" y="3173725"/>
                  </a:lnTo>
                  <a:lnTo>
                    <a:pt x="181128" y="3168205"/>
                  </a:lnTo>
                  <a:lnTo>
                    <a:pt x="184612" y="3162704"/>
                  </a:lnTo>
                  <a:lnTo>
                    <a:pt x="188095" y="3157222"/>
                  </a:lnTo>
                  <a:lnTo>
                    <a:pt x="191578" y="3151759"/>
                  </a:lnTo>
                  <a:lnTo>
                    <a:pt x="195061" y="3166399"/>
                  </a:lnTo>
                  <a:lnTo>
                    <a:pt x="198545" y="3161264"/>
                  </a:lnTo>
                  <a:lnTo>
                    <a:pt x="202028" y="3156146"/>
                  </a:lnTo>
                  <a:lnTo>
                    <a:pt x="205511" y="3151044"/>
                  </a:lnTo>
                  <a:lnTo>
                    <a:pt x="208994" y="3145958"/>
                  </a:lnTo>
                  <a:lnTo>
                    <a:pt x="212478" y="3140889"/>
                  </a:lnTo>
                  <a:lnTo>
                    <a:pt x="215961" y="3135837"/>
                  </a:lnTo>
                  <a:lnTo>
                    <a:pt x="219444" y="3130800"/>
                  </a:lnTo>
                  <a:lnTo>
                    <a:pt x="222927" y="3125780"/>
                  </a:lnTo>
                  <a:lnTo>
                    <a:pt x="226411" y="3131120"/>
                  </a:lnTo>
                  <a:lnTo>
                    <a:pt x="229894" y="3126258"/>
                  </a:lnTo>
                  <a:lnTo>
                    <a:pt x="233377" y="3121411"/>
                  </a:lnTo>
                  <a:lnTo>
                    <a:pt x="236860" y="3116578"/>
                  </a:lnTo>
                  <a:lnTo>
                    <a:pt x="240344" y="3111761"/>
                  </a:lnTo>
                  <a:lnTo>
                    <a:pt x="243827" y="3106959"/>
                  </a:lnTo>
                  <a:lnTo>
                    <a:pt x="247310" y="3102172"/>
                  </a:lnTo>
                  <a:lnTo>
                    <a:pt x="250793" y="3097399"/>
                  </a:lnTo>
                  <a:lnTo>
                    <a:pt x="254277" y="3092641"/>
                  </a:lnTo>
                  <a:lnTo>
                    <a:pt x="257760" y="3087897"/>
                  </a:lnTo>
                  <a:lnTo>
                    <a:pt x="261243" y="3083169"/>
                  </a:lnTo>
                  <a:lnTo>
                    <a:pt x="264726" y="3078454"/>
                  </a:lnTo>
                  <a:lnTo>
                    <a:pt x="268210" y="3073754"/>
                  </a:lnTo>
                  <a:lnTo>
                    <a:pt x="271693" y="3069068"/>
                  </a:lnTo>
                  <a:lnTo>
                    <a:pt x="275176" y="3064397"/>
                  </a:lnTo>
                  <a:lnTo>
                    <a:pt x="278659" y="3059740"/>
                  </a:lnTo>
                  <a:lnTo>
                    <a:pt x="282143" y="3055096"/>
                  </a:lnTo>
                  <a:lnTo>
                    <a:pt x="285626" y="3050467"/>
                  </a:lnTo>
                  <a:lnTo>
                    <a:pt x="289109" y="3112711"/>
                  </a:lnTo>
                  <a:lnTo>
                    <a:pt x="292592" y="3108727"/>
                  </a:lnTo>
                  <a:lnTo>
                    <a:pt x="296075" y="3104753"/>
                  </a:lnTo>
                  <a:lnTo>
                    <a:pt x="299559" y="3100789"/>
                  </a:lnTo>
                  <a:lnTo>
                    <a:pt x="303042" y="3096835"/>
                  </a:lnTo>
                  <a:lnTo>
                    <a:pt x="306525" y="3092891"/>
                  </a:lnTo>
                  <a:lnTo>
                    <a:pt x="310008" y="3088957"/>
                  </a:lnTo>
                  <a:lnTo>
                    <a:pt x="313492" y="3085034"/>
                  </a:lnTo>
                  <a:lnTo>
                    <a:pt x="316975" y="3081120"/>
                  </a:lnTo>
                  <a:lnTo>
                    <a:pt x="320458" y="3107768"/>
                  </a:lnTo>
                  <a:lnTo>
                    <a:pt x="323941" y="3104131"/>
                  </a:lnTo>
                  <a:lnTo>
                    <a:pt x="327425" y="3100502"/>
                  </a:lnTo>
                  <a:lnTo>
                    <a:pt x="330908" y="3096882"/>
                  </a:lnTo>
                  <a:lnTo>
                    <a:pt x="334391" y="3093271"/>
                  </a:lnTo>
                  <a:lnTo>
                    <a:pt x="337874" y="3089667"/>
                  </a:lnTo>
                  <a:lnTo>
                    <a:pt x="341358" y="3086073"/>
                  </a:lnTo>
                  <a:lnTo>
                    <a:pt x="344841" y="3082486"/>
                  </a:lnTo>
                  <a:lnTo>
                    <a:pt x="348324" y="3078908"/>
                  </a:lnTo>
                  <a:lnTo>
                    <a:pt x="351807" y="3128211"/>
                  </a:lnTo>
                  <a:lnTo>
                    <a:pt x="355291" y="3125057"/>
                  </a:lnTo>
                  <a:lnTo>
                    <a:pt x="358774" y="3121910"/>
                  </a:lnTo>
                  <a:lnTo>
                    <a:pt x="362257" y="3118768"/>
                  </a:lnTo>
                  <a:lnTo>
                    <a:pt x="365740" y="3115634"/>
                  </a:lnTo>
                  <a:lnTo>
                    <a:pt x="369224" y="3112505"/>
                  </a:lnTo>
                  <a:lnTo>
                    <a:pt x="372707" y="3109383"/>
                  </a:lnTo>
                  <a:lnTo>
                    <a:pt x="376190" y="3106267"/>
                  </a:lnTo>
                  <a:lnTo>
                    <a:pt x="379673" y="3103158"/>
                  </a:lnTo>
                  <a:lnTo>
                    <a:pt x="383157" y="3100054"/>
                  </a:lnTo>
                  <a:lnTo>
                    <a:pt x="386640" y="3103911"/>
                  </a:lnTo>
                  <a:lnTo>
                    <a:pt x="390123" y="3100869"/>
                  </a:lnTo>
                  <a:lnTo>
                    <a:pt x="393606" y="3097832"/>
                  </a:lnTo>
                  <a:lnTo>
                    <a:pt x="397090" y="3094802"/>
                  </a:lnTo>
                  <a:lnTo>
                    <a:pt x="400573" y="3091777"/>
                  </a:lnTo>
                  <a:lnTo>
                    <a:pt x="404056" y="3088759"/>
                  </a:lnTo>
                  <a:lnTo>
                    <a:pt x="407539" y="3085746"/>
                  </a:lnTo>
                  <a:lnTo>
                    <a:pt x="411023" y="3082739"/>
                  </a:lnTo>
                  <a:lnTo>
                    <a:pt x="414506" y="3079738"/>
                  </a:lnTo>
                  <a:lnTo>
                    <a:pt x="417989" y="3097399"/>
                  </a:lnTo>
                  <a:lnTo>
                    <a:pt x="421472" y="3094542"/>
                  </a:lnTo>
                  <a:lnTo>
                    <a:pt x="424956" y="3091691"/>
                  </a:lnTo>
                  <a:lnTo>
                    <a:pt x="428439" y="3088845"/>
                  </a:lnTo>
                  <a:lnTo>
                    <a:pt x="431922" y="3086004"/>
                  </a:lnTo>
                  <a:lnTo>
                    <a:pt x="435405" y="3083169"/>
                  </a:lnTo>
                  <a:lnTo>
                    <a:pt x="438889" y="3080338"/>
                  </a:lnTo>
                  <a:lnTo>
                    <a:pt x="442372" y="3077513"/>
                  </a:lnTo>
                  <a:lnTo>
                    <a:pt x="445855" y="3074693"/>
                  </a:lnTo>
                  <a:lnTo>
                    <a:pt x="449338" y="3085249"/>
                  </a:lnTo>
                  <a:lnTo>
                    <a:pt x="452822" y="3082519"/>
                  </a:lnTo>
                  <a:lnTo>
                    <a:pt x="456305" y="3079793"/>
                  </a:lnTo>
                  <a:lnTo>
                    <a:pt x="459788" y="3077073"/>
                  </a:lnTo>
                  <a:lnTo>
                    <a:pt x="463271" y="3074357"/>
                  </a:lnTo>
                  <a:lnTo>
                    <a:pt x="466755" y="3071646"/>
                  </a:lnTo>
                  <a:lnTo>
                    <a:pt x="470238" y="3068940"/>
                  </a:lnTo>
                  <a:lnTo>
                    <a:pt x="473721" y="3066238"/>
                  </a:lnTo>
                  <a:lnTo>
                    <a:pt x="477204" y="3063541"/>
                  </a:lnTo>
                  <a:lnTo>
                    <a:pt x="480688" y="3100918"/>
                  </a:lnTo>
                  <a:lnTo>
                    <a:pt x="484171" y="3098454"/>
                  </a:lnTo>
                  <a:lnTo>
                    <a:pt x="487654" y="3095993"/>
                  </a:lnTo>
                  <a:lnTo>
                    <a:pt x="491137" y="3093537"/>
                  </a:lnTo>
                  <a:lnTo>
                    <a:pt x="494621" y="3091084"/>
                  </a:lnTo>
                  <a:lnTo>
                    <a:pt x="498104" y="3088635"/>
                  </a:lnTo>
                  <a:lnTo>
                    <a:pt x="501587" y="3086190"/>
                  </a:lnTo>
                  <a:lnTo>
                    <a:pt x="505070" y="3083749"/>
                  </a:lnTo>
                  <a:lnTo>
                    <a:pt x="508554" y="3081312"/>
                  </a:lnTo>
                  <a:lnTo>
                    <a:pt x="512037" y="3123222"/>
                  </a:lnTo>
                  <a:lnTo>
                    <a:pt x="515520" y="3121028"/>
                  </a:lnTo>
                  <a:lnTo>
                    <a:pt x="519003" y="3118836"/>
                  </a:lnTo>
                  <a:lnTo>
                    <a:pt x="522487" y="3116648"/>
                  </a:lnTo>
                  <a:lnTo>
                    <a:pt x="525970" y="3114463"/>
                  </a:lnTo>
                  <a:lnTo>
                    <a:pt x="529453" y="3112280"/>
                  </a:lnTo>
                  <a:lnTo>
                    <a:pt x="532936" y="3110101"/>
                  </a:lnTo>
                  <a:lnTo>
                    <a:pt x="536420" y="3107925"/>
                  </a:lnTo>
                  <a:lnTo>
                    <a:pt x="539903" y="3105752"/>
                  </a:lnTo>
                  <a:lnTo>
                    <a:pt x="543386" y="3128589"/>
                  </a:lnTo>
                  <a:lnTo>
                    <a:pt x="546869" y="3126549"/>
                  </a:lnTo>
                  <a:lnTo>
                    <a:pt x="550353" y="3124511"/>
                  </a:lnTo>
                  <a:lnTo>
                    <a:pt x="553836" y="3122476"/>
                  </a:lnTo>
                  <a:lnTo>
                    <a:pt x="557319" y="3120443"/>
                  </a:lnTo>
                  <a:lnTo>
                    <a:pt x="560802" y="3118413"/>
                  </a:lnTo>
                  <a:lnTo>
                    <a:pt x="564286" y="3116386"/>
                  </a:lnTo>
                  <a:lnTo>
                    <a:pt x="567769" y="3114361"/>
                  </a:lnTo>
                  <a:lnTo>
                    <a:pt x="571252" y="3112339"/>
                  </a:lnTo>
                  <a:lnTo>
                    <a:pt x="574735" y="3110319"/>
                  </a:lnTo>
                  <a:lnTo>
                    <a:pt x="578218" y="3144569"/>
                  </a:lnTo>
                  <a:lnTo>
                    <a:pt x="581702" y="3142728"/>
                  </a:lnTo>
                  <a:lnTo>
                    <a:pt x="585185" y="3140889"/>
                  </a:lnTo>
                  <a:lnTo>
                    <a:pt x="588668" y="3139053"/>
                  </a:lnTo>
                  <a:lnTo>
                    <a:pt x="592151" y="3137219"/>
                  </a:lnTo>
                  <a:lnTo>
                    <a:pt x="595635" y="3135386"/>
                  </a:lnTo>
                  <a:lnTo>
                    <a:pt x="599118" y="3133556"/>
                  </a:lnTo>
                  <a:lnTo>
                    <a:pt x="602601" y="3131729"/>
                  </a:lnTo>
                  <a:lnTo>
                    <a:pt x="606084" y="3129903"/>
                  </a:lnTo>
                  <a:lnTo>
                    <a:pt x="609568" y="3133685"/>
                  </a:lnTo>
                  <a:lnTo>
                    <a:pt x="613051" y="3131889"/>
                  </a:lnTo>
                  <a:lnTo>
                    <a:pt x="616534" y="3130095"/>
                  </a:lnTo>
                  <a:lnTo>
                    <a:pt x="620017" y="3128303"/>
                  </a:lnTo>
                  <a:lnTo>
                    <a:pt x="623501" y="3126513"/>
                  </a:lnTo>
                  <a:lnTo>
                    <a:pt x="626984" y="3124725"/>
                  </a:lnTo>
                  <a:lnTo>
                    <a:pt x="630467" y="3122940"/>
                  </a:lnTo>
                  <a:lnTo>
                    <a:pt x="633950" y="3121156"/>
                  </a:lnTo>
                  <a:lnTo>
                    <a:pt x="637434" y="3119374"/>
                  </a:lnTo>
                  <a:lnTo>
                    <a:pt x="640917" y="3117595"/>
                  </a:lnTo>
                  <a:lnTo>
                    <a:pt x="644400" y="3115817"/>
                  </a:lnTo>
                  <a:lnTo>
                    <a:pt x="647883" y="3114041"/>
                  </a:lnTo>
                  <a:lnTo>
                    <a:pt x="651367" y="3112268"/>
                  </a:lnTo>
                  <a:lnTo>
                    <a:pt x="654850" y="3110496"/>
                  </a:lnTo>
                  <a:lnTo>
                    <a:pt x="658333" y="3108727"/>
                  </a:lnTo>
                  <a:lnTo>
                    <a:pt x="661816" y="3106959"/>
                  </a:lnTo>
                  <a:lnTo>
                    <a:pt x="665300" y="3105194"/>
                  </a:lnTo>
                  <a:lnTo>
                    <a:pt x="668783" y="3103430"/>
                  </a:lnTo>
                  <a:lnTo>
                    <a:pt x="672266" y="3101669"/>
                  </a:lnTo>
                  <a:lnTo>
                    <a:pt x="675749" y="3099909"/>
                  </a:lnTo>
                  <a:lnTo>
                    <a:pt x="679233" y="3098152"/>
                  </a:lnTo>
                  <a:lnTo>
                    <a:pt x="682716" y="3096396"/>
                  </a:lnTo>
                  <a:lnTo>
                    <a:pt x="686199" y="3094643"/>
                  </a:lnTo>
                  <a:lnTo>
                    <a:pt x="689682" y="3092891"/>
                  </a:lnTo>
                  <a:lnTo>
                    <a:pt x="693166" y="3091141"/>
                  </a:lnTo>
                  <a:lnTo>
                    <a:pt x="696649" y="3089394"/>
                  </a:lnTo>
                  <a:lnTo>
                    <a:pt x="700132" y="3087648"/>
                  </a:lnTo>
                  <a:lnTo>
                    <a:pt x="703615" y="3131468"/>
                  </a:lnTo>
                  <a:lnTo>
                    <a:pt x="707099" y="3129903"/>
                  </a:lnTo>
                  <a:lnTo>
                    <a:pt x="710582" y="3128339"/>
                  </a:lnTo>
                  <a:lnTo>
                    <a:pt x="714065" y="3126778"/>
                  </a:lnTo>
                  <a:lnTo>
                    <a:pt x="717548" y="3125218"/>
                  </a:lnTo>
                  <a:lnTo>
                    <a:pt x="721032" y="3123659"/>
                  </a:lnTo>
                  <a:lnTo>
                    <a:pt x="724515" y="3122102"/>
                  </a:lnTo>
                  <a:lnTo>
                    <a:pt x="727998" y="3120547"/>
                  </a:lnTo>
                  <a:lnTo>
                    <a:pt x="731481" y="3118993"/>
                  </a:lnTo>
                  <a:lnTo>
                    <a:pt x="734965" y="3117440"/>
                  </a:lnTo>
                  <a:lnTo>
                    <a:pt x="738448" y="3130383"/>
                  </a:lnTo>
                  <a:lnTo>
                    <a:pt x="741931" y="3128888"/>
                  </a:lnTo>
                  <a:lnTo>
                    <a:pt x="745414" y="3127395"/>
                  </a:lnTo>
                  <a:lnTo>
                    <a:pt x="748898" y="3125902"/>
                  </a:lnTo>
                  <a:lnTo>
                    <a:pt x="752381" y="3124412"/>
                  </a:lnTo>
                  <a:lnTo>
                    <a:pt x="755864" y="3122922"/>
                  </a:lnTo>
                  <a:lnTo>
                    <a:pt x="759347" y="3121434"/>
                  </a:lnTo>
                  <a:lnTo>
                    <a:pt x="762831" y="3119948"/>
                  </a:lnTo>
                  <a:lnTo>
                    <a:pt x="766314" y="3118462"/>
                  </a:lnTo>
                  <a:lnTo>
                    <a:pt x="769797" y="3123264"/>
                  </a:lnTo>
                  <a:lnTo>
                    <a:pt x="773280" y="3121804"/>
                  </a:lnTo>
                  <a:lnTo>
                    <a:pt x="776764" y="3120346"/>
                  </a:lnTo>
                  <a:lnTo>
                    <a:pt x="780247" y="3118889"/>
                  </a:lnTo>
                  <a:lnTo>
                    <a:pt x="783730" y="3117433"/>
                  </a:lnTo>
                  <a:lnTo>
                    <a:pt x="787213" y="3115978"/>
                  </a:lnTo>
                  <a:lnTo>
                    <a:pt x="790697" y="3114525"/>
                  </a:lnTo>
                  <a:lnTo>
                    <a:pt x="794180" y="3113074"/>
                  </a:lnTo>
                  <a:lnTo>
                    <a:pt x="797663" y="3111623"/>
                  </a:lnTo>
                  <a:lnTo>
                    <a:pt x="801146" y="3111761"/>
                  </a:lnTo>
                  <a:lnTo>
                    <a:pt x="804630" y="3110319"/>
                  </a:lnTo>
                  <a:lnTo>
                    <a:pt x="808113" y="3108878"/>
                  </a:lnTo>
                  <a:lnTo>
                    <a:pt x="811596" y="3107439"/>
                  </a:lnTo>
                  <a:lnTo>
                    <a:pt x="815079" y="3106000"/>
                  </a:lnTo>
                  <a:lnTo>
                    <a:pt x="818563" y="3104564"/>
                  </a:lnTo>
                  <a:lnTo>
                    <a:pt x="822046" y="3103128"/>
                  </a:lnTo>
                  <a:lnTo>
                    <a:pt x="825529" y="3101694"/>
                  </a:lnTo>
                  <a:lnTo>
                    <a:pt x="829012" y="3100261"/>
                  </a:lnTo>
                  <a:lnTo>
                    <a:pt x="832496" y="3114453"/>
                  </a:lnTo>
                  <a:lnTo>
                    <a:pt x="835979" y="3113074"/>
                  </a:lnTo>
                  <a:lnTo>
                    <a:pt x="839462" y="3111696"/>
                  </a:lnTo>
                  <a:lnTo>
                    <a:pt x="842945" y="3110319"/>
                  </a:lnTo>
                  <a:lnTo>
                    <a:pt x="846429" y="3108944"/>
                  </a:lnTo>
                  <a:lnTo>
                    <a:pt x="849912" y="3107570"/>
                  </a:lnTo>
                  <a:lnTo>
                    <a:pt x="853395" y="3106197"/>
                  </a:lnTo>
                  <a:lnTo>
                    <a:pt x="856878" y="3104825"/>
                  </a:lnTo>
                  <a:lnTo>
                    <a:pt x="860361" y="3103454"/>
                  </a:lnTo>
                  <a:lnTo>
                    <a:pt x="863845" y="3106658"/>
                  </a:lnTo>
                  <a:lnTo>
                    <a:pt x="867328" y="3105304"/>
                  </a:lnTo>
                  <a:lnTo>
                    <a:pt x="870811" y="3103952"/>
                  </a:lnTo>
                  <a:lnTo>
                    <a:pt x="874294" y="3102600"/>
                  </a:lnTo>
                  <a:lnTo>
                    <a:pt x="877778" y="3101250"/>
                  </a:lnTo>
                  <a:lnTo>
                    <a:pt x="881261" y="3099901"/>
                  </a:lnTo>
                  <a:lnTo>
                    <a:pt x="884744" y="3098553"/>
                  </a:lnTo>
                  <a:lnTo>
                    <a:pt x="888227" y="3097207"/>
                  </a:lnTo>
                  <a:lnTo>
                    <a:pt x="891711" y="3095861"/>
                  </a:lnTo>
                  <a:lnTo>
                    <a:pt x="895194" y="3097590"/>
                  </a:lnTo>
                  <a:lnTo>
                    <a:pt x="898677" y="3096256"/>
                  </a:lnTo>
                  <a:lnTo>
                    <a:pt x="902160" y="3094923"/>
                  </a:lnTo>
                  <a:lnTo>
                    <a:pt x="905644" y="3093591"/>
                  </a:lnTo>
                  <a:lnTo>
                    <a:pt x="909127" y="3092261"/>
                  </a:lnTo>
                  <a:lnTo>
                    <a:pt x="912610" y="3090932"/>
                  </a:lnTo>
                  <a:lnTo>
                    <a:pt x="916093" y="3089603"/>
                  </a:lnTo>
                  <a:lnTo>
                    <a:pt x="919577" y="3088276"/>
                  </a:lnTo>
                  <a:lnTo>
                    <a:pt x="923060" y="3086951"/>
                  </a:lnTo>
                  <a:lnTo>
                    <a:pt x="926543" y="3085626"/>
                  </a:lnTo>
                  <a:lnTo>
                    <a:pt x="930026" y="3084302"/>
                  </a:lnTo>
                  <a:lnTo>
                    <a:pt x="933510" y="3082980"/>
                  </a:lnTo>
                  <a:lnTo>
                    <a:pt x="936993" y="3081658"/>
                  </a:lnTo>
                  <a:lnTo>
                    <a:pt x="940476" y="3080338"/>
                  </a:lnTo>
                  <a:lnTo>
                    <a:pt x="943959" y="3079019"/>
                  </a:lnTo>
                  <a:lnTo>
                    <a:pt x="947443" y="3077701"/>
                  </a:lnTo>
                  <a:lnTo>
                    <a:pt x="950926" y="3076384"/>
                  </a:lnTo>
                  <a:lnTo>
                    <a:pt x="954409" y="3075069"/>
                  </a:lnTo>
                  <a:lnTo>
                    <a:pt x="957892" y="3073754"/>
                  </a:lnTo>
                  <a:lnTo>
                    <a:pt x="961376" y="3132877"/>
                  </a:lnTo>
                  <a:lnTo>
                    <a:pt x="964859" y="3131735"/>
                  </a:lnTo>
                  <a:lnTo>
                    <a:pt x="968342" y="3130595"/>
                  </a:lnTo>
                  <a:lnTo>
                    <a:pt x="971825" y="3129455"/>
                  </a:lnTo>
                  <a:lnTo>
                    <a:pt x="975309" y="3128316"/>
                  </a:lnTo>
                  <a:lnTo>
                    <a:pt x="978792" y="3127178"/>
                  </a:lnTo>
                  <a:lnTo>
                    <a:pt x="982275" y="3126041"/>
                  </a:lnTo>
                  <a:lnTo>
                    <a:pt x="985758" y="3124905"/>
                  </a:lnTo>
                  <a:lnTo>
                    <a:pt x="989242" y="3123769"/>
                  </a:lnTo>
                  <a:lnTo>
                    <a:pt x="992725" y="3122634"/>
                  </a:lnTo>
                  <a:lnTo>
                    <a:pt x="996208" y="3121500"/>
                  </a:lnTo>
                  <a:lnTo>
                    <a:pt x="999691" y="3120367"/>
                  </a:lnTo>
                  <a:lnTo>
                    <a:pt x="1003175" y="3119235"/>
                  </a:lnTo>
                  <a:lnTo>
                    <a:pt x="1006658" y="3118104"/>
                  </a:lnTo>
                  <a:lnTo>
                    <a:pt x="1010141" y="3116973"/>
                  </a:lnTo>
                  <a:lnTo>
                    <a:pt x="1013624" y="3115843"/>
                  </a:lnTo>
                  <a:lnTo>
                    <a:pt x="1017108" y="3114714"/>
                  </a:lnTo>
                  <a:lnTo>
                    <a:pt x="1020591" y="3113586"/>
                  </a:lnTo>
                  <a:lnTo>
                    <a:pt x="1024074" y="3112459"/>
                  </a:lnTo>
                  <a:lnTo>
                    <a:pt x="1027557" y="3111332"/>
                  </a:lnTo>
                  <a:lnTo>
                    <a:pt x="1031041" y="3110207"/>
                  </a:lnTo>
                  <a:lnTo>
                    <a:pt x="1034524" y="3109082"/>
                  </a:lnTo>
                  <a:lnTo>
                    <a:pt x="1038007" y="3107958"/>
                  </a:lnTo>
                  <a:lnTo>
                    <a:pt x="1041490" y="3106834"/>
                  </a:lnTo>
                  <a:lnTo>
                    <a:pt x="1044974" y="3105712"/>
                  </a:lnTo>
                  <a:lnTo>
                    <a:pt x="1048457" y="3104590"/>
                  </a:lnTo>
                  <a:lnTo>
                    <a:pt x="1051940" y="3103469"/>
                  </a:lnTo>
                  <a:lnTo>
                    <a:pt x="1055423" y="3119223"/>
                  </a:lnTo>
                  <a:lnTo>
                    <a:pt x="1058907" y="3118148"/>
                  </a:lnTo>
                  <a:lnTo>
                    <a:pt x="1062390" y="3117073"/>
                  </a:lnTo>
                  <a:lnTo>
                    <a:pt x="1065873" y="3115999"/>
                  </a:lnTo>
                  <a:lnTo>
                    <a:pt x="1069356" y="3114926"/>
                  </a:lnTo>
                  <a:lnTo>
                    <a:pt x="1072840" y="3113853"/>
                  </a:lnTo>
                  <a:lnTo>
                    <a:pt x="1076323" y="3112781"/>
                  </a:lnTo>
                  <a:lnTo>
                    <a:pt x="1079806" y="3111710"/>
                  </a:lnTo>
                  <a:lnTo>
                    <a:pt x="1083289" y="3110640"/>
                  </a:lnTo>
                  <a:lnTo>
                    <a:pt x="1086773" y="3131747"/>
                  </a:lnTo>
                  <a:lnTo>
                    <a:pt x="1090256" y="3130734"/>
                  </a:lnTo>
                  <a:lnTo>
                    <a:pt x="1093739" y="3129722"/>
                  </a:lnTo>
                  <a:lnTo>
                    <a:pt x="1097222" y="3128711"/>
                  </a:lnTo>
                  <a:lnTo>
                    <a:pt x="1100706" y="3127700"/>
                  </a:lnTo>
                  <a:lnTo>
                    <a:pt x="1104189" y="3126690"/>
                  </a:lnTo>
                  <a:lnTo>
                    <a:pt x="1107672" y="3125681"/>
                  </a:lnTo>
                  <a:lnTo>
                    <a:pt x="1111155" y="3124672"/>
                  </a:lnTo>
                  <a:lnTo>
                    <a:pt x="1114639" y="3123664"/>
                  </a:lnTo>
                  <a:lnTo>
                    <a:pt x="1118122" y="3122657"/>
                  </a:lnTo>
                  <a:lnTo>
                    <a:pt x="1121605" y="3121650"/>
                  </a:lnTo>
                  <a:lnTo>
                    <a:pt x="1125088" y="3120644"/>
                  </a:lnTo>
                  <a:lnTo>
                    <a:pt x="1128572" y="3119639"/>
                  </a:lnTo>
                  <a:lnTo>
                    <a:pt x="1132055" y="3118634"/>
                  </a:lnTo>
                  <a:lnTo>
                    <a:pt x="1135538" y="3117630"/>
                  </a:lnTo>
                  <a:lnTo>
                    <a:pt x="1139021" y="3116626"/>
                  </a:lnTo>
                  <a:lnTo>
                    <a:pt x="1142505" y="3115623"/>
                  </a:lnTo>
                  <a:lnTo>
                    <a:pt x="1145988" y="3114621"/>
                  </a:lnTo>
                  <a:lnTo>
                    <a:pt x="1149471" y="3113620"/>
                  </a:lnTo>
                  <a:lnTo>
                    <a:pt x="1152954" y="3127394"/>
                  </a:lnTo>
                  <a:lnTo>
                    <a:pt x="1156437" y="3126539"/>
                  </a:lnTo>
                  <a:lnTo>
                    <a:pt x="1159921" y="3125685"/>
                  </a:lnTo>
                  <a:lnTo>
                    <a:pt x="1163404" y="3124833"/>
                  </a:lnTo>
                  <a:lnTo>
                    <a:pt x="1166887" y="3123981"/>
                  </a:lnTo>
                  <a:lnTo>
                    <a:pt x="1170370" y="3123130"/>
                  </a:lnTo>
                  <a:lnTo>
                    <a:pt x="1173854" y="3122281"/>
                  </a:lnTo>
                  <a:lnTo>
                    <a:pt x="1177337" y="3121432"/>
                  </a:lnTo>
                  <a:lnTo>
                    <a:pt x="1180820" y="3120584"/>
                  </a:lnTo>
                  <a:lnTo>
                    <a:pt x="1184303" y="3121713"/>
                  </a:lnTo>
                  <a:lnTo>
                    <a:pt x="1187787" y="3120760"/>
                  </a:lnTo>
                  <a:lnTo>
                    <a:pt x="1191270" y="3119808"/>
                  </a:lnTo>
                  <a:lnTo>
                    <a:pt x="1194753" y="3118857"/>
                  </a:lnTo>
                  <a:lnTo>
                    <a:pt x="1198236" y="3117906"/>
                  </a:lnTo>
                  <a:lnTo>
                    <a:pt x="1201720" y="3116955"/>
                  </a:lnTo>
                  <a:lnTo>
                    <a:pt x="1205203" y="3116006"/>
                  </a:lnTo>
                  <a:lnTo>
                    <a:pt x="1208686" y="3115056"/>
                  </a:lnTo>
                  <a:lnTo>
                    <a:pt x="1212169" y="3114108"/>
                  </a:lnTo>
                  <a:lnTo>
                    <a:pt x="1215653" y="3114191"/>
                  </a:lnTo>
                  <a:lnTo>
                    <a:pt x="1219136" y="3113245"/>
                  </a:lnTo>
                  <a:lnTo>
                    <a:pt x="1222619" y="3112301"/>
                  </a:lnTo>
                  <a:lnTo>
                    <a:pt x="1226102" y="3111357"/>
                  </a:lnTo>
                  <a:lnTo>
                    <a:pt x="1229586" y="3110413"/>
                  </a:lnTo>
                  <a:lnTo>
                    <a:pt x="1233069" y="3109471"/>
                  </a:lnTo>
                  <a:lnTo>
                    <a:pt x="1236552" y="3108528"/>
                  </a:lnTo>
                  <a:lnTo>
                    <a:pt x="1240035" y="3107587"/>
                  </a:lnTo>
                  <a:lnTo>
                    <a:pt x="1243519" y="3106645"/>
                  </a:lnTo>
                  <a:lnTo>
                    <a:pt x="1247002" y="3125574"/>
                  </a:lnTo>
                  <a:lnTo>
                    <a:pt x="1250485" y="3124678"/>
                  </a:lnTo>
                  <a:lnTo>
                    <a:pt x="1253968" y="3123782"/>
                  </a:lnTo>
                  <a:lnTo>
                    <a:pt x="1257452" y="3122887"/>
                  </a:lnTo>
                  <a:lnTo>
                    <a:pt x="1260935" y="3121993"/>
                  </a:lnTo>
                  <a:lnTo>
                    <a:pt x="1264418" y="3121098"/>
                  </a:lnTo>
                  <a:lnTo>
                    <a:pt x="1267901" y="3120205"/>
                  </a:lnTo>
                  <a:lnTo>
                    <a:pt x="1271385" y="3119311"/>
                  </a:lnTo>
                  <a:lnTo>
                    <a:pt x="1274868" y="3118419"/>
                  </a:lnTo>
                  <a:lnTo>
                    <a:pt x="1278351" y="3123197"/>
                  </a:lnTo>
                  <a:lnTo>
                    <a:pt x="1281834" y="3122317"/>
                  </a:lnTo>
                  <a:lnTo>
                    <a:pt x="1285318" y="3121438"/>
                  </a:lnTo>
                  <a:lnTo>
                    <a:pt x="1288801" y="3120560"/>
                  </a:lnTo>
                  <a:lnTo>
                    <a:pt x="1292284" y="3119682"/>
                  </a:lnTo>
                  <a:lnTo>
                    <a:pt x="1295767" y="3118805"/>
                  </a:lnTo>
                  <a:lnTo>
                    <a:pt x="1299251" y="3117928"/>
                  </a:lnTo>
                  <a:lnTo>
                    <a:pt x="1302734" y="3117051"/>
                  </a:lnTo>
                  <a:lnTo>
                    <a:pt x="1306217" y="3116175"/>
                  </a:lnTo>
                  <a:lnTo>
                    <a:pt x="1309700" y="3115300"/>
                  </a:lnTo>
                  <a:lnTo>
                    <a:pt x="1313184" y="3135905"/>
                  </a:lnTo>
                  <a:lnTo>
                    <a:pt x="1316667" y="3135076"/>
                  </a:lnTo>
                  <a:lnTo>
                    <a:pt x="1320150" y="3134247"/>
                  </a:lnTo>
                  <a:lnTo>
                    <a:pt x="1323633" y="3133418"/>
                  </a:lnTo>
                  <a:lnTo>
                    <a:pt x="1327117" y="3132590"/>
                  </a:lnTo>
                  <a:lnTo>
                    <a:pt x="1330600" y="3131763"/>
                  </a:lnTo>
                  <a:lnTo>
                    <a:pt x="1334083" y="3130936"/>
                  </a:lnTo>
                  <a:lnTo>
                    <a:pt x="1337566" y="3130109"/>
                  </a:lnTo>
                  <a:lnTo>
                    <a:pt x="1341050" y="3129283"/>
                  </a:lnTo>
                  <a:lnTo>
                    <a:pt x="1344533" y="3140889"/>
                  </a:lnTo>
                  <a:lnTo>
                    <a:pt x="1348016" y="3140090"/>
                  </a:lnTo>
                  <a:lnTo>
                    <a:pt x="1351499" y="3139291"/>
                  </a:lnTo>
                  <a:lnTo>
                    <a:pt x="1354983" y="3138492"/>
                  </a:lnTo>
                  <a:lnTo>
                    <a:pt x="1358466" y="3137694"/>
                  </a:lnTo>
                  <a:lnTo>
                    <a:pt x="1361949" y="3136896"/>
                  </a:lnTo>
                  <a:lnTo>
                    <a:pt x="1365432" y="3136098"/>
                  </a:lnTo>
                  <a:lnTo>
                    <a:pt x="1368916" y="3135301"/>
                  </a:lnTo>
                  <a:lnTo>
                    <a:pt x="1372399" y="3134504"/>
                  </a:lnTo>
                  <a:lnTo>
                    <a:pt x="1375882" y="3134521"/>
                  </a:lnTo>
                  <a:lnTo>
                    <a:pt x="1379365" y="3133727"/>
                  </a:lnTo>
                  <a:lnTo>
                    <a:pt x="1382849" y="3132933"/>
                  </a:lnTo>
                  <a:lnTo>
                    <a:pt x="1386332" y="3132139"/>
                  </a:lnTo>
                  <a:lnTo>
                    <a:pt x="1389815" y="3131346"/>
                  </a:lnTo>
                  <a:lnTo>
                    <a:pt x="1393298" y="3130554"/>
                  </a:lnTo>
                  <a:lnTo>
                    <a:pt x="1396782" y="3129761"/>
                  </a:lnTo>
                  <a:lnTo>
                    <a:pt x="1400265" y="3128969"/>
                  </a:lnTo>
                  <a:lnTo>
                    <a:pt x="1403748" y="3128178"/>
                  </a:lnTo>
                  <a:lnTo>
                    <a:pt x="1407231" y="3129847"/>
                  </a:lnTo>
                  <a:lnTo>
                    <a:pt x="1410715" y="3129061"/>
                  </a:lnTo>
                  <a:lnTo>
                    <a:pt x="1414198" y="3128275"/>
                  </a:lnTo>
                  <a:lnTo>
                    <a:pt x="1417681" y="3127490"/>
                  </a:lnTo>
                  <a:lnTo>
                    <a:pt x="1421164" y="3126706"/>
                  </a:lnTo>
                  <a:lnTo>
                    <a:pt x="1424648" y="3125922"/>
                  </a:lnTo>
                  <a:lnTo>
                    <a:pt x="1428131" y="3125138"/>
                  </a:lnTo>
                  <a:lnTo>
                    <a:pt x="1431614" y="3124354"/>
                  </a:lnTo>
                  <a:lnTo>
                    <a:pt x="1435097" y="3123571"/>
                  </a:lnTo>
                  <a:lnTo>
                    <a:pt x="1438580" y="3146767"/>
                  </a:lnTo>
                  <a:lnTo>
                    <a:pt x="1442064" y="3146031"/>
                  </a:lnTo>
                  <a:lnTo>
                    <a:pt x="1445547" y="3145295"/>
                  </a:lnTo>
                  <a:lnTo>
                    <a:pt x="1449030" y="3144560"/>
                  </a:lnTo>
                  <a:lnTo>
                    <a:pt x="1452513" y="3143825"/>
                  </a:lnTo>
                  <a:lnTo>
                    <a:pt x="1455997" y="3143091"/>
                  </a:lnTo>
                  <a:lnTo>
                    <a:pt x="1459480" y="3142357"/>
                  </a:lnTo>
                  <a:lnTo>
                    <a:pt x="1462963" y="3141623"/>
                  </a:lnTo>
                  <a:lnTo>
                    <a:pt x="1466446" y="3140889"/>
                  </a:lnTo>
                  <a:lnTo>
                    <a:pt x="1469930" y="3140156"/>
                  </a:lnTo>
                  <a:lnTo>
                    <a:pt x="1473413" y="3176231"/>
                  </a:lnTo>
                  <a:lnTo>
                    <a:pt x="1476896" y="3175569"/>
                  </a:lnTo>
                  <a:lnTo>
                    <a:pt x="1480379" y="3174908"/>
                  </a:lnTo>
                  <a:lnTo>
                    <a:pt x="1483863" y="3174246"/>
                  </a:lnTo>
                  <a:lnTo>
                    <a:pt x="1487346" y="3173586"/>
                  </a:lnTo>
                  <a:lnTo>
                    <a:pt x="1490829" y="3172925"/>
                  </a:lnTo>
                  <a:lnTo>
                    <a:pt x="1494312" y="3172265"/>
                  </a:lnTo>
                  <a:lnTo>
                    <a:pt x="1497796" y="3171605"/>
                  </a:lnTo>
                  <a:lnTo>
                    <a:pt x="1501279" y="3170945"/>
                  </a:lnTo>
                  <a:lnTo>
                    <a:pt x="1504762" y="3186695"/>
                  </a:lnTo>
                  <a:lnTo>
                    <a:pt x="1508245" y="3186067"/>
                  </a:lnTo>
                  <a:lnTo>
                    <a:pt x="1511729" y="3185439"/>
                  </a:lnTo>
                  <a:lnTo>
                    <a:pt x="1515212" y="3184812"/>
                  </a:lnTo>
                  <a:lnTo>
                    <a:pt x="1518695" y="3184185"/>
                  </a:lnTo>
                  <a:lnTo>
                    <a:pt x="1522178" y="3183558"/>
                  </a:lnTo>
                  <a:lnTo>
                    <a:pt x="1525662" y="3182931"/>
                  </a:lnTo>
                  <a:lnTo>
                    <a:pt x="1529145" y="3182305"/>
                  </a:lnTo>
                  <a:lnTo>
                    <a:pt x="1532628" y="3181679"/>
                  </a:lnTo>
                  <a:lnTo>
                    <a:pt x="1536111" y="3198039"/>
                  </a:lnTo>
                  <a:lnTo>
                    <a:pt x="1539595" y="3197446"/>
                  </a:lnTo>
                  <a:lnTo>
                    <a:pt x="1543078" y="3196852"/>
                  </a:lnTo>
                  <a:lnTo>
                    <a:pt x="1546561" y="3196259"/>
                  </a:lnTo>
                  <a:lnTo>
                    <a:pt x="1550044" y="3195666"/>
                  </a:lnTo>
                  <a:lnTo>
                    <a:pt x="1553528" y="3195073"/>
                  </a:lnTo>
                  <a:lnTo>
                    <a:pt x="1557011" y="3194481"/>
                  </a:lnTo>
                  <a:lnTo>
                    <a:pt x="1560494" y="3193888"/>
                  </a:lnTo>
                  <a:lnTo>
                    <a:pt x="1563977" y="3193296"/>
                  </a:lnTo>
                  <a:lnTo>
                    <a:pt x="1567461" y="3193222"/>
                  </a:lnTo>
                  <a:lnTo>
                    <a:pt x="1570944" y="3192685"/>
                  </a:lnTo>
                  <a:lnTo>
                    <a:pt x="1574427" y="3192149"/>
                  </a:lnTo>
                  <a:lnTo>
                    <a:pt x="1577910" y="3191613"/>
                  </a:lnTo>
                  <a:lnTo>
                    <a:pt x="1581394" y="3191077"/>
                  </a:lnTo>
                  <a:lnTo>
                    <a:pt x="1584877" y="3190541"/>
                  </a:lnTo>
                  <a:lnTo>
                    <a:pt x="1588360" y="3190006"/>
                  </a:lnTo>
                  <a:lnTo>
                    <a:pt x="1591843" y="3189472"/>
                  </a:lnTo>
                  <a:lnTo>
                    <a:pt x="1595327" y="3188938"/>
                  </a:lnTo>
                  <a:lnTo>
                    <a:pt x="1598810" y="3199894"/>
                  </a:lnTo>
                  <a:lnTo>
                    <a:pt x="1602293" y="3199327"/>
                  </a:lnTo>
                  <a:lnTo>
                    <a:pt x="1605776" y="3198761"/>
                  </a:lnTo>
                  <a:lnTo>
                    <a:pt x="1609260" y="3198194"/>
                  </a:lnTo>
                  <a:lnTo>
                    <a:pt x="1612743" y="3197628"/>
                  </a:lnTo>
                  <a:lnTo>
                    <a:pt x="1616226" y="3197061"/>
                  </a:lnTo>
                  <a:lnTo>
                    <a:pt x="1619709" y="3196495"/>
                  </a:lnTo>
                  <a:lnTo>
                    <a:pt x="1623193" y="3195930"/>
                  </a:lnTo>
                  <a:lnTo>
                    <a:pt x="1626676" y="3195364"/>
                  </a:lnTo>
                  <a:lnTo>
                    <a:pt x="1630159" y="3202101"/>
                  </a:lnTo>
                  <a:lnTo>
                    <a:pt x="1633642" y="3201549"/>
                  </a:lnTo>
                  <a:lnTo>
                    <a:pt x="1637126" y="3200997"/>
                  </a:lnTo>
                  <a:lnTo>
                    <a:pt x="1640609" y="3200445"/>
                  </a:lnTo>
                  <a:lnTo>
                    <a:pt x="1644092" y="3199893"/>
                  </a:lnTo>
                  <a:lnTo>
                    <a:pt x="1647575" y="3199342"/>
                  </a:lnTo>
                  <a:lnTo>
                    <a:pt x="1651059" y="3198791"/>
                  </a:lnTo>
                  <a:lnTo>
                    <a:pt x="1654542" y="3198240"/>
                  </a:lnTo>
                  <a:lnTo>
                    <a:pt x="1658025" y="3197689"/>
                  </a:lnTo>
                  <a:lnTo>
                    <a:pt x="1661508" y="3197138"/>
                  </a:lnTo>
                  <a:lnTo>
                    <a:pt x="1664992" y="3196588"/>
                  </a:lnTo>
                  <a:lnTo>
                    <a:pt x="1668475" y="3196038"/>
                  </a:lnTo>
                  <a:lnTo>
                    <a:pt x="1671958" y="3195488"/>
                  </a:lnTo>
                  <a:lnTo>
                    <a:pt x="1675441" y="3194938"/>
                  </a:lnTo>
                  <a:lnTo>
                    <a:pt x="1678925" y="3194388"/>
                  </a:lnTo>
                  <a:lnTo>
                    <a:pt x="1682408" y="3193838"/>
                  </a:lnTo>
                  <a:lnTo>
                    <a:pt x="1685891" y="3193289"/>
                  </a:lnTo>
                  <a:lnTo>
                    <a:pt x="1689374" y="3192740"/>
                  </a:lnTo>
                  <a:lnTo>
                    <a:pt x="1692858" y="3192191"/>
                  </a:lnTo>
                  <a:lnTo>
                    <a:pt x="1696341" y="3198381"/>
                  </a:lnTo>
                  <a:lnTo>
                    <a:pt x="1699824" y="3197844"/>
                  </a:lnTo>
                  <a:lnTo>
                    <a:pt x="1703307" y="3197307"/>
                  </a:lnTo>
                  <a:lnTo>
                    <a:pt x="1706791" y="3196771"/>
                  </a:lnTo>
                  <a:lnTo>
                    <a:pt x="1710274" y="3196234"/>
                  </a:lnTo>
                  <a:lnTo>
                    <a:pt x="1713757" y="3195698"/>
                  </a:lnTo>
                  <a:lnTo>
                    <a:pt x="1717240" y="3195162"/>
                  </a:lnTo>
                  <a:lnTo>
                    <a:pt x="1720723" y="3194626"/>
                  </a:lnTo>
                  <a:lnTo>
                    <a:pt x="1724207" y="3194090"/>
                  </a:lnTo>
                  <a:lnTo>
                    <a:pt x="1727690" y="3197511"/>
                  </a:lnTo>
                  <a:lnTo>
                    <a:pt x="1731173" y="3196982"/>
                  </a:lnTo>
                  <a:lnTo>
                    <a:pt x="1734656" y="3196453"/>
                  </a:lnTo>
                  <a:lnTo>
                    <a:pt x="1738140" y="3195925"/>
                  </a:lnTo>
                  <a:lnTo>
                    <a:pt x="1741623" y="3195397"/>
                  </a:lnTo>
                  <a:lnTo>
                    <a:pt x="1745106" y="3194869"/>
                  </a:lnTo>
                  <a:lnTo>
                    <a:pt x="1748589" y="3194341"/>
                  </a:lnTo>
                  <a:lnTo>
                    <a:pt x="1752073" y="3193813"/>
                  </a:lnTo>
                  <a:lnTo>
                    <a:pt x="1755556" y="3193286"/>
                  </a:lnTo>
                  <a:lnTo>
                    <a:pt x="1759039" y="3192758"/>
                  </a:lnTo>
                  <a:lnTo>
                    <a:pt x="1762522" y="3192231"/>
                  </a:lnTo>
                  <a:lnTo>
                    <a:pt x="1766006" y="3191704"/>
                  </a:lnTo>
                  <a:lnTo>
                    <a:pt x="1769489" y="3191177"/>
                  </a:lnTo>
                  <a:lnTo>
                    <a:pt x="1772972" y="3190651"/>
                  </a:lnTo>
                  <a:lnTo>
                    <a:pt x="1776455" y="3190124"/>
                  </a:lnTo>
                  <a:lnTo>
                    <a:pt x="1779939" y="3189598"/>
                  </a:lnTo>
                  <a:lnTo>
                    <a:pt x="1783422" y="3189072"/>
                  </a:lnTo>
                  <a:lnTo>
                    <a:pt x="1786905" y="3188546"/>
                  </a:lnTo>
                  <a:lnTo>
                    <a:pt x="1790388" y="3194143"/>
                  </a:lnTo>
                  <a:lnTo>
                    <a:pt x="1793872" y="3193627"/>
                  </a:lnTo>
                  <a:lnTo>
                    <a:pt x="1797355" y="3193112"/>
                  </a:lnTo>
                  <a:lnTo>
                    <a:pt x="1800838" y="3192596"/>
                  </a:lnTo>
                  <a:lnTo>
                    <a:pt x="1804321" y="3192081"/>
                  </a:lnTo>
                  <a:lnTo>
                    <a:pt x="1807805" y="3191566"/>
                  </a:lnTo>
                  <a:lnTo>
                    <a:pt x="1811288" y="3191051"/>
                  </a:lnTo>
                  <a:lnTo>
                    <a:pt x="1814771" y="3190537"/>
                  </a:lnTo>
                  <a:lnTo>
                    <a:pt x="1818254" y="3190022"/>
                  </a:lnTo>
                  <a:lnTo>
                    <a:pt x="1821738" y="3189508"/>
                  </a:lnTo>
                  <a:lnTo>
                    <a:pt x="1825221" y="3188994"/>
                  </a:lnTo>
                  <a:lnTo>
                    <a:pt x="1828704" y="3188479"/>
                  </a:lnTo>
                  <a:lnTo>
                    <a:pt x="1832187" y="3187966"/>
                  </a:lnTo>
                  <a:lnTo>
                    <a:pt x="1835671" y="3187452"/>
                  </a:lnTo>
                  <a:lnTo>
                    <a:pt x="1839154" y="3186938"/>
                  </a:lnTo>
                  <a:lnTo>
                    <a:pt x="1842637" y="3186425"/>
                  </a:lnTo>
                  <a:lnTo>
                    <a:pt x="1846120" y="3185912"/>
                  </a:lnTo>
                  <a:lnTo>
                    <a:pt x="1849604" y="3185399"/>
                  </a:lnTo>
                  <a:lnTo>
                    <a:pt x="1853087" y="3184886"/>
                  </a:lnTo>
                  <a:lnTo>
                    <a:pt x="1856570" y="3193778"/>
                  </a:lnTo>
                  <a:lnTo>
                    <a:pt x="1860053" y="3193281"/>
                  </a:lnTo>
                  <a:lnTo>
                    <a:pt x="1863537" y="3192783"/>
                  </a:lnTo>
                  <a:lnTo>
                    <a:pt x="1867020" y="3192285"/>
                  </a:lnTo>
                  <a:lnTo>
                    <a:pt x="1870503" y="3191788"/>
                  </a:lnTo>
                  <a:lnTo>
                    <a:pt x="1873986" y="3191291"/>
                  </a:lnTo>
                  <a:lnTo>
                    <a:pt x="1877470" y="3190794"/>
                  </a:lnTo>
                  <a:lnTo>
                    <a:pt x="1880953" y="3190297"/>
                  </a:lnTo>
                  <a:lnTo>
                    <a:pt x="1884436" y="3189800"/>
                  </a:lnTo>
                  <a:lnTo>
                    <a:pt x="1887919" y="3198259"/>
                  </a:lnTo>
                  <a:lnTo>
                    <a:pt x="1891403" y="3197776"/>
                  </a:lnTo>
                  <a:lnTo>
                    <a:pt x="1894886" y="3197294"/>
                  </a:lnTo>
                  <a:lnTo>
                    <a:pt x="1898369" y="3196811"/>
                  </a:lnTo>
                  <a:lnTo>
                    <a:pt x="1901852" y="3196329"/>
                  </a:lnTo>
                  <a:lnTo>
                    <a:pt x="1905336" y="3195847"/>
                  </a:lnTo>
                  <a:lnTo>
                    <a:pt x="1908819" y="3195365"/>
                  </a:lnTo>
                  <a:lnTo>
                    <a:pt x="1912302" y="3194883"/>
                  </a:lnTo>
                  <a:lnTo>
                    <a:pt x="1915785" y="3194401"/>
                  </a:lnTo>
                  <a:lnTo>
                    <a:pt x="1919269" y="3197477"/>
                  </a:lnTo>
                  <a:lnTo>
                    <a:pt x="1922752" y="3197001"/>
                  </a:lnTo>
                  <a:lnTo>
                    <a:pt x="1926235" y="3196525"/>
                  </a:lnTo>
                  <a:lnTo>
                    <a:pt x="1929718" y="3196049"/>
                  </a:lnTo>
                  <a:lnTo>
                    <a:pt x="1933202" y="3195573"/>
                  </a:lnTo>
                  <a:lnTo>
                    <a:pt x="1936685" y="3195098"/>
                  </a:lnTo>
                  <a:lnTo>
                    <a:pt x="1940168" y="3194623"/>
                  </a:lnTo>
                  <a:lnTo>
                    <a:pt x="1943651" y="3194148"/>
                  </a:lnTo>
                  <a:lnTo>
                    <a:pt x="1947135" y="3193673"/>
                  </a:lnTo>
                  <a:lnTo>
                    <a:pt x="1950618" y="3200526"/>
                  </a:lnTo>
                  <a:lnTo>
                    <a:pt x="1954101" y="3200062"/>
                  </a:lnTo>
                  <a:lnTo>
                    <a:pt x="1957584" y="3199598"/>
                  </a:lnTo>
                  <a:lnTo>
                    <a:pt x="1961068" y="3199135"/>
                  </a:lnTo>
                  <a:lnTo>
                    <a:pt x="1964551" y="3198671"/>
                  </a:lnTo>
                  <a:lnTo>
                    <a:pt x="1968034" y="3198208"/>
                  </a:lnTo>
                  <a:lnTo>
                    <a:pt x="1971517" y="3197745"/>
                  </a:lnTo>
                  <a:lnTo>
                    <a:pt x="1975001" y="3197282"/>
                  </a:lnTo>
                  <a:lnTo>
                    <a:pt x="1978484" y="3196819"/>
                  </a:lnTo>
                  <a:lnTo>
                    <a:pt x="1981967" y="3201593"/>
                  </a:lnTo>
                  <a:lnTo>
                    <a:pt x="1985450" y="3201138"/>
                  </a:lnTo>
                  <a:lnTo>
                    <a:pt x="1988934" y="3200683"/>
                  </a:lnTo>
                  <a:lnTo>
                    <a:pt x="1992417" y="3200228"/>
                  </a:lnTo>
                  <a:lnTo>
                    <a:pt x="1995900" y="3199774"/>
                  </a:lnTo>
                  <a:lnTo>
                    <a:pt x="1999383" y="3199319"/>
                  </a:lnTo>
                  <a:lnTo>
                    <a:pt x="2002867" y="3198865"/>
                  </a:lnTo>
                  <a:lnTo>
                    <a:pt x="2006350" y="3198411"/>
                  </a:lnTo>
                  <a:lnTo>
                    <a:pt x="2009833" y="3197957"/>
                  </a:lnTo>
                  <a:lnTo>
                    <a:pt x="2013316" y="3225372"/>
                  </a:lnTo>
                  <a:lnTo>
                    <a:pt x="2016799" y="3224959"/>
                  </a:lnTo>
                  <a:lnTo>
                    <a:pt x="2020283" y="3224546"/>
                  </a:lnTo>
                  <a:lnTo>
                    <a:pt x="2023766" y="3224133"/>
                  </a:lnTo>
                  <a:lnTo>
                    <a:pt x="2027249" y="3223721"/>
                  </a:lnTo>
                  <a:lnTo>
                    <a:pt x="2030732" y="3223308"/>
                  </a:lnTo>
                  <a:lnTo>
                    <a:pt x="2034216" y="3222895"/>
                  </a:lnTo>
                  <a:lnTo>
                    <a:pt x="2037699" y="3222483"/>
                  </a:lnTo>
                  <a:lnTo>
                    <a:pt x="2041182" y="3222071"/>
                  </a:lnTo>
                  <a:lnTo>
                    <a:pt x="2044665" y="3221658"/>
                  </a:lnTo>
                  <a:lnTo>
                    <a:pt x="2048149" y="3223985"/>
                  </a:lnTo>
                  <a:lnTo>
                    <a:pt x="2051632" y="3223577"/>
                  </a:lnTo>
                  <a:lnTo>
                    <a:pt x="2055115" y="3223169"/>
                  </a:lnTo>
                  <a:lnTo>
                    <a:pt x="2058598" y="3222761"/>
                  </a:lnTo>
                  <a:lnTo>
                    <a:pt x="2062082" y="3222353"/>
                  </a:lnTo>
                  <a:lnTo>
                    <a:pt x="2065565" y="3221945"/>
                  </a:lnTo>
                  <a:lnTo>
                    <a:pt x="2069048" y="3221538"/>
                  </a:lnTo>
                  <a:lnTo>
                    <a:pt x="2072531" y="3221130"/>
                  </a:lnTo>
                  <a:lnTo>
                    <a:pt x="2076015" y="3220723"/>
                  </a:lnTo>
                  <a:lnTo>
                    <a:pt x="2079498" y="3230856"/>
                  </a:lnTo>
                  <a:lnTo>
                    <a:pt x="2082981" y="3230464"/>
                  </a:lnTo>
                  <a:lnTo>
                    <a:pt x="2086464" y="3230072"/>
                  </a:lnTo>
                  <a:lnTo>
                    <a:pt x="2089948" y="3229680"/>
                  </a:lnTo>
                  <a:lnTo>
                    <a:pt x="2093431" y="3229288"/>
                  </a:lnTo>
                  <a:lnTo>
                    <a:pt x="2096914" y="3228896"/>
                  </a:lnTo>
                  <a:lnTo>
                    <a:pt x="2100397" y="3228505"/>
                  </a:lnTo>
                  <a:lnTo>
                    <a:pt x="2103881" y="3228113"/>
                  </a:lnTo>
                  <a:lnTo>
                    <a:pt x="2107364" y="3227722"/>
                  </a:lnTo>
                  <a:lnTo>
                    <a:pt x="2110847" y="3227898"/>
                  </a:lnTo>
                  <a:lnTo>
                    <a:pt x="2114330" y="3227508"/>
                  </a:lnTo>
                  <a:lnTo>
                    <a:pt x="2117814" y="3227118"/>
                  </a:lnTo>
                  <a:lnTo>
                    <a:pt x="2121297" y="3226727"/>
                  </a:lnTo>
                  <a:lnTo>
                    <a:pt x="2124780" y="3226337"/>
                  </a:lnTo>
                  <a:lnTo>
                    <a:pt x="2128263" y="3225947"/>
                  </a:lnTo>
                  <a:lnTo>
                    <a:pt x="2131747" y="3225557"/>
                  </a:lnTo>
                  <a:lnTo>
                    <a:pt x="2135230" y="3225167"/>
                  </a:lnTo>
                  <a:lnTo>
                    <a:pt x="2138713" y="3224778"/>
                  </a:lnTo>
                  <a:lnTo>
                    <a:pt x="2142196" y="3244259"/>
                  </a:lnTo>
                  <a:lnTo>
                    <a:pt x="2145680" y="3243897"/>
                  </a:lnTo>
                  <a:lnTo>
                    <a:pt x="2149163" y="3243535"/>
                  </a:lnTo>
                  <a:lnTo>
                    <a:pt x="2152646" y="3243173"/>
                  </a:lnTo>
                  <a:lnTo>
                    <a:pt x="2156129" y="3242812"/>
                  </a:lnTo>
                  <a:lnTo>
                    <a:pt x="2159613" y="3242450"/>
                  </a:lnTo>
                  <a:lnTo>
                    <a:pt x="2163096" y="3242088"/>
                  </a:lnTo>
                  <a:lnTo>
                    <a:pt x="2166579" y="3241727"/>
                  </a:lnTo>
                  <a:lnTo>
                    <a:pt x="2170062" y="3241366"/>
                  </a:lnTo>
                  <a:lnTo>
                    <a:pt x="2173546" y="3243699"/>
                  </a:lnTo>
                  <a:lnTo>
                    <a:pt x="2177029" y="3243341"/>
                  </a:lnTo>
                  <a:lnTo>
                    <a:pt x="2180512" y="3242984"/>
                  </a:lnTo>
                  <a:lnTo>
                    <a:pt x="2183995" y="3242627"/>
                  </a:lnTo>
                  <a:lnTo>
                    <a:pt x="2187479" y="3242269"/>
                  </a:lnTo>
                  <a:lnTo>
                    <a:pt x="2190962" y="3241912"/>
                  </a:lnTo>
                  <a:lnTo>
                    <a:pt x="2194445" y="3241555"/>
                  </a:lnTo>
                  <a:lnTo>
                    <a:pt x="2197928" y="3241198"/>
                  </a:lnTo>
                  <a:lnTo>
                    <a:pt x="2201412" y="3240841"/>
                  </a:lnTo>
                  <a:lnTo>
                    <a:pt x="2204895" y="3240485"/>
                  </a:lnTo>
                  <a:lnTo>
                    <a:pt x="2208378" y="3240128"/>
                  </a:lnTo>
                  <a:lnTo>
                    <a:pt x="2211861" y="3239771"/>
                  </a:lnTo>
                  <a:lnTo>
                    <a:pt x="2215345" y="3239415"/>
                  </a:lnTo>
                  <a:lnTo>
                    <a:pt x="2218828" y="3239058"/>
                  </a:lnTo>
                  <a:lnTo>
                    <a:pt x="2222311" y="3238702"/>
                  </a:lnTo>
                  <a:lnTo>
                    <a:pt x="2225794" y="3238345"/>
                  </a:lnTo>
                  <a:lnTo>
                    <a:pt x="2229278" y="3237989"/>
                  </a:lnTo>
                  <a:lnTo>
                    <a:pt x="2232761" y="3237633"/>
                  </a:lnTo>
                  <a:lnTo>
                    <a:pt x="2236244" y="3237277"/>
                  </a:lnTo>
                  <a:lnTo>
                    <a:pt x="2239727" y="3239381"/>
                  </a:lnTo>
                  <a:lnTo>
                    <a:pt x="2243211" y="3239029"/>
                  </a:lnTo>
                  <a:lnTo>
                    <a:pt x="2246694" y="3238676"/>
                  </a:lnTo>
                  <a:lnTo>
                    <a:pt x="2250177" y="3238323"/>
                  </a:lnTo>
                  <a:lnTo>
                    <a:pt x="2253660" y="3237971"/>
                  </a:lnTo>
                  <a:lnTo>
                    <a:pt x="2257144" y="3237619"/>
                  </a:lnTo>
                  <a:lnTo>
                    <a:pt x="2260627" y="3237266"/>
                  </a:lnTo>
                  <a:lnTo>
                    <a:pt x="2264110" y="3236914"/>
                  </a:lnTo>
                  <a:lnTo>
                    <a:pt x="2267593" y="3236562"/>
                  </a:lnTo>
                  <a:lnTo>
                    <a:pt x="2271077" y="3243391"/>
                  </a:lnTo>
                  <a:lnTo>
                    <a:pt x="2274560" y="3243048"/>
                  </a:lnTo>
                  <a:lnTo>
                    <a:pt x="2278043" y="3242706"/>
                  </a:lnTo>
                  <a:lnTo>
                    <a:pt x="2281526" y="3242363"/>
                  </a:lnTo>
                  <a:lnTo>
                    <a:pt x="2285010" y="3242021"/>
                  </a:lnTo>
                  <a:lnTo>
                    <a:pt x="2288493" y="3241679"/>
                  </a:lnTo>
                  <a:lnTo>
                    <a:pt x="2291976" y="3241337"/>
                  </a:lnTo>
                  <a:lnTo>
                    <a:pt x="2295459" y="3240995"/>
                  </a:lnTo>
                  <a:lnTo>
                    <a:pt x="2298942" y="3240653"/>
                  </a:lnTo>
                  <a:lnTo>
                    <a:pt x="2302426" y="3244016"/>
                  </a:lnTo>
                  <a:lnTo>
                    <a:pt x="2305909" y="3243679"/>
                  </a:lnTo>
                  <a:lnTo>
                    <a:pt x="2309392" y="3243342"/>
                  </a:lnTo>
                  <a:lnTo>
                    <a:pt x="2312875" y="3243005"/>
                  </a:lnTo>
                  <a:lnTo>
                    <a:pt x="2316359" y="3242668"/>
                  </a:lnTo>
                  <a:lnTo>
                    <a:pt x="2319842" y="3242332"/>
                  </a:lnTo>
                  <a:lnTo>
                    <a:pt x="2323325" y="3241995"/>
                  </a:lnTo>
                  <a:lnTo>
                    <a:pt x="2326808" y="3241658"/>
                  </a:lnTo>
                  <a:lnTo>
                    <a:pt x="2330292" y="3241322"/>
                  </a:lnTo>
                  <a:lnTo>
                    <a:pt x="2333775" y="3244173"/>
                  </a:lnTo>
                  <a:lnTo>
                    <a:pt x="2337258" y="3243841"/>
                  </a:lnTo>
                  <a:lnTo>
                    <a:pt x="2340741" y="3243508"/>
                  </a:lnTo>
                  <a:lnTo>
                    <a:pt x="2344225" y="3243176"/>
                  </a:lnTo>
                  <a:lnTo>
                    <a:pt x="2347708" y="3242844"/>
                  </a:lnTo>
                  <a:lnTo>
                    <a:pt x="2351191" y="3242512"/>
                  </a:lnTo>
                  <a:lnTo>
                    <a:pt x="2354674" y="3242180"/>
                  </a:lnTo>
                  <a:lnTo>
                    <a:pt x="2358158" y="3241848"/>
                  </a:lnTo>
                  <a:lnTo>
                    <a:pt x="2361641" y="3241516"/>
                  </a:lnTo>
                  <a:lnTo>
                    <a:pt x="2365124" y="3245427"/>
                  </a:lnTo>
                  <a:lnTo>
                    <a:pt x="2368607" y="3245101"/>
                  </a:lnTo>
                  <a:lnTo>
                    <a:pt x="2372091" y="3244775"/>
                  </a:lnTo>
                  <a:lnTo>
                    <a:pt x="2375574" y="3244449"/>
                  </a:lnTo>
                  <a:lnTo>
                    <a:pt x="2379057" y="3244122"/>
                  </a:lnTo>
                  <a:lnTo>
                    <a:pt x="2382540" y="3243796"/>
                  </a:lnTo>
                  <a:lnTo>
                    <a:pt x="2386024" y="3243470"/>
                  </a:lnTo>
                  <a:lnTo>
                    <a:pt x="2389507" y="3243145"/>
                  </a:lnTo>
                  <a:lnTo>
                    <a:pt x="2392990" y="3242819"/>
                  </a:lnTo>
                  <a:lnTo>
                    <a:pt x="2396473" y="3242493"/>
                  </a:lnTo>
                  <a:lnTo>
                    <a:pt x="2399957" y="3244369"/>
                  </a:lnTo>
                  <a:lnTo>
                    <a:pt x="2403440" y="3244046"/>
                  </a:lnTo>
                  <a:lnTo>
                    <a:pt x="2406923" y="3243723"/>
                  </a:lnTo>
                  <a:lnTo>
                    <a:pt x="2410406" y="3243400"/>
                  </a:lnTo>
                  <a:lnTo>
                    <a:pt x="2413890" y="3243077"/>
                  </a:lnTo>
                  <a:lnTo>
                    <a:pt x="2417373" y="3242755"/>
                  </a:lnTo>
                  <a:lnTo>
                    <a:pt x="2420856" y="3242432"/>
                  </a:lnTo>
                  <a:lnTo>
                    <a:pt x="2424339" y="3242110"/>
                  </a:lnTo>
                  <a:lnTo>
                    <a:pt x="2427823" y="3241787"/>
                  </a:lnTo>
                  <a:lnTo>
                    <a:pt x="2431306" y="3244083"/>
                  </a:lnTo>
                  <a:lnTo>
                    <a:pt x="2434789" y="3243764"/>
                  </a:lnTo>
                  <a:lnTo>
                    <a:pt x="2438272" y="3243445"/>
                  </a:lnTo>
                  <a:lnTo>
                    <a:pt x="2441756" y="3243126"/>
                  </a:lnTo>
                  <a:lnTo>
                    <a:pt x="2445239" y="3242807"/>
                  </a:lnTo>
                  <a:lnTo>
                    <a:pt x="2448722" y="3242489"/>
                  </a:lnTo>
                  <a:lnTo>
                    <a:pt x="2452205" y="3242170"/>
                  </a:lnTo>
                  <a:lnTo>
                    <a:pt x="2455689" y="3241851"/>
                  </a:lnTo>
                  <a:lnTo>
                    <a:pt x="2459172" y="3241532"/>
                  </a:lnTo>
                  <a:lnTo>
                    <a:pt x="2462655" y="3245501"/>
                  </a:lnTo>
                  <a:lnTo>
                    <a:pt x="2466138" y="3245188"/>
                  </a:lnTo>
                  <a:lnTo>
                    <a:pt x="2469622" y="3244875"/>
                  </a:lnTo>
                  <a:lnTo>
                    <a:pt x="2473105" y="3244561"/>
                  </a:lnTo>
                  <a:lnTo>
                    <a:pt x="2476588" y="3244248"/>
                  </a:lnTo>
                  <a:lnTo>
                    <a:pt x="2480071" y="3243935"/>
                  </a:lnTo>
                  <a:lnTo>
                    <a:pt x="2483555" y="3243622"/>
                  </a:lnTo>
                  <a:lnTo>
                    <a:pt x="2487038" y="3243309"/>
                  </a:lnTo>
                  <a:lnTo>
                    <a:pt x="2490521" y="3242996"/>
                  </a:lnTo>
                  <a:lnTo>
                    <a:pt x="2494004" y="3247073"/>
                  </a:lnTo>
                  <a:lnTo>
                    <a:pt x="2497488" y="3246765"/>
                  </a:lnTo>
                  <a:lnTo>
                    <a:pt x="2500971" y="3246458"/>
                  </a:lnTo>
                  <a:lnTo>
                    <a:pt x="2504454" y="3246150"/>
                  </a:lnTo>
                  <a:lnTo>
                    <a:pt x="2507937" y="3245843"/>
                  </a:lnTo>
                  <a:lnTo>
                    <a:pt x="2511421" y="3245536"/>
                  </a:lnTo>
                  <a:lnTo>
                    <a:pt x="2514904" y="3245229"/>
                  </a:lnTo>
                  <a:lnTo>
                    <a:pt x="2518387" y="3244922"/>
                  </a:lnTo>
                  <a:lnTo>
                    <a:pt x="2521870" y="3244615"/>
                  </a:lnTo>
                  <a:lnTo>
                    <a:pt x="2525354" y="3246771"/>
                  </a:lnTo>
                  <a:lnTo>
                    <a:pt x="2528837" y="3246467"/>
                  </a:lnTo>
                  <a:lnTo>
                    <a:pt x="2532320" y="3246163"/>
                  </a:lnTo>
                  <a:lnTo>
                    <a:pt x="2535803" y="3245859"/>
                  </a:lnTo>
                  <a:lnTo>
                    <a:pt x="2539287" y="3245555"/>
                  </a:lnTo>
                  <a:lnTo>
                    <a:pt x="2542770" y="3245251"/>
                  </a:lnTo>
                  <a:lnTo>
                    <a:pt x="2546253" y="3244948"/>
                  </a:lnTo>
                  <a:lnTo>
                    <a:pt x="2549736" y="3244644"/>
                  </a:lnTo>
                  <a:lnTo>
                    <a:pt x="2553220" y="3244340"/>
                  </a:lnTo>
                  <a:lnTo>
                    <a:pt x="2556703" y="3244651"/>
                  </a:lnTo>
                  <a:lnTo>
                    <a:pt x="2560186" y="3244348"/>
                  </a:lnTo>
                  <a:lnTo>
                    <a:pt x="2563669" y="3244046"/>
                  </a:lnTo>
                  <a:lnTo>
                    <a:pt x="2567153" y="3243743"/>
                  </a:lnTo>
                  <a:lnTo>
                    <a:pt x="2570636" y="3243441"/>
                  </a:lnTo>
                  <a:lnTo>
                    <a:pt x="2574119" y="3243138"/>
                  </a:lnTo>
                  <a:lnTo>
                    <a:pt x="2577602" y="3242835"/>
                  </a:lnTo>
                  <a:lnTo>
                    <a:pt x="2581085" y="3242533"/>
                  </a:lnTo>
                  <a:lnTo>
                    <a:pt x="2584569" y="3242231"/>
                  </a:lnTo>
                  <a:lnTo>
                    <a:pt x="2588052" y="3241928"/>
                  </a:lnTo>
                  <a:lnTo>
                    <a:pt x="2591535" y="3242655"/>
                  </a:lnTo>
                  <a:lnTo>
                    <a:pt x="2595018" y="3242354"/>
                  </a:lnTo>
                  <a:lnTo>
                    <a:pt x="2598502" y="3242053"/>
                  </a:lnTo>
                  <a:lnTo>
                    <a:pt x="2601985" y="3241752"/>
                  </a:lnTo>
                  <a:lnTo>
                    <a:pt x="2605468" y="3241451"/>
                  </a:lnTo>
                  <a:lnTo>
                    <a:pt x="2608951" y="3241151"/>
                  </a:lnTo>
                  <a:lnTo>
                    <a:pt x="2612435" y="3240850"/>
                  </a:lnTo>
                  <a:lnTo>
                    <a:pt x="2615918" y="3240549"/>
                  </a:lnTo>
                  <a:lnTo>
                    <a:pt x="2619401" y="3240249"/>
                  </a:lnTo>
                  <a:lnTo>
                    <a:pt x="2622884" y="3242001"/>
                  </a:lnTo>
                  <a:lnTo>
                    <a:pt x="2626368" y="3241703"/>
                  </a:lnTo>
                  <a:lnTo>
                    <a:pt x="2629851" y="3241405"/>
                  </a:lnTo>
                  <a:lnTo>
                    <a:pt x="2633334" y="3241107"/>
                  </a:lnTo>
                  <a:lnTo>
                    <a:pt x="2636817" y="3240809"/>
                  </a:lnTo>
                  <a:lnTo>
                    <a:pt x="2640301" y="3240511"/>
                  </a:lnTo>
                  <a:lnTo>
                    <a:pt x="2643784" y="3240213"/>
                  </a:lnTo>
                  <a:lnTo>
                    <a:pt x="2647267" y="3239915"/>
                  </a:lnTo>
                  <a:lnTo>
                    <a:pt x="2650750" y="3239617"/>
                  </a:lnTo>
                  <a:lnTo>
                    <a:pt x="2654234" y="3242566"/>
                  </a:lnTo>
                  <a:lnTo>
                    <a:pt x="2657717" y="3242272"/>
                  </a:lnTo>
                  <a:lnTo>
                    <a:pt x="2661200" y="3241978"/>
                  </a:lnTo>
                  <a:lnTo>
                    <a:pt x="2664683" y="3241684"/>
                  </a:lnTo>
                  <a:lnTo>
                    <a:pt x="2668167" y="3241391"/>
                  </a:lnTo>
                  <a:lnTo>
                    <a:pt x="2671650" y="3241097"/>
                  </a:lnTo>
                  <a:lnTo>
                    <a:pt x="2675133" y="3240803"/>
                  </a:lnTo>
                  <a:lnTo>
                    <a:pt x="2678616" y="3240509"/>
                  </a:lnTo>
                  <a:lnTo>
                    <a:pt x="2682100" y="3240216"/>
                  </a:lnTo>
                  <a:lnTo>
                    <a:pt x="2685583" y="3242127"/>
                  </a:lnTo>
                  <a:lnTo>
                    <a:pt x="2689066" y="3241836"/>
                  </a:lnTo>
                  <a:lnTo>
                    <a:pt x="2692549" y="3241545"/>
                  </a:lnTo>
                  <a:lnTo>
                    <a:pt x="2696033" y="3241254"/>
                  </a:lnTo>
                  <a:lnTo>
                    <a:pt x="2699516" y="3240963"/>
                  </a:lnTo>
                  <a:lnTo>
                    <a:pt x="2702999" y="3240672"/>
                  </a:lnTo>
                  <a:lnTo>
                    <a:pt x="2706482" y="3240381"/>
                  </a:lnTo>
                  <a:lnTo>
                    <a:pt x="2709966" y="3240091"/>
                  </a:lnTo>
                  <a:lnTo>
                    <a:pt x="2713449" y="3239800"/>
                  </a:lnTo>
                  <a:lnTo>
                    <a:pt x="2716932" y="3244616"/>
                  </a:lnTo>
                  <a:lnTo>
                    <a:pt x="2720415" y="3244331"/>
                  </a:lnTo>
                  <a:lnTo>
                    <a:pt x="2723899" y="3244046"/>
                  </a:lnTo>
                  <a:lnTo>
                    <a:pt x="2727382" y="3243761"/>
                  </a:lnTo>
                  <a:lnTo>
                    <a:pt x="2730865" y="3243476"/>
                  </a:lnTo>
                  <a:lnTo>
                    <a:pt x="2734348" y="3243191"/>
                  </a:lnTo>
                  <a:lnTo>
                    <a:pt x="2737832" y="3242907"/>
                  </a:lnTo>
                  <a:lnTo>
                    <a:pt x="2741315" y="3242622"/>
                  </a:lnTo>
                  <a:lnTo>
                    <a:pt x="2744798" y="3242337"/>
                  </a:lnTo>
                  <a:lnTo>
                    <a:pt x="2748281" y="3243405"/>
                  </a:lnTo>
                  <a:lnTo>
                    <a:pt x="2751765" y="3243122"/>
                  </a:lnTo>
                  <a:lnTo>
                    <a:pt x="2755248" y="3242839"/>
                  </a:lnTo>
                  <a:lnTo>
                    <a:pt x="2758731" y="3242556"/>
                  </a:lnTo>
                  <a:lnTo>
                    <a:pt x="2762214" y="3242273"/>
                  </a:lnTo>
                  <a:lnTo>
                    <a:pt x="2765698" y="3241990"/>
                  </a:lnTo>
                  <a:lnTo>
                    <a:pt x="2769181" y="3241707"/>
                  </a:lnTo>
                  <a:lnTo>
                    <a:pt x="2772664" y="3241424"/>
                  </a:lnTo>
                  <a:lnTo>
                    <a:pt x="2776147" y="3241142"/>
                  </a:lnTo>
                  <a:lnTo>
                    <a:pt x="2779631" y="3240859"/>
                  </a:lnTo>
                  <a:lnTo>
                    <a:pt x="2783114" y="3240964"/>
                  </a:lnTo>
                  <a:lnTo>
                    <a:pt x="2786597" y="3240682"/>
                  </a:lnTo>
                  <a:lnTo>
                    <a:pt x="2790080" y="3240400"/>
                  </a:lnTo>
                  <a:lnTo>
                    <a:pt x="2793564" y="3240118"/>
                  </a:lnTo>
                  <a:lnTo>
                    <a:pt x="2797047" y="3239836"/>
                  </a:lnTo>
                  <a:lnTo>
                    <a:pt x="2800530" y="3239554"/>
                  </a:lnTo>
                  <a:lnTo>
                    <a:pt x="2804013" y="3239272"/>
                  </a:lnTo>
                  <a:lnTo>
                    <a:pt x="2807497" y="3238990"/>
                  </a:lnTo>
                  <a:lnTo>
                    <a:pt x="2810980" y="3238709"/>
                  </a:lnTo>
                  <a:lnTo>
                    <a:pt x="2814463" y="3239787"/>
                  </a:lnTo>
                  <a:lnTo>
                    <a:pt x="2817946" y="3239507"/>
                  </a:lnTo>
                  <a:lnTo>
                    <a:pt x="2821430" y="3239227"/>
                  </a:lnTo>
                  <a:lnTo>
                    <a:pt x="2824913" y="3238946"/>
                  </a:lnTo>
                  <a:lnTo>
                    <a:pt x="2828396" y="3238666"/>
                  </a:lnTo>
                  <a:lnTo>
                    <a:pt x="2831879" y="3238386"/>
                  </a:lnTo>
                  <a:lnTo>
                    <a:pt x="2835363" y="3238106"/>
                  </a:lnTo>
                  <a:lnTo>
                    <a:pt x="2838846" y="3237826"/>
                  </a:lnTo>
                  <a:lnTo>
                    <a:pt x="2842329" y="3237546"/>
                  </a:lnTo>
                  <a:lnTo>
                    <a:pt x="2845812" y="3247188"/>
                  </a:lnTo>
                  <a:lnTo>
                    <a:pt x="2849296" y="3246918"/>
                  </a:lnTo>
                  <a:lnTo>
                    <a:pt x="2852779" y="3246649"/>
                  </a:lnTo>
                  <a:lnTo>
                    <a:pt x="2856262" y="3246380"/>
                  </a:lnTo>
                  <a:lnTo>
                    <a:pt x="2859745" y="3246111"/>
                  </a:lnTo>
                  <a:lnTo>
                    <a:pt x="2863229" y="3245842"/>
                  </a:lnTo>
                  <a:lnTo>
                    <a:pt x="2866712" y="3245572"/>
                  </a:lnTo>
                  <a:lnTo>
                    <a:pt x="2870195" y="3245303"/>
                  </a:lnTo>
                  <a:lnTo>
                    <a:pt x="2873678" y="3245034"/>
                  </a:lnTo>
                  <a:lnTo>
                    <a:pt x="2877161" y="3255998"/>
                  </a:lnTo>
                  <a:lnTo>
                    <a:pt x="2880645" y="3255741"/>
                  </a:lnTo>
                  <a:lnTo>
                    <a:pt x="2884128" y="3255484"/>
                  </a:lnTo>
                  <a:lnTo>
                    <a:pt x="2887611" y="3255227"/>
                  </a:lnTo>
                  <a:lnTo>
                    <a:pt x="2891094" y="3254970"/>
                  </a:lnTo>
                  <a:lnTo>
                    <a:pt x="2894578" y="3254713"/>
                  </a:lnTo>
                  <a:lnTo>
                    <a:pt x="2898061" y="3254456"/>
                  </a:lnTo>
                  <a:lnTo>
                    <a:pt x="2901544" y="3254199"/>
                  </a:lnTo>
                  <a:lnTo>
                    <a:pt x="2905027" y="3253942"/>
                  </a:lnTo>
                  <a:lnTo>
                    <a:pt x="2908511" y="3264458"/>
                  </a:lnTo>
                  <a:lnTo>
                    <a:pt x="2911994" y="3264212"/>
                  </a:lnTo>
                  <a:lnTo>
                    <a:pt x="2915477" y="3263967"/>
                  </a:lnTo>
                  <a:lnTo>
                    <a:pt x="2918960" y="3263722"/>
                  </a:lnTo>
                  <a:lnTo>
                    <a:pt x="2922444" y="3263476"/>
                  </a:lnTo>
                  <a:lnTo>
                    <a:pt x="2925927" y="3263231"/>
                  </a:lnTo>
                  <a:lnTo>
                    <a:pt x="2929410" y="3262985"/>
                  </a:lnTo>
                  <a:lnTo>
                    <a:pt x="2932893" y="3262740"/>
                  </a:lnTo>
                  <a:lnTo>
                    <a:pt x="2936377" y="3262495"/>
                  </a:lnTo>
                  <a:lnTo>
                    <a:pt x="2939860" y="3262249"/>
                  </a:lnTo>
                  <a:lnTo>
                    <a:pt x="2943343" y="3264269"/>
                  </a:lnTo>
                  <a:lnTo>
                    <a:pt x="2946826" y="3264027"/>
                  </a:lnTo>
                  <a:lnTo>
                    <a:pt x="2950310" y="3263784"/>
                  </a:lnTo>
                  <a:lnTo>
                    <a:pt x="2953793" y="3263541"/>
                  </a:lnTo>
                  <a:lnTo>
                    <a:pt x="2957276" y="3263298"/>
                  </a:lnTo>
                  <a:lnTo>
                    <a:pt x="2960759" y="3263056"/>
                  </a:lnTo>
                  <a:lnTo>
                    <a:pt x="2964243" y="3262813"/>
                  </a:lnTo>
                  <a:lnTo>
                    <a:pt x="2967726" y="3262570"/>
                  </a:lnTo>
                  <a:lnTo>
                    <a:pt x="2971209" y="3262328"/>
                  </a:lnTo>
                  <a:lnTo>
                    <a:pt x="2974692" y="3262837"/>
                  </a:lnTo>
                  <a:lnTo>
                    <a:pt x="2978176" y="3262595"/>
                  </a:lnTo>
                  <a:lnTo>
                    <a:pt x="2981659" y="3262353"/>
                  </a:lnTo>
                  <a:lnTo>
                    <a:pt x="2985142" y="3262112"/>
                  </a:lnTo>
                  <a:lnTo>
                    <a:pt x="2988625" y="3261870"/>
                  </a:lnTo>
                  <a:lnTo>
                    <a:pt x="2992109" y="3261628"/>
                  </a:lnTo>
                  <a:lnTo>
                    <a:pt x="2995592" y="3261387"/>
                  </a:lnTo>
                  <a:lnTo>
                    <a:pt x="2999075" y="3261145"/>
                  </a:lnTo>
                  <a:lnTo>
                    <a:pt x="3002558" y="3260904"/>
                  </a:lnTo>
                  <a:lnTo>
                    <a:pt x="3006042" y="3263646"/>
                  </a:lnTo>
                  <a:lnTo>
                    <a:pt x="3009525" y="3263408"/>
                  </a:lnTo>
                  <a:lnTo>
                    <a:pt x="3013008" y="3263169"/>
                  </a:lnTo>
                  <a:lnTo>
                    <a:pt x="3016491" y="3262931"/>
                  </a:lnTo>
                  <a:lnTo>
                    <a:pt x="3019975" y="3262693"/>
                  </a:lnTo>
                  <a:lnTo>
                    <a:pt x="3023458" y="3262454"/>
                  </a:lnTo>
                  <a:lnTo>
                    <a:pt x="3026941" y="3262216"/>
                  </a:lnTo>
                  <a:lnTo>
                    <a:pt x="3030424" y="3261978"/>
                  </a:lnTo>
                  <a:lnTo>
                    <a:pt x="3033908" y="3261740"/>
                  </a:lnTo>
                  <a:lnTo>
                    <a:pt x="3037391" y="3265010"/>
                  </a:lnTo>
                  <a:lnTo>
                    <a:pt x="3040874" y="3264775"/>
                  </a:lnTo>
                  <a:lnTo>
                    <a:pt x="3044357" y="3264541"/>
                  </a:lnTo>
                  <a:lnTo>
                    <a:pt x="3047841" y="3264306"/>
                  </a:lnTo>
                  <a:lnTo>
                    <a:pt x="3051324" y="3264072"/>
                  </a:lnTo>
                  <a:lnTo>
                    <a:pt x="3054807" y="3263837"/>
                  </a:lnTo>
                  <a:lnTo>
                    <a:pt x="3058290" y="3263603"/>
                  </a:lnTo>
                  <a:lnTo>
                    <a:pt x="3061774" y="3263368"/>
                  </a:lnTo>
                  <a:lnTo>
                    <a:pt x="3065257" y="3263134"/>
                  </a:lnTo>
                  <a:lnTo>
                    <a:pt x="3068740" y="3263479"/>
                  </a:lnTo>
                  <a:lnTo>
                    <a:pt x="3072223" y="3263245"/>
                  </a:lnTo>
                  <a:lnTo>
                    <a:pt x="3075707" y="3263011"/>
                  </a:lnTo>
                  <a:lnTo>
                    <a:pt x="3079190" y="3262778"/>
                  </a:lnTo>
                  <a:lnTo>
                    <a:pt x="3082673" y="3262544"/>
                  </a:lnTo>
                  <a:lnTo>
                    <a:pt x="3086156" y="3262311"/>
                  </a:lnTo>
                  <a:lnTo>
                    <a:pt x="3089640" y="3262077"/>
                  </a:lnTo>
                  <a:lnTo>
                    <a:pt x="3093123" y="3261844"/>
                  </a:lnTo>
                  <a:lnTo>
                    <a:pt x="3096606" y="3261610"/>
                  </a:lnTo>
                  <a:lnTo>
                    <a:pt x="3100089" y="3261377"/>
                  </a:lnTo>
                  <a:lnTo>
                    <a:pt x="3103573" y="3261143"/>
                  </a:lnTo>
                  <a:lnTo>
                    <a:pt x="3107056" y="3260910"/>
                  </a:lnTo>
                  <a:lnTo>
                    <a:pt x="3110539" y="3260677"/>
                  </a:lnTo>
                  <a:lnTo>
                    <a:pt x="3114022" y="3260443"/>
                  </a:lnTo>
                  <a:lnTo>
                    <a:pt x="3117506" y="3260210"/>
                  </a:lnTo>
                  <a:lnTo>
                    <a:pt x="3120989" y="3259977"/>
                  </a:lnTo>
                  <a:lnTo>
                    <a:pt x="3124472" y="3259744"/>
                  </a:lnTo>
                  <a:lnTo>
                    <a:pt x="3127955" y="3259511"/>
                  </a:lnTo>
                  <a:lnTo>
                    <a:pt x="3131439" y="3259277"/>
                  </a:lnTo>
                  <a:lnTo>
                    <a:pt x="3134922" y="3262805"/>
                  </a:lnTo>
                  <a:lnTo>
                    <a:pt x="3138405" y="3262575"/>
                  </a:lnTo>
                  <a:lnTo>
                    <a:pt x="3141888" y="3262346"/>
                  </a:lnTo>
                  <a:lnTo>
                    <a:pt x="3145372" y="3262117"/>
                  </a:lnTo>
                  <a:lnTo>
                    <a:pt x="3148855" y="3261887"/>
                  </a:lnTo>
                  <a:lnTo>
                    <a:pt x="3152338" y="3261658"/>
                  </a:lnTo>
                  <a:lnTo>
                    <a:pt x="3155821" y="3261429"/>
                  </a:lnTo>
                  <a:lnTo>
                    <a:pt x="3159304" y="3261200"/>
                  </a:lnTo>
                  <a:lnTo>
                    <a:pt x="3162788" y="3260970"/>
                  </a:lnTo>
                  <a:lnTo>
                    <a:pt x="3166271" y="3265925"/>
                  </a:lnTo>
                  <a:lnTo>
                    <a:pt x="3169754" y="3265701"/>
                  </a:lnTo>
                  <a:lnTo>
                    <a:pt x="3173237" y="3265477"/>
                  </a:lnTo>
                  <a:lnTo>
                    <a:pt x="3176721" y="3265253"/>
                  </a:lnTo>
                  <a:lnTo>
                    <a:pt x="3180204" y="3265029"/>
                  </a:lnTo>
                  <a:lnTo>
                    <a:pt x="3183687" y="3264805"/>
                  </a:lnTo>
                  <a:lnTo>
                    <a:pt x="3187170" y="3264581"/>
                  </a:lnTo>
                  <a:lnTo>
                    <a:pt x="3190654" y="3264357"/>
                  </a:lnTo>
                  <a:lnTo>
                    <a:pt x="3194137" y="3264133"/>
                  </a:lnTo>
                  <a:lnTo>
                    <a:pt x="3197620" y="3269688"/>
                  </a:lnTo>
                  <a:lnTo>
                    <a:pt x="3201103" y="3269470"/>
                  </a:lnTo>
                  <a:lnTo>
                    <a:pt x="3204587" y="3269251"/>
                  </a:lnTo>
                  <a:lnTo>
                    <a:pt x="3208070" y="3269033"/>
                  </a:lnTo>
                  <a:lnTo>
                    <a:pt x="3211553" y="3268815"/>
                  </a:lnTo>
                  <a:lnTo>
                    <a:pt x="3215036" y="3268597"/>
                  </a:lnTo>
                  <a:lnTo>
                    <a:pt x="3218520" y="3268378"/>
                  </a:lnTo>
                  <a:lnTo>
                    <a:pt x="3222003" y="3268160"/>
                  </a:lnTo>
                  <a:lnTo>
                    <a:pt x="3225486" y="3267942"/>
                  </a:lnTo>
                  <a:lnTo>
                    <a:pt x="3228969" y="3270331"/>
                  </a:lnTo>
                  <a:lnTo>
                    <a:pt x="3232453" y="3270116"/>
                  </a:lnTo>
                  <a:lnTo>
                    <a:pt x="3235936" y="3269900"/>
                  </a:lnTo>
                  <a:lnTo>
                    <a:pt x="3239419" y="3269685"/>
                  </a:lnTo>
                  <a:lnTo>
                    <a:pt x="3242902" y="3269469"/>
                  </a:lnTo>
                  <a:lnTo>
                    <a:pt x="3246386" y="3269254"/>
                  </a:lnTo>
                  <a:lnTo>
                    <a:pt x="3249869" y="3269038"/>
                  </a:lnTo>
                  <a:lnTo>
                    <a:pt x="3253352" y="3268823"/>
                  </a:lnTo>
                  <a:lnTo>
                    <a:pt x="3256835" y="3268607"/>
                  </a:lnTo>
                  <a:lnTo>
                    <a:pt x="3260319" y="3271338"/>
                  </a:lnTo>
                  <a:lnTo>
                    <a:pt x="3263802" y="3271126"/>
                  </a:lnTo>
                  <a:lnTo>
                    <a:pt x="3267285" y="3270913"/>
                  </a:lnTo>
                  <a:lnTo>
                    <a:pt x="3270768" y="3270701"/>
                  </a:lnTo>
                  <a:lnTo>
                    <a:pt x="3274252" y="3270488"/>
                  </a:lnTo>
                  <a:lnTo>
                    <a:pt x="3277735" y="3270276"/>
                  </a:lnTo>
                  <a:lnTo>
                    <a:pt x="3281218" y="3270063"/>
                  </a:lnTo>
                  <a:lnTo>
                    <a:pt x="3284701" y="3269851"/>
                  </a:lnTo>
                  <a:lnTo>
                    <a:pt x="3288185" y="3269638"/>
                  </a:lnTo>
                  <a:lnTo>
                    <a:pt x="3291668" y="3270188"/>
                  </a:lnTo>
                  <a:lnTo>
                    <a:pt x="3295151" y="3269976"/>
                  </a:lnTo>
                  <a:lnTo>
                    <a:pt x="3298634" y="3269765"/>
                  </a:lnTo>
                  <a:lnTo>
                    <a:pt x="3302118" y="3269553"/>
                  </a:lnTo>
                  <a:lnTo>
                    <a:pt x="3305601" y="3269341"/>
                  </a:lnTo>
                  <a:lnTo>
                    <a:pt x="3309084" y="3269130"/>
                  </a:lnTo>
                  <a:lnTo>
                    <a:pt x="3312567" y="3268918"/>
                  </a:lnTo>
                  <a:lnTo>
                    <a:pt x="3316051" y="3268707"/>
                  </a:lnTo>
                  <a:lnTo>
                    <a:pt x="3319534" y="3268495"/>
                  </a:lnTo>
                  <a:lnTo>
                    <a:pt x="3323017" y="3268284"/>
                  </a:lnTo>
                  <a:lnTo>
                    <a:pt x="3326500" y="3270846"/>
                  </a:lnTo>
                  <a:lnTo>
                    <a:pt x="3329984" y="3270637"/>
                  </a:lnTo>
                  <a:lnTo>
                    <a:pt x="3333467" y="3270428"/>
                  </a:lnTo>
                  <a:lnTo>
                    <a:pt x="3336950" y="3270219"/>
                  </a:lnTo>
                  <a:lnTo>
                    <a:pt x="3340433" y="3270010"/>
                  </a:lnTo>
                  <a:lnTo>
                    <a:pt x="3343917" y="3269802"/>
                  </a:lnTo>
                  <a:lnTo>
                    <a:pt x="3347400" y="3269593"/>
                  </a:lnTo>
                  <a:lnTo>
                    <a:pt x="3350883" y="3269384"/>
                  </a:lnTo>
                  <a:lnTo>
                    <a:pt x="3354366" y="3269176"/>
                  </a:lnTo>
                  <a:lnTo>
                    <a:pt x="3357850" y="3272423"/>
                  </a:lnTo>
                  <a:lnTo>
                    <a:pt x="3361333" y="3272217"/>
                  </a:lnTo>
                  <a:lnTo>
                    <a:pt x="3364816" y="3272012"/>
                  </a:lnTo>
                  <a:lnTo>
                    <a:pt x="3368299" y="3271807"/>
                  </a:lnTo>
                  <a:lnTo>
                    <a:pt x="3371783" y="3271601"/>
                  </a:lnTo>
                  <a:lnTo>
                    <a:pt x="3375266" y="3271396"/>
                  </a:lnTo>
                  <a:lnTo>
                    <a:pt x="3378749" y="3271191"/>
                  </a:lnTo>
                  <a:lnTo>
                    <a:pt x="3382232" y="3270985"/>
                  </a:lnTo>
                  <a:lnTo>
                    <a:pt x="3385716" y="3270780"/>
                  </a:lnTo>
                  <a:lnTo>
                    <a:pt x="3389199" y="3271671"/>
                  </a:lnTo>
                  <a:lnTo>
                    <a:pt x="3392682" y="3271467"/>
                  </a:lnTo>
                  <a:lnTo>
                    <a:pt x="3396165" y="3271263"/>
                  </a:lnTo>
                  <a:lnTo>
                    <a:pt x="3399649" y="3271058"/>
                  </a:lnTo>
                  <a:lnTo>
                    <a:pt x="3403132" y="3270854"/>
                  </a:lnTo>
                  <a:lnTo>
                    <a:pt x="3406615" y="3270650"/>
                  </a:lnTo>
                  <a:lnTo>
                    <a:pt x="3410098" y="3270446"/>
                  </a:lnTo>
                  <a:lnTo>
                    <a:pt x="3413582" y="3270242"/>
                  </a:lnTo>
                  <a:lnTo>
                    <a:pt x="3417065" y="3270038"/>
                  </a:lnTo>
                  <a:lnTo>
                    <a:pt x="3420548" y="3277376"/>
                  </a:lnTo>
                  <a:lnTo>
                    <a:pt x="3424031" y="3277178"/>
                  </a:lnTo>
                  <a:lnTo>
                    <a:pt x="3427515" y="3276981"/>
                  </a:lnTo>
                  <a:lnTo>
                    <a:pt x="3430998" y="3276784"/>
                  </a:lnTo>
                  <a:lnTo>
                    <a:pt x="3434481" y="3276587"/>
                  </a:lnTo>
                  <a:lnTo>
                    <a:pt x="3437964" y="3276390"/>
                  </a:lnTo>
                  <a:lnTo>
                    <a:pt x="3441447" y="3276193"/>
                  </a:lnTo>
                  <a:lnTo>
                    <a:pt x="3444931" y="3275995"/>
                  </a:lnTo>
                  <a:lnTo>
                    <a:pt x="3448414" y="3275798"/>
                  </a:lnTo>
                  <a:lnTo>
                    <a:pt x="3451897" y="3285842"/>
                  </a:lnTo>
                  <a:lnTo>
                    <a:pt x="3455380" y="3285654"/>
                  </a:lnTo>
                  <a:lnTo>
                    <a:pt x="3458864" y="3285466"/>
                  </a:lnTo>
                  <a:lnTo>
                    <a:pt x="3462347" y="3285278"/>
                  </a:lnTo>
                  <a:lnTo>
                    <a:pt x="3465830" y="3285090"/>
                  </a:lnTo>
                  <a:lnTo>
                    <a:pt x="3469313" y="3284903"/>
                  </a:lnTo>
                  <a:lnTo>
                    <a:pt x="3472797" y="3284715"/>
                  </a:lnTo>
                  <a:lnTo>
                    <a:pt x="3476280" y="3284527"/>
                  </a:lnTo>
                  <a:lnTo>
                    <a:pt x="3479763" y="3284339"/>
                  </a:lnTo>
                  <a:lnTo>
                    <a:pt x="3483246" y="3284152"/>
                  </a:lnTo>
                  <a:lnTo>
                    <a:pt x="3483246" y="3284256"/>
                  </a:lnTo>
                  <a:lnTo>
                    <a:pt x="3483246" y="3284360"/>
                  </a:lnTo>
                  <a:lnTo>
                    <a:pt x="3483246" y="3284464"/>
                  </a:lnTo>
                  <a:lnTo>
                    <a:pt x="3483246" y="3284568"/>
                  </a:lnTo>
                  <a:lnTo>
                    <a:pt x="3483246" y="3284672"/>
                  </a:lnTo>
                  <a:lnTo>
                    <a:pt x="3483246" y="3284776"/>
                  </a:lnTo>
                  <a:lnTo>
                    <a:pt x="3483246" y="3284880"/>
                  </a:lnTo>
                  <a:lnTo>
                    <a:pt x="3483246" y="3284983"/>
                  </a:lnTo>
                  <a:lnTo>
                    <a:pt x="3483246" y="3285087"/>
                  </a:lnTo>
                  <a:lnTo>
                    <a:pt x="3483246" y="3285190"/>
                  </a:lnTo>
                  <a:lnTo>
                    <a:pt x="3483246" y="3285293"/>
                  </a:lnTo>
                  <a:lnTo>
                    <a:pt x="3483246" y="3285397"/>
                  </a:lnTo>
                  <a:lnTo>
                    <a:pt x="3483246" y="3285500"/>
                  </a:lnTo>
                  <a:lnTo>
                    <a:pt x="3483246" y="3285603"/>
                  </a:lnTo>
                  <a:lnTo>
                    <a:pt x="3483246" y="3285705"/>
                  </a:lnTo>
                  <a:lnTo>
                    <a:pt x="3483246" y="3285808"/>
                  </a:lnTo>
                  <a:lnTo>
                    <a:pt x="3483246" y="3285911"/>
                  </a:lnTo>
                  <a:lnTo>
                    <a:pt x="3483246" y="3286013"/>
                  </a:lnTo>
                  <a:lnTo>
                    <a:pt x="3483246" y="3286116"/>
                  </a:lnTo>
                  <a:lnTo>
                    <a:pt x="3483246" y="3286218"/>
                  </a:lnTo>
                  <a:lnTo>
                    <a:pt x="3483246" y="3286320"/>
                  </a:lnTo>
                  <a:lnTo>
                    <a:pt x="3483246" y="3286422"/>
                  </a:lnTo>
                  <a:lnTo>
                    <a:pt x="3483246" y="3286524"/>
                  </a:lnTo>
                  <a:lnTo>
                    <a:pt x="3483246" y="3286626"/>
                  </a:lnTo>
                  <a:lnTo>
                    <a:pt x="3483246" y="3286728"/>
                  </a:lnTo>
                  <a:lnTo>
                    <a:pt x="3483246" y="3286830"/>
                  </a:lnTo>
                  <a:lnTo>
                    <a:pt x="3483246" y="3286931"/>
                  </a:lnTo>
                  <a:lnTo>
                    <a:pt x="3483246" y="3287033"/>
                  </a:lnTo>
                  <a:lnTo>
                    <a:pt x="3483246" y="3287134"/>
                  </a:lnTo>
                  <a:lnTo>
                    <a:pt x="3483246" y="3287235"/>
                  </a:lnTo>
                  <a:lnTo>
                    <a:pt x="3483246" y="3287336"/>
                  </a:lnTo>
                  <a:lnTo>
                    <a:pt x="3483246" y="3287437"/>
                  </a:lnTo>
                  <a:lnTo>
                    <a:pt x="3483246" y="3287538"/>
                  </a:lnTo>
                  <a:lnTo>
                    <a:pt x="3483246" y="3287639"/>
                  </a:lnTo>
                  <a:lnTo>
                    <a:pt x="3483246" y="3287740"/>
                  </a:lnTo>
                  <a:lnTo>
                    <a:pt x="3483246" y="3287840"/>
                  </a:lnTo>
                  <a:lnTo>
                    <a:pt x="3483246" y="3287941"/>
                  </a:lnTo>
                  <a:lnTo>
                    <a:pt x="3483246" y="3288041"/>
                  </a:lnTo>
                  <a:lnTo>
                    <a:pt x="3483246" y="3288142"/>
                  </a:lnTo>
                  <a:lnTo>
                    <a:pt x="3483246" y="3288242"/>
                  </a:lnTo>
                  <a:lnTo>
                    <a:pt x="3483246" y="3288342"/>
                  </a:lnTo>
                  <a:lnTo>
                    <a:pt x="3483246" y="3288442"/>
                  </a:lnTo>
                  <a:lnTo>
                    <a:pt x="3483246" y="3288542"/>
                  </a:lnTo>
                  <a:lnTo>
                    <a:pt x="3483246" y="3288642"/>
                  </a:lnTo>
                  <a:lnTo>
                    <a:pt x="3483246" y="3288741"/>
                  </a:lnTo>
                  <a:lnTo>
                    <a:pt x="3483246" y="3288841"/>
                  </a:lnTo>
                  <a:lnTo>
                    <a:pt x="3483246" y="3288940"/>
                  </a:lnTo>
                  <a:lnTo>
                    <a:pt x="3483246" y="3289040"/>
                  </a:lnTo>
                  <a:lnTo>
                    <a:pt x="3483246" y="3289139"/>
                  </a:lnTo>
                  <a:lnTo>
                    <a:pt x="3483246" y="3289238"/>
                  </a:lnTo>
                  <a:lnTo>
                    <a:pt x="3483246" y="3289337"/>
                  </a:lnTo>
                  <a:lnTo>
                    <a:pt x="3483246" y="3289436"/>
                  </a:lnTo>
                  <a:lnTo>
                    <a:pt x="3483246" y="3289535"/>
                  </a:lnTo>
                  <a:lnTo>
                    <a:pt x="3483246" y="3289634"/>
                  </a:lnTo>
                  <a:lnTo>
                    <a:pt x="3483246" y="3289733"/>
                  </a:lnTo>
                  <a:lnTo>
                    <a:pt x="3483246" y="3289831"/>
                  </a:lnTo>
                  <a:lnTo>
                    <a:pt x="3483246" y="3289930"/>
                  </a:lnTo>
                  <a:lnTo>
                    <a:pt x="3483246" y="3290028"/>
                  </a:lnTo>
                  <a:lnTo>
                    <a:pt x="3483246" y="3290126"/>
                  </a:lnTo>
                  <a:lnTo>
                    <a:pt x="3483246" y="3290225"/>
                  </a:lnTo>
                  <a:lnTo>
                    <a:pt x="3483246" y="3290323"/>
                  </a:lnTo>
                  <a:lnTo>
                    <a:pt x="3483246" y="3290421"/>
                  </a:lnTo>
                  <a:lnTo>
                    <a:pt x="3483246" y="3290519"/>
                  </a:lnTo>
                  <a:lnTo>
                    <a:pt x="3483246" y="3290616"/>
                  </a:lnTo>
                  <a:lnTo>
                    <a:pt x="3483246" y="3290714"/>
                  </a:lnTo>
                  <a:lnTo>
                    <a:pt x="3483246" y="3290812"/>
                  </a:lnTo>
                  <a:lnTo>
                    <a:pt x="3483246" y="3290909"/>
                  </a:lnTo>
                  <a:lnTo>
                    <a:pt x="3483246" y="3291007"/>
                  </a:lnTo>
                  <a:lnTo>
                    <a:pt x="3483246" y="3291104"/>
                  </a:lnTo>
                  <a:lnTo>
                    <a:pt x="3483246" y="3291201"/>
                  </a:lnTo>
                  <a:lnTo>
                    <a:pt x="3483246" y="3291298"/>
                  </a:lnTo>
                  <a:lnTo>
                    <a:pt x="3483246" y="3291395"/>
                  </a:lnTo>
                  <a:lnTo>
                    <a:pt x="3483246" y="3291492"/>
                  </a:lnTo>
                  <a:lnTo>
                    <a:pt x="3483246" y="3291589"/>
                  </a:lnTo>
                  <a:lnTo>
                    <a:pt x="3483246" y="3291685"/>
                  </a:lnTo>
                  <a:lnTo>
                    <a:pt x="3483246" y="3291782"/>
                  </a:lnTo>
                  <a:lnTo>
                    <a:pt x="3483246" y="3291879"/>
                  </a:lnTo>
                  <a:lnTo>
                    <a:pt x="3483246" y="3291975"/>
                  </a:lnTo>
                  <a:lnTo>
                    <a:pt x="3483246" y="3292071"/>
                  </a:lnTo>
                  <a:lnTo>
                    <a:pt x="3483246" y="3292167"/>
                  </a:lnTo>
                  <a:lnTo>
                    <a:pt x="3483246" y="3292264"/>
                  </a:lnTo>
                  <a:lnTo>
                    <a:pt x="3483246" y="3292360"/>
                  </a:lnTo>
                  <a:lnTo>
                    <a:pt x="3483246" y="3292456"/>
                  </a:lnTo>
                  <a:lnTo>
                    <a:pt x="3483246" y="3292551"/>
                  </a:lnTo>
                  <a:lnTo>
                    <a:pt x="3483246" y="3292647"/>
                  </a:lnTo>
                  <a:lnTo>
                    <a:pt x="3483246" y="3292743"/>
                  </a:lnTo>
                  <a:lnTo>
                    <a:pt x="3483246" y="3292838"/>
                  </a:lnTo>
                  <a:lnTo>
                    <a:pt x="3483246" y="3292934"/>
                  </a:lnTo>
                  <a:lnTo>
                    <a:pt x="3483246" y="3293029"/>
                  </a:lnTo>
                  <a:lnTo>
                    <a:pt x="3483246" y="3293124"/>
                  </a:lnTo>
                  <a:lnTo>
                    <a:pt x="3483246" y="3293219"/>
                  </a:lnTo>
                  <a:lnTo>
                    <a:pt x="3483246" y="3293315"/>
                  </a:lnTo>
                  <a:lnTo>
                    <a:pt x="3483246" y="3293410"/>
                  </a:lnTo>
                  <a:lnTo>
                    <a:pt x="3483246" y="3293504"/>
                  </a:lnTo>
                  <a:lnTo>
                    <a:pt x="3483246" y="3293599"/>
                  </a:lnTo>
                  <a:lnTo>
                    <a:pt x="3483246" y="3293694"/>
                  </a:lnTo>
                  <a:lnTo>
                    <a:pt x="3483246" y="3293788"/>
                  </a:lnTo>
                  <a:lnTo>
                    <a:pt x="3483246" y="3293883"/>
                  </a:lnTo>
                  <a:lnTo>
                    <a:pt x="3483246" y="3293977"/>
                  </a:lnTo>
                  <a:lnTo>
                    <a:pt x="3483246" y="3294072"/>
                  </a:lnTo>
                  <a:lnTo>
                    <a:pt x="3483246" y="3294166"/>
                  </a:lnTo>
                  <a:lnTo>
                    <a:pt x="3483246" y="3294260"/>
                  </a:lnTo>
                  <a:lnTo>
                    <a:pt x="3483246" y="3294354"/>
                  </a:lnTo>
                  <a:lnTo>
                    <a:pt x="3483246" y="3294448"/>
                  </a:lnTo>
                  <a:lnTo>
                    <a:pt x="3483246" y="3294542"/>
                  </a:lnTo>
                  <a:lnTo>
                    <a:pt x="3483246" y="3294635"/>
                  </a:lnTo>
                  <a:lnTo>
                    <a:pt x="3483246" y="3294729"/>
                  </a:lnTo>
                  <a:lnTo>
                    <a:pt x="3483246" y="3294823"/>
                  </a:lnTo>
                  <a:lnTo>
                    <a:pt x="3483246" y="3294916"/>
                  </a:lnTo>
                  <a:lnTo>
                    <a:pt x="3483246" y="3295010"/>
                  </a:lnTo>
                  <a:lnTo>
                    <a:pt x="3483246" y="3295103"/>
                  </a:lnTo>
                  <a:lnTo>
                    <a:pt x="3483246" y="3295196"/>
                  </a:lnTo>
                  <a:lnTo>
                    <a:pt x="3483246" y="3295289"/>
                  </a:lnTo>
                  <a:lnTo>
                    <a:pt x="3483246" y="3295382"/>
                  </a:lnTo>
                  <a:lnTo>
                    <a:pt x="3483246" y="3295475"/>
                  </a:lnTo>
                  <a:lnTo>
                    <a:pt x="3483246" y="329556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244798"/>
              <a:ext cx="3483246" cy="2307268"/>
            </a:xfrm>
            <a:custGeom>
              <a:avLst/>
              <a:gdLst/>
              <a:ahLst/>
              <a:cxnLst/>
              <a:rect l="0" t="0" r="0" b="0"/>
              <a:pathLst>
                <a:path w="3483246" h="2307268">
                  <a:moveTo>
                    <a:pt x="0" y="2307268"/>
                  </a:moveTo>
                  <a:lnTo>
                    <a:pt x="3483" y="1964911"/>
                  </a:lnTo>
                  <a:lnTo>
                    <a:pt x="6966" y="1683830"/>
                  </a:lnTo>
                  <a:lnTo>
                    <a:pt x="10449" y="1448925"/>
                  </a:lnTo>
                  <a:lnTo>
                    <a:pt x="13932" y="1249681"/>
                  </a:lnTo>
                  <a:lnTo>
                    <a:pt x="17416" y="1078550"/>
                  </a:lnTo>
                  <a:lnTo>
                    <a:pt x="20899" y="929975"/>
                  </a:lnTo>
                  <a:lnTo>
                    <a:pt x="24382" y="799771"/>
                  </a:lnTo>
                  <a:lnTo>
                    <a:pt x="27865" y="684730"/>
                  </a:lnTo>
                  <a:lnTo>
                    <a:pt x="31349" y="582349"/>
                  </a:lnTo>
                  <a:lnTo>
                    <a:pt x="34832" y="490647"/>
                  </a:lnTo>
                  <a:lnTo>
                    <a:pt x="38315" y="408036"/>
                  </a:lnTo>
                  <a:lnTo>
                    <a:pt x="41798" y="333227"/>
                  </a:lnTo>
                  <a:lnTo>
                    <a:pt x="45282" y="265166"/>
                  </a:lnTo>
                  <a:lnTo>
                    <a:pt x="48765" y="202979"/>
                  </a:lnTo>
                  <a:lnTo>
                    <a:pt x="52248" y="145937"/>
                  </a:lnTo>
                  <a:lnTo>
                    <a:pt x="55731" y="93426"/>
                  </a:lnTo>
                  <a:lnTo>
                    <a:pt x="59215" y="44928"/>
                  </a:lnTo>
                  <a:lnTo>
                    <a:pt x="62698" y="0"/>
                  </a:lnTo>
                  <a:lnTo>
                    <a:pt x="66181" y="1964911"/>
                  </a:lnTo>
                  <a:lnTo>
                    <a:pt x="69664" y="1948747"/>
                  </a:lnTo>
                  <a:lnTo>
                    <a:pt x="73148" y="1932749"/>
                  </a:lnTo>
                  <a:lnTo>
                    <a:pt x="76631" y="1916913"/>
                  </a:lnTo>
                  <a:lnTo>
                    <a:pt x="80114" y="1901238"/>
                  </a:lnTo>
                  <a:lnTo>
                    <a:pt x="83597" y="1885721"/>
                  </a:lnTo>
                  <a:lnTo>
                    <a:pt x="87081" y="1870359"/>
                  </a:lnTo>
                  <a:lnTo>
                    <a:pt x="90564" y="1855151"/>
                  </a:lnTo>
                  <a:lnTo>
                    <a:pt x="94047" y="1840095"/>
                  </a:lnTo>
                  <a:lnTo>
                    <a:pt x="97530" y="1995073"/>
                  </a:lnTo>
                  <a:lnTo>
                    <a:pt x="101014" y="1984955"/>
                  </a:lnTo>
                  <a:lnTo>
                    <a:pt x="104497" y="1974901"/>
                  </a:lnTo>
                  <a:lnTo>
                    <a:pt x="107980" y="1964911"/>
                  </a:lnTo>
                  <a:lnTo>
                    <a:pt x="111463" y="1954985"/>
                  </a:lnTo>
                  <a:lnTo>
                    <a:pt x="114947" y="1945120"/>
                  </a:lnTo>
                  <a:lnTo>
                    <a:pt x="118430" y="1935318"/>
                  </a:lnTo>
                  <a:lnTo>
                    <a:pt x="121913" y="1925577"/>
                  </a:lnTo>
                  <a:lnTo>
                    <a:pt x="125396" y="1915897"/>
                  </a:lnTo>
                  <a:lnTo>
                    <a:pt x="128880" y="2127243"/>
                  </a:lnTo>
                  <a:lnTo>
                    <a:pt x="132363" y="2122635"/>
                  </a:lnTo>
                  <a:lnTo>
                    <a:pt x="135846" y="2118040"/>
                  </a:lnTo>
                  <a:lnTo>
                    <a:pt x="139329" y="2113458"/>
                  </a:lnTo>
                  <a:lnTo>
                    <a:pt x="142813" y="2108889"/>
                  </a:lnTo>
                  <a:lnTo>
                    <a:pt x="146296" y="2104332"/>
                  </a:lnTo>
                  <a:lnTo>
                    <a:pt x="149779" y="2099788"/>
                  </a:lnTo>
                  <a:lnTo>
                    <a:pt x="153262" y="2095257"/>
                  </a:lnTo>
                  <a:lnTo>
                    <a:pt x="156746" y="2090738"/>
                  </a:lnTo>
                  <a:lnTo>
                    <a:pt x="160229" y="2111063"/>
                  </a:lnTo>
                  <a:lnTo>
                    <a:pt x="163712" y="2107043"/>
                  </a:lnTo>
                  <a:lnTo>
                    <a:pt x="167195" y="2103033"/>
                  </a:lnTo>
                  <a:lnTo>
                    <a:pt x="170679" y="2099032"/>
                  </a:lnTo>
                  <a:lnTo>
                    <a:pt x="174162" y="2095042"/>
                  </a:lnTo>
                  <a:lnTo>
                    <a:pt x="177645" y="2091060"/>
                  </a:lnTo>
                  <a:lnTo>
                    <a:pt x="181128" y="2087089"/>
                  </a:lnTo>
                  <a:lnTo>
                    <a:pt x="184612" y="2083127"/>
                  </a:lnTo>
                  <a:lnTo>
                    <a:pt x="188095" y="2079175"/>
                  </a:lnTo>
                  <a:lnTo>
                    <a:pt x="191578" y="2075233"/>
                  </a:lnTo>
                  <a:lnTo>
                    <a:pt x="195061" y="2083705"/>
                  </a:lnTo>
                  <a:lnTo>
                    <a:pt x="198545" y="2079974"/>
                  </a:lnTo>
                  <a:lnTo>
                    <a:pt x="202028" y="2076251"/>
                  </a:lnTo>
                  <a:lnTo>
                    <a:pt x="205511" y="2072536"/>
                  </a:lnTo>
                  <a:lnTo>
                    <a:pt x="208994" y="2068830"/>
                  </a:lnTo>
                  <a:lnTo>
                    <a:pt x="212478" y="2065132"/>
                  </a:lnTo>
                  <a:lnTo>
                    <a:pt x="215961" y="2061443"/>
                  </a:lnTo>
                  <a:lnTo>
                    <a:pt x="219444" y="2057762"/>
                  </a:lnTo>
                  <a:lnTo>
                    <a:pt x="222927" y="2054089"/>
                  </a:lnTo>
                  <a:lnTo>
                    <a:pt x="226411" y="2065521"/>
                  </a:lnTo>
                  <a:lnTo>
                    <a:pt x="229894" y="2062063"/>
                  </a:lnTo>
                  <a:lnTo>
                    <a:pt x="233377" y="2058613"/>
                  </a:lnTo>
                  <a:lnTo>
                    <a:pt x="236860" y="2055171"/>
                  </a:lnTo>
                  <a:lnTo>
                    <a:pt x="240344" y="2051735"/>
                  </a:lnTo>
                  <a:lnTo>
                    <a:pt x="243827" y="2048307"/>
                  </a:lnTo>
                  <a:lnTo>
                    <a:pt x="247310" y="2044887"/>
                  </a:lnTo>
                  <a:lnTo>
                    <a:pt x="250793" y="2041473"/>
                  </a:lnTo>
                  <a:lnTo>
                    <a:pt x="254277" y="2038067"/>
                  </a:lnTo>
                  <a:lnTo>
                    <a:pt x="257760" y="2044852"/>
                  </a:lnTo>
                  <a:lnTo>
                    <a:pt x="261243" y="2041576"/>
                  </a:lnTo>
                  <a:lnTo>
                    <a:pt x="264726" y="2038307"/>
                  </a:lnTo>
                  <a:lnTo>
                    <a:pt x="268210" y="2035045"/>
                  </a:lnTo>
                  <a:lnTo>
                    <a:pt x="271693" y="2031789"/>
                  </a:lnTo>
                  <a:lnTo>
                    <a:pt x="275176" y="2028540"/>
                  </a:lnTo>
                  <a:lnTo>
                    <a:pt x="278659" y="2025297"/>
                  </a:lnTo>
                  <a:lnTo>
                    <a:pt x="282143" y="2022061"/>
                  </a:lnTo>
                  <a:lnTo>
                    <a:pt x="285626" y="2018832"/>
                  </a:lnTo>
                  <a:lnTo>
                    <a:pt x="289109" y="2020910"/>
                  </a:lnTo>
                  <a:lnTo>
                    <a:pt x="292592" y="2017746"/>
                  </a:lnTo>
                  <a:lnTo>
                    <a:pt x="296075" y="2014589"/>
                  </a:lnTo>
                  <a:lnTo>
                    <a:pt x="299559" y="2011438"/>
                  </a:lnTo>
                  <a:lnTo>
                    <a:pt x="303042" y="2008294"/>
                  </a:lnTo>
                  <a:lnTo>
                    <a:pt x="306525" y="2005155"/>
                  </a:lnTo>
                  <a:lnTo>
                    <a:pt x="310008" y="2002023"/>
                  </a:lnTo>
                  <a:lnTo>
                    <a:pt x="313492" y="1998897"/>
                  </a:lnTo>
                  <a:lnTo>
                    <a:pt x="316975" y="1995777"/>
                  </a:lnTo>
                  <a:lnTo>
                    <a:pt x="320458" y="2030108"/>
                  </a:lnTo>
                  <a:lnTo>
                    <a:pt x="323941" y="2027337"/>
                  </a:lnTo>
                  <a:lnTo>
                    <a:pt x="327425" y="2024572"/>
                  </a:lnTo>
                  <a:lnTo>
                    <a:pt x="330908" y="2021811"/>
                  </a:lnTo>
                  <a:lnTo>
                    <a:pt x="334391" y="2019054"/>
                  </a:lnTo>
                  <a:lnTo>
                    <a:pt x="337874" y="2016303"/>
                  </a:lnTo>
                  <a:lnTo>
                    <a:pt x="341358" y="2013556"/>
                  </a:lnTo>
                  <a:lnTo>
                    <a:pt x="344841" y="2010814"/>
                  </a:lnTo>
                  <a:lnTo>
                    <a:pt x="348324" y="2008077"/>
                  </a:lnTo>
                  <a:lnTo>
                    <a:pt x="351807" y="2012311"/>
                  </a:lnTo>
                  <a:lnTo>
                    <a:pt x="355291" y="2009641"/>
                  </a:lnTo>
                  <a:lnTo>
                    <a:pt x="358774" y="2006974"/>
                  </a:lnTo>
                  <a:lnTo>
                    <a:pt x="362257" y="2004312"/>
                  </a:lnTo>
                  <a:lnTo>
                    <a:pt x="365740" y="2001655"/>
                  </a:lnTo>
                  <a:lnTo>
                    <a:pt x="369224" y="1999002"/>
                  </a:lnTo>
                  <a:lnTo>
                    <a:pt x="372707" y="1996353"/>
                  </a:lnTo>
                  <a:lnTo>
                    <a:pt x="376190" y="1993709"/>
                  </a:lnTo>
                  <a:lnTo>
                    <a:pt x="379673" y="1991069"/>
                  </a:lnTo>
                  <a:lnTo>
                    <a:pt x="383157" y="1988434"/>
                  </a:lnTo>
                  <a:lnTo>
                    <a:pt x="386640" y="1999872"/>
                  </a:lnTo>
                  <a:lnTo>
                    <a:pt x="390123" y="1997349"/>
                  </a:lnTo>
                  <a:lnTo>
                    <a:pt x="393606" y="1994830"/>
                  </a:lnTo>
                  <a:lnTo>
                    <a:pt x="397090" y="1992315"/>
                  </a:lnTo>
                  <a:lnTo>
                    <a:pt x="400573" y="1989804"/>
                  </a:lnTo>
                  <a:lnTo>
                    <a:pt x="404056" y="1987297"/>
                  </a:lnTo>
                  <a:lnTo>
                    <a:pt x="407539" y="1984794"/>
                  </a:lnTo>
                  <a:lnTo>
                    <a:pt x="411023" y="1982295"/>
                  </a:lnTo>
                  <a:lnTo>
                    <a:pt x="414506" y="1979800"/>
                  </a:lnTo>
                  <a:lnTo>
                    <a:pt x="417989" y="1979681"/>
                  </a:lnTo>
                  <a:lnTo>
                    <a:pt x="421472" y="1977210"/>
                  </a:lnTo>
                  <a:lnTo>
                    <a:pt x="424956" y="1974742"/>
                  </a:lnTo>
                  <a:lnTo>
                    <a:pt x="428439" y="1972279"/>
                  </a:lnTo>
                  <a:lnTo>
                    <a:pt x="431922" y="1969819"/>
                  </a:lnTo>
                  <a:lnTo>
                    <a:pt x="435405" y="1967363"/>
                  </a:lnTo>
                  <a:lnTo>
                    <a:pt x="438889" y="1964911"/>
                  </a:lnTo>
                  <a:lnTo>
                    <a:pt x="442372" y="1962463"/>
                  </a:lnTo>
                  <a:lnTo>
                    <a:pt x="445855" y="1960019"/>
                  </a:lnTo>
                  <a:lnTo>
                    <a:pt x="449338" y="1962501"/>
                  </a:lnTo>
                  <a:lnTo>
                    <a:pt x="452822" y="1960095"/>
                  </a:lnTo>
                  <a:lnTo>
                    <a:pt x="456305" y="1957693"/>
                  </a:lnTo>
                  <a:lnTo>
                    <a:pt x="459788" y="1955294"/>
                  </a:lnTo>
                  <a:lnTo>
                    <a:pt x="463271" y="1952899"/>
                  </a:lnTo>
                  <a:lnTo>
                    <a:pt x="466755" y="1950507"/>
                  </a:lnTo>
                  <a:lnTo>
                    <a:pt x="470238" y="1948119"/>
                  </a:lnTo>
                  <a:lnTo>
                    <a:pt x="473721" y="1945735"/>
                  </a:lnTo>
                  <a:lnTo>
                    <a:pt x="477204" y="1943354"/>
                  </a:lnTo>
                  <a:lnTo>
                    <a:pt x="480688" y="1955723"/>
                  </a:lnTo>
                  <a:lnTo>
                    <a:pt x="484171" y="1953435"/>
                  </a:lnTo>
                  <a:lnTo>
                    <a:pt x="487654" y="1951149"/>
                  </a:lnTo>
                  <a:lnTo>
                    <a:pt x="491137" y="1948867"/>
                  </a:lnTo>
                  <a:lnTo>
                    <a:pt x="494621" y="1946589"/>
                  </a:lnTo>
                  <a:lnTo>
                    <a:pt x="498104" y="1944313"/>
                  </a:lnTo>
                  <a:lnTo>
                    <a:pt x="501587" y="1942041"/>
                  </a:lnTo>
                  <a:lnTo>
                    <a:pt x="505070" y="1939773"/>
                  </a:lnTo>
                  <a:lnTo>
                    <a:pt x="508554" y="1937507"/>
                  </a:lnTo>
                  <a:lnTo>
                    <a:pt x="512037" y="1940139"/>
                  </a:lnTo>
                  <a:lnTo>
                    <a:pt x="515520" y="1937907"/>
                  </a:lnTo>
                  <a:lnTo>
                    <a:pt x="519003" y="1935677"/>
                  </a:lnTo>
                  <a:lnTo>
                    <a:pt x="522487" y="1933451"/>
                  </a:lnTo>
                  <a:lnTo>
                    <a:pt x="525970" y="1931228"/>
                  </a:lnTo>
                  <a:lnTo>
                    <a:pt x="529453" y="1929008"/>
                  </a:lnTo>
                  <a:lnTo>
                    <a:pt x="532936" y="1926791"/>
                  </a:lnTo>
                  <a:lnTo>
                    <a:pt x="536420" y="1924578"/>
                  </a:lnTo>
                  <a:lnTo>
                    <a:pt x="539903" y="1922367"/>
                  </a:lnTo>
                  <a:lnTo>
                    <a:pt x="543386" y="1922674"/>
                  </a:lnTo>
                  <a:lnTo>
                    <a:pt x="546869" y="1920482"/>
                  </a:lnTo>
                  <a:lnTo>
                    <a:pt x="550353" y="1918294"/>
                  </a:lnTo>
                  <a:lnTo>
                    <a:pt x="553836" y="1916108"/>
                  </a:lnTo>
                  <a:lnTo>
                    <a:pt x="557319" y="1913926"/>
                  </a:lnTo>
                  <a:lnTo>
                    <a:pt x="560802" y="1911747"/>
                  </a:lnTo>
                  <a:lnTo>
                    <a:pt x="564286" y="1909570"/>
                  </a:lnTo>
                  <a:lnTo>
                    <a:pt x="567769" y="1907397"/>
                  </a:lnTo>
                  <a:lnTo>
                    <a:pt x="571252" y="1905227"/>
                  </a:lnTo>
                  <a:lnTo>
                    <a:pt x="574735" y="1903060"/>
                  </a:lnTo>
                  <a:lnTo>
                    <a:pt x="578218" y="1913588"/>
                  </a:lnTo>
                  <a:lnTo>
                    <a:pt x="581702" y="1911486"/>
                  </a:lnTo>
                  <a:lnTo>
                    <a:pt x="585185" y="1909387"/>
                  </a:lnTo>
                  <a:lnTo>
                    <a:pt x="588668" y="1907290"/>
                  </a:lnTo>
                  <a:lnTo>
                    <a:pt x="592151" y="1905197"/>
                  </a:lnTo>
                  <a:lnTo>
                    <a:pt x="595635" y="1903106"/>
                  </a:lnTo>
                  <a:lnTo>
                    <a:pt x="599118" y="1901018"/>
                  </a:lnTo>
                  <a:lnTo>
                    <a:pt x="602601" y="1898933"/>
                  </a:lnTo>
                  <a:lnTo>
                    <a:pt x="606084" y="1896851"/>
                  </a:lnTo>
                  <a:lnTo>
                    <a:pt x="609568" y="1918884"/>
                  </a:lnTo>
                  <a:lnTo>
                    <a:pt x="613051" y="1916913"/>
                  </a:lnTo>
                  <a:lnTo>
                    <a:pt x="616534" y="1914945"/>
                  </a:lnTo>
                  <a:lnTo>
                    <a:pt x="620017" y="1912979"/>
                  </a:lnTo>
                  <a:lnTo>
                    <a:pt x="623501" y="1911016"/>
                  </a:lnTo>
                  <a:lnTo>
                    <a:pt x="626984" y="1909055"/>
                  </a:lnTo>
                  <a:lnTo>
                    <a:pt x="630467" y="1907097"/>
                  </a:lnTo>
                  <a:lnTo>
                    <a:pt x="633950" y="1905142"/>
                  </a:lnTo>
                  <a:lnTo>
                    <a:pt x="637434" y="1903189"/>
                  </a:lnTo>
                  <a:lnTo>
                    <a:pt x="640917" y="1941616"/>
                  </a:lnTo>
                  <a:lnTo>
                    <a:pt x="644400" y="1939839"/>
                  </a:lnTo>
                  <a:lnTo>
                    <a:pt x="647883" y="1938063"/>
                  </a:lnTo>
                  <a:lnTo>
                    <a:pt x="651367" y="1936290"/>
                  </a:lnTo>
                  <a:lnTo>
                    <a:pt x="654850" y="1934518"/>
                  </a:lnTo>
                  <a:lnTo>
                    <a:pt x="658333" y="1932749"/>
                  </a:lnTo>
                  <a:lnTo>
                    <a:pt x="661816" y="1930981"/>
                  </a:lnTo>
                  <a:lnTo>
                    <a:pt x="665300" y="1929216"/>
                  </a:lnTo>
                  <a:lnTo>
                    <a:pt x="668783" y="1927452"/>
                  </a:lnTo>
                  <a:lnTo>
                    <a:pt x="672266" y="1942773"/>
                  </a:lnTo>
                  <a:lnTo>
                    <a:pt x="675749" y="1941083"/>
                  </a:lnTo>
                  <a:lnTo>
                    <a:pt x="679233" y="1939395"/>
                  </a:lnTo>
                  <a:lnTo>
                    <a:pt x="682716" y="1937708"/>
                  </a:lnTo>
                  <a:lnTo>
                    <a:pt x="686199" y="1936024"/>
                  </a:lnTo>
                  <a:lnTo>
                    <a:pt x="689682" y="1934341"/>
                  </a:lnTo>
                  <a:lnTo>
                    <a:pt x="693166" y="1932660"/>
                  </a:lnTo>
                  <a:lnTo>
                    <a:pt x="696649" y="1930981"/>
                  </a:lnTo>
                  <a:lnTo>
                    <a:pt x="700132" y="1929304"/>
                  </a:lnTo>
                  <a:lnTo>
                    <a:pt x="703615" y="1948915"/>
                  </a:lnTo>
                  <a:lnTo>
                    <a:pt x="707099" y="1947324"/>
                  </a:lnTo>
                  <a:lnTo>
                    <a:pt x="710582" y="1945735"/>
                  </a:lnTo>
                  <a:lnTo>
                    <a:pt x="714065" y="1944148"/>
                  </a:lnTo>
                  <a:lnTo>
                    <a:pt x="717548" y="1942562"/>
                  </a:lnTo>
                  <a:lnTo>
                    <a:pt x="721032" y="1940977"/>
                  </a:lnTo>
                  <a:lnTo>
                    <a:pt x="724515" y="1939395"/>
                  </a:lnTo>
                  <a:lnTo>
                    <a:pt x="727998" y="1937814"/>
                  </a:lnTo>
                  <a:lnTo>
                    <a:pt x="731481" y="1936234"/>
                  </a:lnTo>
                  <a:lnTo>
                    <a:pt x="734965" y="1934656"/>
                  </a:lnTo>
                  <a:lnTo>
                    <a:pt x="738448" y="1939911"/>
                  </a:lnTo>
                  <a:lnTo>
                    <a:pt x="741931" y="1938362"/>
                  </a:lnTo>
                  <a:lnTo>
                    <a:pt x="745414" y="1936814"/>
                  </a:lnTo>
                  <a:lnTo>
                    <a:pt x="748898" y="1935268"/>
                  </a:lnTo>
                  <a:lnTo>
                    <a:pt x="752381" y="1933723"/>
                  </a:lnTo>
                  <a:lnTo>
                    <a:pt x="755864" y="1932180"/>
                  </a:lnTo>
                  <a:lnTo>
                    <a:pt x="759347" y="1930639"/>
                  </a:lnTo>
                  <a:lnTo>
                    <a:pt x="762831" y="1929099"/>
                  </a:lnTo>
                  <a:lnTo>
                    <a:pt x="766314" y="1927560"/>
                  </a:lnTo>
                  <a:lnTo>
                    <a:pt x="769797" y="1956320"/>
                  </a:lnTo>
                  <a:lnTo>
                    <a:pt x="773280" y="1954893"/>
                  </a:lnTo>
                  <a:lnTo>
                    <a:pt x="776764" y="1953466"/>
                  </a:lnTo>
                  <a:lnTo>
                    <a:pt x="780247" y="1952042"/>
                  </a:lnTo>
                  <a:lnTo>
                    <a:pt x="783730" y="1950618"/>
                  </a:lnTo>
                  <a:lnTo>
                    <a:pt x="787213" y="1949196"/>
                  </a:lnTo>
                  <a:lnTo>
                    <a:pt x="790697" y="1947775"/>
                  </a:lnTo>
                  <a:lnTo>
                    <a:pt x="794180" y="1946356"/>
                  </a:lnTo>
                  <a:lnTo>
                    <a:pt x="797663" y="1944937"/>
                  </a:lnTo>
                  <a:lnTo>
                    <a:pt x="801146" y="1962206"/>
                  </a:lnTo>
                  <a:lnTo>
                    <a:pt x="804630" y="1960855"/>
                  </a:lnTo>
                  <a:lnTo>
                    <a:pt x="808113" y="1959505"/>
                  </a:lnTo>
                  <a:lnTo>
                    <a:pt x="811596" y="1958156"/>
                  </a:lnTo>
                  <a:lnTo>
                    <a:pt x="815079" y="1956808"/>
                  </a:lnTo>
                  <a:lnTo>
                    <a:pt x="818563" y="1955462"/>
                  </a:lnTo>
                  <a:lnTo>
                    <a:pt x="822046" y="1954117"/>
                  </a:lnTo>
                  <a:lnTo>
                    <a:pt x="825529" y="1952773"/>
                  </a:lnTo>
                  <a:lnTo>
                    <a:pt x="829012" y="1951430"/>
                  </a:lnTo>
                  <a:lnTo>
                    <a:pt x="832496" y="1954257"/>
                  </a:lnTo>
                  <a:lnTo>
                    <a:pt x="835979" y="1952930"/>
                  </a:lnTo>
                  <a:lnTo>
                    <a:pt x="839462" y="1951604"/>
                  </a:lnTo>
                  <a:lnTo>
                    <a:pt x="842945" y="1950280"/>
                  </a:lnTo>
                  <a:lnTo>
                    <a:pt x="846429" y="1948956"/>
                  </a:lnTo>
                  <a:lnTo>
                    <a:pt x="849912" y="1947634"/>
                  </a:lnTo>
                  <a:lnTo>
                    <a:pt x="853395" y="1946313"/>
                  </a:lnTo>
                  <a:lnTo>
                    <a:pt x="856878" y="1944993"/>
                  </a:lnTo>
                  <a:lnTo>
                    <a:pt x="860361" y="1943674"/>
                  </a:lnTo>
                  <a:lnTo>
                    <a:pt x="863845" y="1968605"/>
                  </a:lnTo>
                  <a:lnTo>
                    <a:pt x="867328" y="1967373"/>
                  </a:lnTo>
                  <a:lnTo>
                    <a:pt x="870811" y="1966142"/>
                  </a:lnTo>
                  <a:lnTo>
                    <a:pt x="874294" y="1964911"/>
                  </a:lnTo>
                  <a:lnTo>
                    <a:pt x="877778" y="1963682"/>
                  </a:lnTo>
                  <a:lnTo>
                    <a:pt x="881261" y="1962454"/>
                  </a:lnTo>
                  <a:lnTo>
                    <a:pt x="884744" y="1961226"/>
                  </a:lnTo>
                  <a:lnTo>
                    <a:pt x="888227" y="1959999"/>
                  </a:lnTo>
                  <a:lnTo>
                    <a:pt x="891711" y="1958774"/>
                  </a:lnTo>
                  <a:lnTo>
                    <a:pt x="895194" y="1998496"/>
                  </a:lnTo>
                  <a:lnTo>
                    <a:pt x="898677" y="1997401"/>
                  </a:lnTo>
                  <a:lnTo>
                    <a:pt x="902160" y="1996307"/>
                  </a:lnTo>
                  <a:lnTo>
                    <a:pt x="905644" y="1995214"/>
                  </a:lnTo>
                  <a:lnTo>
                    <a:pt x="909127" y="1994122"/>
                  </a:lnTo>
                  <a:lnTo>
                    <a:pt x="912610" y="1993030"/>
                  </a:lnTo>
                  <a:lnTo>
                    <a:pt x="916093" y="1991940"/>
                  </a:lnTo>
                  <a:lnTo>
                    <a:pt x="919577" y="1990850"/>
                  </a:lnTo>
                  <a:lnTo>
                    <a:pt x="923060" y="1989760"/>
                  </a:lnTo>
                  <a:lnTo>
                    <a:pt x="926543" y="1988672"/>
                  </a:lnTo>
                  <a:lnTo>
                    <a:pt x="930026" y="2004756"/>
                  </a:lnTo>
                  <a:lnTo>
                    <a:pt x="933510" y="2003721"/>
                  </a:lnTo>
                  <a:lnTo>
                    <a:pt x="936993" y="2002688"/>
                  </a:lnTo>
                  <a:lnTo>
                    <a:pt x="940476" y="2001655"/>
                  </a:lnTo>
                  <a:lnTo>
                    <a:pt x="943959" y="2000623"/>
                  </a:lnTo>
                  <a:lnTo>
                    <a:pt x="947443" y="1999591"/>
                  </a:lnTo>
                  <a:lnTo>
                    <a:pt x="950926" y="1998560"/>
                  </a:lnTo>
                  <a:lnTo>
                    <a:pt x="954409" y="1997530"/>
                  </a:lnTo>
                  <a:lnTo>
                    <a:pt x="957892" y="1996500"/>
                  </a:lnTo>
                  <a:lnTo>
                    <a:pt x="961376" y="2006220"/>
                  </a:lnTo>
                  <a:lnTo>
                    <a:pt x="964859" y="2005224"/>
                  </a:lnTo>
                  <a:lnTo>
                    <a:pt x="968342" y="2004229"/>
                  </a:lnTo>
                  <a:lnTo>
                    <a:pt x="971825" y="2003234"/>
                  </a:lnTo>
                  <a:lnTo>
                    <a:pt x="975309" y="2002239"/>
                  </a:lnTo>
                  <a:lnTo>
                    <a:pt x="978792" y="2001246"/>
                  </a:lnTo>
                  <a:lnTo>
                    <a:pt x="982275" y="2000253"/>
                  </a:lnTo>
                  <a:lnTo>
                    <a:pt x="985758" y="1999260"/>
                  </a:lnTo>
                  <a:lnTo>
                    <a:pt x="989242" y="1998268"/>
                  </a:lnTo>
                  <a:lnTo>
                    <a:pt x="992725" y="2028431"/>
                  </a:lnTo>
                  <a:lnTo>
                    <a:pt x="996208" y="2027531"/>
                  </a:lnTo>
                  <a:lnTo>
                    <a:pt x="999691" y="2026632"/>
                  </a:lnTo>
                  <a:lnTo>
                    <a:pt x="1003175" y="2025733"/>
                  </a:lnTo>
                  <a:lnTo>
                    <a:pt x="1006658" y="2024835"/>
                  </a:lnTo>
                  <a:lnTo>
                    <a:pt x="1010141" y="2023937"/>
                  </a:lnTo>
                  <a:lnTo>
                    <a:pt x="1013624" y="2023040"/>
                  </a:lnTo>
                  <a:lnTo>
                    <a:pt x="1017108" y="2022143"/>
                  </a:lnTo>
                  <a:lnTo>
                    <a:pt x="1020591" y="2021247"/>
                  </a:lnTo>
                  <a:lnTo>
                    <a:pt x="1024074" y="2022546"/>
                  </a:lnTo>
                  <a:lnTo>
                    <a:pt x="1027557" y="2021657"/>
                  </a:lnTo>
                  <a:lnTo>
                    <a:pt x="1031041" y="2020769"/>
                  </a:lnTo>
                  <a:lnTo>
                    <a:pt x="1034524" y="2019881"/>
                  </a:lnTo>
                  <a:lnTo>
                    <a:pt x="1038007" y="2018993"/>
                  </a:lnTo>
                  <a:lnTo>
                    <a:pt x="1041490" y="2018106"/>
                  </a:lnTo>
                  <a:lnTo>
                    <a:pt x="1044974" y="2017220"/>
                  </a:lnTo>
                  <a:lnTo>
                    <a:pt x="1048457" y="2016334"/>
                  </a:lnTo>
                  <a:lnTo>
                    <a:pt x="1051940" y="2015448"/>
                  </a:lnTo>
                  <a:lnTo>
                    <a:pt x="1055423" y="2028061"/>
                  </a:lnTo>
                  <a:lnTo>
                    <a:pt x="1058907" y="2027213"/>
                  </a:lnTo>
                  <a:lnTo>
                    <a:pt x="1062390" y="2026366"/>
                  </a:lnTo>
                  <a:lnTo>
                    <a:pt x="1065873" y="2025520"/>
                  </a:lnTo>
                  <a:lnTo>
                    <a:pt x="1069356" y="2024674"/>
                  </a:lnTo>
                  <a:lnTo>
                    <a:pt x="1072840" y="2023828"/>
                  </a:lnTo>
                  <a:lnTo>
                    <a:pt x="1076323" y="2022983"/>
                  </a:lnTo>
                  <a:lnTo>
                    <a:pt x="1079806" y="2022138"/>
                  </a:lnTo>
                  <a:lnTo>
                    <a:pt x="1083289" y="2021294"/>
                  </a:lnTo>
                  <a:lnTo>
                    <a:pt x="1086773" y="2023201"/>
                  </a:lnTo>
                  <a:lnTo>
                    <a:pt x="1090256" y="2022365"/>
                  </a:lnTo>
                  <a:lnTo>
                    <a:pt x="1093739" y="2021530"/>
                  </a:lnTo>
                  <a:lnTo>
                    <a:pt x="1097222" y="2020695"/>
                  </a:lnTo>
                  <a:lnTo>
                    <a:pt x="1100706" y="2019860"/>
                  </a:lnTo>
                  <a:lnTo>
                    <a:pt x="1104189" y="2019026"/>
                  </a:lnTo>
                  <a:lnTo>
                    <a:pt x="1107672" y="2018192"/>
                  </a:lnTo>
                  <a:lnTo>
                    <a:pt x="1111155" y="2017358"/>
                  </a:lnTo>
                  <a:lnTo>
                    <a:pt x="1114639" y="2016525"/>
                  </a:lnTo>
                  <a:lnTo>
                    <a:pt x="1118122" y="2015693"/>
                  </a:lnTo>
                  <a:lnTo>
                    <a:pt x="1121605" y="2018316"/>
                  </a:lnTo>
                  <a:lnTo>
                    <a:pt x="1125088" y="2017494"/>
                  </a:lnTo>
                  <a:lnTo>
                    <a:pt x="1128572" y="2016671"/>
                  </a:lnTo>
                  <a:lnTo>
                    <a:pt x="1132055" y="2015850"/>
                  </a:lnTo>
                  <a:lnTo>
                    <a:pt x="1135538" y="2015028"/>
                  </a:lnTo>
                  <a:lnTo>
                    <a:pt x="1139021" y="2014207"/>
                  </a:lnTo>
                  <a:lnTo>
                    <a:pt x="1142505" y="2013387"/>
                  </a:lnTo>
                  <a:lnTo>
                    <a:pt x="1145988" y="2012566"/>
                  </a:lnTo>
                  <a:lnTo>
                    <a:pt x="1149471" y="2011747"/>
                  </a:lnTo>
                  <a:lnTo>
                    <a:pt x="1152954" y="2016414"/>
                  </a:lnTo>
                  <a:lnTo>
                    <a:pt x="1156437" y="2015609"/>
                  </a:lnTo>
                  <a:lnTo>
                    <a:pt x="1159921" y="2014804"/>
                  </a:lnTo>
                  <a:lnTo>
                    <a:pt x="1163404" y="2014000"/>
                  </a:lnTo>
                  <a:lnTo>
                    <a:pt x="1166887" y="2013196"/>
                  </a:lnTo>
                  <a:lnTo>
                    <a:pt x="1170370" y="2012392"/>
                  </a:lnTo>
                  <a:lnTo>
                    <a:pt x="1173854" y="2011589"/>
                  </a:lnTo>
                  <a:lnTo>
                    <a:pt x="1177337" y="2010787"/>
                  </a:lnTo>
                  <a:lnTo>
                    <a:pt x="1180820" y="2009984"/>
                  </a:lnTo>
                  <a:lnTo>
                    <a:pt x="1184303" y="2012585"/>
                  </a:lnTo>
                  <a:lnTo>
                    <a:pt x="1187787" y="2011792"/>
                  </a:lnTo>
                  <a:lnTo>
                    <a:pt x="1191270" y="2010999"/>
                  </a:lnTo>
                  <a:lnTo>
                    <a:pt x="1194753" y="2010206"/>
                  </a:lnTo>
                  <a:lnTo>
                    <a:pt x="1198236" y="2009414"/>
                  </a:lnTo>
                  <a:lnTo>
                    <a:pt x="1201720" y="2008623"/>
                  </a:lnTo>
                  <a:lnTo>
                    <a:pt x="1205203" y="2007831"/>
                  </a:lnTo>
                  <a:lnTo>
                    <a:pt x="1208686" y="2007041"/>
                  </a:lnTo>
                  <a:lnTo>
                    <a:pt x="1212169" y="2006250"/>
                  </a:lnTo>
                  <a:lnTo>
                    <a:pt x="1215653" y="2005460"/>
                  </a:lnTo>
                  <a:lnTo>
                    <a:pt x="1219136" y="2004671"/>
                  </a:lnTo>
                  <a:lnTo>
                    <a:pt x="1222619" y="2003881"/>
                  </a:lnTo>
                  <a:lnTo>
                    <a:pt x="1226102" y="2003092"/>
                  </a:lnTo>
                  <a:lnTo>
                    <a:pt x="1229586" y="2002304"/>
                  </a:lnTo>
                  <a:lnTo>
                    <a:pt x="1233069" y="2001516"/>
                  </a:lnTo>
                  <a:lnTo>
                    <a:pt x="1236552" y="2000728"/>
                  </a:lnTo>
                  <a:lnTo>
                    <a:pt x="1240035" y="1999941"/>
                  </a:lnTo>
                  <a:lnTo>
                    <a:pt x="1243519" y="1999154"/>
                  </a:lnTo>
                  <a:lnTo>
                    <a:pt x="1247002" y="2020524"/>
                  </a:lnTo>
                  <a:lnTo>
                    <a:pt x="1250485" y="2019789"/>
                  </a:lnTo>
                  <a:lnTo>
                    <a:pt x="1253968" y="2019054"/>
                  </a:lnTo>
                  <a:lnTo>
                    <a:pt x="1257452" y="2018320"/>
                  </a:lnTo>
                  <a:lnTo>
                    <a:pt x="1260935" y="2017586"/>
                  </a:lnTo>
                  <a:lnTo>
                    <a:pt x="1264418" y="2016853"/>
                  </a:lnTo>
                  <a:lnTo>
                    <a:pt x="1267901" y="2016120"/>
                  </a:lnTo>
                  <a:lnTo>
                    <a:pt x="1271385" y="2015387"/>
                  </a:lnTo>
                  <a:lnTo>
                    <a:pt x="1274868" y="2014654"/>
                  </a:lnTo>
                  <a:lnTo>
                    <a:pt x="1278351" y="2014538"/>
                  </a:lnTo>
                  <a:lnTo>
                    <a:pt x="1281834" y="2013808"/>
                  </a:lnTo>
                  <a:lnTo>
                    <a:pt x="1285318" y="2013078"/>
                  </a:lnTo>
                  <a:lnTo>
                    <a:pt x="1288801" y="2012348"/>
                  </a:lnTo>
                  <a:lnTo>
                    <a:pt x="1292284" y="2011619"/>
                  </a:lnTo>
                  <a:lnTo>
                    <a:pt x="1295767" y="2010890"/>
                  </a:lnTo>
                  <a:lnTo>
                    <a:pt x="1299251" y="2010161"/>
                  </a:lnTo>
                  <a:lnTo>
                    <a:pt x="1302734" y="2009432"/>
                  </a:lnTo>
                  <a:lnTo>
                    <a:pt x="1306217" y="2008704"/>
                  </a:lnTo>
                  <a:lnTo>
                    <a:pt x="1309700" y="2007977"/>
                  </a:lnTo>
                  <a:lnTo>
                    <a:pt x="1313184" y="2022188"/>
                  </a:lnTo>
                  <a:lnTo>
                    <a:pt x="1316667" y="2021493"/>
                  </a:lnTo>
                  <a:lnTo>
                    <a:pt x="1320150" y="2020800"/>
                  </a:lnTo>
                  <a:lnTo>
                    <a:pt x="1323633" y="2020106"/>
                  </a:lnTo>
                  <a:lnTo>
                    <a:pt x="1327117" y="2019413"/>
                  </a:lnTo>
                  <a:lnTo>
                    <a:pt x="1330600" y="2018720"/>
                  </a:lnTo>
                  <a:lnTo>
                    <a:pt x="1334083" y="2018027"/>
                  </a:lnTo>
                  <a:lnTo>
                    <a:pt x="1337566" y="2017335"/>
                  </a:lnTo>
                  <a:lnTo>
                    <a:pt x="1341050" y="2016643"/>
                  </a:lnTo>
                  <a:lnTo>
                    <a:pt x="1344533" y="2032346"/>
                  </a:lnTo>
                  <a:lnTo>
                    <a:pt x="1348016" y="2031690"/>
                  </a:lnTo>
                  <a:lnTo>
                    <a:pt x="1351499" y="2031034"/>
                  </a:lnTo>
                  <a:lnTo>
                    <a:pt x="1354983" y="2030379"/>
                  </a:lnTo>
                  <a:lnTo>
                    <a:pt x="1358466" y="2029724"/>
                  </a:lnTo>
                  <a:lnTo>
                    <a:pt x="1361949" y="2029069"/>
                  </a:lnTo>
                  <a:lnTo>
                    <a:pt x="1365432" y="2028414"/>
                  </a:lnTo>
                  <a:lnTo>
                    <a:pt x="1368916" y="2027760"/>
                  </a:lnTo>
                  <a:lnTo>
                    <a:pt x="1372399" y="2027106"/>
                  </a:lnTo>
                  <a:lnTo>
                    <a:pt x="1375882" y="2030597"/>
                  </a:lnTo>
                  <a:lnTo>
                    <a:pt x="1379365" y="2029952"/>
                  </a:lnTo>
                  <a:lnTo>
                    <a:pt x="1382849" y="2029308"/>
                  </a:lnTo>
                  <a:lnTo>
                    <a:pt x="1386332" y="2028664"/>
                  </a:lnTo>
                  <a:lnTo>
                    <a:pt x="1389815" y="2028020"/>
                  </a:lnTo>
                  <a:lnTo>
                    <a:pt x="1393298" y="2027376"/>
                  </a:lnTo>
                  <a:lnTo>
                    <a:pt x="1396782" y="2026733"/>
                  </a:lnTo>
                  <a:lnTo>
                    <a:pt x="1400265" y="2026090"/>
                  </a:lnTo>
                  <a:lnTo>
                    <a:pt x="1403748" y="2025447"/>
                  </a:lnTo>
                  <a:lnTo>
                    <a:pt x="1407231" y="2040986"/>
                  </a:lnTo>
                  <a:lnTo>
                    <a:pt x="1410715" y="2040377"/>
                  </a:lnTo>
                  <a:lnTo>
                    <a:pt x="1414198" y="2039769"/>
                  </a:lnTo>
                  <a:lnTo>
                    <a:pt x="1417681" y="2039161"/>
                  </a:lnTo>
                  <a:lnTo>
                    <a:pt x="1421164" y="2038553"/>
                  </a:lnTo>
                  <a:lnTo>
                    <a:pt x="1424648" y="2037945"/>
                  </a:lnTo>
                  <a:lnTo>
                    <a:pt x="1428131" y="2037338"/>
                  </a:lnTo>
                  <a:lnTo>
                    <a:pt x="1431614" y="2036731"/>
                  </a:lnTo>
                  <a:lnTo>
                    <a:pt x="1435097" y="2036124"/>
                  </a:lnTo>
                  <a:lnTo>
                    <a:pt x="1438580" y="2037388"/>
                  </a:lnTo>
                  <a:lnTo>
                    <a:pt x="1442064" y="2036785"/>
                  </a:lnTo>
                  <a:lnTo>
                    <a:pt x="1445547" y="2036182"/>
                  </a:lnTo>
                  <a:lnTo>
                    <a:pt x="1449030" y="2035580"/>
                  </a:lnTo>
                  <a:lnTo>
                    <a:pt x="1452513" y="2034978"/>
                  </a:lnTo>
                  <a:lnTo>
                    <a:pt x="1455997" y="2034376"/>
                  </a:lnTo>
                  <a:lnTo>
                    <a:pt x="1459480" y="2033775"/>
                  </a:lnTo>
                  <a:lnTo>
                    <a:pt x="1462963" y="2033173"/>
                  </a:lnTo>
                  <a:lnTo>
                    <a:pt x="1466446" y="2032572"/>
                  </a:lnTo>
                  <a:lnTo>
                    <a:pt x="1469930" y="2031971"/>
                  </a:lnTo>
                  <a:lnTo>
                    <a:pt x="1473413" y="2049937"/>
                  </a:lnTo>
                  <a:lnTo>
                    <a:pt x="1476896" y="2049374"/>
                  </a:lnTo>
                  <a:lnTo>
                    <a:pt x="1480379" y="2048811"/>
                  </a:lnTo>
                  <a:lnTo>
                    <a:pt x="1483863" y="2048248"/>
                  </a:lnTo>
                  <a:lnTo>
                    <a:pt x="1487346" y="2047685"/>
                  </a:lnTo>
                  <a:lnTo>
                    <a:pt x="1490829" y="2047123"/>
                  </a:lnTo>
                  <a:lnTo>
                    <a:pt x="1494312" y="2046561"/>
                  </a:lnTo>
                  <a:lnTo>
                    <a:pt x="1497796" y="2045998"/>
                  </a:lnTo>
                  <a:lnTo>
                    <a:pt x="1501279" y="2045436"/>
                  </a:lnTo>
                  <a:lnTo>
                    <a:pt x="1504762" y="2049817"/>
                  </a:lnTo>
                  <a:lnTo>
                    <a:pt x="1508245" y="2049265"/>
                  </a:lnTo>
                  <a:lnTo>
                    <a:pt x="1511729" y="2048714"/>
                  </a:lnTo>
                  <a:lnTo>
                    <a:pt x="1515212" y="2048162"/>
                  </a:lnTo>
                  <a:lnTo>
                    <a:pt x="1518695" y="2047611"/>
                  </a:lnTo>
                  <a:lnTo>
                    <a:pt x="1522178" y="2047060"/>
                  </a:lnTo>
                  <a:lnTo>
                    <a:pt x="1525662" y="2046509"/>
                  </a:lnTo>
                  <a:lnTo>
                    <a:pt x="1529145" y="2045958"/>
                  </a:lnTo>
                  <a:lnTo>
                    <a:pt x="1532628" y="2045408"/>
                  </a:lnTo>
                  <a:lnTo>
                    <a:pt x="1536111" y="2046492"/>
                  </a:lnTo>
                  <a:lnTo>
                    <a:pt x="1539595" y="2045945"/>
                  </a:lnTo>
                  <a:lnTo>
                    <a:pt x="1543078" y="2045399"/>
                  </a:lnTo>
                  <a:lnTo>
                    <a:pt x="1546561" y="2044852"/>
                  </a:lnTo>
                  <a:lnTo>
                    <a:pt x="1550044" y="2044306"/>
                  </a:lnTo>
                  <a:lnTo>
                    <a:pt x="1553528" y="2043759"/>
                  </a:lnTo>
                  <a:lnTo>
                    <a:pt x="1557011" y="2043213"/>
                  </a:lnTo>
                  <a:lnTo>
                    <a:pt x="1560494" y="2042668"/>
                  </a:lnTo>
                  <a:lnTo>
                    <a:pt x="1563977" y="2042122"/>
                  </a:lnTo>
                  <a:lnTo>
                    <a:pt x="1567461" y="2052283"/>
                  </a:lnTo>
                  <a:lnTo>
                    <a:pt x="1570944" y="2051758"/>
                  </a:lnTo>
                  <a:lnTo>
                    <a:pt x="1574427" y="2051233"/>
                  </a:lnTo>
                  <a:lnTo>
                    <a:pt x="1577910" y="2050708"/>
                  </a:lnTo>
                  <a:lnTo>
                    <a:pt x="1581394" y="2050183"/>
                  </a:lnTo>
                  <a:lnTo>
                    <a:pt x="1584877" y="2049659"/>
                  </a:lnTo>
                  <a:lnTo>
                    <a:pt x="1588360" y="2049135"/>
                  </a:lnTo>
                  <a:lnTo>
                    <a:pt x="1591843" y="2048611"/>
                  </a:lnTo>
                  <a:lnTo>
                    <a:pt x="1595327" y="2048087"/>
                  </a:lnTo>
                  <a:lnTo>
                    <a:pt x="1598810" y="2047563"/>
                  </a:lnTo>
                  <a:lnTo>
                    <a:pt x="1602293" y="2047040"/>
                  </a:lnTo>
                  <a:lnTo>
                    <a:pt x="1605776" y="2046516"/>
                  </a:lnTo>
                  <a:lnTo>
                    <a:pt x="1609260" y="2045993"/>
                  </a:lnTo>
                  <a:lnTo>
                    <a:pt x="1612743" y="2045470"/>
                  </a:lnTo>
                  <a:lnTo>
                    <a:pt x="1616226" y="2044947"/>
                  </a:lnTo>
                  <a:lnTo>
                    <a:pt x="1619709" y="2044424"/>
                  </a:lnTo>
                  <a:lnTo>
                    <a:pt x="1623193" y="2043902"/>
                  </a:lnTo>
                  <a:lnTo>
                    <a:pt x="1626676" y="2043380"/>
                  </a:lnTo>
                  <a:lnTo>
                    <a:pt x="1630159" y="2050870"/>
                  </a:lnTo>
                  <a:lnTo>
                    <a:pt x="1633642" y="2050362"/>
                  </a:lnTo>
                  <a:lnTo>
                    <a:pt x="1637126" y="2049855"/>
                  </a:lnTo>
                  <a:lnTo>
                    <a:pt x="1640609" y="2049348"/>
                  </a:lnTo>
                  <a:lnTo>
                    <a:pt x="1644092" y="2048841"/>
                  </a:lnTo>
                  <a:lnTo>
                    <a:pt x="1647575" y="2048334"/>
                  </a:lnTo>
                  <a:lnTo>
                    <a:pt x="1651059" y="2047827"/>
                  </a:lnTo>
                  <a:lnTo>
                    <a:pt x="1654542" y="2047321"/>
                  </a:lnTo>
                  <a:lnTo>
                    <a:pt x="1658025" y="2046815"/>
                  </a:lnTo>
                  <a:lnTo>
                    <a:pt x="1661508" y="2046308"/>
                  </a:lnTo>
                  <a:lnTo>
                    <a:pt x="1664992" y="2051333"/>
                  </a:lnTo>
                  <a:lnTo>
                    <a:pt x="1668475" y="2050837"/>
                  </a:lnTo>
                  <a:lnTo>
                    <a:pt x="1671958" y="2050341"/>
                  </a:lnTo>
                  <a:lnTo>
                    <a:pt x="1675441" y="2049846"/>
                  </a:lnTo>
                  <a:lnTo>
                    <a:pt x="1678925" y="2049350"/>
                  </a:lnTo>
                  <a:lnTo>
                    <a:pt x="1682408" y="2048855"/>
                  </a:lnTo>
                  <a:lnTo>
                    <a:pt x="1685891" y="2048359"/>
                  </a:lnTo>
                  <a:lnTo>
                    <a:pt x="1689374" y="2047864"/>
                  </a:lnTo>
                  <a:lnTo>
                    <a:pt x="1692858" y="2047369"/>
                  </a:lnTo>
                  <a:lnTo>
                    <a:pt x="1696341" y="2057430"/>
                  </a:lnTo>
                  <a:lnTo>
                    <a:pt x="1699824" y="2056954"/>
                  </a:lnTo>
                  <a:lnTo>
                    <a:pt x="1703307" y="2056478"/>
                  </a:lnTo>
                  <a:lnTo>
                    <a:pt x="1706791" y="2056002"/>
                  </a:lnTo>
                  <a:lnTo>
                    <a:pt x="1710274" y="2055526"/>
                  </a:lnTo>
                  <a:lnTo>
                    <a:pt x="1713757" y="2055051"/>
                  </a:lnTo>
                  <a:lnTo>
                    <a:pt x="1717240" y="2054575"/>
                  </a:lnTo>
                  <a:lnTo>
                    <a:pt x="1720723" y="2054100"/>
                  </a:lnTo>
                  <a:lnTo>
                    <a:pt x="1724207" y="2053625"/>
                  </a:lnTo>
                  <a:lnTo>
                    <a:pt x="1727690" y="2058191"/>
                  </a:lnTo>
                  <a:lnTo>
                    <a:pt x="1731173" y="2057725"/>
                  </a:lnTo>
                  <a:lnTo>
                    <a:pt x="1734656" y="2057259"/>
                  </a:lnTo>
                  <a:lnTo>
                    <a:pt x="1738140" y="2056793"/>
                  </a:lnTo>
                  <a:lnTo>
                    <a:pt x="1741623" y="2056327"/>
                  </a:lnTo>
                  <a:lnTo>
                    <a:pt x="1745106" y="2055862"/>
                  </a:lnTo>
                  <a:lnTo>
                    <a:pt x="1748589" y="2055396"/>
                  </a:lnTo>
                  <a:lnTo>
                    <a:pt x="1752073" y="2054931"/>
                  </a:lnTo>
                  <a:lnTo>
                    <a:pt x="1755556" y="2054465"/>
                  </a:lnTo>
                  <a:lnTo>
                    <a:pt x="1759039" y="2068210"/>
                  </a:lnTo>
                  <a:lnTo>
                    <a:pt x="1762522" y="2067770"/>
                  </a:lnTo>
                  <a:lnTo>
                    <a:pt x="1766006" y="2067329"/>
                  </a:lnTo>
                  <a:lnTo>
                    <a:pt x="1769489" y="2066888"/>
                  </a:lnTo>
                  <a:lnTo>
                    <a:pt x="1772972" y="2066448"/>
                  </a:lnTo>
                  <a:lnTo>
                    <a:pt x="1776455" y="2066007"/>
                  </a:lnTo>
                  <a:lnTo>
                    <a:pt x="1779939" y="2065567"/>
                  </a:lnTo>
                  <a:lnTo>
                    <a:pt x="1783422" y="2065127"/>
                  </a:lnTo>
                  <a:lnTo>
                    <a:pt x="1786905" y="2064687"/>
                  </a:lnTo>
                  <a:lnTo>
                    <a:pt x="1790388" y="2064247"/>
                  </a:lnTo>
                  <a:lnTo>
                    <a:pt x="1793872" y="2063807"/>
                  </a:lnTo>
                  <a:lnTo>
                    <a:pt x="1797355" y="2063368"/>
                  </a:lnTo>
                  <a:lnTo>
                    <a:pt x="1800838" y="2062928"/>
                  </a:lnTo>
                  <a:lnTo>
                    <a:pt x="1804321" y="2062489"/>
                  </a:lnTo>
                  <a:lnTo>
                    <a:pt x="1807805" y="2062050"/>
                  </a:lnTo>
                  <a:lnTo>
                    <a:pt x="1811288" y="2061610"/>
                  </a:lnTo>
                  <a:lnTo>
                    <a:pt x="1814771" y="2061171"/>
                  </a:lnTo>
                  <a:lnTo>
                    <a:pt x="1818254" y="2060732"/>
                  </a:lnTo>
                  <a:lnTo>
                    <a:pt x="1821738" y="2061516"/>
                  </a:lnTo>
                  <a:lnTo>
                    <a:pt x="1825221" y="2061080"/>
                  </a:lnTo>
                  <a:lnTo>
                    <a:pt x="1828704" y="2060643"/>
                  </a:lnTo>
                  <a:lnTo>
                    <a:pt x="1832187" y="2060207"/>
                  </a:lnTo>
                  <a:lnTo>
                    <a:pt x="1835671" y="2059770"/>
                  </a:lnTo>
                  <a:lnTo>
                    <a:pt x="1839154" y="2059334"/>
                  </a:lnTo>
                  <a:lnTo>
                    <a:pt x="1842637" y="2058898"/>
                  </a:lnTo>
                  <a:lnTo>
                    <a:pt x="1846120" y="2058462"/>
                  </a:lnTo>
                  <a:lnTo>
                    <a:pt x="1849604" y="2058026"/>
                  </a:lnTo>
                  <a:lnTo>
                    <a:pt x="1853087" y="2057590"/>
                  </a:lnTo>
                  <a:lnTo>
                    <a:pt x="1856570" y="2058079"/>
                  </a:lnTo>
                  <a:lnTo>
                    <a:pt x="1860053" y="2057645"/>
                  </a:lnTo>
                  <a:lnTo>
                    <a:pt x="1863537" y="2057211"/>
                  </a:lnTo>
                  <a:lnTo>
                    <a:pt x="1867020" y="2056777"/>
                  </a:lnTo>
                  <a:lnTo>
                    <a:pt x="1870503" y="2056343"/>
                  </a:lnTo>
                  <a:lnTo>
                    <a:pt x="1873986" y="2055910"/>
                  </a:lnTo>
                  <a:lnTo>
                    <a:pt x="1877470" y="2055476"/>
                  </a:lnTo>
                  <a:lnTo>
                    <a:pt x="1880953" y="2055043"/>
                  </a:lnTo>
                  <a:lnTo>
                    <a:pt x="1884436" y="2054610"/>
                  </a:lnTo>
                  <a:lnTo>
                    <a:pt x="1887919" y="2054177"/>
                  </a:lnTo>
                  <a:lnTo>
                    <a:pt x="1891403" y="2053744"/>
                  </a:lnTo>
                  <a:lnTo>
                    <a:pt x="1894886" y="2053311"/>
                  </a:lnTo>
                  <a:lnTo>
                    <a:pt x="1898369" y="2052878"/>
                  </a:lnTo>
                  <a:lnTo>
                    <a:pt x="1901852" y="2052446"/>
                  </a:lnTo>
                  <a:lnTo>
                    <a:pt x="1905336" y="2052013"/>
                  </a:lnTo>
                  <a:lnTo>
                    <a:pt x="1908819" y="2051581"/>
                  </a:lnTo>
                  <a:lnTo>
                    <a:pt x="1912302" y="2051148"/>
                  </a:lnTo>
                  <a:lnTo>
                    <a:pt x="1915785" y="2050716"/>
                  </a:lnTo>
                  <a:lnTo>
                    <a:pt x="1919269" y="2058829"/>
                  </a:lnTo>
                  <a:lnTo>
                    <a:pt x="1922752" y="2058411"/>
                  </a:lnTo>
                  <a:lnTo>
                    <a:pt x="1926235" y="2057992"/>
                  </a:lnTo>
                  <a:lnTo>
                    <a:pt x="1929718" y="2057574"/>
                  </a:lnTo>
                  <a:lnTo>
                    <a:pt x="1933202" y="2057155"/>
                  </a:lnTo>
                  <a:lnTo>
                    <a:pt x="1936685" y="2056737"/>
                  </a:lnTo>
                  <a:lnTo>
                    <a:pt x="1940168" y="2056319"/>
                  </a:lnTo>
                  <a:lnTo>
                    <a:pt x="1943651" y="2055901"/>
                  </a:lnTo>
                  <a:lnTo>
                    <a:pt x="1947135" y="2055483"/>
                  </a:lnTo>
                  <a:lnTo>
                    <a:pt x="1950618" y="2060624"/>
                  </a:lnTo>
                  <a:lnTo>
                    <a:pt x="1954101" y="2060215"/>
                  </a:lnTo>
                  <a:lnTo>
                    <a:pt x="1957584" y="2059806"/>
                  </a:lnTo>
                  <a:lnTo>
                    <a:pt x="1961068" y="2059397"/>
                  </a:lnTo>
                  <a:lnTo>
                    <a:pt x="1964551" y="2058988"/>
                  </a:lnTo>
                  <a:lnTo>
                    <a:pt x="1968034" y="2058579"/>
                  </a:lnTo>
                  <a:lnTo>
                    <a:pt x="1971517" y="2058170"/>
                  </a:lnTo>
                  <a:lnTo>
                    <a:pt x="1975001" y="2057762"/>
                  </a:lnTo>
                  <a:lnTo>
                    <a:pt x="1978484" y="2057353"/>
                  </a:lnTo>
                  <a:lnTo>
                    <a:pt x="1981967" y="2061781"/>
                  </a:lnTo>
                  <a:lnTo>
                    <a:pt x="1985450" y="2061380"/>
                  </a:lnTo>
                  <a:lnTo>
                    <a:pt x="1988934" y="2060979"/>
                  </a:lnTo>
                  <a:lnTo>
                    <a:pt x="1992417" y="2060578"/>
                  </a:lnTo>
                  <a:lnTo>
                    <a:pt x="1995900" y="2060177"/>
                  </a:lnTo>
                  <a:lnTo>
                    <a:pt x="1999383" y="2059777"/>
                  </a:lnTo>
                  <a:lnTo>
                    <a:pt x="2002867" y="2059376"/>
                  </a:lnTo>
                  <a:lnTo>
                    <a:pt x="2006350" y="2058976"/>
                  </a:lnTo>
                  <a:lnTo>
                    <a:pt x="2009833" y="2058576"/>
                  </a:lnTo>
                  <a:lnTo>
                    <a:pt x="2013316" y="2061797"/>
                  </a:lnTo>
                  <a:lnTo>
                    <a:pt x="2016799" y="2061403"/>
                  </a:lnTo>
                  <a:lnTo>
                    <a:pt x="2020283" y="2061008"/>
                  </a:lnTo>
                  <a:lnTo>
                    <a:pt x="2023766" y="2060614"/>
                  </a:lnTo>
                  <a:lnTo>
                    <a:pt x="2027249" y="2060219"/>
                  </a:lnTo>
                  <a:lnTo>
                    <a:pt x="2030732" y="2059825"/>
                  </a:lnTo>
                  <a:lnTo>
                    <a:pt x="2034216" y="2059431"/>
                  </a:lnTo>
                  <a:lnTo>
                    <a:pt x="2037699" y="2059036"/>
                  </a:lnTo>
                  <a:lnTo>
                    <a:pt x="2041182" y="2058642"/>
                  </a:lnTo>
                  <a:lnTo>
                    <a:pt x="2044665" y="2058249"/>
                  </a:lnTo>
                  <a:lnTo>
                    <a:pt x="2048149" y="2058411"/>
                  </a:lnTo>
                  <a:lnTo>
                    <a:pt x="2051632" y="2058018"/>
                  </a:lnTo>
                  <a:lnTo>
                    <a:pt x="2055115" y="2057625"/>
                  </a:lnTo>
                  <a:lnTo>
                    <a:pt x="2058598" y="2057232"/>
                  </a:lnTo>
                  <a:lnTo>
                    <a:pt x="2062082" y="2056840"/>
                  </a:lnTo>
                  <a:lnTo>
                    <a:pt x="2065565" y="2056447"/>
                  </a:lnTo>
                  <a:lnTo>
                    <a:pt x="2069048" y="2056054"/>
                  </a:lnTo>
                  <a:lnTo>
                    <a:pt x="2072531" y="2055662"/>
                  </a:lnTo>
                  <a:lnTo>
                    <a:pt x="2076015" y="2055270"/>
                  </a:lnTo>
                  <a:lnTo>
                    <a:pt x="2079498" y="2069692"/>
                  </a:lnTo>
                  <a:lnTo>
                    <a:pt x="2082981" y="2069321"/>
                  </a:lnTo>
                  <a:lnTo>
                    <a:pt x="2086464" y="2068950"/>
                  </a:lnTo>
                  <a:lnTo>
                    <a:pt x="2089948" y="2068580"/>
                  </a:lnTo>
                  <a:lnTo>
                    <a:pt x="2093431" y="2068209"/>
                  </a:lnTo>
                  <a:lnTo>
                    <a:pt x="2096914" y="2067839"/>
                  </a:lnTo>
                  <a:lnTo>
                    <a:pt x="2100397" y="2067469"/>
                  </a:lnTo>
                  <a:lnTo>
                    <a:pt x="2103881" y="2067098"/>
                  </a:lnTo>
                  <a:lnTo>
                    <a:pt x="2107364" y="2066728"/>
                  </a:lnTo>
                  <a:lnTo>
                    <a:pt x="2110847" y="2076506"/>
                  </a:lnTo>
                  <a:lnTo>
                    <a:pt x="2114330" y="2076151"/>
                  </a:lnTo>
                  <a:lnTo>
                    <a:pt x="2117814" y="2075795"/>
                  </a:lnTo>
                  <a:lnTo>
                    <a:pt x="2121297" y="2075440"/>
                  </a:lnTo>
                  <a:lnTo>
                    <a:pt x="2124780" y="2075085"/>
                  </a:lnTo>
                  <a:lnTo>
                    <a:pt x="2128263" y="2074729"/>
                  </a:lnTo>
                  <a:lnTo>
                    <a:pt x="2131747" y="2074374"/>
                  </a:lnTo>
                  <a:lnTo>
                    <a:pt x="2135230" y="2074019"/>
                  </a:lnTo>
                  <a:lnTo>
                    <a:pt x="2138713" y="2073664"/>
                  </a:lnTo>
                  <a:lnTo>
                    <a:pt x="2142196" y="2073777"/>
                  </a:lnTo>
                  <a:lnTo>
                    <a:pt x="2145680" y="2073423"/>
                  </a:lnTo>
                  <a:lnTo>
                    <a:pt x="2149163" y="2073069"/>
                  </a:lnTo>
                  <a:lnTo>
                    <a:pt x="2152646" y="2072715"/>
                  </a:lnTo>
                  <a:lnTo>
                    <a:pt x="2156129" y="2072361"/>
                  </a:lnTo>
                  <a:lnTo>
                    <a:pt x="2159613" y="2072007"/>
                  </a:lnTo>
                  <a:lnTo>
                    <a:pt x="2163096" y="2071653"/>
                  </a:lnTo>
                  <a:lnTo>
                    <a:pt x="2166579" y="2071300"/>
                  </a:lnTo>
                  <a:lnTo>
                    <a:pt x="2170062" y="2070946"/>
                  </a:lnTo>
                  <a:lnTo>
                    <a:pt x="2173546" y="2074545"/>
                  </a:lnTo>
                  <a:lnTo>
                    <a:pt x="2177029" y="2074197"/>
                  </a:lnTo>
                  <a:lnTo>
                    <a:pt x="2180512" y="2073849"/>
                  </a:lnTo>
                  <a:lnTo>
                    <a:pt x="2183995" y="2073501"/>
                  </a:lnTo>
                  <a:lnTo>
                    <a:pt x="2187479" y="2073153"/>
                  </a:lnTo>
                  <a:lnTo>
                    <a:pt x="2190962" y="2072805"/>
                  </a:lnTo>
                  <a:lnTo>
                    <a:pt x="2194445" y="2072458"/>
                  </a:lnTo>
                  <a:lnTo>
                    <a:pt x="2197928" y="2072110"/>
                  </a:lnTo>
                  <a:lnTo>
                    <a:pt x="2201412" y="2071763"/>
                  </a:lnTo>
                  <a:lnTo>
                    <a:pt x="2204895" y="2071415"/>
                  </a:lnTo>
                  <a:lnTo>
                    <a:pt x="2208378" y="2072221"/>
                  </a:lnTo>
                  <a:lnTo>
                    <a:pt x="2211861" y="2071876"/>
                  </a:lnTo>
                  <a:lnTo>
                    <a:pt x="2215345" y="2071530"/>
                  </a:lnTo>
                  <a:lnTo>
                    <a:pt x="2218828" y="2071184"/>
                  </a:lnTo>
                  <a:lnTo>
                    <a:pt x="2222311" y="2070839"/>
                  </a:lnTo>
                  <a:lnTo>
                    <a:pt x="2225794" y="2070494"/>
                  </a:lnTo>
                  <a:lnTo>
                    <a:pt x="2229278" y="2070148"/>
                  </a:lnTo>
                  <a:lnTo>
                    <a:pt x="2232761" y="2069803"/>
                  </a:lnTo>
                  <a:lnTo>
                    <a:pt x="2236244" y="2069458"/>
                  </a:lnTo>
                  <a:lnTo>
                    <a:pt x="2239727" y="2069576"/>
                  </a:lnTo>
                  <a:lnTo>
                    <a:pt x="2243211" y="2069232"/>
                  </a:lnTo>
                  <a:lnTo>
                    <a:pt x="2246694" y="2068888"/>
                  </a:lnTo>
                  <a:lnTo>
                    <a:pt x="2250177" y="2068543"/>
                  </a:lnTo>
                  <a:lnTo>
                    <a:pt x="2253660" y="2068199"/>
                  </a:lnTo>
                  <a:lnTo>
                    <a:pt x="2257144" y="2067855"/>
                  </a:lnTo>
                  <a:lnTo>
                    <a:pt x="2260627" y="2067511"/>
                  </a:lnTo>
                  <a:lnTo>
                    <a:pt x="2264110" y="2067167"/>
                  </a:lnTo>
                  <a:lnTo>
                    <a:pt x="2267593" y="2066823"/>
                  </a:lnTo>
                  <a:lnTo>
                    <a:pt x="2271077" y="2076792"/>
                  </a:lnTo>
                  <a:lnTo>
                    <a:pt x="2274560" y="2076462"/>
                  </a:lnTo>
                  <a:lnTo>
                    <a:pt x="2278043" y="2076132"/>
                  </a:lnTo>
                  <a:lnTo>
                    <a:pt x="2281526" y="2075802"/>
                  </a:lnTo>
                  <a:lnTo>
                    <a:pt x="2285010" y="2075472"/>
                  </a:lnTo>
                  <a:lnTo>
                    <a:pt x="2288493" y="2075142"/>
                  </a:lnTo>
                  <a:lnTo>
                    <a:pt x="2291976" y="2074813"/>
                  </a:lnTo>
                  <a:lnTo>
                    <a:pt x="2295459" y="2074483"/>
                  </a:lnTo>
                  <a:lnTo>
                    <a:pt x="2298942" y="2074153"/>
                  </a:lnTo>
                  <a:lnTo>
                    <a:pt x="2302426" y="2075762"/>
                  </a:lnTo>
                  <a:lnTo>
                    <a:pt x="2305909" y="2075435"/>
                  </a:lnTo>
                  <a:lnTo>
                    <a:pt x="2309392" y="2075108"/>
                  </a:lnTo>
                  <a:lnTo>
                    <a:pt x="2312875" y="2074781"/>
                  </a:lnTo>
                  <a:lnTo>
                    <a:pt x="2316359" y="2074455"/>
                  </a:lnTo>
                  <a:lnTo>
                    <a:pt x="2319842" y="2074128"/>
                  </a:lnTo>
                  <a:lnTo>
                    <a:pt x="2323325" y="2073801"/>
                  </a:lnTo>
                  <a:lnTo>
                    <a:pt x="2326808" y="2073475"/>
                  </a:lnTo>
                  <a:lnTo>
                    <a:pt x="2330292" y="2073148"/>
                  </a:lnTo>
                  <a:lnTo>
                    <a:pt x="2333775" y="2075808"/>
                  </a:lnTo>
                  <a:lnTo>
                    <a:pt x="2337258" y="2075486"/>
                  </a:lnTo>
                  <a:lnTo>
                    <a:pt x="2340741" y="2075163"/>
                  </a:lnTo>
                  <a:lnTo>
                    <a:pt x="2344225" y="2074841"/>
                  </a:lnTo>
                  <a:lnTo>
                    <a:pt x="2347708" y="2074519"/>
                  </a:lnTo>
                  <a:lnTo>
                    <a:pt x="2351191" y="2074197"/>
                  </a:lnTo>
                  <a:lnTo>
                    <a:pt x="2354674" y="2073874"/>
                  </a:lnTo>
                  <a:lnTo>
                    <a:pt x="2358158" y="2073552"/>
                  </a:lnTo>
                  <a:lnTo>
                    <a:pt x="2361641" y="2073230"/>
                  </a:lnTo>
                  <a:lnTo>
                    <a:pt x="2365124" y="2075020"/>
                  </a:lnTo>
                  <a:lnTo>
                    <a:pt x="2368607" y="2074701"/>
                  </a:lnTo>
                  <a:lnTo>
                    <a:pt x="2372091" y="2074381"/>
                  </a:lnTo>
                  <a:lnTo>
                    <a:pt x="2375574" y="2074062"/>
                  </a:lnTo>
                  <a:lnTo>
                    <a:pt x="2379057" y="2073743"/>
                  </a:lnTo>
                  <a:lnTo>
                    <a:pt x="2382540" y="2073424"/>
                  </a:lnTo>
                  <a:lnTo>
                    <a:pt x="2386024" y="2073105"/>
                  </a:lnTo>
                  <a:lnTo>
                    <a:pt x="2389507" y="2072787"/>
                  </a:lnTo>
                  <a:lnTo>
                    <a:pt x="2392990" y="2072468"/>
                  </a:lnTo>
                  <a:lnTo>
                    <a:pt x="2396473" y="2072149"/>
                  </a:lnTo>
                  <a:lnTo>
                    <a:pt x="2399957" y="2073304"/>
                  </a:lnTo>
                  <a:lnTo>
                    <a:pt x="2403440" y="2072988"/>
                  </a:lnTo>
                  <a:lnTo>
                    <a:pt x="2406923" y="2072671"/>
                  </a:lnTo>
                  <a:lnTo>
                    <a:pt x="2410406" y="2072354"/>
                  </a:lnTo>
                  <a:lnTo>
                    <a:pt x="2413890" y="2072038"/>
                  </a:lnTo>
                  <a:lnTo>
                    <a:pt x="2417373" y="2071721"/>
                  </a:lnTo>
                  <a:lnTo>
                    <a:pt x="2420856" y="2071405"/>
                  </a:lnTo>
                  <a:lnTo>
                    <a:pt x="2424339" y="2071089"/>
                  </a:lnTo>
                  <a:lnTo>
                    <a:pt x="2427823" y="2070772"/>
                  </a:lnTo>
                  <a:lnTo>
                    <a:pt x="2431306" y="2072761"/>
                  </a:lnTo>
                  <a:lnTo>
                    <a:pt x="2434789" y="2072448"/>
                  </a:lnTo>
                  <a:lnTo>
                    <a:pt x="2438272" y="2072135"/>
                  </a:lnTo>
                  <a:lnTo>
                    <a:pt x="2441756" y="2071821"/>
                  </a:lnTo>
                  <a:lnTo>
                    <a:pt x="2445239" y="2071508"/>
                  </a:lnTo>
                  <a:lnTo>
                    <a:pt x="2448722" y="2071195"/>
                  </a:lnTo>
                  <a:lnTo>
                    <a:pt x="2452205" y="2070882"/>
                  </a:lnTo>
                  <a:lnTo>
                    <a:pt x="2455689" y="2070569"/>
                  </a:lnTo>
                  <a:lnTo>
                    <a:pt x="2459172" y="2070256"/>
                  </a:lnTo>
                  <a:lnTo>
                    <a:pt x="2462655" y="2072229"/>
                  </a:lnTo>
                  <a:lnTo>
                    <a:pt x="2466138" y="2071919"/>
                  </a:lnTo>
                  <a:lnTo>
                    <a:pt x="2469622" y="2071609"/>
                  </a:lnTo>
                  <a:lnTo>
                    <a:pt x="2473105" y="2071300"/>
                  </a:lnTo>
                  <a:lnTo>
                    <a:pt x="2476588" y="2070990"/>
                  </a:lnTo>
                  <a:lnTo>
                    <a:pt x="2480071" y="2070680"/>
                  </a:lnTo>
                  <a:lnTo>
                    <a:pt x="2483555" y="2070370"/>
                  </a:lnTo>
                  <a:lnTo>
                    <a:pt x="2487038" y="2070061"/>
                  </a:lnTo>
                  <a:lnTo>
                    <a:pt x="2490521" y="2069751"/>
                  </a:lnTo>
                  <a:lnTo>
                    <a:pt x="2494004" y="2074332"/>
                  </a:lnTo>
                  <a:lnTo>
                    <a:pt x="2497488" y="2074029"/>
                  </a:lnTo>
                  <a:lnTo>
                    <a:pt x="2500971" y="2073725"/>
                  </a:lnTo>
                  <a:lnTo>
                    <a:pt x="2504454" y="2073422"/>
                  </a:lnTo>
                  <a:lnTo>
                    <a:pt x="2507937" y="2073119"/>
                  </a:lnTo>
                  <a:lnTo>
                    <a:pt x="2511421" y="2072815"/>
                  </a:lnTo>
                  <a:lnTo>
                    <a:pt x="2514904" y="2072512"/>
                  </a:lnTo>
                  <a:lnTo>
                    <a:pt x="2518387" y="2072209"/>
                  </a:lnTo>
                  <a:lnTo>
                    <a:pt x="2521870" y="2071906"/>
                  </a:lnTo>
                  <a:lnTo>
                    <a:pt x="2525354" y="2072005"/>
                  </a:lnTo>
                  <a:lnTo>
                    <a:pt x="2528837" y="2071703"/>
                  </a:lnTo>
                  <a:lnTo>
                    <a:pt x="2532320" y="2071400"/>
                  </a:lnTo>
                  <a:lnTo>
                    <a:pt x="2535803" y="2071098"/>
                  </a:lnTo>
                  <a:lnTo>
                    <a:pt x="2539287" y="2070796"/>
                  </a:lnTo>
                  <a:lnTo>
                    <a:pt x="2542770" y="2070493"/>
                  </a:lnTo>
                  <a:lnTo>
                    <a:pt x="2546253" y="2070191"/>
                  </a:lnTo>
                  <a:lnTo>
                    <a:pt x="2549736" y="2069889"/>
                  </a:lnTo>
                  <a:lnTo>
                    <a:pt x="2553220" y="2069587"/>
                  </a:lnTo>
                  <a:lnTo>
                    <a:pt x="2556703" y="2069488"/>
                  </a:lnTo>
                  <a:lnTo>
                    <a:pt x="2560186" y="2069186"/>
                  </a:lnTo>
                  <a:lnTo>
                    <a:pt x="2563669" y="2068884"/>
                  </a:lnTo>
                  <a:lnTo>
                    <a:pt x="2567153" y="2068582"/>
                  </a:lnTo>
                  <a:lnTo>
                    <a:pt x="2570636" y="2068281"/>
                  </a:lnTo>
                  <a:lnTo>
                    <a:pt x="2574119" y="2067979"/>
                  </a:lnTo>
                  <a:lnTo>
                    <a:pt x="2577602" y="2067677"/>
                  </a:lnTo>
                  <a:lnTo>
                    <a:pt x="2581085" y="2067376"/>
                  </a:lnTo>
                  <a:lnTo>
                    <a:pt x="2584569" y="2067075"/>
                  </a:lnTo>
                  <a:lnTo>
                    <a:pt x="2588052" y="2066773"/>
                  </a:lnTo>
                  <a:lnTo>
                    <a:pt x="2591535" y="2079665"/>
                  </a:lnTo>
                  <a:lnTo>
                    <a:pt x="2595018" y="2079379"/>
                  </a:lnTo>
                  <a:lnTo>
                    <a:pt x="2598502" y="2079093"/>
                  </a:lnTo>
                  <a:lnTo>
                    <a:pt x="2601985" y="2078808"/>
                  </a:lnTo>
                  <a:lnTo>
                    <a:pt x="2605468" y="2078522"/>
                  </a:lnTo>
                  <a:lnTo>
                    <a:pt x="2608951" y="2078236"/>
                  </a:lnTo>
                  <a:lnTo>
                    <a:pt x="2612435" y="2077951"/>
                  </a:lnTo>
                  <a:lnTo>
                    <a:pt x="2615918" y="2077665"/>
                  </a:lnTo>
                  <a:lnTo>
                    <a:pt x="2619401" y="2077379"/>
                  </a:lnTo>
                  <a:lnTo>
                    <a:pt x="2622884" y="2078384"/>
                  </a:lnTo>
                  <a:lnTo>
                    <a:pt x="2626368" y="2078100"/>
                  </a:lnTo>
                  <a:lnTo>
                    <a:pt x="2629851" y="2077816"/>
                  </a:lnTo>
                  <a:lnTo>
                    <a:pt x="2633334" y="2077532"/>
                  </a:lnTo>
                  <a:lnTo>
                    <a:pt x="2636817" y="2077248"/>
                  </a:lnTo>
                  <a:lnTo>
                    <a:pt x="2640301" y="2076965"/>
                  </a:lnTo>
                  <a:lnTo>
                    <a:pt x="2643784" y="2076681"/>
                  </a:lnTo>
                  <a:lnTo>
                    <a:pt x="2647267" y="2076397"/>
                  </a:lnTo>
                  <a:lnTo>
                    <a:pt x="2650750" y="2076114"/>
                  </a:lnTo>
                  <a:lnTo>
                    <a:pt x="2654234" y="2087603"/>
                  </a:lnTo>
                  <a:lnTo>
                    <a:pt x="2657717" y="2087333"/>
                  </a:lnTo>
                  <a:lnTo>
                    <a:pt x="2661200" y="2087063"/>
                  </a:lnTo>
                  <a:lnTo>
                    <a:pt x="2664683" y="2086793"/>
                  </a:lnTo>
                  <a:lnTo>
                    <a:pt x="2668167" y="2086523"/>
                  </a:lnTo>
                  <a:lnTo>
                    <a:pt x="2671650" y="2086254"/>
                  </a:lnTo>
                  <a:lnTo>
                    <a:pt x="2675133" y="2085984"/>
                  </a:lnTo>
                  <a:lnTo>
                    <a:pt x="2678616" y="2085714"/>
                  </a:lnTo>
                  <a:lnTo>
                    <a:pt x="2682100" y="2085444"/>
                  </a:lnTo>
                  <a:lnTo>
                    <a:pt x="2685583" y="2090117"/>
                  </a:lnTo>
                  <a:lnTo>
                    <a:pt x="2689066" y="2089853"/>
                  </a:lnTo>
                  <a:lnTo>
                    <a:pt x="2692549" y="2089589"/>
                  </a:lnTo>
                  <a:lnTo>
                    <a:pt x="2696033" y="2089325"/>
                  </a:lnTo>
                  <a:lnTo>
                    <a:pt x="2699516" y="2089061"/>
                  </a:lnTo>
                  <a:lnTo>
                    <a:pt x="2702999" y="2088797"/>
                  </a:lnTo>
                  <a:lnTo>
                    <a:pt x="2706482" y="2088533"/>
                  </a:lnTo>
                  <a:lnTo>
                    <a:pt x="2709966" y="2088269"/>
                  </a:lnTo>
                  <a:lnTo>
                    <a:pt x="2713449" y="2088006"/>
                  </a:lnTo>
                  <a:lnTo>
                    <a:pt x="2716932" y="2088714"/>
                  </a:lnTo>
                  <a:lnTo>
                    <a:pt x="2720415" y="2088451"/>
                  </a:lnTo>
                  <a:lnTo>
                    <a:pt x="2723899" y="2088189"/>
                  </a:lnTo>
                  <a:lnTo>
                    <a:pt x="2727382" y="2087926"/>
                  </a:lnTo>
                  <a:lnTo>
                    <a:pt x="2730865" y="2087664"/>
                  </a:lnTo>
                  <a:lnTo>
                    <a:pt x="2734348" y="2087401"/>
                  </a:lnTo>
                  <a:lnTo>
                    <a:pt x="2737832" y="2087139"/>
                  </a:lnTo>
                  <a:lnTo>
                    <a:pt x="2741315" y="2086877"/>
                  </a:lnTo>
                  <a:lnTo>
                    <a:pt x="2744798" y="2086614"/>
                  </a:lnTo>
                  <a:lnTo>
                    <a:pt x="2748281" y="2097344"/>
                  </a:lnTo>
                  <a:lnTo>
                    <a:pt x="2751765" y="2097094"/>
                  </a:lnTo>
                  <a:lnTo>
                    <a:pt x="2755248" y="2096844"/>
                  </a:lnTo>
                  <a:lnTo>
                    <a:pt x="2758731" y="2096594"/>
                  </a:lnTo>
                  <a:lnTo>
                    <a:pt x="2762214" y="2096344"/>
                  </a:lnTo>
                  <a:lnTo>
                    <a:pt x="2765698" y="2096094"/>
                  </a:lnTo>
                  <a:lnTo>
                    <a:pt x="2769181" y="2095844"/>
                  </a:lnTo>
                  <a:lnTo>
                    <a:pt x="2772664" y="2095594"/>
                  </a:lnTo>
                  <a:lnTo>
                    <a:pt x="2776147" y="2095345"/>
                  </a:lnTo>
                  <a:lnTo>
                    <a:pt x="2779631" y="2095095"/>
                  </a:lnTo>
                  <a:lnTo>
                    <a:pt x="2783114" y="2095142"/>
                  </a:lnTo>
                  <a:lnTo>
                    <a:pt x="2786597" y="2094893"/>
                  </a:lnTo>
                  <a:lnTo>
                    <a:pt x="2790080" y="2094644"/>
                  </a:lnTo>
                  <a:lnTo>
                    <a:pt x="2793564" y="2094395"/>
                  </a:lnTo>
                  <a:lnTo>
                    <a:pt x="2797047" y="2094145"/>
                  </a:lnTo>
                  <a:lnTo>
                    <a:pt x="2800530" y="2093896"/>
                  </a:lnTo>
                  <a:lnTo>
                    <a:pt x="2804013" y="2093647"/>
                  </a:lnTo>
                  <a:lnTo>
                    <a:pt x="2807497" y="2093398"/>
                  </a:lnTo>
                  <a:lnTo>
                    <a:pt x="2810980" y="2093149"/>
                  </a:lnTo>
                  <a:lnTo>
                    <a:pt x="2814463" y="2101111"/>
                  </a:lnTo>
                  <a:lnTo>
                    <a:pt x="2817946" y="2100871"/>
                  </a:lnTo>
                  <a:lnTo>
                    <a:pt x="2821430" y="2100631"/>
                  </a:lnTo>
                  <a:lnTo>
                    <a:pt x="2824913" y="2100391"/>
                  </a:lnTo>
                  <a:lnTo>
                    <a:pt x="2828396" y="2100151"/>
                  </a:lnTo>
                  <a:lnTo>
                    <a:pt x="2831879" y="2099912"/>
                  </a:lnTo>
                  <a:lnTo>
                    <a:pt x="2835363" y="2099672"/>
                  </a:lnTo>
                  <a:lnTo>
                    <a:pt x="2838846" y="2099432"/>
                  </a:lnTo>
                  <a:lnTo>
                    <a:pt x="2842329" y="2099192"/>
                  </a:lnTo>
                  <a:lnTo>
                    <a:pt x="2845812" y="2104136"/>
                  </a:lnTo>
                  <a:lnTo>
                    <a:pt x="2849296" y="2103902"/>
                  </a:lnTo>
                  <a:lnTo>
                    <a:pt x="2852779" y="2103668"/>
                  </a:lnTo>
                  <a:lnTo>
                    <a:pt x="2856262" y="2103434"/>
                  </a:lnTo>
                  <a:lnTo>
                    <a:pt x="2859745" y="2103200"/>
                  </a:lnTo>
                  <a:lnTo>
                    <a:pt x="2863229" y="2102966"/>
                  </a:lnTo>
                  <a:lnTo>
                    <a:pt x="2866712" y="2102732"/>
                  </a:lnTo>
                  <a:lnTo>
                    <a:pt x="2870195" y="2102498"/>
                  </a:lnTo>
                  <a:lnTo>
                    <a:pt x="2873678" y="2102264"/>
                  </a:lnTo>
                  <a:lnTo>
                    <a:pt x="2877161" y="2103099"/>
                  </a:lnTo>
                  <a:lnTo>
                    <a:pt x="2880645" y="2102867"/>
                  </a:lnTo>
                  <a:lnTo>
                    <a:pt x="2884128" y="2102634"/>
                  </a:lnTo>
                  <a:lnTo>
                    <a:pt x="2887611" y="2102401"/>
                  </a:lnTo>
                  <a:lnTo>
                    <a:pt x="2891094" y="2102169"/>
                  </a:lnTo>
                  <a:lnTo>
                    <a:pt x="2894578" y="2101936"/>
                  </a:lnTo>
                  <a:lnTo>
                    <a:pt x="2898061" y="2101704"/>
                  </a:lnTo>
                  <a:lnTo>
                    <a:pt x="2901544" y="2101471"/>
                  </a:lnTo>
                  <a:lnTo>
                    <a:pt x="2905027" y="2101239"/>
                  </a:lnTo>
                  <a:lnTo>
                    <a:pt x="2908511" y="2101141"/>
                  </a:lnTo>
                  <a:lnTo>
                    <a:pt x="2911994" y="2100908"/>
                  </a:lnTo>
                  <a:lnTo>
                    <a:pt x="2915477" y="2100676"/>
                  </a:lnTo>
                  <a:lnTo>
                    <a:pt x="2918960" y="2100444"/>
                  </a:lnTo>
                  <a:lnTo>
                    <a:pt x="2922444" y="2100212"/>
                  </a:lnTo>
                  <a:lnTo>
                    <a:pt x="2925927" y="2099980"/>
                  </a:lnTo>
                  <a:lnTo>
                    <a:pt x="2929410" y="2099748"/>
                  </a:lnTo>
                  <a:lnTo>
                    <a:pt x="2932893" y="2099516"/>
                  </a:lnTo>
                  <a:lnTo>
                    <a:pt x="2936377" y="2099284"/>
                  </a:lnTo>
                  <a:lnTo>
                    <a:pt x="2939860" y="2099052"/>
                  </a:lnTo>
                  <a:lnTo>
                    <a:pt x="2943343" y="2102675"/>
                  </a:lnTo>
                  <a:lnTo>
                    <a:pt x="2946826" y="2102447"/>
                  </a:lnTo>
                  <a:lnTo>
                    <a:pt x="2950310" y="2102219"/>
                  </a:lnTo>
                  <a:lnTo>
                    <a:pt x="2953793" y="2101991"/>
                  </a:lnTo>
                  <a:lnTo>
                    <a:pt x="2957276" y="2101763"/>
                  </a:lnTo>
                  <a:lnTo>
                    <a:pt x="2960759" y="2101536"/>
                  </a:lnTo>
                  <a:lnTo>
                    <a:pt x="2964243" y="2101308"/>
                  </a:lnTo>
                  <a:lnTo>
                    <a:pt x="2967726" y="2101080"/>
                  </a:lnTo>
                  <a:lnTo>
                    <a:pt x="2971209" y="2100852"/>
                  </a:lnTo>
                  <a:lnTo>
                    <a:pt x="2974692" y="2100756"/>
                  </a:lnTo>
                  <a:lnTo>
                    <a:pt x="2978176" y="2100529"/>
                  </a:lnTo>
                  <a:lnTo>
                    <a:pt x="2981659" y="2100302"/>
                  </a:lnTo>
                  <a:lnTo>
                    <a:pt x="2985142" y="2100074"/>
                  </a:lnTo>
                  <a:lnTo>
                    <a:pt x="2988625" y="2099847"/>
                  </a:lnTo>
                  <a:lnTo>
                    <a:pt x="2992109" y="2099619"/>
                  </a:lnTo>
                  <a:lnTo>
                    <a:pt x="2995592" y="2099392"/>
                  </a:lnTo>
                  <a:lnTo>
                    <a:pt x="2999075" y="2099165"/>
                  </a:lnTo>
                  <a:lnTo>
                    <a:pt x="3002558" y="2098938"/>
                  </a:lnTo>
                  <a:lnTo>
                    <a:pt x="3006042" y="2099504"/>
                  </a:lnTo>
                  <a:lnTo>
                    <a:pt x="3009525" y="2099278"/>
                  </a:lnTo>
                  <a:lnTo>
                    <a:pt x="3013008" y="2099051"/>
                  </a:lnTo>
                  <a:lnTo>
                    <a:pt x="3016491" y="2098825"/>
                  </a:lnTo>
                  <a:lnTo>
                    <a:pt x="3019975" y="2098599"/>
                  </a:lnTo>
                  <a:lnTo>
                    <a:pt x="3023458" y="2098372"/>
                  </a:lnTo>
                  <a:lnTo>
                    <a:pt x="3026941" y="2098146"/>
                  </a:lnTo>
                  <a:lnTo>
                    <a:pt x="3030424" y="2097920"/>
                  </a:lnTo>
                  <a:lnTo>
                    <a:pt x="3033908" y="2097694"/>
                  </a:lnTo>
                  <a:lnTo>
                    <a:pt x="3037391" y="2098657"/>
                  </a:lnTo>
                  <a:lnTo>
                    <a:pt x="3040874" y="2098433"/>
                  </a:lnTo>
                  <a:lnTo>
                    <a:pt x="3044357" y="2098208"/>
                  </a:lnTo>
                  <a:lnTo>
                    <a:pt x="3047841" y="2097983"/>
                  </a:lnTo>
                  <a:lnTo>
                    <a:pt x="3051324" y="2097758"/>
                  </a:lnTo>
                  <a:lnTo>
                    <a:pt x="3054807" y="2097533"/>
                  </a:lnTo>
                  <a:lnTo>
                    <a:pt x="3058290" y="2097309"/>
                  </a:lnTo>
                  <a:lnTo>
                    <a:pt x="3061774" y="2097084"/>
                  </a:lnTo>
                  <a:lnTo>
                    <a:pt x="3065257" y="2096859"/>
                  </a:lnTo>
                  <a:lnTo>
                    <a:pt x="3068740" y="2097690"/>
                  </a:lnTo>
                  <a:lnTo>
                    <a:pt x="3072223" y="2097467"/>
                  </a:lnTo>
                  <a:lnTo>
                    <a:pt x="3075707" y="2097243"/>
                  </a:lnTo>
                  <a:lnTo>
                    <a:pt x="3079190" y="2097020"/>
                  </a:lnTo>
                  <a:lnTo>
                    <a:pt x="3082673" y="2096796"/>
                  </a:lnTo>
                  <a:lnTo>
                    <a:pt x="3086156" y="2096573"/>
                  </a:lnTo>
                  <a:lnTo>
                    <a:pt x="3089640" y="2096349"/>
                  </a:lnTo>
                  <a:lnTo>
                    <a:pt x="3093123" y="2096126"/>
                  </a:lnTo>
                  <a:lnTo>
                    <a:pt x="3096606" y="2095903"/>
                  </a:lnTo>
                  <a:lnTo>
                    <a:pt x="3100089" y="2097778"/>
                  </a:lnTo>
                  <a:lnTo>
                    <a:pt x="3103573" y="2097557"/>
                  </a:lnTo>
                  <a:lnTo>
                    <a:pt x="3107056" y="2097336"/>
                  </a:lnTo>
                  <a:lnTo>
                    <a:pt x="3110539" y="2097115"/>
                  </a:lnTo>
                  <a:lnTo>
                    <a:pt x="3114022" y="2096894"/>
                  </a:lnTo>
                  <a:lnTo>
                    <a:pt x="3117506" y="2096672"/>
                  </a:lnTo>
                  <a:lnTo>
                    <a:pt x="3120989" y="2096451"/>
                  </a:lnTo>
                  <a:lnTo>
                    <a:pt x="3124472" y="2096230"/>
                  </a:lnTo>
                  <a:lnTo>
                    <a:pt x="3127955" y="2096009"/>
                  </a:lnTo>
                  <a:lnTo>
                    <a:pt x="3131439" y="2095788"/>
                  </a:lnTo>
                  <a:lnTo>
                    <a:pt x="3134922" y="2105207"/>
                  </a:lnTo>
                  <a:lnTo>
                    <a:pt x="3138405" y="2104995"/>
                  </a:lnTo>
                  <a:lnTo>
                    <a:pt x="3141888" y="2104784"/>
                  </a:lnTo>
                  <a:lnTo>
                    <a:pt x="3145372" y="2104572"/>
                  </a:lnTo>
                  <a:lnTo>
                    <a:pt x="3148855" y="2104361"/>
                  </a:lnTo>
                  <a:lnTo>
                    <a:pt x="3152338" y="2104150"/>
                  </a:lnTo>
                  <a:lnTo>
                    <a:pt x="3155821" y="2103938"/>
                  </a:lnTo>
                  <a:lnTo>
                    <a:pt x="3159304" y="2103727"/>
                  </a:lnTo>
                  <a:lnTo>
                    <a:pt x="3162788" y="2103516"/>
                  </a:lnTo>
                  <a:lnTo>
                    <a:pt x="3166271" y="2109951"/>
                  </a:lnTo>
                  <a:lnTo>
                    <a:pt x="3169754" y="2109747"/>
                  </a:lnTo>
                  <a:lnTo>
                    <a:pt x="3173237" y="2109542"/>
                  </a:lnTo>
                  <a:lnTo>
                    <a:pt x="3176721" y="2109337"/>
                  </a:lnTo>
                  <a:lnTo>
                    <a:pt x="3180204" y="2109132"/>
                  </a:lnTo>
                  <a:lnTo>
                    <a:pt x="3183687" y="2108928"/>
                  </a:lnTo>
                  <a:lnTo>
                    <a:pt x="3187170" y="2108723"/>
                  </a:lnTo>
                  <a:lnTo>
                    <a:pt x="3190654" y="2108519"/>
                  </a:lnTo>
                  <a:lnTo>
                    <a:pt x="3194137" y="2108314"/>
                  </a:lnTo>
                  <a:lnTo>
                    <a:pt x="3197620" y="2112014"/>
                  </a:lnTo>
                  <a:lnTo>
                    <a:pt x="3201103" y="2111814"/>
                  </a:lnTo>
                  <a:lnTo>
                    <a:pt x="3204587" y="2111613"/>
                  </a:lnTo>
                  <a:lnTo>
                    <a:pt x="3208070" y="2111412"/>
                  </a:lnTo>
                  <a:lnTo>
                    <a:pt x="3211553" y="2111211"/>
                  </a:lnTo>
                  <a:lnTo>
                    <a:pt x="3215036" y="2111011"/>
                  </a:lnTo>
                  <a:lnTo>
                    <a:pt x="3218520" y="2110810"/>
                  </a:lnTo>
                  <a:lnTo>
                    <a:pt x="3222003" y="2110610"/>
                  </a:lnTo>
                  <a:lnTo>
                    <a:pt x="3225486" y="2110409"/>
                  </a:lnTo>
                  <a:lnTo>
                    <a:pt x="3228969" y="2111958"/>
                  </a:lnTo>
                  <a:lnTo>
                    <a:pt x="3232453" y="2111759"/>
                  </a:lnTo>
                  <a:lnTo>
                    <a:pt x="3235936" y="2111560"/>
                  </a:lnTo>
                  <a:lnTo>
                    <a:pt x="3239419" y="2111362"/>
                  </a:lnTo>
                  <a:lnTo>
                    <a:pt x="3242902" y="2111163"/>
                  </a:lnTo>
                  <a:lnTo>
                    <a:pt x="3246386" y="2110964"/>
                  </a:lnTo>
                  <a:lnTo>
                    <a:pt x="3249869" y="2110765"/>
                  </a:lnTo>
                  <a:lnTo>
                    <a:pt x="3253352" y="2110566"/>
                  </a:lnTo>
                  <a:lnTo>
                    <a:pt x="3256835" y="2110368"/>
                  </a:lnTo>
                  <a:lnTo>
                    <a:pt x="3260319" y="2115073"/>
                  </a:lnTo>
                  <a:lnTo>
                    <a:pt x="3263802" y="2114879"/>
                  </a:lnTo>
                  <a:lnTo>
                    <a:pt x="3267285" y="2114685"/>
                  </a:lnTo>
                  <a:lnTo>
                    <a:pt x="3270768" y="2114491"/>
                  </a:lnTo>
                  <a:lnTo>
                    <a:pt x="3274252" y="2114297"/>
                  </a:lnTo>
                  <a:lnTo>
                    <a:pt x="3277735" y="2114103"/>
                  </a:lnTo>
                  <a:lnTo>
                    <a:pt x="3281218" y="2113909"/>
                  </a:lnTo>
                  <a:lnTo>
                    <a:pt x="3284701" y="2113715"/>
                  </a:lnTo>
                  <a:lnTo>
                    <a:pt x="3288185" y="2113521"/>
                  </a:lnTo>
                  <a:lnTo>
                    <a:pt x="3291668" y="2114162"/>
                  </a:lnTo>
                  <a:lnTo>
                    <a:pt x="3295151" y="2113969"/>
                  </a:lnTo>
                  <a:lnTo>
                    <a:pt x="3298634" y="2113776"/>
                  </a:lnTo>
                  <a:lnTo>
                    <a:pt x="3302118" y="2113584"/>
                  </a:lnTo>
                  <a:lnTo>
                    <a:pt x="3305601" y="2113391"/>
                  </a:lnTo>
                  <a:lnTo>
                    <a:pt x="3309084" y="2113198"/>
                  </a:lnTo>
                  <a:lnTo>
                    <a:pt x="3312567" y="2113005"/>
                  </a:lnTo>
                  <a:lnTo>
                    <a:pt x="3316051" y="2112812"/>
                  </a:lnTo>
                  <a:lnTo>
                    <a:pt x="3319534" y="2112619"/>
                  </a:lnTo>
                  <a:lnTo>
                    <a:pt x="3323017" y="2112426"/>
                  </a:lnTo>
                  <a:lnTo>
                    <a:pt x="3326500" y="2112233"/>
                  </a:lnTo>
                  <a:lnTo>
                    <a:pt x="3329984" y="2112041"/>
                  </a:lnTo>
                  <a:lnTo>
                    <a:pt x="3333467" y="2111848"/>
                  </a:lnTo>
                  <a:lnTo>
                    <a:pt x="3336950" y="2111655"/>
                  </a:lnTo>
                  <a:lnTo>
                    <a:pt x="3340433" y="2111462"/>
                  </a:lnTo>
                  <a:lnTo>
                    <a:pt x="3343917" y="2111270"/>
                  </a:lnTo>
                  <a:lnTo>
                    <a:pt x="3347400" y="2111077"/>
                  </a:lnTo>
                  <a:lnTo>
                    <a:pt x="3350883" y="2110884"/>
                  </a:lnTo>
                  <a:lnTo>
                    <a:pt x="3354366" y="2110692"/>
                  </a:lnTo>
                  <a:lnTo>
                    <a:pt x="3357850" y="2110499"/>
                  </a:lnTo>
                  <a:lnTo>
                    <a:pt x="3361333" y="2110307"/>
                  </a:lnTo>
                  <a:lnTo>
                    <a:pt x="3364816" y="2110114"/>
                  </a:lnTo>
                  <a:lnTo>
                    <a:pt x="3368299" y="2109922"/>
                  </a:lnTo>
                  <a:lnTo>
                    <a:pt x="3371783" y="2109729"/>
                  </a:lnTo>
                  <a:lnTo>
                    <a:pt x="3375266" y="2109537"/>
                  </a:lnTo>
                  <a:lnTo>
                    <a:pt x="3378749" y="2109344"/>
                  </a:lnTo>
                  <a:lnTo>
                    <a:pt x="3382232" y="2109152"/>
                  </a:lnTo>
                  <a:lnTo>
                    <a:pt x="3385716" y="2108959"/>
                  </a:lnTo>
                  <a:lnTo>
                    <a:pt x="3389199" y="2109193"/>
                  </a:lnTo>
                  <a:lnTo>
                    <a:pt x="3392682" y="2109001"/>
                  </a:lnTo>
                  <a:lnTo>
                    <a:pt x="3396165" y="2108809"/>
                  </a:lnTo>
                  <a:lnTo>
                    <a:pt x="3399649" y="2108617"/>
                  </a:lnTo>
                  <a:lnTo>
                    <a:pt x="3403132" y="2108425"/>
                  </a:lnTo>
                  <a:lnTo>
                    <a:pt x="3406615" y="2108233"/>
                  </a:lnTo>
                  <a:lnTo>
                    <a:pt x="3410098" y="2108041"/>
                  </a:lnTo>
                  <a:lnTo>
                    <a:pt x="3413582" y="2107849"/>
                  </a:lnTo>
                  <a:lnTo>
                    <a:pt x="3417065" y="2107657"/>
                  </a:lnTo>
                  <a:lnTo>
                    <a:pt x="3420548" y="2109059"/>
                  </a:lnTo>
                  <a:lnTo>
                    <a:pt x="3424031" y="2108868"/>
                  </a:lnTo>
                  <a:lnTo>
                    <a:pt x="3427515" y="2108678"/>
                  </a:lnTo>
                  <a:lnTo>
                    <a:pt x="3430998" y="2108488"/>
                  </a:lnTo>
                  <a:lnTo>
                    <a:pt x="3434481" y="2108298"/>
                  </a:lnTo>
                  <a:lnTo>
                    <a:pt x="3437964" y="2108107"/>
                  </a:lnTo>
                  <a:lnTo>
                    <a:pt x="3441447" y="2107917"/>
                  </a:lnTo>
                  <a:lnTo>
                    <a:pt x="3444931" y="2107727"/>
                  </a:lnTo>
                  <a:lnTo>
                    <a:pt x="3448414" y="2107537"/>
                  </a:lnTo>
                  <a:lnTo>
                    <a:pt x="3451897" y="2120820"/>
                  </a:lnTo>
                  <a:lnTo>
                    <a:pt x="3455380" y="2120642"/>
                  </a:lnTo>
                  <a:lnTo>
                    <a:pt x="3458864" y="2120464"/>
                  </a:lnTo>
                  <a:lnTo>
                    <a:pt x="3462347" y="2120286"/>
                  </a:lnTo>
                  <a:lnTo>
                    <a:pt x="3465830" y="2120108"/>
                  </a:lnTo>
                  <a:lnTo>
                    <a:pt x="3469313" y="2119930"/>
                  </a:lnTo>
                  <a:lnTo>
                    <a:pt x="3472797" y="2119752"/>
                  </a:lnTo>
                  <a:lnTo>
                    <a:pt x="3476280" y="2119574"/>
                  </a:lnTo>
                  <a:lnTo>
                    <a:pt x="3479763" y="2119396"/>
                  </a:lnTo>
                  <a:lnTo>
                    <a:pt x="3483246" y="2119218"/>
                  </a:lnTo>
                  <a:lnTo>
                    <a:pt x="3483246" y="2119311"/>
                  </a:lnTo>
                  <a:lnTo>
                    <a:pt x="3483246" y="2119404"/>
                  </a:lnTo>
                  <a:lnTo>
                    <a:pt x="3483246" y="2119497"/>
                  </a:lnTo>
                  <a:lnTo>
                    <a:pt x="3483246" y="211959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866047"/>
              <a:ext cx="3483246" cy="686019"/>
            </a:xfrm>
            <a:custGeom>
              <a:avLst/>
              <a:gdLst/>
              <a:ahLst/>
              <a:cxnLst/>
              <a:rect l="0" t="0" r="0" b="0"/>
              <a:pathLst>
                <a:path w="3483246" h="686019">
                  <a:moveTo>
                    <a:pt x="0" y="686019"/>
                  </a:moveTo>
                  <a:lnTo>
                    <a:pt x="3483" y="593619"/>
                  </a:lnTo>
                  <a:lnTo>
                    <a:pt x="6966" y="505994"/>
                  </a:lnTo>
                  <a:lnTo>
                    <a:pt x="10449" y="422784"/>
                  </a:lnTo>
                  <a:lnTo>
                    <a:pt x="13932" y="343662"/>
                  </a:lnTo>
                  <a:lnTo>
                    <a:pt x="17416" y="268336"/>
                  </a:lnTo>
                  <a:lnTo>
                    <a:pt x="20899" y="196539"/>
                  </a:lnTo>
                  <a:lnTo>
                    <a:pt x="24382" y="128027"/>
                  </a:lnTo>
                  <a:lnTo>
                    <a:pt x="27865" y="62581"/>
                  </a:lnTo>
                  <a:lnTo>
                    <a:pt x="31349" y="0"/>
                  </a:lnTo>
                  <a:lnTo>
                    <a:pt x="34832" y="476139"/>
                  </a:lnTo>
                  <a:lnTo>
                    <a:pt x="38315" y="456534"/>
                  </a:lnTo>
                  <a:lnTo>
                    <a:pt x="41798" y="437162"/>
                  </a:lnTo>
                  <a:lnTo>
                    <a:pt x="45282" y="418019"/>
                  </a:lnTo>
                  <a:lnTo>
                    <a:pt x="48765" y="399102"/>
                  </a:lnTo>
                  <a:lnTo>
                    <a:pt x="52248" y="380406"/>
                  </a:lnTo>
                  <a:lnTo>
                    <a:pt x="55731" y="361927"/>
                  </a:lnTo>
                  <a:lnTo>
                    <a:pt x="59215" y="343662"/>
                  </a:lnTo>
                  <a:lnTo>
                    <a:pt x="62698" y="325608"/>
                  </a:lnTo>
                  <a:lnTo>
                    <a:pt x="66181" y="386331"/>
                  </a:lnTo>
                  <a:lnTo>
                    <a:pt x="69664" y="371980"/>
                  </a:lnTo>
                  <a:lnTo>
                    <a:pt x="73148" y="357758"/>
                  </a:lnTo>
                  <a:lnTo>
                    <a:pt x="76631" y="343662"/>
                  </a:lnTo>
                  <a:lnTo>
                    <a:pt x="80114" y="329693"/>
                  </a:lnTo>
                  <a:lnTo>
                    <a:pt x="83597" y="315847"/>
                  </a:lnTo>
                  <a:lnTo>
                    <a:pt x="87081" y="302123"/>
                  </a:lnTo>
                  <a:lnTo>
                    <a:pt x="90564" y="288519"/>
                  </a:lnTo>
                  <a:lnTo>
                    <a:pt x="94047" y="275035"/>
                  </a:lnTo>
                  <a:lnTo>
                    <a:pt x="97530" y="343662"/>
                  </a:lnTo>
                  <a:lnTo>
                    <a:pt x="101014" y="332676"/>
                  </a:lnTo>
                  <a:lnTo>
                    <a:pt x="104497" y="321766"/>
                  </a:lnTo>
                  <a:lnTo>
                    <a:pt x="107980" y="310931"/>
                  </a:lnTo>
                  <a:lnTo>
                    <a:pt x="111463" y="300172"/>
                  </a:lnTo>
                  <a:lnTo>
                    <a:pt x="114947" y="289487"/>
                  </a:lnTo>
                  <a:lnTo>
                    <a:pt x="118430" y="278875"/>
                  </a:lnTo>
                  <a:lnTo>
                    <a:pt x="121913" y="268336"/>
                  </a:lnTo>
                  <a:lnTo>
                    <a:pt x="125396" y="257869"/>
                  </a:lnTo>
                  <a:lnTo>
                    <a:pt x="128880" y="459560"/>
                  </a:lnTo>
                  <a:lnTo>
                    <a:pt x="132363" y="453848"/>
                  </a:lnTo>
                  <a:lnTo>
                    <a:pt x="135846" y="448155"/>
                  </a:lnTo>
                  <a:lnTo>
                    <a:pt x="139329" y="442483"/>
                  </a:lnTo>
                  <a:lnTo>
                    <a:pt x="142813" y="436830"/>
                  </a:lnTo>
                  <a:lnTo>
                    <a:pt x="146296" y="431197"/>
                  </a:lnTo>
                  <a:lnTo>
                    <a:pt x="149779" y="425583"/>
                  </a:lnTo>
                  <a:lnTo>
                    <a:pt x="153262" y="419989"/>
                  </a:lnTo>
                  <a:lnTo>
                    <a:pt x="156746" y="414414"/>
                  </a:lnTo>
                  <a:lnTo>
                    <a:pt x="160229" y="443497"/>
                  </a:lnTo>
                  <a:lnTo>
                    <a:pt x="163712" y="438599"/>
                  </a:lnTo>
                  <a:lnTo>
                    <a:pt x="167195" y="433716"/>
                  </a:lnTo>
                  <a:lnTo>
                    <a:pt x="170679" y="428848"/>
                  </a:lnTo>
                  <a:lnTo>
                    <a:pt x="174162" y="423995"/>
                  </a:lnTo>
                  <a:lnTo>
                    <a:pt x="177645" y="419156"/>
                  </a:lnTo>
                  <a:lnTo>
                    <a:pt x="181128" y="414331"/>
                  </a:lnTo>
                  <a:lnTo>
                    <a:pt x="184612" y="409521"/>
                  </a:lnTo>
                  <a:lnTo>
                    <a:pt x="188095" y="404725"/>
                  </a:lnTo>
                  <a:lnTo>
                    <a:pt x="191578" y="399944"/>
                  </a:lnTo>
                  <a:lnTo>
                    <a:pt x="195061" y="439089"/>
                  </a:lnTo>
                  <a:lnTo>
                    <a:pt x="198545" y="434997"/>
                  </a:lnTo>
                  <a:lnTo>
                    <a:pt x="202028" y="430915"/>
                  </a:lnTo>
                  <a:lnTo>
                    <a:pt x="205511" y="426844"/>
                  </a:lnTo>
                  <a:lnTo>
                    <a:pt x="208994" y="422784"/>
                  </a:lnTo>
                  <a:lnTo>
                    <a:pt x="212478" y="418733"/>
                  </a:lnTo>
                  <a:lnTo>
                    <a:pt x="215961" y="414692"/>
                  </a:lnTo>
                  <a:lnTo>
                    <a:pt x="219444" y="410662"/>
                  </a:lnTo>
                  <a:lnTo>
                    <a:pt x="222927" y="406642"/>
                  </a:lnTo>
                  <a:lnTo>
                    <a:pt x="226411" y="493344"/>
                  </a:lnTo>
                  <a:lnTo>
                    <a:pt x="229894" y="490546"/>
                  </a:lnTo>
                  <a:lnTo>
                    <a:pt x="233377" y="487753"/>
                  </a:lnTo>
                  <a:lnTo>
                    <a:pt x="236860" y="484965"/>
                  </a:lnTo>
                  <a:lnTo>
                    <a:pt x="240344" y="482181"/>
                  </a:lnTo>
                  <a:lnTo>
                    <a:pt x="243827" y="479402"/>
                  </a:lnTo>
                  <a:lnTo>
                    <a:pt x="247310" y="476628"/>
                  </a:lnTo>
                  <a:lnTo>
                    <a:pt x="250793" y="473858"/>
                  </a:lnTo>
                  <a:lnTo>
                    <a:pt x="254277" y="471094"/>
                  </a:lnTo>
                  <a:lnTo>
                    <a:pt x="257760" y="470007"/>
                  </a:lnTo>
                  <a:lnTo>
                    <a:pt x="261243" y="467271"/>
                  </a:lnTo>
                  <a:lnTo>
                    <a:pt x="264726" y="464540"/>
                  </a:lnTo>
                  <a:lnTo>
                    <a:pt x="268210" y="461813"/>
                  </a:lnTo>
                  <a:lnTo>
                    <a:pt x="271693" y="459091"/>
                  </a:lnTo>
                  <a:lnTo>
                    <a:pt x="275176" y="456374"/>
                  </a:lnTo>
                  <a:lnTo>
                    <a:pt x="278659" y="453661"/>
                  </a:lnTo>
                  <a:lnTo>
                    <a:pt x="282143" y="450952"/>
                  </a:lnTo>
                  <a:lnTo>
                    <a:pt x="285626" y="448248"/>
                  </a:lnTo>
                  <a:lnTo>
                    <a:pt x="289109" y="445549"/>
                  </a:lnTo>
                  <a:lnTo>
                    <a:pt x="292592" y="442854"/>
                  </a:lnTo>
                  <a:lnTo>
                    <a:pt x="296075" y="440163"/>
                  </a:lnTo>
                  <a:lnTo>
                    <a:pt x="299559" y="437477"/>
                  </a:lnTo>
                  <a:lnTo>
                    <a:pt x="303042" y="434796"/>
                  </a:lnTo>
                  <a:lnTo>
                    <a:pt x="306525" y="432119"/>
                  </a:lnTo>
                  <a:lnTo>
                    <a:pt x="310008" y="429446"/>
                  </a:lnTo>
                  <a:lnTo>
                    <a:pt x="313492" y="426778"/>
                  </a:lnTo>
                  <a:lnTo>
                    <a:pt x="316975" y="424114"/>
                  </a:lnTo>
                  <a:lnTo>
                    <a:pt x="320458" y="457761"/>
                  </a:lnTo>
                  <a:lnTo>
                    <a:pt x="323941" y="455444"/>
                  </a:lnTo>
                  <a:lnTo>
                    <a:pt x="327425" y="453130"/>
                  </a:lnTo>
                  <a:lnTo>
                    <a:pt x="330908" y="450820"/>
                  </a:lnTo>
                  <a:lnTo>
                    <a:pt x="334391" y="448513"/>
                  </a:lnTo>
                  <a:lnTo>
                    <a:pt x="337874" y="446209"/>
                  </a:lnTo>
                  <a:lnTo>
                    <a:pt x="341358" y="443909"/>
                  </a:lnTo>
                  <a:lnTo>
                    <a:pt x="344841" y="441612"/>
                  </a:lnTo>
                  <a:lnTo>
                    <a:pt x="348324" y="439318"/>
                  </a:lnTo>
                  <a:lnTo>
                    <a:pt x="351807" y="486304"/>
                  </a:lnTo>
                  <a:lnTo>
                    <a:pt x="355291" y="484442"/>
                  </a:lnTo>
                  <a:lnTo>
                    <a:pt x="358774" y="482581"/>
                  </a:lnTo>
                  <a:lnTo>
                    <a:pt x="362257" y="480722"/>
                  </a:lnTo>
                  <a:lnTo>
                    <a:pt x="365740" y="478865"/>
                  </a:lnTo>
                  <a:lnTo>
                    <a:pt x="369224" y="477011"/>
                  </a:lnTo>
                  <a:lnTo>
                    <a:pt x="372707" y="475158"/>
                  </a:lnTo>
                  <a:lnTo>
                    <a:pt x="376190" y="473308"/>
                  </a:lnTo>
                  <a:lnTo>
                    <a:pt x="379673" y="471460"/>
                  </a:lnTo>
                  <a:lnTo>
                    <a:pt x="383157" y="469614"/>
                  </a:lnTo>
                  <a:lnTo>
                    <a:pt x="386640" y="475405"/>
                  </a:lnTo>
                  <a:lnTo>
                    <a:pt x="390123" y="473623"/>
                  </a:lnTo>
                  <a:lnTo>
                    <a:pt x="393606" y="471843"/>
                  </a:lnTo>
                  <a:lnTo>
                    <a:pt x="397090" y="470065"/>
                  </a:lnTo>
                  <a:lnTo>
                    <a:pt x="400573" y="468289"/>
                  </a:lnTo>
                  <a:lnTo>
                    <a:pt x="404056" y="466515"/>
                  </a:lnTo>
                  <a:lnTo>
                    <a:pt x="407539" y="464743"/>
                  </a:lnTo>
                  <a:lnTo>
                    <a:pt x="411023" y="462973"/>
                  </a:lnTo>
                  <a:lnTo>
                    <a:pt x="414506" y="461205"/>
                  </a:lnTo>
                  <a:lnTo>
                    <a:pt x="417989" y="481857"/>
                  </a:lnTo>
                  <a:lnTo>
                    <a:pt x="421472" y="480357"/>
                  </a:lnTo>
                  <a:lnTo>
                    <a:pt x="424956" y="478859"/>
                  </a:lnTo>
                  <a:lnTo>
                    <a:pt x="428439" y="477365"/>
                  </a:lnTo>
                  <a:lnTo>
                    <a:pt x="431922" y="475873"/>
                  </a:lnTo>
                  <a:lnTo>
                    <a:pt x="435405" y="474384"/>
                  </a:lnTo>
                  <a:lnTo>
                    <a:pt x="438889" y="472898"/>
                  </a:lnTo>
                  <a:lnTo>
                    <a:pt x="442372" y="471415"/>
                  </a:lnTo>
                  <a:lnTo>
                    <a:pt x="445855" y="469935"/>
                  </a:lnTo>
                  <a:lnTo>
                    <a:pt x="449338" y="470316"/>
                  </a:lnTo>
                  <a:lnTo>
                    <a:pt x="452822" y="468748"/>
                  </a:lnTo>
                  <a:lnTo>
                    <a:pt x="456305" y="467181"/>
                  </a:lnTo>
                  <a:lnTo>
                    <a:pt x="459788" y="465617"/>
                  </a:lnTo>
                  <a:lnTo>
                    <a:pt x="463271" y="464053"/>
                  </a:lnTo>
                  <a:lnTo>
                    <a:pt x="466755" y="462491"/>
                  </a:lnTo>
                  <a:lnTo>
                    <a:pt x="470238" y="460931"/>
                  </a:lnTo>
                  <a:lnTo>
                    <a:pt x="473721" y="459372"/>
                  </a:lnTo>
                  <a:lnTo>
                    <a:pt x="477204" y="457815"/>
                  </a:lnTo>
                  <a:lnTo>
                    <a:pt x="480688" y="458257"/>
                  </a:lnTo>
                  <a:lnTo>
                    <a:pt x="484171" y="456715"/>
                  </a:lnTo>
                  <a:lnTo>
                    <a:pt x="487654" y="455175"/>
                  </a:lnTo>
                  <a:lnTo>
                    <a:pt x="491137" y="453636"/>
                  </a:lnTo>
                  <a:lnTo>
                    <a:pt x="494621" y="452098"/>
                  </a:lnTo>
                  <a:lnTo>
                    <a:pt x="498104" y="450562"/>
                  </a:lnTo>
                  <a:lnTo>
                    <a:pt x="501587" y="449028"/>
                  </a:lnTo>
                  <a:lnTo>
                    <a:pt x="505070" y="447495"/>
                  </a:lnTo>
                  <a:lnTo>
                    <a:pt x="508554" y="445963"/>
                  </a:lnTo>
                  <a:lnTo>
                    <a:pt x="512037" y="471377"/>
                  </a:lnTo>
                  <a:lnTo>
                    <a:pt x="515520" y="470007"/>
                  </a:lnTo>
                  <a:lnTo>
                    <a:pt x="519003" y="468639"/>
                  </a:lnTo>
                  <a:lnTo>
                    <a:pt x="522487" y="467271"/>
                  </a:lnTo>
                  <a:lnTo>
                    <a:pt x="525970" y="465905"/>
                  </a:lnTo>
                  <a:lnTo>
                    <a:pt x="529453" y="464540"/>
                  </a:lnTo>
                  <a:lnTo>
                    <a:pt x="532936" y="463176"/>
                  </a:lnTo>
                  <a:lnTo>
                    <a:pt x="536420" y="461813"/>
                  </a:lnTo>
                  <a:lnTo>
                    <a:pt x="539903" y="460452"/>
                  </a:lnTo>
                  <a:lnTo>
                    <a:pt x="543386" y="459957"/>
                  </a:lnTo>
                  <a:lnTo>
                    <a:pt x="546869" y="458603"/>
                  </a:lnTo>
                  <a:lnTo>
                    <a:pt x="550353" y="457250"/>
                  </a:lnTo>
                  <a:lnTo>
                    <a:pt x="553836" y="455897"/>
                  </a:lnTo>
                  <a:lnTo>
                    <a:pt x="557319" y="454546"/>
                  </a:lnTo>
                  <a:lnTo>
                    <a:pt x="560802" y="453196"/>
                  </a:lnTo>
                  <a:lnTo>
                    <a:pt x="564286" y="451847"/>
                  </a:lnTo>
                  <a:lnTo>
                    <a:pt x="567769" y="450500"/>
                  </a:lnTo>
                  <a:lnTo>
                    <a:pt x="571252" y="449153"/>
                  </a:lnTo>
                  <a:lnTo>
                    <a:pt x="574735" y="447807"/>
                  </a:lnTo>
                  <a:lnTo>
                    <a:pt x="578218" y="461003"/>
                  </a:lnTo>
                  <a:lnTo>
                    <a:pt x="581702" y="459735"/>
                  </a:lnTo>
                  <a:lnTo>
                    <a:pt x="585185" y="458469"/>
                  </a:lnTo>
                  <a:lnTo>
                    <a:pt x="588668" y="457203"/>
                  </a:lnTo>
                  <a:lnTo>
                    <a:pt x="592151" y="455939"/>
                  </a:lnTo>
                  <a:lnTo>
                    <a:pt x="595635" y="454675"/>
                  </a:lnTo>
                  <a:lnTo>
                    <a:pt x="599118" y="453413"/>
                  </a:lnTo>
                  <a:lnTo>
                    <a:pt x="602601" y="452151"/>
                  </a:lnTo>
                  <a:lnTo>
                    <a:pt x="606084" y="450890"/>
                  </a:lnTo>
                  <a:lnTo>
                    <a:pt x="609568" y="456965"/>
                  </a:lnTo>
                  <a:lnTo>
                    <a:pt x="613051" y="455743"/>
                  </a:lnTo>
                  <a:lnTo>
                    <a:pt x="616534" y="454521"/>
                  </a:lnTo>
                  <a:lnTo>
                    <a:pt x="620017" y="453301"/>
                  </a:lnTo>
                  <a:lnTo>
                    <a:pt x="623501" y="452081"/>
                  </a:lnTo>
                  <a:lnTo>
                    <a:pt x="626984" y="450863"/>
                  </a:lnTo>
                  <a:lnTo>
                    <a:pt x="630467" y="449645"/>
                  </a:lnTo>
                  <a:lnTo>
                    <a:pt x="633950" y="448428"/>
                  </a:lnTo>
                  <a:lnTo>
                    <a:pt x="637434" y="447212"/>
                  </a:lnTo>
                  <a:lnTo>
                    <a:pt x="640917" y="469101"/>
                  </a:lnTo>
                  <a:lnTo>
                    <a:pt x="644400" y="467996"/>
                  </a:lnTo>
                  <a:lnTo>
                    <a:pt x="647883" y="466891"/>
                  </a:lnTo>
                  <a:lnTo>
                    <a:pt x="651367" y="465788"/>
                  </a:lnTo>
                  <a:lnTo>
                    <a:pt x="654850" y="464685"/>
                  </a:lnTo>
                  <a:lnTo>
                    <a:pt x="658333" y="463583"/>
                  </a:lnTo>
                  <a:lnTo>
                    <a:pt x="661816" y="462481"/>
                  </a:lnTo>
                  <a:lnTo>
                    <a:pt x="665300" y="461380"/>
                  </a:lnTo>
                  <a:lnTo>
                    <a:pt x="668783" y="460281"/>
                  </a:lnTo>
                  <a:lnTo>
                    <a:pt x="672266" y="462664"/>
                  </a:lnTo>
                  <a:lnTo>
                    <a:pt x="675749" y="461656"/>
                  </a:lnTo>
                  <a:lnTo>
                    <a:pt x="679233" y="460649"/>
                  </a:lnTo>
                  <a:lnTo>
                    <a:pt x="682716" y="459644"/>
                  </a:lnTo>
                  <a:lnTo>
                    <a:pt x="686199" y="458639"/>
                  </a:lnTo>
                  <a:lnTo>
                    <a:pt x="689682" y="457637"/>
                  </a:lnTo>
                  <a:lnTo>
                    <a:pt x="693166" y="456635"/>
                  </a:lnTo>
                  <a:lnTo>
                    <a:pt x="696649" y="455635"/>
                  </a:lnTo>
                  <a:lnTo>
                    <a:pt x="700132" y="454636"/>
                  </a:lnTo>
                  <a:lnTo>
                    <a:pt x="703615" y="453626"/>
                  </a:lnTo>
                  <a:lnTo>
                    <a:pt x="707099" y="452552"/>
                  </a:lnTo>
                  <a:lnTo>
                    <a:pt x="710582" y="451480"/>
                  </a:lnTo>
                  <a:lnTo>
                    <a:pt x="714065" y="450408"/>
                  </a:lnTo>
                  <a:lnTo>
                    <a:pt x="717548" y="449336"/>
                  </a:lnTo>
                  <a:lnTo>
                    <a:pt x="721032" y="448266"/>
                  </a:lnTo>
                  <a:lnTo>
                    <a:pt x="724515" y="447196"/>
                  </a:lnTo>
                  <a:lnTo>
                    <a:pt x="727998" y="446127"/>
                  </a:lnTo>
                  <a:lnTo>
                    <a:pt x="731481" y="445059"/>
                  </a:lnTo>
                  <a:lnTo>
                    <a:pt x="734965" y="443991"/>
                  </a:lnTo>
                  <a:lnTo>
                    <a:pt x="738448" y="452108"/>
                  </a:lnTo>
                  <a:lnTo>
                    <a:pt x="741931" y="451079"/>
                  </a:lnTo>
                  <a:lnTo>
                    <a:pt x="745414" y="450051"/>
                  </a:lnTo>
                  <a:lnTo>
                    <a:pt x="748898" y="449023"/>
                  </a:lnTo>
                  <a:lnTo>
                    <a:pt x="752381" y="447996"/>
                  </a:lnTo>
                  <a:lnTo>
                    <a:pt x="755864" y="446970"/>
                  </a:lnTo>
                  <a:lnTo>
                    <a:pt x="759347" y="445944"/>
                  </a:lnTo>
                  <a:lnTo>
                    <a:pt x="762831" y="444919"/>
                  </a:lnTo>
                  <a:lnTo>
                    <a:pt x="766314" y="443894"/>
                  </a:lnTo>
                  <a:lnTo>
                    <a:pt x="769797" y="466990"/>
                  </a:lnTo>
                  <a:lnTo>
                    <a:pt x="773280" y="466061"/>
                  </a:lnTo>
                  <a:lnTo>
                    <a:pt x="776764" y="465133"/>
                  </a:lnTo>
                  <a:lnTo>
                    <a:pt x="780247" y="464206"/>
                  </a:lnTo>
                  <a:lnTo>
                    <a:pt x="783730" y="463279"/>
                  </a:lnTo>
                  <a:lnTo>
                    <a:pt x="787213" y="462352"/>
                  </a:lnTo>
                  <a:lnTo>
                    <a:pt x="790697" y="461426"/>
                  </a:lnTo>
                  <a:lnTo>
                    <a:pt x="794180" y="460501"/>
                  </a:lnTo>
                  <a:lnTo>
                    <a:pt x="797663" y="459576"/>
                  </a:lnTo>
                  <a:lnTo>
                    <a:pt x="801146" y="459830"/>
                  </a:lnTo>
                  <a:lnTo>
                    <a:pt x="804630" y="458911"/>
                  </a:lnTo>
                  <a:lnTo>
                    <a:pt x="808113" y="457992"/>
                  </a:lnTo>
                  <a:lnTo>
                    <a:pt x="811596" y="457073"/>
                  </a:lnTo>
                  <a:lnTo>
                    <a:pt x="815079" y="456156"/>
                  </a:lnTo>
                  <a:lnTo>
                    <a:pt x="818563" y="455238"/>
                  </a:lnTo>
                  <a:lnTo>
                    <a:pt x="822046" y="454322"/>
                  </a:lnTo>
                  <a:lnTo>
                    <a:pt x="825529" y="453406"/>
                  </a:lnTo>
                  <a:lnTo>
                    <a:pt x="829012" y="452490"/>
                  </a:lnTo>
                  <a:lnTo>
                    <a:pt x="832496" y="451575"/>
                  </a:lnTo>
                  <a:lnTo>
                    <a:pt x="835979" y="450660"/>
                  </a:lnTo>
                  <a:lnTo>
                    <a:pt x="839462" y="449746"/>
                  </a:lnTo>
                  <a:lnTo>
                    <a:pt x="842945" y="448832"/>
                  </a:lnTo>
                  <a:lnTo>
                    <a:pt x="846429" y="447919"/>
                  </a:lnTo>
                  <a:lnTo>
                    <a:pt x="849912" y="447007"/>
                  </a:lnTo>
                  <a:lnTo>
                    <a:pt x="853395" y="446094"/>
                  </a:lnTo>
                  <a:lnTo>
                    <a:pt x="856878" y="445183"/>
                  </a:lnTo>
                  <a:lnTo>
                    <a:pt x="860361" y="444272"/>
                  </a:lnTo>
                  <a:lnTo>
                    <a:pt x="863845" y="452971"/>
                  </a:lnTo>
                  <a:lnTo>
                    <a:pt x="867328" y="452094"/>
                  </a:lnTo>
                  <a:lnTo>
                    <a:pt x="870811" y="451218"/>
                  </a:lnTo>
                  <a:lnTo>
                    <a:pt x="874294" y="450342"/>
                  </a:lnTo>
                  <a:lnTo>
                    <a:pt x="877778" y="449467"/>
                  </a:lnTo>
                  <a:lnTo>
                    <a:pt x="881261" y="448592"/>
                  </a:lnTo>
                  <a:lnTo>
                    <a:pt x="884744" y="447718"/>
                  </a:lnTo>
                  <a:lnTo>
                    <a:pt x="888227" y="446844"/>
                  </a:lnTo>
                  <a:lnTo>
                    <a:pt x="891711" y="445971"/>
                  </a:lnTo>
                  <a:lnTo>
                    <a:pt x="895194" y="446870"/>
                  </a:lnTo>
                  <a:lnTo>
                    <a:pt x="898677" y="446003"/>
                  </a:lnTo>
                  <a:lnTo>
                    <a:pt x="902160" y="445137"/>
                  </a:lnTo>
                  <a:lnTo>
                    <a:pt x="905644" y="444272"/>
                  </a:lnTo>
                  <a:lnTo>
                    <a:pt x="909127" y="443407"/>
                  </a:lnTo>
                  <a:lnTo>
                    <a:pt x="912610" y="442542"/>
                  </a:lnTo>
                  <a:lnTo>
                    <a:pt x="916093" y="441678"/>
                  </a:lnTo>
                  <a:lnTo>
                    <a:pt x="919577" y="440814"/>
                  </a:lnTo>
                  <a:lnTo>
                    <a:pt x="923060" y="439951"/>
                  </a:lnTo>
                  <a:lnTo>
                    <a:pt x="926543" y="439089"/>
                  </a:lnTo>
                  <a:lnTo>
                    <a:pt x="930026" y="445858"/>
                  </a:lnTo>
                  <a:lnTo>
                    <a:pt x="933510" y="445021"/>
                  </a:lnTo>
                  <a:lnTo>
                    <a:pt x="936993" y="444184"/>
                  </a:lnTo>
                  <a:lnTo>
                    <a:pt x="940476" y="443347"/>
                  </a:lnTo>
                  <a:lnTo>
                    <a:pt x="943959" y="442511"/>
                  </a:lnTo>
                  <a:lnTo>
                    <a:pt x="947443" y="441676"/>
                  </a:lnTo>
                  <a:lnTo>
                    <a:pt x="950926" y="440841"/>
                  </a:lnTo>
                  <a:lnTo>
                    <a:pt x="954409" y="440006"/>
                  </a:lnTo>
                  <a:lnTo>
                    <a:pt x="957892" y="439172"/>
                  </a:lnTo>
                  <a:lnTo>
                    <a:pt x="961376" y="442935"/>
                  </a:lnTo>
                  <a:lnTo>
                    <a:pt x="964859" y="442115"/>
                  </a:lnTo>
                  <a:lnTo>
                    <a:pt x="968342" y="441297"/>
                  </a:lnTo>
                  <a:lnTo>
                    <a:pt x="971825" y="440479"/>
                  </a:lnTo>
                  <a:lnTo>
                    <a:pt x="975309" y="439661"/>
                  </a:lnTo>
                  <a:lnTo>
                    <a:pt x="978792" y="438843"/>
                  </a:lnTo>
                  <a:lnTo>
                    <a:pt x="982275" y="438026"/>
                  </a:lnTo>
                  <a:lnTo>
                    <a:pt x="985758" y="437210"/>
                  </a:lnTo>
                  <a:lnTo>
                    <a:pt x="989242" y="436394"/>
                  </a:lnTo>
                  <a:lnTo>
                    <a:pt x="992725" y="442345"/>
                  </a:lnTo>
                  <a:lnTo>
                    <a:pt x="996208" y="441551"/>
                  </a:lnTo>
                  <a:lnTo>
                    <a:pt x="999691" y="440756"/>
                  </a:lnTo>
                  <a:lnTo>
                    <a:pt x="1003175" y="439962"/>
                  </a:lnTo>
                  <a:lnTo>
                    <a:pt x="1006658" y="439168"/>
                  </a:lnTo>
                  <a:lnTo>
                    <a:pt x="1010141" y="438374"/>
                  </a:lnTo>
                  <a:lnTo>
                    <a:pt x="1013624" y="437581"/>
                  </a:lnTo>
                  <a:lnTo>
                    <a:pt x="1017108" y="436789"/>
                  </a:lnTo>
                  <a:lnTo>
                    <a:pt x="1020591" y="435996"/>
                  </a:lnTo>
                  <a:lnTo>
                    <a:pt x="1024074" y="441254"/>
                  </a:lnTo>
                  <a:lnTo>
                    <a:pt x="1027557" y="440481"/>
                  </a:lnTo>
                  <a:lnTo>
                    <a:pt x="1031041" y="439707"/>
                  </a:lnTo>
                  <a:lnTo>
                    <a:pt x="1034524" y="438934"/>
                  </a:lnTo>
                  <a:lnTo>
                    <a:pt x="1038007" y="438161"/>
                  </a:lnTo>
                  <a:lnTo>
                    <a:pt x="1041490" y="437389"/>
                  </a:lnTo>
                  <a:lnTo>
                    <a:pt x="1044974" y="436617"/>
                  </a:lnTo>
                  <a:lnTo>
                    <a:pt x="1048457" y="435845"/>
                  </a:lnTo>
                  <a:lnTo>
                    <a:pt x="1051940" y="435074"/>
                  </a:lnTo>
                  <a:lnTo>
                    <a:pt x="1055423" y="438633"/>
                  </a:lnTo>
                  <a:lnTo>
                    <a:pt x="1058907" y="437875"/>
                  </a:lnTo>
                  <a:lnTo>
                    <a:pt x="1062390" y="437117"/>
                  </a:lnTo>
                  <a:lnTo>
                    <a:pt x="1065873" y="436360"/>
                  </a:lnTo>
                  <a:lnTo>
                    <a:pt x="1069356" y="435602"/>
                  </a:lnTo>
                  <a:lnTo>
                    <a:pt x="1072840" y="434845"/>
                  </a:lnTo>
                  <a:lnTo>
                    <a:pt x="1076323" y="434089"/>
                  </a:lnTo>
                  <a:lnTo>
                    <a:pt x="1079806" y="433333"/>
                  </a:lnTo>
                  <a:lnTo>
                    <a:pt x="1083289" y="432577"/>
                  </a:lnTo>
                  <a:lnTo>
                    <a:pt x="1086773" y="446229"/>
                  </a:lnTo>
                  <a:lnTo>
                    <a:pt x="1090256" y="445514"/>
                  </a:lnTo>
                  <a:lnTo>
                    <a:pt x="1093739" y="444799"/>
                  </a:lnTo>
                  <a:lnTo>
                    <a:pt x="1097222" y="444084"/>
                  </a:lnTo>
                  <a:lnTo>
                    <a:pt x="1100706" y="443369"/>
                  </a:lnTo>
                  <a:lnTo>
                    <a:pt x="1104189" y="442655"/>
                  </a:lnTo>
                  <a:lnTo>
                    <a:pt x="1107672" y="441941"/>
                  </a:lnTo>
                  <a:lnTo>
                    <a:pt x="1111155" y="441227"/>
                  </a:lnTo>
                  <a:lnTo>
                    <a:pt x="1114639" y="440514"/>
                  </a:lnTo>
                  <a:lnTo>
                    <a:pt x="1118122" y="439801"/>
                  </a:lnTo>
                  <a:lnTo>
                    <a:pt x="1121605" y="439186"/>
                  </a:lnTo>
                  <a:lnTo>
                    <a:pt x="1125088" y="438583"/>
                  </a:lnTo>
                  <a:lnTo>
                    <a:pt x="1128572" y="437981"/>
                  </a:lnTo>
                  <a:lnTo>
                    <a:pt x="1132055" y="437379"/>
                  </a:lnTo>
                  <a:lnTo>
                    <a:pt x="1135538" y="436778"/>
                  </a:lnTo>
                  <a:lnTo>
                    <a:pt x="1139021" y="436178"/>
                  </a:lnTo>
                  <a:lnTo>
                    <a:pt x="1142505" y="435579"/>
                  </a:lnTo>
                  <a:lnTo>
                    <a:pt x="1145988" y="434980"/>
                  </a:lnTo>
                  <a:lnTo>
                    <a:pt x="1149471" y="434383"/>
                  </a:lnTo>
                  <a:lnTo>
                    <a:pt x="1152954" y="440124"/>
                  </a:lnTo>
                  <a:lnTo>
                    <a:pt x="1156437" y="439434"/>
                  </a:lnTo>
                  <a:lnTo>
                    <a:pt x="1159921" y="438744"/>
                  </a:lnTo>
                  <a:lnTo>
                    <a:pt x="1163404" y="438054"/>
                  </a:lnTo>
                  <a:lnTo>
                    <a:pt x="1166887" y="437364"/>
                  </a:lnTo>
                  <a:lnTo>
                    <a:pt x="1170370" y="436675"/>
                  </a:lnTo>
                  <a:lnTo>
                    <a:pt x="1173854" y="435986"/>
                  </a:lnTo>
                  <a:lnTo>
                    <a:pt x="1177337" y="435298"/>
                  </a:lnTo>
                  <a:lnTo>
                    <a:pt x="1180820" y="434610"/>
                  </a:lnTo>
                  <a:lnTo>
                    <a:pt x="1184303" y="435419"/>
                  </a:lnTo>
                  <a:lnTo>
                    <a:pt x="1187787" y="434789"/>
                  </a:lnTo>
                  <a:lnTo>
                    <a:pt x="1191270" y="434158"/>
                  </a:lnTo>
                  <a:lnTo>
                    <a:pt x="1194753" y="433529"/>
                  </a:lnTo>
                  <a:lnTo>
                    <a:pt x="1198236" y="432900"/>
                  </a:lnTo>
                  <a:lnTo>
                    <a:pt x="1201720" y="432271"/>
                  </a:lnTo>
                  <a:lnTo>
                    <a:pt x="1205203" y="431643"/>
                  </a:lnTo>
                  <a:lnTo>
                    <a:pt x="1208686" y="431015"/>
                  </a:lnTo>
                  <a:lnTo>
                    <a:pt x="1212169" y="430388"/>
                  </a:lnTo>
                  <a:lnTo>
                    <a:pt x="1215653" y="434126"/>
                  </a:lnTo>
                  <a:lnTo>
                    <a:pt x="1219136" y="433457"/>
                  </a:lnTo>
                  <a:lnTo>
                    <a:pt x="1222619" y="432788"/>
                  </a:lnTo>
                  <a:lnTo>
                    <a:pt x="1226102" y="432119"/>
                  </a:lnTo>
                  <a:lnTo>
                    <a:pt x="1229586" y="431450"/>
                  </a:lnTo>
                  <a:lnTo>
                    <a:pt x="1233069" y="430782"/>
                  </a:lnTo>
                  <a:lnTo>
                    <a:pt x="1236552" y="430114"/>
                  </a:lnTo>
                  <a:lnTo>
                    <a:pt x="1240035" y="429446"/>
                  </a:lnTo>
                  <a:lnTo>
                    <a:pt x="1243519" y="428779"/>
                  </a:lnTo>
                  <a:lnTo>
                    <a:pt x="1247002" y="432442"/>
                  </a:lnTo>
                  <a:lnTo>
                    <a:pt x="1250485" y="431785"/>
                  </a:lnTo>
                  <a:lnTo>
                    <a:pt x="1253968" y="431129"/>
                  </a:lnTo>
                  <a:lnTo>
                    <a:pt x="1257452" y="430473"/>
                  </a:lnTo>
                  <a:lnTo>
                    <a:pt x="1260935" y="429817"/>
                  </a:lnTo>
                  <a:lnTo>
                    <a:pt x="1264418" y="429161"/>
                  </a:lnTo>
                  <a:lnTo>
                    <a:pt x="1267901" y="428506"/>
                  </a:lnTo>
                  <a:lnTo>
                    <a:pt x="1271385" y="427851"/>
                  </a:lnTo>
                  <a:lnTo>
                    <a:pt x="1274868" y="427196"/>
                  </a:lnTo>
                  <a:lnTo>
                    <a:pt x="1278351" y="430351"/>
                  </a:lnTo>
                  <a:lnTo>
                    <a:pt x="1281834" y="429705"/>
                  </a:lnTo>
                  <a:lnTo>
                    <a:pt x="1285318" y="429060"/>
                  </a:lnTo>
                  <a:lnTo>
                    <a:pt x="1288801" y="428415"/>
                  </a:lnTo>
                  <a:lnTo>
                    <a:pt x="1292284" y="427771"/>
                  </a:lnTo>
                  <a:lnTo>
                    <a:pt x="1295767" y="427126"/>
                  </a:lnTo>
                  <a:lnTo>
                    <a:pt x="1299251" y="426482"/>
                  </a:lnTo>
                  <a:lnTo>
                    <a:pt x="1302734" y="425838"/>
                  </a:lnTo>
                  <a:lnTo>
                    <a:pt x="1306217" y="425195"/>
                  </a:lnTo>
                  <a:lnTo>
                    <a:pt x="1309700" y="424551"/>
                  </a:lnTo>
                  <a:lnTo>
                    <a:pt x="1313184" y="437166"/>
                  </a:lnTo>
                  <a:lnTo>
                    <a:pt x="1316667" y="436600"/>
                  </a:lnTo>
                  <a:lnTo>
                    <a:pt x="1320150" y="436035"/>
                  </a:lnTo>
                  <a:lnTo>
                    <a:pt x="1323633" y="435471"/>
                  </a:lnTo>
                  <a:lnTo>
                    <a:pt x="1327117" y="434906"/>
                  </a:lnTo>
                  <a:lnTo>
                    <a:pt x="1330600" y="434342"/>
                  </a:lnTo>
                  <a:lnTo>
                    <a:pt x="1334083" y="433779"/>
                  </a:lnTo>
                  <a:lnTo>
                    <a:pt x="1337566" y="433216"/>
                  </a:lnTo>
                  <a:lnTo>
                    <a:pt x="1341050" y="432653"/>
                  </a:lnTo>
                  <a:lnTo>
                    <a:pt x="1344533" y="443811"/>
                  </a:lnTo>
                  <a:lnTo>
                    <a:pt x="1348016" y="443227"/>
                  </a:lnTo>
                  <a:lnTo>
                    <a:pt x="1351499" y="442644"/>
                  </a:lnTo>
                  <a:lnTo>
                    <a:pt x="1354983" y="442060"/>
                  </a:lnTo>
                  <a:lnTo>
                    <a:pt x="1358466" y="441477"/>
                  </a:lnTo>
                  <a:lnTo>
                    <a:pt x="1361949" y="440894"/>
                  </a:lnTo>
                  <a:lnTo>
                    <a:pt x="1365432" y="440311"/>
                  </a:lnTo>
                  <a:lnTo>
                    <a:pt x="1368916" y="439729"/>
                  </a:lnTo>
                  <a:lnTo>
                    <a:pt x="1372399" y="439147"/>
                  </a:lnTo>
                  <a:lnTo>
                    <a:pt x="1375882" y="449139"/>
                  </a:lnTo>
                  <a:lnTo>
                    <a:pt x="1379365" y="448621"/>
                  </a:lnTo>
                  <a:lnTo>
                    <a:pt x="1382849" y="448104"/>
                  </a:lnTo>
                  <a:lnTo>
                    <a:pt x="1386332" y="447586"/>
                  </a:lnTo>
                  <a:lnTo>
                    <a:pt x="1389815" y="447070"/>
                  </a:lnTo>
                  <a:lnTo>
                    <a:pt x="1393298" y="446553"/>
                  </a:lnTo>
                  <a:lnTo>
                    <a:pt x="1396782" y="446037"/>
                  </a:lnTo>
                  <a:lnTo>
                    <a:pt x="1400265" y="445521"/>
                  </a:lnTo>
                  <a:lnTo>
                    <a:pt x="1403748" y="445006"/>
                  </a:lnTo>
                  <a:lnTo>
                    <a:pt x="1407231" y="449322"/>
                  </a:lnTo>
                  <a:lnTo>
                    <a:pt x="1410715" y="448776"/>
                  </a:lnTo>
                  <a:lnTo>
                    <a:pt x="1414198" y="448231"/>
                  </a:lnTo>
                  <a:lnTo>
                    <a:pt x="1417681" y="447685"/>
                  </a:lnTo>
                  <a:lnTo>
                    <a:pt x="1421164" y="447139"/>
                  </a:lnTo>
                  <a:lnTo>
                    <a:pt x="1424648" y="446594"/>
                  </a:lnTo>
                  <a:lnTo>
                    <a:pt x="1428131" y="446049"/>
                  </a:lnTo>
                  <a:lnTo>
                    <a:pt x="1431614" y="445504"/>
                  </a:lnTo>
                  <a:lnTo>
                    <a:pt x="1435097" y="444960"/>
                  </a:lnTo>
                  <a:lnTo>
                    <a:pt x="1438580" y="454407"/>
                  </a:lnTo>
                  <a:lnTo>
                    <a:pt x="1442064" y="453884"/>
                  </a:lnTo>
                  <a:lnTo>
                    <a:pt x="1445547" y="453361"/>
                  </a:lnTo>
                  <a:lnTo>
                    <a:pt x="1449030" y="452838"/>
                  </a:lnTo>
                  <a:lnTo>
                    <a:pt x="1452513" y="452315"/>
                  </a:lnTo>
                  <a:lnTo>
                    <a:pt x="1455997" y="451792"/>
                  </a:lnTo>
                  <a:lnTo>
                    <a:pt x="1459480" y="451269"/>
                  </a:lnTo>
                  <a:lnTo>
                    <a:pt x="1462963" y="450747"/>
                  </a:lnTo>
                  <a:lnTo>
                    <a:pt x="1466446" y="450225"/>
                  </a:lnTo>
                  <a:lnTo>
                    <a:pt x="1469930" y="449703"/>
                  </a:lnTo>
                  <a:lnTo>
                    <a:pt x="1473413" y="449529"/>
                  </a:lnTo>
                  <a:lnTo>
                    <a:pt x="1476896" y="449008"/>
                  </a:lnTo>
                  <a:lnTo>
                    <a:pt x="1480379" y="448487"/>
                  </a:lnTo>
                  <a:lnTo>
                    <a:pt x="1483863" y="447967"/>
                  </a:lnTo>
                  <a:lnTo>
                    <a:pt x="1487346" y="447446"/>
                  </a:lnTo>
                  <a:lnTo>
                    <a:pt x="1490829" y="446926"/>
                  </a:lnTo>
                  <a:lnTo>
                    <a:pt x="1494312" y="446406"/>
                  </a:lnTo>
                  <a:lnTo>
                    <a:pt x="1497796" y="445886"/>
                  </a:lnTo>
                  <a:lnTo>
                    <a:pt x="1501279" y="445366"/>
                  </a:lnTo>
                  <a:lnTo>
                    <a:pt x="1504762" y="448685"/>
                  </a:lnTo>
                  <a:lnTo>
                    <a:pt x="1508245" y="448173"/>
                  </a:lnTo>
                  <a:lnTo>
                    <a:pt x="1511729" y="447661"/>
                  </a:lnTo>
                  <a:lnTo>
                    <a:pt x="1515212" y="447150"/>
                  </a:lnTo>
                  <a:lnTo>
                    <a:pt x="1518695" y="446638"/>
                  </a:lnTo>
                  <a:lnTo>
                    <a:pt x="1522178" y="446127"/>
                  </a:lnTo>
                  <a:lnTo>
                    <a:pt x="1525662" y="445616"/>
                  </a:lnTo>
                  <a:lnTo>
                    <a:pt x="1529145" y="445105"/>
                  </a:lnTo>
                  <a:lnTo>
                    <a:pt x="1532628" y="444594"/>
                  </a:lnTo>
                  <a:lnTo>
                    <a:pt x="1536111" y="446163"/>
                  </a:lnTo>
                  <a:lnTo>
                    <a:pt x="1539595" y="445657"/>
                  </a:lnTo>
                  <a:lnTo>
                    <a:pt x="1543078" y="445151"/>
                  </a:lnTo>
                  <a:lnTo>
                    <a:pt x="1546561" y="444645"/>
                  </a:lnTo>
                  <a:lnTo>
                    <a:pt x="1550044" y="444139"/>
                  </a:lnTo>
                  <a:lnTo>
                    <a:pt x="1553528" y="443633"/>
                  </a:lnTo>
                  <a:lnTo>
                    <a:pt x="1557011" y="443127"/>
                  </a:lnTo>
                  <a:lnTo>
                    <a:pt x="1560494" y="442622"/>
                  </a:lnTo>
                  <a:lnTo>
                    <a:pt x="1563977" y="442117"/>
                  </a:lnTo>
                  <a:lnTo>
                    <a:pt x="1567461" y="443692"/>
                  </a:lnTo>
                  <a:lnTo>
                    <a:pt x="1570944" y="443191"/>
                  </a:lnTo>
                  <a:lnTo>
                    <a:pt x="1574427" y="442690"/>
                  </a:lnTo>
                  <a:lnTo>
                    <a:pt x="1577910" y="442189"/>
                  </a:lnTo>
                  <a:lnTo>
                    <a:pt x="1581394" y="441689"/>
                  </a:lnTo>
                  <a:lnTo>
                    <a:pt x="1584877" y="441188"/>
                  </a:lnTo>
                  <a:lnTo>
                    <a:pt x="1588360" y="440688"/>
                  </a:lnTo>
                  <a:lnTo>
                    <a:pt x="1591843" y="440188"/>
                  </a:lnTo>
                  <a:lnTo>
                    <a:pt x="1595327" y="439688"/>
                  </a:lnTo>
                  <a:lnTo>
                    <a:pt x="1598810" y="440935"/>
                  </a:lnTo>
                  <a:lnTo>
                    <a:pt x="1602293" y="440476"/>
                  </a:lnTo>
                  <a:lnTo>
                    <a:pt x="1605776" y="440018"/>
                  </a:lnTo>
                  <a:lnTo>
                    <a:pt x="1609260" y="439560"/>
                  </a:lnTo>
                  <a:lnTo>
                    <a:pt x="1612743" y="439102"/>
                  </a:lnTo>
                  <a:lnTo>
                    <a:pt x="1616226" y="438644"/>
                  </a:lnTo>
                  <a:lnTo>
                    <a:pt x="1619709" y="438187"/>
                  </a:lnTo>
                  <a:lnTo>
                    <a:pt x="1623193" y="437730"/>
                  </a:lnTo>
                  <a:lnTo>
                    <a:pt x="1626676" y="437273"/>
                  </a:lnTo>
                  <a:lnTo>
                    <a:pt x="1630159" y="459670"/>
                  </a:lnTo>
                  <a:lnTo>
                    <a:pt x="1633642" y="459217"/>
                  </a:lnTo>
                  <a:lnTo>
                    <a:pt x="1637126" y="458765"/>
                  </a:lnTo>
                  <a:lnTo>
                    <a:pt x="1640609" y="458313"/>
                  </a:lnTo>
                  <a:lnTo>
                    <a:pt x="1644092" y="457862"/>
                  </a:lnTo>
                  <a:lnTo>
                    <a:pt x="1647575" y="457410"/>
                  </a:lnTo>
                  <a:lnTo>
                    <a:pt x="1651059" y="456958"/>
                  </a:lnTo>
                  <a:lnTo>
                    <a:pt x="1654542" y="456507"/>
                  </a:lnTo>
                  <a:lnTo>
                    <a:pt x="1658025" y="456056"/>
                  </a:lnTo>
                  <a:lnTo>
                    <a:pt x="1661508" y="455605"/>
                  </a:lnTo>
                  <a:lnTo>
                    <a:pt x="1664992" y="455154"/>
                  </a:lnTo>
                  <a:lnTo>
                    <a:pt x="1668475" y="454703"/>
                  </a:lnTo>
                  <a:lnTo>
                    <a:pt x="1671958" y="454252"/>
                  </a:lnTo>
                  <a:lnTo>
                    <a:pt x="1675441" y="453801"/>
                  </a:lnTo>
                  <a:lnTo>
                    <a:pt x="1678925" y="453351"/>
                  </a:lnTo>
                  <a:lnTo>
                    <a:pt x="1682408" y="452900"/>
                  </a:lnTo>
                  <a:lnTo>
                    <a:pt x="1685891" y="452450"/>
                  </a:lnTo>
                  <a:lnTo>
                    <a:pt x="1689374" y="452000"/>
                  </a:lnTo>
                  <a:lnTo>
                    <a:pt x="1692858" y="451550"/>
                  </a:lnTo>
                  <a:lnTo>
                    <a:pt x="1696341" y="460553"/>
                  </a:lnTo>
                  <a:lnTo>
                    <a:pt x="1699824" y="460120"/>
                  </a:lnTo>
                  <a:lnTo>
                    <a:pt x="1703307" y="459687"/>
                  </a:lnTo>
                  <a:lnTo>
                    <a:pt x="1706791" y="459254"/>
                  </a:lnTo>
                  <a:lnTo>
                    <a:pt x="1710274" y="458822"/>
                  </a:lnTo>
                  <a:lnTo>
                    <a:pt x="1713757" y="458389"/>
                  </a:lnTo>
                  <a:lnTo>
                    <a:pt x="1717240" y="457957"/>
                  </a:lnTo>
                  <a:lnTo>
                    <a:pt x="1720723" y="457525"/>
                  </a:lnTo>
                  <a:lnTo>
                    <a:pt x="1724207" y="457093"/>
                  </a:lnTo>
                  <a:lnTo>
                    <a:pt x="1727690" y="457218"/>
                  </a:lnTo>
                  <a:lnTo>
                    <a:pt x="1731173" y="456787"/>
                  </a:lnTo>
                  <a:lnTo>
                    <a:pt x="1734656" y="456356"/>
                  </a:lnTo>
                  <a:lnTo>
                    <a:pt x="1738140" y="455925"/>
                  </a:lnTo>
                  <a:lnTo>
                    <a:pt x="1741623" y="455495"/>
                  </a:lnTo>
                  <a:lnTo>
                    <a:pt x="1745106" y="455064"/>
                  </a:lnTo>
                  <a:lnTo>
                    <a:pt x="1748589" y="454634"/>
                  </a:lnTo>
                  <a:lnTo>
                    <a:pt x="1752073" y="454204"/>
                  </a:lnTo>
                  <a:lnTo>
                    <a:pt x="1755556" y="453774"/>
                  </a:lnTo>
                  <a:lnTo>
                    <a:pt x="1759039" y="453907"/>
                  </a:lnTo>
                  <a:lnTo>
                    <a:pt x="1762522" y="453478"/>
                  </a:lnTo>
                  <a:lnTo>
                    <a:pt x="1766006" y="453049"/>
                  </a:lnTo>
                  <a:lnTo>
                    <a:pt x="1769489" y="452620"/>
                  </a:lnTo>
                  <a:lnTo>
                    <a:pt x="1772972" y="452192"/>
                  </a:lnTo>
                  <a:lnTo>
                    <a:pt x="1776455" y="451763"/>
                  </a:lnTo>
                  <a:lnTo>
                    <a:pt x="1779939" y="451335"/>
                  </a:lnTo>
                  <a:lnTo>
                    <a:pt x="1783422" y="450907"/>
                  </a:lnTo>
                  <a:lnTo>
                    <a:pt x="1786905" y="450479"/>
                  </a:lnTo>
                  <a:lnTo>
                    <a:pt x="1790388" y="453979"/>
                  </a:lnTo>
                  <a:lnTo>
                    <a:pt x="1793872" y="453557"/>
                  </a:lnTo>
                  <a:lnTo>
                    <a:pt x="1797355" y="453136"/>
                  </a:lnTo>
                  <a:lnTo>
                    <a:pt x="1800838" y="452715"/>
                  </a:lnTo>
                  <a:lnTo>
                    <a:pt x="1804321" y="452294"/>
                  </a:lnTo>
                  <a:lnTo>
                    <a:pt x="1807805" y="451873"/>
                  </a:lnTo>
                  <a:lnTo>
                    <a:pt x="1811288" y="451452"/>
                  </a:lnTo>
                  <a:lnTo>
                    <a:pt x="1814771" y="451032"/>
                  </a:lnTo>
                  <a:lnTo>
                    <a:pt x="1818254" y="450611"/>
                  </a:lnTo>
                  <a:lnTo>
                    <a:pt x="1821738" y="454858"/>
                  </a:lnTo>
                  <a:lnTo>
                    <a:pt x="1825221" y="454445"/>
                  </a:lnTo>
                  <a:lnTo>
                    <a:pt x="1828704" y="454033"/>
                  </a:lnTo>
                  <a:lnTo>
                    <a:pt x="1832187" y="453620"/>
                  </a:lnTo>
                  <a:lnTo>
                    <a:pt x="1835671" y="453208"/>
                  </a:lnTo>
                  <a:lnTo>
                    <a:pt x="1839154" y="452796"/>
                  </a:lnTo>
                  <a:lnTo>
                    <a:pt x="1842637" y="452384"/>
                  </a:lnTo>
                  <a:lnTo>
                    <a:pt x="1846120" y="451972"/>
                  </a:lnTo>
                  <a:lnTo>
                    <a:pt x="1849604" y="451560"/>
                  </a:lnTo>
                  <a:lnTo>
                    <a:pt x="1853087" y="451148"/>
                  </a:lnTo>
                  <a:lnTo>
                    <a:pt x="1856570" y="452366"/>
                  </a:lnTo>
                  <a:lnTo>
                    <a:pt x="1860053" y="451957"/>
                  </a:lnTo>
                  <a:lnTo>
                    <a:pt x="1863537" y="451549"/>
                  </a:lnTo>
                  <a:lnTo>
                    <a:pt x="1867020" y="451140"/>
                  </a:lnTo>
                  <a:lnTo>
                    <a:pt x="1870503" y="450731"/>
                  </a:lnTo>
                  <a:lnTo>
                    <a:pt x="1873986" y="450323"/>
                  </a:lnTo>
                  <a:lnTo>
                    <a:pt x="1877470" y="449914"/>
                  </a:lnTo>
                  <a:lnTo>
                    <a:pt x="1880953" y="449506"/>
                  </a:lnTo>
                  <a:lnTo>
                    <a:pt x="1884436" y="449098"/>
                  </a:lnTo>
                  <a:lnTo>
                    <a:pt x="1887919" y="451128"/>
                  </a:lnTo>
                  <a:lnTo>
                    <a:pt x="1891403" y="450724"/>
                  </a:lnTo>
                  <a:lnTo>
                    <a:pt x="1894886" y="450320"/>
                  </a:lnTo>
                  <a:lnTo>
                    <a:pt x="1898369" y="449916"/>
                  </a:lnTo>
                  <a:lnTo>
                    <a:pt x="1901852" y="449512"/>
                  </a:lnTo>
                  <a:lnTo>
                    <a:pt x="1905336" y="449108"/>
                  </a:lnTo>
                  <a:lnTo>
                    <a:pt x="1908819" y="448705"/>
                  </a:lnTo>
                  <a:lnTo>
                    <a:pt x="1912302" y="448301"/>
                  </a:lnTo>
                  <a:lnTo>
                    <a:pt x="1915785" y="447898"/>
                  </a:lnTo>
                  <a:lnTo>
                    <a:pt x="1919269" y="448578"/>
                  </a:lnTo>
                  <a:lnTo>
                    <a:pt x="1922752" y="448176"/>
                  </a:lnTo>
                  <a:lnTo>
                    <a:pt x="1926235" y="447775"/>
                  </a:lnTo>
                  <a:lnTo>
                    <a:pt x="1929718" y="447373"/>
                  </a:lnTo>
                  <a:lnTo>
                    <a:pt x="1933202" y="446972"/>
                  </a:lnTo>
                  <a:lnTo>
                    <a:pt x="1936685" y="446571"/>
                  </a:lnTo>
                  <a:lnTo>
                    <a:pt x="1940168" y="446170"/>
                  </a:lnTo>
                  <a:lnTo>
                    <a:pt x="1943651" y="445769"/>
                  </a:lnTo>
                  <a:lnTo>
                    <a:pt x="1947135" y="445368"/>
                  </a:lnTo>
                  <a:lnTo>
                    <a:pt x="1950618" y="445241"/>
                  </a:lnTo>
                  <a:lnTo>
                    <a:pt x="1954101" y="444840"/>
                  </a:lnTo>
                  <a:lnTo>
                    <a:pt x="1957584" y="444440"/>
                  </a:lnTo>
                  <a:lnTo>
                    <a:pt x="1961068" y="444040"/>
                  </a:lnTo>
                  <a:lnTo>
                    <a:pt x="1964551" y="443640"/>
                  </a:lnTo>
                  <a:lnTo>
                    <a:pt x="1968034" y="443241"/>
                  </a:lnTo>
                  <a:lnTo>
                    <a:pt x="1971517" y="442841"/>
                  </a:lnTo>
                  <a:lnTo>
                    <a:pt x="1975001" y="442441"/>
                  </a:lnTo>
                  <a:lnTo>
                    <a:pt x="1978484" y="442042"/>
                  </a:lnTo>
                  <a:lnTo>
                    <a:pt x="1981967" y="442194"/>
                  </a:lnTo>
                  <a:lnTo>
                    <a:pt x="1985450" y="441796"/>
                  </a:lnTo>
                  <a:lnTo>
                    <a:pt x="1988934" y="441397"/>
                  </a:lnTo>
                  <a:lnTo>
                    <a:pt x="1992417" y="440999"/>
                  </a:lnTo>
                  <a:lnTo>
                    <a:pt x="1995900" y="440601"/>
                  </a:lnTo>
                  <a:lnTo>
                    <a:pt x="1999383" y="440203"/>
                  </a:lnTo>
                  <a:lnTo>
                    <a:pt x="2002867" y="439805"/>
                  </a:lnTo>
                  <a:lnTo>
                    <a:pt x="2006350" y="439407"/>
                  </a:lnTo>
                  <a:lnTo>
                    <a:pt x="2009833" y="439009"/>
                  </a:lnTo>
                  <a:lnTo>
                    <a:pt x="2013316" y="457900"/>
                  </a:lnTo>
                  <a:lnTo>
                    <a:pt x="2016799" y="457557"/>
                  </a:lnTo>
                  <a:lnTo>
                    <a:pt x="2020283" y="457215"/>
                  </a:lnTo>
                  <a:lnTo>
                    <a:pt x="2023766" y="456872"/>
                  </a:lnTo>
                  <a:lnTo>
                    <a:pt x="2027249" y="456530"/>
                  </a:lnTo>
                  <a:lnTo>
                    <a:pt x="2030732" y="456187"/>
                  </a:lnTo>
                  <a:lnTo>
                    <a:pt x="2034216" y="455845"/>
                  </a:lnTo>
                  <a:lnTo>
                    <a:pt x="2037699" y="455503"/>
                  </a:lnTo>
                  <a:lnTo>
                    <a:pt x="2041182" y="455161"/>
                  </a:lnTo>
                  <a:lnTo>
                    <a:pt x="2044665" y="454820"/>
                  </a:lnTo>
                  <a:lnTo>
                    <a:pt x="2048149" y="456598"/>
                  </a:lnTo>
                  <a:lnTo>
                    <a:pt x="2051632" y="456233"/>
                  </a:lnTo>
                  <a:lnTo>
                    <a:pt x="2055115" y="455869"/>
                  </a:lnTo>
                  <a:lnTo>
                    <a:pt x="2058598" y="455505"/>
                  </a:lnTo>
                  <a:lnTo>
                    <a:pt x="2062082" y="455141"/>
                  </a:lnTo>
                  <a:lnTo>
                    <a:pt x="2065565" y="454777"/>
                  </a:lnTo>
                  <a:lnTo>
                    <a:pt x="2069048" y="454413"/>
                  </a:lnTo>
                  <a:lnTo>
                    <a:pt x="2072531" y="454049"/>
                  </a:lnTo>
                  <a:lnTo>
                    <a:pt x="2076015" y="453685"/>
                  </a:lnTo>
                  <a:lnTo>
                    <a:pt x="2079498" y="454981"/>
                  </a:lnTo>
                  <a:lnTo>
                    <a:pt x="2082981" y="454620"/>
                  </a:lnTo>
                  <a:lnTo>
                    <a:pt x="2086464" y="454259"/>
                  </a:lnTo>
                  <a:lnTo>
                    <a:pt x="2089948" y="453898"/>
                  </a:lnTo>
                  <a:lnTo>
                    <a:pt x="2093431" y="453537"/>
                  </a:lnTo>
                  <a:lnTo>
                    <a:pt x="2096914" y="453176"/>
                  </a:lnTo>
                  <a:lnTo>
                    <a:pt x="2100397" y="452815"/>
                  </a:lnTo>
                  <a:lnTo>
                    <a:pt x="2103881" y="452454"/>
                  </a:lnTo>
                  <a:lnTo>
                    <a:pt x="2107364" y="452093"/>
                  </a:lnTo>
                  <a:lnTo>
                    <a:pt x="2110847" y="451971"/>
                  </a:lnTo>
                  <a:lnTo>
                    <a:pt x="2114330" y="451611"/>
                  </a:lnTo>
                  <a:lnTo>
                    <a:pt x="2117814" y="451250"/>
                  </a:lnTo>
                  <a:lnTo>
                    <a:pt x="2121297" y="450890"/>
                  </a:lnTo>
                  <a:lnTo>
                    <a:pt x="2124780" y="450530"/>
                  </a:lnTo>
                  <a:lnTo>
                    <a:pt x="2128263" y="450171"/>
                  </a:lnTo>
                  <a:lnTo>
                    <a:pt x="2131747" y="449811"/>
                  </a:lnTo>
                  <a:lnTo>
                    <a:pt x="2135230" y="449451"/>
                  </a:lnTo>
                  <a:lnTo>
                    <a:pt x="2138713" y="449091"/>
                  </a:lnTo>
                  <a:lnTo>
                    <a:pt x="2142196" y="449461"/>
                  </a:lnTo>
                  <a:lnTo>
                    <a:pt x="2145680" y="449129"/>
                  </a:lnTo>
                  <a:lnTo>
                    <a:pt x="2149163" y="448797"/>
                  </a:lnTo>
                  <a:lnTo>
                    <a:pt x="2152646" y="448465"/>
                  </a:lnTo>
                  <a:lnTo>
                    <a:pt x="2156129" y="448133"/>
                  </a:lnTo>
                  <a:lnTo>
                    <a:pt x="2159613" y="447801"/>
                  </a:lnTo>
                  <a:lnTo>
                    <a:pt x="2163096" y="447469"/>
                  </a:lnTo>
                  <a:lnTo>
                    <a:pt x="2166579" y="447138"/>
                  </a:lnTo>
                  <a:lnTo>
                    <a:pt x="2170062" y="446807"/>
                  </a:lnTo>
                  <a:lnTo>
                    <a:pt x="2173546" y="451684"/>
                  </a:lnTo>
                  <a:lnTo>
                    <a:pt x="2177029" y="451334"/>
                  </a:lnTo>
                  <a:lnTo>
                    <a:pt x="2180512" y="450984"/>
                  </a:lnTo>
                  <a:lnTo>
                    <a:pt x="2183995" y="450634"/>
                  </a:lnTo>
                  <a:lnTo>
                    <a:pt x="2187479" y="450284"/>
                  </a:lnTo>
                  <a:lnTo>
                    <a:pt x="2190962" y="449934"/>
                  </a:lnTo>
                  <a:lnTo>
                    <a:pt x="2194445" y="449584"/>
                  </a:lnTo>
                  <a:lnTo>
                    <a:pt x="2197928" y="449234"/>
                  </a:lnTo>
                  <a:lnTo>
                    <a:pt x="2201412" y="448885"/>
                  </a:lnTo>
                  <a:lnTo>
                    <a:pt x="2204895" y="448535"/>
                  </a:lnTo>
                  <a:lnTo>
                    <a:pt x="2208378" y="452568"/>
                  </a:lnTo>
                  <a:lnTo>
                    <a:pt x="2211861" y="452224"/>
                  </a:lnTo>
                  <a:lnTo>
                    <a:pt x="2215345" y="451881"/>
                  </a:lnTo>
                  <a:lnTo>
                    <a:pt x="2218828" y="451538"/>
                  </a:lnTo>
                  <a:lnTo>
                    <a:pt x="2222311" y="451194"/>
                  </a:lnTo>
                  <a:lnTo>
                    <a:pt x="2225794" y="450851"/>
                  </a:lnTo>
                  <a:lnTo>
                    <a:pt x="2229278" y="450508"/>
                  </a:lnTo>
                  <a:lnTo>
                    <a:pt x="2232761" y="450165"/>
                  </a:lnTo>
                  <a:lnTo>
                    <a:pt x="2236244" y="449822"/>
                  </a:lnTo>
                  <a:lnTo>
                    <a:pt x="2239727" y="452198"/>
                  </a:lnTo>
                  <a:lnTo>
                    <a:pt x="2243211" y="451858"/>
                  </a:lnTo>
                  <a:lnTo>
                    <a:pt x="2246694" y="451519"/>
                  </a:lnTo>
                  <a:lnTo>
                    <a:pt x="2250177" y="451180"/>
                  </a:lnTo>
                  <a:lnTo>
                    <a:pt x="2253660" y="450841"/>
                  </a:lnTo>
                  <a:lnTo>
                    <a:pt x="2257144" y="450502"/>
                  </a:lnTo>
                  <a:lnTo>
                    <a:pt x="2260627" y="450163"/>
                  </a:lnTo>
                  <a:lnTo>
                    <a:pt x="2264110" y="449825"/>
                  </a:lnTo>
                  <a:lnTo>
                    <a:pt x="2267593" y="449486"/>
                  </a:lnTo>
                  <a:lnTo>
                    <a:pt x="2271077" y="452294"/>
                  </a:lnTo>
                  <a:lnTo>
                    <a:pt x="2274560" y="451983"/>
                  </a:lnTo>
                  <a:lnTo>
                    <a:pt x="2278043" y="451673"/>
                  </a:lnTo>
                  <a:lnTo>
                    <a:pt x="2281526" y="451363"/>
                  </a:lnTo>
                  <a:lnTo>
                    <a:pt x="2285010" y="451053"/>
                  </a:lnTo>
                  <a:lnTo>
                    <a:pt x="2288493" y="450743"/>
                  </a:lnTo>
                  <a:lnTo>
                    <a:pt x="2291976" y="450434"/>
                  </a:lnTo>
                  <a:lnTo>
                    <a:pt x="2295459" y="450124"/>
                  </a:lnTo>
                  <a:lnTo>
                    <a:pt x="2298942" y="449815"/>
                  </a:lnTo>
                  <a:lnTo>
                    <a:pt x="2302426" y="450835"/>
                  </a:lnTo>
                  <a:lnTo>
                    <a:pt x="2305909" y="450528"/>
                  </a:lnTo>
                  <a:lnTo>
                    <a:pt x="2309392" y="450220"/>
                  </a:lnTo>
                  <a:lnTo>
                    <a:pt x="2312875" y="449913"/>
                  </a:lnTo>
                  <a:lnTo>
                    <a:pt x="2316359" y="449605"/>
                  </a:lnTo>
                  <a:lnTo>
                    <a:pt x="2319842" y="449298"/>
                  </a:lnTo>
                  <a:lnTo>
                    <a:pt x="2323325" y="448991"/>
                  </a:lnTo>
                  <a:lnTo>
                    <a:pt x="2326808" y="448684"/>
                  </a:lnTo>
                  <a:lnTo>
                    <a:pt x="2330292" y="448377"/>
                  </a:lnTo>
                  <a:lnTo>
                    <a:pt x="2333775" y="448951"/>
                  </a:lnTo>
                  <a:lnTo>
                    <a:pt x="2337258" y="448621"/>
                  </a:lnTo>
                  <a:lnTo>
                    <a:pt x="2340741" y="448292"/>
                  </a:lnTo>
                  <a:lnTo>
                    <a:pt x="2344225" y="447962"/>
                  </a:lnTo>
                  <a:lnTo>
                    <a:pt x="2347708" y="447633"/>
                  </a:lnTo>
                  <a:lnTo>
                    <a:pt x="2351191" y="447303"/>
                  </a:lnTo>
                  <a:lnTo>
                    <a:pt x="2354674" y="446974"/>
                  </a:lnTo>
                  <a:lnTo>
                    <a:pt x="2358158" y="446644"/>
                  </a:lnTo>
                  <a:lnTo>
                    <a:pt x="2361641" y="446315"/>
                  </a:lnTo>
                  <a:lnTo>
                    <a:pt x="2365124" y="448203"/>
                  </a:lnTo>
                  <a:lnTo>
                    <a:pt x="2368607" y="447900"/>
                  </a:lnTo>
                  <a:lnTo>
                    <a:pt x="2372091" y="447598"/>
                  </a:lnTo>
                  <a:lnTo>
                    <a:pt x="2375574" y="447296"/>
                  </a:lnTo>
                  <a:lnTo>
                    <a:pt x="2379057" y="446994"/>
                  </a:lnTo>
                  <a:lnTo>
                    <a:pt x="2382540" y="446692"/>
                  </a:lnTo>
                  <a:lnTo>
                    <a:pt x="2386024" y="446390"/>
                  </a:lnTo>
                  <a:lnTo>
                    <a:pt x="2389507" y="446089"/>
                  </a:lnTo>
                  <a:lnTo>
                    <a:pt x="2392990" y="445787"/>
                  </a:lnTo>
                  <a:lnTo>
                    <a:pt x="2396473" y="445486"/>
                  </a:lnTo>
                  <a:lnTo>
                    <a:pt x="2399957" y="447142"/>
                  </a:lnTo>
                  <a:lnTo>
                    <a:pt x="2403440" y="446819"/>
                  </a:lnTo>
                  <a:lnTo>
                    <a:pt x="2406923" y="446496"/>
                  </a:lnTo>
                  <a:lnTo>
                    <a:pt x="2410406" y="446173"/>
                  </a:lnTo>
                  <a:lnTo>
                    <a:pt x="2413890" y="445850"/>
                  </a:lnTo>
                  <a:lnTo>
                    <a:pt x="2417373" y="445528"/>
                  </a:lnTo>
                  <a:lnTo>
                    <a:pt x="2420856" y="445205"/>
                  </a:lnTo>
                  <a:lnTo>
                    <a:pt x="2424339" y="444883"/>
                  </a:lnTo>
                  <a:lnTo>
                    <a:pt x="2427823" y="444560"/>
                  </a:lnTo>
                  <a:lnTo>
                    <a:pt x="2431306" y="445772"/>
                  </a:lnTo>
                  <a:lnTo>
                    <a:pt x="2434789" y="445452"/>
                  </a:lnTo>
                  <a:lnTo>
                    <a:pt x="2438272" y="445131"/>
                  </a:lnTo>
                  <a:lnTo>
                    <a:pt x="2441756" y="444811"/>
                  </a:lnTo>
                  <a:lnTo>
                    <a:pt x="2445239" y="444491"/>
                  </a:lnTo>
                  <a:lnTo>
                    <a:pt x="2448722" y="444171"/>
                  </a:lnTo>
                  <a:lnTo>
                    <a:pt x="2452205" y="443851"/>
                  </a:lnTo>
                  <a:lnTo>
                    <a:pt x="2455689" y="443531"/>
                  </a:lnTo>
                  <a:lnTo>
                    <a:pt x="2459172" y="443211"/>
                  </a:lnTo>
                  <a:lnTo>
                    <a:pt x="2462655" y="442891"/>
                  </a:lnTo>
                  <a:lnTo>
                    <a:pt x="2466138" y="442571"/>
                  </a:lnTo>
                  <a:lnTo>
                    <a:pt x="2469622" y="442251"/>
                  </a:lnTo>
                  <a:lnTo>
                    <a:pt x="2473105" y="441931"/>
                  </a:lnTo>
                  <a:lnTo>
                    <a:pt x="2476588" y="441612"/>
                  </a:lnTo>
                  <a:lnTo>
                    <a:pt x="2480071" y="441292"/>
                  </a:lnTo>
                  <a:lnTo>
                    <a:pt x="2483555" y="440973"/>
                  </a:lnTo>
                  <a:lnTo>
                    <a:pt x="2487038" y="440653"/>
                  </a:lnTo>
                  <a:lnTo>
                    <a:pt x="2490521" y="440334"/>
                  </a:lnTo>
                  <a:lnTo>
                    <a:pt x="2494004" y="443092"/>
                  </a:lnTo>
                  <a:lnTo>
                    <a:pt x="2497488" y="442776"/>
                  </a:lnTo>
                  <a:lnTo>
                    <a:pt x="2500971" y="442461"/>
                  </a:lnTo>
                  <a:lnTo>
                    <a:pt x="2504454" y="442145"/>
                  </a:lnTo>
                  <a:lnTo>
                    <a:pt x="2507937" y="441830"/>
                  </a:lnTo>
                  <a:lnTo>
                    <a:pt x="2511421" y="441515"/>
                  </a:lnTo>
                  <a:lnTo>
                    <a:pt x="2514904" y="441199"/>
                  </a:lnTo>
                  <a:lnTo>
                    <a:pt x="2518387" y="440884"/>
                  </a:lnTo>
                  <a:lnTo>
                    <a:pt x="2521870" y="440569"/>
                  </a:lnTo>
                  <a:lnTo>
                    <a:pt x="2525354" y="449752"/>
                  </a:lnTo>
                  <a:lnTo>
                    <a:pt x="2528837" y="449470"/>
                  </a:lnTo>
                  <a:lnTo>
                    <a:pt x="2532320" y="449189"/>
                  </a:lnTo>
                  <a:lnTo>
                    <a:pt x="2535803" y="448907"/>
                  </a:lnTo>
                  <a:lnTo>
                    <a:pt x="2539287" y="448626"/>
                  </a:lnTo>
                  <a:lnTo>
                    <a:pt x="2542770" y="448345"/>
                  </a:lnTo>
                  <a:lnTo>
                    <a:pt x="2546253" y="448064"/>
                  </a:lnTo>
                  <a:lnTo>
                    <a:pt x="2549736" y="447783"/>
                  </a:lnTo>
                  <a:lnTo>
                    <a:pt x="2553220" y="447502"/>
                  </a:lnTo>
                  <a:lnTo>
                    <a:pt x="2556703" y="451835"/>
                  </a:lnTo>
                  <a:lnTo>
                    <a:pt x="2560186" y="451538"/>
                  </a:lnTo>
                  <a:lnTo>
                    <a:pt x="2563669" y="451240"/>
                  </a:lnTo>
                  <a:lnTo>
                    <a:pt x="2567153" y="450943"/>
                  </a:lnTo>
                  <a:lnTo>
                    <a:pt x="2570636" y="450645"/>
                  </a:lnTo>
                  <a:lnTo>
                    <a:pt x="2574119" y="450348"/>
                  </a:lnTo>
                  <a:lnTo>
                    <a:pt x="2577602" y="450051"/>
                  </a:lnTo>
                  <a:lnTo>
                    <a:pt x="2581085" y="449753"/>
                  </a:lnTo>
                  <a:lnTo>
                    <a:pt x="2584569" y="449456"/>
                  </a:lnTo>
                  <a:lnTo>
                    <a:pt x="2588052" y="449159"/>
                  </a:lnTo>
                  <a:lnTo>
                    <a:pt x="2591535" y="454878"/>
                  </a:lnTo>
                  <a:lnTo>
                    <a:pt x="2595018" y="454588"/>
                  </a:lnTo>
                  <a:lnTo>
                    <a:pt x="2598502" y="454298"/>
                  </a:lnTo>
                  <a:lnTo>
                    <a:pt x="2601985" y="454008"/>
                  </a:lnTo>
                  <a:lnTo>
                    <a:pt x="2605468" y="453718"/>
                  </a:lnTo>
                  <a:lnTo>
                    <a:pt x="2608951" y="453428"/>
                  </a:lnTo>
                  <a:lnTo>
                    <a:pt x="2612435" y="453138"/>
                  </a:lnTo>
                  <a:lnTo>
                    <a:pt x="2615918" y="452849"/>
                  </a:lnTo>
                  <a:lnTo>
                    <a:pt x="2619401" y="452559"/>
                  </a:lnTo>
                  <a:lnTo>
                    <a:pt x="2622884" y="456768"/>
                  </a:lnTo>
                  <a:lnTo>
                    <a:pt x="2626368" y="456483"/>
                  </a:lnTo>
                  <a:lnTo>
                    <a:pt x="2629851" y="456199"/>
                  </a:lnTo>
                  <a:lnTo>
                    <a:pt x="2633334" y="455915"/>
                  </a:lnTo>
                  <a:lnTo>
                    <a:pt x="2636817" y="455631"/>
                  </a:lnTo>
                  <a:lnTo>
                    <a:pt x="2640301" y="455346"/>
                  </a:lnTo>
                  <a:lnTo>
                    <a:pt x="2643784" y="455062"/>
                  </a:lnTo>
                  <a:lnTo>
                    <a:pt x="2647267" y="454778"/>
                  </a:lnTo>
                  <a:lnTo>
                    <a:pt x="2650750" y="454494"/>
                  </a:lnTo>
                  <a:lnTo>
                    <a:pt x="2654234" y="454396"/>
                  </a:lnTo>
                  <a:lnTo>
                    <a:pt x="2657717" y="454112"/>
                  </a:lnTo>
                  <a:lnTo>
                    <a:pt x="2661200" y="453828"/>
                  </a:lnTo>
                  <a:lnTo>
                    <a:pt x="2664683" y="453545"/>
                  </a:lnTo>
                  <a:lnTo>
                    <a:pt x="2668167" y="453261"/>
                  </a:lnTo>
                  <a:lnTo>
                    <a:pt x="2671650" y="452977"/>
                  </a:lnTo>
                  <a:lnTo>
                    <a:pt x="2675133" y="452694"/>
                  </a:lnTo>
                  <a:lnTo>
                    <a:pt x="2678616" y="452411"/>
                  </a:lnTo>
                  <a:lnTo>
                    <a:pt x="2682100" y="452127"/>
                  </a:lnTo>
                  <a:lnTo>
                    <a:pt x="2685583" y="454803"/>
                  </a:lnTo>
                  <a:lnTo>
                    <a:pt x="2689066" y="454523"/>
                  </a:lnTo>
                  <a:lnTo>
                    <a:pt x="2692549" y="454243"/>
                  </a:lnTo>
                  <a:lnTo>
                    <a:pt x="2696033" y="453964"/>
                  </a:lnTo>
                  <a:lnTo>
                    <a:pt x="2699516" y="453684"/>
                  </a:lnTo>
                  <a:lnTo>
                    <a:pt x="2702999" y="453404"/>
                  </a:lnTo>
                  <a:lnTo>
                    <a:pt x="2706482" y="453124"/>
                  </a:lnTo>
                  <a:lnTo>
                    <a:pt x="2709966" y="452845"/>
                  </a:lnTo>
                  <a:lnTo>
                    <a:pt x="2713449" y="452565"/>
                  </a:lnTo>
                  <a:lnTo>
                    <a:pt x="2716932" y="453759"/>
                  </a:lnTo>
                  <a:lnTo>
                    <a:pt x="2720415" y="453521"/>
                  </a:lnTo>
                  <a:lnTo>
                    <a:pt x="2723899" y="453283"/>
                  </a:lnTo>
                  <a:lnTo>
                    <a:pt x="2727382" y="453045"/>
                  </a:lnTo>
                  <a:lnTo>
                    <a:pt x="2730865" y="452807"/>
                  </a:lnTo>
                  <a:lnTo>
                    <a:pt x="2734348" y="452570"/>
                  </a:lnTo>
                  <a:lnTo>
                    <a:pt x="2737832" y="452332"/>
                  </a:lnTo>
                  <a:lnTo>
                    <a:pt x="2741315" y="452095"/>
                  </a:lnTo>
                  <a:lnTo>
                    <a:pt x="2744798" y="451858"/>
                  </a:lnTo>
                  <a:lnTo>
                    <a:pt x="2748281" y="457868"/>
                  </a:lnTo>
                  <a:lnTo>
                    <a:pt x="2751765" y="457598"/>
                  </a:lnTo>
                  <a:lnTo>
                    <a:pt x="2755248" y="457328"/>
                  </a:lnTo>
                  <a:lnTo>
                    <a:pt x="2758731" y="457058"/>
                  </a:lnTo>
                  <a:lnTo>
                    <a:pt x="2762214" y="456788"/>
                  </a:lnTo>
                  <a:lnTo>
                    <a:pt x="2765698" y="456518"/>
                  </a:lnTo>
                  <a:lnTo>
                    <a:pt x="2769181" y="456248"/>
                  </a:lnTo>
                  <a:lnTo>
                    <a:pt x="2772664" y="455978"/>
                  </a:lnTo>
                  <a:lnTo>
                    <a:pt x="2776147" y="455708"/>
                  </a:lnTo>
                  <a:lnTo>
                    <a:pt x="2779631" y="455438"/>
                  </a:lnTo>
                  <a:lnTo>
                    <a:pt x="2783114" y="457445"/>
                  </a:lnTo>
                  <a:lnTo>
                    <a:pt x="2786597" y="457197"/>
                  </a:lnTo>
                  <a:lnTo>
                    <a:pt x="2790080" y="456948"/>
                  </a:lnTo>
                  <a:lnTo>
                    <a:pt x="2793564" y="456700"/>
                  </a:lnTo>
                  <a:lnTo>
                    <a:pt x="2797047" y="456452"/>
                  </a:lnTo>
                  <a:lnTo>
                    <a:pt x="2800530" y="456204"/>
                  </a:lnTo>
                  <a:lnTo>
                    <a:pt x="2804013" y="455956"/>
                  </a:lnTo>
                  <a:lnTo>
                    <a:pt x="2807497" y="455708"/>
                  </a:lnTo>
                  <a:lnTo>
                    <a:pt x="2810980" y="455460"/>
                  </a:lnTo>
                  <a:lnTo>
                    <a:pt x="2814463" y="456064"/>
                  </a:lnTo>
                  <a:lnTo>
                    <a:pt x="2817946" y="455799"/>
                  </a:lnTo>
                  <a:lnTo>
                    <a:pt x="2821430" y="455533"/>
                  </a:lnTo>
                  <a:lnTo>
                    <a:pt x="2824913" y="455267"/>
                  </a:lnTo>
                  <a:lnTo>
                    <a:pt x="2828396" y="455002"/>
                  </a:lnTo>
                  <a:lnTo>
                    <a:pt x="2831879" y="454736"/>
                  </a:lnTo>
                  <a:lnTo>
                    <a:pt x="2835363" y="454470"/>
                  </a:lnTo>
                  <a:lnTo>
                    <a:pt x="2838846" y="454205"/>
                  </a:lnTo>
                  <a:lnTo>
                    <a:pt x="2842329" y="453939"/>
                  </a:lnTo>
                  <a:lnTo>
                    <a:pt x="2845812" y="454541"/>
                  </a:lnTo>
                  <a:lnTo>
                    <a:pt x="2849296" y="454276"/>
                  </a:lnTo>
                  <a:lnTo>
                    <a:pt x="2852779" y="454012"/>
                  </a:lnTo>
                  <a:lnTo>
                    <a:pt x="2856262" y="453748"/>
                  </a:lnTo>
                  <a:lnTo>
                    <a:pt x="2859745" y="453483"/>
                  </a:lnTo>
                  <a:lnTo>
                    <a:pt x="2863229" y="453219"/>
                  </a:lnTo>
                  <a:lnTo>
                    <a:pt x="2866712" y="452955"/>
                  </a:lnTo>
                  <a:lnTo>
                    <a:pt x="2870195" y="452690"/>
                  </a:lnTo>
                  <a:lnTo>
                    <a:pt x="2873678" y="452426"/>
                  </a:lnTo>
                  <a:lnTo>
                    <a:pt x="2877161" y="462496"/>
                  </a:lnTo>
                  <a:lnTo>
                    <a:pt x="2880645" y="462243"/>
                  </a:lnTo>
                  <a:lnTo>
                    <a:pt x="2884128" y="461990"/>
                  </a:lnTo>
                  <a:lnTo>
                    <a:pt x="2887611" y="461737"/>
                  </a:lnTo>
                  <a:lnTo>
                    <a:pt x="2891094" y="461484"/>
                  </a:lnTo>
                  <a:lnTo>
                    <a:pt x="2894578" y="461230"/>
                  </a:lnTo>
                  <a:lnTo>
                    <a:pt x="2898061" y="460977"/>
                  </a:lnTo>
                  <a:lnTo>
                    <a:pt x="2901544" y="460724"/>
                  </a:lnTo>
                  <a:lnTo>
                    <a:pt x="2905027" y="460472"/>
                  </a:lnTo>
                  <a:lnTo>
                    <a:pt x="2908511" y="462290"/>
                  </a:lnTo>
                  <a:lnTo>
                    <a:pt x="2911994" y="462039"/>
                  </a:lnTo>
                  <a:lnTo>
                    <a:pt x="2915477" y="461789"/>
                  </a:lnTo>
                  <a:lnTo>
                    <a:pt x="2918960" y="461538"/>
                  </a:lnTo>
                  <a:lnTo>
                    <a:pt x="2922444" y="461288"/>
                  </a:lnTo>
                  <a:lnTo>
                    <a:pt x="2925927" y="461037"/>
                  </a:lnTo>
                  <a:lnTo>
                    <a:pt x="2929410" y="460786"/>
                  </a:lnTo>
                  <a:lnTo>
                    <a:pt x="2932893" y="460536"/>
                  </a:lnTo>
                  <a:lnTo>
                    <a:pt x="2936377" y="460286"/>
                  </a:lnTo>
                  <a:lnTo>
                    <a:pt x="2939860" y="460035"/>
                  </a:lnTo>
                  <a:lnTo>
                    <a:pt x="2943343" y="474826"/>
                  </a:lnTo>
                  <a:lnTo>
                    <a:pt x="2946826" y="474592"/>
                  </a:lnTo>
                  <a:lnTo>
                    <a:pt x="2950310" y="474357"/>
                  </a:lnTo>
                  <a:lnTo>
                    <a:pt x="2953793" y="474122"/>
                  </a:lnTo>
                  <a:lnTo>
                    <a:pt x="2957276" y="473888"/>
                  </a:lnTo>
                  <a:lnTo>
                    <a:pt x="2960759" y="473653"/>
                  </a:lnTo>
                  <a:lnTo>
                    <a:pt x="2964243" y="473418"/>
                  </a:lnTo>
                  <a:lnTo>
                    <a:pt x="2967726" y="473184"/>
                  </a:lnTo>
                  <a:lnTo>
                    <a:pt x="2971209" y="472949"/>
                  </a:lnTo>
                  <a:lnTo>
                    <a:pt x="2974692" y="472715"/>
                  </a:lnTo>
                  <a:lnTo>
                    <a:pt x="2978176" y="472480"/>
                  </a:lnTo>
                  <a:lnTo>
                    <a:pt x="2981659" y="472246"/>
                  </a:lnTo>
                  <a:lnTo>
                    <a:pt x="2985142" y="472011"/>
                  </a:lnTo>
                  <a:lnTo>
                    <a:pt x="2988625" y="471777"/>
                  </a:lnTo>
                  <a:lnTo>
                    <a:pt x="2992109" y="471543"/>
                  </a:lnTo>
                  <a:lnTo>
                    <a:pt x="2995592" y="471308"/>
                  </a:lnTo>
                  <a:lnTo>
                    <a:pt x="2999075" y="471074"/>
                  </a:lnTo>
                  <a:lnTo>
                    <a:pt x="3002558" y="470840"/>
                  </a:lnTo>
                  <a:lnTo>
                    <a:pt x="3006042" y="472709"/>
                  </a:lnTo>
                  <a:lnTo>
                    <a:pt x="3009525" y="472477"/>
                  </a:lnTo>
                  <a:lnTo>
                    <a:pt x="3013008" y="472245"/>
                  </a:lnTo>
                  <a:lnTo>
                    <a:pt x="3016491" y="472013"/>
                  </a:lnTo>
                  <a:lnTo>
                    <a:pt x="3019975" y="471781"/>
                  </a:lnTo>
                  <a:lnTo>
                    <a:pt x="3023458" y="471550"/>
                  </a:lnTo>
                  <a:lnTo>
                    <a:pt x="3026941" y="471318"/>
                  </a:lnTo>
                  <a:lnTo>
                    <a:pt x="3030424" y="471086"/>
                  </a:lnTo>
                  <a:lnTo>
                    <a:pt x="3033908" y="470854"/>
                  </a:lnTo>
                  <a:lnTo>
                    <a:pt x="3037391" y="471321"/>
                  </a:lnTo>
                  <a:lnTo>
                    <a:pt x="3040874" y="471090"/>
                  </a:lnTo>
                  <a:lnTo>
                    <a:pt x="3044357" y="470859"/>
                  </a:lnTo>
                  <a:lnTo>
                    <a:pt x="3047841" y="470628"/>
                  </a:lnTo>
                  <a:lnTo>
                    <a:pt x="3051324" y="470397"/>
                  </a:lnTo>
                  <a:lnTo>
                    <a:pt x="3054807" y="470166"/>
                  </a:lnTo>
                  <a:lnTo>
                    <a:pt x="3058290" y="469935"/>
                  </a:lnTo>
                  <a:lnTo>
                    <a:pt x="3061774" y="469704"/>
                  </a:lnTo>
                  <a:lnTo>
                    <a:pt x="3065257" y="469473"/>
                  </a:lnTo>
                  <a:lnTo>
                    <a:pt x="3068740" y="471742"/>
                  </a:lnTo>
                  <a:lnTo>
                    <a:pt x="3072223" y="471514"/>
                  </a:lnTo>
                  <a:lnTo>
                    <a:pt x="3075707" y="471286"/>
                  </a:lnTo>
                  <a:lnTo>
                    <a:pt x="3079190" y="471058"/>
                  </a:lnTo>
                  <a:lnTo>
                    <a:pt x="3082673" y="470830"/>
                  </a:lnTo>
                  <a:lnTo>
                    <a:pt x="3086156" y="470601"/>
                  </a:lnTo>
                  <a:lnTo>
                    <a:pt x="3089640" y="470373"/>
                  </a:lnTo>
                  <a:lnTo>
                    <a:pt x="3093123" y="470145"/>
                  </a:lnTo>
                  <a:lnTo>
                    <a:pt x="3096606" y="469917"/>
                  </a:lnTo>
                  <a:lnTo>
                    <a:pt x="3100089" y="472695"/>
                  </a:lnTo>
                  <a:lnTo>
                    <a:pt x="3103573" y="472485"/>
                  </a:lnTo>
                  <a:lnTo>
                    <a:pt x="3107056" y="472275"/>
                  </a:lnTo>
                  <a:lnTo>
                    <a:pt x="3110539" y="472065"/>
                  </a:lnTo>
                  <a:lnTo>
                    <a:pt x="3114022" y="471854"/>
                  </a:lnTo>
                  <a:lnTo>
                    <a:pt x="3117506" y="471644"/>
                  </a:lnTo>
                  <a:lnTo>
                    <a:pt x="3120989" y="471434"/>
                  </a:lnTo>
                  <a:lnTo>
                    <a:pt x="3124472" y="471224"/>
                  </a:lnTo>
                  <a:lnTo>
                    <a:pt x="3127955" y="471014"/>
                  </a:lnTo>
                  <a:lnTo>
                    <a:pt x="3131439" y="470805"/>
                  </a:lnTo>
                  <a:lnTo>
                    <a:pt x="3134922" y="470988"/>
                  </a:lnTo>
                  <a:lnTo>
                    <a:pt x="3138405" y="470764"/>
                  </a:lnTo>
                  <a:lnTo>
                    <a:pt x="3141888" y="470540"/>
                  </a:lnTo>
                  <a:lnTo>
                    <a:pt x="3145372" y="470316"/>
                  </a:lnTo>
                  <a:lnTo>
                    <a:pt x="3148855" y="470091"/>
                  </a:lnTo>
                  <a:lnTo>
                    <a:pt x="3152338" y="469867"/>
                  </a:lnTo>
                  <a:lnTo>
                    <a:pt x="3155821" y="469643"/>
                  </a:lnTo>
                  <a:lnTo>
                    <a:pt x="3159304" y="469419"/>
                  </a:lnTo>
                  <a:lnTo>
                    <a:pt x="3162788" y="469196"/>
                  </a:lnTo>
                  <a:lnTo>
                    <a:pt x="3166271" y="469923"/>
                  </a:lnTo>
                  <a:lnTo>
                    <a:pt x="3169754" y="469700"/>
                  </a:lnTo>
                  <a:lnTo>
                    <a:pt x="3173237" y="469477"/>
                  </a:lnTo>
                  <a:lnTo>
                    <a:pt x="3176721" y="469254"/>
                  </a:lnTo>
                  <a:lnTo>
                    <a:pt x="3180204" y="469031"/>
                  </a:lnTo>
                  <a:lnTo>
                    <a:pt x="3183687" y="468808"/>
                  </a:lnTo>
                  <a:lnTo>
                    <a:pt x="3187170" y="468586"/>
                  </a:lnTo>
                  <a:lnTo>
                    <a:pt x="3190654" y="468363"/>
                  </a:lnTo>
                  <a:lnTo>
                    <a:pt x="3194137" y="468140"/>
                  </a:lnTo>
                  <a:lnTo>
                    <a:pt x="3197620" y="469274"/>
                  </a:lnTo>
                  <a:lnTo>
                    <a:pt x="3201103" y="469052"/>
                  </a:lnTo>
                  <a:lnTo>
                    <a:pt x="3204587" y="468831"/>
                  </a:lnTo>
                  <a:lnTo>
                    <a:pt x="3208070" y="468610"/>
                  </a:lnTo>
                  <a:lnTo>
                    <a:pt x="3211553" y="468388"/>
                  </a:lnTo>
                  <a:lnTo>
                    <a:pt x="3215036" y="468167"/>
                  </a:lnTo>
                  <a:lnTo>
                    <a:pt x="3218520" y="467946"/>
                  </a:lnTo>
                  <a:lnTo>
                    <a:pt x="3222003" y="467724"/>
                  </a:lnTo>
                  <a:lnTo>
                    <a:pt x="3225486" y="467503"/>
                  </a:lnTo>
                  <a:lnTo>
                    <a:pt x="3228969" y="468499"/>
                  </a:lnTo>
                  <a:lnTo>
                    <a:pt x="3232453" y="468279"/>
                  </a:lnTo>
                  <a:lnTo>
                    <a:pt x="3235936" y="468059"/>
                  </a:lnTo>
                  <a:lnTo>
                    <a:pt x="3239419" y="467839"/>
                  </a:lnTo>
                  <a:lnTo>
                    <a:pt x="3242902" y="467619"/>
                  </a:lnTo>
                  <a:lnTo>
                    <a:pt x="3246386" y="467399"/>
                  </a:lnTo>
                  <a:lnTo>
                    <a:pt x="3249869" y="467179"/>
                  </a:lnTo>
                  <a:lnTo>
                    <a:pt x="3253352" y="466960"/>
                  </a:lnTo>
                  <a:lnTo>
                    <a:pt x="3256835" y="466740"/>
                  </a:lnTo>
                  <a:lnTo>
                    <a:pt x="3260319" y="472199"/>
                  </a:lnTo>
                  <a:lnTo>
                    <a:pt x="3263802" y="471985"/>
                  </a:lnTo>
                  <a:lnTo>
                    <a:pt x="3267285" y="471770"/>
                  </a:lnTo>
                  <a:lnTo>
                    <a:pt x="3270768" y="471556"/>
                  </a:lnTo>
                  <a:lnTo>
                    <a:pt x="3274252" y="471341"/>
                  </a:lnTo>
                  <a:lnTo>
                    <a:pt x="3277735" y="471127"/>
                  </a:lnTo>
                  <a:lnTo>
                    <a:pt x="3281218" y="470913"/>
                  </a:lnTo>
                  <a:lnTo>
                    <a:pt x="3284701" y="470699"/>
                  </a:lnTo>
                  <a:lnTo>
                    <a:pt x="3288185" y="470484"/>
                  </a:lnTo>
                  <a:lnTo>
                    <a:pt x="3291668" y="470530"/>
                  </a:lnTo>
                  <a:lnTo>
                    <a:pt x="3295151" y="470330"/>
                  </a:lnTo>
                  <a:lnTo>
                    <a:pt x="3298634" y="470131"/>
                  </a:lnTo>
                  <a:lnTo>
                    <a:pt x="3302118" y="469931"/>
                  </a:lnTo>
                  <a:lnTo>
                    <a:pt x="3305601" y="469731"/>
                  </a:lnTo>
                  <a:lnTo>
                    <a:pt x="3309084" y="469532"/>
                  </a:lnTo>
                  <a:lnTo>
                    <a:pt x="3312567" y="469332"/>
                  </a:lnTo>
                  <a:lnTo>
                    <a:pt x="3316051" y="469133"/>
                  </a:lnTo>
                  <a:lnTo>
                    <a:pt x="3319534" y="468933"/>
                  </a:lnTo>
                  <a:lnTo>
                    <a:pt x="3323017" y="468734"/>
                  </a:lnTo>
                  <a:lnTo>
                    <a:pt x="3326500" y="469831"/>
                  </a:lnTo>
                  <a:lnTo>
                    <a:pt x="3329984" y="469633"/>
                  </a:lnTo>
                  <a:lnTo>
                    <a:pt x="3333467" y="469435"/>
                  </a:lnTo>
                  <a:lnTo>
                    <a:pt x="3336950" y="469237"/>
                  </a:lnTo>
                  <a:lnTo>
                    <a:pt x="3340433" y="469039"/>
                  </a:lnTo>
                  <a:lnTo>
                    <a:pt x="3343917" y="468841"/>
                  </a:lnTo>
                  <a:lnTo>
                    <a:pt x="3347400" y="468643"/>
                  </a:lnTo>
                  <a:lnTo>
                    <a:pt x="3350883" y="468445"/>
                  </a:lnTo>
                  <a:lnTo>
                    <a:pt x="3354366" y="468247"/>
                  </a:lnTo>
                  <a:lnTo>
                    <a:pt x="3357850" y="472365"/>
                  </a:lnTo>
                  <a:lnTo>
                    <a:pt x="3361333" y="472157"/>
                  </a:lnTo>
                  <a:lnTo>
                    <a:pt x="3364816" y="471949"/>
                  </a:lnTo>
                  <a:lnTo>
                    <a:pt x="3368299" y="471741"/>
                  </a:lnTo>
                  <a:lnTo>
                    <a:pt x="3371783" y="471533"/>
                  </a:lnTo>
                  <a:lnTo>
                    <a:pt x="3375266" y="471325"/>
                  </a:lnTo>
                  <a:lnTo>
                    <a:pt x="3378749" y="471118"/>
                  </a:lnTo>
                  <a:lnTo>
                    <a:pt x="3382232" y="470910"/>
                  </a:lnTo>
                  <a:lnTo>
                    <a:pt x="3385716" y="470702"/>
                  </a:lnTo>
                  <a:lnTo>
                    <a:pt x="3389199" y="492509"/>
                  </a:lnTo>
                  <a:lnTo>
                    <a:pt x="3392682" y="492321"/>
                  </a:lnTo>
                  <a:lnTo>
                    <a:pt x="3396165" y="492133"/>
                  </a:lnTo>
                  <a:lnTo>
                    <a:pt x="3399649" y="491945"/>
                  </a:lnTo>
                  <a:lnTo>
                    <a:pt x="3403132" y="491758"/>
                  </a:lnTo>
                  <a:lnTo>
                    <a:pt x="3406615" y="491570"/>
                  </a:lnTo>
                  <a:lnTo>
                    <a:pt x="3410098" y="491382"/>
                  </a:lnTo>
                  <a:lnTo>
                    <a:pt x="3413582" y="491195"/>
                  </a:lnTo>
                  <a:lnTo>
                    <a:pt x="3417065" y="491007"/>
                  </a:lnTo>
                  <a:lnTo>
                    <a:pt x="3420548" y="495215"/>
                  </a:lnTo>
                  <a:lnTo>
                    <a:pt x="3424031" y="495031"/>
                  </a:lnTo>
                  <a:lnTo>
                    <a:pt x="3427515" y="494847"/>
                  </a:lnTo>
                  <a:lnTo>
                    <a:pt x="3430998" y="494664"/>
                  </a:lnTo>
                  <a:lnTo>
                    <a:pt x="3434481" y="494480"/>
                  </a:lnTo>
                  <a:lnTo>
                    <a:pt x="3437964" y="494297"/>
                  </a:lnTo>
                  <a:lnTo>
                    <a:pt x="3441447" y="494113"/>
                  </a:lnTo>
                  <a:lnTo>
                    <a:pt x="3444931" y="493930"/>
                  </a:lnTo>
                  <a:lnTo>
                    <a:pt x="3448414" y="493746"/>
                  </a:lnTo>
                  <a:lnTo>
                    <a:pt x="3451897" y="498175"/>
                  </a:lnTo>
                  <a:lnTo>
                    <a:pt x="3455380" y="497995"/>
                  </a:lnTo>
                  <a:lnTo>
                    <a:pt x="3458864" y="497816"/>
                  </a:lnTo>
                  <a:lnTo>
                    <a:pt x="3462347" y="497637"/>
                  </a:lnTo>
                  <a:lnTo>
                    <a:pt x="3465830" y="497457"/>
                  </a:lnTo>
                  <a:lnTo>
                    <a:pt x="3469313" y="497278"/>
                  </a:lnTo>
                  <a:lnTo>
                    <a:pt x="3472797" y="497099"/>
                  </a:lnTo>
                  <a:lnTo>
                    <a:pt x="3476280" y="496920"/>
                  </a:lnTo>
                  <a:lnTo>
                    <a:pt x="3479763" y="496741"/>
                  </a:lnTo>
                  <a:lnTo>
                    <a:pt x="3483246" y="496561"/>
                  </a:lnTo>
                  <a:lnTo>
                    <a:pt x="3483246" y="496656"/>
                  </a:lnTo>
                  <a:lnTo>
                    <a:pt x="3483246" y="496750"/>
                  </a:lnTo>
                  <a:lnTo>
                    <a:pt x="3483246" y="496845"/>
                  </a:lnTo>
                  <a:lnTo>
                    <a:pt x="3483246" y="496939"/>
                  </a:lnTo>
                  <a:lnTo>
                    <a:pt x="3483246" y="497033"/>
                  </a:lnTo>
                  <a:lnTo>
                    <a:pt x="3483246" y="497127"/>
                  </a:lnTo>
                  <a:lnTo>
                    <a:pt x="3483246" y="497221"/>
                  </a:lnTo>
                  <a:lnTo>
                    <a:pt x="3483246" y="497315"/>
                  </a:lnTo>
                  <a:lnTo>
                    <a:pt x="3483246" y="497408"/>
                  </a:lnTo>
                  <a:lnTo>
                    <a:pt x="3483246" y="497502"/>
                  </a:lnTo>
                  <a:lnTo>
                    <a:pt x="3483246" y="497596"/>
                  </a:lnTo>
                  <a:lnTo>
                    <a:pt x="3483246" y="497689"/>
                  </a:lnTo>
                  <a:lnTo>
                    <a:pt x="3483246" y="497782"/>
                  </a:lnTo>
                  <a:lnTo>
                    <a:pt x="3483246" y="497876"/>
                  </a:lnTo>
                  <a:lnTo>
                    <a:pt x="3483246" y="497969"/>
                  </a:lnTo>
                  <a:lnTo>
                    <a:pt x="3483246" y="498062"/>
                  </a:lnTo>
                  <a:lnTo>
                    <a:pt x="3483246" y="498155"/>
                  </a:lnTo>
                  <a:lnTo>
                    <a:pt x="3483246" y="498248"/>
                  </a:lnTo>
                  <a:lnTo>
                    <a:pt x="3483246" y="49834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302944"/>
            </a:xfrm>
            <a:custGeom>
              <a:avLst/>
              <a:gdLst/>
              <a:ahLst/>
              <a:cxnLst/>
              <a:rect l="0" t="0" r="0" b="0"/>
              <a:pathLst>
                <a:path w="3483246" h="330294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3106959"/>
                  </a:lnTo>
                  <a:lnTo>
                    <a:pt x="38315" y="3073754"/>
                  </a:lnTo>
                  <a:lnTo>
                    <a:pt x="41798" y="3041251"/>
                  </a:lnTo>
                  <a:lnTo>
                    <a:pt x="45282" y="3009429"/>
                  </a:lnTo>
                  <a:lnTo>
                    <a:pt x="48765" y="2978265"/>
                  </a:lnTo>
                  <a:lnTo>
                    <a:pt x="52248" y="2947740"/>
                  </a:lnTo>
                  <a:lnTo>
                    <a:pt x="55731" y="2917835"/>
                  </a:lnTo>
                  <a:lnTo>
                    <a:pt x="59215" y="2888530"/>
                  </a:lnTo>
                  <a:lnTo>
                    <a:pt x="62698" y="2859808"/>
                  </a:lnTo>
                  <a:lnTo>
                    <a:pt x="66181" y="2885632"/>
                  </a:lnTo>
                  <a:lnTo>
                    <a:pt x="69664" y="2859808"/>
                  </a:lnTo>
                  <a:lnTo>
                    <a:pt x="73148" y="2834442"/>
                  </a:lnTo>
                  <a:lnTo>
                    <a:pt x="76631" y="2809523"/>
                  </a:lnTo>
                  <a:lnTo>
                    <a:pt x="80114" y="2785037"/>
                  </a:lnTo>
                  <a:lnTo>
                    <a:pt x="83597" y="2760975"/>
                  </a:lnTo>
                  <a:lnTo>
                    <a:pt x="87081" y="2737325"/>
                  </a:lnTo>
                  <a:lnTo>
                    <a:pt x="90564" y="2714077"/>
                  </a:lnTo>
                  <a:lnTo>
                    <a:pt x="94047" y="2691220"/>
                  </a:lnTo>
                  <a:lnTo>
                    <a:pt x="97530" y="3217820"/>
                  </a:lnTo>
                  <a:lnTo>
                    <a:pt x="101014" y="3209086"/>
                  </a:lnTo>
                  <a:lnTo>
                    <a:pt x="104497" y="3200400"/>
                  </a:lnTo>
                  <a:lnTo>
                    <a:pt x="107980" y="3191761"/>
                  </a:lnTo>
                  <a:lnTo>
                    <a:pt x="111463" y="3183168"/>
                  </a:lnTo>
                  <a:lnTo>
                    <a:pt x="114947" y="3174622"/>
                  </a:lnTo>
                  <a:lnTo>
                    <a:pt x="118430" y="3166121"/>
                  </a:lnTo>
                  <a:lnTo>
                    <a:pt x="121913" y="3157665"/>
                  </a:lnTo>
                  <a:lnTo>
                    <a:pt x="125396" y="3149255"/>
                  </a:lnTo>
                  <a:lnTo>
                    <a:pt x="128880" y="3273679"/>
                  </a:lnTo>
                  <a:lnTo>
                    <a:pt x="132363" y="3268364"/>
                  </a:lnTo>
                  <a:lnTo>
                    <a:pt x="135846" y="3263067"/>
                  </a:lnTo>
                  <a:lnTo>
                    <a:pt x="139329" y="3257787"/>
                  </a:lnTo>
                  <a:lnTo>
                    <a:pt x="142813" y="3252524"/>
                  </a:lnTo>
                  <a:lnTo>
                    <a:pt x="146296" y="3247278"/>
                  </a:lnTo>
                  <a:lnTo>
                    <a:pt x="149779" y="3242048"/>
                  </a:lnTo>
                  <a:lnTo>
                    <a:pt x="153262" y="3236836"/>
                  </a:lnTo>
                  <a:lnTo>
                    <a:pt x="156746" y="3231640"/>
                  </a:lnTo>
                  <a:lnTo>
                    <a:pt x="160229" y="3250423"/>
                  </a:lnTo>
                  <a:lnTo>
                    <a:pt x="163712" y="3245707"/>
                  </a:lnTo>
                  <a:lnTo>
                    <a:pt x="167195" y="3241004"/>
                  </a:lnTo>
                  <a:lnTo>
                    <a:pt x="170679" y="3236316"/>
                  </a:lnTo>
                  <a:lnTo>
                    <a:pt x="174162" y="3231640"/>
                  </a:lnTo>
                  <a:lnTo>
                    <a:pt x="177645" y="3226978"/>
                  </a:lnTo>
                  <a:lnTo>
                    <a:pt x="181128" y="3222330"/>
                  </a:lnTo>
                  <a:lnTo>
                    <a:pt x="184612" y="3217695"/>
                  </a:lnTo>
                  <a:lnTo>
                    <a:pt x="188095" y="3213073"/>
                  </a:lnTo>
                  <a:lnTo>
                    <a:pt x="191578" y="3208464"/>
                  </a:lnTo>
                  <a:lnTo>
                    <a:pt x="195061" y="3211023"/>
                  </a:lnTo>
                  <a:lnTo>
                    <a:pt x="198545" y="3206548"/>
                  </a:lnTo>
                  <a:lnTo>
                    <a:pt x="202028" y="3202086"/>
                  </a:lnTo>
                  <a:lnTo>
                    <a:pt x="205511" y="3197635"/>
                  </a:lnTo>
                  <a:lnTo>
                    <a:pt x="208994" y="3193198"/>
                  </a:lnTo>
                  <a:lnTo>
                    <a:pt x="212478" y="3188772"/>
                  </a:lnTo>
                  <a:lnTo>
                    <a:pt x="215961" y="3184359"/>
                  </a:lnTo>
                  <a:lnTo>
                    <a:pt x="219444" y="3179958"/>
                  </a:lnTo>
                  <a:lnTo>
                    <a:pt x="222927" y="3175569"/>
                  </a:lnTo>
                  <a:lnTo>
                    <a:pt x="226411" y="3220943"/>
                  </a:lnTo>
                  <a:lnTo>
                    <a:pt x="229894" y="3217216"/>
                  </a:lnTo>
                  <a:lnTo>
                    <a:pt x="233377" y="3213497"/>
                  </a:lnTo>
                  <a:lnTo>
                    <a:pt x="236860" y="3209787"/>
                  </a:lnTo>
                  <a:lnTo>
                    <a:pt x="240344" y="3206086"/>
                  </a:lnTo>
                  <a:lnTo>
                    <a:pt x="243827" y="3202393"/>
                  </a:lnTo>
                  <a:lnTo>
                    <a:pt x="247310" y="3198708"/>
                  </a:lnTo>
                  <a:lnTo>
                    <a:pt x="250793" y="3195032"/>
                  </a:lnTo>
                  <a:lnTo>
                    <a:pt x="254277" y="3191365"/>
                  </a:lnTo>
                  <a:lnTo>
                    <a:pt x="257760" y="3205251"/>
                  </a:lnTo>
                  <a:lnTo>
                    <a:pt x="261243" y="3201798"/>
                  </a:lnTo>
                  <a:lnTo>
                    <a:pt x="264726" y="3198352"/>
                  </a:lnTo>
                  <a:lnTo>
                    <a:pt x="268210" y="3194914"/>
                  </a:lnTo>
                  <a:lnTo>
                    <a:pt x="271693" y="3191483"/>
                  </a:lnTo>
                  <a:lnTo>
                    <a:pt x="275176" y="3188060"/>
                  </a:lnTo>
                  <a:lnTo>
                    <a:pt x="278659" y="3184643"/>
                  </a:lnTo>
                  <a:lnTo>
                    <a:pt x="282143" y="3181234"/>
                  </a:lnTo>
                  <a:lnTo>
                    <a:pt x="285626" y="3177833"/>
                  </a:lnTo>
                  <a:lnTo>
                    <a:pt x="289109" y="3194262"/>
                  </a:lnTo>
                  <a:lnTo>
                    <a:pt x="292592" y="3191072"/>
                  </a:lnTo>
                  <a:lnTo>
                    <a:pt x="296075" y="3187889"/>
                  </a:lnTo>
                  <a:lnTo>
                    <a:pt x="299559" y="3184712"/>
                  </a:lnTo>
                  <a:lnTo>
                    <a:pt x="303042" y="3181541"/>
                  </a:lnTo>
                  <a:lnTo>
                    <a:pt x="306525" y="3178377"/>
                  </a:lnTo>
                  <a:lnTo>
                    <a:pt x="310008" y="3175218"/>
                  </a:lnTo>
                  <a:lnTo>
                    <a:pt x="313492" y="3172067"/>
                  </a:lnTo>
                  <a:lnTo>
                    <a:pt x="316975" y="3168921"/>
                  </a:lnTo>
                  <a:lnTo>
                    <a:pt x="320458" y="3189786"/>
                  </a:lnTo>
                  <a:lnTo>
                    <a:pt x="323941" y="3186868"/>
                  </a:lnTo>
                  <a:lnTo>
                    <a:pt x="327425" y="3183955"/>
                  </a:lnTo>
                  <a:lnTo>
                    <a:pt x="330908" y="3181047"/>
                  </a:lnTo>
                  <a:lnTo>
                    <a:pt x="334391" y="3178145"/>
                  </a:lnTo>
                  <a:lnTo>
                    <a:pt x="337874" y="3175247"/>
                  </a:lnTo>
                  <a:lnTo>
                    <a:pt x="341358" y="3172356"/>
                  </a:lnTo>
                  <a:lnTo>
                    <a:pt x="344841" y="3169469"/>
                  </a:lnTo>
                  <a:lnTo>
                    <a:pt x="348324" y="3166588"/>
                  </a:lnTo>
                  <a:lnTo>
                    <a:pt x="351807" y="3215102"/>
                  </a:lnTo>
                  <a:lnTo>
                    <a:pt x="355291" y="3212653"/>
                  </a:lnTo>
                  <a:lnTo>
                    <a:pt x="358774" y="3210208"/>
                  </a:lnTo>
                  <a:lnTo>
                    <a:pt x="362257" y="3207767"/>
                  </a:lnTo>
                  <a:lnTo>
                    <a:pt x="365740" y="3205330"/>
                  </a:lnTo>
                  <a:lnTo>
                    <a:pt x="369224" y="3202896"/>
                  </a:lnTo>
                  <a:lnTo>
                    <a:pt x="372707" y="3200466"/>
                  </a:lnTo>
                  <a:lnTo>
                    <a:pt x="376190" y="3198039"/>
                  </a:lnTo>
                  <a:lnTo>
                    <a:pt x="379673" y="3195617"/>
                  </a:lnTo>
                  <a:lnTo>
                    <a:pt x="383157" y="3193198"/>
                  </a:lnTo>
                  <a:lnTo>
                    <a:pt x="386640" y="3192798"/>
                  </a:lnTo>
                  <a:lnTo>
                    <a:pt x="390123" y="3190401"/>
                  </a:lnTo>
                  <a:lnTo>
                    <a:pt x="393606" y="3188008"/>
                  </a:lnTo>
                  <a:lnTo>
                    <a:pt x="397090" y="3185619"/>
                  </a:lnTo>
                  <a:lnTo>
                    <a:pt x="400573" y="3183233"/>
                  </a:lnTo>
                  <a:lnTo>
                    <a:pt x="404056" y="3180850"/>
                  </a:lnTo>
                  <a:lnTo>
                    <a:pt x="407539" y="3178472"/>
                  </a:lnTo>
                  <a:lnTo>
                    <a:pt x="411023" y="3176096"/>
                  </a:lnTo>
                  <a:lnTo>
                    <a:pt x="414506" y="3173725"/>
                  </a:lnTo>
                  <a:lnTo>
                    <a:pt x="417989" y="3173477"/>
                  </a:lnTo>
                  <a:lnTo>
                    <a:pt x="421472" y="3171127"/>
                  </a:lnTo>
                  <a:lnTo>
                    <a:pt x="424956" y="3168780"/>
                  </a:lnTo>
                  <a:lnTo>
                    <a:pt x="428439" y="3166437"/>
                  </a:lnTo>
                  <a:lnTo>
                    <a:pt x="431922" y="3164098"/>
                  </a:lnTo>
                  <a:lnTo>
                    <a:pt x="435405" y="3161761"/>
                  </a:lnTo>
                  <a:lnTo>
                    <a:pt x="438889" y="3159429"/>
                  </a:lnTo>
                  <a:lnTo>
                    <a:pt x="442372" y="3157099"/>
                  </a:lnTo>
                  <a:lnTo>
                    <a:pt x="445855" y="3154773"/>
                  </a:lnTo>
                  <a:lnTo>
                    <a:pt x="449338" y="3152451"/>
                  </a:lnTo>
                  <a:lnTo>
                    <a:pt x="452822" y="3150132"/>
                  </a:lnTo>
                  <a:lnTo>
                    <a:pt x="456305" y="3147816"/>
                  </a:lnTo>
                  <a:lnTo>
                    <a:pt x="459788" y="3145504"/>
                  </a:lnTo>
                  <a:lnTo>
                    <a:pt x="463271" y="3143195"/>
                  </a:lnTo>
                  <a:lnTo>
                    <a:pt x="466755" y="3140889"/>
                  </a:lnTo>
                  <a:lnTo>
                    <a:pt x="470238" y="3138587"/>
                  </a:lnTo>
                  <a:lnTo>
                    <a:pt x="473721" y="3136289"/>
                  </a:lnTo>
                  <a:lnTo>
                    <a:pt x="477204" y="3133993"/>
                  </a:lnTo>
                  <a:lnTo>
                    <a:pt x="480688" y="3173294"/>
                  </a:lnTo>
                  <a:lnTo>
                    <a:pt x="484171" y="3171249"/>
                  </a:lnTo>
                  <a:lnTo>
                    <a:pt x="487654" y="3169207"/>
                  </a:lnTo>
                  <a:lnTo>
                    <a:pt x="491137" y="3167167"/>
                  </a:lnTo>
                  <a:lnTo>
                    <a:pt x="494621" y="3165130"/>
                  </a:lnTo>
                  <a:lnTo>
                    <a:pt x="498104" y="3163096"/>
                  </a:lnTo>
                  <a:lnTo>
                    <a:pt x="501587" y="3161064"/>
                  </a:lnTo>
                  <a:lnTo>
                    <a:pt x="505070" y="3159035"/>
                  </a:lnTo>
                  <a:lnTo>
                    <a:pt x="508554" y="3157009"/>
                  </a:lnTo>
                  <a:lnTo>
                    <a:pt x="512037" y="3162530"/>
                  </a:lnTo>
                  <a:lnTo>
                    <a:pt x="515520" y="3160550"/>
                  </a:lnTo>
                  <a:lnTo>
                    <a:pt x="519003" y="3158573"/>
                  </a:lnTo>
                  <a:lnTo>
                    <a:pt x="522487" y="3156598"/>
                  </a:lnTo>
                  <a:lnTo>
                    <a:pt x="525970" y="3154626"/>
                  </a:lnTo>
                  <a:lnTo>
                    <a:pt x="529453" y="3152656"/>
                  </a:lnTo>
                  <a:lnTo>
                    <a:pt x="532936" y="3150689"/>
                  </a:lnTo>
                  <a:lnTo>
                    <a:pt x="536420" y="3148724"/>
                  </a:lnTo>
                  <a:lnTo>
                    <a:pt x="539903" y="3146762"/>
                  </a:lnTo>
                  <a:lnTo>
                    <a:pt x="543386" y="3201208"/>
                  </a:lnTo>
                  <a:lnTo>
                    <a:pt x="546869" y="3199548"/>
                  </a:lnTo>
                  <a:lnTo>
                    <a:pt x="550353" y="3197889"/>
                  </a:lnTo>
                  <a:lnTo>
                    <a:pt x="553836" y="3196231"/>
                  </a:lnTo>
                  <a:lnTo>
                    <a:pt x="557319" y="3194576"/>
                  </a:lnTo>
                  <a:lnTo>
                    <a:pt x="560802" y="3192922"/>
                  </a:lnTo>
                  <a:lnTo>
                    <a:pt x="564286" y="3191270"/>
                  </a:lnTo>
                  <a:lnTo>
                    <a:pt x="567769" y="3189620"/>
                  </a:lnTo>
                  <a:lnTo>
                    <a:pt x="571252" y="3187971"/>
                  </a:lnTo>
                  <a:lnTo>
                    <a:pt x="574735" y="3186324"/>
                  </a:lnTo>
                  <a:lnTo>
                    <a:pt x="578218" y="3205714"/>
                  </a:lnTo>
                  <a:lnTo>
                    <a:pt x="581702" y="3204176"/>
                  </a:lnTo>
                  <a:lnTo>
                    <a:pt x="585185" y="3202640"/>
                  </a:lnTo>
                  <a:lnTo>
                    <a:pt x="588668" y="3201105"/>
                  </a:lnTo>
                  <a:lnTo>
                    <a:pt x="592151" y="3199571"/>
                  </a:lnTo>
                  <a:lnTo>
                    <a:pt x="595635" y="3198039"/>
                  </a:lnTo>
                  <a:lnTo>
                    <a:pt x="599118" y="3196509"/>
                  </a:lnTo>
                  <a:lnTo>
                    <a:pt x="602601" y="3194980"/>
                  </a:lnTo>
                  <a:lnTo>
                    <a:pt x="606084" y="3193452"/>
                  </a:lnTo>
                  <a:lnTo>
                    <a:pt x="609568" y="3204162"/>
                  </a:lnTo>
                  <a:lnTo>
                    <a:pt x="613051" y="3202696"/>
                  </a:lnTo>
                  <a:lnTo>
                    <a:pt x="616534" y="3201231"/>
                  </a:lnTo>
                  <a:lnTo>
                    <a:pt x="620017" y="3199767"/>
                  </a:lnTo>
                  <a:lnTo>
                    <a:pt x="623501" y="3198305"/>
                  </a:lnTo>
                  <a:lnTo>
                    <a:pt x="626984" y="3196844"/>
                  </a:lnTo>
                  <a:lnTo>
                    <a:pt x="630467" y="3195385"/>
                  </a:lnTo>
                  <a:lnTo>
                    <a:pt x="633950" y="3193926"/>
                  </a:lnTo>
                  <a:lnTo>
                    <a:pt x="637434" y="3192469"/>
                  </a:lnTo>
                  <a:lnTo>
                    <a:pt x="640917" y="3203869"/>
                  </a:lnTo>
                  <a:lnTo>
                    <a:pt x="644400" y="3202473"/>
                  </a:lnTo>
                  <a:lnTo>
                    <a:pt x="647883" y="3201078"/>
                  </a:lnTo>
                  <a:lnTo>
                    <a:pt x="651367" y="3199685"/>
                  </a:lnTo>
                  <a:lnTo>
                    <a:pt x="654850" y="3198292"/>
                  </a:lnTo>
                  <a:lnTo>
                    <a:pt x="658333" y="3196901"/>
                  </a:lnTo>
                  <a:lnTo>
                    <a:pt x="661816" y="3195511"/>
                  </a:lnTo>
                  <a:lnTo>
                    <a:pt x="665300" y="3194123"/>
                  </a:lnTo>
                  <a:lnTo>
                    <a:pt x="668783" y="3192735"/>
                  </a:lnTo>
                  <a:lnTo>
                    <a:pt x="672266" y="3203602"/>
                  </a:lnTo>
                  <a:lnTo>
                    <a:pt x="675749" y="3202270"/>
                  </a:lnTo>
                  <a:lnTo>
                    <a:pt x="679233" y="3200939"/>
                  </a:lnTo>
                  <a:lnTo>
                    <a:pt x="682716" y="3199610"/>
                  </a:lnTo>
                  <a:lnTo>
                    <a:pt x="686199" y="3198281"/>
                  </a:lnTo>
                  <a:lnTo>
                    <a:pt x="689682" y="3196953"/>
                  </a:lnTo>
                  <a:lnTo>
                    <a:pt x="693166" y="3195627"/>
                  </a:lnTo>
                  <a:lnTo>
                    <a:pt x="696649" y="3194301"/>
                  </a:lnTo>
                  <a:lnTo>
                    <a:pt x="700132" y="3192977"/>
                  </a:lnTo>
                  <a:lnTo>
                    <a:pt x="703615" y="3201301"/>
                  </a:lnTo>
                  <a:lnTo>
                    <a:pt x="707099" y="3200019"/>
                  </a:lnTo>
                  <a:lnTo>
                    <a:pt x="710582" y="3198738"/>
                  </a:lnTo>
                  <a:lnTo>
                    <a:pt x="714065" y="3197458"/>
                  </a:lnTo>
                  <a:lnTo>
                    <a:pt x="717548" y="3196178"/>
                  </a:lnTo>
                  <a:lnTo>
                    <a:pt x="721032" y="3194900"/>
                  </a:lnTo>
                  <a:lnTo>
                    <a:pt x="724515" y="3193623"/>
                  </a:lnTo>
                  <a:lnTo>
                    <a:pt x="727998" y="3192347"/>
                  </a:lnTo>
                  <a:lnTo>
                    <a:pt x="731481" y="3191072"/>
                  </a:lnTo>
                  <a:lnTo>
                    <a:pt x="734965" y="3189798"/>
                  </a:lnTo>
                  <a:lnTo>
                    <a:pt x="738448" y="3189600"/>
                  </a:lnTo>
                  <a:lnTo>
                    <a:pt x="741931" y="3188332"/>
                  </a:lnTo>
                  <a:lnTo>
                    <a:pt x="745414" y="3187065"/>
                  </a:lnTo>
                  <a:lnTo>
                    <a:pt x="748898" y="3185799"/>
                  </a:lnTo>
                  <a:lnTo>
                    <a:pt x="752381" y="3184535"/>
                  </a:lnTo>
                  <a:lnTo>
                    <a:pt x="755864" y="3183271"/>
                  </a:lnTo>
                  <a:lnTo>
                    <a:pt x="759347" y="3182008"/>
                  </a:lnTo>
                  <a:lnTo>
                    <a:pt x="762831" y="3180746"/>
                  </a:lnTo>
                  <a:lnTo>
                    <a:pt x="766314" y="3179485"/>
                  </a:lnTo>
                  <a:lnTo>
                    <a:pt x="769797" y="3187889"/>
                  </a:lnTo>
                  <a:lnTo>
                    <a:pt x="773280" y="3186666"/>
                  </a:lnTo>
                  <a:lnTo>
                    <a:pt x="776764" y="3185444"/>
                  </a:lnTo>
                  <a:lnTo>
                    <a:pt x="780247" y="3184223"/>
                  </a:lnTo>
                  <a:lnTo>
                    <a:pt x="783730" y="3183003"/>
                  </a:lnTo>
                  <a:lnTo>
                    <a:pt x="787213" y="3181785"/>
                  </a:lnTo>
                  <a:lnTo>
                    <a:pt x="790697" y="3180567"/>
                  </a:lnTo>
                  <a:lnTo>
                    <a:pt x="794180" y="3179350"/>
                  </a:lnTo>
                  <a:lnTo>
                    <a:pt x="797663" y="3178133"/>
                  </a:lnTo>
                  <a:lnTo>
                    <a:pt x="801146" y="3208700"/>
                  </a:lnTo>
                  <a:lnTo>
                    <a:pt x="804630" y="3207601"/>
                  </a:lnTo>
                  <a:lnTo>
                    <a:pt x="808113" y="3206502"/>
                  </a:lnTo>
                  <a:lnTo>
                    <a:pt x="811596" y="3205405"/>
                  </a:lnTo>
                  <a:lnTo>
                    <a:pt x="815079" y="3204308"/>
                  </a:lnTo>
                  <a:lnTo>
                    <a:pt x="818563" y="3203211"/>
                  </a:lnTo>
                  <a:lnTo>
                    <a:pt x="822046" y="3202116"/>
                  </a:lnTo>
                  <a:lnTo>
                    <a:pt x="825529" y="3201021"/>
                  </a:lnTo>
                  <a:lnTo>
                    <a:pt x="829012" y="3199927"/>
                  </a:lnTo>
                  <a:lnTo>
                    <a:pt x="832496" y="3200606"/>
                  </a:lnTo>
                  <a:lnTo>
                    <a:pt x="835979" y="3199520"/>
                  </a:lnTo>
                  <a:lnTo>
                    <a:pt x="839462" y="3198434"/>
                  </a:lnTo>
                  <a:lnTo>
                    <a:pt x="842945" y="3197349"/>
                  </a:lnTo>
                  <a:lnTo>
                    <a:pt x="846429" y="3196265"/>
                  </a:lnTo>
                  <a:lnTo>
                    <a:pt x="849912" y="3195182"/>
                  </a:lnTo>
                  <a:lnTo>
                    <a:pt x="853395" y="3194099"/>
                  </a:lnTo>
                  <a:lnTo>
                    <a:pt x="856878" y="3193017"/>
                  </a:lnTo>
                  <a:lnTo>
                    <a:pt x="860361" y="3191936"/>
                  </a:lnTo>
                  <a:lnTo>
                    <a:pt x="863845" y="3208756"/>
                  </a:lnTo>
                  <a:lnTo>
                    <a:pt x="867328" y="3207736"/>
                  </a:lnTo>
                  <a:lnTo>
                    <a:pt x="870811" y="3206718"/>
                  </a:lnTo>
                  <a:lnTo>
                    <a:pt x="874294" y="3205700"/>
                  </a:lnTo>
                  <a:lnTo>
                    <a:pt x="877778" y="3204682"/>
                  </a:lnTo>
                  <a:lnTo>
                    <a:pt x="881261" y="3203666"/>
                  </a:lnTo>
                  <a:lnTo>
                    <a:pt x="884744" y="3202650"/>
                  </a:lnTo>
                  <a:lnTo>
                    <a:pt x="888227" y="3201634"/>
                  </a:lnTo>
                  <a:lnTo>
                    <a:pt x="891711" y="3200620"/>
                  </a:lnTo>
                  <a:lnTo>
                    <a:pt x="895194" y="3201245"/>
                  </a:lnTo>
                  <a:lnTo>
                    <a:pt x="898677" y="3200237"/>
                  </a:lnTo>
                  <a:lnTo>
                    <a:pt x="902160" y="3199229"/>
                  </a:lnTo>
                  <a:lnTo>
                    <a:pt x="905644" y="3198222"/>
                  </a:lnTo>
                  <a:lnTo>
                    <a:pt x="909127" y="3197216"/>
                  </a:lnTo>
                  <a:lnTo>
                    <a:pt x="912610" y="3196211"/>
                  </a:lnTo>
                  <a:lnTo>
                    <a:pt x="916093" y="3195206"/>
                  </a:lnTo>
                  <a:lnTo>
                    <a:pt x="919577" y="3194201"/>
                  </a:lnTo>
                  <a:lnTo>
                    <a:pt x="923060" y="3193198"/>
                  </a:lnTo>
                  <a:lnTo>
                    <a:pt x="926543" y="3192195"/>
                  </a:lnTo>
                  <a:lnTo>
                    <a:pt x="930026" y="3246451"/>
                  </a:lnTo>
                  <a:lnTo>
                    <a:pt x="933510" y="3245624"/>
                  </a:lnTo>
                  <a:lnTo>
                    <a:pt x="936993" y="3244798"/>
                  </a:lnTo>
                  <a:lnTo>
                    <a:pt x="940476" y="3243973"/>
                  </a:lnTo>
                  <a:lnTo>
                    <a:pt x="943959" y="3243148"/>
                  </a:lnTo>
                  <a:lnTo>
                    <a:pt x="947443" y="3242323"/>
                  </a:lnTo>
                  <a:lnTo>
                    <a:pt x="950926" y="3241499"/>
                  </a:lnTo>
                  <a:lnTo>
                    <a:pt x="954409" y="3240675"/>
                  </a:lnTo>
                  <a:lnTo>
                    <a:pt x="957892" y="3239852"/>
                  </a:lnTo>
                  <a:lnTo>
                    <a:pt x="961376" y="3240724"/>
                  </a:lnTo>
                  <a:lnTo>
                    <a:pt x="964859" y="3239907"/>
                  </a:lnTo>
                  <a:lnTo>
                    <a:pt x="968342" y="3239090"/>
                  </a:lnTo>
                  <a:lnTo>
                    <a:pt x="971825" y="3238273"/>
                  </a:lnTo>
                  <a:lnTo>
                    <a:pt x="975309" y="3237457"/>
                  </a:lnTo>
                  <a:lnTo>
                    <a:pt x="978792" y="3236642"/>
                  </a:lnTo>
                  <a:lnTo>
                    <a:pt x="982275" y="3235826"/>
                  </a:lnTo>
                  <a:lnTo>
                    <a:pt x="985758" y="3235012"/>
                  </a:lnTo>
                  <a:lnTo>
                    <a:pt x="989242" y="3234197"/>
                  </a:lnTo>
                  <a:lnTo>
                    <a:pt x="992725" y="3238470"/>
                  </a:lnTo>
                  <a:lnTo>
                    <a:pt x="996208" y="3237672"/>
                  </a:lnTo>
                  <a:lnTo>
                    <a:pt x="999691" y="3236874"/>
                  </a:lnTo>
                  <a:lnTo>
                    <a:pt x="1003175" y="3236076"/>
                  </a:lnTo>
                  <a:lnTo>
                    <a:pt x="1006658" y="3235279"/>
                  </a:lnTo>
                  <a:lnTo>
                    <a:pt x="1010141" y="3234482"/>
                  </a:lnTo>
                  <a:lnTo>
                    <a:pt x="1013624" y="3233686"/>
                  </a:lnTo>
                  <a:lnTo>
                    <a:pt x="1017108" y="3232890"/>
                  </a:lnTo>
                  <a:lnTo>
                    <a:pt x="1020591" y="3232095"/>
                  </a:lnTo>
                  <a:lnTo>
                    <a:pt x="1024074" y="3237403"/>
                  </a:lnTo>
                  <a:lnTo>
                    <a:pt x="1027557" y="3236626"/>
                  </a:lnTo>
                  <a:lnTo>
                    <a:pt x="1031041" y="3235850"/>
                  </a:lnTo>
                  <a:lnTo>
                    <a:pt x="1034524" y="3235073"/>
                  </a:lnTo>
                  <a:lnTo>
                    <a:pt x="1038007" y="3234297"/>
                  </a:lnTo>
                  <a:lnTo>
                    <a:pt x="1041490" y="3233522"/>
                  </a:lnTo>
                  <a:lnTo>
                    <a:pt x="1044974" y="3232747"/>
                  </a:lnTo>
                  <a:lnTo>
                    <a:pt x="1048457" y="3231972"/>
                  </a:lnTo>
                  <a:lnTo>
                    <a:pt x="1051940" y="3231198"/>
                  </a:lnTo>
                  <a:lnTo>
                    <a:pt x="1055423" y="3254093"/>
                  </a:lnTo>
                  <a:lnTo>
                    <a:pt x="1058907" y="3253387"/>
                  </a:lnTo>
                  <a:lnTo>
                    <a:pt x="1062390" y="3252681"/>
                  </a:lnTo>
                  <a:lnTo>
                    <a:pt x="1065873" y="3251975"/>
                  </a:lnTo>
                  <a:lnTo>
                    <a:pt x="1069356" y="3251269"/>
                  </a:lnTo>
                  <a:lnTo>
                    <a:pt x="1072840" y="3250564"/>
                  </a:lnTo>
                  <a:lnTo>
                    <a:pt x="1076323" y="3249859"/>
                  </a:lnTo>
                  <a:lnTo>
                    <a:pt x="1079806" y="3249155"/>
                  </a:lnTo>
                  <a:lnTo>
                    <a:pt x="1083289" y="3248451"/>
                  </a:lnTo>
                  <a:lnTo>
                    <a:pt x="1086773" y="3250979"/>
                  </a:lnTo>
                  <a:lnTo>
                    <a:pt x="1090256" y="3250284"/>
                  </a:lnTo>
                  <a:lnTo>
                    <a:pt x="1093739" y="3249590"/>
                  </a:lnTo>
                  <a:lnTo>
                    <a:pt x="1097222" y="3248896"/>
                  </a:lnTo>
                  <a:lnTo>
                    <a:pt x="1100706" y="3248202"/>
                  </a:lnTo>
                  <a:lnTo>
                    <a:pt x="1104189" y="3247509"/>
                  </a:lnTo>
                  <a:lnTo>
                    <a:pt x="1107672" y="3246816"/>
                  </a:lnTo>
                  <a:lnTo>
                    <a:pt x="1111155" y="3246123"/>
                  </a:lnTo>
                  <a:lnTo>
                    <a:pt x="1114639" y="3245430"/>
                  </a:lnTo>
                  <a:lnTo>
                    <a:pt x="1118122" y="3244738"/>
                  </a:lnTo>
                  <a:lnTo>
                    <a:pt x="1121605" y="3249533"/>
                  </a:lnTo>
                  <a:lnTo>
                    <a:pt x="1125088" y="3248856"/>
                  </a:lnTo>
                  <a:lnTo>
                    <a:pt x="1128572" y="3248179"/>
                  </a:lnTo>
                  <a:lnTo>
                    <a:pt x="1132055" y="3247503"/>
                  </a:lnTo>
                  <a:lnTo>
                    <a:pt x="1135538" y="3246827"/>
                  </a:lnTo>
                  <a:lnTo>
                    <a:pt x="1139021" y="3246151"/>
                  </a:lnTo>
                  <a:lnTo>
                    <a:pt x="1142505" y="3245475"/>
                  </a:lnTo>
                  <a:lnTo>
                    <a:pt x="1145988" y="3244800"/>
                  </a:lnTo>
                  <a:lnTo>
                    <a:pt x="1149471" y="3244125"/>
                  </a:lnTo>
                  <a:lnTo>
                    <a:pt x="1152954" y="3248818"/>
                  </a:lnTo>
                  <a:lnTo>
                    <a:pt x="1156437" y="3248158"/>
                  </a:lnTo>
                  <a:lnTo>
                    <a:pt x="1159921" y="3247498"/>
                  </a:lnTo>
                  <a:lnTo>
                    <a:pt x="1163404" y="3246838"/>
                  </a:lnTo>
                  <a:lnTo>
                    <a:pt x="1166887" y="3246178"/>
                  </a:lnTo>
                  <a:lnTo>
                    <a:pt x="1170370" y="3245519"/>
                  </a:lnTo>
                  <a:lnTo>
                    <a:pt x="1173854" y="3244860"/>
                  </a:lnTo>
                  <a:lnTo>
                    <a:pt x="1177337" y="3244201"/>
                  </a:lnTo>
                  <a:lnTo>
                    <a:pt x="1180820" y="3243542"/>
                  </a:lnTo>
                  <a:lnTo>
                    <a:pt x="1184303" y="3254389"/>
                  </a:lnTo>
                  <a:lnTo>
                    <a:pt x="1187787" y="3253761"/>
                  </a:lnTo>
                  <a:lnTo>
                    <a:pt x="1191270" y="3253132"/>
                  </a:lnTo>
                  <a:lnTo>
                    <a:pt x="1194753" y="3252504"/>
                  </a:lnTo>
                  <a:lnTo>
                    <a:pt x="1198236" y="3251876"/>
                  </a:lnTo>
                  <a:lnTo>
                    <a:pt x="1201720" y="3251248"/>
                  </a:lnTo>
                  <a:lnTo>
                    <a:pt x="1205203" y="3250620"/>
                  </a:lnTo>
                  <a:lnTo>
                    <a:pt x="1208686" y="3249993"/>
                  </a:lnTo>
                  <a:lnTo>
                    <a:pt x="1212169" y="3249366"/>
                  </a:lnTo>
                  <a:lnTo>
                    <a:pt x="1215653" y="3252817"/>
                  </a:lnTo>
                  <a:lnTo>
                    <a:pt x="1219136" y="3252201"/>
                  </a:lnTo>
                  <a:lnTo>
                    <a:pt x="1222619" y="3251585"/>
                  </a:lnTo>
                  <a:lnTo>
                    <a:pt x="1226102" y="3250969"/>
                  </a:lnTo>
                  <a:lnTo>
                    <a:pt x="1229586" y="3250353"/>
                  </a:lnTo>
                  <a:lnTo>
                    <a:pt x="1233069" y="3249737"/>
                  </a:lnTo>
                  <a:lnTo>
                    <a:pt x="1236552" y="3249122"/>
                  </a:lnTo>
                  <a:lnTo>
                    <a:pt x="1240035" y="3248507"/>
                  </a:lnTo>
                  <a:lnTo>
                    <a:pt x="1243519" y="3247892"/>
                  </a:lnTo>
                  <a:lnTo>
                    <a:pt x="1247002" y="3248094"/>
                  </a:lnTo>
                  <a:lnTo>
                    <a:pt x="1250485" y="3247482"/>
                  </a:lnTo>
                  <a:lnTo>
                    <a:pt x="1253968" y="3246870"/>
                  </a:lnTo>
                  <a:lnTo>
                    <a:pt x="1257452" y="3246258"/>
                  </a:lnTo>
                  <a:lnTo>
                    <a:pt x="1260935" y="3245646"/>
                  </a:lnTo>
                  <a:lnTo>
                    <a:pt x="1264418" y="3245034"/>
                  </a:lnTo>
                  <a:lnTo>
                    <a:pt x="1267901" y="3244423"/>
                  </a:lnTo>
                  <a:lnTo>
                    <a:pt x="1271385" y="3243812"/>
                  </a:lnTo>
                  <a:lnTo>
                    <a:pt x="1274868" y="3243201"/>
                  </a:lnTo>
                  <a:lnTo>
                    <a:pt x="1278351" y="3243006"/>
                  </a:lnTo>
                  <a:lnTo>
                    <a:pt x="1281834" y="3242396"/>
                  </a:lnTo>
                  <a:lnTo>
                    <a:pt x="1285318" y="3241787"/>
                  </a:lnTo>
                  <a:lnTo>
                    <a:pt x="1288801" y="3241178"/>
                  </a:lnTo>
                  <a:lnTo>
                    <a:pt x="1292284" y="3240570"/>
                  </a:lnTo>
                  <a:lnTo>
                    <a:pt x="1295767" y="3239961"/>
                  </a:lnTo>
                  <a:lnTo>
                    <a:pt x="1299251" y="3239353"/>
                  </a:lnTo>
                  <a:lnTo>
                    <a:pt x="1302734" y="3238745"/>
                  </a:lnTo>
                  <a:lnTo>
                    <a:pt x="1306217" y="3238137"/>
                  </a:lnTo>
                  <a:lnTo>
                    <a:pt x="1309700" y="3237530"/>
                  </a:lnTo>
                  <a:lnTo>
                    <a:pt x="1313184" y="3243121"/>
                  </a:lnTo>
                  <a:lnTo>
                    <a:pt x="1316667" y="3242528"/>
                  </a:lnTo>
                  <a:lnTo>
                    <a:pt x="1320150" y="3241935"/>
                  </a:lnTo>
                  <a:lnTo>
                    <a:pt x="1323633" y="3241343"/>
                  </a:lnTo>
                  <a:lnTo>
                    <a:pt x="1327117" y="3240751"/>
                  </a:lnTo>
                  <a:lnTo>
                    <a:pt x="1330600" y="3240159"/>
                  </a:lnTo>
                  <a:lnTo>
                    <a:pt x="1334083" y="3239567"/>
                  </a:lnTo>
                  <a:lnTo>
                    <a:pt x="1337566" y="3238975"/>
                  </a:lnTo>
                  <a:lnTo>
                    <a:pt x="1341050" y="3238384"/>
                  </a:lnTo>
                  <a:lnTo>
                    <a:pt x="1344533" y="3239020"/>
                  </a:lnTo>
                  <a:lnTo>
                    <a:pt x="1348016" y="3238431"/>
                  </a:lnTo>
                  <a:lnTo>
                    <a:pt x="1351499" y="3237843"/>
                  </a:lnTo>
                  <a:lnTo>
                    <a:pt x="1354983" y="3237256"/>
                  </a:lnTo>
                  <a:lnTo>
                    <a:pt x="1358466" y="3236668"/>
                  </a:lnTo>
                  <a:lnTo>
                    <a:pt x="1361949" y="3236081"/>
                  </a:lnTo>
                  <a:lnTo>
                    <a:pt x="1365432" y="3235493"/>
                  </a:lnTo>
                  <a:lnTo>
                    <a:pt x="1368916" y="3234906"/>
                  </a:lnTo>
                  <a:lnTo>
                    <a:pt x="1372399" y="3234320"/>
                  </a:lnTo>
                  <a:lnTo>
                    <a:pt x="1375882" y="3237414"/>
                  </a:lnTo>
                  <a:lnTo>
                    <a:pt x="1379365" y="3236836"/>
                  </a:lnTo>
                  <a:lnTo>
                    <a:pt x="1382849" y="3236258"/>
                  </a:lnTo>
                  <a:lnTo>
                    <a:pt x="1386332" y="3235680"/>
                  </a:lnTo>
                  <a:lnTo>
                    <a:pt x="1389815" y="3235102"/>
                  </a:lnTo>
                  <a:lnTo>
                    <a:pt x="1393298" y="3234525"/>
                  </a:lnTo>
                  <a:lnTo>
                    <a:pt x="1396782" y="3233947"/>
                  </a:lnTo>
                  <a:lnTo>
                    <a:pt x="1400265" y="3233370"/>
                  </a:lnTo>
                  <a:lnTo>
                    <a:pt x="1403748" y="3232793"/>
                  </a:lnTo>
                  <a:lnTo>
                    <a:pt x="1407231" y="3233849"/>
                  </a:lnTo>
                  <a:lnTo>
                    <a:pt x="1410715" y="3233276"/>
                  </a:lnTo>
                  <a:lnTo>
                    <a:pt x="1414198" y="3232703"/>
                  </a:lnTo>
                  <a:lnTo>
                    <a:pt x="1417681" y="3232131"/>
                  </a:lnTo>
                  <a:lnTo>
                    <a:pt x="1421164" y="3231558"/>
                  </a:lnTo>
                  <a:lnTo>
                    <a:pt x="1424648" y="3230986"/>
                  </a:lnTo>
                  <a:lnTo>
                    <a:pt x="1428131" y="3230414"/>
                  </a:lnTo>
                  <a:lnTo>
                    <a:pt x="1431614" y="3229842"/>
                  </a:lnTo>
                  <a:lnTo>
                    <a:pt x="1435097" y="3229271"/>
                  </a:lnTo>
                  <a:lnTo>
                    <a:pt x="1438580" y="3240895"/>
                  </a:lnTo>
                  <a:lnTo>
                    <a:pt x="1442064" y="3240349"/>
                  </a:lnTo>
                  <a:lnTo>
                    <a:pt x="1445547" y="3239804"/>
                  </a:lnTo>
                  <a:lnTo>
                    <a:pt x="1449030" y="3239258"/>
                  </a:lnTo>
                  <a:lnTo>
                    <a:pt x="1452513" y="3238713"/>
                  </a:lnTo>
                  <a:lnTo>
                    <a:pt x="1455997" y="3238168"/>
                  </a:lnTo>
                  <a:lnTo>
                    <a:pt x="1459480" y="3237623"/>
                  </a:lnTo>
                  <a:lnTo>
                    <a:pt x="1462963" y="3237078"/>
                  </a:lnTo>
                  <a:lnTo>
                    <a:pt x="1466446" y="3236533"/>
                  </a:lnTo>
                  <a:lnTo>
                    <a:pt x="1469930" y="3235989"/>
                  </a:lnTo>
                  <a:lnTo>
                    <a:pt x="1473413" y="3244293"/>
                  </a:lnTo>
                  <a:lnTo>
                    <a:pt x="1476896" y="3243767"/>
                  </a:lnTo>
                  <a:lnTo>
                    <a:pt x="1480379" y="3243241"/>
                  </a:lnTo>
                  <a:lnTo>
                    <a:pt x="1483863" y="3242716"/>
                  </a:lnTo>
                  <a:lnTo>
                    <a:pt x="1487346" y="3242190"/>
                  </a:lnTo>
                  <a:lnTo>
                    <a:pt x="1490829" y="3241665"/>
                  </a:lnTo>
                  <a:lnTo>
                    <a:pt x="1494312" y="3241140"/>
                  </a:lnTo>
                  <a:lnTo>
                    <a:pt x="1497796" y="3240614"/>
                  </a:lnTo>
                  <a:lnTo>
                    <a:pt x="1501279" y="3240090"/>
                  </a:lnTo>
                  <a:lnTo>
                    <a:pt x="1504762" y="3247617"/>
                  </a:lnTo>
                  <a:lnTo>
                    <a:pt x="1508245" y="3247108"/>
                  </a:lnTo>
                  <a:lnTo>
                    <a:pt x="1511729" y="3246600"/>
                  </a:lnTo>
                  <a:lnTo>
                    <a:pt x="1515212" y="3246092"/>
                  </a:lnTo>
                  <a:lnTo>
                    <a:pt x="1518695" y="3245584"/>
                  </a:lnTo>
                  <a:lnTo>
                    <a:pt x="1522178" y="3245076"/>
                  </a:lnTo>
                  <a:lnTo>
                    <a:pt x="1525662" y="3244568"/>
                  </a:lnTo>
                  <a:lnTo>
                    <a:pt x="1529145" y="3244061"/>
                  </a:lnTo>
                  <a:lnTo>
                    <a:pt x="1532628" y="3243553"/>
                  </a:lnTo>
                  <a:lnTo>
                    <a:pt x="1536111" y="3246108"/>
                  </a:lnTo>
                  <a:lnTo>
                    <a:pt x="1539595" y="3245607"/>
                  </a:lnTo>
                  <a:lnTo>
                    <a:pt x="1543078" y="3245106"/>
                  </a:lnTo>
                  <a:lnTo>
                    <a:pt x="1546561" y="3244605"/>
                  </a:lnTo>
                  <a:lnTo>
                    <a:pt x="1550044" y="3244105"/>
                  </a:lnTo>
                  <a:lnTo>
                    <a:pt x="1553528" y="3243604"/>
                  </a:lnTo>
                  <a:lnTo>
                    <a:pt x="1557011" y="3243104"/>
                  </a:lnTo>
                  <a:lnTo>
                    <a:pt x="1560494" y="3242604"/>
                  </a:lnTo>
                  <a:lnTo>
                    <a:pt x="1563977" y="3242104"/>
                  </a:lnTo>
                  <a:lnTo>
                    <a:pt x="1567461" y="3248896"/>
                  </a:lnTo>
                  <a:lnTo>
                    <a:pt x="1570944" y="3248410"/>
                  </a:lnTo>
                  <a:lnTo>
                    <a:pt x="1574427" y="3247925"/>
                  </a:lnTo>
                  <a:lnTo>
                    <a:pt x="1577910" y="3247439"/>
                  </a:lnTo>
                  <a:lnTo>
                    <a:pt x="1581394" y="3246954"/>
                  </a:lnTo>
                  <a:lnTo>
                    <a:pt x="1584877" y="3246469"/>
                  </a:lnTo>
                  <a:lnTo>
                    <a:pt x="1588360" y="3245984"/>
                  </a:lnTo>
                  <a:lnTo>
                    <a:pt x="1591843" y="3245499"/>
                  </a:lnTo>
                  <a:lnTo>
                    <a:pt x="1595327" y="3245015"/>
                  </a:lnTo>
                  <a:lnTo>
                    <a:pt x="1598810" y="3247118"/>
                  </a:lnTo>
                  <a:lnTo>
                    <a:pt x="1602293" y="3246638"/>
                  </a:lnTo>
                  <a:lnTo>
                    <a:pt x="1605776" y="3246159"/>
                  </a:lnTo>
                  <a:lnTo>
                    <a:pt x="1609260" y="3245680"/>
                  </a:lnTo>
                  <a:lnTo>
                    <a:pt x="1612743" y="3245201"/>
                  </a:lnTo>
                  <a:lnTo>
                    <a:pt x="1616226" y="3244722"/>
                  </a:lnTo>
                  <a:lnTo>
                    <a:pt x="1619709" y="3244243"/>
                  </a:lnTo>
                  <a:lnTo>
                    <a:pt x="1623193" y="3243764"/>
                  </a:lnTo>
                  <a:lnTo>
                    <a:pt x="1626676" y="3243286"/>
                  </a:lnTo>
                  <a:lnTo>
                    <a:pt x="1630159" y="3247591"/>
                  </a:lnTo>
                  <a:lnTo>
                    <a:pt x="1633642" y="3247121"/>
                  </a:lnTo>
                  <a:lnTo>
                    <a:pt x="1637126" y="3246652"/>
                  </a:lnTo>
                  <a:lnTo>
                    <a:pt x="1640609" y="3246183"/>
                  </a:lnTo>
                  <a:lnTo>
                    <a:pt x="1644092" y="3245714"/>
                  </a:lnTo>
                  <a:lnTo>
                    <a:pt x="1647575" y="3245245"/>
                  </a:lnTo>
                  <a:lnTo>
                    <a:pt x="1651059" y="3244776"/>
                  </a:lnTo>
                  <a:lnTo>
                    <a:pt x="1654542" y="3244308"/>
                  </a:lnTo>
                  <a:lnTo>
                    <a:pt x="1658025" y="3243839"/>
                  </a:lnTo>
                  <a:lnTo>
                    <a:pt x="1661508" y="3243371"/>
                  </a:lnTo>
                  <a:lnTo>
                    <a:pt x="1664992" y="3251792"/>
                  </a:lnTo>
                  <a:lnTo>
                    <a:pt x="1668475" y="3251340"/>
                  </a:lnTo>
                  <a:lnTo>
                    <a:pt x="1671958" y="3250888"/>
                  </a:lnTo>
                  <a:lnTo>
                    <a:pt x="1675441" y="3250436"/>
                  </a:lnTo>
                  <a:lnTo>
                    <a:pt x="1678925" y="3249985"/>
                  </a:lnTo>
                  <a:lnTo>
                    <a:pt x="1682408" y="3249533"/>
                  </a:lnTo>
                  <a:lnTo>
                    <a:pt x="1685891" y="3249082"/>
                  </a:lnTo>
                  <a:lnTo>
                    <a:pt x="1689374" y="3248631"/>
                  </a:lnTo>
                  <a:lnTo>
                    <a:pt x="1692858" y="3248179"/>
                  </a:lnTo>
                  <a:lnTo>
                    <a:pt x="1696341" y="3253007"/>
                  </a:lnTo>
                  <a:lnTo>
                    <a:pt x="1699824" y="3252566"/>
                  </a:lnTo>
                  <a:lnTo>
                    <a:pt x="1703307" y="3252124"/>
                  </a:lnTo>
                  <a:lnTo>
                    <a:pt x="1706791" y="3251683"/>
                  </a:lnTo>
                  <a:lnTo>
                    <a:pt x="1710274" y="3251242"/>
                  </a:lnTo>
                  <a:lnTo>
                    <a:pt x="1713757" y="3250801"/>
                  </a:lnTo>
                  <a:lnTo>
                    <a:pt x="1717240" y="3250360"/>
                  </a:lnTo>
                  <a:lnTo>
                    <a:pt x="1720723" y="3249920"/>
                  </a:lnTo>
                  <a:lnTo>
                    <a:pt x="1724207" y="3249479"/>
                  </a:lnTo>
                  <a:lnTo>
                    <a:pt x="1727690" y="3265805"/>
                  </a:lnTo>
                  <a:lnTo>
                    <a:pt x="1731173" y="3265394"/>
                  </a:lnTo>
                  <a:lnTo>
                    <a:pt x="1734656" y="3264983"/>
                  </a:lnTo>
                  <a:lnTo>
                    <a:pt x="1738140" y="3264572"/>
                  </a:lnTo>
                  <a:lnTo>
                    <a:pt x="1741623" y="3264162"/>
                  </a:lnTo>
                  <a:lnTo>
                    <a:pt x="1745106" y="3263751"/>
                  </a:lnTo>
                  <a:lnTo>
                    <a:pt x="1748589" y="3263341"/>
                  </a:lnTo>
                  <a:lnTo>
                    <a:pt x="1752073" y="3262930"/>
                  </a:lnTo>
                  <a:lnTo>
                    <a:pt x="1755556" y="3262520"/>
                  </a:lnTo>
                  <a:lnTo>
                    <a:pt x="1759039" y="3263881"/>
                  </a:lnTo>
                  <a:lnTo>
                    <a:pt x="1762522" y="3263474"/>
                  </a:lnTo>
                  <a:lnTo>
                    <a:pt x="1766006" y="3263067"/>
                  </a:lnTo>
                  <a:lnTo>
                    <a:pt x="1769489" y="3262660"/>
                  </a:lnTo>
                  <a:lnTo>
                    <a:pt x="1772972" y="3262254"/>
                  </a:lnTo>
                  <a:lnTo>
                    <a:pt x="1776455" y="3261847"/>
                  </a:lnTo>
                  <a:lnTo>
                    <a:pt x="1779939" y="3261441"/>
                  </a:lnTo>
                  <a:lnTo>
                    <a:pt x="1783422" y="3261034"/>
                  </a:lnTo>
                  <a:lnTo>
                    <a:pt x="1786905" y="3260628"/>
                  </a:lnTo>
                  <a:lnTo>
                    <a:pt x="1790388" y="3261489"/>
                  </a:lnTo>
                  <a:lnTo>
                    <a:pt x="1793872" y="3261085"/>
                  </a:lnTo>
                  <a:lnTo>
                    <a:pt x="1797355" y="3260681"/>
                  </a:lnTo>
                  <a:lnTo>
                    <a:pt x="1800838" y="3260277"/>
                  </a:lnTo>
                  <a:lnTo>
                    <a:pt x="1804321" y="3259874"/>
                  </a:lnTo>
                  <a:lnTo>
                    <a:pt x="1807805" y="3259470"/>
                  </a:lnTo>
                  <a:lnTo>
                    <a:pt x="1811288" y="3259067"/>
                  </a:lnTo>
                  <a:lnTo>
                    <a:pt x="1814771" y="3258664"/>
                  </a:lnTo>
                  <a:lnTo>
                    <a:pt x="1818254" y="3258260"/>
                  </a:lnTo>
                  <a:lnTo>
                    <a:pt x="1821738" y="3271779"/>
                  </a:lnTo>
                  <a:lnTo>
                    <a:pt x="1825221" y="3271399"/>
                  </a:lnTo>
                  <a:lnTo>
                    <a:pt x="1828704" y="3271020"/>
                  </a:lnTo>
                  <a:lnTo>
                    <a:pt x="1832187" y="3270640"/>
                  </a:lnTo>
                  <a:lnTo>
                    <a:pt x="1835671" y="3270261"/>
                  </a:lnTo>
                  <a:lnTo>
                    <a:pt x="1839154" y="3269881"/>
                  </a:lnTo>
                  <a:lnTo>
                    <a:pt x="1842637" y="3269502"/>
                  </a:lnTo>
                  <a:lnTo>
                    <a:pt x="1846120" y="3269123"/>
                  </a:lnTo>
                  <a:lnTo>
                    <a:pt x="1849604" y="3268743"/>
                  </a:lnTo>
                  <a:lnTo>
                    <a:pt x="1853087" y="3268364"/>
                  </a:lnTo>
                  <a:lnTo>
                    <a:pt x="1856570" y="3270699"/>
                  </a:lnTo>
                  <a:lnTo>
                    <a:pt x="1860053" y="3270324"/>
                  </a:lnTo>
                  <a:lnTo>
                    <a:pt x="1863537" y="3269950"/>
                  </a:lnTo>
                  <a:lnTo>
                    <a:pt x="1867020" y="3269576"/>
                  </a:lnTo>
                  <a:lnTo>
                    <a:pt x="1870503" y="3269201"/>
                  </a:lnTo>
                  <a:lnTo>
                    <a:pt x="1873986" y="3268827"/>
                  </a:lnTo>
                  <a:lnTo>
                    <a:pt x="1877470" y="3268453"/>
                  </a:lnTo>
                  <a:lnTo>
                    <a:pt x="1880953" y="3268080"/>
                  </a:lnTo>
                  <a:lnTo>
                    <a:pt x="1884436" y="3267706"/>
                  </a:lnTo>
                  <a:lnTo>
                    <a:pt x="1887919" y="3273708"/>
                  </a:lnTo>
                  <a:lnTo>
                    <a:pt x="1891403" y="3273345"/>
                  </a:lnTo>
                  <a:lnTo>
                    <a:pt x="1894886" y="3272981"/>
                  </a:lnTo>
                  <a:lnTo>
                    <a:pt x="1898369" y="3272618"/>
                  </a:lnTo>
                  <a:lnTo>
                    <a:pt x="1901852" y="3272255"/>
                  </a:lnTo>
                  <a:lnTo>
                    <a:pt x="1905336" y="3271892"/>
                  </a:lnTo>
                  <a:lnTo>
                    <a:pt x="1908819" y="3271529"/>
                  </a:lnTo>
                  <a:lnTo>
                    <a:pt x="1912302" y="3271166"/>
                  </a:lnTo>
                  <a:lnTo>
                    <a:pt x="1915785" y="3270804"/>
                  </a:lnTo>
                  <a:lnTo>
                    <a:pt x="1919269" y="3277757"/>
                  </a:lnTo>
                  <a:lnTo>
                    <a:pt x="1922752" y="3277406"/>
                  </a:lnTo>
                  <a:lnTo>
                    <a:pt x="1926235" y="3277055"/>
                  </a:lnTo>
                  <a:lnTo>
                    <a:pt x="1929718" y="3276705"/>
                  </a:lnTo>
                  <a:lnTo>
                    <a:pt x="1933202" y="3276354"/>
                  </a:lnTo>
                  <a:lnTo>
                    <a:pt x="1936685" y="3276003"/>
                  </a:lnTo>
                  <a:lnTo>
                    <a:pt x="1940168" y="3275653"/>
                  </a:lnTo>
                  <a:lnTo>
                    <a:pt x="1943651" y="3275302"/>
                  </a:lnTo>
                  <a:lnTo>
                    <a:pt x="1947135" y="3274952"/>
                  </a:lnTo>
                  <a:lnTo>
                    <a:pt x="1950618" y="3275214"/>
                  </a:lnTo>
                  <a:lnTo>
                    <a:pt x="1954101" y="3274865"/>
                  </a:lnTo>
                  <a:lnTo>
                    <a:pt x="1957584" y="3274516"/>
                  </a:lnTo>
                  <a:lnTo>
                    <a:pt x="1961068" y="3274167"/>
                  </a:lnTo>
                  <a:lnTo>
                    <a:pt x="1964551" y="3273817"/>
                  </a:lnTo>
                  <a:lnTo>
                    <a:pt x="1968034" y="3273469"/>
                  </a:lnTo>
                  <a:lnTo>
                    <a:pt x="1971517" y="3273120"/>
                  </a:lnTo>
                  <a:lnTo>
                    <a:pt x="1975001" y="3272771"/>
                  </a:lnTo>
                  <a:lnTo>
                    <a:pt x="1978484" y="3272422"/>
                  </a:lnTo>
                  <a:lnTo>
                    <a:pt x="1981967" y="3274118"/>
                  </a:lnTo>
                  <a:lnTo>
                    <a:pt x="1985450" y="3273772"/>
                  </a:lnTo>
                  <a:lnTo>
                    <a:pt x="1988934" y="3273427"/>
                  </a:lnTo>
                  <a:lnTo>
                    <a:pt x="1992417" y="3273082"/>
                  </a:lnTo>
                  <a:lnTo>
                    <a:pt x="1995900" y="3272736"/>
                  </a:lnTo>
                  <a:lnTo>
                    <a:pt x="1999383" y="3272391"/>
                  </a:lnTo>
                  <a:lnTo>
                    <a:pt x="2002867" y="3272046"/>
                  </a:lnTo>
                  <a:lnTo>
                    <a:pt x="2006350" y="3271701"/>
                  </a:lnTo>
                  <a:lnTo>
                    <a:pt x="2009833" y="3271356"/>
                  </a:lnTo>
                  <a:lnTo>
                    <a:pt x="2013316" y="3276801"/>
                  </a:lnTo>
                  <a:lnTo>
                    <a:pt x="2016799" y="3276465"/>
                  </a:lnTo>
                  <a:lnTo>
                    <a:pt x="2020283" y="3276130"/>
                  </a:lnTo>
                  <a:lnTo>
                    <a:pt x="2023766" y="3275794"/>
                  </a:lnTo>
                  <a:lnTo>
                    <a:pt x="2027249" y="3275458"/>
                  </a:lnTo>
                  <a:lnTo>
                    <a:pt x="2030732" y="3275122"/>
                  </a:lnTo>
                  <a:lnTo>
                    <a:pt x="2034216" y="3274787"/>
                  </a:lnTo>
                  <a:lnTo>
                    <a:pt x="2037699" y="3274451"/>
                  </a:lnTo>
                  <a:lnTo>
                    <a:pt x="2041182" y="3274116"/>
                  </a:lnTo>
                  <a:lnTo>
                    <a:pt x="2044665" y="3273780"/>
                  </a:lnTo>
                  <a:lnTo>
                    <a:pt x="2048149" y="3279198"/>
                  </a:lnTo>
                  <a:lnTo>
                    <a:pt x="2051632" y="3278871"/>
                  </a:lnTo>
                  <a:lnTo>
                    <a:pt x="2055115" y="3278544"/>
                  </a:lnTo>
                  <a:lnTo>
                    <a:pt x="2058598" y="3278218"/>
                  </a:lnTo>
                  <a:lnTo>
                    <a:pt x="2062082" y="3277891"/>
                  </a:lnTo>
                  <a:lnTo>
                    <a:pt x="2065565" y="3277565"/>
                  </a:lnTo>
                  <a:lnTo>
                    <a:pt x="2069048" y="3277239"/>
                  </a:lnTo>
                  <a:lnTo>
                    <a:pt x="2072531" y="3276912"/>
                  </a:lnTo>
                  <a:lnTo>
                    <a:pt x="2076015" y="3276586"/>
                  </a:lnTo>
                  <a:lnTo>
                    <a:pt x="2079498" y="3277013"/>
                  </a:lnTo>
                  <a:lnTo>
                    <a:pt x="2082981" y="3276688"/>
                  </a:lnTo>
                  <a:lnTo>
                    <a:pt x="2086464" y="3276363"/>
                  </a:lnTo>
                  <a:lnTo>
                    <a:pt x="2089948" y="3276039"/>
                  </a:lnTo>
                  <a:lnTo>
                    <a:pt x="2093431" y="3275714"/>
                  </a:lnTo>
                  <a:lnTo>
                    <a:pt x="2096914" y="3275389"/>
                  </a:lnTo>
                  <a:lnTo>
                    <a:pt x="2100397" y="3275064"/>
                  </a:lnTo>
                  <a:lnTo>
                    <a:pt x="2103881" y="3274740"/>
                  </a:lnTo>
                  <a:lnTo>
                    <a:pt x="2107364" y="3274415"/>
                  </a:lnTo>
                  <a:lnTo>
                    <a:pt x="2110847" y="3280540"/>
                  </a:lnTo>
                  <a:lnTo>
                    <a:pt x="2114330" y="3280225"/>
                  </a:lnTo>
                  <a:lnTo>
                    <a:pt x="2117814" y="3279910"/>
                  </a:lnTo>
                  <a:lnTo>
                    <a:pt x="2121297" y="3279596"/>
                  </a:lnTo>
                  <a:lnTo>
                    <a:pt x="2124780" y="3279281"/>
                  </a:lnTo>
                  <a:lnTo>
                    <a:pt x="2128263" y="3278966"/>
                  </a:lnTo>
                  <a:lnTo>
                    <a:pt x="2131747" y="3278651"/>
                  </a:lnTo>
                  <a:lnTo>
                    <a:pt x="2135230" y="3278337"/>
                  </a:lnTo>
                  <a:lnTo>
                    <a:pt x="2138713" y="3278022"/>
                  </a:lnTo>
                  <a:lnTo>
                    <a:pt x="2142196" y="3278429"/>
                  </a:lnTo>
                  <a:lnTo>
                    <a:pt x="2145680" y="3278115"/>
                  </a:lnTo>
                  <a:lnTo>
                    <a:pt x="2149163" y="3277802"/>
                  </a:lnTo>
                  <a:lnTo>
                    <a:pt x="2152646" y="3277489"/>
                  </a:lnTo>
                  <a:lnTo>
                    <a:pt x="2156129" y="3277175"/>
                  </a:lnTo>
                  <a:lnTo>
                    <a:pt x="2159613" y="3276862"/>
                  </a:lnTo>
                  <a:lnTo>
                    <a:pt x="2163096" y="3276549"/>
                  </a:lnTo>
                  <a:lnTo>
                    <a:pt x="2166579" y="3276236"/>
                  </a:lnTo>
                  <a:lnTo>
                    <a:pt x="2170062" y="3275923"/>
                  </a:lnTo>
                  <a:lnTo>
                    <a:pt x="2173546" y="3276154"/>
                  </a:lnTo>
                  <a:lnTo>
                    <a:pt x="2177029" y="3275842"/>
                  </a:lnTo>
                  <a:lnTo>
                    <a:pt x="2180512" y="3275530"/>
                  </a:lnTo>
                  <a:lnTo>
                    <a:pt x="2183995" y="3275218"/>
                  </a:lnTo>
                  <a:lnTo>
                    <a:pt x="2187479" y="3274906"/>
                  </a:lnTo>
                  <a:lnTo>
                    <a:pt x="2190962" y="3274595"/>
                  </a:lnTo>
                  <a:lnTo>
                    <a:pt x="2194445" y="3274283"/>
                  </a:lnTo>
                  <a:lnTo>
                    <a:pt x="2197928" y="3273971"/>
                  </a:lnTo>
                  <a:lnTo>
                    <a:pt x="2201412" y="3273659"/>
                  </a:lnTo>
                  <a:lnTo>
                    <a:pt x="2204895" y="3273348"/>
                  </a:lnTo>
                  <a:lnTo>
                    <a:pt x="2208378" y="3273768"/>
                  </a:lnTo>
                  <a:lnTo>
                    <a:pt x="2211861" y="3273457"/>
                  </a:lnTo>
                  <a:lnTo>
                    <a:pt x="2215345" y="3273147"/>
                  </a:lnTo>
                  <a:lnTo>
                    <a:pt x="2218828" y="3272836"/>
                  </a:lnTo>
                  <a:lnTo>
                    <a:pt x="2222311" y="3272526"/>
                  </a:lnTo>
                  <a:lnTo>
                    <a:pt x="2225794" y="3272216"/>
                  </a:lnTo>
                  <a:lnTo>
                    <a:pt x="2229278" y="3271906"/>
                  </a:lnTo>
                  <a:lnTo>
                    <a:pt x="2232761" y="3271595"/>
                  </a:lnTo>
                  <a:lnTo>
                    <a:pt x="2236244" y="3271285"/>
                  </a:lnTo>
                  <a:lnTo>
                    <a:pt x="2239727" y="3272624"/>
                  </a:lnTo>
                  <a:lnTo>
                    <a:pt x="2243211" y="3272316"/>
                  </a:lnTo>
                  <a:lnTo>
                    <a:pt x="2246694" y="3272008"/>
                  </a:lnTo>
                  <a:lnTo>
                    <a:pt x="2250177" y="3271700"/>
                  </a:lnTo>
                  <a:lnTo>
                    <a:pt x="2253660" y="3271393"/>
                  </a:lnTo>
                  <a:lnTo>
                    <a:pt x="2257144" y="3271085"/>
                  </a:lnTo>
                  <a:lnTo>
                    <a:pt x="2260627" y="3270778"/>
                  </a:lnTo>
                  <a:lnTo>
                    <a:pt x="2264110" y="3270471"/>
                  </a:lnTo>
                  <a:lnTo>
                    <a:pt x="2267593" y="3270163"/>
                  </a:lnTo>
                  <a:lnTo>
                    <a:pt x="2271077" y="3273650"/>
                  </a:lnTo>
                  <a:lnTo>
                    <a:pt x="2274560" y="3273348"/>
                  </a:lnTo>
                  <a:lnTo>
                    <a:pt x="2278043" y="3273046"/>
                  </a:lnTo>
                  <a:lnTo>
                    <a:pt x="2281526" y="3272744"/>
                  </a:lnTo>
                  <a:lnTo>
                    <a:pt x="2285010" y="3272442"/>
                  </a:lnTo>
                  <a:lnTo>
                    <a:pt x="2288493" y="3272140"/>
                  </a:lnTo>
                  <a:lnTo>
                    <a:pt x="2291976" y="3271839"/>
                  </a:lnTo>
                  <a:lnTo>
                    <a:pt x="2295459" y="3271537"/>
                  </a:lnTo>
                  <a:lnTo>
                    <a:pt x="2298942" y="3271235"/>
                  </a:lnTo>
                  <a:lnTo>
                    <a:pt x="2302426" y="3272538"/>
                  </a:lnTo>
                  <a:lnTo>
                    <a:pt x="2305909" y="3272238"/>
                  </a:lnTo>
                  <a:lnTo>
                    <a:pt x="2309392" y="3271939"/>
                  </a:lnTo>
                  <a:lnTo>
                    <a:pt x="2312875" y="3271639"/>
                  </a:lnTo>
                  <a:lnTo>
                    <a:pt x="2316359" y="3271340"/>
                  </a:lnTo>
                  <a:lnTo>
                    <a:pt x="2319842" y="3271041"/>
                  </a:lnTo>
                  <a:lnTo>
                    <a:pt x="2323325" y="3270742"/>
                  </a:lnTo>
                  <a:lnTo>
                    <a:pt x="2326808" y="3270443"/>
                  </a:lnTo>
                  <a:lnTo>
                    <a:pt x="2330292" y="3270144"/>
                  </a:lnTo>
                  <a:lnTo>
                    <a:pt x="2333775" y="3270736"/>
                  </a:lnTo>
                  <a:lnTo>
                    <a:pt x="2337258" y="3270438"/>
                  </a:lnTo>
                  <a:lnTo>
                    <a:pt x="2340741" y="3270140"/>
                  </a:lnTo>
                  <a:lnTo>
                    <a:pt x="2344225" y="3269843"/>
                  </a:lnTo>
                  <a:lnTo>
                    <a:pt x="2347708" y="3269545"/>
                  </a:lnTo>
                  <a:lnTo>
                    <a:pt x="2351191" y="3269247"/>
                  </a:lnTo>
                  <a:lnTo>
                    <a:pt x="2354674" y="3268950"/>
                  </a:lnTo>
                  <a:lnTo>
                    <a:pt x="2358158" y="3268652"/>
                  </a:lnTo>
                  <a:lnTo>
                    <a:pt x="2361641" y="3268355"/>
                  </a:lnTo>
                  <a:lnTo>
                    <a:pt x="2365124" y="3270719"/>
                  </a:lnTo>
                  <a:lnTo>
                    <a:pt x="2368607" y="3270425"/>
                  </a:lnTo>
                  <a:lnTo>
                    <a:pt x="2372091" y="3270131"/>
                  </a:lnTo>
                  <a:lnTo>
                    <a:pt x="2375574" y="3269837"/>
                  </a:lnTo>
                  <a:lnTo>
                    <a:pt x="2379057" y="3269543"/>
                  </a:lnTo>
                  <a:lnTo>
                    <a:pt x="2382540" y="3269250"/>
                  </a:lnTo>
                  <a:lnTo>
                    <a:pt x="2386024" y="3268956"/>
                  </a:lnTo>
                  <a:lnTo>
                    <a:pt x="2389507" y="3268663"/>
                  </a:lnTo>
                  <a:lnTo>
                    <a:pt x="2392990" y="3268369"/>
                  </a:lnTo>
                  <a:lnTo>
                    <a:pt x="2396473" y="3268076"/>
                  </a:lnTo>
                  <a:lnTo>
                    <a:pt x="2399957" y="3269717"/>
                  </a:lnTo>
                  <a:lnTo>
                    <a:pt x="2403440" y="3269426"/>
                  </a:lnTo>
                  <a:lnTo>
                    <a:pt x="2406923" y="3269135"/>
                  </a:lnTo>
                  <a:lnTo>
                    <a:pt x="2410406" y="3268844"/>
                  </a:lnTo>
                  <a:lnTo>
                    <a:pt x="2413890" y="3268554"/>
                  </a:lnTo>
                  <a:lnTo>
                    <a:pt x="2417373" y="3268263"/>
                  </a:lnTo>
                  <a:lnTo>
                    <a:pt x="2420856" y="3267972"/>
                  </a:lnTo>
                  <a:lnTo>
                    <a:pt x="2424339" y="3267682"/>
                  </a:lnTo>
                  <a:lnTo>
                    <a:pt x="2427823" y="3267391"/>
                  </a:lnTo>
                  <a:lnTo>
                    <a:pt x="2431306" y="3270570"/>
                  </a:lnTo>
                  <a:lnTo>
                    <a:pt x="2434789" y="3270284"/>
                  </a:lnTo>
                  <a:lnTo>
                    <a:pt x="2438272" y="3269998"/>
                  </a:lnTo>
                  <a:lnTo>
                    <a:pt x="2441756" y="3269712"/>
                  </a:lnTo>
                  <a:lnTo>
                    <a:pt x="2445239" y="3269426"/>
                  </a:lnTo>
                  <a:lnTo>
                    <a:pt x="2448722" y="3269140"/>
                  </a:lnTo>
                  <a:lnTo>
                    <a:pt x="2452205" y="3268854"/>
                  </a:lnTo>
                  <a:lnTo>
                    <a:pt x="2455689" y="3268569"/>
                  </a:lnTo>
                  <a:lnTo>
                    <a:pt x="2459172" y="3268283"/>
                  </a:lnTo>
                  <a:lnTo>
                    <a:pt x="2462655" y="3274849"/>
                  </a:lnTo>
                  <a:lnTo>
                    <a:pt x="2466138" y="3274572"/>
                  </a:lnTo>
                  <a:lnTo>
                    <a:pt x="2469622" y="3274295"/>
                  </a:lnTo>
                  <a:lnTo>
                    <a:pt x="2473105" y="3274018"/>
                  </a:lnTo>
                  <a:lnTo>
                    <a:pt x="2476588" y="3273741"/>
                  </a:lnTo>
                  <a:lnTo>
                    <a:pt x="2480071" y="3273464"/>
                  </a:lnTo>
                  <a:lnTo>
                    <a:pt x="2483555" y="3273187"/>
                  </a:lnTo>
                  <a:lnTo>
                    <a:pt x="2487038" y="3272910"/>
                  </a:lnTo>
                  <a:lnTo>
                    <a:pt x="2490521" y="3272633"/>
                  </a:lnTo>
                  <a:lnTo>
                    <a:pt x="2494004" y="3285977"/>
                  </a:lnTo>
                  <a:lnTo>
                    <a:pt x="2497488" y="3285717"/>
                  </a:lnTo>
                  <a:lnTo>
                    <a:pt x="2500971" y="3285457"/>
                  </a:lnTo>
                  <a:lnTo>
                    <a:pt x="2504454" y="3285197"/>
                  </a:lnTo>
                  <a:lnTo>
                    <a:pt x="2507937" y="3284937"/>
                  </a:lnTo>
                  <a:lnTo>
                    <a:pt x="2511421" y="3284678"/>
                  </a:lnTo>
                  <a:lnTo>
                    <a:pt x="2514904" y="3284418"/>
                  </a:lnTo>
                  <a:lnTo>
                    <a:pt x="2518387" y="3284158"/>
                  </a:lnTo>
                  <a:lnTo>
                    <a:pt x="2521870" y="3283899"/>
                  </a:lnTo>
                  <a:lnTo>
                    <a:pt x="2525354" y="3289266"/>
                  </a:lnTo>
                  <a:lnTo>
                    <a:pt x="2528837" y="3289013"/>
                  </a:lnTo>
                  <a:lnTo>
                    <a:pt x="2532320" y="3288760"/>
                  </a:lnTo>
                  <a:lnTo>
                    <a:pt x="2535803" y="3288508"/>
                  </a:lnTo>
                  <a:lnTo>
                    <a:pt x="2539287" y="3288255"/>
                  </a:lnTo>
                  <a:lnTo>
                    <a:pt x="2542770" y="3288003"/>
                  </a:lnTo>
                  <a:lnTo>
                    <a:pt x="2546253" y="3287750"/>
                  </a:lnTo>
                  <a:lnTo>
                    <a:pt x="2549736" y="3287498"/>
                  </a:lnTo>
                  <a:lnTo>
                    <a:pt x="2553220" y="3287246"/>
                  </a:lnTo>
                  <a:lnTo>
                    <a:pt x="2556703" y="3288366"/>
                  </a:lnTo>
                  <a:lnTo>
                    <a:pt x="2560186" y="3288115"/>
                  </a:lnTo>
                  <a:lnTo>
                    <a:pt x="2563669" y="3287864"/>
                  </a:lnTo>
                  <a:lnTo>
                    <a:pt x="2567153" y="3287614"/>
                  </a:lnTo>
                  <a:lnTo>
                    <a:pt x="2570636" y="3287363"/>
                  </a:lnTo>
                  <a:lnTo>
                    <a:pt x="2574119" y="3287113"/>
                  </a:lnTo>
                  <a:lnTo>
                    <a:pt x="2577602" y="3286862"/>
                  </a:lnTo>
                  <a:lnTo>
                    <a:pt x="2581085" y="3286612"/>
                  </a:lnTo>
                  <a:lnTo>
                    <a:pt x="2584569" y="3286362"/>
                  </a:lnTo>
                  <a:lnTo>
                    <a:pt x="2588052" y="3286111"/>
                  </a:lnTo>
                  <a:lnTo>
                    <a:pt x="2591535" y="3290836"/>
                  </a:lnTo>
                  <a:lnTo>
                    <a:pt x="2595018" y="3290591"/>
                  </a:lnTo>
                  <a:lnTo>
                    <a:pt x="2598502" y="3290347"/>
                  </a:lnTo>
                  <a:lnTo>
                    <a:pt x="2601985" y="3290103"/>
                  </a:lnTo>
                  <a:lnTo>
                    <a:pt x="2605468" y="3289859"/>
                  </a:lnTo>
                  <a:lnTo>
                    <a:pt x="2608951" y="3289615"/>
                  </a:lnTo>
                  <a:lnTo>
                    <a:pt x="2612435" y="3289370"/>
                  </a:lnTo>
                  <a:lnTo>
                    <a:pt x="2615918" y="3289126"/>
                  </a:lnTo>
                  <a:lnTo>
                    <a:pt x="2619401" y="3288882"/>
                  </a:lnTo>
                  <a:lnTo>
                    <a:pt x="2622884" y="3291381"/>
                  </a:lnTo>
                  <a:lnTo>
                    <a:pt x="2626368" y="3291140"/>
                  </a:lnTo>
                  <a:lnTo>
                    <a:pt x="2629851" y="3290899"/>
                  </a:lnTo>
                  <a:lnTo>
                    <a:pt x="2633334" y="3290659"/>
                  </a:lnTo>
                  <a:lnTo>
                    <a:pt x="2636817" y="3290418"/>
                  </a:lnTo>
                  <a:lnTo>
                    <a:pt x="2640301" y="3290178"/>
                  </a:lnTo>
                  <a:lnTo>
                    <a:pt x="2643784" y="3289937"/>
                  </a:lnTo>
                  <a:lnTo>
                    <a:pt x="2647267" y="3289696"/>
                  </a:lnTo>
                  <a:lnTo>
                    <a:pt x="2650750" y="3289456"/>
                  </a:lnTo>
                  <a:lnTo>
                    <a:pt x="2654234" y="3290122"/>
                  </a:lnTo>
                  <a:lnTo>
                    <a:pt x="2657717" y="3289883"/>
                  </a:lnTo>
                  <a:lnTo>
                    <a:pt x="2661200" y="3289643"/>
                  </a:lnTo>
                  <a:lnTo>
                    <a:pt x="2664683" y="3289404"/>
                  </a:lnTo>
                  <a:lnTo>
                    <a:pt x="2668167" y="3289165"/>
                  </a:lnTo>
                  <a:lnTo>
                    <a:pt x="2671650" y="3288926"/>
                  </a:lnTo>
                  <a:lnTo>
                    <a:pt x="2675133" y="3288686"/>
                  </a:lnTo>
                  <a:lnTo>
                    <a:pt x="2678616" y="3288447"/>
                  </a:lnTo>
                  <a:lnTo>
                    <a:pt x="2682100" y="3288208"/>
                  </a:lnTo>
                  <a:lnTo>
                    <a:pt x="2685583" y="3288489"/>
                  </a:lnTo>
                  <a:lnTo>
                    <a:pt x="2689066" y="3288250"/>
                  </a:lnTo>
                  <a:lnTo>
                    <a:pt x="2692549" y="3288012"/>
                  </a:lnTo>
                  <a:lnTo>
                    <a:pt x="2696033" y="3287773"/>
                  </a:lnTo>
                  <a:lnTo>
                    <a:pt x="2699516" y="3287535"/>
                  </a:lnTo>
                  <a:lnTo>
                    <a:pt x="2702999" y="3287297"/>
                  </a:lnTo>
                  <a:lnTo>
                    <a:pt x="2706482" y="3287058"/>
                  </a:lnTo>
                  <a:lnTo>
                    <a:pt x="2709966" y="3286820"/>
                  </a:lnTo>
                  <a:lnTo>
                    <a:pt x="2713449" y="3286582"/>
                  </a:lnTo>
                  <a:lnTo>
                    <a:pt x="2716932" y="3291940"/>
                  </a:lnTo>
                  <a:lnTo>
                    <a:pt x="2720415" y="3291709"/>
                  </a:lnTo>
                  <a:lnTo>
                    <a:pt x="2723899" y="3291477"/>
                  </a:lnTo>
                  <a:lnTo>
                    <a:pt x="2727382" y="3291245"/>
                  </a:lnTo>
                  <a:lnTo>
                    <a:pt x="2730865" y="3291013"/>
                  </a:lnTo>
                  <a:lnTo>
                    <a:pt x="2734348" y="3290782"/>
                  </a:lnTo>
                  <a:lnTo>
                    <a:pt x="2737832" y="3290550"/>
                  </a:lnTo>
                  <a:lnTo>
                    <a:pt x="2741315" y="3290319"/>
                  </a:lnTo>
                  <a:lnTo>
                    <a:pt x="2744798" y="3290087"/>
                  </a:lnTo>
                  <a:lnTo>
                    <a:pt x="2748281" y="3295786"/>
                  </a:lnTo>
                  <a:lnTo>
                    <a:pt x="2751765" y="3295561"/>
                  </a:lnTo>
                  <a:lnTo>
                    <a:pt x="2755248" y="3295336"/>
                  </a:lnTo>
                  <a:lnTo>
                    <a:pt x="2758731" y="3295111"/>
                  </a:lnTo>
                  <a:lnTo>
                    <a:pt x="2762214" y="3294887"/>
                  </a:lnTo>
                  <a:lnTo>
                    <a:pt x="2765698" y="3294662"/>
                  </a:lnTo>
                  <a:lnTo>
                    <a:pt x="2769181" y="3294437"/>
                  </a:lnTo>
                  <a:lnTo>
                    <a:pt x="2772664" y="3294213"/>
                  </a:lnTo>
                  <a:lnTo>
                    <a:pt x="2776147" y="3293988"/>
                  </a:lnTo>
                  <a:lnTo>
                    <a:pt x="2779631" y="3293764"/>
                  </a:lnTo>
                  <a:lnTo>
                    <a:pt x="2783114" y="3297147"/>
                  </a:lnTo>
                  <a:lnTo>
                    <a:pt x="2786597" y="3296926"/>
                  </a:lnTo>
                  <a:lnTo>
                    <a:pt x="2790080" y="3296706"/>
                  </a:lnTo>
                  <a:lnTo>
                    <a:pt x="2793564" y="3296485"/>
                  </a:lnTo>
                  <a:lnTo>
                    <a:pt x="2797047" y="3296265"/>
                  </a:lnTo>
                  <a:lnTo>
                    <a:pt x="2800530" y="3296045"/>
                  </a:lnTo>
                  <a:lnTo>
                    <a:pt x="2804013" y="3295824"/>
                  </a:lnTo>
                  <a:lnTo>
                    <a:pt x="2807497" y="3295604"/>
                  </a:lnTo>
                  <a:lnTo>
                    <a:pt x="2810980" y="3295384"/>
                  </a:lnTo>
                  <a:lnTo>
                    <a:pt x="2814463" y="3297329"/>
                  </a:lnTo>
                  <a:lnTo>
                    <a:pt x="2817946" y="3297112"/>
                  </a:lnTo>
                  <a:lnTo>
                    <a:pt x="2821430" y="3296894"/>
                  </a:lnTo>
                  <a:lnTo>
                    <a:pt x="2824913" y="3296676"/>
                  </a:lnTo>
                  <a:lnTo>
                    <a:pt x="2828396" y="3296458"/>
                  </a:lnTo>
                  <a:lnTo>
                    <a:pt x="2831879" y="3296241"/>
                  </a:lnTo>
                  <a:lnTo>
                    <a:pt x="2835363" y="3296023"/>
                  </a:lnTo>
                  <a:lnTo>
                    <a:pt x="2838846" y="3295805"/>
                  </a:lnTo>
                  <a:lnTo>
                    <a:pt x="2842329" y="3295588"/>
                  </a:lnTo>
                  <a:lnTo>
                    <a:pt x="2845812" y="3295370"/>
                  </a:lnTo>
                  <a:lnTo>
                    <a:pt x="2849296" y="3295153"/>
                  </a:lnTo>
                  <a:lnTo>
                    <a:pt x="2852779" y="3294935"/>
                  </a:lnTo>
                  <a:lnTo>
                    <a:pt x="2856262" y="3294718"/>
                  </a:lnTo>
                  <a:lnTo>
                    <a:pt x="2859745" y="3294500"/>
                  </a:lnTo>
                  <a:lnTo>
                    <a:pt x="2863229" y="3294283"/>
                  </a:lnTo>
                  <a:lnTo>
                    <a:pt x="2866712" y="3294065"/>
                  </a:lnTo>
                  <a:lnTo>
                    <a:pt x="2870195" y="3293848"/>
                  </a:lnTo>
                  <a:lnTo>
                    <a:pt x="2873678" y="3293631"/>
                  </a:lnTo>
                  <a:lnTo>
                    <a:pt x="2877161" y="3294328"/>
                  </a:lnTo>
                  <a:lnTo>
                    <a:pt x="2880645" y="3294112"/>
                  </a:lnTo>
                  <a:lnTo>
                    <a:pt x="2884128" y="3293896"/>
                  </a:lnTo>
                  <a:lnTo>
                    <a:pt x="2887611" y="3293679"/>
                  </a:lnTo>
                  <a:lnTo>
                    <a:pt x="2891094" y="3293463"/>
                  </a:lnTo>
                  <a:lnTo>
                    <a:pt x="2894578" y="3293247"/>
                  </a:lnTo>
                  <a:lnTo>
                    <a:pt x="2898061" y="3293031"/>
                  </a:lnTo>
                  <a:lnTo>
                    <a:pt x="2901544" y="3292815"/>
                  </a:lnTo>
                  <a:lnTo>
                    <a:pt x="2905027" y="3292599"/>
                  </a:lnTo>
                  <a:lnTo>
                    <a:pt x="2908511" y="3292612"/>
                  </a:lnTo>
                  <a:lnTo>
                    <a:pt x="2911994" y="3292396"/>
                  </a:lnTo>
                  <a:lnTo>
                    <a:pt x="2915477" y="3292181"/>
                  </a:lnTo>
                  <a:lnTo>
                    <a:pt x="2918960" y="3291965"/>
                  </a:lnTo>
                  <a:lnTo>
                    <a:pt x="2922444" y="3291749"/>
                  </a:lnTo>
                  <a:lnTo>
                    <a:pt x="2925927" y="3291533"/>
                  </a:lnTo>
                  <a:lnTo>
                    <a:pt x="2929410" y="3291318"/>
                  </a:lnTo>
                  <a:lnTo>
                    <a:pt x="2932893" y="3291102"/>
                  </a:lnTo>
                  <a:lnTo>
                    <a:pt x="2936377" y="3290887"/>
                  </a:lnTo>
                  <a:lnTo>
                    <a:pt x="2939860" y="3290671"/>
                  </a:lnTo>
                  <a:lnTo>
                    <a:pt x="2943343" y="3290918"/>
                  </a:lnTo>
                  <a:lnTo>
                    <a:pt x="2946826" y="3290703"/>
                  </a:lnTo>
                  <a:lnTo>
                    <a:pt x="2950310" y="3290488"/>
                  </a:lnTo>
                  <a:lnTo>
                    <a:pt x="2953793" y="3290273"/>
                  </a:lnTo>
                  <a:lnTo>
                    <a:pt x="2957276" y="3290058"/>
                  </a:lnTo>
                  <a:lnTo>
                    <a:pt x="2960759" y="3289843"/>
                  </a:lnTo>
                  <a:lnTo>
                    <a:pt x="2964243" y="3289628"/>
                  </a:lnTo>
                  <a:lnTo>
                    <a:pt x="2967726" y="3289413"/>
                  </a:lnTo>
                  <a:lnTo>
                    <a:pt x="2971209" y="3289198"/>
                  </a:lnTo>
                  <a:lnTo>
                    <a:pt x="2974692" y="3296049"/>
                  </a:lnTo>
                  <a:lnTo>
                    <a:pt x="2978176" y="3295842"/>
                  </a:lnTo>
                  <a:lnTo>
                    <a:pt x="2981659" y="3295635"/>
                  </a:lnTo>
                  <a:lnTo>
                    <a:pt x="2985142" y="3295427"/>
                  </a:lnTo>
                  <a:lnTo>
                    <a:pt x="2988625" y="3295220"/>
                  </a:lnTo>
                  <a:lnTo>
                    <a:pt x="2992109" y="3295013"/>
                  </a:lnTo>
                  <a:lnTo>
                    <a:pt x="2995592" y="3294805"/>
                  </a:lnTo>
                  <a:lnTo>
                    <a:pt x="2999075" y="3294598"/>
                  </a:lnTo>
                  <a:lnTo>
                    <a:pt x="3002558" y="3294391"/>
                  </a:lnTo>
                  <a:lnTo>
                    <a:pt x="3006042" y="3295484"/>
                  </a:lnTo>
                  <a:lnTo>
                    <a:pt x="3009525" y="3295278"/>
                  </a:lnTo>
                  <a:lnTo>
                    <a:pt x="3013008" y="3295072"/>
                  </a:lnTo>
                  <a:lnTo>
                    <a:pt x="3016491" y="3294866"/>
                  </a:lnTo>
                  <a:lnTo>
                    <a:pt x="3019975" y="3294661"/>
                  </a:lnTo>
                  <a:lnTo>
                    <a:pt x="3023458" y="3294455"/>
                  </a:lnTo>
                  <a:lnTo>
                    <a:pt x="3026941" y="3294249"/>
                  </a:lnTo>
                  <a:lnTo>
                    <a:pt x="3030424" y="3294043"/>
                  </a:lnTo>
                  <a:lnTo>
                    <a:pt x="3033908" y="3293838"/>
                  </a:lnTo>
                  <a:lnTo>
                    <a:pt x="3037391" y="3297358"/>
                  </a:lnTo>
                  <a:lnTo>
                    <a:pt x="3040874" y="3297157"/>
                  </a:lnTo>
                  <a:lnTo>
                    <a:pt x="3044357" y="3296955"/>
                  </a:lnTo>
                  <a:lnTo>
                    <a:pt x="3047841" y="3296753"/>
                  </a:lnTo>
                  <a:lnTo>
                    <a:pt x="3051324" y="3296551"/>
                  </a:lnTo>
                  <a:lnTo>
                    <a:pt x="3054807" y="3296350"/>
                  </a:lnTo>
                  <a:lnTo>
                    <a:pt x="3058290" y="3296148"/>
                  </a:lnTo>
                  <a:lnTo>
                    <a:pt x="3061774" y="3295946"/>
                  </a:lnTo>
                  <a:lnTo>
                    <a:pt x="3065257" y="3295745"/>
                  </a:lnTo>
                  <a:lnTo>
                    <a:pt x="3068740" y="3296173"/>
                  </a:lnTo>
                  <a:lnTo>
                    <a:pt x="3072223" y="3295972"/>
                  </a:lnTo>
                  <a:lnTo>
                    <a:pt x="3075707" y="3295771"/>
                  </a:lnTo>
                  <a:lnTo>
                    <a:pt x="3079190" y="3295570"/>
                  </a:lnTo>
                  <a:lnTo>
                    <a:pt x="3082673" y="3295369"/>
                  </a:lnTo>
                  <a:lnTo>
                    <a:pt x="3086156" y="3295169"/>
                  </a:lnTo>
                  <a:lnTo>
                    <a:pt x="3089640" y="3294968"/>
                  </a:lnTo>
                  <a:lnTo>
                    <a:pt x="3093123" y="3294767"/>
                  </a:lnTo>
                  <a:lnTo>
                    <a:pt x="3096606" y="3294566"/>
                  </a:lnTo>
                  <a:lnTo>
                    <a:pt x="3100089" y="3295936"/>
                  </a:lnTo>
                  <a:lnTo>
                    <a:pt x="3103573" y="3295737"/>
                  </a:lnTo>
                  <a:lnTo>
                    <a:pt x="3107056" y="3295538"/>
                  </a:lnTo>
                  <a:lnTo>
                    <a:pt x="3110539" y="3295339"/>
                  </a:lnTo>
                  <a:lnTo>
                    <a:pt x="3114022" y="3295140"/>
                  </a:lnTo>
                  <a:lnTo>
                    <a:pt x="3117506" y="3294941"/>
                  </a:lnTo>
                  <a:lnTo>
                    <a:pt x="3120989" y="3294742"/>
                  </a:lnTo>
                  <a:lnTo>
                    <a:pt x="3124472" y="3294543"/>
                  </a:lnTo>
                  <a:lnTo>
                    <a:pt x="3127955" y="3294344"/>
                  </a:lnTo>
                  <a:lnTo>
                    <a:pt x="3131439" y="3294145"/>
                  </a:lnTo>
                  <a:lnTo>
                    <a:pt x="3134922" y="3300915"/>
                  </a:lnTo>
                  <a:lnTo>
                    <a:pt x="3138405" y="3300723"/>
                  </a:lnTo>
                  <a:lnTo>
                    <a:pt x="3141888" y="3300532"/>
                  </a:lnTo>
                  <a:lnTo>
                    <a:pt x="3145372" y="3300340"/>
                  </a:lnTo>
                  <a:lnTo>
                    <a:pt x="3148855" y="3300148"/>
                  </a:lnTo>
                  <a:lnTo>
                    <a:pt x="3152338" y="3299956"/>
                  </a:lnTo>
                  <a:lnTo>
                    <a:pt x="3155821" y="3299764"/>
                  </a:lnTo>
                  <a:lnTo>
                    <a:pt x="3159304" y="3299572"/>
                  </a:lnTo>
                  <a:lnTo>
                    <a:pt x="3162788" y="3299380"/>
                  </a:lnTo>
                  <a:lnTo>
                    <a:pt x="3166271" y="3300262"/>
                  </a:lnTo>
                  <a:lnTo>
                    <a:pt x="3169754" y="3300071"/>
                  </a:lnTo>
                  <a:lnTo>
                    <a:pt x="3173237" y="3299881"/>
                  </a:lnTo>
                  <a:lnTo>
                    <a:pt x="3176721" y="3299690"/>
                  </a:lnTo>
                  <a:lnTo>
                    <a:pt x="3180204" y="3299499"/>
                  </a:lnTo>
                  <a:lnTo>
                    <a:pt x="3183687" y="3299309"/>
                  </a:lnTo>
                  <a:lnTo>
                    <a:pt x="3187170" y="3299118"/>
                  </a:lnTo>
                  <a:lnTo>
                    <a:pt x="3190654" y="3298927"/>
                  </a:lnTo>
                  <a:lnTo>
                    <a:pt x="3194137" y="3298737"/>
                  </a:lnTo>
                  <a:lnTo>
                    <a:pt x="3197620" y="3302098"/>
                  </a:lnTo>
                  <a:lnTo>
                    <a:pt x="3201103" y="3301911"/>
                  </a:lnTo>
                  <a:lnTo>
                    <a:pt x="3204587" y="3301724"/>
                  </a:lnTo>
                  <a:lnTo>
                    <a:pt x="3208070" y="3301537"/>
                  </a:lnTo>
                  <a:lnTo>
                    <a:pt x="3211553" y="3301350"/>
                  </a:lnTo>
                  <a:lnTo>
                    <a:pt x="3215036" y="3301163"/>
                  </a:lnTo>
                  <a:lnTo>
                    <a:pt x="3218520" y="3300976"/>
                  </a:lnTo>
                  <a:lnTo>
                    <a:pt x="3222003" y="3300789"/>
                  </a:lnTo>
                  <a:lnTo>
                    <a:pt x="3225486" y="3300602"/>
                  </a:lnTo>
                  <a:lnTo>
                    <a:pt x="3228969" y="3302944"/>
                  </a:lnTo>
                  <a:lnTo>
                    <a:pt x="3232453" y="3302760"/>
                  </a:lnTo>
                  <a:lnTo>
                    <a:pt x="3235936" y="3302575"/>
                  </a:lnTo>
                  <a:lnTo>
                    <a:pt x="3239419" y="3302391"/>
                  </a:lnTo>
                  <a:lnTo>
                    <a:pt x="3242902" y="3302207"/>
                  </a:lnTo>
                  <a:lnTo>
                    <a:pt x="3246386" y="3302022"/>
                  </a:lnTo>
                  <a:lnTo>
                    <a:pt x="3249869" y="3301838"/>
                  </a:lnTo>
                  <a:lnTo>
                    <a:pt x="3253352" y="3301654"/>
                  </a:lnTo>
                  <a:lnTo>
                    <a:pt x="3256835" y="3301469"/>
                  </a:lnTo>
                  <a:lnTo>
                    <a:pt x="3260319" y="3301285"/>
                  </a:lnTo>
                  <a:lnTo>
                    <a:pt x="3263802" y="3301101"/>
                  </a:lnTo>
                  <a:lnTo>
                    <a:pt x="3267285" y="3300917"/>
                  </a:lnTo>
                  <a:lnTo>
                    <a:pt x="3270768" y="3300733"/>
                  </a:lnTo>
                  <a:lnTo>
                    <a:pt x="3274252" y="3300548"/>
                  </a:lnTo>
                  <a:lnTo>
                    <a:pt x="3277735" y="3300364"/>
                  </a:lnTo>
                  <a:lnTo>
                    <a:pt x="3281218" y="3300180"/>
                  </a:lnTo>
                  <a:lnTo>
                    <a:pt x="3284701" y="3299996"/>
                  </a:lnTo>
                  <a:lnTo>
                    <a:pt x="3288185" y="3299812"/>
                  </a:lnTo>
                  <a:lnTo>
                    <a:pt x="3291668" y="3299816"/>
                  </a:lnTo>
                  <a:lnTo>
                    <a:pt x="3295151" y="3299632"/>
                  </a:lnTo>
                  <a:lnTo>
                    <a:pt x="3298634" y="3299448"/>
                  </a:lnTo>
                  <a:lnTo>
                    <a:pt x="3302118" y="3299264"/>
                  </a:lnTo>
                  <a:lnTo>
                    <a:pt x="3305601" y="3299080"/>
                  </a:lnTo>
                  <a:lnTo>
                    <a:pt x="3309084" y="3298896"/>
                  </a:lnTo>
                  <a:lnTo>
                    <a:pt x="3312567" y="3298713"/>
                  </a:lnTo>
                  <a:lnTo>
                    <a:pt x="3316051" y="3298529"/>
                  </a:lnTo>
                  <a:lnTo>
                    <a:pt x="3319534" y="3298345"/>
                  </a:lnTo>
                  <a:lnTo>
                    <a:pt x="3323017" y="3298161"/>
                  </a:lnTo>
                  <a:lnTo>
                    <a:pt x="3326500" y="3298920"/>
                  </a:lnTo>
                  <a:lnTo>
                    <a:pt x="3329984" y="3298737"/>
                  </a:lnTo>
                  <a:lnTo>
                    <a:pt x="3333467" y="3298554"/>
                  </a:lnTo>
                  <a:lnTo>
                    <a:pt x="3336950" y="3298371"/>
                  </a:lnTo>
                  <a:lnTo>
                    <a:pt x="3340433" y="3298188"/>
                  </a:lnTo>
                  <a:lnTo>
                    <a:pt x="3343917" y="3298006"/>
                  </a:lnTo>
                  <a:lnTo>
                    <a:pt x="3347400" y="3297823"/>
                  </a:lnTo>
                  <a:lnTo>
                    <a:pt x="3350883" y="3297640"/>
                  </a:lnTo>
                  <a:lnTo>
                    <a:pt x="3354366" y="3297458"/>
                  </a:lnTo>
                  <a:lnTo>
                    <a:pt x="3357850" y="3298589"/>
                  </a:lnTo>
                  <a:lnTo>
                    <a:pt x="3361333" y="3298407"/>
                  </a:lnTo>
                  <a:lnTo>
                    <a:pt x="3364816" y="3298226"/>
                  </a:lnTo>
                  <a:lnTo>
                    <a:pt x="3368299" y="3298045"/>
                  </a:lnTo>
                  <a:lnTo>
                    <a:pt x="3371783" y="3297863"/>
                  </a:lnTo>
                  <a:lnTo>
                    <a:pt x="3375266" y="3297682"/>
                  </a:lnTo>
                  <a:lnTo>
                    <a:pt x="3378749" y="3297501"/>
                  </a:lnTo>
                  <a:lnTo>
                    <a:pt x="3382232" y="3297319"/>
                  </a:lnTo>
                  <a:lnTo>
                    <a:pt x="3385716" y="3297138"/>
                  </a:lnTo>
                  <a:lnTo>
                    <a:pt x="3389199" y="3297425"/>
                  </a:lnTo>
                  <a:lnTo>
                    <a:pt x="3392682" y="3297245"/>
                  </a:lnTo>
                  <a:lnTo>
                    <a:pt x="3396165" y="3297064"/>
                  </a:lnTo>
                  <a:lnTo>
                    <a:pt x="3399649" y="3296883"/>
                  </a:lnTo>
                  <a:lnTo>
                    <a:pt x="3403132" y="3296702"/>
                  </a:lnTo>
                  <a:lnTo>
                    <a:pt x="3406615" y="3296522"/>
                  </a:lnTo>
                  <a:lnTo>
                    <a:pt x="3410098" y="3296341"/>
                  </a:lnTo>
                  <a:lnTo>
                    <a:pt x="3413582" y="3296160"/>
                  </a:lnTo>
                  <a:lnTo>
                    <a:pt x="3417065" y="3295980"/>
                  </a:lnTo>
                  <a:lnTo>
                    <a:pt x="3420548" y="3296737"/>
                  </a:lnTo>
                  <a:lnTo>
                    <a:pt x="3424031" y="3296557"/>
                  </a:lnTo>
                  <a:lnTo>
                    <a:pt x="3427515" y="3296377"/>
                  </a:lnTo>
                  <a:lnTo>
                    <a:pt x="3430998" y="3296198"/>
                  </a:lnTo>
                  <a:lnTo>
                    <a:pt x="3434481" y="3296018"/>
                  </a:lnTo>
                  <a:lnTo>
                    <a:pt x="3437964" y="3295838"/>
                  </a:lnTo>
                  <a:lnTo>
                    <a:pt x="3441447" y="3295659"/>
                  </a:lnTo>
                  <a:lnTo>
                    <a:pt x="3444931" y="3295479"/>
                  </a:lnTo>
                  <a:lnTo>
                    <a:pt x="3448414" y="3295299"/>
                  </a:lnTo>
                  <a:lnTo>
                    <a:pt x="3451897" y="3295214"/>
                  </a:lnTo>
                  <a:lnTo>
                    <a:pt x="3455380" y="3295034"/>
                  </a:lnTo>
                  <a:lnTo>
                    <a:pt x="3458864" y="3294855"/>
                  </a:lnTo>
                  <a:lnTo>
                    <a:pt x="3462347" y="3294675"/>
                  </a:lnTo>
                  <a:lnTo>
                    <a:pt x="3465830" y="3294496"/>
                  </a:lnTo>
                  <a:lnTo>
                    <a:pt x="3469313" y="3294317"/>
                  </a:lnTo>
                  <a:lnTo>
                    <a:pt x="3472797" y="3294137"/>
                  </a:lnTo>
                  <a:lnTo>
                    <a:pt x="3476280" y="3293958"/>
                  </a:lnTo>
                  <a:lnTo>
                    <a:pt x="3479763" y="3293778"/>
                  </a:lnTo>
                  <a:lnTo>
                    <a:pt x="3483246" y="3293599"/>
                  </a:lnTo>
                  <a:lnTo>
                    <a:pt x="3483246" y="3293694"/>
                  </a:lnTo>
                  <a:lnTo>
                    <a:pt x="3483246" y="3293788"/>
                  </a:lnTo>
                  <a:lnTo>
                    <a:pt x="3483246" y="3293883"/>
                  </a:lnTo>
                  <a:lnTo>
                    <a:pt x="3483246" y="3293977"/>
                  </a:lnTo>
                  <a:lnTo>
                    <a:pt x="3483246" y="3294072"/>
                  </a:lnTo>
                  <a:lnTo>
                    <a:pt x="3483246" y="3294166"/>
                  </a:lnTo>
                  <a:lnTo>
                    <a:pt x="3483246" y="3294260"/>
                  </a:lnTo>
                  <a:lnTo>
                    <a:pt x="3483246" y="3294354"/>
                  </a:lnTo>
                  <a:lnTo>
                    <a:pt x="3483246" y="3294448"/>
                  </a:lnTo>
                  <a:lnTo>
                    <a:pt x="3483246" y="3294542"/>
                  </a:lnTo>
                  <a:lnTo>
                    <a:pt x="3483246" y="3294635"/>
                  </a:lnTo>
                  <a:lnTo>
                    <a:pt x="3483246" y="3294729"/>
                  </a:lnTo>
                  <a:lnTo>
                    <a:pt x="3483246" y="3294823"/>
                  </a:lnTo>
                  <a:lnTo>
                    <a:pt x="3483246" y="3294916"/>
                  </a:lnTo>
                  <a:lnTo>
                    <a:pt x="3483246" y="3295010"/>
                  </a:lnTo>
                  <a:lnTo>
                    <a:pt x="3483246" y="3295103"/>
                  </a:lnTo>
                  <a:lnTo>
                    <a:pt x="3483246" y="3295196"/>
                  </a:lnTo>
                  <a:lnTo>
                    <a:pt x="3483246" y="3295289"/>
                  </a:lnTo>
                  <a:lnTo>
                    <a:pt x="3483246" y="3295382"/>
                  </a:lnTo>
                  <a:lnTo>
                    <a:pt x="3483246" y="3295475"/>
                  </a:lnTo>
                  <a:lnTo>
                    <a:pt x="3483246" y="329556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6438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AUC:0.096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AUC:0.087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AUC:0.097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AUC:0.083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AUC:0.068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AUC:0.077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61062" y="1633415"/>
            <a:ext cx="41009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TG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670073"/>
            </a:xfrm>
            <a:custGeom>
              <a:avLst/>
              <a:gdLst/>
              <a:ahLst/>
              <a:cxnLst/>
              <a:rect l="0" t="0" r="0" b="0"/>
              <a:pathLst>
                <a:path w="3483246" h="267007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299086"/>
                  </a:lnTo>
                  <a:lnTo>
                    <a:pt x="27865" y="597825"/>
                  </a:lnTo>
                  <a:lnTo>
                    <a:pt x="31349" y="1113392"/>
                  </a:lnTo>
                  <a:lnTo>
                    <a:pt x="34832" y="1035140"/>
                  </a:lnTo>
                  <a:lnTo>
                    <a:pt x="38315" y="967165"/>
                  </a:lnTo>
                  <a:lnTo>
                    <a:pt x="41798" y="907568"/>
                  </a:lnTo>
                  <a:lnTo>
                    <a:pt x="45282" y="2156942"/>
                  </a:lnTo>
                  <a:lnTo>
                    <a:pt x="48765" y="2095564"/>
                  </a:lnTo>
                  <a:lnTo>
                    <a:pt x="52248" y="2037582"/>
                  </a:lnTo>
                  <a:lnTo>
                    <a:pt x="55731" y="1982722"/>
                  </a:lnTo>
                  <a:lnTo>
                    <a:pt x="59215" y="1930739"/>
                  </a:lnTo>
                  <a:lnTo>
                    <a:pt x="62698" y="1881412"/>
                  </a:lnTo>
                  <a:lnTo>
                    <a:pt x="66181" y="1834543"/>
                  </a:lnTo>
                  <a:lnTo>
                    <a:pt x="69664" y="1789952"/>
                  </a:lnTo>
                  <a:lnTo>
                    <a:pt x="73148" y="1747477"/>
                  </a:lnTo>
                  <a:lnTo>
                    <a:pt x="76631" y="1706971"/>
                  </a:lnTo>
                  <a:lnTo>
                    <a:pt x="80114" y="1668301"/>
                  </a:lnTo>
                  <a:lnTo>
                    <a:pt x="83597" y="1661379"/>
                  </a:lnTo>
                  <a:lnTo>
                    <a:pt x="87081" y="1664730"/>
                  </a:lnTo>
                  <a:lnTo>
                    <a:pt x="90564" y="1667813"/>
                  </a:lnTo>
                  <a:lnTo>
                    <a:pt x="94047" y="1670658"/>
                  </a:lnTo>
                  <a:lnTo>
                    <a:pt x="97530" y="1673292"/>
                  </a:lnTo>
                  <a:lnTo>
                    <a:pt x="101014" y="1675737"/>
                  </a:lnTo>
                  <a:lnTo>
                    <a:pt x="104497" y="1702725"/>
                  </a:lnTo>
                  <a:lnTo>
                    <a:pt x="107980" y="1760771"/>
                  </a:lnTo>
                  <a:lnTo>
                    <a:pt x="111463" y="1789952"/>
                  </a:lnTo>
                  <a:lnTo>
                    <a:pt x="114947" y="1763167"/>
                  </a:lnTo>
                  <a:lnTo>
                    <a:pt x="118430" y="1737171"/>
                  </a:lnTo>
                  <a:lnTo>
                    <a:pt x="121913" y="1711932"/>
                  </a:lnTo>
                  <a:lnTo>
                    <a:pt x="125396" y="1688176"/>
                  </a:lnTo>
                  <a:lnTo>
                    <a:pt x="128880" y="1677095"/>
                  </a:lnTo>
                  <a:lnTo>
                    <a:pt x="132363" y="1666472"/>
                  </a:lnTo>
                  <a:lnTo>
                    <a:pt x="135846" y="1656276"/>
                  </a:lnTo>
                  <a:lnTo>
                    <a:pt x="139329" y="1646484"/>
                  </a:lnTo>
                  <a:lnTo>
                    <a:pt x="142813" y="1926530"/>
                  </a:lnTo>
                  <a:lnTo>
                    <a:pt x="146296" y="1905756"/>
                  </a:lnTo>
                  <a:lnTo>
                    <a:pt x="149779" y="1885426"/>
                  </a:lnTo>
                  <a:lnTo>
                    <a:pt x="153262" y="1865525"/>
                  </a:lnTo>
                  <a:lnTo>
                    <a:pt x="156746" y="1851175"/>
                  </a:lnTo>
                  <a:lnTo>
                    <a:pt x="160229" y="1840563"/>
                  </a:lnTo>
                  <a:lnTo>
                    <a:pt x="163712" y="1830272"/>
                  </a:lnTo>
                  <a:lnTo>
                    <a:pt x="167195" y="1820288"/>
                  </a:lnTo>
                  <a:lnTo>
                    <a:pt x="170679" y="1813659"/>
                  </a:lnTo>
                  <a:lnTo>
                    <a:pt x="174162" y="1812277"/>
                  </a:lnTo>
                  <a:lnTo>
                    <a:pt x="177645" y="1810947"/>
                  </a:lnTo>
                  <a:lnTo>
                    <a:pt x="181128" y="1809666"/>
                  </a:lnTo>
                  <a:lnTo>
                    <a:pt x="184612" y="1808431"/>
                  </a:lnTo>
                  <a:lnTo>
                    <a:pt x="188095" y="1807241"/>
                  </a:lnTo>
                  <a:lnTo>
                    <a:pt x="191578" y="1836120"/>
                  </a:lnTo>
                  <a:lnTo>
                    <a:pt x="195061" y="1820468"/>
                  </a:lnTo>
                  <a:lnTo>
                    <a:pt x="198545" y="1805081"/>
                  </a:lnTo>
                  <a:lnTo>
                    <a:pt x="202028" y="1828137"/>
                  </a:lnTo>
                  <a:lnTo>
                    <a:pt x="205511" y="1853023"/>
                  </a:lnTo>
                  <a:lnTo>
                    <a:pt x="208994" y="1863034"/>
                  </a:lnTo>
                  <a:lnTo>
                    <a:pt x="212478" y="1869394"/>
                  </a:lnTo>
                  <a:lnTo>
                    <a:pt x="215961" y="1875501"/>
                  </a:lnTo>
                  <a:lnTo>
                    <a:pt x="219444" y="1881371"/>
                  </a:lnTo>
                  <a:lnTo>
                    <a:pt x="222927" y="1887016"/>
                  </a:lnTo>
                  <a:lnTo>
                    <a:pt x="226411" y="1892450"/>
                  </a:lnTo>
                  <a:lnTo>
                    <a:pt x="229894" y="1899362"/>
                  </a:lnTo>
                  <a:lnTo>
                    <a:pt x="233377" y="1907924"/>
                  </a:lnTo>
                  <a:lnTo>
                    <a:pt x="236860" y="1916146"/>
                  </a:lnTo>
                  <a:lnTo>
                    <a:pt x="240344" y="1924048"/>
                  </a:lnTo>
                  <a:lnTo>
                    <a:pt x="243827" y="1930116"/>
                  </a:lnTo>
                  <a:lnTo>
                    <a:pt x="247310" y="1930999"/>
                  </a:lnTo>
                  <a:lnTo>
                    <a:pt x="250793" y="1931857"/>
                  </a:lnTo>
                  <a:lnTo>
                    <a:pt x="254277" y="1932690"/>
                  </a:lnTo>
                  <a:lnTo>
                    <a:pt x="257760" y="1933500"/>
                  </a:lnTo>
                  <a:lnTo>
                    <a:pt x="261243" y="1934288"/>
                  </a:lnTo>
                  <a:lnTo>
                    <a:pt x="264726" y="1935054"/>
                  </a:lnTo>
                  <a:lnTo>
                    <a:pt x="268210" y="2024163"/>
                  </a:lnTo>
                  <a:lnTo>
                    <a:pt x="271693" y="2023086"/>
                  </a:lnTo>
                  <a:lnTo>
                    <a:pt x="275176" y="2022035"/>
                  </a:lnTo>
                  <a:lnTo>
                    <a:pt x="278659" y="2021009"/>
                  </a:lnTo>
                  <a:lnTo>
                    <a:pt x="282143" y="2020007"/>
                  </a:lnTo>
                  <a:lnTo>
                    <a:pt x="285626" y="2019028"/>
                  </a:lnTo>
                  <a:lnTo>
                    <a:pt x="289109" y="2018072"/>
                  </a:lnTo>
                  <a:lnTo>
                    <a:pt x="292592" y="2017137"/>
                  </a:lnTo>
                  <a:lnTo>
                    <a:pt x="296075" y="2016222"/>
                  </a:lnTo>
                  <a:lnTo>
                    <a:pt x="299559" y="2015328"/>
                  </a:lnTo>
                  <a:lnTo>
                    <a:pt x="303042" y="2014454"/>
                  </a:lnTo>
                  <a:lnTo>
                    <a:pt x="306525" y="2013598"/>
                  </a:lnTo>
                  <a:lnTo>
                    <a:pt x="310008" y="2012761"/>
                  </a:lnTo>
                  <a:lnTo>
                    <a:pt x="313492" y="2011941"/>
                  </a:lnTo>
                  <a:lnTo>
                    <a:pt x="316975" y="2011139"/>
                  </a:lnTo>
                  <a:lnTo>
                    <a:pt x="320458" y="2010353"/>
                  </a:lnTo>
                  <a:lnTo>
                    <a:pt x="323941" y="2009583"/>
                  </a:lnTo>
                  <a:lnTo>
                    <a:pt x="327425" y="2099521"/>
                  </a:lnTo>
                  <a:lnTo>
                    <a:pt x="330908" y="2096521"/>
                  </a:lnTo>
                  <a:lnTo>
                    <a:pt x="334391" y="2093571"/>
                  </a:lnTo>
                  <a:lnTo>
                    <a:pt x="337874" y="2090670"/>
                  </a:lnTo>
                  <a:lnTo>
                    <a:pt x="341358" y="2087816"/>
                  </a:lnTo>
                  <a:lnTo>
                    <a:pt x="344841" y="2085009"/>
                  </a:lnTo>
                  <a:lnTo>
                    <a:pt x="348324" y="2082247"/>
                  </a:lnTo>
                  <a:lnTo>
                    <a:pt x="351807" y="2079528"/>
                  </a:lnTo>
                  <a:lnTo>
                    <a:pt x="355291" y="2076853"/>
                  </a:lnTo>
                  <a:lnTo>
                    <a:pt x="358774" y="2074220"/>
                  </a:lnTo>
                  <a:lnTo>
                    <a:pt x="362257" y="2071628"/>
                  </a:lnTo>
                  <a:lnTo>
                    <a:pt x="365740" y="2069076"/>
                  </a:lnTo>
                  <a:lnTo>
                    <a:pt x="369224" y="2066563"/>
                  </a:lnTo>
                  <a:lnTo>
                    <a:pt x="372707" y="2064089"/>
                  </a:lnTo>
                  <a:lnTo>
                    <a:pt x="376190" y="2061652"/>
                  </a:lnTo>
                  <a:lnTo>
                    <a:pt x="379673" y="2059251"/>
                  </a:lnTo>
                  <a:lnTo>
                    <a:pt x="383157" y="2056774"/>
                  </a:lnTo>
                  <a:lnTo>
                    <a:pt x="386640" y="2052682"/>
                  </a:lnTo>
                  <a:lnTo>
                    <a:pt x="390123" y="2048641"/>
                  </a:lnTo>
                  <a:lnTo>
                    <a:pt x="393606" y="2044649"/>
                  </a:lnTo>
                  <a:lnTo>
                    <a:pt x="397090" y="2040705"/>
                  </a:lnTo>
                  <a:lnTo>
                    <a:pt x="400573" y="2036809"/>
                  </a:lnTo>
                  <a:lnTo>
                    <a:pt x="404056" y="2032960"/>
                  </a:lnTo>
                  <a:lnTo>
                    <a:pt x="407539" y="2029156"/>
                  </a:lnTo>
                  <a:lnTo>
                    <a:pt x="411023" y="2025397"/>
                  </a:lnTo>
                  <a:lnTo>
                    <a:pt x="414506" y="2021682"/>
                  </a:lnTo>
                  <a:lnTo>
                    <a:pt x="417989" y="2018011"/>
                  </a:lnTo>
                  <a:lnTo>
                    <a:pt x="421472" y="2014382"/>
                  </a:lnTo>
                  <a:lnTo>
                    <a:pt x="424956" y="2010796"/>
                  </a:lnTo>
                  <a:lnTo>
                    <a:pt x="428439" y="2006287"/>
                  </a:lnTo>
                  <a:lnTo>
                    <a:pt x="431922" y="2000244"/>
                  </a:lnTo>
                  <a:lnTo>
                    <a:pt x="435405" y="1994249"/>
                  </a:lnTo>
                  <a:lnTo>
                    <a:pt x="438889" y="1988301"/>
                  </a:lnTo>
                  <a:lnTo>
                    <a:pt x="442372" y="1982401"/>
                  </a:lnTo>
                  <a:lnTo>
                    <a:pt x="445855" y="1976547"/>
                  </a:lnTo>
                  <a:lnTo>
                    <a:pt x="449338" y="1970739"/>
                  </a:lnTo>
                  <a:lnTo>
                    <a:pt x="452822" y="1964977"/>
                  </a:lnTo>
                  <a:lnTo>
                    <a:pt x="456305" y="1959259"/>
                  </a:lnTo>
                  <a:lnTo>
                    <a:pt x="459788" y="1953586"/>
                  </a:lnTo>
                  <a:lnTo>
                    <a:pt x="463271" y="1947957"/>
                  </a:lnTo>
                  <a:lnTo>
                    <a:pt x="466755" y="1942371"/>
                  </a:lnTo>
                  <a:lnTo>
                    <a:pt x="470238" y="1936827"/>
                  </a:lnTo>
                  <a:lnTo>
                    <a:pt x="473721" y="1934761"/>
                  </a:lnTo>
                  <a:lnTo>
                    <a:pt x="477204" y="1934225"/>
                  </a:lnTo>
                  <a:lnTo>
                    <a:pt x="480688" y="1933697"/>
                  </a:lnTo>
                  <a:lnTo>
                    <a:pt x="484171" y="1933175"/>
                  </a:lnTo>
                  <a:lnTo>
                    <a:pt x="487654" y="1932661"/>
                  </a:lnTo>
                  <a:lnTo>
                    <a:pt x="491137" y="1932154"/>
                  </a:lnTo>
                  <a:lnTo>
                    <a:pt x="494621" y="1931654"/>
                  </a:lnTo>
                  <a:lnTo>
                    <a:pt x="498104" y="1931160"/>
                  </a:lnTo>
                  <a:lnTo>
                    <a:pt x="501587" y="1930673"/>
                  </a:lnTo>
                  <a:lnTo>
                    <a:pt x="505070" y="1930193"/>
                  </a:lnTo>
                  <a:lnTo>
                    <a:pt x="508554" y="1929718"/>
                  </a:lnTo>
                  <a:lnTo>
                    <a:pt x="512037" y="1929250"/>
                  </a:lnTo>
                  <a:lnTo>
                    <a:pt x="515520" y="1928788"/>
                  </a:lnTo>
                  <a:lnTo>
                    <a:pt x="519003" y="1928332"/>
                  </a:lnTo>
                  <a:lnTo>
                    <a:pt x="522487" y="1927882"/>
                  </a:lnTo>
                  <a:lnTo>
                    <a:pt x="525970" y="1925933"/>
                  </a:lnTo>
                  <a:lnTo>
                    <a:pt x="529453" y="1923828"/>
                  </a:lnTo>
                  <a:lnTo>
                    <a:pt x="532936" y="1921745"/>
                  </a:lnTo>
                  <a:lnTo>
                    <a:pt x="536420" y="1919683"/>
                  </a:lnTo>
                  <a:lnTo>
                    <a:pt x="539903" y="1917643"/>
                  </a:lnTo>
                  <a:lnTo>
                    <a:pt x="543386" y="1915624"/>
                  </a:lnTo>
                  <a:lnTo>
                    <a:pt x="546869" y="1913625"/>
                  </a:lnTo>
                  <a:lnTo>
                    <a:pt x="550353" y="1911647"/>
                  </a:lnTo>
                  <a:lnTo>
                    <a:pt x="553836" y="1909688"/>
                  </a:lnTo>
                  <a:lnTo>
                    <a:pt x="557319" y="1907750"/>
                  </a:lnTo>
                  <a:lnTo>
                    <a:pt x="560802" y="1905830"/>
                  </a:lnTo>
                  <a:lnTo>
                    <a:pt x="564286" y="1903930"/>
                  </a:lnTo>
                  <a:lnTo>
                    <a:pt x="567769" y="1902049"/>
                  </a:lnTo>
                  <a:lnTo>
                    <a:pt x="571252" y="1900186"/>
                  </a:lnTo>
                  <a:lnTo>
                    <a:pt x="574735" y="1898341"/>
                  </a:lnTo>
                  <a:lnTo>
                    <a:pt x="578218" y="1896514"/>
                  </a:lnTo>
                  <a:lnTo>
                    <a:pt x="581702" y="1894706"/>
                  </a:lnTo>
                  <a:lnTo>
                    <a:pt x="585185" y="1892914"/>
                  </a:lnTo>
                  <a:lnTo>
                    <a:pt x="588668" y="1891140"/>
                  </a:lnTo>
                  <a:lnTo>
                    <a:pt x="592151" y="1902496"/>
                  </a:lnTo>
                  <a:lnTo>
                    <a:pt x="595635" y="1915518"/>
                  </a:lnTo>
                  <a:lnTo>
                    <a:pt x="599118" y="1928179"/>
                  </a:lnTo>
                  <a:lnTo>
                    <a:pt x="602601" y="1940495"/>
                  </a:lnTo>
                  <a:lnTo>
                    <a:pt x="606084" y="1952478"/>
                  </a:lnTo>
                  <a:lnTo>
                    <a:pt x="609568" y="1964143"/>
                  </a:lnTo>
                  <a:lnTo>
                    <a:pt x="613051" y="1968667"/>
                  </a:lnTo>
                  <a:lnTo>
                    <a:pt x="616534" y="1966929"/>
                  </a:lnTo>
                  <a:lnTo>
                    <a:pt x="620017" y="1965207"/>
                  </a:lnTo>
                  <a:lnTo>
                    <a:pt x="623501" y="1963501"/>
                  </a:lnTo>
                  <a:lnTo>
                    <a:pt x="626984" y="1961809"/>
                  </a:lnTo>
                  <a:lnTo>
                    <a:pt x="630467" y="1960133"/>
                  </a:lnTo>
                  <a:lnTo>
                    <a:pt x="633950" y="1958471"/>
                  </a:lnTo>
                  <a:lnTo>
                    <a:pt x="637434" y="1956824"/>
                  </a:lnTo>
                  <a:lnTo>
                    <a:pt x="640917" y="1955191"/>
                  </a:lnTo>
                  <a:lnTo>
                    <a:pt x="644400" y="1953573"/>
                  </a:lnTo>
                  <a:lnTo>
                    <a:pt x="647883" y="1951968"/>
                  </a:lnTo>
                  <a:lnTo>
                    <a:pt x="651367" y="1950378"/>
                  </a:lnTo>
                  <a:lnTo>
                    <a:pt x="654850" y="1948801"/>
                  </a:lnTo>
                  <a:lnTo>
                    <a:pt x="658333" y="1950738"/>
                  </a:lnTo>
                  <a:lnTo>
                    <a:pt x="661816" y="1953314"/>
                  </a:lnTo>
                  <a:lnTo>
                    <a:pt x="665300" y="1955855"/>
                  </a:lnTo>
                  <a:lnTo>
                    <a:pt x="668783" y="1958360"/>
                  </a:lnTo>
                  <a:lnTo>
                    <a:pt x="672266" y="1960832"/>
                  </a:lnTo>
                  <a:lnTo>
                    <a:pt x="675749" y="1963270"/>
                  </a:lnTo>
                  <a:lnTo>
                    <a:pt x="679233" y="1965676"/>
                  </a:lnTo>
                  <a:lnTo>
                    <a:pt x="682716" y="1968049"/>
                  </a:lnTo>
                  <a:lnTo>
                    <a:pt x="686199" y="1970392"/>
                  </a:lnTo>
                  <a:lnTo>
                    <a:pt x="689682" y="1972703"/>
                  </a:lnTo>
                  <a:lnTo>
                    <a:pt x="693166" y="1974984"/>
                  </a:lnTo>
                  <a:lnTo>
                    <a:pt x="696649" y="1977236"/>
                  </a:lnTo>
                  <a:lnTo>
                    <a:pt x="700132" y="1979458"/>
                  </a:lnTo>
                  <a:lnTo>
                    <a:pt x="703615" y="1981652"/>
                  </a:lnTo>
                  <a:lnTo>
                    <a:pt x="707099" y="1983659"/>
                  </a:lnTo>
                  <a:lnTo>
                    <a:pt x="710582" y="1981844"/>
                  </a:lnTo>
                  <a:lnTo>
                    <a:pt x="714065" y="1980042"/>
                  </a:lnTo>
                  <a:lnTo>
                    <a:pt x="717548" y="1978254"/>
                  </a:lnTo>
                  <a:lnTo>
                    <a:pt x="721032" y="1976479"/>
                  </a:lnTo>
                  <a:lnTo>
                    <a:pt x="724515" y="1974716"/>
                  </a:lnTo>
                  <a:lnTo>
                    <a:pt x="727998" y="1972967"/>
                  </a:lnTo>
                  <a:lnTo>
                    <a:pt x="731481" y="1971230"/>
                  </a:lnTo>
                  <a:lnTo>
                    <a:pt x="734965" y="1969506"/>
                  </a:lnTo>
                  <a:lnTo>
                    <a:pt x="738448" y="1967794"/>
                  </a:lnTo>
                  <a:lnTo>
                    <a:pt x="741931" y="1966094"/>
                  </a:lnTo>
                  <a:lnTo>
                    <a:pt x="745414" y="1964407"/>
                  </a:lnTo>
                  <a:lnTo>
                    <a:pt x="748898" y="1962731"/>
                  </a:lnTo>
                  <a:lnTo>
                    <a:pt x="752381" y="1961067"/>
                  </a:lnTo>
                  <a:lnTo>
                    <a:pt x="755864" y="1959415"/>
                  </a:lnTo>
                  <a:lnTo>
                    <a:pt x="759347" y="1957775"/>
                  </a:lnTo>
                  <a:lnTo>
                    <a:pt x="762831" y="1956146"/>
                  </a:lnTo>
                  <a:lnTo>
                    <a:pt x="766314" y="1954528"/>
                  </a:lnTo>
                  <a:lnTo>
                    <a:pt x="769797" y="1952922"/>
                  </a:lnTo>
                  <a:lnTo>
                    <a:pt x="773280" y="1951327"/>
                  </a:lnTo>
                  <a:lnTo>
                    <a:pt x="776764" y="1949743"/>
                  </a:lnTo>
                  <a:lnTo>
                    <a:pt x="780247" y="1948170"/>
                  </a:lnTo>
                  <a:lnTo>
                    <a:pt x="783730" y="1946607"/>
                  </a:lnTo>
                  <a:lnTo>
                    <a:pt x="787213" y="1945056"/>
                  </a:lnTo>
                  <a:lnTo>
                    <a:pt x="790697" y="1943515"/>
                  </a:lnTo>
                  <a:lnTo>
                    <a:pt x="794180" y="1941984"/>
                  </a:lnTo>
                  <a:lnTo>
                    <a:pt x="797663" y="1940519"/>
                  </a:lnTo>
                  <a:lnTo>
                    <a:pt x="801146" y="1939092"/>
                  </a:lnTo>
                  <a:lnTo>
                    <a:pt x="804630" y="1937674"/>
                  </a:lnTo>
                  <a:lnTo>
                    <a:pt x="808113" y="1936266"/>
                  </a:lnTo>
                  <a:lnTo>
                    <a:pt x="811596" y="1934867"/>
                  </a:lnTo>
                  <a:lnTo>
                    <a:pt x="815079" y="1933478"/>
                  </a:lnTo>
                  <a:lnTo>
                    <a:pt x="818563" y="1932099"/>
                  </a:lnTo>
                  <a:lnTo>
                    <a:pt x="822046" y="1930728"/>
                  </a:lnTo>
                  <a:lnTo>
                    <a:pt x="825529" y="1929367"/>
                  </a:lnTo>
                  <a:lnTo>
                    <a:pt x="829012" y="1928015"/>
                  </a:lnTo>
                  <a:lnTo>
                    <a:pt x="832496" y="1926671"/>
                  </a:lnTo>
                  <a:lnTo>
                    <a:pt x="835979" y="1925337"/>
                  </a:lnTo>
                  <a:lnTo>
                    <a:pt x="839462" y="1924011"/>
                  </a:lnTo>
                  <a:lnTo>
                    <a:pt x="842945" y="1922695"/>
                  </a:lnTo>
                  <a:lnTo>
                    <a:pt x="846429" y="1921387"/>
                  </a:lnTo>
                  <a:lnTo>
                    <a:pt x="849912" y="1920087"/>
                  </a:lnTo>
                  <a:lnTo>
                    <a:pt x="853395" y="1918796"/>
                  </a:lnTo>
                  <a:lnTo>
                    <a:pt x="856878" y="1917513"/>
                  </a:lnTo>
                  <a:lnTo>
                    <a:pt x="860361" y="1916239"/>
                  </a:lnTo>
                  <a:lnTo>
                    <a:pt x="863845" y="1916162"/>
                  </a:lnTo>
                  <a:lnTo>
                    <a:pt x="867328" y="1916745"/>
                  </a:lnTo>
                  <a:lnTo>
                    <a:pt x="870811" y="1917322"/>
                  </a:lnTo>
                  <a:lnTo>
                    <a:pt x="874294" y="1917895"/>
                  </a:lnTo>
                  <a:lnTo>
                    <a:pt x="877778" y="1918462"/>
                  </a:lnTo>
                  <a:lnTo>
                    <a:pt x="881261" y="1919025"/>
                  </a:lnTo>
                  <a:lnTo>
                    <a:pt x="884744" y="1919583"/>
                  </a:lnTo>
                  <a:lnTo>
                    <a:pt x="888227" y="1920136"/>
                  </a:lnTo>
                  <a:lnTo>
                    <a:pt x="891711" y="1920684"/>
                  </a:lnTo>
                  <a:lnTo>
                    <a:pt x="895194" y="1921227"/>
                  </a:lnTo>
                  <a:lnTo>
                    <a:pt x="898677" y="1921766"/>
                  </a:lnTo>
                  <a:lnTo>
                    <a:pt x="902160" y="1922301"/>
                  </a:lnTo>
                  <a:lnTo>
                    <a:pt x="905644" y="1922831"/>
                  </a:lnTo>
                  <a:lnTo>
                    <a:pt x="909127" y="1923357"/>
                  </a:lnTo>
                  <a:lnTo>
                    <a:pt x="912610" y="1923878"/>
                  </a:lnTo>
                  <a:lnTo>
                    <a:pt x="916093" y="1923115"/>
                  </a:lnTo>
                  <a:lnTo>
                    <a:pt x="919577" y="1922121"/>
                  </a:lnTo>
                  <a:lnTo>
                    <a:pt x="923060" y="1921132"/>
                  </a:lnTo>
                  <a:lnTo>
                    <a:pt x="926543" y="1920150"/>
                  </a:lnTo>
                  <a:lnTo>
                    <a:pt x="930026" y="1919174"/>
                  </a:lnTo>
                  <a:lnTo>
                    <a:pt x="933510" y="1918204"/>
                  </a:lnTo>
                  <a:lnTo>
                    <a:pt x="936993" y="1917240"/>
                  </a:lnTo>
                  <a:lnTo>
                    <a:pt x="940476" y="1916282"/>
                  </a:lnTo>
                  <a:lnTo>
                    <a:pt x="943959" y="1915330"/>
                  </a:lnTo>
                  <a:lnTo>
                    <a:pt x="947443" y="1914384"/>
                  </a:lnTo>
                  <a:lnTo>
                    <a:pt x="950926" y="1913444"/>
                  </a:lnTo>
                  <a:lnTo>
                    <a:pt x="954409" y="1912509"/>
                  </a:lnTo>
                  <a:lnTo>
                    <a:pt x="957892" y="1911580"/>
                  </a:lnTo>
                  <a:lnTo>
                    <a:pt x="961376" y="1910657"/>
                  </a:lnTo>
                  <a:lnTo>
                    <a:pt x="964859" y="1909793"/>
                  </a:lnTo>
                  <a:lnTo>
                    <a:pt x="968342" y="1910099"/>
                  </a:lnTo>
                  <a:lnTo>
                    <a:pt x="971825" y="1910402"/>
                  </a:lnTo>
                  <a:lnTo>
                    <a:pt x="975309" y="1910703"/>
                  </a:lnTo>
                  <a:lnTo>
                    <a:pt x="978792" y="1911002"/>
                  </a:lnTo>
                  <a:lnTo>
                    <a:pt x="982275" y="1911299"/>
                  </a:lnTo>
                  <a:lnTo>
                    <a:pt x="985758" y="1911593"/>
                  </a:lnTo>
                  <a:lnTo>
                    <a:pt x="989242" y="1911885"/>
                  </a:lnTo>
                  <a:lnTo>
                    <a:pt x="992725" y="1912175"/>
                  </a:lnTo>
                  <a:lnTo>
                    <a:pt x="996208" y="1912463"/>
                  </a:lnTo>
                  <a:lnTo>
                    <a:pt x="999691" y="1912749"/>
                  </a:lnTo>
                  <a:lnTo>
                    <a:pt x="1003175" y="1913033"/>
                  </a:lnTo>
                  <a:lnTo>
                    <a:pt x="1006658" y="1913314"/>
                  </a:lnTo>
                  <a:lnTo>
                    <a:pt x="1010141" y="1913594"/>
                  </a:lnTo>
                  <a:lnTo>
                    <a:pt x="1013624" y="1913872"/>
                  </a:lnTo>
                  <a:lnTo>
                    <a:pt x="1017108" y="1914147"/>
                  </a:lnTo>
                  <a:lnTo>
                    <a:pt x="1020591" y="1914421"/>
                  </a:lnTo>
                  <a:lnTo>
                    <a:pt x="1024074" y="1914692"/>
                  </a:lnTo>
                  <a:lnTo>
                    <a:pt x="1027557" y="1914962"/>
                  </a:lnTo>
                  <a:lnTo>
                    <a:pt x="1031041" y="1915297"/>
                  </a:lnTo>
                  <a:lnTo>
                    <a:pt x="1034524" y="1919512"/>
                  </a:lnTo>
                  <a:lnTo>
                    <a:pt x="1038007" y="1923676"/>
                  </a:lnTo>
                  <a:lnTo>
                    <a:pt x="1041490" y="1927791"/>
                  </a:lnTo>
                  <a:lnTo>
                    <a:pt x="1044974" y="1931857"/>
                  </a:lnTo>
                  <a:lnTo>
                    <a:pt x="1048457" y="1935875"/>
                  </a:lnTo>
                  <a:lnTo>
                    <a:pt x="1051940" y="1939845"/>
                  </a:lnTo>
                  <a:lnTo>
                    <a:pt x="1055423" y="1943769"/>
                  </a:lnTo>
                  <a:lnTo>
                    <a:pt x="1058907" y="1947648"/>
                  </a:lnTo>
                  <a:lnTo>
                    <a:pt x="1062390" y="1951482"/>
                  </a:lnTo>
                  <a:lnTo>
                    <a:pt x="1065873" y="1955272"/>
                  </a:lnTo>
                  <a:lnTo>
                    <a:pt x="1069356" y="1959019"/>
                  </a:lnTo>
                  <a:lnTo>
                    <a:pt x="1072840" y="1962723"/>
                  </a:lnTo>
                  <a:lnTo>
                    <a:pt x="1076323" y="1966386"/>
                  </a:lnTo>
                  <a:lnTo>
                    <a:pt x="1079806" y="1970007"/>
                  </a:lnTo>
                  <a:lnTo>
                    <a:pt x="1083289" y="1973232"/>
                  </a:lnTo>
                  <a:lnTo>
                    <a:pt x="1086773" y="1975150"/>
                  </a:lnTo>
                  <a:lnTo>
                    <a:pt x="1090256" y="1977051"/>
                  </a:lnTo>
                  <a:lnTo>
                    <a:pt x="1093739" y="1978936"/>
                  </a:lnTo>
                  <a:lnTo>
                    <a:pt x="1097222" y="1980803"/>
                  </a:lnTo>
                  <a:lnTo>
                    <a:pt x="1100706" y="1982655"/>
                  </a:lnTo>
                  <a:lnTo>
                    <a:pt x="1104189" y="1984490"/>
                  </a:lnTo>
                  <a:lnTo>
                    <a:pt x="1107672" y="1986309"/>
                  </a:lnTo>
                  <a:lnTo>
                    <a:pt x="1111155" y="1988112"/>
                  </a:lnTo>
                  <a:lnTo>
                    <a:pt x="1114639" y="1989900"/>
                  </a:lnTo>
                  <a:lnTo>
                    <a:pt x="1118122" y="1991673"/>
                  </a:lnTo>
                  <a:lnTo>
                    <a:pt x="1121605" y="1993430"/>
                  </a:lnTo>
                  <a:lnTo>
                    <a:pt x="1125088" y="1995172"/>
                  </a:lnTo>
                  <a:lnTo>
                    <a:pt x="1128572" y="1996900"/>
                  </a:lnTo>
                  <a:lnTo>
                    <a:pt x="1132055" y="1998612"/>
                  </a:lnTo>
                  <a:lnTo>
                    <a:pt x="1135538" y="2000311"/>
                  </a:lnTo>
                  <a:lnTo>
                    <a:pt x="1139021" y="2001995"/>
                  </a:lnTo>
                  <a:lnTo>
                    <a:pt x="1142505" y="2003665"/>
                  </a:lnTo>
                  <a:lnTo>
                    <a:pt x="1145988" y="2005322"/>
                  </a:lnTo>
                  <a:lnTo>
                    <a:pt x="1149471" y="2007317"/>
                  </a:lnTo>
                  <a:lnTo>
                    <a:pt x="1152954" y="2010785"/>
                  </a:lnTo>
                  <a:lnTo>
                    <a:pt x="1156437" y="2014216"/>
                  </a:lnTo>
                  <a:lnTo>
                    <a:pt x="1159921" y="2017611"/>
                  </a:lnTo>
                  <a:lnTo>
                    <a:pt x="1163404" y="2020970"/>
                  </a:lnTo>
                  <a:lnTo>
                    <a:pt x="1166887" y="2024294"/>
                  </a:lnTo>
                  <a:lnTo>
                    <a:pt x="1170370" y="2027583"/>
                  </a:lnTo>
                  <a:lnTo>
                    <a:pt x="1173854" y="2030837"/>
                  </a:lnTo>
                  <a:lnTo>
                    <a:pt x="1177337" y="2034058"/>
                  </a:lnTo>
                  <a:lnTo>
                    <a:pt x="1180820" y="2037246"/>
                  </a:lnTo>
                  <a:lnTo>
                    <a:pt x="1184303" y="2040402"/>
                  </a:lnTo>
                  <a:lnTo>
                    <a:pt x="1187787" y="2042660"/>
                  </a:lnTo>
                  <a:lnTo>
                    <a:pt x="1191270" y="2044369"/>
                  </a:lnTo>
                  <a:lnTo>
                    <a:pt x="1194753" y="2046063"/>
                  </a:lnTo>
                  <a:lnTo>
                    <a:pt x="1198236" y="2047744"/>
                  </a:lnTo>
                  <a:lnTo>
                    <a:pt x="1201720" y="2049412"/>
                  </a:lnTo>
                  <a:lnTo>
                    <a:pt x="1205203" y="2051066"/>
                  </a:lnTo>
                  <a:lnTo>
                    <a:pt x="1208686" y="2052706"/>
                  </a:lnTo>
                  <a:lnTo>
                    <a:pt x="1212169" y="2054334"/>
                  </a:lnTo>
                  <a:lnTo>
                    <a:pt x="1215653" y="2055948"/>
                  </a:lnTo>
                  <a:lnTo>
                    <a:pt x="1219136" y="2057550"/>
                  </a:lnTo>
                  <a:lnTo>
                    <a:pt x="1222619" y="2059033"/>
                  </a:lnTo>
                  <a:lnTo>
                    <a:pt x="1226102" y="2058453"/>
                  </a:lnTo>
                  <a:lnTo>
                    <a:pt x="1229586" y="2057876"/>
                  </a:lnTo>
                  <a:lnTo>
                    <a:pt x="1233069" y="2057302"/>
                  </a:lnTo>
                  <a:lnTo>
                    <a:pt x="1236552" y="2056730"/>
                  </a:lnTo>
                  <a:lnTo>
                    <a:pt x="1240035" y="2056161"/>
                  </a:lnTo>
                  <a:lnTo>
                    <a:pt x="1243519" y="2055595"/>
                  </a:lnTo>
                  <a:lnTo>
                    <a:pt x="1247002" y="2055031"/>
                  </a:lnTo>
                  <a:lnTo>
                    <a:pt x="1250485" y="2054471"/>
                  </a:lnTo>
                  <a:lnTo>
                    <a:pt x="1253968" y="2053913"/>
                  </a:lnTo>
                  <a:lnTo>
                    <a:pt x="1257452" y="2053357"/>
                  </a:lnTo>
                  <a:lnTo>
                    <a:pt x="1260935" y="2052804"/>
                  </a:lnTo>
                  <a:lnTo>
                    <a:pt x="1264418" y="2052254"/>
                  </a:lnTo>
                  <a:lnTo>
                    <a:pt x="1267901" y="2051707"/>
                  </a:lnTo>
                  <a:lnTo>
                    <a:pt x="1271385" y="2051162"/>
                  </a:lnTo>
                  <a:lnTo>
                    <a:pt x="1274868" y="2050619"/>
                  </a:lnTo>
                  <a:lnTo>
                    <a:pt x="1278351" y="2050079"/>
                  </a:lnTo>
                  <a:lnTo>
                    <a:pt x="1281834" y="2049542"/>
                  </a:lnTo>
                  <a:lnTo>
                    <a:pt x="1285318" y="2049007"/>
                  </a:lnTo>
                  <a:lnTo>
                    <a:pt x="1288801" y="2048475"/>
                  </a:lnTo>
                  <a:lnTo>
                    <a:pt x="1292284" y="2047945"/>
                  </a:lnTo>
                  <a:lnTo>
                    <a:pt x="1295767" y="2047418"/>
                  </a:lnTo>
                  <a:lnTo>
                    <a:pt x="1299251" y="2046893"/>
                  </a:lnTo>
                  <a:lnTo>
                    <a:pt x="1302734" y="2046370"/>
                  </a:lnTo>
                  <a:lnTo>
                    <a:pt x="1306217" y="2045850"/>
                  </a:lnTo>
                  <a:lnTo>
                    <a:pt x="1309700" y="2045332"/>
                  </a:lnTo>
                  <a:lnTo>
                    <a:pt x="1313184" y="2044817"/>
                  </a:lnTo>
                  <a:lnTo>
                    <a:pt x="1316667" y="2044304"/>
                  </a:lnTo>
                  <a:lnTo>
                    <a:pt x="1320150" y="2043793"/>
                  </a:lnTo>
                  <a:lnTo>
                    <a:pt x="1323633" y="2043285"/>
                  </a:lnTo>
                  <a:lnTo>
                    <a:pt x="1327117" y="2042779"/>
                  </a:lnTo>
                  <a:lnTo>
                    <a:pt x="1330600" y="2042275"/>
                  </a:lnTo>
                  <a:lnTo>
                    <a:pt x="1334083" y="2041774"/>
                  </a:lnTo>
                  <a:lnTo>
                    <a:pt x="1337566" y="2041275"/>
                  </a:lnTo>
                  <a:lnTo>
                    <a:pt x="1341050" y="2040778"/>
                  </a:lnTo>
                  <a:lnTo>
                    <a:pt x="1344533" y="2040283"/>
                  </a:lnTo>
                  <a:lnTo>
                    <a:pt x="1348016" y="2039791"/>
                  </a:lnTo>
                  <a:lnTo>
                    <a:pt x="1351499" y="2039300"/>
                  </a:lnTo>
                  <a:lnTo>
                    <a:pt x="1354983" y="2038812"/>
                  </a:lnTo>
                  <a:lnTo>
                    <a:pt x="1358466" y="2038326"/>
                  </a:lnTo>
                  <a:lnTo>
                    <a:pt x="1361949" y="2037843"/>
                  </a:lnTo>
                  <a:lnTo>
                    <a:pt x="1365432" y="2037361"/>
                  </a:lnTo>
                  <a:lnTo>
                    <a:pt x="1368916" y="2036882"/>
                  </a:lnTo>
                  <a:lnTo>
                    <a:pt x="1372399" y="2036404"/>
                  </a:lnTo>
                  <a:lnTo>
                    <a:pt x="1375882" y="2035929"/>
                  </a:lnTo>
                  <a:lnTo>
                    <a:pt x="1379365" y="2035856"/>
                  </a:lnTo>
                  <a:lnTo>
                    <a:pt x="1382849" y="2035998"/>
                  </a:lnTo>
                  <a:lnTo>
                    <a:pt x="1386332" y="2036139"/>
                  </a:lnTo>
                  <a:lnTo>
                    <a:pt x="1389815" y="2036279"/>
                  </a:lnTo>
                  <a:lnTo>
                    <a:pt x="1393298" y="2036418"/>
                  </a:lnTo>
                  <a:lnTo>
                    <a:pt x="1396782" y="2036557"/>
                  </a:lnTo>
                  <a:lnTo>
                    <a:pt x="1400265" y="2036695"/>
                  </a:lnTo>
                  <a:lnTo>
                    <a:pt x="1403748" y="2036832"/>
                  </a:lnTo>
                  <a:lnTo>
                    <a:pt x="1407231" y="2036968"/>
                  </a:lnTo>
                  <a:lnTo>
                    <a:pt x="1410715" y="2037104"/>
                  </a:lnTo>
                  <a:lnTo>
                    <a:pt x="1414198" y="2037239"/>
                  </a:lnTo>
                  <a:lnTo>
                    <a:pt x="1417681" y="2037373"/>
                  </a:lnTo>
                  <a:lnTo>
                    <a:pt x="1421164" y="2037507"/>
                  </a:lnTo>
                  <a:lnTo>
                    <a:pt x="1424648" y="2037640"/>
                  </a:lnTo>
                  <a:lnTo>
                    <a:pt x="1428131" y="2037773"/>
                  </a:lnTo>
                  <a:lnTo>
                    <a:pt x="1431614" y="2037904"/>
                  </a:lnTo>
                  <a:lnTo>
                    <a:pt x="1435097" y="2038035"/>
                  </a:lnTo>
                  <a:lnTo>
                    <a:pt x="1438580" y="2038166"/>
                  </a:lnTo>
                  <a:lnTo>
                    <a:pt x="1442064" y="2038295"/>
                  </a:lnTo>
                  <a:lnTo>
                    <a:pt x="1445547" y="2038424"/>
                  </a:lnTo>
                  <a:lnTo>
                    <a:pt x="1449030" y="2038553"/>
                  </a:lnTo>
                  <a:lnTo>
                    <a:pt x="1452513" y="2038681"/>
                  </a:lnTo>
                  <a:lnTo>
                    <a:pt x="1455997" y="2038808"/>
                  </a:lnTo>
                  <a:lnTo>
                    <a:pt x="1459480" y="2038934"/>
                  </a:lnTo>
                  <a:lnTo>
                    <a:pt x="1462963" y="2039060"/>
                  </a:lnTo>
                  <a:lnTo>
                    <a:pt x="1466446" y="2039185"/>
                  </a:lnTo>
                  <a:lnTo>
                    <a:pt x="1469930" y="2039310"/>
                  </a:lnTo>
                  <a:lnTo>
                    <a:pt x="1473413" y="2039434"/>
                  </a:lnTo>
                  <a:lnTo>
                    <a:pt x="1476896" y="2039558"/>
                  </a:lnTo>
                  <a:lnTo>
                    <a:pt x="1480379" y="2039680"/>
                  </a:lnTo>
                  <a:lnTo>
                    <a:pt x="1483863" y="2039803"/>
                  </a:lnTo>
                  <a:lnTo>
                    <a:pt x="1487346" y="2039924"/>
                  </a:lnTo>
                  <a:lnTo>
                    <a:pt x="1490829" y="2040045"/>
                  </a:lnTo>
                  <a:lnTo>
                    <a:pt x="1494312" y="2040166"/>
                  </a:lnTo>
                  <a:lnTo>
                    <a:pt x="1497796" y="2040286"/>
                  </a:lnTo>
                  <a:lnTo>
                    <a:pt x="1501279" y="2040405"/>
                  </a:lnTo>
                  <a:lnTo>
                    <a:pt x="1504762" y="2040524"/>
                  </a:lnTo>
                  <a:lnTo>
                    <a:pt x="1508245" y="2040642"/>
                  </a:lnTo>
                  <a:lnTo>
                    <a:pt x="1511729" y="2042808"/>
                  </a:lnTo>
                  <a:lnTo>
                    <a:pt x="1515212" y="2046335"/>
                  </a:lnTo>
                  <a:lnTo>
                    <a:pt x="1518695" y="2049829"/>
                  </a:lnTo>
                  <a:lnTo>
                    <a:pt x="1522178" y="2053289"/>
                  </a:lnTo>
                  <a:lnTo>
                    <a:pt x="1525662" y="2056718"/>
                  </a:lnTo>
                  <a:lnTo>
                    <a:pt x="1529145" y="2060114"/>
                  </a:lnTo>
                  <a:lnTo>
                    <a:pt x="1532628" y="2063479"/>
                  </a:lnTo>
                  <a:lnTo>
                    <a:pt x="1536111" y="2066813"/>
                  </a:lnTo>
                  <a:lnTo>
                    <a:pt x="1539595" y="2070478"/>
                  </a:lnTo>
                  <a:lnTo>
                    <a:pt x="1543078" y="2076319"/>
                  </a:lnTo>
                  <a:lnTo>
                    <a:pt x="1546561" y="2082086"/>
                  </a:lnTo>
                  <a:lnTo>
                    <a:pt x="1550044" y="2087780"/>
                  </a:lnTo>
                  <a:lnTo>
                    <a:pt x="1553528" y="2093403"/>
                  </a:lnTo>
                  <a:lnTo>
                    <a:pt x="1557011" y="2098955"/>
                  </a:lnTo>
                  <a:lnTo>
                    <a:pt x="1560494" y="2104440"/>
                  </a:lnTo>
                  <a:lnTo>
                    <a:pt x="1563977" y="2109856"/>
                  </a:lnTo>
                  <a:lnTo>
                    <a:pt x="1567461" y="2115207"/>
                  </a:lnTo>
                  <a:lnTo>
                    <a:pt x="1570944" y="2117075"/>
                  </a:lnTo>
                  <a:lnTo>
                    <a:pt x="1574427" y="2117346"/>
                  </a:lnTo>
                  <a:lnTo>
                    <a:pt x="1577910" y="2117615"/>
                  </a:lnTo>
                  <a:lnTo>
                    <a:pt x="1581394" y="2117883"/>
                  </a:lnTo>
                  <a:lnTo>
                    <a:pt x="1584877" y="2118149"/>
                  </a:lnTo>
                  <a:lnTo>
                    <a:pt x="1588360" y="2118414"/>
                  </a:lnTo>
                  <a:lnTo>
                    <a:pt x="1591843" y="2118678"/>
                  </a:lnTo>
                  <a:lnTo>
                    <a:pt x="1595327" y="2118941"/>
                  </a:lnTo>
                  <a:lnTo>
                    <a:pt x="1598810" y="2119203"/>
                  </a:lnTo>
                  <a:lnTo>
                    <a:pt x="1602293" y="2119463"/>
                  </a:lnTo>
                  <a:lnTo>
                    <a:pt x="1605776" y="2119722"/>
                  </a:lnTo>
                  <a:lnTo>
                    <a:pt x="1609260" y="2119980"/>
                  </a:lnTo>
                  <a:lnTo>
                    <a:pt x="1612743" y="2120236"/>
                  </a:lnTo>
                  <a:lnTo>
                    <a:pt x="1616226" y="2120492"/>
                  </a:lnTo>
                  <a:lnTo>
                    <a:pt x="1619709" y="2120746"/>
                  </a:lnTo>
                  <a:lnTo>
                    <a:pt x="1623193" y="2120999"/>
                  </a:lnTo>
                  <a:lnTo>
                    <a:pt x="1626676" y="2121251"/>
                  </a:lnTo>
                  <a:lnTo>
                    <a:pt x="1630159" y="2121501"/>
                  </a:lnTo>
                  <a:lnTo>
                    <a:pt x="1633642" y="2121751"/>
                  </a:lnTo>
                  <a:lnTo>
                    <a:pt x="1637126" y="2124755"/>
                  </a:lnTo>
                  <a:lnTo>
                    <a:pt x="1640609" y="2129168"/>
                  </a:lnTo>
                  <a:lnTo>
                    <a:pt x="1644092" y="2133534"/>
                  </a:lnTo>
                  <a:lnTo>
                    <a:pt x="1647575" y="2137854"/>
                  </a:lnTo>
                  <a:lnTo>
                    <a:pt x="1651059" y="2142128"/>
                  </a:lnTo>
                  <a:lnTo>
                    <a:pt x="1654542" y="2146357"/>
                  </a:lnTo>
                  <a:lnTo>
                    <a:pt x="1658025" y="2150542"/>
                  </a:lnTo>
                  <a:lnTo>
                    <a:pt x="1661508" y="2154683"/>
                  </a:lnTo>
                  <a:lnTo>
                    <a:pt x="1664992" y="2158782"/>
                  </a:lnTo>
                  <a:lnTo>
                    <a:pt x="1668475" y="2162838"/>
                  </a:lnTo>
                  <a:lnTo>
                    <a:pt x="1671958" y="2166853"/>
                  </a:lnTo>
                  <a:lnTo>
                    <a:pt x="1675441" y="2170827"/>
                  </a:lnTo>
                  <a:lnTo>
                    <a:pt x="1678925" y="2174761"/>
                  </a:lnTo>
                  <a:lnTo>
                    <a:pt x="1682408" y="2176196"/>
                  </a:lnTo>
                  <a:lnTo>
                    <a:pt x="1685891" y="2177548"/>
                  </a:lnTo>
                  <a:lnTo>
                    <a:pt x="1689374" y="2178891"/>
                  </a:lnTo>
                  <a:lnTo>
                    <a:pt x="1692858" y="2180226"/>
                  </a:lnTo>
                  <a:lnTo>
                    <a:pt x="1696341" y="2181552"/>
                  </a:lnTo>
                  <a:lnTo>
                    <a:pt x="1699824" y="2182871"/>
                  </a:lnTo>
                  <a:lnTo>
                    <a:pt x="1703307" y="2184181"/>
                  </a:lnTo>
                  <a:lnTo>
                    <a:pt x="1706791" y="2185484"/>
                  </a:lnTo>
                  <a:lnTo>
                    <a:pt x="1710274" y="2186778"/>
                  </a:lnTo>
                  <a:lnTo>
                    <a:pt x="1713757" y="2188065"/>
                  </a:lnTo>
                  <a:lnTo>
                    <a:pt x="1717240" y="2189344"/>
                  </a:lnTo>
                  <a:lnTo>
                    <a:pt x="1720723" y="2190616"/>
                  </a:lnTo>
                  <a:lnTo>
                    <a:pt x="1724207" y="2191879"/>
                  </a:lnTo>
                  <a:lnTo>
                    <a:pt x="1727690" y="2193135"/>
                  </a:lnTo>
                  <a:lnTo>
                    <a:pt x="1731173" y="2194384"/>
                  </a:lnTo>
                  <a:lnTo>
                    <a:pt x="1734656" y="2195625"/>
                  </a:lnTo>
                  <a:lnTo>
                    <a:pt x="1738140" y="2196859"/>
                  </a:lnTo>
                  <a:lnTo>
                    <a:pt x="1741623" y="2198086"/>
                  </a:lnTo>
                  <a:lnTo>
                    <a:pt x="1745106" y="2199305"/>
                  </a:lnTo>
                  <a:lnTo>
                    <a:pt x="1748589" y="2200518"/>
                  </a:lnTo>
                  <a:lnTo>
                    <a:pt x="1752073" y="2201723"/>
                  </a:lnTo>
                  <a:lnTo>
                    <a:pt x="1755556" y="2203018"/>
                  </a:lnTo>
                  <a:lnTo>
                    <a:pt x="1759039" y="2204325"/>
                  </a:lnTo>
                  <a:lnTo>
                    <a:pt x="1762522" y="2205624"/>
                  </a:lnTo>
                  <a:lnTo>
                    <a:pt x="1766006" y="2206915"/>
                  </a:lnTo>
                  <a:lnTo>
                    <a:pt x="1769489" y="2208199"/>
                  </a:lnTo>
                  <a:lnTo>
                    <a:pt x="1772972" y="2209475"/>
                  </a:lnTo>
                  <a:lnTo>
                    <a:pt x="1776455" y="2210744"/>
                  </a:lnTo>
                  <a:lnTo>
                    <a:pt x="1779939" y="2212005"/>
                  </a:lnTo>
                  <a:lnTo>
                    <a:pt x="1783422" y="2213259"/>
                  </a:lnTo>
                  <a:lnTo>
                    <a:pt x="1786905" y="2214505"/>
                  </a:lnTo>
                  <a:lnTo>
                    <a:pt x="1790388" y="2215744"/>
                  </a:lnTo>
                  <a:lnTo>
                    <a:pt x="1793872" y="2216976"/>
                  </a:lnTo>
                  <a:lnTo>
                    <a:pt x="1797355" y="2218201"/>
                  </a:lnTo>
                  <a:lnTo>
                    <a:pt x="1800838" y="2219419"/>
                  </a:lnTo>
                  <a:lnTo>
                    <a:pt x="1804321" y="2220629"/>
                  </a:lnTo>
                  <a:lnTo>
                    <a:pt x="1807805" y="2221833"/>
                  </a:lnTo>
                  <a:lnTo>
                    <a:pt x="1811288" y="2223030"/>
                  </a:lnTo>
                  <a:lnTo>
                    <a:pt x="1814771" y="2226674"/>
                  </a:lnTo>
                  <a:lnTo>
                    <a:pt x="1818254" y="2230507"/>
                  </a:lnTo>
                  <a:lnTo>
                    <a:pt x="1821738" y="2234303"/>
                  </a:lnTo>
                  <a:lnTo>
                    <a:pt x="1825221" y="2238061"/>
                  </a:lnTo>
                  <a:lnTo>
                    <a:pt x="1828704" y="2241783"/>
                  </a:lnTo>
                  <a:lnTo>
                    <a:pt x="1832187" y="2245468"/>
                  </a:lnTo>
                  <a:lnTo>
                    <a:pt x="1835671" y="2249118"/>
                  </a:lnTo>
                  <a:lnTo>
                    <a:pt x="1839154" y="2252733"/>
                  </a:lnTo>
                  <a:lnTo>
                    <a:pt x="1842637" y="2256313"/>
                  </a:lnTo>
                  <a:lnTo>
                    <a:pt x="1846120" y="2259858"/>
                  </a:lnTo>
                  <a:lnTo>
                    <a:pt x="1849604" y="2264216"/>
                  </a:lnTo>
                  <a:lnTo>
                    <a:pt x="1853087" y="2270115"/>
                  </a:lnTo>
                  <a:lnTo>
                    <a:pt x="1856570" y="2275936"/>
                  </a:lnTo>
                  <a:lnTo>
                    <a:pt x="1860053" y="2281680"/>
                  </a:lnTo>
                  <a:lnTo>
                    <a:pt x="1863537" y="2287348"/>
                  </a:lnTo>
                  <a:lnTo>
                    <a:pt x="1867020" y="2292943"/>
                  </a:lnTo>
                  <a:lnTo>
                    <a:pt x="1870503" y="2298464"/>
                  </a:lnTo>
                  <a:lnTo>
                    <a:pt x="1873986" y="2303915"/>
                  </a:lnTo>
                  <a:lnTo>
                    <a:pt x="1877470" y="2309295"/>
                  </a:lnTo>
                  <a:lnTo>
                    <a:pt x="1880953" y="2310064"/>
                  </a:lnTo>
                  <a:lnTo>
                    <a:pt x="1884436" y="2310255"/>
                  </a:lnTo>
                  <a:lnTo>
                    <a:pt x="1887919" y="2310446"/>
                  </a:lnTo>
                  <a:lnTo>
                    <a:pt x="1891403" y="2310635"/>
                  </a:lnTo>
                  <a:lnTo>
                    <a:pt x="1894886" y="2310824"/>
                  </a:lnTo>
                  <a:lnTo>
                    <a:pt x="1898369" y="2311012"/>
                  </a:lnTo>
                  <a:lnTo>
                    <a:pt x="1901852" y="2311199"/>
                  </a:lnTo>
                  <a:lnTo>
                    <a:pt x="1905336" y="2311386"/>
                  </a:lnTo>
                  <a:lnTo>
                    <a:pt x="1908819" y="2311572"/>
                  </a:lnTo>
                  <a:lnTo>
                    <a:pt x="1912302" y="2311757"/>
                  </a:lnTo>
                  <a:lnTo>
                    <a:pt x="1915785" y="2311941"/>
                  </a:lnTo>
                  <a:lnTo>
                    <a:pt x="1919269" y="2312125"/>
                  </a:lnTo>
                  <a:lnTo>
                    <a:pt x="1922752" y="2312308"/>
                  </a:lnTo>
                  <a:lnTo>
                    <a:pt x="1926235" y="2312490"/>
                  </a:lnTo>
                  <a:lnTo>
                    <a:pt x="1929718" y="2312672"/>
                  </a:lnTo>
                  <a:lnTo>
                    <a:pt x="1933202" y="2312852"/>
                  </a:lnTo>
                  <a:lnTo>
                    <a:pt x="1936685" y="2313032"/>
                  </a:lnTo>
                  <a:lnTo>
                    <a:pt x="1940168" y="2313212"/>
                  </a:lnTo>
                  <a:lnTo>
                    <a:pt x="1943651" y="2313391"/>
                  </a:lnTo>
                  <a:lnTo>
                    <a:pt x="1947135" y="2313569"/>
                  </a:lnTo>
                  <a:lnTo>
                    <a:pt x="1950618" y="2313746"/>
                  </a:lnTo>
                  <a:lnTo>
                    <a:pt x="1954101" y="2313922"/>
                  </a:lnTo>
                  <a:lnTo>
                    <a:pt x="1957584" y="2314098"/>
                  </a:lnTo>
                  <a:lnTo>
                    <a:pt x="1961068" y="2314274"/>
                  </a:lnTo>
                  <a:lnTo>
                    <a:pt x="1964551" y="2314448"/>
                  </a:lnTo>
                  <a:lnTo>
                    <a:pt x="1968034" y="2314622"/>
                  </a:lnTo>
                  <a:lnTo>
                    <a:pt x="1971517" y="2314795"/>
                  </a:lnTo>
                  <a:lnTo>
                    <a:pt x="1975001" y="2315127"/>
                  </a:lnTo>
                  <a:lnTo>
                    <a:pt x="1978484" y="2315691"/>
                  </a:lnTo>
                  <a:lnTo>
                    <a:pt x="1981967" y="2316252"/>
                  </a:lnTo>
                  <a:lnTo>
                    <a:pt x="1985450" y="2316811"/>
                  </a:lnTo>
                  <a:lnTo>
                    <a:pt x="1988934" y="2317367"/>
                  </a:lnTo>
                  <a:lnTo>
                    <a:pt x="1992417" y="2317921"/>
                  </a:lnTo>
                  <a:lnTo>
                    <a:pt x="1995900" y="2318473"/>
                  </a:lnTo>
                  <a:lnTo>
                    <a:pt x="1999383" y="2319022"/>
                  </a:lnTo>
                  <a:lnTo>
                    <a:pt x="2002867" y="2319568"/>
                  </a:lnTo>
                  <a:lnTo>
                    <a:pt x="2006350" y="2320113"/>
                  </a:lnTo>
                  <a:lnTo>
                    <a:pt x="2009833" y="2320654"/>
                  </a:lnTo>
                  <a:lnTo>
                    <a:pt x="2013316" y="2321194"/>
                  </a:lnTo>
                  <a:lnTo>
                    <a:pt x="2016799" y="2321731"/>
                  </a:lnTo>
                  <a:lnTo>
                    <a:pt x="2020283" y="2322266"/>
                  </a:lnTo>
                  <a:lnTo>
                    <a:pt x="2023766" y="2322798"/>
                  </a:lnTo>
                  <a:lnTo>
                    <a:pt x="2027249" y="2323328"/>
                  </a:lnTo>
                  <a:lnTo>
                    <a:pt x="2030732" y="2323856"/>
                  </a:lnTo>
                  <a:lnTo>
                    <a:pt x="2034216" y="2324381"/>
                  </a:lnTo>
                  <a:lnTo>
                    <a:pt x="2037699" y="2324905"/>
                  </a:lnTo>
                  <a:lnTo>
                    <a:pt x="2041182" y="2325426"/>
                  </a:lnTo>
                  <a:lnTo>
                    <a:pt x="2044665" y="2325944"/>
                  </a:lnTo>
                  <a:lnTo>
                    <a:pt x="2048149" y="2326461"/>
                  </a:lnTo>
                  <a:lnTo>
                    <a:pt x="2051632" y="2326975"/>
                  </a:lnTo>
                  <a:lnTo>
                    <a:pt x="2055115" y="2327487"/>
                  </a:lnTo>
                  <a:lnTo>
                    <a:pt x="2058598" y="2327997"/>
                  </a:lnTo>
                  <a:lnTo>
                    <a:pt x="2062082" y="2328505"/>
                  </a:lnTo>
                  <a:lnTo>
                    <a:pt x="2065565" y="2329011"/>
                  </a:lnTo>
                  <a:lnTo>
                    <a:pt x="2069048" y="2329514"/>
                  </a:lnTo>
                  <a:lnTo>
                    <a:pt x="2072531" y="2330015"/>
                  </a:lnTo>
                  <a:lnTo>
                    <a:pt x="2076015" y="2330514"/>
                  </a:lnTo>
                  <a:lnTo>
                    <a:pt x="2079498" y="2331012"/>
                  </a:lnTo>
                  <a:lnTo>
                    <a:pt x="2082981" y="2331507"/>
                  </a:lnTo>
                  <a:lnTo>
                    <a:pt x="2086464" y="2331795"/>
                  </a:lnTo>
                  <a:lnTo>
                    <a:pt x="2089948" y="2331990"/>
                  </a:lnTo>
                  <a:lnTo>
                    <a:pt x="2093431" y="2332185"/>
                  </a:lnTo>
                  <a:lnTo>
                    <a:pt x="2096914" y="2332379"/>
                  </a:lnTo>
                  <a:lnTo>
                    <a:pt x="2100397" y="2332572"/>
                  </a:lnTo>
                  <a:lnTo>
                    <a:pt x="2103881" y="2332765"/>
                  </a:lnTo>
                  <a:lnTo>
                    <a:pt x="2107364" y="2332957"/>
                  </a:lnTo>
                  <a:lnTo>
                    <a:pt x="2110847" y="2333148"/>
                  </a:lnTo>
                  <a:lnTo>
                    <a:pt x="2114330" y="2333339"/>
                  </a:lnTo>
                  <a:lnTo>
                    <a:pt x="2117814" y="2333529"/>
                  </a:lnTo>
                  <a:lnTo>
                    <a:pt x="2121297" y="2333718"/>
                  </a:lnTo>
                  <a:lnTo>
                    <a:pt x="2124780" y="2333906"/>
                  </a:lnTo>
                  <a:lnTo>
                    <a:pt x="2128263" y="2334094"/>
                  </a:lnTo>
                  <a:lnTo>
                    <a:pt x="2131747" y="2334281"/>
                  </a:lnTo>
                  <a:lnTo>
                    <a:pt x="2135230" y="2334468"/>
                  </a:lnTo>
                  <a:lnTo>
                    <a:pt x="2138713" y="2334654"/>
                  </a:lnTo>
                  <a:lnTo>
                    <a:pt x="2142196" y="2334839"/>
                  </a:lnTo>
                  <a:lnTo>
                    <a:pt x="2145680" y="2335023"/>
                  </a:lnTo>
                  <a:lnTo>
                    <a:pt x="2149163" y="2335207"/>
                  </a:lnTo>
                  <a:lnTo>
                    <a:pt x="2152646" y="2337013"/>
                  </a:lnTo>
                  <a:lnTo>
                    <a:pt x="2156129" y="2339624"/>
                  </a:lnTo>
                  <a:lnTo>
                    <a:pt x="2159613" y="2342215"/>
                  </a:lnTo>
                  <a:lnTo>
                    <a:pt x="2163096" y="2344786"/>
                  </a:lnTo>
                  <a:lnTo>
                    <a:pt x="2166579" y="2347337"/>
                  </a:lnTo>
                  <a:lnTo>
                    <a:pt x="2170062" y="2349868"/>
                  </a:lnTo>
                  <a:lnTo>
                    <a:pt x="2173546" y="2352380"/>
                  </a:lnTo>
                  <a:lnTo>
                    <a:pt x="2177029" y="2354873"/>
                  </a:lnTo>
                  <a:lnTo>
                    <a:pt x="2180512" y="2357347"/>
                  </a:lnTo>
                  <a:lnTo>
                    <a:pt x="2183995" y="2359802"/>
                  </a:lnTo>
                  <a:lnTo>
                    <a:pt x="2187479" y="2362239"/>
                  </a:lnTo>
                  <a:lnTo>
                    <a:pt x="2190962" y="2364658"/>
                  </a:lnTo>
                  <a:lnTo>
                    <a:pt x="2194445" y="2367059"/>
                  </a:lnTo>
                  <a:lnTo>
                    <a:pt x="2197928" y="2368981"/>
                  </a:lnTo>
                  <a:lnTo>
                    <a:pt x="2201412" y="2370881"/>
                  </a:lnTo>
                  <a:lnTo>
                    <a:pt x="2204895" y="2372768"/>
                  </a:lnTo>
                  <a:lnTo>
                    <a:pt x="2208378" y="2374643"/>
                  </a:lnTo>
                  <a:lnTo>
                    <a:pt x="2211861" y="2376505"/>
                  </a:lnTo>
                  <a:lnTo>
                    <a:pt x="2215345" y="2378356"/>
                  </a:lnTo>
                  <a:lnTo>
                    <a:pt x="2218828" y="2380195"/>
                  </a:lnTo>
                  <a:lnTo>
                    <a:pt x="2222311" y="2382021"/>
                  </a:lnTo>
                  <a:lnTo>
                    <a:pt x="2225794" y="2383474"/>
                  </a:lnTo>
                  <a:lnTo>
                    <a:pt x="2229278" y="2384588"/>
                  </a:lnTo>
                  <a:lnTo>
                    <a:pt x="2232761" y="2385696"/>
                  </a:lnTo>
                  <a:lnTo>
                    <a:pt x="2236244" y="2386798"/>
                  </a:lnTo>
                  <a:lnTo>
                    <a:pt x="2239727" y="2387895"/>
                  </a:lnTo>
                  <a:lnTo>
                    <a:pt x="2243211" y="2388986"/>
                  </a:lnTo>
                  <a:lnTo>
                    <a:pt x="2246694" y="2390072"/>
                  </a:lnTo>
                  <a:lnTo>
                    <a:pt x="2250177" y="2391152"/>
                  </a:lnTo>
                  <a:lnTo>
                    <a:pt x="2253660" y="2392227"/>
                  </a:lnTo>
                  <a:lnTo>
                    <a:pt x="2257144" y="2393296"/>
                  </a:lnTo>
                  <a:lnTo>
                    <a:pt x="2260627" y="2394360"/>
                  </a:lnTo>
                  <a:lnTo>
                    <a:pt x="2264110" y="2395419"/>
                  </a:lnTo>
                  <a:lnTo>
                    <a:pt x="2267593" y="2396472"/>
                  </a:lnTo>
                  <a:lnTo>
                    <a:pt x="2271077" y="2397520"/>
                  </a:lnTo>
                  <a:lnTo>
                    <a:pt x="2274560" y="2398563"/>
                  </a:lnTo>
                  <a:lnTo>
                    <a:pt x="2278043" y="2399600"/>
                  </a:lnTo>
                  <a:lnTo>
                    <a:pt x="2281526" y="2400633"/>
                  </a:lnTo>
                  <a:lnTo>
                    <a:pt x="2285010" y="2401660"/>
                  </a:lnTo>
                  <a:lnTo>
                    <a:pt x="2288493" y="2402682"/>
                  </a:lnTo>
                  <a:lnTo>
                    <a:pt x="2291976" y="2403329"/>
                  </a:lnTo>
                  <a:lnTo>
                    <a:pt x="2295459" y="2403595"/>
                  </a:lnTo>
                  <a:lnTo>
                    <a:pt x="2298942" y="2403861"/>
                  </a:lnTo>
                  <a:lnTo>
                    <a:pt x="2302426" y="2404125"/>
                  </a:lnTo>
                  <a:lnTo>
                    <a:pt x="2305909" y="2404389"/>
                  </a:lnTo>
                  <a:lnTo>
                    <a:pt x="2309392" y="2404652"/>
                  </a:lnTo>
                  <a:lnTo>
                    <a:pt x="2312875" y="2404914"/>
                  </a:lnTo>
                  <a:lnTo>
                    <a:pt x="2316359" y="2405174"/>
                  </a:lnTo>
                  <a:lnTo>
                    <a:pt x="2319842" y="2405434"/>
                  </a:lnTo>
                  <a:lnTo>
                    <a:pt x="2323325" y="2405693"/>
                  </a:lnTo>
                  <a:lnTo>
                    <a:pt x="2326808" y="2405952"/>
                  </a:lnTo>
                  <a:lnTo>
                    <a:pt x="2330292" y="2406209"/>
                  </a:lnTo>
                  <a:lnTo>
                    <a:pt x="2333775" y="2406465"/>
                  </a:lnTo>
                  <a:lnTo>
                    <a:pt x="2337258" y="2406721"/>
                  </a:lnTo>
                  <a:lnTo>
                    <a:pt x="2340741" y="2406975"/>
                  </a:lnTo>
                  <a:lnTo>
                    <a:pt x="2344225" y="2407229"/>
                  </a:lnTo>
                  <a:lnTo>
                    <a:pt x="2347708" y="2407482"/>
                  </a:lnTo>
                  <a:lnTo>
                    <a:pt x="2351191" y="2407734"/>
                  </a:lnTo>
                  <a:lnTo>
                    <a:pt x="2354674" y="2407985"/>
                  </a:lnTo>
                  <a:lnTo>
                    <a:pt x="2358158" y="2408235"/>
                  </a:lnTo>
                  <a:lnTo>
                    <a:pt x="2361641" y="2408485"/>
                  </a:lnTo>
                  <a:lnTo>
                    <a:pt x="2365124" y="2408733"/>
                  </a:lnTo>
                  <a:lnTo>
                    <a:pt x="2368607" y="2408981"/>
                  </a:lnTo>
                  <a:lnTo>
                    <a:pt x="2372091" y="2409228"/>
                  </a:lnTo>
                  <a:lnTo>
                    <a:pt x="2375574" y="2409474"/>
                  </a:lnTo>
                  <a:lnTo>
                    <a:pt x="2379057" y="2410097"/>
                  </a:lnTo>
                  <a:lnTo>
                    <a:pt x="2382540" y="2413351"/>
                  </a:lnTo>
                  <a:lnTo>
                    <a:pt x="2386024" y="2416577"/>
                  </a:lnTo>
                  <a:lnTo>
                    <a:pt x="2389507" y="2419774"/>
                  </a:lnTo>
                  <a:lnTo>
                    <a:pt x="2392990" y="2422943"/>
                  </a:lnTo>
                  <a:lnTo>
                    <a:pt x="2396473" y="2426084"/>
                  </a:lnTo>
                  <a:lnTo>
                    <a:pt x="2399957" y="2429197"/>
                  </a:lnTo>
                  <a:lnTo>
                    <a:pt x="2403440" y="2432283"/>
                  </a:lnTo>
                  <a:lnTo>
                    <a:pt x="2406923" y="2435342"/>
                  </a:lnTo>
                  <a:lnTo>
                    <a:pt x="2410406" y="2438375"/>
                  </a:lnTo>
                  <a:lnTo>
                    <a:pt x="2413890" y="2441381"/>
                  </a:lnTo>
                  <a:lnTo>
                    <a:pt x="2417373" y="2442914"/>
                  </a:lnTo>
                  <a:lnTo>
                    <a:pt x="2420856" y="2443274"/>
                  </a:lnTo>
                  <a:lnTo>
                    <a:pt x="2424339" y="2443632"/>
                  </a:lnTo>
                  <a:lnTo>
                    <a:pt x="2427823" y="2443990"/>
                  </a:lnTo>
                  <a:lnTo>
                    <a:pt x="2431306" y="2444346"/>
                  </a:lnTo>
                  <a:lnTo>
                    <a:pt x="2434789" y="2444701"/>
                  </a:lnTo>
                  <a:lnTo>
                    <a:pt x="2438272" y="2445055"/>
                  </a:lnTo>
                  <a:lnTo>
                    <a:pt x="2441756" y="2445407"/>
                  </a:lnTo>
                  <a:lnTo>
                    <a:pt x="2445239" y="2445759"/>
                  </a:lnTo>
                  <a:lnTo>
                    <a:pt x="2448722" y="2446109"/>
                  </a:lnTo>
                  <a:lnTo>
                    <a:pt x="2452205" y="2446457"/>
                  </a:lnTo>
                  <a:lnTo>
                    <a:pt x="2455689" y="2446805"/>
                  </a:lnTo>
                  <a:lnTo>
                    <a:pt x="2459172" y="2447151"/>
                  </a:lnTo>
                  <a:lnTo>
                    <a:pt x="2462655" y="2447496"/>
                  </a:lnTo>
                  <a:lnTo>
                    <a:pt x="2466138" y="2447840"/>
                  </a:lnTo>
                  <a:lnTo>
                    <a:pt x="2469622" y="2448183"/>
                  </a:lnTo>
                  <a:lnTo>
                    <a:pt x="2473105" y="2448524"/>
                  </a:lnTo>
                  <a:lnTo>
                    <a:pt x="2476588" y="2448865"/>
                  </a:lnTo>
                  <a:lnTo>
                    <a:pt x="2480071" y="2449204"/>
                  </a:lnTo>
                  <a:lnTo>
                    <a:pt x="2483555" y="2449542"/>
                  </a:lnTo>
                  <a:lnTo>
                    <a:pt x="2487038" y="2449879"/>
                  </a:lnTo>
                  <a:lnTo>
                    <a:pt x="2490521" y="2450214"/>
                  </a:lnTo>
                  <a:lnTo>
                    <a:pt x="2494004" y="2450549"/>
                  </a:lnTo>
                  <a:lnTo>
                    <a:pt x="2497488" y="2450882"/>
                  </a:lnTo>
                  <a:lnTo>
                    <a:pt x="2500971" y="2451214"/>
                  </a:lnTo>
                  <a:lnTo>
                    <a:pt x="2504454" y="2451545"/>
                  </a:lnTo>
                  <a:lnTo>
                    <a:pt x="2507937" y="2451875"/>
                  </a:lnTo>
                  <a:lnTo>
                    <a:pt x="2511421" y="2452182"/>
                  </a:lnTo>
                  <a:lnTo>
                    <a:pt x="2514904" y="2452191"/>
                  </a:lnTo>
                  <a:lnTo>
                    <a:pt x="2518387" y="2452200"/>
                  </a:lnTo>
                  <a:lnTo>
                    <a:pt x="2521870" y="2452209"/>
                  </a:lnTo>
                  <a:lnTo>
                    <a:pt x="2525354" y="2452218"/>
                  </a:lnTo>
                  <a:lnTo>
                    <a:pt x="2528837" y="2452227"/>
                  </a:lnTo>
                  <a:lnTo>
                    <a:pt x="2532320" y="2452236"/>
                  </a:lnTo>
                  <a:lnTo>
                    <a:pt x="2535803" y="2452245"/>
                  </a:lnTo>
                  <a:lnTo>
                    <a:pt x="2539287" y="2452254"/>
                  </a:lnTo>
                  <a:lnTo>
                    <a:pt x="2542770" y="2452263"/>
                  </a:lnTo>
                  <a:lnTo>
                    <a:pt x="2546253" y="2452272"/>
                  </a:lnTo>
                  <a:lnTo>
                    <a:pt x="2549736" y="2452281"/>
                  </a:lnTo>
                  <a:lnTo>
                    <a:pt x="2553220" y="2452290"/>
                  </a:lnTo>
                  <a:lnTo>
                    <a:pt x="2556703" y="2452299"/>
                  </a:lnTo>
                  <a:lnTo>
                    <a:pt x="2560186" y="2452308"/>
                  </a:lnTo>
                  <a:lnTo>
                    <a:pt x="2563669" y="2452317"/>
                  </a:lnTo>
                  <a:lnTo>
                    <a:pt x="2567153" y="2452326"/>
                  </a:lnTo>
                  <a:lnTo>
                    <a:pt x="2570636" y="2452334"/>
                  </a:lnTo>
                  <a:lnTo>
                    <a:pt x="2574119" y="2452343"/>
                  </a:lnTo>
                  <a:lnTo>
                    <a:pt x="2577602" y="2452352"/>
                  </a:lnTo>
                  <a:lnTo>
                    <a:pt x="2581085" y="2452361"/>
                  </a:lnTo>
                  <a:lnTo>
                    <a:pt x="2584569" y="2452369"/>
                  </a:lnTo>
                  <a:lnTo>
                    <a:pt x="2588052" y="2452940"/>
                  </a:lnTo>
                  <a:lnTo>
                    <a:pt x="2591535" y="2453551"/>
                  </a:lnTo>
                  <a:lnTo>
                    <a:pt x="2595018" y="2454161"/>
                  </a:lnTo>
                  <a:lnTo>
                    <a:pt x="2598502" y="2454768"/>
                  </a:lnTo>
                  <a:lnTo>
                    <a:pt x="2601985" y="2455372"/>
                  </a:lnTo>
                  <a:lnTo>
                    <a:pt x="2605468" y="2455975"/>
                  </a:lnTo>
                  <a:lnTo>
                    <a:pt x="2608951" y="2456575"/>
                  </a:lnTo>
                  <a:lnTo>
                    <a:pt x="2612435" y="2457172"/>
                  </a:lnTo>
                  <a:lnTo>
                    <a:pt x="2615918" y="2457768"/>
                  </a:lnTo>
                  <a:lnTo>
                    <a:pt x="2619401" y="2458361"/>
                  </a:lnTo>
                  <a:lnTo>
                    <a:pt x="2622884" y="2458952"/>
                  </a:lnTo>
                  <a:lnTo>
                    <a:pt x="2626368" y="2459540"/>
                  </a:lnTo>
                  <a:lnTo>
                    <a:pt x="2629851" y="2460127"/>
                  </a:lnTo>
                  <a:lnTo>
                    <a:pt x="2633334" y="2460711"/>
                  </a:lnTo>
                  <a:lnTo>
                    <a:pt x="2636817" y="2461293"/>
                  </a:lnTo>
                  <a:lnTo>
                    <a:pt x="2640301" y="2461873"/>
                  </a:lnTo>
                  <a:lnTo>
                    <a:pt x="2643784" y="2462449"/>
                  </a:lnTo>
                  <a:lnTo>
                    <a:pt x="2647267" y="2462909"/>
                  </a:lnTo>
                  <a:lnTo>
                    <a:pt x="2650750" y="2463369"/>
                  </a:lnTo>
                  <a:lnTo>
                    <a:pt x="2654234" y="2463826"/>
                  </a:lnTo>
                  <a:lnTo>
                    <a:pt x="2657717" y="2464282"/>
                  </a:lnTo>
                  <a:lnTo>
                    <a:pt x="2661200" y="2464736"/>
                  </a:lnTo>
                  <a:lnTo>
                    <a:pt x="2664683" y="2465189"/>
                  </a:lnTo>
                  <a:lnTo>
                    <a:pt x="2668167" y="2465640"/>
                  </a:lnTo>
                  <a:lnTo>
                    <a:pt x="2671650" y="2466090"/>
                  </a:lnTo>
                  <a:lnTo>
                    <a:pt x="2675133" y="2466538"/>
                  </a:lnTo>
                  <a:lnTo>
                    <a:pt x="2678616" y="2466984"/>
                  </a:lnTo>
                  <a:lnTo>
                    <a:pt x="2682100" y="2467429"/>
                  </a:lnTo>
                  <a:lnTo>
                    <a:pt x="2685583" y="2467872"/>
                  </a:lnTo>
                  <a:lnTo>
                    <a:pt x="2689066" y="2468314"/>
                  </a:lnTo>
                  <a:lnTo>
                    <a:pt x="2692549" y="2468754"/>
                  </a:lnTo>
                  <a:lnTo>
                    <a:pt x="2696033" y="2469193"/>
                  </a:lnTo>
                  <a:lnTo>
                    <a:pt x="2699516" y="2469630"/>
                  </a:lnTo>
                  <a:lnTo>
                    <a:pt x="2702999" y="2470066"/>
                  </a:lnTo>
                  <a:lnTo>
                    <a:pt x="2706482" y="2470500"/>
                  </a:lnTo>
                  <a:lnTo>
                    <a:pt x="2709966" y="2470933"/>
                  </a:lnTo>
                  <a:lnTo>
                    <a:pt x="2713449" y="2471364"/>
                  </a:lnTo>
                  <a:lnTo>
                    <a:pt x="2716932" y="2471794"/>
                  </a:lnTo>
                  <a:lnTo>
                    <a:pt x="2720415" y="2472223"/>
                  </a:lnTo>
                  <a:lnTo>
                    <a:pt x="2723899" y="2472649"/>
                  </a:lnTo>
                  <a:lnTo>
                    <a:pt x="2727382" y="2473075"/>
                  </a:lnTo>
                  <a:lnTo>
                    <a:pt x="2730865" y="2473499"/>
                  </a:lnTo>
                  <a:lnTo>
                    <a:pt x="2734348" y="2474682"/>
                  </a:lnTo>
                  <a:lnTo>
                    <a:pt x="2737832" y="2476275"/>
                  </a:lnTo>
                  <a:lnTo>
                    <a:pt x="2741315" y="2477860"/>
                  </a:lnTo>
                  <a:lnTo>
                    <a:pt x="2744798" y="2479436"/>
                  </a:lnTo>
                  <a:lnTo>
                    <a:pt x="2748281" y="2481002"/>
                  </a:lnTo>
                  <a:lnTo>
                    <a:pt x="2751765" y="2482560"/>
                  </a:lnTo>
                  <a:lnTo>
                    <a:pt x="2755248" y="2484110"/>
                  </a:lnTo>
                  <a:lnTo>
                    <a:pt x="2758731" y="2485650"/>
                  </a:lnTo>
                  <a:lnTo>
                    <a:pt x="2762214" y="2486910"/>
                  </a:lnTo>
                  <a:lnTo>
                    <a:pt x="2765698" y="2486993"/>
                  </a:lnTo>
                  <a:lnTo>
                    <a:pt x="2769181" y="2487076"/>
                  </a:lnTo>
                  <a:lnTo>
                    <a:pt x="2772664" y="2487158"/>
                  </a:lnTo>
                  <a:lnTo>
                    <a:pt x="2776147" y="2487241"/>
                  </a:lnTo>
                  <a:lnTo>
                    <a:pt x="2779631" y="2487323"/>
                  </a:lnTo>
                  <a:lnTo>
                    <a:pt x="2783114" y="2487405"/>
                  </a:lnTo>
                  <a:lnTo>
                    <a:pt x="2786597" y="2487486"/>
                  </a:lnTo>
                  <a:lnTo>
                    <a:pt x="2790080" y="2487568"/>
                  </a:lnTo>
                  <a:lnTo>
                    <a:pt x="2793564" y="2487649"/>
                  </a:lnTo>
                  <a:lnTo>
                    <a:pt x="2797047" y="2487730"/>
                  </a:lnTo>
                  <a:lnTo>
                    <a:pt x="2800530" y="2487811"/>
                  </a:lnTo>
                  <a:lnTo>
                    <a:pt x="2804013" y="2487891"/>
                  </a:lnTo>
                  <a:lnTo>
                    <a:pt x="2807497" y="2487972"/>
                  </a:lnTo>
                  <a:lnTo>
                    <a:pt x="2810980" y="2488052"/>
                  </a:lnTo>
                  <a:lnTo>
                    <a:pt x="2814463" y="2488132"/>
                  </a:lnTo>
                  <a:lnTo>
                    <a:pt x="2817946" y="2488212"/>
                  </a:lnTo>
                  <a:lnTo>
                    <a:pt x="2821430" y="2488291"/>
                  </a:lnTo>
                  <a:lnTo>
                    <a:pt x="2824913" y="2488370"/>
                  </a:lnTo>
                  <a:lnTo>
                    <a:pt x="2828396" y="2488449"/>
                  </a:lnTo>
                  <a:lnTo>
                    <a:pt x="2831879" y="2488528"/>
                  </a:lnTo>
                  <a:lnTo>
                    <a:pt x="2835363" y="2488607"/>
                  </a:lnTo>
                  <a:lnTo>
                    <a:pt x="2838846" y="2488686"/>
                  </a:lnTo>
                  <a:lnTo>
                    <a:pt x="2842329" y="2488764"/>
                  </a:lnTo>
                  <a:lnTo>
                    <a:pt x="2845812" y="2490547"/>
                  </a:lnTo>
                  <a:lnTo>
                    <a:pt x="2849296" y="2492443"/>
                  </a:lnTo>
                  <a:lnTo>
                    <a:pt x="2852779" y="2494326"/>
                  </a:lnTo>
                  <a:lnTo>
                    <a:pt x="2856262" y="2496198"/>
                  </a:lnTo>
                  <a:lnTo>
                    <a:pt x="2859745" y="2498059"/>
                  </a:lnTo>
                  <a:lnTo>
                    <a:pt x="2863229" y="2499908"/>
                  </a:lnTo>
                  <a:lnTo>
                    <a:pt x="2866712" y="2500907"/>
                  </a:lnTo>
                  <a:lnTo>
                    <a:pt x="2870195" y="2501322"/>
                  </a:lnTo>
                  <a:lnTo>
                    <a:pt x="2873678" y="2501734"/>
                  </a:lnTo>
                  <a:lnTo>
                    <a:pt x="2877161" y="2502145"/>
                  </a:lnTo>
                  <a:lnTo>
                    <a:pt x="2880645" y="2502555"/>
                  </a:lnTo>
                  <a:lnTo>
                    <a:pt x="2884128" y="2502964"/>
                  </a:lnTo>
                  <a:lnTo>
                    <a:pt x="2887611" y="2503371"/>
                  </a:lnTo>
                  <a:lnTo>
                    <a:pt x="2891094" y="2503777"/>
                  </a:lnTo>
                  <a:lnTo>
                    <a:pt x="2894578" y="2504182"/>
                  </a:lnTo>
                  <a:lnTo>
                    <a:pt x="2898061" y="2504585"/>
                  </a:lnTo>
                  <a:lnTo>
                    <a:pt x="2901544" y="2504988"/>
                  </a:lnTo>
                  <a:lnTo>
                    <a:pt x="2905027" y="2505388"/>
                  </a:lnTo>
                  <a:lnTo>
                    <a:pt x="2908511" y="2505788"/>
                  </a:lnTo>
                  <a:lnTo>
                    <a:pt x="2911994" y="2506186"/>
                  </a:lnTo>
                  <a:lnTo>
                    <a:pt x="2915477" y="2506583"/>
                  </a:lnTo>
                  <a:lnTo>
                    <a:pt x="2918960" y="2506979"/>
                  </a:lnTo>
                  <a:lnTo>
                    <a:pt x="2922444" y="2507373"/>
                  </a:lnTo>
                  <a:lnTo>
                    <a:pt x="2925927" y="2507766"/>
                  </a:lnTo>
                  <a:lnTo>
                    <a:pt x="2929410" y="2508158"/>
                  </a:lnTo>
                  <a:lnTo>
                    <a:pt x="2932893" y="2509499"/>
                  </a:lnTo>
                  <a:lnTo>
                    <a:pt x="2936377" y="2511569"/>
                  </a:lnTo>
                  <a:lnTo>
                    <a:pt x="2939860" y="2513625"/>
                  </a:lnTo>
                  <a:lnTo>
                    <a:pt x="2943343" y="2515667"/>
                  </a:lnTo>
                  <a:lnTo>
                    <a:pt x="2946826" y="2517696"/>
                  </a:lnTo>
                  <a:lnTo>
                    <a:pt x="2950310" y="2519712"/>
                  </a:lnTo>
                  <a:lnTo>
                    <a:pt x="2953793" y="2521715"/>
                  </a:lnTo>
                  <a:lnTo>
                    <a:pt x="2957276" y="2523704"/>
                  </a:lnTo>
                  <a:lnTo>
                    <a:pt x="2960759" y="2525592"/>
                  </a:lnTo>
                  <a:lnTo>
                    <a:pt x="2964243" y="2526720"/>
                  </a:lnTo>
                  <a:lnTo>
                    <a:pt x="2967726" y="2527842"/>
                  </a:lnTo>
                  <a:lnTo>
                    <a:pt x="2971209" y="2528959"/>
                  </a:lnTo>
                  <a:lnTo>
                    <a:pt x="2974692" y="2530070"/>
                  </a:lnTo>
                  <a:lnTo>
                    <a:pt x="2978176" y="2531177"/>
                  </a:lnTo>
                  <a:lnTo>
                    <a:pt x="2981659" y="2532278"/>
                  </a:lnTo>
                  <a:lnTo>
                    <a:pt x="2985142" y="2533375"/>
                  </a:lnTo>
                  <a:lnTo>
                    <a:pt x="2988625" y="2534466"/>
                  </a:lnTo>
                  <a:lnTo>
                    <a:pt x="2992109" y="2535552"/>
                  </a:lnTo>
                  <a:lnTo>
                    <a:pt x="2995592" y="2536633"/>
                  </a:lnTo>
                  <a:lnTo>
                    <a:pt x="2999075" y="2537709"/>
                  </a:lnTo>
                  <a:lnTo>
                    <a:pt x="3002558" y="2538781"/>
                  </a:lnTo>
                  <a:lnTo>
                    <a:pt x="3006042" y="2539847"/>
                  </a:lnTo>
                  <a:lnTo>
                    <a:pt x="3009525" y="2540908"/>
                  </a:lnTo>
                  <a:lnTo>
                    <a:pt x="3013008" y="2542540"/>
                  </a:lnTo>
                  <a:lnTo>
                    <a:pt x="3016491" y="2545454"/>
                  </a:lnTo>
                  <a:lnTo>
                    <a:pt x="3019975" y="2548343"/>
                  </a:lnTo>
                  <a:lnTo>
                    <a:pt x="3023458" y="2551208"/>
                  </a:lnTo>
                  <a:lnTo>
                    <a:pt x="3026941" y="2554049"/>
                  </a:lnTo>
                  <a:lnTo>
                    <a:pt x="3030424" y="2556866"/>
                  </a:lnTo>
                  <a:lnTo>
                    <a:pt x="3033908" y="2559660"/>
                  </a:lnTo>
                  <a:lnTo>
                    <a:pt x="3037391" y="2559822"/>
                  </a:lnTo>
                  <a:lnTo>
                    <a:pt x="3040874" y="2559886"/>
                  </a:lnTo>
                  <a:lnTo>
                    <a:pt x="3044357" y="2559950"/>
                  </a:lnTo>
                  <a:lnTo>
                    <a:pt x="3047841" y="2560013"/>
                  </a:lnTo>
                  <a:lnTo>
                    <a:pt x="3051324" y="2560077"/>
                  </a:lnTo>
                  <a:lnTo>
                    <a:pt x="3054807" y="2560140"/>
                  </a:lnTo>
                  <a:lnTo>
                    <a:pt x="3058290" y="2560203"/>
                  </a:lnTo>
                  <a:lnTo>
                    <a:pt x="3061774" y="2560266"/>
                  </a:lnTo>
                  <a:lnTo>
                    <a:pt x="3065257" y="2560329"/>
                  </a:lnTo>
                  <a:lnTo>
                    <a:pt x="3068740" y="2560391"/>
                  </a:lnTo>
                  <a:lnTo>
                    <a:pt x="3072223" y="2560454"/>
                  </a:lnTo>
                  <a:lnTo>
                    <a:pt x="3075707" y="2560516"/>
                  </a:lnTo>
                  <a:lnTo>
                    <a:pt x="3079190" y="2560579"/>
                  </a:lnTo>
                  <a:lnTo>
                    <a:pt x="3082673" y="2560641"/>
                  </a:lnTo>
                  <a:lnTo>
                    <a:pt x="3086156" y="2560703"/>
                  </a:lnTo>
                  <a:lnTo>
                    <a:pt x="3089640" y="2560764"/>
                  </a:lnTo>
                  <a:lnTo>
                    <a:pt x="3093123" y="2560826"/>
                  </a:lnTo>
                  <a:lnTo>
                    <a:pt x="3096606" y="2560888"/>
                  </a:lnTo>
                  <a:lnTo>
                    <a:pt x="3100089" y="2560949"/>
                  </a:lnTo>
                  <a:lnTo>
                    <a:pt x="3103573" y="2562888"/>
                  </a:lnTo>
                  <a:lnTo>
                    <a:pt x="3107056" y="2564942"/>
                  </a:lnTo>
                  <a:lnTo>
                    <a:pt x="3110539" y="2566981"/>
                  </a:lnTo>
                  <a:lnTo>
                    <a:pt x="3114022" y="2569008"/>
                  </a:lnTo>
                  <a:lnTo>
                    <a:pt x="3117506" y="2571020"/>
                  </a:lnTo>
                  <a:lnTo>
                    <a:pt x="3120989" y="2573020"/>
                  </a:lnTo>
                  <a:lnTo>
                    <a:pt x="3124472" y="2574236"/>
                  </a:lnTo>
                  <a:lnTo>
                    <a:pt x="3127955" y="2574921"/>
                  </a:lnTo>
                  <a:lnTo>
                    <a:pt x="3131439" y="2575604"/>
                  </a:lnTo>
                  <a:lnTo>
                    <a:pt x="3134922" y="2576284"/>
                  </a:lnTo>
                  <a:lnTo>
                    <a:pt x="3138405" y="2576962"/>
                  </a:lnTo>
                  <a:lnTo>
                    <a:pt x="3141888" y="2577637"/>
                  </a:lnTo>
                  <a:lnTo>
                    <a:pt x="3145372" y="2578310"/>
                  </a:lnTo>
                  <a:lnTo>
                    <a:pt x="3148855" y="2578981"/>
                  </a:lnTo>
                  <a:lnTo>
                    <a:pt x="3152338" y="2579648"/>
                  </a:lnTo>
                  <a:lnTo>
                    <a:pt x="3155821" y="2580314"/>
                  </a:lnTo>
                  <a:lnTo>
                    <a:pt x="3159304" y="2580977"/>
                  </a:lnTo>
                  <a:lnTo>
                    <a:pt x="3162788" y="2581637"/>
                  </a:lnTo>
                  <a:lnTo>
                    <a:pt x="3166271" y="2582295"/>
                  </a:lnTo>
                  <a:lnTo>
                    <a:pt x="3169754" y="2582951"/>
                  </a:lnTo>
                  <a:lnTo>
                    <a:pt x="3173237" y="2583604"/>
                  </a:lnTo>
                  <a:lnTo>
                    <a:pt x="3176721" y="2583899"/>
                  </a:lnTo>
                  <a:lnTo>
                    <a:pt x="3180204" y="2584101"/>
                  </a:lnTo>
                  <a:lnTo>
                    <a:pt x="3183687" y="2584302"/>
                  </a:lnTo>
                  <a:lnTo>
                    <a:pt x="3187170" y="2584503"/>
                  </a:lnTo>
                  <a:lnTo>
                    <a:pt x="3190654" y="2584703"/>
                  </a:lnTo>
                  <a:lnTo>
                    <a:pt x="3194137" y="2584903"/>
                  </a:lnTo>
                  <a:lnTo>
                    <a:pt x="3197620" y="2585102"/>
                  </a:lnTo>
                  <a:lnTo>
                    <a:pt x="3201103" y="2585300"/>
                  </a:lnTo>
                  <a:lnTo>
                    <a:pt x="3204587" y="2585498"/>
                  </a:lnTo>
                  <a:lnTo>
                    <a:pt x="3208070" y="2585696"/>
                  </a:lnTo>
                  <a:lnTo>
                    <a:pt x="3211553" y="2585893"/>
                  </a:lnTo>
                  <a:lnTo>
                    <a:pt x="3215036" y="2586090"/>
                  </a:lnTo>
                  <a:lnTo>
                    <a:pt x="3218520" y="2586289"/>
                  </a:lnTo>
                  <a:lnTo>
                    <a:pt x="3222003" y="2586518"/>
                  </a:lnTo>
                  <a:lnTo>
                    <a:pt x="3225486" y="2586746"/>
                  </a:lnTo>
                  <a:lnTo>
                    <a:pt x="3228969" y="2586974"/>
                  </a:lnTo>
                  <a:lnTo>
                    <a:pt x="3232453" y="2587201"/>
                  </a:lnTo>
                  <a:lnTo>
                    <a:pt x="3235936" y="2587427"/>
                  </a:lnTo>
                  <a:lnTo>
                    <a:pt x="3239419" y="2587653"/>
                  </a:lnTo>
                  <a:lnTo>
                    <a:pt x="3242902" y="2587878"/>
                  </a:lnTo>
                  <a:lnTo>
                    <a:pt x="3246386" y="2588103"/>
                  </a:lnTo>
                  <a:lnTo>
                    <a:pt x="3249869" y="2588327"/>
                  </a:lnTo>
                  <a:lnTo>
                    <a:pt x="3253352" y="2588550"/>
                  </a:lnTo>
                  <a:lnTo>
                    <a:pt x="3256835" y="2588932"/>
                  </a:lnTo>
                  <a:lnTo>
                    <a:pt x="3260319" y="2589448"/>
                  </a:lnTo>
                  <a:lnTo>
                    <a:pt x="3263802" y="2589963"/>
                  </a:lnTo>
                  <a:lnTo>
                    <a:pt x="3267285" y="2590475"/>
                  </a:lnTo>
                  <a:lnTo>
                    <a:pt x="3270768" y="2590986"/>
                  </a:lnTo>
                  <a:lnTo>
                    <a:pt x="3274252" y="2591496"/>
                  </a:lnTo>
                  <a:lnTo>
                    <a:pt x="3277735" y="2592027"/>
                  </a:lnTo>
                  <a:lnTo>
                    <a:pt x="3281218" y="2592654"/>
                  </a:lnTo>
                  <a:lnTo>
                    <a:pt x="3284701" y="2593279"/>
                  </a:lnTo>
                  <a:lnTo>
                    <a:pt x="3288185" y="2593901"/>
                  </a:lnTo>
                  <a:lnTo>
                    <a:pt x="3291668" y="2594522"/>
                  </a:lnTo>
                  <a:lnTo>
                    <a:pt x="3295151" y="2595140"/>
                  </a:lnTo>
                  <a:lnTo>
                    <a:pt x="3298634" y="2595756"/>
                  </a:lnTo>
                  <a:lnTo>
                    <a:pt x="3302118" y="2596370"/>
                  </a:lnTo>
                  <a:lnTo>
                    <a:pt x="3305601" y="2596981"/>
                  </a:lnTo>
                  <a:lnTo>
                    <a:pt x="3309084" y="2597591"/>
                  </a:lnTo>
                  <a:lnTo>
                    <a:pt x="3312567" y="2598198"/>
                  </a:lnTo>
                  <a:lnTo>
                    <a:pt x="3316051" y="2598804"/>
                  </a:lnTo>
                  <a:lnTo>
                    <a:pt x="3319534" y="2599407"/>
                  </a:lnTo>
                  <a:lnTo>
                    <a:pt x="3323017" y="2599948"/>
                  </a:lnTo>
                  <a:lnTo>
                    <a:pt x="3326500" y="2600430"/>
                  </a:lnTo>
                  <a:lnTo>
                    <a:pt x="3329984" y="2600911"/>
                  </a:lnTo>
                  <a:lnTo>
                    <a:pt x="3333467" y="2601390"/>
                  </a:lnTo>
                  <a:lnTo>
                    <a:pt x="3336950" y="2601867"/>
                  </a:lnTo>
                  <a:lnTo>
                    <a:pt x="3340433" y="2602343"/>
                  </a:lnTo>
                  <a:lnTo>
                    <a:pt x="3343917" y="2602818"/>
                  </a:lnTo>
                  <a:lnTo>
                    <a:pt x="3347400" y="2603291"/>
                  </a:lnTo>
                  <a:lnTo>
                    <a:pt x="3350883" y="2603778"/>
                  </a:lnTo>
                  <a:lnTo>
                    <a:pt x="3354366" y="2604536"/>
                  </a:lnTo>
                  <a:lnTo>
                    <a:pt x="3357850" y="2605291"/>
                  </a:lnTo>
                  <a:lnTo>
                    <a:pt x="3361333" y="2606043"/>
                  </a:lnTo>
                  <a:lnTo>
                    <a:pt x="3364816" y="2606792"/>
                  </a:lnTo>
                  <a:lnTo>
                    <a:pt x="3368299" y="2607539"/>
                  </a:lnTo>
                  <a:lnTo>
                    <a:pt x="3371783" y="2608282"/>
                  </a:lnTo>
                  <a:lnTo>
                    <a:pt x="3375266" y="2609023"/>
                  </a:lnTo>
                  <a:lnTo>
                    <a:pt x="3378749" y="2609761"/>
                  </a:lnTo>
                  <a:lnTo>
                    <a:pt x="3382232" y="2611338"/>
                  </a:lnTo>
                  <a:lnTo>
                    <a:pt x="3385716" y="2613467"/>
                  </a:lnTo>
                  <a:lnTo>
                    <a:pt x="3389199" y="2615581"/>
                  </a:lnTo>
                  <a:lnTo>
                    <a:pt x="3392682" y="2617681"/>
                  </a:lnTo>
                  <a:lnTo>
                    <a:pt x="3396165" y="2619319"/>
                  </a:lnTo>
                  <a:lnTo>
                    <a:pt x="3399649" y="2620189"/>
                  </a:lnTo>
                  <a:lnTo>
                    <a:pt x="3403132" y="2621056"/>
                  </a:lnTo>
                  <a:lnTo>
                    <a:pt x="3406615" y="2621919"/>
                  </a:lnTo>
                  <a:lnTo>
                    <a:pt x="3410098" y="2622779"/>
                  </a:lnTo>
                  <a:lnTo>
                    <a:pt x="3413582" y="2623636"/>
                  </a:lnTo>
                  <a:lnTo>
                    <a:pt x="3417065" y="2629944"/>
                  </a:lnTo>
                  <a:lnTo>
                    <a:pt x="3420548" y="2631308"/>
                  </a:lnTo>
                  <a:lnTo>
                    <a:pt x="3424031" y="2632665"/>
                  </a:lnTo>
                  <a:lnTo>
                    <a:pt x="3427515" y="2634014"/>
                  </a:lnTo>
                  <a:lnTo>
                    <a:pt x="3430998" y="2635357"/>
                  </a:lnTo>
                  <a:lnTo>
                    <a:pt x="3434481" y="2635552"/>
                  </a:lnTo>
                  <a:lnTo>
                    <a:pt x="3437964" y="2635460"/>
                  </a:lnTo>
                  <a:lnTo>
                    <a:pt x="3441447" y="2635367"/>
                  </a:lnTo>
                  <a:lnTo>
                    <a:pt x="3444931" y="2635275"/>
                  </a:lnTo>
                  <a:lnTo>
                    <a:pt x="3448414" y="2635183"/>
                  </a:lnTo>
                  <a:lnTo>
                    <a:pt x="3451897" y="2635091"/>
                  </a:lnTo>
                  <a:lnTo>
                    <a:pt x="3455380" y="2640809"/>
                  </a:lnTo>
                  <a:lnTo>
                    <a:pt x="3458864" y="2640987"/>
                  </a:lnTo>
                  <a:lnTo>
                    <a:pt x="3462347" y="2654228"/>
                  </a:lnTo>
                  <a:lnTo>
                    <a:pt x="3465830" y="2655179"/>
                  </a:lnTo>
                  <a:lnTo>
                    <a:pt x="3469313" y="2660050"/>
                  </a:lnTo>
                  <a:lnTo>
                    <a:pt x="3472797" y="2660005"/>
                  </a:lnTo>
                  <a:lnTo>
                    <a:pt x="3476280" y="2670073"/>
                  </a:lnTo>
                  <a:lnTo>
                    <a:pt x="3479763" y="2669449"/>
                  </a:lnTo>
                  <a:lnTo>
                    <a:pt x="3483246" y="266882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669713"/>
            </a:xfrm>
            <a:custGeom>
              <a:avLst/>
              <a:gdLst/>
              <a:ahLst/>
              <a:cxnLst/>
              <a:rect l="0" t="0" r="0" b="0"/>
              <a:pathLst>
                <a:path w="3483246" h="266971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1311710"/>
                  </a:lnTo>
                  <a:lnTo>
                    <a:pt x="27865" y="1204442"/>
                  </a:lnTo>
                  <a:lnTo>
                    <a:pt x="31349" y="1113392"/>
                  </a:lnTo>
                  <a:lnTo>
                    <a:pt x="34832" y="1035140"/>
                  </a:lnTo>
                  <a:lnTo>
                    <a:pt x="38315" y="2110579"/>
                  </a:lnTo>
                  <a:lnTo>
                    <a:pt x="41798" y="2037582"/>
                  </a:lnTo>
                  <a:lnTo>
                    <a:pt x="45282" y="2069392"/>
                  </a:lnTo>
                  <a:lnTo>
                    <a:pt x="48765" y="2006735"/>
                  </a:lnTo>
                  <a:lnTo>
                    <a:pt x="52248" y="1956771"/>
                  </a:lnTo>
                  <a:lnTo>
                    <a:pt x="55731" y="1944894"/>
                  </a:lnTo>
                  <a:lnTo>
                    <a:pt x="59215" y="2085672"/>
                  </a:lnTo>
                  <a:lnTo>
                    <a:pt x="62698" y="2037582"/>
                  </a:lnTo>
                  <a:lnTo>
                    <a:pt x="66181" y="1991659"/>
                  </a:lnTo>
                  <a:lnTo>
                    <a:pt x="69664" y="2040536"/>
                  </a:lnTo>
                  <a:lnTo>
                    <a:pt x="73148" y="2084286"/>
                  </a:lnTo>
                  <a:lnTo>
                    <a:pt x="76631" y="2078990"/>
                  </a:lnTo>
                  <a:lnTo>
                    <a:pt x="80114" y="2067063"/>
                  </a:lnTo>
                  <a:lnTo>
                    <a:pt x="83597" y="2088572"/>
                  </a:lnTo>
                  <a:lnTo>
                    <a:pt x="87081" y="2054300"/>
                  </a:lnTo>
                  <a:lnTo>
                    <a:pt x="90564" y="2069392"/>
                  </a:lnTo>
                  <a:lnTo>
                    <a:pt x="94047" y="2037582"/>
                  </a:lnTo>
                  <a:lnTo>
                    <a:pt x="97530" y="2284636"/>
                  </a:lnTo>
                  <a:lnTo>
                    <a:pt x="101014" y="2271609"/>
                  </a:lnTo>
                  <a:lnTo>
                    <a:pt x="104497" y="2253406"/>
                  </a:lnTo>
                  <a:lnTo>
                    <a:pt x="107980" y="2227194"/>
                  </a:lnTo>
                  <a:lnTo>
                    <a:pt x="111463" y="2201585"/>
                  </a:lnTo>
                  <a:lnTo>
                    <a:pt x="114947" y="2176558"/>
                  </a:lnTo>
                  <a:lnTo>
                    <a:pt x="118430" y="2182992"/>
                  </a:lnTo>
                  <a:lnTo>
                    <a:pt x="121913" y="2159285"/>
                  </a:lnTo>
                  <a:lnTo>
                    <a:pt x="125396" y="2136087"/>
                  </a:lnTo>
                  <a:lnTo>
                    <a:pt x="128880" y="2113383"/>
                  </a:lnTo>
                  <a:lnTo>
                    <a:pt x="132363" y="2091156"/>
                  </a:lnTo>
                  <a:lnTo>
                    <a:pt x="135846" y="2083162"/>
                  </a:lnTo>
                  <a:lnTo>
                    <a:pt x="139329" y="2076265"/>
                  </a:lnTo>
                  <a:lnTo>
                    <a:pt x="142813" y="2069640"/>
                  </a:lnTo>
                  <a:lnTo>
                    <a:pt x="146296" y="2063272"/>
                  </a:lnTo>
                  <a:lnTo>
                    <a:pt x="149779" y="2047349"/>
                  </a:lnTo>
                  <a:lnTo>
                    <a:pt x="153262" y="2027908"/>
                  </a:lnTo>
                  <a:lnTo>
                    <a:pt x="156746" y="2037582"/>
                  </a:lnTo>
                  <a:lnTo>
                    <a:pt x="160229" y="2018961"/>
                  </a:lnTo>
                  <a:lnTo>
                    <a:pt x="163712" y="2000677"/>
                  </a:lnTo>
                  <a:lnTo>
                    <a:pt x="167195" y="1982722"/>
                  </a:lnTo>
                  <a:lnTo>
                    <a:pt x="170679" y="1970123"/>
                  </a:lnTo>
                  <a:lnTo>
                    <a:pt x="174162" y="1966142"/>
                  </a:lnTo>
                  <a:lnTo>
                    <a:pt x="177645" y="1958903"/>
                  </a:lnTo>
                  <a:lnTo>
                    <a:pt x="181128" y="1942237"/>
                  </a:lnTo>
                  <a:lnTo>
                    <a:pt x="184612" y="1925853"/>
                  </a:lnTo>
                  <a:lnTo>
                    <a:pt x="188095" y="1909742"/>
                  </a:lnTo>
                  <a:lnTo>
                    <a:pt x="191578" y="1894177"/>
                  </a:lnTo>
                  <a:lnTo>
                    <a:pt x="195061" y="1887347"/>
                  </a:lnTo>
                  <a:lnTo>
                    <a:pt x="198545" y="1880701"/>
                  </a:lnTo>
                  <a:lnTo>
                    <a:pt x="202028" y="1874232"/>
                  </a:lnTo>
                  <a:lnTo>
                    <a:pt x="205511" y="1867931"/>
                  </a:lnTo>
                  <a:lnTo>
                    <a:pt x="208994" y="1861794"/>
                  </a:lnTo>
                  <a:lnTo>
                    <a:pt x="212478" y="1855813"/>
                  </a:lnTo>
                  <a:lnTo>
                    <a:pt x="215961" y="1848564"/>
                  </a:lnTo>
                  <a:lnTo>
                    <a:pt x="219444" y="1840846"/>
                  </a:lnTo>
                  <a:lnTo>
                    <a:pt x="222927" y="1833299"/>
                  </a:lnTo>
                  <a:lnTo>
                    <a:pt x="226411" y="1825918"/>
                  </a:lnTo>
                  <a:lnTo>
                    <a:pt x="229894" y="1815915"/>
                  </a:lnTo>
                  <a:lnTo>
                    <a:pt x="233377" y="1802840"/>
                  </a:lnTo>
                  <a:lnTo>
                    <a:pt x="236860" y="1789952"/>
                  </a:lnTo>
                  <a:lnTo>
                    <a:pt x="240344" y="1777246"/>
                  </a:lnTo>
                  <a:lnTo>
                    <a:pt x="243827" y="1764720"/>
                  </a:lnTo>
                  <a:lnTo>
                    <a:pt x="247310" y="1752369"/>
                  </a:lnTo>
                  <a:lnTo>
                    <a:pt x="250793" y="1789952"/>
                  </a:lnTo>
                  <a:lnTo>
                    <a:pt x="254277" y="1777947"/>
                  </a:lnTo>
                  <a:lnTo>
                    <a:pt x="257760" y="1766103"/>
                  </a:lnTo>
                  <a:lnTo>
                    <a:pt x="261243" y="1754416"/>
                  </a:lnTo>
                  <a:lnTo>
                    <a:pt x="264726" y="1742882"/>
                  </a:lnTo>
                  <a:lnTo>
                    <a:pt x="268210" y="1755357"/>
                  </a:lnTo>
                  <a:lnTo>
                    <a:pt x="271693" y="1744121"/>
                  </a:lnTo>
                  <a:lnTo>
                    <a:pt x="275176" y="1858317"/>
                  </a:lnTo>
                  <a:lnTo>
                    <a:pt x="278659" y="1866391"/>
                  </a:lnTo>
                  <a:lnTo>
                    <a:pt x="282143" y="1861952"/>
                  </a:lnTo>
                  <a:lnTo>
                    <a:pt x="285626" y="1851313"/>
                  </a:lnTo>
                  <a:lnTo>
                    <a:pt x="289109" y="1845889"/>
                  </a:lnTo>
                  <a:lnTo>
                    <a:pt x="292592" y="1844722"/>
                  </a:lnTo>
                  <a:lnTo>
                    <a:pt x="296075" y="1884845"/>
                  </a:lnTo>
                  <a:lnTo>
                    <a:pt x="299559" y="1891815"/>
                  </a:lnTo>
                  <a:lnTo>
                    <a:pt x="303042" y="1893257"/>
                  </a:lnTo>
                  <a:lnTo>
                    <a:pt x="306525" y="1883376"/>
                  </a:lnTo>
                  <a:lnTo>
                    <a:pt x="310008" y="1875309"/>
                  </a:lnTo>
                  <a:lnTo>
                    <a:pt x="313492" y="1873936"/>
                  </a:lnTo>
                  <a:lnTo>
                    <a:pt x="316975" y="1907894"/>
                  </a:lnTo>
                  <a:lnTo>
                    <a:pt x="320458" y="1921628"/>
                  </a:lnTo>
                  <a:lnTo>
                    <a:pt x="323941" y="1934836"/>
                  </a:lnTo>
                  <a:lnTo>
                    <a:pt x="327425" y="1940480"/>
                  </a:lnTo>
                  <a:lnTo>
                    <a:pt x="330908" y="1945800"/>
                  </a:lnTo>
                  <a:lnTo>
                    <a:pt x="334391" y="2010663"/>
                  </a:lnTo>
                  <a:lnTo>
                    <a:pt x="337874" y="2001847"/>
                  </a:lnTo>
                  <a:lnTo>
                    <a:pt x="341358" y="2002782"/>
                  </a:lnTo>
                  <a:lnTo>
                    <a:pt x="344841" y="2006884"/>
                  </a:lnTo>
                  <a:lnTo>
                    <a:pt x="348324" y="2010882"/>
                  </a:lnTo>
                  <a:lnTo>
                    <a:pt x="351807" y="2014780"/>
                  </a:lnTo>
                  <a:lnTo>
                    <a:pt x="355291" y="2040635"/>
                  </a:lnTo>
                  <a:lnTo>
                    <a:pt x="358774" y="2038226"/>
                  </a:lnTo>
                  <a:lnTo>
                    <a:pt x="362257" y="2035073"/>
                  </a:lnTo>
                  <a:lnTo>
                    <a:pt x="365740" y="2030825"/>
                  </a:lnTo>
                  <a:lnTo>
                    <a:pt x="369224" y="2026634"/>
                  </a:lnTo>
                  <a:lnTo>
                    <a:pt x="372707" y="2022496"/>
                  </a:lnTo>
                  <a:lnTo>
                    <a:pt x="376190" y="2018413"/>
                  </a:lnTo>
                  <a:lnTo>
                    <a:pt x="379673" y="2014382"/>
                  </a:lnTo>
                  <a:lnTo>
                    <a:pt x="383157" y="2010164"/>
                  </a:lnTo>
                  <a:lnTo>
                    <a:pt x="386640" y="2002465"/>
                  </a:lnTo>
                  <a:lnTo>
                    <a:pt x="390123" y="1994825"/>
                  </a:lnTo>
                  <a:lnTo>
                    <a:pt x="393606" y="2021288"/>
                  </a:lnTo>
                  <a:lnTo>
                    <a:pt x="397090" y="2024603"/>
                  </a:lnTo>
                  <a:lnTo>
                    <a:pt x="400573" y="2018961"/>
                  </a:lnTo>
                  <a:lnTo>
                    <a:pt x="404056" y="2011608"/>
                  </a:lnTo>
                  <a:lnTo>
                    <a:pt x="407539" y="2076429"/>
                  </a:lnTo>
                  <a:lnTo>
                    <a:pt x="411023" y="2078948"/>
                  </a:lnTo>
                  <a:lnTo>
                    <a:pt x="414506" y="2087145"/>
                  </a:lnTo>
                  <a:lnTo>
                    <a:pt x="417989" y="2098729"/>
                  </a:lnTo>
                  <a:lnTo>
                    <a:pt x="421472" y="2105513"/>
                  </a:lnTo>
                  <a:lnTo>
                    <a:pt x="424956" y="2107617"/>
                  </a:lnTo>
                  <a:lnTo>
                    <a:pt x="428439" y="2108847"/>
                  </a:lnTo>
                  <a:lnTo>
                    <a:pt x="431922" y="2108696"/>
                  </a:lnTo>
                  <a:lnTo>
                    <a:pt x="435405" y="2108548"/>
                  </a:lnTo>
                  <a:lnTo>
                    <a:pt x="438889" y="2108403"/>
                  </a:lnTo>
                  <a:lnTo>
                    <a:pt x="442372" y="2143171"/>
                  </a:lnTo>
                  <a:lnTo>
                    <a:pt x="445855" y="2140752"/>
                  </a:lnTo>
                  <a:lnTo>
                    <a:pt x="449338" y="2138363"/>
                  </a:lnTo>
                  <a:lnTo>
                    <a:pt x="452822" y="2136002"/>
                  </a:lnTo>
                  <a:lnTo>
                    <a:pt x="456305" y="2133670"/>
                  </a:lnTo>
                  <a:lnTo>
                    <a:pt x="459788" y="2146915"/>
                  </a:lnTo>
                  <a:lnTo>
                    <a:pt x="463271" y="2152264"/>
                  </a:lnTo>
                  <a:lnTo>
                    <a:pt x="466755" y="2148306"/>
                  </a:lnTo>
                  <a:lnTo>
                    <a:pt x="470238" y="2142179"/>
                  </a:lnTo>
                  <a:lnTo>
                    <a:pt x="473721" y="2165062"/>
                  </a:lnTo>
                  <a:lnTo>
                    <a:pt x="477204" y="2166362"/>
                  </a:lnTo>
                  <a:lnTo>
                    <a:pt x="480688" y="2187059"/>
                  </a:lnTo>
                  <a:lnTo>
                    <a:pt x="484171" y="2182926"/>
                  </a:lnTo>
                  <a:lnTo>
                    <a:pt x="487654" y="2178826"/>
                  </a:lnTo>
                  <a:lnTo>
                    <a:pt x="491137" y="2174759"/>
                  </a:lnTo>
                  <a:lnTo>
                    <a:pt x="494621" y="2172555"/>
                  </a:lnTo>
                  <a:lnTo>
                    <a:pt x="498104" y="2173735"/>
                  </a:lnTo>
                  <a:lnTo>
                    <a:pt x="501587" y="2175704"/>
                  </a:lnTo>
                  <a:lnTo>
                    <a:pt x="505070" y="2180211"/>
                  </a:lnTo>
                  <a:lnTo>
                    <a:pt x="508554" y="2184626"/>
                  </a:lnTo>
                  <a:lnTo>
                    <a:pt x="512037" y="2188952"/>
                  </a:lnTo>
                  <a:lnTo>
                    <a:pt x="515520" y="2193122"/>
                  </a:lnTo>
                  <a:lnTo>
                    <a:pt x="519003" y="2189263"/>
                  </a:lnTo>
                  <a:lnTo>
                    <a:pt x="522487" y="2185432"/>
                  </a:lnTo>
                  <a:lnTo>
                    <a:pt x="525970" y="2181629"/>
                  </a:lnTo>
                  <a:lnTo>
                    <a:pt x="529453" y="2177855"/>
                  </a:lnTo>
                  <a:lnTo>
                    <a:pt x="532936" y="2186336"/>
                  </a:lnTo>
                  <a:lnTo>
                    <a:pt x="536420" y="2181029"/>
                  </a:lnTo>
                  <a:lnTo>
                    <a:pt x="539903" y="2175747"/>
                  </a:lnTo>
                  <a:lnTo>
                    <a:pt x="543386" y="2170491"/>
                  </a:lnTo>
                  <a:lnTo>
                    <a:pt x="546869" y="2165260"/>
                  </a:lnTo>
                  <a:lnTo>
                    <a:pt x="550353" y="2160054"/>
                  </a:lnTo>
                  <a:lnTo>
                    <a:pt x="553836" y="2156266"/>
                  </a:lnTo>
                  <a:lnTo>
                    <a:pt x="557319" y="2154288"/>
                  </a:lnTo>
                  <a:lnTo>
                    <a:pt x="560802" y="2158974"/>
                  </a:lnTo>
                  <a:lnTo>
                    <a:pt x="564286" y="2157012"/>
                  </a:lnTo>
                  <a:lnTo>
                    <a:pt x="567769" y="2155069"/>
                  </a:lnTo>
                  <a:lnTo>
                    <a:pt x="571252" y="2153144"/>
                  </a:lnTo>
                  <a:lnTo>
                    <a:pt x="574735" y="2151823"/>
                  </a:lnTo>
                  <a:lnTo>
                    <a:pt x="578218" y="2156052"/>
                  </a:lnTo>
                  <a:lnTo>
                    <a:pt x="581702" y="2160204"/>
                  </a:lnTo>
                  <a:lnTo>
                    <a:pt x="585185" y="2155474"/>
                  </a:lnTo>
                  <a:lnTo>
                    <a:pt x="588668" y="2150594"/>
                  </a:lnTo>
                  <a:lnTo>
                    <a:pt x="592151" y="2145737"/>
                  </a:lnTo>
                  <a:lnTo>
                    <a:pt x="595635" y="2140901"/>
                  </a:lnTo>
                  <a:lnTo>
                    <a:pt x="599118" y="2145840"/>
                  </a:lnTo>
                  <a:lnTo>
                    <a:pt x="602601" y="2145530"/>
                  </a:lnTo>
                  <a:lnTo>
                    <a:pt x="606084" y="2145223"/>
                  </a:lnTo>
                  <a:lnTo>
                    <a:pt x="609568" y="2144920"/>
                  </a:lnTo>
                  <a:lnTo>
                    <a:pt x="613051" y="2148489"/>
                  </a:lnTo>
                  <a:lnTo>
                    <a:pt x="616534" y="2143822"/>
                  </a:lnTo>
                  <a:lnTo>
                    <a:pt x="620017" y="2147670"/>
                  </a:lnTo>
                  <a:lnTo>
                    <a:pt x="623501" y="2148791"/>
                  </a:lnTo>
                  <a:lnTo>
                    <a:pt x="626984" y="2149057"/>
                  </a:lnTo>
                  <a:lnTo>
                    <a:pt x="630467" y="2147330"/>
                  </a:lnTo>
                  <a:lnTo>
                    <a:pt x="633950" y="2145618"/>
                  </a:lnTo>
                  <a:lnTo>
                    <a:pt x="637434" y="2143921"/>
                  </a:lnTo>
                  <a:lnTo>
                    <a:pt x="640917" y="2142237"/>
                  </a:lnTo>
                  <a:lnTo>
                    <a:pt x="644400" y="2140568"/>
                  </a:lnTo>
                  <a:lnTo>
                    <a:pt x="647883" y="2138912"/>
                  </a:lnTo>
                  <a:lnTo>
                    <a:pt x="651367" y="2137270"/>
                  </a:lnTo>
                  <a:lnTo>
                    <a:pt x="654850" y="2135642"/>
                  </a:lnTo>
                  <a:lnTo>
                    <a:pt x="658333" y="2138652"/>
                  </a:lnTo>
                  <a:lnTo>
                    <a:pt x="661816" y="2142492"/>
                  </a:lnTo>
                  <a:lnTo>
                    <a:pt x="665300" y="2144318"/>
                  </a:lnTo>
                  <a:lnTo>
                    <a:pt x="668783" y="2145385"/>
                  </a:lnTo>
                  <a:lnTo>
                    <a:pt x="672266" y="2145627"/>
                  </a:lnTo>
                  <a:lnTo>
                    <a:pt x="675749" y="2145352"/>
                  </a:lnTo>
                  <a:lnTo>
                    <a:pt x="679233" y="2145079"/>
                  </a:lnTo>
                  <a:lnTo>
                    <a:pt x="682716" y="2144809"/>
                  </a:lnTo>
                  <a:lnTo>
                    <a:pt x="686199" y="2143708"/>
                  </a:lnTo>
                  <a:lnTo>
                    <a:pt x="689682" y="2141274"/>
                  </a:lnTo>
                  <a:lnTo>
                    <a:pt x="693166" y="2138856"/>
                  </a:lnTo>
                  <a:lnTo>
                    <a:pt x="696649" y="2136454"/>
                  </a:lnTo>
                  <a:lnTo>
                    <a:pt x="700132" y="2134067"/>
                  </a:lnTo>
                  <a:lnTo>
                    <a:pt x="703615" y="2131696"/>
                  </a:lnTo>
                  <a:lnTo>
                    <a:pt x="707099" y="2150846"/>
                  </a:lnTo>
                  <a:lnTo>
                    <a:pt x="710582" y="2146801"/>
                  </a:lnTo>
                  <a:lnTo>
                    <a:pt x="714065" y="2142770"/>
                  </a:lnTo>
                  <a:lnTo>
                    <a:pt x="717548" y="2169339"/>
                  </a:lnTo>
                  <a:lnTo>
                    <a:pt x="721032" y="2170174"/>
                  </a:lnTo>
                  <a:lnTo>
                    <a:pt x="724515" y="2171000"/>
                  </a:lnTo>
                  <a:lnTo>
                    <a:pt x="727998" y="2171817"/>
                  </a:lnTo>
                  <a:lnTo>
                    <a:pt x="731481" y="2172625"/>
                  </a:lnTo>
                  <a:lnTo>
                    <a:pt x="734965" y="2173425"/>
                  </a:lnTo>
                  <a:lnTo>
                    <a:pt x="738448" y="2192234"/>
                  </a:lnTo>
                  <a:lnTo>
                    <a:pt x="741931" y="2190664"/>
                  </a:lnTo>
                  <a:lnTo>
                    <a:pt x="745414" y="2189104"/>
                  </a:lnTo>
                  <a:lnTo>
                    <a:pt x="748898" y="2187556"/>
                  </a:lnTo>
                  <a:lnTo>
                    <a:pt x="752381" y="2186018"/>
                  </a:lnTo>
                  <a:lnTo>
                    <a:pt x="755864" y="2184491"/>
                  </a:lnTo>
                  <a:lnTo>
                    <a:pt x="759347" y="2191868"/>
                  </a:lnTo>
                  <a:lnTo>
                    <a:pt x="762831" y="2188461"/>
                  </a:lnTo>
                  <a:lnTo>
                    <a:pt x="766314" y="2185067"/>
                  </a:lnTo>
                  <a:lnTo>
                    <a:pt x="769797" y="2181686"/>
                  </a:lnTo>
                  <a:lnTo>
                    <a:pt x="773280" y="2178318"/>
                  </a:lnTo>
                  <a:lnTo>
                    <a:pt x="776764" y="2174963"/>
                  </a:lnTo>
                  <a:lnTo>
                    <a:pt x="780247" y="2171621"/>
                  </a:lnTo>
                  <a:lnTo>
                    <a:pt x="783730" y="2168292"/>
                  </a:lnTo>
                  <a:lnTo>
                    <a:pt x="787213" y="2164975"/>
                  </a:lnTo>
                  <a:lnTo>
                    <a:pt x="790697" y="2161671"/>
                  </a:lnTo>
                  <a:lnTo>
                    <a:pt x="794180" y="2158380"/>
                  </a:lnTo>
                  <a:lnTo>
                    <a:pt x="797663" y="2155102"/>
                  </a:lnTo>
                  <a:lnTo>
                    <a:pt x="801146" y="2151835"/>
                  </a:lnTo>
                  <a:lnTo>
                    <a:pt x="804630" y="2148581"/>
                  </a:lnTo>
                  <a:lnTo>
                    <a:pt x="808113" y="2145340"/>
                  </a:lnTo>
                  <a:lnTo>
                    <a:pt x="811596" y="2146850"/>
                  </a:lnTo>
                  <a:lnTo>
                    <a:pt x="815079" y="2154245"/>
                  </a:lnTo>
                  <a:lnTo>
                    <a:pt x="818563" y="2158517"/>
                  </a:lnTo>
                  <a:lnTo>
                    <a:pt x="822046" y="2156637"/>
                  </a:lnTo>
                  <a:lnTo>
                    <a:pt x="825529" y="2154768"/>
                  </a:lnTo>
                  <a:lnTo>
                    <a:pt x="829012" y="2152909"/>
                  </a:lnTo>
                  <a:lnTo>
                    <a:pt x="832496" y="2151060"/>
                  </a:lnTo>
                  <a:lnTo>
                    <a:pt x="835979" y="2149222"/>
                  </a:lnTo>
                  <a:lnTo>
                    <a:pt x="839462" y="2147394"/>
                  </a:lnTo>
                  <a:lnTo>
                    <a:pt x="842945" y="2145576"/>
                  </a:lnTo>
                  <a:lnTo>
                    <a:pt x="846429" y="2143768"/>
                  </a:lnTo>
                  <a:lnTo>
                    <a:pt x="849912" y="2167980"/>
                  </a:lnTo>
                  <a:lnTo>
                    <a:pt x="853395" y="2170715"/>
                  </a:lnTo>
                  <a:lnTo>
                    <a:pt x="856878" y="2171898"/>
                  </a:lnTo>
                  <a:lnTo>
                    <a:pt x="860361" y="2172585"/>
                  </a:lnTo>
                  <a:lnTo>
                    <a:pt x="863845" y="2173265"/>
                  </a:lnTo>
                  <a:lnTo>
                    <a:pt x="867328" y="2173940"/>
                  </a:lnTo>
                  <a:lnTo>
                    <a:pt x="870811" y="2174608"/>
                  </a:lnTo>
                  <a:lnTo>
                    <a:pt x="874294" y="2175270"/>
                  </a:lnTo>
                  <a:lnTo>
                    <a:pt x="877778" y="2176330"/>
                  </a:lnTo>
                  <a:lnTo>
                    <a:pt x="881261" y="2177946"/>
                  </a:lnTo>
                  <a:lnTo>
                    <a:pt x="884744" y="2179545"/>
                  </a:lnTo>
                  <a:lnTo>
                    <a:pt x="888227" y="2181128"/>
                  </a:lnTo>
                  <a:lnTo>
                    <a:pt x="891711" y="2182165"/>
                  </a:lnTo>
                  <a:lnTo>
                    <a:pt x="895194" y="2180883"/>
                  </a:lnTo>
                  <a:lnTo>
                    <a:pt x="898677" y="2179609"/>
                  </a:lnTo>
                  <a:lnTo>
                    <a:pt x="902160" y="2178342"/>
                  </a:lnTo>
                  <a:lnTo>
                    <a:pt x="905644" y="2177082"/>
                  </a:lnTo>
                  <a:lnTo>
                    <a:pt x="909127" y="2181209"/>
                  </a:lnTo>
                  <a:lnTo>
                    <a:pt x="912610" y="2185514"/>
                  </a:lnTo>
                  <a:lnTo>
                    <a:pt x="916093" y="2185119"/>
                  </a:lnTo>
                  <a:lnTo>
                    <a:pt x="919577" y="2183865"/>
                  </a:lnTo>
                  <a:lnTo>
                    <a:pt x="923060" y="2185287"/>
                  </a:lnTo>
                  <a:lnTo>
                    <a:pt x="926543" y="2187676"/>
                  </a:lnTo>
                  <a:lnTo>
                    <a:pt x="930026" y="2190039"/>
                  </a:lnTo>
                  <a:lnTo>
                    <a:pt x="933510" y="2192375"/>
                  </a:lnTo>
                  <a:lnTo>
                    <a:pt x="936993" y="2192373"/>
                  </a:lnTo>
                  <a:lnTo>
                    <a:pt x="940476" y="2190068"/>
                  </a:lnTo>
                  <a:lnTo>
                    <a:pt x="943959" y="2187773"/>
                  </a:lnTo>
                  <a:lnTo>
                    <a:pt x="947443" y="2185486"/>
                  </a:lnTo>
                  <a:lnTo>
                    <a:pt x="950926" y="2183208"/>
                  </a:lnTo>
                  <a:lnTo>
                    <a:pt x="954409" y="2180938"/>
                  </a:lnTo>
                  <a:lnTo>
                    <a:pt x="957892" y="2178677"/>
                  </a:lnTo>
                  <a:lnTo>
                    <a:pt x="961376" y="2176425"/>
                  </a:lnTo>
                  <a:lnTo>
                    <a:pt x="964859" y="2174182"/>
                  </a:lnTo>
                  <a:lnTo>
                    <a:pt x="968342" y="2171946"/>
                  </a:lnTo>
                  <a:lnTo>
                    <a:pt x="971825" y="2169720"/>
                  </a:lnTo>
                  <a:lnTo>
                    <a:pt x="975309" y="2166841"/>
                  </a:lnTo>
                  <a:lnTo>
                    <a:pt x="978792" y="2163920"/>
                  </a:lnTo>
                  <a:lnTo>
                    <a:pt x="982275" y="2161007"/>
                  </a:lnTo>
                  <a:lnTo>
                    <a:pt x="985758" y="2158102"/>
                  </a:lnTo>
                  <a:lnTo>
                    <a:pt x="989242" y="2157703"/>
                  </a:lnTo>
                  <a:lnTo>
                    <a:pt x="992725" y="2158361"/>
                  </a:lnTo>
                  <a:lnTo>
                    <a:pt x="996208" y="2159015"/>
                  </a:lnTo>
                  <a:lnTo>
                    <a:pt x="999691" y="2159663"/>
                  </a:lnTo>
                  <a:lnTo>
                    <a:pt x="1003175" y="2161956"/>
                  </a:lnTo>
                  <a:lnTo>
                    <a:pt x="1006658" y="2166043"/>
                  </a:lnTo>
                  <a:lnTo>
                    <a:pt x="1010141" y="2171302"/>
                  </a:lnTo>
                  <a:lnTo>
                    <a:pt x="1013624" y="2178639"/>
                  </a:lnTo>
                  <a:lnTo>
                    <a:pt x="1017108" y="2190593"/>
                  </a:lnTo>
                  <a:lnTo>
                    <a:pt x="1020591" y="2188634"/>
                  </a:lnTo>
                  <a:lnTo>
                    <a:pt x="1024074" y="2186682"/>
                  </a:lnTo>
                  <a:lnTo>
                    <a:pt x="1027557" y="2184738"/>
                  </a:lnTo>
                  <a:lnTo>
                    <a:pt x="1031041" y="2213302"/>
                  </a:lnTo>
                  <a:lnTo>
                    <a:pt x="1034524" y="2212663"/>
                  </a:lnTo>
                  <a:lnTo>
                    <a:pt x="1038007" y="2212028"/>
                  </a:lnTo>
                  <a:lnTo>
                    <a:pt x="1041490" y="2211397"/>
                  </a:lnTo>
                  <a:lnTo>
                    <a:pt x="1044974" y="2210769"/>
                  </a:lnTo>
                  <a:lnTo>
                    <a:pt x="1048457" y="2210144"/>
                  </a:lnTo>
                  <a:lnTo>
                    <a:pt x="1051940" y="2209524"/>
                  </a:lnTo>
                  <a:lnTo>
                    <a:pt x="1055423" y="2213731"/>
                  </a:lnTo>
                  <a:lnTo>
                    <a:pt x="1058907" y="2220176"/>
                  </a:lnTo>
                  <a:lnTo>
                    <a:pt x="1062390" y="2224846"/>
                  </a:lnTo>
                  <a:lnTo>
                    <a:pt x="1065873" y="2228154"/>
                  </a:lnTo>
                  <a:lnTo>
                    <a:pt x="1069356" y="2229458"/>
                  </a:lnTo>
                  <a:lnTo>
                    <a:pt x="1072840" y="2228317"/>
                  </a:lnTo>
                  <a:lnTo>
                    <a:pt x="1076323" y="2227181"/>
                  </a:lnTo>
                  <a:lnTo>
                    <a:pt x="1079806" y="2226050"/>
                  </a:lnTo>
                  <a:lnTo>
                    <a:pt x="1083289" y="2224925"/>
                  </a:lnTo>
                  <a:lnTo>
                    <a:pt x="1086773" y="2223805"/>
                  </a:lnTo>
                  <a:lnTo>
                    <a:pt x="1090256" y="2240947"/>
                  </a:lnTo>
                  <a:lnTo>
                    <a:pt x="1093739" y="2240165"/>
                  </a:lnTo>
                  <a:lnTo>
                    <a:pt x="1097222" y="2239387"/>
                  </a:lnTo>
                  <a:lnTo>
                    <a:pt x="1100706" y="2238613"/>
                  </a:lnTo>
                  <a:lnTo>
                    <a:pt x="1104189" y="2237843"/>
                  </a:lnTo>
                  <a:lnTo>
                    <a:pt x="1107672" y="2237076"/>
                  </a:lnTo>
                  <a:lnTo>
                    <a:pt x="1111155" y="2236314"/>
                  </a:lnTo>
                  <a:lnTo>
                    <a:pt x="1114639" y="2235556"/>
                  </a:lnTo>
                  <a:lnTo>
                    <a:pt x="1118122" y="2234801"/>
                  </a:lnTo>
                  <a:lnTo>
                    <a:pt x="1121605" y="2234725"/>
                  </a:lnTo>
                  <a:lnTo>
                    <a:pt x="1125088" y="2235016"/>
                  </a:lnTo>
                  <a:lnTo>
                    <a:pt x="1128572" y="2235305"/>
                  </a:lnTo>
                  <a:lnTo>
                    <a:pt x="1132055" y="2235592"/>
                  </a:lnTo>
                  <a:lnTo>
                    <a:pt x="1135538" y="2235303"/>
                  </a:lnTo>
                  <a:lnTo>
                    <a:pt x="1139021" y="2234221"/>
                  </a:lnTo>
                  <a:lnTo>
                    <a:pt x="1142505" y="2233143"/>
                  </a:lnTo>
                  <a:lnTo>
                    <a:pt x="1145988" y="2232069"/>
                  </a:lnTo>
                  <a:lnTo>
                    <a:pt x="1149471" y="2231390"/>
                  </a:lnTo>
                  <a:lnTo>
                    <a:pt x="1152954" y="2232365"/>
                  </a:lnTo>
                  <a:lnTo>
                    <a:pt x="1156437" y="2233332"/>
                  </a:lnTo>
                  <a:lnTo>
                    <a:pt x="1159921" y="2234292"/>
                  </a:lnTo>
                  <a:lnTo>
                    <a:pt x="1163404" y="2235244"/>
                  </a:lnTo>
                  <a:lnTo>
                    <a:pt x="1166887" y="2238110"/>
                  </a:lnTo>
                  <a:lnTo>
                    <a:pt x="1170370" y="2241021"/>
                  </a:lnTo>
                  <a:lnTo>
                    <a:pt x="1173854" y="2240285"/>
                  </a:lnTo>
                  <a:lnTo>
                    <a:pt x="1177337" y="2238903"/>
                  </a:lnTo>
                  <a:lnTo>
                    <a:pt x="1180820" y="2237525"/>
                  </a:lnTo>
                  <a:lnTo>
                    <a:pt x="1184303" y="2236153"/>
                  </a:lnTo>
                  <a:lnTo>
                    <a:pt x="1187787" y="2234785"/>
                  </a:lnTo>
                  <a:lnTo>
                    <a:pt x="1191270" y="2233423"/>
                  </a:lnTo>
                  <a:lnTo>
                    <a:pt x="1194753" y="2232066"/>
                  </a:lnTo>
                  <a:lnTo>
                    <a:pt x="1198236" y="2230714"/>
                  </a:lnTo>
                  <a:lnTo>
                    <a:pt x="1201720" y="2229622"/>
                  </a:lnTo>
                  <a:lnTo>
                    <a:pt x="1205203" y="2228933"/>
                  </a:lnTo>
                  <a:lnTo>
                    <a:pt x="1208686" y="2228246"/>
                  </a:lnTo>
                  <a:lnTo>
                    <a:pt x="1212169" y="2227563"/>
                  </a:lnTo>
                  <a:lnTo>
                    <a:pt x="1215653" y="2226883"/>
                  </a:lnTo>
                  <a:lnTo>
                    <a:pt x="1219136" y="2226206"/>
                  </a:lnTo>
                  <a:lnTo>
                    <a:pt x="1222619" y="2225532"/>
                  </a:lnTo>
                  <a:lnTo>
                    <a:pt x="1226102" y="2224862"/>
                  </a:lnTo>
                  <a:lnTo>
                    <a:pt x="1229586" y="2224194"/>
                  </a:lnTo>
                  <a:lnTo>
                    <a:pt x="1233069" y="2224431"/>
                  </a:lnTo>
                  <a:lnTo>
                    <a:pt x="1236552" y="2224730"/>
                  </a:lnTo>
                  <a:lnTo>
                    <a:pt x="1240035" y="2225026"/>
                  </a:lnTo>
                  <a:lnTo>
                    <a:pt x="1243519" y="2225321"/>
                  </a:lnTo>
                  <a:lnTo>
                    <a:pt x="1247002" y="2224718"/>
                  </a:lnTo>
                  <a:lnTo>
                    <a:pt x="1250485" y="2223745"/>
                  </a:lnTo>
                  <a:lnTo>
                    <a:pt x="1253968" y="2224274"/>
                  </a:lnTo>
                  <a:lnTo>
                    <a:pt x="1257452" y="2225826"/>
                  </a:lnTo>
                  <a:lnTo>
                    <a:pt x="1260935" y="2226469"/>
                  </a:lnTo>
                  <a:lnTo>
                    <a:pt x="1264418" y="2226130"/>
                  </a:lnTo>
                  <a:lnTo>
                    <a:pt x="1267901" y="2225792"/>
                  </a:lnTo>
                  <a:lnTo>
                    <a:pt x="1271385" y="2225456"/>
                  </a:lnTo>
                  <a:lnTo>
                    <a:pt x="1274868" y="2226514"/>
                  </a:lnTo>
                  <a:lnTo>
                    <a:pt x="1278351" y="2231717"/>
                  </a:lnTo>
                  <a:lnTo>
                    <a:pt x="1281834" y="2236028"/>
                  </a:lnTo>
                  <a:lnTo>
                    <a:pt x="1285318" y="2235068"/>
                  </a:lnTo>
                  <a:lnTo>
                    <a:pt x="1288801" y="2234162"/>
                  </a:lnTo>
                  <a:lnTo>
                    <a:pt x="1292284" y="2235623"/>
                  </a:lnTo>
                  <a:lnTo>
                    <a:pt x="1295767" y="2237073"/>
                  </a:lnTo>
                  <a:lnTo>
                    <a:pt x="1299251" y="2238511"/>
                  </a:lnTo>
                  <a:lnTo>
                    <a:pt x="1302734" y="2239939"/>
                  </a:lnTo>
                  <a:lnTo>
                    <a:pt x="1306217" y="2250031"/>
                  </a:lnTo>
                  <a:lnTo>
                    <a:pt x="1309700" y="2249848"/>
                  </a:lnTo>
                  <a:lnTo>
                    <a:pt x="1313184" y="2249665"/>
                  </a:lnTo>
                  <a:lnTo>
                    <a:pt x="1316667" y="2249484"/>
                  </a:lnTo>
                  <a:lnTo>
                    <a:pt x="1320150" y="2249303"/>
                  </a:lnTo>
                  <a:lnTo>
                    <a:pt x="1323633" y="2249123"/>
                  </a:lnTo>
                  <a:lnTo>
                    <a:pt x="1327117" y="2252724"/>
                  </a:lnTo>
                  <a:lnTo>
                    <a:pt x="1330600" y="2260829"/>
                  </a:lnTo>
                  <a:lnTo>
                    <a:pt x="1334083" y="2265557"/>
                  </a:lnTo>
                  <a:lnTo>
                    <a:pt x="1337566" y="2263861"/>
                  </a:lnTo>
                  <a:lnTo>
                    <a:pt x="1341050" y="2262170"/>
                  </a:lnTo>
                  <a:lnTo>
                    <a:pt x="1344533" y="2260483"/>
                  </a:lnTo>
                  <a:lnTo>
                    <a:pt x="1348016" y="2258800"/>
                  </a:lnTo>
                  <a:lnTo>
                    <a:pt x="1351499" y="2257121"/>
                  </a:lnTo>
                  <a:lnTo>
                    <a:pt x="1354983" y="2255446"/>
                  </a:lnTo>
                  <a:lnTo>
                    <a:pt x="1358466" y="2257816"/>
                  </a:lnTo>
                  <a:lnTo>
                    <a:pt x="1361949" y="2260190"/>
                  </a:lnTo>
                  <a:lnTo>
                    <a:pt x="1365432" y="2259175"/>
                  </a:lnTo>
                  <a:lnTo>
                    <a:pt x="1368916" y="2257700"/>
                  </a:lnTo>
                  <a:lnTo>
                    <a:pt x="1372399" y="2256229"/>
                  </a:lnTo>
                  <a:lnTo>
                    <a:pt x="1375882" y="2254763"/>
                  </a:lnTo>
                  <a:lnTo>
                    <a:pt x="1379365" y="2253657"/>
                  </a:lnTo>
                  <a:lnTo>
                    <a:pt x="1382849" y="2252745"/>
                  </a:lnTo>
                  <a:lnTo>
                    <a:pt x="1386332" y="2251837"/>
                  </a:lnTo>
                  <a:lnTo>
                    <a:pt x="1389815" y="2250933"/>
                  </a:lnTo>
                  <a:lnTo>
                    <a:pt x="1393298" y="2250031"/>
                  </a:lnTo>
                  <a:lnTo>
                    <a:pt x="1396782" y="2249133"/>
                  </a:lnTo>
                  <a:lnTo>
                    <a:pt x="1400265" y="2248237"/>
                  </a:lnTo>
                  <a:lnTo>
                    <a:pt x="1403748" y="2247345"/>
                  </a:lnTo>
                  <a:lnTo>
                    <a:pt x="1407231" y="2246456"/>
                  </a:lnTo>
                  <a:lnTo>
                    <a:pt x="1410715" y="2245571"/>
                  </a:lnTo>
                  <a:lnTo>
                    <a:pt x="1414198" y="2260790"/>
                  </a:lnTo>
                  <a:lnTo>
                    <a:pt x="1417681" y="2263053"/>
                  </a:lnTo>
                  <a:lnTo>
                    <a:pt x="1421164" y="2265297"/>
                  </a:lnTo>
                  <a:lnTo>
                    <a:pt x="1424648" y="2266852"/>
                  </a:lnTo>
                  <a:lnTo>
                    <a:pt x="1428131" y="2268373"/>
                  </a:lnTo>
                  <a:lnTo>
                    <a:pt x="1431614" y="2269883"/>
                  </a:lnTo>
                  <a:lnTo>
                    <a:pt x="1435097" y="2271381"/>
                  </a:lnTo>
                  <a:lnTo>
                    <a:pt x="1438580" y="2272869"/>
                  </a:lnTo>
                  <a:lnTo>
                    <a:pt x="1442064" y="2274346"/>
                  </a:lnTo>
                  <a:lnTo>
                    <a:pt x="1445547" y="2274343"/>
                  </a:lnTo>
                  <a:lnTo>
                    <a:pt x="1449030" y="2273453"/>
                  </a:lnTo>
                  <a:lnTo>
                    <a:pt x="1452513" y="2272566"/>
                  </a:lnTo>
                  <a:lnTo>
                    <a:pt x="1455997" y="2271683"/>
                  </a:lnTo>
                  <a:lnTo>
                    <a:pt x="1459480" y="2270802"/>
                  </a:lnTo>
                  <a:lnTo>
                    <a:pt x="1462963" y="2269924"/>
                  </a:lnTo>
                  <a:lnTo>
                    <a:pt x="1466446" y="2269050"/>
                  </a:lnTo>
                  <a:lnTo>
                    <a:pt x="1469930" y="2268178"/>
                  </a:lnTo>
                  <a:lnTo>
                    <a:pt x="1473413" y="2269677"/>
                  </a:lnTo>
                  <a:lnTo>
                    <a:pt x="1476896" y="2270304"/>
                  </a:lnTo>
                  <a:lnTo>
                    <a:pt x="1480379" y="2270928"/>
                  </a:lnTo>
                  <a:lnTo>
                    <a:pt x="1483863" y="2271549"/>
                  </a:lnTo>
                  <a:lnTo>
                    <a:pt x="1487346" y="2272166"/>
                  </a:lnTo>
                  <a:lnTo>
                    <a:pt x="1490829" y="2274162"/>
                  </a:lnTo>
                  <a:lnTo>
                    <a:pt x="1494312" y="2276231"/>
                  </a:lnTo>
                  <a:lnTo>
                    <a:pt x="1497796" y="2277484"/>
                  </a:lnTo>
                  <a:lnTo>
                    <a:pt x="1501279" y="2278559"/>
                  </a:lnTo>
                  <a:lnTo>
                    <a:pt x="1504762" y="2277572"/>
                  </a:lnTo>
                  <a:lnTo>
                    <a:pt x="1508245" y="2275749"/>
                  </a:lnTo>
                  <a:lnTo>
                    <a:pt x="1511729" y="2274889"/>
                  </a:lnTo>
                  <a:lnTo>
                    <a:pt x="1515212" y="2274681"/>
                  </a:lnTo>
                  <a:lnTo>
                    <a:pt x="1518695" y="2274474"/>
                  </a:lnTo>
                  <a:lnTo>
                    <a:pt x="1522178" y="2274267"/>
                  </a:lnTo>
                  <a:lnTo>
                    <a:pt x="1525662" y="2274062"/>
                  </a:lnTo>
                  <a:lnTo>
                    <a:pt x="1529145" y="2273857"/>
                  </a:lnTo>
                  <a:lnTo>
                    <a:pt x="1532628" y="2273734"/>
                  </a:lnTo>
                  <a:lnTo>
                    <a:pt x="1536111" y="2273848"/>
                  </a:lnTo>
                  <a:lnTo>
                    <a:pt x="1539595" y="2273962"/>
                  </a:lnTo>
                  <a:lnTo>
                    <a:pt x="1543078" y="2274076"/>
                  </a:lnTo>
                  <a:lnTo>
                    <a:pt x="1546561" y="2274188"/>
                  </a:lnTo>
                  <a:lnTo>
                    <a:pt x="1550044" y="2274301"/>
                  </a:lnTo>
                  <a:lnTo>
                    <a:pt x="1553528" y="2274412"/>
                  </a:lnTo>
                  <a:lnTo>
                    <a:pt x="1557011" y="2274524"/>
                  </a:lnTo>
                  <a:lnTo>
                    <a:pt x="1560494" y="2274634"/>
                  </a:lnTo>
                  <a:lnTo>
                    <a:pt x="1563977" y="2275116"/>
                  </a:lnTo>
                  <a:lnTo>
                    <a:pt x="1567461" y="2275691"/>
                  </a:lnTo>
                  <a:lnTo>
                    <a:pt x="1570944" y="2276262"/>
                  </a:lnTo>
                  <a:lnTo>
                    <a:pt x="1574427" y="2276830"/>
                  </a:lnTo>
                  <a:lnTo>
                    <a:pt x="1577910" y="2277394"/>
                  </a:lnTo>
                  <a:lnTo>
                    <a:pt x="1581394" y="2277956"/>
                  </a:lnTo>
                  <a:lnTo>
                    <a:pt x="1584877" y="2278515"/>
                  </a:lnTo>
                  <a:lnTo>
                    <a:pt x="1588360" y="2279071"/>
                  </a:lnTo>
                  <a:lnTo>
                    <a:pt x="1591843" y="2279366"/>
                  </a:lnTo>
                  <a:lnTo>
                    <a:pt x="1595327" y="2279160"/>
                  </a:lnTo>
                  <a:lnTo>
                    <a:pt x="1598810" y="2278955"/>
                  </a:lnTo>
                  <a:lnTo>
                    <a:pt x="1602293" y="2278751"/>
                  </a:lnTo>
                  <a:lnTo>
                    <a:pt x="1605776" y="2278547"/>
                  </a:lnTo>
                  <a:lnTo>
                    <a:pt x="1609260" y="2278344"/>
                  </a:lnTo>
                  <a:lnTo>
                    <a:pt x="1612743" y="2278142"/>
                  </a:lnTo>
                  <a:lnTo>
                    <a:pt x="1616226" y="2278539"/>
                  </a:lnTo>
                  <a:lnTo>
                    <a:pt x="1619709" y="2278935"/>
                  </a:lnTo>
                  <a:lnTo>
                    <a:pt x="1623193" y="2279329"/>
                  </a:lnTo>
                  <a:lnTo>
                    <a:pt x="1626676" y="2279721"/>
                  </a:lnTo>
                  <a:lnTo>
                    <a:pt x="1630159" y="2280111"/>
                  </a:lnTo>
                  <a:lnTo>
                    <a:pt x="1633642" y="2280499"/>
                  </a:lnTo>
                  <a:lnTo>
                    <a:pt x="1637126" y="2280403"/>
                  </a:lnTo>
                  <a:lnTo>
                    <a:pt x="1640609" y="2280054"/>
                  </a:lnTo>
                  <a:lnTo>
                    <a:pt x="1644092" y="2279706"/>
                  </a:lnTo>
                  <a:lnTo>
                    <a:pt x="1647575" y="2279359"/>
                  </a:lnTo>
                  <a:lnTo>
                    <a:pt x="1651059" y="2278701"/>
                  </a:lnTo>
                  <a:lnTo>
                    <a:pt x="1654542" y="2277626"/>
                  </a:lnTo>
                  <a:lnTo>
                    <a:pt x="1658025" y="2276553"/>
                  </a:lnTo>
                  <a:lnTo>
                    <a:pt x="1661508" y="2275483"/>
                  </a:lnTo>
                  <a:lnTo>
                    <a:pt x="1664992" y="2274416"/>
                  </a:lnTo>
                  <a:lnTo>
                    <a:pt x="1668475" y="2273351"/>
                  </a:lnTo>
                  <a:lnTo>
                    <a:pt x="1671958" y="2272573"/>
                  </a:lnTo>
                  <a:lnTo>
                    <a:pt x="1675441" y="2274863"/>
                  </a:lnTo>
                  <a:lnTo>
                    <a:pt x="1678925" y="2277135"/>
                  </a:lnTo>
                  <a:lnTo>
                    <a:pt x="1682408" y="2279389"/>
                  </a:lnTo>
                  <a:lnTo>
                    <a:pt x="1685891" y="2281626"/>
                  </a:lnTo>
                  <a:lnTo>
                    <a:pt x="1689374" y="2281837"/>
                  </a:lnTo>
                  <a:lnTo>
                    <a:pt x="1692858" y="2281709"/>
                  </a:lnTo>
                  <a:lnTo>
                    <a:pt x="1696341" y="2281582"/>
                  </a:lnTo>
                  <a:lnTo>
                    <a:pt x="1699824" y="2281456"/>
                  </a:lnTo>
                  <a:lnTo>
                    <a:pt x="1703307" y="2281330"/>
                  </a:lnTo>
                  <a:lnTo>
                    <a:pt x="1706791" y="2281205"/>
                  </a:lnTo>
                  <a:lnTo>
                    <a:pt x="1710274" y="2281080"/>
                  </a:lnTo>
                  <a:lnTo>
                    <a:pt x="1713757" y="2280956"/>
                  </a:lnTo>
                  <a:lnTo>
                    <a:pt x="1717240" y="2281252"/>
                  </a:lnTo>
                  <a:lnTo>
                    <a:pt x="1720723" y="2282177"/>
                  </a:lnTo>
                  <a:lnTo>
                    <a:pt x="1724207" y="2283096"/>
                  </a:lnTo>
                  <a:lnTo>
                    <a:pt x="1727690" y="2284011"/>
                  </a:lnTo>
                  <a:lnTo>
                    <a:pt x="1731173" y="2284920"/>
                  </a:lnTo>
                  <a:lnTo>
                    <a:pt x="1734656" y="2285824"/>
                  </a:lnTo>
                  <a:lnTo>
                    <a:pt x="1738140" y="2286653"/>
                  </a:lnTo>
                  <a:lnTo>
                    <a:pt x="1741623" y="2286315"/>
                  </a:lnTo>
                  <a:lnTo>
                    <a:pt x="1745106" y="2285978"/>
                  </a:lnTo>
                  <a:lnTo>
                    <a:pt x="1748589" y="2285643"/>
                  </a:lnTo>
                  <a:lnTo>
                    <a:pt x="1752073" y="2285308"/>
                  </a:lnTo>
                  <a:lnTo>
                    <a:pt x="1755556" y="2285088"/>
                  </a:lnTo>
                  <a:lnTo>
                    <a:pt x="1759039" y="2284892"/>
                  </a:lnTo>
                  <a:lnTo>
                    <a:pt x="1762522" y="2284696"/>
                  </a:lnTo>
                  <a:lnTo>
                    <a:pt x="1766006" y="2284501"/>
                  </a:lnTo>
                  <a:lnTo>
                    <a:pt x="1769489" y="2284307"/>
                  </a:lnTo>
                  <a:lnTo>
                    <a:pt x="1772972" y="2284113"/>
                  </a:lnTo>
                  <a:lnTo>
                    <a:pt x="1776455" y="2283921"/>
                  </a:lnTo>
                  <a:lnTo>
                    <a:pt x="1779939" y="2283729"/>
                  </a:lnTo>
                  <a:lnTo>
                    <a:pt x="1783422" y="2283537"/>
                  </a:lnTo>
                  <a:lnTo>
                    <a:pt x="1786905" y="2283346"/>
                  </a:lnTo>
                  <a:lnTo>
                    <a:pt x="1790388" y="2283156"/>
                  </a:lnTo>
                  <a:lnTo>
                    <a:pt x="1793872" y="2282967"/>
                  </a:lnTo>
                  <a:lnTo>
                    <a:pt x="1797355" y="2282778"/>
                  </a:lnTo>
                  <a:lnTo>
                    <a:pt x="1800838" y="2282590"/>
                  </a:lnTo>
                  <a:lnTo>
                    <a:pt x="1804321" y="2282403"/>
                  </a:lnTo>
                  <a:lnTo>
                    <a:pt x="1807805" y="2282216"/>
                  </a:lnTo>
                  <a:lnTo>
                    <a:pt x="1811288" y="2282030"/>
                  </a:lnTo>
                  <a:lnTo>
                    <a:pt x="1814771" y="2281845"/>
                  </a:lnTo>
                  <a:lnTo>
                    <a:pt x="1818254" y="2281660"/>
                  </a:lnTo>
                  <a:lnTo>
                    <a:pt x="1821738" y="2285486"/>
                  </a:lnTo>
                  <a:lnTo>
                    <a:pt x="1825221" y="2290255"/>
                  </a:lnTo>
                  <a:lnTo>
                    <a:pt x="1828704" y="2291777"/>
                  </a:lnTo>
                  <a:lnTo>
                    <a:pt x="1832187" y="2291836"/>
                  </a:lnTo>
                  <a:lnTo>
                    <a:pt x="1835671" y="2291895"/>
                  </a:lnTo>
                  <a:lnTo>
                    <a:pt x="1839154" y="2291954"/>
                  </a:lnTo>
                  <a:lnTo>
                    <a:pt x="1842637" y="2292012"/>
                  </a:lnTo>
                  <a:lnTo>
                    <a:pt x="1846120" y="2292071"/>
                  </a:lnTo>
                  <a:lnTo>
                    <a:pt x="1849604" y="2291953"/>
                  </a:lnTo>
                  <a:lnTo>
                    <a:pt x="1853087" y="2291500"/>
                  </a:lnTo>
                  <a:lnTo>
                    <a:pt x="1856570" y="2291049"/>
                  </a:lnTo>
                  <a:lnTo>
                    <a:pt x="1860053" y="2290599"/>
                  </a:lnTo>
                  <a:lnTo>
                    <a:pt x="1863537" y="2290151"/>
                  </a:lnTo>
                  <a:lnTo>
                    <a:pt x="1867020" y="2289704"/>
                  </a:lnTo>
                  <a:lnTo>
                    <a:pt x="1870503" y="2289262"/>
                  </a:lnTo>
                  <a:lnTo>
                    <a:pt x="1873986" y="2290845"/>
                  </a:lnTo>
                  <a:lnTo>
                    <a:pt x="1877470" y="2292417"/>
                  </a:lnTo>
                  <a:lnTo>
                    <a:pt x="1880953" y="2293979"/>
                  </a:lnTo>
                  <a:lnTo>
                    <a:pt x="1884436" y="2295531"/>
                  </a:lnTo>
                  <a:lnTo>
                    <a:pt x="1887919" y="2297074"/>
                  </a:lnTo>
                  <a:lnTo>
                    <a:pt x="1891403" y="2298607"/>
                  </a:lnTo>
                  <a:lnTo>
                    <a:pt x="1894886" y="2298423"/>
                  </a:lnTo>
                  <a:lnTo>
                    <a:pt x="1898369" y="2297357"/>
                  </a:lnTo>
                  <a:lnTo>
                    <a:pt x="1901852" y="2296293"/>
                  </a:lnTo>
                  <a:lnTo>
                    <a:pt x="1905336" y="2295232"/>
                  </a:lnTo>
                  <a:lnTo>
                    <a:pt x="1908819" y="2294172"/>
                  </a:lnTo>
                  <a:lnTo>
                    <a:pt x="1912302" y="2293114"/>
                  </a:lnTo>
                  <a:lnTo>
                    <a:pt x="1915785" y="2292058"/>
                  </a:lnTo>
                  <a:lnTo>
                    <a:pt x="1919269" y="2291004"/>
                  </a:lnTo>
                  <a:lnTo>
                    <a:pt x="1922752" y="2290103"/>
                  </a:lnTo>
                  <a:lnTo>
                    <a:pt x="1926235" y="2289793"/>
                  </a:lnTo>
                  <a:lnTo>
                    <a:pt x="1929718" y="2289484"/>
                  </a:lnTo>
                  <a:lnTo>
                    <a:pt x="1933202" y="2289176"/>
                  </a:lnTo>
                  <a:lnTo>
                    <a:pt x="1936685" y="2288868"/>
                  </a:lnTo>
                  <a:lnTo>
                    <a:pt x="1940168" y="2288562"/>
                  </a:lnTo>
                  <a:lnTo>
                    <a:pt x="1943651" y="2288257"/>
                  </a:lnTo>
                  <a:lnTo>
                    <a:pt x="1947135" y="2287953"/>
                  </a:lnTo>
                  <a:lnTo>
                    <a:pt x="1950618" y="2287649"/>
                  </a:lnTo>
                  <a:lnTo>
                    <a:pt x="1954101" y="2289255"/>
                  </a:lnTo>
                  <a:lnTo>
                    <a:pt x="1957584" y="2291496"/>
                  </a:lnTo>
                  <a:lnTo>
                    <a:pt x="1961068" y="2293721"/>
                  </a:lnTo>
                  <a:lnTo>
                    <a:pt x="1964551" y="2295929"/>
                  </a:lnTo>
                  <a:lnTo>
                    <a:pt x="1968034" y="2296641"/>
                  </a:lnTo>
                  <a:lnTo>
                    <a:pt x="1971517" y="2295972"/>
                  </a:lnTo>
                  <a:lnTo>
                    <a:pt x="1975001" y="2295305"/>
                  </a:lnTo>
                  <a:lnTo>
                    <a:pt x="1978484" y="2294640"/>
                  </a:lnTo>
                  <a:lnTo>
                    <a:pt x="1981967" y="2293976"/>
                  </a:lnTo>
                  <a:lnTo>
                    <a:pt x="1985450" y="2293314"/>
                  </a:lnTo>
                  <a:lnTo>
                    <a:pt x="1988934" y="2292654"/>
                  </a:lnTo>
                  <a:lnTo>
                    <a:pt x="1992417" y="2291995"/>
                  </a:lnTo>
                  <a:lnTo>
                    <a:pt x="1995900" y="2291338"/>
                  </a:lnTo>
                  <a:lnTo>
                    <a:pt x="1999383" y="2290682"/>
                  </a:lnTo>
                  <a:lnTo>
                    <a:pt x="2002867" y="2290028"/>
                  </a:lnTo>
                  <a:lnTo>
                    <a:pt x="2006350" y="2289375"/>
                  </a:lnTo>
                  <a:lnTo>
                    <a:pt x="2009833" y="2288724"/>
                  </a:lnTo>
                  <a:lnTo>
                    <a:pt x="2013316" y="2289255"/>
                  </a:lnTo>
                  <a:lnTo>
                    <a:pt x="2016799" y="2290020"/>
                  </a:lnTo>
                  <a:lnTo>
                    <a:pt x="2020283" y="2290781"/>
                  </a:lnTo>
                  <a:lnTo>
                    <a:pt x="2023766" y="2291539"/>
                  </a:lnTo>
                  <a:lnTo>
                    <a:pt x="2027249" y="2292293"/>
                  </a:lnTo>
                  <a:lnTo>
                    <a:pt x="2030732" y="2293043"/>
                  </a:lnTo>
                  <a:lnTo>
                    <a:pt x="2034216" y="2293961"/>
                  </a:lnTo>
                  <a:lnTo>
                    <a:pt x="2037699" y="2295051"/>
                  </a:lnTo>
                  <a:lnTo>
                    <a:pt x="2041182" y="2296134"/>
                  </a:lnTo>
                  <a:lnTo>
                    <a:pt x="2044665" y="2297213"/>
                  </a:lnTo>
                  <a:lnTo>
                    <a:pt x="2048149" y="2298135"/>
                  </a:lnTo>
                  <a:lnTo>
                    <a:pt x="2051632" y="2298633"/>
                  </a:lnTo>
                  <a:lnTo>
                    <a:pt x="2055115" y="2299129"/>
                  </a:lnTo>
                  <a:lnTo>
                    <a:pt x="2058598" y="2299623"/>
                  </a:lnTo>
                  <a:lnTo>
                    <a:pt x="2062082" y="2300114"/>
                  </a:lnTo>
                  <a:lnTo>
                    <a:pt x="2065565" y="2300604"/>
                  </a:lnTo>
                  <a:lnTo>
                    <a:pt x="2069048" y="2301091"/>
                  </a:lnTo>
                  <a:lnTo>
                    <a:pt x="2072531" y="2300543"/>
                  </a:lnTo>
                  <a:lnTo>
                    <a:pt x="2076015" y="2299906"/>
                  </a:lnTo>
                  <a:lnTo>
                    <a:pt x="2079498" y="2303059"/>
                  </a:lnTo>
                  <a:lnTo>
                    <a:pt x="2082981" y="2307089"/>
                  </a:lnTo>
                  <a:lnTo>
                    <a:pt x="2086464" y="2308799"/>
                  </a:lnTo>
                  <a:lnTo>
                    <a:pt x="2089948" y="2309481"/>
                  </a:lnTo>
                  <a:lnTo>
                    <a:pt x="2093431" y="2310160"/>
                  </a:lnTo>
                  <a:lnTo>
                    <a:pt x="2096914" y="2310836"/>
                  </a:lnTo>
                  <a:lnTo>
                    <a:pt x="2100397" y="2311408"/>
                  </a:lnTo>
                  <a:lnTo>
                    <a:pt x="2103881" y="2311861"/>
                  </a:lnTo>
                  <a:lnTo>
                    <a:pt x="2107364" y="2312312"/>
                  </a:lnTo>
                  <a:lnTo>
                    <a:pt x="2110847" y="2312761"/>
                  </a:lnTo>
                  <a:lnTo>
                    <a:pt x="2114330" y="2313209"/>
                  </a:lnTo>
                  <a:lnTo>
                    <a:pt x="2117814" y="2313654"/>
                  </a:lnTo>
                  <a:lnTo>
                    <a:pt x="2121297" y="2314098"/>
                  </a:lnTo>
                  <a:lnTo>
                    <a:pt x="2124780" y="2314540"/>
                  </a:lnTo>
                  <a:lnTo>
                    <a:pt x="2128263" y="2314980"/>
                  </a:lnTo>
                  <a:lnTo>
                    <a:pt x="2131747" y="2315419"/>
                  </a:lnTo>
                  <a:lnTo>
                    <a:pt x="2135230" y="2315856"/>
                  </a:lnTo>
                  <a:lnTo>
                    <a:pt x="2138713" y="2316291"/>
                  </a:lnTo>
                  <a:lnTo>
                    <a:pt x="2142196" y="2316724"/>
                  </a:lnTo>
                  <a:lnTo>
                    <a:pt x="2145680" y="2317320"/>
                  </a:lnTo>
                  <a:lnTo>
                    <a:pt x="2149163" y="2317960"/>
                  </a:lnTo>
                  <a:lnTo>
                    <a:pt x="2152646" y="2318597"/>
                  </a:lnTo>
                  <a:lnTo>
                    <a:pt x="2156129" y="2319231"/>
                  </a:lnTo>
                  <a:lnTo>
                    <a:pt x="2159613" y="2319748"/>
                  </a:lnTo>
                  <a:lnTo>
                    <a:pt x="2163096" y="2320169"/>
                  </a:lnTo>
                  <a:lnTo>
                    <a:pt x="2166579" y="2320589"/>
                  </a:lnTo>
                  <a:lnTo>
                    <a:pt x="2170062" y="2321006"/>
                  </a:lnTo>
                  <a:lnTo>
                    <a:pt x="2173546" y="2321422"/>
                  </a:lnTo>
                  <a:lnTo>
                    <a:pt x="2177029" y="2321837"/>
                  </a:lnTo>
                  <a:lnTo>
                    <a:pt x="2180512" y="2322292"/>
                  </a:lnTo>
                  <a:lnTo>
                    <a:pt x="2183995" y="2322909"/>
                  </a:lnTo>
                  <a:lnTo>
                    <a:pt x="2187479" y="2323523"/>
                  </a:lnTo>
                  <a:lnTo>
                    <a:pt x="2190962" y="2324134"/>
                  </a:lnTo>
                  <a:lnTo>
                    <a:pt x="2194445" y="2324743"/>
                  </a:lnTo>
                  <a:lnTo>
                    <a:pt x="2197928" y="2327138"/>
                  </a:lnTo>
                  <a:lnTo>
                    <a:pt x="2201412" y="2329553"/>
                  </a:lnTo>
                  <a:lnTo>
                    <a:pt x="2204895" y="2329660"/>
                  </a:lnTo>
                  <a:lnTo>
                    <a:pt x="2208378" y="2329407"/>
                  </a:lnTo>
                  <a:lnTo>
                    <a:pt x="2211861" y="2329155"/>
                  </a:lnTo>
                  <a:lnTo>
                    <a:pt x="2215345" y="2328903"/>
                  </a:lnTo>
                  <a:lnTo>
                    <a:pt x="2218828" y="2328653"/>
                  </a:lnTo>
                  <a:lnTo>
                    <a:pt x="2222311" y="2328402"/>
                  </a:lnTo>
                  <a:lnTo>
                    <a:pt x="2225794" y="2328153"/>
                  </a:lnTo>
                  <a:lnTo>
                    <a:pt x="2229278" y="2327904"/>
                  </a:lnTo>
                  <a:lnTo>
                    <a:pt x="2232761" y="2327656"/>
                  </a:lnTo>
                  <a:lnTo>
                    <a:pt x="2236244" y="2327409"/>
                  </a:lnTo>
                  <a:lnTo>
                    <a:pt x="2239727" y="2327057"/>
                  </a:lnTo>
                  <a:lnTo>
                    <a:pt x="2243211" y="2326453"/>
                  </a:lnTo>
                  <a:lnTo>
                    <a:pt x="2246694" y="2326707"/>
                  </a:lnTo>
                  <a:lnTo>
                    <a:pt x="2250177" y="2330846"/>
                  </a:lnTo>
                  <a:lnTo>
                    <a:pt x="2253660" y="2334751"/>
                  </a:lnTo>
                  <a:lnTo>
                    <a:pt x="2257144" y="2335900"/>
                  </a:lnTo>
                  <a:lnTo>
                    <a:pt x="2260627" y="2337042"/>
                  </a:lnTo>
                  <a:lnTo>
                    <a:pt x="2264110" y="2337076"/>
                  </a:lnTo>
                  <a:lnTo>
                    <a:pt x="2267593" y="2337053"/>
                  </a:lnTo>
                  <a:lnTo>
                    <a:pt x="2271077" y="2337031"/>
                  </a:lnTo>
                  <a:lnTo>
                    <a:pt x="2274560" y="2337008"/>
                  </a:lnTo>
                  <a:lnTo>
                    <a:pt x="2278043" y="2336986"/>
                  </a:lnTo>
                  <a:lnTo>
                    <a:pt x="2281526" y="2336964"/>
                  </a:lnTo>
                  <a:lnTo>
                    <a:pt x="2285010" y="2348123"/>
                  </a:lnTo>
                  <a:lnTo>
                    <a:pt x="2288493" y="2348648"/>
                  </a:lnTo>
                  <a:lnTo>
                    <a:pt x="2291976" y="2349170"/>
                  </a:lnTo>
                  <a:lnTo>
                    <a:pt x="2295459" y="2349690"/>
                  </a:lnTo>
                  <a:lnTo>
                    <a:pt x="2298942" y="2350208"/>
                  </a:lnTo>
                  <a:lnTo>
                    <a:pt x="2302426" y="2350724"/>
                  </a:lnTo>
                  <a:lnTo>
                    <a:pt x="2305909" y="2351237"/>
                  </a:lnTo>
                  <a:lnTo>
                    <a:pt x="2309392" y="2351749"/>
                  </a:lnTo>
                  <a:lnTo>
                    <a:pt x="2312875" y="2352259"/>
                  </a:lnTo>
                  <a:lnTo>
                    <a:pt x="2316359" y="2352767"/>
                  </a:lnTo>
                  <a:lnTo>
                    <a:pt x="2319842" y="2353273"/>
                  </a:lnTo>
                  <a:lnTo>
                    <a:pt x="2323325" y="2353777"/>
                  </a:lnTo>
                  <a:lnTo>
                    <a:pt x="2326808" y="2354279"/>
                  </a:lnTo>
                  <a:lnTo>
                    <a:pt x="2330292" y="2353937"/>
                  </a:lnTo>
                  <a:lnTo>
                    <a:pt x="2333775" y="2353526"/>
                  </a:lnTo>
                  <a:lnTo>
                    <a:pt x="2337258" y="2353117"/>
                  </a:lnTo>
                  <a:lnTo>
                    <a:pt x="2340741" y="2352708"/>
                  </a:lnTo>
                  <a:lnTo>
                    <a:pt x="2344225" y="2352300"/>
                  </a:lnTo>
                  <a:lnTo>
                    <a:pt x="2347708" y="2351893"/>
                  </a:lnTo>
                  <a:lnTo>
                    <a:pt x="2351191" y="2353279"/>
                  </a:lnTo>
                  <a:lnTo>
                    <a:pt x="2354674" y="2355939"/>
                  </a:lnTo>
                  <a:lnTo>
                    <a:pt x="2358158" y="2368495"/>
                  </a:lnTo>
                  <a:lnTo>
                    <a:pt x="2361641" y="2368254"/>
                  </a:lnTo>
                  <a:lnTo>
                    <a:pt x="2365124" y="2368013"/>
                  </a:lnTo>
                  <a:lnTo>
                    <a:pt x="2368607" y="2367773"/>
                  </a:lnTo>
                  <a:lnTo>
                    <a:pt x="2372091" y="2367534"/>
                  </a:lnTo>
                  <a:lnTo>
                    <a:pt x="2375574" y="2367295"/>
                  </a:lnTo>
                  <a:lnTo>
                    <a:pt x="2379057" y="2367112"/>
                  </a:lnTo>
                  <a:lnTo>
                    <a:pt x="2382540" y="2367310"/>
                  </a:lnTo>
                  <a:lnTo>
                    <a:pt x="2386024" y="2367508"/>
                  </a:lnTo>
                  <a:lnTo>
                    <a:pt x="2389507" y="2367704"/>
                  </a:lnTo>
                  <a:lnTo>
                    <a:pt x="2392990" y="2367901"/>
                  </a:lnTo>
                  <a:lnTo>
                    <a:pt x="2396473" y="2368794"/>
                  </a:lnTo>
                  <a:lnTo>
                    <a:pt x="2399957" y="2369763"/>
                  </a:lnTo>
                  <a:lnTo>
                    <a:pt x="2403440" y="2370593"/>
                  </a:lnTo>
                  <a:lnTo>
                    <a:pt x="2406923" y="2371383"/>
                  </a:lnTo>
                  <a:lnTo>
                    <a:pt x="2410406" y="2372169"/>
                  </a:lnTo>
                  <a:lnTo>
                    <a:pt x="2413890" y="2372952"/>
                  </a:lnTo>
                  <a:lnTo>
                    <a:pt x="2417373" y="2373731"/>
                  </a:lnTo>
                  <a:lnTo>
                    <a:pt x="2420856" y="2374507"/>
                  </a:lnTo>
                  <a:lnTo>
                    <a:pt x="2424339" y="2380074"/>
                  </a:lnTo>
                  <a:lnTo>
                    <a:pt x="2427823" y="2379619"/>
                  </a:lnTo>
                  <a:lnTo>
                    <a:pt x="2431306" y="2379164"/>
                  </a:lnTo>
                  <a:lnTo>
                    <a:pt x="2434789" y="2378711"/>
                  </a:lnTo>
                  <a:lnTo>
                    <a:pt x="2438272" y="2378259"/>
                  </a:lnTo>
                  <a:lnTo>
                    <a:pt x="2441756" y="2377808"/>
                  </a:lnTo>
                  <a:lnTo>
                    <a:pt x="2445239" y="2377357"/>
                  </a:lnTo>
                  <a:lnTo>
                    <a:pt x="2448722" y="2376908"/>
                  </a:lnTo>
                  <a:lnTo>
                    <a:pt x="2452205" y="2376459"/>
                  </a:lnTo>
                  <a:lnTo>
                    <a:pt x="2455689" y="2376706"/>
                  </a:lnTo>
                  <a:lnTo>
                    <a:pt x="2459172" y="2376964"/>
                  </a:lnTo>
                  <a:lnTo>
                    <a:pt x="2462655" y="2377222"/>
                  </a:lnTo>
                  <a:lnTo>
                    <a:pt x="2466138" y="2377478"/>
                  </a:lnTo>
                  <a:lnTo>
                    <a:pt x="2469622" y="2377734"/>
                  </a:lnTo>
                  <a:lnTo>
                    <a:pt x="2473105" y="2377989"/>
                  </a:lnTo>
                  <a:lnTo>
                    <a:pt x="2476588" y="2378979"/>
                  </a:lnTo>
                  <a:lnTo>
                    <a:pt x="2480071" y="2380377"/>
                  </a:lnTo>
                  <a:lnTo>
                    <a:pt x="2483555" y="2391746"/>
                  </a:lnTo>
                  <a:lnTo>
                    <a:pt x="2487038" y="2392612"/>
                  </a:lnTo>
                  <a:lnTo>
                    <a:pt x="2490521" y="2392950"/>
                  </a:lnTo>
                  <a:lnTo>
                    <a:pt x="2494004" y="2392539"/>
                  </a:lnTo>
                  <a:lnTo>
                    <a:pt x="2497488" y="2392129"/>
                  </a:lnTo>
                  <a:lnTo>
                    <a:pt x="2500971" y="2391720"/>
                  </a:lnTo>
                  <a:lnTo>
                    <a:pt x="2504454" y="2391312"/>
                  </a:lnTo>
                  <a:lnTo>
                    <a:pt x="2507937" y="2390904"/>
                  </a:lnTo>
                  <a:lnTo>
                    <a:pt x="2511421" y="2390752"/>
                  </a:lnTo>
                  <a:lnTo>
                    <a:pt x="2514904" y="2393975"/>
                  </a:lnTo>
                  <a:lnTo>
                    <a:pt x="2518387" y="2397170"/>
                  </a:lnTo>
                  <a:lnTo>
                    <a:pt x="2521870" y="2396548"/>
                  </a:lnTo>
                  <a:lnTo>
                    <a:pt x="2525354" y="2395750"/>
                  </a:lnTo>
                  <a:lnTo>
                    <a:pt x="2528837" y="2394953"/>
                  </a:lnTo>
                  <a:lnTo>
                    <a:pt x="2532320" y="2394157"/>
                  </a:lnTo>
                  <a:lnTo>
                    <a:pt x="2535803" y="2393873"/>
                  </a:lnTo>
                  <a:lnTo>
                    <a:pt x="2539287" y="2393781"/>
                  </a:lnTo>
                  <a:lnTo>
                    <a:pt x="2542770" y="2393689"/>
                  </a:lnTo>
                  <a:lnTo>
                    <a:pt x="2546253" y="2393597"/>
                  </a:lnTo>
                  <a:lnTo>
                    <a:pt x="2549736" y="2393505"/>
                  </a:lnTo>
                  <a:lnTo>
                    <a:pt x="2553220" y="2393414"/>
                  </a:lnTo>
                  <a:lnTo>
                    <a:pt x="2556703" y="2394216"/>
                  </a:lnTo>
                  <a:lnTo>
                    <a:pt x="2560186" y="2396436"/>
                  </a:lnTo>
                  <a:lnTo>
                    <a:pt x="2563669" y="2404898"/>
                  </a:lnTo>
                  <a:lnTo>
                    <a:pt x="2567153" y="2405247"/>
                  </a:lnTo>
                  <a:lnTo>
                    <a:pt x="2570636" y="2405570"/>
                  </a:lnTo>
                  <a:lnTo>
                    <a:pt x="2574119" y="2405766"/>
                  </a:lnTo>
                  <a:lnTo>
                    <a:pt x="2577602" y="2405962"/>
                  </a:lnTo>
                  <a:lnTo>
                    <a:pt x="2581085" y="2406157"/>
                  </a:lnTo>
                  <a:lnTo>
                    <a:pt x="2584569" y="2406351"/>
                  </a:lnTo>
                  <a:lnTo>
                    <a:pt x="2588052" y="2406544"/>
                  </a:lnTo>
                  <a:lnTo>
                    <a:pt x="2591535" y="2406737"/>
                  </a:lnTo>
                  <a:lnTo>
                    <a:pt x="2595018" y="2408140"/>
                  </a:lnTo>
                  <a:lnTo>
                    <a:pt x="2598502" y="2409810"/>
                  </a:lnTo>
                  <a:lnTo>
                    <a:pt x="2601985" y="2410852"/>
                  </a:lnTo>
                  <a:lnTo>
                    <a:pt x="2605468" y="2411624"/>
                  </a:lnTo>
                  <a:lnTo>
                    <a:pt x="2608951" y="2412394"/>
                  </a:lnTo>
                  <a:lnTo>
                    <a:pt x="2612435" y="2413160"/>
                  </a:lnTo>
                  <a:lnTo>
                    <a:pt x="2615918" y="2413305"/>
                  </a:lnTo>
                  <a:lnTo>
                    <a:pt x="2619401" y="2412756"/>
                  </a:lnTo>
                  <a:lnTo>
                    <a:pt x="2622884" y="2427105"/>
                  </a:lnTo>
                  <a:lnTo>
                    <a:pt x="2626368" y="2427403"/>
                  </a:lnTo>
                  <a:lnTo>
                    <a:pt x="2629851" y="2427700"/>
                  </a:lnTo>
                  <a:lnTo>
                    <a:pt x="2633334" y="2427996"/>
                  </a:lnTo>
                  <a:lnTo>
                    <a:pt x="2636817" y="2428563"/>
                  </a:lnTo>
                  <a:lnTo>
                    <a:pt x="2640301" y="2430958"/>
                  </a:lnTo>
                  <a:lnTo>
                    <a:pt x="2643784" y="2433302"/>
                  </a:lnTo>
                  <a:lnTo>
                    <a:pt x="2647267" y="2433378"/>
                  </a:lnTo>
                  <a:lnTo>
                    <a:pt x="2650750" y="2433453"/>
                  </a:lnTo>
                  <a:lnTo>
                    <a:pt x="2654234" y="2433529"/>
                  </a:lnTo>
                  <a:lnTo>
                    <a:pt x="2657717" y="2433604"/>
                  </a:lnTo>
                  <a:lnTo>
                    <a:pt x="2661200" y="2433734"/>
                  </a:lnTo>
                  <a:lnTo>
                    <a:pt x="2664683" y="2433877"/>
                  </a:lnTo>
                  <a:lnTo>
                    <a:pt x="2668167" y="2434021"/>
                  </a:lnTo>
                  <a:lnTo>
                    <a:pt x="2671650" y="2434164"/>
                  </a:lnTo>
                  <a:lnTo>
                    <a:pt x="2675133" y="2434306"/>
                  </a:lnTo>
                  <a:lnTo>
                    <a:pt x="2678616" y="2434448"/>
                  </a:lnTo>
                  <a:lnTo>
                    <a:pt x="2682100" y="2434650"/>
                  </a:lnTo>
                  <a:lnTo>
                    <a:pt x="2685583" y="2434928"/>
                  </a:lnTo>
                  <a:lnTo>
                    <a:pt x="2689066" y="2435205"/>
                  </a:lnTo>
                  <a:lnTo>
                    <a:pt x="2692549" y="2435481"/>
                  </a:lnTo>
                  <a:lnTo>
                    <a:pt x="2696033" y="2436107"/>
                  </a:lnTo>
                  <a:lnTo>
                    <a:pt x="2699516" y="2438001"/>
                  </a:lnTo>
                  <a:lnTo>
                    <a:pt x="2702999" y="2439691"/>
                  </a:lnTo>
                  <a:lnTo>
                    <a:pt x="2706482" y="2439655"/>
                  </a:lnTo>
                  <a:lnTo>
                    <a:pt x="2709966" y="2439620"/>
                  </a:lnTo>
                  <a:lnTo>
                    <a:pt x="2713449" y="2439585"/>
                  </a:lnTo>
                  <a:lnTo>
                    <a:pt x="2716932" y="2439550"/>
                  </a:lnTo>
                  <a:lnTo>
                    <a:pt x="2720415" y="2439515"/>
                  </a:lnTo>
                  <a:lnTo>
                    <a:pt x="2723899" y="2439480"/>
                  </a:lnTo>
                  <a:lnTo>
                    <a:pt x="2727382" y="2439445"/>
                  </a:lnTo>
                  <a:lnTo>
                    <a:pt x="2730865" y="2439410"/>
                  </a:lnTo>
                  <a:lnTo>
                    <a:pt x="2734348" y="2444279"/>
                  </a:lnTo>
                  <a:lnTo>
                    <a:pt x="2737832" y="2444041"/>
                  </a:lnTo>
                  <a:lnTo>
                    <a:pt x="2741315" y="2443804"/>
                  </a:lnTo>
                  <a:lnTo>
                    <a:pt x="2744798" y="2443568"/>
                  </a:lnTo>
                  <a:lnTo>
                    <a:pt x="2748281" y="2443331"/>
                  </a:lnTo>
                  <a:lnTo>
                    <a:pt x="2751765" y="2443096"/>
                  </a:lnTo>
                  <a:lnTo>
                    <a:pt x="2755248" y="2442860"/>
                  </a:lnTo>
                  <a:lnTo>
                    <a:pt x="2758731" y="2442626"/>
                  </a:lnTo>
                  <a:lnTo>
                    <a:pt x="2762214" y="2442410"/>
                  </a:lnTo>
                  <a:lnTo>
                    <a:pt x="2765698" y="2442274"/>
                  </a:lnTo>
                  <a:lnTo>
                    <a:pt x="2769181" y="2442370"/>
                  </a:lnTo>
                  <a:lnTo>
                    <a:pt x="2772664" y="2445353"/>
                  </a:lnTo>
                  <a:lnTo>
                    <a:pt x="2776147" y="2448310"/>
                  </a:lnTo>
                  <a:lnTo>
                    <a:pt x="2779631" y="2456155"/>
                  </a:lnTo>
                  <a:lnTo>
                    <a:pt x="2783114" y="2458276"/>
                  </a:lnTo>
                  <a:lnTo>
                    <a:pt x="2786597" y="2458921"/>
                  </a:lnTo>
                  <a:lnTo>
                    <a:pt x="2790080" y="2459297"/>
                  </a:lnTo>
                  <a:lnTo>
                    <a:pt x="2793564" y="2459672"/>
                  </a:lnTo>
                  <a:lnTo>
                    <a:pt x="2797047" y="2460045"/>
                  </a:lnTo>
                  <a:lnTo>
                    <a:pt x="2800530" y="2460417"/>
                  </a:lnTo>
                  <a:lnTo>
                    <a:pt x="2804013" y="2460788"/>
                  </a:lnTo>
                  <a:lnTo>
                    <a:pt x="2807497" y="2461158"/>
                  </a:lnTo>
                  <a:lnTo>
                    <a:pt x="2810980" y="2461526"/>
                  </a:lnTo>
                  <a:lnTo>
                    <a:pt x="2814463" y="2461893"/>
                  </a:lnTo>
                  <a:lnTo>
                    <a:pt x="2817946" y="2462260"/>
                  </a:lnTo>
                  <a:lnTo>
                    <a:pt x="2821430" y="2462635"/>
                  </a:lnTo>
                  <a:lnTo>
                    <a:pt x="2824913" y="2463036"/>
                  </a:lnTo>
                  <a:lnTo>
                    <a:pt x="2828396" y="2463435"/>
                  </a:lnTo>
                  <a:lnTo>
                    <a:pt x="2831879" y="2463833"/>
                  </a:lnTo>
                  <a:lnTo>
                    <a:pt x="2835363" y="2466516"/>
                  </a:lnTo>
                  <a:lnTo>
                    <a:pt x="2838846" y="2466240"/>
                  </a:lnTo>
                  <a:lnTo>
                    <a:pt x="2842329" y="2465964"/>
                  </a:lnTo>
                  <a:lnTo>
                    <a:pt x="2845812" y="2465688"/>
                  </a:lnTo>
                  <a:lnTo>
                    <a:pt x="2849296" y="2465413"/>
                  </a:lnTo>
                  <a:lnTo>
                    <a:pt x="2852779" y="2465139"/>
                  </a:lnTo>
                  <a:lnTo>
                    <a:pt x="2856262" y="2464865"/>
                  </a:lnTo>
                  <a:lnTo>
                    <a:pt x="2859745" y="2464591"/>
                  </a:lnTo>
                  <a:lnTo>
                    <a:pt x="2863229" y="2464319"/>
                  </a:lnTo>
                  <a:lnTo>
                    <a:pt x="2866712" y="2464046"/>
                  </a:lnTo>
                  <a:lnTo>
                    <a:pt x="2870195" y="2463774"/>
                  </a:lnTo>
                  <a:lnTo>
                    <a:pt x="2873678" y="2463503"/>
                  </a:lnTo>
                  <a:lnTo>
                    <a:pt x="2877161" y="2463232"/>
                  </a:lnTo>
                  <a:lnTo>
                    <a:pt x="2880645" y="2473845"/>
                  </a:lnTo>
                  <a:lnTo>
                    <a:pt x="2884128" y="2474392"/>
                  </a:lnTo>
                  <a:lnTo>
                    <a:pt x="2887611" y="2474937"/>
                  </a:lnTo>
                  <a:lnTo>
                    <a:pt x="2891094" y="2475481"/>
                  </a:lnTo>
                  <a:lnTo>
                    <a:pt x="2894578" y="2476349"/>
                  </a:lnTo>
                  <a:lnTo>
                    <a:pt x="2898061" y="2479328"/>
                  </a:lnTo>
                  <a:lnTo>
                    <a:pt x="2901544" y="2482242"/>
                  </a:lnTo>
                  <a:lnTo>
                    <a:pt x="2905027" y="2483111"/>
                  </a:lnTo>
                  <a:lnTo>
                    <a:pt x="2908511" y="2483976"/>
                  </a:lnTo>
                  <a:lnTo>
                    <a:pt x="2911994" y="2484837"/>
                  </a:lnTo>
                  <a:lnTo>
                    <a:pt x="2915477" y="2485695"/>
                  </a:lnTo>
                  <a:lnTo>
                    <a:pt x="2918960" y="2485921"/>
                  </a:lnTo>
                  <a:lnTo>
                    <a:pt x="2922444" y="2485980"/>
                  </a:lnTo>
                  <a:lnTo>
                    <a:pt x="2925927" y="2486040"/>
                  </a:lnTo>
                  <a:lnTo>
                    <a:pt x="2929410" y="2486098"/>
                  </a:lnTo>
                  <a:lnTo>
                    <a:pt x="2932893" y="2486157"/>
                  </a:lnTo>
                  <a:lnTo>
                    <a:pt x="2936377" y="2486216"/>
                  </a:lnTo>
                  <a:lnTo>
                    <a:pt x="2939860" y="2486779"/>
                  </a:lnTo>
                  <a:lnTo>
                    <a:pt x="2943343" y="2487960"/>
                  </a:lnTo>
                  <a:lnTo>
                    <a:pt x="2946826" y="2492334"/>
                  </a:lnTo>
                  <a:lnTo>
                    <a:pt x="2950310" y="2492495"/>
                  </a:lnTo>
                  <a:lnTo>
                    <a:pt x="2953793" y="2492656"/>
                  </a:lnTo>
                  <a:lnTo>
                    <a:pt x="2957276" y="2492817"/>
                  </a:lnTo>
                  <a:lnTo>
                    <a:pt x="2960759" y="2497172"/>
                  </a:lnTo>
                  <a:lnTo>
                    <a:pt x="2964243" y="2497435"/>
                  </a:lnTo>
                  <a:lnTo>
                    <a:pt x="2967726" y="2497696"/>
                  </a:lnTo>
                  <a:lnTo>
                    <a:pt x="2971209" y="2497958"/>
                  </a:lnTo>
                  <a:lnTo>
                    <a:pt x="2974692" y="2498218"/>
                  </a:lnTo>
                  <a:lnTo>
                    <a:pt x="2978176" y="2498478"/>
                  </a:lnTo>
                  <a:lnTo>
                    <a:pt x="2981659" y="2498737"/>
                  </a:lnTo>
                  <a:lnTo>
                    <a:pt x="2985142" y="2498664"/>
                  </a:lnTo>
                  <a:lnTo>
                    <a:pt x="2988625" y="2498490"/>
                  </a:lnTo>
                  <a:lnTo>
                    <a:pt x="2992109" y="2499157"/>
                  </a:lnTo>
                  <a:lnTo>
                    <a:pt x="2995592" y="2500274"/>
                  </a:lnTo>
                  <a:lnTo>
                    <a:pt x="2999075" y="2500870"/>
                  </a:lnTo>
                  <a:lnTo>
                    <a:pt x="3002558" y="2501016"/>
                  </a:lnTo>
                  <a:lnTo>
                    <a:pt x="3006042" y="2501162"/>
                  </a:lnTo>
                  <a:lnTo>
                    <a:pt x="3009525" y="2501307"/>
                  </a:lnTo>
                  <a:lnTo>
                    <a:pt x="3013008" y="2501844"/>
                  </a:lnTo>
                  <a:lnTo>
                    <a:pt x="3016491" y="2503263"/>
                  </a:lnTo>
                  <a:lnTo>
                    <a:pt x="3019975" y="2504553"/>
                  </a:lnTo>
                  <a:lnTo>
                    <a:pt x="3023458" y="2505326"/>
                  </a:lnTo>
                  <a:lnTo>
                    <a:pt x="3026941" y="2506132"/>
                  </a:lnTo>
                  <a:lnTo>
                    <a:pt x="3030424" y="2507371"/>
                  </a:lnTo>
                  <a:lnTo>
                    <a:pt x="3033908" y="2508603"/>
                  </a:lnTo>
                  <a:lnTo>
                    <a:pt x="3037391" y="2509829"/>
                  </a:lnTo>
                  <a:lnTo>
                    <a:pt x="3040874" y="2511050"/>
                  </a:lnTo>
                  <a:lnTo>
                    <a:pt x="3044357" y="2512133"/>
                  </a:lnTo>
                  <a:lnTo>
                    <a:pt x="3047841" y="2513188"/>
                  </a:lnTo>
                  <a:lnTo>
                    <a:pt x="3051324" y="2514690"/>
                  </a:lnTo>
                  <a:lnTo>
                    <a:pt x="3054807" y="2516347"/>
                  </a:lnTo>
                  <a:lnTo>
                    <a:pt x="3058290" y="2517881"/>
                  </a:lnTo>
                  <a:lnTo>
                    <a:pt x="3061774" y="2518304"/>
                  </a:lnTo>
                  <a:lnTo>
                    <a:pt x="3065257" y="2518726"/>
                  </a:lnTo>
                  <a:lnTo>
                    <a:pt x="3068740" y="2519147"/>
                  </a:lnTo>
                  <a:lnTo>
                    <a:pt x="3072223" y="2523784"/>
                  </a:lnTo>
                  <a:lnTo>
                    <a:pt x="3075707" y="2523595"/>
                  </a:lnTo>
                  <a:lnTo>
                    <a:pt x="3079190" y="2523553"/>
                  </a:lnTo>
                  <a:lnTo>
                    <a:pt x="3082673" y="2523887"/>
                  </a:lnTo>
                  <a:lnTo>
                    <a:pt x="3086156" y="2524221"/>
                  </a:lnTo>
                  <a:lnTo>
                    <a:pt x="3089640" y="2524554"/>
                  </a:lnTo>
                  <a:lnTo>
                    <a:pt x="3093123" y="2524885"/>
                  </a:lnTo>
                  <a:lnTo>
                    <a:pt x="3096606" y="2525216"/>
                  </a:lnTo>
                  <a:lnTo>
                    <a:pt x="3100089" y="2525546"/>
                  </a:lnTo>
                  <a:lnTo>
                    <a:pt x="3103573" y="2525875"/>
                  </a:lnTo>
                  <a:lnTo>
                    <a:pt x="3107056" y="2526203"/>
                  </a:lnTo>
                  <a:lnTo>
                    <a:pt x="3110539" y="2526267"/>
                  </a:lnTo>
                  <a:lnTo>
                    <a:pt x="3114022" y="2526275"/>
                  </a:lnTo>
                  <a:lnTo>
                    <a:pt x="3117506" y="2526283"/>
                  </a:lnTo>
                  <a:lnTo>
                    <a:pt x="3120989" y="2526291"/>
                  </a:lnTo>
                  <a:lnTo>
                    <a:pt x="3124472" y="2526299"/>
                  </a:lnTo>
                  <a:lnTo>
                    <a:pt x="3127955" y="2526306"/>
                  </a:lnTo>
                  <a:lnTo>
                    <a:pt x="3131439" y="2526080"/>
                  </a:lnTo>
                  <a:lnTo>
                    <a:pt x="3134922" y="2525601"/>
                  </a:lnTo>
                  <a:lnTo>
                    <a:pt x="3138405" y="2525122"/>
                  </a:lnTo>
                  <a:lnTo>
                    <a:pt x="3141888" y="2524644"/>
                  </a:lnTo>
                  <a:lnTo>
                    <a:pt x="3145372" y="2524461"/>
                  </a:lnTo>
                  <a:lnTo>
                    <a:pt x="3148855" y="2525151"/>
                  </a:lnTo>
                  <a:lnTo>
                    <a:pt x="3152338" y="2525959"/>
                  </a:lnTo>
                  <a:lnTo>
                    <a:pt x="3155821" y="2527514"/>
                  </a:lnTo>
                  <a:lnTo>
                    <a:pt x="3159304" y="2529033"/>
                  </a:lnTo>
                  <a:lnTo>
                    <a:pt x="3162788" y="2529421"/>
                  </a:lnTo>
                  <a:lnTo>
                    <a:pt x="3166271" y="2529808"/>
                  </a:lnTo>
                  <a:lnTo>
                    <a:pt x="3169754" y="2529543"/>
                  </a:lnTo>
                  <a:lnTo>
                    <a:pt x="3173237" y="2529212"/>
                  </a:lnTo>
                  <a:lnTo>
                    <a:pt x="3176721" y="2528882"/>
                  </a:lnTo>
                  <a:lnTo>
                    <a:pt x="3180204" y="2528553"/>
                  </a:lnTo>
                  <a:lnTo>
                    <a:pt x="3183687" y="2528321"/>
                  </a:lnTo>
                  <a:lnTo>
                    <a:pt x="3187170" y="2528136"/>
                  </a:lnTo>
                  <a:lnTo>
                    <a:pt x="3190654" y="2530085"/>
                  </a:lnTo>
                  <a:lnTo>
                    <a:pt x="3194137" y="2530467"/>
                  </a:lnTo>
                  <a:lnTo>
                    <a:pt x="3197620" y="2530849"/>
                  </a:lnTo>
                  <a:lnTo>
                    <a:pt x="3201103" y="2531229"/>
                  </a:lnTo>
                  <a:lnTo>
                    <a:pt x="3204587" y="2531560"/>
                  </a:lnTo>
                  <a:lnTo>
                    <a:pt x="3208070" y="2531797"/>
                  </a:lnTo>
                  <a:lnTo>
                    <a:pt x="3211553" y="2532034"/>
                  </a:lnTo>
                  <a:lnTo>
                    <a:pt x="3215036" y="2532270"/>
                  </a:lnTo>
                  <a:lnTo>
                    <a:pt x="3218520" y="2535012"/>
                  </a:lnTo>
                  <a:lnTo>
                    <a:pt x="3222003" y="2536496"/>
                  </a:lnTo>
                  <a:lnTo>
                    <a:pt x="3225486" y="2537972"/>
                  </a:lnTo>
                  <a:lnTo>
                    <a:pt x="3228969" y="2540091"/>
                  </a:lnTo>
                  <a:lnTo>
                    <a:pt x="3232453" y="2540451"/>
                  </a:lnTo>
                  <a:lnTo>
                    <a:pt x="3235936" y="2542741"/>
                  </a:lnTo>
                  <a:lnTo>
                    <a:pt x="3239419" y="2545273"/>
                  </a:lnTo>
                  <a:lnTo>
                    <a:pt x="3242902" y="2551303"/>
                  </a:lnTo>
                  <a:lnTo>
                    <a:pt x="3246386" y="2550972"/>
                  </a:lnTo>
                  <a:lnTo>
                    <a:pt x="3249869" y="2550641"/>
                  </a:lnTo>
                  <a:lnTo>
                    <a:pt x="3253352" y="2550311"/>
                  </a:lnTo>
                  <a:lnTo>
                    <a:pt x="3256835" y="2551182"/>
                  </a:lnTo>
                  <a:lnTo>
                    <a:pt x="3260319" y="2550986"/>
                  </a:lnTo>
                  <a:lnTo>
                    <a:pt x="3263802" y="2550790"/>
                  </a:lnTo>
                  <a:lnTo>
                    <a:pt x="3267285" y="2550594"/>
                  </a:lnTo>
                  <a:lnTo>
                    <a:pt x="3270768" y="2550398"/>
                  </a:lnTo>
                  <a:lnTo>
                    <a:pt x="3274252" y="2550203"/>
                  </a:lnTo>
                  <a:lnTo>
                    <a:pt x="3277735" y="2550008"/>
                  </a:lnTo>
                  <a:lnTo>
                    <a:pt x="3281218" y="2549814"/>
                  </a:lnTo>
                  <a:lnTo>
                    <a:pt x="3284701" y="2549685"/>
                  </a:lnTo>
                  <a:lnTo>
                    <a:pt x="3288185" y="2550286"/>
                  </a:lnTo>
                  <a:lnTo>
                    <a:pt x="3291668" y="2550885"/>
                  </a:lnTo>
                  <a:lnTo>
                    <a:pt x="3295151" y="2551482"/>
                  </a:lnTo>
                  <a:lnTo>
                    <a:pt x="3298634" y="2552077"/>
                  </a:lnTo>
                  <a:lnTo>
                    <a:pt x="3302118" y="2552110"/>
                  </a:lnTo>
                  <a:lnTo>
                    <a:pt x="3305601" y="2552047"/>
                  </a:lnTo>
                  <a:lnTo>
                    <a:pt x="3309084" y="2551983"/>
                  </a:lnTo>
                  <a:lnTo>
                    <a:pt x="3312567" y="2551921"/>
                  </a:lnTo>
                  <a:lnTo>
                    <a:pt x="3316051" y="2552103"/>
                  </a:lnTo>
                  <a:lnTo>
                    <a:pt x="3319534" y="2552432"/>
                  </a:lnTo>
                  <a:lnTo>
                    <a:pt x="3323017" y="2552760"/>
                  </a:lnTo>
                  <a:lnTo>
                    <a:pt x="3326500" y="2553087"/>
                  </a:lnTo>
                  <a:lnTo>
                    <a:pt x="3329984" y="2554032"/>
                  </a:lnTo>
                  <a:lnTo>
                    <a:pt x="3333467" y="2555906"/>
                  </a:lnTo>
                  <a:lnTo>
                    <a:pt x="3336950" y="2561441"/>
                  </a:lnTo>
                  <a:lnTo>
                    <a:pt x="3340433" y="2560989"/>
                  </a:lnTo>
                  <a:lnTo>
                    <a:pt x="3343917" y="2560924"/>
                  </a:lnTo>
                  <a:lnTo>
                    <a:pt x="3347400" y="2562756"/>
                  </a:lnTo>
                  <a:lnTo>
                    <a:pt x="3350883" y="2564466"/>
                  </a:lnTo>
                  <a:lnTo>
                    <a:pt x="3354366" y="2564267"/>
                  </a:lnTo>
                  <a:lnTo>
                    <a:pt x="3357850" y="2564068"/>
                  </a:lnTo>
                  <a:lnTo>
                    <a:pt x="3361333" y="2563870"/>
                  </a:lnTo>
                  <a:lnTo>
                    <a:pt x="3364816" y="2563671"/>
                  </a:lnTo>
                  <a:lnTo>
                    <a:pt x="3368299" y="2564718"/>
                  </a:lnTo>
                  <a:lnTo>
                    <a:pt x="3371783" y="2566019"/>
                  </a:lnTo>
                  <a:lnTo>
                    <a:pt x="3375266" y="2570010"/>
                  </a:lnTo>
                  <a:lnTo>
                    <a:pt x="3378749" y="2569933"/>
                  </a:lnTo>
                  <a:lnTo>
                    <a:pt x="3382232" y="2569855"/>
                  </a:lnTo>
                  <a:lnTo>
                    <a:pt x="3385716" y="2569778"/>
                  </a:lnTo>
                  <a:lnTo>
                    <a:pt x="3389199" y="2573862"/>
                  </a:lnTo>
                  <a:lnTo>
                    <a:pt x="3392682" y="2574878"/>
                  </a:lnTo>
                  <a:lnTo>
                    <a:pt x="3396165" y="2582698"/>
                  </a:lnTo>
                  <a:lnTo>
                    <a:pt x="3399649" y="2582849"/>
                  </a:lnTo>
                  <a:lnTo>
                    <a:pt x="3403132" y="2583000"/>
                  </a:lnTo>
                  <a:lnTo>
                    <a:pt x="3406615" y="2583150"/>
                  </a:lnTo>
                  <a:lnTo>
                    <a:pt x="3410098" y="2583215"/>
                  </a:lnTo>
                  <a:lnTo>
                    <a:pt x="3413582" y="2582771"/>
                  </a:lnTo>
                  <a:lnTo>
                    <a:pt x="3417065" y="2582328"/>
                  </a:lnTo>
                  <a:lnTo>
                    <a:pt x="3420548" y="2581885"/>
                  </a:lnTo>
                  <a:lnTo>
                    <a:pt x="3424031" y="2581442"/>
                  </a:lnTo>
                  <a:lnTo>
                    <a:pt x="3427515" y="2597767"/>
                  </a:lnTo>
                  <a:lnTo>
                    <a:pt x="3430998" y="2598923"/>
                  </a:lnTo>
                  <a:lnTo>
                    <a:pt x="3434481" y="2620187"/>
                  </a:lnTo>
                  <a:lnTo>
                    <a:pt x="3437964" y="2620612"/>
                  </a:lnTo>
                  <a:lnTo>
                    <a:pt x="3441447" y="2623780"/>
                  </a:lnTo>
                  <a:lnTo>
                    <a:pt x="3444931" y="2623554"/>
                  </a:lnTo>
                  <a:lnTo>
                    <a:pt x="3448414" y="2624809"/>
                  </a:lnTo>
                  <a:lnTo>
                    <a:pt x="3451897" y="2624797"/>
                  </a:lnTo>
                  <a:lnTo>
                    <a:pt x="3455380" y="2629173"/>
                  </a:lnTo>
                  <a:lnTo>
                    <a:pt x="3458864" y="2628946"/>
                  </a:lnTo>
                  <a:lnTo>
                    <a:pt x="3462347" y="2646120"/>
                  </a:lnTo>
                  <a:lnTo>
                    <a:pt x="3465830" y="2645683"/>
                  </a:lnTo>
                  <a:lnTo>
                    <a:pt x="3469313" y="2669713"/>
                  </a:lnTo>
                  <a:lnTo>
                    <a:pt x="3472797" y="2669087"/>
                  </a:lnTo>
                  <a:lnTo>
                    <a:pt x="3476280" y="2669671"/>
                  </a:lnTo>
                  <a:lnTo>
                    <a:pt x="3479763" y="2669046"/>
                  </a:lnTo>
                  <a:lnTo>
                    <a:pt x="3483246" y="2668422"/>
                  </a:lnTo>
                  <a:lnTo>
                    <a:pt x="3483246" y="266882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669671"/>
            </a:xfrm>
            <a:custGeom>
              <a:avLst/>
              <a:gdLst/>
              <a:ahLst/>
              <a:cxnLst/>
              <a:rect l="0" t="0" r="0" b="0"/>
              <a:pathLst>
                <a:path w="3483246" h="266967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035140"/>
                  </a:lnTo>
                  <a:lnTo>
                    <a:pt x="20899" y="907568"/>
                  </a:lnTo>
                  <a:lnTo>
                    <a:pt x="24382" y="1311710"/>
                  </a:lnTo>
                  <a:lnTo>
                    <a:pt x="27865" y="1204442"/>
                  </a:lnTo>
                  <a:lnTo>
                    <a:pt x="31349" y="1439953"/>
                  </a:lnTo>
                  <a:lnTo>
                    <a:pt x="34832" y="1351842"/>
                  </a:lnTo>
                  <a:lnTo>
                    <a:pt x="38315" y="1273892"/>
                  </a:lnTo>
                  <a:lnTo>
                    <a:pt x="41798" y="1204442"/>
                  </a:lnTo>
                  <a:lnTo>
                    <a:pt x="45282" y="1969466"/>
                  </a:lnTo>
                  <a:lnTo>
                    <a:pt x="48765" y="1905756"/>
                  </a:lnTo>
                  <a:lnTo>
                    <a:pt x="52248" y="2253406"/>
                  </a:lnTo>
                  <a:lnTo>
                    <a:pt x="55731" y="2201585"/>
                  </a:lnTo>
                  <a:lnTo>
                    <a:pt x="59215" y="2212488"/>
                  </a:lnTo>
                  <a:lnTo>
                    <a:pt x="62698" y="2166005"/>
                  </a:lnTo>
                  <a:lnTo>
                    <a:pt x="66181" y="2121436"/>
                  </a:lnTo>
                  <a:lnTo>
                    <a:pt x="69664" y="2189000"/>
                  </a:lnTo>
                  <a:lnTo>
                    <a:pt x="73148" y="2149074"/>
                  </a:lnTo>
                  <a:lnTo>
                    <a:pt x="76631" y="2160665"/>
                  </a:lnTo>
                  <a:lnTo>
                    <a:pt x="80114" y="2124007"/>
                  </a:lnTo>
                  <a:lnTo>
                    <a:pt x="83597" y="2088572"/>
                  </a:lnTo>
                  <a:lnTo>
                    <a:pt x="87081" y="2054300"/>
                  </a:lnTo>
                  <a:lnTo>
                    <a:pt x="90564" y="2114566"/>
                  </a:lnTo>
                  <a:lnTo>
                    <a:pt x="94047" y="2083084"/>
                  </a:lnTo>
                  <a:lnTo>
                    <a:pt x="97530" y="2052527"/>
                  </a:lnTo>
                  <a:lnTo>
                    <a:pt x="101014" y="2022853"/>
                  </a:lnTo>
                  <a:lnTo>
                    <a:pt x="104497" y="2117475"/>
                  </a:lnTo>
                  <a:lnTo>
                    <a:pt x="107980" y="2090157"/>
                  </a:lnTo>
                  <a:lnTo>
                    <a:pt x="111463" y="2201585"/>
                  </a:lnTo>
                  <a:lnTo>
                    <a:pt x="114947" y="2176558"/>
                  </a:lnTo>
                  <a:lnTo>
                    <a:pt x="118430" y="2152094"/>
                  </a:lnTo>
                  <a:lnTo>
                    <a:pt x="121913" y="2128173"/>
                  </a:lnTo>
                  <a:lnTo>
                    <a:pt x="125396" y="2136087"/>
                  </a:lnTo>
                  <a:lnTo>
                    <a:pt x="128880" y="2113383"/>
                  </a:lnTo>
                  <a:lnTo>
                    <a:pt x="132363" y="2091156"/>
                  </a:lnTo>
                  <a:lnTo>
                    <a:pt x="135846" y="2069392"/>
                  </a:lnTo>
                  <a:lnTo>
                    <a:pt x="139329" y="2048076"/>
                  </a:lnTo>
                  <a:lnTo>
                    <a:pt x="142813" y="2057918"/>
                  </a:lnTo>
                  <a:lnTo>
                    <a:pt x="146296" y="2037582"/>
                  </a:lnTo>
                  <a:lnTo>
                    <a:pt x="149779" y="2017644"/>
                  </a:lnTo>
                  <a:lnTo>
                    <a:pt x="153262" y="1998092"/>
                  </a:lnTo>
                  <a:lnTo>
                    <a:pt x="156746" y="2008832"/>
                  </a:lnTo>
                  <a:lnTo>
                    <a:pt x="160229" y="1990113"/>
                  </a:lnTo>
                  <a:lnTo>
                    <a:pt x="163712" y="2055354"/>
                  </a:lnTo>
                  <a:lnTo>
                    <a:pt x="167195" y="2037582"/>
                  </a:lnTo>
                  <a:lnTo>
                    <a:pt x="170679" y="2071294"/>
                  </a:lnTo>
                  <a:lnTo>
                    <a:pt x="174162" y="2054300"/>
                  </a:lnTo>
                  <a:lnTo>
                    <a:pt x="177645" y="2037582"/>
                  </a:lnTo>
                  <a:lnTo>
                    <a:pt x="181128" y="2021134"/>
                  </a:lnTo>
                  <a:lnTo>
                    <a:pt x="184612" y="2004950"/>
                  </a:lnTo>
                  <a:lnTo>
                    <a:pt x="188095" y="1989022"/>
                  </a:lnTo>
                  <a:lnTo>
                    <a:pt x="191578" y="1973346"/>
                  </a:lnTo>
                  <a:lnTo>
                    <a:pt x="195061" y="1957915"/>
                  </a:lnTo>
                  <a:lnTo>
                    <a:pt x="198545" y="1942723"/>
                  </a:lnTo>
                  <a:lnTo>
                    <a:pt x="202028" y="1927766"/>
                  </a:lnTo>
                  <a:lnTo>
                    <a:pt x="205511" y="1913037"/>
                  </a:lnTo>
                  <a:lnTo>
                    <a:pt x="208994" y="1898531"/>
                  </a:lnTo>
                  <a:lnTo>
                    <a:pt x="212478" y="1884244"/>
                  </a:lnTo>
                  <a:lnTo>
                    <a:pt x="215961" y="1870170"/>
                  </a:lnTo>
                  <a:lnTo>
                    <a:pt x="219444" y="1856304"/>
                  </a:lnTo>
                  <a:lnTo>
                    <a:pt x="222927" y="1915806"/>
                  </a:lnTo>
                  <a:lnTo>
                    <a:pt x="226411" y="1902430"/>
                  </a:lnTo>
                  <a:lnTo>
                    <a:pt x="229894" y="1889239"/>
                  </a:lnTo>
                  <a:lnTo>
                    <a:pt x="233377" y="1876230"/>
                  </a:lnTo>
                  <a:lnTo>
                    <a:pt x="236860" y="1863399"/>
                  </a:lnTo>
                  <a:lnTo>
                    <a:pt x="240344" y="1850742"/>
                  </a:lnTo>
                  <a:lnTo>
                    <a:pt x="243827" y="1838256"/>
                  </a:lnTo>
                  <a:lnTo>
                    <a:pt x="247310" y="1825937"/>
                  </a:lnTo>
                  <a:lnTo>
                    <a:pt x="250793" y="1813782"/>
                  </a:lnTo>
                  <a:lnTo>
                    <a:pt x="254277" y="1801788"/>
                  </a:lnTo>
                  <a:lnTo>
                    <a:pt x="257760" y="1857682"/>
                  </a:lnTo>
                  <a:lnTo>
                    <a:pt x="261243" y="1846040"/>
                  </a:lnTo>
                  <a:lnTo>
                    <a:pt x="264726" y="1834543"/>
                  </a:lnTo>
                  <a:lnTo>
                    <a:pt x="268210" y="1998092"/>
                  </a:lnTo>
                  <a:lnTo>
                    <a:pt x="271693" y="1987089"/>
                  </a:lnTo>
                  <a:lnTo>
                    <a:pt x="275176" y="1993456"/>
                  </a:lnTo>
                  <a:lnTo>
                    <a:pt x="278659" y="1982722"/>
                  </a:lnTo>
                  <a:lnTo>
                    <a:pt x="282143" y="1972103"/>
                  </a:lnTo>
                  <a:lnTo>
                    <a:pt x="285626" y="1961596"/>
                  </a:lnTo>
                  <a:lnTo>
                    <a:pt x="289109" y="1968175"/>
                  </a:lnTo>
                  <a:lnTo>
                    <a:pt x="292592" y="1957915"/>
                  </a:lnTo>
                  <a:lnTo>
                    <a:pt x="296075" y="1964414"/>
                  </a:lnTo>
                  <a:lnTo>
                    <a:pt x="299559" y="1954388"/>
                  </a:lnTo>
                  <a:lnTo>
                    <a:pt x="303042" y="1944464"/>
                  </a:lnTo>
                  <a:lnTo>
                    <a:pt x="306525" y="1934641"/>
                  </a:lnTo>
                  <a:lnTo>
                    <a:pt x="310008" y="2003542"/>
                  </a:lnTo>
                  <a:lnTo>
                    <a:pt x="313492" y="1994025"/>
                  </a:lnTo>
                  <a:lnTo>
                    <a:pt x="316975" y="2013970"/>
                  </a:lnTo>
                  <a:lnTo>
                    <a:pt x="320458" y="2004678"/>
                  </a:lnTo>
                  <a:lnTo>
                    <a:pt x="323941" y="1995471"/>
                  </a:lnTo>
                  <a:lnTo>
                    <a:pt x="327425" y="2042066"/>
                  </a:lnTo>
                  <a:lnTo>
                    <a:pt x="330908" y="2033117"/>
                  </a:lnTo>
                  <a:lnTo>
                    <a:pt x="334391" y="2024246"/>
                  </a:lnTo>
                  <a:lnTo>
                    <a:pt x="337874" y="2015453"/>
                  </a:lnTo>
                  <a:lnTo>
                    <a:pt x="341358" y="2033254"/>
                  </a:lnTo>
                  <a:lnTo>
                    <a:pt x="344841" y="2024654"/>
                  </a:lnTo>
                  <a:lnTo>
                    <a:pt x="348324" y="2016126"/>
                  </a:lnTo>
                  <a:lnTo>
                    <a:pt x="351807" y="2007670"/>
                  </a:lnTo>
                  <a:lnTo>
                    <a:pt x="355291" y="2037582"/>
                  </a:lnTo>
                  <a:lnTo>
                    <a:pt x="358774" y="2029325"/>
                  </a:lnTo>
                  <a:lnTo>
                    <a:pt x="362257" y="2021134"/>
                  </a:lnTo>
                  <a:lnTo>
                    <a:pt x="365740" y="2013009"/>
                  </a:lnTo>
                  <a:lnTo>
                    <a:pt x="369224" y="2004950"/>
                  </a:lnTo>
                  <a:lnTo>
                    <a:pt x="372707" y="1996954"/>
                  </a:lnTo>
                  <a:lnTo>
                    <a:pt x="376190" y="2037582"/>
                  </a:lnTo>
                  <a:lnTo>
                    <a:pt x="379673" y="2029782"/>
                  </a:lnTo>
                  <a:lnTo>
                    <a:pt x="383157" y="2067693"/>
                  </a:lnTo>
                  <a:lnTo>
                    <a:pt x="386640" y="2060082"/>
                  </a:lnTo>
                  <a:lnTo>
                    <a:pt x="390123" y="2052527"/>
                  </a:lnTo>
                  <a:lnTo>
                    <a:pt x="393606" y="2108736"/>
                  </a:lnTo>
                  <a:lnTo>
                    <a:pt x="397090" y="2101398"/>
                  </a:lnTo>
                  <a:lnTo>
                    <a:pt x="400573" y="2104221"/>
                  </a:lnTo>
                  <a:lnTo>
                    <a:pt x="404056" y="2097002"/>
                  </a:lnTo>
                  <a:lnTo>
                    <a:pt x="407539" y="2128989"/>
                  </a:lnTo>
                  <a:lnTo>
                    <a:pt x="411023" y="2121938"/>
                  </a:lnTo>
                  <a:lnTo>
                    <a:pt x="414506" y="2133769"/>
                  </a:lnTo>
                  <a:lnTo>
                    <a:pt x="417989" y="2126845"/>
                  </a:lnTo>
                  <a:lnTo>
                    <a:pt x="421472" y="2129225"/>
                  </a:lnTo>
                  <a:lnTo>
                    <a:pt x="424956" y="2122406"/>
                  </a:lnTo>
                  <a:lnTo>
                    <a:pt x="428439" y="2168853"/>
                  </a:lnTo>
                  <a:lnTo>
                    <a:pt x="431922" y="2162220"/>
                  </a:lnTo>
                  <a:lnTo>
                    <a:pt x="435405" y="2155627"/>
                  </a:lnTo>
                  <a:lnTo>
                    <a:pt x="438889" y="2149074"/>
                  </a:lnTo>
                  <a:lnTo>
                    <a:pt x="442372" y="2142561"/>
                  </a:lnTo>
                  <a:lnTo>
                    <a:pt x="445855" y="2136087"/>
                  </a:lnTo>
                  <a:lnTo>
                    <a:pt x="449338" y="2138219"/>
                  </a:lnTo>
                  <a:lnTo>
                    <a:pt x="452822" y="2131837"/>
                  </a:lnTo>
                  <a:lnTo>
                    <a:pt x="456305" y="2125494"/>
                  </a:lnTo>
                  <a:lnTo>
                    <a:pt x="459788" y="2127690"/>
                  </a:lnTo>
                  <a:lnTo>
                    <a:pt x="463271" y="2121436"/>
                  </a:lnTo>
                  <a:lnTo>
                    <a:pt x="466755" y="2148306"/>
                  </a:lnTo>
                  <a:lnTo>
                    <a:pt x="470238" y="2142179"/>
                  </a:lnTo>
                  <a:lnTo>
                    <a:pt x="473721" y="2136087"/>
                  </a:lnTo>
                  <a:lnTo>
                    <a:pt x="477204" y="2130030"/>
                  </a:lnTo>
                  <a:lnTo>
                    <a:pt x="480688" y="2124007"/>
                  </a:lnTo>
                  <a:lnTo>
                    <a:pt x="484171" y="2118018"/>
                  </a:lnTo>
                  <a:lnTo>
                    <a:pt x="487654" y="2120165"/>
                  </a:lnTo>
                  <a:lnTo>
                    <a:pt x="491137" y="2114255"/>
                  </a:lnTo>
                  <a:lnTo>
                    <a:pt x="494621" y="2162701"/>
                  </a:lnTo>
                  <a:lnTo>
                    <a:pt x="498104" y="2156942"/>
                  </a:lnTo>
                  <a:lnTo>
                    <a:pt x="501587" y="2151214"/>
                  </a:lnTo>
                  <a:lnTo>
                    <a:pt x="505070" y="2145517"/>
                  </a:lnTo>
                  <a:lnTo>
                    <a:pt x="508554" y="2154688"/>
                  </a:lnTo>
                  <a:lnTo>
                    <a:pt x="512037" y="2149074"/>
                  </a:lnTo>
                  <a:lnTo>
                    <a:pt x="515520" y="2165214"/>
                  </a:lnTo>
                  <a:lnTo>
                    <a:pt x="519003" y="2159693"/>
                  </a:lnTo>
                  <a:lnTo>
                    <a:pt x="522487" y="2154199"/>
                  </a:lnTo>
                  <a:lnTo>
                    <a:pt x="525970" y="2148733"/>
                  </a:lnTo>
                  <a:lnTo>
                    <a:pt x="529453" y="2143295"/>
                  </a:lnTo>
                  <a:lnTo>
                    <a:pt x="532936" y="2145027"/>
                  </a:lnTo>
                  <a:lnTo>
                    <a:pt x="536420" y="2139654"/>
                  </a:lnTo>
                  <a:lnTo>
                    <a:pt x="539903" y="2141396"/>
                  </a:lnTo>
                  <a:lnTo>
                    <a:pt x="543386" y="2136087"/>
                  </a:lnTo>
                  <a:lnTo>
                    <a:pt x="546869" y="2130804"/>
                  </a:lnTo>
                  <a:lnTo>
                    <a:pt x="550353" y="2125548"/>
                  </a:lnTo>
                  <a:lnTo>
                    <a:pt x="553836" y="2120317"/>
                  </a:lnTo>
                  <a:lnTo>
                    <a:pt x="557319" y="2115112"/>
                  </a:lnTo>
                  <a:lnTo>
                    <a:pt x="560802" y="2117006"/>
                  </a:lnTo>
                  <a:lnTo>
                    <a:pt x="564286" y="2111861"/>
                  </a:lnTo>
                  <a:lnTo>
                    <a:pt x="567769" y="2127587"/>
                  </a:lnTo>
                  <a:lnTo>
                    <a:pt x="571252" y="2122519"/>
                  </a:lnTo>
                  <a:lnTo>
                    <a:pt x="574735" y="2124302"/>
                  </a:lnTo>
                  <a:lnTo>
                    <a:pt x="578218" y="2119291"/>
                  </a:lnTo>
                  <a:lnTo>
                    <a:pt x="581702" y="2114304"/>
                  </a:lnTo>
                  <a:lnTo>
                    <a:pt x="585185" y="2129498"/>
                  </a:lnTo>
                  <a:lnTo>
                    <a:pt x="588668" y="2124583"/>
                  </a:lnTo>
                  <a:lnTo>
                    <a:pt x="592151" y="2139319"/>
                  </a:lnTo>
                  <a:lnTo>
                    <a:pt x="595635" y="2134475"/>
                  </a:lnTo>
                  <a:lnTo>
                    <a:pt x="599118" y="2136087"/>
                  </a:lnTo>
                  <a:lnTo>
                    <a:pt x="602601" y="2131295"/>
                  </a:lnTo>
                  <a:lnTo>
                    <a:pt x="606084" y="2170028"/>
                  </a:lnTo>
                  <a:lnTo>
                    <a:pt x="609568" y="2165336"/>
                  </a:lnTo>
                  <a:lnTo>
                    <a:pt x="613051" y="2166670"/>
                  </a:lnTo>
                  <a:lnTo>
                    <a:pt x="616534" y="2162027"/>
                  </a:lnTo>
                  <a:lnTo>
                    <a:pt x="620017" y="2175145"/>
                  </a:lnTo>
                  <a:lnTo>
                    <a:pt x="623501" y="2170566"/>
                  </a:lnTo>
                  <a:lnTo>
                    <a:pt x="626984" y="2166005"/>
                  </a:lnTo>
                  <a:lnTo>
                    <a:pt x="630467" y="2161464"/>
                  </a:lnTo>
                  <a:lnTo>
                    <a:pt x="633950" y="2162783"/>
                  </a:lnTo>
                  <a:lnTo>
                    <a:pt x="637434" y="2158287"/>
                  </a:lnTo>
                  <a:lnTo>
                    <a:pt x="640917" y="2153810"/>
                  </a:lnTo>
                  <a:lnTo>
                    <a:pt x="644400" y="2149352"/>
                  </a:lnTo>
                  <a:lnTo>
                    <a:pt x="647883" y="2144912"/>
                  </a:lnTo>
                  <a:lnTo>
                    <a:pt x="651367" y="2152094"/>
                  </a:lnTo>
                  <a:lnTo>
                    <a:pt x="654850" y="2147704"/>
                  </a:lnTo>
                  <a:lnTo>
                    <a:pt x="658333" y="2149074"/>
                  </a:lnTo>
                  <a:lnTo>
                    <a:pt x="661816" y="2144728"/>
                  </a:lnTo>
                  <a:lnTo>
                    <a:pt x="665300" y="2146105"/>
                  </a:lnTo>
                  <a:lnTo>
                    <a:pt x="668783" y="2141800"/>
                  </a:lnTo>
                  <a:lnTo>
                    <a:pt x="672266" y="2186889"/>
                  </a:lnTo>
                  <a:lnTo>
                    <a:pt x="675749" y="2182680"/>
                  </a:lnTo>
                  <a:lnTo>
                    <a:pt x="679233" y="2178488"/>
                  </a:lnTo>
                  <a:lnTo>
                    <a:pt x="682716" y="2174311"/>
                  </a:lnTo>
                  <a:lnTo>
                    <a:pt x="686199" y="2175441"/>
                  </a:lnTo>
                  <a:lnTo>
                    <a:pt x="689682" y="2171303"/>
                  </a:lnTo>
                  <a:lnTo>
                    <a:pt x="693166" y="2172442"/>
                  </a:lnTo>
                  <a:lnTo>
                    <a:pt x="696649" y="2168342"/>
                  </a:lnTo>
                  <a:lnTo>
                    <a:pt x="700132" y="2174680"/>
                  </a:lnTo>
                  <a:lnTo>
                    <a:pt x="703615" y="2170623"/>
                  </a:lnTo>
                  <a:lnTo>
                    <a:pt x="707099" y="2166582"/>
                  </a:lnTo>
                  <a:lnTo>
                    <a:pt x="710582" y="2162555"/>
                  </a:lnTo>
                  <a:lnTo>
                    <a:pt x="714065" y="2158543"/>
                  </a:lnTo>
                  <a:lnTo>
                    <a:pt x="717548" y="2164868"/>
                  </a:lnTo>
                  <a:lnTo>
                    <a:pt x="721032" y="2160898"/>
                  </a:lnTo>
                  <a:lnTo>
                    <a:pt x="724515" y="2167130"/>
                  </a:lnTo>
                  <a:lnTo>
                    <a:pt x="727998" y="2163200"/>
                  </a:lnTo>
                  <a:lnTo>
                    <a:pt x="731481" y="2174311"/>
                  </a:lnTo>
                  <a:lnTo>
                    <a:pt x="734965" y="2170427"/>
                  </a:lnTo>
                  <a:lnTo>
                    <a:pt x="738448" y="2176410"/>
                  </a:lnTo>
                  <a:lnTo>
                    <a:pt x="741931" y="2172565"/>
                  </a:lnTo>
                  <a:lnTo>
                    <a:pt x="745414" y="2183274"/>
                  </a:lnTo>
                  <a:lnTo>
                    <a:pt x="748898" y="2179473"/>
                  </a:lnTo>
                  <a:lnTo>
                    <a:pt x="752381" y="2189941"/>
                  </a:lnTo>
                  <a:lnTo>
                    <a:pt x="755864" y="2186183"/>
                  </a:lnTo>
                  <a:lnTo>
                    <a:pt x="759347" y="2201013"/>
                  </a:lnTo>
                  <a:lnTo>
                    <a:pt x="762831" y="2197303"/>
                  </a:lnTo>
                  <a:lnTo>
                    <a:pt x="766314" y="2193605"/>
                  </a:lnTo>
                  <a:lnTo>
                    <a:pt x="769797" y="2189919"/>
                  </a:lnTo>
                  <a:lnTo>
                    <a:pt x="773280" y="2222025"/>
                  </a:lnTo>
                  <a:lnTo>
                    <a:pt x="776764" y="2218407"/>
                  </a:lnTo>
                  <a:lnTo>
                    <a:pt x="780247" y="2214800"/>
                  </a:lnTo>
                  <a:lnTo>
                    <a:pt x="783730" y="2232662"/>
                  </a:lnTo>
                  <a:lnTo>
                    <a:pt x="787213" y="2229105"/>
                  </a:lnTo>
                  <a:lnTo>
                    <a:pt x="790697" y="2229774"/>
                  </a:lnTo>
                  <a:lnTo>
                    <a:pt x="794180" y="2226245"/>
                  </a:lnTo>
                  <a:lnTo>
                    <a:pt x="797663" y="2222727"/>
                  </a:lnTo>
                  <a:lnTo>
                    <a:pt x="801146" y="2219220"/>
                  </a:lnTo>
                  <a:lnTo>
                    <a:pt x="804630" y="2215724"/>
                  </a:lnTo>
                  <a:lnTo>
                    <a:pt x="808113" y="2212239"/>
                  </a:lnTo>
                  <a:lnTo>
                    <a:pt x="811596" y="2208765"/>
                  </a:lnTo>
                  <a:lnTo>
                    <a:pt x="815079" y="2205302"/>
                  </a:lnTo>
                  <a:lnTo>
                    <a:pt x="818563" y="2218592"/>
                  </a:lnTo>
                  <a:lnTo>
                    <a:pt x="822046" y="2215170"/>
                  </a:lnTo>
                  <a:lnTo>
                    <a:pt x="825529" y="2224058"/>
                  </a:lnTo>
                  <a:lnTo>
                    <a:pt x="829012" y="2220671"/>
                  </a:lnTo>
                  <a:lnTo>
                    <a:pt x="832496" y="2221351"/>
                  </a:lnTo>
                  <a:lnTo>
                    <a:pt x="835979" y="2217989"/>
                  </a:lnTo>
                  <a:lnTo>
                    <a:pt x="839462" y="2214637"/>
                  </a:lnTo>
                  <a:lnTo>
                    <a:pt x="842945" y="2223353"/>
                  </a:lnTo>
                  <a:lnTo>
                    <a:pt x="846429" y="2220035"/>
                  </a:lnTo>
                  <a:lnTo>
                    <a:pt x="849912" y="2216727"/>
                  </a:lnTo>
                  <a:lnTo>
                    <a:pt x="853395" y="2213429"/>
                  </a:lnTo>
                  <a:lnTo>
                    <a:pt x="856878" y="2214126"/>
                  </a:lnTo>
                  <a:lnTo>
                    <a:pt x="860361" y="2210852"/>
                  </a:lnTo>
                  <a:lnTo>
                    <a:pt x="863845" y="2215503"/>
                  </a:lnTo>
                  <a:lnTo>
                    <a:pt x="867328" y="2212256"/>
                  </a:lnTo>
                  <a:lnTo>
                    <a:pt x="870811" y="2216855"/>
                  </a:lnTo>
                  <a:lnTo>
                    <a:pt x="874294" y="2213635"/>
                  </a:lnTo>
                  <a:lnTo>
                    <a:pt x="877778" y="2229641"/>
                  </a:lnTo>
                  <a:lnTo>
                    <a:pt x="881261" y="2226461"/>
                  </a:lnTo>
                  <a:lnTo>
                    <a:pt x="884744" y="2241976"/>
                  </a:lnTo>
                  <a:lnTo>
                    <a:pt x="888227" y="2238835"/>
                  </a:lnTo>
                  <a:lnTo>
                    <a:pt x="891711" y="2235703"/>
                  </a:lnTo>
                  <a:lnTo>
                    <a:pt x="895194" y="2232580"/>
                  </a:lnTo>
                  <a:lnTo>
                    <a:pt x="898677" y="2229465"/>
                  </a:lnTo>
                  <a:lnTo>
                    <a:pt x="902160" y="2226359"/>
                  </a:lnTo>
                  <a:lnTo>
                    <a:pt x="905644" y="2223261"/>
                  </a:lnTo>
                  <a:lnTo>
                    <a:pt x="909127" y="2220173"/>
                  </a:lnTo>
                  <a:lnTo>
                    <a:pt x="912610" y="2217092"/>
                  </a:lnTo>
                  <a:lnTo>
                    <a:pt x="916093" y="2214021"/>
                  </a:lnTo>
                  <a:lnTo>
                    <a:pt x="919577" y="2210957"/>
                  </a:lnTo>
                  <a:lnTo>
                    <a:pt x="923060" y="2229870"/>
                  </a:lnTo>
                  <a:lnTo>
                    <a:pt x="926543" y="2226846"/>
                  </a:lnTo>
                  <a:lnTo>
                    <a:pt x="930026" y="2228468"/>
                  </a:lnTo>
                  <a:lnTo>
                    <a:pt x="933510" y="2227158"/>
                  </a:lnTo>
                  <a:lnTo>
                    <a:pt x="936993" y="2228571"/>
                  </a:lnTo>
                  <a:lnTo>
                    <a:pt x="940476" y="2225591"/>
                  </a:lnTo>
                  <a:lnTo>
                    <a:pt x="943959" y="2222618"/>
                  </a:lnTo>
                  <a:lnTo>
                    <a:pt x="947443" y="2219654"/>
                  </a:lnTo>
                  <a:lnTo>
                    <a:pt x="950926" y="2216698"/>
                  </a:lnTo>
                  <a:lnTo>
                    <a:pt x="954409" y="2213749"/>
                  </a:lnTo>
                  <a:lnTo>
                    <a:pt x="957892" y="2210808"/>
                  </a:lnTo>
                  <a:lnTo>
                    <a:pt x="961376" y="2207876"/>
                  </a:lnTo>
                  <a:lnTo>
                    <a:pt x="964859" y="2204951"/>
                  </a:lnTo>
                  <a:lnTo>
                    <a:pt x="968342" y="2202033"/>
                  </a:lnTo>
                  <a:lnTo>
                    <a:pt x="971825" y="2199123"/>
                  </a:lnTo>
                  <a:lnTo>
                    <a:pt x="975309" y="2196221"/>
                  </a:lnTo>
                  <a:lnTo>
                    <a:pt x="978792" y="2193327"/>
                  </a:lnTo>
                  <a:lnTo>
                    <a:pt x="982275" y="2190440"/>
                  </a:lnTo>
                  <a:lnTo>
                    <a:pt x="985758" y="2187561"/>
                  </a:lnTo>
                  <a:lnTo>
                    <a:pt x="989242" y="2202462"/>
                  </a:lnTo>
                  <a:lnTo>
                    <a:pt x="992725" y="2199614"/>
                  </a:lnTo>
                  <a:lnTo>
                    <a:pt x="996208" y="2196774"/>
                  </a:lnTo>
                  <a:lnTo>
                    <a:pt x="999691" y="2193940"/>
                  </a:lnTo>
                  <a:lnTo>
                    <a:pt x="1003175" y="2191115"/>
                  </a:lnTo>
                  <a:lnTo>
                    <a:pt x="1006658" y="2188296"/>
                  </a:lnTo>
                  <a:lnTo>
                    <a:pt x="1010141" y="2185485"/>
                  </a:lnTo>
                  <a:lnTo>
                    <a:pt x="1013624" y="2182680"/>
                  </a:lnTo>
                  <a:lnTo>
                    <a:pt x="1017108" y="2214262"/>
                  </a:lnTo>
                  <a:lnTo>
                    <a:pt x="1020591" y="2211503"/>
                  </a:lnTo>
                  <a:lnTo>
                    <a:pt x="1024074" y="2208751"/>
                  </a:lnTo>
                  <a:lnTo>
                    <a:pt x="1027557" y="2206006"/>
                  </a:lnTo>
                  <a:lnTo>
                    <a:pt x="1031041" y="2213267"/>
                  </a:lnTo>
                  <a:lnTo>
                    <a:pt x="1034524" y="2210544"/>
                  </a:lnTo>
                  <a:lnTo>
                    <a:pt x="1038007" y="2207828"/>
                  </a:lnTo>
                  <a:lnTo>
                    <a:pt x="1041490" y="2211716"/>
                  </a:lnTo>
                  <a:lnTo>
                    <a:pt x="1044974" y="2209019"/>
                  </a:lnTo>
                  <a:lnTo>
                    <a:pt x="1048457" y="2232101"/>
                  </a:lnTo>
                  <a:lnTo>
                    <a:pt x="1051940" y="2229440"/>
                  </a:lnTo>
                  <a:lnTo>
                    <a:pt x="1055423" y="2236202"/>
                  </a:lnTo>
                  <a:lnTo>
                    <a:pt x="1058907" y="2233563"/>
                  </a:lnTo>
                  <a:lnTo>
                    <a:pt x="1062390" y="2230930"/>
                  </a:lnTo>
                  <a:lnTo>
                    <a:pt x="1065873" y="2228304"/>
                  </a:lnTo>
                  <a:lnTo>
                    <a:pt x="1069356" y="2228802"/>
                  </a:lnTo>
                  <a:lnTo>
                    <a:pt x="1072840" y="2226191"/>
                  </a:lnTo>
                  <a:lnTo>
                    <a:pt x="1076323" y="2229788"/>
                  </a:lnTo>
                  <a:lnTo>
                    <a:pt x="1079806" y="2227194"/>
                  </a:lnTo>
                  <a:lnTo>
                    <a:pt x="1083289" y="2239878"/>
                  </a:lnTo>
                  <a:lnTo>
                    <a:pt x="1086773" y="2237310"/>
                  </a:lnTo>
                  <a:lnTo>
                    <a:pt x="1090256" y="2240764"/>
                  </a:lnTo>
                  <a:lnTo>
                    <a:pt x="1093739" y="2238213"/>
                  </a:lnTo>
                  <a:lnTo>
                    <a:pt x="1097222" y="2235668"/>
                  </a:lnTo>
                  <a:lnTo>
                    <a:pt x="1100706" y="2265298"/>
                  </a:lnTo>
                  <a:lnTo>
                    <a:pt x="1104189" y="2262794"/>
                  </a:lnTo>
                  <a:lnTo>
                    <a:pt x="1107672" y="2260296"/>
                  </a:lnTo>
                  <a:lnTo>
                    <a:pt x="1111155" y="2257803"/>
                  </a:lnTo>
                  <a:lnTo>
                    <a:pt x="1114639" y="2255316"/>
                  </a:lnTo>
                  <a:lnTo>
                    <a:pt x="1118122" y="2252834"/>
                  </a:lnTo>
                  <a:lnTo>
                    <a:pt x="1121605" y="2250358"/>
                  </a:lnTo>
                  <a:lnTo>
                    <a:pt x="1125088" y="2247887"/>
                  </a:lnTo>
                  <a:lnTo>
                    <a:pt x="1128572" y="2251135"/>
                  </a:lnTo>
                  <a:lnTo>
                    <a:pt x="1132055" y="2248680"/>
                  </a:lnTo>
                  <a:lnTo>
                    <a:pt x="1135538" y="2246231"/>
                  </a:lnTo>
                  <a:lnTo>
                    <a:pt x="1139021" y="2243787"/>
                  </a:lnTo>
                  <a:lnTo>
                    <a:pt x="1142505" y="2241348"/>
                  </a:lnTo>
                  <a:lnTo>
                    <a:pt x="1145988" y="2238914"/>
                  </a:lnTo>
                  <a:lnTo>
                    <a:pt x="1149471" y="2245004"/>
                  </a:lnTo>
                  <a:lnTo>
                    <a:pt x="1152954" y="2242588"/>
                  </a:lnTo>
                  <a:lnTo>
                    <a:pt x="1156437" y="2240177"/>
                  </a:lnTo>
                  <a:lnTo>
                    <a:pt x="1159921" y="2237772"/>
                  </a:lnTo>
                  <a:lnTo>
                    <a:pt x="1163404" y="2235372"/>
                  </a:lnTo>
                  <a:lnTo>
                    <a:pt x="1166887" y="2235802"/>
                  </a:lnTo>
                  <a:lnTo>
                    <a:pt x="1170370" y="2233415"/>
                  </a:lnTo>
                  <a:lnTo>
                    <a:pt x="1173854" y="2250494"/>
                  </a:lnTo>
                  <a:lnTo>
                    <a:pt x="1177337" y="2248133"/>
                  </a:lnTo>
                  <a:lnTo>
                    <a:pt x="1180820" y="2256647"/>
                  </a:lnTo>
                  <a:lnTo>
                    <a:pt x="1184303" y="2254306"/>
                  </a:lnTo>
                  <a:lnTo>
                    <a:pt x="1187787" y="2251969"/>
                  </a:lnTo>
                  <a:lnTo>
                    <a:pt x="1191270" y="2249637"/>
                  </a:lnTo>
                  <a:lnTo>
                    <a:pt x="1194753" y="2263318"/>
                  </a:lnTo>
                  <a:lnTo>
                    <a:pt x="1198236" y="2261009"/>
                  </a:lnTo>
                  <a:lnTo>
                    <a:pt x="1201720" y="2263959"/>
                  </a:lnTo>
                  <a:lnTo>
                    <a:pt x="1205203" y="2261664"/>
                  </a:lnTo>
                  <a:lnTo>
                    <a:pt x="1208686" y="2259374"/>
                  </a:lnTo>
                  <a:lnTo>
                    <a:pt x="1212169" y="2257088"/>
                  </a:lnTo>
                  <a:lnTo>
                    <a:pt x="1215653" y="2267791"/>
                  </a:lnTo>
                  <a:lnTo>
                    <a:pt x="1219136" y="2265526"/>
                  </a:lnTo>
                  <a:lnTo>
                    <a:pt x="1222619" y="2278514"/>
                  </a:lnTo>
                  <a:lnTo>
                    <a:pt x="1226102" y="2276271"/>
                  </a:lnTo>
                  <a:lnTo>
                    <a:pt x="1229586" y="2274033"/>
                  </a:lnTo>
                  <a:lnTo>
                    <a:pt x="1233069" y="2271799"/>
                  </a:lnTo>
                  <a:lnTo>
                    <a:pt x="1236552" y="2269569"/>
                  </a:lnTo>
                  <a:lnTo>
                    <a:pt x="1240035" y="2267344"/>
                  </a:lnTo>
                  <a:lnTo>
                    <a:pt x="1243519" y="2265122"/>
                  </a:lnTo>
                  <a:lnTo>
                    <a:pt x="1247002" y="2262906"/>
                  </a:lnTo>
                  <a:lnTo>
                    <a:pt x="1250485" y="2260693"/>
                  </a:lnTo>
                  <a:lnTo>
                    <a:pt x="1253968" y="2268519"/>
                  </a:lnTo>
                  <a:lnTo>
                    <a:pt x="1257452" y="2266323"/>
                  </a:lnTo>
                  <a:lnTo>
                    <a:pt x="1260935" y="2264132"/>
                  </a:lnTo>
                  <a:lnTo>
                    <a:pt x="1264418" y="2261945"/>
                  </a:lnTo>
                  <a:lnTo>
                    <a:pt x="1267901" y="2269666"/>
                  </a:lnTo>
                  <a:lnTo>
                    <a:pt x="1271385" y="2267495"/>
                  </a:lnTo>
                  <a:lnTo>
                    <a:pt x="1274868" y="2265619"/>
                  </a:lnTo>
                  <a:lnTo>
                    <a:pt x="1278351" y="2264620"/>
                  </a:lnTo>
                  <a:lnTo>
                    <a:pt x="1281834" y="2273206"/>
                  </a:lnTo>
                  <a:lnTo>
                    <a:pt x="1285318" y="2271062"/>
                  </a:lnTo>
                  <a:lnTo>
                    <a:pt x="1288801" y="2294960"/>
                  </a:lnTo>
                  <a:lnTo>
                    <a:pt x="1292284" y="2292846"/>
                  </a:lnTo>
                  <a:lnTo>
                    <a:pt x="1295767" y="2290735"/>
                  </a:lnTo>
                  <a:lnTo>
                    <a:pt x="1299251" y="2293256"/>
                  </a:lnTo>
                  <a:lnTo>
                    <a:pt x="1302734" y="2291157"/>
                  </a:lnTo>
                  <a:lnTo>
                    <a:pt x="1306217" y="2289062"/>
                  </a:lnTo>
                  <a:lnTo>
                    <a:pt x="1309700" y="2286972"/>
                  </a:lnTo>
                  <a:lnTo>
                    <a:pt x="1313184" y="2284885"/>
                  </a:lnTo>
                  <a:lnTo>
                    <a:pt x="1316667" y="2282801"/>
                  </a:lnTo>
                  <a:lnTo>
                    <a:pt x="1320150" y="2283033"/>
                  </a:lnTo>
                  <a:lnTo>
                    <a:pt x="1323633" y="2280960"/>
                  </a:lnTo>
                  <a:lnTo>
                    <a:pt x="1327117" y="2283493"/>
                  </a:lnTo>
                  <a:lnTo>
                    <a:pt x="1330600" y="2281431"/>
                  </a:lnTo>
                  <a:lnTo>
                    <a:pt x="1334083" y="2288490"/>
                  </a:lnTo>
                  <a:lnTo>
                    <a:pt x="1337566" y="2286442"/>
                  </a:lnTo>
                  <a:lnTo>
                    <a:pt x="1341050" y="2286660"/>
                  </a:lnTo>
                  <a:lnTo>
                    <a:pt x="1344533" y="2284621"/>
                  </a:lnTo>
                  <a:lnTo>
                    <a:pt x="1348016" y="2293785"/>
                  </a:lnTo>
                  <a:lnTo>
                    <a:pt x="1351499" y="2291763"/>
                  </a:lnTo>
                  <a:lnTo>
                    <a:pt x="1354983" y="2289744"/>
                  </a:lnTo>
                  <a:lnTo>
                    <a:pt x="1358466" y="2296561"/>
                  </a:lnTo>
                  <a:lnTo>
                    <a:pt x="1361949" y="2294557"/>
                  </a:lnTo>
                  <a:lnTo>
                    <a:pt x="1365432" y="2292556"/>
                  </a:lnTo>
                  <a:lnTo>
                    <a:pt x="1368916" y="2290558"/>
                  </a:lnTo>
                  <a:lnTo>
                    <a:pt x="1372399" y="2288564"/>
                  </a:lnTo>
                  <a:lnTo>
                    <a:pt x="1375882" y="2286574"/>
                  </a:lnTo>
                  <a:lnTo>
                    <a:pt x="1379365" y="2299806"/>
                  </a:lnTo>
                  <a:lnTo>
                    <a:pt x="1382849" y="2297835"/>
                  </a:lnTo>
                  <a:lnTo>
                    <a:pt x="1386332" y="2295867"/>
                  </a:lnTo>
                  <a:lnTo>
                    <a:pt x="1389815" y="2293902"/>
                  </a:lnTo>
                  <a:lnTo>
                    <a:pt x="1393298" y="2291941"/>
                  </a:lnTo>
                  <a:lnTo>
                    <a:pt x="1396782" y="2289983"/>
                  </a:lnTo>
                  <a:lnTo>
                    <a:pt x="1400265" y="2288028"/>
                  </a:lnTo>
                  <a:lnTo>
                    <a:pt x="1403748" y="2286077"/>
                  </a:lnTo>
                  <a:lnTo>
                    <a:pt x="1407231" y="2286285"/>
                  </a:lnTo>
                  <a:lnTo>
                    <a:pt x="1410715" y="2284342"/>
                  </a:lnTo>
                  <a:lnTo>
                    <a:pt x="1414198" y="2282402"/>
                  </a:lnTo>
                  <a:lnTo>
                    <a:pt x="1417681" y="2280466"/>
                  </a:lnTo>
                  <a:lnTo>
                    <a:pt x="1421164" y="2278533"/>
                  </a:lnTo>
                  <a:lnTo>
                    <a:pt x="1424648" y="2276603"/>
                  </a:lnTo>
                  <a:lnTo>
                    <a:pt x="1428131" y="2274676"/>
                  </a:lnTo>
                  <a:lnTo>
                    <a:pt x="1431614" y="2274913"/>
                  </a:lnTo>
                  <a:lnTo>
                    <a:pt x="1435097" y="2272995"/>
                  </a:lnTo>
                  <a:lnTo>
                    <a:pt x="1438580" y="2277523"/>
                  </a:lnTo>
                  <a:lnTo>
                    <a:pt x="1442064" y="2275616"/>
                  </a:lnTo>
                  <a:lnTo>
                    <a:pt x="1445547" y="2273712"/>
                  </a:lnTo>
                  <a:lnTo>
                    <a:pt x="1449030" y="2271811"/>
                  </a:lnTo>
                  <a:lnTo>
                    <a:pt x="1452513" y="2269913"/>
                  </a:lnTo>
                  <a:lnTo>
                    <a:pt x="1455997" y="2268019"/>
                  </a:lnTo>
                  <a:lnTo>
                    <a:pt x="1459480" y="2266127"/>
                  </a:lnTo>
                  <a:lnTo>
                    <a:pt x="1462963" y="2264239"/>
                  </a:lnTo>
                  <a:lnTo>
                    <a:pt x="1466446" y="2268767"/>
                  </a:lnTo>
                  <a:lnTo>
                    <a:pt x="1469930" y="2266889"/>
                  </a:lnTo>
                  <a:lnTo>
                    <a:pt x="1473413" y="2271370"/>
                  </a:lnTo>
                  <a:lnTo>
                    <a:pt x="1476896" y="2269504"/>
                  </a:lnTo>
                  <a:lnTo>
                    <a:pt x="1480379" y="2267640"/>
                  </a:lnTo>
                  <a:lnTo>
                    <a:pt x="1483863" y="2265779"/>
                  </a:lnTo>
                  <a:lnTo>
                    <a:pt x="1487346" y="2263922"/>
                  </a:lnTo>
                  <a:lnTo>
                    <a:pt x="1490829" y="2262068"/>
                  </a:lnTo>
                  <a:lnTo>
                    <a:pt x="1494312" y="2260216"/>
                  </a:lnTo>
                  <a:lnTo>
                    <a:pt x="1497796" y="2265505"/>
                  </a:lnTo>
                  <a:lnTo>
                    <a:pt x="1501279" y="2264655"/>
                  </a:lnTo>
                  <a:lnTo>
                    <a:pt x="1504762" y="2265193"/>
                  </a:lnTo>
                  <a:lnTo>
                    <a:pt x="1508245" y="2263360"/>
                  </a:lnTo>
                  <a:lnTo>
                    <a:pt x="1511729" y="2265692"/>
                  </a:lnTo>
                  <a:lnTo>
                    <a:pt x="1515212" y="2263869"/>
                  </a:lnTo>
                  <a:lnTo>
                    <a:pt x="1518695" y="2264592"/>
                  </a:lnTo>
                  <a:lnTo>
                    <a:pt x="1522178" y="2263754"/>
                  </a:lnTo>
                  <a:lnTo>
                    <a:pt x="1525662" y="2264621"/>
                  </a:lnTo>
                  <a:lnTo>
                    <a:pt x="1529145" y="2262814"/>
                  </a:lnTo>
                  <a:lnTo>
                    <a:pt x="1532628" y="2267160"/>
                  </a:lnTo>
                  <a:lnTo>
                    <a:pt x="1536111" y="2265363"/>
                  </a:lnTo>
                  <a:lnTo>
                    <a:pt x="1539595" y="2271685"/>
                  </a:lnTo>
                  <a:lnTo>
                    <a:pt x="1543078" y="2269899"/>
                  </a:lnTo>
                  <a:lnTo>
                    <a:pt x="1546561" y="2286014"/>
                  </a:lnTo>
                  <a:lnTo>
                    <a:pt x="1550044" y="2284245"/>
                  </a:lnTo>
                  <a:lnTo>
                    <a:pt x="1553528" y="2282480"/>
                  </a:lnTo>
                  <a:lnTo>
                    <a:pt x="1557011" y="2280717"/>
                  </a:lnTo>
                  <a:lnTo>
                    <a:pt x="1560494" y="2278957"/>
                  </a:lnTo>
                  <a:lnTo>
                    <a:pt x="1563977" y="2281119"/>
                  </a:lnTo>
                  <a:lnTo>
                    <a:pt x="1567461" y="2279367"/>
                  </a:lnTo>
                  <a:lnTo>
                    <a:pt x="1570944" y="2289242"/>
                  </a:lnTo>
                  <a:lnTo>
                    <a:pt x="1574427" y="2287503"/>
                  </a:lnTo>
                  <a:lnTo>
                    <a:pt x="1577910" y="2302812"/>
                  </a:lnTo>
                  <a:lnTo>
                    <a:pt x="1581394" y="2301091"/>
                  </a:lnTo>
                  <a:lnTo>
                    <a:pt x="1584877" y="2299372"/>
                  </a:lnTo>
                  <a:lnTo>
                    <a:pt x="1588360" y="2297656"/>
                  </a:lnTo>
                  <a:lnTo>
                    <a:pt x="1591843" y="2297811"/>
                  </a:lnTo>
                  <a:lnTo>
                    <a:pt x="1595327" y="2296101"/>
                  </a:lnTo>
                  <a:lnTo>
                    <a:pt x="1598810" y="2301823"/>
                  </a:lnTo>
                  <a:lnTo>
                    <a:pt x="1602293" y="2300124"/>
                  </a:lnTo>
                  <a:lnTo>
                    <a:pt x="1605776" y="2309413"/>
                  </a:lnTo>
                  <a:lnTo>
                    <a:pt x="1609260" y="2307726"/>
                  </a:lnTo>
                  <a:lnTo>
                    <a:pt x="1612743" y="2306042"/>
                  </a:lnTo>
                  <a:lnTo>
                    <a:pt x="1616226" y="2306175"/>
                  </a:lnTo>
                  <a:lnTo>
                    <a:pt x="1619709" y="2304496"/>
                  </a:lnTo>
                  <a:lnTo>
                    <a:pt x="1623193" y="2313610"/>
                  </a:lnTo>
                  <a:lnTo>
                    <a:pt x="1626676" y="2311944"/>
                  </a:lnTo>
                  <a:lnTo>
                    <a:pt x="1630159" y="2313839"/>
                  </a:lnTo>
                  <a:lnTo>
                    <a:pt x="1633642" y="2312180"/>
                  </a:lnTo>
                  <a:lnTo>
                    <a:pt x="1637126" y="2310524"/>
                  </a:lnTo>
                  <a:lnTo>
                    <a:pt x="1640609" y="2308870"/>
                  </a:lnTo>
                  <a:lnTo>
                    <a:pt x="1644092" y="2310764"/>
                  </a:lnTo>
                  <a:lnTo>
                    <a:pt x="1647575" y="2309118"/>
                  </a:lnTo>
                  <a:lnTo>
                    <a:pt x="1651059" y="2316258"/>
                  </a:lnTo>
                  <a:lnTo>
                    <a:pt x="1654542" y="2314622"/>
                  </a:lnTo>
                  <a:lnTo>
                    <a:pt x="1658025" y="2321655"/>
                  </a:lnTo>
                  <a:lnTo>
                    <a:pt x="1661508" y="2320030"/>
                  </a:lnTo>
                  <a:lnTo>
                    <a:pt x="1664992" y="2318407"/>
                  </a:lnTo>
                  <a:lnTo>
                    <a:pt x="1668475" y="2316786"/>
                  </a:lnTo>
                  <a:lnTo>
                    <a:pt x="1671958" y="2320320"/>
                  </a:lnTo>
                  <a:lnTo>
                    <a:pt x="1675441" y="2318707"/>
                  </a:lnTo>
                  <a:lnTo>
                    <a:pt x="1678925" y="2317097"/>
                  </a:lnTo>
                  <a:lnTo>
                    <a:pt x="1682408" y="2323994"/>
                  </a:lnTo>
                  <a:lnTo>
                    <a:pt x="1685891" y="2322394"/>
                  </a:lnTo>
                  <a:lnTo>
                    <a:pt x="1689374" y="2332514"/>
                  </a:lnTo>
                  <a:lnTo>
                    <a:pt x="1692858" y="2330926"/>
                  </a:lnTo>
                  <a:lnTo>
                    <a:pt x="1696341" y="2329341"/>
                  </a:lnTo>
                  <a:lnTo>
                    <a:pt x="1699824" y="2327757"/>
                  </a:lnTo>
                  <a:lnTo>
                    <a:pt x="1703307" y="2329490"/>
                  </a:lnTo>
                  <a:lnTo>
                    <a:pt x="1706791" y="2327913"/>
                  </a:lnTo>
                  <a:lnTo>
                    <a:pt x="1710274" y="2326339"/>
                  </a:lnTo>
                  <a:lnTo>
                    <a:pt x="1713757" y="2324766"/>
                  </a:lnTo>
                  <a:lnTo>
                    <a:pt x="1717240" y="2326500"/>
                  </a:lnTo>
                  <a:lnTo>
                    <a:pt x="1720723" y="2324934"/>
                  </a:lnTo>
                  <a:lnTo>
                    <a:pt x="1724207" y="2323370"/>
                  </a:lnTo>
                  <a:lnTo>
                    <a:pt x="1727690" y="2321808"/>
                  </a:lnTo>
                  <a:lnTo>
                    <a:pt x="1731173" y="2321897"/>
                  </a:lnTo>
                  <a:lnTo>
                    <a:pt x="1734656" y="2320341"/>
                  </a:lnTo>
                  <a:lnTo>
                    <a:pt x="1738140" y="2318786"/>
                  </a:lnTo>
                  <a:lnTo>
                    <a:pt x="1741623" y="2317234"/>
                  </a:lnTo>
                  <a:lnTo>
                    <a:pt x="1745106" y="2315684"/>
                  </a:lnTo>
                  <a:lnTo>
                    <a:pt x="1748589" y="2315785"/>
                  </a:lnTo>
                  <a:lnTo>
                    <a:pt x="1752073" y="2314240"/>
                  </a:lnTo>
                  <a:lnTo>
                    <a:pt x="1755556" y="2325751"/>
                  </a:lnTo>
                  <a:lnTo>
                    <a:pt x="1759039" y="2324218"/>
                  </a:lnTo>
                  <a:lnTo>
                    <a:pt x="1762522" y="2322688"/>
                  </a:lnTo>
                  <a:lnTo>
                    <a:pt x="1766006" y="2321159"/>
                  </a:lnTo>
                  <a:lnTo>
                    <a:pt x="1769489" y="2319633"/>
                  </a:lnTo>
                  <a:lnTo>
                    <a:pt x="1772972" y="2318109"/>
                  </a:lnTo>
                  <a:lnTo>
                    <a:pt x="1776455" y="2318204"/>
                  </a:lnTo>
                  <a:lnTo>
                    <a:pt x="1779939" y="2316685"/>
                  </a:lnTo>
                  <a:lnTo>
                    <a:pt x="1783422" y="2315167"/>
                  </a:lnTo>
                  <a:lnTo>
                    <a:pt x="1786905" y="2313652"/>
                  </a:lnTo>
                  <a:lnTo>
                    <a:pt x="1790388" y="2326535"/>
                  </a:lnTo>
                  <a:lnTo>
                    <a:pt x="1793872" y="2325033"/>
                  </a:lnTo>
                  <a:lnTo>
                    <a:pt x="1797355" y="2337598"/>
                  </a:lnTo>
                  <a:lnTo>
                    <a:pt x="1800838" y="2336109"/>
                  </a:lnTo>
                  <a:lnTo>
                    <a:pt x="1804321" y="2348368"/>
                  </a:lnTo>
                  <a:lnTo>
                    <a:pt x="1807805" y="2346892"/>
                  </a:lnTo>
                  <a:lnTo>
                    <a:pt x="1811288" y="2345418"/>
                  </a:lnTo>
                  <a:lnTo>
                    <a:pt x="1814771" y="2358869"/>
                  </a:lnTo>
                  <a:lnTo>
                    <a:pt x="1818254" y="2357408"/>
                  </a:lnTo>
                  <a:lnTo>
                    <a:pt x="1821738" y="2357422"/>
                  </a:lnTo>
                  <a:lnTo>
                    <a:pt x="1825221" y="2355966"/>
                  </a:lnTo>
                  <a:lnTo>
                    <a:pt x="1828704" y="2355983"/>
                  </a:lnTo>
                  <a:lnTo>
                    <a:pt x="1832187" y="2354532"/>
                  </a:lnTo>
                  <a:lnTo>
                    <a:pt x="1835671" y="2357478"/>
                  </a:lnTo>
                  <a:lnTo>
                    <a:pt x="1839154" y="2356033"/>
                  </a:lnTo>
                  <a:lnTo>
                    <a:pt x="1842637" y="2371861"/>
                  </a:lnTo>
                  <a:lnTo>
                    <a:pt x="1846120" y="2370431"/>
                  </a:lnTo>
                  <a:lnTo>
                    <a:pt x="1849604" y="2369003"/>
                  </a:lnTo>
                  <a:lnTo>
                    <a:pt x="1853087" y="2367577"/>
                  </a:lnTo>
                  <a:lnTo>
                    <a:pt x="1856570" y="2368987"/>
                  </a:lnTo>
                  <a:lnTo>
                    <a:pt x="1860053" y="2367566"/>
                  </a:lnTo>
                  <a:lnTo>
                    <a:pt x="1863537" y="2375970"/>
                  </a:lnTo>
                  <a:lnTo>
                    <a:pt x="1867020" y="2374559"/>
                  </a:lnTo>
                  <a:lnTo>
                    <a:pt x="1870503" y="2377313"/>
                  </a:lnTo>
                  <a:lnTo>
                    <a:pt x="1873986" y="2375908"/>
                  </a:lnTo>
                  <a:lnTo>
                    <a:pt x="1877470" y="2374505"/>
                  </a:lnTo>
                  <a:lnTo>
                    <a:pt x="1880953" y="2373685"/>
                  </a:lnTo>
                  <a:lnTo>
                    <a:pt x="1884436" y="2372940"/>
                  </a:lnTo>
                  <a:lnTo>
                    <a:pt x="1887919" y="2371691"/>
                  </a:lnTo>
                  <a:lnTo>
                    <a:pt x="1891403" y="2370295"/>
                  </a:lnTo>
                  <a:lnTo>
                    <a:pt x="1894886" y="2375786"/>
                  </a:lnTo>
                  <a:lnTo>
                    <a:pt x="1898369" y="2374398"/>
                  </a:lnTo>
                  <a:lnTo>
                    <a:pt x="1901852" y="2374380"/>
                  </a:lnTo>
                  <a:lnTo>
                    <a:pt x="1905336" y="2372997"/>
                  </a:lnTo>
                  <a:lnTo>
                    <a:pt x="1908819" y="2371615"/>
                  </a:lnTo>
                  <a:lnTo>
                    <a:pt x="1912302" y="2370235"/>
                  </a:lnTo>
                  <a:lnTo>
                    <a:pt x="1915785" y="2379713"/>
                  </a:lnTo>
                  <a:lnTo>
                    <a:pt x="1919269" y="2378343"/>
                  </a:lnTo>
                  <a:lnTo>
                    <a:pt x="1922752" y="2379659"/>
                  </a:lnTo>
                  <a:lnTo>
                    <a:pt x="1926235" y="2378294"/>
                  </a:lnTo>
                  <a:lnTo>
                    <a:pt x="1929718" y="2376931"/>
                  </a:lnTo>
                  <a:lnTo>
                    <a:pt x="1933202" y="2375569"/>
                  </a:lnTo>
                  <a:lnTo>
                    <a:pt x="1936685" y="2374208"/>
                  </a:lnTo>
                  <a:lnTo>
                    <a:pt x="1940168" y="2379527"/>
                  </a:lnTo>
                  <a:lnTo>
                    <a:pt x="1943651" y="2378174"/>
                  </a:lnTo>
                  <a:lnTo>
                    <a:pt x="1947135" y="2379475"/>
                  </a:lnTo>
                  <a:lnTo>
                    <a:pt x="1950618" y="2378127"/>
                  </a:lnTo>
                  <a:lnTo>
                    <a:pt x="1954101" y="2380739"/>
                  </a:lnTo>
                  <a:lnTo>
                    <a:pt x="1957584" y="2379397"/>
                  </a:lnTo>
                  <a:lnTo>
                    <a:pt x="1961068" y="2379371"/>
                  </a:lnTo>
                  <a:lnTo>
                    <a:pt x="1964551" y="2378033"/>
                  </a:lnTo>
                  <a:lnTo>
                    <a:pt x="1968034" y="2380628"/>
                  </a:lnTo>
                  <a:lnTo>
                    <a:pt x="1971517" y="2379295"/>
                  </a:lnTo>
                  <a:lnTo>
                    <a:pt x="1975001" y="2377963"/>
                  </a:lnTo>
                  <a:lnTo>
                    <a:pt x="1978484" y="2376633"/>
                  </a:lnTo>
                  <a:lnTo>
                    <a:pt x="1981967" y="2375305"/>
                  </a:lnTo>
                  <a:lnTo>
                    <a:pt x="1985450" y="2373977"/>
                  </a:lnTo>
                  <a:lnTo>
                    <a:pt x="1988934" y="2372652"/>
                  </a:lnTo>
                  <a:lnTo>
                    <a:pt x="1992417" y="2371328"/>
                  </a:lnTo>
                  <a:lnTo>
                    <a:pt x="1995900" y="2373929"/>
                  </a:lnTo>
                  <a:lnTo>
                    <a:pt x="1999383" y="2372611"/>
                  </a:lnTo>
                  <a:lnTo>
                    <a:pt x="2002867" y="2371294"/>
                  </a:lnTo>
                  <a:lnTo>
                    <a:pt x="2006350" y="2373882"/>
                  </a:lnTo>
                  <a:lnTo>
                    <a:pt x="2009833" y="2372570"/>
                  </a:lnTo>
                  <a:lnTo>
                    <a:pt x="2013316" y="2371260"/>
                  </a:lnTo>
                  <a:lnTo>
                    <a:pt x="2016799" y="2369951"/>
                  </a:lnTo>
                  <a:lnTo>
                    <a:pt x="2020283" y="2371237"/>
                  </a:lnTo>
                  <a:lnTo>
                    <a:pt x="2023766" y="2369933"/>
                  </a:lnTo>
                  <a:lnTo>
                    <a:pt x="2027249" y="2369924"/>
                  </a:lnTo>
                  <a:lnTo>
                    <a:pt x="2030732" y="2368623"/>
                  </a:lnTo>
                  <a:lnTo>
                    <a:pt x="2034216" y="2367324"/>
                  </a:lnTo>
                  <a:lnTo>
                    <a:pt x="2037699" y="2366026"/>
                  </a:lnTo>
                  <a:lnTo>
                    <a:pt x="2041182" y="2368603"/>
                  </a:lnTo>
                  <a:lnTo>
                    <a:pt x="2044665" y="2367311"/>
                  </a:lnTo>
                  <a:lnTo>
                    <a:pt x="2048149" y="2381269"/>
                  </a:lnTo>
                  <a:lnTo>
                    <a:pt x="2051632" y="2379989"/>
                  </a:lnTo>
                  <a:lnTo>
                    <a:pt x="2055115" y="2384949"/>
                  </a:lnTo>
                  <a:lnTo>
                    <a:pt x="2058598" y="2383676"/>
                  </a:lnTo>
                  <a:lnTo>
                    <a:pt x="2062082" y="2382403"/>
                  </a:lnTo>
                  <a:lnTo>
                    <a:pt x="2065565" y="2381132"/>
                  </a:lnTo>
                  <a:lnTo>
                    <a:pt x="2069048" y="2379862"/>
                  </a:lnTo>
                  <a:lnTo>
                    <a:pt x="2072531" y="2378594"/>
                  </a:lnTo>
                  <a:lnTo>
                    <a:pt x="2076015" y="2377326"/>
                  </a:lnTo>
                  <a:lnTo>
                    <a:pt x="2079498" y="2376535"/>
                  </a:lnTo>
                  <a:lnTo>
                    <a:pt x="2082981" y="2375860"/>
                  </a:lnTo>
                  <a:lnTo>
                    <a:pt x="2086464" y="2376023"/>
                  </a:lnTo>
                  <a:lnTo>
                    <a:pt x="2089948" y="2374763"/>
                  </a:lnTo>
                  <a:lnTo>
                    <a:pt x="2093431" y="2374747"/>
                  </a:lnTo>
                  <a:lnTo>
                    <a:pt x="2096914" y="2373490"/>
                  </a:lnTo>
                  <a:lnTo>
                    <a:pt x="2100397" y="2377182"/>
                  </a:lnTo>
                  <a:lnTo>
                    <a:pt x="2103881" y="2375931"/>
                  </a:lnTo>
                  <a:lnTo>
                    <a:pt x="2107364" y="2377141"/>
                  </a:lnTo>
                  <a:lnTo>
                    <a:pt x="2110847" y="2375894"/>
                  </a:lnTo>
                  <a:lnTo>
                    <a:pt x="2114330" y="2375876"/>
                  </a:lnTo>
                  <a:lnTo>
                    <a:pt x="2117814" y="2374632"/>
                  </a:lnTo>
                  <a:lnTo>
                    <a:pt x="2121297" y="2374616"/>
                  </a:lnTo>
                  <a:lnTo>
                    <a:pt x="2124780" y="2373376"/>
                  </a:lnTo>
                  <a:lnTo>
                    <a:pt x="2128263" y="2374588"/>
                  </a:lnTo>
                  <a:lnTo>
                    <a:pt x="2131747" y="2373929"/>
                  </a:lnTo>
                  <a:lnTo>
                    <a:pt x="2135230" y="2373272"/>
                  </a:lnTo>
                  <a:lnTo>
                    <a:pt x="2138713" y="2372101"/>
                  </a:lnTo>
                  <a:lnTo>
                    <a:pt x="2142196" y="2370869"/>
                  </a:lnTo>
                  <a:lnTo>
                    <a:pt x="2145680" y="2369638"/>
                  </a:lnTo>
                  <a:lnTo>
                    <a:pt x="2149163" y="2368409"/>
                  </a:lnTo>
                  <a:lnTo>
                    <a:pt x="2152646" y="2373265"/>
                  </a:lnTo>
                  <a:lnTo>
                    <a:pt x="2156129" y="2372042"/>
                  </a:lnTo>
                  <a:lnTo>
                    <a:pt x="2159613" y="2370820"/>
                  </a:lnTo>
                  <a:lnTo>
                    <a:pt x="2163096" y="2369599"/>
                  </a:lnTo>
                  <a:lnTo>
                    <a:pt x="2166579" y="2377999"/>
                  </a:lnTo>
                  <a:lnTo>
                    <a:pt x="2170062" y="2376786"/>
                  </a:lnTo>
                  <a:lnTo>
                    <a:pt x="2173546" y="2387382"/>
                  </a:lnTo>
                  <a:lnTo>
                    <a:pt x="2177029" y="2386179"/>
                  </a:lnTo>
                  <a:lnTo>
                    <a:pt x="2180512" y="2394254"/>
                  </a:lnTo>
                  <a:lnTo>
                    <a:pt x="2183995" y="2393059"/>
                  </a:lnTo>
                  <a:lnTo>
                    <a:pt x="2187479" y="2391865"/>
                  </a:lnTo>
                  <a:lnTo>
                    <a:pt x="2190962" y="2390672"/>
                  </a:lnTo>
                  <a:lnTo>
                    <a:pt x="2194445" y="2389481"/>
                  </a:lnTo>
                  <a:lnTo>
                    <a:pt x="2197928" y="2400831"/>
                  </a:lnTo>
                  <a:lnTo>
                    <a:pt x="2201412" y="2399649"/>
                  </a:lnTo>
                  <a:lnTo>
                    <a:pt x="2204895" y="2398468"/>
                  </a:lnTo>
                  <a:lnTo>
                    <a:pt x="2208378" y="2397289"/>
                  </a:lnTo>
                  <a:lnTo>
                    <a:pt x="2211861" y="2399489"/>
                  </a:lnTo>
                  <a:lnTo>
                    <a:pt x="2215345" y="2398314"/>
                  </a:lnTo>
                  <a:lnTo>
                    <a:pt x="2218828" y="2397140"/>
                  </a:lnTo>
                  <a:lnTo>
                    <a:pt x="2222311" y="2395967"/>
                  </a:lnTo>
                  <a:lnTo>
                    <a:pt x="2225794" y="2394795"/>
                  </a:lnTo>
                  <a:lnTo>
                    <a:pt x="2229278" y="2393625"/>
                  </a:lnTo>
                  <a:lnTo>
                    <a:pt x="2232761" y="2394704"/>
                  </a:lnTo>
                  <a:lnTo>
                    <a:pt x="2236244" y="2393537"/>
                  </a:lnTo>
                  <a:lnTo>
                    <a:pt x="2239727" y="2396846"/>
                  </a:lnTo>
                  <a:lnTo>
                    <a:pt x="2243211" y="2395684"/>
                  </a:lnTo>
                  <a:lnTo>
                    <a:pt x="2246694" y="2395638"/>
                  </a:lnTo>
                  <a:lnTo>
                    <a:pt x="2250177" y="2394478"/>
                  </a:lnTo>
                  <a:lnTo>
                    <a:pt x="2253660" y="2394434"/>
                  </a:lnTo>
                  <a:lnTo>
                    <a:pt x="2257144" y="2393277"/>
                  </a:lnTo>
                  <a:lnTo>
                    <a:pt x="2260627" y="2392122"/>
                  </a:lnTo>
                  <a:lnTo>
                    <a:pt x="2264110" y="2390968"/>
                  </a:lnTo>
                  <a:lnTo>
                    <a:pt x="2267593" y="2389815"/>
                  </a:lnTo>
                  <a:lnTo>
                    <a:pt x="2271077" y="2397514"/>
                  </a:lnTo>
                  <a:lnTo>
                    <a:pt x="2274560" y="2396368"/>
                  </a:lnTo>
                  <a:lnTo>
                    <a:pt x="2278043" y="2395224"/>
                  </a:lnTo>
                  <a:lnTo>
                    <a:pt x="2281526" y="2394080"/>
                  </a:lnTo>
                  <a:lnTo>
                    <a:pt x="2285010" y="2403827"/>
                  </a:lnTo>
                  <a:lnTo>
                    <a:pt x="2288493" y="2402692"/>
                  </a:lnTo>
                  <a:lnTo>
                    <a:pt x="2291976" y="2416705"/>
                  </a:lnTo>
                  <a:lnTo>
                    <a:pt x="2295459" y="2416078"/>
                  </a:lnTo>
                  <a:lnTo>
                    <a:pt x="2298942" y="2415262"/>
                  </a:lnTo>
                  <a:lnTo>
                    <a:pt x="2302426" y="2414141"/>
                  </a:lnTo>
                  <a:lnTo>
                    <a:pt x="2305909" y="2414070"/>
                  </a:lnTo>
                  <a:lnTo>
                    <a:pt x="2309392" y="2412951"/>
                  </a:lnTo>
                  <a:lnTo>
                    <a:pt x="2312875" y="2423252"/>
                  </a:lnTo>
                  <a:lnTo>
                    <a:pt x="2316359" y="2422142"/>
                  </a:lnTo>
                  <a:lnTo>
                    <a:pt x="2319842" y="2422060"/>
                  </a:lnTo>
                  <a:lnTo>
                    <a:pt x="2323325" y="2420953"/>
                  </a:lnTo>
                  <a:lnTo>
                    <a:pt x="2326808" y="2419847"/>
                  </a:lnTo>
                  <a:lnTo>
                    <a:pt x="2330292" y="2424874"/>
                  </a:lnTo>
                  <a:lnTo>
                    <a:pt x="2333775" y="2423773"/>
                  </a:lnTo>
                  <a:lnTo>
                    <a:pt x="2337258" y="2422673"/>
                  </a:lnTo>
                  <a:lnTo>
                    <a:pt x="2340741" y="2421575"/>
                  </a:lnTo>
                  <a:lnTo>
                    <a:pt x="2344225" y="2422510"/>
                  </a:lnTo>
                  <a:lnTo>
                    <a:pt x="2347708" y="2421414"/>
                  </a:lnTo>
                  <a:lnTo>
                    <a:pt x="2351191" y="2422348"/>
                  </a:lnTo>
                  <a:lnTo>
                    <a:pt x="2354674" y="2421255"/>
                  </a:lnTo>
                  <a:lnTo>
                    <a:pt x="2358158" y="2420164"/>
                  </a:lnTo>
                  <a:lnTo>
                    <a:pt x="2361641" y="2419073"/>
                  </a:lnTo>
                  <a:lnTo>
                    <a:pt x="2365124" y="2418997"/>
                  </a:lnTo>
                  <a:lnTo>
                    <a:pt x="2368607" y="2417909"/>
                  </a:lnTo>
                  <a:lnTo>
                    <a:pt x="2372091" y="2421866"/>
                  </a:lnTo>
                  <a:lnTo>
                    <a:pt x="2375574" y="2420783"/>
                  </a:lnTo>
                  <a:lnTo>
                    <a:pt x="2379057" y="2420705"/>
                  </a:lnTo>
                  <a:lnTo>
                    <a:pt x="2382540" y="2419624"/>
                  </a:lnTo>
                  <a:lnTo>
                    <a:pt x="2386024" y="2422547"/>
                  </a:lnTo>
                  <a:lnTo>
                    <a:pt x="2389507" y="2421471"/>
                  </a:lnTo>
                  <a:lnTo>
                    <a:pt x="2392990" y="2420395"/>
                  </a:lnTo>
                  <a:lnTo>
                    <a:pt x="2396473" y="2426265"/>
                  </a:lnTo>
                  <a:lnTo>
                    <a:pt x="2399957" y="2425195"/>
                  </a:lnTo>
                  <a:lnTo>
                    <a:pt x="2403440" y="2424127"/>
                  </a:lnTo>
                  <a:lnTo>
                    <a:pt x="2406923" y="2423059"/>
                  </a:lnTo>
                  <a:lnTo>
                    <a:pt x="2410406" y="2425929"/>
                  </a:lnTo>
                  <a:lnTo>
                    <a:pt x="2413890" y="2424865"/>
                  </a:lnTo>
                  <a:lnTo>
                    <a:pt x="2417373" y="2428688"/>
                  </a:lnTo>
                  <a:lnTo>
                    <a:pt x="2420856" y="2427629"/>
                  </a:lnTo>
                  <a:lnTo>
                    <a:pt x="2424339" y="2428515"/>
                  </a:lnTo>
                  <a:lnTo>
                    <a:pt x="2427823" y="2427459"/>
                  </a:lnTo>
                  <a:lnTo>
                    <a:pt x="2431306" y="2426403"/>
                  </a:lnTo>
                  <a:lnTo>
                    <a:pt x="2434789" y="2425349"/>
                  </a:lnTo>
                  <a:lnTo>
                    <a:pt x="2438272" y="2430098"/>
                  </a:lnTo>
                  <a:lnTo>
                    <a:pt x="2441756" y="2429049"/>
                  </a:lnTo>
                  <a:lnTo>
                    <a:pt x="2445239" y="2428962"/>
                  </a:lnTo>
                  <a:lnTo>
                    <a:pt x="2448722" y="2427915"/>
                  </a:lnTo>
                  <a:lnTo>
                    <a:pt x="2452205" y="2426870"/>
                  </a:lnTo>
                  <a:lnTo>
                    <a:pt x="2455689" y="2427746"/>
                  </a:lnTo>
                  <a:lnTo>
                    <a:pt x="2459172" y="2426703"/>
                  </a:lnTo>
                  <a:lnTo>
                    <a:pt x="2462655" y="2432340"/>
                  </a:lnTo>
                  <a:lnTo>
                    <a:pt x="2466138" y="2431303"/>
                  </a:lnTo>
                  <a:lnTo>
                    <a:pt x="2469622" y="2434049"/>
                  </a:lnTo>
                  <a:lnTo>
                    <a:pt x="2473105" y="2433015"/>
                  </a:lnTo>
                  <a:lnTo>
                    <a:pt x="2476588" y="2431983"/>
                  </a:lnTo>
                  <a:lnTo>
                    <a:pt x="2480071" y="2430951"/>
                  </a:lnTo>
                  <a:lnTo>
                    <a:pt x="2483555" y="2429920"/>
                  </a:lnTo>
                  <a:lnTo>
                    <a:pt x="2487038" y="2428890"/>
                  </a:lnTo>
                  <a:lnTo>
                    <a:pt x="2490521" y="2427860"/>
                  </a:lnTo>
                  <a:lnTo>
                    <a:pt x="2494004" y="2426832"/>
                  </a:lnTo>
                  <a:lnTo>
                    <a:pt x="2497488" y="2432389"/>
                  </a:lnTo>
                  <a:lnTo>
                    <a:pt x="2500971" y="2431366"/>
                  </a:lnTo>
                  <a:lnTo>
                    <a:pt x="2504454" y="2434074"/>
                  </a:lnTo>
                  <a:lnTo>
                    <a:pt x="2507937" y="2433055"/>
                  </a:lnTo>
                  <a:lnTo>
                    <a:pt x="2511421" y="2437588"/>
                  </a:lnTo>
                  <a:lnTo>
                    <a:pt x="2514904" y="2436574"/>
                  </a:lnTo>
                  <a:lnTo>
                    <a:pt x="2518387" y="2435560"/>
                  </a:lnTo>
                  <a:lnTo>
                    <a:pt x="2521870" y="2436388"/>
                  </a:lnTo>
                  <a:lnTo>
                    <a:pt x="2525354" y="2435377"/>
                  </a:lnTo>
                  <a:lnTo>
                    <a:pt x="2528837" y="2437119"/>
                  </a:lnTo>
                  <a:lnTo>
                    <a:pt x="2532320" y="2436111"/>
                  </a:lnTo>
                  <a:lnTo>
                    <a:pt x="2535803" y="2441477"/>
                  </a:lnTo>
                  <a:lnTo>
                    <a:pt x="2539287" y="2440474"/>
                  </a:lnTo>
                  <a:lnTo>
                    <a:pt x="2542770" y="2441281"/>
                  </a:lnTo>
                  <a:lnTo>
                    <a:pt x="2546253" y="2440281"/>
                  </a:lnTo>
                  <a:lnTo>
                    <a:pt x="2549736" y="2447352"/>
                  </a:lnTo>
                  <a:lnTo>
                    <a:pt x="2553220" y="2446358"/>
                  </a:lnTo>
                  <a:lnTo>
                    <a:pt x="2556703" y="2448031"/>
                  </a:lnTo>
                  <a:lnTo>
                    <a:pt x="2560186" y="2447040"/>
                  </a:lnTo>
                  <a:lnTo>
                    <a:pt x="2563669" y="2446050"/>
                  </a:lnTo>
                  <a:lnTo>
                    <a:pt x="2567153" y="2445060"/>
                  </a:lnTo>
                  <a:lnTo>
                    <a:pt x="2570636" y="2447612"/>
                  </a:lnTo>
                  <a:lnTo>
                    <a:pt x="2574119" y="2446627"/>
                  </a:lnTo>
                  <a:lnTo>
                    <a:pt x="2577602" y="2448284"/>
                  </a:lnTo>
                  <a:lnTo>
                    <a:pt x="2581085" y="2447302"/>
                  </a:lnTo>
                  <a:lnTo>
                    <a:pt x="2584569" y="2446320"/>
                  </a:lnTo>
                  <a:lnTo>
                    <a:pt x="2588052" y="2446218"/>
                  </a:lnTo>
                  <a:lnTo>
                    <a:pt x="2591535" y="2445238"/>
                  </a:lnTo>
                  <a:lnTo>
                    <a:pt x="2595018" y="2447765"/>
                  </a:lnTo>
                  <a:lnTo>
                    <a:pt x="2598502" y="2446789"/>
                  </a:lnTo>
                  <a:lnTo>
                    <a:pt x="2601985" y="2451034"/>
                  </a:lnTo>
                  <a:lnTo>
                    <a:pt x="2605468" y="2450062"/>
                  </a:lnTo>
                  <a:lnTo>
                    <a:pt x="2608951" y="2449957"/>
                  </a:lnTo>
                  <a:lnTo>
                    <a:pt x="2612435" y="2448987"/>
                  </a:lnTo>
                  <a:lnTo>
                    <a:pt x="2615918" y="2450609"/>
                  </a:lnTo>
                  <a:lnTo>
                    <a:pt x="2619401" y="2449642"/>
                  </a:lnTo>
                  <a:lnTo>
                    <a:pt x="2622884" y="2451258"/>
                  </a:lnTo>
                  <a:lnTo>
                    <a:pt x="2626368" y="2450294"/>
                  </a:lnTo>
                  <a:lnTo>
                    <a:pt x="2629851" y="2451902"/>
                  </a:lnTo>
                  <a:lnTo>
                    <a:pt x="2633334" y="2450941"/>
                  </a:lnTo>
                  <a:lnTo>
                    <a:pt x="2636817" y="2449981"/>
                  </a:lnTo>
                  <a:lnTo>
                    <a:pt x="2640301" y="2449021"/>
                  </a:lnTo>
                  <a:lnTo>
                    <a:pt x="2643784" y="2448918"/>
                  </a:lnTo>
                  <a:lnTo>
                    <a:pt x="2647267" y="2447961"/>
                  </a:lnTo>
                  <a:lnTo>
                    <a:pt x="2650750" y="2447004"/>
                  </a:lnTo>
                  <a:lnTo>
                    <a:pt x="2654234" y="2446904"/>
                  </a:lnTo>
                  <a:lnTo>
                    <a:pt x="2657717" y="2445949"/>
                  </a:lnTo>
                  <a:lnTo>
                    <a:pt x="2661200" y="2446704"/>
                  </a:lnTo>
                  <a:lnTo>
                    <a:pt x="2664683" y="2445752"/>
                  </a:lnTo>
                  <a:lnTo>
                    <a:pt x="2668167" y="2445653"/>
                  </a:lnTo>
                  <a:lnTo>
                    <a:pt x="2671650" y="2444703"/>
                  </a:lnTo>
                  <a:lnTo>
                    <a:pt x="2675133" y="2450540"/>
                  </a:lnTo>
                  <a:lnTo>
                    <a:pt x="2678616" y="2449594"/>
                  </a:lnTo>
                  <a:lnTo>
                    <a:pt x="2682100" y="2450334"/>
                  </a:lnTo>
                  <a:lnTo>
                    <a:pt x="2685583" y="2449391"/>
                  </a:lnTo>
                  <a:lnTo>
                    <a:pt x="2689066" y="2449289"/>
                  </a:lnTo>
                  <a:lnTo>
                    <a:pt x="2692549" y="2448348"/>
                  </a:lnTo>
                  <a:lnTo>
                    <a:pt x="2696033" y="2448248"/>
                  </a:lnTo>
                  <a:lnTo>
                    <a:pt x="2699516" y="2447308"/>
                  </a:lnTo>
                  <a:lnTo>
                    <a:pt x="2702999" y="2449722"/>
                  </a:lnTo>
                  <a:lnTo>
                    <a:pt x="2706482" y="2448786"/>
                  </a:lnTo>
                  <a:lnTo>
                    <a:pt x="2709966" y="2447851"/>
                  </a:lnTo>
                  <a:lnTo>
                    <a:pt x="2713449" y="2449420"/>
                  </a:lnTo>
                  <a:lnTo>
                    <a:pt x="2716932" y="2448487"/>
                  </a:lnTo>
                  <a:lnTo>
                    <a:pt x="2720415" y="2447555"/>
                  </a:lnTo>
                  <a:lnTo>
                    <a:pt x="2723899" y="2446623"/>
                  </a:lnTo>
                  <a:lnTo>
                    <a:pt x="2727382" y="2450675"/>
                  </a:lnTo>
                  <a:lnTo>
                    <a:pt x="2730865" y="2449748"/>
                  </a:lnTo>
                  <a:lnTo>
                    <a:pt x="2734348" y="2450473"/>
                  </a:lnTo>
                  <a:lnTo>
                    <a:pt x="2737832" y="2449548"/>
                  </a:lnTo>
                  <a:lnTo>
                    <a:pt x="2741315" y="2454370"/>
                  </a:lnTo>
                  <a:lnTo>
                    <a:pt x="2744798" y="2453450"/>
                  </a:lnTo>
                  <a:lnTo>
                    <a:pt x="2748281" y="2464644"/>
                  </a:lnTo>
                  <a:lnTo>
                    <a:pt x="2751765" y="2463731"/>
                  </a:lnTo>
                  <a:lnTo>
                    <a:pt x="2755248" y="2466798"/>
                  </a:lnTo>
                  <a:lnTo>
                    <a:pt x="2758731" y="2465888"/>
                  </a:lnTo>
                  <a:lnTo>
                    <a:pt x="2762214" y="2468932"/>
                  </a:lnTo>
                  <a:lnTo>
                    <a:pt x="2765698" y="2468025"/>
                  </a:lnTo>
                  <a:lnTo>
                    <a:pt x="2769181" y="2474165"/>
                  </a:lnTo>
                  <a:lnTo>
                    <a:pt x="2772664" y="2473264"/>
                  </a:lnTo>
                  <a:lnTo>
                    <a:pt x="2776147" y="2472363"/>
                  </a:lnTo>
                  <a:lnTo>
                    <a:pt x="2779631" y="2479956"/>
                  </a:lnTo>
                  <a:lnTo>
                    <a:pt x="2783114" y="2479062"/>
                  </a:lnTo>
                  <a:lnTo>
                    <a:pt x="2786597" y="2478167"/>
                  </a:lnTo>
                  <a:lnTo>
                    <a:pt x="2790080" y="2477274"/>
                  </a:lnTo>
                  <a:lnTo>
                    <a:pt x="2793564" y="2476381"/>
                  </a:lnTo>
                  <a:lnTo>
                    <a:pt x="2797047" y="2475489"/>
                  </a:lnTo>
                  <a:lnTo>
                    <a:pt x="2800530" y="2475365"/>
                  </a:lnTo>
                  <a:lnTo>
                    <a:pt x="2804013" y="2474474"/>
                  </a:lnTo>
                  <a:lnTo>
                    <a:pt x="2807497" y="2478169"/>
                  </a:lnTo>
                  <a:lnTo>
                    <a:pt x="2810980" y="2477282"/>
                  </a:lnTo>
                  <a:lnTo>
                    <a:pt x="2814463" y="2477157"/>
                  </a:lnTo>
                  <a:lnTo>
                    <a:pt x="2817946" y="2476272"/>
                  </a:lnTo>
                  <a:lnTo>
                    <a:pt x="2821430" y="2476148"/>
                  </a:lnTo>
                  <a:lnTo>
                    <a:pt x="2824913" y="2475264"/>
                  </a:lnTo>
                  <a:lnTo>
                    <a:pt x="2828396" y="2475958"/>
                  </a:lnTo>
                  <a:lnTo>
                    <a:pt x="2831879" y="2475436"/>
                  </a:lnTo>
                  <a:lnTo>
                    <a:pt x="2835363" y="2478674"/>
                  </a:lnTo>
                  <a:lnTo>
                    <a:pt x="2838846" y="2477796"/>
                  </a:lnTo>
                  <a:lnTo>
                    <a:pt x="2842329" y="2476919"/>
                  </a:lnTo>
                  <a:lnTo>
                    <a:pt x="2845812" y="2478298"/>
                  </a:lnTo>
                  <a:lnTo>
                    <a:pt x="2849296" y="2477423"/>
                  </a:lnTo>
                  <a:lnTo>
                    <a:pt x="2852779" y="2476549"/>
                  </a:lnTo>
                  <a:lnTo>
                    <a:pt x="2856262" y="2475675"/>
                  </a:lnTo>
                  <a:lnTo>
                    <a:pt x="2859745" y="2476303"/>
                  </a:lnTo>
                  <a:lnTo>
                    <a:pt x="2863229" y="2475432"/>
                  </a:lnTo>
                  <a:lnTo>
                    <a:pt x="2866712" y="2475311"/>
                  </a:lnTo>
                  <a:lnTo>
                    <a:pt x="2870195" y="2474441"/>
                  </a:lnTo>
                  <a:lnTo>
                    <a:pt x="2873678" y="2483228"/>
                  </a:lnTo>
                  <a:lnTo>
                    <a:pt x="2877161" y="2482364"/>
                  </a:lnTo>
                  <a:lnTo>
                    <a:pt x="2880645" y="2490985"/>
                  </a:lnTo>
                  <a:lnTo>
                    <a:pt x="2884128" y="2490127"/>
                  </a:lnTo>
                  <a:lnTo>
                    <a:pt x="2887611" y="2490714"/>
                  </a:lnTo>
                  <a:lnTo>
                    <a:pt x="2891094" y="2489859"/>
                  </a:lnTo>
                  <a:lnTo>
                    <a:pt x="2894578" y="2491165"/>
                  </a:lnTo>
                  <a:lnTo>
                    <a:pt x="2898061" y="2490311"/>
                  </a:lnTo>
                  <a:lnTo>
                    <a:pt x="2901544" y="2491619"/>
                  </a:lnTo>
                  <a:lnTo>
                    <a:pt x="2905027" y="2491106"/>
                  </a:lnTo>
                  <a:lnTo>
                    <a:pt x="2908511" y="2490595"/>
                  </a:lnTo>
                  <a:lnTo>
                    <a:pt x="2911994" y="2494058"/>
                  </a:lnTo>
                  <a:lnTo>
                    <a:pt x="2915477" y="2493211"/>
                  </a:lnTo>
                  <a:lnTo>
                    <a:pt x="2918960" y="2495908"/>
                  </a:lnTo>
                  <a:lnTo>
                    <a:pt x="2922444" y="2495064"/>
                  </a:lnTo>
                  <a:lnTo>
                    <a:pt x="2925927" y="2504018"/>
                  </a:lnTo>
                  <a:lnTo>
                    <a:pt x="2929410" y="2503180"/>
                  </a:lnTo>
                  <a:lnTo>
                    <a:pt x="2932893" y="2504419"/>
                  </a:lnTo>
                  <a:lnTo>
                    <a:pt x="2936377" y="2503583"/>
                  </a:lnTo>
                  <a:lnTo>
                    <a:pt x="2939860" y="2503439"/>
                  </a:lnTo>
                  <a:lnTo>
                    <a:pt x="2943343" y="2502605"/>
                  </a:lnTo>
                  <a:lnTo>
                    <a:pt x="2946826" y="2503841"/>
                  </a:lnTo>
                  <a:lnTo>
                    <a:pt x="2950310" y="2503009"/>
                  </a:lnTo>
                  <a:lnTo>
                    <a:pt x="2953793" y="2511052"/>
                  </a:lnTo>
                  <a:lnTo>
                    <a:pt x="2957276" y="2510226"/>
                  </a:lnTo>
                  <a:lnTo>
                    <a:pt x="2960759" y="2516793"/>
                  </a:lnTo>
                  <a:lnTo>
                    <a:pt x="2964243" y="2515972"/>
                  </a:lnTo>
                  <a:lnTo>
                    <a:pt x="2967726" y="2515151"/>
                  </a:lnTo>
                  <a:lnTo>
                    <a:pt x="2971209" y="2514998"/>
                  </a:lnTo>
                  <a:lnTo>
                    <a:pt x="2974692" y="2514179"/>
                  </a:lnTo>
                  <a:lnTo>
                    <a:pt x="2978176" y="2516024"/>
                  </a:lnTo>
                  <a:lnTo>
                    <a:pt x="2981659" y="2515207"/>
                  </a:lnTo>
                  <a:lnTo>
                    <a:pt x="2985142" y="2517942"/>
                  </a:lnTo>
                  <a:lnTo>
                    <a:pt x="2988625" y="2517440"/>
                  </a:lnTo>
                  <a:lnTo>
                    <a:pt x="2992109" y="2517396"/>
                  </a:lnTo>
                  <a:lnTo>
                    <a:pt x="2995592" y="2516584"/>
                  </a:lnTo>
                  <a:lnTo>
                    <a:pt x="2999075" y="2517747"/>
                  </a:lnTo>
                  <a:lnTo>
                    <a:pt x="3002558" y="2516937"/>
                  </a:lnTo>
                  <a:lnTo>
                    <a:pt x="3006042" y="2516784"/>
                  </a:lnTo>
                  <a:lnTo>
                    <a:pt x="3009525" y="2515976"/>
                  </a:lnTo>
                  <a:lnTo>
                    <a:pt x="3013008" y="2528143"/>
                  </a:lnTo>
                  <a:lnTo>
                    <a:pt x="3016491" y="2527342"/>
                  </a:lnTo>
                  <a:lnTo>
                    <a:pt x="3019975" y="2531005"/>
                  </a:lnTo>
                  <a:lnTo>
                    <a:pt x="3023458" y="2530208"/>
                  </a:lnTo>
                  <a:lnTo>
                    <a:pt x="3026941" y="2539470"/>
                  </a:lnTo>
                  <a:lnTo>
                    <a:pt x="3030424" y="2538679"/>
                  </a:lnTo>
                  <a:lnTo>
                    <a:pt x="3033908" y="2537888"/>
                  </a:lnTo>
                  <a:lnTo>
                    <a:pt x="3037391" y="2538004"/>
                  </a:lnTo>
                  <a:lnTo>
                    <a:pt x="3040874" y="2537508"/>
                  </a:lnTo>
                  <a:lnTo>
                    <a:pt x="3044357" y="2537385"/>
                  </a:lnTo>
                  <a:lnTo>
                    <a:pt x="3047841" y="2536597"/>
                  </a:lnTo>
                  <a:lnTo>
                    <a:pt x="3051324" y="2535809"/>
                  </a:lnTo>
                  <a:lnTo>
                    <a:pt x="3054807" y="2535022"/>
                  </a:lnTo>
                  <a:lnTo>
                    <a:pt x="3058290" y="2539190"/>
                  </a:lnTo>
                  <a:lnTo>
                    <a:pt x="3061774" y="2538407"/>
                  </a:lnTo>
                  <a:lnTo>
                    <a:pt x="3065257" y="2538856"/>
                  </a:lnTo>
                  <a:lnTo>
                    <a:pt x="3068740" y="2538074"/>
                  </a:lnTo>
                  <a:lnTo>
                    <a:pt x="3072223" y="2542802"/>
                  </a:lnTo>
                  <a:lnTo>
                    <a:pt x="3075707" y="2542024"/>
                  </a:lnTo>
                  <a:lnTo>
                    <a:pt x="3079190" y="2542463"/>
                  </a:lnTo>
                  <a:lnTo>
                    <a:pt x="3082673" y="2541686"/>
                  </a:lnTo>
                  <a:lnTo>
                    <a:pt x="3086156" y="2541518"/>
                  </a:lnTo>
                  <a:lnTo>
                    <a:pt x="3089640" y="2540743"/>
                  </a:lnTo>
                  <a:lnTo>
                    <a:pt x="3093123" y="2540576"/>
                  </a:lnTo>
                  <a:lnTo>
                    <a:pt x="3096606" y="2539802"/>
                  </a:lnTo>
                  <a:lnTo>
                    <a:pt x="3100089" y="2539028"/>
                  </a:lnTo>
                  <a:lnTo>
                    <a:pt x="3103573" y="2538255"/>
                  </a:lnTo>
                  <a:lnTo>
                    <a:pt x="3107056" y="2537483"/>
                  </a:lnTo>
                  <a:lnTo>
                    <a:pt x="3110539" y="2538534"/>
                  </a:lnTo>
                  <a:lnTo>
                    <a:pt x="3114022" y="2537763"/>
                  </a:lnTo>
                  <a:lnTo>
                    <a:pt x="3117506" y="2540019"/>
                  </a:lnTo>
                  <a:lnTo>
                    <a:pt x="3120989" y="2539251"/>
                  </a:lnTo>
                  <a:lnTo>
                    <a:pt x="3124472" y="2538483"/>
                  </a:lnTo>
                  <a:lnTo>
                    <a:pt x="3127955" y="2537716"/>
                  </a:lnTo>
                  <a:lnTo>
                    <a:pt x="3131439" y="2537553"/>
                  </a:lnTo>
                  <a:lnTo>
                    <a:pt x="3134922" y="2536787"/>
                  </a:lnTo>
                  <a:lnTo>
                    <a:pt x="3138405" y="2536625"/>
                  </a:lnTo>
                  <a:lnTo>
                    <a:pt x="3141888" y="2535860"/>
                  </a:lnTo>
                  <a:lnTo>
                    <a:pt x="3145372" y="2537507"/>
                  </a:lnTo>
                  <a:lnTo>
                    <a:pt x="3148855" y="2536744"/>
                  </a:lnTo>
                  <a:lnTo>
                    <a:pt x="3152338" y="2544333"/>
                  </a:lnTo>
                  <a:lnTo>
                    <a:pt x="3155821" y="2543575"/>
                  </a:lnTo>
                  <a:lnTo>
                    <a:pt x="3159304" y="2553930"/>
                  </a:lnTo>
                  <a:lnTo>
                    <a:pt x="3162788" y="2553179"/>
                  </a:lnTo>
                  <a:lnTo>
                    <a:pt x="3166271" y="2552428"/>
                  </a:lnTo>
                  <a:lnTo>
                    <a:pt x="3169754" y="2556859"/>
                  </a:lnTo>
                  <a:lnTo>
                    <a:pt x="3173237" y="2556112"/>
                  </a:lnTo>
                  <a:lnTo>
                    <a:pt x="3176721" y="2555365"/>
                  </a:lnTo>
                  <a:lnTo>
                    <a:pt x="3180204" y="2554619"/>
                  </a:lnTo>
                  <a:lnTo>
                    <a:pt x="3183687" y="2553873"/>
                  </a:lnTo>
                  <a:lnTo>
                    <a:pt x="3187170" y="2553128"/>
                  </a:lnTo>
                  <a:lnTo>
                    <a:pt x="3190654" y="2558656"/>
                  </a:lnTo>
                  <a:lnTo>
                    <a:pt x="3194137" y="2557915"/>
                  </a:lnTo>
                  <a:lnTo>
                    <a:pt x="3197620" y="2557741"/>
                  </a:lnTo>
                  <a:lnTo>
                    <a:pt x="3201103" y="2557001"/>
                  </a:lnTo>
                  <a:lnTo>
                    <a:pt x="3204587" y="2557393"/>
                  </a:lnTo>
                  <a:lnTo>
                    <a:pt x="3208070" y="2556655"/>
                  </a:lnTo>
                  <a:lnTo>
                    <a:pt x="3211553" y="2555916"/>
                  </a:lnTo>
                  <a:lnTo>
                    <a:pt x="3215036" y="2555179"/>
                  </a:lnTo>
                  <a:lnTo>
                    <a:pt x="3218520" y="2562307"/>
                  </a:lnTo>
                  <a:lnTo>
                    <a:pt x="3222003" y="2561575"/>
                  </a:lnTo>
                  <a:lnTo>
                    <a:pt x="3225486" y="2560842"/>
                  </a:lnTo>
                  <a:lnTo>
                    <a:pt x="3228969" y="2565104"/>
                  </a:lnTo>
                  <a:lnTo>
                    <a:pt x="3232453" y="2564375"/>
                  </a:lnTo>
                  <a:lnTo>
                    <a:pt x="3235936" y="2570773"/>
                  </a:lnTo>
                  <a:lnTo>
                    <a:pt x="3239419" y="2570049"/>
                  </a:lnTo>
                  <a:lnTo>
                    <a:pt x="3242902" y="2572580"/>
                  </a:lnTo>
                  <a:lnTo>
                    <a:pt x="3246386" y="2571858"/>
                  </a:lnTo>
                  <a:lnTo>
                    <a:pt x="3249869" y="2575445"/>
                  </a:lnTo>
                  <a:lnTo>
                    <a:pt x="3253352" y="2574726"/>
                  </a:lnTo>
                  <a:lnTo>
                    <a:pt x="3256835" y="2574007"/>
                  </a:lnTo>
                  <a:lnTo>
                    <a:pt x="3260319" y="2573289"/>
                  </a:lnTo>
                  <a:lnTo>
                    <a:pt x="3263802" y="2577487"/>
                  </a:lnTo>
                  <a:lnTo>
                    <a:pt x="3267285" y="2577023"/>
                  </a:lnTo>
                  <a:lnTo>
                    <a:pt x="3270768" y="2577013"/>
                  </a:lnTo>
                  <a:lnTo>
                    <a:pt x="3274252" y="2576299"/>
                  </a:lnTo>
                  <a:lnTo>
                    <a:pt x="3277735" y="2590225"/>
                  </a:lnTo>
                  <a:lnTo>
                    <a:pt x="3281218" y="2589519"/>
                  </a:lnTo>
                  <a:lnTo>
                    <a:pt x="3284701" y="2589843"/>
                  </a:lnTo>
                  <a:lnTo>
                    <a:pt x="3288185" y="2589138"/>
                  </a:lnTo>
                  <a:lnTo>
                    <a:pt x="3291668" y="2588435"/>
                  </a:lnTo>
                  <a:lnTo>
                    <a:pt x="3295151" y="2589785"/>
                  </a:lnTo>
                  <a:lnTo>
                    <a:pt x="3298634" y="2589083"/>
                  </a:lnTo>
                  <a:lnTo>
                    <a:pt x="3302118" y="2588893"/>
                  </a:lnTo>
                  <a:lnTo>
                    <a:pt x="3305601" y="2588192"/>
                  </a:lnTo>
                  <a:lnTo>
                    <a:pt x="3309084" y="2597628"/>
                  </a:lnTo>
                  <a:lnTo>
                    <a:pt x="3312567" y="2596933"/>
                  </a:lnTo>
                  <a:lnTo>
                    <a:pt x="3316051" y="2606159"/>
                  </a:lnTo>
                  <a:lnTo>
                    <a:pt x="3319534" y="2605470"/>
                  </a:lnTo>
                  <a:lnTo>
                    <a:pt x="3323017" y="2604781"/>
                  </a:lnTo>
                  <a:lnTo>
                    <a:pt x="3326500" y="2604093"/>
                  </a:lnTo>
                  <a:lnTo>
                    <a:pt x="3329984" y="2605855"/>
                  </a:lnTo>
                  <a:lnTo>
                    <a:pt x="3333467" y="2605169"/>
                  </a:lnTo>
                  <a:lnTo>
                    <a:pt x="3336950" y="2606435"/>
                  </a:lnTo>
                  <a:lnTo>
                    <a:pt x="3340433" y="2605751"/>
                  </a:lnTo>
                  <a:lnTo>
                    <a:pt x="3343917" y="2609433"/>
                  </a:lnTo>
                  <a:lnTo>
                    <a:pt x="3347400" y="2608751"/>
                  </a:lnTo>
                  <a:lnTo>
                    <a:pt x="3350883" y="2608070"/>
                  </a:lnTo>
                  <a:lnTo>
                    <a:pt x="3354366" y="2607389"/>
                  </a:lnTo>
                  <a:lnTo>
                    <a:pt x="3357850" y="2606708"/>
                  </a:lnTo>
                  <a:lnTo>
                    <a:pt x="3361333" y="2609883"/>
                  </a:lnTo>
                  <a:lnTo>
                    <a:pt x="3364816" y="2609205"/>
                  </a:lnTo>
                  <a:lnTo>
                    <a:pt x="3368299" y="2609487"/>
                  </a:lnTo>
                  <a:lnTo>
                    <a:pt x="3371783" y="2608810"/>
                  </a:lnTo>
                  <a:lnTo>
                    <a:pt x="3375266" y="2612429"/>
                  </a:lnTo>
                  <a:lnTo>
                    <a:pt x="3378749" y="2611756"/>
                  </a:lnTo>
                  <a:lnTo>
                    <a:pt x="3382232" y="2616751"/>
                  </a:lnTo>
                  <a:lnTo>
                    <a:pt x="3385716" y="2616081"/>
                  </a:lnTo>
                  <a:lnTo>
                    <a:pt x="3389199" y="2615880"/>
                  </a:lnTo>
                  <a:lnTo>
                    <a:pt x="3392682" y="2615211"/>
                  </a:lnTo>
                  <a:lnTo>
                    <a:pt x="3396165" y="2619215"/>
                  </a:lnTo>
                  <a:lnTo>
                    <a:pt x="3399649" y="2618548"/>
                  </a:lnTo>
                  <a:lnTo>
                    <a:pt x="3403132" y="2627998"/>
                  </a:lnTo>
                  <a:lnTo>
                    <a:pt x="3406615" y="2627337"/>
                  </a:lnTo>
                  <a:lnTo>
                    <a:pt x="3410098" y="2628946"/>
                  </a:lnTo>
                  <a:lnTo>
                    <a:pt x="3413582" y="2628287"/>
                  </a:lnTo>
                  <a:lnTo>
                    <a:pt x="3417065" y="2628534"/>
                  </a:lnTo>
                  <a:lnTo>
                    <a:pt x="3420548" y="2627877"/>
                  </a:lnTo>
                  <a:lnTo>
                    <a:pt x="3424031" y="2627220"/>
                  </a:lnTo>
                  <a:lnTo>
                    <a:pt x="3427515" y="2632854"/>
                  </a:lnTo>
                  <a:lnTo>
                    <a:pt x="3430998" y="2632201"/>
                  </a:lnTo>
                  <a:lnTo>
                    <a:pt x="3434481" y="2641260"/>
                  </a:lnTo>
                  <a:lnTo>
                    <a:pt x="3437964" y="2640613"/>
                  </a:lnTo>
                  <a:lnTo>
                    <a:pt x="3441447" y="2643879"/>
                  </a:lnTo>
                  <a:lnTo>
                    <a:pt x="3444931" y="2643235"/>
                  </a:lnTo>
                  <a:lnTo>
                    <a:pt x="3448414" y="2646042"/>
                  </a:lnTo>
                  <a:lnTo>
                    <a:pt x="3451897" y="2645400"/>
                  </a:lnTo>
                  <a:lnTo>
                    <a:pt x="3455380" y="2654536"/>
                  </a:lnTo>
                  <a:lnTo>
                    <a:pt x="3458864" y="2653900"/>
                  </a:lnTo>
                  <a:lnTo>
                    <a:pt x="3462347" y="2664058"/>
                  </a:lnTo>
                  <a:lnTo>
                    <a:pt x="3465830" y="2663428"/>
                  </a:lnTo>
                  <a:lnTo>
                    <a:pt x="3469313" y="2664844"/>
                  </a:lnTo>
                  <a:lnTo>
                    <a:pt x="3472797" y="2664215"/>
                  </a:lnTo>
                  <a:lnTo>
                    <a:pt x="3476280" y="2669671"/>
                  </a:lnTo>
                  <a:lnTo>
                    <a:pt x="3479763" y="2669046"/>
                  </a:lnTo>
                  <a:lnTo>
                    <a:pt x="3483246" y="2668422"/>
                  </a:lnTo>
                  <a:lnTo>
                    <a:pt x="3483246" y="266882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2669755"/>
            </a:xfrm>
            <a:custGeom>
              <a:avLst/>
              <a:gdLst/>
              <a:ahLst/>
              <a:cxnLst/>
              <a:rect l="0" t="0" r="0" b="0"/>
              <a:pathLst>
                <a:path w="3483246" h="266975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1687415"/>
                  </a:lnTo>
                  <a:lnTo>
                    <a:pt x="34832" y="1595989"/>
                  </a:lnTo>
                  <a:lnTo>
                    <a:pt x="38315" y="1706971"/>
                  </a:lnTo>
                  <a:lnTo>
                    <a:pt x="41798" y="1631344"/>
                  </a:lnTo>
                  <a:lnTo>
                    <a:pt x="45282" y="1854340"/>
                  </a:lnTo>
                  <a:lnTo>
                    <a:pt x="48765" y="1789952"/>
                  </a:lnTo>
                  <a:lnTo>
                    <a:pt x="52248" y="2117475"/>
                  </a:lnTo>
                  <a:lnTo>
                    <a:pt x="55731" y="2063534"/>
                  </a:lnTo>
                  <a:lnTo>
                    <a:pt x="59215" y="2152094"/>
                  </a:lnTo>
                  <a:lnTo>
                    <a:pt x="62698" y="2104778"/>
                  </a:lnTo>
                  <a:lnTo>
                    <a:pt x="66181" y="2059499"/>
                  </a:lnTo>
                  <a:lnTo>
                    <a:pt x="69664" y="2364729"/>
                  </a:lnTo>
                  <a:lnTo>
                    <a:pt x="73148" y="2327362"/>
                  </a:lnTo>
                  <a:lnTo>
                    <a:pt x="76631" y="2291157"/>
                  </a:lnTo>
                  <a:lnTo>
                    <a:pt x="80114" y="2256062"/>
                  </a:lnTo>
                  <a:lnTo>
                    <a:pt x="83597" y="2261009"/>
                  </a:lnTo>
                  <a:lnTo>
                    <a:pt x="87081" y="2228429"/>
                  </a:lnTo>
                  <a:lnTo>
                    <a:pt x="90564" y="2196774"/>
                  </a:lnTo>
                  <a:lnTo>
                    <a:pt x="94047" y="2166005"/>
                  </a:lnTo>
                  <a:lnTo>
                    <a:pt x="97530" y="2136087"/>
                  </a:lnTo>
                  <a:lnTo>
                    <a:pt x="101014" y="2106984"/>
                  </a:lnTo>
                  <a:lnTo>
                    <a:pt x="104497" y="2154199"/>
                  </a:lnTo>
                  <a:lnTo>
                    <a:pt x="107980" y="2127145"/>
                  </a:lnTo>
                  <a:lnTo>
                    <a:pt x="111463" y="2100762"/>
                  </a:lnTo>
                  <a:lnTo>
                    <a:pt x="114947" y="2075026"/>
                  </a:lnTo>
                  <a:lnTo>
                    <a:pt x="118430" y="2085672"/>
                  </a:lnTo>
                  <a:lnTo>
                    <a:pt x="121913" y="2061346"/>
                  </a:lnTo>
                  <a:lnTo>
                    <a:pt x="125396" y="2071979"/>
                  </a:lnTo>
                  <a:lnTo>
                    <a:pt x="128880" y="2048920"/>
                  </a:lnTo>
                  <a:lnTo>
                    <a:pt x="132363" y="2026368"/>
                  </a:lnTo>
                  <a:lnTo>
                    <a:pt x="135846" y="2099832"/>
                  </a:lnTo>
                  <a:lnTo>
                    <a:pt x="139329" y="2078664"/>
                  </a:lnTo>
                  <a:lnTo>
                    <a:pt x="142813" y="2087371"/>
                  </a:lnTo>
                  <a:lnTo>
                    <a:pt x="146296" y="2067166"/>
                  </a:lnTo>
                  <a:lnTo>
                    <a:pt x="149779" y="2103287"/>
                  </a:lnTo>
                  <a:lnTo>
                    <a:pt x="153262" y="2084085"/>
                  </a:lnTo>
                  <a:lnTo>
                    <a:pt x="156746" y="2091843"/>
                  </a:lnTo>
                  <a:lnTo>
                    <a:pt x="160229" y="2073438"/>
                  </a:lnTo>
                  <a:lnTo>
                    <a:pt x="163712" y="2055354"/>
                  </a:lnTo>
                  <a:lnTo>
                    <a:pt x="167195" y="2037582"/>
                  </a:lnTo>
                  <a:lnTo>
                    <a:pt x="170679" y="2071294"/>
                  </a:lnTo>
                  <a:lnTo>
                    <a:pt x="174162" y="2054300"/>
                  </a:lnTo>
                  <a:lnTo>
                    <a:pt x="177645" y="2037582"/>
                  </a:lnTo>
                  <a:lnTo>
                    <a:pt x="181128" y="2021134"/>
                  </a:lnTo>
                  <a:lnTo>
                    <a:pt x="184612" y="2029560"/>
                  </a:lnTo>
                  <a:lnTo>
                    <a:pt x="188095" y="2013703"/>
                  </a:lnTo>
                  <a:lnTo>
                    <a:pt x="191578" y="2045229"/>
                  </a:lnTo>
                  <a:lnTo>
                    <a:pt x="195061" y="2029992"/>
                  </a:lnTo>
                  <a:lnTo>
                    <a:pt x="198545" y="2014980"/>
                  </a:lnTo>
                  <a:lnTo>
                    <a:pt x="202028" y="2086873"/>
                  </a:lnTo>
                  <a:lnTo>
                    <a:pt x="205511" y="2072548"/>
                  </a:lnTo>
                  <a:lnTo>
                    <a:pt x="208994" y="2136087"/>
                  </a:lnTo>
                  <a:lnTo>
                    <a:pt x="212478" y="2122406"/>
                  </a:lnTo>
                  <a:lnTo>
                    <a:pt x="215961" y="2179086"/>
                  </a:lnTo>
                  <a:lnTo>
                    <a:pt x="219444" y="2166005"/>
                  </a:lnTo>
                  <a:lnTo>
                    <a:pt x="222927" y="2261009"/>
                  </a:lnTo>
                  <a:lnTo>
                    <a:pt x="226411" y="2248680"/>
                  </a:lnTo>
                  <a:lnTo>
                    <a:pt x="229894" y="2264434"/>
                  </a:lnTo>
                  <a:lnTo>
                    <a:pt x="233377" y="2252492"/>
                  </a:lnTo>
                  <a:lnTo>
                    <a:pt x="236860" y="2240676"/>
                  </a:lnTo>
                  <a:lnTo>
                    <a:pt x="240344" y="2228982"/>
                  </a:lnTo>
                  <a:lnTo>
                    <a:pt x="243827" y="2231153"/>
                  </a:lnTo>
                  <a:lnTo>
                    <a:pt x="247310" y="2219754"/>
                  </a:lnTo>
                  <a:lnTo>
                    <a:pt x="250793" y="2235293"/>
                  </a:lnTo>
                  <a:lnTo>
                    <a:pt x="254277" y="2224225"/>
                  </a:lnTo>
                  <a:lnTo>
                    <a:pt x="257760" y="2226359"/>
                  </a:lnTo>
                  <a:lnTo>
                    <a:pt x="261243" y="2215555"/>
                  </a:lnTo>
                  <a:lnTo>
                    <a:pt x="264726" y="2204856"/>
                  </a:lnTo>
                  <a:lnTo>
                    <a:pt x="268210" y="2194260"/>
                  </a:lnTo>
                  <a:lnTo>
                    <a:pt x="271693" y="2183765"/>
                  </a:lnTo>
                  <a:lnTo>
                    <a:pt x="275176" y="2211758"/>
                  </a:lnTo>
                  <a:lnTo>
                    <a:pt x="278659" y="2201585"/>
                  </a:lnTo>
                  <a:lnTo>
                    <a:pt x="282143" y="2191505"/>
                  </a:lnTo>
                  <a:lnTo>
                    <a:pt x="285626" y="2181518"/>
                  </a:lnTo>
                  <a:lnTo>
                    <a:pt x="289109" y="2196308"/>
                  </a:lnTo>
                  <a:lnTo>
                    <a:pt x="292592" y="2186575"/>
                  </a:lnTo>
                  <a:lnTo>
                    <a:pt x="296075" y="2176927"/>
                  </a:lnTo>
                  <a:lnTo>
                    <a:pt x="299559" y="2167365"/>
                  </a:lnTo>
                  <a:lnTo>
                    <a:pt x="303042" y="2157886"/>
                  </a:lnTo>
                  <a:lnTo>
                    <a:pt x="306525" y="2148489"/>
                  </a:lnTo>
                  <a:lnTo>
                    <a:pt x="310008" y="2151382"/>
                  </a:lnTo>
                  <a:lnTo>
                    <a:pt x="313492" y="2142179"/>
                  </a:lnTo>
                  <a:lnTo>
                    <a:pt x="316975" y="2156942"/>
                  </a:lnTo>
                  <a:lnTo>
                    <a:pt x="320458" y="2147955"/>
                  </a:lnTo>
                  <a:lnTo>
                    <a:pt x="323941" y="2139042"/>
                  </a:lnTo>
                  <a:lnTo>
                    <a:pt x="327425" y="2175889"/>
                  </a:lnTo>
                  <a:lnTo>
                    <a:pt x="330908" y="2167236"/>
                  </a:lnTo>
                  <a:lnTo>
                    <a:pt x="334391" y="2158651"/>
                  </a:lnTo>
                  <a:lnTo>
                    <a:pt x="337874" y="2150134"/>
                  </a:lnTo>
                  <a:lnTo>
                    <a:pt x="341358" y="2205389"/>
                  </a:lnTo>
                  <a:lnTo>
                    <a:pt x="344841" y="2197164"/>
                  </a:lnTo>
                  <a:lnTo>
                    <a:pt x="348324" y="2189000"/>
                  </a:lnTo>
                  <a:lnTo>
                    <a:pt x="351807" y="2180897"/>
                  </a:lnTo>
                  <a:lnTo>
                    <a:pt x="355291" y="2192975"/>
                  </a:lnTo>
                  <a:lnTo>
                    <a:pt x="358774" y="2185040"/>
                  </a:lnTo>
                  <a:lnTo>
                    <a:pt x="362257" y="2215805"/>
                  </a:lnTo>
                  <a:lnTo>
                    <a:pt x="365740" y="2208080"/>
                  </a:lnTo>
                  <a:lnTo>
                    <a:pt x="369224" y="2209763"/>
                  </a:lnTo>
                  <a:lnTo>
                    <a:pt x="372707" y="2202167"/>
                  </a:lnTo>
                  <a:lnTo>
                    <a:pt x="376190" y="2203889"/>
                  </a:lnTo>
                  <a:lnTo>
                    <a:pt x="379673" y="2196419"/>
                  </a:lnTo>
                  <a:lnTo>
                    <a:pt x="383157" y="2207225"/>
                  </a:lnTo>
                  <a:lnTo>
                    <a:pt x="386640" y="2199899"/>
                  </a:lnTo>
                  <a:lnTo>
                    <a:pt x="390123" y="2192621"/>
                  </a:lnTo>
                  <a:lnTo>
                    <a:pt x="393606" y="2237497"/>
                  </a:lnTo>
                  <a:lnTo>
                    <a:pt x="397090" y="2230437"/>
                  </a:lnTo>
                  <a:lnTo>
                    <a:pt x="400573" y="2239956"/>
                  </a:lnTo>
                  <a:lnTo>
                    <a:pt x="404056" y="2233025"/>
                  </a:lnTo>
                  <a:lnTo>
                    <a:pt x="407539" y="2234282"/>
                  </a:lnTo>
                  <a:lnTo>
                    <a:pt x="411023" y="2227456"/>
                  </a:lnTo>
                  <a:lnTo>
                    <a:pt x="414506" y="2260056"/>
                  </a:lnTo>
                  <a:lnTo>
                    <a:pt x="417989" y="2253406"/>
                  </a:lnTo>
                  <a:lnTo>
                    <a:pt x="421472" y="2254417"/>
                  </a:lnTo>
                  <a:lnTo>
                    <a:pt x="424956" y="2247863"/>
                  </a:lnTo>
                  <a:lnTo>
                    <a:pt x="428439" y="2292431"/>
                  </a:lnTo>
                  <a:lnTo>
                    <a:pt x="431922" y="2286077"/>
                  </a:lnTo>
                  <a:lnTo>
                    <a:pt x="435405" y="2279758"/>
                  </a:lnTo>
                  <a:lnTo>
                    <a:pt x="438889" y="2273474"/>
                  </a:lnTo>
                  <a:lnTo>
                    <a:pt x="442372" y="2267224"/>
                  </a:lnTo>
                  <a:lnTo>
                    <a:pt x="445855" y="2261009"/>
                  </a:lnTo>
                  <a:lnTo>
                    <a:pt x="449338" y="2282586"/>
                  </a:lnTo>
                  <a:lnTo>
                    <a:pt x="452822" y="2276503"/>
                  </a:lnTo>
                  <a:lnTo>
                    <a:pt x="456305" y="2270453"/>
                  </a:lnTo>
                  <a:lnTo>
                    <a:pt x="459788" y="2277944"/>
                  </a:lnTo>
                  <a:lnTo>
                    <a:pt x="463271" y="2271988"/>
                  </a:lnTo>
                  <a:lnTo>
                    <a:pt x="466755" y="2298716"/>
                  </a:lnTo>
                  <a:lnTo>
                    <a:pt x="470238" y="2292897"/>
                  </a:lnTo>
                  <a:lnTo>
                    <a:pt x="473721" y="2312115"/>
                  </a:lnTo>
                  <a:lnTo>
                    <a:pt x="477204" y="2306413"/>
                  </a:lnTo>
                  <a:lnTo>
                    <a:pt x="480688" y="2324838"/>
                  </a:lnTo>
                  <a:lnTo>
                    <a:pt x="484171" y="2319249"/>
                  </a:lnTo>
                  <a:lnTo>
                    <a:pt x="487654" y="2325428"/>
                  </a:lnTo>
                  <a:lnTo>
                    <a:pt x="491137" y="2319920"/>
                  </a:lnTo>
                  <a:lnTo>
                    <a:pt x="494621" y="2320248"/>
                  </a:lnTo>
                  <a:lnTo>
                    <a:pt x="498104" y="2314805"/>
                  </a:lnTo>
                  <a:lnTo>
                    <a:pt x="501587" y="2326557"/>
                  </a:lnTo>
                  <a:lnTo>
                    <a:pt x="505070" y="2321204"/>
                  </a:lnTo>
                  <a:lnTo>
                    <a:pt x="508554" y="2315876"/>
                  </a:lnTo>
                  <a:lnTo>
                    <a:pt x="512037" y="2310572"/>
                  </a:lnTo>
                  <a:lnTo>
                    <a:pt x="515520" y="2310955"/>
                  </a:lnTo>
                  <a:lnTo>
                    <a:pt x="519003" y="2305712"/>
                  </a:lnTo>
                  <a:lnTo>
                    <a:pt x="522487" y="2300493"/>
                  </a:lnTo>
                  <a:lnTo>
                    <a:pt x="525970" y="2312074"/>
                  </a:lnTo>
                  <a:lnTo>
                    <a:pt x="529453" y="2306937"/>
                  </a:lnTo>
                  <a:lnTo>
                    <a:pt x="532936" y="2301823"/>
                  </a:lnTo>
                  <a:lnTo>
                    <a:pt x="536420" y="2296732"/>
                  </a:lnTo>
                  <a:lnTo>
                    <a:pt x="539903" y="2291663"/>
                  </a:lnTo>
                  <a:lnTo>
                    <a:pt x="543386" y="2286616"/>
                  </a:lnTo>
                  <a:lnTo>
                    <a:pt x="546869" y="2287148"/>
                  </a:lnTo>
                  <a:lnTo>
                    <a:pt x="550353" y="2282157"/>
                  </a:lnTo>
                  <a:lnTo>
                    <a:pt x="553836" y="2288191"/>
                  </a:lnTo>
                  <a:lnTo>
                    <a:pt x="557319" y="2283264"/>
                  </a:lnTo>
                  <a:lnTo>
                    <a:pt x="560802" y="2289206"/>
                  </a:lnTo>
                  <a:lnTo>
                    <a:pt x="564286" y="2284342"/>
                  </a:lnTo>
                  <a:lnTo>
                    <a:pt x="567769" y="2311025"/>
                  </a:lnTo>
                  <a:lnTo>
                    <a:pt x="571252" y="2306263"/>
                  </a:lnTo>
                  <a:lnTo>
                    <a:pt x="574735" y="2346013"/>
                  </a:lnTo>
                  <a:lnTo>
                    <a:pt x="578218" y="2341380"/>
                  </a:lnTo>
                  <a:lnTo>
                    <a:pt x="581702" y="2336765"/>
                  </a:lnTo>
                  <a:lnTo>
                    <a:pt x="585185" y="2332169"/>
                  </a:lnTo>
                  <a:lnTo>
                    <a:pt x="588668" y="2327590"/>
                  </a:lnTo>
                  <a:lnTo>
                    <a:pt x="592151" y="2323030"/>
                  </a:lnTo>
                  <a:lnTo>
                    <a:pt x="595635" y="2318487"/>
                  </a:lnTo>
                  <a:lnTo>
                    <a:pt x="599118" y="2323533"/>
                  </a:lnTo>
                  <a:lnTo>
                    <a:pt x="602601" y="2319044"/>
                  </a:lnTo>
                  <a:lnTo>
                    <a:pt x="606084" y="2351482"/>
                  </a:lnTo>
                  <a:lnTo>
                    <a:pt x="609568" y="2347099"/>
                  </a:lnTo>
                  <a:lnTo>
                    <a:pt x="613051" y="2356033"/>
                  </a:lnTo>
                  <a:lnTo>
                    <a:pt x="616534" y="2351709"/>
                  </a:lnTo>
                  <a:lnTo>
                    <a:pt x="620017" y="2347401"/>
                  </a:lnTo>
                  <a:lnTo>
                    <a:pt x="623501" y="2343108"/>
                  </a:lnTo>
                  <a:lnTo>
                    <a:pt x="626984" y="2343231"/>
                  </a:lnTo>
                  <a:lnTo>
                    <a:pt x="630467" y="2338978"/>
                  </a:lnTo>
                  <a:lnTo>
                    <a:pt x="633950" y="2334741"/>
                  </a:lnTo>
                  <a:lnTo>
                    <a:pt x="637434" y="2330518"/>
                  </a:lnTo>
                  <a:lnTo>
                    <a:pt x="640917" y="2330710"/>
                  </a:lnTo>
                  <a:lnTo>
                    <a:pt x="644400" y="2326526"/>
                  </a:lnTo>
                  <a:lnTo>
                    <a:pt x="647883" y="2322358"/>
                  </a:lnTo>
                  <a:lnTo>
                    <a:pt x="651367" y="2326949"/>
                  </a:lnTo>
                  <a:lnTo>
                    <a:pt x="654850" y="2322825"/>
                  </a:lnTo>
                  <a:lnTo>
                    <a:pt x="658333" y="2348424"/>
                  </a:lnTo>
                  <a:lnTo>
                    <a:pt x="661816" y="2344383"/>
                  </a:lnTo>
                  <a:lnTo>
                    <a:pt x="665300" y="2344491"/>
                  </a:lnTo>
                  <a:lnTo>
                    <a:pt x="668783" y="2340485"/>
                  </a:lnTo>
                  <a:lnTo>
                    <a:pt x="672266" y="2340614"/>
                  </a:lnTo>
                  <a:lnTo>
                    <a:pt x="675749" y="2336642"/>
                  </a:lnTo>
                  <a:lnTo>
                    <a:pt x="679233" y="2332684"/>
                  </a:lnTo>
                  <a:lnTo>
                    <a:pt x="682716" y="2328739"/>
                  </a:lnTo>
                  <a:lnTo>
                    <a:pt x="686199" y="2372386"/>
                  </a:lnTo>
                  <a:lnTo>
                    <a:pt x="689682" y="2368551"/>
                  </a:lnTo>
                  <a:lnTo>
                    <a:pt x="693166" y="2368532"/>
                  </a:lnTo>
                  <a:lnTo>
                    <a:pt x="696649" y="2364729"/>
                  </a:lnTo>
                  <a:lnTo>
                    <a:pt x="700132" y="2368494"/>
                  </a:lnTo>
                  <a:lnTo>
                    <a:pt x="703615" y="2364729"/>
                  </a:lnTo>
                  <a:lnTo>
                    <a:pt x="707099" y="2364729"/>
                  </a:lnTo>
                  <a:lnTo>
                    <a:pt x="710582" y="2360995"/>
                  </a:lnTo>
                  <a:lnTo>
                    <a:pt x="714065" y="2357272"/>
                  </a:lnTo>
                  <a:lnTo>
                    <a:pt x="717548" y="2357308"/>
                  </a:lnTo>
                  <a:lnTo>
                    <a:pt x="721032" y="2353615"/>
                  </a:lnTo>
                  <a:lnTo>
                    <a:pt x="724515" y="2371983"/>
                  </a:lnTo>
                  <a:lnTo>
                    <a:pt x="727998" y="2368351"/>
                  </a:lnTo>
                  <a:lnTo>
                    <a:pt x="731481" y="2368334"/>
                  </a:lnTo>
                  <a:lnTo>
                    <a:pt x="734965" y="2364729"/>
                  </a:lnTo>
                  <a:lnTo>
                    <a:pt x="738448" y="2375372"/>
                  </a:lnTo>
                  <a:lnTo>
                    <a:pt x="741931" y="2371814"/>
                  </a:lnTo>
                  <a:lnTo>
                    <a:pt x="745414" y="2368266"/>
                  </a:lnTo>
                  <a:lnTo>
                    <a:pt x="748898" y="2364729"/>
                  </a:lnTo>
                  <a:lnTo>
                    <a:pt x="752381" y="2371716"/>
                  </a:lnTo>
                  <a:lnTo>
                    <a:pt x="755864" y="2368218"/>
                  </a:lnTo>
                  <a:lnTo>
                    <a:pt x="759347" y="2375082"/>
                  </a:lnTo>
                  <a:lnTo>
                    <a:pt x="762831" y="2371621"/>
                  </a:lnTo>
                  <a:lnTo>
                    <a:pt x="766314" y="2374989"/>
                  </a:lnTo>
                  <a:lnTo>
                    <a:pt x="769797" y="2371559"/>
                  </a:lnTo>
                  <a:lnTo>
                    <a:pt x="773280" y="2368139"/>
                  </a:lnTo>
                  <a:lnTo>
                    <a:pt x="776764" y="2364729"/>
                  </a:lnTo>
                  <a:lnTo>
                    <a:pt x="780247" y="2361329"/>
                  </a:lnTo>
                  <a:lnTo>
                    <a:pt x="783730" y="2357939"/>
                  </a:lnTo>
                  <a:lnTo>
                    <a:pt x="787213" y="2354558"/>
                  </a:lnTo>
                  <a:lnTo>
                    <a:pt x="790697" y="2351187"/>
                  </a:lnTo>
                  <a:lnTo>
                    <a:pt x="794180" y="2347825"/>
                  </a:lnTo>
                  <a:lnTo>
                    <a:pt x="797663" y="2358058"/>
                  </a:lnTo>
                  <a:lnTo>
                    <a:pt x="801146" y="2354736"/>
                  </a:lnTo>
                  <a:lnTo>
                    <a:pt x="804630" y="2361432"/>
                  </a:lnTo>
                  <a:lnTo>
                    <a:pt x="808113" y="2358145"/>
                  </a:lnTo>
                  <a:lnTo>
                    <a:pt x="811596" y="2361461"/>
                  </a:lnTo>
                  <a:lnTo>
                    <a:pt x="815079" y="2358201"/>
                  </a:lnTo>
                  <a:lnTo>
                    <a:pt x="818563" y="2364729"/>
                  </a:lnTo>
                  <a:lnTo>
                    <a:pt x="822046" y="2361502"/>
                  </a:lnTo>
                  <a:lnTo>
                    <a:pt x="825529" y="2358284"/>
                  </a:lnTo>
                  <a:lnTo>
                    <a:pt x="829012" y="2355075"/>
                  </a:lnTo>
                  <a:lnTo>
                    <a:pt x="832496" y="2351874"/>
                  </a:lnTo>
                  <a:lnTo>
                    <a:pt x="835979" y="2348683"/>
                  </a:lnTo>
                  <a:lnTo>
                    <a:pt x="839462" y="2345499"/>
                  </a:lnTo>
                  <a:lnTo>
                    <a:pt x="842945" y="2342325"/>
                  </a:lnTo>
                  <a:lnTo>
                    <a:pt x="846429" y="2339159"/>
                  </a:lnTo>
                  <a:lnTo>
                    <a:pt x="849912" y="2352141"/>
                  </a:lnTo>
                  <a:lnTo>
                    <a:pt x="853395" y="2349015"/>
                  </a:lnTo>
                  <a:lnTo>
                    <a:pt x="856878" y="2364729"/>
                  </a:lnTo>
                  <a:lnTo>
                    <a:pt x="860361" y="2361647"/>
                  </a:lnTo>
                  <a:lnTo>
                    <a:pt x="863845" y="2364729"/>
                  </a:lnTo>
                  <a:lnTo>
                    <a:pt x="867328" y="2361671"/>
                  </a:lnTo>
                  <a:lnTo>
                    <a:pt x="870811" y="2358621"/>
                  </a:lnTo>
                  <a:lnTo>
                    <a:pt x="874294" y="2355579"/>
                  </a:lnTo>
                  <a:lnTo>
                    <a:pt x="877778" y="2385432"/>
                  </a:lnTo>
                  <a:lnTo>
                    <a:pt x="881261" y="2382452"/>
                  </a:lnTo>
                  <a:lnTo>
                    <a:pt x="884744" y="2379480"/>
                  </a:lnTo>
                  <a:lnTo>
                    <a:pt x="888227" y="2376515"/>
                  </a:lnTo>
                  <a:lnTo>
                    <a:pt x="891711" y="2393625"/>
                  </a:lnTo>
                  <a:lnTo>
                    <a:pt x="895194" y="2390704"/>
                  </a:lnTo>
                  <a:lnTo>
                    <a:pt x="898677" y="2387789"/>
                  </a:lnTo>
                  <a:lnTo>
                    <a:pt x="902160" y="2384882"/>
                  </a:lnTo>
                  <a:lnTo>
                    <a:pt x="905644" y="2381982"/>
                  </a:lnTo>
                  <a:lnTo>
                    <a:pt x="909127" y="2387530"/>
                  </a:lnTo>
                  <a:lnTo>
                    <a:pt x="912610" y="2384656"/>
                  </a:lnTo>
                  <a:lnTo>
                    <a:pt x="916093" y="2392875"/>
                  </a:lnTo>
                  <a:lnTo>
                    <a:pt x="919577" y="2390031"/>
                  </a:lnTo>
                  <a:lnTo>
                    <a:pt x="923060" y="2387193"/>
                  </a:lnTo>
                  <a:lnTo>
                    <a:pt x="926543" y="2384361"/>
                  </a:lnTo>
                  <a:lnTo>
                    <a:pt x="930026" y="2384289"/>
                  </a:lnTo>
                  <a:lnTo>
                    <a:pt x="933510" y="2381475"/>
                  </a:lnTo>
                  <a:lnTo>
                    <a:pt x="936993" y="2386865"/>
                  </a:lnTo>
                  <a:lnTo>
                    <a:pt x="940476" y="2384076"/>
                  </a:lnTo>
                  <a:lnTo>
                    <a:pt x="943959" y="2384005"/>
                  </a:lnTo>
                  <a:lnTo>
                    <a:pt x="947443" y="2381232"/>
                  </a:lnTo>
                  <a:lnTo>
                    <a:pt x="950926" y="2378466"/>
                  </a:lnTo>
                  <a:lnTo>
                    <a:pt x="954409" y="2375706"/>
                  </a:lnTo>
                  <a:lnTo>
                    <a:pt x="957892" y="2375666"/>
                  </a:lnTo>
                  <a:lnTo>
                    <a:pt x="961376" y="2372923"/>
                  </a:lnTo>
                  <a:lnTo>
                    <a:pt x="964859" y="2375588"/>
                  </a:lnTo>
                  <a:lnTo>
                    <a:pt x="968342" y="2372864"/>
                  </a:lnTo>
                  <a:lnTo>
                    <a:pt x="971825" y="2370146"/>
                  </a:lnTo>
                  <a:lnTo>
                    <a:pt x="975309" y="2378127"/>
                  </a:lnTo>
                  <a:lnTo>
                    <a:pt x="978792" y="2375435"/>
                  </a:lnTo>
                  <a:lnTo>
                    <a:pt x="982275" y="2372750"/>
                  </a:lnTo>
                  <a:lnTo>
                    <a:pt x="985758" y="2370070"/>
                  </a:lnTo>
                  <a:lnTo>
                    <a:pt x="989242" y="2370051"/>
                  </a:lnTo>
                  <a:lnTo>
                    <a:pt x="992725" y="2367387"/>
                  </a:lnTo>
                  <a:lnTo>
                    <a:pt x="996208" y="2367378"/>
                  </a:lnTo>
                  <a:lnTo>
                    <a:pt x="999691" y="2364729"/>
                  </a:lnTo>
                  <a:lnTo>
                    <a:pt x="1003175" y="2362086"/>
                  </a:lnTo>
                  <a:lnTo>
                    <a:pt x="1006658" y="2359449"/>
                  </a:lnTo>
                  <a:lnTo>
                    <a:pt x="1010141" y="2369942"/>
                  </a:lnTo>
                  <a:lnTo>
                    <a:pt x="1013624" y="2367333"/>
                  </a:lnTo>
                  <a:lnTo>
                    <a:pt x="1017108" y="2369906"/>
                  </a:lnTo>
                  <a:lnTo>
                    <a:pt x="1020591" y="2367315"/>
                  </a:lnTo>
                  <a:lnTo>
                    <a:pt x="1024074" y="2367306"/>
                  </a:lnTo>
                  <a:lnTo>
                    <a:pt x="1027557" y="2364729"/>
                  </a:lnTo>
                  <a:lnTo>
                    <a:pt x="1031041" y="2364729"/>
                  </a:lnTo>
                  <a:lnTo>
                    <a:pt x="1034524" y="2362167"/>
                  </a:lnTo>
                  <a:lnTo>
                    <a:pt x="1038007" y="2359610"/>
                  </a:lnTo>
                  <a:lnTo>
                    <a:pt x="1041490" y="2359627"/>
                  </a:lnTo>
                  <a:lnTo>
                    <a:pt x="1044974" y="2357084"/>
                  </a:lnTo>
                  <a:lnTo>
                    <a:pt x="1048457" y="2354546"/>
                  </a:lnTo>
                  <a:lnTo>
                    <a:pt x="1051940" y="2352014"/>
                  </a:lnTo>
                  <a:lnTo>
                    <a:pt x="1055423" y="2352057"/>
                  </a:lnTo>
                  <a:lnTo>
                    <a:pt x="1058907" y="2349539"/>
                  </a:lnTo>
                  <a:lnTo>
                    <a:pt x="1062390" y="2349589"/>
                  </a:lnTo>
                  <a:lnTo>
                    <a:pt x="1065873" y="2347085"/>
                  </a:lnTo>
                  <a:lnTo>
                    <a:pt x="1069356" y="2364729"/>
                  </a:lnTo>
                  <a:lnTo>
                    <a:pt x="1072840" y="2362258"/>
                  </a:lnTo>
                  <a:lnTo>
                    <a:pt x="1076323" y="2364729"/>
                  </a:lnTo>
                  <a:lnTo>
                    <a:pt x="1079806" y="2362274"/>
                  </a:lnTo>
                  <a:lnTo>
                    <a:pt x="1083289" y="2359825"/>
                  </a:lnTo>
                  <a:lnTo>
                    <a:pt x="1086773" y="2357380"/>
                  </a:lnTo>
                  <a:lnTo>
                    <a:pt x="1090256" y="2367150"/>
                  </a:lnTo>
                  <a:lnTo>
                    <a:pt x="1093739" y="2364729"/>
                  </a:lnTo>
                  <a:lnTo>
                    <a:pt x="1097222" y="2362313"/>
                  </a:lnTo>
                  <a:lnTo>
                    <a:pt x="1100706" y="2362321"/>
                  </a:lnTo>
                  <a:lnTo>
                    <a:pt x="1104189" y="2359918"/>
                  </a:lnTo>
                  <a:lnTo>
                    <a:pt x="1107672" y="2367112"/>
                  </a:lnTo>
                  <a:lnTo>
                    <a:pt x="1111155" y="2364729"/>
                  </a:lnTo>
                  <a:lnTo>
                    <a:pt x="1114639" y="2362351"/>
                  </a:lnTo>
                  <a:lnTo>
                    <a:pt x="1118122" y="2359978"/>
                  </a:lnTo>
                  <a:lnTo>
                    <a:pt x="1121605" y="2364729"/>
                  </a:lnTo>
                  <a:lnTo>
                    <a:pt x="1125088" y="2362373"/>
                  </a:lnTo>
                  <a:lnTo>
                    <a:pt x="1128572" y="2362381"/>
                  </a:lnTo>
                  <a:lnTo>
                    <a:pt x="1132055" y="2360037"/>
                  </a:lnTo>
                  <a:lnTo>
                    <a:pt x="1135538" y="2380800"/>
                  </a:lnTo>
                  <a:lnTo>
                    <a:pt x="1139021" y="2378491"/>
                  </a:lnTo>
                  <a:lnTo>
                    <a:pt x="1142505" y="2376186"/>
                  </a:lnTo>
                  <a:lnTo>
                    <a:pt x="1145988" y="2373886"/>
                  </a:lnTo>
                  <a:lnTo>
                    <a:pt x="1149471" y="2400373"/>
                  </a:lnTo>
                  <a:lnTo>
                    <a:pt x="1152954" y="2398114"/>
                  </a:lnTo>
                  <a:lnTo>
                    <a:pt x="1156437" y="2402305"/>
                  </a:lnTo>
                  <a:lnTo>
                    <a:pt x="1159921" y="2400062"/>
                  </a:lnTo>
                  <a:lnTo>
                    <a:pt x="1163404" y="2397823"/>
                  </a:lnTo>
                  <a:lnTo>
                    <a:pt x="1166887" y="2399858"/>
                  </a:lnTo>
                  <a:lnTo>
                    <a:pt x="1170370" y="2397631"/>
                  </a:lnTo>
                  <a:lnTo>
                    <a:pt x="1173854" y="2410127"/>
                  </a:lnTo>
                  <a:lnTo>
                    <a:pt x="1177337" y="2407926"/>
                  </a:lnTo>
                  <a:lnTo>
                    <a:pt x="1180820" y="2411929"/>
                  </a:lnTo>
                  <a:lnTo>
                    <a:pt x="1184303" y="2409743"/>
                  </a:lnTo>
                  <a:lnTo>
                    <a:pt x="1187787" y="2407560"/>
                  </a:lnTo>
                  <a:lnTo>
                    <a:pt x="1191270" y="2405382"/>
                  </a:lnTo>
                  <a:lnTo>
                    <a:pt x="1194753" y="2421471"/>
                  </a:lnTo>
                  <a:lnTo>
                    <a:pt x="1198236" y="2419321"/>
                  </a:lnTo>
                  <a:lnTo>
                    <a:pt x="1201720" y="2417174"/>
                  </a:lnTo>
                  <a:lnTo>
                    <a:pt x="1205203" y="2415032"/>
                  </a:lnTo>
                  <a:lnTo>
                    <a:pt x="1208686" y="2412893"/>
                  </a:lnTo>
                  <a:lnTo>
                    <a:pt x="1212169" y="2410758"/>
                  </a:lnTo>
                  <a:lnTo>
                    <a:pt x="1215653" y="2410632"/>
                  </a:lnTo>
                  <a:lnTo>
                    <a:pt x="1219136" y="2408507"/>
                  </a:lnTo>
                  <a:lnTo>
                    <a:pt x="1222619" y="2408387"/>
                  </a:lnTo>
                  <a:lnTo>
                    <a:pt x="1226102" y="2406272"/>
                  </a:lnTo>
                  <a:lnTo>
                    <a:pt x="1229586" y="2404160"/>
                  </a:lnTo>
                  <a:lnTo>
                    <a:pt x="1233069" y="2402052"/>
                  </a:lnTo>
                  <a:lnTo>
                    <a:pt x="1236552" y="2399947"/>
                  </a:lnTo>
                  <a:lnTo>
                    <a:pt x="1240035" y="2397847"/>
                  </a:lnTo>
                  <a:lnTo>
                    <a:pt x="1243519" y="2395750"/>
                  </a:lnTo>
                  <a:lnTo>
                    <a:pt x="1247002" y="2395665"/>
                  </a:lnTo>
                  <a:lnTo>
                    <a:pt x="1250485" y="2393578"/>
                  </a:lnTo>
                  <a:lnTo>
                    <a:pt x="1253968" y="2391494"/>
                  </a:lnTo>
                  <a:lnTo>
                    <a:pt x="1257452" y="2389414"/>
                  </a:lnTo>
                  <a:lnTo>
                    <a:pt x="1260935" y="2389347"/>
                  </a:lnTo>
                  <a:lnTo>
                    <a:pt x="1264418" y="2387276"/>
                  </a:lnTo>
                  <a:lnTo>
                    <a:pt x="1267901" y="2410736"/>
                  </a:lnTo>
                  <a:lnTo>
                    <a:pt x="1271385" y="2408699"/>
                  </a:lnTo>
                  <a:lnTo>
                    <a:pt x="1274868" y="2408583"/>
                  </a:lnTo>
                  <a:lnTo>
                    <a:pt x="1278351" y="2406555"/>
                  </a:lnTo>
                  <a:lnTo>
                    <a:pt x="1281834" y="2408354"/>
                  </a:lnTo>
                  <a:lnTo>
                    <a:pt x="1285318" y="2406337"/>
                  </a:lnTo>
                  <a:lnTo>
                    <a:pt x="1288801" y="2413786"/>
                  </a:lnTo>
                  <a:lnTo>
                    <a:pt x="1292284" y="2411785"/>
                  </a:lnTo>
                  <a:lnTo>
                    <a:pt x="1295767" y="2409787"/>
                  </a:lnTo>
                  <a:lnTo>
                    <a:pt x="1299251" y="2417121"/>
                  </a:lnTo>
                  <a:lnTo>
                    <a:pt x="1302734" y="2415139"/>
                  </a:lnTo>
                  <a:lnTo>
                    <a:pt x="1306217" y="2420523"/>
                  </a:lnTo>
                  <a:lnTo>
                    <a:pt x="1309700" y="2418555"/>
                  </a:lnTo>
                  <a:lnTo>
                    <a:pt x="1313184" y="2420242"/>
                  </a:lnTo>
                  <a:lnTo>
                    <a:pt x="1316667" y="2418284"/>
                  </a:lnTo>
                  <a:lnTo>
                    <a:pt x="1320150" y="2423572"/>
                  </a:lnTo>
                  <a:lnTo>
                    <a:pt x="1323633" y="2421628"/>
                  </a:lnTo>
                  <a:lnTo>
                    <a:pt x="1327117" y="2426847"/>
                  </a:lnTo>
                  <a:lnTo>
                    <a:pt x="1330600" y="2424917"/>
                  </a:lnTo>
                  <a:lnTo>
                    <a:pt x="1334083" y="2424768"/>
                  </a:lnTo>
                  <a:lnTo>
                    <a:pt x="1337566" y="2422846"/>
                  </a:lnTo>
                  <a:lnTo>
                    <a:pt x="1341050" y="2420926"/>
                  </a:lnTo>
                  <a:lnTo>
                    <a:pt x="1344533" y="2419010"/>
                  </a:lnTo>
                  <a:lnTo>
                    <a:pt x="1348016" y="2424180"/>
                  </a:lnTo>
                  <a:lnTo>
                    <a:pt x="1351499" y="2422277"/>
                  </a:lnTo>
                  <a:lnTo>
                    <a:pt x="1354983" y="2420377"/>
                  </a:lnTo>
                  <a:lnTo>
                    <a:pt x="1358466" y="2418480"/>
                  </a:lnTo>
                  <a:lnTo>
                    <a:pt x="1361949" y="2416586"/>
                  </a:lnTo>
                  <a:lnTo>
                    <a:pt x="1365432" y="2414695"/>
                  </a:lnTo>
                  <a:lnTo>
                    <a:pt x="1368916" y="2412807"/>
                  </a:lnTo>
                  <a:lnTo>
                    <a:pt x="1372399" y="2412690"/>
                  </a:lnTo>
                  <a:lnTo>
                    <a:pt x="1375882" y="2410809"/>
                  </a:lnTo>
                  <a:lnTo>
                    <a:pt x="1379365" y="2419442"/>
                  </a:lnTo>
                  <a:lnTo>
                    <a:pt x="1382849" y="2417577"/>
                  </a:lnTo>
                  <a:lnTo>
                    <a:pt x="1386332" y="2422622"/>
                  </a:lnTo>
                  <a:lnTo>
                    <a:pt x="1389815" y="2420770"/>
                  </a:lnTo>
                  <a:lnTo>
                    <a:pt x="1393298" y="2427447"/>
                  </a:lnTo>
                  <a:lnTo>
                    <a:pt x="1396782" y="2425608"/>
                  </a:lnTo>
                  <a:lnTo>
                    <a:pt x="1400265" y="2425465"/>
                  </a:lnTo>
                  <a:lnTo>
                    <a:pt x="1403748" y="2423634"/>
                  </a:lnTo>
                  <a:lnTo>
                    <a:pt x="1407231" y="2425181"/>
                  </a:lnTo>
                  <a:lnTo>
                    <a:pt x="1410715" y="2423359"/>
                  </a:lnTo>
                  <a:lnTo>
                    <a:pt x="1414198" y="2424899"/>
                  </a:lnTo>
                  <a:lnTo>
                    <a:pt x="1417681" y="2423086"/>
                  </a:lnTo>
                  <a:lnTo>
                    <a:pt x="1421164" y="2421275"/>
                  </a:lnTo>
                  <a:lnTo>
                    <a:pt x="1424648" y="2419467"/>
                  </a:lnTo>
                  <a:lnTo>
                    <a:pt x="1428131" y="2417662"/>
                  </a:lnTo>
                  <a:lnTo>
                    <a:pt x="1431614" y="2420883"/>
                  </a:lnTo>
                  <a:lnTo>
                    <a:pt x="1435097" y="2419088"/>
                  </a:lnTo>
                  <a:lnTo>
                    <a:pt x="1438580" y="2423933"/>
                  </a:lnTo>
                  <a:lnTo>
                    <a:pt x="1442064" y="2422150"/>
                  </a:lnTo>
                  <a:lnTo>
                    <a:pt x="1445547" y="2428566"/>
                  </a:lnTo>
                  <a:lnTo>
                    <a:pt x="1449030" y="2426796"/>
                  </a:lnTo>
                  <a:lnTo>
                    <a:pt x="1452513" y="2429895"/>
                  </a:lnTo>
                  <a:lnTo>
                    <a:pt x="1455997" y="2428134"/>
                  </a:lnTo>
                  <a:lnTo>
                    <a:pt x="1459480" y="2426376"/>
                  </a:lnTo>
                  <a:lnTo>
                    <a:pt x="1462963" y="2424620"/>
                  </a:lnTo>
                  <a:lnTo>
                    <a:pt x="1466446" y="2448184"/>
                  </a:lnTo>
                  <a:lnTo>
                    <a:pt x="1469930" y="2446457"/>
                  </a:lnTo>
                  <a:lnTo>
                    <a:pt x="1473413" y="2444733"/>
                  </a:lnTo>
                  <a:lnTo>
                    <a:pt x="1476896" y="2443011"/>
                  </a:lnTo>
                  <a:lnTo>
                    <a:pt x="1480379" y="2450512"/>
                  </a:lnTo>
                  <a:lnTo>
                    <a:pt x="1483863" y="2448804"/>
                  </a:lnTo>
                  <a:lnTo>
                    <a:pt x="1487346" y="2447098"/>
                  </a:lnTo>
                  <a:lnTo>
                    <a:pt x="1490829" y="2455978"/>
                  </a:lnTo>
                  <a:lnTo>
                    <a:pt x="1494312" y="2454287"/>
                  </a:lnTo>
                  <a:lnTo>
                    <a:pt x="1497796" y="2452598"/>
                  </a:lnTo>
                  <a:lnTo>
                    <a:pt x="1501279" y="2450911"/>
                  </a:lnTo>
                  <a:lnTo>
                    <a:pt x="1504762" y="2456684"/>
                  </a:lnTo>
                  <a:lnTo>
                    <a:pt x="1508245" y="2455009"/>
                  </a:lnTo>
                  <a:lnTo>
                    <a:pt x="1511729" y="2456295"/>
                  </a:lnTo>
                  <a:lnTo>
                    <a:pt x="1515212" y="2454627"/>
                  </a:lnTo>
                  <a:lnTo>
                    <a:pt x="1518695" y="2467530"/>
                  </a:lnTo>
                  <a:lnTo>
                    <a:pt x="1522178" y="2465881"/>
                  </a:lnTo>
                  <a:lnTo>
                    <a:pt x="1525662" y="2465671"/>
                  </a:lnTo>
                  <a:lnTo>
                    <a:pt x="1529145" y="2464027"/>
                  </a:lnTo>
                  <a:lnTo>
                    <a:pt x="1532628" y="2462386"/>
                  </a:lnTo>
                  <a:lnTo>
                    <a:pt x="1536111" y="2460747"/>
                  </a:lnTo>
                  <a:lnTo>
                    <a:pt x="1539595" y="2460548"/>
                  </a:lnTo>
                  <a:lnTo>
                    <a:pt x="1543078" y="2458915"/>
                  </a:lnTo>
                  <a:lnTo>
                    <a:pt x="1546561" y="2457284"/>
                  </a:lnTo>
                  <a:lnTo>
                    <a:pt x="1550044" y="2455655"/>
                  </a:lnTo>
                  <a:lnTo>
                    <a:pt x="1553528" y="2454028"/>
                  </a:lnTo>
                  <a:lnTo>
                    <a:pt x="1557011" y="2453844"/>
                  </a:lnTo>
                  <a:lnTo>
                    <a:pt x="1560494" y="2452223"/>
                  </a:lnTo>
                  <a:lnTo>
                    <a:pt x="1563977" y="2450604"/>
                  </a:lnTo>
                  <a:lnTo>
                    <a:pt x="1567461" y="2448987"/>
                  </a:lnTo>
                  <a:lnTo>
                    <a:pt x="1570944" y="2447372"/>
                  </a:lnTo>
                  <a:lnTo>
                    <a:pt x="1574427" y="2445759"/>
                  </a:lnTo>
                  <a:lnTo>
                    <a:pt x="1577910" y="2454177"/>
                  </a:lnTo>
                  <a:lnTo>
                    <a:pt x="1581394" y="2452578"/>
                  </a:lnTo>
                  <a:lnTo>
                    <a:pt x="1584877" y="2450981"/>
                  </a:lnTo>
                  <a:lnTo>
                    <a:pt x="1588360" y="2449385"/>
                  </a:lnTo>
                  <a:lnTo>
                    <a:pt x="1591843" y="2450632"/>
                  </a:lnTo>
                  <a:lnTo>
                    <a:pt x="1595327" y="2449043"/>
                  </a:lnTo>
                  <a:lnTo>
                    <a:pt x="1598810" y="2450286"/>
                  </a:lnTo>
                  <a:lnTo>
                    <a:pt x="1602293" y="2448704"/>
                  </a:lnTo>
                  <a:lnTo>
                    <a:pt x="1605776" y="2449943"/>
                  </a:lnTo>
                  <a:lnTo>
                    <a:pt x="1609260" y="2448368"/>
                  </a:lnTo>
                  <a:lnTo>
                    <a:pt x="1612743" y="2446795"/>
                  </a:lnTo>
                  <a:lnTo>
                    <a:pt x="1616226" y="2448034"/>
                  </a:lnTo>
                  <a:lnTo>
                    <a:pt x="1619709" y="2446467"/>
                  </a:lnTo>
                  <a:lnTo>
                    <a:pt x="1623193" y="2446305"/>
                  </a:lnTo>
                  <a:lnTo>
                    <a:pt x="1626676" y="2444743"/>
                  </a:lnTo>
                  <a:lnTo>
                    <a:pt x="1630159" y="2445981"/>
                  </a:lnTo>
                  <a:lnTo>
                    <a:pt x="1633642" y="2444426"/>
                  </a:lnTo>
                  <a:lnTo>
                    <a:pt x="1637126" y="2445661"/>
                  </a:lnTo>
                  <a:lnTo>
                    <a:pt x="1640609" y="2444112"/>
                  </a:lnTo>
                  <a:lnTo>
                    <a:pt x="1644092" y="2445342"/>
                  </a:lnTo>
                  <a:lnTo>
                    <a:pt x="1647575" y="2443800"/>
                  </a:lnTo>
                  <a:lnTo>
                    <a:pt x="1651059" y="2446405"/>
                  </a:lnTo>
                  <a:lnTo>
                    <a:pt x="1654542" y="2444870"/>
                  </a:lnTo>
                  <a:lnTo>
                    <a:pt x="1658025" y="2443336"/>
                  </a:lnTo>
                  <a:lnTo>
                    <a:pt x="1661508" y="2441805"/>
                  </a:lnTo>
                  <a:lnTo>
                    <a:pt x="1664992" y="2441655"/>
                  </a:lnTo>
                  <a:lnTo>
                    <a:pt x="1668475" y="2440128"/>
                  </a:lnTo>
                  <a:lnTo>
                    <a:pt x="1671958" y="2438604"/>
                  </a:lnTo>
                  <a:lnTo>
                    <a:pt x="1675441" y="2437081"/>
                  </a:lnTo>
                  <a:lnTo>
                    <a:pt x="1678925" y="2435560"/>
                  </a:lnTo>
                  <a:lnTo>
                    <a:pt x="1682408" y="2444992"/>
                  </a:lnTo>
                  <a:lnTo>
                    <a:pt x="1685891" y="2443485"/>
                  </a:lnTo>
                  <a:lnTo>
                    <a:pt x="1689374" y="2450057"/>
                  </a:lnTo>
                  <a:lnTo>
                    <a:pt x="1692858" y="2448559"/>
                  </a:lnTo>
                  <a:lnTo>
                    <a:pt x="1696341" y="2448400"/>
                  </a:lnTo>
                  <a:lnTo>
                    <a:pt x="1699824" y="2446907"/>
                  </a:lnTo>
                  <a:lnTo>
                    <a:pt x="1703307" y="2454691"/>
                  </a:lnTo>
                  <a:lnTo>
                    <a:pt x="1706791" y="2453209"/>
                  </a:lnTo>
                  <a:lnTo>
                    <a:pt x="1710274" y="2458265"/>
                  </a:lnTo>
                  <a:lnTo>
                    <a:pt x="1713757" y="2456792"/>
                  </a:lnTo>
                  <a:lnTo>
                    <a:pt x="1717240" y="2457917"/>
                  </a:lnTo>
                  <a:lnTo>
                    <a:pt x="1720723" y="2456450"/>
                  </a:lnTo>
                  <a:lnTo>
                    <a:pt x="1724207" y="2465253"/>
                  </a:lnTo>
                  <a:lnTo>
                    <a:pt x="1727690" y="2463799"/>
                  </a:lnTo>
                  <a:lnTo>
                    <a:pt x="1731173" y="2462346"/>
                  </a:lnTo>
                  <a:lnTo>
                    <a:pt x="1734656" y="2460894"/>
                  </a:lnTo>
                  <a:lnTo>
                    <a:pt x="1738140" y="2459445"/>
                  </a:lnTo>
                  <a:lnTo>
                    <a:pt x="1741623" y="2457997"/>
                  </a:lnTo>
                  <a:lnTo>
                    <a:pt x="1745106" y="2456551"/>
                  </a:lnTo>
                  <a:lnTo>
                    <a:pt x="1748589" y="2458926"/>
                  </a:lnTo>
                  <a:lnTo>
                    <a:pt x="1752073" y="2457487"/>
                  </a:lnTo>
                  <a:lnTo>
                    <a:pt x="1755556" y="2456049"/>
                  </a:lnTo>
                  <a:lnTo>
                    <a:pt x="1759039" y="2454613"/>
                  </a:lnTo>
                  <a:lnTo>
                    <a:pt x="1762522" y="2454449"/>
                  </a:lnTo>
                  <a:lnTo>
                    <a:pt x="1766006" y="2453018"/>
                  </a:lnTo>
                  <a:lnTo>
                    <a:pt x="1769489" y="2452857"/>
                  </a:lnTo>
                  <a:lnTo>
                    <a:pt x="1772972" y="2451430"/>
                  </a:lnTo>
                  <a:lnTo>
                    <a:pt x="1776455" y="2450004"/>
                  </a:lnTo>
                  <a:lnTo>
                    <a:pt x="1779939" y="2448580"/>
                  </a:lnTo>
                  <a:lnTo>
                    <a:pt x="1783422" y="2448428"/>
                  </a:lnTo>
                  <a:lnTo>
                    <a:pt x="1786905" y="2447009"/>
                  </a:lnTo>
                  <a:lnTo>
                    <a:pt x="1790388" y="2446860"/>
                  </a:lnTo>
                  <a:lnTo>
                    <a:pt x="1793872" y="2445445"/>
                  </a:lnTo>
                  <a:lnTo>
                    <a:pt x="1797355" y="2460287"/>
                  </a:lnTo>
                  <a:lnTo>
                    <a:pt x="1800838" y="2458887"/>
                  </a:lnTo>
                  <a:lnTo>
                    <a:pt x="1804321" y="2469672"/>
                  </a:lnTo>
                  <a:lnTo>
                    <a:pt x="1807805" y="2468285"/>
                  </a:lnTo>
                  <a:lnTo>
                    <a:pt x="1811288" y="2466900"/>
                  </a:lnTo>
                  <a:lnTo>
                    <a:pt x="1814771" y="2470320"/>
                  </a:lnTo>
                  <a:lnTo>
                    <a:pt x="1818254" y="2468942"/>
                  </a:lnTo>
                  <a:lnTo>
                    <a:pt x="1821738" y="2468762"/>
                  </a:lnTo>
                  <a:lnTo>
                    <a:pt x="1825221" y="2467388"/>
                  </a:lnTo>
                  <a:lnTo>
                    <a:pt x="1828704" y="2467210"/>
                  </a:lnTo>
                  <a:lnTo>
                    <a:pt x="1832187" y="2465840"/>
                  </a:lnTo>
                  <a:lnTo>
                    <a:pt x="1835671" y="2469231"/>
                  </a:lnTo>
                  <a:lnTo>
                    <a:pt x="1839154" y="2467867"/>
                  </a:lnTo>
                  <a:lnTo>
                    <a:pt x="1842637" y="2466506"/>
                  </a:lnTo>
                  <a:lnTo>
                    <a:pt x="1846120" y="2465145"/>
                  </a:lnTo>
                  <a:lnTo>
                    <a:pt x="1849604" y="2464973"/>
                  </a:lnTo>
                  <a:lnTo>
                    <a:pt x="1853087" y="2463617"/>
                  </a:lnTo>
                  <a:lnTo>
                    <a:pt x="1856570" y="2464631"/>
                  </a:lnTo>
                  <a:lnTo>
                    <a:pt x="1860053" y="2463279"/>
                  </a:lnTo>
                  <a:lnTo>
                    <a:pt x="1863537" y="2471309"/>
                  </a:lnTo>
                  <a:lnTo>
                    <a:pt x="1867020" y="2469968"/>
                  </a:lnTo>
                  <a:lnTo>
                    <a:pt x="1870503" y="2472107"/>
                  </a:lnTo>
                  <a:lnTo>
                    <a:pt x="1873986" y="2470771"/>
                  </a:lnTo>
                  <a:lnTo>
                    <a:pt x="1877470" y="2469437"/>
                  </a:lnTo>
                  <a:lnTo>
                    <a:pt x="1880953" y="2470416"/>
                  </a:lnTo>
                  <a:lnTo>
                    <a:pt x="1884436" y="2469086"/>
                  </a:lnTo>
                  <a:lnTo>
                    <a:pt x="1887919" y="2468911"/>
                  </a:lnTo>
                  <a:lnTo>
                    <a:pt x="1891403" y="2467586"/>
                  </a:lnTo>
                  <a:lnTo>
                    <a:pt x="1894886" y="2467414"/>
                  </a:lnTo>
                  <a:lnTo>
                    <a:pt x="1898369" y="2466092"/>
                  </a:lnTo>
                  <a:lnTo>
                    <a:pt x="1901852" y="2470504"/>
                  </a:lnTo>
                  <a:lnTo>
                    <a:pt x="1905336" y="2469189"/>
                  </a:lnTo>
                  <a:lnTo>
                    <a:pt x="1908819" y="2471290"/>
                  </a:lnTo>
                  <a:lnTo>
                    <a:pt x="1912302" y="2469981"/>
                  </a:lnTo>
                  <a:lnTo>
                    <a:pt x="1915785" y="2469807"/>
                  </a:lnTo>
                  <a:lnTo>
                    <a:pt x="1919269" y="2468501"/>
                  </a:lnTo>
                  <a:lnTo>
                    <a:pt x="1922752" y="2467197"/>
                  </a:lnTo>
                  <a:lnTo>
                    <a:pt x="1926235" y="2465894"/>
                  </a:lnTo>
                  <a:lnTo>
                    <a:pt x="1929718" y="2465728"/>
                  </a:lnTo>
                  <a:lnTo>
                    <a:pt x="1933202" y="2464428"/>
                  </a:lnTo>
                  <a:lnTo>
                    <a:pt x="1936685" y="2463130"/>
                  </a:lnTo>
                  <a:lnTo>
                    <a:pt x="1940168" y="2461833"/>
                  </a:lnTo>
                  <a:lnTo>
                    <a:pt x="1943651" y="2460538"/>
                  </a:lnTo>
                  <a:lnTo>
                    <a:pt x="1947135" y="2460381"/>
                  </a:lnTo>
                  <a:lnTo>
                    <a:pt x="1950618" y="2459090"/>
                  </a:lnTo>
                  <a:lnTo>
                    <a:pt x="1954101" y="2457799"/>
                  </a:lnTo>
                  <a:lnTo>
                    <a:pt x="1957584" y="2456510"/>
                  </a:lnTo>
                  <a:lnTo>
                    <a:pt x="1961068" y="2455222"/>
                  </a:lnTo>
                  <a:lnTo>
                    <a:pt x="1964551" y="2453936"/>
                  </a:lnTo>
                  <a:lnTo>
                    <a:pt x="1968034" y="2467273"/>
                  </a:lnTo>
                  <a:lnTo>
                    <a:pt x="1971517" y="2466000"/>
                  </a:lnTo>
                  <a:lnTo>
                    <a:pt x="1975001" y="2464729"/>
                  </a:lnTo>
                  <a:lnTo>
                    <a:pt x="1978484" y="2463458"/>
                  </a:lnTo>
                  <a:lnTo>
                    <a:pt x="1981967" y="2463300"/>
                  </a:lnTo>
                  <a:lnTo>
                    <a:pt x="1985450" y="2462033"/>
                  </a:lnTo>
                  <a:lnTo>
                    <a:pt x="1988934" y="2469581"/>
                  </a:lnTo>
                  <a:lnTo>
                    <a:pt x="1992417" y="2468323"/>
                  </a:lnTo>
                  <a:lnTo>
                    <a:pt x="1995900" y="2474666"/>
                  </a:lnTo>
                  <a:lnTo>
                    <a:pt x="1999383" y="2473416"/>
                  </a:lnTo>
                  <a:lnTo>
                    <a:pt x="2002867" y="2472167"/>
                  </a:lnTo>
                  <a:lnTo>
                    <a:pt x="2006350" y="2476290"/>
                  </a:lnTo>
                  <a:lnTo>
                    <a:pt x="2009833" y="2475048"/>
                  </a:lnTo>
                  <a:lnTo>
                    <a:pt x="2013316" y="2478069"/>
                  </a:lnTo>
                  <a:lnTo>
                    <a:pt x="2016799" y="2476833"/>
                  </a:lnTo>
                  <a:lnTo>
                    <a:pt x="2020283" y="2478775"/>
                  </a:lnTo>
                  <a:lnTo>
                    <a:pt x="2023766" y="2477543"/>
                  </a:lnTo>
                  <a:lnTo>
                    <a:pt x="2027249" y="2478423"/>
                  </a:lnTo>
                  <a:lnTo>
                    <a:pt x="2030732" y="2477195"/>
                  </a:lnTo>
                  <a:lnTo>
                    <a:pt x="2034216" y="2475968"/>
                  </a:lnTo>
                  <a:lnTo>
                    <a:pt x="2037699" y="2474743"/>
                  </a:lnTo>
                  <a:lnTo>
                    <a:pt x="2041182" y="2478771"/>
                  </a:lnTo>
                  <a:lnTo>
                    <a:pt x="2044665" y="2477552"/>
                  </a:lnTo>
                  <a:lnTo>
                    <a:pt x="2048149" y="2483607"/>
                  </a:lnTo>
                  <a:lnTo>
                    <a:pt x="2051632" y="2482395"/>
                  </a:lnTo>
                  <a:lnTo>
                    <a:pt x="2055115" y="2481185"/>
                  </a:lnTo>
                  <a:lnTo>
                    <a:pt x="2058598" y="2479976"/>
                  </a:lnTo>
                  <a:lnTo>
                    <a:pt x="2062082" y="2479801"/>
                  </a:lnTo>
                  <a:lnTo>
                    <a:pt x="2065565" y="2478595"/>
                  </a:lnTo>
                  <a:lnTo>
                    <a:pt x="2069048" y="2477390"/>
                  </a:lnTo>
                  <a:lnTo>
                    <a:pt x="2072531" y="2478251"/>
                  </a:lnTo>
                  <a:lnTo>
                    <a:pt x="2076015" y="2477050"/>
                  </a:lnTo>
                  <a:lnTo>
                    <a:pt x="2079498" y="2483021"/>
                  </a:lnTo>
                  <a:lnTo>
                    <a:pt x="2082981" y="2481827"/>
                  </a:lnTo>
                  <a:lnTo>
                    <a:pt x="2086464" y="2490718"/>
                  </a:lnTo>
                  <a:lnTo>
                    <a:pt x="2089948" y="2489534"/>
                  </a:lnTo>
                  <a:lnTo>
                    <a:pt x="2093431" y="2490346"/>
                  </a:lnTo>
                  <a:lnTo>
                    <a:pt x="2096914" y="2489165"/>
                  </a:lnTo>
                  <a:lnTo>
                    <a:pt x="2100397" y="2487986"/>
                  </a:lnTo>
                  <a:lnTo>
                    <a:pt x="2103881" y="2486807"/>
                  </a:lnTo>
                  <a:lnTo>
                    <a:pt x="2107364" y="2486628"/>
                  </a:lnTo>
                  <a:lnTo>
                    <a:pt x="2110847" y="2485452"/>
                  </a:lnTo>
                  <a:lnTo>
                    <a:pt x="2114330" y="2485275"/>
                  </a:lnTo>
                  <a:lnTo>
                    <a:pt x="2117814" y="2484102"/>
                  </a:lnTo>
                  <a:lnTo>
                    <a:pt x="2121297" y="2487892"/>
                  </a:lnTo>
                  <a:lnTo>
                    <a:pt x="2124780" y="2486726"/>
                  </a:lnTo>
                  <a:lnTo>
                    <a:pt x="2128263" y="2487533"/>
                  </a:lnTo>
                  <a:lnTo>
                    <a:pt x="2131747" y="2486370"/>
                  </a:lnTo>
                  <a:lnTo>
                    <a:pt x="2135230" y="2485208"/>
                  </a:lnTo>
                  <a:lnTo>
                    <a:pt x="2138713" y="2484047"/>
                  </a:lnTo>
                  <a:lnTo>
                    <a:pt x="2142196" y="2482887"/>
                  </a:lnTo>
                  <a:lnTo>
                    <a:pt x="2145680" y="2483701"/>
                  </a:lnTo>
                  <a:lnTo>
                    <a:pt x="2149163" y="2482544"/>
                  </a:lnTo>
                  <a:lnTo>
                    <a:pt x="2152646" y="2483357"/>
                  </a:lnTo>
                  <a:lnTo>
                    <a:pt x="2156129" y="2482204"/>
                  </a:lnTo>
                  <a:lnTo>
                    <a:pt x="2159613" y="2481052"/>
                  </a:lnTo>
                  <a:lnTo>
                    <a:pt x="2163096" y="2479901"/>
                  </a:lnTo>
                  <a:lnTo>
                    <a:pt x="2166579" y="2480716"/>
                  </a:lnTo>
                  <a:lnTo>
                    <a:pt x="2170062" y="2479569"/>
                  </a:lnTo>
                  <a:lnTo>
                    <a:pt x="2173546" y="2479404"/>
                  </a:lnTo>
                  <a:lnTo>
                    <a:pt x="2177029" y="2478259"/>
                  </a:lnTo>
                  <a:lnTo>
                    <a:pt x="2180512" y="2478096"/>
                  </a:lnTo>
                  <a:lnTo>
                    <a:pt x="2183995" y="2476955"/>
                  </a:lnTo>
                  <a:lnTo>
                    <a:pt x="2187479" y="2475814"/>
                  </a:lnTo>
                  <a:lnTo>
                    <a:pt x="2190962" y="2474674"/>
                  </a:lnTo>
                  <a:lnTo>
                    <a:pt x="2194445" y="2473536"/>
                  </a:lnTo>
                  <a:lnTo>
                    <a:pt x="2197928" y="2475338"/>
                  </a:lnTo>
                  <a:lnTo>
                    <a:pt x="2201412" y="2474203"/>
                  </a:lnTo>
                  <a:lnTo>
                    <a:pt x="2204895" y="2473070"/>
                  </a:lnTo>
                  <a:lnTo>
                    <a:pt x="2208378" y="2471937"/>
                  </a:lnTo>
                  <a:lnTo>
                    <a:pt x="2211861" y="2480509"/>
                  </a:lnTo>
                  <a:lnTo>
                    <a:pt x="2215345" y="2479385"/>
                  </a:lnTo>
                  <a:lnTo>
                    <a:pt x="2218828" y="2479224"/>
                  </a:lnTo>
                  <a:lnTo>
                    <a:pt x="2222311" y="2478103"/>
                  </a:lnTo>
                  <a:lnTo>
                    <a:pt x="2225794" y="2481768"/>
                  </a:lnTo>
                  <a:lnTo>
                    <a:pt x="2229278" y="2480652"/>
                  </a:lnTo>
                  <a:lnTo>
                    <a:pt x="2232761" y="2479537"/>
                  </a:lnTo>
                  <a:lnTo>
                    <a:pt x="2236244" y="2478423"/>
                  </a:lnTo>
                  <a:lnTo>
                    <a:pt x="2239727" y="2483008"/>
                  </a:lnTo>
                  <a:lnTo>
                    <a:pt x="2243211" y="2481900"/>
                  </a:lnTo>
                  <a:lnTo>
                    <a:pt x="2246694" y="2481737"/>
                  </a:lnTo>
                  <a:lnTo>
                    <a:pt x="2250177" y="2480631"/>
                  </a:lnTo>
                  <a:lnTo>
                    <a:pt x="2253660" y="2480471"/>
                  </a:lnTo>
                  <a:lnTo>
                    <a:pt x="2257144" y="2479368"/>
                  </a:lnTo>
                  <a:lnTo>
                    <a:pt x="2260627" y="2478265"/>
                  </a:lnTo>
                  <a:lnTo>
                    <a:pt x="2264110" y="2479051"/>
                  </a:lnTo>
                  <a:lnTo>
                    <a:pt x="2267593" y="2477952"/>
                  </a:lnTo>
                  <a:lnTo>
                    <a:pt x="2271077" y="2479674"/>
                  </a:lnTo>
                  <a:lnTo>
                    <a:pt x="2274560" y="2478579"/>
                  </a:lnTo>
                  <a:lnTo>
                    <a:pt x="2278043" y="2480293"/>
                  </a:lnTo>
                  <a:lnTo>
                    <a:pt x="2281526" y="2479202"/>
                  </a:lnTo>
                  <a:lnTo>
                    <a:pt x="2285010" y="2479045"/>
                  </a:lnTo>
                  <a:lnTo>
                    <a:pt x="2288493" y="2477956"/>
                  </a:lnTo>
                  <a:lnTo>
                    <a:pt x="2291976" y="2483366"/>
                  </a:lnTo>
                  <a:lnTo>
                    <a:pt x="2295459" y="2482283"/>
                  </a:lnTo>
                  <a:lnTo>
                    <a:pt x="2298942" y="2481201"/>
                  </a:lnTo>
                  <a:lnTo>
                    <a:pt x="2302426" y="2480120"/>
                  </a:lnTo>
                  <a:lnTo>
                    <a:pt x="2305909" y="2485470"/>
                  </a:lnTo>
                  <a:lnTo>
                    <a:pt x="2309392" y="2484395"/>
                  </a:lnTo>
                  <a:lnTo>
                    <a:pt x="2312875" y="2483321"/>
                  </a:lnTo>
                  <a:lnTo>
                    <a:pt x="2316359" y="2482248"/>
                  </a:lnTo>
                  <a:lnTo>
                    <a:pt x="2319842" y="2484823"/>
                  </a:lnTo>
                  <a:lnTo>
                    <a:pt x="2323325" y="2483754"/>
                  </a:lnTo>
                  <a:lnTo>
                    <a:pt x="2326808" y="2482686"/>
                  </a:lnTo>
                  <a:lnTo>
                    <a:pt x="2330292" y="2481619"/>
                  </a:lnTo>
                  <a:lnTo>
                    <a:pt x="2333775" y="2480553"/>
                  </a:lnTo>
                  <a:lnTo>
                    <a:pt x="2337258" y="2486726"/>
                  </a:lnTo>
                  <a:lnTo>
                    <a:pt x="2340741" y="2485666"/>
                  </a:lnTo>
                  <a:lnTo>
                    <a:pt x="2344225" y="2484607"/>
                  </a:lnTo>
                  <a:lnTo>
                    <a:pt x="2347708" y="2483549"/>
                  </a:lnTo>
                  <a:lnTo>
                    <a:pt x="2351191" y="2486081"/>
                  </a:lnTo>
                  <a:lnTo>
                    <a:pt x="2354674" y="2485027"/>
                  </a:lnTo>
                  <a:lnTo>
                    <a:pt x="2358158" y="2485761"/>
                  </a:lnTo>
                  <a:lnTo>
                    <a:pt x="2361641" y="2484710"/>
                  </a:lnTo>
                  <a:lnTo>
                    <a:pt x="2365124" y="2487220"/>
                  </a:lnTo>
                  <a:lnTo>
                    <a:pt x="2368607" y="2486173"/>
                  </a:lnTo>
                  <a:lnTo>
                    <a:pt x="2372091" y="2485127"/>
                  </a:lnTo>
                  <a:lnTo>
                    <a:pt x="2375574" y="2484082"/>
                  </a:lnTo>
                  <a:lnTo>
                    <a:pt x="2379057" y="2487463"/>
                  </a:lnTo>
                  <a:lnTo>
                    <a:pt x="2382540" y="2486422"/>
                  </a:lnTo>
                  <a:lnTo>
                    <a:pt x="2386024" y="2485382"/>
                  </a:lnTo>
                  <a:lnTo>
                    <a:pt x="2389507" y="2484343"/>
                  </a:lnTo>
                  <a:lnTo>
                    <a:pt x="2392990" y="2483305"/>
                  </a:lnTo>
                  <a:lnTo>
                    <a:pt x="2396473" y="2484033"/>
                  </a:lnTo>
                  <a:lnTo>
                    <a:pt x="2399957" y="2482997"/>
                  </a:lnTo>
                  <a:lnTo>
                    <a:pt x="2403440" y="2481963"/>
                  </a:lnTo>
                  <a:lnTo>
                    <a:pt x="2406923" y="2480929"/>
                  </a:lnTo>
                  <a:lnTo>
                    <a:pt x="2410406" y="2484292"/>
                  </a:lnTo>
                  <a:lnTo>
                    <a:pt x="2413890" y="2483263"/>
                  </a:lnTo>
                  <a:lnTo>
                    <a:pt x="2417373" y="2482235"/>
                  </a:lnTo>
                  <a:lnTo>
                    <a:pt x="2420856" y="2481207"/>
                  </a:lnTo>
                  <a:lnTo>
                    <a:pt x="2424339" y="2482806"/>
                  </a:lnTo>
                  <a:lnTo>
                    <a:pt x="2427823" y="2481782"/>
                  </a:lnTo>
                  <a:lnTo>
                    <a:pt x="2431306" y="2480759"/>
                  </a:lnTo>
                  <a:lnTo>
                    <a:pt x="2434789" y="2479736"/>
                  </a:lnTo>
                  <a:lnTo>
                    <a:pt x="2438272" y="2478802"/>
                  </a:lnTo>
                  <a:lnTo>
                    <a:pt x="2441756" y="2478195"/>
                  </a:lnTo>
                  <a:lnTo>
                    <a:pt x="2445239" y="2485358"/>
                  </a:lnTo>
                  <a:lnTo>
                    <a:pt x="2448722" y="2484345"/>
                  </a:lnTo>
                  <a:lnTo>
                    <a:pt x="2452205" y="2483331"/>
                  </a:lnTo>
                  <a:lnTo>
                    <a:pt x="2455689" y="2482319"/>
                  </a:lnTo>
                  <a:lnTo>
                    <a:pt x="2459172" y="2481308"/>
                  </a:lnTo>
                  <a:lnTo>
                    <a:pt x="2462655" y="2485452"/>
                  </a:lnTo>
                  <a:lnTo>
                    <a:pt x="2466138" y="2484445"/>
                  </a:lnTo>
                  <a:lnTo>
                    <a:pt x="2469622" y="2485148"/>
                  </a:lnTo>
                  <a:lnTo>
                    <a:pt x="2473105" y="2484144"/>
                  </a:lnTo>
                  <a:lnTo>
                    <a:pt x="2476588" y="2483994"/>
                  </a:lnTo>
                  <a:lnTo>
                    <a:pt x="2480071" y="2482992"/>
                  </a:lnTo>
                  <a:lnTo>
                    <a:pt x="2483555" y="2490453"/>
                  </a:lnTo>
                  <a:lnTo>
                    <a:pt x="2487038" y="2489458"/>
                  </a:lnTo>
                  <a:lnTo>
                    <a:pt x="2490521" y="2490978"/>
                  </a:lnTo>
                  <a:lnTo>
                    <a:pt x="2494004" y="2489985"/>
                  </a:lnTo>
                  <a:lnTo>
                    <a:pt x="2497488" y="2490665"/>
                  </a:lnTo>
                  <a:lnTo>
                    <a:pt x="2500971" y="2489676"/>
                  </a:lnTo>
                  <a:lnTo>
                    <a:pt x="2504454" y="2489521"/>
                  </a:lnTo>
                  <a:lnTo>
                    <a:pt x="2507937" y="2488534"/>
                  </a:lnTo>
                  <a:lnTo>
                    <a:pt x="2511421" y="2488381"/>
                  </a:lnTo>
                  <a:lnTo>
                    <a:pt x="2514904" y="2487396"/>
                  </a:lnTo>
                  <a:lnTo>
                    <a:pt x="2518387" y="2486411"/>
                  </a:lnTo>
                  <a:lnTo>
                    <a:pt x="2521870" y="2492060"/>
                  </a:lnTo>
                  <a:lnTo>
                    <a:pt x="2525354" y="2491081"/>
                  </a:lnTo>
                  <a:lnTo>
                    <a:pt x="2528837" y="2507123"/>
                  </a:lnTo>
                  <a:lnTo>
                    <a:pt x="2532320" y="2506155"/>
                  </a:lnTo>
                  <a:lnTo>
                    <a:pt x="2535803" y="2505986"/>
                  </a:lnTo>
                  <a:lnTo>
                    <a:pt x="2539287" y="2505020"/>
                  </a:lnTo>
                  <a:lnTo>
                    <a:pt x="2542770" y="2504056"/>
                  </a:lnTo>
                  <a:lnTo>
                    <a:pt x="2546253" y="2503092"/>
                  </a:lnTo>
                  <a:lnTo>
                    <a:pt x="2549736" y="2503722"/>
                  </a:lnTo>
                  <a:lnTo>
                    <a:pt x="2553220" y="2502761"/>
                  </a:lnTo>
                  <a:lnTo>
                    <a:pt x="2556703" y="2508917"/>
                  </a:lnTo>
                  <a:lnTo>
                    <a:pt x="2560186" y="2507961"/>
                  </a:lnTo>
                  <a:lnTo>
                    <a:pt x="2563669" y="2507791"/>
                  </a:lnTo>
                  <a:lnTo>
                    <a:pt x="2567153" y="2506837"/>
                  </a:lnTo>
                  <a:lnTo>
                    <a:pt x="2570636" y="2506669"/>
                  </a:lnTo>
                  <a:lnTo>
                    <a:pt x="2574119" y="2505717"/>
                  </a:lnTo>
                  <a:lnTo>
                    <a:pt x="2577602" y="2507116"/>
                  </a:lnTo>
                  <a:lnTo>
                    <a:pt x="2581085" y="2506167"/>
                  </a:lnTo>
                  <a:lnTo>
                    <a:pt x="2584569" y="2505219"/>
                  </a:lnTo>
                  <a:lnTo>
                    <a:pt x="2588052" y="2505053"/>
                  </a:lnTo>
                  <a:lnTo>
                    <a:pt x="2591535" y="2504107"/>
                  </a:lnTo>
                  <a:lnTo>
                    <a:pt x="2595018" y="2507834"/>
                  </a:lnTo>
                  <a:lnTo>
                    <a:pt x="2598502" y="2506892"/>
                  </a:lnTo>
                  <a:lnTo>
                    <a:pt x="2601985" y="2507500"/>
                  </a:lnTo>
                  <a:lnTo>
                    <a:pt x="2605468" y="2506560"/>
                  </a:lnTo>
                  <a:lnTo>
                    <a:pt x="2608951" y="2511012"/>
                  </a:lnTo>
                  <a:lnTo>
                    <a:pt x="2612435" y="2510077"/>
                  </a:lnTo>
                  <a:lnTo>
                    <a:pt x="2615918" y="2510674"/>
                  </a:lnTo>
                  <a:lnTo>
                    <a:pt x="2619401" y="2509741"/>
                  </a:lnTo>
                  <a:lnTo>
                    <a:pt x="2622884" y="2508808"/>
                  </a:lnTo>
                  <a:lnTo>
                    <a:pt x="2626368" y="2507876"/>
                  </a:lnTo>
                  <a:lnTo>
                    <a:pt x="2629851" y="2513793"/>
                  </a:lnTo>
                  <a:lnTo>
                    <a:pt x="2633334" y="2512867"/>
                  </a:lnTo>
                  <a:lnTo>
                    <a:pt x="2636817" y="2516459"/>
                  </a:lnTo>
                  <a:lnTo>
                    <a:pt x="2640301" y="2515537"/>
                  </a:lnTo>
                  <a:lnTo>
                    <a:pt x="2643784" y="2518352"/>
                  </a:lnTo>
                  <a:lnTo>
                    <a:pt x="2647267" y="2517433"/>
                  </a:lnTo>
                  <a:lnTo>
                    <a:pt x="2650750" y="2516515"/>
                  </a:lnTo>
                  <a:lnTo>
                    <a:pt x="2654234" y="2519312"/>
                  </a:lnTo>
                  <a:lnTo>
                    <a:pt x="2657717" y="2518398"/>
                  </a:lnTo>
                  <a:lnTo>
                    <a:pt x="2661200" y="2518964"/>
                  </a:lnTo>
                  <a:lnTo>
                    <a:pt x="2664683" y="2518051"/>
                  </a:lnTo>
                  <a:lnTo>
                    <a:pt x="2668167" y="2517139"/>
                  </a:lnTo>
                  <a:lnTo>
                    <a:pt x="2671650" y="2516228"/>
                  </a:lnTo>
                  <a:lnTo>
                    <a:pt x="2675133" y="2522666"/>
                  </a:lnTo>
                  <a:lnTo>
                    <a:pt x="2678616" y="2521760"/>
                  </a:lnTo>
                  <a:lnTo>
                    <a:pt x="2682100" y="2521585"/>
                  </a:lnTo>
                  <a:lnTo>
                    <a:pt x="2685583" y="2520681"/>
                  </a:lnTo>
                  <a:lnTo>
                    <a:pt x="2689066" y="2537684"/>
                  </a:lnTo>
                  <a:lnTo>
                    <a:pt x="2692549" y="2536792"/>
                  </a:lnTo>
                  <a:lnTo>
                    <a:pt x="2696033" y="2537306"/>
                  </a:lnTo>
                  <a:lnTo>
                    <a:pt x="2699516" y="2536416"/>
                  </a:lnTo>
                  <a:lnTo>
                    <a:pt x="2702999" y="2536229"/>
                  </a:lnTo>
                  <a:lnTo>
                    <a:pt x="2706482" y="2535341"/>
                  </a:lnTo>
                  <a:lnTo>
                    <a:pt x="2709966" y="2534453"/>
                  </a:lnTo>
                  <a:lnTo>
                    <a:pt x="2713449" y="2533566"/>
                  </a:lnTo>
                  <a:lnTo>
                    <a:pt x="2716932" y="2532680"/>
                  </a:lnTo>
                  <a:lnTo>
                    <a:pt x="2720415" y="2533900"/>
                  </a:lnTo>
                  <a:lnTo>
                    <a:pt x="2723899" y="2533016"/>
                  </a:lnTo>
                  <a:lnTo>
                    <a:pt x="2727382" y="2534929"/>
                  </a:lnTo>
                  <a:lnTo>
                    <a:pt x="2730865" y="2534048"/>
                  </a:lnTo>
                  <a:lnTo>
                    <a:pt x="2734348" y="2534561"/>
                  </a:lnTo>
                  <a:lnTo>
                    <a:pt x="2737832" y="2533682"/>
                  </a:lnTo>
                  <a:lnTo>
                    <a:pt x="2741315" y="2534889"/>
                  </a:lnTo>
                  <a:lnTo>
                    <a:pt x="2744798" y="2534013"/>
                  </a:lnTo>
                  <a:lnTo>
                    <a:pt x="2748281" y="2542079"/>
                  </a:lnTo>
                  <a:lnTo>
                    <a:pt x="2751765" y="2541209"/>
                  </a:lnTo>
                  <a:lnTo>
                    <a:pt x="2755248" y="2542382"/>
                  </a:lnTo>
                  <a:lnTo>
                    <a:pt x="2758731" y="2541514"/>
                  </a:lnTo>
                  <a:lnTo>
                    <a:pt x="2762214" y="2548068"/>
                  </a:lnTo>
                  <a:lnTo>
                    <a:pt x="2765698" y="2547206"/>
                  </a:lnTo>
                  <a:lnTo>
                    <a:pt x="2769181" y="2552337"/>
                  </a:lnTo>
                  <a:lnTo>
                    <a:pt x="2772664" y="2551479"/>
                  </a:lnTo>
                  <a:lnTo>
                    <a:pt x="2776147" y="2550622"/>
                  </a:lnTo>
                  <a:lnTo>
                    <a:pt x="2779631" y="2549765"/>
                  </a:lnTo>
                  <a:lnTo>
                    <a:pt x="2783114" y="2548909"/>
                  </a:lnTo>
                  <a:lnTo>
                    <a:pt x="2786597" y="2559847"/>
                  </a:lnTo>
                  <a:lnTo>
                    <a:pt x="2790080" y="2558999"/>
                  </a:lnTo>
                  <a:lnTo>
                    <a:pt x="2793564" y="2559445"/>
                  </a:lnTo>
                  <a:lnTo>
                    <a:pt x="2797047" y="2558599"/>
                  </a:lnTo>
                  <a:lnTo>
                    <a:pt x="2800530" y="2560333"/>
                  </a:lnTo>
                  <a:lnTo>
                    <a:pt x="2804013" y="2559489"/>
                  </a:lnTo>
                  <a:lnTo>
                    <a:pt x="2807497" y="2571970"/>
                  </a:lnTo>
                  <a:lnTo>
                    <a:pt x="2810980" y="2571136"/>
                  </a:lnTo>
                  <a:lnTo>
                    <a:pt x="2814463" y="2570927"/>
                  </a:lnTo>
                  <a:lnTo>
                    <a:pt x="2817946" y="2570094"/>
                  </a:lnTo>
                  <a:lnTo>
                    <a:pt x="2821430" y="2576712"/>
                  </a:lnTo>
                  <a:lnTo>
                    <a:pt x="2824913" y="2575884"/>
                  </a:lnTo>
                  <a:lnTo>
                    <a:pt x="2828396" y="2575673"/>
                  </a:lnTo>
                  <a:lnTo>
                    <a:pt x="2831879" y="2574847"/>
                  </a:lnTo>
                  <a:lnTo>
                    <a:pt x="2835363" y="2574022"/>
                  </a:lnTo>
                  <a:lnTo>
                    <a:pt x="2838846" y="2573196"/>
                  </a:lnTo>
                  <a:lnTo>
                    <a:pt x="2842329" y="2572372"/>
                  </a:lnTo>
                  <a:lnTo>
                    <a:pt x="2845812" y="2578898"/>
                  </a:lnTo>
                  <a:lnTo>
                    <a:pt x="2849296" y="2578079"/>
                  </a:lnTo>
                  <a:lnTo>
                    <a:pt x="2852779" y="2577260"/>
                  </a:lnTo>
                  <a:lnTo>
                    <a:pt x="2856262" y="2576442"/>
                  </a:lnTo>
                  <a:lnTo>
                    <a:pt x="2859745" y="2580470"/>
                  </a:lnTo>
                  <a:lnTo>
                    <a:pt x="2863229" y="2579656"/>
                  </a:lnTo>
                  <a:lnTo>
                    <a:pt x="2866712" y="2578842"/>
                  </a:lnTo>
                  <a:lnTo>
                    <a:pt x="2870195" y="2578028"/>
                  </a:lnTo>
                  <a:lnTo>
                    <a:pt x="2873678" y="2581424"/>
                  </a:lnTo>
                  <a:lnTo>
                    <a:pt x="2877161" y="2580614"/>
                  </a:lnTo>
                  <a:lnTo>
                    <a:pt x="2880645" y="2580403"/>
                  </a:lnTo>
                  <a:lnTo>
                    <a:pt x="2884128" y="2579594"/>
                  </a:lnTo>
                  <a:lnTo>
                    <a:pt x="2887611" y="2578787"/>
                  </a:lnTo>
                  <a:lnTo>
                    <a:pt x="2891094" y="2577979"/>
                  </a:lnTo>
                  <a:lnTo>
                    <a:pt x="2894578" y="2577771"/>
                  </a:lnTo>
                  <a:lnTo>
                    <a:pt x="2898061" y="2576965"/>
                  </a:lnTo>
                  <a:lnTo>
                    <a:pt x="2901544" y="2579147"/>
                  </a:lnTo>
                  <a:lnTo>
                    <a:pt x="2905027" y="2578344"/>
                  </a:lnTo>
                  <a:lnTo>
                    <a:pt x="2908511" y="2577541"/>
                  </a:lnTo>
                  <a:lnTo>
                    <a:pt x="2911994" y="2581487"/>
                  </a:lnTo>
                  <a:lnTo>
                    <a:pt x="2915477" y="2580687"/>
                  </a:lnTo>
                  <a:lnTo>
                    <a:pt x="2918960" y="2584593"/>
                  </a:lnTo>
                  <a:lnTo>
                    <a:pt x="2922444" y="2583797"/>
                  </a:lnTo>
                  <a:lnTo>
                    <a:pt x="2925927" y="2583587"/>
                  </a:lnTo>
                  <a:lnTo>
                    <a:pt x="2929410" y="2582793"/>
                  </a:lnTo>
                  <a:lnTo>
                    <a:pt x="2932893" y="2584335"/>
                  </a:lnTo>
                  <a:lnTo>
                    <a:pt x="2936377" y="2583544"/>
                  </a:lnTo>
                  <a:lnTo>
                    <a:pt x="2939860" y="2587393"/>
                  </a:lnTo>
                  <a:lnTo>
                    <a:pt x="2943343" y="2586605"/>
                  </a:lnTo>
                  <a:lnTo>
                    <a:pt x="2946826" y="2587547"/>
                  </a:lnTo>
                  <a:lnTo>
                    <a:pt x="2950310" y="2586761"/>
                  </a:lnTo>
                  <a:lnTo>
                    <a:pt x="2953793" y="2591132"/>
                  </a:lnTo>
                  <a:lnTo>
                    <a:pt x="2957276" y="2590349"/>
                  </a:lnTo>
                  <a:lnTo>
                    <a:pt x="2960759" y="2590138"/>
                  </a:lnTo>
                  <a:lnTo>
                    <a:pt x="2964243" y="2589356"/>
                  </a:lnTo>
                  <a:lnTo>
                    <a:pt x="2967726" y="2588576"/>
                  </a:lnTo>
                  <a:lnTo>
                    <a:pt x="2971209" y="2588366"/>
                  </a:lnTo>
                  <a:lnTo>
                    <a:pt x="2974692" y="2587587"/>
                  </a:lnTo>
                  <a:lnTo>
                    <a:pt x="2978176" y="2586808"/>
                  </a:lnTo>
                  <a:lnTo>
                    <a:pt x="2981659" y="2586029"/>
                  </a:lnTo>
                  <a:lnTo>
                    <a:pt x="2985142" y="2588098"/>
                  </a:lnTo>
                  <a:lnTo>
                    <a:pt x="2988625" y="2587322"/>
                  </a:lnTo>
                  <a:lnTo>
                    <a:pt x="2992109" y="2587114"/>
                  </a:lnTo>
                  <a:lnTo>
                    <a:pt x="2995592" y="2586340"/>
                  </a:lnTo>
                  <a:lnTo>
                    <a:pt x="2999075" y="2587832"/>
                  </a:lnTo>
                  <a:lnTo>
                    <a:pt x="3002558" y="2587060"/>
                  </a:lnTo>
                  <a:lnTo>
                    <a:pt x="3006042" y="2587418"/>
                  </a:lnTo>
                  <a:lnTo>
                    <a:pt x="3009525" y="2586647"/>
                  </a:lnTo>
                  <a:lnTo>
                    <a:pt x="3013008" y="2587006"/>
                  </a:lnTo>
                  <a:lnTo>
                    <a:pt x="3016491" y="2586236"/>
                  </a:lnTo>
                  <a:lnTo>
                    <a:pt x="3019975" y="2588280"/>
                  </a:lnTo>
                  <a:lnTo>
                    <a:pt x="3023458" y="2587513"/>
                  </a:lnTo>
                  <a:lnTo>
                    <a:pt x="3026941" y="2586747"/>
                  </a:lnTo>
                  <a:lnTo>
                    <a:pt x="3030424" y="2585981"/>
                  </a:lnTo>
                  <a:lnTo>
                    <a:pt x="3033908" y="2585215"/>
                  </a:lnTo>
                  <a:lnTo>
                    <a:pt x="3037391" y="2587253"/>
                  </a:lnTo>
                  <a:lnTo>
                    <a:pt x="3040874" y="2586490"/>
                  </a:lnTo>
                  <a:lnTo>
                    <a:pt x="3044357" y="2586845"/>
                  </a:lnTo>
                  <a:lnTo>
                    <a:pt x="3047841" y="2586083"/>
                  </a:lnTo>
                  <a:lnTo>
                    <a:pt x="3051324" y="2588662"/>
                  </a:lnTo>
                  <a:lnTo>
                    <a:pt x="3054807" y="2587903"/>
                  </a:lnTo>
                  <a:lnTo>
                    <a:pt x="3058290" y="2592113"/>
                  </a:lnTo>
                  <a:lnTo>
                    <a:pt x="3061774" y="2591358"/>
                  </a:lnTo>
                  <a:lnTo>
                    <a:pt x="3065257" y="2593343"/>
                  </a:lnTo>
                  <a:lnTo>
                    <a:pt x="3068740" y="2592590"/>
                  </a:lnTo>
                  <a:lnTo>
                    <a:pt x="3072223" y="2591838"/>
                  </a:lnTo>
                  <a:lnTo>
                    <a:pt x="3075707" y="2591086"/>
                  </a:lnTo>
                  <a:lnTo>
                    <a:pt x="3079190" y="2593607"/>
                  </a:lnTo>
                  <a:lnTo>
                    <a:pt x="3082673" y="2592858"/>
                  </a:lnTo>
                  <a:lnTo>
                    <a:pt x="3086156" y="2592109"/>
                  </a:lnTo>
                  <a:lnTo>
                    <a:pt x="3089640" y="2591361"/>
                  </a:lnTo>
                  <a:lnTo>
                    <a:pt x="3093123" y="2590613"/>
                  </a:lnTo>
                  <a:lnTo>
                    <a:pt x="3096606" y="2589866"/>
                  </a:lnTo>
                  <a:lnTo>
                    <a:pt x="3100089" y="2589119"/>
                  </a:lnTo>
                  <a:lnTo>
                    <a:pt x="3103573" y="2597016"/>
                  </a:lnTo>
                  <a:lnTo>
                    <a:pt x="3107056" y="2596275"/>
                  </a:lnTo>
                  <a:lnTo>
                    <a:pt x="3110539" y="2597138"/>
                  </a:lnTo>
                  <a:lnTo>
                    <a:pt x="3114022" y="2596398"/>
                  </a:lnTo>
                  <a:lnTo>
                    <a:pt x="3117506" y="2599383"/>
                  </a:lnTo>
                  <a:lnTo>
                    <a:pt x="3120989" y="2598646"/>
                  </a:lnTo>
                  <a:lnTo>
                    <a:pt x="3124472" y="2600554"/>
                  </a:lnTo>
                  <a:lnTo>
                    <a:pt x="3127955" y="2599819"/>
                  </a:lnTo>
                  <a:lnTo>
                    <a:pt x="3131439" y="2601716"/>
                  </a:lnTo>
                  <a:lnTo>
                    <a:pt x="3134922" y="2600984"/>
                  </a:lnTo>
                  <a:lnTo>
                    <a:pt x="3138405" y="2602348"/>
                  </a:lnTo>
                  <a:lnTo>
                    <a:pt x="3141888" y="2601618"/>
                  </a:lnTo>
                  <a:lnTo>
                    <a:pt x="3145372" y="2602977"/>
                  </a:lnTo>
                  <a:lnTo>
                    <a:pt x="3148855" y="2602248"/>
                  </a:lnTo>
                  <a:lnTo>
                    <a:pt x="3152338" y="2601520"/>
                  </a:lnTo>
                  <a:lnTo>
                    <a:pt x="3155821" y="2600793"/>
                  </a:lnTo>
                  <a:lnTo>
                    <a:pt x="3159304" y="2600066"/>
                  </a:lnTo>
                  <a:lnTo>
                    <a:pt x="3162788" y="2599339"/>
                  </a:lnTo>
                  <a:lnTo>
                    <a:pt x="3166271" y="2598613"/>
                  </a:lnTo>
                  <a:lnTo>
                    <a:pt x="3169754" y="2599974"/>
                  </a:lnTo>
                  <a:lnTo>
                    <a:pt x="3173237" y="2599249"/>
                  </a:lnTo>
                  <a:lnTo>
                    <a:pt x="3176721" y="2603704"/>
                  </a:lnTo>
                  <a:lnTo>
                    <a:pt x="3180204" y="2602983"/>
                  </a:lnTo>
                  <a:lnTo>
                    <a:pt x="3183687" y="2602778"/>
                  </a:lnTo>
                  <a:lnTo>
                    <a:pt x="3187170" y="2602059"/>
                  </a:lnTo>
                  <a:lnTo>
                    <a:pt x="3190654" y="2605443"/>
                  </a:lnTo>
                  <a:lnTo>
                    <a:pt x="3194137" y="2604726"/>
                  </a:lnTo>
                  <a:lnTo>
                    <a:pt x="3197620" y="2604010"/>
                  </a:lnTo>
                  <a:lnTo>
                    <a:pt x="3201103" y="2603294"/>
                  </a:lnTo>
                  <a:lnTo>
                    <a:pt x="3204587" y="2606653"/>
                  </a:lnTo>
                  <a:lnTo>
                    <a:pt x="3208070" y="2605941"/>
                  </a:lnTo>
                  <a:lnTo>
                    <a:pt x="3211553" y="2609269"/>
                  </a:lnTo>
                  <a:lnTo>
                    <a:pt x="3215036" y="2608559"/>
                  </a:lnTo>
                  <a:lnTo>
                    <a:pt x="3218520" y="2612357"/>
                  </a:lnTo>
                  <a:lnTo>
                    <a:pt x="3222003" y="2611650"/>
                  </a:lnTo>
                  <a:lnTo>
                    <a:pt x="3225486" y="2610944"/>
                  </a:lnTo>
                  <a:lnTo>
                    <a:pt x="3228969" y="2610238"/>
                  </a:lnTo>
                  <a:lnTo>
                    <a:pt x="3232453" y="2609533"/>
                  </a:lnTo>
                  <a:lnTo>
                    <a:pt x="3235936" y="2608827"/>
                  </a:lnTo>
                  <a:lnTo>
                    <a:pt x="3239419" y="2608123"/>
                  </a:lnTo>
                  <a:lnTo>
                    <a:pt x="3242902" y="2610905"/>
                  </a:lnTo>
                  <a:lnTo>
                    <a:pt x="3246386" y="2610203"/>
                  </a:lnTo>
                  <a:lnTo>
                    <a:pt x="3249869" y="2612964"/>
                  </a:lnTo>
                  <a:lnTo>
                    <a:pt x="3253352" y="2612264"/>
                  </a:lnTo>
                  <a:lnTo>
                    <a:pt x="3256835" y="2620354"/>
                  </a:lnTo>
                  <a:lnTo>
                    <a:pt x="3260319" y="2619660"/>
                  </a:lnTo>
                  <a:lnTo>
                    <a:pt x="3263802" y="2619933"/>
                  </a:lnTo>
                  <a:lnTo>
                    <a:pt x="3267285" y="2619240"/>
                  </a:lnTo>
                  <a:lnTo>
                    <a:pt x="3270768" y="2621438"/>
                  </a:lnTo>
                  <a:lnTo>
                    <a:pt x="3274252" y="2620747"/>
                  </a:lnTo>
                  <a:lnTo>
                    <a:pt x="3277735" y="2622931"/>
                  </a:lnTo>
                  <a:lnTo>
                    <a:pt x="3281218" y="2622243"/>
                  </a:lnTo>
                  <a:lnTo>
                    <a:pt x="3284701" y="2624887"/>
                  </a:lnTo>
                  <a:lnTo>
                    <a:pt x="3288185" y="2624201"/>
                  </a:lnTo>
                  <a:lnTo>
                    <a:pt x="3291668" y="2623516"/>
                  </a:lnTo>
                  <a:lnTo>
                    <a:pt x="3295151" y="2625671"/>
                  </a:lnTo>
                  <a:lnTo>
                    <a:pt x="3298634" y="2624988"/>
                  </a:lnTo>
                  <a:lnTo>
                    <a:pt x="3302118" y="2627130"/>
                  </a:lnTo>
                  <a:lnTo>
                    <a:pt x="3305601" y="2626449"/>
                  </a:lnTo>
                  <a:lnTo>
                    <a:pt x="3309084" y="2627176"/>
                  </a:lnTo>
                  <a:lnTo>
                    <a:pt x="3312567" y="2626496"/>
                  </a:lnTo>
                  <a:lnTo>
                    <a:pt x="3316051" y="2627688"/>
                  </a:lnTo>
                  <a:lnTo>
                    <a:pt x="3319534" y="2627010"/>
                  </a:lnTo>
                  <a:lnTo>
                    <a:pt x="3323017" y="2632363"/>
                  </a:lnTo>
                  <a:lnTo>
                    <a:pt x="3326500" y="2631689"/>
                  </a:lnTo>
                  <a:lnTo>
                    <a:pt x="3329984" y="2631477"/>
                  </a:lnTo>
                  <a:lnTo>
                    <a:pt x="3333467" y="2630804"/>
                  </a:lnTo>
                  <a:lnTo>
                    <a:pt x="3336950" y="2630592"/>
                  </a:lnTo>
                  <a:lnTo>
                    <a:pt x="3340433" y="2629920"/>
                  </a:lnTo>
                  <a:lnTo>
                    <a:pt x="3343917" y="2632006"/>
                  </a:lnTo>
                  <a:lnTo>
                    <a:pt x="3347400" y="2631336"/>
                  </a:lnTo>
                  <a:lnTo>
                    <a:pt x="3350883" y="2630667"/>
                  </a:lnTo>
                  <a:lnTo>
                    <a:pt x="3354366" y="2629998"/>
                  </a:lnTo>
                  <a:lnTo>
                    <a:pt x="3357850" y="2629329"/>
                  </a:lnTo>
                  <a:lnTo>
                    <a:pt x="3361333" y="2628660"/>
                  </a:lnTo>
                  <a:lnTo>
                    <a:pt x="3364816" y="2627992"/>
                  </a:lnTo>
                  <a:lnTo>
                    <a:pt x="3368299" y="2629160"/>
                  </a:lnTo>
                  <a:lnTo>
                    <a:pt x="3371783" y="2628493"/>
                  </a:lnTo>
                  <a:lnTo>
                    <a:pt x="3375266" y="2627827"/>
                  </a:lnTo>
                  <a:lnTo>
                    <a:pt x="3378749" y="2627161"/>
                  </a:lnTo>
                  <a:lnTo>
                    <a:pt x="3382232" y="2632871"/>
                  </a:lnTo>
                  <a:lnTo>
                    <a:pt x="3385716" y="2632210"/>
                  </a:lnTo>
                  <a:lnTo>
                    <a:pt x="3389199" y="2631548"/>
                  </a:lnTo>
                  <a:lnTo>
                    <a:pt x="3392682" y="2630887"/>
                  </a:lnTo>
                  <a:lnTo>
                    <a:pt x="3396165" y="2632935"/>
                  </a:lnTo>
                  <a:lnTo>
                    <a:pt x="3399649" y="2632276"/>
                  </a:lnTo>
                  <a:lnTo>
                    <a:pt x="3403132" y="2643173"/>
                  </a:lnTo>
                  <a:lnTo>
                    <a:pt x="3406615" y="2642521"/>
                  </a:lnTo>
                  <a:lnTo>
                    <a:pt x="3410098" y="2644058"/>
                  </a:lnTo>
                  <a:lnTo>
                    <a:pt x="3413582" y="2643407"/>
                  </a:lnTo>
                  <a:lnTo>
                    <a:pt x="3417065" y="2644066"/>
                  </a:lnTo>
                  <a:lnTo>
                    <a:pt x="3420548" y="2643417"/>
                  </a:lnTo>
                  <a:lnTo>
                    <a:pt x="3424031" y="2642768"/>
                  </a:lnTo>
                  <a:lnTo>
                    <a:pt x="3427515" y="2645163"/>
                  </a:lnTo>
                  <a:lnTo>
                    <a:pt x="3430998" y="2644517"/>
                  </a:lnTo>
                  <a:lnTo>
                    <a:pt x="3434481" y="2654575"/>
                  </a:lnTo>
                  <a:lnTo>
                    <a:pt x="3437964" y="2653934"/>
                  </a:lnTo>
                  <a:lnTo>
                    <a:pt x="3441447" y="2664976"/>
                  </a:lnTo>
                  <a:lnTo>
                    <a:pt x="3444931" y="2664343"/>
                  </a:lnTo>
                  <a:lnTo>
                    <a:pt x="3448414" y="2669434"/>
                  </a:lnTo>
                  <a:lnTo>
                    <a:pt x="3451897" y="2668804"/>
                  </a:lnTo>
                  <a:lnTo>
                    <a:pt x="3455380" y="2668581"/>
                  </a:lnTo>
                  <a:lnTo>
                    <a:pt x="3458864" y="2667952"/>
                  </a:lnTo>
                  <a:lnTo>
                    <a:pt x="3462347" y="2669755"/>
                  </a:lnTo>
                  <a:lnTo>
                    <a:pt x="3465830" y="2669128"/>
                  </a:lnTo>
                  <a:lnTo>
                    <a:pt x="3469313" y="2669309"/>
                  </a:lnTo>
                  <a:lnTo>
                    <a:pt x="3472797" y="2668683"/>
                  </a:lnTo>
                  <a:lnTo>
                    <a:pt x="3476280" y="2668461"/>
                  </a:lnTo>
                  <a:lnTo>
                    <a:pt x="3479763" y="2667836"/>
                  </a:lnTo>
                  <a:lnTo>
                    <a:pt x="3483246" y="2667211"/>
                  </a:lnTo>
                  <a:lnTo>
                    <a:pt x="3483246" y="2667615"/>
                  </a:lnTo>
                  <a:lnTo>
                    <a:pt x="3483246" y="2668018"/>
                  </a:lnTo>
                  <a:lnTo>
                    <a:pt x="3483246" y="2668422"/>
                  </a:lnTo>
                  <a:lnTo>
                    <a:pt x="3483246" y="266882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420662"/>
              <a:ext cx="3483246" cy="2131404"/>
            </a:xfrm>
            <a:custGeom>
              <a:avLst/>
              <a:gdLst/>
              <a:ahLst/>
              <a:cxnLst/>
              <a:rect l="0" t="0" r="0" b="0"/>
              <a:pathLst>
                <a:path w="3483246" h="2131404">
                  <a:moveTo>
                    <a:pt x="0" y="2131404"/>
                  </a:moveTo>
                  <a:lnTo>
                    <a:pt x="3483" y="1012887"/>
                  </a:lnTo>
                  <a:lnTo>
                    <a:pt x="6966" y="438109"/>
                  </a:lnTo>
                  <a:lnTo>
                    <a:pt x="10449" y="685740"/>
                  </a:lnTo>
                  <a:lnTo>
                    <a:pt x="13932" y="438109"/>
                  </a:lnTo>
                  <a:lnTo>
                    <a:pt x="17416" y="244147"/>
                  </a:lnTo>
                  <a:lnTo>
                    <a:pt x="20899" y="88110"/>
                  </a:lnTo>
                  <a:lnTo>
                    <a:pt x="24382" y="303955"/>
                  </a:lnTo>
                  <a:lnTo>
                    <a:pt x="27865" y="188508"/>
                  </a:lnTo>
                  <a:lnTo>
                    <a:pt x="31349" y="88110"/>
                  </a:lnTo>
                  <a:lnTo>
                    <a:pt x="34832" y="0"/>
                  </a:lnTo>
                  <a:lnTo>
                    <a:pt x="38315" y="1012887"/>
                  </a:lnTo>
                  <a:lnTo>
                    <a:pt x="41798" y="945814"/>
                  </a:lnTo>
                  <a:lnTo>
                    <a:pt x="45282" y="882440"/>
                  </a:lnTo>
                  <a:lnTo>
                    <a:pt x="48765" y="822469"/>
                  </a:lnTo>
                  <a:lnTo>
                    <a:pt x="52248" y="765633"/>
                  </a:lnTo>
                  <a:lnTo>
                    <a:pt x="55731" y="711692"/>
                  </a:lnTo>
                  <a:lnTo>
                    <a:pt x="59215" y="660432"/>
                  </a:lnTo>
                  <a:lnTo>
                    <a:pt x="62698" y="611656"/>
                  </a:lnTo>
                  <a:lnTo>
                    <a:pt x="66181" y="565189"/>
                  </a:lnTo>
                  <a:lnTo>
                    <a:pt x="69664" y="595919"/>
                  </a:lnTo>
                  <a:lnTo>
                    <a:pt x="73148" y="553914"/>
                  </a:lnTo>
                  <a:lnTo>
                    <a:pt x="76631" y="582798"/>
                  </a:lnTo>
                  <a:lnTo>
                    <a:pt x="80114" y="544477"/>
                  </a:lnTo>
                  <a:lnTo>
                    <a:pt x="83597" y="507644"/>
                  </a:lnTo>
                  <a:lnTo>
                    <a:pt x="87081" y="472214"/>
                  </a:lnTo>
                  <a:lnTo>
                    <a:pt x="90564" y="562169"/>
                  </a:lnTo>
                  <a:lnTo>
                    <a:pt x="94047" y="529570"/>
                  </a:lnTo>
                  <a:lnTo>
                    <a:pt x="97530" y="654893"/>
                  </a:lnTo>
                  <a:lnTo>
                    <a:pt x="101014" y="624966"/>
                  </a:lnTo>
                  <a:lnTo>
                    <a:pt x="104497" y="642182"/>
                  </a:lnTo>
                  <a:lnTo>
                    <a:pt x="107980" y="614164"/>
                  </a:lnTo>
                  <a:lnTo>
                    <a:pt x="111463" y="630880"/>
                  </a:lnTo>
                  <a:lnTo>
                    <a:pt x="114947" y="604543"/>
                  </a:lnTo>
                  <a:lnTo>
                    <a:pt x="118430" y="620763"/>
                  </a:lnTo>
                  <a:lnTo>
                    <a:pt x="121913" y="595919"/>
                  </a:lnTo>
                  <a:lnTo>
                    <a:pt x="125396" y="685740"/>
                  </a:lnTo>
                  <a:lnTo>
                    <a:pt x="128880" y="662517"/>
                  </a:lnTo>
                  <a:lnTo>
                    <a:pt x="132363" y="639817"/>
                  </a:lnTo>
                  <a:lnTo>
                    <a:pt x="135846" y="652465"/>
                  </a:lnTo>
                  <a:lnTo>
                    <a:pt x="139329" y="630880"/>
                  </a:lnTo>
                  <a:lnTo>
                    <a:pt x="142813" y="706075"/>
                  </a:lnTo>
                  <a:lnTo>
                    <a:pt x="146296" y="685740"/>
                  </a:lnTo>
                  <a:lnTo>
                    <a:pt x="149779" y="851190"/>
                  </a:lnTo>
                  <a:lnTo>
                    <a:pt x="153262" y="832520"/>
                  </a:lnTo>
                  <a:lnTo>
                    <a:pt x="156746" y="921632"/>
                  </a:lnTo>
                  <a:lnTo>
                    <a:pt x="160229" y="904219"/>
                  </a:lnTo>
                  <a:lnTo>
                    <a:pt x="163712" y="887072"/>
                  </a:lnTo>
                  <a:lnTo>
                    <a:pt x="167195" y="870183"/>
                  </a:lnTo>
                  <a:lnTo>
                    <a:pt x="170679" y="981010"/>
                  </a:lnTo>
                  <a:lnTo>
                    <a:pt x="174162" y="965392"/>
                  </a:lnTo>
                  <a:lnTo>
                    <a:pt x="177645" y="966362"/>
                  </a:lnTo>
                  <a:lnTo>
                    <a:pt x="181128" y="951257"/>
                  </a:lnTo>
                  <a:lnTo>
                    <a:pt x="184612" y="983479"/>
                  </a:lnTo>
                  <a:lnTo>
                    <a:pt x="188095" y="969048"/>
                  </a:lnTo>
                  <a:lnTo>
                    <a:pt x="191578" y="984575"/>
                  </a:lnTo>
                  <a:lnTo>
                    <a:pt x="195061" y="970672"/>
                  </a:lnTo>
                  <a:lnTo>
                    <a:pt x="198545" y="956934"/>
                  </a:lnTo>
                  <a:lnTo>
                    <a:pt x="202028" y="957946"/>
                  </a:lnTo>
                  <a:lnTo>
                    <a:pt x="205511" y="944607"/>
                  </a:lnTo>
                  <a:lnTo>
                    <a:pt x="208994" y="931422"/>
                  </a:lnTo>
                  <a:lnTo>
                    <a:pt x="212478" y="918387"/>
                  </a:lnTo>
                  <a:lnTo>
                    <a:pt x="215961" y="948102"/>
                  </a:lnTo>
                  <a:lnTo>
                    <a:pt x="219444" y="935569"/>
                  </a:lnTo>
                  <a:lnTo>
                    <a:pt x="222927" y="1090200"/>
                  </a:lnTo>
                  <a:lnTo>
                    <a:pt x="226411" y="1078847"/>
                  </a:lnTo>
                  <a:lnTo>
                    <a:pt x="229894" y="1117209"/>
                  </a:lnTo>
                  <a:lnTo>
                    <a:pt x="233377" y="1106364"/>
                  </a:lnTo>
                  <a:lnTo>
                    <a:pt x="236860" y="1095614"/>
                  </a:lnTo>
                  <a:lnTo>
                    <a:pt x="240344" y="1084958"/>
                  </a:lnTo>
                  <a:lnTo>
                    <a:pt x="243827" y="1129490"/>
                  </a:lnTo>
                  <a:lnTo>
                    <a:pt x="247310" y="1119336"/>
                  </a:lnTo>
                  <a:lnTo>
                    <a:pt x="250793" y="1109264"/>
                  </a:lnTo>
                  <a:lnTo>
                    <a:pt x="254277" y="1099275"/>
                  </a:lnTo>
                  <a:lnTo>
                    <a:pt x="257760" y="1106878"/>
                  </a:lnTo>
                  <a:lnTo>
                    <a:pt x="261243" y="1097144"/>
                  </a:lnTo>
                  <a:lnTo>
                    <a:pt x="264726" y="1087487"/>
                  </a:lnTo>
                  <a:lnTo>
                    <a:pt x="268210" y="1077906"/>
                  </a:lnTo>
                  <a:lnTo>
                    <a:pt x="271693" y="1068399"/>
                  </a:lnTo>
                  <a:lnTo>
                    <a:pt x="275176" y="1109487"/>
                  </a:lnTo>
                  <a:lnTo>
                    <a:pt x="278659" y="1100381"/>
                  </a:lnTo>
                  <a:lnTo>
                    <a:pt x="282143" y="1091341"/>
                  </a:lnTo>
                  <a:lnTo>
                    <a:pt x="285626" y="1082368"/>
                  </a:lnTo>
                  <a:lnTo>
                    <a:pt x="289109" y="1073460"/>
                  </a:lnTo>
                  <a:lnTo>
                    <a:pt x="292592" y="1064618"/>
                  </a:lnTo>
                  <a:lnTo>
                    <a:pt x="296075" y="1055839"/>
                  </a:lnTo>
                  <a:lnTo>
                    <a:pt x="299559" y="1047124"/>
                  </a:lnTo>
                  <a:lnTo>
                    <a:pt x="303042" y="1038472"/>
                  </a:lnTo>
                  <a:lnTo>
                    <a:pt x="306525" y="1029883"/>
                  </a:lnTo>
                  <a:lnTo>
                    <a:pt x="310008" y="1069584"/>
                  </a:lnTo>
                  <a:lnTo>
                    <a:pt x="313492" y="1061318"/>
                  </a:lnTo>
                  <a:lnTo>
                    <a:pt x="316975" y="1104793"/>
                  </a:lnTo>
                  <a:lnTo>
                    <a:pt x="320458" y="1096862"/>
                  </a:lnTo>
                  <a:lnTo>
                    <a:pt x="323941" y="1088982"/>
                  </a:lnTo>
                  <a:lnTo>
                    <a:pt x="327425" y="1115596"/>
                  </a:lnTo>
                  <a:lnTo>
                    <a:pt x="330908" y="1107965"/>
                  </a:lnTo>
                  <a:lnTo>
                    <a:pt x="334391" y="1100381"/>
                  </a:lnTo>
                  <a:lnTo>
                    <a:pt x="337874" y="1092843"/>
                  </a:lnTo>
                  <a:lnTo>
                    <a:pt x="341358" y="1098732"/>
                  </a:lnTo>
                  <a:lnTo>
                    <a:pt x="344841" y="1091341"/>
                  </a:lnTo>
                  <a:lnTo>
                    <a:pt x="348324" y="1083994"/>
                  </a:lnTo>
                  <a:lnTo>
                    <a:pt x="351807" y="1076692"/>
                  </a:lnTo>
                  <a:lnTo>
                    <a:pt x="355291" y="1069433"/>
                  </a:lnTo>
                  <a:lnTo>
                    <a:pt x="358774" y="1062217"/>
                  </a:lnTo>
                  <a:lnTo>
                    <a:pt x="362257" y="1074953"/>
                  </a:lnTo>
                  <a:lnTo>
                    <a:pt x="365740" y="1067897"/>
                  </a:lnTo>
                  <a:lnTo>
                    <a:pt x="369224" y="1060881"/>
                  </a:lnTo>
                  <a:lnTo>
                    <a:pt x="372707" y="1053906"/>
                  </a:lnTo>
                  <a:lnTo>
                    <a:pt x="376190" y="1066442"/>
                  </a:lnTo>
                  <a:lnTo>
                    <a:pt x="379673" y="1059615"/>
                  </a:lnTo>
                  <a:lnTo>
                    <a:pt x="383157" y="1059208"/>
                  </a:lnTo>
                  <a:lnTo>
                    <a:pt x="386640" y="1052480"/>
                  </a:lnTo>
                  <a:lnTo>
                    <a:pt x="390123" y="1045789"/>
                  </a:lnTo>
                  <a:lnTo>
                    <a:pt x="393606" y="1070264"/>
                  </a:lnTo>
                  <a:lnTo>
                    <a:pt x="397090" y="1063751"/>
                  </a:lnTo>
                  <a:lnTo>
                    <a:pt x="400573" y="1098272"/>
                  </a:lnTo>
                  <a:lnTo>
                    <a:pt x="404056" y="1091969"/>
                  </a:lnTo>
                  <a:lnTo>
                    <a:pt x="407539" y="1091341"/>
                  </a:lnTo>
                  <a:lnTo>
                    <a:pt x="411023" y="1085122"/>
                  </a:lnTo>
                  <a:lnTo>
                    <a:pt x="414506" y="1101058"/>
                  </a:lnTo>
                  <a:lnTo>
                    <a:pt x="417989" y="1094976"/>
                  </a:lnTo>
                  <a:lnTo>
                    <a:pt x="421472" y="1094347"/>
                  </a:lnTo>
                  <a:lnTo>
                    <a:pt x="424956" y="1088342"/>
                  </a:lnTo>
                  <a:lnTo>
                    <a:pt x="428439" y="1087770"/>
                  </a:lnTo>
                  <a:lnTo>
                    <a:pt x="431922" y="1081842"/>
                  </a:lnTo>
                  <a:lnTo>
                    <a:pt x="435405" y="1081324"/>
                  </a:lnTo>
                  <a:lnTo>
                    <a:pt x="438889" y="1075470"/>
                  </a:lnTo>
                  <a:lnTo>
                    <a:pt x="442372" y="1075005"/>
                  </a:lnTo>
                  <a:lnTo>
                    <a:pt x="445855" y="1069223"/>
                  </a:lnTo>
                  <a:lnTo>
                    <a:pt x="449338" y="1063469"/>
                  </a:lnTo>
                  <a:lnTo>
                    <a:pt x="452822" y="1057742"/>
                  </a:lnTo>
                  <a:lnTo>
                    <a:pt x="456305" y="1052042"/>
                  </a:lnTo>
                  <a:lnTo>
                    <a:pt x="459788" y="1046370"/>
                  </a:lnTo>
                  <a:lnTo>
                    <a:pt x="463271" y="1040723"/>
                  </a:lnTo>
                  <a:lnTo>
                    <a:pt x="466755" y="1035104"/>
                  </a:lnTo>
                  <a:lnTo>
                    <a:pt x="470238" y="1029511"/>
                  </a:lnTo>
                  <a:lnTo>
                    <a:pt x="473721" y="1050651"/>
                  </a:lnTo>
                  <a:lnTo>
                    <a:pt x="477204" y="1045183"/>
                  </a:lnTo>
                  <a:lnTo>
                    <a:pt x="480688" y="1066700"/>
                  </a:lnTo>
                  <a:lnTo>
                    <a:pt x="484171" y="1063714"/>
                  </a:lnTo>
                  <a:lnTo>
                    <a:pt x="487654" y="1059661"/>
                  </a:lnTo>
                  <a:lnTo>
                    <a:pt x="491137" y="1054373"/>
                  </a:lnTo>
                  <a:lnTo>
                    <a:pt x="494621" y="1063922"/>
                  </a:lnTo>
                  <a:lnTo>
                    <a:pt x="498104" y="1058720"/>
                  </a:lnTo>
                  <a:lnTo>
                    <a:pt x="501587" y="1063245"/>
                  </a:lnTo>
                  <a:lnTo>
                    <a:pt x="505070" y="1058113"/>
                  </a:lnTo>
                  <a:lnTo>
                    <a:pt x="508554" y="1053283"/>
                  </a:lnTo>
                  <a:lnTo>
                    <a:pt x="512037" y="1050482"/>
                  </a:lnTo>
                  <a:lnTo>
                    <a:pt x="515520" y="1057233"/>
                  </a:lnTo>
                  <a:lnTo>
                    <a:pt x="519003" y="1052223"/>
                  </a:lnTo>
                  <a:lnTo>
                    <a:pt x="522487" y="1047235"/>
                  </a:lnTo>
                  <a:lnTo>
                    <a:pt x="525970" y="1047014"/>
                  </a:lnTo>
                  <a:lnTo>
                    <a:pt x="529453" y="1042079"/>
                  </a:lnTo>
                  <a:lnTo>
                    <a:pt x="532936" y="1037164"/>
                  </a:lnTo>
                  <a:lnTo>
                    <a:pt x="536420" y="1032269"/>
                  </a:lnTo>
                  <a:lnTo>
                    <a:pt x="539903" y="1027393"/>
                  </a:lnTo>
                  <a:lnTo>
                    <a:pt x="543386" y="1022538"/>
                  </a:lnTo>
                  <a:lnTo>
                    <a:pt x="546869" y="1022477"/>
                  </a:lnTo>
                  <a:lnTo>
                    <a:pt x="550353" y="1017672"/>
                  </a:lnTo>
                  <a:lnTo>
                    <a:pt x="553836" y="1017642"/>
                  </a:lnTo>
                  <a:lnTo>
                    <a:pt x="557319" y="1012887"/>
                  </a:lnTo>
                  <a:lnTo>
                    <a:pt x="560802" y="1012887"/>
                  </a:lnTo>
                  <a:lnTo>
                    <a:pt x="564286" y="1008180"/>
                  </a:lnTo>
                  <a:lnTo>
                    <a:pt x="567769" y="1017526"/>
                  </a:lnTo>
                  <a:lnTo>
                    <a:pt x="571252" y="1012887"/>
                  </a:lnTo>
                  <a:lnTo>
                    <a:pt x="574735" y="1022016"/>
                  </a:lnTo>
                  <a:lnTo>
                    <a:pt x="578218" y="1017443"/>
                  </a:lnTo>
                  <a:lnTo>
                    <a:pt x="581702" y="1012887"/>
                  </a:lnTo>
                  <a:lnTo>
                    <a:pt x="585185" y="1030679"/>
                  </a:lnTo>
                  <a:lnTo>
                    <a:pt x="588668" y="1026206"/>
                  </a:lnTo>
                  <a:lnTo>
                    <a:pt x="592151" y="1021750"/>
                  </a:lnTo>
                  <a:lnTo>
                    <a:pt x="595635" y="1017310"/>
                  </a:lnTo>
                  <a:lnTo>
                    <a:pt x="599118" y="1012887"/>
                  </a:lnTo>
                  <a:lnTo>
                    <a:pt x="602601" y="1008480"/>
                  </a:lnTo>
                  <a:lnTo>
                    <a:pt x="606084" y="1004090"/>
                  </a:lnTo>
                  <a:lnTo>
                    <a:pt x="609568" y="999716"/>
                  </a:lnTo>
                  <a:lnTo>
                    <a:pt x="613051" y="1008556"/>
                  </a:lnTo>
                  <a:lnTo>
                    <a:pt x="616534" y="1004240"/>
                  </a:lnTo>
                  <a:lnTo>
                    <a:pt x="620017" y="1004289"/>
                  </a:lnTo>
                  <a:lnTo>
                    <a:pt x="623501" y="1000014"/>
                  </a:lnTo>
                  <a:lnTo>
                    <a:pt x="626984" y="1000086"/>
                  </a:lnTo>
                  <a:lnTo>
                    <a:pt x="630467" y="995850"/>
                  </a:lnTo>
                  <a:lnTo>
                    <a:pt x="633950" y="991629"/>
                  </a:lnTo>
                  <a:lnTo>
                    <a:pt x="637434" y="987424"/>
                  </a:lnTo>
                  <a:lnTo>
                    <a:pt x="640917" y="996132"/>
                  </a:lnTo>
                  <a:lnTo>
                    <a:pt x="644400" y="991981"/>
                  </a:lnTo>
                  <a:lnTo>
                    <a:pt x="647883" y="987844"/>
                  </a:lnTo>
                  <a:lnTo>
                    <a:pt x="651367" y="983721"/>
                  </a:lnTo>
                  <a:lnTo>
                    <a:pt x="654850" y="979613"/>
                  </a:lnTo>
                  <a:lnTo>
                    <a:pt x="658333" y="984038"/>
                  </a:lnTo>
                  <a:lnTo>
                    <a:pt x="661816" y="979974"/>
                  </a:lnTo>
                  <a:lnTo>
                    <a:pt x="665300" y="992649"/>
                  </a:lnTo>
                  <a:lnTo>
                    <a:pt x="668783" y="988643"/>
                  </a:lnTo>
                  <a:lnTo>
                    <a:pt x="672266" y="984651"/>
                  </a:lnTo>
                  <a:lnTo>
                    <a:pt x="675749" y="980672"/>
                  </a:lnTo>
                  <a:lnTo>
                    <a:pt x="679233" y="976707"/>
                  </a:lnTo>
                  <a:lnTo>
                    <a:pt x="682716" y="972755"/>
                  </a:lnTo>
                  <a:lnTo>
                    <a:pt x="686199" y="972966"/>
                  </a:lnTo>
                  <a:lnTo>
                    <a:pt x="689682" y="969048"/>
                  </a:lnTo>
                  <a:lnTo>
                    <a:pt x="693166" y="965143"/>
                  </a:lnTo>
                  <a:lnTo>
                    <a:pt x="696649" y="961251"/>
                  </a:lnTo>
                  <a:lnTo>
                    <a:pt x="700132" y="977820"/>
                  </a:lnTo>
                  <a:lnTo>
                    <a:pt x="703615" y="973988"/>
                  </a:lnTo>
                  <a:lnTo>
                    <a:pt x="707099" y="974187"/>
                  </a:lnTo>
                  <a:lnTo>
                    <a:pt x="710582" y="970386"/>
                  </a:lnTo>
                  <a:lnTo>
                    <a:pt x="714065" y="966598"/>
                  </a:lnTo>
                  <a:lnTo>
                    <a:pt x="717548" y="962822"/>
                  </a:lnTo>
                  <a:lnTo>
                    <a:pt x="721032" y="959059"/>
                  </a:lnTo>
                  <a:lnTo>
                    <a:pt x="724515" y="967293"/>
                  </a:lnTo>
                  <a:lnTo>
                    <a:pt x="727998" y="963572"/>
                  </a:lnTo>
                  <a:lnTo>
                    <a:pt x="731481" y="975520"/>
                  </a:lnTo>
                  <a:lnTo>
                    <a:pt x="734965" y="971848"/>
                  </a:lnTo>
                  <a:lnTo>
                    <a:pt x="738448" y="1013875"/>
                  </a:lnTo>
                  <a:lnTo>
                    <a:pt x="741931" y="1011991"/>
                  </a:lnTo>
                  <a:lnTo>
                    <a:pt x="745414" y="1023432"/>
                  </a:lnTo>
                  <a:lnTo>
                    <a:pt x="748898" y="1019906"/>
                  </a:lnTo>
                  <a:lnTo>
                    <a:pt x="752381" y="1016391"/>
                  </a:lnTo>
                  <a:lnTo>
                    <a:pt x="755864" y="1012887"/>
                  </a:lnTo>
                  <a:lnTo>
                    <a:pt x="759347" y="1016359"/>
                  </a:lnTo>
                  <a:lnTo>
                    <a:pt x="762831" y="1012887"/>
                  </a:lnTo>
                  <a:lnTo>
                    <a:pt x="766314" y="1009425"/>
                  </a:lnTo>
                  <a:lnTo>
                    <a:pt x="769797" y="1005973"/>
                  </a:lnTo>
                  <a:lnTo>
                    <a:pt x="773280" y="1006004"/>
                  </a:lnTo>
                  <a:lnTo>
                    <a:pt x="776764" y="1002577"/>
                  </a:lnTo>
                  <a:lnTo>
                    <a:pt x="780247" y="999161"/>
                  </a:lnTo>
                  <a:lnTo>
                    <a:pt x="783730" y="1002670"/>
                  </a:lnTo>
                  <a:lnTo>
                    <a:pt x="787213" y="999284"/>
                  </a:lnTo>
                  <a:lnTo>
                    <a:pt x="790697" y="995907"/>
                  </a:lnTo>
                  <a:lnTo>
                    <a:pt x="794180" y="992541"/>
                  </a:lnTo>
                  <a:lnTo>
                    <a:pt x="797663" y="989184"/>
                  </a:lnTo>
                  <a:lnTo>
                    <a:pt x="801146" y="985836"/>
                  </a:lnTo>
                  <a:lnTo>
                    <a:pt x="804630" y="999582"/>
                  </a:lnTo>
                  <a:lnTo>
                    <a:pt x="808113" y="996279"/>
                  </a:lnTo>
                  <a:lnTo>
                    <a:pt x="811596" y="1006331"/>
                  </a:lnTo>
                  <a:lnTo>
                    <a:pt x="815079" y="1003066"/>
                  </a:lnTo>
                  <a:lnTo>
                    <a:pt x="818563" y="1006387"/>
                  </a:lnTo>
                  <a:lnTo>
                    <a:pt x="822046" y="1003150"/>
                  </a:lnTo>
                  <a:lnTo>
                    <a:pt x="825529" y="1006769"/>
                  </a:lnTo>
                  <a:lnTo>
                    <a:pt x="829012" y="1005093"/>
                  </a:lnTo>
                  <a:lnTo>
                    <a:pt x="832496" y="1003425"/>
                  </a:lnTo>
                  <a:lnTo>
                    <a:pt x="835979" y="1001767"/>
                  </a:lnTo>
                  <a:lnTo>
                    <a:pt x="839462" y="1000118"/>
                  </a:lnTo>
                  <a:lnTo>
                    <a:pt x="842945" y="1025299"/>
                  </a:lnTo>
                  <a:lnTo>
                    <a:pt x="846429" y="1022184"/>
                  </a:lnTo>
                  <a:lnTo>
                    <a:pt x="849912" y="1028234"/>
                  </a:lnTo>
                  <a:lnTo>
                    <a:pt x="853395" y="1025149"/>
                  </a:lnTo>
                  <a:lnTo>
                    <a:pt x="856878" y="1025099"/>
                  </a:lnTo>
                  <a:lnTo>
                    <a:pt x="860361" y="1022034"/>
                  </a:lnTo>
                  <a:lnTo>
                    <a:pt x="863845" y="1048461"/>
                  </a:lnTo>
                  <a:lnTo>
                    <a:pt x="867328" y="1045456"/>
                  </a:lnTo>
                  <a:lnTo>
                    <a:pt x="870811" y="1053853"/>
                  </a:lnTo>
                  <a:lnTo>
                    <a:pt x="874294" y="1050880"/>
                  </a:lnTo>
                  <a:lnTo>
                    <a:pt x="877778" y="1047914"/>
                  </a:lnTo>
                  <a:lnTo>
                    <a:pt x="881261" y="1044955"/>
                  </a:lnTo>
                  <a:lnTo>
                    <a:pt x="884744" y="1047647"/>
                  </a:lnTo>
                  <a:lnTo>
                    <a:pt x="888227" y="1044711"/>
                  </a:lnTo>
                  <a:lnTo>
                    <a:pt x="891711" y="1041783"/>
                  </a:lnTo>
                  <a:lnTo>
                    <a:pt x="895194" y="1038861"/>
                  </a:lnTo>
                  <a:lnTo>
                    <a:pt x="898677" y="1047124"/>
                  </a:lnTo>
                  <a:lnTo>
                    <a:pt x="902160" y="1044233"/>
                  </a:lnTo>
                  <a:lnTo>
                    <a:pt x="905644" y="1041349"/>
                  </a:lnTo>
                  <a:lnTo>
                    <a:pt x="909127" y="1060252"/>
                  </a:lnTo>
                  <a:lnTo>
                    <a:pt x="912610" y="1057413"/>
                  </a:lnTo>
                  <a:lnTo>
                    <a:pt x="916093" y="1059907"/>
                  </a:lnTo>
                  <a:lnTo>
                    <a:pt x="919577" y="1057089"/>
                  </a:lnTo>
                  <a:lnTo>
                    <a:pt x="923060" y="1054278"/>
                  </a:lnTo>
                  <a:lnTo>
                    <a:pt x="926543" y="1051474"/>
                  </a:lnTo>
                  <a:lnTo>
                    <a:pt x="930026" y="1053980"/>
                  </a:lnTo>
                  <a:lnTo>
                    <a:pt x="933510" y="1051196"/>
                  </a:lnTo>
                  <a:lnTo>
                    <a:pt x="936993" y="1053685"/>
                  </a:lnTo>
                  <a:lnTo>
                    <a:pt x="940476" y="1050922"/>
                  </a:lnTo>
                  <a:lnTo>
                    <a:pt x="943959" y="1058576"/>
                  </a:lnTo>
                  <a:lnTo>
                    <a:pt x="947443" y="1055839"/>
                  </a:lnTo>
                  <a:lnTo>
                    <a:pt x="950926" y="1053442"/>
                  </a:lnTo>
                  <a:lnTo>
                    <a:pt x="954409" y="1051941"/>
                  </a:lnTo>
                  <a:lnTo>
                    <a:pt x="957892" y="1055388"/>
                  </a:lnTo>
                  <a:lnTo>
                    <a:pt x="961376" y="1052687"/>
                  </a:lnTo>
                  <a:lnTo>
                    <a:pt x="964859" y="1049992"/>
                  </a:lnTo>
                  <a:lnTo>
                    <a:pt x="968342" y="1047303"/>
                  </a:lnTo>
                  <a:lnTo>
                    <a:pt x="971825" y="1044620"/>
                  </a:lnTo>
                  <a:lnTo>
                    <a:pt x="975309" y="1054658"/>
                  </a:lnTo>
                  <a:lnTo>
                    <a:pt x="978792" y="1052004"/>
                  </a:lnTo>
                  <a:lnTo>
                    <a:pt x="982275" y="1054373"/>
                  </a:lnTo>
                  <a:lnTo>
                    <a:pt x="985758" y="1051737"/>
                  </a:lnTo>
                  <a:lnTo>
                    <a:pt x="989242" y="1068771"/>
                  </a:lnTo>
                  <a:lnTo>
                    <a:pt x="992725" y="1066173"/>
                  </a:lnTo>
                  <a:lnTo>
                    <a:pt x="996208" y="1070792"/>
                  </a:lnTo>
                  <a:lnTo>
                    <a:pt x="999691" y="1068215"/>
                  </a:lnTo>
                  <a:lnTo>
                    <a:pt x="1003175" y="1065644"/>
                  </a:lnTo>
                  <a:lnTo>
                    <a:pt x="1006658" y="1063079"/>
                  </a:lnTo>
                  <a:lnTo>
                    <a:pt x="1010141" y="1062913"/>
                  </a:lnTo>
                  <a:lnTo>
                    <a:pt x="1013624" y="1060362"/>
                  </a:lnTo>
                  <a:lnTo>
                    <a:pt x="1017108" y="1062586"/>
                  </a:lnTo>
                  <a:lnTo>
                    <a:pt x="1020591" y="1060052"/>
                  </a:lnTo>
                  <a:lnTo>
                    <a:pt x="1024074" y="1069296"/>
                  </a:lnTo>
                  <a:lnTo>
                    <a:pt x="1027557" y="1066787"/>
                  </a:lnTo>
                  <a:lnTo>
                    <a:pt x="1031041" y="1068934"/>
                  </a:lnTo>
                  <a:lnTo>
                    <a:pt x="1034524" y="1066442"/>
                  </a:lnTo>
                  <a:lnTo>
                    <a:pt x="1038007" y="1063955"/>
                  </a:lnTo>
                  <a:lnTo>
                    <a:pt x="1041490" y="1070688"/>
                  </a:lnTo>
                  <a:lnTo>
                    <a:pt x="1044974" y="1068223"/>
                  </a:lnTo>
                  <a:lnTo>
                    <a:pt x="1048457" y="1065764"/>
                  </a:lnTo>
                  <a:lnTo>
                    <a:pt x="1051940" y="1063309"/>
                  </a:lnTo>
                  <a:lnTo>
                    <a:pt x="1055423" y="1065431"/>
                  </a:lnTo>
                  <a:lnTo>
                    <a:pt x="1058907" y="1062992"/>
                  </a:lnTo>
                  <a:lnTo>
                    <a:pt x="1062390" y="1071848"/>
                  </a:lnTo>
                  <a:lnTo>
                    <a:pt x="1065873" y="1069433"/>
                  </a:lnTo>
                  <a:lnTo>
                    <a:pt x="1069356" y="1071484"/>
                  </a:lnTo>
                  <a:lnTo>
                    <a:pt x="1072840" y="1069084"/>
                  </a:lnTo>
                  <a:lnTo>
                    <a:pt x="1076323" y="1066689"/>
                  </a:lnTo>
                  <a:lnTo>
                    <a:pt x="1079806" y="1064299"/>
                  </a:lnTo>
                  <a:lnTo>
                    <a:pt x="1083289" y="1068569"/>
                  </a:lnTo>
                  <a:lnTo>
                    <a:pt x="1086773" y="1066197"/>
                  </a:lnTo>
                  <a:lnTo>
                    <a:pt x="1090256" y="1066034"/>
                  </a:lnTo>
                  <a:lnTo>
                    <a:pt x="1093739" y="1063674"/>
                  </a:lnTo>
                  <a:lnTo>
                    <a:pt x="1097222" y="1061318"/>
                  </a:lnTo>
                  <a:lnTo>
                    <a:pt x="1100706" y="1063367"/>
                  </a:lnTo>
                  <a:lnTo>
                    <a:pt x="1104189" y="1061026"/>
                  </a:lnTo>
                  <a:lnTo>
                    <a:pt x="1107672" y="1058689"/>
                  </a:lnTo>
                  <a:lnTo>
                    <a:pt x="1111155" y="1056357"/>
                  </a:lnTo>
                  <a:lnTo>
                    <a:pt x="1114639" y="1054029"/>
                  </a:lnTo>
                  <a:lnTo>
                    <a:pt x="1118122" y="1051706"/>
                  </a:lnTo>
                  <a:lnTo>
                    <a:pt x="1121605" y="1058143"/>
                  </a:lnTo>
                  <a:lnTo>
                    <a:pt x="1125088" y="1055839"/>
                  </a:lnTo>
                  <a:lnTo>
                    <a:pt x="1128572" y="1053814"/>
                  </a:lnTo>
                  <a:lnTo>
                    <a:pt x="1132055" y="1052034"/>
                  </a:lnTo>
                  <a:lnTo>
                    <a:pt x="1135538" y="1050259"/>
                  </a:lnTo>
                  <a:lnTo>
                    <a:pt x="1139021" y="1048489"/>
                  </a:lnTo>
                  <a:lnTo>
                    <a:pt x="1142505" y="1055209"/>
                  </a:lnTo>
                  <a:lnTo>
                    <a:pt x="1145988" y="1052944"/>
                  </a:lnTo>
                  <a:lnTo>
                    <a:pt x="1149471" y="1052827"/>
                  </a:lnTo>
                  <a:lnTo>
                    <a:pt x="1152954" y="1050573"/>
                  </a:lnTo>
                  <a:lnTo>
                    <a:pt x="1156437" y="1048323"/>
                  </a:lnTo>
                  <a:lnTo>
                    <a:pt x="1159921" y="1046077"/>
                  </a:lnTo>
                  <a:lnTo>
                    <a:pt x="1163404" y="1043835"/>
                  </a:lnTo>
                  <a:lnTo>
                    <a:pt x="1166887" y="1045885"/>
                  </a:lnTo>
                  <a:lnTo>
                    <a:pt x="1170370" y="1043656"/>
                  </a:lnTo>
                  <a:lnTo>
                    <a:pt x="1173854" y="1041432"/>
                  </a:lnTo>
                  <a:lnTo>
                    <a:pt x="1177337" y="1039212"/>
                  </a:lnTo>
                  <a:lnTo>
                    <a:pt x="1180820" y="1039136"/>
                  </a:lnTo>
                  <a:lnTo>
                    <a:pt x="1184303" y="1036926"/>
                  </a:lnTo>
                  <a:lnTo>
                    <a:pt x="1187787" y="1041105"/>
                  </a:lnTo>
                  <a:lnTo>
                    <a:pt x="1191270" y="1038911"/>
                  </a:lnTo>
                  <a:lnTo>
                    <a:pt x="1194753" y="1036720"/>
                  </a:lnTo>
                  <a:lnTo>
                    <a:pt x="1198236" y="1034534"/>
                  </a:lnTo>
                  <a:lnTo>
                    <a:pt x="1201720" y="1047028"/>
                  </a:lnTo>
                  <a:lnTo>
                    <a:pt x="1205203" y="1044865"/>
                  </a:lnTo>
                  <a:lnTo>
                    <a:pt x="1208686" y="1044776"/>
                  </a:lnTo>
                  <a:lnTo>
                    <a:pt x="1212169" y="1042623"/>
                  </a:lnTo>
                  <a:lnTo>
                    <a:pt x="1215653" y="1046649"/>
                  </a:lnTo>
                  <a:lnTo>
                    <a:pt x="1219136" y="1044510"/>
                  </a:lnTo>
                  <a:lnTo>
                    <a:pt x="1222619" y="1042376"/>
                  </a:lnTo>
                  <a:lnTo>
                    <a:pt x="1226102" y="1040245"/>
                  </a:lnTo>
                  <a:lnTo>
                    <a:pt x="1229586" y="1038118"/>
                  </a:lnTo>
                  <a:lnTo>
                    <a:pt x="1233069" y="1038048"/>
                  </a:lnTo>
                  <a:lnTo>
                    <a:pt x="1236552" y="1035931"/>
                  </a:lnTo>
                  <a:lnTo>
                    <a:pt x="1240035" y="1037910"/>
                  </a:lnTo>
                  <a:lnTo>
                    <a:pt x="1243519" y="1035805"/>
                  </a:lnTo>
                  <a:lnTo>
                    <a:pt x="1247002" y="1033703"/>
                  </a:lnTo>
                  <a:lnTo>
                    <a:pt x="1250485" y="1031605"/>
                  </a:lnTo>
                  <a:lnTo>
                    <a:pt x="1253968" y="1041658"/>
                  </a:lnTo>
                  <a:lnTo>
                    <a:pt x="1257452" y="1039579"/>
                  </a:lnTo>
                  <a:lnTo>
                    <a:pt x="1260935" y="1037505"/>
                  </a:lnTo>
                  <a:lnTo>
                    <a:pt x="1264418" y="1035434"/>
                  </a:lnTo>
                  <a:lnTo>
                    <a:pt x="1267901" y="1037372"/>
                  </a:lnTo>
                  <a:lnTo>
                    <a:pt x="1271385" y="1035313"/>
                  </a:lnTo>
                  <a:lnTo>
                    <a:pt x="1274868" y="1054823"/>
                  </a:lnTo>
                  <a:lnTo>
                    <a:pt x="1278351" y="1052792"/>
                  </a:lnTo>
                  <a:lnTo>
                    <a:pt x="1281834" y="1060310"/>
                  </a:lnTo>
                  <a:lnTo>
                    <a:pt x="1285318" y="1058296"/>
                  </a:lnTo>
                  <a:lnTo>
                    <a:pt x="1288801" y="1069396"/>
                  </a:lnTo>
                  <a:lnTo>
                    <a:pt x="1292284" y="1067403"/>
                  </a:lnTo>
                  <a:lnTo>
                    <a:pt x="1295767" y="1065413"/>
                  </a:lnTo>
                  <a:lnTo>
                    <a:pt x="1299251" y="1064221"/>
                  </a:lnTo>
                  <a:lnTo>
                    <a:pt x="1302734" y="1063115"/>
                  </a:lnTo>
                  <a:lnTo>
                    <a:pt x="1306217" y="1063168"/>
                  </a:lnTo>
                  <a:lnTo>
                    <a:pt x="1309700" y="1061195"/>
                  </a:lnTo>
                  <a:lnTo>
                    <a:pt x="1313184" y="1061072"/>
                  </a:lnTo>
                  <a:lnTo>
                    <a:pt x="1316667" y="1059107"/>
                  </a:lnTo>
                  <a:lnTo>
                    <a:pt x="1320150" y="1068121"/>
                  </a:lnTo>
                  <a:lnTo>
                    <a:pt x="1323633" y="1066173"/>
                  </a:lnTo>
                  <a:lnTo>
                    <a:pt x="1327117" y="1069644"/>
                  </a:lnTo>
                  <a:lnTo>
                    <a:pt x="1330600" y="1067708"/>
                  </a:lnTo>
                  <a:lnTo>
                    <a:pt x="1334083" y="1067572"/>
                  </a:lnTo>
                  <a:lnTo>
                    <a:pt x="1337566" y="1065644"/>
                  </a:lnTo>
                  <a:lnTo>
                    <a:pt x="1341050" y="1065514"/>
                  </a:lnTo>
                  <a:lnTo>
                    <a:pt x="1344533" y="1063594"/>
                  </a:lnTo>
                  <a:lnTo>
                    <a:pt x="1348016" y="1063469"/>
                  </a:lnTo>
                  <a:lnTo>
                    <a:pt x="1351499" y="1061557"/>
                  </a:lnTo>
                  <a:lnTo>
                    <a:pt x="1354983" y="1059648"/>
                  </a:lnTo>
                  <a:lnTo>
                    <a:pt x="1358466" y="1061318"/>
                  </a:lnTo>
                  <a:lnTo>
                    <a:pt x="1361949" y="1059419"/>
                  </a:lnTo>
                  <a:lnTo>
                    <a:pt x="1365432" y="1059305"/>
                  </a:lnTo>
                  <a:lnTo>
                    <a:pt x="1368916" y="1057413"/>
                  </a:lnTo>
                  <a:lnTo>
                    <a:pt x="1372399" y="1055525"/>
                  </a:lnTo>
                  <a:lnTo>
                    <a:pt x="1375882" y="1053639"/>
                  </a:lnTo>
                  <a:lnTo>
                    <a:pt x="1379365" y="1053540"/>
                  </a:lnTo>
                  <a:lnTo>
                    <a:pt x="1382849" y="1051661"/>
                  </a:lnTo>
                  <a:lnTo>
                    <a:pt x="1386332" y="1059079"/>
                  </a:lnTo>
                  <a:lnTo>
                    <a:pt x="1389815" y="1058046"/>
                  </a:lnTo>
                  <a:lnTo>
                    <a:pt x="1393298" y="1070505"/>
                  </a:lnTo>
                  <a:lnTo>
                    <a:pt x="1396782" y="1068662"/>
                  </a:lnTo>
                  <a:lnTo>
                    <a:pt x="1400265" y="1075310"/>
                  </a:lnTo>
                  <a:lnTo>
                    <a:pt x="1403748" y="1073480"/>
                  </a:lnTo>
                  <a:lnTo>
                    <a:pt x="1407231" y="1080024"/>
                  </a:lnTo>
                  <a:lnTo>
                    <a:pt x="1410715" y="1078208"/>
                  </a:lnTo>
                  <a:lnTo>
                    <a:pt x="1414198" y="1076395"/>
                  </a:lnTo>
                  <a:lnTo>
                    <a:pt x="1417681" y="1074585"/>
                  </a:lnTo>
                  <a:lnTo>
                    <a:pt x="1421164" y="1072778"/>
                  </a:lnTo>
                  <a:lnTo>
                    <a:pt x="1424648" y="1072639"/>
                  </a:lnTo>
                  <a:lnTo>
                    <a:pt x="1428131" y="1070839"/>
                  </a:lnTo>
                  <a:lnTo>
                    <a:pt x="1431614" y="1087063"/>
                  </a:lnTo>
                  <a:lnTo>
                    <a:pt x="1435097" y="1085286"/>
                  </a:lnTo>
                  <a:lnTo>
                    <a:pt x="1438580" y="1088329"/>
                  </a:lnTo>
                  <a:lnTo>
                    <a:pt x="1442064" y="1086561"/>
                  </a:lnTo>
                  <a:lnTo>
                    <a:pt x="1445547" y="1084796"/>
                  </a:lnTo>
                  <a:lnTo>
                    <a:pt x="1449030" y="1083033"/>
                  </a:lnTo>
                  <a:lnTo>
                    <a:pt x="1452513" y="1084473"/>
                  </a:lnTo>
                  <a:lnTo>
                    <a:pt x="1455997" y="1082718"/>
                  </a:lnTo>
                  <a:lnTo>
                    <a:pt x="1459480" y="1111990"/>
                  </a:lnTo>
                  <a:lnTo>
                    <a:pt x="1462963" y="1110270"/>
                  </a:lnTo>
                  <a:lnTo>
                    <a:pt x="1466446" y="1110059"/>
                  </a:lnTo>
                  <a:lnTo>
                    <a:pt x="1469930" y="1108345"/>
                  </a:lnTo>
                  <a:lnTo>
                    <a:pt x="1473413" y="1108139"/>
                  </a:lnTo>
                  <a:lnTo>
                    <a:pt x="1476896" y="1106432"/>
                  </a:lnTo>
                  <a:lnTo>
                    <a:pt x="1480379" y="1104764"/>
                  </a:lnTo>
                  <a:lnTo>
                    <a:pt x="1483863" y="1103774"/>
                  </a:lnTo>
                  <a:lnTo>
                    <a:pt x="1487346" y="1102786"/>
                  </a:lnTo>
                  <a:lnTo>
                    <a:pt x="1490829" y="1108605"/>
                  </a:lnTo>
                  <a:lnTo>
                    <a:pt x="1494312" y="1106919"/>
                  </a:lnTo>
                  <a:lnTo>
                    <a:pt x="1497796" y="1106718"/>
                  </a:lnTo>
                  <a:lnTo>
                    <a:pt x="1501279" y="1105037"/>
                  </a:lnTo>
                  <a:lnTo>
                    <a:pt x="1504762" y="1106320"/>
                  </a:lnTo>
                  <a:lnTo>
                    <a:pt x="1508245" y="1104647"/>
                  </a:lnTo>
                  <a:lnTo>
                    <a:pt x="1511729" y="1102976"/>
                  </a:lnTo>
                  <a:lnTo>
                    <a:pt x="1515212" y="1101307"/>
                  </a:lnTo>
                  <a:lnTo>
                    <a:pt x="1518695" y="1099640"/>
                  </a:lnTo>
                  <a:lnTo>
                    <a:pt x="1522178" y="1097976"/>
                  </a:lnTo>
                  <a:lnTo>
                    <a:pt x="1525662" y="1096314"/>
                  </a:lnTo>
                  <a:lnTo>
                    <a:pt x="1529145" y="1094654"/>
                  </a:lnTo>
                  <a:lnTo>
                    <a:pt x="1532628" y="1092996"/>
                  </a:lnTo>
                  <a:lnTo>
                    <a:pt x="1536111" y="1091341"/>
                  </a:lnTo>
                  <a:lnTo>
                    <a:pt x="1539595" y="1089688"/>
                  </a:lnTo>
                  <a:lnTo>
                    <a:pt x="1543078" y="1088037"/>
                  </a:lnTo>
                  <a:lnTo>
                    <a:pt x="1546561" y="1093800"/>
                  </a:lnTo>
                  <a:lnTo>
                    <a:pt x="1550044" y="1092160"/>
                  </a:lnTo>
                  <a:lnTo>
                    <a:pt x="1553528" y="1090522"/>
                  </a:lnTo>
                  <a:lnTo>
                    <a:pt x="1557011" y="1091830"/>
                  </a:lnTo>
                  <a:lnTo>
                    <a:pt x="1560494" y="1090200"/>
                  </a:lnTo>
                  <a:lnTo>
                    <a:pt x="1563977" y="1092054"/>
                  </a:lnTo>
                  <a:lnTo>
                    <a:pt x="1567461" y="1091122"/>
                  </a:lnTo>
                  <a:lnTo>
                    <a:pt x="1570944" y="1092588"/>
                  </a:lnTo>
                  <a:lnTo>
                    <a:pt x="1574427" y="1093032"/>
                  </a:lnTo>
                  <a:lnTo>
                    <a:pt x="1577910" y="1107980"/>
                  </a:lnTo>
                  <a:lnTo>
                    <a:pt x="1581394" y="1106385"/>
                  </a:lnTo>
                  <a:lnTo>
                    <a:pt x="1584877" y="1113160"/>
                  </a:lnTo>
                  <a:lnTo>
                    <a:pt x="1588360" y="1111577"/>
                  </a:lnTo>
                  <a:lnTo>
                    <a:pt x="1591843" y="1118681"/>
                  </a:lnTo>
                  <a:lnTo>
                    <a:pt x="1595327" y="1118399"/>
                  </a:lnTo>
                  <a:lnTo>
                    <a:pt x="1598810" y="1123232"/>
                  </a:lnTo>
                  <a:lnTo>
                    <a:pt x="1602293" y="1121672"/>
                  </a:lnTo>
                  <a:lnTo>
                    <a:pt x="1605776" y="1120114"/>
                  </a:lnTo>
                  <a:lnTo>
                    <a:pt x="1609260" y="1118558"/>
                  </a:lnTo>
                  <a:lnTo>
                    <a:pt x="1612743" y="1117004"/>
                  </a:lnTo>
                  <a:lnTo>
                    <a:pt x="1616226" y="1115453"/>
                  </a:lnTo>
                  <a:lnTo>
                    <a:pt x="1619709" y="1113903"/>
                  </a:lnTo>
                  <a:lnTo>
                    <a:pt x="1623193" y="1112355"/>
                  </a:lnTo>
                  <a:lnTo>
                    <a:pt x="1626676" y="1110808"/>
                  </a:lnTo>
                  <a:lnTo>
                    <a:pt x="1630159" y="1115995"/>
                  </a:lnTo>
                  <a:lnTo>
                    <a:pt x="1633642" y="1114458"/>
                  </a:lnTo>
                  <a:lnTo>
                    <a:pt x="1637126" y="1112924"/>
                  </a:lnTo>
                  <a:lnTo>
                    <a:pt x="1640609" y="1111392"/>
                  </a:lnTo>
                  <a:lnTo>
                    <a:pt x="1644092" y="1111201"/>
                  </a:lnTo>
                  <a:lnTo>
                    <a:pt x="1647575" y="1109674"/>
                  </a:lnTo>
                  <a:lnTo>
                    <a:pt x="1651059" y="1117448"/>
                  </a:lnTo>
                  <a:lnTo>
                    <a:pt x="1654542" y="1115933"/>
                  </a:lnTo>
                  <a:lnTo>
                    <a:pt x="1658025" y="1114419"/>
                  </a:lnTo>
                  <a:lnTo>
                    <a:pt x="1661508" y="1112907"/>
                  </a:lnTo>
                  <a:lnTo>
                    <a:pt x="1664992" y="1111397"/>
                  </a:lnTo>
                  <a:lnTo>
                    <a:pt x="1668475" y="1109889"/>
                  </a:lnTo>
                  <a:lnTo>
                    <a:pt x="1671958" y="1108383"/>
                  </a:lnTo>
                  <a:lnTo>
                    <a:pt x="1675441" y="1106878"/>
                  </a:lnTo>
                  <a:lnTo>
                    <a:pt x="1678925" y="1105376"/>
                  </a:lnTo>
                  <a:lnTo>
                    <a:pt x="1682408" y="1106522"/>
                  </a:lnTo>
                  <a:lnTo>
                    <a:pt x="1685891" y="1105025"/>
                  </a:lnTo>
                  <a:lnTo>
                    <a:pt x="1689374" y="1104851"/>
                  </a:lnTo>
                  <a:lnTo>
                    <a:pt x="1692858" y="1103359"/>
                  </a:lnTo>
                  <a:lnTo>
                    <a:pt x="1696341" y="1109734"/>
                  </a:lnTo>
                  <a:lnTo>
                    <a:pt x="1699824" y="1108253"/>
                  </a:lnTo>
                  <a:lnTo>
                    <a:pt x="1703307" y="1106773"/>
                  </a:lnTo>
                  <a:lnTo>
                    <a:pt x="1706791" y="1105295"/>
                  </a:lnTo>
                  <a:lnTo>
                    <a:pt x="1710274" y="1121125"/>
                  </a:lnTo>
                  <a:lnTo>
                    <a:pt x="1713757" y="1120858"/>
                  </a:lnTo>
                  <a:lnTo>
                    <a:pt x="1717240" y="1125128"/>
                  </a:lnTo>
                  <a:lnTo>
                    <a:pt x="1720723" y="1123678"/>
                  </a:lnTo>
                  <a:lnTo>
                    <a:pt x="1724207" y="1128434"/>
                  </a:lnTo>
                  <a:lnTo>
                    <a:pt x="1727690" y="1126992"/>
                  </a:lnTo>
                  <a:lnTo>
                    <a:pt x="1731173" y="1130470"/>
                  </a:lnTo>
                  <a:lnTo>
                    <a:pt x="1734656" y="1129036"/>
                  </a:lnTo>
                  <a:lnTo>
                    <a:pt x="1738140" y="1128827"/>
                  </a:lnTo>
                  <a:lnTo>
                    <a:pt x="1741623" y="1127397"/>
                  </a:lnTo>
                  <a:lnTo>
                    <a:pt x="1745106" y="1125969"/>
                  </a:lnTo>
                  <a:lnTo>
                    <a:pt x="1748589" y="1126987"/>
                  </a:lnTo>
                  <a:lnTo>
                    <a:pt x="1752073" y="1125564"/>
                  </a:lnTo>
                  <a:lnTo>
                    <a:pt x="1755556" y="1125363"/>
                  </a:lnTo>
                  <a:lnTo>
                    <a:pt x="1759039" y="1123944"/>
                  </a:lnTo>
                  <a:lnTo>
                    <a:pt x="1762522" y="1122527"/>
                  </a:lnTo>
                  <a:lnTo>
                    <a:pt x="1766006" y="1121112"/>
                  </a:lnTo>
                  <a:lnTo>
                    <a:pt x="1769489" y="1123353"/>
                  </a:lnTo>
                  <a:lnTo>
                    <a:pt x="1772972" y="1121944"/>
                  </a:lnTo>
                  <a:lnTo>
                    <a:pt x="1776455" y="1120816"/>
                  </a:lnTo>
                  <a:lnTo>
                    <a:pt x="1779939" y="1119985"/>
                  </a:lnTo>
                  <a:lnTo>
                    <a:pt x="1783422" y="1120156"/>
                  </a:lnTo>
                  <a:lnTo>
                    <a:pt x="1786905" y="1118755"/>
                  </a:lnTo>
                  <a:lnTo>
                    <a:pt x="1790388" y="1122190"/>
                  </a:lnTo>
                  <a:lnTo>
                    <a:pt x="1793872" y="1120796"/>
                  </a:lnTo>
                  <a:lnTo>
                    <a:pt x="1797355" y="1120607"/>
                  </a:lnTo>
                  <a:lnTo>
                    <a:pt x="1800838" y="1119217"/>
                  </a:lnTo>
                  <a:lnTo>
                    <a:pt x="1804321" y="1119032"/>
                  </a:lnTo>
                  <a:lnTo>
                    <a:pt x="1807805" y="1117646"/>
                  </a:lnTo>
                  <a:lnTo>
                    <a:pt x="1811288" y="1116262"/>
                  </a:lnTo>
                  <a:lnTo>
                    <a:pt x="1814771" y="1114879"/>
                  </a:lnTo>
                  <a:lnTo>
                    <a:pt x="1818254" y="1113499"/>
                  </a:lnTo>
                  <a:lnTo>
                    <a:pt x="1821738" y="1112119"/>
                  </a:lnTo>
                  <a:lnTo>
                    <a:pt x="1825221" y="1110741"/>
                  </a:lnTo>
                  <a:lnTo>
                    <a:pt x="1828704" y="1111775"/>
                  </a:lnTo>
                  <a:lnTo>
                    <a:pt x="1832187" y="1110402"/>
                  </a:lnTo>
                  <a:lnTo>
                    <a:pt x="1835671" y="1112629"/>
                  </a:lnTo>
                  <a:lnTo>
                    <a:pt x="1839154" y="1111262"/>
                  </a:lnTo>
                  <a:lnTo>
                    <a:pt x="1842637" y="1112544"/>
                  </a:lnTo>
                  <a:lnTo>
                    <a:pt x="1846120" y="1111746"/>
                  </a:lnTo>
                  <a:lnTo>
                    <a:pt x="1849604" y="1113131"/>
                  </a:lnTo>
                  <a:lnTo>
                    <a:pt x="1853087" y="1111775"/>
                  </a:lnTo>
                  <a:lnTo>
                    <a:pt x="1856570" y="1112788"/>
                  </a:lnTo>
                  <a:lnTo>
                    <a:pt x="1860053" y="1111437"/>
                  </a:lnTo>
                  <a:lnTo>
                    <a:pt x="1863537" y="1111269"/>
                  </a:lnTo>
                  <a:lnTo>
                    <a:pt x="1867020" y="1109921"/>
                  </a:lnTo>
                  <a:lnTo>
                    <a:pt x="1870503" y="1109756"/>
                  </a:lnTo>
                  <a:lnTo>
                    <a:pt x="1873986" y="1108412"/>
                  </a:lnTo>
                  <a:lnTo>
                    <a:pt x="1877470" y="1107070"/>
                  </a:lnTo>
                  <a:lnTo>
                    <a:pt x="1880953" y="1106910"/>
                  </a:lnTo>
                  <a:lnTo>
                    <a:pt x="1884436" y="1105572"/>
                  </a:lnTo>
                  <a:lnTo>
                    <a:pt x="1887919" y="1112439"/>
                  </a:lnTo>
                  <a:lnTo>
                    <a:pt x="1891403" y="1111110"/>
                  </a:lnTo>
                  <a:lnTo>
                    <a:pt x="1894886" y="1110945"/>
                  </a:lnTo>
                  <a:lnTo>
                    <a:pt x="1898369" y="1109620"/>
                  </a:lnTo>
                  <a:lnTo>
                    <a:pt x="1901852" y="1110618"/>
                  </a:lnTo>
                  <a:lnTo>
                    <a:pt x="1905336" y="1109297"/>
                  </a:lnTo>
                  <a:lnTo>
                    <a:pt x="1908819" y="1109136"/>
                  </a:lnTo>
                  <a:lnTo>
                    <a:pt x="1912302" y="1107818"/>
                  </a:lnTo>
                  <a:lnTo>
                    <a:pt x="1915785" y="1108816"/>
                  </a:lnTo>
                  <a:lnTo>
                    <a:pt x="1919269" y="1107503"/>
                  </a:lnTo>
                  <a:lnTo>
                    <a:pt x="1922752" y="1108498"/>
                  </a:lnTo>
                  <a:lnTo>
                    <a:pt x="1926235" y="1107190"/>
                  </a:lnTo>
                  <a:lnTo>
                    <a:pt x="1929718" y="1105883"/>
                  </a:lnTo>
                  <a:lnTo>
                    <a:pt x="1933202" y="1104577"/>
                  </a:lnTo>
                  <a:lnTo>
                    <a:pt x="1936685" y="1103273"/>
                  </a:lnTo>
                  <a:lnTo>
                    <a:pt x="1940168" y="1106569"/>
                  </a:lnTo>
                  <a:lnTo>
                    <a:pt x="1943651" y="1105271"/>
                  </a:lnTo>
                  <a:lnTo>
                    <a:pt x="1947135" y="1103975"/>
                  </a:lnTo>
                  <a:lnTo>
                    <a:pt x="1950618" y="1102680"/>
                  </a:lnTo>
                  <a:lnTo>
                    <a:pt x="1954101" y="1104818"/>
                  </a:lnTo>
                  <a:lnTo>
                    <a:pt x="1957584" y="1103528"/>
                  </a:lnTo>
                  <a:lnTo>
                    <a:pt x="1961068" y="1103380"/>
                  </a:lnTo>
                  <a:lnTo>
                    <a:pt x="1964551" y="1102094"/>
                  </a:lnTo>
                  <a:lnTo>
                    <a:pt x="1968034" y="1104220"/>
                  </a:lnTo>
                  <a:lnTo>
                    <a:pt x="1971517" y="1102939"/>
                  </a:lnTo>
                  <a:lnTo>
                    <a:pt x="1975001" y="1101659"/>
                  </a:lnTo>
                  <a:lnTo>
                    <a:pt x="1978484" y="1100381"/>
                  </a:lnTo>
                  <a:lnTo>
                    <a:pt x="1981967" y="1100239"/>
                  </a:lnTo>
                  <a:lnTo>
                    <a:pt x="1985450" y="1098964"/>
                  </a:lnTo>
                  <a:lnTo>
                    <a:pt x="1988934" y="1097690"/>
                  </a:lnTo>
                  <a:lnTo>
                    <a:pt x="1992417" y="1096417"/>
                  </a:lnTo>
                  <a:lnTo>
                    <a:pt x="1995900" y="1100803"/>
                  </a:lnTo>
                  <a:lnTo>
                    <a:pt x="1999383" y="1099537"/>
                  </a:lnTo>
                  <a:lnTo>
                    <a:pt x="2002867" y="1098272"/>
                  </a:lnTo>
                  <a:lnTo>
                    <a:pt x="2006350" y="1109264"/>
                  </a:lnTo>
                  <a:lnTo>
                    <a:pt x="2009833" y="1108011"/>
                  </a:lnTo>
                  <a:lnTo>
                    <a:pt x="2013316" y="1112011"/>
                  </a:lnTo>
                  <a:lnTo>
                    <a:pt x="2016799" y="1111796"/>
                  </a:lnTo>
                  <a:lnTo>
                    <a:pt x="2020283" y="1113016"/>
                  </a:lnTo>
                  <a:lnTo>
                    <a:pt x="2023766" y="1111775"/>
                  </a:lnTo>
                  <a:lnTo>
                    <a:pt x="2027249" y="1110534"/>
                  </a:lnTo>
                  <a:lnTo>
                    <a:pt x="2030732" y="1109295"/>
                  </a:lnTo>
                  <a:lnTo>
                    <a:pt x="2034216" y="1118826"/>
                  </a:lnTo>
                  <a:lnTo>
                    <a:pt x="2037699" y="1117597"/>
                  </a:lnTo>
                  <a:lnTo>
                    <a:pt x="2041182" y="1121676"/>
                  </a:lnTo>
                  <a:lnTo>
                    <a:pt x="2044665" y="1120453"/>
                  </a:lnTo>
                  <a:lnTo>
                    <a:pt x="2048149" y="1119232"/>
                  </a:lnTo>
                  <a:lnTo>
                    <a:pt x="2051632" y="1118011"/>
                  </a:lnTo>
                  <a:lnTo>
                    <a:pt x="2055115" y="1121084"/>
                  </a:lnTo>
                  <a:lnTo>
                    <a:pt x="2058598" y="1120365"/>
                  </a:lnTo>
                  <a:lnTo>
                    <a:pt x="2062082" y="1121726"/>
                  </a:lnTo>
                  <a:lnTo>
                    <a:pt x="2065565" y="1120516"/>
                  </a:lnTo>
                  <a:lnTo>
                    <a:pt x="2069048" y="1119306"/>
                  </a:lnTo>
                  <a:lnTo>
                    <a:pt x="2072531" y="1124344"/>
                  </a:lnTo>
                  <a:lnTo>
                    <a:pt x="2076015" y="1123141"/>
                  </a:lnTo>
                  <a:lnTo>
                    <a:pt x="2079498" y="1129140"/>
                  </a:lnTo>
                  <a:lnTo>
                    <a:pt x="2082981" y="1127945"/>
                  </a:lnTo>
                  <a:lnTo>
                    <a:pt x="2086464" y="1127773"/>
                  </a:lnTo>
                  <a:lnTo>
                    <a:pt x="2089948" y="1126581"/>
                  </a:lnTo>
                  <a:lnTo>
                    <a:pt x="2093431" y="1125390"/>
                  </a:lnTo>
                  <a:lnTo>
                    <a:pt x="2096914" y="1124200"/>
                  </a:lnTo>
                  <a:lnTo>
                    <a:pt x="2100397" y="1123011"/>
                  </a:lnTo>
                  <a:lnTo>
                    <a:pt x="2103881" y="1121823"/>
                  </a:lnTo>
                  <a:lnTo>
                    <a:pt x="2107364" y="1121829"/>
                  </a:lnTo>
                  <a:lnTo>
                    <a:pt x="2110847" y="1121129"/>
                  </a:lnTo>
                  <a:lnTo>
                    <a:pt x="2114330" y="1120316"/>
                  </a:lnTo>
                  <a:lnTo>
                    <a:pt x="2117814" y="1119134"/>
                  </a:lnTo>
                  <a:lnTo>
                    <a:pt x="2121297" y="1117954"/>
                  </a:lnTo>
                  <a:lnTo>
                    <a:pt x="2124780" y="1116774"/>
                  </a:lnTo>
                  <a:lnTo>
                    <a:pt x="2128263" y="1115608"/>
                  </a:lnTo>
                  <a:lnTo>
                    <a:pt x="2131747" y="1116368"/>
                  </a:lnTo>
                  <a:lnTo>
                    <a:pt x="2135230" y="1117124"/>
                  </a:lnTo>
                  <a:lnTo>
                    <a:pt x="2138713" y="1116160"/>
                  </a:lnTo>
                  <a:lnTo>
                    <a:pt x="2142196" y="1114989"/>
                  </a:lnTo>
                  <a:lnTo>
                    <a:pt x="2145680" y="1119904"/>
                  </a:lnTo>
                  <a:lnTo>
                    <a:pt x="2149163" y="1118740"/>
                  </a:lnTo>
                  <a:lnTo>
                    <a:pt x="2152646" y="1120595"/>
                  </a:lnTo>
                  <a:lnTo>
                    <a:pt x="2156129" y="1119435"/>
                  </a:lnTo>
                  <a:lnTo>
                    <a:pt x="2159613" y="1121281"/>
                  </a:lnTo>
                  <a:lnTo>
                    <a:pt x="2163096" y="1120125"/>
                  </a:lnTo>
                  <a:lnTo>
                    <a:pt x="2166579" y="1119969"/>
                  </a:lnTo>
                  <a:lnTo>
                    <a:pt x="2170062" y="1118816"/>
                  </a:lnTo>
                  <a:lnTo>
                    <a:pt x="2173546" y="1117663"/>
                  </a:lnTo>
                  <a:lnTo>
                    <a:pt x="2177029" y="1116512"/>
                  </a:lnTo>
                  <a:lnTo>
                    <a:pt x="2180512" y="1115362"/>
                  </a:lnTo>
                  <a:lnTo>
                    <a:pt x="2183995" y="1114213"/>
                  </a:lnTo>
                  <a:lnTo>
                    <a:pt x="2187479" y="1121020"/>
                  </a:lnTo>
                  <a:lnTo>
                    <a:pt x="2190962" y="1119879"/>
                  </a:lnTo>
                  <a:lnTo>
                    <a:pt x="2194445" y="1118738"/>
                  </a:lnTo>
                  <a:lnTo>
                    <a:pt x="2197928" y="1123496"/>
                  </a:lnTo>
                  <a:lnTo>
                    <a:pt x="2201412" y="1122361"/>
                  </a:lnTo>
                  <a:lnTo>
                    <a:pt x="2204895" y="1122205"/>
                  </a:lnTo>
                  <a:lnTo>
                    <a:pt x="2208378" y="1121073"/>
                  </a:lnTo>
                  <a:lnTo>
                    <a:pt x="2211861" y="1122867"/>
                  </a:lnTo>
                  <a:lnTo>
                    <a:pt x="2215345" y="1121740"/>
                  </a:lnTo>
                  <a:lnTo>
                    <a:pt x="2218828" y="1126420"/>
                  </a:lnTo>
                  <a:lnTo>
                    <a:pt x="2222311" y="1125298"/>
                  </a:lnTo>
                  <a:lnTo>
                    <a:pt x="2225794" y="1126338"/>
                  </a:lnTo>
                  <a:lnTo>
                    <a:pt x="2229278" y="1125673"/>
                  </a:lnTo>
                  <a:lnTo>
                    <a:pt x="2232761" y="1126740"/>
                  </a:lnTo>
                  <a:lnTo>
                    <a:pt x="2236244" y="1125625"/>
                  </a:lnTo>
                  <a:lnTo>
                    <a:pt x="2239727" y="1124511"/>
                  </a:lnTo>
                  <a:lnTo>
                    <a:pt x="2243211" y="1123399"/>
                  </a:lnTo>
                  <a:lnTo>
                    <a:pt x="2246694" y="1128084"/>
                  </a:lnTo>
                  <a:lnTo>
                    <a:pt x="2250177" y="1127425"/>
                  </a:lnTo>
                  <a:lnTo>
                    <a:pt x="2253660" y="1131451"/>
                  </a:lnTo>
                  <a:lnTo>
                    <a:pt x="2257144" y="1130349"/>
                  </a:lnTo>
                  <a:lnTo>
                    <a:pt x="2260627" y="1129249"/>
                  </a:lnTo>
                  <a:lnTo>
                    <a:pt x="2264110" y="1128572"/>
                  </a:lnTo>
                  <a:lnTo>
                    <a:pt x="2267593" y="1127918"/>
                  </a:lnTo>
                  <a:lnTo>
                    <a:pt x="2271077" y="1130637"/>
                  </a:lnTo>
                  <a:lnTo>
                    <a:pt x="2274560" y="1129544"/>
                  </a:lnTo>
                  <a:lnTo>
                    <a:pt x="2278043" y="1128451"/>
                  </a:lnTo>
                  <a:lnTo>
                    <a:pt x="2281526" y="1127360"/>
                  </a:lnTo>
                  <a:lnTo>
                    <a:pt x="2285010" y="1126269"/>
                  </a:lnTo>
                  <a:lnTo>
                    <a:pt x="2288493" y="1125179"/>
                  </a:lnTo>
                  <a:lnTo>
                    <a:pt x="2291976" y="1125026"/>
                  </a:lnTo>
                  <a:lnTo>
                    <a:pt x="2295459" y="1123939"/>
                  </a:lnTo>
                  <a:lnTo>
                    <a:pt x="2298942" y="1122853"/>
                  </a:lnTo>
                  <a:lnTo>
                    <a:pt x="2302426" y="1121768"/>
                  </a:lnTo>
                  <a:lnTo>
                    <a:pt x="2305909" y="1121619"/>
                  </a:lnTo>
                  <a:lnTo>
                    <a:pt x="2309392" y="1120536"/>
                  </a:lnTo>
                  <a:lnTo>
                    <a:pt x="2312875" y="1122322"/>
                  </a:lnTo>
                  <a:lnTo>
                    <a:pt x="2316359" y="1121683"/>
                  </a:lnTo>
                  <a:lnTo>
                    <a:pt x="2319842" y="1125676"/>
                  </a:lnTo>
                  <a:lnTo>
                    <a:pt x="2323325" y="1125039"/>
                  </a:lnTo>
                  <a:lnTo>
                    <a:pt x="2326808" y="1124402"/>
                  </a:lnTo>
                  <a:lnTo>
                    <a:pt x="2330292" y="1125205"/>
                  </a:lnTo>
                  <a:lnTo>
                    <a:pt x="2333775" y="1124136"/>
                  </a:lnTo>
                  <a:lnTo>
                    <a:pt x="2337258" y="1129464"/>
                  </a:lnTo>
                  <a:lnTo>
                    <a:pt x="2340741" y="1128401"/>
                  </a:lnTo>
                  <a:lnTo>
                    <a:pt x="2344225" y="1127339"/>
                  </a:lnTo>
                  <a:lnTo>
                    <a:pt x="2347708" y="1126277"/>
                  </a:lnTo>
                  <a:lnTo>
                    <a:pt x="2351191" y="1125217"/>
                  </a:lnTo>
                  <a:lnTo>
                    <a:pt x="2354674" y="1124157"/>
                  </a:lnTo>
                  <a:lnTo>
                    <a:pt x="2358158" y="1123099"/>
                  </a:lnTo>
                  <a:lnTo>
                    <a:pt x="2361641" y="1122041"/>
                  </a:lnTo>
                  <a:lnTo>
                    <a:pt x="2365124" y="1131818"/>
                  </a:lnTo>
                  <a:lnTo>
                    <a:pt x="2368607" y="1130769"/>
                  </a:lnTo>
                  <a:lnTo>
                    <a:pt x="2372091" y="1129821"/>
                  </a:lnTo>
                  <a:lnTo>
                    <a:pt x="2375574" y="1129197"/>
                  </a:lnTo>
                  <a:lnTo>
                    <a:pt x="2379057" y="1132083"/>
                  </a:lnTo>
                  <a:lnTo>
                    <a:pt x="2382540" y="1131040"/>
                  </a:lnTo>
                  <a:lnTo>
                    <a:pt x="2386024" y="1132657"/>
                  </a:lnTo>
                  <a:lnTo>
                    <a:pt x="2389507" y="1131617"/>
                  </a:lnTo>
                  <a:lnTo>
                    <a:pt x="2392990" y="1130579"/>
                  </a:lnTo>
                  <a:lnTo>
                    <a:pt x="2396473" y="1129541"/>
                  </a:lnTo>
                  <a:lnTo>
                    <a:pt x="2399957" y="1128504"/>
                  </a:lnTo>
                  <a:lnTo>
                    <a:pt x="2403440" y="1130121"/>
                  </a:lnTo>
                  <a:lnTo>
                    <a:pt x="2406923" y="1129087"/>
                  </a:lnTo>
                  <a:lnTo>
                    <a:pt x="2410406" y="1132450"/>
                  </a:lnTo>
                  <a:lnTo>
                    <a:pt x="2413890" y="1131421"/>
                  </a:lnTo>
                  <a:lnTo>
                    <a:pt x="2417373" y="1132142"/>
                  </a:lnTo>
                  <a:lnTo>
                    <a:pt x="2420856" y="1131116"/>
                  </a:lnTo>
                  <a:lnTo>
                    <a:pt x="2424339" y="1130964"/>
                  </a:lnTo>
                  <a:lnTo>
                    <a:pt x="2427823" y="1129940"/>
                  </a:lnTo>
                  <a:lnTo>
                    <a:pt x="2431306" y="1129789"/>
                  </a:lnTo>
                  <a:lnTo>
                    <a:pt x="2434789" y="1128768"/>
                  </a:lnTo>
                  <a:lnTo>
                    <a:pt x="2438272" y="1131228"/>
                  </a:lnTo>
                  <a:lnTo>
                    <a:pt x="2441756" y="1130210"/>
                  </a:lnTo>
                  <a:lnTo>
                    <a:pt x="2445239" y="1129233"/>
                  </a:lnTo>
                  <a:lnTo>
                    <a:pt x="2448722" y="1128627"/>
                  </a:lnTo>
                  <a:lnTo>
                    <a:pt x="2452205" y="1128022"/>
                  </a:lnTo>
                  <a:lnTo>
                    <a:pt x="2455689" y="1135169"/>
                  </a:lnTo>
                  <a:lnTo>
                    <a:pt x="2459172" y="1134564"/>
                  </a:lnTo>
                  <a:lnTo>
                    <a:pt x="2462655" y="1136167"/>
                  </a:lnTo>
                  <a:lnTo>
                    <a:pt x="2466138" y="1135162"/>
                  </a:lnTo>
                  <a:lnTo>
                    <a:pt x="2469622" y="1141522"/>
                  </a:lnTo>
                  <a:lnTo>
                    <a:pt x="2473105" y="1141316"/>
                  </a:lnTo>
                  <a:lnTo>
                    <a:pt x="2476588" y="1140604"/>
                  </a:lnTo>
                  <a:lnTo>
                    <a:pt x="2480071" y="1139607"/>
                  </a:lnTo>
                  <a:lnTo>
                    <a:pt x="2483555" y="1138611"/>
                  </a:lnTo>
                  <a:lnTo>
                    <a:pt x="2487038" y="1137616"/>
                  </a:lnTo>
                  <a:lnTo>
                    <a:pt x="2490521" y="1137461"/>
                  </a:lnTo>
                  <a:lnTo>
                    <a:pt x="2494004" y="1136468"/>
                  </a:lnTo>
                  <a:lnTo>
                    <a:pt x="2497488" y="1138823"/>
                  </a:lnTo>
                  <a:lnTo>
                    <a:pt x="2500971" y="1137833"/>
                  </a:lnTo>
                  <a:lnTo>
                    <a:pt x="2504454" y="1136845"/>
                  </a:lnTo>
                  <a:lnTo>
                    <a:pt x="2507937" y="1135857"/>
                  </a:lnTo>
                  <a:lnTo>
                    <a:pt x="2511421" y="1138202"/>
                  </a:lnTo>
                  <a:lnTo>
                    <a:pt x="2514904" y="1137218"/>
                  </a:lnTo>
                  <a:lnTo>
                    <a:pt x="2518387" y="1136234"/>
                  </a:lnTo>
                  <a:lnTo>
                    <a:pt x="2521870" y="1141041"/>
                  </a:lnTo>
                  <a:lnTo>
                    <a:pt x="2525354" y="1140062"/>
                  </a:lnTo>
                  <a:lnTo>
                    <a:pt x="2528837" y="1145627"/>
                  </a:lnTo>
                  <a:lnTo>
                    <a:pt x="2532320" y="1144654"/>
                  </a:lnTo>
                  <a:lnTo>
                    <a:pt x="2535803" y="1150146"/>
                  </a:lnTo>
                  <a:lnTo>
                    <a:pt x="2539287" y="1149178"/>
                  </a:lnTo>
                  <a:lnTo>
                    <a:pt x="2542770" y="1152213"/>
                  </a:lnTo>
                  <a:lnTo>
                    <a:pt x="2546253" y="1151249"/>
                  </a:lnTo>
                  <a:lnTo>
                    <a:pt x="2549736" y="1160554"/>
                  </a:lnTo>
                  <a:lnTo>
                    <a:pt x="2553220" y="1159597"/>
                  </a:lnTo>
                  <a:lnTo>
                    <a:pt x="2556703" y="1161762"/>
                  </a:lnTo>
                  <a:lnTo>
                    <a:pt x="2560186" y="1160809"/>
                  </a:lnTo>
                  <a:lnTo>
                    <a:pt x="2563669" y="1160634"/>
                  </a:lnTo>
                  <a:lnTo>
                    <a:pt x="2567153" y="1159683"/>
                  </a:lnTo>
                  <a:lnTo>
                    <a:pt x="2570636" y="1158733"/>
                  </a:lnTo>
                  <a:lnTo>
                    <a:pt x="2574119" y="1157783"/>
                  </a:lnTo>
                  <a:lnTo>
                    <a:pt x="2577602" y="1158390"/>
                  </a:lnTo>
                  <a:lnTo>
                    <a:pt x="2581085" y="1157443"/>
                  </a:lnTo>
                  <a:lnTo>
                    <a:pt x="2584569" y="1156496"/>
                  </a:lnTo>
                  <a:lnTo>
                    <a:pt x="2588052" y="1157104"/>
                  </a:lnTo>
                  <a:lnTo>
                    <a:pt x="2591535" y="1156160"/>
                  </a:lnTo>
                  <a:lnTo>
                    <a:pt x="2595018" y="1156290"/>
                  </a:lnTo>
                  <a:lnTo>
                    <a:pt x="2598502" y="1155715"/>
                  </a:lnTo>
                  <a:lnTo>
                    <a:pt x="2601985" y="1159510"/>
                  </a:lnTo>
                  <a:lnTo>
                    <a:pt x="2605468" y="1158573"/>
                  </a:lnTo>
                  <a:lnTo>
                    <a:pt x="2608951" y="1159170"/>
                  </a:lnTo>
                  <a:lnTo>
                    <a:pt x="2612435" y="1158235"/>
                  </a:lnTo>
                  <a:lnTo>
                    <a:pt x="2615918" y="1159595"/>
                  </a:lnTo>
                  <a:lnTo>
                    <a:pt x="2619401" y="1158663"/>
                  </a:lnTo>
                  <a:lnTo>
                    <a:pt x="2622884" y="1158752"/>
                  </a:lnTo>
                  <a:lnTo>
                    <a:pt x="2626368" y="1158543"/>
                  </a:lnTo>
                  <a:lnTo>
                    <a:pt x="2629851" y="1160438"/>
                  </a:lnTo>
                  <a:lnTo>
                    <a:pt x="2633334" y="1159510"/>
                  </a:lnTo>
                  <a:lnTo>
                    <a:pt x="2636817" y="1160855"/>
                  </a:lnTo>
                  <a:lnTo>
                    <a:pt x="2640301" y="1159930"/>
                  </a:lnTo>
                  <a:lnTo>
                    <a:pt x="2643784" y="1162022"/>
                  </a:lnTo>
                  <a:lnTo>
                    <a:pt x="2647267" y="1161100"/>
                  </a:lnTo>
                  <a:lnTo>
                    <a:pt x="2650750" y="1160180"/>
                  </a:lnTo>
                  <a:lnTo>
                    <a:pt x="2654234" y="1160012"/>
                  </a:lnTo>
                  <a:lnTo>
                    <a:pt x="2657717" y="1159093"/>
                  </a:lnTo>
                  <a:lnTo>
                    <a:pt x="2661200" y="1165642"/>
                  </a:lnTo>
                  <a:lnTo>
                    <a:pt x="2664683" y="1164728"/>
                  </a:lnTo>
                  <a:lnTo>
                    <a:pt x="2668167" y="1164557"/>
                  </a:lnTo>
                  <a:lnTo>
                    <a:pt x="2671650" y="1163645"/>
                  </a:lnTo>
                  <a:lnTo>
                    <a:pt x="2675133" y="1167898"/>
                  </a:lnTo>
                  <a:lnTo>
                    <a:pt x="2678616" y="1166991"/>
                  </a:lnTo>
                  <a:lnTo>
                    <a:pt x="2682100" y="1167551"/>
                  </a:lnTo>
                  <a:lnTo>
                    <a:pt x="2685583" y="1166646"/>
                  </a:lnTo>
                  <a:lnTo>
                    <a:pt x="2689066" y="1173130"/>
                  </a:lnTo>
                  <a:lnTo>
                    <a:pt x="2692549" y="1172572"/>
                  </a:lnTo>
                  <a:lnTo>
                    <a:pt x="2696033" y="1175537"/>
                  </a:lnTo>
                  <a:lnTo>
                    <a:pt x="2699516" y="1174642"/>
                  </a:lnTo>
                  <a:lnTo>
                    <a:pt x="2702999" y="1173781"/>
                  </a:lnTo>
                  <a:lnTo>
                    <a:pt x="2706482" y="1173226"/>
                  </a:lnTo>
                  <a:lnTo>
                    <a:pt x="2709966" y="1172672"/>
                  </a:lnTo>
                  <a:lnTo>
                    <a:pt x="2713449" y="1171783"/>
                  </a:lnTo>
                  <a:lnTo>
                    <a:pt x="2716932" y="1170891"/>
                  </a:lnTo>
                  <a:lnTo>
                    <a:pt x="2720415" y="1171434"/>
                  </a:lnTo>
                  <a:lnTo>
                    <a:pt x="2723899" y="1170544"/>
                  </a:lnTo>
                  <a:lnTo>
                    <a:pt x="2727382" y="1173937"/>
                  </a:lnTo>
                  <a:lnTo>
                    <a:pt x="2730865" y="1173051"/>
                  </a:lnTo>
                  <a:lnTo>
                    <a:pt x="2734348" y="1175218"/>
                  </a:lnTo>
                  <a:lnTo>
                    <a:pt x="2737832" y="1174669"/>
                  </a:lnTo>
                  <a:lnTo>
                    <a:pt x="2741315" y="1177465"/>
                  </a:lnTo>
                  <a:lnTo>
                    <a:pt x="2744798" y="1176586"/>
                  </a:lnTo>
                  <a:lnTo>
                    <a:pt x="2748281" y="1179207"/>
                  </a:lnTo>
                  <a:lnTo>
                    <a:pt x="2751765" y="1178330"/>
                  </a:lnTo>
                  <a:lnTo>
                    <a:pt x="2755248" y="1177454"/>
                  </a:lnTo>
                  <a:lnTo>
                    <a:pt x="2758731" y="1176578"/>
                  </a:lnTo>
                  <a:lnTo>
                    <a:pt x="2762214" y="1177796"/>
                  </a:lnTo>
                  <a:lnTo>
                    <a:pt x="2765698" y="1176923"/>
                  </a:lnTo>
                  <a:lnTo>
                    <a:pt x="2769181" y="1176051"/>
                  </a:lnTo>
                  <a:lnTo>
                    <a:pt x="2772664" y="1175179"/>
                  </a:lnTo>
                  <a:lnTo>
                    <a:pt x="2776147" y="1174308"/>
                  </a:lnTo>
                  <a:lnTo>
                    <a:pt x="2779631" y="1173437"/>
                  </a:lnTo>
                  <a:lnTo>
                    <a:pt x="2783114" y="1172567"/>
                  </a:lnTo>
                  <a:lnTo>
                    <a:pt x="2786597" y="1173093"/>
                  </a:lnTo>
                  <a:lnTo>
                    <a:pt x="2790080" y="1172225"/>
                  </a:lnTo>
                  <a:lnTo>
                    <a:pt x="2793564" y="1173446"/>
                  </a:lnTo>
                  <a:lnTo>
                    <a:pt x="2797047" y="1172580"/>
                  </a:lnTo>
                  <a:lnTo>
                    <a:pt x="2800530" y="1174488"/>
                  </a:lnTo>
                  <a:lnTo>
                    <a:pt x="2804013" y="1173625"/>
                  </a:lnTo>
                  <a:lnTo>
                    <a:pt x="2807497" y="1176897"/>
                  </a:lnTo>
                  <a:lnTo>
                    <a:pt x="2810980" y="1176038"/>
                  </a:lnTo>
                  <a:lnTo>
                    <a:pt x="2814463" y="1176551"/>
                  </a:lnTo>
                  <a:lnTo>
                    <a:pt x="2817946" y="1175693"/>
                  </a:lnTo>
                  <a:lnTo>
                    <a:pt x="2821430" y="1175522"/>
                  </a:lnTo>
                  <a:lnTo>
                    <a:pt x="2824913" y="1174666"/>
                  </a:lnTo>
                  <a:lnTo>
                    <a:pt x="2828396" y="1175179"/>
                  </a:lnTo>
                  <a:lnTo>
                    <a:pt x="2831879" y="1174325"/>
                  </a:lnTo>
                  <a:lnTo>
                    <a:pt x="2835363" y="1175520"/>
                  </a:lnTo>
                  <a:lnTo>
                    <a:pt x="2838846" y="1174668"/>
                  </a:lnTo>
                  <a:lnTo>
                    <a:pt x="2842329" y="1173817"/>
                  </a:lnTo>
                  <a:lnTo>
                    <a:pt x="2845812" y="1175688"/>
                  </a:lnTo>
                  <a:lnTo>
                    <a:pt x="2849296" y="1174840"/>
                  </a:lnTo>
                  <a:lnTo>
                    <a:pt x="2852779" y="1176701"/>
                  </a:lnTo>
                  <a:lnTo>
                    <a:pt x="2856262" y="1175855"/>
                  </a:lnTo>
                  <a:lnTo>
                    <a:pt x="2859745" y="1177034"/>
                  </a:lnTo>
                  <a:lnTo>
                    <a:pt x="2863229" y="1176191"/>
                  </a:lnTo>
                  <a:lnTo>
                    <a:pt x="2866712" y="1176694"/>
                  </a:lnTo>
                  <a:lnTo>
                    <a:pt x="2870195" y="1175852"/>
                  </a:lnTo>
                  <a:lnTo>
                    <a:pt x="2873678" y="1175011"/>
                  </a:lnTo>
                  <a:lnTo>
                    <a:pt x="2877161" y="1174170"/>
                  </a:lnTo>
                  <a:lnTo>
                    <a:pt x="2880645" y="1173330"/>
                  </a:lnTo>
                  <a:lnTo>
                    <a:pt x="2884128" y="1172491"/>
                  </a:lnTo>
                  <a:lnTo>
                    <a:pt x="2887611" y="1172998"/>
                  </a:lnTo>
                  <a:lnTo>
                    <a:pt x="2891094" y="1172161"/>
                  </a:lnTo>
                  <a:lnTo>
                    <a:pt x="2894578" y="1174678"/>
                  </a:lnTo>
                  <a:lnTo>
                    <a:pt x="2898061" y="1173843"/>
                  </a:lnTo>
                  <a:lnTo>
                    <a:pt x="2901544" y="1173678"/>
                  </a:lnTo>
                  <a:lnTo>
                    <a:pt x="2905027" y="1172844"/>
                  </a:lnTo>
                  <a:lnTo>
                    <a:pt x="2908511" y="1172012"/>
                  </a:lnTo>
                  <a:lnTo>
                    <a:pt x="2911994" y="1171466"/>
                  </a:lnTo>
                  <a:lnTo>
                    <a:pt x="2915477" y="1170951"/>
                  </a:lnTo>
                  <a:lnTo>
                    <a:pt x="2918960" y="1181429"/>
                  </a:lnTo>
                  <a:lnTo>
                    <a:pt x="2922444" y="1180605"/>
                  </a:lnTo>
                  <a:lnTo>
                    <a:pt x="2925927" y="1195231"/>
                  </a:lnTo>
                  <a:lnTo>
                    <a:pt x="2929410" y="1194416"/>
                  </a:lnTo>
                  <a:lnTo>
                    <a:pt x="2932893" y="1194236"/>
                  </a:lnTo>
                  <a:lnTo>
                    <a:pt x="2936377" y="1193422"/>
                  </a:lnTo>
                  <a:lnTo>
                    <a:pt x="2939860" y="1193377"/>
                  </a:lnTo>
                  <a:lnTo>
                    <a:pt x="2943343" y="1192865"/>
                  </a:lnTo>
                  <a:lnTo>
                    <a:pt x="2946826" y="1195406"/>
                  </a:lnTo>
                  <a:lnTo>
                    <a:pt x="2950310" y="1194597"/>
                  </a:lnTo>
                  <a:lnTo>
                    <a:pt x="2953793" y="1194418"/>
                  </a:lnTo>
                  <a:lnTo>
                    <a:pt x="2957276" y="1193610"/>
                  </a:lnTo>
                  <a:lnTo>
                    <a:pt x="2960759" y="1194060"/>
                  </a:lnTo>
                  <a:lnTo>
                    <a:pt x="2964243" y="1193254"/>
                  </a:lnTo>
                  <a:lnTo>
                    <a:pt x="2967726" y="1192449"/>
                  </a:lnTo>
                  <a:lnTo>
                    <a:pt x="2971209" y="1196314"/>
                  </a:lnTo>
                  <a:lnTo>
                    <a:pt x="2974692" y="1195807"/>
                  </a:lnTo>
                  <a:lnTo>
                    <a:pt x="2978176" y="1198144"/>
                  </a:lnTo>
                  <a:lnTo>
                    <a:pt x="2981659" y="1197345"/>
                  </a:lnTo>
                  <a:lnTo>
                    <a:pt x="2985142" y="1197165"/>
                  </a:lnTo>
                  <a:lnTo>
                    <a:pt x="2988625" y="1196368"/>
                  </a:lnTo>
                  <a:lnTo>
                    <a:pt x="2992109" y="1199882"/>
                  </a:lnTo>
                  <a:lnTo>
                    <a:pt x="2995592" y="1199088"/>
                  </a:lnTo>
                  <a:lnTo>
                    <a:pt x="2999075" y="1198295"/>
                  </a:lnTo>
                  <a:lnTo>
                    <a:pt x="3002558" y="1197501"/>
                  </a:lnTo>
                  <a:lnTo>
                    <a:pt x="3006042" y="1198670"/>
                  </a:lnTo>
                  <a:lnTo>
                    <a:pt x="3009525" y="1198168"/>
                  </a:lnTo>
                  <a:lnTo>
                    <a:pt x="3013008" y="1203053"/>
                  </a:lnTo>
                  <a:lnTo>
                    <a:pt x="3016491" y="1202266"/>
                  </a:lnTo>
                  <a:lnTo>
                    <a:pt x="3019975" y="1201480"/>
                  </a:lnTo>
                  <a:lnTo>
                    <a:pt x="3023458" y="1200694"/>
                  </a:lnTo>
                  <a:lnTo>
                    <a:pt x="3026941" y="1202929"/>
                  </a:lnTo>
                  <a:lnTo>
                    <a:pt x="3030424" y="1202145"/>
                  </a:lnTo>
                  <a:lnTo>
                    <a:pt x="3033908" y="1201362"/>
                  </a:lnTo>
                  <a:lnTo>
                    <a:pt x="3037391" y="1202986"/>
                  </a:lnTo>
                  <a:lnTo>
                    <a:pt x="3040874" y="1202205"/>
                  </a:lnTo>
                  <a:lnTo>
                    <a:pt x="3044357" y="1201425"/>
                  </a:lnTo>
                  <a:lnTo>
                    <a:pt x="3047841" y="1200646"/>
                  </a:lnTo>
                  <a:lnTo>
                    <a:pt x="3051324" y="1207026"/>
                  </a:lnTo>
                  <a:lnTo>
                    <a:pt x="3054807" y="1206251"/>
                  </a:lnTo>
                  <a:lnTo>
                    <a:pt x="3058290" y="1218503"/>
                  </a:lnTo>
                  <a:lnTo>
                    <a:pt x="3061774" y="1218009"/>
                  </a:lnTo>
                  <a:lnTo>
                    <a:pt x="3065257" y="1217515"/>
                  </a:lnTo>
                  <a:lnTo>
                    <a:pt x="3068740" y="1217022"/>
                  </a:lnTo>
                  <a:lnTo>
                    <a:pt x="3072223" y="1216998"/>
                  </a:lnTo>
                  <a:lnTo>
                    <a:pt x="3075707" y="1216233"/>
                  </a:lnTo>
                  <a:lnTo>
                    <a:pt x="3079190" y="1219484"/>
                  </a:lnTo>
                  <a:lnTo>
                    <a:pt x="3082673" y="1218723"/>
                  </a:lnTo>
                  <a:lnTo>
                    <a:pt x="3086156" y="1223077"/>
                  </a:lnTo>
                  <a:lnTo>
                    <a:pt x="3089640" y="1222320"/>
                  </a:lnTo>
                  <a:lnTo>
                    <a:pt x="3093123" y="1221562"/>
                  </a:lnTo>
                  <a:lnTo>
                    <a:pt x="3096606" y="1220806"/>
                  </a:lnTo>
                  <a:lnTo>
                    <a:pt x="3100089" y="1220049"/>
                  </a:lnTo>
                  <a:lnTo>
                    <a:pt x="3103573" y="1219294"/>
                  </a:lnTo>
                  <a:lnTo>
                    <a:pt x="3107056" y="1218538"/>
                  </a:lnTo>
                  <a:lnTo>
                    <a:pt x="3110539" y="1221049"/>
                  </a:lnTo>
                  <a:lnTo>
                    <a:pt x="3114022" y="1220830"/>
                  </a:lnTo>
                  <a:lnTo>
                    <a:pt x="3117506" y="1220233"/>
                  </a:lnTo>
                  <a:lnTo>
                    <a:pt x="3120989" y="1219481"/>
                  </a:lnTo>
                  <a:lnTo>
                    <a:pt x="3124472" y="1218730"/>
                  </a:lnTo>
                  <a:lnTo>
                    <a:pt x="3127955" y="1217980"/>
                  </a:lnTo>
                  <a:lnTo>
                    <a:pt x="3131439" y="1225061"/>
                  </a:lnTo>
                  <a:lnTo>
                    <a:pt x="3134922" y="1224315"/>
                  </a:lnTo>
                  <a:lnTo>
                    <a:pt x="3138405" y="1226889"/>
                  </a:lnTo>
                  <a:lnTo>
                    <a:pt x="3141888" y="1226146"/>
                  </a:lnTo>
                  <a:lnTo>
                    <a:pt x="3145372" y="1225403"/>
                  </a:lnTo>
                  <a:lnTo>
                    <a:pt x="3148855" y="1224661"/>
                  </a:lnTo>
                  <a:lnTo>
                    <a:pt x="3152338" y="1230535"/>
                  </a:lnTo>
                  <a:lnTo>
                    <a:pt x="3155821" y="1230054"/>
                  </a:lnTo>
                  <a:lnTo>
                    <a:pt x="3159304" y="1231740"/>
                  </a:lnTo>
                  <a:lnTo>
                    <a:pt x="3162788" y="1231005"/>
                  </a:lnTo>
                  <a:lnTo>
                    <a:pt x="3166271" y="1230270"/>
                  </a:lnTo>
                  <a:lnTo>
                    <a:pt x="3169754" y="1229535"/>
                  </a:lnTo>
                  <a:lnTo>
                    <a:pt x="3173237" y="1228801"/>
                  </a:lnTo>
                  <a:lnTo>
                    <a:pt x="3176721" y="1229356"/>
                  </a:lnTo>
                  <a:lnTo>
                    <a:pt x="3180204" y="1228879"/>
                  </a:lnTo>
                  <a:lnTo>
                    <a:pt x="3183687" y="1229851"/>
                  </a:lnTo>
                  <a:lnTo>
                    <a:pt x="3187170" y="1229120"/>
                  </a:lnTo>
                  <a:lnTo>
                    <a:pt x="3190654" y="1228390"/>
                  </a:lnTo>
                  <a:lnTo>
                    <a:pt x="3194137" y="1227660"/>
                  </a:lnTo>
                  <a:lnTo>
                    <a:pt x="3197620" y="1229741"/>
                  </a:lnTo>
                  <a:lnTo>
                    <a:pt x="3201103" y="1229268"/>
                  </a:lnTo>
                  <a:lnTo>
                    <a:pt x="3204587" y="1229783"/>
                  </a:lnTo>
                  <a:lnTo>
                    <a:pt x="3208070" y="1229057"/>
                  </a:lnTo>
                  <a:lnTo>
                    <a:pt x="3211553" y="1229403"/>
                  </a:lnTo>
                  <a:lnTo>
                    <a:pt x="3215036" y="1228679"/>
                  </a:lnTo>
                  <a:lnTo>
                    <a:pt x="3218520" y="1227954"/>
                  </a:lnTo>
                  <a:lnTo>
                    <a:pt x="3222003" y="1227230"/>
                  </a:lnTo>
                  <a:lnTo>
                    <a:pt x="3225486" y="1226507"/>
                  </a:lnTo>
                  <a:lnTo>
                    <a:pt x="3228969" y="1226856"/>
                  </a:lnTo>
                  <a:lnTo>
                    <a:pt x="3232453" y="1226134"/>
                  </a:lnTo>
                  <a:lnTo>
                    <a:pt x="3235936" y="1227552"/>
                  </a:lnTo>
                  <a:lnTo>
                    <a:pt x="3239419" y="1226832"/>
                  </a:lnTo>
                  <a:lnTo>
                    <a:pt x="3242902" y="1226112"/>
                  </a:lnTo>
                  <a:lnTo>
                    <a:pt x="3246386" y="1225393"/>
                  </a:lnTo>
                  <a:lnTo>
                    <a:pt x="3249869" y="1227872"/>
                  </a:lnTo>
                  <a:lnTo>
                    <a:pt x="3253352" y="1227155"/>
                  </a:lnTo>
                  <a:lnTo>
                    <a:pt x="3256835" y="1230671"/>
                  </a:lnTo>
                  <a:lnTo>
                    <a:pt x="3260319" y="1229957"/>
                  </a:lnTo>
                  <a:lnTo>
                    <a:pt x="3263802" y="1230297"/>
                  </a:lnTo>
                  <a:lnTo>
                    <a:pt x="3267285" y="1229584"/>
                  </a:lnTo>
                  <a:lnTo>
                    <a:pt x="3270768" y="1238250"/>
                  </a:lnTo>
                  <a:lnTo>
                    <a:pt x="3274252" y="1237543"/>
                  </a:lnTo>
                  <a:lnTo>
                    <a:pt x="3277735" y="1244005"/>
                  </a:lnTo>
                  <a:lnTo>
                    <a:pt x="3281218" y="1243302"/>
                  </a:lnTo>
                  <a:lnTo>
                    <a:pt x="3284701" y="1251161"/>
                  </a:lnTo>
                  <a:lnTo>
                    <a:pt x="3288185" y="1250463"/>
                  </a:lnTo>
                  <a:lnTo>
                    <a:pt x="3291668" y="1249766"/>
                  </a:lnTo>
                  <a:lnTo>
                    <a:pt x="3295151" y="1260410"/>
                  </a:lnTo>
                  <a:lnTo>
                    <a:pt x="3298634" y="1259720"/>
                  </a:lnTo>
                  <a:lnTo>
                    <a:pt x="3302118" y="1261460"/>
                  </a:lnTo>
                  <a:lnTo>
                    <a:pt x="3305601" y="1260771"/>
                  </a:lnTo>
                  <a:lnTo>
                    <a:pt x="3309084" y="1266344"/>
                  </a:lnTo>
                  <a:lnTo>
                    <a:pt x="3312567" y="1265660"/>
                  </a:lnTo>
                  <a:lnTo>
                    <a:pt x="3316051" y="1274582"/>
                  </a:lnTo>
                  <a:lnTo>
                    <a:pt x="3319534" y="1274125"/>
                  </a:lnTo>
                  <a:lnTo>
                    <a:pt x="3323017" y="1275890"/>
                  </a:lnTo>
                  <a:lnTo>
                    <a:pt x="3326500" y="1275213"/>
                  </a:lnTo>
                  <a:lnTo>
                    <a:pt x="3329984" y="1281473"/>
                  </a:lnTo>
                  <a:lnTo>
                    <a:pt x="3333467" y="1280801"/>
                  </a:lnTo>
                  <a:lnTo>
                    <a:pt x="3336950" y="1281504"/>
                  </a:lnTo>
                  <a:lnTo>
                    <a:pt x="3340433" y="1280834"/>
                  </a:lnTo>
                  <a:lnTo>
                    <a:pt x="3343917" y="1280164"/>
                  </a:lnTo>
                  <a:lnTo>
                    <a:pt x="3347400" y="1279494"/>
                  </a:lnTo>
                  <a:lnTo>
                    <a:pt x="3350883" y="1286100"/>
                  </a:lnTo>
                  <a:lnTo>
                    <a:pt x="3354366" y="1285434"/>
                  </a:lnTo>
                  <a:lnTo>
                    <a:pt x="3357850" y="1284769"/>
                  </a:lnTo>
                  <a:lnTo>
                    <a:pt x="3361333" y="1286805"/>
                  </a:lnTo>
                  <a:lnTo>
                    <a:pt x="3364816" y="1286143"/>
                  </a:lnTo>
                  <a:lnTo>
                    <a:pt x="3368299" y="1287000"/>
                  </a:lnTo>
                  <a:lnTo>
                    <a:pt x="3371783" y="1286551"/>
                  </a:lnTo>
                  <a:lnTo>
                    <a:pt x="3375266" y="1288183"/>
                  </a:lnTo>
                  <a:lnTo>
                    <a:pt x="3378749" y="1287524"/>
                  </a:lnTo>
                  <a:lnTo>
                    <a:pt x="3382232" y="1289088"/>
                  </a:lnTo>
                  <a:lnTo>
                    <a:pt x="3385716" y="1288431"/>
                  </a:lnTo>
                  <a:lnTo>
                    <a:pt x="3389199" y="1288217"/>
                  </a:lnTo>
                  <a:lnTo>
                    <a:pt x="3392682" y="1287561"/>
                  </a:lnTo>
                  <a:lnTo>
                    <a:pt x="3396165" y="1290001"/>
                  </a:lnTo>
                  <a:lnTo>
                    <a:pt x="3399649" y="1289346"/>
                  </a:lnTo>
                  <a:lnTo>
                    <a:pt x="3403132" y="1290014"/>
                  </a:lnTo>
                  <a:lnTo>
                    <a:pt x="3406615" y="1289361"/>
                  </a:lnTo>
                  <a:lnTo>
                    <a:pt x="3410098" y="1288708"/>
                  </a:lnTo>
                  <a:lnTo>
                    <a:pt x="3413582" y="1288056"/>
                  </a:lnTo>
                  <a:lnTo>
                    <a:pt x="3417065" y="1291788"/>
                  </a:lnTo>
                  <a:lnTo>
                    <a:pt x="3420548" y="1291139"/>
                  </a:lnTo>
                  <a:lnTo>
                    <a:pt x="3424031" y="1290490"/>
                  </a:lnTo>
                  <a:lnTo>
                    <a:pt x="3427515" y="1292019"/>
                  </a:lnTo>
                  <a:lnTo>
                    <a:pt x="3430998" y="1291372"/>
                  </a:lnTo>
                  <a:lnTo>
                    <a:pt x="3434481" y="1294622"/>
                  </a:lnTo>
                  <a:lnTo>
                    <a:pt x="3437964" y="1293978"/>
                  </a:lnTo>
                  <a:lnTo>
                    <a:pt x="3441447" y="1295056"/>
                  </a:lnTo>
                  <a:lnTo>
                    <a:pt x="3444931" y="1294413"/>
                  </a:lnTo>
                  <a:lnTo>
                    <a:pt x="3448414" y="1296770"/>
                  </a:lnTo>
                  <a:lnTo>
                    <a:pt x="3451897" y="1296129"/>
                  </a:lnTo>
                  <a:lnTo>
                    <a:pt x="3455380" y="1306042"/>
                  </a:lnTo>
                  <a:lnTo>
                    <a:pt x="3458864" y="1305407"/>
                  </a:lnTo>
                  <a:lnTo>
                    <a:pt x="3462347" y="1305607"/>
                  </a:lnTo>
                  <a:lnTo>
                    <a:pt x="3465830" y="1304973"/>
                  </a:lnTo>
                  <a:lnTo>
                    <a:pt x="3469313" y="1312184"/>
                  </a:lnTo>
                  <a:lnTo>
                    <a:pt x="3472797" y="1311556"/>
                  </a:lnTo>
                  <a:lnTo>
                    <a:pt x="3476280" y="1317426"/>
                  </a:lnTo>
                  <a:lnTo>
                    <a:pt x="3479763" y="1316801"/>
                  </a:lnTo>
                  <a:lnTo>
                    <a:pt x="3483246" y="1316176"/>
                  </a:lnTo>
                  <a:lnTo>
                    <a:pt x="3483246" y="1316579"/>
                  </a:lnTo>
                  <a:lnTo>
                    <a:pt x="3483246" y="131698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677957"/>
            </a:xfrm>
            <a:custGeom>
              <a:avLst/>
              <a:gdLst/>
              <a:ahLst/>
              <a:cxnLst/>
              <a:rect l="0" t="0" r="0" b="0"/>
              <a:pathLst>
                <a:path w="3483246" h="267795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1035140"/>
                  </a:lnTo>
                  <a:lnTo>
                    <a:pt x="20899" y="907568"/>
                  </a:lnTo>
                  <a:lnTo>
                    <a:pt x="24382" y="2244601"/>
                  </a:lnTo>
                  <a:lnTo>
                    <a:pt x="27865" y="2136087"/>
                  </a:lnTo>
                  <a:lnTo>
                    <a:pt x="31349" y="2037582"/>
                  </a:lnTo>
                  <a:lnTo>
                    <a:pt x="34832" y="1947761"/>
                  </a:lnTo>
                  <a:lnTo>
                    <a:pt x="38315" y="1998092"/>
                  </a:lnTo>
                  <a:lnTo>
                    <a:pt x="41798" y="1923534"/>
                  </a:lnTo>
                  <a:lnTo>
                    <a:pt x="45282" y="2156942"/>
                  </a:lnTo>
                  <a:lnTo>
                    <a:pt x="48765" y="2095564"/>
                  </a:lnTo>
                  <a:lnTo>
                    <a:pt x="52248" y="2189000"/>
                  </a:lnTo>
                  <a:lnTo>
                    <a:pt x="55731" y="2136087"/>
                  </a:lnTo>
                  <a:lnTo>
                    <a:pt x="59215" y="2212488"/>
                  </a:lnTo>
                  <a:lnTo>
                    <a:pt x="62698" y="2166005"/>
                  </a:lnTo>
                  <a:lnTo>
                    <a:pt x="66181" y="2121436"/>
                  </a:lnTo>
                  <a:lnTo>
                    <a:pt x="69664" y="2078664"/>
                  </a:lnTo>
                  <a:lnTo>
                    <a:pt x="73148" y="2037582"/>
                  </a:lnTo>
                  <a:lnTo>
                    <a:pt x="76631" y="2207225"/>
                  </a:lnTo>
                  <a:lnTo>
                    <a:pt x="80114" y="2171073"/>
                  </a:lnTo>
                  <a:lnTo>
                    <a:pt x="83597" y="2395498"/>
                  </a:lnTo>
                  <a:lnTo>
                    <a:pt x="87081" y="2364729"/>
                  </a:lnTo>
                  <a:lnTo>
                    <a:pt x="90564" y="2420242"/>
                  </a:lnTo>
                  <a:lnTo>
                    <a:pt x="94047" y="2392163"/>
                  </a:lnTo>
                  <a:lnTo>
                    <a:pt x="97530" y="2546439"/>
                  </a:lnTo>
                  <a:lnTo>
                    <a:pt x="101014" y="2522213"/>
                  </a:lnTo>
                  <a:lnTo>
                    <a:pt x="104497" y="2553988"/>
                  </a:lnTo>
                  <a:lnTo>
                    <a:pt x="107980" y="2531476"/>
                  </a:lnTo>
                  <a:lnTo>
                    <a:pt x="111463" y="2527021"/>
                  </a:lnTo>
                  <a:lnTo>
                    <a:pt x="114947" y="2505527"/>
                  </a:lnTo>
                  <a:lnTo>
                    <a:pt x="118430" y="2550894"/>
                  </a:lnTo>
                  <a:lnTo>
                    <a:pt x="121913" y="2530969"/>
                  </a:lnTo>
                  <a:lnTo>
                    <a:pt x="125396" y="2542193"/>
                  </a:lnTo>
                  <a:lnTo>
                    <a:pt x="128880" y="2523257"/>
                  </a:lnTo>
                  <a:lnTo>
                    <a:pt x="132363" y="2504601"/>
                  </a:lnTo>
                  <a:lnTo>
                    <a:pt x="135846" y="2486219"/>
                  </a:lnTo>
                  <a:lnTo>
                    <a:pt x="139329" y="2468104"/>
                  </a:lnTo>
                  <a:lnTo>
                    <a:pt x="142813" y="2465811"/>
                  </a:lnTo>
                  <a:lnTo>
                    <a:pt x="146296" y="2448368"/>
                  </a:lnTo>
                  <a:lnTo>
                    <a:pt x="149779" y="2431170"/>
                  </a:lnTo>
                  <a:lnTo>
                    <a:pt x="153262" y="2414212"/>
                  </a:lnTo>
                  <a:lnTo>
                    <a:pt x="156746" y="2397490"/>
                  </a:lnTo>
                  <a:lnTo>
                    <a:pt x="160229" y="2380997"/>
                  </a:lnTo>
                  <a:lnTo>
                    <a:pt x="163712" y="2364729"/>
                  </a:lnTo>
                  <a:lnTo>
                    <a:pt x="167195" y="2348683"/>
                  </a:lnTo>
                  <a:lnTo>
                    <a:pt x="170679" y="2409365"/>
                  </a:lnTo>
                  <a:lnTo>
                    <a:pt x="174162" y="2394300"/>
                  </a:lnTo>
                  <a:lnTo>
                    <a:pt x="177645" y="2407681"/>
                  </a:lnTo>
                  <a:lnTo>
                    <a:pt x="181128" y="2393192"/>
                  </a:lnTo>
                  <a:lnTo>
                    <a:pt x="184612" y="2554976"/>
                  </a:lnTo>
                  <a:lnTo>
                    <a:pt x="188095" y="2542193"/>
                  </a:lnTo>
                  <a:lnTo>
                    <a:pt x="191578" y="2586185"/>
                  </a:lnTo>
                  <a:lnTo>
                    <a:pt x="195061" y="2574132"/>
                  </a:lnTo>
                  <a:lnTo>
                    <a:pt x="198545" y="2562190"/>
                  </a:lnTo>
                  <a:lnTo>
                    <a:pt x="202028" y="2576903"/>
                  </a:lnTo>
                  <a:lnTo>
                    <a:pt x="205511" y="2565394"/>
                  </a:lnTo>
                  <a:lnTo>
                    <a:pt x="208994" y="2579475"/>
                  </a:lnTo>
                  <a:lnTo>
                    <a:pt x="212478" y="2568368"/>
                  </a:lnTo>
                  <a:lnTo>
                    <a:pt x="215961" y="2565674"/>
                  </a:lnTo>
                  <a:lnTo>
                    <a:pt x="219444" y="2554819"/>
                  </a:lnTo>
                  <a:lnTo>
                    <a:pt x="222927" y="2584099"/>
                  </a:lnTo>
                  <a:lnTo>
                    <a:pt x="226411" y="2573718"/>
                  </a:lnTo>
                  <a:lnTo>
                    <a:pt x="229894" y="2571136"/>
                  </a:lnTo>
                  <a:lnTo>
                    <a:pt x="233377" y="2560975"/>
                  </a:lnTo>
                  <a:lnTo>
                    <a:pt x="236860" y="2550894"/>
                  </a:lnTo>
                  <a:lnTo>
                    <a:pt x="240344" y="2540893"/>
                  </a:lnTo>
                  <a:lnTo>
                    <a:pt x="243827" y="2530969"/>
                  </a:lnTo>
                  <a:lnTo>
                    <a:pt x="247310" y="2521123"/>
                  </a:lnTo>
                  <a:lnTo>
                    <a:pt x="250793" y="2549599"/>
                  </a:lnTo>
                  <a:lnTo>
                    <a:pt x="254277" y="2540143"/>
                  </a:lnTo>
                  <a:lnTo>
                    <a:pt x="257760" y="2545410"/>
                  </a:lnTo>
                  <a:lnTo>
                    <a:pt x="261243" y="2536182"/>
                  </a:lnTo>
                  <a:lnTo>
                    <a:pt x="264726" y="2527021"/>
                  </a:lnTo>
                  <a:lnTo>
                    <a:pt x="268210" y="2525216"/>
                  </a:lnTo>
                  <a:lnTo>
                    <a:pt x="271693" y="2516228"/>
                  </a:lnTo>
                  <a:lnTo>
                    <a:pt x="275176" y="2507304"/>
                  </a:lnTo>
                  <a:lnTo>
                    <a:pt x="278659" y="2498443"/>
                  </a:lnTo>
                  <a:lnTo>
                    <a:pt x="282143" y="2489645"/>
                  </a:lnTo>
                  <a:lnTo>
                    <a:pt x="285626" y="2480908"/>
                  </a:lnTo>
                  <a:lnTo>
                    <a:pt x="289109" y="2528690"/>
                  </a:lnTo>
                  <a:lnTo>
                    <a:pt x="292592" y="2520369"/>
                  </a:lnTo>
                  <a:lnTo>
                    <a:pt x="296075" y="2512102"/>
                  </a:lnTo>
                  <a:lnTo>
                    <a:pt x="299559" y="2503889"/>
                  </a:lnTo>
                  <a:lnTo>
                    <a:pt x="303042" y="2495729"/>
                  </a:lnTo>
                  <a:lnTo>
                    <a:pt x="306525" y="2487623"/>
                  </a:lnTo>
                  <a:lnTo>
                    <a:pt x="310008" y="2486392"/>
                  </a:lnTo>
                  <a:lnTo>
                    <a:pt x="313492" y="2478423"/>
                  </a:lnTo>
                  <a:lnTo>
                    <a:pt x="316975" y="2470504"/>
                  </a:lnTo>
                  <a:lnTo>
                    <a:pt x="320458" y="2462636"/>
                  </a:lnTo>
                  <a:lnTo>
                    <a:pt x="323941" y="2454818"/>
                  </a:lnTo>
                  <a:lnTo>
                    <a:pt x="327425" y="2460732"/>
                  </a:lnTo>
                  <a:lnTo>
                    <a:pt x="330908" y="2453071"/>
                  </a:lnTo>
                  <a:lnTo>
                    <a:pt x="334391" y="2445458"/>
                  </a:lnTo>
                  <a:lnTo>
                    <a:pt x="337874" y="2437892"/>
                  </a:lnTo>
                  <a:lnTo>
                    <a:pt x="341358" y="2518451"/>
                  </a:lnTo>
                  <a:lnTo>
                    <a:pt x="344841" y="2511353"/>
                  </a:lnTo>
                  <a:lnTo>
                    <a:pt x="348324" y="2504295"/>
                  </a:lnTo>
                  <a:lnTo>
                    <a:pt x="351807" y="2497276"/>
                  </a:lnTo>
                  <a:lnTo>
                    <a:pt x="355291" y="2490297"/>
                  </a:lnTo>
                  <a:lnTo>
                    <a:pt x="358774" y="2483357"/>
                  </a:lnTo>
                  <a:lnTo>
                    <a:pt x="362257" y="2499574"/>
                  </a:lnTo>
                  <a:lnTo>
                    <a:pt x="365740" y="2492805"/>
                  </a:lnTo>
                  <a:lnTo>
                    <a:pt x="369224" y="2486073"/>
                  </a:lnTo>
                  <a:lnTo>
                    <a:pt x="372707" y="2479376"/>
                  </a:lnTo>
                  <a:lnTo>
                    <a:pt x="376190" y="2484065"/>
                  </a:lnTo>
                  <a:lnTo>
                    <a:pt x="379673" y="2477485"/>
                  </a:lnTo>
                  <a:lnTo>
                    <a:pt x="383157" y="2487623"/>
                  </a:lnTo>
                  <a:lnTo>
                    <a:pt x="386640" y="2481176"/>
                  </a:lnTo>
                  <a:lnTo>
                    <a:pt x="390123" y="2474762"/>
                  </a:lnTo>
                  <a:lnTo>
                    <a:pt x="393606" y="2468381"/>
                  </a:lnTo>
                  <a:lnTo>
                    <a:pt x="397090" y="2462033"/>
                  </a:lnTo>
                  <a:lnTo>
                    <a:pt x="400573" y="2455717"/>
                  </a:lnTo>
                  <a:lnTo>
                    <a:pt x="404056" y="2449434"/>
                  </a:lnTo>
                  <a:lnTo>
                    <a:pt x="407539" y="2465155"/>
                  </a:lnTo>
                  <a:lnTo>
                    <a:pt x="411023" y="2459012"/>
                  </a:lnTo>
                  <a:lnTo>
                    <a:pt x="414506" y="2452900"/>
                  </a:lnTo>
                  <a:lnTo>
                    <a:pt x="417989" y="2446818"/>
                  </a:lnTo>
                  <a:lnTo>
                    <a:pt x="421472" y="2446189"/>
                  </a:lnTo>
                  <a:lnTo>
                    <a:pt x="424956" y="2440185"/>
                  </a:lnTo>
                  <a:lnTo>
                    <a:pt x="428439" y="2439612"/>
                  </a:lnTo>
                  <a:lnTo>
                    <a:pt x="431922" y="2433684"/>
                  </a:lnTo>
                  <a:lnTo>
                    <a:pt x="435405" y="2443766"/>
                  </a:lnTo>
                  <a:lnTo>
                    <a:pt x="438889" y="2437946"/>
                  </a:lnTo>
                  <a:lnTo>
                    <a:pt x="442372" y="2437407"/>
                  </a:lnTo>
                  <a:lnTo>
                    <a:pt x="445855" y="2431658"/>
                  </a:lnTo>
                  <a:lnTo>
                    <a:pt x="449338" y="2431170"/>
                  </a:lnTo>
                  <a:lnTo>
                    <a:pt x="452822" y="2425491"/>
                  </a:lnTo>
                  <a:lnTo>
                    <a:pt x="456305" y="2419839"/>
                  </a:lnTo>
                  <a:lnTo>
                    <a:pt x="459788" y="2434827"/>
                  </a:lnTo>
                  <a:lnTo>
                    <a:pt x="463271" y="2429287"/>
                  </a:lnTo>
                  <a:lnTo>
                    <a:pt x="466755" y="2423773"/>
                  </a:lnTo>
                  <a:lnTo>
                    <a:pt x="470238" y="2418284"/>
                  </a:lnTo>
                  <a:lnTo>
                    <a:pt x="473721" y="2417909"/>
                  </a:lnTo>
                  <a:lnTo>
                    <a:pt x="477204" y="2412484"/>
                  </a:lnTo>
                  <a:lnTo>
                    <a:pt x="480688" y="2417174"/>
                  </a:lnTo>
                  <a:lnTo>
                    <a:pt x="484171" y="2411825"/>
                  </a:lnTo>
                  <a:lnTo>
                    <a:pt x="487654" y="2406500"/>
                  </a:lnTo>
                  <a:lnTo>
                    <a:pt x="491137" y="2401198"/>
                  </a:lnTo>
                  <a:lnTo>
                    <a:pt x="494621" y="2420613"/>
                  </a:lnTo>
                  <a:lnTo>
                    <a:pt x="498104" y="2415424"/>
                  </a:lnTo>
                  <a:lnTo>
                    <a:pt x="501587" y="2438604"/>
                  </a:lnTo>
                  <a:lnTo>
                    <a:pt x="505070" y="2433535"/>
                  </a:lnTo>
                  <a:lnTo>
                    <a:pt x="508554" y="2428488"/>
                  </a:lnTo>
                  <a:lnTo>
                    <a:pt x="512037" y="2423462"/>
                  </a:lnTo>
                  <a:lnTo>
                    <a:pt x="515520" y="2436736"/>
                  </a:lnTo>
                  <a:lnTo>
                    <a:pt x="519003" y="2431799"/>
                  </a:lnTo>
                  <a:lnTo>
                    <a:pt x="522487" y="2426882"/>
                  </a:lnTo>
                  <a:lnTo>
                    <a:pt x="525970" y="2439790"/>
                  </a:lnTo>
                  <a:lnTo>
                    <a:pt x="529453" y="2434960"/>
                  </a:lnTo>
                  <a:lnTo>
                    <a:pt x="532936" y="2476416"/>
                  </a:lnTo>
                  <a:lnTo>
                    <a:pt x="536420" y="2471746"/>
                  </a:lnTo>
                  <a:lnTo>
                    <a:pt x="539903" y="2467094"/>
                  </a:lnTo>
                  <a:lnTo>
                    <a:pt x="543386" y="2462460"/>
                  </a:lnTo>
                  <a:lnTo>
                    <a:pt x="546869" y="2465908"/>
                  </a:lnTo>
                  <a:lnTo>
                    <a:pt x="550353" y="2461330"/>
                  </a:lnTo>
                  <a:lnTo>
                    <a:pt x="553836" y="2480346"/>
                  </a:lnTo>
                  <a:lnTo>
                    <a:pt x="557319" y="2475863"/>
                  </a:lnTo>
                  <a:lnTo>
                    <a:pt x="560802" y="2471396"/>
                  </a:lnTo>
                  <a:lnTo>
                    <a:pt x="564286" y="2466945"/>
                  </a:lnTo>
                  <a:lnTo>
                    <a:pt x="567769" y="2474017"/>
                  </a:lnTo>
                  <a:lnTo>
                    <a:pt x="571252" y="2469628"/>
                  </a:lnTo>
                  <a:lnTo>
                    <a:pt x="574735" y="2483963"/>
                  </a:lnTo>
                  <a:lnTo>
                    <a:pt x="578218" y="2479652"/>
                  </a:lnTo>
                  <a:lnTo>
                    <a:pt x="581702" y="2475356"/>
                  </a:lnTo>
                  <a:lnTo>
                    <a:pt x="585185" y="2474762"/>
                  </a:lnTo>
                  <a:lnTo>
                    <a:pt x="588668" y="2470504"/>
                  </a:lnTo>
                  <a:lnTo>
                    <a:pt x="592151" y="2498443"/>
                  </a:lnTo>
                  <a:lnTo>
                    <a:pt x="595635" y="2494295"/>
                  </a:lnTo>
                  <a:lnTo>
                    <a:pt x="599118" y="2497072"/>
                  </a:lnTo>
                  <a:lnTo>
                    <a:pt x="602601" y="2492969"/>
                  </a:lnTo>
                  <a:lnTo>
                    <a:pt x="606084" y="2538056"/>
                  </a:lnTo>
                  <a:lnTo>
                    <a:pt x="609568" y="2534104"/>
                  </a:lnTo>
                  <a:lnTo>
                    <a:pt x="613051" y="2530164"/>
                  </a:lnTo>
                  <a:lnTo>
                    <a:pt x="616534" y="2526237"/>
                  </a:lnTo>
                  <a:lnTo>
                    <a:pt x="620017" y="2522322"/>
                  </a:lnTo>
                  <a:lnTo>
                    <a:pt x="623501" y="2518418"/>
                  </a:lnTo>
                  <a:lnTo>
                    <a:pt x="626984" y="2514527"/>
                  </a:lnTo>
                  <a:lnTo>
                    <a:pt x="630467" y="2510648"/>
                  </a:lnTo>
                  <a:lnTo>
                    <a:pt x="633950" y="2519337"/>
                  </a:lnTo>
                  <a:lnTo>
                    <a:pt x="637434" y="2515512"/>
                  </a:lnTo>
                  <a:lnTo>
                    <a:pt x="640917" y="2527021"/>
                  </a:lnTo>
                  <a:lnTo>
                    <a:pt x="644400" y="2523257"/>
                  </a:lnTo>
                  <a:lnTo>
                    <a:pt x="647883" y="2519503"/>
                  </a:lnTo>
                  <a:lnTo>
                    <a:pt x="651367" y="2515761"/>
                  </a:lnTo>
                  <a:lnTo>
                    <a:pt x="654850" y="2512030"/>
                  </a:lnTo>
                  <a:lnTo>
                    <a:pt x="658333" y="2514377"/>
                  </a:lnTo>
                  <a:lnTo>
                    <a:pt x="661816" y="2510682"/>
                  </a:lnTo>
                  <a:lnTo>
                    <a:pt x="665300" y="2518964"/>
                  </a:lnTo>
                  <a:lnTo>
                    <a:pt x="668783" y="2515318"/>
                  </a:lnTo>
                  <a:lnTo>
                    <a:pt x="672266" y="2520507"/>
                  </a:lnTo>
                  <a:lnTo>
                    <a:pt x="675749" y="2516903"/>
                  </a:lnTo>
                  <a:lnTo>
                    <a:pt x="679233" y="2513309"/>
                  </a:lnTo>
                  <a:lnTo>
                    <a:pt x="682716" y="2509725"/>
                  </a:lnTo>
                  <a:lnTo>
                    <a:pt x="686199" y="2509084"/>
                  </a:lnTo>
                  <a:lnTo>
                    <a:pt x="689682" y="2505527"/>
                  </a:lnTo>
                  <a:lnTo>
                    <a:pt x="693166" y="2504908"/>
                  </a:lnTo>
                  <a:lnTo>
                    <a:pt x="696649" y="2501378"/>
                  </a:lnTo>
                  <a:lnTo>
                    <a:pt x="700132" y="2517963"/>
                  </a:lnTo>
                  <a:lnTo>
                    <a:pt x="703615" y="2514496"/>
                  </a:lnTo>
                  <a:lnTo>
                    <a:pt x="707099" y="2511039"/>
                  </a:lnTo>
                  <a:lnTo>
                    <a:pt x="710582" y="2507591"/>
                  </a:lnTo>
                  <a:lnTo>
                    <a:pt x="714065" y="2504153"/>
                  </a:lnTo>
                  <a:lnTo>
                    <a:pt x="717548" y="2503560"/>
                  </a:lnTo>
                  <a:lnTo>
                    <a:pt x="721032" y="2500146"/>
                  </a:lnTo>
                  <a:lnTo>
                    <a:pt x="724515" y="2505189"/>
                  </a:lnTo>
                  <a:lnTo>
                    <a:pt x="727998" y="2501811"/>
                  </a:lnTo>
                  <a:lnTo>
                    <a:pt x="731481" y="2501238"/>
                  </a:lnTo>
                  <a:lnTo>
                    <a:pt x="734965" y="2497885"/>
                  </a:lnTo>
                  <a:lnTo>
                    <a:pt x="738448" y="2505610"/>
                  </a:lnTo>
                  <a:lnTo>
                    <a:pt x="741931" y="2502297"/>
                  </a:lnTo>
                  <a:lnTo>
                    <a:pt x="745414" y="2553498"/>
                  </a:lnTo>
                  <a:lnTo>
                    <a:pt x="748898" y="2550317"/>
                  </a:lnTo>
                  <a:lnTo>
                    <a:pt x="752381" y="2547144"/>
                  </a:lnTo>
                  <a:lnTo>
                    <a:pt x="755864" y="2543978"/>
                  </a:lnTo>
                  <a:lnTo>
                    <a:pt x="759347" y="2578792"/>
                  </a:lnTo>
                  <a:lnTo>
                    <a:pt x="762831" y="2575724"/>
                  </a:lnTo>
                  <a:lnTo>
                    <a:pt x="766314" y="2586185"/>
                  </a:lnTo>
                  <a:lnTo>
                    <a:pt x="769797" y="2583161"/>
                  </a:lnTo>
                  <a:lnTo>
                    <a:pt x="773280" y="2597637"/>
                  </a:lnTo>
                  <a:lnTo>
                    <a:pt x="776764" y="2594666"/>
                  </a:lnTo>
                  <a:lnTo>
                    <a:pt x="780247" y="2591701"/>
                  </a:lnTo>
                  <a:lnTo>
                    <a:pt x="783730" y="2601509"/>
                  </a:lnTo>
                  <a:lnTo>
                    <a:pt x="787213" y="2598585"/>
                  </a:lnTo>
                  <a:lnTo>
                    <a:pt x="790697" y="2604015"/>
                  </a:lnTo>
                  <a:lnTo>
                    <a:pt x="794180" y="2601122"/>
                  </a:lnTo>
                  <a:lnTo>
                    <a:pt x="797663" y="2600307"/>
                  </a:lnTo>
                  <a:lnTo>
                    <a:pt x="801146" y="2597432"/>
                  </a:lnTo>
                  <a:lnTo>
                    <a:pt x="804630" y="2594564"/>
                  </a:lnTo>
                  <a:lnTo>
                    <a:pt x="808113" y="2591701"/>
                  </a:lnTo>
                  <a:lnTo>
                    <a:pt x="811596" y="2595053"/>
                  </a:lnTo>
                  <a:lnTo>
                    <a:pt x="815079" y="2592216"/>
                  </a:lnTo>
                  <a:lnTo>
                    <a:pt x="818563" y="2591444"/>
                  </a:lnTo>
                  <a:lnTo>
                    <a:pt x="822046" y="2588624"/>
                  </a:lnTo>
                  <a:lnTo>
                    <a:pt x="825529" y="2600020"/>
                  </a:lnTo>
                  <a:lnTo>
                    <a:pt x="829012" y="2597241"/>
                  </a:lnTo>
                  <a:lnTo>
                    <a:pt x="832496" y="2594468"/>
                  </a:lnTo>
                  <a:lnTo>
                    <a:pt x="835979" y="2591701"/>
                  </a:lnTo>
                  <a:lnTo>
                    <a:pt x="839462" y="2588940"/>
                  </a:lnTo>
                  <a:lnTo>
                    <a:pt x="842945" y="2586185"/>
                  </a:lnTo>
                  <a:lnTo>
                    <a:pt x="846429" y="2583436"/>
                  </a:lnTo>
                  <a:lnTo>
                    <a:pt x="849912" y="2598568"/>
                  </a:lnTo>
                  <a:lnTo>
                    <a:pt x="853395" y="2595866"/>
                  </a:lnTo>
                  <a:lnTo>
                    <a:pt x="856878" y="2597062"/>
                  </a:lnTo>
                  <a:lnTo>
                    <a:pt x="860361" y="2594379"/>
                  </a:lnTo>
                  <a:lnTo>
                    <a:pt x="863845" y="2591701"/>
                  </a:lnTo>
                  <a:lnTo>
                    <a:pt x="867328" y="2589029"/>
                  </a:lnTo>
                  <a:lnTo>
                    <a:pt x="870811" y="2594107"/>
                  </a:lnTo>
                  <a:lnTo>
                    <a:pt x="874294" y="2591461"/>
                  </a:lnTo>
                  <a:lnTo>
                    <a:pt x="877778" y="2588820"/>
                  </a:lnTo>
                  <a:lnTo>
                    <a:pt x="881261" y="2586185"/>
                  </a:lnTo>
                  <a:lnTo>
                    <a:pt x="884744" y="2585485"/>
                  </a:lnTo>
                  <a:lnTo>
                    <a:pt x="888227" y="2582864"/>
                  </a:lnTo>
                  <a:lnTo>
                    <a:pt x="891711" y="2597319"/>
                  </a:lnTo>
                  <a:lnTo>
                    <a:pt x="895194" y="2594741"/>
                  </a:lnTo>
                  <a:lnTo>
                    <a:pt x="898677" y="2606866"/>
                  </a:lnTo>
                  <a:lnTo>
                    <a:pt x="902160" y="2604326"/>
                  </a:lnTo>
                  <a:lnTo>
                    <a:pt x="905644" y="2601791"/>
                  </a:lnTo>
                  <a:lnTo>
                    <a:pt x="909127" y="2613564"/>
                  </a:lnTo>
                  <a:lnTo>
                    <a:pt x="912610" y="2611066"/>
                  </a:lnTo>
                  <a:lnTo>
                    <a:pt x="916093" y="2615579"/>
                  </a:lnTo>
                  <a:lnTo>
                    <a:pt x="919577" y="2613104"/>
                  </a:lnTo>
                  <a:lnTo>
                    <a:pt x="923060" y="2614108"/>
                  </a:lnTo>
                  <a:lnTo>
                    <a:pt x="926543" y="2611648"/>
                  </a:lnTo>
                  <a:lnTo>
                    <a:pt x="930026" y="2614373"/>
                  </a:lnTo>
                  <a:lnTo>
                    <a:pt x="933510" y="2611933"/>
                  </a:lnTo>
                  <a:lnTo>
                    <a:pt x="936993" y="2614635"/>
                  </a:lnTo>
                  <a:lnTo>
                    <a:pt x="940476" y="2612213"/>
                  </a:lnTo>
                  <a:lnTo>
                    <a:pt x="943959" y="2609796"/>
                  </a:lnTo>
                  <a:lnTo>
                    <a:pt x="947443" y="2607383"/>
                  </a:lnTo>
                  <a:lnTo>
                    <a:pt x="950926" y="2608392"/>
                  </a:lnTo>
                  <a:lnTo>
                    <a:pt x="954409" y="2605994"/>
                  </a:lnTo>
                  <a:lnTo>
                    <a:pt x="957892" y="2605306"/>
                  </a:lnTo>
                  <a:lnTo>
                    <a:pt x="961376" y="2602920"/>
                  </a:lnTo>
                  <a:lnTo>
                    <a:pt x="964859" y="2610665"/>
                  </a:lnTo>
                  <a:lnTo>
                    <a:pt x="968342" y="2608306"/>
                  </a:lnTo>
                  <a:lnTo>
                    <a:pt x="971825" y="2605951"/>
                  </a:lnTo>
                  <a:lnTo>
                    <a:pt x="975309" y="2603601"/>
                  </a:lnTo>
                  <a:lnTo>
                    <a:pt x="978792" y="2601255"/>
                  </a:lnTo>
                  <a:lnTo>
                    <a:pt x="982275" y="2598913"/>
                  </a:lnTo>
                  <a:lnTo>
                    <a:pt x="985758" y="2596575"/>
                  </a:lnTo>
                  <a:lnTo>
                    <a:pt x="989242" y="2594242"/>
                  </a:lnTo>
                  <a:lnTo>
                    <a:pt x="992725" y="2591913"/>
                  </a:lnTo>
                  <a:lnTo>
                    <a:pt x="996208" y="2589588"/>
                  </a:lnTo>
                  <a:lnTo>
                    <a:pt x="999691" y="2587267"/>
                  </a:lnTo>
                  <a:lnTo>
                    <a:pt x="1003175" y="2586647"/>
                  </a:lnTo>
                  <a:lnTo>
                    <a:pt x="1006658" y="2584337"/>
                  </a:lnTo>
                  <a:lnTo>
                    <a:pt x="1010141" y="2585419"/>
                  </a:lnTo>
                  <a:lnTo>
                    <a:pt x="1013624" y="2583123"/>
                  </a:lnTo>
                  <a:lnTo>
                    <a:pt x="1017108" y="2584204"/>
                  </a:lnTo>
                  <a:lnTo>
                    <a:pt x="1020591" y="2581922"/>
                  </a:lnTo>
                  <a:lnTo>
                    <a:pt x="1024074" y="2579643"/>
                  </a:lnTo>
                  <a:lnTo>
                    <a:pt x="1027557" y="2577369"/>
                  </a:lnTo>
                  <a:lnTo>
                    <a:pt x="1031041" y="2585134"/>
                  </a:lnTo>
                  <a:lnTo>
                    <a:pt x="1034524" y="2582884"/>
                  </a:lnTo>
                  <a:lnTo>
                    <a:pt x="1038007" y="2580638"/>
                  </a:lnTo>
                  <a:lnTo>
                    <a:pt x="1041490" y="2588259"/>
                  </a:lnTo>
                  <a:lnTo>
                    <a:pt x="1044974" y="2586037"/>
                  </a:lnTo>
                  <a:lnTo>
                    <a:pt x="1048457" y="2583818"/>
                  </a:lnTo>
                  <a:lnTo>
                    <a:pt x="1051940" y="2581604"/>
                  </a:lnTo>
                  <a:lnTo>
                    <a:pt x="1055423" y="2592298"/>
                  </a:lnTo>
                  <a:lnTo>
                    <a:pt x="1058907" y="2590111"/>
                  </a:lnTo>
                  <a:lnTo>
                    <a:pt x="1062390" y="2591108"/>
                  </a:lnTo>
                  <a:lnTo>
                    <a:pt x="1065873" y="2588934"/>
                  </a:lnTo>
                  <a:lnTo>
                    <a:pt x="1069356" y="2586763"/>
                  </a:lnTo>
                  <a:lnTo>
                    <a:pt x="1072840" y="2584596"/>
                  </a:lnTo>
                  <a:lnTo>
                    <a:pt x="1076323" y="2595007"/>
                  </a:lnTo>
                  <a:lnTo>
                    <a:pt x="1079806" y="2592867"/>
                  </a:lnTo>
                  <a:lnTo>
                    <a:pt x="1083289" y="2590731"/>
                  </a:lnTo>
                  <a:lnTo>
                    <a:pt x="1086773" y="2588598"/>
                  </a:lnTo>
                  <a:lnTo>
                    <a:pt x="1090256" y="2586469"/>
                  </a:lnTo>
                  <a:lnTo>
                    <a:pt x="1093739" y="2584343"/>
                  </a:lnTo>
                  <a:lnTo>
                    <a:pt x="1097222" y="2582221"/>
                  </a:lnTo>
                  <a:lnTo>
                    <a:pt x="1100706" y="2581666"/>
                  </a:lnTo>
                  <a:lnTo>
                    <a:pt x="1104189" y="2579553"/>
                  </a:lnTo>
                  <a:lnTo>
                    <a:pt x="1107672" y="2577444"/>
                  </a:lnTo>
                  <a:lnTo>
                    <a:pt x="1111155" y="2575338"/>
                  </a:lnTo>
                  <a:lnTo>
                    <a:pt x="1114639" y="2574803"/>
                  </a:lnTo>
                  <a:lnTo>
                    <a:pt x="1118122" y="2572706"/>
                  </a:lnTo>
                  <a:lnTo>
                    <a:pt x="1121605" y="2573742"/>
                  </a:lnTo>
                  <a:lnTo>
                    <a:pt x="1125088" y="2571657"/>
                  </a:lnTo>
                  <a:lnTo>
                    <a:pt x="1128572" y="2571136"/>
                  </a:lnTo>
                  <a:lnTo>
                    <a:pt x="1132055" y="2569060"/>
                  </a:lnTo>
                  <a:lnTo>
                    <a:pt x="1135538" y="2574736"/>
                  </a:lnTo>
                  <a:lnTo>
                    <a:pt x="1139021" y="2572677"/>
                  </a:lnTo>
                  <a:lnTo>
                    <a:pt x="1142505" y="2572161"/>
                  </a:lnTo>
                  <a:lnTo>
                    <a:pt x="1145988" y="2570111"/>
                  </a:lnTo>
                  <a:lnTo>
                    <a:pt x="1149471" y="2569603"/>
                  </a:lnTo>
                  <a:lnTo>
                    <a:pt x="1152954" y="2567562"/>
                  </a:lnTo>
                  <a:lnTo>
                    <a:pt x="1156437" y="2565525"/>
                  </a:lnTo>
                  <a:lnTo>
                    <a:pt x="1159921" y="2563490"/>
                  </a:lnTo>
                  <a:lnTo>
                    <a:pt x="1163404" y="2561459"/>
                  </a:lnTo>
                  <a:lnTo>
                    <a:pt x="1166887" y="2559431"/>
                  </a:lnTo>
                  <a:lnTo>
                    <a:pt x="1170370" y="2557407"/>
                  </a:lnTo>
                  <a:lnTo>
                    <a:pt x="1173854" y="2558476"/>
                  </a:lnTo>
                  <a:lnTo>
                    <a:pt x="1177337" y="2556462"/>
                  </a:lnTo>
                  <a:lnTo>
                    <a:pt x="1180820" y="2555993"/>
                  </a:lnTo>
                  <a:lnTo>
                    <a:pt x="1184303" y="2553988"/>
                  </a:lnTo>
                  <a:lnTo>
                    <a:pt x="1187787" y="2556593"/>
                  </a:lnTo>
                  <a:lnTo>
                    <a:pt x="1191270" y="2554600"/>
                  </a:lnTo>
                  <a:lnTo>
                    <a:pt x="1194753" y="2557186"/>
                  </a:lnTo>
                  <a:lnTo>
                    <a:pt x="1198236" y="2555205"/>
                  </a:lnTo>
                  <a:lnTo>
                    <a:pt x="1201720" y="2556261"/>
                  </a:lnTo>
                  <a:lnTo>
                    <a:pt x="1205203" y="2554291"/>
                  </a:lnTo>
                  <a:lnTo>
                    <a:pt x="1208686" y="2553837"/>
                  </a:lnTo>
                  <a:lnTo>
                    <a:pt x="1212169" y="2551874"/>
                  </a:lnTo>
                  <a:lnTo>
                    <a:pt x="1215653" y="2551428"/>
                  </a:lnTo>
                  <a:lnTo>
                    <a:pt x="1219136" y="2549473"/>
                  </a:lnTo>
                  <a:lnTo>
                    <a:pt x="1222619" y="2549034"/>
                  </a:lnTo>
                  <a:lnTo>
                    <a:pt x="1226102" y="2547088"/>
                  </a:lnTo>
                  <a:lnTo>
                    <a:pt x="1229586" y="2545144"/>
                  </a:lnTo>
                  <a:lnTo>
                    <a:pt x="1233069" y="2543204"/>
                  </a:lnTo>
                  <a:lnTo>
                    <a:pt x="1236552" y="2541267"/>
                  </a:lnTo>
                  <a:lnTo>
                    <a:pt x="1240035" y="2540849"/>
                  </a:lnTo>
                  <a:lnTo>
                    <a:pt x="1243519" y="2538919"/>
                  </a:lnTo>
                  <a:lnTo>
                    <a:pt x="1247002" y="2536993"/>
                  </a:lnTo>
                  <a:lnTo>
                    <a:pt x="1250485" y="2535069"/>
                  </a:lnTo>
                  <a:lnTo>
                    <a:pt x="1253968" y="2533148"/>
                  </a:lnTo>
                  <a:lnTo>
                    <a:pt x="1257452" y="2531230"/>
                  </a:lnTo>
                  <a:lnTo>
                    <a:pt x="1260935" y="2533871"/>
                  </a:lnTo>
                  <a:lnTo>
                    <a:pt x="1264418" y="2531964"/>
                  </a:lnTo>
                  <a:lnTo>
                    <a:pt x="1267901" y="2540549"/>
                  </a:lnTo>
                  <a:lnTo>
                    <a:pt x="1271385" y="2538662"/>
                  </a:lnTo>
                  <a:lnTo>
                    <a:pt x="1274868" y="2551403"/>
                  </a:lnTo>
                  <a:lnTo>
                    <a:pt x="1278351" y="2549539"/>
                  </a:lnTo>
                  <a:lnTo>
                    <a:pt x="1281834" y="2547679"/>
                  </a:lnTo>
                  <a:lnTo>
                    <a:pt x="1285318" y="2545820"/>
                  </a:lnTo>
                  <a:lnTo>
                    <a:pt x="1288801" y="2548287"/>
                  </a:lnTo>
                  <a:lnTo>
                    <a:pt x="1292284" y="2546439"/>
                  </a:lnTo>
                  <a:lnTo>
                    <a:pt x="1295767" y="2544595"/>
                  </a:lnTo>
                  <a:lnTo>
                    <a:pt x="1299251" y="2542753"/>
                  </a:lnTo>
                  <a:lnTo>
                    <a:pt x="1302734" y="2540914"/>
                  </a:lnTo>
                  <a:lnTo>
                    <a:pt x="1306217" y="2544813"/>
                  </a:lnTo>
                  <a:lnTo>
                    <a:pt x="1309700" y="2542986"/>
                  </a:lnTo>
                  <a:lnTo>
                    <a:pt x="1313184" y="2559378"/>
                  </a:lnTo>
                  <a:lnTo>
                    <a:pt x="1316667" y="2557579"/>
                  </a:lnTo>
                  <a:lnTo>
                    <a:pt x="1320150" y="2555782"/>
                  </a:lnTo>
                  <a:lnTo>
                    <a:pt x="1323633" y="2553988"/>
                  </a:lnTo>
                  <a:lnTo>
                    <a:pt x="1327117" y="2554950"/>
                  </a:lnTo>
                  <a:lnTo>
                    <a:pt x="1330600" y="2553164"/>
                  </a:lnTo>
                  <a:lnTo>
                    <a:pt x="1334083" y="2554125"/>
                  </a:lnTo>
                  <a:lnTo>
                    <a:pt x="1337566" y="2552347"/>
                  </a:lnTo>
                  <a:lnTo>
                    <a:pt x="1341050" y="2553307"/>
                  </a:lnTo>
                  <a:lnTo>
                    <a:pt x="1344533" y="2551537"/>
                  </a:lnTo>
                  <a:lnTo>
                    <a:pt x="1348016" y="2552496"/>
                  </a:lnTo>
                  <a:lnTo>
                    <a:pt x="1351499" y="2550734"/>
                  </a:lnTo>
                  <a:lnTo>
                    <a:pt x="1354983" y="2548976"/>
                  </a:lnTo>
                  <a:lnTo>
                    <a:pt x="1358466" y="2547219"/>
                  </a:lnTo>
                  <a:lnTo>
                    <a:pt x="1361949" y="2545465"/>
                  </a:lnTo>
                  <a:lnTo>
                    <a:pt x="1365432" y="2555856"/>
                  </a:lnTo>
                  <a:lnTo>
                    <a:pt x="1368916" y="2554121"/>
                  </a:lnTo>
                  <a:lnTo>
                    <a:pt x="1372399" y="2564249"/>
                  </a:lnTo>
                  <a:lnTo>
                    <a:pt x="1375882" y="2562533"/>
                  </a:lnTo>
                  <a:lnTo>
                    <a:pt x="1379365" y="2568578"/>
                  </a:lnTo>
                  <a:lnTo>
                    <a:pt x="1382849" y="2566876"/>
                  </a:lnTo>
                  <a:lnTo>
                    <a:pt x="1386332" y="2572824"/>
                  </a:lnTo>
                  <a:lnTo>
                    <a:pt x="1389815" y="2571136"/>
                  </a:lnTo>
                  <a:lnTo>
                    <a:pt x="1393298" y="2579475"/>
                  </a:lnTo>
                  <a:lnTo>
                    <a:pt x="1396782" y="2577803"/>
                  </a:lnTo>
                  <a:lnTo>
                    <a:pt x="1400265" y="2576133"/>
                  </a:lnTo>
                  <a:lnTo>
                    <a:pt x="1403748" y="2574465"/>
                  </a:lnTo>
                  <a:lnTo>
                    <a:pt x="1407231" y="2572799"/>
                  </a:lnTo>
                  <a:lnTo>
                    <a:pt x="1410715" y="2571136"/>
                  </a:lnTo>
                  <a:lnTo>
                    <a:pt x="1414198" y="2573204"/>
                  </a:lnTo>
                  <a:lnTo>
                    <a:pt x="1417681" y="2571549"/>
                  </a:lnTo>
                  <a:lnTo>
                    <a:pt x="1421164" y="2569897"/>
                  </a:lnTo>
                  <a:lnTo>
                    <a:pt x="1424648" y="2568246"/>
                  </a:lnTo>
                  <a:lnTo>
                    <a:pt x="1428131" y="2566598"/>
                  </a:lnTo>
                  <a:lnTo>
                    <a:pt x="1431614" y="2566195"/>
                  </a:lnTo>
                  <a:lnTo>
                    <a:pt x="1435097" y="2564552"/>
                  </a:lnTo>
                  <a:lnTo>
                    <a:pt x="1438580" y="2562911"/>
                  </a:lnTo>
                  <a:lnTo>
                    <a:pt x="1442064" y="2561273"/>
                  </a:lnTo>
                  <a:lnTo>
                    <a:pt x="1445547" y="2576779"/>
                  </a:lnTo>
                  <a:lnTo>
                    <a:pt x="1449030" y="2575164"/>
                  </a:lnTo>
                  <a:lnTo>
                    <a:pt x="1452513" y="2573551"/>
                  </a:lnTo>
                  <a:lnTo>
                    <a:pt x="1455997" y="2571940"/>
                  </a:lnTo>
                  <a:lnTo>
                    <a:pt x="1459480" y="2573939"/>
                  </a:lnTo>
                  <a:lnTo>
                    <a:pt x="1462963" y="2572337"/>
                  </a:lnTo>
                  <a:lnTo>
                    <a:pt x="1466446" y="2579062"/>
                  </a:lnTo>
                  <a:lnTo>
                    <a:pt x="1469930" y="2577473"/>
                  </a:lnTo>
                  <a:lnTo>
                    <a:pt x="1473413" y="2582919"/>
                  </a:lnTo>
                  <a:lnTo>
                    <a:pt x="1476896" y="2581342"/>
                  </a:lnTo>
                  <a:lnTo>
                    <a:pt x="1480379" y="2584405"/>
                  </a:lnTo>
                  <a:lnTo>
                    <a:pt x="1483863" y="2582837"/>
                  </a:lnTo>
                  <a:lnTo>
                    <a:pt x="1487346" y="2581271"/>
                  </a:lnTo>
                  <a:lnTo>
                    <a:pt x="1490829" y="2579706"/>
                  </a:lnTo>
                  <a:lnTo>
                    <a:pt x="1494312" y="2578144"/>
                  </a:lnTo>
                  <a:lnTo>
                    <a:pt x="1497796" y="2580051"/>
                  </a:lnTo>
                  <a:lnTo>
                    <a:pt x="1501279" y="2578496"/>
                  </a:lnTo>
                  <a:lnTo>
                    <a:pt x="1504762" y="2578096"/>
                  </a:lnTo>
                  <a:lnTo>
                    <a:pt x="1508245" y="2576546"/>
                  </a:lnTo>
                  <a:lnTo>
                    <a:pt x="1511729" y="2577299"/>
                  </a:lnTo>
                  <a:lnTo>
                    <a:pt x="1515212" y="2575756"/>
                  </a:lnTo>
                  <a:lnTo>
                    <a:pt x="1518695" y="2575363"/>
                  </a:lnTo>
                  <a:lnTo>
                    <a:pt x="1522178" y="2573824"/>
                  </a:lnTo>
                  <a:lnTo>
                    <a:pt x="1525662" y="2572287"/>
                  </a:lnTo>
                  <a:lnTo>
                    <a:pt x="1529145" y="2570752"/>
                  </a:lnTo>
                  <a:lnTo>
                    <a:pt x="1532628" y="2576082"/>
                  </a:lnTo>
                  <a:lnTo>
                    <a:pt x="1536111" y="2574558"/>
                  </a:lnTo>
                  <a:lnTo>
                    <a:pt x="1539595" y="2576436"/>
                  </a:lnTo>
                  <a:lnTo>
                    <a:pt x="1543078" y="2574920"/>
                  </a:lnTo>
                  <a:lnTo>
                    <a:pt x="1546561" y="2584582"/>
                  </a:lnTo>
                  <a:lnTo>
                    <a:pt x="1550044" y="2583081"/>
                  </a:lnTo>
                  <a:lnTo>
                    <a:pt x="1553528" y="2581582"/>
                  </a:lnTo>
                  <a:lnTo>
                    <a:pt x="1557011" y="2580084"/>
                  </a:lnTo>
                  <a:lnTo>
                    <a:pt x="1560494" y="2578589"/>
                  </a:lnTo>
                  <a:lnTo>
                    <a:pt x="1563977" y="2577095"/>
                  </a:lnTo>
                  <a:lnTo>
                    <a:pt x="1567461" y="2575602"/>
                  </a:lnTo>
                  <a:lnTo>
                    <a:pt x="1570944" y="2584014"/>
                  </a:lnTo>
                  <a:lnTo>
                    <a:pt x="1574427" y="2582535"/>
                  </a:lnTo>
                  <a:lnTo>
                    <a:pt x="1577910" y="2582148"/>
                  </a:lnTo>
                  <a:lnTo>
                    <a:pt x="1581394" y="2580674"/>
                  </a:lnTo>
                  <a:lnTo>
                    <a:pt x="1584877" y="2580291"/>
                  </a:lnTo>
                  <a:lnTo>
                    <a:pt x="1588360" y="2578822"/>
                  </a:lnTo>
                  <a:lnTo>
                    <a:pt x="1591843" y="2579529"/>
                  </a:lnTo>
                  <a:lnTo>
                    <a:pt x="1595327" y="2578065"/>
                  </a:lnTo>
                  <a:lnTo>
                    <a:pt x="1598810" y="2576603"/>
                  </a:lnTo>
                  <a:lnTo>
                    <a:pt x="1602293" y="2575143"/>
                  </a:lnTo>
                  <a:lnTo>
                    <a:pt x="1605776" y="2578021"/>
                  </a:lnTo>
                  <a:lnTo>
                    <a:pt x="1609260" y="2576568"/>
                  </a:lnTo>
                  <a:lnTo>
                    <a:pt x="1612743" y="2575117"/>
                  </a:lnTo>
                  <a:lnTo>
                    <a:pt x="1616226" y="2576903"/>
                  </a:lnTo>
                  <a:lnTo>
                    <a:pt x="1619709" y="2575459"/>
                  </a:lnTo>
                  <a:lnTo>
                    <a:pt x="1623193" y="2589886"/>
                  </a:lnTo>
                  <a:lnTo>
                    <a:pt x="1626676" y="2588461"/>
                  </a:lnTo>
                  <a:lnTo>
                    <a:pt x="1630159" y="2590152"/>
                  </a:lnTo>
                  <a:lnTo>
                    <a:pt x="1633642" y="2588734"/>
                  </a:lnTo>
                  <a:lnTo>
                    <a:pt x="1637126" y="2587317"/>
                  </a:lnTo>
                  <a:lnTo>
                    <a:pt x="1640609" y="2585902"/>
                  </a:lnTo>
                  <a:lnTo>
                    <a:pt x="1644092" y="2585526"/>
                  </a:lnTo>
                  <a:lnTo>
                    <a:pt x="1647575" y="2584115"/>
                  </a:lnTo>
                  <a:lnTo>
                    <a:pt x="1651059" y="2589916"/>
                  </a:lnTo>
                  <a:lnTo>
                    <a:pt x="1654542" y="2588516"/>
                  </a:lnTo>
                  <a:lnTo>
                    <a:pt x="1658025" y="2588140"/>
                  </a:lnTo>
                  <a:lnTo>
                    <a:pt x="1661508" y="2586743"/>
                  </a:lnTo>
                  <a:lnTo>
                    <a:pt x="1664992" y="2588409"/>
                  </a:lnTo>
                  <a:lnTo>
                    <a:pt x="1668475" y="2587018"/>
                  </a:lnTo>
                  <a:lnTo>
                    <a:pt x="1671958" y="2591701"/>
                  </a:lnTo>
                  <a:lnTo>
                    <a:pt x="1675441" y="2590320"/>
                  </a:lnTo>
                  <a:lnTo>
                    <a:pt x="1678925" y="2588940"/>
                  </a:lnTo>
                  <a:lnTo>
                    <a:pt x="1682408" y="2587562"/>
                  </a:lnTo>
                  <a:lnTo>
                    <a:pt x="1685891" y="2586185"/>
                  </a:lnTo>
                  <a:lnTo>
                    <a:pt x="1689374" y="2590830"/>
                  </a:lnTo>
                  <a:lnTo>
                    <a:pt x="1692858" y="2589462"/>
                  </a:lnTo>
                  <a:lnTo>
                    <a:pt x="1696341" y="2594048"/>
                  </a:lnTo>
                  <a:lnTo>
                    <a:pt x="1699824" y="2592689"/>
                  </a:lnTo>
                  <a:lnTo>
                    <a:pt x="1703307" y="2603024"/>
                  </a:lnTo>
                  <a:lnTo>
                    <a:pt x="1706791" y="2601680"/>
                  </a:lnTo>
                  <a:lnTo>
                    <a:pt x="1710274" y="2617348"/>
                  </a:lnTo>
                  <a:lnTo>
                    <a:pt x="1713757" y="2616023"/>
                  </a:lnTo>
                  <a:lnTo>
                    <a:pt x="1717240" y="2618399"/>
                  </a:lnTo>
                  <a:lnTo>
                    <a:pt x="1720723" y="2617081"/>
                  </a:lnTo>
                  <a:lnTo>
                    <a:pt x="1724207" y="2616686"/>
                  </a:lnTo>
                  <a:lnTo>
                    <a:pt x="1727690" y="2615372"/>
                  </a:lnTo>
                  <a:lnTo>
                    <a:pt x="1731173" y="2617734"/>
                  </a:lnTo>
                  <a:lnTo>
                    <a:pt x="1734656" y="2616426"/>
                  </a:lnTo>
                  <a:lnTo>
                    <a:pt x="1738140" y="2615119"/>
                  </a:lnTo>
                  <a:lnTo>
                    <a:pt x="1741623" y="2613813"/>
                  </a:lnTo>
                  <a:lnTo>
                    <a:pt x="1745106" y="2612509"/>
                  </a:lnTo>
                  <a:lnTo>
                    <a:pt x="1748589" y="2611206"/>
                  </a:lnTo>
                  <a:lnTo>
                    <a:pt x="1752073" y="2609905"/>
                  </a:lnTo>
                  <a:lnTo>
                    <a:pt x="1755556" y="2611359"/>
                  </a:lnTo>
                  <a:lnTo>
                    <a:pt x="1759039" y="2610063"/>
                  </a:lnTo>
                  <a:lnTo>
                    <a:pt x="1762522" y="2609685"/>
                  </a:lnTo>
                  <a:lnTo>
                    <a:pt x="1766006" y="2608392"/>
                  </a:lnTo>
                  <a:lnTo>
                    <a:pt x="1769489" y="2607100"/>
                  </a:lnTo>
                  <a:lnTo>
                    <a:pt x="1772972" y="2605810"/>
                  </a:lnTo>
                  <a:lnTo>
                    <a:pt x="1776455" y="2607269"/>
                  </a:lnTo>
                  <a:lnTo>
                    <a:pt x="1779939" y="2605984"/>
                  </a:lnTo>
                  <a:lnTo>
                    <a:pt x="1783422" y="2605614"/>
                  </a:lnTo>
                  <a:lnTo>
                    <a:pt x="1786905" y="2604333"/>
                  </a:lnTo>
                  <a:lnTo>
                    <a:pt x="1790388" y="2605789"/>
                  </a:lnTo>
                  <a:lnTo>
                    <a:pt x="1793872" y="2604512"/>
                  </a:lnTo>
                  <a:lnTo>
                    <a:pt x="1797355" y="2603237"/>
                  </a:lnTo>
                  <a:lnTo>
                    <a:pt x="1800838" y="2601963"/>
                  </a:lnTo>
                  <a:lnTo>
                    <a:pt x="1804321" y="2601602"/>
                  </a:lnTo>
                  <a:lnTo>
                    <a:pt x="1807805" y="2600331"/>
                  </a:lnTo>
                  <a:lnTo>
                    <a:pt x="1811288" y="2599062"/>
                  </a:lnTo>
                  <a:lnTo>
                    <a:pt x="1814771" y="2604142"/>
                  </a:lnTo>
                  <a:lnTo>
                    <a:pt x="1818254" y="2602881"/>
                  </a:lnTo>
                  <a:lnTo>
                    <a:pt x="1821738" y="2606108"/>
                  </a:lnTo>
                  <a:lnTo>
                    <a:pt x="1825221" y="2604854"/>
                  </a:lnTo>
                  <a:lnTo>
                    <a:pt x="1828704" y="2607165"/>
                  </a:lnTo>
                  <a:lnTo>
                    <a:pt x="1832187" y="2605916"/>
                  </a:lnTo>
                  <a:lnTo>
                    <a:pt x="1835671" y="2604669"/>
                  </a:lnTo>
                  <a:lnTo>
                    <a:pt x="1839154" y="2603423"/>
                  </a:lnTo>
                  <a:lnTo>
                    <a:pt x="1842637" y="2602178"/>
                  </a:lnTo>
                  <a:lnTo>
                    <a:pt x="1846120" y="2600935"/>
                  </a:lnTo>
                  <a:lnTo>
                    <a:pt x="1849604" y="2601473"/>
                  </a:lnTo>
                  <a:lnTo>
                    <a:pt x="1853087" y="2600234"/>
                  </a:lnTo>
                  <a:lnTo>
                    <a:pt x="1856570" y="2599885"/>
                  </a:lnTo>
                  <a:lnTo>
                    <a:pt x="1860053" y="2598648"/>
                  </a:lnTo>
                  <a:lnTo>
                    <a:pt x="1863537" y="2605353"/>
                  </a:lnTo>
                  <a:lnTo>
                    <a:pt x="1867020" y="2604126"/>
                  </a:lnTo>
                  <a:lnTo>
                    <a:pt x="1870503" y="2605521"/>
                  </a:lnTo>
                  <a:lnTo>
                    <a:pt x="1873986" y="2604299"/>
                  </a:lnTo>
                  <a:lnTo>
                    <a:pt x="1877470" y="2603078"/>
                  </a:lnTo>
                  <a:lnTo>
                    <a:pt x="1880953" y="2601858"/>
                  </a:lnTo>
                  <a:lnTo>
                    <a:pt x="1884436" y="2600640"/>
                  </a:lnTo>
                  <a:lnTo>
                    <a:pt x="1887919" y="2606365"/>
                  </a:lnTo>
                  <a:lnTo>
                    <a:pt x="1891403" y="2605155"/>
                  </a:lnTo>
                  <a:lnTo>
                    <a:pt x="1894886" y="2605668"/>
                  </a:lnTo>
                  <a:lnTo>
                    <a:pt x="1898369" y="2604462"/>
                  </a:lnTo>
                  <a:lnTo>
                    <a:pt x="1901852" y="2603257"/>
                  </a:lnTo>
                  <a:lnTo>
                    <a:pt x="1905336" y="2602053"/>
                  </a:lnTo>
                  <a:lnTo>
                    <a:pt x="1908819" y="2600850"/>
                  </a:lnTo>
                  <a:lnTo>
                    <a:pt x="1912302" y="2599648"/>
                  </a:lnTo>
                  <a:lnTo>
                    <a:pt x="1915785" y="2599311"/>
                  </a:lnTo>
                  <a:lnTo>
                    <a:pt x="1919269" y="2598112"/>
                  </a:lnTo>
                  <a:lnTo>
                    <a:pt x="1922752" y="2602920"/>
                  </a:lnTo>
                  <a:lnTo>
                    <a:pt x="1926235" y="2601729"/>
                  </a:lnTo>
                  <a:lnTo>
                    <a:pt x="1929718" y="2600539"/>
                  </a:lnTo>
                  <a:lnTo>
                    <a:pt x="1933202" y="2599350"/>
                  </a:lnTo>
                  <a:lnTo>
                    <a:pt x="1936685" y="2598162"/>
                  </a:lnTo>
                  <a:lnTo>
                    <a:pt x="1940168" y="2601234"/>
                  </a:lnTo>
                  <a:lnTo>
                    <a:pt x="1943651" y="2600052"/>
                  </a:lnTo>
                  <a:lnTo>
                    <a:pt x="1947135" y="2602255"/>
                  </a:lnTo>
                  <a:lnTo>
                    <a:pt x="1950618" y="2601078"/>
                  </a:lnTo>
                  <a:lnTo>
                    <a:pt x="1954101" y="2611565"/>
                  </a:lnTo>
                  <a:lnTo>
                    <a:pt x="1957584" y="2610401"/>
                  </a:lnTo>
                  <a:lnTo>
                    <a:pt x="1961068" y="2610881"/>
                  </a:lnTo>
                  <a:lnTo>
                    <a:pt x="1964551" y="2609720"/>
                  </a:lnTo>
                  <a:lnTo>
                    <a:pt x="1968034" y="2612651"/>
                  </a:lnTo>
                  <a:lnTo>
                    <a:pt x="1971517" y="2611495"/>
                  </a:lnTo>
                  <a:lnTo>
                    <a:pt x="1975001" y="2614400"/>
                  </a:lnTo>
                  <a:lnTo>
                    <a:pt x="1978484" y="2613251"/>
                  </a:lnTo>
                  <a:lnTo>
                    <a:pt x="1981967" y="2612911"/>
                  </a:lnTo>
                  <a:lnTo>
                    <a:pt x="1985450" y="2611764"/>
                  </a:lnTo>
                  <a:lnTo>
                    <a:pt x="1988934" y="2612234"/>
                  </a:lnTo>
                  <a:lnTo>
                    <a:pt x="1992417" y="2611090"/>
                  </a:lnTo>
                  <a:lnTo>
                    <a:pt x="1995900" y="2609948"/>
                  </a:lnTo>
                  <a:lnTo>
                    <a:pt x="1999383" y="2608807"/>
                  </a:lnTo>
                  <a:lnTo>
                    <a:pt x="2002867" y="2607666"/>
                  </a:lnTo>
                  <a:lnTo>
                    <a:pt x="2006350" y="2609754"/>
                  </a:lnTo>
                  <a:lnTo>
                    <a:pt x="2009833" y="2608619"/>
                  </a:lnTo>
                  <a:lnTo>
                    <a:pt x="2013316" y="2613086"/>
                  </a:lnTo>
                  <a:lnTo>
                    <a:pt x="2016799" y="2611957"/>
                  </a:lnTo>
                  <a:lnTo>
                    <a:pt x="2020283" y="2610829"/>
                  </a:lnTo>
                  <a:lnTo>
                    <a:pt x="2023766" y="2609702"/>
                  </a:lnTo>
                  <a:lnTo>
                    <a:pt x="2027249" y="2610963"/>
                  </a:lnTo>
                  <a:lnTo>
                    <a:pt x="2030732" y="2609840"/>
                  </a:lnTo>
                  <a:lnTo>
                    <a:pt x="2034216" y="2608718"/>
                  </a:lnTo>
                  <a:lnTo>
                    <a:pt x="2037699" y="2607597"/>
                  </a:lnTo>
                  <a:lnTo>
                    <a:pt x="2041182" y="2608859"/>
                  </a:lnTo>
                  <a:lnTo>
                    <a:pt x="2044665" y="2607742"/>
                  </a:lnTo>
                  <a:lnTo>
                    <a:pt x="2048149" y="2608209"/>
                  </a:lnTo>
                  <a:lnTo>
                    <a:pt x="2051632" y="2607096"/>
                  </a:lnTo>
                  <a:lnTo>
                    <a:pt x="2055115" y="2609923"/>
                  </a:lnTo>
                  <a:lnTo>
                    <a:pt x="2058598" y="2608815"/>
                  </a:lnTo>
                  <a:lnTo>
                    <a:pt x="2062082" y="2609276"/>
                  </a:lnTo>
                  <a:lnTo>
                    <a:pt x="2065565" y="2608171"/>
                  </a:lnTo>
                  <a:lnTo>
                    <a:pt x="2069048" y="2607066"/>
                  </a:lnTo>
                  <a:lnTo>
                    <a:pt x="2072531" y="2612199"/>
                  </a:lnTo>
                  <a:lnTo>
                    <a:pt x="2076015" y="2611101"/>
                  </a:lnTo>
                  <a:lnTo>
                    <a:pt x="2079498" y="2613095"/>
                  </a:lnTo>
                  <a:lnTo>
                    <a:pt x="2082981" y="2612002"/>
                  </a:lnTo>
                  <a:lnTo>
                    <a:pt x="2086464" y="2613217"/>
                  </a:lnTo>
                  <a:lnTo>
                    <a:pt x="2089948" y="2612128"/>
                  </a:lnTo>
                  <a:lnTo>
                    <a:pt x="2093431" y="2611039"/>
                  </a:lnTo>
                  <a:lnTo>
                    <a:pt x="2096914" y="2609952"/>
                  </a:lnTo>
                  <a:lnTo>
                    <a:pt x="2100397" y="2608866"/>
                  </a:lnTo>
                  <a:lnTo>
                    <a:pt x="2103881" y="2607780"/>
                  </a:lnTo>
                  <a:lnTo>
                    <a:pt x="2107364" y="2608234"/>
                  </a:lnTo>
                  <a:lnTo>
                    <a:pt x="2110847" y="2607152"/>
                  </a:lnTo>
                  <a:lnTo>
                    <a:pt x="2114330" y="2606070"/>
                  </a:lnTo>
                  <a:lnTo>
                    <a:pt x="2117814" y="2604989"/>
                  </a:lnTo>
                  <a:lnTo>
                    <a:pt x="2121297" y="2606215"/>
                  </a:lnTo>
                  <a:lnTo>
                    <a:pt x="2124780" y="2605138"/>
                  </a:lnTo>
                  <a:lnTo>
                    <a:pt x="2128263" y="2606360"/>
                  </a:lnTo>
                  <a:lnTo>
                    <a:pt x="2131747" y="2605286"/>
                  </a:lnTo>
                  <a:lnTo>
                    <a:pt x="2135230" y="2604214"/>
                  </a:lnTo>
                  <a:lnTo>
                    <a:pt x="2138713" y="2603142"/>
                  </a:lnTo>
                  <a:lnTo>
                    <a:pt x="2142196" y="2602071"/>
                  </a:lnTo>
                  <a:lnTo>
                    <a:pt x="2145680" y="2606337"/>
                  </a:lnTo>
                  <a:lnTo>
                    <a:pt x="2149163" y="2605272"/>
                  </a:lnTo>
                  <a:lnTo>
                    <a:pt x="2152646" y="2604967"/>
                  </a:lnTo>
                  <a:lnTo>
                    <a:pt x="2156129" y="2603904"/>
                  </a:lnTo>
                  <a:lnTo>
                    <a:pt x="2159613" y="2605868"/>
                  </a:lnTo>
                  <a:lnTo>
                    <a:pt x="2163096" y="2604809"/>
                  </a:lnTo>
                  <a:lnTo>
                    <a:pt x="2166579" y="2606011"/>
                  </a:lnTo>
                  <a:lnTo>
                    <a:pt x="2170062" y="2604956"/>
                  </a:lnTo>
                  <a:lnTo>
                    <a:pt x="2173546" y="2603902"/>
                  </a:lnTo>
                  <a:lnTo>
                    <a:pt x="2177029" y="2602849"/>
                  </a:lnTo>
                  <a:lnTo>
                    <a:pt x="2180512" y="2604051"/>
                  </a:lnTo>
                  <a:lnTo>
                    <a:pt x="2183995" y="2603001"/>
                  </a:lnTo>
                  <a:lnTo>
                    <a:pt x="2187479" y="2604199"/>
                  </a:lnTo>
                  <a:lnTo>
                    <a:pt x="2190962" y="2603153"/>
                  </a:lnTo>
                  <a:lnTo>
                    <a:pt x="2194445" y="2602108"/>
                  </a:lnTo>
                  <a:lnTo>
                    <a:pt x="2197928" y="2603303"/>
                  </a:lnTo>
                  <a:lnTo>
                    <a:pt x="2201412" y="2602261"/>
                  </a:lnTo>
                  <a:lnTo>
                    <a:pt x="2204895" y="2601966"/>
                  </a:lnTo>
                  <a:lnTo>
                    <a:pt x="2208378" y="2600926"/>
                  </a:lnTo>
                  <a:lnTo>
                    <a:pt x="2211861" y="2602861"/>
                  </a:lnTo>
                  <a:lnTo>
                    <a:pt x="2215345" y="2601825"/>
                  </a:lnTo>
                  <a:lnTo>
                    <a:pt x="2218828" y="2601532"/>
                  </a:lnTo>
                  <a:lnTo>
                    <a:pt x="2222311" y="2600498"/>
                  </a:lnTo>
                  <a:lnTo>
                    <a:pt x="2225794" y="2599466"/>
                  </a:lnTo>
                  <a:lnTo>
                    <a:pt x="2229278" y="2598434"/>
                  </a:lnTo>
                  <a:lnTo>
                    <a:pt x="2232761" y="2598887"/>
                  </a:lnTo>
                  <a:lnTo>
                    <a:pt x="2236244" y="2597858"/>
                  </a:lnTo>
                  <a:lnTo>
                    <a:pt x="2239727" y="2598311"/>
                  </a:lnTo>
                  <a:lnTo>
                    <a:pt x="2243211" y="2597284"/>
                  </a:lnTo>
                  <a:lnTo>
                    <a:pt x="2246694" y="2596999"/>
                  </a:lnTo>
                  <a:lnTo>
                    <a:pt x="2250177" y="2595975"/>
                  </a:lnTo>
                  <a:lnTo>
                    <a:pt x="2253660" y="2595691"/>
                  </a:lnTo>
                  <a:lnTo>
                    <a:pt x="2257144" y="2594669"/>
                  </a:lnTo>
                  <a:lnTo>
                    <a:pt x="2260627" y="2593648"/>
                  </a:lnTo>
                  <a:lnTo>
                    <a:pt x="2264110" y="2597050"/>
                  </a:lnTo>
                  <a:lnTo>
                    <a:pt x="2267593" y="2596034"/>
                  </a:lnTo>
                  <a:lnTo>
                    <a:pt x="2271077" y="2597947"/>
                  </a:lnTo>
                  <a:lnTo>
                    <a:pt x="2274560" y="2596934"/>
                  </a:lnTo>
                  <a:lnTo>
                    <a:pt x="2278043" y="2596653"/>
                  </a:lnTo>
                  <a:lnTo>
                    <a:pt x="2281526" y="2595643"/>
                  </a:lnTo>
                  <a:lnTo>
                    <a:pt x="2285010" y="2596092"/>
                  </a:lnTo>
                  <a:lnTo>
                    <a:pt x="2288493" y="2595084"/>
                  </a:lnTo>
                  <a:lnTo>
                    <a:pt x="2291976" y="2594078"/>
                  </a:lnTo>
                  <a:lnTo>
                    <a:pt x="2295459" y="2593072"/>
                  </a:lnTo>
                  <a:lnTo>
                    <a:pt x="2298942" y="2593525"/>
                  </a:lnTo>
                  <a:lnTo>
                    <a:pt x="2302426" y="2592521"/>
                  </a:lnTo>
                  <a:lnTo>
                    <a:pt x="2305909" y="2591519"/>
                  </a:lnTo>
                  <a:lnTo>
                    <a:pt x="2309392" y="2590517"/>
                  </a:lnTo>
                  <a:lnTo>
                    <a:pt x="2312875" y="2590246"/>
                  </a:lnTo>
                  <a:lnTo>
                    <a:pt x="2316359" y="2589246"/>
                  </a:lnTo>
                  <a:lnTo>
                    <a:pt x="2319842" y="2588247"/>
                  </a:lnTo>
                  <a:lnTo>
                    <a:pt x="2323325" y="2587249"/>
                  </a:lnTo>
                  <a:lnTo>
                    <a:pt x="2326808" y="2586251"/>
                  </a:lnTo>
                  <a:lnTo>
                    <a:pt x="2330292" y="2585255"/>
                  </a:lnTo>
                  <a:lnTo>
                    <a:pt x="2333775" y="2584259"/>
                  </a:lnTo>
                  <a:lnTo>
                    <a:pt x="2337258" y="2589087"/>
                  </a:lnTo>
                  <a:lnTo>
                    <a:pt x="2340741" y="2588097"/>
                  </a:lnTo>
                  <a:lnTo>
                    <a:pt x="2344225" y="2592149"/>
                  </a:lnTo>
                  <a:lnTo>
                    <a:pt x="2347708" y="2591164"/>
                  </a:lnTo>
                  <a:lnTo>
                    <a:pt x="2351191" y="2590896"/>
                  </a:lnTo>
                  <a:lnTo>
                    <a:pt x="2354674" y="2589913"/>
                  </a:lnTo>
                  <a:lnTo>
                    <a:pt x="2358158" y="2591790"/>
                  </a:lnTo>
                  <a:lnTo>
                    <a:pt x="2361641" y="2590811"/>
                  </a:lnTo>
                  <a:lnTo>
                    <a:pt x="2365124" y="2590545"/>
                  </a:lnTo>
                  <a:lnTo>
                    <a:pt x="2368607" y="2589568"/>
                  </a:lnTo>
                  <a:lnTo>
                    <a:pt x="2372091" y="2589304"/>
                  </a:lnTo>
                  <a:lnTo>
                    <a:pt x="2375574" y="2588328"/>
                  </a:lnTo>
                  <a:lnTo>
                    <a:pt x="2379057" y="2590198"/>
                  </a:lnTo>
                  <a:lnTo>
                    <a:pt x="2382540" y="2589226"/>
                  </a:lnTo>
                  <a:lnTo>
                    <a:pt x="2386024" y="2592493"/>
                  </a:lnTo>
                  <a:lnTo>
                    <a:pt x="2389507" y="2591525"/>
                  </a:lnTo>
                  <a:lnTo>
                    <a:pt x="2392990" y="2590559"/>
                  </a:lnTo>
                  <a:lnTo>
                    <a:pt x="2396473" y="2591701"/>
                  </a:lnTo>
                  <a:lnTo>
                    <a:pt x="2399957" y="2590737"/>
                  </a:lnTo>
                  <a:lnTo>
                    <a:pt x="2403440" y="2598122"/>
                  </a:lnTo>
                  <a:lnTo>
                    <a:pt x="2406923" y="2597166"/>
                  </a:lnTo>
                  <a:lnTo>
                    <a:pt x="2410406" y="2598275"/>
                  </a:lnTo>
                  <a:lnTo>
                    <a:pt x="2413890" y="2597322"/>
                  </a:lnTo>
                  <a:lnTo>
                    <a:pt x="2417373" y="2611913"/>
                  </a:lnTo>
                  <a:lnTo>
                    <a:pt x="2420856" y="2610972"/>
                  </a:lnTo>
                  <a:lnTo>
                    <a:pt x="2424339" y="2610032"/>
                  </a:lnTo>
                  <a:lnTo>
                    <a:pt x="2427823" y="2609092"/>
                  </a:lnTo>
                  <a:lnTo>
                    <a:pt x="2431306" y="2609483"/>
                  </a:lnTo>
                  <a:lnTo>
                    <a:pt x="2434789" y="2608545"/>
                  </a:lnTo>
                  <a:lnTo>
                    <a:pt x="2438272" y="2608273"/>
                  </a:lnTo>
                  <a:lnTo>
                    <a:pt x="2441756" y="2607337"/>
                  </a:lnTo>
                  <a:lnTo>
                    <a:pt x="2445239" y="2607729"/>
                  </a:lnTo>
                  <a:lnTo>
                    <a:pt x="2448722" y="2606796"/>
                  </a:lnTo>
                  <a:lnTo>
                    <a:pt x="2452205" y="2605863"/>
                  </a:lnTo>
                  <a:lnTo>
                    <a:pt x="2455689" y="2610868"/>
                  </a:lnTo>
                  <a:lnTo>
                    <a:pt x="2459172" y="2609941"/>
                  </a:lnTo>
                  <a:lnTo>
                    <a:pt x="2462655" y="2610325"/>
                  </a:lnTo>
                  <a:lnTo>
                    <a:pt x="2466138" y="2609400"/>
                  </a:lnTo>
                  <a:lnTo>
                    <a:pt x="2469622" y="2611088"/>
                  </a:lnTo>
                  <a:lnTo>
                    <a:pt x="2473105" y="2610166"/>
                  </a:lnTo>
                  <a:lnTo>
                    <a:pt x="2476588" y="2613140"/>
                  </a:lnTo>
                  <a:lnTo>
                    <a:pt x="2480071" y="2612223"/>
                  </a:lnTo>
                  <a:lnTo>
                    <a:pt x="2483555" y="2611952"/>
                  </a:lnTo>
                  <a:lnTo>
                    <a:pt x="2487038" y="2611036"/>
                  </a:lnTo>
                  <a:lnTo>
                    <a:pt x="2490521" y="2612702"/>
                  </a:lnTo>
                  <a:lnTo>
                    <a:pt x="2494004" y="2611789"/>
                  </a:lnTo>
                  <a:lnTo>
                    <a:pt x="2497488" y="2612805"/>
                  </a:lnTo>
                  <a:lnTo>
                    <a:pt x="2500971" y="2611895"/>
                  </a:lnTo>
                  <a:lnTo>
                    <a:pt x="2504454" y="2623644"/>
                  </a:lnTo>
                  <a:lnTo>
                    <a:pt x="2507937" y="2622744"/>
                  </a:lnTo>
                  <a:lnTo>
                    <a:pt x="2511421" y="2623714"/>
                  </a:lnTo>
                  <a:lnTo>
                    <a:pt x="2514904" y="2622816"/>
                  </a:lnTo>
                  <a:lnTo>
                    <a:pt x="2518387" y="2621919"/>
                  </a:lnTo>
                  <a:lnTo>
                    <a:pt x="2521870" y="2625364"/>
                  </a:lnTo>
                  <a:lnTo>
                    <a:pt x="2525354" y="2624471"/>
                  </a:lnTo>
                  <a:lnTo>
                    <a:pt x="2528837" y="2628493"/>
                  </a:lnTo>
                  <a:lnTo>
                    <a:pt x="2532320" y="2627605"/>
                  </a:lnTo>
                  <a:lnTo>
                    <a:pt x="2535803" y="2629765"/>
                  </a:lnTo>
                  <a:lnTo>
                    <a:pt x="2539287" y="2628880"/>
                  </a:lnTo>
                  <a:lnTo>
                    <a:pt x="2542770" y="2635830"/>
                  </a:lnTo>
                  <a:lnTo>
                    <a:pt x="2546253" y="2634951"/>
                  </a:lnTo>
                  <a:lnTo>
                    <a:pt x="2549736" y="2636459"/>
                  </a:lnTo>
                  <a:lnTo>
                    <a:pt x="2553220" y="2635583"/>
                  </a:lnTo>
                  <a:lnTo>
                    <a:pt x="2556703" y="2637084"/>
                  </a:lnTo>
                  <a:lnTo>
                    <a:pt x="2560186" y="2636211"/>
                  </a:lnTo>
                  <a:lnTo>
                    <a:pt x="2563669" y="2635339"/>
                  </a:lnTo>
                  <a:lnTo>
                    <a:pt x="2567153" y="2634468"/>
                  </a:lnTo>
                  <a:lnTo>
                    <a:pt x="2570636" y="2637145"/>
                  </a:lnTo>
                  <a:lnTo>
                    <a:pt x="2574119" y="2636277"/>
                  </a:lnTo>
                  <a:lnTo>
                    <a:pt x="2577602" y="2643006"/>
                  </a:lnTo>
                  <a:lnTo>
                    <a:pt x="2581085" y="2642144"/>
                  </a:lnTo>
                  <a:lnTo>
                    <a:pt x="2584569" y="2641284"/>
                  </a:lnTo>
                  <a:lnTo>
                    <a:pt x="2588052" y="2641003"/>
                  </a:lnTo>
                  <a:lnTo>
                    <a:pt x="2591535" y="2640144"/>
                  </a:lnTo>
                  <a:lnTo>
                    <a:pt x="2595018" y="2647332"/>
                  </a:lnTo>
                  <a:lnTo>
                    <a:pt x="2598502" y="2646480"/>
                  </a:lnTo>
                  <a:lnTo>
                    <a:pt x="2601985" y="2648468"/>
                  </a:lnTo>
                  <a:lnTo>
                    <a:pt x="2605468" y="2647619"/>
                  </a:lnTo>
                  <a:lnTo>
                    <a:pt x="2608951" y="2648468"/>
                  </a:lnTo>
                  <a:lnTo>
                    <a:pt x="2612435" y="2647621"/>
                  </a:lnTo>
                  <a:lnTo>
                    <a:pt x="2615918" y="2647339"/>
                  </a:lnTo>
                  <a:lnTo>
                    <a:pt x="2619401" y="2646493"/>
                  </a:lnTo>
                  <a:lnTo>
                    <a:pt x="2622884" y="2649027"/>
                  </a:lnTo>
                  <a:lnTo>
                    <a:pt x="2626368" y="2648185"/>
                  </a:lnTo>
                  <a:lnTo>
                    <a:pt x="2629851" y="2647905"/>
                  </a:lnTo>
                  <a:lnTo>
                    <a:pt x="2633334" y="2647064"/>
                  </a:lnTo>
                  <a:lnTo>
                    <a:pt x="2636817" y="2646224"/>
                  </a:lnTo>
                  <a:lnTo>
                    <a:pt x="2640301" y="2645384"/>
                  </a:lnTo>
                  <a:lnTo>
                    <a:pt x="2643784" y="2646229"/>
                  </a:lnTo>
                  <a:lnTo>
                    <a:pt x="2647267" y="2645391"/>
                  </a:lnTo>
                  <a:lnTo>
                    <a:pt x="2650750" y="2644554"/>
                  </a:lnTo>
                  <a:lnTo>
                    <a:pt x="2654234" y="2645399"/>
                  </a:lnTo>
                  <a:lnTo>
                    <a:pt x="2657717" y="2644564"/>
                  </a:lnTo>
                  <a:lnTo>
                    <a:pt x="2661200" y="2645963"/>
                  </a:lnTo>
                  <a:lnTo>
                    <a:pt x="2664683" y="2645131"/>
                  </a:lnTo>
                  <a:lnTo>
                    <a:pt x="2668167" y="2655850"/>
                  </a:lnTo>
                  <a:lnTo>
                    <a:pt x="2671650" y="2655026"/>
                  </a:lnTo>
                  <a:lnTo>
                    <a:pt x="2675133" y="2660671"/>
                  </a:lnTo>
                  <a:lnTo>
                    <a:pt x="2678616" y="2659853"/>
                  </a:lnTo>
                  <a:lnTo>
                    <a:pt x="2682100" y="2663827"/>
                  </a:lnTo>
                  <a:lnTo>
                    <a:pt x="2685583" y="2663013"/>
                  </a:lnTo>
                  <a:lnTo>
                    <a:pt x="2689066" y="2666943"/>
                  </a:lnTo>
                  <a:lnTo>
                    <a:pt x="2692549" y="2666133"/>
                  </a:lnTo>
                  <a:lnTo>
                    <a:pt x="2696033" y="2667418"/>
                  </a:lnTo>
                  <a:lnTo>
                    <a:pt x="2699516" y="2666611"/>
                  </a:lnTo>
                  <a:lnTo>
                    <a:pt x="2702999" y="2665804"/>
                  </a:lnTo>
                  <a:lnTo>
                    <a:pt x="2706482" y="2664998"/>
                  </a:lnTo>
                  <a:lnTo>
                    <a:pt x="2709966" y="2664193"/>
                  </a:lnTo>
                  <a:lnTo>
                    <a:pt x="2713449" y="2665477"/>
                  </a:lnTo>
                  <a:lnTo>
                    <a:pt x="2716932" y="2664674"/>
                  </a:lnTo>
                  <a:lnTo>
                    <a:pt x="2720415" y="2663872"/>
                  </a:lnTo>
                  <a:lnTo>
                    <a:pt x="2723899" y="2663070"/>
                  </a:lnTo>
                  <a:lnTo>
                    <a:pt x="2727382" y="2666943"/>
                  </a:lnTo>
                  <a:lnTo>
                    <a:pt x="2730865" y="2666145"/>
                  </a:lnTo>
                  <a:lnTo>
                    <a:pt x="2734348" y="2669465"/>
                  </a:lnTo>
                  <a:lnTo>
                    <a:pt x="2737832" y="2668671"/>
                  </a:lnTo>
                  <a:lnTo>
                    <a:pt x="2741315" y="2667877"/>
                  </a:lnTo>
                  <a:lnTo>
                    <a:pt x="2744798" y="2667084"/>
                  </a:lnTo>
                  <a:lnTo>
                    <a:pt x="2748281" y="2668339"/>
                  </a:lnTo>
                  <a:lnTo>
                    <a:pt x="2751765" y="2667548"/>
                  </a:lnTo>
                  <a:lnTo>
                    <a:pt x="2755248" y="2667780"/>
                  </a:lnTo>
                  <a:lnTo>
                    <a:pt x="2758731" y="2666990"/>
                  </a:lnTo>
                  <a:lnTo>
                    <a:pt x="2762214" y="2667731"/>
                  </a:lnTo>
                  <a:lnTo>
                    <a:pt x="2765698" y="2666944"/>
                  </a:lnTo>
                  <a:lnTo>
                    <a:pt x="2769181" y="2666667"/>
                  </a:lnTo>
                  <a:lnTo>
                    <a:pt x="2772664" y="2665880"/>
                  </a:lnTo>
                  <a:lnTo>
                    <a:pt x="2776147" y="2665095"/>
                  </a:lnTo>
                  <a:lnTo>
                    <a:pt x="2779631" y="2664819"/>
                  </a:lnTo>
                  <a:lnTo>
                    <a:pt x="2783114" y="2664035"/>
                  </a:lnTo>
                  <a:lnTo>
                    <a:pt x="2786597" y="2665287"/>
                  </a:lnTo>
                  <a:lnTo>
                    <a:pt x="2790080" y="2664504"/>
                  </a:lnTo>
                  <a:lnTo>
                    <a:pt x="2793564" y="2668272"/>
                  </a:lnTo>
                  <a:lnTo>
                    <a:pt x="2797047" y="2667494"/>
                  </a:lnTo>
                  <a:lnTo>
                    <a:pt x="2800530" y="2667219"/>
                  </a:lnTo>
                  <a:lnTo>
                    <a:pt x="2804013" y="2666442"/>
                  </a:lnTo>
                  <a:lnTo>
                    <a:pt x="2807497" y="2668675"/>
                  </a:lnTo>
                  <a:lnTo>
                    <a:pt x="2810980" y="2667900"/>
                  </a:lnTo>
                  <a:lnTo>
                    <a:pt x="2814463" y="2667127"/>
                  </a:lnTo>
                  <a:lnTo>
                    <a:pt x="2817946" y="2666354"/>
                  </a:lnTo>
                  <a:lnTo>
                    <a:pt x="2821430" y="2666082"/>
                  </a:lnTo>
                  <a:lnTo>
                    <a:pt x="2824913" y="2665310"/>
                  </a:lnTo>
                  <a:lnTo>
                    <a:pt x="2828396" y="2667533"/>
                  </a:lnTo>
                  <a:lnTo>
                    <a:pt x="2831879" y="2666764"/>
                  </a:lnTo>
                  <a:lnTo>
                    <a:pt x="2835363" y="2669960"/>
                  </a:lnTo>
                  <a:lnTo>
                    <a:pt x="2838846" y="2669195"/>
                  </a:lnTo>
                  <a:lnTo>
                    <a:pt x="2842329" y="2668430"/>
                  </a:lnTo>
                  <a:lnTo>
                    <a:pt x="2845812" y="2667665"/>
                  </a:lnTo>
                  <a:lnTo>
                    <a:pt x="2849296" y="2666900"/>
                  </a:lnTo>
                  <a:lnTo>
                    <a:pt x="2852779" y="2666137"/>
                  </a:lnTo>
                  <a:lnTo>
                    <a:pt x="2856262" y="2665373"/>
                  </a:lnTo>
                  <a:lnTo>
                    <a:pt x="2859745" y="2667080"/>
                  </a:lnTo>
                  <a:lnTo>
                    <a:pt x="2863229" y="2666319"/>
                  </a:lnTo>
                  <a:lnTo>
                    <a:pt x="2866712" y="2665558"/>
                  </a:lnTo>
                  <a:lnTo>
                    <a:pt x="2870195" y="2664798"/>
                  </a:lnTo>
                  <a:lnTo>
                    <a:pt x="2873678" y="2664532"/>
                  </a:lnTo>
                  <a:lnTo>
                    <a:pt x="2877161" y="2663773"/>
                  </a:lnTo>
                  <a:lnTo>
                    <a:pt x="2880645" y="2664001"/>
                  </a:lnTo>
                  <a:lnTo>
                    <a:pt x="2884128" y="2663244"/>
                  </a:lnTo>
                  <a:lnTo>
                    <a:pt x="2887611" y="2664455"/>
                  </a:lnTo>
                  <a:lnTo>
                    <a:pt x="2891094" y="2663699"/>
                  </a:lnTo>
                  <a:lnTo>
                    <a:pt x="2894578" y="2664416"/>
                  </a:lnTo>
                  <a:lnTo>
                    <a:pt x="2898061" y="2663663"/>
                  </a:lnTo>
                  <a:lnTo>
                    <a:pt x="2901544" y="2664866"/>
                  </a:lnTo>
                  <a:lnTo>
                    <a:pt x="2905027" y="2664115"/>
                  </a:lnTo>
                  <a:lnTo>
                    <a:pt x="2908511" y="2663364"/>
                  </a:lnTo>
                  <a:lnTo>
                    <a:pt x="2911994" y="2662613"/>
                  </a:lnTo>
                  <a:lnTo>
                    <a:pt x="2915477" y="2661863"/>
                  </a:lnTo>
                  <a:lnTo>
                    <a:pt x="2918960" y="2662092"/>
                  </a:lnTo>
                  <a:lnTo>
                    <a:pt x="2922444" y="2661343"/>
                  </a:lnTo>
                  <a:lnTo>
                    <a:pt x="2925927" y="2665456"/>
                  </a:lnTo>
                  <a:lnTo>
                    <a:pt x="2929410" y="2664711"/>
                  </a:lnTo>
                  <a:lnTo>
                    <a:pt x="2932893" y="2670209"/>
                  </a:lnTo>
                  <a:lnTo>
                    <a:pt x="2936377" y="2669469"/>
                  </a:lnTo>
                  <a:lnTo>
                    <a:pt x="2939860" y="2676292"/>
                  </a:lnTo>
                  <a:lnTo>
                    <a:pt x="2943343" y="2675557"/>
                  </a:lnTo>
                  <a:lnTo>
                    <a:pt x="2946826" y="2676228"/>
                  </a:lnTo>
                  <a:lnTo>
                    <a:pt x="2950310" y="2675495"/>
                  </a:lnTo>
                  <a:lnTo>
                    <a:pt x="2953793" y="2676630"/>
                  </a:lnTo>
                  <a:lnTo>
                    <a:pt x="2957276" y="2675899"/>
                  </a:lnTo>
                  <a:lnTo>
                    <a:pt x="2960759" y="2677957"/>
                  </a:lnTo>
                  <a:lnTo>
                    <a:pt x="2964243" y="2677228"/>
                  </a:lnTo>
                  <a:lnTo>
                    <a:pt x="2967726" y="2676501"/>
                  </a:lnTo>
                  <a:lnTo>
                    <a:pt x="2971209" y="2676237"/>
                  </a:lnTo>
                  <a:lnTo>
                    <a:pt x="2974692" y="2675510"/>
                  </a:lnTo>
                  <a:lnTo>
                    <a:pt x="2978176" y="2675248"/>
                  </a:lnTo>
                  <a:lnTo>
                    <a:pt x="2981659" y="2674522"/>
                  </a:lnTo>
                  <a:lnTo>
                    <a:pt x="2985142" y="2674261"/>
                  </a:lnTo>
                  <a:lnTo>
                    <a:pt x="2988625" y="2673536"/>
                  </a:lnTo>
                  <a:lnTo>
                    <a:pt x="2992109" y="2677426"/>
                  </a:lnTo>
                  <a:lnTo>
                    <a:pt x="2995592" y="2676705"/>
                  </a:lnTo>
                  <a:lnTo>
                    <a:pt x="2999075" y="2675985"/>
                  </a:lnTo>
                  <a:lnTo>
                    <a:pt x="3002558" y="2675265"/>
                  </a:lnTo>
                  <a:lnTo>
                    <a:pt x="3006042" y="2675464"/>
                  </a:lnTo>
                  <a:lnTo>
                    <a:pt x="3009525" y="2674745"/>
                  </a:lnTo>
                  <a:lnTo>
                    <a:pt x="3013008" y="2674027"/>
                  </a:lnTo>
                  <a:lnTo>
                    <a:pt x="3016491" y="2673309"/>
                  </a:lnTo>
                  <a:lnTo>
                    <a:pt x="3019975" y="2674427"/>
                  </a:lnTo>
                  <a:lnTo>
                    <a:pt x="3023458" y="2673711"/>
                  </a:lnTo>
                  <a:lnTo>
                    <a:pt x="3026941" y="2673912"/>
                  </a:lnTo>
                  <a:lnTo>
                    <a:pt x="3030424" y="2673197"/>
                  </a:lnTo>
                  <a:lnTo>
                    <a:pt x="3033908" y="2672482"/>
                  </a:lnTo>
                  <a:lnTo>
                    <a:pt x="3037391" y="2672227"/>
                  </a:lnTo>
                  <a:lnTo>
                    <a:pt x="3040874" y="2671513"/>
                  </a:lnTo>
                  <a:lnTo>
                    <a:pt x="3044357" y="2670800"/>
                  </a:lnTo>
                  <a:lnTo>
                    <a:pt x="3047841" y="2670088"/>
                  </a:lnTo>
                  <a:lnTo>
                    <a:pt x="3051324" y="2673031"/>
                  </a:lnTo>
                  <a:lnTo>
                    <a:pt x="3054807" y="2672321"/>
                  </a:lnTo>
                  <a:lnTo>
                    <a:pt x="3058290" y="2672522"/>
                  </a:lnTo>
                  <a:lnTo>
                    <a:pt x="3061774" y="2671813"/>
                  </a:lnTo>
                  <a:lnTo>
                    <a:pt x="3065257" y="2671560"/>
                  </a:lnTo>
                  <a:lnTo>
                    <a:pt x="3068740" y="2670853"/>
                  </a:lnTo>
                  <a:lnTo>
                    <a:pt x="3072223" y="2670601"/>
                  </a:lnTo>
                  <a:lnTo>
                    <a:pt x="3075707" y="2669894"/>
                  </a:lnTo>
                  <a:lnTo>
                    <a:pt x="3079190" y="2673263"/>
                  </a:lnTo>
                  <a:lnTo>
                    <a:pt x="3082673" y="2672560"/>
                  </a:lnTo>
                  <a:lnTo>
                    <a:pt x="3086156" y="2671857"/>
                  </a:lnTo>
                  <a:lnTo>
                    <a:pt x="3089640" y="2671155"/>
                  </a:lnTo>
                  <a:lnTo>
                    <a:pt x="3093123" y="2670453"/>
                  </a:lnTo>
                  <a:lnTo>
                    <a:pt x="3096606" y="2669752"/>
                  </a:lnTo>
                  <a:lnTo>
                    <a:pt x="3100089" y="2669051"/>
                  </a:lnTo>
                  <a:lnTo>
                    <a:pt x="3103573" y="2668350"/>
                  </a:lnTo>
                  <a:lnTo>
                    <a:pt x="3107056" y="2667649"/>
                  </a:lnTo>
                  <a:lnTo>
                    <a:pt x="3110539" y="2667854"/>
                  </a:lnTo>
                  <a:lnTo>
                    <a:pt x="3114022" y="2667155"/>
                  </a:lnTo>
                  <a:lnTo>
                    <a:pt x="3117506" y="2666908"/>
                  </a:lnTo>
                  <a:lnTo>
                    <a:pt x="3120989" y="2666210"/>
                  </a:lnTo>
                  <a:lnTo>
                    <a:pt x="3124472" y="2665964"/>
                  </a:lnTo>
                  <a:lnTo>
                    <a:pt x="3127955" y="2665267"/>
                  </a:lnTo>
                  <a:lnTo>
                    <a:pt x="3131439" y="2665475"/>
                  </a:lnTo>
                  <a:lnTo>
                    <a:pt x="3134922" y="2664779"/>
                  </a:lnTo>
                  <a:lnTo>
                    <a:pt x="3138405" y="2665887"/>
                  </a:lnTo>
                  <a:lnTo>
                    <a:pt x="3141888" y="2665193"/>
                  </a:lnTo>
                  <a:lnTo>
                    <a:pt x="3145372" y="2665399"/>
                  </a:lnTo>
                  <a:lnTo>
                    <a:pt x="3148855" y="2664707"/>
                  </a:lnTo>
                  <a:lnTo>
                    <a:pt x="3152338" y="2665362"/>
                  </a:lnTo>
                  <a:lnTo>
                    <a:pt x="3155821" y="2664671"/>
                  </a:lnTo>
                  <a:lnTo>
                    <a:pt x="3159304" y="2664877"/>
                  </a:lnTo>
                  <a:lnTo>
                    <a:pt x="3162788" y="2664187"/>
                  </a:lnTo>
                  <a:lnTo>
                    <a:pt x="3166271" y="2663497"/>
                  </a:lnTo>
                  <a:lnTo>
                    <a:pt x="3169754" y="2668160"/>
                  </a:lnTo>
                  <a:lnTo>
                    <a:pt x="3173237" y="2667474"/>
                  </a:lnTo>
                  <a:lnTo>
                    <a:pt x="3176721" y="2668559"/>
                  </a:lnTo>
                  <a:lnTo>
                    <a:pt x="3180204" y="2667875"/>
                  </a:lnTo>
                  <a:lnTo>
                    <a:pt x="3183687" y="2672027"/>
                  </a:lnTo>
                  <a:lnTo>
                    <a:pt x="3187170" y="2671346"/>
                  </a:lnTo>
                  <a:lnTo>
                    <a:pt x="3190654" y="2675450"/>
                  </a:lnTo>
                  <a:lnTo>
                    <a:pt x="3194137" y="2674773"/>
                  </a:lnTo>
                  <a:lnTo>
                    <a:pt x="3197620" y="2674096"/>
                  </a:lnTo>
                  <a:lnTo>
                    <a:pt x="3201103" y="2673420"/>
                  </a:lnTo>
                  <a:lnTo>
                    <a:pt x="3204587" y="2672744"/>
                  </a:lnTo>
                  <a:lnTo>
                    <a:pt x="3208070" y="2672068"/>
                  </a:lnTo>
                  <a:lnTo>
                    <a:pt x="3211553" y="2671826"/>
                  </a:lnTo>
                  <a:lnTo>
                    <a:pt x="3215036" y="2671151"/>
                  </a:lnTo>
                  <a:lnTo>
                    <a:pt x="3218520" y="2670910"/>
                  </a:lnTo>
                  <a:lnTo>
                    <a:pt x="3222003" y="2670236"/>
                  </a:lnTo>
                  <a:lnTo>
                    <a:pt x="3225486" y="2669563"/>
                  </a:lnTo>
                  <a:lnTo>
                    <a:pt x="3228969" y="2669324"/>
                  </a:lnTo>
                  <a:lnTo>
                    <a:pt x="3232453" y="2668651"/>
                  </a:lnTo>
                  <a:lnTo>
                    <a:pt x="3235936" y="2668846"/>
                  </a:lnTo>
                  <a:lnTo>
                    <a:pt x="3239419" y="2668175"/>
                  </a:lnTo>
                  <a:lnTo>
                    <a:pt x="3242902" y="2668803"/>
                  </a:lnTo>
                  <a:lnTo>
                    <a:pt x="3246386" y="2668133"/>
                  </a:lnTo>
                  <a:lnTo>
                    <a:pt x="3249869" y="2668328"/>
                  </a:lnTo>
                  <a:lnTo>
                    <a:pt x="3253352" y="2667659"/>
                  </a:lnTo>
                  <a:lnTo>
                    <a:pt x="3256835" y="2669577"/>
                  </a:lnTo>
                  <a:lnTo>
                    <a:pt x="3260319" y="2668910"/>
                  </a:lnTo>
                  <a:lnTo>
                    <a:pt x="3263802" y="2670390"/>
                  </a:lnTo>
                  <a:lnTo>
                    <a:pt x="3267285" y="2669725"/>
                  </a:lnTo>
                  <a:lnTo>
                    <a:pt x="3270768" y="2671197"/>
                  </a:lnTo>
                  <a:lnTo>
                    <a:pt x="3274252" y="2670534"/>
                  </a:lnTo>
                  <a:lnTo>
                    <a:pt x="3277735" y="2671999"/>
                  </a:lnTo>
                  <a:lnTo>
                    <a:pt x="3281218" y="2671338"/>
                  </a:lnTo>
                  <a:lnTo>
                    <a:pt x="3284701" y="2672797"/>
                  </a:lnTo>
                  <a:lnTo>
                    <a:pt x="3288185" y="2672137"/>
                  </a:lnTo>
                  <a:lnTo>
                    <a:pt x="3291668" y="2671478"/>
                  </a:lnTo>
                  <a:lnTo>
                    <a:pt x="3295151" y="2671243"/>
                  </a:lnTo>
                  <a:lnTo>
                    <a:pt x="3298634" y="2670585"/>
                  </a:lnTo>
                  <a:lnTo>
                    <a:pt x="3302118" y="2670350"/>
                  </a:lnTo>
                  <a:lnTo>
                    <a:pt x="3305601" y="2669693"/>
                  </a:lnTo>
                  <a:lnTo>
                    <a:pt x="3309084" y="2669882"/>
                  </a:lnTo>
                  <a:lnTo>
                    <a:pt x="3312567" y="2669226"/>
                  </a:lnTo>
                  <a:lnTo>
                    <a:pt x="3316051" y="2671942"/>
                  </a:lnTo>
                  <a:lnTo>
                    <a:pt x="3319534" y="2671288"/>
                  </a:lnTo>
                  <a:lnTo>
                    <a:pt x="3323017" y="2676888"/>
                  </a:lnTo>
                  <a:lnTo>
                    <a:pt x="3326500" y="2676239"/>
                  </a:lnTo>
                  <a:lnTo>
                    <a:pt x="3329984" y="2676004"/>
                  </a:lnTo>
                  <a:lnTo>
                    <a:pt x="3333467" y="2675355"/>
                  </a:lnTo>
                  <a:lnTo>
                    <a:pt x="3336950" y="2674707"/>
                  </a:lnTo>
                  <a:lnTo>
                    <a:pt x="3340433" y="2674059"/>
                  </a:lnTo>
                  <a:lnTo>
                    <a:pt x="3343917" y="2673411"/>
                  </a:lnTo>
                  <a:lnTo>
                    <a:pt x="3347400" y="2672764"/>
                  </a:lnTo>
                  <a:lnTo>
                    <a:pt x="3350883" y="2672117"/>
                  </a:lnTo>
                  <a:lnTo>
                    <a:pt x="3354366" y="2671470"/>
                  </a:lnTo>
                  <a:lnTo>
                    <a:pt x="3357850" y="2670824"/>
                  </a:lnTo>
                  <a:lnTo>
                    <a:pt x="3361333" y="2670594"/>
                  </a:lnTo>
                  <a:lnTo>
                    <a:pt x="3364816" y="2669948"/>
                  </a:lnTo>
                  <a:lnTo>
                    <a:pt x="3368299" y="2669303"/>
                  </a:lnTo>
                  <a:lnTo>
                    <a:pt x="3371783" y="2668658"/>
                  </a:lnTo>
                  <a:lnTo>
                    <a:pt x="3375266" y="2671743"/>
                  </a:lnTo>
                  <a:lnTo>
                    <a:pt x="3378749" y="2671101"/>
                  </a:lnTo>
                  <a:lnTo>
                    <a:pt x="3382232" y="2670872"/>
                  </a:lnTo>
                  <a:lnTo>
                    <a:pt x="3385716" y="2670230"/>
                  </a:lnTo>
                  <a:lnTo>
                    <a:pt x="3389199" y="2674515"/>
                  </a:lnTo>
                  <a:lnTo>
                    <a:pt x="3392682" y="2673877"/>
                  </a:lnTo>
                  <a:lnTo>
                    <a:pt x="3396165" y="2674055"/>
                  </a:lnTo>
                  <a:lnTo>
                    <a:pt x="3399649" y="2673418"/>
                  </a:lnTo>
                  <a:lnTo>
                    <a:pt x="3403132" y="2673597"/>
                  </a:lnTo>
                  <a:lnTo>
                    <a:pt x="3406615" y="2672961"/>
                  </a:lnTo>
                  <a:lnTo>
                    <a:pt x="3410098" y="2674359"/>
                  </a:lnTo>
                  <a:lnTo>
                    <a:pt x="3413582" y="2673724"/>
                  </a:lnTo>
                  <a:lnTo>
                    <a:pt x="3417065" y="2673496"/>
                  </a:lnTo>
                  <a:lnTo>
                    <a:pt x="3420548" y="2672863"/>
                  </a:lnTo>
                  <a:lnTo>
                    <a:pt x="3424031" y="2672230"/>
                  </a:lnTo>
                  <a:lnTo>
                    <a:pt x="3427515" y="2672409"/>
                  </a:lnTo>
                  <a:lnTo>
                    <a:pt x="3430998" y="2671777"/>
                  </a:lnTo>
                  <a:lnTo>
                    <a:pt x="3434481" y="2671551"/>
                  </a:lnTo>
                  <a:lnTo>
                    <a:pt x="3437964" y="2670920"/>
                  </a:lnTo>
                  <a:lnTo>
                    <a:pt x="3441447" y="2671909"/>
                  </a:lnTo>
                  <a:lnTo>
                    <a:pt x="3444931" y="2671280"/>
                  </a:lnTo>
                  <a:lnTo>
                    <a:pt x="3448414" y="2672266"/>
                  </a:lnTo>
                  <a:lnTo>
                    <a:pt x="3451897" y="2671638"/>
                  </a:lnTo>
                  <a:lnTo>
                    <a:pt x="3455380" y="2671010"/>
                  </a:lnTo>
                  <a:lnTo>
                    <a:pt x="3458864" y="2670382"/>
                  </a:lnTo>
                  <a:lnTo>
                    <a:pt x="3462347" y="2669755"/>
                  </a:lnTo>
                  <a:lnTo>
                    <a:pt x="3465830" y="2669128"/>
                  </a:lnTo>
                  <a:lnTo>
                    <a:pt x="3469313" y="2668905"/>
                  </a:lnTo>
                  <a:lnTo>
                    <a:pt x="3472797" y="2668279"/>
                  </a:lnTo>
                  <a:lnTo>
                    <a:pt x="3476280" y="2667653"/>
                  </a:lnTo>
                  <a:lnTo>
                    <a:pt x="3479763" y="2667027"/>
                  </a:lnTo>
                  <a:lnTo>
                    <a:pt x="3483246" y="2666402"/>
                  </a:lnTo>
                  <a:lnTo>
                    <a:pt x="3483246" y="2666807"/>
                  </a:lnTo>
                  <a:lnTo>
                    <a:pt x="3483246" y="2667211"/>
                  </a:lnTo>
                  <a:lnTo>
                    <a:pt x="3483246" y="2667615"/>
                  </a:lnTo>
                  <a:lnTo>
                    <a:pt x="3483246" y="2668018"/>
                  </a:lnTo>
                  <a:lnTo>
                    <a:pt x="3483246" y="2668422"/>
                  </a:lnTo>
                  <a:lnTo>
                    <a:pt x="3483246" y="2668824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73764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AUC:0.369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AUC:0.338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AUC:0.308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AUC:0.298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AUC:0.263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12298" y="1633706"/>
            <a:ext cx="41009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TG 150mg/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602553" y="1600200"/>
              <a:ext cx="5938892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116484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116484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116484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116484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116484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2605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9686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6767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3848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116484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116484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116484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116484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116484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9064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614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3227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90308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7389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90647" y="2068820"/>
              <a:ext cx="3483246" cy="3175784"/>
            </a:xfrm>
            <a:custGeom>
              <a:avLst/>
              <a:gdLst/>
              <a:ahLst/>
              <a:cxnLst/>
              <a:rect l="0" t="0" r="0" b="0"/>
              <a:pathLst>
                <a:path w="3483246" h="317578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267793"/>
                  </a:lnTo>
                  <a:lnTo>
                    <a:pt x="20899" y="2203347"/>
                  </a:lnTo>
                  <a:lnTo>
                    <a:pt x="24382" y="2152965"/>
                  </a:lnTo>
                  <a:lnTo>
                    <a:pt x="27865" y="2112497"/>
                  </a:lnTo>
                  <a:lnTo>
                    <a:pt x="31349" y="2586889"/>
                  </a:lnTo>
                  <a:lnTo>
                    <a:pt x="34832" y="2514979"/>
                  </a:lnTo>
                  <a:lnTo>
                    <a:pt x="38315" y="2446959"/>
                  </a:lnTo>
                  <a:lnTo>
                    <a:pt x="41798" y="2382521"/>
                  </a:lnTo>
                  <a:lnTo>
                    <a:pt x="45282" y="2985498"/>
                  </a:lnTo>
                  <a:lnTo>
                    <a:pt x="48765" y="2975135"/>
                  </a:lnTo>
                  <a:lnTo>
                    <a:pt x="52248" y="2965799"/>
                  </a:lnTo>
                  <a:lnTo>
                    <a:pt x="55731" y="2957344"/>
                  </a:lnTo>
                  <a:lnTo>
                    <a:pt x="59215" y="2949651"/>
                  </a:lnTo>
                  <a:lnTo>
                    <a:pt x="62698" y="3124001"/>
                  </a:lnTo>
                  <a:lnTo>
                    <a:pt x="66181" y="3108339"/>
                  </a:lnTo>
                  <a:lnTo>
                    <a:pt x="69664" y="3093028"/>
                  </a:lnTo>
                  <a:lnTo>
                    <a:pt x="73148" y="3078057"/>
                  </a:lnTo>
                  <a:lnTo>
                    <a:pt x="76631" y="3063413"/>
                  </a:lnTo>
                  <a:lnTo>
                    <a:pt x="80114" y="3049087"/>
                  </a:lnTo>
                  <a:lnTo>
                    <a:pt x="83597" y="3035068"/>
                  </a:lnTo>
                  <a:lnTo>
                    <a:pt x="87081" y="3021346"/>
                  </a:lnTo>
                  <a:lnTo>
                    <a:pt x="90564" y="3038473"/>
                  </a:lnTo>
                  <a:lnTo>
                    <a:pt x="94047" y="3034587"/>
                  </a:lnTo>
                  <a:lnTo>
                    <a:pt x="97530" y="3030917"/>
                  </a:lnTo>
                  <a:lnTo>
                    <a:pt x="101014" y="3027446"/>
                  </a:lnTo>
                  <a:lnTo>
                    <a:pt x="104497" y="3024157"/>
                  </a:lnTo>
                  <a:lnTo>
                    <a:pt x="107980" y="3174558"/>
                  </a:lnTo>
                  <a:lnTo>
                    <a:pt x="111463" y="3169091"/>
                  </a:lnTo>
                  <a:lnTo>
                    <a:pt x="114947" y="3163776"/>
                  </a:lnTo>
                  <a:lnTo>
                    <a:pt x="118430" y="3158606"/>
                  </a:lnTo>
                  <a:lnTo>
                    <a:pt x="121913" y="3154883"/>
                  </a:lnTo>
                  <a:lnTo>
                    <a:pt x="125396" y="3153495"/>
                  </a:lnTo>
                  <a:lnTo>
                    <a:pt x="128880" y="3152171"/>
                  </a:lnTo>
                  <a:lnTo>
                    <a:pt x="132363" y="3150906"/>
                  </a:lnTo>
                  <a:lnTo>
                    <a:pt x="135846" y="3175784"/>
                  </a:lnTo>
                  <a:lnTo>
                    <a:pt x="139329" y="3172818"/>
                  </a:lnTo>
                  <a:lnTo>
                    <a:pt x="142813" y="3169944"/>
                  </a:lnTo>
                  <a:lnTo>
                    <a:pt x="146296" y="3167156"/>
                  </a:lnTo>
                  <a:lnTo>
                    <a:pt x="149779" y="3164452"/>
                  </a:lnTo>
                  <a:lnTo>
                    <a:pt x="153262" y="3160385"/>
                  </a:lnTo>
                  <a:lnTo>
                    <a:pt x="156746" y="3155806"/>
                  </a:lnTo>
                  <a:lnTo>
                    <a:pt x="160229" y="3151303"/>
                  </a:lnTo>
                  <a:lnTo>
                    <a:pt x="163712" y="3146875"/>
                  </a:lnTo>
                  <a:lnTo>
                    <a:pt x="167195" y="3142518"/>
                  </a:lnTo>
                  <a:lnTo>
                    <a:pt x="170679" y="3138232"/>
                  </a:lnTo>
                  <a:lnTo>
                    <a:pt x="174162" y="3134015"/>
                  </a:lnTo>
                  <a:lnTo>
                    <a:pt x="177645" y="3129864"/>
                  </a:lnTo>
                  <a:lnTo>
                    <a:pt x="181128" y="3125780"/>
                  </a:lnTo>
                  <a:lnTo>
                    <a:pt x="184612" y="3121759"/>
                  </a:lnTo>
                  <a:lnTo>
                    <a:pt x="188095" y="3117801"/>
                  </a:lnTo>
                  <a:lnTo>
                    <a:pt x="191578" y="3113904"/>
                  </a:lnTo>
                  <a:lnTo>
                    <a:pt x="195061" y="3110066"/>
                  </a:lnTo>
                  <a:lnTo>
                    <a:pt x="198545" y="3106287"/>
                  </a:lnTo>
                  <a:lnTo>
                    <a:pt x="202028" y="3102565"/>
                  </a:lnTo>
                  <a:lnTo>
                    <a:pt x="205511" y="3098898"/>
                  </a:lnTo>
                  <a:lnTo>
                    <a:pt x="208994" y="3095286"/>
                  </a:lnTo>
                  <a:lnTo>
                    <a:pt x="212478" y="3092011"/>
                  </a:lnTo>
                  <a:lnTo>
                    <a:pt x="215961" y="3089225"/>
                  </a:lnTo>
                  <a:lnTo>
                    <a:pt x="219444" y="3086489"/>
                  </a:lnTo>
                  <a:lnTo>
                    <a:pt x="222927" y="3083802"/>
                  </a:lnTo>
                  <a:lnTo>
                    <a:pt x="226411" y="3081163"/>
                  </a:lnTo>
                  <a:lnTo>
                    <a:pt x="229894" y="3078571"/>
                  </a:lnTo>
                  <a:lnTo>
                    <a:pt x="233377" y="3076023"/>
                  </a:lnTo>
                  <a:lnTo>
                    <a:pt x="236860" y="3073520"/>
                  </a:lnTo>
                  <a:lnTo>
                    <a:pt x="240344" y="3071060"/>
                  </a:lnTo>
                  <a:lnTo>
                    <a:pt x="243827" y="3089949"/>
                  </a:lnTo>
                  <a:lnTo>
                    <a:pt x="247310" y="3092524"/>
                  </a:lnTo>
                  <a:lnTo>
                    <a:pt x="250793" y="3094995"/>
                  </a:lnTo>
                  <a:lnTo>
                    <a:pt x="254277" y="3097368"/>
                  </a:lnTo>
                  <a:lnTo>
                    <a:pt x="257760" y="3098368"/>
                  </a:lnTo>
                  <a:lnTo>
                    <a:pt x="261243" y="3097487"/>
                  </a:lnTo>
                  <a:lnTo>
                    <a:pt x="264726" y="3096625"/>
                  </a:lnTo>
                  <a:lnTo>
                    <a:pt x="268210" y="3095782"/>
                  </a:lnTo>
                  <a:lnTo>
                    <a:pt x="271693" y="3094957"/>
                  </a:lnTo>
                  <a:lnTo>
                    <a:pt x="275176" y="3094150"/>
                  </a:lnTo>
                  <a:lnTo>
                    <a:pt x="278659" y="3093359"/>
                  </a:lnTo>
                  <a:lnTo>
                    <a:pt x="282143" y="3092585"/>
                  </a:lnTo>
                  <a:lnTo>
                    <a:pt x="285626" y="3091827"/>
                  </a:lnTo>
                  <a:lnTo>
                    <a:pt x="289109" y="3125595"/>
                  </a:lnTo>
                  <a:lnTo>
                    <a:pt x="292592" y="3125709"/>
                  </a:lnTo>
                  <a:lnTo>
                    <a:pt x="296075" y="3125820"/>
                  </a:lnTo>
                  <a:lnTo>
                    <a:pt x="299559" y="3125929"/>
                  </a:lnTo>
                  <a:lnTo>
                    <a:pt x="303042" y="3127969"/>
                  </a:lnTo>
                  <a:lnTo>
                    <a:pt x="306525" y="3132520"/>
                  </a:lnTo>
                  <a:lnTo>
                    <a:pt x="310008" y="3136858"/>
                  </a:lnTo>
                  <a:lnTo>
                    <a:pt x="313492" y="3140996"/>
                  </a:lnTo>
                  <a:lnTo>
                    <a:pt x="316975" y="3144407"/>
                  </a:lnTo>
                  <a:lnTo>
                    <a:pt x="320458" y="3142324"/>
                  </a:lnTo>
                  <a:lnTo>
                    <a:pt x="323941" y="3140260"/>
                  </a:lnTo>
                  <a:lnTo>
                    <a:pt x="327425" y="3138216"/>
                  </a:lnTo>
                  <a:lnTo>
                    <a:pt x="330908" y="3136191"/>
                  </a:lnTo>
                  <a:lnTo>
                    <a:pt x="334391" y="3134185"/>
                  </a:lnTo>
                  <a:lnTo>
                    <a:pt x="337874" y="3132198"/>
                  </a:lnTo>
                  <a:lnTo>
                    <a:pt x="341358" y="3130230"/>
                  </a:lnTo>
                  <a:lnTo>
                    <a:pt x="344841" y="3128279"/>
                  </a:lnTo>
                  <a:lnTo>
                    <a:pt x="348324" y="3126347"/>
                  </a:lnTo>
                  <a:lnTo>
                    <a:pt x="351807" y="3124432"/>
                  </a:lnTo>
                  <a:lnTo>
                    <a:pt x="355291" y="3122535"/>
                  </a:lnTo>
                  <a:lnTo>
                    <a:pt x="358774" y="3120655"/>
                  </a:lnTo>
                  <a:lnTo>
                    <a:pt x="362257" y="3118793"/>
                  </a:lnTo>
                  <a:lnTo>
                    <a:pt x="365740" y="3116947"/>
                  </a:lnTo>
                  <a:lnTo>
                    <a:pt x="369224" y="3115117"/>
                  </a:lnTo>
                  <a:lnTo>
                    <a:pt x="372707" y="3113304"/>
                  </a:lnTo>
                  <a:lnTo>
                    <a:pt x="376190" y="3111507"/>
                  </a:lnTo>
                  <a:lnTo>
                    <a:pt x="379673" y="3110720"/>
                  </a:lnTo>
                  <a:lnTo>
                    <a:pt x="383157" y="3110230"/>
                  </a:lnTo>
                  <a:lnTo>
                    <a:pt x="386640" y="3109748"/>
                  </a:lnTo>
                  <a:lnTo>
                    <a:pt x="390123" y="3109273"/>
                  </a:lnTo>
                  <a:lnTo>
                    <a:pt x="393606" y="3108806"/>
                  </a:lnTo>
                  <a:lnTo>
                    <a:pt x="397090" y="3108345"/>
                  </a:lnTo>
                  <a:lnTo>
                    <a:pt x="400573" y="3107892"/>
                  </a:lnTo>
                  <a:lnTo>
                    <a:pt x="404056" y="3107445"/>
                  </a:lnTo>
                  <a:lnTo>
                    <a:pt x="407539" y="3107005"/>
                  </a:lnTo>
                  <a:lnTo>
                    <a:pt x="411023" y="3106571"/>
                  </a:lnTo>
                  <a:lnTo>
                    <a:pt x="414506" y="3106143"/>
                  </a:lnTo>
                  <a:lnTo>
                    <a:pt x="417989" y="3105722"/>
                  </a:lnTo>
                  <a:lnTo>
                    <a:pt x="421472" y="3105307"/>
                  </a:lnTo>
                  <a:lnTo>
                    <a:pt x="424956" y="3104898"/>
                  </a:lnTo>
                  <a:lnTo>
                    <a:pt x="428439" y="3104494"/>
                  </a:lnTo>
                  <a:lnTo>
                    <a:pt x="431922" y="3104096"/>
                  </a:lnTo>
                  <a:lnTo>
                    <a:pt x="435405" y="3103704"/>
                  </a:lnTo>
                  <a:lnTo>
                    <a:pt x="438889" y="3102763"/>
                  </a:lnTo>
                  <a:lnTo>
                    <a:pt x="442372" y="3101179"/>
                  </a:lnTo>
                  <a:lnTo>
                    <a:pt x="445855" y="3099606"/>
                  </a:lnTo>
                  <a:lnTo>
                    <a:pt x="449338" y="3098045"/>
                  </a:lnTo>
                  <a:lnTo>
                    <a:pt x="452822" y="3096496"/>
                  </a:lnTo>
                  <a:lnTo>
                    <a:pt x="456305" y="3094958"/>
                  </a:lnTo>
                  <a:lnTo>
                    <a:pt x="459788" y="3093431"/>
                  </a:lnTo>
                  <a:lnTo>
                    <a:pt x="463271" y="3091916"/>
                  </a:lnTo>
                  <a:lnTo>
                    <a:pt x="466755" y="3090411"/>
                  </a:lnTo>
                  <a:lnTo>
                    <a:pt x="470238" y="3088918"/>
                  </a:lnTo>
                  <a:lnTo>
                    <a:pt x="473721" y="3087435"/>
                  </a:lnTo>
                  <a:lnTo>
                    <a:pt x="477204" y="3085963"/>
                  </a:lnTo>
                  <a:lnTo>
                    <a:pt x="480688" y="3084502"/>
                  </a:lnTo>
                  <a:lnTo>
                    <a:pt x="484171" y="3083933"/>
                  </a:lnTo>
                  <a:lnTo>
                    <a:pt x="487654" y="3084351"/>
                  </a:lnTo>
                  <a:lnTo>
                    <a:pt x="491137" y="3084761"/>
                  </a:lnTo>
                  <a:lnTo>
                    <a:pt x="494621" y="3085165"/>
                  </a:lnTo>
                  <a:lnTo>
                    <a:pt x="498104" y="3085562"/>
                  </a:lnTo>
                  <a:lnTo>
                    <a:pt x="501587" y="3085953"/>
                  </a:lnTo>
                  <a:lnTo>
                    <a:pt x="505070" y="3086338"/>
                  </a:lnTo>
                  <a:lnTo>
                    <a:pt x="508554" y="3086716"/>
                  </a:lnTo>
                  <a:lnTo>
                    <a:pt x="512037" y="3087089"/>
                  </a:lnTo>
                  <a:lnTo>
                    <a:pt x="515520" y="3086365"/>
                  </a:lnTo>
                  <a:lnTo>
                    <a:pt x="519003" y="3085399"/>
                  </a:lnTo>
                  <a:lnTo>
                    <a:pt x="522487" y="3084441"/>
                  </a:lnTo>
                  <a:lnTo>
                    <a:pt x="525970" y="3083491"/>
                  </a:lnTo>
                  <a:lnTo>
                    <a:pt x="529453" y="3082549"/>
                  </a:lnTo>
                  <a:lnTo>
                    <a:pt x="532936" y="3081615"/>
                  </a:lnTo>
                  <a:lnTo>
                    <a:pt x="536420" y="3080689"/>
                  </a:lnTo>
                  <a:lnTo>
                    <a:pt x="539903" y="3079770"/>
                  </a:lnTo>
                  <a:lnTo>
                    <a:pt x="543386" y="3078860"/>
                  </a:lnTo>
                  <a:lnTo>
                    <a:pt x="546869" y="3077957"/>
                  </a:lnTo>
                  <a:lnTo>
                    <a:pt x="550353" y="3077061"/>
                  </a:lnTo>
                  <a:lnTo>
                    <a:pt x="553836" y="3076173"/>
                  </a:lnTo>
                  <a:lnTo>
                    <a:pt x="557319" y="3075291"/>
                  </a:lnTo>
                  <a:lnTo>
                    <a:pt x="560802" y="3074418"/>
                  </a:lnTo>
                  <a:lnTo>
                    <a:pt x="564286" y="3073551"/>
                  </a:lnTo>
                  <a:lnTo>
                    <a:pt x="567769" y="3072691"/>
                  </a:lnTo>
                  <a:lnTo>
                    <a:pt x="571252" y="3071838"/>
                  </a:lnTo>
                  <a:lnTo>
                    <a:pt x="574735" y="3070992"/>
                  </a:lnTo>
                  <a:lnTo>
                    <a:pt x="578218" y="3070153"/>
                  </a:lnTo>
                  <a:lnTo>
                    <a:pt x="581702" y="3069321"/>
                  </a:lnTo>
                  <a:lnTo>
                    <a:pt x="585185" y="3068495"/>
                  </a:lnTo>
                  <a:lnTo>
                    <a:pt x="588668" y="3068116"/>
                  </a:lnTo>
                  <a:lnTo>
                    <a:pt x="592151" y="3069886"/>
                  </a:lnTo>
                  <a:lnTo>
                    <a:pt x="595635" y="3071621"/>
                  </a:lnTo>
                  <a:lnTo>
                    <a:pt x="599118" y="3073322"/>
                  </a:lnTo>
                  <a:lnTo>
                    <a:pt x="602601" y="3074989"/>
                  </a:lnTo>
                  <a:lnTo>
                    <a:pt x="606084" y="3076623"/>
                  </a:lnTo>
                  <a:lnTo>
                    <a:pt x="609568" y="3078226"/>
                  </a:lnTo>
                  <a:lnTo>
                    <a:pt x="613051" y="3079799"/>
                  </a:lnTo>
                  <a:lnTo>
                    <a:pt x="616534" y="3081342"/>
                  </a:lnTo>
                  <a:lnTo>
                    <a:pt x="620017" y="3081863"/>
                  </a:lnTo>
                  <a:lnTo>
                    <a:pt x="623501" y="3081429"/>
                  </a:lnTo>
                  <a:lnTo>
                    <a:pt x="626984" y="3080998"/>
                  </a:lnTo>
                  <a:lnTo>
                    <a:pt x="630467" y="3080572"/>
                  </a:lnTo>
                  <a:lnTo>
                    <a:pt x="633950" y="3080150"/>
                  </a:lnTo>
                  <a:lnTo>
                    <a:pt x="637434" y="3079731"/>
                  </a:lnTo>
                  <a:lnTo>
                    <a:pt x="640917" y="3079316"/>
                  </a:lnTo>
                  <a:lnTo>
                    <a:pt x="644400" y="3078904"/>
                  </a:lnTo>
                  <a:lnTo>
                    <a:pt x="647883" y="3078496"/>
                  </a:lnTo>
                  <a:lnTo>
                    <a:pt x="651367" y="3078092"/>
                  </a:lnTo>
                  <a:lnTo>
                    <a:pt x="654850" y="3077691"/>
                  </a:lnTo>
                  <a:lnTo>
                    <a:pt x="658333" y="3077294"/>
                  </a:lnTo>
                  <a:lnTo>
                    <a:pt x="661816" y="3076900"/>
                  </a:lnTo>
                  <a:lnTo>
                    <a:pt x="665300" y="3076705"/>
                  </a:lnTo>
                  <a:lnTo>
                    <a:pt x="668783" y="3076688"/>
                  </a:lnTo>
                  <a:lnTo>
                    <a:pt x="672266" y="3076671"/>
                  </a:lnTo>
                  <a:lnTo>
                    <a:pt x="675749" y="3076655"/>
                  </a:lnTo>
                  <a:lnTo>
                    <a:pt x="679233" y="3076639"/>
                  </a:lnTo>
                  <a:lnTo>
                    <a:pt x="682716" y="3076622"/>
                  </a:lnTo>
                  <a:lnTo>
                    <a:pt x="686199" y="3076607"/>
                  </a:lnTo>
                  <a:lnTo>
                    <a:pt x="689682" y="3076591"/>
                  </a:lnTo>
                  <a:lnTo>
                    <a:pt x="693166" y="3076575"/>
                  </a:lnTo>
                  <a:lnTo>
                    <a:pt x="696649" y="3076580"/>
                  </a:lnTo>
                  <a:lnTo>
                    <a:pt x="700132" y="3076588"/>
                  </a:lnTo>
                  <a:lnTo>
                    <a:pt x="703615" y="3076596"/>
                  </a:lnTo>
                  <a:lnTo>
                    <a:pt x="707099" y="3076604"/>
                  </a:lnTo>
                  <a:lnTo>
                    <a:pt x="710582" y="3076612"/>
                  </a:lnTo>
                  <a:lnTo>
                    <a:pt x="714065" y="3076620"/>
                  </a:lnTo>
                  <a:lnTo>
                    <a:pt x="717548" y="3076628"/>
                  </a:lnTo>
                  <a:lnTo>
                    <a:pt x="721032" y="3076636"/>
                  </a:lnTo>
                  <a:lnTo>
                    <a:pt x="724515" y="3076643"/>
                  </a:lnTo>
                  <a:lnTo>
                    <a:pt x="727998" y="3076651"/>
                  </a:lnTo>
                  <a:lnTo>
                    <a:pt x="731481" y="3076658"/>
                  </a:lnTo>
                  <a:lnTo>
                    <a:pt x="734965" y="3076666"/>
                  </a:lnTo>
                  <a:lnTo>
                    <a:pt x="738448" y="3076673"/>
                  </a:lnTo>
                  <a:lnTo>
                    <a:pt x="741931" y="3076680"/>
                  </a:lnTo>
                  <a:lnTo>
                    <a:pt x="745414" y="3076688"/>
                  </a:lnTo>
                  <a:lnTo>
                    <a:pt x="748898" y="3076695"/>
                  </a:lnTo>
                  <a:lnTo>
                    <a:pt x="752381" y="3076702"/>
                  </a:lnTo>
                  <a:lnTo>
                    <a:pt x="755864" y="3076709"/>
                  </a:lnTo>
                  <a:lnTo>
                    <a:pt x="759347" y="3076716"/>
                  </a:lnTo>
                  <a:lnTo>
                    <a:pt x="762831" y="3076723"/>
                  </a:lnTo>
                  <a:lnTo>
                    <a:pt x="766314" y="3076730"/>
                  </a:lnTo>
                  <a:lnTo>
                    <a:pt x="769797" y="3076555"/>
                  </a:lnTo>
                  <a:lnTo>
                    <a:pt x="773280" y="3075743"/>
                  </a:lnTo>
                  <a:lnTo>
                    <a:pt x="776764" y="3074936"/>
                  </a:lnTo>
                  <a:lnTo>
                    <a:pt x="780247" y="3074132"/>
                  </a:lnTo>
                  <a:lnTo>
                    <a:pt x="783730" y="3073333"/>
                  </a:lnTo>
                  <a:lnTo>
                    <a:pt x="787213" y="3072537"/>
                  </a:lnTo>
                  <a:lnTo>
                    <a:pt x="790697" y="3071746"/>
                  </a:lnTo>
                  <a:lnTo>
                    <a:pt x="794180" y="3070958"/>
                  </a:lnTo>
                  <a:lnTo>
                    <a:pt x="797663" y="3070174"/>
                  </a:lnTo>
                  <a:lnTo>
                    <a:pt x="801146" y="3069395"/>
                  </a:lnTo>
                  <a:lnTo>
                    <a:pt x="804630" y="3068619"/>
                  </a:lnTo>
                  <a:lnTo>
                    <a:pt x="808113" y="3067846"/>
                  </a:lnTo>
                  <a:lnTo>
                    <a:pt x="811596" y="3067078"/>
                  </a:lnTo>
                  <a:lnTo>
                    <a:pt x="815079" y="3066313"/>
                  </a:lnTo>
                  <a:lnTo>
                    <a:pt x="818563" y="3065552"/>
                  </a:lnTo>
                  <a:lnTo>
                    <a:pt x="822046" y="3064795"/>
                  </a:lnTo>
                  <a:lnTo>
                    <a:pt x="825529" y="3064041"/>
                  </a:lnTo>
                  <a:lnTo>
                    <a:pt x="829012" y="3063292"/>
                  </a:lnTo>
                  <a:lnTo>
                    <a:pt x="832496" y="3062545"/>
                  </a:lnTo>
                  <a:lnTo>
                    <a:pt x="835979" y="3061803"/>
                  </a:lnTo>
                  <a:lnTo>
                    <a:pt x="839462" y="3061063"/>
                  </a:lnTo>
                  <a:lnTo>
                    <a:pt x="842945" y="3060328"/>
                  </a:lnTo>
                  <a:lnTo>
                    <a:pt x="846429" y="3059596"/>
                  </a:lnTo>
                  <a:lnTo>
                    <a:pt x="849912" y="3058867"/>
                  </a:lnTo>
                  <a:lnTo>
                    <a:pt x="853395" y="3058142"/>
                  </a:lnTo>
                  <a:lnTo>
                    <a:pt x="856878" y="3057420"/>
                  </a:lnTo>
                  <a:lnTo>
                    <a:pt x="860361" y="3056702"/>
                  </a:lnTo>
                  <a:lnTo>
                    <a:pt x="863845" y="3055987"/>
                  </a:lnTo>
                  <a:lnTo>
                    <a:pt x="867328" y="3055276"/>
                  </a:lnTo>
                  <a:lnTo>
                    <a:pt x="870811" y="3054568"/>
                  </a:lnTo>
                  <a:lnTo>
                    <a:pt x="874294" y="3053863"/>
                  </a:lnTo>
                  <a:lnTo>
                    <a:pt x="877778" y="3053161"/>
                  </a:lnTo>
                  <a:lnTo>
                    <a:pt x="881261" y="3052463"/>
                  </a:lnTo>
                  <a:lnTo>
                    <a:pt x="884744" y="3051768"/>
                  </a:lnTo>
                  <a:lnTo>
                    <a:pt x="888227" y="3051076"/>
                  </a:lnTo>
                  <a:lnTo>
                    <a:pt x="891711" y="3050388"/>
                  </a:lnTo>
                  <a:lnTo>
                    <a:pt x="895194" y="3049702"/>
                  </a:lnTo>
                  <a:lnTo>
                    <a:pt x="898677" y="3049020"/>
                  </a:lnTo>
                  <a:lnTo>
                    <a:pt x="902160" y="3048341"/>
                  </a:lnTo>
                  <a:lnTo>
                    <a:pt x="905644" y="3048492"/>
                  </a:lnTo>
                  <a:lnTo>
                    <a:pt x="909127" y="3050970"/>
                  </a:lnTo>
                  <a:lnTo>
                    <a:pt x="912610" y="3053402"/>
                  </a:lnTo>
                  <a:lnTo>
                    <a:pt x="916093" y="3055788"/>
                  </a:lnTo>
                  <a:lnTo>
                    <a:pt x="919577" y="3058130"/>
                  </a:lnTo>
                  <a:lnTo>
                    <a:pt x="923060" y="3058497"/>
                  </a:lnTo>
                  <a:lnTo>
                    <a:pt x="926543" y="3058718"/>
                  </a:lnTo>
                  <a:lnTo>
                    <a:pt x="930026" y="3058936"/>
                  </a:lnTo>
                  <a:lnTo>
                    <a:pt x="933510" y="3059153"/>
                  </a:lnTo>
                  <a:lnTo>
                    <a:pt x="936993" y="3059368"/>
                  </a:lnTo>
                  <a:lnTo>
                    <a:pt x="940476" y="3059581"/>
                  </a:lnTo>
                  <a:lnTo>
                    <a:pt x="943959" y="3059792"/>
                  </a:lnTo>
                  <a:lnTo>
                    <a:pt x="947443" y="3060002"/>
                  </a:lnTo>
                  <a:lnTo>
                    <a:pt x="950926" y="3060209"/>
                  </a:lnTo>
                  <a:lnTo>
                    <a:pt x="954409" y="3060415"/>
                  </a:lnTo>
                  <a:lnTo>
                    <a:pt x="957892" y="3060620"/>
                  </a:lnTo>
                  <a:lnTo>
                    <a:pt x="961376" y="3060822"/>
                  </a:lnTo>
                  <a:lnTo>
                    <a:pt x="964859" y="3061023"/>
                  </a:lnTo>
                  <a:lnTo>
                    <a:pt x="968342" y="3061685"/>
                  </a:lnTo>
                  <a:lnTo>
                    <a:pt x="971825" y="3062368"/>
                  </a:lnTo>
                  <a:lnTo>
                    <a:pt x="975309" y="3063043"/>
                  </a:lnTo>
                  <a:lnTo>
                    <a:pt x="978792" y="3063711"/>
                  </a:lnTo>
                  <a:lnTo>
                    <a:pt x="982275" y="3064373"/>
                  </a:lnTo>
                  <a:lnTo>
                    <a:pt x="985758" y="3065027"/>
                  </a:lnTo>
                  <a:lnTo>
                    <a:pt x="989242" y="3065675"/>
                  </a:lnTo>
                  <a:lnTo>
                    <a:pt x="992725" y="3066317"/>
                  </a:lnTo>
                  <a:lnTo>
                    <a:pt x="996208" y="3066670"/>
                  </a:lnTo>
                  <a:lnTo>
                    <a:pt x="999691" y="3066318"/>
                  </a:lnTo>
                  <a:lnTo>
                    <a:pt x="1003175" y="3065967"/>
                  </a:lnTo>
                  <a:lnTo>
                    <a:pt x="1006658" y="3065619"/>
                  </a:lnTo>
                  <a:lnTo>
                    <a:pt x="1010141" y="3065272"/>
                  </a:lnTo>
                  <a:lnTo>
                    <a:pt x="1013624" y="3064927"/>
                  </a:lnTo>
                  <a:lnTo>
                    <a:pt x="1017108" y="3064584"/>
                  </a:lnTo>
                  <a:lnTo>
                    <a:pt x="1020591" y="3064242"/>
                  </a:lnTo>
                  <a:lnTo>
                    <a:pt x="1024074" y="3063902"/>
                  </a:lnTo>
                  <a:lnTo>
                    <a:pt x="1027557" y="3063564"/>
                  </a:lnTo>
                  <a:lnTo>
                    <a:pt x="1031041" y="3063228"/>
                  </a:lnTo>
                  <a:lnTo>
                    <a:pt x="1034524" y="3062894"/>
                  </a:lnTo>
                  <a:lnTo>
                    <a:pt x="1038007" y="3062561"/>
                  </a:lnTo>
                  <a:lnTo>
                    <a:pt x="1041490" y="3062230"/>
                  </a:lnTo>
                  <a:lnTo>
                    <a:pt x="1044974" y="3061901"/>
                  </a:lnTo>
                  <a:lnTo>
                    <a:pt x="1048457" y="3061573"/>
                  </a:lnTo>
                  <a:lnTo>
                    <a:pt x="1051940" y="3061247"/>
                  </a:lnTo>
                  <a:lnTo>
                    <a:pt x="1055423" y="3060923"/>
                  </a:lnTo>
                  <a:lnTo>
                    <a:pt x="1058907" y="3060600"/>
                  </a:lnTo>
                  <a:lnTo>
                    <a:pt x="1062390" y="3060279"/>
                  </a:lnTo>
                  <a:lnTo>
                    <a:pt x="1065873" y="3059959"/>
                  </a:lnTo>
                  <a:lnTo>
                    <a:pt x="1069356" y="3059641"/>
                  </a:lnTo>
                  <a:lnTo>
                    <a:pt x="1072840" y="3059325"/>
                  </a:lnTo>
                  <a:lnTo>
                    <a:pt x="1076323" y="3059011"/>
                  </a:lnTo>
                  <a:lnTo>
                    <a:pt x="1079806" y="3058697"/>
                  </a:lnTo>
                  <a:lnTo>
                    <a:pt x="1083289" y="3058386"/>
                  </a:lnTo>
                  <a:lnTo>
                    <a:pt x="1086773" y="3058141"/>
                  </a:lnTo>
                  <a:lnTo>
                    <a:pt x="1090256" y="3058043"/>
                  </a:lnTo>
                  <a:lnTo>
                    <a:pt x="1093739" y="3057945"/>
                  </a:lnTo>
                  <a:lnTo>
                    <a:pt x="1097222" y="3057848"/>
                  </a:lnTo>
                  <a:lnTo>
                    <a:pt x="1100706" y="3057751"/>
                  </a:lnTo>
                  <a:lnTo>
                    <a:pt x="1104189" y="3057655"/>
                  </a:lnTo>
                  <a:lnTo>
                    <a:pt x="1107672" y="3057559"/>
                  </a:lnTo>
                  <a:lnTo>
                    <a:pt x="1111155" y="3057464"/>
                  </a:lnTo>
                  <a:lnTo>
                    <a:pt x="1114639" y="3057370"/>
                  </a:lnTo>
                  <a:lnTo>
                    <a:pt x="1118122" y="3057276"/>
                  </a:lnTo>
                  <a:lnTo>
                    <a:pt x="1121605" y="3057182"/>
                  </a:lnTo>
                  <a:lnTo>
                    <a:pt x="1125088" y="3057090"/>
                  </a:lnTo>
                  <a:lnTo>
                    <a:pt x="1128572" y="3056997"/>
                  </a:lnTo>
                  <a:lnTo>
                    <a:pt x="1132055" y="3056905"/>
                  </a:lnTo>
                  <a:lnTo>
                    <a:pt x="1135538" y="3056814"/>
                  </a:lnTo>
                  <a:lnTo>
                    <a:pt x="1139021" y="3056723"/>
                  </a:lnTo>
                  <a:lnTo>
                    <a:pt x="1142505" y="3056633"/>
                  </a:lnTo>
                  <a:lnTo>
                    <a:pt x="1145988" y="3056543"/>
                  </a:lnTo>
                  <a:lnTo>
                    <a:pt x="1149471" y="3056454"/>
                  </a:lnTo>
                  <a:lnTo>
                    <a:pt x="1152954" y="3056366"/>
                  </a:lnTo>
                  <a:lnTo>
                    <a:pt x="1156437" y="3056277"/>
                  </a:lnTo>
                  <a:lnTo>
                    <a:pt x="1159921" y="3056190"/>
                  </a:lnTo>
                  <a:lnTo>
                    <a:pt x="1163404" y="3055998"/>
                  </a:lnTo>
                  <a:lnTo>
                    <a:pt x="1166887" y="3055755"/>
                  </a:lnTo>
                  <a:lnTo>
                    <a:pt x="1170370" y="3055513"/>
                  </a:lnTo>
                  <a:lnTo>
                    <a:pt x="1173854" y="3055272"/>
                  </a:lnTo>
                  <a:lnTo>
                    <a:pt x="1177337" y="3055033"/>
                  </a:lnTo>
                  <a:lnTo>
                    <a:pt x="1180820" y="3054794"/>
                  </a:lnTo>
                  <a:lnTo>
                    <a:pt x="1184303" y="3054557"/>
                  </a:lnTo>
                  <a:lnTo>
                    <a:pt x="1187787" y="3054321"/>
                  </a:lnTo>
                  <a:lnTo>
                    <a:pt x="1191270" y="3054086"/>
                  </a:lnTo>
                  <a:lnTo>
                    <a:pt x="1194753" y="3053852"/>
                  </a:lnTo>
                  <a:lnTo>
                    <a:pt x="1198236" y="3053619"/>
                  </a:lnTo>
                  <a:lnTo>
                    <a:pt x="1201720" y="3053387"/>
                  </a:lnTo>
                  <a:lnTo>
                    <a:pt x="1205203" y="3053157"/>
                  </a:lnTo>
                  <a:lnTo>
                    <a:pt x="1208686" y="3052927"/>
                  </a:lnTo>
                  <a:lnTo>
                    <a:pt x="1212169" y="3052699"/>
                  </a:lnTo>
                  <a:lnTo>
                    <a:pt x="1215653" y="3052472"/>
                  </a:lnTo>
                  <a:lnTo>
                    <a:pt x="1219136" y="3052245"/>
                  </a:lnTo>
                  <a:lnTo>
                    <a:pt x="1222619" y="3052020"/>
                  </a:lnTo>
                  <a:lnTo>
                    <a:pt x="1226102" y="3051796"/>
                  </a:lnTo>
                  <a:lnTo>
                    <a:pt x="1229586" y="3051573"/>
                  </a:lnTo>
                  <a:lnTo>
                    <a:pt x="1233069" y="3051350"/>
                  </a:lnTo>
                  <a:lnTo>
                    <a:pt x="1236552" y="3051136"/>
                  </a:lnTo>
                  <a:lnTo>
                    <a:pt x="1240035" y="3051240"/>
                  </a:lnTo>
                  <a:lnTo>
                    <a:pt x="1243519" y="3051343"/>
                  </a:lnTo>
                  <a:lnTo>
                    <a:pt x="1247002" y="3051446"/>
                  </a:lnTo>
                  <a:lnTo>
                    <a:pt x="1250485" y="3051547"/>
                  </a:lnTo>
                  <a:lnTo>
                    <a:pt x="1253968" y="3051649"/>
                  </a:lnTo>
                  <a:lnTo>
                    <a:pt x="1257452" y="3051749"/>
                  </a:lnTo>
                  <a:lnTo>
                    <a:pt x="1260935" y="3051849"/>
                  </a:lnTo>
                  <a:lnTo>
                    <a:pt x="1264418" y="3051949"/>
                  </a:lnTo>
                  <a:lnTo>
                    <a:pt x="1267901" y="3052048"/>
                  </a:lnTo>
                  <a:lnTo>
                    <a:pt x="1271385" y="3052146"/>
                  </a:lnTo>
                  <a:lnTo>
                    <a:pt x="1274868" y="3052244"/>
                  </a:lnTo>
                  <a:lnTo>
                    <a:pt x="1278351" y="3052341"/>
                  </a:lnTo>
                  <a:lnTo>
                    <a:pt x="1281834" y="3052437"/>
                  </a:lnTo>
                  <a:lnTo>
                    <a:pt x="1285318" y="3052533"/>
                  </a:lnTo>
                  <a:lnTo>
                    <a:pt x="1288801" y="3052628"/>
                  </a:lnTo>
                  <a:lnTo>
                    <a:pt x="1292284" y="3052723"/>
                  </a:lnTo>
                  <a:lnTo>
                    <a:pt x="1295767" y="3052818"/>
                  </a:lnTo>
                  <a:lnTo>
                    <a:pt x="1299251" y="3052620"/>
                  </a:lnTo>
                  <a:lnTo>
                    <a:pt x="1302734" y="3052302"/>
                  </a:lnTo>
                  <a:lnTo>
                    <a:pt x="1306217" y="3051986"/>
                  </a:lnTo>
                  <a:lnTo>
                    <a:pt x="1309700" y="3051670"/>
                  </a:lnTo>
                  <a:lnTo>
                    <a:pt x="1313184" y="3051356"/>
                  </a:lnTo>
                  <a:lnTo>
                    <a:pt x="1316667" y="3051043"/>
                  </a:lnTo>
                  <a:lnTo>
                    <a:pt x="1320150" y="3050731"/>
                  </a:lnTo>
                  <a:lnTo>
                    <a:pt x="1323633" y="3050420"/>
                  </a:lnTo>
                  <a:lnTo>
                    <a:pt x="1327117" y="3050111"/>
                  </a:lnTo>
                  <a:lnTo>
                    <a:pt x="1330600" y="3049803"/>
                  </a:lnTo>
                  <a:lnTo>
                    <a:pt x="1334083" y="3049496"/>
                  </a:lnTo>
                  <a:lnTo>
                    <a:pt x="1337566" y="3049190"/>
                  </a:lnTo>
                  <a:lnTo>
                    <a:pt x="1341050" y="3048885"/>
                  </a:lnTo>
                  <a:lnTo>
                    <a:pt x="1344533" y="3048581"/>
                  </a:lnTo>
                  <a:lnTo>
                    <a:pt x="1348016" y="3048279"/>
                  </a:lnTo>
                  <a:lnTo>
                    <a:pt x="1351499" y="3047978"/>
                  </a:lnTo>
                  <a:lnTo>
                    <a:pt x="1354983" y="3047677"/>
                  </a:lnTo>
                  <a:lnTo>
                    <a:pt x="1358466" y="3047378"/>
                  </a:lnTo>
                  <a:lnTo>
                    <a:pt x="1361949" y="3047080"/>
                  </a:lnTo>
                  <a:lnTo>
                    <a:pt x="1365432" y="3046784"/>
                  </a:lnTo>
                  <a:lnTo>
                    <a:pt x="1368916" y="3046488"/>
                  </a:lnTo>
                  <a:lnTo>
                    <a:pt x="1372399" y="3046193"/>
                  </a:lnTo>
                  <a:lnTo>
                    <a:pt x="1375882" y="3045900"/>
                  </a:lnTo>
                  <a:lnTo>
                    <a:pt x="1379365" y="3045607"/>
                  </a:lnTo>
                  <a:lnTo>
                    <a:pt x="1382849" y="3045316"/>
                  </a:lnTo>
                  <a:lnTo>
                    <a:pt x="1386332" y="3045026"/>
                  </a:lnTo>
                  <a:lnTo>
                    <a:pt x="1389815" y="3044737"/>
                  </a:lnTo>
                  <a:lnTo>
                    <a:pt x="1393298" y="3044449"/>
                  </a:lnTo>
                  <a:lnTo>
                    <a:pt x="1396782" y="3044161"/>
                  </a:lnTo>
                  <a:lnTo>
                    <a:pt x="1400265" y="3043875"/>
                  </a:lnTo>
                  <a:lnTo>
                    <a:pt x="1403748" y="3043654"/>
                  </a:lnTo>
                  <a:lnTo>
                    <a:pt x="1407231" y="3043527"/>
                  </a:lnTo>
                  <a:lnTo>
                    <a:pt x="1410715" y="3043401"/>
                  </a:lnTo>
                  <a:lnTo>
                    <a:pt x="1414198" y="3043275"/>
                  </a:lnTo>
                  <a:lnTo>
                    <a:pt x="1417681" y="3043150"/>
                  </a:lnTo>
                  <a:lnTo>
                    <a:pt x="1421164" y="3043025"/>
                  </a:lnTo>
                  <a:lnTo>
                    <a:pt x="1424648" y="3042901"/>
                  </a:lnTo>
                  <a:lnTo>
                    <a:pt x="1428131" y="3042777"/>
                  </a:lnTo>
                  <a:lnTo>
                    <a:pt x="1431614" y="3042654"/>
                  </a:lnTo>
                  <a:lnTo>
                    <a:pt x="1435097" y="3042531"/>
                  </a:lnTo>
                  <a:lnTo>
                    <a:pt x="1438580" y="3042409"/>
                  </a:lnTo>
                  <a:lnTo>
                    <a:pt x="1442064" y="3042288"/>
                  </a:lnTo>
                  <a:lnTo>
                    <a:pt x="1445547" y="3042167"/>
                  </a:lnTo>
                  <a:lnTo>
                    <a:pt x="1449030" y="3042046"/>
                  </a:lnTo>
                  <a:lnTo>
                    <a:pt x="1452513" y="3041926"/>
                  </a:lnTo>
                  <a:lnTo>
                    <a:pt x="1455997" y="3041807"/>
                  </a:lnTo>
                  <a:lnTo>
                    <a:pt x="1459480" y="3041688"/>
                  </a:lnTo>
                  <a:lnTo>
                    <a:pt x="1462963" y="3041570"/>
                  </a:lnTo>
                  <a:lnTo>
                    <a:pt x="1466446" y="3041452"/>
                  </a:lnTo>
                  <a:lnTo>
                    <a:pt x="1469930" y="3041334"/>
                  </a:lnTo>
                  <a:lnTo>
                    <a:pt x="1473413" y="3041217"/>
                  </a:lnTo>
                  <a:lnTo>
                    <a:pt x="1476896" y="3041101"/>
                  </a:lnTo>
                  <a:lnTo>
                    <a:pt x="1480379" y="3040985"/>
                  </a:lnTo>
                  <a:lnTo>
                    <a:pt x="1483863" y="3040869"/>
                  </a:lnTo>
                  <a:lnTo>
                    <a:pt x="1487346" y="3040754"/>
                  </a:lnTo>
                  <a:lnTo>
                    <a:pt x="1490829" y="3040640"/>
                  </a:lnTo>
                  <a:lnTo>
                    <a:pt x="1494312" y="3040533"/>
                  </a:lnTo>
                  <a:lnTo>
                    <a:pt x="1497796" y="3040435"/>
                  </a:lnTo>
                  <a:lnTo>
                    <a:pt x="1501279" y="3040339"/>
                  </a:lnTo>
                  <a:lnTo>
                    <a:pt x="1504762" y="3040242"/>
                  </a:lnTo>
                  <a:lnTo>
                    <a:pt x="1508245" y="3040146"/>
                  </a:lnTo>
                  <a:lnTo>
                    <a:pt x="1511729" y="3040051"/>
                  </a:lnTo>
                  <a:lnTo>
                    <a:pt x="1515212" y="3039955"/>
                  </a:lnTo>
                  <a:lnTo>
                    <a:pt x="1518695" y="3039861"/>
                  </a:lnTo>
                  <a:lnTo>
                    <a:pt x="1522178" y="3039766"/>
                  </a:lnTo>
                  <a:lnTo>
                    <a:pt x="1525662" y="3039672"/>
                  </a:lnTo>
                  <a:lnTo>
                    <a:pt x="1529145" y="3039578"/>
                  </a:lnTo>
                  <a:lnTo>
                    <a:pt x="1532628" y="3039485"/>
                  </a:lnTo>
                  <a:lnTo>
                    <a:pt x="1536111" y="3039392"/>
                  </a:lnTo>
                  <a:lnTo>
                    <a:pt x="1539595" y="3039300"/>
                  </a:lnTo>
                  <a:lnTo>
                    <a:pt x="1543078" y="3039208"/>
                  </a:lnTo>
                  <a:lnTo>
                    <a:pt x="1546561" y="3039116"/>
                  </a:lnTo>
                  <a:lnTo>
                    <a:pt x="1550044" y="3039025"/>
                  </a:lnTo>
                  <a:lnTo>
                    <a:pt x="1553528" y="3038934"/>
                  </a:lnTo>
                  <a:lnTo>
                    <a:pt x="1557011" y="3038843"/>
                  </a:lnTo>
                  <a:lnTo>
                    <a:pt x="1560494" y="3038753"/>
                  </a:lnTo>
                  <a:lnTo>
                    <a:pt x="1563977" y="3038663"/>
                  </a:lnTo>
                  <a:lnTo>
                    <a:pt x="1567461" y="3038573"/>
                  </a:lnTo>
                  <a:lnTo>
                    <a:pt x="1570944" y="3038484"/>
                  </a:lnTo>
                  <a:lnTo>
                    <a:pt x="1574427" y="3038395"/>
                  </a:lnTo>
                  <a:lnTo>
                    <a:pt x="1577910" y="3038307"/>
                  </a:lnTo>
                  <a:lnTo>
                    <a:pt x="1581394" y="3038219"/>
                  </a:lnTo>
                  <a:lnTo>
                    <a:pt x="1584877" y="3038131"/>
                  </a:lnTo>
                  <a:lnTo>
                    <a:pt x="1588360" y="3038044"/>
                  </a:lnTo>
                  <a:lnTo>
                    <a:pt x="1591843" y="3037957"/>
                  </a:lnTo>
                  <a:lnTo>
                    <a:pt x="1595327" y="3037870"/>
                  </a:lnTo>
                  <a:lnTo>
                    <a:pt x="1598810" y="3037783"/>
                  </a:lnTo>
                  <a:lnTo>
                    <a:pt x="1602293" y="3037697"/>
                  </a:lnTo>
                  <a:lnTo>
                    <a:pt x="1605776" y="3037612"/>
                  </a:lnTo>
                  <a:lnTo>
                    <a:pt x="1609260" y="3037526"/>
                  </a:lnTo>
                  <a:lnTo>
                    <a:pt x="1612743" y="3037441"/>
                  </a:lnTo>
                  <a:lnTo>
                    <a:pt x="1616226" y="3039587"/>
                  </a:lnTo>
                  <a:lnTo>
                    <a:pt x="1619709" y="3042262"/>
                  </a:lnTo>
                  <a:lnTo>
                    <a:pt x="1623193" y="3044894"/>
                  </a:lnTo>
                  <a:lnTo>
                    <a:pt x="1626676" y="3047484"/>
                  </a:lnTo>
                  <a:lnTo>
                    <a:pt x="1630159" y="3048809"/>
                  </a:lnTo>
                  <a:lnTo>
                    <a:pt x="1633642" y="3048730"/>
                  </a:lnTo>
                  <a:lnTo>
                    <a:pt x="1637126" y="3048651"/>
                  </a:lnTo>
                  <a:lnTo>
                    <a:pt x="1640609" y="3048573"/>
                  </a:lnTo>
                  <a:lnTo>
                    <a:pt x="1644092" y="3048495"/>
                  </a:lnTo>
                  <a:lnTo>
                    <a:pt x="1647575" y="3048417"/>
                  </a:lnTo>
                  <a:lnTo>
                    <a:pt x="1651059" y="3048339"/>
                  </a:lnTo>
                  <a:lnTo>
                    <a:pt x="1654542" y="3048262"/>
                  </a:lnTo>
                  <a:lnTo>
                    <a:pt x="1658025" y="3048185"/>
                  </a:lnTo>
                  <a:lnTo>
                    <a:pt x="1661508" y="3048108"/>
                  </a:lnTo>
                  <a:lnTo>
                    <a:pt x="1664992" y="3048032"/>
                  </a:lnTo>
                  <a:lnTo>
                    <a:pt x="1668475" y="3047956"/>
                  </a:lnTo>
                  <a:lnTo>
                    <a:pt x="1671958" y="3047880"/>
                  </a:lnTo>
                  <a:lnTo>
                    <a:pt x="1675441" y="3047804"/>
                  </a:lnTo>
                  <a:lnTo>
                    <a:pt x="1678925" y="3047729"/>
                  </a:lnTo>
                  <a:lnTo>
                    <a:pt x="1682408" y="3047654"/>
                  </a:lnTo>
                  <a:lnTo>
                    <a:pt x="1685891" y="3047580"/>
                  </a:lnTo>
                  <a:lnTo>
                    <a:pt x="1689374" y="3047505"/>
                  </a:lnTo>
                  <a:lnTo>
                    <a:pt x="1692858" y="3047431"/>
                  </a:lnTo>
                  <a:lnTo>
                    <a:pt x="1696341" y="3047357"/>
                  </a:lnTo>
                  <a:lnTo>
                    <a:pt x="1699824" y="3047284"/>
                  </a:lnTo>
                  <a:lnTo>
                    <a:pt x="1703307" y="3047210"/>
                  </a:lnTo>
                  <a:lnTo>
                    <a:pt x="1706791" y="3047137"/>
                  </a:lnTo>
                  <a:lnTo>
                    <a:pt x="1710274" y="3047065"/>
                  </a:lnTo>
                  <a:lnTo>
                    <a:pt x="1713757" y="3046992"/>
                  </a:lnTo>
                  <a:lnTo>
                    <a:pt x="1717240" y="3046920"/>
                  </a:lnTo>
                  <a:lnTo>
                    <a:pt x="1720723" y="3046921"/>
                  </a:lnTo>
                  <a:lnTo>
                    <a:pt x="1724207" y="3046996"/>
                  </a:lnTo>
                  <a:lnTo>
                    <a:pt x="1727690" y="3047072"/>
                  </a:lnTo>
                  <a:lnTo>
                    <a:pt x="1731173" y="3047146"/>
                  </a:lnTo>
                  <a:lnTo>
                    <a:pt x="1734656" y="3047221"/>
                  </a:lnTo>
                  <a:lnTo>
                    <a:pt x="1738140" y="3047295"/>
                  </a:lnTo>
                  <a:lnTo>
                    <a:pt x="1741623" y="3047369"/>
                  </a:lnTo>
                  <a:lnTo>
                    <a:pt x="1745106" y="3047442"/>
                  </a:lnTo>
                  <a:lnTo>
                    <a:pt x="1748589" y="3047516"/>
                  </a:lnTo>
                  <a:lnTo>
                    <a:pt x="1752073" y="3047588"/>
                  </a:lnTo>
                  <a:lnTo>
                    <a:pt x="1755556" y="3047661"/>
                  </a:lnTo>
                  <a:lnTo>
                    <a:pt x="1759039" y="3047733"/>
                  </a:lnTo>
                  <a:lnTo>
                    <a:pt x="1762522" y="3047805"/>
                  </a:lnTo>
                  <a:lnTo>
                    <a:pt x="1766006" y="3047771"/>
                  </a:lnTo>
                  <a:lnTo>
                    <a:pt x="1769489" y="3047633"/>
                  </a:lnTo>
                  <a:lnTo>
                    <a:pt x="1772972" y="3047496"/>
                  </a:lnTo>
                  <a:lnTo>
                    <a:pt x="1776455" y="3047359"/>
                  </a:lnTo>
                  <a:lnTo>
                    <a:pt x="1779939" y="3047223"/>
                  </a:lnTo>
                  <a:lnTo>
                    <a:pt x="1783422" y="3047087"/>
                  </a:lnTo>
                  <a:lnTo>
                    <a:pt x="1786905" y="3046951"/>
                  </a:lnTo>
                  <a:lnTo>
                    <a:pt x="1790388" y="3046816"/>
                  </a:lnTo>
                  <a:lnTo>
                    <a:pt x="1793872" y="3046682"/>
                  </a:lnTo>
                  <a:lnTo>
                    <a:pt x="1797355" y="3046548"/>
                  </a:lnTo>
                  <a:lnTo>
                    <a:pt x="1800838" y="3046414"/>
                  </a:lnTo>
                  <a:lnTo>
                    <a:pt x="1804321" y="3046281"/>
                  </a:lnTo>
                  <a:lnTo>
                    <a:pt x="1807805" y="3046148"/>
                  </a:lnTo>
                  <a:lnTo>
                    <a:pt x="1811288" y="3046015"/>
                  </a:lnTo>
                  <a:lnTo>
                    <a:pt x="1814771" y="3045883"/>
                  </a:lnTo>
                  <a:lnTo>
                    <a:pt x="1818254" y="3045752"/>
                  </a:lnTo>
                  <a:lnTo>
                    <a:pt x="1821738" y="3045621"/>
                  </a:lnTo>
                  <a:lnTo>
                    <a:pt x="1825221" y="3045490"/>
                  </a:lnTo>
                  <a:lnTo>
                    <a:pt x="1828704" y="3045360"/>
                  </a:lnTo>
                  <a:lnTo>
                    <a:pt x="1832187" y="3045230"/>
                  </a:lnTo>
                  <a:lnTo>
                    <a:pt x="1835671" y="3045101"/>
                  </a:lnTo>
                  <a:lnTo>
                    <a:pt x="1839154" y="3044972"/>
                  </a:lnTo>
                  <a:lnTo>
                    <a:pt x="1842637" y="3044843"/>
                  </a:lnTo>
                  <a:lnTo>
                    <a:pt x="1846120" y="3044715"/>
                  </a:lnTo>
                  <a:lnTo>
                    <a:pt x="1849604" y="3044587"/>
                  </a:lnTo>
                  <a:lnTo>
                    <a:pt x="1853087" y="3044460"/>
                  </a:lnTo>
                  <a:lnTo>
                    <a:pt x="1856570" y="3044333"/>
                  </a:lnTo>
                  <a:lnTo>
                    <a:pt x="1860053" y="3044206"/>
                  </a:lnTo>
                  <a:lnTo>
                    <a:pt x="1863537" y="3044080"/>
                  </a:lnTo>
                  <a:lnTo>
                    <a:pt x="1867020" y="3043954"/>
                  </a:lnTo>
                  <a:lnTo>
                    <a:pt x="1870503" y="3043845"/>
                  </a:lnTo>
                  <a:lnTo>
                    <a:pt x="1873986" y="3043801"/>
                  </a:lnTo>
                  <a:lnTo>
                    <a:pt x="1877470" y="3043757"/>
                  </a:lnTo>
                  <a:lnTo>
                    <a:pt x="1880953" y="3043714"/>
                  </a:lnTo>
                  <a:lnTo>
                    <a:pt x="1884436" y="3043670"/>
                  </a:lnTo>
                  <a:lnTo>
                    <a:pt x="1887919" y="3043627"/>
                  </a:lnTo>
                  <a:lnTo>
                    <a:pt x="1891403" y="3043583"/>
                  </a:lnTo>
                  <a:lnTo>
                    <a:pt x="1894886" y="3043540"/>
                  </a:lnTo>
                  <a:lnTo>
                    <a:pt x="1898369" y="3043497"/>
                  </a:lnTo>
                  <a:lnTo>
                    <a:pt x="1901852" y="3043454"/>
                  </a:lnTo>
                  <a:lnTo>
                    <a:pt x="1905336" y="3043412"/>
                  </a:lnTo>
                  <a:lnTo>
                    <a:pt x="1908819" y="3043369"/>
                  </a:lnTo>
                  <a:lnTo>
                    <a:pt x="1912302" y="3043327"/>
                  </a:lnTo>
                  <a:lnTo>
                    <a:pt x="1915785" y="3043285"/>
                  </a:lnTo>
                  <a:lnTo>
                    <a:pt x="1919269" y="3043243"/>
                  </a:lnTo>
                  <a:lnTo>
                    <a:pt x="1922752" y="3043201"/>
                  </a:lnTo>
                  <a:lnTo>
                    <a:pt x="1926235" y="3043159"/>
                  </a:lnTo>
                  <a:lnTo>
                    <a:pt x="1929718" y="3043117"/>
                  </a:lnTo>
                  <a:lnTo>
                    <a:pt x="1933202" y="3043076"/>
                  </a:lnTo>
                  <a:lnTo>
                    <a:pt x="1936685" y="3043034"/>
                  </a:lnTo>
                  <a:lnTo>
                    <a:pt x="1940168" y="3042993"/>
                  </a:lnTo>
                  <a:lnTo>
                    <a:pt x="1943651" y="3042952"/>
                  </a:lnTo>
                  <a:lnTo>
                    <a:pt x="1947135" y="3042911"/>
                  </a:lnTo>
                  <a:lnTo>
                    <a:pt x="1950618" y="3042870"/>
                  </a:lnTo>
                  <a:lnTo>
                    <a:pt x="1954101" y="3042830"/>
                  </a:lnTo>
                  <a:lnTo>
                    <a:pt x="1957584" y="3042789"/>
                  </a:lnTo>
                  <a:lnTo>
                    <a:pt x="1961068" y="3042741"/>
                  </a:lnTo>
                  <a:lnTo>
                    <a:pt x="1964551" y="3042665"/>
                  </a:lnTo>
                  <a:lnTo>
                    <a:pt x="1968034" y="3042590"/>
                  </a:lnTo>
                  <a:lnTo>
                    <a:pt x="1971517" y="3042515"/>
                  </a:lnTo>
                  <a:lnTo>
                    <a:pt x="1975001" y="3042440"/>
                  </a:lnTo>
                  <a:lnTo>
                    <a:pt x="1978484" y="3042365"/>
                  </a:lnTo>
                  <a:lnTo>
                    <a:pt x="1981967" y="3042291"/>
                  </a:lnTo>
                  <a:lnTo>
                    <a:pt x="1985450" y="3042217"/>
                  </a:lnTo>
                  <a:lnTo>
                    <a:pt x="1988934" y="3042143"/>
                  </a:lnTo>
                  <a:lnTo>
                    <a:pt x="1992417" y="3042070"/>
                  </a:lnTo>
                  <a:lnTo>
                    <a:pt x="1995900" y="3041996"/>
                  </a:lnTo>
                  <a:lnTo>
                    <a:pt x="1999383" y="3041923"/>
                  </a:lnTo>
                  <a:lnTo>
                    <a:pt x="2002867" y="3041850"/>
                  </a:lnTo>
                  <a:lnTo>
                    <a:pt x="2006350" y="3041777"/>
                  </a:lnTo>
                  <a:lnTo>
                    <a:pt x="2009833" y="3041705"/>
                  </a:lnTo>
                  <a:lnTo>
                    <a:pt x="2013316" y="3041633"/>
                  </a:lnTo>
                  <a:lnTo>
                    <a:pt x="2016799" y="3041561"/>
                  </a:lnTo>
                  <a:lnTo>
                    <a:pt x="2020283" y="3041489"/>
                  </a:lnTo>
                  <a:lnTo>
                    <a:pt x="2023766" y="3041417"/>
                  </a:lnTo>
                  <a:lnTo>
                    <a:pt x="2027249" y="3041346"/>
                  </a:lnTo>
                  <a:lnTo>
                    <a:pt x="2030732" y="3041275"/>
                  </a:lnTo>
                  <a:lnTo>
                    <a:pt x="2034216" y="3041204"/>
                  </a:lnTo>
                  <a:lnTo>
                    <a:pt x="2037699" y="3041133"/>
                  </a:lnTo>
                  <a:lnTo>
                    <a:pt x="2041182" y="3041063"/>
                  </a:lnTo>
                  <a:lnTo>
                    <a:pt x="2044665" y="3040992"/>
                  </a:lnTo>
                  <a:lnTo>
                    <a:pt x="2048149" y="3040922"/>
                  </a:lnTo>
                  <a:lnTo>
                    <a:pt x="2051632" y="3040853"/>
                  </a:lnTo>
                  <a:lnTo>
                    <a:pt x="2055115" y="3040783"/>
                  </a:lnTo>
                  <a:lnTo>
                    <a:pt x="2058598" y="3040714"/>
                  </a:lnTo>
                  <a:lnTo>
                    <a:pt x="2062082" y="3040644"/>
                  </a:lnTo>
                  <a:lnTo>
                    <a:pt x="2065565" y="3040575"/>
                  </a:lnTo>
                  <a:lnTo>
                    <a:pt x="2069048" y="3041428"/>
                  </a:lnTo>
                  <a:lnTo>
                    <a:pt x="2072531" y="3042348"/>
                  </a:lnTo>
                  <a:lnTo>
                    <a:pt x="2076015" y="3043260"/>
                  </a:lnTo>
                  <a:lnTo>
                    <a:pt x="2079498" y="3044166"/>
                  </a:lnTo>
                  <a:lnTo>
                    <a:pt x="2082981" y="3045065"/>
                  </a:lnTo>
                  <a:lnTo>
                    <a:pt x="2086464" y="3045958"/>
                  </a:lnTo>
                  <a:lnTo>
                    <a:pt x="2089948" y="3046844"/>
                  </a:lnTo>
                  <a:lnTo>
                    <a:pt x="2093431" y="3047723"/>
                  </a:lnTo>
                  <a:lnTo>
                    <a:pt x="2096914" y="3048596"/>
                  </a:lnTo>
                  <a:lnTo>
                    <a:pt x="2100397" y="3049462"/>
                  </a:lnTo>
                  <a:lnTo>
                    <a:pt x="2103881" y="3050322"/>
                  </a:lnTo>
                  <a:lnTo>
                    <a:pt x="2107364" y="3051176"/>
                  </a:lnTo>
                  <a:lnTo>
                    <a:pt x="2110847" y="3052024"/>
                  </a:lnTo>
                  <a:lnTo>
                    <a:pt x="2114330" y="3051876"/>
                  </a:lnTo>
                  <a:lnTo>
                    <a:pt x="2117814" y="3051664"/>
                  </a:lnTo>
                  <a:lnTo>
                    <a:pt x="2121297" y="3051453"/>
                  </a:lnTo>
                  <a:lnTo>
                    <a:pt x="2124780" y="3051242"/>
                  </a:lnTo>
                  <a:lnTo>
                    <a:pt x="2128263" y="3051032"/>
                  </a:lnTo>
                  <a:lnTo>
                    <a:pt x="2131747" y="3050822"/>
                  </a:lnTo>
                  <a:lnTo>
                    <a:pt x="2135230" y="3050613"/>
                  </a:lnTo>
                  <a:lnTo>
                    <a:pt x="2138713" y="3050404"/>
                  </a:lnTo>
                  <a:lnTo>
                    <a:pt x="2142196" y="3050196"/>
                  </a:lnTo>
                  <a:lnTo>
                    <a:pt x="2145680" y="3049988"/>
                  </a:lnTo>
                  <a:lnTo>
                    <a:pt x="2149163" y="3049781"/>
                  </a:lnTo>
                  <a:lnTo>
                    <a:pt x="2152646" y="3049574"/>
                  </a:lnTo>
                  <a:lnTo>
                    <a:pt x="2156129" y="3049368"/>
                  </a:lnTo>
                  <a:lnTo>
                    <a:pt x="2159613" y="3049162"/>
                  </a:lnTo>
                  <a:lnTo>
                    <a:pt x="2163096" y="3048956"/>
                  </a:lnTo>
                  <a:lnTo>
                    <a:pt x="2166579" y="3048751"/>
                  </a:lnTo>
                  <a:lnTo>
                    <a:pt x="2170062" y="3048547"/>
                  </a:lnTo>
                  <a:lnTo>
                    <a:pt x="2173546" y="3048342"/>
                  </a:lnTo>
                  <a:lnTo>
                    <a:pt x="2177029" y="3048139"/>
                  </a:lnTo>
                  <a:lnTo>
                    <a:pt x="2180512" y="3047936"/>
                  </a:lnTo>
                  <a:lnTo>
                    <a:pt x="2183995" y="3047733"/>
                  </a:lnTo>
                  <a:lnTo>
                    <a:pt x="2187479" y="3047531"/>
                  </a:lnTo>
                  <a:lnTo>
                    <a:pt x="2190962" y="3047329"/>
                  </a:lnTo>
                  <a:lnTo>
                    <a:pt x="2194445" y="3047128"/>
                  </a:lnTo>
                  <a:lnTo>
                    <a:pt x="2197928" y="3046927"/>
                  </a:lnTo>
                  <a:lnTo>
                    <a:pt x="2201412" y="3046726"/>
                  </a:lnTo>
                  <a:lnTo>
                    <a:pt x="2204895" y="3046596"/>
                  </a:lnTo>
                  <a:lnTo>
                    <a:pt x="2208378" y="3046468"/>
                  </a:lnTo>
                  <a:lnTo>
                    <a:pt x="2211861" y="3046341"/>
                  </a:lnTo>
                  <a:lnTo>
                    <a:pt x="2215345" y="3046214"/>
                  </a:lnTo>
                  <a:lnTo>
                    <a:pt x="2218828" y="3046088"/>
                  </a:lnTo>
                  <a:lnTo>
                    <a:pt x="2222311" y="3045961"/>
                  </a:lnTo>
                  <a:lnTo>
                    <a:pt x="2225794" y="3045835"/>
                  </a:lnTo>
                  <a:lnTo>
                    <a:pt x="2229278" y="3045710"/>
                  </a:lnTo>
                  <a:lnTo>
                    <a:pt x="2232761" y="3045584"/>
                  </a:lnTo>
                  <a:lnTo>
                    <a:pt x="2236244" y="3045459"/>
                  </a:lnTo>
                  <a:lnTo>
                    <a:pt x="2239727" y="3045335"/>
                  </a:lnTo>
                  <a:lnTo>
                    <a:pt x="2243211" y="3045210"/>
                  </a:lnTo>
                  <a:lnTo>
                    <a:pt x="2246694" y="3045086"/>
                  </a:lnTo>
                  <a:lnTo>
                    <a:pt x="2250177" y="3044963"/>
                  </a:lnTo>
                  <a:lnTo>
                    <a:pt x="2253660" y="3044839"/>
                  </a:lnTo>
                  <a:lnTo>
                    <a:pt x="2257144" y="3044716"/>
                  </a:lnTo>
                  <a:lnTo>
                    <a:pt x="2260627" y="3044593"/>
                  </a:lnTo>
                  <a:lnTo>
                    <a:pt x="2264110" y="3044471"/>
                  </a:lnTo>
                  <a:lnTo>
                    <a:pt x="2267593" y="3044349"/>
                  </a:lnTo>
                  <a:lnTo>
                    <a:pt x="2271077" y="3044227"/>
                  </a:lnTo>
                  <a:lnTo>
                    <a:pt x="2274560" y="3044105"/>
                  </a:lnTo>
                  <a:lnTo>
                    <a:pt x="2278043" y="3043984"/>
                  </a:lnTo>
                  <a:lnTo>
                    <a:pt x="2281526" y="3043863"/>
                  </a:lnTo>
                  <a:lnTo>
                    <a:pt x="2285010" y="3043742"/>
                  </a:lnTo>
                  <a:lnTo>
                    <a:pt x="2288493" y="3043622"/>
                  </a:lnTo>
                  <a:lnTo>
                    <a:pt x="2291976" y="3043502"/>
                  </a:lnTo>
                  <a:lnTo>
                    <a:pt x="2295459" y="3043484"/>
                  </a:lnTo>
                  <a:lnTo>
                    <a:pt x="2298942" y="3043466"/>
                  </a:lnTo>
                  <a:lnTo>
                    <a:pt x="2302426" y="3043449"/>
                  </a:lnTo>
                  <a:lnTo>
                    <a:pt x="2305909" y="3043432"/>
                  </a:lnTo>
                  <a:lnTo>
                    <a:pt x="2309392" y="3043415"/>
                  </a:lnTo>
                  <a:lnTo>
                    <a:pt x="2312875" y="3043397"/>
                  </a:lnTo>
                  <a:lnTo>
                    <a:pt x="2316359" y="3043380"/>
                  </a:lnTo>
                  <a:lnTo>
                    <a:pt x="2319842" y="3043363"/>
                  </a:lnTo>
                  <a:lnTo>
                    <a:pt x="2323325" y="3043346"/>
                  </a:lnTo>
                  <a:lnTo>
                    <a:pt x="2326808" y="3043329"/>
                  </a:lnTo>
                  <a:lnTo>
                    <a:pt x="2330292" y="3043312"/>
                  </a:lnTo>
                  <a:lnTo>
                    <a:pt x="2333775" y="3043295"/>
                  </a:lnTo>
                  <a:lnTo>
                    <a:pt x="2337258" y="3043279"/>
                  </a:lnTo>
                  <a:lnTo>
                    <a:pt x="2340741" y="3043262"/>
                  </a:lnTo>
                  <a:lnTo>
                    <a:pt x="2344225" y="3043245"/>
                  </a:lnTo>
                  <a:lnTo>
                    <a:pt x="2347708" y="3043228"/>
                  </a:lnTo>
                  <a:lnTo>
                    <a:pt x="2351191" y="3043212"/>
                  </a:lnTo>
                  <a:lnTo>
                    <a:pt x="2354674" y="3043195"/>
                  </a:lnTo>
                  <a:lnTo>
                    <a:pt x="2358158" y="3043179"/>
                  </a:lnTo>
                  <a:lnTo>
                    <a:pt x="2361641" y="3043162"/>
                  </a:lnTo>
                  <a:lnTo>
                    <a:pt x="2365124" y="3043146"/>
                  </a:lnTo>
                  <a:lnTo>
                    <a:pt x="2368607" y="3043129"/>
                  </a:lnTo>
                  <a:lnTo>
                    <a:pt x="2372091" y="3043113"/>
                  </a:lnTo>
                  <a:lnTo>
                    <a:pt x="2375574" y="3043097"/>
                  </a:lnTo>
                  <a:lnTo>
                    <a:pt x="2379057" y="3043081"/>
                  </a:lnTo>
                  <a:lnTo>
                    <a:pt x="2382540" y="3043064"/>
                  </a:lnTo>
                  <a:lnTo>
                    <a:pt x="2386024" y="3043048"/>
                  </a:lnTo>
                  <a:lnTo>
                    <a:pt x="2389507" y="3043032"/>
                  </a:lnTo>
                  <a:lnTo>
                    <a:pt x="2392990" y="3043016"/>
                  </a:lnTo>
                  <a:lnTo>
                    <a:pt x="2396473" y="3043000"/>
                  </a:lnTo>
                  <a:lnTo>
                    <a:pt x="2399957" y="3044275"/>
                  </a:lnTo>
                  <a:lnTo>
                    <a:pt x="2403440" y="3046116"/>
                  </a:lnTo>
                  <a:lnTo>
                    <a:pt x="2406923" y="3047937"/>
                  </a:lnTo>
                  <a:lnTo>
                    <a:pt x="2410406" y="3049738"/>
                  </a:lnTo>
                  <a:lnTo>
                    <a:pt x="2413890" y="3051037"/>
                  </a:lnTo>
                  <a:lnTo>
                    <a:pt x="2417373" y="3051470"/>
                  </a:lnTo>
                  <a:lnTo>
                    <a:pt x="2420856" y="3051900"/>
                  </a:lnTo>
                  <a:lnTo>
                    <a:pt x="2424339" y="3052329"/>
                  </a:lnTo>
                  <a:lnTo>
                    <a:pt x="2427823" y="3052756"/>
                  </a:lnTo>
                  <a:lnTo>
                    <a:pt x="2431306" y="3053180"/>
                  </a:lnTo>
                  <a:lnTo>
                    <a:pt x="2434789" y="3053603"/>
                  </a:lnTo>
                  <a:lnTo>
                    <a:pt x="2438272" y="3054023"/>
                  </a:lnTo>
                  <a:lnTo>
                    <a:pt x="2441756" y="3054442"/>
                  </a:lnTo>
                  <a:lnTo>
                    <a:pt x="2445239" y="3054858"/>
                  </a:lnTo>
                  <a:lnTo>
                    <a:pt x="2448722" y="3055273"/>
                  </a:lnTo>
                  <a:lnTo>
                    <a:pt x="2452205" y="3055685"/>
                  </a:lnTo>
                  <a:lnTo>
                    <a:pt x="2455689" y="3056096"/>
                  </a:lnTo>
                  <a:lnTo>
                    <a:pt x="2459172" y="3056271"/>
                  </a:lnTo>
                  <a:lnTo>
                    <a:pt x="2462655" y="3056052"/>
                  </a:lnTo>
                  <a:lnTo>
                    <a:pt x="2466138" y="3055833"/>
                  </a:lnTo>
                  <a:lnTo>
                    <a:pt x="2469622" y="3055615"/>
                  </a:lnTo>
                  <a:lnTo>
                    <a:pt x="2473105" y="3055397"/>
                  </a:lnTo>
                  <a:lnTo>
                    <a:pt x="2476588" y="3055179"/>
                  </a:lnTo>
                  <a:lnTo>
                    <a:pt x="2480071" y="3054962"/>
                  </a:lnTo>
                  <a:lnTo>
                    <a:pt x="2483555" y="3054745"/>
                  </a:lnTo>
                  <a:lnTo>
                    <a:pt x="2487038" y="3054529"/>
                  </a:lnTo>
                  <a:lnTo>
                    <a:pt x="2490521" y="3054313"/>
                  </a:lnTo>
                  <a:lnTo>
                    <a:pt x="2494004" y="3054097"/>
                  </a:lnTo>
                  <a:lnTo>
                    <a:pt x="2497488" y="3053882"/>
                  </a:lnTo>
                  <a:lnTo>
                    <a:pt x="2500971" y="3053667"/>
                  </a:lnTo>
                  <a:lnTo>
                    <a:pt x="2504454" y="3053453"/>
                  </a:lnTo>
                  <a:lnTo>
                    <a:pt x="2507937" y="3053239"/>
                  </a:lnTo>
                  <a:lnTo>
                    <a:pt x="2511421" y="3053025"/>
                  </a:lnTo>
                  <a:lnTo>
                    <a:pt x="2514904" y="3052812"/>
                  </a:lnTo>
                  <a:lnTo>
                    <a:pt x="2518387" y="3052599"/>
                  </a:lnTo>
                  <a:lnTo>
                    <a:pt x="2521870" y="3052387"/>
                  </a:lnTo>
                  <a:lnTo>
                    <a:pt x="2525354" y="3052174"/>
                  </a:lnTo>
                  <a:lnTo>
                    <a:pt x="2528837" y="3051963"/>
                  </a:lnTo>
                  <a:lnTo>
                    <a:pt x="2532320" y="3051751"/>
                  </a:lnTo>
                  <a:lnTo>
                    <a:pt x="2535803" y="3051722"/>
                  </a:lnTo>
                  <a:lnTo>
                    <a:pt x="2539287" y="3051761"/>
                  </a:lnTo>
                  <a:lnTo>
                    <a:pt x="2542770" y="3051799"/>
                  </a:lnTo>
                  <a:lnTo>
                    <a:pt x="2546253" y="3051838"/>
                  </a:lnTo>
                  <a:lnTo>
                    <a:pt x="2549736" y="3051876"/>
                  </a:lnTo>
                  <a:lnTo>
                    <a:pt x="2553220" y="3051914"/>
                  </a:lnTo>
                  <a:lnTo>
                    <a:pt x="2556703" y="3051953"/>
                  </a:lnTo>
                  <a:lnTo>
                    <a:pt x="2560186" y="3051991"/>
                  </a:lnTo>
                  <a:lnTo>
                    <a:pt x="2563669" y="3052029"/>
                  </a:lnTo>
                  <a:lnTo>
                    <a:pt x="2567153" y="3052066"/>
                  </a:lnTo>
                  <a:lnTo>
                    <a:pt x="2570636" y="3052104"/>
                  </a:lnTo>
                  <a:lnTo>
                    <a:pt x="2574119" y="3052142"/>
                  </a:lnTo>
                  <a:lnTo>
                    <a:pt x="2577602" y="3052179"/>
                  </a:lnTo>
                  <a:lnTo>
                    <a:pt x="2581085" y="3052217"/>
                  </a:lnTo>
                  <a:lnTo>
                    <a:pt x="2584569" y="3052254"/>
                  </a:lnTo>
                  <a:lnTo>
                    <a:pt x="2588052" y="3052291"/>
                  </a:lnTo>
                  <a:lnTo>
                    <a:pt x="2591535" y="3052328"/>
                  </a:lnTo>
                  <a:lnTo>
                    <a:pt x="2595018" y="3052365"/>
                  </a:lnTo>
                  <a:lnTo>
                    <a:pt x="2598502" y="3052402"/>
                  </a:lnTo>
                  <a:lnTo>
                    <a:pt x="2601985" y="3052439"/>
                  </a:lnTo>
                  <a:lnTo>
                    <a:pt x="2605468" y="3052475"/>
                  </a:lnTo>
                  <a:lnTo>
                    <a:pt x="2608951" y="3052520"/>
                  </a:lnTo>
                  <a:lnTo>
                    <a:pt x="2612435" y="3052656"/>
                  </a:lnTo>
                  <a:lnTo>
                    <a:pt x="2615918" y="3052791"/>
                  </a:lnTo>
                  <a:lnTo>
                    <a:pt x="2619401" y="3052926"/>
                  </a:lnTo>
                  <a:lnTo>
                    <a:pt x="2622884" y="3053061"/>
                  </a:lnTo>
                  <a:lnTo>
                    <a:pt x="2626368" y="3053195"/>
                  </a:lnTo>
                  <a:lnTo>
                    <a:pt x="2629851" y="3053328"/>
                  </a:lnTo>
                  <a:lnTo>
                    <a:pt x="2633334" y="3053462"/>
                  </a:lnTo>
                  <a:lnTo>
                    <a:pt x="2636817" y="3053594"/>
                  </a:lnTo>
                  <a:lnTo>
                    <a:pt x="2640301" y="3053727"/>
                  </a:lnTo>
                  <a:lnTo>
                    <a:pt x="2643784" y="3053858"/>
                  </a:lnTo>
                  <a:lnTo>
                    <a:pt x="2647267" y="3053990"/>
                  </a:lnTo>
                  <a:lnTo>
                    <a:pt x="2650750" y="3054121"/>
                  </a:lnTo>
                  <a:lnTo>
                    <a:pt x="2654234" y="3054252"/>
                  </a:lnTo>
                  <a:lnTo>
                    <a:pt x="2657717" y="3054382"/>
                  </a:lnTo>
                  <a:lnTo>
                    <a:pt x="2661200" y="3054511"/>
                  </a:lnTo>
                  <a:lnTo>
                    <a:pt x="2664683" y="3054641"/>
                  </a:lnTo>
                  <a:lnTo>
                    <a:pt x="2668167" y="3054770"/>
                  </a:lnTo>
                  <a:lnTo>
                    <a:pt x="2671650" y="3055043"/>
                  </a:lnTo>
                  <a:lnTo>
                    <a:pt x="2675133" y="3055359"/>
                  </a:lnTo>
                  <a:lnTo>
                    <a:pt x="2678616" y="3055674"/>
                  </a:lnTo>
                  <a:lnTo>
                    <a:pt x="2682100" y="3055987"/>
                  </a:lnTo>
                  <a:lnTo>
                    <a:pt x="2685583" y="3056300"/>
                  </a:lnTo>
                  <a:lnTo>
                    <a:pt x="2689066" y="3056611"/>
                  </a:lnTo>
                  <a:lnTo>
                    <a:pt x="2692549" y="3056920"/>
                  </a:lnTo>
                  <a:lnTo>
                    <a:pt x="2696033" y="3057229"/>
                  </a:lnTo>
                  <a:lnTo>
                    <a:pt x="2699516" y="3057536"/>
                  </a:lnTo>
                  <a:lnTo>
                    <a:pt x="2702999" y="3057842"/>
                  </a:lnTo>
                  <a:lnTo>
                    <a:pt x="2706482" y="3058147"/>
                  </a:lnTo>
                  <a:lnTo>
                    <a:pt x="2709966" y="3058451"/>
                  </a:lnTo>
                  <a:lnTo>
                    <a:pt x="2713449" y="3058753"/>
                  </a:lnTo>
                  <a:lnTo>
                    <a:pt x="2716932" y="3059054"/>
                  </a:lnTo>
                  <a:lnTo>
                    <a:pt x="2720415" y="3059354"/>
                  </a:lnTo>
                  <a:lnTo>
                    <a:pt x="2723899" y="3059653"/>
                  </a:lnTo>
                  <a:lnTo>
                    <a:pt x="2727382" y="3059951"/>
                  </a:lnTo>
                  <a:lnTo>
                    <a:pt x="2730865" y="3060274"/>
                  </a:lnTo>
                  <a:lnTo>
                    <a:pt x="2734348" y="3060629"/>
                  </a:lnTo>
                  <a:lnTo>
                    <a:pt x="2737832" y="3060983"/>
                  </a:lnTo>
                  <a:lnTo>
                    <a:pt x="2741315" y="3061335"/>
                  </a:lnTo>
                  <a:lnTo>
                    <a:pt x="2744798" y="3061686"/>
                  </a:lnTo>
                  <a:lnTo>
                    <a:pt x="2748281" y="3062035"/>
                  </a:lnTo>
                  <a:lnTo>
                    <a:pt x="2751765" y="3062382"/>
                  </a:lnTo>
                  <a:lnTo>
                    <a:pt x="2755248" y="3062729"/>
                  </a:lnTo>
                  <a:lnTo>
                    <a:pt x="2758731" y="3063073"/>
                  </a:lnTo>
                  <a:lnTo>
                    <a:pt x="2762214" y="3063417"/>
                  </a:lnTo>
                  <a:lnTo>
                    <a:pt x="2765698" y="3063759"/>
                  </a:lnTo>
                  <a:lnTo>
                    <a:pt x="2769181" y="3064099"/>
                  </a:lnTo>
                  <a:lnTo>
                    <a:pt x="2772664" y="3064438"/>
                  </a:lnTo>
                  <a:lnTo>
                    <a:pt x="2776147" y="3064523"/>
                  </a:lnTo>
                  <a:lnTo>
                    <a:pt x="2779631" y="3064313"/>
                  </a:lnTo>
                  <a:lnTo>
                    <a:pt x="2783114" y="3064104"/>
                  </a:lnTo>
                  <a:lnTo>
                    <a:pt x="2786597" y="3063895"/>
                  </a:lnTo>
                  <a:lnTo>
                    <a:pt x="2790080" y="3063687"/>
                  </a:lnTo>
                  <a:lnTo>
                    <a:pt x="2793564" y="3063479"/>
                  </a:lnTo>
                  <a:lnTo>
                    <a:pt x="2797047" y="3063271"/>
                  </a:lnTo>
                  <a:lnTo>
                    <a:pt x="2800530" y="3063063"/>
                  </a:lnTo>
                  <a:lnTo>
                    <a:pt x="2804013" y="3062856"/>
                  </a:lnTo>
                  <a:lnTo>
                    <a:pt x="2807497" y="3062649"/>
                  </a:lnTo>
                  <a:lnTo>
                    <a:pt x="2810980" y="3062442"/>
                  </a:lnTo>
                  <a:lnTo>
                    <a:pt x="2814463" y="3062236"/>
                  </a:lnTo>
                  <a:lnTo>
                    <a:pt x="2817946" y="3062030"/>
                  </a:lnTo>
                  <a:lnTo>
                    <a:pt x="2821430" y="3061824"/>
                  </a:lnTo>
                  <a:lnTo>
                    <a:pt x="2824913" y="3061619"/>
                  </a:lnTo>
                  <a:lnTo>
                    <a:pt x="2828396" y="3061414"/>
                  </a:lnTo>
                  <a:lnTo>
                    <a:pt x="2831879" y="3061209"/>
                  </a:lnTo>
                  <a:lnTo>
                    <a:pt x="2835363" y="3061005"/>
                  </a:lnTo>
                  <a:lnTo>
                    <a:pt x="2838846" y="3060800"/>
                  </a:lnTo>
                  <a:lnTo>
                    <a:pt x="2842329" y="3060597"/>
                  </a:lnTo>
                  <a:lnTo>
                    <a:pt x="2845812" y="3060393"/>
                  </a:lnTo>
                  <a:lnTo>
                    <a:pt x="2849296" y="3060190"/>
                  </a:lnTo>
                  <a:lnTo>
                    <a:pt x="2852779" y="3059987"/>
                  </a:lnTo>
                  <a:lnTo>
                    <a:pt x="2856262" y="3059784"/>
                  </a:lnTo>
                  <a:lnTo>
                    <a:pt x="2859745" y="3059582"/>
                  </a:lnTo>
                  <a:lnTo>
                    <a:pt x="2863229" y="3059380"/>
                  </a:lnTo>
                  <a:lnTo>
                    <a:pt x="2866712" y="3059178"/>
                  </a:lnTo>
                  <a:lnTo>
                    <a:pt x="2870195" y="3058976"/>
                  </a:lnTo>
                  <a:lnTo>
                    <a:pt x="2873678" y="3058775"/>
                  </a:lnTo>
                  <a:lnTo>
                    <a:pt x="2877161" y="3058574"/>
                  </a:lnTo>
                  <a:lnTo>
                    <a:pt x="2880645" y="3058409"/>
                  </a:lnTo>
                  <a:lnTo>
                    <a:pt x="2884128" y="3058428"/>
                  </a:lnTo>
                  <a:lnTo>
                    <a:pt x="2887611" y="3058447"/>
                  </a:lnTo>
                  <a:lnTo>
                    <a:pt x="2891094" y="3058465"/>
                  </a:lnTo>
                  <a:lnTo>
                    <a:pt x="2894578" y="3058484"/>
                  </a:lnTo>
                  <a:lnTo>
                    <a:pt x="2898061" y="3058503"/>
                  </a:lnTo>
                  <a:lnTo>
                    <a:pt x="2901544" y="3058521"/>
                  </a:lnTo>
                  <a:lnTo>
                    <a:pt x="2905027" y="3058540"/>
                  </a:lnTo>
                  <a:lnTo>
                    <a:pt x="2908511" y="3058558"/>
                  </a:lnTo>
                  <a:lnTo>
                    <a:pt x="2911994" y="3058577"/>
                  </a:lnTo>
                  <a:lnTo>
                    <a:pt x="2915477" y="3058595"/>
                  </a:lnTo>
                  <a:lnTo>
                    <a:pt x="2918960" y="3058614"/>
                  </a:lnTo>
                  <a:lnTo>
                    <a:pt x="2922444" y="3058632"/>
                  </a:lnTo>
                  <a:lnTo>
                    <a:pt x="2925927" y="3058650"/>
                  </a:lnTo>
                  <a:lnTo>
                    <a:pt x="2929410" y="3058668"/>
                  </a:lnTo>
                  <a:lnTo>
                    <a:pt x="2932893" y="3058687"/>
                  </a:lnTo>
                  <a:lnTo>
                    <a:pt x="2936377" y="3058705"/>
                  </a:lnTo>
                  <a:lnTo>
                    <a:pt x="2939860" y="3058723"/>
                  </a:lnTo>
                  <a:lnTo>
                    <a:pt x="2943343" y="3058634"/>
                  </a:lnTo>
                  <a:lnTo>
                    <a:pt x="2946826" y="3058525"/>
                  </a:lnTo>
                  <a:lnTo>
                    <a:pt x="2950310" y="3058417"/>
                  </a:lnTo>
                  <a:lnTo>
                    <a:pt x="2953793" y="3058309"/>
                  </a:lnTo>
                  <a:lnTo>
                    <a:pt x="2957276" y="3058201"/>
                  </a:lnTo>
                  <a:lnTo>
                    <a:pt x="2960759" y="3058093"/>
                  </a:lnTo>
                  <a:lnTo>
                    <a:pt x="2964243" y="3057985"/>
                  </a:lnTo>
                  <a:lnTo>
                    <a:pt x="2967726" y="3057878"/>
                  </a:lnTo>
                  <a:lnTo>
                    <a:pt x="2971209" y="3057771"/>
                  </a:lnTo>
                  <a:lnTo>
                    <a:pt x="2974692" y="3057664"/>
                  </a:lnTo>
                  <a:lnTo>
                    <a:pt x="2978176" y="3057557"/>
                  </a:lnTo>
                  <a:lnTo>
                    <a:pt x="2981659" y="3057450"/>
                  </a:lnTo>
                  <a:lnTo>
                    <a:pt x="2985142" y="3057344"/>
                  </a:lnTo>
                  <a:lnTo>
                    <a:pt x="2988625" y="3057237"/>
                  </a:lnTo>
                  <a:lnTo>
                    <a:pt x="2992109" y="3057131"/>
                  </a:lnTo>
                  <a:lnTo>
                    <a:pt x="2995592" y="3057026"/>
                  </a:lnTo>
                  <a:lnTo>
                    <a:pt x="2999075" y="3056920"/>
                  </a:lnTo>
                  <a:lnTo>
                    <a:pt x="3002558" y="3056814"/>
                  </a:lnTo>
                  <a:lnTo>
                    <a:pt x="3006042" y="3056709"/>
                  </a:lnTo>
                  <a:lnTo>
                    <a:pt x="3009525" y="3056604"/>
                  </a:lnTo>
                  <a:lnTo>
                    <a:pt x="3013008" y="3056499"/>
                  </a:lnTo>
                  <a:lnTo>
                    <a:pt x="3016491" y="3056394"/>
                  </a:lnTo>
                  <a:lnTo>
                    <a:pt x="3019975" y="3056290"/>
                  </a:lnTo>
                  <a:lnTo>
                    <a:pt x="3023458" y="3056186"/>
                  </a:lnTo>
                  <a:lnTo>
                    <a:pt x="3026941" y="3056082"/>
                  </a:lnTo>
                  <a:lnTo>
                    <a:pt x="3030424" y="3055978"/>
                  </a:lnTo>
                  <a:lnTo>
                    <a:pt x="3033908" y="3055874"/>
                  </a:lnTo>
                  <a:lnTo>
                    <a:pt x="3037391" y="3055770"/>
                  </a:lnTo>
                  <a:lnTo>
                    <a:pt x="3040874" y="3055667"/>
                  </a:lnTo>
                  <a:lnTo>
                    <a:pt x="3044357" y="3055564"/>
                  </a:lnTo>
                  <a:lnTo>
                    <a:pt x="3047841" y="3055707"/>
                  </a:lnTo>
                  <a:lnTo>
                    <a:pt x="3051324" y="3056057"/>
                  </a:lnTo>
                  <a:lnTo>
                    <a:pt x="3054807" y="3056406"/>
                  </a:lnTo>
                  <a:lnTo>
                    <a:pt x="3058290" y="3056753"/>
                  </a:lnTo>
                  <a:lnTo>
                    <a:pt x="3061774" y="3057100"/>
                  </a:lnTo>
                  <a:lnTo>
                    <a:pt x="3065257" y="3057445"/>
                  </a:lnTo>
                  <a:lnTo>
                    <a:pt x="3068740" y="3057788"/>
                  </a:lnTo>
                  <a:lnTo>
                    <a:pt x="3072223" y="3058130"/>
                  </a:lnTo>
                  <a:lnTo>
                    <a:pt x="3075707" y="3058471"/>
                  </a:lnTo>
                  <a:lnTo>
                    <a:pt x="3079190" y="3058501"/>
                  </a:lnTo>
                  <a:lnTo>
                    <a:pt x="3082673" y="3058489"/>
                  </a:lnTo>
                  <a:lnTo>
                    <a:pt x="3086156" y="3058477"/>
                  </a:lnTo>
                  <a:lnTo>
                    <a:pt x="3089640" y="3058465"/>
                  </a:lnTo>
                  <a:lnTo>
                    <a:pt x="3093123" y="3058454"/>
                  </a:lnTo>
                  <a:lnTo>
                    <a:pt x="3096606" y="3058442"/>
                  </a:lnTo>
                  <a:lnTo>
                    <a:pt x="3100089" y="3058431"/>
                  </a:lnTo>
                  <a:lnTo>
                    <a:pt x="3103573" y="3058419"/>
                  </a:lnTo>
                  <a:lnTo>
                    <a:pt x="3107056" y="3058407"/>
                  </a:lnTo>
                  <a:lnTo>
                    <a:pt x="3110539" y="3058396"/>
                  </a:lnTo>
                  <a:lnTo>
                    <a:pt x="3114022" y="3058384"/>
                  </a:lnTo>
                  <a:lnTo>
                    <a:pt x="3117506" y="3058373"/>
                  </a:lnTo>
                  <a:lnTo>
                    <a:pt x="3120989" y="3058361"/>
                  </a:lnTo>
                  <a:lnTo>
                    <a:pt x="3124472" y="3058246"/>
                  </a:lnTo>
                  <a:lnTo>
                    <a:pt x="3127955" y="3058119"/>
                  </a:lnTo>
                  <a:lnTo>
                    <a:pt x="3131439" y="3057993"/>
                  </a:lnTo>
                  <a:lnTo>
                    <a:pt x="3134922" y="3057866"/>
                  </a:lnTo>
                  <a:lnTo>
                    <a:pt x="3138405" y="3057740"/>
                  </a:lnTo>
                  <a:lnTo>
                    <a:pt x="3141888" y="3057614"/>
                  </a:lnTo>
                  <a:lnTo>
                    <a:pt x="3145372" y="3057488"/>
                  </a:lnTo>
                  <a:lnTo>
                    <a:pt x="3148855" y="3057363"/>
                  </a:lnTo>
                  <a:lnTo>
                    <a:pt x="3152338" y="3057237"/>
                  </a:lnTo>
                  <a:lnTo>
                    <a:pt x="3155821" y="3057112"/>
                  </a:lnTo>
                  <a:lnTo>
                    <a:pt x="3159304" y="3056987"/>
                  </a:lnTo>
                  <a:lnTo>
                    <a:pt x="3162788" y="3056862"/>
                  </a:lnTo>
                  <a:lnTo>
                    <a:pt x="3166271" y="3056738"/>
                  </a:lnTo>
                  <a:lnTo>
                    <a:pt x="3169754" y="3056978"/>
                  </a:lnTo>
                  <a:lnTo>
                    <a:pt x="3173237" y="3057255"/>
                  </a:lnTo>
                  <a:lnTo>
                    <a:pt x="3176721" y="3057530"/>
                  </a:lnTo>
                  <a:lnTo>
                    <a:pt x="3180204" y="3057804"/>
                  </a:lnTo>
                  <a:lnTo>
                    <a:pt x="3183687" y="3058078"/>
                  </a:lnTo>
                  <a:lnTo>
                    <a:pt x="3187170" y="3058350"/>
                  </a:lnTo>
                  <a:lnTo>
                    <a:pt x="3190654" y="3058622"/>
                  </a:lnTo>
                  <a:lnTo>
                    <a:pt x="3194137" y="3058893"/>
                  </a:lnTo>
                  <a:lnTo>
                    <a:pt x="3197620" y="3059162"/>
                  </a:lnTo>
                  <a:lnTo>
                    <a:pt x="3201103" y="3059431"/>
                  </a:lnTo>
                  <a:lnTo>
                    <a:pt x="3204587" y="3059699"/>
                  </a:lnTo>
                  <a:lnTo>
                    <a:pt x="3208070" y="3059966"/>
                  </a:lnTo>
                  <a:lnTo>
                    <a:pt x="3211553" y="3060232"/>
                  </a:lnTo>
                  <a:lnTo>
                    <a:pt x="3215036" y="3060446"/>
                  </a:lnTo>
                  <a:lnTo>
                    <a:pt x="3218520" y="3060654"/>
                  </a:lnTo>
                  <a:lnTo>
                    <a:pt x="3222003" y="3060862"/>
                  </a:lnTo>
                  <a:lnTo>
                    <a:pt x="3225486" y="3061070"/>
                  </a:lnTo>
                  <a:lnTo>
                    <a:pt x="3228969" y="3061277"/>
                  </a:lnTo>
                  <a:lnTo>
                    <a:pt x="3232453" y="3061483"/>
                  </a:lnTo>
                  <a:lnTo>
                    <a:pt x="3235936" y="3061689"/>
                  </a:lnTo>
                  <a:lnTo>
                    <a:pt x="3239419" y="3061894"/>
                  </a:lnTo>
                  <a:lnTo>
                    <a:pt x="3242902" y="3062134"/>
                  </a:lnTo>
                  <a:lnTo>
                    <a:pt x="3246386" y="3062474"/>
                  </a:lnTo>
                  <a:lnTo>
                    <a:pt x="3249869" y="3062813"/>
                  </a:lnTo>
                  <a:lnTo>
                    <a:pt x="3253352" y="3063150"/>
                  </a:lnTo>
                  <a:lnTo>
                    <a:pt x="3256835" y="3063486"/>
                  </a:lnTo>
                  <a:lnTo>
                    <a:pt x="3260319" y="3063821"/>
                  </a:lnTo>
                  <a:lnTo>
                    <a:pt x="3263802" y="3064155"/>
                  </a:lnTo>
                  <a:lnTo>
                    <a:pt x="3267285" y="3064487"/>
                  </a:lnTo>
                  <a:lnTo>
                    <a:pt x="3270768" y="3064818"/>
                  </a:lnTo>
                  <a:lnTo>
                    <a:pt x="3274252" y="3065552"/>
                  </a:lnTo>
                  <a:lnTo>
                    <a:pt x="3277735" y="3066543"/>
                  </a:lnTo>
                  <a:lnTo>
                    <a:pt x="3281218" y="3067527"/>
                  </a:lnTo>
                  <a:lnTo>
                    <a:pt x="3284701" y="3068505"/>
                  </a:lnTo>
                  <a:lnTo>
                    <a:pt x="3288185" y="3069259"/>
                  </a:lnTo>
                  <a:lnTo>
                    <a:pt x="3291668" y="3069446"/>
                  </a:lnTo>
                  <a:lnTo>
                    <a:pt x="3295151" y="3069632"/>
                  </a:lnTo>
                  <a:lnTo>
                    <a:pt x="3298634" y="3069817"/>
                  </a:lnTo>
                  <a:lnTo>
                    <a:pt x="3302118" y="3070002"/>
                  </a:lnTo>
                  <a:lnTo>
                    <a:pt x="3305601" y="3070187"/>
                  </a:lnTo>
                  <a:lnTo>
                    <a:pt x="3309084" y="3070371"/>
                  </a:lnTo>
                  <a:lnTo>
                    <a:pt x="3312567" y="3070554"/>
                  </a:lnTo>
                  <a:lnTo>
                    <a:pt x="3316051" y="3070737"/>
                  </a:lnTo>
                  <a:lnTo>
                    <a:pt x="3319534" y="3070919"/>
                  </a:lnTo>
                  <a:lnTo>
                    <a:pt x="3323017" y="3071100"/>
                  </a:lnTo>
                  <a:lnTo>
                    <a:pt x="3326500" y="3071282"/>
                  </a:lnTo>
                  <a:lnTo>
                    <a:pt x="3329984" y="3071462"/>
                  </a:lnTo>
                  <a:lnTo>
                    <a:pt x="3333467" y="3076117"/>
                  </a:lnTo>
                  <a:lnTo>
                    <a:pt x="3336950" y="3075966"/>
                  </a:lnTo>
                  <a:lnTo>
                    <a:pt x="3340433" y="3075814"/>
                  </a:lnTo>
                  <a:lnTo>
                    <a:pt x="3343917" y="3075663"/>
                  </a:lnTo>
                  <a:lnTo>
                    <a:pt x="3347400" y="3075511"/>
                  </a:lnTo>
                  <a:lnTo>
                    <a:pt x="3350883" y="3075360"/>
                  </a:lnTo>
                  <a:lnTo>
                    <a:pt x="3354366" y="3075209"/>
                  </a:lnTo>
                  <a:lnTo>
                    <a:pt x="3357850" y="3075059"/>
                  </a:lnTo>
                  <a:lnTo>
                    <a:pt x="3361333" y="3074908"/>
                  </a:lnTo>
                  <a:lnTo>
                    <a:pt x="3364816" y="3078571"/>
                  </a:lnTo>
                  <a:lnTo>
                    <a:pt x="3368299" y="3078395"/>
                  </a:lnTo>
                  <a:lnTo>
                    <a:pt x="3371783" y="3078220"/>
                  </a:lnTo>
                  <a:lnTo>
                    <a:pt x="3375266" y="3078045"/>
                  </a:lnTo>
                  <a:lnTo>
                    <a:pt x="3378749" y="3077870"/>
                  </a:lnTo>
                  <a:lnTo>
                    <a:pt x="3382232" y="3077696"/>
                  </a:lnTo>
                  <a:lnTo>
                    <a:pt x="3385716" y="3077521"/>
                  </a:lnTo>
                  <a:lnTo>
                    <a:pt x="3389199" y="3077347"/>
                  </a:lnTo>
                  <a:lnTo>
                    <a:pt x="3392682" y="3077173"/>
                  </a:lnTo>
                  <a:lnTo>
                    <a:pt x="3396165" y="3077023"/>
                  </a:lnTo>
                  <a:lnTo>
                    <a:pt x="3399649" y="3076874"/>
                  </a:lnTo>
                  <a:lnTo>
                    <a:pt x="3403132" y="3076724"/>
                  </a:lnTo>
                  <a:lnTo>
                    <a:pt x="3406615" y="3076576"/>
                  </a:lnTo>
                  <a:lnTo>
                    <a:pt x="3410098" y="3076427"/>
                  </a:lnTo>
                  <a:lnTo>
                    <a:pt x="3413582" y="3076278"/>
                  </a:lnTo>
                  <a:lnTo>
                    <a:pt x="3417065" y="3076130"/>
                  </a:lnTo>
                  <a:lnTo>
                    <a:pt x="3420548" y="3075982"/>
                  </a:lnTo>
                  <a:lnTo>
                    <a:pt x="3424031" y="3075819"/>
                  </a:lnTo>
                  <a:lnTo>
                    <a:pt x="3427515" y="3075622"/>
                  </a:lnTo>
                  <a:lnTo>
                    <a:pt x="3430998" y="3075426"/>
                  </a:lnTo>
                  <a:lnTo>
                    <a:pt x="3434481" y="3075231"/>
                  </a:lnTo>
                  <a:lnTo>
                    <a:pt x="3437964" y="3075035"/>
                  </a:lnTo>
                  <a:lnTo>
                    <a:pt x="3441447" y="3074840"/>
                  </a:lnTo>
                  <a:lnTo>
                    <a:pt x="3444931" y="3074644"/>
                  </a:lnTo>
                  <a:lnTo>
                    <a:pt x="3448414" y="3074450"/>
                  </a:lnTo>
                  <a:lnTo>
                    <a:pt x="3451897" y="3074255"/>
                  </a:lnTo>
                  <a:lnTo>
                    <a:pt x="3455380" y="3079222"/>
                  </a:lnTo>
                  <a:lnTo>
                    <a:pt x="3458864" y="3079004"/>
                  </a:lnTo>
                  <a:lnTo>
                    <a:pt x="3462347" y="3078786"/>
                  </a:lnTo>
                  <a:lnTo>
                    <a:pt x="3465830" y="3078568"/>
                  </a:lnTo>
                  <a:lnTo>
                    <a:pt x="3469313" y="3082155"/>
                  </a:lnTo>
                  <a:lnTo>
                    <a:pt x="3472797" y="3081799"/>
                  </a:lnTo>
                  <a:lnTo>
                    <a:pt x="3476280" y="3081442"/>
                  </a:lnTo>
                  <a:lnTo>
                    <a:pt x="3479763" y="3081086"/>
                  </a:lnTo>
                  <a:lnTo>
                    <a:pt x="3483246" y="308073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90647" y="3879239"/>
              <a:ext cx="3483246" cy="1672827"/>
            </a:xfrm>
            <a:custGeom>
              <a:avLst/>
              <a:gdLst/>
              <a:ahLst/>
              <a:cxnLst/>
              <a:rect l="0" t="0" r="0" b="0"/>
              <a:pathLst>
                <a:path w="3483246" h="1672827">
                  <a:moveTo>
                    <a:pt x="0" y="1672827"/>
                  </a:moveTo>
                  <a:lnTo>
                    <a:pt x="3483" y="1019188"/>
                  </a:lnTo>
                  <a:lnTo>
                    <a:pt x="6966" y="572102"/>
                  </a:lnTo>
                  <a:lnTo>
                    <a:pt x="10449" y="247021"/>
                  </a:lnTo>
                  <a:lnTo>
                    <a:pt x="13932" y="0"/>
                  </a:lnTo>
                  <a:lnTo>
                    <a:pt x="17416" y="1110542"/>
                  </a:lnTo>
                  <a:lnTo>
                    <a:pt x="20899" y="1019188"/>
                  </a:lnTo>
                  <a:lnTo>
                    <a:pt x="24382" y="933374"/>
                  </a:lnTo>
                  <a:lnTo>
                    <a:pt x="27865" y="852613"/>
                  </a:lnTo>
                  <a:lnTo>
                    <a:pt x="31349" y="954336"/>
                  </a:lnTo>
                  <a:lnTo>
                    <a:pt x="34832" y="892391"/>
                  </a:lnTo>
                  <a:lnTo>
                    <a:pt x="38315" y="833160"/>
                  </a:lnTo>
                  <a:lnTo>
                    <a:pt x="41798" y="776470"/>
                  </a:lnTo>
                  <a:lnTo>
                    <a:pt x="45282" y="1397602"/>
                  </a:lnTo>
                  <a:lnTo>
                    <a:pt x="48765" y="1379991"/>
                  </a:lnTo>
                  <a:lnTo>
                    <a:pt x="52248" y="1362797"/>
                  </a:lnTo>
                  <a:lnTo>
                    <a:pt x="55731" y="1346007"/>
                  </a:lnTo>
                  <a:lnTo>
                    <a:pt x="59215" y="1329607"/>
                  </a:lnTo>
                  <a:lnTo>
                    <a:pt x="62698" y="1379143"/>
                  </a:lnTo>
                  <a:lnTo>
                    <a:pt x="66181" y="1365704"/>
                  </a:lnTo>
                  <a:lnTo>
                    <a:pt x="69664" y="1352513"/>
                  </a:lnTo>
                  <a:lnTo>
                    <a:pt x="73148" y="1339561"/>
                  </a:lnTo>
                  <a:lnTo>
                    <a:pt x="76631" y="1353357"/>
                  </a:lnTo>
                  <a:lnTo>
                    <a:pt x="80114" y="1345655"/>
                  </a:lnTo>
                  <a:lnTo>
                    <a:pt x="83597" y="1338262"/>
                  </a:lnTo>
                  <a:lnTo>
                    <a:pt x="87081" y="1331158"/>
                  </a:lnTo>
                  <a:lnTo>
                    <a:pt x="90564" y="1324259"/>
                  </a:lnTo>
                  <a:lnTo>
                    <a:pt x="94047" y="1314984"/>
                  </a:lnTo>
                  <a:lnTo>
                    <a:pt x="97530" y="1305919"/>
                  </a:lnTo>
                  <a:lnTo>
                    <a:pt x="101014" y="1297056"/>
                  </a:lnTo>
                  <a:lnTo>
                    <a:pt x="104497" y="1288388"/>
                  </a:lnTo>
                  <a:lnTo>
                    <a:pt x="107980" y="1346695"/>
                  </a:lnTo>
                  <a:lnTo>
                    <a:pt x="111463" y="1339198"/>
                  </a:lnTo>
                  <a:lnTo>
                    <a:pt x="114947" y="1331834"/>
                  </a:lnTo>
                  <a:lnTo>
                    <a:pt x="118430" y="1324600"/>
                  </a:lnTo>
                  <a:lnTo>
                    <a:pt x="121913" y="1316729"/>
                  </a:lnTo>
                  <a:lnTo>
                    <a:pt x="125396" y="1307621"/>
                  </a:lnTo>
                  <a:lnTo>
                    <a:pt x="128880" y="1298566"/>
                  </a:lnTo>
                  <a:lnTo>
                    <a:pt x="132363" y="1289564"/>
                  </a:lnTo>
                  <a:lnTo>
                    <a:pt x="135846" y="1280658"/>
                  </a:lnTo>
                  <a:lnTo>
                    <a:pt x="139329" y="1272912"/>
                  </a:lnTo>
                  <a:lnTo>
                    <a:pt x="142813" y="1265253"/>
                  </a:lnTo>
                  <a:lnTo>
                    <a:pt x="146296" y="1257682"/>
                  </a:lnTo>
                  <a:lnTo>
                    <a:pt x="149779" y="1250196"/>
                  </a:lnTo>
                  <a:lnTo>
                    <a:pt x="153262" y="1242794"/>
                  </a:lnTo>
                  <a:lnTo>
                    <a:pt x="156746" y="1235475"/>
                  </a:lnTo>
                  <a:lnTo>
                    <a:pt x="160229" y="1228237"/>
                  </a:lnTo>
                  <a:lnTo>
                    <a:pt x="163712" y="1221079"/>
                  </a:lnTo>
                  <a:lnTo>
                    <a:pt x="167195" y="1214479"/>
                  </a:lnTo>
                  <a:lnTo>
                    <a:pt x="170679" y="1208747"/>
                  </a:lnTo>
                  <a:lnTo>
                    <a:pt x="174162" y="1203107"/>
                  </a:lnTo>
                  <a:lnTo>
                    <a:pt x="177645" y="1197558"/>
                  </a:lnTo>
                  <a:lnTo>
                    <a:pt x="181128" y="1324189"/>
                  </a:lnTo>
                  <a:lnTo>
                    <a:pt x="184612" y="1318167"/>
                  </a:lnTo>
                  <a:lnTo>
                    <a:pt x="188095" y="1312168"/>
                  </a:lnTo>
                  <a:lnTo>
                    <a:pt x="191578" y="1306192"/>
                  </a:lnTo>
                  <a:lnTo>
                    <a:pt x="195061" y="1300239"/>
                  </a:lnTo>
                  <a:lnTo>
                    <a:pt x="198545" y="1301462"/>
                  </a:lnTo>
                  <a:lnTo>
                    <a:pt x="202028" y="1297056"/>
                  </a:lnTo>
                  <a:lnTo>
                    <a:pt x="205511" y="1292698"/>
                  </a:lnTo>
                  <a:lnTo>
                    <a:pt x="208994" y="1288388"/>
                  </a:lnTo>
                  <a:lnTo>
                    <a:pt x="212478" y="1313130"/>
                  </a:lnTo>
                  <a:lnTo>
                    <a:pt x="215961" y="1310302"/>
                  </a:lnTo>
                  <a:lnTo>
                    <a:pt x="219444" y="1307521"/>
                  </a:lnTo>
                  <a:lnTo>
                    <a:pt x="222927" y="1304786"/>
                  </a:lnTo>
                  <a:lnTo>
                    <a:pt x="226411" y="1301957"/>
                  </a:lnTo>
                  <a:lnTo>
                    <a:pt x="229894" y="1297175"/>
                  </a:lnTo>
                  <a:lnTo>
                    <a:pt x="233377" y="1292415"/>
                  </a:lnTo>
                  <a:lnTo>
                    <a:pt x="236860" y="1287679"/>
                  </a:lnTo>
                  <a:lnTo>
                    <a:pt x="240344" y="1282966"/>
                  </a:lnTo>
                  <a:lnTo>
                    <a:pt x="243827" y="1278276"/>
                  </a:lnTo>
                  <a:lnTo>
                    <a:pt x="247310" y="1273609"/>
                  </a:lnTo>
                  <a:lnTo>
                    <a:pt x="250793" y="1268964"/>
                  </a:lnTo>
                  <a:lnTo>
                    <a:pt x="254277" y="1264341"/>
                  </a:lnTo>
                  <a:lnTo>
                    <a:pt x="257760" y="1260682"/>
                  </a:lnTo>
                  <a:lnTo>
                    <a:pt x="261243" y="1258425"/>
                  </a:lnTo>
                  <a:lnTo>
                    <a:pt x="264726" y="1256204"/>
                  </a:lnTo>
                  <a:lnTo>
                    <a:pt x="268210" y="1254018"/>
                  </a:lnTo>
                  <a:lnTo>
                    <a:pt x="271693" y="1251662"/>
                  </a:lnTo>
                  <a:lnTo>
                    <a:pt x="275176" y="1246923"/>
                  </a:lnTo>
                  <a:lnTo>
                    <a:pt x="278659" y="1242198"/>
                  </a:lnTo>
                  <a:lnTo>
                    <a:pt x="282143" y="1237488"/>
                  </a:lnTo>
                  <a:lnTo>
                    <a:pt x="285626" y="1232792"/>
                  </a:lnTo>
                  <a:lnTo>
                    <a:pt x="289109" y="1238294"/>
                  </a:lnTo>
                  <a:lnTo>
                    <a:pt x="292592" y="1235686"/>
                  </a:lnTo>
                  <a:lnTo>
                    <a:pt x="296075" y="1233110"/>
                  </a:lnTo>
                  <a:lnTo>
                    <a:pt x="299559" y="1230564"/>
                  </a:lnTo>
                  <a:lnTo>
                    <a:pt x="303042" y="1275959"/>
                  </a:lnTo>
                  <a:lnTo>
                    <a:pt x="306525" y="1273489"/>
                  </a:lnTo>
                  <a:lnTo>
                    <a:pt x="310008" y="1271045"/>
                  </a:lnTo>
                  <a:lnTo>
                    <a:pt x="313492" y="1268626"/>
                  </a:lnTo>
                  <a:lnTo>
                    <a:pt x="316975" y="1266232"/>
                  </a:lnTo>
                  <a:lnTo>
                    <a:pt x="320458" y="1263862"/>
                  </a:lnTo>
                  <a:lnTo>
                    <a:pt x="323941" y="1261516"/>
                  </a:lnTo>
                  <a:lnTo>
                    <a:pt x="327425" y="1259194"/>
                  </a:lnTo>
                  <a:lnTo>
                    <a:pt x="330908" y="1256896"/>
                  </a:lnTo>
                  <a:lnTo>
                    <a:pt x="334391" y="1254221"/>
                  </a:lnTo>
                  <a:lnTo>
                    <a:pt x="337874" y="1251443"/>
                  </a:lnTo>
                  <a:lnTo>
                    <a:pt x="341358" y="1248686"/>
                  </a:lnTo>
                  <a:lnTo>
                    <a:pt x="344841" y="1245949"/>
                  </a:lnTo>
                  <a:lnTo>
                    <a:pt x="348324" y="1267268"/>
                  </a:lnTo>
                  <a:lnTo>
                    <a:pt x="351807" y="1265111"/>
                  </a:lnTo>
                  <a:lnTo>
                    <a:pt x="355291" y="1262974"/>
                  </a:lnTo>
                  <a:lnTo>
                    <a:pt x="358774" y="1260857"/>
                  </a:lnTo>
                  <a:lnTo>
                    <a:pt x="362257" y="1276277"/>
                  </a:lnTo>
                  <a:lnTo>
                    <a:pt x="365740" y="1272902"/>
                  </a:lnTo>
                  <a:lnTo>
                    <a:pt x="369224" y="1269534"/>
                  </a:lnTo>
                  <a:lnTo>
                    <a:pt x="372707" y="1266174"/>
                  </a:lnTo>
                  <a:lnTo>
                    <a:pt x="376190" y="1262821"/>
                  </a:lnTo>
                  <a:lnTo>
                    <a:pt x="379673" y="1292980"/>
                  </a:lnTo>
                  <a:lnTo>
                    <a:pt x="383157" y="1291404"/>
                  </a:lnTo>
                  <a:lnTo>
                    <a:pt x="386640" y="1289842"/>
                  </a:lnTo>
                  <a:lnTo>
                    <a:pt x="390123" y="1288297"/>
                  </a:lnTo>
                  <a:lnTo>
                    <a:pt x="393606" y="1309733"/>
                  </a:lnTo>
                  <a:lnTo>
                    <a:pt x="397090" y="1307866"/>
                  </a:lnTo>
                  <a:lnTo>
                    <a:pt x="400573" y="1306013"/>
                  </a:lnTo>
                  <a:lnTo>
                    <a:pt x="404056" y="1304174"/>
                  </a:lnTo>
                  <a:lnTo>
                    <a:pt x="407539" y="1302348"/>
                  </a:lnTo>
                  <a:lnTo>
                    <a:pt x="411023" y="1300535"/>
                  </a:lnTo>
                  <a:lnTo>
                    <a:pt x="414506" y="1298735"/>
                  </a:lnTo>
                  <a:lnTo>
                    <a:pt x="417989" y="1296949"/>
                  </a:lnTo>
                  <a:lnTo>
                    <a:pt x="421472" y="1295175"/>
                  </a:lnTo>
                  <a:lnTo>
                    <a:pt x="424956" y="1293414"/>
                  </a:lnTo>
                  <a:lnTo>
                    <a:pt x="428439" y="1291665"/>
                  </a:lnTo>
                  <a:lnTo>
                    <a:pt x="431922" y="1289929"/>
                  </a:lnTo>
                  <a:lnTo>
                    <a:pt x="435405" y="1288205"/>
                  </a:lnTo>
                  <a:lnTo>
                    <a:pt x="438889" y="1287959"/>
                  </a:lnTo>
                  <a:lnTo>
                    <a:pt x="442372" y="1286261"/>
                  </a:lnTo>
                  <a:lnTo>
                    <a:pt x="445855" y="1284574"/>
                  </a:lnTo>
                  <a:lnTo>
                    <a:pt x="449338" y="1282899"/>
                  </a:lnTo>
                  <a:lnTo>
                    <a:pt x="452822" y="1284319"/>
                  </a:lnTo>
                  <a:lnTo>
                    <a:pt x="456305" y="1283999"/>
                  </a:lnTo>
                  <a:lnTo>
                    <a:pt x="459788" y="1283684"/>
                  </a:lnTo>
                  <a:lnTo>
                    <a:pt x="463271" y="1283373"/>
                  </a:lnTo>
                  <a:lnTo>
                    <a:pt x="466755" y="1283066"/>
                  </a:lnTo>
                  <a:lnTo>
                    <a:pt x="470238" y="1289578"/>
                  </a:lnTo>
                  <a:lnTo>
                    <a:pt x="473721" y="1287471"/>
                  </a:lnTo>
                  <a:lnTo>
                    <a:pt x="477204" y="1285373"/>
                  </a:lnTo>
                  <a:lnTo>
                    <a:pt x="480688" y="1283283"/>
                  </a:lnTo>
                  <a:lnTo>
                    <a:pt x="484171" y="1281201"/>
                  </a:lnTo>
                  <a:lnTo>
                    <a:pt x="487654" y="1279127"/>
                  </a:lnTo>
                  <a:lnTo>
                    <a:pt x="491137" y="1277060"/>
                  </a:lnTo>
                  <a:lnTo>
                    <a:pt x="494621" y="1275001"/>
                  </a:lnTo>
                  <a:lnTo>
                    <a:pt x="498104" y="1272950"/>
                  </a:lnTo>
                  <a:lnTo>
                    <a:pt x="501587" y="1270906"/>
                  </a:lnTo>
                  <a:lnTo>
                    <a:pt x="505070" y="1268871"/>
                  </a:lnTo>
                  <a:lnTo>
                    <a:pt x="508554" y="1266842"/>
                  </a:lnTo>
                  <a:lnTo>
                    <a:pt x="512037" y="1264822"/>
                  </a:lnTo>
                  <a:lnTo>
                    <a:pt x="515520" y="1276542"/>
                  </a:lnTo>
                  <a:lnTo>
                    <a:pt x="519003" y="1276303"/>
                  </a:lnTo>
                  <a:lnTo>
                    <a:pt x="522487" y="1276067"/>
                  </a:lnTo>
                  <a:lnTo>
                    <a:pt x="525970" y="1275833"/>
                  </a:lnTo>
                  <a:lnTo>
                    <a:pt x="529453" y="1274782"/>
                  </a:lnTo>
                  <a:lnTo>
                    <a:pt x="532936" y="1272865"/>
                  </a:lnTo>
                  <a:lnTo>
                    <a:pt x="536420" y="1270955"/>
                  </a:lnTo>
                  <a:lnTo>
                    <a:pt x="539903" y="1269051"/>
                  </a:lnTo>
                  <a:lnTo>
                    <a:pt x="543386" y="1267154"/>
                  </a:lnTo>
                  <a:lnTo>
                    <a:pt x="546869" y="1265263"/>
                  </a:lnTo>
                  <a:lnTo>
                    <a:pt x="550353" y="1263380"/>
                  </a:lnTo>
                  <a:lnTo>
                    <a:pt x="553836" y="1261502"/>
                  </a:lnTo>
                  <a:lnTo>
                    <a:pt x="557319" y="1259631"/>
                  </a:lnTo>
                  <a:lnTo>
                    <a:pt x="560802" y="1257767"/>
                  </a:lnTo>
                  <a:lnTo>
                    <a:pt x="564286" y="1255909"/>
                  </a:lnTo>
                  <a:lnTo>
                    <a:pt x="567769" y="1254057"/>
                  </a:lnTo>
                  <a:lnTo>
                    <a:pt x="571252" y="1252212"/>
                  </a:lnTo>
                  <a:lnTo>
                    <a:pt x="574735" y="1250476"/>
                  </a:lnTo>
                  <a:lnTo>
                    <a:pt x="578218" y="1248851"/>
                  </a:lnTo>
                  <a:lnTo>
                    <a:pt x="581702" y="1247233"/>
                  </a:lnTo>
                  <a:lnTo>
                    <a:pt x="585185" y="1245622"/>
                  </a:lnTo>
                  <a:lnTo>
                    <a:pt x="588668" y="1250623"/>
                  </a:lnTo>
                  <a:lnTo>
                    <a:pt x="592151" y="1248734"/>
                  </a:lnTo>
                  <a:lnTo>
                    <a:pt x="595635" y="1246849"/>
                  </a:lnTo>
                  <a:lnTo>
                    <a:pt x="599118" y="1244970"/>
                  </a:lnTo>
                  <a:lnTo>
                    <a:pt x="602601" y="1243096"/>
                  </a:lnTo>
                  <a:lnTo>
                    <a:pt x="606084" y="1242515"/>
                  </a:lnTo>
                  <a:lnTo>
                    <a:pt x="609568" y="1242182"/>
                  </a:lnTo>
                  <a:lnTo>
                    <a:pt x="613051" y="1241852"/>
                  </a:lnTo>
                  <a:lnTo>
                    <a:pt x="616534" y="1241526"/>
                  </a:lnTo>
                  <a:lnTo>
                    <a:pt x="620017" y="1241203"/>
                  </a:lnTo>
                  <a:lnTo>
                    <a:pt x="623501" y="1240883"/>
                  </a:lnTo>
                  <a:lnTo>
                    <a:pt x="626984" y="1240566"/>
                  </a:lnTo>
                  <a:lnTo>
                    <a:pt x="630467" y="1240252"/>
                  </a:lnTo>
                  <a:lnTo>
                    <a:pt x="633950" y="1242432"/>
                  </a:lnTo>
                  <a:lnTo>
                    <a:pt x="637434" y="1241823"/>
                  </a:lnTo>
                  <a:lnTo>
                    <a:pt x="640917" y="1241219"/>
                  </a:lnTo>
                  <a:lnTo>
                    <a:pt x="644400" y="1240620"/>
                  </a:lnTo>
                  <a:lnTo>
                    <a:pt x="647883" y="1240025"/>
                  </a:lnTo>
                  <a:lnTo>
                    <a:pt x="651367" y="1239189"/>
                  </a:lnTo>
                  <a:lnTo>
                    <a:pt x="654850" y="1238317"/>
                  </a:lnTo>
                  <a:lnTo>
                    <a:pt x="658333" y="1237450"/>
                  </a:lnTo>
                  <a:lnTo>
                    <a:pt x="661816" y="1236589"/>
                  </a:lnTo>
                  <a:lnTo>
                    <a:pt x="665300" y="1236034"/>
                  </a:lnTo>
                  <a:lnTo>
                    <a:pt x="668783" y="1235756"/>
                  </a:lnTo>
                  <a:lnTo>
                    <a:pt x="672266" y="1235480"/>
                  </a:lnTo>
                  <a:lnTo>
                    <a:pt x="675749" y="1235207"/>
                  </a:lnTo>
                  <a:lnTo>
                    <a:pt x="679233" y="1248868"/>
                  </a:lnTo>
                  <a:lnTo>
                    <a:pt x="682716" y="1247226"/>
                  </a:lnTo>
                  <a:lnTo>
                    <a:pt x="686199" y="1245587"/>
                  </a:lnTo>
                  <a:lnTo>
                    <a:pt x="689682" y="1243952"/>
                  </a:lnTo>
                  <a:lnTo>
                    <a:pt x="693166" y="1242321"/>
                  </a:lnTo>
                  <a:lnTo>
                    <a:pt x="696649" y="1314896"/>
                  </a:lnTo>
                  <a:lnTo>
                    <a:pt x="700132" y="1313659"/>
                  </a:lnTo>
                  <a:lnTo>
                    <a:pt x="703615" y="1312427"/>
                  </a:lnTo>
                  <a:lnTo>
                    <a:pt x="707099" y="1311199"/>
                  </a:lnTo>
                  <a:lnTo>
                    <a:pt x="710582" y="1309974"/>
                  </a:lnTo>
                  <a:lnTo>
                    <a:pt x="714065" y="1308753"/>
                  </a:lnTo>
                  <a:lnTo>
                    <a:pt x="717548" y="1307536"/>
                  </a:lnTo>
                  <a:lnTo>
                    <a:pt x="721032" y="1306322"/>
                  </a:lnTo>
                  <a:lnTo>
                    <a:pt x="724515" y="1305957"/>
                  </a:lnTo>
                  <a:lnTo>
                    <a:pt x="727998" y="1304939"/>
                  </a:lnTo>
                  <a:lnTo>
                    <a:pt x="731481" y="1303924"/>
                  </a:lnTo>
                  <a:lnTo>
                    <a:pt x="734965" y="1302914"/>
                  </a:lnTo>
                  <a:lnTo>
                    <a:pt x="738448" y="1301907"/>
                  </a:lnTo>
                  <a:lnTo>
                    <a:pt x="741931" y="1301069"/>
                  </a:lnTo>
                  <a:lnTo>
                    <a:pt x="745414" y="1300257"/>
                  </a:lnTo>
                  <a:lnTo>
                    <a:pt x="748898" y="1299449"/>
                  </a:lnTo>
                  <a:lnTo>
                    <a:pt x="752381" y="1298645"/>
                  </a:lnTo>
                  <a:lnTo>
                    <a:pt x="755864" y="1303101"/>
                  </a:lnTo>
                  <a:lnTo>
                    <a:pt x="759347" y="1301760"/>
                  </a:lnTo>
                  <a:lnTo>
                    <a:pt x="762831" y="1300422"/>
                  </a:lnTo>
                  <a:lnTo>
                    <a:pt x="766314" y="1299086"/>
                  </a:lnTo>
                  <a:lnTo>
                    <a:pt x="769797" y="1303977"/>
                  </a:lnTo>
                  <a:lnTo>
                    <a:pt x="773280" y="1302663"/>
                  </a:lnTo>
                  <a:lnTo>
                    <a:pt x="776764" y="1301351"/>
                  </a:lnTo>
                  <a:lnTo>
                    <a:pt x="780247" y="1300042"/>
                  </a:lnTo>
                  <a:lnTo>
                    <a:pt x="783730" y="1298735"/>
                  </a:lnTo>
                  <a:lnTo>
                    <a:pt x="787213" y="1297431"/>
                  </a:lnTo>
                  <a:lnTo>
                    <a:pt x="790697" y="1296129"/>
                  </a:lnTo>
                  <a:lnTo>
                    <a:pt x="794180" y="1294830"/>
                  </a:lnTo>
                  <a:lnTo>
                    <a:pt x="797663" y="1293533"/>
                  </a:lnTo>
                  <a:lnTo>
                    <a:pt x="801146" y="1299185"/>
                  </a:lnTo>
                  <a:lnTo>
                    <a:pt x="804630" y="1299303"/>
                  </a:lnTo>
                  <a:lnTo>
                    <a:pt x="808113" y="1299419"/>
                  </a:lnTo>
                  <a:lnTo>
                    <a:pt x="811596" y="1299534"/>
                  </a:lnTo>
                  <a:lnTo>
                    <a:pt x="815079" y="1305919"/>
                  </a:lnTo>
                  <a:lnTo>
                    <a:pt x="818563" y="1304848"/>
                  </a:lnTo>
                  <a:lnTo>
                    <a:pt x="822046" y="1303779"/>
                  </a:lnTo>
                  <a:lnTo>
                    <a:pt x="825529" y="1302714"/>
                  </a:lnTo>
                  <a:lnTo>
                    <a:pt x="829012" y="1301652"/>
                  </a:lnTo>
                  <a:lnTo>
                    <a:pt x="832496" y="1300893"/>
                  </a:lnTo>
                  <a:lnTo>
                    <a:pt x="835979" y="1300169"/>
                  </a:lnTo>
                  <a:lnTo>
                    <a:pt x="839462" y="1299449"/>
                  </a:lnTo>
                  <a:lnTo>
                    <a:pt x="842945" y="1298731"/>
                  </a:lnTo>
                  <a:lnTo>
                    <a:pt x="846429" y="1298017"/>
                  </a:lnTo>
                  <a:lnTo>
                    <a:pt x="849912" y="1297306"/>
                  </a:lnTo>
                  <a:lnTo>
                    <a:pt x="853395" y="1296598"/>
                  </a:lnTo>
                  <a:lnTo>
                    <a:pt x="856878" y="1295894"/>
                  </a:lnTo>
                  <a:lnTo>
                    <a:pt x="860361" y="1303923"/>
                  </a:lnTo>
                  <a:lnTo>
                    <a:pt x="863845" y="1304483"/>
                  </a:lnTo>
                  <a:lnTo>
                    <a:pt x="867328" y="1305036"/>
                  </a:lnTo>
                  <a:lnTo>
                    <a:pt x="870811" y="1305584"/>
                  </a:lnTo>
                  <a:lnTo>
                    <a:pt x="874294" y="1306125"/>
                  </a:lnTo>
                  <a:lnTo>
                    <a:pt x="877778" y="1311223"/>
                  </a:lnTo>
                  <a:lnTo>
                    <a:pt x="881261" y="1310310"/>
                  </a:lnTo>
                  <a:lnTo>
                    <a:pt x="884744" y="1309401"/>
                  </a:lnTo>
                  <a:lnTo>
                    <a:pt x="888227" y="1308494"/>
                  </a:lnTo>
                  <a:lnTo>
                    <a:pt x="891711" y="1307589"/>
                  </a:lnTo>
                  <a:lnTo>
                    <a:pt x="895194" y="1306688"/>
                  </a:lnTo>
                  <a:lnTo>
                    <a:pt x="898677" y="1305788"/>
                  </a:lnTo>
                  <a:lnTo>
                    <a:pt x="902160" y="1304892"/>
                  </a:lnTo>
                  <a:lnTo>
                    <a:pt x="905644" y="1307240"/>
                  </a:lnTo>
                  <a:lnTo>
                    <a:pt x="909127" y="1306425"/>
                  </a:lnTo>
                  <a:lnTo>
                    <a:pt x="912610" y="1305613"/>
                  </a:lnTo>
                  <a:lnTo>
                    <a:pt x="916093" y="1304804"/>
                  </a:lnTo>
                  <a:lnTo>
                    <a:pt x="919577" y="1303997"/>
                  </a:lnTo>
                  <a:lnTo>
                    <a:pt x="923060" y="1304381"/>
                  </a:lnTo>
                  <a:lnTo>
                    <a:pt x="926543" y="1304168"/>
                  </a:lnTo>
                  <a:lnTo>
                    <a:pt x="930026" y="1303956"/>
                  </a:lnTo>
                  <a:lnTo>
                    <a:pt x="933510" y="1303746"/>
                  </a:lnTo>
                  <a:lnTo>
                    <a:pt x="936993" y="1303361"/>
                  </a:lnTo>
                  <a:lnTo>
                    <a:pt x="940476" y="1302863"/>
                  </a:lnTo>
                  <a:lnTo>
                    <a:pt x="943959" y="1302367"/>
                  </a:lnTo>
                  <a:lnTo>
                    <a:pt x="947443" y="1301874"/>
                  </a:lnTo>
                  <a:lnTo>
                    <a:pt x="950926" y="1301264"/>
                  </a:lnTo>
                  <a:lnTo>
                    <a:pt x="954409" y="1300340"/>
                  </a:lnTo>
                  <a:lnTo>
                    <a:pt x="957892" y="1299417"/>
                  </a:lnTo>
                  <a:lnTo>
                    <a:pt x="961376" y="1298497"/>
                  </a:lnTo>
                  <a:lnTo>
                    <a:pt x="964859" y="1297579"/>
                  </a:lnTo>
                  <a:lnTo>
                    <a:pt x="968342" y="1296664"/>
                  </a:lnTo>
                  <a:lnTo>
                    <a:pt x="971825" y="1295750"/>
                  </a:lnTo>
                  <a:lnTo>
                    <a:pt x="975309" y="1294838"/>
                  </a:lnTo>
                  <a:lnTo>
                    <a:pt x="978792" y="1293929"/>
                  </a:lnTo>
                  <a:lnTo>
                    <a:pt x="982275" y="1293382"/>
                  </a:lnTo>
                  <a:lnTo>
                    <a:pt x="985758" y="1293064"/>
                  </a:lnTo>
                  <a:lnTo>
                    <a:pt x="989242" y="1292747"/>
                  </a:lnTo>
                  <a:lnTo>
                    <a:pt x="992725" y="1292431"/>
                  </a:lnTo>
                  <a:lnTo>
                    <a:pt x="996208" y="1292118"/>
                  </a:lnTo>
                  <a:lnTo>
                    <a:pt x="999691" y="1291806"/>
                  </a:lnTo>
                  <a:lnTo>
                    <a:pt x="1003175" y="1291496"/>
                  </a:lnTo>
                  <a:lnTo>
                    <a:pt x="1006658" y="1291187"/>
                  </a:lnTo>
                  <a:lnTo>
                    <a:pt x="1010141" y="1290880"/>
                  </a:lnTo>
                  <a:lnTo>
                    <a:pt x="1013624" y="1295010"/>
                  </a:lnTo>
                  <a:lnTo>
                    <a:pt x="1017108" y="1294182"/>
                  </a:lnTo>
                  <a:lnTo>
                    <a:pt x="1020591" y="1293356"/>
                  </a:lnTo>
                  <a:lnTo>
                    <a:pt x="1024074" y="1292532"/>
                  </a:lnTo>
                  <a:lnTo>
                    <a:pt x="1027557" y="1291710"/>
                  </a:lnTo>
                  <a:lnTo>
                    <a:pt x="1031041" y="1290891"/>
                  </a:lnTo>
                  <a:lnTo>
                    <a:pt x="1034524" y="1290073"/>
                  </a:lnTo>
                  <a:lnTo>
                    <a:pt x="1038007" y="1289257"/>
                  </a:lnTo>
                  <a:lnTo>
                    <a:pt x="1041490" y="1288443"/>
                  </a:lnTo>
                  <a:lnTo>
                    <a:pt x="1044974" y="1287632"/>
                  </a:lnTo>
                  <a:lnTo>
                    <a:pt x="1048457" y="1286822"/>
                  </a:lnTo>
                  <a:lnTo>
                    <a:pt x="1051940" y="1286014"/>
                  </a:lnTo>
                  <a:lnTo>
                    <a:pt x="1055423" y="1285209"/>
                  </a:lnTo>
                  <a:lnTo>
                    <a:pt x="1058907" y="1284635"/>
                  </a:lnTo>
                  <a:lnTo>
                    <a:pt x="1062390" y="1284071"/>
                  </a:lnTo>
                  <a:lnTo>
                    <a:pt x="1065873" y="1283508"/>
                  </a:lnTo>
                  <a:lnTo>
                    <a:pt x="1069356" y="1282948"/>
                  </a:lnTo>
                  <a:lnTo>
                    <a:pt x="1072840" y="1282390"/>
                  </a:lnTo>
                  <a:lnTo>
                    <a:pt x="1076323" y="1281834"/>
                  </a:lnTo>
                  <a:lnTo>
                    <a:pt x="1079806" y="1281280"/>
                  </a:lnTo>
                  <a:lnTo>
                    <a:pt x="1083289" y="1280727"/>
                  </a:lnTo>
                  <a:lnTo>
                    <a:pt x="1086773" y="1286818"/>
                  </a:lnTo>
                  <a:lnTo>
                    <a:pt x="1090256" y="1286268"/>
                  </a:lnTo>
                  <a:lnTo>
                    <a:pt x="1093739" y="1285719"/>
                  </a:lnTo>
                  <a:lnTo>
                    <a:pt x="1097222" y="1285172"/>
                  </a:lnTo>
                  <a:lnTo>
                    <a:pt x="1100706" y="1284627"/>
                  </a:lnTo>
                  <a:lnTo>
                    <a:pt x="1104189" y="1284084"/>
                  </a:lnTo>
                  <a:lnTo>
                    <a:pt x="1107672" y="1283543"/>
                  </a:lnTo>
                  <a:lnTo>
                    <a:pt x="1111155" y="1283004"/>
                  </a:lnTo>
                  <a:lnTo>
                    <a:pt x="1114639" y="1282467"/>
                  </a:lnTo>
                  <a:lnTo>
                    <a:pt x="1118122" y="1282556"/>
                  </a:lnTo>
                  <a:lnTo>
                    <a:pt x="1121605" y="1282973"/>
                  </a:lnTo>
                  <a:lnTo>
                    <a:pt x="1125088" y="1283386"/>
                  </a:lnTo>
                  <a:lnTo>
                    <a:pt x="1128572" y="1283797"/>
                  </a:lnTo>
                  <a:lnTo>
                    <a:pt x="1132055" y="1283857"/>
                  </a:lnTo>
                  <a:lnTo>
                    <a:pt x="1135538" y="1283195"/>
                  </a:lnTo>
                  <a:lnTo>
                    <a:pt x="1139021" y="1282536"/>
                  </a:lnTo>
                  <a:lnTo>
                    <a:pt x="1142505" y="1281878"/>
                  </a:lnTo>
                  <a:lnTo>
                    <a:pt x="1145988" y="1281222"/>
                  </a:lnTo>
                  <a:lnTo>
                    <a:pt x="1149471" y="1281101"/>
                  </a:lnTo>
                  <a:lnTo>
                    <a:pt x="1152954" y="1280982"/>
                  </a:lnTo>
                  <a:lnTo>
                    <a:pt x="1156437" y="1280864"/>
                  </a:lnTo>
                  <a:lnTo>
                    <a:pt x="1159921" y="1280746"/>
                  </a:lnTo>
                  <a:lnTo>
                    <a:pt x="1163404" y="1280629"/>
                  </a:lnTo>
                  <a:lnTo>
                    <a:pt x="1166887" y="1280513"/>
                  </a:lnTo>
                  <a:lnTo>
                    <a:pt x="1170370" y="1280398"/>
                  </a:lnTo>
                  <a:lnTo>
                    <a:pt x="1173854" y="1280283"/>
                  </a:lnTo>
                  <a:lnTo>
                    <a:pt x="1177337" y="1279917"/>
                  </a:lnTo>
                  <a:lnTo>
                    <a:pt x="1180820" y="1279062"/>
                  </a:lnTo>
                  <a:lnTo>
                    <a:pt x="1184303" y="1278207"/>
                  </a:lnTo>
                  <a:lnTo>
                    <a:pt x="1187787" y="1277354"/>
                  </a:lnTo>
                  <a:lnTo>
                    <a:pt x="1191270" y="1276502"/>
                  </a:lnTo>
                  <a:lnTo>
                    <a:pt x="1194753" y="1275652"/>
                  </a:lnTo>
                  <a:lnTo>
                    <a:pt x="1198236" y="1274802"/>
                  </a:lnTo>
                  <a:lnTo>
                    <a:pt x="1201720" y="1273954"/>
                  </a:lnTo>
                  <a:lnTo>
                    <a:pt x="1205203" y="1273108"/>
                  </a:lnTo>
                  <a:lnTo>
                    <a:pt x="1208686" y="1272263"/>
                  </a:lnTo>
                  <a:lnTo>
                    <a:pt x="1212169" y="1271419"/>
                  </a:lnTo>
                  <a:lnTo>
                    <a:pt x="1215653" y="1270576"/>
                  </a:lnTo>
                  <a:lnTo>
                    <a:pt x="1219136" y="1269735"/>
                  </a:lnTo>
                  <a:lnTo>
                    <a:pt x="1222619" y="1279240"/>
                  </a:lnTo>
                  <a:lnTo>
                    <a:pt x="1226102" y="1279006"/>
                  </a:lnTo>
                  <a:lnTo>
                    <a:pt x="1229586" y="1278773"/>
                  </a:lnTo>
                  <a:lnTo>
                    <a:pt x="1233069" y="1278541"/>
                  </a:lnTo>
                  <a:lnTo>
                    <a:pt x="1236552" y="1278319"/>
                  </a:lnTo>
                  <a:lnTo>
                    <a:pt x="1240035" y="1278466"/>
                  </a:lnTo>
                  <a:lnTo>
                    <a:pt x="1243519" y="1278612"/>
                  </a:lnTo>
                  <a:lnTo>
                    <a:pt x="1247002" y="1278757"/>
                  </a:lnTo>
                  <a:lnTo>
                    <a:pt x="1250485" y="1278901"/>
                  </a:lnTo>
                  <a:lnTo>
                    <a:pt x="1253968" y="1281110"/>
                  </a:lnTo>
                  <a:lnTo>
                    <a:pt x="1257452" y="1280390"/>
                  </a:lnTo>
                  <a:lnTo>
                    <a:pt x="1260935" y="1279671"/>
                  </a:lnTo>
                  <a:lnTo>
                    <a:pt x="1264418" y="1278953"/>
                  </a:lnTo>
                  <a:lnTo>
                    <a:pt x="1267901" y="1278237"/>
                  </a:lnTo>
                  <a:lnTo>
                    <a:pt x="1271385" y="1277522"/>
                  </a:lnTo>
                  <a:lnTo>
                    <a:pt x="1274868" y="1276808"/>
                  </a:lnTo>
                  <a:lnTo>
                    <a:pt x="1278351" y="1276096"/>
                  </a:lnTo>
                  <a:lnTo>
                    <a:pt x="1281834" y="1280141"/>
                  </a:lnTo>
                  <a:lnTo>
                    <a:pt x="1285318" y="1279797"/>
                  </a:lnTo>
                  <a:lnTo>
                    <a:pt x="1288801" y="1279453"/>
                  </a:lnTo>
                  <a:lnTo>
                    <a:pt x="1292284" y="1279111"/>
                  </a:lnTo>
                  <a:lnTo>
                    <a:pt x="1295767" y="1278770"/>
                  </a:lnTo>
                  <a:lnTo>
                    <a:pt x="1299251" y="1278431"/>
                  </a:lnTo>
                  <a:lnTo>
                    <a:pt x="1302734" y="1278092"/>
                  </a:lnTo>
                  <a:lnTo>
                    <a:pt x="1306217" y="1277755"/>
                  </a:lnTo>
                  <a:lnTo>
                    <a:pt x="1309700" y="1277419"/>
                  </a:lnTo>
                  <a:lnTo>
                    <a:pt x="1313184" y="1283445"/>
                  </a:lnTo>
                  <a:lnTo>
                    <a:pt x="1316667" y="1283797"/>
                  </a:lnTo>
                  <a:lnTo>
                    <a:pt x="1320150" y="1284146"/>
                  </a:lnTo>
                  <a:lnTo>
                    <a:pt x="1323633" y="1284492"/>
                  </a:lnTo>
                  <a:lnTo>
                    <a:pt x="1327117" y="1295331"/>
                  </a:lnTo>
                  <a:lnTo>
                    <a:pt x="1330600" y="1295307"/>
                  </a:lnTo>
                  <a:lnTo>
                    <a:pt x="1334083" y="1295283"/>
                  </a:lnTo>
                  <a:lnTo>
                    <a:pt x="1337566" y="1295258"/>
                  </a:lnTo>
                  <a:lnTo>
                    <a:pt x="1341050" y="1295235"/>
                  </a:lnTo>
                  <a:lnTo>
                    <a:pt x="1344533" y="1294829"/>
                  </a:lnTo>
                  <a:lnTo>
                    <a:pt x="1348016" y="1294276"/>
                  </a:lnTo>
                  <a:lnTo>
                    <a:pt x="1351499" y="1293723"/>
                  </a:lnTo>
                  <a:lnTo>
                    <a:pt x="1354983" y="1293172"/>
                  </a:lnTo>
                  <a:lnTo>
                    <a:pt x="1358466" y="1292622"/>
                  </a:lnTo>
                  <a:lnTo>
                    <a:pt x="1361949" y="1292074"/>
                  </a:lnTo>
                  <a:lnTo>
                    <a:pt x="1365432" y="1291526"/>
                  </a:lnTo>
                  <a:lnTo>
                    <a:pt x="1368916" y="1290980"/>
                  </a:lnTo>
                  <a:lnTo>
                    <a:pt x="1372399" y="1290433"/>
                  </a:lnTo>
                  <a:lnTo>
                    <a:pt x="1375882" y="1289854"/>
                  </a:lnTo>
                  <a:lnTo>
                    <a:pt x="1379365" y="1289276"/>
                  </a:lnTo>
                  <a:lnTo>
                    <a:pt x="1382849" y="1288699"/>
                  </a:lnTo>
                  <a:lnTo>
                    <a:pt x="1386332" y="1288123"/>
                  </a:lnTo>
                  <a:lnTo>
                    <a:pt x="1389815" y="1287548"/>
                  </a:lnTo>
                  <a:lnTo>
                    <a:pt x="1393298" y="1286975"/>
                  </a:lnTo>
                  <a:lnTo>
                    <a:pt x="1396782" y="1286403"/>
                  </a:lnTo>
                  <a:lnTo>
                    <a:pt x="1400265" y="1285832"/>
                  </a:lnTo>
                  <a:lnTo>
                    <a:pt x="1403748" y="1285262"/>
                  </a:lnTo>
                  <a:lnTo>
                    <a:pt x="1407231" y="1284693"/>
                  </a:lnTo>
                  <a:lnTo>
                    <a:pt x="1410715" y="1284125"/>
                  </a:lnTo>
                  <a:lnTo>
                    <a:pt x="1414198" y="1283559"/>
                  </a:lnTo>
                  <a:lnTo>
                    <a:pt x="1417681" y="1288065"/>
                  </a:lnTo>
                  <a:lnTo>
                    <a:pt x="1421164" y="1287956"/>
                  </a:lnTo>
                  <a:lnTo>
                    <a:pt x="1424648" y="1287846"/>
                  </a:lnTo>
                  <a:lnTo>
                    <a:pt x="1428131" y="1287738"/>
                  </a:lnTo>
                  <a:lnTo>
                    <a:pt x="1431614" y="1287629"/>
                  </a:lnTo>
                  <a:lnTo>
                    <a:pt x="1435097" y="1287753"/>
                  </a:lnTo>
                  <a:lnTo>
                    <a:pt x="1438580" y="1287954"/>
                  </a:lnTo>
                  <a:lnTo>
                    <a:pt x="1442064" y="1288154"/>
                  </a:lnTo>
                  <a:lnTo>
                    <a:pt x="1445547" y="1288353"/>
                  </a:lnTo>
                  <a:lnTo>
                    <a:pt x="1449030" y="1288198"/>
                  </a:lnTo>
                  <a:lnTo>
                    <a:pt x="1452513" y="1287546"/>
                  </a:lnTo>
                  <a:lnTo>
                    <a:pt x="1455997" y="1286895"/>
                  </a:lnTo>
                  <a:lnTo>
                    <a:pt x="1459480" y="1286245"/>
                  </a:lnTo>
                  <a:lnTo>
                    <a:pt x="1462963" y="1285596"/>
                  </a:lnTo>
                  <a:lnTo>
                    <a:pt x="1466446" y="1284947"/>
                  </a:lnTo>
                  <a:lnTo>
                    <a:pt x="1469930" y="1284300"/>
                  </a:lnTo>
                  <a:lnTo>
                    <a:pt x="1473413" y="1283654"/>
                  </a:lnTo>
                  <a:lnTo>
                    <a:pt x="1476896" y="1283008"/>
                  </a:lnTo>
                  <a:lnTo>
                    <a:pt x="1480379" y="1282364"/>
                  </a:lnTo>
                  <a:lnTo>
                    <a:pt x="1483863" y="1281720"/>
                  </a:lnTo>
                  <a:lnTo>
                    <a:pt x="1487346" y="1281077"/>
                  </a:lnTo>
                  <a:lnTo>
                    <a:pt x="1490829" y="1280435"/>
                  </a:lnTo>
                  <a:lnTo>
                    <a:pt x="1494312" y="1282917"/>
                  </a:lnTo>
                  <a:lnTo>
                    <a:pt x="1497796" y="1282314"/>
                  </a:lnTo>
                  <a:lnTo>
                    <a:pt x="1501279" y="1281711"/>
                  </a:lnTo>
                  <a:lnTo>
                    <a:pt x="1504762" y="1281110"/>
                  </a:lnTo>
                  <a:lnTo>
                    <a:pt x="1508245" y="1280510"/>
                  </a:lnTo>
                  <a:lnTo>
                    <a:pt x="1511729" y="1279910"/>
                  </a:lnTo>
                  <a:lnTo>
                    <a:pt x="1515212" y="1279312"/>
                  </a:lnTo>
                  <a:lnTo>
                    <a:pt x="1518695" y="1278714"/>
                  </a:lnTo>
                  <a:lnTo>
                    <a:pt x="1522178" y="1278118"/>
                  </a:lnTo>
                  <a:lnTo>
                    <a:pt x="1525662" y="1277522"/>
                  </a:lnTo>
                  <a:lnTo>
                    <a:pt x="1529145" y="1276927"/>
                  </a:lnTo>
                  <a:lnTo>
                    <a:pt x="1532628" y="1276333"/>
                  </a:lnTo>
                  <a:lnTo>
                    <a:pt x="1536111" y="1275740"/>
                  </a:lnTo>
                  <a:lnTo>
                    <a:pt x="1539595" y="1275148"/>
                  </a:lnTo>
                  <a:lnTo>
                    <a:pt x="1543078" y="1274557"/>
                  </a:lnTo>
                  <a:lnTo>
                    <a:pt x="1546561" y="1273967"/>
                  </a:lnTo>
                  <a:lnTo>
                    <a:pt x="1550044" y="1273378"/>
                  </a:lnTo>
                  <a:lnTo>
                    <a:pt x="1553528" y="1273702"/>
                  </a:lnTo>
                  <a:lnTo>
                    <a:pt x="1557011" y="1273321"/>
                  </a:lnTo>
                  <a:lnTo>
                    <a:pt x="1560494" y="1272940"/>
                  </a:lnTo>
                  <a:lnTo>
                    <a:pt x="1563977" y="1272560"/>
                  </a:lnTo>
                  <a:lnTo>
                    <a:pt x="1567461" y="1272181"/>
                  </a:lnTo>
                  <a:lnTo>
                    <a:pt x="1570944" y="1271804"/>
                  </a:lnTo>
                  <a:lnTo>
                    <a:pt x="1574427" y="1271427"/>
                  </a:lnTo>
                  <a:lnTo>
                    <a:pt x="1577910" y="1271051"/>
                  </a:lnTo>
                  <a:lnTo>
                    <a:pt x="1581394" y="1270676"/>
                  </a:lnTo>
                  <a:lnTo>
                    <a:pt x="1584877" y="1272686"/>
                  </a:lnTo>
                  <a:lnTo>
                    <a:pt x="1588360" y="1272716"/>
                  </a:lnTo>
                  <a:lnTo>
                    <a:pt x="1591843" y="1272746"/>
                  </a:lnTo>
                  <a:lnTo>
                    <a:pt x="1595327" y="1272775"/>
                  </a:lnTo>
                  <a:lnTo>
                    <a:pt x="1598810" y="1272805"/>
                  </a:lnTo>
                  <a:lnTo>
                    <a:pt x="1602293" y="1272834"/>
                  </a:lnTo>
                  <a:lnTo>
                    <a:pt x="1605776" y="1272863"/>
                  </a:lnTo>
                  <a:lnTo>
                    <a:pt x="1609260" y="1272892"/>
                  </a:lnTo>
                  <a:lnTo>
                    <a:pt x="1612743" y="1272921"/>
                  </a:lnTo>
                  <a:lnTo>
                    <a:pt x="1616226" y="1272555"/>
                  </a:lnTo>
                  <a:lnTo>
                    <a:pt x="1619709" y="1272089"/>
                  </a:lnTo>
                  <a:lnTo>
                    <a:pt x="1623193" y="1271624"/>
                  </a:lnTo>
                  <a:lnTo>
                    <a:pt x="1626676" y="1271161"/>
                  </a:lnTo>
                  <a:lnTo>
                    <a:pt x="1630159" y="1270698"/>
                  </a:lnTo>
                  <a:lnTo>
                    <a:pt x="1633642" y="1270236"/>
                  </a:lnTo>
                  <a:lnTo>
                    <a:pt x="1637126" y="1269775"/>
                  </a:lnTo>
                  <a:lnTo>
                    <a:pt x="1640609" y="1269314"/>
                  </a:lnTo>
                  <a:lnTo>
                    <a:pt x="1644092" y="1269020"/>
                  </a:lnTo>
                  <a:lnTo>
                    <a:pt x="1647575" y="1269748"/>
                  </a:lnTo>
                  <a:lnTo>
                    <a:pt x="1651059" y="1270471"/>
                  </a:lnTo>
                  <a:lnTo>
                    <a:pt x="1654542" y="1271188"/>
                  </a:lnTo>
                  <a:lnTo>
                    <a:pt x="1658025" y="1271900"/>
                  </a:lnTo>
                  <a:lnTo>
                    <a:pt x="1661508" y="1271628"/>
                  </a:lnTo>
                  <a:lnTo>
                    <a:pt x="1664992" y="1271127"/>
                  </a:lnTo>
                  <a:lnTo>
                    <a:pt x="1668475" y="1270626"/>
                  </a:lnTo>
                  <a:lnTo>
                    <a:pt x="1671958" y="1270126"/>
                  </a:lnTo>
                  <a:lnTo>
                    <a:pt x="1675441" y="1269627"/>
                  </a:lnTo>
                  <a:lnTo>
                    <a:pt x="1678925" y="1269129"/>
                  </a:lnTo>
                  <a:lnTo>
                    <a:pt x="1682408" y="1268631"/>
                  </a:lnTo>
                  <a:lnTo>
                    <a:pt x="1685891" y="1268135"/>
                  </a:lnTo>
                  <a:lnTo>
                    <a:pt x="1689374" y="1267705"/>
                  </a:lnTo>
                  <a:lnTo>
                    <a:pt x="1692858" y="1267647"/>
                  </a:lnTo>
                  <a:lnTo>
                    <a:pt x="1696341" y="1267590"/>
                  </a:lnTo>
                  <a:lnTo>
                    <a:pt x="1699824" y="1267532"/>
                  </a:lnTo>
                  <a:lnTo>
                    <a:pt x="1703307" y="1267475"/>
                  </a:lnTo>
                  <a:lnTo>
                    <a:pt x="1706791" y="1267576"/>
                  </a:lnTo>
                  <a:lnTo>
                    <a:pt x="1710274" y="1267711"/>
                  </a:lnTo>
                  <a:lnTo>
                    <a:pt x="1713757" y="1267845"/>
                  </a:lnTo>
                  <a:lnTo>
                    <a:pt x="1717240" y="1267979"/>
                  </a:lnTo>
                  <a:lnTo>
                    <a:pt x="1720723" y="1268018"/>
                  </a:lnTo>
                  <a:lnTo>
                    <a:pt x="1724207" y="1267960"/>
                  </a:lnTo>
                  <a:lnTo>
                    <a:pt x="1727690" y="1267903"/>
                  </a:lnTo>
                  <a:lnTo>
                    <a:pt x="1731173" y="1267846"/>
                  </a:lnTo>
                  <a:lnTo>
                    <a:pt x="1734656" y="1267773"/>
                  </a:lnTo>
                  <a:lnTo>
                    <a:pt x="1738140" y="1267622"/>
                  </a:lnTo>
                  <a:lnTo>
                    <a:pt x="1741623" y="1267472"/>
                  </a:lnTo>
                  <a:lnTo>
                    <a:pt x="1745106" y="1267322"/>
                  </a:lnTo>
                  <a:lnTo>
                    <a:pt x="1748589" y="1267172"/>
                  </a:lnTo>
                  <a:lnTo>
                    <a:pt x="1752073" y="1269047"/>
                  </a:lnTo>
                  <a:lnTo>
                    <a:pt x="1755556" y="1268896"/>
                  </a:lnTo>
                  <a:lnTo>
                    <a:pt x="1759039" y="1268746"/>
                  </a:lnTo>
                  <a:lnTo>
                    <a:pt x="1762522" y="1268596"/>
                  </a:lnTo>
                  <a:lnTo>
                    <a:pt x="1766006" y="1268446"/>
                  </a:lnTo>
                  <a:lnTo>
                    <a:pt x="1769489" y="1268297"/>
                  </a:lnTo>
                  <a:lnTo>
                    <a:pt x="1772972" y="1268148"/>
                  </a:lnTo>
                  <a:lnTo>
                    <a:pt x="1776455" y="1268000"/>
                  </a:lnTo>
                  <a:lnTo>
                    <a:pt x="1779939" y="1267778"/>
                  </a:lnTo>
                  <a:lnTo>
                    <a:pt x="1783422" y="1267216"/>
                  </a:lnTo>
                  <a:lnTo>
                    <a:pt x="1786905" y="1266655"/>
                  </a:lnTo>
                  <a:lnTo>
                    <a:pt x="1790388" y="1266095"/>
                  </a:lnTo>
                  <a:lnTo>
                    <a:pt x="1793872" y="1265535"/>
                  </a:lnTo>
                  <a:lnTo>
                    <a:pt x="1797355" y="1264975"/>
                  </a:lnTo>
                  <a:lnTo>
                    <a:pt x="1800838" y="1264416"/>
                  </a:lnTo>
                  <a:lnTo>
                    <a:pt x="1804321" y="1263858"/>
                  </a:lnTo>
                  <a:lnTo>
                    <a:pt x="1807805" y="1263301"/>
                  </a:lnTo>
                  <a:lnTo>
                    <a:pt x="1811288" y="1263009"/>
                  </a:lnTo>
                  <a:lnTo>
                    <a:pt x="1814771" y="1262963"/>
                  </a:lnTo>
                  <a:lnTo>
                    <a:pt x="1818254" y="1262917"/>
                  </a:lnTo>
                  <a:lnTo>
                    <a:pt x="1821738" y="1262871"/>
                  </a:lnTo>
                  <a:lnTo>
                    <a:pt x="1825221" y="1267079"/>
                  </a:lnTo>
                  <a:lnTo>
                    <a:pt x="1828704" y="1266575"/>
                  </a:lnTo>
                  <a:lnTo>
                    <a:pt x="1832187" y="1266073"/>
                  </a:lnTo>
                  <a:lnTo>
                    <a:pt x="1835671" y="1265570"/>
                  </a:lnTo>
                  <a:lnTo>
                    <a:pt x="1839154" y="1265069"/>
                  </a:lnTo>
                  <a:lnTo>
                    <a:pt x="1842637" y="1264568"/>
                  </a:lnTo>
                  <a:lnTo>
                    <a:pt x="1846120" y="1264068"/>
                  </a:lnTo>
                  <a:lnTo>
                    <a:pt x="1849604" y="1263569"/>
                  </a:lnTo>
                  <a:lnTo>
                    <a:pt x="1853087" y="1263070"/>
                  </a:lnTo>
                  <a:lnTo>
                    <a:pt x="1856570" y="1262588"/>
                  </a:lnTo>
                  <a:lnTo>
                    <a:pt x="1860053" y="1262121"/>
                  </a:lnTo>
                  <a:lnTo>
                    <a:pt x="1863537" y="1261655"/>
                  </a:lnTo>
                  <a:lnTo>
                    <a:pt x="1867020" y="1261189"/>
                  </a:lnTo>
                  <a:lnTo>
                    <a:pt x="1870503" y="1260724"/>
                  </a:lnTo>
                  <a:lnTo>
                    <a:pt x="1873986" y="1260259"/>
                  </a:lnTo>
                  <a:lnTo>
                    <a:pt x="1877470" y="1259795"/>
                  </a:lnTo>
                  <a:lnTo>
                    <a:pt x="1880953" y="1259332"/>
                  </a:lnTo>
                  <a:lnTo>
                    <a:pt x="1884436" y="1258870"/>
                  </a:lnTo>
                  <a:lnTo>
                    <a:pt x="1887919" y="1258408"/>
                  </a:lnTo>
                  <a:lnTo>
                    <a:pt x="1891403" y="1257947"/>
                  </a:lnTo>
                  <a:lnTo>
                    <a:pt x="1894886" y="1257487"/>
                  </a:lnTo>
                  <a:lnTo>
                    <a:pt x="1898369" y="1257027"/>
                  </a:lnTo>
                  <a:lnTo>
                    <a:pt x="1901852" y="1256651"/>
                  </a:lnTo>
                  <a:lnTo>
                    <a:pt x="1905336" y="1256344"/>
                  </a:lnTo>
                  <a:lnTo>
                    <a:pt x="1908819" y="1256039"/>
                  </a:lnTo>
                  <a:lnTo>
                    <a:pt x="1912302" y="1255733"/>
                  </a:lnTo>
                  <a:lnTo>
                    <a:pt x="1915785" y="1255376"/>
                  </a:lnTo>
                  <a:lnTo>
                    <a:pt x="1919269" y="1254830"/>
                  </a:lnTo>
                  <a:lnTo>
                    <a:pt x="1922752" y="1254284"/>
                  </a:lnTo>
                  <a:lnTo>
                    <a:pt x="1926235" y="1253738"/>
                  </a:lnTo>
                  <a:lnTo>
                    <a:pt x="1929718" y="1253194"/>
                  </a:lnTo>
                  <a:lnTo>
                    <a:pt x="1933202" y="1252649"/>
                  </a:lnTo>
                  <a:lnTo>
                    <a:pt x="1936685" y="1252106"/>
                  </a:lnTo>
                  <a:lnTo>
                    <a:pt x="1940168" y="1251563"/>
                  </a:lnTo>
                  <a:lnTo>
                    <a:pt x="1943651" y="1251020"/>
                  </a:lnTo>
                  <a:lnTo>
                    <a:pt x="1947135" y="1250478"/>
                  </a:lnTo>
                  <a:lnTo>
                    <a:pt x="1950618" y="1249936"/>
                  </a:lnTo>
                  <a:lnTo>
                    <a:pt x="1954101" y="1249395"/>
                  </a:lnTo>
                  <a:lnTo>
                    <a:pt x="1957584" y="1248855"/>
                  </a:lnTo>
                  <a:lnTo>
                    <a:pt x="1961068" y="1257005"/>
                  </a:lnTo>
                  <a:lnTo>
                    <a:pt x="1964551" y="1256972"/>
                  </a:lnTo>
                  <a:lnTo>
                    <a:pt x="1968034" y="1256939"/>
                  </a:lnTo>
                  <a:lnTo>
                    <a:pt x="1971517" y="1256906"/>
                  </a:lnTo>
                  <a:lnTo>
                    <a:pt x="1975001" y="1256873"/>
                  </a:lnTo>
                  <a:lnTo>
                    <a:pt x="1978484" y="1256485"/>
                  </a:lnTo>
                  <a:lnTo>
                    <a:pt x="1981967" y="1256059"/>
                  </a:lnTo>
                  <a:lnTo>
                    <a:pt x="1985450" y="1255634"/>
                  </a:lnTo>
                  <a:lnTo>
                    <a:pt x="1988934" y="1255209"/>
                  </a:lnTo>
                  <a:lnTo>
                    <a:pt x="1992417" y="1254785"/>
                  </a:lnTo>
                  <a:lnTo>
                    <a:pt x="1995900" y="1254361"/>
                  </a:lnTo>
                  <a:lnTo>
                    <a:pt x="1999383" y="1253939"/>
                  </a:lnTo>
                  <a:lnTo>
                    <a:pt x="2002867" y="1253516"/>
                  </a:lnTo>
                  <a:lnTo>
                    <a:pt x="2006350" y="1253063"/>
                  </a:lnTo>
                  <a:lnTo>
                    <a:pt x="2009833" y="1252510"/>
                  </a:lnTo>
                  <a:lnTo>
                    <a:pt x="2013316" y="1251957"/>
                  </a:lnTo>
                  <a:lnTo>
                    <a:pt x="2016799" y="1251405"/>
                  </a:lnTo>
                  <a:lnTo>
                    <a:pt x="2020283" y="1250854"/>
                  </a:lnTo>
                  <a:lnTo>
                    <a:pt x="2023766" y="1250303"/>
                  </a:lnTo>
                  <a:lnTo>
                    <a:pt x="2027249" y="1249752"/>
                  </a:lnTo>
                  <a:lnTo>
                    <a:pt x="2030732" y="1249202"/>
                  </a:lnTo>
                  <a:lnTo>
                    <a:pt x="2034216" y="1248653"/>
                  </a:lnTo>
                  <a:lnTo>
                    <a:pt x="2037699" y="1248284"/>
                  </a:lnTo>
                  <a:lnTo>
                    <a:pt x="2041182" y="1248045"/>
                  </a:lnTo>
                  <a:lnTo>
                    <a:pt x="2044665" y="1247807"/>
                  </a:lnTo>
                  <a:lnTo>
                    <a:pt x="2048149" y="1247569"/>
                  </a:lnTo>
                  <a:lnTo>
                    <a:pt x="2051632" y="1247332"/>
                  </a:lnTo>
                  <a:lnTo>
                    <a:pt x="2055115" y="1247095"/>
                  </a:lnTo>
                  <a:lnTo>
                    <a:pt x="2058598" y="1246859"/>
                  </a:lnTo>
                  <a:lnTo>
                    <a:pt x="2062082" y="1246623"/>
                  </a:lnTo>
                  <a:lnTo>
                    <a:pt x="2065565" y="1246388"/>
                  </a:lnTo>
                  <a:lnTo>
                    <a:pt x="2069048" y="1246275"/>
                  </a:lnTo>
                  <a:lnTo>
                    <a:pt x="2072531" y="1246173"/>
                  </a:lnTo>
                  <a:lnTo>
                    <a:pt x="2076015" y="1246071"/>
                  </a:lnTo>
                  <a:lnTo>
                    <a:pt x="2079498" y="1245969"/>
                  </a:lnTo>
                  <a:lnTo>
                    <a:pt x="2082981" y="1246024"/>
                  </a:lnTo>
                  <a:lnTo>
                    <a:pt x="2086464" y="1246185"/>
                  </a:lnTo>
                  <a:lnTo>
                    <a:pt x="2089948" y="1246345"/>
                  </a:lnTo>
                  <a:lnTo>
                    <a:pt x="2093431" y="1246504"/>
                  </a:lnTo>
                  <a:lnTo>
                    <a:pt x="2096914" y="1247411"/>
                  </a:lnTo>
                  <a:lnTo>
                    <a:pt x="2100397" y="1247567"/>
                  </a:lnTo>
                  <a:lnTo>
                    <a:pt x="2103881" y="1247722"/>
                  </a:lnTo>
                  <a:lnTo>
                    <a:pt x="2107364" y="1247877"/>
                  </a:lnTo>
                  <a:lnTo>
                    <a:pt x="2110847" y="1248032"/>
                  </a:lnTo>
                  <a:lnTo>
                    <a:pt x="2114330" y="1247624"/>
                  </a:lnTo>
                  <a:lnTo>
                    <a:pt x="2117814" y="1247180"/>
                  </a:lnTo>
                  <a:lnTo>
                    <a:pt x="2121297" y="1246737"/>
                  </a:lnTo>
                  <a:lnTo>
                    <a:pt x="2124780" y="1246294"/>
                  </a:lnTo>
                  <a:lnTo>
                    <a:pt x="2128263" y="1245852"/>
                  </a:lnTo>
                  <a:lnTo>
                    <a:pt x="2131747" y="1245410"/>
                  </a:lnTo>
                  <a:lnTo>
                    <a:pt x="2135230" y="1244969"/>
                  </a:lnTo>
                  <a:lnTo>
                    <a:pt x="2138713" y="1244529"/>
                  </a:lnTo>
                  <a:lnTo>
                    <a:pt x="2142196" y="1247040"/>
                  </a:lnTo>
                  <a:lnTo>
                    <a:pt x="2145680" y="1246602"/>
                  </a:lnTo>
                  <a:lnTo>
                    <a:pt x="2149163" y="1246164"/>
                  </a:lnTo>
                  <a:lnTo>
                    <a:pt x="2152646" y="1245727"/>
                  </a:lnTo>
                  <a:lnTo>
                    <a:pt x="2156129" y="1245290"/>
                  </a:lnTo>
                  <a:lnTo>
                    <a:pt x="2159613" y="1244854"/>
                  </a:lnTo>
                  <a:lnTo>
                    <a:pt x="2163096" y="1244419"/>
                  </a:lnTo>
                  <a:lnTo>
                    <a:pt x="2166579" y="1243984"/>
                  </a:lnTo>
                  <a:lnTo>
                    <a:pt x="2170062" y="1243549"/>
                  </a:lnTo>
                  <a:lnTo>
                    <a:pt x="2173546" y="1243115"/>
                  </a:lnTo>
                  <a:lnTo>
                    <a:pt x="2177029" y="1242682"/>
                  </a:lnTo>
                  <a:lnTo>
                    <a:pt x="2180512" y="1242249"/>
                  </a:lnTo>
                  <a:lnTo>
                    <a:pt x="2183995" y="1241816"/>
                  </a:lnTo>
                  <a:lnTo>
                    <a:pt x="2187479" y="1241397"/>
                  </a:lnTo>
                  <a:lnTo>
                    <a:pt x="2190962" y="1241008"/>
                  </a:lnTo>
                  <a:lnTo>
                    <a:pt x="2194445" y="1240619"/>
                  </a:lnTo>
                  <a:lnTo>
                    <a:pt x="2197928" y="1240232"/>
                  </a:lnTo>
                  <a:lnTo>
                    <a:pt x="2201412" y="1239844"/>
                  </a:lnTo>
                  <a:lnTo>
                    <a:pt x="2204895" y="1239457"/>
                  </a:lnTo>
                  <a:lnTo>
                    <a:pt x="2208378" y="1239071"/>
                  </a:lnTo>
                  <a:lnTo>
                    <a:pt x="2211861" y="1238686"/>
                  </a:lnTo>
                  <a:lnTo>
                    <a:pt x="2215345" y="1238300"/>
                  </a:lnTo>
                  <a:lnTo>
                    <a:pt x="2218828" y="1238024"/>
                  </a:lnTo>
                  <a:lnTo>
                    <a:pt x="2222311" y="1237810"/>
                  </a:lnTo>
                  <a:lnTo>
                    <a:pt x="2225794" y="1237597"/>
                  </a:lnTo>
                  <a:lnTo>
                    <a:pt x="2229278" y="1237384"/>
                  </a:lnTo>
                  <a:lnTo>
                    <a:pt x="2232761" y="1237172"/>
                  </a:lnTo>
                  <a:lnTo>
                    <a:pt x="2236244" y="1236960"/>
                  </a:lnTo>
                  <a:lnTo>
                    <a:pt x="2239727" y="1236749"/>
                  </a:lnTo>
                  <a:lnTo>
                    <a:pt x="2243211" y="1236538"/>
                  </a:lnTo>
                  <a:lnTo>
                    <a:pt x="2246694" y="1236327"/>
                  </a:lnTo>
                  <a:lnTo>
                    <a:pt x="2250177" y="1236324"/>
                  </a:lnTo>
                  <a:lnTo>
                    <a:pt x="2253660" y="1236326"/>
                  </a:lnTo>
                  <a:lnTo>
                    <a:pt x="2257144" y="1236328"/>
                  </a:lnTo>
                  <a:lnTo>
                    <a:pt x="2260627" y="1236329"/>
                  </a:lnTo>
                  <a:lnTo>
                    <a:pt x="2264110" y="1236112"/>
                  </a:lnTo>
                  <a:lnTo>
                    <a:pt x="2267593" y="1235778"/>
                  </a:lnTo>
                  <a:lnTo>
                    <a:pt x="2271077" y="1235444"/>
                  </a:lnTo>
                  <a:lnTo>
                    <a:pt x="2274560" y="1235110"/>
                  </a:lnTo>
                  <a:lnTo>
                    <a:pt x="2278043" y="1234777"/>
                  </a:lnTo>
                  <a:lnTo>
                    <a:pt x="2281526" y="1234444"/>
                  </a:lnTo>
                  <a:lnTo>
                    <a:pt x="2285010" y="1234112"/>
                  </a:lnTo>
                  <a:lnTo>
                    <a:pt x="2288493" y="1233780"/>
                  </a:lnTo>
                  <a:lnTo>
                    <a:pt x="2291976" y="1233449"/>
                  </a:lnTo>
                  <a:lnTo>
                    <a:pt x="2295459" y="1233091"/>
                  </a:lnTo>
                  <a:lnTo>
                    <a:pt x="2298942" y="1232733"/>
                  </a:lnTo>
                  <a:lnTo>
                    <a:pt x="2302426" y="1232375"/>
                  </a:lnTo>
                  <a:lnTo>
                    <a:pt x="2305909" y="1232018"/>
                  </a:lnTo>
                  <a:lnTo>
                    <a:pt x="2309392" y="1231661"/>
                  </a:lnTo>
                  <a:lnTo>
                    <a:pt x="2312875" y="1231305"/>
                  </a:lnTo>
                  <a:lnTo>
                    <a:pt x="2316359" y="1230950"/>
                  </a:lnTo>
                  <a:lnTo>
                    <a:pt x="2319842" y="1230594"/>
                  </a:lnTo>
                  <a:lnTo>
                    <a:pt x="2323325" y="1230240"/>
                  </a:lnTo>
                  <a:lnTo>
                    <a:pt x="2326808" y="1229886"/>
                  </a:lnTo>
                  <a:lnTo>
                    <a:pt x="2330292" y="1229532"/>
                  </a:lnTo>
                  <a:lnTo>
                    <a:pt x="2333775" y="1229179"/>
                  </a:lnTo>
                  <a:lnTo>
                    <a:pt x="2337258" y="1231009"/>
                  </a:lnTo>
                  <a:lnTo>
                    <a:pt x="2340741" y="1231269"/>
                  </a:lnTo>
                  <a:lnTo>
                    <a:pt x="2344225" y="1231527"/>
                  </a:lnTo>
                  <a:lnTo>
                    <a:pt x="2347708" y="1231785"/>
                  </a:lnTo>
                  <a:lnTo>
                    <a:pt x="2351191" y="1232041"/>
                  </a:lnTo>
                  <a:lnTo>
                    <a:pt x="2354674" y="1233060"/>
                  </a:lnTo>
                  <a:lnTo>
                    <a:pt x="2358158" y="1232861"/>
                  </a:lnTo>
                  <a:lnTo>
                    <a:pt x="2361641" y="1232663"/>
                  </a:lnTo>
                  <a:lnTo>
                    <a:pt x="2365124" y="1232465"/>
                  </a:lnTo>
                  <a:lnTo>
                    <a:pt x="2368607" y="1232268"/>
                  </a:lnTo>
                  <a:lnTo>
                    <a:pt x="2372091" y="1232071"/>
                  </a:lnTo>
                  <a:lnTo>
                    <a:pt x="2375574" y="1231874"/>
                  </a:lnTo>
                  <a:lnTo>
                    <a:pt x="2379057" y="1231678"/>
                  </a:lnTo>
                  <a:lnTo>
                    <a:pt x="2382540" y="1231484"/>
                  </a:lnTo>
                  <a:lnTo>
                    <a:pt x="2386024" y="1231411"/>
                  </a:lnTo>
                  <a:lnTo>
                    <a:pt x="2389507" y="1231339"/>
                  </a:lnTo>
                  <a:lnTo>
                    <a:pt x="2392990" y="1231266"/>
                  </a:lnTo>
                  <a:lnTo>
                    <a:pt x="2396473" y="1231194"/>
                  </a:lnTo>
                  <a:lnTo>
                    <a:pt x="2399957" y="1234487"/>
                  </a:lnTo>
                  <a:lnTo>
                    <a:pt x="2403440" y="1234731"/>
                  </a:lnTo>
                  <a:lnTo>
                    <a:pt x="2406923" y="1234974"/>
                  </a:lnTo>
                  <a:lnTo>
                    <a:pt x="2410406" y="1235216"/>
                  </a:lnTo>
                  <a:lnTo>
                    <a:pt x="2413890" y="1235457"/>
                  </a:lnTo>
                  <a:lnTo>
                    <a:pt x="2417373" y="1235697"/>
                  </a:lnTo>
                  <a:lnTo>
                    <a:pt x="2420856" y="1235936"/>
                  </a:lnTo>
                  <a:lnTo>
                    <a:pt x="2424339" y="1236175"/>
                  </a:lnTo>
                  <a:lnTo>
                    <a:pt x="2427823" y="1236396"/>
                  </a:lnTo>
                  <a:lnTo>
                    <a:pt x="2431306" y="1236123"/>
                  </a:lnTo>
                  <a:lnTo>
                    <a:pt x="2434789" y="1235851"/>
                  </a:lnTo>
                  <a:lnTo>
                    <a:pt x="2438272" y="1235579"/>
                  </a:lnTo>
                  <a:lnTo>
                    <a:pt x="2441756" y="1235307"/>
                  </a:lnTo>
                  <a:lnTo>
                    <a:pt x="2445239" y="1235036"/>
                  </a:lnTo>
                  <a:lnTo>
                    <a:pt x="2448722" y="1234766"/>
                  </a:lnTo>
                  <a:lnTo>
                    <a:pt x="2452205" y="1234495"/>
                  </a:lnTo>
                  <a:lnTo>
                    <a:pt x="2455689" y="1234226"/>
                  </a:lnTo>
                  <a:lnTo>
                    <a:pt x="2459172" y="1234995"/>
                  </a:lnTo>
                  <a:lnTo>
                    <a:pt x="2462655" y="1234791"/>
                  </a:lnTo>
                  <a:lnTo>
                    <a:pt x="2466138" y="1234587"/>
                  </a:lnTo>
                  <a:lnTo>
                    <a:pt x="2469622" y="1234384"/>
                  </a:lnTo>
                  <a:lnTo>
                    <a:pt x="2473105" y="1234181"/>
                  </a:lnTo>
                  <a:lnTo>
                    <a:pt x="2476588" y="1233978"/>
                  </a:lnTo>
                  <a:lnTo>
                    <a:pt x="2480071" y="1233776"/>
                  </a:lnTo>
                  <a:lnTo>
                    <a:pt x="2483555" y="1233574"/>
                  </a:lnTo>
                  <a:lnTo>
                    <a:pt x="2487038" y="1233372"/>
                  </a:lnTo>
                  <a:lnTo>
                    <a:pt x="2490521" y="1233171"/>
                  </a:lnTo>
                  <a:lnTo>
                    <a:pt x="2494004" y="1232970"/>
                  </a:lnTo>
                  <a:lnTo>
                    <a:pt x="2497488" y="1232770"/>
                  </a:lnTo>
                  <a:lnTo>
                    <a:pt x="2500971" y="1232570"/>
                  </a:lnTo>
                  <a:lnTo>
                    <a:pt x="2504454" y="1234363"/>
                  </a:lnTo>
                  <a:lnTo>
                    <a:pt x="2507937" y="1234137"/>
                  </a:lnTo>
                  <a:lnTo>
                    <a:pt x="2511421" y="1233912"/>
                  </a:lnTo>
                  <a:lnTo>
                    <a:pt x="2514904" y="1233687"/>
                  </a:lnTo>
                  <a:lnTo>
                    <a:pt x="2518387" y="1237438"/>
                  </a:lnTo>
                  <a:lnTo>
                    <a:pt x="2521870" y="1237739"/>
                  </a:lnTo>
                  <a:lnTo>
                    <a:pt x="2525354" y="1238038"/>
                  </a:lnTo>
                  <a:lnTo>
                    <a:pt x="2528837" y="1238336"/>
                  </a:lnTo>
                  <a:lnTo>
                    <a:pt x="2532320" y="1238632"/>
                  </a:lnTo>
                  <a:lnTo>
                    <a:pt x="2535803" y="1242406"/>
                  </a:lnTo>
                  <a:lnTo>
                    <a:pt x="2539287" y="1242217"/>
                  </a:lnTo>
                  <a:lnTo>
                    <a:pt x="2542770" y="1242028"/>
                  </a:lnTo>
                  <a:lnTo>
                    <a:pt x="2546253" y="1241839"/>
                  </a:lnTo>
                  <a:lnTo>
                    <a:pt x="2549736" y="1241651"/>
                  </a:lnTo>
                  <a:lnTo>
                    <a:pt x="2553220" y="1241463"/>
                  </a:lnTo>
                  <a:lnTo>
                    <a:pt x="2556703" y="1241276"/>
                  </a:lnTo>
                  <a:lnTo>
                    <a:pt x="2560186" y="1241088"/>
                  </a:lnTo>
                  <a:lnTo>
                    <a:pt x="2563669" y="1240892"/>
                  </a:lnTo>
                  <a:lnTo>
                    <a:pt x="2567153" y="1240560"/>
                  </a:lnTo>
                  <a:lnTo>
                    <a:pt x="2570636" y="1240228"/>
                  </a:lnTo>
                  <a:lnTo>
                    <a:pt x="2574119" y="1239897"/>
                  </a:lnTo>
                  <a:lnTo>
                    <a:pt x="2577602" y="1239566"/>
                  </a:lnTo>
                  <a:lnTo>
                    <a:pt x="2581085" y="1239236"/>
                  </a:lnTo>
                  <a:lnTo>
                    <a:pt x="2584569" y="1238906"/>
                  </a:lnTo>
                  <a:lnTo>
                    <a:pt x="2588052" y="1238576"/>
                  </a:lnTo>
                  <a:lnTo>
                    <a:pt x="2591535" y="1238247"/>
                  </a:lnTo>
                  <a:lnTo>
                    <a:pt x="2595018" y="1239505"/>
                  </a:lnTo>
                  <a:lnTo>
                    <a:pt x="2598502" y="1239213"/>
                  </a:lnTo>
                  <a:lnTo>
                    <a:pt x="2601985" y="1238921"/>
                  </a:lnTo>
                  <a:lnTo>
                    <a:pt x="2605468" y="1238630"/>
                  </a:lnTo>
                  <a:lnTo>
                    <a:pt x="2608951" y="1238339"/>
                  </a:lnTo>
                  <a:lnTo>
                    <a:pt x="2612435" y="1238049"/>
                  </a:lnTo>
                  <a:lnTo>
                    <a:pt x="2615918" y="1237758"/>
                  </a:lnTo>
                  <a:lnTo>
                    <a:pt x="2619401" y="1237469"/>
                  </a:lnTo>
                  <a:lnTo>
                    <a:pt x="2622884" y="1237179"/>
                  </a:lnTo>
                  <a:lnTo>
                    <a:pt x="2626368" y="1239248"/>
                  </a:lnTo>
                  <a:lnTo>
                    <a:pt x="2629851" y="1239602"/>
                  </a:lnTo>
                  <a:lnTo>
                    <a:pt x="2633334" y="1239956"/>
                  </a:lnTo>
                  <a:lnTo>
                    <a:pt x="2636817" y="1240307"/>
                  </a:lnTo>
                  <a:lnTo>
                    <a:pt x="2640301" y="1240357"/>
                  </a:lnTo>
                  <a:lnTo>
                    <a:pt x="2643784" y="1239999"/>
                  </a:lnTo>
                  <a:lnTo>
                    <a:pt x="2647267" y="1239642"/>
                  </a:lnTo>
                  <a:lnTo>
                    <a:pt x="2650750" y="1239285"/>
                  </a:lnTo>
                  <a:lnTo>
                    <a:pt x="2654234" y="1238931"/>
                  </a:lnTo>
                  <a:lnTo>
                    <a:pt x="2657717" y="1238610"/>
                  </a:lnTo>
                  <a:lnTo>
                    <a:pt x="2661200" y="1238290"/>
                  </a:lnTo>
                  <a:lnTo>
                    <a:pt x="2664683" y="1237969"/>
                  </a:lnTo>
                  <a:lnTo>
                    <a:pt x="2668167" y="1237650"/>
                  </a:lnTo>
                  <a:lnTo>
                    <a:pt x="2671650" y="1237330"/>
                  </a:lnTo>
                  <a:lnTo>
                    <a:pt x="2675133" y="1237011"/>
                  </a:lnTo>
                  <a:lnTo>
                    <a:pt x="2678616" y="1236692"/>
                  </a:lnTo>
                  <a:lnTo>
                    <a:pt x="2682100" y="1236374"/>
                  </a:lnTo>
                  <a:lnTo>
                    <a:pt x="2685583" y="1236195"/>
                  </a:lnTo>
                  <a:lnTo>
                    <a:pt x="2689066" y="1236197"/>
                  </a:lnTo>
                  <a:lnTo>
                    <a:pt x="2692549" y="1236199"/>
                  </a:lnTo>
                  <a:lnTo>
                    <a:pt x="2696033" y="1236200"/>
                  </a:lnTo>
                  <a:lnTo>
                    <a:pt x="2699516" y="1236202"/>
                  </a:lnTo>
                  <a:lnTo>
                    <a:pt x="2702999" y="1236203"/>
                  </a:lnTo>
                  <a:lnTo>
                    <a:pt x="2706482" y="1236205"/>
                  </a:lnTo>
                  <a:lnTo>
                    <a:pt x="2709966" y="1236206"/>
                  </a:lnTo>
                  <a:lnTo>
                    <a:pt x="2713449" y="1236208"/>
                  </a:lnTo>
                  <a:lnTo>
                    <a:pt x="2716932" y="1236100"/>
                  </a:lnTo>
                  <a:lnTo>
                    <a:pt x="2720415" y="1235962"/>
                  </a:lnTo>
                  <a:lnTo>
                    <a:pt x="2723899" y="1235823"/>
                  </a:lnTo>
                  <a:lnTo>
                    <a:pt x="2727382" y="1235685"/>
                  </a:lnTo>
                  <a:lnTo>
                    <a:pt x="2730865" y="1235516"/>
                  </a:lnTo>
                  <a:lnTo>
                    <a:pt x="2734348" y="1235308"/>
                  </a:lnTo>
                  <a:lnTo>
                    <a:pt x="2737832" y="1235101"/>
                  </a:lnTo>
                  <a:lnTo>
                    <a:pt x="2741315" y="1234895"/>
                  </a:lnTo>
                  <a:lnTo>
                    <a:pt x="2744798" y="1234688"/>
                  </a:lnTo>
                  <a:lnTo>
                    <a:pt x="2748281" y="1234482"/>
                  </a:lnTo>
                  <a:lnTo>
                    <a:pt x="2751765" y="1234276"/>
                  </a:lnTo>
                  <a:lnTo>
                    <a:pt x="2755248" y="1234071"/>
                  </a:lnTo>
                  <a:lnTo>
                    <a:pt x="2758731" y="1233865"/>
                  </a:lnTo>
                  <a:lnTo>
                    <a:pt x="2762214" y="1233661"/>
                  </a:lnTo>
                  <a:lnTo>
                    <a:pt x="2765698" y="1233456"/>
                  </a:lnTo>
                  <a:lnTo>
                    <a:pt x="2769181" y="1233252"/>
                  </a:lnTo>
                  <a:lnTo>
                    <a:pt x="2772664" y="1233048"/>
                  </a:lnTo>
                  <a:lnTo>
                    <a:pt x="2776147" y="1235075"/>
                  </a:lnTo>
                  <a:lnTo>
                    <a:pt x="2779631" y="1235147"/>
                  </a:lnTo>
                  <a:lnTo>
                    <a:pt x="2783114" y="1235219"/>
                  </a:lnTo>
                  <a:lnTo>
                    <a:pt x="2786597" y="1235290"/>
                  </a:lnTo>
                  <a:lnTo>
                    <a:pt x="2790080" y="1235622"/>
                  </a:lnTo>
                  <a:lnTo>
                    <a:pt x="2793564" y="1235418"/>
                  </a:lnTo>
                  <a:lnTo>
                    <a:pt x="2797047" y="1235216"/>
                  </a:lnTo>
                  <a:lnTo>
                    <a:pt x="2800530" y="1235013"/>
                  </a:lnTo>
                  <a:lnTo>
                    <a:pt x="2804013" y="1234811"/>
                  </a:lnTo>
                  <a:lnTo>
                    <a:pt x="2807497" y="1234609"/>
                  </a:lnTo>
                  <a:lnTo>
                    <a:pt x="2810980" y="1234408"/>
                  </a:lnTo>
                  <a:lnTo>
                    <a:pt x="2814463" y="1234206"/>
                  </a:lnTo>
                  <a:lnTo>
                    <a:pt x="2817946" y="1234005"/>
                  </a:lnTo>
                  <a:lnTo>
                    <a:pt x="2821430" y="1233756"/>
                  </a:lnTo>
                  <a:lnTo>
                    <a:pt x="2824913" y="1233453"/>
                  </a:lnTo>
                  <a:lnTo>
                    <a:pt x="2828396" y="1233151"/>
                  </a:lnTo>
                  <a:lnTo>
                    <a:pt x="2831879" y="1232849"/>
                  </a:lnTo>
                  <a:lnTo>
                    <a:pt x="2835363" y="1232547"/>
                  </a:lnTo>
                  <a:lnTo>
                    <a:pt x="2838846" y="1232246"/>
                  </a:lnTo>
                  <a:lnTo>
                    <a:pt x="2842329" y="1231945"/>
                  </a:lnTo>
                  <a:lnTo>
                    <a:pt x="2845812" y="1231644"/>
                  </a:lnTo>
                  <a:lnTo>
                    <a:pt x="2849296" y="1231343"/>
                  </a:lnTo>
                  <a:lnTo>
                    <a:pt x="2852779" y="1232088"/>
                  </a:lnTo>
                  <a:lnTo>
                    <a:pt x="2856262" y="1231981"/>
                  </a:lnTo>
                  <a:lnTo>
                    <a:pt x="2859745" y="1231874"/>
                  </a:lnTo>
                  <a:lnTo>
                    <a:pt x="2863229" y="1231768"/>
                  </a:lnTo>
                  <a:lnTo>
                    <a:pt x="2866712" y="1231662"/>
                  </a:lnTo>
                  <a:lnTo>
                    <a:pt x="2870195" y="1231556"/>
                  </a:lnTo>
                  <a:lnTo>
                    <a:pt x="2873678" y="1231450"/>
                  </a:lnTo>
                  <a:lnTo>
                    <a:pt x="2877161" y="1231345"/>
                  </a:lnTo>
                  <a:lnTo>
                    <a:pt x="2880645" y="1231239"/>
                  </a:lnTo>
                  <a:lnTo>
                    <a:pt x="2884128" y="1231134"/>
                  </a:lnTo>
                  <a:lnTo>
                    <a:pt x="2887611" y="1231029"/>
                  </a:lnTo>
                  <a:lnTo>
                    <a:pt x="2891094" y="1230924"/>
                  </a:lnTo>
                  <a:lnTo>
                    <a:pt x="2894578" y="1230820"/>
                  </a:lnTo>
                  <a:lnTo>
                    <a:pt x="2898061" y="1236909"/>
                  </a:lnTo>
                  <a:lnTo>
                    <a:pt x="2901544" y="1236975"/>
                  </a:lnTo>
                  <a:lnTo>
                    <a:pt x="2905027" y="1237041"/>
                  </a:lnTo>
                  <a:lnTo>
                    <a:pt x="2908511" y="1237106"/>
                  </a:lnTo>
                  <a:lnTo>
                    <a:pt x="2911994" y="1237041"/>
                  </a:lnTo>
                  <a:lnTo>
                    <a:pt x="2915477" y="1236846"/>
                  </a:lnTo>
                  <a:lnTo>
                    <a:pt x="2918960" y="1236651"/>
                  </a:lnTo>
                  <a:lnTo>
                    <a:pt x="2922444" y="1236457"/>
                  </a:lnTo>
                  <a:lnTo>
                    <a:pt x="2925927" y="1236262"/>
                  </a:lnTo>
                  <a:lnTo>
                    <a:pt x="2929410" y="1236069"/>
                  </a:lnTo>
                  <a:lnTo>
                    <a:pt x="2932893" y="1235875"/>
                  </a:lnTo>
                  <a:lnTo>
                    <a:pt x="2936377" y="1235682"/>
                  </a:lnTo>
                  <a:lnTo>
                    <a:pt x="2939860" y="1235489"/>
                  </a:lnTo>
                  <a:lnTo>
                    <a:pt x="2943343" y="1235186"/>
                  </a:lnTo>
                  <a:lnTo>
                    <a:pt x="2946826" y="1234864"/>
                  </a:lnTo>
                  <a:lnTo>
                    <a:pt x="2950310" y="1234541"/>
                  </a:lnTo>
                  <a:lnTo>
                    <a:pt x="2953793" y="1234219"/>
                  </a:lnTo>
                  <a:lnTo>
                    <a:pt x="2957276" y="1234753"/>
                  </a:lnTo>
                  <a:lnTo>
                    <a:pt x="2960759" y="1234454"/>
                  </a:lnTo>
                  <a:lnTo>
                    <a:pt x="2964243" y="1234154"/>
                  </a:lnTo>
                  <a:lnTo>
                    <a:pt x="2967726" y="1233855"/>
                  </a:lnTo>
                  <a:lnTo>
                    <a:pt x="2971209" y="1233557"/>
                  </a:lnTo>
                  <a:lnTo>
                    <a:pt x="2974692" y="1233258"/>
                  </a:lnTo>
                  <a:lnTo>
                    <a:pt x="2978176" y="1232960"/>
                  </a:lnTo>
                  <a:lnTo>
                    <a:pt x="2981659" y="1232663"/>
                  </a:lnTo>
                  <a:lnTo>
                    <a:pt x="2985142" y="1232365"/>
                  </a:lnTo>
                  <a:lnTo>
                    <a:pt x="2988625" y="1232068"/>
                  </a:lnTo>
                  <a:lnTo>
                    <a:pt x="2992109" y="1231771"/>
                  </a:lnTo>
                  <a:lnTo>
                    <a:pt x="2995592" y="1231475"/>
                  </a:lnTo>
                  <a:lnTo>
                    <a:pt x="2999075" y="1231178"/>
                  </a:lnTo>
                  <a:lnTo>
                    <a:pt x="3002558" y="1234704"/>
                  </a:lnTo>
                  <a:lnTo>
                    <a:pt x="3006042" y="1234771"/>
                  </a:lnTo>
                  <a:lnTo>
                    <a:pt x="3009525" y="1234838"/>
                  </a:lnTo>
                  <a:lnTo>
                    <a:pt x="3013008" y="1234905"/>
                  </a:lnTo>
                  <a:lnTo>
                    <a:pt x="3016491" y="1234895"/>
                  </a:lnTo>
                  <a:lnTo>
                    <a:pt x="3019975" y="1234581"/>
                  </a:lnTo>
                  <a:lnTo>
                    <a:pt x="3023458" y="1234266"/>
                  </a:lnTo>
                  <a:lnTo>
                    <a:pt x="3026941" y="1233952"/>
                  </a:lnTo>
                  <a:lnTo>
                    <a:pt x="3030424" y="1233638"/>
                  </a:lnTo>
                  <a:lnTo>
                    <a:pt x="3033908" y="1233435"/>
                  </a:lnTo>
                  <a:lnTo>
                    <a:pt x="3037391" y="1233249"/>
                  </a:lnTo>
                  <a:lnTo>
                    <a:pt x="3040874" y="1233063"/>
                  </a:lnTo>
                  <a:lnTo>
                    <a:pt x="3044357" y="1232877"/>
                  </a:lnTo>
                  <a:lnTo>
                    <a:pt x="3047841" y="1232967"/>
                  </a:lnTo>
                  <a:lnTo>
                    <a:pt x="3051324" y="1233289"/>
                  </a:lnTo>
                  <a:lnTo>
                    <a:pt x="3054807" y="1233609"/>
                  </a:lnTo>
                  <a:lnTo>
                    <a:pt x="3058290" y="1233929"/>
                  </a:lnTo>
                  <a:lnTo>
                    <a:pt x="3061774" y="1234724"/>
                  </a:lnTo>
                  <a:lnTo>
                    <a:pt x="3065257" y="1234727"/>
                  </a:lnTo>
                  <a:lnTo>
                    <a:pt x="3068740" y="1234730"/>
                  </a:lnTo>
                  <a:lnTo>
                    <a:pt x="3072223" y="1234733"/>
                  </a:lnTo>
                  <a:lnTo>
                    <a:pt x="3075707" y="1234736"/>
                  </a:lnTo>
                  <a:lnTo>
                    <a:pt x="3079190" y="1238111"/>
                  </a:lnTo>
                  <a:lnTo>
                    <a:pt x="3082673" y="1237987"/>
                  </a:lnTo>
                  <a:lnTo>
                    <a:pt x="3086156" y="1237864"/>
                  </a:lnTo>
                  <a:lnTo>
                    <a:pt x="3089640" y="1237741"/>
                  </a:lnTo>
                  <a:lnTo>
                    <a:pt x="3093123" y="1237822"/>
                  </a:lnTo>
                  <a:lnTo>
                    <a:pt x="3096606" y="1238066"/>
                  </a:lnTo>
                  <a:lnTo>
                    <a:pt x="3100089" y="1238309"/>
                  </a:lnTo>
                  <a:lnTo>
                    <a:pt x="3103573" y="1238551"/>
                  </a:lnTo>
                  <a:lnTo>
                    <a:pt x="3107056" y="1245914"/>
                  </a:lnTo>
                  <a:lnTo>
                    <a:pt x="3110539" y="1245670"/>
                  </a:lnTo>
                  <a:lnTo>
                    <a:pt x="3114022" y="1245426"/>
                  </a:lnTo>
                  <a:lnTo>
                    <a:pt x="3117506" y="1245183"/>
                  </a:lnTo>
                  <a:lnTo>
                    <a:pt x="3120989" y="1244940"/>
                  </a:lnTo>
                  <a:lnTo>
                    <a:pt x="3124472" y="1244697"/>
                  </a:lnTo>
                  <a:lnTo>
                    <a:pt x="3127955" y="1244455"/>
                  </a:lnTo>
                  <a:lnTo>
                    <a:pt x="3131439" y="1244213"/>
                  </a:lnTo>
                  <a:lnTo>
                    <a:pt x="3134922" y="1243971"/>
                  </a:lnTo>
                  <a:lnTo>
                    <a:pt x="3138405" y="1243662"/>
                  </a:lnTo>
                  <a:lnTo>
                    <a:pt x="3141888" y="1243303"/>
                  </a:lnTo>
                  <a:lnTo>
                    <a:pt x="3145372" y="1242945"/>
                  </a:lnTo>
                  <a:lnTo>
                    <a:pt x="3148855" y="1242586"/>
                  </a:lnTo>
                  <a:lnTo>
                    <a:pt x="3152338" y="1246596"/>
                  </a:lnTo>
                  <a:lnTo>
                    <a:pt x="3155821" y="1246586"/>
                  </a:lnTo>
                  <a:lnTo>
                    <a:pt x="3159304" y="1246576"/>
                  </a:lnTo>
                  <a:lnTo>
                    <a:pt x="3162788" y="1246566"/>
                  </a:lnTo>
                  <a:lnTo>
                    <a:pt x="3166271" y="1246556"/>
                  </a:lnTo>
                  <a:lnTo>
                    <a:pt x="3169754" y="1249942"/>
                  </a:lnTo>
                  <a:lnTo>
                    <a:pt x="3173237" y="1249872"/>
                  </a:lnTo>
                  <a:lnTo>
                    <a:pt x="3176721" y="1249802"/>
                  </a:lnTo>
                  <a:lnTo>
                    <a:pt x="3180204" y="1249733"/>
                  </a:lnTo>
                  <a:lnTo>
                    <a:pt x="3183687" y="1249696"/>
                  </a:lnTo>
                  <a:lnTo>
                    <a:pt x="3187170" y="1249683"/>
                  </a:lnTo>
                  <a:lnTo>
                    <a:pt x="3190654" y="1249670"/>
                  </a:lnTo>
                  <a:lnTo>
                    <a:pt x="3194137" y="1249657"/>
                  </a:lnTo>
                  <a:lnTo>
                    <a:pt x="3197620" y="1250157"/>
                  </a:lnTo>
                  <a:lnTo>
                    <a:pt x="3201103" y="1250255"/>
                  </a:lnTo>
                  <a:lnTo>
                    <a:pt x="3204587" y="1250353"/>
                  </a:lnTo>
                  <a:lnTo>
                    <a:pt x="3208070" y="1250450"/>
                  </a:lnTo>
                  <a:lnTo>
                    <a:pt x="3211553" y="1250548"/>
                  </a:lnTo>
                  <a:lnTo>
                    <a:pt x="3215036" y="1250235"/>
                  </a:lnTo>
                  <a:lnTo>
                    <a:pt x="3218520" y="1249889"/>
                  </a:lnTo>
                  <a:lnTo>
                    <a:pt x="3222003" y="1249542"/>
                  </a:lnTo>
                  <a:lnTo>
                    <a:pt x="3225486" y="1249196"/>
                  </a:lnTo>
                  <a:lnTo>
                    <a:pt x="3228969" y="1251073"/>
                  </a:lnTo>
                  <a:lnTo>
                    <a:pt x="3232453" y="1250839"/>
                  </a:lnTo>
                  <a:lnTo>
                    <a:pt x="3235936" y="1250604"/>
                  </a:lnTo>
                  <a:lnTo>
                    <a:pt x="3239419" y="1250370"/>
                  </a:lnTo>
                  <a:lnTo>
                    <a:pt x="3242902" y="1250642"/>
                  </a:lnTo>
                  <a:lnTo>
                    <a:pt x="3246386" y="1250519"/>
                  </a:lnTo>
                  <a:lnTo>
                    <a:pt x="3249869" y="1250395"/>
                  </a:lnTo>
                  <a:lnTo>
                    <a:pt x="3253352" y="1250272"/>
                  </a:lnTo>
                  <a:lnTo>
                    <a:pt x="3256835" y="1250149"/>
                  </a:lnTo>
                  <a:lnTo>
                    <a:pt x="3260319" y="1253456"/>
                  </a:lnTo>
                  <a:lnTo>
                    <a:pt x="3263802" y="1253224"/>
                  </a:lnTo>
                  <a:lnTo>
                    <a:pt x="3267285" y="1252992"/>
                  </a:lnTo>
                  <a:lnTo>
                    <a:pt x="3270768" y="1252760"/>
                  </a:lnTo>
                  <a:lnTo>
                    <a:pt x="3274252" y="1253623"/>
                  </a:lnTo>
                  <a:lnTo>
                    <a:pt x="3277735" y="1253660"/>
                  </a:lnTo>
                  <a:lnTo>
                    <a:pt x="3281218" y="1253697"/>
                  </a:lnTo>
                  <a:lnTo>
                    <a:pt x="3284701" y="1253734"/>
                  </a:lnTo>
                  <a:lnTo>
                    <a:pt x="3288185" y="1261207"/>
                  </a:lnTo>
                  <a:lnTo>
                    <a:pt x="3291668" y="1261029"/>
                  </a:lnTo>
                  <a:lnTo>
                    <a:pt x="3295151" y="1260851"/>
                  </a:lnTo>
                  <a:lnTo>
                    <a:pt x="3298634" y="1260673"/>
                  </a:lnTo>
                  <a:lnTo>
                    <a:pt x="3302118" y="1260495"/>
                  </a:lnTo>
                  <a:lnTo>
                    <a:pt x="3305601" y="1260367"/>
                  </a:lnTo>
                  <a:lnTo>
                    <a:pt x="3309084" y="1260241"/>
                  </a:lnTo>
                  <a:lnTo>
                    <a:pt x="3312567" y="1260115"/>
                  </a:lnTo>
                  <a:lnTo>
                    <a:pt x="3316051" y="1259990"/>
                  </a:lnTo>
                  <a:lnTo>
                    <a:pt x="3319534" y="1261919"/>
                  </a:lnTo>
                  <a:lnTo>
                    <a:pt x="3323017" y="1261539"/>
                  </a:lnTo>
                  <a:lnTo>
                    <a:pt x="3326500" y="1261159"/>
                  </a:lnTo>
                  <a:lnTo>
                    <a:pt x="3329984" y="1260779"/>
                  </a:lnTo>
                  <a:lnTo>
                    <a:pt x="3333467" y="1265231"/>
                  </a:lnTo>
                  <a:lnTo>
                    <a:pt x="3336950" y="1264955"/>
                  </a:lnTo>
                  <a:lnTo>
                    <a:pt x="3340433" y="1264679"/>
                  </a:lnTo>
                  <a:lnTo>
                    <a:pt x="3343917" y="1264403"/>
                  </a:lnTo>
                  <a:lnTo>
                    <a:pt x="3347400" y="1264127"/>
                  </a:lnTo>
                  <a:lnTo>
                    <a:pt x="3350883" y="1263828"/>
                  </a:lnTo>
                  <a:lnTo>
                    <a:pt x="3354366" y="1263527"/>
                  </a:lnTo>
                  <a:lnTo>
                    <a:pt x="3357850" y="1263227"/>
                  </a:lnTo>
                  <a:lnTo>
                    <a:pt x="3361333" y="1262927"/>
                  </a:lnTo>
                  <a:lnTo>
                    <a:pt x="3364816" y="1262628"/>
                  </a:lnTo>
                  <a:lnTo>
                    <a:pt x="3368299" y="1262328"/>
                  </a:lnTo>
                  <a:lnTo>
                    <a:pt x="3371783" y="1262029"/>
                  </a:lnTo>
                  <a:lnTo>
                    <a:pt x="3375266" y="1261730"/>
                  </a:lnTo>
                  <a:lnTo>
                    <a:pt x="3378749" y="1267196"/>
                  </a:lnTo>
                  <a:lnTo>
                    <a:pt x="3382232" y="1266875"/>
                  </a:lnTo>
                  <a:lnTo>
                    <a:pt x="3385716" y="1266555"/>
                  </a:lnTo>
                  <a:lnTo>
                    <a:pt x="3389199" y="1266234"/>
                  </a:lnTo>
                  <a:lnTo>
                    <a:pt x="3392682" y="1265914"/>
                  </a:lnTo>
                  <a:lnTo>
                    <a:pt x="3396165" y="1268532"/>
                  </a:lnTo>
                  <a:lnTo>
                    <a:pt x="3399649" y="1268214"/>
                  </a:lnTo>
                  <a:lnTo>
                    <a:pt x="3403132" y="1267896"/>
                  </a:lnTo>
                  <a:lnTo>
                    <a:pt x="3406615" y="1267577"/>
                  </a:lnTo>
                  <a:lnTo>
                    <a:pt x="3410098" y="1267260"/>
                  </a:lnTo>
                  <a:lnTo>
                    <a:pt x="3413582" y="1266942"/>
                  </a:lnTo>
                  <a:lnTo>
                    <a:pt x="3417065" y="1266624"/>
                  </a:lnTo>
                  <a:lnTo>
                    <a:pt x="3420548" y="1266307"/>
                  </a:lnTo>
                  <a:lnTo>
                    <a:pt x="3424031" y="1269912"/>
                  </a:lnTo>
                  <a:lnTo>
                    <a:pt x="3427515" y="1269550"/>
                  </a:lnTo>
                  <a:lnTo>
                    <a:pt x="3430998" y="1269187"/>
                  </a:lnTo>
                  <a:lnTo>
                    <a:pt x="3434481" y="1268825"/>
                  </a:lnTo>
                  <a:lnTo>
                    <a:pt x="3437964" y="1268463"/>
                  </a:lnTo>
                  <a:lnTo>
                    <a:pt x="3441447" y="1269993"/>
                  </a:lnTo>
                  <a:lnTo>
                    <a:pt x="3444931" y="1269680"/>
                  </a:lnTo>
                  <a:lnTo>
                    <a:pt x="3448414" y="1269367"/>
                  </a:lnTo>
                  <a:lnTo>
                    <a:pt x="3451897" y="1269054"/>
                  </a:lnTo>
                  <a:lnTo>
                    <a:pt x="3455380" y="1269934"/>
                  </a:lnTo>
                  <a:lnTo>
                    <a:pt x="3458864" y="1269575"/>
                  </a:lnTo>
                  <a:lnTo>
                    <a:pt x="3462347" y="1269216"/>
                  </a:lnTo>
                  <a:lnTo>
                    <a:pt x="3465830" y="1268857"/>
                  </a:lnTo>
                  <a:lnTo>
                    <a:pt x="3469313" y="1271535"/>
                  </a:lnTo>
                  <a:lnTo>
                    <a:pt x="3472797" y="1271178"/>
                  </a:lnTo>
                  <a:lnTo>
                    <a:pt x="3476280" y="1270822"/>
                  </a:lnTo>
                  <a:lnTo>
                    <a:pt x="3479763" y="1270465"/>
                  </a:lnTo>
                  <a:lnTo>
                    <a:pt x="3483246" y="1270109"/>
                  </a:lnTo>
                  <a:lnTo>
                    <a:pt x="3483246" y="127031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90647" y="3879239"/>
              <a:ext cx="3483246" cy="1672827"/>
            </a:xfrm>
            <a:custGeom>
              <a:avLst/>
              <a:gdLst/>
              <a:ahLst/>
              <a:cxnLst/>
              <a:rect l="0" t="0" r="0" b="0"/>
              <a:pathLst>
                <a:path w="3483246" h="1672827">
                  <a:moveTo>
                    <a:pt x="0" y="1672827"/>
                  </a:moveTo>
                  <a:lnTo>
                    <a:pt x="3483" y="1019188"/>
                  </a:lnTo>
                  <a:lnTo>
                    <a:pt x="6966" y="572102"/>
                  </a:lnTo>
                  <a:lnTo>
                    <a:pt x="10449" y="247021"/>
                  </a:lnTo>
                  <a:lnTo>
                    <a:pt x="13932" y="0"/>
                  </a:lnTo>
                  <a:lnTo>
                    <a:pt x="17416" y="1438309"/>
                  </a:lnTo>
                  <a:lnTo>
                    <a:pt x="20899" y="1395145"/>
                  </a:lnTo>
                  <a:lnTo>
                    <a:pt x="24382" y="1353113"/>
                  </a:lnTo>
                  <a:lnTo>
                    <a:pt x="27865" y="1312168"/>
                  </a:lnTo>
                  <a:lnTo>
                    <a:pt x="31349" y="1344838"/>
                  </a:lnTo>
                  <a:lnTo>
                    <a:pt x="34832" y="1312168"/>
                  </a:lnTo>
                  <a:lnTo>
                    <a:pt x="38315" y="1280168"/>
                  </a:lnTo>
                  <a:lnTo>
                    <a:pt x="41798" y="1248817"/>
                  </a:lnTo>
                  <a:lnTo>
                    <a:pt x="45282" y="1373990"/>
                  </a:lnTo>
                  <a:lnTo>
                    <a:pt x="48765" y="1353113"/>
                  </a:lnTo>
                  <a:lnTo>
                    <a:pt x="52248" y="1332507"/>
                  </a:lnTo>
                  <a:lnTo>
                    <a:pt x="55731" y="1312168"/>
                  </a:lnTo>
                  <a:lnTo>
                    <a:pt x="59215" y="1292091"/>
                  </a:lnTo>
                  <a:lnTo>
                    <a:pt x="62698" y="1312168"/>
                  </a:lnTo>
                  <a:lnTo>
                    <a:pt x="66181" y="1294309"/>
                  </a:lnTo>
                  <a:lnTo>
                    <a:pt x="69664" y="1276653"/>
                  </a:lnTo>
                  <a:lnTo>
                    <a:pt x="73148" y="1259196"/>
                  </a:lnTo>
                  <a:lnTo>
                    <a:pt x="76631" y="1261939"/>
                  </a:lnTo>
                  <a:lnTo>
                    <a:pt x="80114" y="1245554"/>
                  </a:lnTo>
                  <a:lnTo>
                    <a:pt x="83597" y="1229342"/>
                  </a:lnTo>
                  <a:lnTo>
                    <a:pt x="87081" y="1213301"/>
                  </a:lnTo>
                  <a:lnTo>
                    <a:pt x="90564" y="1262672"/>
                  </a:lnTo>
                  <a:lnTo>
                    <a:pt x="94047" y="1248817"/>
                  </a:lnTo>
                  <a:lnTo>
                    <a:pt x="97530" y="1235086"/>
                  </a:lnTo>
                  <a:lnTo>
                    <a:pt x="101014" y="1221478"/>
                  </a:lnTo>
                  <a:lnTo>
                    <a:pt x="104497" y="1207992"/>
                  </a:lnTo>
                  <a:lnTo>
                    <a:pt x="107980" y="1312168"/>
                  </a:lnTo>
                  <a:lnTo>
                    <a:pt x="111463" y="1301773"/>
                  </a:lnTo>
                  <a:lnTo>
                    <a:pt x="114947" y="1291447"/>
                  </a:lnTo>
                  <a:lnTo>
                    <a:pt x="118430" y="1281190"/>
                  </a:lnTo>
                  <a:lnTo>
                    <a:pt x="121913" y="1312168"/>
                  </a:lnTo>
                  <a:lnTo>
                    <a:pt x="125396" y="1302958"/>
                  </a:lnTo>
                  <a:lnTo>
                    <a:pt x="128880" y="1293802"/>
                  </a:lnTo>
                  <a:lnTo>
                    <a:pt x="132363" y="1284699"/>
                  </a:lnTo>
                  <a:lnTo>
                    <a:pt x="135846" y="1299289"/>
                  </a:lnTo>
                  <a:lnTo>
                    <a:pt x="139329" y="1290761"/>
                  </a:lnTo>
                  <a:lnTo>
                    <a:pt x="142813" y="1282281"/>
                  </a:lnTo>
                  <a:lnTo>
                    <a:pt x="146296" y="1273846"/>
                  </a:lnTo>
                  <a:lnTo>
                    <a:pt x="149779" y="1265458"/>
                  </a:lnTo>
                  <a:lnTo>
                    <a:pt x="153262" y="1296848"/>
                  </a:lnTo>
                  <a:lnTo>
                    <a:pt x="156746" y="1289244"/>
                  </a:lnTo>
                  <a:lnTo>
                    <a:pt x="160229" y="1281677"/>
                  </a:lnTo>
                  <a:lnTo>
                    <a:pt x="163712" y="1274147"/>
                  </a:lnTo>
                  <a:lnTo>
                    <a:pt x="167195" y="1337238"/>
                  </a:lnTo>
                  <a:lnTo>
                    <a:pt x="170679" y="1330933"/>
                  </a:lnTo>
                  <a:lnTo>
                    <a:pt x="174162" y="1324653"/>
                  </a:lnTo>
                  <a:lnTo>
                    <a:pt x="177645" y="1318398"/>
                  </a:lnTo>
                  <a:lnTo>
                    <a:pt x="181128" y="1355880"/>
                  </a:lnTo>
                  <a:lnTo>
                    <a:pt x="184612" y="1350350"/>
                  </a:lnTo>
                  <a:lnTo>
                    <a:pt x="188095" y="1344838"/>
                  </a:lnTo>
                  <a:lnTo>
                    <a:pt x="191578" y="1339346"/>
                  </a:lnTo>
                  <a:lnTo>
                    <a:pt x="195061" y="1333872"/>
                  </a:lnTo>
                  <a:lnTo>
                    <a:pt x="198545" y="1333514"/>
                  </a:lnTo>
                  <a:lnTo>
                    <a:pt x="202028" y="1328150"/>
                  </a:lnTo>
                  <a:lnTo>
                    <a:pt x="205511" y="1322805"/>
                  </a:lnTo>
                  <a:lnTo>
                    <a:pt x="208994" y="1317477"/>
                  </a:lnTo>
                  <a:lnTo>
                    <a:pt x="212478" y="1356352"/>
                  </a:lnTo>
                  <a:lnTo>
                    <a:pt x="215961" y="1351642"/>
                  </a:lnTo>
                  <a:lnTo>
                    <a:pt x="219444" y="1346947"/>
                  </a:lnTo>
                  <a:lnTo>
                    <a:pt x="222927" y="1342265"/>
                  </a:lnTo>
                  <a:lnTo>
                    <a:pt x="226411" y="1339732"/>
                  </a:lnTo>
                  <a:lnTo>
                    <a:pt x="229894" y="1335104"/>
                  </a:lnTo>
                  <a:lnTo>
                    <a:pt x="233377" y="1330490"/>
                  </a:lnTo>
                  <a:lnTo>
                    <a:pt x="236860" y="1325889"/>
                  </a:lnTo>
                  <a:lnTo>
                    <a:pt x="240344" y="1321302"/>
                  </a:lnTo>
                  <a:lnTo>
                    <a:pt x="243827" y="1323357"/>
                  </a:lnTo>
                  <a:lnTo>
                    <a:pt x="247310" y="1318872"/>
                  </a:lnTo>
                  <a:lnTo>
                    <a:pt x="250793" y="1314399"/>
                  </a:lnTo>
                  <a:lnTo>
                    <a:pt x="254277" y="1309940"/>
                  </a:lnTo>
                  <a:lnTo>
                    <a:pt x="257760" y="1324816"/>
                  </a:lnTo>
                  <a:lnTo>
                    <a:pt x="261243" y="1320589"/>
                  </a:lnTo>
                  <a:lnTo>
                    <a:pt x="264726" y="1316373"/>
                  </a:lnTo>
                  <a:lnTo>
                    <a:pt x="268210" y="1312168"/>
                  </a:lnTo>
                  <a:lnTo>
                    <a:pt x="271693" y="1318280"/>
                  </a:lnTo>
                  <a:lnTo>
                    <a:pt x="275176" y="1314203"/>
                  </a:lnTo>
                  <a:lnTo>
                    <a:pt x="278659" y="1310136"/>
                  </a:lnTo>
                  <a:lnTo>
                    <a:pt x="282143" y="1306080"/>
                  </a:lnTo>
                  <a:lnTo>
                    <a:pt x="285626" y="1302034"/>
                  </a:lnTo>
                  <a:lnTo>
                    <a:pt x="289109" y="1300091"/>
                  </a:lnTo>
                  <a:lnTo>
                    <a:pt x="292592" y="1296086"/>
                  </a:lnTo>
                  <a:lnTo>
                    <a:pt x="296075" y="1292091"/>
                  </a:lnTo>
                  <a:lnTo>
                    <a:pt x="299559" y="1288106"/>
                  </a:lnTo>
                  <a:lnTo>
                    <a:pt x="303042" y="1294632"/>
                  </a:lnTo>
                  <a:lnTo>
                    <a:pt x="306525" y="1290761"/>
                  </a:lnTo>
                  <a:lnTo>
                    <a:pt x="310008" y="1286901"/>
                  </a:lnTo>
                  <a:lnTo>
                    <a:pt x="313492" y="1283050"/>
                  </a:lnTo>
                  <a:lnTo>
                    <a:pt x="316975" y="1285456"/>
                  </a:lnTo>
                  <a:lnTo>
                    <a:pt x="320458" y="1281677"/>
                  </a:lnTo>
                  <a:lnTo>
                    <a:pt x="323941" y="1277907"/>
                  </a:lnTo>
                  <a:lnTo>
                    <a:pt x="327425" y="1274147"/>
                  </a:lnTo>
                  <a:lnTo>
                    <a:pt x="330908" y="1270396"/>
                  </a:lnTo>
                  <a:lnTo>
                    <a:pt x="334391" y="1283050"/>
                  </a:lnTo>
                  <a:lnTo>
                    <a:pt x="337874" y="1279448"/>
                  </a:lnTo>
                  <a:lnTo>
                    <a:pt x="341358" y="1275855"/>
                  </a:lnTo>
                  <a:lnTo>
                    <a:pt x="344841" y="1272270"/>
                  </a:lnTo>
                  <a:lnTo>
                    <a:pt x="348324" y="1278594"/>
                  </a:lnTo>
                  <a:lnTo>
                    <a:pt x="351807" y="1275102"/>
                  </a:lnTo>
                  <a:lnTo>
                    <a:pt x="355291" y="1271617"/>
                  </a:lnTo>
                  <a:lnTo>
                    <a:pt x="358774" y="1268141"/>
                  </a:lnTo>
                  <a:lnTo>
                    <a:pt x="362257" y="1264672"/>
                  </a:lnTo>
                  <a:lnTo>
                    <a:pt x="365740" y="1261211"/>
                  </a:lnTo>
                  <a:lnTo>
                    <a:pt x="369224" y="1257758"/>
                  </a:lnTo>
                  <a:lnTo>
                    <a:pt x="372707" y="1254313"/>
                  </a:lnTo>
                  <a:lnTo>
                    <a:pt x="376190" y="1250876"/>
                  </a:lnTo>
                  <a:lnTo>
                    <a:pt x="379673" y="1249499"/>
                  </a:lnTo>
                  <a:lnTo>
                    <a:pt x="383157" y="1246091"/>
                  </a:lnTo>
                  <a:lnTo>
                    <a:pt x="386640" y="1242691"/>
                  </a:lnTo>
                  <a:lnTo>
                    <a:pt x="390123" y="1239298"/>
                  </a:lnTo>
                  <a:lnTo>
                    <a:pt x="393606" y="1279396"/>
                  </a:lnTo>
                  <a:lnTo>
                    <a:pt x="397090" y="1276310"/>
                  </a:lnTo>
                  <a:lnTo>
                    <a:pt x="400573" y="1273231"/>
                  </a:lnTo>
                  <a:lnTo>
                    <a:pt x="404056" y="1270158"/>
                  </a:lnTo>
                  <a:lnTo>
                    <a:pt x="407539" y="1270558"/>
                  </a:lnTo>
                  <a:lnTo>
                    <a:pt x="411023" y="1267520"/>
                  </a:lnTo>
                  <a:lnTo>
                    <a:pt x="414506" y="1264488"/>
                  </a:lnTo>
                  <a:lnTo>
                    <a:pt x="417989" y="1261462"/>
                  </a:lnTo>
                  <a:lnTo>
                    <a:pt x="421472" y="1258442"/>
                  </a:lnTo>
                  <a:lnTo>
                    <a:pt x="424956" y="1257195"/>
                  </a:lnTo>
                  <a:lnTo>
                    <a:pt x="428439" y="1254197"/>
                  </a:lnTo>
                  <a:lnTo>
                    <a:pt x="431922" y="1251206"/>
                  </a:lnTo>
                  <a:lnTo>
                    <a:pt x="435405" y="1248220"/>
                  </a:lnTo>
                  <a:lnTo>
                    <a:pt x="438889" y="1248817"/>
                  </a:lnTo>
                  <a:lnTo>
                    <a:pt x="442372" y="1245864"/>
                  </a:lnTo>
                  <a:lnTo>
                    <a:pt x="445855" y="1242917"/>
                  </a:lnTo>
                  <a:lnTo>
                    <a:pt x="449338" y="1239976"/>
                  </a:lnTo>
                  <a:lnTo>
                    <a:pt x="452822" y="1242420"/>
                  </a:lnTo>
                  <a:lnTo>
                    <a:pt x="456305" y="1239521"/>
                  </a:lnTo>
                  <a:lnTo>
                    <a:pt x="459788" y="1236627"/>
                  </a:lnTo>
                  <a:lnTo>
                    <a:pt x="463271" y="1233739"/>
                  </a:lnTo>
                  <a:lnTo>
                    <a:pt x="466755" y="1230857"/>
                  </a:lnTo>
                  <a:lnTo>
                    <a:pt x="470238" y="1238648"/>
                  </a:lnTo>
                  <a:lnTo>
                    <a:pt x="473721" y="1235835"/>
                  </a:lnTo>
                  <a:lnTo>
                    <a:pt x="477204" y="1233028"/>
                  </a:lnTo>
                  <a:lnTo>
                    <a:pt x="480688" y="1230226"/>
                  </a:lnTo>
                  <a:lnTo>
                    <a:pt x="484171" y="1273541"/>
                  </a:lnTo>
                  <a:lnTo>
                    <a:pt x="487654" y="1271000"/>
                  </a:lnTo>
                  <a:lnTo>
                    <a:pt x="491137" y="1268463"/>
                  </a:lnTo>
                  <a:lnTo>
                    <a:pt x="494621" y="1265930"/>
                  </a:lnTo>
                  <a:lnTo>
                    <a:pt x="498104" y="1266295"/>
                  </a:lnTo>
                  <a:lnTo>
                    <a:pt x="501587" y="1263786"/>
                  </a:lnTo>
                  <a:lnTo>
                    <a:pt x="505070" y="1261281"/>
                  </a:lnTo>
                  <a:lnTo>
                    <a:pt x="508554" y="1258780"/>
                  </a:lnTo>
                  <a:lnTo>
                    <a:pt x="512037" y="1256283"/>
                  </a:lnTo>
                  <a:lnTo>
                    <a:pt x="515520" y="1265263"/>
                  </a:lnTo>
                  <a:lnTo>
                    <a:pt x="519003" y="1262834"/>
                  </a:lnTo>
                  <a:lnTo>
                    <a:pt x="522487" y="1260408"/>
                  </a:lnTo>
                  <a:lnTo>
                    <a:pt x="525970" y="1257986"/>
                  </a:lnTo>
                  <a:lnTo>
                    <a:pt x="529453" y="1261185"/>
                  </a:lnTo>
                  <a:lnTo>
                    <a:pt x="532936" y="1258799"/>
                  </a:lnTo>
                  <a:lnTo>
                    <a:pt x="536420" y="1256416"/>
                  </a:lnTo>
                  <a:lnTo>
                    <a:pt x="539903" y="1254037"/>
                  </a:lnTo>
                  <a:lnTo>
                    <a:pt x="543386" y="1253071"/>
                  </a:lnTo>
                  <a:lnTo>
                    <a:pt x="546869" y="1250706"/>
                  </a:lnTo>
                  <a:lnTo>
                    <a:pt x="550353" y="1248345"/>
                  </a:lnTo>
                  <a:lnTo>
                    <a:pt x="553836" y="1245988"/>
                  </a:lnTo>
                  <a:lnTo>
                    <a:pt x="557319" y="1243634"/>
                  </a:lnTo>
                  <a:lnTo>
                    <a:pt x="560802" y="1257871"/>
                  </a:lnTo>
                  <a:lnTo>
                    <a:pt x="564286" y="1255603"/>
                  </a:lnTo>
                  <a:lnTo>
                    <a:pt x="567769" y="1253337"/>
                  </a:lnTo>
                  <a:lnTo>
                    <a:pt x="571252" y="1251075"/>
                  </a:lnTo>
                  <a:lnTo>
                    <a:pt x="574735" y="1248817"/>
                  </a:lnTo>
                  <a:lnTo>
                    <a:pt x="578218" y="1246562"/>
                  </a:lnTo>
                  <a:lnTo>
                    <a:pt x="581702" y="1244310"/>
                  </a:lnTo>
                  <a:lnTo>
                    <a:pt x="585185" y="1242061"/>
                  </a:lnTo>
                  <a:lnTo>
                    <a:pt x="588668" y="1247934"/>
                  </a:lnTo>
                  <a:lnTo>
                    <a:pt x="592151" y="1245728"/>
                  </a:lnTo>
                  <a:lnTo>
                    <a:pt x="595635" y="1243525"/>
                  </a:lnTo>
                  <a:lnTo>
                    <a:pt x="599118" y="1241325"/>
                  </a:lnTo>
                  <a:lnTo>
                    <a:pt x="602601" y="1239129"/>
                  </a:lnTo>
                  <a:lnTo>
                    <a:pt x="606084" y="1247529"/>
                  </a:lnTo>
                  <a:lnTo>
                    <a:pt x="609568" y="1245385"/>
                  </a:lnTo>
                  <a:lnTo>
                    <a:pt x="613051" y="1243243"/>
                  </a:lnTo>
                  <a:lnTo>
                    <a:pt x="616534" y="1241105"/>
                  </a:lnTo>
                  <a:lnTo>
                    <a:pt x="620017" y="1244164"/>
                  </a:lnTo>
                  <a:lnTo>
                    <a:pt x="623501" y="1242053"/>
                  </a:lnTo>
                  <a:lnTo>
                    <a:pt x="626984" y="1239946"/>
                  </a:lnTo>
                  <a:lnTo>
                    <a:pt x="630467" y="1237841"/>
                  </a:lnTo>
                  <a:lnTo>
                    <a:pt x="633950" y="1270558"/>
                  </a:lnTo>
                  <a:lnTo>
                    <a:pt x="637434" y="1268605"/>
                  </a:lnTo>
                  <a:lnTo>
                    <a:pt x="640917" y="1266653"/>
                  </a:lnTo>
                  <a:lnTo>
                    <a:pt x="644400" y="1264705"/>
                  </a:lnTo>
                  <a:lnTo>
                    <a:pt x="647883" y="1262758"/>
                  </a:lnTo>
                  <a:lnTo>
                    <a:pt x="651367" y="1263058"/>
                  </a:lnTo>
                  <a:lnTo>
                    <a:pt x="654850" y="1261126"/>
                  </a:lnTo>
                  <a:lnTo>
                    <a:pt x="658333" y="1259196"/>
                  </a:lnTo>
                  <a:lnTo>
                    <a:pt x="661816" y="1257269"/>
                  </a:lnTo>
                  <a:lnTo>
                    <a:pt x="665300" y="1258719"/>
                  </a:lnTo>
                  <a:lnTo>
                    <a:pt x="668783" y="1256809"/>
                  </a:lnTo>
                  <a:lnTo>
                    <a:pt x="672266" y="1254903"/>
                  </a:lnTo>
                  <a:lnTo>
                    <a:pt x="675749" y="1252998"/>
                  </a:lnTo>
                  <a:lnTo>
                    <a:pt x="679233" y="1279631"/>
                  </a:lnTo>
                  <a:lnTo>
                    <a:pt x="682716" y="1277843"/>
                  </a:lnTo>
                  <a:lnTo>
                    <a:pt x="686199" y="1276058"/>
                  </a:lnTo>
                  <a:lnTo>
                    <a:pt x="689682" y="1274274"/>
                  </a:lnTo>
                  <a:lnTo>
                    <a:pt x="693166" y="1272493"/>
                  </a:lnTo>
                  <a:lnTo>
                    <a:pt x="696649" y="1272713"/>
                  </a:lnTo>
                  <a:lnTo>
                    <a:pt x="700132" y="1270943"/>
                  </a:lnTo>
                  <a:lnTo>
                    <a:pt x="703615" y="1269175"/>
                  </a:lnTo>
                  <a:lnTo>
                    <a:pt x="707099" y="1267409"/>
                  </a:lnTo>
                  <a:lnTo>
                    <a:pt x="710582" y="1274538"/>
                  </a:lnTo>
                  <a:lnTo>
                    <a:pt x="714065" y="1272810"/>
                  </a:lnTo>
                  <a:lnTo>
                    <a:pt x="717548" y="1271083"/>
                  </a:lnTo>
                  <a:lnTo>
                    <a:pt x="721032" y="1269359"/>
                  </a:lnTo>
                  <a:lnTo>
                    <a:pt x="724515" y="1267637"/>
                  </a:lnTo>
                  <a:lnTo>
                    <a:pt x="727998" y="1265916"/>
                  </a:lnTo>
                  <a:lnTo>
                    <a:pt x="731481" y="1264198"/>
                  </a:lnTo>
                  <a:lnTo>
                    <a:pt x="734965" y="1262481"/>
                  </a:lnTo>
                  <a:lnTo>
                    <a:pt x="738448" y="1260766"/>
                  </a:lnTo>
                  <a:lnTo>
                    <a:pt x="741931" y="1267853"/>
                  </a:lnTo>
                  <a:lnTo>
                    <a:pt x="745414" y="1266174"/>
                  </a:lnTo>
                  <a:lnTo>
                    <a:pt x="748898" y="1264496"/>
                  </a:lnTo>
                  <a:lnTo>
                    <a:pt x="752381" y="1262821"/>
                  </a:lnTo>
                  <a:lnTo>
                    <a:pt x="755864" y="1276113"/>
                  </a:lnTo>
                  <a:lnTo>
                    <a:pt x="759347" y="1274494"/>
                  </a:lnTo>
                  <a:lnTo>
                    <a:pt x="762831" y="1272876"/>
                  </a:lnTo>
                  <a:lnTo>
                    <a:pt x="766314" y="1271260"/>
                  </a:lnTo>
                  <a:lnTo>
                    <a:pt x="769797" y="1281190"/>
                  </a:lnTo>
                  <a:lnTo>
                    <a:pt x="773280" y="1279618"/>
                  </a:lnTo>
                  <a:lnTo>
                    <a:pt x="776764" y="1278047"/>
                  </a:lnTo>
                  <a:lnTo>
                    <a:pt x="780247" y="1276478"/>
                  </a:lnTo>
                  <a:lnTo>
                    <a:pt x="783730" y="1274911"/>
                  </a:lnTo>
                  <a:lnTo>
                    <a:pt x="787213" y="1275093"/>
                  </a:lnTo>
                  <a:lnTo>
                    <a:pt x="790697" y="1273535"/>
                  </a:lnTo>
                  <a:lnTo>
                    <a:pt x="794180" y="1271978"/>
                  </a:lnTo>
                  <a:lnTo>
                    <a:pt x="797663" y="1270423"/>
                  </a:lnTo>
                  <a:lnTo>
                    <a:pt x="801146" y="1270626"/>
                  </a:lnTo>
                  <a:lnTo>
                    <a:pt x="804630" y="1269080"/>
                  </a:lnTo>
                  <a:lnTo>
                    <a:pt x="808113" y="1267535"/>
                  </a:lnTo>
                  <a:lnTo>
                    <a:pt x="811596" y="1265992"/>
                  </a:lnTo>
                  <a:lnTo>
                    <a:pt x="815079" y="1275650"/>
                  </a:lnTo>
                  <a:lnTo>
                    <a:pt x="818563" y="1274147"/>
                  </a:lnTo>
                  <a:lnTo>
                    <a:pt x="822046" y="1272645"/>
                  </a:lnTo>
                  <a:lnTo>
                    <a:pt x="825529" y="1271145"/>
                  </a:lnTo>
                  <a:lnTo>
                    <a:pt x="829012" y="1269646"/>
                  </a:lnTo>
                  <a:lnTo>
                    <a:pt x="832496" y="1278925"/>
                  </a:lnTo>
                  <a:lnTo>
                    <a:pt x="835979" y="1277464"/>
                  </a:lnTo>
                  <a:lnTo>
                    <a:pt x="839462" y="1276004"/>
                  </a:lnTo>
                  <a:lnTo>
                    <a:pt x="842945" y="1274546"/>
                  </a:lnTo>
                  <a:lnTo>
                    <a:pt x="846429" y="1282661"/>
                  </a:lnTo>
                  <a:lnTo>
                    <a:pt x="849912" y="1281236"/>
                  </a:lnTo>
                  <a:lnTo>
                    <a:pt x="853395" y="1279812"/>
                  </a:lnTo>
                  <a:lnTo>
                    <a:pt x="856878" y="1278390"/>
                  </a:lnTo>
                  <a:lnTo>
                    <a:pt x="860361" y="1281643"/>
                  </a:lnTo>
                  <a:lnTo>
                    <a:pt x="863845" y="1280238"/>
                  </a:lnTo>
                  <a:lnTo>
                    <a:pt x="867328" y="1278834"/>
                  </a:lnTo>
                  <a:lnTo>
                    <a:pt x="870811" y="1277431"/>
                  </a:lnTo>
                  <a:lnTo>
                    <a:pt x="874294" y="1276030"/>
                  </a:lnTo>
                  <a:lnTo>
                    <a:pt x="877778" y="1277733"/>
                  </a:lnTo>
                  <a:lnTo>
                    <a:pt x="881261" y="1276344"/>
                  </a:lnTo>
                  <a:lnTo>
                    <a:pt x="884744" y="1274956"/>
                  </a:lnTo>
                  <a:lnTo>
                    <a:pt x="888227" y="1273569"/>
                  </a:lnTo>
                  <a:lnTo>
                    <a:pt x="891711" y="1281321"/>
                  </a:lnTo>
                  <a:lnTo>
                    <a:pt x="895194" y="1279964"/>
                  </a:lnTo>
                  <a:lnTo>
                    <a:pt x="898677" y="1278609"/>
                  </a:lnTo>
                  <a:lnTo>
                    <a:pt x="902160" y="1277254"/>
                  </a:lnTo>
                  <a:lnTo>
                    <a:pt x="905644" y="1286172"/>
                  </a:lnTo>
                  <a:lnTo>
                    <a:pt x="909127" y="1284850"/>
                  </a:lnTo>
                  <a:lnTo>
                    <a:pt x="912610" y="1283530"/>
                  </a:lnTo>
                  <a:lnTo>
                    <a:pt x="916093" y="1282210"/>
                  </a:lnTo>
                  <a:lnTo>
                    <a:pt x="919577" y="1280892"/>
                  </a:lnTo>
                  <a:lnTo>
                    <a:pt x="923060" y="1281021"/>
                  </a:lnTo>
                  <a:lnTo>
                    <a:pt x="926543" y="1279709"/>
                  </a:lnTo>
                  <a:lnTo>
                    <a:pt x="930026" y="1278398"/>
                  </a:lnTo>
                  <a:lnTo>
                    <a:pt x="933510" y="1277089"/>
                  </a:lnTo>
                  <a:lnTo>
                    <a:pt x="936993" y="1275781"/>
                  </a:lnTo>
                  <a:lnTo>
                    <a:pt x="940476" y="1274473"/>
                  </a:lnTo>
                  <a:lnTo>
                    <a:pt x="943959" y="1273167"/>
                  </a:lnTo>
                  <a:lnTo>
                    <a:pt x="947443" y="1271862"/>
                  </a:lnTo>
                  <a:lnTo>
                    <a:pt x="950926" y="1276367"/>
                  </a:lnTo>
                  <a:lnTo>
                    <a:pt x="954409" y="1275080"/>
                  </a:lnTo>
                  <a:lnTo>
                    <a:pt x="957892" y="1273795"/>
                  </a:lnTo>
                  <a:lnTo>
                    <a:pt x="961376" y="1272511"/>
                  </a:lnTo>
                  <a:lnTo>
                    <a:pt x="964859" y="1271228"/>
                  </a:lnTo>
                  <a:lnTo>
                    <a:pt x="968342" y="1273541"/>
                  </a:lnTo>
                  <a:lnTo>
                    <a:pt x="971825" y="1272270"/>
                  </a:lnTo>
                  <a:lnTo>
                    <a:pt x="975309" y="1271000"/>
                  </a:lnTo>
                  <a:lnTo>
                    <a:pt x="978792" y="1269731"/>
                  </a:lnTo>
                  <a:lnTo>
                    <a:pt x="982275" y="1269182"/>
                  </a:lnTo>
                  <a:lnTo>
                    <a:pt x="985758" y="1267917"/>
                  </a:lnTo>
                  <a:lnTo>
                    <a:pt x="989242" y="1266653"/>
                  </a:lnTo>
                  <a:lnTo>
                    <a:pt x="992725" y="1265390"/>
                  </a:lnTo>
                  <a:lnTo>
                    <a:pt x="996208" y="1265575"/>
                  </a:lnTo>
                  <a:lnTo>
                    <a:pt x="999691" y="1264318"/>
                  </a:lnTo>
                  <a:lnTo>
                    <a:pt x="1003175" y="1263062"/>
                  </a:lnTo>
                  <a:lnTo>
                    <a:pt x="1006658" y="1261807"/>
                  </a:lnTo>
                  <a:lnTo>
                    <a:pt x="1010141" y="1260553"/>
                  </a:lnTo>
                  <a:lnTo>
                    <a:pt x="1013624" y="1259462"/>
                  </a:lnTo>
                  <a:lnTo>
                    <a:pt x="1017108" y="1258379"/>
                  </a:lnTo>
                  <a:lnTo>
                    <a:pt x="1020591" y="1257299"/>
                  </a:lnTo>
                  <a:lnTo>
                    <a:pt x="1024074" y="1256220"/>
                  </a:lnTo>
                  <a:lnTo>
                    <a:pt x="1027557" y="1255770"/>
                  </a:lnTo>
                  <a:lnTo>
                    <a:pt x="1031041" y="1254526"/>
                  </a:lnTo>
                  <a:lnTo>
                    <a:pt x="1034524" y="1253283"/>
                  </a:lnTo>
                  <a:lnTo>
                    <a:pt x="1038007" y="1252041"/>
                  </a:lnTo>
                  <a:lnTo>
                    <a:pt x="1041490" y="1260210"/>
                  </a:lnTo>
                  <a:lnTo>
                    <a:pt x="1044974" y="1258994"/>
                  </a:lnTo>
                  <a:lnTo>
                    <a:pt x="1048457" y="1257779"/>
                  </a:lnTo>
                  <a:lnTo>
                    <a:pt x="1051940" y="1256564"/>
                  </a:lnTo>
                  <a:lnTo>
                    <a:pt x="1055423" y="1255351"/>
                  </a:lnTo>
                  <a:lnTo>
                    <a:pt x="1058907" y="1261877"/>
                  </a:lnTo>
                  <a:lnTo>
                    <a:pt x="1062390" y="1260685"/>
                  </a:lnTo>
                  <a:lnTo>
                    <a:pt x="1065873" y="1259494"/>
                  </a:lnTo>
                  <a:lnTo>
                    <a:pt x="1069356" y="1258304"/>
                  </a:lnTo>
                  <a:lnTo>
                    <a:pt x="1072840" y="1257115"/>
                  </a:lnTo>
                  <a:lnTo>
                    <a:pt x="1076323" y="1255927"/>
                  </a:lnTo>
                  <a:lnTo>
                    <a:pt x="1079806" y="1254739"/>
                  </a:lnTo>
                  <a:lnTo>
                    <a:pt x="1083289" y="1253553"/>
                  </a:lnTo>
                  <a:lnTo>
                    <a:pt x="1086773" y="1252368"/>
                  </a:lnTo>
                  <a:lnTo>
                    <a:pt x="1090256" y="1251183"/>
                  </a:lnTo>
                  <a:lnTo>
                    <a:pt x="1093739" y="1249999"/>
                  </a:lnTo>
                  <a:lnTo>
                    <a:pt x="1097222" y="1248817"/>
                  </a:lnTo>
                  <a:lnTo>
                    <a:pt x="1100706" y="1247635"/>
                  </a:lnTo>
                  <a:lnTo>
                    <a:pt x="1104189" y="1252081"/>
                  </a:lnTo>
                  <a:lnTo>
                    <a:pt x="1107672" y="1250914"/>
                  </a:lnTo>
                  <a:lnTo>
                    <a:pt x="1111155" y="1249749"/>
                  </a:lnTo>
                  <a:lnTo>
                    <a:pt x="1114639" y="1248584"/>
                  </a:lnTo>
                  <a:lnTo>
                    <a:pt x="1118122" y="1266174"/>
                  </a:lnTo>
                  <a:lnTo>
                    <a:pt x="1121605" y="1265055"/>
                  </a:lnTo>
                  <a:lnTo>
                    <a:pt x="1125088" y="1263938"/>
                  </a:lnTo>
                  <a:lnTo>
                    <a:pt x="1128572" y="1262821"/>
                  </a:lnTo>
                  <a:lnTo>
                    <a:pt x="1132055" y="1261705"/>
                  </a:lnTo>
                  <a:lnTo>
                    <a:pt x="1135538" y="1260589"/>
                  </a:lnTo>
                  <a:lnTo>
                    <a:pt x="1139021" y="1259475"/>
                  </a:lnTo>
                  <a:lnTo>
                    <a:pt x="1142505" y="1258361"/>
                  </a:lnTo>
                  <a:lnTo>
                    <a:pt x="1145988" y="1257248"/>
                  </a:lnTo>
                  <a:lnTo>
                    <a:pt x="1149471" y="1258089"/>
                  </a:lnTo>
                  <a:lnTo>
                    <a:pt x="1152954" y="1256982"/>
                  </a:lnTo>
                  <a:lnTo>
                    <a:pt x="1156437" y="1255876"/>
                  </a:lnTo>
                  <a:lnTo>
                    <a:pt x="1159921" y="1254771"/>
                  </a:lnTo>
                  <a:lnTo>
                    <a:pt x="1163404" y="1255619"/>
                  </a:lnTo>
                  <a:lnTo>
                    <a:pt x="1166887" y="1254520"/>
                  </a:lnTo>
                  <a:lnTo>
                    <a:pt x="1170370" y="1253421"/>
                  </a:lnTo>
                  <a:lnTo>
                    <a:pt x="1173854" y="1252324"/>
                  </a:lnTo>
                  <a:lnTo>
                    <a:pt x="1177337" y="1251879"/>
                  </a:lnTo>
                  <a:lnTo>
                    <a:pt x="1180820" y="1250785"/>
                  </a:lnTo>
                  <a:lnTo>
                    <a:pt x="1184303" y="1249691"/>
                  </a:lnTo>
                  <a:lnTo>
                    <a:pt x="1187787" y="1248598"/>
                  </a:lnTo>
                  <a:lnTo>
                    <a:pt x="1191270" y="1252058"/>
                  </a:lnTo>
                  <a:lnTo>
                    <a:pt x="1194753" y="1250977"/>
                  </a:lnTo>
                  <a:lnTo>
                    <a:pt x="1198236" y="1249897"/>
                  </a:lnTo>
                  <a:lnTo>
                    <a:pt x="1201720" y="1248817"/>
                  </a:lnTo>
                  <a:lnTo>
                    <a:pt x="1205203" y="1247738"/>
                  </a:lnTo>
                  <a:lnTo>
                    <a:pt x="1208686" y="1251165"/>
                  </a:lnTo>
                  <a:lnTo>
                    <a:pt x="1212169" y="1250097"/>
                  </a:lnTo>
                  <a:lnTo>
                    <a:pt x="1215653" y="1249030"/>
                  </a:lnTo>
                  <a:lnTo>
                    <a:pt x="1219136" y="1247964"/>
                  </a:lnTo>
                  <a:lnTo>
                    <a:pt x="1222619" y="1248817"/>
                  </a:lnTo>
                  <a:lnTo>
                    <a:pt x="1226102" y="1247756"/>
                  </a:lnTo>
                  <a:lnTo>
                    <a:pt x="1229586" y="1246696"/>
                  </a:lnTo>
                  <a:lnTo>
                    <a:pt x="1233069" y="1245637"/>
                  </a:lnTo>
                  <a:lnTo>
                    <a:pt x="1236552" y="1249654"/>
                  </a:lnTo>
                  <a:lnTo>
                    <a:pt x="1240035" y="1248608"/>
                  </a:lnTo>
                  <a:lnTo>
                    <a:pt x="1243519" y="1247561"/>
                  </a:lnTo>
                  <a:lnTo>
                    <a:pt x="1247002" y="1246516"/>
                  </a:lnTo>
                  <a:lnTo>
                    <a:pt x="1250485" y="1245471"/>
                  </a:lnTo>
                  <a:lnTo>
                    <a:pt x="1253968" y="1245060"/>
                  </a:lnTo>
                  <a:lnTo>
                    <a:pt x="1257452" y="1244018"/>
                  </a:lnTo>
                  <a:lnTo>
                    <a:pt x="1260935" y="1242977"/>
                  </a:lnTo>
                  <a:lnTo>
                    <a:pt x="1264418" y="1241936"/>
                  </a:lnTo>
                  <a:lnTo>
                    <a:pt x="1267901" y="1245310"/>
                  </a:lnTo>
                  <a:lnTo>
                    <a:pt x="1271385" y="1244280"/>
                  </a:lnTo>
                  <a:lnTo>
                    <a:pt x="1274868" y="1243250"/>
                  </a:lnTo>
                  <a:lnTo>
                    <a:pt x="1278351" y="1242222"/>
                  </a:lnTo>
                  <a:lnTo>
                    <a:pt x="1281834" y="1244317"/>
                  </a:lnTo>
                  <a:lnTo>
                    <a:pt x="1285318" y="1243296"/>
                  </a:lnTo>
                  <a:lnTo>
                    <a:pt x="1288801" y="1242276"/>
                  </a:lnTo>
                  <a:lnTo>
                    <a:pt x="1292284" y="1241257"/>
                  </a:lnTo>
                  <a:lnTo>
                    <a:pt x="1295767" y="1240238"/>
                  </a:lnTo>
                  <a:lnTo>
                    <a:pt x="1299251" y="1251397"/>
                  </a:lnTo>
                  <a:lnTo>
                    <a:pt x="1302734" y="1250404"/>
                  </a:lnTo>
                  <a:lnTo>
                    <a:pt x="1306217" y="1249412"/>
                  </a:lnTo>
                  <a:lnTo>
                    <a:pt x="1309700" y="1248420"/>
                  </a:lnTo>
                  <a:lnTo>
                    <a:pt x="1313184" y="1248619"/>
                  </a:lnTo>
                  <a:lnTo>
                    <a:pt x="1316667" y="1247631"/>
                  </a:lnTo>
                  <a:lnTo>
                    <a:pt x="1320150" y="1246644"/>
                  </a:lnTo>
                  <a:lnTo>
                    <a:pt x="1323633" y="1245657"/>
                  </a:lnTo>
                  <a:lnTo>
                    <a:pt x="1327117" y="1248230"/>
                  </a:lnTo>
                  <a:lnTo>
                    <a:pt x="1330600" y="1247251"/>
                  </a:lnTo>
                  <a:lnTo>
                    <a:pt x="1334083" y="1246274"/>
                  </a:lnTo>
                  <a:lnTo>
                    <a:pt x="1337566" y="1245297"/>
                  </a:lnTo>
                  <a:lnTo>
                    <a:pt x="1341050" y="1244320"/>
                  </a:lnTo>
                  <a:lnTo>
                    <a:pt x="1344533" y="1249779"/>
                  </a:lnTo>
                  <a:lnTo>
                    <a:pt x="1348016" y="1248817"/>
                  </a:lnTo>
                  <a:lnTo>
                    <a:pt x="1351499" y="1247855"/>
                  </a:lnTo>
                  <a:lnTo>
                    <a:pt x="1354983" y="1246894"/>
                  </a:lnTo>
                  <a:lnTo>
                    <a:pt x="1358466" y="1246513"/>
                  </a:lnTo>
                  <a:lnTo>
                    <a:pt x="1361949" y="1245554"/>
                  </a:lnTo>
                  <a:lnTo>
                    <a:pt x="1365432" y="1244595"/>
                  </a:lnTo>
                  <a:lnTo>
                    <a:pt x="1368916" y="1243637"/>
                  </a:lnTo>
                  <a:lnTo>
                    <a:pt x="1372399" y="1243263"/>
                  </a:lnTo>
                  <a:lnTo>
                    <a:pt x="1375882" y="1242308"/>
                  </a:lnTo>
                  <a:lnTo>
                    <a:pt x="1379365" y="1241353"/>
                  </a:lnTo>
                  <a:lnTo>
                    <a:pt x="1382849" y="1240398"/>
                  </a:lnTo>
                  <a:lnTo>
                    <a:pt x="1386332" y="1239445"/>
                  </a:lnTo>
                  <a:lnTo>
                    <a:pt x="1389815" y="1238491"/>
                  </a:lnTo>
                  <a:lnTo>
                    <a:pt x="1393298" y="1237539"/>
                  </a:lnTo>
                  <a:lnTo>
                    <a:pt x="1396782" y="1236587"/>
                  </a:lnTo>
                  <a:lnTo>
                    <a:pt x="1400265" y="1235636"/>
                  </a:lnTo>
                  <a:lnTo>
                    <a:pt x="1403748" y="1238790"/>
                  </a:lnTo>
                  <a:lnTo>
                    <a:pt x="1407231" y="1237848"/>
                  </a:lnTo>
                  <a:lnTo>
                    <a:pt x="1410715" y="1236906"/>
                  </a:lnTo>
                  <a:lnTo>
                    <a:pt x="1414198" y="1235964"/>
                  </a:lnTo>
                  <a:lnTo>
                    <a:pt x="1417681" y="1235024"/>
                  </a:lnTo>
                  <a:lnTo>
                    <a:pt x="1421164" y="1234083"/>
                  </a:lnTo>
                  <a:lnTo>
                    <a:pt x="1424648" y="1233144"/>
                  </a:lnTo>
                  <a:lnTo>
                    <a:pt x="1428131" y="1232205"/>
                  </a:lnTo>
                  <a:lnTo>
                    <a:pt x="1431614" y="1231266"/>
                  </a:lnTo>
                  <a:lnTo>
                    <a:pt x="1435097" y="1232678"/>
                  </a:lnTo>
                  <a:lnTo>
                    <a:pt x="1438580" y="1231745"/>
                  </a:lnTo>
                  <a:lnTo>
                    <a:pt x="1442064" y="1230813"/>
                  </a:lnTo>
                  <a:lnTo>
                    <a:pt x="1445547" y="1229881"/>
                  </a:lnTo>
                  <a:lnTo>
                    <a:pt x="1449030" y="1231873"/>
                  </a:lnTo>
                  <a:lnTo>
                    <a:pt x="1452513" y="1230948"/>
                  </a:lnTo>
                  <a:lnTo>
                    <a:pt x="1455997" y="1230023"/>
                  </a:lnTo>
                  <a:lnTo>
                    <a:pt x="1459480" y="1229099"/>
                  </a:lnTo>
                  <a:lnTo>
                    <a:pt x="1462963" y="1237903"/>
                  </a:lnTo>
                  <a:lnTo>
                    <a:pt x="1466446" y="1236997"/>
                  </a:lnTo>
                  <a:lnTo>
                    <a:pt x="1469930" y="1236092"/>
                  </a:lnTo>
                  <a:lnTo>
                    <a:pt x="1473413" y="1235187"/>
                  </a:lnTo>
                  <a:lnTo>
                    <a:pt x="1476896" y="1234282"/>
                  </a:lnTo>
                  <a:lnTo>
                    <a:pt x="1480379" y="1234505"/>
                  </a:lnTo>
                  <a:lnTo>
                    <a:pt x="1483863" y="1233604"/>
                  </a:lnTo>
                  <a:lnTo>
                    <a:pt x="1487346" y="1232703"/>
                  </a:lnTo>
                  <a:lnTo>
                    <a:pt x="1490829" y="1231803"/>
                  </a:lnTo>
                  <a:lnTo>
                    <a:pt x="1494312" y="1249337"/>
                  </a:lnTo>
                  <a:lnTo>
                    <a:pt x="1497796" y="1248470"/>
                  </a:lnTo>
                  <a:lnTo>
                    <a:pt x="1501279" y="1247604"/>
                  </a:lnTo>
                  <a:lnTo>
                    <a:pt x="1504762" y="1246738"/>
                  </a:lnTo>
                  <a:lnTo>
                    <a:pt x="1508245" y="1250017"/>
                  </a:lnTo>
                  <a:lnTo>
                    <a:pt x="1511729" y="1249160"/>
                  </a:lnTo>
                  <a:lnTo>
                    <a:pt x="1515212" y="1248303"/>
                  </a:lnTo>
                  <a:lnTo>
                    <a:pt x="1518695" y="1247446"/>
                  </a:lnTo>
                  <a:lnTo>
                    <a:pt x="1522178" y="1246590"/>
                  </a:lnTo>
                  <a:lnTo>
                    <a:pt x="1525662" y="1248397"/>
                  </a:lnTo>
                  <a:lnTo>
                    <a:pt x="1529145" y="1247665"/>
                  </a:lnTo>
                  <a:lnTo>
                    <a:pt x="1532628" y="1246933"/>
                  </a:lnTo>
                  <a:lnTo>
                    <a:pt x="1536111" y="1246202"/>
                  </a:lnTo>
                  <a:lnTo>
                    <a:pt x="1539595" y="1247973"/>
                  </a:lnTo>
                  <a:lnTo>
                    <a:pt x="1543078" y="1247129"/>
                  </a:lnTo>
                  <a:lnTo>
                    <a:pt x="1546561" y="1246286"/>
                  </a:lnTo>
                  <a:lnTo>
                    <a:pt x="1550044" y="1245443"/>
                  </a:lnTo>
                  <a:lnTo>
                    <a:pt x="1553528" y="1251155"/>
                  </a:lnTo>
                  <a:lnTo>
                    <a:pt x="1557011" y="1250439"/>
                  </a:lnTo>
                  <a:lnTo>
                    <a:pt x="1560494" y="1249723"/>
                  </a:lnTo>
                  <a:lnTo>
                    <a:pt x="1563977" y="1249009"/>
                  </a:lnTo>
                  <a:lnTo>
                    <a:pt x="1567461" y="1248295"/>
                  </a:lnTo>
                  <a:lnTo>
                    <a:pt x="1570944" y="1247990"/>
                  </a:lnTo>
                  <a:lnTo>
                    <a:pt x="1574427" y="1247163"/>
                  </a:lnTo>
                  <a:lnTo>
                    <a:pt x="1577910" y="1246336"/>
                  </a:lnTo>
                  <a:lnTo>
                    <a:pt x="1581394" y="1245510"/>
                  </a:lnTo>
                  <a:lnTo>
                    <a:pt x="1584877" y="1246182"/>
                  </a:lnTo>
                  <a:lnTo>
                    <a:pt x="1588360" y="1245359"/>
                  </a:lnTo>
                  <a:lnTo>
                    <a:pt x="1591843" y="1244537"/>
                  </a:lnTo>
                  <a:lnTo>
                    <a:pt x="1595327" y="1243715"/>
                  </a:lnTo>
                  <a:lnTo>
                    <a:pt x="1598810" y="1244390"/>
                  </a:lnTo>
                  <a:lnTo>
                    <a:pt x="1602293" y="1243572"/>
                  </a:lnTo>
                  <a:lnTo>
                    <a:pt x="1605776" y="1242754"/>
                  </a:lnTo>
                  <a:lnTo>
                    <a:pt x="1609260" y="1241936"/>
                  </a:lnTo>
                  <a:lnTo>
                    <a:pt x="1612743" y="1241119"/>
                  </a:lnTo>
                  <a:lnTo>
                    <a:pt x="1616226" y="1240302"/>
                  </a:lnTo>
                  <a:lnTo>
                    <a:pt x="1619709" y="1239486"/>
                  </a:lnTo>
                  <a:lnTo>
                    <a:pt x="1623193" y="1238670"/>
                  </a:lnTo>
                  <a:lnTo>
                    <a:pt x="1626676" y="1237855"/>
                  </a:lnTo>
                  <a:lnTo>
                    <a:pt x="1630159" y="1237544"/>
                  </a:lnTo>
                  <a:lnTo>
                    <a:pt x="1633642" y="1236730"/>
                  </a:lnTo>
                  <a:lnTo>
                    <a:pt x="1637126" y="1235917"/>
                  </a:lnTo>
                  <a:lnTo>
                    <a:pt x="1640609" y="1235104"/>
                  </a:lnTo>
                  <a:lnTo>
                    <a:pt x="1644092" y="1237808"/>
                  </a:lnTo>
                  <a:lnTo>
                    <a:pt x="1647575" y="1237002"/>
                  </a:lnTo>
                  <a:lnTo>
                    <a:pt x="1651059" y="1236196"/>
                  </a:lnTo>
                  <a:lnTo>
                    <a:pt x="1654542" y="1235390"/>
                  </a:lnTo>
                  <a:lnTo>
                    <a:pt x="1658025" y="1234585"/>
                  </a:lnTo>
                  <a:lnTo>
                    <a:pt x="1661508" y="1246462"/>
                  </a:lnTo>
                  <a:lnTo>
                    <a:pt x="1664992" y="1245677"/>
                  </a:lnTo>
                  <a:lnTo>
                    <a:pt x="1668475" y="1244894"/>
                  </a:lnTo>
                  <a:lnTo>
                    <a:pt x="1671958" y="1244110"/>
                  </a:lnTo>
                  <a:lnTo>
                    <a:pt x="1675441" y="1248507"/>
                  </a:lnTo>
                  <a:lnTo>
                    <a:pt x="1678925" y="1247732"/>
                  </a:lnTo>
                  <a:lnTo>
                    <a:pt x="1682408" y="1246958"/>
                  </a:lnTo>
                  <a:lnTo>
                    <a:pt x="1685891" y="1246185"/>
                  </a:lnTo>
                  <a:lnTo>
                    <a:pt x="1689374" y="1246345"/>
                  </a:lnTo>
                  <a:lnTo>
                    <a:pt x="1692858" y="1245574"/>
                  </a:lnTo>
                  <a:lnTo>
                    <a:pt x="1696341" y="1244803"/>
                  </a:lnTo>
                  <a:lnTo>
                    <a:pt x="1699824" y="1244032"/>
                  </a:lnTo>
                  <a:lnTo>
                    <a:pt x="1703307" y="1243262"/>
                  </a:lnTo>
                  <a:lnTo>
                    <a:pt x="1706791" y="1242961"/>
                  </a:lnTo>
                  <a:lnTo>
                    <a:pt x="1710274" y="1242192"/>
                  </a:lnTo>
                  <a:lnTo>
                    <a:pt x="1713757" y="1241424"/>
                  </a:lnTo>
                  <a:lnTo>
                    <a:pt x="1717240" y="1240656"/>
                  </a:lnTo>
                  <a:lnTo>
                    <a:pt x="1720723" y="1241298"/>
                  </a:lnTo>
                  <a:lnTo>
                    <a:pt x="1724207" y="1240533"/>
                  </a:lnTo>
                  <a:lnTo>
                    <a:pt x="1727690" y="1239768"/>
                  </a:lnTo>
                  <a:lnTo>
                    <a:pt x="1731173" y="1239004"/>
                  </a:lnTo>
                  <a:lnTo>
                    <a:pt x="1734656" y="1241514"/>
                  </a:lnTo>
                  <a:lnTo>
                    <a:pt x="1738140" y="1240756"/>
                  </a:lnTo>
                  <a:lnTo>
                    <a:pt x="1741623" y="1239998"/>
                  </a:lnTo>
                  <a:lnTo>
                    <a:pt x="1745106" y="1239240"/>
                  </a:lnTo>
                  <a:lnTo>
                    <a:pt x="1748589" y="1238482"/>
                  </a:lnTo>
                  <a:lnTo>
                    <a:pt x="1752073" y="1238192"/>
                  </a:lnTo>
                  <a:lnTo>
                    <a:pt x="1755556" y="1237436"/>
                  </a:lnTo>
                  <a:lnTo>
                    <a:pt x="1759039" y="1236680"/>
                  </a:lnTo>
                  <a:lnTo>
                    <a:pt x="1762522" y="1235925"/>
                  </a:lnTo>
                  <a:lnTo>
                    <a:pt x="1766006" y="1240733"/>
                  </a:lnTo>
                  <a:lnTo>
                    <a:pt x="1769489" y="1239987"/>
                  </a:lnTo>
                  <a:lnTo>
                    <a:pt x="1772972" y="1239241"/>
                  </a:lnTo>
                  <a:lnTo>
                    <a:pt x="1776455" y="1238495"/>
                  </a:lnTo>
                  <a:lnTo>
                    <a:pt x="1779939" y="1238687"/>
                  </a:lnTo>
                  <a:lnTo>
                    <a:pt x="1783422" y="1238050"/>
                  </a:lnTo>
                  <a:lnTo>
                    <a:pt x="1786905" y="1237413"/>
                  </a:lnTo>
                  <a:lnTo>
                    <a:pt x="1790388" y="1236777"/>
                  </a:lnTo>
                  <a:lnTo>
                    <a:pt x="1793872" y="1236141"/>
                  </a:lnTo>
                  <a:lnTo>
                    <a:pt x="1797355" y="1236335"/>
                  </a:lnTo>
                  <a:lnTo>
                    <a:pt x="1800838" y="1235596"/>
                  </a:lnTo>
                  <a:lnTo>
                    <a:pt x="1804321" y="1234856"/>
                  </a:lnTo>
                  <a:lnTo>
                    <a:pt x="1807805" y="1234117"/>
                  </a:lnTo>
                  <a:lnTo>
                    <a:pt x="1811288" y="1237946"/>
                  </a:lnTo>
                  <a:lnTo>
                    <a:pt x="1814771" y="1237214"/>
                  </a:lnTo>
                  <a:lnTo>
                    <a:pt x="1818254" y="1236483"/>
                  </a:lnTo>
                  <a:lnTo>
                    <a:pt x="1821738" y="1235752"/>
                  </a:lnTo>
                  <a:lnTo>
                    <a:pt x="1825221" y="1236381"/>
                  </a:lnTo>
                  <a:lnTo>
                    <a:pt x="1828704" y="1235653"/>
                  </a:lnTo>
                  <a:lnTo>
                    <a:pt x="1832187" y="1234925"/>
                  </a:lnTo>
                  <a:lnTo>
                    <a:pt x="1835671" y="1234197"/>
                  </a:lnTo>
                  <a:lnTo>
                    <a:pt x="1839154" y="1233470"/>
                  </a:lnTo>
                  <a:lnTo>
                    <a:pt x="1842637" y="1232743"/>
                  </a:lnTo>
                  <a:lnTo>
                    <a:pt x="1846120" y="1232016"/>
                  </a:lnTo>
                  <a:lnTo>
                    <a:pt x="1849604" y="1231290"/>
                  </a:lnTo>
                  <a:lnTo>
                    <a:pt x="1853087" y="1230564"/>
                  </a:lnTo>
                  <a:lnTo>
                    <a:pt x="1856570" y="1232114"/>
                  </a:lnTo>
                  <a:lnTo>
                    <a:pt x="1860053" y="1231392"/>
                  </a:lnTo>
                  <a:lnTo>
                    <a:pt x="1863537" y="1230670"/>
                  </a:lnTo>
                  <a:lnTo>
                    <a:pt x="1867020" y="1229949"/>
                  </a:lnTo>
                  <a:lnTo>
                    <a:pt x="1870503" y="1232842"/>
                  </a:lnTo>
                  <a:lnTo>
                    <a:pt x="1873986" y="1232126"/>
                  </a:lnTo>
                  <a:lnTo>
                    <a:pt x="1877470" y="1231411"/>
                  </a:lnTo>
                  <a:lnTo>
                    <a:pt x="1880953" y="1230696"/>
                  </a:lnTo>
                  <a:lnTo>
                    <a:pt x="1884436" y="1229981"/>
                  </a:lnTo>
                  <a:lnTo>
                    <a:pt x="1887919" y="1237241"/>
                  </a:lnTo>
                  <a:lnTo>
                    <a:pt x="1891403" y="1236538"/>
                  </a:lnTo>
                  <a:lnTo>
                    <a:pt x="1894886" y="1235835"/>
                  </a:lnTo>
                  <a:lnTo>
                    <a:pt x="1898369" y="1235133"/>
                  </a:lnTo>
                  <a:lnTo>
                    <a:pt x="1901852" y="1234868"/>
                  </a:lnTo>
                  <a:lnTo>
                    <a:pt x="1905336" y="1234167"/>
                  </a:lnTo>
                  <a:lnTo>
                    <a:pt x="1908819" y="1233466"/>
                  </a:lnTo>
                  <a:lnTo>
                    <a:pt x="1912302" y="1232766"/>
                  </a:lnTo>
                  <a:lnTo>
                    <a:pt x="1915785" y="1234684"/>
                  </a:lnTo>
                  <a:lnTo>
                    <a:pt x="1919269" y="1233988"/>
                  </a:lnTo>
                  <a:lnTo>
                    <a:pt x="1922752" y="1233292"/>
                  </a:lnTo>
                  <a:lnTo>
                    <a:pt x="1926235" y="1232596"/>
                  </a:lnTo>
                  <a:lnTo>
                    <a:pt x="1929718" y="1231901"/>
                  </a:lnTo>
                  <a:lnTo>
                    <a:pt x="1933202" y="1234672"/>
                  </a:lnTo>
                  <a:lnTo>
                    <a:pt x="1936685" y="1233982"/>
                  </a:lnTo>
                  <a:lnTo>
                    <a:pt x="1940168" y="1233292"/>
                  </a:lnTo>
                  <a:lnTo>
                    <a:pt x="1943651" y="1232603"/>
                  </a:lnTo>
                  <a:lnTo>
                    <a:pt x="1947135" y="1234492"/>
                  </a:lnTo>
                  <a:lnTo>
                    <a:pt x="1950618" y="1233807"/>
                  </a:lnTo>
                  <a:lnTo>
                    <a:pt x="1954101" y="1233122"/>
                  </a:lnTo>
                  <a:lnTo>
                    <a:pt x="1957584" y="1232437"/>
                  </a:lnTo>
                  <a:lnTo>
                    <a:pt x="1961068" y="1233890"/>
                  </a:lnTo>
                  <a:lnTo>
                    <a:pt x="1964551" y="1233208"/>
                  </a:lnTo>
                  <a:lnTo>
                    <a:pt x="1968034" y="1232527"/>
                  </a:lnTo>
                  <a:lnTo>
                    <a:pt x="1971517" y="1231847"/>
                  </a:lnTo>
                  <a:lnTo>
                    <a:pt x="1975001" y="1231166"/>
                  </a:lnTo>
                  <a:lnTo>
                    <a:pt x="1978484" y="1230486"/>
                  </a:lnTo>
                  <a:lnTo>
                    <a:pt x="1981967" y="1229807"/>
                  </a:lnTo>
                  <a:lnTo>
                    <a:pt x="1985450" y="1229127"/>
                  </a:lnTo>
                  <a:lnTo>
                    <a:pt x="1988934" y="1228448"/>
                  </a:lnTo>
                  <a:lnTo>
                    <a:pt x="1992417" y="1238685"/>
                  </a:lnTo>
                  <a:lnTo>
                    <a:pt x="1995900" y="1238020"/>
                  </a:lnTo>
                  <a:lnTo>
                    <a:pt x="1999383" y="1237356"/>
                  </a:lnTo>
                  <a:lnTo>
                    <a:pt x="2002867" y="1236693"/>
                  </a:lnTo>
                  <a:lnTo>
                    <a:pt x="2006350" y="1238078"/>
                  </a:lnTo>
                  <a:lnTo>
                    <a:pt x="2009833" y="1237417"/>
                  </a:lnTo>
                  <a:lnTo>
                    <a:pt x="2013316" y="1236757"/>
                  </a:lnTo>
                  <a:lnTo>
                    <a:pt x="2016799" y="1236098"/>
                  </a:lnTo>
                  <a:lnTo>
                    <a:pt x="2020283" y="1235438"/>
                  </a:lnTo>
                  <a:lnTo>
                    <a:pt x="2023766" y="1237633"/>
                  </a:lnTo>
                  <a:lnTo>
                    <a:pt x="2027249" y="1236978"/>
                  </a:lnTo>
                  <a:lnTo>
                    <a:pt x="2030732" y="1236323"/>
                  </a:lnTo>
                  <a:lnTo>
                    <a:pt x="2034216" y="1235668"/>
                  </a:lnTo>
                  <a:lnTo>
                    <a:pt x="2037699" y="1239846"/>
                  </a:lnTo>
                  <a:lnTo>
                    <a:pt x="2041182" y="1239198"/>
                  </a:lnTo>
                  <a:lnTo>
                    <a:pt x="2044665" y="1238551"/>
                  </a:lnTo>
                  <a:lnTo>
                    <a:pt x="2048149" y="1237903"/>
                  </a:lnTo>
                  <a:lnTo>
                    <a:pt x="2051632" y="1245888"/>
                  </a:lnTo>
                  <a:lnTo>
                    <a:pt x="2055115" y="1245253"/>
                  </a:lnTo>
                  <a:lnTo>
                    <a:pt x="2058598" y="1244617"/>
                  </a:lnTo>
                  <a:lnTo>
                    <a:pt x="2062082" y="1243982"/>
                  </a:lnTo>
                  <a:lnTo>
                    <a:pt x="2065565" y="1243346"/>
                  </a:lnTo>
                  <a:lnTo>
                    <a:pt x="2069048" y="1248817"/>
                  </a:lnTo>
                  <a:lnTo>
                    <a:pt x="2072531" y="1248190"/>
                  </a:lnTo>
                  <a:lnTo>
                    <a:pt x="2076015" y="1247563"/>
                  </a:lnTo>
                  <a:lnTo>
                    <a:pt x="2079498" y="1246937"/>
                  </a:lnTo>
                  <a:lnTo>
                    <a:pt x="2082981" y="1249687"/>
                  </a:lnTo>
                  <a:lnTo>
                    <a:pt x="2086464" y="1249065"/>
                  </a:lnTo>
                  <a:lnTo>
                    <a:pt x="2089948" y="1248444"/>
                  </a:lnTo>
                  <a:lnTo>
                    <a:pt x="2093431" y="1247823"/>
                  </a:lnTo>
                  <a:lnTo>
                    <a:pt x="2096914" y="1255274"/>
                  </a:lnTo>
                  <a:lnTo>
                    <a:pt x="2100397" y="1254664"/>
                  </a:lnTo>
                  <a:lnTo>
                    <a:pt x="2103881" y="1254054"/>
                  </a:lnTo>
                  <a:lnTo>
                    <a:pt x="2107364" y="1253444"/>
                  </a:lnTo>
                  <a:lnTo>
                    <a:pt x="2110847" y="1252834"/>
                  </a:lnTo>
                  <a:lnTo>
                    <a:pt x="2114330" y="1254823"/>
                  </a:lnTo>
                  <a:lnTo>
                    <a:pt x="2117814" y="1254300"/>
                  </a:lnTo>
                  <a:lnTo>
                    <a:pt x="2121297" y="1253777"/>
                  </a:lnTo>
                  <a:lnTo>
                    <a:pt x="2124780" y="1253255"/>
                  </a:lnTo>
                  <a:lnTo>
                    <a:pt x="2128263" y="1254113"/>
                  </a:lnTo>
                  <a:lnTo>
                    <a:pt x="2131747" y="1253511"/>
                  </a:lnTo>
                  <a:lnTo>
                    <a:pt x="2135230" y="1252908"/>
                  </a:lnTo>
                  <a:lnTo>
                    <a:pt x="2138713" y="1252306"/>
                  </a:lnTo>
                  <a:lnTo>
                    <a:pt x="2142196" y="1253132"/>
                  </a:lnTo>
                  <a:lnTo>
                    <a:pt x="2145680" y="1252532"/>
                  </a:lnTo>
                  <a:lnTo>
                    <a:pt x="2149163" y="1251932"/>
                  </a:lnTo>
                  <a:lnTo>
                    <a:pt x="2152646" y="1251333"/>
                  </a:lnTo>
                  <a:lnTo>
                    <a:pt x="2156129" y="1250733"/>
                  </a:lnTo>
                  <a:lnTo>
                    <a:pt x="2159613" y="1250134"/>
                  </a:lnTo>
                  <a:lnTo>
                    <a:pt x="2163096" y="1249535"/>
                  </a:lnTo>
                  <a:lnTo>
                    <a:pt x="2166579" y="1248937"/>
                  </a:lnTo>
                  <a:lnTo>
                    <a:pt x="2170062" y="1248338"/>
                  </a:lnTo>
                  <a:lnTo>
                    <a:pt x="2173546" y="1248817"/>
                  </a:lnTo>
                  <a:lnTo>
                    <a:pt x="2177029" y="1248220"/>
                  </a:lnTo>
                  <a:lnTo>
                    <a:pt x="2180512" y="1247624"/>
                  </a:lnTo>
                  <a:lnTo>
                    <a:pt x="2183995" y="1247028"/>
                  </a:lnTo>
                  <a:lnTo>
                    <a:pt x="2187479" y="1250353"/>
                  </a:lnTo>
                  <a:lnTo>
                    <a:pt x="2190962" y="1249762"/>
                  </a:lnTo>
                  <a:lnTo>
                    <a:pt x="2194445" y="1249171"/>
                  </a:lnTo>
                  <a:lnTo>
                    <a:pt x="2197928" y="1248581"/>
                  </a:lnTo>
                  <a:lnTo>
                    <a:pt x="2201412" y="1247990"/>
                  </a:lnTo>
                  <a:lnTo>
                    <a:pt x="2204895" y="1251622"/>
                  </a:lnTo>
                  <a:lnTo>
                    <a:pt x="2208378" y="1251037"/>
                  </a:lnTo>
                  <a:lnTo>
                    <a:pt x="2211861" y="1250453"/>
                  </a:lnTo>
                  <a:lnTo>
                    <a:pt x="2215345" y="1249868"/>
                  </a:lnTo>
                  <a:lnTo>
                    <a:pt x="2218828" y="1252066"/>
                  </a:lnTo>
                  <a:lnTo>
                    <a:pt x="2222311" y="1251485"/>
                  </a:lnTo>
                  <a:lnTo>
                    <a:pt x="2225794" y="1250905"/>
                  </a:lnTo>
                  <a:lnTo>
                    <a:pt x="2229278" y="1250324"/>
                  </a:lnTo>
                  <a:lnTo>
                    <a:pt x="2232761" y="1251128"/>
                  </a:lnTo>
                  <a:lnTo>
                    <a:pt x="2236244" y="1250550"/>
                  </a:lnTo>
                  <a:lnTo>
                    <a:pt x="2239727" y="1249972"/>
                  </a:lnTo>
                  <a:lnTo>
                    <a:pt x="2243211" y="1249394"/>
                  </a:lnTo>
                  <a:lnTo>
                    <a:pt x="2246694" y="1248817"/>
                  </a:lnTo>
                  <a:lnTo>
                    <a:pt x="2250177" y="1248932"/>
                  </a:lnTo>
                  <a:lnTo>
                    <a:pt x="2253660" y="1248356"/>
                  </a:lnTo>
                  <a:lnTo>
                    <a:pt x="2257144" y="1247780"/>
                  </a:lnTo>
                  <a:lnTo>
                    <a:pt x="2260627" y="1247204"/>
                  </a:lnTo>
                  <a:lnTo>
                    <a:pt x="2264110" y="1246629"/>
                  </a:lnTo>
                  <a:lnTo>
                    <a:pt x="2267593" y="1246053"/>
                  </a:lnTo>
                  <a:lnTo>
                    <a:pt x="2271077" y="1245478"/>
                  </a:lnTo>
                  <a:lnTo>
                    <a:pt x="2274560" y="1244903"/>
                  </a:lnTo>
                  <a:lnTo>
                    <a:pt x="2278043" y="1245373"/>
                  </a:lnTo>
                  <a:lnTo>
                    <a:pt x="2281526" y="1244799"/>
                  </a:lnTo>
                  <a:lnTo>
                    <a:pt x="2285010" y="1244226"/>
                  </a:lnTo>
                  <a:lnTo>
                    <a:pt x="2288493" y="1243653"/>
                  </a:lnTo>
                  <a:lnTo>
                    <a:pt x="2291976" y="1243081"/>
                  </a:lnTo>
                  <a:lnTo>
                    <a:pt x="2295459" y="1244247"/>
                  </a:lnTo>
                  <a:lnTo>
                    <a:pt x="2298942" y="1243677"/>
                  </a:lnTo>
                  <a:lnTo>
                    <a:pt x="2302426" y="1243107"/>
                  </a:lnTo>
                  <a:lnTo>
                    <a:pt x="2305909" y="1242537"/>
                  </a:lnTo>
                  <a:lnTo>
                    <a:pt x="2309392" y="1243009"/>
                  </a:lnTo>
                  <a:lnTo>
                    <a:pt x="2312875" y="1242441"/>
                  </a:lnTo>
                  <a:lnTo>
                    <a:pt x="2316359" y="1241873"/>
                  </a:lnTo>
                  <a:lnTo>
                    <a:pt x="2319842" y="1241305"/>
                  </a:lnTo>
                  <a:lnTo>
                    <a:pt x="2323325" y="1241779"/>
                  </a:lnTo>
                  <a:lnTo>
                    <a:pt x="2326808" y="1241213"/>
                  </a:lnTo>
                  <a:lnTo>
                    <a:pt x="2330292" y="1240647"/>
                  </a:lnTo>
                  <a:lnTo>
                    <a:pt x="2333775" y="1240081"/>
                  </a:lnTo>
                  <a:lnTo>
                    <a:pt x="2337258" y="1239515"/>
                  </a:lnTo>
                  <a:lnTo>
                    <a:pt x="2340741" y="1238950"/>
                  </a:lnTo>
                  <a:lnTo>
                    <a:pt x="2344225" y="1238385"/>
                  </a:lnTo>
                  <a:lnTo>
                    <a:pt x="2347708" y="1237820"/>
                  </a:lnTo>
                  <a:lnTo>
                    <a:pt x="2351191" y="1237255"/>
                  </a:lnTo>
                  <a:lnTo>
                    <a:pt x="2354674" y="1237389"/>
                  </a:lnTo>
                  <a:lnTo>
                    <a:pt x="2358158" y="1236826"/>
                  </a:lnTo>
                  <a:lnTo>
                    <a:pt x="2361641" y="1236262"/>
                  </a:lnTo>
                  <a:lnTo>
                    <a:pt x="2365124" y="1235699"/>
                  </a:lnTo>
                  <a:lnTo>
                    <a:pt x="2368607" y="1236532"/>
                  </a:lnTo>
                  <a:lnTo>
                    <a:pt x="2372091" y="1235971"/>
                  </a:lnTo>
                  <a:lnTo>
                    <a:pt x="2375574" y="1235410"/>
                  </a:lnTo>
                  <a:lnTo>
                    <a:pt x="2379057" y="1234850"/>
                  </a:lnTo>
                  <a:lnTo>
                    <a:pt x="2382540" y="1238443"/>
                  </a:lnTo>
                  <a:lnTo>
                    <a:pt x="2386024" y="1237887"/>
                  </a:lnTo>
                  <a:lnTo>
                    <a:pt x="2389507" y="1237331"/>
                  </a:lnTo>
                  <a:lnTo>
                    <a:pt x="2392990" y="1236776"/>
                  </a:lnTo>
                  <a:lnTo>
                    <a:pt x="2396473" y="1236221"/>
                  </a:lnTo>
                  <a:lnTo>
                    <a:pt x="2399957" y="1238406"/>
                  </a:lnTo>
                  <a:lnTo>
                    <a:pt x="2403440" y="1237854"/>
                  </a:lnTo>
                  <a:lnTo>
                    <a:pt x="2406923" y="1237303"/>
                  </a:lnTo>
                  <a:lnTo>
                    <a:pt x="2410406" y="1236751"/>
                  </a:lnTo>
                  <a:lnTo>
                    <a:pt x="2413890" y="1236200"/>
                  </a:lnTo>
                  <a:lnTo>
                    <a:pt x="2417373" y="1235649"/>
                  </a:lnTo>
                  <a:lnTo>
                    <a:pt x="2420856" y="1235099"/>
                  </a:lnTo>
                  <a:lnTo>
                    <a:pt x="2424339" y="1234548"/>
                  </a:lnTo>
                  <a:lnTo>
                    <a:pt x="2427823" y="1237742"/>
                  </a:lnTo>
                  <a:lnTo>
                    <a:pt x="2431306" y="1237196"/>
                  </a:lnTo>
                  <a:lnTo>
                    <a:pt x="2434789" y="1236650"/>
                  </a:lnTo>
                  <a:lnTo>
                    <a:pt x="2438272" y="1236105"/>
                  </a:lnTo>
                  <a:lnTo>
                    <a:pt x="2441756" y="1235559"/>
                  </a:lnTo>
                  <a:lnTo>
                    <a:pt x="2445239" y="1236367"/>
                  </a:lnTo>
                  <a:lnTo>
                    <a:pt x="2448722" y="1235823"/>
                  </a:lnTo>
                  <a:lnTo>
                    <a:pt x="2452205" y="1235279"/>
                  </a:lnTo>
                  <a:lnTo>
                    <a:pt x="2455689" y="1234736"/>
                  </a:lnTo>
                  <a:lnTo>
                    <a:pt x="2459172" y="1234531"/>
                  </a:lnTo>
                  <a:lnTo>
                    <a:pt x="2462655" y="1233989"/>
                  </a:lnTo>
                  <a:lnTo>
                    <a:pt x="2466138" y="1233446"/>
                  </a:lnTo>
                  <a:lnTo>
                    <a:pt x="2469622" y="1232904"/>
                  </a:lnTo>
                  <a:lnTo>
                    <a:pt x="2473105" y="1234727"/>
                  </a:lnTo>
                  <a:lnTo>
                    <a:pt x="2476588" y="1234187"/>
                  </a:lnTo>
                  <a:lnTo>
                    <a:pt x="2480071" y="1233648"/>
                  </a:lnTo>
                  <a:lnTo>
                    <a:pt x="2483555" y="1233109"/>
                  </a:lnTo>
                  <a:lnTo>
                    <a:pt x="2487038" y="1232570"/>
                  </a:lnTo>
                  <a:lnTo>
                    <a:pt x="2490521" y="1232032"/>
                  </a:lnTo>
                  <a:lnTo>
                    <a:pt x="2494004" y="1231493"/>
                  </a:lnTo>
                  <a:lnTo>
                    <a:pt x="2497488" y="1230955"/>
                  </a:lnTo>
                  <a:lnTo>
                    <a:pt x="2500971" y="1230417"/>
                  </a:lnTo>
                  <a:lnTo>
                    <a:pt x="2504454" y="1235901"/>
                  </a:lnTo>
                  <a:lnTo>
                    <a:pt x="2507937" y="1235370"/>
                  </a:lnTo>
                  <a:lnTo>
                    <a:pt x="2511421" y="1234838"/>
                  </a:lnTo>
                  <a:lnTo>
                    <a:pt x="2514904" y="1234307"/>
                  </a:lnTo>
                  <a:lnTo>
                    <a:pt x="2518387" y="1238042"/>
                  </a:lnTo>
                  <a:lnTo>
                    <a:pt x="2521870" y="1237516"/>
                  </a:lnTo>
                  <a:lnTo>
                    <a:pt x="2525354" y="1236990"/>
                  </a:lnTo>
                  <a:lnTo>
                    <a:pt x="2528837" y="1236464"/>
                  </a:lnTo>
                  <a:lnTo>
                    <a:pt x="2532320" y="1235939"/>
                  </a:lnTo>
                  <a:lnTo>
                    <a:pt x="2535803" y="1235413"/>
                  </a:lnTo>
                  <a:lnTo>
                    <a:pt x="2539287" y="1234888"/>
                  </a:lnTo>
                  <a:lnTo>
                    <a:pt x="2542770" y="1234363"/>
                  </a:lnTo>
                  <a:lnTo>
                    <a:pt x="2546253" y="1233838"/>
                  </a:lnTo>
                  <a:lnTo>
                    <a:pt x="2549736" y="1233313"/>
                  </a:lnTo>
                  <a:lnTo>
                    <a:pt x="2553220" y="1232788"/>
                  </a:lnTo>
                  <a:lnTo>
                    <a:pt x="2556703" y="1232264"/>
                  </a:lnTo>
                  <a:lnTo>
                    <a:pt x="2560186" y="1231740"/>
                  </a:lnTo>
                  <a:lnTo>
                    <a:pt x="2563669" y="1231216"/>
                  </a:lnTo>
                  <a:lnTo>
                    <a:pt x="2567153" y="1230692"/>
                  </a:lnTo>
                  <a:lnTo>
                    <a:pt x="2570636" y="1230168"/>
                  </a:lnTo>
                  <a:lnTo>
                    <a:pt x="2574119" y="1229645"/>
                  </a:lnTo>
                  <a:lnTo>
                    <a:pt x="2577602" y="1229121"/>
                  </a:lnTo>
                  <a:lnTo>
                    <a:pt x="2581085" y="1234532"/>
                  </a:lnTo>
                  <a:lnTo>
                    <a:pt x="2584569" y="1234090"/>
                  </a:lnTo>
                  <a:lnTo>
                    <a:pt x="2588052" y="1233648"/>
                  </a:lnTo>
                  <a:lnTo>
                    <a:pt x="2591535" y="1233206"/>
                  </a:lnTo>
                  <a:lnTo>
                    <a:pt x="2595018" y="1233087"/>
                  </a:lnTo>
                  <a:lnTo>
                    <a:pt x="2598502" y="1232646"/>
                  </a:lnTo>
                  <a:lnTo>
                    <a:pt x="2601985" y="1232205"/>
                  </a:lnTo>
                  <a:lnTo>
                    <a:pt x="2605468" y="1231765"/>
                  </a:lnTo>
                  <a:lnTo>
                    <a:pt x="2608951" y="1232286"/>
                  </a:lnTo>
                  <a:lnTo>
                    <a:pt x="2612435" y="1231773"/>
                  </a:lnTo>
                  <a:lnTo>
                    <a:pt x="2615918" y="1231259"/>
                  </a:lnTo>
                  <a:lnTo>
                    <a:pt x="2619401" y="1230746"/>
                  </a:lnTo>
                  <a:lnTo>
                    <a:pt x="2622884" y="1230233"/>
                  </a:lnTo>
                  <a:lnTo>
                    <a:pt x="2626368" y="1231653"/>
                  </a:lnTo>
                  <a:lnTo>
                    <a:pt x="2629851" y="1231142"/>
                  </a:lnTo>
                  <a:lnTo>
                    <a:pt x="2633334" y="1230631"/>
                  </a:lnTo>
                  <a:lnTo>
                    <a:pt x="2636817" y="1230121"/>
                  </a:lnTo>
                  <a:lnTo>
                    <a:pt x="2640301" y="1231215"/>
                  </a:lnTo>
                  <a:lnTo>
                    <a:pt x="2643784" y="1230706"/>
                  </a:lnTo>
                  <a:lnTo>
                    <a:pt x="2647267" y="1230198"/>
                  </a:lnTo>
                  <a:lnTo>
                    <a:pt x="2650750" y="1229690"/>
                  </a:lnTo>
                  <a:lnTo>
                    <a:pt x="2654234" y="1232685"/>
                  </a:lnTo>
                  <a:lnTo>
                    <a:pt x="2657717" y="1232180"/>
                  </a:lnTo>
                  <a:lnTo>
                    <a:pt x="2661200" y="1231676"/>
                  </a:lnTo>
                  <a:lnTo>
                    <a:pt x="2664683" y="1231171"/>
                  </a:lnTo>
                  <a:lnTo>
                    <a:pt x="2668167" y="1230667"/>
                  </a:lnTo>
                  <a:lnTo>
                    <a:pt x="2671650" y="1231430"/>
                  </a:lnTo>
                  <a:lnTo>
                    <a:pt x="2675133" y="1230927"/>
                  </a:lnTo>
                  <a:lnTo>
                    <a:pt x="2678616" y="1230425"/>
                  </a:lnTo>
                  <a:lnTo>
                    <a:pt x="2682100" y="1229923"/>
                  </a:lnTo>
                  <a:lnTo>
                    <a:pt x="2685583" y="1234744"/>
                  </a:lnTo>
                  <a:lnTo>
                    <a:pt x="2689066" y="1234247"/>
                  </a:lnTo>
                  <a:lnTo>
                    <a:pt x="2692549" y="1233751"/>
                  </a:lnTo>
                  <a:lnTo>
                    <a:pt x="2696033" y="1233255"/>
                  </a:lnTo>
                  <a:lnTo>
                    <a:pt x="2699516" y="1232758"/>
                  </a:lnTo>
                  <a:lnTo>
                    <a:pt x="2702999" y="1232262"/>
                  </a:lnTo>
                  <a:lnTo>
                    <a:pt x="2706482" y="1231767"/>
                  </a:lnTo>
                  <a:lnTo>
                    <a:pt x="2709966" y="1231271"/>
                  </a:lnTo>
                  <a:lnTo>
                    <a:pt x="2713449" y="1230775"/>
                  </a:lnTo>
                  <a:lnTo>
                    <a:pt x="2716932" y="1235217"/>
                  </a:lnTo>
                  <a:lnTo>
                    <a:pt x="2720415" y="1234727"/>
                  </a:lnTo>
                  <a:lnTo>
                    <a:pt x="2723899" y="1234236"/>
                  </a:lnTo>
                  <a:lnTo>
                    <a:pt x="2727382" y="1233746"/>
                  </a:lnTo>
                  <a:lnTo>
                    <a:pt x="2730865" y="1236901"/>
                  </a:lnTo>
                  <a:lnTo>
                    <a:pt x="2734348" y="1236415"/>
                  </a:lnTo>
                  <a:lnTo>
                    <a:pt x="2737832" y="1235929"/>
                  </a:lnTo>
                  <a:lnTo>
                    <a:pt x="2741315" y="1235443"/>
                  </a:lnTo>
                  <a:lnTo>
                    <a:pt x="2744798" y="1237661"/>
                  </a:lnTo>
                  <a:lnTo>
                    <a:pt x="2748281" y="1237178"/>
                  </a:lnTo>
                  <a:lnTo>
                    <a:pt x="2751765" y="1236695"/>
                  </a:lnTo>
                  <a:lnTo>
                    <a:pt x="2755248" y="1236212"/>
                  </a:lnTo>
                  <a:lnTo>
                    <a:pt x="2758731" y="1235730"/>
                  </a:lnTo>
                  <a:lnTo>
                    <a:pt x="2762214" y="1238523"/>
                  </a:lnTo>
                  <a:lnTo>
                    <a:pt x="2765698" y="1238044"/>
                  </a:lnTo>
                  <a:lnTo>
                    <a:pt x="2769181" y="1237565"/>
                  </a:lnTo>
                  <a:lnTo>
                    <a:pt x="2772664" y="1237086"/>
                  </a:lnTo>
                  <a:lnTo>
                    <a:pt x="2776147" y="1237200"/>
                  </a:lnTo>
                  <a:lnTo>
                    <a:pt x="2779631" y="1236721"/>
                  </a:lnTo>
                  <a:lnTo>
                    <a:pt x="2783114" y="1236243"/>
                  </a:lnTo>
                  <a:lnTo>
                    <a:pt x="2786597" y="1235766"/>
                  </a:lnTo>
                  <a:lnTo>
                    <a:pt x="2790080" y="1237651"/>
                  </a:lnTo>
                  <a:lnTo>
                    <a:pt x="2793564" y="1237176"/>
                  </a:lnTo>
                  <a:lnTo>
                    <a:pt x="2797047" y="1236701"/>
                  </a:lnTo>
                  <a:lnTo>
                    <a:pt x="2800530" y="1236226"/>
                  </a:lnTo>
                  <a:lnTo>
                    <a:pt x="2804013" y="1235751"/>
                  </a:lnTo>
                  <a:lnTo>
                    <a:pt x="2807497" y="1235866"/>
                  </a:lnTo>
                  <a:lnTo>
                    <a:pt x="2810980" y="1235392"/>
                  </a:lnTo>
                  <a:lnTo>
                    <a:pt x="2814463" y="1234918"/>
                  </a:lnTo>
                  <a:lnTo>
                    <a:pt x="2817946" y="1234444"/>
                  </a:lnTo>
                  <a:lnTo>
                    <a:pt x="2821430" y="1235149"/>
                  </a:lnTo>
                  <a:lnTo>
                    <a:pt x="2824913" y="1234677"/>
                  </a:lnTo>
                  <a:lnTo>
                    <a:pt x="2828396" y="1234205"/>
                  </a:lnTo>
                  <a:lnTo>
                    <a:pt x="2831879" y="1233733"/>
                  </a:lnTo>
                  <a:lnTo>
                    <a:pt x="2835363" y="1235326"/>
                  </a:lnTo>
                  <a:lnTo>
                    <a:pt x="2838846" y="1234924"/>
                  </a:lnTo>
                  <a:lnTo>
                    <a:pt x="2842329" y="1234522"/>
                  </a:lnTo>
                  <a:lnTo>
                    <a:pt x="2845812" y="1234120"/>
                  </a:lnTo>
                  <a:lnTo>
                    <a:pt x="2849296" y="1233718"/>
                  </a:lnTo>
                  <a:lnTo>
                    <a:pt x="2852779" y="1235884"/>
                  </a:lnTo>
                  <a:lnTo>
                    <a:pt x="2856262" y="1235418"/>
                  </a:lnTo>
                  <a:lnTo>
                    <a:pt x="2859745" y="1234952"/>
                  </a:lnTo>
                  <a:lnTo>
                    <a:pt x="2863229" y="1234485"/>
                  </a:lnTo>
                  <a:lnTo>
                    <a:pt x="2866712" y="1235179"/>
                  </a:lnTo>
                  <a:lnTo>
                    <a:pt x="2870195" y="1234714"/>
                  </a:lnTo>
                  <a:lnTo>
                    <a:pt x="2873678" y="1234250"/>
                  </a:lnTo>
                  <a:lnTo>
                    <a:pt x="2877161" y="1233785"/>
                  </a:lnTo>
                  <a:lnTo>
                    <a:pt x="2880645" y="1234767"/>
                  </a:lnTo>
                  <a:lnTo>
                    <a:pt x="2884128" y="1234304"/>
                  </a:lnTo>
                  <a:lnTo>
                    <a:pt x="2887611" y="1233841"/>
                  </a:lnTo>
                  <a:lnTo>
                    <a:pt x="2891094" y="1233379"/>
                  </a:lnTo>
                  <a:lnTo>
                    <a:pt x="2894578" y="1232916"/>
                  </a:lnTo>
                  <a:lnTo>
                    <a:pt x="2898061" y="1236756"/>
                  </a:lnTo>
                  <a:lnTo>
                    <a:pt x="2901544" y="1236298"/>
                  </a:lnTo>
                  <a:lnTo>
                    <a:pt x="2905027" y="1235840"/>
                  </a:lnTo>
                  <a:lnTo>
                    <a:pt x="2908511" y="1235381"/>
                  </a:lnTo>
                  <a:lnTo>
                    <a:pt x="2911994" y="1235777"/>
                  </a:lnTo>
                  <a:lnTo>
                    <a:pt x="2915477" y="1235320"/>
                  </a:lnTo>
                  <a:lnTo>
                    <a:pt x="2918960" y="1234863"/>
                  </a:lnTo>
                  <a:lnTo>
                    <a:pt x="2922444" y="1234406"/>
                  </a:lnTo>
                  <a:lnTo>
                    <a:pt x="2925927" y="1238183"/>
                  </a:lnTo>
                  <a:lnTo>
                    <a:pt x="2929410" y="1237730"/>
                  </a:lnTo>
                  <a:lnTo>
                    <a:pt x="2932893" y="1237277"/>
                  </a:lnTo>
                  <a:lnTo>
                    <a:pt x="2936377" y="1236825"/>
                  </a:lnTo>
                  <a:lnTo>
                    <a:pt x="2939860" y="1236372"/>
                  </a:lnTo>
                  <a:lnTo>
                    <a:pt x="2943343" y="1237040"/>
                  </a:lnTo>
                  <a:lnTo>
                    <a:pt x="2946826" y="1236589"/>
                  </a:lnTo>
                  <a:lnTo>
                    <a:pt x="2950310" y="1236138"/>
                  </a:lnTo>
                  <a:lnTo>
                    <a:pt x="2953793" y="1235687"/>
                  </a:lnTo>
                  <a:lnTo>
                    <a:pt x="2957276" y="1243217"/>
                  </a:lnTo>
                  <a:lnTo>
                    <a:pt x="2960759" y="1242774"/>
                  </a:lnTo>
                  <a:lnTo>
                    <a:pt x="2964243" y="1242330"/>
                  </a:lnTo>
                  <a:lnTo>
                    <a:pt x="2967726" y="1241887"/>
                  </a:lnTo>
                  <a:lnTo>
                    <a:pt x="2971209" y="1241444"/>
                  </a:lnTo>
                  <a:lnTo>
                    <a:pt x="2974692" y="1241001"/>
                  </a:lnTo>
                  <a:lnTo>
                    <a:pt x="2978176" y="1240558"/>
                  </a:lnTo>
                  <a:lnTo>
                    <a:pt x="2981659" y="1240115"/>
                  </a:lnTo>
                  <a:lnTo>
                    <a:pt x="2985142" y="1239672"/>
                  </a:lnTo>
                  <a:lnTo>
                    <a:pt x="2988625" y="1241398"/>
                  </a:lnTo>
                  <a:lnTo>
                    <a:pt x="2992109" y="1240957"/>
                  </a:lnTo>
                  <a:lnTo>
                    <a:pt x="2995592" y="1240517"/>
                  </a:lnTo>
                  <a:lnTo>
                    <a:pt x="2999075" y="1240076"/>
                  </a:lnTo>
                  <a:lnTo>
                    <a:pt x="3002558" y="1241254"/>
                  </a:lnTo>
                  <a:lnTo>
                    <a:pt x="3006042" y="1240815"/>
                  </a:lnTo>
                  <a:lnTo>
                    <a:pt x="3009525" y="1240377"/>
                  </a:lnTo>
                  <a:lnTo>
                    <a:pt x="3013008" y="1239938"/>
                  </a:lnTo>
                  <a:lnTo>
                    <a:pt x="3016491" y="1242178"/>
                  </a:lnTo>
                  <a:lnTo>
                    <a:pt x="3019975" y="1241742"/>
                  </a:lnTo>
                  <a:lnTo>
                    <a:pt x="3023458" y="1241307"/>
                  </a:lnTo>
                  <a:lnTo>
                    <a:pt x="3026941" y="1240871"/>
                  </a:lnTo>
                  <a:lnTo>
                    <a:pt x="3030424" y="1240436"/>
                  </a:lnTo>
                  <a:lnTo>
                    <a:pt x="3033908" y="1242921"/>
                  </a:lnTo>
                  <a:lnTo>
                    <a:pt x="3037391" y="1242489"/>
                  </a:lnTo>
                  <a:lnTo>
                    <a:pt x="3040874" y="1242056"/>
                  </a:lnTo>
                  <a:lnTo>
                    <a:pt x="3044357" y="1241624"/>
                  </a:lnTo>
                  <a:lnTo>
                    <a:pt x="3047841" y="1241192"/>
                  </a:lnTo>
                  <a:lnTo>
                    <a:pt x="3051324" y="1240760"/>
                  </a:lnTo>
                  <a:lnTo>
                    <a:pt x="3054807" y="1240328"/>
                  </a:lnTo>
                  <a:lnTo>
                    <a:pt x="3058290" y="1239896"/>
                  </a:lnTo>
                  <a:lnTo>
                    <a:pt x="3061774" y="1245228"/>
                  </a:lnTo>
                  <a:lnTo>
                    <a:pt x="3065257" y="1244801"/>
                  </a:lnTo>
                  <a:lnTo>
                    <a:pt x="3068740" y="1244375"/>
                  </a:lnTo>
                  <a:lnTo>
                    <a:pt x="3072223" y="1243948"/>
                  </a:lnTo>
                  <a:lnTo>
                    <a:pt x="3075707" y="1243522"/>
                  </a:lnTo>
                  <a:lnTo>
                    <a:pt x="3079190" y="1247210"/>
                  </a:lnTo>
                  <a:lnTo>
                    <a:pt x="3082673" y="1246787"/>
                  </a:lnTo>
                  <a:lnTo>
                    <a:pt x="3086156" y="1246365"/>
                  </a:lnTo>
                  <a:lnTo>
                    <a:pt x="3089640" y="1245943"/>
                  </a:lnTo>
                  <a:lnTo>
                    <a:pt x="3093123" y="1247840"/>
                  </a:lnTo>
                  <a:lnTo>
                    <a:pt x="3096606" y="1247479"/>
                  </a:lnTo>
                  <a:lnTo>
                    <a:pt x="3100089" y="1247117"/>
                  </a:lnTo>
                  <a:lnTo>
                    <a:pt x="3103573" y="1246756"/>
                  </a:lnTo>
                  <a:lnTo>
                    <a:pt x="3107056" y="1248650"/>
                  </a:lnTo>
                  <a:lnTo>
                    <a:pt x="3110539" y="1248232"/>
                  </a:lnTo>
                  <a:lnTo>
                    <a:pt x="3114022" y="1247815"/>
                  </a:lnTo>
                  <a:lnTo>
                    <a:pt x="3117506" y="1247397"/>
                  </a:lnTo>
                  <a:lnTo>
                    <a:pt x="3120989" y="1246980"/>
                  </a:lnTo>
                  <a:lnTo>
                    <a:pt x="3124472" y="1249563"/>
                  </a:lnTo>
                  <a:lnTo>
                    <a:pt x="3127955" y="1249148"/>
                  </a:lnTo>
                  <a:lnTo>
                    <a:pt x="3131439" y="1248734"/>
                  </a:lnTo>
                  <a:lnTo>
                    <a:pt x="3134922" y="1248320"/>
                  </a:lnTo>
                  <a:lnTo>
                    <a:pt x="3138405" y="1248651"/>
                  </a:lnTo>
                  <a:lnTo>
                    <a:pt x="3141888" y="1248238"/>
                  </a:lnTo>
                  <a:lnTo>
                    <a:pt x="3145372" y="1247825"/>
                  </a:lnTo>
                  <a:lnTo>
                    <a:pt x="3148855" y="1247412"/>
                  </a:lnTo>
                  <a:lnTo>
                    <a:pt x="3152338" y="1248240"/>
                  </a:lnTo>
                  <a:lnTo>
                    <a:pt x="3155821" y="1247828"/>
                  </a:lnTo>
                  <a:lnTo>
                    <a:pt x="3159304" y="1247416"/>
                  </a:lnTo>
                  <a:lnTo>
                    <a:pt x="3162788" y="1247005"/>
                  </a:lnTo>
                  <a:lnTo>
                    <a:pt x="3166271" y="1246593"/>
                  </a:lnTo>
                  <a:lnTo>
                    <a:pt x="3169754" y="1249144"/>
                  </a:lnTo>
                  <a:lnTo>
                    <a:pt x="3173237" y="1248735"/>
                  </a:lnTo>
                  <a:lnTo>
                    <a:pt x="3176721" y="1248326"/>
                  </a:lnTo>
                  <a:lnTo>
                    <a:pt x="3180204" y="1247918"/>
                  </a:lnTo>
                  <a:lnTo>
                    <a:pt x="3183687" y="1247509"/>
                  </a:lnTo>
                  <a:lnTo>
                    <a:pt x="3187170" y="1247101"/>
                  </a:lnTo>
                  <a:lnTo>
                    <a:pt x="3190654" y="1246692"/>
                  </a:lnTo>
                  <a:lnTo>
                    <a:pt x="3194137" y="1246284"/>
                  </a:lnTo>
                  <a:lnTo>
                    <a:pt x="3197620" y="1248329"/>
                  </a:lnTo>
                  <a:lnTo>
                    <a:pt x="3201103" y="1247923"/>
                  </a:lnTo>
                  <a:lnTo>
                    <a:pt x="3204587" y="1247518"/>
                  </a:lnTo>
                  <a:lnTo>
                    <a:pt x="3208070" y="1247112"/>
                  </a:lnTo>
                  <a:lnTo>
                    <a:pt x="3211553" y="1246706"/>
                  </a:lnTo>
                  <a:lnTo>
                    <a:pt x="3215036" y="1246545"/>
                  </a:lnTo>
                  <a:lnTo>
                    <a:pt x="3218520" y="1246140"/>
                  </a:lnTo>
                  <a:lnTo>
                    <a:pt x="3222003" y="1245735"/>
                  </a:lnTo>
                  <a:lnTo>
                    <a:pt x="3225486" y="1245330"/>
                  </a:lnTo>
                  <a:lnTo>
                    <a:pt x="3228969" y="1245415"/>
                  </a:lnTo>
                  <a:lnTo>
                    <a:pt x="3232453" y="1245011"/>
                  </a:lnTo>
                  <a:lnTo>
                    <a:pt x="3235936" y="1244607"/>
                  </a:lnTo>
                  <a:lnTo>
                    <a:pt x="3239419" y="1244202"/>
                  </a:lnTo>
                  <a:lnTo>
                    <a:pt x="3242902" y="1248657"/>
                  </a:lnTo>
                  <a:lnTo>
                    <a:pt x="3246386" y="1248257"/>
                  </a:lnTo>
                  <a:lnTo>
                    <a:pt x="3249869" y="1247857"/>
                  </a:lnTo>
                  <a:lnTo>
                    <a:pt x="3253352" y="1247457"/>
                  </a:lnTo>
                  <a:lnTo>
                    <a:pt x="3256835" y="1247057"/>
                  </a:lnTo>
                  <a:lnTo>
                    <a:pt x="3260319" y="1247860"/>
                  </a:lnTo>
                  <a:lnTo>
                    <a:pt x="3263802" y="1247461"/>
                  </a:lnTo>
                  <a:lnTo>
                    <a:pt x="3267285" y="1247063"/>
                  </a:lnTo>
                  <a:lnTo>
                    <a:pt x="3270768" y="1246664"/>
                  </a:lnTo>
                  <a:lnTo>
                    <a:pt x="3274252" y="1248896"/>
                  </a:lnTo>
                  <a:lnTo>
                    <a:pt x="3277735" y="1248500"/>
                  </a:lnTo>
                  <a:lnTo>
                    <a:pt x="3281218" y="1248104"/>
                  </a:lnTo>
                  <a:lnTo>
                    <a:pt x="3284701" y="1247708"/>
                  </a:lnTo>
                  <a:lnTo>
                    <a:pt x="3288185" y="1247551"/>
                  </a:lnTo>
                  <a:lnTo>
                    <a:pt x="3291668" y="1247155"/>
                  </a:lnTo>
                  <a:lnTo>
                    <a:pt x="3295151" y="1246760"/>
                  </a:lnTo>
                  <a:lnTo>
                    <a:pt x="3298634" y="1246365"/>
                  </a:lnTo>
                  <a:lnTo>
                    <a:pt x="3302118" y="1245970"/>
                  </a:lnTo>
                  <a:lnTo>
                    <a:pt x="3305601" y="1248424"/>
                  </a:lnTo>
                  <a:lnTo>
                    <a:pt x="3309084" y="1248031"/>
                  </a:lnTo>
                  <a:lnTo>
                    <a:pt x="3312567" y="1247639"/>
                  </a:lnTo>
                  <a:lnTo>
                    <a:pt x="3316051" y="1247246"/>
                  </a:lnTo>
                  <a:lnTo>
                    <a:pt x="3319534" y="1248739"/>
                  </a:lnTo>
                  <a:lnTo>
                    <a:pt x="3323017" y="1248348"/>
                  </a:lnTo>
                  <a:lnTo>
                    <a:pt x="3326500" y="1247957"/>
                  </a:lnTo>
                  <a:lnTo>
                    <a:pt x="3329984" y="1247567"/>
                  </a:lnTo>
                  <a:lnTo>
                    <a:pt x="3333467" y="1262377"/>
                  </a:lnTo>
                  <a:lnTo>
                    <a:pt x="3336950" y="1261999"/>
                  </a:lnTo>
                  <a:lnTo>
                    <a:pt x="3340433" y="1261621"/>
                  </a:lnTo>
                  <a:lnTo>
                    <a:pt x="3343917" y="1261243"/>
                  </a:lnTo>
                  <a:lnTo>
                    <a:pt x="3347400" y="1260865"/>
                  </a:lnTo>
                  <a:lnTo>
                    <a:pt x="3350883" y="1264618"/>
                  </a:lnTo>
                  <a:lnTo>
                    <a:pt x="3354366" y="1264244"/>
                  </a:lnTo>
                  <a:lnTo>
                    <a:pt x="3357850" y="1263869"/>
                  </a:lnTo>
                  <a:lnTo>
                    <a:pt x="3361333" y="1263495"/>
                  </a:lnTo>
                  <a:lnTo>
                    <a:pt x="3364816" y="1265483"/>
                  </a:lnTo>
                  <a:lnTo>
                    <a:pt x="3368299" y="1265110"/>
                  </a:lnTo>
                  <a:lnTo>
                    <a:pt x="3371783" y="1264738"/>
                  </a:lnTo>
                  <a:lnTo>
                    <a:pt x="3375266" y="1264366"/>
                  </a:lnTo>
                  <a:lnTo>
                    <a:pt x="3378749" y="1263994"/>
                  </a:lnTo>
                  <a:lnTo>
                    <a:pt x="3382232" y="1263622"/>
                  </a:lnTo>
                  <a:lnTo>
                    <a:pt x="3385716" y="1263250"/>
                  </a:lnTo>
                  <a:lnTo>
                    <a:pt x="3389199" y="1262878"/>
                  </a:lnTo>
                  <a:lnTo>
                    <a:pt x="3392682" y="1262507"/>
                  </a:lnTo>
                  <a:lnTo>
                    <a:pt x="3396165" y="1266180"/>
                  </a:lnTo>
                  <a:lnTo>
                    <a:pt x="3399649" y="1265811"/>
                  </a:lnTo>
                  <a:lnTo>
                    <a:pt x="3403132" y="1265443"/>
                  </a:lnTo>
                  <a:lnTo>
                    <a:pt x="3406615" y="1265075"/>
                  </a:lnTo>
                  <a:lnTo>
                    <a:pt x="3410098" y="1267228"/>
                  </a:lnTo>
                  <a:lnTo>
                    <a:pt x="3413582" y="1266862"/>
                  </a:lnTo>
                  <a:lnTo>
                    <a:pt x="3417065" y="1266497"/>
                  </a:lnTo>
                  <a:lnTo>
                    <a:pt x="3420548" y="1266131"/>
                  </a:lnTo>
                  <a:lnTo>
                    <a:pt x="3424031" y="1267434"/>
                  </a:lnTo>
                  <a:lnTo>
                    <a:pt x="3427515" y="1267070"/>
                  </a:lnTo>
                  <a:lnTo>
                    <a:pt x="3430998" y="1266705"/>
                  </a:lnTo>
                  <a:lnTo>
                    <a:pt x="3434481" y="1266341"/>
                  </a:lnTo>
                  <a:lnTo>
                    <a:pt x="3437964" y="1265977"/>
                  </a:lnTo>
                  <a:lnTo>
                    <a:pt x="3441447" y="1269128"/>
                  </a:lnTo>
                  <a:lnTo>
                    <a:pt x="3444931" y="1268767"/>
                  </a:lnTo>
                  <a:lnTo>
                    <a:pt x="3448414" y="1268406"/>
                  </a:lnTo>
                  <a:lnTo>
                    <a:pt x="3451897" y="1268045"/>
                  </a:lnTo>
                  <a:lnTo>
                    <a:pt x="3455380" y="1269730"/>
                  </a:lnTo>
                  <a:lnTo>
                    <a:pt x="3458864" y="1269371"/>
                  </a:lnTo>
                  <a:lnTo>
                    <a:pt x="3462347" y="1269012"/>
                  </a:lnTo>
                  <a:lnTo>
                    <a:pt x="3465830" y="1268653"/>
                  </a:lnTo>
                  <a:lnTo>
                    <a:pt x="3469313" y="1271535"/>
                  </a:lnTo>
                  <a:lnTo>
                    <a:pt x="3472797" y="1271178"/>
                  </a:lnTo>
                  <a:lnTo>
                    <a:pt x="3476280" y="1270822"/>
                  </a:lnTo>
                  <a:lnTo>
                    <a:pt x="3479763" y="1270465"/>
                  </a:lnTo>
                  <a:lnTo>
                    <a:pt x="3483246" y="1270109"/>
                  </a:lnTo>
                  <a:lnTo>
                    <a:pt x="3483246" y="1270311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90647" y="4731853"/>
              <a:ext cx="3483246" cy="820214"/>
            </a:xfrm>
            <a:custGeom>
              <a:avLst/>
              <a:gdLst/>
              <a:ahLst/>
              <a:cxnLst/>
              <a:rect l="0" t="0" r="0" b="0"/>
              <a:pathLst>
                <a:path w="3483246" h="820214">
                  <a:moveTo>
                    <a:pt x="0" y="820214"/>
                  </a:moveTo>
                  <a:lnTo>
                    <a:pt x="3483" y="571179"/>
                  </a:lnTo>
                  <a:lnTo>
                    <a:pt x="6966" y="355378"/>
                  </a:lnTo>
                  <a:lnTo>
                    <a:pt x="10449" y="166574"/>
                  </a:lnTo>
                  <a:lnTo>
                    <a:pt x="13932" y="0"/>
                  </a:lnTo>
                  <a:lnTo>
                    <a:pt x="17416" y="598613"/>
                  </a:lnTo>
                  <a:lnTo>
                    <a:pt x="20899" y="557634"/>
                  </a:lnTo>
                  <a:lnTo>
                    <a:pt x="24382" y="517672"/>
                  </a:lnTo>
                  <a:lnTo>
                    <a:pt x="27865" y="478690"/>
                  </a:lnTo>
                  <a:lnTo>
                    <a:pt x="31349" y="624910"/>
                  </a:lnTo>
                  <a:lnTo>
                    <a:pt x="34832" y="604553"/>
                  </a:lnTo>
                  <a:lnTo>
                    <a:pt x="38315" y="584447"/>
                  </a:lnTo>
                  <a:lnTo>
                    <a:pt x="41798" y="564586"/>
                  </a:lnTo>
                  <a:lnTo>
                    <a:pt x="45282" y="552024"/>
                  </a:lnTo>
                  <a:lnTo>
                    <a:pt x="48765" y="533095"/>
                  </a:lnTo>
                  <a:lnTo>
                    <a:pt x="52248" y="514387"/>
                  </a:lnTo>
                  <a:lnTo>
                    <a:pt x="55731" y="495897"/>
                  </a:lnTo>
                  <a:lnTo>
                    <a:pt x="59215" y="477621"/>
                  </a:lnTo>
                  <a:lnTo>
                    <a:pt x="62698" y="513090"/>
                  </a:lnTo>
                  <a:lnTo>
                    <a:pt x="66181" y="497608"/>
                  </a:lnTo>
                  <a:lnTo>
                    <a:pt x="69664" y="482276"/>
                  </a:lnTo>
                  <a:lnTo>
                    <a:pt x="73148" y="467092"/>
                  </a:lnTo>
                  <a:lnTo>
                    <a:pt x="76631" y="520598"/>
                  </a:lnTo>
                  <a:lnTo>
                    <a:pt x="80114" y="508200"/>
                  </a:lnTo>
                  <a:lnTo>
                    <a:pt x="83597" y="495897"/>
                  </a:lnTo>
                  <a:lnTo>
                    <a:pt x="87081" y="483689"/>
                  </a:lnTo>
                  <a:lnTo>
                    <a:pt x="90564" y="493363"/>
                  </a:lnTo>
                  <a:lnTo>
                    <a:pt x="94047" y="482013"/>
                  </a:lnTo>
                  <a:lnTo>
                    <a:pt x="97530" y="470743"/>
                  </a:lnTo>
                  <a:lnTo>
                    <a:pt x="101014" y="459555"/>
                  </a:lnTo>
                  <a:lnTo>
                    <a:pt x="104497" y="448446"/>
                  </a:lnTo>
                  <a:lnTo>
                    <a:pt x="107980" y="454263"/>
                  </a:lnTo>
                  <a:lnTo>
                    <a:pt x="111463" y="443734"/>
                  </a:lnTo>
                  <a:lnTo>
                    <a:pt x="114947" y="433276"/>
                  </a:lnTo>
                  <a:lnTo>
                    <a:pt x="118430" y="422889"/>
                  </a:lnTo>
                  <a:lnTo>
                    <a:pt x="121913" y="445145"/>
                  </a:lnTo>
                  <a:lnTo>
                    <a:pt x="125396" y="435612"/>
                  </a:lnTo>
                  <a:lnTo>
                    <a:pt x="128880" y="426137"/>
                  </a:lnTo>
                  <a:lnTo>
                    <a:pt x="132363" y="416720"/>
                  </a:lnTo>
                  <a:lnTo>
                    <a:pt x="135846" y="540052"/>
                  </a:lnTo>
                  <a:lnTo>
                    <a:pt x="139329" y="533460"/>
                  </a:lnTo>
                  <a:lnTo>
                    <a:pt x="142813" y="526895"/>
                  </a:lnTo>
                  <a:lnTo>
                    <a:pt x="146296" y="520357"/>
                  </a:lnTo>
                  <a:lnTo>
                    <a:pt x="149779" y="513845"/>
                  </a:lnTo>
                  <a:lnTo>
                    <a:pt x="153262" y="518041"/>
                  </a:lnTo>
                  <a:lnTo>
                    <a:pt x="156746" y="511782"/>
                  </a:lnTo>
                  <a:lnTo>
                    <a:pt x="160229" y="505547"/>
                  </a:lnTo>
                  <a:lnTo>
                    <a:pt x="163712" y="499337"/>
                  </a:lnTo>
                  <a:lnTo>
                    <a:pt x="167195" y="493150"/>
                  </a:lnTo>
                  <a:lnTo>
                    <a:pt x="170679" y="486988"/>
                  </a:lnTo>
                  <a:lnTo>
                    <a:pt x="174162" y="480850"/>
                  </a:lnTo>
                  <a:lnTo>
                    <a:pt x="177645" y="474736"/>
                  </a:lnTo>
                  <a:lnTo>
                    <a:pt x="181128" y="468646"/>
                  </a:lnTo>
                  <a:lnTo>
                    <a:pt x="184612" y="462579"/>
                  </a:lnTo>
                  <a:lnTo>
                    <a:pt x="188095" y="456536"/>
                  </a:lnTo>
                  <a:lnTo>
                    <a:pt x="191578" y="450516"/>
                  </a:lnTo>
                  <a:lnTo>
                    <a:pt x="195061" y="444519"/>
                  </a:lnTo>
                  <a:lnTo>
                    <a:pt x="198545" y="444794"/>
                  </a:lnTo>
                  <a:lnTo>
                    <a:pt x="202028" y="438928"/>
                  </a:lnTo>
                  <a:lnTo>
                    <a:pt x="205511" y="433085"/>
                  </a:lnTo>
                  <a:lnTo>
                    <a:pt x="208994" y="427264"/>
                  </a:lnTo>
                  <a:lnTo>
                    <a:pt x="212478" y="454175"/>
                  </a:lnTo>
                  <a:lnTo>
                    <a:pt x="215961" y="448815"/>
                  </a:lnTo>
                  <a:lnTo>
                    <a:pt x="219444" y="443472"/>
                  </a:lnTo>
                  <a:lnTo>
                    <a:pt x="222927" y="438148"/>
                  </a:lnTo>
                  <a:lnTo>
                    <a:pt x="226411" y="462025"/>
                  </a:lnTo>
                  <a:lnTo>
                    <a:pt x="229894" y="457089"/>
                  </a:lnTo>
                  <a:lnTo>
                    <a:pt x="233377" y="452168"/>
                  </a:lnTo>
                  <a:lnTo>
                    <a:pt x="236860" y="447263"/>
                  </a:lnTo>
                  <a:lnTo>
                    <a:pt x="240344" y="442373"/>
                  </a:lnTo>
                  <a:lnTo>
                    <a:pt x="243827" y="437499"/>
                  </a:lnTo>
                  <a:lnTo>
                    <a:pt x="247310" y="432640"/>
                  </a:lnTo>
                  <a:lnTo>
                    <a:pt x="250793" y="427796"/>
                  </a:lnTo>
                  <a:lnTo>
                    <a:pt x="254277" y="422968"/>
                  </a:lnTo>
                  <a:lnTo>
                    <a:pt x="257760" y="436300"/>
                  </a:lnTo>
                  <a:lnTo>
                    <a:pt x="261243" y="431691"/>
                  </a:lnTo>
                  <a:lnTo>
                    <a:pt x="264726" y="427095"/>
                  </a:lnTo>
                  <a:lnTo>
                    <a:pt x="268210" y="422513"/>
                  </a:lnTo>
                  <a:lnTo>
                    <a:pt x="271693" y="480997"/>
                  </a:lnTo>
                  <a:lnTo>
                    <a:pt x="275176" y="477077"/>
                  </a:lnTo>
                  <a:lnTo>
                    <a:pt x="278659" y="473166"/>
                  </a:lnTo>
                  <a:lnTo>
                    <a:pt x="282143" y="469265"/>
                  </a:lnTo>
                  <a:lnTo>
                    <a:pt x="285626" y="465374"/>
                  </a:lnTo>
                  <a:lnTo>
                    <a:pt x="289109" y="461492"/>
                  </a:lnTo>
                  <a:lnTo>
                    <a:pt x="292592" y="457620"/>
                  </a:lnTo>
                  <a:lnTo>
                    <a:pt x="296075" y="453757"/>
                  </a:lnTo>
                  <a:lnTo>
                    <a:pt x="299559" y="449904"/>
                  </a:lnTo>
                  <a:lnTo>
                    <a:pt x="303042" y="448050"/>
                  </a:lnTo>
                  <a:lnTo>
                    <a:pt x="306525" y="444234"/>
                  </a:lnTo>
                  <a:lnTo>
                    <a:pt x="310008" y="440428"/>
                  </a:lnTo>
                  <a:lnTo>
                    <a:pt x="313492" y="436630"/>
                  </a:lnTo>
                  <a:lnTo>
                    <a:pt x="316975" y="434881"/>
                  </a:lnTo>
                  <a:lnTo>
                    <a:pt x="320458" y="431119"/>
                  </a:lnTo>
                  <a:lnTo>
                    <a:pt x="323941" y="427367"/>
                  </a:lnTo>
                  <a:lnTo>
                    <a:pt x="327425" y="423624"/>
                  </a:lnTo>
                  <a:lnTo>
                    <a:pt x="330908" y="419890"/>
                  </a:lnTo>
                  <a:lnTo>
                    <a:pt x="334391" y="428460"/>
                  </a:lnTo>
                  <a:lnTo>
                    <a:pt x="337874" y="424842"/>
                  </a:lnTo>
                  <a:lnTo>
                    <a:pt x="341358" y="421233"/>
                  </a:lnTo>
                  <a:lnTo>
                    <a:pt x="344841" y="417632"/>
                  </a:lnTo>
                  <a:lnTo>
                    <a:pt x="348324" y="420099"/>
                  </a:lnTo>
                  <a:lnTo>
                    <a:pt x="351807" y="416562"/>
                  </a:lnTo>
                  <a:lnTo>
                    <a:pt x="355291" y="413032"/>
                  </a:lnTo>
                  <a:lnTo>
                    <a:pt x="358774" y="409511"/>
                  </a:lnTo>
                  <a:lnTo>
                    <a:pt x="362257" y="421776"/>
                  </a:lnTo>
                  <a:lnTo>
                    <a:pt x="365740" y="418387"/>
                  </a:lnTo>
                  <a:lnTo>
                    <a:pt x="369224" y="415005"/>
                  </a:lnTo>
                  <a:lnTo>
                    <a:pt x="372707" y="411630"/>
                  </a:lnTo>
                  <a:lnTo>
                    <a:pt x="376190" y="408264"/>
                  </a:lnTo>
                  <a:lnTo>
                    <a:pt x="379673" y="406861"/>
                  </a:lnTo>
                  <a:lnTo>
                    <a:pt x="383157" y="403523"/>
                  </a:lnTo>
                  <a:lnTo>
                    <a:pt x="386640" y="400191"/>
                  </a:lnTo>
                  <a:lnTo>
                    <a:pt x="390123" y="396867"/>
                  </a:lnTo>
                  <a:lnTo>
                    <a:pt x="393606" y="403332"/>
                  </a:lnTo>
                  <a:lnTo>
                    <a:pt x="397090" y="400087"/>
                  </a:lnTo>
                  <a:lnTo>
                    <a:pt x="400573" y="396850"/>
                  </a:lnTo>
                  <a:lnTo>
                    <a:pt x="404056" y="393620"/>
                  </a:lnTo>
                  <a:lnTo>
                    <a:pt x="407539" y="419657"/>
                  </a:lnTo>
                  <a:lnTo>
                    <a:pt x="411023" y="416630"/>
                  </a:lnTo>
                  <a:lnTo>
                    <a:pt x="414506" y="413609"/>
                  </a:lnTo>
                  <a:lnTo>
                    <a:pt x="417989" y="410594"/>
                  </a:lnTo>
                  <a:lnTo>
                    <a:pt x="421472" y="407585"/>
                  </a:lnTo>
                  <a:lnTo>
                    <a:pt x="424956" y="411503"/>
                  </a:lnTo>
                  <a:lnTo>
                    <a:pt x="428439" y="408549"/>
                  </a:lnTo>
                  <a:lnTo>
                    <a:pt x="431922" y="405601"/>
                  </a:lnTo>
                  <a:lnTo>
                    <a:pt x="435405" y="402658"/>
                  </a:lnTo>
                  <a:lnTo>
                    <a:pt x="438889" y="406583"/>
                  </a:lnTo>
                  <a:lnTo>
                    <a:pt x="442372" y="403693"/>
                  </a:lnTo>
                  <a:lnTo>
                    <a:pt x="445855" y="400808"/>
                  </a:lnTo>
                  <a:lnTo>
                    <a:pt x="449338" y="397928"/>
                  </a:lnTo>
                  <a:lnTo>
                    <a:pt x="452822" y="400176"/>
                  </a:lnTo>
                  <a:lnTo>
                    <a:pt x="456305" y="397337"/>
                  </a:lnTo>
                  <a:lnTo>
                    <a:pt x="459788" y="394504"/>
                  </a:lnTo>
                  <a:lnTo>
                    <a:pt x="463271" y="391676"/>
                  </a:lnTo>
                  <a:lnTo>
                    <a:pt x="466755" y="388853"/>
                  </a:lnTo>
                  <a:lnTo>
                    <a:pt x="470238" y="415176"/>
                  </a:lnTo>
                  <a:lnTo>
                    <a:pt x="473721" y="412527"/>
                  </a:lnTo>
                  <a:lnTo>
                    <a:pt x="477204" y="409882"/>
                  </a:lnTo>
                  <a:lnTo>
                    <a:pt x="480688" y="407242"/>
                  </a:lnTo>
                  <a:lnTo>
                    <a:pt x="484171" y="406145"/>
                  </a:lnTo>
                  <a:lnTo>
                    <a:pt x="487654" y="403523"/>
                  </a:lnTo>
                  <a:lnTo>
                    <a:pt x="491137" y="400905"/>
                  </a:lnTo>
                  <a:lnTo>
                    <a:pt x="494621" y="398291"/>
                  </a:lnTo>
                  <a:lnTo>
                    <a:pt x="498104" y="397243"/>
                  </a:lnTo>
                  <a:lnTo>
                    <a:pt x="501587" y="394646"/>
                  </a:lnTo>
                  <a:lnTo>
                    <a:pt x="505070" y="392054"/>
                  </a:lnTo>
                  <a:lnTo>
                    <a:pt x="508554" y="389466"/>
                  </a:lnTo>
                  <a:lnTo>
                    <a:pt x="512037" y="386883"/>
                  </a:lnTo>
                  <a:lnTo>
                    <a:pt x="515520" y="405554"/>
                  </a:lnTo>
                  <a:lnTo>
                    <a:pt x="519003" y="403088"/>
                  </a:lnTo>
                  <a:lnTo>
                    <a:pt x="522487" y="400626"/>
                  </a:lnTo>
                  <a:lnTo>
                    <a:pt x="525970" y="398167"/>
                  </a:lnTo>
                  <a:lnTo>
                    <a:pt x="529453" y="404373"/>
                  </a:lnTo>
                  <a:lnTo>
                    <a:pt x="532936" y="401966"/>
                  </a:lnTo>
                  <a:lnTo>
                    <a:pt x="536420" y="399562"/>
                  </a:lnTo>
                  <a:lnTo>
                    <a:pt x="539903" y="397162"/>
                  </a:lnTo>
                  <a:lnTo>
                    <a:pt x="543386" y="412721"/>
                  </a:lnTo>
                  <a:lnTo>
                    <a:pt x="546869" y="410417"/>
                  </a:lnTo>
                  <a:lnTo>
                    <a:pt x="550353" y="408115"/>
                  </a:lnTo>
                  <a:lnTo>
                    <a:pt x="553836" y="405817"/>
                  </a:lnTo>
                  <a:lnTo>
                    <a:pt x="557319" y="403523"/>
                  </a:lnTo>
                  <a:lnTo>
                    <a:pt x="560802" y="401232"/>
                  </a:lnTo>
                  <a:lnTo>
                    <a:pt x="564286" y="398944"/>
                  </a:lnTo>
                  <a:lnTo>
                    <a:pt x="567769" y="396660"/>
                  </a:lnTo>
                  <a:lnTo>
                    <a:pt x="571252" y="394379"/>
                  </a:lnTo>
                  <a:lnTo>
                    <a:pt x="574735" y="393478"/>
                  </a:lnTo>
                  <a:lnTo>
                    <a:pt x="578218" y="391210"/>
                  </a:lnTo>
                  <a:lnTo>
                    <a:pt x="581702" y="388946"/>
                  </a:lnTo>
                  <a:lnTo>
                    <a:pt x="585185" y="386684"/>
                  </a:lnTo>
                  <a:lnTo>
                    <a:pt x="588668" y="384427"/>
                  </a:lnTo>
                  <a:lnTo>
                    <a:pt x="592151" y="382172"/>
                  </a:lnTo>
                  <a:lnTo>
                    <a:pt x="595635" y="379921"/>
                  </a:lnTo>
                  <a:lnTo>
                    <a:pt x="599118" y="377674"/>
                  </a:lnTo>
                  <a:lnTo>
                    <a:pt x="602601" y="375429"/>
                  </a:lnTo>
                  <a:lnTo>
                    <a:pt x="606084" y="377430"/>
                  </a:lnTo>
                  <a:lnTo>
                    <a:pt x="609568" y="375210"/>
                  </a:lnTo>
                  <a:lnTo>
                    <a:pt x="613051" y="372994"/>
                  </a:lnTo>
                  <a:lnTo>
                    <a:pt x="616534" y="370780"/>
                  </a:lnTo>
                  <a:lnTo>
                    <a:pt x="620017" y="374196"/>
                  </a:lnTo>
                  <a:lnTo>
                    <a:pt x="623501" y="372013"/>
                  </a:lnTo>
                  <a:lnTo>
                    <a:pt x="626984" y="369833"/>
                  </a:lnTo>
                  <a:lnTo>
                    <a:pt x="630467" y="367656"/>
                  </a:lnTo>
                  <a:lnTo>
                    <a:pt x="633950" y="373799"/>
                  </a:lnTo>
                  <a:lnTo>
                    <a:pt x="637434" y="371662"/>
                  </a:lnTo>
                  <a:lnTo>
                    <a:pt x="640917" y="369528"/>
                  </a:lnTo>
                  <a:lnTo>
                    <a:pt x="644400" y="367397"/>
                  </a:lnTo>
                  <a:lnTo>
                    <a:pt x="647883" y="365269"/>
                  </a:lnTo>
                  <a:lnTo>
                    <a:pt x="651367" y="375308"/>
                  </a:lnTo>
                  <a:lnTo>
                    <a:pt x="654850" y="373234"/>
                  </a:lnTo>
                  <a:lnTo>
                    <a:pt x="658333" y="371163"/>
                  </a:lnTo>
                  <a:lnTo>
                    <a:pt x="661816" y="369095"/>
                  </a:lnTo>
                  <a:lnTo>
                    <a:pt x="665300" y="368362"/>
                  </a:lnTo>
                  <a:lnTo>
                    <a:pt x="668783" y="366304"/>
                  </a:lnTo>
                  <a:lnTo>
                    <a:pt x="672266" y="364250"/>
                  </a:lnTo>
                  <a:lnTo>
                    <a:pt x="675749" y="362198"/>
                  </a:lnTo>
                  <a:lnTo>
                    <a:pt x="679233" y="374524"/>
                  </a:lnTo>
                  <a:lnTo>
                    <a:pt x="682716" y="372532"/>
                  </a:lnTo>
                  <a:lnTo>
                    <a:pt x="686199" y="370543"/>
                  </a:lnTo>
                  <a:lnTo>
                    <a:pt x="689682" y="368556"/>
                  </a:lnTo>
                  <a:lnTo>
                    <a:pt x="693166" y="366572"/>
                  </a:lnTo>
                  <a:lnTo>
                    <a:pt x="696649" y="372201"/>
                  </a:lnTo>
                  <a:lnTo>
                    <a:pt x="700132" y="370251"/>
                  </a:lnTo>
                  <a:lnTo>
                    <a:pt x="703615" y="368302"/>
                  </a:lnTo>
                  <a:lnTo>
                    <a:pt x="707099" y="366357"/>
                  </a:lnTo>
                  <a:lnTo>
                    <a:pt x="710582" y="366931"/>
                  </a:lnTo>
                  <a:lnTo>
                    <a:pt x="714065" y="364999"/>
                  </a:lnTo>
                  <a:lnTo>
                    <a:pt x="717548" y="363070"/>
                  </a:lnTo>
                  <a:lnTo>
                    <a:pt x="721032" y="361144"/>
                  </a:lnTo>
                  <a:lnTo>
                    <a:pt x="724515" y="362997"/>
                  </a:lnTo>
                  <a:lnTo>
                    <a:pt x="727998" y="361089"/>
                  </a:lnTo>
                  <a:lnTo>
                    <a:pt x="731481" y="359183"/>
                  </a:lnTo>
                  <a:lnTo>
                    <a:pt x="734965" y="357279"/>
                  </a:lnTo>
                  <a:lnTo>
                    <a:pt x="738448" y="355378"/>
                  </a:lnTo>
                  <a:lnTo>
                    <a:pt x="741931" y="359749"/>
                  </a:lnTo>
                  <a:lnTo>
                    <a:pt x="745414" y="357874"/>
                  </a:lnTo>
                  <a:lnTo>
                    <a:pt x="748898" y="356002"/>
                  </a:lnTo>
                  <a:lnTo>
                    <a:pt x="752381" y="354132"/>
                  </a:lnTo>
                  <a:lnTo>
                    <a:pt x="755864" y="354759"/>
                  </a:lnTo>
                  <a:lnTo>
                    <a:pt x="759347" y="352901"/>
                  </a:lnTo>
                  <a:lnTo>
                    <a:pt x="762831" y="351047"/>
                  </a:lnTo>
                  <a:lnTo>
                    <a:pt x="766314" y="349194"/>
                  </a:lnTo>
                  <a:lnTo>
                    <a:pt x="769797" y="382280"/>
                  </a:lnTo>
                  <a:lnTo>
                    <a:pt x="773280" y="380549"/>
                  </a:lnTo>
                  <a:lnTo>
                    <a:pt x="776764" y="378819"/>
                  </a:lnTo>
                  <a:lnTo>
                    <a:pt x="780247" y="377092"/>
                  </a:lnTo>
                  <a:lnTo>
                    <a:pt x="783730" y="375366"/>
                  </a:lnTo>
                  <a:lnTo>
                    <a:pt x="787213" y="373643"/>
                  </a:lnTo>
                  <a:lnTo>
                    <a:pt x="790697" y="371921"/>
                  </a:lnTo>
                  <a:lnTo>
                    <a:pt x="794180" y="370201"/>
                  </a:lnTo>
                  <a:lnTo>
                    <a:pt x="797663" y="368483"/>
                  </a:lnTo>
                  <a:lnTo>
                    <a:pt x="801146" y="387950"/>
                  </a:lnTo>
                  <a:lnTo>
                    <a:pt x="804630" y="386305"/>
                  </a:lnTo>
                  <a:lnTo>
                    <a:pt x="808113" y="384661"/>
                  </a:lnTo>
                  <a:lnTo>
                    <a:pt x="811596" y="383020"/>
                  </a:lnTo>
                  <a:lnTo>
                    <a:pt x="815079" y="395246"/>
                  </a:lnTo>
                  <a:lnTo>
                    <a:pt x="818563" y="393653"/>
                  </a:lnTo>
                  <a:lnTo>
                    <a:pt x="822046" y="392061"/>
                  </a:lnTo>
                  <a:lnTo>
                    <a:pt x="825529" y="390470"/>
                  </a:lnTo>
                  <a:lnTo>
                    <a:pt x="829012" y="388882"/>
                  </a:lnTo>
                  <a:lnTo>
                    <a:pt x="832496" y="387294"/>
                  </a:lnTo>
                  <a:lnTo>
                    <a:pt x="835979" y="385709"/>
                  </a:lnTo>
                  <a:lnTo>
                    <a:pt x="839462" y="384125"/>
                  </a:lnTo>
                  <a:lnTo>
                    <a:pt x="842945" y="382543"/>
                  </a:lnTo>
                  <a:lnTo>
                    <a:pt x="846429" y="383903"/>
                  </a:lnTo>
                  <a:lnTo>
                    <a:pt x="849912" y="382333"/>
                  </a:lnTo>
                  <a:lnTo>
                    <a:pt x="853395" y="380765"/>
                  </a:lnTo>
                  <a:lnTo>
                    <a:pt x="856878" y="379199"/>
                  </a:lnTo>
                  <a:lnTo>
                    <a:pt x="860361" y="394690"/>
                  </a:lnTo>
                  <a:lnTo>
                    <a:pt x="863845" y="393179"/>
                  </a:lnTo>
                  <a:lnTo>
                    <a:pt x="867328" y="391669"/>
                  </a:lnTo>
                  <a:lnTo>
                    <a:pt x="870811" y="390160"/>
                  </a:lnTo>
                  <a:lnTo>
                    <a:pt x="874294" y="388653"/>
                  </a:lnTo>
                  <a:lnTo>
                    <a:pt x="877778" y="391723"/>
                  </a:lnTo>
                  <a:lnTo>
                    <a:pt x="881261" y="390233"/>
                  </a:lnTo>
                  <a:lnTo>
                    <a:pt x="884744" y="388744"/>
                  </a:lnTo>
                  <a:lnTo>
                    <a:pt x="888227" y="387256"/>
                  </a:lnTo>
                  <a:lnTo>
                    <a:pt x="891711" y="403354"/>
                  </a:lnTo>
                  <a:lnTo>
                    <a:pt x="895194" y="401921"/>
                  </a:lnTo>
                  <a:lnTo>
                    <a:pt x="898677" y="400490"/>
                  </a:lnTo>
                  <a:lnTo>
                    <a:pt x="902160" y="399060"/>
                  </a:lnTo>
                  <a:lnTo>
                    <a:pt x="905644" y="400176"/>
                  </a:lnTo>
                  <a:lnTo>
                    <a:pt x="909127" y="398756"/>
                  </a:lnTo>
                  <a:lnTo>
                    <a:pt x="912610" y="397337"/>
                  </a:lnTo>
                  <a:lnTo>
                    <a:pt x="916093" y="395920"/>
                  </a:lnTo>
                  <a:lnTo>
                    <a:pt x="919577" y="394504"/>
                  </a:lnTo>
                  <a:lnTo>
                    <a:pt x="923060" y="399826"/>
                  </a:lnTo>
                  <a:lnTo>
                    <a:pt x="926543" y="398432"/>
                  </a:lnTo>
                  <a:lnTo>
                    <a:pt x="930026" y="397039"/>
                  </a:lnTo>
                  <a:lnTo>
                    <a:pt x="933510" y="395647"/>
                  </a:lnTo>
                  <a:lnTo>
                    <a:pt x="936993" y="394256"/>
                  </a:lnTo>
                  <a:lnTo>
                    <a:pt x="940476" y="392867"/>
                  </a:lnTo>
                  <a:lnTo>
                    <a:pt x="943959" y="391479"/>
                  </a:lnTo>
                  <a:lnTo>
                    <a:pt x="947443" y="390093"/>
                  </a:lnTo>
                  <a:lnTo>
                    <a:pt x="950926" y="396203"/>
                  </a:lnTo>
                  <a:lnTo>
                    <a:pt x="954409" y="394840"/>
                  </a:lnTo>
                  <a:lnTo>
                    <a:pt x="957892" y="393478"/>
                  </a:lnTo>
                  <a:lnTo>
                    <a:pt x="961376" y="392117"/>
                  </a:lnTo>
                  <a:lnTo>
                    <a:pt x="964859" y="390757"/>
                  </a:lnTo>
                  <a:lnTo>
                    <a:pt x="968342" y="390226"/>
                  </a:lnTo>
                  <a:lnTo>
                    <a:pt x="971825" y="388871"/>
                  </a:lnTo>
                  <a:lnTo>
                    <a:pt x="975309" y="387517"/>
                  </a:lnTo>
                  <a:lnTo>
                    <a:pt x="978792" y="386164"/>
                  </a:lnTo>
                  <a:lnTo>
                    <a:pt x="982275" y="386477"/>
                  </a:lnTo>
                  <a:lnTo>
                    <a:pt x="985758" y="385131"/>
                  </a:lnTo>
                  <a:lnTo>
                    <a:pt x="989242" y="383787"/>
                  </a:lnTo>
                  <a:lnTo>
                    <a:pt x="992725" y="382443"/>
                  </a:lnTo>
                  <a:lnTo>
                    <a:pt x="996208" y="390128"/>
                  </a:lnTo>
                  <a:lnTo>
                    <a:pt x="999691" y="388810"/>
                  </a:lnTo>
                  <a:lnTo>
                    <a:pt x="1003175" y="387494"/>
                  </a:lnTo>
                  <a:lnTo>
                    <a:pt x="1006658" y="386179"/>
                  </a:lnTo>
                  <a:lnTo>
                    <a:pt x="1010141" y="384865"/>
                  </a:lnTo>
                  <a:lnTo>
                    <a:pt x="1013624" y="388384"/>
                  </a:lnTo>
                  <a:lnTo>
                    <a:pt x="1017108" y="387084"/>
                  </a:lnTo>
                  <a:lnTo>
                    <a:pt x="1020591" y="385786"/>
                  </a:lnTo>
                  <a:lnTo>
                    <a:pt x="1024074" y="384489"/>
                  </a:lnTo>
                  <a:lnTo>
                    <a:pt x="1027557" y="387179"/>
                  </a:lnTo>
                  <a:lnTo>
                    <a:pt x="1031041" y="385894"/>
                  </a:lnTo>
                  <a:lnTo>
                    <a:pt x="1034524" y="384610"/>
                  </a:lnTo>
                  <a:lnTo>
                    <a:pt x="1038007" y="383327"/>
                  </a:lnTo>
                  <a:lnTo>
                    <a:pt x="1041490" y="382046"/>
                  </a:lnTo>
                  <a:lnTo>
                    <a:pt x="1044974" y="380765"/>
                  </a:lnTo>
                  <a:lnTo>
                    <a:pt x="1048457" y="379486"/>
                  </a:lnTo>
                  <a:lnTo>
                    <a:pt x="1051940" y="378207"/>
                  </a:lnTo>
                  <a:lnTo>
                    <a:pt x="1055423" y="376930"/>
                  </a:lnTo>
                  <a:lnTo>
                    <a:pt x="1058907" y="378862"/>
                  </a:lnTo>
                  <a:lnTo>
                    <a:pt x="1062390" y="377595"/>
                  </a:lnTo>
                  <a:lnTo>
                    <a:pt x="1065873" y="376329"/>
                  </a:lnTo>
                  <a:lnTo>
                    <a:pt x="1069356" y="375063"/>
                  </a:lnTo>
                  <a:lnTo>
                    <a:pt x="1072840" y="384014"/>
                  </a:lnTo>
                  <a:lnTo>
                    <a:pt x="1076323" y="382775"/>
                  </a:lnTo>
                  <a:lnTo>
                    <a:pt x="1079806" y="381538"/>
                  </a:lnTo>
                  <a:lnTo>
                    <a:pt x="1083289" y="380302"/>
                  </a:lnTo>
                  <a:lnTo>
                    <a:pt x="1086773" y="380611"/>
                  </a:lnTo>
                  <a:lnTo>
                    <a:pt x="1090256" y="379381"/>
                  </a:lnTo>
                  <a:lnTo>
                    <a:pt x="1093739" y="378151"/>
                  </a:lnTo>
                  <a:lnTo>
                    <a:pt x="1097222" y="376922"/>
                  </a:lnTo>
                  <a:lnTo>
                    <a:pt x="1100706" y="375695"/>
                  </a:lnTo>
                  <a:lnTo>
                    <a:pt x="1104189" y="378329"/>
                  </a:lnTo>
                  <a:lnTo>
                    <a:pt x="1107672" y="377112"/>
                  </a:lnTo>
                  <a:lnTo>
                    <a:pt x="1111155" y="375897"/>
                  </a:lnTo>
                  <a:lnTo>
                    <a:pt x="1114639" y="374682"/>
                  </a:lnTo>
                  <a:lnTo>
                    <a:pt x="1118122" y="381809"/>
                  </a:lnTo>
                  <a:lnTo>
                    <a:pt x="1121605" y="380616"/>
                  </a:lnTo>
                  <a:lnTo>
                    <a:pt x="1125088" y="379424"/>
                  </a:lnTo>
                  <a:lnTo>
                    <a:pt x="1128572" y="378232"/>
                  </a:lnTo>
                  <a:lnTo>
                    <a:pt x="1132055" y="380765"/>
                  </a:lnTo>
                  <a:lnTo>
                    <a:pt x="1135538" y="379584"/>
                  </a:lnTo>
                  <a:lnTo>
                    <a:pt x="1139021" y="378404"/>
                  </a:lnTo>
                  <a:lnTo>
                    <a:pt x="1142505" y="377225"/>
                  </a:lnTo>
                  <a:lnTo>
                    <a:pt x="1145988" y="376046"/>
                  </a:lnTo>
                  <a:lnTo>
                    <a:pt x="1149471" y="375615"/>
                  </a:lnTo>
                  <a:lnTo>
                    <a:pt x="1152954" y="374440"/>
                  </a:lnTo>
                  <a:lnTo>
                    <a:pt x="1156437" y="373266"/>
                  </a:lnTo>
                  <a:lnTo>
                    <a:pt x="1159921" y="372093"/>
                  </a:lnTo>
                  <a:lnTo>
                    <a:pt x="1163404" y="381912"/>
                  </a:lnTo>
                  <a:lnTo>
                    <a:pt x="1166887" y="380765"/>
                  </a:lnTo>
                  <a:lnTo>
                    <a:pt x="1170370" y="379619"/>
                  </a:lnTo>
                  <a:lnTo>
                    <a:pt x="1173854" y="378474"/>
                  </a:lnTo>
                  <a:lnTo>
                    <a:pt x="1177337" y="378050"/>
                  </a:lnTo>
                  <a:lnTo>
                    <a:pt x="1180820" y="376909"/>
                  </a:lnTo>
                  <a:lnTo>
                    <a:pt x="1184303" y="375768"/>
                  </a:lnTo>
                  <a:lnTo>
                    <a:pt x="1187787" y="374628"/>
                  </a:lnTo>
                  <a:lnTo>
                    <a:pt x="1191270" y="376371"/>
                  </a:lnTo>
                  <a:lnTo>
                    <a:pt x="1194753" y="375239"/>
                  </a:lnTo>
                  <a:lnTo>
                    <a:pt x="1198236" y="374108"/>
                  </a:lnTo>
                  <a:lnTo>
                    <a:pt x="1201720" y="372977"/>
                  </a:lnTo>
                  <a:lnTo>
                    <a:pt x="1205203" y="371848"/>
                  </a:lnTo>
                  <a:lnTo>
                    <a:pt x="1208686" y="374308"/>
                  </a:lnTo>
                  <a:lnTo>
                    <a:pt x="1212169" y="373188"/>
                  </a:lnTo>
                  <a:lnTo>
                    <a:pt x="1215653" y="372069"/>
                  </a:lnTo>
                  <a:lnTo>
                    <a:pt x="1219136" y="370951"/>
                  </a:lnTo>
                  <a:lnTo>
                    <a:pt x="1222619" y="373396"/>
                  </a:lnTo>
                  <a:lnTo>
                    <a:pt x="1226102" y="372286"/>
                  </a:lnTo>
                  <a:lnTo>
                    <a:pt x="1229586" y="371178"/>
                  </a:lnTo>
                  <a:lnTo>
                    <a:pt x="1233069" y="370070"/>
                  </a:lnTo>
                  <a:lnTo>
                    <a:pt x="1236552" y="383453"/>
                  </a:lnTo>
                  <a:lnTo>
                    <a:pt x="1240035" y="382377"/>
                  </a:lnTo>
                  <a:lnTo>
                    <a:pt x="1243519" y="381302"/>
                  </a:lnTo>
                  <a:lnTo>
                    <a:pt x="1247002" y="380228"/>
                  </a:lnTo>
                  <a:lnTo>
                    <a:pt x="1250485" y="379155"/>
                  </a:lnTo>
                  <a:lnTo>
                    <a:pt x="1253968" y="379428"/>
                  </a:lnTo>
                  <a:lnTo>
                    <a:pt x="1257452" y="378359"/>
                  </a:lnTo>
                  <a:lnTo>
                    <a:pt x="1260935" y="377290"/>
                  </a:lnTo>
                  <a:lnTo>
                    <a:pt x="1264418" y="376223"/>
                  </a:lnTo>
                  <a:lnTo>
                    <a:pt x="1267901" y="385720"/>
                  </a:lnTo>
                  <a:lnTo>
                    <a:pt x="1271385" y="384675"/>
                  </a:lnTo>
                  <a:lnTo>
                    <a:pt x="1274868" y="383632"/>
                  </a:lnTo>
                  <a:lnTo>
                    <a:pt x="1278351" y="382589"/>
                  </a:lnTo>
                  <a:lnTo>
                    <a:pt x="1281834" y="384772"/>
                  </a:lnTo>
                  <a:lnTo>
                    <a:pt x="1285318" y="383737"/>
                  </a:lnTo>
                  <a:lnTo>
                    <a:pt x="1288801" y="382703"/>
                  </a:lnTo>
                  <a:lnTo>
                    <a:pt x="1292284" y="381669"/>
                  </a:lnTo>
                  <a:lnTo>
                    <a:pt x="1295767" y="380636"/>
                  </a:lnTo>
                  <a:lnTo>
                    <a:pt x="1299251" y="397001"/>
                  </a:lnTo>
                  <a:lnTo>
                    <a:pt x="1302734" y="396004"/>
                  </a:lnTo>
                  <a:lnTo>
                    <a:pt x="1306217" y="395008"/>
                  </a:lnTo>
                  <a:lnTo>
                    <a:pt x="1309700" y="394013"/>
                  </a:lnTo>
                  <a:lnTo>
                    <a:pt x="1313184" y="404151"/>
                  </a:lnTo>
                  <a:lnTo>
                    <a:pt x="1316667" y="403180"/>
                  </a:lnTo>
                  <a:lnTo>
                    <a:pt x="1320150" y="402209"/>
                  </a:lnTo>
                  <a:lnTo>
                    <a:pt x="1323633" y="401239"/>
                  </a:lnTo>
                  <a:lnTo>
                    <a:pt x="1327117" y="400269"/>
                  </a:lnTo>
                  <a:lnTo>
                    <a:pt x="1330600" y="399300"/>
                  </a:lnTo>
                  <a:lnTo>
                    <a:pt x="1334083" y="398332"/>
                  </a:lnTo>
                  <a:lnTo>
                    <a:pt x="1337566" y="397364"/>
                  </a:lnTo>
                  <a:lnTo>
                    <a:pt x="1341050" y="396397"/>
                  </a:lnTo>
                  <a:lnTo>
                    <a:pt x="1344533" y="403411"/>
                  </a:lnTo>
                  <a:lnTo>
                    <a:pt x="1348016" y="402461"/>
                  </a:lnTo>
                  <a:lnTo>
                    <a:pt x="1351499" y="401511"/>
                  </a:lnTo>
                  <a:lnTo>
                    <a:pt x="1354983" y="400562"/>
                  </a:lnTo>
                  <a:lnTo>
                    <a:pt x="1358466" y="405724"/>
                  </a:lnTo>
                  <a:lnTo>
                    <a:pt x="1361949" y="404788"/>
                  </a:lnTo>
                  <a:lnTo>
                    <a:pt x="1365432" y="403853"/>
                  </a:lnTo>
                  <a:lnTo>
                    <a:pt x="1368916" y="402918"/>
                  </a:lnTo>
                  <a:lnTo>
                    <a:pt x="1372399" y="403084"/>
                  </a:lnTo>
                  <a:lnTo>
                    <a:pt x="1375882" y="402153"/>
                  </a:lnTo>
                  <a:lnTo>
                    <a:pt x="1379365" y="401221"/>
                  </a:lnTo>
                  <a:lnTo>
                    <a:pt x="1382849" y="400291"/>
                  </a:lnTo>
                  <a:lnTo>
                    <a:pt x="1386332" y="399361"/>
                  </a:lnTo>
                  <a:lnTo>
                    <a:pt x="1389815" y="399537"/>
                  </a:lnTo>
                  <a:lnTo>
                    <a:pt x="1393298" y="398610"/>
                  </a:lnTo>
                  <a:lnTo>
                    <a:pt x="1396782" y="397684"/>
                  </a:lnTo>
                  <a:lnTo>
                    <a:pt x="1400265" y="396758"/>
                  </a:lnTo>
                  <a:lnTo>
                    <a:pt x="1403748" y="399140"/>
                  </a:lnTo>
                  <a:lnTo>
                    <a:pt x="1407231" y="398222"/>
                  </a:lnTo>
                  <a:lnTo>
                    <a:pt x="1410715" y="397304"/>
                  </a:lnTo>
                  <a:lnTo>
                    <a:pt x="1414198" y="396387"/>
                  </a:lnTo>
                  <a:lnTo>
                    <a:pt x="1417681" y="414417"/>
                  </a:lnTo>
                  <a:lnTo>
                    <a:pt x="1421164" y="413537"/>
                  </a:lnTo>
                  <a:lnTo>
                    <a:pt x="1424648" y="412657"/>
                  </a:lnTo>
                  <a:lnTo>
                    <a:pt x="1428131" y="411777"/>
                  </a:lnTo>
                  <a:lnTo>
                    <a:pt x="1431614" y="410898"/>
                  </a:lnTo>
                  <a:lnTo>
                    <a:pt x="1435097" y="411032"/>
                  </a:lnTo>
                  <a:lnTo>
                    <a:pt x="1438580" y="410156"/>
                  </a:lnTo>
                  <a:lnTo>
                    <a:pt x="1442064" y="409280"/>
                  </a:lnTo>
                  <a:lnTo>
                    <a:pt x="1445547" y="408405"/>
                  </a:lnTo>
                  <a:lnTo>
                    <a:pt x="1449030" y="407530"/>
                  </a:lnTo>
                  <a:lnTo>
                    <a:pt x="1452513" y="406656"/>
                  </a:lnTo>
                  <a:lnTo>
                    <a:pt x="1455997" y="405782"/>
                  </a:lnTo>
                  <a:lnTo>
                    <a:pt x="1459480" y="404909"/>
                  </a:lnTo>
                  <a:lnTo>
                    <a:pt x="1462963" y="406076"/>
                  </a:lnTo>
                  <a:lnTo>
                    <a:pt x="1466446" y="405207"/>
                  </a:lnTo>
                  <a:lnTo>
                    <a:pt x="1469930" y="404339"/>
                  </a:lnTo>
                  <a:lnTo>
                    <a:pt x="1473413" y="403472"/>
                  </a:lnTo>
                  <a:lnTo>
                    <a:pt x="1476896" y="402605"/>
                  </a:lnTo>
                  <a:lnTo>
                    <a:pt x="1480379" y="405292"/>
                  </a:lnTo>
                  <a:lnTo>
                    <a:pt x="1483863" y="404433"/>
                  </a:lnTo>
                  <a:lnTo>
                    <a:pt x="1487346" y="403573"/>
                  </a:lnTo>
                  <a:lnTo>
                    <a:pt x="1490829" y="402715"/>
                  </a:lnTo>
                  <a:lnTo>
                    <a:pt x="1494312" y="412240"/>
                  </a:lnTo>
                  <a:lnTo>
                    <a:pt x="1497796" y="411400"/>
                  </a:lnTo>
                  <a:lnTo>
                    <a:pt x="1501279" y="410561"/>
                  </a:lnTo>
                  <a:lnTo>
                    <a:pt x="1504762" y="409723"/>
                  </a:lnTo>
                  <a:lnTo>
                    <a:pt x="1508245" y="415103"/>
                  </a:lnTo>
                  <a:lnTo>
                    <a:pt x="1511729" y="414276"/>
                  </a:lnTo>
                  <a:lnTo>
                    <a:pt x="1515212" y="413450"/>
                  </a:lnTo>
                  <a:lnTo>
                    <a:pt x="1518695" y="412624"/>
                  </a:lnTo>
                  <a:lnTo>
                    <a:pt x="1522178" y="411799"/>
                  </a:lnTo>
                  <a:lnTo>
                    <a:pt x="1525662" y="411449"/>
                  </a:lnTo>
                  <a:lnTo>
                    <a:pt x="1529145" y="410625"/>
                  </a:lnTo>
                  <a:lnTo>
                    <a:pt x="1532628" y="409802"/>
                  </a:lnTo>
                  <a:lnTo>
                    <a:pt x="1536111" y="408980"/>
                  </a:lnTo>
                  <a:lnTo>
                    <a:pt x="1539595" y="409110"/>
                  </a:lnTo>
                  <a:lnTo>
                    <a:pt x="1543078" y="408290"/>
                  </a:lnTo>
                  <a:lnTo>
                    <a:pt x="1546561" y="407470"/>
                  </a:lnTo>
                  <a:lnTo>
                    <a:pt x="1550044" y="406651"/>
                  </a:lnTo>
                  <a:lnTo>
                    <a:pt x="1553528" y="406310"/>
                  </a:lnTo>
                  <a:lnTo>
                    <a:pt x="1557011" y="405493"/>
                  </a:lnTo>
                  <a:lnTo>
                    <a:pt x="1560494" y="404676"/>
                  </a:lnTo>
                  <a:lnTo>
                    <a:pt x="1563977" y="403859"/>
                  </a:lnTo>
                  <a:lnTo>
                    <a:pt x="1567461" y="403043"/>
                  </a:lnTo>
                  <a:lnTo>
                    <a:pt x="1570944" y="402708"/>
                  </a:lnTo>
                  <a:lnTo>
                    <a:pt x="1574427" y="401893"/>
                  </a:lnTo>
                  <a:lnTo>
                    <a:pt x="1577910" y="401079"/>
                  </a:lnTo>
                  <a:lnTo>
                    <a:pt x="1581394" y="400265"/>
                  </a:lnTo>
                  <a:lnTo>
                    <a:pt x="1584877" y="401856"/>
                  </a:lnTo>
                  <a:lnTo>
                    <a:pt x="1588360" y="401047"/>
                  </a:lnTo>
                  <a:lnTo>
                    <a:pt x="1591843" y="400239"/>
                  </a:lnTo>
                  <a:lnTo>
                    <a:pt x="1595327" y="399431"/>
                  </a:lnTo>
                  <a:lnTo>
                    <a:pt x="1598810" y="401016"/>
                  </a:lnTo>
                  <a:lnTo>
                    <a:pt x="1602293" y="400213"/>
                  </a:lnTo>
                  <a:lnTo>
                    <a:pt x="1605776" y="399410"/>
                  </a:lnTo>
                  <a:lnTo>
                    <a:pt x="1609260" y="398608"/>
                  </a:lnTo>
                  <a:lnTo>
                    <a:pt x="1612743" y="397806"/>
                  </a:lnTo>
                  <a:lnTo>
                    <a:pt x="1616226" y="399863"/>
                  </a:lnTo>
                  <a:lnTo>
                    <a:pt x="1619709" y="399067"/>
                  </a:lnTo>
                  <a:lnTo>
                    <a:pt x="1623193" y="398271"/>
                  </a:lnTo>
                  <a:lnTo>
                    <a:pt x="1626676" y="397475"/>
                  </a:lnTo>
                  <a:lnTo>
                    <a:pt x="1630159" y="404626"/>
                  </a:lnTo>
                  <a:lnTo>
                    <a:pt x="1633642" y="403845"/>
                  </a:lnTo>
                  <a:lnTo>
                    <a:pt x="1637126" y="403063"/>
                  </a:lnTo>
                  <a:lnTo>
                    <a:pt x="1640609" y="402282"/>
                  </a:lnTo>
                  <a:lnTo>
                    <a:pt x="1644092" y="402882"/>
                  </a:lnTo>
                  <a:lnTo>
                    <a:pt x="1647575" y="402104"/>
                  </a:lnTo>
                  <a:lnTo>
                    <a:pt x="1651059" y="401326"/>
                  </a:lnTo>
                  <a:lnTo>
                    <a:pt x="1654542" y="400549"/>
                  </a:lnTo>
                  <a:lnTo>
                    <a:pt x="1658025" y="399772"/>
                  </a:lnTo>
                  <a:lnTo>
                    <a:pt x="1661508" y="407155"/>
                  </a:lnTo>
                  <a:lnTo>
                    <a:pt x="1664992" y="406392"/>
                  </a:lnTo>
                  <a:lnTo>
                    <a:pt x="1668475" y="405629"/>
                  </a:lnTo>
                  <a:lnTo>
                    <a:pt x="1671958" y="404867"/>
                  </a:lnTo>
                  <a:lnTo>
                    <a:pt x="1675441" y="404552"/>
                  </a:lnTo>
                  <a:lnTo>
                    <a:pt x="1678925" y="403791"/>
                  </a:lnTo>
                  <a:lnTo>
                    <a:pt x="1682408" y="403031"/>
                  </a:lnTo>
                  <a:lnTo>
                    <a:pt x="1685891" y="402271"/>
                  </a:lnTo>
                  <a:lnTo>
                    <a:pt x="1689374" y="409444"/>
                  </a:lnTo>
                  <a:lnTo>
                    <a:pt x="1692858" y="408697"/>
                  </a:lnTo>
                  <a:lnTo>
                    <a:pt x="1696341" y="407951"/>
                  </a:lnTo>
                  <a:lnTo>
                    <a:pt x="1699824" y="407204"/>
                  </a:lnTo>
                  <a:lnTo>
                    <a:pt x="1703307" y="406459"/>
                  </a:lnTo>
                  <a:lnTo>
                    <a:pt x="1706791" y="405713"/>
                  </a:lnTo>
                  <a:lnTo>
                    <a:pt x="1710274" y="404968"/>
                  </a:lnTo>
                  <a:lnTo>
                    <a:pt x="1713757" y="404223"/>
                  </a:lnTo>
                  <a:lnTo>
                    <a:pt x="1717240" y="403479"/>
                  </a:lnTo>
                  <a:lnTo>
                    <a:pt x="1720723" y="414247"/>
                  </a:lnTo>
                  <a:lnTo>
                    <a:pt x="1724207" y="413522"/>
                  </a:lnTo>
                  <a:lnTo>
                    <a:pt x="1727690" y="412796"/>
                  </a:lnTo>
                  <a:lnTo>
                    <a:pt x="1731173" y="412071"/>
                  </a:lnTo>
                  <a:lnTo>
                    <a:pt x="1734656" y="411763"/>
                  </a:lnTo>
                  <a:lnTo>
                    <a:pt x="1738140" y="411039"/>
                  </a:lnTo>
                  <a:lnTo>
                    <a:pt x="1741623" y="410315"/>
                  </a:lnTo>
                  <a:lnTo>
                    <a:pt x="1745106" y="409592"/>
                  </a:lnTo>
                  <a:lnTo>
                    <a:pt x="1748589" y="408870"/>
                  </a:lnTo>
                  <a:lnTo>
                    <a:pt x="1752073" y="408984"/>
                  </a:lnTo>
                  <a:lnTo>
                    <a:pt x="1755556" y="408264"/>
                  </a:lnTo>
                  <a:lnTo>
                    <a:pt x="1759039" y="407543"/>
                  </a:lnTo>
                  <a:lnTo>
                    <a:pt x="1762522" y="406823"/>
                  </a:lnTo>
                  <a:lnTo>
                    <a:pt x="1766006" y="407360"/>
                  </a:lnTo>
                  <a:lnTo>
                    <a:pt x="1769489" y="406643"/>
                  </a:lnTo>
                  <a:lnTo>
                    <a:pt x="1772972" y="405925"/>
                  </a:lnTo>
                  <a:lnTo>
                    <a:pt x="1776455" y="405208"/>
                  </a:lnTo>
                  <a:lnTo>
                    <a:pt x="1779939" y="405331"/>
                  </a:lnTo>
                  <a:lnTo>
                    <a:pt x="1783422" y="404616"/>
                  </a:lnTo>
                  <a:lnTo>
                    <a:pt x="1786905" y="403901"/>
                  </a:lnTo>
                  <a:lnTo>
                    <a:pt x="1790388" y="403187"/>
                  </a:lnTo>
                  <a:lnTo>
                    <a:pt x="1793872" y="402473"/>
                  </a:lnTo>
                  <a:lnTo>
                    <a:pt x="1797355" y="406347"/>
                  </a:lnTo>
                  <a:lnTo>
                    <a:pt x="1800838" y="405641"/>
                  </a:lnTo>
                  <a:lnTo>
                    <a:pt x="1804321" y="404934"/>
                  </a:lnTo>
                  <a:lnTo>
                    <a:pt x="1807805" y="404228"/>
                  </a:lnTo>
                  <a:lnTo>
                    <a:pt x="1811288" y="404351"/>
                  </a:lnTo>
                  <a:lnTo>
                    <a:pt x="1814771" y="403647"/>
                  </a:lnTo>
                  <a:lnTo>
                    <a:pt x="1818254" y="402943"/>
                  </a:lnTo>
                  <a:lnTo>
                    <a:pt x="1821738" y="402240"/>
                  </a:lnTo>
                  <a:lnTo>
                    <a:pt x="1825221" y="402366"/>
                  </a:lnTo>
                  <a:lnTo>
                    <a:pt x="1828704" y="401665"/>
                  </a:lnTo>
                  <a:lnTo>
                    <a:pt x="1832187" y="400964"/>
                  </a:lnTo>
                  <a:lnTo>
                    <a:pt x="1835671" y="400263"/>
                  </a:lnTo>
                  <a:lnTo>
                    <a:pt x="1839154" y="399562"/>
                  </a:lnTo>
                  <a:lnTo>
                    <a:pt x="1842637" y="398862"/>
                  </a:lnTo>
                  <a:lnTo>
                    <a:pt x="1846120" y="398162"/>
                  </a:lnTo>
                  <a:lnTo>
                    <a:pt x="1849604" y="397462"/>
                  </a:lnTo>
                  <a:lnTo>
                    <a:pt x="1853087" y="396763"/>
                  </a:lnTo>
                  <a:lnTo>
                    <a:pt x="1856570" y="396483"/>
                  </a:lnTo>
                  <a:lnTo>
                    <a:pt x="1860053" y="395785"/>
                  </a:lnTo>
                  <a:lnTo>
                    <a:pt x="1863537" y="395087"/>
                  </a:lnTo>
                  <a:lnTo>
                    <a:pt x="1867020" y="394389"/>
                  </a:lnTo>
                  <a:lnTo>
                    <a:pt x="1870503" y="395370"/>
                  </a:lnTo>
                  <a:lnTo>
                    <a:pt x="1873986" y="394675"/>
                  </a:lnTo>
                  <a:lnTo>
                    <a:pt x="1877470" y="393981"/>
                  </a:lnTo>
                  <a:lnTo>
                    <a:pt x="1880953" y="393287"/>
                  </a:lnTo>
                  <a:lnTo>
                    <a:pt x="1884436" y="392594"/>
                  </a:lnTo>
                  <a:lnTo>
                    <a:pt x="1887919" y="393993"/>
                  </a:lnTo>
                  <a:lnTo>
                    <a:pt x="1891403" y="393303"/>
                  </a:lnTo>
                  <a:lnTo>
                    <a:pt x="1894886" y="392614"/>
                  </a:lnTo>
                  <a:lnTo>
                    <a:pt x="1898369" y="391924"/>
                  </a:lnTo>
                  <a:lnTo>
                    <a:pt x="1901852" y="398645"/>
                  </a:lnTo>
                  <a:lnTo>
                    <a:pt x="1905336" y="397966"/>
                  </a:lnTo>
                  <a:lnTo>
                    <a:pt x="1908819" y="397288"/>
                  </a:lnTo>
                  <a:lnTo>
                    <a:pt x="1912302" y="396610"/>
                  </a:lnTo>
                  <a:lnTo>
                    <a:pt x="1915785" y="399961"/>
                  </a:lnTo>
                  <a:lnTo>
                    <a:pt x="1919269" y="399290"/>
                  </a:lnTo>
                  <a:lnTo>
                    <a:pt x="1922752" y="398618"/>
                  </a:lnTo>
                  <a:lnTo>
                    <a:pt x="1926235" y="397947"/>
                  </a:lnTo>
                  <a:lnTo>
                    <a:pt x="1929718" y="397276"/>
                  </a:lnTo>
                  <a:lnTo>
                    <a:pt x="1933202" y="397408"/>
                  </a:lnTo>
                  <a:lnTo>
                    <a:pt x="1936685" y="396739"/>
                  </a:lnTo>
                  <a:lnTo>
                    <a:pt x="1940168" y="396070"/>
                  </a:lnTo>
                  <a:lnTo>
                    <a:pt x="1943651" y="395401"/>
                  </a:lnTo>
                  <a:lnTo>
                    <a:pt x="1947135" y="406474"/>
                  </a:lnTo>
                  <a:lnTo>
                    <a:pt x="1950618" y="405822"/>
                  </a:lnTo>
                  <a:lnTo>
                    <a:pt x="1954101" y="405170"/>
                  </a:lnTo>
                  <a:lnTo>
                    <a:pt x="1957584" y="404519"/>
                  </a:lnTo>
                  <a:lnTo>
                    <a:pt x="1961068" y="405392"/>
                  </a:lnTo>
                  <a:lnTo>
                    <a:pt x="1964551" y="404744"/>
                  </a:lnTo>
                  <a:lnTo>
                    <a:pt x="1968034" y="404095"/>
                  </a:lnTo>
                  <a:lnTo>
                    <a:pt x="1971517" y="403446"/>
                  </a:lnTo>
                  <a:lnTo>
                    <a:pt x="1975001" y="402798"/>
                  </a:lnTo>
                  <a:lnTo>
                    <a:pt x="1978484" y="403675"/>
                  </a:lnTo>
                  <a:lnTo>
                    <a:pt x="1981967" y="403029"/>
                  </a:lnTo>
                  <a:lnTo>
                    <a:pt x="1985450" y="402384"/>
                  </a:lnTo>
                  <a:lnTo>
                    <a:pt x="1988934" y="401739"/>
                  </a:lnTo>
                  <a:lnTo>
                    <a:pt x="1992417" y="405998"/>
                  </a:lnTo>
                  <a:lnTo>
                    <a:pt x="1995900" y="405360"/>
                  </a:lnTo>
                  <a:lnTo>
                    <a:pt x="1999383" y="404722"/>
                  </a:lnTo>
                  <a:lnTo>
                    <a:pt x="2002867" y="404085"/>
                  </a:lnTo>
                  <a:lnTo>
                    <a:pt x="2006350" y="408629"/>
                  </a:lnTo>
                  <a:lnTo>
                    <a:pt x="2009833" y="407999"/>
                  </a:lnTo>
                  <a:lnTo>
                    <a:pt x="2013316" y="407370"/>
                  </a:lnTo>
                  <a:lnTo>
                    <a:pt x="2016799" y="406740"/>
                  </a:lnTo>
                  <a:lnTo>
                    <a:pt x="2020283" y="406111"/>
                  </a:lnTo>
                  <a:lnTo>
                    <a:pt x="2023766" y="408042"/>
                  </a:lnTo>
                  <a:lnTo>
                    <a:pt x="2027249" y="407416"/>
                  </a:lnTo>
                  <a:lnTo>
                    <a:pt x="2030732" y="406791"/>
                  </a:lnTo>
                  <a:lnTo>
                    <a:pt x="2034216" y="406166"/>
                  </a:lnTo>
                  <a:lnTo>
                    <a:pt x="2037699" y="427674"/>
                  </a:lnTo>
                  <a:lnTo>
                    <a:pt x="2041182" y="427078"/>
                  </a:lnTo>
                  <a:lnTo>
                    <a:pt x="2044665" y="426483"/>
                  </a:lnTo>
                  <a:lnTo>
                    <a:pt x="2048149" y="425888"/>
                  </a:lnTo>
                  <a:lnTo>
                    <a:pt x="2051632" y="426279"/>
                  </a:lnTo>
                  <a:lnTo>
                    <a:pt x="2055115" y="425686"/>
                  </a:lnTo>
                  <a:lnTo>
                    <a:pt x="2058598" y="425093"/>
                  </a:lnTo>
                  <a:lnTo>
                    <a:pt x="2062082" y="424500"/>
                  </a:lnTo>
                  <a:lnTo>
                    <a:pt x="2065565" y="423908"/>
                  </a:lnTo>
                  <a:lnTo>
                    <a:pt x="2069048" y="423316"/>
                  </a:lnTo>
                  <a:lnTo>
                    <a:pt x="2072531" y="422724"/>
                  </a:lnTo>
                  <a:lnTo>
                    <a:pt x="2076015" y="422132"/>
                  </a:lnTo>
                  <a:lnTo>
                    <a:pt x="2079498" y="421540"/>
                  </a:lnTo>
                  <a:lnTo>
                    <a:pt x="2082981" y="420949"/>
                  </a:lnTo>
                  <a:lnTo>
                    <a:pt x="2086464" y="420358"/>
                  </a:lnTo>
                  <a:lnTo>
                    <a:pt x="2089948" y="419767"/>
                  </a:lnTo>
                  <a:lnTo>
                    <a:pt x="2093431" y="419177"/>
                  </a:lnTo>
                  <a:lnTo>
                    <a:pt x="2096914" y="419251"/>
                  </a:lnTo>
                  <a:lnTo>
                    <a:pt x="2100397" y="418662"/>
                  </a:lnTo>
                  <a:lnTo>
                    <a:pt x="2103881" y="418073"/>
                  </a:lnTo>
                  <a:lnTo>
                    <a:pt x="2107364" y="417484"/>
                  </a:lnTo>
                  <a:lnTo>
                    <a:pt x="2110847" y="416896"/>
                  </a:lnTo>
                  <a:lnTo>
                    <a:pt x="2114330" y="418632"/>
                  </a:lnTo>
                  <a:lnTo>
                    <a:pt x="2117814" y="418047"/>
                  </a:lnTo>
                  <a:lnTo>
                    <a:pt x="2121297" y="417462"/>
                  </a:lnTo>
                  <a:lnTo>
                    <a:pt x="2124780" y="416877"/>
                  </a:lnTo>
                  <a:lnTo>
                    <a:pt x="2128263" y="416624"/>
                  </a:lnTo>
                  <a:lnTo>
                    <a:pt x="2131747" y="416040"/>
                  </a:lnTo>
                  <a:lnTo>
                    <a:pt x="2135230" y="415457"/>
                  </a:lnTo>
                  <a:lnTo>
                    <a:pt x="2138713" y="414873"/>
                  </a:lnTo>
                  <a:lnTo>
                    <a:pt x="2142196" y="414623"/>
                  </a:lnTo>
                  <a:lnTo>
                    <a:pt x="2145680" y="414040"/>
                  </a:lnTo>
                  <a:lnTo>
                    <a:pt x="2149163" y="413458"/>
                  </a:lnTo>
                  <a:lnTo>
                    <a:pt x="2152646" y="412875"/>
                  </a:lnTo>
                  <a:lnTo>
                    <a:pt x="2156129" y="412293"/>
                  </a:lnTo>
                  <a:lnTo>
                    <a:pt x="2159613" y="416342"/>
                  </a:lnTo>
                  <a:lnTo>
                    <a:pt x="2163096" y="415766"/>
                  </a:lnTo>
                  <a:lnTo>
                    <a:pt x="2166579" y="415190"/>
                  </a:lnTo>
                  <a:lnTo>
                    <a:pt x="2170062" y="414615"/>
                  </a:lnTo>
                  <a:lnTo>
                    <a:pt x="2173546" y="415350"/>
                  </a:lnTo>
                  <a:lnTo>
                    <a:pt x="2177029" y="414777"/>
                  </a:lnTo>
                  <a:lnTo>
                    <a:pt x="2180512" y="414204"/>
                  </a:lnTo>
                  <a:lnTo>
                    <a:pt x="2183995" y="413631"/>
                  </a:lnTo>
                  <a:lnTo>
                    <a:pt x="2187479" y="414692"/>
                  </a:lnTo>
                  <a:lnTo>
                    <a:pt x="2190962" y="414121"/>
                  </a:lnTo>
                  <a:lnTo>
                    <a:pt x="2194445" y="413551"/>
                  </a:lnTo>
                  <a:lnTo>
                    <a:pt x="2197928" y="412981"/>
                  </a:lnTo>
                  <a:lnTo>
                    <a:pt x="2201412" y="412411"/>
                  </a:lnTo>
                  <a:lnTo>
                    <a:pt x="2204895" y="411842"/>
                  </a:lnTo>
                  <a:lnTo>
                    <a:pt x="2208378" y="411272"/>
                  </a:lnTo>
                  <a:lnTo>
                    <a:pt x="2211861" y="410703"/>
                  </a:lnTo>
                  <a:lnTo>
                    <a:pt x="2215345" y="410134"/>
                  </a:lnTo>
                  <a:lnTo>
                    <a:pt x="2218828" y="410877"/>
                  </a:lnTo>
                  <a:lnTo>
                    <a:pt x="2222311" y="410310"/>
                  </a:lnTo>
                  <a:lnTo>
                    <a:pt x="2225794" y="409743"/>
                  </a:lnTo>
                  <a:lnTo>
                    <a:pt x="2229278" y="409177"/>
                  </a:lnTo>
                  <a:lnTo>
                    <a:pt x="2232761" y="409266"/>
                  </a:lnTo>
                  <a:lnTo>
                    <a:pt x="2236244" y="408701"/>
                  </a:lnTo>
                  <a:lnTo>
                    <a:pt x="2239727" y="408136"/>
                  </a:lnTo>
                  <a:lnTo>
                    <a:pt x="2243211" y="407571"/>
                  </a:lnTo>
                  <a:lnTo>
                    <a:pt x="2246694" y="407006"/>
                  </a:lnTo>
                  <a:lnTo>
                    <a:pt x="2250177" y="409385"/>
                  </a:lnTo>
                  <a:lnTo>
                    <a:pt x="2253660" y="408824"/>
                  </a:lnTo>
                  <a:lnTo>
                    <a:pt x="2257144" y="408264"/>
                  </a:lnTo>
                  <a:lnTo>
                    <a:pt x="2260627" y="407703"/>
                  </a:lnTo>
                  <a:lnTo>
                    <a:pt x="2264110" y="411021"/>
                  </a:lnTo>
                  <a:lnTo>
                    <a:pt x="2267593" y="410466"/>
                  </a:lnTo>
                  <a:lnTo>
                    <a:pt x="2271077" y="409910"/>
                  </a:lnTo>
                  <a:lnTo>
                    <a:pt x="2274560" y="409355"/>
                  </a:lnTo>
                  <a:lnTo>
                    <a:pt x="2278043" y="413255"/>
                  </a:lnTo>
                  <a:lnTo>
                    <a:pt x="2281526" y="412705"/>
                  </a:lnTo>
                  <a:lnTo>
                    <a:pt x="2285010" y="412156"/>
                  </a:lnTo>
                  <a:lnTo>
                    <a:pt x="2288493" y="411607"/>
                  </a:lnTo>
                  <a:lnTo>
                    <a:pt x="2291976" y="411058"/>
                  </a:lnTo>
                  <a:lnTo>
                    <a:pt x="2295459" y="412086"/>
                  </a:lnTo>
                  <a:lnTo>
                    <a:pt x="2298942" y="411539"/>
                  </a:lnTo>
                  <a:lnTo>
                    <a:pt x="2302426" y="410993"/>
                  </a:lnTo>
                  <a:lnTo>
                    <a:pt x="2305909" y="410447"/>
                  </a:lnTo>
                  <a:lnTo>
                    <a:pt x="2309392" y="410216"/>
                  </a:lnTo>
                  <a:lnTo>
                    <a:pt x="2312875" y="409670"/>
                  </a:lnTo>
                  <a:lnTo>
                    <a:pt x="2316359" y="409125"/>
                  </a:lnTo>
                  <a:lnTo>
                    <a:pt x="2319842" y="408580"/>
                  </a:lnTo>
                  <a:lnTo>
                    <a:pt x="2323325" y="408351"/>
                  </a:lnTo>
                  <a:lnTo>
                    <a:pt x="2326808" y="407807"/>
                  </a:lnTo>
                  <a:lnTo>
                    <a:pt x="2330292" y="407263"/>
                  </a:lnTo>
                  <a:lnTo>
                    <a:pt x="2333775" y="406719"/>
                  </a:lnTo>
                  <a:lnTo>
                    <a:pt x="2337258" y="408386"/>
                  </a:lnTo>
                  <a:lnTo>
                    <a:pt x="2340741" y="407845"/>
                  </a:lnTo>
                  <a:lnTo>
                    <a:pt x="2344225" y="407304"/>
                  </a:lnTo>
                  <a:lnTo>
                    <a:pt x="2347708" y="406763"/>
                  </a:lnTo>
                  <a:lnTo>
                    <a:pt x="2351191" y="406223"/>
                  </a:lnTo>
                  <a:lnTo>
                    <a:pt x="2354674" y="410058"/>
                  </a:lnTo>
                  <a:lnTo>
                    <a:pt x="2358158" y="409523"/>
                  </a:lnTo>
                  <a:lnTo>
                    <a:pt x="2361641" y="408988"/>
                  </a:lnTo>
                  <a:lnTo>
                    <a:pt x="2365124" y="408453"/>
                  </a:lnTo>
                  <a:lnTo>
                    <a:pt x="2368607" y="407919"/>
                  </a:lnTo>
                  <a:lnTo>
                    <a:pt x="2372091" y="407384"/>
                  </a:lnTo>
                  <a:lnTo>
                    <a:pt x="2375574" y="406850"/>
                  </a:lnTo>
                  <a:lnTo>
                    <a:pt x="2379057" y="406316"/>
                  </a:lnTo>
                  <a:lnTo>
                    <a:pt x="2382540" y="406405"/>
                  </a:lnTo>
                  <a:lnTo>
                    <a:pt x="2386024" y="405872"/>
                  </a:lnTo>
                  <a:lnTo>
                    <a:pt x="2389507" y="405339"/>
                  </a:lnTo>
                  <a:lnTo>
                    <a:pt x="2392990" y="404807"/>
                  </a:lnTo>
                  <a:lnTo>
                    <a:pt x="2396473" y="404274"/>
                  </a:lnTo>
                  <a:lnTo>
                    <a:pt x="2399957" y="407463"/>
                  </a:lnTo>
                  <a:lnTo>
                    <a:pt x="2403440" y="406935"/>
                  </a:lnTo>
                  <a:lnTo>
                    <a:pt x="2406923" y="406407"/>
                  </a:lnTo>
                  <a:lnTo>
                    <a:pt x="2410406" y="405879"/>
                  </a:lnTo>
                  <a:lnTo>
                    <a:pt x="2413890" y="405660"/>
                  </a:lnTo>
                  <a:lnTo>
                    <a:pt x="2417373" y="405133"/>
                  </a:lnTo>
                  <a:lnTo>
                    <a:pt x="2420856" y="404607"/>
                  </a:lnTo>
                  <a:lnTo>
                    <a:pt x="2424339" y="404080"/>
                  </a:lnTo>
                  <a:lnTo>
                    <a:pt x="2427823" y="405096"/>
                  </a:lnTo>
                  <a:lnTo>
                    <a:pt x="2431306" y="404571"/>
                  </a:lnTo>
                  <a:lnTo>
                    <a:pt x="2434789" y="404047"/>
                  </a:lnTo>
                  <a:lnTo>
                    <a:pt x="2438272" y="403523"/>
                  </a:lnTo>
                  <a:lnTo>
                    <a:pt x="2441756" y="402999"/>
                  </a:lnTo>
                  <a:lnTo>
                    <a:pt x="2445239" y="405846"/>
                  </a:lnTo>
                  <a:lnTo>
                    <a:pt x="2448722" y="405326"/>
                  </a:lnTo>
                  <a:lnTo>
                    <a:pt x="2452205" y="404806"/>
                  </a:lnTo>
                  <a:lnTo>
                    <a:pt x="2455689" y="404287"/>
                  </a:lnTo>
                  <a:lnTo>
                    <a:pt x="2459172" y="406195"/>
                  </a:lnTo>
                  <a:lnTo>
                    <a:pt x="2462655" y="405679"/>
                  </a:lnTo>
                  <a:lnTo>
                    <a:pt x="2466138" y="405162"/>
                  </a:lnTo>
                  <a:lnTo>
                    <a:pt x="2469622" y="404646"/>
                  </a:lnTo>
                  <a:lnTo>
                    <a:pt x="2473105" y="404735"/>
                  </a:lnTo>
                  <a:lnTo>
                    <a:pt x="2476588" y="404220"/>
                  </a:lnTo>
                  <a:lnTo>
                    <a:pt x="2480071" y="403705"/>
                  </a:lnTo>
                  <a:lnTo>
                    <a:pt x="2483555" y="403190"/>
                  </a:lnTo>
                  <a:lnTo>
                    <a:pt x="2487038" y="402675"/>
                  </a:lnTo>
                  <a:lnTo>
                    <a:pt x="2490521" y="403372"/>
                  </a:lnTo>
                  <a:lnTo>
                    <a:pt x="2494004" y="402859"/>
                  </a:lnTo>
                  <a:lnTo>
                    <a:pt x="2497488" y="402346"/>
                  </a:lnTo>
                  <a:lnTo>
                    <a:pt x="2500971" y="401833"/>
                  </a:lnTo>
                  <a:lnTo>
                    <a:pt x="2504454" y="402228"/>
                  </a:lnTo>
                  <a:lnTo>
                    <a:pt x="2507937" y="401717"/>
                  </a:lnTo>
                  <a:lnTo>
                    <a:pt x="2511421" y="401205"/>
                  </a:lnTo>
                  <a:lnTo>
                    <a:pt x="2514904" y="400694"/>
                  </a:lnTo>
                  <a:lnTo>
                    <a:pt x="2518387" y="401393"/>
                  </a:lnTo>
                  <a:lnTo>
                    <a:pt x="2521870" y="400883"/>
                  </a:lnTo>
                  <a:lnTo>
                    <a:pt x="2525354" y="400374"/>
                  </a:lnTo>
                  <a:lnTo>
                    <a:pt x="2528837" y="399865"/>
                  </a:lnTo>
                  <a:lnTo>
                    <a:pt x="2532320" y="399356"/>
                  </a:lnTo>
                  <a:lnTo>
                    <a:pt x="2535803" y="400658"/>
                  </a:lnTo>
                  <a:lnTo>
                    <a:pt x="2539287" y="400151"/>
                  </a:lnTo>
                  <a:lnTo>
                    <a:pt x="2542770" y="399644"/>
                  </a:lnTo>
                  <a:lnTo>
                    <a:pt x="2546253" y="399138"/>
                  </a:lnTo>
                  <a:lnTo>
                    <a:pt x="2549736" y="398631"/>
                  </a:lnTo>
                  <a:lnTo>
                    <a:pt x="2553220" y="398125"/>
                  </a:lnTo>
                  <a:lnTo>
                    <a:pt x="2556703" y="397619"/>
                  </a:lnTo>
                  <a:lnTo>
                    <a:pt x="2560186" y="397113"/>
                  </a:lnTo>
                  <a:lnTo>
                    <a:pt x="2563669" y="398117"/>
                  </a:lnTo>
                  <a:lnTo>
                    <a:pt x="2567153" y="397614"/>
                  </a:lnTo>
                  <a:lnTo>
                    <a:pt x="2570636" y="397110"/>
                  </a:lnTo>
                  <a:lnTo>
                    <a:pt x="2574119" y="396606"/>
                  </a:lnTo>
                  <a:lnTo>
                    <a:pt x="2577602" y="396103"/>
                  </a:lnTo>
                  <a:lnTo>
                    <a:pt x="2581085" y="395599"/>
                  </a:lnTo>
                  <a:lnTo>
                    <a:pt x="2584569" y="395096"/>
                  </a:lnTo>
                  <a:lnTo>
                    <a:pt x="2588052" y="394593"/>
                  </a:lnTo>
                  <a:lnTo>
                    <a:pt x="2591535" y="394091"/>
                  </a:lnTo>
                  <a:lnTo>
                    <a:pt x="2595018" y="393892"/>
                  </a:lnTo>
                  <a:lnTo>
                    <a:pt x="2598502" y="393389"/>
                  </a:lnTo>
                  <a:lnTo>
                    <a:pt x="2601985" y="392887"/>
                  </a:lnTo>
                  <a:lnTo>
                    <a:pt x="2605468" y="392386"/>
                  </a:lnTo>
                  <a:lnTo>
                    <a:pt x="2608951" y="395207"/>
                  </a:lnTo>
                  <a:lnTo>
                    <a:pt x="2612435" y="394709"/>
                  </a:lnTo>
                  <a:lnTo>
                    <a:pt x="2615918" y="394211"/>
                  </a:lnTo>
                  <a:lnTo>
                    <a:pt x="2619401" y="393713"/>
                  </a:lnTo>
                  <a:lnTo>
                    <a:pt x="2622884" y="393215"/>
                  </a:lnTo>
                  <a:lnTo>
                    <a:pt x="2626368" y="393620"/>
                  </a:lnTo>
                  <a:lnTo>
                    <a:pt x="2629851" y="393123"/>
                  </a:lnTo>
                  <a:lnTo>
                    <a:pt x="2633334" y="392627"/>
                  </a:lnTo>
                  <a:lnTo>
                    <a:pt x="2636817" y="392131"/>
                  </a:lnTo>
                  <a:lnTo>
                    <a:pt x="2640301" y="391936"/>
                  </a:lnTo>
                  <a:lnTo>
                    <a:pt x="2643784" y="391440"/>
                  </a:lnTo>
                  <a:lnTo>
                    <a:pt x="2647267" y="390945"/>
                  </a:lnTo>
                  <a:lnTo>
                    <a:pt x="2650750" y="390450"/>
                  </a:lnTo>
                  <a:lnTo>
                    <a:pt x="2654234" y="390558"/>
                  </a:lnTo>
                  <a:lnTo>
                    <a:pt x="2657717" y="390064"/>
                  </a:lnTo>
                  <a:lnTo>
                    <a:pt x="2661200" y="389570"/>
                  </a:lnTo>
                  <a:lnTo>
                    <a:pt x="2664683" y="389076"/>
                  </a:lnTo>
                  <a:lnTo>
                    <a:pt x="2668167" y="388582"/>
                  </a:lnTo>
                  <a:lnTo>
                    <a:pt x="2671650" y="389295"/>
                  </a:lnTo>
                  <a:lnTo>
                    <a:pt x="2675133" y="388803"/>
                  </a:lnTo>
                  <a:lnTo>
                    <a:pt x="2678616" y="388311"/>
                  </a:lnTo>
                  <a:lnTo>
                    <a:pt x="2682100" y="387819"/>
                  </a:lnTo>
                  <a:lnTo>
                    <a:pt x="2685583" y="387629"/>
                  </a:lnTo>
                  <a:lnTo>
                    <a:pt x="2689066" y="387138"/>
                  </a:lnTo>
                  <a:lnTo>
                    <a:pt x="2692549" y="386647"/>
                  </a:lnTo>
                  <a:lnTo>
                    <a:pt x="2696033" y="386156"/>
                  </a:lnTo>
                  <a:lnTo>
                    <a:pt x="2699516" y="387474"/>
                  </a:lnTo>
                  <a:lnTo>
                    <a:pt x="2702999" y="386985"/>
                  </a:lnTo>
                  <a:lnTo>
                    <a:pt x="2706482" y="386497"/>
                  </a:lnTo>
                  <a:lnTo>
                    <a:pt x="2709966" y="386008"/>
                  </a:lnTo>
                  <a:lnTo>
                    <a:pt x="2713449" y="385519"/>
                  </a:lnTo>
                  <a:lnTo>
                    <a:pt x="2716932" y="385031"/>
                  </a:lnTo>
                  <a:lnTo>
                    <a:pt x="2720415" y="384543"/>
                  </a:lnTo>
                  <a:lnTo>
                    <a:pt x="2723899" y="384055"/>
                  </a:lnTo>
                  <a:lnTo>
                    <a:pt x="2727382" y="383567"/>
                  </a:lnTo>
                  <a:lnTo>
                    <a:pt x="2730865" y="383986"/>
                  </a:lnTo>
                  <a:lnTo>
                    <a:pt x="2734348" y="383500"/>
                  </a:lnTo>
                  <a:lnTo>
                    <a:pt x="2737832" y="383013"/>
                  </a:lnTo>
                  <a:lnTo>
                    <a:pt x="2741315" y="382527"/>
                  </a:lnTo>
                  <a:lnTo>
                    <a:pt x="2744798" y="388603"/>
                  </a:lnTo>
                  <a:lnTo>
                    <a:pt x="2748281" y="388123"/>
                  </a:lnTo>
                  <a:lnTo>
                    <a:pt x="2751765" y="387643"/>
                  </a:lnTo>
                  <a:lnTo>
                    <a:pt x="2755248" y="387164"/>
                  </a:lnTo>
                  <a:lnTo>
                    <a:pt x="2758731" y="386684"/>
                  </a:lnTo>
                  <a:lnTo>
                    <a:pt x="2762214" y="388554"/>
                  </a:lnTo>
                  <a:lnTo>
                    <a:pt x="2765698" y="388077"/>
                  </a:lnTo>
                  <a:lnTo>
                    <a:pt x="2769181" y="387601"/>
                  </a:lnTo>
                  <a:lnTo>
                    <a:pt x="2772664" y="387124"/>
                  </a:lnTo>
                  <a:lnTo>
                    <a:pt x="2776147" y="386941"/>
                  </a:lnTo>
                  <a:lnTo>
                    <a:pt x="2779631" y="386465"/>
                  </a:lnTo>
                  <a:lnTo>
                    <a:pt x="2783114" y="385989"/>
                  </a:lnTo>
                  <a:lnTo>
                    <a:pt x="2786597" y="385513"/>
                  </a:lnTo>
                  <a:lnTo>
                    <a:pt x="2790080" y="387376"/>
                  </a:lnTo>
                  <a:lnTo>
                    <a:pt x="2793564" y="386903"/>
                  </a:lnTo>
                  <a:lnTo>
                    <a:pt x="2797047" y="386430"/>
                  </a:lnTo>
                  <a:lnTo>
                    <a:pt x="2800530" y="385957"/>
                  </a:lnTo>
                  <a:lnTo>
                    <a:pt x="2804013" y="385484"/>
                  </a:lnTo>
                  <a:lnTo>
                    <a:pt x="2807497" y="385304"/>
                  </a:lnTo>
                  <a:lnTo>
                    <a:pt x="2810980" y="384831"/>
                  </a:lnTo>
                  <a:lnTo>
                    <a:pt x="2814463" y="384359"/>
                  </a:lnTo>
                  <a:lnTo>
                    <a:pt x="2817946" y="383888"/>
                  </a:lnTo>
                  <a:lnTo>
                    <a:pt x="2821430" y="383416"/>
                  </a:lnTo>
                  <a:lnTo>
                    <a:pt x="2824913" y="382944"/>
                  </a:lnTo>
                  <a:lnTo>
                    <a:pt x="2828396" y="382473"/>
                  </a:lnTo>
                  <a:lnTo>
                    <a:pt x="2831879" y="382002"/>
                  </a:lnTo>
                  <a:lnTo>
                    <a:pt x="2835363" y="381824"/>
                  </a:lnTo>
                  <a:lnTo>
                    <a:pt x="2838846" y="381353"/>
                  </a:lnTo>
                  <a:lnTo>
                    <a:pt x="2842329" y="380883"/>
                  </a:lnTo>
                  <a:lnTo>
                    <a:pt x="2845812" y="380412"/>
                  </a:lnTo>
                  <a:lnTo>
                    <a:pt x="2849296" y="379942"/>
                  </a:lnTo>
                  <a:lnTo>
                    <a:pt x="2852779" y="379767"/>
                  </a:lnTo>
                  <a:lnTo>
                    <a:pt x="2856262" y="379297"/>
                  </a:lnTo>
                  <a:lnTo>
                    <a:pt x="2859745" y="378827"/>
                  </a:lnTo>
                  <a:lnTo>
                    <a:pt x="2863229" y="378358"/>
                  </a:lnTo>
                  <a:lnTo>
                    <a:pt x="2866712" y="378479"/>
                  </a:lnTo>
                  <a:lnTo>
                    <a:pt x="2870195" y="378010"/>
                  </a:lnTo>
                  <a:lnTo>
                    <a:pt x="2873678" y="377542"/>
                  </a:lnTo>
                  <a:lnTo>
                    <a:pt x="2877161" y="377073"/>
                  </a:lnTo>
                  <a:lnTo>
                    <a:pt x="2880645" y="378958"/>
                  </a:lnTo>
                  <a:lnTo>
                    <a:pt x="2884128" y="378493"/>
                  </a:lnTo>
                  <a:lnTo>
                    <a:pt x="2887611" y="378027"/>
                  </a:lnTo>
                  <a:lnTo>
                    <a:pt x="2891094" y="377561"/>
                  </a:lnTo>
                  <a:lnTo>
                    <a:pt x="2894578" y="377096"/>
                  </a:lnTo>
                  <a:lnTo>
                    <a:pt x="2898061" y="380419"/>
                  </a:lnTo>
                  <a:lnTo>
                    <a:pt x="2901544" y="379957"/>
                  </a:lnTo>
                  <a:lnTo>
                    <a:pt x="2905027" y="379495"/>
                  </a:lnTo>
                  <a:lnTo>
                    <a:pt x="2908511" y="379034"/>
                  </a:lnTo>
                  <a:lnTo>
                    <a:pt x="2911994" y="382310"/>
                  </a:lnTo>
                  <a:lnTo>
                    <a:pt x="2915477" y="381852"/>
                  </a:lnTo>
                  <a:lnTo>
                    <a:pt x="2918960" y="381394"/>
                  </a:lnTo>
                  <a:lnTo>
                    <a:pt x="2922444" y="380937"/>
                  </a:lnTo>
                  <a:lnTo>
                    <a:pt x="2925927" y="383604"/>
                  </a:lnTo>
                  <a:lnTo>
                    <a:pt x="2929410" y="383149"/>
                  </a:lnTo>
                  <a:lnTo>
                    <a:pt x="2932893" y="382695"/>
                  </a:lnTo>
                  <a:lnTo>
                    <a:pt x="2936377" y="382241"/>
                  </a:lnTo>
                  <a:lnTo>
                    <a:pt x="2939860" y="381787"/>
                  </a:lnTo>
                  <a:lnTo>
                    <a:pt x="2943343" y="382181"/>
                  </a:lnTo>
                  <a:lnTo>
                    <a:pt x="2946826" y="381728"/>
                  </a:lnTo>
                  <a:lnTo>
                    <a:pt x="2950310" y="381275"/>
                  </a:lnTo>
                  <a:lnTo>
                    <a:pt x="2953793" y="380822"/>
                  </a:lnTo>
                  <a:lnTo>
                    <a:pt x="2957276" y="382062"/>
                  </a:lnTo>
                  <a:lnTo>
                    <a:pt x="2960759" y="381611"/>
                  </a:lnTo>
                  <a:lnTo>
                    <a:pt x="2964243" y="381160"/>
                  </a:lnTo>
                  <a:lnTo>
                    <a:pt x="2967726" y="380709"/>
                  </a:lnTo>
                  <a:lnTo>
                    <a:pt x="2971209" y="383060"/>
                  </a:lnTo>
                  <a:lnTo>
                    <a:pt x="2974692" y="382612"/>
                  </a:lnTo>
                  <a:lnTo>
                    <a:pt x="2978176" y="382164"/>
                  </a:lnTo>
                  <a:lnTo>
                    <a:pt x="2981659" y="381716"/>
                  </a:lnTo>
                  <a:lnTo>
                    <a:pt x="2985142" y="381269"/>
                  </a:lnTo>
                  <a:lnTo>
                    <a:pt x="2988625" y="382493"/>
                  </a:lnTo>
                  <a:lnTo>
                    <a:pt x="2992109" y="382047"/>
                  </a:lnTo>
                  <a:lnTo>
                    <a:pt x="2995592" y="381601"/>
                  </a:lnTo>
                  <a:lnTo>
                    <a:pt x="2999075" y="381155"/>
                  </a:lnTo>
                  <a:lnTo>
                    <a:pt x="3002558" y="382374"/>
                  </a:lnTo>
                  <a:lnTo>
                    <a:pt x="3006042" y="381930"/>
                  </a:lnTo>
                  <a:lnTo>
                    <a:pt x="3009525" y="381486"/>
                  </a:lnTo>
                  <a:lnTo>
                    <a:pt x="3013008" y="381042"/>
                  </a:lnTo>
                  <a:lnTo>
                    <a:pt x="3016491" y="380876"/>
                  </a:lnTo>
                  <a:lnTo>
                    <a:pt x="3019975" y="380433"/>
                  </a:lnTo>
                  <a:lnTo>
                    <a:pt x="3023458" y="379990"/>
                  </a:lnTo>
                  <a:lnTo>
                    <a:pt x="3026941" y="379547"/>
                  </a:lnTo>
                  <a:lnTo>
                    <a:pt x="3030424" y="379104"/>
                  </a:lnTo>
                  <a:lnTo>
                    <a:pt x="3033908" y="382522"/>
                  </a:lnTo>
                  <a:lnTo>
                    <a:pt x="3037391" y="382082"/>
                  </a:lnTo>
                  <a:lnTo>
                    <a:pt x="3040874" y="381643"/>
                  </a:lnTo>
                  <a:lnTo>
                    <a:pt x="3044357" y="381204"/>
                  </a:lnTo>
                  <a:lnTo>
                    <a:pt x="3047841" y="380765"/>
                  </a:lnTo>
                  <a:lnTo>
                    <a:pt x="3051324" y="380326"/>
                  </a:lnTo>
                  <a:lnTo>
                    <a:pt x="3054807" y="379888"/>
                  </a:lnTo>
                  <a:lnTo>
                    <a:pt x="3058290" y="379449"/>
                  </a:lnTo>
                  <a:lnTo>
                    <a:pt x="3061774" y="391578"/>
                  </a:lnTo>
                  <a:lnTo>
                    <a:pt x="3065257" y="391150"/>
                  </a:lnTo>
                  <a:lnTo>
                    <a:pt x="3068740" y="390723"/>
                  </a:lnTo>
                  <a:lnTo>
                    <a:pt x="3072223" y="390296"/>
                  </a:lnTo>
                  <a:lnTo>
                    <a:pt x="3075707" y="389868"/>
                  </a:lnTo>
                  <a:lnTo>
                    <a:pt x="3079190" y="395866"/>
                  </a:lnTo>
                  <a:lnTo>
                    <a:pt x="3082673" y="395445"/>
                  </a:lnTo>
                  <a:lnTo>
                    <a:pt x="3086156" y="395023"/>
                  </a:lnTo>
                  <a:lnTo>
                    <a:pt x="3089640" y="394602"/>
                  </a:lnTo>
                  <a:lnTo>
                    <a:pt x="3093123" y="398953"/>
                  </a:lnTo>
                  <a:lnTo>
                    <a:pt x="3096606" y="398536"/>
                  </a:lnTo>
                  <a:lnTo>
                    <a:pt x="3100089" y="398119"/>
                  </a:lnTo>
                  <a:lnTo>
                    <a:pt x="3103573" y="397703"/>
                  </a:lnTo>
                  <a:lnTo>
                    <a:pt x="3107056" y="399764"/>
                  </a:lnTo>
                  <a:lnTo>
                    <a:pt x="3110539" y="399349"/>
                  </a:lnTo>
                  <a:lnTo>
                    <a:pt x="3114022" y="398935"/>
                  </a:lnTo>
                  <a:lnTo>
                    <a:pt x="3117506" y="398521"/>
                  </a:lnTo>
                  <a:lnTo>
                    <a:pt x="3120989" y="398107"/>
                  </a:lnTo>
                  <a:lnTo>
                    <a:pt x="3124472" y="399172"/>
                  </a:lnTo>
                  <a:lnTo>
                    <a:pt x="3127955" y="398759"/>
                  </a:lnTo>
                  <a:lnTo>
                    <a:pt x="3131439" y="398347"/>
                  </a:lnTo>
                  <a:lnTo>
                    <a:pt x="3134922" y="397934"/>
                  </a:lnTo>
                  <a:lnTo>
                    <a:pt x="3138405" y="397768"/>
                  </a:lnTo>
                  <a:lnTo>
                    <a:pt x="3141888" y="397356"/>
                  </a:lnTo>
                  <a:lnTo>
                    <a:pt x="3145372" y="396944"/>
                  </a:lnTo>
                  <a:lnTo>
                    <a:pt x="3148855" y="396533"/>
                  </a:lnTo>
                  <a:lnTo>
                    <a:pt x="3152338" y="397598"/>
                  </a:lnTo>
                  <a:lnTo>
                    <a:pt x="3155821" y="397188"/>
                  </a:lnTo>
                  <a:lnTo>
                    <a:pt x="3159304" y="396777"/>
                  </a:lnTo>
                  <a:lnTo>
                    <a:pt x="3162788" y="396367"/>
                  </a:lnTo>
                  <a:lnTo>
                    <a:pt x="3166271" y="395957"/>
                  </a:lnTo>
                  <a:lnTo>
                    <a:pt x="3169754" y="395548"/>
                  </a:lnTo>
                  <a:lnTo>
                    <a:pt x="3173237" y="395138"/>
                  </a:lnTo>
                  <a:lnTo>
                    <a:pt x="3176721" y="394728"/>
                  </a:lnTo>
                  <a:lnTo>
                    <a:pt x="3180204" y="394319"/>
                  </a:lnTo>
                  <a:lnTo>
                    <a:pt x="3183687" y="402861"/>
                  </a:lnTo>
                  <a:lnTo>
                    <a:pt x="3187170" y="402459"/>
                  </a:lnTo>
                  <a:lnTo>
                    <a:pt x="3190654" y="402057"/>
                  </a:lnTo>
                  <a:lnTo>
                    <a:pt x="3194137" y="401655"/>
                  </a:lnTo>
                  <a:lnTo>
                    <a:pt x="3197620" y="401254"/>
                  </a:lnTo>
                  <a:lnTo>
                    <a:pt x="3201103" y="400852"/>
                  </a:lnTo>
                  <a:lnTo>
                    <a:pt x="3204587" y="400451"/>
                  </a:lnTo>
                  <a:lnTo>
                    <a:pt x="3208070" y="400050"/>
                  </a:lnTo>
                  <a:lnTo>
                    <a:pt x="3211553" y="399649"/>
                  </a:lnTo>
                  <a:lnTo>
                    <a:pt x="3215036" y="401148"/>
                  </a:lnTo>
                  <a:lnTo>
                    <a:pt x="3218520" y="400749"/>
                  </a:lnTo>
                  <a:lnTo>
                    <a:pt x="3222003" y="400349"/>
                  </a:lnTo>
                  <a:lnTo>
                    <a:pt x="3225486" y="399950"/>
                  </a:lnTo>
                  <a:lnTo>
                    <a:pt x="3228969" y="401441"/>
                  </a:lnTo>
                  <a:lnTo>
                    <a:pt x="3232453" y="401043"/>
                  </a:lnTo>
                  <a:lnTo>
                    <a:pt x="3235936" y="400646"/>
                  </a:lnTo>
                  <a:lnTo>
                    <a:pt x="3239419" y="400249"/>
                  </a:lnTo>
                  <a:lnTo>
                    <a:pt x="3242902" y="401262"/>
                  </a:lnTo>
                  <a:lnTo>
                    <a:pt x="3246386" y="400866"/>
                  </a:lnTo>
                  <a:lnTo>
                    <a:pt x="3249869" y="400471"/>
                  </a:lnTo>
                  <a:lnTo>
                    <a:pt x="3253352" y="400075"/>
                  </a:lnTo>
                  <a:lnTo>
                    <a:pt x="3256835" y="399680"/>
                  </a:lnTo>
                  <a:lnTo>
                    <a:pt x="3260319" y="407134"/>
                  </a:lnTo>
                  <a:lnTo>
                    <a:pt x="3263802" y="406745"/>
                  </a:lnTo>
                  <a:lnTo>
                    <a:pt x="3267285" y="406356"/>
                  </a:lnTo>
                  <a:lnTo>
                    <a:pt x="3270768" y="405967"/>
                  </a:lnTo>
                  <a:lnTo>
                    <a:pt x="3274252" y="415994"/>
                  </a:lnTo>
                  <a:lnTo>
                    <a:pt x="3277735" y="415614"/>
                  </a:lnTo>
                  <a:lnTo>
                    <a:pt x="3281218" y="415234"/>
                  </a:lnTo>
                  <a:lnTo>
                    <a:pt x="3284701" y="414854"/>
                  </a:lnTo>
                  <a:lnTo>
                    <a:pt x="3288185" y="417486"/>
                  </a:lnTo>
                  <a:lnTo>
                    <a:pt x="3291668" y="417108"/>
                  </a:lnTo>
                  <a:lnTo>
                    <a:pt x="3295151" y="416731"/>
                  </a:lnTo>
                  <a:lnTo>
                    <a:pt x="3298634" y="416354"/>
                  </a:lnTo>
                  <a:lnTo>
                    <a:pt x="3302118" y="415977"/>
                  </a:lnTo>
                  <a:lnTo>
                    <a:pt x="3305601" y="416029"/>
                  </a:lnTo>
                  <a:lnTo>
                    <a:pt x="3309084" y="415652"/>
                  </a:lnTo>
                  <a:lnTo>
                    <a:pt x="3312567" y="415276"/>
                  </a:lnTo>
                  <a:lnTo>
                    <a:pt x="3316051" y="414900"/>
                  </a:lnTo>
                  <a:lnTo>
                    <a:pt x="3319534" y="414952"/>
                  </a:lnTo>
                  <a:lnTo>
                    <a:pt x="3323017" y="414577"/>
                  </a:lnTo>
                  <a:lnTo>
                    <a:pt x="3326500" y="414201"/>
                  </a:lnTo>
                  <a:lnTo>
                    <a:pt x="3329984" y="413825"/>
                  </a:lnTo>
                  <a:lnTo>
                    <a:pt x="3333467" y="415375"/>
                  </a:lnTo>
                  <a:lnTo>
                    <a:pt x="3336950" y="415001"/>
                  </a:lnTo>
                  <a:lnTo>
                    <a:pt x="3340433" y="414627"/>
                  </a:lnTo>
                  <a:lnTo>
                    <a:pt x="3343917" y="414253"/>
                  </a:lnTo>
                  <a:lnTo>
                    <a:pt x="3347400" y="413880"/>
                  </a:lnTo>
                  <a:lnTo>
                    <a:pt x="3350883" y="413933"/>
                  </a:lnTo>
                  <a:lnTo>
                    <a:pt x="3354366" y="413560"/>
                  </a:lnTo>
                  <a:lnTo>
                    <a:pt x="3357850" y="413187"/>
                  </a:lnTo>
                  <a:lnTo>
                    <a:pt x="3361333" y="412815"/>
                  </a:lnTo>
                  <a:lnTo>
                    <a:pt x="3364816" y="413721"/>
                  </a:lnTo>
                  <a:lnTo>
                    <a:pt x="3368299" y="413350"/>
                  </a:lnTo>
                  <a:lnTo>
                    <a:pt x="3371783" y="412978"/>
                  </a:lnTo>
                  <a:lnTo>
                    <a:pt x="3375266" y="412607"/>
                  </a:lnTo>
                  <a:lnTo>
                    <a:pt x="3378749" y="413087"/>
                  </a:lnTo>
                  <a:lnTo>
                    <a:pt x="3382232" y="412716"/>
                  </a:lnTo>
                  <a:lnTo>
                    <a:pt x="3385716" y="412345"/>
                  </a:lnTo>
                  <a:lnTo>
                    <a:pt x="3389199" y="411975"/>
                  </a:lnTo>
                  <a:lnTo>
                    <a:pt x="3392682" y="411605"/>
                  </a:lnTo>
                  <a:lnTo>
                    <a:pt x="3396165" y="411447"/>
                  </a:lnTo>
                  <a:lnTo>
                    <a:pt x="3399649" y="411077"/>
                  </a:lnTo>
                  <a:lnTo>
                    <a:pt x="3403132" y="410708"/>
                  </a:lnTo>
                  <a:lnTo>
                    <a:pt x="3406615" y="410338"/>
                  </a:lnTo>
                  <a:lnTo>
                    <a:pt x="3410098" y="413988"/>
                  </a:lnTo>
                  <a:lnTo>
                    <a:pt x="3413582" y="413621"/>
                  </a:lnTo>
                  <a:lnTo>
                    <a:pt x="3417065" y="413255"/>
                  </a:lnTo>
                  <a:lnTo>
                    <a:pt x="3420548" y="412888"/>
                  </a:lnTo>
                  <a:lnTo>
                    <a:pt x="3424031" y="415650"/>
                  </a:lnTo>
                  <a:lnTo>
                    <a:pt x="3427515" y="415286"/>
                  </a:lnTo>
                  <a:lnTo>
                    <a:pt x="3430998" y="414923"/>
                  </a:lnTo>
                  <a:lnTo>
                    <a:pt x="3434481" y="414559"/>
                  </a:lnTo>
                  <a:lnTo>
                    <a:pt x="3437964" y="414196"/>
                  </a:lnTo>
                  <a:lnTo>
                    <a:pt x="3441447" y="416515"/>
                  </a:lnTo>
                  <a:lnTo>
                    <a:pt x="3444931" y="416154"/>
                  </a:lnTo>
                  <a:lnTo>
                    <a:pt x="3448414" y="415793"/>
                  </a:lnTo>
                  <a:lnTo>
                    <a:pt x="3451897" y="415432"/>
                  </a:lnTo>
                  <a:lnTo>
                    <a:pt x="3455380" y="415482"/>
                  </a:lnTo>
                  <a:lnTo>
                    <a:pt x="3458864" y="415121"/>
                  </a:lnTo>
                  <a:lnTo>
                    <a:pt x="3462347" y="414761"/>
                  </a:lnTo>
                  <a:lnTo>
                    <a:pt x="3465830" y="414400"/>
                  </a:lnTo>
                  <a:lnTo>
                    <a:pt x="3469313" y="417307"/>
                  </a:lnTo>
                  <a:lnTo>
                    <a:pt x="3472797" y="416949"/>
                  </a:lnTo>
                  <a:lnTo>
                    <a:pt x="3476280" y="416592"/>
                  </a:lnTo>
                  <a:lnTo>
                    <a:pt x="3479763" y="416234"/>
                  </a:lnTo>
                  <a:lnTo>
                    <a:pt x="3483246" y="415877"/>
                  </a:lnTo>
                  <a:lnTo>
                    <a:pt x="3483246" y="416080"/>
                  </a:lnTo>
                  <a:lnTo>
                    <a:pt x="3483246" y="416283"/>
                  </a:lnTo>
                  <a:lnTo>
                    <a:pt x="3483246" y="416486"/>
                  </a:lnTo>
                  <a:lnTo>
                    <a:pt x="3483246" y="416688"/>
                  </a:lnTo>
                  <a:lnTo>
                    <a:pt x="3483246" y="416890"/>
                  </a:lnTo>
                  <a:lnTo>
                    <a:pt x="3483246" y="417092"/>
                  </a:lnTo>
                  <a:lnTo>
                    <a:pt x="3483246" y="417294"/>
                  </a:lnTo>
                  <a:lnTo>
                    <a:pt x="3483246" y="417496"/>
                  </a:lnTo>
                  <a:lnTo>
                    <a:pt x="3483246" y="41769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90647" y="5111833"/>
              <a:ext cx="3483246" cy="440233"/>
            </a:xfrm>
            <a:custGeom>
              <a:avLst/>
              <a:gdLst/>
              <a:ahLst/>
              <a:cxnLst/>
              <a:rect l="0" t="0" r="0" b="0"/>
              <a:pathLst>
                <a:path w="3483246" h="440233">
                  <a:moveTo>
                    <a:pt x="0" y="440233"/>
                  </a:moveTo>
                  <a:lnTo>
                    <a:pt x="3483" y="353067"/>
                  </a:lnTo>
                  <a:lnTo>
                    <a:pt x="6966" y="270157"/>
                  </a:lnTo>
                  <a:lnTo>
                    <a:pt x="10449" y="191199"/>
                  </a:lnTo>
                  <a:lnTo>
                    <a:pt x="13932" y="115916"/>
                  </a:lnTo>
                  <a:lnTo>
                    <a:pt x="17416" y="292078"/>
                  </a:lnTo>
                  <a:lnTo>
                    <a:pt x="20899" y="263947"/>
                  </a:lnTo>
                  <a:lnTo>
                    <a:pt x="24382" y="236286"/>
                  </a:lnTo>
                  <a:lnTo>
                    <a:pt x="27865" y="209084"/>
                  </a:lnTo>
                  <a:lnTo>
                    <a:pt x="31349" y="259548"/>
                  </a:lnTo>
                  <a:lnTo>
                    <a:pt x="34832" y="240623"/>
                  </a:lnTo>
                  <a:lnTo>
                    <a:pt x="38315" y="221913"/>
                  </a:lnTo>
                  <a:lnTo>
                    <a:pt x="41798" y="203415"/>
                  </a:lnTo>
                  <a:lnTo>
                    <a:pt x="45282" y="212853"/>
                  </a:lnTo>
                  <a:lnTo>
                    <a:pt x="48765" y="196585"/>
                  </a:lnTo>
                  <a:lnTo>
                    <a:pt x="52248" y="180480"/>
                  </a:lnTo>
                  <a:lnTo>
                    <a:pt x="55731" y="164533"/>
                  </a:lnTo>
                  <a:lnTo>
                    <a:pt x="59215" y="148744"/>
                  </a:lnTo>
                  <a:lnTo>
                    <a:pt x="62698" y="291163"/>
                  </a:lnTo>
                  <a:lnTo>
                    <a:pt x="66181" y="283255"/>
                  </a:lnTo>
                  <a:lnTo>
                    <a:pt x="69664" y="275384"/>
                  </a:lnTo>
                  <a:lnTo>
                    <a:pt x="73148" y="267550"/>
                  </a:lnTo>
                  <a:lnTo>
                    <a:pt x="76631" y="261575"/>
                  </a:lnTo>
                  <a:lnTo>
                    <a:pt x="80114" y="253888"/>
                  </a:lnTo>
                  <a:lnTo>
                    <a:pt x="83597" y="246237"/>
                  </a:lnTo>
                  <a:lnTo>
                    <a:pt x="87081" y="238622"/>
                  </a:lnTo>
                  <a:lnTo>
                    <a:pt x="90564" y="231042"/>
                  </a:lnTo>
                  <a:lnTo>
                    <a:pt x="94047" y="223497"/>
                  </a:lnTo>
                  <a:lnTo>
                    <a:pt x="97530" y="215986"/>
                  </a:lnTo>
                  <a:lnTo>
                    <a:pt x="101014" y="208510"/>
                  </a:lnTo>
                  <a:lnTo>
                    <a:pt x="104497" y="201068"/>
                  </a:lnTo>
                  <a:lnTo>
                    <a:pt x="107980" y="205274"/>
                  </a:lnTo>
                  <a:lnTo>
                    <a:pt x="111463" y="198221"/>
                  </a:lnTo>
                  <a:lnTo>
                    <a:pt x="114947" y="191199"/>
                  </a:lnTo>
                  <a:lnTo>
                    <a:pt x="118430" y="184207"/>
                  </a:lnTo>
                  <a:lnTo>
                    <a:pt x="121913" y="199707"/>
                  </a:lnTo>
                  <a:lnTo>
                    <a:pt x="125396" y="193322"/>
                  </a:lnTo>
                  <a:lnTo>
                    <a:pt x="128880" y="186962"/>
                  </a:lnTo>
                  <a:lnTo>
                    <a:pt x="132363" y="180627"/>
                  </a:lnTo>
                  <a:lnTo>
                    <a:pt x="135846" y="176551"/>
                  </a:lnTo>
                  <a:lnTo>
                    <a:pt x="139329" y="170314"/>
                  </a:lnTo>
                  <a:lnTo>
                    <a:pt x="142813" y="164101"/>
                  </a:lnTo>
                  <a:lnTo>
                    <a:pt x="146296" y="157912"/>
                  </a:lnTo>
                  <a:lnTo>
                    <a:pt x="149779" y="151746"/>
                  </a:lnTo>
                  <a:lnTo>
                    <a:pt x="153262" y="155096"/>
                  </a:lnTo>
                  <a:lnTo>
                    <a:pt x="156746" y="149158"/>
                  </a:lnTo>
                  <a:lnTo>
                    <a:pt x="160229" y="143241"/>
                  </a:lnTo>
                  <a:lnTo>
                    <a:pt x="163712" y="137346"/>
                  </a:lnTo>
                  <a:lnTo>
                    <a:pt x="167195" y="138704"/>
                  </a:lnTo>
                  <a:lnTo>
                    <a:pt x="170679" y="132977"/>
                  </a:lnTo>
                  <a:lnTo>
                    <a:pt x="174162" y="127269"/>
                  </a:lnTo>
                  <a:lnTo>
                    <a:pt x="177645" y="121583"/>
                  </a:lnTo>
                  <a:lnTo>
                    <a:pt x="181128" y="123287"/>
                  </a:lnTo>
                  <a:lnTo>
                    <a:pt x="184612" y="117756"/>
                  </a:lnTo>
                  <a:lnTo>
                    <a:pt x="188095" y="112244"/>
                  </a:lnTo>
                  <a:lnTo>
                    <a:pt x="191578" y="106752"/>
                  </a:lnTo>
                  <a:lnTo>
                    <a:pt x="195061" y="101279"/>
                  </a:lnTo>
                  <a:lnTo>
                    <a:pt x="198545" y="103412"/>
                  </a:lnTo>
                  <a:lnTo>
                    <a:pt x="202028" y="98083"/>
                  </a:lnTo>
                  <a:lnTo>
                    <a:pt x="205511" y="92773"/>
                  </a:lnTo>
                  <a:lnTo>
                    <a:pt x="208994" y="87480"/>
                  </a:lnTo>
                  <a:lnTo>
                    <a:pt x="212478" y="99598"/>
                  </a:lnTo>
                  <a:lnTo>
                    <a:pt x="215961" y="94568"/>
                  </a:lnTo>
                  <a:lnTo>
                    <a:pt x="219444" y="89554"/>
                  </a:lnTo>
                  <a:lnTo>
                    <a:pt x="222927" y="84556"/>
                  </a:lnTo>
                  <a:lnTo>
                    <a:pt x="226411" y="93904"/>
                  </a:lnTo>
                  <a:lnTo>
                    <a:pt x="229894" y="89113"/>
                  </a:lnTo>
                  <a:lnTo>
                    <a:pt x="233377" y="84336"/>
                  </a:lnTo>
                  <a:lnTo>
                    <a:pt x="236860" y="79574"/>
                  </a:lnTo>
                  <a:lnTo>
                    <a:pt x="240344" y="74827"/>
                  </a:lnTo>
                  <a:lnTo>
                    <a:pt x="243827" y="92918"/>
                  </a:lnTo>
                  <a:lnTo>
                    <a:pt x="247310" y="88458"/>
                  </a:lnTo>
                  <a:lnTo>
                    <a:pt x="250793" y="84010"/>
                  </a:lnTo>
                  <a:lnTo>
                    <a:pt x="254277" y="79574"/>
                  </a:lnTo>
                  <a:lnTo>
                    <a:pt x="257760" y="88106"/>
                  </a:lnTo>
                  <a:lnTo>
                    <a:pt x="261243" y="83834"/>
                  </a:lnTo>
                  <a:lnTo>
                    <a:pt x="264726" y="79574"/>
                  </a:lnTo>
                  <a:lnTo>
                    <a:pt x="268210" y="75326"/>
                  </a:lnTo>
                  <a:lnTo>
                    <a:pt x="271693" y="77490"/>
                  </a:lnTo>
                  <a:lnTo>
                    <a:pt x="275176" y="73329"/>
                  </a:lnTo>
                  <a:lnTo>
                    <a:pt x="278659" y="69180"/>
                  </a:lnTo>
                  <a:lnTo>
                    <a:pt x="282143" y="65041"/>
                  </a:lnTo>
                  <a:lnTo>
                    <a:pt x="285626" y="60913"/>
                  </a:lnTo>
                  <a:lnTo>
                    <a:pt x="289109" y="71612"/>
                  </a:lnTo>
                  <a:lnTo>
                    <a:pt x="292592" y="67645"/>
                  </a:lnTo>
                  <a:lnTo>
                    <a:pt x="296075" y="63689"/>
                  </a:lnTo>
                  <a:lnTo>
                    <a:pt x="299559" y="59743"/>
                  </a:lnTo>
                  <a:lnTo>
                    <a:pt x="303042" y="59984"/>
                  </a:lnTo>
                  <a:lnTo>
                    <a:pt x="306525" y="56095"/>
                  </a:lnTo>
                  <a:lnTo>
                    <a:pt x="310008" y="52216"/>
                  </a:lnTo>
                  <a:lnTo>
                    <a:pt x="313492" y="48347"/>
                  </a:lnTo>
                  <a:lnTo>
                    <a:pt x="316975" y="44487"/>
                  </a:lnTo>
                  <a:lnTo>
                    <a:pt x="320458" y="40637"/>
                  </a:lnTo>
                  <a:lnTo>
                    <a:pt x="323941" y="36797"/>
                  </a:lnTo>
                  <a:lnTo>
                    <a:pt x="327425" y="32966"/>
                  </a:lnTo>
                  <a:lnTo>
                    <a:pt x="330908" y="29145"/>
                  </a:lnTo>
                  <a:lnTo>
                    <a:pt x="334391" y="27550"/>
                  </a:lnTo>
                  <a:lnTo>
                    <a:pt x="337874" y="23765"/>
                  </a:lnTo>
                  <a:lnTo>
                    <a:pt x="341358" y="19989"/>
                  </a:lnTo>
                  <a:lnTo>
                    <a:pt x="344841" y="16223"/>
                  </a:lnTo>
                  <a:lnTo>
                    <a:pt x="348324" y="34060"/>
                  </a:lnTo>
                  <a:lnTo>
                    <a:pt x="351807" y="30476"/>
                  </a:lnTo>
                  <a:lnTo>
                    <a:pt x="355291" y="26900"/>
                  </a:lnTo>
                  <a:lnTo>
                    <a:pt x="358774" y="23333"/>
                  </a:lnTo>
                  <a:lnTo>
                    <a:pt x="362257" y="21876"/>
                  </a:lnTo>
                  <a:lnTo>
                    <a:pt x="365740" y="18340"/>
                  </a:lnTo>
                  <a:lnTo>
                    <a:pt x="369224" y="14813"/>
                  </a:lnTo>
                  <a:lnTo>
                    <a:pt x="372707" y="11294"/>
                  </a:lnTo>
                  <a:lnTo>
                    <a:pt x="376190" y="7783"/>
                  </a:lnTo>
                  <a:lnTo>
                    <a:pt x="379673" y="38248"/>
                  </a:lnTo>
                  <a:lnTo>
                    <a:pt x="383157" y="34989"/>
                  </a:lnTo>
                  <a:lnTo>
                    <a:pt x="386640" y="31737"/>
                  </a:lnTo>
                  <a:lnTo>
                    <a:pt x="390123" y="28492"/>
                  </a:lnTo>
                  <a:lnTo>
                    <a:pt x="393606" y="50177"/>
                  </a:lnTo>
                  <a:lnTo>
                    <a:pt x="397090" y="47115"/>
                  </a:lnTo>
                  <a:lnTo>
                    <a:pt x="400573" y="44059"/>
                  </a:lnTo>
                  <a:lnTo>
                    <a:pt x="404056" y="41009"/>
                  </a:lnTo>
                  <a:lnTo>
                    <a:pt x="407539" y="54449"/>
                  </a:lnTo>
                  <a:lnTo>
                    <a:pt x="411023" y="51520"/>
                  </a:lnTo>
                  <a:lnTo>
                    <a:pt x="414506" y="48596"/>
                  </a:lnTo>
                  <a:lnTo>
                    <a:pt x="417989" y="45678"/>
                  </a:lnTo>
                  <a:lnTo>
                    <a:pt x="421472" y="42765"/>
                  </a:lnTo>
                  <a:lnTo>
                    <a:pt x="424956" y="39858"/>
                  </a:lnTo>
                  <a:lnTo>
                    <a:pt x="428439" y="36956"/>
                  </a:lnTo>
                  <a:lnTo>
                    <a:pt x="431922" y="34060"/>
                  </a:lnTo>
                  <a:lnTo>
                    <a:pt x="435405" y="31169"/>
                  </a:lnTo>
                  <a:lnTo>
                    <a:pt x="438889" y="31604"/>
                  </a:lnTo>
                  <a:lnTo>
                    <a:pt x="442372" y="28744"/>
                  </a:lnTo>
                  <a:lnTo>
                    <a:pt x="445855" y="25889"/>
                  </a:lnTo>
                  <a:lnTo>
                    <a:pt x="449338" y="23040"/>
                  </a:lnTo>
                  <a:lnTo>
                    <a:pt x="452822" y="34847"/>
                  </a:lnTo>
                  <a:lnTo>
                    <a:pt x="456305" y="32094"/>
                  </a:lnTo>
                  <a:lnTo>
                    <a:pt x="459788" y="29346"/>
                  </a:lnTo>
                  <a:lnTo>
                    <a:pt x="463271" y="26602"/>
                  </a:lnTo>
                  <a:lnTo>
                    <a:pt x="466755" y="23864"/>
                  </a:lnTo>
                  <a:lnTo>
                    <a:pt x="470238" y="36700"/>
                  </a:lnTo>
                  <a:lnTo>
                    <a:pt x="473721" y="34060"/>
                  </a:lnTo>
                  <a:lnTo>
                    <a:pt x="477204" y="31424"/>
                  </a:lnTo>
                  <a:lnTo>
                    <a:pt x="480688" y="28792"/>
                  </a:lnTo>
                  <a:lnTo>
                    <a:pt x="484171" y="30713"/>
                  </a:lnTo>
                  <a:lnTo>
                    <a:pt x="487654" y="28116"/>
                  </a:lnTo>
                  <a:lnTo>
                    <a:pt x="491137" y="25522"/>
                  </a:lnTo>
                  <a:lnTo>
                    <a:pt x="494621" y="22934"/>
                  </a:lnTo>
                  <a:lnTo>
                    <a:pt x="498104" y="20349"/>
                  </a:lnTo>
                  <a:lnTo>
                    <a:pt x="501587" y="17769"/>
                  </a:lnTo>
                  <a:lnTo>
                    <a:pt x="505070" y="15193"/>
                  </a:lnTo>
                  <a:lnTo>
                    <a:pt x="508554" y="12622"/>
                  </a:lnTo>
                  <a:lnTo>
                    <a:pt x="512037" y="10055"/>
                  </a:lnTo>
                  <a:lnTo>
                    <a:pt x="515520" y="15214"/>
                  </a:lnTo>
                  <a:lnTo>
                    <a:pt x="519003" y="12695"/>
                  </a:lnTo>
                  <a:lnTo>
                    <a:pt x="522487" y="10180"/>
                  </a:lnTo>
                  <a:lnTo>
                    <a:pt x="525970" y="7669"/>
                  </a:lnTo>
                  <a:lnTo>
                    <a:pt x="529453" y="11266"/>
                  </a:lnTo>
                  <a:lnTo>
                    <a:pt x="532936" y="8793"/>
                  </a:lnTo>
                  <a:lnTo>
                    <a:pt x="536420" y="6325"/>
                  </a:lnTo>
                  <a:lnTo>
                    <a:pt x="539903" y="3860"/>
                  </a:lnTo>
                  <a:lnTo>
                    <a:pt x="543386" y="31462"/>
                  </a:lnTo>
                  <a:lnTo>
                    <a:pt x="546869" y="29459"/>
                  </a:lnTo>
                  <a:lnTo>
                    <a:pt x="550353" y="27463"/>
                  </a:lnTo>
                  <a:lnTo>
                    <a:pt x="553836" y="25473"/>
                  </a:lnTo>
                  <a:lnTo>
                    <a:pt x="557319" y="23488"/>
                  </a:lnTo>
                  <a:lnTo>
                    <a:pt x="560802" y="47898"/>
                  </a:lnTo>
                  <a:lnTo>
                    <a:pt x="564286" y="45738"/>
                  </a:lnTo>
                  <a:lnTo>
                    <a:pt x="567769" y="43580"/>
                  </a:lnTo>
                  <a:lnTo>
                    <a:pt x="571252" y="41425"/>
                  </a:lnTo>
                  <a:lnTo>
                    <a:pt x="574735" y="57755"/>
                  </a:lnTo>
                  <a:lnTo>
                    <a:pt x="578218" y="55693"/>
                  </a:lnTo>
                  <a:lnTo>
                    <a:pt x="581702" y="53633"/>
                  </a:lnTo>
                  <a:lnTo>
                    <a:pt x="585185" y="51577"/>
                  </a:lnTo>
                  <a:lnTo>
                    <a:pt x="588668" y="58344"/>
                  </a:lnTo>
                  <a:lnTo>
                    <a:pt x="592151" y="56582"/>
                  </a:lnTo>
                  <a:lnTo>
                    <a:pt x="595635" y="54824"/>
                  </a:lnTo>
                  <a:lnTo>
                    <a:pt x="599118" y="53072"/>
                  </a:lnTo>
                  <a:lnTo>
                    <a:pt x="602601" y="51323"/>
                  </a:lnTo>
                  <a:lnTo>
                    <a:pt x="606084" y="66275"/>
                  </a:lnTo>
                  <a:lnTo>
                    <a:pt x="609568" y="64589"/>
                  </a:lnTo>
                  <a:lnTo>
                    <a:pt x="613051" y="62907"/>
                  </a:lnTo>
                  <a:lnTo>
                    <a:pt x="616534" y="61230"/>
                  </a:lnTo>
                  <a:lnTo>
                    <a:pt x="620017" y="59437"/>
                  </a:lnTo>
                  <a:lnTo>
                    <a:pt x="623501" y="57533"/>
                  </a:lnTo>
                  <a:lnTo>
                    <a:pt x="626984" y="55631"/>
                  </a:lnTo>
                  <a:lnTo>
                    <a:pt x="630467" y="53732"/>
                  </a:lnTo>
                  <a:lnTo>
                    <a:pt x="633950" y="63815"/>
                  </a:lnTo>
                  <a:lnTo>
                    <a:pt x="637434" y="61971"/>
                  </a:lnTo>
                  <a:lnTo>
                    <a:pt x="640917" y="60130"/>
                  </a:lnTo>
                  <a:lnTo>
                    <a:pt x="644400" y="58290"/>
                  </a:lnTo>
                  <a:lnTo>
                    <a:pt x="647883" y="56453"/>
                  </a:lnTo>
                  <a:lnTo>
                    <a:pt x="651367" y="63312"/>
                  </a:lnTo>
                  <a:lnTo>
                    <a:pt x="654850" y="61516"/>
                  </a:lnTo>
                  <a:lnTo>
                    <a:pt x="658333" y="59721"/>
                  </a:lnTo>
                  <a:lnTo>
                    <a:pt x="661816" y="57929"/>
                  </a:lnTo>
                  <a:lnTo>
                    <a:pt x="665300" y="56139"/>
                  </a:lnTo>
                  <a:lnTo>
                    <a:pt x="668783" y="54350"/>
                  </a:lnTo>
                  <a:lnTo>
                    <a:pt x="672266" y="52564"/>
                  </a:lnTo>
                  <a:lnTo>
                    <a:pt x="675749" y="50780"/>
                  </a:lnTo>
                  <a:lnTo>
                    <a:pt x="679233" y="51903"/>
                  </a:lnTo>
                  <a:lnTo>
                    <a:pt x="682716" y="50135"/>
                  </a:lnTo>
                  <a:lnTo>
                    <a:pt x="686199" y="48368"/>
                  </a:lnTo>
                  <a:lnTo>
                    <a:pt x="689682" y="46604"/>
                  </a:lnTo>
                  <a:lnTo>
                    <a:pt x="693166" y="44842"/>
                  </a:lnTo>
                  <a:lnTo>
                    <a:pt x="696649" y="58168"/>
                  </a:lnTo>
                  <a:lnTo>
                    <a:pt x="700132" y="56468"/>
                  </a:lnTo>
                  <a:lnTo>
                    <a:pt x="703615" y="54770"/>
                  </a:lnTo>
                  <a:lnTo>
                    <a:pt x="707099" y="53074"/>
                  </a:lnTo>
                  <a:lnTo>
                    <a:pt x="710582" y="55030"/>
                  </a:lnTo>
                  <a:lnTo>
                    <a:pt x="714065" y="53351"/>
                  </a:lnTo>
                  <a:lnTo>
                    <a:pt x="717548" y="51674"/>
                  </a:lnTo>
                  <a:lnTo>
                    <a:pt x="721032" y="49999"/>
                  </a:lnTo>
                  <a:lnTo>
                    <a:pt x="724515" y="50153"/>
                  </a:lnTo>
                  <a:lnTo>
                    <a:pt x="727998" y="48489"/>
                  </a:lnTo>
                  <a:lnTo>
                    <a:pt x="731481" y="46826"/>
                  </a:lnTo>
                  <a:lnTo>
                    <a:pt x="734965" y="45165"/>
                  </a:lnTo>
                  <a:lnTo>
                    <a:pt x="738448" y="43506"/>
                  </a:lnTo>
                  <a:lnTo>
                    <a:pt x="741931" y="41849"/>
                  </a:lnTo>
                  <a:lnTo>
                    <a:pt x="745414" y="40193"/>
                  </a:lnTo>
                  <a:lnTo>
                    <a:pt x="748898" y="38539"/>
                  </a:lnTo>
                  <a:lnTo>
                    <a:pt x="752381" y="36887"/>
                  </a:lnTo>
                  <a:lnTo>
                    <a:pt x="755864" y="46205"/>
                  </a:lnTo>
                  <a:lnTo>
                    <a:pt x="759347" y="44595"/>
                  </a:lnTo>
                  <a:lnTo>
                    <a:pt x="762831" y="42987"/>
                  </a:lnTo>
                  <a:lnTo>
                    <a:pt x="766314" y="41381"/>
                  </a:lnTo>
                  <a:lnTo>
                    <a:pt x="769797" y="72147"/>
                  </a:lnTo>
                  <a:lnTo>
                    <a:pt x="773280" y="70835"/>
                  </a:lnTo>
                  <a:lnTo>
                    <a:pt x="776764" y="69525"/>
                  </a:lnTo>
                  <a:lnTo>
                    <a:pt x="780247" y="68218"/>
                  </a:lnTo>
                  <a:lnTo>
                    <a:pt x="783730" y="66913"/>
                  </a:lnTo>
                  <a:lnTo>
                    <a:pt x="787213" y="75962"/>
                  </a:lnTo>
                  <a:lnTo>
                    <a:pt x="790697" y="74519"/>
                  </a:lnTo>
                  <a:lnTo>
                    <a:pt x="794180" y="73078"/>
                  </a:lnTo>
                  <a:lnTo>
                    <a:pt x="797663" y="71638"/>
                  </a:lnTo>
                  <a:lnTo>
                    <a:pt x="801146" y="73136"/>
                  </a:lnTo>
                  <a:lnTo>
                    <a:pt x="804630" y="71708"/>
                  </a:lnTo>
                  <a:lnTo>
                    <a:pt x="808113" y="70283"/>
                  </a:lnTo>
                  <a:lnTo>
                    <a:pt x="811596" y="68858"/>
                  </a:lnTo>
                  <a:lnTo>
                    <a:pt x="815079" y="67474"/>
                  </a:lnTo>
                  <a:lnTo>
                    <a:pt x="818563" y="66224"/>
                  </a:lnTo>
                  <a:lnTo>
                    <a:pt x="822046" y="64975"/>
                  </a:lnTo>
                  <a:lnTo>
                    <a:pt x="825529" y="63729"/>
                  </a:lnTo>
                  <a:lnTo>
                    <a:pt x="829012" y="62485"/>
                  </a:lnTo>
                  <a:lnTo>
                    <a:pt x="832496" y="63625"/>
                  </a:lnTo>
                  <a:lnTo>
                    <a:pt x="835979" y="62561"/>
                  </a:lnTo>
                  <a:lnTo>
                    <a:pt x="839462" y="61501"/>
                  </a:lnTo>
                  <a:lnTo>
                    <a:pt x="842945" y="60444"/>
                  </a:lnTo>
                  <a:lnTo>
                    <a:pt x="846429" y="59933"/>
                  </a:lnTo>
                  <a:lnTo>
                    <a:pt x="849912" y="58539"/>
                  </a:lnTo>
                  <a:lnTo>
                    <a:pt x="853395" y="57147"/>
                  </a:lnTo>
                  <a:lnTo>
                    <a:pt x="856878" y="55756"/>
                  </a:lnTo>
                  <a:lnTo>
                    <a:pt x="860361" y="67396"/>
                  </a:lnTo>
                  <a:lnTo>
                    <a:pt x="863845" y="66048"/>
                  </a:lnTo>
                  <a:lnTo>
                    <a:pt x="867328" y="64702"/>
                  </a:lnTo>
                  <a:lnTo>
                    <a:pt x="870811" y="63357"/>
                  </a:lnTo>
                  <a:lnTo>
                    <a:pt x="874294" y="62014"/>
                  </a:lnTo>
                  <a:lnTo>
                    <a:pt x="877778" y="63492"/>
                  </a:lnTo>
                  <a:lnTo>
                    <a:pt x="881261" y="62159"/>
                  </a:lnTo>
                  <a:lnTo>
                    <a:pt x="884744" y="60827"/>
                  </a:lnTo>
                  <a:lnTo>
                    <a:pt x="888227" y="59497"/>
                  </a:lnTo>
                  <a:lnTo>
                    <a:pt x="891711" y="63065"/>
                  </a:lnTo>
                  <a:lnTo>
                    <a:pt x="895194" y="61752"/>
                  </a:lnTo>
                  <a:lnTo>
                    <a:pt x="898677" y="60439"/>
                  </a:lnTo>
                  <a:lnTo>
                    <a:pt x="902160" y="59128"/>
                  </a:lnTo>
                  <a:lnTo>
                    <a:pt x="905644" y="70040"/>
                  </a:lnTo>
                  <a:lnTo>
                    <a:pt x="909127" y="68919"/>
                  </a:lnTo>
                  <a:lnTo>
                    <a:pt x="912610" y="67801"/>
                  </a:lnTo>
                  <a:lnTo>
                    <a:pt x="916093" y="66684"/>
                  </a:lnTo>
                  <a:lnTo>
                    <a:pt x="919577" y="65570"/>
                  </a:lnTo>
                  <a:lnTo>
                    <a:pt x="923060" y="66292"/>
                  </a:lnTo>
                  <a:lnTo>
                    <a:pt x="926543" y="65033"/>
                  </a:lnTo>
                  <a:lnTo>
                    <a:pt x="930026" y="63775"/>
                  </a:lnTo>
                  <a:lnTo>
                    <a:pt x="933510" y="62518"/>
                  </a:lnTo>
                  <a:lnTo>
                    <a:pt x="936993" y="68423"/>
                  </a:lnTo>
                  <a:lnTo>
                    <a:pt x="940476" y="67188"/>
                  </a:lnTo>
                  <a:lnTo>
                    <a:pt x="943959" y="65955"/>
                  </a:lnTo>
                  <a:lnTo>
                    <a:pt x="947443" y="64723"/>
                  </a:lnTo>
                  <a:lnTo>
                    <a:pt x="950926" y="77789"/>
                  </a:lnTo>
                  <a:lnTo>
                    <a:pt x="954409" y="76600"/>
                  </a:lnTo>
                  <a:lnTo>
                    <a:pt x="957892" y="75412"/>
                  </a:lnTo>
                  <a:lnTo>
                    <a:pt x="961376" y="74225"/>
                  </a:lnTo>
                  <a:lnTo>
                    <a:pt x="964859" y="73038"/>
                  </a:lnTo>
                  <a:lnTo>
                    <a:pt x="968342" y="77233"/>
                  </a:lnTo>
                  <a:lnTo>
                    <a:pt x="971825" y="76064"/>
                  </a:lnTo>
                  <a:lnTo>
                    <a:pt x="975309" y="74896"/>
                  </a:lnTo>
                  <a:lnTo>
                    <a:pt x="978792" y="73728"/>
                  </a:lnTo>
                  <a:lnTo>
                    <a:pt x="982275" y="75600"/>
                  </a:lnTo>
                  <a:lnTo>
                    <a:pt x="985758" y="74578"/>
                  </a:lnTo>
                  <a:lnTo>
                    <a:pt x="989242" y="73558"/>
                  </a:lnTo>
                  <a:lnTo>
                    <a:pt x="992725" y="72539"/>
                  </a:lnTo>
                  <a:lnTo>
                    <a:pt x="996208" y="73832"/>
                  </a:lnTo>
                  <a:lnTo>
                    <a:pt x="999691" y="72686"/>
                  </a:lnTo>
                  <a:lnTo>
                    <a:pt x="1003175" y="71541"/>
                  </a:lnTo>
                  <a:lnTo>
                    <a:pt x="1006658" y="70397"/>
                  </a:lnTo>
                  <a:lnTo>
                    <a:pt x="1010141" y="69253"/>
                  </a:lnTo>
                  <a:lnTo>
                    <a:pt x="1013624" y="68111"/>
                  </a:lnTo>
                  <a:lnTo>
                    <a:pt x="1017108" y="66969"/>
                  </a:lnTo>
                  <a:lnTo>
                    <a:pt x="1020591" y="65828"/>
                  </a:lnTo>
                  <a:lnTo>
                    <a:pt x="1024074" y="64688"/>
                  </a:lnTo>
                  <a:lnTo>
                    <a:pt x="1027557" y="65925"/>
                  </a:lnTo>
                  <a:lnTo>
                    <a:pt x="1031041" y="64793"/>
                  </a:lnTo>
                  <a:lnTo>
                    <a:pt x="1034524" y="63661"/>
                  </a:lnTo>
                  <a:lnTo>
                    <a:pt x="1038007" y="62531"/>
                  </a:lnTo>
                  <a:lnTo>
                    <a:pt x="1041490" y="64361"/>
                  </a:lnTo>
                  <a:lnTo>
                    <a:pt x="1044974" y="63240"/>
                  </a:lnTo>
                  <a:lnTo>
                    <a:pt x="1048457" y="62119"/>
                  </a:lnTo>
                  <a:lnTo>
                    <a:pt x="1051940" y="61000"/>
                  </a:lnTo>
                  <a:lnTo>
                    <a:pt x="1055423" y="59881"/>
                  </a:lnTo>
                  <a:lnTo>
                    <a:pt x="1058907" y="61128"/>
                  </a:lnTo>
                  <a:lnTo>
                    <a:pt x="1062390" y="60017"/>
                  </a:lnTo>
                  <a:lnTo>
                    <a:pt x="1065873" y="58907"/>
                  </a:lnTo>
                  <a:lnTo>
                    <a:pt x="1069356" y="57798"/>
                  </a:lnTo>
                  <a:lnTo>
                    <a:pt x="1072840" y="58462"/>
                  </a:lnTo>
                  <a:lnTo>
                    <a:pt x="1076323" y="57359"/>
                  </a:lnTo>
                  <a:lnTo>
                    <a:pt x="1079806" y="56256"/>
                  </a:lnTo>
                  <a:lnTo>
                    <a:pt x="1083289" y="55155"/>
                  </a:lnTo>
                  <a:lnTo>
                    <a:pt x="1086773" y="58748"/>
                  </a:lnTo>
                  <a:lnTo>
                    <a:pt x="1090256" y="57660"/>
                  </a:lnTo>
                  <a:lnTo>
                    <a:pt x="1093739" y="56572"/>
                  </a:lnTo>
                  <a:lnTo>
                    <a:pt x="1097222" y="55485"/>
                  </a:lnTo>
                  <a:lnTo>
                    <a:pt x="1100706" y="54399"/>
                  </a:lnTo>
                  <a:lnTo>
                    <a:pt x="1104189" y="76783"/>
                  </a:lnTo>
                  <a:lnTo>
                    <a:pt x="1107672" y="76056"/>
                  </a:lnTo>
                  <a:lnTo>
                    <a:pt x="1111155" y="75330"/>
                  </a:lnTo>
                  <a:lnTo>
                    <a:pt x="1114639" y="74607"/>
                  </a:lnTo>
                  <a:lnTo>
                    <a:pt x="1118122" y="73885"/>
                  </a:lnTo>
                  <a:lnTo>
                    <a:pt x="1121605" y="73164"/>
                  </a:lnTo>
                  <a:lnTo>
                    <a:pt x="1125088" y="72446"/>
                  </a:lnTo>
                  <a:lnTo>
                    <a:pt x="1128572" y="71729"/>
                  </a:lnTo>
                  <a:lnTo>
                    <a:pt x="1132055" y="72990"/>
                  </a:lnTo>
                  <a:lnTo>
                    <a:pt x="1135538" y="71979"/>
                  </a:lnTo>
                  <a:lnTo>
                    <a:pt x="1139021" y="70970"/>
                  </a:lnTo>
                  <a:lnTo>
                    <a:pt x="1142505" y="69960"/>
                  </a:lnTo>
                  <a:lnTo>
                    <a:pt x="1145988" y="68952"/>
                  </a:lnTo>
                  <a:lnTo>
                    <a:pt x="1149471" y="70536"/>
                  </a:lnTo>
                  <a:lnTo>
                    <a:pt x="1152954" y="69535"/>
                  </a:lnTo>
                  <a:lnTo>
                    <a:pt x="1156437" y="68534"/>
                  </a:lnTo>
                  <a:lnTo>
                    <a:pt x="1159921" y="67534"/>
                  </a:lnTo>
                  <a:lnTo>
                    <a:pt x="1163404" y="66535"/>
                  </a:lnTo>
                  <a:lnTo>
                    <a:pt x="1166887" y="65537"/>
                  </a:lnTo>
                  <a:lnTo>
                    <a:pt x="1170370" y="64539"/>
                  </a:lnTo>
                  <a:lnTo>
                    <a:pt x="1173854" y="63542"/>
                  </a:lnTo>
                  <a:lnTo>
                    <a:pt x="1177337" y="65190"/>
                  </a:lnTo>
                  <a:lnTo>
                    <a:pt x="1180820" y="64320"/>
                  </a:lnTo>
                  <a:lnTo>
                    <a:pt x="1184303" y="63451"/>
                  </a:lnTo>
                  <a:lnTo>
                    <a:pt x="1187787" y="62583"/>
                  </a:lnTo>
                  <a:lnTo>
                    <a:pt x="1191270" y="63788"/>
                  </a:lnTo>
                  <a:lnTo>
                    <a:pt x="1194753" y="63045"/>
                  </a:lnTo>
                  <a:lnTo>
                    <a:pt x="1198236" y="62303"/>
                  </a:lnTo>
                  <a:lnTo>
                    <a:pt x="1201720" y="61563"/>
                  </a:lnTo>
                  <a:lnTo>
                    <a:pt x="1205203" y="60824"/>
                  </a:lnTo>
                  <a:lnTo>
                    <a:pt x="1208686" y="63087"/>
                  </a:lnTo>
                  <a:lnTo>
                    <a:pt x="1212169" y="62236"/>
                  </a:lnTo>
                  <a:lnTo>
                    <a:pt x="1215653" y="61386"/>
                  </a:lnTo>
                  <a:lnTo>
                    <a:pt x="1219136" y="60537"/>
                  </a:lnTo>
                  <a:lnTo>
                    <a:pt x="1222619" y="60160"/>
                  </a:lnTo>
                  <a:lnTo>
                    <a:pt x="1226102" y="59196"/>
                  </a:lnTo>
                  <a:lnTo>
                    <a:pt x="1229586" y="58232"/>
                  </a:lnTo>
                  <a:lnTo>
                    <a:pt x="1233069" y="57269"/>
                  </a:lnTo>
                  <a:lnTo>
                    <a:pt x="1236552" y="69751"/>
                  </a:lnTo>
                  <a:lnTo>
                    <a:pt x="1240035" y="68819"/>
                  </a:lnTo>
                  <a:lnTo>
                    <a:pt x="1243519" y="67887"/>
                  </a:lnTo>
                  <a:lnTo>
                    <a:pt x="1247002" y="66956"/>
                  </a:lnTo>
                  <a:lnTo>
                    <a:pt x="1250485" y="66025"/>
                  </a:lnTo>
                  <a:lnTo>
                    <a:pt x="1253968" y="65580"/>
                  </a:lnTo>
                  <a:lnTo>
                    <a:pt x="1257452" y="64652"/>
                  </a:lnTo>
                  <a:lnTo>
                    <a:pt x="1260935" y="63724"/>
                  </a:lnTo>
                  <a:lnTo>
                    <a:pt x="1264418" y="62796"/>
                  </a:lnTo>
                  <a:lnTo>
                    <a:pt x="1267901" y="64298"/>
                  </a:lnTo>
                  <a:lnTo>
                    <a:pt x="1271385" y="63377"/>
                  </a:lnTo>
                  <a:lnTo>
                    <a:pt x="1274868" y="62456"/>
                  </a:lnTo>
                  <a:lnTo>
                    <a:pt x="1278351" y="61536"/>
                  </a:lnTo>
                  <a:lnTo>
                    <a:pt x="1281834" y="63035"/>
                  </a:lnTo>
                  <a:lnTo>
                    <a:pt x="1285318" y="62121"/>
                  </a:lnTo>
                  <a:lnTo>
                    <a:pt x="1288801" y="61208"/>
                  </a:lnTo>
                  <a:lnTo>
                    <a:pt x="1292284" y="60295"/>
                  </a:lnTo>
                  <a:lnTo>
                    <a:pt x="1295767" y="59383"/>
                  </a:lnTo>
                  <a:lnTo>
                    <a:pt x="1299251" y="67480"/>
                  </a:lnTo>
                  <a:lnTo>
                    <a:pt x="1302734" y="66588"/>
                  </a:lnTo>
                  <a:lnTo>
                    <a:pt x="1306217" y="65696"/>
                  </a:lnTo>
                  <a:lnTo>
                    <a:pt x="1309700" y="64805"/>
                  </a:lnTo>
                  <a:lnTo>
                    <a:pt x="1313184" y="66695"/>
                  </a:lnTo>
                  <a:lnTo>
                    <a:pt x="1316667" y="65811"/>
                  </a:lnTo>
                  <a:lnTo>
                    <a:pt x="1320150" y="64927"/>
                  </a:lnTo>
                  <a:lnTo>
                    <a:pt x="1323633" y="64044"/>
                  </a:lnTo>
                  <a:lnTo>
                    <a:pt x="1327117" y="77010"/>
                  </a:lnTo>
                  <a:lnTo>
                    <a:pt x="1330600" y="76157"/>
                  </a:lnTo>
                  <a:lnTo>
                    <a:pt x="1334083" y="75304"/>
                  </a:lnTo>
                  <a:lnTo>
                    <a:pt x="1337566" y="74451"/>
                  </a:lnTo>
                  <a:lnTo>
                    <a:pt x="1341050" y="73598"/>
                  </a:lnTo>
                  <a:lnTo>
                    <a:pt x="1344533" y="74046"/>
                  </a:lnTo>
                  <a:lnTo>
                    <a:pt x="1348016" y="73198"/>
                  </a:lnTo>
                  <a:lnTo>
                    <a:pt x="1351499" y="72349"/>
                  </a:lnTo>
                  <a:lnTo>
                    <a:pt x="1354983" y="71502"/>
                  </a:lnTo>
                  <a:lnTo>
                    <a:pt x="1358466" y="70654"/>
                  </a:lnTo>
                  <a:lnTo>
                    <a:pt x="1361949" y="69808"/>
                  </a:lnTo>
                  <a:lnTo>
                    <a:pt x="1365432" y="68961"/>
                  </a:lnTo>
                  <a:lnTo>
                    <a:pt x="1368916" y="68115"/>
                  </a:lnTo>
                  <a:lnTo>
                    <a:pt x="1372399" y="71612"/>
                  </a:lnTo>
                  <a:lnTo>
                    <a:pt x="1375882" y="70875"/>
                  </a:lnTo>
                  <a:lnTo>
                    <a:pt x="1379365" y="70139"/>
                  </a:lnTo>
                  <a:lnTo>
                    <a:pt x="1382849" y="69403"/>
                  </a:lnTo>
                  <a:lnTo>
                    <a:pt x="1386332" y="68668"/>
                  </a:lnTo>
                  <a:lnTo>
                    <a:pt x="1389815" y="71285"/>
                  </a:lnTo>
                  <a:lnTo>
                    <a:pt x="1393298" y="70458"/>
                  </a:lnTo>
                  <a:lnTo>
                    <a:pt x="1396782" y="69632"/>
                  </a:lnTo>
                  <a:lnTo>
                    <a:pt x="1400265" y="68807"/>
                  </a:lnTo>
                  <a:lnTo>
                    <a:pt x="1403748" y="71788"/>
                  </a:lnTo>
                  <a:lnTo>
                    <a:pt x="1407231" y="70971"/>
                  </a:lnTo>
                  <a:lnTo>
                    <a:pt x="1410715" y="70154"/>
                  </a:lnTo>
                  <a:lnTo>
                    <a:pt x="1414198" y="69337"/>
                  </a:lnTo>
                  <a:lnTo>
                    <a:pt x="1417681" y="70619"/>
                  </a:lnTo>
                  <a:lnTo>
                    <a:pt x="1421164" y="69808"/>
                  </a:lnTo>
                  <a:lnTo>
                    <a:pt x="1424648" y="68996"/>
                  </a:lnTo>
                  <a:lnTo>
                    <a:pt x="1428131" y="68186"/>
                  </a:lnTo>
                  <a:lnTo>
                    <a:pt x="1431614" y="67375"/>
                  </a:lnTo>
                  <a:lnTo>
                    <a:pt x="1435097" y="67406"/>
                  </a:lnTo>
                  <a:lnTo>
                    <a:pt x="1438580" y="66598"/>
                  </a:lnTo>
                  <a:lnTo>
                    <a:pt x="1442064" y="65791"/>
                  </a:lnTo>
                  <a:lnTo>
                    <a:pt x="1445547" y="64984"/>
                  </a:lnTo>
                  <a:lnTo>
                    <a:pt x="1449030" y="73248"/>
                  </a:lnTo>
                  <a:lnTo>
                    <a:pt x="1452513" y="72459"/>
                  </a:lnTo>
                  <a:lnTo>
                    <a:pt x="1455997" y="71670"/>
                  </a:lnTo>
                  <a:lnTo>
                    <a:pt x="1459480" y="70882"/>
                  </a:lnTo>
                  <a:lnTo>
                    <a:pt x="1462963" y="73707"/>
                  </a:lnTo>
                  <a:lnTo>
                    <a:pt x="1466446" y="72926"/>
                  </a:lnTo>
                  <a:lnTo>
                    <a:pt x="1469930" y="72146"/>
                  </a:lnTo>
                  <a:lnTo>
                    <a:pt x="1473413" y="71366"/>
                  </a:lnTo>
                  <a:lnTo>
                    <a:pt x="1476896" y="70587"/>
                  </a:lnTo>
                  <a:lnTo>
                    <a:pt x="1480379" y="71007"/>
                  </a:lnTo>
                  <a:lnTo>
                    <a:pt x="1483863" y="70231"/>
                  </a:lnTo>
                  <a:lnTo>
                    <a:pt x="1487346" y="69455"/>
                  </a:lnTo>
                  <a:lnTo>
                    <a:pt x="1490829" y="68679"/>
                  </a:lnTo>
                  <a:lnTo>
                    <a:pt x="1494312" y="70298"/>
                  </a:lnTo>
                  <a:lnTo>
                    <a:pt x="1497796" y="69527"/>
                  </a:lnTo>
                  <a:lnTo>
                    <a:pt x="1501279" y="68757"/>
                  </a:lnTo>
                  <a:lnTo>
                    <a:pt x="1504762" y="67987"/>
                  </a:lnTo>
                  <a:lnTo>
                    <a:pt x="1508245" y="69204"/>
                  </a:lnTo>
                  <a:lnTo>
                    <a:pt x="1511729" y="68439"/>
                  </a:lnTo>
                  <a:lnTo>
                    <a:pt x="1515212" y="67674"/>
                  </a:lnTo>
                  <a:lnTo>
                    <a:pt x="1518695" y="66909"/>
                  </a:lnTo>
                  <a:lnTo>
                    <a:pt x="1522178" y="66145"/>
                  </a:lnTo>
                  <a:lnTo>
                    <a:pt x="1525662" y="68935"/>
                  </a:lnTo>
                  <a:lnTo>
                    <a:pt x="1529145" y="68178"/>
                  </a:lnTo>
                  <a:lnTo>
                    <a:pt x="1532628" y="67421"/>
                  </a:lnTo>
                  <a:lnTo>
                    <a:pt x="1536111" y="66665"/>
                  </a:lnTo>
                  <a:lnTo>
                    <a:pt x="1539595" y="70193"/>
                  </a:lnTo>
                  <a:lnTo>
                    <a:pt x="1543078" y="69445"/>
                  </a:lnTo>
                  <a:lnTo>
                    <a:pt x="1546561" y="68697"/>
                  </a:lnTo>
                  <a:lnTo>
                    <a:pt x="1550044" y="67950"/>
                  </a:lnTo>
                  <a:lnTo>
                    <a:pt x="1553528" y="67203"/>
                  </a:lnTo>
                  <a:lnTo>
                    <a:pt x="1557011" y="66456"/>
                  </a:lnTo>
                  <a:lnTo>
                    <a:pt x="1560494" y="65710"/>
                  </a:lnTo>
                  <a:lnTo>
                    <a:pt x="1563977" y="64964"/>
                  </a:lnTo>
                  <a:lnTo>
                    <a:pt x="1567461" y="64218"/>
                  </a:lnTo>
                  <a:lnTo>
                    <a:pt x="1570944" y="63473"/>
                  </a:lnTo>
                  <a:lnTo>
                    <a:pt x="1574427" y="62728"/>
                  </a:lnTo>
                  <a:lnTo>
                    <a:pt x="1577910" y="61984"/>
                  </a:lnTo>
                  <a:lnTo>
                    <a:pt x="1581394" y="61240"/>
                  </a:lnTo>
                  <a:lnTo>
                    <a:pt x="1584877" y="60496"/>
                  </a:lnTo>
                  <a:lnTo>
                    <a:pt x="1588360" y="59752"/>
                  </a:lnTo>
                  <a:lnTo>
                    <a:pt x="1591843" y="59009"/>
                  </a:lnTo>
                  <a:lnTo>
                    <a:pt x="1595327" y="58267"/>
                  </a:lnTo>
                  <a:lnTo>
                    <a:pt x="1598810" y="60280"/>
                  </a:lnTo>
                  <a:lnTo>
                    <a:pt x="1602293" y="59543"/>
                  </a:lnTo>
                  <a:lnTo>
                    <a:pt x="1605776" y="58806"/>
                  </a:lnTo>
                  <a:lnTo>
                    <a:pt x="1609260" y="58070"/>
                  </a:lnTo>
                  <a:lnTo>
                    <a:pt x="1612743" y="57333"/>
                  </a:lnTo>
                  <a:lnTo>
                    <a:pt x="1616226" y="57100"/>
                  </a:lnTo>
                  <a:lnTo>
                    <a:pt x="1619709" y="56501"/>
                  </a:lnTo>
                  <a:lnTo>
                    <a:pt x="1623193" y="55904"/>
                  </a:lnTo>
                  <a:lnTo>
                    <a:pt x="1626676" y="55307"/>
                  </a:lnTo>
                  <a:lnTo>
                    <a:pt x="1630159" y="54711"/>
                  </a:lnTo>
                  <a:lnTo>
                    <a:pt x="1633642" y="54115"/>
                  </a:lnTo>
                  <a:lnTo>
                    <a:pt x="1637126" y="53520"/>
                  </a:lnTo>
                  <a:lnTo>
                    <a:pt x="1640609" y="52926"/>
                  </a:lnTo>
                  <a:lnTo>
                    <a:pt x="1644092" y="53499"/>
                  </a:lnTo>
                  <a:lnTo>
                    <a:pt x="1647575" y="52771"/>
                  </a:lnTo>
                  <a:lnTo>
                    <a:pt x="1651059" y="52043"/>
                  </a:lnTo>
                  <a:lnTo>
                    <a:pt x="1654542" y="51315"/>
                  </a:lnTo>
                  <a:lnTo>
                    <a:pt x="1658025" y="50588"/>
                  </a:lnTo>
                  <a:lnTo>
                    <a:pt x="1661508" y="53085"/>
                  </a:lnTo>
                  <a:lnTo>
                    <a:pt x="1664992" y="52454"/>
                  </a:lnTo>
                  <a:lnTo>
                    <a:pt x="1668475" y="51824"/>
                  </a:lnTo>
                  <a:lnTo>
                    <a:pt x="1671958" y="51194"/>
                  </a:lnTo>
                  <a:lnTo>
                    <a:pt x="1675441" y="57459"/>
                  </a:lnTo>
                  <a:lnTo>
                    <a:pt x="1678925" y="56751"/>
                  </a:lnTo>
                  <a:lnTo>
                    <a:pt x="1682408" y="56043"/>
                  </a:lnTo>
                  <a:lnTo>
                    <a:pt x="1685891" y="55336"/>
                  </a:lnTo>
                  <a:lnTo>
                    <a:pt x="1689374" y="54628"/>
                  </a:lnTo>
                  <a:lnTo>
                    <a:pt x="1692858" y="53922"/>
                  </a:lnTo>
                  <a:lnTo>
                    <a:pt x="1696341" y="53215"/>
                  </a:lnTo>
                  <a:lnTo>
                    <a:pt x="1699824" y="52509"/>
                  </a:lnTo>
                  <a:lnTo>
                    <a:pt x="1703307" y="51803"/>
                  </a:lnTo>
                  <a:lnTo>
                    <a:pt x="1706791" y="51864"/>
                  </a:lnTo>
                  <a:lnTo>
                    <a:pt x="1710274" y="51160"/>
                  </a:lnTo>
                  <a:lnTo>
                    <a:pt x="1713757" y="50456"/>
                  </a:lnTo>
                  <a:lnTo>
                    <a:pt x="1717240" y="49753"/>
                  </a:lnTo>
                  <a:lnTo>
                    <a:pt x="1720723" y="49050"/>
                  </a:lnTo>
                  <a:lnTo>
                    <a:pt x="1724207" y="48347"/>
                  </a:lnTo>
                  <a:lnTo>
                    <a:pt x="1727690" y="47644"/>
                  </a:lnTo>
                  <a:lnTo>
                    <a:pt x="1731173" y="46942"/>
                  </a:lnTo>
                  <a:lnTo>
                    <a:pt x="1734656" y="46240"/>
                  </a:lnTo>
                  <a:lnTo>
                    <a:pt x="1738140" y="45539"/>
                  </a:lnTo>
                  <a:lnTo>
                    <a:pt x="1741623" y="44838"/>
                  </a:lnTo>
                  <a:lnTo>
                    <a:pt x="1745106" y="44137"/>
                  </a:lnTo>
                  <a:lnTo>
                    <a:pt x="1748589" y="43436"/>
                  </a:lnTo>
                  <a:lnTo>
                    <a:pt x="1752073" y="48507"/>
                  </a:lnTo>
                  <a:lnTo>
                    <a:pt x="1755556" y="47816"/>
                  </a:lnTo>
                  <a:lnTo>
                    <a:pt x="1759039" y="47125"/>
                  </a:lnTo>
                  <a:lnTo>
                    <a:pt x="1762522" y="46435"/>
                  </a:lnTo>
                  <a:lnTo>
                    <a:pt x="1766006" y="48773"/>
                  </a:lnTo>
                  <a:lnTo>
                    <a:pt x="1769489" y="48088"/>
                  </a:lnTo>
                  <a:lnTo>
                    <a:pt x="1772972" y="47403"/>
                  </a:lnTo>
                  <a:lnTo>
                    <a:pt x="1776455" y="46718"/>
                  </a:lnTo>
                  <a:lnTo>
                    <a:pt x="1779939" y="53086"/>
                  </a:lnTo>
                  <a:lnTo>
                    <a:pt x="1783422" y="52413"/>
                  </a:lnTo>
                  <a:lnTo>
                    <a:pt x="1786905" y="51740"/>
                  </a:lnTo>
                  <a:lnTo>
                    <a:pt x="1790388" y="51067"/>
                  </a:lnTo>
                  <a:lnTo>
                    <a:pt x="1793872" y="50395"/>
                  </a:lnTo>
                  <a:lnTo>
                    <a:pt x="1797355" y="50456"/>
                  </a:lnTo>
                  <a:lnTo>
                    <a:pt x="1800838" y="49785"/>
                  </a:lnTo>
                  <a:lnTo>
                    <a:pt x="1804321" y="49115"/>
                  </a:lnTo>
                  <a:lnTo>
                    <a:pt x="1807805" y="48445"/>
                  </a:lnTo>
                  <a:lnTo>
                    <a:pt x="1811288" y="50698"/>
                  </a:lnTo>
                  <a:lnTo>
                    <a:pt x="1814771" y="50033"/>
                  </a:lnTo>
                  <a:lnTo>
                    <a:pt x="1818254" y="49368"/>
                  </a:lnTo>
                  <a:lnTo>
                    <a:pt x="1821738" y="48703"/>
                  </a:lnTo>
                  <a:lnTo>
                    <a:pt x="1825221" y="48039"/>
                  </a:lnTo>
                  <a:lnTo>
                    <a:pt x="1828704" y="47375"/>
                  </a:lnTo>
                  <a:lnTo>
                    <a:pt x="1832187" y="46711"/>
                  </a:lnTo>
                  <a:lnTo>
                    <a:pt x="1835671" y="46048"/>
                  </a:lnTo>
                  <a:lnTo>
                    <a:pt x="1839154" y="45384"/>
                  </a:lnTo>
                  <a:lnTo>
                    <a:pt x="1842637" y="46551"/>
                  </a:lnTo>
                  <a:lnTo>
                    <a:pt x="1846120" y="45891"/>
                  </a:lnTo>
                  <a:lnTo>
                    <a:pt x="1849604" y="45231"/>
                  </a:lnTo>
                  <a:lnTo>
                    <a:pt x="1853087" y="44572"/>
                  </a:lnTo>
                  <a:lnTo>
                    <a:pt x="1856570" y="51809"/>
                  </a:lnTo>
                  <a:lnTo>
                    <a:pt x="1860053" y="51162"/>
                  </a:lnTo>
                  <a:lnTo>
                    <a:pt x="1863537" y="50515"/>
                  </a:lnTo>
                  <a:lnTo>
                    <a:pt x="1867020" y="49868"/>
                  </a:lnTo>
                  <a:lnTo>
                    <a:pt x="1870503" y="50280"/>
                  </a:lnTo>
                  <a:lnTo>
                    <a:pt x="1873986" y="49635"/>
                  </a:lnTo>
                  <a:lnTo>
                    <a:pt x="1877470" y="48991"/>
                  </a:lnTo>
                  <a:lnTo>
                    <a:pt x="1880953" y="48347"/>
                  </a:lnTo>
                  <a:lnTo>
                    <a:pt x="1884436" y="47703"/>
                  </a:lnTo>
                  <a:lnTo>
                    <a:pt x="1887919" y="48824"/>
                  </a:lnTo>
                  <a:lnTo>
                    <a:pt x="1891403" y="48183"/>
                  </a:lnTo>
                  <a:lnTo>
                    <a:pt x="1894886" y="47542"/>
                  </a:lnTo>
                  <a:lnTo>
                    <a:pt x="1898369" y="46902"/>
                  </a:lnTo>
                  <a:lnTo>
                    <a:pt x="1901852" y="46967"/>
                  </a:lnTo>
                  <a:lnTo>
                    <a:pt x="1905336" y="46328"/>
                  </a:lnTo>
                  <a:lnTo>
                    <a:pt x="1908819" y="45690"/>
                  </a:lnTo>
                  <a:lnTo>
                    <a:pt x="1912302" y="45051"/>
                  </a:lnTo>
                  <a:lnTo>
                    <a:pt x="1915785" y="44413"/>
                  </a:lnTo>
                  <a:lnTo>
                    <a:pt x="1919269" y="43776"/>
                  </a:lnTo>
                  <a:lnTo>
                    <a:pt x="1922752" y="43138"/>
                  </a:lnTo>
                  <a:lnTo>
                    <a:pt x="1926235" y="42501"/>
                  </a:lnTo>
                  <a:lnTo>
                    <a:pt x="1929718" y="41864"/>
                  </a:lnTo>
                  <a:lnTo>
                    <a:pt x="1933202" y="42294"/>
                  </a:lnTo>
                  <a:lnTo>
                    <a:pt x="1936685" y="41659"/>
                  </a:lnTo>
                  <a:lnTo>
                    <a:pt x="1940168" y="41024"/>
                  </a:lnTo>
                  <a:lnTo>
                    <a:pt x="1943651" y="40390"/>
                  </a:lnTo>
                  <a:lnTo>
                    <a:pt x="1947135" y="40112"/>
                  </a:lnTo>
                  <a:lnTo>
                    <a:pt x="1950618" y="39478"/>
                  </a:lnTo>
                  <a:lnTo>
                    <a:pt x="1954101" y="38845"/>
                  </a:lnTo>
                  <a:lnTo>
                    <a:pt x="1957584" y="38212"/>
                  </a:lnTo>
                  <a:lnTo>
                    <a:pt x="1961068" y="38294"/>
                  </a:lnTo>
                  <a:lnTo>
                    <a:pt x="1964551" y="37663"/>
                  </a:lnTo>
                  <a:lnTo>
                    <a:pt x="1968034" y="37032"/>
                  </a:lnTo>
                  <a:lnTo>
                    <a:pt x="1971517" y="36401"/>
                  </a:lnTo>
                  <a:lnTo>
                    <a:pt x="1975001" y="35770"/>
                  </a:lnTo>
                  <a:lnTo>
                    <a:pt x="1978484" y="35498"/>
                  </a:lnTo>
                  <a:lnTo>
                    <a:pt x="1981967" y="34869"/>
                  </a:lnTo>
                  <a:lnTo>
                    <a:pt x="1985450" y="34239"/>
                  </a:lnTo>
                  <a:lnTo>
                    <a:pt x="1988934" y="33610"/>
                  </a:lnTo>
                  <a:lnTo>
                    <a:pt x="1992417" y="32981"/>
                  </a:lnTo>
                  <a:lnTo>
                    <a:pt x="1995900" y="32353"/>
                  </a:lnTo>
                  <a:lnTo>
                    <a:pt x="1999383" y="31724"/>
                  </a:lnTo>
                  <a:lnTo>
                    <a:pt x="2002867" y="31096"/>
                  </a:lnTo>
                  <a:lnTo>
                    <a:pt x="2006350" y="31192"/>
                  </a:lnTo>
                  <a:lnTo>
                    <a:pt x="2009833" y="30565"/>
                  </a:lnTo>
                  <a:lnTo>
                    <a:pt x="2013316" y="29939"/>
                  </a:lnTo>
                  <a:lnTo>
                    <a:pt x="2016799" y="29313"/>
                  </a:lnTo>
                  <a:lnTo>
                    <a:pt x="2020283" y="28687"/>
                  </a:lnTo>
                  <a:lnTo>
                    <a:pt x="2023766" y="29870"/>
                  </a:lnTo>
                  <a:lnTo>
                    <a:pt x="2027249" y="29247"/>
                  </a:lnTo>
                  <a:lnTo>
                    <a:pt x="2030732" y="28625"/>
                  </a:lnTo>
                  <a:lnTo>
                    <a:pt x="2034216" y="28002"/>
                  </a:lnTo>
                  <a:lnTo>
                    <a:pt x="2037699" y="28103"/>
                  </a:lnTo>
                  <a:lnTo>
                    <a:pt x="2041182" y="27482"/>
                  </a:lnTo>
                  <a:lnTo>
                    <a:pt x="2044665" y="26861"/>
                  </a:lnTo>
                  <a:lnTo>
                    <a:pt x="2048149" y="26241"/>
                  </a:lnTo>
                  <a:lnTo>
                    <a:pt x="2051632" y="30991"/>
                  </a:lnTo>
                  <a:lnTo>
                    <a:pt x="2055115" y="30378"/>
                  </a:lnTo>
                  <a:lnTo>
                    <a:pt x="2058598" y="29765"/>
                  </a:lnTo>
                  <a:lnTo>
                    <a:pt x="2062082" y="29152"/>
                  </a:lnTo>
                  <a:lnTo>
                    <a:pt x="2065565" y="28540"/>
                  </a:lnTo>
                  <a:lnTo>
                    <a:pt x="2069048" y="31454"/>
                  </a:lnTo>
                  <a:lnTo>
                    <a:pt x="2072531" y="30847"/>
                  </a:lnTo>
                  <a:lnTo>
                    <a:pt x="2076015" y="30240"/>
                  </a:lnTo>
                  <a:lnTo>
                    <a:pt x="2079498" y="29633"/>
                  </a:lnTo>
                  <a:lnTo>
                    <a:pt x="2082981" y="29776"/>
                  </a:lnTo>
                  <a:lnTo>
                    <a:pt x="2086464" y="29252"/>
                  </a:lnTo>
                  <a:lnTo>
                    <a:pt x="2089948" y="28728"/>
                  </a:lnTo>
                  <a:lnTo>
                    <a:pt x="2093431" y="28204"/>
                  </a:lnTo>
                  <a:lnTo>
                    <a:pt x="2096914" y="29779"/>
                  </a:lnTo>
                  <a:lnTo>
                    <a:pt x="2100397" y="29258"/>
                  </a:lnTo>
                  <a:lnTo>
                    <a:pt x="2103881" y="28737"/>
                  </a:lnTo>
                  <a:lnTo>
                    <a:pt x="2107364" y="28217"/>
                  </a:lnTo>
                  <a:lnTo>
                    <a:pt x="2110847" y="27697"/>
                  </a:lnTo>
                  <a:lnTo>
                    <a:pt x="2114330" y="31254"/>
                  </a:lnTo>
                  <a:lnTo>
                    <a:pt x="2117814" y="30659"/>
                  </a:lnTo>
                  <a:lnTo>
                    <a:pt x="2121297" y="30065"/>
                  </a:lnTo>
                  <a:lnTo>
                    <a:pt x="2124780" y="29471"/>
                  </a:lnTo>
                  <a:lnTo>
                    <a:pt x="2128263" y="31612"/>
                  </a:lnTo>
                  <a:lnTo>
                    <a:pt x="2131747" y="31022"/>
                  </a:lnTo>
                  <a:lnTo>
                    <a:pt x="2135230" y="30432"/>
                  </a:lnTo>
                  <a:lnTo>
                    <a:pt x="2138713" y="29842"/>
                  </a:lnTo>
                  <a:lnTo>
                    <a:pt x="2142196" y="29253"/>
                  </a:lnTo>
                  <a:lnTo>
                    <a:pt x="2145680" y="28663"/>
                  </a:lnTo>
                  <a:lnTo>
                    <a:pt x="2149163" y="28074"/>
                  </a:lnTo>
                  <a:lnTo>
                    <a:pt x="2152646" y="27485"/>
                  </a:lnTo>
                  <a:lnTo>
                    <a:pt x="2156129" y="26897"/>
                  </a:lnTo>
                  <a:lnTo>
                    <a:pt x="2159613" y="26651"/>
                  </a:lnTo>
                  <a:lnTo>
                    <a:pt x="2163096" y="26064"/>
                  </a:lnTo>
                  <a:lnTo>
                    <a:pt x="2166579" y="25476"/>
                  </a:lnTo>
                  <a:lnTo>
                    <a:pt x="2170062" y="24889"/>
                  </a:lnTo>
                  <a:lnTo>
                    <a:pt x="2173546" y="29070"/>
                  </a:lnTo>
                  <a:lnTo>
                    <a:pt x="2177029" y="28489"/>
                  </a:lnTo>
                  <a:lnTo>
                    <a:pt x="2180512" y="27908"/>
                  </a:lnTo>
                  <a:lnTo>
                    <a:pt x="2183995" y="27328"/>
                  </a:lnTo>
                  <a:lnTo>
                    <a:pt x="2187479" y="26748"/>
                  </a:lnTo>
                  <a:lnTo>
                    <a:pt x="2190962" y="26167"/>
                  </a:lnTo>
                  <a:lnTo>
                    <a:pt x="2194445" y="25587"/>
                  </a:lnTo>
                  <a:lnTo>
                    <a:pt x="2197928" y="25008"/>
                  </a:lnTo>
                  <a:lnTo>
                    <a:pt x="2201412" y="24428"/>
                  </a:lnTo>
                  <a:lnTo>
                    <a:pt x="2204895" y="23849"/>
                  </a:lnTo>
                  <a:lnTo>
                    <a:pt x="2208378" y="23270"/>
                  </a:lnTo>
                  <a:lnTo>
                    <a:pt x="2211861" y="22691"/>
                  </a:lnTo>
                  <a:lnTo>
                    <a:pt x="2215345" y="22112"/>
                  </a:lnTo>
                  <a:lnTo>
                    <a:pt x="2218828" y="22898"/>
                  </a:lnTo>
                  <a:lnTo>
                    <a:pt x="2222311" y="22321"/>
                  </a:lnTo>
                  <a:lnTo>
                    <a:pt x="2225794" y="21745"/>
                  </a:lnTo>
                  <a:lnTo>
                    <a:pt x="2229278" y="21169"/>
                  </a:lnTo>
                  <a:lnTo>
                    <a:pt x="2232761" y="22317"/>
                  </a:lnTo>
                  <a:lnTo>
                    <a:pt x="2236244" y="21822"/>
                  </a:lnTo>
                  <a:lnTo>
                    <a:pt x="2239727" y="21327"/>
                  </a:lnTo>
                  <a:lnTo>
                    <a:pt x="2243211" y="20832"/>
                  </a:lnTo>
                  <a:lnTo>
                    <a:pt x="2246694" y="20338"/>
                  </a:lnTo>
                  <a:lnTo>
                    <a:pt x="2250177" y="27119"/>
                  </a:lnTo>
                  <a:lnTo>
                    <a:pt x="2253660" y="26556"/>
                  </a:lnTo>
                  <a:lnTo>
                    <a:pt x="2257144" y="25992"/>
                  </a:lnTo>
                  <a:lnTo>
                    <a:pt x="2260627" y="25429"/>
                  </a:lnTo>
                  <a:lnTo>
                    <a:pt x="2264110" y="30399"/>
                  </a:lnTo>
                  <a:lnTo>
                    <a:pt x="2267593" y="29843"/>
                  </a:lnTo>
                  <a:lnTo>
                    <a:pt x="2271077" y="29287"/>
                  </a:lnTo>
                  <a:lnTo>
                    <a:pt x="2274560" y="28731"/>
                  </a:lnTo>
                  <a:lnTo>
                    <a:pt x="2278043" y="29486"/>
                  </a:lnTo>
                  <a:lnTo>
                    <a:pt x="2281526" y="29006"/>
                  </a:lnTo>
                  <a:lnTo>
                    <a:pt x="2285010" y="28527"/>
                  </a:lnTo>
                  <a:lnTo>
                    <a:pt x="2288493" y="28048"/>
                  </a:lnTo>
                  <a:lnTo>
                    <a:pt x="2291976" y="27569"/>
                  </a:lnTo>
                  <a:lnTo>
                    <a:pt x="2295459" y="27017"/>
                  </a:lnTo>
                  <a:lnTo>
                    <a:pt x="2298942" y="26464"/>
                  </a:lnTo>
                  <a:lnTo>
                    <a:pt x="2302426" y="25912"/>
                  </a:lnTo>
                  <a:lnTo>
                    <a:pt x="2305909" y="25360"/>
                  </a:lnTo>
                  <a:lnTo>
                    <a:pt x="2309392" y="24808"/>
                  </a:lnTo>
                  <a:lnTo>
                    <a:pt x="2312875" y="24256"/>
                  </a:lnTo>
                  <a:lnTo>
                    <a:pt x="2316359" y="23705"/>
                  </a:lnTo>
                  <a:lnTo>
                    <a:pt x="2319842" y="23153"/>
                  </a:lnTo>
                  <a:lnTo>
                    <a:pt x="2323325" y="22602"/>
                  </a:lnTo>
                  <a:lnTo>
                    <a:pt x="2326808" y="22051"/>
                  </a:lnTo>
                  <a:lnTo>
                    <a:pt x="2330292" y="21500"/>
                  </a:lnTo>
                  <a:lnTo>
                    <a:pt x="2333775" y="20950"/>
                  </a:lnTo>
                  <a:lnTo>
                    <a:pt x="2337258" y="22349"/>
                  </a:lnTo>
                  <a:lnTo>
                    <a:pt x="2340741" y="21801"/>
                  </a:lnTo>
                  <a:lnTo>
                    <a:pt x="2344225" y="21253"/>
                  </a:lnTo>
                  <a:lnTo>
                    <a:pt x="2347708" y="20706"/>
                  </a:lnTo>
                  <a:lnTo>
                    <a:pt x="2351191" y="20158"/>
                  </a:lnTo>
                  <a:lnTo>
                    <a:pt x="2354674" y="26382"/>
                  </a:lnTo>
                  <a:lnTo>
                    <a:pt x="2358158" y="25915"/>
                  </a:lnTo>
                  <a:lnTo>
                    <a:pt x="2361641" y="25449"/>
                  </a:lnTo>
                  <a:lnTo>
                    <a:pt x="2365124" y="24983"/>
                  </a:lnTo>
                  <a:lnTo>
                    <a:pt x="2368607" y="24492"/>
                  </a:lnTo>
                  <a:lnTo>
                    <a:pt x="2372091" y="23954"/>
                  </a:lnTo>
                  <a:lnTo>
                    <a:pt x="2375574" y="23416"/>
                  </a:lnTo>
                  <a:lnTo>
                    <a:pt x="2379057" y="22878"/>
                  </a:lnTo>
                  <a:lnTo>
                    <a:pt x="2382540" y="22340"/>
                  </a:lnTo>
                  <a:lnTo>
                    <a:pt x="2386024" y="21803"/>
                  </a:lnTo>
                  <a:lnTo>
                    <a:pt x="2389507" y="21265"/>
                  </a:lnTo>
                  <a:lnTo>
                    <a:pt x="2392990" y="20728"/>
                  </a:lnTo>
                  <a:lnTo>
                    <a:pt x="2396473" y="20191"/>
                  </a:lnTo>
                  <a:lnTo>
                    <a:pt x="2399957" y="20291"/>
                  </a:lnTo>
                  <a:lnTo>
                    <a:pt x="2403440" y="19755"/>
                  </a:lnTo>
                  <a:lnTo>
                    <a:pt x="2406923" y="19220"/>
                  </a:lnTo>
                  <a:lnTo>
                    <a:pt x="2410406" y="18684"/>
                  </a:lnTo>
                  <a:lnTo>
                    <a:pt x="2413890" y="19423"/>
                  </a:lnTo>
                  <a:lnTo>
                    <a:pt x="2417373" y="18889"/>
                  </a:lnTo>
                  <a:lnTo>
                    <a:pt x="2420856" y="18356"/>
                  </a:lnTo>
                  <a:lnTo>
                    <a:pt x="2424339" y="17822"/>
                  </a:lnTo>
                  <a:lnTo>
                    <a:pt x="2427823" y="18880"/>
                  </a:lnTo>
                  <a:lnTo>
                    <a:pt x="2431306" y="18422"/>
                  </a:lnTo>
                  <a:lnTo>
                    <a:pt x="2434789" y="17964"/>
                  </a:lnTo>
                  <a:lnTo>
                    <a:pt x="2438272" y="17507"/>
                  </a:lnTo>
                  <a:lnTo>
                    <a:pt x="2441756" y="17049"/>
                  </a:lnTo>
                  <a:lnTo>
                    <a:pt x="2445239" y="20633"/>
                  </a:lnTo>
                  <a:lnTo>
                    <a:pt x="2448722" y="20107"/>
                  </a:lnTo>
                  <a:lnTo>
                    <a:pt x="2452205" y="19582"/>
                  </a:lnTo>
                  <a:lnTo>
                    <a:pt x="2455689" y="19056"/>
                  </a:lnTo>
                  <a:lnTo>
                    <a:pt x="2459172" y="20711"/>
                  </a:lnTo>
                  <a:lnTo>
                    <a:pt x="2462655" y="20189"/>
                  </a:lnTo>
                  <a:lnTo>
                    <a:pt x="2466138" y="19666"/>
                  </a:lnTo>
                  <a:lnTo>
                    <a:pt x="2469622" y="19144"/>
                  </a:lnTo>
                  <a:lnTo>
                    <a:pt x="2473105" y="21097"/>
                  </a:lnTo>
                  <a:lnTo>
                    <a:pt x="2476588" y="20577"/>
                  </a:lnTo>
                  <a:lnTo>
                    <a:pt x="2480071" y="20058"/>
                  </a:lnTo>
                  <a:lnTo>
                    <a:pt x="2483555" y="19540"/>
                  </a:lnTo>
                  <a:lnTo>
                    <a:pt x="2487038" y="19021"/>
                  </a:lnTo>
                  <a:lnTo>
                    <a:pt x="2490521" y="18811"/>
                  </a:lnTo>
                  <a:lnTo>
                    <a:pt x="2494004" y="18293"/>
                  </a:lnTo>
                  <a:lnTo>
                    <a:pt x="2497488" y="17775"/>
                  </a:lnTo>
                  <a:lnTo>
                    <a:pt x="2500971" y="17258"/>
                  </a:lnTo>
                  <a:lnTo>
                    <a:pt x="2504454" y="20123"/>
                  </a:lnTo>
                  <a:lnTo>
                    <a:pt x="2507937" y="19609"/>
                  </a:lnTo>
                  <a:lnTo>
                    <a:pt x="2511421" y="19096"/>
                  </a:lnTo>
                  <a:lnTo>
                    <a:pt x="2514904" y="18582"/>
                  </a:lnTo>
                  <a:lnTo>
                    <a:pt x="2518387" y="18379"/>
                  </a:lnTo>
                  <a:lnTo>
                    <a:pt x="2521870" y="17937"/>
                  </a:lnTo>
                  <a:lnTo>
                    <a:pt x="2525354" y="17496"/>
                  </a:lnTo>
                  <a:lnTo>
                    <a:pt x="2528837" y="17054"/>
                  </a:lnTo>
                  <a:lnTo>
                    <a:pt x="2532320" y="16613"/>
                  </a:lnTo>
                  <a:lnTo>
                    <a:pt x="2535803" y="17040"/>
                  </a:lnTo>
                  <a:lnTo>
                    <a:pt x="2539287" y="16529"/>
                  </a:lnTo>
                  <a:lnTo>
                    <a:pt x="2542770" y="16019"/>
                  </a:lnTo>
                  <a:lnTo>
                    <a:pt x="2546253" y="15509"/>
                  </a:lnTo>
                  <a:lnTo>
                    <a:pt x="2549736" y="16556"/>
                  </a:lnTo>
                  <a:lnTo>
                    <a:pt x="2553220" y="16118"/>
                  </a:lnTo>
                  <a:lnTo>
                    <a:pt x="2556703" y="15681"/>
                  </a:lnTo>
                  <a:lnTo>
                    <a:pt x="2560186" y="15243"/>
                  </a:lnTo>
                  <a:lnTo>
                    <a:pt x="2563669" y="15107"/>
                  </a:lnTo>
                  <a:lnTo>
                    <a:pt x="2567153" y="14600"/>
                  </a:lnTo>
                  <a:lnTo>
                    <a:pt x="2570636" y="14093"/>
                  </a:lnTo>
                  <a:lnTo>
                    <a:pt x="2574119" y="13586"/>
                  </a:lnTo>
                  <a:lnTo>
                    <a:pt x="2577602" y="13080"/>
                  </a:lnTo>
                  <a:lnTo>
                    <a:pt x="2581085" y="14102"/>
                  </a:lnTo>
                  <a:lnTo>
                    <a:pt x="2584569" y="13597"/>
                  </a:lnTo>
                  <a:lnTo>
                    <a:pt x="2588052" y="13093"/>
                  </a:lnTo>
                  <a:lnTo>
                    <a:pt x="2591535" y="12588"/>
                  </a:lnTo>
                  <a:lnTo>
                    <a:pt x="2595018" y="13000"/>
                  </a:lnTo>
                  <a:lnTo>
                    <a:pt x="2598502" y="12497"/>
                  </a:lnTo>
                  <a:lnTo>
                    <a:pt x="2601985" y="11994"/>
                  </a:lnTo>
                  <a:lnTo>
                    <a:pt x="2605468" y="11491"/>
                  </a:lnTo>
                  <a:lnTo>
                    <a:pt x="2608951" y="12208"/>
                  </a:lnTo>
                  <a:lnTo>
                    <a:pt x="2612435" y="11707"/>
                  </a:lnTo>
                  <a:lnTo>
                    <a:pt x="2615918" y="11206"/>
                  </a:lnTo>
                  <a:lnTo>
                    <a:pt x="2619401" y="10705"/>
                  </a:lnTo>
                  <a:lnTo>
                    <a:pt x="2622884" y="10204"/>
                  </a:lnTo>
                  <a:lnTo>
                    <a:pt x="2626368" y="10618"/>
                  </a:lnTo>
                  <a:lnTo>
                    <a:pt x="2629851" y="10119"/>
                  </a:lnTo>
                  <a:lnTo>
                    <a:pt x="2633334" y="9620"/>
                  </a:lnTo>
                  <a:lnTo>
                    <a:pt x="2636817" y="9121"/>
                  </a:lnTo>
                  <a:lnTo>
                    <a:pt x="2640301" y="9232"/>
                  </a:lnTo>
                  <a:lnTo>
                    <a:pt x="2643784" y="8733"/>
                  </a:lnTo>
                  <a:lnTo>
                    <a:pt x="2647267" y="8235"/>
                  </a:lnTo>
                  <a:lnTo>
                    <a:pt x="2650750" y="7738"/>
                  </a:lnTo>
                  <a:lnTo>
                    <a:pt x="2654234" y="8155"/>
                  </a:lnTo>
                  <a:lnTo>
                    <a:pt x="2657717" y="7659"/>
                  </a:lnTo>
                  <a:lnTo>
                    <a:pt x="2661200" y="7162"/>
                  </a:lnTo>
                  <a:lnTo>
                    <a:pt x="2664683" y="6666"/>
                  </a:lnTo>
                  <a:lnTo>
                    <a:pt x="2668167" y="6170"/>
                  </a:lnTo>
                  <a:lnTo>
                    <a:pt x="2671650" y="5980"/>
                  </a:lnTo>
                  <a:lnTo>
                    <a:pt x="2675133" y="5484"/>
                  </a:lnTo>
                  <a:lnTo>
                    <a:pt x="2678616" y="4989"/>
                  </a:lnTo>
                  <a:lnTo>
                    <a:pt x="2682100" y="4494"/>
                  </a:lnTo>
                  <a:lnTo>
                    <a:pt x="2685583" y="6439"/>
                  </a:lnTo>
                  <a:lnTo>
                    <a:pt x="2689066" y="5946"/>
                  </a:lnTo>
                  <a:lnTo>
                    <a:pt x="2692549" y="5454"/>
                  </a:lnTo>
                  <a:lnTo>
                    <a:pt x="2696033" y="4962"/>
                  </a:lnTo>
                  <a:lnTo>
                    <a:pt x="2699516" y="5078"/>
                  </a:lnTo>
                  <a:lnTo>
                    <a:pt x="2702999" y="4587"/>
                  </a:lnTo>
                  <a:lnTo>
                    <a:pt x="2706482" y="4096"/>
                  </a:lnTo>
                  <a:lnTo>
                    <a:pt x="2709966" y="3605"/>
                  </a:lnTo>
                  <a:lnTo>
                    <a:pt x="2713449" y="3114"/>
                  </a:lnTo>
                  <a:lnTo>
                    <a:pt x="2716932" y="4144"/>
                  </a:lnTo>
                  <a:lnTo>
                    <a:pt x="2720415" y="3655"/>
                  </a:lnTo>
                  <a:lnTo>
                    <a:pt x="2723899" y="3166"/>
                  </a:lnTo>
                  <a:lnTo>
                    <a:pt x="2727382" y="2677"/>
                  </a:lnTo>
                  <a:lnTo>
                    <a:pt x="2730865" y="5241"/>
                  </a:lnTo>
                  <a:lnTo>
                    <a:pt x="2734348" y="4824"/>
                  </a:lnTo>
                  <a:lnTo>
                    <a:pt x="2737832" y="4409"/>
                  </a:lnTo>
                  <a:lnTo>
                    <a:pt x="2741315" y="3993"/>
                  </a:lnTo>
                  <a:lnTo>
                    <a:pt x="2744798" y="3870"/>
                  </a:lnTo>
                  <a:lnTo>
                    <a:pt x="2748281" y="3385"/>
                  </a:lnTo>
                  <a:lnTo>
                    <a:pt x="2751765" y="2901"/>
                  </a:lnTo>
                  <a:lnTo>
                    <a:pt x="2755248" y="2417"/>
                  </a:lnTo>
                  <a:lnTo>
                    <a:pt x="2758731" y="1933"/>
                  </a:lnTo>
                  <a:lnTo>
                    <a:pt x="2762214" y="1450"/>
                  </a:lnTo>
                  <a:lnTo>
                    <a:pt x="2765698" y="966"/>
                  </a:lnTo>
                  <a:lnTo>
                    <a:pt x="2769181" y="483"/>
                  </a:lnTo>
                  <a:lnTo>
                    <a:pt x="2772664" y="0"/>
                  </a:lnTo>
                  <a:lnTo>
                    <a:pt x="2776147" y="4606"/>
                  </a:lnTo>
                  <a:lnTo>
                    <a:pt x="2779631" y="4128"/>
                  </a:lnTo>
                  <a:lnTo>
                    <a:pt x="2783114" y="3650"/>
                  </a:lnTo>
                  <a:lnTo>
                    <a:pt x="2786597" y="3172"/>
                  </a:lnTo>
                  <a:lnTo>
                    <a:pt x="2790080" y="5644"/>
                  </a:lnTo>
                  <a:lnTo>
                    <a:pt x="2793564" y="5170"/>
                  </a:lnTo>
                  <a:lnTo>
                    <a:pt x="2797047" y="4695"/>
                  </a:lnTo>
                  <a:lnTo>
                    <a:pt x="2800530" y="4221"/>
                  </a:lnTo>
                  <a:lnTo>
                    <a:pt x="2804013" y="3746"/>
                  </a:lnTo>
                  <a:lnTo>
                    <a:pt x="2807497" y="9654"/>
                  </a:lnTo>
                  <a:lnTo>
                    <a:pt x="2810980" y="9186"/>
                  </a:lnTo>
                  <a:lnTo>
                    <a:pt x="2814463" y="8718"/>
                  </a:lnTo>
                  <a:lnTo>
                    <a:pt x="2817946" y="8251"/>
                  </a:lnTo>
                  <a:lnTo>
                    <a:pt x="2821430" y="10916"/>
                  </a:lnTo>
                  <a:lnTo>
                    <a:pt x="2824913" y="10452"/>
                  </a:lnTo>
                  <a:lnTo>
                    <a:pt x="2828396" y="9987"/>
                  </a:lnTo>
                  <a:lnTo>
                    <a:pt x="2831879" y="9523"/>
                  </a:lnTo>
                  <a:lnTo>
                    <a:pt x="2835363" y="9059"/>
                  </a:lnTo>
                  <a:lnTo>
                    <a:pt x="2838846" y="8595"/>
                  </a:lnTo>
                  <a:lnTo>
                    <a:pt x="2842329" y="8131"/>
                  </a:lnTo>
                  <a:lnTo>
                    <a:pt x="2845812" y="7667"/>
                  </a:lnTo>
                  <a:lnTo>
                    <a:pt x="2849296" y="7203"/>
                  </a:lnTo>
                  <a:lnTo>
                    <a:pt x="2852779" y="8161"/>
                  </a:lnTo>
                  <a:lnTo>
                    <a:pt x="2856262" y="7699"/>
                  </a:lnTo>
                  <a:lnTo>
                    <a:pt x="2859745" y="7237"/>
                  </a:lnTo>
                  <a:lnTo>
                    <a:pt x="2863229" y="6775"/>
                  </a:lnTo>
                  <a:lnTo>
                    <a:pt x="2866712" y="6346"/>
                  </a:lnTo>
                  <a:lnTo>
                    <a:pt x="2870195" y="5950"/>
                  </a:lnTo>
                  <a:lnTo>
                    <a:pt x="2873678" y="5554"/>
                  </a:lnTo>
                  <a:lnTo>
                    <a:pt x="2877161" y="5159"/>
                  </a:lnTo>
                  <a:lnTo>
                    <a:pt x="2880645" y="12315"/>
                  </a:lnTo>
                  <a:lnTo>
                    <a:pt x="2884128" y="11861"/>
                  </a:lnTo>
                  <a:lnTo>
                    <a:pt x="2887611" y="11407"/>
                  </a:lnTo>
                  <a:lnTo>
                    <a:pt x="2891094" y="10954"/>
                  </a:lnTo>
                  <a:lnTo>
                    <a:pt x="2894578" y="10500"/>
                  </a:lnTo>
                  <a:lnTo>
                    <a:pt x="2898061" y="10652"/>
                  </a:lnTo>
                  <a:lnTo>
                    <a:pt x="2901544" y="10263"/>
                  </a:lnTo>
                  <a:lnTo>
                    <a:pt x="2905027" y="9875"/>
                  </a:lnTo>
                  <a:lnTo>
                    <a:pt x="2908511" y="9486"/>
                  </a:lnTo>
                  <a:lnTo>
                    <a:pt x="2911994" y="10718"/>
                  </a:lnTo>
                  <a:lnTo>
                    <a:pt x="2915477" y="10268"/>
                  </a:lnTo>
                  <a:lnTo>
                    <a:pt x="2918960" y="9817"/>
                  </a:lnTo>
                  <a:lnTo>
                    <a:pt x="2922444" y="9367"/>
                  </a:lnTo>
                  <a:lnTo>
                    <a:pt x="2925927" y="10289"/>
                  </a:lnTo>
                  <a:lnTo>
                    <a:pt x="2929410" y="9841"/>
                  </a:lnTo>
                  <a:lnTo>
                    <a:pt x="2932893" y="9392"/>
                  </a:lnTo>
                  <a:lnTo>
                    <a:pt x="2936377" y="8944"/>
                  </a:lnTo>
                  <a:lnTo>
                    <a:pt x="2939860" y="8496"/>
                  </a:lnTo>
                  <a:lnTo>
                    <a:pt x="2943343" y="10506"/>
                  </a:lnTo>
                  <a:lnTo>
                    <a:pt x="2946826" y="10060"/>
                  </a:lnTo>
                  <a:lnTo>
                    <a:pt x="2950310" y="9615"/>
                  </a:lnTo>
                  <a:lnTo>
                    <a:pt x="2953793" y="9169"/>
                  </a:lnTo>
                  <a:lnTo>
                    <a:pt x="2957276" y="9268"/>
                  </a:lnTo>
                  <a:lnTo>
                    <a:pt x="2960759" y="8823"/>
                  </a:lnTo>
                  <a:lnTo>
                    <a:pt x="2964243" y="8379"/>
                  </a:lnTo>
                  <a:lnTo>
                    <a:pt x="2967726" y="7934"/>
                  </a:lnTo>
                  <a:lnTo>
                    <a:pt x="2971209" y="8307"/>
                  </a:lnTo>
                  <a:lnTo>
                    <a:pt x="2974692" y="7863"/>
                  </a:lnTo>
                  <a:lnTo>
                    <a:pt x="2978176" y="7420"/>
                  </a:lnTo>
                  <a:lnTo>
                    <a:pt x="2981659" y="6977"/>
                  </a:lnTo>
                  <a:lnTo>
                    <a:pt x="2985142" y="6534"/>
                  </a:lnTo>
                  <a:lnTo>
                    <a:pt x="2988625" y="6364"/>
                  </a:lnTo>
                  <a:lnTo>
                    <a:pt x="2992109" y="5921"/>
                  </a:lnTo>
                  <a:lnTo>
                    <a:pt x="2995592" y="5478"/>
                  </a:lnTo>
                  <a:lnTo>
                    <a:pt x="2999075" y="5036"/>
                  </a:lnTo>
                  <a:lnTo>
                    <a:pt x="3002558" y="12419"/>
                  </a:lnTo>
                  <a:lnTo>
                    <a:pt x="3006042" y="12045"/>
                  </a:lnTo>
                  <a:lnTo>
                    <a:pt x="3009525" y="11671"/>
                  </a:lnTo>
                  <a:lnTo>
                    <a:pt x="3013008" y="11297"/>
                  </a:lnTo>
                  <a:lnTo>
                    <a:pt x="3016491" y="12755"/>
                  </a:lnTo>
                  <a:lnTo>
                    <a:pt x="3019975" y="12322"/>
                  </a:lnTo>
                  <a:lnTo>
                    <a:pt x="3023458" y="11889"/>
                  </a:lnTo>
                  <a:lnTo>
                    <a:pt x="3026941" y="11456"/>
                  </a:lnTo>
                  <a:lnTo>
                    <a:pt x="3030424" y="11024"/>
                  </a:lnTo>
                  <a:lnTo>
                    <a:pt x="3033908" y="12688"/>
                  </a:lnTo>
                  <a:lnTo>
                    <a:pt x="3037391" y="12257"/>
                  </a:lnTo>
                  <a:lnTo>
                    <a:pt x="3040874" y="11827"/>
                  </a:lnTo>
                  <a:lnTo>
                    <a:pt x="3044357" y="11397"/>
                  </a:lnTo>
                  <a:lnTo>
                    <a:pt x="3047841" y="12791"/>
                  </a:lnTo>
                  <a:lnTo>
                    <a:pt x="3051324" y="12362"/>
                  </a:lnTo>
                  <a:lnTo>
                    <a:pt x="3054807" y="11934"/>
                  </a:lnTo>
                  <a:lnTo>
                    <a:pt x="3058290" y="11506"/>
                  </a:lnTo>
                  <a:lnTo>
                    <a:pt x="3061774" y="14436"/>
                  </a:lnTo>
                  <a:lnTo>
                    <a:pt x="3065257" y="14011"/>
                  </a:lnTo>
                  <a:lnTo>
                    <a:pt x="3068740" y="13586"/>
                  </a:lnTo>
                  <a:lnTo>
                    <a:pt x="3072223" y="13161"/>
                  </a:lnTo>
                  <a:lnTo>
                    <a:pt x="3075707" y="12736"/>
                  </a:lnTo>
                  <a:lnTo>
                    <a:pt x="3079190" y="14616"/>
                  </a:lnTo>
                  <a:lnTo>
                    <a:pt x="3082673" y="14194"/>
                  </a:lnTo>
                  <a:lnTo>
                    <a:pt x="3086156" y="13771"/>
                  </a:lnTo>
                  <a:lnTo>
                    <a:pt x="3089640" y="13349"/>
                  </a:lnTo>
                  <a:lnTo>
                    <a:pt x="3093123" y="12927"/>
                  </a:lnTo>
                  <a:lnTo>
                    <a:pt x="3096606" y="12504"/>
                  </a:lnTo>
                  <a:lnTo>
                    <a:pt x="3100089" y="12082"/>
                  </a:lnTo>
                  <a:lnTo>
                    <a:pt x="3103573" y="11661"/>
                  </a:lnTo>
                  <a:lnTo>
                    <a:pt x="3107056" y="14546"/>
                  </a:lnTo>
                  <a:lnTo>
                    <a:pt x="3110539" y="14128"/>
                  </a:lnTo>
                  <a:lnTo>
                    <a:pt x="3114022" y="13709"/>
                  </a:lnTo>
                  <a:lnTo>
                    <a:pt x="3117506" y="13290"/>
                  </a:lnTo>
                  <a:lnTo>
                    <a:pt x="3120989" y="12872"/>
                  </a:lnTo>
                  <a:lnTo>
                    <a:pt x="3124472" y="12960"/>
                  </a:lnTo>
                  <a:lnTo>
                    <a:pt x="3127955" y="12542"/>
                  </a:lnTo>
                  <a:lnTo>
                    <a:pt x="3131439" y="12124"/>
                  </a:lnTo>
                  <a:lnTo>
                    <a:pt x="3134922" y="11707"/>
                  </a:lnTo>
                  <a:lnTo>
                    <a:pt x="3138405" y="14313"/>
                  </a:lnTo>
                  <a:lnTo>
                    <a:pt x="3141888" y="13898"/>
                  </a:lnTo>
                  <a:lnTo>
                    <a:pt x="3145372" y="13484"/>
                  </a:lnTo>
                  <a:lnTo>
                    <a:pt x="3148855" y="13069"/>
                  </a:lnTo>
                  <a:lnTo>
                    <a:pt x="3152338" y="12905"/>
                  </a:lnTo>
                  <a:lnTo>
                    <a:pt x="3155821" y="12491"/>
                  </a:lnTo>
                  <a:lnTo>
                    <a:pt x="3159304" y="12077"/>
                  </a:lnTo>
                  <a:lnTo>
                    <a:pt x="3162788" y="11663"/>
                  </a:lnTo>
                  <a:lnTo>
                    <a:pt x="3166271" y="11249"/>
                  </a:lnTo>
                  <a:lnTo>
                    <a:pt x="3169754" y="14136"/>
                  </a:lnTo>
                  <a:lnTo>
                    <a:pt x="3173237" y="13783"/>
                  </a:lnTo>
                  <a:lnTo>
                    <a:pt x="3176721" y="13429"/>
                  </a:lnTo>
                  <a:lnTo>
                    <a:pt x="3180204" y="13076"/>
                  </a:lnTo>
                  <a:lnTo>
                    <a:pt x="3183687" y="14669"/>
                  </a:lnTo>
                  <a:lnTo>
                    <a:pt x="3187170" y="14260"/>
                  </a:lnTo>
                  <a:lnTo>
                    <a:pt x="3190654" y="13852"/>
                  </a:lnTo>
                  <a:lnTo>
                    <a:pt x="3194137" y="13443"/>
                  </a:lnTo>
                  <a:lnTo>
                    <a:pt x="3197620" y="27131"/>
                  </a:lnTo>
                  <a:lnTo>
                    <a:pt x="3201103" y="26735"/>
                  </a:lnTo>
                  <a:lnTo>
                    <a:pt x="3204587" y="26338"/>
                  </a:lnTo>
                  <a:lnTo>
                    <a:pt x="3208070" y="25942"/>
                  </a:lnTo>
                  <a:lnTo>
                    <a:pt x="3211553" y="25546"/>
                  </a:lnTo>
                  <a:lnTo>
                    <a:pt x="3215036" y="25613"/>
                  </a:lnTo>
                  <a:lnTo>
                    <a:pt x="3218520" y="25217"/>
                  </a:lnTo>
                  <a:lnTo>
                    <a:pt x="3222003" y="24822"/>
                  </a:lnTo>
                  <a:lnTo>
                    <a:pt x="3225486" y="24426"/>
                  </a:lnTo>
                  <a:lnTo>
                    <a:pt x="3228969" y="25880"/>
                  </a:lnTo>
                  <a:lnTo>
                    <a:pt x="3232453" y="25487"/>
                  </a:lnTo>
                  <a:lnTo>
                    <a:pt x="3235936" y="25093"/>
                  </a:lnTo>
                  <a:lnTo>
                    <a:pt x="3239419" y="24699"/>
                  </a:lnTo>
                  <a:lnTo>
                    <a:pt x="3242902" y="24767"/>
                  </a:lnTo>
                  <a:lnTo>
                    <a:pt x="3246386" y="24374"/>
                  </a:lnTo>
                  <a:lnTo>
                    <a:pt x="3249869" y="23981"/>
                  </a:lnTo>
                  <a:lnTo>
                    <a:pt x="3253352" y="23589"/>
                  </a:lnTo>
                  <a:lnTo>
                    <a:pt x="3256835" y="23196"/>
                  </a:lnTo>
                  <a:lnTo>
                    <a:pt x="3260319" y="25333"/>
                  </a:lnTo>
                  <a:lnTo>
                    <a:pt x="3263802" y="24942"/>
                  </a:lnTo>
                  <a:lnTo>
                    <a:pt x="3267285" y="24552"/>
                  </a:lnTo>
                  <a:lnTo>
                    <a:pt x="3270768" y="24162"/>
                  </a:lnTo>
                  <a:lnTo>
                    <a:pt x="3274252" y="27634"/>
                  </a:lnTo>
                  <a:lnTo>
                    <a:pt x="3277735" y="27247"/>
                  </a:lnTo>
                  <a:lnTo>
                    <a:pt x="3281218" y="26860"/>
                  </a:lnTo>
                  <a:lnTo>
                    <a:pt x="3284701" y="26474"/>
                  </a:lnTo>
                  <a:lnTo>
                    <a:pt x="3288185" y="29002"/>
                  </a:lnTo>
                  <a:lnTo>
                    <a:pt x="3291668" y="28618"/>
                  </a:lnTo>
                  <a:lnTo>
                    <a:pt x="3295151" y="28234"/>
                  </a:lnTo>
                  <a:lnTo>
                    <a:pt x="3298634" y="27850"/>
                  </a:lnTo>
                  <a:lnTo>
                    <a:pt x="3302118" y="27466"/>
                  </a:lnTo>
                  <a:lnTo>
                    <a:pt x="3305601" y="27974"/>
                  </a:lnTo>
                  <a:lnTo>
                    <a:pt x="3309084" y="27591"/>
                  </a:lnTo>
                  <a:lnTo>
                    <a:pt x="3312567" y="27208"/>
                  </a:lnTo>
                  <a:lnTo>
                    <a:pt x="3316051" y="26826"/>
                  </a:lnTo>
                  <a:lnTo>
                    <a:pt x="3319534" y="30861"/>
                  </a:lnTo>
                  <a:lnTo>
                    <a:pt x="3323017" y="30482"/>
                  </a:lnTo>
                  <a:lnTo>
                    <a:pt x="3326500" y="30103"/>
                  </a:lnTo>
                  <a:lnTo>
                    <a:pt x="3329984" y="29724"/>
                  </a:lnTo>
                  <a:lnTo>
                    <a:pt x="3333467" y="30875"/>
                  </a:lnTo>
                  <a:lnTo>
                    <a:pt x="3336950" y="30497"/>
                  </a:lnTo>
                  <a:lnTo>
                    <a:pt x="3340433" y="30120"/>
                  </a:lnTo>
                  <a:lnTo>
                    <a:pt x="3343917" y="29743"/>
                  </a:lnTo>
                  <a:lnTo>
                    <a:pt x="3347400" y="29365"/>
                  </a:lnTo>
                  <a:lnTo>
                    <a:pt x="3350883" y="31809"/>
                  </a:lnTo>
                  <a:lnTo>
                    <a:pt x="3354366" y="31435"/>
                  </a:lnTo>
                  <a:lnTo>
                    <a:pt x="3357850" y="31060"/>
                  </a:lnTo>
                  <a:lnTo>
                    <a:pt x="3361333" y="30685"/>
                  </a:lnTo>
                  <a:lnTo>
                    <a:pt x="3364816" y="31389"/>
                  </a:lnTo>
                  <a:lnTo>
                    <a:pt x="3368299" y="31015"/>
                  </a:lnTo>
                  <a:lnTo>
                    <a:pt x="3371783" y="30642"/>
                  </a:lnTo>
                  <a:lnTo>
                    <a:pt x="3375266" y="30269"/>
                  </a:lnTo>
                  <a:lnTo>
                    <a:pt x="3378749" y="31186"/>
                  </a:lnTo>
                  <a:lnTo>
                    <a:pt x="3382232" y="30814"/>
                  </a:lnTo>
                  <a:lnTo>
                    <a:pt x="3385716" y="30442"/>
                  </a:lnTo>
                  <a:lnTo>
                    <a:pt x="3389199" y="30070"/>
                  </a:lnTo>
                  <a:lnTo>
                    <a:pt x="3392682" y="29698"/>
                  </a:lnTo>
                  <a:lnTo>
                    <a:pt x="3396165" y="29541"/>
                  </a:lnTo>
                  <a:lnTo>
                    <a:pt x="3399649" y="29170"/>
                  </a:lnTo>
                  <a:lnTo>
                    <a:pt x="3403132" y="28798"/>
                  </a:lnTo>
                  <a:lnTo>
                    <a:pt x="3406615" y="28427"/>
                  </a:lnTo>
                  <a:lnTo>
                    <a:pt x="3410098" y="30414"/>
                  </a:lnTo>
                  <a:lnTo>
                    <a:pt x="3413582" y="30045"/>
                  </a:lnTo>
                  <a:lnTo>
                    <a:pt x="3417065" y="29676"/>
                  </a:lnTo>
                  <a:lnTo>
                    <a:pt x="3420548" y="29307"/>
                  </a:lnTo>
                  <a:lnTo>
                    <a:pt x="3424031" y="29365"/>
                  </a:lnTo>
                  <a:lnTo>
                    <a:pt x="3427515" y="28996"/>
                  </a:lnTo>
                  <a:lnTo>
                    <a:pt x="3430998" y="28628"/>
                  </a:lnTo>
                  <a:lnTo>
                    <a:pt x="3434481" y="28259"/>
                  </a:lnTo>
                  <a:lnTo>
                    <a:pt x="3437964" y="27891"/>
                  </a:lnTo>
                  <a:lnTo>
                    <a:pt x="3441447" y="30712"/>
                  </a:lnTo>
                  <a:lnTo>
                    <a:pt x="3444931" y="30346"/>
                  </a:lnTo>
                  <a:lnTo>
                    <a:pt x="3448414" y="29980"/>
                  </a:lnTo>
                  <a:lnTo>
                    <a:pt x="3451897" y="29615"/>
                  </a:lnTo>
                  <a:lnTo>
                    <a:pt x="3455380" y="33853"/>
                  </a:lnTo>
                  <a:lnTo>
                    <a:pt x="3458864" y="33491"/>
                  </a:lnTo>
                  <a:lnTo>
                    <a:pt x="3462347" y="33129"/>
                  </a:lnTo>
                  <a:lnTo>
                    <a:pt x="3465830" y="32768"/>
                  </a:lnTo>
                  <a:lnTo>
                    <a:pt x="3469313" y="34060"/>
                  </a:lnTo>
                  <a:lnTo>
                    <a:pt x="3472797" y="33699"/>
                  </a:lnTo>
                  <a:lnTo>
                    <a:pt x="3476280" y="33339"/>
                  </a:lnTo>
                  <a:lnTo>
                    <a:pt x="3479763" y="32979"/>
                  </a:lnTo>
                  <a:lnTo>
                    <a:pt x="3483246" y="32619"/>
                  </a:lnTo>
                  <a:lnTo>
                    <a:pt x="3483246" y="32826"/>
                  </a:lnTo>
                  <a:lnTo>
                    <a:pt x="3483246" y="33032"/>
                  </a:lnTo>
                  <a:lnTo>
                    <a:pt x="3483246" y="33238"/>
                  </a:lnTo>
                  <a:lnTo>
                    <a:pt x="3483246" y="33444"/>
                  </a:lnTo>
                  <a:lnTo>
                    <a:pt x="3483246" y="33649"/>
                  </a:lnTo>
                  <a:lnTo>
                    <a:pt x="3483246" y="33854"/>
                  </a:lnTo>
                  <a:lnTo>
                    <a:pt x="3483246" y="34060"/>
                  </a:lnTo>
                  <a:lnTo>
                    <a:pt x="3483246" y="34265"/>
                  </a:lnTo>
                  <a:lnTo>
                    <a:pt x="3483246" y="34469"/>
                  </a:lnTo>
                  <a:lnTo>
                    <a:pt x="3483246" y="34674"/>
                  </a:lnTo>
                  <a:lnTo>
                    <a:pt x="3483246" y="34878"/>
                  </a:lnTo>
                  <a:lnTo>
                    <a:pt x="3483246" y="35082"/>
                  </a:lnTo>
                  <a:lnTo>
                    <a:pt x="3483246" y="35286"/>
                  </a:lnTo>
                  <a:lnTo>
                    <a:pt x="3483246" y="35490"/>
                  </a:lnTo>
                  <a:lnTo>
                    <a:pt x="3483246" y="35693"/>
                  </a:lnTo>
                  <a:lnTo>
                    <a:pt x="3483246" y="35897"/>
                  </a:lnTo>
                  <a:lnTo>
                    <a:pt x="3483246" y="36100"/>
                  </a:lnTo>
                  <a:lnTo>
                    <a:pt x="3483246" y="36303"/>
                  </a:lnTo>
                  <a:lnTo>
                    <a:pt x="3483246" y="36505"/>
                  </a:lnTo>
                  <a:lnTo>
                    <a:pt x="3483246" y="36708"/>
                  </a:lnTo>
                  <a:lnTo>
                    <a:pt x="3483246" y="36910"/>
                  </a:lnTo>
                  <a:lnTo>
                    <a:pt x="3483246" y="37112"/>
                  </a:lnTo>
                  <a:lnTo>
                    <a:pt x="3483246" y="37314"/>
                  </a:lnTo>
                  <a:lnTo>
                    <a:pt x="3483246" y="37516"/>
                  </a:lnTo>
                  <a:lnTo>
                    <a:pt x="3483246" y="3771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90647" y="3879239"/>
              <a:ext cx="3483246" cy="1672827"/>
            </a:xfrm>
            <a:custGeom>
              <a:avLst/>
              <a:gdLst/>
              <a:ahLst/>
              <a:cxnLst/>
              <a:rect l="0" t="0" r="0" b="0"/>
              <a:pathLst>
                <a:path w="3483246" h="1672827">
                  <a:moveTo>
                    <a:pt x="0" y="1672827"/>
                  </a:moveTo>
                  <a:lnTo>
                    <a:pt x="3483" y="1019188"/>
                  </a:lnTo>
                  <a:lnTo>
                    <a:pt x="6966" y="572102"/>
                  </a:lnTo>
                  <a:lnTo>
                    <a:pt x="10449" y="247021"/>
                  </a:lnTo>
                  <a:lnTo>
                    <a:pt x="13932" y="0"/>
                  </a:lnTo>
                  <a:lnTo>
                    <a:pt x="17416" y="1473217"/>
                  </a:lnTo>
                  <a:lnTo>
                    <a:pt x="20899" y="1436009"/>
                  </a:lnTo>
                  <a:lnTo>
                    <a:pt x="24382" y="1399635"/>
                  </a:lnTo>
                  <a:lnTo>
                    <a:pt x="27865" y="1364066"/>
                  </a:lnTo>
                  <a:lnTo>
                    <a:pt x="31349" y="1359050"/>
                  </a:lnTo>
                  <a:lnTo>
                    <a:pt x="34832" y="1327640"/>
                  </a:lnTo>
                  <a:lnTo>
                    <a:pt x="38315" y="1296848"/>
                  </a:lnTo>
                  <a:lnTo>
                    <a:pt x="41798" y="1266653"/>
                  </a:lnTo>
                  <a:lnTo>
                    <a:pt x="45282" y="1382290"/>
                  </a:lnTo>
                  <a:lnTo>
                    <a:pt x="48765" y="1361936"/>
                  </a:lnTo>
                  <a:lnTo>
                    <a:pt x="52248" y="1341840"/>
                  </a:lnTo>
                  <a:lnTo>
                    <a:pt x="55731" y="1321996"/>
                  </a:lnTo>
                  <a:lnTo>
                    <a:pt x="59215" y="1302401"/>
                  </a:lnTo>
                  <a:lnTo>
                    <a:pt x="62698" y="1302958"/>
                  </a:lnTo>
                  <a:lnTo>
                    <a:pt x="66181" y="1284699"/>
                  </a:lnTo>
                  <a:lnTo>
                    <a:pt x="69664" y="1266653"/>
                  </a:lnTo>
                  <a:lnTo>
                    <a:pt x="73148" y="1248817"/>
                  </a:lnTo>
                  <a:lnTo>
                    <a:pt x="76631" y="1280168"/>
                  </a:lnTo>
                  <a:lnTo>
                    <a:pt x="80114" y="1264412"/>
                  </a:lnTo>
                  <a:lnTo>
                    <a:pt x="83597" y="1248817"/>
                  </a:lnTo>
                  <a:lnTo>
                    <a:pt x="87081" y="1233379"/>
                  </a:lnTo>
                  <a:lnTo>
                    <a:pt x="90564" y="1237040"/>
                  </a:lnTo>
                  <a:lnTo>
                    <a:pt x="94047" y="1222446"/>
                  </a:lnTo>
                  <a:lnTo>
                    <a:pt x="97530" y="1207992"/>
                  </a:lnTo>
                  <a:lnTo>
                    <a:pt x="101014" y="1193674"/>
                  </a:lnTo>
                  <a:lnTo>
                    <a:pt x="104497" y="1179492"/>
                  </a:lnTo>
                  <a:lnTo>
                    <a:pt x="107980" y="1243957"/>
                  </a:lnTo>
                  <a:lnTo>
                    <a:pt x="111463" y="1231873"/>
                  </a:lnTo>
                  <a:lnTo>
                    <a:pt x="114947" y="1219886"/>
                  </a:lnTo>
                  <a:lnTo>
                    <a:pt x="118430" y="1207992"/>
                  </a:lnTo>
                  <a:lnTo>
                    <a:pt x="121913" y="1211796"/>
                  </a:lnTo>
                  <a:lnTo>
                    <a:pt x="125396" y="1200411"/>
                  </a:lnTo>
                  <a:lnTo>
                    <a:pt x="128880" y="1189110"/>
                  </a:lnTo>
                  <a:lnTo>
                    <a:pt x="132363" y="1177895"/>
                  </a:lnTo>
                  <a:lnTo>
                    <a:pt x="135846" y="1190116"/>
                  </a:lnTo>
                  <a:lnTo>
                    <a:pt x="139329" y="1179492"/>
                  </a:lnTo>
                  <a:lnTo>
                    <a:pt x="142813" y="1168942"/>
                  </a:lnTo>
                  <a:lnTo>
                    <a:pt x="146296" y="1158467"/>
                  </a:lnTo>
                  <a:lnTo>
                    <a:pt x="149779" y="1148066"/>
                  </a:lnTo>
                  <a:lnTo>
                    <a:pt x="153262" y="1137737"/>
                  </a:lnTo>
                  <a:lnTo>
                    <a:pt x="156746" y="1127479"/>
                  </a:lnTo>
                  <a:lnTo>
                    <a:pt x="160229" y="1117293"/>
                  </a:lnTo>
                  <a:lnTo>
                    <a:pt x="163712" y="1107178"/>
                  </a:lnTo>
                  <a:lnTo>
                    <a:pt x="167195" y="1345764"/>
                  </a:lnTo>
                  <a:lnTo>
                    <a:pt x="170679" y="1339602"/>
                  </a:lnTo>
                  <a:lnTo>
                    <a:pt x="174162" y="1333464"/>
                  </a:lnTo>
                  <a:lnTo>
                    <a:pt x="177645" y="1327350"/>
                  </a:lnTo>
                  <a:lnTo>
                    <a:pt x="181128" y="1324189"/>
                  </a:lnTo>
                  <a:lnTo>
                    <a:pt x="184612" y="1318167"/>
                  </a:lnTo>
                  <a:lnTo>
                    <a:pt x="188095" y="1312168"/>
                  </a:lnTo>
                  <a:lnTo>
                    <a:pt x="191578" y="1306192"/>
                  </a:lnTo>
                  <a:lnTo>
                    <a:pt x="195061" y="1300239"/>
                  </a:lnTo>
                  <a:lnTo>
                    <a:pt x="198545" y="1333514"/>
                  </a:lnTo>
                  <a:lnTo>
                    <a:pt x="202028" y="1328150"/>
                  </a:lnTo>
                  <a:lnTo>
                    <a:pt x="205511" y="1322805"/>
                  </a:lnTo>
                  <a:lnTo>
                    <a:pt x="208994" y="1317477"/>
                  </a:lnTo>
                  <a:lnTo>
                    <a:pt x="212478" y="1322466"/>
                  </a:lnTo>
                  <a:lnTo>
                    <a:pt x="215961" y="1317309"/>
                  </a:lnTo>
                  <a:lnTo>
                    <a:pt x="219444" y="1312168"/>
                  </a:lnTo>
                  <a:lnTo>
                    <a:pt x="222927" y="1307045"/>
                  </a:lnTo>
                  <a:lnTo>
                    <a:pt x="226411" y="1301938"/>
                  </a:lnTo>
                  <a:lnTo>
                    <a:pt x="229894" y="1296848"/>
                  </a:lnTo>
                  <a:lnTo>
                    <a:pt x="233377" y="1291774"/>
                  </a:lnTo>
                  <a:lnTo>
                    <a:pt x="236860" y="1286717"/>
                  </a:lnTo>
                  <a:lnTo>
                    <a:pt x="240344" y="1281677"/>
                  </a:lnTo>
                  <a:lnTo>
                    <a:pt x="243827" y="1279420"/>
                  </a:lnTo>
                  <a:lnTo>
                    <a:pt x="247310" y="1274443"/>
                  </a:lnTo>
                  <a:lnTo>
                    <a:pt x="250793" y="1269481"/>
                  </a:lnTo>
                  <a:lnTo>
                    <a:pt x="254277" y="1264536"/>
                  </a:lnTo>
                  <a:lnTo>
                    <a:pt x="257760" y="1262454"/>
                  </a:lnTo>
                  <a:lnTo>
                    <a:pt x="261243" y="1257570"/>
                  </a:lnTo>
                  <a:lnTo>
                    <a:pt x="264726" y="1252701"/>
                  </a:lnTo>
                  <a:lnTo>
                    <a:pt x="268210" y="1247847"/>
                  </a:lnTo>
                  <a:lnTo>
                    <a:pt x="271693" y="1262672"/>
                  </a:lnTo>
                  <a:lnTo>
                    <a:pt x="275176" y="1258040"/>
                  </a:lnTo>
                  <a:lnTo>
                    <a:pt x="278659" y="1253421"/>
                  </a:lnTo>
                  <a:lnTo>
                    <a:pt x="282143" y="1248817"/>
                  </a:lnTo>
                  <a:lnTo>
                    <a:pt x="285626" y="1244226"/>
                  </a:lnTo>
                  <a:lnTo>
                    <a:pt x="289109" y="1245197"/>
                  </a:lnTo>
                  <a:lnTo>
                    <a:pt x="292592" y="1240684"/>
                  </a:lnTo>
                  <a:lnTo>
                    <a:pt x="296075" y="1236184"/>
                  </a:lnTo>
                  <a:lnTo>
                    <a:pt x="299559" y="1231698"/>
                  </a:lnTo>
                  <a:lnTo>
                    <a:pt x="303042" y="1251370"/>
                  </a:lnTo>
                  <a:lnTo>
                    <a:pt x="306525" y="1247117"/>
                  </a:lnTo>
                  <a:lnTo>
                    <a:pt x="310008" y="1242877"/>
                  </a:lnTo>
                  <a:lnTo>
                    <a:pt x="313492" y="1238648"/>
                  </a:lnTo>
                  <a:lnTo>
                    <a:pt x="316975" y="1281313"/>
                  </a:lnTo>
                  <a:lnTo>
                    <a:pt x="320458" y="1277499"/>
                  </a:lnTo>
                  <a:lnTo>
                    <a:pt x="323941" y="1273694"/>
                  </a:lnTo>
                  <a:lnTo>
                    <a:pt x="327425" y="1269899"/>
                  </a:lnTo>
                  <a:lnTo>
                    <a:pt x="330908" y="1266113"/>
                  </a:lnTo>
                  <a:lnTo>
                    <a:pt x="334391" y="1266653"/>
                  </a:lnTo>
                  <a:lnTo>
                    <a:pt x="337874" y="1262920"/>
                  </a:lnTo>
                  <a:lnTo>
                    <a:pt x="341358" y="1259196"/>
                  </a:lnTo>
                  <a:lnTo>
                    <a:pt x="344841" y="1255481"/>
                  </a:lnTo>
                  <a:lnTo>
                    <a:pt x="348324" y="1276653"/>
                  </a:lnTo>
                  <a:lnTo>
                    <a:pt x="351807" y="1273146"/>
                  </a:lnTo>
                  <a:lnTo>
                    <a:pt x="355291" y="1269646"/>
                  </a:lnTo>
                  <a:lnTo>
                    <a:pt x="358774" y="1266155"/>
                  </a:lnTo>
                  <a:lnTo>
                    <a:pt x="362257" y="1290761"/>
                  </a:lnTo>
                  <a:lnTo>
                    <a:pt x="365740" y="1287494"/>
                  </a:lnTo>
                  <a:lnTo>
                    <a:pt x="369224" y="1284234"/>
                  </a:lnTo>
                  <a:lnTo>
                    <a:pt x="372707" y="1280980"/>
                  </a:lnTo>
                  <a:lnTo>
                    <a:pt x="376190" y="1277733"/>
                  </a:lnTo>
                  <a:lnTo>
                    <a:pt x="379673" y="1298307"/>
                  </a:lnTo>
                  <a:lnTo>
                    <a:pt x="383157" y="1295244"/>
                  </a:lnTo>
                  <a:lnTo>
                    <a:pt x="386640" y="1292186"/>
                  </a:lnTo>
                  <a:lnTo>
                    <a:pt x="390123" y="1289135"/>
                  </a:lnTo>
                  <a:lnTo>
                    <a:pt x="393606" y="1287727"/>
                  </a:lnTo>
                  <a:lnTo>
                    <a:pt x="397090" y="1284699"/>
                  </a:lnTo>
                  <a:lnTo>
                    <a:pt x="400573" y="1281677"/>
                  </a:lnTo>
                  <a:lnTo>
                    <a:pt x="404056" y="1278660"/>
                  </a:lnTo>
                  <a:lnTo>
                    <a:pt x="407539" y="1290179"/>
                  </a:lnTo>
                  <a:lnTo>
                    <a:pt x="411023" y="1287271"/>
                  </a:lnTo>
                  <a:lnTo>
                    <a:pt x="414506" y="1284368"/>
                  </a:lnTo>
                  <a:lnTo>
                    <a:pt x="417989" y="1281470"/>
                  </a:lnTo>
                  <a:lnTo>
                    <a:pt x="421472" y="1278578"/>
                  </a:lnTo>
                  <a:lnTo>
                    <a:pt x="424956" y="1289643"/>
                  </a:lnTo>
                  <a:lnTo>
                    <a:pt x="428439" y="1286850"/>
                  </a:lnTo>
                  <a:lnTo>
                    <a:pt x="431922" y="1284062"/>
                  </a:lnTo>
                  <a:lnTo>
                    <a:pt x="435405" y="1281280"/>
                  </a:lnTo>
                  <a:lnTo>
                    <a:pt x="438889" y="1305637"/>
                  </a:lnTo>
                  <a:lnTo>
                    <a:pt x="442372" y="1303032"/>
                  </a:lnTo>
                  <a:lnTo>
                    <a:pt x="445855" y="1300432"/>
                  </a:lnTo>
                  <a:lnTo>
                    <a:pt x="449338" y="1297836"/>
                  </a:lnTo>
                  <a:lnTo>
                    <a:pt x="452822" y="1304549"/>
                  </a:lnTo>
                  <a:lnTo>
                    <a:pt x="456305" y="1302018"/>
                  </a:lnTo>
                  <a:lnTo>
                    <a:pt x="459788" y="1299491"/>
                  </a:lnTo>
                  <a:lnTo>
                    <a:pt x="463271" y="1296968"/>
                  </a:lnTo>
                  <a:lnTo>
                    <a:pt x="466755" y="1294449"/>
                  </a:lnTo>
                  <a:lnTo>
                    <a:pt x="470238" y="1302327"/>
                  </a:lnTo>
                  <a:lnTo>
                    <a:pt x="473721" y="1299876"/>
                  </a:lnTo>
                  <a:lnTo>
                    <a:pt x="477204" y="1297430"/>
                  </a:lnTo>
                  <a:lnTo>
                    <a:pt x="480688" y="1294987"/>
                  </a:lnTo>
                  <a:lnTo>
                    <a:pt x="484171" y="1292548"/>
                  </a:lnTo>
                  <a:lnTo>
                    <a:pt x="487654" y="1290112"/>
                  </a:lnTo>
                  <a:lnTo>
                    <a:pt x="491137" y="1287681"/>
                  </a:lnTo>
                  <a:lnTo>
                    <a:pt x="494621" y="1285253"/>
                  </a:lnTo>
                  <a:lnTo>
                    <a:pt x="498104" y="1288046"/>
                  </a:lnTo>
                  <a:lnTo>
                    <a:pt x="501587" y="1285655"/>
                  </a:lnTo>
                  <a:lnTo>
                    <a:pt x="505070" y="1283267"/>
                  </a:lnTo>
                  <a:lnTo>
                    <a:pt x="508554" y="1280882"/>
                  </a:lnTo>
                  <a:lnTo>
                    <a:pt x="512037" y="1278502"/>
                  </a:lnTo>
                  <a:lnTo>
                    <a:pt x="515520" y="1282624"/>
                  </a:lnTo>
                  <a:lnTo>
                    <a:pt x="519003" y="1280285"/>
                  </a:lnTo>
                  <a:lnTo>
                    <a:pt x="522487" y="1277949"/>
                  </a:lnTo>
                  <a:lnTo>
                    <a:pt x="525970" y="1275617"/>
                  </a:lnTo>
                  <a:lnTo>
                    <a:pt x="529453" y="1289564"/>
                  </a:lnTo>
                  <a:lnTo>
                    <a:pt x="532936" y="1287322"/>
                  </a:lnTo>
                  <a:lnTo>
                    <a:pt x="536420" y="1285083"/>
                  </a:lnTo>
                  <a:lnTo>
                    <a:pt x="539903" y="1282847"/>
                  </a:lnTo>
                  <a:lnTo>
                    <a:pt x="543386" y="1287832"/>
                  </a:lnTo>
                  <a:lnTo>
                    <a:pt x="546869" y="1285638"/>
                  </a:lnTo>
                  <a:lnTo>
                    <a:pt x="550353" y="1283448"/>
                  </a:lnTo>
                  <a:lnTo>
                    <a:pt x="553836" y="1281260"/>
                  </a:lnTo>
                  <a:lnTo>
                    <a:pt x="557319" y="1279076"/>
                  </a:lnTo>
                  <a:lnTo>
                    <a:pt x="560802" y="1282854"/>
                  </a:lnTo>
                  <a:lnTo>
                    <a:pt x="564286" y="1280705"/>
                  </a:lnTo>
                  <a:lnTo>
                    <a:pt x="567769" y="1278558"/>
                  </a:lnTo>
                  <a:lnTo>
                    <a:pt x="571252" y="1276415"/>
                  </a:lnTo>
                  <a:lnTo>
                    <a:pt x="574735" y="1281326"/>
                  </a:lnTo>
                  <a:lnTo>
                    <a:pt x="578218" y="1279221"/>
                  </a:lnTo>
                  <a:lnTo>
                    <a:pt x="581702" y="1277119"/>
                  </a:lnTo>
                  <a:lnTo>
                    <a:pt x="585185" y="1275020"/>
                  </a:lnTo>
                  <a:lnTo>
                    <a:pt x="588668" y="1274097"/>
                  </a:lnTo>
                  <a:lnTo>
                    <a:pt x="592151" y="1272009"/>
                  </a:lnTo>
                  <a:lnTo>
                    <a:pt x="595635" y="1269924"/>
                  </a:lnTo>
                  <a:lnTo>
                    <a:pt x="599118" y="1267842"/>
                  </a:lnTo>
                  <a:lnTo>
                    <a:pt x="602601" y="1265763"/>
                  </a:lnTo>
                  <a:lnTo>
                    <a:pt x="606084" y="1263686"/>
                  </a:lnTo>
                  <a:lnTo>
                    <a:pt x="609568" y="1261612"/>
                  </a:lnTo>
                  <a:lnTo>
                    <a:pt x="613051" y="1259541"/>
                  </a:lnTo>
                  <a:lnTo>
                    <a:pt x="616534" y="1257473"/>
                  </a:lnTo>
                  <a:lnTo>
                    <a:pt x="620017" y="1266077"/>
                  </a:lnTo>
                  <a:lnTo>
                    <a:pt x="623501" y="1264060"/>
                  </a:lnTo>
                  <a:lnTo>
                    <a:pt x="626984" y="1262045"/>
                  </a:lnTo>
                  <a:lnTo>
                    <a:pt x="630467" y="1260034"/>
                  </a:lnTo>
                  <a:lnTo>
                    <a:pt x="633950" y="1263817"/>
                  </a:lnTo>
                  <a:lnTo>
                    <a:pt x="637434" y="1261835"/>
                  </a:lnTo>
                  <a:lnTo>
                    <a:pt x="640917" y="1259856"/>
                  </a:lnTo>
                  <a:lnTo>
                    <a:pt x="644400" y="1257879"/>
                  </a:lnTo>
                  <a:lnTo>
                    <a:pt x="647883" y="1255904"/>
                  </a:lnTo>
                  <a:lnTo>
                    <a:pt x="651367" y="1253932"/>
                  </a:lnTo>
                  <a:lnTo>
                    <a:pt x="654850" y="1251963"/>
                  </a:lnTo>
                  <a:lnTo>
                    <a:pt x="658333" y="1249996"/>
                  </a:lnTo>
                  <a:lnTo>
                    <a:pt x="661816" y="1248031"/>
                  </a:lnTo>
                  <a:lnTo>
                    <a:pt x="665300" y="1246070"/>
                  </a:lnTo>
                  <a:lnTo>
                    <a:pt x="668783" y="1244110"/>
                  </a:lnTo>
                  <a:lnTo>
                    <a:pt x="672266" y="1242153"/>
                  </a:lnTo>
                  <a:lnTo>
                    <a:pt x="675749" y="1240199"/>
                  </a:lnTo>
                  <a:lnTo>
                    <a:pt x="679233" y="1262135"/>
                  </a:lnTo>
                  <a:lnTo>
                    <a:pt x="682716" y="1260278"/>
                  </a:lnTo>
                  <a:lnTo>
                    <a:pt x="686199" y="1258424"/>
                  </a:lnTo>
                  <a:lnTo>
                    <a:pt x="689682" y="1256572"/>
                  </a:lnTo>
                  <a:lnTo>
                    <a:pt x="693166" y="1254722"/>
                  </a:lnTo>
                  <a:lnTo>
                    <a:pt x="696649" y="1269706"/>
                  </a:lnTo>
                  <a:lnTo>
                    <a:pt x="700132" y="1267924"/>
                  </a:lnTo>
                  <a:lnTo>
                    <a:pt x="703615" y="1266145"/>
                  </a:lnTo>
                  <a:lnTo>
                    <a:pt x="707099" y="1264368"/>
                  </a:lnTo>
                  <a:lnTo>
                    <a:pt x="710582" y="1265646"/>
                  </a:lnTo>
                  <a:lnTo>
                    <a:pt x="714065" y="1263884"/>
                  </a:lnTo>
                  <a:lnTo>
                    <a:pt x="717548" y="1262125"/>
                  </a:lnTo>
                  <a:lnTo>
                    <a:pt x="721032" y="1260367"/>
                  </a:lnTo>
                  <a:lnTo>
                    <a:pt x="724515" y="1263674"/>
                  </a:lnTo>
                  <a:lnTo>
                    <a:pt x="727998" y="1261939"/>
                  </a:lnTo>
                  <a:lnTo>
                    <a:pt x="731481" y="1260206"/>
                  </a:lnTo>
                  <a:lnTo>
                    <a:pt x="734965" y="1258475"/>
                  </a:lnTo>
                  <a:lnTo>
                    <a:pt x="738448" y="1256746"/>
                  </a:lnTo>
                  <a:lnTo>
                    <a:pt x="741931" y="1257046"/>
                  </a:lnTo>
                  <a:lnTo>
                    <a:pt x="745414" y="1255328"/>
                  </a:lnTo>
                  <a:lnTo>
                    <a:pt x="748898" y="1253612"/>
                  </a:lnTo>
                  <a:lnTo>
                    <a:pt x="752381" y="1251898"/>
                  </a:lnTo>
                  <a:lnTo>
                    <a:pt x="755864" y="1256236"/>
                  </a:lnTo>
                  <a:lnTo>
                    <a:pt x="759347" y="1254546"/>
                  </a:lnTo>
                  <a:lnTo>
                    <a:pt x="762831" y="1252859"/>
                  </a:lnTo>
                  <a:lnTo>
                    <a:pt x="766314" y="1251173"/>
                  </a:lnTo>
                  <a:lnTo>
                    <a:pt x="769797" y="1251496"/>
                  </a:lnTo>
                  <a:lnTo>
                    <a:pt x="773280" y="1249821"/>
                  </a:lnTo>
                  <a:lnTo>
                    <a:pt x="776764" y="1248148"/>
                  </a:lnTo>
                  <a:lnTo>
                    <a:pt x="780247" y="1246477"/>
                  </a:lnTo>
                  <a:lnTo>
                    <a:pt x="783730" y="1244807"/>
                  </a:lnTo>
                  <a:lnTo>
                    <a:pt x="787213" y="1244152"/>
                  </a:lnTo>
                  <a:lnTo>
                    <a:pt x="790697" y="1242490"/>
                  </a:lnTo>
                  <a:lnTo>
                    <a:pt x="794180" y="1240829"/>
                  </a:lnTo>
                  <a:lnTo>
                    <a:pt x="797663" y="1239170"/>
                  </a:lnTo>
                  <a:lnTo>
                    <a:pt x="801146" y="1239552"/>
                  </a:lnTo>
                  <a:lnTo>
                    <a:pt x="804630" y="1237903"/>
                  </a:lnTo>
                  <a:lnTo>
                    <a:pt x="808113" y="1236256"/>
                  </a:lnTo>
                  <a:lnTo>
                    <a:pt x="811596" y="1234611"/>
                  </a:lnTo>
                  <a:lnTo>
                    <a:pt x="815079" y="1240045"/>
                  </a:lnTo>
                  <a:lnTo>
                    <a:pt x="818563" y="1238426"/>
                  </a:lnTo>
                  <a:lnTo>
                    <a:pt x="822046" y="1236809"/>
                  </a:lnTo>
                  <a:lnTo>
                    <a:pt x="825529" y="1235194"/>
                  </a:lnTo>
                  <a:lnTo>
                    <a:pt x="829012" y="1233580"/>
                  </a:lnTo>
                  <a:lnTo>
                    <a:pt x="832496" y="1237950"/>
                  </a:lnTo>
                  <a:lnTo>
                    <a:pt x="835979" y="1236358"/>
                  </a:lnTo>
                  <a:lnTo>
                    <a:pt x="839462" y="1234768"/>
                  </a:lnTo>
                  <a:lnTo>
                    <a:pt x="842945" y="1233180"/>
                  </a:lnTo>
                  <a:lnTo>
                    <a:pt x="846429" y="1244169"/>
                  </a:lnTo>
                  <a:lnTo>
                    <a:pt x="849912" y="1242623"/>
                  </a:lnTo>
                  <a:lnTo>
                    <a:pt x="853395" y="1241078"/>
                  </a:lnTo>
                  <a:lnTo>
                    <a:pt x="856878" y="1239535"/>
                  </a:lnTo>
                  <a:lnTo>
                    <a:pt x="860361" y="1243628"/>
                  </a:lnTo>
                  <a:lnTo>
                    <a:pt x="863845" y="1242105"/>
                  </a:lnTo>
                  <a:lnTo>
                    <a:pt x="867328" y="1240584"/>
                  </a:lnTo>
                  <a:lnTo>
                    <a:pt x="870811" y="1239064"/>
                  </a:lnTo>
                  <a:lnTo>
                    <a:pt x="874294" y="1237546"/>
                  </a:lnTo>
                  <a:lnTo>
                    <a:pt x="877778" y="1241603"/>
                  </a:lnTo>
                  <a:lnTo>
                    <a:pt x="881261" y="1240104"/>
                  </a:lnTo>
                  <a:lnTo>
                    <a:pt x="884744" y="1238607"/>
                  </a:lnTo>
                  <a:lnTo>
                    <a:pt x="888227" y="1237111"/>
                  </a:lnTo>
                  <a:lnTo>
                    <a:pt x="891711" y="1236543"/>
                  </a:lnTo>
                  <a:lnTo>
                    <a:pt x="895194" y="1235053"/>
                  </a:lnTo>
                  <a:lnTo>
                    <a:pt x="898677" y="1233565"/>
                  </a:lnTo>
                  <a:lnTo>
                    <a:pt x="902160" y="1232077"/>
                  </a:lnTo>
                  <a:lnTo>
                    <a:pt x="905644" y="1241532"/>
                  </a:lnTo>
                  <a:lnTo>
                    <a:pt x="909127" y="1240080"/>
                  </a:lnTo>
                  <a:lnTo>
                    <a:pt x="912610" y="1238628"/>
                  </a:lnTo>
                  <a:lnTo>
                    <a:pt x="916093" y="1237178"/>
                  </a:lnTo>
                  <a:lnTo>
                    <a:pt x="919577" y="1235730"/>
                  </a:lnTo>
                  <a:lnTo>
                    <a:pt x="923060" y="1262155"/>
                  </a:lnTo>
                  <a:lnTo>
                    <a:pt x="926543" y="1260789"/>
                  </a:lnTo>
                  <a:lnTo>
                    <a:pt x="930026" y="1259424"/>
                  </a:lnTo>
                  <a:lnTo>
                    <a:pt x="933510" y="1258060"/>
                  </a:lnTo>
                  <a:lnTo>
                    <a:pt x="936993" y="1259083"/>
                  </a:lnTo>
                  <a:lnTo>
                    <a:pt x="940476" y="1257729"/>
                  </a:lnTo>
                  <a:lnTo>
                    <a:pt x="943959" y="1256375"/>
                  </a:lnTo>
                  <a:lnTo>
                    <a:pt x="947443" y="1255023"/>
                  </a:lnTo>
                  <a:lnTo>
                    <a:pt x="950926" y="1261520"/>
                  </a:lnTo>
                  <a:lnTo>
                    <a:pt x="954409" y="1260192"/>
                  </a:lnTo>
                  <a:lnTo>
                    <a:pt x="957892" y="1258865"/>
                  </a:lnTo>
                  <a:lnTo>
                    <a:pt x="961376" y="1257539"/>
                  </a:lnTo>
                  <a:lnTo>
                    <a:pt x="964859" y="1256214"/>
                  </a:lnTo>
                  <a:lnTo>
                    <a:pt x="968342" y="1256446"/>
                  </a:lnTo>
                  <a:lnTo>
                    <a:pt x="971825" y="1255128"/>
                  </a:lnTo>
                  <a:lnTo>
                    <a:pt x="975309" y="1253811"/>
                  </a:lnTo>
                  <a:lnTo>
                    <a:pt x="978792" y="1252495"/>
                  </a:lnTo>
                  <a:lnTo>
                    <a:pt x="982275" y="1264093"/>
                  </a:lnTo>
                  <a:lnTo>
                    <a:pt x="985758" y="1262814"/>
                  </a:lnTo>
                  <a:lnTo>
                    <a:pt x="989242" y="1261536"/>
                  </a:lnTo>
                  <a:lnTo>
                    <a:pt x="992725" y="1260259"/>
                  </a:lnTo>
                  <a:lnTo>
                    <a:pt x="996208" y="1273352"/>
                  </a:lnTo>
                  <a:lnTo>
                    <a:pt x="999691" y="1272116"/>
                  </a:lnTo>
                  <a:lnTo>
                    <a:pt x="1003175" y="1270880"/>
                  </a:lnTo>
                  <a:lnTo>
                    <a:pt x="1006658" y="1269646"/>
                  </a:lnTo>
                  <a:lnTo>
                    <a:pt x="1010141" y="1268413"/>
                  </a:lnTo>
                  <a:lnTo>
                    <a:pt x="1013624" y="1267181"/>
                  </a:lnTo>
                  <a:lnTo>
                    <a:pt x="1017108" y="1265950"/>
                  </a:lnTo>
                  <a:lnTo>
                    <a:pt x="1020591" y="1264720"/>
                  </a:lnTo>
                  <a:lnTo>
                    <a:pt x="1024074" y="1263491"/>
                  </a:lnTo>
                  <a:lnTo>
                    <a:pt x="1027557" y="1262262"/>
                  </a:lnTo>
                  <a:lnTo>
                    <a:pt x="1031041" y="1261035"/>
                  </a:lnTo>
                  <a:lnTo>
                    <a:pt x="1034524" y="1259809"/>
                  </a:lnTo>
                  <a:lnTo>
                    <a:pt x="1038007" y="1258584"/>
                  </a:lnTo>
                  <a:lnTo>
                    <a:pt x="1041490" y="1266482"/>
                  </a:lnTo>
                  <a:lnTo>
                    <a:pt x="1044974" y="1265282"/>
                  </a:lnTo>
                  <a:lnTo>
                    <a:pt x="1048457" y="1264083"/>
                  </a:lnTo>
                  <a:lnTo>
                    <a:pt x="1051940" y="1262885"/>
                  </a:lnTo>
                  <a:lnTo>
                    <a:pt x="1055423" y="1261687"/>
                  </a:lnTo>
                  <a:lnTo>
                    <a:pt x="1058907" y="1260491"/>
                  </a:lnTo>
                  <a:lnTo>
                    <a:pt x="1062390" y="1259296"/>
                  </a:lnTo>
                  <a:lnTo>
                    <a:pt x="1065873" y="1258101"/>
                  </a:lnTo>
                  <a:lnTo>
                    <a:pt x="1069356" y="1256908"/>
                  </a:lnTo>
                  <a:lnTo>
                    <a:pt x="1072840" y="1264646"/>
                  </a:lnTo>
                  <a:lnTo>
                    <a:pt x="1076323" y="1263477"/>
                  </a:lnTo>
                  <a:lnTo>
                    <a:pt x="1079806" y="1262308"/>
                  </a:lnTo>
                  <a:lnTo>
                    <a:pt x="1083289" y="1261141"/>
                  </a:lnTo>
                  <a:lnTo>
                    <a:pt x="1086773" y="1259974"/>
                  </a:lnTo>
                  <a:lnTo>
                    <a:pt x="1090256" y="1258808"/>
                  </a:lnTo>
                  <a:lnTo>
                    <a:pt x="1093739" y="1257643"/>
                  </a:lnTo>
                  <a:lnTo>
                    <a:pt x="1097222" y="1256478"/>
                  </a:lnTo>
                  <a:lnTo>
                    <a:pt x="1100706" y="1255315"/>
                  </a:lnTo>
                  <a:lnTo>
                    <a:pt x="1104189" y="1254153"/>
                  </a:lnTo>
                  <a:lnTo>
                    <a:pt x="1107672" y="1252991"/>
                  </a:lnTo>
                  <a:lnTo>
                    <a:pt x="1111155" y="1251830"/>
                  </a:lnTo>
                  <a:lnTo>
                    <a:pt x="1114639" y="1250671"/>
                  </a:lnTo>
                  <a:lnTo>
                    <a:pt x="1118122" y="1263597"/>
                  </a:lnTo>
                  <a:lnTo>
                    <a:pt x="1121605" y="1262472"/>
                  </a:lnTo>
                  <a:lnTo>
                    <a:pt x="1125088" y="1261348"/>
                  </a:lnTo>
                  <a:lnTo>
                    <a:pt x="1128572" y="1260225"/>
                  </a:lnTo>
                  <a:lnTo>
                    <a:pt x="1132055" y="1261057"/>
                  </a:lnTo>
                  <a:lnTo>
                    <a:pt x="1135538" y="1259940"/>
                  </a:lnTo>
                  <a:lnTo>
                    <a:pt x="1139021" y="1258824"/>
                  </a:lnTo>
                  <a:lnTo>
                    <a:pt x="1142505" y="1257709"/>
                  </a:lnTo>
                  <a:lnTo>
                    <a:pt x="1145988" y="1256595"/>
                  </a:lnTo>
                  <a:lnTo>
                    <a:pt x="1149471" y="1260023"/>
                  </a:lnTo>
                  <a:lnTo>
                    <a:pt x="1152954" y="1258921"/>
                  </a:lnTo>
                  <a:lnTo>
                    <a:pt x="1156437" y="1257819"/>
                  </a:lnTo>
                  <a:lnTo>
                    <a:pt x="1159921" y="1256719"/>
                  </a:lnTo>
                  <a:lnTo>
                    <a:pt x="1163404" y="1258193"/>
                  </a:lnTo>
                  <a:lnTo>
                    <a:pt x="1166887" y="1257100"/>
                  </a:lnTo>
                  <a:lnTo>
                    <a:pt x="1170370" y="1256008"/>
                  </a:lnTo>
                  <a:lnTo>
                    <a:pt x="1173854" y="1254916"/>
                  </a:lnTo>
                  <a:lnTo>
                    <a:pt x="1177337" y="1258296"/>
                  </a:lnTo>
                  <a:lnTo>
                    <a:pt x="1180820" y="1257216"/>
                  </a:lnTo>
                  <a:lnTo>
                    <a:pt x="1184303" y="1256136"/>
                  </a:lnTo>
                  <a:lnTo>
                    <a:pt x="1187787" y="1255058"/>
                  </a:lnTo>
                  <a:lnTo>
                    <a:pt x="1191270" y="1257770"/>
                  </a:lnTo>
                  <a:lnTo>
                    <a:pt x="1194753" y="1256702"/>
                  </a:lnTo>
                  <a:lnTo>
                    <a:pt x="1198236" y="1255634"/>
                  </a:lnTo>
                  <a:lnTo>
                    <a:pt x="1201720" y="1254567"/>
                  </a:lnTo>
                  <a:lnTo>
                    <a:pt x="1205203" y="1253500"/>
                  </a:lnTo>
                  <a:lnTo>
                    <a:pt x="1208686" y="1253067"/>
                  </a:lnTo>
                  <a:lnTo>
                    <a:pt x="1212169" y="1252003"/>
                  </a:lnTo>
                  <a:lnTo>
                    <a:pt x="1215653" y="1250940"/>
                  </a:lnTo>
                  <a:lnTo>
                    <a:pt x="1219136" y="1249878"/>
                  </a:lnTo>
                  <a:lnTo>
                    <a:pt x="1222619" y="1248817"/>
                  </a:lnTo>
                  <a:lnTo>
                    <a:pt x="1226102" y="1247756"/>
                  </a:lnTo>
                  <a:lnTo>
                    <a:pt x="1229586" y="1246696"/>
                  </a:lnTo>
                  <a:lnTo>
                    <a:pt x="1233069" y="1245637"/>
                  </a:lnTo>
                  <a:lnTo>
                    <a:pt x="1236552" y="1245220"/>
                  </a:lnTo>
                  <a:lnTo>
                    <a:pt x="1240035" y="1244164"/>
                  </a:lnTo>
                  <a:lnTo>
                    <a:pt x="1243519" y="1243108"/>
                  </a:lnTo>
                  <a:lnTo>
                    <a:pt x="1247002" y="1242053"/>
                  </a:lnTo>
                  <a:lnTo>
                    <a:pt x="1250485" y="1240999"/>
                  </a:lnTo>
                  <a:lnTo>
                    <a:pt x="1253968" y="1246947"/>
                  </a:lnTo>
                  <a:lnTo>
                    <a:pt x="1257452" y="1245909"/>
                  </a:lnTo>
                  <a:lnTo>
                    <a:pt x="1260935" y="1244871"/>
                  </a:lnTo>
                  <a:lnTo>
                    <a:pt x="1264418" y="1243835"/>
                  </a:lnTo>
                  <a:lnTo>
                    <a:pt x="1267901" y="1242799"/>
                  </a:lnTo>
                  <a:lnTo>
                    <a:pt x="1271385" y="1241764"/>
                  </a:lnTo>
                  <a:lnTo>
                    <a:pt x="1274868" y="1240729"/>
                  </a:lnTo>
                  <a:lnTo>
                    <a:pt x="1278351" y="1239695"/>
                  </a:lnTo>
                  <a:lnTo>
                    <a:pt x="1281834" y="1242449"/>
                  </a:lnTo>
                  <a:lnTo>
                    <a:pt x="1285318" y="1241424"/>
                  </a:lnTo>
                  <a:lnTo>
                    <a:pt x="1288801" y="1240400"/>
                  </a:lnTo>
                  <a:lnTo>
                    <a:pt x="1292284" y="1239377"/>
                  </a:lnTo>
                  <a:lnTo>
                    <a:pt x="1295767" y="1238354"/>
                  </a:lnTo>
                  <a:lnTo>
                    <a:pt x="1299251" y="1237963"/>
                  </a:lnTo>
                  <a:lnTo>
                    <a:pt x="1302734" y="1236943"/>
                  </a:lnTo>
                  <a:lnTo>
                    <a:pt x="1306217" y="1235924"/>
                  </a:lnTo>
                  <a:lnTo>
                    <a:pt x="1309700" y="1234905"/>
                  </a:lnTo>
                  <a:lnTo>
                    <a:pt x="1313184" y="1249802"/>
                  </a:lnTo>
                  <a:lnTo>
                    <a:pt x="1316667" y="1248817"/>
                  </a:lnTo>
                  <a:lnTo>
                    <a:pt x="1320150" y="1247832"/>
                  </a:lnTo>
                  <a:lnTo>
                    <a:pt x="1323633" y="1246848"/>
                  </a:lnTo>
                  <a:lnTo>
                    <a:pt x="1327117" y="1246458"/>
                  </a:lnTo>
                  <a:lnTo>
                    <a:pt x="1330600" y="1245476"/>
                  </a:lnTo>
                  <a:lnTo>
                    <a:pt x="1334083" y="1244495"/>
                  </a:lnTo>
                  <a:lnTo>
                    <a:pt x="1337566" y="1243515"/>
                  </a:lnTo>
                  <a:lnTo>
                    <a:pt x="1341050" y="1242535"/>
                  </a:lnTo>
                  <a:lnTo>
                    <a:pt x="1344533" y="1257140"/>
                  </a:lnTo>
                  <a:lnTo>
                    <a:pt x="1348016" y="1256192"/>
                  </a:lnTo>
                  <a:lnTo>
                    <a:pt x="1351499" y="1255244"/>
                  </a:lnTo>
                  <a:lnTo>
                    <a:pt x="1354983" y="1254297"/>
                  </a:lnTo>
                  <a:lnTo>
                    <a:pt x="1358466" y="1267440"/>
                  </a:lnTo>
                  <a:lnTo>
                    <a:pt x="1361949" y="1266522"/>
                  </a:lnTo>
                  <a:lnTo>
                    <a:pt x="1365432" y="1265605"/>
                  </a:lnTo>
                  <a:lnTo>
                    <a:pt x="1368916" y="1264687"/>
                  </a:lnTo>
                  <a:lnTo>
                    <a:pt x="1372399" y="1264824"/>
                  </a:lnTo>
                  <a:lnTo>
                    <a:pt x="1375882" y="1263910"/>
                  </a:lnTo>
                  <a:lnTo>
                    <a:pt x="1379365" y="1262996"/>
                  </a:lnTo>
                  <a:lnTo>
                    <a:pt x="1382849" y="1262083"/>
                  </a:lnTo>
                  <a:lnTo>
                    <a:pt x="1386332" y="1261171"/>
                  </a:lnTo>
                  <a:lnTo>
                    <a:pt x="1389815" y="1271603"/>
                  </a:lnTo>
                  <a:lnTo>
                    <a:pt x="1393298" y="1270713"/>
                  </a:lnTo>
                  <a:lnTo>
                    <a:pt x="1396782" y="1269824"/>
                  </a:lnTo>
                  <a:lnTo>
                    <a:pt x="1400265" y="1268936"/>
                  </a:lnTo>
                  <a:lnTo>
                    <a:pt x="1403748" y="1268552"/>
                  </a:lnTo>
                  <a:lnTo>
                    <a:pt x="1407231" y="1267666"/>
                  </a:lnTo>
                  <a:lnTo>
                    <a:pt x="1410715" y="1266780"/>
                  </a:lnTo>
                  <a:lnTo>
                    <a:pt x="1414198" y="1265894"/>
                  </a:lnTo>
                  <a:lnTo>
                    <a:pt x="1417681" y="1266023"/>
                  </a:lnTo>
                  <a:lnTo>
                    <a:pt x="1421164" y="1265140"/>
                  </a:lnTo>
                  <a:lnTo>
                    <a:pt x="1424648" y="1264258"/>
                  </a:lnTo>
                  <a:lnTo>
                    <a:pt x="1428131" y="1263377"/>
                  </a:lnTo>
                  <a:lnTo>
                    <a:pt x="1431614" y="1262496"/>
                  </a:lnTo>
                  <a:lnTo>
                    <a:pt x="1435097" y="1263140"/>
                  </a:lnTo>
                  <a:lnTo>
                    <a:pt x="1438580" y="1262262"/>
                  </a:lnTo>
                  <a:lnTo>
                    <a:pt x="1442064" y="1261386"/>
                  </a:lnTo>
                  <a:lnTo>
                    <a:pt x="1445547" y="1260510"/>
                  </a:lnTo>
                  <a:lnTo>
                    <a:pt x="1449030" y="1265169"/>
                  </a:lnTo>
                  <a:lnTo>
                    <a:pt x="1452513" y="1264304"/>
                  </a:lnTo>
                  <a:lnTo>
                    <a:pt x="1455997" y="1263440"/>
                  </a:lnTo>
                  <a:lnTo>
                    <a:pt x="1459480" y="1262576"/>
                  </a:lnTo>
                  <a:lnTo>
                    <a:pt x="1462963" y="1262710"/>
                  </a:lnTo>
                  <a:lnTo>
                    <a:pt x="1466446" y="1261849"/>
                  </a:lnTo>
                  <a:lnTo>
                    <a:pt x="1469930" y="1260988"/>
                  </a:lnTo>
                  <a:lnTo>
                    <a:pt x="1473413" y="1260128"/>
                  </a:lnTo>
                  <a:lnTo>
                    <a:pt x="1476896" y="1259268"/>
                  </a:lnTo>
                  <a:lnTo>
                    <a:pt x="1480379" y="1266291"/>
                  </a:lnTo>
                  <a:lnTo>
                    <a:pt x="1483863" y="1265447"/>
                  </a:lnTo>
                  <a:lnTo>
                    <a:pt x="1487346" y="1264602"/>
                  </a:lnTo>
                  <a:lnTo>
                    <a:pt x="1490829" y="1263759"/>
                  </a:lnTo>
                  <a:lnTo>
                    <a:pt x="1494312" y="1267726"/>
                  </a:lnTo>
                  <a:lnTo>
                    <a:pt x="1497796" y="1266892"/>
                  </a:lnTo>
                  <a:lnTo>
                    <a:pt x="1501279" y="1266058"/>
                  </a:lnTo>
                  <a:lnTo>
                    <a:pt x="1504762" y="1265225"/>
                  </a:lnTo>
                  <a:lnTo>
                    <a:pt x="1508245" y="1271912"/>
                  </a:lnTo>
                  <a:lnTo>
                    <a:pt x="1511729" y="1271092"/>
                  </a:lnTo>
                  <a:lnTo>
                    <a:pt x="1515212" y="1270274"/>
                  </a:lnTo>
                  <a:lnTo>
                    <a:pt x="1518695" y="1269455"/>
                  </a:lnTo>
                  <a:lnTo>
                    <a:pt x="1522178" y="1268638"/>
                  </a:lnTo>
                  <a:lnTo>
                    <a:pt x="1525662" y="1276475"/>
                  </a:lnTo>
                  <a:lnTo>
                    <a:pt x="1529145" y="1275673"/>
                  </a:lnTo>
                  <a:lnTo>
                    <a:pt x="1532628" y="1274871"/>
                  </a:lnTo>
                  <a:lnTo>
                    <a:pt x="1536111" y="1274071"/>
                  </a:lnTo>
                  <a:lnTo>
                    <a:pt x="1539595" y="1273270"/>
                  </a:lnTo>
                  <a:lnTo>
                    <a:pt x="1543078" y="1272470"/>
                  </a:lnTo>
                  <a:lnTo>
                    <a:pt x="1546561" y="1271670"/>
                  </a:lnTo>
                  <a:lnTo>
                    <a:pt x="1550044" y="1270871"/>
                  </a:lnTo>
                  <a:lnTo>
                    <a:pt x="1553528" y="1277177"/>
                  </a:lnTo>
                  <a:lnTo>
                    <a:pt x="1557011" y="1276391"/>
                  </a:lnTo>
                  <a:lnTo>
                    <a:pt x="1560494" y="1275605"/>
                  </a:lnTo>
                  <a:lnTo>
                    <a:pt x="1563977" y="1274820"/>
                  </a:lnTo>
                  <a:lnTo>
                    <a:pt x="1567461" y="1274035"/>
                  </a:lnTo>
                  <a:lnTo>
                    <a:pt x="1570944" y="1275438"/>
                  </a:lnTo>
                  <a:lnTo>
                    <a:pt x="1574427" y="1274658"/>
                  </a:lnTo>
                  <a:lnTo>
                    <a:pt x="1577910" y="1273878"/>
                  </a:lnTo>
                  <a:lnTo>
                    <a:pt x="1581394" y="1273098"/>
                  </a:lnTo>
                  <a:lnTo>
                    <a:pt x="1584877" y="1274064"/>
                  </a:lnTo>
                  <a:lnTo>
                    <a:pt x="1588360" y="1273288"/>
                  </a:lnTo>
                  <a:lnTo>
                    <a:pt x="1591843" y="1272512"/>
                  </a:lnTo>
                  <a:lnTo>
                    <a:pt x="1595327" y="1271737"/>
                  </a:lnTo>
                  <a:lnTo>
                    <a:pt x="1598810" y="1277839"/>
                  </a:lnTo>
                  <a:lnTo>
                    <a:pt x="1602293" y="1277076"/>
                  </a:lnTo>
                  <a:lnTo>
                    <a:pt x="1605776" y="1276314"/>
                  </a:lnTo>
                  <a:lnTo>
                    <a:pt x="1609260" y="1275552"/>
                  </a:lnTo>
                  <a:lnTo>
                    <a:pt x="1612743" y="1274790"/>
                  </a:lnTo>
                  <a:lnTo>
                    <a:pt x="1616226" y="1274029"/>
                  </a:lnTo>
                  <a:lnTo>
                    <a:pt x="1619709" y="1273268"/>
                  </a:lnTo>
                  <a:lnTo>
                    <a:pt x="1623193" y="1272508"/>
                  </a:lnTo>
                  <a:lnTo>
                    <a:pt x="1626676" y="1271747"/>
                  </a:lnTo>
                  <a:lnTo>
                    <a:pt x="1630159" y="1272696"/>
                  </a:lnTo>
                  <a:lnTo>
                    <a:pt x="1633642" y="1271939"/>
                  </a:lnTo>
                  <a:lnTo>
                    <a:pt x="1637126" y="1271183"/>
                  </a:lnTo>
                  <a:lnTo>
                    <a:pt x="1640609" y="1270427"/>
                  </a:lnTo>
                  <a:lnTo>
                    <a:pt x="1644092" y="1272645"/>
                  </a:lnTo>
                  <a:lnTo>
                    <a:pt x="1647575" y="1271895"/>
                  </a:lnTo>
                  <a:lnTo>
                    <a:pt x="1651059" y="1271145"/>
                  </a:lnTo>
                  <a:lnTo>
                    <a:pt x="1654542" y="1270396"/>
                  </a:lnTo>
                  <a:lnTo>
                    <a:pt x="1658025" y="1269646"/>
                  </a:lnTo>
                  <a:lnTo>
                    <a:pt x="1661508" y="1278038"/>
                  </a:lnTo>
                  <a:lnTo>
                    <a:pt x="1664992" y="1277305"/>
                  </a:lnTo>
                  <a:lnTo>
                    <a:pt x="1668475" y="1276571"/>
                  </a:lnTo>
                  <a:lnTo>
                    <a:pt x="1671958" y="1275838"/>
                  </a:lnTo>
                  <a:lnTo>
                    <a:pt x="1675441" y="1279151"/>
                  </a:lnTo>
                  <a:lnTo>
                    <a:pt x="1678925" y="1278425"/>
                  </a:lnTo>
                  <a:lnTo>
                    <a:pt x="1682408" y="1277700"/>
                  </a:lnTo>
                  <a:lnTo>
                    <a:pt x="1685891" y="1276975"/>
                  </a:lnTo>
                  <a:lnTo>
                    <a:pt x="1689374" y="1279051"/>
                  </a:lnTo>
                  <a:lnTo>
                    <a:pt x="1692858" y="1278331"/>
                  </a:lnTo>
                  <a:lnTo>
                    <a:pt x="1696341" y="1277612"/>
                  </a:lnTo>
                  <a:lnTo>
                    <a:pt x="1699824" y="1276892"/>
                  </a:lnTo>
                  <a:lnTo>
                    <a:pt x="1703307" y="1276173"/>
                  </a:lnTo>
                  <a:lnTo>
                    <a:pt x="1706791" y="1278633"/>
                  </a:lnTo>
                  <a:lnTo>
                    <a:pt x="1710274" y="1277920"/>
                  </a:lnTo>
                  <a:lnTo>
                    <a:pt x="1713757" y="1277207"/>
                  </a:lnTo>
                  <a:lnTo>
                    <a:pt x="1717240" y="1276494"/>
                  </a:lnTo>
                  <a:lnTo>
                    <a:pt x="1720723" y="1275782"/>
                  </a:lnTo>
                  <a:lnTo>
                    <a:pt x="1724207" y="1275070"/>
                  </a:lnTo>
                  <a:lnTo>
                    <a:pt x="1727690" y="1274359"/>
                  </a:lnTo>
                  <a:lnTo>
                    <a:pt x="1731173" y="1273647"/>
                  </a:lnTo>
                  <a:lnTo>
                    <a:pt x="1734656" y="1276104"/>
                  </a:lnTo>
                  <a:lnTo>
                    <a:pt x="1738140" y="1275398"/>
                  </a:lnTo>
                  <a:lnTo>
                    <a:pt x="1741623" y="1274692"/>
                  </a:lnTo>
                  <a:lnTo>
                    <a:pt x="1745106" y="1273987"/>
                  </a:lnTo>
                  <a:lnTo>
                    <a:pt x="1748589" y="1273283"/>
                  </a:lnTo>
                  <a:lnTo>
                    <a:pt x="1752073" y="1273368"/>
                  </a:lnTo>
                  <a:lnTo>
                    <a:pt x="1755556" y="1272665"/>
                  </a:lnTo>
                  <a:lnTo>
                    <a:pt x="1759039" y="1271963"/>
                  </a:lnTo>
                  <a:lnTo>
                    <a:pt x="1762522" y="1271260"/>
                  </a:lnTo>
                  <a:lnTo>
                    <a:pt x="1766006" y="1273707"/>
                  </a:lnTo>
                  <a:lnTo>
                    <a:pt x="1769489" y="1273010"/>
                  </a:lnTo>
                  <a:lnTo>
                    <a:pt x="1772972" y="1272314"/>
                  </a:lnTo>
                  <a:lnTo>
                    <a:pt x="1776455" y="1271617"/>
                  </a:lnTo>
                  <a:lnTo>
                    <a:pt x="1779939" y="1270921"/>
                  </a:lnTo>
                  <a:lnTo>
                    <a:pt x="1783422" y="1270226"/>
                  </a:lnTo>
                  <a:lnTo>
                    <a:pt x="1786905" y="1269531"/>
                  </a:lnTo>
                  <a:lnTo>
                    <a:pt x="1790388" y="1268836"/>
                  </a:lnTo>
                  <a:lnTo>
                    <a:pt x="1793872" y="1268141"/>
                  </a:lnTo>
                  <a:lnTo>
                    <a:pt x="1797355" y="1269416"/>
                  </a:lnTo>
                  <a:lnTo>
                    <a:pt x="1800838" y="1268725"/>
                  </a:lnTo>
                  <a:lnTo>
                    <a:pt x="1804321" y="1268034"/>
                  </a:lnTo>
                  <a:lnTo>
                    <a:pt x="1807805" y="1267344"/>
                  </a:lnTo>
                  <a:lnTo>
                    <a:pt x="1811288" y="1272100"/>
                  </a:lnTo>
                  <a:lnTo>
                    <a:pt x="1814771" y="1271418"/>
                  </a:lnTo>
                  <a:lnTo>
                    <a:pt x="1818254" y="1270736"/>
                  </a:lnTo>
                  <a:lnTo>
                    <a:pt x="1821738" y="1270055"/>
                  </a:lnTo>
                  <a:lnTo>
                    <a:pt x="1825221" y="1270529"/>
                  </a:lnTo>
                  <a:lnTo>
                    <a:pt x="1828704" y="1269850"/>
                  </a:lnTo>
                  <a:lnTo>
                    <a:pt x="1832187" y="1269171"/>
                  </a:lnTo>
                  <a:lnTo>
                    <a:pt x="1835671" y="1268493"/>
                  </a:lnTo>
                  <a:lnTo>
                    <a:pt x="1839154" y="1267815"/>
                  </a:lnTo>
                  <a:lnTo>
                    <a:pt x="1842637" y="1267524"/>
                  </a:lnTo>
                  <a:lnTo>
                    <a:pt x="1846120" y="1266847"/>
                  </a:lnTo>
                  <a:lnTo>
                    <a:pt x="1849604" y="1266170"/>
                  </a:lnTo>
                  <a:lnTo>
                    <a:pt x="1853087" y="1265494"/>
                  </a:lnTo>
                  <a:lnTo>
                    <a:pt x="1856570" y="1269043"/>
                  </a:lnTo>
                  <a:lnTo>
                    <a:pt x="1860053" y="1268374"/>
                  </a:lnTo>
                  <a:lnTo>
                    <a:pt x="1863537" y="1267705"/>
                  </a:lnTo>
                  <a:lnTo>
                    <a:pt x="1867020" y="1267036"/>
                  </a:lnTo>
                  <a:lnTo>
                    <a:pt x="1870503" y="1268270"/>
                  </a:lnTo>
                  <a:lnTo>
                    <a:pt x="1873986" y="1267604"/>
                  </a:lnTo>
                  <a:lnTo>
                    <a:pt x="1877470" y="1266938"/>
                  </a:lnTo>
                  <a:lnTo>
                    <a:pt x="1880953" y="1266273"/>
                  </a:lnTo>
                  <a:lnTo>
                    <a:pt x="1884436" y="1265608"/>
                  </a:lnTo>
                  <a:lnTo>
                    <a:pt x="1887919" y="1267220"/>
                  </a:lnTo>
                  <a:lnTo>
                    <a:pt x="1891403" y="1266559"/>
                  </a:lnTo>
                  <a:lnTo>
                    <a:pt x="1894886" y="1265898"/>
                  </a:lnTo>
                  <a:lnTo>
                    <a:pt x="1898369" y="1265238"/>
                  </a:lnTo>
                  <a:lnTo>
                    <a:pt x="1901852" y="1264577"/>
                  </a:lnTo>
                  <a:lnTo>
                    <a:pt x="1905336" y="1263918"/>
                  </a:lnTo>
                  <a:lnTo>
                    <a:pt x="1908819" y="1263258"/>
                  </a:lnTo>
                  <a:lnTo>
                    <a:pt x="1912302" y="1262598"/>
                  </a:lnTo>
                  <a:lnTo>
                    <a:pt x="1915785" y="1263838"/>
                  </a:lnTo>
                  <a:lnTo>
                    <a:pt x="1919269" y="1263182"/>
                  </a:lnTo>
                  <a:lnTo>
                    <a:pt x="1922752" y="1262526"/>
                  </a:lnTo>
                  <a:lnTo>
                    <a:pt x="1926235" y="1261870"/>
                  </a:lnTo>
                  <a:lnTo>
                    <a:pt x="1929718" y="1261215"/>
                  </a:lnTo>
                  <a:lnTo>
                    <a:pt x="1933202" y="1265820"/>
                  </a:lnTo>
                  <a:lnTo>
                    <a:pt x="1936685" y="1265173"/>
                  </a:lnTo>
                  <a:lnTo>
                    <a:pt x="1940168" y="1264526"/>
                  </a:lnTo>
                  <a:lnTo>
                    <a:pt x="1943651" y="1263879"/>
                  </a:lnTo>
                  <a:lnTo>
                    <a:pt x="1947135" y="1263605"/>
                  </a:lnTo>
                  <a:lnTo>
                    <a:pt x="1950618" y="1262959"/>
                  </a:lnTo>
                  <a:lnTo>
                    <a:pt x="1954101" y="1262313"/>
                  </a:lnTo>
                  <a:lnTo>
                    <a:pt x="1957584" y="1261668"/>
                  </a:lnTo>
                  <a:lnTo>
                    <a:pt x="1961068" y="1261397"/>
                  </a:lnTo>
                  <a:lnTo>
                    <a:pt x="1964551" y="1260752"/>
                  </a:lnTo>
                  <a:lnTo>
                    <a:pt x="1968034" y="1260108"/>
                  </a:lnTo>
                  <a:lnTo>
                    <a:pt x="1971517" y="1259464"/>
                  </a:lnTo>
                  <a:lnTo>
                    <a:pt x="1975001" y="1258821"/>
                  </a:lnTo>
                  <a:lnTo>
                    <a:pt x="1978484" y="1261166"/>
                  </a:lnTo>
                  <a:lnTo>
                    <a:pt x="1981967" y="1260527"/>
                  </a:lnTo>
                  <a:lnTo>
                    <a:pt x="1985450" y="1259888"/>
                  </a:lnTo>
                  <a:lnTo>
                    <a:pt x="1988934" y="1259249"/>
                  </a:lnTo>
                  <a:lnTo>
                    <a:pt x="1992417" y="1262306"/>
                  </a:lnTo>
                  <a:lnTo>
                    <a:pt x="1995900" y="1261673"/>
                  </a:lnTo>
                  <a:lnTo>
                    <a:pt x="1999383" y="1261040"/>
                  </a:lnTo>
                  <a:lnTo>
                    <a:pt x="2002867" y="1260408"/>
                  </a:lnTo>
                  <a:lnTo>
                    <a:pt x="2006350" y="1265583"/>
                  </a:lnTo>
                  <a:lnTo>
                    <a:pt x="2009833" y="1264958"/>
                  </a:lnTo>
                  <a:lnTo>
                    <a:pt x="2013316" y="1264334"/>
                  </a:lnTo>
                  <a:lnTo>
                    <a:pt x="2016799" y="1263711"/>
                  </a:lnTo>
                  <a:lnTo>
                    <a:pt x="2020283" y="1263087"/>
                  </a:lnTo>
                  <a:lnTo>
                    <a:pt x="2023766" y="1267094"/>
                  </a:lnTo>
                  <a:lnTo>
                    <a:pt x="2027249" y="1266477"/>
                  </a:lnTo>
                  <a:lnTo>
                    <a:pt x="2030732" y="1265861"/>
                  </a:lnTo>
                  <a:lnTo>
                    <a:pt x="2034216" y="1265244"/>
                  </a:lnTo>
                  <a:lnTo>
                    <a:pt x="2037699" y="1267789"/>
                  </a:lnTo>
                  <a:lnTo>
                    <a:pt x="2041182" y="1267178"/>
                  </a:lnTo>
                  <a:lnTo>
                    <a:pt x="2044665" y="1266566"/>
                  </a:lnTo>
                  <a:lnTo>
                    <a:pt x="2048149" y="1265955"/>
                  </a:lnTo>
                  <a:lnTo>
                    <a:pt x="2051632" y="1265694"/>
                  </a:lnTo>
                  <a:lnTo>
                    <a:pt x="2055115" y="1265084"/>
                  </a:lnTo>
                  <a:lnTo>
                    <a:pt x="2058598" y="1264473"/>
                  </a:lnTo>
                  <a:lnTo>
                    <a:pt x="2062082" y="1263864"/>
                  </a:lnTo>
                  <a:lnTo>
                    <a:pt x="2065565" y="1263254"/>
                  </a:lnTo>
                  <a:lnTo>
                    <a:pt x="2069048" y="1265789"/>
                  </a:lnTo>
                  <a:lnTo>
                    <a:pt x="2072531" y="1265184"/>
                  </a:lnTo>
                  <a:lnTo>
                    <a:pt x="2076015" y="1264579"/>
                  </a:lnTo>
                  <a:lnTo>
                    <a:pt x="2079498" y="1263974"/>
                  </a:lnTo>
                  <a:lnTo>
                    <a:pt x="2082981" y="1270222"/>
                  </a:lnTo>
                  <a:lnTo>
                    <a:pt x="2086464" y="1269627"/>
                  </a:lnTo>
                  <a:lnTo>
                    <a:pt x="2089948" y="1269031"/>
                  </a:lnTo>
                  <a:lnTo>
                    <a:pt x="2093431" y="1268437"/>
                  </a:lnTo>
                  <a:lnTo>
                    <a:pt x="2096914" y="1268855"/>
                  </a:lnTo>
                  <a:lnTo>
                    <a:pt x="2100397" y="1268262"/>
                  </a:lnTo>
                  <a:lnTo>
                    <a:pt x="2103881" y="1267669"/>
                  </a:lnTo>
                  <a:lnTo>
                    <a:pt x="2107364" y="1267077"/>
                  </a:lnTo>
                  <a:lnTo>
                    <a:pt x="2110847" y="1266484"/>
                  </a:lnTo>
                  <a:lnTo>
                    <a:pt x="2114330" y="1270584"/>
                  </a:lnTo>
                  <a:lnTo>
                    <a:pt x="2117814" y="1269998"/>
                  </a:lnTo>
                  <a:lnTo>
                    <a:pt x="2121297" y="1269412"/>
                  </a:lnTo>
                  <a:lnTo>
                    <a:pt x="2124780" y="1268826"/>
                  </a:lnTo>
                  <a:lnTo>
                    <a:pt x="2128263" y="1273823"/>
                  </a:lnTo>
                  <a:lnTo>
                    <a:pt x="2131747" y="1273245"/>
                  </a:lnTo>
                  <a:lnTo>
                    <a:pt x="2135230" y="1272667"/>
                  </a:lnTo>
                  <a:lnTo>
                    <a:pt x="2138713" y="1272090"/>
                  </a:lnTo>
                  <a:lnTo>
                    <a:pt x="2142196" y="1271512"/>
                  </a:lnTo>
                  <a:lnTo>
                    <a:pt x="2145680" y="1270935"/>
                  </a:lnTo>
                  <a:lnTo>
                    <a:pt x="2149163" y="1270358"/>
                  </a:lnTo>
                  <a:lnTo>
                    <a:pt x="2152646" y="1269781"/>
                  </a:lnTo>
                  <a:lnTo>
                    <a:pt x="2156129" y="1269204"/>
                  </a:lnTo>
                  <a:lnTo>
                    <a:pt x="2159613" y="1269282"/>
                  </a:lnTo>
                  <a:lnTo>
                    <a:pt x="2163096" y="1268706"/>
                  </a:lnTo>
                  <a:lnTo>
                    <a:pt x="2166579" y="1268131"/>
                  </a:lnTo>
                  <a:lnTo>
                    <a:pt x="2170062" y="1267556"/>
                  </a:lnTo>
                  <a:lnTo>
                    <a:pt x="2173546" y="1268940"/>
                  </a:lnTo>
                  <a:lnTo>
                    <a:pt x="2177029" y="1268368"/>
                  </a:lnTo>
                  <a:lnTo>
                    <a:pt x="2180512" y="1267797"/>
                  </a:lnTo>
                  <a:lnTo>
                    <a:pt x="2183995" y="1267225"/>
                  </a:lnTo>
                  <a:lnTo>
                    <a:pt x="2187479" y="1266653"/>
                  </a:lnTo>
                  <a:lnTo>
                    <a:pt x="2190962" y="1266082"/>
                  </a:lnTo>
                  <a:lnTo>
                    <a:pt x="2194445" y="1265511"/>
                  </a:lnTo>
                  <a:lnTo>
                    <a:pt x="2197928" y="1264940"/>
                  </a:lnTo>
                  <a:lnTo>
                    <a:pt x="2201412" y="1264370"/>
                  </a:lnTo>
                  <a:lnTo>
                    <a:pt x="2204895" y="1263799"/>
                  </a:lnTo>
                  <a:lnTo>
                    <a:pt x="2208378" y="1263229"/>
                  </a:lnTo>
                  <a:lnTo>
                    <a:pt x="2211861" y="1262659"/>
                  </a:lnTo>
                  <a:lnTo>
                    <a:pt x="2215345" y="1262089"/>
                  </a:lnTo>
                  <a:lnTo>
                    <a:pt x="2218828" y="1262179"/>
                  </a:lnTo>
                  <a:lnTo>
                    <a:pt x="2222311" y="1261610"/>
                  </a:lnTo>
                  <a:lnTo>
                    <a:pt x="2225794" y="1261042"/>
                  </a:lnTo>
                  <a:lnTo>
                    <a:pt x="2229278" y="1260474"/>
                  </a:lnTo>
                  <a:lnTo>
                    <a:pt x="2232761" y="1261224"/>
                  </a:lnTo>
                  <a:lnTo>
                    <a:pt x="2236244" y="1260658"/>
                  </a:lnTo>
                  <a:lnTo>
                    <a:pt x="2239727" y="1260092"/>
                  </a:lnTo>
                  <a:lnTo>
                    <a:pt x="2243211" y="1259526"/>
                  </a:lnTo>
                  <a:lnTo>
                    <a:pt x="2246694" y="1258961"/>
                  </a:lnTo>
                  <a:lnTo>
                    <a:pt x="2250177" y="1258726"/>
                  </a:lnTo>
                  <a:lnTo>
                    <a:pt x="2253660" y="1258161"/>
                  </a:lnTo>
                  <a:lnTo>
                    <a:pt x="2257144" y="1257596"/>
                  </a:lnTo>
                  <a:lnTo>
                    <a:pt x="2260627" y="1257032"/>
                  </a:lnTo>
                  <a:lnTo>
                    <a:pt x="2264110" y="1257460"/>
                  </a:lnTo>
                  <a:lnTo>
                    <a:pt x="2267593" y="1256897"/>
                  </a:lnTo>
                  <a:lnTo>
                    <a:pt x="2271077" y="1256335"/>
                  </a:lnTo>
                  <a:lnTo>
                    <a:pt x="2274560" y="1255772"/>
                  </a:lnTo>
                  <a:lnTo>
                    <a:pt x="2278043" y="1256532"/>
                  </a:lnTo>
                  <a:lnTo>
                    <a:pt x="2281526" y="1255971"/>
                  </a:lnTo>
                  <a:lnTo>
                    <a:pt x="2285010" y="1255411"/>
                  </a:lnTo>
                  <a:lnTo>
                    <a:pt x="2288493" y="1254851"/>
                  </a:lnTo>
                  <a:lnTo>
                    <a:pt x="2291976" y="1254292"/>
                  </a:lnTo>
                  <a:lnTo>
                    <a:pt x="2295459" y="1255053"/>
                  </a:lnTo>
                  <a:lnTo>
                    <a:pt x="2298942" y="1254495"/>
                  </a:lnTo>
                  <a:lnTo>
                    <a:pt x="2302426" y="1253937"/>
                  </a:lnTo>
                  <a:lnTo>
                    <a:pt x="2305909" y="1253380"/>
                  </a:lnTo>
                  <a:lnTo>
                    <a:pt x="2309392" y="1253812"/>
                  </a:lnTo>
                  <a:lnTo>
                    <a:pt x="2312875" y="1253257"/>
                  </a:lnTo>
                  <a:lnTo>
                    <a:pt x="2316359" y="1252701"/>
                  </a:lnTo>
                  <a:lnTo>
                    <a:pt x="2319842" y="1252145"/>
                  </a:lnTo>
                  <a:lnTo>
                    <a:pt x="2323325" y="1253892"/>
                  </a:lnTo>
                  <a:lnTo>
                    <a:pt x="2326808" y="1253339"/>
                  </a:lnTo>
                  <a:lnTo>
                    <a:pt x="2330292" y="1252787"/>
                  </a:lnTo>
                  <a:lnTo>
                    <a:pt x="2333775" y="1252235"/>
                  </a:lnTo>
                  <a:lnTo>
                    <a:pt x="2337258" y="1254295"/>
                  </a:lnTo>
                  <a:lnTo>
                    <a:pt x="2340741" y="1253746"/>
                  </a:lnTo>
                  <a:lnTo>
                    <a:pt x="2344225" y="1253198"/>
                  </a:lnTo>
                  <a:lnTo>
                    <a:pt x="2347708" y="1252649"/>
                  </a:lnTo>
                  <a:lnTo>
                    <a:pt x="2351191" y="1252101"/>
                  </a:lnTo>
                  <a:lnTo>
                    <a:pt x="2354674" y="1251879"/>
                  </a:lnTo>
                  <a:lnTo>
                    <a:pt x="2358158" y="1251332"/>
                  </a:lnTo>
                  <a:lnTo>
                    <a:pt x="2361641" y="1250785"/>
                  </a:lnTo>
                  <a:lnTo>
                    <a:pt x="2365124" y="1250238"/>
                  </a:lnTo>
                  <a:lnTo>
                    <a:pt x="2368607" y="1250996"/>
                  </a:lnTo>
                  <a:lnTo>
                    <a:pt x="2372091" y="1250451"/>
                  </a:lnTo>
                  <a:lnTo>
                    <a:pt x="2375574" y="1249906"/>
                  </a:lnTo>
                  <a:lnTo>
                    <a:pt x="2379057" y="1249361"/>
                  </a:lnTo>
                  <a:lnTo>
                    <a:pt x="2382540" y="1252380"/>
                  </a:lnTo>
                  <a:lnTo>
                    <a:pt x="2386024" y="1251840"/>
                  </a:lnTo>
                  <a:lnTo>
                    <a:pt x="2389507" y="1251299"/>
                  </a:lnTo>
                  <a:lnTo>
                    <a:pt x="2392990" y="1250759"/>
                  </a:lnTo>
                  <a:lnTo>
                    <a:pt x="2396473" y="1250219"/>
                  </a:lnTo>
                  <a:lnTo>
                    <a:pt x="2399957" y="1250968"/>
                  </a:lnTo>
                  <a:lnTo>
                    <a:pt x="2403440" y="1250430"/>
                  </a:lnTo>
                  <a:lnTo>
                    <a:pt x="2406923" y="1249892"/>
                  </a:lnTo>
                  <a:lnTo>
                    <a:pt x="2410406" y="1249354"/>
                  </a:lnTo>
                  <a:lnTo>
                    <a:pt x="2413890" y="1252334"/>
                  </a:lnTo>
                  <a:lnTo>
                    <a:pt x="2417373" y="1251801"/>
                  </a:lnTo>
                  <a:lnTo>
                    <a:pt x="2420856" y="1251267"/>
                  </a:lnTo>
                  <a:lnTo>
                    <a:pt x="2424339" y="1250734"/>
                  </a:lnTo>
                  <a:lnTo>
                    <a:pt x="2427823" y="1253989"/>
                  </a:lnTo>
                  <a:lnTo>
                    <a:pt x="2431306" y="1253460"/>
                  </a:lnTo>
                  <a:lnTo>
                    <a:pt x="2434789" y="1252932"/>
                  </a:lnTo>
                  <a:lnTo>
                    <a:pt x="2438272" y="1252404"/>
                  </a:lnTo>
                  <a:lnTo>
                    <a:pt x="2441756" y="1251876"/>
                  </a:lnTo>
                  <a:lnTo>
                    <a:pt x="2445239" y="1252602"/>
                  </a:lnTo>
                  <a:lnTo>
                    <a:pt x="2448722" y="1252076"/>
                  </a:lnTo>
                  <a:lnTo>
                    <a:pt x="2452205" y="1251550"/>
                  </a:lnTo>
                  <a:lnTo>
                    <a:pt x="2455689" y="1251024"/>
                  </a:lnTo>
                  <a:lnTo>
                    <a:pt x="2459172" y="1256990"/>
                  </a:lnTo>
                  <a:lnTo>
                    <a:pt x="2462655" y="1256472"/>
                  </a:lnTo>
                  <a:lnTo>
                    <a:pt x="2466138" y="1255953"/>
                  </a:lnTo>
                  <a:lnTo>
                    <a:pt x="2469622" y="1255435"/>
                  </a:lnTo>
                  <a:lnTo>
                    <a:pt x="2473105" y="1256743"/>
                  </a:lnTo>
                  <a:lnTo>
                    <a:pt x="2476588" y="1256227"/>
                  </a:lnTo>
                  <a:lnTo>
                    <a:pt x="2480071" y="1255711"/>
                  </a:lnTo>
                  <a:lnTo>
                    <a:pt x="2483555" y="1255196"/>
                  </a:lnTo>
                  <a:lnTo>
                    <a:pt x="2487038" y="1254680"/>
                  </a:lnTo>
                  <a:lnTo>
                    <a:pt x="2490521" y="1254470"/>
                  </a:lnTo>
                  <a:lnTo>
                    <a:pt x="2494004" y="1253955"/>
                  </a:lnTo>
                  <a:lnTo>
                    <a:pt x="2497488" y="1253440"/>
                  </a:lnTo>
                  <a:lnTo>
                    <a:pt x="2500971" y="1252926"/>
                  </a:lnTo>
                  <a:lnTo>
                    <a:pt x="2504454" y="1253326"/>
                  </a:lnTo>
                  <a:lnTo>
                    <a:pt x="2507937" y="1252813"/>
                  </a:lnTo>
                  <a:lnTo>
                    <a:pt x="2511421" y="1252300"/>
                  </a:lnTo>
                  <a:lnTo>
                    <a:pt x="2514904" y="1251787"/>
                  </a:lnTo>
                  <a:lnTo>
                    <a:pt x="2518387" y="1253100"/>
                  </a:lnTo>
                  <a:lnTo>
                    <a:pt x="2521870" y="1252589"/>
                  </a:lnTo>
                  <a:lnTo>
                    <a:pt x="2525354" y="1252079"/>
                  </a:lnTo>
                  <a:lnTo>
                    <a:pt x="2528837" y="1251569"/>
                  </a:lnTo>
                  <a:lnTo>
                    <a:pt x="2532320" y="1251059"/>
                  </a:lnTo>
                  <a:lnTo>
                    <a:pt x="2535803" y="1251460"/>
                  </a:lnTo>
                  <a:lnTo>
                    <a:pt x="2539287" y="1250952"/>
                  </a:lnTo>
                  <a:lnTo>
                    <a:pt x="2542770" y="1250443"/>
                  </a:lnTo>
                  <a:lnTo>
                    <a:pt x="2546253" y="1249935"/>
                  </a:lnTo>
                  <a:lnTo>
                    <a:pt x="2549736" y="1250943"/>
                  </a:lnTo>
                  <a:lnTo>
                    <a:pt x="2553220" y="1250436"/>
                  </a:lnTo>
                  <a:lnTo>
                    <a:pt x="2556703" y="1249930"/>
                  </a:lnTo>
                  <a:lnTo>
                    <a:pt x="2560186" y="1249424"/>
                  </a:lnTo>
                  <a:lnTo>
                    <a:pt x="2563669" y="1249826"/>
                  </a:lnTo>
                  <a:lnTo>
                    <a:pt x="2567153" y="1249322"/>
                  </a:lnTo>
                  <a:lnTo>
                    <a:pt x="2570636" y="1248817"/>
                  </a:lnTo>
                  <a:lnTo>
                    <a:pt x="2574119" y="1248312"/>
                  </a:lnTo>
                  <a:lnTo>
                    <a:pt x="2577602" y="1247808"/>
                  </a:lnTo>
                  <a:lnTo>
                    <a:pt x="2581085" y="1248213"/>
                  </a:lnTo>
                  <a:lnTo>
                    <a:pt x="2584569" y="1247710"/>
                  </a:lnTo>
                  <a:lnTo>
                    <a:pt x="2588052" y="1247207"/>
                  </a:lnTo>
                  <a:lnTo>
                    <a:pt x="2591535" y="1246704"/>
                  </a:lnTo>
                  <a:lnTo>
                    <a:pt x="2595018" y="1254537"/>
                  </a:lnTo>
                  <a:lnTo>
                    <a:pt x="2598502" y="1254043"/>
                  </a:lnTo>
                  <a:lnTo>
                    <a:pt x="2601985" y="1253549"/>
                  </a:lnTo>
                  <a:lnTo>
                    <a:pt x="2605468" y="1253056"/>
                  </a:lnTo>
                  <a:lnTo>
                    <a:pt x="2608951" y="1252562"/>
                  </a:lnTo>
                  <a:lnTo>
                    <a:pt x="2612435" y="1252069"/>
                  </a:lnTo>
                  <a:lnTo>
                    <a:pt x="2615918" y="1251576"/>
                  </a:lnTo>
                  <a:lnTo>
                    <a:pt x="2619401" y="1251083"/>
                  </a:lnTo>
                  <a:lnTo>
                    <a:pt x="2622884" y="1250590"/>
                  </a:lnTo>
                  <a:lnTo>
                    <a:pt x="2626368" y="1251272"/>
                  </a:lnTo>
                  <a:lnTo>
                    <a:pt x="2629851" y="1250781"/>
                  </a:lnTo>
                  <a:lnTo>
                    <a:pt x="2633334" y="1250289"/>
                  </a:lnTo>
                  <a:lnTo>
                    <a:pt x="2636817" y="1249798"/>
                  </a:lnTo>
                  <a:lnTo>
                    <a:pt x="2640301" y="1249601"/>
                  </a:lnTo>
                  <a:lnTo>
                    <a:pt x="2643784" y="1249111"/>
                  </a:lnTo>
                  <a:lnTo>
                    <a:pt x="2647267" y="1248621"/>
                  </a:lnTo>
                  <a:lnTo>
                    <a:pt x="2650750" y="1248131"/>
                  </a:lnTo>
                  <a:lnTo>
                    <a:pt x="2654234" y="1249402"/>
                  </a:lnTo>
                  <a:lnTo>
                    <a:pt x="2657717" y="1248914"/>
                  </a:lnTo>
                  <a:lnTo>
                    <a:pt x="2661200" y="1248427"/>
                  </a:lnTo>
                  <a:lnTo>
                    <a:pt x="2664683" y="1247939"/>
                  </a:lnTo>
                  <a:lnTo>
                    <a:pt x="2668167" y="1247451"/>
                  </a:lnTo>
                  <a:lnTo>
                    <a:pt x="2671650" y="1248428"/>
                  </a:lnTo>
                  <a:lnTo>
                    <a:pt x="2675133" y="1247942"/>
                  </a:lnTo>
                  <a:lnTo>
                    <a:pt x="2678616" y="1247457"/>
                  </a:lnTo>
                  <a:lnTo>
                    <a:pt x="2682100" y="1246971"/>
                  </a:lnTo>
                  <a:lnTo>
                    <a:pt x="2685583" y="1247363"/>
                  </a:lnTo>
                  <a:lnTo>
                    <a:pt x="2689066" y="1246878"/>
                  </a:lnTo>
                  <a:lnTo>
                    <a:pt x="2692549" y="1246394"/>
                  </a:lnTo>
                  <a:lnTo>
                    <a:pt x="2696033" y="1245910"/>
                  </a:lnTo>
                  <a:lnTo>
                    <a:pt x="2699516" y="1245426"/>
                  </a:lnTo>
                  <a:lnTo>
                    <a:pt x="2702999" y="1244943"/>
                  </a:lnTo>
                  <a:lnTo>
                    <a:pt x="2706482" y="1244459"/>
                  </a:lnTo>
                  <a:lnTo>
                    <a:pt x="2709966" y="1243976"/>
                  </a:lnTo>
                  <a:lnTo>
                    <a:pt x="2713449" y="1243492"/>
                  </a:lnTo>
                  <a:lnTo>
                    <a:pt x="2716932" y="1245060"/>
                  </a:lnTo>
                  <a:lnTo>
                    <a:pt x="2720415" y="1244579"/>
                  </a:lnTo>
                  <a:lnTo>
                    <a:pt x="2723899" y="1244098"/>
                  </a:lnTo>
                  <a:lnTo>
                    <a:pt x="2727382" y="1243617"/>
                  </a:lnTo>
                  <a:lnTo>
                    <a:pt x="2730865" y="1244013"/>
                  </a:lnTo>
                  <a:lnTo>
                    <a:pt x="2734348" y="1243534"/>
                  </a:lnTo>
                  <a:lnTo>
                    <a:pt x="2737832" y="1243054"/>
                  </a:lnTo>
                  <a:lnTo>
                    <a:pt x="2741315" y="1242575"/>
                  </a:lnTo>
                  <a:lnTo>
                    <a:pt x="2744798" y="1243263"/>
                  </a:lnTo>
                  <a:lnTo>
                    <a:pt x="2748281" y="1242785"/>
                  </a:lnTo>
                  <a:lnTo>
                    <a:pt x="2751765" y="1242308"/>
                  </a:lnTo>
                  <a:lnTo>
                    <a:pt x="2755248" y="1241830"/>
                  </a:lnTo>
                  <a:lnTo>
                    <a:pt x="2758731" y="1241353"/>
                  </a:lnTo>
                  <a:lnTo>
                    <a:pt x="2762214" y="1242623"/>
                  </a:lnTo>
                  <a:lnTo>
                    <a:pt x="2765698" y="1242147"/>
                  </a:lnTo>
                  <a:lnTo>
                    <a:pt x="2769181" y="1241672"/>
                  </a:lnTo>
                  <a:lnTo>
                    <a:pt x="2772664" y="1241197"/>
                  </a:lnTo>
                  <a:lnTo>
                    <a:pt x="2776147" y="1243039"/>
                  </a:lnTo>
                  <a:lnTo>
                    <a:pt x="2779631" y="1242566"/>
                  </a:lnTo>
                  <a:lnTo>
                    <a:pt x="2783114" y="1242094"/>
                  </a:lnTo>
                  <a:lnTo>
                    <a:pt x="2786597" y="1241621"/>
                  </a:lnTo>
                  <a:lnTo>
                    <a:pt x="2790080" y="1241438"/>
                  </a:lnTo>
                  <a:lnTo>
                    <a:pt x="2793564" y="1240966"/>
                  </a:lnTo>
                  <a:lnTo>
                    <a:pt x="2797047" y="1240495"/>
                  </a:lnTo>
                  <a:lnTo>
                    <a:pt x="2800530" y="1240023"/>
                  </a:lnTo>
                  <a:lnTo>
                    <a:pt x="2804013" y="1239552"/>
                  </a:lnTo>
                  <a:lnTo>
                    <a:pt x="2807497" y="1239080"/>
                  </a:lnTo>
                  <a:lnTo>
                    <a:pt x="2810980" y="1238609"/>
                  </a:lnTo>
                  <a:lnTo>
                    <a:pt x="2814463" y="1238138"/>
                  </a:lnTo>
                  <a:lnTo>
                    <a:pt x="2817946" y="1237668"/>
                  </a:lnTo>
                  <a:lnTo>
                    <a:pt x="2821430" y="1242660"/>
                  </a:lnTo>
                  <a:lnTo>
                    <a:pt x="2824913" y="1242195"/>
                  </a:lnTo>
                  <a:lnTo>
                    <a:pt x="2828396" y="1241729"/>
                  </a:lnTo>
                  <a:lnTo>
                    <a:pt x="2831879" y="1241264"/>
                  </a:lnTo>
                  <a:lnTo>
                    <a:pt x="2835363" y="1245032"/>
                  </a:lnTo>
                  <a:lnTo>
                    <a:pt x="2838846" y="1244571"/>
                  </a:lnTo>
                  <a:lnTo>
                    <a:pt x="2842329" y="1244110"/>
                  </a:lnTo>
                  <a:lnTo>
                    <a:pt x="2845812" y="1243650"/>
                  </a:lnTo>
                  <a:lnTo>
                    <a:pt x="2849296" y="1243189"/>
                  </a:lnTo>
                  <a:lnTo>
                    <a:pt x="2852779" y="1243569"/>
                  </a:lnTo>
                  <a:lnTo>
                    <a:pt x="2856262" y="1243110"/>
                  </a:lnTo>
                  <a:lnTo>
                    <a:pt x="2859745" y="1242650"/>
                  </a:lnTo>
                  <a:lnTo>
                    <a:pt x="2863229" y="1242191"/>
                  </a:lnTo>
                  <a:lnTo>
                    <a:pt x="2866712" y="1243409"/>
                  </a:lnTo>
                  <a:lnTo>
                    <a:pt x="2870195" y="1242952"/>
                  </a:lnTo>
                  <a:lnTo>
                    <a:pt x="2873678" y="1242495"/>
                  </a:lnTo>
                  <a:lnTo>
                    <a:pt x="2877161" y="1242038"/>
                  </a:lnTo>
                  <a:lnTo>
                    <a:pt x="2880645" y="1244633"/>
                  </a:lnTo>
                  <a:lnTo>
                    <a:pt x="2884128" y="1244179"/>
                  </a:lnTo>
                  <a:lnTo>
                    <a:pt x="2887611" y="1243725"/>
                  </a:lnTo>
                  <a:lnTo>
                    <a:pt x="2891094" y="1243271"/>
                  </a:lnTo>
                  <a:lnTo>
                    <a:pt x="2894578" y="1242818"/>
                  </a:lnTo>
                  <a:lnTo>
                    <a:pt x="2898061" y="1243193"/>
                  </a:lnTo>
                  <a:lnTo>
                    <a:pt x="2901544" y="1242740"/>
                  </a:lnTo>
                  <a:lnTo>
                    <a:pt x="2905027" y="1242288"/>
                  </a:lnTo>
                  <a:lnTo>
                    <a:pt x="2908511" y="1241836"/>
                  </a:lnTo>
                  <a:lnTo>
                    <a:pt x="2911994" y="1244406"/>
                  </a:lnTo>
                  <a:lnTo>
                    <a:pt x="2915477" y="1243957"/>
                  </a:lnTo>
                  <a:lnTo>
                    <a:pt x="2918960" y="1243507"/>
                  </a:lnTo>
                  <a:lnTo>
                    <a:pt x="2922444" y="1243058"/>
                  </a:lnTo>
                  <a:lnTo>
                    <a:pt x="2925927" y="1242883"/>
                  </a:lnTo>
                  <a:lnTo>
                    <a:pt x="2929410" y="1242434"/>
                  </a:lnTo>
                  <a:lnTo>
                    <a:pt x="2932893" y="1241986"/>
                  </a:lnTo>
                  <a:lnTo>
                    <a:pt x="2936377" y="1241538"/>
                  </a:lnTo>
                  <a:lnTo>
                    <a:pt x="2939860" y="1241089"/>
                  </a:lnTo>
                  <a:lnTo>
                    <a:pt x="2943343" y="1242011"/>
                  </a:lnTo>
                  <a:lnTo>
                    <a:pt x="2946826" y="1241564"/>
                  </a:lnTo>
                  <a:lnTo>
                    <a:pt x="2950310" y="1241117"/>
                  </a:lnTo>
                  <a:lnTo>
                    <a:pt x="2953793" y="1240671"/>
                  </a:lnTo>
                  <a:lnTo>
                    <a:pt x="2957276" y="1242134"/>
                  </a:lnTo>
                  <a:lnTo>
                    <a:pt x="2960759" y="1241689"/>
                  </a:lnTo>
                  <a:lnTo>
                    <a:pt x="2964243" y="1241245"/>
                  </a:lnTo>
                  <a:lnTo>
                    <a:pt x="2967726" y="1240801"/>
                  </a:lnTo>
                  <a:lnTo>
                    <a:pt x="2971209" y="1247063"/>
                  </a:lnTo>
                  <a:lnTo>
                    <a:pt x="2974692" y="1246625"/>
                  </a:lnTo>
                  <a:lnTo>
                    <a:pt x="2978176" y="1246187"/>
                  </a:lnTo>
                  <a:lnTo>
                    <a:pt x="2981659" y="1245750"/>
                  </a:lnTo>
                  <a:lnTo>
                    <a:pt x="2985142" y="1245312"/>
                  </a:lnTo>
                  <a:lnTo>
                    <a:pt x="2988625" y="1246723"/>
                  </a:lnTo>
                  <a:lnTo>
                    <a:pt x="2992109" y="1246287"/>
                  </a:lnTo>
                  <a:lnTo>
                    <a:pt x="2995592" y="1245852"/>
                  </a:lnTo>
                  <a:lnTo>
                    <a:pt x="2999075" y="1245416"/>
                  </a:lnTo>
                  <a:lnTo>
                    <a:pt x="3002558" y="1245244"/>
                  </a:lnTo>
                  <a:lnTo>
                    <a:pt x="3006042" y="1244809"/>
                  </a:lnTo>
                  <a:lnTo>
                    <a:pt x="3009525" y="1244374"/>
                  </a:lnTo>
                  <a:lnTo>
                    <a:pt x="3013008" y="1243940"/>
                  </a:lnTo>
                  <a:lnTo>
                    <a:pt x="3016491" y="1246916"/>
                  </a:lnTo>
                  <a:lnTo>
                    <a:pt x="3019975" y="1246485"/>
                  </a:lnTo>
                  <a:lnTo>
                    <a:pt x="3023458" y="1246053"/>
                  </a:lnTo>
                  <a:lnTo>
                    <a:pt x="3026941" y="1245622"/>
                  </a:lnTo>
                  <a:lnTo>
                    <a:pt x="3030424" y="1245191"/>
                  </a:lnTo>
                  <a:lnTo>
                    <a:pt x="3033908" y="1246582"/>
                  </a:lnTo>
                  <a:lnTo>
                    <a:pt x="3037391" y="1246152"/>
                  </a:lnTo>
                  <a:lnTo>
                    <a:pt x="3040874" y="1245723"/>
                  </a:lnTo>
                  <a:lnTo>
                    <a:pt x="3044357" y="1245294"/>
                  </a:lnTo>
                  <a:lnTo>
                    <a:pt x="3047841" y="1246162"/>
                  </a:lnTo>
                  <a:lnTo>
                    <a:pt x="3051324" y="1245734"/>
                  </a:lnTo>
                  <a:lnTo>
                    <a:pt x="3054807" y="1245306"/>
                  </a:lnTo>
                  <a:lnTo>
                    <a:pt x="3058290" y="1244878"/>
                  </a:lnTo>
                  <a:lnTo>
                    <a:pt x="3061774" y="1244710"/>
                  </a:lnTo>
                  <a:lnTo>
                    <a:pt x="3065257" y="1244283"/>
                  </a:lnTo>
                  <a:lnTo>
                    <a:pt x="3068740" y="1243856"/>
                  </a:lnTo>
                  <a:lnTo>
                    <a:pt x="3072223" y="1243429"/>
                  </a:lnTo>
                  <a:lnTo>
                    <a:pt x="3075707" y="1243003"/>
                  </a:lnTo>
                  <a:lnTo>
                    <a:pt x="3079190" y="1244132"/>
                  </a:lnTo>
                  <a:lnTo>
                    <a:pt x="3082673" y="1243707"/>
                  </a:lnTo>
                  <a:lnTo>
                    <a:pt x="3086156" y="1243281"/>
                  </a:lnTo>
                  <a:lnTo>
                    <a:pt x="3089640" y="1242856"/>
                  </a:lnTo>
                  <a:lnTo>
                    <a:pt x="3093123" y="1243208"/>
                  </a:lnTo>
                  <a:lnTo>
                    <a:pt x="3096606" y="1242784"/>
                  </a:lnTo>
                  <a:lnTo>
                    <a:pt x="3100089" y="1242360"/>
                  </a:lnTo>
                  <a:lnTo>
                    <a:pt x="3103573" y="1241936"/>
                  </a:lnTo>
                  <a:lnTo>
                    <a:pt x="3107056" y="1247140"/>
                  </a:lnTo>
                  <a:lnTo>
                    <a:pt x="3110539" y="1246721"/>
                  </a:lnTo>
                  <a:lnTo>
                    <a:pt x="3114022" y="1246303"/>
                  </a:lnTo>
                  <a:lnTo>
                    <a:pt x="3117506" y="1245884"/>
                  </a:lnTo>
                  <a:lnTo>
                    <a:pt x="3120989" y="1245466"/>
                  </a:lnTo>
                  <a:lnTo>
                    <a:pt x="3124472" y="1245806"/>
                  </a:lnTo>
                  <a:lnTo>
                    <a:pt x="3127955" y="1245389"/>
                  </a:lnTo>
                  <a:lnTo>
                    <a:pt x="3131439" y="1244971"/>
                  </a:lnTo>
                  <a:lnTo>
                    <a:pt x="3134922" y="1244554"/>
                  </a:lnTo>
                  <a:lnTo>
                    <a:pt x="3138405" y="1247407"/>
                  </a:lnTo>
                  <a:lnTo>
                    <a:pt x="3141888" y="1246992"/>
                  </a:lnTo>
                  <a:lnTo>
                    <a:pt x="3145372" y="1246578"/>
                  </a:lnTo>
                  <a:lnTo>
                    <a:pt x="3148855" y="1246164"/>
                  </a:lnTo>
                  <a:lnTo>
                    <a:pt x="3152338" y="1246999"/>
                  </a:lnTo>
                  <a:lnTo>
                    <a:pt x="3155821" y="1246586"/>
                  </a:lnTo>
                  <a:lnTo>
                    <a:pt x="3159304" y="1246173"/>
                  </a:lnTo>
                  <a:lnTo>
                    <a:pt x="3162788" y="1245760"/>
                  </a:lnTo>
                  <a:lnTo>
                    <a:pt x="3166271" y="1245347"/>
                  </a:lnTo>
                  <a:lnTo>
                    <a:pt x="3169754" y="1246430"/>
                  </a:lnTo>
                  <a:lnTo>
                    <a:pt x="3173237" y="1246019"/>
                  </a:lnTo>
                  <a:lnTo>
                    <a:pt x="3176721" y="1245608"/>
                  </a:lnTo>
                  <a:lnTo>
                    <a:pt x="3180204" y="1245197"/>
                  </a:lnTo>
                  <a:lnTo>
                    <a:pt x="3183687" y="1247755"/>
                  </a:lnTo>
                  <a:lnTo>
                    <a:pt x="3187170" y="1247347"/>
                  </a:lnTo>
                  <a:lnTo>
                    <a:pt x="3190654" y="1246938"/>
                  </a:lnTo>
                  <a:lnTo>
                    <a:pt x="3194137" y="1246530"/>
                  </a:lnTo>
                  <a:lnTo>
                    <a:pt x="3197620" y="1248085"/>
                  </a:lnTo>
                  <a:lnTo>
                    <a:pt x="3201103" y="1247679"/>
                  </a:lnTo>
                  <a:lnTo>
                    <a:pt x="3204587" y="1247273"/>
                  </a:lnTo>
                  <a:lnTo>
                    <a:pt x="3208070" y="1246867"/>
                  </a:lnTo>
                  <a:lnTo>
                    <a:pt x="3211553" y="1246461"/>
                  </a:lnTo>
                  <a:lnTo>
                    <a:pt x="3215036" y="1247765"/>
                  </a:lnTo>
                  <a:lnTo>
                    <a:pt x="3218520" y="1247361"/>
                  </a:lnTo>
                  <a:lnTo>
                    <a:pt x="3222003" y="1246957"/>
                  </a:lnTo>
                  <a:lnTo>
                    <a:pt x="3225486" y="1246553"/>
                  </a:lnTo>
                  <a:lnTo>
                    <a:pt x="3228969" y="1246149"/>
                  </a:lnTo>
                  <a:lnTo>
                    <a:pt x="3232453" y="1245745"/>
                  </a:lnTo>
                  <a:lnTo>
                    <a:pt x="3235936" y="1245341"/>
                  </a:lnTo>
                  <a:lnTo>
                    <a:pt x="3239419" y="1244938"/>
                  </a:lnTo>
                  <a:lnTo>
                    <a:pt x="3242902" y="1244779"/>
                  </a:lnTo>
                  <a:lnTo>
                    <a:pt x="3246386" y="1244376"/>
                  </a:lnTo>
                  <a:lnTo>
                    <a:pt x="3249869" y="1243972"/>
                  </a:lnTo>
                  <a:lnTo>
                    <a:pt x="3253352" y="1243569"/>
                  </a:lnTo>
                  <a:lnTo>
                    <a:pt x="3256835" y="1243167"/>
                  </a:lnTo>
                  <a:lnTo>
                    <a:pt x="3260319" y="1247380"/>
                  </a:lnTo>
                  <a:lnTo>
                    <a:pt x="3263802" y="1246981"/>
                  </a:lnTo>
                  <a:lnTo>
                    <a:pt x="3267285" y="1246582"/>
                  </a:lnTo>
                  <a:lnTo>
                    <a:pt x="3270768" y="1246183"/>
                  </a:lnTo>
                  <a:lnTo>
                    <a:pt x="3274252" y="1249134"/>
                  </a:lnTo>
                  <a:lnTo>
                    <a:pt x="3277735" y="1248738"/>
                  </a:lnTo>
                  <a:lnTo>
                    <a:pt x="3281218" y="1248342"/>
                  </a:lnTo>
                  <a:lnTo>
                    <a:pt x="3284701" y="1247946"/>
                  </a:lnTo>
                  <a:lnTo>
                    <a:pt x="3288185" y="1250389"/>
                  </a:lnTo>
                  <a:lnTo>
                    <a:pt x="3291668" y="1249996"/>
                  </a:lnTo>
                  <a:lnTo>
                    <a:pt x="3295151" y="1249603"/>
                  </a:lnTo>
                  <a:lnTo>
                    <a:pt x="3298634" y="1249210"/>
                  </a:lnTo>
                  <a:lnTo>
                    <a:pt x="3302118" y="1248817"/>
                  </a:lnTo>
                  <a:lnTo>
                    <a:pt x="3305601" y="1249131"/>
                  </a:lnTo>
                  <a:lnTo>
                    <a:pt x="3309084" y="1248738"/>
                  </a:lnTo>
                  <a:lnTo>
                    <a:pt x="3312567" y="1248346"/>
                  </a:lnTo>
                  <a:lnTo>
                    <a:pt x="3316051" y="1247955"/>
                  </a:lnTo>
                  <a:lnTo>
                    <a:pt x="3319534" y="1250839"/>
                  </a:lnTo>
                  <a:lnTo>
                    <a:pt x="3323017" y="1250450"/>
                  </a:lnTo>
                  <a:lnTo>
                    <a:pt x="3326500" y="1250061"/>
                  </a:lnTo>
                  <a:lnTo>
                    <a:pt x="3329984" y="1249672"/>
                  </a:lnTo>
                  <a:lnTo>
                    <a:pt x="3333467" y="1250213"/>
                  </a:lnTo>
                  <a:lnTo>
                    <a:pt x="3336950" y="1249825"/>
                  </a:lnTo>
                  <a:lnTo>
                    <a:pt x="3340433" y="1249437"/>
                  </a:lnTo>
                  <a:lnTo>
                    <a:pt x="3343917" y="1249049"/>
                  </a:lnTo>
                  <a:lnTo>
                    <a:pt x="3347400" y="1248662"/>
                  </a:lnTo>
                  <a:lnTo>
                    <a:pt x="3350883" y="1255597"/>
                  </a:lnTo>
                  <a:lnTo>
                    <a:pt x="3354366" y="1255215"/>
                  </a:lnTo>
                  <a:lnTo>
                    <a:pt x="3357850" y="1254834"/>
                  </a:lnTo>
                  <a:lnTo>
                    <a:pt x="3361333" y="1254452"/>
                  </a:lnTo>
                  <a:lnTo>
                    <a:pt x="3364816" y="1261603"/>
                  </a:lnTo>
                  <a:lnTo>
                    <a:pt x="3368299" y="1261228"/>
                  </a:lnTo>
                  <a:lnTo>
                    <a:pt x="3371783" y="1260853"/>
                  </a:lnTo>
                  <a:lnTo>
                    <a:pt x="3375266" y="1260478"/>
                  </a:lnTo>
                  <a:lnTo>
                    <a:pt x="3378749" y="1262705"/>
                  </a:lnTo>
                  <a:lnTo>
                    <a:pt x="3382232" y="1262332"/>
                  </a:lnTo>
                  <a:lnTo>
                    <a:pt x="3385716" y="1261959"/>
                  </a:lnTo>
                  <a:lnTo>
                    <a:pt x="3389199" y="1261586"/>
                  </a:lnTo>
                  <a:lnTo>
                    <a:pt x="3392682" y="1261214"/>
                  </a:lnTo>
                  <a:lnTo>
                    <a:pt x="3396165" y="1261705"/>
                  </a:lnTo>
                  <a:lnTo>
                    <a:pt x="3399649" y="1261333"/>
                  </a:lnTo>
                  <a:lnTo>
                    <a:pt x="3403132" y="1260961"/>
                  </a:lnTo>
                  <a:lnTo>
                    <a:pt x="3406615" y="1260589"/>
                  </a:lnTo>
                  <a:lnTo>
                    <a:pt x="3410098" y="1267854"/>
                  </a:lnTo>
                  <a:lnTo>
                    <a:pt x="3413582" y="1267489"/>
                  </a:lnTo>
                  <a:lnTo>
                    <a:pt x="3417065" y="1267123"/>
                  </a:lnTo>
                  <a:lnTo>
                    <a:pt x="3420548" y="1266758"/>
                  </a:lnTo>
                  <a:lnTo>
                    <a:pt x="3424031" y="1267226"/>
                  </a:lnTo>
                  <a:lnTo>
                    <a:pt x="3427515" y="1266862"/>
                  </a:lnTo>
                  <a:lnTo>
                    <a:pt x="3430998" y="1266497"/>
                  </a:lnTo>
                  <a:lnTo>
                    <a:pt x="3434481" y="1266133"/>
                  </a:lnTo>
                  <a:lnTo>
                    <a:pt x="3437964" y="1265769"/>
                  </a:lnTo>
                  <a:lnTo>
                    <a:pt x="3441447" y="1268513"/>
                  </a:lnTo>
                  <a:lnTo>
                    <a:pt x="3444931" y="1268151"/>
                  </a:lnTo>
                  <a:lnTo>
                    <a:pt x="3448414" y="1267789"/>
                  </a:lnTo>
                  <a:lnTo>
                    <a:pt x="3451897" y="1267428"/>
                  </a:lnTo>
                  <a:lnTo>
                    <a:pt x="3455380" y="1269323"/>
                  </a:lnTo>
                  <a:lnTo>
                    <a:pt x="3458864" y="1268963"/>
                  </a:lnTo>
                  <a:lnTo>
                    <a:pt x="3462347" y="1268604"/>
                  </a:lnTo>
                  <a:lnTo>
                    <a:pt x="3465830" y="1268244"/>
                  </a:lnTo>
                  <a:lnTo>
                    <a:pt x="3469313" y="1269921"/>
                  </a:lnTo>
                  <a:lnTo>
                    <a:pt x="3472797" y="1269563"/>
                  </a:lnTo>
                  <a:lnTo>
                    <a:pt x="3476280" y="1269205"/>
                  </a:lnTo>
                  <a:lnTo>
                    <a:pt x="3479763" y="1268848"/>
                  </a:lnTo>
                  <a:lnTo>
                    <a:pt x="3483246" y="1268490"/>
                  </a:lnTo>
                  <a:lnTo>
                    <a:pt x="3483246" y="1268693"/>
                  </a:lnTo>
                  <a:lnTo>
                    <a:pt x="3483246" y="1268896"/>
                  </a:lnTo>
                  <a:lnTo>
                    <a:pt x="3483246" y="1269099"/>
                  </a:lnTo>
                  <a:lnTo>
                    <a:pt x="3483246" y="1269301"/>
                  </a:lnTo>
                  <a:lnTo>
                    <a:pt x="3483246" y="1269504"/>
                  </a:lnTo>
                  <a:lnTo>
                    <a:pt x="3483246" y="1269706"/>
                  </a:lnTo>
                  <a:lnTo>
                    <a:pt x="3483246" y="1269908"/>
                  </a:lnTo>
                  <a:lnTo>
                    <a:pt x="3483246" y="1270109"/>
                  </a:lnTo>
                  <a:lnTo>
                    <a:pt x="3483246" y="127031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116484" y="514955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116484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36337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36337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36337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36337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36337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81690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81690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81690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81690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81690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90647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614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32270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903082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7389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81888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52700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2351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94323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65135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38170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34045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87234" y="3047692"/>
              <a:ext cx="1384622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56823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78769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56823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78769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56823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78769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56823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78769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56823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78769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56823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78769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45868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45868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AUC:0.119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45868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AUC:0.121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45868" y="3912237"/>
              <a:ext cx="90674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45868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45868" y="4351149"/>
              <a:ext cx="93151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69726" y="1614873"/>
            <a:ext cx="438008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LDL cholesterol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434393"/>
            </a:xfrm>
            <a:custGeom>
              <a:avLst/>
              <a:gdLst/>
              <a:ahLst/>
              <a:cxnLst/>
              <a:rect l="0" t="0" r="0" b="0"/>
              <a:pathLst>
                <a:path w="3483246" h="2434393">
                  <a:moveTo>
                    <a:pt x="0" y="0"/>
                  </a:moveTo>
                  <a:lnTo>
                    <a:pt x="3483" y="0"/>
                  </a:lnTo>
                  <a:lnTo>
                    <a:pt x="6966" y="1385539"/>
                  </a:lnTo>
                  <a:lnTo>
                    <a:pt x="10449" y="1249917"/>
                  </a:lnTo>
                  <a:lnTo>
                    <a:pt x="13932" y="2169436"/>
                  </a:lnTo>
                  <a:lnTo>
                    <a:pt x="17416" y="1982496"/>
                  </a:lnTo>
                  <a:lnTo>
                    <a:pt x="20899" y="1994360"/>
                  </a:lnTo>
                  <a:lnTo>
                    <a:pt x="24382" y="1982496"/>
                  </a:lnTo>
                  <a:lnTo>
                    <a:pt x="27865" y="1867549"/>
                  </a:lnTo>
                  <a:lnTo>
                    <a:pt x="31349" y="1765201"/>
                  </a:lnTo>
                  <a:lnTo>
                    <a:pt x="34832" y="1673488"/>
                  </a:lnTo>
                  <a:lnTo>
                    <a:pt x="38315" y="1775161"/>
                  </a:lnTo>
                  <a:lnTo>
                    <a:pt x="41798" y="2006038"/>
                  </a:lnTo>
                  <a:lnTo>
                    <a:pt x="45282" y="2123253"/>
                  </a:lnTo>
                  <a:lnTo>
                    <a:pt x="48765" y="2183040"/>
                  </a:lnTo>
                  <a:lnTo>
                    <a:pt x="52248" y="2195318"/>
                  </a:lnTo>
                  <a:lnTo>
                    <a:pt x="55731" y="2283602"/>
                  </a:lnTo>
                  <a:lnTo>
                    <a:pt x="59215" y="2248492"/>
                  </a:lnTo>
                  <a:lnTo>
                    <a:pt x="62698" y="2215512"/>
                  </a:lnTo>
                  <a:lnTo>
                    <a:pt x="66181" y="2190889"/>
                  </a:lnTo>
                  <a:lnTo>
                    <a:pt x="69664" y="2174002"/>
                  </a:lnTo>
                  <a:lnTo>
                    <a:pt x="73148" y="2158339"/>
                  </a:lnTo>
                  <a:lnTo>
                    <a:pt x="76631" y="2123233"/>
                  </a:lnTo>
                  <a:lnTo>
                    <a:pt x="80114" y="2086209"/>
                  </a:lnTo>
                  <a:lnTo>
                    <a:pt x="83597" y="2151072"/>
                  </a:lnTo>
                  <a:lnTo>
                    <a:pt x="87081" y="2158878"/>
                  </a:lnTo>
                  <a:lnTo>
                    <a:pt x="90564" y="2166003"/>
                  </a:lnTo>
                  <a:lnTo>
                    <a:pt x="94047" y="2434393"/>
                  </a:lnTo>
                  <a:lnTo>
                    <a:pt x="97530" y="2419278"/>
                  </a:lnTo>
                  <a:lnTo>
                    <a:pt x="101014" y="2404809"/>
                  </a:lnTo>
                  <a:lnTo>
                    <a:pt x="104497" y="2390944"/>
                  </a:lnTo>
                  <a:lnTo>
                    <a:pt x="107980" y="2388024"/>
                  </a:lnTo>
                  <a:lnTo>
                    <a:pt x="111463" y="2391453"/>
                  </a:lnTo>
                  <a:lnTo>
                    <a:pt x="114947" y="2394654"/>
                  </a:lnTo>
                  <a:lnTo>
                    <a:pt x="118430" y="2379568"/>
                  </a:lnTo>
                  <a:lnTo>
                    <a:pt x="121913" y="2364483"/>
                  </a:lnTo>
                  <a:lnTo>
                    <a:pt x="125396" y="2349853"/>
                  </a:lnTo>
                  <a:lnTo>
                    <a:pt x="128880" y="2336002"/>
                  </a:lnTo>
                  <a:lnTo>
                    <a:pt x="132363" y="2350375"/>
                  </a:lnTo>
                  <a:lnTo>
                    <a:pt x="135846" y="2363682"/>
                  </a:lnTo>
                  <a:lnTo>
                    <a:pt x="139329" y="2370039"/>
                  </a:lnTo>
                  <a:lnTo>
                    <a:pt x="142813" y="2366012"/>
                  </a:lnTo>
                  <a:lnTo>
                    <a:pt x="146296" y="2362150"/>
                  </a:lnTo>
                  <a:lnTo>
                    <a:pt x="149779" y="2358443"/>
                  </a:lnTo>
                  <a:lnTo>
                    <a:pt x="153262" y="2369340"/>
                  </a:lnTo>
                  <a:lnTo>
                    <a:pt x="156746" y="2396725"/>
                  </a:lnTo>
                  <a:lnTo>
                    <a:pt x="160229" y="2396682"/>
                  </a:lnTo>
                  <a:lnTo>
                    <a:pt x="163712" y="2396641"/>
                  </a:lnTo>
                  <a:lnTo>
                    <a:pt x="167195" y="2396601"/>
                  </a:lnTo>
                  <a:lnTo>
                    <a:pt x="170679" y="2396563"/>
                  </a:lnTo>
                  <a:lnTo>
                    <a:pt x="174162" y="2396526"/>
                  </a:lnTo>
                  <a:lnTo>
                    <a:pt x="177645" y="2396491"/>
                  </a:lnTo>
                  <a:lnTo>
                    <a:pt x="181128" y="2391628"/>
                  </a:lnTo>
                  <a:lnTo>
                    <a:pt x="184612" y="2381700"/>
                  </a:lnTo>
                  <a:lnTo>
                    <a:pt x="188095" y="2371968"/>
                  </a:lnTo>
                  <a:lnTo>
                    <a:pt x="191578" y="2362425"/>
                  </a:lnTo>
                  <a:lnTo>
                    <a:pt x="195061" y="2353066"/>
                  </a:lnTo>
                  <a:lnTo>
                    <a:pt x="198545" y="2343887"/>
                  </a:lnTo>
                  <a:lnTo>
                    <a:pt x="202028" y="2334881"/>
                  </a:lnTo>
                  <a:lnTo>
                    <a:pt x="205511" y="2326045"/>
                  </a:lnTo>
                  <a:lnTo>
                    <a:pt x="208994" y="2318574"/>
                  </a:lnTo>
                  <a:lnTo>
                    <a:pt x="212478" y="2312215"/>
                  </a:lnTo>
                  <a:lnTo>
                    <a:pt x="215961" y="2305994"/>
                  </a:lnTo>
                  <a:lnTo>
                    <a:pt x="219444" y="2299907"/>
                  </a:lnTo>
                  <a:lnTo>
                    <a:pt x="222927" y="2296199"/>
                  </a:lnTo>
                  <a:lnTo>
                    <a:pt x="226411" y="2294114"/>
                  </a:lnTo>
                  <a:lnTo>
                    <a:pt x="229894" y="2292086"/>
                  </a:lnTo>
                  <a:lnTo>
                    <a:pt x="233377" y="2290111"/>
                  </a:lnTo>
                  <a:lnTo>
                    <a:pt x="236860" y="2288189"/>
                  </a:lnTo>
                  <a:lnTo>
                    <a:pt x="240344" y="2286316"/>
                  </a:lnTo>
                  <a:lnTo>
                    <a:pt x="243827" y="2284490"/>
                  </a:lnTo>
                  <a:lnTo>
                    <a:pt x="247310" y="2289289"/>
                  </a:lnTo>
                  <a:lnTo>
                    <a:pt x="250793" y="2294003"/>
                  </a:lnTo>
                  <a:lnTo>
                    <a:pt x="254277" y="2298552"/>
                  </a:lnTo>
                  <a:lnTo>
                    <a:pt x="257760" y="2302945"/>
                  </a:lnTo>
                  <a:lnTo>
                    <a:pt x="261243" y="2307189"/>
                  </a:lnTo>
                  <a:lnTo>
                    <a:pt x="264726" y="2317038"/>
                  </a:lnTo>
                  <a:lnTo>
                    <a:pt x="268210" y="2328817"/>
                  </a:lnTo>
                  <a:lnTo>
                    <a:pt x="271693" y="2340066"/>
                  </a:lnTo>
                  <a:lnTo>
                    <a:pt x="275176" y="2350823"/>
                  </a:lnTo>
                  <a:lnTo>
                    <a:pt x="278659" y="2351565"/>
                  </a:lnTo>
                  <a:lnTo>
                    <a:pt x="282143" y="2348935"/>
                  </a:lnTo>
                  <a:lnTo>
                    <a:pt x="285626" y="2346358"/>
                  </a:lnTo>
                  <a:lnTo>
                    <a:pt x="289109" y="2343832"/>
                  </a:lnTo>
                  <a:lnTo>
                    <a:pt x="292592" y="2341355"/>
                  </a:lnTo>
                  <a:lnTo>
                    <a:pt x="296075" y="2339933"/>
                  </a:lnTo>
                  <a:lnTo>
                    <a:pt x="299559" y="2339729"/>
                  </a:lnTo>
                  <a:lnTo>
                    <a:pt x="303042" y="2339530"/>
                  </a:lnTo>
                  <a:lnTo>
                    <a:pt x="306525" y="2339336"/>
                  </a:lnTo>
                  <a:lnTo>
                    <a:pt x="310008" y="2339146"/>
                  </a:lnTo>
                  <a:lnTo>
                    <a:pt x="313492" y="2338960"/>
                  </a:lnTo>
                  <a:lnTo>
                    <a:pt x="316975" y="2338778"/>
                  </a:lnTo>
                  <a:lnTo>
                    <a:pt x="320458" y="2338600"/>
                  </a:lnTo>
                  <a:lnTo>
                    <a:pt x="323941" y="2338426"/>
                  </a:lnTo>
                  <a:lnTo>
                    <a:pt x="327425" y="2337897"/>
                  </a:lnTo>
                  <a:lnTo>
                    <a:pt x="330908" y="2336031"/>
                  </a:lnTo>
                  <a:lnTo>
                    <a:pt x="334391" y="2334199"/>
                  </a:lnTo>
                  <a:lnTo>
                    <a:pt x="337874" y="2332399"/>
                  </a:lnTo>
                  <a:lnTo>
                    <a:pt x="341358" y="2330630"/>
                  </a:lnTo>
                  <a:lnTo>
                    <a:pt x="344841" y="2328891"/>
                  </a:lnTo>
                  <a:lnTo>
                    <a:pt x="348324" y="2327182"/>
                  </a:lnTo>
                  <a:lnTo>
                    <a:pt x="351807" y="2325502"/>
                  </a:lnTo>
                  <a:lnTo>
                    <a:pt x="355291" y="2323850"/>
                  </a:lnTo>
                  <a:lnTo>
                    <a:pt x="358774" y="2322226"/>
                  </a:lnTo>
                  <a:lnTo>
                    <a:pt x="362257" y="2319602"/>
                  </a:lnTo>
                  <a:lnTo>
                    <a:pt x="365740" y="2316976"/>
                  </a:lnTo>
                  <a:lnTo>
                    <a:pt x="369224" y="2314388"/>
                  </a:lnTo>
                  <a:lnTo>
                    <a:pt x="372707" y="2311838"/>
                  </a:lnTo>
                  <a:lnTo>
                    <a:pt x="376190" y="2309323"/>
                  </a:lnTo>
                  <a:lnTo>
                    <a:pt x="379673" y="2306844"/>
                  </a:lnTo>
                  <a:lnTo>
                    <a:pt x="383157" y="2304401"/>
                  </a:lnTo>
                  <a:lnTo>
                    <a:pt x="386640" y="2301991"/>
                  </a:lnTo>
                  <a:lnTo>
                    <a:pt x="390123" y="2299615"/>
                  </a:lnTo>
                  <a:lnTo>
                    <a:pt x="393606" y="2298243"/>
                  </a:lnTo>
                  <a:lnTo>
                    <a:pt x="397090" y="2297278"/>
                  </a:lnTo>
                  <a:lnTo>
                    <a:pt x="400573" y="2296327"/>
                  </a:lnTo>
                  <a:lnTo>
                    <a:pt x="404056" y="2295392"/>
                  </a:lnTo>
                  <a:lnTo>
                    <a:pt x="407539" y="2294472"/>
                  </a:lnTo>
                  <a:lnTo>
                    <a:pt x="411023" y="2293565"/>
                  </a:lnTo>
                  <a:lnTo>
                    <a:pt x="414506" y="2292672"/>
                  </a:lnTo>
                  <a:lnTo>
                    <a:pt x="417989" y="2291793"/>
                  </a:lnTo>
                  <a:lnTo>
                    <a:pt x="421472" y="2290750"/>
                  </a:lnTo>
                  <a:lnTo>
                    <a:pt x="424956" y="2289675"/>
                  </a:lnTo>
                  <a:lnTo>
                    <a:pt x="428439" y="2288616"/>
                  </a:lnTo>
                  <a:lnTo>
                    <a:pt x="431922" y="2287572"/>
                  </a:lnTo>
                  <a:lnTo>
                    <a:pt x="435405" y="2286542"/>
                  </a:lnTo>
                  <a:lnTo>
                    <a:pt x="438889" y="2285528"/>
                  </a:lnTo>
                  <a:lnTo>
                    <a:pt x="442372" y="2284681"/>
                  </a:lnTo>
                  <a:lnTo>
                    <a:pt x="445855" y="2284523"/>
                  </a:lnTo>
                  <a:lnTo>
                    <a:pt x="449338" y="2284367"/>
                  </a:lnTo>
                  <a:lnTo>
                    <a:pt x="452822" y="2284214"/>
                  </a:lnTo>
                  <a:lnTo>
                    <a:pt x="456305" y="2284063"/>
                  </a:lnTo>
                  <a:lnTo>
                    <a:pt x="459788" y="2283914"/>
                  </a:lnTo>
                  <a:lnTo>
                    <a:pt x="463271" y="2283768"/>
                  </a:lnTo>
                  <a:lnTo>
                    <a:pt x="466755" y="2283623"/>
                  </a:lnTo>
                  <a:lnTo>
                    <a:pt x="470238" y="2283481"/>
                  </a:lnTo>
                  <a:lnTo>
                    <a:pt x="473721" y="2283341"/>
                  </a:lnTo>
                  <a:lnTo>
                    <a:pt x="477204" y="2283041"/>
                  </a:lnTo>
                  <a:lnTo>
                    <a:pt x="480688" y="2282735"/>
                  </a:lnTo>
                  <a:lnTo>
                    <a:pt x="484171" y="2282433"/>
                  </a:lnTo>
                  <a:lnTo>
                    <a:pt x="487654" y="2282135"/>
                  </a:lnTo>
                  <a:lnTo>
                    <a:pt x="491137" y="2281841"/>
                  </a:lnTo>
                  <a:lnTo>
                    <a:pt x="494621" y="2281551"/>
                  </a:lnTo>
                  <a:lnTo>
                    <a:pt x="498104" y="2281265"/>
                  </a:lnTo>
                  <a:lnTo>
                    <a:pt x="501587" y="2280983"/>
                  </a:lnTo>
                  <a:lnTo>
                    <a:pt x="505070" y="2280704"/>
                  </a:lnTo>
                  <a:lnTo>
                    <a:pt x="508554" y="2280430"/>
                  </a:lnTo>
                  <a:lnTo>
                    <a:pt x="512037" y="2280159"/>
                  </a:lnTo>
                  <a:lnTo>
                    <a:pt x="515520" y="2279891"/>
                  </a:lnTo>
                  <a:lnTo>
                    <a:pt x="519003" y="2279627"/>
                  </a:lnTo>
                  <a:lnTo>
                    <a:pt x="522487" y="2279037"/>
                  </a:lnTo>
                  <a:lnTo>
                    <a:pt x="525970" y="2278330"/>
                  </a:lnTo>
                  <a:lnTo>
                    <a:pt x="529453" y="2277632"/>
                  </a:lnTo>
                  <a:lnTo>
                    <a:pt x="532936" y="2276942"/>
                  </a:lnTo>
                  <a:lnTo>
                    <a:pt x="536420" y="2276260"/>
                  </a:lnTo>
                  <a:lnTo>
                    <a:pt x="539903" y="2275586"/>
                  </a:lnTo>
                  <a:lnTo>
                    <a:pt x="543386" y="2274920"/>
                  </a:lnTo>
                  <a:lnTo>
                    <a:pt x="546869" y="2274262"/>
                  </a:lnTo>
                  <a:lnTo>
                    <a:pt x="550353" y="2273612"/>
                  </a:lnTo>
                  <a:lnTo>
                    <a:pt x="553836" y="2272969"/>
                  </a:lnTo>
                  <a:lnTo>
                    <a:pt x="557319" y="2272334"/>
                  </a:lnTo>
                  <a:lnTo>
                    <a:pt x="560802" y="2271705"/>
                  </a:lnTo>
                  <a:lnTo>
                    <a:pt x="564286" y="2271084"/>
                  </a:lnTo>
                  <a:lnTo>
                    <a:pt x="567769" y="2270470"/>
                  </a:lnTo>
                  <a:lnTo>
                    <a:pt x="571252" y="2269710"/>
                  </a:lnTo>
                  <a:lnTo>
                    <a:pt x="574735" y="2268332"/>
                  </a:lnTo>
                  <a:lnTo>
                    <a:pt x="578218" y="2266968"/>
                  </a:lnTo>
                  <a:lnTo>
                    <a:pt x="581702" y="2265618"/>
                  </a:lnTo>
                  <a:lnTo>
                    <a:pt x="585185" y="2264280"/>
                  </a:lnTo>
                  <a:lnTo>
                    <a:pt x="588668" y="2262955"/>
                  </a:lnTo>
                  <a:lnTo>
                    <a:pt x="592151" y="2261644"/>
                  </a:lnTo>
                  <a:lnTo>
                    <a:pt x="595635" y="2260344"/>
                  </a:lnTo>
                  <a:lnTo>
                    <a:pt x="599118" y="2259057"/>
                  </a:lnTo>
                  <a:lnTo>
                    <a:pt x="602601" y="2257783"/>
                  </a:lnTo>
                  <a:lnTo>
                    <a:pt x="606084" y="2256520"/>
                  </a:lnTo>
                  <a:lnTo>
                    <a:pt x="609568" y="2255269"/>
                  </a:lnTo>
                  <a:lnTo>
                    <a:pt x="613051" y="2253694"/>
                  </a:lnTo>
                  <a:lnTo>
                    <a:pt x="616534" y="2251375"/>
                  </a:lnTo>
                  <a:lnTo>
                    <a:pt x="620017" y="2249073"/>
                  </a:lnTo>
                  <a:lnTo>
                    <a:pt x="623501" y="2246789"/>
                  </a:lnTo>
                  <a:lnTo>
                    <a:pt x="626984" y="2244521"/>
                  </a:lnTo>
                  <a:lnTo>
                    <a:pt x="630467" y="2242271"/>
                  </a:lnTo>
                  <a:lnTo>
                    <a:pt x="633950" y="2240037"/>
                  </a:lnTo>
                  <a:lnTo>
                    <a:pt x="637434" y="2237819"/>
                  </a:lnTo>
                  <a:lnTo>
                    <a:pt x="640917" y="2235618"/>
                  </a:lnTo>
                  <a:lnTo>
                    <a:pt x="644400" y="2233433"/>
                  </a:lnTo>
                  <a:lnTo>
                    <a:pt x="647883" y="2231264"/>
                  </a:lnTo>
                  <a:lnTo>
                    <a:pt x="651367" y="2229110"/>
                  </a:lnTo>
                  <a:lnTo>
                    <a:pt x="654850" y="2227132"/>
                  </a:lnTo>
                  <a:lnTo>
                    <a:pt x="658333" y="2225391"/>
                  </a:lnTo>
                  <a:lnTo>
                    <a:pt x="661816" y="2223664"/>
                  </a:lnTo>
                  <a:lnTo>
                    <a:pt x="665300" y="2221950"/>
                  </a:lnTo>
                  <a:lnTo>
                    <a:pt x="668783" y="2220249"/>
                  </a:lnTo>
                  <a:lnTo>
                    <a:pt x="672266" y="2218561"/>
                  </a:lnTo>
                  <a:lnTo>
                    <a:pt x="675749" y="2216887"/>
                  </a:lnTo>
                  <a:lnTo>
                    <a:pt x="679233" y="2215225"/>
                  </a:lnTo>
                  <a:lnTo>
                    <a:pt x="682716" y="2213575"/>
                  </a:lnTo>
                  <a:lnTo>
                    <a:pt x="686199" y="2211939"/>
                  </a:lnTo>
                  <a:lnTo>
                    <a:pt x="689682" y="2210314"/>
                  </a:lnTo>
                  <a:lnTo>
                    <a:pt x="693166" y="2208702"/>
                  </a:lnTo>
                  <a:lnTo>
                    <a:pt x="696649" y="2207102"/>
                  </a:lnTo>
                  <a:lnTo>
                    <a:pt x="700132" y="2205514"/>
                  </a:lnTo>
                  <a:lnTo>
                    <a:pt x="703615" y="2203938"/>
                  </a:lnTo>
                  <a:lnTo>
                    <a:pt x="707099" y="2202373"/>
                  </a:lnTo>
                  <a:lnTo>
                    <a:pt x="710582" y="2200820"/>
                  </a:lnTo>
                  <a:lnTo>
                    <a:pt x="714065" y="2199279"/>
                  </a:lnTo>
                  <a:lnTo>
                    <a:pt x="717548" y="2197748"/>
                  </a:lnTo>
                  <a:lnTo>
                    <a:pt x="721032" y="2196229"/>
                  </a:lnTo>
                  <a:lnTo>
                    <a:pt x="724515" y="2194721"/>
                  </a:lnTo>
                  <a:lnTo>
                    <a:pt x="727998" y="2193224"/>
                  </a:lnTo>
                  <a:lnTo>
                    <a:pt x="731481" y="2191738"/>
                  </a:lnTo>
                  <a:lnTo>
                    <a:pt x="734965" y="2190263"/>
                  </a:lnTo>
                  <a:lnTo>
                    <a:pt x="738448" y="2188798"/>
                  </a:lnTo>
                  <a:lnTo>
                    <a:pt x="741931" y="2187343"/>
                  </a:lnTo>
                  <a:lnTo>
                    <a:pt x="745414" y="2185899"/>
                  </a:lnTo>
                  <a:lnTo>
                    <a:pt x="748898" y="2184465"/>
                  </a:lnTo>
                  <a:lnTo>
                    <a:pt x="752381" y="2183042"/>
                  </a:lnTo>
                  <a:lnTo>
                    <a:pt x="755864" y="2181628"/>
                  </a:lnTo>
                  <a:lnTo>
                    <a:pt x="759347" y="2180224"/>
                  </a:lnTo>
                  <a:lnTo>
                    <a:pt x="762831" y="2178830"/>
                  </a:lnTo>
                  <a:lnTo>
                    <a:pt x="766314" y="2177446"/>
                  </a:lnTo>
                  <a:lnTo>
                    <a:pt x="769797" y="2176072"/>
                  </a:lnTo>
                  <a:lnTo>
                    <a:pt x="773280" y="2174707"/>
                  </a:lnTo>
                  <a:lnTo>
                    <a:pt x="776764" y="2173351"/>
                  </a:lnTo>
                  <a:lnTo>
                    <a:pt x="780247" y="2172005"/>
                  </a:lnTo>
                  <a:lnTo>
                    <a:pt x="783730" y="2170668"/>
                  </a:lnTo>
                  <a:lnTo>
                    <a:pt x="787213" y="2169340"/>
                  </a:lnTo>
                  <a:lnTo>
                    <a:pt x="790697" y="2168021"/>
                  </a:lnTo>
                  <a:lnTo>
                    <a:pt x="794180" y="2166711"/>
                  </a:lnTo>
                  <a:lnTo>
                    <a:pt x="797663" y="2165410"/>
                  </a:lnTo>
                  <a:lnTo>
                    <a:pt x="801146" y="2164118"/>
                  </a:lnTo>
                  <a:lnTo>
                    <a:pt x="804630" y="2162834"/>
                  </a:lnTo>
                  <a:lnTo>
                    <a:pt x="808113" y="2161559"/>
                  </a:lnTo>
                  <a:lnTo>
                    <a:pt x="811596" y="2160293"/>
                  </a:lnTo>
                  <a:lnTo>
                    <a:pt x="815079" y="2159035"/>
                  </a:lnTo>
                  <a:lnTo>
                    <a:pt x="818563" y="2157785"/>
                  </a:lnTo>
                  <a:lnTo>
                    <a:pt x="822046" y="2156544"/>
                  </a:lnTo>
                  <a:lnTo>
                    <a:pt x="825529" y="2155310"/>
                  </a:lnTo>
                  <a:lnTo>
                    <a:pt x="829012" y="2154085"/>
                  </a:lnTo>
                  <a:lnTo>
                    <a:pt x="832496" y="2152868"/>
                  </a:lnTo>
                  <a:lnTo>
                    <a:pt x="835979" y="2151659"/>
                  </a:lnTo>
                  <a:lnTo>
                    <a:pt x="839462" y="2150458"/>
                  </a:lnTo>
                  <a:lnTo>
                    <a:pt x="842945" y="2149264"/>
                  </a:lnTo>
                  <a:lnTo>
                    <a:pt x="846429" y="2148078"/>
                  </a:lnTo>
                  <a:lnTo>
                    <a:pt x="849912" y="2152677"/>
                  </a:lnTo>
                  <a:lnTo>
                    <a:pt x="853395" y="2157601"/>
                  </a:lnTo>
                  <a:lnTo>
                    <a:pt x="856878" y="2162448"/>
                  </a:lnTo>
                  <a:lnTo>
                    <a:pt x="860361" y="2167222"/>
                  </a:lnTo>
                  <a:lnTo>
                    <a:pt x="863845" y="2171923"/>
                  </a:lnTo>
                  <a:lnTo>
                    <a:pt x="867328" y="2173726"/>
                  </a:lnTo>
                  <a:lnTo>
                    <a:pt x="870811" y="2174002"/>
                  </a:lnTo>
                  <a:lnTo>
                    <a:pt x="874294" y="2174276"/>
                  </a:lnTo>
                  <a:lnTo>
                    <a:pt x="877778" y="2174547"/>
                  </a:lnTo>
                  <a:lnTo>
                    <a:pt x="881261" y="2174816"/>
                  </a:lnTo>
                  <a:lnTo>
                    <a:pt x="884744" y="2175082"/>
                  </a:lnTo>
                  <a:lnTo>
                    <a:pt x="888227" y="2175347"/>
                  </a:lnTo>
                  <a:lnTo>
                    <a:pt x="891711" y="2175609"/>
                  </a:lnTo>
                  <a:lnTo>
                    <a:pt x="895194" y="2175869"/>
                  </a:lnTo>
                  <a:lnTo>
                    <a:pt x="898677" y="2176127"/>
                  </a:lnTo>
                  <a:lnTo>
                    <a:pt x="902160" y="2176383"/>
                  </a:lnTo>
                  <a:lnTo>
                    <a:pt x="905644" y="2176637"/>
                  </a:lnTo>
                  <a:lnTo>
                    <a:pt x="909127" y="2176889"/>
                  </a:lnTo>
                  <a:lnTo>
                    <a:pt x="912610" y="2177029"/>
                  </a:lnTo>
                  <a:lnTo>
                    <a:pt x="916093" y="2177029"/>
                  </a:lnTo>
                  <a:lnTo>
                    <a:pt x="919577" y="2177029"/>
                  </a:lnTo>
                  <a:lnTo>
                    <a:pt x="923060" y="2177029"/>
                  </a:lnTo>
                  <a:lnTo>
                    <a:pt x="926543" y="2177029"/>
                  </a:lnTo>
                  <a:lnTo>
                    <a:pt x="930026" y="2177029"/>
                  </a:lnTo>
                  <a:lnTo>
                    <a:pt x="933510" y="2177029"/>
                  </a:lnTo>
                  <a:lnTo>
                    <a:pt x="936993" y="2177029"/>
                  </a:lnTo>
                  <a:lnTo>
                    <a:pt x="940476" y="2177029"/>
                  </a:lnTo>
                  <a:lnTo>
                    <a:pt x="943959" y="2177029"/>
                  </a:lnTo>
                  <a:lnTo>
                    <a:pt x="947443" y="2177029"/>
                  </a:lnTo>
                  <a:lnTo>
                    <a:pt x="950926" y="2177029"/>
                  </a:lnTo>
                  <a:lnTo>
                    <a:pt x="954409" y="2176603"/>
                  </a:lnTo>
                  <a:lnTo>
                    <a:pt x="957892" y="2175835"/>
                  </a:lnTo>
                  <a:lnTo>
                    <a:pt x="961376" y="2175072"/>
                  </a:lnTo>
                  <a:lnTo>
                    <a:pt x="964859" y="2174314"/>
                  </a:lnTo>
                  <a:lnTo>
                    <a:pt x="968342" y="2173560"/>
                  </a:lnTo>
                  <a:lnTo>
                    <a:pt x="971825" y="2172810"/>
                  </a:lnTo>
                  <a:lnTo>
                    <a:pt x="975309" y="2172066"/>
                  </a:lnTo>
                  <a:lnTo>
                    <a:pt x="978792" y="2171325"/>
                  </a:lnTo>
                  <a:lnTo>
                    <a:pt x="982275" y="2170589"/>
                  </a:lnTo>
                  <a:lnTo>
                    <a:pt x="985758" y="2169858"/>
                  </a:lnTo>
                  <a:lnTo>
                    <a:pt x="989242" y="2169130"/>
                  </a:lnTo>
                  <a:lnTo>
                    <a:pt x="992725" y="2168407"/>
                  </a:lnTo>
                  <a:lnTo>
                    <a:pt x="996208" y="2167689"/>
                  </a:lnTo>
                  <a:lnTo>
                    <a:pt x="999691" y="2166974"/>
                  </a:lnTo>
                  <a:lnTo>
                    <a:pt x="1003175" y="2166264"/>
                  </a:lnTo>
                  <a:lnTo>
                    <a:pt x="1006658" y="2165558"/>
                  </a:lnTo>
                  <a:lnTo>
                    <a:pt x="1010141" y="2164856"/>
                  </a:lnTo>
                  <a:lnTo>
                    <a:pt x="1013624" y="2164158"/>
                  </a:lnTo>
                  <a:lnTo>
                    <a:pt x="1017108" y="2163465"/>
                  </a:lnTo>
                  <a:lnTo>
                    <a:pt x="1020591" y="2162775"/>
                  </a:lnTo>
                  <a:lnTo>
                    <a:pt x="1024074" y="2162089"/>
                  </a:lnTo>
                  <a:lnTo>
                    <a:pt x="1027557" y="2161407"/>
                  </a:lnTo>
                  <a:lnTo>
                    <a:pt x="1031041" y="2160840"/>
                  </a:lnTo>
                  <a:lnTo>
                    <a:pt x="1034524" y="2161328"/>
                  </a:lnTo>
                  <a:lnTo>
                    <a:pt x="1038007" y="2161813"/>
                  </a:lnTo>
                  <a:lnTo>
                    <a:pt x="1041490" y="2162294"/>
                  </a:lnTo>
                  <a:lnTo>
                    <a:pt x="1044974" y="2162772"/>
                  </a:lnTo>
                  <a:lnTo>
                    <a:pt x="1048457" y="2163246"/>
                  </a:lnTo>
                  <a:lnTo>
                    <a:pt x="1051940" y="2163717"/>
                  </a:lnTo>
                  <a:lnTo>
                    <a:pt x="1055423" y="2164184"/>
                  </a:lnTo>
                  <a:lnTo>
                    <a:pt x="1058907" y="2164648"/>
                  </a:lnTo>
                  <a:lnTo>
                    <a:pt x="1062390" y="2165108"/>
                  </a:lnTo>
                  <a:lnTo>
                    <a:pt x="1065873" y="2165566"/>
                  </a:lnTo>
                  <a:lnTo>
                    <a:pt x="1069356" y="2166019"/>
                  </a:lnTo>
                  <a:lnTo>
                    <a:pt x="1072840" y="2166470"/>
                  </a:lnTo>
                  <a:lnTo>
                    <a:pt x="1076323" y="2166917"/>
                  </a:lnTo>
                  <a:lnTo>
                    <a:pt x="1079806" y="2167362"/>
                  </a:lnTo>
                  <a:lnTo>
                    <a:pt x="1083289" y="2167803"/>
                  </a:lnTo>
                  <a:lnTo>
                    <a:pt x="1086773" y="2168240"/>
                  </a:lnTo>
                  <a:lnTo>
                    <a:pt x="1090256" y="2168675"/>
                  </a:lnTo>
                  <a:lnTo>
                    <a:pt x="1093739" y="2168547"/>
                  </a:lnTo>
                  <a:lnTo>
                    <a:pt x="1097222" y="2168372"/>
                  </a:lnTo>
                  <a:lnTo>
                    <a:pt x="1100706" y="2168198"/>
                  </a:lnTo>
                  <a:lnTo>
                    <a:pt x="1104189" y="2168025"/>
                  </a:lnTo>
                  <a:lnTo>
                    <a:pt x="1107672" y="2167854"/>
                  </a:lnTo>
                  <a:lnTo>
                    <a:pt x="1111155" y="2167683"/>
                  </a:lnTo>
                  <a:lnTo>
                    <a:pt x="1114639" y="2167513"/>
                  </a:lnTo>
                  <a:lnTo>
                    <a:pt x="1118122" y="2167345"/>
                  </a:lnTo>
                  <a:lnTo>
                    <a:pt x="1121605" y="2167177"/>
                  </a:lnTo>
                  <a:lnTo>
                    <a:pt x="1125088" y="2167010"/>
                  </a:lnTo>
                  <a:lnTo>
                    <a:pt x="1128572" y="2166845"/>
                  </a:lnTo>
                  <a:lnTo>
                    <a:pt x="1132055" y="2166680"/>
                  </a:lnTo>
                  <a:lnTo>
                    <a:pt x="1135538" y="2166516"/>
                  </a:lnTo>
                  <a:lnTo>
                    <a:pt x="1139021" y="2166353"/>
                  </a:lnTo>
                  <a:lnTo>
                    <a:pt x="1142505" y="2166192"/>
                  </a:lnTo>
                  <a:lnTo>
                    <a:pt x="1145988" y="2166031"/>
                  </a:lnTo>
                  <a:lnTo>
                    <a:pt x="1149471" y="2165871"/>
                  </a:lnTo>
                  <a:lnTo>
                    <a:pt x="1152954" y="2165885"/>
                  </a:lnTo>
                  <a:lnTo>
                    <a:pt x="1156437" y="2165958"/>
                  </a:lnTo>
                  <a:lnTo>
                    <a:pt x="1159921" y="2166029"/>
                  </a:lnTo>
                  <a:lnTo>
                    <a:pt x="1163404" y="2166101"/>
                  </a:lnTo>
                  <a:lnTo>
                    <a:pt x="1166887" y="2166172"/>
                  </a:lnTo>
                  <a:lnTo>
                    <a:pt x="1170370" y="2166243"/>
                  </a:lnTo>
                  <a:lnTo>
                    <a:pt x="1173854" y="2166313"/>
                  </a:lnTo>
                  <a:lnTo>
                    <a:pt x="1177337" y="2166382"/>
                  </a:lnTo>
                  <a:lnTo>
                    <a:pt x="1180820" y="2166452"/>
                  </a:lnTo>
                  <a:lnTo>
                    <a:pt x="1184303" y="2166521"/>
                  </a:lnTo>
                  <a:lnTo>
                    <a:pt x="1187787" y="2166589"/>
                  </a:lnTo>
                  <a:lnTo>
                    <a:pt x="1191270" y="2166657"/>
                  </a:lnTo>
                  <a:lnTo>
                    <a:pt x="1194753" y="2166725"/>
                  </a:lnTo>
                  <a:lnTo>
                    <a:pt x="1198236" y="2166792"/>
                  </a:lnTo>
                  <a:lnTo>
                    <a:pt x="1201720" y="2166859"/>
                  </a:lnTo>
                  <a:lnTo>
                    <a:pt x="1205203" y="2166926"/>
                  </a:lnTo>
                  <a:lnTo>
                    <a:pt x="1208686" y="2166992"/>
                  </a:lnTo>
                  <a:lnTo>
                    <a:pt x="1212169" y="2167909"/>
                  </a:lnTo>
                  <a:lnTo>
                    <a:pt x="1215653" y="2169443"/>
                  </a:lnTo>
                  <a:lnTo>
                    <a:pt x="1219136" y="2170964"/>
                  </a:lnTo>
                  <a:lnTo>
                    <a:pt x="1222619" y="2172474"/>
                  </a:lnTo>
                  <a:lnTo>
                    <a:pt x="1226102" y="2173971"/>
                  </a:lnTo>
                  <a:lnTo>
                    <a:pt x="1229586" y="2175457"/>
                  </a:lnTo>
                  <a:lnTo>
                    <a:pt x="1233069" y="2176931"/>
                  </a:lnTo>
                  <a:lnTo>
                    <a:pt x="1236552" y="2178393"/>
                  </a:lnTo>
                  <a:lnTo>
                    <a:pt x="1240035" y="2179844"/>
                  </a:lnTo>
                  <a:lnTo>
                    <a:pt x="1243519" y="2181283"/>
                  </a:lnTo>
                  <a:lnTo>
                    <a:pt x="1247002" y="2182712"/>
                  </a:lnTo>
                  <a:lnTo>
                    <a:pt x="1250485" y="2184129"/>
                  </a:lnTo>
                  <a:lnTo>
                    <a:pt x="1253968" y="2185535"/>
                  </a:lnTo>
                  <a:lnTo>
                    <a:pt x="1257452" y="2186931"/>
                  </a:lnTo>
                  <a:lnTo>
                    <a:pt x="1260935" y="2188250"/>
                  </a:lnTo>
                  <a:lnTo>
                    <a:pt x="1264418" y="2188164"/>
                  </a:lnTo>
                  <a:lnTo>
                    <a:pt x="1267901" y="2188078"/>
                  </a:lnTo>
                  <a:lnTo>
                    <a:pt x="1271385" y="2187993"/>
                  </a:lnTo>
                  <a:lnTo>
                    <a:pt x="1274868" y="2187909"/>
                  </a:lnTo>
                  <a:lnTo>
                    <a:pt x="1278351" y="2187825"/>
                  </a:lnTo>
                  <a:lnTo>
                    <a:pt x="1281834" y="2187741"/>
                  </a:lnTo>
                  <a:lnTo>
                    <a:pt x="1285318" y="2187658"/>
                  </a:lnTo>
                  <a:lnTo>
                    <a:pt x="1288801" y="2187575"/>
                  </a:lnTo>
                  <a:lnTo>
                    <a:pt x="1292284" y="2187493"/>
                  </a:lnTo>
                  <a:lnTo>
                    <a:pt x="1295767" y="2187411"/>
                  </a:lnTo>
                  <a:lnTo>
                    <a:pt x="1299251" y="2187330"/>
                  </a:lnTo>
                  <a:lnTo>
                    <a:pt x="1302734" y="2187248"/>
                  </a:lnTo>
                  <a:lnTo>
                    <a:pt x="1306217" y="2187168"/>
                  </a:lnTo>
                  <a:lnTo>
                    <a:pt x="1309700" y="2187088"/>
                  </a:lnTo>
                  <a:lnTo>
                    <a:pt x="1313184" y="2187008"/>
                  </a:lnTo>
                  <a:lnTo>
                    <a:pt x="1316667" y="2186928"/>
                  </a:lnTo>
                  <a:lnTo>
                    <a:pt x="1320150" y="2186850"/>
                  </a:lnTo>
                  <a:lnTo>
                    <a:pt x="1323633" y="2186771"/>
                  </a:lnTo>
                  <a:lnTo>
                    <a:pt x="1327117" y="2186693"/>
                  </a:lnTo>
                  <a:lnTo>
                    <a:pt x="1330600" y="2186615"/>
                  </a:lnTo>
                  <a:lnTo>
                    <a:pt x="1334083" y="2186538"/>
                  </a:lnTo>
                  <a:lnTo>
                    <a:pt x="1337566" y="2186175"/>
                  </a:lnTo>
                  <a:lnTo>
                    <a:pt x="1341050" y="2185785"/>
                  </a:lnTo>
                  <a:lnTo>
                    <a:pt x="1344533" y="2185398"/>
                  </a:lnTo>
                  <a:lnTo>
                    <a:pt x="1348016" y="2185011"/>
                  </a:lnTo>
                  <a:lnTo>
                    <a:pt x="1351499" y="2184627"/>
                  </a:lnTo>
                  <a:lnTo>
                    <a:pt x="1354983" y="2184245"/>
                  </a:lnTo>
                  <a:lnTo>
                    <a:pt x="1358466" y="2183864"/>
                  </a:lnTo>
                  <a:lnTo>
                    <a:pt x="1361949" y="2183485"/>
                  </a:lnTo>
                  <a:lnTo>
                    <a:pt x="1365432" y="2183107"/>
                  </a:lnTo>
                  <a:lnTo>
                    <a:pt x="1368916" y="2182732"/>
                  </a:lnTo>
                  <a:lnTo>
                    <a:pt x="1372399" y="2182358"/>
                  </a:lnTo>
                  <a:lnTo>
                    <a:pt x="1375882" y="2181986"/>
                  </a:lnTo>
                  <a:lnTo>
                    <a:pt x="1379365" y="2181615"/>
                  </a:lnTo>
                  <a:lnTo>
                    <a:pt x="1382849" y="2181246"/>
                  </a:lnTo>
                  <a:lnTo>
                    <a:pt x="1386332" y="2180879"/>
                  </a:lnTo>
                  <a:lnTo>
                    <a:pt x="1389815" y="2180513"/>
                  </a:lnTo>
                  <a:lnTo>
                    <a:pt x="1393298" y="2180149"/>
                  </a:lnTo>
                  <a:lnTo>
                    <a:pt x="1396782" y="2179786"/>
                  </a:lnTo>
                  <a:lnTo>
                    <a:pt x="1400265" y="2179426"/>
                  </a:lnTo>
                  <a:lnTo>
                    <a:pt x="1403748" y="2179066"/>
                  </a:lnTo>
                  <a:lnTo>
                    <a:pt x="1407231" y="2178709"/>
                  </a:lnTo>
                  <a:lnTo>
                    <a:pt x="1410715" y="2178353"/>
                  </a:lnTo>
                  <a:lnTo>
                    <a:pt x="1414198" y="2177998"/>
                  </a:lnTo>
                  <a:lnTo>
                    <a:pt x="1417681" y="2177645"/>
                  </a:lnTo>
                  <a:lnTo>
                    <a:pt x="1421164" y="2177294"/>
                  </a:lnTo>
                  <a:lnTo>
                    <a:pt x="1424648" y="2176944"/>
                  </a:lnTo>
                  <a:lnTo>
                    <a:pt x="1428131" y="2176595"/>
                  </a:lnTo>
                  <a:lnTo>
                    <a:pt x="1431614" y="2176248"/>
                  </a:lnTo>
                  <a:lnTo>
                    <a:pt x="1435097" y="2175903"/>
                  </a:lnTo>
                  <a:lnTo>
                    <a:pt x="1438580" y="2175559"/>
                  </a:lnTo>
                  <a:lnTo>
                    <a:pt x="1442064" y="2175217"/>
                  </a:lnTo>
                  <a:lnTo>
                    <a:pt x="1445547" y="2175339"/>
                  </a:lnTo>
                  <a:lnTo>
                    <a:pt x="1449030" y="2177252"/>
                  </a:lnTo>
                  <a:lnTo>
                    <a:pt x="1452513" y="2179149"/>
                  </a:lnTo>
                  <a:lnTo>
                    <a:pt x="1455997" y="2181033"/>
                  </a:lnTo>
                  <a:lnTo>
                    <a:pt x="1459480" y="2182902"/>
                  </a:lnTo>
                  <a:lnTo>
                    <a:pt x="1462963" y="2184756"/>
                  </a:lnTo>
                  <a:lnTo>
                    <a:pt x="1466446" y="2186597"/>
                  </a:lnTo>
                  <a:lnTo>
                    <a:pt x="1469930" y="2188424"/>
                  </a:lnTo>
                  <a:lnTo>
                    <a:pt x="1473413" y="2190237"/>
                  </a:lnTo>
                  <a:lnTo>
                    <a:pt x="1476896" y="2192036"/>
                  </a:lnTo>
                  <a:lnTo>
                    <a:pt x="1480379" y="2192852"/>
                  </a:lnTo>
                  <a:lnTo>
                    <a:pt x="1483863" y="2193621"/>
                  </a:lnTo>
                  <a:lnTo>
                    <a:pt x="1487346" y="2194385"/>
                  </a:lnTo>
                  <a:lnTo>
                    <a:pt x="1490829" y="2195144"/>
                  </a:lnTo>
                  <a:lnTo>
                    <a:pt x="1494312" y="2195900"/>
                  </a:lnTo>
                  <a:lnTo>
                    <a:pt x="1497796" y="2196650"/>
                  </a:lnTo>
                  <a:lnTo>
                    <a:pt x="1501279" y="2197397"/>
                  </a:lnTo>
                  <a:lnTo>
                    <a:pt x="1504762" y="2198139"/>
                  </a:lnTo>
                  <a:lnTo>
                    <a:pt x="1508245" y="2198876"/>
                  </a:lnTo>
                  <a:lnTo>
                    <a:pt x="1511729" y="2199610"/>
                  </a:lnTo>
                  <a:lnTo>
                    <a:pt x="1515212" y="2200339"/>
                  </a:lnTo>
                  <a:lnTo>
                    <a:pt x="1518695" y="2201064"/>
                  </a:lnTo>
                  <a:lnTo>
                    <a:pt x="1522178" y="2201785"/>
                  </a:lnTo>
                  <a:lnTo>
                    <a:pt x="1525662" y="2202502"/>
                  </a:lnTo>
                  <a:lnTo>
                    <a:pt x="1529145" y="2203215"/>
                  </a:lnTo>
                  <a:lnTo>
                    <a:pt x="1532628" y="2203924"/>
                  </a:lnTo>
                  <a:lnTo>
                    <a:pt x="1536111" y="2204629"/>
                  </a:lnTo>
                  <a:lnTo>
                    <a:pt x="1539595" y="2204315"/>
                  </a:lnTo>
                  <a:lnTo>
                    <a:pt x="1543078" y="2203725"/>
                  </a:lnTo>
                  <a:lnTo>
                    <a:pt x="1546561" y="2203136"/>
                  </a:lnTo>
                  <a:lnTo>
                    <a:pt x="1550044" y="2202550"/>
                  </a:lnTo>
                  <a:lnTo>
                    <a:pt x="1553528" y="2201965"/>
                  </a:lnTo>
                  <a:lnTo>
                    <a:pt x="1557011" y="2201383"/>
                  </a:lnTo>
                  <a:lnTo>
                    <a:pt x="1560494" y="2200803"/>
                  </a:lnTo>
                  <a:lnTo>
                    <a:pt x="1563977" y="2200225"/>
                  </a:lnTo>
                  <a:lnTo>
                    <a:pt x="1567461" y="2199649"/>
                  </a:lnTo>
                  <a:lnTo>
                    <a:pt x="1570944" y="2199075"/>
                  </a:lnTo>
                  <a:lnTo>
                    <a:pt x="1574427" y="2198503"/>
                  </a:lnTo>
                  <a:lnTo>
                    <a:pt x="1577910" y="2197933"/>
                  </a:lnTo>
                  <a:lnTo>
                    <a:pt x="1581394" y="2197365"/>
                  </a:lnTo>
                  <a:lnTo>
                    <a:pt x="1584877" y="2196800"/>
                  </a:lnTo>
                  <a:lnTo>
                    <a:pt x="1588360" y="2196236"/>
                  </a:lnTo>
                  <a:lnTo>
                    <a:pt x="1591843" y="2195674"/>
                  </a:lnTo>
                  <a:lnTo>
                    <a:pt x="1595327" y="2195292"/>
                  </a:lnTo>
                  <a:lnTo>
                    <a:pt x="1598810" y="2194924"/>
                  </a:lnTo>
                  <a:lnTo>
                    <a:pt x="1602293" y="2194557"/>
                  </a:lnTo>
                  <a:lnTo>
                    <a:pt x="1605776" y="2194192"/>
                  </a:lnTo>
                  <a:lnTo>
                    <a:pt x="1609260" y="2193828"/>
                  </a:lnTo>
                  <a:lnTo>
                    <a:pt x="1612743" y="2193466"/>
                  </a:lnTo>
                  <a:lnTo>
                    <a:pt x="1616226" y="2193105"/>
                  </a:lnTo>
                  <a:lnTo>
                    <a:pt x="1619709" y="2192745"/>
                  </a:lnTo>
                  <a:lnTo>
                    <a:pt x="1623193" y="2192387"/>
                  </a:lnTo>
                  <a:lnTo>
                    <a:pt x="1626676" y="2192030"/>
                  </a:lnTo>
                  <a:lnTo>
                    <a:pt x="1630159" y="2191674"/>
                  </a:lnTo>
                  <a:lnTo>
                    <a:pt x="1633642" y="2191320"/>
                  </a:lnTo>
                  <a:lnTo>
                    <a:pt x="1637126" y="2190967"/>
                  </a:lnTo>
                  <a:lnTo>
                    <a:pt x="1640609" y="2190615"/>
                  </a:lnTo>
                  <a:lnTo>
                    <a:pt x="1644092" y="2190265"/>
                  </a:lnTo>
                  <a:lnTo>
                    <a:pt x="1647575" y="2189916"/>
                  </a:lnTo>
                  <a:lnTo>
                    <a:pt x="1651059" y="2189568"/>
                  </a:lnTo>
                  <a:lnTo>
                    <a:pt x="1654542" y="2189221"/>
                  </a:lnTo>
                  <a:lnTo>
                    <a:pt x="1658025" y="2188876"/>
                  </a:lnTo>
                  <a:lnTo>
                    <a:pt x="1661508" y="2188532"/>
                  </a:lnTo>
                  <a:lnTo>
                    <a:pt x="1664992" y="2188189"/>
                  </a:lnTo>
                  <a:lnTo>
                    <a:pt x="1668475" y="2187848"/>
                  </a:lnTo>
                  <a:lnTo>
                    <a:pt x="1671958" y="2187508"/>
                  </a:lnTo>
                  <a:lnTo>
                    <a:pt x="1675441" y="2187168"/>
                  </a:lnTo>
                  <a:lnTo>
                    <a:pt x="1678925" y="2186831"/>
                  </a:lnTo>
                  <a:lnTo>
                    <a:pt x="1682408" y="2186494"/>
                  </a:lnTo>
                  <a:lnTo>
                    <a:pt x="1685891" y="2186168"/>
                  </a:lnTo>
                  <a:lnTo>
                    <a:pt x="1689374" y="2185852"/>
                  </a:lnTo>
                  <a:lnTo>
                    <a:pt x="1692858" y="2185538"/>
                  </a:lnTo>
                  <a:lnTo>
                    <a:pt x="1696341" y="2185224"/>
                  </a:lnTo>
                  <a:lnTo>
                    <a:pt x="1699824" y="2184912"/>
                  </a:lnTo>
                  <a:lnTo>
                    <a:pt x="1703307" y="2184601"/>
                  </a:lnTo>
                  <a:lnTo>
                    <a:pt x="1706791" y="2184290"/>
                  </a:lnTo>
                  <a:lnTo>
                    <a:pt x="1710274" y="2183981"/>
                  </a:lnTo>
                  <a:lnTo>
                    <a:pt x="1713757" y="2183674"/>
                  </a:lnTo>
                  <a:lnTo>
                    <a:pt x="1717240" y="2183367"/>
                  </a:lnTo>
                  <a:lnTo>
                    <a:pt x="1720723" y="2183061"/>
                  </a:lnTo>
                  <a:lnTo>
                    <a:pt x="1724207" y="2182756"/>
                  </a:lnTo>
                  <a:lnTo>
                    <a:pt x="1727690" y="2182453"/>
                  </a:lnTo>
                  <a:lnTo>
                    <a:pt x="1731173" y="2182150"/>
                  </a:lnTo>
                  <a:lnTo>
                    <a:pt x="1734656" y="2181849"/>
                  </a:lnTo>
                  <a:lnTo>
                    <a:pt x="1738140" y="2181549"/>
                  </a:lnTo>
                  <a:lnTo>
                    <a:pt x="1741623" y="2181250"/>
                  </a:lnTo>
                  <a:lnTo>
                    <a:pt x="1745106" y="2180951"/>
                  </a:lnTo>
                  <a:lnTo>
                    <a:pt x="1748589" y="2180654"/>
                  </a:lnTo>
                  <a:lnTo>
                    <a:pt x="1752073" y="2180358"/>
                  </a:lnTo>
                  <a:lnTo>
                    <a:pt x="1755556" y="2180063"/>
                  </a:lnTo>
                  <a:lnTo>
                    <a:pt x="1759039" y="2179769"/>
                  </a:lnTo>
                  <a:lnTo>
                    <a:pt x="1762522" y="2179476"/>
                  </a:lnTo>
                  <a:lnTo>
                    <a:pt x="1766006" y="2179184"/>
                  </a:lnTo>
                  <a:lnTo>
                    <a:pt x="1769489" y="2178893"/>
                  </a:lnTo>
                  <a:lnTo>
                    <a:pt x="1772972" y="2178526"/>
                  </a:lnTo>
                  <a:lnTo>
                    <a:pt x="1776455" y="2178051"/>
                  </a:lnTo>
                  <a:lnTo>
                    <a:pt x="1779939" y="2177577"/>
                  </a:lnTo>
                  <a:lnTo>
                    <a:pt x="1783422" y="2177105"/>
                  </a:lnTo>
                  <a:lnTo>
                    <a:pt x="1786905" y="2176634"/>
                  </a:lnTo>
                  <a:lnTo>
                    <a:pt x="1790388" y="2176165"/>
                  </a:lnTo>
                  <a:lnTo>
                    <a:pt x="1793872" y="2175697"/>
                  </a:lnTo>
                  <a:lnTo>
                    <a:pt x="1797355" y="2175231"/>
                  </a:lnTo>
                  <a:lnTo>
                    <a:pt x="1800838" y="2174766"/>
                  </a:lnTo>
                  <a:lnTo>
                    <a:pt x="1804321" y="2174302"/>
                  </a:lnTo>
                  <a:lnTo>
                    <a:pt x="1807805" y="2173841"/>
                  </a:lnTo>
                  <a:lnTo>
                    <a:pt x="1811288" y="2173380"/>
                  </a:lnTo>
                  <a:lnTo>
                    <a:pt x="1814771" y="2172921"/>
                  </a:lnTo>
                  <a:lnTo>
                    <a:pt x="1818254" y="2172464"/>
                  </a:lnTo>
                  <a:lnTo>
                    <a:pt x="1821738" y="2172007"/>
                  </a:lnTo>
                  <a:lnTo>
                    <a:pt x="1825221" y="2171553"/>
                  </a:lnTo>
                  <a:lnTo>
                    <a:pt x="1828704" y="2171099"/>
                  </a:lnTo>
                  <a:lnTo>
                    <a:pt x="1832187" y="2170648"/>
                  </a:lnTo>
                  <a:lnTo>
                    <a:pt x="1835671" y="2170197"/>
                  </a:lnTo>
                  <a:lnTo>
                    <a:pt x="1839154" y="2169748"/>
                  </a:lnTo>
                  <a:lnTo>
                    <a:pt x="1842637" y="2169300"/>
                  </a:lnTo>
                  <a:lnTo>
                    <a:pt x="1846120" y="2168854"/>
                  </a:lnTo>
                  <a:lnTo>
                    <a:pt x="1849604" y="2168409"/>
                  </a:lnTo>
                  <a:lnTo>
                    <a:pt x="1853087" y="2167966"/>
                  </a:lnTo>
                  <a:lnTo>
                    <a:pt x="1856570" y="2167523"/>
                  </a:lnTo>
                  <a:lnTo>
                    <a:pt x="1860053" y="2167083"/>
                  </a:lnTo>
                  <a:lnTo>
                    <a:pt x="1863537" y="2166643"/>
                  </a:lnTo>
                  <a:lnTo>
                    <a:pt x="1867020" y="2166205"/>
                  </a:lnTo>
                  <a:lnTo>
                    <a:pt x="1870503" y="2165768"/>
                  </a:lnTo>
                  <a:lnTo>
                    <a:pt x="1873986" y="2165333"/>
                  </a:lnTo>
                  <a:lnTo>
                    <a:pt x="1877470" y="2164912"/>
                  </a:lnTo>
                  <a:lnTo>
                    <a:pt x="1880953" y="2164919"/>
                  </a:lnTo>
                  <a:lnTo>
                    <a:pt x="1884436" y="2164926"/>
                  </a:lnTo>
                  <a:lnTo>
                    <a:pt x="1887919" y="2164934"/>
                  </a:lnTo>
                  <a:lnTo>
                    <a:pt x="1891403" y="2164941"/>
                  </a:lnTo>
                  <a:lnTo>
                    <a:pt x="1894886" y="2164948"/>
                  </a:lnTo>
                  <a:lnTo>
                    <a:pt x="1898369" y="2164955"/>
                  </a:lnTo>
                  <a:lnTo>
                    <a:pt x="1901852" y="2164962"/>
                  </a:lnTo>
                  <a:lnTo>
                    <a:pt x="1905336" y="2164969"/>
                  </a:lnTo>
                  <a:lnTo>
                    <a:pt x="1908819" y="2164976"/>
                  </a:lnTo>
                  <a:lnTo>
                    <a:pt x="1912302" y="2164983"/>
                  </a:lnTo>
                  <a:lnTo>
                    <a:pt x="1915785" y="2164990"/>
                  </a:lnTo>
                  <a:lnTo>
                    <a:pt x="1919269" y="2164997"/>
                  </a:lnTo>
                  <a:lnTo>
                    <a:pt x="1922752" y="2165004"/>
                  </a:lnTo>
                  <a:lnTo>
                    <a:pt x="1926235" y="2165011"/>
                  </a:lnTo>
                  <a:lnTo>
                    <a:pt x="1929718" y="2165018"/>
                  </a:lnTo>
                  <a:lnTo>
                    <a:pt x="1933202" y="2165025"/>
                  </a:lnTo>
                  <a:lnTo>
                    <a:pt x="1936685" y="2165032"/>
                  </a:lnTo>
                  <a:lnTo>
                    <a:pt x="1940168" y="2165038"/>
                  </a:lnTo>
                  <a:lnTo>
                    <a:pt x="1943651" y="2165045"/>
                  </a:lnTo>
                  <a:lnTo>
                    <a:pt x="1947135" y="2165052"/>
                  </a:lnTo>
                  <a:lnTo>
                    <a:pt x="1950618" y="2165059"/>
                  </a:lnTo>
                  <a:lnTo>
                    <a:pt x="1954101" y="2165065"/>
                  </a:lnTo>
                  <a:lnTo>
                    <a:pt x="1957584" y="2165072"/>
                  </a:lnTo>
                  <a:lnTo>
                    <a:pt x="1961068" y="2165079"/>
                  </a:lnTo>
                  <a:lnTo>
                    <a:pt x="1964551" y="2165085"/>
                  </a:lnTo>
                  <a:lnTo>
                    <a:pt x="1968034" y="2165092"/>
                  </a:lnTo>
                  <a:lnTo>
                    <a:pt x="1971517" y="2164980"/>
                  </a:lnTo>
                  <a:lnTo>
                    <a:pt x="1975001" y="2164791"/>
                  </a:lnTo>
                  <a:lnTo>
                    <a:pt x="1978484" y="2164604"/>
                  </a:lnTo>
                  <a:lnTo>
                    <a:pt x="1981967" y="2164417"/>
                  </a:lnTo>
                  <a:lnTo>
                    <a:pt x="1985450" y="2164231"/>
                  </a:lnTo>
                  <a:lnTo>
                    <a:pt x="1988934" y="2164045"/>
                  </a:lnTo>
                  <a:lnTo>
                    <a:pt x="1992417" y="2163860"/>
                  </a:lnTo>
                  <a:lnTo>
                    <a:pt x="1995900" y="2163676"/>
                  </a:lnTo>
                  <a:lnTo>
                    <a:pt x="1999383" y="2163492"/>
                  </a:lnTo>
                  <a:lnTo>
                    <a:pt x="2002867" y="2163308"/>
                  </a:lnTo>
                  <a:lnTo>
                    <a:pt x="2006350" y="2163126"/>
                  </a:lnTo>
                  <a:lnTo>
                    <a:pt x="2009833" y="2162944"/>
                  </a:lnTo>
                  <a:lnTo>
                    <a:pt x="2013316" y="2162762"/>
                  </a:lnTo>
                  <a:lnTo>
                    <a:pt x="2016799" y="2162581"/>
                  </a:lnTo>
                  <a:lnTo>
                    <a:pt x="2020283" y="2162401"/>
                  </a:lnTo>
                  <a:lnTo>
                    <a:pt x="2023766" y="2162221"/>
                  </a:lnTo>
                  <a:lnTo>
                    <a:pt x="2027249" y="2162042"/>
                  </a:lnTo>
                  <a:lnTo>
                    <a:pt x="2030732" y="2161863"/>
                  </a:lnTo>
                  <a:lnTo>
                    <a:pt x="2034216" y="2161659"/>
                  </a:lnTo>
                  <a:lnTo>
                    <a:pt x="2037699" y="2161257"/>
                  </a:lnTo>
                  <a:lnTo>
                    <a:pt x="2041182" y="2160856"/>
                  </a:lnTo>
                  <a:lnTo>
                    <a:pt x="2044665" y="2160456"/>
                  </a:lnTo>
                  <a:lnTo>
                    <a:pt x="2048149" y="2160057"/>
                  </a:lnTo>
                  <a:lnTo>
                    <a:pt x="2051632" y="2159659"/>
                  </a:lnTo>
                  <a:lnTo>
                    <a:pt x="2055115" y="2159263"/>
                  </a:lnTo>
                  <a:lnTo>
                    <a:pt x="2058598" y="2158868"/>
                  </a:lnTo>
                  <a:lnTo>
                    <a:pt x="2062082" y="2158473"/>
                  </a:lnTo>
                  <a:lnTo>
                    <a:pt x="2065565" y="2158080"/>
                  </a:lnTo>
                  <a:lnTo>
                    <a:pt x="2069048" y="2157688"/>
                  </a:lnTo>
                  <a:lnTo>
                    <a:pt x="2072531" y="2157297"/>
                  </a:lnTo>
                  <a:lnTo>
                    <a:pt x="2076015" y="2156907"/>
                  </a:lnTo>
                  <a:lnTo>
                    <a:pt x="2079498" y="2156518"/>
                  </a:lnTo>
                  <a:lnTo>
                    <a:pt x="2082981" y="2156130"/>
                  </a:lnTo>
                  <a:lnTo>
                    <a:pt x="2086464" y="2155744"/>
                  </a:lnTo>
                  <a:lnTo>
                    <a:pt x="2089948" y="2155358"/>
                  </a:lnTo>
                  <a:lnTo>
                    <a:pt x="2093431" y="2154973"/>
                  </a:lnTo>
                  <a:lnTo>
                    <a:pt x="2096914" y="2154590"/>
                  </a:lnTo>
                  <a:lnTo>
                    <a:pt x="2100397" y="2154207"/>
                  </a:lnTo>
                  <a:lnTo>
                    <a:pt x="2103881" y="2153826"/>
                  </a:lnTo>
                  <a:lnTo>
                    <a:pt x="2107364" y="2153445"/>
                  </a:lnTo>
                  <a:lnTo>
                    <a:pt x="2110847" y="2153066"/>
                  </a:lnTo>
                  <a:lnTo>
                    <a:pt x="2114330" y="2152688"/>
                  </a:lnTo>
                  <a:lnTo>
                    <a:pt x="2117814" y="2152334"/>
                  </a:lnTo>
                  <a:lnTo>
                    <a:pt x="2121297" y="2152027"/>
                  </a:lnTo>
                  <a:lnTo>
                    <a:pt x="2124780" y="2151721"/>
                  </a:lnTo>
                  <a:lnTo>
                    <a:pt x="2128263" y="2151416"/>
                  </a:lnTo>
                  <a:lnTo>
                    <a:pt x="2131747" y="2151112"/>
                  </a:lnTo>
                  <a:lnTo>
                    <a:pt x="2135230" y="2150809"/>
                  </a:lnTo>
                  <a:lnTo>
                    <a:pt x="2138713" y="2150507"/>
                  </a:lnTo>
                  <a:lnTo>
                    <a:pt x="2142196" y="2150205"/>
                  </a:lnTo>
                  <a:lnTo>
                    <a:pt x="2145680" y="2149904"/>
                  </a:lnTo>
                  <a:lnTo>
                    <a:pt x="2149163" y="2149605"/>
                  </a:lnTo>
                  <a:lnTo>
                    <a:pt x="2152646" y="2149306"/>
                  </a:lnTo>
                  <a:lnTo>
                    <a:pt x="2156129" y="2149007"/>
                  </a:lnTo>
                  <a:lnTo>
                    <a:pt x="2159613" y="2148710"/>
                  </a:lnTo>
                  <a:lnTo>
                    <a:pt x="2163096" y="2148414"/>
                  </a:lnTo>
                  <a:lnTo>
                    <a:pt x="2166579" y="2148118"/>
                  </a:lnTo>
                  <a:lnTo>
                    <a:pt x="2170062" y="2147823"/>
                  </a:lnTo>
                  <a:lnTo>
                    <a:pt x="2173546" y="2147529"/>
                  </a:lnTo>
                  <a:lnTo>
                    <a:pt x="2177029" y="2147236"/>
                  </a:lnTo>
                  <a:lnTo>
                    <a:pt x="2180512" y="2146943"/>
                  </a:lnTo>
                  <a:lnTo>
                    <a:pt x="2183995" y="2146651"/>
                  </a:lnTo>
                  <a:lnTo>
                    <a:pt x="2187479" y="2146361"/>
                  </a:lnTo>
                  <a:lnTo>
                    <a:pt x="2190962" y="2146071"/>
                  </a:lnTo>
                  <a:lnTo>
                    <a:pt x="2194445" y="2145781"/>
                  </a:lnTo>
                  <a:lnTo>
                    <a:pt x="2197928" y="2145493"/>
                  </a:lnTo>
                  <a:lnTo>
                    <a:pt x="2201412" y="2145205"/>
                  </a:lnTo>
                  <a:lnTo>
                    <a:pt x="2204895" y="2144918"/>
                  </a:lnTo>
                  <a:lnTo>
                    <a:pt x="2208378" y="2144632"/>
                  </a:lnTo>
                  <a:lnTo>
                    <a:pt x="2211861" y="2144347"/>
                  </a:lnTo>
                  <a:lnTo>
                    <a:pt x="2215345" y="2144062"/>
                  </a:lnTo>
                  <a:lnTo>
                    <a:pt x="2218828" y="2143778"/>
                  </a:lnTo>
                  <a:lnTo>
                    <a:pt x="2222311" y="2143495"/>
                  </a:lnTo>
                  <a:lnTo>
                    <a:pt x="2225794" y="2143213"/>
                  </a:lnTo>
                  <a:lnTo>
                    <a:pt x="2229278" y="2143102"/>
                  </a:lnTo>
                  <a:lnTo>
                    <a:pt x="2232761" y="2143089"/>
                  </a:lnTo>
                  <a:lnTo>
                    <a:pt x="2236244" y="2143077"/>
                  </a:lnTo>
                  <a:lnTo>
                    <a:pt x="2239727" y="2143064"/>
                  </a:lnTo>
                  <a:lnTo>
                    <a:pt x="2243211" y="2143051"/>
                  </a:lnTo>
                  <a:lnTo>
                    <a:pt x="2246694" y="2143039"/>
                  </a:lnTo>
                  <a:lnTo>
                    <a:pt x="2250177" y="2143026"/>
                  </a:lnTo>
                  <a:lnTo>
                    <a:pt x="2253660" y="2143014"/>
                  </a:lnTo>
                  <a:lnTo>
                    <a:pt x="2257144" y="2143001"/>
                  </a:lnTo>
                  <a:lnTo>
                    <a:pt x="2260627" y="2142989"/>
                  </a:lnTo>
                  <a:lnTo>
                    <a:pt x="2264110" y="2142976"/>
                  </a:lnTo>
                  <a:lnTo>
                    <a:pt x="2267593" y="2142964"/>
                  </a:lnTo>
                  <a:lnTo>
                    <a:pt x="2271077" y="2142952"/>
                  </a:lnTo>
                  <a:lnTo>
                    <a:pt x="2274560" y="2142940"/>
                  </a:lnTo>
                  <a:lnTo>
                    <a:pt x="2278043" y="2142927"/>
                  </a:lnTo>
                  <a:lnTo>
                    <a:pt x="2281526" y="2142915"/>
                  </a:lnTo>
                  <a:lnTo>
                    <a:pt x="2285010" y="2142797"/>
                  </a:lnTo>
                  <a:lnTo>
                    <a:pt x="2288493" y="2142651"/>
                  </a:lnTo>
                  <a:lnTo>
                    <a:pt x="2291976" y="2142505"/>
                  </a:lnTo>
                  <a:lnTo>
                    <a:pt x="2295459" y="2142359"/>
                  </a:lnTo>
                  <a:lnTo>
                    <a:pt x="2298942" y="2142213"/>
                  </a:lnTo>
                  <a:lnTo>
                    <a:pt x="2302426" y="2142068"/>
                  </a:lnTo>
                  <a:lnTo>
                    <a:pt x="2305909" y="2141924"/>
                  </a:lnTo>
                  <a:lnTo>
                    <a:pt x="2309392" y="2141779"/>
                  </a:lnTo>
                  <a:lnTo>
                    <a:pt x="2312875" y="2141636"/>
                  </a:lnTo>
                  <a:lnTo>
                    <a:pt x="2316359" y="2141492"/>
                  </a:lnTo>
                  <a:lnTo>
                    <a:pt x="2319842" y="2141349"/>
                  </a:lnTo>
                  <a:lnTo>
                    <a:pt x="2323325" y="2141206"/>
                  </a:lnTo>
                  <a:lnTo>
                    <a:pt x="2326808" y="2141064"/>
                  </a:lnTo>
                  <a:lnTo>
                    <a:pt x="2330292" y="2140922"/>
                  </a:lnTo>
                  <a:lnTo>
                    <a:pt x="2333775" y="2140781"/>
                  </a:lnTo>
                  <a:lnTo>
                    <a:pt x="2337258" y="2140640"/>
                  </a:lnTo>
                  <a:lnTo>
                    <a:pt x="2340741" y="2140499"/>
                  </a:lnTo>
                  <a:lnTo>
                    <a:pt x="2344225" y="2140359"/>
                  </a:lnTo>
                  <a:lnTo>
                    <a:pt x="2347708" y="2140219"/>
                  </a:lnTo>
                  <a:lnTo>
                    <a:pt x="2351191" y="2140080"/>
                  </a:lnTo>
                  <a:lnTo>
                    <a:pt x="2354674" y="2139941"/>
                  </a:lnTo>
                  <a:lnTo>
                    <a:pt x="2358158" y="2139802"/>
                  </a:lnTo>
                  <a:lnTo>
                    <a:pt x="2361641" y="2139603"/>
                  </a:lnTo>
                  <a:lnTo>
                    <a:pt x="2365124" y="2139278"/>
                  </a:lnTo>
                  <a:lnTo>
                    <a:pt x="2368607" y="2138953"/>
                  </a:lnTo>
                  <a:lnTo>
                    <a:pt x="2372091" y="2138630"/>
                  </a:lnTo>
                  <a:lnTo>
                    <a:pt x="2375574" y="2138307"/>
                  </a:lnTo>
                  <a:lnTo>
                    <a:pt x="2379057" y="2137985"/>
                  </a:lnTo>
                  <a:lnTo>
                    <a:pt x="2382540" y="2137664"/>
                  </a:lnTo>
                  <a:lnTo>
                    <a:pt x="2386024" y="2137344"/>
                  </a:lnTo>
                  <a:lnTo>
                    <a:pt x="2389507" y="2137024"/>
                  </a:lnTo>
                  <a:lnTo>
                    <a:pt x="2392990" y="2136706"/>
                  </a:lnTo>
                  <a:lnTo>
                    <a:pt x="2396473" y="2136388"/>
                  </a:lnTo>
                  <a:lnTo>
                    <a:pt x="2399957" y="2136071"/>
                  </a:lnTo>
                  <a:lnTo>
                    <a:pt x="2403440" y="2135754"/>
                  </a:lnTo>
                  <a:lnTo>
                    <a:pt x="2406923" y="2135438"/>
                  </a:lnTo>
                  <a:lnTo>
                    <a:pt x="2410406" y="2135124"/>
                  </a:lnTo>
                  <a:lnTo>
                    <a:pt x="2413890" y="2134809"/>
                  </a:lnTo>
                  <a:lnTo>
                    <a:pt x="2417373" y="2134490"/>
                  </a:lnTo>
                  <a:lnTo>
                    <a:pt x="2420856" y="2134165"/>
                  </a:lnTo>
                  <a:lnTo>
                    <a:pt x="2424339" y="2133841"/>
                  </a:lnTo>
                  <a:lnTo>
                    <a:pt x="2427823" y="2133517"/>
                  </a:lnTo>
                  <a:lnTo>
                    <a:pt x="2431306" y="2133194"/>
                  </a:lnTo>
                  <a:lnTo>
                    <a:pt x="2434789" y="2132872"/>
                  </a:lnTo>
                  <a:lnTo>
                    <a:pt x="2438272" y="2132551"/>
                  </a:lnTo>
                  <a:lnTo>
                    <a:pt x="2441756" y="2132231"/>
                  </a:lnTo>
                  <a:lnTo>
                    <a:pt x="2445239" y="2131911"/>
                  </a:lnTo>
                  <a:lnTo>
                    <a:pt x="2448722" y="2131592"/>
                  </a:lnTo>
                  <a:lnTo>
                    <a:pt x="2452205" y="2131274"/>
                  </a:lnTo>
                  <a:lnTo>
                    <a:pt x="2455689" y="2130956"/>
                  </a:lnTo>
                  <a:lnTo>
                    <a:pt x="2459172" y="2130639"/>
                  </a:lnTo>
                  <a:lnTo>
                    <a:pt x="2462655" y="2130323"/>
                  </a:lnTo>
                  <a:lnTo>
                    <a:pt x="2466138" y="2130008"/>
                  </a:lnTo>
                  <a:lnTo>
                    <a:pt x="2469622" y="2129694"/>
                  </a:lnTo>
                  <a:lnTo>
                    <a:pt x="2473105" y="2129380"/>
                  </a:lnTo>
                  <a:lnTo>
                    <a:pt x="2476588" y="2129067"/>
                  </a:lnTo>
                  <a:lnTo>
                    <a:pt x="2480071" y="2128755"/>
                  </a:lnTo>
                  <a:lnTo>
                    <a:pt x="2483555" y="2128443"/>
                  </a:lnTo>
                  <a:lnTo>
                    <a:pt x="2487038" y="2128132"/>
                  </a:lnTo>
                  <a:lnTo>
                    <a:pt x="2490521" y="2127822"/>
                  </a:lnTo>
                  <a:lnTo>
                    <a:pt x="2494004" y="2127513"/>
                  </a:lnTo>
                  <a:lnTo>
                    <a:pt x="2497488" y="2127204"/>
                  </a:lnTo>
                  <a:lnTo>
                    <a:pt x="2500971" y="2126896"/>
                  </a:lnTo>
                  <a:lnTo>
                    <a:pt x="2504454" y="2126589"/>
                  </a:lnTo>
                  <a:lnTo>
                    <a:pt x="2507937" y="2126291"/>
                  </a:lnTo>
                  <a:lnTo>
                    <a:pt x="2511421" y="2126134"/>
                  </a:lnTo>
                  <a:lnTo>
                    <a:pt x="2514904" y="2125977"/>
                  </a:lnTo>
                  <a:lnTo>
                    <a:pt x="2518387" y="2125821"/>
                  </a:lnTo>
                  <a:lnTo>
                    <a:pt x="2521870" y="2125665"/>
                  </a:lnTo>
                  <a:lnTo>
                    <a:pt x="2525354" y="2125510"/>
                  </a:lnTo>
                  <a:lnTo>
                    <a:pt x="2528837" y="2125355"/>
                  </a:lnTo>
                  <a:lnTo>
                    <a:pt x="2532320" y="2125200"/>
                  </a:lnTo>
                  <a:lnTo>
                    <a:pt x="2535803" y="2125046"/>
                  </a:lnTo>
                  <a:lnTo>
                    <a:pt x="2539287" y="2124892"/>
                  </a:lnTo>
                  <a:lnTo>
                    <a:pt x="2542770" y="2124739"/>
                  </a:lnTo>
                  <a:lnTo>
                    <a:pt x="2546253" y="2124586"/>
                  </a:lnTo>
                  <a:lnTo>
                    <a:pt x="2549736" y="2124433"/>
                  </a:lnTo>
                  <a:lnTo>
                    <a:pt x="2553220" y="2124281"/>
                  </a:lnTo>
                  <a:lnTo>
                    <a:pt x="2556703" y="2124129"/>
                  </a:lnTo>
                  <a:lnTo>
                    <a:pt x="2560186" y="2123978"/>
                  </a:lnTo>
                  <a:lnTo>
                    <a:pt x="2563669" y="2123827"/>
                  </a:lnTo>
                  <a:lnTo>
                    <a:pt x="2567153" y="2123676"/>
                  </a:lnTo>
                  <a:lnTo>
                    <a:pt x="2570636" y="2123526"/>
                  </a:lnTo>
                  <a:lnTo>
                    <a:pt x="2574119" y="2123376"/>
                  </a:lnTo>
                  <a:lnTo>
                    <a:pt x="2577602" y="2123226"/>
                  </a:lnTo>
                  <a:lnTo>
                    <a:pt x="2581085" y="2123077"/>
                  </a:lnTo>
                  <a:lnTo>
                    <a:pt x="2584569" y="2122928"/>
                  </a:lnTo>
                  <a:lnTo>
                    <a:pt x="2588052" y="2123448"/>
                  </a:lnTo>
                  <a:lnTo>
                    <a:pt x="2591535" y="2124419"/>
                  </a:lnTo>
                  <a:lnTo>
                    <a:pt x="2595018" y="2125386"/>
                  </a:lnTo>
                  <a:lnTo>
                    <a:pt x="2598502" y="2126348"/>
                  </a:lnTo>
                  <a:lnTo>
                    <a:pt x="2601985" y="2127307"/>
                  </a:lnTo>
                  <a:lnTo>
                    <a:pt x="2605468" y="2128262"/>
                  </a:lnTo>
                  <a:lnTo>
                    <a:pt x="2608951" y="2129213"/>
                  </a:lnTo>
                  <a:lnTo>
                    <a:pt x="2612435" y="2130160"/>
                  </a:lnTo>
                  <a:lnTo>
                    <a:pt x="2615918" y="2131104"/>
                  </a:lnTo>
                  <a:lnTo>
                    <a:pt x="2619401" y="2132043"/>
                  </a:lnTo>
                  <a:lnTo>
                    <a:pt x="2622884" y="2132979"/>
                  </a:lnTo>
                  <a:lnTo>
                    <a:pt x="2626368" y="2133911"/>
                  </a:lnTo>
                  <a:lnTo>
                    <a:pt x="2629851" y="2134839"/>
                  </a:lnTo>
                  <a:lnTo>
                    <a:pt x="2633334" y="2135763"/>
                  </a:lnTo>
                  <a:lnTo>
                    <a:pt x="2636817" y="2136684"/>
                  </a:lnTo>
                  <a:lnTo>
                    <a:pt x="2640301" y="2137601"/>
                  </a:lnTo>
                  <a:lnTo>
                    <a:pt x="2643784" y="2138515"/>
                  </a:lnTo>
                  <a:lnTo>
                    <a:pt x="2647267" y="2139203"/>
                  </a:lnTo>
                  <a:lnTo>
                    <a:pt x="2650750" y="2139586"/>
                  </a:lnTo>
                  <a:lnTo>
                    <a:pt x="2654234" y="2139968"/>
                  </a:lnTo>
                  <a:lnTo>
                    <a:pt x="2657717" y="2140348"/>
                  </a:lnTo>
                  <a:lnTo>
                    <a:pt x="2661200" y="2140728"/>
                  </a:lnTo>
                  <a:lnTo>
                    <a:pt x="2664683" y="2141106"/>
                  </a:lnTo>
                  <a:lnTo>
                    <a:pt x="2668167" y="2141483"/>
                  </a:lnTo>
                  <a:lnTo>
                    <a:pt x="2671650" y="2141859"/>
                  </a:lnTo>
                  <a:lnTo>
                    <a:pt x="2675133" y="2142233"/>
                  </a:lnTo>
                  <a:lnTo>
                    <a:pt x="2678616" y="2142607"/>
                  </a:lnTo>
                  <a:lnTo>
                    <a:pt x="2682100" y="2142979"/>
                  </a:lnTo>
                  <a:lnTo>
                    <a:pt x="2685583" y="2143350"/>
                  </a:lnTo>
                  <a:lnTo>
                    <a:pt x="2689066" y="2143720"/>
                  </a:lnTo>
                  <a:lnTo>
                    <a:pt x="2692549" y="2144089"/>
                  </a:lnTo>
                  <a:lnTo>
                    <a:pt x="2696033" y="2144456"/>
                  </a:lnTo>
                  <a:lnTo>
                    <a:pt x="2699516" y="2144823"/>
                  </a:lnTo>
                  <a:lnTo>
                    <a:pt x="2702999" y="2145188"/>
                  </a:lnTo>
                  <a:lnTo>
                    <a:pt x="2706482" y="2145476"/>
                  </a:lnTo>
                  <a:lnTo>
                    <a:pt x="2709966" y="2145534"/>
                  </a:lnTo>
                  <a:lnTo>
                    <a:pt x="2713449" y="2145593"/>
                  </a:lnTo>
                  <a:lnTo>
                    <a:pt x="2716932" y="2145651"/>
                  </a:lnTo>
                  <a:lnTo>
                    <a:pt x="2720415" y="2145709"/>
                  </a:lnTo>
                  <a:lnTo>
                    <a:pt x="2723899" y="2145767"/>
                  </a:lnTo>
                  <a:lnTo>
                    <a:pt x="2727382" y="2145824"/>
                  </a:lnTo>
                  <a:lnTo>
                    <a:pt x="2730865" y="2145882"/>
                  </a:lnTo>
                  <a:lnTo>
                    <a:pt x="2734348" y="2145939"/>
                  </a:lnTo>
                  <a:lnTo>
                    <a:pt x="2737832" y="2145997"/>
                  </a:lnTo>
                  <a:lnTo>
                    <a:pt x="2741315" y="2146054"/>
                  </a:lnTo>
                  <a:lnTo>
                    <a:pt x="2744798" y="2146111"/>
                  </a:lnTo>
                  <a:lnTo>
                    <a:pt x="2748281" y="2146167"/>
                  </a:lnTo>
                  <a:lnTo>
                    <a:pt x="2751765" y="2146224"/>
                  </a:lnTo>
                  <a:lnTo>
                    <a:pt x="2755248" y="2146280"/>
                  </a:lnTo>
                  <a:lnTo>
                    <a:pt x="2758731" y="2146337"/>
                  </a:lnTo>
                  <a:lnTo>
                    <a:pt x="2762214" y="2146393"/>
                  </a:lnTo>
                  <a:lnTo>
                    <a:pt x="2765698" y="2146456"/>
                  </a:lnTo>
                  <a:lnTo>
                    <a:pt x="2769181" y="2146603"/>
                  </a:lnTo>
                  <a:lnTo>
                    <a:pt x="2772664" y="2146749"/>
                  </a:lnTo>
                  <a:lnTo>
                    <a:pt x="2776147" y="2146896"/>
                  </a:lnTo>
                  <a:lnTo>
                    <a:pt x="2779631" y="2147041"/>
                  </a:lnTo>
                  <a:lnTo>
                    <a:pt x="2783114" y="2147187"/>
                  </a:lnTo>
                  <a:lnTo>
                    <a:pt x="2786597" y="2147331"/>
                  </a:lnTo>
                  <a:lnTo>
                    <a:pt x="2790080" y="2147476"/>
                  </a:lnTo>
                  <a:lnTo>
                    <a:pt x="2793564" y="2147620"/>
                  </a:lnTo>
                  <a:lnTo>
                    <a:pt x="2797047" y="2147764"/>
                  </a:lnTo>
                  <a:lnTo>
                    <a:pt x="2800530" y="2147907"/>
                  </a:lnTo>
                  <a:lnTo>
                    <a:pt x="2804013" y="2148050"/>
                  </a:lnTo>
                  <a:lnTo>
                    <a:pt x="2807497" y="2148193"/>
                  </a:lnTo>
                  <a:lnTo>
                    <a:pt x="2810980" y="2148335"/>
                  </a:lnTo>
                  <a:lnTo>
                    <a:pt x="2814463" y="2148477"/>
                  </a:lnTo>
                  <a:lnTo>
                    <a:pt x="2817946" y="2148618"/>
                  </a:lnTo>
                  <a:lnTo>
                    <a:pt x="2821430" y="2148693"/>
                  </a:lnTo>
                  <a:lnTo>
                    <a:pt x="2824913" y="2148541"/>
                  </a:lnTo>
                  <a:lnTo>
                    <a:pt x="2828396" y="2148389"/>
                  </a:lnTo>
                  <a:lnTo>
                    <a:pt x="2831879" y="2148237"/>
                  </a:lnTo>
                  <a:lnTo>
                    <a:pt x="2835363" y="2148086"/>
                  </a:lnTo>
                  <a:lnTo>
                    <a:pt x="2838846" y="2147935"/>
                  </a:lnTo>
                  <a:lnTo>
                    <a:pt x="2842329" y="2147784"/>
                  </a:lnTo>
                  <a:lnTo>
                    <a:pt x="2845812" y="2147634"/>
                  </a:lnTo>
                  <a:lnTo>
                    <a:pt x="2849296" y="2147484"/>
                  </a:lnTo>
                  <a:lnTo>
                    <a:pt x="2852779" y="2147334"/>
                  </a:lnTo>
                  <a:lnTo>
                    <a:pt x="2856262" y="2147185"/>
                  </a:lnTo>
                  <a:lnTo>
                    <a:pt x="2859745" y="2147036"/>
                  </a:lnTo>
                  <a:lnTo>
                    <a:pt x="2863229" y="2146887"/>
                  </a:lnTo>
                  <a:lnTo>
                    <a:pt x="2866712" y="2146739"/>
                  </a:lnTo>
                  <a:lnTo>
                    <a:pt x="2870195" y="2146591"/>
                  </a:lnTo>
                  <a:lnTo>
                    <a:pt x="2873678" y="2146443"/>
                  </a:lnTo>
                  <a:lnTo>
                    <a:pt x="2877161" y="2146296"/>
                  </a:lnTo>
                  <a:lnTo>
                    <a:pt x="2880645" y="2146149"/>
                  </a:lnTo>
                  <a:lnTo>
                    <a:pt x="2884128" y="2146002"/>
                  </a:lnTo>
                  <a:lnTo>
                    <a:pt x="2887611" y="2145856"/>
                  </a:lnTo>
                  <a:lnTo>
                    <a:pt x="2891094" y="2145710"/>
                  </a:lnTo>
                  <a:lnTo>
                    <a:pt x="2894578" y="2145564"/>
                  </a:lnTo>
                  <a:lnTo>
                    <a:pt x="2898061" y="2145418"/>
                  </a:lnTo>
                  <a:lnTo>
                    <a:pt x="2901544" y="2145273"/>
                  </a:lnTo>
                  <a:lnTo>
                    <a:pt x="2905027" y="2145128"/>
                  </a:lnTo>
                  <a:lnTo>
                    <a:pt x="2908511" y="2145017"/>
                  </a:lnTo>
                  <a:lnTo>
                    <a:pt x="2911994" y="2145138"/>
                  </a:lnTo>
                  <a:lnTo>
                    <a:pt x="2915477" y="2145259"/>
                  </a:lnTo>
                  <a:lnTo>
                    <a:pt x="2918960" y="2145380"/>
                  </a:lnTo>
                  <a:lnTo>
                    <a:pt x="2922444" y="2145500"/>
                  </a:lnTo>
                  <a:lnTo>
                    <a:pt x="2925927" y="2145620"/>
                  </a:lnTo>
                  <a:lnTo>
                    <a:pt x="2929410" y="2145740"/>
                  </a:lnTo>
                  <a:lnTo>
                    <a:pt x="2932893" y="2145859"/>
                  </a:lnTo>
                  <a:lnTo>
                    <a:pt x="2936377" y="2145978"/>
                  </a:lnTo>
                  <a:lnTo>
                    <a:pt x="2939860" y="2146097"/>
                  </a:lnTo>
                  <a:lnTo>
                    <a:pt x="2943343" y="2146216"/>
                  </a:lnTo>
                  <a:lnTo>
                    <a:pt x="2946826" y="2146334"/>
                  </a:lnTo>
                  <a:lnTo>
                    <a:pt x="2950310" y="2146452"/>
                  </a:lnTo>
                  <a:lnTo>
                    <a:pt x="2953793" y="2146569"/>
                  </a:lnTo>
                  <a:lnTo>
                    <a:pt x="2957276" y="2147034"/>
                  </a:lnTo>
                  <a:lnTo>
                    <a:pt x="2960759" y="2147529"/>
                  </a:lnTo>
                  <a:lnTo>
                    <a:pt x="2964243" y="2148023"/>
                  </a:lnTo>
                  <a:lnTo>
                    <a:pt x="2967726" y="2148515"/>
                  </a:lnTo>
                  <a:lnTo>
                    <a:pt x="2971209" y="2149006"/>
                  </a:lnTo>
                  <a:lnTo>
                    <a:pt x="2974692" y="2149496"/>
                  </a:lnTo>
                  <a:lnTo>
                    <a:pt x="2978176" y="2149983"/>
                  </a:lnTo>
                  <a:lnTo>
                    <a:pt x="2981659" y="2150470"/>
                  </a:lnTo>
                  <a:lnTo>
                    <a:pt x="2985142" y="2150954"/>
                  </a:lnTo>
                  <a:lnTo>
                    <a:pt x="2988625" y="2151506"/>
                  </a:lnTo>
                  <a:lnTo>
                    <a:pt x="2992109" y="2152089"/>
                  </a:lnTo>
                  <a:lnTo>
                    <a:pt x="2995592" y="2152670"/>
                  </a:lnTo>
                  <a:lnTo>
                    <a:pt x="2999075" y="2153250"/>
                  </a:lnTo>
                  <a:lnTo>
                    <a:pt x="3002558" y="2153828"/>
                  </a:lnTo>
                  <a:lnTo>
                    <a:pt x="3006042" y="2154404"/>
                  </a:lnTo>
                  <a:lnTo>
                    <a:pt x="3009525" y="2154929"/>
                  </a:lnTo>
                  <a:lnTo>
                    <a:pt x="3013008" y="2154737"/>
                  </a:lnTo>
                  <a:lnTo>
                    <a:pt x="3016491" y="2154545"/>
                  </a:lnTo>
                  <a:lnTo>
                    <a:pt x="3019975" y="2154354"/>
                  </a:lnTo>
                  <a:lnTo>
                    <a:pt x="3023458" y="2154162"/>
                  </a:lnTo>
                  <a:lnTo>
                    <a:pt x="3026941" y="2153972"/>
                  </a:lnTo>
                  <a:lnTo>
                    <a:pt x="3030424" y="2153782"/>
                  </a:lnTo>
                  <a:lnTo>
                    <a:pt x="3033908" y="2153592"/>
                  </a:lnTo>
                  <a:lnTo>
                    <a:pt x="3037391" y="2153402"/>
                  </a:lnTo>
                  <a:lnTo>
                    <a:pt x="3040874" y="2153213"/>
                  </a:lnTo>
                  <a:lnTo>
                    <a:pt x="3044357" y="2153024"/>
                  </a:lnTo>
                  <a:lnTo>
                    <a:pt x="3047841" y="2152836"/>
                  </a:lnTo>
                  <a:lnTo>
                    <a:pt x="3051324" y="2152648"/>
                  </a:lnTo>
                  <a:lnTo>
                    <a:pt x="3054807" y="2152460"/>
                  </a:lnTo>
                  <a:lnTo>
                    <a:pt x="3058290" y="2152273"/>
                  </a:lnTo>
                  <a:lnTo>
                    <a:pt x="3061774" y="2152086"/>
                  </a:lnTo>
                  <a:lnTo>
                    <a:pt x="3065257" y="2151900"/>
                  </a:lnTo>
                  <a:lnTo>
                    <a:pt x="3068740" y="2151713"/>
                  </a:lnTo>
                  <a:lnTo>
                    <a:pt x="3072223" y="2151528"/>
                  </a:lnTo>
                  <a:lnTo>
                    <a:pt x="3075707" y="2151342"/>
                  </a:lnTo>
                  <a:lnTo>
                    <a:pt x="3079190" y="2151157"/>
                  </a:lnTo>
                  <a:lnTo>
                    <a:pt x="3082673" y="2150973"/>
                  </a:lnTo>
                  <a:lnTo>
                    <a:pt x="3086156" y="2150788"/>
                  </a:lnTo>
                  <a:lnTo>
                    <a:pt x="3089640" y="2150565"/>
                  </a:lnTo>
                  <a:lnTo>
                    <a:pt x="3093123" y="2150317"/>
                  </a:lnTo>
                  <a:lnTo>
                    <a:pt x="3096606" y="2150070"/>
                  </a:lnTo>
                  <a:lnTo>
                    <a:pt x="3100089" y="2149823"/>
                  </a:lnTo>
                  <a:lnTo>
                    <a:pt x="3103573" y="2149576"/>
                  </a:lnTo>
                  <a:lnTo>
                    <a:pt x="3107056" y="2149330"/>
                  </a:lnTo>
                  <a:lnTo>
                    <a:pt x="3110539" y="2149084"/>
                  </a:lnTo>
                  <a:lnTo>
                    <a:pt x="3114022" y="2148839"/>
                  </a:lnTo>
                  <a:lnTo>
                    <a:pt x="3117506" y="2148594"/>
                  </a:lnTo>
                  <a:lnTo>
                    <a:pt x="3120989" y="2148350"/>
                  </a:lnTo>
                  <a:lnTo>
                    <a:pt x="3124472" y="2148106"/>
                  </a:lnTo>
                  <a:lnTo>
                    <a:pt x="3127955" y="2147862"/>
                  </a:lnTo>
                  <a:lnTo>
                    <a:pt x="3131439" y="2147619"/>
                  </a:lnTo>
                  <a:lnTo>
                    <a:pt x="3134922" y="2147377"/>
                  </a:lnTo>
                  <a:lnTo>
                    <a:pt x="3138405" y="2147196"/>
                  </a:lnTo>
                  <a:lnTo>
                    <a:pt x="3141888" y="2147775"/>
                  </a:lnTo>
                  <a:lnTo>
                    <a:pt x="3145372" y="2148351"/>
                  </a:lnTo>
                  <a:lnTo>
                    <a:pt x="3148855" y="2148925"/>
                  </a:lnTo>
                  <a:lnTo>
                    <a:pt x="3152338" y="2149498"/>
                  </a:lnTo>
                  <a:lnTo>
                    <a:pt x="3155821" y="2150069"/>
                  </a:lnTo>
                  <a:lnTo>
                    <a:pt x="3159304" y="2150638"/>
                  </a:lnTo>
                  <a:lnTo>
                    <a:pt x="3162788" y="2151206"/>
                  </a:lnTo>
                  <a:lnTo>
                    <a:pt x="3166271" y="2151771"/>
                  </a:lnTo>
                  <a:lnTo>
                    <a:pt x="3169754" y="2152336"/>
                  </a:lnTo>
                  <a:lnTo>
                    <a:pt x="3173237" y="2152898"/>
                  </a:lnTo>
                  <a:lnTo>
                    <a:pt x="3176721" y="2153282"/>
                  </a:lnTo>
                  <a:lnTo>
                    <a:pt x="3180204" y="2153494"/>
                  </a:lnTo>
                  <a:lnTo>
                    <a:pt x="3183687" y="2153705"/>
                  </a:lnTo>
                  <a:lnTo>
                    <a:pt x="3187170" y="2153916"/>
                  </a:lnTo>
                  <a:lnTo>
                    <a:pt x="3190654" y="2154126"/>
                  </a:lnTo>
                  <a:lnTo>
                    <a:pt x="3194137" y="2154336"/>
                  </a:lnTo>
                  <a:lnTo>
                    <a:pt x="3197620" y="2154545"/>
                  </a:lnTo>
                  <a:lnTo>
                    <a:pt x="3201103" y="2154754"/>
                  </a:lnTo>
                  <a:lnTo>
                    <a:pt x="3204587" y="2154962"/>
                  </a:lnTo>
                  <a:lnTo>
                    <a:pt x="3208070" y="2155170"/>
                  </a:lnTo>
                  <a:lnTo>
                    <a:pt x="3211553" y="2155377"/>
                  </a:lnTo>
                  <a:lnTo>
                    <a:pt x="3215036" y="2155583"/>
                  </a:lnTo>
                  <a:lnTo>
                    <a:pt x="3218520" y="2156399"/>
                  </a:lnTo>
                  <a:lnTo>
                    <a:pt x="3222003" y="2157586"/>
                  </a:lnTo>
                  <a:lnTo>
                    <a:pt x="3225486" y="2158768"/>
                  </a:lnTo>
                  <a:lnTo>
                    <a:pt x="3228969" y="2159946"/>
                  </a:lnTo>
                  <a:lnTo>
                    <a:pt x="3232453" y="2161120"/>
                  </a:lnTo>
                  <a:lnTo>
                    <a:pt x="3235936" y="2162288"/>
                  </a:lnTo>
                  <a:lnTo>
                    <a:pt x="3239419" y="2163440"/>
                  </a:lnTo>
                  <a:lnTo>
                    <a:pt x="3242902" y="2163633"/>
                  </a:lnTo>
                  <a:lnTo>
                    <a:pt x="3246386" y="2163827"/>
                  </a:lnTo>
                  <a:lnTo>
                    <a:pt x="3249869" y="2164020"/>
                  </a:lnTo>
                  <a:lnTo>
                    <a:pt x="3253352" y="2164212"/>
                  </a:lnTo>
                  <a:lnTo>
                    <a:pt x="3256835" y="2164404"/>
                  </a:lnTo>
                  <a:lnTo>
                    <a:pt x="3260319" y="2164245"/>
                  </a:lnTo>
                  <a:lnTo>
                    <a:pt x="3263802" y="2163957"/>
                  </a:lnTo>
                  <a:lnTo>
                    <a:pt x="3267285" y="2163669"/>
                  </a:lnTo>
                  <a:lnTo>
                    <a:pt x="3270768" y="2163381"/>
                  </a:lnTo>
                  <a:lnTo>
                    <a:pt x="3274252" y="2163095"/>
                  </a:lnTo>
                  <a:lnTo>
                    <a:pt x="3277735" y="2162808"/>
                  </a:lnTo>
                  <a:lnTo>
                    <a:pt x="3281218" y="2162522"/>
                  </a:lnTo>
                  <a:lnTo>
                    <a:pt x="3284701" y="2162237"/>
                  </a:lnTo>
                  <a:lnTo>
                    <a:pt x="3288185" y="2161952"/>
                  </a:lnTo>
                  <a:lnTo>
                    <a:pt x="3291668" y="2161667"/>
                  </a:lnTo>
                  <a:lnTo>
                    <a:pt x="3295151" y="2161383"/>
                  </a:lnTo>
                  <a:lnTo>
                    <a:pt x="3298634" y="2161100"/>
                  </a:lnTo>
                  <a:lnTo>
                    <a:pt x="3302118" y="2160817"/>
                  </a:lnTo>
                  <a:lnTo>
                    <a:pt x="3305601" y="2160461"/>
                  </a:lnTo>
                  <a:lnTo>
                    <a:pt x="3309084" y="2160038"/>
                  </a:lnTo>
                  <a:lnTo>
                    <a:pt x="3312567" y="2159615"/>
                  </a:lnTo>
                  <a:lnTo>
                    <a:pt x="3316051" y="2159194"/>
                  </a:lnTo>
                  <a:lnTo>
                    <a:pt x="3319534" y="2158772"/>
                  </a:lnTo>
                  <a:lnTo>
                    <a:pt x="3323017" y="2158352"/>
                  </a:lnTo>
                  <a:lnTo>
                    <a:pt x="3326500" y="2157932"/>
                  </a:lnTo>
                  <a:lnTo>
                    <a:pt x="3329984" y="2157512"/>
                  </a:lnTo>
                  <a:lnTo>
                    <a:pt x="3333467" y="2158552"/>
                  </a:lnTo>
                  <a:lnTo>
                    <a:pt x="3336950" y="2160584"/>
                  </a:lnTo>
                  <a:lnTo>
                    <a:pt x="3340433" y="2162606"/>
                  </a:lnTo>
                  <a:lnTo>
                    <a:pt x="3343917" y="2162636"/>
                  </a:lnTo>
                  <a:lnTo>
                    <a:pt x="3347400" y="2162565"/>
                  </a:lnTo>
                  <a:lnTo>
                    <a:pt x="3350883" y="2162493"/>
                  </a:lnTo>
                  <a:lnTo>
                    <a:pt x="3354366" y="2162422"/>
                  </a:lnTo>
                  <a:lnTo>
                    <a:pt x="3357850" y="2162351"/>
                  </a:lnTo>
                  <a:lnTo>
                    <a:pt x="3361333" y="2162279"/>
                  </a:lnTo>
                  <a:lnTo>
                    <a:pt x="3364816" y="2162208"/>
                  </a:lnTo>
                  <a:lnTo>
                    <a:pt x="3368299" y="2162141"/>
                  </a:lnTo>
                  <a:lnTo>
                    <a:pt x="3371783" y="2162199"/>
                  </a:lnTo>
                  <a:lnTo>
                    <a:pt x="3375266" y="2162258"/>
                  </a:lnTo>
                  <a:lnTo>
                    <a:pt x="3378749" y="2162316"/>
                  </a:lnTo>
                  <a:lnTo>
                    <a:pt x="3382232" y="2162375"/>
                  </a:lnTo>
                  <a:lnTo>
                    <a:pt x="3385716" y="2162433"/>
                  </a:lnTo>
                  <a:lnTo>
                    <a:pt x="3389199" y="2162129"/>
                  </a:lnTo>
                  <a:lnTo>
                    <a:pt x="3392682" y="2161698"/>
                  </a:lnTo>
                  <a:lnTo>
                    <a:pt x="3396165" y="2161268"/>
                  </a:lnTo>
                  <a:lnTo>
                    <a:pt x="3399649" y="2160839"/>
                  </a:lnTo>
                  <a:lnTo>
                    <a:pt x="3403132" y="2160410"/>
                  </a:lnTo>
                  <a:lnTo>
                    <a:pt x="3406615" y="2159982"/>
                  </a:lnTo>
                  <a:lnTo>
                    <a:pt x="3410098" y="2159743"/>
                  </a:lnTo>
                  <a:lnTo>
                    <a:pt x="3413582" y="2160701"/>
                  </a:lnTo>
                  <a:lnTo>
                    <a:pt x="3417065" y="2161656"/>
                  </a:lnTo>
                  <a:lnTo>
                    <a:pt x="3420548" y="2162525"/>
                  </a:lnTo>
                  <a:lnTo>
                    <a:pt x="3424031" y="2161945"/>
                  </a:lnTo>
                  <a:lnTo>
                    <a:pt x="3427515" y="2161366"/>
                  </a:lnTo>
                  <a:lnTo>
                    <a:pt x="3430998" y="2160788"/>
                  </a:lnTo>
                  <a:lnTo>
                    <a:pt x="3434481" y="2160210"/>
                  </a:lnTo>
                  <a:lnTo>
                    <a:pt x="3437964" y="2159633"/>
                  </a:lnTo>
                  <a:lnTo>
                    <a:pt x="3441447" y="2159057"/>
                  </a:lnTo>
                  <a:lnTo>
                    <a:pt x="3444931" y="2158481"/>
                  </a:lnTo>
                  <a:lnTo>
                    <a:pt x="3448414" y="2158051"/>
                  </a:lnTo>
                  <a:lnTo>
                    <a:pt x="3451897" y="2157731"/>
                  </a:lnTo>
                  <a:lnTo>
                    <a:pt x="3455380" y="2157412"/>
                  </a:lnTo>
                  <a:lnTo>
                    <a:pt x="3458864" y="2159374"/>
                  </a:lnTo>
                  <a:lnTo>
                    <a:pt x="3462347" y="2160372"/>
                  </a:lnTo>
                  <a:lnTo>
                    <a:pt x="3465830" y="2161566"/>
                  </a:lnTo>
                  <a:lnTo>
                    <a:pt x="3469313" y="2162756"/>
                  </a:lnTo>
                  <a:lnTo>
                    <a:pt x="3472797" y="2162491"/>
                  </a:lnTo>
                  <a:lnTo>
                    <a:pt x="3476280" y="2164158"/>
                  </a:lnTo>
                  <a:lnTo>
                    <a:pt x="3479763" y="2164998"/>
                  </a:lnTo>
                  <a:lnTo>
                    <a:pt x="3483246" y="2164178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454360"/>
              <a:ext cx="3483246" cy="2097707"/>
            </a:xfrm>
            <a:custGeom>
              <a:avLst/>
              <a:gdLst/>
              <a:ahLst/>
              <a:cxnLst/>
              <a:rect l="0" t="0" r="0" b="0"/>
              <a:pathLst>
                <a:path w="3483246" h="2097707">
                  <a:moveTo>
                    <a:pt x="0" y="2097707"/>
                  </a:moveTo>
                  <a:lnTo>
                    <a:pt x="3483" y="596957"/>
                  </a:lnTo>
                  <a:lnTo>
                    <a:pt x="6966" y="0"/>
                  </a:lnTo>
                  <a:lnTo>
                    <a:pt x="10449" y="245575"/>
                  </a:lnTo>
                  <a:lnTo>
                    <a:pt x="13932" y="596957"/>
                  </a:lnTo>
                  <a:lnTo>
                    <a:pt x="17416" y="404182"/>
                  </a:lnTo>
                  <a:lnTo>
                    <a:pt x="20899" y="245575"/>
                  </a:lnTo>
                  <a:lnTo>
                    <a:pt x="24382" y="305521"/>
                  </a:lnTo>
                  <a:lnTo>
                    <a:pt x="27865" y="347993"/>
                  </a:lnTo>
                  <a:lnTo>
                    <a:pt x="31349" y="245575"/>
                  </a:lnTo>
                  <a:lnTo>
                    <a:pt x="34832" y="287948"/>
                  </a:lnTo>
                  <a:lnTo>
                    <a:pt x="38315" y="356083"/>
                  </a:lnTo>
                  <a:lnTo>
                    <a:pt x="41798" y="614682"/>
                  </a:lnTo>
                  <a:lnTo>
                    <a:pt x="45282" y="690769"/>
                  </a:lnTo>
                  <a:lnTo>
                    <a:pt x="48765" y="688505"/>
                  </a:lnTo>
                  <a:lnTo>
                    <a:pt x="52248" y="651819"/>
                  </a:lnTo>
                  <a:lnTo>
                    <a:pt x="55731" y="648507"/>
                  </a:lnTo>
                  <a:lnTo>
                    <a:pt x="59215" y="596957"/>
                  </a:lnTo>
                  <a:lnTo>
                    <a:pt x="62698" y="765457"/>
                  </a:lnTo>
                  <a:lnTo>
                    <a:pt x="66181" y="805349"/>
                  </a:lnTo>
                  <a:lnTo>
                    <a:pt x="69664" y="815831"/>
                  </a:lnTo>
                  <a:lnTo>
                    <a:pt x="73148" y="776057"/>
                  </a:lnTo>
                  <a:lnTo>
                    <a:pt x="76631" y="768848"/>
                  </a:lnTo>
                  <a:lnTo>
                    <a:pt x="80114" y="818535"/>
                  </a:lnTo>
                  <a:lnTo>
                    <a:pt x="83597" y="783896"/>
                  </a:lnTo>
                  <a:lnTo>
                    <a:pt x="87081" y="750329"/>
                  </a:lnTo>
                  <a:lnTo>
                    <a:pt x="90564" y="736471"/>
                  </a:lnTo>
                  <a:lnTo>
                    <a:pt x="94047" y="820263"/>
                  </a:lnTo>
                  <a:lnTo>
                    <a:pt x="97530" y="802276"/>
                  </a:lnTo>
                  <a:lnTo>
                    <a:pt x="101014" y="785069"/>
                  </a:lnTo>
                  <a:lnTo>
                    <a:pt x="104497" y="768591"/>
                  </a:lnTo>
                  <a:lnTo>
                    <a:pt x="107980" y="766436"/>
                  </a:lnTo>
                  <a:lnTo>
                    <a:pt x="111463" y="896149"/>
                  </a:lnTo>
                  <a:lnTo>
                    <a:pt x="114947" y="871815"/>
                  </a:lnTo>
                  <a:lnTo>
                    <a:pt x="118430" y="865176"/>
                  </a:lnTo>
                  <a:lnTo>
                    <a:pt x="121913" y="906655"/>
                  </a:lnTo>
                  <a:lnTo>
                    <a:pt x="125396" y="899939"/>
                  </a:lnTo>
                  <a:lnTo>
                    <a:pt x="128880" y="878453"/>
                  </a:lnTo>
                  <a:lnTo>
                    <a:pt x="132363" y="868753"/>
                  </a:lnTo>
                  <a:lnTo>
                    <a:pt x="135846" y="851558"/>
                  </a:lnTo>
                  <a:lnTo>
                    <a:pt x="139329" y="831224"/>
                  </a:lnTo>
                  <a:lnTo>
                    <a:pt x="142813" y="811538"/>
                  </a:lnTo>
                  <a:lnTo>
                    <a:pt x="146296" y="797730"/>
                  </a:lnTo>
                  <a:lnTo>
                    <a:pt x="149779" y="784284"/>
                  </a:lnTo>
                  <a:lnTo>
                    <a:pt x="153262" y="845007"/>
                  </a:lnTo>
                  <a:lnTo>
                    <a:pt x="156746" y="837144"/>
                  </a:lnTo>
                  <a:lnTo>
                    <a:pt x="160229" y="829529"/>
                  </a:lnTo>
                  <a:lnTo>
                    <a:pt x="163712" y="867469"/>
                  </a:lnTo>
                  <a:lnTo>
                    <a:pt x="167195" y="860925"/>
                  </a:lnTo>
                  <a:lnTo>
                    <a:pt x="170679" y="870453"/>
                  </a:lnTo>
                  <a:lnTo>
                    <a:pt x="174162" y="871850"/>
                  </a:lnTo>
                  <a:lnTo>
                    <a:pt x="177645" y="873189"/>
                  </a:lnTo>
                  <a:lnTo>
                    <a:pt x="181128" y="923982"/>
                  </a:lnTo>
                  <a:lnTo>
                    <a:pt x="184612" y="934285"/>
                  </a:lnTo>
                  <a:lnTo>
                    <a:pt x="188095" y="919757"/>
                  </a:lnTo>
                  <a:lnTo>
                    <a:pt x="191578" y="911602"/>
                  </a:lnTo>
                  <a:lnTo>
                    <a:pt x="195061" y="902916"/>
                  </a:lnTo>
                  <a:lnTo>
                    <a:pt x="198545" y="892652"/>
                  </a:lnTo>
                  <a:lnTo>
                    <a:pt x="202028" y="882574"/>
                  </a:lnTo>
                  <a:lnTo>
                    <a:pt x="205511" y="981012"/>
                  </a:lnTo>
                  <a:lnTo>
                    <a:pt x="208994" y="980648"/>
                  </a:lnTo>
                  <a:lnTo>
                    <a:pt x="212478" y="971063"/>
                  </a:lnTo>
                  <a:lnTo>
                    <a:pt x="215961" y="961629"/>
                  </a:lnTo>
                  <a:lnTo>
                    <a:pt x="219444" y="957774"/>
                  </a:lnTo>
                  <a:lnTo>
                    <a:pt x="222927" y="954526"/>
                  </a:lnTo>
                  <a:lnTo>
                    <a:pt x="226411" y="948997"/>
                  </a:lnTo>
                  <a:lnTo>
                    <a:pt x="229894" y="937213"/>
                  </a:lnTo>
                  <a:lnTo>
                    <a:pt x="233377" y="936624"/>
                  </a:lnTo>
                  <a:lnTo>
                    <a:pt x="236860" y="940192"/>
                  </a:lnTo>
                  <a:lnTo>
                    <a:pt x="240344" y="951257"/>
                  </a:lnTo>
                  <a:lnTo>
                    <a:pt x="243827" y="951050"/>
                  </a:lnTo>
                  <a:lnTo>
                    <a:pt x="247310" y="970729"/>
                  </a:lnTo>
                  <a:lnTo>
                    <a:pt x="250793" y="962615"/>
                  </a:lnTo>
                  <a:lnTo>
                    <a:pt x="254277" y="994764"/>
                  </a:lnTo>
                  <a:lnTo>
                    <a:pt x="257760" y="989347"/>
                  </a:lnTo>
                  <a:lnTo>
                    <a:pt x="261243" y="987104"/>
                  </a:lnTo>
                  <a:lnTo>
                    <a:pt x="264726" y="984911"/>
                  </a:lnTo>
                  <a:lnTo>
                    <a:pt x="268210" y="982767"/>
                  </a:lnTo>
                  <a:lnTo>
                    <a:pt x="271693" y="980344"/>
                  </a:lnTo>
                  <a:lnTo>
                    <a:pt x="275176" y="972957"/>
                  </a:lnTo>
                  <a:lnTo>
                    <a:pt x="278659" y="965661"/>
                  </a:lnTo>
                  <a:lnTo>
                    <a:pt x="282143" y="971420"/>
                  </a:lnTo>
                  <a:lnTo>
                    <a:pt x="285626" y="984873"/>
                  </a:lnTo>
                  <a:lnTo>
                    <a:pt x="289109" y="988587"/>
                  </a:lnTo>
                  <a:lnTo>
                    <a:pt x="292592" y="985662"/>
                  </a:lnTo>
                  <a:lnTo>
                    <a:pt x="296075" y="980912"/>
                  </a:lnTo>
                  <a:lnTo>
                    <a:pt x="299559" y="988879"/>
                  </a:lnTo>
                  <a:lnTo>
                    <a:pt x="303042" y="996369"/>
                  </a:lnTo>
                  <a:lnTo>
                    <a:pt x="306525" y="990730"/>
                  </a:lnTo>
                  <a:lnTo>
                    <a:pt x="310008" y="982180"/>
                  </a:lnTo>
                  <a:lnTo>
                    <a:pt x="313492" y="973690"/>
                  </a:lnTo>
                  <a:lnTo>
                    <a:pt x="316975" y="965261"/>
                  </a:lnTo>
                  <a:lnTo>
                    <a:pt x="320458" y="982753"/>
                  </a:lnTo>
                  <a:lnTo>
                    <a:pt x="323941" y="986104"/>
                  </a:lnTo>
                  <a:lnTo>
                    <a:pt x="327425" y="989364"/>
                  </a:lnTo>
                  <a:lnTo>
                    <a:pt x="330908" y="992537"/>
                  </a:lnTo>
                  <a:lnTo>
                    <a:pt x="334391" y="992393"/>
                  </a:lnTo>
                  <a:lnTo>
                    <a:pt x="337874" y="995933"/>
                  </a:lnTo>
                  <a:lnTo>
                    <a:pt x="341358" y="999546"/>
                  </a:lnTo>
                  <a:lnTo>
                    <a:pt x="344841" y="994257"/>
                  </a:lnTo>
                  <a:lnTo>
                    <a:pt x="348324" y="989024"/>
                  </a:lnTo>
                  <a:lnTo>
                    <a:pt x="351807" y="983846"/>
                  </a:lnTo>
                  <a:lnTo>
                    <a:pt x="355291" y="981042"/>
                  </a:lnTo>
                  <a:lnTo>
                    <a:pt x="358774" y="984094"/>
                  </a:lnTo>
                  <a:lnTo>
                    <a:pt x="362257" y="1013420"/>
                  </a:lnTo>
                  <a:lnTo>
                    <a:pt x="365740" y="1015946"/>
                  </a:lnTo>
                  <a:lnTo>
                    <a:pt x="369224" y="1018412"/>
                  </a:lnTo>
                  <a:lnTo>
                    <a:pt x="372707" y="1020822"/>
                  </a:lnTo>
                  <a:lnTo>
                    <a:pt x="376190" y="1021096"/>
                  </a:lnTo>
                  <a:lnTo>
                    <a:pt x="379673" y="1017312"/>
                  </a:lnTo>
                  <a:lnTo>
                    <a:pt x="383157" y="1022332"/>
                  </a:lnTo>
                  <a:lnTo>
                    <a:pt x="386640" y="1020617"/>
                  </a:lnTo>
                  <a:lnTo>
                    <a:pt x="390123" y="1018928"/>
                  </a:lnTo>
                  <a:lnTo>
                    <a:pt x="393606" y="1017263"/>
                  </a:lnTo>
                  <a:lnTo>
                    <a:pt x="397090" y="1016009"/>
                  </a:lnTo>
                  <a:lnTo>
                    <a:pt x="400573" y="1015366"/>
                  </a:lnTo>
                  <a:lnTo>
                    <a:pt x="404056" y="1014733"/>
                  </a:lnTo>
                  <a:lnTo>
                    <a:pt x="407539" y="1010125"/>
                  </a:lnTo>
                  <a:lnTo>
                    <a:pt x="411023" y="1004234"/>
                  </a:lnTo>
                  <a:lnTo>
                    <a:pt x="414506" y="998379"/>
                  </a:lnTo>
                  <a:lnTo>
                    <a:pt x="417989" y="992560"/>
                  </a:lnTo>
                  <a:lnTo>
                    <a:pt x="421472" y="986778"/>
                  </a:lnTo>
                  <a:lnTo>
                    <a:pt x="424956" y="981030"/>
                  </a:lnTo>
                  <a:lnTo>
                    <a:pt x="428439" y="975318"/>
                  </a:lnTo>
                  <a:lnTo>
                    <a:pt x="431922" y="969641"/>
                  </a:lnTo>
                  <a:lnTo>
                    <a:pt x="435405" y="967238"/>
                  </a:lnTo>
                  <a:lnTo>
                    <a:pt x="438889" y="965543"/>
                  </a:lnTo>
                  <a:lnTo>
                    <a:pt x="442372" y="964670"/>
                  </a:lnTo>
                  <a:lnTo>
                    <a:pt x="445855" y="967329"/>
                  </a:lnTo>
                  <a:lnTo>
                    <a:pt x="449338" y="966670"/>
                  </a:lnTo>
                  <a:lnTo>
                    <a:pt x="452822" y="965502"/>
                  </a:lnTo>
                  <a:lnTo>
                    <a:pt x="456305" y="964349"/>
                  </a:lnTo>
                  <a:lnTo>
                    <a:pt x="459788" y="963212"/>
                  </a:lnTo>
                  <a:lnTo>
                    <a:pt x="463271" y="958908"/>
                  </a:lnTo>
                  <a:lnTo>
                    <a:pt x="466755" y="954281"/>
                  </a:lnTo>
                  <a:lnTo>
                    <a:pt x="470238" y="949685"/>
                  </a:lnTo>
                  <a:lnTo>
                    <a:pt x="473721" y="945121"/>
                  </a:lnTo>
                  <a:lnTo>
                    <a:pt x="477204" y="940587"/>
                  </a:lnTo>
                  <a:lnTo>
                    <a:pt x="480688" y="936085"/>
                  </a:lnTo>
                  <a:lnTo>
                    <a:pt x="484171" y="932935"/>
                  </a:lnTo>
                  <a:lnTo>
                    <a:pt x="487654" y="932961"/>
                  </a:lnTo>
                  <a:lnTo>
                    <a:pt x="491137" y="948337"/>
                  </a:lnTo>
                  <a:lnTo>
                    <a:pt x="494621" y="948199"/>
                  </a:lnTo>
                  <a:lnTo>
                    <a:pt x="498104" y="949443"/>
                  </a:lnTo>
                  <a:lnTo>
                    <a:pt x="501587" y="950636"/>
                  </a:lnTo>
                  <a:lnTo>
                    <a:pt x="505070" y="948801"/>
                  </a:lnTo>
                  <a:lnTo>
                    <a:pt x="508554" y="946985"/>
                  </a:lnTo>
                  <a:lnTo>
                    <a:pt x="512037" y="945188"/>
                  </a:lnTo>
                  <a:lnTo>
                    <a:pt x="515520" y="943370"/>
                  </a:lnTo>
                  <a:lnTo>
                    <a:pt x="519003" y="940751"/>
                  </a:lnTo>
                  <a:lnTo>
                    <a:pt x="522487" y="938156"/>
                  </a:lnTo>
                  <a:lnTo>
                    <a:pt x="525970" y="935584"/>
                  </a:lnTo>
                  <a:lnTo>
                    <a:pt x="529453" y="933034"/>
                  </a:lnTo>
                  <a:lnTo>
                    <a:pt x="532936" y="930507"/>
                  </a:lnTo>
                  <a:lnTo>
                    <a:pt x="536420" y="927353"/>
                  </a:lnTo>
                  <a:lnTo>
                    <a:pt x="539903" y="924021"/>
                  </a:lnTo>
                  <a:lnTo>
                    <a:pt x="543386" y="920713"/>
                  </a:lnTo>
                  <a:lnTo>
                    <a:pt x="546869" y="917429"/>
                  </a:lnTo>
                  <a:lnTo>
                    <a:pt x="550353" y="914338"/>
                  </a:lnTo>
                  <a:lnTo>
                    <a:pt x="553836" y="911313"/>
                  </a:lnTo>
                  <a:lnTo>
                    <a:pt x="557319" y="908310"/>
                  </a:lnTo>
                  <a:lnTo>
                    <a:pt x="560802" y="905330"/>
                  </a:lnTo>
                  <a:lnTo>
                    <a:pt x="564286" y="902371"/>
                  </a:lnTo>
                  <a:lnTo>
                    <a:pt x="567769" y="907692"/>
                  </a:lnTo>
                  <a:lnTo>
                    <a:pt x="571252" y="908115"/>
                  </a:lnTo>
                  <a:lnTo>
                    <a:pt x="574735" y="909521"/>
                  </a:lnTo>
                  <a:lnTo>
                    <a:pt x="578218" y="910907"/>
                  </a:lnTo>
                  <a:lnTo>
                    <a:pt x="581702" y="910265"/>
                  </a:lnTo>
                  <a:lnTo>
                    <a:pt x="585185" y="908854"/>
                  </a:lnTo>
                  <a:lnTo>
                    <a:pt x="588668" y="910221"/>
                  </a:lnTo>
                  <a:lnTo>
                    <a:pt x="592151" y="911569"/>
                  </a:lnTo>
                  <a:lnTo>
                    <a:pt x="595635" y="911273"/>
                  </a:lnTo>
                  <a:lnTo>
                    <a:pt x="599118" y="909855"/>
                  </a:lnTo>
                  <a:lnTo>
                    <a:pt x="602601" y="908451"/>
                  </a:lnTo>
                  <a:lnTo>
                    <a:pt x="606084" y="907060"/>
                  </a:lnTo>
                  <a:lnTo>
                    <a:pt x="609568" y="909569"/>
                  </a:lnTo>
                  <a:lnTo>
                    <a:pt x="613051" y="912208"/>
                  </a:lnTo>
                  <a:lnTo>
                    <a:pt x="616534" y="910066"/>
                  </a:lnTo>
                  <a:lnTo>
                    <a:pt x="620017" y="907940"/>
                  </a:lnTo>
                  <a:lnTo>
                    <a:pt x="623501" y="905830"/>
                  </a:lnTo>
                  <a:lnTo>
                    <a:pt x="626984" y="906852"/>
                  </a:lnTo>
                  <a:lnTo>
                    <a:pt x="630467" y="913541"/>
                  </a:lnTo>
                  <a:lnTo>
                    <a:pt x="633950" y="912009"/>
                  </a:lnTo>
                  <a:lnTo>
                    <a:pt x="637434" y="910491"/>
                  </a:lnTo>
                  <a:lnTo>
                    <a:pt x="640917" y="908985"/>
                  </a:lnTo>
                  <a:lnTo>
                    <a:pt x="644400" y="907491"/>
                  </a:lnTo>
                  <a:lnTo>
                    <a:pt x="647883" y="906010"/>
                  </a:lnTo>
                  <a:lnTo>
                    <a:pt x="651367" y="910563"/>
                  </a:lnTo>
                  <a:lnTo>
                    <a:pt x="654850" y="926375"/>
                  </a:lnTo>
                  <a:lnTo>
                    <a:pt x="658333" y="933814"/>
                  </a:lnTo>
                  <a:lnTo>
                    <a:pt x="661816" y="932804"/>
                  </a:lnTo>
                  <a:lnTo>
                    <a:pt x="665300" y="931804"/>
                  </a:lnTo>
                  <a:lnTo>
                    <a:pt x="668783" y="930658"/>
                  </a:lnTo>
                  <a:lnTo>
                    <a:pt x="672266" y="929336"/>
                  </a:lnTo>
                  <a:lnTo>
                    <a:pt x="675749" y="928026"/>
                  </a:lnTo>
                  <a:lnTo>
                    <a:pt x="679233" y="926726"/>
                  </a:lnTo>
                  <a:lnTo>
                    <a:pt x="682716" y="931994"/>
                  </a:lnTo>
                  <a:lnTo>
                    <a:pt x="686199" y="941294"/>
                  </a:lnTo>
                  <a:lnTo>
                    <a:pt x="689682" y="938354"/>
                  </a:lnTo>
                  <a:lnTo>
                    <a:pt x="693166" y="935430"/>
                  </a:lnTo>
                  <a:lnTo>
                    <a:pt x="696649" y="932520"/>
                  </a:lnTo>
                  <a:lnTo>
                    <a:pt x="700132" y="929624"/>
                  </a:lnTo>
                  <a:lnTo>
                    <a:pt x="703615" y="926743"/>
                  </a:lnTo>
                  <a:lnTo>
                    <a:pt x="707099" y="930729"/>
                  </a:lnTo>
                  <a:lnTo>
                    <a:pt x="710582" y="933750"/>
                  </a:lnTo>
                  <a:lnTo>
                    <a:pt x="714065" y="936047"/>
                  </a:lnTo>
                  <a:lnTo>
                    <a:pt x="717548" y="933695"/>
                  </a:lnTo>
                  <a:lnTo>
                    <a:pt x="721032" y="931355"/>
                  </a:lnTo>
                  <a:lnTo>
                    <a:pt x="724515" y="929029"/>
                  </a:lnTo>
                  <a:lnTo>
                    <a:pt x="727998" y="926716"/>
                  </a:lnTo>
                  <a:lnTo>
                    <a:pt x="731481" y="924416"/>
                  </a:lnTo>
                  <a:lnTo>
                    <a:pt x="734965" y="922580"/>
                  </a:lnTo>
                  <a:lnTo>
                    <a:pt x="738448" y="921573"/>
                  </a:lnTo>
                  <a:lnTo>
                    <a:pt x="741931" y="921023"/>
                  </a:lnTo>
                  <a:lnTo>
                    <a:pt x="745414" y="920477"/>
                  </a:lnTo>
                  <a:lnTo>
                    <a:pt x="748898" y="919936"/>
                  </a:lnTo>
                  <a:lnTo>
                    <a:pt x="752381" y="917733"/>
                  </a:lnTo>
                  <a:lnTo>
                    <a:pt x="755864" y="914744"/>
                  </a:lnTo>
                  <a:lnTo>
                    <a:pt x="759347" y="911767"/>
                  </a:lnTo>
                  <a:lnTo>
                    <a:pt x="762831" y="908803"/>
                  </a:lnTo>
                  <a:lnTo>
                    <a:pt x="766314" y="907612"/>
                  </a:lnTo>
                  <a:lnTo>
                    <a:pt x="769797" y="907133"/>
                  </a:lnTo>
                  <a:lnTo>
                    <a:pt x="773280" y="906658"/>
                  </a:lnTo>
                  <a:lnTo>
                    <a:pt x="776764" y="906187"/>
                  </a:lnTo>
                  <a:lnTo>
                    <a:pt x="780247" y="906630"/>
                  </a:lnTo>
                  <a:lnTo>
                    <a:pt x="783730" y="907369"/>
                  </a:lnTo>
                  <a:lnTo>
                    <a:pt x="787213" y="908101"/>
                  </a:lnTo>
                  <a:lnTo>
                    <a:pt x="790697" y="908826"/>
                  </a:lnTo>
                  <a:lnTo>
                    <a:pt x="794180" y="907675"/>
                  </a:lnTo>
                  <a:lnTo>
                    <a:pt x="797663" y="906027"/>
                  </a:lnTo>
                  <a:lnTo>
                    <a:pt x="801146" y="904518"/>
                  </a:lnTo>
                  <a:lnTo>
                    <a:pt x="804630" y="903775"/>
                  </a:lnTo>
                  <a:lnTo>
                    <a:pt x="808113" y="903039"/>
                  </a:lnTo>
                  <a:lnTo>
                    <a:pt x="811596" y="901420"/>
                  </a:lnTo>
                  <a:lnTo>
                    <a:pt x="815079" y="898937"/>
                  </a:lnTo>
                  <a:lnTo>
                    <a:pt x="818563" y="896464"/>
                  </a:lnTo>
                  <a:lnTo>
                    <a:pt x="822046" y="894255"/>
                  </a:lnTo>
                  <a:lnTo>
                    <a:pt x="825529" y="892097"/>
                  </a:lnTo>
                  <a:lnTo>
                    <a:pt x="829012" y="889950"/>
                  </a:lnTo>
                  <a:lnTo>
                    <a:pt x="832496" y="887813"/>
                  </a:lnTo>
                  <a:lnTo>
                    <a:pt x="835979" y="885686"/>
                  </a:lnTo>
                  <a:lnTo>
                    <a:pt x="839462" y="883570"/>
                  </a:lnTo>
                  <a:lnTo>
                    <a:pt x="842945" y="881464"/>
                  </a:lnTo>
                  <a:lnTo>
                    <a:pt x="846429" y="879368"/>
                  </a:lnTo>
                  <a:lnTo>
                    <a:pt x="849912" y="878374"/>
                  </a:lnTo>
                  <a:lnTo>
                    <a:pt x="853395" y="877461"/>
                  </a:lnTo>
                  <a:lnTo>
                    <a:pt x="856878" y="876555"/>
                  </a:lnTo>
                  <a:lnTo>
                    <a:pt x="860361" y="875654"/>
                  </a:lnTo>
                  <a:lnTo>
                    <a:pt x="863845" y="875040"/>
                  </a:lnTo>
                  <a:lnTo>
                    <a:pt x="867328" y="874439"/>
                  </a:lnTo>
                  <a:lnTo>
                    <a:pt x="870811" y="874267"/>
                  </a:lnTo>
                  <a:lnTo>
                    <a:pt x="874294" y="874957"/>
                  </a:lnTo>
                  <a:lnTo>
                    <a:pt x="877778" y="875640"/>
                  </a:lnTo>
                  <a:lnTo>
                    <a:pt x="881261" y="876317"/>
                  </a:lnTo>
                  <a:lnTo>
                    <a:pt x="884744" y="876988"/>
                  </a:lnTo>
                  <a:lnTo>
                    <a:pt x="888227" y="878021"/>
                  </a:lnTo>
                  <a:lnTo>
                    <a:pt x="891711" y="886543"/>
                  </a:lnTo>
                  <a:lnTo>
                    <a:pt x="895194" y="886620"/>
                  </a:lnTo>
                  <a:lnTo>
                    <a:pt x="898677" y="884434"/>
                  </a:lnTo>
                  <a:lnTo>
                    <a:pt x="902160" y="883556"/>
                  </a:lnTo>
                  <a:lnTo>
                    <a:pt x="905644" y="882684"/>
                  </a:lnTo>
                  <a:lnTo>
                    <a:pt x="909127" y="881817"/>
                  </a:lnTo>
                  <a:lnTo>
                    <a:pt x="912610" y="881075"/>
                  </a:lnTo>
                  <a:lnTo>
                    <a:pt x="916093" y="880488"/>
                  </a:lnTo>
                  <a:lnTo>
                    <a:pt x="919577" y="879905"/>
                  </a:lnTo>
                  <a:lnTo>
                    <a:pt x="923060" y="878683"/>
                  </a:lnTo>
                  <a:lnTo>
                    <a:pt x="926543" y="877306"/>
                  </a:lnTo>
                  <a:lnTo>
                    <a:pt x="930026" y="878221"/>
                  </a:lnTo>
                  <a:lnTo>
                    <a:pt x="933510" y="877919"/>
                  </a:lnTo>
                  <a:lnTo>
                    <a:pt x="936993" y="877618"/>
                  </a:lnTo>
                  <a:lnTo>
                    <a:pt x="940476" y="877320"/>
                  </a:lnTo>
                  <a:lnTo>
                    <a:pt x="943959" y="876820"/>
                  </a:lnTo>
                  <a:lnTo>
                    <a:pt x="947443" y="875476"/>
                  </a:lnTo>
                  <a:lnTo>
                    <a:pt x="950926" y="874140"/>
                  </a:lnTo>
                  <a:lnTo>
                    <a:pt x="954409" y="872810"/>
                  </a:lnTo>
                  <a:lnTo>
                    <a:pt x="957892" y="871487"/>
                  </a:lnTo>
                  <a:lnTo>
                    <a:pt x="961376" y="870171"/>
                  </a:lnTo>
                  <a:lnTo>
                    <a:pt x="964859" y="868861"/>
                  </a:lnTo>
                  <a:lnTo>
                    <a:pt x="968342" y="867559"/>
                  </a:lnTo>
                  <a:lnTo>
                    <a:pt x="971825" y="868351"/>
                  </a:lnTo>
                  <a:lnTo>
                    <a:pt x="975309" y="874774"/>
                  </a:lnTo>
                  <a:lnTo>
                    <a:pt x="978792" y="874364"/>
                  </a:lnTo>
                  <a:lnTo>
                    <a:pt x="982275" y="873580"/>
                  </a:lnTo>
                  <a:lnTo>
                    <a:pt x="985758" y="872801"/>
                  </a:lnTo>
                  <a:lnTo>
                    <a:pt x="989242" y="872026"/>
                  </a:lnTo>
                  <a:lnTo>
                    <a:pt x="992725" y="879649"/>
                  </a:lnTo>
                  <a:lnTo>
                    <a:pt x="996208" y="882688"/>
                  </a:lnTo>
                  <a:lnTo>
                    <a:pt x="999691" y="883376"/>
                  </a:lnTo>
                  <a:lnTo>
                    <a:pt x="1003175" y="884059"/>
                  </a:lnTo>
                  <a:lnTo>
                    <a:pt x="1006658" y="884737"/>
                  </a:lnTo>
                  <a:lnTo>
                    <a:pt x="1010141" y="887104"/>
                  </a:lnTo>
                  <a:lnTo>
                    <a:pt x="1013624" y="888345"/>
                  </a:lnTo>
                  <a:lnTo>
                    <a:pt x="1017108" y="886597"/>
                  </a:lnTo>
                  <a:lnTo>
                    <a:pt x="1020591" y="884856"/>
                  </a:lnTo>
                  <a:lnTo>
                    <a:pt x="1024074" y="883123"/>
                  </a:lnTo>
                  <a:lnTo>
                    <a:pt x="1027557" y="883688"/>
                  </a:lnTo>
                  <a:lnTo>
                    <a:pt x="1031041" y="887437"/>
                  </a:lnTo>
                  <a:lnTo>
                    <a:pt x="1034524" y="891138"/>
                  </a:lnTo>
                  <a:lnTo>
                    <a:pt x="1038007" y="892449"/>
                  </a:lnTo>
                  <a:lnTo>
                    <a:pt x="1041490" y="893067"/>
                  </a:lnTo>
                  <a:lnTo>
                    <a:pt x="1044974" y="893680"/>
                  </a:lnTo>
                  <a:lnTo>
                    <a:pt x="1044974" y="893680"/>
                  </a:lnTo>
                  <a:lnTo>
                    <a:pt x="1048457" y="894289"/>
                  </a:lnTo>
                  <a:lnTo>
                    <a:pt x="1051940" y="894521"/>
                  </a:lnTo>
                  <a:lnTo>
                    <a:pt x="1055423" y="894665"/>
                  </a:lnTo>
                  <a:lnTo>
                    <a:pt x="1058907" y="894808"/>
                  </a:lnTo>
                  <a:lnTo>
                    <a:pt x="1062390" y="894950"/>
                  </a:lnTo>
                  <a:lnTo>
                    <a:pt x="1065873" y="895091"/>
                  </a:lnTo>
                  <a:lnTo>
                    <a:pt x="1069356" y="894518"/>
                  </a:lnTo>
                  <a:lnTo>
                    <a:pt x="1072840" y="893309"/>
                  </a:lnTo>
                  <a:lnTo>
                    <a:pt x="1076323" y="892105"/>
                  </a:lnTo>
                  <a:lnTo>
                    <a:pt x="1079806" y="891248"/>
                  </a:lnTo>
                  <a:lnTo>
                    <a:pt x="1083289" y="890440"/>
                  </a:lnTo>
                  <a:lnTo>
                    <a:pt x="1086773" y="889635"/>
                  </a:lnTo>
                  <a:lnTo>
                    <a:pt x="1090256" y="888834"/>
                  </a:lnTo>
                  <a:lnTo>
                    <a:pt x="1093739" y="888038"/>
                  </a:lnTo>
                  <a:lnTo>
                    <a:pt x="1097222" y="887246"/>
                  </a:lnTo>
                  <a:lnTo>
                    <a:pt x="1100706" y="886457"/>
                  </a:lnTo>
                  <a:lnTo>
                    <a:pt x="1104189" y="885673"/>
                  </a:lnTo>
                  <a:lnTo>
                    <a:pt x="1107672" y="884892"/>
                  </a:lnTo>
                  <a:lnTo>
                    <a:pt x="1111155" y="883662"/>
                  </a:lnTo>
                  <a:lnTo>
                    <a:pt x="1114639" y="882181"/>
                  </a:lnTo>
                  <a:lnTo>
                    <a:pt x="1118122" y="880705"/>
                  </a:lnTo>
                  <a:lnTo>
                    <a:pt x="1121605" y="879234"/>
                  </a:lnTo>
                  <a:lnTo>
                    <a:pt x="1125088" y="877769"/>
                  </a:lnTo>
                  <a:lnTo>
                    <a:pt x="1128572" y="876895"/>
                  </a:lnTo>
                  <a:lnTo>
                    <a:pt x="1132055" y="877088"/>
                  </a:lnTo>
                  <a:lnTo>
                    <a:pt x="1135538" y="877280"/>
                  </a:lnTo>
                  <a:lnTo>
                    <a:pt x="1139021" y="877471"/>
                  </a:lnTo>
                  <a:lnTo>
                    <a:pt x="1142505" y="877278"/>
                  </a:lnTo>
                  <a:lnTo>
                    <a:pt x="1145988" y="876492"/>
                  </a:lnTo>
                  <a:lnTo>
                    <a:pt x="1149471" y="875710"/>
                  </a:lnTo>
                  <a:lnTo>
                    <a:pt x="1152954" y="874932"/>
                  </a:lnTo>
                  <a:lnTo>
                    <a:pt x="1156437" y="874158"/>
                  </a:lnTo>
                  <a:lnTo>
                    <a:pt x="1159921" y="873269"/>
                  </a:lnTo>
                  <a:lnTo>
                    <a:pt x="1163404" y="871405"/>
                  </a:lnTo>
                  <a:lnTo>
                    <a:pt x="1166887" y="869546"/>
                  </a:lnTo>
                  <a:lnTo>
                    <a:pt x="1170370" y="867692"/>
                  </a:lnTo>
                  <a:lnTo>
                    <a:pt x="1173854" y="865844"/>
                  </a:lnTo>
                  <a:lnTo>
                    <a:pt x="1177337" y="864001"/>
                  </a:lnTo>
                  <a:lnTo>
                    <a:pt x="1180820" y="862163"/>
                  </a:lnTo>
                  <a:lnTo>
                    <a:pt x="1184303" y="862663"/>
                  </a:lnTo>
                  <a:lnTo>
                    <a:pt x="1187787" y="865456"/>
                  </a:lnTo>
                  <a:lnTo>
                    <a:pt x="1191270" y="868220"/>
                  </a:lnTo>
                  <a:lnTo>
                    <a:pt x="1194753" y="867334"/>
                  </a:lnTo>
                  <a:lnTo>
                    <a:pt x="1198236" y="865861"/>
                  </a:lnTo>
                  <a:lnTo>
                    <a:pt x="1201720" y="864393"/>
                  </a:lnTo>
                  <a:lnTo>
                    <a:pt x="1205203" y="862931"/>
                  </a:lnTo>
                  <a:lnTo>
                    <a:pt x="1208686" y="861284"/>
                  </a:lnTo>
                  <a:lnTo>
                    <a:pt x="1212169" y="859620"/>
                  </a:lnTo>
                  <a:lnTo>
                    <a:pt x="1215653" y="857962"/>
                  </a:lnTo>
                  <a:lnTo>
                    <a:pt x="1219136" y="856309"/>
                  </a:lnTo>
                  <a:lnTo>
                    <a:pt x="1222619" y="854660"/>
                  </a:lnTo>
                  <a:lnTo>
                    <a:pt x="1226102" y="853250"/>
                  </a:lnTo>
                  <a:lnTo>
                    <a:pt x="1229586" y="851990"/>
                  </a:lnTo>
                  <a:lnTo>
                    <a:pt x="1233069" y="850735"/>
                  </a:lnTo>
                  <a:lnTo>
                    <a:pt x="1236552" y="849485"/>
                  </a:lnTo>
                  <a:lnTo>
                    <a:pt x="1240035" y="848239"/>
                  </a:lnTo>
                  <a:lnTo>
                    <a:pt x="1243519" y="846998"/>
                  </a:lnTo>
                  <a:lnTo>
                    <a:pt x="1247002" y="845773"/>
                  </a:lnTo>
                  <a:lnTo>
                    <a:pt x="1250485" y="846045"/>
                  </a:lnTo>
                  <a:lnTo>
                    <a:pt x="1253968" y="846317"/>
                  </a:lnTo>
                  <a:lnTo>
                    <a:pt x="1257452" y="846586"/>
                  </a:lnTo>
                  <a:lnTo>
                    <a:pt x="1260935" y="846854"/>
                  </a:lnTo>
                  <a:lnTo>
                    <a:pt x="1264418" y="847120"/>
                  </a:lnTo>
                  <a:lnTo>
                    <a:pt x="1267901" y="846492"/>
                  </a:lnTo>
                  <a:lnTo>
                    <a:pt x="1271385" y="845526"/>
                  </a:lnTo>
                  <a:lnTo>
                    <a:pt x="1274868" y="844564"/>
                  </a:lnTo>
                  <a:lnTo>
                    <a:pt x="1278351" y="843605"/>
                  </a:lnTo>
                  <a:lnTo>
                    <a:pt x="1281834" y="842651"/>
                  </a:lnTo>
                  <a:lnTo>
                    <a:pt x="1285318" y="841700"/>
                  </a:lnTo>
                  <a:lnTo>
                    <a:pt x="1288801" y="840753"/>
                  </a:lnTo>
                  <a:lnTo>
                    <a:pt x="1292284" y="839809"/>
                  </a:lnTo>
                  <a:lnTo>
                    <a:pt x="1295767" y="839844"/>
                  </a:lnTo>
                  <a:lnTo>
                    <a:pt x="1299251" y="840125"/>
                  </a:lnTo>
                  <a:lnTo>
                    <a:pt x="1302734" y="840405"/>
                  </a:lnTo>
                  <a:lnTo>
                    <a:pt x="1306217" y="840682"/>
                  </a:lnTo>
                  <a:lnTo>
                    <a:pt x="1309700" y="840959"/>
                  </a:lnTo>
                  <a:lnTo>
                    <a:pt x="1313184" y="840770"/>
                  </a:lnTo>
                  <a:lnTo>
                    <a:pt x="1316667" y="840144"/>
                  </a:lnTo>
                  <a:lnTo>
                    <a:pt x="1320150" y="839521"/>
                  </a:lnTo>
                  <a:lnTo>
                    <a:pt x="1323633" y="838901"/>
                  </a:lnTo>
                  <a:lnTo>
                    <a:pt x="1327117" y="838283"/>
                  </a:lnTo>
                  <a:lnTo>
                    <a:pt x="1330600" y="837805"/>
                  </a:lnTo>
                  <a:lnTo>
                    <a:pt x="1334083" y="837787"/>
                  </a:lnTo>
                  <a:lnTo>
                    <a:pt x="1337566" y="837770"/>
                  </a:lnTo>
                  <a:lnTo>
                    <a:pt x="1341050" y="837753"/>
                  </a:lnTo>
                  <a:lnTo>
                    <a:pt x="1344533" y="837735"/>
                  </a:lnTo>
                  <a:lnTo>
                    <a:pt x="1348016" y="837718"/>
                  </a:lnTo>
                  <a:lnTo>
                    <a:pt x="1351499" y="835754"/>
                  </a:lnTo>
                  <a:lnTo>
                    <a:pt x="1354983" y="833682"/>
                  </a:lnTo>
                  <a:lnTo>
                    <a:pt x="1358466" y="831716"/>
                  </a:lnTo>
                  <a:lnTo>
                    <a:pt x="1361949" y="829989"/>
                  </a:lnTo>
                  <a:lnTo>
                    <a:pt x="1365432" y="828266"/>
                  </a:lnTo>
                  <a:lnTo>
                    <a:pt x="1368916" y="826547"/>
                  </a:lnTo>
                  <a:lnTo>
                    <a:pt x="1372399" y="824832"/>
                  </a:lnTo>
                  <a:lnTo>
                    <a:pt x="1375882" y="823121"/>
                  </a:lnTo>
                  <a:lnTo>
                    <a:pt x="1379365" y="821414"/>
                  </a:lnTo>
                  <a:lnTo>
                    <a:pt x="1382849" y="819712"/>
                  </a:lnTo>
                  <a:lnTo>
                    <a:pt x="1386332" y="818013"/>
                  </a:lnTo>
                  <a:lnTo>
                    <a:pt x="1389815" y="816411"/>
                  </a:lnTo>
                  <a:lnTo>
                    <a:pt x="1393298" y="816350"/>
                  </a:lnTo>
                  <a:lnTo>
                    <a:pt x="1396782" y="816289"/>
                  </a:lnTo>
                  <a:lnTo>
                    <a:pt x="1400265" y="816229"/>
                  </a:lnTo>
                  <a:lnTo>
                    <a:pt x="1403748" y="816178"/>
                  </a:lnTo>
                  <a:lnTo>
                    <a:pt x="1407231" y="816215"/>
                  </a:lnTo>
                  <a:lnTo>
                    <a:pt x="1410715" y="816252"/>
                  </a:lnTo>
                  <a:lnTo>
                    <a:pt x="1414198" y="816289"/>
                  </a:lnTo>
                  <a:lnTo>
                    <a:pt x="1417681" y="816326"/>
                  </a:lnTo>
                  <a:lnTo>
                    <a:pt x="1421164" y="816362"/>
                  </a:lnTo>
                  <a:lnTo>
                    <a:pt x="1424648" y="816399"/>
                  </a:lnTo>
                  <a:lnTo>
                    <a:pt x="1428131" y="816435"/>
                  </a:lnTo>
                  <a:lnTo>
                    <a:pt x="1431614" y="816471"/>
                  </a:lnTo>
                  <a:lnTo>
                    <a:pt x="1435097" y="816507"/>
                  </a:lnTo>
                  <a:lnTo>
                    <a:pt x="1438580" y="816543"/>
                  </a:lnTo>
                  <a:lnTo>
                    <a:pt x="1442064" y="817326"/>
                  </a:lnTo>
                  <a:lnTo>
                    <a:pt x="1445547" y="818775"/>
                  </a:lnTo>
                  <a:lnTo>
                    <a:pt x="1449030" y="820214"/>
                  </a:lnTo>
                  <a:lnTo>
                    <a:pt x="1452513" y="820404"/>
                  </a:lnTo>
                  <a:lnTo>
                    <a:pt x="1455997" y="820430"/>
                  </a:lnTo>
                  <a:lnTo>
                    <a:pt x="1459480" y="820455"/>
                  </a:lnTo>
                  <a:lnTo>
                    <a:pt x="1462963" y="820481"/>
                  </a:lnTo>
                  <a:lnTo>
                    <a:pt x="1466446" y="820506"/>
                  </a:lnTo>
                  <a:lnTo>
                    <a:pt x="1469930" y="819765"/>
                  </a:lnTo>
                  <a:lnTo>
                    <a:pt x="1473413" y="818517"/>
                  </a:lnTo>
                  <a:lnTo>
                    <a:pt x="1476896" y="817271"/>
                  </a:lnTo>
                  <a:lnTo>
                    <a:pt x="1480379" y="816029"/>
                  </a:lnTo>
                  <a:lnTo>
                    <a:pt x="1483863" y="814791"/>
                  </a:lnTo>
                  <a:lnTo>
                    <a:pt x="1487346" y="813555"/>
                  </a:lnTo>
                  <a:lnTo>
                    <a:pt x="1490829" y="812324"/>
                  </a:lnTo>
                  <a:lnTo>
                    <a:pt x="1494312" y="813186"/>
                  </a:lnTo>
                  <a:lnTo>
                    <a:pt x="1497796" y="814053"/>
                  </a:lnTo>
                  <a:lnTo>
                    <a:pt x="1501279" y="814142"/>
                  </a:lnTo>
                  <a:lnTo>
                    <a:pt x="1504762" y="812812"/>
                  </a:lnTo>
                  <a:lnTo>
                    <a:pt x="1508245" y="811485"/>
                  </a:lnTo>
                  <a:lnTo>
                    <a:pt x="1511729" y="810162"/>
                  </a:lnTo>
                  <a:lnTo>
                    <a:pt x="1515212" y="808842"/>
                  </a:lnTo>
                  <a:lnTo>
                    <a:pt x="1518695" y="807525"/>
                  </a:lnTo>
                  <a:lnTo>
                    <a:pt x="1522178" y="806212"/>
                  </a:lnTo>
                  <a:lnTo>
                    <a:pt x="1525662" y="804901"/>
                  </a:lnTo>
                  <a:lnTo>
                    <a:pt x="1529145" y="803595"/>
                  </a:lnTo>
                  <a:lnTo>
                    <a:pt x="1532628" y="802291"/>
                  </a:lnTo>
                  <a:lnTo>
                    <a:pt x="1536111" y="800991"/>
                  </a:lnTo>
                  <a:lnTo>
                    <a:pt x="1539595" y="800124"/>
                  </a:lnTo>
                  <a:lnTo>
                    <a:pt x="1543078" y="799376"/>
                  </a:lnTo>
                  <a:lnTo>
                    <a:pt x="1546561" y="798632"/>
                  </a:lnTo>
                  <a:lnTo>
                    <a:pt x="1550044" y="797889"/>
                  </a:lnTo>
                  <a:lnTo>
                    <a:pt x="1553528" y="797150"/>
                  </a:lnTo>
                  <a:lnTo>
                    <a:pt x="1557011" y="796413"/>
                  </a:lnTo>
                  <a:lnTo>
                    <a:pt x="1560494" y="795678"/>
                  </a:lnTo>
                  <a:lnTo>
                    <a:pt x="1563977" y="794945"/>
                  </a:lnTo>
                  <a:lnTo>
                    <a:pt x="1567461" y="803633"/>
                  </a:lnTo>
                  <a:lnTo>
                    <a:pt x="1570944" y="805558"/>
                  </a:lnTo>
                  <a:lnTo>
                    <a:pt x="1574427" y="807125"/>
                  </a:lnTo>
                  <a:lnTo>
                    <a:pt x="1577910" y="807443"/>
                  </a:lnTo>
                  <a:lnTo>
                    <a:pt x="1581394" y="807759"/>
                  </a:lnTo>
                  <a:lnTo>
                    <a:pt x="1584877" y="808074"/>
                  </a:lnTo>
                  <a:lnTo>
                    <a:pt x="1588360" y="808298"/>
                  </a:lnTo>
                  <a:lnTo>
                    <a:pt x="1591843" y="808262"/>
                  </a:lnTo>
                  <a:lnTo>
                    <a:pt x="1595327" y="808226"/>
                  </a:lnTo>
                  <a:lnTo>
                    <a:pt x="1598810" y="808190"/>
                  </a:lnTo>
                  <a:lnTo>
                    <a:pt x="1602293" y="808154"/>
                  </a:lnTo>
                  <a:lnTo>
                    <a:pt x="1605776" y="808118"/>
                  </a:lnTo>
                  <a:lnTo>
                    <a:pt x="1609260" y="808083"/>
                  </a:lnTo>
                  <a:lnTo>
                    <a:pt x="1612743" y="808047"/>
                  </a:lnTo>
                  <a:lnTo>
                    <a:pt x="1616226" y="808012"/>
                  </a:lnTo>
                  <a:lnTo>
                    <a:pt x="1619709" y="807977"/>
                  </a:lnTo>
                  <a:lnTo>
                    <a:pt x="1623193" y="807942"/>
                  </a:lnTo>
                  <a:lnTo>
                    <a:pt x="1626676" y="807907"/>
                  </a:lnTo>
                  <a:lnTo>
                    <a:pt x="1630159" y="807401"/>
                  </a:lnTo>
                  <a:lnTo>
                    <a:pt x="1633642" y="806075"/>
                  </a:lnTo>
                  <a:lnTo>
                    <a:pt x="1637126" y="804752"/>
                  </a:lnTo>
                  <a:lnTo>
                    <a:pt x="1640609" y="803433"/>
                  </a:lnTo>
                  <a:lnTo>
                    <a:pt x="1644092" y="802116"/>
                  </a:lnTo>
                  <a:lnTo>
                    <a:pt x="1647575" y="800801"/>
                  </a:lnTo>
                  <a:lnTo>
                    <a:pt x="1651059" y="799490"/>
                  </a:lnTo>
                  <a:lnTo>
                    <a:pt x="1654542" y="798647"/>
                  </a:lnTo>
                  <a:lnTo>
                    <a:pt x="1658025" y="797953"/>
                  </a:lnTo>
                  <a:lnTo>
                    <a:pt x="1661508" y="797261"/>
                  </a:lnTo>
                  <a:lnTo>
                    <a:pt x="1664992" y="796572"/>
                  </a:lnTo>
                  <a:lnTo>
                    <a:pt x="1668475" y="795884"/>
                  </a:lnTo>
                  <a:lnTo>
                    <a:pt x="1671958" y="795199"/>
                  </a:lnTo>
                  <a:lnTo>
                    <a:pt x="1675441" y="794516"/>
                  </a:lnTo>
                  <a:lnTo>
                    <a:pt x="1678925" y="793835"/>
                  </a:lnTo>
                  <a:lnTo>
                    <a:pt x="1682408" y="793156"/>
                  </a:lnTo>
                  <a:lnTo>
                    <a:pt x="1685891" y="792479"/>
                  </a:lnTo>
                  <a:lnTo>
                    <a:pt x="1689374" y="791805"/>
                  </a:lnTo>
                  <a:lnTo>
                    <a:pt x="1692858" y="791132"/>
                  </a:lnTo>
                  <a:lnTo>
                    <a:pt x="1696341" y="790462"/>
                  </a:lnTo>
                  <a:lnTo>
                    <a:pt x="1699824" y="789793"/>
                  </a:lnTo>
                  <a:lnTo>
                    <a:pt x="1703307" y="789127"/>
                  </a:lnTo>
                  <a:lnTo>
                    <a:pt x="1706791" y="788462"/>
                  </a:lnTo>
                  <a:lnTo>
                    <a:pt x="1710274" y="787800"/>
                  </a:lnTo>
                  <a:lnTo>
                    <a:pt x="1713757" y="787336"/>
                  </a:lnTo>
                  <a:lnTo>
                    <a:pt x="1717240" y="787011"/>
                  </a:lnTo>
                  <a:lnTo>
                    <a:pt x="1720723" y="786687"/>
                  </a:lnTo>
                  <a:lnTo>
                    <a:pt x="1724207" y="786364"/>
                  </a:lnTo>
                  <a:lnTo>
                    <a:pt x="1727690" y="785629"/>
                  </a:lnTo>
                  <a:lnTo>
                    <a:pt x="1731173" y="784646"/>
                  </a:lnTo>
                  <a:lnTo>
                    <a:pt x="1734656" y="783665"/>
                  </a:lnTo>
                  <a:lnTo>
                    <a:pt x="1738140" y="782686"/>
                  </a:lnTo>
                  <a:lnTo>
                    <a:pt x="1741623" y="782148"/>
                  </a:lnTo>
                  <a:lnTo>
                    <a:pt x="1745106" y="781836"/>
                  </a:lnTo>
                  <a:lnTo>
                    <a:pt x="1748589" y="781525"/>
                  </a:lnTo>
                  <a:lnTo>
                    <a:pt x="1752073" y="781216"/>
                  </a:lnTo>
                  <a:lnTo>
                    <a:pt x="1755556" y="780907"/>
                  </a:lnTo>
                  <a:lnTo>
                    <a:pt x="1759039" y="780600"/>
                  </a:lnTo>
                  <a:lnTo>
                    <a:pt x="1762522" y="780293"/>
                  </a:lnTo>
                  <a:lnTo>
                    <a:pt x="1766006" y="779988"/>
                  </a:lnTo>
                  <a:lnTo>
                    <a:pt x="1769489" y="779203"/>
                  </a:lnTo>
                  <a:lnTo>
                    <a:pt x="1772972" y="778246"/>
                  </a:lnTo>
                  <a:lnTo>
                    <a:pt x="1776455" y="777291"/>
                  </a:lnTo>
                  <a:lnTo>
                    <a:pt x="1779939" y="776339"/>
                  </a:lnTo>
                  <a:lnTo>
                    <a:pt x="1783422" y="777152"/>
                  </a:lnTo>
                  <a:lnTo>
                    <a:pt x="1786905" y="778480"/>
                  </a:lnTo>
                  <a:lnTo>
                    <a:pt x="1790388" y="779989"/>
                  </a:lnTo>
                  <a:lnTo>
                    <a:pt x="1793872" y="782748"/>
                  </a:lnTo>
                  <a:lnTo>
                    <a:pt x="1797355" y="785485"/>
                  </a:lnTo>
                  <a:lnTo>
                    <a:pt x="1800838" y="786574"/>
                  </a:lnTo>
                  <a:lnTo>
                    <a:pt x="1804321" y="785948"/>
                  </a:lnTo>
                  <a:lnTo>
                    <a:pt x="1807805" y="785324"/>
                  </a:lnTo>
                  <a:lnTo>
                    <a:pt x="1811288" y="784701"/>
                  </a:lnTo>
                  <a:lnTo>
                    <a:pt x="1814771" y="783914"/>
                  </a:lnTo>
                  <a:lnTo>
                    <a:pt x="1818254" y="782979"/>
                  </a:lnTo>
                  <a:lnTo>
                    <a:pt x="1821738" y="782046"/>
                  </a:lnTo>
                  <a:lnTo>
                    <a:pt x="1825221" y="781115"/>
                  </a:lnTo>
                  <a:lnTo>
                    <a:pt x="1828704" y="780187"/>
                  </a:lnTo>
                  <a:lnTo>
                    <a:pt x="1832187" y="779260"/>
                  </a:lnTo>
                  <a:lnTo>
                    <a:pt x="1835671" y="778336"/>
                  </a:lnTo>
                  <a:lnTo>
                    <a:pt x="1839154" y="777414"/>
                  </a:lnTo>
                  <a:lnTo>
                    <a:pt x="1842637" y="776966"/>
                  </a:lnTo>
                  <a:lnTo>
                    <a:pt x="1846120" y="776837"/>
                  </a:lnTo>
                  <a:lnTo>
                    <a:pt x="1849604" y="776707"/>
                  </a:lnTo>
                  <a:lnTo>
                    <a:pt x="1853087" y="775587"/>
                  </a:lnTo>
                  <a:lnTo>
                    <a:pt x="1856570" y="774423"/>
                  </a:lnTo>
                  <a:lnTo>
                    <a:pt x="1860053" y="773262"/>
                  </a:lnTo>
                  <a:lnTo>
                    <a:pt x="1863537" y="772104"/>
                  </a:lnTo>
                  <a:lnTo>
                    <a:pt x="1867020" y="770947"/>
                  </a:lnTo>
                  <a:lnTo>
                    <a:pt x="1870503" y="769793"/>
                  </a:lnTo>
                  <a:lnTo>
                    <a:pt x="1873986" y="769281"/>
                  </a:lnTo>
                  <a:lnTo>
                    <a:pt x="1877470" y="769949"/>
                  </a:lnTo>
                  <a:lnTo>
                    <a:pt x="1880953" y="770614"/>
                  </a:lnTo>
                  <a:lnTo>
                    <a:pt x="1884436" y="771276"/>
                  </a:lnTo>
                  <a:lnTo>
                    <a:pt x="1887919" y="775495"/>
                  </a:lnTo>
                  <a:lnTo>
                    <a:pt x="1891403" y="775832"/>
                  </a:lnTo>
                  <a:lnTo>
                    <a:pt x="1894886" y="776169"/>
                  </a:lnTo>
                  <a:lnTo>
                    <a:pt x="1898369" y="776504"/>
                  </a:lnTo>
                  <a:lnTo>
                    <a:pt x="1901852" y="777228"/>
                  </a:lnTo>
                  <a:lnTo>
                    <a:pt x="1905336" y="778473"/>
                  </a:lnTo>
                  <a:lnTo>
                    <a:pt x="1908819" y="779711"/>
                  </a:lnTo>
                  <a:lnTo>
                    <a:pt x="1912302" y="780588"/>
                  </a:lnTo>
                  <a:lnTo>
                    <a:pt x="1915785" y="781362"/>
                  </a:lnTo>
                  <a:lnTo>
                    <a:pt x="1919269" y="781856"/>
                  </a:lnTo>
                  <a:lnTo>
                    <a:pt x="1922752" y="780672"/>
                  </a:lnTo>
                  <a:lnTo>
                    <a:pt x="1926235" y="779490"/>
                  </a:lnTo>
                  <a:lnTo>
                    <a:pt x="1929718" y="778310"/>
                  </a:lnTo>
                  <a:lnTo>
                    <a:pt x="1933202" y="777508"/>
                  </a:lnTo>
                  <a:lnTo>
                    <a:pt x="1936685" y="778432"/>
                  </a:lnTo>
                  <a:lnTo>
                    <a:pt x="1940168" y="779353"/>
                  </a:lnTo>
                  <a:lnTo>
                    <a:pt x="1943651" y="780268"/>
                  </a:lnTo>
                  <a:lnTo>
                    <a:pt x="1947135" y="780923"/>
                  </a:lnTo>
                  <a:lnTo>
                    <a:pt x="1950618" y="780646"/>
                  </a:lnTo>
                  <a:lnTo>
                    <a:pt x="1954101" y="780370"/>
                  </a:lnTo>
                  <a:lnTo>
                    <a:pt x="1957584" y="780094"/>
                  </a:lnTo>
                  <a:lnTo>
                    <a:pt x="1961068" y="779745"/>
                  </a:lnTo>
                  <a:lnTo>
                    <a:pt x="1964551" y="779176"/>
                  </a:lnTo>
                  <a:lnTo>
                    <a:pt x="1968034" y="778609"/>
                  </a:lnTo>
                  <a:lnTo>
                    <a:pt x="1971517" y="778043"/>
                  </a:lnTo>
                  <a:lnTo>
                    <a:pt x="1975001" y="777479"/>
                  </a:lnTo>
                  <a:lnTo>
                    <a:pt x="1978484" y="776917"/>
                  </a:lnTo>
                  <a:lnTo>
                    <a:pt x="1981967" y="776355"/>
                  </a:lnTo>
                  <a:lnTo>
                    <a:pt x="1985450" y="782643"/>
                  </a:lnTo>
                  <a:lnTo>
                    <a:pt x="1988934" y="786612"/>
                  </a:lnTo>
                  <a:lnTo>
                    <a:pt x="1992417" y="785613"/>
                  </a:lnTo>
                  <a:lnTo>
                    <a:pt x="1995900" y="784616"/>
                  </a:lnTo>
                  <a:lnTo>
                    <a:pt x="1999383" y="783621"/>
                  </a:lnTo>
                  <a:lnTo>
                    <a:pt x="2002867" y="782628"/>
                  </a:lnTo>
                  <a:lnTo>
                    <a:pt x="2006350" y="781656"/>
                  </a:lnTo>
                  <a:lnTo>
                    <a:pt x="2009833" y="781098"/>
                  </a:lnTo>
                  <a:lnTo>
                    <a:pt x="2013316" y="780542"/>
                  </a:lnTo>
                  <a:lnTo>
                    <a:pt x="2016799" y="779987"/>
                  </a:lnTo>
                  <a:lnTo>
                    <a:pt x="2020283" y="779434"/>
                  </a:lnTo>
                  <a:lnTo>
                    <a:pt x="2023766" y="778882"/>
                  </a:lnTo>
                  <a:lnTo>
                    <a:pt x="2027249" y="778006"/>
                  </a:lnTo>
                  <a:lnTo>
                    <a:pt x="2030732" y="777028"/>
                  </a:lnTo>
                  <a:lnTo>
                    <a:pt x="2034216" y="776052"/>
                  </a:lnTo>
                  <a:lnTo>
                    <a:pt x="2037699" y="775078"/>
                  </a:lnTo>
                  <a:lnTo>
                    <a:pt x="2041182" y="774106"/>
                  </a:lnTo>
                  <a:lnTo>
                    <a:pt x="2044665" y="773136"/>
                  </a:lnTo>
                  <a:lnTo>
                    <a:pt x="2048149" y="772167"/>
                  </a:lnTo>
                  <a:lnTo>
                    <a:pt x="2051632" y="771201"/>
                  </a:lnTo>
                  <a:lnTo>
                    <a:pt x="2055115" y="770414"/>
                  </a:lnTo>
                  <a:lnTo>
                    <a:pt x="2058598" y="769666"/>
                  </a:lnTo>
                  <a:lnTo>
                    <a:pt x="2062082" y="768919"/>
                  </a:lnTo>
                  <a:lnTo>
                    <a:pt x="2065565" y="768174"/>
                  </a:lnTo>
                  <a:lnTo>
                    <a:pt x="2069048" y="767430"/>
                  </a:lnTo>
                  <a:lnTo>
                    <a:pt x="2072531" y="767586"/>
                  </a:lnTo>
                  <a:lnTo>
                    <a:pt x="2076015" y="768478"/>
                  </a:lnTo>
                  <a:lnTo>
                    <a:pt x="2079498" y="769366"/>
                  </a:lnTo>
                  <a:lnTo>
                    <a:pt x="2082981" y="770250"/>
                  </a:lnTo>
                  <a:lnTo>
                    <a:pt x="2086464" y="773266"/>
                  </a:lnTo>
                  <a:lnTo>
                    <a:pt x="2089948" y="776582"/>
                  </a:lnTo>
                  <a:lnTo>
                    <a:pt x="2093431" y="776607"/>
                  </a:lnTo>
                  <a:lnTo>
                    <a:pt x="2096914" y="776632"/>
                  </a:lnTo>
                  <a:lnTo>
                    <a:pt x="2100397" y="776657"/>
                  </a:lnTo>
                  <a:lnTo>
                    <a:pt x="2103881" y="776474"/>
                  </a:lnTo>
                  <a:lnTo>
                    <a:pt x="2107364" y="775808"/>
                  </a:lnTo>
                  <a:lnTo>
                    <a:pt x="2110847" y="775144"/>
                  </a:lnTo>
                  <a:lnTo>
                    <a:pt x="2114330" y="774482"/>
                  </a:lnTo>
                  <a:lnTo>
                    <a:pt x="2117814" y="773821"/>
                  </a:lnTo>
                  <a:lnTo>
                    <a:pt x="2121297" y="773161"/>
                  </a:lnTo>
                  <a:lnTo>
                    <a:pt x="2124780" y="772503"/>
                  </a:lnTo>
                  <a:lnTo>
                    <a:pt x="2128263" y="771847"/>
                  </a:lnTo>
                  <a:lnTo>
                    <a:pt x="2131747" y="772481"/>
                  </a:lnTo>
                  <a:lnTo>
                    <a:pt x="2135230" y="775104"/>
                  </a:lnTo>
                  <a:lnTo>
                    <a:pt x="2138713" y="775199"/>
                  </a:lnTo>
                  <a:lnTo>
                    <a:pt x="2142196" y="775294"/>
                  </a:lnTo>
                  <a:lnTo>
                    <a:pt x="2145680" y="775389"/>
                  </a:lnTo>
                  <a:lnTo>
                    <a:pt x="2149163" y="775483"/>
                  </a:lnTo>
                  <a:lnTo>
                    <a:pt x="2152646" y="775577"/>
                  </a:lnTo>
                  <a:lnTo>
                    <a:pt x="2156129" y="775826"/>
                  </a:lnTo>
                  <a:lnTo>
                    <a:pt x="2159613" y="775831"/>
                  </a:lnTo>
                  <a:lnTo>
                    <a:pt x="2163096" y="775479"/>
                  </a:lnTo>
                  <a:lnTo>
                    <a:pt x="2166579" y="775129"/>
                  </a:lnTo>
                  <a:lnTo>
                    <a:pt x="2170062" y="774779"/>
                  </a:lnTo>
                  <a:lnTo>
                    <a:pt x="2173546" y="774430"/>
                  </a:lnTo>
                  <a:lnTo>
                    <a:pt x="2177029" y="774083"/>
                  </a:lnTo>
                  <a:lnTo>
                    <a:pt x="2180512" y="773736"/>
                  </a:lnTo>
                  <a:lnTo>
                    <a:pt x="2183995" y="772847"/>
                  </a:lnTo>
                  <a:lnTo>
                    <a:pt x="2187479" y="771860"/>
                  </a:lnTo>
                  <a:lnTo>
                    <a:pt x="2190962" y="770875"/>
                  </a:lnTo>
                  <a:lnTo>
                    <a:pt x="2194445" y="769891"/>
                  </a:lnTo>
                  <a:lnTo>
                    <a:pt x="2197928" y="768909"/>
                  </a:lnTo>
                  <a:lnTo>
                    <a:pt x="2201412" y="767929"/>
                  </a:lnTo>
                  <a:lnTo>
                    <a:pt x="2204895" y="767027"/>
                  </a:lnTo>
                  <a:lnTo>
                    <a:pt x="2208378" y="766371"/>
                  </a:lnTo>
                  <a:lnTo>
                    <a:pt x="2211861" y="765717"/>
                  </a:lnTo>
                  <a:lnTo>
                    <a:pt x="2215345" y="765064"/>
                  </a:lnTo>
                  <a:lnTo>
                    <a:pt x="2218828" y="764412"/>
                  </a:lnTo>
                  <a:lnTo>
                    <a:pt x="2222311" y="763762"/>
                  </a:lnTo>
                  <a:lnTo>
                    <a:pt x="2225794" y="763113"/>
                  </a:lnTo>
                  <a:lnTo>
                    <a:pt x="2229278" y="762668"/>
                  </a:lnTo>
                  <a:lnTo>
                    <a:pt x="2232761" y="762342"/>
                  </a:lnTo>
                  <a:lnTo>
                    <a:pt x="2236244" y="762016"/>
                  </a:lnTo>
                  <a:lnTo>
                    <a:pt x="2239727" y="761691"/>
                  </a:lnTo>
                  <a:lnTo>
                    <a:pt x="2243211" y="761367"/>
                  </a:lnTo>
                  <a:lnTo>
                    <a:pt x="2246694" y="761043"/>
                  </a:lnTo>
                  <a:lnTo>
                    <a:pt x="2250177" y="760721"/>
                  </a:lnTo>
                  <a:lnTo>
                    <a:pt x="2253660" y="760400"/>
                  </a:lnTo>
                  <a:lnTo>
                    <a:pt x="2257144" y="760079"/>
                  </a:lnTo>
                  <a:lnTo>
                    <a:pt x="2260627" y="759759"/>
                  </a:lnTo>
                  <a:lnTo>
                    <a:pt x="2264110" y="759440"/>
                  </a:lnTo>
                  <a:lnTo>
                    <a:pt x="2267593" y="759122"/>
                  </a:lnTo>
                  <a:lnTo>
                    <a:pt x="2271077" y="758804"/>
                  </a:lnTo>
                  <a:lnTo>
                    <a:pt x="2274560" y="758354"/>
                  </a:lnTo>
                  <a:lnTo>
                    <a:pt x="2278043" y="757723"/>
                  </a:lnTo>
                  <a:lnTo>
                    <a:pt x="2281526" y="757094"/>
                  </a:lnTo>
                  <a:lnTo>
                    <a:pt x="2285010" y="756466"/>
                  </a:lnTo>
                  <a:lnTo>
                    <a:pt x="2288493" y="755839"/>
                  </a:lnTo>
                  <a:lnTo>
                    <a:pt x="2291976" y="755213"/>
                  </a:lnTo>
                  <a:lnTo>
                    <a:pt x="2295459" y="754589"/>
                  </a:lnTo>
                  <a:lnTo>
                    <a:pt x="2298942" y="754738"/>
                  </a:lnTo>
                  <a:lnTo>
                    <a:pt x="2302426" y="754926"/>
                  </a:lnTo>
                  <a:lnTo>
                    <a:pt x="2305909" y="754983"/>
                  </a:lnTo>
                  <a:lnTo>
                    <a:pt x="2309392" y="755039"/>
                  </a:lnTo>
                  <a:lnTo>
                    <a:pt x="2312875" y="755096"/>
                  </a:lnTo>
                  <a:lnTo>
                    <a:pt x="2316359" y="755152"/>
                  </a:lnTo>
                  <a:lnTo>
                    <a:pt x="2319842" y="755208"/>
                  </a:lnTo>
                  <a:lnTo>
                    <a:pt x="2323325" y="755264"/>
                  </a:lnTo>
                  <a:lnTo>
                    <a:pt x="2326808" y="755320"/>
                  </a:lnTo>
                  <a:lnTo>
                    <a:pt x="2330292" y="755523"/>
                  </a:lnTo>
                  <a:lnTo>
                    <a:pt x="2333775" y="755835"/>
                  </a:lnTo>
                  <a:lnTo>
                    <a:pt x="2337258" y="756146"/>
                  </a:lnTo>
                  <a:lnTo>
                    <a:pt x="2340741" y="755503"/>
                  </a:lnTo>
                  <a:lnTo>
                    <a:pt x="2344225" y="754789"/>
                  </a:lnTo>
                  <a:lnTo>
                    <a:pt x="2347708" y="754076"/>
                  </a:lnTo>
                  <a:lnTo>
                    <a:pt x="2351191" y="753365"/>
                  </a:lnTo>
                  <a:lnTo>
                    <a:pt x="2354674" y="753645"/>
                  </a:lnTo>
                  <a:lnTo>
                    <a:pt x="2358158" y="756919"/>
                  </a:lnTo>
                  <a:lnTo>
                    <a:pt x="2361641" y="760152"/>
                  </a:lnTo>
                  <a:lnTo>
                    <a:pt x="2365124" y="759998"/>
                  </a:lnTo>
                  <a:lnTo>
                    <a:pt x="2368607" y="759844"/>
                  </a:lnTo>
                  <a:lnTo>
                    <a:pt x="2372091" y="759690"/>
                  </a:lnTo>
                  <a:lnTo>
                    <a:pt x="2375574" y="759537"/>
                  </a:lnTo>
                  <a:lnTo>
                    <a:pt x="2379057" y="759384"/>
                  </a:lnTo>
                  <a:lnTo>
                    <a:pt x="2382540" y="759232"/>
                  </a:lnTo>
                  <a:lnTo>
                    <a:pt x="2386024" y="759080"/>
                  </a:lnTo>
                  <a:lnTo>
                    <a:pt x="2389507" y="758928"/>
                  </a:lnTo>
                  <a:lnTo>
                    <a:pt x="2392990" y="758777"/>
                  </a:lnTo>
                  <a:lnTo>
                    <a:pt x="2396473" y="758626"/>
                  </a:lnTo>
                  <a:lnTo>
                    <a:pt x="2399957" y="758476"/>
                  </a:lnTo>
                  <a:lnTo>
                    <a:pt x="2403440" y="758326"/>
                  </a:lnTo>
                  <a:lnTo>
                    <a:pt x="2406923" y="758128"/>
                  </a:lnTo>
                  <a:lnTo>
                    <a:pt x="2410406" y="757556"/>
                  </a:lnTo>
                  <a:lnTo>
                    <a:pt x="2413890" y="756986"/>
                  </a:lnTo>
                  <a:lnTo>
                    <a:pt x="2417373" y="756418"/>
                  </a:lnTo>
                  <a:lnTo>
                    <a:pt x="2420856" y="755850"/>
                  </a:lnTo>
                  <a:lnTo>
                    <a:pt x="2424339" y="755283"/>
                  </a:lnTo>
                  <a:lnTo>
                    <a:pt x="2427823" y="754718"/>
                  </a:lnTo>
                  <a:lnTo>
                    <a:pt x="2431306" y="754154"/>
                  </a:lnTo>
                  <a:lnTo>
                    <a:pt x="2434789" y="753579"/>
                  </a:lnTo>
                  <a:lnTo>
                    <a:pt x="2438272" y="752955"/>
                  </a:lnTo>
                  <a:lnTo>
                    <a:pt x="2441756" y="752332"/>
                  </a:lnTo>
                  <a:lnTo>
                    <a:pt x="2445239" y="751711"/>
                  </a:lnTo>
                  <a:lnTo>
                    <a:pt x="2448722" y="751091"/>
                  </a:lnTo>
                  <a:lnTo>
                    <a:pt x="2452205" y="750472"/>
                  </a:lnTo>
                  <a:lnTo>
                    <a:pt x="2455689" y="752026"/>
                  </a:lnTo>
                  <a:lnTo>
                    <a:pt x="2459172" y="753371"/>
                  </a:lnTo>
                  <a:lnTo>
                    <a:pt x="2462655" y="754404"/>
                  </a:lnTo>
                  <a:lnTo>
                    <a:pt x="2466138" y="755433"/>
                  </a:lnTo>
                  <a:lnTo>
                    <a:pt x="2469622" y="755770"/>
                  </a:lnTo>
                  <a:lnTo>
                    <a:pt x="2473105" y="756065"/>
                  </a:lnTo>
                  <a:lnTo>
                    <a:pt x="2476588" y="756109"/>
                  </a:lnTo>
                  <a:lnTo>
                    <a:pt x="2480071" y="755572"/>
                  </a:lnTo>
                  <a:lnTo>
                    <a:pt x="2483555" y="755037"/>
                  </a:lnTo>
                  <a:lnTo>
                    <a:pt x="2487038" y="754502"/>
                  </a:lnTo>
                  <a:lnTo>
                    <a:pt x="2490521" y="753969"/>
                  </a:lnTo>
                  <a:lnTo>
                    <a:pt x="2494004" y="753436"/>
                  </a:lnTo>
                  <a:lnTo>
                    <a:pt x="2497488" y="752905"/>
                  </a:lnTo>
                  <a:lnTo>
                    <a:pt x="2500971" y="752375"/>
                  </a:lnTo>
                  <a:lnTo>
                    <a:pt x="2504454" y="751846"/>
                  </a:lnTo>
                  <a:lnTo>
                    <a:pt x="2507937" y="751304"/>
                  </a:lnTo>
                  <a:lnTo>
                    <a:pt x="2511421" y="750519"/>
                  </a:lnTo>
                  <a:lnTo>
                    <a:pt x="2514904" y="749735"/>
                  </a:lnTo>
                  <a:lnTo>
                    <a:pt x="2518387" y="749545"/>
                  </a:lnTo>
                  <a:lnTo>
                    <a:pt x="2521870" y="750205"/>
                  </a:lnTo>
                  <a:lnTo>
                    <a:pt x="2525354" y="750863"/>
                  </a:lnTo>
                  <a:lnTo>
                    <a:pt x="2528837" y="750471"/>
                  </a:lnTo>
                  <a:lnTo>
                    <a:pt x="2532320" y="749764"/>
                  </a:lnTo>
                  <a:lnTo>
                    <a:pt x="2535803" y="749058"/>
                  </a:lnTo>
                  <a:lnTo>
                    <a:pt x="2539287" y="748354"/>
                  </a:lnTo>
                  <a:lnTo>
                    <a:pt x="2542770" y="747651"/>
                  </a:lnTo>
                  <a:lnTo>
                    <a:pt x="2546253" y="746949"/>
                  </a:lnTo>
                  <a:lnTo>
                    <a:pt x="2549736" y="746530"/>
                  </a:lnTo>
                  <a:lnTo>
                    <a:pt x="2553220" y="747546"/>
                  </a:lnTo>
                  <a:lnTo>
                    <a:pt x="2556703" y="748558"/>
                  </a:lnTo>
                  <a:lnTo>
                    <a:pt x="2560186" y="748824"/>
                  </a:lnTo>
                  <a:lnTo>
                    <a:pt x="2563669" y="748411"/>
                  </a:lnTo>
                  <a:lnTo>
                    <a:pt x="2567153" y="747998"/>
                  </a:lnTo>
                  <a:lnTo>
                    <a:pt x="2570636" y="747586"/>
                  </a:lnTo>
                  <a:lnTo>
                    <a:pt x="2574119" y="747373"/>
                  </a:lnTo>
                  <a:lnTo>
                    <a:pt x="2577602" y="747317"/>
                  </a:lnTo>
                  <a:lnTo>
                    <a:pt x="2581085" y="747261"/>
                  </a:lnTo>
                  <a:lnTo>
                    <a:pt x="2584569" y="747205"/>
                  </a:lnTo>
                  <a:lnTo>
                    <a:pt x="2588052" y="747149"/>
                  </a:lnTo>
                  <a:lnTo>
                    <a:pt x="2591535" y="747094"/>
                  </a:lnTo>
                  <a:lnTo>
                    <a:pt x="2595018" y="747038"/>
                  </a:lnTo>
                  <a:lnTo>
                    <a:pt x="2598502" y="746983"/>
                  </a:lnTo>
                  <a:lnTo>
                    <a:pt x="2601985" y="748921"/>
                  </a:lnTo>
                  <a:lnTo>
                    <a:pt x="2605468" y="751131"/>
                  </a:lnTo>
                  <a:lnTo>
                    <a:pt x="2608951" y="751418"/>
                  </a:lnTo>
                  <a:lnTo>
                    <a:pt x="2612435" y="751705"/>
                  </a:lnTo>
                  <a:lnTo>
                    <a:pt x="2615918" y="751990"/>
                  </a:lnTo>
                  <a:lnTo>
                    <a:pt x="2619401" y="752946"/>
                  </a:lnTo>
                  <a:lnTo>
                    <a:pt x="2622884" y="752539"/>
                  </a:lnTo>
                  <a:lnTo>
                    <a:pt x="2626368" y="752133"/>
                  </a:lnTo>
                  <a:lnTo>
                    <a:pt x="2629851" y="751727"/>
                  </a:lnTo>
                  <a:lnTo>
                    <a:pt x="2633334" y="751323"/>
                  </a:lnTo>
                  <a:lnTo>
                    <a:pt x="2636817" y="750919"/>
                  </a:lnTo>
                  <a:lnTo>
                    <a:pt x="2640301" y="750516"/>
                  </a:lnTo>
                  <a:lnTo>
                    <a:pt x="2643784" y="749986"/>
                  </a:lnTo>
                  <a:lnTo>
                    <a:pt x="2647267" y="749414"/>
                  </a:lnTo>
                  <a:lnTo>
                    <a:pt x="2650750" y="748842"/>
                  </a:lnTo>
                  <a:lnTo>
                    <a:pt x="2654234" y="748271"/>
                  </a:lnTo>
                  <a:lnTo>
                    <a:pt x="2657717" y="747701"/>
                  </a:lnTo>
                  <a:lnTo>
                    <a:pt x="2661200" y="750146"/>
                  </a:lnTo>
                  <a:lnTo>
                    <a:pt x="2664683" y="750234"/>
                  </a:lnTo>
                  <a:lnTo>
                    <a:pt x="2668167" y="750322"/>
                  </a:lnTo>
                  <a:lnTo>
                    <a:pt x="2671650" y="750410"/>
                  </a:lnTo>
                  <a:lnTo>
                    <a:pt x="2675133" y="750497"/>
                  </a:lnTo>
                  <a:lnTo>
                    <a:pt x="2678616" y="750584"/>
                  </a:lnTo>
                  <a:lnTo>
                    <a:pt x="2682100" y="750671"/>
                  </a:lnTo>
                  <a:lnTo>
                    <a:pt x="2685583" y="750758"/>
                  </a:lnTo>
                  <a:lnTo>
                    <a:pt x="2689066" y="750845"/>
                  </a:lnTo>
                  <a:lnTo>
                    <a:pt x="2692549" y="751067"/>
                  </a:lnTo>
                  <a:lnTo>
                    <a:pt x="2696033" y="751793"/>
                  </a:lnTo>
                  <a:lnTo>
                    <a:pt x="2699516" y="752517"/>
                  </a:lnTo>
                  <a:lnTo>
                    <a:pt x="2702999" y="753238"/>
                  </a:lnTo>
                  <a:lnTo>
                    <a:pt x="2706482" y="753678"/>
                  </a:lnTo>
                  <a:lnTo>
                    <a:pt x="2709966" y="753284"/>
                  </a:lnTo>
                  <a:lnTo>
                    <a:pt x="2713449" y="752890"/>
                  </a:lnTo>
                  <a:lnTo>
                    <a:pt x="2716932" y="752497"/>
                  </a:lnTo>
                  <a:lnTo>
                    <a:pt x="2720415" y="752105"/>
                  </a:lnTo>
                  <a:lnTo>
                    <a:pt x="2723899" y="751713"/>
                  </a:lnTo>
                  <a:lnTo>
                    <a:pt x="2727382" y="751323"/>
                  </a:lnTo>
                  <a:lnTo>
                    <a:pt x="2730865" y="751040"/>
                  </a:lnTo>
                  <a:lnTo>
                    <a:pt x="2734348" y="750817"/>
                  </a:lnTo>
                  <a:lnTo>
                    <a:pt x="2737832" y="750594"/>
                  </a:lnTo>
                  <a:lnTo>
                    <a:pt x="2741315" y="750372"/>
                  </a:lnTo>
                  <a:lnTo>
                    <a:pt x="2744798" y="750150"/>
                  </a:lnTo>
                  <a:lnTo>
                    <a:pt x="2748281" y="749988"/>
                  </a:lnTo>
                  <a:lnTo>
                    <a:pt x="2751765" y="749932"/>
                  </a:lnTo>
                  <a:lnTo>
                    <a:pt x="2755248" y="749877"/>
                  </a:lnTo>
                  <a:lnTo>
                    <a:pt x="2758731" y="749821"/>
                  </a:lnTo>
                  <a:lnTo>
                    <a:pt x="2762214" y="749766"/>
                  </a:lnTo>
                  <a:lnTo>
                    <a:pt x="2765698" y="749635"/>
                  </a:lnTo>
                  <a:lnTo>
                    <a:pt x="2769181" y="748595"/>
                  </a:lnTo>
                  <a:lnTo>
                    <a:pt x="2772664" y="747556"/>
                  </a:lnTo>
                  <a:lnTo>
                    <a:pt x="2776147" y="746517"/>
                  </a:lnTo>
                  <a:lnTo>
                    <a:pt x="2779631" y="745630"/>
                  </a:lnTo>
                  <a:lnTo>
                    <a:pt x="2783114" y="745908"/>
                  </a:lnTo>
                  <a:lnTo>
                    <a:pt x="2786597" y="746359"/>
                  </a:lnTo>
                  <a:lnTo>
                    <a:pt x="2790080" y="746853"/>
                  </a:lnTo>
                  <a:lnTo>
                    <a:pt x="2793564" y="747346"/>
                  </a:lnTo>
                  <a:lnTo>
                    <a:pt x="2797047" y="747837"/>
                  </a:lnTo>
                  <a:lnTo>
                    <a:pt x="2800530" y="747742"/>
                  </a:lnTo>
                  <a:lnTo>
                    <a:pt x="2804013" y="747528"/>
                  </a:lnTo>
                  <a:lnTo>
                    <a:pt x="2807497" y="747313"/>
                  </a:lnTo>
                  <a:lnTo>
                    <a:pt x="2810980" y="747100"/>
                  </a:lnTo>
                  <a:lnTo>
                    <a:pt x="2814463" y="746886"/>
                  </a:lnTo>
                  <a:lnTo>
                    <a:pt x="2817946" y="747292"/>
                  </a:lnTo>
                  <a:lnTo>
                    <a:pt x="2821430" y="748064"/>
                  </a:lnTo>
                  <a:lnTo>
                    <a:pt x="2824913" y="748335"/>
                  </a:lnTo>
                  <a:lnTo>
                    <a:pt x="2828396" y="748604"/>
                  </a:lnTo>
                  <a:lnTo>
                    <a:pt x="2831879" y="748873"/>
                  </a:lnTo>
                  <a:lnTo>
                    <a:pt x="2835363" y="748889"/>
                  </a:lnTo>
                  <a:lnTo>
                    <a:pt x="2838846" y="748195"/>
                  </a:lnTo>
                  <a:lnTo>
                    <a:pt x="2842329" y="747502"/>
                  </a:lnTo>
                  <a:lnTo>
                    <a:pt x="2845812" y="748199"/>
                  </a:lnTo>
                  <a:lnTo>
                    <a:pt x="2849296" y="749203"/>
                  </a:lnTo>
                  <a:lnTo>
                    <a:pt x="2852779" y="748938"/>
                  </a:lnTo>
                  <a:lnTo>
                    <a:pt x="2856262" y="748673"/>
                  </a:lnTo>
                  <a:lnTo>
                    <a:pt x="2859745" y="748409"/>
                  </a:lnTo>
                  <a:lnTo>
                    <a:pt x="2863229" y="748145"/>
                  </a:lnTo>
                  <a:lnTo>
                    <a:pt x="2866712" y="747881"/>
                  </a:lnTo>
                  <a:lnTo>
                    <a:pt x="2870195" y="747619"/>
                  </a:lnTo>
                  <a:lnTo>
                    <a:pt x="2873678" y="747356"/>
                  </a:lnTo>
                  <a:lnTo>
                    <a:pt x="2877161" y="748729"/>
                  </a:lnTo>
                  <a:lnTo>
                    <a:pt x="2880645" y="748361"/>
                  </a:lnTo>
                  <a:lnTo>
                    <a:pt x="2884128" y="747994"/>
                  </a:lnTo>
                  <a:lnTo>
                    <a:pt x="2887611" y="747627"/>
                  </a:lnTo>
                  <a:lnTo>
                    <a:pt x="2891094" y="747261"/>
                  </a:lnTo>
                  <a:lnTo>
                    <a:pt x="2894578" y="746924"/>
                  </a:lnTo>
                  <a:lnTo>
                    <a:pt x="2898061" y="746875"/>
                  </a:lnTo>
                  <a:lnTo>
                    <a:pt x="2901544" y="746825"/>
                  </a:lnTo>
                  <a:lnTo>
                    <a:pt x="2905027" y="753244"/>
                  </a:lnTo>
                  <a:lnTo>
                    <a:pt x="2908511" y="752876"/>
                  </a:lnTo>
                  <a:lnTo>
                    <a:pt x="2911994" y="752510"/>
                  </a:lnTo>
                  <a:lnTo>
                    <a:pt x="2915477" y="752144"/>
                  </a:lnTo>
                  <a:lnTo>
                    <a:pt x="2918960" y="752078"/>
                  </a:lnTo>
                  <a:lnTo>
                    <a:pt x="2922444" y="752333"/>
                  </a:lnTo>
                  <a:lnTo>
                    <a:pt x="2925927" y="752588"/>
                  </a:lnTo>
                  <a:lnTo>
                    <a:pt x="2929410" y="752841"/>
                  </a:lnTo>
                  <a:lnTo>
                    <a:pt x="2932893" y="753094"/>
                  </a:lnTo>
                  <a:lnTo>
                    <a:pt x="2936377" y="753121"/>
                  </a:lnTo>
                  <a:lnTo>
                    <a:pt x="2939860" y="752244"/>
                  </a:lnTo>
                  <a:lnTo>
                    <a:pt x="2943343" y="751369"/>
                  </a:lnTo>
                  <a:lnTo>
                    <a:pt x="2946826" y="750495"/>
                  </a:lnTo>
                  <a:lnTo>
                    <a:pt x="2950310" y="749621"/>
                  </a:lnTo>
                  <a:lnTo>
                    <a:pt x="2953793" y="748749"/>
                  </a:lnTo>
                  <a:lnTo>
                    <a:pt x="2957276" y="747877"/>
                  </a:lnTo>
                  <a:lnTo>
                    <a:pt x="2960759" y="747007"/>
                  </a:lnTo>
                  <a:lnTo>
                    <a:pt x="2964243" y="747624"/>
                  </a:lnTo>
                  <a:lnTo>
                    <a:pt x="2967726" y="752166"/>
                  </a:lnTo>
                  <a:lnTo>
                    <a:pt x="2971209" y="754067"/>
                  </a:lnTo>
                  <a:lnTo>
                    <a:pt x="2974692" y="755830"/>
                  </a:lnTo>
                  <a:lnTo>
                    <a:pt x="2978176" y="757303"/>
                  </a:lnTo>
                  <a:lnTo>
                    <a:pt x="2981659" y="758146"/>
                  </a:lnTo>
                  <a:lnTo>
                    <a:pt x="2985142" y="757401"/>
                  </a:lnTo>
                  <a:lnTo>
                    <a:pt x="2988625" y="756640"/>
                  </a:lnTo>
                  <a:lnTo>
                    <a:pt x="2992109" y="755880"/>
                  </a:lnTo>
                  <a:lnTo>
                    <a:pt x="2995592" y="755131"/>
                  </a:lnTo>
                  <a:lnTo>
                    <a:pt x="2999075" y="754774"/>
                  </a:lnTo>
                  <a:lnTo>
                    <a:pt x="3002558" y="758222"/>
                  </a:lnTo>
                  <a:lnTo>
                    <a:pt x="3006042" y="761392"/>
                  </a:lnTo>
                  <a:lnTo>
                    <a:pt x="3009525" y="761626"/>
                  </a:lnTo>
                  <a:lnTo>
                    <a:pt x="3013008" y="761858"/>
                  </a:lnTo>
                  <a:lnTo>
                    <a:pt x="3016491" y="761651"/>
                  </a:lnTo>
                  <a:lnTo>
                    <a:pt x="3019975" y="761292"/>
                  </a:lnTo>
                  <a:lnTo>
                    <a:pt x="3023458" y="760934"/>
                  </a:lnTo>
                  <a:lnTo>
                    <a:pt x="3026941" y="760576"/>
                  </a:lnTo>
                  <a:lnTo>
                    <a:pt x="3030424" y="760219"/>
                  </a:lnTo>
                  <a:lnTo>
                    <a:pt x="3033908" y="761214"/>
                  </a:lnTo>
                  <a:lnTo>
                    <a:pt x="3037391" y="763342"/>
                  </a:lnTo>
                  <a:lnTo>
                    <a:pt x="3040874" y="762633"/>
                  </a:lnTo>
                  <a:lnTo>
                    <a:pt x="3044357" y="761924"/>
                  </a:lnTo>
                  <a:lnTo>
                    <a:pt x="3047841" y="761217"/>
                  </a:lnTo>
                  <a:lnTo>
                    <a:pt x="3051324" y="760510"/>
                  </a:lnTo>
                  <a:lnTo>
                    <a:pt x="3054807" y="759805"/>
                  </a:lnTo>
                  <a:lnTo>
                    <a:pt x="3058290" y="759100"/>
                  </a:lnTo>
                  <a:lnTo>
                    <a:pt x="3061774" y="759051"/>
                  </a:lnTo>
                  <a:lnTo>
                    <a:pt x="3065257" y="759575"/>
                  </a:lnTo>
                  <a:lnTo>
                    <a:pt x="3068740" y="760099"/>
                  </a:lnTo>
                  <a:lnTo>
                    <a:pt x="3072223" y="760879"/>
                  </a:lnTo>
                  <a:lnTo>
                    <a:pt x="3075707" y="761689"/>
                  </a:lnTo>
                  <a:lnTo>
                    <a:pt x="3079190" y="762208"/>
                  </a:lnTo>
                  <a:lnTo>
                    <a:pt x="3082673" y="761856"/>
                  </a:lnTo>
                  <a:lnTo>
                    <a:pt x="3086156" y="761773"/>
                  </a:lnTo>
                  <a:lnTo>
                    <a:pt x="3089640" y="761711"/>
                  </a:lnTo>
                  <a:lnTo>
                    <a:pt x="3093123" y="761649"/>
                  </a:lnTo>
                  <a:lnTo>
                    <a:pt x="3096606" y="761587"/>
                  </a:lnTo>
                  <a:lnTo>
                    <a:pt x="3100089" y="761526"/>
                  </a:lnTo>
                  <a:lnTo>
                    <a:pt x="3103573" y="761279"/>
                  </a:lnTo>
                  <a:lnTo>
                    <a:pt x="3107056" y="761116"/>
                  </a:lnTo>
                  <a:lnTo>
                    <a:pt x="3110539" y="761342"/>
                  </a:lnTo>
                  <a:lnTo>
                    <a:pt x="3114022" y="761568"/>
                  </a:lnTo>
                  <a:lnTo>
                    <a:pt x="3117506" y="761793"/>
                  </a:lnTo>
                  <a:lnTo>
                    <a:pt x="3120989" y="761812"/>
                  </a:lnTo>
                  <a:lnTo>
                    <a:pt x="3124472" y="761465"/>
                  </a:lnTo>
                  <a:lnTo>
                    <a:pt x="3127955" y="761118"/>
                  </a:lnTo>
                  <a:lnTo>
                    <a:pt x="3131439" y="760772"/>
                  </a:lnTo>
                  <a:lnTo>
                    <a:pt x="3134922" y="760427"/>
                  </a:lnTo>
                  <a:lnTo>
                    <a:pt x="3138405" y="760083"/>
                  </a:lnTo>
                  <a:lnTo>
                    <a:pt x="3141888" y="759738"/>
                  </a:lnTo>
                  <a:lnTo>
                    <a:pt x="3145372" y="759395"/>
                  </a:lnTo>
                  <a:lnTo>
                    <a:pt x="3148855" y="759052"/>
                  </a:lnTo>
                  <a:lnTo>
                    <a:pt x="3152338" y="758710"/>
                  </a:lnTo>
                  <a:lnTo>
                    <a:pt x="3155821" y="758368"/>
                  </a:lnTo>
                  <a:lnTo>
                    <a:pt x="3159304" y="758027"/>
                  </a:lnTo>
                  <a:lnTo>
                    <a:pt x="3162788" y="759185"/>
                  </a:lnTo>
                  <a:lnTo>
                    <a:pt x="3166271" y="758844"/>
                  </a:lnTo>
                  <a:lnTo>
                    <a:pt x="3169754" y="758503"/>
                  </a:lnTo>
                  <a:lnTo>
                    <a:pt x="3173237" y="758632"/>
                  </a:lnTo>
                  <a:lnTo>
                    <a:pt x="3176721" y="759143"/>
                  </a:lnTo>
                  <a:lnTo>
                    <a:pt x="3180204" y="759930"/>
                  </a:lnTo>
                  <a:lnTo>
                    <a:pt x="3183687" y="760714"/>
                  </a:lnTo>
                  <a:lnTo>
                    <a:pt x="3187170" y="760647"/>
                  </a:lnTo>
                  <a:lnTo>
                    <a:pt x="3190654" y="760448"/>
                  </a:lnTo>
                  <a:lnTo>
                    <a:pt x="3194137" y="760250"/>
                  </a:lnTo>
                  <a:lnTo>
                    <a:pt x="3197620" y="760051"/>
                  </a:lnTo>
                  <a:lnTo>
                    <a:pt x="3201103" y="759854"/>
                  </a:lnTo>
                  <a:lnTo>
                    <a:pt x="3204587" y="759412"/>
                  </a:lnTo>
                  <a:lnTo>
                    <a:pt x="3208070" y="758796"/>
                  </a:lnTo>
                  <a:lnTo>
                    <a:pt x="3211553" y="758181"/>
                  </a:lnTo>
                  <a:lnTo>
                    <a:pt x="3215036" y="760349"/>
                  </a:lnTo>
                  <a:lnTo>
                    <a:pt x="3218520" y="760323"/>
                  </a:lnTo>
                  <a:lnTo>
                    <a:pt x="3222003" y="759802"/>
                  </a:lnTo>
                  <a:lnTo>
                    <a:pt x="3225486" y="759282"/>
                  </a:lnTo>
                  <a:lnTo>
                    <a:pt x="3228969" y="758762"/>
                  </a:lnTo>
                  <a:lnTo>
                    <a:pt x="3232453" y="758728"/>
                  </a:lnTo>
                  <a:lnTo>
                    <a:pt x="3235936" y="758949"/>
                  </a:lnTo>
                  <a:lnTo>
                    <a:pt x="3239419" y="760629"/>
                  </a:lnTo>
                  <a:lnTo>
                    <a:pt x="3242902" y="760847"/>
                  </a:lnTo>
                  <a:lnTo>
                    <a:pt x="3246386" y="762136"/>
                  </a:lnTo>
                  <a:lnTo>
                    <a:pt x="3249869" y="761802"/>
                  </a:lnTo>
                  <a:lnTo>
                    <a:pt x="3253352" y="761469"/>
                  </a:lnTo>
                  <a:lnTo>
                    <a:pt x="3256835" y="761136"/>
                  </a:lnTo>
                  <a:lnTo>
                    <a:pt x="3260319" y="762002"/>
                  </a:lnTo>
                  <a:lnTo>
                    <a:pt x="3263802" y="763531"/>
                  </a:lnTo>
                  <a:lnTo>
                    <a:pt x="3267285" y="765186"/>
                  </a:lnTo>
                  <a:lnTo>
                    <a:pt x="3270768" y="764852"/>
                  </a:lnTo>
                  <a:lnTo>
                    <a:pt x="3274252" y="764519"/>
                  </a:lnTo>
                  <a:lnTo>
                    <a:pt x="3277735" y="764187"/>
                  </a:lnTo>
                  <a:lnTo>
                    <a:pt x="3281218" y="763855"/>
                  </a:lnTo>
                  <a:lnTo>
                    <a:pt x="3284701" y="763524"/>
                  </a:lnTo>
                  <a:lnTo>
                    <a:pt x="3288185" y="764188"/>
                  </a:lnTo>
                  <a:lnTo>
                    <a:pt x="3291668" y="763578"/>
                  </a:lnTo>
                  <a:lnTo>
                    <a:pt x="3295151" y="767460"/>
                  </a:lnTo>
                  <a:lnTo>
                    <a:pt x="3298634" y="766770"/>
                  </a:lnTo>
                  <a:lnTo>
                    <a:pt x="3302118" y="766081"/>
                  </a:lnTo>
                  <a:lnTo>
                    <a:pt x="3305601" y="765392"/>
                  </a:lnTo>
                  <a:lnTo>
                    <a:pt x="3309084" y="771936"/>
                  </a:lnTo>
                  <a:lnTo>
                    <a:pt x="3312567" y="772134"/>
                  </a:lnTo>
                  <a:lnTo>
                    <a:pt x="3316051" y="771711"/>
                  </a:lnTo>
                  <a:lnTo>
                    <a:pt x="3319534" y="771203"/>
                  </a:lnTo>
                  <a:lnTo>
                    <a:pt x="3323017" y="770694"/>
                  </a:lnTo>
                  <a:lnTo>
                    <a:pt x="3326500" y="770187"/>
                  </a:lnTo>
                  <a:lnTo>
                    <a:pt x="3329984" y="771722"/>
                  </a:lnTo>
                  <a:lnTo>
                    <a:pt x="3333467" y="772302"/>
                  </a:lnTo>
                  <a:lnTo>
                    <a:pt x="3336950" y="772524"/>
                  </a:lnTo>
                  <a:lnTo>
                    <a:pt x="3340433" y="771667"/>
                  </a:lnTo>
                  <a:lnTo>
                    <a:pt x="3343917" y="770811"/>
                  </a:lnTo>
                  <a:lnTo>
                    <a:pt x="3347400" y="769956"/>
                  </a:lnTo>
                  <a:lnTo>
                    <a:pt x="3350883" y="769752"/>
                  </a:lnTo>
                  <a:lnTo>
                    <a:pt x="3354366" y="771001"/>
                  </a:lnTo>
                  <a:lnTo>
                    <a:pt x="3357850" y="772334"/>
                  </a:lnTo>
                  <a:lnTo>
                    <a:pt x="3361333" y="772267"/>
                  </a:lnTo>
                  <a:lnTo>
                    <a:pt x="3364816" y="774176"/>
                  </a:lnTo>
                  <a:lnTo>
                    <a:pt x="3368299" y="773854"/>
                  </a:lnTo>
                  <a:lnTo>
                    <a:pt x="3371783" y="773786"/>
                  </a:lnTo>
                  <a:lnTo>
                    <a:pt x="3375266" y="773718"/>
                  </a:lnTo>
                  <a:lnTo>
                    <a:pt x="3378749" y="773352"/>
                  </a:lnTo>
                  <a:lnTo>
                    <a:pt x="3382232" y="772538"/>
                  </a:lnTo>
                  <a:lnTo>
                    <a:pt x="3385716" y="772212"/>
                  </a:lnTo>
                  <a:lnTo>
                    <a:pt x="3389199" y="773422"/>
                  </a:lnTo>
                  <a:lnTo>
                    <a:pt x="3392682" y="774078"/>
                  </a:lnTo>
                  <a:lnTo>
                    <a:pt x="3396165" y="773236"/>
                  </a:lnTo>
                  <a:lnTo>
                    <a:pt x="3399649" y="772394"/>
                  </a:lnTo>
                  <a:lnTo>
                    <a:pt x="3403132" y="771553"/>
                  </a:lnTo>
                  <a:lnTo>
                    <a:pt x="3406615" y="770713"/>
                  </a:lnTo>
                  <a:lnTo>
                    <a:pt x="3410098" y="770556"/>
                  </a:lnTo>
                  <a:lnTo>
                    <a:pt x="3413582" y="769717"/>
                  </a:lnTo>
                  <a:lnTo>
                    <a:pt x="3417065" y="769300"/>
                  </a:lnTo>
                  <a:lnTo>
                    <a:pt x="3420548" y="769915"/>
                  </a:lnTo>
                  <a:lnTo>
                    <a:pt x="3424031" y="770020"/>
                  </a:lnTo>
                  <a:lnTo>
                    <a:pt x="3427515" y="769699"/>
                  </a:lnTo>
                  <a:lnTo>
                    <a:pt x="3430998" y="773203"/>
                  </a:lnTo>
                  <a:lnTo>
                    <a:pt x="3434481" y="773524"/>
                  </a:lnTo>
                  <a:lnTo>
                    <a:pt x="3437964" y="773366"/>
                  </a:lnTo>
                  <a:lnTo>
                    <a:pt x="3441447" y="772535"/>
                  </a:lnTo>
                  <a:lnTo>
                    <a:pt x="3444931" y="772158"/>
                  </a:lnTo>
                  <a:lnTo>
                    <a:pt x="3448414" y="775197"/>
                  </a:lnTo>
                  <a:lnTo>
                    <a:pt x="3451897" y="774750"/>
                  </a:lnTo>
                  <a:lnTo>
                    <a:pt x="3455380" y="773923"/>
                  </a:lnTo>
                  <a:lnTo>
                    <a:pt x="3458864" y="773765"/>
                  </a:lnTo>
                  <a:lnTo>
                    <a:pt x="3462347" y="774945"/>
                  </a:lnTo>
                  <a:lnTo>
                    <a:pt x="3465830" y="774120"/>
                  </a:lnTo>
                  <a:lnTo>
                    <a:pt x="3469313" y="773295"/>
                  </a:lnTo>
                  <a:lnTo>
                    <a:pt x="3472797" y="772472"/>
                  </a:lnTo>
                  <a:lnTo>
                    <a:pt x="3476280" y="772983"/>
                  </a:lnTo>
                  <a:lnTo>
                    <a:pt x="3479763" y="778798"/>
                  </a:lnTo>
                  <a:lnTo>
                    <a:pt x="3483246" y="777978"/>
                  </a:lnTo>
                  <a:lnTo>
                    <a:pt x="3483246" y="778638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273740"/>
            </a:xfrm>
            <a:custGeom>
              <a:avLst/>
              <a:gdLst/>
              <a:ahLst/>
              <a:cxnLst/>
              <a:rect l="0" t="0" r="0" b="0"/>
              <a:pathLst>
                <a:path w="3483246" h="22737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864758"/>
                  </a:lnTo>
                  <a:lnTo>
                    <a:pt x="17416" y="727951"/>
                  </a:lnTo>
                  <a:lnTo>
                    <a:pt x="20899" y="1064887"/>
                  </a:lnTo>
                  <a:lnTo>
                    <a:pt x="24382" y="1849675"/>
                  </a:lnTo>
                  <a:lnTo>
                    <a:pt x="27865" y="1733533"/>
                  </a:lnTo>
                  <a:lnTo>
                    <a:pt x="31349" y="1631115"/>
                  </a:lnTo>
                  <a:lnTo>
                    <a:pt x="34832" y="1891926"/>
                  </a:lnTo>
                  <a:lnTo>
                    <a:pt x="38315" y="1809270"/>
                  </a:lnTo>
                  <a:lnTo>
                    <a:pt x="41798" y="2050453"/>
                  </a:lnTo>
                  <a:lnTo>
                    <a:pt x="45282" y="1982496"/>
                  </a:lnTo>
                  <a:lnTo>
                    <a:pt x="48765" y="1982496"/>
                  </a:lnTo>
                  <a:lnTo>
                    <a:pt x="52248" y="2037358"/>
                  </a:lnTo>
                  <a:lnTo>
                    <a:pt x="55731" y="2034047"/>
                  </a:lnTo>
                  <a:lnTo>
                    <a:pt x="59215" y="1982496"/>
                  </a:lnTo>
                  <a:lnTo>
                    <a:pt x="62698" y="1933494"/>
                  </a:lnTo>
                  <a:lnTo>
                    <a:pt x="66181" y="1936153"/>
                  </a:lnTo>
                  <a:lnTo>
                    <a:pt x="69664" y="1938538"/>
                  </a:lnTo>
                  <a:lnTo>
                    <a:pt x="73148" y="1896486"/>
                  </a:lnTo>
                  <a:lnTo>
                    <a:pt x="76631" y="1856220"/>
                  </a:lnTo>
                  <a:lnTo>
                    <a:pt x="80114" y="1862151"/>
                  </a:lnTo>
                  <a:lnTo>
                    <a:pt x="83597" y="1907773"/>
                  </a:lnTo>
                  <a:lnTo>
                    <a:pt x="87081" y="1872484"/>
                  </a:lnTo>
                  <a:lnTo>
                    <a:pt x="90564" y="1913784"/>
                  </a:lnTo>
                  <a:lnTo>
                    <a:pt x="94047" y="1950180"/>
                  </a:lnTo>
                  <a:lnTo>
                    <a:pt x="97530" y="1951358"/>
                  </a:lnTo>
                  <a:lnTo>
                    <a:pt x="101014" y="1921182"/>
                  </a:lnTo>
                  <a:lnTo>
                    <a:pt x="104497" y="1953474"/>
                  </a:lnTo>
                  <a:lnTo>
                    <a:pt x="107980" y="1954428"/>
                  </a:lnTo>
                  <a:lnTo>
                    <a:pt x="111463" y="1927143"/>
                  </a:lnTo>
                  <a:lnTo>
                    <a:pt x="114947" y="1900609"/>
                  </a:lnTo>
                  <a:lnTo>
                    <a:pt x="118430" y="2031113"/>
                  </a:lnTo>
                  <a:lnTo>
                    <a:pt x="121913" y="2074152"/>
                  </a:lnTo>
                  <a:lnTo>
                    <a:pt x="125396" y="2071758"/>
                  </a:lnTo>
                  <a:lnTo>
                    <a:pt x="128880" y="2048697"/>
                  </a:lnTo>
                  <a:lnTo>
                    <a:pt x="132363" y="2026144"/>
                  </a:lnTo>
                  <a:lnTo>
                    <a:pt x="135846" y="2004083"/>
                  </a:lnTo>
                  <a:lnTo>
                    <a:pt x="139329" y="2135869"/>
                  </a:lnTo>
                  <a:lnTo>
                    <a:pt x="142813" y="2115412"/>
                  </a:lnTo>
                  <a:lnTo>
                    <a:pt x="146296" y="2095343"/>
                  </a:lnTo>
                  <a:lnTo>
                    <a:pt x="149779" y="2109754"/>
                  </a:lnTo>
                  <a:lnTo>
                    <a:pt x="153262" y="2107102"/>
                  </a:lnTo>
                  <a:lnTo>
                    <a:pt x="156746" y="2135869"/>
                  </a:lnTo>
                  <a:lnTo>
                    <a:pt x="160229" y="2117666"/>
                  </a:lnTo>
                  <a:lnTo>
                    <a:pt x="163712" y="2099770"/>
                  </a:lnTo>
                  <a:lnTo>
                    <a:pt x="167195" y="2141582"/>
                  </a:lnTo>
                  <a:lnTo>
                    <a:pt x="170679" y="2124534"/>
                  </a:lnTo>
                  <a:lnTo>
                    <a:pt x="174162" y="2107755"/>
                  </a:lnTo>
                  <a:lnTo>
                    <a:pt x="177645" y="2119472"/>
                  </a:lnTo>
                  <a:lnTo>
                    <a:pt x="181128" y="2156725"/>
                  </a:lnTo>
                  <a:lnTo>
                    <a:pt x="184612" y="2166341"/>
                  </a:lnTo>
                  <a:lnTo>
                    <a:pt x="188095" y="2150997"/>
                  </a:lnTo>
                  <a:lnTo>
                    <a:pt x="191578" y="2135869"/>
                  </a:lnTo>
                  <a:lnTo>
                    <a:pt x="195061" y="2181022"/>
                  </a:lnTo>
                  <a:lnTo>
                    <a:pt x="198545" y="2166558"/>
                  </a:lnTo>
                  <a:lnTo>
                    <a:pt x="202028" y="2152285"/>
                  </a:lnTo>
                  <a:lnTo>
                    <a:pt x="205511" y="2138199"/>
                  </a:lnTo>
                  <a:lnTo>
                    <a:pt x="208994" y="2124295"/>
                  </a:lnTo>
                  <a:lnTo>
                    <a:pt x="212478" y="2218506"/>
                  </a:lnTo>
                  <a:lnTo>
                    <a:pt x="215961" y="2205379"/>
                  </a:lnTo>
                  <a:lnTo>
                    <a:pt x="219444" y="2202359"/>
                  </a:lnTo>
                  <a:lnTo>
                    <a:pt x="222927" y="2209114"/>
                  </a:lnTo>
                  <a:lnTo>
                    <a:pt x="226411" y="2215592"/>
                  </a:lnTo>
                  <a:lnTo>
                    <a:pt x="229894" y="2203257"/>
                  </a:lnTo>
                  <a:lnTo>
                    <a:pt x="233377" y="2191057"/>
                  </a:lnTo>
                  <a:lnTo>
                    <a:pt x="236860" y="2188411"/>
                  </a:lnTo>
                  <a:lnTo>
                    <a:pt x="240344" y="2230498"/>
                  </a:lnTo>
                  <a:lnTo>
                    <a:pt x="243827" y="2218932"/>
                  </a:lnTo>
                  <a:lnTo>
                    <a:pt x="247310" y="2207486"/>
                  </a:lnTo>
                  <a:lnTo>
                    <a:pt x="250793" y="2238355"/>
                  </a:lnTo>
                  <a:lnTo>
                    <a:pt x="254277" y="2243478"/>
                  </a:lnTo>
                  <a:lnTo>
                    <a:pt x="257760" y="2240558"/>
                  </a:lnTo>
                  <a:lnTo>
                    <a:pt x="261243" y="2229807"/>
                  </a:lnTo>
                  <a:lnTo>
                    <a:pt x="264726" y="2227084"/>
                  </a:lnTo>
                  <a:lnTo>
                    <a:pt x="268210" y="2224419"/>
                  </a:lnTo>
                  <a:lnTo>
                    <a:pt x="271693" y="2273740"/>
                  </a:lnTo>
                  <a:lnTo>
                    <a:pt x="275176" y="2263662"/>
                  </a:lnTo>
                  <a:lnTo>
                    <a:pt x="278659" y="2253674"/>
                  </a:lnTo>
                  <a:lnTo>
                    <a:pt x="282143" y="2257994"/>
                  </a:lnTo>
                  <a:lnTo>
                    <a:pt x="285626" y="2248231"/>
                  </a:lnTo>
                  <a:lnTo>
                    <a:pt x="289109" y="2238552"/>
                  </a:lnTo>
                  <a:lnTo>
                    <a:pt x="292592" y="2236019"/>
                  </a:lnTo>
                  <a:lnTo>
                    <a:pt x="296075" y="2226528"/>
                  </a:lnTo>
                  <a:lnTo>
                    <a:pt x="299559" y="2217117"/>
                  </a:lnTo>
                  <a:lnTo>
                    <a:pt x="303042" y="2207785"/>
                  </a:lnTo>
                  <a:lnTo>
                    <a:pt x="306525" y="2198532"/>
                  </a:lnTo>
                  <a:lnTo>
                    <a:pt x="310008" y="2196451"/>
                  </a:lnTo>
                  <a:lnTo>
                    <a:pt x="313492" y="2201371"/>
                  </a:lnTo>
                  <a:lnTo>
                    <a:pt x="316975" y="2192406"/>
                  </a:lnTo>
                  <a:lnTo>
                    <a:pt x="320458" y="2204075"/>
                  </a:lnTo>
                  <a:lnTo>
                    <a:pt x="323941" y="2208700"/>
                  </a:lnTo>
                  <a:lnTo>
                    <a:pt x="327425" y="2206653"/>
                  </a:lnTo>
                  <a:lnTo>
                    <a:pt x="330908" y="2198083"/>
                  </a:lnTo>
                  <a:lnTo>
                    <a:pt x="334391" y="2209114"/>
                  </a:lnTo>
                  <a:lnTo>
                    <a:pt x="337874" y="2200728"/>
                  </a:lnTo>
                  <a:lnTo>
                    <a:pt x="341358" y="2198822"/>
                  </a:lnTo>
                  <a:lnTo>
                    <a:pt x="344841" y="2190580"/>
                  </a:lnTo>
                  <a:lnTo>
                    <a:pt x="348324" y="2195109"/>
                  </a:lnTo>
                  <a:lnTo>
                    <a:pt x="351807" y="2187021"/>
                  </a:lnTo>
                  <a:lnTo>
                    <a:pt x="355291" y="2185287"/>
                  </a:lnTo>
                  <a:lnTo>
                    <a:pt x="358774" y="2177332"/>
                  </a:lnTo>
                  <a:lnTo>
                    <a:pt x="362257" y="2217932"/>
                  </a:lnTo>
                  <a:lnTo>
                    <a:pt x="365740" y="2210212"/>
                  </a:lnTo>
                  <a:lnTo>
                    <a:pt x="369224" y="2214176"/>
                  </a:lnTo>
                  <a:lnTo>
                    <a:pt x="372707" y="2206591"/>
                  </a:lnTo>
                  <a:lnTo>
                    <a:pt x="376190" y="2232889"/>
                  </a:lnTo>
                  <a:lnTo>
                    <a:pt x="379673" y="2236405"/>
                  </a:lnTo>
                  <a:lnTo>
                    <a:pt x="383157" y="2229085"/>
                  </a:lnTo>
                  <a:lnTo>
                    <a:pt x="386640" y="2232593"/>
                  </a:lnTo>
                  <a:lnTo>
                    <a:pt x="390123" y="2225394"/>
                  </a:lnTo>
                  <a:lnTo>
                    <a:pt x="393606" y="2223590"/>
                  </a:lnTo>
                  <a:lnTo>
                    <a:pt x="397090" y="2227084"/>
                  </a:lnTo>
                  <a:lnTo>
                    <a:pt x="400573" y="2225301"/>
                  </a:lnTo>
                  <a:lnTo>
                    <a:pt x="404056" y="2218335"/>
                  </a:lnTo>
                  <a:lnTo>
                    <a:pt x="407539" y="2216633"/>
                  </a:lnTo>
                  <a:lnTo>
                    <a:pt x="411023" y="2230279"/>
                  </a:lnTo>
                  <a:lnTo>
                    <a:pt x="414506" y="2228538"/>
                  </a:lnTo>
                  <a:lnTo>
                    <a:pt x="417989" y="2221812"/>
                  </a:lnTo>
                  <a:lnTo>
                    <a:pt x="421472" y="2215127"/>
                  </a:lnTo>
                  <a:lnTo>
                    <a:pt x="424956" y="2247653"/>
                  </a:lnTo>
                  <a:lnTo>
                    <a:pt x="428439" y="2255245"/>
                  </a:lnTo>
                  <a:lnTo>
                    <a:pt x="431922" y="2248800"/>
                  </a:lnTo>
                  <a:lnTo>
                    <a:pt x="435405" y="2247045"/>
                  </a:lnTo>
                  <a:lnTo>
                    <a:pt x="438889" y="2240683"/>
                  </a:lnTo>
                  <a:lnTo>
                    <a:pt x="442372" y="2248176"/>
                  </a:lnTo>
                  <a:lnTo>
                    <a:pt x="445855" y="2241916"/>
                  </a:lnTo>
                  <a:lnTo>
                    <a:pt x="449338" y="2249269"/>
                  </a:lnTo>
                  <a:lnTo>
                    <a:pt x="452822" y="2256424"/>
                  </a:lnTo>
                  <a:lnTo>
                    <a:pt x="456305" y="2250328"/>
                  </a:lnTo>
                  <a:lnTo>
                    <a:pt x="459788" y="2244264"/>
                  </a:lnTo>
                  <a:lnTo>
                    <a:pt x="463271" y="2247010"/>
                  </a:lnTo>
                  <a:lnTo>
                    <a:pt x="466755" y="2241030"/>
                  </a:lnTo>
                  <a:lnTo>
                    <a:pt x="470238" y="2260800"/>
                  </a:lnTo>
                  <a:lnTo>
                    <a:pt x="473721" y="2254938"/>
                  </a:lnTo>
                  <a:lnTo>
                    <a:pt x="477204" y="2249106"/>
                  </a:lnTo>
                  <a:lnTo>
                    <a:pt x="480688" y="2247515"/>
                  </a:lnTo>
                  <a:lnTo>
                    <a:pt x="484171" y="2250106"/>
                  </a:lnTo>
                  <a:lnTo>
                    <a:pt x="487654" y="2244390"/>
                  </a:lnTo>
                  <a:lnTo>
                    <a:pt x="491137" y="2238702"/>
                  </a:lnTo>
                  <a:lnTo>
                    <a:pt x="494621" y="2233044"/>
                  </a:lnTo>
                  <a:lnTo>
                    <a:pt x="498104" y="2227414"/>
                  </a:lnTo>
                  <a:lnTo>
                    <a:pt x="501587" y="2225989"/>
                  </a:lnTo>
                  <a:lnTo>
                    <a:pt x="505070" y="2220423"/>
                  </a:lnTo>
                  <a:lnTo>
                    <a:pt x="508554" y="2219051"/>
                  </a:lnTo>
                  <a:lnTo>
                    <a:pt x="512037" y="2221812"/>
                  </a:lnTo>
                  <a:lnTo>
                    <a:pt x="515520" y="2220452"/>
                  </a:lnTo>
                  <a:lnTo>
                    <a:pt x="519003" y="2215026"/>
                  </a:lnTo>
                  <a:lnTo>
                    <a:pt x="522487" y="2209626"/>
                  </a:lnTo>
                  <a:lnTo>
                    <a:pt x="525970" y="2204253"/>
                  </a:lnTo>
                  <a:lnTo>
                    <a:pt x="529453" y="2198906"/>
                  </a:lnTo>
                  <a:lnTo>
                    <a:pt x="532936" y="2193585"/>
                  </a:lnTo>
                  <a:lnTo>
                    <a:pt x="536420" y="2188290"/>
                  </a:lnTo>
                  <a:lnTo>
                    <a:pt x="539903" y="2183020"/>
                  </a:lnTo>
                  <a:lnTo>
                    <a:pt x="543386" y="2181905"/>
                  </a:lnTo>
                  <a:lnTo>
                    <a:pt x="546869" y="2176692"/>
                  </a:lnTo>
                  <a:lnTo>
                    <a:pt x="550353" y="2175621"/>
                  </a:lnTo>
                  <a:lnTo>
                    <a:pt x="553836" y="2174562"/>
                  </a:lnTo>
                  <a:lnTo>
                    <a:pt x="557319" y="2177568"/>
                  </a:lnTo>
                  <a:lnTo>
                    <a:pt x="560802" y="2172478"/>
                  </a:lnTo>
                  <a:lnTo>
                    <a:pt x="564286" y="2187371"/>
                  </a:lnTo>
                  <a:lnTo>
                    <a:pt x="567769" y="2190187"/>
                  </a:lnTo>
                  <a:lnTo>
                    <a:pt x="571252" y="2185210"/>
                  </a:lnTo>
                  <a:lnTo>
                    <a:pt x="574735" y="2180256"/>
                  </a:lnTo>
                  <a:lnTo>
                    <a:pt x="578218" y="2175324"/>
                  </a:lnTo>
                  <a:lnTo>
                    <a:pt x="581702" y="2174317"/>
                  </a:lnTo>
                  <a:lnTo>
                    <a:pt x="585185" y="2184839"/>
                  </a:lnTo>
                  <a:lnTo>
                    <a:pt x="588668" y="2180002"/>
                  </a:lnTo>
                  <a:lnTo>
                    <a:pt x="592151" y="2175187"/>
                  </a:lnTo>
                  <a:lnTo>
                    <a:pt x="595635" y="2187174"/>
                  </a:lnTo>
                  <a:lnTo>
                    <a:pt x="599118" y="2188194"/>
                  </a:lnTo>
                  <a:lnTo>
                    <a:pt x="602601" y="2183474"/>
                  </a:lnTo>
                  <a:lnTo>
                    <a:pt x="606084" y="2188778"/>
                  </a:lnTo>
                  <a:lnTo>
                    <a:pt x="609568" y="2213714"/>
                  </a:lnTo>
                  <a:lnTo>
                    <a:pt x="613051" y="2209114"/>
                  </a:lnTo>
                  <a:lnTo>
                    <a:pt x="616534" y="2204532"/>
                  </a:lnTo>
                  <a:lnTo>
                    <a:pt x="620017" y="2199969"/>
                  </a:lnTo>
                  <a:lnTo>
                    <a:pt x="623501" y="2195425"/>
                  </a:lnTo>
                  <a:lnTo>
                    <a:pt x="626984" y="2190900"/>
                  </a:lnTo>
                  <a:lnTo>
                    <a:pt x="630467" y="2196879"/>
                  </a:lnTo>
                  <a:lnTo>
                    <a:pt x="633950" y="2192406"/>
                  </a:lnTo>
                  <a:lnTo>
                    <a:pt x="637434" y="2201711"/>
                  </a:lnTo>
                  <a:lnTo>
                    <a:pt x="640917" y="2197294"/>
                  </a:lnTo>
                  <a:lnTo>
                    <a:pt x="644400" y="2213053"/>
                  </a:lnTo>
                  <a:lnTo>
                    <a:pt x="647883" y="2208700"/>
                  </a:lnTo>
                  <a:lnTo>
                    <a:pt x="651367" y="2204363"/>
                  </a:lnTo>
                  <a:lnTo>
                    <a:pt x="654850" y="2209932"/>
                  </a:lnTo>
                  <a:lnTo>
                    <a:pt x="658333" y="2215394"/>
                  </a:lnTo>
                  <a:lnTo>
                    <a:pt x="661816" y="2211136"/>
                  </a:lnTo>
                  <a:lnTo>
                    <a:pt x="665300" y="2216524"/>
                  </a:lnTo>
                  <a:lnTo>
                    <a:pt x="668783" y="2215495"/>
                  </a:lnTo>
                  <a:lnTo>
                    <a:pt x="672266" y="2214474"/>
                  </a:lnTo>
                  <a:lnTo>
                    <a:pt x="675749" y="2210303"/>
                  </a:lnTo>
                  <a:lnTo>
                    <a:pt x="679233" y="2206147"/>
                  </a:lnTo>
                  <a:lnTo>
                    <a:pt x="682716" y="2211465"/>
                  </a:lnTo>
                  <a:lnTo>
                    <a:pt x="686199" y="2210479"/>
                  </a:lnTo>
                  <a:lnTo>
                    <a:pt x="689682" y="2206387"/>
                  </a:lnTo>
                  <a:lnTo>
                    <a:pt x="693166" y="2205429"/>
                  </a:lnTo>
                  <a:lnTo>
                    <a:pt x="696649" y="2204479"/>
                  </a:lnTo>
                  <a:lnTo>
                    <a:pt x="700132" y="2200440"/>
                  </a:lnTo>
                  <a:lnTo>
                    <a:pt x="703615" y="2196416"/>
                  </a:lnTo>
                  <a:lnTo>
                    <a:pt x="707099" y="2198602"/>
                  </a:lnTo>
                  <a:lnTo>
                    <a:pt x="710582" y="2194615"/>
                  </a:lnTo>
                  <a:lnTo>
                    <a:pt x="714065" y="2193726"/>
                  </a:lnTo>
                  <a:lnTo>
                    <a:pt x="717548" y="2189771"/>
                  </a:lnTo>
                  <a:lnTo>
                    <a:pt x="721032" y="2195018"/>
                  </a:lnTo>
                  <a:lnTo>
                    <a:pt x="724515" y="2191103"/>
                  </a:lnTo>
                  <a:lnTo>
                    <a:pt x="727998" y="2199280"/>
                  </a:lnTo>
                  <a:lnTo>
                    <a:pt x="731481" y="2195408"/>
                  </a:lnTo>
                  <a:lnTo>
                    <a:pt x="734965" y="2203435"/>
                  </a:lnTo>
                  <a:lnTo>
                    <a:pt x="738448" y="2199605"/>
                  </a:lnTo>
                  <a:lnTo>
                    <a:pt x="741931" y="2204581"/>
                  </a:lnTo>
                  <a:lnTo>
                    <a:pt x="745414" y="2200788"/>
                  </a:lnTo>
                  <a:lnTo>
                    <a:pt x="748898" y="2197008"/>
                  </a:lnTo>
                  <a:lnTo>
                    <a:pt x="752381" y="2221812"/>
                  </a:lnTo>
                  <a:lnTo>
                    <a:pt x="755864" y="2218093"/>
                  </a:lnTo>
                  <a:lnTo>
                    <a:pt x="759347" y="2217182"/>
                  </a:lnTo>
                  <a:lnTo>
                    <a:pt x="762831" y="2213491"/>
                  </a:lnTo>
                  <a:lnTo>
                    <a:pt x="766314" y="2212602"/>
                  </a:lnTo>
                  <a:lnTo>
                    <a:pt x="769797" y="2208939"/>
                  </a:lnTo>
                  <a:lnTo>
                    <a:pt x="773280" y="2205289"/>
                  </a:lnTo>
                  <a:lnTo>
                    <a:pt x="776764" y="2201650"/>
                  </a:lnTo>
                  <a:lnTo>
                    <a:pt x="780247" y="2200814"/>
                  </a:lnTo>
                  <a:lnTo>
                    <a:pt x="783730" y="2208258"/>
                  </a:lnTo>
                  <a:lnTo>
                    <a:pt x="787213" y="2207409"/>
                  </a:lnTo>
                  <a:lnTo>
                    <a:pt x="790697" y="2203837"/>
                  </a:lnTo>
                  <a:lnTo>
                    <a:pt x="794180" y="2208438"/>
                  </a:lnTo>
                  <a:lnTo>
                    <a:pt x="797663" y="2210289"/>
                  </a:lnTo>
                  <a:lnTo>
                    <a:pt x="801146" y="2209448"/>
                  </a:lnTo>
                  <a:lnTo>
                    <a:pt x="804630" y="2205941"/>
                  </a:lnTo>
                  <a:lnTo>
                    <a:pt x="808113" y="2205120"/>
                  </a:lnTo>
                  <a:lnTo>
                    <a:pt x="811596" y="2201638"/>
                  </a:lnTo>
                  <a:lnTo>
                    <a:pt x="815079" y="2200838"/>
                  </a:lnTo>
                  <a:lnTo>
                    <a:pt x="818563" y="2197381"/>
                  </a:lnTo>
                  <a:lnTo>
                    <a:pt x="822046" y="2193934"/>
                  </a:lnTo>
                  <a:lnTo>
                    <a:pt x="825529" y="2190499"/>
                  </a:lnTo>
                  <a:lnTo>
                    <a:pt x="829012" y="2189746"/>
                  </a:lnTo>
                  <a:lnTo>
                    <a:pt x="832496" y="2186334"/>
                  </a:lnTo>
                  <a:lnTo>
                    <a:pt x="835979" y="2182934"/>
                  </a:lnTo>
                  <a:lnTo>
                    <a:pt x="839462" y="2179543"/>
                  </a:lnTo>
                  <a:lnTo>
                    <a:pt x="842945" y="2176164"/>
                  </a:lnTo>
                  <a:lnTo>
                    <a:pt x="846429" y="2172795"/>
                  </a:lnTo>
                  <a:lnTo>
                    <a:pt x="849912" y="2174780"/>
                  </a:lnTo>
                  <a:lnTo>
                    <a:pt x="853395" y="2194980"/>
                  </a:lnTo>
                  <a:lnTo>
                    <a:pt x="856878" y="2194238"/>
                  </a:lnTo>
                  <a:lnTo>
                    <a:pt x="860361" y="2190943"/>
                  </a:lnTo>
                  <a:lnTo>
                    <a:pt x="863845" y="2190218"/>
                  </a:lnTo>
                  <a:lnTo>
                    <a:pt x="867328" y="2192043"/>
                  </a:lnTo>
                  <a:lnTo>
                    <a:pt x="870811" y="2191322"/>
                  </a:lnTo>
                  <a:lnTo>
                    <a:pt x="874294" y="2193125"/>
                  </a:lnTo>
                  <a:lnTo>
                    <a:pt x="877778" y="2189894"/>
                  </a:lnTo>
                  <a:lnTo>
                    <a:pt x="881261" y="2196674"/>
                  </a:lnTo>
                  <a:lnTo>
                    <a:pt x="884744" y="2193472"/>
                  </a:lnTo>
                  <a:lnTo>
                    <a:pt x="888227" y="2200148"/>
                  </a:lnTo>
                  <a:lnTo>
                    <a:pt x="891711" y="2196974"/>
                  </a:lnTo>
                  <a:lnTo>
                    <a:pt x="895194" y="2196259"/>
                  </a:lnTo>
                  <a:lnTo>
                    <a:pt x="898677" y="2193106"/>
                  </a:lnTo>
                  <a:lnTo>
                    <a:pt x="902160" y="2197267"/>
                  </a:lnTo>
                  <a:lnTo>
                    <a:pt x="905644" y="2194140"/>
                  </a:lnTo>
                  <a:lnTo>
                    <a:pt x="909127" y="2191021"/>
                  </a:lnTo>
                  <a:lnTo>
                    <a:pt x="912610" y="2195157"/>
                  </a:lnTo>
                  <a:lnTo>
                    <a:pt x="916093" y="2199235"/>
                  </a:lnTo>
                  <a:lnTo>
                    <a:pt x="919577" y="2196157"/>
                  </a:lnTo>
                  <a:lnTo>
                    <a:pt x="923060" y="2193087"/>
                  </a:lnTo>
                  <a:lnTo>
                    <a:pt x="926543" y="2190026"/>
                  </a:lnTo>
                  <a:lnTo>
                    <a:pt x="930026" y="2186974"/>
                  </a:lnTo>
                  <a:lnTo>
                    <a:pt x="933510" y="2183930"/>
                  </a:lnTo>
                  <a:lnTo>
                    <a:pt x="936993" y="2180894"/>
                  </a:lnTo>
                  <a:lnTo>
                    <a:pt x="940476" y="2177867"/>
                  </a:lnTo>
                  <a:lnTo>
                    <a:pt x="943959" y="2184362"/>
                  </a:lnTo>
                  <a:lnTo>
                    <a:pt x="947443" y="2181360"/>
                  </a:lnTo>
                  <a:lnTo>
                    <a:pt x="950926" y="2178367"/>
                  </a:lnTo>
                  <a:lnTo>
                    <a:pt x="954409" y="2180100"/>
                  </a:lnTo>
                  <a:lnTo>
                    <a:pt x="957892" y="2179475"/>
                  </a:lnTo>
                  <a:lnTo>
                    <a:pt x="961376" y="2176513"/>
                  </a:lnTo>
                  <a:lnTo>
                    <a:pt x="964859" y="2178239"/>
                  </a:lnTo>
                  <a:lnTo>
                    <a:pt x="968342" y="2175296"/>
                  </a:lnTo>
                  <a:lnTo>
                    <a:pt x="971825" y="2172362"/>
                  </a:lnTo>
                  <a:lnTo>
                    <a:pt x="975309" y="2169436"/>
                  </a:lnTo>
                  <a:lnTo>
                    <a:pt x="978792" y="2166517"/>
                  </a:lnTo>
                  <a:lnTo>
                    <a:pt x="982275" y="2163607"/>
                  </a:lnTo>
                  <a:lnTo>
                    <a:pt x="985758" y="2163044"/>
                  </a:lnTo>
                  <a:lnTo>
                    <a:pt x="989242" y="2160151"/>
                  </a:lnTo>
                  <a:lnTo>
                    <a:pt x="992725" y="2159006"/>
                  </a:lnTo>
                  <a:lnTo>
                    <a:pt x="996208" y="2159055"/>
                  </a:lnTo>
                  <a:lnTo>
                    <a:pt x="999691" y="2158512"/>
                  </a:lnTo>
                  <a:lnTo>
                    <a:pt x="1003175" y="2160317"/>
                  </a:lnTo>
                  <a:lnTo>
                    <a:pt x="1006658" y="2159216"/>
                  </a:lnTo>
                  <a:lnTo>
                    <a:pt x="1010141" y="2156902"/>
                  </a:lnTo>
                  <a:lnTo>
                    <a:pt x="1013624" y="2167747"/>
                  </a:lnTo>
                  <a:lnTo>
                    <a:pt x="1017108" y="2164937"/>
                  </a:lnTo>
                  <a:lnTo>
                    <a:pt x="1020591" y="2162134"/>
                  </a:lnTo>
                  <a:lnTo>
                    <a:pt x="1024074" y="2159339"/>
                  </a:lnTo>
                  <a:lnTo>
                    <a:pt x="1027557" y="2156551"/>
                  </a:lnTo>
                  <a:lnTo>
                    <a:pt x="1031041" y="2153770"/>
                  </a:lnTo>
                  <a:lnTo>
                    <a:pt x="1034524" y="2150997"/>
                  </a:lnTo>
                  <a:lnTo>
                    <a:pt x="1038007" y="2151818"/>
                  </a:lnTo>
                  <a:lnTo>
                    <a:pt x="1041490" y="2158953"/>
                  </a:lnTo>
                  <a:lnTo>
                    <a:pt x="1044974" y="2156212"/>
                  </a:lnTo>
                  <a:lnTo>
                    <a:pt x="1048457" y="2153477"/>
                  </a:lnTo>
                  <a:lnTo>
                    <a:pt x="1051940" y="2150749"/>
                  </a:lnTo>
                  <a:lnTo>
                    <a:pt x="1055423" y="2148028"/>
                  </a:lnTo>
                  <a:lnTo>
                    <a:pt x="1058907" y="2147544"/>
                  </a:lnTo>
                  <a:lnTo>
                    <a:pt x="1062390" y="2144838"/>
                  </a:lnTo>
                  <a:lnTo>
                    <a:pt x="1065873" y="2143569"/>
                  </a:lnTo>
                  <a:lnTo>
                    <a:pt x="1069356" y="2148312"/>
                  </a:lnTo>
                  <a:lnTo>
                    <a:pt x="1072840" y="2145633"/>
                  </a:lnTo>
                  <a:lnTo>
                    <a:pt x="1076323" y="2142961"/>
                  </a:lnTo>
                  <a:lnTo>
                    <a:pt x="1079806" y="2149064"/>
                  </a:lnTo>
                  <a:lnTo>
                    <a:pt x="1083289" y="2146412"/>
                  </a:lnTo>
                  <a:lnTo>
                    <a:pt x="1086773" y="2148114"/>
                  </a:lnTo>
                  <a:lnTo>
                    <a:pt x="1090256" y="2145478"/>
                  </a:lnTo>
                  <a:lnTo>
                    <a:pt x="1093739" y="2142849"/>
                  </a:lnTo>
                  <a:lnTo>
                    <a:pt x="1097222" y="2140226"/>
                  </a:lnTo>
                  <a:lnTo>
                    <a:pt x="1100706" y="2155222"/>
                  </a:lnTo>
                  <a:lnTo>
                    <a:pt x="1104189" y="2154226"/>
                  </a:lnTo>
                  <a:lnTo>
                    <a:pt x="1107672" y="2162191"/>
                  </a:lnTo>
                  <a:lnTo>
                    <a:pt x="1111155" y="2159616"/>
                  </a:lnTo>
                  <a:lnTo>
                    <a:pt x="1114639" y="2157046"/>
                  </a:lnTo>
                  <a:lnTo>
                    <a:pt x="1118122" y="2154483"/>
                  </a:lnTo>
                  <a:lnTo>
                    <a:pt x="1121605" y="2158159"/>
                  </a:lnTo>
                  <a:lnTo>
                    <a:pt x="1125088" y="2161792"/>
                  </a:lnTo>
                  <a:lnTo>
                    <a:pt x="1128572" y="2159255"/>
                  </a:lnTo>
                  <a:lnTo>
                    <a:pt x="1132055" y="2156725"/>
                  </a:lnTo>
                  <a:lnTo>
                    <a:pt x="1135538" y="2154201"/>
                  </a:lnTo>
                  <a:lnTo>
                    <a:pt x="1139021" y="2159858"/>
                  </a:lnTo>
                  <a:lnTo>
                    <a:pt x="1142505" y="2161404"/>
                  </a:lnTo>
                  <a:lnTo>
                    <a:pt x="1145988" y="2158906"/>
                  </a:lnTo>
                  <a:lnTo>
                    <a:pt x="1149471" y="2156414"/>
                  </a:lnTo>
                  <a:lnTo>
                    <a:pt x="1152954" y="2153928"/>
                  </a:lnTo>
                  <a:lnTo>
                    <a:pt x="1156437" y="2153470"/>
                  </a:lnTo>
                  <a:lnTo>
                    <a:pt x="1159921" y="2150997"/>
                  </a:lnTo>
                  <a:lnTo>
                    <a:pt x="1163404" y="2148529"/>
                  </a:lnTo>
                  <a:lnTo>
                    <a:pt x="1166887" y="2146067"/>
                  </a:lnTo>
                  <a:lnTo>
                    <a:pt x="1170370" y="2143611"/>
                  </a:lnTo>
                  <a:lnTo>
                    <a:pt x="1173854" y="2141160"/>
                  </a:lnTo>
                  <a:lnTo>
                    <a:pt x="1177337" y="2138715"/>
                  </a:lnTo>
                  <a:lnTo>
                    <a:pt x="1180820" y="2142337"/>
                  </a:lnTo>
                  <a:lnTo>
                    <a:pt x="1184303" y="2145918"/>
                  </a:lnTo>
                  <a:lnTo>
                    <a:pt x="1187787" y="2151435"/>
                  </a:lnTo>
                  <a:lnTo>
                    <a:pt x="1191270" y="2149026"/>
                  </a:lnTo>
                  <a:lnTo>
                    <a:pt x="1194753" y="2148594"/>
                  </a:lnTo>
                  <a:lnTo>
                    <a:pt x="1198236" y="2150127"/>
                  </a:lnTo>
                  <a:lnTo>
                    <a:pt x="1201720" y="2149695"/>
                  </a:lnTo>
                  <a:lnTo>
                    <a:pt x="1205203" y="2147312"/>
                  </a:lnTo>
                  <a:lnTo>
                    <a:pt x="1208686" y="2146889"/>
                  </a:lnTo>
                  <a:lnTo>
                    <a:pt x="1212169" y="2144518"/>
                  </a:lnTo>
                  <a:lnTo>
                    <a:pt x="1215653" y="2147990"/>
                  </a:lnTo>
                  <a:lnTo>
                    <a:pt x="1219136" y="2145633"/>
                  </a:lnTo>
                  <a:lnTo>
                    <a:pt x="1222619" y="2145219"/>
                  </a:lnTo>
                  <a:lnTo>
                    <a:pt x="1226102" y="2148656"/>
                  </a:lnTo>
                  <a:lnTo>
                    <a:pt x="1229586" y="2146319"/>
                  </a:lnTo>
                  <a:lnTo>
                    <a:pt x="1233069" y="2143988"/>
                  </a:lnTo>
                  <a:lnTo>
                    <a:pt x="1236552" y="2141662"/>
                  </a:lnTo>
                  <a:lnTo>
                    <a:pt x="1240035" y="2139341"/>
                  </a:lnTo>
                  <a:lnTo>
                    <a:pt x="1243519" y="2137025"/>
                  </a:lnTo>
                  <a:lnTo>
                    <a:pt x="1247002" y="2136638"/>
                  </a:lnTo>
                  <a:lnTo>
                    <a:pt x="1250485" y="2134333"/>
                  </a:lnTo>
                  <a:lnTo>
                    <a:pt x="1253968" y="2135869"/>
                  </a:lnTo>
                  <a:lnTo>
                    <a:pt x="1257452" y="2137920"/>
                  </a:lnTo>
                  <a:lnTo>
                    <a:pt x="1260935" y="2140796"/>
                  </a:lnTo>
                  <a:lnTo>
                    <a:pt x="1264418" y="2138519"/>
                  </a:lnTo>
                  <a:lnTo>
                    <a:pt x="1267901" y="2136247"/>
                  </a:lnTo>
                  <a:lnTo>
                    <a:pt x="1271385" y="2133980"/>
                  </a:lnTo>
                  <a:lnTo>
                    <a:pt x="1274868" y="2133608"/>
                  </a:lnTo>
                  <a:lnTo>
                    <a:pt x="1278351" y="2131351"/>
                  </a:lnTo>
                  <a:lnTo>
                    <a:pt x="1281834" y="2136617"/>
                  </a:lnTo>
                  <a:lnTo>
                    <a:pt x="1285318" y="2136242"/>
                  </a:lnTo>
                  <a:lnTo>
                    <a:pt x="1288801" y="2134006"/>
                  </a:lnTo>
                  <a:lnTo>
                    <a:pt x="1292284" y="2131774"/>
                  </a:lnTo>
                  <a:lnTo>
                    <a:pt x="1295767" y="2129547"/>
                  </a:lnTo>
                  <a:lnTo>
                    <a:pt x="1299251" y="2127324"/>
                  </a:lnTo>
                  <a:lnTo>
                    <a:pt x="1302734" y="2136237"/>
                  </a:lnTo>
                  <a:lnTo>
                    <a:pt x="1306217" y="2134030"/>
                  </a:lnTo>
                  <a:lnTo>
                    <a:pt x="1309700" y="2133668"/>
                  </a:lnTo>
                  <a:lnTo>
                    <a:pt x="1313184" y="2131472"/>
                  </a:lnTo>
                  <a:lnTo>
                    <a:pt x="1316667" y="2129280"/>
                  </a:lnTo>
                  <a:lnTo>
                    <a:pt x="1320150" y="2127092"/>
                  </a:lnTo>
                  <a:lnTo>
                    <a:pt x="1323633" y="2126748"/>
                  </a:lnTo>
                  <a:lnTo>
                    <a:pt x="1327117" y="2124571"/>
                  </a:lnTo>
                  <a:lnTo>
                    <a:pt x="1330600" y="2122398"/>
                  </a:lnTo>
                  <a:lnTo>
                    <a:pt x="1334083" y="2120230"/>
                  </a:lnTo>
                  <a:lnTo>
                    <a:pt x="1337566" y="2127207"/>
                  </a:lnTo>
                  <a:lnTo>
                    <a:pt x="1341050" y="2125053"/>
                  </a:lnTo>
                  <a:lnTo>
                    <a:pt x="1344533" y="2122903"/>
                  </a:lnTo>
                  <a:lnTo>
                    <a:pt x="1348016" y="2120757"/>
                  </a:lnTo>
                  <a:lnTo>
                    <a:pt x="1351499" y="2122247"/>
                  </a:lnTo>
                  <a:lnTo>
                    <a:pt x="1354983" y="2120112"/>
                  </a:lnTo>
                  <a:lnTo>
                    <a:pt x="1358466" y="2117981"/>
                  </a:lnTo>
                  <a:lnTo>
                    <a:pt x="1361949" y="2115854"/>
                  </a:lnTo>
                  <a:lnTo>
                    <a:pt x="1365432" y="2113732"/>
                  </a:lnTo>
                  <a:lnTo>
                    <a:pt x="1368916" y="2118838"/>
                  </a:lnTo>
                  <a:lnTo>
                    <a:pt x="1372399" y="2116728"/>
                  </a:lnTo>
                  <a:lnTo>
                    <a:pt x="1375882" y="2118210"/>
                  </a:lnTo>
                  <a:lnTo>
                    <a:pt x="1379365" y="2116111"/>
                  </a:lnTo>
                  <a:lnTo>
                    <a:pt x="1382849" y="2126438"/>
                  </a:lnTo>
                  <a:lnTo>
                    <a:pt x="1386332" y="2127864"/>
                  </a:lnTo>
                  <a:lnTo>
                    <a:pt x="1389815" y="2125786"/>
                  </a:lnTo>
                  <a:lnTo>
                    <a:pt x="1393298" y="2123712"/>
                  </a:lnTo>
                  <a:lnTo>
                    <a:pt x="1396782" y="2121641"/>
                  </a:lnTo>
                  <a:lnTo>
                    <a:pt x="1400265" y="2119575"/>
                  </a:lnTo>
                  <a:lnTo>
                    <a:pt x="1403748" y="2121015"/>
                  </a:lnTo>
                  <a:lnTo>
                    <a:pt x="1407231" y="2118958"/>
                  </a:lnTo>
                  <a:lnTo>
                    <a:pt x="1410715" y="2119671"/>
                  </a:lnTo>
                  <a:lnTo>
                    <a:pt x="1414198" y="2128709"/>
                  </a:lnTo>
                  <a:lnTo>
                    <a:pt x="1417681" y="2126672"/>
                  </a:lnTo>
                  <a:lnTo>
                    <a:pt x="1421164" y="2124639"/>
                  </a:lnTo>
                  <a:lnTo>
                    <a:pt x="1424648" y="2127740"/>
                  </a:lnTo>
                  <a:lnTo>
                    <a:pt x="1428131" y="2129118"/>
                  </a:lnTo>
                  <a:lnTo>
                    <a:pt x="1431614" y="2127101"/>
                  </a:lnTo>
                  <a:lnTo>
                    <a:pt x="1435097" y="2125088"/>
                  </a:lnTo>
                  <a:lnTo>
                    <a:pt x="1438580" y="2131521"/>
                  </a:lnTo>
                  <a:lnTo>
                    <a:pt x="1442064" y="2134537"/>
                  </a:lnTo>
                  <a:lnTo>
                    <a:pt x="1445547" y="2132543"/>
                  </a:lnTo>
                  <a:lnTo>
                    <a:pt x="1449030" y="2130552"/>
                  </a:lnTo>
                  <a:lnTo>
                    <a:pt x="1452513" y="2135208"/>
                  </a:lnTo>
                  <a:lnTo>
                    <a:pt x="1455997" y="2135582"/>
                  </a:lnTo>
                  <a:lnTo>
                    <a:pt x="1459480" y="2136197"/>
                  </a:lnTo>
                  <a:lnTo>
                    <a:pt x="1462963" y="2134228"/>
                  </a:lnTo>
                  <a:lnTo>
                    <a:pt x="1466446" y="2132261"/>
                  </a:lnTo>
                  <a:lnTo>
                    <a:pt x="1469930" y="2130299"/>
                  </a:lnTo>
                  <a:lnTo>
                    <a:pt x="1473413" y="2129984"/>
                  </a:lnTo>
                  <a:lnTo>
                    <a:pt x="1476896" y="2128029"/>
                  </a:lnTo>
                  <a:lnTo>
                    <a:pt x="1480379" y="2129358"/>
                  </a:lnTo>
                  <a:lnTo>
                    <a:pt x="1483863" y="2130677"/>
                  </a:lnTo>
                  <a:lnTo>
                    <a:pt x="1487346" y="2128737"/>
                  </a:lnTo>
                  <a:lnTo>
                    <a:pt x="1490829" y="2126800"/>
                  </a:lnTo>
                  <a:lnTo>
                    <a:pt x="1494312" y="2128121"/>
                  </a:lnTo>
                  <a:lnTo>
                    <a:pt x="1497796" y="2129434"/>
                  </a:lnTo>
                  <a:lnTo>
                    <a:pt x="1501279" y="2129126"/>
                  </a:lnTo>
                  <a:lnTo>
                    <a:pt x="1504762" y="2133634"/>
                  </a:lnTo>
                  <a:lnTo>
                    <a:pt x="1508245" y="2131722"/>
                  </a:lnTo>
                  <a:lnTo>
                    <a:pt x="1511729" y="2129814"/>
                  </a:lnTo>
                  <a:lnTo>
                    <a:pt x="1515212" y="2127908"/>
                  </a:lnTo>
                  <a:lnTo>
                    <a:pt x="1518695" y="2127607"/>
                  </a:lnTo>
                  <a:lnTo>
                    <a:pt x="1522178" y="2125710"/>
                  </a:lnTo>
                  <a:lnTo>
                    <a:pt x="1525662" y="2123816"/>
                  </a:lnTo>
                  <a:lnTo>
                    <a:pt x="1529145" y="2124040"/>
                  </a:lnTo>
                  <a:lnTo>
                    <a:pt x="1532628" y="2123233"/>
                  </a:lnTo>
                  <a:lnTo>
                    <a:pt x="1536111" y="2121351"/>
                  </a:lnTo>
                  <a:lnTo>
                    <a:pt x="1539595" y="2119472"/>
                  </a:lnTo>
                  <a:lnTo>
                    <a:pt x="1543078" y="2120782"/>
                  </a:lnTo>
                  <a:lnTo>
                    <a:pt x="1546561" y="2118911"/>
                  </a:lnTo>
                  <a:lnTo>
                    <a:pt x="1550044" y="2117043"/>
                  </a:lnTo>
                  <a:lnTo>
                    <a:pt x="1553528" y="2116769"/>
                  </a:lnTo>
                  <a:lnTo>
                    <a:pt x="1557011" y="2114908"/>
                  </a:lnTo>
                  <a:lnTo>
                    <a:pt x="1560494" y="2113051"/>
                  </a:lnTo>
                  <a:lnTo>
                    <a:pt x="1563977" y="2111198"/>
                  </a:lnTo>
                  <a:lnTo>
                    <a:pt x="1567461" y="2109347"/>
                  </a:lnTo>
                  <a:lnTo>
                    <a:pt x="1570944" y="2109090"/>
                  </a:lnTo>
                  <a:lnTo>
                    <a:pt x="1574427" y="2118278"/>
                  </a:lnTo>
                  <a:lnTo>
                    <a:pt x="1577910" y="2116443"/>
                  </a:lnTo>
                  <a:lnTo>
                    <a:pt x="1581394" y="2114611"/>
                  </a:lnTo>
                  <a:lnTo>
                    <a:pt x="1584877" y="2114346"/>
                  </a:lnTo>
                  <a:lnTo>
                    <a:pt x="1588360" y="2114082"/>
                  </a:lnTo>
                  <a:lnTo>
                    <a:pt x="1591843" y="2112262"/>
                  </a:lnTo>
                  <a:lnTo>
                    <a:pt x="1595327" y="2110444"/>
                  </a:lnTo>
                  <a:lnTo>
                    <a:pt x="1598810" y="2108629"/>
                  </a:lnTo>
                  <a:lnTo>
                    <a:pt x="1602293" y="2117666"/>
                  </a:lnTo>
                  <a:lnTo>
                    <a:pt x="1605776" y="2115862"/>
                  </a:lnTo>
                  <a:lnTo>
                    <a:pt x="1609260" y="2118663"/>
                  </a:lnTo>
                  <a:lnTo>
                    <a:pt x="1612743" y="2124472"/>
                  </a:lnTo>
                  <a:lnTo>
                    <a:pt x="1616226" y="2124195"/>
                  </a:lnTo>
                  <a:lnTo>
                    <a:pt x="1619709" y="2128425"/>
                  </a:lnTo>
                  <a:lnTo>
                    <a:pt x="1623193" y="2126646"/>
                  </a:lnTo>
                  <a:lnTo>
                    <a:pt x="1626676" y="2127860"/>
                  </a:lnTo>
                  <a:lnTo>
                    <a:pt x="1630159" y="2127580"/>
                  </a:lnTo>
                  <a:lnTo>
                    <a:pt x="1633642" y="2125812"/>
                  </a:lnTo>
                  <a:lnTo>
                    <a:pt x="1637126" y="2124047"/>
                  </a:lnTo>
                  <a:lnTo>
                    <a:pt x="1640609" y="2122285"/>
                  </a:lnTo>
                  <a:lnTo>
                    <a:pt x="1644092" y="2122016"/>
                  </a:lnTo>
                  <a:lnTo>
                    <a:pt x="1647575" y="2120261"/>
                  </a:lnTo>
                  <a:lnTo>
                    <a:pt x="1651059" y="2118508"/>
                  </a:lnTo>
                  <a:lnTo>
                    <a:pt x="1654542" y="2116759"/>
                  </a:lnTo>
                  <a:lnTo>
                    <a:pt x="1658025" y="2115012"/>
                  </a:lnTo>
                  <a:lnTo>
                    <a:pt x="1661508" y="2117730"/>
                  </a:lnTo>
                  <a:lnTo>
                    <a:pt x="1664992" y="2115991"/>
                  </a:lnTo>
                  <a:lnTo>
                    <a:pt x="1668475" y="2114255"/>
                  </a:lnTo>
                  <a:lnTo>
                    <a:pt x="1671958" y="2115484"/>
                  </a:lnTo>
                  <a:lnTo>
                    <a:pt x="1675441" y="2116706"/>
                  </a:lnTo>
                  <a:lnTo>
                    <a:pt x="1678925" y="2114981"/>
                  </a:lnTo>
                  <a:lnTo>
                    <a:pt x="1682408" y="2113259"/>
                  </a:lnTo>
                  <a:lnTo>
                    <a:pt x="1685891" y="2111539"/>
                  </a:lnTo>
                  <a:lnTo>
                    <a:pt x="1689374" y="2109823"/>
                  </a:lnTo>
                  <a:lnTo>
                    <a:pt x="1692858" y="2108109"/>
                  </a:lnTo>
                  <a:lnTo>
                    <a:pt x="1696341" y="2106398"/>
                  </a:lnTo>
                  <a:lnTo>
                    <a:pt x="1699824" y="2109106"/>
                  </a:lnTo>
                  <a:lnTo>
                    <a:pt x="1703307" y="2111793"/>
                  </a:lnTo>
                  <a:lnTo>
                    <a:pt x="1706791" y="2110094"/>
                  </a:lnTo>
                  <a:lnTo>
                    <a:pt x="1710274" y="2112763"/>
                  </a:lnTo>
                  <a:lnTo>
                    <a:pt x="1713757" y="2114610"/>
                  </a:lnTo>
                  <a:lnTo>
                    <a:pt x="1717240" y="2116604"/>
                  </a:lnTo>
                  <a:lnTo>
                    <a:pt x="1720723" y="2114921"/>
                  </a:lnTo>
                  <a:lnTo>
                    <a:pt x="1724207" y="2118969"/>
                  </a:lnTo>
                  <a:lnTo>
                    <a:pt x="1727690" y="2122976"/>
                  </a:lnTo>
                  <a:lnTo>
                    <a:pt x="1731173" y="2121306"/>
                  </a:lnTo>
                  <a:lnTo>
                    <a:pt x="1734656" y="2119639"/>
                  </a:lnTo>
                  <a:lnTo>
                    <a:pt x="1738140" y="2117974"/>
                  </a:lnTo>
                  <a:lnTo>
                    <a:pt x="1741623" y="2119140"/>
                  </a:lnTo>
                  <a:lnTo>
                    <a:pt x="1745106" y="2117481"/>
                  </a:lnTo>
                  <a:lnTo>
                    <a:pt x="1748589" y="2122852"/>
                  </a:lnTo>
                  <a:lnTo>
                    <a:pt x="1752073" y="2121202"/>
                  </a:lnTo>
                  <a:lnTo>
                    <a:pt x="1755556" y="2122347"/>
                  </a:lnTo>
                  <a:lnTo>
                    <a:pt x="1759039" y="2120703"/>
                  </a:lnTo>
                  <a:lnTo>
                    <a:pt x="1762522" y="2119062"/>
                  </a:lnTo>
                  <a:lnTo>
                    <a:pt x="1766006" y="2117423"/>
                  </a:lnTo>
                  <a:lnTo>
                    <a:pt x="1769489" y="2115787"/>
                  </a:lnTo>
                  <a:lnTo>
                    <a:pt x="1772972" y="2116940"/>
                  </a:lnTo>
                  <a:lnTo>
                    <a:pt x="1776455" y="2118087"/>
                  </a:lnTo>
                  <a:lnTo>
                    <a:pt x="1779939" y="2116461"/>
                  </a:lnTo>
                  <a:lnTo>
                    <a:pt x="1783422" y="2116223"/>
                  </a:lnTo>
                  <a:lnTo>
                    <a:pt x="1786905" y="2117366"/>
                  </a:lnTo>
                  <a:lnTo>
                    <a:pt x="1790388" y="2122613"/>
                  </a:lnTo>
                  <a:lnTo>
                    <a:pt x="1793872" y="2121001"/>
                  </a:lnTo>
                  <a:lnTo>
                    <a:pt x="1797355" y="2119392"/>
                  </a:lnTo>
                  <a:lnTo>
                    <a:pt x="1800838" y="2117785"/>
                  </a:lnTo>
                  <a:lnTo>
                    <a:pt x="1804321" y="2117547"/>
                  </a:lnTo>
                  <a:lnTo>
                    <a:pt x="1807805" y="2115945"/>
                  </a:lnTo>
                  <a:lnTo>
                    <a:pt x="1811288" y="2114346"/>
                  </a:lnTo>
                  <a:lnTo>
                    <a:pt x="1814771" y="2114115"/>
                  </a:lnTo>
                  <a:lnTo>
                    <a:pt x="1818254" y="2117960"/>
                  </a:lnTo>
                  <a:lnTo>
                    <a:pt x="1821738" y="2116371"/>
                  </a:lnTo>
                  <a:lnTo>
                    <a:pt x="1825221" y="2114784"/>
                  </a:lnTo>
                  <a:lnTo>
                    <a:pt x="1828704" y="2113200"/>
                  </a:lnTo>
                  <a:lnTo>
                    <a:pt x="1832187" y="2111618"/>
                  </a:lnTo>
                  <a:lnTo>
                    <a:pt x="1835671" y="2110038"/>
                  </a:lnTo>
                  <a:lnTo>
                    <a:pt x="1839154" y="2108461"/>
                  </a:lnTo>
                  <a:lnTo>
                    <a:pt x="1842637" y="2109597"/>
                  </a:lnTo>
                  <a:lnTo>
                    <a:pt x="1846120" y="2108025"/>
                  </a:lnTo>
                  <a:lnTo>
                    <a:pt x="1849604" y="2106456"/>
                  </a:lnTo>
                  <a:lnTo>
                    <a:pt x="1853087" y="2107593"/>
                  </a:lnTo>
                  <a:lnTo>
                    <a:pt x="1856570" y="2111407"/>
                  </a:lnTo>
                  <a:lnTo>
                    <a:pt x="1860053" y="2109848"/>
                  </a:lnTo>
                  <a:lnTo>
                    <a:pt x="1863537" y="2108291"/>
                  </a:lnTo>
                  <a:lnTo>
                    <a:pt x="1867020" y="2106736"/>
                  </a:lnTo>
                  <a:lnTo>
                    <a:pt x="1870503" y="2105184"/>
                  </a:lnTo>
                  <a:lnTo>
                    <a:pt x="1873986" y="2108980"/>
                  </a:lnTo>
                  <a:lnTo>
                    <a:pt x="1877470" y="2107435"/>
                  </a:lnTo>
                  <a:lnTo>
                    <a:pt x="1880953" y="2105892"/>
                  </a:lnTo>
                  <a:lnTo>
                    <a:pt x="1884436" y="2104351"/>
                  </a:lnTo>
                  <a:lnTo>
                    <a:pt x="1887919" y="2102812"/>
                  </a:lnTo>
                  <a:lnTo>
                    <a:pt x="1891403" y="2101276"/>
                  </a:lnTo>
                  <a:lnTo>
                    <a:pt x="1894886" y="2099742"/>
                  </a:lnTo>
                  <a:lnTo>
                    <a:pt x="1898369" y="2104852"/>
                  </a:lnTo>
                  <a:lnTo>
                    <a:pt x="1901852" y="2111215"/>
                  </a:lnTo>
                  <a:lnTo>
                    <a:pt x="1905336" y="2113606"/>
                  </a:lnTo>
                  <a:lnTo>
                    <a:pt x="1908819" y="2112088"/>
                  </a:lnTo>
                  <a:lnTo>
                    <a:pt x="1912302" y="2115759"/>
                  </a:lnTo>
                  <a:lnTo>
                    <a:pt x="1915785" y="2115538"/>
                  </a:lnTo>
                  <a:lnTo>
                    <a:pt x="1919269" y="2120450"/>
                  </a:lnTo>
                  <a:lnTo>
                    <a:pt x="1922752" y="2118946"/>
                  </a:lnTo>
                  <a:lnTo>
                    <a:pt x="1926235" y="2117443"/>
                  </a:lnTo>
                  <a:lnTo>
                    <a:pt x="1929718" y="2115943"/>
                  </a:lnTo>
                  <a:lnTo>
                    <a:pt x="1933202" y="2119547"/>
                  </a:lnTo>
                  <a:lnTo>
                    <a:pt x="1936685" y="2118053"/>
                  </a:lnTo>
                  <a:lnTo>
                    <a:pt x="1940168" y="2116561"/>
                  </a:lnTo>
                  <a:lnTo>
                    <a:pt x="1943651" y="2115071"/>
                  </a:lnTo>
                  <a:lnTo>
                    <a:pt x="1947135" y="2116124"/>
                  </a:lnTo>
                  <a:lnTo>
                    <a:pt x="1950618" y="2114639"/>
                  </a:lnTo>
                  <a:lnTo>
                    <a:pt x="1954101" y="2121982"/>
                  </a:lnTo>
                  <a:lnTo>
                    <a:pt x="1957584" y="2120505"/>
                  </a:lnTo>
                  <a:lnTo>
                    <a:pt x="1961068" y="2119030"/>
                  </a:lnTo>
                  <a:lnTo>
                    <a:pt x="1964551" y="2117557"/>
                  </a:lnTo>
                  <a:lnTo>
                    <a:pt x="1968034" y="2121086"/>
                  </a:lnTo>
                  <a:lnTo>
                    <a:pt x="1971517" y="2120863"/>
                  </a:lnTo>
                  <a:lnTo>
                    <a:pt x="1975001" y="2124357"/>
                  </a:lnTo>
                  <a:lnTo>
                    <a:pt x="1978484" y="2122897"/>
                  </a:lnTo>
                  <a:lnTo>
                    <a:pt x="1981967" y="2122673"/>
                  </a:lnTo>
                  <a:lnTo>
                    <a:pt x="1985450" y="2121217"/>
                  </a:lnTo>
                  <a:lnTo>
                    <a:pt x="1988934" y="2122228"/>
                  </a:lnTo>
                  <a:lnTo>
                    <a:pt x="1992417" y="2120776"/>
                  </a:lnTo>
                  <a:lnTo>
                    <a:pt x="1995900" y="2119327"/>
                  </a:lnTo>
                  <a:lnTo>
                    <a:pt x="1999383" y="2120339"/>
                  </a:lnTo>
                  <a:lnTo>
                    <a:pt x="2002867" y="2120121"/>
                  </a:lnTo>
                  <a:lnTo>
                    <a:pt x="2006350" y="2122347"/>
                  </a:lnTo>
                  <a:lnTo>
                    <a:pt x="2009833" y="2120909"/>
                  </a:lnTo>
                  <a:lnTo>
                    <a:pt x="2013316" y="2119472"/>
                  </a:lnTo>
                  <a:lnTo>
                    <a:pt x="2016799" y="2118037"/>
                  </a:lnTo>
                  <a:lnTo>
                    <a:pt x="2020283" y="2116604"/>
                  </a:lnTo>
                  <a:lnTo>
                    <a:pt x="2023766" y="2115174"/>
                  </a:lnTo>
                  <a:lnTo>
                    <a:pt x="2027249" y="2114966"/>
                  </a:lnTo>
                  <a:lnTo>
                    <a:pt x="2030732" y="2113539"/>
                  </a:lnTo>
                  <a:lnTo>
                    <a:pt x="2034216" y="2116981"/>
                  </a:lnTo>
                  <a:lnTo>
                    <a:pt x="2037699" y="2115560"/>
                  </a:lnTo>
                  <a:lnTo>
                    <a:pt x="2041182" y="2116563"/>
                  </a:lnTo>
                  <a:lnTo>
                    <a:pt x="2044665" y="2115147"/>
                  </a:lnTo>
                  <a:lnTo>
                    <a:pt x="2048149" y="2113732"/>
                  </a:lnTo>
                  <a:lnTo>
                    <a:pt x="2051632" y="2112320"/>
                  </a:lnTo>
                  <a:lnTo>
                    <a:pt x="2055115" y="2112119"/>
                  </a:lnTo>
                  <a:lnTo>
                    <a:pt x="2058598" y="2110711"/>
                  </a:lnTo>
                  <a:lnTo>
                    <a:pt x="2062082" y="2109304"/>
                  </a:lnTo>
                  <a:lnTo>
                    <a:pt x="2065565" y="2107900"/>
                  </a:lnTo>
                  <a:lnTo>
                    <a:pt x="2069048" y="2106497"/>
                  </a:lnTo>
                  <a:lnTo>
                    <a:pt x="2072531" y="2109922"/>
                  </a:lnTo>
                  <a:lnTo>
                    <a:pt x="2076015" y="2125157"/>
                  </a:lnTo>
                  <a:lnTo>
                    <a:pt x="2079498" y="2123767"/>
                  </a:lnTo>
                  <a:lnTo>
                    <a:pt x="2082981" y="2124725"/>
                  </a:lnTo>
                  <a:lnTo>
                    <a:pt x="2086464" y="2125678"/>
                  </a:lnTo>
                  <a:lnTo>
                    <a:pt x="2089948" y="2129180"/>
                  </a:lnTo>
                  <a:lnTo>
                    <a:pt x="2093431" y="2128679"/>
                  </a:lnTo>
                  <a:lnTo>
                    <a:pt x="2096914" y="2127352"/>
                  </a:lnTo>
                  <a:lnTo>
                    <a:pt x="2100397" y="2129444"/>
                  </a:lnTo>
                  <a:lnTo>
                    <a:pt x="2103881" y="2132670"/>
                  </a:lnTo>
                  <a:lnTo>
                    <a:pt x="2107364" y="2131301"/>
                  </a:lnTo>
                  <a:lnTo>
                    <a:pt x="2110847" y="2129935"/>
                  </a:lnTo>
                  <a:lnTo>
                    <a:pt x="2114330" y="2128570"/>
                  </a:lnTo>
                  <a:lnTo>
                    <a:pt x="2117814" y="2129498"/>
                  </a:lnTo>
                  <a:lnTo>
                    <a:pt x="2121297" y="2130420"/>
                  </a:lnTo>
                  <a:lnTo>
                    <a:pt x="2124780" y="2129063"/>
                  </a:lnTo>
                  <a:lnTo>
                    <a:pt x="2128263" y="2135643"/>
                  </a:lnTo>
                  <a:lnTo>
                    <a:pt x="2131747" y="2134292"/>
                  </a:lnTo>
                  <a:lnTo>
                    <a:pt x="2135230" y="2134069"/>
                  </a:lnTo>
                  <a:lnTo>
                    <a:pt x="2138713" y="2132722"/>
                  </a:lnTo>
                  <a:lnTo>
                    <a:pt x="2142196" y="2131376"/>
                  </a:lnTo>
                  <a:lnTo>
                    <a:pt x="2145680" y="2130032"/>
                  </a:lnTo>
                  <a:lnTo>
                    <a:pt x="2149163" y="2130941"/>
                  </a:lnTo>
                  <a:lnTo>
                    <a:pt x="2152646" y="2129601"/>
                  </a:lnTo>
                  <a:lnTo>
                    <a:pt x="2156129" y="2128263"/>
                  </a:lnTo>
                  <a:lnTo>
                    <a:pt x="2159613" y="2128050"/>
                  </a:lnTo>
                  <a:lnTo>
                    <a:pt x="2163096" y="2126716"/>
                  </a:lnTo>
                  <a:lnTo>
                    <a:pt x="2166579" y="2125383"/>
                  </a:lnTo>
                  <a:lnTo>
                    <a:pt x="2170062" y="2124052"/>
                  </a:lnTo>
                  <a:lnTo>
                    <a:pt x="2173546" y="2122722"/>
                  </a:lnTo>
                  <a:lnTo>
                    <a:pt x="2177029" y="2123641"/>
                  </a:lnTo>
                  <a:lnTo>
                    <a:pt x="2180512" y="2122316"/>
                  </a:lnTo>
                  <a:lnTo>
                    <a:pt x="2183995" y="2123233"/>
                  </a:lnTo>
                  <a:lnTo>
                    <a:pt x="2187479" y="2124147"/>
                  </a:lnTo>
                  <a:lnTo>
                    <a:pt x="2190962" y="2127277"/>
                  </a:lnTo>
                  <a:lnTo>
                    <a:pt x="2194445" y="2125961"/>
                  </a:lnTo>
                  <a:lnTo>
                    <a:pt x="2197928" y="2126862"/>
                  </a:lnTo>
                  <a:lnTo>
                    <a:pt x="2201412" y="2125550"/>
                  </a:lnTo>
                  <a:lnTo>
                    <a:pt x="2204895" y="2124240"/>
                  </a:lnTo>
                  <a:lnTo>
                    <a:pt x="2208378" y="2122932"/>
                  </a:lnTo>
                  <a:lnTo>
                    <a:pt x="2211861" y="2123836"/>
                  </a:lnTo>
                  <a:lnTo>
                    <a:pt x="2215345" y="2128029"/>
                  </a:lnTo>
                  <a:lnTo>
                    <a:pt x="2218828" y="2128916"/>
                  </a:lnTo>
                  <a:lnTo>
                    <a:pt x="2222311" y="2127617"/>
                  </a:lnTo>
                  <a:lnTo>
                    <a:pt x="2225794" y="2126320"/>
                  </a:lnTo>
                  <a:lnTo>
                    <a:pt x="2229278" y="2126117"/>
                  </a:lnTo>
                  <a:lnTo>
                    <a:pt x="2232761" y="2125914"/>
                  </a:lnTo>
                  <a:lnTo>
                    <a:pt x="2236244" y="2124623"/>
                  </a:lnTo>
                  <a:lnTo>
                    <a:pt x="2239727" y="2123333"/>
                  </a:lnTo>
                  <a:lnTo>
                    <a:pt x="2243211" y="2124223"/>
                  </a:lnTo>
                  <a:lnTo>
                    <a:pt x="2246694" y="2122937"/>
                  </a:lnTo>
                  <a:lnTo>
                    <a:pt x="2250177" y="2121652"/>
                  </a:lnTo>
                  <a:lnTo>
                    <a:pt x="2253660" y="2120369"/>
                  </a:lnTo>
                  <a:lnTo>
                    <a:pt x="2257144" y="2119088"/>
                  </a:lnTo>
                  <a:lnTo>
                    <a:pt x="2260627" y="2117808"/>
                  </a:lnTo>
                  <a:lnTo>
                    <a:pt x="2264110" y="2116529"/>
                  </a:lnTo>
                  <a:lnTo>
                    <a:pt x="2267593" y="2115252"/>
                  </a:lnTo>
                  <a:lnTo>
                    <a:pt x="2271077" y="2117241"/>
                  </a:lnTo>
                  <a:lnTo>
                    <a:pt x="2274560" y="2115968"/>
                  </a:lnTo>
                  <a:lnTo>
                    <a:pt x="2278043" y="2114697"/>
                  </a:lnTo>
                  <a:lnTo>
                    <a:pt x="2281526" y="2113427"/>
                  </a:lnTo>
                  <a:lnTo>
                    <a:pt x="2285010" y="2114329"/>
                  </a:lnTo>
                  <a:lnTo>
                    <a:pt x="2288493" y="2116307"/>
                  </a:lnTo>
                  <a:lnTo>
                    <a:pt x="2291976" y="2115044"/>
                  </a:lnTo>
                  <a:lnTo>
                    <a:pt x="2295459" y="2113782"/>
                  </a:lnTo>
                  <a:lnTo>
                    <a:pt x="2298942" y="2113600"/>
                  </a:lnTo>
                  <a:lnTo>
                    <a:pt x="2302426" y="2113419"/>
                  </a:lnTo>
                  <a:lnTo>
                    <a:pt x="2305909" y="2113239"/>
                  </a:lnTo>
                  <a:lnTo>
                    <a:pt x="2309392" y="2111984"/>
                  </a:lnTo>
                  <a:lnTo>
                    <a:pt x="2312875" y="2111806"/>
                  </a:lnTo>
                  <a:lnTo>
                    <a:pt x="2316359" y="2110554"/>
                  </a:lnTo>
                  <a:lnTo>
                    <a:pt x="2319842" y="2111451"/>
                  </a:lnTo>
                  <a:lnTo>
                    <a:pt x="2323325" y="2110203"/>
                  </a:lnTo>
                  <a:lnTo>
                    <a:pt x="2326808" y="2108957"/>
                  </a:lnTo>
                  <a:lnTo>
                    <a:pt x="2330292" y="2115179"/>
                  </a:lnTo>
                  <a:lnTo>
                    <a:pt x="2333775" y="2114140"/>
                  </a:lnTo>
                  <a:lnTo>
                    <a:pt x="2337258" y="2113703"/>
                  </a:lnTo>
                  <a:lnTo>
                    <a:pt x="2340741" y="2114639"/>
                  </a:lnTo>
                  <a:lnTo>
                    <a:pt x="2344225" y="2114460"/>
                  </a:lnTo>
                  <a:lnTo>
                    <a:pt x="2347708" y="2113226"/>
                  </a:lnTo>
                  <a:lnTo>
                    <a:pt x="2351191" y="2111993"/>
                  </a:lnTo>
                  <a:lnTo>
                    <a:pt x="2354674" y="2116026"/>
                  </a:lnTo>
                  <a:lnTo>
                    <a:pt x="2358158" y="2114798"/>
                  </a:lnTo>
                  <a:lnTo>
                    <a:pt x="2361641" y="2113572"/>
                  </a:lnTo>
                  <a:lnTo>
                    <a:pt x="2365124" y="2121729"/>
                  </a:lnTo>
                  <a:lnTo>
                    <a:pt x="2368607" y="2120508"/>
                  </a:lnTo>
                  <a:lnTo>
                    <a:pt x="2372091" y="2127527"/>
                  </a:lnTo>
                  <a:lnTo>
                    <a:pt x="2375574" y="2127335"/>
                  </a:lnTo>
                  <a:lnTo>
                    <a:pt x="2379057" y="2127144"/>
                  </a:lnTo>
                  <a:lnTo>
                    <a:pt x="2382540" y="2125932"/>
                  </a:lnTo>
                  <a:lnTo>
                    <a:pt x="2386024" y="2125742"/>
                  </a:lnTo>
                  <a:lnTo>
                    <a:pt x="2389507" y="2127589"/>
                  </a:lnTo>
                  <a:lnTo>
                    <a:pt x="2392990" y="2126382"/>
                  </a:lnTo>
                  <a:lnTo>
                    <a:pt x="2396473" y="2125177"/>
                  </a:lnTo>
                  <a:lnTo>
                    <a:pt x="2399957" y="2126004"/>
                  </a:lnTo>
                  <a:lnTo>
                    <a:pt x="2403440" y="2124803"/>
                  </a:lnTo>
                  <a:lnTo>
                    <a:pt x="2406923" y="2123602"/>
                  </a:lnTo>
                  <a:lnTo>
                    <a:pt x="2410406" y="2122404"/>
                  </a:lnTo>
                  <a:lnTo>
                    <a:pt x="2413890" y="2121206"/>
                  </a:lnTo>
                  <a:lnTo>
                    <a:pt x="2417373" y="2120010"/>
                  </a:lnTo>
                  <a:lnTo>
                    <a:pt x="2420856" y="2122866"/>
                  </a:lnTo>
                  <a:lnTo>
                    <a:pt x="2424339" y="2121674"/>
                  </a:lnTo>
                  <a:lnTo>
                    <a:pt x="2427823" y="2120483"/>
                  </a:lnTo>
                  <a:lnTo>
                    <a:pt x="2431306" y="2120304"/>
                  </a:lnTo>
                  <a:lnTo>
                    <a:pt x="2434789" y="2121132"/>
                  </a:lnTo>
                  <a:lnTo>
                    <a:pt x="2438272" y="2119946"/>
                  </a:lnTo>
                  <a:lnTo>
                    <a:pt x="2441756" y="2121776"/>
                  </a:lnTo>
                  <a:lnTo>
                    <a:pt x="2445239" y="2123011"/>
                  </a:lnTo>
                  <a:lnTo>
                    <a:pt x="2448722" y="2122417"/>
                  </a:lnTo>
                  <a:lnTo>
                    <a:pt x="2452205" y="2121238"/>
                  </a:lnTo>
                  <a:lnTo>
                    <a:pt x="2455689" y="2120745"/>
                  </a:lnTo>
                  <a:lnTo>
                    <a:pt x="2459172" y="2120881"/>
                  </a:lnTo>
                  <a:lnTo>
                    <a:pt x="2462655" y="2120703"/>
                  </a:lnTo>
                  <a:lnTo>
                    <a:pt x="2466138" y="2119531"/>
                  </a:lnTo>
                  <a:lnTo>
                    <a:pt x="2469622" y="2118359"/>
                  </a:lnTo>
                  <a:lnTo>
                    <a:pt x="2473105" y="2117189"/>
                  </a:lnTo>
                  <a:lnTo>
                    <a:pt x="2476588" y="2119005"/>
                  </a:lnTo>
                  <a:lnTo>
                    <a:pt x="2480071" y="2117838"/>
                  </a:lnTo>
                  <a:lnTo>
                    <a:pt x="2483555" y="2116673"/>
                  </a:lnTo>
                  <a:lnTo>
                    <a:pt x="2487038" y="2115509"/>
                  </a:lnTo>
                  <a:lnTo>
                    <a:pt x="2490521" y="2114346"/>
                  </a:lnTo>
                  <a:lnTo>
                    <a:pt x="2494004" y="2115170"/>
                  </a:lnTo>
                  <a:lnTo>
                    <a:pt x="2497488" y="2114011"/>
                  </a:lnTo>
                  <a:lnTo>
                    <a:pt x="2500971" y="2112852"/>
                  </a:lnTo>
                  <a:lnTo>
                    <a:pt x="2504454" y="2113677"/>
                  </a:lnTo>
                  <a:lnTo>
                    <a:pt x="2507937" y="2113510"/>
                  </a:lnTo>
                  <a:lnTo>
                    <a:pt x="2511421" y="2112357"/>
                  </a:lnTo>
                  <a:lnTo>
                    <a:pt x="2514904" y="2114164"/>
                  </a:lnTo>
                  <a:lnTo>
                    <a:pt x="2518387" y="2113998"/>
                  </a:lnTo>
                  <a:lnTo>
                    <a:pt x="2521870" y="2112849"/>
                  </a:lnTo>
                  <a:lnTo>
                    <a:pt x="2525354" y="2111702"/>
                  </a:lnTo>
                  <a:lnTo>
                    <a:pt x="2528837" y="2113502"/>
                  </a:lnTo>
                  <a:lnTo>
                    <a:pt x="2532320" y="2112358"/>
                  </a:lnTo>
                  <a:lnTo>
                    <a:pt x="2535803" y="2111215"/>
                  </a:lnTo>
                  <a:lnTo>
                    <a:pt x="2539287" y="2110074"/>
                  </a:lnTo>
                  <a:lnTo>
                    <a:pt x="2542770" y="2110893"/>
                  </a:lnTo>
                  <a:lnTo>
                    <a:pt x="2546253" y="2111709"/>
                  </a:lnTo>
                  <a:lnTo>
                    <a:pt x="2549736" y="2112521"/>
                  </a:lnTo>
                  <a:lnTo>
                    <a:pt x="2553220" y="2111386"/>
                  </a:lnTo>
                  <a:lnTo>
                    <a:pt x="2556703" y="2110253"/>
                  </a:lnTo>
                  <a:lnTo>
                    <a:pt x="2560186" y="2110094"/>
                  </a:lnTo>
                  <a:lnTo>
                    <a:pt x="2563669" y="2110906"/>
                  </a:lnTo>
                  <a:lnTo>
                    <a:pt x="2567153" y="2109777"/>
                  </a:lnTo>
                  <a:lnTo>
                    <a:pt x="2570636" y="2108648"/>
                  </a:lnTo>
                  <a:lnTo>
                    <a:pt x="2574119" y="2107522"/>
                  </a:lnTo>
                  <a:lnTo>
                    <a:pt x="2577602" y="2106396"/>
                  </a:lnTo>
                  <a:lnTo>
                    <a:pt x="2581085" y="2105271"/>
                  </a:lnTo>
                  <a:lnTo>
                    <a:pt x="2584569" y="2114759"/>
                  </a:lnTo>
                  <a:lnTo>
                    <a:pt x="2588052" y="2117459"/>
                  </a:lnTo>
                  <a:lnTo>
                    <a:pt x="2591535" y="2116342"/>
                  </a:lnTo>
                  <a:lnTo>
                    <a:pt x="2595018" y="2115226"/>
                  </a:lnTo>
                  <a:lnTo>
                    <a:pt x="2598502" y="2115064"/>
                  </a:lnTo>
                  <a:lnTo>
                    <a:pt x="2601985" y="2117255"/>
                  </a:lnTo>
                  <a:lnTo>
                    <a:pt x="2605468" y="2118528"/>
                  </a:lnTo>
                  <a:lnTo>
                    <a:pt x="2608951" y="2117419"/>
                  </a:lnTo>
                  <a:lnTo>
                    <a:pt x="2612435" y="2116311"/>
                  </a:lnTo>
                  <a:lnTo>
                    <a:pt x="2615918" y="2115205"/>
                  </a:lnTo>
                  <a:lnTo>
                    <a:pt x="2619401" y="2115044"/>
                  </a:lnTo>
                  <a:lnTo>
                    <a:pt x="2622884" y="2114883"/>
                  </a:lnTo>
                  <a:lnTo>
                    <a:pt x="2626368" y="2113780"/>
                  </a:lnTo>
                  <a:lnTo>
                    <a:pt x="2629851" y="2113622"/>
                  </a:lnTo>
                  <a:lnTo>
                    <a:pt x="2633334" y="2115343"/>
                  </a:lnTo>
                  <a:lnTo>
                    <a:pt x="2636817" y="2124496"/>
                  </a:lnTo>
                  <a:lnTo>
                    <a:pt x="2640301" y="2123402"/>
                  </a:lnTo>
                  <a:lnTo>
                    <a:pt x="2643784" y="2124157"/>
                  </a:lnTo>
                  <a:lnTo>
                    <a:pt x="2647267" y="2129498"/>
                  </a:lnTo>
                  <a:lnTo>
                    <a:pt x="2650750" y="2128409"/>
                  </a:lnTo>
                  <a:lnTo>
                    <a:pt x="2654234" y="2127322"/>
                  </a:lnTo>
                  <a:lnTo>
                    <a:pt x="2657717" y="2128064"/>
                  </a:lnTo>
                  <a:lnTo>
                    <a:pt x="2661200" y="2126979"/>
                  </a:lnTo>
                  <a:lnTo>
                    <a:pt x="2664683" y="2127720"/>
                  </a:lnTo>
                  <a:lnTo>
                    <a:pt x="2668167" y="2126638"/>
                  </a:lnTo>
                  <a:lnTo>
                    <a:pt x="2671650" y="2125557"/>
                  </a:lnTo>
                  <a:lnTo>
                    <a:pt x="2675133" y="2131169"/>
                  </a:lnTo>
                  <a:lnTo>
                    <a:pt x="2678616" y="2133477"/>
                  </a:lnTo>
                  <a:lnTo>
                    <a:pt x="2682100" y="2133082"/>
                  </a:lnTo>
                  <a:lnTo>
                    <a:pt x="2685583" y="2132108"/>
                  </a:lnTo>
                  <a:lnTo>
                    <a:pt x="2689066" y="2131036"/>
                  </a:lnTo>
                  <a:lnTo>
                    <a:pt x="2692549" y="2131759"/>
                  </a:lnTo>
                  <a:lnTo>
                    <a:pt x="2696033" y="2130690"/>
                  </a:lnTo>
                  <a:lnTo>
                    <a:pt x="2699516" y="2130517"/>
                  </a:lnTo>
                  <a:lnTo>
                    <a:pt x="2702999" y="2131239"/>
                  </a:lnTo>
                  <a:lnTo>
                    <a:pt x="2706482" y="2130174"/>
                  </a:lnTo>
                  <a:lnTo>
                    <a:pt x="2709966" y="2129110"/>
                  </a:lnTo>
                  <a:lnTo>
                    <a:pt x="2713449" y="2128046"/>
                  </a:lnTo>
                  <a:lnTo>
                    <a:pt x="2716932" y="2127878"/>
                  </a:lnTo>
                  <a:lnTo>
                    <a:pt x="2720415" y="2127709"/>
                  </a:lnTo>
                  <a:lnTo>
                    <a:pt x="2723899" y="2126650"/>
                  </a:lnTo>
                  <a:lnTo>
                    <a:pt x="2727382" y="2125591"/>
                  </a:lnTo>
                  <a:lnTo>
                    <a:pt x="2730865" y="2126317"/>
                  </a:lnTo>
                  <a:lnTo>
                    <a:pt x="2734348" y="2125261"/>
                  </a:lnTo>
                  <a:lnTo>
                    <a:pt x="2737832" y="2125097"/>
                  </a:lnTo>
                  <a:lnTo>
                    <a:pt x="2741315" y="2124043"/>
                  </a:lnTo>
                  <a:lnTo>
                    <a:pt x="2744798" y="2124769"/>
                  </a:lnTo>
                  <a:lnTo>
                    <a:pt x="2748281" y="2125493"/>
                  </a:lnTo>
                  <a:lnTo>
                    <a:pt x="2751765" y="2126214"/>
                  </a:lnTo>
                  <a:lnTo>
                    <a:pt x="2755248" y="2125166"/>
                  </a:lnTo>
                  <a:lnTo>
                    <a:pt x="2758731" y="2124119"/>
                  </a:lnTo>
                  <a:lnTo>
                    <a:pt x="2762214" y="2124840"/>
                  </a:lnTo>
                  <a:lnTo>
                    <a:pt x="2765698" y="2123795"/>
                  </a:lnTo>
                  <a:lnTo>
                    <a:pt x="2769181" y="2122752"/>
                  </a:lnTo>
                  <a:lnTo>
                    <a:pt x="2772664" y="2121710"/>
                  </a:lnTo>
                  <a:lnTo>
                    <a:pt x="2776147" y="2120668"/>
                  </a:lnTo>
                  <a:lnTo>
                    <a:pt x="2779631" y="2119628"/>
                  </a:lnTo>
                  <a:lnTo>
                    <a:pt x="2783114" y="2118589"/>
                  </a:lnTo>
                  <a:lnTo>
                    <a:pt x="2786597" y="2117550"/>
                  </a:lnTo>
                  <a:lnTo>
                    <a:pt x="2790080" y="2120041"/>
                  </a:lnTo>
                  <a:lnTo>
                    <a:pt x="2793564" y="2119006"/>
                  </a:lnTo>
                  <a:lnTo>
                    <a:pt x="2797047" y="2117972"/>
                  </a:lnTo>
                  <a:lnTo>
                    <a:pt x="2800530" y="2119575"/>
                  </a:lnTo>
                  <a:lnTo>
                    <a:pt x="2804013" y="2118544"/>
                  </a:lnTo>
                  <a:lnTo>
                    <a:pt x="2807497" y="2119266"/>
                  </a:lnTo>
                  <a:lnTo>
                    <a:pt x="2810980" y="2118237"/>
                  </a:lnTo>
                  <a:lnTo>
                    <a:pt x="2814463" y="2117209"/>
                  </a:lnTo>
                  <a:lnTo>
                    <a:pt x="2817946" y="2116182"/>
                  </a:lnTo>
                  <a:lnTo>
                    <a:pt x="2821430" y="2115156"/>
                  </a:lnTo>
                  <a:lnTo>
                    <a:pt x="2824913" y="2114130"/>
                  </a:lnTo>
                  <a:lnTo>
                    <a:pt x="2828396" y="2113982"/>
                  </a:lnTo>
                  <a:lnTo>
                    <a:pt x="2831879" y="2113835"/>
                  </a:lnTo>
                  <a:lnTo>
                    <a:pt x="2835363" y="2113688"/>
                  </a:lnTo>
                  <a:lnTo>
                    <a:pt x="2838846" y="2112667"/>
                  </a:lnTo>
                  <a:lnTo>
                    <a:pt x="2842329" y="2112521"/>
                  </a:lnTo>
                  <a:lnTo>
                    <a:pt x="2845812" y="2112376"/>
                  </a:lnTo>
                  <a:lnTo>
                    <a:pt x="2849296" y="2112231"/>
                  </a:lnTo>
                  <a:lnTo>
                    <a:pt x="2852779" y="2111215"/>
                  </a:lnTo>
                  <a:lnTo>
                    <a:pt x="2856262" y="2115412"/>
                  </a:lnTo>
                  <a:lnTo>
                    <a:pt x="2859745" y="2119573"/>
                  </a:lnTo>
                  <a:lnTo>
                    <a:pt x="2863229" y="2118563"/>
                  </a:lnTo>
                  <a:lnTo>
                    <a:pt x="2866712" y="2118412"/>
                  </a:lnTo>
                  <a:lnTo>
                    <a:pt x="2870195" y="2117404"/>
                  </a:lnTo>
                  <a:lnTo>
                    <a:pt x="2873678" y="2116397"/>
                  </a:lnTo>
                  <a:lnTo>
                    <a:pt x="2877161" y="2116250"/>
                  </a:lnTo>
                  <a:lnTo>
                    <a:pt x="2880645" y="2119522"/>
                  </a:lnTo>
                  <a:lnTo>
                    <a:pt x="2884128" y="2118519"/>
                  </a:lnTo>
                  <a:lnTo>
                    <a:pt x="2887611" y="2117517"/>
                  </a:lnTo>
                  <a:lnTo>
                    <a:pt x="2891094" y="2121618"/>
                  </a:lnTo>
                  <a:lnTo>
                    <a:pt x="2894578" y="2121466"/>
                  </a:lnTo>
                  <a:lnTo>
                    <a:pt x="2898061" y="2120469"/>
                  </a:lnTo>
                  <a:lnTo>
                    <a:pt x="2901544" y="2121163"/>
                  </a:lnTo>
                  <a:lnTo>
                    <a:pt x="2905027" y="2124379"/>
                  </a:lnTo>
                  <a:lnTo>
                    <a:pt x="2908511" y="2127573"/>
                  </a:lnTo>
                  <a:lnTo>
                    <a:pt x="2911994" y="2126581"/>
                  </a:lnTo>
                  <a:lnTo>
                    <a:pt x="2915477" y="2127259"/>
                  </a:lnTo>
                  <a:lnTo>
                    <a:pt x="2918960" y="2127935"/>
                  </a:lnTo>
                  <a:lnTo>
                    <a:pt x="2922444" y="2126948"/>
                  </a:lnTo>
                  <a:lnTo>
                    <a:pt x="2925927" y="2125961"/>
                  </a:lnTo>
                  <a:lnTo>
                    <a:pt x="2929410" y="2129122"/>
                  </a:lnTo>
                  <a:lnTo>
                    <a:pt x="2932893" y="2130615"/>
                  </a:lnTo>
                  <a:lnTo>
                    <a:pt x="2936377" y="2132101"/>
                  </a:lnTo>
                  <a:lnTo>
                    <a:pt x="2939860" y="2131121"/>
                  </a:lnTo>
                  <a:lnTo>
                    <a:pt x="2943343" y="2130141"/>
                  </a:lnTo>
                  <a:lnTo>
                    <a:pt x="2946826" y="2129162"/>
                  </a:lnTo>
                  <a:lnTo>
                    <a:pt x="2950310" y="2130646"/>
                  </a:lnTo>
                  <a:lnTo>
                    <a:pt x="2953793" y="2129670"/>
                  </a:lnTo>
                  <a:lnTo>
                    <a:pt x="2957276" y="2130332"/>
                  </a:lnTo>
                  <a:lnTo>
                    <a:pt x="2960759" y="2129358"/>
                  </a:lnTo>
                  <a:lnTo>
                    <a:pt x="2964243" y="2130019"/>
                  </a:lnTo>
                  <a:lnTo>
                    <a:pt x="2967726" y="2129047"/>
                  </a:lnTo>
                  <a:lnTo>
                    <a:pt x="2971209" y="2129707"/>
                  </a:lnTo>
                  <a:lnTo>
                    <a:pt x="2974692" y="2129551"/>
                  </a:lnTo>
                  <a:lnTo>
                    <a:pt x="2978176" y="2129396"/>
                  </a:lnTo>
                  <a:lnTo>
                    <a:pt x="2981659" y="2128428"/>
                  </a:lnTo>
                  <a:lnTo>
                    <a:pt x="2985142" y="2127462"/>
                  </a:lnTo>
                  <a:lnTo>
                    <a:pt x="2988625" y="2128932"/>
                  </a:lnTo>
                  <a:lnTo>
                    <a:pt x="2992109" y="2127968"/>
                  </a:lnTo>
                  <a:lnTo>
                    <a:pt x="2995592" y="2128625"/>
                  </a:lnTo>
                  <a:lnTo>
                    <a:pt x="2999075" y="2127663"/>
                  </a:lnTo>
                  <a:lnTo>
                    <a:pt x="3002558" y="2129126"/>
                  </a:lnTo>
                  <a:lnTo>
                    <a:pt x="3006042" y="2128166"/>
                  </a:lnTo>
                  <a:lnTo>
                    <a:pt x="3009525" y="2127207"/>
                  </a:lnTo>
                  <a:lnTo>
                    <a:pt x="3013008" y="2126249"/>
                  </a:lnTo>
                  <a:lnTo>
                    <a:pt x="3016491" y="2125292"/>
                  </a:lnTo>
                  <a:lnTo>
                    <a:pt x="3019975" y="2124336"/>
                  </a:lnTo>
                  <a:lnTo>
                    <a:pt x="3023458" y="2123380"/>
                  </a:lnTo>
                  <a:lnTo>
                    <a:pt x="3026941" y="2122426"/>
                  </a:lnTo>
                  <a:lnTo>
                    <a:pt x="3030424" y="2127107"/>
                  </a:lnTo>
                  <a:lnTo>
                    <a:pt x="3033908" y="2126156"/>
                  </a:lnTo>
                  <a:lnTo>
                    <a:pt x="3037391" y="2126807"/>
                  </a:lnTo>
                  <a:lnTo>
                    <a:pt x="3040874" y="2125858"/>
                  </a:lnTo>
                  <a:lnTo>
                    <a:pt x="3044357" y="2124910"/>
                  </a:lnTo>
                  <a:lnTo>
                    <a:pt x="3047841" y="2124762"/>
                  </a:lnTo>
                  <a:lnTo>
                    <a:pt x="3051324" y="2124615"/>
                  </a:lnTo>
                  <a:lnTo>
                    <a:pt x="3054807" y="2123670"/>
                  </a:lnTo>
                  <a:lnTo>
                    <a:pt x="3058290" y="2124322"/>
                  </a:lnTo>
                  <a:lnTo>
                    <a:pt x="3061774" y="2124176"/>
                  </a:lnTo>
                  <a:lnTo>
                    <a:pt x="3065257" y="2125621"/>
                  </a:lnTo>
                  <a:lnTo>
                    <a:pt x="3068740" y="2124680"/>
                  </a:lnTo>
                  <a:lnTo>
                    <a:pt x="3072223" y="2126119"/>
                  </a:lnTo>
                  <a:lnTo>
                    <a:pt x="3075707" y="2125972"/>
                  </a:lnTo>
                  <a:lnTo>
                    <a:pt x="3079190" y="2125035"/>
                  </a:lnTo>
                  <a:lnTo>
                    <a:pt x="3082673" y="2124098"/>
                  </a:lnTo>
                  <a:lnTo>
                    <a:pt x="3086156" y="2123161"/>
                  </a:lnTo>
                  <a:lnTo>
                    <a:pt x="3089640" y="2124598"/>
                  </a:lnTo>
                  <a:lnTo>
                    <a:pt x="3093123" y="2126028"/>
                  </a:lnTo>
                  <a:lnTo>
                    <a:pt x="3096606" y="2125096"/>
                  </a:lnTo>
                  <a:lnTo>
                    <a:pt x="3100089" y="2125737"/>
                  </a:lnTo>
                  <a:lnTo>
                    <a:pt x="3103573" y="2124806"/>
                  </a:lnTo>
                  <a:lnTo>
                    <a:pt x="3107056" y="2127012"/>
                  </a:lnTo>
                  <a:lnTo>
                    <a:pt x="3110539" y="2126866"/>
                  </a:lnTo>
                  <a:lnTo>
                    <a:pt x="3114022" y="2125939"/>
                  </a:lnTo>
                  <a:lnTo>
                    <a:pt x="3117506" y="2127353"/>
                  </a:lnTo>
                  <a:lnTo>
                    <a:pt x="3120989" y="2127207"/>
                  </a:lnTo>
                  <a:lnTo>
                    <a:pt x="3124472" y="2126284"/>
                  </a:lnTo>
                  <a:lnTo>
                    <a:pt x="3127955" y="2125361"/>
                  </a:lnTo>
                  <a:lnTo>
                    <a:pt x="3131439" y="2125217"/>
                  </a:lnTo>
                  <a:lnTo>
                    <a:pt x="3134922" y="2125073"/>
                  </a:lnTo>
                  <a:lnTo>
                    <a:pt x="3138405" y="2124153"/>
                  </a:lnTo>
                  <a:lnTo>
                    <a:pt x="3141888" y="2123233"/>
                  </a:lnTo>
                  <a:lnTo>
                    <a:pt x="3145372" y="2124644"/>
                  </a:lnTo>
                  <a:lnTo>
                    <a:pt x="3148855" y="2128364"/>
                  </a:lnTo>
                  <a:lnTo>
                    <a:pt x="3152338" y="2132054"/>
                  </a:lnTo>
                  <a:lnTo>
                    <a:pt x="3155821" y="2131141"/>
                  </a:lnTo>
                  <a:lnTo>
                    <a:pt x="3159304" y="2130993"/>
                  </a:lnTo>
                  <a:lnTo>
                    <a:pt x="3162788" y="2132372"/>
                  </a:lnTo>
                  <a:lnTo>
                    <a:pt x="3166271" y="2133745"/>
                  </a:lnTo>
                  <a:lnTo>
                    <a:pt x="3169754" y="2132836"/>
                  </a:lnTo>
                  <a:lnTo>
                    <a:pt x="3173237" y="2134961"/>
                  </a:lnTo>
                  <a:lnTo>
                    <a:pt x="3176721" y="2134811"/>
                  </a:lnTo>
                  <a:lnTo>
                    <a:pt x="3180204" y="2133905"/>
                  </a:lnTo>
                  <a:lnTo>
                    <a:pt x="3183687" y="2133000"/>
                  </a:lnTo>
                  <a:lnTo>
                    <a:pt x="3187170" y="2132096"/>
                  </a:lnTo>
                  <a:lnTo>
                    <a:pt x="3190654" y="2131193"/>
                  </a:lnTo>
                  <a:lnTo>
                    <a:pt x="3194137" y="2134065"/>
                  </a:lnTo>
                  <a:lnTo>
                    <a:pt x="3197620" y="2133163"/>
                  </a:lnTo>
                  <a:lnTo>
                    <a:pt x="3201103" y="2134519"/>
                  </a:lnTo>
                  <a:lnTo>
                    <a:pt x="3204587" y="2135120"/>
                  </a:lnTo>
                  <a:lnTo>
                    <a:pt x="3208070" y="2134222"/>
                  </a:lnTo>
                  <a:lnTo>
                    <a:pt x="3211553" y="2133325"/>
                  </a:lnTo>
                  <a:lnTo>
                    <a:pt x="3215036" y="2133178"/>
                  </a:lnTo>
                  <a:lnTo>
                    <a:pt x="3218520" y="2133779"/>
                  </a:lnTo>
                  <a:lnTo>
                    <a:pt x="3222003" y="2132885"/>
                  </a:lnTo>
                  <a:lnTo>
                    <a:pt x="3225486" y="2131991"/>
                  </a:lnTo>
                  <a:lnTo>
                    <a:pt x="3228969" y="2131846"/>
                  </a:lnTo>
                  <a:lnTo>
                    <a:pt x="3232453" y="2133193"/>
                  </a:lnTo>
                  <a:lnTo>
                    <a:pt x="3235936" y="2136017"/>
                  </a:lnTo>
                  <a:lnTo>
                    <a:pt x="3239419" y="2135128"/>
                  </a:lnTo>
                  <a:lnTo>
                    <a:pt x="3242902" y="2134240"/>
                  </a:lnTo>
                  <a:lnTo>
                    <a:pt x="3246386" y="2134834"/>
                  </a:lnTo>
                  <a:lnTo>
                    <a:pt x="3249869" y="2134687"/>
                  </a:lnTo>
                  <a:lnTo>
                    <a:pt x="3253352" y="2136753"/>
                  </a:lnTo>
                  <a:lnTo>
                    <a:pt x="3256835" y="2135869"/>
                  </a:lnTo>
                  <a:lnTo>
                    <a:pt x="3260319" y="2140852"/>
                  </a:lnTo>
                  <a:lnTo>
                    <a:pt x="3263802" y="2141430"/>
                  </a:lnTo>
                  <a:lnTo>
                    <a:pt x="3267285" y="2142733"/>
                  </a:lnTo>
                  <a:lnTo>
                    <a:pt x="3270768" y="2141855"/>
                  </a:lnTo>
                  <a:lnTo>
                    <a:pt x="3274252" y="2143154"/>
                  </a:lnTo>
                  <a:lnTo>
                    <a:pt x="3277735" y="2143001"/>
                  </a:lnTo>
                  <a:lnTo>
                    <a:pt x="3281218" y="2143572"/>
                  </a:lnTo>
                  <a:lnTo>
                    <a:pt x="3284701" y="2142697"/>
                  </a:lnTo>
                  <a:lnTo>
                    <a:pt x="3288185" y="2151868"/>
                  </a:lnTo>
                  <a:lnTo>
                    <a:pt x="3291668" y="2155257"/>
                  </a:lnTo>
                  <a:lnTo>
                    <a:pt x="3295151" y="2157213"/>
                  </a:lnTo>
                  <a:lnTo>
                    <a:pt x="3298634" y="2156346"/>
                  </a:lnTo>
                  <a:lnTo>
                    <a:pt x="3302118" y="2156184"/>
                  </a:lnTo>
                  <a:lnTo>
                    <a:pt x="3305601" y="2156022"/>
                  </a:lnTo>
                  <a:lnTo>
                    <a:pt x="3309084" y="2156563"/>
                  </a:lnTo>
                  <a:lnTo>
                    <a:pt x="3312567" y="2155699"/>
                  </a:lnTo>
                  <a:lnTo>
                    <a:pt x="3316051" y="2159738"/>
                  </a:lnTo>
                  <a:lnTo>
                    <a:pt x="3319534" y="2160564"/>
                  </a:lnTo>
                  <a:lnTo>
                    <a:pt x="3323017" y="2160802"/>
                  </a:lnTo>
                  <a:lnTo>
                    <a:pt x="3326500" y="2159943"/>
                  </a:lnTo>
                  <a:lnTo>
                    <a:pt x="3329984" y="2162553"/>
                  </a:lnTo>
                  <a:lnTo>
                    <a:pt x="3333467" y="2161695"/>
                  </a:lnTo>
                  <a:lnTo>
                    <a:pt x="3336950" y="2162222"/>
                  </a:lnTo>
                  <a:lnTo>
                    <a:pt x="3340433" y="2161366"/>
                  </a:lnTo>
                  <a:lnTo>
                    <a:pt x="3343917" y="2162581"/>
                  </a:lnTo>
                  <a:lnTo>
                    <a:pt x="3347400" y="2161728"/>
                  </a:lnTo>
                  <a:lnTo>
                    <a:pt x="3350883" y="2161564"/>
                  </a:lnTo>
                  <a:lnTo>
                    <a:pt x="3354366" y="2160711"/>
                  </a:lnTo>
                  <a:lnTo>
                    <a:pt x="3357850" y="2162610"/>
                  </a:lnTo>
                  <a:lnTo>
                    <a:pt x="3361333" y="2164499"/>
                  </a:lnTo>
                  <a:lnTo>
                    <a:pt x="3364816" y="2164334"/>
                  </a:lnTo>
                  <a:lnTo>
                    <a:pt x="3368299" y="2164168"/>
                  </a:lnTo>
                  <a:lnTo>
                    <a:pt x="3371783" y="2163321"/>
                  </a:lnTo>
                  <a:lnTo>
                    <a:pt x="3375266" y="2164520"/>
                  </a:lnTo>
                  <a:lnTo>
                    <a:pt x="3378749" y="2165035"/>
                  </a:lnTo>
                  <a:lnTo>
                    <a:pt x="3382232" y="2164869"/>
                  </a:lnTo>
                  <a:lnTo>
                    <a:pt x="3385716" y="2164026"/>
                  </a:lnTo>
                  <a:lnTo>
                    <a:pt x="3389199" y="2163862"/>
                  </a:lnTo>
                  <a:lnTo>
                    <a:pt x="3392682" y="2163698"/>
                  </a:lnTo>
                  <a:lnTo>
                    <a:pt x="3396165" y="2163535"/>
                  </a:lnTo>
                  <a:lnTo>
                    <a:pt x="3399649" y="2162694"/>
                  </a:lnTo>
                  <a:lnTo>
                    <a:pt x="3403132" y="2163209"/>
                  </a:lnTo>
                  <a:lnTo>
                    <a:pt x="3406615" y="2163046"/>
                  </a:lnTo>
                  <a:lnTo>
                    <a:pt x="3410098" y="2163559"/>
                  </a:lnTo>
                  <a:lnTo>
                    <a:pt x="3413582" y="2162722"/>
                  </a:lnTo>
                  <a:lnTo>
                    <a:pt x="3417065" y="2161886"/>
                  </a:lnTo>
                  <a:lnTo>
                    <a:pt x="3420548" y="2161050"/>
                  </a:lnTo>
                  <a:lnTo>
                    <a:pt x="3424031" y="2162911"/>
                  </a:lnTo>
                  <a:lnTo>
                    <a:pt x="3427515" y="2162077"/>
                  </a:lnTo>
                  <a:lnTo>
                    <a:pt x="3430998" y="2161244"/>
                  </a:lnTo>
                  <a:lnTo>
                    <a:pt x="3434481" y="2163098"/>
                  </a:lnTo>
                  <a:lnTo>
                    <a:pt x="3437964" y="2164944"/>
                  </a:lnTo>
                  <a:lnTo>
                    <a:pt x="3441447" y="2164114"/>
                  </a:lnTo>
                  <a:lnTo>
                    <a:pt x="3444931" y="2163285"/>
                  </a:lnTo>
                  <a:lnTo>
                    <a:pt x="3448414" y="2162456"/>
                  </a:lnTo>
                  <a:lnTo>
                    <a:pt x="3451897" y="2161628"/>
                  </a:lnTo>
                  <a:lnTo>
                    <a:pt x="3455380" y="2160801"/>
                  </a:lnTo>
                  <a:lnTo>
                    <a:pt x="3458864" y="2161310"/>
                  </a:lnTo>
                  <a:lnTo>
                    <a:pt x="3462347" y="2161152"/>
                  </a:lnTo>
                  <a:lnTo>
                    <a:pt x="3465830" y="2161660"/>
                  </a:lnTo>
                  <a:lnTo>
                    <a:pt x="3469313" y="2160836"/>
                  </a:lnTo>
                  <a:lnTo>
                    <a:pt x="3472797" y="2165980"/>
                  </a:lnTo>
                  <a:lnTo>
                    <a:pt x="3476280" y="2165818"/>
                  </a:lnTo>
                  <a:lnTo>
                    <a:pt x="3479763" y="2164998"/>
                  </a:lnTo>
                  <a:lnTo>
                    <a:pt x="3483246" y="216417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133707"/>
              <a:ext cx="3483246" cy="2418359"/>
            </a:xfrm>
            <a:custGeom>
              <a:avLst/>
              <a:gdLst/>
              <a:ahLst/>
              <a:cxnLst/>
              <a:rect l="0" t="0" r="0" b="0"/>
              <a:pathLst>
                <a:path w="3483246" h="2418359">
                  <a:moveTo>
                    <a:pt x="0" y="2418359"/>
                  </a:moveTo>
                  <a:lnTo>
                    <a:pt x="3483" y="917609"/>
                  </a:lnTo>
                  <a:lnTo>
                    <a:pt x="6966" y="917609"/>
                  </a:lnTo>
                  <a:lnTo>
                    <a:pt x="10449" y="566227"/>
                  </a:lnTo>
                  <a:lnTo>
                    <a:pt x="13932" y="320652"/>
                  </a:lnTo>
                  <a:lnTo>
                    <a:pt x="17416" y="139346"/>
                  </a:lnTo>
                  <a:lnTo>
                    <a:pt x="20899" y="0"/>
                  </a:lnTo>
                  <a:lnTo>
                    <a:pt x="24382" y="194269"/>
                  </a:lnTo>
                  <a:lnTo>
                    <a:pt x="27865" y="510387"/>
                  </a:lnTo>
                  <a:lnTo>
                    <a:pt x="31349" y="409440"/>
                  </a:lnTo>
                  <a:lnTo>
                    <a:pt x="34832" y="724834"/>
                  </a:lnTo>
                  <a:lnTo>
                    <a:pt x="38315" y="744382"/>
                  </a:lnTo>
                  <a:lnTo>
                    <a:pt x="41798" y="668646"/>
                  </a:lnTo>
                  <a:lnTo>
                    <a:pt x="45282" y="598995"/>
                  </a:lnTo>
                  <a:lnTo>
                    <a:pt x="48765" y="709152"/>
                  </a:lnTo>
                  <a:lnTo>
                    <a:pt x="52248" y="649078"/>
                  </a:lnTo>
                  <a:lnTo>
                    <a:pt x="55731" y="738322"/>
                  </a:lnTo>
                  <a:lnTo>
                    <a:pt x="59215" y="685555"/>
                  </a:lnTo>
                  <a:lnTo>
                    <a:pt x="62698" y="635788"/>
                  </a:lnTo>
                  <a:lnTo>
                    <a:pt x="66181" y="588773"/>
                  </a:lnTo>
                  <a:lnTo>
                    <a:pt x="69664" y="544288"/>
                  </a:lnTo>
                  <a:lnTo>
                    <a:pt x="73148" y="502133"/>
                  </a:lnTo>
                  <a:lnTo>
                    <a:pt x="76631" y="694641"/>
                  </a:lnTo>
                  <a:lnTo>
                    <a:pt x="80114" y="655934"/>
                  </a:lnTo>
                  <a:lnTo>
                    <a:pt x="83597" y="618893"/>
                  </a:lnTo>
                  <a:lnTo>
                    <a:pt x="87081" y="583413"/>
                  </a:lnTo>
                  <a:lnTo>
                    <a:pt x="90564" y="598995"/>
                  </a:lnTo>
                  <a:lnTo>
                    <a:pt x="94047" y="613189"/>
                  </a:lnTo>
                  <a:lnTo>
                    <a:pt x="97530" y="747825"/>
                  </a:lnTo>
                  <a:lnTo>
                    <a:pt x="101014" y="717300"/>
                  </a:lnTo>
                  <a:lnTo>
                    <a:pt x="104497" y="760331"/>
                  </a:lnTo>
                  <a:lnTo>
                    <a:pt x="107980" y="765917"/>
                  </a:lnTo>
                  <a:lnTo>
                    <a:pt x="111463" y="993630"/>
                  </a:lnTo>
                  <a:lnTo>
                    <a:pt x="114947" y="967650"/>
                  </a:lnTo>
                  <a:lnTo>
                    <a:pt x="118430" y="989372"/>
                  </a:lnTo>
                  <a:lnTo>
                    <a:pt x="121913" y="964880"/>
                  </a:lnTo>
                  <a:lnTo>
                    <a:pt x="125396" y="940966"/>
                  </a:lnTo>
                  <a:lnTo>
                    <a:pt x="128880" y="940344"/>
                  </a:lnTo>
                  <a:lnTo>
                    <a:pt x="132363" y="917609"/>
                  </a:lnTo>
                  <a:lnTo>
                    <a:pt x="135846" y="917609"/>
                  </a:lnTo>
                  <a:lnTo>
                    <a:pt x="139329" y="1017287"/>
                  </a:lnTo>
                  <a:lnTo>
                    <a:pt x="142813" y="1015013"/>
                  </a:lnTo>
                  <a:lnTo>
                    <a:pt x="146296" y="994774"/>
                  </a:lnTo>
                  <a:lnTo>
                    <a:pt x="149779" y="1010764"/>
                  </a:lnTo>
                  <a:lnTo>
                    <a:pt x="153262" y="1042214"/>
                  </a:lnTo>
                  <a:lnTo>
                    <a:pt x="156746" y="1039671"/>
                  </a:lnTo>
                  <a:lnTo>
                    <a:pt x="160229" y="1021321"/>
                  </a:lnTo>
                  <a:lnTo>
                    <a:pt x="163712" y="1003289"/>
                  </a:lnTo>
                  <a:lnTo>
                    <a:pt x="167195" y="985565"/>
                  </a:lnTo>
                  <a:lnTo>
                    <a:pt x="170679" y="968143"/>
                  </a:lnTo>
                  <a:lnTo>
                    <a:pt x="174162" y="951015"/>
                  </a:lnTo>
                  <a:lnTo>
                    <a:pt x="177645" y="966226"/>
                  </a:lnTo>
                  <a:lnTo>
                    <a:pt x="181128" y="949757"/>
                  </a:lnTo>
                  <a:lnTo>
                    <a:pt x="184612" y="964448"/>
                  </a:lnTo>
                  <a:lnTo>
                    <a:pt x="188095" y="948591"/>
                  </a:lnTo>
                  <a:lnTo>
                    <a:pt x="191578" y="977260"/>
                  </a:lnTo>
                  <a:lnTo>
                    <a:pt x="195061" y="990185"/>
                  </a:lnTo>
                  <a:lnTo>
                    <a:pt x="198545" y="988972"/>
                  </a:lnTo>
                  <a:lnTo>
                    <a:pt x="202028" y="974291"/>
                  </a:lnTo>
                  <a:lnTo>
                    <a:pt x="205511" y="959819"/>
                  </a:lnTo>
                  <a:lnTo>
                    <a:pt x="208994" y="998425"/>
                  </a:lnTo>
                  <a:lnTo>
                    <a:pt x="212478" y="984501"/>
                  </a:lnTo>
                  <a:lnTo>
                    <a:pt x="215961" y="970764"/>
                  </a:lnTo>
                  <a:lnTo>
                    <a:pt x="219444" y="969950"/>
                  </a:lnTo>
                  <a:lnTo>
                    <a:pt x="222927" y="956607"/>
                  </a:lnTo>
                  <a:lnTo>
                    <a:pt x="226411" y="956022"/>
                  </a:lnTo>
                  <a:lnTo>
                    <a:pt x="229894" y="943054"/>
                  </a:lnTo>
                  <a:lnTo>
                    <a:pt x="233377" y="930250"/>
                  </a:lnTo>
                  <a:lnTo>
                    <a:pt x="236860" y="917609"/>
                  </a:lnTo>
                  <a:lnTo>
                    <a:pt x="240344" y="929887"/>
                  </a:lnTo>
                  <a:lnTo>
                    <a:pt x="243827" y="917609"/>
                  </a:lnTo>
                  <a:lnTo>
                    <a:pt x="247310" y="952852"/>
                  </a:lnTo>
                  <a:lnTo>
                    <a:pt x="250793" y="1006870"/>
                  </a:lnTo>
                  <a:lnTo>
                    <a:pt x="254277" y="995275"/>
                  </a:lnTo>
                  <a:lnTo>
                    <a:pt x="257760" y="1014767"/>
                  </a:lnTo>
                  <a:lnTo>
                    <a:pt x="261243" y="1003504"/>
                  </a:lnTo>
                  <a:lnTo>
                    <a:pt x="264726" y="1012372"/>
                  </a:lnTo>
                  <a:lnTo>
                    <a:pt x="268210" y="1020903"/>
                  </a:lnTo>
                  <a:lnTo>
                    <a:pt x="271693" y="1010092"/>
                  </a:lnTo>
                  <a:lnTo>
                    <a:pt x="275176" y="999392"/>
                  </a:lnTo>
                  <a:lnTo>
                    <a:pt x="278659" y="988802"/>
                  </a:lnTo>
                  <a:lnTo>
                    <a:pt x="282143" y="987964"/>
                  </a:lnTo>
                  <a:lnTo>
                    <a:pt x="285626" y="977609"/>
                  </a:lnTo>
                  <a:lnTo>
                    <a:pt x="289109" y="967358"/>
                  </a:lnTo>
                  <a:lnTo>
                    <a:pt x="292592" y="994774"/>
                  </a:lnTo>
                  <a:lnTo>
                    <a:pt x="296075" y="1020563"/>
                  </a:lnTo>
                  <a:lnTo>
                    <a:pt x="299559" y="1069378"/>
                  </a:lnTo>
                  <a:lnTo>
                    <a:pt x="303042" y="1059810"/>
                  </a:lnTo>
                  <a:lnTo>
                    <a:pt x="306525" y="1074104"/>
                  </a:lnTo>
                  <a:lnTo>
                    <a:pt x="310008" y="1102707"/>
                  </a:lnTo>
                  <a:lnTo>
                    <a:pt x="313492" y="1093547"/>
                  </a:lnTo>
                  <a:lnTo>
                    <a:pt x="316975" y="1084464"/>
                  </a:lnTo>
                  <a:lnTo>
                    <a:pt x="320458" y="1090162"/>
                  </a:lnTo>
                  <a:lnTo>
                    <a:pt x="323941" y="1088518"/>
                  </a:lnTo>
                  <a:lnTo>
                    <a:pt x="327425" y="1079714"/>
                  </a:lnTo>
                  <a:lnTo>
                    <a:pt x="330908" y="1070981"/>
                  </a:lnTo>
                  <a:lnTo>
                    <a:pt x="334391" y="1062320"/>
                  </a:lnTo>
                  <a:lnTo>
                    <a:pt x="337874" y="1060971"/>
                  </a:lnTo>
                  <a:lnTo>
                    <a:pt x="341358" y="1059646"/>
                  </a:lnTo>
                  <a:lnTo>
                    <a:pt x="344841" y="1051223"/>
                  </a:lnTo>
                  <a:lnTo>
                    <a:pt x="348324" y="1070981"/>
                  </a:lnTo>
                  <a:lnTo>
                    <a:pt x="351807" y="1069617"/>
                  </a:lnTo>
                  <a:lnTo>
                    <a:pt x="355291" y="1061465"/>
                  </a:lnTo>
                  <a:lnTo>
                    <a:pt x="358774" y="1053375"/>
                  </a:lnTo>
                  <a:lnTo>
                    <a:pt x="362257" y="1058959"/>
                  </a:lnTo>
                  <a:lnTo>
                    <a:pt x="365740" y="1051019"/>
                  </a:lnTo>
                  <a:lnTo>
                    <a:pt x="369224" y="1063142"/>
                  </a:lnTo>
                  <a:lnTo>
                    <a:pt x="372707" y="1055360"/>
                  </a:lnTo>
                  <a:lnTo>
                    <a:pt x="376190" y="1054200"/>
                  </a:lnTo>
                  <a:lnTo>
                    <a:pt x="379673" y="1046544"/>
                  </a:lnTo>
                  <a:lnTo>
                    <a:pt x="383157" y="1038942"/>
                  </a:lnTo>
                  <a:lnTo>
                    <a:pt x="386640" y="1037937"/>
                  </a:lnTo>
                  <a:lnTo>
                    <a:pt x="390123" y="1030456"/>
                  </a:lnTo>
                  <a:lnTo>
                    <a:pt x="393606" y="1048684"/>
                  </a:lnTo>
                  <a:lnTo>
                    <a:pt x="397090" y="1041355"/>
                  </a:lnTo>
                  <a:lnTo>
                    <a:pt x="400573" y="1034076"/>
                  </a:lnTo>
                  <a:lnTo>
                    <a:pt x="404056" y="1026848"/>
                  </a:lnTo>
                  <a:lnTo>
                    <a:pt x="407539" y="1025981"/>
                  </a:lnTo>
                  <a:lnTo>
                    <a:pt x="411023" y="1025129"/>
                  </a:lnTo>
                  <a:lnTo>
                    <a:pt x="414506" y="1024290"/>
                  </a:lnTo>
                  <a:lnTo>
                    <a:pt x="417989" y="1017287"/>
                  </a:lnTo>
                  <a:lnTo>
                    <a:pt x="421472" y="1010331"/>
                  </a:lnTo>
                  <a:lnTo>
                    <a:pt x="424956" y="1015760"/>
                  </a:lnTo>
                  <a:lnTo>
                    <a:pt x="428439" y="1008915"/>
                  </a:lnTo>
                  <a:lnTo>
                    <a:pt x="431922" y="1002115"/>
                  </a:lnTo>
                  <a:lnTo>
                    <a:pt x="435405" y="1019517"/>
                  </a:lnTo>
                  <a:lnTo>
                    <a:pt x="438889" y="1012841"/>
                  </a:lnTo>
                  <a:lnTo>
                    <a:pt x="442372" y="1018019"/>
                  </a:lnTo>
                  <a:lnTo>
                    <a:pt x="445855" y="1011446"/>
                  </a:lnTo>
                  <a:lnTo>
                    <a:pt x="449338" y="1004915"/>
                  </a:lnTo>
                  <a:lnTo>
                    <a:pt x="452822" y="1021569"/>
                  </a:lnTo>
                  <a:lnTo>
                    <a:pt x="456305" y="1032047"/>
                  </a:lnTo>
                  <a:lnTo>
                    <a:pt x="459788" y="1025696"/>
                  </a:lnTo>
                  <a:lnTo>
                    <a:pt x="463271" y="1024941"/>
                  </a:lnTo>
                  <a:lnTo>
                    <a:pt x="466755" y="1029676"/>
                  </a:lnTo>
                  <a:lnTo>
                    <a:pt x="470238" y="1023463"/>
                  </a:lnTo>
                  <a:lnTo>
                    <a:pt x="473721" y="1017287"/>
                  </a:lnTo>
                  <a:lnTo>
                    <a:pt x="477204" y="1038032"/>
                  </a:lnTo>
                  <a:lnTo>
                    <a:pt x="480688" y="1031967"/>
                  </a:lnTo>
                  <a:lnTo>
                    <a:pt x="484171" y="1051893"/>
                  </a:lnTo>
                  <a:lnTo>
                    <a:pt x="487654" y="1045935"/>
                  </a:lnTo>
                  <a:lnTo>
                    <a:pt x="491137" y="1045103"/>
                  </a:lnTo>
                  <a:lnTo>
                    <a:pt x="494621" y="1044280"/>
                  </a:lnTo>
                  <a:lnTo>
                    <a:pt x="498104" y="1058346"/>
                  </a:lnTo>
                  <a:lnTo>
                    <a:pt x="501587" y="1067146"/>
                  </a:lnTo>
                  <a:lnTo>
                    <a:pt x="505070" y="1061418"/>
                  </a:lnTo>
                  <a:lnTo>
                    <a:pt x="508554" y="1055720"/>
                  </a:lnTo>
                  <a:lnTo>
                    <a:pt x="512037" y="1050053"/>
                  </a:lnTo>
                  <a:lnTo>
                    <a:pt x="515520" y="1058777"/>
                  </a:lnTo>
                  <a:lnTo>
                    <a:pt x="519003" y="1053191"/>
                  </a:lnTo>
                  <a:lnTo>
                    <a:pt x="522487" y="1070981"/>
                  </a:lnTo>
                  <a:lnTo>
                    <a:pt x="525970" y="1065488"/>
                  </a:lnTo>
                  <a:lnTo>
                    <a:pt x="529453" y="1060022"/>
                  </a:lnTo>
                  <a:lnTo>
                    <a:pt x="532936" y="1054584"/>
                  </a:lnTo>
                  <a:lnTo>
                    <a:pt x="536420" y="1053776"/>
                  </a:lnTo>
                  <a:lnTo>
                    <a:pt x="539903" y="1057523"/>
                  </a:lnTo>
                  <a:lnTo>
                    <a:pt x="543386" y="1056709"/>
                  </a:lnTo>
                  <a:lnTo>
                    <a:pt x="546869" y="1051406"/>
                  </a:lnTo>
                  <a:lnTo>
                    <a:pt x="550353" y="1059556"/>
                  </a:lnTo>
                  <a:lnTo>
                    <a:pt x="553836" y="1058747"/>
                  </a:lnTo>
                  <a:lnTo>
                    <a:pt x="557319" y="1053546"/>
                  </a:lnTo>
                  <a:lnTo>
                    <a:pt x="560802" y="1048371"/>
                  </a:lnTo>
                  <a:lnTo>
                    <a:pt x="564286" y="1047634"/>
                  </a:lnTo>
                  <a:lnTo>
                    <a:pt x="567769" y="1042515"/>
                  </a:lnTo>
                  <a:lnTo>
                    <a:pt x="571252" y="1037420"/>
                  </a:lnTo>
                  <a:lnTo>
                    <a:pt x="574735" y="1032351"/>
                  </a:lnTo>
                  <a:lnTo>
                    <a:pt x="578218" y="1031712"/>
                  </a:lnTo>
                  <a:lnTo>
                    <a:pt x="581702" y="1026696"/>
                  </a:lnTo>
                  <a:lnTo>
                    <a:pt x="585185" y="1021704"/>
                  </a:lnTo>
                  <a:lnTo>
                    <a:pt x="588668" y="1016736"/>
                  </a:lnTo>
                  <a:lnTo>
                    <a:pt x="592151" y="1011791"/>
                  </a:lnTo>
                  <a:lnTo>
                    <a:pt x="595635" y="1015652"/>
                  </a:lnTo>
                  <a:lnTo>
                    <a:pt x="599118" y="1010764"/>
                  </a:lnTo>
                  <a:lnTo>
                    <a:pt x="602601" y="1005899"/>
                  </a:lnTo>
                  <a:lnTo>
                    <a:pt x="606084" y="1022615"/>
                  </a:lnTo>
                  <a:lnTo>
                    <a:pt x="609568" y="1026269"/>
                  </a:lnTo>
                  <a:lnTo>
                    <a:pt x="613051" y="1025696"/>
                  </a:lnTo>
                  <a:lnTo>
                    <a:pt x="616534" y="1020957"/>
                  </a:lnTo>
                  <a:lnTo>
                    <a:pt x="620017" y="1020416"/>
                  </a:lnTo>
                  <a:lnTo>
                    <a:pt x="623501" y="1024013"/>
                  </a:lnTo>
                  <a:lnTo>
                    <a:pt x="626984" y="1019352"/>
                  </a:lnTo>
                  <a:lnTo>
                    <a:pt x="630467" y="1014711"/>
                  </a:lnTo>
                  <a:lnTo>
                    <a:pt x="633950" y="1010092"/>
                  </a:lnTo>
                  <a:lnTo>
                    <a:pt x="637434" y="1017795"/>
                  </a:lnTo>
                  <a:lnTo>
                    <a:pt x="640917" y="1025332"/>
                  </a:lnTo>
                  <a:lnTo>
                    <a:pt x="644400" y="1020799"/>
                  </a:lnTo>
                  <a:lnTo>
                    <a:pt x="647883" y="1016285"/>
                  </a:lnTo>
                  <a:lnTo>
                    <a:pt x="651367" y="1019770"/>
                  </a:lnTo>
                  <a:lnTo>
                    <a:pt x="654850" y="1034882"/>
                  </a:lnTo>
                  <a:lnTo>
                    <a:pt x="658333" y="1030456"/>
                  </a:lnTo>
                  <a:lnTo>
                    <a:pt x="661816" y="1026048"/>
                  </a:lnTo>
                  <a:lnTo>
                    <a:pt x="665300" y="1029362"/>
                  </a:lnTo>
                  <a:lnTo>
                    <a:pt x="668783" y="1024999"/>
                  </a:lnTo>
                  <a:lnTo>
                    <a:pt x="672266" y="1028289"/>
                  </a:lnTo>
                  <a:lnTo>
                    <a:pt x="675749" y="1023970"/>
                  </a:lnTo>
                  <a:lnTo>
                    <a:pt x="679233" y="1030991"/>
                  </a:lnTo>
                  <a:lnTo>
                    <a:pt x="682716" y="1030456"/>
                  </a:lnTo>
                  <a:lnTo>
                    <a:pt x="686199" y="1026205"/>
                  </a:lnTo>
                  <a:lnTo>
                    <a:pt x="689682" y="1021971"/>
                  </a:lnTo>
                  <a:lnTo>
                    <a:pt x="693166" y="1017754"/>
                  </a:lnTo>
                  <a:lnTo>
                    <a:pt x="696649" y="1013555"/>
                  </a:lnTo>
                  <a:lnTo>
                    <a:pt x="700132" y="1009372"/>
                  </a:lnTo>
                  <a:lnTo>
                    <a:pt x="703615" y="1005206"/>
                  </a:lnTo>
                  <a:lnTo>
                    <a:pt x="707099" y="1026848"/>
                  </a:lnTo>
                  <a:lnTo>
                    <a:pt x="710582" y="1022739"/>
                  </a:lnTo>
                  <a:lnTo>
                    <a:pt x="714065" y="1074332"/>
                  </a:lnTo>
                  <a:lnTo>
                    <a:pt x="717548" y="1070313"/>
                  </a:lnTo>
                  <a:lnTo>
                    <a:pt x="721032" y="1069650"/>
                  </a:lnTo>
                  <a:lnTo>
                    <a:pt x="724515" y="1068992"/>
                  </a:lnTo>
                  <a:lnTo>
                    <a:pt x="727998" y="1065026"/>
                  </a:lnTo>
                  <a:lnTo>
                    <a:pt x="731481" y="1061073"/>
                  </a:lnTo>
                  <a:lnTo>
                    <a:pt x="734965" y="1108415"/>
                  </a:lnTo>
                  <a:lnTo>
                    <a:pt x="738448" y="1113747"/>
                  </a:lnTo>
                  <a:lnTo>
                    <a:pt x="741931" y="1112946"/>
                  </a:lnTo>
                  <a:lnTo>
                    <a:pt x="745414" y="1109121"/>
                  </a:lnTo>
                  <a:lnTo>
                    <a:pt x="748898" y="1111363"/>
                  </a:lnTo>
                  <a:lnTo>
                    <a:pt x="752381" y="1107572"/>
                  </a:lnTo>
                  <a:lnTo>
                    <a:pt x="755864" y="1103794"/>
                  </a:lnTo>
                  <a:lnTo>
                    <a:pt x="759347" y="1106048"/>
                  </a:lnTo>
                  <a:lnTo>
                    <a:pt x="762831" y="1102303"/>
                  </a:lnTo>
                  <a:lnTo>
                    <a:pt x="766314" y="1101566"/>
                  </a:lnTo>
                  <a:lnTo>
                    <a:pt x="769797" y="1100835"/>
                  </a:lnTo>
                  <a:lnTo>
                    <a:pt x="773280" y="1097135"/>
                  </a:lnTo>
                  <a:lnTo>
                    <a:pt x="776764" y="1093447"/>
                  </a:lnTo>
                  <a:lnTo>
                    <a:pt x="780247" y="1089772"/>
                  </a:lnTo>
                  <a:lnTo>
                    <a:pt x="783730" y="1089094"/>
                  </a:lnTo>
                  <a:lnTo>
                    <a:pt x="787213" y="1085447"/>
                  </a:lnTo>
                  <a:lnTo>
                    <a:pt x="790697" y="1081812"/>
                  </a:lnTo>
                  <a:lnTo>
                    <a:pt x="794180" y="1078190"/>
                  </a:lnTo>
                  <a:lnTo>
                    <a:pt x="797663" y="1089367"/>
                  </a:lnTo>
                  <a:lnTo>
                    <a:pt x="801146" y="1091615"/>
                  </a:lnTo>
                  <a:lnTo>
                    <a:pt x="804630" y="1088049"/>
                  </a:lnTo>
                  <a:lnTo>
                    <a:pt x="808113" y="1090287"/>
                  </a:lnTo>
                  <a:lnTo>
                    <a:pt x="811596" y="1095354"/>
                  </a:lnTo>
                  <a:lnTo>
                    <a:pt x="815079" y="1094684"/>
                  </a:lnTo>
                  <a:lnTo>
                    <a:pt x="818563" y="1091182"/>
                  </a:lnTo>
                  <a:lnTo>
                    <a:pt x="822046" y="1087692"/>
                  </a:lnTo>
                  <a:lnTo>
                    <a:pt x="825529" y="1098304"/>
                  </a:lnTo>
                  <a:lnTo>
                    <a:pt x="829012" y="1100410"/>
                  </a:lnTo>
                  <a:lnTo>
                    <a:pt x="832496" y="1096973"/>
                  </a:lnTo>
                  <a:lnTo>
                    <a:pt x="835979" y="1099070"/>
                  </a:lnTo>
                  <a:lnTo>
                    <a:pt x="839462" y="1103869"/>
                  </a:lnTo>
                  <a:lnTo>
                    <a:pt x="842945" y="1103194"/>
                  </a:lnTo>
                  <a:lnTo>
                    <a:pt x="846429" y="1099817"/>
                  </a:lnTo>
                  <a:lnTo>
                    <a:pt x="849912" y="1107226"/>
                  </a:lnTo>
                  <a:lnTo>
                    <a:pt x="853395" y="1111855"/>
                  </a:lnTo>
                  <a:lnTo>
                    <a:pt x="856878" y="1111167"/>
                  </a:lnTo>
                  <a:lnTo>
                    <a:pt x="860361" y="1107853"/>
                  </a:lnTo>
                  <a:lnTo>
                    <a:pt x="863845" y="1107183"/>
                  </a:lnTo>
                  <a:lnTo>
                    <a:pt x="867328" y="1109133"/>
                  </a:lnTo>
                  <a:lnTo>
                    <a:pt x="870811" y="1105856"/>
                  </a:lnTo>
                  <a:lnTo>
                    <a:pt x="874294" y="1107800"/>
                  </a:lnTo>
                  <a:lnTo>
                    <a:pt x="877778" y="1104548"/>
                  </a:lnTo>
                  <a:lnTo>
                    <a:pt x="881261" y="1103901"/>
                  </a:lnTo>
                  <a:lnTo>
                    <a:pt x="884744" y="1100671"/>
                  </a:lnTo>
                  <a:lnTo>
                    <a:pt x="888227" y="1097451"/>
                  </a:lnTo>
                  <a:lnTo>
                    <a:pt x="891711" y="1094240"/>
                  </a:lnTo>
                  <a:lnTo>
                    <a:pt x="895194" y="1111516"/>
                  </a:lnTo>
                  <a:lnTo>
                    <a:pt x="898677" y="1110861"/>
                  </a:lnTo>
                  <a:lnTo>
                    <a:pt x="902160" y="1110211"/>
                  </a:lnTo>
                  <a:lnTo>
                    <a:pt x="905644" y="1107061"/>
                  </a:lnTo>
                  <a:lnTo>
                    <a:pt x="909127" y="1103921"/>
                  </a:lnTo>
                  <a:lnTo>
                    <a:pt x="912610" y="1103298"/>
                  </a:lnTo>
                  <a:lnTo>
                    <a:pt x="916093" y="1100178"/>
                  </a:lnTo>
                  <a:lnTo>
                    <a:pt x="919577" y="1097067"/>
                  </a:lnTo>
                  <a:lnTo>
                    <a:pt x="923060" y="1093965"/>
                  </a:lnTo>
                  <a:lnTo>
                    <a:pt x="926543" y="1090872"/>
                  </a:lnTo>
                  <a:lnTo>
                    <a:pt x="930026" y="1095290"/>
                  </a:lnTo>
                  <a:lnTo>
                    <a:pt x="933510" y="1092221"/>
                  </a:lnTo>
                  <a:lnTo>
                    <a:pt x="936993" y="1094124"/>
                  </a:lnTo>
                  <a:lnTo>
                    <a:pt x="940476" y="1091077"/>
                  </a:lnTo>
                  <a:lnTo>
                    <a:pt x="943959" y="1088038"/>
                  </a:lnTo>
                  <a:lnTo>
                    <a:pt x="947443" y="1085009"/>
                  </a:lnTo>
                  <a:lnTo>
                    <a:pt x="950926" y="1084464"/>
                  </a:lnTo>
                  <a:lnTo>
                    <a:pt x="954409" y="1086382"/>
                  </a:lnTo>
                  <a:lnTo>
                    <a:pt x="957892" y="1083384"/>
                  </a:lnTo>
                  <a:lnTo>
                    <a:pt x="961376" y="1080394"/>
                  </a:lnTo>
                  <a:lnTo>
                    <a:pt x="964859" y="1079870"/>
                  </a:lnTo>
                  <a:lnTo>
                    <a:pt x="968342" y="1081791"/>
                  </a:lnTo>
                  <a:lnTo>
                    <a:pt x="971825" y="1078832"/>
                  </a:lnTo>
                  <a:lnTo>
                    <a:pt x="975309" y="1075881"/>
                  </a:lnTo>
                  <a:lnTo>
                    <a:pt x="978792" y="1075377"/>
                  </a:lnTo>
                  <a:lnTo>
                    <a:pt x="982275" y="1072445"/>
                  </a:lnTo>
                  <a:lnTo>
                    <a:pt x="985758" y="1071954"/>
                  </a:lnTo>
                  <a:lnTo>
                    <a:pt x="989242" y="1069039"/>
                  </a:lnTo>
                  <a:lnTo>
                    <a:pt x="992725" y="1068561"/>
                  </a:lnTo>
                  <a:lnTo>
                    <a:pt x="996208" y="1075301"/>
                  </a:lnTo>
                  <a:lnTo>
                    <a:pt x="999691" y="1072419"/>
                  </a:lnTo>
                  <a:lnTo>
                    <a:pt x="1003175" y="1081419"/>
                  </a:lnTo>
                  <a:lnTo>
                    <a:pt x="1006658" y="1078562"/>
                  </a:lnTo>
                  <a:lnTo>
                    <a:pt x="1010141" y="1075713"/>
                  </a:lnTo>
                  <a:lnTo>
                    <a:pt x="1013624" y="1075227"/>
                  </a:lnTo>
                  <a:lnTo>
                    <a:pt x="1017108" y="1077084"/>
                  </a:lnTo>
                  <a:lnTo>
                    <a:pt x="1020591" y="1074263"/>
                  </a:lnTo>
                  <a:lnTo>
                    <a:pt x="1024074" y="1071450"/>
                  </a:lnTo>
                  <a:lnTo>
                    <a:pt x="1027557" y="1068643"/>
                  </a:lnTo>
                  <a:lnTo>
                    <a:pt x="1031041" y="1065845"/>
                  </a:lnTo>
                  <a:lnTo>
                    <a:pt x="1034524" y="1063053"/>
                  </a:lnTo>
                  <a:lnTo>
                    <a:pt x="1038007" y="1064948"/>
                  </a:lnTo>
                  <a:lnTo>
                    <a:pt x="1041490" y="1062174"/>
                  </a:lnTo>
                  <a:lnTo>
                    <a:pt x="1044974" y="1059408"/>
                  </a:lnTo>
                  <a:lnTo>
                    <a:pt x="1048457" y="1056649"/>
                  </a:lnTo>
                  <a:lnTo>
                    <a:pt x="1051940" y="1053897"/>
                  </a:lnTo>
                  <a:lnTo>
                    <a:pt x="1055423" y="1055816"/>
                  </a:lnTo>
                  <a:lnTo>
                    <a:pt x="1058907" y="1057716"/>
                  </a:lnTo>
                  <a:lnTo>
                    <a:pt x="1062390" y="1054992"/>
                  </a:lnTo>
                  <a:lnTo>
                    <a:pt x="1065873" y="1052275"/>
                  </a:lnTo>
                  <a:lnTo>
                    <a:pt x="1069356" y="1058761"/>
                  </a:lnTo>
                  <a:lnTo>
                    <a:pt x="1072840" y="1058346"/>
                  </a:lnTo>
                  <a:lnTo>
                    <a:pt x="1076323" y="1055658"/>
                  </a:lnTo>
                  <a:lnTo>
                    <a:pt x="1079806" y="1052976"/>
                  </a:lnTo>
                  <a:lnTo>
                    <a:pt x="1083289" y="1063860"/>
                  </a:lnTo>
                  <a:lnTo>
                    <a:pt x="1086773" y="1070098"/>
                  </a:lnTo>
                  <a:lnTo>
                    <a:pt x="1090256" y="1067453"/>
                  </a:lnTo>
                  <a:lnTo>
                    <a:pt x="1093739" y="1069225"/>
                  </a:lnTo>
                  <a:lnTo>
                    <a:pt x="1097222" y="1068792"/>
                  </a:lnTo>
                  <a:lnTo>
                    <a:pt x="1100706" y="1066171"/>
                  </a:lnTo>
                  <a:lnTo>
                    <a:pt x="1104189" y="1063556"/>
                  </a:lnTo>
                  <a:lnTo>
                    <a:pt x="1107672" y="1060948"/>
                  </a:lnTo>
                  <a:lnTo>
                    <a:pt x="1111155" y="1062730"/>
                  </a:lnTo>
                  <a:lnTo>
                    <a:pt x="1114639" y="1068826"/>
                  </a:lnTo>
                  <a:lnTo>
                    <a:pt x="1118122" y="1066246"/>
                  </a:lnTo>
                  <a:lnTo>
                    <a:pt x="1121605" y="1063672"/>
                  </a:lnTo>
                  <a:lnTo>
                    <a:pt x="1125088" y="1063264"/>
                  </a:lnTo>
                  <a:lnTo>
                    <a:pt x="1128572" y="1067146"/>
                  </a:lnTo>
                  <a:lnTo>
                    <a:pt x="1132055" y="1066731"/>
                  </a:lnTo>
                  <a:lnTo>
                    <a:pt x="1135538" y="1064189"/>
                  </a:lnTo>
                  <a:lnTo>
                    <a:pt x="1139021" y="1063785"/>
                  </a:lnTo>
                  <a:lnTo>
                    <a:pt x="1142505" y="1088386"/>
                  </a:lnTo>
                  <a:lnTo>
                    <a:pt x="1145988" y="1087926"/>
                  </a:lnTo>
                  <a:lnTo>
                    <a:pt x="1149471" y="1085429"/>
                  </a:lnTo>
                  <a:lnTo>
                    <a:pt x="1152954" y="1082939"/>
                  </a:lnTo>
                  <a:lnTo>
                    <a:pt x="1156437" y="1080454"/>
                  </a:lnTo>
                  <a:lnTo>
                    <a:pt x="1159921" y="1080018"/>
                  </a:lnTo>
                  <a:lnTo>
                    <a:pt x="1163404" y="1077546"/>
                  </a:lnTo>
                  <a:lnTo>
                    <a:pt x="1166887" y="1075079"/>
                  </a:lnTo>
                  <a:lnTo>
                    <a:pt x="1170370" y="1076694"/>
                  </a:lnTo>
                  <a:lnTo>
                    <a:pt x="1173854" y="1090313"/>
                  </a:lnTo>
                  <a:lnTo>
                    <a:pt x="1177337" y="1087877"/>
                  </a:lnTo>
                  <a:lnTo>
                    <a:pt x="1180820" y="1093350"/>
                  </a:lnTo>
                  <a:lnTo>
                    <a:pt x="1184303" y="1096802"/>
                  </a:lnTo>
                  <a:lnTo>
                    <a:pt x="1187787" y="1096339"/>
                  </a:lnTo>
                  <a:lnTo>
                    <a:pt x="1191270" y="1093936"/>
                  </a:lnTo>
                  <a:lnTo>
                    <a:pt x="1194753" y="1093482"/>
                  </a:lnTo>
                  <a:lnTo>
                    <a:pt x="1198236" y="1096892"/>
                  </a:lnTo>
                  <a:lnTo>
                    <a:pt x="1201720" y="1094511"/>
                  </a:lnTo>
                  <a:lnTo>
                    <a:pt x="1205203" y="1092134"/>
                  </a:lnTo>
                  <a:lnTo>
                    <a:pt x="1208686" y="1091690"/>
                  </a:lnTo>
                  <a:lnTo>
                    <a:pt x="1212169" y="1093164"/>
                  </a:lnTo>
                  <a:lnTo>
                    <a:pt x="1215653" y="1096528"/>
                  </a:lnTo>
                  <a:lnTo>
                    <a:pt x="1219136" y="1094180"/>
                  </a:lnTo>
                  <a:lnTo>
                    <a:pt x="1222619" y="1093736"/>
                  </a:lnTo>
                  <a:lnTo>
                    <a:pt x="1226102" y="1091400"/>
                  </a:lnTo>
                  <a:lnTo>
                    <a:pt x="1229586" y="1089069"/>
                  </a:lnTo>
                  <a:lnTo>
                    <a:pt x="1233069" y="1086743"/>
                  </a:lnTo>
                  <a:lnTo>
                    <a:pt x="1236552" y="1084422"/>
                  </a:lnTo>
                  <a:lnTo>
                    <a:pt x="1240035" y="1084005"/>
                  </a:lnTo>
                  <a:lnTo>
                    <a:pt x="1243519" y="1081695"/>
                  </a:lnTo>
                  <a:lnTo>
                    <a:pt x="1247002" y="1086945"/>
                  </a:lnTo>
                  <a:lnTo>
                    <a:pt x="1250485" y="1084649"/>
                  </a:lnTo>
                  <a:lnTo>
                    <a:pt x="1253968" y="1082359"/>
                  </a:lnTo>
                  <a:lnTo>
                    <a:pt x="1257452" y="1081953"/>
                  </a:lnTo>
                  <a:lnTo>
                    <a:pt x="1260935" y="1083418"/>
                  </a:lnTo>
                  <a:lnTo>
                    <a:pt x="1264418" y="1081146"/>
                  </a:lnTo>
                  <a:lnTo>
                    <a:pt x="1267901" y="1082607"/>
                  </a:lnTo>
                  <a:lnTo>
                    <a:pt x="1271385" y="1080347"/>
                  </a:lnTo>
                  <a:lnTo>
                    <a:pt x="1274868" y="1083653"/>
                  </a:lnTo>
                  <a:lnTo>
                    <a:pt x="1278351" y="1081406"/>
                  </a:lnTo>
                  <a:lnTo>
                    <a:pt x="1281834" y="1084685"/>
                  </a:lnTo>
                  <a:lnTo>
                    <a:pt x="1285318" y="1082451"/>
                  </a:lnTo>
                  <a:lnTo>
                    <a:pt x="1288801" y="1080222"/>
                  </a:lnTo>
                  <a:lnTo>
                    <a:pt x="1292284" y="1077997"/>
                  </a:lnTo>
                  <a:lnTo>
                    <a:pt x="1295767" y="1075776"/>
                  </a:lnTo>
                  <a:lnTo>
                    <a:pt x="1299251" y="1079054"/>
                  </a:lnTo>
                  <a:lnTo>
                    <a:pt x="1302734" y="1076847"/>
                  </a:lnTo>
                  <a:lnTo>
                    <a:pt x="1306217" y="1074643"/>
                  </a:lnTo>
                  <a:lnTo>
                    <a:pt x="1309700" y="1072445"/>
                  </a:lnTo>
                  <a:lnTo>
                    <a:pt x="1313184" y="1070250"/>
                  </a:lnTo>
                  <a:lnTo>
                    <a:pt x="1316667" y="1077146"/>
                  </a:lnTo>
                  <a:lnTo>
                    <a:pt x="1320150" y="1074966"/>
                  </a:lnTo>
                  <a:lnTo>
                    <a:pt x="1323633" y="1072791"/>
                  </a:lnTo>
                  <a:lnTo>
                    <a:pt x="1327117" y="1070620"/>
                  </a:lnTo>
                  <a:lnTo>
                    <a:pt x="1330600" y="1068453"/>
                  </a:lnTo>
                  <a:lnTo>
                    <a:pt x="1334083" y="1066291"/>
                  </a:lnTo>
                  <a:lnTo>
                    <a:pt x="1337566" y="1064134"/>
                  </a:lnTo>
                  <a:lnTo>
                    <a:pt x="1341050" y="1065595"/>
                  </a:lnTo>
                  <a:lnTo>
                    <a:pt x="1344533" y="1065249"/>
                  </a:lnTo>
                  <a:lnTo>
                    <a:pt x="1348016" y="1063108"/>
                  </a:lnTo>
                  <a:lnTo>
                    <a:pt x="1351499" y="1064563"/>
                  </a:lnTo>
                  <a:lnTo>
                    <a:pt x="1354983" y="1064222"/>
                  </a:lnTo>
                  <a:lnTo>
                    <a:pt x="1358466" y="1063883"/>
                  </a:lnTo>
                  <a:lnTo>
                    <a:pt x="1361949" y="1061762"/>
                  </a:lnTo>
                  <a:lnTo>
                    <a:pt x="1365432" y="1059646"/>
                  </a:lnTo>
                  <a:lnTo>
                    <a:pt x="1368916" y="1061099"/>
                  </a:lnTo>
                  <a:lnTo>
                    <a:pt x="1372399" y="1064308"/>
                  </a:lnTo>
                  <a:lnTo>
                    <a:pt x="1375882" y="1062210"/>
                  </a:lnTo>
                  <a:lnTo>
                    <a:pt x="1379365" y="1060115"/>
                  </a:lnTo>
                  <a:lnTo>
                    <a:pt x="1382849" y="1059790"/>
                  </a:lnTo>
                  <a:lnTo>
                    <a:pt x="1386332" y="1066469"/>
                  </a:lnTo>
                  <a:lnTo>
                    <a:pt x="1389815" y="1071326"/>
                  </a:lnTo>
                  <a:lnTo>
                    <a:pt x="1393298" y="1069258"/>
                  </a:lnTo>
                  <a:lnTo>
                    <a:pt x="1396782" y="1080867"/>
                  </a:lnTo>
                  <a:lnTo>
                    <a:pt x="1400265" y="1100465"/>
                  </a:lnTo>
                  <a:lnTo>
                    <a:pt x="1403748" y="1098429"/>
                  </a:lnTo>
                  <a:lnTo>
                    <a:pt x="1407231" y="1096396"/>
                  </a:lnTo>
                  <a:lnTo>
                    <a:pt x="1410715" y="1096007"/>
                  </a:lnTo>
                  <a:lnTo>
                    <a:pt x="1414198" y="1093984"/>
                  </a:lnTo>
                  <a:lnTo>
                    <a:pt x="1417681" y="1093601"/>
                  </a:lnTo>
                  <a:lnTo>
                    <a:pt x="1421164" y="1091586"/>
                  </a:lnTo>
                  <a:lnTo>
                    <a:pt x="1424648" y="1089575"/>
                  </a:lnTo>
                  <a:lnTo>
                    <a:pt x="1428131" y="1094088"/>
                  </a:lnTo>
                  <a:lnTo>
                    <a:pt x="1431614" y="1092088"/>
                  </a:lnTo>
                  <a:lnTo>
                    <a:pt x="1435097" y="1090091"/>
                  </a:lnTo>
                  <a:lnTo>
                    <a:pt x="1438580" y="1088098"/>
                  </a:lnTo>
                  <a:lnTo>
                    <a:pt x="1442064" y="1086109"/>
                  </a:lnTo>
                  <a:lnTo>
                    <a:pt x="1445547" y="1084124"/>
                  </a:lnTo>
                  <a:lnTo>
                    <a:pt x="1449030" y="1082142"/>
                  </a:lnTo>
                  <a:lnTo>
                    <a:pt x="1452513" y="1085032"/>
                  </a:lnTo>
                  <a:lnTo>
                    <a:pt x="1455997" y="1083061"/>
                  </a:lnTo>
                  <a:lnTo>
                    <a:pt x="1459480" y="1089137"/>
                  </a:lnTo>
                  <a:lnTo>
                    <a:pt x="1462963" y="1087177"/>
                  </a:lnTo>
                  <a:lnTo>
                    <a:pt x="1466446" y="1094758"/>
                  </a:lnTo>
                  <a:lnTo>
                    <a:pt x="1469930" y="1092810"/>
                  </a:lnTo>
                  <a:lnTo>
                    <a:pt x="1473413" y="1094019"/>
                  </a:lnTo>
                  <a:lnTo>
                    <a:pt x="1476896" y="1092080"/>
                  </a:lnTo>
                  <a:lnTo>
                    <a:pt x="1480379" y="1093286"/>
                  </a:lnTo>
                  <a:lnTo>
                    <a:pt x="1483863" y="1091356"/>
                  </a:lnTo>
                  <a:lnTo>
                    <a:pt x="1487346" y="1094118"/>
                  </a:lnTo>
                  <a:lnTo>
                    <a:pt x="1490829" y="1092198"/>
                  </a:lnTo>
                  <a:lnTo>
                    <a:pt x="1494312" y="1091838"/>
                  </a:lnTo>
                  <a:lnTo>
                    <a:pt x="1497796" y="1093031"/>
                  </a:lnTo>
                  <a:lnTo>
                    <a:pt x="1501279" y="1097294"/>
                  </a:lnTo>
                  <a:lnTo>
                    <a:pt x="1504762" y="1096928"/>
                  </a:lnTo>
                  <a:lnTo>
                    <a:pt x="1508245" y="1095031"/>
                  </a:lnTo>
                  <a:lnTo>
                    <a:pt x="1511729" y="1093138"/>
                  </a:lnTo>
                  <a:lnTo>
                    <a:pt x="1515212" y="1092781"/>
                  </a:lnTo>
                  <a:lnTo>
                    <a:pt x="1518695" y="1090895"/>
                  </a:lnTo>
                  <a:lnTo>
                    <a:pt x="1522178" y="1089013"/>
                  </a:lnTo>
                  <a:lnTo>
                    <a:pt x="1525662" y="1087133"/>
                  </a:lnTo>
                  <a:lnTo>
                    <a:pt x="1529145" y="1085257"/>
                  </a:lnTo>
                  <a:lnTo>
                    <a:pt x="1532628" y="1083384"/>
                  </a:lnTo>
                  <a:lnTo>
                    <a:pt x="1536111" y="1081515"/>
                  </a:lnTo>
                  <a:lnTo>
                    <a:pt x="1539595" y="1084245"/>
                  </a:lnTo>
                  <a:lnTo>
                    <a:pt x="1543078" y="1083911"/>
                  </a:lnTo>
                  <a:lnTo>
                    <a:pt x="1546561" y="1083578"/>
                  </a:lnTo>
                  <a:lnTo>
                    <a:pt x="1550044" y="1081725"/>
                  </a:lnTo>
                  <a:lnTo>
                    <a:pt x="1553528" y="1079876"/>
                  </a:lnTo>
                  <a:lnTo>
                    <a:pt x="1557011" y="1078029"/>
                  </a:lnTo>
                  <a:lnTo>
                    <a:pt x="1560494" y="1077710"/>
                  </a:lnTo>
                  <a:lnTo>
                    <a:pt x="1563977" y="1075870"/>
                  </a:lnTo>
                  <a:lnTo>
                    <a:pt x="1567461" y="1077074"/>
                  </a:lnTo>
                  <a:lnTo>
                    <a:pt x="1570944" y="1079778"/>
                  </a:lnTo>
                  <a:lnTo>
                    <a:pt x="1574427" y="1086936"/>
                  </a:lnTo>
                  <a:lnTo>
                    <a:pt x="1577910" y="1085118"/>
                  </a:lnTo>
                  <a:lnTo>
                    <a:pt x="1581394" y="1090706"/>
                  </a:lnTo>
                  <a:lnTo>
                    <a:pt x="1584877" y="1088898"/>
                  </a:lnTo>
                  <a:lnTo>
                    <a:pt x="1588360" y="1087093"/>
                  </a:lnTo>
                  <a:lnTo>
                    <a:pt x="1591843" y="1085291"/>
                  </a:lnTo>
                  <a:lnTo>
                    <a:pt x="1595327" y="1084965"/>
                  </a:lnTo>
                  <a:lnTo>
                    <a:pt x="1598810" y="1083170"/>
                  </a:lnTo>
                  <a:lnTo>
                    <a:pt x="1602293" y="1081378"/>
                  </a:lnTo>
                  <a:lnTo>
                    <a:pt x="1605776" y="1079588"/>
                  </a:lnTo>
                  <a:lnTo>
                    <a:pt x="1609260" y="1080746"/>
                  </a:lnTo>
                  <a:lnTo>
                    <a:pt x="1612743" y="1080432"/>
                  </a:lnTo>
                  <a:lnTo>
                    <a:pt x="1616226" y="1085948"/>
                  </a:lnTo>
                  <a:lnTo>
                    <a:pt x="1619709" y="1084177"/>
                  </a:lnTo>
                  <a:lnTo>
                    <a:pt x="1623193" y="1082408"/>
                  </a:lnTo>
                  <a:lnTo>
                    <a:pt x="1626676" y="1083542"/>
                  </a:lnTo>
                  <a:lnTo>
                    <a:pt x="1630159" y="1088980"/>
                  </a:lnTo>
                  <a:lnTo>
                    <a:pt x="1633642" y="1087225"/>
                  </a:lnTo>
                  <a:lnTo>
                    <a:pt x="1637126" y="1085473"/>
                  </a:lnTo>
                  <a:lnTo>
                    <a:pt x="1640609" y="1085156"/>
                  </a:lnTo>
                  <a:lnTo>
                    <a:pt x="1644092" y="1093359"/>
                  </a:lnTo>
                  <a:lnTo>
                    <a:pt x="1647575" y="1097242"/>
                  </a:lnTo>
                  <a:lnTo>
                    <a:pt x="1651059" y="1095510"/>
                  </a:lnTo>
                  <a:lnTo>
                    <a:pt x="1654542" y="1093780"/>
                  </a:lnTo>
                  <a:lnTo>
                    <a:pt x="1658025" y="1092053"/>
                  </a:lnTo>
                  <a:lnTo>
                    <a:pt x="1661508" y="1093128"/>
                  </a:lnTo>
                  <a:lnTo>
                    <a:pt x="1664992" y="1091408"/>
                  </a:lnTo>
                  <a:lnTo>
                    <a:pt x="1668475" y="1089691"/>
                  </a:lnTo>
                  <a:lnTo>
                    <a:pt x="1671958" y="1087977"/>
                  </a:lnTo>
                  <a:lnTo>
                    <a:pt x="1675441" y="1089057"/>
                  </a:lnTo>
                  <a:lnTo>
                    <a:pt x="1678925" y="1087350"/>
                  </a:lnTo>
                  <a:lnTo>
                    <a:pt x="1682408" y="1085645"/>
                  </a:lnTo>
                  <a:lnTo>
                    <a:pt x="1685891" y="1083943"/>
                  </a:lnTo>
                  <a:lnTo>
                    <a:pt x="1689374" y="1082243"/>
                  </a:lnTo>
                  <a:lnTo>
                    <a:pt x="1692858" y="1080546"/>
                  </a:lnTo>
                  <a:lnTo>
                    <a:pt x="1696341" y="1078852"/>
                  </a:lnTo>
                  <a:lnTo>
                    <a:pt x="1699824" y="1081341"/>
                  </a:lnTo>
                  <a:lnTo>
                    <a:pt x="1703307" y="1086568"/>
                  </a:lnTo>
                  <a:lnTo>
                    <a:pt x="1706791" y="1084887"/>
                  </a:lnTo>
                  <a:lnTo>
                    <a:pt x="1710274" y="1083209"/>
                  </a:lnTo>
                  <a:lnTo>
                    <a:pt x="1713757" y="1084283"/>
                  </a:lnTo>
                  <a:lnTo>
                    <a:pt x="1717240" y="1083982"/>
                  </a:lnTo>
                  <a:lnTo>
                    <a:pt x="1720723" y="1082314"/>
                  </a:lnTo>
                  <a:lnTo>
                    <a:pt x="1724207" y="1080648"/>
                  </a:lnTo>
                  <a:lnTo>
                    <a:pt x="1727690" y="1080355"/>
                  </a:lnTo>
                  <a:lnTo>
                    <a:pt x="1731173" y="1080063"/>
                  </a:lnTo>
                  <a:lnTo>
                    <a:pt x="1734656" y="1078406"/>
                  </a:lnTo>
                  <a:lnTo>
                    <a:pt x="1738140" y="1078118"/>
                  </a:lnTo>
                  <a:lnTo>
                    <a:pt x="1741623" y="1076467"/>
                  </a:lnTo>
                  <a:lnTo>
                    <a:pt x="1745106" y="1074818"/>
                  </a:lnTo>
                  <a:lnTo>
                    <a:pt x="1748589" y="1073172"/>
                  </a:lnTo>
                  <a:lnTo>
                    <a:pt x="1752073" y="1071529"/>
                  </a:lnTo>
                  <a:lnTo>
                    <a:pt x="1755556" y="1069888"/>
                  </a:lnTo>
                  <a:lnTo>
                    <a:pt x="1759039" y="1070981"/>
                  </a:lnTo>
                  <a:lnTo>
                    <a:pt x="1762522" y="1069347"/>
                  </a:lnTo>
                  <a:lnTo>
                    <a:pt x="1766006" y="1067714"/>
                  </a:lnTo>
                  <a:lnTo>
                    <a:pt x="1769489" y="1067448"/>
                  </a:lnTo>
                  <a:lnTo>
                    <a:pt x="1772972" y="1069898"/>
                  </a:lnTo>
                  <a:lnTo>
                    <a:pt x="1776455" y="1068276"/>
                  </a:lnTo>
                  <a:lnTo>
                    <a:pt x="1779939" y="1066656"/>
                  </a:lnTo>
                  <a:lnTo>
                    <a:pt x="1783422" y="1066394"/>
                  </a:lnTo>
                  <a:lnTo>
                    <a:pt x="1786905" y="1064779"/>
                  </a:lnTo>
                  <a:lnTo>
                    <a:pt x="1790388" y="1067220"/>
                  </a:lnTo>
                  <a:lnTo>
                    <a:pt x="1793872" y="1065613"/>
                  </a:lnTo>
                  <a:lnTo>
                    <a:pt x="1797355" y="1065354"/>
                  </a:lnTo>
                  <a:lnTo>
                    <a:pt x="1800838" y="1063752"/>
                  </a:lnTo>
                  <a:lnTo>
                    <a:pt x="1804321" y="1064839"/>
                  </a:lnTo>
                  <a:lnTo>
                    <a:pt x="1807805" y="1063243"/>
                  </a:lnTo>
                  <a:lnTo>
                    <a:pt x="1811288" y="1061649"/>
                  </a:lnTo>
                  <a:lnTo>
                    <a:pt x="1814771" y="1061399"/>
                  </a:lnTo>
                  <a:lnTo>
                    <a:pt x="1818254" y="1062487"/>
                  </a:lnTo>
                  <a:lnTo>
                    <a:pt x="1821738" y="1060902"/>
                  </a:lnTo>
                  <a:lnTo>
                    <a:pt x="1825221" y="1059319"/>
                  </a:lnTo>
                  <a:lnTo>
                    <a:pt x="1828704" y="1057738"/>
                  </a:lnTo>
                  <a:lnTo>
                    <a:pt x="1832187" y="1056160"/>
                  </a:lnTo>
                  <a:lnTo>
                    <a:pt x="1835671" y="1054584"/>
                  </a:lnTo>
                  <a:lnTo>
                    <a:pt x="1839154" y="1053011"/>
                  </a:lnTo>
                  <a:lnTo>
                    <a:pt x="1842637" y="1052778"/>
                  </a:lnTo>
                  <a:lnTo>
                    <a:pt x="1846120" y="1052546"/>
                  </a:lnTo>
                  <a:lnTo>
                    <a:pt x="1849604" y="1050981"/>
                  </a:lnTo>
                  <a:lnTo>
                    <a:pt x="1853087" y="1049418"/>
                  </a:lnTo>
                  <a:lnTo>
                    <a:pt x="1856570" y="1049192"/>
                  </a:lnTo>
                  <a:lnTo>
                    <a:pt x="1860053" y="1048967"/>
                  </a:lnTo>
                  <a:lnTo>
                    <a:pt x="1863537" y="1047412"/>
                  </a:lnTo>
                  <a:lnTo>
                    <a:pt x="1867020" y="1051170"/>
                  </a:lnTo>
                  <a:lnTo>
                    <a:pt x="1870503" y="1052263"/>
                  </a:lnTo>
                  <a:lnTo>
                    <a:pt x="1873986" y="1050717"/>
                  </a:lnTo>
                  <a:lnTo>
                    <a:pt x="1877470" y="1050492"/>
                  </a:lnTo>
                  <a:lnTo>
                    <a:pt x="1880953" y="1048952"/>
                  </a:lnTo>
                  <a:lnTo>
                    <a:pt x="1884436" y="1047414"/>
                  </a:lnTo>
                  <a:lnTo>
                    <a:pt x="1887919" y="1047196"/>
                  </a:lnTo>
                  <a:lnTo>
                    <a:pt x="1891403" y="1048290"/>
                  </a:lnTo>
                  <a:lnTo>
                    <a:pt x="1894886" y="1046760"/>
                  </a:lnTo>
                  <a:lnTo>
                    <a:pt x="1898369" y="1049158"/>
                  </a:lnTo>
                  <a:lnTo>
                    <a:pt x="1901852" y="1051538"/>
                  </a:lnTo>
                  <a:lnTo>
                    <a:pt x="1905336" y="1051315"/>
                  </a:lnTo>
                  <a:lnTo>
                    <a:pt x="1908819" y="1049798"/>
                  </a:lnTo>
                  <a:lnTo>
                    <a:pt x="1912302" y="1048283"/>
                  </a:lnTo>
                  <a:lnTo>
                    <a:pt x="1915785" y="1049359"/>
                  </a:lnTo>
                  <a:lnTo>
                    <a:pt x="1919269" y="1047850"/>
                  </a:lnTo>
                  <a:lnTo>
                    <a:pt x="1922752" y="1046342"/>
                  </a:lnTo>
                  <a:lnTo>
                    <a:pt x="1926235" y="1046129"/>
                  </a:lnTo>
                  <a:lnTo>
                    <a:pt x="1929718" y="1047205"/>
                  </a:lnTo>
                  <a:lnTo>
                    <a:pt x="1933202" y="1050836"/>
                  </a:lnTo>
                  <a:lnTo>
                    <a:pt x="1936685" y="1049341"/>
                  </a:lnTo>
                  <a:lnTo>
                    <a:pt x="1940168" y="1060518"/>
                  </a:lnTo>
                  <a:lnTo>
                    <a:pt x="1943651" y="1060286"/>
                  </a:lnTo>
                  <a:lnTo>
                    <a:pt x="1947135" y="1058802"/>
                  </a:lnTo>
                  <a:lnTo>
                    <a:pt x="1950618" y="1057320"/>
                  </a:lnTo>
                  <a:lnTo>
                    <a:pt x="1954101" y="1058346"/>
                  </a:lnTo>
                  <a:lnTo>
                    <a:pt x="1957584" y="1056869"/>
                  </a:lnTo>
                  <a:lnTo>
                    <a:pt x="1961068" y="1055395"/>
                  </a:lnTo>
                  <a:lnTo>
                    <a:pt x="1964551" y="1053922"/>
                  </a:lnTo>
                  <a:lnTo>
                    <a:pt x="1968034" y="1054952"/>
                  </a:lnTo>
                  <a:lnTo>
                    <a:pt x="1971517" y="1058459"/>
                  </a:lnTo>
                  <a:lnTo>
                    <a:pt x="1975001" y="1056995"/>
                  </a:lnTo>
                  <a:lnTo>
                    <a:pt x="1978484" y="1055533"/>
                  </a:lnTo>
                  <a:lnTo>
                    <a:pt x="1981967" y="1055313"/>
                  </a:lnTo>
                  <a:lnTo>
                    <a:pt x="1985450" y="1055094"/>
                  </a:lnTo>
                  <a:lnTo>
                    <a:pt x="1988934" y="1058569"/>
                  </a:lnTo>
                  <a:lnTo>
                    <a:pt x="1992417" y="1060794"/>
                  </a:lnTo>
                  <a:lnTo>
                    <a:pt x="1995900" y="1059347"/>
                  </a:lnTo>
                  <a:lnTo>
                    <a:pt x="1999383" y="1062775"/>
                  </a:lnTo>
                  <a:lnTo>
                    <a:pt x="2002867" y="1064968"/>
                  </a:lnTo>
                  <a:lnTo>
                    <a:pt x="2006350" y="1068347"/>
                  </a:lnTo>
                  <a:lnTo>
                    <a:pt x="2009833" y="1066912"/>
                  </a:lnTo>
                  <a:lnTo>
                    <a:pt x="2013316" y="1065480"/>
                  </a:lnTo>
                  <a:lnTo>
                    <a:pt x="2016799" y="1072407"/>
                  </a:lnTo>
                  <a:lnTo>
                    <a:pt x="2020283" y="1072167"/>
                  </a:lnTo>
                  <a:lnTo>
                    <a:pt x="2023766" y="1070744"/>
                  </a:lnTo>
                  <a:lnTo>
                    <a:pt x="2027249" y="1069323"/>
                  </a:lnTo>
                  <a:lnTo>
                    <a:pt x="2030732" y="1067904"/>
                  </a:lnTo>
                  <a:lnTo>
                    <a:pt x="2034216" y="1068856"/>
                  </a:lnTo>
                  <a:lnTo>
                    <a:pt x="2037699" y="1067441"/>
                  </a:lnTo>
                  <a:lnTo>
                    <a:pt x="2041182" y="1066029"/>
                  </a:lnTo>
                  <a:lnTo>
                    <a:pt x="2044665" y="1066982"/>
                  </a:lnTo>
                  <a:lnTo>
                    <a:pt x="2048149" y="1067930"/>
                  </a:lnTo>
                  <a:lnTo>
                    <a:pt x="2051632" y="1066525"/>
                  </a:lnTo>
                  <a:lnTo>
                    <a:pt x="2055115" y="1065121"/>
                  </a:lnTo>
                  <a:lnTo>
                    <a:pt x="2058598" y="1063720"/>
                  </a:lnTo>
                  <a:lnTo>
                    <a:pt x="2062082" y="1064672"/>
                  </a:lnTo>
                  <a:lnTo>
                    <a:pt x="2065565" y="1063275"/>
                  </a:lnTo>
                  <a:lnTo>
                    <a:pt x="2069048" y="1061880"/>
                  </a:lnTo>
                  <a:lnTo>
                    <a:pt x="2072531" y="1061660"/>
                  </a:lnTo>
                  <a:lnTo>
                    <a:pt x="2076015" y="1063781"/>
                  </a:lnTo>
                  <a:lnTo>
                    <a:pt x="2079498" y="1062393"/>
                  </a:lnTo>
                  <a:lnTo>
                    <a:pt x="2082981" y="1061007"/>
                  </a:lnTo>
                  <a:lnTo>
                    <a:pt x="2086464" y="1060790"/>
                  </a:lnTo>
                  <a:lnTo>
                    <a:pt x="2089948" y="1059408"/>
                  </a:lnTo>
                  <a:lnTo>
                    <a:pt x="2093431" y="1058028"/>
                  </a:lnTo>
                  <a:lnTo>
                    <a:pt x="2096914" y="1057816"/>
                  </a:lnTo>
                  <a:lnTo>
                    <a:pt x="2100397" y="1059930"/>
                  </a:lnTo>
                  <a:lnTo>
                    <a:pt x="2103881" y="1063185"/>
                  </a:lnTo>
                  <a:lnTo>
                    <a:pt x="2107364" y="1061815"/>
                  </a:lnTo>
                  <a:lnTo>
                    <a:pt x="2110847" y="1062751"/>
                  </a:lnTo>
                  <a:lnTo>
                    <a:pt x="2114330" y="1062535"/>
                  </a:lnTo>
                  <a:lnTo>
                    <a:pt x="2117814" y="1063466"/>
                  </a:lnTo>
                  <a:lnTo>
                    <a:pt x="2121297" y="1066672"/>
                  </a:lnTo>
                  <a:lnTo>
                    <a:pt x="2124780" y="1065314"/>
                  </a:lnTo>
                  <a:lnTo>
                    <a:pt x="2128263" y="1063959"/>
                  </a:lnTo>
                  <a:lnTo>
                    <a:pt x="2131747" y="1066013"/>
                  </a:lnTo>
                  <a:lnTo>
                    <a:pt x="2135230" y="1064662"/>
                  </a:lnTo>
                  <a:lnTo>
                    <a:pt x="2138713" y="1063313"/>
                  </a:lnTo>
                  <a:lnTo>
                    <a:pt x="2142196" y="1061965"/>
                  </a:lnTo>
                  <a:lnTo>
                    <a:pt x="2145680" y="1060620"/>
                  </a:lnTo>
                  <a:lnTo>
                    <a:pt x="2149163" y="1061542"/>
                  </a:lnTo>
                  <a:lnTo>
                    <a:pt x="2152646" y="1060201"/>
                  </a:lnTo>
                  <a:lnTo>
                    <a:pt x="2156129" y="1059992"/>
                  </a:lnTo>
                  <a:lnTo>
                    <a:pt x="2159613" y="1059784"/>
                  </a:lnTo>
                  <a:lnTo>
                    <a:pt x="2163096" y="1058449"/>
                  </a:lnTo>
                  <a:lnTo>
                    <a:pt x="2166579" y="1057115"/>
                  </a:lnTo>
                  <a:lnTo>
                    <a:pt x="2170062" y="1055782"/>
                  </a:lnTo>
                  <a:lnTo>
                    <a:pt x="2173546" y="1055581"/>
                  </a:lnTo>
                  <a:lnTo>
                    <a:pt x="2177029" y="1054252"/>
                  </a:lnTo>
                  <a:lnTo>
                    <a:pt x="2180512" y="1052925"/>
                  </a:lnTo>
                  <a:lnTo>
                    <a:pt x="2183995" y="1051600"/>
                  </a:lnTo>
                  <a:lnTo>
                    <a:pt x="2187479" y="1051406"/>
                  </a:lnTo>
                  <a:lnTo>
                    <a:pt x="2190962" y="1052338"/>
                  </a:lnTo>
                  <a:lnTo>
                    <a:pt x="2194445" y="1051019"/>
                  </a:lnTo>
                  <a:lnTo>
                    <a:pt x="2197928" y="1050826"/>
                  </a:lnTo>
                  <a:lnTo>
                    <a:pt x="2201412" y="1049511"/>
                  </a:lnTo>
                  <a:lnTo>
                    <a:pt x="2204895" y="1048197"/>
                  </a:lnTo>
                  <a:lnTo>
                    <a:pt x="2208378" y="1046884"/>
                  </a:lnTo>
                  <a:lnTo>
                    <a:pt x="2211861" y="1045574"/>
                  </a:lnTo>
                  <a:lnTo>
                    <a:pt x="2215345" y="1044265"/>
                  </a:lnTo>
                  <a:lnTo>
                    <a:pt x="2218828" y="1045206"/>
                  </a:lnTo>
                  <a:lnTo>
                    <a:pt x="2222311" y="1043901"/>
                  </a:lnTo>
                  <a:lnTo>
                    <a:pt x="2225794" y="1042598"/>
                  </a:lnTo>
                  <a:lnTo>
                    <a:pt x="2229278" y="1041296"/>
                  </a:lnTo>
                  <a:lnTo>
                    <a:pt x="2232761" y="1042240"/>
                  </a:lnTo>
                  <a:lnTo>
                    <a:pt x="2236244" y="1040942"/>
                  </a:lnTo>
                  <a:lnTo>
                    <a:pt x="2239727" y="1039646"/>
                  </a:lnTo>
                  <a:lnTo>
                    <a:pt x="2243211" y="1038351"/>
                  </a:lnTo>
                  <a:lnTo>
                    <a:pt x="2246694" y="1041531"/>
                  </a:lnTo>
                  <a:lnTo>
                    <a:pt x="2250177" y="1040241"/>
                  </a:lnTo>
                  <a:lnTo>
                    <a:pt x="2253660" y="1038952"/>
                  </a:lnTo>
                  <a:lnTo>
                    <a:pt x="2257144" y="1041004"/>
                  </a:lnTo>
                  <a:lnTo>
                    <a:pt x="2260627" y="1039720"/>
                  </a:lnTo>
                  <a:lnTo>
                    <a:pt x="2264110" y="1038437"/>
                  </a:lnTo>
                  <a:lnTo>
                    <a:pt x="2267593" y="1037156"/>
                  </a:lnTo>
                  <a:lnTo>
                    <a:pt x="2271077" y="1036987"/>
                  </a:lnTo>
                  <a:lnTo>
                    <a:pt x="2274560" y="1036819"/>
                  </a:lnTo>
                  <a:lnTo>
                    <a:pt x="2278043" y="1035543"/>
                  </a:lnTo>
                  <a:lnTo>
                    <a:pt x="2281526" y="1034269"/>
                  </a:lnTo>
                  <a:lnTo>
                    <a:pt x="2285010" y="1032996"/>
                  </a:lnTo>
                  <a:lnTo>
                    <a:pt x="2288493" y="1032834"/>
                  </a:lnTo>
                  <a:lnTo>
                    <a:pt x="2291976" y="1032673"/>
                  </a:lnTo>
                  <a:lnTo>
                    <a:pt x="2295459" y="1031405"/>
                  </a:lnTo>
                  <a:lnTo>
                    <a:pt x="2298942" y="1032351"/>
                  </a:lnTo>
                  <a:lnTo>
                    <a:pt x="2302426" y="1032190"/>
                  </a:lnTo>
                  <a:lnTo>
                    <a:pt x="2305909" y="1030928"/>
                  </a:lnTo>
                  <a:lnTo>
                    <a:pt x="2309392" y="1029668"/>
                  </a:lnTo>
                  <a:lnTo>
                    <a:pt x="2312875" y="1030613"/>
                  </a:lnTo>
                  <a:lnTo>
                    <a:pt x="2316359" y="1029356"/>
                  </a:lnTo>
                  <a:lnTo>
                    <a:pt x="2319842" y="1028101"/>
                  </a:lnTo>
                  <a:lnTo>
                    <a:pt x="2323325" y="1026848"/>
                  </a:lnTo>
                  <a:lnTo>
                    <a:pt x="2326808" y="1025596"/>
                  </a:lnTo>
                  <a:lnTo>
                    <a:pt x="2330292" y="1024345"/>
                  </a:lnTo>
                  <a:lnTo>
                    <a:pt x="2333775" y="1023096"/>
                  </a:lnTo>
                  <a:lnTo>
                    <a:pt x="2337258" y="1021848"/>
                  </a:lnTo>
                  <a:lnTo>
                    <a:pt x="2340741" y="1020602"/>
                  </a:lnTo>
                  <a:lnTo>
                    <a:pt x="2344225" y="1020460"/>
                  </a:lnTo>
                  <a:lnTo>
                    <a:pt x="2347708" y="1022514"/>
                  </a:lnTo>
                  <a:lnTo>
                    <a:pt x="2351191" y="1021273"/>
                  </a:lnTo>
                  <a:lnTo>
                    <a:pt x="2354674" y="1022225"/>
                  </a:lnTo>
                  <a:lnTo>
                    <a:pt x="2358158" y="1020988"/>
                  </a:lnTo>
                  <a:lnTo>
                    <a:pt x="2361641" y="1019753"/>
                  </a:lnTo>
                  <a:lnTo>
                    <a:pt x="2365124" y="1027221"/>
                  </a:lnTo>
                  <a:lnTo>
                    <a:pt x="2368607" y="1025991"/>
                  </a:lnTo>
                  <a:lnTo>
                    <a:pt x="2372091" y="1025843"/>
                  </a:lnTo>
                  <a:lnTo>
                    <a:pt x="2375574" y="1027849"/>
                  </a:lnTo>
                  <a:lnTo>
                    <a:pt x="2379057" y="1031982"/>
                  </a:lnTo>
                  <a:lnTo>
                    <a:pt x="2382540" y="1030761"/>
                  </a:lnTo>
                  <a:lnTo>
                    <a:pt x="2386024" y="1029541"/>
                  </a:lnTo>
                  <a:lnTo>
                    <a:pt x="2389507" y="1028323"/>
                  </a:lnTo>
                  <a:lnTo>
                    <a:pt x="2392990" y="1027106"/>
                  </a:lnTo>
                  <a:lnTo>
                    <a:pt x="2396473" y="1025890"/>
                  </a:lnTo>
                  <a:lnTo>
                    <a:pt x="2399957" y="1024676"/>
                  </a:lnTo>
                  <a:lnTo>
                    <a:pt x="2403440" y="1025599"/>
                  </a:lnTo>
                  <a:lnTo>
                    <a:pt x="2406923" y="1028641"/>
                  </a:lnTo>
                  <a:lnTo>
                    <a:pt x="2410406" y="1027433"/>
                  </a:lnTo>
                  <a:lnTo>
                    <a:pt x="2413890" y="1035707"/>
                  </a:lnTo>
                  <a:lnTo>
                    <a:pt x="2417373" y="1036594"/>
                  </a:lnTo>
                  <a:lnTo>
                    <a:pt x="2420856" y="1036436"/>
                  </a:lnTo>
                  <a:lnTo>
                    <a:pt x="2424339" y="1035237"/>
                  </a:lnTo>
                  <a:lnTo>
                    <a:pt x="2427823" y="1034040"/>
                  </a:lnTo>
                  <a:lnTo>
                    <a:pt x="2431306" y="1034927"/>
                  </a:lnTo>
                  <a:lnTo>
                    <a:pt x="2434789" y="1034772"/>
                  </a:lnTo>
                  <a:lnTo>
                    <a:pt x="2438272" y="1033580"/>
                  </a:lnTo>
                  <a:lnTo>
                    <a:pt x="2441756" y="1036533"/>
                  </a:lnTo>
                  <a:lnTo>
                    <a:pt x="2445239" y="1040492"/>
                  </a:lnTo>
                  <a:lnTo>
                    <a:pt x="2448722" y="1040331"/>
                  </a:lnTo>
                  <a:lnTo>
                    <a:pt x="2452205" y="1039147"/>
                  </a:lnTo>
                  <a:lnTo>
                    <a:pt x="2455689" y="1043071"/>
                  </a:lnTo>
                  <a:lnTo>
                    <a:pt x="2459172" y="1041891"/>
                  </a:lnTo>
                  <a:lnTo>
                    <a:pt x="2462655" y="1041729"/>
                  </a:lnTo>
                  <a:lnTo>
                    <a:pt x="2466138" y="1040553"/>
                  </a:lnTo>
                  <a:lnTo>
                    <a:pt x="2469622" y="1043434"/>
                  </a:lnTo>
                  <a:lnTo>
                    <a:pt x="2473105" y="1045288"/>
                  </a:lnTo>
                  <a:lnTo>
                    <a:pt x="2476588" y="1048135"/>
                  </a:lnTo>
                  <a:lnTo>
                    <a:pt x="2480071" y="1046966"/>
                  </a:lnTo>
                  <a:lnTo>
                    <a:pt x="2483555" y="1048799"/>
                  </a:lnTo>
                  <a:lnTo>
                    <a:pt x="2487038" y="1049627"/>
                  </a:lnTo>
                  <a:lnTo>
                    <a:pt x="2490521" y="1052434"/>
                  </a:lnTo>
                  <a:lnTo>
                    <a:pt x="2494004" y="1051273"/>
                  </a:lnTo>
                  <a:lnTo>
                    <a:pt x="2497488" y="1050114"/>
                  </a:lnTo>
                  <a:lnTo>
                    <a:pt x="2500971" y="1050934"/>
                  </a:lnTo>
                  <a:lnTo>
                    <a:pt x="2504454" y="1050765"/>
                  </a:lnTo>
                  <a:lnTo>
                    <a:pt x="2507937" y="1049610"/>
                  </a:lnTo>
                  <a:lnTo>
                    <a:pt x="2511421" y="1048457"/>
                  </a:lnTo>
                  <a:lnTo>
                    <a:pt x="2514904" y="1048292"/>
                  </a:lnTo>
                  <a:lnTo>
                    <a:pt x="2518387" y="1048127"/>
                  </a:lnTo>
                  <a:lnTo>
                    <a:pt x="2521870" y="1050907"/>
                  </a:lnTo>
                  <a:lnTo>
                    <a:pt x="2525354" y="1049760"/>
                  </a:lnTo>
                  <a:lnTo>
                    <a:pt x="2528837" y="1048615"/>
                  </a:lnTo>
                  <a:lnTo>
                    <a:pt x="2532320" y="1048450"/>
                  </a:lnTo>
                  <a:lnTo>
                    <a:pt x="2535803" y="1048286"/>
                  </a:lnTo>
                  <a:lnTo>
                    <a:pt x="2539287" y="1047145"/>
                  </a:lnTo>
                  <a:lnTo>
                    <a:pt x="2542770" y="1046983"/>
                  </a:lnTo>
                  <a:lnTo>
                    <a:pt x="2546253" y="1045845"/>
                  </a:lnTo>
                  <a:lnTo>
                    <a:pt x="2549736" y="1045684"/>
                  </a:lnTo>
                  <a:lnTo>
                    <a:pt x="2553220" y="1044549"/>
                  </a:lnTo>
                  <a:lnTo>
                    <a:pt x="2556703" y="1046338"/>
                  </a:lnTo>
                  <a:lnTo>
                    <a:pt x="2560186" y="1045206"/>
                  </a:lnTo>
                  <a:lnTo>
                    <a:pt x="2563669" y="1046988"/>
                  </a:lnTo>
                  <a:lnTo>
                    <a:pt x="2567153" y="1045859"/>
                  </a:lnTo>
                  <a:lnTo>
                    <a:pt x="2570636" y="1044731"/>
                  </a:lnTo>
                  <a:lnTo>
                    <a:pt x="2574119" y="1043605"/>
                  </a:lnTo>
                  <a:lnTo>
                    <a:pt x="2577602" y="1042479"/>
                  </a:lnTo>
                  <a:lnTo>
                    <a:pt x="2581085" y="1041355"/>
                  </a:lnTo>
                  <a:lnTo>
                    <a:pt x="2584569" y="1042170"/>
                  </a:lnTo>
                  <a:lnTo>
                    <a:pt x="2588052" y="1041049"/>
                  </a:lnTo>
                  <a:lnTo>
                    <a:pt x="2591535" y="1040897"/>
                  </a:lnTo>
                  <a:lnTo>
                    <a:pt x="2595018" y="1039778"/>
                  </a:lnTo>
                  <a:lnTo>
                    <a:pt x="2598502" y="1039628"/>
                  </a:lnTo>
                  <a:lnTo>
                    <a:pt x="2601985" y="1038512"/>
                  </a:lnTo>
                  <a:lnTo>
                    <a:pt x="2605468" y="1039328"/>
                  </a:lnTo>
                  <a:lnTo>
                    <a:pt x="2608951" y="1038215"/>
                  </a:lnTo>
                  <a:lnTo>
                    <a:pt x="2612435" y="1037103"/>
                  </a:lnTo>
                  <a:lnTo>
                    <a:pt x="2615918" y="1035992"/>
                  </a:lnTo>
                  <a:lnTo>
                    <a:pt x="2619401" y="1035847"/>
                  </a:lnTo>
                  <a:lnTo>
                    <a:pt x="2622884" y="1035702"/>
                  </a:lnTo>
                  <a:lnTo>
                    <a:pt x="2626368" y="1034596"/>
                  </a:lnTo>
                  <a:lnTo>
                    <a:pt x="2629851" y="1037333"/>
                  </a:lnTo>
                  <a:lnTo>
                    <a:pt x="2633334" y="1036229"/>
                  </a:lnTo>
                  <a:lnTo>
                    <a:pt x="2636817" y="1037997"/>
                  </a:lnTo>
                  <a:lnTo>
                    <a:pt x="2640301" y="1036897"/>
                  </a:lnTo>
                  <a:lnTo>
                    <a:pt x="2643784" y="1038657"/>
                  </a:lnTo>
                  <a:lnTo>
                    <a:pt x="2647267" y="1039460"/>
                  </a:lnTo>
                  <a:lnTo>
                    <a:pt x="2650750" y="1038364"/>
                  </a:lnTo>
                  <a:lnTo>
                    <a:pt x="2654234" y="1037270"/>
                  </a:lnTo>
                  <a:lnTo>
                    <a:pt x="2657717" y="1036177"/>
                  </a:lnTo>
                  <a:lnTo>
                    <a:pt x="2661200" y="1035085"/>
                  </a:lnTo>
                  <a:lnTo>
                    <a:pt x="2664683" y="1033994"/>
                  </a:lnTo>
                  <a:lnTo>
                    <a:pt x="2668167" y="1032904"/>
                  </a:lnTo>
                  <a:lnTo>
                    <a:pt x="2671650" y="1035607"/>
                  </a:lnTo>
                  <a:lnTo>
                    <a:pt x="2675133" y="1035465"/>
                  </a:lnTo>
                  <a:lnTo>
                    <a:pt x="2678616" y="1038148"/>
                  </a:lnTo>
                  <a:lnTo>
                    <a:pt x="2682100" y="1037065"/>
                  </a:lnTo>
                  <a:lnTo>
                    <a:pt x="2685583" y="1037861"/>
                  </a:lnTo>
                  <a:lnTo>
                    <a:pt x="2689066" y="1040521"/>
                  </a:lnTo>
                  <a:lnTo>
                    <a:pt x="2692549" y="1039443"/>
                  </a:lnTo>
                  <a:lnTo>
                    <a:pt x="2696033" y="1038366"/>
                  </a:lnTo>
                  <a:lnTo>
                    <a:pt x="2699516" y="1038222"/>
                  </a:lnTo>
                  <a:lnTo>
                    <a:pt x="2702999" y="1039010"/>
                  </a:lnTo>
                  <a:lnTo>
                    <a:pt x="2706482" y="1039794"/>
                  </a:lnTo>
                  <a:lnTo>
                    <a:pt x="2709966" y="1038723"/>
                  </a:lnTo>
                  <a:lnTo>
                    <a:pt x="2713449" y="1038580"/>
                  </a:lnTo>
                  <a:lnTo>
                    <a:pt x="2716932" y="1037511"/>
                  </a:lnTo>
                  <a:lnTo>
                    <a:pt x="2720415" y="1036443"/>
                  </a:lnTo>
                  <a:lnTo>
                    <a:pt x="2723899" y="1035376"/>
                  </a:lnTo>
                  <a:lnTo>
                    <a:pt x="2727382" y="1034310"/>
                  </a:lnTo>
                  <a:lnTo>
                    <a:pt x="2730865" y="1033245"/>
                  </a:lnTo>
                  <a:lnTo>
                    <a:pt x="2734348" y="1032182"/>
                  </a:lnTo>
                  <a:lnTo>
                    <a:pt x="2737832" y="1031119"/>
                  </a:lnTo>
                  <a:lnTo>
                    <a:pt x="2741315" y="1030058"/>
                  </a:lnTo>
                  <a:lnTo>
                    <a:pt x="2744798" y="1029926"/>
                  </a:lnTo>
                  <a:lnTo>
                    <a:pt x="2748281" y="1028867"/>
                  </a:lnTo>
                  <a:lnTo>
                    <a:pt x="2751765" y="1027809"/>
                  </a:lnTo>
                  <a:lnTo>
                    <a:pt x="2755248" y="1026752"/>
                  </a:lnTo>
                  <a:lnTo>
                    <a:pt x="2758731" y="1025696"/>
                  </a:lnTo>
                  <a:lnTo>
                    <a:pt x="2762214" y="1032033"/>
                  </a:lnTo>
                  <a:lnTo>
                    <a:pt x="2765698" y="1034649"/>
                  </a:lnTo>
                  <a:lnTo>
                    <a:pt x="2769181" y="1033599"/>
                  </a:lnTo>
                  <a:lnTo>
                    <a:pt x="2772664" y="1032550"/>
                  </a:lnTo>
                  <a:lnTo>
                    <a:pt x="2776147" y="1036063"/>
                  </a:lnTo>
                  <a:lnTo>
                    <a:pt x="2779631" y="1035927"/>
                  </a:lnTo>
                  <a:lnTo>
                    <a:pt x="2783114" y="1034882"/>
                  </a:lnTo>
                  <a:lnTo>
                    <a:pt x="2786597" y="1034747"/>
                  </a:lnTo>
                  <a:lnTo>
                    <a:pt x="2790080" y="1033705"/>
                  </a:lnTo>
                  <a:lnTo>
                    <a:pt x="2793564" y="1033572"/>
                  </a:lnTo>
                  <a:lnTo>
                    <a:pt x="2797047" y="1032532"/>
                  </a:lnTo>
                  <a:lnTo>
                    <a:pt x="2800530" y="1035113"/>
                  </a:lnTo>
                  <a:lnTo>
                    <a:pt x="2804013" y="1035879"/>
                  </a:lnTo>
                  <a:lnTo>
                    <a:pt x="2807497" y="1034844"/>
                  </a:lnTo>
                  <a:lnTo>
                    <a:pt x="2810980" y="1033810"/>
                  </a:lnTo>
                  <a:lnTo>
                    <a:pt x="2814463" y="1036372"/>
                  </a:lnTo>
                  <a:lnTo>
                    <a:pt x="2817946" y="1037131"/>
                  </a:lnTo>
                  <a:lnTo>
                    <a:pt x="2821430" y="1037888"/>
                  </a:lnTo>
                  <a:lnTo>
                    <a:pt x="2824913" y="1036860"/>
                  </a:lnTo>
                  <a:lnTo>
                    <a:pt x="2828396" y="1035833"/>
                  </a:lnTo>
                  <a:lnTo>
                    <a:pt x="2831879" y="1037480"/>
                  </a:lnTo>
                  <a:lnTo>
                    <a:pt x="2835363" y="1039119"/>
                  </a:lnTo>
                  <a:lnTo>
                    <a:pt x="2838846" y="1038096"/>
                  </a:lnTo>
                  <a:lnTo>
                    <a:pt x="2842329" y="1038846"/>
                  </a:lnTo>
                  <a:lnTo>
                    <a:pt x="2845812" y="1039592"/>
                  </a:lnTo>
                  <a:lnTo>
                    <a:pt x="2849296" y="1039455"/>
                  </a:lnTo>
                  <a:lnTo>
                    <a:pt x="2852779" y="1038437"/>
                  </a:lnTo>
                  <a:lnTo>
                    <a:pt x="2856262" y="1040939"/>
                  </a:lnTo>
                  <a:lnTo>
                    <a:pt x="2859745" y="1039924"/>
                  </a:lnTo>
                  <a:lnTo>
                    <a:pt x="2863229" y="1041539"/>
                  </a:lnTo>
                  <a:lnTo>
                    <a:pt x="2866712" y="1042274"/>
                  </a:lnTo>
                  <a:lnTo>
                    <a:pt x="2870195" y="1041263"/>
                  </a:lnTo>
                  <a:lnTo>
                    <a:pt x="2873678" y="1042867"/>
                  </a:lnTo>
                  <a:lnTo>
                    <a:pt x="2877161" y="1041859"/>
                  </a:lnTo>
                  <a:lnTo>
                    <a:pt x="2880645" y="1040851"/>
                  </a:lnTo>
                  <a:lnTo>
                    <a:pt x="2884128" y="1039845"/>
                  </a:lnTo>
                  <a:lnTo>
                    <a:pt x="2887611" y="1038839"/>
                  </a:lnTo>
                  <a:lnTo>
                    <a:pt x="2891094" y="1038705"/>
                  </a:lnTo>
                  <a:lnTo>
                    <a:pt x="2894578" y="1043764"/>
                  </a:lnTo>
                  <a:lnTo>
                    <a:pt x="2898061" y="1042764"/>
                  </a:lnTo>
                  <a:lnTo>
                    <a:pt x="2901544" y="1041764"/>
                  </a:lnTo>
                  <a:lnTo>
                    <a:pt x="2905027" y="1042488"/>
                  </a:lnTo>
                  <a:lnTo>
                    <a:pt x="2908511" y="1043211"/>
                  </a:lnTo>
                  <a:lnTo>
                    <a:pt x="2911994" y="1042214"/>
                  </a:lnTo>
                  <a:lnTo>
                    <a:pt x="2915477" y="1041219"/>
                  </a:lnTo>
                  <a:lnTo>
                    <a:pt x="2918960" y="1044509"/>
                  </a:lnTo>
                  <a:lnTo>
                    <a:pt x="2922444" y="1043517"/>
                  </a:lnTo>
                  <a:lnTo>
                    <a:pt x="2925927" y="1042525"/>
                  </a:lnTo>
                  <a:lnTo>
                    <a:pt x="2929410" y="1044946"/>
                  </a:lnTo>
                  <a:lnTo>
                    <a:pt x="2932893" y="1044807"/>
                  </a:lnTo>
                  <a:lnTo>
                    <a:pt x="2936377" y="1048057"/>
                  </a:lnTo>
                  <a:lnTo>
                    <a:pt x="2939860" y="1047071"/>
                  </a:lnTo>
                  <a:lnTo>
                    <a:pt x="2943343" y="1053651"/>
                  </a:lnTo>
                  <a:lnTo>
                    <a:pt x="2946826" y="1052669"/>
                  </a:lnTo>
                  <a:lnTo>
                    <a:pt x="2950310" y="1053359"/>
                  </a:lnTo>
                  <a:lnTo>
                    <a:pt x="2953793" y="1052379"/>
                  </a:lnTo>
                  <a:lnTo>
                    <a:pt x="2957276" y="1053068"/>
                  </a:lnTo>
                  <a:lnTo>
                    <a:pt x="2960759" y="1056242"/>
                  </a:lnTo>
                  <a:lnTo>
                    <a:pt x="2964243" y="1058571"/>
                  </a:lnTo>
                  <a:lnTo>
                    <a:pt x="2967726" y="1057597"/>
                  </a:lnTo>
                  <a:lnTo>
                    <a:pt x="2971209" y="1059914"/>
                  </a:lnTo>
                  <a:lnTo>
                    <a:pt x="2974692" y="1058943"/>
                  </a:lnTo>
                  <a:lnTo>
                    <a:pt x="2978176" y="1059613"/>
                  </a:lnTo>
                  <a:lnTo>
                    <a:pt x="2981659" y="1058644"/>
                  </a:lnTo>
                  <a:lnTo>
                    <a:pt x="2985142" y="1061760"/>
                  </a:lnTo>
                  <a:lnTo>
                    <a:pt x="2988625" y="1061608"/>
                  </a:lnTo>
                  <a:lnTo>
                    <a:pt x="2992109" y="1060643"/>
                  </a:lnTo>
                  <a:lnTo>
                    <a:pt x="2995592" y="1059679"/>
                  </a:lnTo>
                  <a:lnTo>
                    <a:pt x="2999075" y="1058716"/>
                  </a:lnTo>
                  <a:lnTo>
                    <a:pt x="3002558" y="1058568"/>
                  </a:lnTo>
                  <a:lnTo>
                    <a:pt x="3006042" y="1057607"/>
                  </a:lnTo>
                  <a:lnTo>
                    <a:pt x="3009525" y="1056646"/>
                  </a:lnTo>
                  <a:lnTo>
                    <a:pt x="3013008" y="1055687"/>
                  </a:lnTo>
                  <a:lnTo>
                    <a:pt x="3016491" y="1055542"/>
                  </a:lnTo>
                  <a:lnTo>
                    <a:pt x="3019975" y="1054584"/>
                  </a:lnTo>
                  <a:lnTo>
                    <a:pt x="3023458" y="1060107"/>
                  </a:lnTo>
                  <a:lnTo>
                    <a:pt x="3026941" y="1059153"/>
                  </a:lnTo>
                  <a:lnTo>
                    <a:pt x="3030424" y="1058199"/>
                  </a:lnTo>
                  <a:lnTo>
                    <a:pt x="3033908" y="1057247"/>
                  </a:lnTo>
                  <a:lnTo>
                    <a:pt x="3037391" y="1057102"/>
                  </a:lnTo>
                  <a:lnTo>
                    <a:pt x="3040874" y="1056151"/>
                  </a:lnTo>
                  <a:lnTo>
                    <a:pt x="3044357" y="1056007"/>
                  </a:lnTo>
                  <a:lnTo>
                    <a:pt x="3047841" y="1055058"/>
                  </a:lnTo>
                  <a:lnTo>
                    <a:pt x="3051324" y="1056524"/>
                  </a:lnTo>
                  <a:lnTo>
                    <a:pt x="3054807" y="1055577"/>
                  </a:lnTo>
                  <a:lnTo>
                    <a:pt x="3058290" y="1062618"/>
                  </a:lnTo>
                  <a:lnTo>
                    <a:pt x="3061774" y="1064053"/>
                  </a:lnTo>
                  <a:lnTo>
                    <a:pt x="3065257" y="1063112"/>
                  </a:lnTo>
                  <a:lnTo>
                    <a:pt x="3068740" y="1062171"/>
                  </a:lnTo>
                  <a:lnTo>
                    <a:pt x="3072223" y="1062023"/>
                  </a:lnTo>
                  <a:lnTo>
                    <a:pt x="3075707" y="1061085"/>
                  </a:lnTo>
                  <a:lnTo>
                    <a:pt x="3079190" y="1060147"/>
                  </a:lnTo>
                  <a:lnTo>
                    <a:pt x="3082673" y="1059210"/>
                  </a:lnTo>
                  <a:lnTo>
                    <a:pt x="3086156" y="1058274"/>
                  </a:lnTo>
                  <a:lnTo>
                    <a:pt x="3089640" y="1059711"/>
                  </a:lnTo>
                  <a:lnTo>
                    <a:pt x="3093123" y="1059566"/>
                  </a:lnTo>
                  <a:lnTo>
                    <a:pt x="3096606" y="1058633"/>
                  </a:lnTo>
                  <a:lnTo>
                    <a:pt x="3100089" y="1057701"/>
                  </a:lnTo>
                  <a:lnTo>
                    <a:pt x="3103573" y="1057558"/>
                  </a:lnTo>
                  <a:lnTo>
                    <a:pt x="3107056" y="1056628"/>
                  </a:lnTo>
                  <a:lnTo>
                    <a:pt x="3110539" y="1058846"/>
                  </a:lnTo>
                  <a:lnTo>
                    <a:pt x="3114022" y="1057918"/>
                  </a:lnTo>
                  <a:lnTo>
                    <a:pt x="3117506" y="1058560"/>
                  </a:lnTo>
                  <a:lnTo>
                    <a:pt x="3120989" y="1057634"/>
                  </a:lnTo>
                  <a:lnTo>
                    <a:pt x="3124472" y="1066824"/>
                  </a:lnTo>
                  <a:lnTo>
                    <a:pt x="3127955" y="1065902"/>
                  </a:lnTo>
                  <a:lnTo>
                    <a:pt x="3131439" y="1070368"/>
                  </a:lnTo>
                  <a:lnTo>
                    <a:pt x="3134922" y="1070981"/>
                  </a:lnTo>
                  <a:lnTo>
                    <a:pt x="3138405" y="1070064"/>
                  </a:lnTo>
                  <a:lnTo>
                    <a:pt x="3141888" y="1069147"/>
                  </a:lnTo>
                  <a:lnTo>
                    <a:pt x="3145372" y="1068231"/>
                  </a:lnTo>
                  <a:lnTo>
                    <a:pt x="3148855" y="1067316"/>
                  </a:lnTo>
                  <a:lnTo>
                    <a:pt x="3152338" y="1066401"/>
                  </a:lnTo>
                  <a:lnTo>
                    <a:pt x="3155821" y="1065488"/>
                  </a:lnTo>
                  <a:lnTo>
                    <a:pt x="3159304" y="1065341"/>
                  </a:lnTo>
                  <a:lnTo>
                    <a:pt x="3162788" y="1067484"/>
                  </a:lnTo>
                  <a:lnTo>
                    <a:pt x="3166271" y="1067336"/>
                  </a:lnTo>
                  <a:lnTo>
                    <a:pt x="3169754" y="1066427"/>
                  </a:lnTo>
                  <a:lnTo>
                    <a:pt x="3173237" y="1066279"/>
                  </a:lnTo>
                  <a:lnTo>
                    <a:pt x="3176721" y="1068410"/>
                  </a:lnTo>
                  <a:lnTo>
                    <a:pt x="3180204" y="1068261"/>
                  </a:lnTo>
                  <a:lnTo>
                    <a:pt x="3183687" y="1067356"/>
                  </a:lnTo>
                  <a:lnTo>
                    <a:pt x="3187170" y="1067209"/>
                  </a:lnTo>
                  <a:lnTo>
                    <a:pt x="3190654" y="1067817"/>
                  </a:lnTo>
                  <a:lnTo>
                    <a:pt x="3194137" y="1066915"/>
                  </a:lnTo>
                  <a:lnTo>
                    <a:pt x="3197620" y="1066013"/>
                  </a:lnTo>
                  <a:lnTo>
                    <a:pt x="3201103" y="1067376"/>
                  </a:lnTo>
                  <a:lnTo>
                    <a:pt x="3204587" y="1079902"/>
                  </a:lnTo>
                  <a:lnTo>
                    <a:pt x="3208070" y="1085622"/>
                  </a:lnTo>
                  <a:lnTo>
                    <a:pt x="3211553" y="1084729"/>
                  </a:lnTo>
                  <a:lnTo>
                    <a:pt x="3215036" y="1083837"/>
                  </a:lnTo>
                  <a:lnTo>
                    <a:pt x="3218520" y="1085137"/>
                  </a:lnTo>
                  <a:lnTo>
                    <a:pt x="3222003" y="1087886"/>
                  </a:lnTo>
                  <a:lnTo>
                    <a:pt x="3225486" y="1086997"/>
                  </a:lnTo>
                  <a:lnTo>
                    <a:pt x="3228969" y="1086835"/>
                  </a:lnTo>
                  <a:lnTo>
                    <a:pt x="3232453" y="1088121"/>
                  </a:lnTo>
                  <a:lnTo>
                    <a:pt x="3235936" y="1088681"/>
                  </a:lnTo>
                  <a:lnTo>
                    <a:pt x="3239419" y="1087796"/>
                  </a:lnTo>
                  <a:lnTo>
                    <a:pt x="3242902" y="1086912"/>
                  </a:lnTo>
                  <a:lnTo>
                    <a:pt x="3246386" y="1090349"/>
                  </a:lnTo>
                  <a:lnTo>
                    <a:pt x="3249869" y="1089468"/>
                  </a:lnTo>
                  <a:lnTo>
                    <a:pt x="3253352" y="1088587"/>
                  </a:lnTo>
                  <a:lnTo>
                    <a:pt x="3256835" y="1087707"/>
                  </a:lnTo>
                  <a:lnTo>
                    <a:pt x="3260319" y="1088263"/>
                  </a:lnTo>
                  <a:lnTo>
                    <a:pt x="3263802" y="1088818"/>
                  </a:lnTo>
                  <a:lnTo>
                    <a:pt x="3267285" y="1087941"/>
                  </a:lnTo>
                  <a:lnTo>
                    <a:pt x="3270768" y="1087065"/>
                  </a:lnTo>
                  <a:lnTo>
                    <a:pt x="3274252" y="1086905"/>
                  </a:lnTo>
                  <a:lnTo>
                    <a:pt x="3277735" y="1091019"/>
                  </a:lnTo>
                  <a:lnTo>
                    <a:pt x="3281218" y="1090856"/>
                  </a:lnTo>
                  <a:lnTo>
                    <a:pt x="3284701" y="1089984"/>
                  </a:lnTo>
                  <a:lnTo>
                    <a:pt x="3288185" y="1090531"/>
                  </a:lnTo>
                  <a:lnTo>
                    <a:pt x="3291668" y="1089661"/>
                  </a:lnTo>
                  <a:lnTo>
                    <a:pt x="3295151" y="1091621"/>
                  </a:lnTo>
                  <a:lnTo>
                    <a:pt x="3298634" y="1090753"/>
                  </a:lnTo>
                  <a:lnTo>
                    <a:pt x="3302118" y="1091296"/>
                  </a:lnTo>
                  <a:lnTo>
                    <a:pt x="3305601" y="1091838"/>
                  </a:lnTo>
                  <a:lnTo>
                    <a:pt x="3309084" y="1092378"/>
                  </a:lnTo>
                  <a:lnTo>
                    <a:pt x="3312567" y="1091514"/>
                  </a:lnTo>
                  <a:lnTo>
                    <a:pt x="3316051" y="1092053"/>
                  </a:lnTo>
                  <a:lnTo>
                    <a:pt x="3319534" y="1091892"/>
                  </a:lnTo>
                  <a:lnTo>
                    <a:pt x="3323017" y="1091030"/>
                  </a:lnTo>
                  <a:lnTo>
                    <a:pt x="3326500" y="1090169"/>
                  </a:lnTo>
                  <a:lnTo>
                    <a:pt x="3329984" y="1089309"/>
                  </a:lnTo>
                  <a:lnTo>
                    <a:pt x="3333467" y="1091945"/>
                  </a:lnTo>
                  <a:lnTo>
                    <a:pt x="3336950" y="1092481"/>
                  </a:lnTo>
                  <a:lnTo>
                    <a:pt x="3340433" y="1091624"/>
                  </a:lnTo>
                  <a:lnTo>
                    <a:pt x="3343917" y="1091463"/>
                  </a:lnTo>
                  <a:lnTo>
                    <a:pt x="3347400" y="1092692"/>
                  </a:lnTo>
                  <a:lnTo>
                    <a:pt x="3350883" y="1091838"/>
                  </a:lnTo>
                  <a:lnTo>
                    <a:pt x="3354366" y="1090984"/>
                  </a:lnTo>
                  <a:lnTo>
                    <a:pt x="3357850" y="1092902"/>
                  </a:lnTo>
                  <a:lnTo>
                    <a:pt x="3361333" y="1092742"/>
                  </a:lnTo>
                  <a:lnTo>
                    <a:pt x="3364816" y="1091891"/>
                  </a:lnTo>
                  <a:lnTo>
                    <a:pt x="3368299" y="1097915"/>
                  </a:lnTo>
                  <a:lnTo>
                    <a:pt x="3371783" y="1097067"/>
                  </a:lnTo>
                  <a:lnTo>
                    <a:pt x="3375266" y="1098951"/>
                  </a:lnTo>
                  <a:lnTo>
                    <a:pt x="3378749" y="1098787"/>
                  </a:lnTo>
                  <a:lnTo>
                    <a:pt x="3382232" y="1097942"/>
                  </a:lnTo>
                  <a:lnTo>
                    <a:pt x="3385716" y="1097098"/>
                  </a:lnTo>
                  <a:lnTo>
                    <a:pt x="3389199" y="1097616"/>
                  </a:lnTo>
                  <a:lnTo>
                    <a:pt x="3392682" y="1096774"/>
                  </a:lnTo>
                  <a:lnTo>
                    <a:pt x="3396165" y="1097291"/>
                  </a:lnTo>
                  <a:lnTo>
                    <a:pt x="3399649" y="1096450"/>
                  </a:lnTo>
                  <a:lnTo>
                    <a:pt x="3403132" y="1098321"/>
                  </a:lnTo>
                  <a:lnTo>
                    <a:pt x="3406615" y="1097482"/>
                  </a:lnTo>
                  <a:lnTo>
                    <a:pt x="3410098" y="1096644"/>
                  </a:lnTo>
                  <a:lnTo>
                    <a:pt x="3413582" y="1095807"/>
                  </a:lnTo>
                  <a:lnTo>
                    <a:pt x="3417065" y="1094970"/>
                  </a:lnTo>
                  <a:lnTo>
                    <a:pt x="3420548" y="1094134"/>
                  </a:lnTo>
                  <a:lnTo>
                    <a:pt x="3424031" y="1094652"/>
                  </a:lnTo>
                  <a:lnTo>
                    <a:pt x="3427515" y="1093817"/>
                  </a:lnTo>
                  <a:lnTo>
                    <a:pt x="3430998" y="1093659"/>
                  </a:lnTo>
                  <a:lnTo>
                    <a:pt x="3434481" y="1095524"/>
                  </a:lnTo>
                  <a:lnTo>
                    <a:pt x="3437964" y="1095365"/>
                  </a:lnTo>
                  <a:lnTo>
                    <a:pt x="3441447" y="1094534"/>
                  </a:lnTo>
                  <a:lnTo>
                    <a:pt x="3444931" y="1094376"/>
                  </a:lnTo>
                  <a:lnTo>
                    <a:pt x="3448414" y="1094890"/>
                  </a:lnTo>
                  <a:lnTo>
                    <a:pt x="3451897" y="1096072"/>
                  </a:lnTo>
                  <a:lnTo>
                    <a:pt x="3455380" y="1095244"/>
                  </a:lnTo>
                  <a:lnTo>
                    <a:pt x="3458864" y="1097090"/>
                  </a:lnTo>
                  <a:lnTo>
                    <a:pt x="3462347" y="1096931"/>
                  </a:lnTo>
                  <a:lnTo>
                    <a:pt x="3465830" y="1099430"/>
                  </a:lnTo>
                  <a:lnTo>
                    <a:pt x="3469313" y="1098606"/>
                  </a:lnTo>
                  <a:lnTo>
                    <a:pt x="3472797" y="1099109"/>
                  </a:lnTo>
                  <a:lnTo>
                    <a:pt x="3476280" y="1100931"/>
                  </a:lnTo>
                  <a:lnTo>
                    <a:pt x="3479763" y="1100110"/>
                  </a:lnTo>
                  <a:lnTo>
                    <a:pt x="3483246" y="109929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051317"/>
              <a:ext cx="3483246" cy="1500750"/>
            </a:xfrm>
            <a:custGeom>
              <a:avLst/>
              <a:gdLst/>
              <a:ahLst/>
              <a:cxnLst/>
              <a:rect l="0" t="0" r="0" b="0"/>
              <a:pathLst>
                <a:path w="3483246" h="1500750">
                  <a:moveTo>
                    <a:pt x="0" y="1500750"/>
                  </a:moveTo>
                  <a:lnTo>
                    <a:pt x="3483" y="0"/>
                  </a:lnTo>
                  <a:lnTo>
                    <a:pt x="6966" y="332465"/>
                  </a:lnTo>
                  <a:lnTo>
                    <a:pt x="10449" y="0"/>
                  </a:lnTo>
                  <a:lnTo>
                    <a:pt x="13932" y="332465"/>
                  </a:lnTo>
                  <a:lnTo>
                    <a:pt x="17416" y="153372"/>
                  </a:lnTo>
                  <a:lnTo>
                    <a:pt x="20899" y="239315"/>
                  </a:lnTo>
                  <a:lnTo>
                    <a:pt x="24382" y="433767"/>
                  </a:lnTo>
                  <a:lnTo>
                    <a:pt x="27865" y="658854"/>
                  </a:lnTo>
                  <a:lnTo>
                    <a:pt x="31349" y="581393"/>
                  </a:lnTo>
                  <a:lnTo>
                    <a:pt x="34832" y="544341"/>
                  </a:lnTo>
                  <a:lnTo>
                    <a:pt x="38315" y="511729"/>
                  </a:lnTo>
                  <a:lnTo>
                    <a:pt x="41798" y="514532"/>
                  </a:lnTo>
                  <a:lnTo>
                    <a:pt x="45282" y="456974"/>
                  </a:lnTo>
                  <a:lnTo>
                    <a:pt x="48765" y="591457"/>
                  </a:lnTo>
                  <a:lnTo>
                    <a:pt x="52248" y="609029"/>
                  </a:lnTo>
                  <a:lnTo>
                    <a:pt x="55731" y="585823"/>
                  </a:lnTo>
                  <a:lnTo>
                    <a:pt x="59215" y="544341"/>
                  </a:lnTo>
                  <a:lnTo>
                    <a:pt x="62698" y="504178"/>
                  </a:lnTo>
                  <a:lnTo>
                    <a:pt x="66181" y="486240"/>
                  </a:lnTo>
                  <a:lnTo>
                    <a:pt x="69664" y="544341"/>
                  </a:lnTo>
                  <a:lnTo>
                    <a:pt x="73148" y="510121"/>
                  </a:lnTo>
                  <a:lnTo>
                    <a:pt x="76631" y="476815"/>
                  </a:lnTo>
                  <a:lnTo>
                    <a:pt x="80114" y="529017"/>
                  </a:lnTo>
                  <a:lnTo>
                    <a:pt x="83597" y="572402"/>
                  </a:lnTo>
                  <a:lnTo>
                    <a:pt x="87081" y="544341"/>
                  </a:lnTo>
                  <a:lnTo>
                    <a:pt x="90564" y="544341"/>
                  </a:lnTo>
                  <a:lnTo>
                    <a:pt x="94047" y="557019"/>
                  </a:lnTo>
                  <a:lnTo>
                    <a:pt x="97530" y="591457"/>
                  </a:lnTo>
                  <a:lnTo>
                    <a:pt x="101014" y="567682"/>
                  </a:lnTo>
                  <a:lnTo>
                    <a:pt x="104497" y="555766"/>
                  </a:lnTo>
                  <a:lnTo>
                    <a:pt x="107980" y="626202"/>
                  </a:lnTo>
                  <a:lnTo>
                    <a:pt x="111463" y="632876"/>
                  </a:lnTo>
                  <a:lnTo>
                    <a:pt x="114947" y="612669"/>
                  </a:lnTo>
                  <a:lnTo>
                    <a:pt x="118430" y="601876"/>
                  </a:lnTo>
                  <a:lnTo>
                    <a:pt x="121913" y="582409"/>
                  </a:lnTo>
                  <a:lnTo>
                    <a:pt x="125396" y="607350"/>
                  </a:lnTo>
                  <a:lnTo>
                    <a:pt x="128880" y="597471"/>
                  </a:lnTo>
                  <a:lnTo>
                    <a:pt x="132363" y="579514"/>
                  </a:lnTo>
                  <a:lnTo>
                    <a:pt x="135846" y="570302"/>
                  </a:lnTo>
                  <a:lnTo>
                    <a:pt x="139329" y="552936"/>
                  </a:lnTo>
                  <a:lnTo>
                    <a:pt x="142813" y="535805"/>
                  </a:lnTo>
                  <a:lnTo>
                    <a:pt x="146296" y="518903"/>
                  </a:lnTo>
                  <a:lnTo>
                    <a:pt x="149779" y="536205"/>
                  </a:lnTo>
                  <a:lnTo>
                    <a:pt x="153262" y="520089"/>
                  </a:lnTo>
                  <a:lnTo>
                    <a:pt x="156746" y="504178"/>
                  </a:lnTo>
                  <a:lnTo>
                    <a:pt x="160229" y="488468"/>
                  </a:lnTo>
                  <a:lnTo>
                    <a:pt x="163712" y="505956"/>
                  </a:lnTo>
                  <a:lnTo>
                    <a:pt x="167195" y="498919"/>
                  </a:lnTo>
                  <a:lnTo>
                    <a:pt x="170679" y="484139"/>
                  </a:lnTo>
                  <a:lnTo>
                    <a:pt x="174162" y="469534"/>
                  </a:lnTo>
                  <a:lnTo>
                    <a:pt x="177645" y="455101"/>
                  </a:lnTo>
                  <a:lnTo>
                    <a:pt x="181128" y="456974"/>
                  </a:lnTo>
                  <a:lnTo>
                    <a:pt x="184612" y="442997"/>
                  </a:lnTo>
                  <a:lnTo>
                    <a:pt x="188095" y="429179"/>
                  </a:lnTo>
                  <a:lnTo>
                    <a:pt x="191578" y="439345"/>
                  </a:lnTo>
                  <a:lnTo>
                    <a:pt x="195061" y="426001"/>
                  </a:lnTo>
                  <a:lnTo>
                    <a:pt x="198545" y="428329"/>
                  </a:lnTo>
                  <a:lnTo>
                    <a:pt x="202028" y="415378"/>
                  </a:lnTo>
                  <a:lnTo>
                    <a:pt x="205511" y="402564"/>
                  </a:lnTo>
                  <a:lnTo>
                    <a:pt x="208994" y="405271"/>
                  </a:lnTo>
                  <a:lnTo>
                    <a:pt x="212478" y="407876"/>
                  </a:lnTo>
                  <a:lnTo>
                    <a:pt x="215961" y="395644"/>
                  </a:lnTo>
                  <a:lnTo>
                    <a:pt x="219444" y="405632"/>
                  </a:lnTo>
                  <a:lnTo>
                    <a:pt x="222927" y="400987"/>
                  </a:lnTo>
                  <a:lnTo>
                    <a:pt x="226411" y="396448"/>
                  </a:lnTo>
                  <a:lnTo>
                    <a:pt x="229894" y="384901"/>
                  </a:lnTo>
                  <a:lnTo>
                    <a:pt x="233377" y="380613"/>
                  </a:lnTo>
                  <a:lnTo>
                    <a:pt x="236860" y="369325"/>
                  </a:lnTo>
                  <a:lnTo>
                    <a:pt x="240344" y="379273"/>
                  </a:lnTo>
                  <a:lnTo>
                    <a:pt x="243827" y="368304"/>
                  </a:lnTo>
                  <a:lnTo>
                    <a:pt x="247310" y="371232"/>
                  </a:lnTo>
                  <a:lnTo>
                    <a:pt x="250793" y="360531"/>
                  </a:lnTo>
                  <a:lnTo>
                    <a:pt x="254277" y="363525"/>
                  </a:lnTo>
                  <a:lnTo>
                    <a:pt x="257760" y="372980"/>
                  </a:lnTo>
                  <a:lnTo>
                    <a:pt x="261243" y="362719"/>
                  </a:lnTo>
                  <a:lnTo>
                    <a:pt x="264726" y="378272"/>
                  </a:lnTo>
                  <a:lnTo>
                    <a:pt x="268210" y="380798"/>
                  </a:lnTo>
                  <a:lnTo>
                    <a:pt x="271693" y="383247"/>
                  </a:lnTo>
                  <a:lnTo>
                    <a:pt x="275176" y="373557"/>
                  </a:lnTo>
                  <a:lnTo>
                    <a:pt x="278659" y="363945"/>
                  </a:lnTo>
                  <a:lnTo>
                    <a:pt x="282143" y="360531"/>
                  </a:lnTo>
                  <a:lnTo>
                    <a:pt x="285626" y="380873"/>
                  </a:lnTo>
                  <a:lnTo>
                    <a:pt x="289109" y="371643"/>
                  </a:lnTo>
                  <a:lnTo>
                    <a:pt x="292592" y="368304"/>
                  </a:lnTo>
                  <a:lnTo>
                    <a:pt x="296075" y="365025"/>
                  </a:lnTo>
                  <a:lnTo>
                    <a:pt x="299559" y="356055"/>
                  </a:lnTo>
                  <a:lnTo>
                    <a:pt x="303042" y="347153"/>
                  </a:lnTo>
                  <a:lnTo>
                    <a:pt x="306525" y="344112"/>
                  </a:lnTo>
                  <a:lnTo>
                    <a:pt x="310008" y="346827"/>
                  </a:lnTo>
                  <a:lnTo>
                    <a:pt x="313492" y="349468"/>
                  </a:lnTo>
                  <a:lnTo>
                    <a:pt x="316975" y="340936"/>
                  </a:lnTo>
                  <a:lnTo>
                    <a:pt x="320458" y="332465"/>
                  </a:lnTo>
                  <a:lnTo>
                    <a:pt x="323941" y="337459"/>
                  </a:lnTo>
                  <a:lnTo>
                    <a:pt x="327425" y="359365"/>
                  </a:lnTo>
                  <a:lnTo>
                    <a:pt x="330908" y="351229"/>
                  </a:lnTo>
                  <a:lnTo>
                    <a:pt x="334391" y="343150"/>
                  </a:lnTo>
                  <a:lnTo>
                    <a:pt x="337874" y="342669"/>
                  </a:lnTo>
                  <a:lnTo>
                    <a:pt x="341358" y="337723"/>
                  </a:lnTo>
                  <a:lnTo>
                    <a:pt x="344841" y="329845"/>
                  </a:lnTo>
                  <a:lnTo>
                    <a:pt x="348324" y="332465"/>
                  </a:lnTo>
                  <a:lnTo>
                    <a:pt x="351807" y="324727"/>
                  </a:lnTo>
                  <a:lnTo>
                    <a:pt x="355291" y="327368"/>
                  </a:lnTo>
                  <a:lnTo>
                    <a:pt x="358774" y="319765"/>
                  </a:lnTo>
                  <a:lnTo>
                    <a:pt x="362257" y="327467"/>
                  </a:lnTo>
                  <a:lnTo>
                    <a:pt x="365740" y="344661"/>
                  </a:lnTo>
                  <a:lnTo>
                    <a:pt x="369224" y="356382"/>
                  </a:lnTo>
                  <a:lnTo>
                    <a:pt x="372707" y="349155"/>
                  </a:lnTo>
                  <a:lnTo>
                    <a:pt x="376190" y="341973"/>
                  </a:lnTo>
                  <a:lnTo>
                    <a:pt x="379673" y="344218"/>
                  </a:lnTo>
                  <a:lnTo>
                    <a:pt x="383157" y="338411"/>
                  </a:lnTo>
                  <a:lnTo>
                    <a:pt x="386640" y="366423"/>
                  </a:lnTo>
                  <a:lnTo>
                    <a:pt x="390123" y="359552"/>
                  </a:lnTo>
                  <a:lnTo>
                    <a:pt x="393606" y="361500"/>
                  </a:lnTo>
                  <a:lnTo>
                    <a:pt x="397090" y="384524"/>
                  </a:lnTo>
                  <a:lnTo>
                    <a:pt x="400573" y="382032"/>
                  </a:lnTo>
                  <a:lnTo>
                    <a:pt x="404056" y="375447"/>
                  </a:lnTo>
                  <a:lnTo>
                    <a:pt x="407539" y="373035"/>
                  </a:lnTo>
                  <a:lnTo>
                    <a:pt x="411023" y="366535"/>
                  </a:lnTo>
                  <a:lnTo>
                    <a:pt x="414506" y="372377"/>
                  </a:lnTo>
                  <a:lnTo>
                    <a:pt x="417989" y="365984"/>
                  </a:lnTo>
                  <a:lnTo>
                    <a:pt x="421472" y="363692"/>
                  </a:lnTo>
                  <a:lnTo>
                    <a:pt x="424956" y="357379"/>
                  </a:lnTo>
                  <a:lnTo>
                    <a:pt x="428439" y="351101"/>
                  </a:lnTo>
                  <a:lnTo>
                    <a:pt x="431922" y="344856"/>
                  </a:lnTo>
                  <a:lnTo>
                    <a:pt x="435405" y="346781"/>
                  </a:lnTo>
                  <a:lnTo>
                    <a:pt x="438889" y="356605"/>
                  </a:lnTo>
                  <a:lnTo>
                    <a:pt x="442372" y="366112"/>
                  </a:lnTo>
                  <a:lnTo>
                    <a:pt x="445855" y="360103"/>
                  </a:lnTo>
                  <a:lnTo>
                    <a:pt x="449338" y="354125"/>
                  </a:lnTo>
                  <a:lnTo>
                    <a:pt x="452822" y="361243"/>
                  </a:lnTo>
                  <a:lnTo>
                    <a:pt x="456305" y="361367"/>
                  </a:lnTo>
                  <a:lnTo>
                    <a:pt x="459788" y="355529"/>
                  </a:lnTo>
                  <a:lnTo>
                    <a:pt x="463271" y="363460"/>
                  </a:lnTo>
                  <a:lnTo>
                    <a:pt x="466755" y="375039"/>
                  </a:lnTo>
                  <a:lnTo>
                    <a:pt x="470238" y="371384"/>
                  </a:lnTo>
                  <a:lnTo>
                    <a:pt x="473721" y="365744"/>
                  </a:lnTo>
                  <a:lnTo>
                    <a:pt x="477204" y="360131"/>
                  </a:lnTo>
                  <a:lnTo>
                    <a:pt x="480688" y="358145"/>
                  </a:lnTo>
                  <a:lnTo>
                    <a:pt x="484171" y="359743"/>
                  </a:lnTo>
                  <a:lnTo>
                    <a:pt x="487654" y="354236"/>
                  </a:lnTo>
                  <a:lnTo>
                    <a:pt x="491137" y="359365"/>
                  </a:lnTo>
                  <a:lnTo>
                    <a:pt x="494621" y="357437"/>
                  </a:lnTo>
                  <a:lnTo>
                    <a:pt x="498104" y="352040"/>
                  </a:lnTo>
                  <a:lnTo>
                    <a:pt x="501587" y="346669"/>
                  </a:lnTo>
                  <a:lnTo>
                    <a:pt x="505070" y="341322"/>
                  </a:lnTo>
                  <a:lnTo>
                    <a:pt x="508554" y="336000"/>
                  </a:lnTo>
                  <a:lnTo>
                    <a:pt x="512037" y="337723"/>
                  </a:lnTo>
                  <a:lnTo>
                    <a:pt x="515520" y="342864"/>
                  </a:lnTo>
                  <a:lnTo>
                    <a:pt x="519003" y="337653"/>
                  </a:lnTo>
                  <a:lnTo>
                    <a:pt x="522487" y="332465"/>
                  </a:lnTo>
                  <a:lnTo>
                    <a:pt x="525970" y="335225"/>
                  </a:lnTo>
                  <a:lnTo>
                    <a:pt x="529453" y="346143"/>
                  </a:lnTo>
                  <a:lnTo>
                    <a:pt x="532936" y="343594"/>
                  </a:lnTo>
                  <a:lnTo>
                    <a:pt x="536420" y="349033"/>
                  </a:lnTo>
                  <a:lnTo>
                    <a:pt x="539903" y="353776"/>
                  </a:lnTo>
                  <a:lnTo>
                    <a:pt x="543386" y="348823"/>
                  </a:lnTo>
                  <a:lnTo>
                    <a:pt x="546869" y="343892"/>
                  </a:lnTo>
                  <a:lnTo>
                    <a:pt x="550353" y="338981"/>
                  </a:lnTo>
                  <a:lnTo>
                    <a:pt x="553836" y="362595"/>
                  </a:lnTo>
                  <a:lnTo>
                    <a:pt x="557319" y="360874"/>
                  </a:lnTo>
                  <a:lnTo>
                    <a:pt x="560802" y="356091"/>
                  </a:lnTo>
                  <a:lnTo>
                    <a:pt x="564286" y="362458"/>
                  </a:lnTo>
                  <a:lnTo>
                    <a:pt x="567769" y="358848"/>
                  </a:lnTo>
                  <a:lnTo>
                    <a:pt x="571252" y="357629"/>
                  </a:lnTo>
                  <a:lnTo>
                    <a:pt x="574735" y="355243"/>
                  </a:lnTo>
                  <a:lnTo>
                    <a:pt x="578218" y="350880"/>
                  </a:lnTo>
                  <a:lnTo>
                    <a:pt x="581702" y="361187"/>
                  </a:lnTo>
                  <a:lnTo>
                    <a:pt x="585185" y="362485"/>
                  </a:lnTo>
                  <a:lnTo>
                    <a:pt x="588668" y="357932"/>
                  </a:lnTo>
                  <a:lnTo>
                    <a:pt x="592151" y="359241"/>
                  </a:lnTo>
                  <a:lnTo>
                    <a:pt x="595635" y="361819"/>
                  </a:lnTo>
                  <a:lnTo>
                    <a:pt x="599118" y="364657"/>
                  </a:lnTo>
                  <a:lnTo>
                    <a:pt x="602601" y="360215"/>
                  </a:lnTo>
                  <a:lnTo>
                    <a:pt x="606084" y="355789"/>
                  </a:lnTo>
                  <a:lnTo>
                    <a:pt x="609568" y="351380"/>
                  </a:lnTo>
                  <a:lnTo>
                    <a:pt x="613051" y="346988"/>
                  </a:lnTo>
                  <a:lnTo>
                    <a:pt x="616534" y="342612"/>
                  </a:lnTo>
                  <a:lnTo>
                    <a:pt x="620017" y="341125"/>
                  </a:lnTo>
                  <a:lnTo>
                    <a:pt x="623501" y="345335"/>
                  </a:lnTo>
                  <a:lnTo>
                    <a:pt x="626984" y="344589"/>
                  </a:lnTo>
                  <a:lnTo>
                    <a:pt x="630467" y="345194"/>
                  </a:lnTo>
                  <a:lnTo>
                    <a:pt x="633950" y="340936"/>
                  </a:lnTo>
                  <a:lnTo>
                    <a:pt x="637434" y="345057"/>
                  </a:lnTo>
                  <a:lnTo>
                    <a:pt x="640917" y="340844"/>
                  </a:lnTo>
                  <a:lnTo>
                    <a:pt x="644400" y="342177"/>
                  </a:lnTo>
                  <a:lnTo>
                    <a:pt x="647883" y="338005"/>
                  </a:lnTo>
                  <a:lnTo>
                    <a:pt x="651367" y="339345"/>
                  </a:lnTo>
                  <a:lnTo>
                    <a:pt x="654850" y="337946"/>
                  </a:lnTo>
                  <a:lnTo>
                    <a:pt x="658333" y="333833"/>
                  </a:lnTo>
                  <a:lnTo>
                    <a:pt x="661816" y="329734"/>
                  </a:lnTo>
                  <a:lnTo>
                    <a:pt x="665300" y="328386"/>
                  </a:lnTo>
                  <a:lnTo>
                    <a:pt x="668783" y="324321"/>
                  </a:lnTo>
                  <a:lnTo>
                    <a:pt x="672266" y="320270"/>
                  </a:lnTo>
                  <a:lnTo>
                    <a:pt x="675749" y="316234"/>
                  </a:lnTo>
                  <a:lnTo>
                    <a:pt x="679233" y="317681"/>
                  </a:lnTo>
                  <a:lnTo>
                    <a:pt x="682716" y="313681"/>
                  </a:lnTo>
                  <a:lnTo>
                    <a:pt x="686199" y="309696"/>
                  </a:lnTo>
                  <a:lnTo>
                    <a:pt x="689682" y="305724"/>
                  </a:lnTo>
                  <a:lnTo>
                    <a:pt x="693166" y="312625"/>
                  </a:lnTo>
                  <a:lnTo>
                    <a:pt x="696649" y="308698"/>
                  </a:lnTo>
                  <a:lnTo>
                    <a:pt x="700132" y="304784"/>
                  </a:lnTo>
                  <a:lnTo>
                    <a:pt x="703615" y="300884"/>
                  </a:lnTo>
                  <a:lnTo>
                    <a:pt x="707099" y="296997"/>
                  </a:lnTo>
                  <a:lnTo>
                    <a:pt x="710582" y="303871"/>
                  </a:lnTo>
                  <a:lnTo>
                    <a:pt x="714065" y="313216"/>
                  </a:lnTo>
                  <a:lnTo>
                    <a:pt x="717548" y="309404"/>
                  </a:lnTo>
                  <a:lnTo>
                    <a:pt x="721032" y="305605"/>
                  </a:lnTo>
                  <a:lnTo>
                    <a:pt x="724515" y="303013"/>
                  </a:lnTo>
                  <a:lnTo>
                    <a:pt x="727998" y="305868"/>
                  </a:lnTo>
                  <a:lnTo>
                    <a:pt x="731481" y="302118"/>
                  </a:lnTo>
                  <a:lnTo>
                    <a:pt x="734965" y="298381"/>
                  </a:lnTo>
                  <a:lnTo>
                    <a:pt x="738448" y="299837"/>
                  </a:lnTo>
                  <a:lnTo>
                    <a:pt x="741931" y="296132"/>
                  </a:lnTo>
                  <a:lnTo>
                    <a:pt x="745414" y="292438"/>
                  </a:lnTo>
                  <a:lnTo>
                    <a:pt x="748898" y="311636"/>
                  </a:lnTo>
                  <a:lnTo>
                    <a:pt x="752381" y="315446"/>
                  </a:lnTo>
                  <a:lnTo>
                    <a:pt x="755864" y="314297"/>
                  </a:lnTo>
                  <a:lnTo>
                    <a:pt x="759347" y="310697"/>
                  </a:lnTo>
                  <a:lnTo>
                    <a:pt x="762831" y="307109"/>
                  </a:lnTo>
                  <a:lnTo>
                    <a:pt x="766314" y="303532"/>
                  </a:lnTo>
                  <a:lnTo>
                    <a:pt x="769797" y="312211"/>
                  </a:lnTo>
                  <a:lnTo>
                    <a:pt x="773280" y="315912"/>
                  </a:lnTo>
                  <a:lnTo>
                    <a:pt x="776764" y="312396"/>
                  </a:lnTo>
                  <a:lnTo>
                    <a:pt x="780247" y="308891"/>
                  </a:lnTo>
                  <a:lnTo>
                    <a:pt x="783730" y="307799"/>
                  </a:lnTo>
                  <a:lnTo>
                    <a:pt x="787213" y="306716"/>
                  </a:lnTo>
                  <a:lnTo>
                    <a:pt x="790697" y="303249"/>
                  </a:lnTo>
                  <a:lnTo>
                    <a:pt x="794180" y="302186"/>
                  </a:lnTo>
                  <a:lnTo>
                    <a:pt x="797663" y="301132"/>
                  </a:lnTo>
                  <a:lnTo>
                    <a:pt x="801146" y="297702"/>
                  </a:lnTo>
                  <a:lnTo>
                    <a:pt x="804630" y="294283"/>
                  </a:lnTo>
                  <a:lnTo>
                    <a:pt x="808113" y="292366"/>
                  </a:lnTo>
                  <a:lnTo>
                    <a:pt x="811596" y="289867"/>
                  </a:lnTo>
                  <a:lnTo>
                    <a:pt x="815079" y="291243"/>
                  </a:lnTo>
                  <a:lnTo>
                    <a:pt x="818563" y="287874"/>
                  </a:lnTo>
                  <a:lnTo>
                    <a:pt x="822046" y="284515"/>
                  </a:lnTo>
                  <a:lnTo>
                    <a:pt x="825529" y="281166"/>
                  </a:lnTo>
                  <a:lnTo>
                    <a:pt x="829012" y="280205"/>
                  </a:lnTo>
                  <a:lnTo>
                    <a:pt x="832496" y="276878"/>
                  </a:lnTo>
                  <a:lnTo>
                    <a:pt x="835979" y="280660"/>
                  </a:lnTo>
                  <a:lnTo>
                    <a:pt x="839462" y="286710"/>
                  </a:lnTo>
                  <a:lnTo>
                    <a:pt x="842945" y="283433"/>
                  </a:lnTo>
                  <a:lnTo>
                    <a:pt x="846429" y="280166"/>
                  </a:lnTo>
                  <a:lnTo>
                    <a:pt x="849912" y="276908"/>
                  </a:lnTo>
                  <a:lnTo>
                    <a:pt x="853395" y="289760"/>
                  </a:lnTo>
                  <a:lnTo>
                    <a:pt x="856878" y="286541"/>
                  </a:lnTo>
                  <a:lnTo>
                    <a:pt x="860361" y="283330"/>
                  </a:lnTo>
                  <a:lnTo>
                    <a:pt x="863845" y="286925"/>
                  </a:lnTo>
                  <a:lnTo>
                    <a:pt x="867328" y="288236"/>
                  </a:lnTo>
                  <a:lnTo>
                    <a:pt x="870811" y="293968"/>
                  </a:lnTo>
                  <a:lnTo>
                    <a:pt x="874294" y="290818"/>
                  </a:lnTo>
                  <a:lnTo>
                    <a:pt x="877778" y="287676"/>
                  </a:lnTo>
                  <a:lnTo>
                    <a:pt x="881261" y="286756"/>
                  </a:lnTo>
                  <a:lnTo>
                    <a:pt x="884744" y="290234"/>
                  </a:lnTo>
                  <a:lnTo>
                    <a:pt x="888227" y="287128"/>
                  </a:lnTo>
                  <a:lnTo>
                    <a:pt x="891711" y="284032"/>
                  </a:lnTo>
                  <a:lnTo>
                    <a:pt x="895194" y="289663"/>
                  </a:lnTo>
                  <a:lnTo>
                    <a:pt x="898677" y="286593"/>
                  </a:lnTo>
                  <a:lnTo>
                    <a:pt x="902160" y="290006"/>
                  </a:lnTo>
                  <a:lnTo>
                    <a:pt x="905644" y="286960"/>
                  </a:lnTo>
                  <a:lnTo>
                    <a:pt x="909127" y="285163"/>
                  </a:lnTo>
                  <a:lnTo>
                    <a:pt x="912610" y="283043"/>
                  </a:lnTo>
                  <a:lnTo>
                    <a:pt x="916093" y="282169"/>
                  </a:lnTo>
                  <a:lnTo>
                    <a:pt x="919577" y="279161"/>
                  </a:lnTo>
                  <a:lnTo>
                    <a:pt x="923060" y="276160"/>
                  </a:lnTo>
                  <a:lnTo>
                    <a:pt x="926543" y="275313"/>
                  </a:lnTo>
                  <a:lnTo>
                    <a:pt x="930026" y="272330"/>
                  </a:lnTo>
                  <a:lnTo>
                    <a:pt x="933510" y="269356"/>
                  </a:lnTo>
                  <a:lnTo>
                    <a:pt x="936993" y="268534"/>
                  </a:lnTo>
                  <a:lnTo>
                    <a:pt x="940476" y="265578"/>
                  </a:lnTo>
                  <a:lnTo>
                    <a:pt x="943959" y="262629"/>
                  </a:lnTo>
                  <a:lnTo>
                    <a:pt x="947443" y="259688"/>
                  </a:lnTo>
                  <a:lnTo>
                    <a:pt x="950926" y="258901"/>
                  </a:lnTo>
                  <a:lnTo>
                    <a:pt x="954409" y="258118"/>
                  </a:lnTo>
                  <a:lnTo>
                    <a:pt x="957892" y="255205"/>
                  </a:lnTo>
                  <a:lnTo>
                    <a:pt x="961376" y="252299"/>
                  </a:lnTo>
                  <a:lnTo>
                    <a:pt x="964859" y="253674"/>
                  </a:lnTo>
                  <a:lnTo>
                    <a:pt x="968342" y="252915"/>
                  </a:lnTo>
                  <a:lnTo>
                    <a:pt x="971825" y="254276"/>
                  </a:lnTo>
                  <a:lnTo>
                    <a:pt x="975309" y="251411"/>
                  </a:lnTo>
                  <a:lnTo>
                    <a:pt x="978792" y="248553"/>
                  </a:lnTo>
                  <a:lnTo>
                    <a:pt x="982275" y="256206"/>
                  </a:lnTo>
                  <a:lnTo>
                    <a:pt x="985758" y="258007"/>
                  </a:lnTo>
                  <a:lnTo>
                    <a:pt x="989242" y="256753"/>
                  </a:lnTo>
                  <a:lnTo>
                    <a:pt x="992725" y="253965"/>
                  </a:lnTo>
                  <a:lnTo>
                    <a:pt x="996208" y="257341"/>
                  </a:lnTo>
                  <a:lnTo>
                    <a:pt x="999691" y="262704"/>
                  </a:lnTo>
                  <a:lnTo>
                    <a:pt x="1003175" y="263968"/>
                  </a:lnTo>
                  <a:lnTo>
                    <a:pt x="1006658" y="261202"/>
                  </a:lnTo>
                  <a:lnTo>
                    <a:pt x="1010141" y="258443"/>
                  </a:lnTo>
                  <a:lnTo>
                    <a:pt x="1013624" y="255690"/>
                  </a:lnTo>
                  <a:lnTo>
                    <a:pt x="1017108" y="258982"/>
                  </a:lnTo>
                  <a:lnTo>
                    <a:pt x="1020591" y="256248"/>
                  </a:lnTo>
                  <a:lnTo>
                    <a:pt x="1024074" y="253522"/>
                  </a:lnTo>
                  <a:lnTo>
                    <a:pt x="1027557" y="250802"/>
                  </a:lnTo>
                  <a:lnTo>
                    <a:pt x="1031041" y="248088"/>
                  </a:lnTo>
                  <a:lnTo>
                    <a:pt x="1034524" y="245382"/>
                  </a:lnTo>
                  <a:lnTo>
                    <a:pt x="1038007" y="242681"/>
                  </a:lnTo>
                  <a:lnTo>
                    <a:pt x="1041490" y="246007"/>
                  </a:lnTo>
                  <a:lnTo>
                    <a:pt x="1044974" y="243326"/>
                  </a:lnTo>
                  <a:lnTo>
                    <a:pt x="1048457" y="240651"/>
                  </a:lnTo>
                  <a:lnTo>
                    <a:pt x="1051940" y="245941"/>
                  </a:lnTo>
                  <a:lnTo>
                    <a:pt x="1055423" y="253104"/>
                  </a:lnTo>
                  <a:lnTo>
                    <a:pt x="1058907" y="258217"/>
                  </a:lnTo>
                  <a:lnTo>
                    <a:pt x="1062390" y="255591"/>
                  </a:lnTo>
                  <a:lnTo>
                    <a:pt x="1065873" y="256818"/>
                  </a:lnTo>
                  <a:lnTo>
                    <a:pt x="1069356" y="254208"/>
                  </a:lnTo>
                  <a:lnTo>
                    <a:pt x="1072840" y="251603"/>
                  </a:lnTo>
                  <a:lnTo>
                    <a:pt x="1076323" y="249005"/>
                  </a:lnTo>
                  <a:lnTo>
                    <a:pt x="1079806" y="259743"/>
                  </a:lnTo>
                  <a:lnTo>
                    <a:pt x="1083289" y="288423"/>
                  </a:lnTo>
                  <a:lnTo>
                    <a:pt x="1086773" y="289462"/>
                  </a:lnTo>
                  <a:lnTo>
                    <a:pt x="1090256" y="286933"/>
                  </a:lnTo>
                  <a:lnTo>
                    <a:pt x="1093739" y="291515"/>
                  </a:lnTo>
                  <a:lnTo>
                    <a:pt x="1097222" y="289003"/>
                  </a:lnTo>
                  <a:lnTo>
                    <a:pt x="1100706" y="295281"/>
                  </a:lnTo>
                  <a:lnTo>
                    <a:pt x="1104189" y="292789"/>
                  </a:lnTo>
                  <a:lnTo>
                    <a:pt x="1107672" y="295047"/>
                  </a:lnTo>
                  <a:lnTo>
                    <a:pt x="1111155" y="293046"/>
                  </a:lnTo>
                  <a:lnTo>
                    <a:pt x="1114639" y="300013"/>
                  </a:lnTo>
                  <a:lnTo>
                    <a:pt x="1118122" y="300141"/>
                  </a:lnTo>
                  <a:lnTo>
                    <a:pt x="1121605" y="300268"/>
                  </a:lnTo>
                  <a:lnTo>
                    <a:pt x="1125088" y="305411"/>
                  </a:lnTo>
                  <a:lnTo>
                    <a:pt x="1128572" y="303432"/>
                  </a:lnTo>
                  <a:lnTo>
                    <a:pt x="1132055" y="302238"/>
                  </a:lnTo>
                  <a:lnTo>
                    <a:pt x="1135538" y="299822"/>
                  </a:lnTo>
                  <a:lnTo>
                    <a:pt x="1139021" y="299087"/>
                  </a:lnTo>
                  <a:lnTo>
                    <a:pt x="1142505" y="296683"/>
                  </a:lnTo>
                  <a:lnTo>
                    <a:pt x="1145988" y="294283"/>
                  </a:lnTo>
                  <a:lnTo>
                    <a:pt x="1149471" y="291889"/>
                  </a:lnTo>
                  <a:lnTo>
                    <a:pt x="1152954" y="289500"/>
                  </a:lnTo>
                  <a:lnTo>
                    <a:pt x="1156437" y="294347"/>
                  </a:lnTo>
                  <a:lnTo>
                    <a:pt x="1159921" y="293098"/>
                  </a:lnTo>
                  <a:lnTo>
                    <a:pt x="1163404" y="290731"/>
                  </a:lnTo>
                  <a:lnTo>
                    <a:pt x="1166887" y="295302"/>
                  </a:lnTo>
                  <a:lnTo>
                    <a:pt x="1170370" y="295924"/>
                  </a:lnTo>
                  <a:lnTo>
                    <a:pt x="1173854" y="295219"/>
                  </a:lnTo>
                  <a:lnTo>
                    <a:pt x="1177337" y="292882"/>
                  </a:lnTo>
                  <a:lnTo>
                    <a:pt x="1180820" y="290550"/>
                  </a:lnTo>
                  <a:lnTo>
                    <a:pt x="1184303" y="288223"/>
                  </a:lnTo>
                  <a:lnTo>
                    <a:pt x="1187787" y="286125"/>
                  </a:lnTo>
                  <a:lnTo>
                    <a:pt x="1191270" y="285050"/>
                  </a:lnTo>
                  <a:lnTo>
                    <a:pt x="1194753" y="282912"/>
                  </a:lnTo>
                  <a:lnTo>
                    <a:pt x="1198236" y="280605"/>
                  </a:lnTo>
                  <a:lnTo>
                    <a:pt x="1201720" y="288080"/>
                  </a:lnTo>
                  <a:lnTo>
                    <a:pt x="1205203" y="285791"/>
                  </a:lnTo>
                  <a:lnTo>
                    <a:pt x="1208686" y="284605"/>
                  </a:lnTo>
                  <a:lnTo>
                    <a:pt x="1212169" y="284460"/>
                  </a:lnTo>
                  <a:lnTo>
                    <a:pt x="1215653" y="282188"/>
                  </a:lnTo>
                  <a:lnTo>
                    <a:pt x="1219136" y="279920"/>
                  </a:lnTo>
                  <a:lnTo>
                    <a:pt x="1222619" y="277657"/>
                  </a:lnTo>
                  <a:lnTo>
                    <a:pt x="1226102" y="275398"/>
                  </a:lnTo>
                  <a:lnTo>
                    <a:pt x="1229586" y="274760"/>
                  </a:lnTo>
                  <a:lnTo>
                    <a:pt x="1233069" y="272512"/>
                  </a:lnTo>
                  <a:lnTo>
                    <a:pt x="1236552" y="270268"/>
                  </a:lnTo>
                  <a:lnTo>
                    <a:pt x="1240035" y="272866"/>
                  </a:lnTo>
                  <a:lnTo>
                    <a:pt x="1243519" y="273842"/>
                  </a:lnTo>
                  <a:lnTo>
                    <a:pt x="1247002" y="274810"/>
                  </a:lnTo>
                  <a:lnTo>
                    <a:pt x="1250485" y="272593"/>
                  </a:lnTo>
                  <a:lnTo>
                    <a:pt x="1253968" y="270380"/>
                  </a:lnTo>
                  <a:lnTo>
                    <a:pt x="1257452" y="268172"/>
                  </a:lnTo>
                  <a:lnTo>
                    <a:pt x="1260935" y="265968"/>
                  </a:lnTo>
                  <a:lnTo>
                    <a:pt x="1264418" y="263768"/>
                  </a:lnTo>
                  <a:lnTo>
                    <a:pt x="1267901" y="261573"/>
                  </a:lnTo>
                  <a:lnTo>
                    <a:pt x="1271385" y="259870"/>
                  </a:lnTo>
                  <a:lnTo>
                    <a:pt x="1274868" y="261984"/>
                  </a:lnTo>
                  <a:lnTo>
                    <a:pt x="1278351" y="259805"/>
                  </a:lnTo>
                  <a:lnTo>
                    <a:pt x="1281834" y="257630"/>
                  </a:lnTo>
                  <a:lnTo>
                    <a:pt x="1285318" y="255460"/>
                  </a:lnTo>
                  <a:lnTo>
                    <a:pt x="1288801" y="253294"/>
                  </a:lnTo>
                  <a:lnTo>
                    <a:pt x="1292284" y="251132"/>
                  </a:lnTo>
                  <a:lnTo>
                    <a:pt x="1295767" y="250570"/>
                  </a:lnTo>
                  <a:lnTo>
                    <a:pt x="1299251" y="248417"/>
                  </a:lnTo>
                  <a:lnTo>
                    <a:pt x="1302734" y="246269"/>
                  </a:lnTo>
                  <a:lnTo>
                    <a:pt x="1306217" y="244125"/>
                  </a:lnTo>
                  <a:lnTo>
                    <a:pt x="1309700" y="242489"/>
                  </a:lnTo>
                  <a:lnTo>
                    <a:pt x="1313184" y="240959"/>
                  </a:lnTo>
                  <a:lnTo>
                    <a:pt x="1316667" y="239315"/>
                  </a:lnTo>
                  <a:lnTo>
                    <a:pt x="1320150" y="237189"/>
                  </a:lnTo>
                  <a:lnTo>
                    <a:pt x="1323633" y="241429"/>
                  </a:lnTo>
                  <a:lnTo>
                    <a:pt x="1327117" y="243132"/>
                  </a:lnTo>
                  <a:lnTo>
                    <a:pt x="1330600" y="241943"/>
                  </a:lnTo>
                  <a:lnTo>
                    <a:pt x="1334083" y="239840"/>
                  </a:lnTo>
                  <a:lnTo>
                    <a:pt x="1337566" y="237742"/>
                  </a:lnTo>
                  <a:lnTo>
                    <a:pt x="1341050" y="238793"/>
                  </a:lnTo>
                  <a:lnTo>
                    <a:pt x="1344533" y="236704"/>
                  </a:lnTo>
                  <a:lnTo>
                    <a:pt x="1348016" y="234620"/>
                  </a:lnTo>
                  <a:lnTo>
                    <a:pt x="1351499" y="234110"/>
                  </a:lnTo>
                  <a:lnTo>
                    <a:pt x="1354983" y="233602"/>
                  </a:lnTo>
                  <a:lnTo>
                    <a:pt x="1358466" y="234656"/>
                  </a:lnTo>
                  <a:lnTo>
                    <a:pt x="1361949" y="232592"/>
                  </a:lnTo>
                  <a:lnTo>
                    <a:pt x="1365432" y="230531"/>
                  </a:lnTo>
                  <a:lnTo>
                    <a:pt x="1368916" y="233920"/>
                  </a:lnTo>
                  <a:lnTo>
                    <a:pt x="1372399" y="237270"/>
                  </a:lnTo>
                  <a:lnTo>
                    <a:pt x="1375882" y="236764"/>
                  </a:lnTo>
                  <a:lnTo>
                    <a:pt x="1379365" y="234727"/>
                  </a:lnTo>
                  <a:lnTo>
                    <a:pt x="1382849" y="234228"/>
                  </a:lnTo>
                  <a:lnTo>
                    <a:pt x="1386332" y="233731"/>
                  </a:lnTo>
                  <a:lnTo>
                    <a:pt x="1389815" y="231708"/>
                  </a:lnTo>
                  <a:lnTo>
                    <a:pt x="1393298" y="229688"/>
                  </a:lnTo>
                  <a:lnTo>
                    <a:pt x="1396782" y="227671"/>
                  </a:lnTo>
                  <a:lnTo>
                    <a:pt x="1400265" y="230244"/>
                  </a:lnTo>
                  <a:lnTo>
                    <a:pt x="1403748" y="234304"/>
                  </a:lnTo>
                  <a:lnTo>
                    <a:pt x="1407231" y="232306"/>
                  </a:lnTo>
                  <a:lnTo>
                    <a:pt x="1410715" y="236328"/>
                  </a:lnTo>
                  <a:lnTo>
                    <a:pt x="1414198" y="237330"/>
                  </a:lnTo>
                  <a:lnTo>
                    <a:pt x="1417681" y="235349"/>
                  </a:lnTo>
                  <a:lnTo>
                    <a:pt x="1421164" y="233371"/>
                  </a:lnTo>
                  <a:lnTo>
                    <a:pt x="1424648" y="231397"/>
                  </a:lnTo>
                  <a:lnTo>
                    <a:pt x="1428131" y="233895"/>
                  </a:lnTo>
                  <a:lnTo>
                    <a:pt x="1431614" y="233415"/>
                  </a:lnTo>
                  <a:lnTo>
                    <a:pt x="1435097" y="231455"/>
                  </a:lnTo>
                  <a:lnTo>
                    <a:pt x="1438580" y="233935"/>
                  </a:lnTo>
                  <a:lnTo>
                    <a:pt x="1442064" y="231985"/>
                  </a:lnTo>
                  <a:lnTo>
                    <a:pt x="1445547" y="230038"/>
                  </a:lnTo>
                  <a:lnTo>
                    <a:pt x="1449030" y="228095"/>
                  </a:lnTo>
                  <a:lnTo>
                    <a:pt x="1452513" y="232038"/>
                  </a:lnTo>
                  <a:lnTo>
                    <a:pt x="1455997" y="234485"/>
                  </a:lnTo>
                  <a:lnTo>
                    <a:pt x="1459480" y="232558"/>
                  </a:lnTo>
                  <a:lnTo>
                    <a:pt x="1462963" y="230635"/>
                  </a:lnTo>
                  <a:lnTo>
                    <a:pt x="1466446" y="230171"/>
                  </a:lnTo>
                  <a:lnTo>
                    <a:pt x="1469930" y="228256"/>
                  </a:lnTo>
                  <a:lnTo>
                    <a:pt x="1473413" y="233583"/>
                  </a:lnTo>
                  <a:lnTo>
                    <a:pt x="1476896" y="231679"/>
                  </a:lnTo>
                  <a:lnTo>
                    <a:pt x="1480379" y="229778"/>
                  </a:lnTo>
                  <a:lnTo>
                    <a:pt x="1483863" y="227880"/>
                  </a:lnTo>
                  <a:lnTo>
                    <a:pt x="1487346" y="230301"/>
                  </a:lnTo>
                  <a:lnTo>
                    <a:pt x="1490829" y="228412"/>
                  </a:lnTo>
                  <a:lnTo>
                    <a:pt x="1494312" y="227961"/>
                  </a:lnTo>
                  <a:lnTo>
                    <a:pt x="1497796" y="226080"/>
                  </a:lnTo>
                  <a:lnTo>
                    <a:pt x="1501279" y="224584"/>
                  </a:lnTo>
                  <a:lnTo>
                    <a:pt x="1504762" y="223760"/>
                  </a:lnTo>
                  <a:lnTo>
                    <a:pt x="1508245" y="221889"/>
                  </a:lnTo>
                  <a:lnTo>
                    <a:pt x="1511729" y="234196"/>
                  </a:lnTo>
                  <a:lnTo>
                    <a:pt x="1515212" y="232341"/>
                  </a:lnTo>
                  <a:lnTo>
                    <a:pt x="1518695" y="230488"/>
                  </a:lnTo>
                  <a:lnTo>
                    <a:pt x="1522178" y="228639"/>
                  </a:lnTo>
                  <a:lnTo>
                    <a:pt x="1525662" y="226792"/>
                  </a:lnTo>
                  <a:lnTo>
                    <a:pt x="1529145" y="224949"/>
                  </a:lnTo>
                  <a:lnTo>
                    <a:pt x="1532628" y="223109"/>
                  </a:lnTo>
                  <a:lnTo>
                    <a:pt x="1536111" y="221272"/>
                  </a:lnTo>
                  <a:lnTo>
                    <a:pt x="1539595" y="219438"/>
                  </a:lnTo>
                  <a:lnTo>
                    <a:pt x="1543078" y="217607"/>
                  </a:lnTo>
                  <a:lnTo>
                    <a:pt x="1546561" y="217188"/>
                  </a:lnTo>
                  <a:lnTo>
                    <a:pt x="1550044" y="215364"/>
                  </a:lnTo>
                  <a:lnTo>
                    <a:pt x="1553528" y="213542"/>
                  </a:lnTo>
                  <a:lnTo>
                    <a:pt x="1557011" y="214538"/>
                  </a:lnTo>
                  <a:lnTo>
                    <a:pt x="1560494" y="216924"/>
                  </a:lnTo>
                  <a:lnTo>
                    <a:pt x="1563977" y="215116"/>
                  </a:lnTo>
                  <a:lnTo>
                    <a:pt x="1567461" y="214706"/>
                  </a:lnTo>
                  <a:lnTo>
                    <a:pt x="1570944" y="217075"/>
                  </a:lnTo>
                  <a:lnTo>
                    <a:pt x="1574427" y="218046"/>
                  </a:lnTo>
                  <a:lnTo>
                    <a:pt x="1577910" y="216255"/>
                  </a:lnTo>
                  <a:lnTo>
                    <a:pt x="1581394" y="215847"/>
                  </a:lnTo>
                  <a:lnTo>
                    <a:pt x="1584877" y="214062"/>
                  </a:lnTo>
                  <a:lnTo>
                    <a:pt x="1588360" y="212281"/>
                  </a:lnTo>
                  <a:lnTo>
                    <a:pt x="1591843" y="210502"/>
                  </a:lnTo>
                  <a:lnTo>
                    <a:pt x="1595327" y="215600"/>
                  </a:lnTo>
                  <a:lnTo>
                    <a:pt x="1598810" y="215198"/>
                  </a:lnTo>
                  <a:lnTo>
                    <a:pt x="1602293" y="217518"/>
                  </a:lnTo>
                  <a:lnTo>
                    <a:pt x="1605776" y="215757"/>
                  </a:lnTo>
                  <a:lnTo>
                    <a:pt x="1609260" y="218064"/>
                  </a:lnTo>
                  <a:lnTo>
                    <a:pt x="1612743" y="216312"/>
                  </a:lnTo>
                  <a:lnTo>
                    <a:pt x="1616226" y="215913"/>
                  </a:lnTo>
                  <a:lnTo>
                    <a:pt x="1619709" y="214166"/>
                  </a:lnTo>
                  <a:lnTo>
                    <a:pt x="1623193" y="212423"/>
                  </a:lnTo>
                  <a:lnTo>
                    <a:pt x="1626676" y="220074"/>
                  </a:lnTo>
                  <a:lnTo>
                    <a:pt x="1630159" y="218341"/>
                  </a:lnTo>
                  <a:lnTo>
                    <a:pt x="1633642" y="216611"/>
                  </a:lnTo>
                  <a:lnTo>
                    <a:pt x="1637126" y="214884"/>
                  </a:lnTo>
                  <a:lnTo>
                    <a:pt x="1640609" y="213159"/>
                  </a:lnTo>
                  <a:lnTo>
                    <a:pt x="1644092" y="218081"/>
                  </a:lnTo>
                  <a:lnTo>
                    <a:pt x="1647575" y="217687"/>
                  </a:lnTo>
                  <a:lnTo>
                    <a:pt x="1651059" y="215975"/>
                  </a:lnTo>
                  <a:lnTo>
                    <a:pt x="1654542" y="215586"/>
                  </a:lnTo>
                  <a:lnTo>
                    <a:pt x="1658025" y="215193"/>
                  </a:lnTo>
                  <a:lnTo>
                    <a:pt x="1661508" y="218743"/>
                  </a:lnTo>
                  <a:lnTo>
                    <a:pt x="1664992" y="217046"/>
                  </a:lnTo>
                  <a:lnTo>
                    <a:pt x="1668475" y="215352"/>
                  </a:lnTo>
                  <a:lnTo>
                    <a:pt x="1671958" y="213660"/>
                  </a:lnTo>
                  <a:lnTo>
                    <a:pt x="1675441" y="213279"/>
                  </a:lnTo>
                  <a:lnTo>
                    <a:pt x="1678925" y="211593"/>
                  </a:lnTo>
                  <a:lnTo>
                    <a:pt x="1682408" y="209909"/>
                  </a:lnTo>
                  <a:lnTo>
                    <a:pt x="1685891" y="212144"/>
                  </a:lnTo>
                  <a:lnTo>
                    <a:pt x="1689374" y="210656"/>
                  </a:lnTo>
                  <a:lnTo>
                    <a:pt x="1692858" y="209968"/>
                  </a:lnTo>
                  <a:lnTo>
                    <a:pt x="1696341" y="212315"/>
                  </a:lnTo>
                  <a:lnTo>
                    <a:pt x="1699824" y="211941"/>
                  </a:lnTo>
                  <a:lnTo>
                    <a:pt x="1703307" y="211569"/>
                  </a:lnTo>
                  <a:lnTo>
                    <a:pt x="1706791" y="209909"/>
                  </a:lnTo>
                  <a:lnTo>
                    <a:pt x="1710274" y="208252"/>
                  </a:lnTo>
                  <a:lnTo>
                    <a:pt x="1713757" y="207888"/>
                  </a:lnTo>
                  <a:lnTo>
                    <a:pt x="1717240" y="208810"/>
                  </a:lnTo>
                  <a:lnTo>
                    <a:pt x="1720723" y="207162"/>
                  </a:lnTo>
                  <a:lnTo>
                    <a:pt x="1724207" y="205517"/>
                  </a:lnTo>
                  <a:lnTo>
                    <a:pt x="1727690" y="206442"/>
                  </a:lnTo>
                  <a:lnTo>
                    <a:pt x="1731173" y="204803"/>
                  </a:lnTo>
                  <a:lnTo>
                    <a:pt x="1734656" y="203167"/>
                  </a:lnTo>
                  <a:lnTo>
                    <a:pt x="1738140" y="201533"/>
                  </a:lnTo>
                  <a:lnTo>
                    <a:pt x="1741623" y="202464"/>
                  </a:lnTo>
                  <a:lnTo>
                    <a:pt x="1745106" y="200837"/>
                  </a:lnTo>
                  <a:lnTo>
                    <a:pt x="1748589" y="199211"/>
                  </a:lnTo>
                  <a:lnTo>
                    <a:pt x="1752073" y="197589"/>
                  </a:lnTo>
                  <a:lnTo>
                    <a:pt x="1755556" y="198525"/>
                  </a:lnTo>
                  <a:lnTo>
                    <a:pt x="1759039" y="196909"/>
                  </a:lnTo>
                  <a:lnTo>
                    <a:pt x="1762522" y="205434"/>
                  </a:lnTo>
                  <a:lnTo>
                    <a:pt x="1766006" y="203827"/>
                  </a:lnTo>
                  <a:lnTo>
                    <a:pt x="1769489" y="202222"/>
                  </a:lnTo>
                  <a:lnTo>
                    <a:pt x="1772972" y="201879"/>
                  </a:lnTo>
                  <a:lnTo>
                    <a:pt x="1776455" y="202790"/>
                  </a:lnTo>
                  <a:lnTo>
                    <a:pt x="1779939" y="201194"/>
                  </a:lnTo>
                  <a:lnTo>
                    <a:pt x="1783422" y="203352"/>
                  </a:lnTo>
                  <a:lnTo>
                    <a:pt x="1786905" y="203010"/>
                  </a:lnTo>
                  <a:lnTo>
                    <a:pt x="1790388" y="208855"/>
                  </a:lnTo>
                  <a:lnTo>
                    <a:pt x="1793872" y="207275"/>
                  </a:lnTo>
                  <a:lnTo>
                    <a:pt x="1797355" y="205697"/>
                  </a:lnTo>
                  <a:lnTo>
                    <a:pt x="1800838" y="212697"/>
                  </a:lnTo>
                  <a:lnTo>
                    <a:pt x="1804321" y="214771"/>
                  </a:lnTo>
                  <a:lnTo>
                    <a:pt x="1807805" y="213206"/>
                  </a:lnTo>
                  <a:lnTo>
                    <a:pt x="1811288" y="214062"/>
                  </a:lnTo>
                  <a:lnTo>
                    <a:pt x="1814771" y="212503"/>
                  </a:lnTo>
                  <a:lnTo>
                    <a:pt x="1818254" y="210946"/>
                  </a:lnTo>
                  <a:lnTo>
                    <a:pt x="1821738" y="209391"/>
                  </a:lnTo>
                  <a:lnTo>
                    <a:pt x="1825221" y="215057"/>
                  </a:lnTo>
                  <a:lnTo>
                    <a:pt x="1828704" y="213510"/>
                  </a:lnTo>
                  <a:lnTo>
                    <a:pt x="1832187" y="211966"/>
                  </a:lnTo>
                  <a:lnTo>
                    <a:pt x="1835671" y="210423"/>
                  </a:lnTo>
                  <a:lnTo>
                    <a:pt x="1839154" y="211276"/>
                  </a:lnTo>
                  <a:lnTo>
                    <a:pt x="1842637" y="210932"/>
                  </a:lnTo>
                  <a:lnTo>
                    <a:pt x="1846120" y="216518"/>
                  </a:lnTo>
                  <a:lnTo>
                    <a:pt x="1849604" y="214990"/>
                  </a:lnTo>
                  <a:lnTo>
                    <a:pt x="1853087" y="216997"/>
                  </a:lnTo>
                  <a:lnTo>
                    <a:pt x="1856570" y="215474"/>
                  </a:lnTo>
                  <a:lnTo>
                    <a:pt x="1860053" y="216302"/>
                  </a:lnTo>
                  <a:lnTo>
                    <a:pt x="1863537" y="214784"/>
                  </a:lnTo>
                  <a:lnTo>
                    <a:pt x="1867020" y="216778"/>
                  </a:lnTo>
                  <a:lnTo>
                    <a:pt x="1870503" y="215266"/>
                  </a:lnTo>
                  <a:lnTo>
                    <a:pt x="1873986" y="214068"/>
                  </a:lnTo>
                  <a:lnTo>
                    <a:pt x="1877470" y="213417"/>
                  </a:lnTo>
                  <a:lnTo>
                    <a:pt x="1880953" y="211912"/>
                  </a:lnTo>
                  <a:lnTo>
                    <a:pt x="1884436" y="211576"/>
                  </a:lnTo>
                  <a:lnTo>
                    <a:pt x="1887919" y="211240"/>
                  </a:lnTo>
                  <a:lnTo>
                    <a:pt x="1891403" y="213226"/>
                  </a:lnTo>
                  <a:lnTo>
                    <a:pt x="1894886" y="211732"/>
                  </a:lnTo>
                  <a:lnTo>
                    <a:pt x="1898369" y="211398"/>
                  </a:lnTo>
                  <a:lnTo>
                    <a:pt x="1901852" y="209909"/>
                  </a:lnTo>
                  <a:lnTo>
                    <a:pt x="1905336" y="209579"/>
                  </a:lnTo>
                  <a:lnTo>
                    <a:pt x="1908819" y="208095"/>
                  </a:lnTo>
                  <a:lnTo>
                    <a:pt x="1912302" y="206612"/>
                  </a:lnTo>
                  <a:lnTo>
                    <a:pt x="1915785" y="206288"/>
                  </a:lnTo>
                  <a:lnTo>
                    <a:pt x="1919269" y="204810"/>
                  </a:lnTo>
                  <a:lnTo>
                    <a:pt x="1922752" y="203334"/>
                  </a:lnTo>
                  <a:lnTo>
                    <a:pt x="1926235" y="201860"/>
                  </a:lnTo>
                  <a:lnTo>
                    <a:pt x="1929718" y="200388"/>
                  </a:lnTo>
                  <a:lnTo>
                    <a:pt x="1933202" y="198918"/>
                  </a:lnTo>
                  <a:lnTo>
                    <a:pt x="1936685" y="197450"/>
                  </a:lnTo>
                  <a:lnTo>
                    <a:pt x="1940168" y="195984"/>
                  </a:lnTo>
                  <a:lnTo>
                    <a:pt x="1943651" y="194520"/>
                  </a:lnTo>
                  <a:lnTo>
                    <a:pt x="1947135" y="193058"/>
                  </a:lnTo>
                  <a:lnTo>
                    <a:pt x="1950618" y="191598"/>
                  </a:lnTo>
                  <a:lnTo>
                    <a:pt x="1954101" y="191300"/>
                  </a:lnTo>
                  <a:lnTo>
                    <a:pt x="1957584" y="189845"/>
                  </a:lnTo>
                  <a:lnTo>
                    <a:pt x="1961068" y="189550"/>
                  </a:lnTo>
                  <a:lnTo>
                    <a:pt x="1964551" y="188099"/>
                  </a:lnTo>
                  <a:lnTo>
                    <a:pt x="1968034" y="186649"/>
                  </a:lnTo>
                  <a:lnTo>
                    <a:pt x="1971517" y="185737"/>
                  </a:lnTo>
                  <a:lnTo>
                    <a:pt x="1975001" y="188381"/>
                  </a:lnTo>
                  <a:lnTo>
                    <a:pt x="1978484" y="186939"/>
                  </a:lnTo>
                  <a:lnTo>
                    <a:pt x="1981967" y="185499"/>
                  </a:lnTo>
                  <a:lnTo>
                    <a:pt x="1985450" y="185214"/>
                  </a:lnTo>
                  <a:lnTo>
                    <a:pt x="1988934" y="184930"/>
                  </a:lnTo>
                  <a:lnTo>
                    <a:pt x="1992417" y="183501"/>
                  </a:lnTo>
                  <a:lnTo>
                    <a:pt x="1995900" y="182941"/>
                  </a:lnTo>
                  <a:lnTo>
                    <a:pt x="1999383" y="190918"/>
                  </a:lnTo>
                  <a:lnTo>
                    <a:pt x="2002867" y="191760"/>
                  </a:lnTo>
                  <a:lnTo>
                    <a:pt x="2006350" y="190412"/>
                  </a:lnTo>
                  <a:lnTo>
                    <a:pt x="2009833" y="190704"/>
                  </a:lnTo>
                  <a:lnTo>
                    <a:pt x="2013316" y="193139"/>
                  </a:lnTo>
                  <a:lnTo>
                    <a:pt x="2016799" y="193967"/>
                  </a:lnTo>
                  <a:lnTo>
                    <a:pt x="2020283" y="192558"/>
                  </a:lnTo>
                  <a:lnTo>
                    <a:pt x="2023766" y="191151"/>
                  </a:lnTo>
                  <a:lnTo>
                    <a:pt x="2027249" y="189745"/>
                  </a:lnTo>
                  <a:lnTo>
                    <a:pt x="2030732" y="189831"/>
                  </a:lnTo>
                  <a:lnTo>
                    <a:pt x="2034216" y="195943"/>
                  </a:lnTo>
                  <a:lnTo>
                    <a:pt x="2037699" y="195383"/>
                  </a:lnTo>
                  <a:lnTo>
                    <a:pt x="2041182" y="198565"/>
                  </a:lnTo>
                  <a:lnTo>
                    <a:pt x="2044665" y="198271"/>
                  </a:lnTo>
                  <a:lnTo>
                    <a:pt x="2048149" y="196883"/>
                  </a:lnTo>
                  <a:lnTo>
                    <a:pt x="2051632" y="195496"/>
                  </a:lnTo>
                  <a:lnTo>
                    <a:pt x="2055115" y="198486"/>
                  </a:lnTo>
                  <a:lnTo>
                    <a:pt x="2058598" y="197105"/>
                  </a:lnTo>
                  <a:lnTo>
                    <a:pt x="2062082" y="195726"/>
                  </a:lnTo>
                  <a:lnTo>
                    <a:pt x="2065565" y="194348"/>
                  </a:lnTo>
                  <a:lnTo>
                    <a:pt x="2069048" y="194063"/>
                  </a:lnTo>
                  <a:lnTo>
                    <a:pt x="2072531" y="193779"/>
                  </a:lnTo>
                  <a:lnTo>
                    <a:pt x="2076015" y="193496"/>
                  </a:lnTo>
                  <a:lnTo>
                    <a:pt x="2079498" y="192127"/>
                  </a:lnTo>
                  <a:lnTo>
                    <a:pt x="2082981" y="190759"/>
                  </a:lnTo>
                  <a:lnTo>
                    <a:pt x="2086464" y="189393"/>
                  </a:lnTo>
                  <a:lnTo>
                    <a:pt x="2089948" y="189117"/>
                  </a:lnTo>
                  <a:lnTo>
                    <a:pt x="2093431" y="187755"/>
                  </a:lnTo>
                  <a:lnTo>
                    <a:pt x="2096914" y="187482"/>
                  </a:lnTo>
                  <a:lnTo>
                    <a:pt x="2100397" y="187210"/>
                  </a:lnTo>
                  <a:lnTo>
                    <a:pt x="2103881" y="189103"/>
                  </a:lnTo>
                  <a:lnTo>
                    <a:pt x="2107364" y="187750"/>
                  </a:lnTo>
                  <a:lnTo>
                    <a:pt x="2110847" y="192853"/>
                  </a:lnTo>
                  <a:lnTo>
                    <a:pt x="2114330" y="191506"/>
                  </a:lnTo>
                  <a:lnTo>
                    <a:pt x="2117814" y="190161"/>
                  </a:lnTo>
                  <a:lnTo>
                    <a:pt x="2121297" y="190958"/>
                  </a:lnTo>
                  <a:lnTo>
                    <a:pt x="2124780" y="189616"/>
                  </a:lnTo>
                  <a:lnTo>
                    <a:pt x="2128263" y="189345"/>
                  </a:lnTo>
                  <a:lnTo>
                    <a:pt x="2131747" y="191204"/>
                  </a:lnTo>
                  <a:lnTo>
                    <a:pt x="2135230" y="190975"/>
                  </a:lnTo>
                  <a:lnTo>
                    <a:pt x="2138713" y="190446"/>
                  </a:lnTo>
                  <a:lnTo>
                    <a:pt x="2142196" y="189330"/>
                  </a:lnTo>
                  <a:lnTo>
                    <a:pt x="2145680" y="192888"/>
                  </a:lnTo>
                  <a:lnTo>
                    <a:pt x="2149163" y="193011"/>
                  </a:lnTo>
                  <a:lnTo>
                    <a:pt x="2152646" y="191688"/>
                  </a:lnTo>
                  <a:lnTo>
                    <a:pt x="2156129" y="193515"/>
                  </a:lnTo>
                  <a:lnTo>
                    <a:pt x="2159613" y="192197"/>
                  </a:lnTo>
                  <a:lnTo>
                    <a:pt x="2163096" y="191927"/>
                  </a:lnTo>
                  <a:lnTo>
                    <a:pt x="2166579" y="190612"/>
                  </a:lnTo>
                  <a:lnTo>
                    <a:pt x="2170062" y="190345"/>
                  </a:lnTo>
                  <a:lnTo>
                    <a:pt x="2173546" y="190847"/>
                  </a:lnTo>
                  <a:lnTo>
                    <a:pt x="2177029" y="190855"/>
                  </a:lnTo>
                  <a:lnTo>
                    <a:pt x="2180512" y="189548"/>
                  </a:lnTo>
                  <a:lnTo>
                    <a:pt x="2183995" y="189284"/>
                  </a:lnTo>
                  <a:lnTo>
                    <a:pt x="2187479" y="192130"/>
                  </a:lnTo>
                  <a:lnTo>
                    <a:pt x="2190962" y="190830"/>
                  </a:lnTo>
                  <a:lnTo>
                    <a:pt x="2194445" y="189532"/>
                  </a:lnTo>
                  <a:lnTo>
                    <a:pt x="2197928" y="189269"/>
                  </a:lnTo>
                  <a:lnTo>
                    <a:pt x="2201412" y="187974"/>
                  </a:lnTo>
                  <a:lnTo>
                    <a:pt x="2204895" y="187714"/>
                  </a:lnTo>
                  <a:lnTo>
                    <a:pt x="2208378" y="186423"/>
                  </a:lnTo>
                  <a:lnTo>
                    <a:pt x="2211861" y="187197"/>
                  </a:lnTo>
                  <a:lnTo>
                    <a:pt x="2215345" y="186939"/>
                  </a:lnTo>
                  <a:lnTo>
                    <a:pt x="2218828" y="185868"/>
                  </a:lnTo>
                  <a:lnTo>
                    <a:pt x="2222311" y="185363"/>
                  </a:lnTo>
                  <a:lnTo>
                    <a:pt x="2225794" y="186911"/>
                  </a:lnTo>
                  <a:lnTo>
                    <a:pt x="2229278" y="185915"/>
                  </a:lnTo>
                  <a:lnTo>
                    <a:pt x="2232761" y="184637"/>
                  </a:lnTo>
                  <a:lnTo>
                    <a:pt x="2236244" y="183360"/>
                  </a:lnTo>
                  <a:lnTo>
                    <a:pt x="2239727" y="182085"/>
                  </a:lnTo>
                  <a:lnTo>
                    <a:pt x="2243211" y="186939"/>
                  </a:lnTo>
                  <a:lnTo>
                    <a:pt x="2246694" y="186685"/>
                  </a:lnTo>
                  <a:lnTo>
                    <a:pt x="2250177" y="188457"/>
                  </a:lnTo>
                  <a:lnTo>
                    <a:pt x="2253660" y="187192"/>
                  </a:lnTo>
                  <a:lnTo>
                    <a:pt x="2257144" y="194971"/>
                  </a:lnTo>
                  <a:lnTo>
                    <a:pt x="2260627" y="193712"/>
                  </a:lnTo>
                  <a:lnTo>
                    <a:pt x="2264110" y="192455"/>
                  </a:lnTo>
                  <a:lnTo>
                    <a:pt x="2267593" y="191199"/>
                  </a:lnTo>
                  <a:lnTo>
                    <a:pt x="2271077" y="190943"/>
                  </a:lnTo>
                  <a:lnTo>
                    <a:pt x="2274560" y="189690"/>
                  </a:lnTo>
                  <a:lnTo>
                    <a:pt x="2278043" y="188517"/>
                  </a:lnTo>
                  <a:lnTo>
                    <a:pt x="2281526" y="188022"/>
                  </a:lnTo>
                  <a:lnTo>
                    <a:pt x="2285010" y="186939"/>
                  </a:lnTo>
                  <a:lnTo>
                    <a:pt x="2288493" y="185692"/>
                  </a:lnTo>
                  <a:lnTo>
                    <a:pt x="2291976" y="184447"/>
                  </a:lnTo>
                  <a:lnTo>
                    <a:pt x="2295459" y="183203"/>
                  </a:lnTo>
                  <a:lnTo>
                    <a:pt x="2298942" y="182960"/>
                  </a:lnTo>
                  <a:lnTo>
                    <a:pt x="2302426" y="181719"/>
                  </a:lnTo>
                  <a:lnTo>
                    <a:pt x="2305909" y="183469"/>
                  </a:lnTo>
                  <a:lnTo>
                    <a:pt x="2309392" y="182232"/>
                  </a:lnTo>
                  <a:lnTo>
                    <a:pt x="2312875" y="180997"/>
                  </a:lnTo>
                  <a:lnTo>
                    <a:pt x="2316359" y="181751"/>
                  </a:lnTo>
                  <a:lnTo>
                    <a:pt x="2319842" y="180519"/>
                  </a:lnTo>
                  <a:lnTo>
                    <a:pt x="2323325" y="179289"/>
                  </a:lnTo>
                  <a:lnTo>
                    <a:pt x="2326808" y="178731"/>
                  </a:lnTo>
                  <a:lnTo>
                    <a:pt x="2330292" y="178816"/>
                  </a:lnTo>
                  <a:lnTo>
                    <a:pt x="2333775" y="180557"/>
                  </a:lnTo>
                  <a:lnTo>
                    <a:pt x="2337258" y="179334"/>
                  </a:lnTo>
                  <a:lnTo>
                    <a:pt x="2340741" y="178113"/>
                  </a:lnTo>
                  <a:lnTo>
                    <a:pt x="2344225" y="177880"/>
                  </a:lnTo>
                  <a:lnTo>
                    <a:pt x="2347708" y="176661"/>
                  </a:lnTo>
                  <a:lnTo>
                    <a:pt x="2351191" y="175444"/>
                  </a:lnTo>
                  <a:lnTo>
                    <a:pt x="2354674" y="175215"/>
                  </a:lnTo>
                  <a:lnTo>
                    <a:pt x="2358158" y="174986"/>
                  </a:lnTo>
                  <a:lnTo>
                    <a:pt x="2361641" y="173774"/>
                  </a:lnTo>
                  <a:lnTo>
                    <a:pt x="2365124" y="174531"/>
                  </a:lnTo>
                  <a:lnTo>
                    <a:pt x="2368607" y="173322"/>
                  </a:lnTo>
                  <a:lnTo>
                    <a:pt x="2372091" y="175057"/>
                  </a:lnTo>
                  <a:lnTo>
                    <a:pt x="2375574" y="174120"/>
                  </a:lnTo>
                  <a:lnTo>
                    <a:pt x="2379057" y="173627"/>
                  </a:lnTo>
                  <a:lnTo>
                    <a:pt x="2382540" y="172425"/>
                  </a:lnTo>
                  <a:lnTo>
                    <a:pt x="2386024" y="174684"/>
                  </a:lnTo>
                  <a:lnTo>
                    <a:pt x="2389507" y="173929"/>
                  </a:lnTo>
                  <a:lnTo>
                    <a:pt x="2392990" y="173705"/>
                  </a:lnTo>
                  <a:lnTo>
                    <a:pt x="2396473" y="172510"/>
                  </a:lnTo>
                  <a:lnTo>
                    <a:pt x="2399957" y="172288"/>
                  </a:lnTo>
                  <a:lnTo>
                    <a:pt x="2403440" y="172067"/>
                  </a:lnTo>
                  <a:lnTo>
                    <a:pt x="2406923" y="170877"/>
                  </a:lnTo>
                  <a:lnTo>
                    <a:pt x="2410406" y="169688"/>
                  </a:lnTo>
                  <a:lnTo>
                    <a:pt x="2413890" y="169471"/>
                  </a:lnTo>
                  <a:lnTo>
                    <a:pt x="2417373" y="168284"/>
                  </a:lnTo>
                  <a:lnTo>
                    <a:pt x="2420856" y="169038"/>
                  </a:lnTo>
                  <a:lnTo>
                    <a:pt x="2424339" y="167855"/>
                  </a:lnTo>
                  <a:lnTo>
                    <a:pt x="2427823" y="166673"/>
                  </a:lnTo>
                  <a:lnTo>
                    <a:pt x="2431306" y="165493"/>
                  </a:lnTo>
                  <a:lnTo>
                    <a:pt x="2434789" y="164591"/>
                  </a:lnTo>
                  <a:lnTo>
                    <a:pt x="2438272" y="164879"/>
                  </a:lnTo>
                  <a:lnTo>
                    <a:pt x="2441756" y="164863"/>
                  </a:lnTo>
                  <a:lnTo>
                    <a:pt x="2445239" y="163688"/>
                  </a:lnTo>
                  <a:lnTo>
                    <a:pt x="2448722" y="167493"/>
                  </a:lnTo>
                  <a:lnTo>
                    <a:pt x="2452205" y="167049"/>
                  </a:lnTo>
                  <a:lnTo>
                    <a:pt x="2455689" y="165949"/>
                  </a:lnTo>
                  <a:lnTo>
                    <a:pt x="2459172" y="164782"/>
                  </a:lnTo>
                  <a:lnTo>
                    <a:pt x="2462655" y="164574"/>
                  </a:lnTo>
                  <a:lnTo>
                    <a:pt x="2466138" y="163410"/>
                  </a:lnTo>
                  <a:lnTo>
                    <a:pt x="2469622" y="164161"/>
                  </a:lnTo>
                  <a:lnTo>
                    <a:pt x="2473105" y="163000"/>
                  </a:lnTo>
                  <a:lnTo>
                    <a:pt x="2476588" y="164702"/>
                  </a:lnTo>
                  <a:lnTo>
                    <a:pt x="2480071" y="163545"/>
                  </a:lnTo>
                  <a:lnTo>
                    <a:pt x="2483555" y="162388"/>
                  </a:lnTo>
                  <a:lnTo>
                    <a:pt x="2487038" y="161233"/>
                  </a:lnTo>
                  <a:lnTo>
                    <a:pt x="2490521" y="160079"/>
                  </a:lnTo>
                  <a:lnTo>
                    <a:pt x="2494004" y="158926"/>
                  </a:lnTo>
                  <a:lnTo>
                    <a:pt x="2497488" y="157775"/>
                  </a:lnTo>
                  <a:lnTo>
                    <a:pt x="2500971" y="156624"/>
                  </a:lnTo>
                  <a:lnTo>
                    <a:pt x="2504454" y="158333"/>
                  </a:lnTo>
                  <a:lnTo>
                    <a:pt x="2507937" y="159085"/>
                  </a:lnTo>
                  <a:lnTo>
                    <a:pt x="2511421" y="157940"/>
                  </a:lnTo>
                  <a:lnTo>
                    <a:pt x="2514904" y="156796"/>
                  </a:lnTo>
                  <a:lnTo>
                    <a:pt x="2518387" y="156602"/>
                  </a:lnTo>
                  <a:lnTo>
                    <a:pt x="2521870" y="155461"/>
                  </a:lnTo>
                  <a:lnTo>
                    <a:pt x="2525354" y="154321"/>
                  </a:lnTo>
                  <a:lnTo>
                    <a:pt x="2528837" y="154130"/>
                  </a:lnTo>
                  <a:lnTo>
                    <a:pt x="2532320" y="156773"/>
                  </a:lnTo>
                  <a:lnTo>
                    <a:pt x="2535803" y="155728"/>
                  </a:lnTo>
                  <a:lnTo>
                    <a:pt x="2539287" y="155308"/>
                  </a:lnTo>
                  <a:lnTo>
                    <a:pt x="2542770" y="155256"/>
                  </a:lnTo>
                  <a:lnTo>
                    <a:pt x="2546253" y="156004"/>
                  </a:lnTo>
                  <a:lnTo>
                    <a:pt x="2549736" y="156750"/>
                  </a:lnTo>
                  <a:lnTo>
                    <a:pt x="2553220" y="155623"/>
                  </a:lnTo>
                  <a:lnTo>
                    <a:pt x="2556703" y="156367"/>
                  </a:lnTo>
                  <a:lnTo>
                    <a:pt x="2560186" y="155612"/>
                  </a:lnTo>
                  <a:lnTo>
                    <a:pt x="2563669" y="157847"/>
                  </a:lnTo>
                  <a:lnTo>
                    <a:pt x="2567153" y="156727"/>
                  </a:lnTo>
                  <a:lnTo>
                    <a:pt x="2570636" y="158391"/>
                  </a:lnTo>
                  <a:lnTo>
                    <a:pt x="2574119" y="157665"/>
                  </a:lnTo>
                  <a:lnTo>
                    <a:pt x="2577602" y="157083"/>
                  </a:lnTo>
                  <a:lnTo>
                    <a:pt x="2581085" y="155969"/>
                  </a:lnTo>
                  <a:lnTo>
                    <a:pt x="2584569" y="154855"/>
                  </a:lnTo>
                  <a:lnTo>
                    <a:pt x="2588052" y="153743"/>
                  </a:lnTo>
                  <a:lnTo>
                    <a:pt x="2591535" y="154482"/>
                  </a:lnTo>
                  <a:lnTo>
                    <a:pt x="2595018" y="153372"/>
                  </a:lnTo>
                  <a:lnTo>
                    <a:pt x="2598502" y="152264"/>
                  </a:lnTo>
                  <a:lnTo>
                    <a:pt x="2601985" y="152080"/>
                  </a:lnTo>
                  <a:lnTo>
                    <a:pt x="2605468" y="152820"/>
                  </a:lnTo>
                  <a:lnTo>
                    <a:pt x="2608951" y="151715"/>
                  </a:lnTo>
                  <a:lnTo>
                    <a:pt x="2612435" y="156120"/>
                  </a:lnTo>
                  <a:lnTo>
                    <a:pt x="2615918" y="155934"/>
                  </a:lnTo>
                  <a:lnTo>
                    <a:pt x="2619401" y="155748"/>
                  </a:lnTo>
                  <a:lnTo>
                    <a:pt x="2622884" y="156493"/>
                  </a:lnTo>
                  <a:lnTo>
                    <a:pt x="2626368" y="156086"/>
                  </a:lnTo>
                  <a:lnTo>
                    <a:pt x="2629851" y="156102"/>
                  </a:lnTo>
                  <a:lnTo>
                    <a:pt x="2633334" y="156824"/>
                  </a:lnTo>
                  <a:lnTo>
                    <a:pt x="2636817" y="155733"/>
                  </a:lnTo>
                  <a:lnTo>
                    <a:pt x="2640301" y="154642"/>
                  </a:lnTo>
                  <a:lnTo>
                    <a:pt x="2643784" y="153553"/>
                  </a:lnTo>
                  <a:lnTo>
                    <a:pt x="2647267" y="153372"/>
                  </a:lnTo>
                  <a:lnTo>
                    <a:pt x="2650750" y="153191"/>
                  </a:lnTo>
                  <a:lnTo>
                    <a:pt x="2654234" y="152106"/>
                  </a:lnTo>
                  <a:lnTo>
                    <a:pt x="2657717" y="151022"/>
                  </a:lnTo>
                  <a:lnTo>
                    <a:pt x="2661200" y="151748"/>
                  </a:lnTo>
                  <a:lnTo>
                    <a:pt x="2664683" y="150667"/>
                  </a:lnTo>
                  <a:lnTo>
                    <a:pt x="2668167" y="149586"/>
                  </a:lnTo>
                  <a:lnTo>
                    <a:pt x="2671650" y="152114"/>
                  </a:lnTo>
                  <a:lnTo>
                    <a:pt x="2675133" y="151037"/>
                  </a:lnTo>
                  <a:lnTo>
                    <a:pt x="2678616" y="150860"/>
                  </a:lnTo>
                  <a:lnTo>
                    <a:pt x="2682100" y="149786"/>
                  </a:lnTo>
                  <a:lnTo>
                    <a:pt x="2685583" y="148712"/>
                  </a:lnTo>
                  <a:lnTo>
                    <a:pt x="2689066" y="147640"/>
                  </a:lnTo>
                  <a:lnTo>
                    <a:pt x="2692549" y="147468"/>
                  </a:lnTo>
                  <a:lnTo>
                    <a:pt x="2696033" y="146398"/>
                  </a:lnTo>
                  <a:lnTo>
                    <a:pt x="2699516" y="145329"/>
                  </a:lnTo>
                  <a:lnTo>
                    <a:pt x="2702999" y="146057"/>
                  </a:lnTo>
                  <a:lnTo>
                    <a:pt x="2706482" y="145888"/>
                  </a:lnTo>
                  <a:lnTo>
                    <a:pt x="2709966" y="144823"/>
                  </a:lnTo>
                  <a:lnTo>
                    <a:pt x="2713449" y="143759"/>
                  </a:lnTo>
                  <a:lnTo>
                    <a:pt x="2716932" y="143592"/>
                  </a:lnTo>
                  <a:lnTo>
                    <a:pt x="2720415" y="144320"/>
                  </a:lnTo>
                  <a:lnTo>
                    <a:pt x="2723899" y="143260"/>
                  </a:lnTo>
                  <a:lnTo>
                    <a:pt x="2727382" y="142201"/>
                  </a:lnTo>
                  <a:lnTo>
                    <a:pt x="2730865" y="145599"/>
                  </a:lnTo>
                  <a:lnTo>
                    <a:pt x="2734348" y="144762"/>
                  </a:lnTo>
                  <a:lnTo>
                    <a:pt x="2737832" y="147036"/>
                  </a:lnTo>
                  <a:lnTo>
                    <a:pt x="2741315" y="145983"/>
                  </a:lnTo>
                  <a:lnTo>
                    <a:pt x="2744798" y="149341"/>
                  </a:lnTo>
                  <a:lnTo>
                    <a:pt x="2748281" y="148292"/>
                  </a:lnTo>
                  <a:lnTo>
                    <a:pt x="2751765" y="149000"/>
                  </a:lnTo>
                  <a:lnTo>
                    <a:pt x="2755248" y="147954"/>
                  </a:lnTo>
                  <a:lnTo>
                    <a:pt x="2758731" y="150410"/>
                  </a:lnTo>
                  <a:lnTo>
                    <a:pt x="2762214" y="149366"/>
                  </a:lnTo>
                  <a:lnTo>
                    <a:pt x="2765698" y="148324"/>
                  </a:lnTo>
                  <a:lnTo>
                    <a:pt x="2769181" y="147282"/>
                  </a:lnTo>
                  <a:lnTo>
                    <a:pt x="2772664" y="146242"/>
                  </a:lnTo>
                  <a:lnTo>
                    <a:pt x="2776147" y="146076"/>
                  </a:lnTo>
                  <a:lnTo>
                    <a:pt x="2779631" y="146783"/>
                  </a:lnTo>
                  <a:lnTo>
                    <a:pt x="2783114" y="145746"/>
                  </a:lnTo>
                  <a:lnTo>
                    <a:pt x="2786597" y="144711"/>
                  </a:lnTo>
                  <a:lnTo>
                    <a:pt x="2790080" y="145418"/>
                  </a:lnTo>
                  <a:lnTo>
                    <a:pt x="2793564" y="144384"/>
                  </a:lnTo>
                  <a:lnTo>
                    <a:pt x="2797047" y="143352"/>
                  </a:lnTo>
                  <a:lnTo>
                    <a:pt x="2800530" y="144927"/>
                  </a:lnTo>
                  <a:lnTo>
                    <a:pt x="2804013" y="144232"/>
                  </a:lnTo>
                  <a:lnTo>
                    <a:pt x="2807497" y="143736"/>
                  </a:lnTo>
                  <a:lnTo>
                    <a:pt x="2810980" y="142709"/>
                  </a:lnTo>
                  <a:lnTo>
                    <a:pt x="2814463" y="143117"/>
                  </a:lnTo>
                  <a:lnTo>
                    <a:pt x="2817946" y="142390"/>
                  </a:lnTo>
                  <a:lnTo>
                    <a:pt x="2821430" y="141366"/>
                  </a:lnTo>
                  <a:lnTo>
                    <a:pt x="2824913" y="140343"/>
                  </a:lnTo>
                  <a:lnTo>
                    <a:pt x="2828396" y="139322"/>
                  </a:lnTo>
                  <a:lnTo>
                    <a:pt x="2831879" y="138301"/>
                  </a:lnTo>
                  <a:lnTo>
                    <a:pt x="2835363" y="144175"/>
                  </a:lnTo>
                  <a:lnTo>
                    <a:pt x="2838846" y="143158"/>
                  </a:lnTo>
                  <a:lnTo>
                    <a:pt x="2842329" y="142752"/>
                  </a:lnTo>
                  <a:lnTo>
                    <a:pt x="2845812" y="141984"/>
                  </a:lnTo>
                  <a:lnTo>
                    <a:pt x="2849296" y="140970"/>
                  </a:lnTo>
                  <a:lnTo>
                    <a:pt x="2852779" y="139958"/>
                  </a:lnTo>
                  <a:lnTo>
                    <a:pt x="2856262" y="138946"/>
                  </a:lnTo>
                  <a:lnTo>
                    <a:pt x="2859745" y="138792"/>
                  </a:lnTo>
                  <a:lnTo>
                    <a:pt x="2863229" y="137782"/>
                  </a:lnTo>
                  <a:lnTo>
                    <a:pt x="2866712" y="136773"/>
                  </a:lnTo>
                  <a:lnTo>
                    <a:pt x="2870195" y="135766"/>
                  </a:lnTo>
                  <a:lnTo>
                    <a:pt x="2873678" y="136065"/>
                  </a:lnTo>
                  <a:lnTo>
                    <a:pt x="2877161" y="135708"/>
                  </a:lnTo>
                  <a:lnTo>
                    <a:pt x="2880645" y="137944"/>
                  </a:lnTo>
                  <a:lnTo>
                    <a:pt x="2884128" y="138230"/>
                  </a:lnTo>
                  <a:lnTo>
                    <a:pt x="2887611" y="138425"/>
                  </a:lnTo>
                  <a:lnTo>
                    <a:pt x="2891094" y="137425"/>
                  </a:lnTo>
                  <a:lnTo>
                    <a:pt x="2894578" y="138969"/>
                  </a:lnTo>
                  <a:lnTo>
                    <a:pt x="2898061" y="137972"/>
                  </a:lnTo>
                  <a:lnTo>
                    <a:pt x="2901544" y="138666"/>
                  </a:lnTo>
                  <a:lnTo>
                    <a:pt x="2905027" y="144397"/>
                  </a:lnTo>
                  <a:lnTo>
                    <a:pt x="2908511" y="143404"/>
                  </a:lnTo>
                  <a:lnTo>
                    <a:pt x="2911994" y="142413"/>
                  </a:lnTo>
                  <a:lnTo>
                    <a:pt x="2915477" y="141422"/>
                  </a:lnTo>
                  <a:lnTo>
                    <a:pt x="2918960" y="141269"/>
                  </a:lnTo>
                  <a:lnTo>
                    <a:pt x="2922444" y="141952"/>
                  </a:lnTo>
                  <a:lnTo>
                    <a:pt x="2925927" y="140964"/>
                  </a:lnTo>
                  <a:lnTo>
                    <a:pt x="2929410" y="140812"/>
                  </a:lnTo>
                  <a:lnTo>
                    <a:pt x="2932893" y="143985"/>
                  </a:lnTo>
                  <a:lnTo>
                    <a:pt x="2936377" y="143002"/>
                  </a:lnTo>
                  <a:lnTo>
                    <a:pt x="2939860" y="142020"/>
                  </a:lnTo>
                  <a:lnTo>
                    <a:pt x="2943343" y="141868"/>
                  </a:lnTo>
                  <a:lnTo>
                    <a:pt x="2946826" y="140887"/>
                  </a:lnTo>
                  <a:lnTo>
                    <a:pt x="2950310" y="140737"/>
                  </a:lnTo>
                  <a:lnTo>
                    <a:pt x="2953793" y="139758"/>
                  </a:lnTo>
                  <a:lnTo>
                    <a:pt x="2957276" y="138781"/>
                  </a:lnTo>
                  <a:lnTo>
                    <a:pt x="2960759" y="139460"/>
                  </a:lnTo>
                  <a:lnTo>
                    <a:pt x="2964243" y="138485"/>
                  </a:lnTo>
                  <a:lnTo>
                    <a:pt x="2967726" y="137511"/>
                  </a:lnTo>
                  <a:lnTo>
                    <a:pt x="2971209" y="136537"/>
                  </a:lnTo>
                  <a:lnTo>
                    <a:pt x="2974692" y="143364"/>
                  </a:lnTo>
                  <a:lnTo>
                    <a:pt x="2978176" y="143639"/>
                  </a:lnTo>
                  <a:lnTo>
                    <a:pt x="2981659" y="142671"/>
                  </a:lnTo>
                  <a:lnTo>
                    <a:pt x="2985142" y="142520"/>
                  </a:lnTo>
                  <a:lnTo>
                    <a:pt x="2988625" y="141554"/>
                  </a:lnTo>
                  <a:lnTo>
                    <a:pt x="2992109" y="143847"/>
                  </a:lnTo>
                  <a:lnTo>
                    <a:pt x="2995592" y="143696"/>
                  </a:lnTo>
                  <a:lnTo>
                    <a:pt x="2999075" y="142733"/>
                  </a:lnTo>
                  <a:lnTo>
                    <a:pt x="3002558" y="141772"/>
                  </a:lnTo>
                  <a:lnTo>
                    <a:pt x="3006042" y="143244"/>
                  </a:lnTo>
                  <a:lnTo>
                    <a:pt x="3009525" y="144711"/>
                  </a:lnTo>
                  <a:lnTo>
                    <a:pt x="3013008" y="143753"/>
                  </a:lnTo>
                  <a:lnTo>
                    <a:pt x="3016491" y="142795"/>
                  </a:lnTo>
                  <a:lnTo>
                    <a:pt x="3019975" y="142646"/>
                  </a:lnTo>
                  <a:lnTo>
                    <a:pt x="3023458" y="143303"/>
                  </a:lnTo>
                  <a:lnTo>
                    <a:pt x="3026941" y="142349"/>
                  </a:lnTo>
                  <a:lnTo>
                    <a:pt x="3030424" y="141396"/>
                  </a:lnTo>
                  <a:lnTo>
                    <a:pt x="3033908" y="141249"/>
                  </a:lnTo>
                  <a:lnTo>
                    <a:pt x="3037391" y="145110"/>
                  </a:lnTo>
                  <a:lnTo>
                    <a:pt x="3040874" y="144161"/>
                  </a:lnTo>
                  <a:lnTo>
                    <a:pt x="3044357" y="147199"/>
                  </a:lnTo>
                  <a:lnTo>
                    <a:pt x="3047841" y="147048"/>
                  </a:lnTo>
                  <a:lnTo>
                    <a:pt x="3051324" y="146102"/>
                  </a:lnTo>
                  <a:lnTo>
                    <a:pt x="3054807" y="145158"/>
                  </a:lnTo>
                  <a:lnTo>
                    <a:pt x="3058290" y="144214"/>
                  </a:lnTo>
                  <a:lnTo>
                    <a:pt x="3061774" y="144066"/>
                  </a:lnTo>
                  <a:lnTo>
                    <a:pt x="3065257" y="145629"/>
                  </a:lnTo>
                  <a:lnTo>
                    <a:pt x="3068740" y="145288"/>
                  </a:lnTo>
                  <a:lnTo>
                    <a:pt x="3072223" y="148101"/>
                  </a:lnTo>
                  <a:lnTo>
                    <a:pt x="3075707" y="148206"/>
                  </a:lnTo>
                  <a:lnTo>
                    <a:pt x="3079190" y="147270"/>
                  </a:lnTo>
                  <a:lnTo>
                    <a:pt x="3082673" y="146334"/>
                  </a:lnTo>
                  <a:lnTo>
                    <a:pt x="3086156" y="145399"/>
                  </a:lnTo>
                  <a:lnTo>
                    <a:pt x="3089640" y="144465"/>
                  </a:lnTo>
                  <a:lnTo>
                    <a:pt x="3093123" y="145888"/>
                  </a:lnTo>
                  <a:lnTo>
                    <a:pt x="3096606" y="144956"/>
                  </a:lnTo>
                  <a:lnTo>
                    <a:pt x="3100089" y="145591"/>
                  </a:lnTo>
                  <a:lnTo>
                    <a:pt x="3103573" y="147785"/>
                  </a:lnTo>
                  <a:lnTo>
                    <a:pt x="3107056" y="148414"/>
                  </a:lnTo>
                  <a:lnTo>
                    <a:pt x="3110539" y="149041"/>
                  </a:lnTo>
                  <a:lnTo>
                    <a:pt x="3114022" y="148703"/>
                  </a:lnTo>
                  <a:lnTo>
                    <a:pt x="3117506" y="149515"/>
                  </a:lnTo>
                  <a:lnTo>
                    <a:pt x="3120989" y="148591"/>
                  </a:lnTo>
                  <a:lnTo>
                    <a:pt x="3124472" y="148442"/>
                  </a:lnTo>
                  <a:lnTo>
                    <a:pt x="3127955" y="147520"/>
                  </a:lnTo>
                  <a:lnTo>
                    <a:pt x="3131439" y="149686"/>
                  </a:lnTo>
                  <a:lnTo>
                    <a:pt x="3134922" y="150305"/>
                  </a:lnTo>
                  <a:lnTo>
                    <a:pt x="3138405" y="149387"/>
                  </a:lnTo>
                  <a:lnTo>
                    <a:pt x="3141888" y="148469"/>
                  </a:lnTo>
                  <a:lnTo>
                    <a:pt x="3145372" y="149089"/>
                  </a:lnTo>
                  <a:lnTo>
                    <a:pt x="3148855" y="153524"/>
                  </a:lnTo>
                  <a:lnTo>
                    <a:pt x="3152338" y="152611"/>
                  </a:lnTo>
                  <a:lnTo>
                    <a:pt x="3155821" y="151698"/>
                  </a:lnTo>
                  <a:lnTo>
                    <a:pt x="3159304" y="151548"/>
                  </a:lnTo>
                  <a:lnTo>
                    <a:pt x="3162788" y="153187"/>
                  </a:lnTo>
                  <a:lnTo>
                    <a:pt x="3166271" y="154366"/>
                  </a:lnTo>
                  <a:lnTo>
                    <a:pt x="3169754" y="154030"/>
                  </a:lnTo>
                  <a:lnTo>
                    <a:pt x="3173237" y="155485"/>
                  </a:lnTo>
                  <a:lnTo>
                    <a:pt x="3176721" y="156084"/>
                  </a:lnTo>
                  <a:lnTo>
                    <a:pt x="3180204" y="155931"/>
                  </a:lnTo>
                  <a:lnTo>
                    <a:pt x="3183687" y="155027"/>
                  </a:lnTo>
                  <a:lnTo>
                    <a:pt x="3187170" y="154124"/>
                  </a:lnTo>
                  <a:lnTo>
                    <a:pt x="3190654" y="156222"/>
                  </a:lnTo>
                  <a:lnTo>
                    <a:pt x="3194137" y="157563"/>
                  </a:lnTo>
                  <a:lnTo>
                    <a:pt x="3197620" y="156664"/>
                  </a:lnTo>
                  <a:lnTo>
                    <a:pt x="3201103" y="155765"/>
                  </a:lnTo>
                  <a:lnTo>
                    <a:pt x="3204587" y="154867"/>
                  </a:lnTo>
                  <a:lnTo>
                    <a:pt x="3208070" y="153970"/>
                  </a:lnTo>
                  <a:lnTo>
                    <a:pt x="3211553" y="153073"/>
                  </a:lnTo>
                  <a:lnTo>
                    <a:pt x="3215036" y="154200"/>
                  </a:lnTo>
                  <a:lnTo>
                    <a:pt x="3218520" y="155009"/>
                  </a:lnTo>
                  <a:lnTo>
                    <a:pt x="3222003" y="157083"/>
                  </a:lnTo>
                  <a:lnTo>
                    <a:pt x="3225486" y="156191"/>
                  </a:lnTo>
                  <a:lnTo>
                    <a:pt x="3228969" y="156780"/>
                  </a:lnTo>
                  <a:lnTo>
                    <a:pt x="3232453" y="156629"/>
                  </a:lnTo>
                  <a:lnTo>
                    <a:pt x="3235936" y="164543"/>
                  </a:lnTo>
                  <a:lnTo>
                    <a:pt x="3239419" y="167293"/>
                  </a:lnTo>
                  <a:lnTo>
                    <a:pt x="3242902" y="166408"/>
                  </a:lnTo>
                  <a:lnTo>
                    <a:pt x="3246386" y="169863"/>
                  </a:lnTo>
                  <a:lnTo>
                    <a:pt x="3249869" y="168981"/>
                  </a:lnTo>
                  <a:lnTo>
                    <a:pt x="3253352" y="168100"/>
                  </a:lnTo>
                  <a:lnTo>
                    <a:pt x="3256835" y="167219"/>
                  </a:lnTo>
                  <a:lnTo>
                    <a:pt x="3260319" y="168500"/>
                  </a:lnTo>
                  <a:lnTo>
                    <a:pt x="3263802" y="167621"/>
                  </a:lnTo>
                  <a:lnTo>
                    <a:pt x="3267285" y="166744"/>
                  </a:lnTo>
                  <a:lnTo>
                    <a:pt x="3270768" y="165866"/>
                  </a:lnTo>
                  <a:lnTo>
                    <a:pt x="3274252" y="166428"/>
                  </a:lnTo>
                  <a:lnTo>
                    <a:pt x="3277735" y="168662"/>
                  </a:lnTo>
                  <a:lnTo>
                    <a:pt x="3281218" y="168262"/>
                  </a:lnTo>
                  <a:lnTo>
                    <a:pt x="3284701" y="167389"/>
                  </a:lnTo>
                  <a:lnTo>
                    <a:pt x="3288185" y="167945"/>
                  </a:lnTo>
                  <a:lnTo>
                    <a:pt x="3291668" y="168500"/>
                  </a:lnTo>
                  <a:lnTo>
                    <a:pt x="3295151" y="167630"/>
                  </a:lnTo>
                  <a:lnTo>
                    <a:pt x="3298634" y="166760"/>
                  </a:lnTo>
                  <a:lnTo>
                    <a:pt x="3302118" y="166604"/>
                  </a:lnTo>
                  <a:lnTo>
                    <a:pt x="3305601" y="165736"/>
                  </a:lnTo>
                  <a:lnTo>
                    <a:pt x="3309084" y="166292"/>
                  </a:lnTo>
                  <a:lnTo>
                    <a:pt x="3312567" y="165426"/>
                  </a:lnTo>
                  <a:lnTo>
                    <a:pt x="3316051" y="166691"/>
                  </a:lnTo>
                  <a:lnTo>
                    <a:pt x="3319534" y="167950"/>
                  </a:lnTo>
                  <a:lnTo>
                    <a:pt x="3323017" y="167087"/>
                  </a:lnTo>
                  <a:lnTo>
                    <a:pt x="3326500" y="166225"/>
                  </a:lnTo>
                  <a:lnTo>
                    <a:pt x="3329984" y="170297"/>
                  </a:lnTo>
                  <a:lnTo>
                    <a:pt x="3333467" y="169437"/>
                  </a:lnTo>
                  <a:lnTo>
                    <a:pt x="3336950" y="168578"/>
                  </a:lnTo>
                  <a:lnTo>
                    <a:pt x="3340433" y="167720"/>
                  </a:lnTo>
                  <a:lnTo>
                    <a:pt x="3343917" y="166862"/>
                  </a:lnTo>
                  <a:lnTo>
                    <a:pt x="3347400" y="166005"/>
                  </a:lnTo>
                  <a:lnTo>
                    <a:pt x="3350883" y="165851"/>
                  </a:lnTo>
                  <a:lnTo>
                    <a:pt x="3354366" y="164996"/>
                  </a:lnTo>
                  <a:lnTo>
                    <a:pt x="3357850" y="164141"/>
                  </a:lnTo>
                  <a:lnTo>
                    <a:pt x="3361333" y="166093"/>
                  </a:lnTo>
                  <a:lnTo>
                    <a:pt x="3364816" y="165940"/>
                  </a:lnTo>
                  <a:lnTo>
                    <a:pt x="3368299" y="165788"/>
                  </a:lnTo>
                  <a:lnTo>
                    <a:pt x="3371783" y="164936"/>
                  </a:lnTo>
                  <a:lnTo>
                    <a:pt x="3375266" y="168268"/>
                  </a:lnTo>
                  <a:lnTo>
                    <a:pt x="3378749" y="170194"/>
                  </a:lnTo>
                  <a:lnTo>
                    <a:pt x="3382232" y="170730"/>
                  </a:lnTo>
                  <a:lnTo>
                    <a:pt x="3385716" y="169884"/>
                  </a:lnTo>
                  <a:lnTo>
                    <a:pt x="3389199" y="172485"/>
                  </a:lnTo>
                  <a:lnTo>
                    <a:pt x="3392682" y="171641"/>
                  </a:lnTo>
                  <a:lnTo>
                    <a:pt x="3396165" y="172172"/>
                  </a:lnTo>
                  <a:lnTo>
                    <a:pt x="3399649" y="171329"/>
                  </a:lnTo>
                  <a:lnTo>
                    <a:pt x="3403132" y="172948"/>
                  </a:lnTo>
                  <a:lnTo>
                    <a:pt x="3406615" y="172389"/>
                  </a:lnTo>
                  <a:lnTo>
                    <a:pt x="3410098" y="172233"/>
                  </a:lnTo>
                  <a:lnTo>
                    <a:pt x="3413582" y="171394"/>
                  </a:lnTo>
                  <a:lnTo>
                    <a:pt x="3417065" y="173286"/>
                  </a:lnTo>
                  <a:lnTo>
                    <a:pt x="3420548" y="173130"/>
                  </a:lnTo>
                  <a:lnTo>
                    <a:pt x="3424031" y="172974"/>
                  </a:lnTo>
                  <a:lnTo>
                    <a:pt x="3427515" y="172138"/>
                  </a:lnTo>
                  <a:lnTo>
                    <a:pt x="3430998" y="171304"/>
                  </a:lnTo>
                  <a:lnTo>
                    <a:pt x="3434481" y="171829"/>
                  </a:lnTo>
                  <a:lnTo>
                    <a:pt x="3437964" y="172353"/>
                  </a:lnTo>
                  <a:lnTo>
                    <a:pt x="3441447" y="171521"/>
                  </a:lnTo>
                  <a:lnTo>
                    <a:pt x="3444931" y="173397"/>
                  </a:lnTo>
                  <a:lnTo>
                    <a:pt x="3448414" y="174591"/>
                  </a:lnTo>
                  <a:lnTo>
                    <a:pt x="3451897" y="173762"/>
                  </a:lnTo>
                  <a:lnTo>
                    <a:pt x="3455380" y="172933"/>
                  </a:lnTo>
                  <a:lnTo>
                    <a:pt x="3458864" y="172779"/>
                  </a:lnTo>
                  <a:lnTo>
                    <a:pt x="3462347" y="172626"/>
                  </a:lnTo>
                  <a:lnTo>
                    <a:pt x="3465830" y="172472"/>
                  </a:lnTo>
                  <a:lnTo>
                    <a:pt x="3469313" y="171646"/>
                  </a:lnTo>
                  <a:lnTo>
                    <a:pt x="3472797" y="172166"/>
                  </a:lnTo>
                  <a:lnTo>
                    <a:pt x="3476280" y="172684"/>
                  </a:lnTo>
                  <a:lnTo>
                    <a:pt x="3479763" y="174537"/>
                  </a:lnTo>
                  <a:lnTo>
                    <a:pt x="3483246" y="173715"/>
                  </a:lnTo>
                  <a:lnTo>
                    <a:pt x="3483246" y="174382"/>
                  </a:lnTo>
                  <a:lnTo>
                    <a:pt x="3483246" y="175049"/>
                  </a:lnTo>
                  <a:lnTo>
                    <a:pt x="3483246" y="175715"/>
                  </a:lnTo>
                  <a:lnTo>
                    <a:pt x="3483246" y="176381"/>
                  </a:lnTo>
                  <a:lnTo>
                    <a:pt x="3483246" y="177046"/>
                  </a:lnTo>
                  <a:lnTo>
                    <a:pt x="3483246" y="177710"/>
                  </a:lnTo>
                  <a:lnTo>
                    <a:pt x="3483246" y="178374"/>
                  </a:lnTo>
                  <a:lnTo>
                    <a:pt x="3483246" y="179036"/>
                  </a:lnTo>
                  <a:lnTo>
                    <a:pt x="3483246" y="179699"/>
                  </a:lnTo>
                  <a:lnTo>
                    <a:pt x="3483246" y="180360"/>
                  </a:lnTo>
                  <a:lnTo>
                    <a:pt x="3483246" y="181021"/>
                  </a:lnTo>
                  <a:lnTo>
                    <a:pt x="3483246" y="18168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164178"/>
            </a:xfrm>
            <a:custGeom>
              <a:avLst/>
              <a:gdLst/>
              <a:ahLst/>
              <a:cxnLst/>
              <a:rect l="0" t="0" r="0" b="0"/>
              <a:pathLst>
                <a:path w="3483246" h="216417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982496"/>
                  </a:lnTo>
                  <a:lnTo>
                    <a:pt x="13932" y="1982496"/>
                  </a:lnTo>
                  <a:lnTo>
                    <a:pt x="17416" y="1789722"/>
                  </a:lnTo>
                  <a:lnTo>
                    <a:pt x="20899" y="1631115"/>
                  </a:lnTo>
                  <a:lnTo>
                    <a:pt x="24382" y="1849675"/>
                  </a:lnTo>
                  <a:lnTo>
                    <a:pt x="27865" y="1867549"/>
                  </a:lnTo>
                  <a:lnTo>
                    <a:pt x="31349" y="1765201"/>
                  </a:lnTo>
                  <a:lnTo>
                    <a:pt x="34832" y="1891926"/>
                  </a:lnTo>
                  <a:lnTo>
                    <a:pt x="38315" y="1809270"/>
                  </a:lnTo>
                  <a:lnTo>
                    <a:pt x="41798" y="1733533"/>
                  </a:lnTo>
                  <a:lnTo>
                    <a:pt x="45282" y="1663883"/>
                  </a:lnTo>
                  <a:lnTo>
                    <a:pt x="48765" y="1599613"/>
                  </a:lnTo>
                  <a:lnTo>
                    <a:pt x="52248" y="1540123"/>
                  </a:lnTo>
                  <a:lnTo>
                    <a:pt x="55731" y="1575274"/>
                  </a:lnTo>
                  <a:lnTo>
                    <a:pt x="59215" y="1523130"/>
                  </a:lnTo>
                  <a:lnTo>
                    <a:pt x="62698" y="1474327"/>
                  </a:lnTo>
                  <a:lnTo>
                    <a:pt x="66181" y="1428555"/>
                  </a:lnTo>
                  <a:lnTo>
                    <a:pt x="69664" y="1465788"/>
                  </a:lnTo>
                  <a:lnTo>
                    <a:pt x="73148" y="1424534"/>
                  </a:lnTo>
                  <a:lnTo>
                    <a:pt x="76631" y="1527018"/>
                  </a:lnTo>
                  <a:lnTo>
                    <a:pt x="80114" y="1552496"/>
                  </a:lnTo>
                  <a:lnTo>
                    <a:pt x="83597" y="1515961"/>
                  </a:lnTo>
                  <a:lnTo>
                    <a:pt x="87081" y="1481107"/>
                  </a:lnTo>
                  <a:lnTo>
                    <a:pt x="90564" y="1561906"/>
                  </a:lnTo>
                  <a:lnTo>
                    <a:pt x="94047" y="1529458"/>
                  </a:lnTo>
                  <a:lnTo>
                    <a:pt x="97530" y="1599613"/>
                  </a:lnTo>
                  <a:lnTo>
                    <a:pt x="101014" y="1569305"/>
                  </a:lnTo>
                  <a:lnTo>
                    <a:pt x="104497" y="1631115"/>
                  </a:lnTo>
                  <a:lnTo>
                    <a:pt x="107980" y="1685429"/>
                  </a:lnTo>
                  <a:lnTo>
                    <a:pt x="111463" y="1657827"/>
                  </a:lnTo>
                  <a:lnTo>
                    <a:pt x="114947" y="1631115"/>
                  </a:lnTo>
                  <a:lnTo>
                    <a:pt x="118430" y="1605250"/>
                  </a:lnTo>
                  <a:lnTo>
                    <a:pt x="121913" y="1580192"/>
                  </a:lnTo>
                  <a:lnTo>
                    <a:pt x="125396" y="1594258"/>
                  </a:lnTo>
                  <a:lnTo>
                    <a:pt x="128880" y="1570598"/>
                  </a:lnTo>
                  <a:lnTo>
                    <a:pt x="132363" y="1547631"/>
                  </a:lnTo>
                  <a:lnTo>
                    <a:pt x="135846" y="1561906"/>
                  </a:lnTo>
                  <a:lnTo>
                    <a:pt x="139329" y="1673488"/>
                  </a:lnTo>
                  <a:lnTo>
                    <a:pt x="142813" y="1652030"/>
                  </a:lnTo>
                  <a:lnTo>
                    <a:pt x="146296" y="1631115"/>
                  </a:lnTo>
                  <a:lnTo>
                    <a:pt x="149779" y="1641145"/>
                  </a:lnTo>
                  <a:lnTo>
                    <a:pt x="153262" y="1706741"/>
                  </a:lnTo>
                  <a:lnTo>
                    <a:pt x="156746" y="1687185"/>
                  </a:lnTo>
                  <a:lnTo>
                    <a:pt x="160229" y="1668071"/>
                  </a:lnTo>
                  <a:lnTo>
                    <a:pt x="163712" y="1649386"/>
                  </a:lnTo>
                  <a:lnTo>
                    <a:pt x="167195" y="1631115"/>
                  </a:lnTo>
                  <a:lnTo>
                    <a:pt x="170679" y="1691060"/>
                  </a:lnTo>
                  <a:lnTo>
                    <a:pt x="174162" y="1673488"/>
                  </a:lnTo>
                  <a:lnTo>
                    <a:pt x="177645" y="1680765"/>
                  </a:lnTo>
                  <a:lnTo>
                    <a:pt x="181128" y="1687708"/>
                  </a:lnTo>
                  <a:lnTo>
                    <a:pt x="184612" y="1966205"/>
                  </a:lnTo>
                  <a:lnTo>
                    <a:pt x="188095" y="1950180"/>
                  </a:lnTo>
                  <a:lnTo>
                    <a:pt x="191578" y="1950780"/>
                  </a:lnTo>
                  <a:lnTo>
                    <a:pt x="195061" y="1982496"/>
                  </a:lnTo>
                  <a:lnTo>
                    <a:pt x="198545" y="2080540"/>
                  </a:lnTo>
                  <a:lnTo>
                    <a:pt x="202028" y="2065944"/>
                  </a:lnTo>
                  <a:lnTo>
                    <a:pt x="205511" y="2077426"/>
                  </a:lnTo>
                  <a:lnTo>
                    <a:pt x="208994" y="2088351"/>
                  </a:lnTo>
                  <a:lnTo>
                    <a:pt x="212478" y="2074505"/>
                  </a:lnTo>
                  <a:lnTo>
                    <a:pt x="215961" y="2060841"/>
                  </a:lnTo>
                  <a:lnTo>
                    <a:pt x="219444" y="2047357"/>
                  </a:lnTo>
                  <a:lnTo>
                    <a:pt x="222927" y="2058517"/>
                  </a:lnTo>
                  <a:lnTo>
                    <a:pt x="226411" y="2045445"/>
                  </a:lnTo>
                  <a:lnTo>
                    <a:pt x="229894" y="2032537"/>
                  </a:lnTo>
                  <a:lnTo>
                    <a:pt x="233377" y="2019792"/>
                  </a:lnTo>
                  <a:lnTo>
                    <a:pt x="236860" y="2019257"/>
                  </a:lnTo>
                  <a:lnTo>
                    <a:pt x="240344" y="2006853"/>
                  </a:lnTo>
                  <a:lnTo>
                    <a:pt x="243827" y="1994600"/>
                  </a:lnTo>
                  <a:lnTo>
                    <a:pt x="247310" y="2006177"/>
                  </a:lnTo>
                  <a:lnTo>
                    <a:pt x="250793" y="2005854"/>
                  </a:lnTo>
                  <a:lnTo>
                    <a:pt x="254277" y="1994107"/>
                  </a:lnTo>
                  <a:lnTo>
                    <a:pt x="257760" y="1982496"/>
                  </a:lnTo>
                  <a:lnTo>
                    <a:pt x="261243" y="1971021"/>
                  </a:lnTo>
                  <a:lnTo>
                    <a:pt x="264726" y="1959677"/>
                  </a:lnTo>
                  <a:lnTo>
                    <a:pt x="268210" y="1948463"/>
                  </a:lnTo>
                  <a:lnTo>
                    <a:pt x="271693" y="1937377"/>
                  </a:lnTo>
                  <a:lnTo>
                    <a:pt x="275176" y="1926416"/>
                  </a:lnTo>
                  <a:lnTo>
                    <a:pt x="278659" y="1927143"/>
                  </a:lnTo>
                  <a:lnTo>
                    <a:pt x="282143" y="1950180"/>
                  </a:lnTo>
                  <a:lnTo>
                    <a:pt x="285626" y="1939640"/>
                  </a:lnTo>
                  <a:lnTo>
                    <a:pt x="289109" y="1929214"/>
                  </a:lnTo>
                  <a:lnTo>
                    <a:pt x="292592" y="1918900"/>
                  </a:lnTo>
                  <a:lnTo>
                    <a:pt x="296075" y="1908695"/>
                  </a:lnTo>
                  <a:lnTo>
                    <a:pt x="299559" y="1898598"/>
                  </a:lnTo>
                  <a:lnTo>
                    <a:pt x="303042" y="1888608"/>
                  </a:lnTo>
                  <a:lnTo>
                    <a:pt x="306525" y="1878722"/>
                  </a:lnTo>
                  <a:lnTo>
                    <a:pt x="310008" y="1868938"/>
                  </a:lnTo>
                  <a:lnTo>
                    <a:pt x="313492" y="1902526"/>
                  </a:lnTo>
                  <a:lnTo>
                    <a:pt x="316975" y="1892981"/>
                  </a:lnTo>
                  <a:lnTo>
                    <a:pt x="320458" y="1883531"/>
                  </a:lnTo>
                  <a:lnTo>
                    <a:pt x="323941" y="1874175"/>
                  </a:lnTo>
                  <a:lnTo>
                    <a:pt x="327425" y="1864912"/>
                  </a:lnTo>
                  <a:lnTo>
                    <a:pt x="330908" y="1855740"/>
                  </a:lnTo>
                  <a:lnTo>
                    <a:pt x="334391" y="1867549"/>
                  </a:lnTo>
                  <a:lnTo>
                    <a:pt x="337874" y="1888950"/>
                  </a:lnTo>
                  <a:lnTo>
                    <a:pt x="341358" y="1889964"/>
                  </a:lnTo>
                  <a:lnTo>
                    <a:pt x="344841" y="1881183"/>
                  </a:lnTo>
                  <a:lnTo>
                    <a:pt x="348324" y="1872484"/>
                  </a:lnTo>
                  <a:lnTo>
                    <a:pt x="351807" y="1863865"/>
                  </a:lnTo>
                  <a:lnTo>
                    <a:pt x="355291" y="1865119"/>
                  </a:lnTo>
                  <a:lnTo>
                    <a:pt x="358774" y="1856663"/>
                  </a:lnTo>
                  <a:lnTo>
                    <a:pt x="362257" y="1867549"/>
                  </a:lnTo>
                  <a:lnTo>
                    <a:pt x="365740" y="1859257"/>
                  </a:lnTo>
                  <a:lnTo>
                    <a:pt x="369224" y="1888294"/>
                  </a:lnTo>
                  <a:lnTo>
                    <a:pt x="372707" y="1880172"/>
                  </a:lnTo>
                  <a:lnTo>
                    <a:pt x="376190" y="1925014"/>
                  </a:lnTo>
                  <a:lnTo>
                    <a:pt x="379673" y="1933958"/>
                  </a:lnTo>
                  <a:lnTo>
                    <a:pt x="383157" y="1934413"/>
                  </a:lnTo>
                  <a:lnTo>
                    <a:pt x="386640" y="1926625"/>
                  </a:lnTo>
                  <a:lnTo>
                    <a:pt x="390123" y="1918900"/>
                  </a:lnTo>
                  <a:lnTo>
                    <a:pt x="393606" y="1919486"/>
                  </a:lnTo>
                  <a:lnTo>
                    <a:pt x="397090" y="1944074"/>
                  </a:lnTo>
                  <a:lnTo>
                    <a:pt x="400573" y="1936568"/>
                  </a:lnTo>
                  <a:lnTo>
                    <a:pt x="404056" y="1929119"/>
                  </a:lnTo>
                  <a:lnTo>
                    <a:pt x="407539" y="1921728"/>
                  </a:lnTo>
                  <a:lnTo>
                    <a:pt x="411023" y="1945409"/>
                  </a:lnTo>
                  <a:lnTo>
                    <a:pt x="414506" y="1938157"/>
                  </a:lnTo>
                  <a:lnTo>
                    <a:pt x="417989" y="1930960"/>
                  </a:lnTo>
                  <a:lnTo>
                    <a:pt x="421472" y="1923815"/>
                  </a:lnTo>
                  <a:lnTo>
                    <a:pt x="424956" y="1916723"/>
                  </a:lnTo>
                  <a:lnTo>
                    <a:pt x="428439" y="1946952"/>
                  </a:lnTo>
                  <a:lnTo>
                    <a:pt x="431922" y="1939996"/>
                  </a:lnTo>
                  <a:lnTo>
                    <a:pt x="435405" y="1933089"/>
                  </a:lnTo>
                  <a:lnTo>
                    <a:pt x="438889" y="1947818"/>
                  </a:lnTo>
                  <a:lnTo>
                    <a:pt x="442372" y="1955103"/>
                  </a:lnTo>
                  <a:lnTo>
                    <a:pt x="445855" y="1948372"/>
                  </a:lnTo>
                  <a:lnTo>
                    <a:pt x="449338" y="1982496"/>
                  </a:lnTo>
                  <a:lnTo>
                    <a:pt x="452822" y="1975897"/>
                  </a:lnTo>
                  <a:lnTo>
                    <a:pt x="456305" y="1975948"/>
                  </a:lnTo>
                  <a:lnTo>
                    <a:pt x="459788" y="1969442"/>
                  </a:lnTo>
                  <a:lnTo>
                    <a:pt x="463271" y="1969541"/>
                  </a:lnTo>
                  <a:lnTo>
                    <a:pt x="466755" y="1976095"/>
                  </a:lnTo>
                  <a:lnTo>
                    <a:pt x="470238" y="1976142"/>
                  </a:lnTo>
                  <a:lnTo>
                    <a:pt x="473721" y="1969829"/>
                  </a:lnTo>
                  <a:lnTo>
                    <a:pt x="477204" y="1976236"/>
                  </a:lnTo>
                  <a:lnTo>
                    <a:pt x="480688" y="1994774"/>
                  </a:lnTo>
                  <a:lnTo>
                    <a:pt x="484171" y="1994687"/>
                  </a:lnTo>
                  <a:lnTo>
                    <a:pt x="487654" y="1988573"/>
                  </a:lnTo>
                  <a:lnTo>
                    <a:pt x="491137" y="1994515"/>
                  </a:lnTo>
                  <a:lnTo>
                    <a:pt x="494621" y="1994431"/>
                  </a:lnTo>
                  <a:lnTo>
                    <a:pt x="498104" y="2011779"/>
                  </a:lnTo>
                  <a:lnTo>
                    <a:pt x="501587" y="2017262"/>
                  </a:lnTo>
                  <a:lnTo>
                    <a:pt x="505070" y="2011383"/>
                  </a:lnTo>
                  <a:lnTo>
                    <a:pt x="508554" y="2011189"/>
                  </a:lnTo>
                  <a:lnTo>
                    <a:pt x="512037" y="2022097"/>
                  </a:lnTo>
                  <a:lnTo>
                    <a:pt x="515520" y="2027289"/>
                  </a:lnTo>
                  <a:lnTo>
                    <a:pt x="519003" y="2021579"/>
                  </a:lnTo>
                  <a:lnTo>
                    <a:pt x="522487" y="2053043"/>
                  </a:lnTo>
                  <a:lnTo>
                    <a:pt x="525970" y="2072869"/>
                  </a:lnTo>
                  <a:lnTo>
                    <a:pt x="529453" y="2072310"/>
                  </a:lnTo>
                  <a:lnTo>
                    <a:pt x="532936" y="2066802"/>
                  </a:lnTo>
                  <a:lnTo>
                    <a:pt x="536420" y="2080965"/>
                  </a:lnTo>
                  <a:lnTo>
                    <a:pt x="539903" y="2080371"/>
                  </a:lnTo>
                  <a:lnTo>
                    <a:pt x="543386" y="2074979"/>
                  </a:lnTo>
                  <a:lnTo>
                    <a:pt x="546869" y="2069615"/>
                  </a:lnTo>
                  <a:lnTo>
                    <a:pt x="550353" y="2064279"/>
                  </a:lnTo>
                  <a:lnTo>
                    <a:pt x="553836" y="2058971"/>
                  </a:lnTo>
                  <a:lnTo>
                    <a:pt x="557319" y="2058517"/>
                  </a:lnTo>
                  <a:lnTo>
                    <a:pt x="560802" y="2053268"/>
                  </a:lnTo>
                  <a:lnTo>
                    <a:pt x="564286" y="2048046"/>
                  </a:lnTo>
                  <a:lnTo>
                    <a:pt x="567769" y="2047661"/>
                  </a:lnTo>
                  <a:lnTo>
                    <a:pt x="571252" y="2052033"/>
                  </a:lnTo>
                  <a:lnTo>
                    <a:pt x="574735" y="2046905"/>
                  </a:lnTo>
                  <a:lnTo>
                    <a:pt x="578218" y="2041802"/>
                  </a:lnTo>
                  <a:lnTo>
                    <a:pt x="581702" y="2041461"/>
                  </a:lnTo>
                  <a:lnTo>
                    <a:pt x="585185" y="2041124"/>
                  </a:lnTo>
                  <a:lnTo>
                    <a:pt x="588668" y="2036106"/>
                  </a:lnTo>
                  <a:lnTo>
                    <a:pt x="592151" y="2031113"/>
                  </a:lnTo>
                  <a:lnTo>
                    <a:pt x="595635" y="2026144"/>
                  </a:lnTo>
                  <a:lnTo>
                    <a:pt x="599118" y="2025898"/>
                  </a:lnTo>
                  <a:lnTo>
                    <a:pt x="602601" y="2020982"/>
                  </a:lnTo>
                  <a:lnTo>
                    <a:pt x="606084" y="2025413"/>
                  </a:lnTo>
                  <a:lnTo>
                    <a:pt x="609568" y="2025175"/>
                  </a:lnTo>
                  <a:lnTo>
                    <a:pt x="613051" y="2029508"/>
                  </a:lnTo>
                  <a:lnTo>
                    <a:pt x="616534" y="2024706"/>
                  </a:lnTo>
                  <a:lnTo>
                    <a:pt x="620017" y="2028996"/>
                  </a:lnTo>
                  <a:lnTo>
                    <a:pt x="623501" y="2028744"/>
                  </a:lnTo>
                  <a:lnTo>
                    <a:pt x="626984" y="2028495"/>
                  </a:lnTo>
                  <a:lnTo>
                    <a:pt x="630467" y="2032671"/>
                  </a:lnTo>
                  <a:lnTo>
                    <a:pt x="633950" y="2028005"/>
                  </a:lnTo>
                  <a:lnTo>
                    <a:pt x="637434" y="2027764"/>
                  </a:lnTo>
                  <a:lnTo>
                    <a:pt x="640917" y="2023144"/>
                  </a:lnTo>
                  <a:lnTo>
                    <a:pt x="644400" y="2044466"/>
                  </a:lnTo>
                  <a:lnTo>
                    <a:pt x="647883" y="2039911"/>
                  </a:lnTo>
                  <a:lnTo>
                    <a:pt x="651367" y="2039616"/>
                  </a:lnTo>
                  <a:lnTo>
                    <a:pt x="654850" y="2035106"/>
                  </a:lnTo>
                  <a:lnTo>
                    <a:pt x="658333" y="2030615"/>
                  </a:lnTo>
                  <a:lnTo>
                    <a:pt x="661816" y="2026144"/>
                  </a:lnTo>
                  <a:lnTo>
                    <a:pt x="665300" y="2030127"/>
                  </a:lnTo>
                  <a:lnTo>
                    <a:pt x="668783" y="2029887"/>
                  </a:lnTo>
                  <a:lnTo>
                    <a:pt x="672266" y="2033789"/>
                  </a:lnTo>
                  <a:lnTo>
                    <a:pt x="675749" y="2029414"/>
                  </a:lnTo>
                  <a:lnTo>
                    <a:pt x="679233" y="2025057"/>
                  </a:lnTo>
                  <a:lnTo>
                    <a:pt x="682716" y="2020719"/>
                  </a:lnTo>
                  <a:lnTo>
                    <a:pt x="686199" y="2032783"/>
                  </a:lnTo>
                  <a:lnTo>
                    <a:pt x="689682" y="2028495"/>
                  </a:lnTo>
                  <a:lnTo>
                    <a:pt x="693166" y="2024225"/>
                  </a:lnTo>
                  <a:lnTo>
                    <a:pt x="696649" y="2019973"/>
                  </a:lnTo>
                  <a:lnTo>
                    <a:pt x="700132" y="2015740"/>
                  </a:lnTo>
                  <a:lnTo>
                    <a:pt x="703615" y="2011523"/>
                  </a:lnTo>
                  <a:lnTo>
                    <a:pt x="707099" y="2015419"/>
                  </a:lnTo>
                  <a:lnTo>
                    <a:pt x="710582" y="2019257"/>
                  </a:lnTo>
                  <a:lnTo>
                    <a:pt x="714065" y="2015105"/>
                  </a:lnTo>
                  <a:lnTo>
                    <a:pt x="717548" y="2010970"/>
                  </a:lnTo>
                  <a:lnTo>
                    <a:pt x="721032" y="2006853"/>
                  </a:lnTo>
                  <a:lnTo>
                    <a:pt x="724515" y="2002752"/>
                  </a:lnTo>
                  <a:lnTo>
                    <a:pt x="727998" y="1998668"/>
                  </a:lnTo>
                  <a:lnTo>
                    <a:pt x="731481" y="1994600"/>
                  </a:lnTo>
                  <a:lnTo>
                    <a:pt x="734965" y="1990549"/>
                  </a:lnTo>
                  <a:lnTo>
                    <a:pt x="738448" y="1986515"/>
                  </a:lnTo>
                  <a:lnTo>
                    <a:pt x="741931" y="2002283"/>
                  </a:lnTo>
                  <a:lnTo>
                    <a:pt x="745414" y="1998294"/>
                  </a:lnTo>
                  <a:lnTo>
                    <a:pt x="748898" y="2002101"/>
                  </a:lnTo>
                  <a:lnTo>
                    <a:pt x="752381" y="1998149"/>
                  </a:lnTo>
                  <a:lnTo>
                    <a:pt x="755864" y="2005748"/>
                  </a:lnTo>
                  <a:lnTo>
                    <a:pt x="759347" y="2031760"/>
                  </a:lnTo>
                  <a:lnTo>
                    <a:pt x="762831" y="2027884"/>
                  </a:lnTo>
                  <a:lnTo>
                    <a:pt x="766314" y="2024022"/>
                  </a:lnTo>
                  <a:lnTo>
                    <a:pt x="769797" y="2020176"/>
                  </a:lnTo>
                  <a:lnTo>
                    <a:pt x="773280" y="2016343"/>
                  </a:lnTo>
                  <a:lnTo>
                    <a:pt x="776764" y="2012526"/>
                  </a:lnTo>
                  <a:lnTo>
                    <a:pt x="780247" y="2019683"/>
                  </a:lnTo>
                  <a:lnTo>
                    <a:pt x="783730" y="2015902"/>
                  </a:lnTo>
                  <a:lnTo>
                    <a:pt x="787213" y="2019362"/>
                  </a:lnTo>
                  <a:lnTo>
                    <a:pt x="790697" y="2015614"/>
                  </a:lnTo>
                  <a:lnTo>
                    <a:pt x="794180" y="2011880"/>
                  </a:lnTo>
                  <a:lnTo>
                    <a:pt x="797663" y="2008159"/>
                  </a:lnTo>
                  <a:lnTo>
                    <a:pt x="801146" y="2004453"/>
                  </a:lnTo>
                  <a:lnTo>
                    <a:pt x="804630" y="2000760"/>
                  </a:lnTo>
                  <a:lnTo>
                    <a:pt x="808113" y="2000682"/>
                  </a:lnTo>
                  <a:lnTo>
                    <a:pt x="811596" y="2014780"/>
                  </a:lnTo>
                  <a:lnTo>
                    <a:pt x="815079" y="2011141"/>
                  </a:lnTo>
                  <a:lnTo>
                    <a:pt x="818563" y="2007515"/>
                  </a:lnTo>
                  <a:lnTo>
                    <a:pt x="822046" y="2003902"/>
                  </a:lnTo>
                  <a:lnTo>
                    <a:pt x="825529" y="2000303"/>
                  </a:lnTo>
                  <a:lnTo>
                    <a:pt x="829012" y="1996716"/>
                  </a:lnTo>
                  <a:lnTo>
                    <a:pt x="832496" y="1993142"/>
                  </a:lnTo>
                  <a:lnTo>
                    <a:pt x="835979" y="1989581"/>
                  </a:lnTo>
                  <a:lnTo>
                    <a:pt x="839462" y="1986032"/>
                  </a:lnTo>
                  <a:lnTo>
                    <a:pt x="842945" y="1989522"/>
                  </a:lnTo>
                  <a:lnTo>
                    <a:pt x="846429" y="1986003"/>
                  </a:lnTo>
                  <a:lnTo>
                    <a:pt x="849912" y="1985989"/>
                  </a:lnTo>
                  <a:lnTo>
                    <a:pt x="853395" y="1989437"/>
                  </a:lnTo>
                  <a:lnTo>
                    <a:pt x="856878" y="1992841"/>
                  </a:lnTo>
                  <a:lnTo>
                    <a:pt x="860361" y="1989381"/>
                  </a:lnTo>
                  <a:lnTo>
                    <a:pt x="863845" y="1985933"/>
                  </a:lnTo>
                  <a:lnTo>
                    <a:pt x="867328" y="1992717"/>
                  </a:lnTo>
                  <a:lnTo>
                    <a:pt x="870811" y="1992677"/>
                  </a:lnTo>
                  <a:lnTo>
                    <a:pt x="874294" y="1995986"/>
                  </a:lnTo>
                  <a:lnTo>
                    <a:pt x="877778" y="1992596"/>
                  </a:lnTo>
                  <a:lnTo>
                    <a:pt x="881261" y="1995880"/>
                  </a:lnTo>
                  <a:lnTo>
                    <a:pt x="884744" y="2005673"/>
                  </a:lnTo>
                  <a:lnTo>
                    <a:pt x="888227" y="2008823"/>
                  </a:lnTo>
                  <a:lnTo>
                    <a:pt x="891711" y="2005494"/>
                  </a:lnTo>
                  <a:lnTo>
                    <a:pt x="895194" y="2005406"/>
                  </a:lnTo>
                  <a:lnTo>
                    <a:pt x="898677" y="2002101"/>
                  </a:lnTo>
                  <a:lnTo>
                    <a:pt x="902160" y="2002026"/>
                  </a:lnTo>
                  <a:lnTo>
                    <a:pt x="905644" y="1998745"/>
                  </a:lnTo>
                  <a:lnTo>
                    <a:pt x="909127" y="1998683"/>
                  </a:lnTo>
                  <a:lnTo>
                    <a:pt x="912610" y="1995425"/>
                  </a:lnTo>
                  <a:lnTo>
                    <a:pt x="916093" y="2008036"/>
                  </a:lnTo>
                  <a:lnTo>
                    <a:pt x="919577" y="2004808"/>
                  </a:lnTo>
                  <a:lnTo>
                    <a:pt x="923060" y="2004725"/>
                  </a:lnTo>
                  <a:lnTo>
                    <a:pt x="926543" y="2001519"/>
                  </a:lnTo>
                  <a:lnTo>
                    <a:pt x="930026" y="1998323"/>
                  </a:lnTo>
                  <a:lnTo>
                    <a:pt x="933510" y="1995138"/>
                  </a:lnTo>
                  <a:lnTo>
                    <a:pt x="936993" y="1991962"/>
                  </a:lnTo>
                  <a:lnTo>
                    <a:pt x="940476" y="1988797"/>
                  </a:lnTo>
                  <a:lnTo>
                    <a:pt x="943959" y="1985642"/>
                  </a:lnTo>
                  <a:lnTo>
                    <a:pt x="947443" y="1982496"/>
                  </a:lnTo>
                  <a:lnTo>
                    <a:pt x="950926" y="1979361"/>
                  </a:lnTo>
                  <a:lnTo>
                    <a:pt x="954409" y="1976236"/>
                  </a:lnTo>
                  <a:lnTo>
                    <a:pt x="957892" y="1976258"/>
                  </a:lnTo>
                  <a:lnTo>
                    <a:pt x="961376" y="1973154"/>
                  </a:lnTo>
                  <a:lnTo>
                    <a:pt x="964859" y="1979406"/>
                  </a:lnTo>
                  <a:lnTo>
                    <a:pt x="968342" y="1979418"/>
                  </a:lnTo>
                  <a:lnTo>
                    <a:pt x="971825" y="1976348"/>
                  </a:lnTo>
                  <a:lnTo>
                    <a:pt x="975309" y="1973289"/>
                  </a:lnTo>
                  <a:lnTo>
                    <a:pt x="978792" y="1994557"/>
                  </a:lnTo>
                  <a:lnTo>
                    <a:pt x="982275" y="1991528"/>
                  </a:lnTo>
                  <a:lnTo>
                    <a:pt x="985758" y="1994473"/>
                  </a:lnTo>
                  <a:lnTo>
                    <a:pt x="989242" y="1991465"/>
                  </a:lnTo>
                  <a:lnTo>
                    <a:pt x="992725" y="2000266"/>
                  </a:lnTo>
                  <a:lnTo>
                    <a:pt x="996208" y="2000204"/>
                  </a:lnTo>
                  <a:lnTo>
                    <a:pt x="999691" y="2003044"/>
                  </a:lnTo>
                  <a:lnTo>
                    <a:pt x="1003175" y="2005854"/>
                  </a:lnTo>
                  <a:lnTo>
                    <a:pt x="1006658" y="2002904"/>
                  </a:lnTo>
                  <a:lnTo>
                    <a:pt x="1010141" y="2008545"/>
                  </a:lnTo>
                  <a:lnTo>
                    <a:pt x="1013624" y="2005617"/>
                  </a:lnTo>
                  <a:lnTo>
                    <a:pt x="1017108" y="2002697"/>
                  </a:lnTo>
                  <a:lnTo>
                    <a:pt x="1020591" y="1999786"/>
                  </a:lnTo>
                  <a:lnTo>
                    <a:pt x="1024074" y="2002561"/>
                  </a:lnTo>
                  <a:lnTo>
                    <a:pt x="1027557" y="2005308"/>
                  </a:lnTo>
                  <a:lnTo>
                    <a:pt x="1031041" y="2002428"/>
                  </a:lnTo>
                  <a:lnTo>
                    <a:pt x="1034524" y="1999556"/>
                  </a:lnTo>
                  <a:lnTo>
                    <a:pt x="1038007" y="1996692"/>
                  </a:lnTo>
                  <a:lnTo>
                    <a:pt x="1041490" y="1996645"/>
                  </a:lnTo>
                  <a:lnTo>
                    <a:pt x="1044974" y="2002165"/>
                  </a:lnTo>
                  <a:lnTo>
                    <a:pt x="1048457" y="1999332"/>
                  </a:lnTo>
                  <a:lnTo>
                    <a:pt x="1051940" y="2002037"/>
                  </a:lnTo>
                  <a:lnTo>
                    <a:pt x="1055423" y="2010167"/>
                  </a:lnTo>
                  <a:lnTo>
                    <a:pt x="1058907" y="2012780"/>
                  </a:lnTo>
                  <a:lnTo>
                    <a:pt x="1062390" y="2009988"/>
                  </a:lnTo>
                  <a:lnTo>
                    <a:pt x="1065873" y="2007205"/>
                  </a:lnTo>
                  <a:lnTo>
                    <a:pt x="1069356" y="2025730"/>
                  </a:lnTo>
                  <a:lnTo>
                    <a:pt x="1072840" y="2022973"/>
                  </a:lnTo>
                  <a:lnTo>
                    <a:pt x="1076323" y="2020223"/>
                  </a:lnTo>
                  <a:lnTo>
                    <a:pt x="1079806" y="2020104"/>
                  </a:lnTo>
                  <a:lnTo>
                    <a:pt x="1083289" y="2025190"/>
                  </a:lnTo>
                  <a:lnTo>
                    <a:pt x="1086773" y="2022468"/>
                  </a:lnTo>
                  <a:lnTo>
                    <a:pt x="1090256" y="2019753"/>
                  </a:lnTo>
                  <a:lnTo>
                    <a:pt x="1093739" y="2032460"/>
                  </a:lnTo>
                  <a:lnTo>
                    <a:pt x="1097222" y="2042375"/>
                  </a:lnTo>
                  <a:lnTo>
                    <a:pt x="1100706" y="2039696"/>
                  </a:lnTo>
                  <a:lnTo>
                    <a:pt x="1104189" y="2037025"/>
                  </a:lnTo>
                  <a:lnTo>
                    <a:pt x="1107672" y="2034360"/>
                  </a:lnTo>
                  <a:lnTo>
                    <a:pt x="1111155" y="2036695"/>
                  </a:lnTo>
                  <a:lnTo>
                    <a:pt x="1114639" y="2034047"/>
                  </a:lnTo>
                  <a:lnTo>
                    <a:pt x="1118122" y="2031406"/>
                  </a:lnTo>
                  <a:lnTo>
                    <a:pt x="1121605" y="2033738"/>
                  </a:lnTo>
                  <a:lnTo>
                    <a:pt x="1125088" y="2043388"/>
                  </a:lnTo>
                  <a:lnTo>
                    <a:pt x="1128572" y="2040776"/>
                  </a:lnTo>
                  <a:lnTo>
                    <a:pt x="1132055" y="2038171"/>
                  </a:lnTo>
                  <a:lnTo>
                    <a:pt x="1135538" y="2035573"/>
                  </a:lnTo>
                  <a:lnTo>
                    <a:pt x="1139021" y="2032981"/>
                  </a:lnTo>
                  <a:lnTo>
                    <a:pt x="1142505" y="2042497"/>
                  </a:lnTo>
                  <a:lnTo>
                    <a:pt x="1145988" y="2054190"/>
                  </a:lnTo>
                  <a:lnTo>
                    <a:pt x="1149471" y="2051631"/>
                  </a:lnTo>
                  <a:lnTo>
                    <a:pt x="1152954" y="2049079"/>
                  </a:lnTo>
                  <a:lnTo>
                    <a:pt x="1156437" y="2046534"/>
                  </a:lnTo>
                  <a:lnTo>
                    <a:pt x="1159921" y="2043994"/>
                  </a:lnTo>
                  <a:lnTo>
                    <a:pt x="1163404" y="2041461"/>
                  </a:lnTo>
                  <a:lnTo>
                    <a:pt x="1166887" y="2038934"/>
                  </a:lnTo>
                  <a:lnTo>
                    <a:pt x="1170370" y="2036414"/>
                  </a:lnTo>
                  <a:lnTo>
                    <a:pt x="1173854" y="2043294"/>
                  </a:lnTo>
                  <a:lnTo>
                    <a:pt x="1177337" y="2040791"/>
                  </a:lnTo>
                  <a:lnTo>
                    <a:pt x="1180820" y="2049878"/>
                  </a:lnTo>
                  <a:lnTo>
                    <a:pt x="1184303" y="2063312"/>
                  </a:lnTo>
                  <a:lnTo>
                    <a:pt x="1187787" y="2060841"/>
                  </a:lnTo>
                  <a:lnTo>
                    <a:pt x="1191270" y="2058376"/>
                  </a:lnTo>
                  <a:lnTo>
                    <a:pt x="1194753" y="2060408"/>
                  </a:lnTo>
                  <a:lnTo>
                    <a:pt x="1198236" y="2071269"/>
                  </a:lnTo>
                  <a:lnTo>
                    <a:pt x="1201720" y="2068832"/>
                  </a:lnTo>
                  <a:lnTo>
                    <a:pt x="1205203" y="2066399"/>
                  </a:lnTo>
                  <a:lnTo>
                    <a:pt x="1208686" y="2068362"/>
                  </a:lnTo>
                  <a:lnTo>
                    <a:pt x="1212169" y="2068130"/>
                  </a:lnTo>
                  <a:lnTo>
                    <a:pt x="1215653" y="2065718"/>
                  </a:lnTo>
                  <a:lnTo>
                    <a:pt x="1219136" y="2063312"/>
                  </a:lnTo>
                  <a:lnTo>
                    <a:pt x="1222619" y="2060912"/>
                  </a:lnTo>
                  <a:lnTo>
                    <a:pt x="1226102" y="2060701"/>
                  </a:lnTo>
                  <a:lnTo>
                    <a:pt x="1229586" y="2062662"/>
                  </a:lnTo>
                  <a:lnTo>
                    <a:pt x="1233069" y="2060282"/>
                  </a:lnTo>
                  <a:lnTo>
                    <a:pt x="1236552" y="2057907"/>
                  </a:lnTo>
                  <a:lnTo>
                    <a:pt x="1240035" y="2055538"/>
                  </a:lnTo>
                  <a:lnTo>
                    <a:pt x="1243519" y="2053174"/>
                  </a:lnTo>
                  <a:lnTo>
                    <a:pt x="1247002" y="2052985"/>
                  </a:lnTo>
                  <a:lnTo>
                    <a:pt x="1250485" y="2050633"/>
                  </a:lnTo>
                  <a:lnTo>
                    <a:pt x="1253968" y="2050453"/>
                  </a:lnTo>
                  <a:lnTo>
                    <a:pt x="1257452" y="2048113"/>
                  </a:lnTo>
                  <a:lnTo>
                    <a:pt x="1260935" y="2047939"/>
                  </a:lnTo>
                  <a:lnTo>
                    <a:pt x="1264418" y="2045611"/>
                  </a:lnTo>
                  <a:lnTo>
                    <a:pt x="1267901" y="2043288"/>
                  </a:lnTo>
                  <a:lnTo>
                    <a:pt x="1271385" y="2043128"/>
                  </a:lnTo>
                  <a:lnTo>
                    <a:pt x="1274868" y="2055751"/>
                  </a:lnTo>
                  <a:lnTo>
                    <a:pt x="1278351" y="2053452"/>
                  </a:lnTo>
                  <a:lnTo>
                    <a:pt x="1281834" y="2051158"/>
                  </a:lnTo>
                  <a:lnTo>
                    <a:pt x="1285318" y="2053085"/>
                  </a:lnTo>
                  <a:lnTo>
                    <a:pt x="1288801" y="2050803"/>
                  </a:lnTo>
                  <a:lnTo>
                    <a:pt x="1292284" y="2048527"/>
                  </a:lnTo>
                  <a:lnTo>
                    <a:pt x="1295767" y="2048357"/>
                  </a:lnTo>
                  <a:lnTo>
                    <a:pt x="1299251" y="2048188"/>
                  </a:lnTo>
                  <a:lnTo>
                    <a:pt x="1302734" y="2045928"/>
                  </a:lnTo>
                  <a:lnTo>
                    <a:pt x="1306217" y="2043673"/>
                  </a:lnTo>
                  <a:lnTo>
                    <a:pt x="1309700" y="2043517"/>
                  </a:lnTo>
                  <a:lnTo>
                    <a:pt x="1313184" y="2041273"/>
                  </a:lnTo>
                  <a:lnTo>
                    <a:pt x="1316667" y="2039034"/>
                  </a:lnTo>
                  <a:lnTo>
                    <a:pt x="1320150" y="2036800"/>
                  </a:lnTo>
                  <a:lnTo>
                    <a:pt x="1323633" y="2053179"/>
                  </a:lnTo>
                  <a:lnTo>
                    <a:pt x="1327117" y="2050963"/>
                  </a:lnTo>
                  <a:lnTo>
                    <a:pt x="1330600" y="2056878"/>
                  </a:lnTo>
                  <a:lnTo>
                    <a:pt x="1334083" y="2054675"/>
                  </a:lnTo>
                  <a:lnTo>
                    <a:pt x="1337566" y="2056510"/>
                  </a:lnTo>
                  <a:lnTo>
                    <a:pt x="1341050" y="2054318"/>
                  </a:lnTo>
                  <a:lnTo>
                    <a:pt x="1344533" y="2056145"/>
                  </a:lnTo>
                  <a:lnTo>
                    <a:pt x="1348016" y="2053965"/>
                  </a:lnTo>
                  <a:lnTo>
                    <a:pt x="1351499" y="2055784"/>
                  </a:lnTo>
                  <a:lnTo>
                    <a:pt x="1354983" y="2053615"/>
                  </a:lnTo>
                  <a:lnTo>
                    <a:pt x="1358466" y="2051450"/>
                  </a:lnTo>
                  <a:lnTo>
                    <a:pt x="1361949" y="2049290"/>
                  </a:lnTo>
                  <a:lnTo>
                    <a:pt x="1365432" y="2047135"/>
                  </a:lnTo>
                  <a:lnTo>
                    <a:pt x="1368916" y="2060778"/>
                  </a:lnTo>
                  <a:lnTo>
                    <a:pt x="1372399" y="2062535"/>
                  </a:lnTo>
                  <a:lnTo>
                    <a:pt x="1375882" y="2068135"/>
                  </a:lnTo>
                  <a:lnTo>
                    <a:pt x="1379365" y="2066010"/>
                  </a:lnTo>
                  <a:lnTo>
                    <a:pt x="1382849" y="2071546"/>
                  </a:lnTo>
                  <a:lnTo>
                    <a:pt x="1386332" y="2075125"/>
                  </a:lnTo>
                  <a:lnTo>
                    <a:pt x="1389815" y="2074907"/>
                  </a:lnTo>
                  <a:lnTo>
                    <a:pt x="1393298" y="2072806"/>
                  </a:lnTo>
                  <a:lnTo>
                    <a:pt x="1396782" y="2072595"/>
                  </a:lnTo>
                  <a:lnTo>
                    <a:pt x="1400265" y="2074259"/>
                  </a:lnTo>
                  <a:lnTo>
                    <a:pt x="1403748" y="2079630"/>
                  </a:lnTo>
                  <a:lnTo>
                    <a:pt x="1407231" y="2077552"/>
                  </a:lnTo>
                  <a:lnTo>
                    <a:pt x="1410715" y="2079181"/>
                  </a:lnTo>
                  <a:lnTo>
                    <a:pt x="1414198" y="2078958"/>
                  </a:lnTo>
                  <a:lnTo>
                    <a:pt x="1417681" y="2076896"/>
                  </a:lnTo>
                  <a:lnTo>
                    <a:pt x="1421164" y="2074837"/>
                  </a:lnTo>
                  <a:lnTo>
                    <a:pt x="1424648" y="2078296"/>
                  </a:lnTo>
                  <a:lnTo>
                    <a:pt x="1428131" y="2081720"/>
                  </a:lnTo>
                  <a:lnTo>
                    <a:pt x="1431614" y="2083305"/>
                  </a:lnTo>
                  <a:lnTo>
                    <a:pt x="1435097" y="2081270"/>
                  </a:lnTo>
                  <a:lnTo>
                    <a:pt x="1438580" y="2082850"/>
                  </a:lnTo>
                  <a:lnTo>
                    <a:pt x="1442064" y="2080824"/>
                  </a:lnTo>
                  <a:lnTo>
                    <a:pt x="1445547" y="2085976"/>
                  </a:lnTo>
                  <a:lnTo>
                    <a:pt x="1449030" y="2083962"/>
                  </a:lnTo>
                  <a:lnTo>
                    <a:pt x="1452513" y="2087288"/>
                  </a:lnTo>
                  <a:lnTo>
                    <a:pt x="1455997" y="2090583"/>
                  </a:lnTo>
                  <a:lnTo>
                    <a:pt x="1459480" y="2088585"/>
                  </a:lnTo>
                  <a:lnTo>
                    <a:pt x="1462963" y="2086592"/>
                  </a:lnTo>
                  <a:lnTo>
                    <a:pt x="1466446" y="2084601"/>
                  </a:lnTo>
                  <a:lnTo>
                    <a:pt x="1469930" y="2084376"/>
                  </a:lnTo>
                  <a:lnTo>
                    <a:pt x="1473413" y="2087653"/>
                  </a:lnTo>
                  <a:lnTo>
                    <a:pt x="1476896" y="2085677"/>
                  </a:lnTo>
                  <a:lnTo>
                    <a:pt x="1480379" y="2083705"/>
                  </a:lnTo>
                  <a:lnTo>
                    <a:pt x="1483863" y="2083484"/>
                  </a:lnTo>
                  <a:lnTo>
                    <a:pt x="1487346" y="2085002"/>
                  </a:lnTo>
                  <a:lnTo>
                    <a:pt x="1490829" y="2083043"/>
                  </a:lnTo>
                  <a:lnTo>
                    <a:pt x="1494312" y="2081089"/>
                  </a:lnTo>
                  <a:lnTo>
                    <a:pt x="1497796" y="2080875"/>
                  </a:lnTo>
                  <a:lnTo>
                    <a:pt x="1501279" y="2078928"/>
                  </a:lnTo>
                  <a:lnTo>
                    <a:pt x="1504762" y="2087325"/>
                  </a:lnTo>
                  <a:lnTo>
                    <a:pt x="1508245" y="2085391"/>
                  </a:lnTo>
                  <a:lnTo>
                    <a:pt x="1511729" y="2086876"/>
                  </a:lnTo>
                  <a:lnTo>
                    <a:pt x="1515212" y="2084950"/>
                  </a:lnTo>
                  <a:lnTo>
                    <a:pt x="1518695" y="2083027"/>
                  </a:lnTo>
                  <a:lnTo>
                    <a:pt x="1522178" y="2081109"/>
                  </a:lnTo>
                  <a:lnTo>
                    <a:pt x="1525662" y="2080898"/>
                  </a:lnTo>
                  <a:lnTo>
                    <a:pt x="1529145" y="2078987"/>
                  </a:lnTo>
                  <a:lnTo>
                    <a:pt x="1532628" y="2077080"/>
                  </a:lnTo>
                  <a:lnTo>
                    <a:pt x="1536111" y="2075176"/>
                  </a:lnTo>
                  <a:lnTo>
                    <a:pt x="1539595" y="2073276"/>
                  </a:lnTo>
                  <a:lnTo>
                    <a:pt x="1543078" y="2084900"/>
                  </a:lnTo>
                  <a:lnTo>
                    <a:pt x="1546561" y="2083012"/>
                  </a:lnTo>
                  <a:lnTo>
                    <a:pt x="1550044" y="2081128"/>
                  </a:lnTo>
                  <a:lnTo>
                    <a:pt x="1553528" y="2079247"/>
                  </a:lnTo>
                  <a:lnTo>
                    <a:pt x="1557011" y="2077370"/>
                  </a:lnTo>
                  <a:lnTo>
                    <a:pt x="1560494" y="2077171"/>
                  </a:lnTo>
                  <a:lnTo>
                    <a:pt x="1563977" y="2075301"/>
                  </a:lnTo>
                  <a:lnTo>
                    <a:pt x="1567461" y="2073435"/>
                  </a:lnTo>
                  <a:lnTo>
                    <a:pt x="1570944" y="2073245"/>
                  </a:lnTo>
                  <a:lnTo>
                    <a:pt x="1574427" y="2071386"/>
                  </a:lnTo>
                  <a:lnTo>
                    <a:pt x="1577910" y="2069530"/>
                  </a:lnTo>
                  <a:lnTo>
                    <a:pt x="1581394" y="2074342"/>
                  </a:lnTo>
                  <a:lnTo>
                    <a:pt x="1584877" y="2072495"/>
                  </a:lnTo>
                  <a:lnTo>
                    <a:pt x="1588360" y="2072310"/>
                  </a:lnTo>
                  <a:lnTo>
                    <a:pt x="1591843" y="2070471"/>
                  </a:lnTo>
                  <a:lnTo>
                    <a:pt x="1595327" y="2075232"/>
                  </a:lnTo>
                  <a:lnTo>
                    <a:pt x="1598810" y="2081566"/>
                  </a:lnTo>
                  <a:lnTo>
                    <a:pt x="1602293" y="2084598"/>
                  </a:lnTo>
                  <a:lnTo>
                    <a:pt x="1605776" y="2082780"/>
                  </a:lnTo>
                  <a:lnTo>
                    <a:pt x="1609260" y="2082577"/>
                  </a:lnTo>
                  <a:lnTo>
                    <a:pt x="1612743" y="2088776"/>
                  </a:lnTo>
                  <a:lnTo>
                    <a:pt x="1616226" y="2090151"/>
                  </a:lnTo>
                  <a:lnTo>
                    <a:pt x="1619709" y="2089936"/>
                  </a:lnTo>
                  <a:lnTo>
                    <a:pt x="1623193" y="2088140"/>
                  </a:lnTo>
                  <a:lnTo>
                    <a:pt x="1626676" y="2095790"/>
                  </a:lnTo>
                  <a:lnTo>
                    <a:pt x="1630159" y="2095566"/>
                  </a:lnTo>
                  <a:lnTo>
                    <a:pt x="1633642" y="2093784"/>
                  </a:lnTo>
                  <a:lnTo>
                    <a:pt x="1637126" y="2092004"/>
                  </a:lnTo>
                  <a:lnTo>
                    <a:pt x="1640609" y="2101080"/>
                  </a:lnTo>
                  <a:lnTo>
                    <a:pt x="1644092" y="2099312"/>
                  </a:lnTo>
                  <a:lnTo>
                    <a:pt x="1647575" y="2102149"/>
                  </a:lnTo>
                  <a:lnTo>
                    <a:pt x="1651059" y="2100389"/>
                  </a:lnTo>
                  <a:lnTo>
                    <a:pt x="1654542" y="2098631"/>
                  </a:lnTo>
                  <a:lnTo>
                    <a:pt x="1658025" y="2098406"/>
                  </a:lnTo>
                  <a:lnTo>
                    <a:pt x="1661508" y="2096655"/>
                  </a:lnTo>
                  <a:lnTo>
                    <a:pt x="1664992" y="2094906"/>
                  </a:lnTo>
                  <a:lnTo>
                    <a:pt x="1668475" y="2093161"/>
                  </a:lnTo>
                  <a:lnTo>
                    <a:pt x="1671958" y="2092947"/>
                  </a:lnTo>
                  <a:lnTo>
                    <a:pt x="1675441" y="2094258"/>
                  </a:lnTo>
                  <a:lnTo>
                    <a:pt x="1678925" y="2092523"/>
                  </a:lnTo>
                  <a:lnTo>
                    <a:pt x="1682408" y="2090791"/>
                  </a:lnTo>
                  <a:lnTo>
                    <a:pt x="1685891" y="2090583"/>
                  </a:lnTo>
                  <a:lnTo>
                    <a:pt x="1689374" y="2090376"/>
                  </a:lnTo>
                  <a:lnTo>
                    <a:pt x="1692858" y="2088654"/>
                  </a:lnTo>
                  <a:lnTo>
                    <a:pt x="1696341" y="2091475"/>
                  </a:lnTo>
                  <a:lnTo>
                    <a:pt x="1699824" y="2089761"/>
                  </a:lnTo>
                  <a:lnTo>
                    <a:pt x="1703307" y="2089557"/>
                  </a:lnTo>
                  <a:lnTo>
                    <a:pt x="1706791" y="2087849"/>
                  </a:lnTo>
                  <a:lnTo>
                    <a:pt x="1710274" y="2092148"/>
                  </a:lnTo>
                  <a:lnTo>
                    <a:pt x="1713757" y="2093432"/>
                  </a:lnTo>
                  <a:lnTo>
                    <a:pt x="1717240" y="2091735"/>
                  </a:lnTo>
                  <a:lnTo>
                    <a:pt x="1720723" y="2090042"/>
                  </a:lnTo>
                  <a:lnTo>
                    <a:pt x="1724207" y="2088351"/>
                  </a:lnTo>
                  <a:lnTo>
                    <a:pt x="1727690" y="2086663"/>
                  </a:lnTo>
                  <a:lnTo>
                    <a:pt x="1731173" y="2084977"/>
                  </a:lnTo>
                  <a:lnTo>
                    <a:pt x="1734656" y="2083295"/>
                  </a:lnTo>
                  <a:lnTo>
                    <a:pt x="1738140" y="2081615"/>
                  </a:lnTo>
                  <a:lnTo>
                    <a:pt x="1741623" y="2081429"/>
                  </a:lnTo>
                  <a:lnTo>
                    <a:pt x="1745106" y="2079755"/>
                  </a:lnTo>
                  <a:lnTo>
                    <a:pt x="1748589" y="2081061"/>
                  </a:lnTo>
                  <a:lnTo>
                    <a:pt x="1752073" y="2079394"/>
                  </a:lnTo>
                  <a:lnTo>
                    <a:pt x="1755556" y="2080696"/>
                  </a:lnTo>
                  <a:lnTo>
                    <a:pt x="1759039" y="2080514"/>
                  </a:lnTo>
                  <a:lnTo>
                    <a:pt x="1762522" y="2097814"/>
                  </a:lnTo>
                  <a:lnTo>
                    <a:pt x="1766006" y="2096166"/>
                  </a:lnTo>
                  <a:lnTo>
                    <a:pt x="1769489" y="2095959"/>
                  </a:lnTo>
                  <a:lnTo>
                    <a:pt x="1772972" y="2098616"/>
                  </a:lnTo>
                  <a:lnTo>
                    <a:pt x="1776455" y="2098406"/>
                  </a:lnTo>
                  <a:lnTo>
                    <a:pt x="1779939" y="2096771"/>
                  </a:lnTo>
                  <a:lnTo>
                    <a:pt x="1783422" y="2095139"/>
                  </a:lnTo>
                  <a:lnTo>
                    <a:pt x="1786905" y="2102024"/>
                  </a:lnTo>
                  <a:lnTo>
                    <a:pt x="1790388" y="2101810"/>
                  </a:lnTo>
                  <a:lnTo>
                    <a:pt x="1793872" y="2100190"/>
                  </a:lnTo>
                  <a:lnTo>
                    <a:pt x="1797355" y="2099979"/>
                  </a:lnTo>
                  <a:lnTo>
                    <a:pt x="1800838" y="2098364"/>
                  </a:lnTo>
                  <a:lnTo>
                    <a:pt x="1804321" y="2102359"/>
                  </a:lnTo>
                  <a:lnTo>
                    <a:pt x="1807805" y="2100751"/>
                  </a:lnTo>
                  <a:lnTo>
                    <a:pt x="1811288" y="2100542"/>
                  </a:lnTo>
                  <a:lnTo>
                    <a:pt x="1814771" y="2103112"/>
                  </a:lnTo>
                  <a:lnTo>
                    <a:pt x="1818254" y="2104282"/>
                  </a:lnTo>
                  <a:lnTo>
                    <a:pt x="1821738" y="2102687"/>
                  </a:lnTo>
                  <a:lnTo>
                    <a:pt x="1825221" y="2101095"/>
                  </a:lnTo>
                  <a:lnTo>
                    <a:pt x="1828704" y="2099505"/>
                  </a:lnTo>
                  <a:lnTo>
                    <a:pt x="1832187" y="2097918"/>
                  </a:lnTo>
                  <a:lnTo>
                    <a:pt x="1835671" y="2096333"/>
                  </a:lnTo>
                  <a:lnTo>
                    <a:pt x="1839154" y="2098892"/>
                  </a:lnTo>
                  <a:lnTo>
                    <a:pt x="1842637" y="2102800"/>
                  </a:lnTo>
                  <a:lnTo>
                    <a:pt x="1846120" y="2103953"/>
                  </a:lnTo>
                  <a:lnTo>
                    <a:pt x="1849604" y="2102383"/>
                  </a:lnTo>
                  <a:lnTo>
                    <a:pt x="1853087" y="2100814"/>
                  </a:lnTo>
                  <a:lnTo>
                    <a:pt x="1856570" y="2100610"/>
                  </a:lnTo>
                  <a:lnTo>
                    <a:pt x="1860053" y="2105817"/>
                  </a:lnTo>
                  <a:lnTo>
                    <a:pt x="1863537" y="2104259"/>
                  </a:lnTo>
                  <a:lnTo>
                    <a:pt x="1867020" y="2102703"/>
                  </a:lnTo>
                  <a:lnTo>
                    <a:pt x="1870503" y="2103842"/>
                  </a:lnTo>
                  <a:lnTo>
                    <a:pt x="1873986" y="2102292"/>
                  </a:lnTo>
                  <a:lnTo>
                    <a:pt x="1877470" y="2102087"/>
                  </a:lnTo>
                  <a:lnTo>
                    <a:pt x="1880953" y="2100542"/>
                  </a:lnTo>
                  <a:lnTo>
                    <a:pt x="1884436" y="2098999"/>
                  </a:lnTo>
                  <a:lnTo>
                    <a:pt x="1887919" y="2097458"/>
                  </a:lnTo>
                  <a:lnTo>
                    <a:pt x="1891403" y="2095920"/>
                  </a:lnTo>
                  <a:lnTo>
                    <a:pt x="1894886" y="2094383"/>
                  </a:lnTo>
                  <a:lnTo>
                    <a:pt x="1898369" y="2102203"/>
                  </a:lnTo>
                  <a:lnTo>
                    <a:pt x="1901852" y="2102001"/>
                  </a:lnTo>
                  <a:lnTo>
                    <a:pt x="1905336" y="2101800"/>
                  </a:lnTo>
                  <a:lnTo>
                    <a:pt x="1908819" y="2100277"/>
                  </a:lnTo>
                  <a:lnTo>
                    <a:pt x="1912302" y="2100079"/>
                  </a:lnTo>
                  <a:lnTo>
                    <a:pt x="1915785" y="2099882"/>
                  </a:lnTo>
                  <a:lnTo>
                    <a:pt x="1919269" y="2099686"/>
                  </a:lnTo>
                  <a:lnTo>
                    <a:pt x="1922752" y="2098173"/>
                  </a:lnTo>
                  <a:lnTo>
                    <a:pt x="1926235" y="2097980"/>
                  </a:lnTo>
                  <a:lnTo>
                    <a:pt x="1929718" y="2096473"/>
                  </a:lnTo>
                  <a:lnTo>
                    <a:pt x="1933202" y="2094967"/>
                  </a:lnTo>
                  <a:lnTo>
                    <a:pt x="1936685" y="2093464"/>
                  </a:lnTo>
                  <a:lnTo>
                    <a:pt x="1940168" y="2091962"/>
                  </a:lnTo>
                  <a:lnTo>
                    <a:pt x="1943651" y="2094407"/>
                  </a:lnTo>
                  <a:lnTo>
                    <a:pt x="1947135" y="2094222"/>
                  </a:lnTo>
                  <a:lnTo>
                    <a:pt x="1950618" y="2092729"/>
                  </a:lnTo>
                  <a:lnTo>
                    <a:pt x="1954101" y="2091238"/>
                  </a:lnTo>
                  <a:lnTo>
                    <a:pt x="1957584" y="2093670"/>
                  </a:lnTo>
                  <a:lnTo>
                    <a:pt x="1961068" y="2093487"/>
                  </a:lnTo>
                  <a:lnTo>
                    <a:pt x="1964551" y="2092004"/>
                  </a:lnTo>
                  <a:lnTo>
                    <a:pt x="1968034" y="2095713"/>
                  </a:lnTo>
                  <a:lnTo>
                    <a:pt x="1971517" y="2095528"/>
                  </a:lnTo>
                  <a:lnTo>
                    <a:pt x="1975001" y="2094054"/>
                  </a:lnTo>
                  <a:lnTo>
                    <a:pt x="1978484" y="2092582"/>
                  </a:lnTo>
                  <a:lnTo>
                    <a:pt x="1981967" y="2092402"/>
                  </a:lnTo>
                  <a:lnTo>
                    <a:pt x="1985450" y="2093510"/>
                  </a:lnTo>
                  <a:lnTo>
                    <a:pt x="1988934" y="2092046"/>
                  </a:lnTo>
                  <a:lnTo>
                    <a:pt x="1992417" y="2099527"/>
                  </a:lnTo>
                  <a:lnTo>
                    <a:pt x="1995900" y="2098070"/>
                  </a:lnTo>
                  <a:lnTo>
                    <a:pt x="1999383" y="2101678"/>
                  </a:lnTo>
                  <a:lnTo>
                    <a:pt x="2002867" y="2101487"/>
                  </a:lnTo>
                  <a:lnTo>
                    <a:pt x="2006350" y="2101297"/>
                  </a:lnTo>
                  <a:lnTo>
                    <a:pt x="2009833" y="2099850"/>
                  </a:lnTo>
                  <a:lnTo>
                    <a:pt x="2013316" y="2098406"/>
                  </a:lnTo>
                  <a:lnTo>
                    <a:pt x="2016799" y="2096963"/>
                  </a:lnTo>
                  <a:lnTo>
                    <a:pt x="2020283" y="2096781"/>
                  </a:lnTo>
                  <a:lnTo>
                    <a:pt x="2023766" y="2095343"/>
                  </a:lnTo>
                  <a:lnTo>
                    <a:pt x="2027249" y="2096418"/>
                  </a:lnTo>
                  <a:lnTo>
                    <a:pt x="2030732" y="2097488"/>
                  </a:lnTo>
                  <a:lnTo>
                    <a:pt x="2034216" y="2096058"/>
                  </a:lnTo>
                  <a:lnTo>
                    <a:pt x="2037699" y="2094629"/>
                  </a:lnTo>
                  <a:lnTo>
                    <a:pt x="2041182" y="2093203"/>
                  </a:lnTo>
                  <a:lnTo>
                    <a:pt x="2044665" y="2091778"/>
                  </a:lnTo>
                  <a:lnTo>
                    <a:pt x="2048149" y="2094100"/>
                  </a:lnTo>
                  <a:lnTo>
                    <a:pt x="2051632" y="2092680"/>
                  </a:lnTo>
                  <a:lnTo>
                    <a:pt x="2055115" y="2096227"/>
                  </a:lnTo>
                  <a:lnTo>
                    <a:pt x="2058598" y="2096049"/>
                  </a:lnTo>
                  <a:lnTo>
                    <a:pt x="2062082" y="2094638"/>
                  </a:lnTo>
                  <a:lnTo>
                    <a:pt x="2065565" y="2093228"/>
                  </a:lnTo>
                  <a:lnTo>
                    <a:pt x="2069048" y="2091820"/>
                  </a:lnTo>
                  <a:lnTo>
                    <a:pt x="2072531" y="2092883"/>
                  </a:lnTo>
                  <a:lnTo>
                    <a:pt x="2076015" y="2095168"/>
                  </a:lnTo>
                  <a:lnTo>
                    <a:pt x="2079498" y="2093768"/>
                  </a:lnTo>
                  <a:lnTo>
                    <a:pt x="2082981" y="2092370"/>
                  </a:lnTo>
                  <a:lnTo>
                    <a:pt x="2086464" y="2092200"/>
                  </a:lnTo>
                  <a:lnTo>
                    <a:pt x="2089948" y="2090806"/>
                  </a:lnTo>
                  <a:lnTo>
                    <a:pt x="2093431" y="2089414"/>
                  </a:lnTo>
                  <a:lnTo>
                    <a:pt x="2096914" y="2089249"/>
                  </a:lnTo>
                  <a:lnTo>
                    <a:pt x="2100397" y="2091525"/>
                  </a:lnTo>
                  <a:lnTo>
                    <a:pt x="2103881" y="2092573"/>
                  </a:lnTo>
                  <a:lnTo>
                    <a:pt x="2107364" y="2091191"/>
                  </a:lnTo>
                  <a:lnTo>
                    <a:pt x="2110847" y="2097063"/>
                  </a:lnTo>
                  <a:lnTo>
                    <a:pt x="2114330" y="2099286"/>
                  </a:lnTo>
                  <a:lnTo>
                    <a:pt x="2117814" y="2097913"/>
                  </a:lnTo>
                  <a:lnTo>
                    <a:pt x="2121297" y="2096542"/>
                  </a:lnTo>
                  <a:lnTo>
                    <a:pt x="2124780" y="2095172"/>
                  </a:lnTo>
                  <a:lnTo>
                    <a:pt x="2128263" y="2097390"/>
                  </a:lnTo>
                  <a:lnTo>
                    <a:pt x="2131747" y="2097216"/>
                  </a:lnTo>
                  <a:lnTo>
                    <a:pt x="2135230" y="2097044"/>
                  </a:lnTo>
                  <a:lnTo>
                    <a:pt x="2138713" y="2095683"/>
                  </a:lnTo>
                  <a:lnTo>
                    <a:pt x="2142196" y="2102602"/>
                  </a:lnTo>
                  <a:lnTo>
                    <a:pt x="2145680" y="2112907"/>
                  </a:lnTo>
                  <a:lnTo>
                    <a:pt x="2149163" y="2112714"/>
                  </a:lnTo>
                  <a:lnTo>
                    <a:pt x="2152646" y="2111368"/>
                  </a:lnTo>
                  <a:lnTo>
                    <a:pt x="2156129" y="2110023"/>
                  </a:lnTo>
                  <a:lnTo>
                    <a:pt x="2159613" y="2109835"/>
                  </a:lnTo>
                  <a:lnTo>
                    <a:pt x="2163096" y="2109647"/>
                  </a:lnTo>
                  <a:lnTo>
                    <a:pt x="2166579" y="2108308"/>
                  </a:lnTo>
                  <a:lnTo>
                    <a:pt x="2170062" y="2106971"/>
                  </a:lnTo>
                  <a:lnTo>
                    <a:pt x="2173546" y="2106788"/>
                  </a:lnTo>
                  <a:lnTo>
                    <a:pt x="2177029" y="2108902"/>
                  </a:lnTo>
                  <a:lnTo>
                    <a:pt x="2180512" y="2107571"/>
                  </a:lnTo>
                  <a:lnTo>
                    <a:pt x="2183995" y="2108532"/>
                  </a:lnTo>
                  <a:lnTo>
                    <a:pt x="2187479" y="2109489"/>
                  </a:lnTo>
                  <a:lnTo>
                    <a:pt x="2190962" y="2108165"/>
                  </a:lnTo>
                  <a:lnTo>
                    <a:pt x="2194445" y="2106843"/>
                  </a:lnTo>
                  <a:lnTo>
                    <a:pt x="2197928" y="2108936"/>
                  </a:lnTo>
                  <a:lnTo>
                    <a:pt x="2201412" y="2111017"/>
                  </a:lnTo>
                  <a:lnTo>
                    <a:pt x="2204895" y="2110831"/>
                  </a:lnTo>
                  <a:lnTo>
                    <a:pt x="2208378" y="2109518"/>
                  </a:lnTo>
                  <a:lnTo>
                    <a:pt x="2211861" y="2109335"/>
                  </a:lnTo>
                  <a:lnTo>
                    <a:pt x="2215345" y="2111400"/>
                  </a:lnTo>
                  <a:lnTo>
                    <a:pt x="2218828" y="2110094"/>
                  </a:lnTo>
                  <a:lnTo>
                    <a:pt x="2222311" y="2108788"/>
                  </a:lnTo>
                  <a:lnTo>
                    <a:pt x="2225794" y="2107485"/>
                  </a:lnTo>
                  <a:lnTo>
                    <a:pt x="2229278" y="2107306"/>
                  </a:lnTo>
                  <a:lnTo>
                    <a:pt x="2232761" y="2109365"/>
                  </a:lnTo>
                  <a:lnTo>
                    <a:pt x="2236244" y="2108067"/>
                  </a:lnTo>
                  <a:lnTo>
                    <a:pt x="2239727" y="2107888"/>
                  </a:lnTo>
                  <a:lnTo>
                    <a:pt x="2243211" y="2106595"/>
                  </a:lnTo>
                  <a:lnTo>
                    <a:pt x="2246694" y="2105303"/>
                  </a:lnTo>
                  <a:lnTo>
                    <a:pt x="2250177" y="2105128"/>
                  </a:lnTo>
                  <a:lnTo>
                    <a:pt x="2253660" y="2103840"/>
                  </a:lnTo>
                  <a:lnTo>
                    <a:pt x="2257144" y="2109215"/>
                  </a:lnTo>
                  <a:lnTo>
                    <a:pt x="2260627" y="2107931"/>
                  </a:lnTo>
                  <a:lnTo>
                    <a:pt x="2264110" y="2106650"/>
                  </a:lnTo>
                  <a:lnTo>
                    <a:pt x="2267593" y="2105370"/>
                  </a:lnTo>
                  <a:lnTo>
                    <a:pt x="2271077" y="2106300"/>
                  </a:lnTo>
                  <a:lnTo>
                    <a:pt x="2274560" y="2107227"/>
                  </a:lnTo>
                  <a:lnTo>
                    <a:pt x="2278043" y="2105953"/>
                  </a:lnTo>
                  <a:lnTo>
                    <a:pt x="2281526" y="2104680"/>
                  </a:lnTo>
                  <a:lnTo>
                    <a:pt x="2285010" y="2103410"/>
                  </a:lnTo>
                  <a:lnTo>
                    <a:pt x="2288493" y="2103240"/>
                  </a:lnTo>
                  <a:lnTo>
                    <a:pt x="2291976" y="2105264"/>
                  </a:lnTo>
                  <a:lnTo>
                    <a:pt x="2295459" y="2103999"/>
                  </a:lnTo>
                  <a:lnTo>
                    <a:pt x="2298942" y="2107102"/>
                  </a:lnTo>
                  <a:lnTo>
                    <a:pt x="2302426" y="2106929"/>
                  </a:lnTo>
                  <a:lnTo>
                    <a:pt x="2305909" y="2107841"/>
                  </a:lnTo>
                  <a:lnTo>
                    <a:pt x="2309392" y="2106585"/>
                  </a:lnTo>
                  <a:lnTo>
                    <a:pt x="2312875" y="2108575"/>
                  </a:lnTo>
                  <a:lnTo>
                    <a:pt x="2316359" y="2111628"/>
                  </a:lnTo>
                  <a:lnTo>
                    <a:pt x="2319842" y="2110378"/>
                  </a:lnTo>
                  <a:lnTo>
                    <a:pt x="2323325" y="2109130"/>
                  </a:lnTo>
                  <a:lnTo>
                    <a:pt x="2326808" y="2107883"/>
                  </a:lnTo>
                  <a:lnTo>
                    <a:pt x="2330292" y="2106638"/>
                  </a:lnTo>
                  <a:lnTo>
                    <a:pt x="2333775" y="2105394"/>
                  </a:lnTo>
                  <a:lnTo>
                    <a:pt x="2337258" y="2104152"/>
                  </a:lnTo>
                  <a:lnTo>
                    <a:pt x="2340741" y="2105059"/>
                  </a:lnTo>
                  <a:lnTo>
                    <a:pt x="2344225" y="2108096"/>
                  </a:lnTo>
                  <a:lnTo>
                    <a:pt x="2347708" y="2106860"/>
                  </a:lnTo>
                  <a:lnTo>
                    <a:pt x="2351191" y="2105625"/>
                  </a:lnTo>
                  <a:lnTo>
                    <a:pt x="2354674" y="2104392"/>
                  </a:lnTo>
                  <a:lnTo>
                    <a:pt x="2358158" y="2103161"/>
                  </a:lnTo>
                  <a:lnTo>
                    <a:pt x="2361641" y="2102997"/>
                  </a:lnTo>
                  <a:lnTo>
                    <a:pt x="2365124" y="2102834"/>
                  </a:lnTo>
                  <a:lnTo>
                    <a:pt x="2368607" y="2101607"/>
                  </a:lnTo>
                  <a:lnTo>
                    <a:pt x="2372091" y="2106742"/>
                  </a:lnTo>
                  <a:lnTo>
                    <a:pt x="2375574" y="2107628"/>
                  </a:lnTo>
                  <a:lnTo>
                    <a:pt x="2379057" y="2106409"/>
                  </a:lnTo>
                  <a:lnTo>
                    <a:pt x="2382540" y="2105190"/>
                  </a:lnTo>
                  <a:lnTo>
                    <a:pt x="2386024" y="2103973"/>
                  </a:lnTo>
                  <a:lnTo>
                    <a:pt x="2389507" y="2103811"/>
                  </a:lnTo>
                  <a:lnTo>
                    <a:pt x="2392990" y="2103648"/>
                  </a:lnTo>
                  <a:lnTo>
                    <a:pt x="2396473" y="2102436"/>
                  </a:lnTo>
                  <a:lnTo>
                    <a:pt x="2399957" y="2101225"/>
                  </a:lnTo>
                  <a:lnTo>
                    <a:pt x="2403440" y="2102116"/>
                  </a:lnTo>
                  <a:lnTo>
                    <a:pt x="2406923" y="2100909"/>
                  </a:lnTo>
                  <a:lnTo>
                    <a:pt x="2410406" y="2099703"/>
                  </a:lnTo>
                  <a:lnTo>
                    <a:pt x="2413890" y="2098498"/>
                  </a:lnTo>
                  <a:lnTo>
                    <a:pt x="2417373" y="2097295"/>
                  </a:lnTo>
                  <a:lnTo>
                    <a:pt x="2420856" y="2099236"/>
                  </a:lnTo>
                  <a:lnTo>
                    <a:pt x="2424339" y="2098037"/>
                  </a:lnTo>
                  <a:lnTo>
                    <a:pt x="2427823" y="2096839"/>
                  </a:lnTo>
                  <a:lnTo>
                    <a:pt x="2431306" y="2095642"/>
                  </a:lnTo>
                  <a:lnTo>
                    <a:pt x="2434789" y="2097728"/>
                  </a:lnTo>
                  <a:lnTo>
                    <a:pt x="2438272" y="2097323"/>
                  </a:lnTo>
                  <a:lnTo>
                    <a:pt x="2441756" y="2102453"/>
                  </a:lnTo>
                  <a:lnTo>
                    <a:pt x="2445239" y="2101264"/>
                  </a:lnTo>
                  <a:lnTo>
                    <a:pt x="2448722" y="2100077"/>
                  </a:lnTo>
                  <a:lnTo>
                    <a:pt x="2452205" y="2098892"/>
                  </a:lnTo>
                  <a:lnTo>
                    <a:pt x="2455689" y="2097708"/>
                  </a:lnTo>
                  <a:lnTo>
                    <a:pt x="2459172" y="2096525"/>
                  </a:lnTo>
                  <a:lnTo>
                    <a:pt x="2462655" y="2096376"/>
                  </a:lnTo>
                  <a:lnTo>
                    <a:pt x="2466138" y="2095196"/>
                  </a:lnTo>
                  <a:lnTo>
                    <a:pt x="2469622" y="2100184"/>
                  </a:lnTo>
                  <a:lnTo>
                    <a:pt x="2473105" y="2101052"/>
                  </a:lnTo>
                  <a:lnTo>
                    <a:pt x="2476588" y="2102934"/>
                  </a:lnTo>
                  <a:lnTo>
                    <a:pt x="2480071" y="2101763"/>
                  </a:lnTo>
                  <a:lnTo>
                    <a:pt x="2483555" y="2103636"/>
                  </a:lnTo>
                  <a:lnTo>
                    <a:pt x="2487038" y="2105500"/>
                  </a:lnTo>
                  <a:lnTo>
                    <a:pt x="2490521" y="2106348"/>
                  </a:lnTo>
                  <a:lnTo>
                    <a:pt x="2494004" y="2108195"/>
                  </a:lnTo>
                  <a:lnTo>
                    <a:pt x="2497488" y="2107034"/>
                  </a:lnTo>
                  <a:lnTo>
                    <a:pt x="2500971" y="2106875"/>
                  </a:lnTo>
                  <a:lnTo>
                    <a:pt x="2504454" y="2108712"/>
                  </a:lnTo>
                  <a:lnTo>
                    <a:pt x="2507937" y="2112521"/>
                  </a:lnTo>
                  <a:lnTo>
                    <a:pt x="2511421" y="2111368"/>
                  </a:lnTo>
                  <a:lnTo>
                    <a:pt x="2514904" y="2110215"/>
                  </a:lnTo>
                  <a:lnTo>
                    <a:pt x="2518387" y="2109063"/>
                  </a:lnTo>
                  <a:lnTo>
                    <a:pt x="2521870" y="2107913"/>
                  </a:lnTo>
                  <a:lnTo>
                    <a:pt x="2525354" y="2106764"/>
                  </a:lnTo>
                  <a:lnTo>
                    <a:pt x="2528837" y="2106607"/>
                  </a:lnTo>
                  <a:lnTo>
                    <a:pt x="2532320" y="2105461"/>
                  </a:lnTo>
                  <a:lnTo>
                    <a:pt x="2535803" y="2105306"/>
                  </a:lnTo>
                  <a:lnTo>
                    <a:pt x="2539287" y="2104163"/>
                  </a:lnTo>
                  <a:lnTo>
                    <a:pt x="2542770" y="2104997"/>
                  </a:lnTo>
                  <a:lnTo>
                    <a:pt x="2546253" y="2106812"/>
                  </a:lnTo>
                  <a:lnTo>
                    <a:pt x="2549736" y="2105673"/>
                  </a:lnTo>
                  <a:lnTo>
                    <a:pt x="2553220" y="2104536"/>
                  </a:lnTo>
                  <a:lnTo>
                    <a:pt x="2556703" y="2103401"/>
                  </a:lnTo>
                  <a:lnTo>
                    <a:pt x="2560186" y="2102266"/>
                  </a:lnTo>
                  <a:lnTo>
                    <a:pt x="2563669" y="2101133"/>
                  </a:lnTo>
                  <a:lnTo>
                    <a:pt x="2567153" y="2100000"/>
                  </a:lnTo>
                  <a:lnTo>
                    <a:pt x="2570636" y="2099854"/>
                  </a:lnTo>
                  <a:lnTo>
                    <a:pt x="2574119" y="2098724"/>
                  </a:lnTo>
                  <a:lnTo>
                    <a:pt x="2577602" y="2097596"/>
                  </a:lnTo>
                  <a:lnTo>
                    <a:pt x="2581085" y="2096469"/>
                  </a:lnTo>
                  <a:lnTo>
                    <a:pt x="2584569" y="2095343"/>
                  </a:lnTo>
                  <a:lnTo>
                    <a:pt x="2588052" y="2097167"/>
                  </a:lnTo>
                  <a:lnTo>
                    <a:pt x="2591535" y="2098003"/>
                  </a:lnTo>
                  <a:lnTo>
                    <a:pt x="2595018" y="2096882"/>
                  </a:lnTo>
                  <a:lnTo>
                    <a:pt x="2598502" y="2105481"/>
                  </a:lnTo>
                  <a:lnTo>
                    <a:pt x="2601985" y="2107255"/>
                  </a:lnTo>
                  <a:lnTo>
                    <a:pt x="2605468" y="2107102"/>
                  </a:lnTo>
                  <a:lnTo>
                    <a:pt x="2608951" y="2105990"/>
                  </a:lnTo>
                  <a:lnTo>
                    <a:pt x="2612435" y="2104878"/>
                  </a:lnTo>
                  <a:lnTo>
                    <a:pt x="2615918" y="2107602"/>
                  </a:lnTo>
                  <a:lnTo>
                    <a:pt x="2619401" y="2106494"/>
                  </a:lnTo>
                  <a:lnTo>
                    <a:pt x="2622884" y="2105387"/>
                  </a:lnTo>
                  <a:lnTo>
                    <a:pt x="2626368" y="2104282"/>
                  </a:lnTo>
                  <a:lnTo>
                    <a:pt x="2629851" y="2106994"/>
                  </a:lnTo>
                  <a:lnTo>
                    <a:pt x="2633334" y="2106843"/>
                  </a:lnTo>
                  <a:lnTo>
                    <a:pt x="2636817" y="2106692"/>
                  </a:lnTo>
                  <a:lnTo>
                    <a:pt x="2640301" y="2105593"/>
                  </a:lnTo>
                  <a:lnTo>
                    <a:pt x="2643784" y="2104495"/>
                  </a:lnTo>
                  <a:lnTo>
                    <a:pt x="2647267" y="2105296"/>
                  </a:lnTo>
                  <a:lnTo>
                    <a:pt x="2650750" y="2104200"/>
                  </a:lnTo>
                  <a:lnTo>
                    <a:pt x="2654234" y="2103106"/>
                  </a:lnTo>
                  <a:lnTo>
                    <a:pt x="2657717" y="2103907"/>
                  </a:lnTo>
                  <a:lnTo>
                    <a:pt x="2661200" y="2102816"/>
                  </a:lnTo>
                  <a:lnTo>
                    <a:pt x="2664683" y="2108317"/>
                  </a:lnTo>
                  <a:lnTo>
                    <a:pt x="2668167" y="2107230"/>
                  </a:lnTo>
                  <a:lnTo>
                    <a:pt x="2671650" y="2107081"/>
                  </a:lnTo>
                  <a:lnTo>
                    <a:pt x="2675133" y="2106932"/>
                  </a:lnTo>
                  <a:lnTo>
                    <a:pt x="2678616" y="2105848"/>
                  </a:lnTo>
                  <a:lnTo>
                    <a:pt x="2682100" y="2104766"/>
                  </a:lnTo>
                  <a:lnTo>
                    <a:pt x="2685583" y="2105555"/>
                  </a:lnTo>
                  <a:lnTo>
                    <a:pt x="2689066" y="2104475"/>
                  </a:lnTo>
                  <a:lnTo>
                    <a:pt x="2692549" y="2108979"/>
                  </a:lnTo>
                  <a:lnTo>
                    <a:pt x="2696033" y="2107903"/>
                  </a:lnTo>
                  <a:lnTo>
                    <a:pt x="2699516" y="2110526"/>
                  </a:lnTo>
                  <a:lnTo>
                    <a:pt x="2702999" y="2110376"/>
                  </a:lnTo>
                  <a:lnTo>
                    <a:pt x="2706482" y="2110225"/>
                  </a:lnTo>
                  <a:lnTo>
                    <a:pt x="2709966" y="2109155"/>
                  </a:lnTo>
                  <a:lnTo>
                    <a:pt x="2713449" y="2109006"/>
                  </a:lnTo>
                  <a:lnTo>
                    <a:pt x="2716932" y="2107939"/>
                  </a:lnTo>
                  <a:lnTo>
                    <a:pt x="2720415" y="2111456"/>
                  </a:lnTo>
                  <a:lnTo>
                    <a:pt x="2723899" y="2110392"/>
                  </a:lnTo>
                  <a:lnTo>
                    <a:pt x="2727382" y="2110243"/>
                  </a:lnTo>
                  <a:lnTo>
                    <a:pt x="2730865" y="2110094"/>
                  </a:lnTo>
                  <a:lnTo>
                    <a:pt x="2734348" y="2117195"/>
                  </a:lnTo>
                  <a:lnTo>
                    <a:pt x="2737832" y="2116138"/>
                  </a:lnTo>
                  <a:lnTo>
                    <a:pt x="2741315" y="2115082"/>
                  </a:lnTo>
                  <a:lnTo>
                    <a:pt x="2744798" y="2118524"/>
                  </a:lnTo>
                  <a:lnTo>
                    <a:pt x="2748281" y="2117471"/>
                  </a:lnTo>
                  <a:lnTo>
                    <a:pt x="2751765" y="2119104"/>
                  </a:lnTo>
                  <a:lnTo>
                    <a:pt x="2755248" y="2118054"/>
                  </a:lnTo>
                  <a:lnTo>
                    <a:pt x="2758731" y="2119681"/>
                  </a:lnTo>
                  <a:lnTo>
                    <a:pt x="2762214" y="2118634"/>
                  </a:lnTo>
                  <a:lnTo>
                    <a:pt x="2765698" y="2117588"/>
                  </a:lnTo>
                  <a:lnTo>
                    <a:pt x="2769181" y="2116543"/>
                  </a:lnTo>
                  <a:lnTo>
                    <a:pt x="2772664" y="2116390"/>
                  </a:lnTo>
                  <a:lnTo>
                    <a:pt x="2776147" y="2116237"/>
                  </a:lnTo>
                  <a:lnTo>
                    <a:pt x="2779631" y="2115195"/>
                  </a:lnTo>
                  <a:lnTo>
                    <a:pt x="2783114" y="2114155"/>
                  </a:lnTo>
                  <a:lnTo>
                    <a:pt x="2786597" y="2115780"/>
                  </a:lnTo>
                  <a:lnTo>
                    <a:pt x="2790080" y="2114742"/>
                  </a:lnTo>
                  <a:lnTo>
                    <a:pt x="2793564" y="2118125"/>
                  </a:lnTo>
                  <a:lnTo>
                    <a:pt x="2797047" y="2117091"/>
                  </a:lnTo>
                  <a:lnTo>
                    <a:pt x="2800530" y="2119575"/>
                  </a:lnTo>
                  <a:lnTo>
                    <a:pt x="2804013" y="2121171"/>
                  </a:lnTo>
                  <a:lnTo>
                    <a:pt x="2807497" y="2121015"/>
                  </a:lnTo>
                  <a:lnTo>
                    <a:pt x="2810980" y="2119986"/>
                  </a:lnTo>
                  <a:lnTo>
                    <a:pt x="2814463" y="2119831"/>
                  </a:lnTo>
                  <a:lnTo>
                    <a:pt x="2817946" y="2120548"/>
                  </a:lnTo>
                  <a:lnTo>
                    <a:pt x="2821430" y="2119523"/>
                  </a:lnTo>
                  <a:lnTo>
                    <a:pt x="2824913" y="2118499"/>
                  </a:lnTo>
                  <a:lnTo>
                    <a:pt x="2828396" y="2120085"/>
                  </a:lnTo>
                  <a:lnTo>
                    <a:pt x="2831879" y="2119931"/>
                  </a:lnTo>
                  <a:lnTo>
                    <a:pt x="2835363" y="2118911"/>
                  </a:lnTo>
                  <a:lnTo>
                    <a:pt x="2838846" y="2117892"/>
                  </a:lnTo>
                  <a:lnTo>
                    <a:pt x="2842329" y="2119472"/>
                  </a:lnTo>
                  <a:lnTo>
                    <a:pt x="2845812" y="2118455"/>
                  </a:lnTo>
                  <a:lnTo>
                    <a:pt x="2849296" y="2117440"/>
                  </a:lnTo>
                  <a:lnTo>
                    <a:pt x="2852779" y="2116425"/>
                  </a:lnTo>
                  <a:lnTo>
                    <a:pt x="2856262" y="2117140"/>
                  </a:lnTo>
                  <a:lnTo>
                    <a:pt x="2859745" y="2116128"/>
                  </a:lnTo>
                  <a:lnTo>
                    <a:pt x="2863229" y="2116842"/>
                  </a:lnTo>
                  <a:lnTo>
                    <a:pt x="2866712" y="2126943"/>
                  </a:lnTo>
                  <a:lnTo>
                    <a:pt x="2870195" y="2125937"/>
                  </a:lnTo>
                  <a:lnTo>
                    <a:pt x="2873678" y="2128316"/>
                  </a:lnTo>
                  <a:lnTo>
                    <a:pt x="2877161" y="2132359"/>
                  </a:lnTo>
                  <a:lnTo>
                    <a:pt x="2880645" y="2131358"/>
                  </a:lnTo>
                  <a:lnTo>
                    <a:pt x="2884128" y="2130358"/>
                  </a:lnTo>
                  <a:lnTo>
                    <a:pt x="2887611" y="2133539"/>
                  </a:lnTo>
                  <a:lnTo>
                    <a:pt x="2891094" y="2132543"/>
                  </a:lnTo>
                  <a:lnTo>
                    <a:pt x="2894578" y="2132380"/>
                  </a:lnTo>
                  <a:lnTo>
                    <a:pt x="2898061" y="2131385"/>
                  </a:lnTo>
                  <a:lnTo>
                    <a:pt x="2901544" y="2131224"/>
                  </a:lnTo>
                  <a:lnTo>
                    <a:pt x="2905027" y="2131895"/>
                  </a:lnTo>
                  <a:lnTo>
                    <a:pt x="2908511" y="2131734"/>
                  </a:lnTo>
                  <a:lnTo>
                    <a:pt x="2911994" y="2130743"/>
                  </a:lnTo>
                  <a:lnTo>
                    <a:pt x="2915477" y="2131412"/>
                  </a:lnTo>
                  <a:lnTo>
                    <a:pt x="2918960" y="2130424"/>
                  </a:lnTo>
                  <a:lnTo>
                    <a:pt x="2922444" y="2131092"/>
                  </a:lnTo>
                  <a:lnTo>
                    <a:pt x="2925927" y="2130107"/>
                  </a:lnTo>
                  <a:lnTo>
                    <a:pt x="2929410" y="2134886"/>
                  </a:lnTo>
                  <a:lnTo>
                    <a:pt x="2932893" y="2137992"/>
                  </a:lnTo>
                  <a:lnTo>
                    <a:pt x="2936377" y="2137826"/>
                  </a:lnTo>
                  <a:lnTo>
                    <a:pt x="2939860" y="2136847"/>
                  </a:lnTo>
                  <a:lnTo>
                    <a:pt x="2943343" y="2139120"/>
                  </a:lnTo>
                  <a:lnTo>
                    <a:pt x="2946826" y="2138144"/>
                  </a:lnTo>
                  <a:lnTo>
                    <a:pt x="2950310" y="2137168"/>
                  </a:lnTo>
                  <a:lnTo>
                    <a:pt x="2953793" y="2136194"/>
                  </a:lnTo>
                  <a:lnTo>
                    <a:pt x="2957276" y="2137651"/>
                  </a:lnTo>
                  <a:lnTo>
                    <a:pt x="2960759" y="2138294"/>
                  </a:lnTo>
                  <a:lnTo>
                    <a:pt x="2964243" y="2141348"/>
                  </a:lnTo>
                  <a:lnTo>
                    <a:pt x="2967726" y="2140379"/>
                  </a:lnTo>
                  <a:lnTo>
                    <a:pt x="2971209" y="2139411"/>
                  </a:lnTo>
                  <a:lnTo>
                    <a:pt x="2974692" y="2138444"/>
                  </a:lnTo>
                  <a:lnTo>
                    <a:pt x="2978176" y="2138280"/>
                  </a:lnTo>
                  <a:lnTo>
                    <a:pt x="2981659" y="2137315"/>
                  </a:lnTo>
                  <a:lnTo>
                    <a:pt x="2985142" y="2141947"/>
                  </a:lnTo>
                  <a:lnTo>
                    <a:pt x="2988625" y="2141781"/>
                  </a:lnTo>
                  <a:lnTo>
                    <a:pt x="2992109" y="2140820"/>
                  </a:lnTo>
                  <a:lnTo>
                    <a:pt x="2995592" y="2139860"/>
                  </a:lnTo>
                  <a:lnTo>
                    <a:pt x="2999075" y="2138901"/>
                  </a:lnTo>
                  <a:lnTo>
                    <a:pt x="3002558" y="2138738"/>
                  </a:lnTo>
                  <a:lnTo>
                    <a:pt x="3006042" y="2137781"/>
                  </a:lnTo>
                  <a:lnTo>
                    <a:pt x="3009525" y="2141582"/>
                  </a:lnTo>
                  <a:lnTo>
                    <a:pt x="3013008" y="2140628"/>
                  </a:lnTo>
                  <a:lnTo>
                    <a:pt x="3016491" y="2143615"/>
                  </a:lnTo>
                  <a:lnTo>
                    <a:pt x="3019975" y="2144234"/>
                  </a:lnTo>
                  <a:lnTo>
                    <a:pt x="3023458" y="2144851"/>
                  </a:lnTo>
                  <a:lnTo>
                    <a:pt x="3026941" y="2143902"/>
                  </a:lnTo>
                  <a:lnTo>
                    <a:pt x="3030424" y="2144518"/>
                  </a:lnTo>
                  <a:lnTo>
                    <a:pt x="3033908" y="2145911"/>
                  </a:lnTo>
                  <a:lnTo>
                    <a:pt x="3037391" y="2145744"/>
                  </a:lnTo>
                  <a:lnTo>
                    <a:pt x="3040874" y="2144800"/>
                  </a:lnTo>
                  <a:lnTo>
                    <a:pt x="3044357" y="2143856"/>
                  </a:lnTo>
                  <a:lnTo>
                    <a:pt x="3047841" y="2142913"/>
                  </a:lnTo>
                  <a:lnTo>
                    <a:pt x="3051324" y="2141972"/>
                  </a:lnTo>
                  <a:lnTo>
                    <a:pt x="3054807" y="2141030"/>
                  </a:lnTo>
                  <a:lnTo>
                    <a:pt x="3058290" y="2140869"/>
                  </a:lnTo>
                  <a:lnTo>
                    <a:pt x="3061774" y="2139930"/>
                  </a:lnTo>
                  <a:lnTo>
                    <a:pt x="3065257" y="2140547"/>
                  </a:lnTo>
                  <a:lnTo>
                    <a:pt x="3068740" y="2139610"/>
                  </a:lnTo>
                  <a:lnTo>
                    <a:pt x="3072223" y="2138673"/>
                  </a:lnTo>
                  <a:lnTo>
                    <a:pt x="3075707" y="2137738"/>
                  </a:lnTo>
                  <a:lnTo>
                    <a:pt x="3079190" y="2136803"/>
                  </a:lnTo>
                  <a:lnTo>
                    <a:pt x="3082673" y="2135869"/>
                  </a:lnTo>
                  <a:lnTo>
                    <a:pt x="3086156" y="2136490"/>
                  </a:lnTo>
                  <a:lnTo>
                    <a:pt x="3089640" y="2138657"/>
                  </a:lnTo>
                  <a:lnTo>
                    <a:pt x="3093123" y="2137727"/>
                  </a:lnTo>
                  <a:lnTo>
                    <a:pt x="3096606" y="2136798"/>
                  </a:lnTo>
                  <a:lnTo>
                    <a:pt x="3100089" y="2136642"/>
                  </a:lnTo>
                  <a:lnTo>
                    <a:pt x="3103573" y="2136487"/>
                  </a:lnTo>
                  <a:lnTo>
                    <a:pt x="3107056" y="2135560"/>
                  </a:lnTo>
                  <a:lnTo>
                    <a:pt x="3110539" y="2134634"/>
                  </a:lnTo>
                  <a:lnTo>
                    <a:pt x="3114022" y="2133709"/>
                  </a:lnTo>
                  <a:lnTo>
                    <a:pt x="3117506" y="2132785"/>
                  </a:lnTo>
                  <a:lnTo>
                    <a:pt x="3120989" y="2131861"/>
                  </a:lnTo>
                  <a:lnTo>
                    <a:pt x="3124472" y="2130939"/>
                  </a:lnTo>
                  <a:lnTo>
                    <a:pt x="3127955" y="2130017"/>
                  </a:lnTo>
                  <a:lnTo>
                    <a:pt x="3131439" y="2129096"/>
                  </a:lnTo>
                  <a:lnTo>
                    <a:pt x="3134922" y="2128949"/>
                  </a:lnTo>
                  <a:lnTo>
                    <a:pt x="3138405" y="2137243"/>
                  </a:lnTo>
                  <a:lnTo>
                    <a:pt x="3141888" y="2136327"/>
                  </a:lnTo>
                  <a:lnTo>
                    <a:pt x="3145372" y="2138456"/>
                  </a:lnTo>
                  <a:lnTo>
                    <a:pt x="3148855" y="2137542"/>
                  </a:lnTo>
                  <a:lnTo>
                    <a:pt x="3152338" y="2137389"/>
                  </a:lnTo>
                  <a:lnTo>
                    <a:pt x="3155821" y="2136477"/>
                  </a:lnTo>
                  <a:lnTo>
                    <a:pt x="3159304" y="2138596"/>
                  </a:lnTo>
                  <a:lnTo>
                    <a:pt x="3162788" y="2137686"/>
                  </a:lnTo>
                  <a:lnTo>
                    <a:pt x="3166271" y="2137533"/>
                  </a:lnTo>
                  <a:lnTo>
                    <a:pt x="3169754" y="2136625"/>
                  </a:lnTo>
                  <a:lnTo>
                    <a:pt x="3173237" y="2137228"/>
                  </a:lnTo>
                  <a:lnTo>
                    <a:pt x="3176721" y="2136322"/>
                  </a:lnTo>
                  <a:lnTo>
                    <a:pt x="3180204" y="2137676"/>
                  </a:lnTo>
                  <a:lnTo>
                    <a:pt x="3183687" y="2136772"/>
                  </a:lnTo>
                  <a:lnTo>
                    <a:pt x="3187170" y="2135869"/>
                  </a:lnTo>
                  <a:lnTo>
                    <a:pt x="3190654" y="2138719"/>
                  </a:lnTo>
                  <a:lnTo>
                    <a:pt x="3194137" y="2138566"/>
                  </a:lnTo>
                  <a:lnTo>
                    <a:pt x="3197620" y="2137666"/>
                  </a:lnTo>
                  <a:lnTo>
                    <a:pt x="3201103" y="2139008"/>
                  </a:lnTo>
                  <a:lnTo>
                    <a:pt x="3204587" y="2138856"/>
                  </a:lnTo>
                  <a:lnTo>
                    <a:pt x="3208070" y="2137959"/>
                  </a:lnTo>
                  <a:lnTo>
                    <a:pt x="3211553" y="2137063"/>
                  </a:lnTo>
                  <a:lnTo>
                    <a:pt x="3215036" y="2136912"/>
                  </a:lnTo>
                  <a:lnTo>
                    <a:pt x="3218520" y="2136018"/>
                  </a:lnTo>
                  <a:lnTo>
                    <a:pt x="3222003" y="2135124"/>
                  </a:lnTo>
                  <a:lnTo>
                    <a:pt x="3225486" y="2134231"/>
                  </a:lnTo>
                  <a:lnTo>
                    <a:pt x="3228969" y="2135572"/>
                  </a:lnTo>
                  <a:lnTo>
                    <a:pt x="3232453" y="2136907"/>
                  </a:lnTo>
                  <a:lnTo>
                    <a:pt x="3235936" y="2136017"/>
                  </a:lnTo>
                  <a:lnTo>
                    <a:pt x="3239419" y="2137348"/>
                  </a:lnTo>
                  <a:lnTo>
                    <a:pt x="3242902" y="2136460"/>
                  </a:lnTo>
                  <a:lnTo>
                    <a:pt x="3246386" y="2138523"/>
                  </a:lnTo>
                  <a:lnTo>
                    <a:pt x="3249869" y="2139108"/>
                  </a:lnTo>
                  <a:lnTo>
                    <a:pt x="3253352" y="2138958"/>
                  </a:lnTo>
                  <a:lnTo>
                    <a:pt x="3256835" y="2138074"/>
                  </a:lnTo>
                  <a:lnTo>
                    <a:pt x="3260319" y="2137925"/>
                  </a:lnTo>
                  <a:lnTo>
                    <a:pt x="3263802" y="2137043"/>
                  </a:lnTo>
                  <a:lnTo>
                    <a:pt x="3267285" y="2137628"/>
                  </a:lnTo>
                  <a:lnTo>
                    <a:pt x="3270768" y="2136748"/>
                  </a:lnTo>
                  <a:lnTo>
                    <a:pt x="3274252" y="2138063"/>
                  </a:lnTo>
                  <a:lnTo>
                    <a:pt x="3277735" y="2137914"/>
                  </a:lnTo>
                  <a:lnTo>
                    <a:pt x="3281218" y="2138495"/>
                  </a:lnTo>
                  <a:lnTo>
                    <a:pt x="3284701" y="2137619"/>
                  </a:lnTo>
                  <a:lnTo>
                    <a:pt x="3288185" y="2136744"/>
                  </a:lnTo>
                  <a:lnTo>
                    <a:pt x="3291668" y="2138051"/>
                  </a:lnTo>
                  <a:lnTo>
                    <a:pt x="3295151" y="2138629"/>
                  </a:lnTo>
                  <a:lnTo>
                    <a:pt x="3298634" y="2137756"/>
                  </a:lnTo>
                  <a:lnTo>
                    <a:pt x="3302118" y="2139779"/>
                  </a:lnTo>
                  <a:lnTo>
                    <a:pt x="3305601" y="2138909"/>
                  </a:lnTo>
                  <a:lnTo>
                    <a:pt x="3309084" y="2138762"/>
                  </a:lnTo>
                  <a:lnTo>
                    <a:pt x="3312567" y="2137893"/>
                  </a:lnTo>
                  <a:lnTo>
                    <a:pt x="3316051" y="2137025"/>
                  </a:lnTo>
                  <a:lnTo>
                    <a:pt x="3319534" y="2137601"/>
                  </a:lnTo>
                  <a:lnTo>
                    <a:pt x="3323017" y="2139611"/>
                  </a:lnTo>
                  <a:lnTo>
                    <a:pt x="3326500" y="2138746"/>
                  </a:lnTo>
                  <a:lnTo>
                    <a:pt x="3329984" y="2140748"/>
                  </a:lnTo>
                  <a:lnTo>
                    <a:pt x="3333467" y="2147706"/>
                  </a:lnTo>
                  <a:lnTo>
                    <a:pt x="3336950" y="2146846"/>
                  </a:lnTo>
                  <a:lnTo>
                    <a:pt x="3340433" y="2145987"/>
                  </a:lnTo>
                  <a:lnTo>
                    <a:pt x="3343917" y="2146541"/>
                  </a:lnTo>
                  <a:lnTo>
                    <a:pt x="3347400" y="2149204"/>
                  </a:lnTo>
                  <a:lnTo>
                    <a:pt x="3350883" y="2150452"/>
                  </a:lnTo>
                  <a:lnTo>
                    <a:pt x="3354366" y="2149597"/>
                  </a:lnTo>
                  <a:lnTo>
                    <a:pt x="3357850" y="2149443"/>
                  </a:lnTo>
                  <a:lnTo>
                    <a:pt x="3361333" y="2149290"/>
                  </a:lnTo>
                  <a:lnTo>
                    <a:pt x="3364816" y="2148437"/>
                  </a:lnTo>
                  <a:lnTo>
                    <a:pt x="3368299" y="2150378"/>
                  </a:lnTo>
                  <a:lnTo>
                    <a:pt x="3371783" y="2149527"/>
                  </a:lnTo>
                  <a:lnTo>
                    <a:pt x="3375266" y="2149374"/>
                  </a:lnTo>
                  <a:lnTo>
                    <a:pt x="3378749" y="2151305"/>
                  </a:lnTo>
                  <a:lnTo>
                    <a:pt x="3382232" y="2151844"/>
                  </a:lnTo>
                  <a:lnTo>
                    <a:pt x="3385716" y="2150997"/>
                  </a:lnTo>
                  <a:lnTo>
                    <a:pt x="3389199" y="2152226"/>
                  </a:lnTo>
                  <a:lnTo>
                    <a:pt x="3392682" y="2151381"/>
                  </a:lnTo>
                  <a:lnTo>
                    <a:pt x="3396165" y="2152606"/>
                  </a:lnTo>
                  <a:lnTo>
                    <a:pt x="3399649" y="2151763"/>
                  </a:lnTo>
                  <a:lnTo>
                    <a:pt x="3403132" y="2150920"/>
                  </a:lnTo>
                  <a:lnTo>
                    <a:pt x="3406615" y="2151456"/>
                  </a:lnTo>
                  <a:lnTo>
                    <a:pt x="3410098" y="2152675"/>
                  </a:lnTo>
                  <a:lnTo>
                    <a:pt x="3413582" y="2151836"/>
                  </a:lnTo>
                  <a:lnTo>
                    <a:pt x="3417065" y="2153736"/>
                  </a:lnTo>
                  <a:lnTo>
                    <a:pt x="3420548" y="2152898"/>
                  </a:lnTo>
                  <a:lnTo>
                    <a:pt x="3424031" y="2152745"/>
                  </a:lnTo>
                  <a:lnTo>
                    <a:pt x="3427515" y="2151908"/>
                  </a:lnTo>
                  <a:lnTo>
                    <a:pt x="3430998" y="2151756"/>
                  </a:lnTo>
                  <a:lnTo>
                    <a:pt x="3434481" y="2151603"/>
                  </a:lnTo>
                  <a:lnTo>
                    <a:pt x="3437964" y="2151451"/>
                  </a:lnTo>
                  <a:lnTo>
                    <a:pt x="3441447" y="2150618"/>
                  </a:lnTo>
                  <a:lnTo>
                    <a:pt x="3444931" y="2151828"/>
                  </a:lnTo>
                  <a:lnTo>
                    <a:pt x="3448414" y="2155739"/>
                  </a:lnTo>
                  <a:lnTo>
                    <a:pt x="3451897" y="2156932"/>
                  </a:lnTo>
                  <a:lnTo>
                    <a:pt x="3455380" y="2156104"/>
                  </a:lnTo>
                  <a:lnTo>
                    <a:pt x="3458864" y="2155276"/>
                  </a:lnTo>
                  <a:lnTo>
                    <a:pt x="3462347" y="2155795"/>
                  </a:lnTo>
                  <a:lnTo>
                    <a:pt x="3465830" y="2156983"/>
                  </a:lnTo>
                  <a:lnTo>
                    <a:pt x="3469313" y="2156158"/>
                  </a:lnTo>
                  <a:lnTo>
                    <a:pt x="3472797" y="2158011"/>
                  </a:lnTo>
                  <a:lnTo>
                    <a:pt x="3476280" y="2157188"/>
                  </a:lnTo>
                  <a:lnTo>
                    <a:pt x="3479763" y="2159034"/>
                  </a:lnTo>
                  <a:lnTo>
                    <a:pt x="3483246" y="2158212"/>
                  </a:lnTo>
                  <a:lnTo>
                    <a:pt x="3483246" y="2158878"/>
                  </a:lnTo>
                  <a:lnTo>
                    <a:pt x="3483246" y="2159543"/>
                  </a:lnTo>
                  <a:lnTo>
                    <a:pt x="3483246" y="2160207"/>
                  </a:lnTo>
                  <a:lnTo>
                    <a:pt x="3483246" y="2160870"/>
                  </a:lnTo>
                  <a:lnTo>
                    <a:pt x="3483246" y="2161533"/>
                  </a:lnTo>
                  <a:lnTo>
                    <a:pt x="3483246" y="2162195"/>
                  </a:lnTo>
                  <a:lnTo>
                    <a:pt x="3483246" y="2162857"/>
                  </a:lnTo>
                  <a:lnTo>
                    <a:pt x="3483246" y="2163518"/>
                  </a:lnTo>
                  <a:lnTo>
                    <a:pt x="3483246" y="216417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23299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AUC:0.374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AUC:0.368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AUC:0.389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AUC:0.394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AUC:0.362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AUC:0.413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85872" y="1632562"/>
            <a:ext cx="438008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LDL cholesterol 130mg/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255690"/>
              <a:ext cx="3483246" cy="1296376"/>
            </a:xfrm>
            <a:custGeom>
              <a:avLst/>
              <a:gdLst/>
              <a:ahLst/>
              <a:cxnLst/>
              <a:rect l="0" t="0" r="0" b="0"/>
              <a:pathLst>
                <a:path w="3483246" h="1296376">
                  <a:moveTo>
                    <a:pt x="0" y="1296376"/>
                  </a:moveTo>
                  <a:lnTo>
                    <a:pt x="3483" y="1190987"/>
                  </a:lnTo>
                  <a:lnTo>
                    <a:pt x="6966" y="1091788"/>
                  </a:lnTo>
                  <a:lnTo>
                    <a:pt x="10449" y="998249"/>
                  </a:lnTo>
                  <a:lnTo>
                    <a:pt x="13932" y="909899"/>
                  </a:lnTo>
                  <a:lnTo>
                    <a:pt x="17416" y="826319"/>
                  </a:lnTo>
                  <a:lnTo>
                    <a:pt x="20899" y="747131"/>
                  </a:lnTo>
                  <a:lnTo>
                    <a:pt x="24382" y="671999"/>
                  </a:lnTo>
                  <a:lnTo>
                    <a:pt x="27865" y="600619"/>
                  </a:lnTo>
                  <a:lnTo>
                    <a:pt x="31349" y="532716"/>
                  </a:lnTo>
                  <a:lnTo>
                    <a:pt x="34832" y="468043"/>
                  </a:lnTo>
                  <a:lnTo>
                    <a:pt x="38315" y="406374"/>
                  </a:lnTo>
                  <a:lnTo>
                    <a:pt x="41798" y="347506"/>
                  </a:lnTo>
                  <a:lnTo>
                    <a:pt x="45282" y="291250"/>
                  </a:lnTo>
                  <a:lnTo>
                    <a:pt x="48765" y="237438"/>
                  </a:lnTo>
                  <a:lnTo>
                    <a:pt x="52248" y="185913"/>
                  </a:lnTo>
                  <a:lnTo>
                    <a:pt x="55731" y="136533"/>
                  </a:lnTo>
                  <a:lnTo>
                    <a:pt x="59215" y="89166"/>
                  </a:lnTo>
                  <a:lnTo>
                    <a:pt x="62698" y="43692"/>
                  </a:lnTo>
                  <a:lnTo>
                    <a:pt x="66181" y="0"/>
                  </a:lnTo>
                  <a:lnTo>
                    <a:pt x="69664" y="632089"/>
                  </a:lnTo>
                  <a:lnTo>
                    <a:pt x="73148" y="618273"/>
                  </a:lnTo>
                  <a:lnTo>
                    <a:pt x="76631" y="605205"/>
                  </a:lnTo>
                  <a:lnTo>
                    <a:pt x="80114" y="592825"/>
                  </a:lnTo>
                  <a:lnTo>
                    <a:pt x="83597" y="581080"/>
                  </a:lnTo>
                  <a:lnTo>
                    <a:pt x="87081" y="569924"/>
                  </a:lnTo>
                  <a:lnTo>
                    <a:pt x="90564" y="627181"/>
                  </a:lnTo>
                  <a:lnTo>
                    <a:pt x="94047" y="611563"/>
                  </a:lnTo>
                  <a:lnTo>
                    <a:pt x="97530" y="596394"/>
                  </a:lnTo>
                  <a:lnTo>
                    <a:pt x="101014" y="581653"/>
                  </a:lnTo>
                  <a:lnTo>
                    <a:pt x="104497" y="567325"/>
                  </a:lnTo>
                  <a:lnTo>
                    <a:pt x="107980" y="553390"/>
                  </a:lnTo>
                  <a:lnTo>
                    <a:pt x="111463" y="539834"/>
                  </a:lnTo>
                  <a:lnTo>
                    <a:pt x="114947" y="526641"/>
                  </a:lnTo>
                  <a:lnTo>
                    <a:pt x="118430" y="513796"/>
                  </a:lnTo>
                  <a:lnTo>
                    <a:pt x="121913" y="501287"/>
                  </a:lnTo>
                  <a:lnTo>
                    <a:pt x="125396" y="489100"/>
                  </a:lnTo>
                  <a:lnTo>
                    <a:pt x="128880" y="477223"/>
                  </a:lnTo>
                  <a:lnTo>
                    <a:pt x="132363" y="465644"/>
                  </a:lnTo>
                  <a:lnTo>
                    <a:pt x="135846" y="454352"/>
                  </a:lnTo>
                  <a:lnTo>
                    <a:pt x="139329" y="443336"/>
                  </a:lnTo>
                  <a:lnTo>
                    <a:pt x="142813" y="432587"/>
                  </a:lnTo>
                  <a:lnTo>
                    <a:pt x="146296" y="422095"/>
                  </a:lnTo>
                  <a:lnTo>
                    <a:pt x="149779" y="411851"/>
                  </a:lnTo>
                  <a:lnTo>
                    <a:pt x="153262" y="401846"/>
                  </a:lnTo>
                  <a:lnTo>
                    <a:pt x="156746" y="393407"/>
                  </a:lnTo>
                  <a:lnTo>
                    <a:pt x="160229" y="394132"/>
                  </a:lnTo>
                  <a:lnTo>
                    <a:pt x="163712" y="394824"/>
                  </a:lnTo>
                  <a:lnTo>
                    <a:pt x="167195" y="395487"/>
                  </a:lnTo>
                  <a:lnTo>
                    <a:pt x="170679" y="396121"/>
                  </a:lnTo>
                  <a:lnTo>
                    <a:pt x="174162" y="396730"/>
                  </a:lnTo>
                  <a:lnTo>
                    <a:pt x="177645" y="397313"/>
                  </a:lnTo>
                  <a:lnTo>
                    <a:pt x="181128" y="391428"/>
                  </a:lnTo>
                  <a:lnTo>
                    <a:pt x="184612" y="383150"/>
                  </a:lnTo>
                  <a:lnTo>
                    <a:pt x="188095" y="375035"/>
                  </a:lnTo>
                  <a:lnTo>
                    <a:pt x="191578" y="367077"/>
                  </a:lnTo>
                  <a:lnTo>
                    <a:pt x="195061" y="359272"/>
                  </a:lnTo>
                  <a:lnTo>
                    <a:pt x="198545" y="351616"/>
                  </a:lnTo>
                  <a:lnTo>
                    <a:pt x="202028" y="345483"/>
                  </a:lnTo>
                  <a:lnTo>
                    <a:pt x="205511" y="342556"/>
                  </a:lnTo>
                  <a:lnTo>
                    <a:pt x="208994" y="339710"/>
                  </a:lnTo>
                  <a:lnTo>
                    <a:pt x="212478" y="336941"/>
                  </a:lnTo>
                  <a:lnTo>
                    <a:pt x="215961" y="334246"/>
                  </a:lnTo>
                  <a:lnTo>
                    <a:pt x="219444" y="331622"/>
                  </a:lnTo>
                  <a:lnTo>
                    <a:pt x="222927" y="329066"/>
                  </a:lnTo>
                  <a:lnTo>
                    <a:pt x="226411" y="440753"/>
                  </a:lnTo>
                  <a:lnTo>
                    <a:pt x="229894" y="434107"/>
                  </a:lnTo>
                  <a:lnTo>
                    <a:pt x="233377" y="427559"/>
                  </a:lnTo>
                  <a:lnTo>
                    <a:pt x="236860" y="421109"/>
                  </a:lnTo>
                  <a:lnTo>
                    <a:pt x="240344" y="414753"/>
                  </a:lnTo>
                  <a:lnTo>
                    <a:pt x="243827" y="408490"/>
                  </a:lnTo>
                  <a:lnTo>
                    <a:pt x="247310" y="443355"/>
                  </a:lnTo>
                  <a:lnTo>
                    <a:pt x="250793" y="440200"/>
                  </a:lnTo>
                  <a:lnTo>
                    <a:pt x="254277" y="437109"/>
                  </a:lnTo>
                  <a:lnTo>
                    <a:pt x="257760" y="434080"/>
                  </a:lnTo>
                  <a:lnTo>
                    <a:pt x="261243" y="431111"/>
                  </a:lnTo>
                  <a:lnTo>
                    <a:pt x="264726" y="428201"/>
                  </a:lnTo>
                  <a:lnTo>
                    <a:pt x="268210" y="425347"/>
                  </a:lnTo>
                  <a:lnTo>
                    <a:pt x="271693" y="422548"/>
                  </a:lnTo>
                  <a:lnTo>
                    <a:pt x="275176" y="419803"/>
                  </a:lnTo>
                  <a:lnTo>
                    <a:pt x="278659" y="417110"/>
                  </a:lnTo>
                  <a:lnTo>
                    <a:pt x="282143" y="414467"/>
                  </a:lnTo>
                  <a:lnTo>
                    <a:pt x="285626" y="411874"/>
                  </a:lnTo>
                  <a:lnTo>
                    <a:pt x="289109" y="409328"/>
                  </a:lnTo>
                  <a:lnTo>
                    <a:pt x="292592" y="406829"/>
                  </a:lnTo>
                  <a:lnTo>
                    <a:pt x="296075" y="404374"/>
                  </a:lnTo>
                  <a:lnTo>
                    <a:pt x="299559" y="401964"/>
                  </a:lnTo>
                  <a:lnTo>
                    <a:pt x="303042" y="399597"/>
                  </a:lnTo>
                  <a:lnTo>
                    <a:pt x="306525" y="397271"/>
                  </a:lnTo>
                  <a:lnTo>
                    <a:pt x="310008" y="394986"/>
                  </a:lnTo>
                  <a:lnTo>
                    <a:pt x="313492" y="391402"/>
                  </a:lnTo>
                  <a:lnTo>
                    <a:pt x="316975" y="383981"/>
                  </a:lnTo>
                  <a:lnTo>
                    <a:pt x="320458" y="376602"/>
                  </a:lnTo>
                  <a:lnTo>
                    <a:pt x="323941" y="369266"/>
                  </a:lnTo>
                  <a:lnTo>
                    <a:pt x="327425" y="361971"/>
                  </a:lnTo>
                  <a:lnTo>
                    <a:pt x="330908" y="354718"/>
                  </a:lnTo>
                  <a:lnTo>
                    <a:pt x="334391" y="347506"/>
                  </a:lnTo>
                  <a:lnTo>
                    <a:pt x="337874" y="363945"/>
                  </a:lnTo>
                  <a:lnTo>
                    <a:pt x="341358" y="364617"/>
                  </a:lnTo>
                  <a:lnTo>
                    <a:pt x="344841" y="365276"/>
                  </a:lnTo>
                  <a:lnTo>
                    <a:pt x="348324" y="365920"/>
                  </a:lnTo>
                  <a:lnTo>
                    <a:pt x="351807" y="366550"/>
                  </a:lnTo>
                  <a:lnTo>
                    <a:pt x="355291" y="367168"/>
                  </a:lnTo>
                  <a:lnTo>
                    <a:pt x="358774" y="366373"/>
                  </a:lnTo>
                  <a:lnTo>
                    <a:pt x="362257" y="363791"/>
                  </a:lnTo>
                  <a:lnTo>
                    <a:pt x="365740" y="361243"/>
                  </a:lnTo>
                  <a:lnTo>
                    <a:pt x="369224" y="358730"/>
                  </a:lnTo>
                  <a:lnTo>
                    <a:pt x="372707" y="356251"/>
                  </a:lnTo>
                  <a:lnTo>
                    <a:pt x="376190" y="353805"/>
                  </a:lnTo>
                  <a:lnTo>
                    <a:pt x="379673" y="351391"/>
                  </a:lnTo>
                  <a:lnTo>
                    <a:pt x="383157" y="349010"/>
                  </a:lnTo>
                  <a:lnTo>
                    <a:pt x="386640" y="346659"/>
                  </a:lnTo>
                  <a:lnTo>
                    <a:pt x="390123" y="344339"/>
                  </a:lnTo>
                  <a:lnTo>
                    <a:pt x="393606" y="342049"/>
                  </a:lnTo>
                  <a:lnTo>
                    <a:pt x="397090" y="339789"/>
                  </a:lnTo>
                  <a:lnTo>
                    <a:pt x="400573" y="337557"/>
                  </a:lnTo>
                  <a:lnTo>
                    <a:pt x="404056" y="335354"/>
                  </a:lnTo>
                  <a:lnTo>
                    <a:pt x="407539" y="333178"/>
                  </a:lnTo>
                  <a:lnTo>
                    <a:pt x="411023" y="331030"/>
                  </a:lnTo>
                  <a:lnTo>
                    <a:pt x="414506" y="328908"/>
                  </a:lnTo>
                  <a:lnTo>
                    <a:pt x="417989" y="326813"/>
                  </a:lnTo>
                  <a:lnTo>
                    <a:pt x="421472" y="324743"/>
                  </a:lnTo>
                  <a:lnTo>
                    <a:pt x="424956" y="324222"/>
                  </a:lnTo>
                  <a:lnTo>
                    <a:pt x="428439" y="329524"/>
                  </a:lnTo>
                  <a:lnTo>
                    <a:pt x="431922" y="334685"/>
                  </a:lnTo>
                  <a:lnTo>
                    <a:pt x="435405" y="339710"/>
                  </a:lnTo>
                  <a:lnTo>
                    <a:pt x="435405" y="339710"/>
                  </a:lnTo>
                  <a:lnTo>
                    <a:pt x="438889" y="344604"/>
                  </a:lnTo>
                  <a:lnTo>
                    <a:pt x="442372" y="349372"/>
                  </a:lnTo>
                  <a:lnTo>
                    <a:pt x="445855" y="354019"/>
                  </a:lnTo>
                  <a:lnTo>
                    <a:pt x="449338" y="360104"/>
                  </a:lnTo>
                  <a:lnTo>
                    <a:pt x="452822" y="366410"/>
                  </a:lnTo>
                  <a:lnTo>
                    <a:pt x="456305" y="372537"/>
                  </a:lnTo>
                  <a:lnTo>
                    <a:pt x="459788" y="378494"/>
                  </a:lnTo>
                  <a:lnTo>
                    <a:pt x="463271" y="384286"/>
                  </a:lnTo>
                  <a:lnTo>
                    <a:pt x="466755" y="389920"/>
                  </a:lnTo>
                  <a:lnTo>
                    <a:pt x="470238" y="392406"/>
                  </a:lnTo>
                  <a:lnTo>
                    <a:pt x="473721" y="390066"/>
                  </a:lnTo>
                  <a:lnTo>
                    <a:pt x="477204" y="387747"/>
                  </a:lnTo>
                  <a:lnTo>
                    <a:pt x="480688" y="385451"/>
                  </a:lnTo>
                  <a:lnTo>
                    <a:pt x="484171" y="383177"/>
                  </a:lnTo>
                  <a:lnTo>
                    <a:pt x="487654" y="380924"/>
                  </a:lnTo>
                  <a:lnTo>
                    <a:pt x="491137" y="378691"/>
                  </a:lnTo>
                  <a:lnTo>
                    <a:pt x="494621" y="376480"/>
                  </a:lnTo>
                  <a:lnTo>
                    <a:pt x="498104" y="374289"/>
                  </a:lnTo>
                  <a:lnTo>
                    <a:pt x="501587" y="372118"/>
                  </a:lnTo>
                  <a:lnTo>
                    <a:pt x="505070" y="369968"/>
                  </a:lnTo>
                  <a:lnTo>
                    <a:pt x="508554" y="367836"/>
                  </a:lnTo>
                  <a:lnTo>
                    <a:pt x="512037" y="365725"/>
                  </a:lnTo>
                  <a:lnTo>
                    <a:pt x="515520" y="369779"/>
                  </a:lnTo>
                  <a:lnTo>
                    <a:pt x="519003" y="378369"/>
                  </a:lnTo>
                  <a:lnTo>
                    <a:pt x="522487" y="386689"/>
                  </a:lnTo>
                  <a:lnTo>
                    <a:pt x="525970" y="394752"/>
                  </a:lnTo>
                  <a:lnTo>
                    <a:pt x="529453" y="402571"/>
                  </a:lnTo>
                  <a:lnTo>
                    <a:pt x="532936" y="410155"/>
                  </a:lnTo>
                  <a:lnTo>
                    <a:pt x="536420" y="417516"/>
                  </a:lnTo>
                  <a:lnTo>
                    <a:pt x="539903" y="424663"/>
                  </a:lnTo>
                  <a:lnTo>
                    <a:pt x="543386" y="431605"/>
                  </a:lnTo>
                  <a:lnTo>
                    <a:pt x="546869" y="438351"/>
                  </a:lnTo>
                  <a:lnTo>
                    <a:pt x="550353" y="444910"/>
                  </a:lnTo>
                  <a:lnTo>
                    <a:pt x="553836" y="451288"/>
                  </a:lnTo>
                  <a:lnTo>
                    <a:pt x="557319" y="457493"/>
                  </a:lnTo>
                  <a:lnTo>
                    <a:pt x="560802" y="514756"/>
                  </a:lnTo>
                  <a:lnTo>
                    <a:pt x="564286" y="518573"/>
                  </a:lnTo>
                  <a:lnTo>
                    <a:pt x="567769" y="522308"/>
                  </a:lnTo>
                  <a:lnTo>
                    <a:pt x="571252" y="525962"/>
                  </a:lnTo>
                  <a:lnTo>
                    <a:pt x="574735" y="529538"/>
                  </a:lnTo>
                  <a:lnTo>
                    <a:pt x="578218" y="533038"/>
                  </a:lnTo>
                  <a:lnTo>
                    <a:pt x="581702" y="536465"/>
                  </a:lnTo>
                  <a:lnTo>
                    <a:pt x="585185" y="539821"/>
                  </a:lnTo>
                  <a:lnTo>
                    <a:pt x="588668" y="543109"/>
                  </a:lnTo>
                  <a:lnTo>
                    <a:pt x="592151" y="546330"/>
                  </a:lnTo>
                  <a:lnTo>
                    <a:pt x="595635" y="549486"/>
                  </a:lnTo>
                  <a:lnTo>
                    <a:pt x="599118" y="552580"/>
                  </a:lnTo>
                  <a:lnTo>
                    <a:pt x="602601" y="555613"/>
                  </a:lnTo>
                  <a:lnTo>
                    <a:pt x="606084" y="556091"/>
                  </a:lnTo>
                  <a:lnTo>
                    <a:pt x="609568" y="556356"/>
                  </a:lnTo>
                  <a:lnTo>
                    <a:pt x="613051" y="556617"/>
                  </a:lnTo>
                  <a:lnTo>
                    <a:pt x="616534" y="556876"/>
                  </a:lnTo>
                  <a:lnTo>
                    <a:pt x="620017" y="557131"/>
                  </a:lnTo>
                  <a:lnTo>
                    <a:pt x="623501" y="557384"/>
                  </a:lnTo>
                  <a:lnTo>
                    <a:pt x="626984" y="557633"/>
                  </a:lnTo>
                  <a:lnTo>
                    <a:pt x="630467" y="557880"/>
                  </a:lnTo>
                  <a:lnTo>
                    <a:pt x="633950" y="558123"/>
                  </a:lnTo>
                  <a:lnTo>
                    <a:pt x="637434" y="558364"/>
                  </a:lnTo>
                  <a:lnTo>
                    <a:pt x="640917" y="558602"/>
                  </a:lnTo>
                  <a:lnTo>
                    <a:pt x="644400" y="558838"/>
                  </a:lnTo>
                  <a:lnTo>
                    <a:pt x="647883" y="594892"/>
                  </a:lnTo>
                  <a:lnTo>
                    <a:pt x="651367" y="594918"/>
                  </a:lnTo>
                  <a:lnTo>
                    <a:pt x="654850" y="594943"/>
                  </a:lnTo>
                  <a:lnTo>
                    <a:pt x="658333" y="594969"/>
                  </a:lnTo>
                  <a:lnTo>
                    <a:pt x="661816" y="594994"/>
                  </a:lnTo>
                  <a:lnTo>
                    <a:pt x="665300" y="595019"/>
                  </a:lnTo>
                  <a:lnTo>
                    <a:pt x="668783" y="595044"/>
                  </a:lnTo>
                  <a:lnTo>
                    <a:pt x="672266" y="595068"/>
                  </a:lnTo>
                  <a:lnTo>
                    <a:pt x="675749" y="595092"/>
                  </a:lnTo>
                  <a:lnTo>
                    <a:pt x="679233" y="595116"/>
                  </a:lnTo>
                  <a:lnTo>
                    <a:pt x="682716" y="595140"/>
                  </a:lnTo>
                  <a:lnTo>
                    <a:pt x="686199" y="595163"/>
                  </a:lnTo>
                  <a:lnTo>
                    <a:pt x="689682" y="595187"/>
                  </a:lnTo>
                  <a:lnTo>
                    <a:pt x="693166" y="595210"/>
                  </a:lnTo>
                  <a:lnTo>
                    <a:pt x="696649" y="595232"/>
                  </a:lnTo>
                  <a:lnTo>
                    <a:pt x="700132" y="595255"/>
                  </a:lnTo>
                  <a:lnTo>
                    <a:pt x="703615" y="595277"/>
                  </a:lnTo>
                  <a:lnTo>
                    <a:pt x="707099" y="595299"/>
                  </a:lnTo>
                  <a:lnTo>
                    <a:pt x="710582" y="595321"/>
                  </a:lnTo>
                  <a:lnTo>
                    <a:pt x="714065" y="595343"/>
                  </a:lnTo>
                  <a:lnTo>
                    <a:pt x="717548" y="594288"/>
                  </a:lnTo>
                  <a:lnTo>
                    <a:pt x="721032" y="593082"/>
                  </a:lnTo>
                  <a:lnTo>
                    <a:pt x="724515" y="591883"/>
                  </a:lnTo>
                  <a:lnTo>
                    <a:pt x="727998" y="590692"/>
                  </a:lnTo>
                  <a:lnTo>
                    <a:pt x="731481" y="589508"/>
                  </a:lnTo>
                  <a:lnTo>
                    <a:pt x="734965" y="588331"/>
                  </a:lnTo>
                  <a:lnTo>
                    <a:pt x="738448" y="587162"/>
                  </a:lnTo>
                  <a:lnTo>
                    <a:pt x="741931" y="586000"/>
                  </a:lnTo>
                  <a:lnTo>
                    <a:pt x="745414" y="584845"/>
                  </a:lnTo>
                  <a:lnTo>
                    <a:pt x="748898" y="583697"/>
                  </a:lnTo>
                  <a:lnTo>
                    <a:pt x="752381" y="582556"/>
                  </a:lnTo>
                  <a:lnTo>
                    <a:pt x="755864" y="581422"/>
                  </a:lnTo>
                  <a:lnTo>
                    <a:pt x="759347" y="580294"/>
                  </a:lnTo>
                  <a:lnTo>
                    <a:pt x="762831" y="579174"/>
                  </a:lnTo>
                  <a:lnTo>
                    <a:pt x="766314" y="578060"/>
                  </a:lnTo>
                  <a:lnTo>
                    <a:pt x="769797" y="576953"/>
                  </a:lnTo>
                  <a:lnTo>
                    <a:pt x="773280" y="575852"/>
                  </a:lnTo>
                  <a:lnTo>
                    <a:pt x="776764" y="574759"/>
                  </a:lnTo>
                  <a:lnTo>
                    <a:pt x="780247" y="573671"/>
                  </a:lnTo>
                  <a:lnTo>
                    <a:pt x="783730" y="572590"/>
                  </a:lnTo>
                  <a:lnTo>
                    <a:pt x="787213" y="571515"/>
                  </a:lnTo>
                  <a:lnTo>
                    <a:pt x="790697" y="570447"/>
                  </a:lnTo>
                  <a:lnTo>
                    <a:pt x="794180" y="569385"/>
                  </a:lnTo>
                  <a:lnTo>
                    <a:pt x="797663" y="568329"/>
                  </a:lnTo>
                  <a:lnTo>
                    <a:pt x="801146" y="567279"/>
                  </a:lnTo>
                  <a:lnTo>
                    <a:pt x="804630" y="566235"/>
                  </a:lnTo>
                  <a:lnTo>
                    <a:pt x="808113" y="565198"/>
                  </a:lnTo>
                  <a:lnTo>
                    <a:pt x="811596" y="564166"/>
                  </a:lnTo>
                  <a:lnTo>
                    <a:pt x="815079" y="563141"/>
                  </a:lnTo>
                  <a:lnTo>
                    <a:pt x="818563" y="562121"/>
                  </a:lnTo>
                  <a:lnTo>
                    <a:pt x="822046" y="561107"/>
                  </a:lnTo>
                  <a:lnTo>
                    <a:pt x="825529" y="560099"/>
                  </a:lnTo>
                  <a:lnTo>
                    <a:pt x="829012" y="558809"/>
                  </a:lnTo>
                  <a:lnTo>
                    <a:pt x="832496" y="557463"/>
                  </a:lnTo>
                  <a:lnTo>
                    <a:pt x="835979" y="556124"/>
                  </a:lnTo>
                  <a:lnTo>
                    <a:pt x="839462" y="554790"/>
                  </a:lnTo>
                  <a:lnTo>
                    <a:pt x="842945" y="553463"/>
                  </a:lnTo>
                  <a:lnTo>
                    <a:pt x="846429" y="552143"/>
                  </a:lnTo>
                  <a:lnTo>
                    <a:pt x="849912" y="550828"/>
                  </a:lnTo>
                  <a:lnTo>
                    <a:pt x="853395" y="549519"/>
                  </a:lnTo>
                  <a:lnTo>
                    <a:pt x="856878" y="548217"/>
                  </a:lnTo>
                  <a:lnTo>
                    <a:pt x="860361" y="546921"/>
                  </a:lnTo>
                  <a:lnTo>
                    <a:pt x="863845" y="545630"/>
                  </a:lnTo>
                  <a:lnTo>
                    <a:pt x="867328" y="544346"/>
                  </a:lnTo>
                  <a:lnTo>
                    <a:pt x="870811" y="543068"/>
                  </a:lnTo>
                  <a:lnTo>
                    <a:pt x="874294" y="541795"/>
                  </a:lnTo>
                  <a:lnTo>
                    <a:pt x="877778" y="540528"/>
                  </a:lnTo>
                  <a:lnTo>
                    <a:pt x="881261" y="539268"/>
                  </a:lnTo>
                  <a:lnTo>
                    <a:pt x="884744" y="538012"/>
                  </a:lnTo>
                  <a:lnTo>
                    <a:pt x="888227" y="536763"/>
                  </a:lnTo>
                  <a:lnTo>
                    <a:pt x="891711" y="535519"/>
                  </a:lnTo>
                  <a:lnTo>
                    <a:pt x="895194" y="534281"/>
                  </a:lnTo>
                  <a:lnTo>
                    <a:pt x="898677" y="533049"/>
                  </a:lnTo>
                  <a:lnTo>
                    <a:pt x="902160" y="531822"/>
                  </a:lnTo>
                  <a:lnTo>
                    <a:pt x="905644" y="530601"/>
                  </a:lnTo>
                  <a:lnTo>
                    <a:pt x="909127" y="529385"/>
                  </a:lnTo>
                  <a:lnTo>
                    <a:pt x="912610" y="528174"/>
                  </a:lnTo>
                  <a:lnTo>
                    <a:pt x="916093" y="526969"/>
                  </a:lnTo>
                  <a:lnTo>
                    <a:pt x="919577" y="525770"/>
                  </a:lnTo>
                  <a:lnTo>
                    <a:pt x="923060" y="524575"/>
                  </a:lnTo>
                  <a:lnTo>
                    <a:pt x="926543" y="523387"/>
                  </a:lnTo>
                  <a:lnTo>
                    <a:pt x="930026" y="522203"/>
                  </a:lnTo>
                  <a:lnTo>
                    <a:pt x="933510" y="521025"/>
                  </a:lnTo>
                  <a:lnTo>
                    <a:pt x="936993" y="519851"/>
                  </a:lnTo>
                  <a:lnTo>
                    <a:pt x="940476" y="518683"/>
                  </a:lnTo>
                  <a:lnTo>
                    <a:pt x="943959" y="517520"/>
                  </a:lnTo>
                  <a:lnTo>
                    <a:pt x="947443" y="516363"/>
                  </a:lnTo>
                  <a:lnTo>
                    <a:pt x="950926" y="515210"/>
                  </a:lnTo>
                  <a:lnTo>
                    <a:pt x="954409" y="514062"/>
                  </a:lnTo>
                  <a:lnTo>
                    <a:pt x="957892" y="512920"/>
                  </a:lnTo>
                  <a:lnTo>
                    <a:pt x="961376" y="512012"/>
                  </a:lnTo>
                  <a:lnTo>
                    <a:pt x="964859" y="511518"/>
                  </a:lnTo>
                  <a:lnTo>
                    <a:pt x="968342" y="511027"/>
                  </a:lnTo>
                  <a:lnTo>
                    <a:pt x="971825" y="510539"/>
                  </a:lnTo>
                  <a:lnTo>
                    <a:pt x="975309" y="510053"/>
                  </a:lnTo>
                  <a:lnTo>
                    <a:pt x="978792" y="509571"/>
                  </a:lnTo>
                  <a:lnTo>
                    <a:pt x="982275" y="509091"/>
                  </a:lnTo>
                  <a:lnTo>
                    <a:pt x="985758" y="508615"/>
                  </a:lnTo>
                  <a:lnTo>
                    <a:pt x="989242" y="508141"/>
                  </a:lnTo>
                  <a:lnTo>
                    <a:pt x="992725" y="507670"/>
                  </a:lnTo>
                  <a:lnTo>
                    <a:pt x="996208" y="507201"/>
                  </a:lnTo>
                  <a:lnTo>
                    <a:pt x="999691" y="506735"/>
                  </a:lnTo>
                  <a:lnTo>
                    <a:pt x="1003175" y="506272"/>
                  </a:lnTo>
                  <a:lnTo>
                    <a:pt x="1006658" y="505812"/>
                  </a:lnTo>
                  <a:lnTo>
                    <a:pt x="1010141" y="505354"/>
                  </a:lnTo>
                  <a:lnTo>
                    <a:pt x="1013624" y="504899"/>
                  </a:lnTo>
                  <a:lnTo>
                    <a:pt x="1017108" y="504447"/>
                  </a:lnTo>
                  <a:lnTo>
                    <a:pt x="1020591" y="503997"/>
                  </a:lnTo>
                  <a:lnTo>
                    <a:pt x="1024074" y="503549"/>
                  </a:lnTo>
                  <a:lnTo>
                    <a:pt x="1027557" y="503366"/>
                  </a:lnTo>
                  <a:lnTo>
                    <a:pt x="1031041" y="504954"/>
                  </a:lnTo>
                  <a:lnTo>
                    <a:pt x="1034524" y="506524"/>
                  </a:lnTo>
                  <a:lnTo>
                    <a:pt x="1038007" y="508077"/>
                  </a:lnTo>
                  <a:lnTo>
                    <a:pt x="1041490" y="509615"/>
                  </a:lnTo>
                  <a:lnTo>
                    <a:pt x="1044974" y="511136"/>
                  </a:lnTo>
                  <a:lnTo>
                    <a:pt x="1048457" y="512641"/>
                  </a:lnTo>
                  <a:lnTo>
                    <a:pt x="1051940" y="514130"/>
                  </a:lnTo>
                  <a:lnTo>
                    <a:pt x="1055423" y="515604"/>
                  </a:lnTo>
                  <a:lnTo>
                    <a:pt x="1058907" y="517063"/>
                  </a:lnTo>
                  <a:lnTo>
                    <a:pt x="1062390" y="518507"/>
                  </a:lnTo>
                  <a:lnTo>
                    <a:pt x="1065873" y="519936"/>
                  </a:lnTo>
                  <a:lnTo>
                    <a:pt x="1069356" y="521350"/>
                  </a:lnTo>
                  <a:lnTo>
                    <a:pt x="1072840" y="522751"/>
                  </a:lnTo>
                  <a:lnTo>
                    <a:pt x="1076323" y="524137"/>
                  </a:lnTo>
                  <a:lnTo>
                    <a:pt x="1079806" y="525509"/>
                  </a:lnTo>
                  <a:lnTo>
                    <a:pt x="1083289" y="526868"/>
                  </a:lnTo>
                  <a:lnTo>
                    <a:pt x="1086773" y="528213"/>
                  </a:lnTo>
                  <a:lnTo>
                    <a:pt x="1090256" y="529545"/>
                  </a:lnTo>
                  <a:lnTo>
                    <a:pt x="1093739" y="530865"/>
                  </a:lnTo>
                  <a:lnTo>
                    <a:pt x="1097222" y="532171"/>
                  </a:lnTo>
                  <a:lnTo>
                    <a:pt x="1100706" y="533464"/>
                  </a:lnTo>
                  <a:lnTo>
                    <a:pt x="1104189" y="534745"/>
                  </a:lnTo>
                  <a:lnTo>
                    <a:pt x="1107672" y="536014"/>
                  </a:lnTo>
                  <a:lnTo>
                    <a:pt x="1111155" y="537270"/>
                  </a:lnTo>
                  <a:lnTo>
                    <a:pt x="1114639" y="538515"/>
                  </a:lnTo>
                  <a:lnTo>
                    <a:pt x="1118122" y="539748"/>
                  </a:lnTo>
                  <a:lnTo>
                    <a:pt x="1121605" y="540969"/>
                  </a:lnTo>
                  <a:lnTo>
                    <a:pt x="1125088" y="542179"/>
                  </a:lnTo>
                  <a:lnTo>
                    <a:pt x="1128572" y="543377"/>
                  </a:lnTo>
                  <a:lnTo>
                    <a:pt x="1132055" y="544564"/>
                  </a:lnTo>
                  <a:lnTo>
                    <a:pt x="1135538" y="545741"/>
                  </a:lnTo>
                  <a:lnTo>
                    <a:pt x="1139021" y="546906"/>
                  </a:lnTo>
                  <a:lnTo>
                    <a:pt x="1142505" y="548061"/>
                  </a:lnTo>
                  <a:lnTo>
                    <a:pt x="1145988" y="549205"/>
                  </a:lnTo>
                  <a:lnTo>
                    <a:pt x="1149471" y="550339"/>
                  </a:lnTo>
                  <a:lnTo>
                    <a:pt x="1152954" y="551462"/>
                  </a:lnTo>
                  <a:lnTo>
                    <a:pt x="1156437" y="552576"/>
                  </a:lnTo>
                  <a:lnTo>
                    <a:pt x="1159921" y="553679"/>
                  </a:lnTo>
                  <a:lnTo>
                    <a:pt x="1163404" y="557598"/>
                  </a:lnTo>
                  <a:lnTo>
                    <a:pt x="1166887" y="562839"/>
                  </a:lnTo>
                  <a:lnTo>
                    <a:pt x="1170370" y="567976"/>
                  </a:lnTo>
                  <a:lnTo>
                    <a:pt x="1173854" y="573011"/>
                  </a:lnTo>
                  <a:lnTo>
                    <a:pt x="1177337" y="577948"/>
                  </a:lnTo>
                  <a:lnTo>
                    <a:pt x="1180820" y="582790"/>
                  </a:lnTo>
                  <a:lnTo>
                    <a:pt x="1184303" y="586258"/>
                  </a:lnTo>
                  <a:lnTo>
                    <a:pt x="1187787" y="585980"/>
                  </a:lnTo>
                  <a:lnTo>
                    <a:pt x="1191270" y="585703"/>
                  </a:lnTo>
                  <a:lnTo>
                    <a:pt x="1194753" y="585428"/>
                  </a:lnTo>
                  <a:lnTo>
                    <a:pt x="1198236" y="585154"/>
                  </a:lnTo>
                  <a:lnTo>
                    <a:pt x="1201720" y="584881"/>
                  </a:lnTo>
                  <a:lnTo>
                    <a:pt x="1205203" y="584610"/>
                  </a:lnTo>
                  <a:lnTo>
                    <a:pt x="1208686" y="584340"/>
                  </a:lnTo>
                  <a:lnTo>
                    <a:pt x="1212169" y="584071"/>
                  </a:lnTo>
                  <a:lnTo>
                    <a:pt x="1215653" y="583804"/>
                  </a:lnTo>
                  <a:lnTo>
                    <a:pt x="1219136" y="583538"/>
                  </a:lnTo>
                  <a:lnTo>
                    <a:pt x="1222619" y="583273"/>
                  </a:lnTo>
                  <a:lnTo>
                    <a:pt x="1226102" y="583010"/>
                  </a:lnTo>
                  <a:lnTo>
                    <a:pt x="1229586" y="582748"/>
                  </a:lnTo>
                  <a:lnTo>
                    <a:pt x="1233069" y="582487"/>
                  </a:lnTo>
                  <a:lnTo>
                    <a:pt x="1236552" y="582228"/>
                  </a:lnTo>
                  <a:lnTo>
                    <a:pt x="1240035" y="581970"/>
                  </a:lnTo>
                  <a:lnTo>
                    <a:pt x="1243519" y="581713"/>
                  </a:lnTo>
                  <a:lnTo>
                    <a:pt x="1247002" y="581457"/>
                  </a:lnTo>
                  <a:lnTo>
                    <a:pt x="1250485" y="581203"/>
                  </a:lnTo>
                  <a:lnTo>
                    <a:pt x="1253968" y="580949"/>
                  </a:lnTo>
                  <a:lnTo>
                    <a:pt x="1257452" y="580697"/>
                  </a:lnTo>
                  <a:lnTo>
                    <a:pt x="1260935" y="580447"/>
                  </a:lnTo>
                  <a:lnTo>
                    <a:pt x="1264418" y="580197"/>
                  </a:lnTo>
                  <a:lnTo>
                    <a:pt x="1267901" y="579949"/>
                  </a:lnTo>
                  <a:lnTo>
                    <a:pt x="1271385" y="579702"/>
                  </a:lnTo>
                  <a:lnTo>
                    <a:pt x="1274868" y="579476"/>
                  </a:lnTo>
                  <a:lnTo>
                    <a:pt x="1278351" y="579265"/>
                  </a:lnTo>
                  <a:lnTo>
                    <a:pt x="1281834" y="579055"/>
                  </a:lnTo>
                  <a:lnTo>
                    <a:pt x="1285318" y="578846"/>
                  </a:lnTo>
                  <a:lnTo>
                    <a:pt x="1288801" y="578637"/>
                  </a:lnTo>
                  <a:lnTo>
                    <a:pt x="1292284" y="578430"/>
                  </a:lnTo>
                  <a:lnTo>
                    <a:pt x="1295767" y="578224"/>
                  </a:lnTo>
                  <a:lnTo>
                    <a:pt x="1299251" y="578019"/>
                  </a:lnTo>
                  <a:lnTo>
                    <a:pt x="1302734" y="577814"/>
                  </a:lnTo>
                  <a:lnTo>
                    <a:pt x="1306217" y="577611"/>
                  </a:lnTo>
                  <a:lnTo>
                    <a:pt x="1309700" y="577409"/>
                  </a:lnTo>
                  <a:lnTo>
                    <a:pt x="1313184" y="577207"/>
                  </a:lnTo>
                  <a:lnTo>
                    <a:pt x="1316667" y="577007"/>
                  </a:lnTo>
                  <a:lnTo>
                    <a:pt x="1320150" y="576807"/>
                  </a:lnTo>
                  <a:lnTo>
                    <a:pt x="1323633" y="576609"/>
                  </a:lnTo>
                  <a:lnTo>
                    <a:pt x="1327117" y="576411"/>
                  </a:lnTo>
                  <a:lnTo>
                    <a:pt x="1330600" y="576214"/>
                  </a:lnTo>
                  <a:lnTo>
                    <a:pt x="1334083" y="576019"/>
                  </a:lnTo>
                  <a:lnTo>
                    <a:pt x="1337566" y="575824"/>
                  </a:lnTo>
                  <a:lnTo>
                    <a:pt x="1341050" y="576548"/>
                  </a:lnTo>
                  <a:lnTo>
                    <a:pt x="1344533" y="578723"/>
                  </a:lnTo>
                  <a:lnTo>
                    <a:pt x="1348016" y="580873"/>
                  </a:lnTo>
                  <a:lnTo>
                    <a:pt x="1351499" y="583000"/>
                  </a:lnTo>
                  <a:lnTo>
                    <a:pt x="1354983" y="585104"/>
                  </a:lnTo>
                  <a:lnTo>
                    <a:pt x="1358466" y="587184"/>
                  </a:lnTo>
                  <a:lnTo>
                    <a:pt x="1361949" y="589242"/>
                  </a:lnTo>
                  <a:lnTo>
                    <a:pt x="1365432" y="591277"/>
                  </a:lnTo>
                  <a:lnTo>
                    <a:pt x="1368916" y="593291"/>
                  </a:lnTo>
                  <a:lnTo>
                    <a:pt x="1372399" y="595283"/>
                  </a:lnTo>
                  <a:lnTo>
                    <a:pt x="1375882" y="597253"/>
                  </a:lnTo>
                  <a:lnTo>
                    <a:pt x="1379365" y="599203"/>
                  </a:lnTo>
                  <a:lnTo>
                    <a:pt x="1382849" y="601132"/>
                  </a:lnTo>
                  <a:lnTo>
                    <a:pt x="1386332" y="601898"/>
                  </a:lnTo>
                  <a:lnTo>
                    <a:pt x="1389815" y="601777"/>
                  </a:lnTo>
                  <a:lnTo>
                    <a:pt x="1393298" y="601657"/>
                  </a:lnTo>
                  <a:lnTo>
                    <a:pt x="1396782" y="601537"/>
                  </a:lnTo>
                  <a:lnTo>
                    <a:pt x="1400265" y="601417"/>
                  </a:lnTo>
                  <a:lnTo>
                    <a:pt x="1403748" y="601298"/>
                  </a:lnTo>
                  <a:lnTo>
                    <a:pt x="1407231" y="601180"/>
                  </a:lnTo>
                  <a:lnTo>
                    <a:pt x="1410715" y="601062"/>
                  </a:lnTo>
                  <a:lnTo>
                    <a:pt x="1414198" y="600945"/>
                  </a:lnTo>
                  <a:lnTo>
                    <a:pt x="1417681" y="600828"/>
                  </a:lnTo>
                  <a:lnTo>
                    <a:pt x="1421164" y="600712"/>
                  </a:lnTo>
                  <a:lnTo>
                    <a:pt x="1424648" y="600596"/>
                  </a:lnTo>
                  <a:lnTo>
                    <a:pt x="1428131" y="600481"/>
                  </a:lnTo>
                  <a:lnTo>
                    <a:pt x="1431614" y="600367"/>
                  </a:lnTo>
                  <a:lnTo>
                    <a:pt x="1435097" y="600252"/>
                  </a:lnTo>
                  <a:lnTo>
                    <a:pt x="1438580" y="600139"/>
                  </a:lnTo>
                  <a:lnTo>
                    <a:pt x="1442064" y="600026"/>
                  </a:lnTo>
                  <a:lnTo>
                    <a:pt x="1445547" y="599913"/>
                  </a:lnTo>
                  <a:lnTo>
                    <a:pt x="1449030" y="599801"/>
                  </a:lnTo>
                  <a:lnTo>
                    <a:pt x="1452513" y="599690"/>
                  </a:lnTo>
                  <a:lnTo>
                    <a:pt x="1455997" y="599579"/>
                  </a:lnTo>
                  <a:lnTo>
                    <a:pt x="1459480" y="599468"/>
                  </a:lnTo>
                  <a:lnTo>
                    <a:pt x="1462963" y="599358"/>
                  </a:lnTo>
                  <a:lnTo>
                    <a:pt x="1466446" y="599248"/>
                  </a:lnTo>
                  <a:lnTo>
                    <a:pt x="1469930" y="599139"/>
                  </a:lnTo>
                  <a:lnTo>
                    <a:pt x="1473413" y="599031"/>
                  </a:lnTo>
                  <a:lnTo>
                    <a:pt x="1476896" y="598923"/>
                  </a:lnTo>
                  <a:lnTo>
                    <a:pt x="1480379" y="598815"/>
                  </a:lnTo>
                  <a:lnTo>
                    <a:pt x="1483863" y="598708"/>
                  </a:lnTo>
                  <a:lnTo>
                    <a:pt x="1487346" y="598601"/>
                  </a:lnTo>
                  <a:lnTo>
                    <a:pt x="1490829" y="598495"/>
                  </a:lnTo>
                  <a:lnTo>
                    <a:pt x="1494312" y="598389"/>
                  </a:lnTo>
                  <a:lnTo>
                    <a:pt x="1497796" y="598284"/>
                  </a:lnTo>
                  <a:lnTo>
                    <a:pt x="1501279" y="598179"/>
                  </a:lnTo>
                  <a:lnTo>
                    <a:pt x="1504762" y="598074"/>
                  </a:lnTo>
                  <a:lnTo>
                    <a:pt x="1508245" y="597970"/>
                  </a:lnTo>
                  <a:lnTo>
                    <a:pt x="1511729" y="597867"/>
                  </a:lnTo>
                  <a:lnTo>
                    <a:pt x="1515212" y="597764"/>
                  </a:lnTo>
                  <a:lnTo>
                    <a:pt x="1518695" y="597746"/>
                  </a:lnTo>
                  <a:lnTo>
                    <a:pt x="1522178" y="598472"/>
                  </a:lnTo>
                  <a:lnTo>
                    <a:pt x="1525662" y="599192"/>
                  </a:lnTo>
                  <a:lnTo>
                    <a:pt x="1529145" y="599908"/>
                  </a:lnTo>
                  <a:lnTo>
                    <a:pt x="1532628" y="600619"/>
                  </a:lnTo>
                  <a:lnTo>
                    <a:pt x="1536111" y="601325"/>
                  </a:lnTo>
                  <a:lnTo>
                    <a:pt x="1539595" y="602027"/>
                  </a:lnTo>
                  <a:lnTo>
                    <a:pt x="1543078" y="602724"/>
                  </a:lnTo>
                  <a:lnTo>
                    <a:pt x="1546561" y="603417"/>
                  </a:lnTo>
                  <a:lnTo>
                    <a:pt x="1550044" y="604105"/>
                  </a:lnTo>
                  <a:lnTo>
                    <a:pt x="1553528" y="604788"/>
                  </a:lnTo>
                  <a:lnTo>
                    <a:pt x="1557011" y="605468"/>
                  </a:lnTo>
                  <a:lnTo>
                    <a:pt x="1560494" y="606142"/>
                  </a:lnTo>
                  <a:lnTo>
                    <a:pt x="1563977" y="606813"/>
                  </a:lnTo>
                  <a:lnTo>
                    <a:pt x="1567461" y="607479"/>
                  </a:lnTo>
                  <a:lnTo>
                    <a:pt x="1570944" y="608141"/>
                  </a:lnTo>
                  <a:lnTo>
                    <a:pt x="1574427" y="608799"/>
                  </a:lnTo>
                  <a:lnTo>
                    <a:pt x="1577910" y="609453"/>
                  </a:lnTo>
                  <a:lnTo>
                    <a:pt x="1581394" y="610103"/>
                  </a:lnTo>
                  <a:lnTo>
                    <a:pt x="1584877" y="610748"/>
                  </a:lnTo>
                  <a:lnTo>
                    <a:pt x="1588360" y="611390"/>
                  </a:lnTo>
                  <a:lnTo>
                    <a:pt x="1591843" y="612027"/>
                  </a:lnTo>
                  <a:lnTo>
                    <a:pt x="1595327" y="612661"/>
                  </a:lnTo>
                  <a:lnTo>
                    <a:pt x="1598810" y="613290"/>
                  </a:lnTo>
                  <a:lnTo>
                    <a:pt x="1602293" y="613916"/>
                  </a:lnTo>
                  <a:lnTo>
                    <a:pt x="1605776" y="614538"/>
                  </a:lnTo>
                  <a:lnTo>
                    <a:pt x="1609260" y="616981"/>
                  </a:lnTo>
                  <a:lnTo>
                    <a:pt x="1612743" y="621494"/>
                  </a:lnTo>
                  <a:lnTo>
                    <a:pt x="1616226" y="625928"/>
                  </a:lnTo>
                  <a:lnTo>
                    <a:pt x="1619709" y="630286"/>
                  </a:lnTo>
                  <a:lnTo>
                    <a:pt x="1623193" y="634569"/>
                  </a:lnTo>
                  <a:lnTo>
                    <a:pt x="1626676" y="638779"/>
                  </a:lnTo>
                  <a:lnTo>
                    <a:pt x="1630159" y="642865"/>
                  </a:lnTo>
                  <a:lnTo>
                    <a:pt x="1633642" y="645901"/>
                  </a:lnTo>
                  <a:lnTo>
                    <a:pt x="1637126" y="648897"/>
                  </a:lnTo>
                  <a:lnTo>
                    <a:pt x="1640609" y="651853"/>
                  </a:lnTo>
                  <a:lnTo>
                    <a:pt x="1644092" y="654769"/>
                  </a:lnTo>
                  <a:lnTo>
                    <a:pt x="1647575" y="657648"/>
                  </a:lnTo>
                  <a:lnTo>
                    <a:pt x="1651059" y="660488"/>
                  </a:lnTo>
                  <a:lnTo>
                    <a:pt x="1654542" y="661501"/>
                  </a:lnTo>
                  <a:lnTo>
                    <a:pt x="1658025" y="661504"/>
                  </a:lnTo>
                  <a:lnTo>
                    <a:pt x="1661508" y="661507"/>
                  </a:lnTo>
                  <a:lnTo>
                    <a:pt x="1664992" y="661511"/>
                  </a:lnTo>
                  <a:lnTo>
                    <a:pt x="1668475" y="661514"/>
                  </a:lnTo>
                  <a:lnTo>
                    <a:pt x="1671958" y="661517"/>
                  </a:lnTo>
                  <a:lnTo>
                    <a:pt x="1675441" y="661520"/>
                  </a:lnTo>
                  <a:lnTo>
                    <a:pt x="1678925" y="661523"/>
                  </a:lnTo>
                  <a:lnTo>
                    <a:pt x="1682408" y="661527"/>
                  </a:lnTo>
                  <a:lnTo>
                    <a:pt x="1685891" y="661530"/>
                  </a:lnTo>
                  <a:lnTo>
                    <a:pt x="1689374" y="661533"/>
                  </a:lnTo>
                  <a:lnTo>
                    <a:pt x="1692858" y="661536"/>
                  </a:lnTo>
                  <a:lnTo>
                    <a:pt x="1696341" y="661539"/>
                  </a:lnTo>
                  <a:lnTo>
                    <a:pt x="1699824" y="661542"/>
                  </a:lnTo>
                  <a:lnTo>
                    <a:pt x="1703307" y="661545"/>
                  </a:lnTo>
                  <a:lnTo>
                    <a:pt x="1706791" y="661549"/>
                  </a:lnTo>
                  <a:lnTo>
                    <a:pt x="1710274" y="661552"/>
                  </a:lnTo>
                  <a:lnTo>
                    <a:pt x="1713757" y="661555"/>
                  </a:lnTo>
                  <a:lnTo>
                    <a:pt x="1717240" y="661558"/>
                  </a:lnTo>
                  <a:lnTo>
                    <a:pt x="1720723" y="661561"/>
                  </a:lnTo>
                  <a:lnTo>
                    <a:pt x="1724207" y="661564"/>
                  </a:lnTo>
                  <a:lnTo>
                    <a:pt x="1727690" y="661567"/>
                  </a:lnTo>
                  <a:lnTo>
                    <a:pt x="1731173" y="661570"/>
                  </a:lnTo>
                  <a:lnTo>
                    <a:pt x="1734656" y="661573"/>
                  </a:lnTo>
                  <a:lnTo>
                    <a:pt x="1738140" y="661576"/>
                  </a:lnTo>
                  <a:lnTo>
                    <a:pt x="1741623" y="661579"/>
                  </a:lnTo>
                  <a:lnTo>
                    <a:pt x="1741623" y="661579"/>
                  </a:lnTo>
                  <a:lnTo>
                    <a:pt x="1745106" y="661582"/>
                  </a:lnTo>
                  <a:lnTo>
                    <a:pt x="1748589" y="661585"/>
                  </a:lnTo>
                  <a:lnTo>
                    <a:pt x="1752073" y="661588"/>
                  </a:lnTo>
                  <a:lnTo>
                    <a:pt x="1755556" y="661591"/>
                  </a:lnTo>
                  <a:lnTo>
                    <a:pt x="1759039" y="661594"/>
                  </a:lnTo>
                  <a:lnTo>
                    <a:pt x="1762522" y="661596"/>
                  </a:lnTo>
                  <a:lnTo>
                    <a:pt x="1766006" y="661599"/>
                  </a:lnTo>
                  <a:lnTo>
                    <a:pt x="1769489" y="661602"/>
                  </a:lnTo>
                  <a:lnTo>
                    <a:pt x="1772972" y="661605"/>
                  </a:lnTo>
                  <a:lnTo>
                    <a:pt x="1776455" y="661608"/>
                  </a:lnTo>
                  <a:lnTo>
                    <a:pt x="1779939" y="661611"/>
                  </a:lnTo>
                  <a:lnTo>
                    <a:pt x="1783422" y="661614"/>
                  </a:lnTo>
                  <a:lnTo>
                    <a:pt x="1786905" y="661616"/>
                  </a:lnTo>
                  <a:lnTo>
                    <a:pt x="1790388" y="661619"/>
                  </a:lnTo>
                  <a:lnTo>
                    <a:pt x="1793872" y="661622"/>
                  </a:lnTo>
                  <a:lnTo>
                    <a:pt x="1797355" y="661625"/>
                  </a:lnTo>
                  <a:lnTo>
                    <a:pt x="1800838" y="661628"/>
                  </a:lnTo>
                  <a:lnTo>
                    <a:pt x="1804321" y="661630"/>
                  </a:lnTo>
                  <a:lnTo>
                    <a:pt x="1807805" y="661633"/>
                  </a:lnTo>
                  <a:lnTo>
                    <a:pt x="1811288" y="661636"/>
                  </a:lnTo>
                  <a:lnTo>
                    <a:pt x="1814771" y="661639"/>
                  </a:lnTo>
                  <a:lnTo>
                    <a:pt x="1818254" y="661641"/>
                  </a:lnTo>
                  <a:lnTo>
                    <a:pt x="1821738" y="661644"/>
                  </a:lnTo>
                  <a:lnTo>
                    <a:pt x="1825221" y="661647"/>
                  </a:lnTo>
                  <a:lnTo>
                    <a:pt x="1828704" y="661649"/>
                  </a:lnTo>
                  <a:lnTo>
                    <a:pt x="1832187" y="661810"/>
                  </a:lnTo>
                  <a:lnTo>
                    <a:pt x="1835671" y="662251"/>
                  </a:lnTo>
                  <a:lnTo>
                    <a:pt x="1839154" y="662689"/>
                  </a:lnTo>
                  <a:lnTo>
                    <a:pt x="1842637" y="663126"/>
                  </a:lnTo>
                  <a:lnTo>
                    <a:pt x="1846120" y="663560"/>
                  </a:lnTo>
                  <a:lnTo>
                    <a:pt x="1849604" y="663991"/>
                  </a:lnTo>
                  <a:lnTo>
                    <a:pt x="1853087" y="664421"/>
                  </a:lnTo>
                  <a:lnTo>
                    <a:pt x="1856570" y="664848"/>
                  </a:lnTo>
                  <a:lnTo>
                    <a:pt x="1860053" y="665273"/>
                  </a:lnTo>
                  <a:lnTo>
                    <a:pt x="1863537" y="665697"/>
                  </a:lnTo>
                  <a:lnTo>
                    <a:pt x="1867020" y="666117"/>
                  </a:lnTo>
                  <a:lnTo>
                    <a:pt x="1870503" y="666536"/>
                  </a:lnTo>
                  <a:lnTo>
                    <a:pt x="1873986" y="666953"/>
                  </a:lnTo>
                  <a:lnTo>
                    <a:pt x="1877470" y="667367"/>
                  </a:lnTo>
                  <a:lnTo>
                    <a:pt x="1880953" y="667780"/>
                  </a:lnTo>
                  <a:lnTo>
                    <a:pt x="1884436" y="668190"/>
                  </a:lnTo>
                  <a:lnTo>
                    <a:pt x="1887919" y="668599"/>
                  </a:lnTo>
                  <a:lnTo>
                    <a:pt x="1891403" y="669005"/>
                  </a:lnTo>
                  <a:lnTo>
                    <a:pt x="1894886" y="669409"/>
                  </a:lnTo>
                  <a:lnTo>
                    <a:pt x="1898369" y="669812"/>
                  </a:lnTo>
                  <a:lnTo>
                    <a:pt x="1901852" y="670212"/>
                  </a:lnTo>
                  <a:lnTo>
                    <a:pt x="1905336" y="670611"/>
                  </a:lnTo>
                  <a:lnTo>
                    <a:pt x="1908819" y="671007"/>
                  </a:lnTo>
                  <a:lnTo>
                    <a:pt x="1912302" y="671401"/>
                  </a:lnTo>
                  <a:lnTo>
                    <a:pt x="1915785" y="671794"/>
                  </a:lnTo>
                  <a:lnTo>
                    <a:pt x="1919269" y="672185"/>
                  </a:lnTo>
                  <a:lnTo>
                    <a:pt x="1922752" y="672573"/>
                  </a:lnTo>
                  <a:lnTo>
                    <a:pt x="1926235" y="672960"/>
                  </a:lnTo>
                  <a:lnTo>
                    <a:pt x="1929718" y="673345"/>
                  </a:lnTo>
                  <a:lnTo>
                    <a:pt x="1933202" y="673728"/>
                  </a:lnTo>
                  <a:lnTo>
                    <a:pt x="1936685" y="674110"/>
                  </a:lnTo>
                  <a:lnTo>
                    <a:pt x="1940168" y="674489"/>
                  </a:lnTo>
                  <a:lnTo>
                    <a:pt x="1943651" y="674867"/>
                  </a:lnTo>
                  <a:lnTo>
                    <a:pt x="1947135" y="675242"/>
                  </a:lnTo>
                  <a:lnTo>
                    <a:pt x="1950618" y="675616"/>
                  </a:lnTo>
                  <a:lnTo>
                    <a:pt x="1954101" y="675989"/>
                  </a:lnTo>
                  <a:lnTo>
                    <a:pt x="1957584" y="676359"/>
                  </a:lnTo>
                  <a:lnTo>
                    <a:pt x="1961068" y="676728"/>
                  </a:lnTo>
                  <a:lnTo>
                    <a:pt x="1964551" y="677095"/>
                  </a:lnTo>
                  <a:lnTo>
                    <a:pt x="1968034" y="679636"/>
                  </a:lnTo>
                  <a:lnTo>
                    <a:pt x="1971517" y="682392"/>
                  </a:lnTo>
                  <a:lnTo>
                    <a:pt x="1975001" y="685115"/>
                  </a:lnTo>
                  <a:lnTo>
                    <a:pt x="1978484" y="687804"/>
                  </a:lnTo>
                  <a:lnTo>
                    <a:pt x="1981967" y="690460"/>
                  </a:lnTo>
                  <a:lnTo>
                    <a:pt x="1985450" y="693084"/>
                  </a:lnTo>
                  <a:lnTo>
                    <a:pt x="1988934" y="726962"/>
                  </a:lnTo>
                  <a:lnTo>
                    <a:pt x="1992417" y="730019"/>
                  </a:lnTo>
                  <a:lnTo>
                    <a:pt x="1995900" y="733032"/>
                  </a:lnTo>
                  <a:lnTo>
                    <a:pt x="1999383" y="736003"/>
                  </a:lnTo>
                  <a:lnTo>
                    <a:pt x="2002867" y="738932"/>
                  </a:lnTo>
                  <a:lnTo>
                    <a:pt x="2006350" y="741822"/>
                  </a:lnTo>
                  <a:lnTo>
                    <a:pt x="2009833" y="744607"/>
                  </a:lnTo>
                  <a:lnTo>
                    <a:pt x="2013316" y="746594"/>
                  </a:lnTo>
                  <a:lnTo>
                    <a:pt x="2016799" y="748560"/>
                  </a:lnTo>
                  <a:lnTo>
                    <a:pt x="2020283" y="750505"/>
                  </a:lnTo>
                  <a:lnTo>
                    <a:pt x="2023766" y="752430"/>
                  </a:lnTo>
                  <a:lnTo>
                    <a:pt x="2027249" y="754335"/>
                  </a:lnTo>
                  <a:lnTo>
                    <a:pt x="2030732" y="756219"/>
                  </a:lnTo>
                  <a:lnTo>
                    <a:pt x="2034216" y="758085"/>
                  </a:lnTo>
                  <a:lnTo>
                    <a:pt x="2037699" y="759931"/>
                  </a:lnTo>
                  <a:lnTo>
                    <a:pt x="2041182" y="761759"/>
                  </a:lnTo>
                  <a:lnTo>
                    <a:pt x="2044665" y="763568"/>
                  </a:lnTo>
                  <a:lnTo>
                    <a:pt x="2048149" y="765358"/>
                  </a:lnTo>
                  <a:lnTo>
                    <a:pt x="2051632" y="767131"/>
                  </a:lnTo>
                  <a:lnTo>
                    <a:pt x="2055115" y="768556"/>
                  </a:lnTo>
                  <a:lnTo>
                    <a:pt x="2058598" y="769016"/>
                  </a:lnTo>
                  <a:lnTo>
                    <a:pt x="2062082" y="769473"/>
                  </a:lnTo>
                  <a:lnTo>
                    <a:pt x="2065565" y="769928"/>
                  </a:lnTo>
                  <a:lnTo>
                    <a:pt x="2069048" y="770381"/>
                  </a:lnTo>
                  <a:lnTo>
                    <a:pt x="2072531" y="770832"/>
                  </a:lnTo>
                  <a:lnTo>
                    <a:pt x="2076015" y="771280"/>
                  </a:lnTo>
                  <a:lnTo>
                    <a:pt x="2079498" y="771726"/>
                  </a:lnTo>
                  <a:lnTo>
                    <a:pt x="2082981" y="772170"/>
                  </a:lnTo>
                  <a:lnTo>
                    <a:pt x="2086464" y="772611"/>
                  </a:lnTo>
                  <a:lnTo>
                    <a:pt x="2089948" y="773050"/>
                  </a:lnTo>
                  <a:lnTo>
                    <a:pt x="2093431" y="773488"/>
                  </a:lnTo>
                  <a:lnTo>
                    <a:pt x="2096914" y="773923"/>
                  </a:lnTo>
                  <a:lnTo>
                    <a:pt x="2100397" y="774355"/>
                  </a:lnTo>
                  <a:lnTo>
                    <a:pt x="2103881" y="774786"/>
                  </a:lnTo>
                  <a:lnTo>
                    <a:pt x="2107364" y="775214"/>
                  </a:lnTo>
                  <a:lnTo>
                    <a:pt x="2110847" y="775641"/>
                  </a:lnTo>
                  <a:lnTo>
                    <a:pt x="2114330" y="776065"/>
                  </a:lnTo>
                  <a:lnTo>
                    <a:pt x="2117814" y="776487"/>
                  </a:lnTo>
                  <a:lnTo>
                    <a:pt x="2121297" y="776907"/>
                  </a:lnTo>
                  <a:lnTo>
                    <a:pt x="2124780" y="777325"/>
                  </a:lnTo>
                  <a:lnTo>
                    <a:pt x="2128263" y="777742"/>
                  </a:lnTo>
                  <a:lnTo>
                    <a:pt x="2131747" y="778156"/>
                  </a:lnTo>
                  <a:lnTo>
                    <a:pt x="2135230" y="778568"/>
                  </a:lnTo>
                  <a:lnTo>
                    <a:pt x="2138713" y="778978"/>
                  </a:lnTo>
                  <a:lnTo>
                    <a:pt x="2142196" y="779386"/>
                  </a:lnTo>
                  <a:lnTo>
                    <a:pt x="2145680" y="779658"/>
                  </a:lnTo>
                  <a:lnTo>
                    <a:pt x="2149163" y="779845"/>
                  </a:lnTo>
                  <a:lnTo>
                    <a:pt x="2152646" y="780032"/>
                  </a:lnTo>
                  <a:lnTo>
                    <a:pt x="2156129" y="780218"/>
                  </a:lnTo>
                  <a:lnTo>
                    <a:pt x="2159613" y="780403"/>
                  </a:lnTo>
                  <a:lnTo>
                    <a:pt x="2163096" y="780587"/>
                  </a:lnTo>
                  <a:lnTo>
                    <a:pt x="2166579" y="780771"/>
                  </a:lnTo>
                  <a:lnTo>
                    <a:pt x="2170062" y="780954"/>
                  </a:lnTo>
                  <a:lnTo>
                    <a:pt x="2173546" y="781136"/>
                  </a:lnTo>
                  <a:lnTo>
                    <a:pt x="2177029" y="781318"/>
                  </a:lnTo>
                  <a:lnTo>
                    <a:pt x="2180512" y="781499"/>
                  </a:lnTo>
                  <a:lnTo>
                    <a:pt x="2183995" y="781679"/>
                  </a:lnTo>
                  <a:lnTo>
                    <a:pt x="2187479" y="781858"/>
                  </a:lnTo>
                  <a:lnTo>
                    <a:pt x="2190962" y="782037"/>
                  </a:lnTo>
                  <a:lnTo>
                    <a:pt x="2194445" y="782215"/>
                  </a:lnTo>
                  <a:lnTo>
                    <a:pt x="2197928" y="782393"/>
                  </a:lnTo>
                  <a:lnTo>
                    <a:pt x="2201412" y="782569"/>
                  </a:lnTo>
                  <a:lnTo>
                    <a:pt x="2204895" y="782745"/>
                  </a:lnTo>
                  <a:lnTo>
                    <a:pt x="2208378" y="782921"/>
                  </a:lnTo>
                  <a:lnTo>
                    <a:pt x="2211861" y="783095"/>
                  </a:lnTo>
                  <a:lnTo>
                    <a:pt x="2215345" y="783269"/>
                  </a:lnTo>
                  <a:lnTo>
                    <a:pt x="2218828" y="783443"/>
                  </a:lnTo>
                  <a:lnTo>
                    <a:pt x="2222311" y="783615"/>
                  </a:lnTo>
                  <a:lnTo>
                    <a:pt x="2225794" y="783788"/>
                  </a:lnTo>
                  <a:lnTo>
                    <a:pt x="2229278" y="783959"/>
                  </a:lnTo>
                  <a:lnTo>
                    <a:pt x="2232761" y="784130"/>
                  </a:lnTo>
                  <a:lnTo>
                    <a:pt x="2236244" y="787451"/>
                  </a:lnTo>
                  <a:lnTo>
                    <a:pt x="2239727" y="790800"/>
                  </a:lnTo>
                  <a:lnTo>
                    <a:pt x="2243211" y="794096"/>
                  </a:lnTo>
                  <a:lnTo>
                    <a:pt x="2246694" y="797338"/>
                  </a:lnTo>
                  <a:lnTo>
                    <a:pt x="2250177" y="800530"/>
                  </a:lnTo>
                  <a:lnTo>
                    <a:pt x="2253660" y="803671"/>
                  </a:lnTo>
                  <a:lnTo>
                    <a:pt x="2257144" y="807062"/>
                  </a:lnTo>
                  <a:lnTo>
                    <a:pt x="2260627" y="810624"/>
                  </a:lnTo>
                  <a:lnTo>
                    <a:pt x="2264110" y="814124"/>
                  </a:lnTo>
                  <a:lnTo>
                    <a:pt x="2267593" y="817564"/>
                  </a:lnTo>
                  <a:lnTo>
                    <a:pt x="2271077" y="820944"/>
                  </a:lnTo>
                  <a:lnTo>
                    <a:pt x="2274560" y="824267"/>
                  </a:lnTo>
                  <a:lnTo>
                    <a:pt x="2278043" y="827050"/>
                  </a:lnTo>
                  <a:lnTo>
                    <a:pt x="2281526" y="827144"/>
                  </a:lnTo>
                  <a:lnTo>
                    <a:pt x="2285010" y="827238"/>
                  </a:lnTo>
                  <a:lnTo>
                    <a:pt x="2288493" y="827332"/>
                  </a:lnTo>
                  <a:lnTo>
                    <a:pt x="2291976" y="827425"/>
                  </a:lnTo>
                  <a:lnTo>
                    <a:pt x="2295459" y="827519"/>
                  </a:lnTo>
                  <a:lnTo>
                    <a:pt x="2298942" y="827611"/>
                  </a:lnTo>
                  <a:lnTo>
                    <a:pt x="2302426" y="827704"/>
                  </a:lnTo>
                  <a:lnTo>
                    <a:pt x="2305909" y="827796"/>
                  </a:lnTo>
                  <a:lnTo>
                    <a:pt x="2309392" y="827888"/>
                  </a:lnTo>
                  <a:lnTo>
                    <a:pt x="2312875" y="827979"/>
                  </a:lnTo>
                  <a:lnTo>
                    <a:pt x="2316359" y="828071"/>
                  </a:lnTo>
                  <a:lnTo>
                    <a:pt x="2319842" y="828162"/>
                  </a:lnTo>
                  <a:lnTo>
                    <a:pt x="2323325" y="828252"/>
                  </a:lnTo>
                  <a:lnTo>
                    <a:pt x="2326808" y="828343"/>
                  </a:lnTo>
                  <a:lnTo>
                    <a:pt x="2330292" y="828433"/>
                  </a:lnTo>
                  <a:lnTo>
                    <a:pt x="2333775" y="828522"/>
                  </a:lnTo>
                  <a:lnTo>
                    <a:pt x="2337258" y="828612"/>
                  </a:lnTo>
                  <a:lnTo>
                    <a:pt x="2340741" y="828701"/>
                  </a:lnTo>
                  <a:lnTo>
                    <a:pt x="2344225" y="828790"/>
                  </a:lnTo>
                  <a:lnTo>
                    <a:pt x="2347708" y="828878"/>
                  </a:lnTo>
                  <a:lnTo>
                    <a:pt x="2351191" y="828966"/>
                  </a:lnTo>
                  <a:lnTo>
                    <a:pt x="2354674" y="829054"/>
                  </a:lnTo>
                  <a:lnTo>
                    <a:pt x="2358158" y="829142"/>
                  </a:lnTo>
                  <a:lnTo>
                    <a:pt x="2361641" y="829229"/>
                  </a:lnTo>
                  <a:lnTo>
                    <a:pt x="2365124" y="829316"/>
                  </a:lnTo>
                  <a:lnTo>
                    <a:pt x="2368607" y="829403"/>
                  </a:lnTo>
                  <a:lnTo>
                    <a:pt x="2372091" y="829489"/>
                  </a:lnTo>
                  <a:lnTo>
                    <a:pt x="2375574" y="829576"/>
                  </a:lnTo>
                  <a:lnTo>
                    <a:pt x="2379057" y="829662"/>
                  </a:lnTo>
                  <a:lnTo>
                    <a:pt x="2382540" y="829747"/>
                  </a:lnTo>
                  <a:lnTo>
                    <a:pt x="2386024" y="829832"/>
                  </a:lnTo>
                  <a:lnTo>
                    <a:pt x="2389507" y="830105"/>
                  </a:lnTo>
                  <a:lnTo>
                    <a:pt x="2392990" y="832008"/>
                  </a:lnTo>
                  <a:lnTo>
                    <a:pt x="2396473" y="833890"/>
                  </a:lnTo>
                  <a:lnTo>
                    <a:pt x="2399957" y="835751"/>
                  </a:lnTo>
                  <a:lnTo>
                    <a:pt x="2403440" y="837592"/>
                  </a:lnTo>
                  <a:lnTo>
                    <a:pt x="2406923" y="839413"/>
                  </a:lnTo>
                  <a:lnTo>
                    <a:pt x="2410406" y="841215"/>
                  </a:lnTo>
                  <a:lnTo>
                    <a:pt x="2413890" y="842997"/>
                  </a:lnTo>
                  <a:lnTo>
                    <a:pt x="2417373" y="844760"/>
                  </a:lnTo>
                  <a:lnTo>
                    <a:pt x="2420856" y="846505"/>
                  </a:lnTo>
                  <a:lnTo>
                    <a:pt x="2424339" y="848231"/>
                  </a:lnTo>
                  <a:lnTo>
                    <a:pt x="2427823" y="849939"/>
                  </a:lnTo>
                  <a:lnTo>
                    <a:pt x="2431306" y="851629"/>
                  </a:lnTo>
                  <a:lnTo>
                    <a:pt x="2434789" y="852995"/>
                  </a:lnTo>
                  <a:lnTo>
                    <a:pt x="2438272" y="853570"/>
                  </a:lnTo>
                  <a:lnTo>
                    <a:pt x="2441756" y="854142"/>
                  </a:lnTo>
                  <a:lnTo>
                    <a:pt x="2445239" y="854711"/>
                  </a:lnTo>
                  <a:lnTo>
                    <a:pt x="2448722" y="855277"/>
                  </a:lnTo>
                  <a:lnTo>
                    <a:pt x="2452205" y="855840"/>
                  </a:lnTo>
                  <a:lnTo>
                    <a:pt x="2455689" y="856400"/>
                  </a:lnTo>
                  <a:lnTo>
                    <a:pt x="2459172" y="856957"/>
                  </a:lnTo>
                  <a:lnTo>
                    <a:pt x="2462655" y="857510"/>
                  </a:lnTo>
                  <a:lnTo>
                    <a:pt x="2466138" y="858061"/>
                  </a:lnTo>
                  <a:lnTo>
                    <a:pt x="2469622" y="858609"/>
                  </a:lnTo>
                  <a:lnTo>
                    <a:pt x="2473105" y="859154"/>
                  </a:lnTo>
                  <a:lnTo>
                    <a:pt x="2476588" y="859697"/>
                  </a:lnTo>
                  <a:lnTo>
                    <a:pt x="2480071" y="861260"/>
                  </a:lnTo>
                  <a:lnTo>
                    <a:pt x="2483555" y="863987"/>
                  </a:lnTo>
                  <a:lnTo>
                    <a:pt x="2487038" y="866672"/>
                  </a:lnTo>
                  <a:lnTo>
                    <a:pt x="2490521" y="869317"/>
                  </a:lnTo>
                  <a:lnTo>
                    <a:pt x="2494004" y="871922"/>
                  </a:lnTo>
                  <a:lnTo>
                    <a:pt x="2497488" y="874489"/>
                  </a:lnTo>
                  <a:lnTo>
                    <a:pt x="2500971" y="876952"/>
                  </a:lnTo>
                  <a:lnTo>
                    <a:pt x="2504454" y="878191"/>
                  </a:lnTo>
                  <a:lnTo>
                    <a:pt x="2507937" y="879420"/>
                  </a:lnTo>
                  <a:lnTo>
                    <a:pt x="2511421" y="880638"/>
                  </a:lnTo>
                  <a:lnTo>
                    <a:pt x="2514904" y="881846"/>
                  </a:lnTo>
                  <a:lnTo>
                    <a:pt x="2518387" y="883043"/>
                  </a:lnTo>
                  <a:lnTo>
                    <a:pt x="2521870" y="884230"/>
                  </a:lnTo>
                  <a:lnTo>
                    <a:pt x="2525354" y="884963"/>
                  </a:lnTo>
                  <a:lnTo>
                    <a:pt x="2528837" y="885445"/>
                  </a:lnTo>
                  <a:lnTo>
                    <a:pt x="2532320" y="885924"/>
                  </a:lnTo>
                  <a:lnTo>
                    <a:pt x="2535803" y="886400"/>
                  </a:lnTo>
                  <a:lnTo>
                    <a:pt x="2539287" y="886874"/>
                  </a:lnTo>
                  <a:lnTo>
                    <a:pt x="2542770" y="887346"/>
                  </a:lnTo>
                  <a:lnTo>
                    <a:pt x="2546253" y="887815"/>
                  </a:lnTo>
                  <a:lnTo>
                    <a:pt x="2549736" y="888282"/>
                  </a:lnTo>
                  <a:lnTo>
                    <a:pt x="2553220" y="888747"/>
                  </a:lnTo>
                  <a:lnTo>
                    <a:pt x="2556703" y="889209"/>
                  </a:lnTo>
                  <a:lnTo>
                    <a:pt x="2560186" y="889669"/>
                  </a:lnTo>
                  <a:lnTo>
                    <a:pt x="2563669" y="890127"/>
                  </a:lnTo>
                  <a:lnTo>
                    <a:pt x="2567153" y="890582"/>
                  </a:lnTo>
                  <a:lnTo>
                    <a:pt x="2570636" y="891035"/>
                  </a:lnTo>
                  <a:lnTo>
                    <a:pt x="2574119" y="891486"/>
                  </a:lnTo>
                  <a:lnTo>
                    <a:pt x="2577602" y="891935"/>
                  </a:lnTo>
                  <a:lnTo>
                    <a:pt x="2581085" y="892382"/>
                  </a:lnTo>
                  <a:lnTo>
                    <a:pt x="2584569" y="892826"/>
                  </a:lnTo>
                  <a:lnTo>
                    <a:pt x="2588052" y="893268"/>
                  </a:lnTo>
                  <a:lnTo>
                    <a:pt x="2591535" y="893884"/>
                  </a:lnTo>
                  <a:lnTo>
                    <a:pt x="2595018" y="894746"/>
                  </a:lnTo>
                  <a:lnTo>
                    <a:pt x="2598502" y="895603"/>
                  </a:lnTo>
                  <a:lnTo>
                    <a:pt x="2601985" y="896453"/>
                  </a:lnTo>
                  <a:lnTo>
                    <a:pt x="2605468" y="897298"/>
                  </a:lnTo>
                  <a:lnTo>
                    <a:pt x="2608951" y="898137"/>
                  </a:lnTo>
                  <a:lnTo>
                    <a:pt x="2612435" y="898970"/>
                  </a:lnTo>
                  <a:lnTo>
                    <a:pt x="2615918" y="899798"/>
                  </a:lnTo>
                  <a:lnTo>
                    <a:pt x="2619401" y="900620"/>
                  </a:lnTo>
                  <a:lnTo>
                    <a:pt x="2622884" y="901436"/>
                  </a:lnTo>
                  <a:lnTo>
                    <a:pt x="2626368" y="902247"/>
                  </a:lnTo>
                  <a:lnTo>
                    <a:pt x="2629851" y="903052"/>
                  </a:lnTo>
                  <a:lnTo>
                    <a:pt x="2633334" y="903852"/>
                  </a:lnTo>
                  <a:lnTo>
                    <a:pt x="2636817" y="904732"/>
                  </a:lnTo>
                  <a:lnTo>
                    <a:pt x="2640301" y="905666"/>
                  </a:lnTo>
                  <a:lnTo>
                    <a:pt x="2643784" y="906592"/>
                  </a:lnTo>
                  <a:lnTo>
                    <a:pt x="2647267" y="907512"/>
                  </a:lnTo>
                  <a:lnTo>
                    <a:pt x="2647267" y="907512"/>
                  </a:lnTo>
                  <a:lnTo>
                    <a:pt x="2650750" y="908425"/>
                  </a:lnTo>
                  <a:lnTo>
                    <a:pt x="2654234" y="909331"/>
                  </a:lnTo>
                  <a:lnTo>
                    <a:pt x="2657717" y="910231"/>
                  </a:lnTo>
                  <a:lnTo>
                    <a:pt x="2661200" y="911124"/>
                  </a:lnTo>
                  <a:lnTo>
                    <a:pt x="2664683" y="912011"/>
                  </a:lnTo>
                  <a:lnTo>
                    <a:pt x="2668167" y="912892"/>
                  </a:lnTo>
                  <a:lnTo>
                    <a:pt x="2671650" y="913766"/>
                  </a:lnTo>
                  <a:lnTo>
                    <a:pt x="2675133" y="914634"/>
                  </a:lnTo>
                  <a:lnTo>
                    <a:pt x="2678616" y="915495"/>
                  </a:lnTo>
                  <a:lnTo>
                    <a:pt x="2682100" y="915762"/>
                  </a:lnTo>
                  <a:lnTo>
                    <a:pt x="2685583" y="915851"/>
                  </a:lnTo>
                  <a:lnTo>
                    <a:pt x="2689066" y="915940"/>
                  </a:lnTo>
                  <a:lnTo>
                    <a:pt x="2692549" y="916028"/>
                  </a:lnTo>
                  <a:lnTo>
                    <a:pt x="2696033" y="916116"/>
                  </a:lnTo>
                  <a:lnTo>
                    <a:pt x="2699516" y="916204"/>
                  </a:lnTo>
                  <a:lnTo>
                    <a:pt x="2702999" y="916291"/>
                  </a:lnTo>
                  <a:lnTo>
                    <a:pt x="2706482" y="916379"/>
                  </a:lnTo>
                  <a:lnTo>
                    <a:pt x="2709966" y="916466"/>
                  </a:lnTo>
                  <a:lnTo>
                    <a:pt x="2713449" y="916552"/>
                  </a:lnTo>
                  <a:lnTo>
                    <a:pt x="2716932" y="916639"/>
                  </a:lnTo>
                  <a:lnTo>
                    <a:pt x="2720415" y="916725"/>
                  </a:lnTo>
                  <a:lnTo>
                    <a:pt x="2723899" y="916811"/>
                  </a:lnTo>
                  <a:lnTo>
                    <a:pt x="2727382" y="916897"/>
                  </a:lnTo>
                  <a:lnTo>
                    <a:pt x="2730865" y="916982"/>
                  </a:lnTo>
                  <a:lnTo>
                    <a:pt x="2734348" y="917067"/>
                  </a:lnTo>
                  <a:lnTo>
                    <a:pt x="2737832" y="917152"/>
                  </a:lnTo>
                  <a:lnTo>
                    <a:pt x="2741315" y="917237"/>
                  </a:lnTo>
                  <a:lnTo>
                    <a:pt x="2744798" y="917322"/>
                  </a:lnTo>
                  <a:lnTo>
                    <a:pt x="2748281" y="917406"/>
                  </a:lnTo>
                  <a:lnTo>
                    <a:pt x="2751765" y="917490"/>
                  </a:lnTo>
                  <a:lnTo>
                    <a:pt x="2755248" y="917573"/>
                  </a:lnTo>
                  <a:lnTo>
                    <a:pt x="2758731" y="917657"/>
                  </a:lnTo>
                  <a:lnTo>
                    <a:pt x="2762214" y="917740"/>
                  </a:lnTo>
                  <a:lnTo>
                    <a:pt x="2765698" y="917823"/>
                  </a:lnTo>
                  <a:lnTo>
                    <a:pt x="2769181" y="917906"/>
                  </a:lnTo>
                  <a:lnTo>
                    <a:pt x="2772664" y="917988"/>
                  </a:lnTo>
                  <a:lnTo>
                    <a:pt x="2776147" y="918070"/>
                  </a:lnTo>
                  <a:lnTo>
                    <a:pt x="2779631" y="918152"/>
                  </a:lnTo>
                  <a:lnTo>
                    <a:pt x="2783114" y="918234"/>
                  </a:lnTo>
                  <a:lnTo>
                    <a:pt x="2786597" y="918316"/>
                  </a:lnTo>
                  <a:lnTo>
                    <a:pt x="2790080" y="918397"/>
                  </a:lnTo>
                  <a:lnTo>
                    <a:pt x="2793564" y="919327"/>
                  </a:lnTo>
                  <a:lnTo>
                    <a:pt x="2797047" y="920582"/>
                  </a:lnTo>
                  <a:lnTo>
                    <a:pt x="2800530" y="921825"/>
                  </a:lnTo>
                  <a:lnTo>
                    <a:pt x="2804013" y="923056"/>
                  </a:lnTo>
                  <a:lnTo>
                    <a:pt x="2807497" y="924277"/>
                  </a:lnTo>
                  <a:lnTo>
                    <a:pt x="2810980" y="925487"/>
                  </a:lnTo>
                  <a:lnTo>
                    <a:pt x="2814463" y="926294"/>
                  </a:lnTo>
                  <a:lnTo>
                    <a:pt x="2817946" y="926215"/>
                  </a:lnTo>
                  <a:lnTo>
                    <a:pt x="2821430" y="926137"/>
                  </a:lnTo>
                  <a:lnTo>
                    <a:pt x="2824913" y="926059"/>
                  </a:lnTo>
                  <a:lnTo>
                    <a:pt x="2828396" y="925981"/>
                  </a:lnTo>
                  <a:lnTo>
                    <a:pt x="2831879" y="925904"/>
                  </a:lnTo>
                  <a:lnTo>
                    <a:pt x="2835363" y="925826"/>
                  </a:lnTo>
                  <a:lnTo>
                    <a:pt x="2838846" y="925749"/>
                  </a:lnTo>
                  <a:lnTo>
                    <a:pt x="2842329" y="925671"/>
                  </a:lnTo>
                  <a:lnTo>
                    <a:pt x="2845812" y="925594"/>
                  </a:lnTo>
                  <a:lnTo>
                    <a:pt x="2849296" y="925517"/>
                  </a:lnTo>
                  <a:lnTo>
                    <a:pt x="2852779" y="925440"/>
                  </a:lnTo>
                  <a:lnTo>
                    <a:pt x="2856262" y="925364"/>
                  </a:lnTo>
                  <a:lnTo>
                    <a:pt x="2859745" y="925287"/>
                  </a:lnTo>
                  <a:lnTo>
                    <a:pt x="2863229" y="925211"/>
                  </a:lnTo>
                  <a:lnTo>
                    <a:pt x="2866712" y="925135"/>
                  </a:lnTo>
                  <a:lnTo>
                    <a:pt x="2870195" y="925059"/>
                  </a:lnTo>
                  <a:lnTo>
                    <a:pt x="2873678" y="924983"/>
                  </a:lnTo>
                  <a:lnTo>
                    <a:pt x="2877161" y="924907"/>
                  </a:lnTo>
                  <a:lnTo>
                    <a:pt x="2880645" y="924832"/>
                  </a:lnTo>
                  <a:lnTo>
                    <a:pt x="2884128" y="924756"/>
                  </a:lnTo>
                  <a:lnTo>
                    <a:pt x="2887611" y="924681"/>
                  </a:lnTo>
                  <a:lnTo>
                    <a:pt x="2891094" y="924606"/>
                  </a:lnTo>
                  <a:lnTo>
                    <a:pt x="2894578" y="924531"/>
                  </a:lnTo>
                  <a:lnTo>
                    <a:pt x="2898061" y="924456"/>
                  </a:lnTo>
                  <a:lnTo>
                    <a:pt x="2901544" y="924382"/>
                  </a:lnTo>
                  <a:lnTo>
                    <a:pt x="2905027" y="924307"/>
                  </a:lnTo>
                  <a:lnTo>
                    <a:pt x="2908511" y="924233"/>
                  </a:lnTo>
                  <a:lnTo>
                    <a:pt x="2911994" y="924159"/>
                  </a:lnTo>
                  <a:lnTo>
                    <a:pt x="2915477" y="924084"/>
                  </a:lnTo>
                  <a:lnTo>
                    <a:pt x="2918960" y="924011"/>
                  </a:lnTo>
                  <a:lnTo>
                    <a:pt x="2922444" y="923937"/>
                  </a:lnTo>
                  <a:lnTo>
                    <a:pt x="2925927" y="923991"/>
                  </a:lnTo>
                  <a:lnTo>
                    <a:pt x="2929410" y="924416"/>
                  </a:lnTo>
                  <a:lnTo>
                    <a:pt x="2932893" y="924838"/>
                  </a:lnTo>
                  <a:lnTo>
                    <a:pt x="2936377" y="925259"/>
                  </a:lnTo>
                  <a:lnTo>
                    <a:pt x="2939860" y="925678"/>
                  </a:lnTo>
                  <a:lnTo>
                    <a:pt x="2943343" y="926095"/>
                  </a:lnTo>
                  <a:lnTo>
                    <a:pt x="2946826" y="926509"/>
                  </a:lnTo>
                  <a:lnTo>
                    <a:pt x="2950310" y="926922"/>
                  </a:lnTo>
                  <a:lnTo>
                    <a:pt x="2953793" y="927333"/>
                  </a:lnTo>
                  <a:lnTo>
                    <a:pt x="2957276" y="927743"/>
                  </a:lnTo>
                  <a:lnTo>
                    <a:pt x="2960759" y="928150"/>
                  </a:lnTo>
                  <a:lnTo>
                    <a:pt x="2964243" y="928555"/>
                  </a:lnTo>
                  <a:lnTo>
                    <a:pt x="2967726" y="928959"/>
                  </a:lnTo>
                  <a:lnTo>
                    <a:pt x="2971209" y="929361"/>
                  </a:lnTo>
                  <a:lnTo>
                    <a:pt x="2974692" y="929761"/>
                  </a:lnTo>
                  <a:lnTo>
                    <a:pt x="2978176" y="930159"/>
                  </a:lnTo>
                  <a:lnTo>
                    <a:pt x="2981659" y="930555"/>
                  </a:lnTo>
                  <a:lnTo>
                    <a:pt x="2985142" y="930950"/>
                  </a:lnTo>
                  <a:lnTo>
                    <a:pt x="2988625" y="931343"/>
                  </a:lnTo>
                  <a:lnTo>
                    <a:pt x="2992109" y="931748"/>
                  </a:lnTo>
                  <a:lnTo>
                    <a:pt x="2995592" y="932698"/>
                  </a:lnTo>
                  <a:lnTo>
                    <a:pt x="2999075" y="933640"/>
                  </a:lnTo>
                  <a:lnTo>
                    <a:pt x="3002558" y="934575"/>
                  </a:lnTo>
                  <a:lnTo>
                    <a:pt x="3006042" y="935503"/>
                  </a:lnTo>
                  <a:lnTo>
                    <a:pt x="3009525" y="936425"/>
                  </a:lnTo>
                  <a:lnTo>
                    <a:pt x="3013008" y="937339"/>
                  </a:lnTo>
                  <a:lnTo>
                    <a:pt x="3016491" y="937793"/>
                  </a:lnTo>
                  <a:lnTo>
                    <a:pt x="3019975" y="937961"/>
                  </a:lnTo>
                  <a:lnTo>
                    <a:pt x="3023458" y="938129"/>
                  </a:lnTo>
                  <a:lnTo>
                    <a:pt x="3026941" y="938296"/>
                  </a:lnTo>
                  <a:lnTo>
                    <a:pt x="3030424" y="938463"/>
                  </a:lnTo>
                  <a:lnTo>
                    <a:pt x="3033908" y="938629"/>
                  </a:lnTo>
                  <a:lnTo>
                    <a:pt x="3037391" y="938794"/>
                  </a:lnTo>
                  <a:lnTo>
                    <a:pt x="3040874" y="938959"/>
                  </a:lnTo>
                  <a:lnTo>
                    <a:pt x="3044357" y="939124"/>
                  </a:lnTo>
                  <a:lnTo>
                    <a:pt x="3047841" y="939288"/>
                  </a:lnTo>
                  <a:lnTo>
                    <a:pt x="3051324" y="939451"/>
                  </a:lnTo>
                  <a:lnTo>
                    <a:pt x="3054807" y="939614"/>
                  </a:lnTo>
                  <a:lnTo>
                    <a:pt x="3058290" y="939776"/>
                  </a:lnTo>
                  <a:lnTo>
                    <a:pt x="3061774" y="939938"/>
                  </a:lnTo>
                  <a:lnTo>
                    <a:pt x="3065257" y="940100"/>
                  </a:lnTo>
                  <a:lnTo>
                    <a:pt x="3068740" y="940260"/>
                  </a:lnTo>
                  <a:lnTo>
                    <a:pt x="3072223" y="940421"/>
                  </a:lnTo>
                  <a:lnTo>
                    <a:pt x="3075707" y="940581"/>
                  </a:lnTo>
                  <a:lnTo>
                    <a:pt x="3079190" y="940740"/>
                  </a:lnTo>
                  <a:lnTo>
                    <a:pt x="3082673" y="948299"/>
                  </a:lnTo>
                  <a:lnTo>
                    <a:pt x="3086156" y="949589"/>
                  </a:lnTo>
                  <a:lnTo>
                    <a:pt x="3089640" y="950867"/>
                  </a:lnTo>
                  <a:lnTo>
                    <a:pt x="3093123" y="952133"/>
                  </a:lnTo>
                  <a:lnTo>
                    <a:pt x="3096606" y="953387"/>
                  </a:lnTo>
                  <a:lnTo>
                    <a:pt x="3100089" y="954628"/>
                  </a:lnTo>
                  <a:lnTo>
                    <a:pt x="3103573" y="955859"/>
                  </a:lnTo>
                  <a:lnTo>
                    <a:pt x="3107056" y="956245"/>
                  </a:lnTo>
                  <a:lnTo>
                    <a:pt x="3110539" y="956607"/>
                  </a:lnTo>
                  <a:lnTo>
                    <a:pt x="3114022" y="956968"/>
                  </a:lnTo>
                  <a:lnTo>
                    <a:pt x="3117506" y="957328"/>
                  </a:lnTo>
                  <a:lnTo>
                    <a:pt x="3120989" y="957686"/>
                  </a:lnTo>
                  <a:lnTo>
                    <a:pt x="3124472" y="958042"/>
                  </a:lnTo>
                  <a:lnTo>
                    <a:pt x="3127955" y="958397"/>
                  </a:lnTo>
                  <a:lnTo>
                    <a:pt x="3131439" y="958750"/>
                  </a:lnTo>
                  <a:lnTo>
                    <a:pt x="3134922" y="959102"/>
                  </a:lnTo>
                  <a:lnTo>
                    <a:pt x="3134922" y="959102"/>
                  </a:lnTo>
                  <a:lnTo>
                    <a:pt x="3138405" y="959452"/>
                  </a:lnTo>
                  <a:lnTo>
                    <a:pt x="3141888" y="959801"/>
                  </a:lnTo>
                  <a:lnTo>
                    <a:pt x="3145372" y="960148"/>
                  </a:lnTo>
                  <a:lnTo>
                    <a:pt x="3148855" y="960477"/>
                  </a:lnTo>
                  <a:lnTo>
                    <a:pt x="3152338" y="960714"/>
                  </a:lnTo>
                  <a:lnTo>
                    <a:pt x="3155821" y="960951"/>
                  </a:lnTo>
                  <a:lnTo>
                    <a:pt x="3159304" y="961186"/>
                  </a:lnTo>
                  <a:lnTo>
                    <a:pt x="3162788" y="961421"/>
                  </a:lnTo>
                  <a:lnTo>
                    <a:pt x="3166271" y="961654"/>
                  </a:lnTo>
                  <a:lnTo>
                    <a:pt x="3169754" y="961887"/>
                  </a:lnTo>
                  <a:lnTo>
                    <a:pt x="3173237" y="962119"/>
                  </a:lnTo>
                  <a:lnTo>
                    <a:pt x="3176721" y="962351"/>
                  </a:lnTo>
                  <a:lnTo>
                    <a:pt x="3180204" y="962581"/>
                  </a:lnTo>
                  <a:lnTo>
                    <a:pt x="3183687" y="962811"/>
                  </a:lnTo>
                  <a:lnTo>
                    <a:pt x="3187170" y="963039"/>
                  </a:lnTo>
                  <a:lnTo>
                    <a:pt x="3190654" y="963267"/>
                  </a:lnTo>
                  <a:lnTo>
                    <a:pt x="3194137" y="963494"/>
                  </a:lnTo>
                  <a:lnTo>
                    <a:pt x="3197620" y="963721"/>
                  </a:lnTo>
                  <a:lnTo>
                    <a:pt x="3201103" y="963946"/>
                  </a:lnTo>
                  <a:lnTo>
                    <a:pt x="3204587" y="964171"/>
                  </a:lnTo>
                  <a:lnTo>
                    <a:pt x="3208070" y="964395"/>
                  </a:lnTo>
                  <a:lnTo>
                    <a:pt x="3211553" y="964618"/>
                  </a:lnTo>
                  <a:lnTo>
                    <a:pt x="3215036" y="964841"/>
                  </a:lnTo>
                  <a:lnTo>
                    <a:pt x="3218520" y="974356"/>
                  </a:lnTo>
                  <a:lnTo>
                    <a:pt x="3222003" y="975164"/>
                  </a:lnTo>
                  <a:lnTo>
                    <a:pt x="3225486" y="975967"/>
                  </a:lnTo>
                  <a:lnTo>
                    <a:pt x="3228969" y="976764"/>
                  </a:lnTo>
                  <a:lnTo>
                    <a:pt x="3232453" y="977555"/>
                  </a:lnTo>
                  <a:lnTo>
                    <a:pt x="3235936" y="978341"/>
                  </a:lnTo>
                  <a:lnTo>
                    <a:pt x="3239419" y="993793"/>
                  </a:lnTo>
                  <a:lnTo>
                    <a:pt x="3242902" y="993864"/>
                  </a:lnTo>
                  <a:lnTo>
                    <a:pt x="3246386" y="993934"/>
                  </a:lnTo>
                  <a:lnTo>
                    <a:pt x="3249869" y="994004"/>
                  </a:lnTo>
                  <a:lnTo>
                    <a:pt x="3253352" y="994073"/>
                  </a:lnTo>
                  <a:lnTo>
                    <a:pt x="3256835" y="994143"/>
                  </a:lnTo>
                  <a:lnTo>
                    <a:pt x="3260319" y="994212"/>
                  </a:lnTo>
                  <a:lnTo>
                    <a:pt x="3263802" y="994281"/>
                  </a:lnTo>
                  <a:lnTo>
                    <a:pt x="3267285" y="994350"/>
                  </a:lnTo>
                  <a:lnTo>
                    <a:pt x="3270768" y="994419"/>
                  </a:lnTo>
                  <a:lnTo>
                    <a:pt x="3274252" y="994488"/>
                  </a:lnTo>
                  <a:lnTo>
                    <a:pt x="3277735" y="994556"/>
                  </a:lnTo>
                  <a:lnTo>
                    <a:pt x="3281218" y="994624"/>
                  </a:lnTo>
                  <a:lnTo>
                    <a:pt x="3284701" y="998970"/>
                  </a:lnTo>
                  <a:lnTo>
                    <a:pt x="3288185" y="999139"/>
                  </a:lnTo>
                  <a:lnTo>
                    <a:pt x="3291668" y="999308"/>
                  </a:lnTo>
                  <a:lnTo>
                    <a:pt x="3295151" y="999476"/>
                  </a:lnTo>
                  <a:lnTo>
                    <a:pt x="3298634" y="999643"/>
                  </a:lnTo>
                  <a:lnTo>
                    <a:pt x="3302118" y="999810"/>
                  </a:lnTo>
                  <a:lnTo>
                    <a:pt x="3305601" y="999988"/>
                  </a:lnTo>
                  <a:lnTo>
                    <a:pt x="3309084" y="1000193"/>
                  </a:lnTo>
                  <a:lnTo>
                    <a:pt x="3312567" y="1000398"/>
                  </a:lnTo>
                  <a:lnTo>
                    <a:pt x="3316051" y="1000602"/>
                  </a:lnTo>
                  <a:lnTo>
                    <a:pt x="3319534" y="1000806"/>
                  </a:lnTo>
                  <a:lnTo>
                    <a:pt x="3323017" y="1001008"/>
                  </a:lnTo>
                  <a:lnTo>
                    <a:pt x="3326500" y="1001210"/>
                  </a:lnTo>
                  <a:lnTo>
                    <a:pt x="3329984" y="1001412"/>
                  </a:lnTo>
                  <a:lnTo>
                    <a:pt x="3333467" y="1001612"/>
                  </a:lnTo>
                  <a:lnTo>
                    <a:pt x="3336950" y="1001812"/>
                  </a:lnTo>
                  <a:lnTo>
                    <a:pt x="3340433" y="1002011"/>
                  </a:lnTo>
                  <a:lnTo>
                    <a:pt x="3343917" y="1002210"/>
                  </a:lnTo>
                  <a:lnTo>
                    <a:pt x="3347400" y="1002408"/>
                  </a:lnTo>
                  <a:lnTo>
                    <a:pt x="3350883" y="1006457"/>
                  </a:lnTo>
                  <a:lnTo>
                    <a:pt x="3354366" y="1006519"/>
                  </a:lnTo>
                  <a:lnTo>
                    <a:pt x="3357850" y="1006581"/>
                  </a:lnTo>
                  <a:lnTo>
                    <a:pt x="3361333" y="1006643"/>
                  </a:lnTo>
                  <a:lnTo>
                    <a:pt x="3364816" y="1006705"/>
                  </a:lnTo>
                  <a:lnTo>
                    <a:pt x="3368299" y="1006766"/>
                  </a:lnTo>
                  <a:lnTo>
                    <a:pt x="3371783" y="1006828"/>
                  </a:lnTo>
                  <a:lnTo>
                    <a:pt x="3375266" y="1006889"/>
                  </a:lnTo>
                  <a:lnTo>
                    <a:pt x="3378749" y="1006950"/>
                  </a:lnTo>
                  <a:lnTo>
                    <a:pt x="3382232" y="1007011"/>
                  </a:lnTo>
                  <a:lnTo>
                    <a:pt x="3385716" y="1007072"/>
                  </a:lnTo>
                  <a:lnTo>
                    <a:pt x="3389199" y="1007133"/>
                  </a:lnTo>
                  <a:lnTo>
                    <a:pt x="3392682" y="1007194"/>
                  </a:lnTo>
                  <a:lnTo>
                    <a:pt x="3396165" y="1007451"/>
                  </a:lnTo>
                  <a:lnTo>
                    <a:pt x="3399649" y="1007818"/>
                  </a:lnTo>
                  <a:lnTo>
                    <a:pt x="3403132" y="1008182"/>
                  </a:lnTo>
                  <a:lnTo>
                    <a:pt x="3406615" y="1008546"/>
                  </a:lnTo>
                  <a:lnTo>
                    <a:pt x="3410098" y="1008907"/>
                  </a:lnTo>
                  <a:lnTo>
                    <a:pt x="3413582" y="1009267"/>
                  </a:lnTo>
                  <a:lnTo>
                    <a:pt x="3417065" y="1009608"/>
                  </a:lnTo>
                  <a:lnTo>
                    <a:pt x="3420548" y="1009893"/>
                  </a:lnTo>
                  <a:lnTo>
                    <a:pt x="3424031" y="1010177"/>
                  </a:lnTo>
                  <a:lnTo>
                    <a:pt x="3427515" y="1010459"/>
                  </a:lnTo>
                  <a:lnTo>
                    <a:pt x="3430998" y="1010740"/>
                  </a:lnTo>
                  <a:lnTo>
                    <a:pt x="3434481" y="1011021"/>
                  </a:lnTo>
                  <a:lnTo>
                    <a:pt x="3437964" y="1011300"/>
                  </a:lnTo>
                  <a:lnTo>
                    <a:pt x="3441447" y="1011229"/>
                  </a:lnTo>
                  <a:lnTo>
                    <a:pt x="3444931" y="1011082"/>
                  </a:lnTo>
                  <a:lnTo>
                    <a:pt x="3448414" y="1010936"/>
                  </a:lnTo>
                  <a:lnTo>
                    <a:pt x="3451897" y="1010789"/>
                  </a:lnTo>
                  <a:lnTo>
                    <a:pt x="3455380" y="1010643"/>
                  </a:lnTo>
                  <a:lnTo>
                    <a:pt x="3458864" y="1010497"/>
                  </a:lnTo>
                  <a:lnTo>
                    <a:pt x="3462347" y="1010351"/>
                  </a:lnTo>
                  <a:lnTo>
                    <a:pt x="3465830" y="1010205"/>
                  </a:lnTo>
                  <a:lnTo>
                    <a:pt x="3469313" y="1010059"/>
                  </a:lnTo>
                  <a:lnTo>
                    <a:pt x="3472797" y="1009913"/>
                  </a:lnTo>
                  <a:lnTo>
                    <a:pt x="3476280" y="1009768"/>
                  </a:lnTo>
                  <a:lnTo>
                    <a:pt x="3479763" y="1009622"/>
                  </a:lnTo>
                  <a:lnTo>
                    <a:pt x="3483246" y="1009477"/>
                  </a:lnTo>
                  <a:lnTo>
                    <a:pt x="3483246" y="1009629"/>
                  </a:lnTo>
                  <a:lnTo>
                    <a:pt x="3483246" y="1009780"/>
                  </a:lnTo>
                  <a:lnTo>
                    <a:pt x="3483246" y="1009931"/>
                  </a:lnTo>
                  <a:lnTo>
                    <a:pt x="3483246" y="1010082"/>
                  </a:lnTo>
                  <a:lnTo>
                    <a:pt x="3483246" y="1010233"/>
                  </a:lnTo>
                  <a:lnTo>
                    <a:pt x="3483246" y="1010383"/>
                  </a:lnTo>
                  <a:lnTo>
                    <a:pt x="3483246" y="1010534"/>
                  </a:lnTo>
                  <a:lnTo>
                    <a:pt x="3483246" y="1010684"/>
                  </a:lnTo>
                  <a:lnTo>
                    <a:pt x="3483246" y="1010834"/>
                  </a:lnTo>
                  <a:lnTo>
                    <a:pt x="3483246" y="1010984"/>
                  </a:lnTo>
                  <a:lnTo>
                    <a:pt x="3483246" y="1011134"/>
                  </a:lnTo>
                  <a:lnTo>
                    <a:pt x="3483246" y="1011284"/>
                  </a:lnTo>
                  <a:lnTo>
                    <a:pt x="3483246" y="1011433"/>
                  </a:lnTo>
                  <a:lnTo>
                    <a:pt x="3483246" y="1011582"/>
                  </a:lnTo>
                  <a:lnTo>
                    <a:pt x="3483246" y="1011732"/>
                  </a:lnTo>
                  <a:lnTo>
                    <a:pt x="3483246" y="1011881"/>
                  </a:lnTo>
                  <a:lnTo>
                    <a:pt x="3483246" y="1012030"/>
                  </a:lnTo>
                  <a:lnTo>
                    <a:pt x="3483246" y="1012178"/>
                  </a:lnTo>
                  <a:lnTo>
                    <a:pt x="3483246" y="1012327"/>
                  </a:lnTo>
                  <a:lnTo>
                    <a:pt x="3483246" y="1012475"/>
                  </a:lnTo>
                  <a:lnTo>
                    <a:pt x="3483246" y="1012623"/>
                  </a:lnTo>
                  <a:lnTo>
                    <a:pt x="3483246" y="1012772"/>
                  </a:lnTo>
                  <a:lnTo>
                    <a:pt x="3483246" y="1012919"/>
                  </a:lnTo>
                  <a:lnTo>
                    <a:pt x="3483246" y="1013067"/>
                  </a:lnTo>
                  <a:lnTo>
                    <a:pt x="3483246" y="1013215"/>
                  </a:lnTo>
                  <a:lnTo>
                    <a:pt x="3483246" y="1013362"/>
                  </a:lnTo>
                  <a:lnTo>
                    <a:pt x="3483246" y="1013510"/>
                  </a:lnTo>
                  <a:lnTo>
                    <a:pt x="3483246" y="1013657"/>
                  </a:lnTo>
                  <a:lnTo>
                    <a:pt x="3483246" y="1013804"/>
                  </a:lnTo>
                  <a:lnTo>
                    <a:pt x="3483246" y="1013951"/>
                  </a:lnTo>
                  <a:lnTo>
                    <a:pt x="3483246" y="1014097"/>
                  </a:lnTo>
                  <a:lnTo>
                    <a:pt x="3483246" y="1014244"/>
                  </a:lnTo>
                  <a:lnTo>
                    <a:pt x="3483246" y="1014390"/>
                  </a:lnTo>
                  <a:lnTo>
                    <a:pt x="3483246" y="1014537"/>
                  </a:lnTo>
                  <a:lnTo>
                    <a:pt x="3483246" y="1014683"/>
                  </a:lnTo>
                  <a:lnTo>
                    <a:pt x="3483246" y="1014829"/>
                  </a:lnTo>
                  <a:lnTo>
                    <a:pt x="3483246" y="1014975"/>
                  </a:lnTo>
                  <a:lnTo>
                    <a:pt x="3483246" y="1015120"/>
                  </a:lnTo>
                  <a:lnTo>
                    <a:pt x="3483246" y="1015266"/>
                  </a:lnTo>
                  <a:lnTo>
                    <a:pt x="3483246" y="1015411"/>
                  </a:lnTo>
                  <a:lnTo>
                    <a:pt x="3483246" y="1015556"/>
                  </a:lnTo>
                  <a:lnTo>
                    <a:pt x="3483246" y="1015701"/>
                  </a:lnTo>
                  <a:lnTo>
                    <a:pt x="3483246" y="1015846"/>
                  </a:lnTo>
                  <a:lnTo>
                    <a:pt x="3483246" y="1015991"/>
                  </a:lnTo>
                  <a:lnTo>
                    <a:pt x="3483246" y="1016136"/>
                  </a:lnTo>
                  <a:lnTo>
                    <a:pt x="3483246" y="1016280"/>
                  </a:lnTo>
                  <a:lnTo>
                    <a:pt x="3483246" y="1016424"/>
                  </a:lnTo>
                  <a:lnTo>
                    <a:pt x="3483246" y="1016569"/>
                  </a:lnTo>
                  <a:lnTo>
                    <a:pt x="3483246" y="1016713"/>
                  </a:lnTo>
                  <a:lnTo>
                    <a:pt x="3483246" y="1016856"/>
                  </a:lnTo>
                  <a:lnTo>
                    <a:pt x="3483246" y="1017000"/>
                  </a:lnTo>
                  <a:lnTo>
                    <a:pt x="3483246" y="1017144"/>
                  </a:lnTo>
                  <a:lnTo>
                    <a:pt x="3483246" y="1017287"/>
                  </a:lnTo>
                  <a:lnTo>
                    <a:pt x="3483246" y="1017430"/>
                  </a:lnTo>
                  <a:lnTo>
                    <a:pt x="3483246" y="1017573"/>
                  </a:lnTo>
                  <a:lnTo>
                    <a:pt x="3483246" y="1017716"/>
                  </a:lnTo>
                  <a:lnTo>
                    <a:pt x="3483246" y="1017859"/>
                  </a:lnTo>
                  <a:lnTo>
                    <a:pt x="3483246" y="1018002"/>
                  </a:lnTo>
                  <a:lnTo>
                    <a:pt x="3483246" y="1018144"/>
                  </a:lnTo>
                  <a:lnTo>
                    <a:pt x="3483246" y="1018287"/>
                  </a:lnTo>
                  <a:lnTo>
                    <a:pt x="3483246" y="1018429"/>
                  </a:lnTo>
                  <a:lnTo>
                    <a:pt x="3483246" y="1018571"/>
                  </a:lnTo>
                  <a:lnTo>
                    <a:pt x="3483246" y="1018713"/>
                  </a:lnTo>
                  <a:lnTo>
                    <a:pt x="3483246" y="1018855"/>
                  </a:lnTo>
                  <a:lnTo>
                    <a:pt x="3483246" y="1018997"/>
                  </a:lnTo>
                  <a:lnTo>
                    <a:pt x="3483246" y="1019138"/>
                  </a:lnTo>
                  <a:lnTo>
                    <a:pt x="3483246" y="1019280"/>
                  </a:lnTo>
                  <a:lnTo>
                    <a:pt x="3483246" y="1019421"/>
                  </a:lnTo>
                  <a:lnTo>
                    <a:pt x="3483246" y="1019562"/>
                  </a:lnTo>
                  <a:lnTo>
                    <a:pt x="3483246" y="1019703"/>
                  </a:lnTo>
                  <a:lnTo>
                    <a:pt x="3483246" y="1019844"/>
                  </a:lnTo>
                  <a:lnTo>
                    <a:pt x="3483246" y="1019984"/>
                  </a:lnTo>
                  <a:lnTo>
                    <a:pt x="3483246" y="1020125"/>
                  </a:lnTo>
                  <a:lnTo>
                    <a:pt x="3483246" y="1020265"/>
                  </a:lnTo>
                  <a:lnTo>
                    <a:pt x="3483246" y="1020405"/>
                  </a:lnTo>
                  <a:lnTo>
                    <a:pt x="3483246" y="1020545"/>
                  </a:lnTo>
                  <a:lnTo>
                    <a:pt x="3483246" y="1020685"/>
                  </a:lnTo>
                  <a:lnTo>
                    <a:pt x="3483246" y="1020825"/>
                  </a:lnTo>
                  <a:lnTo>
                    <a:pt x="3483246" y="1020965"/>
                  </a:lnTo>
                  <a:lnTo>
                    <a:pt x="3483246" y="1021104"/>
                  </a:lnTo>
                  <a:lnTo>
                    <a:pt x="3483246" y="1021244"/>
                  </a:lnTo>
                  <a:lnTo>
                    <a:pt x="3483246" y="1021383"/>
                  </a:lnTo>
                  <a:lnTo>
                    <a:pt x="3483246" y="1021522"/>
                  </a:lnTo>
                  <a:lnTo>
                    <a:pt x="3483246" y="1021661"/>
                  </a:lnTo>
                  <a:lnTo>
                    <a:pt x="3483246" y="1021800"/>
                  </a:lnTo>
                  <a:lnTo>
                    <a:pt x="3483246" y="1021939"/>
                  </a:lnTo>
                  <a:lnTo>
                    <a:pt x="3483246" y="1022077"/>
                  </a:lnTo>
                  <a:lnTo>
                    <a:pt x="3483246" y="1022215"/>
                  </a:lnTo>
                  <a:lnTo>
                    <a:pt x="3483246" y="1022354"/>
                  </a:lnTo>
                  <a:lnTo>
                    <a:pt x="3483246" y="1022492"/>
                  </a:lnTo>
                  <a:lnTo>
                    <a:pt x="3483246" y="1022630"/>
                  </a:lnTo>
                  <a:lnTo>
                    <a:pt x="3483246" y="1022768"/>
                  </a:lnTo>
                  <a:lnTo>
                    <a:pt x="3483246" y="1022905"/>
                  </a:lnTo>
                  <a:lnTo>
                    <a:pt x="3483246" y="1023043"/>
                  </a:lnTo>
                  <a:lnTo>
                    <a:pt x="3483246" y="1023180"/>
                  </a:lnTo>
                  <a:lnTo>
                    <a:pt x="3483246" y="1023318"/>
                  </a:lnTo>
                  <a:lnTo>
                    <a:pt x="3483246" y="1023455"/>
                  </a:lnTo>
                  <a:lnTo>
                    <a:pt x="3483246" y="1023592"/>
                  </a:lnTo>
                  <a:lnTo>
                    <a:pt x="3483246" y="1023729"/>
                  </a:lnTo>
                  <a:lnTo>
                    <a:pt x="3483246" y="1023865"/>
                  </a:lnTo>
                  <a:lnTo>
                    <a:pt x="3483246" y="1024002"/>
                  </a:lnTo>
                  <a:lnTo>
                    <a:pt x="3483246" y="1024138"/>
                  </a:lnTo>
                  <a:lnTo>
                    <a:pt x="3483246" y="1024275"/>
                  </a:lnTo>
                  <a:lnTo>
                    <a:pt x="3483246" y="1024411"/>
                  </a:lnTo>
                  <a:lnTo>
                    <a:pt x="3483246" y="1024547"/>
                  </a:lnTo>
                  <a:lnTo>
                    <a:pt x="3483246" y="1024683"/>
                  </a:lnTo>
                  <a:lnTo>
                    <a:pt x="3483246" y="1024819"/>
                  </a:lnTo>
                  <a:lnTo>
                    <a:pt x="3483246" y="1024954"/>
                  </a:lnTo>
                  <a:lnTo>
                    <a:pt x="3483246" y="1025090"/>
                  </a:lnTo>
                  <a:lnTo>
                    <a:pt x="3483246" y="1025225"/>
                  </a:lnTo>
                  <a:lnTo>
                    <a:pt x="3483246" y="1025360"/>
                  </a:lnTo>
                  <a:lnTo>
                    <a:pt x="3483246" y="1025496"/>
                  </a:lnTo>
                  <a:lnTo>
                    <a:pt x="3483246" y="1025631"/>
                  </a:lnTo>
                  <a:lnTo>
                    <a:pt x="3483246" y="1025765"/>
                  </a:lnTo>
                  <a:lnTo>
                    <a:pt x="3483246" y="1025900"/>
                  </a:lnTo>
                  <a:lnTo>
                    <a:pt x="3483246" y="1026035"/>
                  </a:lnTo>
                  <a:lnTo>
                    <a:pt x="3483246" y="1026169"/>
                  </a:lnTo>
                  <a:lnTo>
                    <a:pt x="3483246" y="1026303"/>
                  </a:lnTo>
                  <a:lnTo>
                    <a:pt x="3483246" y="1026438"/>
                  </a:lnTo>
                  <a:lnTo>
                    <a:pt x="3483246" y="1026572"/>
                  </a:lnTo>
                  <a:lnTo>
                    <a:pt x="3483246" y="1026705"/>
                  </a:lnTo>
                  <a:lnTo>
                    <a:pt x="3483246" y="1026839"/>
                  </a:lnTo>
                  <a:lnTo>
                    <a:pt x="3483246" y="1026973"/>
                  </a:lnTo>
                  <a:lnTo>
                    <a:pt x="3483246" y="1027106"/>
                  </a:lnTo>
                  <a:lnTo>
                    <a:pt x="3483246" y="1027240"/>
                  </a:lnTo>
                  <a:lnTo>
                    <a:pt x="3483246" y="1027373"/>
                  </a:lnTo>
                  <a:lnTo>
                    <a:pt x="3483246" y="1027506"/>
                  </a:lnTo>
                  <a:lnTo>
                    <a:pt x="3483246" y="1027639"/>
                  </a:lnTo>
                  <a:lnTo>
                    <a:pt x="3483246" y="102777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214642"/>
            </a:xfrm>
            <a:custGeom>
              <a:avLst/>
              <a:gdLst/>
              <a:ahLst/>
              <a:cxnLst/>
              <a:rect l="0" t="0" r="0" b="0"/>
              <a:pathLst>
                <a:path w="3483246" h="321464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2858869"/>
                  </a:lnTo>
                  <a:lnTo>
                    <a:pt x="27865" y="2787489"/>
                  </a:lnTo>
                  <a:lnTo>
                    <a:pt x="31349" y="2719586"/>
                  </a:lnTo>
                  <a:lnTo>
                    <a:pt x="34832" y="2654913"/>
                  </a:lnTo>
                  <a:lnTo>
                    <a:pt x="38315" y="2593245"/>
                  </a:lnTo>
                  <a:lnTo>
                    <a:pt x="41798" y="2534376"/>
                  </a:lnTo>
                  <a:lnTo>
                    <a:pt x="45282" y="2842693"/>
                  </a:lnTo>
                  <a:lnTo>
                    <a:pt x="48765" y="2803042"/>
                  </a:lnTo>
                  <a:lnTo>
                    <a:pt x="52248" y="2764481"/>
                  </a:lnTo>
                  <a:lnTo>
                    <a:pt x="55731" y="2726967"/>
                  </a:lnTo>
                  <a:lnTo>
                    <a:pt x="59215" y="2690458"/>
                  </a:lnTo>
                  <a:lnTo>
                    <a:pt x="62698" y="2654913"/>
                  </a:lnTo>
                  <a:lnTo>
                    <a:pt x="66181" y="2620296"/>
                  </a:lnTo>
                  <a:lnTo>
                    <a:pt x="69664" y="2814051"/>
                  </a:lnTo>
                  <a:lnTo>
                    <a:pt x="73148" y="2793836"/>
                  </a:lnTo>
                  <a:lnTo>
                    <a:pt x="76631" y="2774369"/>
                  </a:lnTo>
                  <a:lnTo>
                    <a:pt x="80114" y="2755610"/>
                  </a:lnTo>
                  <a:lnTo>
                    <a:pt x="83597" y="2737519"/>
                  </a:lnTo>
                  <a:lnTo>
                    <a:pt x="87081" y="2720063"/>
                  </a:lnTo>
                  <a:lnTo>
                    <a:pt x="90564" y="2920645"/>
                  </a:lnTo>
                  <a:lnTo>
                    <a:pt x="94047" y="2906176"/>
                  </a:lnTo>
                  <a:lnTo>
                    <a:pt x="97530" y="2892058"/>
                  </a:lnTo>
                  <a:lnTo>
                    <a:pt x="101014" y="2878278"/>
                  </a:lnTo>
                  <a:lnTo>
                    <a:pt x="104497" y="2864825"/>
                  </a:lnTo>
                  <a:lnTo>
                    <a:pt x="107980" y="2851686"/>
                  </a:lnTo>
                  <a:lnTo>
                    <a:pt x="111463" y="2838851"/>
                  </a:lnTo>
                  <a:lnTo>
                    <a:pt x="114947" y="2888456"/>
                  </a:lnTo>
                  <a:lnTo>
                    <a:pt x="118430" y="2873586"/>
                  </a:lnTo>
                  <a:lnTo>
                    <a:pt x="121913" y="2858869"/>
                  </a:lnTo>
                  <a:lnTo>
                    <a:pt x="125396" y="2844302"/>
                  </a:lnTo>
                  <a:lnTo>
                    <a:pt x="128880" y="2829883"/>
                  </a:lnTo>
                  <a:lnTo>
                    <a:pt x="132363" y="2815609"/>
                  </a:lnTo>
                  <a:lnTo>
                    <a:pt x="135846" y="2822728"/>
                  </a:lnTo>
                  <a:lnTo>
                    <a:pt x="139329" y="2809070"/>
                  </a:lnTo>
                  <a:lnTo>
                    <a:pt x="142813" y="2795543"/>
                  </a:lnTo>
                  <a:lnTo>
                    <a:pt x="146296" y="2782146"/>
                  </a:lnTo>
                  <a:lnTo>
                    <a:pt x="149779" y="2768876"/>
                  </a:lnTo>
                  <a:lnTo>
                    <a:pt x="153262" y="2755733"/>
                  </a:lnTo>
                  <a:lnTo>
                    <a:pt x="156746" y="2742714"/>
                  </a:lnTo>
                  <a:lnTo>
                    <a:pt x="160229" y="2729817"/>
                  </a:lnTo>
                  <a:lnTo>
                    <a:pt x="163712" y="2717041"/>
                  </a:lnTo>
                  <a:lnTo>
                    <a:pt x="167195" y="2704384"/>
                  </a:lnTo>
                  <a:lnTo>
                    <a:pt x="170679" y="2691844"/>
                  </a:lnTo>
                  <a:lnTo>
                    <a:pt x="174162" y="2679420"/>
                  </a:lnTo>
                  <a:lnTo>
                    <a:pt x="177645" y="2667110"/>
                  </a:lnTo>
                  <a:lnTo>
                    <a:pt x="181128" y="2654913"/>
                  </a:lnTo>
                  <a:lnTo>
                    <a:pt x="184612" y="2642827"/>
                  </a:lnTo>
                  <a:lnTo>
                    <a:pt x="188095" y="2630851"/>
                  </a:lnTo>
                  <a:lnTo>
                    <a:pt x="191578" y="2618982"/>
                  </a:lnTo>
                  <a:lnTo>
                    <a:pt x="195061" y="2607220"/>
                  </a:lnTo>
                  <a:lnTo>
                    <a:pt x="198545" y="2595564"/>
                  </a:lnTo>
                  <a:lnTo>
                    <a:pt x="202028" y="2696280"/>
                  </a:lnTo>
                  <a:lnTo>
                    <a:pt x="205511" y="2685818"/>
                  </a:lnTo>
                  <a:lnTo>
                    <a:pt x="208994" y="2675437"/>
                  </a:lnTo>
                  <a:lnTo>
                    <a:pt x="212478" y="2665136"/>
                  </a:lnTo>
                  <a:lnTo>
                    <a:pt x="215961" y="2654913"/>
                  </a:lnTo>
                  <a:lnTo>
                    <a:pt x="219444" y="2644769"/>
                  </a:lnTo>
                  <a:lnTo>
                    <a:pt x="222927" y="2634702"/>
                  </a:lnTo>
                  <a:lnTo>
                    <a:pt x="226411" y="2645085"/>
                  </a:lnTo>
                  <a:lnTo>
                    <a:pt x="229894" y="2635329"/>
                  </a:lnTo>
                  <a:lnTo>
                    <a:pt x="233377" y="2625645"/>
                  </a:lnTo>
                  <a:lnTo>
                    <a:pt x="236860" y="2616032"/>
                  </a:lnTo>
                  <a:lnTo>
                    <a:pt x="240344" y="2606489"/>
                  </a:lnTo>
                  <a:lnTo>
                    <a:pt x="243827" y="2597015"/>
                  </a:lnTo>
                  <a:lnTo>
                    <a:pt x="247310" y="2631656"/>
                  </a:lnTo>
                  <a:lnTo>
                    <a:pt x="250793" y="2631395"/>
                  </a:lnTo>
                  <a:lnTo>
                    <a:pt x="254277" y="2631141"/>
                  </a:lnTo>
                  <a:lnTo>
                    <a:pt x="257760" y="2630894"/>
                  </a:lnTo>
                  <a:lnTo>
                    <a:pt x="261243" y="2630653"/>
                  </a:lnTo>
                  <a:lnTo>
                    <a:pt x="264726" y="2630418"/>
                  </a:lnTo>
                  <a:lnTo>
                    <a:pt x="268210" y="2629562"/>
                  </a:lnTo>
                  <a:lnTo>
                    <a:pt x="271693" y="2621219"/>
                  </a:lnTo>
                  <a:lnTo>
                    <a:pt x="275176" y="2612929"/>
                  </a:lnTo>
                  <a:lnTo>
                    <a:pt x="278659" y="2604691"/>
                  </a:lnTo>
                  <a:lnTo>
                    <a:pt x="282143" y="2596505"/>
                  </a:lnTo>
                  <a:lnTo>
                    <a:pt x="285626" y="2588370"/>
                  </a:lnTo>
                  <a:lnTo>
                    <a:pt x="289109" y="2580286"/>
                  </a:lnTo>
                  <a:lnTo>
                    <a:pt x="292592" y="2625397"/>
                  </a:lnTo>
                  <a:lnTo>
                    <a:pt x="296075" y="2620245"/>
                  </a:lnTo>
                  <a:lnTo>
                    <a:pt x="299559" y="2615152"/>
                  </a:lnTo>
                  <a:lnTo>
                    <a:pt x="303042" y="2610119"/>
                  </a:lnTo>
                  <a:lnTo>
                    <a:pt x="306525" y="2605143"/>
                  </a:lnTo>
                  <a:lnTo>
                    <a:pt x="310008" y="2600224"/>
                  </a:lnTo>
                  <a:lnTo>
                    <a:pt x="313492" y="2626270"/>
                  </a:lnTo>
                  <a:lnTo>
                    <a:pt x="316975" y="2620678"/>
                  </a:lnTo>
                  <a:lnTo>
                    <a:pt x="320458" y="2615136"/>
                  </a:lnTo>
                  <a:lnTo>
                    <a:pt x="323941" y="2609645"/>
                  </a:lnTo>
                  <a:lnTo>
                    <a:pt x="327425" y="2604202"/>
                  </a:lnTo>
                  <a:lnTo>
                    <a:pt x="330908" y="2598808"/>
                  </a:lnTo>
                  <a:lnTo>
                    <a:pt x="334391" y="2593462"/>
                  </a:lnTo>
                  <a:lnTo>
                    <a:pt x="337874" y="2588163"/>
                  </a:lnTo>
                  <a:lnTo>
                    <a:pt x="341358" y="2582910"/>
                  </a:lnTo>
                  <a:lnTo>
                    <a:pt x="344841" y="2577704"/>
                  </a:lnTo>
                  <a:lnTo>
                    <a:pt x="348324" y="2572543"/>
                  </a:lnTo>
                  <a:lnTo>
                    <a:pt x="351807" y="2567426"/>
                  </a:lnTo>
                  <a:lnTo>
                    <a:pt x="355291" y="2562354"/>
                  </a:lnTo>
                  <a:lnTo>
                    <a:pt x="358774" y="2557326"/>
                  </a:lnTo>
                  <a:lnTo>
                    <a:pt x="362257" y="2552340"/>
                  </a:lnTo>
                  <a:lnTo>
                    <a:pt x="365740" y="2547398"/>
                  </a:lnTo>
                  <a:lnTo>
                    <a:pt x="369224" y="2542497"/>
                  </a:lnTo>
                  <a:lnTo>
                    <a:pt x="372707" y="2537637"/>
                  </a:lnTo>
                  <a:lnTo>
                    <a:pt x="376190" y="2532819"/>
                  </a:lnTo>
                  <a:lnTo>
                    <a:pt x="379673" y="2528123"/>
                  </a:lnTo>
                  <a:lnTo>
                    <a:pt x="383157" y="2526580"/>
                  </a:lnTo>
                  <a:lnTo>
                    <a:pt x="386640" y="2525060"/>
                  </a:lnTo>
                  <a:lnTo>
                    <a:pt x="390123" y="2523563"/>
                  </a:lnTo>
                  <a:lnTo>
                    <a:pt x="393606" y="2522088"/>
                  </a:lnTo>
                  <a:lnTo>
                    <a:pt x="397090" y="2520634"/>
                  </a:lnTo>
                  <a:lnTo>
                    <a:pt x="400573" y="2519201"/>
                  </a:lnTo>
                  <a:lnTo>
                    <a:pt x="404056" y="2517788"/>
                  </a:lnTo>
                  <a:lnTo>
                    <a:pt x="407539" y="2516396"/>
                  </a:lnTo>
                  <a:lnTo>
                    <a:pt x="411023" y="2515023"/>
                  </a:lnTo>
                  <a:lnTo>
                    <a:pt x="414506" y="2513670"/>
                  </a:lnTo>
                  <a:lnTo>
                    <a:pt x="417989" y="2512335"/>
                  </a:lnTo>
                  <a:lnTo>
                    <a:pt x="421472" y="2511019"/>
                  </a:lnTo>
                  <a:lnTo>
                    <a:pt x="424956" y="2587780"/>
                  </a:lnTo>
                  <a:lnTo>
                    <a:pt x="428439" y="2582339"/>
                  </a:lnTo>
                  <a:lnTo>
                    <a:pt x="431922" y="2576920"/>
                  </a:lnTo>
                  <a:lnTo>
                    <a:pt x="435405" y="2571524"/>
                  </a:lnTo>
                  <a:lnTo>
                    <a:pt x="438889" y="2566151"/>
                  </a:lnTo>
                  <a:lnTo>
                    <a:pt x="442372" y="2560800"/>
                  </a:lnTo>
                  <a:lnTo>
                    <a:pt x="445855" y="2555471"/>
                  </a:lnTo>
                  <a:lnTo>
                    <a:pt x="449338" y="2565412"/>
                  </a:lnTo>
                  <a:lnTo>
                    <a:pt x="452822" y="2563930"/>
                  </a:lnTo>
                  <a:lnTo>
                    <a:pt x="456305" y="2562467"/>
                  </a:lnTo>
                  <a:lnTo>
                    <a:pt x="459788" y="2561021"/>
                  </a:lnTo>
                  <a:lnTo>
                    <a:pt x="463271" y="2559592"/>
                  </a:lnTo>
                  <a:lnTo>
                    <a:pt x="466755" y="2558180"/>
                  </a:lnTo>
                  <a:lnTo>
                    <a:pt x="470238" y="2556785"/>
                  </a:lnTo>
                  <a:lnTo>
                    <a:pt x="473721" y="2555407"/>
                  </a:lnTo>
                  <a:lnTo>
                    <a:pt x="477204" y="2554044"/>
                  </a:lnTo>
                  <a:lnTo>
                    <a:pt x="480688" y="2552698"/>
                  </a:lnTo>
                  <a:lnTo>
                    <a:pt x="484171" y="2551367"/>
                  </a:lnTo>
                  <a:lnTo>
                    <a:pt x="487654" y="2550051"/>
                  </a:lnTo>
                  <a:lnTo>
                    <a:pt x="491137" y="2548750"/>
                  </a:lnTo>
                  <a:lnTo>
                    <a:pt x="494621" y="2627349"/>
                  </a:lnTo>
                  <a:lnTo>
                    <a:pt x="498104" y="2622810"/>
                  </a:lnTo>
                  <a:lnTo>
                    <a:pt x="501587" y="2618287"/>
                  </a:lnTo>
                  <a:lnTo>
                    <a:pt x="505070" y="2613780"/>
                  </a:lnTo>
                  <a:lnTo>
                    <a:pt x="508554" y="2609288"/>
                  </a:lnTo>
                  <a:lnTo>
                    <a:pt x="512037" y="2604812"/>
                  </a:lnTo>
                  <a:lnTo>
                    <a:pt x="515520" y="2601203"/>
                  </a:lnTo>
                  <a:lnTo>
                    <a:pt x="519003" y="2598271"/>
                  </a:lnTo>
                  <a:lnTo>
                    <a:pt x="522487" y="2595360"/>
                  </a:lnTo>
                  <a:lnTo>
                    <a:pt x="525970" y="2592468"/>
                  </a:lnTo>
                  <a:lnTo>
                    <a:pt x="529453" y="2589596"/>
                  </a:lnTo>
                  <a:lnTo>
                    <a:pt x="532936" y="2586743"/>
                  </a:lnTo>
                  <a:lnTo>
                    <a:pt x="536420" y="2603278"/>
                  </a:lnTo>
                  <a:lnTo>
                    <a:pt x="539903" y="2603337"/>
                  </a:lnTo>
                  <a:lnTo>
                    <a:pt x="543386" y="2603396"/>
                  </a:lnTo>
                  <a:lnTo>
                    <a:pt x="546869" y="2603454"/>
                  </a:lnTo>
                  <a:lnTo>
                    <a:pt x="550353" y="2603512"/>
                  </a:lnTo>
                  <a:lnTo>
                    <a:pt x="553836" y="2603568"/>
                  </a:lnTo>
                  <a:lnTo>
                    <a:pt x="557319" y="2603624"/>
                  </a:lnTo>
                  <a:lnTo>
                    <a:pt x="560802" y="2602653"/>
                  </a:lnTo>
                  <a:lnTo>
                    <a:pt x="564286" y="2601338"/>
                  </a:lnTo>
                  <a:lnTo>
                    <a:pt x="567769" y="2600035"/>
                  </a:lnTo>
                  <a:lnTo>
                    <a:pt x="571252" y="2598744"/>
                  </a:lnTo>
                  <a:lnTo>
                    <a:pt x="574735" y="2597465"/>
                  </a:lnTo>
                  <a:lnTo>
                    <a:pt x="578218" y="2596198"/>
                  </a:lnTo>
                  <a:lnTo>
                    <a:pt x="581702" y="2594943"/>
                  </a:lnTo>
                  <a:lnTo>
                    <a:pt x="585185" y="2593699"/>
                  </a:lnTo>
                  <a:lnTo>
                    <a:pt x="588668" y="2592466"/>
                  </a:lnTo>
                  <a:lnTo>
                    <a:pt x="592151" y="2591245"/>
                  </a:lnTo>
                  <a:lnTo>
                    <a:pt x="595635" y="2590034"/>
                  </a:lnTo>
                  <a:lnTo>
                    <a:pt x="599118" y="2588834"/>
                  </a:lnTo>
                  <a:lnTo>
                    <a:pt x="602601" y="2587645"/>
                  </a:lnTo>
                  <a:lnTo>
                    <a:pt x="606084" y="2634754"/>
                  </a:lnTo>
                  <a:lnTo>
                    <a:pt x="609568" y="2633446"/>
                  </a:lnTo>
                  <a:lnTo>
                    <a:pt x="613051" y="2632150"/>
                  </a:lnTo>
                  <a:lnTo>
                    <a:pt x="616534" y="2630864"/>
                  </a:lnTo>
                  <a:lnTo>
                    <a:pt x="620017" y="2629589"/>
                  </a:lnTo>
                  <a:lnTo>
                    <a:pt x="623501" y="2628324"/>
                  </a:lnTo>
                  <a:lnTo>
                    <a:pt x="626984" y="2626470"/>
                  </a:lnTo>
                  <a:lnTo>
                    <a:pt x="630467" y="2624059"/>
                  </a:lnTo>
                  <a:lnTo>
                    <a:pt x="633950" y="2621660"/>
                  </a:lnTo>
                  <a:lnTo>
                    <a:pt x="637434" y="2619274"/>
                  </a:lnTo>
                  <a:lnTo>
                    <a:pt x="640917" y="2616902"/>
                  </a:lnTo>
                  <a:lnTo>
                    <a:pt x="644400" y="2614542"/>
                  </a:lnTo>
                  <a:lnTo>
                    <a:pt x="647883" y="2612074"/>
                  </a:lnTo>
                  <a:lnTo>
                    <a:pt x="651367" y="2608567"/>
                  </a:lnTo>
                  <a:lnTo>
                    <a:pt x="654850" y="2605069"/>
                  </a:lnTo>
                  <a:lnTo>
                    <a:pt x="658333" y="2601580"/>
                  </a:lnTo>
                  <a:lnTo>
                    <a:pt x="661816" y="2598100"/>
                  </a:lnTo>
                  <a:lnTo>
                    <a:pt x="665300" y="2594630"/>
                  </a:lnTo>
                  <a:lnTo>
                    <a:pt x="668783" y="2591169"/>
                  </a:lnTo>
                  <a:lnTo>
                    <a:pt x="672266" y="2587718"/>
                  </a:lnTo>
                  <a:lnTo>
                    <a:pt x="675749" y="2584275"/>
                  </a:lnTo>
                  <a:lnTo>
                    <a:pt x="679233" y="2580842"/>
                  </a:lnTo>
                  <a:lnTo>
                    <a:pt x="682716" y="2577417"/>
                  </a:lnTo>
                  <a:lnTo>
                    <a:pt x="686199" y="2574002"/>
                  </a:lnTo>
                  <a:lnTo>
                    <a:pt x="689682" y="2570596"/>
                  </a:lnTo>
                  <a:lnTo>
                    <a:pt x="693166" y="2670613"/>
                  </a:lnTo>
                  <a:lnTo>
                    <a:pt x="696649" y="2667963"/>
                  </a:lnTo>
                  <a:lnTo>
                    <a:pt x="700132" y="2665322"/>
                  </a:lnTo>
                  <a:lnTo>
                    <a:pt x="703615" y="2662691"/>
                  </a:lnTo>
                  <a:lnTo>
                    <a:pt x="707099" y="2660069"/>
                  </a:lnTo>
                  <a:lnTo>
                    <a:pt x="710582" y="2657456"/>
                  </a:lnTo>
                  <a:lnTo>
                    <a:pt x="714065" y="2654852"/>
                  </a:lnTo>
                  <a:lnTo>
                    <a:pt x="717548" y="2652257"/>
                  </a:lnTo>
                  <a:lnTo>
                    <a:pt x="721032" y="2649671"/>
                  </a:lnTo>
                  <a:lnTo>
                    <a:pt x="724515" y="2647094"/>
                  </a:lnTo>
                  <a:lnTo>
                    <a:pt x="727998" y="2644526"/>
                  </a:lnTo>
                  <a:lnTo>
                    <a:pt x="731481" y="2641967"/>
                  </a:lnTo>
                  <a:lnTo>
                    <a:pt x="734965" y="2639416"/>
                  </a:lnTo>
                  <a:lnTo>
                    <a:pt x="738448" y="2700545"/>
                  </a:lnTo>
                  <a:lnTo>
                    <a:pt x="741931" y="2698932"/>
                  </a:lnTo>
                  <a:lnTo>
                    <a:pt x="745414" y="2697327"/>
                  </a:lnTo>
                  <a:lnTo>
                    <a:pt x="748898" y="2695730"/>
                  </a:lnTo>
                  <a:lnTo>
                    <a:pt x="752381" y="2694141"/>
                  </a:lnTo>
                  <a:lnTo>
                    <a:pt x="755864" y="2692561"/>
                  </a:lnTo>
                  <a:lnTo>
                    <a:pt x="759347" y="2690989"/>
                  </a:lnTo>
                  <a:lnTo>
                    <a:pt x="762831" y="2689426"/>
                  </a:lnTo>
                  <a:lnTo>
                    <a:pt x="766314" y="2687870"/>
                  </a:lnTo>
                  <a:lnTo>
                    <a:pt x="769797" y="2686323"/>
                  </a:lnTo>
                  <a:lnTo>
                    <a:pt x="773280" y="2684783"/>
                  </a:lnTo>
                  <a:lnTo>
                    <a:pt x="776764" y="2683252"/>
                  </a:lnTo>
                  <a:lnTo>
                    <a:pt x="780247" y="2681728"/>
                  </a:lnTo>
                  <a:lnTo>
                    <a:pt x="783730" y="2724484"/>
                  </a:lnTo>
                  <a:lnTo>
                    <a:pt x="787213" y="2722094"/>
                  </a:lnTo>
                  <a:lnTo>
                    <a:pt x="790697" y="2719710"/>
                  </a:lnTo>
                  <a:lnTo>
                    <a:pt x="794180" y="2717333"/>
                  </a:lnTo>
                  <a:lnTo>
                    <a:pt x="797663" y="2714962"/>
                  </a:lnTo>
                  <a:lnTo>
                    <a:pt x="801146" y="2712596"/>
                  </a:lnTo>
                  <a:lnTo>
                    <a:pt x="804630" y="2710237"/>
                  </a:lnTo>
                  <a:lnTo>
                    <a:pt x="808113" y="2707884"/>
                  </a:lnTo>
                  <a:lnTo>
                    <a:pt x="811596" y="2705537"/>
                  </a:lnTo>
                  <a:lnTo>
                    <a:pt x="815079" y="2703196"/>
                  </a:lnTo>
                  <a:lnTo>
                    <a:pt x="818563" y="2700860"/>
                  </a:lnTo>
                  <a:lnTo>
                    <a:pt x="822046" y="2698531"/>
                  </a:lnTo>
                  <a:lnTo>
                    <a:pt x="825529" y="2696208"/>
                  </a:lnTo>
                  <a:lnTo>
                    <a:pt x="829012" y="2693890"/>
                  </a:lnTo>
                  <a:lnTo>
                    <a:pt x="832496" y="2691579"/>
                  </a:lnTo>
                  <a:lnTo>
                    <a:pt x="835979" y="2689273"/>
                  </a:lnTo>
                  <a:lnTo>
                    <a:pt x="839462" y="2686973"/>
                  </a:lnTo>
                  <a:lnTo>
                    <a:pt x="842945" y="2684679"/>
                  </a:lnTo>
                  <a:lnTo>
                    <a:pt x="846429" y="2682391"/>
                  </a:lnTo>
                  <a:lnTo>
                    <a:pt x="849912" y="2680005"/>
                  </a:lnTo>
                  <a:lnTo>
                    <a:pt x="853395" y="2677474"/>
                  </a:lnTo>
                  <a:lnTo>
                    <a:pt x="856878" y="2674948"/>
                  </a:lnTo>
                  <a:lnTo>
                    <a:pt x="860361" y="2672428"/>
                  </a:lnTo>
                  <a:lnTo>
                    <a:pt x="863845" y="2669911"/>
                  </a:lnTo>
                  <a:lnTo>
                    <a:pt x="867328" y="2667400"/>
                  </a:lnTo>
                  <a:lnTo>
                    <a:pt x="870811" y="2664893"/>
                  </a:lnTo>
                  <a:lnTo>
                    <a:pt x="870811" y="2669794"/>
                  </a:lnTo>
                  <a:lnTo>
                    <a:pt x="870811" y="2674636"/>
                  </a:lnTo>
                  <a:lnTo>
                    <a:pt x="870811" y="2679420"/>
                  </a:lnTo>
                  <a:lnTo>
                    <a:pt x="870811" y="2684149"/>
                  </a:lnTo>
                  <a:lnTo>
                    <a:pt x="870811" y="2688822"/>
                  </a:lnTo>
                  <a:lnTo>
                    <a:pt x="870811" y="2693440"/>
                  </a:lnTo>
                  <a:lnTo>
                    <a:pt x="874294" y="2692433"/>
                  </a:lnTo>
                  <a:lnTo>
                    <a:pt x="877778" y="2691431"/>
                  </a:lnTo>
                  <a:lnTo>
                    <a:pt x="881261" y="2690434"/>
                  </a:lnTo>
                  <a:lnTo>
                    <a:pt x="884744" y="2689443"/>
                  </a:lnTo>
                  <a:lnTo>
                    <a:pt x="888227" y="2688457"/>
                  </a:lnTo>
                  <a:lnTo>
                    <a:pt x="891711" y="2687477"/>
                  </a:lnTo>
                  <a:lnTo>
                    <a:pt x="895194" y="2686501"/>
                  </a:lnTo>
                  <a:lnTo>
                    <a:pt x="898677" y="2685531"/>
                  </a:lnTo>
                  <a:lnTo>
                    <a:pt x="902160" y="2684566"/>
                  </a:lnTo>
                  <a:lnTo>
                    <a:pt x="905644" y="2683606"/>
                  </a:lnTo>
                  <a:lnTo>
                    <a:pt x="909127" y="2682651"/>
                  </a:lnTo>
                  <a:lnTo>
                    <a:pt x="912610" y="2681701"/>
                  </a:lnTo>
                  <a:lnTo>
                    <a:pt x="916093" y="2694661"/>
                  </a:lnTo>
                  <a:lnTo>
                    <a:pt x="919577" y="2697076"/>
                  </a:lnTo>
                  <a:lnTo>
                    <a:pt x="923060" y="2699459"/>
                  </a:lnTo>
                  <a:lnTo>
                    <a:pt x="926543" y="2701810"/>
                  </a:lnTo>
                  <a:lnTo>
                    <a:pt x="930026" y="2704129"/>
                  </a:lnTo>
                  <a:lnTo>
                    <a:pt x="933510" y="2706417"/>
                  </a:lnTo>
                  <a:lnTo>
                    <a:pt x="936993" y="2708675"/>
                  </a:lnTo>
                  <a:lnTo>
                    <a:pt x="940476" y="2765747"/>
                  </a:lnTo>
                  <a:lnTo>
                    <a:pt x="943959" y="2765280"/>
                  </a:lnTo>
                  <a:lnTo>
                    <a:pt x="947443" y="2764817"/>
                  </a:lnTo>
                  <a:lnTo>
                    <a:pt x="950926" y="2764356"/>
                  </a:lnTo>
                  <a:lnTo>
                    <a:pt x="954409" y="2763898"/>
                  </a:lnTo>
                  <a:lnTo>
                    <a:pt x="957892" y="2763443"/>
                  </a:lnTo>
                  <a:lnTo>
                    <a:pt x="961376" y="2762408"/>
                  </a:lnTo>
                  <a:lnTo>
                    <a:pt x="964859" y="2760339"/>
                  </a:lnTo>
                  <a:lnTo>
                    <a:pt x="968342" y="2758272"/>
                  </a:lnTo>
                  <a:lnTo>
                    <a:pt x="971825" y="2756209"/>
                  </a:lnTo>
                  <a:lnTo>
                    <a:pt x="975309" y="2754148"/>
                  </a:lnTo>
                  <a:lnTo>
                    <a:pt x="978792" y="2752091"/>
                  </a:lnTo>
                  <a:lnTo>
                    <a:pt x="982275" y="2750037"/>
                  </a:lnTo>
                  <a:lnTo>
                    <a:pt x="985758" y="2747985"/>
                  </a:lnTo>
                  <a:lnTo>
                    <a:pt x="989242" y="2745937"/>
                  </a:lnTo>
                  <a:lnTo>
                    <a:pt x="992725" y="2743892"/>
                  </a:lnTo>
                  <a:lnTo>
                    <a:pt x="996208" y="2741850"/>
                  </a:lnTo>
                  <a:lnTo>
                    <a:pt x="999691" y="2739811"/>
                  </a:lnTo>
                  <a:lnTo>
                    <a:pt x="1003175" y="2737775"/>
                  </a:lnTo>
                  <a:lnTo>
                    <a:pt x="1006658" y="2739727"/>
                  </a:lnTo>
                  <a:lnTo>
                    <a:pt x="1010141" y="2738530"/>
                  </a:lnTo>
                  <a:lnTo>
                    <a:pt x="1013624" y="2737336"/>
                  </a:lnTo>
                  <a:lnTo>
                    <a:pt x="1017108" y="2736148"/>
                  </a:lnTo>
                  <a:lnTo>
                    <a:pt x="1020591" y="2734963"/>
                  </a:lnTo>
                  <a:lnTo>
                    <a:pt x="1024074" y="2733783"/>
                  </a:lnTo>
                  <a:lnTo>
                    <a:pt x="1027557" y="2732607"/>
                  </a:lnTo>
                  <a:lnTo>
                    <a:pt x="1031041" y="2731436"/>
                  </a:lnTo>
                  <a:lnTo>
                    <a:pt x="1034524" y="2730268"/>
                  </a:lnTo>
                  <a:lnTo>
                    <a:pt x="1038007" y="2729105"/>
                  </a:lnTo>
                  <a:lnTo>
                    <a:pt x="1041490" y="2727947"/>
                  </a:lnTo>
                  <a:lnTo>
                    <a:pt x="1044974" y="2726792"/>
                  </a:lnTo>
                  <a:lnTo>
                    <a:pt x="1048457" y="2725641"/>
                  </a:lnTo>
                  <a:lnTo>
                    <a:pt x="1051940" y="2727403"/>
                  </a:lnTo>
                  <a:lnTo>
                    <a:pt x="1055423" y="2725444"/>
                  </a:lnTo>
                  <a:lnTo>
                    <a:pt x="1058907" y="2723489"/>
                  </a:lnTo>
                  <a:lnTo>
                    <a:pt x="1062390" y="2721536"/>
                  </a:lnTo>
                  <a:lnTo>
                    <a:pt x="1065873" y="2719586"/>
                  </a:lnTo>
                  <a:lnTo>
                    <a:pt x="1069356" y="2717639"/>
                  </a:lnTo>
                  <a:lnTo>
                    <a:pt x="1072840" y="2719283"/>
                  </a:lnTo>
                  <a:lnTo>
                    <a:pt x="1076323" y="2717620"/>
                  </a:lnTo>
                  <a:lnTo>
                    <a:pt x="1079806" y="2715961"/>
                  </a:lnTo>
                  <a:lnTo>
                    <a:pt x="1083289" y="2714306"/>
                  </a:lnTo>
                  <a:lnTo>
                    <a:pt x="1086773" y="2712654"/>
                  </a:lnTo>
                  <a:lnTo>
                    <a:pt x="1090256" y="2711005"/>
                  </a:lnTo>
                  <a:lnTo>
                    <a:pt x="1093739" y="2709360"/>
                  </a:lnTo>
                  <a:lnTo>
                    <a:pt x="1097222" y="2707719"/>
                  </a:lnTo>
                  <a:lnTo>
                    <a:pt x="1100706" y="2706081"/>
                  </a:lnTo>
                  <a:lnTo>
                    <a:pt x="1104189" y="2704446"/>
                  </a:lnTo>
                  <a:lnTo>
                    <a:pt x="1107672" y="2702815"/>
                  </a:lnTo>
                  <a:lnTo>
                    <a:pt x="1111155" y="2701187"/>
                  </a:lnTo>
                  <a:lnTo>
                    <a:pt x="1114639" y="2699563"/>
                  </a:lnTo>
                  <a:lnTo>
                    <a:pt x="1118122" y="2699685"/>
                  </a:lnTo>
                  <a:lnTo>
                    <a:pt x="1121605" y="2701626"/>
                  </a:lnTo>
                  <a:lnTo>
                    <a:pt x="1125088" y="2703545"/>
                  </a:lnTo>
                  <a:lnTo>
                    <a:pt x="1128572" y="2705444"/>
                  </a:lnTo>
                  <a:lnTo>
                    <a:pt x="1132055" y="2707321"/>
                  </a:lnTo>
                  <a:lnTo>
                    <a:pt x="1135538" y="2709178"/>
                  </a:lnTo>
                  <a:lnTo>
                    <a:pt x="1139021" y="2749183"/>
                  </a:lnTo>
                  <a:lnTo>
                    <a:pt x="1142505" y="2749303"/>
                  </a:lnTo>
                  <a:lnTo>
                    <a:pt x="1145988" y="2749423"/>
                  </a:lnTo>
                  <a:lnTo>
                    <a:pt x="1149471" y="2749541"/>
                  </a:lnTo>
                  <a:lnTo>
                    <a:pt x="1152954" y="2749659"/>
                  </a:lnTo>
                  <a:lnTo>
                    <a:pt x="1156437" y="2749776"/>
                  </a:lnTo>
                  <a:lnTo>
                    <a:pt x="1159921" y="2749893"/>
                  </a:lnTo>
                  <a:lnTo>
                    <a:pt x="1163404" y="2749700"/>
                  </a:lnTo>
                  <a:lnTo>
                    <a:pt x="1166887" y="2749355"/>
                  </a:lnTo>
                  <a:lnTo>
                    <a:pt x="1170370" y="2749011"/>
                  </a:lnTo>
                  <a:lnTo>
                    <a:pt x="1173854" y="2748669"/>
                  </a:lnTo>
                  <a:lnTo>
                    <a:pt x="1177337" y="2748329"/>
                  </a:lnTo>
                  <a:lnTo>
                    <a:pt x="1180820" y="2747991"/>
                  </a:lnTo>
                  <a:lnTo>
                    <a:pt x="1184303" y="2747302"/>
                  </a:lnTo>
                  <a:lnTo>
                    <a:pt x="1187787" y="2745596"/>
                  </a:lnTo>
                  <a:lnTo>
                    <a:pt x="1191270" y="2743892"/>
                  </a:lnTo>
                  <a:lnTo>
                    <a:pt x="1194753" y="2742190"/>
                  </a:lnTo>
                  <a:lnTo>
                    <a:pt x="1198236" y="2740490"/>
                  </a:lnTo>
                  <a:lnTo>
                    <a:pt x="1201720" y="2738793"/>
                  </a:lnTo>
                  <a:lnTo>
                    <a:pt x="1205203" y="2737097"/>
                  </a:lnTo>
                  <a:lnTo>
                    <a:pt x="1208686" y="2747083"/>
                  </a:lnTo>
                  <a:lnTo>
                    <a:pt x="1212169" y="2745410"/>
                  </a:lnTo>
                  <a:lnTo>
                    <a:pt x="1215653" y="2743740"/>
                  </a:lnTo>
                  <a:lnTo>
                    <a:pt x="1219136" y="2742072"/>
                  </a:lnTo>
                  <a:lnTo>
                    <a:pt x="1222619" y="2740406"/>
                  </a:lnTo>
                  <a:lnTo>
                    <a:pt x="1226102" y="2738742"/>
                  </a:lnTo>
                  <a:lnTo>
                    <a:pt x="1229586" y="2737475"/>
                  </a:lnTo>
                  <a:lnTo>
                    <a:pt x="1233069" y="2736721"/>
                  </a:lnTo>
                  <a:lnTo>
                    <a:pt x="1236552" y="2735969"/>
                  </a:lnTo>
                  <a:lnTo>
                    <a:pt x="1240035" y="2735220"/>
                  </a:lnTo>
                  <a:lnTo>
                    <a:pt x="1243519" y="2734474"/>
                  </a:lnTo>
                  <a:lnTo>
                    <a:pt x="1247002" y="2733730"/>
                  </a:lnTo>
                  <a:lnTo>
                    <a:pt x="1250485" y="2732990"/>
                  </a:lnTo>
                  <a:lnTo>
                    <a:pt x="1253968" y="2732252"/>
                  </a:lnTo>
                  <a:lnTo>
                    <a:pt x="1257452" y="2731516"/>
                  </a:lnTo>
                  <a:lnTo>
                    <a:pt x="1260935" y="2730783"/>
                  </a:lnTo>
                  <a:lnTo>
                    <a:pt x="1264418" y="2730053"/>
                  </a:lnTo>
                  <a:lnTo>
                    <a:pt x="1267901" y="2729325"/>
                  </a:lnTo>
                  <a:lnTo>
                    <a:pt x="1271385" y="2728600"/>
                  </a:lnTo>
                  <a:lnTo>
                    <a:pt x="1274868" y="2727878"/>
                  </a:lnTo>
                  <a:lnTo>
                    <a:pt x="1278351" y="2727158"/>
                  </a:lnTo>
                  <a:lnTo>
                    <a:pt x="1281834" y="2726441"/>
                  </a:lnTo>
                  <a:lnTo>
                    <a:pt x="1285318" y="2725726"/>
                  </a:lnTo>
                  <a:lnTo>
                    <a:pt x="1288801" y="2725014"/>
                  </a:lnTo>
                  <a:lnTo>
                    <a:pt x="1292284" y="2724304"/>
                  </a:lnTo>
                  <a:lnTo>
                    <a:pt x="1295767" y="2723688"/>
                  </a:lnTo>
                  <a:lnTo>
                    <a:pt x="1299251" y="2723428"/>
                  </a:lnTo>
                  <a:lnTo>
                    <a:pt x="1302734" y="2723169"/>
                  </a:lnTo>
                  <a:lnTo>
                    <a:pt x="1306217" y="2722911"/>
                  </a:lnTo>
                  <a:lnTo>
                    <a:pt x="1309700" y="2722654"/>
                  </a:lnTo>
                  <a:lnTo>
                    <a:pt x="1313184" y="2722399"/>
                  </a:lnTo>
                  <a:lnTo>
                    <a:pt x="1316667" y="2722145"/>
                  </a:lnTo>
                  <a:lnTo>
                    <a:pt x="1320150" y="2745077"/>
                  </a:lnTo>
                  <a:lnTo>
                    <a:pt x="1323633" y="2746425"/>
                  </a:lnTo>
                  <a:lnTo>
                    <a:pt x="1327117" y="2747761"/>
                  </a:lnTo>
                  <a:lnTo>
                    <a:pt x="1330600" y="2749086"/>
                  </a:lnTo>
                  <a:lnTo>
                    <a:pt x="1334083" y="2750399"/>
                  </a:lnTo>
                  <a:lnTo>
                    <a:pt x="1337566" y="2751700"/>
                  </a:lnTo>
                  <a:lnTo>
                    <a:pt x="1341050" y="2795619"/>
                  </a:lnTo>
                  <a:lnTo>
                    <a:pt x="1344533" y="2795244"/>
                  </a:lnTo>
                  <a:lnTo>
                    <a:pt x="1348016" y="2794871"/>
                  </a:lnTo>
                  <a:lnTo>
                    <a:pt x="1351499" y="2794499"/>
                  </a:lnTo>
                  <a:lnTo>
                    <a:pt x="1354983" y="2794128"/>
                  </a:lnTo>
                  <a:lnTo>
                    <a:pt x="1358466" y="2793759"/>
                  </a:lnTo>
                  <a:lnTo>
                    <a:pt x="1361949" y="2793392"/>
                  </a:lnTo>
                  <a:lnTo>
                    <a:pt x="1365432" y="2794722"/>
                  </a:lnTo>
                  <a:lnTo>
                    <a:pt x="1368916" y="2796084"/>
                  </a:lnTo>
                  <a:lnTo>
                    <a:pt x="1372399" y="2797434"/>
                  </a:lnTo>
                  <a:lnTo>
                    <a:pt x="1375882" y="2798771"/>
                  </a:lnTo>
                  <a:lnTo>
                    <a:pt x="1379365" y="2800097"/>
                  </a:lnTo>
                  <a:lnTo>
                    <a:pt x="1382849" y="2801411"/>
                  </a:lnTo>
                  <a:lnTo>
                    <a:pt x="1386332" y="2839025"/>
                  </a:lnTo>
                  <a:lnTo>
                    <a:pt x="1389815" y="2839798"/>
                  </a:lnTo>
                  <a:lnTo>
                    <a:pt x="1393298" y="2840566"/>
                  </a:lnTo>
                  <a:lnTo>
                    <a:pt x="1396782" y="2841328"/>
                  </a:lnTo>
                  <a:lnTo>
                    <a:pt x="1400265" y="2842084"/>
                  </a:lnTo>
                  <a:lnTo>
                    <a:pt x="1403748" y="2842835"/>
                  </a:lnTo>
                  <a:lnTo>
                    <a:pt x="1407231" y="2843379"/>
                  </a:lnTo>
                  <a:lnTo>
                    <a:pt x="1410715" y="2842815"/>
                  </a:lnTo>
                  <a:lnTo>
                    <a:pt x="1414198" y="2842252"/>
                  </a:lnTo>
                  <a:lnTo>
                    <a:pt x="1417681" y="2841691"/>
                  </a:lnTo>
                  <a:lnTo>
                    <a:pt x="1421164" y="2841132"/>
                  </a:lnTo>
                  <a:lnTo>
                    <a:pt x="1424648" y="2840574"/>
                  </a:lnTo>
                  <a:lnTo>
                    <a:pt x="1428131" y="2840018"/>
                  </a:lnTo>
                  <a:lnTo>
                    <a:pt x="1431614" y="2839464"/>
                  </a:lnTo>
                  <a:lnTo>
                    <a:pt x="1435097" y="2838912"/>
                  </a:lnTo>
                  <a:lnTo>
                    <a:pt x="1438580" y="2838362"/>
                  </a:lnTo>
                  <a:lnTo>
                    <a:pt x="1442064" y="2837813"/>
                  </a:lnTo>
                  <a:lnTo>
                    <a:pt x="1445547" y="2837266"/>
                  </a:lnTo>
                  <a:lnTo>
                    <a:pt x="1449030" y="2836720"/>
                  </a:lnTo>
                  <a:lnTo>
                    <a:pt x="1452513" y="2859651"/>
                  </a:lnTo>
                  <a:lnTo>
                    <a:pt x="1455997" y="2860028"/>
                  </a:lnTo>
                  <a:lnTo>
                    <a:pt x="1459480" y="2860404"/>
                  </a:lnTo>
                  <a:lnTo>
                    <a:pt x="1462963" y="2860777"/>
                  </a:lnTo>
                  <a:lnTo>
                    <a:pt x="1466446" y="2861147"/>
                  </a:lnTo>
                  <a:lnTo>
                    <a:pt x="1469930" y="2861516"/>
                  </a:lnTo>
                  <a:lnTo>
                    <a:pt x="1473413" y="2861882"/>
                  </a:lnTo>
                  <a:lnTo>
                    <a:pt x="1476896" y="2884828"/>
                  </a:lnTo>
                  <a:lnTo>
                    <a:pt x="1480379" y="2885113"/>
                  </a:lnTo>
                  <a:lnTo>
                    <a:pt x="1483863" y="2885397"/>
                  </a:lnTo>
                  <a:lnTo>
                    <a:pt x="1487346" y="2885679"/>
                  </a:lnTo>
                  <a:lnTo>
                    <a:pt x="1490829" y="2885959"/>
                  </a:lnTo>
                  <a:lnTo>
                    <a:pt x="1494312" y="2886238"/>
                  </a:lnTo>
                  <a:lnTo>
                    <a:pt x="1497796" y="2904144"/>
                  </a:lnTo>
                  <a:lnTo>
                    <a:pt x="1501279" y="2904141"/>
                  </a:lnTo>
                  <a:lnTo>
                    <a:pt x="1504762" y="2904137"/>
                  </a:lnTo>
                  <a:lnTo>
                    <a:pt x="1508245" y="2904134"/>
                  </a:lnTo>
                  <a:lnTo>
                    <a:pt x="1511729" y="2904131"/>
                  </a:lnTo>
                  <a:lnTo>
                    <a:pt x="1515212" y="2904128"/>
                  </a:lnTo>
                  <a:lnTo>
                    <a:pt x="1518695" y="2912561"/>
                  </a:lnTo>
                  <a:lnTo>
                    <a:pt x="1522178" y="2913180"/>
                  </a:lnTo>
                  <a:lnTo>
                    <a:pt x="1525662" y="2913795"/>
                  </a:lnTo>
                  <a:lnTo>
                    <a:pt x="1529145" y="2914406"/>
                  </a:lnTo>
                  <a:lnTo>
                    <a:pt x="1532628" y="2915013"/>
                  </a:lnTo>
                  <a:lnTo>
                    <a:pt x="1536111" y="2915615"/>
                  </a:lnTo>
                  <a:lnTo>
                    <a:pt x="1539595" y="2916214"/>
                  </a:lnTo>
                  <a:lnTo>
                    <a:pt x="1543078" y="2916376"/>
                  </a:lnTo>
                  <a:lnTo>
                    <a:pt x="1546561" y="2916346"/>
                  </a:lnTo>
                  <a:lnTo>
                    <a:pt x="1550044" y="2916316"/>
                  </a:lnTo>
                  <a:lnTo>
                    <a:pt x="1553528" y="2916287"/>
                  </a:lnTo>
                  <a:lnTo>
                    <a:pt x="1557011" y="2916257"/>
                  </a:lnTo>
                  <a:lnTo>
                    <a:pt x="1560494" y="2916227"/>
                  </a:lnTo>
                  <a:lnTo>
                    <a:pt x="1563977" y="2916082"/>
                  </a:lnTo>
                  <a:lnTo>
                    <a:pt x="1567461" y="2915642"/>
                  </a:lnTo>
                  <a:lnTo>
                    <a:pt x="1570944" y="2915204"/>
                  </a:lnTo>
                  <a:lnTo>
                    <a:pt x="1574427" y="2914766"/>
                  </a:lnTo>
                  <a:lnTo>
                    <a:pt x="1577910" y="2914330"/>
                  </a:lnTo>
                  <a:lnTo>
                    <a:pt x="1581394" y="2913896"/>
                  </a:lnTo>
                  <a:lnTo>
                    <a:pt x="1584877" y="2913462"/>
                  </a:lnTo>
                  <a:lnTo>
                    <a:pt x="1588360" y="2922242"/>
                  </a:lnTo>
                  <a:lnTo>
                    <a:pt x="1591843" y="2922003"/>
                  </a:lnTo>
                  <a:lnTo>
                    <a:pt x="1595327" y="2921765"/>
                  </a:lnTo>
                  <a:lnTo>
                    <a:pt x="1598810" y="2921528"/>
                  </a:lnTo>
                  <a:lnTo>
                    <a:pt x="1602293" y="2921291"/>
                  </a:lnTo>
                  <a:lnTo>
                    <a:pt x="1605776" y="2921055"/>
                  </a:lnTo>
                  <a:lnTo>
                    <a:pt x="1609260" y="2929460"/>
                  </a:lnTo>
                  <a:lnTo>
                    <a:pt x="1612743" y="2929120"/>
                  </a:lnTo>
                  <a:lnTo>
                    <a:pt x="1616226" y="2928780"/>
                  </a:lnTo>
                  <a:lnTo>
                    <a:pt x="1619709" y="2928442"/>
                  </a:lnTo>
                  <a:lnTo>
                    <a:pt x="1623193" y="2928104"/>
                  </a:lnTo>
                  <a:lnTo>
                    <a:pt x="1626676" y="2927768"/>
                  </a:lnTo>
                  <a:lnTo>
                    <a:pt x="1630159" y="2927433"/>
                  </a:lnTo>
                  <a:lnTo>
                    <a:pt x="1633642" y="2927098"/>
                  </a:lnTo>
                  <a:lnTo>
                    <a:pt x="1637126" y="2926765"/>
                  </a:lnTo>
                  <a:lnTo>
                    <a:pt x="1640609" y="2926433"/>
                  </a:lnTo>
                  <a:lnTo>
                    <a:pt x="1644092" y="2926101"/>
                  </a:lnTo>
                  <a:lnTo>
                    <a:pt x="1647575" y="2925771"/>
                  </a:lnTo>
                  <a:lnTo>
                    <a:pt x="1651059" y="2925442"/>
                  </a:lnTo>
                  <a:lnTo>
                    <a:pt x="1654542" y="2934546"/>
                  </a:lnTo>
                  <a:lnTo>
                    <a:pt x="1658025" y="2934119"/>
                  </a:lnTo>
                  <a:lnTo>
                    <a:pt x="1661508" y="2933694"/>
                  </a:lnTo>
                  <a:lnTo>
                    <a:pt x="1664992" y="2933269"/>
                  </a:lnTo>
                  <a:lnTo>
                    <a:pt x="1668475" y="2932846"/>
                  </a:lnTo>
                  <a:lnTo>
                    <a:pt x="1671958" y="2932424"/>
                  </a:lnTo>
                  <a:lnTo>
                    <a:pt x="1675441" y="2937878"/>
                  </a:lnTo>
                  <a:lnTo>
                    <a:pt x="1678925" y="2937987"/>
                  </a:lnTo>
                  <a:lnTo>
                    <a:pt x="1682408" y="2938095"/>
                  </a:lnTo>
                  <a:lnTo>
                    <a:pt x="1685891" y="2938202"/>
                  </a:lnTo>
                  <a:lnTo>
                    <a:pt x="1689374" y="2938309"/>
                  </a:lnTo>
                  <a:lnTo>
                    <a:pt x="1692858" y="2938416"/>
                  </a:lnTo>
                  <a:lnTo>
                    <a:pt x="1696341" y="2938522"/>
                  </a:lnTo>
                  <a:lnTo>
                    <a:pt x="1699824" y="2937911"/>
                  </a:lnTo>
                  <a:lnTo>
                    <a:pt x="1703307" y="2937144"/>
                  </a:lnTo>
                  <a:lnTo>
                    <a:pt x="1706791" y="2936378"/>
                  </a:lnTo>
                  <a:lnTo>
                    <a:pt x="1710274" y="2935613"/>
                  </a:lnTo>
                  <a:lnTo>
                    <a:pt x="1713757" y="2934849"/>
                  </a:lnTo>
                  <a:lnTo>
                    <a:pt x="1717240" y="2934085"/>
                  </a:lnTo>
                  <a:lnTo>
                    <a:pt x="1720723" y="2946930"/>
                  </a:lnTo>
                  <a:lnTo>
                    <a:pt x="1724207" y="2947181"/>
                  </a:lnTo>
                  <a:lnTo>
                    <a:pt x="1727690" y="2947430"/>
                  </a:lnTo>
                  <a:lnTo>
                    <a:pt x="1731173" y="2947679"/>
                  </a:lnTo>
                  <a:lnTo>
                    <a:pt x="1734656" y="2947926"/>
                  </a:lnTo>
                  <a:lnTo>
                    <a:pt x="1738140" y="2948172"/>
                  </a:lnTo>
                  <a:lnTo>
                    <a:pt x="1741623" y="2948417"/>
                  </a:lnTo>
                  <a:lnTo>
                    <a:pt x="1745106" y="2948169"/>
                  </a:lnTo>
                  <a:lnTo>
                    <a:pt x="1748589" y="2947922"/>
                  </a:lnTo>
                  <a:lnTo>
                    <a:pt x="1752073" y="2947675"/>
                  </a:lnTo>
                  <a:lnTo>
                    <a:pt x="1755556" y="2947429"/>
                  </a:lnTo>
                  <a:lnTo>
                    <a:pt x="1759039" y="2947184"/>
                  </a:lnTo>
                  <a:lnTo>
                    <a:pt x="1762522" y="2946940"/>
                  </a:lnTo>
                  <a:lnTo>
                    <a:pt x="1766006" y="2946696"/>
                  </a:lnTo>
                  <a:lnTo>
                    <a:pt x="1769489" y="2946454"/>
                  </a:lnTo>
                  <a:lnTo>
                    <a:pt x="1772972" y="2946212"/>
                  </a:lnTo>
                  <a:lnTo>
                    <a:pt x="1776455" y="2945970"/>
                  </a:lnTo>
                  <a:lnTo>
                    <a:pt x="1779939" y="2945729"/>
                  </a:lnTo>
                  <a:lnTo>
                    <a:pt x="1783422" y="2945490"/>
                  </a:lnTo>
                  <a:lnTo>
                    <a:pt x="1786905" y="2949372"/>
                  </a:lnTo>
                  <a:lnTo>
                    <a:pt x="1790388" y="2949129"/>
                  </a:lnTo>
                  <a:lnTo>
                    <a:pt x="1793872" y="2948887"/>
                  </a:lnTo>
                  <a:lnTo>
                    <a:pt x="1797355" y="2948646"/>
                  </a:lnTo>
                  <a:lnTo>
                    <a:pt x="1800838" y="2948405"/>
                  </a:lnTo>
                  <a:lnTo>
                    <a:pt x="1804321" y="2948165"/>
                  </a:lnTo>
                  <a:lnTo>
                    <a:pt x="1807805" y="2947926"/>
                  </a:lnTo>
                  <a:lnTo>
                    <a:pt x="1811288" y="2950715"/>
                  </a:lnTo>
                  <a:lnTo>
                    <a:pt x="1814771" y="2950474"/>
                  </a:lnTo>
                  <a:lnTo>
                    <a:pt x="1818254" y="2950234"/>
                  </a:lnTo>
                  <a:lnTo>
                    <a:pt x="1821738" y="2949995"/>
                  </a:lnTo>
                  <a:lnTo>
                    <a:pt x="1825221" y="2949756"/>
                  </a:lnTo>
                  <a:lnTo>
                    <a:pt x="1828704" y="2949518"/>
                  </a:lnTo>
                  <a:lnTo>
                    <a:pt x="1832187" y="2949280"/>
                  </a:lnTo>
                  <a:lnTo>
                    <a:pt x="1835671" y="2949044"/>
                  </a:lnTo>
                  <a:lnTo>
                    <a:pt x="1839154" y="2948808"/>
                  </a:lnTo>
                  <a:lnTo>
                    <a:pt x="1842637" y="2948572"/>
                  </a:lnTo>
                  <a:lnTo>
                    <a:pt x="1846120" y="2948338"/>
                  </a:lnTo>
                  <a:lnTo>
                    <a:pt x="1849604" y="2948104"/>
                  </a:lnTo>
                  <a:lnTo>
                    <a:pt x="1853087" y="2947870"/>
                  </a:lnTo>
                  <a:lnTo>
                    <a:pt x="1856570" y="2959476"/>
                  </a:lnTo>
                  <a:lnTo>
                    <a:pt x="1860053" y="2959454"/>
                  </a:lnTo>
                  <a:lnTo>
                    <a:pt x="1863537" y="2959432"/>
                  </a:lnTo>
                  <a:lnTo>
                    <a:pt x="1867020" y="2959410"/>
                  </a:lnTo>
                  <a:lnTo>
                    <a:pt x="1870503" y="2959388"/>
                  </a:lnTo>
                  <a:lnTo>
                    <a:pt x="1873986" y="2959366"/>
                  </a:lnTo>
                  <a:lnTo>
                    <a:pt x="1877470" y="2959344"/>
                  </a:lnTo>
                  <a:lnTo>
                    <a:pt x="1880953" y="2959323"/>
                  </a:lnTo>
                  <a:lnTo>
                    <a:pt x="1884436" y="2959301"/>
                  </a:lnTo>
                  <a:lnTo>
                    <a:pt x="1887919" y="2959280"/>
                  </a:lnTo>
                  <a:lnTo>
                    <a:pt x="1891403" y="2959258"/>
                  </a:lnTo>
                  <a:lnTo>
                    <a:pt x="1894886" y="2959237"/>
                  </a:lnTo>
                  <a:lnTo>
                    <a:pt x="1898369" y="2982290"/>
                  </a:lnTo>
                  <a:lnTo>
                    <a:pt x="1901852" y="2982428"/>
                  </a:lnTo>
                  <a:lnTo>
                    <a:pt x="1905336" y="2982565"/>
                  </a:lnTo>
                  <a:lnTo>
                    <a:pt x="1908819" y="2982702"/>
                  </a:lnTo>
                  <a:lnTo>
                    <a:pt x="1912302" y="2982839"/>
                  </a:lnTo>
                  <a:lnTo>
                    <a:pt x="1915785" y="2982974"/>
                  </a:lnTo>
                  <a:lnTo>
                    <a:pt x="1919269" y="2983110"/>
                  </a:lnTo>
                  <a:lnTo>
                    <a:pt x="1922752" y="2982683"/>
                  </a:lnTo>
                  <a:lnTo>
                    <a:pt x="1926235" y="2982038"/>
                  </a:lnTo>
                  <a:lnTo>
                    <a:pt x="1929718" y="2981392"/>
                  </a:lnTo>
                  <a:lnTo>
                    <a:pt x="1933202" y="2980748"/>
                  </a:lnTo>
                  <a:lnTo>
                    <a:pt x="1936685" y="2980104"/>
                  </a:lnTo>
                  <a:lnTo>
                    <a:pt x="1940168" y="2979461"/>
                  </a:lnTo>
                  <a:lnTo>
                    <a:pt x="1943651" y="2978818"/>
                  </a:lnTo>
                  <a:lnTo>
                    <a:pt x="1947135" y="2978177"/>
                  </a:lnTo>
                  <a:lnTo>
                    <a:pt x="1950618" y="2977535"/>
                  </a:lnTo>
                  <a:lnTo>
                    <a:pt x="1954101" y="2976895"/>
                  </a:lnTo>
                  <a:lnTo>
                    <a:pt x="1957584" y="2976255"/>
                  </a:lnTo>
                  <a:lnTo>
                    <a:pt x="1961068" y="2975616"/>
                  </a:lnTo>
                  <a:lnTo>
                    <a:pt x="1964551" y="2974977"/>
                  </a:lnTo>
                  <a:lnTo>
                    <a:pt x="1968034" y="2974340"/>
                  </a:lnTo>
                  <a:lnTo>
                    <a:pt x="1971517" y="2973702"/>
                  </a:lnTo>
                  <a:lnTo>
                    <a:pt x="1975001" y="2973066"/>
                  </a:lnTo>
                  <a:lnTo>
                    <a:pt x="1978484" y="2972430"/>
                  </a:lnTo>
                  <a:lnTo>
                    <a:pt x="1981967" y="2971795"/>
                  </a:lnTo>
                  <a:lnTo>
                    <a:pt x="1985450" y="2971160"/>
                  </a:lnTo>
                  <a:lnTo>
                    <a:pt x="1988934" y="2987291"/>
                  </a:lnTo>
                  <a:lnTo>
                    <a:pt x="1992417" y="2987412"/>
                  </a:lnTo>
                  <a:lnTo>
                    <a:pt x="1995900" y="2987532"/>
                  </a:lnTo>
                  <a:lnTo>
                    <a:pt x="1999383" y="2987651"/>
                  </a:lnTo>
                  <a:lnTo>
                    <a:pt x="2002867" y="2987770"/>
                  </a:lnTo>
                  <a:lnTo>
                    <a:pt x="2006350" y="2987889"/>
                  </a:lnTo>
                  <a:lnTo>
                    <a:pt x="2009833" y="2987979"/>
                  </a:lnTo>
                  <a:lnTo>
                    <a:pt x="2013316" y="2987731"/>
                  </a:lnTo>
                  <a:lnTo>
                    <a:pt x="2016799" y="2987484"/>
                  </a:lnTo>
                  <a:lnTo>
                    <a:pt x="2020283" y="2987237"/>
                  </a:lnTo>
                  <a:lnTo>
                    <a:pt x="2023766" y="2986991"/>
                  </a:lnTo>
                  <a:lnTo>
                    <a:pt x="2027249" y="2986746"/>
                  </a:lnTo>
                  <a:lnTo>
                    <a:pt x="2030732" y="2986501"/>
                  </a:lnTo>
                  <a:lnTo>
                    <a:pt x="2034216" y="2986257"/>
                  </a:lnTo>
                  <a:lnTo>
                    <a:pt x="2037699" y="2986013"/>
                  </a:lnTo>
                  <a:lnTo>
                    <a:pt x="2041182" y="2985770"/>
                  </a:lnTo>
                  <a:lnTo>
                    <a:pt x="2044665" y="2985528"/>
                  </a:lnTo>
                  <a:lnTo>
                    <a:pt x="2048149" y="2985286"/>
                  </a:lnTo>
                  <a:lnTo>
                    <a:pt x="2051632" y="2985045"/>
                  </a:lnTo>
                  <a:lnTo>
                    <a:pt x="2055115" y="2984804"/>
                  </a:lnTo>
                  <a:lnTo>
                    <a:pt x="2058598" y="2984564"/>
                  </a:lnTo>
                  <a:lnTo>
                    <a:pt x="2062082" y="2984325"/>
                  </a:lnTo>
                  <a:lnTo>
                    <a:pt x="2065565" y="2984086"/>
                  </a:lnTo>
                  <a:lnTo>
                    <a:pt x="2069048" y="2983847"/>
                  </a:lnTo>
                  <a:lnTo>
                    <a:pt x="2072531" y="2983610"/>
                  </a:lnTo>
                  <a:lnTo>
                    <a:pt x="2076015" y="2983372"/>
                  </a:lnTo>
                  <a:lnTo>
                    <a:pt x="2079498" y="2983136"/>
                  </a:lnTo>
                  <a:lnTo>
                    <a:pt x="2082981" y="2982900"/>
                  </a:lnTo>
                  <a:lnTo>
                    <a:pt x="2086464" y="2982664"/>
                  </a:lnTo>
                  <a:lnTo>
                    <a:pt x="2089948" y="2982429"/>
                  </a:lnTo>
                  <a:lnTo>
                    <a:pt x="2089948" y="2982429"/>
                  </a:lnTo>
                  <a:lnTo>
                    <a:pt x="2093431" y="2982195"/>
                  </a:lnTo>
                  <a:lnTo>
                    <a:pt x="2096914" y="2981961"/>
                  </a:lnTo>
                  <a:lnTo>
                    <a:pt x="2100397" y="2981754"/>
                  </a:lnTo>
                  <a:lnTo>
                    <a:pt x="2103881" y="2981581"/>
                  </a:lnTo>
                  <a:lnTo>
                    <a:pt x="2107364" y="2981409"/>
                  </a:lnTo>
                  <a:lnTo>
                    <a:pt x="2110847" y="2981237"/>
                  </a:lnTo>
                  <a:lnTo>
                    <a:pt x="2114330" y="2981065"/>
                  </a:lnTo>
                  <a:lnTo>
                    <a:pt x="2117814" y="2980894"/>
                  </a:lnTo>
                  <a:lnTo>
                    <a:pt x="2121297" y="2980724"/>
                  </a:lnTo>
                  <a:lnTo>
                    <a:pt x="2124780" y="2980553"/>
                  </a:lnTo>
                  <a:lnTo>
                    <a:pt x="2128263" y="2980384"/>
                  </a:lnTo>
                  <a:lnTo>
                    <a:pt x="2131747" y="2980214"/>
                  </a:lnTo>
                  <a:lnTo>
                    <a:pt x="2135230" y="2980045"/>
                  </a:lnTo>
                  <a:lnTo>
                    <a:pt x="2138713" y="2979877"/>
                  </a:lnTo>
                  <a:lnTo>
                    <a:pt x="2142196" y="2979709"/>
                  </a:lnTo>
                  <a:lnTo>
                    <a:pt x="2145680" y="2979541"/>
                  </a:lnTo>
                  <a:lnTo>
                    <a:pt x="2149163" y="2979374"/>
                  </a:lnTo>
                  <a:lnTo>
                    <a:pt x="2152646" y="2979208"/>
                  </a:lnTo>
                  <a:lnTo>
                    <a:pt x="2156129" y="2979041"/>
                  </a:lnTo>
                  <a:lnTo>
                    <a:pt x="2159613" y="2978875"/>
                  </a:lnTo>
                  <a:lnTo>
                    <a:pt x="2163096" y="2978710"/>
                  </a:lnTo>
                  <a:lnTo>
                    <a:pt x="2166579" y="2978545"/>
                  </a:lnTo>
                  <a:lnTo>
                    <a:pt x="2170062" y="2978380"/>
                  </a:lnTo>
                  <a:lnTo>
                    <a:pt x="2173546" y="2978216"/>
                  </a:lnTo>
                  <a:lnTo>
                    <a:pt x="2177029" y="2978053"/>
                  </a:lnTo>
                  <a:lnTo>
                    <a:pt x="2180512" y="2977889"/>
                  </a:lnTo>
                  <a:lnTo>
                    <a:pt x="2183995" y="2977726"/>
                  </a:lnTo>
                  <a:lnTo>
                    <a:pt x="2187479" y="2977564"/>
                  </a:lnTo>
                  <a:lnTo>
                    <a:pt x="2190962" y="2977448"/>
                  </a:lnTo>
                  <a:lnTo>
                    <a:pt x="2194445" y="2977345"/>
                  </a:lnTo>
                  <a:lnTo>
                    <a:pt x="2197928" y="2977242"/>
                  </a:lnTo>
                  <a:lnTo>
                    <a:pt x="2201412" y="2977139"/>
                  </a:lnTo>
                  <a:lnTo>
                    <a:pt x="2204895" y="2977036"/>
                  </a:lnTo>
                  <a:lnTo>
                    <a:pt x="2208378" y="2976934"/>
                  </a:lnTo>
                  <a:lnTo>
                    <a:pt x="2211861" y="2976832"/>
                  </a:lnTo>
                  <a:lnTo>
                    <a:pt x="2215345" y="2976730"/>
                  </a:lnTo>
                  <a:lnTo>
                    <a:pt x="2218828" y="2976629"/>
                  </a:lnTo>
                  <a:lnTo>
                    <a:pt x="2222311" y="2976528"/>
                  </a:lnTo>
                  <a:lnTo>
                    <a:pt x="2225794" y="2976427"/>
                  </a:lnTo>
                  <a:lnTo>
                    <a:pt x="2229278" y="2976326"/>
                  </a:lnTo>
                  <a:lnTo>
                    <a:pt x="2232761" y="2976226"/>
                  </a:lnTo>
                  <a:lnTo>
                    <a:pt x="2236244" y="2975734"/>
                  </a:lnTo>
                  <a:lnTo>
                    <a:pt x="2239727" y="2975231"/>
                  </a:lnTo>
                  <a:lnTo>
                    <a:pt x="2243211" y="2974730"/>
                  </a:lnTo>
                  <a:lnTo>
                    <a:pt x="2246694" y="2974229"/>
                  </a:lnTo>
                  <a:lnTo>
                    <a:pt x="2250177" y="2973728"/>
                  </a:lnTo>
                  <a:lnTo>
                    <a:pt x="2253660" y="2973228"/>
                  </a:lnTo>
                  <a:lnTo>
                    <a:pt x="2257144" y="2972728"/>
                  </a:lnTo>
                  <a:lnTo>
                    <a:pt x="2260627" y="2972230"/>
                  </a:lnTo>
                  <a:lnTo>
                    <a:pt x="2264110" y="2971731"/>
                  </a:lnTo>
                  <a:lnTo>
                    <a:pt x="2267593" y="2971234"/>
                  </a:lnTo>
                  <a:lnTo>
                    <a:pt x="2271077" y="2970736"/>
                  </a:lnTo>
                  <a:lnTo>
                    <a:pt x="2274560" y="2970240"/>
                  </a:lnTo>
                  <a:lnTo>
                    <a:pt x="2278043" y="2969984"/>
                  </a:lnTo>
                  <a:lnTo>
                    <a:pt x="2281526" y="2971046"/>
                  </a:lnTo>
                  <a:lnTo>
                    <a:pt x="2285010" y="2972100"/>
                  </a:lnTo>
                  <a:lnTo>
                    <a:pt x="2288493" y="2973146"/>
                  </a:lnTo>
                  <a:lnTo>
                    <a:pt x="2291976" y="2974185"/>
                  </a:lnTo>
                  <a:lnTo>
                    <a:pt x="2295459" y="2975217"/>
                  </a:lnTo>
                  <a:lnTo>
                    <a:pt x="2298942" y="2976241"/>
                  </a:lnTo>
                  <a:lnTo>
                    <a:pt x="2302426" y="2981966"/>
                  </a:lnTo>
                  <a:lnTo>
                    <a:pt x="2305909" y="2981699"/>
                  </a:lnTo>
                  <a:lnTo>
                    <a:pt x="2309392" y="2981433"/>
                  </a:lnTo>
                  <a:lnTo>
                    <a:pt x="2312875" y="2981167"/>
                  </a:lnTo>
                  <a:lnTo>
                    <a:pt x="2316359" y="2980901"/>
                  </a:lnTo>
                  <a:lnTo>
                    <a:pt x="2319842" y="2980636"/>
                  </a:lnTo>
                  <a:lnTo>
                    <a:pt x="2323325" y="2980372"/>
                  </a:lnTo>
                  <a:lnTo>
                    <a:pt x="2326808" y="2980108"/>
                  </a:lnTo>
                  <a:lnTo>
                    <a:pt x="2330292" y="2979845"/>
                  </a:lnTo>
                  <a:lnTo>
                    <a:pt x="2333775" y="2979582"/>
                  </a:lnTo>
                  <a:lnTo>
                    <a:pt x="2337258" y="2979319"/>
                  </a:lnTo>
                  <a:lnTo>
                    <a:pt x="2340741" y="2979058"/>
                  </a:lnTo>
                  <a:lnTo>
                    <a:pt x="2344225" y="2978796"/>
                  </a:lnTo>
                  <a:lnTo>
                    <a:pt x="2347708" y="2989951"/>
                  </a:lnTo>
                  <a:lnTo>
                    <a:pt x="2351191" y="2990255"/>
                  </a:lnTo>
                  <a:lnTo>
                    <a:pt x="2354674" y="2990557"/>
                  </a:lnTo>
                  <a:lnTo>
                    <a:pt x="2358158" y="2990859"/>
                  </a:lnTo>
                  <a:lnTo>
                    <a:pt x="2361641" y="2991159"/>
                  </a:lnTo>
                  <a:lnTo>
                    <a:pt x="2365124" y="2991458"/>
                  </a:lnTo>
                  <a:lnTo>
                    <a:pt x="2368607" y="2998843"/>
                  </a:lnTo>
                  <a:lnTo>
                    <a:pt x="2372091" y="2999121"/>
                  </a:lnTo>
                  <a:lnTo>
                    <a:pt x="2375574" y="2999397"/>
                  </a:lnTo>
                  <a:lnTo>
                    <a:pt x="2379057" y="2999673"/>
                  </a:lnTo>
                  <a:lnTo>
                    <a:pt x="2382540" y="2999947"/>
                  </a:lnTo>
                  <a:lnTo>
                    <a:pt x="2386024" y="3000221"/>
                  </a:lnTo>
                  <a:lnTo>
                    <a:pt x="2389507" y="3007841"/>
                  </a:lnTo>
                  <a:lnTo>
                    <a:pt x="2392990" y="3007716"/>
                  </a:lnTo>
                  <a:lnTo>
                    <a:pt x="2396473" y="3007591"/>
                  </a:lnTo>
                  <a:lnTo>
                    <a:pt x="2399957" y="3007466"/>
                  </a:lnTo>
                  <a:lnTo>
                    <a:pt x="2403440" y="3007342"/>
                  </a:lnTo>
                  <a:lnTo>
                    <a:pt x="2406923" y="3007218"/>
                  </a:lnTo>
                  <a:lnTo>
                    <a:pt x="2410406" y="3007094"/>
                  </a:lnTo>
                  <a:lnTo>
                    <a:pt x="2413890" y="3006970"/>
                  </a:lnTo>
                  <a:lnTo>
                    <a:pt x="2417373" y="3006847"/>
                  </a:lnTo>
                  <a:lnTo>
                    <a:pt x="2420856" y="3006724"/>
                  </a:lnTo>
                  <a:lnTo>
                    <a:pt x="2424339" y="3006601"/>
                  </a:lnTo>
                  <a:lnTo>
                    <a:pt x="2427823" y="3006479"/>
                  </a:lnTo>
                  <a:lnTo>
                    <a:pt x="2431306" y="3006357"/>
                  </a:lnTo>
                  <a:lnTo>
                    <a:pt x="2434789" y="3018479"/>
                  </a:lnTo>
                  <a:lnTo>
                    <a:pt x="2438272" y="3018303"/>
                  </a:lnTo>
                  <a:lnTo>
                    <a:pt x="2441756" y="3018126"/>
                  </a:lnTo>
                  <a:lnTo>
                    <a:pt x="2445239" y="3017950"/>
                  </a:lnTo>
                  <a:lnTo>
                    <a:pt x="2448722" y="3017775"/>
                  </a:lnTo>
                  <a:lnTo>
                    <a:pt x="2452205" y="3017599"/>
                  </a:lnTo>
                  <a:lnTo>
                    <a:pt x="2455689" y="3017424"/>
                  </a:lnTo>
                  <a:lnTo>
                    <a:pt x="2459172" y="3017250"/>
                  </a:lnTo>
                  <a:lnTo>
                    <a:pt x="2462655" y="3017076"/>
                  </a:lnTo>
                  <a:lnTo>
                    <a:pt x="2466138" y="3016902"/>
                  </a:lnTo>
                  <a:lnTo>
                    <a:pt x="2469622" y="3016728"/>
                  </a:lnTo>
                  <a:lnTo>
                    <a:pt x="2473105" y="3016555"/>
                  </a:lnTo>
                  <a:lnTo>
                    <a:pt x="2476588" y="3016382"/>
                  </a:lnTo>
                  <a:lnTo>
                    <a:pt x="2480071" y="3016068"/>
                  </a:lnTo>
                  <a:lnTo>
                    <a:pt x="2483555" y="3015588"/>
                  </a:lnTo>
                  <a:lnTo>
                    <a:pt x="2487038" y="3015108"/>
                  </a:lnTo>
                  <a:lnTo>
                    <a:pt x="2490521" y="3014629"/>
                  </a:lnTo>
                  <a:lnTo>
                    <a:pt x="2494004" y="3014150"/>
                  </a:lnTo>
                  <a:lnTo>
                    <a:pt x="2497488" y="3013672"/>
                  </a:lnTo>
                  <a:lnTo>
                    <a:pt x="2500971" y="3018262"/>
                  </a:lnTo>
                  <a:lnTo>
                    <a:pt x="2504454" y="3018306"/>
                  </a:lnTo>
                  <a:lnTo>
                    <a:pt x="2507937" y="3018350"/>
                  </a:lnTo>
                  <a:lnTo>
                    <a:pt x="2511421" y="3018394"/>
                  </a:lnTo>
                  <a:lnTo>
                    <a:pt x="2514904" y="3018437"/>
                  </a:lnTo>
                  <a:lnTo>
                    <a:pt x="2518387" y="3018481"/>
                  </a:lnTo>
                  <a:lnTo>
                    <a:pt x="2521870" y="3018524"/>
                  </a:lnTo>
                  <a:lnTo>
                    <a:pt x="2525354" y="3018731"/>
                  </a:lnTo>
                  <a:lnTo>
                    <a:pt x="2528837" y="3019030"/>
                  </a:lnTo>
                  <a:lnTo>
                    <a:pt x="2532320" y="3019327"/>
                  </a:lnTo>
                  <a:lnTo>
                    <a:pt x="2535803" y="3019623"/>
                  </a:lnTo>
                  <a:lnTo>
                    <a:pt x="2539287" y="3019918"/>
                  </a:lnTo>
                  <a:lnTo>
                    <a:pt x="2542770" y="3020212"/>
                  </a:lnTo>
                  <a:lnTo>
                    <a:pt x="2546253" y="3026303"/>
                  </a:lnTo>
                  <a:lnTo>
                    <a:pt x="2549736" y="3026334"/>
                  </a:lnTo>
                  <a:lnTo>
                    <a:pt x="2553220" y="3026365"/>
                  </a:lnTo>
                  <a:lnTo>
                    <a:pt x="2556703" y="3026395"/>
                  </a:lnTo>
                  <a:lnTo>
                    <a:pt x="2560186" y="3026426"/>
                  </a:lnTo>
                  <a:lnTo>
                    <a:pt x="2563669" y="3026456"/>
                  </a:lnTo>
                  <a:lnTo>
                    <a:pt x="2567153" y="3026487"/>
                  </a:lnTo>
                  <a:lnTo>
                    <a:pt x="2570636" y="3039967"/>
                  </a:lnTo>
                  <a:lnTo>
                    <a:pt x="2574119" y="3040359"/>
                  </a:lnTo>
                  <a:lnTo>
                    <a:pt x="2577602" y="3040749"/>
                  </a:lnTo>
                  <a:lnTo>
                    <a:pt x="2581085" y="3041138"/>
                  </a:lnTo>
                  <a:lnTo>
                    <a:pt x="2584569" y="3041525"/>
                  </a:lnTo>
                  <a:lnTo>
                    <a:pt x="2588052" y="3041910"/>
                  </a:lnTo>
                  <a:lnTo>
                    <a:pt x="2591535" y="3047650"/>
                  </a:lnTo>
                  <a:lnTo>
                    <a:pt x="2595018" y="3047187"/>
                  </a:lnTo>
                  <a:lnTo>
                    <a:pt x="2598502" y="3046724"/>
                  </a:lnTo>
                  <a:lnTo>
                    <a:pt x="2601985" y="3046261"/>
                  </a:lnTo>
                  <a:lnTo>
                    <a:pt x="2605468" y="3045799"/>
                  </a:lnTo>
                  <a:lnTo>
                    <a:pt x="2608951" y="3045336"/>
                  </a:lnTo>
                  <a:lnTo>
                    <a:pt x="2612435" y="3044874"/>
                  </a:lnTo>
                  <a:lnTo>
                    <a:pt x="2615918" y="3044413"/>
                  </a:lnTo>
                  <a:lnTo>
                    <a:pt x="2619401" y="3043951"/>
                  </a:lnTo>
                  <a:lnTo>
                    <a:pt x="2622884" y="3043490"/>
                  </a:lnTo>
                  <a:lnTo>
                    <a:pt x="2626368" y="3043029"/>
                  </a:lnTo>
                  <a:lnTo>
                    <a:pt x="2629851" y="3042568"/>
                  </a:lnTo>
                  <a:lnTo>
                    <a:pt x="2633334" y="3042108"/>
                  </a:lnTo>
                  <a:lnTo>
                    <a:pt x="2636817" y="3041647"/>
                  </a:lnTo>
                  <a:lnTo>
                    <a:pt x="2640301" y="3041187"/>
                  </a:lnTo>
                  <a:lnTo>
                    <a:pt x="2643784" y="3040728"/>
                  </a:lnTo>
                  <a:lnTo>
                    <a:pt x="2647267" y="3040268"/>
                  </a:lnTo>
                  <a:lnTo>
                    <a:pt x="2650750" y="3039809"/>
                  </a:lnTo>
                  <a:lnTo>
                    <a:pt x="2654234" y="3039350"/>
                  </a:lnTo>
                  <a:lnTo>
                    <a:pt x="2657717" y="3038989"/>
                  </a:lnTo>
                  <a:lnTo>
                    <a:pt x="2661200" y="3039075"/>
                  </a:lnTo>
                  <a:lnTo>
                    <a:pt x="2664683" y="3039161"/>
                  </a:lnTo>
                  <a:lnTo>
                    <a:pt x="2668167" y="3039246"/>
                  </a:lnTo>
                  <a:lnTo>
                    <a:pt x="2671650" y="3039332"/>
                  </a:lnTo>
                  <a:lnTo>
                    <a:pt x="2675133" y="3039417"/>
                  </a:lnTo>
                  <a:lnTo>
                    <a:pt x="2678616" y="3039501"/>
                  </a:lnTo>
                  <a:lnTo>
                    <a:pt x="2682100" y="3047387"/>
                  </a:lnTo>
                  <a:lnTo>
                    <a:pt x="2685583" y="3047388"/>
                  </a:lnTo>
                  <a:lnTo>
                    <a:pt x="2689066" y="3047388"/>
                  </a:lnTo>
                  <a:lnTo>
                    <a:pt x="2692549" y="3047389"/>
                  </a:lnTo>
                  <a:lnTo>
                    <a:pt x="2696033" y="3047389"/>
                  </a:lnTo>
                  <a:lnTo>
                    <a:pt x="2699516" y="3047390"/>
                  </a:lnTo>
                  <a:lnTo>
                    <a:pt x="2702999" y="3047391"/>
                  </a:lnTo>
                  <a:lnTo>
                    <a:pt x="2706482" y="3047391"/>
                  </a:lnTo>
                  <a:lnTo>
                    <a:pt x="2709966" y="3047392"/>
                  </a:lnTo>
                  <a:lnTo>
                    <a:pt x="2713449" y="3047392"/>
                  </a:lnTo>
                  <a:lnTo>
                    <a:pt x="2716932" y="3047393"/>
                  </a:lnTo>
                  <a:lnTo>
                    <a:pt x="2720415" y="3047393"/>
                  </a:lnTo>
                  <a:lnTo>
                    <a:pt x="2723899" y="3047394"/>
                  </a:lnTo>
                  <a:lnTo>
                    <a:pt x="2727382" y="3061368"/>
                  </a:lnTo>
                  <a:lnTo>
                    <a:pt x="2730865" y="3061058"/>
                  </a:lnTo>
                  <a:lnTo>
                    <a:pt x="2734348" y="3060748"/>
                  </a:lnTo>
                  <a:lnTo>
                    <a:pt x="2737832" y="3060439"/>
                  </a:lnTo>
                  <a:lnTo>
                    <a:pt x="2741315" y="3060129"/>
                  </a:lnTo>
                  <a:lnTo>
                    <a:pt x="2744798" y="3059821"/>
                  </a:lnTo>
                  <a:lnTo>
                    <a:pt x="2748281" y="3059512"/>
                  </a:lnTo>
                  <a:lnTo>
                    <a:pt x="2751765" y="3059204"/>
                  </a:lnTo>
                  <a:lnTo>
                    <a:pt x="2755248" y="3058896"/>
                  </a:lnTo>
                  <a:lnTo>
                    <a:pt x="2758731" y="3058588"/>
                  </a:lnTo>
                  <a:lnTo>
                    <a:pt x="2762214" y="3058281"/>
                  </a:lnTo>
                  <a:lnTo>
                    <a:pt x="2765698" y="3057974"/>
                  </a:lnTo>
                  <a:lnTo>
                    <a:pt x="2769181" y="3059841"/>
                  </a:lnTo>
                  <a:lnTo>
                    <a:pt x="2772664" y="3060214"/>
                  </a:lnTo>
                  <a:lnTo>
                    <a:pt x="2776147" y="3060585"/>
                  </a:lnTo>
                  <a:lnTo>
                    <a:pt x="2779631" y="3060955"/>
                  </a:lnTo>
                  <a:lnTo>
                    <a:pt x="2783114" y="3061323"/>
                  </a:lnTo>
                  <a:lnTo>
                    <a:pt x="2786597" y="3061690"/>
                  </a:lnTo>
                  <a:lnTo>
                    <a:pt x="2790080" y="3062055"/>
                  </a:lnTo>
                  <a:lnTo>
                    <a:pt x="2793564" y="3062008"/>
                  </a:lnTo>
                  <a:lnTo>
                    <a:pt x="2797047" y="3061801"/>
                  </a:lnTo>
                  <a:lnTo>
                    <a:pt x="2800530" y="3061594"/>
                  </a:lnTo>
                  <a:lnTo>
                    <a:pt x="2804013" y="3061387"/>
                  </a:lnTo>
                  <a:lnTo>
                    <a:pt x="2807497" y="3061180"/>
                  </a:lnTo>
                  <a:lnTo>
                    <a:pt x="2810980" y="3060974"/>
                  </a:lnTo>
                  <a:lnTo>
                    <a:pt x="2814463" y="3060758"/>
                  </a:lnTo>
                  <a:lnTo>
                    <a:pt x="2817946" y="3060521"/>
                  </a:lnTo>
                  <a:lnTo>
                    <a:pt x="2821430" y="3060284"/>
                  </a:lnTo>
                  <a:lnTo>
                    <a:pt x="2824913" y="3060047"/>
                  </a:lnTo>
                  <a:lnTo>
                    <a:pt x="2828396" y="3059811"/>
                  </a:lnTo>
                  <a:lnTo>
                    <a:pt x="2831879" y="3059575"/>
                  </a:lnTo>
                  <a:lnTo>
                    <a:pt x="2835363" y="3059339"/>
                  </a:lnTo>
                  <a:lnTo>
                    <a:pt x="2838846" y="3059104"/>
                  </a:lnTo>
                  <a:lnTo>
                    <a:pt x="2842329" y="3058869"/>
                  </a:lnTo>
                  <a:lnTo>
                    <a:pt x="2845812" y="3058634"/>
                  </a:lnTo>
                  <a:lnTo>
                    <a:pt x="2849296" y="3058400"/>
                  </a:lnTo>
                  <a:lnTo>
                    <a:pt x="2852779" y="3058165"/>
                  </a:lnTo>
                  <a:lnTo>
                    <a:pt x="2856262" y="3057932"/>
                  </a:lnTo>
                  <a:lnTo>
                    <a:pt x="2859745" y="3070274"/>
                  </a:lnTo>
                  <a:lnTo>
                    <a:pt x="2863229" y="3069980"/>
                  </a:lnTo>
                  <a:lnTo>
                    <a:pt x="2866712" y="3069686"/>
                  </a:lnTo>
                  <a:lnTo>
                    <a:pt x="2870195" y="3069392"/>
                  </a:lnTo>
                  <a:lnTo>
                    <a:pt x="2873678" y="3069099"/>
                  </a:lnTo>
                  <a:lnTo>
                    <a:pt x="2877161" y="3068806"/>
                  </a:lnTo>
                  <a:lnTo>
                    <a:pt x="2880645" y="3068513"/>
                  </a:lnTo>
                  <a:lnTo>
                    <a:pt x="2884128" y="3068221"/>
                  </a:lnTo>
                  <a:lnTo>
                    <a:pt x="2887611" y="3067929"/>
                  </a:lnTo>
                  <a:lnTo>
                    <a:pt x="2891094" y="3067637"/>
                  </a:lnTo>
                  <a:lnTo>
                    <a:pt x="2894578" y="3067346"/>
                  </a:lnTo>
                  <a:lnTo>
                    <a:pt x="2898061" y="3067055"/>
                  </a:lnTo>
                  <a:lnTo>
                    <a:pt x="2901544" y="3066764"/>
                  </a:lnTo>
                  <a:lnTo>
                    <a:pt x="2905027" y="3070251"/>
                  </a:lnTo>
                  <a:lnTo>
                    <a:pt x="2908511" y="3069933"/>
                  </a:lnTo>
                  <a:lnTo>
                    <a:pt x="2911994" y="3069614"/>
                  </a:lnTo>
                  <a:lnTo>
                    <a:pt x="2915477" y="3069296"/>
                  </a:lnTo>
                  <a:lnTo>
                    <a:pt x="2918960" y="3068977"/>
                  </a:lnTo>
                  <a:lnTo>
                    <a:pt x="2922444" y="3068660"/>
                  </a:lnTo>
                  <a:lnTo>
                    <a:pt x="2925927" y="3082603"/>
                  </a:lnTo>
                  <a:lnTo>
                    <a:pt x="2929410" y="3082511"/>
                  </a:lnTo>
                  <a:lnTo>
                    <a:pt x="2932893" y="3082418"/>
                  </a:lnTo>
                  <a:lnTo>
                    <a:pt x="2936377" y="3082325"/>
                  </a:lnTo>
                  <a:lnTo>
                    <a:pt x="2939860" y="3082233"/>
                  </a:lnTo>
                  <a:lnTo>
                    <a:pt x="2943343" y="3082141"/>
                  </a:lnTo>
                  <a:lnTo>
                    <a:pt x="2946826" y="3082049"/>
                  </a:lnTo>
                  <a:lnTo>
                    <a:pt x="2950310" y="3091564"/>
                  </a:lnTo>
                  <a:lnTo>
                    <a:pt x="2953793" y="3091518"/>
                  </a:lnTo>
                  <a:lnTo>
                    <a:pt x="2957276" y="3091472"/>
                  </a:lnTo>
                  <a:lnTo>
                    <a:pt x="2960759" y="3091426"/>
                  </a:lnTo>
                  <a:lnTo>
                    <a:pt x="2964243" y="3091379"/>
                  </a:lnTo>
                  <a:lnTo>
                    <a:pt x="2967726" y="3091333"/>
                  </a:lnTo>
                  <a:lnTo>
                    <a:pt x="2971209" y="3091310"/>
                  </a:lnTo>
                  <a:lnTo>
                    <a:pt x="2974692" y="3091316"/>
                  </a:lnTo>
                  <a:lnTo>
                    <a:pt x="2978176" y="3091322"/>
                  </a:lnTo>
                  <a:lnTo>
                    <a:pt x="2981659" y="3091327"/>
                  </a:lnTo>
                  <a:lnTo>
                    <a:pt x="2985142" y="3091333"/>
                  </a:lnTo>
                  <a:lnTo>
                    <a:pt x="2988625" y="3091339"/>
                  </a:lnTo>
                  <a:lnTo>
                    <a:pt x="2992109" y="3093637"/>
                  </a:lnTo>
                  <a:lnTo>
                    <a:pt x="2995592" y="3093742"/>
                  </a:lnTo>
                  <a:lnTo>
                    <a:pt x="2999075" y="3093846"/>
                  </a:lnTo>
                  <a:lnTo>
                    <a:pt x="3002558" y="3093949"/>
                  </a:lnTo>
                  <a:lnTo>
                    <a:pt x="3006042" y="3094053"/>
                  </a:lnTo>
                  <a:lnTo>
                    <a:pt x="3009525" y="3094156"/>
                  </a:lnTo>
                  <a:lnTo>
                    <a:pt x="3013008" y="3094259"/>
                  </a:lnTo>
                  <a:lnTo>
                    <a:pt x="3016491" y="3099496"/>
                  </a:lnTo>
                  <a:lnTo>
                    <a:pt x="3019975" y="3099688"/>
                  </a:lnTo>
                  <a:lnTo>
                    <a:pt x="3023458" y="3099878"/>
                  </a:lnTo>
                  <a:lnTo>
                    <a:pt x="3026941" y="3100068"/>
                  </a:lnTo>
                  <a:lnTo>
                    <a:pt x="3030424" y="3100257"/>
                  </a:lnTo>
                  <a:lnTo>
                    <a:pt x="3033908" y="3100446"/>
                  </a:lnTo>
                  <a:lnTo>
                    <a:pt x="3037391" y="3102406"/>
                  </a:lnTo>
                  <a:lnTo>
                    <a:pt x="3040874" y="3102232"/>
                  </a:lnTo>
                  <a:lnTo>
                    <a:pt x="3044357" y="3102058"/>
                  </a:lnTo>
                  <a:lnTo>
                    <a:pt x="3047841" y="3101884"/>
                  </a:lnTo>
                  <a:lnTo>
                    <a:pt x="3051324" y="3101711"/>
                  </a:lnTo>
                  <a:lnTo>
                    <a:pt x="3054807" y="3101538"/>
                  </a:lnTo>
                  <a:lnTo>
                    <a:pt x="3058290" y="3101365"/>
                  </a:lnTo>
                  <a:lnTo>
                    <a:pt x="3061774" y="3101193"/>
                  </a:lnTo>
                  <a:lnTo>
                    <a:pt x="3065257" y="3101020"/>
                  </a:lnTo>
                  <a:lnTo>
                    <a:pt x="3068740" y="3100848"/>
                  </a:lnTo>
                  <a:lnTo>
                    <a:pt x="3072223" y="3100676"/>
                  </a:lnTo>
                  <a:lnTo>
                    <a:pt x="3075707" y="3100505"/>
                  </a:lnTo>
                  <a:lnTo>
                    <a:pt x="3079190" y="3100333"/>
                  </a:lnTo>
                  <a:lnTo>
                    <a:pt x="3082673" y="3117873"/>
                  </a:lnTo>
                  <a:lnTo>
                    <a:pt x="3086156" y="3117590"/>
                  </a:lnTo>
                  <a:lnTo>
                    <a:pt x="3089640" y="3117308"/>
                  </a:lnTo>
                  <a:lnTo>
                    <a:pt x="3093123" y="3117025"/>
                  </a:lnTo>
                  <a:lnTo>
                    <a:pt x="3096606" y="3116743"/>
                  </a:lnTo>
                  <a:lnTo>
                    <a:pt x="3100089" y="3116461"/>
                  </a:lnTo>
                  <a:lnTo>
                    <a:pt x="3103573" y="3116179"/>
                  </a:lnTo>
                  <a:lnTo>
                    <a:pt x="3107056" y="3116447"/>
                  </a:lnTo>
                  <a:lnTo>
                    <a:pt x="3110539" y="3116728"/>
                  </a:lnTo>
                  <a:lnTo>
                    <a:pt x="3114022" y="3117008"/>
                  </a:lnTo>
                  <a:lnTo>
                    <a:pt x="3117506" y="3117287"/>
                  </a:lnTo>
                  <a:lnTo>
                    <a:pt x="3120989" y="3117565"/>
                  </a:lnTo>
                  <a:lnTo>
                    <a:pt x="3124472" y="3117842"/>
                  </a:lnTo>
                  <a:lnTo>
                    <a:pt x="3127955" y="3136364"/>
                  </a:lnTo>
                  <a:lnTo>
                    <a:pt x="3131439" y="3136285"/>
                  </a:lnTo>
                  <a:lnTo>
                    <a:pt x="3134922" y="3136207"/>
                  </a:lnTo>
                  <a:lnTo>
                    <a:pt x="3138405" y="3136129"/>
                  </a:lnTo>
                  <a:lnTo>
                    <a:pt x="3141888" y="3136051"/>
                  </a:lnTo>
                  <a:lnTo>
                    <a:pt x="3145372" y="3135973"/>
                  </a:lnTo>
                  <a:lnTo>
                    <a:pt x="3148855" y="3137392"/>
                  </a:lnTo>
                  <a:lnTo>
                    <a:pt x="3152338" y="3137503"/>
                  </a:lnTo>
                  <a:lnTo>
                    <a:pt x="3155821" y="3137614"/>
                  </a:lnTo>
                  <a:lnTo>
                    <a:pt x="3159304" y="3137724"/>
                  </a:lnTo>
                  <a:lnTo>
                    <a:pt x="3162788" y="3137834"/>
                  </a:lnTo>
                  <a:lnTo>
                    <a:pt x="3166271" y="3137944"/>
                  </a:lnTo>
                  <a:lnTo>
                    <a:pt x="3169754" y="3138054"/>
                  </a:lnTo>
                  <a:lnTo>
                    <a:pt x="3173237" y="3148953"/>
                  </a:lnTo>
                  <a:lnTo>
                    <a:pt x="3176721" y="3148833"/>
                  </a:lnTo>
                  <a:lnTo>
                    <a:pt x="3180204" y="3148713"/>
                  </a:lnTo>
                  <a:lnTo>
                    <a:pt x="3183687" y="3148593"/>
                  </a:lnTo>
                  <a:lnTo>
                    <a:pt x="3187170" y="3148473"/>
                  </a:lnTo>
                  <a:lnTo>
                    <a:pt x="3190654" y="3148353"/>
                  </a:lnTo>
                  <a:lnTo>
                    <a:pt x="3194137" y="3154993"/>
                  </a:lnTo>
                  <a:lnTo>
                    <a:pt x="3197620" y="3155275"/>
                  </a:lnTo>
                  <a:lnTo>
                    <a:pt x="3201103" y="3155556"/>
                  </a:lnTo>
                  <a:lnTo>
                    <a:pt x="3204587" y="3155837"/>
                  </a:lnTo>
                  <a:lnTo>
                    <a:pt x="3208070" y="3156116"/>
                  </a:lnTo>
                  <a:lnTo>
                    <a:pt x="3211553" y="3156394"/>
                  </a:lnTo>
                  <a:lnTo>
                    <a:pt x="3215036" y="3156671"/>
                  </a:lnTo>
                  <a:lnTo>
                    <a:pt x="3218520" y="3156702"/>
                  </a:lnTo>
                  <a:lnTo>
                    <a:pt x="3222003" y="3156713"/>
                  </a:lnTo>
                  <a:lnTo>
                    <a:pt x="3225486" y="3156724"/>
                  </a:lnTo>
                  <a:lnTo>
                    <a:pt x="3228969" y="3156735"/>
                  </a:lnTo>
                  <a:lnTo>
                    <a:pt x="3232453" y="3156746"/>
                  </a:lnTo>
                  <a:lnTo>
                    <a:pt x="3235936" y="3156757"/>
                  </a:lnTo>
                  <a:lnTo>
                    <a:pt x="3239419" y="3163971"/>
                  </a:lnTo>
                  <a:lnTo>
                    <a:pt x="3242902" y="3163942"/>
                  </a:lnTo>
                  <a:lnTo>
                    <a:pt x="3246386" y="3163914"/>
                  </a:lnTo>
                  <a:lnTo>
                    <a:pt x="3249869" y="3163885"/>
                  </a:lnTo>
                  <a:lnTo>
                    <a:pt x="3253352" y="3163857"/>
                  </a:lnTo>
                  <a:lnTo>
                    <a:pt x="3256835" y="3163828"/>
                  </a:lnTo>
                  <a:lnTo>
                    <a:pt x="3260319" y="3166384"/>
                  </a:lnTo>
                  <a:lnTo>
                    <a:pt x="3263802" y="3166323"/>
                  </a:lnTo>
                  <a:lnTo>
                    <a:pt x="3267285" y="3166262"/>
                  </a:lnTo>
                  <a:lnTo>
                    <a:pt x="3270768" y="3166200"/>
                  </a:lnTo>
                  <a:lnTo>
                    <a:pt x="3274252" y="3166139"/>
                  </a:lnTo>
                  <a:lnTo>
                    <a:pt x="3277735" y="3166079"/>
                  </a:lnTo>
                  <a:lnTo>
                    <a:pt x="3281218" y="3166018"/>
                  </a:lnTo>
                  <a:lnTo>
                    <a:pt x="3284701" y="3174312"/>
                  </a:lnTo>
                  <a:lnTo>
                    <a:pt x="3288185" y="3174159"/>
                  </a:lnTo>
                  <a:lnTo>
                    <a:pt x="3291668" y="3174006"/>
                  </a:lnTo>
                  <a:lnTo>
                    <a:pt x="3295151" y="3173853"/>
                  </a:lnTo>
                  <a:lnTo>
                    <a:pt x="3298634" y="3173700"/>
                  </a:lnTo>
                  <a:lnTo>
                    <a:pt x="3302118" y="3173548"/>
                  </a:lnTo>
                  <a:lnTo>
                    <a:pt x="3305601" y="3176925"/>
                  </a:lnTo>
                  <a:lnTo>
                    <a:pt x="3309084" y="3176886"/>
                  </a:lnTo>
                  <a:lnTo>
                    <a:pt x="3312567" y="3176847"/>
                  </a:lnTo>
                  <a:lnTo>
                    <a:pt x="3316051" y="3176809"/>
                  </a:lnTo>
                  <a:lnTo>
                    <a:pt x="3319534" y="3176770"/>
                  </a:lnTo>
                  <a:lnTo>
                    <a:pt x="3323017" y="3176731"/>
                  </a:lnTo>
                  <a:lnTo>
                    <a:pt x="3326500" y="3176693"/>
                  </a:lnTo>
                  <a:lnTo>
                    <a:pt x="3329984" y="3176544"/>
                  </a:lnTo>
                  <a:lnTo>
                    <a:pt x="3333467" y="3176378"/>
                  </a:lnTo>
                  <a:lnTo>
                    <a:pt x="3336950" y="3176213"/>
                  </a:lnTo>
                  <a:lnTo>
                    <a:pt x="3340433" y="3176048"/>
                  </a:lnTo>
                  <a:lnTo>
                    <a:pt x="3343917" y="3175883"/>
                  </a:lnTo>
                  <a:lnTo>
                    <a:pt x="3347400" y="3175718"/>
                  </a:lnTo>
                  <a:lnTo>
                    <a:pt x="3350883" y="3175554"/>
                  </a:lnTo>
                  <a:lnTo>
                    <a:pt x="3354366" y="3175389"/>
                  </a:lnTo>
                  <a:lnTo>
                    <a:pt x="3357850" y="3175225"/>
                  </a:lnTo>
                  <a:lnTo>
                    <a:pt x="3361333" y="3175061"/>
                  </a:lnTo>
                  <a:lnTo>
                    <a:pt x="3364816" y="3174897"/>
                  </a:lnTo>
                  <a:lnTo>
                    <a:pt x="3368299" y="3174734"/>
                  </a:lnTo>
                  <a:lnTo>
                    <a:pt x="3371783" y="3176371"/>
                  </a:lnTo>
                  <a:lnTo>
                    <a:pt x="3375266" y="3176208"/>
                  </a:lnTo>
                  <a:lnTo>
                    <a:pt x="3378749" y="3176044"/>
                  </a:lnTo>
                  <a:lnTo>
                    <a:pt x="3382232" y="3175881"/>
                  </a:lnTo>
                  <a:lnTo>
                    <a:pt x="3385716" y="3175719"/>
                  </a:lnTo>
                  <a:lnTo>
                    <a:pt x="3389199" y="3175556"/>
                  </a:lnTo>
                  <a:lnTo>
                    <a:pt x="3392682" y="3175393"/>
                  </a:lnTo>
                  <a:lnTo>
                    <a:pt x="3396165" y="3175231"/>
                  </a:lnTo>
                  <a:lnTo>
                    <a:pt x="3399649" y="3175069"/>
                  </a:lnTo>
                  <a:lnTo>
                    <a:pt x="3403132" y="3174907"/>
                  </a:lnTo>
                  <a:lnTo>
                    <a:pt x="3406615" y="3174745"/>
                  </a:lnTo>
                  <a:lnTo>
                    <a:pt x="3410098" y="3174583"/>
                  </a:lnTo>
                  <a:lnTo>
                    <a:pt x="3413582" y="3174422"/>
                  </a:lnTo>
                  <a:lnTo>
                    <a:pt x="3417065" y="3178160"/>
                  </a:lnTo>
                  <a:lnTo>
                    <a:pt x="3420548" y="3178040"/>
                  </a:lnTo>
                  <a:lnTo>
                    <a:pt x="3424031" y="3177920"/>
                  </a:lnTo>
                  <a:lnTo>
                    <a:pt x="3427515" y="3177800"/>
                  </a:lnTo>
                  <a:lnTo>
                    <a:pt x="3430998" y="3177680"/>
                  </a:lnTo>
                  <a:lnTo>
                    <a:pt x="3434481" y="3177561"/>
                  </a:lnTo>
                  <a:lnTo>
                    <a:pt x="3437964" y="3177441"/>
                  </a:lnTo>
                  <a:lnTo>
                    <a:pt x="3441447" y="3182338"/>
                  </a:lnTo>
                  <a:lnTo>
                    <a:pt x="3444931" y="3182271"/>
                  </a:lnTo>
                  <a:lnTo>
                    <a:pt x="3448414" y="3182203"/>
                  </a:lnTo>
                  <a:lnTo>
                    <a:pt x="3451897" y="3182135"/>
                  </a:lnTo>
                  <a:lnTo>
                    <a:pt x="3455380" y="3182068"/>
                  </a:lnTo>
                  <a:lnTo>
                    <a:pt x="3458864" y="3182001"/>
                  </a:lnTo>
                  <a:lnTo>
                    <a:pt x="3462347" y="3183905"/>
                  </a:lnTo>
                  <a:lnTo>
                    <a:pt x="3465830" y="3183760"/>
                  </a:lnTo>
                  <a:lnTo>
                    <a:pt x="3469313" y="3183614"/>
                  </a:lnTo>
                  <a:lnTo>
                    <a:pt x="3472797" y="3183468"/>
                  </a:lnTo>
                  <a:lnTo>
                    <a:pt x="3476280" y="3183323"/>
                  </a:lnTo>
                  <a:lnTo>
                    <a:pt x="3479763" y="3183178"/>
                  </a:lnTo>
                  <a:lnTo>
                    <a:pt x="3483246" y="3183033"/>
                  </a:lnTo>
                  <a:lnTo>
                    <a:pt x="3483246" y="3183199"/>
                  </a:lnTo>
                  <a:lnTo>
                    <a:pt x="3483246" y="3183364"/>
                  </a:lnTo>
                  <a:lnTo>
                    <a:pt x="3483246" y="3183530"/>
                  </a:lnTo>
                  <a:lnTo>
                    <a:pt x="3483246" y="3183695"/>
                  </a:lnTo>
                  <a:lnTo>
                    <a:pt x="3483246" y="3183860"/>
                  </a:lnTo>
                  <a:lnTo>
                    <a:pt x="3483246" y="3184025"/>
                  </a:lnTo>
                  <a:lnTo>
                    <a:pt x="3483246" y="3184189"/>
                  </a:lnTo>
                  <a:lnTo>
                    <a:pt x="3483246" y="3184354"/>
                  </a:lnTo>
                  <a:lnTo>
                    <a:pt x="3483246" y="3184518"/>
                  </a:lnTo>
                  <a:lnTo>
                    <a:pt x="3483246" y="3184682"/>
                  </a:lnTo>
                  <a:lnTo>
                    <a:pt x="3483246" y="3184846"/>
                  </a:lnTo>
                  <a:lnTo>
                    <a:pt x="3483246" y="3185010"/>
                  </a:lnTo>
                  <a:lnTo>
                    <a:pt x="3483246" y="3185174"/>
                  </a:lnTo>
                  <a:lnTo>
                    <a:pt x="3483246" y="3185337"/>
                  </a:lnTo>
                  <a:lnTo>
                    <a:pt x="3483246" y="3185500"/>
                  </a:lnTo>
                  <a:lnTo>
                    <a:pt x="3483246" y="3185663"/>
                  </a:lnTo>
                  <a:lnTo>
                    <a:pt x="3483246" y="3185826"/>
                  </a:lnTo>
                  <a:lnTo>
                    <a:pt x="3483246" y="3185989"/>
                  </a:lnTo>
                  <a:lnTo>
                    <a:pt x="3483246" y="3186152"/>
                  </a:lnTo>
                  <a:lnTo>
                    <a:pt x="3483246" y="3186314"/>
                  </a:lnTo>
                  <a:lnTo>
                    <a:pt x="3483246" y="3186476"/>
                  </a:lnTo>
                  <a:lnTo>
                    <a:pt x="3483246" y="3186638"/>
                  </a:lnTo>
                  <a:lnTo>
                    <a:pt x="3483246" y="3186800"/>
                  </a:lnTo>
                  <a:lnTo>
                    <a:pt x="3483246" y="3186962"/>
                  </a:lnTo>
                  <a:lnTo>
                    <a:pt x="3483246" y="3187123"/>
                  </a:lnTo>
                  <a:lnTo>
                    <a:pt x="3483246" y="3187284"/>
                  </a:lnTo>
                  <a:lnTo>
                    <a:pt x="3483246" y="3187445"/>
                  </a:lnTo>
                  <a:lnTo>
                    <a:pt x="3483246" y="3187606"/>
                  </a:lnTo>
                  <a:lnTo>
                    <a:pt x="3483246" y="3187767"/>
                  </a:lnTo>
                  <a:lnTo>
                    <a:pt x="3483246" y="3187928"/>
                  </a:lnTo>
                  <a:lnTo>
                    <a:pt x="3483246" y="3188088"/>
                  </a:lnTo>
                  <a:lnTo>
                    <a:pt x="3483246" y="3188248"/>
                  </a:lnTo>
                  <a:lnTo>
                    <a:pt x="3483246" y="3188408"/>
                  </a:lnTo>
                  <a:lnTo>
                    <a:pt x="3483246" y="3188568"/>
                  </a:lnTo>
                  <a:lnTo>
                    <a:pt x="3483246" y="3188728"/>
                  </a:lnTo>
                  <a:lnTo>
                    <a:pt x="3483246" y="3188888"/>
                  </a:lnTo>
                  <a:lnTo>
                    <a:pt x="3483246" y="3189047"/>
                  </a:lnTo>
                  <a:lnTo>
                    <a:pt x="3483246" y="3189206"/>
                  </a:lnTo>
                  <a:lnTo>
                    <a:pt x="3483246" y="3189365"/>
                  </a:lnTo>
                  <a:lnTo>
                    <a:pt x="3483246" y="3189524"/>
                  </a:lnTo>
                  <a:lnTo>
                    <a:pt x="3483246" y="3189683"/>
                  </a:lnTo>
                  <a:lnTo>
                    <a:pt x="3483246" y="3189841"/>
                  </a:lnTo>
                  <a:lnTo>
                    <a:pt x="3483246" y="3190000"/>
                  </a:lnTo>
                  <a:lnTo>
                    <a:pt x="3483246" y="3190158"/>
                  </a:lnTo>
                  <a:lnTo>
                    <a:pt x="3483246" y="3190316"/>
                  </a:lnTo>
                  <a:lnTo>
                    <a:pt x="3483246" y="3190474"/>
                  </a:lnTo>
                  <a:lnTo>
                    <a:pt x="3483246" y="3190631"/>
                  </a:lnTo>
                  <a:lnTo>
                    <a:pt x="3483246" y="3190789"/>
                  </a:lnTo>
                  <a:lnTo>
                    <a:pt x="3483246" y="3190946"/>
                  </a:lnTo>
                  <a:lnTo>
                    <a:pt x="3483246" y="3191103"/>
                  </a:lnTo>
                  <a:lnTo>
                    <a:pt x="3483246" y="3191260"/>
                  </a:lnTo>
                  <a:lnTo>
                    <a:pt x="3483246" y="3191417"/>
                  </a:lnTo>
                  <a:lnTo>
                    <a:pt x="3483246" y="3191574"/>
                  </a:lnTo>
                  <a:lnTo>
                    <a:pt x="3483246" y="3191730"/>
                  </a:lnTo>
                  <a:lnTo>
                    <a:pt x="3483246" y="3191886"/>
                  </a:lnTo>
                  <a:lnTo>
                    <a:pt x="3483246" y="3192043"/>
                  </a:lnTo>
                  <a:lnTo>
                    <a:pt x="3483246" y="3192199"/>
                  </a:lnTo>
                  <a:lnTo>
                    <a:pt x="3483246" y="3192354"/>
                  </a:lnTo>
                  <a:lnTo>
                    <a:pt x="3483246" y="3192510"/>
                  </a:lnTo>
                  <a:lnTo>
                    <a:pt x="3483246" y="3192665"/>
                  </a:lnTo>
                  <a:lnTo>
                    <a:pt x="3483246" y="3192821"/>
                  </a:lnTo>
                  <a:lnTo>
                    <a:pt x="3483246" y="3192976"/>
                  </a:lnTo>
                  <a:lnTo>
                    <a:pt x="3483246" y="3193131"/>
                  </a:lnTo>
                  <a:lnTo>
                    <a:pt x="3483246" y="3193286"/>
                  </a:lnTo>
                  <a:lnTo>
                    <a:pt x="3483246" y="3193440"/>
                  </a:lnTo>
                  <a:lnTo>
                    <a:pt x="3483246" y="3193595"/>
                  </a:lnTo>
                  <a:lnTo>
                    <a:pt x="3483246" y="3193749"/>
                  </a:lnTo>
                  <a:lnTo>
                    <a:pt x="3483246" y="3193903"/>
                  </a:lnTo>
                  <a:lnTo>
                    <a:pt x="3483246" y="3194057"/>
                  </a:lnTo>
                  <a:lnTo>
                    <a:pt x="3483246" y="3194211"/>
                  </a:lnTo>
                  <a:lnTo>
                    <a:pt x="3483246" y="3194365"/>
                  </a:lnTo>
                  <a:lnTo>
                    <a:pt x="3483246" y="3194518"/>
                  </a:lnTo>
                  <a:lnTo>
                    <a:pt x="3483246" y="3194672"/>
                  </a:lnTo>
                  <a:lnTo>
                    <a:pt x="3483246" y="3194825"/>
                  </a:lnTo>
                  <a:lnTo>
                    <a:pt x="3483246" y="3194978"/>
                  </a:lnTo>
                  <a:lnTo>
                    <a:pt x="3483246" y="3195131"/>
                  </a:lnTo>
                  <a:lnTo>
                    <a:pt x="3483246" y="3195283"/>
                  </a:lnTo>
                  <a:lnTo>
                    <a:pt x="3483246" y="3195436"/>
                  </a:lnTo>
                  <a:lnTo>
                    <a:pt x="3483246" y="3195588"/>
                  </a:lnTo>
                  <a:lnTo>
                    <a:pt x="3483246" y="3195740"/>
                  </a:lnTo>
                  <a:lnTo>
                    <a:pt x="3483246" y="3195892"/>
                  </a:lnTo>
                  <a:lnTo>
                    <a:pt x="3483246" y="3196044"/>
                  </a:lnTo>
                  <a:lnTo>
                    <a:pt x="3483246" y="3196196"/>
                  </a:lnTo>
                  <a:lnTo>
                    <a:pt x="3483246" y="3196348"/>
                  </a:lnTo>
                  <a:lnTo>
                    <a:pt x="3483246" y="3196499"/>
                  </a:lnTo>
                  <a:lnTo>
                    <a:pt x="3483246" y="3196650"/>
                  </a:lnTo>
                  <a:lnTo>
                    <a:pt x="3483246" y="3196801"/>
                  </a:lnTo>
                  <a:lnTo>
                    <a:pt x="3483246" y="3196952"/>
                  </a:lnTo>
                  <a:lnTo>
                    <a:pt x="3483246" y="3197103"/>
                  </a:lnTo>
                  <a:lnTo>
                    <a:pt x="3483246" y="3197254"/>
                  </a:lnTo>
                  <a:lnTo>
                    <a:pt x="3483246" y="3197404"/>
                  </a:lnTo>
                  <a:lnTo>
                    <a:pt x="3483246" y="3197554"/>
                  </a:lnTo>
                  <a:lnTo>
                    <a:pt x="3483246" y="3197704"/>
                  </a:lnTo>
                  <a:lnTo>
                    <a:pt x="3483246" y="3197854"/>
                  </a:lnTo>
                  <a:lnTo>
                    <a:pt x="3483246" y="3198004"/>
                  </a:lnTo>
                  <a:lnTo>
                    <a:pt x="3483246" y="3198154"/>
                  </a:lnTo>
                  <a:lnTo>
                    <a:pt x="3483246" y="3198303"/>
                  </a:lnTo>
                  <a:lnTo>
                    <a:pt x="3483246" y="3198453"/>
                  </a:lnTo>
                  <a:lnTo>
                    <a:pt x="3483246" y="3198602"/>
                  </a:lnTo>
                  <a:lnTo>
                    <a:pt x="3483246" y="3198751"/>
                  </a:lnTo>
                  <a:lnTo>
                    <a:pt x="3483246" y="3198900"/>
                  </a:lnTo>
                  <a:lnTo>
                    <a:pt x="3483246" y="3199048"/>
                  </a:lnTo>
                  <a:lnTo>
                    <a:pt x="3483246" y="3199197"/>
                  </a:lnTo>
                  <a:lnTo>
                    <a:pt x="3483246" y="3199345"/>
                  </a:lnTo>
                  <a:lnTo>
                    <a:pt x="3483246" y="3199494"/>
                  </a:lnTo>
                  <a:lnTo>
                    <a:pt x="3483246" y="3199642"/>
                  </a:lnTo>
                  <a:lnTo>
                    <a:pt x="3483246" y="3199790"/>
                  </a:lnTo>
                  <a:lnTo>
                    <a:pt x="3483246" y="3199938"/>
                  </a:lnTo>
                  <a:lnTo>
                    <a:pt x="3483246" y="3200085"/>
                  </a:lnTo>
                  <a:lnTo>
                    <a:pt x="3483246" y="3200233"/>
                  </a:lnTo>
                  <a:lnTo>
                    <a:pt x="3483246" y="3200380"/>
                  </a:lnTo>
                  <a:lnTo>
                    <a:pt x="3483246" y="3200527"/>
                  </a:lnTo>
                  <a:lnTo>
                    <a:pt x="3483246" y="3200674"/>
                  </a:lnTo>
                  <a:lnTo>
                    <a:pt x="3483246" y="3200821"/>
                  </a:lnTo>
                  <a:lnTo>
                    <a:pt x="3483246" y="3200968"/>
                  </a:lnTo>
                  <a:lnTo>
                    <a:pt x="3483246" y="3201114"/>
                  </a:lnTo>
                  <a:lnTo>
                    <a:pt x="3483246" y="3201261"/>
                  </a:lnTo>
                  <a:lnTo>
                    <a:pt x="3483246" y="3201407"/>
                  </a:lnTo>
                  <a:lnTo>
                    <a:pt x="3483246" y="3201553"/>
                  </a:lnTo>
                  <a:lnTo>
                    <a:pt x="3483246" y="3201699"/>
                  </a:lnTo>
                  <a:lnTo>
                    <a:pt x="3483246" y="3201845"/>
                  </a:lnTo>
                  <a:lnTo>
                    <a:pt x="3483246" y="3201990"/>
                  </a:lnTo>
                  <a:lnTo>
                    <a:pt x="3483246" y="3202136"/>
                  </a:lnTo>
                  <a:lnTo>
                    <a:pt x="3483246" y="3202281"/>
                  </a:lnTo>
                  <a:lnTo>
                    <a:pt x="3483246" y="3202427"/>
                  </a:lnTo>
                  <a:lnTo>
                    <a:pt x="3483246" y="3202572"/>
                  </a:lnTo>
                  <a:lnTo>
                    <a:pt x="3483246" y="3202717"/>
                  </a:lnTo>
                  <a:lnTo>
                    <a:pt x="3483246" y="3202861"/>
                  </a:lnTo>
                  <a:lnTo>
                    <a:pt x="3483246" y="3203006"/>
                  </a:lnTo>
                  <a:lnTo>
                    <a:pt x="3483246" y="3203150"/>
                  </a:lnTo>
                  <a:lnTo>
                    <a:pt x="3483246" y="3203295"/>
                  </a:lnTo>
                  <a:lnTo>
                    <a:pt x="3483246" y="3203439"/>
                  </a:lnTo>
                  <a:lnTo>
                    <a:pt x="3483246" y="3203583"/>
                  </a:lnTo>
                  <a:lnTo>
                    <a:pt x="3483246" y="3203727"/>
                  </a:lnTo>
                  <a:lnTo>
                    <a:pt x="3483246" y="3203870"/>
                  </a:lnTo>
                  <a:lnTo>
                    <a:pt x="3483246" y="3204014"/>
                  </a:lnTo>
                  <a:lnTo>
                    <a:pt x="3483246" y="3204157"/>
                  </a:lnTo>
                  <a:lnTo>
                    <a:pt x="3483246" y="3204301"/>
                  </a:lnTo>
                  <a:lnTo>
                    <a:pt x="3483246" y="3204444"/>
                  </a:lnTo>
                  <a:lnTo>
                    <a:pt x="3483246" y="3204587"/>
                  </a:lnTo>
                  <a:lnTo>
                    <a:pt x="3483246" y="3204730"/>
                  </a:lnTo>
                  <a:lnTo>
                    <a:pt x="3483246" y="3204872"/>
                  </a:lnTo>
                  <a:lnTo>
                    <a:pt x="3483246" y="3205015"/>
                  </a:lnTo>
                  <a:lnTo>
                    <a:pt x="3483246" y="3205157"/>
                  </a:lnTo>
                  <a:lnTo>
                    <a:pt x="3483246" y="3205299"/>
                  </a:lnTo>
                  <a:lnTo>
                    <a:pt x="3483246" y="3205441"/>
                  </a:lnTo>
                  <a:lnTo>
                    <a:pt x="3483246" y="3205583"/>
                  </a:lnTo>
                  <a:lnTo>
                    <a:pt x="3483246" y="3205725"/>
                  </a:lnTo>
                  <a:lnTo>
                    <a:pt x="3483246" y="3205867"/>
                  </a:lnTo>
                  <a:lnTo>
                    <a:pt x="3483246" y="3206008"/>
                  </a:lnTo>
                  <a:lnTo>
                    <a:pt x="3483246" y="3206150"/>
                  </a:lnTo>
                  <a:lnTo>
                    <a:pt x="3483246" y="3206291"/>
                  </a:lnTo>
                  <a:lnTo>
                    <a:pt x="3483246" y="3206432"/>
                  </a:lnTo>
                  <a:lnTo>
                    <a:pt x="3483246" y="3206573"/>
                  </a:lnTo>
                  <a:lnTo>
                    <a:pt x="3483246" y="3206714"/>
                  </a:lnTo>
                  <a:lnTo>
                    <a:pt x="3483246" y="3206855"/>
                  </a:lnTo>
                  <a:lnTo>
                    <a:pt x="3483246" y="3206995"/>
                  </a:lnTo>
                  <a:lnTo>
                    <a:pt x="3483246" y="3207135"/>
                  </a:lnTo>
                  <a:lnTo>
                    <a:pt x="3483246" y="3207276"/>
                  </a:lnTo>
                  <a:lnTo>
                    <a:pt x="3483246" y="3207416"/>
                  </a:lnTo>
                  <a:lnTo>
                    <a:pt x="3483246" y="3207556"/>
                  </a:lnTo>
                  <a:lnTo>
                    <a:pt x="3483246" y="3207695"/>
                  </a:lnTo>
                  <a:lnTo>
                    <a:pt x="3483246" y="3207835"/>
                  </a:lnTo>
                  <a:lnTo>
                    <a:pt x="3483246" y="3207975"/>
                  </a:lnTo>
                  <a:lnTo>
                    <a:pt x="3483246" y="3208114"/>
                  </a:lnTo>
                  <a:lnTo>
                    <a:pt x="3483246" y="3208253"/>
                  </a:lnTo>
                  <a:lnTo>
                    <a:pt x="3483246" y="3208392"/>
                  </a:lnTo>
                  <a:lnTo>
                    <a:pt x="3483246" y="3208531"/>
                  </a:lnTo>
                  <a:lnTo>
                    <a:pt x="3483246" y="3208670"/>
                  </a:lnTo>
                  <a:lnTo>
                    <a:pt x="3483246" y="3208809"/>
                  </a:lnTo>
                  <a:lnTo>
                    <a:pt x="3483246" y="3208947"/>
                  </a:lnTo>
                  <a:lnTo>
                    <a:pt x="3483246" y="3209086"/>
                  </a:lnTo>
                  <a:lnTo>
                    <a:pt x="3483246" y="3209224"/>
                  </a:lnTo>
                  <a:lnTo>
                    <a:pt x="3483246" y="3209362"/>
                  </a:lnTo>
                  <a:lnTo>
                    <a:pt x="3483246" y="3209500"/>
                  </a:lnTo>
                  <a:lnTo>
                    <a:pt x="3483246" y="3209638"/>
                  </a:lnTo>
                  <a:lnTo>
                    <a:pt x="3483246" y="3209776"/>
                  </a:lnTo>
                  <a:lnTo>
                    <a:pt x="3483246" y="3209913"/>
                  </a:lnTo>
                  <a:lnTo>
                    <a:pt x="3483246" y="3210051"/>
                  </a:lnTo>
                  <a:lnTo>
                    <a:pt x="3483246" y="3210188"/>
                  </a:lnTo>
                  <a:lnTo>
                    <a:pt x="3483246" y="3210325"/>
                  </a:lnTo>
                  <a:lnTo>
                    <a:pt x="3483246" y="3210462"/>
                  </a:lnTo>
                  <a:lnTo>
                    <a:pt x="3483246" y="3210599"/>
                  </a:lnTo>
                  <a:lnTo>
                    <a:pt x="3483246" y="3210736"/>
                  </a:lnTo>
                  <a:lnTo>
                    <a:pt x="3483246" y="3210872"/>
                  </a:lnTo>
                  <a:lnTo>
                    <a:pt x="3483246" y="3211009"/>
                  </a:lnTo>
                  <a:lnTo>
                    <a:pt x="3483246" y="3211145"/>
                  </a:lnTo>
                  <a:lnTo>
                    <a:pt x="3483246" y="3211281"/>
                  </a:lnTo>
                  <a:lnTo>
                    <a:pt x="3483246" y="3211417"/>
                  </a:lnTo>
                  <a:lnTo>
                    <a:pt x="3483246" y="3211553"/>
                  </a:lnTo>
                  <a:lnTo>
                    <a:pt x="3483246" y="3211689"/>
                  </a:lnTo>
                  <a:lnTo>
                    <a:pt x="3483246" y="3211825"/>
                  </a:lnTo>
                  <a:lnTo>
                    <a:pt x="3483246" y="3211960"/>
                  </a:lnTo>
                  <a:lnTo>
                    <a:pt x="3483246" y="3212096"/>
                  </a:lnTo>
                  <a:lnTo>
                    <a:pt x="3483246" y="3212231"/>
                  </a:lnTo>
                  <a:lnTo>
                    <a:pt x="3483246" y="3212366"/>
                  </a:lnTo>
                  <a:lnTo>
                    <a:pt x="3483246" y="3212501"/>
                  </a:lnTo>
                  <a:lnTo>
                    <a:pt x="3483246" y="3212636"/>
                  </a:lnTo>
                  <a:lnTo>
                    <a:pt x="3483246" y="3212770"/>
                  </a:lnTo>
                  <a:lnTo>
                    <a:pt x="3483246" y="3212905"/>
                  </a:lnTo>
                  <a:lnTo>
                    <a:pt x="3483246" y="3213039"/>
                  </a:lnTo>
                  <a:lnTo>
                    <a:pt x="3483246" y="3213174"/>
                  </a:lnTo>
                  <a:lnTo>
                    <a:pt x="3483246" y="3213308"/>
                  </a:lnTo>
                  <a:lnTo>
                    <a:pt x="3483246" y="3213442"/>
                  </a:lnTo>
                  <a:lnTo>
                    <a:pt x="3483246" y="3213576"/>
                  </a:lnTo>
                  <a:lnTo>
                    <a:pt x="3483246" y="3213709"/>
                  </a:lnTo>
                  <a:lnTo>
                    <a:pt x="3483246" y="3213843"/>
                  </a:lnTo>
                  <a:lnTo>
                    <a:pt x="3483246" y="3213977"/>
                  </a:lnTo>
                  <a:lnTo>
                    <a:pt x="3483246" y="3214110"/>
                  </a:lnTo>
                  <a:lnTo>
                    <a:pt x="3483246" y="3214243"/>
                  </a:lnTo>
                  <a:lnTo>
                    <a:pt x="3483246" y="3214376"/>
                  </a:lnTo>
                  <a:lnTo>
                    <a:pt x="3483246" y="3214509"/>
                  </a:lnTo>
                  <a:lnTo>
                    <a:pt x="3483246" y="321464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498074"/>
              <a:ext cx="3483246" cy="1053992"/>
            </a:xfrm>
            <a:custGeom>
              <a:avLst/>
              <a:gdLst/>
              <a:ahLst/>
              <a:cxnLst/>
              <a:rect l="0" t="0" r="0" b="0"/>
              <a:pathLst>
                <a:path w="3483246" h="1053992">
                  <a:moveTo>
                    <a:pt x="0" y="1053992"/>
                  </a:moveTo>
                  <a:lnTo>
                    <a:pt x="3483" y="978058"/>
                  </a:lnTo>
                  <a:lnTo>
                    <a:pt x="6966" y="905363"/>
                  </a:lnTo>
                  <a:lnTo>
                    <a:pt x="10449" y="835706"/>
                  </a:lnTo>
                  <a:lnTo>
                    <a:pt x="13932" y="768900"/>
                  </a:lnTo>
                  <a:lnTo>
                    <a:pt x="17416" y="704772"/>
                  </a:lnTo>
                  <a:lnTo>
                    <a:pt x="20899" y="643166"/>
                  </a:lnTo>
                  <a:lnTo>
                    <a:pt x="24382" y="583935"/>
                  </a:lnTo>
                  <a:lnTo>
                    <a:pt x="27865" y="526944"/>
                  </a:lnTo>
                  <a:lnTo>
                    <a:pt x="31349" y="472069"/>
                  </a:lnTo>
                  <a:lnTo>
                    <a:pt x="34832" y="419195"/>
                  </a:lnTo>
                  <a:lnTo>
                    <a:pt x="38315" y="368213"/>
                  </a:lnTo>
                  <a:lnTo>
                    <a:pt x="41798" y="319024"/>
                  </a:lnTo>
                  <a:lnTo>
                    <a:pt x="45282" y="466694"/>
                  </a:lnTo>
                  <a:lnTo>
                    <a:pt x="48765" y="429615"/>
                  </a:lnTo>
                  <a:lnTo>
                    <a:pt x="52248" y="393474"/>
                  </a:lnTo>
                  <a:lnTo>
                    <a:pt x="55731" y="358235"/>
                  </a:lnTo>
                  <a:lnTo>
                    <a:pt x="59215" y="323865"/>
                  </a:lnTo>
                  <a:lnTo>
                    <a:pt x="62698" y="290332"/>
                  </a:lnTo>
                  <a:lnTo>
                    <a:pt x="66181" y="257607"/>
                  </a:lnTo>
                  <a:lnTo>
                    <a:pt x="69664" y="454228"/>
                  </a:lnTo>
                  <a:lnTo>
                    <a:pt x="73148" y="429615"/>
                  </a:lnTo>
                  <a:lnTo>
                    <a:pt x="76631" y="405419"/>
                  </a:lnTo>
                  <a:lnTo>
                    <a:pt x="80114" y="381629"/>
                  </a:lnTo>
                  <a:lnTo>
                    <a:pt x="83597" y="358235"/>
                  </a:lnTo>
                  <a:lnTo>
                    <a:pt x="87081" y="335227"/>
                  </a:lnTo>
                  <a:lnTo>
                    <a:pt x="90564" y="312596"/>
                  </a:lnTo>
                  <a:lnTo>
                    <a:pt x="94047" y="290332"/>
                  </a:lnTo>
                  <a:lnTo>
                    <a:pt x="97530" y="268427"/>
                  </a:lnTo>
                  <a:lnTo>
                    <a:pt x="101014" y="246872"/>
                  </a:lnTo>
                  <a:lnTo>
                    <a:pt x="104497" y="225659"/>
                  </a:lnTo>
                  <a:lnTo>
                    <a:pt x="107980" y="204780"/>
                  </a:lnTo>
                  <a:lnTo>
                    <a:pt x="111463" y="184226"/>
                  </a:lnTo>
                  <a:lnTo>
                    <a:pt x="114947" y="206075"/>
                  </a:lnTo>
                  <a:lnTo>
                    <a:pt x="118430" y="186777"/>
                  </a:lnTo>
                  <a:lnTo>
                    <a:pt x="121913" y="167761"/>
                  </a:lnTo>
                  <a:lnTo>
                    <a:pt x="125396" y="149018"/>
                  </a:lnTo>
                  <a:lnTo>
                    <a:pt x="128880" y="130545"/>
                  </a:lnTo>
                  <a:lnTo>
                    <a:pt x="132363" y="112334"/>
                  </a:lnTo>
                  <a:lnTo>
                    <a:pt x="135846" y="209148"/>
                  </a:lnTo>
                  <a:lnTo>
                    <a:pt x="139329" y="192841"/>
                  </a:lnTo>
                  <a:lnTo>
                    <a:pt x="142813" y="176734"/>
                  </a:lnTo>
                  <a:lnTo>
                    <a:pt x="146296" y="160824"/>
                  </a:lnTo>
                  <a:lnTo>
                    <a:pt x="149779" y="145107"/>
                  </a:lnTo>
                  <a:lnTo>
                    <a:pt x="153262" y="129580"/>
                  </a:lnTo>
                  <a:lnTo>
                    <a:pt x="156746" y="265714"/>
                  </a:lnTo>
                  <a:lnTo>
                    <a:pt x="160229" y="252229"/>
                  </a:lnTo>
                  <a:lnTo>
                    <a:pt x="163712" y="238878"/>
                  </a:lnTo>
                  <a:lnTo>
                    <a:pt x="167195" y="225659"/>
                  </a:lnTo>
                  <a:lnTo>
                    <a:pt x="170679" y="212571"/>
                  </a:lnTo>
                  <a:lnTo>
                    <a:pt x="174162" y="199611"/>
                  </a:lnTo>
                  <a:lnTo>
                    <a:pt x="177645" y="186777"/>
                  </a:lnTo>
                  <a:lnTo>
                    <a:pt x="181128" y="174069"/>
                  </a:lnTo>
                  <a:lnTo>
                    <a:pt x="184612" y="161483"/>
                  </a:lnTo>
                  <a:lnTo>
                    <a:pt x="188095" y="149018"/>
                  </a:lnTo>
                  <a:lnTo>
                    <a:pt x="191578" y="136673"/>
                  </a:lnTo>
                  <a:lnTo>
                    <a:pt x="195061" y="124445"/>
                  </a:lnTo>
                  <a:lnTo>
                    <a:pt x="198545" y="112334"/>
                  </a:lnTo>
                  <a:lnTo>
                    <a:pt x="202028" y="246872"/>
                  </a:lnTo>
                  <a:lnTo>
                    <a:pt x="205511" y="236223"/>
                  </a:lnTo>
                  <a:lnTo>
                    <a:pt x="208994" y="225659"/>
                  </a:lnTo>
                  <a:lnTo>
                    <a:pt x="212478" y="215178"/>
                  </a:lnTo>
                  <a:lnTo>
                    <a:pt x="215961" y="204780"/>
                  </a:lnTo>
                  <a:lnTo>
                    <a:pt x="219444" y="194462"/>
                  </a:lnTo>
                  <a:lnTo>
                    <a:pt x="222927" y="184226"/>
                  </a:lnTo>
                  <a:lnTo>
                    <a:pt x="226411" y="215831"/>
                  </a:lnTo>
                  <a:lnTo>
                    <a:pt x="229894" y="206075"/>
                  </a:lnTo>
                  <a:lnTo>
                    <a:pt x="233377" y="196391"/>
                  </a:lnTo>
                  <a:lnTo>
                    <a:pt x="236860" y="186777"/>
                  </a:lnTo>
                  <a:lnTo>
                    <a:pt x="240344" y="177234"/>
                  </a:lnTo>
                  <a:lnTo>
                    <a:pt x="243827" y="167761"/>
                  </a:lnTo>
                  <a:lnTo>
                    <a:pt x="247310" y="158356"/>
                  </a:lnTo>
                  <a:lnTo>
                    <a:pt x="250793" y="149018"/>
                  </a:lnTo>
                  <a:lnTo>
                    <a:pt x="254277" y="139748"/>
                  </a:lnTo>
                  <a:lnTo>
                    <a:pt x="257760" y="130545"/>
                  </a:lnTo>
                  <a:lnTo>
                    <a:pt x="261243" y="121407"/>
                  </a:lnTo>
                  <a:lnTo>
                    <a:pt x="264726" y="112334"/>
                  </a:lnTo>
                  <a:lnTo>
                    <a:pt x="268210" y="103325"/>
                  </a:lnTo>
                  <a:lnTo>
                    <a:pt x="271693" y="94380"/>
                  </a:lnTo>
                  <a:lnTo>
                    <a:pt x="275176" y="85498"/>
                  </a:lnTo>
                  <a:lnTo>
                    <a:pt x="278659" y="76678"/>
                  </a:lnTo>
                  <a:lnTo>
                    <a:pt x="282143" y="67920"/>
                  </a:lnTo>
                  <a:lnTo>
                    <a:pt x="285626" y="59223"/>
                  </a:lnTo>
                  <a:lnTo>
                    <a:pt x="289109" y="50586"/>
                  </a:lnTo>
                  <a:lnTo>
                    <a:pt x="292592" y="42009"/>
                  </a:lnTo>
                  <a:lnTo>
                    <a:pt x="296075" y="33492"/>
                  </a:lnTo>
                  <a:lnTo>
                    <a:pt x="299559" y="25032"/>
                  </a:lnTo>
                  <a:lnTo>
                    <a:pt x="303042" y="16631"/>
                  </a:lnTo>
                  <a:lnTo>
                    <a:pt x="306525" y="8287"/>
                  </a:lnTo>
                  <a:lnTo>
                    <a:pt x="310008" y="0"/>
                  </a:lnTo>
                  <a:lnTo>
                    <a:pt x="313492" y="76678"/>
                  </a:lnTo>
                  <a:lnTo>
                    <a:pt x="316975" y="68890"/>
                  </a:lnTo>
                  <a:lnTo>
                    <a:pt x="320458" y="61151"/>
                  </a:lnTo>
                  <a:lnTo>
                    <a:pt x="323941" y="53459"/>
                  </a:lnTo>
                  <a:lnTo>
                    <a:pt x="327425" y="45814"/>
                  </a:lnTo>
                  <a:lnTo>
                    <a:pt x="330908" y="38217"/>
                  </a:lnTo>
                  <a:lnTo>
                    <a:pt x="334391" y="30665"/>
                  </a:lnTo>
                  <a:lnTo>
                    <a:pt x="337874" y="97950"/>
                  </a:lnTo>
                  <a:lnTo>
                    <a:pt x="341358" y="90820"/>
                  </a:lnTo>
                  <a:lnTo>
                    <a:pt x="344841" y="83729"/>
                  </a:lnTo>
                  <a:lnTo>
                    <a:pt x="348324" y="76678"/>
                  </a:lnTo>
                  <a:lnTo>
                    <a:pt x="351807" y="69667"/>
                  </a:lnTo>
                  <a:lnTo>
                    <a:pt x="355291" y="62695"/>
                  </a:lnTo>
                  <a:lnTo>
                    <a:pt x="358774" y="73253"/>
                  </a:lnTo>
                  <a:lnTo>
                    <a:pt x="362257" y="66431"/>
                  </a:lnTo>
                  <a:lnTo>
                    <a:pt x="365740" y="59646"/>
                  </a:lnTo>
                  <a:lnTo>
                    <a:pt x="369224" y="52898"/>
                  </a:lnTo>
                  <a:lnTo>
                    <a:pt x="372707" y="46186"/>
                  </a:lnTo>
                  <a:lnTo>
                    <a:pt x="376190" y="39510"/>
                  </a:lnTo>
                  <a:lnTo>
                    <a:pt x="379673" y="83086"/>
                  </a:lnTo>
                  <a:lnTo>
                    <a:pt x="383157" y="76678"/>
                  </a:lnTo>
                  <a:lnTo>
                    <a:pt x="386640" y="70303"/>
                  </a:lnTo>
                  <a:lnTo>
                    <a:pt x="390123" y="63959"/>
                  </a:lnTo>
                  <a:lnTo>
                    <a:pt x="393606" y="57648"/>
                  </a:lnTo>
                  <a:lnTo>
                    <a:pt x="397090" y="51369"/>
                  </a:lnTo>
                  <a:lnTo>
                    <a:pt x="400573" y="45122"/>
                  </a:lnTo>
                  <a:lnTo>
                    <a:pt x="404056" y="114550"/>
                  </a:lnTo>
                  <a:lnTo>
                    <a:pt x="407539" y="108649"/>
                  </a:lnTo>
                  <a:lnTo>
                    <a:pt x="411023" y="102776"/>
                  </a:lnTo>
                  <a:lnTo>
                    <a:pt x="414506" y="96929"/>
                  </a:lnTo>
                  <a:lnTo>
                    <a:pt x="417989" y="91110"/>
                  </a:lnTo>
                  <a:lnTo>
                    <a:pt x="421472" y="85317"/>
                  </a:lnTo>
                  <a:lnTo>
                    <a:pt x="424956" y="107380"/>
                  </a:lnTo>
                  <a:lnTo>
                    <a:pt x="428439" y="101742"/>
                  </a:lnTo>
                  <a:lnTo>
                    <a:pt x="431922" y="96129"/>
                  </a:lnTo>
                  <a:lnTo>
                    <a:pt x="435405" y="90541"/>
                  </a:lnTo>
                  <a:lnTo>
                    <a:pt x="438889" y="84978"/>
                  </a:lnTo>
                  <a:lnTo>
                    <a:pt x="442372" y="79439"/>
                  </a:lnTo>
                  <a:lnTo>
                    <a:pt x="445855" y="73924"/>
                  </a:lnTo>
                  <a:lnTo>
                    <a:pt x="449338" y="179137"/>
                  </a:lnTo>
                  <a:lnTo>
                    <a:pt x="452822" y="174069"/>
                  </a:lnTo>
                  <a:lnTo>
                    <a:pt x="456305" y="169020"/>
                  </a:lnTo>
                  <a:lnTo>
                    <a:pt x="459788" y="163990"/>
                  </a:lnTo>
                  <a:lnTo>
                    <a:pt x="463271" y="158980"/>
                  </a:lnTo>
                  <a:lnTo>
                    <a:pt x="466755" y="153990"/>
                  </a:lnTo>
                  <a:lnTo>
                    <a:pt x="470238" y="160047"/>
                  </a:lnTo>
                  <a:lnTo>
                    <a:pt x="473721" y="155133"/>
                  </a:lnTo>
                  <a:lnTo>
                    <a:pt x="477204" y="150239"/>
                  </a:lnTo>
                  <a:lnTo>
                    <a:pt x="480688" y="145363"/>
                  </a:lnTo>
                  <a:lnTo>
                    <a:pt x="484171" y="140506"/>
                  </a:lnTo>
                  <a:lnTo>
                    <a:pt x="487654" y="135666"/>
                  </a:lnTo>
                  <a:lnTo>
                    <a:pt x="491137" y="130845"/>
                  </a:lnTo>
                  <a:lnTo>
                    <a:pt x="494621" y="347080"/>
                  </a:lnTo>
                  <a:lnTo>
                    <a:pt x="498104" y="343118"/>
                  </a:lnTo>
                  <a:lnTo>
                    <a:pt x="501587" y="339167"/>
                  </a:lnTo>
                  <a:lnTo>
                    <a:pt x="505070" y="335227"/>
                  </a:lnTo>
                  <a:lnTo>
                    <a:pt x="508554" y="331298"/>
                  </a:lnTo>
                  <a:lnTo>
                    <a:pt x="512037" y="327381"/>
                  </a:lnTo>
                  <a:lnTo>
                    <a:pt x="515520" y="367148"/>
                  </a:lnTo>
                  <a:lnTo>
                    <a:pt x="519003" y="363427"/>
                  </a:lnTo>
                  <a:lnTo>
                    <a:pt x="522487" y="359716"/>
                  </a:lnTo>
                  <a:lnTo>
                    <a:pt x="525970" y="356015"/>
                  </a:lnTo>
                  <a:lnTo>
                    <a:pt x="529453" y="352324"/>
                  </a:lnTo>
                  <a:lnTo>
                    <a:pt x="532936" y="348643"/>
                  </a:lnTo>
                  <a:lnTo>
                    <a:pt x="536420" y="389980"/>
                  </a:lnTo>
                  <a:lnTo>
                    <a:pt x="539903" y="386494"/>
                  </a:lnTo>
                  <a:lnTo>
                    <a:pt x="543386" y="383017"/>
                  </a:lnTo>
                  <a:lnTo>
                    <a:pt x="546869" y="379549"/>
                  </a:lnTo>
                  <a:lnTo>
                    <a:pt x="550353" y="376089"/>
                  </a:lnTo>
                  <a:lnTo>
                    <a:pt x="553836" y="372638"/>
                  </a:lnTo>
                  <a:lnTo>
                    <a:pt x="557319" y="369195"/>
                  </a:lnTo>
                  <a:lnTo>
                    <a:pt x="560802" y="455254"/>
                  </a:lnTo>
                  <a:lnTo>
                    <a:pt x="564286" y="452178"/>
                  </a:lnTo>
                  <a:lnTo>
                    <a:pt x="567769" y="449108"/>
                  </a:lnTo>
                  <a:lnTo>
                    <a:pt x="571252" y="446045"/>
                  </a:lnTo>
                  <a:lnTo>
                    <a:pt x="574735" y="442988"/>
                  </a:lnTo>
                  <a:lnTo>
                    <a:pt x="578218" y="439938"/>
                  </a:lnTo>
                  <a:lnTo>
                    <a:pt x="581702" y="436894"/>
                  </a:lnTo>
                  <a:lnTo>
                    <a:pt x="585185" y="433856"/>
                  </a:lnTo>
                  <a:lnTo>
                    <a:pt x="588668" y="430826"/>
                  </a:lnTo>
                  <a:lnTo>
                    <a:pt x="592151" y="427801"/>
                  </a:lnTo>
                  <a:lnTo>
                    <a:pt x="595635" y="424783"/>
                  </a:lnTo>
                  <a:lnTo>
                    <a:pt x="599118" y="421771"/>
                  </a:lnTo>
                  <a:lnTo>
                    <a:pt x="602601" y="418766"/>
                  </a:lnTo>
                  <a:lnTo>
                    <a:pt x="606084" y="440610"/>
                  </a:lnTo>
                  <a:lnTo>
                    <a:pt x="609568" y="437708"/>
                  </a:lnTo>
                  <a:lnTo>
                    <a:pt x="613051" y="434812"/>
                  </a:lnTo>
                  <a:lnTo>
                    <a:pt x="616534" y="431923"/>
                  </a:lnTo>
                  <a:lnTo>
                    <a:pt x="620017" y="429039"/>
                  </a:lnTo>
                  <a:lnTo>
                    <a:pt x="623501" y="426161"/>
                  </a:lnTo>
                  <a:lnTo>
                    <a:pt x="626984" y="442988"/>
                  </a:lnTo>
                  <a:lnTo>
                    <a:pt x="630467" y="440192"/>
                  </a:lnTo>
                  <a:lnTo>
                    <a:pt x="633950" y="437401"/>
                  </a:lnTo>
                  <a:lnTo>
                    <a:pt x="637434" y="434615"/>
                  </a:lnTo>
                  <a:lnTo>
                    <a:pt x="640917" y="431835"/>
                  </a:lnTo>
                  <a:lnTo>
                    <a:pt x="644400" y="429061"/>
                  </a:lnTo>
                  <a:lnTo>
                    <a:pt x="647883" y="510652"/>
                  </a:lnTo>
                  <a:lnTo>
                    <a:pt x="651367" y="508189"/>
                  </a:lnTo>
                  <a:lnTo>
                    <a:pt x="654850" y="505730"/>
                  </a:lnTo>
                  <a:lnTo>
                    <a:pt x="658333" y="503274"/>
                  </a:lnTo>
                  <a:lnTo>
                    <a:pt x="661816" y="500823"/>
                  </a:lnTo>
                  <a:lnTo>
                    <a:pt x="665300" y="498376"/>
                  </a:lnTo>
                  <a:lnTo>
                    <a:pt x="668783" y="495933"/>
                  </a:lnTo>
                  <a:lnTo>
                    <a:pt x="672266" y="502339"/>
                  </a:lnTo>
                  <a:lnTo>
                    <a:pt x="675749" y="499936"/>
                  </a:lnTo>
                  <a:lnTo>
                    <a:pt x="679233" y="497536"/>
                  </a:lnTo>
                  <a:lnTo>
                    <a:pt x="682716" y="495140"/>
                  </a:lnTo>
                  <a:lnTo>
                    <a:pt x="686199" y="492748"/>
                  </a:lnTo>
                  <a:lnTo>
                    <a:pt x="689682" y="490360"/>
                  </a:lnTo>
                  <a:lnTo>
                    <a:pt x="693166" y="507983"/>
                  </a:lnTo>
                  <a:lnTo>
                    <a:pt x="696649" y="505671"/>
                  </a:lnTo>
                  <a:lnTo>
                    <a:pt x="700132" y="503363"/>
                  </a:lnTo>
                  <a:lnTo>
                    <a:pt x="703615" y="501058"/>
                  </a:lnTo>
                  <a:lnTo>
                    <a:pt x="707099" y="498757"/>
                  </a:lnTo>
                  <a:lnTo>
                    <a:pt x="710582" y="496460"/>
                  </a:lnTo>
                  <a:lnTo>
                    <a:pt x="714065" y="494166"/>
                  </a:lnTo>
                  <a:lnTo>
                    <a:pt x="717548" y="494684"/>
                  </a:lnTo>
                  <a:lnTo>
                    <a:pt x="721032" y="492407"/>
                  </a:lnTo>
                  <a:lnTo>
                    <a:pt x="724515" y="490133"/>
                  </a:lnTo>
                  <a:lnTo>
                    <a:pt x="727998" y="487863"/>
                  </a:lnTo>
                  <a:lnTo>
                    <a:pt x="731481" y="485596"/>
                  </a:lnTo>
                  <a:lnTo>
                    <a:pt x="734965" y="483333"/>
                  </a:lnTo>
                  <a:lnTo>
                    <a:pt x="738448" y="523302"/>
                  </a:lnTo>
                  <a:lnTo>
                    <a:pt x="741931" y="521182"/>
                  </a:lnTo>
                  <a:lnTo>
                    <a:pt x="745414" y="519065"/>
                  </a:lnTo>
                  <a:lnTo>
                    <a:pt x="748898" y="516950"/>
                  </a:lnTo>
                  <a:lnTo>
                    <a:pt x="752381" y="514839"/>
                  </a:lnTo>
                  <a:lnTo>
                    <a:pt x="755864" y="512731"/>
                  </a:lnTo>
                  <a:lnTo>
                    <a:pt x="759347" y="513107"/>
                  </a:lnTo>
                  <a:lnTo>
                    <a:pt x="762831" y="511012"/>
                  </a:lnTo>
                  <a:lnTo>
                    <a:pt x="766314" y="508921"/>
                  </a:lnTo>
                  <a:lnTo>
                    <a:pt x="769797" y="506832"/>
                  </a:lnTo>
                  <a:lnTo>
                    <a:pt x="773280" y="504747"/>
                  </a:lnTo>
                  <a:lnTo>
                    <a:pt x="776764" y="502665"/>
                  </a:lnTo>
                  <a:lnTo>
                    <a:pt x="780247" y="500585"/>
                  </a:lnTo>
                  <a:lnTo>
                    <a:pt x="783730" y="501021"/>
                  </a:lnTo>
                  <a:lnTo>
                    <a:pt x="787213" y="498955"/>
                  </a:lnTo>
                  <a:lnTo>
                    <a:pt x="790697" y="496892"/>
                  </a:lnTo>
                  <a:lnTo>
                    <a:pt x="794180" y="494831"/>
                  </a:lnTo>
                  <a:lnTo>
                    <a:pt x="797663" y="492774"/>
                  </a:lnTo>
                  <a:lnTo>
                    <a:pt x="801146" y="490720"/>
                  </a:lnTo>
                  <a:lnTo>
                    <a:pt x="804630" y="496205"/>
                  </a:lnTo>
                  <a:lnTo>
                    <a:pt x="808113" y="494178"/>
                  </a:lnTo>
                  <a:lnTo>
                    <a:pt x="811596" y="492154"/>
                  </a:lnTo>
                  <a:lnTo>
                    <a:pt x="815079" y="490133"/>
                  </a:lnTo>
                  <a:lnTo>
                    <a:pt x="818563" y="488115"/>
                  </a:lnTo>
                  <a:lnTo>
                    <a:pt x="822046" y="486100"/>
                  </a:lnTo>
                  <a:lnTo>
                    <a:pt x="825529" y="484087"/>
                  </a:lnTo>
                  <a:lnTo>
                    <a:pt x="829012" y="492018"/>
                  </a:lnTo>
                  <a:lnTo>
                    <a:pt x="832496" y="490039"/>
                  </a:lnTo>
                  <a:lnTo>
                    <a:pt x="835979" y="488063"/>
                  </a:lnTo>
                  <a:lnTo>
                    <a:pt x="839462" y="486089"/>
                  </a:lnTo>
                  <a:lnTo>
                    <a:pt x="842945" y="484118"/>
                  </a:lnTo>
                  <a:lnTo>
                    <a:pt x="846429" y="482150"/>
                  </a:lnTo>
                  <a:lnTo>
                    <a:pt x="849912" y="482657"/>
                  </a:lnTo>
                  <a:lnTo>
                    <a:pt x="853395" y="480701"/>
                  </a:lnTo>
                  <a:lnTo>
                    <a:pt x="856878" y="478747"/>
                  </a:lnTo>
                  <a:lnTo>
                    <a:pt x="860361" y="476796"/>
                  </a:lnTo>
                  <a:lnTo>
                    <a:pt x="863845" y="474848"/>
                  </a:lnTo>
                  <a:lnTo>
                    <a:pt x="867328" y="472903"/>
                  </a:lnTo>
                  <a:lnTo>
                    <a:pt x="870811" y="470959"/>
                  </a:lnTo>
                  <a:lnTo>
                    <a:pt x="870811" y="473451"/>
                  </a:lnTo>
                  <a:lnTo>
                    <a:pt x="870811" y="475921"/>
                  </a:lnTo>
                  <a:lnTo>
                    <a:pt x="870811" y="478371"/>
                  </a:lnTo>
                  <a:lnTo>
                    <a:pt x="870811" y="480800"/>
                  </a:lnTo>
                  <a:lnTo>
                    <a:pt x="874294" y="478885"/>
                  </a:lnTo>
                  <a:lnTo>
                    <a:pt x="877778" y="476974"/>
                  </a:lnTo>
                  <a:lnTo>
                    <a:pt x="881261" y="475065"/>
                  </a:lnTo>
                  <a:lnTo>
                    <a:pt x="884744" y="473158"/>
                  </a:lnTo>
                  <a:lnTo>
                    <a:pt x="888227" y="471254"/>
                  </a:lnTo>
                  <a:lnTo>
                    <a:pt x="891711" y="469352"/>
                  </a:lnTo>
                  <a:lnTo>
                    <a:pt x="895194" y="469906"/>
                  </a:lnTo>
                  <a:lnTo>
                    <a:pt x="898677" y="468016"/>
                  </a:lnTo>
                  <a:lnTo>
                    <a:pt x="902160" y="466128"/>
                  </a:lnTo>
                  <a:lnTo>
                    <a:pt x="905644" y="464242"/>
                  </a:lnTo>
                  <a:lnTo>
                    <a:pt x="909127" y="462359"/>
                  </a:lnTo>
                  <a:lnTo>
                    <a:pt x="912610" y="460479"/>
                  </a:lnTo>
                  <a:lnTo>
                    <a:pt x="916093" y="475472"/>
                  </a:lnTo>
                  <a:lnTo>
                    <a:pt x="919577" y="473639"/>
                  </a:lnTo>
                  <a:lnTo>
                    <a:pt x="923060" y="471808"/>
                  </a:lnTo>
                  <a:lnTo>
                    <a:pt x="926543" y="469979"/>
                  </a:lnTo>
                  <a:lnTo>
                    <a:pt x="930026" y="468153"/>
                  </a:lnTo>
                  <a:lnTo>
                    <a:pt x="933510" y="466329"/>
                  </a:lnTo>
                  <a:lnTo>
                    <a:pt x="936993" y="464508"/>
                  </a:lnTo>
                  <a:lnTo>
                    <a:pt x="940476" y="467416"/>
                  </a:lnTo>
                  <a:lnTo>
                    <a:pt x="943959" y="465611"/>
                  </a:lnTo>
                  <a:lnTo>
                    <a:pt x="947443" y="463807"/>
                  </a:lnTo>
                  <a:lnTo>
                    <a:pt x="950926" y="462006"/>
                  </a:lnTo>
                  <a:lnTo>
                    <a:pt x="954409" y="460208"/>
                  </a:lnTo>
                  <a:lnTo>
                    <a:pt x="957892" y="458411"/>
                  </a:lnTo>
                  <a:lnTo>
                    <a:pt x="961376" y="461338"/>
                  </a:lnTo>
                  <a:lnTo>
                    <a:pt x="964859" y="459557"/>
                  </a:lnTo>
                  <a:lnTo>
                    <a:pt x="968342" y="457779"/>
                  </a:lnTo>
                  <a:lnTo>
                    <a:pt x="971825" y="456002"/>
                  </a:lnTo>
                  <a:lnTo>
                    <a:pt x="975309" y="454228"/>
                  </a:lnTo>
                  <a:lnTo>
                    <a:pt x="978792" y="452456"/>
                  </a:lnTo>
                  <a:lnTo>
                    <a:pt x="982275" y="450686"/>
                  </a:lnTo>
                  <a:lnTo>
                    <a:pt x="985758" y="451290"/>
                  </a:lnTo>
                  <a:lnTo>
                    <a:pt x="989242" y="449529"/>
                  </a:lnTo>
                  <a:lnTo>
                    <a:pt x="992725" y="447771"/>
                  </a:lnTo>
                  <a:lnTo>
                    <a:pt x="996208" y="446016"/>
                  </a:lnTo>
                  <a:lnTo>
                    <a:pt x="999691" y="444262"/>
                  </a:lnTo>
                  <a:lnTo>
                    <a:pt x="1003175" y="442510"/>
                  </a:lnTo>
                  <a:lnTo>
                    <a:pt x="1006658" y="485184"/>
                  </a:lnTo>
                  <a:lnTo>
                    <a:pt x="1010141" y="483539"/>
                  </a:lnTo>
                  <a:lnTo>
                    <a:pt x="1013624" y="481895"/>
                  </a:lnTo>
                  <a:lnTo>
                    <a:pt x="1017108" y="480252"/>
                  </a:lnTo>
                  <a:lnTo>
                    <a:pt x="1020591" y="478612"/>
                  </a:lnTo>
                  <a:lnTo>
                    <a:pt x="1024074" y="476974"/>
                  </a:lnTo>
                  <a:lnTo>
                    <a:pt x="1027557" y="506934"/>
                  </a:lnTo>
                  <a:lnTo>
                    <a:pt x="1031041" y="505372"/>
                  </a:lnTo>
                  <a:lnTo>
                    <a:pt x="1034524" y="503811"/>
                  </a:lnTo>
                  <a:lnTo>
                    <a:pt x="1038007" y="502252"/>
                  </a:lnTo>
                  <a:lnTo>
                    <a:pt x="1041490" y="500694"/>
                  </a:lnTo>
                  <a:lnTo>
                    <a:pt x="1044974" y="499139"/>
                  </a:lnTo>
                  <a:lnTo>
                    <a:pt x="1048457" y="497585"/>
                  </a:lnTo>
                  <a:lnTo>
                    <a:pt x="1051940" y="497923"/>
                  </a:lnTo>
                  <a:lnTo>
                    <a:pt x="1055423" y="496376"/>
                  </a:lnTo>
                  <a:lnTo>
                    <a:pt x="1058907" y="494831"/>
                  </a:lnTo>
                  <a:lnTo>
                    <a:pt x="1062390" y="493288"/>
                  </a:lnTo>
                  <a:lnTo>
                    <a:pt x="1065873" y="491747"/>
                  </a:lnTo>
                  <a:lnTo>
                    <a:pt x="1069356" y="490207"/>
                  </a:lnTo>
                  <a:lnTo>
                    <a:pt x="1072840" y="488668"/>
                  </a:lnTo>
                  <a:lnTo>
                    <a:pt x="1076323" y="487131"/>
                  </a:lnTo>
                  <a:lnTo>
                    <a:pt x="1079806" y="485596"/>
                  </a:lnTo>
                  <a:lnTo>
                    <a:pt x="1083289" y="484063"/>
                  </a:lnTo>
                  <a:lnTo>
                    <a:pt x="1086773" y="482531"/>
                  </a:lnTo>
                  <a:lnTo>
                    <a:pt x="1090256" y="481000"/>
                  </a:lnTo>
                  <a:lnTo>
                    <a:pt x="1093739" y="479472"/>
                  </a:lnTo>
                  <a:lnTo>
                    <a:pt x="1097222" y="477945"/>
                  </a:lnTo>
                  <a:lnTo>
                    <a:pt x="1100706" y="476419"/>
                  </a:lnTo>
                  <a:lnTo>
                    <a:pt x="1104189" y="474895"/>
                  </a:lnTo>
                  <a:lnTo>
                    <a:pt x="1107672" y="473373"/>
                  </a:lnTo>
                  <a:lnTo>
                    <a:pt x="1111155" y="471852"/>
                  </a:lnTo>
                  <a:lnTo>
                    <a:pt x="1114639" y="470333"/>
                  </a:lnTo>
                  <a:lnTo>
                    <a:pt x="1118122" y="485966"/>
                  </a:lnTo>
                  <a:lnTo>
                    <a:pt x="1121605" y="484486"/>
                  </a:lnTo>
                  <a:lnTo>
                    <a:pt x="1125088" y="483007"/>
                  </a:lnTo>
                  <a:lnTo>
                    <a:pt x="1128572" y="481530"/>
                  </a:lnTo>
                  <a:lnTo>
                    <a:pt x="1132055" y="480055"/>
                  </a:lnTo>
                  <a:lnTo>
                    <a:pt x="1135538" y="478580"/>
                  </a:lnTo>
                  <a:lnTo>
                    <a:pt x="1139021" y="510626"/>
                  </a:lnTo>
                  <a:lnTo>
                    <a:pt x="1142505" y="509224"/>
                  </a:lnTo>
                  <a:lnTo>
                    <a:pt x="1145988" y="507823"/>
                  </a:lnTo>
                  <a:lnTo>
                    <a:pt x="1149471" y="506424"/>
                  </a:lnTo>
                  <a:lnTo>
                    <a:pt x="1152954" y="505026"/>
                  </a:lnTo>
                  <a:lnTo>
                    <a:pt x="1156437" y="503630"/>
                  </a:lnTo>
                  <a:lnTo>
                    <a:pt x="1159921" y="502235"/>
                  </a:lnTo>
                  <a:lnTo>
                    <a:pt x="1163404" y="502522"/>
                  </a:lnTo>
                  <a:lnTo>
                    <a:pt x="1166887" y="501133"/>
                  </a:lnTo>
                  <a:lnTo>
                    <a:pt x="1170370" y="499745"/>
                  </a:lnTo>
                  <a:lnTo>
                    <a:pt x="1173854" y="498359"/>
                  </a:lnTo>
                  <a:lnTo>
                    <a:pt x="1177337" y="496974"/>
                  </a:lnTo>
                  <a:lnTo>
                    <a:pt x="1180820" y="495590"/>
                  </a:lnTo>
                  <a:lnTo>
                    <a:pt x="1184303" y="535086"/>
                  </a:lnTo>
                  <a:lnTo>
                    <a:pt x="1187787" y="533788"/>
                  </a:lnTo>
                  <a:lnTo>
                    <a:pt x="1191270" y="532490"/>
                  </a:lnTo>
                  <a:lnTo>
                    <a:pt x="1194753" y="531194"/>
                  </a:lnTo>
                  <a:lnTo>
                    <a:pt x="1198236" y="529900"/>
                  </a:lnTo>
                  <a:lnTo>
                    <a:pt x="1201720" y="528606"/>
                  </a:lnTo>
                  <a:lnTo>
                    <a:pt x="1205203" y="527313"/>
                  </a:lnTo>
                  <a:lnTo>
                    <a:pt x="1208686" y="526022"/>
                  </a:lnTo>
                  <a:lnTo>
                    <a:pt x="1212169" y="524731"/>
                  </a:lnTo>
                  <a:lnTo>
                    <a:pt x="1215653" y="523442"/>
                  </a:lnTo>
                  <a:lnTo>
                    <a:pt x="1219136" y="522154"/>
                  </a:lnTo>
                  <a:lnTo>
                    <a:pt x="1222619" y="520867"/>
                  </a:lnTo>
                  <a:lnTo>
                    <a:pt x="1226102" y="519581"/>
                  </a:lnTo>
                  <a:lnTo>
                    <a:pt x="1229586" y="519789"/>
                  </a:lnTo>
                  <a:lnTo>
                    <a:pt x="1233069" y="518508"/>
                  </a:lnTo>
                  <a:lnTo>
                    <a:pt x="1236552" y="517228"/>
                  </a:lnTo>
                  <a:lnTo>
                    <a:pt x="1240035" y="515950"/>
                  </a:lnTo>
                  <a:lnTo>
                    <a:pt x="1243519" y="514672"/>
                  </a:lnTo>
                  <a:lnTo>
                    <a:pt x="1247002" y="513396"/>
                  </a:lnTo>
                  <a:lnTo>
                    <a:pt x="1250485" y="547307"/>
                  </a:lnTo>
                  <a:lnTo>
                    <a:pt x="1253968" y="546102"/>
                  </a:lnTo>
                  <a:lnTo>
                    <a:pt x="1257452" y="544897"/>
                  </a:lnTo>
                  <a:lnTo>
                    <a:pt x="1260935" y="543693"/>
                  </a:lnTo>
                  <a:lnTo>
                    <a:pt x="1264418" y="542491"/>
                  </a:lnTo>
                  <a:lnTo>
                    <a:pt x="1267901" y="541289"/>
                  </a:lnTo>
                  <a:lnTo>
                    <a:pt x="1271385" y="540088"/>
                  </a:lnTo>
                  <a:lnTo>
                    <a:pt x="1274868" y="546771"/>
                  </a:lnTo>
                  <a:lnTo>
                    <a:pt x="1278351" y="545587"/>
                  </a:lnTo>
                  <a:lnTo>
                    <a:pt x="1281834" y="544405"/>
                  </a:lnTo>
                  <a:lnTo>
                    <a:pt x="1285318" y="543223"/>
                  </a:lnTo>
                  <a:lnTo>
                    <a:pt x="1288801" y="542042"/>
                  </a:lnTo>
                  <a:lnTo>
                    <a:pt x="1292284" y="540862"/>
                  </a:lnTo>
                  <a:lnTo>
                    <a:pt x="1295767" y="554921"/>
                  </a:lnTo>
                  <a:lnTo>
                    <a:pt x="1299251" y="553772"/>
                  </a:lnTo>
                  <a:lnTo>
                    <a:pt x="1302734" y="552624"/>
                  </a:lnTo>
                  <a:lnTo>
                    <a:pt x="1306217" y="551477"/>
                  </a:lnTo>
                  <a:lnTo>
                    <a:pt x="1309700" y="550331"/>
                  </a:lnTo>
                  <a:lnTo>
                    <a:pt x="1313184" y="549185"/>
                  </a:lnTo>
                  <a:lnTo>
                    <a:pt x="1316667" y="548041"/>
                  </a:lnTo>
                  <a:lnTo>
                    <a:pt x="1320150" y="559083"/>
                  </a:lnTo>
                  <a:lnTo>
                    <a:pt x="1323633" y="557963"/>
                  </a:lnTo>
                  <a:lnTo>
                    <a:pt x="1327117" y="556844"/>
                  </a:lnTo>
                  <a:lnTo>
                    <a:pt x="1330600" y="555726"/>
                  </a:lnTo>
                  <a:lnTo>
                    <a:pt x="1334083" y="554609"/>
                  </a:lnTo>
                  <a:lnTo>
                    <a:pt x="1337566" y="553492"/>
                  </a:lnTo>
                  <a:lnTo>
                    <a:pt x="1341050" y="557142"/>
                  </a:lnTo>
                  <a:lnTo>
                    <a:pt x="1344533" y="556036"/>
                  </a:lnTo>
                  <a:lnTo>
                    <a:pt x="1348016" y="554931"/>
                  </a:lnTo>
                  <a:lnTo>
                    <a:pt x="1351499" y="553826"/>
                  </a:lnTo>
                  <a:lnTo>
                    <a:pt x="1354983" y="552723"/>
                  </a:lnTo>
                  <a:lnTo>
                    <a:pt x="1358466" y="551620"/>
                  </a:lnTo>
                  <a:lnTo>
                    <a:pt x="1361949" y="550518"/>
                  </a:lnTo>
                  <a:lnTo>
                    <a:pt x="1365432" y="557647"/>
                  </a:lnTo>
                  <a:lnTo>
                    <a:pt x="1368916" y="556562"/>
                  </a:lnTo>
                  <a:lnTo>
                    <a:pt x="1372399" y="555477"/>
                  </a:lnTo>
                  <a:lnTo>
                    <a:pt x="1375882" y="554393"/>
                  </a:lnTo>
                  <a:lnTo>
                    <a:pt x="1379365" y="553310"/>
                  </a:lnTo>
                  <a:lnTo>
                    <a:pt x="1382849" y="552228"/>
                  </a:lnTo>
                  <a:lnTo>
                    <a:pt x="1386332" y="554630"/>
                  </a:lnTo>
                  <a:lnTo>
                    <a:pt x="1389815" y="553555"/>
                  </a:lnTo>
                  <a:lnTo>
                    <a:pt x="1393298" y="552482"/>
                  </a:lnTo>
                  <a:lnTo>
                    <a:pt x="1396782" y="551409"/>
                  </a:lnTo>
                  <a:lnTo>
                    <a:pt x="1400265" y="550337"/>
                  </a:lnTo>
                  <a:lnTo>
                    <a:pt x="1403748" y="549265"/>
                  </a:lnTo>
                  <a:lnTo>
                    <a:pt x="1407231" y="559586"/>
                  </a:lnTo>
                  <a:lnTo>
                    <a:pt x="1410715" y="558536"/>
                  </a:lnTo>
                  <a:lnTo>
                    <a:pt x="1414198" y="557487"/>
                  </a:lnTo>
                  <a:lnTo>
                    <a:pt x="1417681" y="556439"/>
                  </a:lnTo>
                  <a:lnTo>
                    <a:pt x="1421164" y="555392"/>
                  </a:lnTo>
                  <a:lnTo>
                    <a:pt x="1424648" y="554345"/>
                  </a:lnTo>
                  <a:lnTo>
                    <a:pt x="1428131" y="553299"/>
                  </a:lnTo>
                  <a:lnTo>
                    <a:pt x="1431614" y="552254"/>
                  </a:lnTo>
                  <a:lnTo>
                    <a:pt x="1435097" y="551209"/>
                  </a:lnTo>
                  <a:lnTo>
                    <a:pt x="1438580" y="550165"/>
                  </a:lnTo>
                  <a:lnTo>
                    <a:pt x="1442064" y="549122"/>
                  </a:lnTo>
                  <a:lnTo>
                    <a:pt x="1445547" y="548080"/>
                  </a:lnTo>
                  <a:lnTo>
                    <a:pt x="1449030" y="547038"/>
                  </a:lnTo>
                  <a:lnTo>
                    <a:pt x="1452513" y="551628"/>
                  </a:lnTo>
                  <a:lnTo>
                    <a:pt x="1455997" y="550598"/>
                  </a:lnTo>
                  <a:lnTo>
                    <a:pt x="1459480" y="549568"/>
                  </a:lnTo>
                  <a:lnTo>
                    <a:pt x="1462963" y="548539"/>
                  </a:lnTo>
                  <a:lnTo>
                    <a:pt x="1466446" y="547510"/>
                  </a:lnTo>
                  <a:lnTo>
                    <a:pt x="1469930" y="546483"/>
                  </a:lnTo>
                  <a:lnTo>
                    <a:pt x="1473413" y="545455"/>
                  </a:lnTo>
                  <a:lnTo>
                    <a:pt x="1476896" y="545554"/>
                  </a:lnTo>
                  <a:lnTo>
                    <a:pt x="1480379" y="544530"/>
                  </a:lnTo>
                  <a:lnTo>
                    <a:pt x="1483863" y="543507"/>
                  </a:lnTo>
                  <a:lnTo>
                    <a:pt x="1487346" y="542484"/>
                  </a:lnTo>
                  <a:lnTo>
                    <a:pt x="1490829" y="541463"/>
                  </a:lnTo>
                  <a:lnTo>
                    <a:pt x="1494312" y="540442"/>
                  </a:lnTo>
                  <a:lnTo>
                    <a:pt x="1497796" y="541678"/>
                  </a:lnTo>
                  <a:lnTo>
                    <a:pt x="1501279" y="540662"/>
                  </a:lnTo>
                  <a:lnTo>
                    <a:pt x="1504762" y="539647"/>
                  </a:lnTo>
                  <a:lnTo>
                    <a:pt x="1508245" y="538633"/>
                  </a:lnTo>
                  <a:lnTo>
                    <a:pt x="1511729" y="537619"/>
                  </a:lnTo>
                  <a:lnTo>
                    <a:pt x="1515212" y="536606"/>
                  </a:lnTo>
                  <a:lnTo>
                    <a:pt x="1518695" y="540091"/>
                  </a:lnTo>
                  <a:lnTo>
                    <a:pt x="1522178" y="539087"/>
                  </a:lnTo>
                  <a:lnTo>
                    <a:pt x="1525662" y="538083"/>
                  </a:lnTo>
                  <a:lnTo>
                    <a:pt x="1529145" y="537080"/>
                  </a:lnTo>
                  <a:lnTo>
                    <a:pt x="1532628" y="536078"/>
                  </a:lnTo>
                  <a:lnTo>
                    <a:pt x="1536111" y="535076"/>
                  </a:lnTo>
                  <a:lnTo>
                    <a:pt x="1539595" y="534075"/>
                  </a:lnTo>
                  <a:lnTo>
                    <a:pt x="1543078" y="543026"/>
                  </a:lnTo>
                  <a:lnTo>
                    <a:pt x="1546561" y="542042"/>
                  </a:lnTo>
                  <a:lnTo>
                    <a:pt x="1550044" y="541059"/>
                  </a:lnTo>
                  <a:lnTo>
                    <a:pt x="1553528" y="540076"/>
                  </a:lnTo>
                  <a:lnTo>
                    <a:pt x="1557011" y="539094"/>
                  </a:lnTo>
                  <a:lnTo>
                    <a:pt x="1560494" y="538113"/>
                  </a:lnTo>
                  <a:lnTo>
                    <a:pt x="1563977" y="541475"/>
                  </a:lnTo>
                  <a:lnTo>
                    <a:pt x="1567461" y="540502"/>
                  </a:lnTo>
                  <a:lnTo>
                    <a:pt x="1570944" y="539530"/>
                  </a:lnTo>
                  <a:lnTo>
                    <a:pt x="1574427" y="538558"/>
                  </a:lnTo>
                  <a:lnTo>
                    <a:pt x="1577910" y="537586"/>
                  </a:lnTo>
                  <a:lnTo>
                    <a:pt x="1581394" y="536616"/>
                  </a:lnTo>
                  <a:lnTo>
                    <a:pt x="1584877" y="535646"/>
                  </a:lnTo>
                  <a:lnTo>
                    <a:pt x="1588360" y="540062"/>
                  </a:lnTo>
                  <a:lnTo>
                    <a:pt x="1591843" y="539102"/>
                  </a:lnTo>
                  <a:lnTo>
                    <a:pt x="1595327" y="538142"/>
                  </a:lnTo>
                  <a:lnTo>
                    <a:pt x="1598810" y="537183"/>
                  </a:lnTo>
                  <a:lnTo>
                    <a:pt x="1602293" y="536224"/>
                  </a:lnTo>
                  <a:lnTo>
                    <a:pt x="1605776" y="535266"/>
                  </a:lnTo>
                  <a:lnTo>
                    <a:pt x="1609260" y="534309"/>
                  </a:lnTo>
                  <a:lnTo>
                    <a:pt x="1612743" y="533352"/>
                  </a:lnTo>
                  <a:lnTo>
                    <a:pt x="1616226" y="532396"/>
                  </a:lnTo>
                  <a:lnTo>
                    <a:pt x="1619709" y="531440"/>
                  </a:lnTo>
                  <a:lnTo>
                    <a:pt x="1623193" y="530485"/>
                  </a:lnTo>
                  <a:lnTo>
                    <a:pt x="1626676" y="529531"/>
                  </a:lnTo>
                  <a:lnTo>
                    <a:pt x="1630159" y="530740"/>
                  </a:lnTo>
                  <a:lnTo>
                    <a:pt x="1633642" y="529790"/>
                  </a:lnTo>
                  <a:lnTo>
                    <a:pt x="1637126" y="528841"/>
                  </a:lnTo>
                  <a:lnTo>
                    <a:pt x="1640609" y="527892"/>
                  </a:lnTo>
                  <a:lnTo>
                    <a:pt x="1644092" y="526944"/>
                  </a:lnTo>
                  <a:lnTo>
                    <a:pt x="1647575" y="525997"/>
                  </a:lnTo>
                  <a:lnTo>
                    <a:pt x="1651059" y="525050"/>
                  </a:lnTo>
                  <a:lnTo>
                    <a:pt x="1654542" y="535806"/>
                  </a:lnTo>
                  <a:lnTo>
                    <a:pt x="1658025" y="534878"/>
                  </a:lnTo>
                  <a:lnTo>
                    <a:pt x="1661508" y="533950"/>
                  </a:lnTo>
                  <a:lnTo>
                    <a:pt x="1664992" y="533023"/>
                  </a:lnTo>
                  <a:lnTo>
                    <a:pt x="1668475" y="532096"/>
                  </a:lnTo>
                  <a:lnTo>
                    <a:pt x="1671958" y="531170"/>
                  </a:lnTo>
                  <a:lnTo>
                    <a:pt x="1675441" y="560877"/>
                  </a:lnTo>
                  <a:lnTo>
                    <a:pt x="1678925" y="559997"/>
                  </a:lnTo>
                  <a:lnTo>
                    <a:pt x="1682408" y="559118"/>
                  </a:lnTo>
                  <a:lnTo>
                    <a:pt x="1685891" y="558239"/>
                  </a:lnTo>
                  <a:lnTo>
                    <a:pt x="1689374" y="557361"/>
                  </a:lnTo>
                  <a:lnTo>
                    <a:pt x="1692858" y="556483"/>
                  </a:lnTo>
                  <a:lnTo>
                    <a:pt x="1696341" y="555606"/>
                  </a:lnTo>
                  <a:lnTo>
                    <a:pt x="1699824" y="554729"/>
                  </a:lnTo>
                  <a:lnTo>
                    <a:pt x="1703307" y="553853"/>
                  </a:lnTo>
                  <a:lnTo>
                    <a:pt x="1706791" y="552977"/>
                  </a:lnTo>
                  <a:lnTo>
                    <a:pt x="1710274" y="552102"/>
                  </a:lnTo>
                  <a:lnTo>
                    <a:pt x="1713757" y="551227"/>
                  </a:lnTo>
                  <a:lnTo>
                    <a:pt x="1717240" y="550353"/>
                  </a:lnTo>
                  <a:lnTo>
                    <a:pt x="1720723" y="556953"/>
                  </a:lnTo>
                  <a:lnTo>
                    <a:pt x="1724207" y="556091"/>
                  </a:lnTo>
                  <a:lnTo>
                    <a:pt x="1727690" y="555229"/>
                  </a:lnTo>
                  <a:lnTo>
                    <a:pt x="1731173" y="554368"/>
                  </a:lnTo>
                  <a:lnTo>
                    <a:pt x="1734656" y="553507"/>
                  </a:lnTo>
                  <a:lnTo>
                    <a:pt x="1738140" y="552646"/>
                  </a:lnTo>
                  <a:lnTo>
                    <a:pt x="1741623" y="551787"/>
                  </a:lnTo>
                  <a:lnTo>
                    <a:pt x="1741623" y="552713"/>
                  </a:lnTo>
                  <a:lnTo>
                    <a:pt x="1741623" y="553636"/>
                  </a:lnTo>
                  <a:lnTo>
                    <a:pt x="1741623" y="554556"/>
                  </a:lnTo>
                  <a:lnTo>
                    <a:pt x="1741623" y="555472"/>
                  </a:lnTo>
                  <a:lnTo>
                    <a:pt x="1745106" y="554618"/>
                  </a:lnTo>
                  <a:lnTo>
                    <a:pt x="1748589" y="553765"/>
                  </a:lnTo>
                  <a:lnTo>
                    <a:pt x="1752073" y="552912"/>
                  </a:lnTo>
                  <a:lnTo>
                    <a:pt x="1755556" y="552059"/>
                  </a:lnTo>
                  <a:lnTo>
                    <a:pt x="1759039" y="551207"/>
                  </a:lnTo>
                  <a:lnTo>
                    <a:pt x="1762522" y="550355"/>
                  </a:lnTo>
                  <a:lnTo>
                    <a:pt x="1766006" y="551345"/>
                  </a:lnTo>
                  <a:lnTo>
                    <a:pt x="1769489" y="550497"/>
                  </a:lnTo>
                  <a:lnTo>
                    <a:pt x="1772972" y="549649"/>
                  </a:lnTo>
                  <a:lnTo>
                    <a:pt x="1776455" y="548802"/>
                  </a:lnTo>
                  <a:lnTo>
                    <a:pt x="1779939" y="547955"/>
                  </a:lnTo>
                  <a:lnTo>
                    <a:pt x="1783422" y="547109"/>
                  </a:lnTo>
                  <a:lnTo>
                    <a:pt x="1786905" y="560641"/>
                  </a:lnTo>
                  <a:lnTo>
                    <a:pt x="1790388" y="559816"/>
                  </a:lnTo>
                  <a:lnTo>
                    <a:pt x="1793872" y="558991"/>
                  </a:lnTo>
                  <a:lnTo>
                    <a:pt x="1797355" y="558166"/>
                  </a:lnTo>
                  <a:lnTo>
                    <a:pt x="1800838" y="557343"/>
                  </a:lnTo>
                  <a:lnTo>
                    <a:pt x="1804321" y="556519"/>
                  </a:lnTo>
                  <a:lnTo>
                    <a:pt x="1807805" y="555696"/>
                  </a:lnTo>
                  <a:lnTo>
                    <a:pt x="1811288" y="555754"/>
                  </a:lnTo>
                  <a:lnTo>
                    <a:pt x="1814771" y="554933"/>
                  </a:lnTo>
                  <a:lnTo>
                    <a:pt x="1818254" y="554112"/>
                  </a:lnTo>
                  <a:lnTo>
                    <a:pt x="1821738" y="553292"/>
                  </a:lnTo>
                  <a:lnTo>
                    <a:pt x="1825221" y="552473"/>
                  </a:lnTo>
                  <a:lnTo>
                    <a:pt x="1828704" y="551654"/>
                  </a:lnTo>
                  <a:lnTo>
                    <a:pt x="1832187" y="562140"/>
                  </a:lnTo>
                  <a:lnTo>
                    <a:pt x="1835671" y="561469"/>
                  </a:lnTo>
                  <a:lnTo>
                    <a:pt x="1839154" y="560799"/>
                  </a:lnTo>
                  <a:lnTo>
                    <a:pt x="1842637" y="560130"/>
                  </a:lnTo>
                  <a:lnTo>
                    <a:pt x="1846120" y="559462"/>
                  </a:lnTo>
                  <a:lnTo>
                    <a:pt x="1849604" y="558794"/>
                  </a:lnTo>
                  <a:lnTo>
                    <a:pt x="1853087" y="558127"/>
                  </a:lnTo>
                  <a:lnTo>
                    <a:pt x="1856570" y="560718"/>
                  </a:lnTo>
                  <a:lnTo>
                    <a:pt x="1860053" y="559924"/>
                  </a:lnTo>
                  <a:lnTo>
                    <a:pt x="1863537" y="559130"/>
                  </a:lnTo>
                  <a:lnTo>
                    <a:pt x="1867020" y="558337"/>
                  </a:lnTo>
                  <a:lnTo>
                    <a:pt x="1870503" y="557544"/>
                  </a:lnTo>
                  <a:lnTo>
                    <a:pt x="1873986" y="556751"/>
                  </a:lnTo>
                  <a:lnTo>
                    <a:pt x="1877470" y="577821"/>
                  </a:lnTo>
                  <a:lnTo>
                    <a:pt x="1880953" y="577058"/>
                  </a:lnTo>
                  <a:lnTo>
                    <a:pt x="1884436" y="576296"/>
                  </a:lnTo>
                  <a:lnTo>
                    <a:pt x="1887919" y="575535"/>
                  </a:lnTo>
                  <a:lnTo>
                    <a:pt x="1891403" y="574773"/>
                  </a:lnTo>
                  <a:lnTo>
                    <a:pt x="1894886" y="574012"/>
                  </a:lnTo>
                  <a:lnTo>
                    <a:pt x="1898369" y="575582"/>
                  </a:lnTo>
                  <a:lnTo>
                    <a:pt x="1901852" y="574825"/>
                  </a:lnTo>
                  <a:lnTo>
                    <a:pt x="1905336" y="574068"/>
                  </a:lnTo>
                  <a:lnTo>
                    <a:pt x="1908819" y="573312"/>
                  </a:lnTo>
                  <a:lnTo>
                    <a:pt x="1912302" y="572556"/>
                  </a:lnTo>
                  <a:lnTo>
                    <a:pt x="1915785" y="571800"/>
                  </a:lnTo>
                  <a:lnTo>
                    <a:pt x="1919269" y="571045"/>
                  </a:lnTo>
                  <a:lnTo>
                    <a:pt x="1922752" y="589755"/>
                  </a:lnTo>
                  <a:lnTo>
                    <a:pt x="1926235" y="589026"/>
                  </a:lnTo>
                  <a:lnTo>
                    <a:pt x="1929718" y="588298"/>
                  </a:lnTo>
                  <a:lnTo>
                    <a:pt x="1933202" y="587570"/>
                  </a:lnTo>
                  <a:lnTo>
                    <a:pt x="1936685" y="586842"/>
                  </a:lnTo>
                  <a:lnTo>
                    <a:pt x="1940168" y="586115"/>
                  </a:lnTo>
                  <a:lnTo>
                    <a:pt x="1943651" y="585388"/>
                  </a:lnTo>
                  <a:lnTo>
                    <a:pt x="1947135" y="584661"/>
                  </a:lnTo>
                  <a:lnTo>
                    <a:pt x="1950618" y="583935"/>
                  </a:lnTo>
                  <a:lnTo>
                    <a:pt x="1954101" y="583209"/>
                  </a:lnTo>
                  <a:lnTo>
                    <a:pt x="1957584" y="582483"/>
                  </a:lnTo>
                  <a:lnTo>
                    <a:pt x="1961068" y="581758"/>
                  </a:lnTo>
                  <a:lnTo>
                    <a:pt x="1964551" y="581033"/>
                  </a:lnTo>
                  <a:lnTo>
                    <a:pt x="1968034" y="581038"/>
                  </a:lnTo>
                  <a:lnTo>
                    <a:pt x="1971517" y="580315"/>
                  </a:lnTo>
                  <a:lnTo>
                    <a:pt x="1975001" y="579592"/>
                  </a:lnTo>
                  <a:lnTo>
                    <a:pt x="1978484" y="578869"/>
                  </a:lnTo>
                  <a:lnTo>
                    <a:pt x="1981967" y="578147"/>
                  </a:lnTo>
                  <a:lnTo>
                    <a:pt x="1985450" y="577425"/>
                  </a:lnTo>
                  <a:lnTo>
                    <a:pt x="1988934" y="583935"/>
                  </a:lnTo>
                  <a:lnTo>
                    <a:pt x="1992417" y="583223"/>
                  </a:lnTo>
                  <a:lnTo>
                    <a:pt x="1995900" y="582511"/>
                  </a:lnTo>
                  <a:lnTo>
                    <a:pt x="1999383" y="581800"/>
                  </a:lnTo>
                  <a:lnTo>
                    <a:pt x="2002867" y="581089"/>
                  </a:lnTo>
                  <a:lnTo>
                    <a:pt x="2006350" y="580378"/>
                  </a:lnTo>
                  <a:lnTo>
                    <a:pt x="2009833" y="583935"/>
                  </a:lnTo>
                  <a:lnTo>
                    <a:pt x="2013316" y="583230"/>
                  </a:lnTo>
                  <a:lnTo>
                    <a:pt x="2016799" y="582526"/>
                  </a:lnTo>
                  <a:lnTo>
                    <a:pt x="2020283" y="581822"/>
                  </a:lnTo>
                  <a:lnTo>
                    <a:pt x="2023766" y="581118"/>
                  </a:lnTo>
                  <a:lnTo>
                    <a:pt x="2027249" y="580415"/>
                  </a:lnTo>
                  <a:lnTo>
                    <a:pt x="2030732" y="579712"/>
                  </a:lnTo>
                  <a:lnTo>
                    <a:pt x="2034216" y="620532"/>
                  </a:lnTo>
                  <a:lnTo>
                    <a:pt x="2037699" y="619883"/>
                  </a:lnTo>
                  <a:lnTo>
                    <a:pt x="2041182" y="619233"/>
                  </a:lnTo>
                  <a:lnTo>
                    <a:pt x="2044665" y="618584"/>
                  </a:lnTo>
                  <a:lnTo>
                    <a:pt x="2048149" y="617935"/>
                  </a:lnTo>
                  <a:lnTo>
                    <a:pt x="2051632" y="617286"/>
                  </a:lnTo>
                  <a:lnTo>
                    <a:pt x="2055115" y="618421"/>
                  </a:lnTo>
                  <a:lnTo>
                    <a:pt x="2058598" y="617775"/>
                  </a:lnTo>
                  <a:lnTo>
                    <a:pt x="2062082" y="617129"/>
                  </a:lnTo>
                  <a:lnTo>
                    <a:pt x="2065565" y="616484"/>
                  </a:lnTo>
                  <a:lnTo>
                    <a:pt x="2069048" y="615839"/>
                  </a:lnTo>
                  <a:lnTo>
                    <a:pt x="2072531" y="615194"/>
                  </a:lnTo>
                  <a:lnTo>
                    <a:pt x="2076015" y="614550"/>
                  </a:lnTo>
                  <a:lnTo>
                    <a:pt x="2079498" y="620955"/>
                  </a:lnTo>
                  <a:lnTo>
                    <a:pt x="2082981" y="620320"/>
                  </a:lnTo>
                  <a:lnTo>
                    <a:pt x="2086464" y="619686"/>
                  </a:lnTo>
                  <a:lnTo>
                    <a:pt x="2089948" y="619051"/>
                  </a:lnTo>
                  <a:lnTo>
                    <a:pt x="2093431" y="618417"/>
                  </a:lnTo>
                  <a:lnTo>
                    <a:pt x="2096914" y="617783"/>
                  </a:lnTo>
                  <a:lnTo>
                    <a:pt x="2100397" y="624028"/>
                  </a:lnTo>
                  <a:lnTo>
                    <a:pt x="2103881" y="623403"/>
                  </a:lnTo>
                  <a:lnTo>
                    <a:pt x="2107364" y="622778"/>
                  </a:lnTo>
                  <a:lnTo>
                    <a:pt x="2110847" y="622154"/>
                  </a:lnTo>
                  <a:lnTo>
                    <a:pt x="2114330" y="621530"/>
                  </a:lnTo>
                  <a:lnTo>
                    <a:pt x="2117814" y="620906"/>
                  </a:lnTo>
                  <a:lnTo>
                    <a:pt x="2121297" y="623666"/>
                  </a:lnTo>
                  <a:lnTo>
                    <a:pt x="2124780" y="623047"/>
                  </a:lnTo>
                  <a:lnTo>
                    <a:pt x="2128263" y="622428"/>
                  </a:lnTo>
                  <a:lnTo>
                    <a:pt x="2131747" y="621809"/>
                  </a:lnTo>
                  <a:lnTo>
                    <a:pt x="2135230" y="621191"/>
                  </a:lnTo>
                  <a:lnTo>
                    <a:pt x="2138713" y="620573"/>
                  </a:lnTo>
                  <a:lnTo>
                    <a:pt x="2142196" y="619955"/>
                  </a:lnTo>
                  <a:lnTo>
                    <a:pt x="2145680" y="627642"/>
                  </a:lnTo>
                  <a:lnTo>
                    <a:pt x="2149163" y="627034"/>
                  </a:lnTo>
                  <a:lnTo>
                    <a:pt x="2152646" y="626427"/>
                  </a:lnTo>
                  <a:lnTo>
                    <a:pt x="2156129" y="625821"/>
                  </a:lnTo>
                  <a:lnTo>
                    <a:pt x="2159613" y="625214"/>
                  </a:lnTo>
                  <a:lnTo>
                    <a:pt x="2163096" y="624608"/>
                  </a:lnTo>
                  <a:lnTo>
                    <a:pt x="2166579" y="628334"/>
                  </a:lnTo>
                  <a:lnTo>
                    <a:pt x="2170062" y="627733"/>
                  </a:lnTo>
                  <a:lnTo>
                    <a:pt x="2173546" y="627133"/>
                  </a:lnTo>
                  <a:lnTo>
                    <a:pt x="2177029" y="626533"/>
                  </a:lnTo>
                  <a:lnTo>
                    <a:pt x="2180512" y="625933"/>
                  </a:lnTo>
                  <a:lnTo>
                    <a:pt x="2183995" y="625333"/>
                  </a:lnTo>
                  <a:lnTo>
                    <a:pt x="2187479" y="624734"/>
                  </a:lnTo>
                  <a:lnTo>
                    <a:pt x="2190962" y="627420"/>
                  </a:lnTo>
                  <a:lnTo>
                    <a:pt x="2194445" y="626908"/>
                  </a:lnTo>
                  <a:lnTo>
                    <a:pt x="2197928" y="626397"/>
                  </a:lnTo>
                  <a:lnTo>
                    <a:pt x="2201412" y="625886"/>
                  </a:lnTo>
                  <a:lnTo>
                    <a:pt x="2204895" y="625375"/>
                  </a:lnTo>
                  <a:lnTo>
                    <a:pt x="2208378" y="624865"/>
                  </a:lnTo>
                  <a:lnTo>
                    <a:pt x="2211861" y="629085"/>
                  </a:lnTo>
                  <a:lnTo>
                    <a:pt x="2215345" y="628497"/>
                  </a:lnTo>
                  <a:lnTo>
                    <a:pt x="2218828" y="627910"/>
                  </a:lnTo>
                  <a:lnTo>
                    <a:pt x="2222311" y="627323"/>
                  </a:lnTo>
                  <a:lnTo>
                    <a:pt x="2225794" y="626736"/>
                  </a:lnTo>
                  <a:lnTo>
                    <a:pt x="2229278" y="626150"/>
                  </a:lnTo>
                  <a:lnTo>
                    <a:pt x="2232761" y="625564"/>
                  </a:lnTo>
                  <a:lnTo>
                    <a:pt x="2236244" y="631217"/>
                  </a:lnTo>
                  <a:lnTo>
                    <a:pt x="2239727" y="630638"/>
                  </a:lnTo>
                  <a:lnTo>
                    <a:pt x="2243211" y="630060"/>
                  </a:lnTo>
                  <a:lnTo>
                    <a:pt x="2246694" y="629482"/>
                  </a:lnTo>
                  <a:lnTo>
                    <a:pt x="2250177" y="628904"/>
                  </a:lnTo>
                  <a:lnTo>
                    <a:pt x="2253660" y="628326"/>
                  </a:lnTo>
                  <a:lnTo>
                    <a:pt x="2257144" y="630822"/>
                  </a:lnTo>
                  <a:lnTo>
                    <a:pt x="2260627" y="630249"/>
                  </a:lnTo>
                  <a:lnTo>
                    <a:pt x="2264110" y="629675"/>
                  </a:lnTo>
                  <a:lnTo>
                    <a:pt x="2267593" y="629102"/>
                  </a:lnTo>
                  <a:lnTo>
                    <a:pt x="2271077" y="628529"/>
                  </a:lnTo>
                  <a:lnTo>
                    <a:pt x="2274560" y="627957"/>
                  </a:lnTo>
                  <a:lnTo>
                    <a:pt x="2278043" y="632944"/>
                  </a:lnTo>
                  <a:lnTo>
                    <a:pt x="2281526" y="632378"/>
                  </a:lnTo>
                  <a:lnTo>
                    <a:pt x="2285010" y="631812"/>
                  </a:lnTo>
                  <a:lnTo>
                    <a:pt x="2288493" y="631247"/>
                  </a:lnTo>
                  <a:lnTo>
                    <a:pt x="2291976" y="630682"/>
                  </a:lnTo>
                  <a:lnTo>
                    <a:pt x="2295459" y="630117"/>
                  </a:lnTo>
                  <a:lnTo>
                    <a:pt x="2298942" y="629552"/>
                  </a:lnTo>
                  <a:lnTo>
                    <a:pt x="2302426" y="633957"/>
                  </a:lnTo>
                  <a:lnTo>
                    <a:pt x="2305909" y="633399"/>
                  </a:lnTo>
                  <a:lnTo>
                    <a:pt x="2309392" y="632840"/>
                  </a:lnTo>
                  <a:lnTo>
                    <a:pt x="2312875" y="632282"/>
                  </a:lnTo>
                  <a:lnTo>
                    <a:pt x="2316359" y="631724"/>
                  </a:lnTo>
                  <a:lnTo>
                    <a:pt x="2319842" y="631166"/>
                  </a:lnTo>
                  <a:lnTo>
                    <a:pt x="2323325" y="631595"/>
                  </a:lnTo>
                  <a:lnTo>
                    <a:pt x="2326808" y="631039"/>
                  </a:lnTo>
                  <a:lnTo>
                    <a:pt x="2330292" y="630482"/>
                  </a:lnTo>
                  <a:lnTo>
                    <a:pt x="2333775" y="629926"/>
                  </a:lnTo>
                  <a:lnTo>
                    <a:pt x="2337258" y="629371"/>
                  </a:lnTo>
                  <a:lnTo>
                    <a:pt x="2340741" y="628815"/>
                  </a:lnTo>
                  <a:lnTo>
                    <a:pt x="2344225" y="628260"/>
                  </a:lnTo>
                  <a:lnTo>
                    <a:pt x="2347708" y="628695"/>
                  </a:lnTo>
                  <a:lnTo>
                    <a:pt x="2351191" y="628141"/>
                  </a:lnTo>
                  <a:lnTo>
                    <a:pt x="2354674" y="627587"/>
                  </a:lnTo>
                  <a:lnTo>
                    <a:pt x="2358158" y="627034"/>
                  </a:lnTo>
                  <a:lnTo>
                    <a:pt x="2361641" y="626480"/>
                  </a:lnTo>
                  <a:lnTo>
                    <a:pt x="2365124" y="625927"/>
                  </a:lnTo>
                  <a:lnTo>
                    <a:pt x="2368607" y="629354"/>
                  </a:lnTo>
                  <a:lnTo>
                    <a:pt x="2372091" y="628882"/>
                  </a:lnTo>
                  <a:lnTo>
                    <a:pt x="2375574" y="628411"/>
                  </a:lnTo>
                  <a:lnTo>
                    <a:pt x="2379057" y="627939"/>
                  </a:lnTo>
                  <a:lnTo>
                    <a:pt x="2382540" y="627468"/>
                  </a:lnTo>
                  <a:lnTo>
                    <a:pt x="2386024" y="626998"/>
                  </a:lnTo>
                  <a:lnTo>
                    <a:pt x="2389507" y="627985"/>
                  </a:lnTo>
                  <a:lnTo>
                    <a:pt x="2392990" y="627440"/>
                  </a:lnTo>
                  <a:lnTo>
                    <a:pt x="2396473" y="626895"/>
                  </a:lnTo>
                  <a:lnTo>
                    <a:pt x="2399957" y="626351"/>
                  </a:lnTo>
                  <a:lnTo>
                    <a:pt x="2403440" y="625806"/>
                  </a:lnTo>
                  <a:lnTo>
                    <a:pt x="2406923" y="625262"/>
                  </a:lnTo>
                  <a:lnTo>
                    <a:pt x="2410406" y="624718"/>
                  </a:lnTo>
                  <a:lnTo>
                    <a:pt x="2413890" y="629504"/>
                  </a:lnTo>
                  <a:lnTo>
                    <a:pt x="2417373" y="628966"/>
                  </a:lnTo>
                  <a:lnTo>
                    <a:pt x="2420856" y="628429"/>
                  </a:lnTo>
                  <a:lnTo>
                    <a:pt x="2424339" y="627891"/>
                  </a:lnTo>
                  <a:lnTo>
                    <a:pt x="2427823" y="627354"/>
                  </a:lnTo>
                  <a:lnTo>
                    <a:pt x="2431306" y="626817"/>
                  </a:lnTo>
                  <a:lnTo>
                    <a:pt x="2434789" y="626301"/>
                  </a:lnTo>
                  <a:lnTo>
                    <a:pt x="2438272" y="625840"/>
                  </a:lnTo>
                  <a:lnTo>
                    <a:pt x="2441756" y="625379"/>
                  </a:lnTo>
                  <a:lnTo>
                    <a:pt x="2445239" y="624918"/>
                  </a:lnTo>
                  <a:lnTo>
                    <a:pt x="2448722" y="624457"/>
                  </a:lnTo>
                  <a:lnTo>
                    <a:pt x="2452205" y="623997"/>
                  </a:lnTo>
                  <a:lnTo>
                    <a:pt x="2455689" y="623537"/>
                  </a:lnTo>
                  <a:lnTo>
                    <a:pt x="2459172" y="628273"/>
                  </a:lnTo>
                  <a:lnTo>
                    <a:pt x="2462655" y="627744"/>
                  </a:lnTo>
                  <a:lnTo>
                    <a:pt x="2466138" y="627215"/>
                  </a:lnTo>
                  <a:lnTo>
                    <a:pt x="2469622" y="626686"/>
                  </a:lnTo>
                  <a:lnTo>
                    <a:pt x="2473105" y="626157"/>
                  </a:lnTo>
                  <a:lnTo>
                    <a:pt x="2476588" y="625629"/>
                  </a:lnTo>
                  <a:lnTo>
                    <a:pt x="2480071" y="631655"/>
                  </a:lnTo>
                  <a:lnTo>
                    <a:pt x="2483555" y="631134"/>
                  </a:lnTo>
                  <a:lnTo>
                    <a:pt x="2487038" y="630613"/>
                  </a:lnTo>
                  <a:lnTo>
                    <a:pt x="2490521" y="630092"/>
                  </a:lnTo>
                  <a:lnTo>
                    <a:pt x="2494004" y="629572"/>
                  </a:lnTo>
                  <a:lnTo>
                    <a:pt x="2497488" y="629051"/>
                  </a:lnTo>
                  <a:lnTo>
                    <a:pt x="2500971" y="630379"/>
                  </a:lnTo>
                  <a:lnTo>
                    <a:pt x="2504454" y="629860"/>
                  </a:lnTo>
                  <a:lnTo>
                    <a:pt x="2507937" y="629342"/>
                  </a:lnTo>
                  <a:lnTo>
                    <a:pt x="2511421" y="628825"/>
                  </a:lnTo>
                  <a:lnTo>
                    <a:pt x="2514904" y="628307"/>
                  </a:lnTo>
                  <a:lnTo>
                    <a:pt x="2518387" y="627790"/>
                  </a:lnTo>
                  <a:lnTo>
                    <a:pt x="2521870" y="627272"/>
                  </a:lnTo>
                  <a:lnTo>
                    <a:pt x="2525354" y="628601"/>
                  </a:lnTo>
                  <a:lnTo>
                    <a:pt x="2528837" y="628086"/>
                  </a:lnTo>
                  <a:lnTo>
                    <a:pt x="2532320" y="627571"/>
                  </a:lnTo>
                  <a:lnTo>
                    <a:pt x="2535803" y="627056"/>
                  </a:lnTo>
                  <a:lnTo>
                    <a:pt x="2539287" y="626542"/>
                  </a:lnTo>
                  <a:lnTo>
                    <a:pt x="2542770" y="626027"/>
                  </a:lnTo>
                  <a:lnTo>
                    <a:pt x="2546253" y="630086"/>
                  </a:lnTo>
                  <a:lnTo>
                    <a:pt x="2549736" y="629577"/>
                  </a:lnTo>
                  <a:lnTo>
                    <a:pt x="2553220" y="629067"/>
                  </a:lnTo>
                  <a:lnTo>
                    <a:pt x="2556703" y="628559"/>
                  </a:lnTo>
                  <a:lnTo>
                    <a:pt x="2560186" y="628050"/>
                  </a:lnTo>
                  <a:lnTo>
                    <a:pt x="2563669" y="627541"/>
                  </a:lnTo>
                  <a:lnTo>
                    <a:pt x="2567153" y="627033"/>
                  </a:lnTo>
                  <a:lnTo>
                    <a:pt x="2570636" y="631033"/>
                  </a:lnTo>
                  <a:lnTo>
                    <a:pt x="2574119" y="630530"/>
                  </a:lnTo>
                  <a:lnTo>
                    <a:pt x="2577602" y="630026"/>
                  </a:lnTo>
                  <a:lnTo>
                    <a:pt x="2581085" y="629523"/>
                  </a:lnTo>
                  <a:lnTo>
                    <a:pt x="2584569" y="629020"/>
                  </a:lnTo>
                  <a:lnTo>
                    <a:pt x="2588052" y="628518"/>
                  </a:lnTo>
                  <a:lnTo>
                    <a:pt x="2591535" y="634643"/>
                  </a:lnTo>
                  <a:lnTo>
                    <a:pt x="2595018" y="634147"/>
                  </a:lnTo>
                  <a:lnTo>
                    <a:pt x="2598502" y="633652"/>
                  </a:lnTo>
                  <a:lnTo>
                    <a:pt x="2601985" y="633156"/>
                  </a:lnTo>
                  <a:lnTo>
                    <a:pt x="2605468" y="632661"/>
                  </a:lnTo>
                  <a:lnTo>
                    <a:pt x="2608951" y="632166"/>
                  </a:lnTo>
                  <a:lnTo>
                    <a:pt x="2612435" y="631671"/>
                  </a:lnTo>
                  <a:lnTo>
                    <a:pt x="2612435" y="632108"/>
                  </a:lnTo>
                  <a:lnTo>
                    <a:pt x="2612435" y="632545"/>
                  </a:lnTo>
                  <a:lnTo>
                    <a:pt x="2612435" y="632980"/>
                  </a:lnTo>
                  <a:lnTo>
                    <a:pt x="2612435" y="633414"/>
                  </a:lnTo>
                  <a:lnTo>
                    <a:pt x="2612435" y="633848"/>
                  </a:lnTo>
                  <a:lnTo>
                    <a:pt x="2612435" y="634281"/>
                  </a:lnTo>
                  <a:lnTo>
                    <a:pt x="2612435" y="634712"/>
                  </a:lnTo>
                  <a:lnTo>
                    <a:pt x="2612435" y="635143"/>
                  </a:lnTo>
                  <a:lnTo>
                    <a:pt x="2612435" y="635573"/>
                  </a:lnTo>
                  <a:lnTo>
                    <a:pt x="2612435" y="636003"/>
                  </a:lnTo>
                  <a:lnTo>
                    <a:pt x="2612435" y="636431"/>
                  </a:lnTo>
                  <a:lnTo>
                    <a:pt x="2612435" y="636858"/>
                  </a:lnTo>
                  <a:lnTo>
                    <a:pt x="2612435" y="637285"/>
                  </a:lnTo>
                  <a:lnTo>
                    <a:pt x="2612435" y="637710"/>
                  </a:lnTo>
                  <a:lnTo>
                    <a:pt x="2612435" y="638135"/>
                  </a:lnTo>
                  <a:lnTo>
                    <a:pt x="2612435" y="638559"/>
                  </a:lnTo>
                  <a:lnTo>
                    <a:pt x="2612435" y="638982"/>
                  </a:lnTo>
                  <a:lnTo>
                    <a:pt x="2612435" y="639404"/>
                  </a:lnTo>
                  <a:lnTo>
                    <a:pt x="2612435" y="639826"/>
                  </a:lnTo>
                  <a:lnTo>
                    <a:pt x="2612435" y="640246"/>
                  </a:lnTo>
                  <a:lnTo>
                    <a:pt x="2612435" y="640666"/>
                  </a:lnTo>
                  <a:lnTo>
                    <a:pt x="2612435" y="641085"/>
                  </a:lnTo>
                  <a:lnTo>
                    <a:pt x="2612435" y="641502"/>
                  </a:lnTo>
                  <a:lnTo>
                    <a:pt x="2612435" y="641920"/>
                  </a:lnTo>
                  <a:lnTo>
                    <a:pt x="2612435" y="642336"/>
                  </a:lnTo>
                  <a:lnTo>
                    <a:pt x="2612435" y="642751"/>
                  </a:lnTo>
                  <a:lnTo>
                    <a:pt x="2612435" y="643166"/>
                  </a:lnTo>
                  <a:lnTo>
                    <a:pt x="2612435" y="643579"/>
                  </a:lnTo>
                  <a:lnTo>
                    <a:pt x="2612435" y="643992"/>
                  </a:lnTo>
                  <a:lnTo>
                    <a:pt x="2612435" y="644404"/>
                  </a:lnTo>
                  <a:lnTo>
                    <a:pt x="2612435" y="644816"/>
                  </a:lnTo>
                  <a:lnTo>
                    <a:pt x="2612435" y="645226"/>
                  </a:lnTo>
                  <a:lnTo>
                    <a:pt x="2612435" y="645636"/>
                  </a:lnTo>
                  <a:lnTo>
                    <a:pt x="2612435" y="646044"/>
                  </a:lnTo>
                  <a:lnTo>
                    <a:pt x="2612435" y="646452"/>
                  </a:lnTo>
                  <a:lnTo>
                    <a:pt x="2612435" y="646859"/>
                  </a:lnTo>
                  <a:lnTo>
                    <a:pt x="2615918" y="646380"/>
                  </a:lnTo>
                  <a:lnTo>
                    <a:pt x="2619401" y="645901"/>
                  </a:lnTo>
                  <a:lnTo>
                    <a:pt x="2622884" y="645422"/>
                  </a:lnTo>
                  <a:lnTo>
                    <a:pt x="2626368" y="644943"/>
                  </a:lnTo>
                  <a:lnTo>
                    <a:pt x="2629851" y="644464"/>
                  </a:lnTo>
                  <a:lnTo>
                    <a:pt x="2633334" y="643986"/>
                  </a:lnTo>
                  <a:lnTo>
                    <a:pt x="2636817" y="671735"/>
                  </a:lnTo>
                  <a:lnTo>
                    <a:pt x="2640301" y="671286"/>
                  </a:lnTo>
                  <a:lnTo>
                    <a:pt x="2643784" y="670836"/>
                  </a:lnTo>
                  <a:lnTo>
                    <a:pt x="2647267" y="670387"/>
                  </a:lnTo>
                  <a:lnTo>
                    <a:pt x="2650750" y="669938"/>
                  </a:lnTo>
                  <a:lnTo>
                    <a:pt x="2654234" y="669489"/>
                  </a:lnTo>
                  <a:lnTo>
                    <a:pt x="2657717" y="681826"/>
                  </a:lnTo>
                  <a:lnTo>
                    <a:pt x="2661200" y="681390"/>
                  </a:lnTo>
                  <a:lnTo>
                    <a:pt x="2664683" y="680955"/>
                  </a:lnTo>
                  <a:lnTo>
                    <a:pt x="2668167" y="680519"/>
                  </a:lnTo>
                  <a:lnTo>
                    <a:pt x="2671650" y="680084"/>
                  </a:lnTo>
                  <a:lnTo>
                    <a:pt x="2675133" y="679649"/>
                  </a:lnTo>
                  <a:lnTo>
                    <a:pt x="2678616" y="679214"/>
                  </a:lnTo>
                  <a:lnTo>
                    <a:pt x="2682100" y="683431"/>
                  </a:lnTo>
                  <a:lnTo>
                    <a:pt x="2685583" y="683001"/>
                  </a:lnTo>
                  <a:lnTo>
                    <a:pt x="2689066" y="682572"/>
                  </a:lnTo>
                  <a:lnTo>
                    <a:pt x="2692549" y="682142"/>
                  </a:lnTo>
                  <a:lnTo>
                    <a:pt x="2696033" y="681712"/>
                  </a:lnTo>
                  <a:lnTo>
                    <a:pt x="2699516" y="681283"/>
                  </a:lnTo>
                  <a:lnTo>
                    <a:pt x="2702999" y="682169"/>
                  </a:lnTo>
                  <a:lnTo>
                    <a:pt x="2706482" y="681741"/>
                  </a:lnTo>
                  <a:lnTo>
                    <a:pt x="2709966" y="681314"/>
                  </a:lnTo>
                  <a:lnTo>
                    <a:pt x="2713449" y="680886"/>
                  </a:lnTo>
                  <a:lnTo>
                    <a:pt x="2716932" y="680458"/>
                  </a:lnTo>
                  <a:lnTo>
                    <a:pt x="2720415" y="680031"/>
                  </a:lnTo>
                  <a:lnTo>
                    <a:pt x="2723899" y="679603"/>
                  </a:lnTo>
                  <a:lnTo>
                    <a:pt x="2727382" y="683420"/>
                  </a:lnTo>
                  <a:lnTo>
                    <a:pt x="2730865" y="682997"/>
                  </a:lnTo>
                  <a:lnTo>
                    <a:pt x="2734348" y="682574"/>
                  </a:lnTo>
                  <a:lnTo>
                    <a:pt x="2737832" y="682152"/>
                  </a:lnTo>
                  <a:lnTo>
                    <a:pt x="2741315" y="681729"/>
                  </a:lnTo>
                  <a:lnTo>
                    <a:pt x="2744798" y="681307"/>
                  </a:lnTo>
                  <a:lnTo>
                    <a:pt x="2748281" y="680885"/>
                  </a:lnTo>
                  <a:lnTo>
                    <a:pt x="2751765" y="680462"/>
                  </a:lnTo>
                  <a:lnTo>
                    <a:pt x="2755248" y="680040"/>
                  </a:lnTo>
                  <a:lnTo>
                    <a:pt x="2758731" y="679618"/>
                  </a:lnTo>
                  <a:lnTo>
                    <a:pt x="2762214" y="679197"/>
                  </a:lnTo>
                  <a:lnTo>
                    <a:pt x="2765698" y="678775"/>
                  </a:lnTo>
                  <a:lnTo>
                    <a:pt x="2769181" y="679331"/>
                  </a:lnTo>
                  <a:lnTo>
                    <a:pt x="2772664" y="678910"/>
                  </a:lnTo>
                  <a:lnTo>
                    <a:pt x="2776147" y="678490"/>
                  </a:lnTo>
                  <a:lnTo>
                    <a:pt x="2779631" y="678069"/>
                  </a:lnTo>
                  <a:lnTo>
                    <a:pt x="2783114" y="677649"/>
                  </a:lnTo>
                  <a:lnTo>
                    <a:pt x="2786597" y="677229"/>
                  </a:lnTo>
                  <a:lnTo>
                    <a:pt x="2790080" y="676809"/>
                  </a:lnTo>
                  <a:lnTo>
                    <a:pt x="2793564" y="682188"/>
                  </a:lnTo>
                  <a:lnTo>
                    <a:pt x="2797047" y="681774"/>
                  </a:lnTo>
                  <a:lnTo>
                    <a:pt x="2800530" y="681360"/>
                  </a:lnTo>
                  <a:lnTo>
                    <a:pt x="2804013" y="680946"/>
                  </a:lnTo>
                  <a:lnTo>
                    <a:pt x="2807497" y="680533"/>
                  </a:lnTo>
                  <a:lnTo>
                    <a:pt x="2810980" y="680119"/>
                  </a:lnTo>
                  <a:lnTo>
                    <a:pt x="2814463" y="680024"/>
                  </a:lnTo>
                  <a:lnTo>
                    <a:pt x="2817946" y="679611"/>
                  </a:lnTo>
                  <a:lnTo>
                    <a:pt x="2821430" y="679198"/>
                  </a:lnTo>
                  <a:lnTo>
                    <a:pt x="2824913" y="678785"/>
                  </a:lnTo>
                  <a:lnTo>
                    <a:pt x="2828396" y="678373"/>
                  </a:lnTo>
                  <a:lnTo>
                    <a:pt x="2831879" y="677960"/>
                  </a:lnTo>
                  <a:lnTo>
                    <a:pt x="2835363" y="677547"/>
                  </a:lnTo>
                  <a:lnTo>
                    <a:pt x="2838846" y="701716"/>
                  </a:lnTo>
                  <a:lnTo>
                    <a:pt x="2842329" y="701328"/>
                  </a:lnTo>
                  <a:lnTo>
                    <a:pt x="2845812" y="700940"/>
                  </a:lnTo>
                  <a:lnTo>
                    <a:pt x="2849296" y="700551"/>
                  </a:lnTo>
                  <a:lnTo>
                    <a:pt x="2852779" y="700163"/>
                  </a:lnTo>
                  <a:lnTo>
                    <a:pt x="2856262" y="699775"/>
                  </a:lnTo>
                  <a:lnTo>
                    <a:pt x="2859745" y="713202"/>
                  </a:lnTo>
                  <a:lnTo>
                    <a:pt x="2863229" y="712828"/>
                  </a:lnTo>
                  <a:lnTo>
                    <a:pt x="2866712" y="712453"/>
                  </a:lnTo>
                  <a:lnTo>
                    <a:pt x="2870195" y="712079"/>
                  </a:lnTo>
                  <a:lnTo>
                    <a:pt x="2873678" y="711705"/>
                  </a:lnTo>
                  <a:lnTo>
                    <a:pt x="2877161" y="711331"/>
                  </a:lnTo>
                  <a:lnTo>
                    <a:pt x="2880645" y="716875"/>
                  </a:lnTo>
                  <a:lnTo>
                    <a:pt x="2884128" y="716507"/>
                  </a:lnTo>
                  <a:lnTo>
                    <a:pt x="2887611" y="716139"/>
                  </a:lnTo>
                  <a:lnTo>
                    <a:pt x="2891094" y="715771"/>
                  </a:lnTo>
                  <a:lnTo>
                    <a:pt x="2894578" y="715403"/>
                  </a:lnTo>
                  <a:lnTo>
                    <a:pt x="2898061" y="715036"/>
                  </a:lnTo>
                  <a:lnTo>
                    <a:pt x="2901544" y="714668"/>
                  </a:lnTo>
                  <a:lnTo>
                    <a:pt x="2905027" y="716577"/>
                  </a:lnTo>
                  <a:lnTo>
                    <a:pt x="2908511" y="716211"/>
                  </a:lnTo>
                  <a:lnTo>
                    <a:pt x="2911994" y="715846"/>
                  </a:lnTo>
                  <a:lnTo>
                    <a:pt x="2915477" y="715481"/>
                  </a:lnTo>
                  <a:lnTo>
                    <a:pt x="2918960" y="715116"/>
                  </a:lnTo>
                  <a:lnTo>
                    <a:pt x="2922444" y="714751"/>
                  </a:lnTo>
                  <a:lnTo>
                    <a:pt x="2925927" y="714638"/>
                  </a:lnTo>
                  <a:lnTo>
                    <a:pt x="2929410" y="714274"/>
                  </a:lnTo>
                  <a:lnTo>
                    <a:pt x="2932893" y="713909"/>
                  </a:lnTo>
                  <a:lnTo>
                    <a:pt x="2936377" y="713545"/>
                  </a:lnTo>
                  <a:lnTo>
                    <a:pt x="2939860" y="713180"/>
                  </a:lnTo>
                  <a:lnTo>
                    <a:pt x="2943343" y="712816"/>
                  </a:lnTo>
                  <a:lnTo>
                    <a:pt x="2946826" y="712452"/>
                  </a:lnTo>
                  <a:lnTo>
                    <a:pt x="2950310" y="734626"/>
                  </a:lnTo>
                  <a:lnTo>
                    <a:pt x="2953793" y="734284"/>
                  </a:lnTo>
                  <a:lnTo>
                    <a:pt x="2957276" y="733941"/>
                  </a:lnTo>
                  <a:lnTo>
                    <a:pt x="2960759" y="733599"/>
                  </a:lnTo>
                  <a:lnTo>
                    <a:pt x="2964243" y="733257"/>
                  </a:lnTo>
                  <a:lnTo>
                    <a:pt x="2967726" y="732915"/>
                  </a:lnTo>
                  <a:lnTo>
                    <a:pt x="2971209" y="734566"/>
                  </a:lnTo>
                  <a:lnTo>
                    <a:pt x="2974692" y="734226"/>
                  </a:lnTo>
                  <a:lnTo>
                    <a:pt x="2978176" y="733886"/>
                  </a:lnTo>
                  <a:lnTo>
                    <a:pt x="2981659" y="733546"/>
                  </a:lnTo>
                  <a:lnTo>
                    <a:pt x="2985142" y="733206"/>
                  </a:lnTo>
                  <a:lnTo>
                    <a:pt x="2988625" y="732867"/>
                  </a:lnTo>
                  <a:lnTo>
                    <a:pt x="2992109" y="733410"/>
                  </a:lnTo>
                  <a:lnTo>
                    <a:pt x="2995592" y="733071"/>
                  </a:lnTo>
                  <a:lnTo>
                    <a:pt x="2999075" y="732732"/>
                  </a:lnTo>
                  <a:lnTo>
                    <a:pt x="3002558" y="732394"/>
                  </a:lnTo>
                  <a:lnTo>
                    <a:pt x="3006042" y="732055"/>
                  </a:lnTo>
                  <a:lnTo>
                    <a:pt x="3009525" y="731717"/>
                  </a:lnTo>
                  <a:lnTo>
                    <a:pt x="3013008" y="731378"/>
                  </a:lnTo>
                  <a:lnTo>
                    <a:pt x="3016491" y="731482"/>
                  </a:lnTo>
                  <a:lnTo>
                    <a:pt x="3019975" y="731145"/>
                  </a:lnTo>
                  <a:lnTo>
                    <a:pt x="3023458" y="730807"/>
                  </a:lnTo>
                  <a:lnTo>
                    <a:pt x="3026941" y="730469"/>
                  </a:lnTo>
                  <a:lnTo>
                    <a:pt x="3030424" y="730131"/>
                  </a:lnTo>
                  <a:lnTo>
                    <a:pt x="3033908" y="729794"/>
                  </a:lnTo>
                  <a:lnTo>
                    <a:pt x="3037391" y="741650"/>
                  </a:lnTo>
                  <a:lnTo>
                    <a:pt x="3040874" y="741324"/>
                  </a:lnTo>
                  <a:lnTo>
                    <a:pt x="3044357" y="740998"/>
                  </a:lnTo>
                  <a:lnTo>
                    <a:pt x="3047841" y="740672"/>
                  </a:lnTo>
                  <a:lnTo>
                    <a:pt x="3051324" y="740346"/>
                  </a:lnTo>
                  <a:lnTo>
                    <a:pt x="3054807" y="740021"/>
                  </a:lnTo>
                  <a:lnTo>
                    <a:pt x="3058290" y="739695"/>
                  </a:lnTo>
                  <a:lnTo>
                    <a:pt x="3061774" y="757530"/>
                  </a:lnTo>
                  <a:lnTo>
                    <a:pt x="3065257" y="757222"/>
                  </a:lnTo>
                  <a:lnTo>
                    <a:pt x="3068740" y="756913"/>
                  </a:lnTo>
                  <a:lnTo>
                    <a:pt x="3072223" y="756605"/>
                  </a:lnTo>
                  <a:lnTo>
                    <a:pt x="3075707" y="756297"/>
                  </a:lnTo>
                  <a:lnTo>
                    <a:pt x="3079190" y="755988"/>
                  </a:lnTo>
                  <a:lnTo>
                    <a:pt x="3082673" y="761308"/>
                  </a:lnTo>
                  <a:lnTo>
                    <a:pt x="3086156" y="761005"/>
                  </a:lnTo>
                  <a:lnTo>
                    <a:pt x="3089640" y="760703"/>
                  </a:lnTo>
                  <a:lnTo>
                    <a:pt x="3093123" y="760400"/>
                  </a:lnTo>
                  <a:lnTo>
                    <a:pt x="3096606" y="760097"/>
                  </a:lnTo>
                  <a:lnTo>
                    <a:pt x="3100089" y="759794"/>
                  </a:lnTo>
                  <a:lnTo>
                    <a:pt x="3103573" y="759492"/>
                  </a:lnTo>
                  <a:lnTo>
                    <a:pt x="3107056" y="762031"/>
                  </a:lnTo>
                  <a:lnTo>
                    <a:pt x="3110539" y="761731"/>
                  </a:lnTo>
                  <a:lnTo>
                    <a:pt x="3114022" y="761431"/>
                  </a:lnTo>
                  <a:lnTo>
                    <a:pt x="3117506" y="761131"/>
                  </a:lnTo>
                  <a:lnTo>
                    <a:pt x="3120989" y="760831"/>
                  </a:lnTo>
                  <a:lnTo>
                    <a:pt x="3124472" y="760532"/>
                  </a:lnTo>
                  <a:lnTo>
                    <a:pt x="3127955" y="765784"/>
                  </a:lnTo>
                  <a:lnTo>
                    <a:pt x="3131439" y="765490"/>
                  </a:lnTo>
                  <a:lnTo>
                    <a:pt x="3134922" y="765196"/>
                  </a:lnTo>
                  <a:lnTo>
                    <a:pt x="3138405" y="764902"/>
                  </a:lnTo>
                  <a:lnTo>
                    <a:pt x="3141888" y="764607"/>
                  </a:lnTo>
                  <a:lnTo>
                    <a:pt x="3145372" y="764313"/>
                  </a:lnTo>
                  <a:lnTo>
                    <a:pt x="3148855" y="768568"/>
                  </a:lnTo>
                  <a:lnTo>
                    <a:pt x="3152338" y="768278"/>
                  </a:lnTo>
                  <a:lnTo>
                    <a:pt x="3155821" y="767989"/>
                  </a:lnTo>
                  <a:lnTo>
                    <a:pt x="3159304" y="767699"/>
                  </a:lnTo>
                  <a:lnTo>
                    <a:pt x="3162788" y="767409"/>
                  </a:lnTo>
                  <a:lnTo>
                    <a:pt x="3166271" y="767120"/>
                  </a:lnTo>
                  <a:lnTo>
                    <a:pt x="3169754" y="766830"/>
                  </a:lnTo>
                  <a:lnTo>
                    <a:pt x="3173237" y="767373"/>
                  </a:lnTo>
                  <a:lnTo>
                    <a:pt x="3176721" y="767084"/>
                  </a:lnTo>
                  <a:lnTo>
                    <a:pt x="3180204" y="766795"/>
                  </a:lnTo>
                  <a:lnTo>
                    <a:pt x="3183687" y="766507"/>
                  </a:lnTo>
                  <a:lnTo>
                    <a:pt x="3187170" y="766218"/>
                  </a:lnTo>
                  <a:lnTo>
                    <a:pt x="3190654" y="765930"/>
                  </a:lnTo>
                  <a:lnTo>
                    <a:pt x="3194137" y="768614"/>
                  </a:lnTo>
                  <a:lnTo>
                    <a:pt x="3197620" y="768328"/>
                  </a:lnTo>
                  <a:lnTo>
                    <a:pt x="3201103" y="768043"/>
                  </a:lnTo>
                  <a:lnTo>
                    <a:pt x="3204587" y="767757"/>
                  </a:lnTo>
                  <a:lnTo>
                    <a:pt x="3208070" y="767471"/>
                  </a:lnTo>
                  <a:lnTo>
                    <a:pt x="3211553" y="767186"/>
                  </a:lnTo>
                  <a:lnTo>
                    <a:pt x="3215036" y="766900"/>
                  </a:lnTo>
                  <a:lnTo>
                    <a:pt x="3218520" y="771307"/>
                  </a:lnTo>
                  <a:lnTo>
                    <a:pt x="3222003" y="771026"/>
                  </a:lnTo>
                  <a:lnTo>
                    <a:pt x="3225486" y="770745"/>
                  </a:lnTo>
                  <a:lnTo>
                    <a:pt x="3228969" y="770464"/>
                  </a:lnTo>
                  <a:lnTo>
                    <a:pt x="3232453" y="770183"/>
                  </a:lnTo>
                  <a:lnTo>
                    <a:pt x="3235936" y="769902"/>
                  </a:lnTo>
                  <a:lnTo>
                    <a:pt x="3239419" y="770737"/>
                  </a:lnTo>
                  <a:lnTo>
                    <a:pt x="3242902" y="770457"/>
                  </a:lnTo>
                  <a:lnTo>
                    <a:pt x="3246386" y="770178"/>
                  </a:lnTo>
                  <a:lnTo>
                    <a:pt x="3249869" y="769898"/>
                  </a:lnTo>
                  <a:lnTo>
                    <a:pt x="3253352" y="769618"/>
                  </a:lnTo>
                  <a:lnTo>
                    <a:pt x="3256835" y="769339"/>
                  </a:lnTo>
                  <a:lnTo>
                    <a:pt x="3260319" y="769537"/>
                  </a:lnTo>
                  <a:lnTo>
                    <a:pt x="3263802" y="769258"/>
                  </a:lnTo>
                  <a:lnTo>
                    <a:pt x="3267285" y="768979"/>
                  </a:lnTo>
                  <a:lnTo>
                    <a:pt x="3270768" y="768700"/>
                  </a:lnTo>
                  <a:lnTo>
                    <a:pt x="3274252" y="768421"/>
                  </a:lnTo>
                  <a:lnTo>
                    <a:pt x="3277735" y="768143"/>
                  </a:lnTo>
                  <a:lnTo>
                    <a:pt x="3281218" y="767864"/>
                  </a:lnTo>
                  <a:lnTo>
                    <a:pt x="3284701" y="768542"/>
                  </a:lnTo>
                  <a:lnTo>
                    <a:pt x="3288185" y="768264"/>
                  </a:lnTo>
                  <a:lnTo>
                    <a:pt x="3291668" y="767987"/>
                  </a:lnTo>
                  <a:lnTo>
                    <a:pt x="3295151" y="767709"/>
                  </a:lnTo>
                  <a:lnTo>
                    <a:pt x="3298634" y="767431"/>
                  </a:lnTo>
                  <a:lnTo>
                    <a:pt x="3302118" y="767153"/>
                  </a:lnTo>
                  <a:lnTo>
                    <a:pt x="3305601" y="769096"/>
                  </a:lnTo>
                  <a:lnTo>
                    <a:pt x="3309084" y="768821"/>
                  </a:lnTo>
                  <a:lnTo>
                    <a:pt x="3312567" y="768545"/>
                  </a:lnTo>
                  <a:lnTo>
                    <a:pt x="3316051" y="768270"/>
                  </a:lnTo>
                  <a:lnTo>
                    <a:pt x="3319534" y="767994"/>
                  </a:lnTo>
                  <a:lnTo>
                    <a:pt x="3323017" y="767719"/>
                  </a:lnTo>
                  <a:lnTo>
                    <a:pt x="3326500" y="767443"/>
                  </a:lnTo>
                  <a:lnTo>
                    <a:pt x="3329984" y="769680"/>
                  </a:lnTo>
                  <a:lnTo>
                    <a:pt x="3333467" y="769407"/>
                  </a:lnTo>
                  <a:lnTo>
                    <a:pt x="3336950" y="769134"/>
                  </a:lnTo>
                  <a:lnTo>
                    <a:pt x="3340433" y="768861"/>
                  </a:lnTo>
                  <a:lnTo>
                    <a:pt x="3343917" y="768588"/>
                  </a:lnTo>
                  <a:lnTo>
                    <a:pt x="3347400" y="768315"/>
                  </a:lnTo>
                  <a:lnTo>
                    <a:pt x="3350883" y="770523"/>
                  </a:lnTo>
                  <a:lnTo>
                    <a:pt x="3354366" y="770252"/>
                  </a:lnTo>
                  <a:lnTo>
                    <a:pt x="3357850" y="769982"/>
                  </a:lnTo>
                  <a:lnTo>
                    <a:pt x="3361333" y="769711"/>
                  </a:lnTo>
                  <a:lnTo>
                    <a:pt x="3364816" y="769440"/>
                  </a:lnTo>
                  <a:lnTo>
                    <a:pt x="3368299" y="769170"/>
                  </a:lnTo>
                  <a:lnTo>
                    <a:pt x="3371783" y="769208"/>
                  </a:lnTo>
                  <a:lnTo>
                    <a:pt x="3375266" y="768938"/>
                  </a:lnTo>
                  <a:lnTo>
                    <a:pt x="3378749" y="768668"/>
                  </a:lnTo>
                  <a:lnTo>
                    <a:pt x="3382232" y="768398"/>
                  </a:lnTo>
                  <a:lnTo>
                    <a:pt x="3385716" y="768128"/>
                  </a:lnTo>
                  <a:lnTo>
                    <a:pt x="3389199" y="767858"/>
                  </a:lnTo>
                  <a:lnTo>
                    <a:pt x="3392682" y="767588"/>
                  </a:lnTo>
                  <a:lnTo>
                    <a:pt x="3396165" y="772048"/>
                  </a:lnTo>
                  <a:lnTo>
                    <a:pt x="3399649" y="771782"/>
                  </a:lnTo>
                  <a:lnTo>
                    <a:pt x="3403132" y="771516"/>
                  </a:lnTo>
                  <a:lnTo>
                    <a:pt x="3406615" y="771251"/>
                  </a:lnTo>
                  <a:lnTo>
                    <a:pt x="3410098" y="770985"/>
                  </a:lnTo>
                  <a:lnTo>
                    <a:pt x="3413582" y="770719"/>
                  </a:lnTo>
                  <a:lnTo>
                    <a:pt x="3417065" y="774322"/>
                  </a:lnTo>
                  <a:lnTo>
                    <a:pt x="3420548" y="774059"/>
                  </a:lnTo>
                  <a:lnTo>
                    <a:pt x="3424031" y="773797"/>
                  </a:lnTo>
                  <a:lnTo>
                    <a:pt x="3427515" y="773535"/>
                  </a:lnTo>
                  <a:lnTo>
                    <a:pt x="3430998" y="773273"/>
                  </a:lnTo>
                  <a:lnTo>
                    <a:pt x="3434481" y="773011"/>
                  </a:lnTo>
                  <a:lnTo>
                    <a:pt x="3437964" y="772749"/>
                  </a:lnTo>
                  <a:lnTo>
                    <a:pt x="3441447" y="779539"/>
                  </a:lnTo>
                  <a:lnTo>
                    <a:pt x="3444931" y="779283"/>
                  </a:lnTo>
                  <a:lnTo>
                    <a:pt x="3448414" y="779027"/>
                  </a:lnTo>
                  <a:lnTo>
                    <a:pt x="3451897" y="778771"/>
                  </a:lnTo>
                  <a:lnTo>
                    <a:pt x="3455380" y="778516"/>
                  </a:lnTo>
                  <a:lnTo>
                    <a:pt x="3458864" y="778260"/>
                  </a:lnTo>
                  <a:lnTo>
                    <a:pt x="3462347" y="779407"/>
                  </a:lnTo>
                  <a:lnTo>
                    <a:pt x="3465830" y="779153"/>
                  </a:lnTo>
                  <a:lnTo>
                    <a:pt x="3469313" y="778898"/>
                  </a:lnTo>
                  <a:lnTo>
                    <a:pt x="3472797" y="778644"/>
                  </a:lnTo>
                  <a:lnTo>
                    <a:pt x="3476280" y="778390"/>
                  </a:lnTo>
                  <a:lnTo>
                    <a:pt x="3479763" y="778135"/>
                  </a:lnTo>
                  <a:lnTo>
                    <a:pt x="3483246" y="777881"/>
                  </a:lnTo>
                  <a:lnTo>
                    <a:pt x="3483246" y="778021"/>
                  </a:lnTo>
                  <a:lnTo>
                    <a:pt x="3483246" y="778161"/>
                  </a:lnTo>
                  <a:lnTo>
                    <a:pt x="3483246" y="778301"/>
                  </a:lnTo>
                  <a:lnTo>
                    <a:pt x="3483246" y="778441"/>
                  </a:lnTo>
                  <a:lnTo>
                    <a:pt x="3483246" y="778581"/>
                  </a:lnTo>
                  <a:lnTo>
                    <a:pt x="3483246" y="778720"/>
                  </a:lnTo>
                  <a:lnTo>
                    <a:pt x="3483246" y="778860"/>
                  </a:lnTo>
                  <a:lnTo>
                    <a:pt x="3483246" y="778999"/>
                  </a:lnTo>
                  <a:lnTo>
                    <a:pt x="3483246" y="779138"/>
                  </a:lnTo>
                  <a:lnTo>
                    <a:pt x="3483246" y="779277"/>
                  </a:lnTo>
                  <a:lnTo>
                    <a:pt x="3483246" y="779416"/>
                  </a:lnTo>
                  <a:lnTo>
                    <a:pt x="3483246" y="779555"/>
                  </a:lnTo>
                  <a:lnTo>
                    <a:pt x="3483246" y="779693"/>
                  </a:lnTo>
                  <a:lnTo>
                    <a:pt x="3483246" y="779831"/>
                  </a:lnTo>
                  <a:lnTo>
                    <a:pt x="3483246" y="779970"/>
                  </a:lnTo>
                  <a:lnTo>
                    <a:pt x="3483246" y="780108"/>
                  </a:lnTo>
                  <a:lnTo>
                    <a:pt x="3483246" y="780246"/>
                  </a:lnTo>
                  <a:lnTo>
                    <a:pt x="3483246" y="780384"/>
                  </a:lnTo>
                  <a:lnTo>
                    <a:pt x="3483246" y="780521"/>
                  </a:lnTo>
                  <a:lnTo>
                    <a:pt x="3483246" y="780659"/>
                  </a:lnTo>
                  <a:lnTo>
                    <a:pt x="3483246" y="780796"/>
                  </a:lnTo>
                  <a:lnTo>
                    <a:pt x="3483246" y="780934"/>
                  </a:lnTo>
                  <a:lnTo>
                    <a:pt x="3483246" y="781071"/>
                  </a:lnTo>
                  <a:lnTo>
                    <a:pt x="3483246" y="781208"/>
                  </a:lnTo>
                  <a:lnTo>
                    <a:pt x="3483246" y="781345"/>
                  </a:lnTo>
                  <a:lnTo>
                    <a:pt x="3483246" y="781481"/>
                  </a:lnTo>
                  <a:lnTo>
                    <a:pt x="3483246" y="781618"/>
                  </a:lnTo>
                  <a:lnTo>
                    <a:pt x="3483246" y="781754"/>
                  </a:lnTo>
                  <a:lnTo>
                    <a:pt x="3483246" y="781891"/>
                  </a:lnTo>
                  <a:lnTo>
                    <a:pt x="3483246" y="782027"/>
                  </a:lnTo>
                  <a:lnTo>
                    <a:pt x="3483246" y="782163"/>
                  </a:lnTo>
                  <a:lnTo>
                    <a:pt x="3483246" y="782299"/>
                  </a:lnTo>
                  <a:lnTo>
                    <a:pt x="3483246" y="782435"/>
                  </a:lnTo>
                  <a:lnTo>
                    <a:pt x="3483246" y="782570"/>
                  </a:lnTo>
                  <a:lnTo>
                    <a:pt x="3483246" y="782706"/>
                  </a:lnTo>
                  <a:lnTo>
                    <a:pt x="3483246" y="782841"/>
                  </a:lnTo>
                  <a:lnTo>
                    <a:pt x="3483246" y="782976"/>
                  </a:lnTo>
                  <a:lnTo>
                    <a:pt x="3483246" y="783112"/>
                  </a:lnTo>
                  <a:lnTo>
                    <a:pt x="3483246" y="783247"/>
                  </a:lnTo>
                  <a:lnTo>
                    <a:pt x="3483246" y="783381"/>
                  </a:lnTo>
                  <a:lnTo>
                    <a:pt x="3483246" y="783516"/>
                  </a:lnTo>
                  <a:lnTo>
                    <a:pt x="3483246" y="783651"/>
                  </a:lnTo>
                  <a:lnTo>
                    <a:pt x="3483246" y="783785"/>
                  </a:lnTo>
                  <a:lnTo>
                    <a:pt x="3483246" y="783919"/>
                  </a:lnTo>
                  <a:lnTo>
                    <a:pt x="3483246" y="784054"/>
                  </a:lnTo>
                  <a:lnTo>
                    <a:pt x="3483246" y="784188"/>
                  </a:lnTo>
                  <a:lnTo>
                    <a:pt x="3483246" y="784321"/>
                  </a:lnTo>
                  <a:lnTo>
                    <a:pt x="3483246" y="784455"/>
                  </a:lnTo>
                  <a:lnTo>
                    <a:pt x="3483246" y="784589"/>
                  </a:lnTo>
                  <a:lnTo>
                    <a:pt x="3483246" y="784722"/>
                  </a:lnTo>
                  <a:lnTo>
                    <a:pt x="3483246" y="784856"/>
                  </a:lnTo>
                  <a:lnTo>
                    <a:pt x="3483246" y="784989"/>
                  </a:lnTo>
                  <a:lnTo>
                    <a:pt x="3483246" y="785122"/>
                  </a:lnTo>
                  <a:lnTo>
                    <a:pt x="3483246" y="785255"/>
                  </a:lnTo>
                  <a:lnTo>
                    <a:pt x="3483246" y="78538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30767"/>
              <a:ext cx="3483246" cy="821299"/>
            </a:xfrm>
            <a:custGeom>
              <a:avLst/>
              <a:gdLst/>
              <a:ahLst/>
              <a:cxnLst/>
              <a:rect l="0" t="0" r="0" b="0"/>
              <a:pathLst>
                <a:path w="3483246" h="821299">
                  <a:moveTo>
                    <a:pt x="0" y="821299"/>
                  </a:moveTo>
                  <a:lnTo>
                    <a:pt x="3483" y="776598"/>
                  </a:lnTo>
                  <a:lnTo>
                    <a:pt x="6966" y="733030"/>
                  </a:lnTo>
                  <a:lnTo>
                    <a:pt x="10449" y="690552"/>
                  </a:lnTo>
                  <a:lnTo>
                    <a:pt x="13932" y="649123"/>
                  </a:lnTo>
                  <a:lnTo>
                    <a:pt x="17416" y="608706"/>
                  </a:lnTo>
                  <a:lnTo>
                    <a:pt x="20899" y="569264"/>
                  </a:lnTo>
                  <a:lnTo>
                    <a:pt x="24382" y="551380"/>
                  </a:lnTo>
                  <a:lnTo>
                    <a:pt x="27865" y="516197"/>
                  </a:lnTo>
                  <a:lnTo>
                    <a:pt x="31349" y="481777"/>
                  </a:lnTo>
                  <a:lnTo>
                    <a:pt x="34832" y="448094"/>
                  </a:lnTo>
                  <a:lnTo>
                    <a:pt x="38315" y="415125"/>
                  </a:lnTo>
                  <a:lnTo>
                    <a:pt x="41798" y="382848"/>
                  </a:lnTo>
                  <a:lnTo>
                    <a:pt x="45282" y="406451"/>
                  </a:lnTo>
                  <a:lnTo>
                    <a:pt x="48765" y="378596"/>
                  </a:lnTo>
                  <a:lnTo>
                    <a:pt x="52248" y="351241"/>
                  </a:lnTo>
                  <a:lnTo>
                    <a:pt x="55731" y="324375"/>
                  </a:lnTo>
                  <a:lnTo>
                    <a:pt x="59215" y="297983"/>
                  </a:lnTo>
                  <a:lnTo>
                    <a:pt x="62698" y="272054"/>
                  </a:lnTo>
                  <a:lnTo>
                    <a:pt x="66181" y="246575"/>
                  </a:lnTo>
                  <a:lnTo>
                    <a:pt x="69664" y="281153"/>
                  </a:lnTo>
                  <a:lnTo>
                    <a:pt x="73148" y="258510"/>
                  </a:lnTo>
                  <a:lnTo>
                    <a:pt x="76631" y="236212"/>
                  </a:lnTo>
                  <a:lnTo>
                    <a:pt x="80114" y="214252"/>
                  </a:lnTo>
                  <a:lnTo>
                    <a:pt x="83597" y="192622"/>
                  </a:lnTo>
                  <a:lnTo>
                    <a:pt x="87081" y="171315"/>
                  </a:lnTo>
                  <a:lnTo>
                    <a:pt x="90564" y="279080"/>
                  </a:lnTo>
                  <a:lnTo>
                    <a:pt x="94047" y="261577"/>
                  </a:lnTo>
                  <a:lnTo>
                    <a:pt x="97530" y="244281"/>
                  </a:lnTo>
                  <a:lnTo>
                    <a:pt x="101014" y="227188"/>
                  </a:lnTo>
                  <a:lnTo>
                    <a:pt x="104497" y="210295"/>
                  </a:lnTo>
                  <a:lnTo>
                    <a:pt x="107980" y="193598"/>
                  </a:lnTo>
                  <a:lnTo>
                    <a:pt x="111463" y="177094"/>
                  </a:lnTo>
                  <a:lnTo>
                    <a:pt x="114947" y="226508"/>
                  </a:lnTo>
                  <a:lnTo>
                    <a:pt x="118430" y="211639"/>
                  </a:lnTo>
                  <a:lnTo>
                    <a:pt x="121913" y="196922"/>
                  </a:lnTo>
                  <a:lnTo>
                    <a:pt x="125396" y="182355"/>
                  </a:lnTo>
                  <a:lnTo>
                    <a:pt x="128880" y="167936"/>
                  </a:lnTo>
                  <a:lnTo>
                    <a:pt x="132363" y="153662"/>
                  </a:lnTo>
                  <a:lnTo>
                    <a:pt x="135846" y="199539"/>
                  </a:lnTo>
                  <a:lnTo>
                    <a:pt x="139329" y="186502"/>
                  </a:lnTo>
                  <a:lnTo>
                    <a:pt x="142813" y="173583"/>
                  </a:lnTo>
                  <a:lnTo>
                    <a:pt x="146296" y="160781"/>
                  </a:lnTo>
                  <a:lnTo>
                    <a:pt x="149779" y="148093"/>
                  </a:lnTo>
                  <a:lnTo>
                    <a:pt x="153262" y="135520"/>
                  </a:lnTo>
                  <a:lnTo>
                    <a:pt x="156746" y="210295"/>
                  </a:lnTo>
                  <a:lnTo>
                    <a:pt x="160229" y="199142"/>
                  </a:lnTo>
                  <a:lnTo>
                    <a:pt x="163712" y="188076"/>
                  </a:lnTo>
                  <a:lnTo>
                    <a:pt x="167195" y="177094"/>
                  </a:lnTo>
                  <a:lnTo>
                    <a:pt x="170679" y="166198"/>
                  </a:lnTo>
                  <a:lnTo>
                    <a:pt x="174162" y="155384"/>
                  </a:lnTo>
                  <a:lnTo>
                    <a:pt x="177645" y="144653"/>
                  </a:lnTo>
                  <a:lnTo>
                    <a:pt x="181128" y="150324"/>
                  </a:lnTo>
                  <a:lnTo>
                    <a:pt x="184612" y="139945"/>
                  </a:lnTo>
                  <a:lnTo>
                    <a:pt x="188095" y="129642"/>
                  </a:lnTo>
                  <a:lnTo>
                    <a:pt x="191578" y="119414"/>
                  </a:lnTo>
                  <a:lnTo>
                    <a:pt x="195061" y="109261"/>
                  </a:lnTo>
                  <a:lnTo>
                    <a:pt x="198545" y="99182"/>
                  </a:lnTo>
                  <a:lnTo>
                    <a:pt x="202028" y="89176"/>
                  </a:lnTo>
                  <a:lnTo>
                    <a:pt x="205511" y="79243"/>
                  </a:lnTo>
                  <a:lnTo>
                    <a:pt x="208994" y="69380"/>
                  </a:lnTo>
                  <a:lnTo>
                    <a:pt x="212478" y="59589"/>
                  </a:lnTo>
                  <a:lnTo>
                    <a:pt x="215961" y="49867"/>
                  </a:lnTo>
                  <a:lnTo>
                    <a:pt x="219444" y="40215"/>
                  </a:lnTo>
                  <a:lnTo>
                    <a:pt x="222927" y="30631"/>
                  </a:lnTo>
                  <a:lnTo>
                    <a:pt x="226411" y="130643"/>
                  </a:lnTo>
                  <a:lnTo>
                    <a:pt x="229894" y="122151"/>
                  </a:lnTo>
                  <a:lnTo>
                    <a:pt x="233377" y="113709"/>
                  </a:lnTo>
                  <a:lnTo>
                    <a:pt x="236860" y="105319"/>
                  </a:lnTo>
                  <a:lnTo>
                    <a:pt x="240344" y="96980"/>
                  </a:lnTo>
                  <a:lnTo>
                    <a:pt x="243827" y="88690"/>
                  </a:lnTo>
                  <a:lnTo>
                    <a:pt x="247310" y="94408"/>
                  </a:lnTo>
                  <a:lnTo>
                    <a:pt x="250793" y="86331"/>
                  </a:lnTo>
                  <a:lnTo>
                    <a:pt x="254277" y="78300"/>
                  </a:lnTo>
                  <a:lnTo>
                    <a:pt x="257760" y="70317"/>
                  </a:lnTo>
                  <a:lnTo>
                    <a:pt x="261243" y="62379"/>
                  </a:lnTo>
                  <a:lnTo>
                    <a:pt x="264726" y="54488"/>
                  </a:lnTo>
                  <a:lnTo>
                    <a:pt x="268210" y="46642"/>
                  </a:lnTo>
                  <a:lnTo>
                    <a:pt x="271693" y="38842"/>
                  </a:lnTo>
                  <a:lnTo>
                    <a:pt x="275176" y="31086"/>
                  </a:lnTo>
                  <a:lnTo>
                    <a:pt x="278659" y="23375"/>
                  </a:lnTo>
                  <a:lnTo>
                    <a:pt x="282143" y="15707"/>
                  </a:lnTo>
                  <a:lnTo>
                    <a:pt x="285626" y="8084"/>
                  </a:lnTo>
                  <a:lnTo>
                    <a:pt x="289109" y="503"/>
                  </a:lnTo>
                  <a:lnTo>
                    <a:pt x="292592" y="35734"/>
                  </a:lnTo>
                  <a:lnTo>
                    <a:pt x="296075" y="28511"/>
                  </a:lnTo>
                  <a:lnTo>
                    <a:pt x="299559" y="21326"/>
                  </a:lnTo>
                  <a:lnTo>
                    <a:pt x="303042" y="14179"/>
                  </a:lnTo>
                  <a:lnTo>
                    <a:pt x="306525" y="7070"/>
                  </a:lnTo>
                  <a:lnTo>
                    <a:pt x="310008" y="0"/>
                  </a:lnTo>
                  <a:lnTo>
                    <a:pt x="313492" y="306728"/>
                  </a:lnTo>
                  <a:lnTo>
                    <a:pt x="316975" y="301864"/>
                  </a:lnTo>
                  <a:lnTo>
                    <a:pt x="320458" y="297015"/>
                  </a:lnTo>
                  <a:lnTo>
                    <a:pt x="323941" y="292182"/>
                  </a:lnTo>
                  <a:lnTo>
                    <a:pt x="327425" y="287364"/>
                  </a:lnTo>
                  <a:lnTo>
                    <a:pt x="330908" y="282563"/>
                  </a:lnTo>
                  <a:lnTo>
                    <a:pt x="334391" y="277777"/>
                  </a:lnTo>
                  <a:lnTo>
                    <a:pt x="337874" y="342705"/>
                  </a:lnTo>
                  <a:lnTo>
                    <a:pt x="341358" y="338455"/>
                  </a:lnTo>
                  <a:lnTo>
                    <a:pt x="344841" y="334217"/>
                  </a:lnTo>
                  <a:lnTo>
                    <a:pt x="348324" y="329991"/>
                  </a:lnTo>
                  <a:lnTo>
                    <a:pt x="351807" y="325777"/>
                  </a:lnTo>
                  <a:lnTo>
                    <a:pt x="355291" y="321575"/>
                  </a:lnTo>
                  <a:lnTo>
                    <a:pt x="358774" y="317384"/>
                  </a:lnTo>
                  <a:lnTo>
                    <a:pt x="362257" y="313205"/>
                  </a:lnTo>
                  <a:lnTo>
                    <a:pt x="365740" y="309038"/>
                  </a:lnTo>
                  <a:lnTo>
                    <a:pt x="369224" y="304883"/>
                  </a:lnTo>
                  <a:lnTo>
                    <a:pt x="372707" y="300739"/>
                  </a:lnTo>
                  <a:lnTo>
                    <a:pt x="376190" y="296607"/>
                  </a:lnTo>
                  <a:lnTo>
                    <a:pt x="379673" y="292486"/>
                  </a:lnTo>
                  <a:lnTo>
                    <a:pt x="383157" y="288377"/>
                  </a:lnTo>
                  <a:lnTo>
                    <a:pt x="386640" y="284279"/>
                  </a:lnTo>
                  <a:lnTo>
                    <a:pt x="390123" y="280193"/>
                  </a:lnTo>
                  <a:lnTo>
                    <a:pt x="393606" y="276118"/>
                  </a:lnTo>
                  <a:lnTo>
                    <a:pt x="397090" y="272054"/>
                  </a:lnTo>
                  <a:lnTo>
                    <a:pt x="400573" y="268001"/>
                  </a:lnTo>
                  <a:lnTo>
                    <a:pt x="404056" y="287557"/>
                  </a:lnTo>
                  <a:lnTo>
                    <a:pt x="407539" y="283666"/>
                  </a:lnTo>
                  <a:lnTo>
                    <a:pt x="411023" y="279785"/>
                  </a:lnTo>
                  <a:lnTo>
                    <a:pt x="414506" y="275914"/>
                  </a:lnTo>
                  <a:lnTo>
                    <a:pt x="417989" y="272054"/>
                  </a:lnTo>
                  <a:lnTo>
                    <a:pt x="421472" y="268204"/>
                  </a:lnTo>
                  <a:lnTo>
                    <a:pt x="424956" y="264363"/>
                  </a:lnTo>
                  <a:lnTo>
                    <a:pt x="428439" y="260533"/>
                  </a:lnTo>
                  <a:lnTo>
                    <a:pt x="431922" y="256713"/>
                  </a:lnTo>
                  <a:lnTo>
                    <a:pt x="435405" y="252903"/>
                  </a:lnTo>
                  <a:lnTo>
                    <a:pt x="438889" y="249103"/>
                  </a:lnTo>
                  <a:lnTo>
                    <a:pt x="442372" y="245313"/>
                  </a:lnTo>
                  <a:lnTo>
                    <a:pt x="445855" y="241532"/>
                  </a:lnTo>
                  <a:lnTo>
                    <a:pt x="449338" y="269894"/>
                  </a:lnTo>
                  <a:lnTo>
                    <a:pt x="452822" y="266300"/>
                  </a:lnTo>
                  <a:lnTo>
                    <a:pt x="456305" y="262716"/>
                  </a:lnTo>
                  <a:lnTo>
                    <a:pt x="459788" y="259140"/>
                  </a:lnTo>
                  <a:lnTo>
                    <a:pt x="463271" y="255573"/>
                  </a:lnTo>
                  <a:lnTo>
                    <a:pt x="466755" y="252014"/>
                  </a:lnTo>
                  <a:lnTo>
                    <a:pt x="470238" y="274102"/>
                  </a:lnTo>
                  <a:lnTo>
                    <a:pt x="473721" y="270690"/>
                  </a:lnTo>
                  <a:lnTo>
                    <a:pt x="477204" y="267285"/>
                  </a:lnTo>
                  <a:lnTo>
                    <a:pt x="480688" y="263888"/>
                  </a:lnTo>
                  <a:lnTo>
                    <a:pt x="484171" y="260499"/>
                  </a:lnTo>
                  <a:lnTo>
                    <a:pt x="487654" y="257118"/>
                  </a:lnTo>
                  <a:lnTo>
                    <a:pt x="491137" y="253745"/>
                  </a:lnTo>
                  <a:lnTo>
                    <a:pt x="494621" y="250380"/>
                  </a:lnTo>
                  <a:lnTo>
                    <a:pt x="498104" y="247022"/>
                  </a:lnTo>
                  <a:lnTo>
                    <a:pt x="501587" y="243672"/>
                  </a:lnTo>
                  <a:lnTo>
                    <a:pt x="505070" y="240330"/>
                  </a:lnTo>
                  <a:lnTo>
                    <a:pt x="508554" y="236995"/>
                  </a:lnTo>
                  <a:lnTo>
                    <a:pt x="512037" y="233668"/>
                  </a:lnTo>
                  <a:lnTo>
                    <a:pt x="515520" y="255303"/>
                  </a:lnTo>
                  <a:lnTo>
                    <a:pt x="519003" y="252104"/>
                  </a:lnTo>
                  <a:lnTo>
                    <a:pt x="522487" y="248912"/>
                  </a:lnTo>
                  <a:lnTo>
                    <a:pt x="525970" y="245726"/>
                  </a:lnTo>
                  <a:lnTo>
                    <a:pt x="529453" y="242548"/>
                  </a:lnTo>
                  <a:lnTo>
                    <a:pt x="532936" y="239376"/>
                  </a:lnTo>
                  <a:lnTo>
                    <a:pt x="536420" y="298368"/>
                  </a:lnTo>
                  <a:lnTo>
                    <a:pt x="539903" y="295485"/>
                  </a:lnTo>
                  <a:lnTo>
                    <a:pt x="543386" y="292607"/>
                  </a:lnTo>
                  <a:lnTo>
                    <a:pt x="546869" y="289736"/>
                  </a:lnTo>
                  <a:lnTo>
                    <a:pt x="550353" y="286869"/>
                  </a:lnTo>
                  <a:lnTo>
                    <a:pt x="553836" y="284009"/>
                  </a:lnTo>
                  <a:lnTo>
                    <a:pt x="557319" y="281153"/>
                  </a:lnTo>
                  <a:lnTo>
                    <a:pt x="560802" y="281653"/>
                  </a:lnTo>
                  <a:lnTo>
                    <a:pt x="564286" y="278823"/>
                  </a:lnTo>
                  <a:lnTo>
                    <a:pt x="567769" y="275999"/>
                  </a:lnTo>
                  <a:lnTo>
                    <a:pt x="571252" y="273180"/>
                  </a:lnTo>
                  <a:lnTo>
                    <a:pt x="574735" y="270366"/>
                  </a:lnTo>
                  <a:lnTo>
                    <a:pt x="578218" y="267558"/>
                  </a:lnTo>
                  <a:lnTo>
                    <a:pt x="581702" y="278082"/>
                  </a:lnTo>
                  <a:lnTo>
                    <a:pt x="585185" y="275339"/>
                  </a:lnTo>
                  <a:lnTo>
                    <a:pt x="588668" y="272601"/>
                  </a:lnTo>
                  <a:lnTo>
                    <a:pt x="592151" y="269868"/>
                  </a:lnTo>
                  <a:lnTo>
                    <a:pt x="595635" y="267140"/>
                  </a:lnTo>
                  <a:lnTo>
                    <a:pt x="599118" y="264418"/>
                  </a:lnTo>
                  <a:lnTo>
                    <a:pt x="602601" y="261700"/>
                  </a:lnTo>
                  <a:lnTo>
                    <a:pt x="606084" y="348893"/>
                  </a:lnTo>
                  <a:lnTo>
                    <a:pt x="609568" y="346548"/>
                  </a:lnTo>
                  <a:lnTo>
                    <a:pt x="613051" y="344207"/>
                  </a:lnTo>
                  <a:lnTo>
                    <a:pt x="616534" y="341869"/>
                  </a:lnTo>
                  <a:lnTo>
                    <a:pt x="620017" y="339535"/>
                  </a:lnTo>
                  <a:lnTo>
                    <a:pt x="623501" y="337205"/>
                  </a:lnTo>
                  <a:lnTo>
                    <a:pt x="626984" y="364416"/>
                  </a:lnTo>
                  <a:lnTo>
                    <a:pt x="630467" y="362212"/>
                  </a:lnTo>
                  <a:lnTo>
                    <a:pt x="633950" y="360012"/>
                  </a:lnTo>
                  <a:lnTo>
                    <a:pt x="637434" y="357814"/>
                  </a:lnTo>
                  <a:lnTo>
                    <a:pt x="640917" y="355620"/>
                  </a:lnTo>
                  <a:lnTo>
                    <a:pt x="644400" y="353429"/>
                  </a:lnTo>
                  <a:lnTo>
                    <a:pt x="647883" y="361924"/>
                  </a:lnTo>
                  <a:lnTo>
                    <a:pt x="651367" y="359781"/>
                  </a:lnTo>
                  <a:lnTo>
                    <a:pt x="654850" y="357642"/>
                  </a:lnTo>
                  <a:lnTo>
                    <a:pt x="658333" y="355505"/>
                  </a:lnTo>
                  <a:lnTo>
                    <a:pt x="661816" y="353372"/>
                  </a:lnTo>
                  <a:lnTo>
                    <a:pt x="665300" y="351241"/>
                  </a:lnTo>
                  <a:lnTo>
                    <a:pt x="668783" y="349114"/>
                  </a:lnTo>
                  <a:lnTo>
                    <a:pt x="672266" y="391679"/>
                  </a:lnTo>
                  <a:lnTo>
                    <a:pt x="675749" y="389729"/>
                  </a:lnTo>
                  <a:lnTo>
                    <a:pt x="679233" y="387781"/>
                  </a:lnTo>
                  <a:lnTo>
                    <a:pt x="682716" y="385836"/>
                  </a:lnTo>
                  <a:lnTo>
                    <a:pt x="686199" y="383893"/>
                  </a:lnTo>
                  <a:lnTo>
                    <a:pt x="689682" y="381953"/>
                  </a:lnTo>
                  <a:lnTo>
                    <a:pt x="693166" y="390562"/>
                  </a:lnTo>
                  <a:lnTo>
                    <a:pt x="696649" y="388666"/>
                  </a:lnTo>
                  <a:lnTo>
                    <a:pt x="700132" y="386773"/>
                  </a:lnTo>
                  <a:lnTo>
                    <a:pt x="703615" y="384882"/>
                  </a:lnTo>
                  <a:lnTo>
                    <a:pt x="707099" y="382994"/>
                  </a:lnTo>
                  <a:lnTo>
                    <a:pt x="710582" y="381107"/>
                  </a:lnTo>
                  <a:lnTo>
                    <a:pt x="714065" y="379223"/>
                  </a:lnTo>
                  <a:lnTo>
                    <a:pt x="717548" y="397511"/>
                  </a:lnTo>
                  <a:lnTo>
                    <a:pt x="721032" y="395705"/>
                  </a:lnTo>
                  <a:lnTo>
                    <a:pt x="724515" y="393902"/>
                  </a:lnTo>
                  <a:lnTo>
                    <a:pt x="727998" y="392100"/>
                  </a:lnTo>
                  <a:lnTo>
                    <a:pt x="731481" y="390300"/>
                  </a:lnTo>
                  <a:lnTo>
                    <a:pt x="734965" y="388503"/>
                  </a:lnTo>
                  <a:lnTo>
                    <a:pt x="738448" y="386708"/>
                  </a:lnTo>
                  <a:lnTo>
                    <a:pt x="741931" y="384915"/>
                  </a:lnTo>
                  <a:lnTo>
                    <a:pt x="745414" y="383124"/>
                  </a:lnTo>
                  <a:lnTo>
                    <a:pt x="748898" y="381335"/>
                  </a:lnTo>
                  <a:lnTo>
                    <a:pt x="752381" y="379548"/>
                  </a:lnTo>
                  <a:lnTo>
                    <a:pt x="755864" y="377763"/>
                  </a:lnTo>
                  <a:lnTo>
                    <a:pt x="759347" y="379304"/>
                  </a:lnTo>
                  <a:lnTo>
                    <a:pt x="762831" y="377535"/>
                  </a:lnTo>
                  <a:lnTo>
                    <a:pt x="766314" y="375767"/>
                  </a:lnTo>
                  <a:lnTo>
                    <a:pt x="769797" y="374002"/>
                  </a:lnTo>
                  <a:lnTo>
                    <a:pt x="773280" y="372239"/>
                  </a:lnTo>
                  <a:lnTo>
                    <a:pt x="776764" y="370478"/>
                  </a:lnTo>
                  <a:lnTo>
                    <a:pt x="780247" y="368719"/>
                  </a:lnTo>
                  <a:lnTo>
                    <a:pt x="783730" y="381666"/>
                  </a:lnTo>
                  <a:lnTo>
                    <a:pt x="787213" y="379960"/>
                  </a:lnTo>
                  <a:lnTo>
                    <a:pt x="790697" y="378255"/>
                  </a:lnTo>
                  <a:lnTo>
                    <a:pt x="794180" y="376553"/>
                  </a:lnTo>
                  <a:lnTo>
                    <a:pt x="797663" y="374852"/>
                  </a:lnTo>
                  <a:lnTo>
                    <a:pt x="801146" y="373153"/>
                  </a:lnTo>
                  <a:lnTo>
                    <a:pt x="804630" y="376241"/>
                  </a:lnTo>
                  <a:lnTo>
                    <a:pt x="808113" y="374562"/>
                  </a:lnTo>
                  <a:lnTo>
                    <a:pt x="811596" y="372884"/>
                  </a:lnTo>
                  <a:lnTo>
                    <a:pt x="815079" y="371208"/>
                  </a:lnTo>
                  <a:lnTo>
                    <a:pt x="818563" y="369534"/>
                  </a:lnTo>
                  <a:lnTo>
                    <a:pt x="822046" y="367862"/>
                  </a:lnTo>
                  <a:lnTo>
                    <a:pt x="825529" y="366192"/>
                  </a:lnTo>
                  <a:lnTo>
                    <a:pt x="829012" y="364523"/>
                  </a:lnTo>
                  <a:lnTo>
                    <a:pt x="832496" y="362857"/>
                  </a:lnTo>
                  <a:lnTo>
                    <a:pt x="835979" y="361192"/>
                  </a:lnTo>
                  <a:lnTo>
                    <a:pt x="839462" y="359529"/>
                  </a:lnTo>
                  <a:lnTo>
                    <a:pt x="842945" y="357868"/>
                  </a:lnTo>
                  <a:lnTo>
                    <a:pt x="846429" y="356208"/>
                  </a:lnTo>
                  <a:lnTo>
                    <a:pt x="849912" y="370423"/>
                  </a:lnTo>
                  <a:lnTo>
                    <a:pt x="853395" y="368816"/>
                  </a:lnTo>
                  <a:lnTo>
                    <a:pt x="856878" y="367209"/>
                  </a:lnTo>
                  <a:lnTo>
                    <a:pt x="860361" y="365605"/>
                  </a:lnTo>
                  <a:lnTo>
                    <a:pt x="863845" y="364002"/>
                  </a:lnTo>
                  <a:lnTo>
                    <a:pt x="867328" y="362401"/>
                  </a:lnTo>
                  <a:lnTo>
                    <a:pt x="870811" y="360802"/>
                  </a:lnTo>
                  <a:lnTo>
                    <a:pt x="870811" y="362358"/>
                  </a:lnTo>
                  <a:lnTo>
                    <a:pt x="870811" y="363903"/>
                  </a:lnTo>
                  <a:lnTo>
                    <a:pt x="870811" y="365438"/>
                  </a:lnTo>
                  <a:lnTo>
                    <a:pt x="874294" y="363854"/>
                  </a:lnTo>
                  <a:lnTo>
                    <a:pt x="877778" y="362272"/>
                  </a:lnTo>
                  <a:lnTo>
                    <a:pt x="881261" y="360691"/>
                  </a:lnTo>
                  <a:lnTo>
                    <a:pt x="884744" y="359112"/>
                  </a:lnTo>
                  <a:lnTo>
                    <a:pt x="888227" y="357534"/>
                  </a:lnTo>
                  <a:lnTo>
                    <a:pt x="891711" y="355959"/>
                  </a:lnTo>
                  <a:lnTo>
                    <a:pt x="895194" y="365063"/>
                  </a:lnTo>
                  <a:lnTo>
                    <a:pt x="898677" y="363521"/>
                  </a:lnTo>
                  <a:lnTo>
                    <a:pt x="902160" y="361980"/>
                  </a:lnTo>
                  <a:lnTo>
                    <a:pt x="905644" y="360441"/>
                  </a:lnTo>
                  <a:lnTo>
                    <a:pt x="909127" y="358904"/>
                  </a:lnTo>
                  <a:lnTo>
                    <a:pt x="912610" y="357369"/>
                  </a:lnTo>
                  <a:lnTo>
                    <a:pt x="916093" y="360339"/>
                  </a:lnTo>
                  <a:lnTo>
                    <a:pt x="919577" y="358819"/>
                  </a:lnTo>
                  <a:lnTo>
                    <a:pt x="923060" y="357300"/>
                  </a:lnTo>
                  <a:lnTo>
                    <a:pt x="926543" y="355783"/>
                  </a:lnTo>
                  <a:lnTo>
                    <a:pt x="930026" y="354268"/>
                  </a:lnTo>
                  <a:lnTo>
                    <a:pt x="933510" y="352754"/>
                  </a:lnTo>
                  <a:lnTo>
                    <a:pt x="936993" y="351241"/>
                  </a:lnTo>
                  <a:lnTo>
                    <a:pt x="940476" y="351241"/>
                  </a:lnTo>
                  <a:lnTo>
                    <a:pt x="943959" y="349736"/>
                  </a:lnTo>
                  <a:lnTo>
                    <a:pt x="947443" y="348232"/>
                  </a:lnTo>
                  <a:lnTo>
                    <a:pt x="950926" y="346730"/>
                  </a:lnTo>
                  <a:lnTo>
                    <a:pt x="954409" y="345229"/>
                  </a:lnTo>
                  <a:lnTo>
                    <a:pt x="957892" y="343730"/>
                  </a:lnTo>
                  <a:lnTo>
                    <a:pt x="961376" y="343758"/>
                  </a:lnTo>
                  <a:lnTo>
                    <a:pt x="964859" y="342266"/>
                  </a:lnTo>
                  <a:lnTo>
                    <a:pt x="968342" y="340775"/>
                  </a:lnTo>
                  <a:lnTo>
                    <a:pt x="971825" y="339285"/>
                  </a:lnTo>
                  <a:lnTo>
                    <a:pt x="975309" y="337798"/>
                  </a:lnTo>
                  <a:lnTo>
                    <a:pt x="978792" y="336311"/>
                  </a:lnTo>
                  <a:lnTo>
                    <a:pt x="982275" y="334826"/>
                  </a:lnTo>
                  <a:lnTo>
                    <a:pt x="985758" y="352674"/>
                  </a:lnTo>
                  <a:lnTo>
                    <a:pt x="989242" y="351241"/>
                  </a:lnTo>
                  <a:lnTo>
                    <a:pt x="992725" y="349810"/>
                  </a:lnTo>
                  <a:lnTo>
                    <a:pt x="996208" y="348381"/>
                  </a:lnTo>
                  <a:lnTo>
                    <a:pt x="999691" y="346952"/>
                  </a:lnTo>
                  <a:lnTo>
                    <a:pt x="1003175" y="345525"/>
                  </a:lnTo>
                  <a:lnTo>
                    <a:pt x="1006658" y="348411"/>
                  </a:lnTo>
                  <a:lnTo>
                    <a:pt x="1010141" y="346997"/>
                  </a:lnTo>
                  <a:lnTo>
                    <a:pt x="1013624" y="345585"/>
                  </a:lnTo>
                  <a:lnTo>
                    <a:pt x="1017108" y="344174"/>
                  </a:lnTo>
                  <a:lnTo>
                    <a:pt x="1020591" y="342765"/>
                  </a:lnTo>
                  <a:lnTo>
                    <a:pt x="1024074" y="341356"/>
                  </a:lnTo>
                  <a:lnTo>
                    <a:pt x="1027557" y="358034"/>
                  </a:lnTo>
                  <a:lnTo>
                    <a:pt x="1031041" y="356673"/>
                  </a:lnTo>
                  <a:lnTo>
                    <a:pt x="1034524" y="355313"/>
                  </a:lnTo>
                  <a:lnTo>
                    <a:pt x="1038007" y="353955"/>
                  </a:lnTo>
                  <a:lnTo>
                    <a:pt x="1041490" y="352597"/>
                  </a:lnTo>
                  <a:lnTo>
                    <a:pt x="1044974" y="351241"/>
                  </a:lnTo>
                  <a:lnTo>
                    <a:pt x="1048457" y="349887"/>
                  </a:lnTo>
                  <a:lnTo>
                    <a:pt x="1051940" y="357879"/>
                  </a:lnTo>
                  <a:lnTo>
                    <a:pt x="1055423" y="356549"/>
                  </a:lnTo>
                  <a:lnTo>
                    <a:pt x="1058907" y="355220"/>
                  </a:lnTo>
                  <a:lnTo>
                    <a:pt x="1062390" y="353893"/>
                  </a:lnTo>
                  <a:lnTo>
                    <a:pt x="1065873" y="352567"/>
                  </a:lnTo>
                  <a:lnTo>
                    <a:pt x="1069356" y="351241"/>
                  </a:lnTo>
                  <a:lnTo>
                    <a:pt x="1072840" y="359031"/>
                  </a:lnTo>
                  <a:lnTo>
                    <a:pt x="1076323" y="357730"/>
                  </a:lnTo>
                  <a:lnTo>
                    <a:pt x="1079806" y="356430"/>
                  </a:lnTo>
                  <a:lnTo>
                    <a:pt x="1083289" y="355131"/>
                  </a:lnTo>
                  <a:lnTo>
                    <a:pt x="1086773" y="353834"/>
                  </a:lnTo>
                  <a:lnTo>
                    <a:pt x="1090256" y="352537"/>
                  </a:lnTo>
                  <a:lnTo>
                    <a:pt x="1093739" y="351241"/>
                  </a:lnTo>
                  <a:lnTo>
                    <a:pt x="1097222" y="363805"/>
                  </a:lnTo>
                  <a:lnTo>
                    <a:pt x="1100706" y="362544"/>
                  </a:lnTo>
                  <a:lnTo>
                    <a:pt x="1104189" y="361284"/>
                  </a:lnTo>
                  <a:lnTo>
                    <a:pt x="1107672" y="360025"/>
                  </a:lnTo>
                  <a:lnTo>
                    <a:pt x="1111155" y="358767"/>
                  </a:lnTo>
                  <a:lnTo>
                    <a:pt x="1114639" y="357510"/>
                  </a:lnTo>
                  <a:lnTo>
                    <a:pt x="1118122" y="362372"/>
                  </a:lnTo>
                  <a:lnTo>
                    <a:pt x="1121605" y="361131"/>
                  </a:lnTo>
                  <a:lnTo>
                    <a:pt x="1125088" y="359892"/>
                  </a:lnTo>
                  <a:lnTo>
                    <a:pt x="1128572" y="358653"/>
                  </a:lnTo>
                  <a:lnTo>
                    <a:pt x="1132055" y="357415"/>
                  </a:lnTo>
                  <a:lnTo>
                    <a:pt x="1135538" y="356178"/>
                  </a:lnTo>
                  <a:lnTo>
                    <a:pt x="1139021" y="394178"/>
                  </a:lnTo>
                  <a:lnTo>
                    <a:pt x="1142505" y="393033"/>
                  </a:lnTo>
                  <a:lnTo>
                    <a:pt x="1145988" y="391888"/>
                  </a:lnTo>
                  <a:lnTo>
                    <a:pt x="1149471" y="390744"/>
                  </a:lnTo>
                  <a:lnTo>
                    <a:pt x="1152954" y="389601"/>
                  </a:lnTo>
                  <a:lnTo>
                    <a:pt x="1156437" y="388459"/>
                  </a:lnTo>
                  <a:lnTo>
                    <a:pt x="1159921" y="387318"/>
                  </a:lnTo>
                  <a:lnTo>
                    <a:pt x="1163404" y="407034"/>
                  </a:lnTo>
                  <a:lnTo>
                    <a:pt x="1166887" y="405942"/>
                  </a:lnTo>
                  <a:lnTo>
                    <a:pt x="1170370" y="404850"/>
                  </a:lnTo>
                  <a:lnTo>
                    <a:pt x="1173854" y="403759"/>
                  </a:lnTo>
                  <a:lnTo>
                    <a:pt x="1177337" y="402669"/>
                  </a:lnTo>
                  <a:lnTo>
                    <a:pt x="1180820" y="401580"/>
                  </a:lnTo>
                  <a:lnTo>
                    <a:pt x="1184303" y="404291"/>
                  </a:lnTo>
                  <a:lnTo>
                    <a:pt x="1187787" y="403211"/>
                  </a:lnTo>
                  <a:lnTo>
                    <a:pt x="1191270" y="402133"/>
                  </a:lnTo>
                  <a:lnTo>
                    <a:pt x="1194753" y="401055"/>
                  </a:lnTo>
                  <a:lnTo>
                    <a:pt x="1198236" y="399978"/>
                  </a:lnTo>
                  <a:lnTo>
                    <a:pt x="1201720" y="398902"/>
                  </a:lnTo>
                  <a:lnTo>
                    <a:pt x="1205203" y="397826"/>
                  </a:lnTo>
                  <a:lnTo>
                    <a:pt x="1208686" y="404263"/>
                  </a:lnTo>
                  <a:lnTo>
                    <a:pt x="1212169" y="403206"/>
                  </a:lnTo>
                  <a:lnTo>
                    <a:pt x="1215653" y="402149"/>
                  </a:lnTo>
                  <a:lnTo>
                    <a:pt x="1219136" y="401093"/>
                  </a:lnTo>
                  <a:lnTo>
                    <a:pt x="1222619" y="400038"/>
                  </a:lnTo>
                  <a:lnTo>
                    <a:pt x="1226102" y="398983"/>
                  </a:lnTo>
                  <a:lnTo>
                    <a:pt x="1229586" y="418383"/>
                  </a:lnTo>
                  <a:lnTo>
                    <a:pt x="1233069" y="417374"/>
                  </a:lnTo>
                  <a:lnTo>
                    <a:pt x="1236552" y="416366"/>
                  </a:lnTo>
                  <a:lnTo>
                    <a:pt x="1240035" y="415358"/>
                  </a:lnTo>
                  <a:lnTo>
                    <a:pt x="1243519" y="414351"/>
                  </a:lnTo>
                  <a:lnTo>
                    <a:pt x="1247002" y="413344"/>
                  </a:lnTo>
                  <a:lnTo>
                    <a:pt x="1250485" y="412339"/>
                  </a:lnTo>
                  <a:lnTo>
                    <a:pt x="1253968" y="411333"/>
                  </a:lnTo>
                  <a:lnTo>
                    <a:pt x="1257452" y="410329"/>
                  </a:lnTo>
                  <a:lnTo>
                    <a:pt x="1260935" y="409325"/>
                  </a:lnTo>
                  <a:lnTo>
                    <a:pt x="1264418" y="408322"/>
                  </a:lnTo>
                  <a:lnTo>
                    <a:pt x="1267901" y="407320"/>
                  </a:lnTo>
                  <a:lnTo>
                    <a:pt x="1271385" y="406318"/>
                  </a:lnTo>
                  <a:lnTo>
                    <a:pt x="1274868" y="422820"/>
                  </a:lnTo>
                  <a:lnTo>
                    <a:pt x="1278351" y="421856"/>
                  </a:lnTo>
                  <a:lnTo>
                    <a:pt x="1281834" y="420892"/>
                  </a:lnTo>
                  <a:lnTo>
                    <a:pt x="1285318" y="419930"/>
                  </a:lnTo>
                  <a:lnTo>
                    <a:pt x="1288801" y="418968"/>
                  </a:lnTo>
                  <a:lnTo>
                    <a:pt x="1292284" y="418006"/>
                  </a:lnTo>
                  <a:lnTo>
                    <a:pt x="1295767" y="424193"/>
                  </a:lnTo>
                  <a:lnTo>
                    <a:pt x="1299251" y="423247"/>
                  </a:lnTo>
                  <a:lnTo>
                    <a:pt x="1302734" y="422302"/>
                  </a:lnTo>
                  <a:lnTo>
                    <a:pt x="1306217" y="421358"/>
                  </a:lnTo>
                  <a:lnTo>
                    <a:pt x="1309700" y="420414"/>
                  </a:lnTo>
                  <a:lnTo>
                    <a:pt x="1313184" y="419471"/>
                  </a:lnTo>
                  <a:lnTo>
                    <a:pt x="1316667" y="418528"/>
                  </a:lnTo>
                  <a:lnTo>
                    <a:pt x="1320150" y="429118"/>
                  </a:lnTo>
                  <a:lnTo>
                    <a:pt x="1323633" y="428200"/>
                  </a:lnTo>
                  <a:lnTo>
                    <a:pt x="1327117" y="427283"/>
                  </a:lnTo>
                  <a:lnTo>
                    <a:pt x="1330600" y="426366"/>
                  </a:lnTo>
                  <a:lnTo>
                    <a:pt x="1334083" y="425450"/>
                  </a:lnTo>
                  <a:lnTo>
                    <a:pt x="1337566" y="424534"/>
                  </a:lnTo>
                  <a:lnTo>
                    <a:pt x="1341050" y="428841"/>
                  </a:lnTo>
                  <a:lnTo>
                    <a:pt x="1344533" y="427936"/>
                  </a:lnTo>
                  <a:lnTo>
                    <a:pt x="1348016" y="427033"/>
                  </a:lnTo>
                  <a:lnTo>
                    <a:pt x="1351499" y="426130"/>
                  </a:lnTo>
                  <a:lnTo>
                    <a:pt x="1354983" y="425227"/>
                  </a:lnTo>
                  <a:lnTo>
                    <a:pt x="1358466" y="424325"/>
                  </a:lnTo>
                  <a:lnTo>
                    <a:pt x="1361949" y="423423"/>
                  </a:lnTo>
                  <a:lnTo>
                    <a:pt x="1365432" y="444396"/>
                  </a:lnTo>
                  <a:lnTo>
                    <a:pt x="1368916" y="443539"/>
                  </a:lnTo>
                  <a:lnTo>
                    <a:pt x="1372399" y="442682"/>
                  </a:lnTo>
                  <a:lnTo>
                    <a:pt x="1375882" y="441826"/>
                  </a:lnTo>
                  <a:lnTo>
                    <a:pt x="1379365" y="440970"/>
                  </a:lnTo>
                  <a:lnTo>
                    <a:pt x="1382849" y="440115"/>
                  </a:lnTo>
                  <a:lnTo>
                    <a:pt x="1386332" y="443926"/>
                  </a:lnTo>
                  <a:lnTo>
                    <a:pt x="1389815" y="443081"/>
                  </a:lnTo>
                  <a:lnTo>
                    <a:pt x="1393298" y="442236"/>
                  </a:lnTo>
                  <a:lnTo>
                    <a:pt x="1396782" y="441392"/>
                  </a:lnTo>
                  <a:lnTo>
                    <a:pt x="1400265" y="440548"/>
                  </a:lnTo>
                  <a:lnTo>
                    <a:pt x="1403748" y="439705"/>
                  </a:lnTo>
                  <a:lnTo>
                    <a:pt x="1407231" y="438862"/>
                  </a:lnTo>
                  <a:lnTo>
                    <a:pt x="1410715" y="438019"/>
                  </a:lnTo>
                  <a:lnTo>
                    <a:pt x="1414198" y="437177"/>
                  </a:lnTo>
                  <a:lnTo>
                    <a:pt x="1417681" y="436336"/>
                  </a:lnTo>
                  <a:lnTo>
                    <a:pt x="1421164" y="435495"/>
                  </a:lnTo>
                  <a:lnTo>
                    <a:pt x="1424648" y="434654"/>
                  </a:lnTo>
                  <a:lnTo>
                    <a:pt x="1428131" y="433814"/>
                  </a:lnTo>
                  <a:lnTo>
                    <a:pt x="1431614" y="435656"/>
                  </a:lnTo>
                  <a:lnTo>
                    <a:pt x="1435097" y="434822"/>
                  </a:lnTo>
                  <a:lnTo>
                    <a:pt x="1438580" y="433988"/>
                  </a:lnTo>
                  <a:lnTo>
                    <a:pt x="1442064" y="433155"/>
                  </a:lnTo>
                  <a:lnTo>
                    <a:pt x="1445547" y="432322"/>
                  </a:lnTo>
                  <a:lnTo>
                    <a:pt x="1449030" y="431490"/>
                  </a:lnTo>
                  <a:lnTo>
                    <a:pt x="1452513" y="439864"/>
                  </a:lnTo>
                  <a:lnTo>
                    <a:pt x="1455997" y="439050"/>
                  </a:lnTo>
                  <a:lnTo>
                    <a:pt x="1459480" y="438236"/>
                  </a:lnTo>
                  <a:lnTo>
                    <a:pt x="1462963" y="437422"/>
                  </a:lnTo>
                  <a:lnTo>
                    <a:pt x="1466446" y="436609"/>
                  </a:lnTo>
                  <a:lnTo>
                    <a:pt x="1469930" y="435797"/>
                  </a:lnTo>
                  <a:lnTo>
                    <a:pt x="1473413" y="434985"/>
                  </a:lnTo>
                  <a:lnTo>
                    <a:pt x="1476896" y="443690"/>
                  </a:lnTo>
                  <a:lnTo>
                    <a:pt x="1480379" y="442896"/>
                  </a:lnTo>
                  <a:lnTo>
                    <a:pt x="1483863" y="442103"/>
                  </a:lnTo>
                  <a:lnTo>
                    <a:pt x="1487346" y="441310"/>
                  </a:lnTo>
                  <a:lnTo>
                    <a:pt x="1490829" y="440517"/>
                  </a:lnTo>
                  <a:lnTo>
                    <a:pt x="1494312" y="439725"/>
                  </a:lnTo>
                  <a:lnTo>
                    <a:pt x="1497796" y="445694"/>
                  </a:lnTo>
                  <a:lnTo>
                    <a:pt x="1501279" y="444915"/>
                  </a:lnTo>
                  <a:lnTo>
                    <a:pt x="1504762" y="444136"/>
                  </a:lnTo>
                  <a:lnTo>
                    <a:pt x="1508245" y="443358"/>
                  </a:lnTo>
                  <a:lnTo>
                    <a:pt x="1511729" y="442580"/>
                  </a:lnTo>
                  <a:lnTo>
                    <a:pt x="1515212" y="441803"/>
                  </a:lnTo>
                  <a:lnTo>
                    <a:pt x="1518695" y="444053"/>
                  </a:lnTo>
                  <a:lnTo>
                    <a:pt x="1522178" y="443282"/>
                  </a:lnTo>
                  <a:lnTo>
                    <a:pt x="1525662" y="442511"/>
                  </a:lnTo>
                  <a:lnTo>
                    <a:pt x="1529145" y="441740"/>
                  </a:lnTo>
                  <a:lnTo>
                    <a:pt x="1532628" y="440970"/>
                  </a:lnTo>
                  <a:lnTo>
                    <a:pt x="1536111" y="440200"/>
                  </a:lnTo>
                  <a:lnTo>
                    <a:pt x="1539595" y="439431"/>
                  </a:lnTo>
                  <a:lnTo>
                    <a:pt x="1543078" y="452157"/>
                  </a:lnTo>
                  <a:lnTo>
                    <a:pt x="1546561" y="451413"/>
                  </a:lnTo>
                  <a:lnTo>
                    <a:pt x="1550044" y="450668"/>
                  </a:lnTo>
                  <a:lnTo>
                    <a:pt x="1553528" y="449924"/>
                  </a:lnTo>
                  <a:lnTo>
                    <a:pt x="1557011" y="449180"/>
                  </a:lnTo>
                  <a:lnTo>
                    <a:pt x="1560494" y="448437"/>
                  </a:lnTo>
                  <a:lnTo>
                    <a:pt x="1563977" y="448265"/>
                  </a:lnTo>
                  <a:lnTo>
                    <a:pt x="1567461" y="447524"/>
                  </a:lnTo>
                  <a:lnTo>
                    <a:pt x="1570944" y="446782"/>
                  </a:lnTo>
                  <a:lnTo>
                    <a:pt x="1574427" y="446041"/>
                  </a:lnTo>
                  <a:lnTo>
                    <a:pt x="1577910" y="445301"/>
                  </a:lnTo>
                  <a:lnTo>
                    <a:pt x="1581394" y="444560"/>
                  </a:lnTo>
                  <a:lnTo>
                    <a:pt x="1584877" y="443821"/>
                  </a:lnTo>
                  <a:lnTo>
                    <a:pt x="1588360" y="444232"/>
                  </a:lnTo>
                  <a:lnTo>
                    <a:pt x="1591843" y="443495"/>
                  </a:lnTo>
                  <a:lnTo>
                    <a:pt x="1595327" y="442758"/>
                  </a:lnTo>
                  <a:lnTo>
                    <a:pt x="1598810" y="442021"/>
                  </a:lnTo>
                  <a:lnTo>
                    <a:pt x="1602293" y="441285"/>
                  </a:lnTo>
                  <a:lnTo>
                    <a:pt x="1605776" y="440550"/>
                  </a:lnTo>
                  <a:lnTo>
                    <a:pt x="1609260" y="444961"/>
                  </a:lnTo>
                  <a:lnTo>
                    <a:pt x="1612743" y="444235"/>
                  </a:lnTo>
                  <a:lnTo>
                    <a:pt x="1616226" y="443508"/>
                  </a:lnTo>
                  <a:lnTo>
                    <a:pt x="1619709" y="442783"/>
                  </a:lnTo>
                  <a:lnTo>
                    <a:pt x="1623193" y="442057"/>
                  </a:lnTo>
                  <a:lnTo>
                    <a:pt x="1626676" y="441332"/>
                  </a:lnTo>
                  <a:lnTo>
                    <a:pt x="1630159" y="442310"/>
                  </a:lnTo>
                  <a:lnTo>
                    <a:pt x="1633642" y="441588"/>
                  </a:lnTo>
                  <a:lnTo>
                    <a:pt x="1637126" y="440867"/>
                  </a:lnTo>
                  <a:lnTo>
                    <a:pt x="1640609" y="440146"/>
                  </a:lnTo>
                  <a:lnTo>
                    <a:pt x="1644092" y="439426"/>
                  </a:lnTo>
                  <a:lnTo>
                    <a:pt x="1647575" y="438705"/>
                  </a:lnTo>
                  <a:lnTo>
                    <a:pt x="1651059" y="437986"/>
                  </a:lnTo>
                  <a:lnTo>
                    <a:pt x="1654542" y="443450"/>
                  </a:lnTo>
                  <a:lnTo>
                    <a:pt x="1658025" y="442741"/>
                  </a:lnTo>
                  <a:lnTo>
                    <a:pt x="1661508" y="442032"/>
                  </a:lnTo>
                  <a:lnTo>
                    <a:pt x="1664992" y="441324"/>
                  </a:lnTo>
                  <a:lnTo>
                    <a:pt x="1668475" y="440616"/>
                  </a:lnTo>
                  <a:lnTo>
                    <a:pt x="1671958" y="439908"/>
                  </a:lnTo>
                  <a:lnTo>
                    <a:pt x="1675441" y="446327"/>
                  </a:lnTo>
                  <a:lnTo>
                    <a:pt x="1678925" y="445632"/>
                  </a:lnTo>
                  <a:lnTo>
                    <a:pt x="1682408" y="444936"/>
                  </a:lnTo>
                  <a:lnTo>
                    <a:pt x="1685891" y="444242"/>
                  </a:lnTo>
                  <a:lnTo>
                    <a:pt x="1689374" y="443547"/>
                  </a:lnTo>
                  <a:lnTo>
                    <a:pt x="1692858" y="442853"/>
                  </a:lnTo>
                  <a:lnTo>
                    <a:pt x="1696341" y="442159"/>
                  </a:lnTo>
                  <a:lnTo>
                    <a:pt x="1699824" y="442550"/>
                  </a:lnTo>
                  <a:lnTo>
                    <a:pt x="1703307" y="441859"/>
                  </a:lnTo>
                  <a:lnTo>
                    <a:pt x="1706791" y="441167"/>
                  </a:lnTo>
                  <a:lnTo>
                    <a:pt x="1710274" y="440476"/>
                  </a:lnTo>
                  <a:lnTo>
                    <a:pt x="1713757" y="439786"/>
                  </a:lnTo>
                  <a:lnTo>
                    <a:pt x="1717240" y="439095"/>
                  </a:lnTo>
                  <a:lnTo>
                    <a:pt x="1720723" y="440578"/>
                  </a:lnTo>
                  <a:lnTo>
                    <a:pt x="1724207" y="439891"/>
                  </a:lnTo>
                  <a:lnTo>
                    <a:pt x="1727690" y="439205"/>
                  </a:lnTo>
                  <a:lnTo>
                    <a:pt x="1731173" y="438520"/>
                  </a:lnTo>
                  <a:lnTo>
                    <a:pt x="1734656" y="437834"/>
                  </a:lnTo>
                  <a:lnTo>
                    <a:pt x="1738140" y="437149"/>
                  </a:lnTo>
                  <a:lnTo>
                    <a:pt x="1741623" y="436464"/>
                  </a:lnTo>
                  <a:lnTo>
                    <a:pt x="1741623" y="437009"/>
                  </a:lnTo>
                  <a:lnTo>
                    <a:pt x="1741623" y="437551"/>
                  </a:lnTo>
                  <a:lnTo>
                    <a:pt x="1741623" y="438093"/>
                  </a:lnTo>
                  <a:lnTo>
                    <a:pt x="1741623" y="438632"/>
                  </a:lnTo>
                  <a:lnTo>
                    <a:pt x="1741623" y="439171"/>
                  </a:lnTo>
                  <a:lnTo>
                    <a:pt x="1741623" y="439707"/>
                  </a:lnTo>
                  <a:lnTo>
                    <a:pt x="1741623" y="440243"/>
                  </a:lnTo>
                  <a:lnTo>
                    <a:pt x="1745106" y="439564"/>
                  </a:lnTo>
                  <a:lnTo>
                    <a:pt x="1748589" y="438886"/>
                  </a:lnTo>
                  <a:lnTo>
                    <a:pt x="1752073" y="438208"/>
                  </a:lnTo>
                  <a:lnTo>
                    <a:pt x="1755556" y="437530"/>
                  </a:lnTo>
                  <a:lnTo>
                    <a:pt x="1759039" y="436853"/>
                  </a:lnTo>
                  <a:lnTo>
                    <a:pt x="1762522" y="436175"/>
                  </a:lnTo>
                  <a:lnTo>
                    <a:pt x="1766006" y="440827"/>
                  </a:lnTo>
                  <a:lnTo>
                    <a:pt x="1769489" y="440158"/>
                  </a:lnTo>
                  <a:lnTo>
                    <a:pt x="1772972" y="439490"/>
                  </a:lnTo>
                  <a:lnTo>
                    <a:pt x="1776455" y="438823"/>
                  </a:lnTo>
                  <a:lnTo>
                    <a:pt x="1779939" y="438155"/>
                  </a:lnTo>
                  <a:lnTo>
                    <a:pt x="1783422" y="437488"/>
                  </a:lnTo>
                  <a:lnTo>
                    <a:pt x="1786905" y="437879"/>
                  </a:lnTo>
                  <a:lnTo>
                    <a:pt x="1790388" y="437214"/>
                  </a:lnTo>
                  <a:lnTo>
                    <a:pt x="1793872" y="436549"/>
                  </a:lnTo>
                  <a:lnTo>
                    <a:pt x="1797355" y="435885"/>
                  </a:lnTo>
                  <a:lnTo>
                    <a:pt x="1800838" y="435220"/>
                  </a:lnTo>
                  <a:lnTo>
                    <a:pt x="1804321" y="434557"/>
                  </a:lnTo>
                  <a:lnTo>
                    <a:pt x="1807805" y="433893"/>
                  </a:lnTo>
                  <a:lnTo>
                    <a:pt x="1811288" y="448094"/>
                  </a:lnTo>
                  <a:lnTo>
                    <a:pt x="1814771" y="447453"/>
                  </a:lnTo>
                  <a:lnTo>
                    <a:pt x="1818254" y="446813"/>
                  </a:lnTo>
                  <a:lnTo>
                    <a:pt x="1821738" y="446173"/>
                  </a:lnTo>
                  <a:lnTo>
                    <a:pt x="1825221" y="445533"/>
                  </a:lnTo>
                  <a:lnTo>
                    <a:pt x="1828704" y="444893"/>
                  </a:lnTo>
                  <a:lnTo>
                    <a:pt x="1832187" y="447215"/>
                  </a:lnTo>
                  <a:lnTo>
                    <a:pt x="1835671" y="446580"/>
                  </a:lnTo>
                  <a:lnTo>
                    <a:pt x="1839154" y="445946"/>
                  </a:lnTo>
                  <a:lnTo>
                    <a:pt x="1842637" y="445312"/>
                  </a:lnTo>
                  <a:lnTo>
                    <a:pt x="1846120" y="444678"/>
                  </a:lnTo>
                  <a:lnTo>
                    <a:pt x="1849604" y="444044"/>
                  </a:lnTo>
                  <a:lnTo>
                    <a:pt x="1853087" y="443411"/>
                  </a:lnTo>
                  <a:lnTo>
                    <a:pt x="1856570" y="447178"/>
                  </a:lnTo>
                  <a:lnTo>
                    <a:pt x="1860053" y="446552"/>
                  </a:lnTo>
                  <a:lnTo>
                    <a:pt x="1863537" y="445925"/>
                  </a:lnTo>
                  <a:lnTo>
                    <a:pt x="1867020" y="445300"/>
                  </a:lnTo>
                  <a:lnTo>
                    <a:pt x="1870503" y="444674"/>
                  </a:lnTo>
                  <a:lnTo>
                    <a:pt x="1873986" y="444049"/>
                  </a:lnTo>
                  <a:lnTo>
                    <a:pt x="1877470" y="447284"/>
                  </a:lnTo>
                  <a:lnTo>
                    <a:pt x="1880953" y="446665"/>
                  </a:lnTo>
                  <a:lnTo>
                    <a:pt x="1884436" y="446045"/>
                  </a:lnTo>
                  <a:lnTo>
                    <a:pt x="1887919" y="445427"/>
                  </a:lnTo>
                  <a:lnTo>
                    <a:pt x="1891403" y="444808"/>
                  </a:lnTo>
                  <a:lnTo>
                    <a:pt x="1894886" y="444190"/>
                  </a:lnTo>
                  <a:lnTo>
                    <a:pt x="1898369" y="444053"/>
                  </a:lnTo>
                  <a:lnTo>
                    <a:pt x="1901852" y="443436"/>
                  </a:lnTo>
                  <a:lnTo>
                    <a:pt x="1905336" y="442819"/>
                  </a:lnTo>
                  <a:lnTo>
                    <a:pt x="1908819" y="442202"/>
                  </a:lnTo>
                  <a:lnTo>
                    <a:pt x="1912302" y="441586"/>
                  </a:lnTo>
                  <a:lnTo>
                    <a:pt x="1915785" y="440970"/>
                  </a:lnTo>
                  <a:lnTo>
                    <a:pt x="1919269" y="440354"/>
                  </a:lnTo>
                  <a:lnTo>
                    <a:pt x="1922752" y="441670"/>
                  </a:lnTo>
                  <a:lnTo>
                    <a:pt x="1926235" y="441057"/>
                  </a:lnTo>
                  <a:lnTo>
                    <a:pt x="1929718" y="440445"/>
                  </a:lnTo>
                  <a:lnTo>
                    <a:pt x="1933202" y="439833"/>
                  </a:lnTo>
                  <a:lnTo>
                    <a:pt x="1936685" y="439221"/>
                  </a:lnTo>
                  <a:lnTo>
                    <a:pt x="1940168" y="438609"/>
                  </a:lnTo>
                  <a:lnTo>
                    <a:pt x="1943651" y="445597"/>
                  </a:lnTo>
                  <a:lnTo>
                    <a:pt x="1947135" y="444996"/>
                  </a:lnTo>
                  <a:lnTo>
                    <a:pt x="1950618" y="444396"/>
                  </a:lnTo>
                  <a:lnTo>
                    <a:pt x="1954101" y="443796"/>
                  </a:lnTo>
                  <a:lnTo>
                    <a:pt x="1957584" y="443196"/>
                  </a:lnTo>
                  <a:lnTo>
                    <a:pt x="1961068" y="442596"/>
                  </a:lnTo>
                  <a:lnTo>
                    <a:pt x="1964551" y="441997"/>
                  </a:lnTo>
                  <a:lnTo>
                    <a:pt x="1968034" y="441398"/>
                  </a:lnTo>
                  <a:lnTo>
                    <a:pt x="1971517" y="440799"/>
                  </a:lnTo>
                  <a:lnTo>
                    <a:pt x="1975001" y="440200"/>
                  </a:lnTo>
                  <a:lnTo>
                    <a:pt x="1978484" y="439602"/>
                  </a:lnTo>
                  <a:lnTo>
                    <a:pt x="1981967" y="439003"/>
                  </a:lnTo>
                  <a:lnTo>
                    <a:pt x="1985450" y="438405"/>
                  </a:lnTo>
                  <a:lnTo>
                    <a:pt x="1988934" y="438281"/>
                  </a:lnTo>
                  <a:lnTo>
                    <a:pt x="1992417" y="437684"/>
                  </a:lnTo>
                  <a:lnTo>
                    <a:pt x="1995900" y="437087"/>
                  </a:lnTo>
                  <a:lnTo>
                    <a:pt x="1999383" y="436491"/>
                  </a:lnTo>
                  <a:lnTo>
                    <a:pt x="2002867" y="435895"/>
                  </a:lnTo>
                  <a:lnTo>
                    <a:pt x="2006350" y="435299"/>
                  </a:lnTo>
                  <a:lnTo>
                    <a:pt x="2009833" y="435179"/>
                  </a:lnTo>
                  <a:lnTo>
                    <a:pt x="2013316" y="434584"/>
                  </a:lnTo>
                  <a:lnTo>
                    <a:pt x="2016799" y="433990"/>
                  </a:lnTo>
                  <a:lnTo>
                    <a:pt x="2020283" y="433395"/>
                  </a:lnTo>
                  <a:lnTo>
                    <a:pt x="2023766" y="432801"/>
                  </a:lnTo>
                  <a:lnTo>
                    <a:pt x="2027249" y="432207"/>
                  </a:lnTo>
                  <a:lnTo>
                    <a:pt x="2030732" y="431613"/>
                  </a:lnTo>
                  <a:lnTo>
                    <a:pt x="2034216" y="439012"/>
                  </a:lnTo>
                  <a:lnTo>
                    <a:pt x="2037699" y="438430"/>
                  </a:lnTo>
                  <a:lnTo>
                    <a:pt x="2041182" y="437847"/>
                  </a:lnTo>
                  <a:lnTo>
                    <a:pt x="2044665" y="437265"/>
                  </a:lnTo>
                  <a:lnTo>
                    <a:pt x="2048149" y="436683"/>
                  </a:lnTo>
                  <a:lnTo>
                    <a:pt x="2051632" y="436101"/>
                  </a:lnTo>
                  <a:lnTo>
                    <a:pt x="2055115" y="445028"/>
                  </a:lnTo>
                  <a:lnTo>
                    <a:pt x="2058598" y="444459"/>
                  </a:lnTo>
                  <a:lnTo>
                    <a:pt x="2062082" y="443891"/>
                  </a:lnTo>
                  <a:lnTo>
                    <a:pt x="2065565" y="443322"/>
                  </a:lnTo>
                  <a:lnTo>
                    <a:pt x="2069048" y="442754"/>
                  </a:lnTo>
                  <a:lnTo>
                    <a:pt x="2072531" y="442186"/>
                  </a:lnTo>
                  <a:lnTo>
                    <a:pt x="2076015" y="441619"/>
                  </a:lnTo>
                  <a:lnTo>
                    <a:pt x="2079498" y="441051"/>
                  </a:lnTo>
                  <a:lnTo>
                    <a:pt x="2082981" y="440484"/>
                  </a:lnTo>
                  <a:lnTo>
                    <a:pt x="2086464" y="439917"/>
                  </a:lnTo>
                  <a:lnTo>
                    <a:pt x="2089948" y="439350"/>
                  </a:lnTo>
                  <a:lnTo>
                    <a:pt x="2093431" y="438783"/>
                  </a:lnTo>
                  <a:lnTo>
                    <a:pt x="2096914" y="438217"/>
                  </a:lnTo>
                  <a:lnTo>
                    <a:pt x="2100397" y="440327"/>
                  </a:lnTo>
                  <a:lnTo>
                    <a:pt x="2103881" y="439764"/>
                  </a:lnTo>
                  <a:lnTo>
                    <a:pt x="2107364" y="439202"/>
                  </a:lnTo>
                  <a:lnTo>
                    <a:pt x="2110847" y="438640"/>
                  </a:lnTo>
                  <a:lnTo>
                    <a:pt x="2114330" y="438078"/>
                  </a:lnTo>
                  <a:lnTo>
                    <a:pt x="2117814" y="437516"/>
                  </a:lnTo>
                  <a:lnTo>
                    <a:pt x="2121297" y="450727"/>
                  </a:lnTo>
                  <a:lnTo>
                    <a:pt x="2124780" y="450183"/>
                  </a:lnTo>
                  <a:lnTo>
                    <a:pt x="2128263" y="449640"/>
                  </a:lnTo>
                  <a:lnTo>
                    <a:pt x="2131747" y="449096"/>
                  </a:lnTo>
                  <a:lnTo>
                    <a:pt x="2135230" y="448553"/>
                  </a:lnTo>
                  <a:lnTo>
                    <a:pt x="2138713" y="448010"/>
                  </a:lnTo>
                  <a:lnTo>
                    <a:pt x="2142196" y="447468"/>
                  </a:lnTo>
                  <a:lnTo>
                    <a:pt x="2145680" y="450656"/>
                  </a:lnTo>
                  <a:lnTo>
                    <a:pt x="2149163" y="450119"/>
                  </a:lnTo>
                  <a:lnTo>
                    <a:pt x="2152646" y="449581"/>
                  </a:lnTo>
                  <a:lnTo>
                    <a:pt x="2156129" y="449044"/>
                  </a:lnTo>
                  <a:lnTo>
                    <a:pt x="2159613" y="448507"/>
                  </a:lnTo>
                  <a:lnTo>
                    <a:pt x="2163096" y="447970"/>
                  </a:lnTo>
                  <a:lnTo>
                    <a:pt x="2166579" y="460985"/>
                  </a:lnTo>
                  <a:lnTo>
                    <a:pt x="2170062" y="460465"/>
                  </a:lnTo>
                  <a:lnTo>
                    <a:pt x="2173546" y="459946"/>
                  </a:lnTo>
                  <a:lnTo>
                    <a:pt x="2177029" y="459427"/>
                  </a:lnTo>
                  <a:lnTo>
                    <a:pt x="2180512" y="458909"/>
                  </a:lnTo>
                  <a:lnTo>
                    <a:pt x="2183995" y="458390"/>
                  </a:lnTo>
                  <a:lnTo>
                    <a:pt x="2187479" y="457872"/>
                  </a:lnTo>
                  <a:lnTo>
                    <a:pt x="2190962" y="463824"/>
                  </a:lnTo>
                  <a:lnTo>
                    <a:pt x="2194445" y="463314"/>
                  </a:lnTo>
                  <a:lnTo>
                    <a:pt x="2197928" y="462805"/>
                  </a:lnTo>
                  <a:lnTo>
                    <a:pt x="2201412" y="462295"/>
                  </a:lnTo>
                  <a:lnTo>
                    <a:pt x="2204895" y="461786"/>
                  </a:lnTo>
                  <a:lnTo>
                    <a:pt x="2208378" y="461276"/>
                  </a:lnTo>
                  <a:lnTo>
                    <a:pt x="2211861" y="475231"/>
                  </a:lnTo>
                  <a:lnTo>
                    <a:pt x="2215345" y="474740"/>
                  </a:lnTo>
                  <a:lnTo>
                    <a:pt x="2218828" y="474250"/>
                  </a:lnTo>
                  <a:lnTo>
                    <a:pt x="2222311" y="473759"/>
                  </a:lnTo>
                  <a:lnTo>
                    <a:pt x="2225794" y="473269"/>
                  </a:lnTo>
                  <a:lnTo>
                    <a:pt x="2229278" y="472779"/>
                  </a:lnTo>
                  <a:lnTo>
                    <a:pt x="2232761" y="472289"/>
                  </a:lnTo>
                  <a:lnTo>
                    <a:pt x="2236244" y="472149"/>
                  </a:lnTo>
                  <a:lnTo>
                    <a:pt x="2239727" y="471660"/>
                  </a:lnTo>
                  <a:lnTo>
                    <a:pt x="2243211" y="471170"/>
                  </a:lnTo>
                  <a:lnTo>
                    <a:pt x="2246694" y="470681"/>
                  </a:lnTo>
                  <a:lnTo>
                    <a:pt x="2250177" y="470193"/>
                  </a:lnTo>
                  <a:lnTo>
                    <a:pt x="2253660" y="469704"/>
                  </a:lnTo>
                  <a:lnTo>
                    <a:pt x="2257144" y="475780"/>
                  </a:lnTo>
                  <a:lnTo>
                    <a:pt x="2260627" y="475300"/>
                  </a:lnTo>
                  <a:lnTo>
                    <a:pt x="2264110" y="474819"/>
                  </a:lnTo>
                  <a:lnTo>
                    <a:pt x="2267593" y="474340"/>
                  </a:lnTo>
                  <a:lnTo>
                    <a:pt x="2271077" y="473860"/>
                  </a:lnTo>
                  <a:lnTo>
                    <a:pt x="2274560" y="473380"/>
                  </a:lnTo>
                  <a:lnTo>
                    <a:pt x="2278043" y="475275"/>
                  </a:lnTo>
                  <a:lnTo>
                    <a:pt x="2281526" y="474799"/>
                  </a:lnTo>
                  <a:lnTo>
                    <a:pt x="2285010" y="474322"/>
                  </a:lnTo>
                  <a:lnTo>
                    <a:pt x="2288493" y="473846"/>
                  </a:lnTo>
                  <a:lnTo>
                    <a:pt x="2291976" y="473370"/>
                  </a:lnTo>
                  <a:lnTo>
                    <a:pt x="2295459" y="472894"/>
                  </a:lnTo>
                  <a:lnTo>
                    <a:pt x="2298942" y="472419"/>
                  </a:lnTo>
                  <a:lnTo>
                    <a:pt x="2302426" y="473634"/>
                  </a:lnTo>
                  <a:lnTo>
                    <a:pt x="2305909" y="473160"/>
                  </a:lnTo>
                  <a:lnTo>
                    <a:pt x="2309392" y="472687"/>
                  </a:lnTo>
                  <a:lnTo>
                    <a:pt x="2312875" y="472214"/>
                  </a:lnTo>
                  <a:lnTo>
                    <a:pt x="2316359" y="471741"/>
                  </a:lnTo>
                  <a:lnTo>
                    <a:pt x="2319842" y="471268"/>
                  </a:lnTo>
                  <a:lnTo>
                    <a:pt x="2323325" y="474153"/>
                  </a:lnTo>
                  <a:lnTo>
                    <a:pt x="2326808" y="473684"/>
                  </a:lnTo>
                  <a:lnTo>
                    <a:pt x="2330292" y="473216"/>
                  </a:lnTo>
                  <a:lnTo>
                    <a:pt x="2333775" y="472748"/>
                  </a:lnTo>
                  <a:lnTo>
                    <a:pt x="2337258" y="472279"/>
                  </a:lnTo>
                  <a:lnTo>
                    <a:pt x="2340741" y="471811"/>
                  </a:lnTo>
                  <a:lnTo>
                    <a:pt x="2344225" y="471344"/>
                  </a:lnTo>
                  <a:lnTo>
                    <a:pt x="2347708" y="472876"/>
                  </a:lnTo>
                  <a:lnTo>
                    <a:pt x="2351191" y="472411"/>
                  </a:lnTo>
                  <a:lnTo>
                    <a:pt x="2354674" y="471946"/>
                  </a:lnTo>
                  <a:lnTo>
                    <a:pt x="2358158" y="471481"/>
                  </a:lnTo>
                  <a:lnTo>
                    <a:pt x="2361641" y="471016"/>
                  </a:lnTo>
                  <a:lnTo>
                    <a:pt x="2365124" y="470552"/>
                  </a:lnTo>
                  <a:lnTo>
                    <a:pt x="2368607" y="470421"/>
                  </a:lnTo>
                  <a:lnTo>
                    <a:pt x="2372091" y="469957"/>
                  </a:lnTo>
                  <a:lnTo>
                    <a:pt x="2375574" y="469493"/>
                  </a:lnTo>
                  <a:lnTo>
                    <a:pt x="2379057" y="469029"/>
                  </a:lnTo>
                  <a:lnTo>
                    <a:pt x="2382540" y="468566"/>
                  </a:lnTo>
                  <a:lnTo>
                    <a:pt x="2386024" y="468102"/>
                  </a:lnTo>
                  <a:lnTo>
                    <a:pt x="2389507" y="474225"/>
                  </a:lnTo>
                  <a:lnTo>
                    <a:pt x="2392990" y="473769"/>
                  </a:lnTo>
                  <a:lnTo>
                    <a:pt x="2396473" y="473314"/>
                  </a:lnTo>
                  <a:lnTo>
                    <a:pt x="2399957" y="472859"/>
                  </a:lnTo>
                  <a:lnTo>
                    <a:pt x="2403440" y="472404"/>
                  </a:lnTo>
                  <a:lnTo>
                    <a:pt x="2406923" y="471949"/>
                  </a:lnTo>
                  <a:lnTo>
                    <a:pt x="2410406" y="471494"/>
                  </a:lnTo>
                  <a:lnTo>
                    <a:pt x="2413890" y="473947"/>
                  </a:lnTo>
                  <a:lnTo>
                    <a:pt x="2417373" y="473496"/>
                  </a:lnTo>
                  <a:lnTo>
                    <a:pt x="2420856" y="473045"/>
                  </a:lnTo>
                  <a:lnTo>
                    <a:pt x="2424339" y="472594"/>
                  </a:lnTo>
                  <a:lnTo>
                    <a:pt x="2427823" y="472143"/>
                  </a:lnTo>
                  <a:lnTo>
                    <a:pt x="2431306" y="471693"/>
                  </a:lnTo>
                  <a:lnTo>
                    <a:pt x="2434789" y="471886"/>
                  </a:lnTo>
                  <a:lnTo>
                    <a:pt x="2438272" y="471436"/>
                  </a:lnTo>
                  <a:lnTo>
                    <a:pt x="2441756" y="470987"/>
                  </a:lnTo>
                  <a:lnTo>
                    <a:pt x="2445239" y="470538"/>
                  </a:lnTo>
                  <a:lnTo>
                    <a:pt x="2448722" y="470088"/>
                  </a:lnTo>
                  <a:lnTo>
                    <a:pt x="2452205" y="469639"/>
                  </a:lnTo>
                  <a:lnTo>
                    <a:pt x="2455689" y="469190"/>
                  </a:lnTo>
                  <a:lnTo>
                    <a:pt x="2459172" y="480032"/>
                  </a:lnTo>
                  <a:lnTo>
                    <a:pt x="2462655" y="479596"/>
                  </a:lnTo>
                  <a:lnTo>
                    <a:pt x="2466138" y="479160"/>
                  </a:lnTo>
                  <a:lnTo>
                    <a:pt x="2469622" y="478724"/>
                  </a:lnTo>
                  <a:lnTo>
                    <a:pt x="2473105" y="478289"/>
                  </a:lnTo>
                  <a:lnTo>
                    <a:pt x="2476588" y="477853"/>
                  </a:lnTo>
                  <a:lnTo>
                    <a:pt x="2480071" y="477418"/>
                  </a:lnTo>
                  <a:lnTo>
                    <a:pt x="2483555" y="476982"/>
                  </a:lnTo>
                  <a:lnTo>
                    <a:pt x="2487038" y="476547"/>
                  </a:lnTo>
                  <a:lnTo>
                    <a:pt x="2490521" y="476112"/>
                  </a:lnTo>
                  <a:lnTo>
                    <a:pt x="2494004" y="475678"/>
                  </a:lnTo>
                  <a:lnTo>
                    <a:pt x="2497488" y="475243"/>
                  </a:lnTo>
                  <a:lnTo>
                    <a:pt x="2500971" y="477556"/>
                  </a:lnTo>
                  <a:lnTo>
                    <a:pt x="2504454" y="477124"/>
                  </a:lnTo>
                  <a:lnTo>
                    <a:pt x="2507937" y="476693"/>
                  </a:lnTo>
                  <a:lnTo>
                    <a:pt x="2511421" y="476262"/>
                  </a:lnTo>
                  <a:lnTo>
                    <a:pt x="2514904" y="475831"/>
                  </a:lnTo>
                  <a:lnTo>
                    <a:pt x="2518387" y="475400"/>
                  </a:lnTo>
                  <a:lnTo>
                    <a:pt x="2521870" y="474969"/>
                  </a:lnTo>
                  <a:lnTo>
                    <a:pt x="2525354" y="479057"/>
                  </a:lnTo>
                  <a:lnTo>
                    <a:pt x="2528837" y="478631"/>
                  </a:lnTo>
                  <a:lnTo>
                    <a:pt x="2532320" y="478205"/>
                  </a:lnTo>
                  <a:lnTo>
                    <a:pt x="2535803" y="477780"/>
                  </a:lnTo>
                  <a:lnTo>
                    <a:pt x="2539287" y="477355"/>
                  </a:lnTo>
                  <a:lnTo>
                    <a:pt x="2542770" y="476930"/>
                  </a:lnTo>
                  <a:lnTo>
                    <a:pt x="2546253" y="478587"/>
                  </a:lnTo>
                  <a:lnTo>
                    <a:pt x="2549736" y="478164"/>
                  </a:lnTo>
                  <a:lnTo>
                    <a:pt x="2553220" y="477742"/>
                  </a:lnTo>
                  <a:lnTo>
                    <a:pt x="2556703" y="477319"/>
                  </a:lnTo>
                  <a:lnTo>
                    <a:pt x="2560186" y="476897"/>
                  </a:lnTo>
                  <a:lnTo>
                    <a:pt x="2563669" y="476475"/>
                  </a:lnTo>
                  <a:lnTo>
                    <a:pt x="2567153" y="476053"/>
                  </a:lnTo>
                  <a:lnTo>
                    <a:pt x="2570636" y="479170"/>
                  </a:lnTo>
                  <a:lnTo>
                    <a:pt x="2574119" y="478752"/>
                  </a:lnTo>
                  <a:lnTo>
                    <a:pt x="2577602" y="478334"/>
                  </a:lnTo>
                  <a:lnTo>
                    <a:pt x="2581085" y="477916"/>
                  </a:lnTo>
                  <a:lnTo>
                    <a:pt x="2584569" y="477498"/>
                  </a:lnTo>
                  <a:lnTo>
                    <a:pt x="2588052" y="477081"/>
                  </a:lnTo>
                  <a:lnTo>
                    <a:pt x="2591535" y="483855"/>
                  </a:lnTo>
                  <a:lnTo>
                    <a:pt x="2595018" y="483445"/>
                  </a:lnTo>
                  <a:lnTo>
                    <a:pt x="2598502" y="483036"/>
                  </a:lnTo>
                  <a:lnTo>
                    <a:pt x="2601985" y="482627"/>
                  </a:lnTo>
                  <a:lnTo>
                    <a:pt x="2605468" y="482217"/>
                  </a:lnTo>
                  <a:lnTo>
                    <a:pt x="2608951" y="481808"/>
                  </a:lnTo>
                  <a:lnTo>
                    <a:pt x="2612435" y="481399"/>
                  </a:lnTo>
                  <a:lnTo>
                    <a:pt x="2612435" y="481682"/>
                  </a:lnTo>
                  <a:lnTo>
                    <a:pt x="2612435" y="481965"/>
                  </a:lnTo>
                  <a:lnTo>
                    <a:pt x="2612435" y="482248"/>
                  </a:lnTo>
                  <a:lnTo>
                    <a:pt x="2612435" y="482529"/>
                  </a:lnTo>
                  <a:lnTo>
                    <a:pt x="2612435" y="482811"/>
                  </a:lnTo>
                  <a:lnTo>
                    <a:pt x="2615918" y="482403"/>
                  </a:lnTo>
                  <a:lnTo>
                    <a:pt x="2619401" y="481996"/>
                  </a:lnTo>
                  <a:lnTo>
                    <a:pt x="2622884" y="481589"/>
                  </a:lnTo>
                  <a:lnTo>
                    <a:pt x="2626368" y="481182"/>
                  </a:lnTo>
                  <a:lnTo>
                    <a:pt x="2629851" y="480775"/>
                  </a:lnTo>
                  <a:lnTo>
                    <a:pt x="2633334" y="480368"/>
                  </a:lnTo>
                  <a:lnTo>
                    <a:pt x="2636817" y="483604"/>
                  </a:lnTo>
                  <a:lnTo>
                    <a:pt x="2640301" y="483201"/>
                  </a:lnTo>
                  <a:lnTo>
                    <a:pt x="2643784" y="482799"/>
                  </a:lnTo>
                  <a:lnTo>
                    <a:pt x="2647267" y="482396"/>
                  </a:lnTo>
                  <a:lnTo>
                    <a:pt x="2650750" y="481993"/>
                  </a:lnTo>
                  <a:lnTo>
                    <a:pt x="2654234" y="481591"/>
                  </a:lnTo>
                  <a:lnTo>
                    <a:pt x="2657717" y="483131"/>
                  </a:lnTo>
                  <a:lnTo>
                    <a:pt x="2661200" y="482730"/>
                  </a:lnTo>
                  <a:lnTo>
                    <a:pt x="2664683" y="482330"/>
                  </a:lnTo>
                  <a:lnTo>
                    <a:pt x="2668167" y="481931"/>
                  </a:lnTo>
                  <a:lnTo>
                    <a:pt x="2671650" y="481531"/>
                  </a:lnTo>
                  <a:lnTo>
                    <a:pt x="2675133" y="481131"/>
                  </a:lnTo>
                  <a:lnTo>
                    <a:pt x="2678616" y="480731"/>
                  </a:lnTo>
                  <a:lnTo>
                    <a:pt x="2682100" y="500955"/>
                  </a:lnTo>
                  <a:lnTo>
                    <a:pt x="2685583" y="500577"/>
                  </a:lnTo>
                  <a:lnTo>
                    <a:pt x="2689066" y="500200"/>
                  </a:lnTo>
                  <a:lnTo>
                    <a:pt x="2692549" y="499822"/>
                  </a:lnTo>
                  <a:lnTo>
                    <a:pt x="2696033" y="499445"/>
                  </a:lnTo>
                  <a:lnTo>
                    <a:pt x="2699516" y="499067"/>
                  </a:lnTo>
                  <a:lnTo>
                    <a:pt x="2702999" y="500409"/>
                  </a:lnTo>
                  <a:lnTo>
                    <a:pt x="2706482" y="500033"/>
                  </a:lnTo>
                  <a:lnTo>
                    <a:pt x="2709966" y="499658"/>
                  </a:lnTo>
                  <a:lnTo>
                    <a:pt x="2713449" y="499283"/>
                  </a:lnTo>
                  <a:lnTo>
                    <a:pt x="2716932" y="498908"/>
                  </a:lnTo>
                  <a:lnTo>
                    <a:pt x="2720415" y="498533"/>
                  </a:lnTo>
                  <a:lnTo>
                    <a:pt x="2723899" y="498158"/>
                  </a:lnTo>
                  <a:lnTo>
                    <a:pt x="2727382" y="506403"/>
                  </a:lnTo>
                  <a:lnTo>
                    <a:pt x="2730865" y="506037"/>
                  </a:lnTo>
                  <a:lnTo>
                    <a:pt x="2734348" y="505671"/>
                  </a:lnTo>
                  <a:lnTo>
                    <a:pt x="2737832" y="505306"/>
                  </a:lnTo>
                  <a:lnTo>
                    <a:pt x="2741315" y="504940"/>
                  </a:lnTo>
                  <a:lnTo>
                    <a:pt x="2744798" y="504575"/>
                  </a:lnTo>
                  <a:lnTo>
                    <a:pt x="2748281" y="505842"/>
                  </a:lnTo>
                  <a:lnTo>
                    <a:pt x="2751765" y="505479"/>
                  </a:lnTo>
                  <a:lnTo>
                    <a:pt x="2755248" y="505115"/>
                  </a:lnTo>
                  <a:lnTo>
                    <a:pt x="2758731" y="504752"/>
                  </a:lnTo>
                  <a:lnTo>
                    <a:pt x="2762214" y="504389"/>
                  </a:lnTo>
                  <a:lnTo>
                    <a:pt x="2765698" y="504025"/>
                  </a:lnTo>
                  <a:lnTo>
                    <a:pt x="2769181" y="507127"/>
                  </a:lnTo>
                  <a:lnTo>
                    <a:pt x="2772664" y="506768"/>
                  </a:lnTo>
                  <a:lnTo>
                    <a:pt x="2776147" y="506408"/>
                  </a:lnTo>
                  <a:lnTo>
                    <a:pt x="2779631" y="506049"/>
                  </a:lnTo>
                  <a:lnTo>
                    <a:pt x="2783114" y="505690"/>
                  </a:lnTo>
                  <a:lnTo>
                    <a:pt x="2786597" y="505331"/>
                  </a:lnTo>
                  <a:lnTo>
                    <a:pt x="2790080" y="504972"/>
                  </a:lnTo>
                  <a:lnTo>
                    <a:pt x="2793564" y="509149"/>
                  </a:lnTo>
                  <a:lnTo>
                    <a:pt x="2797047" y="508795"/>
                  </a:lnTo>
                  <a:lnTo>
                    <a:pt x="2800530" y="508441"/>
                  </a:lnTo>
                  <a:lnTo>
                    <a:pt x="2804013" y="508087"/>
                  </a:lnTo>
                  <a:lnTo>
                    <a:pt x="2807497" y="507733"/>
                  </a:lnTo>
                  <a:lnTo>
                    <a:pt x="2810980" y="507379"/>
                  </a:lnTo>
                  <a:lnTo>
                    <a:pt x="2814463" y="528213"/>
                  </a:lnTo>
                  <a:lnTo>
                    <a:pt x="2817946" y="527881"/>
                  </a:lnTo>
                  <a:lnTo>
                    <a:pt x="2821430" y="527549"/>
                  </a:lnTo>
                  <a:lnTo>
                    <a:pt x="2824913" y="527217"/>
                  </a:lnTo>
                  <a:lnTo>
                    <a:pt x="2828396" y="526885"/>
                  </a:lnTo>
                  <a:lnTo>
                    <a:pt x="2831879" y="526553"/>
                  </a:lnTo>
                  <a:lnTo>
                    <a:pt x="2835363" y="526221"/>
                  </a:lnTo>
                  <a:lnTo>
                    <a:pt x="2838846" y="526480"/>
                  </a:lnTo>
                  <a:lnTo>
                    <a:pt x="2842329" y="526149"/>
                  </a:lnTo>
                  <a:lnTo>
                    <a:pt x="2845812" y="525818"/>
                  </a:lnTo>
                  <a:lnTo>
                    <a:pt x="2849296" y="525487"/>
                  </a:lnTo>
                  <a:lnTo>
                    <a:pt x="2852779" y="525156"/>
                  </a:lnTo>
                  <a:lnTo>
                    <a:pt x="2856262" y="524825"/>
                  </a:lnTo>
                  <a:lnTo>
                    <a:pt x="2859745" y="524889"/>
                  </a:lnTo>
                  <a:lnTo>
                    <a:pt x="2863229" y="524558"/>
                  </a:lnTo>
                  <a:lnTo>
                    <a:pt x="2866712" y="524228"/>
                  </a:lnTo>
                  <a:lnTo>
                    <a:pt x="2870195" y="523898"/>
                  </a:lnTo>
                  <a:lnTo>
                    <a:pt x="2873678" y="523568"/>
                  </a:lnTo>
                  <a:lnTo>
                    <a:pt x="2877161" y="523238"/>
                  </a:lnTo>
                  <a:lnTo>
                    <a:pt x="2880645" y="523106"/>
                  </a:lnTo>
                  <a:lnTo>
                    <a:pt x="2884128" y="522776"/>
                  </a:lnTo>
                  <a:lnTo>
                    <a:pt x="2887611" y="522447"/>
                  </a:lnTo>
                  <a:lnTo>
                    <a:pt x="2891094" y="522117"/>
                  </a:lnTo>
                  <a:lnTo>
                    <a:pt x="2894578" y="521788"/>
                  </a:lnTo>
                  <a:lnTo>
                    <a:pt x="2898061" y="521458"/>
                  </a:lnTo>
                  <a:lnTo>
                    <a:pt x="2901544" y="521129"/>
                  </a:lnTo>
                  <a:lnTo>
                    <a:pt x="2905027" y="522779"/>
                  </a:lnTo>
                  <a:lnTo>
                    <a:pt x="2908511" y="522452"/>
                  </a:lnTo>
                  <a:lnTo>
                    <a:pt x="2911994" y="522125"/>
                  </a:lnTo>
                  <a:lnTo>
                    <a:pt x="2915477" y="521798"/>
                  </a:lnTo>
                  <a:lnTo>
                    <a:pt x="2918960" y="521471"/>
                  </a:lnTo>
                  <a:lnTo>
                    <a:pt x="2922444" y="521144"/>
                  </a:lnTo>
                  <a:lnTo>
                    <a:pt x="2925927" y="521014"/>
                  </a:lnTo>
                  <a:lnTo>
                    <a:pt x="2929410" y="520688"/>
                  </a:lnTo>
                  <a:lnTo>
                    <a:pt x="2932893" y="520361"/>
                  </a:lnTo>
                  <a:lnTo>
                    <a:pt x="2936377" y="520035"/>
                  </a:lnTo>
                  <a:lnTo>
                    <a:pt x="2939860" y="519708"/>
                  </a:lnTo>
                  <a:lnTo>
                    <a:pt x="2943343" y="519382"/>
                  </a:lnTo>
                  <a:lnTo>
                    <a:pt x="2946826" y="519056"/>
                  </a:lnTo>
                  <a:lnTo>
                    <a:pt x="2950310" y="528172"/>
                  </a:lnTo>
                  <a:lnTo>
                    <a:pt x="2953793" y="527855"/>
                  </a:lnTo>
                  <a:lnTo>
                    <a:pt x="2957276" y="527538"/>
                  </a:lnTo>
                  <a:lnTo>
                    <a:pt x="2960759" y="527221"/>
                  </a:lnTo>
                  <a:lnTo>
                    <a:pt x="2964243" y="526905"/>
                  </a:lnTo>
                  <a:lnTo>
                    <a:pt x="2967726" y="526588"/>
                  </a:lnTo>
                  <a:lnTo>
                    <a:pt x="2971209" y="527766"/>
                  </a:lnTo>
                  <a:lnTo>
                    <a:pt x="2974692" y="527451"/>
                  </a:lnTo>
                  <a:lnTo>
                    <a:pt x="2978176" y="527136"/>
                  </a:lnTo>
                  <a:lnTo>
                    <a:pt x="2981659" y="526821"/>
                  </a:lnTo>
                  <a:lnTo>
                    <a:pt x="2985142" y="526506"/>
                  </a:lnTo>
                  <a:lnTo>
                    <a:pt x="2988625" y="526191"/>
                  </a:lnTo>
                  <a:lnTo>
                    <a:pt x="2992109" y="530659"/>
                  </a:lnTo>
                  <a:lnTo>
                    <a:pt x="2995592" y="530349"/>
                  </a:lnTo>
                  <a:lnTo>
                    <a:pt x="2999075" y="530039"/>
                  </a:lnTo>
                  <a:lnTo>
                    <a:pt x="3002558" y="529729"/>
                  </a:lnTo>
                  <a:lnTo>
                    <a:pt x="3006042" y="529419"/>
                  </a:lnTo>
                  <a:lnTo>
                    <a:pt x="3009525" y="529109"/>
                  </a:lnTo>
                  <a:lnTo>
                    <a:pt x="3013008" y="528799"/>
                  </a:lnTo>
                  <a:lnTo>
                    <a:pt x="3016491" y="528672"/>
                  </a:lnTo>
                  <a:lnTo>
                    <a:pt x="3019975" y="528362"/>
                  </a:lnTo>
                  <a:lnTo>
                    <a:pt x="3023458" y="528053"/>
                  </a:lnTo>
                  <a:lnTo>
                    <a:pt x="3026941" y="527743"/>
                  </a:lnTo>
                  <a:lnTo>
                    <a:pt x="3030424" y="527434"/>
                  </a:lnTo>
                  <a:lnTo>
                    <a:pt x="3033908" y="527125"/>
                  </a:lnTo>
                  <a:lnTo>
                    <a:pt x="3037391" y="527364"/>
                  </a:lnTo>
                  <a:lnTo>
                    <a:pt x="3040874" y="527055"/>
                  </a:lnTo>
                  <a:lnTo>
                    <a:pt x="3044357" y="526747"/>
                  </a:lnTo>
                  <a:lnTo>
                    <a:pt x="3047841" y="526438"/>
                  </a:lnTo>
                  <a:lnTo>
                    <a:pt x="3051324" y="526130"/>
                  </a:lnTo>
                  <a:lnTo>
                    <a:pt x="3054807" y="525821"/>
                  </a:lnTo>
                  <a:lnTo>
                    <a:pt x="3058290" y="525513"/>
                  </a:lnTo>
                  <a:lnTo>
                    <a:pt x="3061774" y="535994"/>
                  </a:lnTo>
                  <a:lnTo>
                    <a:pt x="3065257" y="535696"/>
                  </a:lnTo>
                  <a:lnTo>
                    <a:pt x="3068740" y="535398"/>
                  </a:lnTo>
                  <a:lnTo>
                    <a:pt x="3072223" y="535100"/>
                  </a:lnTo>
                  <a:lnTo>
                    <a:pt x="3075707" y="534802"/>
                  </a:lnTo>
                  <a:lnTo>
                    <a:pt x="3079190" y="534504"/>
                  </a:lnTo>
                  <a:lnTo>
                    <a:pt x="3082673" y="535910"/>
                  </a:lnTo>
                  <a:lnTo>
                    <a:pt x="3086156" y="535614"/>
                  </a:lnTo>
                  <a:lnTo>
                    <a:pt x="3089640" y="535318"/>
                  </a:lnTo>
                  <a:lnTo>
                    <a:pt x="3093123" y="535022"/>
                  </a:lnTo>
                  <a:lnTo>
                    <a:pt x="3096606" y="534727"/>
                  </a:lnTo>
                  <a:lnTo>
                    <a:pt x="3100089" y="534431"/>
                  </a:lnTo>
                  <a:lnTo>
                    <a:pt x="3103573" y="534135"/>
                  </a:lnTo>
                  <a:lnTo>
                    <a:pt x="3107056" y="537209"/>
                  </a:lnTo>
                  <a:lnTo>
                    <a:pt x="3110539" y="536916"/>
                  </a:lnTo>
                  <a:lnTo>
                    <a:pt x="3114022" y="536624"/>
                  </a:lnTo>
                  <a:lnTo>
                    <a:pt x="3117506" y="536332"/>
                  </a:lnTo>
                  <a:lnTo>
                    <a:pt x="3120989" y="536039"/>
                  </a:lnTo>
                  <a:lnTo>
                    <a:pt x="3124472" y="535747"/>
                  </a:lnTo>
                  <a:lnTo>
                    <a:pt x="3127955" y="542637"/>
                  </a:lnTo>
                  <a:lnTo>
                    <a:pt x="3131439" y="542352"/>
                  </a:lnTo>
                  <a:lnTo>
                    <a:pt x="3134922" y="542066"/>
                  </a:lnTo>
                  <a:lnTo>
                    <a:pt x="3138405" y="541781"/>
                  </a:lnTo>
                  <a:lnTo>
                    <a:pt x="3141888" y="541496"/>
                  </a:lnTo>
                  <a:lnTo>
                    <a:pt x="3145372" y="541211"/>
                  </a:lnTo>
                  <a:lnTo>
                    <a:pt x="3148855" y="544870"/>
                  </a:lnTo>
                  <a:lnTo>
                    <a:pt x="3152338" y="544588"/>
                  </a:lnTo>
                  <a:lnTo>
                    <a:pt x="3155821" y="544307"/>
                  </a:lnTo>
                  <a:lnTo>
                    <a:pt x="3159304" y="544025"/>
                  </a:lnTo>
                  <a:lnTo>
                    <a:pt x="3162788" y="543744"/>
                  </a:lnTo>
                  <a:lnTo>
                    <a:pt x="3166271" y="543463"/>
                  </a:lnTo>
                  <a:lnTo>
                    <a:pt x="3169754" y="543182"/>
                  </a:lnTo>
                  <a:lnTo>
                    <a:pt x="3173237" y="545537"/>
                  </a:lnTo>
                  <a:lnTo>
                    <a:pt x="3176721" y="545258"/>
                  </a:lnTo>
                  <a:lnTo>
                    <a:pt x="3180204" y="544979"/>
                  </a:lnTo>
                  <a:lnTo>
                    <a:pt x="3183687" y="544701"/>
                  </a:lnTo>
                  <a:lnTo>
                    <a:pt x="3187170" y="544422"/>
                  </a:lnTo>
                  <a:lnTo>
                    <a:pt x="3190654" y="544144"/>
                  </a:lnTo>
                  <a:lnTo>
                    <a:pt x="3194137" y="544789"/>
                  </a:lnTo>
                  <a:lnTo>
                    <a:pt x="3197620" y="544511"/>
                  </a:lnTo>
                  <a:lnTo>
                    <a:pt x="3201103" y="544234"/>
                  </a:lnTo>
                  <a:lnTo>
                    <a:pt x="3204587" y="543956"/>
                  </a:lnTo>
                  <a:lnTo>
                    <a:pt x="3208070" y="543679"/>
                  </a:lnTo>
                  <a:lnTo>
                    <a:pt x="3211553" y="543402"/>
                  </a:lnTo>
                  <a:lnTo>
                    <a:pt x="3215036" y="543124"/>
                  </a:lnTo>
                  <a:lnTo>
                    <a:pt x="3218520" y="544992"/>
                  </a:lnTo>
                  <a:lnTo>
                    <a:pt x="3222003" y="544717"/>
                  </a:lnTo>
                  <a:lnTo>
                    <a:pt x="3225486" y="544442"/>
                  </a:lnTo>
                  <a:lnTo>
                    <a:pt x="3228969" y="544167"/>
                  </a:lnTo>
                  <a:lnTo>
                    <a:pt x="3232453" y="543891"/>
                  </a:lnTo>
                  <a:lnTo>
                    <a:pt x="3235936" y="543616"/>
                  </a:lnTo>
                  <a:lnTo>
                    <a:pt x="3239419" y="545164"/>
                  </a:lnTo>
                  <a:lnTo>
                    <a:pt x="3242902" y="544890"/>
                  </a:lnTo>
                  <a:lnTo>
                    <a:pt x="3246386" y="544617"/>
                  </a:lnTo>
                  <a:lnTo>
                    <a:pt x="3249869" y="544344"/>
                  </a:lnTo>
                  <a:lnTo>
                    <a:pt x="3253352" y="544071"/>
                  </a:lnTo>
                  <a:lnTo>
                    <a:pt x="3256835" y="543798"/>
                  </a:lnTo>
                  <a:lnTo>
                    <a:pt x="3260319" y="544281"/>
                  </a:lnTo>
                  <a:lnTo>
                    <a:pt x="3263802" y="544008"/>
                  </a:lnTo>
                  <a:lnTo>
                    <a:pt x="3267285" y="543736"/>
                  </a:lnTo>
                  <a:lnTo>
                    <a:pt x="3270768" y="543464"/>
                  </a:lnTo>
                  <a:lnTo>
                    <a:pt x="3274252" y="543192"/>
                  </a:lnTo>
                  <a:lnTo>
                    <a:pt x="3277735" y="542919"/>
                  </a:lnTo>
                  <a:lnTo>
                    <a:pt x="3281218" y="542647"/>
                  </a:lnTo>
                  <a:lnTo>
                    <a:pt x="3284701" y="542527"/>
                  </a:lnTo>
                  <a:lnTo>
                    <a:pt x="3288185" y="542255"/>
                  </a:lnTo>
                  <a:lnTo>
                    <a:pt x="3291668" y="541983"/>
                  </a:lnTo>
                  <a:lnTo>
                    <a:pt x="3295151" y="541711"/>
                  </a:lnTo>
                  <a:lnTo>
                    <a:pt x="3298634" y="541439"/>
                  </a:lnTo>
                  <a:lnTo>
                    <a:pt x="3302118" y="541168"/>
                  </a:lnTo>
                  <a:lnTo>
                    <a:pt x="3305601" y="542412"/>
                  </a:lnTo>
                  <a:lnTo>
                    <a:pt x="3309084" y="542142"/>
                  </a:lnTo>
                  <a:lnTo>
                    <a:pt x="3312567" y="541872"/>
                  </a:lnTo>
                  <a:lnTo>
                    <a:pt x="3316051" y="541601"/>
                  </a:lnTo>
                  <a:lnTo>
                    <a:pt x="3319534" y="541331"/>
                  </a:lnTo>
                  <a:lnTo>
                    <a:pt x="3323017" y="541061"/>
                  </a:lnTo>
                  <a:lnTo>
                    <a:pt x="3326500" y="540791"/>
                  </a:lnTo>
                  <a:lnTo>
                    <a:pt x="3329984" y="541278"/>
                  </a:lnTo>
                  <a:lnTo>
                    <a:pt x="3333467" y="541008"/>
                  </a:lnTo>
                  <a:lnTo>
                    <a:pt x="3336950" y="540739"/>
                  </a:lnTo>
                  <a:lnTo>
                    <a:pt x="3340433" y="540470"/>
                  </a:lnTo>
                  <a:lnTo>
                    <a:pt x="3343917" y="540201"/>
                  </a:lnTo>
                  <a:lnTo>
                    <a:pt x="3347400" y="539932"/>
                  </a:lnTo>
                  <a:lnTo>
                    <a:pt x="3350883" y="540117"/>
                  </a:lnTo>
                  <a:lnTo>
                    <a:pt x="3354366" y="539848"/>
                  </a:lnTo>
                  <a:lnTo>
                    <a:pt x="3357850" y="539580"/>
                  </a:lnTo>
                  <a:lnTo>
                    <a:pt x="3361333" y="539311"/>
                  </a:lnTo>
                  <a:lnTo>
                    <a:pt x="3364816" y="539042"/>
                  </a:lnTo>
                  <a:lnTo>
                    <a:pt x="3368299" y="538774"/>
                  </a:lnTo>
                  <a:lnTo>
                    <a:pt x="3371783" y="543875"/>
                  </a:lnTo>
                  <a:lnTo>
                    <a:pt x="3375266" y="543611"/>
                  </a:lnTo>
                  <a:lnTo>
                    <a:pt x="3378749" y="543348"/>
                  </a:lnTo>
                  <a:lnTo>
                    <a:pt x="3382232" y="543084"/>
                  </a:lnTo>
                  <a:lnTo>
                    <a:pt x="3385716" y="542820"/>
                  </a:lnTo>
                  <a:lnTo>
                    <a:pt x="3389199" y="542557"/>
                  </a:lnTo>
                  <a:lnTo>
                    <a:pt x="3392682" y="542293"/>
                  </a:lnTo>
                  <a:lnTo>
                    <a:pt x="3396165" y="542617"/>
                  </a:lnTo>
                  <a:lnTo>
                    <a:pt x="3399649" y="542354"/>
                  </a:lnTo>
                  <a:lnTo>
                    <a:pt x="3403132" y="542091"/>
                  </a:lnTo>
                  <a:lnTo>
                    <a:pt x="3406615" y="541829"/>
                  </a:lnTo>
                  <a:lnTo>
                    <a:pt x="3410098" y="541566"/>
                  </a:lnTo>
                  <a:lnTo>
                    <a:pt x="3413582" y="541303"/>
                  </a:lnTo>
                  <a:lnTo>
                    <a:pt x="3417065" y="548219"/>
                  </a:lnTo>
                  <a:lnTo>
                    <a:pt x="3420548" y="547962"/>
                  </a:lnTo>
                  <a:lnTo>
                    <a:pt x="3424031" y="547706"/>
                  </a:lnTo>
                  <a:lnTo>
                    <a:pt x="3427515" y="547449"/>
                  </a:lnTo>
                  <a:lnTo>
                    <a:pt x="3430998" y="547193"/>
                  </a:lnTo>
                  <a:lnTo>
                    <a:pt x="3434481" y="546937"/>
                  </a:lnTo>
                  <a:lnTo>
                    <a:pt x="3437964" y="546680"/>
                  </a:lnTo>
                  <a:lnTo>
                    <a:pt x="3441447" y="547406"/>
                  </a:lnTo>
                  <a:lnTo>
                    <a:pt x="3444931" y="547150"/>
                  </a:lnTo>
                  <a:lnTo>
                    <a:pt x="3448414" y="546895"/>
                  </a:lnTo>
                  <a:lnTo>
                    <a:pt x="3451897" y="546640"/>
                  </a:lnTo>
                  <a:lnTo>
                    <a:pt x="3455380" y="546384"/>
                  </a:lnTo>
                  <a:lnTo>
                    <a:pt x="3458864" y="546129"/>
                  </a:lnTo>
                  <a:lnTo>
                    <a:pt x="3462347" y="553653"/>
                  </a:lnTo>
                  <a:lnTo>
                    <a:pt x="3465830" y="553405"/>
                  </a:lnTo>
                  <a:lnTo>
                    <a:pt x="3469313" y="553156"/>
                  </a:lnTo>
                  <a:lnTo>
                    <a:pt x="3472797" y="552908"/>
                  </a:lnTo>
                  <a:lnTo>
                    <a:pt x="3476280" y="552659"/>
                  </a:lnTo>
                  <a:lnTo>
                    <a:pt x="3479763" y="552411"/>
                  </a:lnTo>
                  <a:lnTo>
                    <a:pt x="3483246" y="552163"/>
                  </a:lnTo>
                  <a:lnTo>
                    <a:pt x="3483246" y="552296"/>
                  </a:lnTo>
                  <a:lnTo>
                    <a:pt x="3483246" y="552429"/>
                  </a:lnTo>
                  <a:lnTo>
                    <a:pt x="3483246" y="552562"/>
                  </a:lnTo>
                  <a:lnTo>
                    <a:pt x="3483246" y="552695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827310"/>
              <a:ext cx="3483246" cy="724756"/>
            </a:xfrm>
            <a:custGeom>
              <a:avLst/>
              <a:gdLst/>
              <a:ahLst/>
              <a:cxnLst/>
              <a:rect l="0" t="0" r="0" b="0"/>
              <a:pathLst>
                <a:path w="3483246" h="724756">
                  <a:moveTo>
                    <a:pt x="0" y="724756"/>
                  </a:moveTo>
                  <a:lnTo>
                    <a:pt x="3483" y="594009"/>
                  </a:lnTo>
                  <a:lnTo>
                    <a:pt x="6966" y="472722"/>
                  </a:lnTo>
                  <a:lnTo>
                    <a:pt x="10449" y="359904"/>
                  </a:lnTo>
                  <a:lnTo>
                    <a:pt x="13932" y="254699"/>
                  </a:lnTo>
                  <a:lnTo>
                    <a:pt x="17416" y="156361"/>
                  </a:lnTo>
                  <a:lnTo>
                    <a:pt x="20899" y="64238"/>
                  </a:lnTo>
                  <a:lnTo>
                    <a:pt x="24382" y="347853"/>
                  </a:lnTo>
                  <a:lnTo>
                    <a:pt x="27865" y="300567"/>
                  </a:lnTo>
                  <a:lnTo>
                    <a:pt x="31349" y="254699"/>
                  </a:lnTo>
                  <a:lnTo>
                    <a:pt x="34832" y="210186"/>
                  </a:lnTo>
                  <a:lnTo>
                    <a:pt x="38315" y="166969"/>
                  </a:lnTo>
                  <a:lnTo>
                    <a:pt x="41798" y="124992"/>
                  </a:lnTo>
                  <a:lnTo>
                    <a:pt x="45282" y="388822"/>
                  </a:lnTo>
                  <a:lnTo>
                    <a:pt x="48765" y="365645"/>
                  </a:lnTo>
                  <a:lnTo>
                    <a:pt x="52248" y="342807"/>
                  </a:lnTo>
                  <a:lnTo>
                    <a:pt x="55731" y="320301"/>
                  </a:lnTo>
                  <a:lnTo>
                    <a:pt x="59215" y="298118"/>
                  </a:lnTo>
                  <a:lnTo>
                    <a:pt x="62698" y="276253"/>
                  </a:lnTo>
                  <a:lnTo>
                    <a:pt x="66181" y="254699"/>
                  </a:lnTo>
                  <a:lnTo>
                    <a:pt x="69664" y="233449"/>
                  </a:lnTo>
                  <a:lnTo>
                    <a:pt x="73148" y="212496"/>
                  </a:lnTo>
                  <a:lnTo>
                    <a:pt x="76631" y="191835"/>
                  </a:lnTo>
                  <a:lnTo>
                    <a:pt x="80114" y="171459"/>
                  </a:lnTo>
                  <a:lnTo>
                    <a:pt x="83597" y="151362"/>
                  </a:lnTo>
                  <a:lnTo>
                    <a:pt x="87081" y="131540"/>
                  </a:lnTo>
                  <a:lnTo>
                    <a:pt x="90564" y="111985"/>
                  </a:lnTo>
                  <a:lnTo>
                    <a:pt x="94047" y="92694"/>
                  </a:lnTo>
                  <a:lnTo>
                    <a:pt x="97530" y="73660"/>
                  </a:lnTo>
                  <a:lnTo>
                    <a:pt x="101014" y="54878"/>
                  </a:lnTo>
                  <a:lnTo>
                    <a:pt x="104497" y="36344"/>
                  </a:lnTo>
                  <a:lnTo>
                    <a:pt x="107980" y="18053"/>
                  </a:lnTo>
                  <a:lnTo>
                    <a:pt x="111463" y="0"/>
                  </a:lnTo>
                  <a:lnTo>
                    <a:pt x="114947" y="214578"/>
                  </a:lnTo>
                  <a:lnTo>
                    <a:pt x="118430" y="201441"/>
                  </a:lnTo>
                  <a:lnTo>
                    <a:pt x="121913" y="188419"/>
                  </a:lnTo>
                  <a:lnTo>
                    <a:pt x="125396" y="175511"/>
                  </a:lnTo>
                  <a:lnTo>
                    <a:pt x="128880" y="162716"/>
                  </a:lnTo>
                  <a:lnTo>
                    <a:pt x="132363" y="150032"/>
                  </a:lnTo>
                  <a:lnTo>
                    <a:pt x="135846" y="168300"/>
                  </a:lnTo>
                  <a:lnTo>
                    <a:pt x="139329" y="156361"/>
                  </a:lnTo>
                  <a:lnTo>
                    <a:pt x="142813" y="144518"/>
                  </a:lnTo>
                  <a:lnTo>
                    <a:pt x="146296" y="132771"/>
                  </a:lnTo>
                  <a:lnTo>
                    <a:pt x="149779" y="121118"/>
                  </a:lnTo>
                  <a:lnTo>
                    <a:pt x="153262" y="109560"/>
                  </a:lnTo>
                  <a:lnTo>
                    <a:pt x="156746" y="156361"/>
                  </a:lnTo>
                  <a:lnTo>
                    <a:pt x="160229" y="145829"/>
                  </a:lnTo>
                  <a:lnTo>
                    <a:pt x="163712" y="135373"/>
                  </a:lnTo>
                  <a:lnTo>
                    <a:pt x="167195" y="124992"/>
                  </a:lnTo>
                  <a:lnTo>
                    <a:pt x="170679" y="114685"/>
                  </a:lnTo>
                  <a:lnTo>
                    <a:pt x="174162" y="104452"/>
                  </a:lnTo>
                  <a:lnTo>
                    <a:pt x="177645" y="94292"/>
                  </a:lnTo>
                  <a:lnTo>
                    <a:pt x="181128" y="149416"/>
                  </a:lnTo>
                  <a:lnTo>
                    <a:pt x="184612" y="140209"/>
                  </a:lnTo>
                  <a:lnTo>
                    <a:pt x="188095" y="131060"/>
                  </a:lnTo>
                  <a:lnTo>
                    <a:pt x="191578" y="121968"/>
                  </a:lnTo>
                  <a:lnTo>
                    <a:pt x="195061" y="112933"/>
                  </a:lnTo>
                  <a:lnTo>
                    <a:pt x="198545" y="103955"/>
                  </a:lnTo>
                  <a:lnTo>
                    <a:pt x="202028" y="119230"/>
                  </a:lnTo>
                  <a:lnTo>
                    <a:pt x="205511" y="110631"/>
                  </a:lnTo>
                  <a:lnTo>
                    <a:pt x="208994" y="102083"/>
                  </a:lnTo>
                  <a:lnTo>
                    <a:pt x="212478" y="93585"/>
                  </a:lnTo>
                  <a:lnTo>
                    <a:pt x="215961" y="85138"/>
                  </a:lnTo>
                  <a:lnTo>
                    <a:pt x="219444" y="76741"/>
                  </a:lnTo>
                  <a:lnTo>
                    <a:pt x="222927" y="68393"/>
                  </a:lnTo>
                  <a:lnTo>
                    <a:pt x="226411" y="84203"/>
                  </a:lnTo>
                  <a:lnTo>
                    <a:pt x="229894" y="76183"/>
                  </a:lnTo>
                  <a:lnTo>
                    <a:pt x="233377" y="68208"/>
                  </a:lnTo>
                  <a:lnTo>
                    <a:pt x="236860" y="60279"/>
                  </a:lnTo>
                  <a:lnTo>
                    <a:pt x="240344" y="52393"/>
                  </a:lnTo>
                  <a:lnTo>
                    <a:pt x="243827" y="44552"/>
                  </a:lnTo>
                  <a:lnTo>
                    <a:pt x="247310" y="48808"/>
                  </a:lnTo>
                  <a:lnTo>
                    <a:pt x="250793" y="41156"/>
                  </a:lnTo>
                  <a:lnTo>
                    <a:pt x="254277" y="33545"/>
                  </a:lnTo>
                  <a:lnTo>
                    <a:pt x="257760" y="25976"/>
                  </a:lnTo>
                  <a:lnTo>
                    <a:pt x="261243" y="18448"/>
                  </a:lnTo>
                  <a:lnTo>
                    <a:pt x="264726" y="10961"/>
                  </a:lnTo>
                  <a:lnTo>
                    <a:pt x="268210" y="60744"/>
                  </a:lnTo>
                  <a:lnTo>
                    <a:pt x="271693" y="53781"/>
                  </a:lnTo>
                  <a:lnTo>
                    <a:pt x="275176" y="46853"/>
                  </a:lnTo>
                  <a:lnTo>
                    <a:pt x="278659" y="39959"/>
                  </a:lnTo>
                  <a:lnTo>
                    <a:pt x="282143" y="33099"/>
                  </a:lnTo>
                  <a:lnTo>
                    <a:pt x="285626" y="26272"/>
                  </a:lnTo>
                  <a:lnTo>
                    <a:pt x="289109" y="19479"/>
                  </a:lnTo>
                  <a:lnTo>
                    <a:pt x="292592" y="64238"/>
                  </a:lnTo>
                  <a:lnTo>
                    <a:pt x="296075" y="57880"/>
                  </a:lnTo>
                  <a:lnTo>
                    <a:pt x="299559" y="51551"/>
                  </a:lnTo>
                  <a:lnTo>
                    <a:pt x="303042" y="45250"/>
                  </a:lnTo>
                  <a:lnTo>
                    <a:pt x="306525" y="38977"/>
                  </a:lnTo>
                  <a:lnTo>
                    <a:pt x="310008" y="32733"/>
                  </a:lnTo>
                  <a:lnTo>
                    <a:pt x="313492" y="142834"/>
                  </a:lnTo>
                  <a:lnTo>
                    <a:pt x="316975" y="137458"/>
                  </a:lnTo>
                  <a:lnTo>
                    <a:pt x="320458" y="132102"/>
                  </a:lnTo>
                  <a:lnTo>
                    <a:pt x="323941" y="126766"/>
                  </a:lnTo>
                  <a:lnTo>
                    <a:pt x="327425" y="121450"/>
                  </a:lnTo>
                  <a:lnTo>
                    <a:pt x="330908" y="116153"/>
                  </a:lnTo>
                  <a:lnTo>
                    <a:pt x="334391" y="110876"/>
                  </a:lnTo>
                  <a:lnTo>
                    <a:pt x="337874" y="112806"/>
                  </a:lnTo>
                  <a:lnTo>
                    <a:pt x="341358" y="107615"/>
                  </a:lnTo>
                  <a:lnTo>
                    <a:pt x="344841" y="102443"/>
                  </a:lnTo>
                  <a:lnTo>
                    <a:pt x="348324" y="97289"/>
                  </a:lnTo>
                  <a:lnTo>
                    <a:pt x="351807" y="92154"/>
                  </a:lnTo>
                  <a:lnTo>
                    <a:pt x="355291" y="87038"/>
                  </a:lnTo>
                  <a:lnTo>
                    <a:pt x="358774" y="89238"/>
                  </a:lnTo>
                  <a:lnTo>
                    <a:pt x="362257" y="84203"/>
                  </a:lnTo>
                  <a:lnTo>
                    <a:pt x="365740" y="79185"/>
                  </a:lnTo>
                  <a:lnTo>
                    <a:pt x="369224" y="74185"/>
                  </a:lnTo>
                  <a:lnTo>
                    <a:pt x="372707" y="69203"/>
                  </a:lnTo>
                  <a:lnTo>
                    <a:pt x="376190" y="64238"/>
                  </a:lnTo>
                  <a:lnTo>
                    <a:pt x="379673" y="87911"/>
                  </a:lnTo>
                  <a:lnTo>
                    <a:pt x="383157" y="83145"/>
                  </a:lnTo>
                  <a:lnTo>
                    <a:pt x="386640" y="78395"/>
                  </a:lnTo>
                  <a:lnTo>
                    <a:pt x="390123" y="73660"/>
                  </a:lnTo>
                  <a:lnTo>
                    <a:pt x="393606" y="68941"/>
                  </a:lnTo>
                  <a:lnTo>
                    <a:pt x="397090" y="64238"/>
                  </a:lnTo>
                  <a:lnTo>
                    <a:pt x="400573" y="59550"/>
                  </a:lnTo>
                  <a:lnTo>
                    <a:pt x="404056" y="136193"/>
                  </a:lnTo>
                  <a:lnTo>
                    <a:pt x="407539" y="131982"/>
                  </a:lnTo>
                  <a:lnTo>
                    <a:pt x="411023" y="127784"/>
                  </a:lnTo>
                  <a:lnTo>
                    <a:pt x="414506" y="123598"/>
                  </a:lnTo>
                  <a:lnTo>
                    <a:pt x="417989" y="119424"/>
                  </a:lnTo>
                  <a:lnTo>
                    <a:pt x="421472" y="115263"/>
                  </a:lnTo>
                  <a:lnTo>
                    <a:pt x="424956" y="167821"/>
                  </a:lnTo>
                  <a:lnTo>
                    <a:pt x="428439" y="163991"/>
                  </a:lnTo>
                  <a:lnTo>
                    <a:pt x="431922" y="160171"/>
                  </a:lnTo>
                  <a:lnTo>
                    <a:pt x="435405" y="156361"/>
                  </a:lnTo>
                  <a:lnTo>
                    <a:pt x="438889" y="152560"/>
                  </a:lnTo>
                  <a:lnTo>
                    <a:pt x="442372" y="148770"/>
                  </a:lnTo>
                  <a:lnTo>
                    <a:pt x="445855" y="144990"/>
                  </a:lnTo>
                  <a:lnTo>
                    <a:pt x="449338" y="173351"/>
                  </a:lnTo>
                  <a:lnTo>
                    <a:pt x="452822" y="169758"/>
                  </a:lnTo>
                  <a:lnTo>
                    <a:pt x="456305" y="166173"/>
                  </a:lnTo>
                  <a:lnTo>
                    <a:pt x="459788" y="162597"/>
                  </a:lnTo>
                  <a:lnTo>
                    <a:pt x="463271" y="159030"/>
                  </a:lnTo>
                  <a:lnTo>
                    <a:pt x="466755" y="155472"/>
                  </a:lnTo>
                  <a:lnTo>
                    <a:pt x="470238" y="165034"/>
                  </a:lnTo>
                  <a:lnTo>
                    <a:pt x="473721" y="161559"/>
                  </a:lnTo>
                  <a:lnTo>
                    <a:pt x="477204" y="158091"/>
                  </a:lnTo>
                  <a:lnTo>
                    <a:pt x="480688" y="154632"/>
                  </a:lnTo>
                  <a:lnTo>
                    <a:pt x="484171" y="151181"/>
                  </a:lnTo>
                  <a:lnTo>
                    <a:pt x="487654" y="147738"/>
                  </a:lnTo>
                  <a:lnTo>
                    <a:pt x="491137" y="144303"/>
                  </a:lnTo>
                  <a:lnTo>
                    <a:pt x="494621" y="178105"/>
                  </a:lnTo>
                  <a:lnTo>
                    <a:pt x="498104" y="174864"/>
                  </a:lnTo>
                  <a:lnTo>
                    <a:pt x="501587" y="171629"/>
                  </a:lnTo>
                  <a:lnTo>
                    <a:pt x="505070" y="168401"/>
                  </a:lnTo>
                  <a:lnTo>
                    <a:pt x="508554" y="165181"/>
                  </a:lnTo>
                  <a:lnTo>
                    <a:pt x="512037" y="161967"/>
                  </a:lnTo>
                  <a:lnTo>
                    <a:pt x="515520" y="178001"/>
                  </a:lnTo>
                  <a:lnTo>
                    <a:pt x="519003" y="174890"/>
                  </a:lnTo>
                  <a:lnTo>
                    <a:pt x="522487" y="171785"/>
                  </a:lnTo>
                  <a:lnTo>
                    <a:pt x="525970" y="168687"/>
                  </a:lnTo>
                  <a:lnTo>
                    <a:pt x="529453" y="165596"/>
                  </a:lnTo>
                  <a:lnTo>
                    <a:pt x="532936" y="162511"/>
                  </a:lnTo>
                  <a:lnTo>
                    <a:pt x="536420" y="208280"/>
                  </a:lnTo>
                  <a:lnTo>
                    <a:pt x="539903" y="205427"/>
                  </a:lnTo>
                  <a:lnTo>
                    <a:pt x="543386" y="202578"/>
                  </a:lnTo>
                  <a:lnTo>
                    <a:pt x="546869" y="199736"/>
                  </a:lnTo>
                  <a:lnTo>
                    <a:pt x="550353" y="196898"/>
                  </a:lnTo>
                  <a:lnTo>
                    <a:pt x="553836" y="194066"/>
                  </a:lnTo>
                  <a:lnTo>
                    <a:pt x="557319" y="191240"/>
                  </a:lnTo>
                  <a:lnTo>
                    <a:pt x="560802" y="194915"/>
                  </a:lnTo>
                  <a:lnTo>
                    <a:pt x="564286" y="192128"/>
                  </a:lnTo>
                  <a:lnTo>
                    <a:pt x="567769" y="189345"/>
                  </a:lnTo>
                  <a:lnTo>
                    <a:pt x="571252" y="186568"/>
                  </a:lnTo>
                  <a:lnTo>
                    <a:pt x="574735" y="183796"/>
                  </a:lnTo>
                  <a:lnTo>
                    <a:pt x="578218" y="181029"/>
                  </a:lnTo>
                  <a:lnTo>
                    <a:pt x="581702" y="203386"/>
                  </a:lnTo>
                  <a:lnTo>
                    <a:pt x="585185" y="200734"/>
                  </a:lnTo>
                  <a:lnTo>
                    <a:pt x="588668" y="198086"/>
                  </a:lnTo>
                  <a:lnTo>
                    <a:pt x="592151" y="195443"/>
                  </a:lnTo>
                  <a:lnTo>
                    <a:pt x="595635" y="192805"/>
                  </a:lnTo>
                  <a:lnTo>
                    <a:pt x="599118" y="190172"/>
                  </a:lnTo>
                  <a:lnTo>
                    <a:pt x="602601" y="187543"/>
                  </a:lnTo>
                  <a:lnTo>
                    <a:pt x="606084" y="211304"/>
                  </a:lnTo>
                  <a:lnTo>
                    <a:pt x="609568" y="208790"/>
                  </a:lnTo>
                  <a:lnTo>
                    <a:pt x="613051" y="206280"/>
                  </a:lnTo>
                  <a:lnTo>
                    <a:pt x="616534" y="203775"/>
                  </a:lnTo>
                  <a:lnTo>
                    <a:pt x="620017" y="201274"/>
                  </a:lnTo>
                  <a:lnTo>
                    <a:pt x="623501" y="198777"/>
                  </a:lnTo>
                  <a:lnTo>
                    <a:pt x="626984" y="204714"/>
                  </a:lnTo>
                  <a:lnTo>
                    <a:pt x="630467" y="202258"/>
                  </a:lnTo>
                  <a:lnTo>
                    <a:pt x="633950" y="199807"/>
                  </a:lnTo>
                  <a:lnTo>
                    <a:pt x="637434" y="197359"/>
                  </a:lnTo>
                  <a:lnTo>
                    <a:pt x="640917" y="194915"/>
                  </a:lnTo>
                  <a:lnTo>
                    <a:pt x="644400" y="192476"/>
                  </a:lnTo>
                  <a:lnTo>
                    <a:pt x="647883" y="219447"/>
                  </a:lnTo>
                  <a:lnTo>
                    <a:pt x="651367" y="217127"/>
                  </a:lnTo>
                  <a:lnTo>
                    <a:pt x="654850" y="214809"/>
                  </a:lnTo>
                  <a:lnTo>
                    <a:pt x="658333" y="212496"/>
                  </a:lnTo>
                  <a:lnTo>
                    <a:pt x="661816" y="210186"/>
                  </a:lnTo>
                  <a:lnTo>
                    <a:pt x="665300" y="207879"/>
                  </a:lnTo>
                  <a:lnTo>
                    <a:pt x="668783" y="205577"/>
                  </a:lnTo>
                  <a:lnTo>
                    <a:pt x="672266" y="213447"/>
                  </a:lnTo>
                  <a:lnTo>
                    <a:pt x="675749" y="211189"/>
                  </a:lnTo>
                  <a:lnTo>
                    <a:pt x="679233" y="208933"/>
                  </a:lnTo>
                  <a:lnTo>
                    <a:pt x="682716" y="206682"/>
                  </a:lnTo>
                  <a:lnTo>
                    <a:pt x="686199" y="204433"/>
                  </a:lnTo>
                  <a:lnTo>
                    <a:pt x="689682" y="202188"/>
                  </a:lnTo>
                  <a:lnTo>
                    <a:pt x="693166" y="207478"/>
                  </a:lnTo>
                  <a:lnTo>
                    <a:pt x="696649" y="205266"/>
                  </a:lnTo>
                  <a:lnTo>
                    <a:pt x="700132" y="203058"/>
                  </a:lnTo>
                  <a:lnTo>
                    <a:pt x="703615" y="200853"/>
                  </a:lnTo>
                  <a:lnTo>
                    <a:pt x="707099" y="198651"/>
                  </a:lnTo>
                  <a:lnTo>
                    <a:pt x="710582" y="196452"/>
                  </a:lnTo>
                  <a:lnTo>
                    <a:pt x="714065" y="194257"/>
                  </a:lnTo>
                  <a:lnTo>
                    <a:pt x="717548" y="199898"/>
                  </a:lnTo>
                  <a:lnTo>
                    <a:pt x="721032" y="198121"/>
                  </a:lnTo>
                  <a:lnTo>
                    <a:pt x="724515" y="196348"/>
                  </a:lnTo>
                  <a:lnTo>
                    <a:pt x="727998" y="194581"/>
                  </a:lnTo>
                  <a:lnTo>
                    <a:pt x="731481" y="192819"/>
                  </a:lnTo>
                  <a:lnTo>
                    <a:pt x="734965" y="191062"/>
                  </a:lnTo>
                  <a:lnTo>
                    <a:pt x="738448" y="189131"/>
                  </a:lnTo>
                  <a:lnTo>
                    <a:pt x="741931" y="186995"/>
                  </a:lnTo>
                  <a:lnTo>
                    <a:pt x="745414" y="184862"/>
                  </a:lnTo>
                  <a:lnTo>
                    <a:pt x="748898" y="182731"/>
                  </a:lnTo>
                  <a:lnTo>
                    <a:pt x="752381" y="180604"/>
                  </a:lnTo>
                  <a:lnTo>
                    <a:pt x="755864" y="178480"/>
                  </a:lnTo>
                  <a:lnTo>
                    <a:pt x="759347" y="218542"/>
                  </a:lnTo>
                  <a:lnTo>
                    <a:pt x="762831" y="216559"/>
                  </a:lnTo>
                  <a:lnTo>
                    <a:pt x="766314" y="214578"/>
                  </a:lnTo>
                  <a:lnTo>
                    <a:pt x="769797" y="212600"/>
                  </a:lnTo>
                  <a:lnTo>
                    <a:pt x="773280" y="210624"/>
                  </a:lnTo>
                  <a:lnTo>
                    <a:pt x="776764" y="208652"/>
                  </a:lnTo>
                  <a:lnTo>
                    <a:pt x="780247" y="206682"/>
                  </a:lnTo>
                  <a:lnTo>
                    <a:pt x="783730" y="204714"/>
                  </a:lnTo>
                  <a:lnTo>
                    <a:pt x="787213" y="202749"/>
                  </a:lnTo>
                  <a:lnTo>
                    <a:pt x="790697" y="200787"/>
                  </a:lnTo>
                  <a:lnTo>
                    <a:pt x="794180" y="198827"/>
                  </a:lnTo>
                  <a:lnTo>
                    <a:pt x="797663" y="196870"/>
                  </a:lnTo>
                  <a:lnTo>
                    <a:pt x="801146" y="194915"/>
                  </a:lnTo>
                  <a:lnTo>
                    <a:pt x="804630" y="214578"/>
                  </a:lnTo>
                  <a:lnTo>
                    <a:pt x="808113" y="212694"/>
                  </a:lnTo>
                  <a:lnTo>
                    <a:pt x="811596" y="210813"/>
                  </a:lnTo>
                  <a:lnTo>
                    <a:pt x="815079" y="208933"/>
                  </a:lnTo>
                  <a:lnTo>
                    <a:pt x="818563" y="207057"/>
                  </a:lnTo>
                  <a:lnTo>
                    <a:pt x="822046" y="205182"/>
                  </a:lnTo>
                  <a:lnTo>
                    <a:pt x="825529" y="203310"/>
                  </a:lnTo>
                  <a:lnTo>
                    <a:pt x="829012" y="201441"/>
                  </a:lnTo>
                  <a:lnTo>
                    <a:pt x="832496" y="199573"/>
                  </a:lnTo>
                  <a:lnTo>
                    <a:pt x="835979" y="197708"/>
                  </a:lnTo>
                  <a:lnTo>
                    <a:pt x="839462" y="195846"/>
                  </a:lnTo>
                  <a:lnTo>
                    <a:pt x="842945" y="193986"/>
                  </a:lnTo>
                  <a:lnTo>
                    <a:pt x="846429" y="192128"/>
                  </a:lnTo>
                  <a:lnTo>
                    <a:pt x="849912" y="194547"/>
                  </a:lnTo>
                  <a:lnTo>
                    <a:pt x="853395" y="192706"/>
                  </a:lnTo>
                  <a:lnTo>
                    <a:pt x="856878" y="190867"/>
                  </a:lnTo>
                  <a:lnTo>
                    <a:pt x="860361" y="189031"/>
                  </a:lnTo>
                  <a:lnTo>
                    <a:pt x="863845" y="187196"/>
                  </a:lnTo>
                  <a:lnTo>
                    <a:pt x="867328" y="185364"/>
                  </a:lnTo>
                  <a:lnTo>
                    <a:pt x="870811" y="183535"/>
                  </a:lnTo>
                  <a:lnTo>
                    <a:pt x="870811" y="185683"/>
                  </a:lnTo>
                  <a:lnTo>
                    <a:pt x="870811" y="187813"/>
                  </a:lnTo>
                  <a:lnTo>
                    <a:pt x="870811" y="189927"/>
                  </a:lnTo>
                  <a:lnTo>
                    <a:pt x="870811" y="192025"/>
                  </a:lnTo>
                  <a:lnTo>
                    <a:pt x="870811" y="194106"/>
                  </a:lnTo>
                  <a:lnTo>
                    <a:pt x="870811" y="196170"/>
                  </a:lnTo>
                  <a:lnTo>
                    <a:pt x="874294" y="194378"/>
                  </a:lnTo>
                  <a:lnTo>
                    <a:pt x="877778" y="192588"/>
                  </a:lnTo>
                  <a:lnTo>
                    <a:pt x="881261" y="190800"/>
                  </a:lnTo>
                  <a:lnTo>
                    <a:pt x="884744" y="189014"/>
                  </a:lnTo>
                  <a:lnTo>
                    <a:pt x="888227" y="187230"/>
                  </a:lnTo>
                  <a:lnTo>
                    <a:pt x="891711" y="185448"/>
                  </a:lnTo>
                  <a:lnTo>
                    <a:pt x="895194" y="183669"/>
                  </a:lnTo>
                  <a:lnTo>
                    <a:pt x="898677" y="181892"/>
                  </a:lnTo>
                  <a:lnTo>
                    <a:pt x="902160" y="180117"/>
                  </a:lnTo>
                  <a:lnTo>
                    <a:pt x="905644" y="178344"/>
                  </a:lnTo>
                  <a:lnTo>
                    <a:pt x="909127" y="176573"/>
                  </a:lnTo>
                  <a:lnTo>
                    <a:pt x="912610" y="174804"/>
                  </a:lnTo>
                  <a:lnTo>
                    <a:pt x="916093" y="179354"/>
                  </a:lnTo>
                  <a:lnTo>
                    <a:pt x="919577" y="177606"/>
                  </a:lnTo>
                  <a:lnTo>
                    <a:pt x="923060" y="175860"/>
                  </a:lnTo>
                  <a:lnTo>
                    <a:pt x="926543" y="174116"/>
                  </a:lnTo>
                  <a:lnTo>
                    <a:pt x="930026" y="172375"/>
                  </a:lnTo>
                  <a:lnTo>
                    <a:pt x="933510" y="170635"/>
                  </a:lnTo>
                  <a:lnTo>
                    <a:pt x="936993" y="168897"/>
                  </a:lnTo>
                  <a:lnTo>
                    <a:pt x="940476" y="183615"/>
                  </a:lnTo>
                  <a:lnTo>
                    <a:pt x="943959" y="181923"/>
                  </a:lnTo>
                  <a:lnTo>
                    <a:pt x="947443" y="180233"/>
                  </a:lnTo>
                  <a:lnTo>
                    <a:pt x="950926" y="178545"/>
                  </a:lnTo>
                  <a:lnTo>
                    <a:pt x="954409" y="176859"/>
                  </a:lnTo>
                  <a:lnTo>
                    <a:pt x="957892" y="175175"/>
                  </a:lnTo>
                  <a:lnTo>
                    <a:pt x="961376" y="181480"/>
                  </a:lnTo>
                  <a:lnTo>
                    <a:pt x="964859" y="179820"/>
                  </a:lnTo>
                  <a:lnTo>
                    <a:pt x="968342" y="178161"/>
                  </a:lnTo>
                  <a:lnTo>
                    <a:pt x="971825" y="176504"/>
                  </a:lnTo>
                  <a:lnTo>
                    <a:pt x="975309" y="174850"/>
                  </a:lnTo>
                  <a:lnTo>
                    <a:pt x="978792" y="173197"/>
                  </a:lnTo>
                  <a:lnTo>
                    <a:pt x="982275" y="171546"/>
                  </a:lnTo>
                  <a:lnTo>
                    <a:pt x="985758" y="214116"/>
                  </a:lnTo>
                  <a:lnTo>
                    <a:pt x="989242" y="212577"/>
                  </a:lnTo>
                  <a:lnTo>
                    <a:pt x="992725" y="211039"/>
                  </a:lnTo>
                  <a:lnTo>
                    <a:pt x="996208" y="209503"/>
                  </a:lnTo>
                  <a:lnTo>
                    <a:pt x="999691" y="207969"/>
                  </a:lnTo>
                  <a:lnTo>
                    <a:pt x="1003175" y="206436"/>
                  </a:lnTo>
                  <a:lnTo>
                    <a:pt x="1006658" y="228063"/>
                  </a:lnTo>
                  <a:lnTo>
                    <a:pt x="1010141" y="226835"/>
                  </a:lnTo>
                  <a:lnTo>
                    <a:pt x="1013624" y="225610"/>
                  </a:lnTo>
                  <a:lnTo>
                    <a:pt x="1017108" y="224388"/>
                  </a:lnTo>
                  <a:lnTo>
                    <a:pt x="1020591" y="223168"/>
                  </a:lnTo>
                  <a:lnTo>
                    <a:pt x="1024074" y="221950"/>
                  </a:lnTo>
                  <a:lnTo>
                    <a:pt x="1027557" y="239031"/>
                  </a:lnTo>
                  <a:lnTo>
                    <a:pt x="1031041" y="237615"/>
                  </a:lnTo>
                  <a:lnTo>
                    <a:pt x="1034524" y="236200"/>
                  </a:lnTo>
                  <a:lnTo>
                    <a:pt x="1038007" y="234787"/>
                  </a:lnTo>
                  <a:lnTo>
                    <a:pt x="1041490" y="233374"/>
                  </a:lnTo>
                  <a:lnTo>
                    <a:pt x="1044974" y="231963"/>
                  </a:lnTo>
                  <a:lnTo>
                    <a:pt x="1048457" y="230554"/>
                  </a:lnTo>
                  <a:lnTo>
                    <a:pt x="1051940" y="240837"/>
                  </a:lnTo>
                  <a:lnTo>
                    <a:pt x="1055423" y="239458"/>
                  </a:lnTo>
                  <a:lnTo>
                    <a:pt x="1058907" y="238080"/>
                  </a:lnTo>
                  <a:lnTo>
                    <a:pt x="1062390" y="236704"/>
                  </a:lnTo>
                  <a:lnTo>
                    <a:pt x="1065873" y="235329"/>
                  </a:lnTo>
                  <a:lnTo>
                    <a:pt x="1069356" y="233954"/>
                  </a:lnTo>
                  <a:lnTo>
                    <a:pt x="1072840" y="238304"/>
                  </a:lnTo>
                  <a:lnTo>
                    <a:pt x="1076323" y="236946"/>
                  </a:lnTo>
                  <a:lnTo>
                    <a:pt x="1079806" y="235589"/>
                  </a:lnTo>
                  <a:lnTo>
                    <a:pt x="1083289" y="234233"/>
                  </a:lnTo>
                  <a:lnTo>
                    <a:pt x="1086773" y="232878"/>
                  </a:lnTo>
                  <a:lnTo>
                    <a:pt x="1090256" y="231525"/>
                  </a:lnTo>
                  <a:lnTo>
                    <a:pt x="1093739" y="230173"/>
                  </a:lnTo>
                  <a:lnTo>
                    <a:pt x="1097222" y="258540"/>
                  </a:lnTo>
                  <a:lnTo>
                    <a:pt x="1100706" y="257258"/>
                  </a:lnTo>
                  <a:lnTo>
                    <a:pt x="1104189" y="255978"/>
                  </a:lnTo>
                  <a:lnTo>
                    <a:pt x="1107672" y="254699"/>
                  </a:lnTo>
                  <a:lnTo>
                    <a:pt x="1111155" y="253421"/>
                  </a:lnTo>
                  <a:lnTo>
                    <a:pt x="1114639" y="252144"/>
                  </a:lnTo>
                  <a:lnTo>
                    <a:pt x="1118122" y="262178"/>
                  </a:lnTo>
                  <a:lnTo>
                    <a:pt x="1121605" y="260929"/>
                  </a:lnTo>
                  <a:lnTo>
                    <a:pt x="1125088" y="259681"/>
                  </a:lnTo>
                  <a:lnTo>
                    <a:pt x="1128572" y="258434"/>
                  </a:lnTo>
                  <a:lnTo>
                    <a:pt x="1132055" y="257188"/>
                  </a:lnTo>
                  <a:lnTo>
                    <a:pt x="1135538" y="255943"/>
                  </a:lnTo>
                  <a:lnTo>
                    <a:pt x="1139021" y="264441"/>
                  </a:lnTo>
                  <a:lnTo>
                    <a:pt x="1142505" y="263220"/>
                  </a:lnTo>
                  <a:lnTo>
                    <a:pt x="1145988" y="261999"/>
                  </a:lnTo>
                  <a:lnTo>
                    <a:pt x="1149471" y="260780"/>
                  </a:lnTo>
                  <a:lnTo>
                    <a:pt x="1152954" y="259562"/>
                  </a:lnTo>
                  <a:lnTo>
                    <a:pt x="1156437" y="258345"/>
                  </a:lnTo>
                  <a:lnTo>
                    <a:pt x="1159921" y="257128"/>
                  </a:lnTo>
                  <a:lnTo>
                    <a:pt x="1163404" y="288589"/>
                  </a:lnTo>
                  <a:lnTo>
                    <a:pt x="1166887" y="287447"/>
                  </a:lnTo>
                  <a:lnTo>
                    <a:pt x="1170370" y="286306"/>
                  </a:lnTo>
                  <a:lnTo>
                    <a:pt x="1173854" y="285166"/>
                  </a:lnTo>
                  <a:lnTo>
                    <a:pt x="1177337" y="284026"/>
                  </a:lnTo>
                  <a:lnTo>
                    <a:pt x="1180820" y="282888"/>
                  </a:lnTo>
                  <a:lnTo>
                    <a:pt x="1184303" y="281792"/>
                  </a:lnTo>
                  <a:lnTo>
                    <a:pt x="1187787" y="280822"/>
                  </a:lnTo>
                  <a:lnTo>
                    <a:pt x="1191270" y="279852"/>
                  </a:lnTo>
                  <a:lnTo>
                    <a:pt x="1194753" y="278885"/>
                  </a:lnTo>
                  <a:lnTo>
                    <a:pt x="1198236" y="277918"/>
                  </a:lnTo>
                  <a:lnTo>
                    <a:pt x="1201720" y="276953"/>
                  </a:lnTo>
                  <a:lnTo>
                    <a:pt x="1205203" y="275990"/>
                  </a:lnTo>
                  <a:lnTo>
                    <a:pt x="1208686" y="277022"/>
                  </a:lnTo>
                  <a:lnTo>
                    <a:pt x="1212169" y="275898"/>
                  </a:lnTo>
                  <a:lnTo>
                    <a:pt x="1215653" y="274775"/>
                  </a:lnTo>
                  <a:lnTo>
                    <a:pt x="1219136" y="273653"/>
                  </a:lnTo>
                  <a:lnTo>
                    <a:pt x="1222619" y="272531"/>
                  </a:lnTo>
                  <a:lnTo>
                    <a:pt x="1226102" y="271411"/>
                  </a:lnTo>
                  <a:lnTo>
                    <a:pt x="1229586" y="281834"/>
                  </a:lnTo>
                  <a:lnTo>
                    <a:pt x="1233069" y="280739"/>
                  </a:lnTo>
                  <a:lnTo>
                    <a:pt x="1236552" y="279645"/>
                  </a:lnTo>
                  <a:lnTo>
                    <a:pt x="1240035" y="278552"/>
                  </a:lnTo>
                  <a:lnTo>
                    <a:pt x="1243519" y="277460"/>
                  </a:lnTo>
                  <a:lnTo>
                    <a:pt x="1247002" y="276368"/>
                  </a:lnTo>
                  <a:lnTo>
                    <a:pt x="1250485" y="276311"/>
                  </a:lnTo>
                  <a:lnTo>
                    <a:pt x="1253968" y="275223"/>
                  </a:lnTo>
                  <a:lnTo>
                    <a:pt x="1257452" y="274135"/>
                  </a:lnTo>
                  <a:lnTo>
                    <a:pt x="1260935" y="273049"/>
                  </a:lnTo>
                  <a:lnTo>
                    <a:pt x="1264418" y="271963"/>
                  </a:lnTo>
                  <a:lnTo>
                    <a:pt x="1267901" y="270879"/>
                  </a:lnTo>
                  <a:lnTo>
                    <a:pt x="1271385" y="269795"/>
                  </a:lnTo>
                  <a:lnTo>
                    <a:pt x="1274868" y="270793"/>
                  </a:lnTo>
                  <a:lnTo>
                    <a:pt x="1278351" y="269715"/>
                  </a:lnTo>
                  <a:lnTo>
                    <a:pt x="1281834" y="268637"/>
                  </a:lnTo>
                  <a:lnTo>
                    <a:pt x="1285318" y="267561"/>
                  </a:lnTo>
                  <a:lnTo>
                    <a:pt x="1288801" y="266485"/>
                  </a:lnTo>
                  <a:lnTo>
                    <a:pt x="1292284" y="265409"/>
                  </a:lnTo>
                  <a:lnTo>
                    <a:pt x="1295767" y="278563"/>
                  </a:lnTo>
                  <a:lnTo>
                    <a:pt x="1299251" y="277518"/>
                  </a:lnTo>
                  <a:lnTo>
                    <a:pt x="1302734" y="276473"/>
                  </a:lnTo>
                  <a:lnTo>
                    <a:pt x="1306217" y="275429"/>
                  </a:lnTo>
                  <a:lnTo>
                    <a:pt x="1309700" y="274386"/>
                  </a:lnTo>
                  <a:lnTo>
                    <a:pt x="1313184" y="273343"/>
                  </a:lnTo>
                  <a:lnTo>
                    <a:pt x="1316667" y="272301"/>
                  </a:lnTo>
                  <a:lnTo>
                    <a:pt x="1320150" y="274236"/>
                  </a:lnTo>
                  <a:lnTo>
                    <a:pt x="1323633" y="273202"/>
                  </a:lnTo>
                  <a:lnTo>
                    <a:pt x="1327117" y="272168"/>
                  </a:lnTo>
                  <a:lnTo>
                    <a:pt x="1330600" y="271135"/>
                  </a:lnTo>
                  <a:lnTo>
                    <a:pt x="1334083" y="270102"/>
                  </a:lnTo>
                  <a:lnTo>
                    <a:pt x="1337566" y="269070"/>
                  </a:lnTo>
                  <a:lnTo>
                    <a:pt x="1341050" y="277797"/>
                  </a:lnTo>
                  <a:lnTo>
                    <a:pt x="1344533" y="276785"/>
                  </a:lnTo>
                  <a:lnTo>
                    <a:pt x="1348016" y="275774"/>
                  </a:lnTo>
                  <a:lnTo>
                    <a:pt x="1351499" y="274764"/>
                  </a:lnTo>
                  <a:lnTo>
                    <a:pt x="1354983" y="273755"/>
                  </a:lnTo>
                  <a:lnTo>
                    <a:pt x="1358466" y="272746"/>
                  </a:lnTo>
                  <a:lnTo>
                    <a:pt x="1361949" y="271737"/>
                  </a:lnTo>
                  <a:lnTo>
                    <a:pt x="1365432" y="270730"/>
                  </a:lnTo>
                  <a:lnTo>
                    <a:pt x="1368916" y="269723"/>
                  </a:lnTo>
                  <a:lnTo>
                    <a:pt x="1372399" y="268717"/>
                  </a:lnTo>
                  <a:lnTo>
                    <a:pt x="1375882" y="267711"/>
                  </a:lnTo>
                  <a:lnTo>
                    <a:pt x="1379365" y="266706"/>
                  </a:lnTo>
                  <a:lnTo>
                    <a:pt x="1382849" y="265702"/>
                  </a:lnTo>
                  <a:lnTo>
                    <a:pt x="1386332" y="271448"/>
                  </a:lnTo>
                  <a:lnTo>
                    <a:pt x="1389815" y="270458"/>
                  </a:lnTo>
                  <a:lnTo>
                    <a:pt x="1393298" y="269468"/>
                  </a:lnTo>
                  <a:lnTo>
                    <a:pt x="1396782" y="268479"/>
                  </a:lnTo>
                  <a:lnTo>
                    <a:pt x="1400265" y="267491"/>
                  </a:lnTo>
                  <a:lnTo>
                    <a:pt x="1403748" y="266503"/>
                  </a:lnTo>
                  <a:lnTo>
                    <a:pt x="1407231" y="315207"/>
                  </a:lnTo>
                  <a:lnTo>
                    <a:pt x="1410715" y="314313"/>
                  </a:lnTo>
                  <a:lnTo>
                    <a:pt x="1414198" y="313419"/>
                  </a:lnTo>
                  <a:lnTo>
                    <a:pt x="1417681" y="312526"/>
                  </a:lnTo>
                  <a:lnTo>
                    <a:pt x="1421164" y="311633"/>
                  </a:lnTo>
                  <a:lnTo>
                    <a:pt x="1424648" y="310741"/>
                  </a:lnTo>
                  <a:lnTo>
                    <a:pt x="1428131" y="309849"/>
                  </a:lnTo>
                  <a:lnTo>
                    <a:pt x="1431614" y="309731"/>
                  </a:lnTo>
                  <a:lnTo>
                    <a:pt x="1435097" y="308842"/>
                  </a:lnTo>
                  <a:lnTo>
                    <a:pt x="1438580" y="307953"/>
                  </a:lnTo>
                  <a:lnTo>
                    <a:pt x="1442064" y="307065"/>
                  </a:lnTo>
                  <a:lnTo>
                    <a:pt x="1445547" y="306177"/>
                  </a:lnTo>
                  <a:lnTo>
                    <a:pt x="1449030" y="305290"/>
                  </a:lnTo>
                  <a:lnTo>
                    <a:pt x="1452513" y="304403"/>
                  </a:lnTo>
                  <a:lnTo>
                    <a:pt x="1455997" y="303517"/>
                  </a:lnTo>
                  <a:lnTo>
                    <a:pt x="1459480" y="302632"/>
                  </a:lnTo>
                  <a:lnTo>
                    <a:pt x="1462963" y="301746"/>
                  </a:lnTo>
                  <a:lnTo>
                    <a:pt x="1466446" y="300862"/>
                  </a:lnTo>
                  <a:lnTo>
                    <a:pt x="1469930" y="299978"/>
                  </a:lnTo>
                  <a:lnTo>
                    <a:pt x="1473413" y="299094"/>
                  </a:lnTo>
                  <a:lnTo>
                    <a:pt x="1476896" y="317800"/>
                  </a:lnTo>
                  <a:lnTo>
                    <a:pt x="1480379" y="316953"/>
                  </a:lnTo>
                  <a:lnTo>
                    <a:pt x="1483863" y="316106"/>
                  </a:lnTo>
                  <a:lnTo>
                    <a:pt x="1487346" y="315259"/>
                  </a:lnTo>
                  <a:lnTo>
                    <a:pt x="1490829" y="314413"/>
                  </a:lnTo>
                  <a:lnTo>
                    <a:pt x="1494312" y="313568"/>
                  </a:lnTo>
                  <a:lnTo>
                    <a:pt x="1497796" y="318454"/>
                  </a:lnTo>
                  <a:lnTo>
                    <a:pt x="1501279" y="317620"/>
                  </a:lnTo>
                  <a:lnTo>
                    <a:pt x="1504762" y="316786"/>
                  </a:lnTo>
                  <a:lnTo>
                    <a:pt x="1508245" y="315952"/>
                  </a:lnTo>
                  <a:lnTo>
                    <a:pt x="1511729" y="315119"/>
                  </a:lnTo>
                  <a:lnTo>
                    <a:pt x="1515212" y="314287"/>
                  </a:lnTo>
                  <a:lnTo>
                    <a:pt x="1518695" y="313454"/>
                  </a:lnTo>
                  <a:lnTo>
                    <a:pt x="1522178" y="312623"/>
                  </a:lnTo>
                  <a:lnTo>
                    <a:pt x="1525662" y="311791"/>
                  </a:lnTo>
                  <a:lnTo>
                    <a:pt x="1529145" y="310961"/>
                  </a:lnTo>
                  <a:lnTo>
                    <a:pt x="1532628" y="310130"/>
                  </a:lnTo>
                  <a:lnTo>
                    <a:pt x="1536111" y="309300"/>
                  </a:lnTo>
                  <a:lnTo>
                    <a:pt x="1539595" y="308471"/>
                  </a:lnTo>
                  <a:lnTo>
                    <a:pt x="1543078" y="321613"/>
                  </a:lnTo>
                  <a:lnTo>
                    <a:pt x="1546561" y="320808"/>
                  </a:lnTo>
                  <a:lnTo>
                    <a:pt x="1550044" y="320004"/>
                  </a:lnTo>
                  <a:lnTo>
                    <a:pt x="1553528" y="319201"/>
                  </a:lnTo>
                  <a:lnTo>
                    <a:pt x="1557011" y="318397"/>
                  </a:lnTo>
                  <a:lnTo>
                    <a:pt x="1560494" y="317595"/>
                  </a:lnTo>
                  <a:lnTo>
                    <a:pt x="1563977" y="328712"/>
                  </a:lnTo>
                  <a:lnTo>
                    <a:pt x="1567461" y="327931"/>
                  </a:lnTo>
                  <a:lnTo>
                    <a:pt x="1570944" y="327150"/>
                  </a:lnTo>
                  <a:lnTo>
                    <a:pt x="1574427" y="326369"/>
                  </a:lnTo>
                  <a:lnTo>
                    <a:pt x="1577910" y="325589"/>
                  </a:lnTo>
                  <a:lnTo>
                    <a:pt x="1581394" y="324809"/>
                  </a:lnTo>
                  <a:lnTo>
                    <a:pt x="1584877" y="324029"/>
                  </a:lnTo>
                  <a:lnTo>
                    <a:pt x="1588360" y="323899"/>
                  </a:lnTo>
                  <a:lnTo>
                    <a:pt x="1591843" y="323122"/>
                  </a:lnTo>
                  <a:lnTo>
                    <a:pt x="1595327" y="322344"/>
                  </a:lnTo>
                  <a:lnTo>
                    <a:pt x="1598810" y="321567"/>
                  </a:lnTo>
                  <a:lnTo>
                    <a:pt x="1602293" y="320791"/>
                  </a:lnTo>
                  <a:lnTo>
                    <a:pt x="1605776" y="320015"/>
                  </a:lnTo>
                  <a:lnTo>
                    <a:pt x="1609260" y="320545"/>
                  </a:lnTo>
                  <a:lnTo>
                    <a:pt x="1612743" y="319772"/>
                  </a:lnTo>
                  <a:lnTo>
                    <a:pt x="1616226" y="318999"/>
                  </a:lnTo>
                  <a:lnTo>
                    <a:pt x="1619709" y="318226"/>
                  </a:lnTo>
                  <a:lnTo>
                    <a:pt x="1623193" y="317454"/>
                  </a:lnTo>
                  <a:lnTo>
                    <a:pt x="1626676" y="316683"/>
                  </a:lnTo>
                  <a:lnTo>
                    <a:pt x="1630159" y="321103"/>
                  </a:lnTo>
                  <a:lnTo>
                    <a:pt x="1633642" y="320341"/>
                  </a:lnTo>
                  <a:lnTo>
                    <a:pt x="1637126" y="319579"/>
                  </a:lnTo>
                  <a:lnTo>
                    <a:pt x="1640609" y="318817"/>
                  </a:lnTo>
                  <a:lnTo>
                    <a:pt x="1644092" y="318056"/>
                  </a:lnTo>
                  <a:lnTo>
                    <a:pt x="1647575" y="317295"/>
                  </a:lnTo>
                  <a:lnTo>
                    <a:pt x="1651059" y="316534"/>
                  </a:lnTo>
                  <a:lnTo>
                    <a:pt x="1654542" y="315774"/>
                  </a:lnTo>
                  <a:lnTo>
                    <a:pt x="1658025" y="315015"/>
                  </a:lnTo>
                  <a:lnTo>
                    <a:pt x="1661508" y="314255"/>
                  </a:lnTo>
                  <a:lnTo>
                    <a:pt x="1664992" y="313496"/>
                  </a:lnTo>
                  <a:lnTo>
                    <a:pt x="1668475" y="312738"/>
                  </a:lnTo>
                  <a:lnTo>
                    <a:pt x="1671958" y="311979"/>
                  </a:lnTo>
                  <a:lnTo>
                    <a:pt x="1675441" y="325742"/>
                  </a:lnTo>
                  <a:lnTo>
                    <a:pt x="1678925" y="325008"/>
                  </a:lnTo>
                  <a:lnTo>
                    <a:pt x="1682408" y="324274"/>
                  </a:lnTo>
                  <a:lnTo>
                    <a:pt x="1685891" y="323540"/>
                  </a:lnTo>
                  <a:lnTo>
                    <a:pt x="1689374" y="322807"/>
                  </a:lnTo>
                  <a:lnTo>
                    <a:pt x="1692858" y="322074"/>
                  </a:lnTo>
                  <a:lnTo>
                    <a:pt x="1696341" y="321341"/>
                  </a:lnTo>
                  <a:lnTo>
                    <a:pt x="1699824" y="325477"/>
                  </a:lnTo>
                  <a:lnTo>
                    <a:pt x="1703307" y="324753"/>
                  </a:lnTo>
                  <a:lnTo>
                    <a:pt x="1706791" y="324029"/>
                  </a:lnTo>
                  <a:lnTo>
                    <a:pt x="1710274" y="323305"/>
                  </a:lnTo>
                  <a:lnTo>
                    <a:pt x="1713757" y="322582"/>
                  </a:lnTo>
                  <a:lnTo>
                    <a:pt x="1717240" y="321859"/>
                  </a:lnTo>
                  <a:lnTo>
                    <a:pt x="1720723" y="322347"/>
                  </a:lnTo>
                  <a:lnTo>
                    <a:pt x="1724207" y="321627"/>
                  </a:lnTo>
                  <a:lnTo>
                    <a:pt x="1727690" y="320907"/>
                  </a:lnTo>
                  <a:lnTo>
                    <a:pt x="1731173" y="320187"/>
                  </a:lnTo>
                  <a:lnTo>
                    <a:pt x="1734656" y="319468"/>
                  </a:lnTo>
                  <a:lnTo>
                    <a:pt x="1738140" y="318749"/>
                  </a:lnTo>
                  <a:lnTo>
                    <a:pt x="1741623" y="318030"/>
                  </a:lnTo>
                  <a:lnTo>
                    <a:pt x="1741623" y="318638"/>
                  </a:lnTo>
                  <a:lnTo>
                    <a:pt x="1741623" y="319244"/>
                  </a:lnTo>
                  <a:lnTo>
                    <a:pt x="1741623" y="319848"/>
                  </a:lnTo>
                  <a:lnTo>
                    <a:pt x="1741623" y="320451"/>
                  </a:lnTo>
                  <a:lnTo>
                    <a:pt x="1745106" y="319736"/>
                  </a:lnTo>
                  <a:lnTo>
                    <a:pt x="1748589" y="319022"/>
                  </a:lnTo>
                  <a:lnTo>
                    <a:pt x="1752073" y="318308"/>
                  </a:lnTo>
                  <a:lnTo>
                    <a:pt x="1755556" y="317595"/>
                  </a:lnTo>
                  <a:lnTo>
                    <a:pt x="1759039" y="316881"/>
                  </a:lnTo>
                  <a:lnTo>
                    <a:pt x="1762522" y="316168"/>
                  </a:lnTo>
                  <a:lnTo>
                    <a:pt x="1766006" y="320263"/>
                  </a:lnTo>
                  <a:lnTo>
                    <a:pt x="1769489" y="319558"/>
                  </a:lnTo>
                  <a:lnTo>
                    <a:pt x="1772972" y="318854"/>
                  </a:lnTo>
                  <a:lnTo>
                    <a:pt x="1776455" y="318149"/>
                  </a:lnTo>
                  <a:lnTo>
                    <a:pt x="1779939" y="317445"/>
                  </a:lnTo>
                  <a:lnTo>
                    <a:pt x="1783422" y="316742"/>
                  </a:lnTo>
                  <a:lnTo>
                    <a:pt x="1786905" y="316055"/>
                  </a:lnTo>
                  <a:lnTo>
                    <a:pt x="1790388" y="315446"/>
                  </a:lnTo>
                  <a:lnTo>
                    <a:pt x="1793872" y="314837"/>
                  </a:lnTo>
                  <a:lnTo>
                    <a:pt x="1797355" y="314228"/>
                  </a:lnTo>
                  <a:lnTo>
                    <a:pt x="1800838" y="313621"/>
                  </a:lnTo>
                  <a:lnTo>
                    <a:pt x="1804321" y="313013"/>
                  </a:lnTo>
                  <a:lnTo>
                    <a:pt x="1807805" y="312407"/>
                  </a:lnTo>
                  <a:lnTo>
                    <a:pt x="1811288" y="317091"/>
                  </a:lnTo>
                  <a:lnTo>
                    <a:pt x="1814771" y="316399"/>
                  </a:lnTo>
                  <a:lnTo>
                    <a:pt x="1818254" y="315707"/>
                  </a:lnTo>
                  <a:lnTo>
                    <a:pt x="1821738" y="315016"/>
                  </a:lnTo>
                  <a:lnTo>
                    <a:pt x="1825221" y="314325"/>
                  </a:lnTo>
                  <a:lnTo>
                    <a:pt x="1828704" y="313634"/>
                  </a:lnTo>
                  <a:lnTo>
                    <a:pt x="1832187" y="319368"/>
                  </a:lnTo>
                  <a:lnTo>
                    <a:pt x="1835671" y="318687"/>
                  </a:lnTo>
                  <a:lnTo>
                    <a:pt x="1839154" y="318007"/>
                  </a:lnTo>
                  <a:lnTo>
                    <a:pt x="1842637" y="317327"/>
                  </a:lnTo>
                  <a:lnTo>
                    <a:pt x="1846120" y="316647"/>
                  </a:lnTo>
                  <a:lnTo>
                    <a:pt x="1849604" y="315967"/>
                  </a:lnTo>
                  <a:lnTo>
                    <a:pt x="1853087" y="315288"/>
                  </a:lnTo>
                  <a:lnTo>
                    <a:pt x="1856570" y="317577"/>
                  </a:lnTo>
                  <a:lnTo>
                    <a:pt x="1860053" y="316992"/>
                  </a:lnTo>
                  <a:lnTo>
                    <a:pt x="1863537" y="316407"/>
                  </a:lnTo>
                  <a:lnTo>
                    <a:pt x="1867020" y="315823"/>
                  </a:lnTo>
                  <a:lnTo>
                    <a:pt x="1870503" y="315240"/>
                  </a:lnTo>
                  <a:lnTo>
                    <a:pt x="1873986" y="314657"/>
                  </a:lnTo>
                  <a:lnTo>
                    <a:pt x="1877470" y="316934"/>
                  </a:lnTo>
                  <a:lnTo>
                    <a:pt x="1880953" y="316354"/>
                  </a:lnTo>
                  <a:lnTo>
                    <a:pt x="1884436" y="315776"/>
                  </a:lnTo>
                  <a:lnTo>
                    <a:pt x="1887919" y="315197"/>
                  </a:lnTo>
                  <a:lnTo>
                    <a:pt x="1891403" y="314620"/>
                  </a:lnTo>
                  <a:lnTo>
                    <a:pt x="1894886" y="314043"/>
                  </a:lnTo>
                  <a:lnTo>
                    <a:pt x="1898369" y="316302"/>
                  </a:lnTo>
                  <a:lnTo>
                    <a:pt x="1901852" y="315729"/>
                  </a:lnTo>
                  <a:lnTo>
                    <a:pt x="1905336" y="315156"/>
                  </a:lnTo>
                  <a:lnTo>
                    <a:pt x="1908819" y="314583"/>
                  </a:lnTo>
                  <a:lnTo>
                    <a:pt x="1912302" y="314011"/>
                  </a:lnTo>
                  <a:lnTo>
                    <a:pt x="1915785" y="313440"/>
                  </a:lnTo>
                  <a:lnTo>
                    <a:pt x="1919269" y="312869"/>
                  </a:lnTo>
                  <a:lnTo>
                    <a:pt x="1922752" y="313366"/>
                  </a:lnTo>
                  <a:lnTo>
                    <a:pt x="1926235" y="312709"/>
                  </a:lnTo>
                  <a:lnTo>
                    <a:pt x="1929718" y="312053"/>
                  </a:lnTo>
                  <a:lnTo>
                    <a:pt x="1933202" y="311396"/>
                  </a:lnTo>
                  <a:lnTo>
                    <a:pt x="1936685" y="310740"/>
                  </a:lnTo>
                  <a:lnTo>
                    <a:pt x="1940168" y="310084"/>
                  </a:lnTo>
                  <a:lnTo>
                    <a:pt x="1943651" y="316747"/>
                  </a:lnTo>
                  <a:lnTo>
                    <a:pt x="1947135" y="316273"/>
                  </a:lnTo>
                  <a:lnTo>
                    <a:pt x="1950618" y="315800"/>
                  </a:lnTo>
                  <a:lnTo>
                    <a:pt x="1954101" y="315327"/>
                  </a:lnTo>
                  <a:lnTo>
                    <a:pt x="1957584" y="314855"/>
                  </a:lnTo>
                  <a:lnTo>
                    <a:pt x="1961068" y="314383"/>
                  </a:lnTo>
                  <a:lnTo>
                    <a:pt x="1964551" y="313912"/>
                  </a:lnTo>
                  <a:lnTo>
                    <a:pt x="1968034" y="313288"/>
                  </a:lnTo>
                  <a:lnTo>
                    <a:pt x="1971517" y="312645"/>
                  </a:lnTo>
                  <a:lnTo>
                    <a:pt x="1975001" y="312004"/>
                  </a:lnTo>
                  <a:lnTo>
                    <a:pt x="1978484" y="311362"/>
                  </a:lnTo>
                  <a:lnTo>
                    <a:pt x="1981967" y="310721"/>
                  </a:lnTo>
                  <a:lnTo>
                    <a:pt x="1985450" y="310080"/>
                  </a:lnTo>
                  <a:lnTo>
                    <a:pt x="1988934" y="319740"/>
                  </a:lnTo>
                  <a:lnTo>
                    <a:pt x="1992417" y="319113"/>
                  </a:lnTo>
                  <a:lnTo>
                    <a:pt x="1995900" y="318486"/>
                  </a:lnTo>
                  <a:lnTo>
                    <a:pt x="1999383" y="317860"/>
                  </a:lnTo>
                  <a:lnTo>
                    <a:pt x="2002867" y="317234"/>
                  </a:lnTo>
                  <a:lnTo>
                    <a:pt x="2006350" y="316609"/>
                  </a:lnTo>
                  <a:lnTo>
                    <a:pt x="2009833" y="322796"/>
                  </a:lnTo>
                  <a:lnTo>
                    <a:pt x="2013316" y="322180"/>
                  </a:lnTo>
                  <a:lnTo>
                    <a:pt x="2016799" y="321564"/>
                  </a:lnTo>
                  <a:lnTo>
                    <a:pt x="2020283" y="320948"/>
                  </a:lnTo>
                  <a:lnTo>
                    <a:pt x="2023766" y="320333"/>
                  </a:lnTo>
                  <a:lnTo>
                    <a:pt x="2027249" y="319718"/>
                  </a:lnTo>
                  <a:lnTo>
                    <a:pt x="2030732" y="319103"/>
                  </a:lnTo>
                  <a:lnTo>
                    <a:pt x="2034216" y="318488"/>
                  </a:lnTo>
                  <a:lnTo>
                    <a:pt x="2037699" y="317874"/>
                  </a:lnTo>
                  <a:lnTo>
                    <a:pt x="2041182" y="317260"/>
                  </a:lnTo>
                  <a:lnTo>
                    <a:pt x="2044665" y="316646"/>
                  </a:lnTo>
                  <a:lnTo>
                    <a:pt x="2048149" y="316032"/>
                  </a:lnTo>
                  <a:lnTo>
                    <a:pt x="2051632" y="315419"/>
                  </a:lnTo>
                  <a:lnTo>
                    <a:pt x="2055115" y="316372"/>
                  </a:lnTo>
                  <a:lnTo>
                    <a:pt x="2058598" y="315761"/>
                  </a:lnTo>
                  <a:lnTo>
                    <a:pt x="2062082" y="315151"/>
                  </a:lnTo>
                  <a:lnTo>
                    <a:pt x="2065565" y="314540"/>
                  </a:lnTo>
                  <a:lnTo>
                    <a:pt x="2069048" y="313930"/>
                  </a:lnTo>
                  <a:lnTo>
                    <a:pt x="2072531" y="313320"/>
                  </a:lnTo>
                  <a:lnTo>
                    <a:pt x="2076015" y="312710"/>
                  </a:lnTo>
                  <a:lnTo>
                    <a:pt x="2079498" y="321839"/>
                  </a:lnTo>
                  <a:lnTo>
                    <a:pt x="2082981" y="321242"/>
                  </a:lnTo>
                  <a:lnTo>
                    <a:pt x="2086464" y="320646"/>
                  </a:lnTo>
                  <a:lnTo>
                    <a:pt x="2089948" y="320050"/>
                  </a:lnTo>
                  <a:lnTo>
                    <a:pt x="2093431" y="319453"/>
                  </a:lnTo>
                  <a:lnTo>
                    <a:pt x="2096914" y="318858"/>
                  </a:lnTo>
                  <a:lnTo>
                    <a:pt x="2100397" y="320802"/>
                  </a:lnTo>
                  <a:lnTo>
                    <a:pt x="2103881" y="320288"/>
                  </a:lnTo>
                  <a:lnTo>
                    <a:pt x="2107364" y="319774"/>
                  </a:lnTo>
                  <a:lnTo>
                    <a:pt x="2110847" y="319260"/>
                  </a:lnTo>
                  <a:lnTo>
                    <a:pt x="2114330" y="318747"/>
                  </a:lnTo>
                  <a:lnTo>
                    <a:pt x="2117814" y="318234"/>
                  </a:lnTo>
                  <a:lnTo>
                    <a:pt x="2121297" y="327493"/>
                  </a:lnTo>
                  <a:lnTo>
                    <a:pt x="2124780" y="326915"/>
                  </a:lnTo>
                  <a:lnTo>
                    <a:pt x="2128263" y="326337"/>
                  </a:lnTo>
                  <a:lnTo>
                    <a:pt x="2131747" y="325760"/>
                  </a:lnTo>
                  <a:lnTo>
                    <a:pt x="2135230" y="325183"/>
                  </a:lnTo>
                  <a:lnTo>
                    <a:pt x="2138713" y="324606"/>
                  </a:lnTo>
                  <a:lnTo>
                    <a:pt x="2142196" y="324029"/>
                  </a:lnTo>
                  <a:lnTo>
                    <a:pt x="2145680" y="323452"/>
                  </a:lnTo>
                  <a:lnTo>
                    <a:pt x="2149163" y="322876"/>
                  </a:lnTo>
                  <a:lnTo>
                    <a:pt x="2152646" y="322300"/>
                  </a:lnTo>
                  <a:lnTo>
                    <a:pt x="2156129" y="321724"/>
                  </a:lnTo>
                  <a:lnTo>
                    <a:pt x="2159613" y="321148"/>
                  </a:lnTo>
                  <a:lnTo>
                    <a:pt x="2163096" y="320573"/>
                  </a:lnTo>
                  <a:lnTo>
                    <a:pt x="2166579" y="324314"/>
                  </a:lnTo>
                  <a:lnTo>
                    <a:pt x="2170062" y="323744"/>
                  </a:lnTo>
                  <a:lnTo>
                    <a:pt x="2173546" y="323175"/>
                  </a:lnTo>
                  <a:lnTo>
                    <a:pt x="2177029" y="322605"/>
                  </a:lnTo>
                  <a:lnTo>
                    <a:pt x="2180512" y="322036"/>
                  </a:lnTo>
                  <a:lnTo>
                    <a:pt x="2183995" y="321467"/>
                  </a:lnTo>
                  <a:lnTo>
                    <a:pt x="2187479" y="320899"/>
                  </a:lnTo>
                  <a:lnTo>
                    <a:pt x="2190962" y="323181"/>
                  </a:lnTo>
                  <a:lnTo>
                    <a:pt x="2194445" y="322617"/>
                  </a:lnTo>
                  <a:lnTo>
                    <a:pt x="2197928" y="322052"/>
                  </a:lnTo>
                  <a:lnTo>
                    <a:pt x="2201412" y="321488"/>
                  </a:lnTo>
                  <a:lnTo>
                    <a:pt x="2204895" y="320924"/>
                  </a:lnTo>
                  <a:lnTo>
                    <a:pt x="2208378" y="320360"/>
                  </a:lnTo>
                  <a:lnTo>
                    <a:pt x="2211861" y="321245"/>
                  </a:lnTo>
                  <a:lnTo>
                    <a:pt x="2215345" y="320757"/>
                  </a:lnTo>
                  <a:lnTo>
                    <a:pt x="2218828" y="320270"/>
                  </a:lnTo>
                  <a:lnTo>
                    <a:pt x="2222311" y="319782"/>
                  </a:lnTo>
                  <a:lnTo>
                    <a:pt x="2225794" y="319295"/>
                  </a:lnTo>
                  <a:lnTo>
                    <a:pt x="2229278" y="318809"/>
                  </a:lnTo>
                  <a:lnTo>
                    <a:pt x="2232761" y="318322"/>
                  </a:lnTo>
                  <a:lnTo>
                    <a:pt x="2236244" y="322921"/>
                  </a:lnTo>
                  <a:lnTo>
                    <a:pt x="2239727" y="322368"/>
                  </a:lnTo>
                  <a:lnTo>
                    <a:pt x="2243211" y="321814"/>
                  </a:lnTo>
                  <a:lnTo>
                    <a:pt x="2246694" y="321261"/>
                  </a:lnTo>
                  <a:lnTo>
                    <a:pt x="2250177" y="320708"/>
                  </a:lnTo>
                  <a:lnTo>
                    <a:pt x="2253660" y="320155"/>
                  </a:lnTo>
                  <a:lnTo>
                    <a:pt x="2257144" y="320533"/>
                  </a:lnTo>
                  <a:lnTo>
                    <a:pt x="2260627" y="319981"/>
                  </a:lnTo>
                  <a:lnTo>
                    <a:pt x="2264110" y="319430"/>
                  </a:lnTo>
                  <a:lnTo>
                    <a:pt x="2267593" y="318879"/>
                  </a:lnTo>
                  <a:lnTo>
                    <a:pt x="2271077" y="318329"/>
                  </a:lnTo>
                  <a:lnTo>
                    <a:pt x="2274560" y="317778"/>
                  </a:lnTo>
                  <a:lnTo>
                    <a:pt x="2278043" y="323667"/>
                  </a:lnTo>
                  <a:lnTo>
                    <a:pt x="2281526" y="323125"/>
                  </a:lnTo>
                  <a:lnTo>
                    <a:pt x="2285010" y="322582"/>
                  </a:lnTo>
                  <a:lnTo>
                    <a:pt x="2288493" y="322040"/>
                  </a:lnTo>
                  <a:lnTo>
                    <a:pt x="2291976" y="321498"/>
                  </a:lnTo>
                  <a:lnTo>
                    <a:pt x="2295459" y="320956"/>
                  </a:lnTo>
                  <a:lnTo>
                    <a:pt x="2298942" y="320415"/>
                  </a:lnTo>
                  <a:lnTo>
                    <a:pt x="2302426" y="321238"/>
                  </a:lnTo>
                  <a:lnTo>
                    <a:pt x="2305909" y="320698"/>
                  </a:lnTo>
                  <a:lnTo>
                    <a:pt x="2309392" y="320159"/>
                  </a:lnTo>
                  <a:lnTo>
                    <a:pt x="2312875" y="319619"/>
                  </a:lnTo>
                  <a:lnTo>
                    <a:pt x="2316359" y="319080"/>
                  </a:lnTo>
                  <a:lnTo>
                    <a:pt x="2319842" y="318541"/>
                  </a:lnTo>
                  <a:lnTo>
                    <a:pt x="2323325" y="320272"/>
                  </a:lnTo>
                  <a:lnTo>
                    <a:pt x="2326808" y="319736"/>
                  </a:lnTo>
                  <a:lnTo>
                    <a:pt x="2330292" y="319201"/>
                  </a:lnTo>
                  <a:lnTo>
                    <a:pt x="2333775" y="318665"/>
                  </a:lnTo>
                  <a:lnTo>
                    <a:pt x="2337258" y="318130"/>
                  </a:lnTo>
                  <a:lnTo>
                    <a:pt x="2340741" y="317595"/>
                  </a:lnTo>
                  <a:lnTo>
                    <a:pt x="2344225" y="317060"/>
                  </a:lnTo>
                  <a:lnTo>
                    <a:pt x="2347708" y="316979"/>
                  </a:lnTo>
                  <a:lnTo>
                    <a:pt x="2351191" y="316445"/>
                  </a:lnTo>
                  <a:lnTo>
                    <a:pt x="2354674" y="315911"/>
                  </a:lnTo>
                  <a:lnTo>
                    <a:pt x="2358158" y="315378"/>
                  </a:lnTo>
                  <a:lnTo>
                    <a:pt x="2361641" y="314844"/>
                  </a:lnTo>
                  <a:lnTo>
                    <a:pt x="2365124" y="314311"/>
                  </a:lnTo>
                  <a:lnTo>
                    <a:pt x="2368607" y="318745"/>
                  </a:lnTo>
                  <a:lnTo>
                    <a:pt x="2372091" y="318218"/>
                  </a:lnTo>
                  <a:lnTo>
                    <a:pt x="2375574" y="317690"/>
                  </a:lnTo>
                  <a:lnTo>
                    <a:pt x="2379057" y="317163"/>
                  </a:lnTo>
                  <a:lnTo>
                    <a:pt x="2382540" y="316637"/>
                  </a:lnTo>
                  <a:lnTo>
                    <a:pt x="2386024" y="316110"/>
                  </a:lnTo>
                  <a:lnTo>
                    <a:pt x="2389507" y="322646"/>
                  </a:lnTo>
                  <a:lnTo>
                    <a:pt x="2392990" y="322127"/>
                  </a:lnTo>
                  <a:lnTo>
                    <a:pt x="2396473" y="321609"/>
                  </a:lnTo>
                  <a:lnTo>
                    <a:pt x="2399957" y="321091"/>
                  </a:lnTo>
                  <a:lnTo>
                    <a:pt x="2403440" y="320573"/>
                  </a:lnTo>
                  <a:lnTo>
                    <a:pt x="2406923" y="320055"/>
                  </a:lnTo>
                  <a:lnTo>
                    <a:pt x="2410406" y="319538"/>
                  </a:lnTo>
                  <a:lnTo>
                    <a:pt x="2413890" y="323773"/>
                  </a:lnTo>
                  <a:lnTo>
                    <a:pt x="2417373" y="323261"/>
                  </a:lnTo>
                  <a:lnTo>
                    <a:pt x="2420856" y="322749"/>
                  </a:lnTo>
                  <a:lnTo>
                    <a:pt x="2424339" y="322238"/>
                  </a:lnTo>
                  <a:lnTo>
                    <a:pt x="2427823" y="321726"/>
                  </a:lnTo>
                  <a:lnTo>
                    <a:pt x="2431306" y="321215"/>
                  </a:lnTo>
                  <a:lnTo>
                    <a:pt x="2434789" y="338770"/>
                  </a:lnTo>
                  <a:lnTo>
                    <a:pt x="2438272" y="338280"/>
                  </a:lnTo>
                  <a:lnTo>
                    <a:pt x="2441756" y="337789"/>
                  </a:lnTo>
                  <a:lnTo>
                    <a:pt x="2445239" y="337298"/>
                  </a:lnTo>
                  <a:lnTo>
                    <a:pt x="2448722" y="336808"/>
                  </a:lnTo>
                  <a:lnTo>
                    <a:pt x="2452205" y="336317"/>
                  </a:lnTo>
                  <a:lnTo>
                    <a:pt x="2455689" y="335827"/>
                  </a:lnTo>
                  <a:lnTo>
                    <a:pt x="2459172" y="338244"/>
                  </a:lnTo>
                  <a:lnTo>
                    <a:pt x="2462655" y="337939"/>
                  </a:lnTo>
                  <a:lnTo>
                    <a:pt x="2466138" y="337636"/>
                  </a:lnTo>
                  <a:lnTo>
                    <a:pt x="2469622" y="337332"/>
                  </a:lnTo>
                  <a:lnTo>
                    <a:pt x="2473105" y="337029"/>
                  </a:lnTo>
                  <a:lnTo>
                    <a:pt x="2476588" y="336726"/>
                  </a:lnTo>
                  <a:lnTo>
                    <a:pt x="2480071" y="343985"/>
                  </a:lnTo>
                  <a:lnTo>
                    <a:pt x="2483555" y="343509"/>
                  </a:lnTo>
                  <a:lnTo>
                    <a:pt x="2487038" y="343033"/>
                  </a:lnTo>
                  <a:lnTo>
                    <a:pt x="2490521" y="342557"/>
                  </a:lnTo>
                  <a:lnTo>
                    <a:pt x="2494004" y="342081"/>
                  </a:lnTo>
                  <a:lnTo>
                    <a:pt x="2497488" y="341605"/>
                  </a:lnTo>
                  <a:lnTo>
                    <a:pt x="2500971" y="350693"/>
                  </a:lnTo>
                  <a:lnTo>
                    <a:pt x="2504454" y="350228"/>
                  </a:lnTo>
                  <a:lnTo>
                    <a:pt x="2507937" y="349763"/>
                  </a:lnTo>
                  <a:lnTo>
                    <a:pt x="2511421" y="349298"/>
                  </a:lnTo>
                  <a:lnTo>
                    <a:pt x="2514904" y="348834"/>
                  </a:lnTo>
                  <a:lnTo>
                    <a:pt x="2518387" y="348369"/>
                  </a:lnTo>
                  <a:lnTo>
                    <a:pt x="2521870" y="347905"/>
                  </a:lnTo>
                  <a:lnTo>
                    <a:pt x="2525354" y="349239"/>
                  </a:lnTo>
                  <a:lnTo>
                    <a:pt x="2528837" y="348777"/>
                  </a:lnTo>
                  <a:lnTo>
                    <a:pt x="2532320" y="348315"/>
                  </a:lnTo>
                  <a:lnTo>
                    <a:pt x="2535803" y="347853"/>
                  </a:lnTo>
                  <a:lnTo>
                    <a:pt x="2539287" y="347392"/>
                  </a:lnTo>
                  <a:lnTo>
                    <a:pt x="2542770" y="346930"/>
                  </a:lnTo>
                  <a:lnTo>
                    <a:pt x="2546253" y="346829"/>
                  </a:lnTo>
                  <a:lnTo>
                    <a:pt x="2549736" y="346368"/>
                  </a:lnTo>
                  <a:lnTo>
                    <a:pt x="2553220" y="345907"/>
                  </a:lnTo>
                  <a:lnTo>
                    <a:pt x="2556703" y="345447"/>
                  </a:lnTo>
                  <a:lnTo>
                    <a:pt x="2560186" y="344986"/>
                  </a:lnTo>
                  <a:lnTo>
                    <a:pt x="2563669" y="344526"/>
                  </a:lnTo>
                  <a:lnTo>
                    <a:pt x="2567153" y="344066"/>
                  </a:lnTo>
                  <a:lnTo>
                    <a:pt x="2570636" y="351065"/>
                  </a:lnTo>
                  <a:lnTo>
                    <a:pt x="2574119" y="350613"/>
                  </a:lnTo>
                  <a:lnTo>
                    <a:pt x="2577602" y="350161"/>
                  </a:lnTo>
                  <a:lnTo>
                    <a:pt x="2581085" y="349709"/>
                  </a:lnTo>
                  <a:lnTo>
                    <a:pt x="2584569" y="349257"/>
                  </a:lnTo>
                  <a:lnTo>
                    <a:pt x="2588052" y="348806"/>
                  </a:lnTo>
                  <a:lnTo>
                    <a:pt x="2591535" y="349403"/>
                  </a:lnTo>
                  <a:lnTo>
                    <a:pt x="2595018" y="348953"/>
                  </a:lnTo>
                  <a:lnTo>
                    <a:pt x="2598502" y="348503"/>
                  </a:lnTo>
                  <a:lnTo>
                    <a:pt x="2601985" y="348053"/>
                  </a:lnTo>
                  <a:lnTo>
                    <a:pt x="2605468" y="347604"/>
                  </a:lnTo>
                  <a:lnTo>
                    <a:pt x="2608951" y="347154"/>
                  </a:lnTo>
                  <a:lnTo>
                    <a:pt x="2612435" y="346705"/>
                  </a:lnTo>
                  <a:lnTo>
                    <a:pt x="2615918" y="346255"/>
                  </a:lnTo>
                  <a:lnTo>
                    <a:pt x="2619401" y="345806"/>
                  </a:lnTo>
                  <a:lnTo>
                    <a:pt x="2622884" y="345357"/>
                  </a:lnTo>
                  <a:lnTo>
                    <a:pt x="2626368" y="344908"/>
                  </a:lnTo>
                  <a:lnTo>
                    <a:pt x="2629851" y="344459"/>
                  </a:lnTo>
                  <a:lnTo>
                    <a:pt x="2633334" y="344011"/>
                  </a:lnTo>
                  <a:lnTo>
                    <a:pt x="2636817" y="348788"/>
                  </a:lnTo>
                  <a:lnTo>
                    <a:pt x="2640301" y="348345"/>
                  </a:lnTo>
                  <a:lnTo>
                    <a:pt x="2643784" y="347903"/>
                  </a:lnTo>
                  <a:lnTo>
                    <a:pt x="2647267" y="347460"/>
                  </a:lnTo>
                  <a:lnTo>
                    <a:pt x="2650750" y="347017"/>
                  </a:lnTo>
                  <a:lnTo>
                    <a:pt x="2654234" y="346575"/>
                  </a:lnTo>
                  <a:lnTo>
                    <a:pt x="2657717" y="346478"/>
                  </a:lnTo>
                  <a:lnTo>
                    <a:pt x="2661200" y="346036"/>
                  </a:lnTo>
                  <a:lnTo>
                    <a:pt x="2664683" y="345594"/>
                  </a:lnTo>
                  <a:lnTo>
                    <a:pt x="2668167" y="345153"/>
                  </a:lnTo>
                  <a:lnTo>
                    <a:pt x="2671650" y="344711"/>
                  </a:lnTo>
                  <a:lnTo>
                    <a:pt x="2675133" y="344270"/>
                  </a:lnTo>
                  <a:lnTo>
                    <a:pt x="2678616" y="343829"/>
                  </a:lnTo>
                  <a:lnTo>
                    <a:pt x="2682100" y="344773"/>
                  </a:lnTo>
                  <a:lnTo>
                    <a:pt x="2685583" y="344333"/>
                  </a:lnTo>
                  <a:lnTo>
                    <a:pt x="2689066" y="343894"/>
                  </a:lnTo>
                  <a:lnTo>
                    <a:pt x="2692549" y="343454"/>
                  </a:lnTo>
                  <a:lnTo>
                    <a:pt x="2696033" y="343015"/>
                  </a:lnTo>
                  <a:lnTo>
                    <a:pt x="2699516" y="342576"/>
                  </a:lnTo>
                  <a:lnTo>
                    <a:pt x="2702999" y="343176"/>
                  </a:lnTo>
                  <a:lnTo>
                    <a:pt x="2706482" y="342738"/>
                  </a:lnTo>
                  <a:lnTo>
                    <a:pt x="2709966" y="342300"/>
                  </a:lnTo>
                  <a:lnTo>
                    <a:pt x="2713449" y="341863"/>
                  </a:lnTo>
                  <a:lnTo>
                    <a:pt x="2716932" y="341425"/>
                  </a:lnTo>
                  <a:lnTo>
                    <a:pt x="2720415" y="340988"/>
                  </a:lnTo>
                  <a:lnTo>
                    <a:pt x="2723899" y="340551"/>
                  </a:lnTo>
                  <a:lnTo>
                    <a:pt x="2727382" y="340114"/>
                  </a:lnTo>
                  <a:lnTo>
                    <a:pt x="2730865" y="339677"/>
                  </a:lnTo>
                  <a:lnTo>
                    <a:pt x="2734348" y="339240"/>
                  </a:lnTo>
                  <a:lnTo>
                    <a:pt x="2737832" y="338803"/>
                  </a:lnTo>
                  <a:lnTo>
                    <a:pt x="2741315" y="338367"/>
                  </a:lnTo>
                  <a:lnTo>
                    <a:pt x="2744798" y="337930"/>
                  </a:lnTo>
                  <a:lnTo>
                    <a:pt x="2748281" y="338888"/>
                  </a:lnTo>
                  <a:lnTo>
                    <a:pt x="2751765" y="338453"/>
                  </a:lnTo>
                  <a:lnTo>
                    <a:pt x="2755248" y="338019"/>
                  </a:lnTo>
                  <a:lnTo>
                    <a:pt x="2758731" y="337584"/>
                  </a:lnTo>
                  <a:lnTo>
                    <a:pt x="2762214" y="337150"/>
                  </a:lnTo>
                  <a:lnTo>
                    <a:pt x="2765698" y="336715"/>
                  </a:lnTo>
                  <a:lnTo>
                    <a:pt x="2769181" y="337674"/>
                  </a:lnTo>
                  <a:lnTo>
                    <a:pt x="2772664" y="337241"/>
                  </a:lnTo>
                  <a:lnTo>
                    <a:pt x="2776147" y="336808"/>
                  </a:lnTo>
                  <a:lnTo>
                    <a:pt x="2779631" y="336376"/>
                  </a:lnTo>
                  <a:lnTo>
                    <a:pt x="2783114" y="335943"/>
                  </a:lnTo>
                  <a:lnTo>
                    <a:pt x="2786597" y="335511"/>
                  </a:lnTo>
                  <a:lnTo>
                    <a:pt x="2790080" y="335079"/>
                  </a:lnTo>
                  <a:lnTo>
                    <a:pt x="2793564" y="335344"/>
                  </a:lnTo>
                  <a:lnTo>
                    <a:pt x="2797047" y="334913"/>
                  </a:lnTo>
                  <a:lnTo>
                    <a:pt x="2800530" y="334482"/>
                  </a:lnTo>
                  <a:lnTo>
                    <a:pt x="2804013" y="334051"/>
                  </a:lnTo>
                  <a:lnTo>
                    <a:pt x="2807497" y="333620"/>
                  </a:lnTo>
                  <a:lnTo>
                    <a:pt x="2810980" y="333189"/>
                  </a:lnTo>
                  <a:lnTo>
                    <a:pt x="2814463" y="347915"/>
                  </a:lnTo>
                  <a:lnTo>
                    <a:pt x="2817946" y="347550"/>
                  </a:lnTo>
                  <a:lnTo>
                    <a:pt x="2821430" y="347185"/>
                  </a:lnTo>
                  <a:lnTo>
                    <a:pt x="2824913" y="346820"/>
                  </a:lnTo>
                  <a:lnTo>
                    <a:pt x="2828396" y="346455"/>
                  </a:lnTo>
                  <a:lnTo>
                    <a:pt x="2831879" y="346090"/>
                  </a:lnTo>
                  <a:lnTo>
                    <a:pt x="2835363" y="345726"/>
                  </a:lnTo>
                  <a:lnTo>
                    <a:pt x="2838846" y="354825"/>
                  </a:lnTo>
                  <a:lnTo>
                    <a:pt x="2842329" y="354419"/>
                  </a:lnTo>
                  <a:lnTo>
                    <a:pt x="2845812" y="354014"/>
                  </a:lnTo>
                  <a:lnTo>
                    <a:pt x="2849296" y="353608"/>
                  </a:lnTo>
                  <a:lnTo>
                    <a:pt x="2852779" y="353203"/>
                  </a:lnTo>
                  <a:lnTo>
                    <a:pt x="2856262" y="352798"/>
                  </a:lnTo>
                  <a:lnTo>
                    <a:pt x="2859745" y="364423"/>
                  </a:lnTo>
                  <a:lnTo>
                    <a:pt x="2863229" y="364029"/>
                  </a:lnTo>
                  <a:lnTo>
                    <a:pt x="2866712" y="363636"/>
                  </a:lnTo>
                  <a:lnTo>
                    <a:pt x="2870195" y="363243"/>
                  </a:lnTo>
                  <a:lnTo>
                    <a:pt x="2873678" y="362850"/>
                  </a:lnTo>
                  <a:lnTo>
                    <a:pt x="2877161" y="362457"/>
                  </a:lnTo>
                  <a:lnTo>
                    <a:pt x="2880645" y="372311"/>
                  </a:lnTo>
                  <a:lnTo>
                    <a:pt x="2884128" y="372014"/>
                  </a:lnTo>
                  <a:lnTo>
                    <a:pt x="2887611" y="371718"/>
                  </a:lnTo>
                  <a:lnTo>
                    <a:pt x="2891094" y="371422"/>
                  </a:lnTo>
                  <a:lnTo>
                    <a:pt x="2894578" y="371125"/>
                  </a:lnTo>
                  <a:lnTo>
                    <a:pt x="2898061" y="370830"/>
                  </a:lnTo>
                  <a:lnTo>
                    <a:pt x="2901544" y="370534"/>
                  </a:lnTo>
                  <a:lnTo>
                    <a:pt x="2905027" y="371838"/>
                  </a:lnTo>
                  <a:lnTo>
                    <a:pt x="2908511" y="371457"/>
                  </a:lnTo>
                  <a:lnTo>
                    <a:pt x="2911994" y="371077"/>
                  </a:lnTo>
                  <a:lnTo>
                    <a:pt x="2915477" y="370697"/>
                  </a:lnTo>
                  <a:lnTo>
                    <a:pt x="2918960" y="370317"/>
                  </a:lnTo>
                  <a:lnTo>
                    <a:pt x="2922444" y="369937"/>
                  </a:lnTo>
                  <a:lnTo>
                    <a:pt x="2925927" y="371482"/>
                  </a:lnTo>
                  <a:lnTo>
                    <a:pt x="2929410" y="371104"/>
                  </a:lnTo>
                  <a:lnTo>
                    <a:pt x="2932893" y="370726"/>
                  </a:lnTo>
                  <a:lnTo>
                    <a:pt x="2936377" y="370349"/>
                  </a:lnTo>
                  <a:lnTo>
                    <a:pt x="2939860" y="369971"/>
                  </a:lnTo>
                  <a:lnTo>
                    <a:pt x="2943343" y="369594"/>
                  </a:lnTo>
                  <a:lnTo>
                    <a:pt x="2946826" y="369216"/>
                  </a:lnTo>
                  <a:lnTo>
                    <a:pt x="2950310" y="368839"/>
                  </a:lnTo>
                  <a:lnTo>
                    <a:pt x="2953793" y="368462"/>
                  </a:lnTo>
                  <a:lnTo>
                    <a:pt x="2957276" y="368085"/>
                  </a:lnTo>
                  <a:lnTo>
                    <a:pt x="2960759" y="367707"/>
                  </a:lnTo>
                  <a:lnTo>
                    <a:pt x="2964243" y="367331"/>
                  </a:lnTo>
                  <a:lnTo>
                    <a:pt x="2967726" y="366954"/>
                  </a:lnTo>
                  <a:lnTo>
                    <a:pt x="2971209" y="369596"/>
                  </a:lnTo>
                  <a:lnTo>
                    <a:pt x="2974692" y="369222"/>
                  </a:lnTo>
                  <a:lnTo>
                    <a:pt x="2978176" y="368848"/>
                  </a:lnTo>
                  <a:lnTo>
                    <a:pt x="2981659" y="368475"/>
                  </a:lnTo>
                  <a:lnTo>
                    <a:pt x="2985142" y="368101"/>
                  </a:lnTo>
                  <a:lnTo>
                    <a:pt x="2988625" y="367727"/>
                  </a:lnTo>
                  <a:lnTo>
                    <a:pt x="2992109" y="374856"/>
                  </a:lnTo>
                  <a:lnTo>
                    <a:pt x="2995592" y="374489"/>
                  </a:lnTo>
                  <a:lnTo>
                    <a:pt x="2999075" y="374123"/>
                  </a:lnTo>
                  <a:lnTo>
                    <a:pt x="3002558" y="373757"/>
                  </a:lnTo>
                  <a:lnTo>
                    <a:pt x="3006042" y="373391"/>
                  </a:lnTo>
                  <a:lnTo>
                    <a:pt x="3009525" y="373025"/>
                  </a:lnTo>
                  <a:lnTo>
                    <a:pt x="3013008" y="372659"/>
                  </a:lnTo>
                  <a:lnTo>
                    <a:pt x="3016491" y="373608"/>
                  </a:lnTo>
                  <a:lnTo>
                    <a:pt x="3019975" y="373243"/>
                  </a:lnTo>
                  <a:lnTo>
                    <a:pt x="3023458" y="372879"/>
                  </a:lnTo>
                  <a:lnTo>
                    <a:pt x="3026941" y="372514"/>
                  </a:lnTo>
                  <a:lnTo>
                    <a:pt x="3030424" y="372150"/>
                  </a:lnTo>
                  <a:lnTo>
                    <a:pt x="3033908" y="371786"/>
                  </a:lnTo>
                  <a:lnTo>
                    <a:pt x="3037391" y="372473"/>
                  </a:lnTo>
                  <a:lnTo>
                    <a:pt x="3040874" y="372110"/>
                  </a:lnTo>
                  <a:lnTo>
                    <a:pt x="3044357" y="371746"/>
                  </a:lnTo>
                  <a:lnTo>
                    <a:pt x="3047841" y="371384"/>
                  </a:lnTo>
                  <a:lnTo>
                    <a:pt x="3051324" y="371021"/>
                  </a:lnTo>
                  <a:lnTo>
                    <a:pt x="3054807" y="370658"/>
                  </a:lnTo>
                  <a:lnTo>
                    <a:pt x="3058290" y="370295"/>
                  </a:lnTo>
                  <a:lnTo>
                    <a:pt x="3061774" y="379923"/>
                  </a:lnTo>
                  <a:lnTo>
                    <a:pt x="3065257" y="379570"/>
                  </a:lnTo>
                  <a:lnTo>
                    <a:pt x="3068740" y="379216"/>
                  </a:lnTo>
                  <a:lnTo>
                    <a:pt x="3072223" y="378863"/>
                  </a:lnTo>
                  <a:lnTo>
                    <a:pt x="3075707" y="378510"/>
                  </a:lnTo>
                  <a:lnTo>
                    <a:pt x="3079190" y="378157"/>
                  </a:lnTo>
                  <a:lnTo>
                    <a:pt x="3082673" y="381288"/>
                  </a:lnTo>
                  <a:lnTo>
                    <a:pt x="3086156" y="380976"/>
                  </a:lnTo>
                  <a:lnTo>
                    <a:pt x="3089640" y="380665"/>
                  </a:lnTo>
                  <a:lnTo>
                    <a:pt x="3093123" y="380354"/>
                  </a:lnTo>
                  <a:lnTo>
                    <a:pt x="3096606" y="380043"/>
                  </a:lnTo>
                  <a:lnTo>
                    <a:pt x="3100089" y="379732"/>
                  </a:lnTo>
                  <a:lnTo>
                    <a:pt x="3103573" y="379421"/>
                  </a:lnTo>
                  <a:lnTo>
                    <a:pt x="3107056" y="386822"/>
                  </a:lnTo>
                  <a:lnTo>
                    <a:pt x="3110539" y="386517"/>
                  </a:lnTo>
                  <a:lnTo>
                    <a:pt x="3114022" y="386212"/>
                  </a:lnTo>
                  <a:lnTo>
                    <a:pt x="3117506" y="385907"/>
                  </a:lnTo>
                  <a:lnTo>
                    <a:pt x="3120989" y="385602"/>
                  </a:lnTo>
                  <a:lnTo>
                    <a:pt x="3124472" y="385297"/>
                  </a:lnTo>
                  <a:lnTo>
                    <a:pt x="3127955" y="395537"/>
                  </a:lnTo>
                  <a:lnTo>
                    <a:pt x="3131439" y="395240"/>
                  </a:lnTo>
                  <a:lnTo>
                    <a:pt x="3134922" y="394943"/>
                  </a:lnTo>
                  <a:lnTo>
                    <a:pt x="3138405" y="394646"/>
                  </a:lnTo>
                  <a:lnTo>
                    <a:pt x="3141888" y="394349"/>
                  </a:lnTo>
                  <a:lnTo>
                    <a:pt x="3145372" y="394052"/>
                  </a:lnTo>
                  <a:lnTo>
                    <a:pt x="3148855" y="394418"/>
                  </a:lnTo>
                  <a:lnTo>
                    <a:pt x="3152338" y="394087"/>
                  </a:lnTo>
                  <a:lnTo>
                    <a:pt x="3155821" y="393756"/>
                  </a:lnTo>
                  <a:lnTo>
                    <a:pt x="3159304" y="393426"/>
                  </a:lnTo>
                  <a:lnTo>
                    <a:pt x="3162788" y="393095"/>
                  </a:lnTo>
                  <a:lnTo>
                    <a:pt x="3166271" y="392765"/>
                  </a:lnTo>
                  <a:lnTo>
                    <a:pt x="3169754" y="392435"/>
                  </a:lnTo>
                  <a:lnTo>
                    <a:pt x="3173237" y="393883"/>
                  </a:lnTo>
                  <a:lnTo>
                    <a:pt x="3176721" y="393554"/>
                  </a:lnTo>
                  <a:lnTo>
                    <a:pt x="3180204" y="393226"/>
                  </a:lnTo>
                  <a:lnTo>
                    <a:pt x="3183687" y="392897"/>
                  </a:lnTo>
                  <a:lnTo>
                    <a:pt x="3187170" y="392569"/>
                  </a:lnTo>
                  <a:lnTo>
                    <a:pt x="3190654" y="392240"/>
                  </a:lnTo>
                  <a:lnTo>
                    <a:pt x="3194137" y="398237"/>
                  </a:lnTo>
                  <a:lnTo>
                    <a:pt x="3197620" y="397914"/>
                  </a:lnTo>
                  <a:lnTo>
                    <a:pt x="3201103" y="397592"/>
                  </a:lnTo>
                  <a:lnTo>
                    <a:pt x="3204587" y="397269"/>
                  </a:lnTo>
                  <a:lnTo>
                    <a:pt x="3208070" y="396947"/>
                  </a:lnTo>
                  <a:lnTo>
                    <a:pt x="3211553" y="396624"/>
                  </a:lnTo>
                  <a:lnTo>
                    <a:pt x="3215036" y="396302"/>
                  </a:lnTo>
                  <a:lnTo>
                    <a:pt x="3218520" y="401067"/>
                  </a:lnTo>
                  <a:lnTo>
                    <a:pt x="3222003" y="400749"/>
                  </a:lnTo>
                  <a:lnTo>
                    <a:pt x="3225486" y="400431"/>
                  </a:lnTo>
                  <a:lnTo>
                    <a:pt x="3228969" y="400114"/>
                  </a:lnTo>
                  <a:lnTo>
                    <a:pt x="3232453" y="399796"/>
                  </a:lnTo>
                  <a:lnTo>
                    <a:pt x="3235936" y="399479"/>
                  </a:lnTo>
                  <a:lnTo>
                    <a:pt x="3239419" y="416819"/>
                  </a:lnTo>
                  <a:lnTo>
                    <a:pt x="3242902" y="416518"/>
                  </a:lnTo>
                  <a:lnTo>
                    <a:pt x="3246386" y="416216"/>
                  </a:lnTo>
                  <a:lnTo>
                    <a:pt x="3249869" y="415914"/>
                  </a:lnTo>
                  <a:lnTo>
                    <a:pt x="3253352" y="415612"/>
                  </a:lnTo>
                  <a:lnTo>
                    <a:pt x="3256835" y="415311"/>
                  </a:lnTo>
                  <a:lnTo>
                    <a:pt x="3260319" y="415950"/>
                  </a:lnTo>
                  <a:lnTo>
                    <a:pt x="3263802" y="415649"/>
                  </a:lnTo>
                  <a:lnTo>
                    <a:pt x="3267285" y="415348"/>
                  </a:lnTo>
                  <a:lnTo>
                    <a:pt x="3270768" y="415048"/>
                  </a:lnTo>
                  <a:lnTo>
                    <a:pt x="3274252" y="414747"/>
                  </a:lnTo>
                  <a:lnTo>
                    <a:pt x="3277735" y="414447"/>
                  </a:lnTo>
                  <a:lnTo>
                    <a:pt x="3281218" y="414147"/>
                  </a:lnTo>
                  <a:lnTo>
                    <a:pt x="3284701" y="416280"/>
                  </a:lnTo>
                  <a:lnTo>
                    <a:pt x="3288185" y="415981"/>
                  </a:lnTo>
                  <a:lnTo>
                    <a:pt x="3291668" y="415683"/>
                  </a:lnTo>
                  <a:lnTo>
                    <a:pt x="3295151" y="415385"/>
                  </a:lnTo>
                  <a:lnTo>
                    <a:pt x="3298634" y="415087"/>
                  </a:lnTo>
                  <a:lnTo>
                    <a:pt x="3302118" y="414789"/>
                  </a:lnTo>
                  <a:lnTo>
                    <a:pt x="3305601" y="414492"/>
                  </a:lnTo>
                  <a:lnTo>
                    <a:pt x="3309084" y="414194"/>
                  </a:lnTo>
                  <a:lnTo>
                    <a:pt x="3312567" y="413896"/>
                  </a:lnTo>
                  <a:lnTo>
                    <a:pt x="3316051" y="413598"/>
                  </a:lnTo>
                  <a:lnTo>
                    <a:pt x="3319534" y="413301"/>
                  </a:lnTo>
                  <a:lnTo>
                    <a:pt x="3323017" y="413003"/>
                  </a:lnTo>
                  <a:lnTo>
                    <a:pt x="3326500" y="412706"/>
                  </a:lnTo>
                  <a:lnTo>
                    <a:pt x="3329984" y="413344"/>
                  </a:lnTo>
                  <a:lnTo>
                    <a:pt x="3333467" y="413048"/>
                  </a:lnTo>
                  <a:lnTo>
                    <a:pt x="3336950" y="412751"/>
                  </a:lnTo>
                  <a:lnTo>
                    <a:pt x="3340433" y="412455"/>
                  </a:lnTo>
                  <a:lnTo>
                    <a:pt x="3343917" y="412158"/>
                  </a:lnTo>
                  <a:lnTo>
                    <a:pt x="3347400" y="411862"/>
                  </a:lnTo>
                  <a:lnTo>
                    <a:pt x="3350883" y="419814"/>
                  </a:lnTo>
                  <a:lnTo>
                    <a:pt x="3354366" y="419580"/>
                  </a:lnTo>
                  <a:lnTo>
                    <a:pt x="3357850" y="419346"/>
                  </a:lnTo>
                  <a:lnTo>
                    <a:pt x="3361333" y="419113"/>
                  </a:lnTo>
                  <a:lnTo>
                    <a:pt x="3364816" y="418880"/>
                  </a:lnTo>
                  <a:lnTo>
                    <a:pt x="3368299" y="418647"/>
                  </a:lnTo>
                  <a:lnTo>
                    <a:pt x="3371783" y="429253"/>
                  </a:lnTo>
                  <a:lnTo>
                    <a:pt x="3375266" y="428974"/>
                  </a:lnTo>
                  <a:lnTo>
                    <a:pt x="3378749" y="428695"/>
                  </a:lnTo>
                  <a:lnTo>
                    <a:pt x="3382232" y="428415"/>
                  </a:lnTo>
                  <a:lnTo>
                    <a:pt x="3385716" y="428136"/>
                  </a:lnTo>
                  <a:lnTo>
                    <a:pt x="3389199" y="427857"/>
                  </a:lnTo>
                  <a:lnTo>
                    <a:pt x="3392682" y="427578"/>
                  </a:lnTo>
                  <a:lnTo>
                    <a:pt x="3396165" y="446951"/>
                  </a:lnTo>
                  <a:lnTo>
                    <a:pt x="3399649" y="446689"/>
                  </a:lnTo>
                  <a:lnTo>
                    <a:pt x="3403132" y="446427"/>
                  </a:lnTo>
                  <a:lnTo>
                    <a:pt x="3406615" y="446165"/>
                  </a:lnTo>
                  <a:lnTo>
                    <a:pt x="3410098" y="445903"/>
                  </a:lnTo>
                  <a:lnTo>
                    <a:pt x="3413582" y="445641"/>
                  </a:lnTo>
                  <a:lnTo>
                    <a:pt x="3417065" y="451956"/>
                  </a:lnTo>
                  <a:lnTo>
                    <a:pt x="3420548" y="451700"/>
                  </a:lnTo>
                  <a:lnTo>
                    <a:pt x="3424031" y="451443"/>
                  </a:lnTo>
                  <a:lnTo>
                    <a:pt x="3427515" y="451187"/>
                  </a:lnTo>
                  <a:lnTo>
                    <a:pt x="3430998" y="450931"/>
                  </a:lnTo>
                  <a:lnTo>
                    <a:pt x="3434481" y="450675"/>
                  </a:lnTo>
                  <a:lnTo>
                    <a:pt x="3437964" y="450419"/>
                  </a:lnTo>
                  <a:lnTo>
                    <a:pt x="3441447" y="453630"/>
                  </a:lnTo>
                  <a:lnTo>
                    <a:pt x="3444931" y="453377"/>
                  </a:lnTo>
                  <a:lnTo>
                    <a:pt x="3448414" y="453124"/>
                  </a:lnTo>
                  <a:lnTo>
                    <a:pt x="3451897" y="452871"/>
                  </a:lnTo>
                  <a:lnTo>
                    <a:pt x="3455380" y="452618"/>
                  </a:lnTo>
                  <a:lnTo>
                    <a:pt x="3458864" y="452365"/>
                  </a:lnTo>
                  <a:lnTo>
                    <a:pt x="3462347" y="455106"/>
                  </a:lnTo>
                  <a:lnTo>
                    <a:pt x="3465830" y="454856"/>
                  </a:lnTo>
                  <a:lnTo>
                    <a:pt x="3469313" y="454606"/>
                  </a:lnTo>
                  <a:lnTo>
                    <a:pt x="3472797" y="454356"/>
                  </a:lnTo>
                  <a:lnTo>
                    <a:pt x="3476280" y="454106"/>
                  </a:lnTo>
                  <a:lnTo>
                    <a:pt x="3479763" y="453856"/>
                  </a:lnTo>
                  <a:lnTo>
                    <a:pt x="3483246" y="453605"/>
                  </a:lnTo>
                  <a:lnTo>
                    <a:pt x="3483246" y="453741"/>
                  </a:lnTo>
                  <a:lnTo>
                    <a:pt x="3483246" y="453876"/>
                  </a:lnTo>
                  <a:lnTo>
                    <a:pt x="3483246" y="454011"/>
                  </a:lnTo>
                  <a:lnTo>
                    <a:pt x="3483246" y="454146"/>
                  </a:lnTo>
                  <a:lnTo>
                    <a:pt x="3483246" y="454280"/>
                  </a:lnTo>
                  <a:lnTo>
                    <a:pt x="3483246" y="454415"/>
                  </a:lnTo>
                  <a:lnTo>
                    <a:pt x="3483246" y="454549"/>
                  </a:lnTo>
                  <a:lnTo>
                    <a:pt x="3483246" y="454684"/>
                  </a:lnTo>
                  <a:lnTo>
                    <a:pt x="3483246" y="454818"/>
                  </a:lnTo>
                  <a:lnTo>
                    <a:pt x="3483246" y="454952"/>
                  </a:lnTo>
                  <a:lnTo>
                    <a:pt x="3483246" y="455086"/>
                  </a:lnTo>
                  <a:lnTo>
                    <a:pt x="3483246" y="455219"/>
                  </a:lnTo>
                  <a:lnTo>
                    <a:pt x="3483246" y="455353"/>
                  </a:lnTo>
                  <a:lnTo>
                    <a:pt x="3483246" y="455487"/>
                  </a:lnTo>
                  <a:lnTo>
                    <a:pt x="3483246" y="455620"/>
                  </a:lnTo>
                  <a:lnTo>
                    <a:pt x="3483246" y="455753"/>
                  </a:lnTo>
                  <a:lnTo>
                    <a:pt x="3483246" y="455886"/>
                  </a:lnTo>
                  <a:lnTo>
                    <a:pt x="3483246" y="456019"/>
                  </a:lnTo>
                  <a:lnTo>
                    <a:pt x="3483246" y="45615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113616"/>
              <a:ext cx="3483246" cy="438450"/>
            </a:xfrm>
            <a:custGeom>
              <a:avLst/>
              <a:gdLst/>
              <a:ahLst/>
              <a:cxnLst/>
              <a:rect l="0" t="0" r="0" b="0"/>
              <a:pathLst>
                <a:path w="3483246" h="438450">
                  <a:moveTo>
                    <a:pt x="0" y="438450"/>
                  </a:moveTo>
                  <a:lnTo>
                    <a:pt x="3483" y="389742"/>
                  </a:lnTo>
                  <a:lnTo>
                    <a:pt x="6966" y="342378"/>
                  </a:lnTo>
                  <a:lnTo>
                    <a:pt x="10449" y="296302"/>
                  </a:lnTo>
                  <a:lnTo>
                    <a:pt x="13932" y="251462"/>
                  </a:lnTo>
                  <a:lnTo>
                    <a:pt x="17416" y="207811"/>
                  </a:lnTo>
                  <a:lnTo>
                    <a:pt x="20899" y="165300"/>
                  </a:lnTo>
                  <a:lnTo>
                    <a:pt x="24382" y="168531"/>
                  </a:lnTo>
                  <a:lnTo>
                    <a:pt x="27865" y="133348"/>
                  </a:lnTo>
                  <a:lnTo>
                    <a:pt x="31349" y="98928"/>
                  </a:lnTo>
                  <a:lnTo>
                    <a:pt x="34832" y="65245"/>
                  </a:lnTo>
                  <a:lnTo>
                    <a:pt x="38315" y="32276"/>
                  </a:lnTo>
                  <a:lnTo>
                    <a:pt x="41798" y="0"/>
                  </a:lnTo>
                  <a:lnTo>
                    <a:pt x="45282" y="247675"/>
                  </a:lnTo>
                  <a:lnTo>
                    <a:pt x="48765" y="233862"/>
                  </a:lnTo>
                  <a:lnTo>
                    <a:pt x="52248" y="220164"/>
                  </a:lnTo>
                  <a:lnTo>
                    <a:pt x="55731" y="206581"/>
                  </a:lnTo>
                  <a:lnTo>
                    <a:pt x="59215" y="193109"/>
                  </a:lnTo>
                  <a:lnTo>
                    <a:pt x="62698" y="179749"/>
                  </a:lnTo>
                  <a:lnTo>
                    <a:pt x="66181" y="166499"/>
                  </a:lnTo>
                  <a:lnTo>
                    <a:pt x="69664" y="212604"/>
                  </a:lnTo>
                  <a:lnTo>
                    <a:pt x="73148" y="202078"/>
                  </a:lnTo>
                  <a:lnTo>
                    <a:pt x="76631" y="191619"/>
                  </a:lnTo>
                  <a:lnTo>
                    <a:pt x="80114" y="181228"/>
                  </a:lnTo>
                  <a:lnTo>
                    <a:pt x="83597" y="170904"/>
                  </a:lnTo>
                  <a:lnTo>
                    <a:pt x="87081" y="160645"/>
                  </a:lnTo>
                  <a:lnTo>
                    <a:pt x="90564" y="203202"/>
                  </a:lnTo>
                  <a:lnTo>
                    <a:pt x="94047" y="194787"/>
                  </a:lnTo>
                  <a:lnTo>
                    <a:pt x="97530" y="186416"/>
                  </a:lnTo>
                  <a:lnTo>
                    <a:pt x="101014" y="178087"/>
                  </a:lnTo>
                  <a:lnTo>
                    <a:pt x="104497" y="169802"/>
                  </a:lnTo>
                  <a:lnTo>
                    <a:pt x="107980" y="161558"/>
                  </a:lnTo>
                  <a:lnTo>
                    <a:pt x="111463" y="153358"/>
                  </a:lnTo>
                  <a:lnTo>
                    <a:pt x="114947" y="179126"/>
                  </a:lnTo>
                  <a:lnTo>
                    <a:pt x="118430" y="171869"/>
                  </a:lnTo>
                  <a:lnTo>
                    <a:pt x="121913" y="164645"/>
                  </a:lnTo>
                  <a:lnTo>
                    <a:pt x="125396" y="157453"/>
                  </a:lnTo>
                  <a:lnTo>
                    <a:pt x="128880" y="150293"/>
                  </a:lnTo>
                  <a:lnTo>
                    <a:pt x="132363" y="143165"/>
                  </a:lnTo>
                  <a:lnTo>
                    <a:pt x="135846" y="156205"/>
                  </a:lnTo>
                  <a:lnTo>
                    <a:pt x="139329" y="149568"/>
                  </a:lnTo>
                  <a:lnTo>
                    <a:pt x="142813" y="142959"/>
                  </a:lnTo>
                  <a:lnTo>
                    <a:pt x="146296" y="136377"/>
                  </a:lnTo>
                  <a:lnTo>
                    <a:pt x="149779" y="129822"/>
                  </a:lnTo>
                  <a:lnTo>
                    <a:pt x="153262" y="123294"/>
                  </a:lnTo>
                  <a:lnTo>
                    <a:pt x="156746" y="116793"/>
                  </a:lnTo>
                  <a:lnTo>
                    <a:pt x="160229" y="110318"/>
                  </a:lnTo>
                  <a:lnTo>
                    <a:pt x="163712" y="103870"/>
                  </a:lnTo>
                  <a:lnTo>
                    <a:pt x="167195" y="97448"/>
                  </a:lnTo>
                  <a:lnTo>
                    <a:pt x="170679" y="91053"/>
                  </a:lnTo>
                  <a:lnTo>
                    <a:pt x="174162" y="84683"/>
                  </a:lnTo>
                  <a:lnTo>
                    <a:pt x="177645" y="78339"/>
                  </a:lnTo>
                  <a:lnTo>
                    <a:pt x="181128" y="72021"/>
                  </a:lnTo>
                  <a:lnTo>
                    <a:pt x="184612" y="65728"/>
                  </a:lnTo>
                  <a:lnTo>
                    <a:pt x="188095" y="59461"/>
                  </a:lnTo>
                  <a:lnTo>
                    <a:pt x="191578" y="53219"/>
                  </a:lnTo>
                  <a:lnTo>
                    <a:pt x="195061" y="47002"/>
                  </a:lnTo>
                  <a:lnTo>
                    <a:pt x="198545" y="40809"/>
                  </a:lnTo>
                  <a:lnTo>
                    <a:pt x="202028" y="44731"/>
                  </a:lnTo>
                  <a:lnTo>
                    <a:pt x="205511" y="38722"/>
                  </a:lnTo>
                  <a:lnTo>
                    <a:pt x="208994" y="32736"/>
                  </a:lnTo>
                  <a:lnTo>
                    <a:pt x="212478" y="26773"/>
                  </a:lnTo>
                  <a:lnTo>
                    <a:pt x="215961" y="20834"/>
                  </a:lnTo>
                  <a:lnTo>
                    <a:pt x="219444" y="14917"/>
                  </a:lnTo>
                  <a:lnTo>
                    <a:pt x="222927" y="9023"/>
                  </a:lnTo>
                  <a:lnTo>
                    <a:pt x="226411" y="63263"/>
                  </a:lnTo>
                  <a:lnTo>
                    <a:pt x="229894" y="58121"/>
                  </a:lnTo>
                  <a:lnTo>
                    <a:pt x="233377" y="52996"/>
                  </a:lnTo>
                  <a:lnTo>
                    <a:pt x="236860" y="47888"/>
                  </a:lnTo>
                  <a:lnTo>
                    <a:pt x="240344" y="42797"/>
                  </a:lnTo>
                  <a:lnTo>
                    <a:pt x="243827" y="37723"/>
                  </a:lnTo>
                  <a:lnTo>
                    <a:pt x="247310" y="117150"/>
                  </a:lnTo>
                  <a:lnTo>
                    <a:pt x="250793" y="113047"/>
                  </a:lnTo>
                  <a:lnTo>
                    <a:pt x="254277" y="108955"/>
                  </a:lnTo>
                  <a:lnTo>
                    <a:pt x="257760" y="104874"/>
                  </a:lnTo>
                  <a:lnTo>
                    <a:pt x="261243" y="100803"/>
                  </a:lnTo>
                  <a:lnTo>
                    <a:pt x="264726" y="96743"/>
                  </a:lnTo>
                  <a:lnTo>
                    <a:pt x="268210" y="92693"/>
                  </a:lnTo>
                  <a:lnTo>
                    <a:pt x="271693" y="88654"/>
                  </a:lnTo>
                  <a:lnTo>
                    <a:pt x="275176" y="84625"/>
                  </a:lnTo>
                  <a:lnTo>
                    <a:pt x="278659" y="80606"/>
                  </a:lnTo>
                  <a:lnTo>
                    <a:pt x="282143" y="76598"/>
                  </a:lnTo>
                  <a:lnTo>
                    <a:pt x="285626" y="72599"/>
                  </a:lnTo>
                  <a:lnTo>
                    <a:pt x="289109" y="68612"/>
                  </a:lnTo>
                  <a:lnTo>
                    <a:pt x="292592" y="79339"/>
                  </a:lnTo>
                  <a:lnTo>
                    <a:pt x="296075" y="75509"/>
                  </a:lnTo>
                  <a:lnTo>
                    <a:pt x="299559" y="71689"/>
                  </a:lnTo>
                  <a:lnTo>
                    <a:pt x="303042" y="67878"/>
                  </a:lnTo>
                  <a:lnTo>
                    <a:pt x="306525" y="64076"/>
                  </a:lnTo>
                  <a:lnTo>
                    <a:pt x="310008" y="60284"/>
                  </a:lnTo>
                  <a:lnTo>
                    <a:pt x="313492" y="73598"/>
                  </a:lnTo>
                  <a:lnTo>
                    <a:pt x="316975" y="69973"/>
                  </a:lnTo>
                  <a:lnTo>
                    <a:pt x="320458" y="66356"/>
                  </a:lnTo>
                  <a:lnTo>
                    <a:pt x="323941" y="62748"/>
                  </a:lnTo>
                  <a:lnTo>
                    <a:pt x="327425" y="59148"/>
                  </a:lnTo>
                  <a:lnTo>
                    <a:pt x="330908" y="55557"/>
                  </a:lnTo>
                  <a:lnTo>
                    <a:pt x="334391" y="51973"/>
                  </a:lnTo>
                  <a:lnTo>
                    <a:pt x="337874" y="75274"/>
                  </a:lnTo>
                  <a:lnTo>
                    <a:pt x="341358" y="71924"/>
                  </a:lnTo>
                  <a:lnTo>
                    <a:pt x="344841" y="68581"/>
                  </a:lnTo>
                  <a:lnTo>
                    <a:pt x="348324" y="65245"/>
                  </a:lnTo>
                  <a:lnTo>
                    <a:pt x="351807" y="61917"/>
                  </a:lnTo>
                  <a:lnTo>
                    <a:pt x="355291" y="58595"/>
                  </a:lnTo>
                  <a:lnTo>
                    <a:pt x="358774" y="95226"/>
                  </a:lnTo>
                  <a:lnTo>
                    <a:pt x="362257" y="92225"/>
                  </a:lnTo>
                  <a:lnTo>
                    <a:pt x="365740" y="89230"/>
                  </a:lnTo>
                  <a:lnTo>
                    <a:pt x="369224" y="86240"/>
                  </a:lnTo>
                  <a:lnTo>
                    <a:pt x="372707" y="83257"/>
                  </a:lnTo>
                  <a:lnTo>
                    <a:pt x="376190" y="80278"/>
                  </a:lnTo>
                  <a:lnTo>
                    <a:pt x="379673" y="79494"/>
                  </a:lnTo>
                  <a:lnTo>
                    <a:pt x="383157" y="76543"/>
                  </a:lnTo>
                  <a:lnTo>
                    <a:pt x="386640" y="73598"/>
                  </a:lnTo>
                  <a:lnTo>
                    <a:pt x="390123" y="70658"/>
                  </a:lnTo>
                  <a:lnTo>
                    <a:pt x="393606" y="67724"/>
                  </a:lnTo>
                  <a:lnTo>
                    <a:pt x="397090" y="64795"/>
                  </a:lnTo>
                  <a:lnTo>
                    <a:pt x="400573" y="61872"/>
                  </a:lnTo>
                  <a:lnTo>
                    <a:pt x="404056" y="88454"/>
                  </a:lnTo>
                  <a:lnTo>
                    <a:pt x="407539" y="85743"/>
                  </a:lnTo>
                  <a:lnTo>
                    <a:pt x="411023" y="83036"/>
                  </a:lnTo>
                  <a:lnTo>
                    <a:pt x="414506" y="80333"/>
                  </a:lnTo>
                  <a:lnTo>
                    <a:pt x="417989" y="77636"/>
                  </a:lnTo>
                  <a:lnTo>
                    <a:pt x="421472" y="74943"/>
                  </a:lnTo>
                  <a:lnTo>
                    <a:pt x="424956" y="80171"/>
                  </a:lnTo>
                  <a:lnTo>
                    <a:pt x="428439" y="77538"/>
                  </a:lnTo>
                  <a:lnTo>
                    <a:pt x="431922" y="74910"/>
                  </a:lnTo>
                  <a:lnTo>
                    <a:pt x="435405" y="72287"/>
                  </a:lnTo>
                  <a:lnTo>
                    <a:pt x="438889" y="69668"/>
                  </a:lnTo>
                  <a:lnTo>
                    <a:pt x="442372" y="67053"/>
                  </a:lnTo>
                  <a:lnTo>
                    <a:pt x="445855" y="64442"/>
                  </a:lnTo>
                  <a:lnTo>
                    <a:pt x="449338" y="73598"/>
                  </a:lnTo>
                  <a:lnTo>
                    <a:pt x="452822" y="71068"/>
                  </a:lnTo>
                  <a:lnTo>
                    <a:pt x="456305" y="68542"/>
                  </a:lnTo>
                  <a:lnTo>
                    <a:pt x="459788" y="66020"/>
                  </a:lnTo>
                  <a:lnTo>
                    <a:pt x="463271" y="63503"/>
                  </a:lnTo>
                  <a:lnTo>
                    <a:pt x="466755" y="60989"/>
                  </a:lnTo>
                  <a:lnTo>
                    <a:pt x="470238" y="94147"/>
                  </a:lnTo>
                  <a:lnTo>
                    <a:pt x="473721" y="91851"/>
                  </a:lnTo>
                  <a:lnTo>
                    <a:pt x="477204" y="89557"/>
                  </a:lnTo>
                  <a:lnTo>
                    <a:pt x="480688" y="87267"/>
                  </a:lnTo>
                  <a:lnTo>
                    <a:pt x="484171" y="84981"/>
                  </a:lnTo>
                  <a:lnTo>
                    <a:pt x="487654" y="82698"/>
                  </a:lnTo>
                  <a:lnTo>
                    <a:pt x="491137" y="80418"/>
                  </a:lnTo>
                  <a:lnTo>
                    <a:pt x="494621" y="100251"/>
                  </a:lnTo>
                  <a:lnTo>
                    <a:pt x="498104" y="98102"/>
                  </a:lnTo>
                  <a:lnTo>
                    <a:pt x="501587" y="95956"/>
                  </a:lnTo>
                  <a:lnTo>
                    <a:pt x="505070" y="93813"/>
                  </a:lnTo>
                  <a:lnTo>
                    <a:pt x="508554" y="91672"/>
                  </a:lnTo>
                  <a:lnTo>
                    <a:pt x="512037" y="89535"/>
                  </a:lnTo>
                  <a:lnTo>
                    <a:pt x="515520" y="93425"/>
                  </a:lnTo>
                  <a:lnTo>
                    <a:pt x="519003" y="91326"/>
                  </a:lnTo>
                  <a:lnTo>
                    <a:pt x="522487" y="89230"/>
                  </a:lnTo>
                  <a:lnTo>
                    <a:pt x="525970" y="87137"/>
                  </a:lnTo>
                  <a:lnTo>
                    <a:pt x="529453" y="85046"/>
                  </a:lnTo>
                  <a:lnTo>
                    <a:pt x="532936" y="82958"/>
                  </a:lnTo>
                  <a:lnTo>
                    <a:pt x="536420" y="86883"/>
                  </a:lnTo>
                  <a:lnTo>
                    <a:pt x="539903" y="84831"/>
                  </a:lnTo>
                  <a:lnTo>
                    <a:pt x="543386" y="82783"/>
                  </a:lnTo>
                  <a:lnTo>
                    <a:pt x="546869" y="80737"/>
                  </a:lnTo>
                  <a:lnTo>
                    <a:pt x="550353" y="78694"/>
                  </a:lnTo>
                  <a:lnTo>
                    <a:pt x="553836" y="76654"/>
                  </a:lnTo>
                  <a:lnTo>
                    <a:pt x="557319" y="74616"/>
                  </a:lnTo>
                  <a:lnTo>
                    <a:pt x="560802" y="74104"/>
                  </a:lnTo>
                  <a:lnTo>
                    <a:pt x="564286" y="72079"/>
                  </a:lnTo>
                  <a:lnTo>
                    <a:pt x="567769" y="70057"/>
                  </a:lnTo>
                  <a:lnTo>
                    <a:pt x="571252" y="68037"/>
                  </a:lnTo>
                  <a:lnTo>
                    <a:pt x="574735" y="66020"/>
                  </a:lnTo>
                  <a:lnTo>
                    <a:pt x="578218" y="64006"/>
                  </a:lnTo>
                  <a:lnTo>
                    <a:pt x="581702" y="63549"/>
                  </a:lnTo>
                  <a:lnTo>
                    <a:pt x="585185" y="61547"/>
                  </a:lnTo>
                  <a:lnTo>
                    <a:pt x="588668" y="59548"/>
                  </a:lnTo>
                  <a:lnTo>
                    <a:pt x="592151" y="57551"/>
                  </a:lnTo>
                  <a:lnTo>
                    <a:pt x="595635" y="55557"/>
                  </a:lnTo>
                  <a:lnTo>
                    <a:pt x="599118" y="53565"/>
                  </a:lnTo>
                  <a:lnTo>
                    <a:pt x="602601" y="51576"/>
                  </a:lnTo>
                  <a:lnTo>
                    <a:pt x="606084" y="79144"/>
                  </a:lnTo>
                  <a:lnTo>
                    <a:pt x="609568" y="77293"/>
                  </a:lnTo>
                  <a:lnTo>
                    <a:pt x="613051" y="75444"/>
                  </a:lnTo>
                  <a:lnTo>
                    <a:pt x="616534" y="73598"/>
                  </a:lnTo>
                  <a:lnTo>
                    <a:pt x="620017" y="71754"/>
                  </a:lnTo>
                  <a:lnTo>
                    <a:pt x="623501" y="69912"/>
                  </a:lnTo>
                  <a:lnTo>
                    <a:pt x="626984" y="76300"/>
                  </a:lnTo>
                  <a:lnTo>
                    <a:pt x="630467" y="74498"/>
                  </a:lnTo>
                  <a:lnTo>
                    <a:pt x="633950" y="72698"/>
                  </a:lnTo>
                  <a:lnTo>
                    <a:pt x="637434" y="70901"/>
                  </a:lnTo>
                  <a:lnTo>
                    <a:pt x="640917" y="69105"/>
                  </a:lnTo>
                  <a:lnTo>
                    <a:pt x="644400" y="67312"/>
                  </a:lnTo>
                  <a:lnTo>
                    <a:pt x="647883" y="127481"/>
                  </a:lnTo>
                  <a:lnTo>
                    <a:pt x="651367" y="125959"/>
                  </a:lnTo>
                  <a:lnTo>
                    <a:pt x="654850" y="124439"/>
                  </a:lnTo>
                  <a:lnTo>
                    <a:pt x="658333" y="122920"/>
                  </a:lnTo>
                  <a:lnTo>
                    <a:pt x="661816" y="121402"/>
                  </a:lnTo>
                  <a:lnTo>
                    <a:pt x="665300" y="119886"/>
                  </a:lnTo>
                  <a:lnTo>
                    <a:pt x="668783" y="118372"/>
                  </a:lnTo>
                  <a:lnTo>
                    <a:pt x="672266" y="132792"/>
                  </a:lnTo>
                  <a:lnTo>
                    <a:pt x="675749" y="131348"/>
                  </a:lnTo>
                  <a:lnTo>
                    <a:pt x="679233" y="129906"/>
                  </a:lnTo>
                  <a:lnTo>
                    <a:pt x="682716" y="128464"/>
                  </a:lnTo>
                  <a:lnTo>
                    <a:pt x="686199" y="127024"/>
                  </a:lnTo>
                  <a:lnTo>
                    <a:pt x="689682" y="125585"/>
                  </a:lnTo>
                  <a:lnTo>
                    <a:pt x="693166" y="193828"/>
                  </a:lnTo>
                  <a:lnTo>
                    <a:pt x="696649" y="192685"/>
                  </a:lnTo>
                  <a:lnTo>
                    <a:pt x="700132" y="191543"/>
                  </a:lnTo>
                  <a:lnTo>
                    <a:pt x="703615" y="190402"/>
                  </a:lnTo>
                  <a:lnTo>
                    <a:pt x="707099" y="189262"/>
                  </a:lnTo>
                  <a:lnTo>
                    <a:pt x="710582" y="188123"/>
                  </a:lnTo>
                  <a:lnTo>
                    <a:pt x="714065" y="186985"/>
                  </a:lnTo>
                  <a:lnTo>
                    <a:pt x="717548" y="189221"/>
                  </a:lnTo>
                  <a:lnTo>
                    <a:pt x="721032" y="188098"/>
                  </a:lnTo>
                  <a:lnTo>
                    <a:pt x="724515" y="186976"/>
                  </a:lnTo>
                  <a:lnTo>
                    <a:pt x="727998" y="185855"/>
                  </a:lnTo>
                  <a:lnTo>
                    <a:pt x="731481" y="184734"/>
                  </a:lnTo>
                  <a:lnTo>
                    <a:pt x="734965" y="183615"/>
                  </a:lnTo>
                  <a:lnTo>
                    <a:pt x="738448" y="193906"/>
                  </a:lnTo>
                  <a:lnTo>
                    <a:pt x="741931" y="192834"/>
                  </a:lnTo>
                  <a:lnTo>
                    <a:pt x="745414" y="191762"/>
                  </a:lnTo>
                  <a:lnTo>
                    <a:pt x="748898" y="190692"/>
                  </a:lnTo>
                  <a:lnTo>
                    <a:pt x="752381" y="189621"/>
                  </a:lnTo>
                  <a:lnTo>
                    <a:pt x="755864" y="188552"/>
                  </a:lnTo>
                  <a:lnTo>
                    <a:pt x="759347" y="196208"/>
                  </a:lnTo>
                  <a:lnTo>
                    <a:pt x="762831" y="195175"/>
                  </a:lnTo>
                  <a:lnTo>
                    <a:pt x="766314" y="194142"/>
                  </a:lnTo>
                  <a:lnTo>
                    <a:pt x="769797" y="193109"/>
                  </a:lnTo>
                  <a:lnTo>
                    <a:pt x="773280" y="192078"/>
                  </a:lnTo>
                  <a:lnTo>
                    <a:pt x="776764" y="191047"/>
                  </a:lnTo>
                  <a:lnTo>
                    <a:pt x="780247" y="190017"/>
                  </a:lnTo>
                  <a:lnTo>
                    <a:pt x="783730" y="188987"/>
                  </a:lnTo>
                  <a:lnTo>
                    <a:pt x="787213" y="187958"/>
                  </a:lnTo>
                  <a:lnTo>
                    <a:pt x="790697" y="186930"/>
                  </a:lnTo>
                  <a:lnTo>
                    <a:pt x="794180" y="185902"/>
                  </a:lnTo>
                  <a:lnTo>
                    <a:pt x="797663" y="184875"/>
                  </a:lnTo>
                  <a:lnTo>
                    <a:pt x="801146" y="183848"/>
                  </a:lnTo>
                  <a:lnTo>
                    <a:pt x="804630" y="184375"/>
                  </a:lnTo>
                  <a:lnTo>
                    <a:pt x="808113" y="183356"/>
                  </a:lnTo>
                  <a:lnTo>
                    <a:pt x="811596" y="182337"/>
                  </a:lnTo>
                  <a:lnTo>
                    <a:pt x="815079" y="181319"/>
                  </a:lnTo>
                  <a:lnTo>
                    <a:pt x="818563" y="180301"/>
                  </a:lnTo>
                  <a:lnTo>
                    <a:pt x="822046" y="179285"/>
                  </a:lnTo>
                  <a:lnTo>
                    <a:pt x="825529" y="178269"/>
                  </a:lnTo>
                  <a:lnTo>
                    <a:pt x="829012" y="179346"/>
                  </a:lnTo>
                  <a:lnTo>
                    <a:pt x="832496" y="178339"/>
                  </a:lnTo>
                  <a:lnTo>
                    <a:pt x="835979" y="177332"/>
                  </a:lnTo>
                  <a:lnTo>
                    <a:pt x="839462" y="176326"/>
                  </a:lnTo>
                  <a:lnTo>
                    <a:pt x="842945" y="175321"/>
                  </a:lnTo>
                  <a:lnTo>
                    <a:pt x="846429" y="174316"/>
                  </a:lnTo>
                  <a:lnTo>
                    <a:pt x="849912" y="176455"/>
                  </a:lnTo>
                  <a:lnTo>
                    <a:pt x="853395" y="175462"/>
                  </a:lnTo>
                  <a:lnTo>
                    <a:pt x="856878" y="174470"/>
                  </a:lnTo>
                  <a:lnTo>
                    <a:pt x="860361" y="173479"/>
                  </a:lnTo>
                  <a:lnTo>
                    <a:pt x="863845" y="172488"/>
                  </a:lnTo>
                  <a:lnTo>
                    <a:pt x="867328" y="171498"/>
                  </a:lnTo>
                  <a:lnTo>
                    <a:pt x="870811" y="170508"/>
                  </a:lnTo>
                  <a:lnTo>
                    <a:pt x="870811" y="171036"/>
                  </a:lnTo>
                  <a:lnTo>
                    <a:pt x="870811" y="171561"/>
                  </a:lnTo>
                  <a:lnTo>
                    <a:pt x="870811" y="172084"/>
                  </a:lnTo>
                  <a:lnTo>
                    <a:pt x="874294" y="171101"/>
                  </a:lnTo>
                  <a:lnTo>
                    <a:pt x="877778" y="170117"/>
                  </a:lnTo>
                  <a:lnTo>
                    <a:pt x="881261" y="169135"/>
                  </a:lnTo>
                  <a:lnTo>
                    <a:pt x="884744" y="168153"/>
                  </a:lnTo>
                  <a:lnTo>
                    <a:pt x="888227" y="167172"/>
                  </a:lnTo>
                  <a:lnTo>
                    <a:pt x="891711" y="166191"/>
                  </a:lnTo>
                  <a:lnTo>
                    <a:pt x="895194" y="166276"/>
                  </a:lnTo>
                  <a:lnTo>
                    <a:pt x="898677" y="165300"/>
                  </a:lnTo>
                  <a:lnTo>
                    <a:pt x="902160" y="164325"/>
                  </a:lnTo>
                  <a:lnTo>
                    <a:pt x="905644" y="163350"/>
                  </a:lnTo>
                  <a:lnTo>
                    <a:pt x="909127" y="162376"/>
                  </a:lnTo>
                  <a:lnTo>
                    <a:pt x="912610" y="161402"/>
                  </a:lnTo>
                  <a:lnTo>
                    <a:pt x="916093" y="161507"/>
                  </a:lnTo>
                  <a:lnTo>
                    <a:pt x="919577" y="160538"/>
                  </a:lnTo>
                  <a:lnTo>
                    <a:pt x="923060" y="159569"/>
                  </a:lnTo>
                  <a:lnTo>
                    <a:pt x="926543" y="158601"/>
                  </a:lnTo>
                  <a:lnTo>
                    <a:pt x="930026" y="157634"/>
                  </a:lnTo>
                  <a:lnTo>
                    <a:pt x="933510" y="156667"/>
                  </a:lnTo>
                  <a:lnTo>
                    <a:pt x="936993" y="155701"/>
                  </a:lnTo>
                  <a:lnTo>
                    <a:pt x="940476" y="159589"/>
                  </a:lnTo>
                  <a:lnTo>
                    <a:pt x="943959" y="158639"/>
                  </a:lnTo>
                  <a:lnTo>
                    <a:pt x="947443" y="157690"/>
                  </a:lnTo>
                  <a:lnTo>
                    <a:pt x="950926" y="156741"/>
                  </a:lnTo>
                  <a:lnTo>
                    <a:pt x="954409" y="155793"/>
                  </a:lnTo>
                  <a:lnTo>
                    <a:pt x="957892" y="154846"/>
                  </a:lnTo>
                  <a:lnTo>
                    <a:pt x="961376" y="153898"/>
                  </a:lnTo>
                  <a:lnTo>
                    <a:pt x="964859" y="152952"/>
                  </a:lnTo>
                  <a:lnTo>
                    <a:pt x="968342" y="152006"/>
                  </a:lnTo>
                  <a:lnTo>
                    <a:pt x="971825" y="151061"/>
                  </a:lnTo>
                  <a:lnTo>
                    <a:pt x="975309" y="150116"/>
                  </a:lnTo>
                  <a:lnTo>
                    <a:pt x="978792" y="149172"/>
                  </a:lnTo>
                  <a:lnTo>
                    <a:pt x="982275" y="148228"/>
                  </a:lnTo>
                  <a:lnTo>
                    <a:pt x="985758" y="158419"/>
                  </a:lnTo>
                  <a:lnTo>
                    <a:pt x="989242" y="157510"/>
                  </a:lnTo>
                  <a:lnTo>
                    <a:pt x="992725" y="156600"/>
                  </a:lnTo>
                  <a:lnTo>
                    <a:pt x="996208" y="155692"/>
                  </a:lnTo>
                  <a:lnTo>
                    <a:pt x="999691" y="154784"/>
                  </a:lnTo>
                  <a:lnTo>
                    <a:pt x="1003175" y="153876"/>
                  </a:lnTo>
                  <a:lnTo>
                    <a:pt x="1006658" y="154003"/>
                  </a:lnTo>
                  <a:lnTo>
                    <a:pt x="1010141" y="153099"/>
                  </a:lnTo>
                  <a:lnTo>
                    <a:pt x="1013624" y="152196"/>
                  </a:lnTo>
                  <a:lnTo>
                    <a:pt x="1017108" y="151294"/>
                  </a:lnTo>
                  <a:lnTo>
                    <a:pt x="1020591" y="150392"/>
                  </a:lnTo>
                  <a:lnTo>
                    <a:pt x="1024074" y="149490"/>
                  </a:lnTo>
                  <a:lnTo>
                    <a:pt x="1027557" y="149112"/>
                  </a:lnTo>
                  <a:lnTo>
                    <a:pt x="1031041" y="148213"/>
                  </a:lnTo>
                  <a:lnTo>
                    <a:pt x="1034524" y="147315"/>
                  </a:lnTo>
                  <a:lnTo>
                    <a:pt x="1038007" y="146416"/>
                  </a:lnTo>
                  <a:lnTo>
                    <a:pt x="1041490" y="145519"/>
                  </a:lnTo>
                  <a:lnTo>
                    <a:pt x="1044974" y="144622"/>
                  </a:lnTo>
                  <a:lnTo>
                    <a:pt x="1048457" y="143725"/>
                  </a:lnTo>
                  <a:lnTo>
                    <a:pt x="1051940" y="157024"/>
                  </a:lnTo>
                  <a:lnTo>
                    <a:pt x="1055423" y="156168"/>
                  </a:lnTo>
                  <a:lnTo>
                    <a:pt x="1058907" y="155312"/>
                  </a:lnTo>
                  <a:lnTo>
                    <a:pt x="1062390" y="154457"/>
                  </a:lnTo>
                  <a:lnTo>
                    <a:pt x="1065873" y="153602"/>
                  </a:lnTo>
                  <a:lnTo>
                    <a:pt x="1069356" y="152747"/>
                  </a:lnTo>
                  <a:lnTo>
                    <a:pt x="1072840" y="156242"/>
                  </a:lnTo>
                  <a:lnTo>
                    <a:pt x="1076323" y="155400"/>
                  </a:lnTo>
                  <a:lnTo>
                    <a:pt x="1079806" y="154559"/>
                  </a:lnTo>
                  <a:lnTo>
                    <a:pt x="1083289" y="153718"/>
                  </a:lnTo>
                  <a:lnTo>
                    <a:pt x="1086773" y="152877"/>
                  </a:lnTo>
                  <a:lnTo>
                    <a:pt x="1090256" y="152037"/>
                  </a:lnTo>
                  <a:lnTo>
                    <a:pt x="1093739" y="151198"/>
                  </a:lnTo>
                  <a:lnTo>
                    <a:pt x="1097222" y="157913"/>
                  </a:lnTo>
                  <a:lnTo>
                    <a:pt x="1100706" y="157095"/>
                  </a:lnTo>
                  <a:lnTo>
                    <a:pt x="1104189" y="156276"/>
                  </a:lnTo>
                  <a:lnTo>
                    <a:pt x="1107672" y="155459"/>
                  </a:lnTo>
                  <a:lnTo>
                    <a:pt x="1111155" y="154641"/>
                  </a:lnTo>
                  <a:lnTo>
                    <a:pt x="1114639" y="153824"/>
                  </a:lnTo>
                  <a:lnTo>
                    <a:pt x="1118122" y="153939"/>
                  </a:lnTo>
                  <a:lnTo>
                    <a:pt x="1121605" y="153125"/>
                  </a:lnTo>
                  <a:lnTo>
                    <a:pt x="1125088" y="152312"/>
                  </a:lnTo>
                  <a:lnTo>
                    <a:pt x="1128572" y="151499"/>
                  </a:lnTo>
                  <a:lnTo>
                    <a:pt x="1132055" y="150686"/>
                  </a:lnTo>
                  <a:lnTo>
                    <a:pt x="1135538" y="149874"/>
                  </a:lnTo>
                  <a:lnTo>
                    <a:pt x="1139021" y="149533"/>
                  </a:lnTo>
                  <a:lnTo>
                    <a:pt x="1142505" y="148723"/>
                  </a:lnTo>
                  <a:lnTo>
                    <a:pt x="1145988" y="147914"/>
                  </a:lnTo>
                  <a:lnTo>
                    <a:pt x="1149471" y="147104"/>
                  </a:lnTo>
                  <a:lnTo>
                    <a:pt x="1152954" y="146295"/>
                  </a:lnTo>
                  <a:lnTo>
                    <a:pt x="1156437" y="145487"/>
                  </a:lnTo>
                  <a:lnTo>
                    <a:pt x="1159921" y="144679"/>
                  </a:lnTo>
                  <a:lnTo>
                    <a:pt x="1163404" y="145772"/>
                  </a:lnTo>
                  <a:lnTo>
                    <a:pt x="1166887" y="144969"/>
                  </a:lnTo>
                  <a:lnTo>
                    <a:pt x="1170370" y="144167"/>
                  </a:lnTo>
                  <a:lnTo>
                    <a:pt x="1173854" y="143366"/>
                  </a:lnTo>
                  <a:lnTo>
                    <a:pt x="1177337" y="142564"/>
                  </a:lnTo>
                  <a:lnTo>
                    <a:pt x="1180820" y="141763"/>
                  </a:lnTo>
                  <a:lnTo>
                    <a:pt x="1184303" y="155540"/>
                  </a:lnTo>
                  <a:lnTo>
                    <a:pt x="1187787" y="154776"/>
                  </a:lnTo>
                  <a:lnTo>
                    <a:pt x="1191270" y="154012"/>
                  </a:lnTo>
                  <a:lnTo>
                    <a:pt x="1194753" y="153248"/>
                  </a:lnTo>
                  <a:lnTo>
                    <a:pt x="1198236" y="152485"/>
                  </a:lnTo>
                  <a:lnTo>
                    <a:pt x="1201720" y="151722"/>
                  </a:lnTo>
                  <a:lnTo>
                    <a:pt x="1205203" y="150960"/>
                  </a:lnTo>
                  <a:lnTo>
                    <a:pt x="1208686" y="150198"/>
                  </a:lnTo>
                  <a:lnTo>
                    <a:pt x="1212169" y="149436"/>
                  </a:lnTo>
                  <a:lnTo>
                    <a:pt x="1215653" y="148675"/>
                  </a:lnTo>
                  <a:lnTo>
                    <a:pt x="1219136" y="147914"/>
                  </a:lnTo>
                  <a:lnTo>
                    <a:pt x="1222619" y="147153"/>
                  </a:lnTo>
                  <a:lnTo>
                    <a:pt x="1226102" y="146393"/>
                  </a:lnTo>
                  <a:lnTo>
                    <a:pt x="1229586" y="150900"/>
                  </a:lnTo>
                  <a:lnTo>
                    <a:pt x="1233069" y="150153"/>
                  </a:lnTo>
                  <a:lnTo>
                    <a:pt x="1236552" y="149406"/>
                  </a:lnTo>
                  <a:lnTo>
                    <a:pt x="1240035" y="148660"/>
                  </a:lnTo>
                  <a:lnTo>
                    <a:pt x="1243519" y="147914"/>
                  </a:lnTo>
                  <a:lnTo>
                    <a:pt x="1247002" y="147168"/>
                  </a:lnTo>
                  <a:lnTo>
                    <a:pt x="1250485" y="164853"/>
                  </a:lnTo>
                  <a:lnTo>
                    <a:pt x="1253968" y="164151"/>
                  </a:lnTo>
                  <a:lnTo>
                    <a:pt x="1257452" y="163449"/>
                  </a:lnTo>
                  <a:lnTo>
                    <a:pt x="1260935" y="162748"/>
                  </a:lnTo>
                  <a:lnTo>
                    <a:pt x="1264418" y="162047"/>
                  </a:lnTo>
                  <a:lnTo>
                    <a:pt x="1267901" y="161346"/>
                  </a:lnTo>
                  <a:lnTo>
                    <a:pt x="1271385" y="160645"/>
                  </a:lnTo>
                  <a:lnTo>
                    <a:pt x="1274868" y="169001"/>
                  </a:lnTo>
                  <a:lnTo>
                    <a:pt x="1278351" y="168322"/>
                  </a:lnTo>
                  <a:lnTo>
                    <a:pt x="1281834" y="167643"/>
                  </a:lnTo>
                  <a:lnTo>
                    <a:pt x="1285318" y="166964"/>
                  </a:lnTo>
                  <a:lnTo>
                    <a:pt x="1288801" y="166286"/>
                  </a:lnTo>
                  <a:lnTo>
                    <a:pt x="1292284" y="165608"/>
                  </a:lnTo>
                  <a:lnTo>
                    <a:pt x="1295767" y="170372"/>
                  </a:lnTo>
                  <a:lnTo>
                    <a:pt x="1299251" y="169707"/>
                  </a:lnTo>
                  <a:lnTo>
                    <a:pt x="1302734" y="169042"/>
                  </a:lnTo>
                  <a:lnTo>
                    <a:pt x="1306217" y="168377"/>
                  </a:lnTo>
                  <a:lnTo>
                    <a:pt x="1309700" y="167713"/>
                  </a:lnTo>
                  <a:lnTo>
                    <a:pt x="1313184" y="167049"/>
                  </a:lnTo>
                  <a:lnTo>
                    <a:pt x="1316667" y="166386"/>
                  </a:lnTo>
                  <a:lnTo>
                    <a:pt x="1320150" y="183293"/>
                  </a:lnTo>
                  <a:lnTo>
                    <a:pt x="1323633" y="182669"/>
                  </a:lnTo>
                  <a:lnTo>
                    <a:pt x="1327117" y="182046"/>
                  </a:lnTo>
                  <a:lnTo>
                    <a:pt x="1330600" y="181422"/>
                  </a:lnTo>
                  <a:lnTo>
                    <a:pt x="1334083" y="180799"/>
                  </a:lnTo>
                  <a:lnTo>
                    <a:pt x="1337566" y="180176"/>
                  </a:lnTo>
                  <a:lnTo>
                    <a:pt x="1341050" y="180829"/>
                  </a:lnTo>
                  <a:lnTo>
                    <a:pt x="1344533" y="180210"/>
                  </a:lnTo>
                  <a:lnTo>
                    <a:pt x="1348016" y="179590"/>
                  </a:lnTo>
                  <a:lnTo>
                    <a:pt x="1351499" y="178971"/>
                  </a:lnTo>
                  <a:lnTo>
                    <a:pt x="1354983" y="178352"/>
                  </a:lnTo>
                  <a:lnTo>
                    <a:pt x="1358466" y="177734"/>
                  </a:lnTo>
                  <a:lnTo>
                    <a:pt x="1361949" y="177115"/>
                  </a:lnTo>
                  <a:lnTo>
                    <a:pt x="1365432" y="179680"/>
                  </a:lnTo>
                  <a:lnTo>
                    <a:pt x="1368916" y="179069"/>
                  </a:lnTo>
                  <a:lnTo>
                    <a:pt x="1372399" y="178458"/>
                  </a:lnTo>
                  <a:lnTo>
                    <a:pt x="1375882" y="177847"/>
                  </a:lnTo>
                  <a:lnTo>
                    <a:pt x="1379365" y="177237"/>
                  </a:lnTo>
                  <a:lnTo>
                    <a:pt x="1382849" y="176627"/>
                  </a:lnTo>
                  <a:lnTo>
                    <a:pt x="1386332" y="176653"/>
                  </a:lnTo>
                  <a:lnTo>
                    <a:pt x="1389815" y="176044"/>
                  </a:lnTo>
                  <a:lnTo>
                    <a:pt x="1393298" y="175436"/>
                  </a:lnTo>
                  <a:lnTo>
                    <a:pt x="1396782" y="174829"/>
                  </a:lnTo>
                  <a:lnTo>
                    <a:pt x="1400265" y="174221"/>
                  </a:lnTo>
                  <a:lnTo>
                    <a:pt x="1403748" y="173614"/>
                  </a:lnTo>
                  <a:lnTo>
                    <a:pt x="1407231" y="179885"/>
                  </a:lnTo>
                  <a:lnTo>
                    <a:pt x="1410715" y="179292"/>
                  </a:lnTo>
                  <a:lnTo>
                    <a:pt x="1414198" y="178700"/>
                  </a:lnTo>
                  <a:lnTo>
                    <a:pt x="1417681" y="178108"/>
                  </a:lnTo>
                  <a:lnTo>
                    <a:pt x="1421164" y="177517"/>
                  </a:lnTo>
                  <a:lnTo>
                    <a:pt x="1424648" y="176925"/>
                  </a:lnTo>
                  <a:lnTo>
                    <a:pt x="1428131" y="176334"/>
                  </a:lnTo>
                  <a:lnTo>
                    <a:pt x="1431614" y="180596"/>
                  </a:lnTo>
                  <a:lnTo>
                    <a:pt x="1435097" y="180015"/>
                  </a:lnTo>
                  <a:lnTo>
                    <a:pt x="1438580" y="179434"/>
                  </a:lnTo>
                  <a:lnTo>
                    <a:pt x="1442064" y="178854"/>
                  </a:lnTo>
                  <a:lnTo>
                    <a:pt x="1445547" y="178274"/>
                  </a:lnTo>
                  <a:lnTo>
                    <a:pt x="1449030" y="177694"/>
                  </a:lnTo>
                  <a:lnTo>
                    <a:pt x="1452513" y="180974"/>
                  </a:lnTo>
                  <a:lnTo>
                    <a:pt x="1455997" y="180403"/>
                  </a:lnTo>
                  <a:lnTo>
                    <a:pt x="1459480" y="179831"/>
                  </a:lnTo>
                  <a:lnTo>
                    <a:pt x="1462963" y="179260"/>
                  </a:lnTo>
                  <a:lnTo>
                    <a:pt x="1466446" y="178689"/>
                  </a:lnTo>
                  <a:lnTo>
                    <a:pt x="1469930" y="178118"/>
                  </a:lnTo>
                  <a:lnTo>
                    <a:pt x="1473413" y="177547"/>
                  </a:lnTo>
                  <a:lnTo>
                    <a:pt x="1476896" y="185863"/>
                  </a:lnTo>
                  <a:lnTo>
                    <a:pt x="1480379" y="185311"/>
                  </a:lnTo>
                  <a:lnTo>
                    <a:pt x="1483863" y="184758"/>
                  </a:lnTo>
                  <a:lnTo>
                    <a:pt x="1487346" y="184206"/>
                  </a:lnTo>
                  <a:lnTo>
                    <a:pt x="1490829" y="183654"/>
                  </a:lnTo>
                  <a:lnTo>
                    <a:pt x="1494312" y="183103"/>
                  </a:lnTo>
                  <a:lnTo>
                    <a:pt x="1497796" y="190165"/>
                  </a:lnTo>
                  <a:lnTo>
                    <a:pt x="1501279" y="189629"/>
                  </a:lnTo>
                  <a:lnTo>
                    <a:pt x="1504762" y="189093"/>
                  </a:lnTo>
                  <a:lnTo>
                    <a:pt x="1508245" y="188557"/>
                  </a:lnTo>
                  <a:lnTo>
                    <a:pt x="1511729" y="188021"/>
                  </a:lnTo>
                  <a:lnTo>
                    <a:pt x="1515212" y="187486"/>
                  </a:lnTo>
                  <a:lnTo>
                    <a:pt x="1518695" y="186951"/>
                  </a:lnTo>
                  <a:lnTo>
                    <a:pt x="1522178" y="186416"/>
                  </a:lnTo>
                  <a:lnTo>
                    <a:pt x="1525662" y="185881"/>
                  </a:lnTo>
                  <a:lnTo>
                    <a:pt x="1529145" y="185346"/>
                  </a:lnTo>
                  <a:lnTo>
                    <a:pt x="1532628" y="184811"/>
                  </a:lnTo>
                  <a:lnTo>
                    <a:pt x="1536111" y="184277"/>
                  </a:lnTo>
                  <a:lnTo>
                    <a:pt x="1539595" y="183743"/>
                  </a:lnTo>
                  <a:lnTo>
                    <a:pt x="1543078" y="194091"/>
                  </a:lnTo>
                  <a:lnTo>
                    <a:pt x="1546561" y="193578"/>
                  </a:lnTo>
                  <a:lnTo>
                    <a:pt x="1550044" y="193065"/>
                  </a:lnTo>
                  <a:lnTo>
                    <a:pt x="1553528" y="192553"/>
                  </a:lnTo>
                  <a:lnTo>
                    <a:pt x="1557011" y="192041"/>
                  </a:lnTo>
                  <a:lnTo>
                    <a:pt x="1560494" y="191528"/>
                  </a:lnTo>
                  <a:lnTo>
                    <a:pt x="1563977" y="192265"/>
                  </a:lnTo>
                  <a:lnTo>
                    <a:pt x="1567461" y="191755"/>
                  </a:lnTo>
                  <a:lnTo>
                    <a:pt x="1570944" y="191246"/>
                  </a:lnTo>
                  <a:lnTo>
                    <a:pt x="1574427" y="190737"/>
                  </a:lnTo>
                  <a:lnTo>
                    <a:pt x="1577910" y="190228"/>
                  </a:lnTo>
                  <a:lnTo>
                    <a:pt x="1581394" y="189719"/>
                  </a:lnTo>
                  <a:lnTo>
                    <a:pt x="1584877" y="189210"/>
                  </a:lnTo>
                  <a:lnTo>
                    <a:pt x="1588360" y="190452"/>
                  </a:lnTo>
                  <a:lnTo>
                    <a:pt x="1591843" y="189947"/>
                  </a:lnTo>
                  <a:lnTo>
                    <a:pt x="1595327" y="189442"/>
                  </a:lnTo>
                  <a:lnTo>
                    <a:pt x="1598810" y="188937"/>
                  </a:lnTo>
                  <a:lnTo>
                    <a:pt x="1602293" y="188432"/>
                  </a:lnTo>
                  <a:lnTo>
                    <a:pt x="1605776" y="187928"/>
                  </a:lnTo>
                  <a:lnTo>
                    <a:pt x="1609260" y="188424"/>
                  </a:lnTo>
                  <a:lnTo>
                    <a:pt x="1612743" y="187921"/>
                  </a:lnTo>
                  <a:lnTo>
                    <a:pt x="1616226" y="187419"/>
                  </a:lnTo>
                  <a:lnTo>
                    <a:pt x="1619709" y="186917"/>
                  </a:lnTo>
                  <a:lnTo>
                    <a:pt x="1623193" y="186416"/>
                  </a:lnTo>
                  <a:lnTo>
                    <a:pt x="1626676" y="185914"/>
                  </a:lnTo>
                  <a:lnTo>
                    <a:pt x="1630159" y="190107"/>
                  </a:lnTo>
                  <a:lnTo>
                    <a:pt x="1633642" y="189615"/>
                  </a:lnTo>
                  <a:lnTo>
                    <a:pt x="1637126" y="189122"/>
                  </a:lnTo>
                  <a:lnTo>
                    <a:pt x="1640609" y="188630"/>
                  </a:lnTo>
                  <a:lnTo>
                    <a:pt x="1644092" y="188137"/>
                  </a:lnTo>
                  <a:lnTo>
                    <a:pt x="1647575" y="187645"/>
                  </a:lnTo>
                  <a:lnTo>
                    <a:pt x="1651059" y="187153"/>
                  </a:lnTo>
                  <a:lnTo>
                    <a:pt x="1654542" y="186907"/>
                  </a:lnTo>
                  <a:lnTo>
                    <a:pt x="1658025" y="186416"/>
                  </a:lnTo>
                  <a:lnTo>
                    <a:pt x="1661508" y="185925"/>
                  </a:lnTo>
                  <a:lnTo>
                    <a:pt x="1664992" y="185434"/>
                  </a:lnTo>
                  <a:lnTo>
                    <a:pt x="1668475" y="184943"/>
                  </a:lnTo>
                  <a:lnTo>
                    <a:pt x="1671958" y="184452"/>
                  </a:lnTo>
                  <a:lnTo>
                    <a:pt x="1675441" y="185440"/>
                  </a:lnTo>
                  <a:lnTo>
                    <a:pt x="1678925" y="184952"/>
                  </a:lnTo>
                  <a:lnTo>
                    <a:pt x="1682408" y="184464"/>
                  </a:lnTo>
                  <a:lnTo>
                    <a:pt x="1685891" y="183977"/>
                  </a:lnTo>
                  <a:lnTo>
                    <a:pt x="1689374" y="183490"/>
                  </a:lnTo>
                  <a:lnTo>
                    <a:pt x="1692858" y="183003"/>
                  </a:lnTo>
                  <a:lnTo>
                    <a:pt x="1696341" y="182516"/>
                  </a:lnTo>
                  <a:lnTo>
                    <a:pt x="1699824" y="182770"/>
                  </a:lnTo>
                  <a:lnTo>
                    <a:pt x="1703307" y="182285"/>
                  </a:lnTo>
                  <a:lnTo>
                    <a:pt x="1706791" y="181800"/>
                  </a:lnTo>
                  <a:lnTo>
                    <a:pt x="1710274" y="181315"/>
                  </a:lnTo>
                  <a:lnTo>
                    <a:pt x="1713757" y="180830"/>
                  </a:lnTo>
                  <a:lnTo>
                    <a:pt x="1717240" y="180345"/>
                  </a:lnTo>
                  <a:lnTo>
                    <a:pt x="1720723" y="180109"/>
                  </a:lnTo>
                  <a:lnTo>
                    <a:pt x="1724207" y="179625"/>
                  </a:lnTo>
                  <a:lnTo>
                    <a:pt x="1727690" y="179141"/>
                  </a:lnTo>
                  <a:lnTo>
                    <a:pt x="1731173" y="178657"/>
                  </a:lnTo>
                  <a:lnTo>
                    <a:pt x="1734656" y="178174"/>
                  </a:lnTo>
                  <a:lnTo>
                    <a:pt x="1738140" y="177690"/>
                  </a:lnTo>
                  <a:lnTo>
                    <a:pt x="1741623" y="177207"/>
                  </a:lnTo>
                  <a:lnTo>
                    <a:pt x="1741623" y="177458"/>
                  </a:lnTo>
                  <a:lnTo>
                    <a:pt x="1741623" y="177708"/>
                  </a:lnTo>
                  <a:lnTo>
                    <a:pt x="1741623" y="177958"/>
                  </a:lnTo>
                  <a:lnTo>
                    <a:pt x="1741623" y="178208"/>
                  </a:lnTo>
                  <a:lnTo>
                    <a:pt x="1741623" y="178457"/>
                  </a:lnTo>
                  <a:lnTo>
                    <a:pt x="1745106" y="177976"/>
                  </a:lnTo>
                  <a:lnTo>
                    <a:pt x="1748589" y="177495"/>
                  </a:lnTo>
                  <a:lnTo>
                    <a:pt x="1752073" y="177014"/>
                  </a:lnTo>
                  <a:lnTo>
                    <a:pt x="1755556" y="176533"/>
                  </a:lnTo>
                  <a:lnTo>
                    <a:pt x="1759039" y="176053"/>
                  </a:lnTo>
                  <a:lnTo>
                    <a:pt x="1762522" y="175572"/>
                  </a:lnTo>
                  <a:lnTo>
                    <a:pt x="1766006" y="179303"/>
                  </a:lnTo>
                  <a:lnTo>
                    <a:pt x="1769489" y="178830"/>
                  </a:lnTo>
                  <a:lnTo>
                    <a:pt x="1772972" y="178357"/>
                  </a:lnTo>
                  <a:lnTo>
                    <a:pt x="1776455" y="177885"/>
                  </a:lnTo>
                  <a:lnTo>
                    <a:pt x="1779939" y="177412"/>
                  </a:lnTo>
                  <a:lnTo>
                    <a:pt x="1783422" y="176939"/>
                  </a:lnTo>
                  <a:lnTo>
                    <a:pt x="1786905" y="177692"/>
                  </a:lnTo>
                  <a:lnTo>
                    <a:pt x="1790388" y="177222"/>
                  </a:lnTo>
                  <a:lnTo>
                    <a:pt x="1793872" y="176752"/>
                  </a:lnTo>
                  <a:lnTo>
                    <a:pt x="1797355" y="176282"/>
                  </a:lnTo>
                  <a:lnTo>
                    <a:pt x="1800838" y="175813"/>
                  </a:lnTo>
                  <a:lnTo>
                    <a:pt x="1804321" y="175343"/>
                  </a:lnTo>
                  <a:lnTo>
                    <a:pt x="1807805" y="174873"/>
                  </a:lnTo>
                  <a:lnTo>
                    <a:pt x="1811288" y="182303"/>
                  </a:lnTo>
                  <a:lnTo>
                    <a:pt x="1814771" y="181847"/>
                  </a:lnTo>
                  <a:lnTo>
                    <a:pt x="1818254" y="181391"/>
                  </a:lnTo>
                  <a:lnTo>
                    <a:pt x="1821738" y="180935"/>
                  </a:lnTo>
                  <a:lnTo>
                    <a:pt x="1825221" y="180479"/>
                  </a:lnTo>
                  <a:lnTo>
                    <a:pt x="1828704" y="180023"/>
                  </a:lnTo>
                  <a:lnTo>
                    <a:pt x="1832187" y="183947"/>
                  </a:lnTo>
                  <a:lnTo>
                    <a:pt x="1835671" y="183499"/>
                  </a:lnTo>
                  <a:lnTo>
                    <a:pt x="1839154" y="183050"/>
                  </a:lnTo>
                  <a:lnTo>
                    <a:pt x="1842637" y="182602"/>
                  </a:lnTo>
                  <a:lnTo>
                    <a:pt x="1846120" y="182154"/>
                  </a:lnTo>
                  <a:lnTo>
                    <a:pt x="1849604" y="181706"/>
                  </a:lnTo>
                  <a:lnTo>
                    <a:pt x="1853087" y="181258"/>
                  </a:lnTo>
                  <a:lnTo>
                    <a:pt x="1856570" y="182178"/>
                  </a:lnTo>
                  <a:lnTo>
                    <a:pt x="1860053" y="181733"/>
                  </a:lnTo>
                  <a:lnTo>
                    <a:pt x="1863537" y="181288"/>
                  </a:lnTo>
                  <a:lnTo>
                    <a:pt x="1867020" y="180843"/>
                  </a:lnTo>
                  <a:lnTo>
                    <a:pt x="1870503" y="180398"/>
                  </a:lnTo>
                  <a:lnTo>
                    <a:pt x="1873986" y="179953"/>
                  </a:lnTo>
                  <a:lnTo>
                    <a:pt x="1877470" y="181101"/>
                  </a:lnTo>
                  <a:lnTo>
                    <a:pt x="1880953" y="180659"/>
                  </a:lnTo>
                  <a:lnTo>
                    <a:pt x="1884436" y="180217"/>
                  </a:lnTo>
                  <a:lnTo>
                    <a:pt x="1887919" y="179775"/>
                  </a:lnTo>
                  <a:lnTo>
                    <a:pt x="1891403" y="179333"/>
                  </a:lnTo>
                  <a:lnTo>
                    <a:pt x="1894886" y="178891"/>
                  </a:lnTo>
                  <a:lnTo>
                    <a:pt x="1898369" y="181160"/>
                  </a:lnTo>
                  <a:lnTo>
                    <a:pt x="1901852" y="180723"/>
                  </a:lnTo>
                  <a:lnTo>
                    <a:pt x="1905336" y="180286"/>
                  </a:lnTo>
                  <a:lnTo>
                    <a:pt x="1908819" y="179849"/>
                  </a:lnTo>
                  <a:lnTo>
                    <a:pt x="1912302" y="179412"/>
                  </a:lnTo>
                  <a:lnTo>
                    <a:pt x="1915785" y="178976"/>
                  </a:lnTo>
                  <a:lnTo>
                    <a:pt x="1919269" y="178539"/>
                  </a:lnTo>
                  <a:lnTo>
                    <a:pt x="1922752" y="179675"/>
                  </a:lnTo>
                  <a:lnTo>
                    <a:pt x="1926235" y="179241"/>
                  </a:lnTo>
                  <a:lnTo>
                    <a:pt x="1929718" y="178807"/>
                  </a:lnTo>
                  <a:lnTo>
                    <a:pt x="1933202" y="178374"/>
                  </a:lnTo>
                  <a:lnTo>
                    <a:pt x="1936685" y="177940"/>
                  </a:lnTo>
                  <a:lnTo>
                    <a:pt x="1940168" y="177507"/>
                  </a:lnTo>
                  <a:lnTo>
                    <a:pt x="1943651" y="180190"/>
                  </a:lnTo>
                  <a:lnTo>
                    <a:pt x="1947135" y="179762"/>
                  </a:lnTo>
                  <a:lnTo>
                    <a:pt x="1950618" y="179333"/>
                  </a:lnTo>
                  <a:lnTo>
                    <a:pt x="1954101" y="178905"/>
                  </a:lnTo>
                  <a:lnTo>
                    <a:pt x="1957584" y="178477"/>
                  </a:lnTo>
                  <a:lnTo>
                    <a:pt x="1961068" y="178049"/>
                  </a:lnTo>
                  <a:lnTo>
                    <a:pt x="1964551" y="177621"/>
                  </a:lnTo>
                  <a:lnTo>
                    <a:pt x="1968034" y="177193"/>
                  </a:lnTo>
                  <a:lnTo>
                    <a:pt x="1971517" y="176766"/>
                  </a:lnTo>
                  <a:lnTo>
                    <a:pt x="1975001" y="176338"/>
                  </a:lnTo>
                  <a:lnTo>
                    <a:pt x="1978484" y="175911"/>
                  </a:lnTo>
                  <a:lnTo>
                    <a:pt x="1981967" y="175483"/>
                  </a:lnTo>
                  <a:lnTo>
                    <a:pt x="1985450" y="175056"/>
                  </a:lnTo>
                  <a:lnTo>
                    <a:pt x="1988934" y="177733"/>
                  </a:lnTo>
                  <a:lnTo>
                    <a:pt x="1992417" y="177310"/>
                  </a:lnTo>
                  <a:lnTo>
                    <a:pt x="1995900" y="176888"/>
                  </a:lnTo>
                  <a:lnTo>
                    <a:pt x="1999383" y="176466"/>
                  </a:lnTo>
                  <a:lnTo>
                    <a:pt x="2002867" y="176044"/>
                  </a:lnTo>
                  <a:lnTo>
                    <a:pt x="2006350" y="175622"/>
                  </a:lnTo>
                  <a:lnTo>
                    <a:pt x="2009833" y="187425"/>
                  </a:lnTo>
                  <a:lnTo>
                    <a:pt x="2013316" y="187021"/>
                  </a:lnTo>
                  <a:lnTo>
                    <a:pt x="2016799" y="186617"/>
                  </a:lnTo>
                  <a:lnTo>
                    <a:pt x="2020283" y="186214"/>
                  </a:lnTo>
                  <a:lnTo>
                    <a:pt x="2023766" y="185811"/>
                  </a:lnTo>
                  <a:lnTo>
                    <a:pt x="2027249" y="185407"/>
                  </a:lnTo>
                  <a:lnTo>
                    <a:pt x="2030732" y="185004"/>
                  </a:lnTo>
                  <a:lnTo>
                    <a:pt x="2034216" y="186015"/>
                  </a:lnTo>
                  <a:lnTo>
                    <a:pt x="2037699" y="185614"/>
                  </a:lnTo>
                  <a:lnTo>
                    <a:pt x="2041182" y="185213"/>
                  </a:lnTo>
                  <a:lnTo>
                    <a:pt x="2044665" y="184812"/>
                  </a:lnTo>
                  <a:lnTo>
                    <a:pt x="2048149" y="184412"/>
                  </a:lnTo>
                  <a:lnTo>
                    <a:pt x="2051632" y="184011"/>
                  </a:lnTo>
                  <a:lnTo>
                    <a:pt x="2055115" y="185820"/>
                  </a:lnTo>
                  <a:lnTo>
                    <a:pt x="2058598" y="185423"/>
                  </a:lnTo>
                  <a:lnTo>
                    <a:pt x="2062082" y="185026"/>
                  </a:lnTo>
                  <a:lnTo>
                    <a:pt x="2065565" y="184629"/>
                  </a:lnTo>
                  <a:lnTo>
                    <a:pt x="2069048" y="184232"/>
                  </a:lnTo>
                  <a:lnTo>
                    <a:pt x="2072531" y="183835"/>
                  </a:lnTo>
                  <a:lnTo>
                    <a:pt x="2076015" y="183439"/>
                  </a:lnTo>
                  <a:lnTo>
                    <a:pt x="2079498" y="189701"/>
                  </a:lnTo>
                  <a:lnTo>
                    <a:pt x="2082981" y="189314"/>
                  </a:lnTo>
                  <a:lnTo>
                    <a:pt x="2086464" y="188927"/>
                  </a:lnTo>
                  <a:lnTo>
                    <a:pt x="2089948" y="188541"/>
                  </a:lnTo>
                  <a:lnTo>
                    <a:pt x="2093431" y="188154"/>
                  </a:lnTo>
                  <a:lnTo>
                    <a:pt x="2096914" y="187768"/>
                  </a:lnTo>
                  <a:lnTo>
                    <a:pt x="2100397" y="187573"/>
                  </a:lnTo>
                  <a:lnTo>
                    <a:pt x="2103881" y="187187"/>
                  </a:lnTo>
                  <a:lnTo>
                    <a:pt x="2107364" y="186801"/>
                  </a:lnTo>
                  <a:lnTo>
                    <a:pt x="2110847" y="186416"/>
                  </a:lnTo>
                  <a:lnTo>
                    <a:pt x="2114330" y="186030"/>
                  </a:lnTo>
                  <a:lnTo>
                    <a:pt x="2117814" y="185644"/>
                  </a:lnTo>
                  <a:lnTo>
                    <a:pt x="2121297" y="186990"/>
                  </a:lnTo>
                  <a:lnTo>
                    <a:pt x="2124780" y="186607"/>
                  </a:lnTo>
                  <a:lnTo>
                    <a:pt x="2128263" y="186224"/>
                  </a:lnTo>
                  <a:lnTo>
                    <a:pt x="2131747" y="185841"/>
                  </a:lnTo>
                  <a:lnTo>
                    <a:pt x="2135230" y="185458"/>
                  </a:lnTo>
                  <a:lnTo>
                    <a:pt x="2138713" y="185076"/>
                  </a:lnTo>
                  <a:lnTo>
                    <a:pt x="2142196" y="184693"/>
                  </a:lnTo>
                  <a:lnTo>
                    <a:pt x="2145680" y="184503"/>
                  </a:lnTo>
                  <a:lnTo>
                    <a:pt x="2149163" y="184121"/>
                  </a:lnTo>
                  <a:lnTo>
                    <a:pt x="2152646" y="183739"/>
                  </a:lnTo>
                  <a:lnTo>
                    <a:pt x="2156129" y="183357"/>
                  </a:lnTo>
                  <a:lnTo>
                    <a:pt x="2159613" y="182975"/>
                  </a:lnTo>
                  <a:lnTo>
                    <a:pt x="2163096" y="182594"/>
                  </a:lnTo>
                  <a:lnTo>
                    <a:pt x="2166579" y="187724"/>
                  </a:lnTo>
                  <a:lnTo>
                    <a:pt x="2170062" y="187350"/>
                  </a:lnTo>
                  <a:lnTo>
                    <a:pt x="2173546" y="186976"/>
                  </a:lnTo>
                  <a:lnTo>
                    <a:pt x="2177029" y="186602"/>
                  </a:lnTo>
                  <a:lnTo>
                    <a:pt x="2180512" y="186229"/>
                  </a:lnTo>
                  <a:lnTo>
                    <a:pt x="2183995" y="185855"/>
                  </a:lnTo>
                  <a:lnTo>
                    <a:pt x="2187479" y="185481"/>
                  </a:lnTo>
                  <a:lnTo>
                    <a:pt x="2190962" y="186601"/>
                  </a:lnTo>
                  <a:lnTo>
                    <a:pt x="2194445" y="186230"/>
                  </a:lnTo>
                  <a:lnTo>
                    <a:pt x="2197928" y="185859"/>
                  </a:lnTo>
                  <a:lnTo>
                    <a:pt x="2201412" y="185487"/>
                  </a:lnTo>
                  <a:lnTo>
                    <a:pt x="2204895" y="185116"/>
                  </a:lnTo>
                  <a:lnTo>
                    <a:pt x="2208378" y="184745"/>
                  </a:lnTo>
                  <a:lnTo>
                    <a:pt x="2211861" y="187698"/>
                  </a:lnTo>
                  <a:lnTo>
                    <a:pt x="2215345" y="187331"/>
                  </a:lnTo>
                  <a:lnTo>
                    <a:pt x="2218828" y="186965"/>
                  </a:lnTo>
                  <a:lnTo>
                    <a:pt x="2222311" y="186599"/>
                  </a:lnTo>
                  <a:lnTo>
                    <a:pt x="2225794" y="186233"/>
                  </a:lnTo>
                  <a:lnTo>
                    <a:pt x="2229278" y="185866"/>
                  </a:lnTo>
                  <a:lnTo>
                    <a:pt x="2232761" y="185500"/>
                  </a:lnTo>
                  <a:lnTo>
                    <a:pt x="2236244" y="185685"/>
                  </a:lnTo>
                  <a:lnTo>
                    <a:pt x="2239727" y="185320"/>
                  </a:lnTo>
                  <a:lnTo>
                    <a:pt x="2243211" y="184955"/>
                  </a:lnTo>
                  <a:lnTo>
                    <a:pt x="2246694" y="184590"/>
                  </a:lnTo>
                  <a:lnTo>
                    <a:pt x="2250177" y="184225"/>
                  </a:lnTo>
                  <a:lnTo>
                    <a:pt x="2253660" y="183860"/>
                  </a:lnTo>
                  <a:lnTo>
                    <a:pt x="2257144" y="185329"/>
                  </a:lnTo>
                  <a:lnTo>
                    <a:pt x="2260627" y="184966"/>
                  </a:lnTo>
                  <a:lnTo>
                    <a:pt x="2264110" y="184604"/>
                  </a:lnTo>
                  <a:lnTo>
                    <a:pt x="2267593" y="184242"/>
                  </a:lnTo>
                  <a:lnTo>
                    <a:pt x="2271077" y="183880"/>
                  </a:lnTo>
                  <a:lnTo>
                    <a:pt x="2274560" y="183518"/>
                  </a:lnTo>
                  <a:lnTo>
                    <a:pt x="2278043" y="195712"/>
                  </a:lnTo>
                  <a:lnTo>
                    <a:pt x="2281526" y="195367"/>
                  </a:lnTo>
                  <a:lnTo>
                    <a:pt x="2285010" y="195021"/>
                  </a:lnTo>
                  <a:lnTo>
                    <a:pt x="2288493" y="194676"/>
                  </a:lnTo>
                  <a:lnTo>
                    <a:pt x="2291976" y="194331"/>
                  </a:lnTo>
                  <a:lnTo>
                    <a:pt x="2295459" y="193986"/>
                  </a:lnTo>
                  <a:lnTo>
                    <a:pt x="2298942" y="193641"/>
                  </a:lnTo>
                  <a:lnTo>
                    <a:pt x="2302426" y="197894"/>
                  </a:lnTo>
                  <a:lnTo>
                    <a:pt x="2305909" y="197555"/>
                  </a:lnTo>
                  <a:lnTo>
                    <a:pt x="2309392" y="197216"/>
                  </a:lnTo>
                  <a:lnTo>
                    <a:pt x="2312875" y="196878"/>
                  </a:lnTo>
                  <a:lnTo>
                    <a:pt x="2316359" y="196539"/>
                  </a:lnTo>
                  <a:lnTo>
                    <a:pt x="2319842" y="196201"/>
                  </a:lnTo>
                  <a:lnTo>
                    <a:pt x="2323325" y="196833"/>
                  </a:lnTo>
                  <a:lnTo>
                    <a:pt x="2326808" y="196496"/>
                  </a:lnTo>
                  <a:lnTo>
                    <a:pt x="2330292" y="196159"/>
                  </a:lnTo>
                  <a:lnTo>
                    <a:pt x="2333775" y="195822"/>
                  </a:lnTo>
                  <a:lnTo>
                    <a:pt x="2337258" y="195485"/>
                  </a:lnTo>
                  <a:lnTo>
                    <a:pt x="2340741" y="195148"/>
                  </a:lnTo>
                  <a:lnTo>
                    <a:pt x="2344225" y="194811"/>
                  </a:lnTo>
                  <a:lnTo>
                    <a:pt x="2347708" y="194637"/>
                  </a:lnTo>
                  <a:lnTo>
                    <a:pt x="2351191" y="194301"/>
                  </a:lnTo>
                  <a:lnTo>
                    <a:pt x="2354674" y="193964"/>
                  </a:lnTo>
                  <a:lnTo>
                    <a:pt x="2358158" y="193628"/>
                  </a:lnTo>
                  <a:lnTo>
                    <a:pt x="2361641" y="193292"/>
                  </a:lnTo>
                  <a:lnTo>
                    <a:pt x="2365124" y="192956"/>
                  </a:lnTo>
                  <a:lnTo>
                    <a:pt x="2368607" y="193921"/>
                  </a:lnTo>
                  <a:lnTo>
                    <a:pt x="2372091" y="193587"/>
                  </a:lnTo>
                  <a:lnTo>
                    <a:pt x="2375574" y="193253"/>
                  </a:lnTo>
                  <a:lnTo>
                    <a:pt x="2379057" y="192918"/>
                  </a:lnTo>
                  <a:lnTo>
                    <a:pt x="2382540" y="192584"/>
                  </a:lnTo>
                  <a:lnTo>
                    <a:pt x="2386024" y="192250"/>
                  </a:lnTo>
                  <a:lnTo>
                    <a:pt x="2389507" y="194338"/>
                  </a:lnTo>
                  <a:lnTo>
                    <a:pt x="2392990" y="194007"/>
                  </a:lnTo>
                  <a:lnTo>
                    <a:pt x="2396473" y="193676"/>
                  </a:lnTo>
                  <a:lnTo>
                    <a:pt x="2399957" y="193346"/>
                  </a:lnTo>
                  <a:lnTo>
                    <a:pt x="2403440" y="193015"/>
                  </a:lnTo>
                  <a:lnTo>
                    <a:pt x="2406923" y="192684"/>
                  </a:lnTo>
                  <a:lnTo>
                    <a:pt x="2410406" y="192354"/>
                  </a:lnTo>
                  <a:lnTo>
                    <a:pt x="2413890" y="192023"/>
                  </a:lnTo>
                  <a:lnTo>
                    <a:pt x="2417373" y="191693"/>
                  </a:lnTo>
                  <a:lnTo>
                    <a:pt x="2420856" y="191363"/>
                  </a:lnTo>
                  <a:lnTo>
                    <a:pt x="2424339" y="191032"/>
                  </a:lnTo>
                  <a:lnTo>
                    <a:pt x="2427823" y="190702"/>
                  </a:lnTo>
                  <a:lnTo>
                    <a:pt x="2431306" y="190372"/>
                  </a:lnTo>
                  <a:lnTo>
                    <a:pt x="2434789" y="191174"/>
                  </a:lnTo>
                  <a:lnTo>
                    <a:pt x="2438272" y="190845"/>
                  </a:lnTo>
                  <a:lnTo>
                    <a:pt x="2441756" y="190517"/>
                  </a:lnTo>
                  <a:lnTo>
                    <a:pt x="2445239" y="190188"/>
                  </a:lnTo>
                  <a:lnTo>
                    <a:pt x="2448722" y="189860"/>
                  </a:lnTo>
                  <a:lnTo>
                    <a:pt x="2452205" y="189532"/>
                  </a:lnTo>
                  <a:lnTo>
                    <a:pt x="2455689" y="189203"/>
                  </a:lnTo>
                  <a:lnTo>
                    <a:pt x="2459172" y="191287"/>
                  </a:lnTo>
                  <a:lnTo>
                    <a:pt x="2462655" y="190962"/>
                  </a:lnTo>
                  <a:lnTo>
                    <a:pt x="2466138" y="190637"/>
                  </a:lnTo>
                  <a:lnTo>
                    <a:pt x="2469622" y="190312"/>
                  </a:lnTo>
                  <a:lnTo>
                    <a:pt x="2473105" y="189987"/>
                  </a:lnTo>
                  <a:lnTo>
                    <a:pt x="2476588" y="189662"/>
                  </a:lnTo>
                  <a:lnTo>
                    <a:pt x="2480071" y="189497"/>
                  </a:lnTo>
                  <a:lnTo>
                    <a:pt x="2483555" y="189172"/>
                  </a:lnTo>
                  <a:lnTo>
                    <a:pt x="2487038" y="188848"/>
                  </a:lnTo>
                  <a:lnTo>
                    <a:pt x="2490521" y="188523"/>
                  </a:lnTo>
                  <a:lnTo>
                    <a:pt x="2494004" y="188199"/>
                  </a:lnTo>
                  <a:lnTo>
                    <a:pt x="2497488" y="187874"/>
                  </a:lnTo>
                  <a:lnTo>
                    <a:pt x="2500971" y="189472"/>
                  </a:lnTo>
                  <a:lnTo>
                    <a:pt x="2504454" y="189150"/>
                  </a:lnTo>
                  <a:lnTo>
                    <a:pt x="2507937" y="188828"/>
                  </a:lnTo>
                  <a:lnTo>
                    <a:pt x="2511421" y="188506"/>
                  </a:lnTo>
                  <a:lnTo>
                    <a:pt x="2514904" y="188184"/>
                  </a:lnTo>
                  <a:lnTo>
                    <a:pt x="2518387" y="187862"/>
                  </a:lnTo>
                  <a:lnTo>
                    <a:pt x="2521870" y="187541"/>
                  </a:lnTo>
                  <a:lnTo>
                    <a:pt x="2525354" y="190539"/>
                  </a:lnTo>
                  <a:lnTo>
                    <a:pt x="2528837" y="190222"/>
                  </a:lnTo>
                  <a:lnTo>
                    <a:pt x="2532320" y="189904"/>
                  </a:lnTo>
                  <a:lnTo>
                    <a:pt x="2535803" y="189587"/>
                  </a:lnTo>
                  <a:lnTo>
                    <a:pt x="2539287" y="189269"/>
                  </a:lnTo>
                  <a:lnTo>
                    <a:pt x="2542770" y="188952"/>
                  </a:lnTo>
                  <a:lnTo>
                    <a:pt x="2546253" y="189885"/>
                  </a:lnTo>
                  <a:lnTo>
                    <a:pt x="2549736" y="189570"/>
                  </a:lnTo>
                  <a:lnTo>
                    <a:pt x="2553220" y="189254"/>
                  </a:lnTo>
                  <a:lnTo>
                    <a:pt x="2556703" y="188938"/>
                  </a:lnTo>
                  <a:lnTo>
                    <a:pt x="2560186" y="188623"/>
                  </a:lnTo>
                  <a:lnTo>
                    <a:pt x="2563669" y="188307"/>
                  </a:lnTo>
                  <a:lnTo>
                    <a:pt x="2567153" y="187992"/>
                  </a:lnTo>
                  <a:lnTo>
                    <a:pt x="2570636" y="190621"/>
                  </a:lnTo>
                  <a:lnTo>
                    <a:pt x="2574119" y="190309"/>
                  </a:lnTo>
                  <a:lnTo>
                    <a:pt x="2577602" y="189997"/>
                  </a:lnTo>
                  <a:lnTo>
                    <a:pt x="2581085" y="189686"/>
                  </a:lnTo>
                  <a:lnTo>
                    <a:pt x="2584569" y="189374"/>
                  </a:lnTo>
                  <a:lnTo>
                    <a:pt x="2588052" y="189062"/>
                  </a:lnTo>
                  <a:lnTo>
                    <a:pt x="2591535" y="189059"/>
                  </a:lnTo>
                  <a:lnTo>
                    <a:pt x="2595018" y="188747"/>
                  </a:lnTo>
                  <a:lnTo>
                    <a:pt x="2598502" y="188436"/>
                  </a:lnTo>
                  <a:lnTo>
                    <a:pt x="2601985" y="188125"/>
                  </a:lnTo>
                  <a:lnTo>
                    <a:pt x="2605468" y="187814"/>
                  </a:lnTo>
                  <a:lnTo>
                    <a:pt x="2608951" y="187503"/>
                  </a:lnTo>
                  <a:lnTo>
                    <a:pt x="2612435" y="187193"/>
                  </a:lnTo>
                  <a:lnTo>
                    <a:pt x="2612435" y="187347"/>
                  </a:lnTo>
                  <a:lnTo>
                    <a:pt x="2612435" y="187502"/>
                  </a:lnTo>
                  <a:lnTo>
                    <a:pt x="2612435" y="187656"/>
                  </a:lnTo>
                  <a:lnTo>
                    <a:pt x="2612435" y="187811"/>
                  </a:lnTo>
                  <a:lnTo>
                    <a:pt x="2612435" y="187965"/>
                  </a:lnTo>
                  <a:lnTo>
                    <a:pt x="2612435" y="188119"/>
                  </a:lnTo>
                  <a:lnTo>
                    <a:pt x="2612435" y="188272"/>
                  </a:lnTo>
                  <a:lnTo>
                    <a:pt x="2612435" y="188426"/>
                  </a:lnTo>
                  <a:lnTo>
                    <a:pt x="2615918" y="188116"/>
                  </a:lnTo>
                  <a:lnTo>
                    <a:pt x="2619401" y="187807"/>
                  </a:lnTo>
                  <a:lnTo>
                    <a:pt x="2622884" y="187498"/>
                  </a:lnTo>
                  <a:lnTo>
                    <a:pt x="2626368" y="187188"/>
                  </a:lnTo>
                  <a:lnTo>
                    <a:pt x="2629851" y="186879"/>
                  </a:lnTo>
                  <a:lnTo>
                    <a:pt x="2633334" y="186570"/>
                  </a:lnTo>
                  <a:lnTo>
                    <a:pt x="2636817" y="187185"/>
                  </a:lnTo>
                  <a:lnTo>
                    <a:pt x="2640301" y="186877"/>
                  </a:lnTo>
                  <a:lnTo>
                    <a:pt x="2643784" y="186570"/>
                  </a:lnTo>
                  <a:lnTo>
                    <a:pt x="2647267" y="186262"/>
                  </a:lnTo>
                  <a:lnTo>
                    <a:pt x="2650750" y="185954"/>
                  </a:lnTo>
                  <a:lnTo>
                    <a:pt x="2654234" y="185646"/>
                  </a:lnTo>
                  <a:lnTo>
                    <a:pt x="2657717" y="185647"/>
                  </a:lnTo>
                  <a:lnTo>
                    <a:pt x="2661200" y="185340"/>
                  </a:lnTo>
                  <a:lnTo>
                    <a:pt x="2664683" y="185033"/>
                  </a:lnTo>
                  <a:lnTo>
                    <a:pt x="2668167" y="184726"/>
                  </a:lnTo>
                  <a:lnTo>
                    <a:pt x="2671650" y="184419"/>
                  </a:lnTo>
                  <a:lnTo>
                    <a:pt x="2675133" y="184112"/>
                  </a:lnTo>
                  <a:lnTo>
                    <a:pt x="2678616" y="183805"/>
                  </a:lnTo>
                  <a:lnTo>
                    <a:pt x="2682100" y="183498"/>
                  </a:lnTo>
                  <a:lnTo>
                    <a:pt x="2685583" y="183191"/>
                  </a:lnTo>
                  <a:lnTo>
                    <a:pt x="2689066" y="182884"/>
                  </a:lnTo>
                  <a:lnTo>
                    <a:pt x="2692549" y="182577"/>
                  </a:lnTo>
                  <a:lnTo>
                    <a:pt x="2696033" y="182271"/>
                  </a:lnTo>
                  <a:lnTo>
                    <a:pt x="2699516" y="181964"/>
                  </a:lnTo>
                  <a:lnTo>
                    <a:pt x="2702999" y="182126"/>
                  </a:lnTo>
                  <a:lnTo>
                    <a:pt x="2706482" y="181820"/>
                  </a:lnTo>
                  <a:lnTo>
                    <a:pt x="2709966" y="181514"/>
                  </a:lnTo>
                  <a:lnTo>
                    <a:pt x="2713449" y="181208"/>
                  </a:lnTo>
                  <a:lnTo>
                    <a:pt x="2716932" y="180902"/>
                  </a:lnTo>
                  <a:lnTo>
                    <a:pt x="2720415" y="180596"/>
                  </a:lnTo>
                  <a:lnTo>
                    <a:pt x="2723899" y="180291"/>
                  </a:lnTo>
                  <a:lnTo>
                    <a:pt x="2727382" y="181391"/>
                  </a:lnTo>
                  <a:lnTo>
                    <a:pt x="2730865" y="181087"/>
                  </a:lnTo>
                  <a:lnTo>
                    <a:pt x="2734348" y="180783"/>
                  </a:lnTo>
                  <a:lnTo>
                    <a:pt x="2737832" y="180479"/>
                  </a:lnTo>
                  <a:lnTo>
                    <a:pt x="2741315" y="180175"/>
                  </a:lnTo>
                  <a:lnTo>
                    <a:pt x="2744798" y="179871"/>
                  </a:lnTo>
                  <a:lnTo>
                    <a:pt x="2748281" y="181121"/>
                  </a:lnTo>
                  <a:lnTo>
                    <a:pt x="2751765" y="180819"/>
                  </a:lnTo>
                  <a:lnTo>
                    <a:pt x="2755248" y="180517"/>
                  </a:lnTo>
                  <a:lnTo>
                    <a:pt x="2758731" y="180215"/>
                  </a:lnTo>
                  <a:lnTo>
                    <a:pt x="2762214" y="179913"/>
                  </a:lnTo>
                  <a:lnTo>
                    <a:pt x="2765698" y="179611"/>
                  </a:lnTo>
                  <a:lnTo>
                    <a:pt x="2769181" y="180547"/>
                  </a:lnTo>
                  <a:lnTo>
                    <a:pt x="2772664" y="180247"/>
                  </a:lnTo>
                  <a:lnTo>
                    <a:pt x="2776147" y="179947"/>
                  </a:lnTo>
                  <a:lnTo>
                    <a:pt x="2779631" y="179646"/>
                  </a:lnTo>
                  <a:lnTo>
                    <a:pt x="2783114" y="179346"/>
                  </a:lnTo>
                  <a:lnTo>
                    <a:pt x="2786597" y="179046"/>
                  </a:lnTo>
                  <a:lnTo>
                    <a:pt x="2790080" y="178746"/>
                  </a:lnTo>
                  <a:lnTo>
                    <a:pt x="2793564" y="179219"/>
                  </a:lnTo>
                  <a:lnTo>
                    <a:pt x="2797047" y="178920"/>
                  </a:lnTo>
                  <a:lnTo>
                    <a:pt x="2800530" y="178621"/>
                  </a:lnTo>
                  <a:lnTo>
                    <a:pt x="2804013" y="178322"/>
                  </a:lnTo>
                  <a:lnTo>
                    <a:pt x="2807497" y="178023"/>
                  </a:lnTo>
                  <a:lnTo>
                    <a:pt x="2810980" y="177724"/>
                  </a:lnTo>
                  <a:lnTo>
                    <a:pt x="2814463" y="178045"/>
                  </a:lnTo>
                  <a:lnTo>
                    <a:pt x="2817946" y="177746"/>
                  </a:lnTo>
                  <a:lnTo>
                    <a:pt x="2821430" y="177448"/>
                  </a:lnTo>
                  <a:lnTo>
                    <a:pt x="2824913" y="177150"/>
                  </a:lnTo>
                  <a:lnTo>
                    <a:pt x="2828396" y="176852"/>
                  </a:lnTo>
                  <a:lnTo>
                    <a:pt x="2831879" y="176554"/>
                  </a:lnTo>
                  <a:lnTo>
                    <a:pt x="2835363" y="176256"/>
                  </a:lnTo>
                  <a:lnTo>
                    <a:pt x="2838846" y="179489"/>
                  </a:lnTo>
                  <a:lnTo>
                    <a:pt x="2842329" y="179195"/>
                  </a:lnTo>
                  <a:lnTo>
                    <a:pt x="2845812" y="178901"/>
                  </a:lnTo>
                  <a:lnTo>
                    <a:pt x="2849296" y="178607"/>
                  </a:lnTo>
                  <a:lnTo>
                    <a:pt x="2852779" y="178313"/>
                  </a:lnTo>
                  <a:lnTo>
                    <a:pt x="2856262" y="178019"/>
                  </a:lnTo>
                  <a:lnTo>
                    <a:pt x="2859745" y="180737"/>
                  </a:lnTo>
                  <a:lnTo>
                    <a:pt x="2863229" y="180447"/>
                  </a:lnTo>
                  <a:lnTo>
                    <a:pt x="2866712" y="180156"/>
                  </a:lnTo>
                  <a:lnTo>
                    <a:pt x="2870195" y="179866"/>
                  </a:lnTo>
                  <a:lnTo>
                    <a:pt x="2873678" y="179575"/>
                  </a:lnTo>
                  <a:lnTo>
                    <a:pt x="2877161" y="179285"/>
                  </a:lnTo>
                  <a:lnTo>
                    <a:pt x="2880645" y="181369"/>
                  </a:lnTo>
                  <a:lnTo>
                    <a:pt x="2884128" y="181081"/>
                  </a:lnTo>
                  <a:lnTo>
                    <a:pt x="2887611" y="180793"/>
                  </a:lnTo>
                  <a:lnTo>
                    <a:pt x="2891094" y="180506"/>
                  </a:lnTo>
                  <a:lnTo>
                    <a:pt x="2894578" y="180218"/>
                  </a:lnTo>
                  <a:lnTo>
                    <a:pt x="2898061" y="179930"/>
                  </a:lnTo>
                  <a:lnTo>
                    <a:pt x="2901544" y="179643"/>
                  </a:lnTo>
                  <a:lnTo>
                    <a:pt x="2905027" y="183006"/>
                  </a:lnTo>
                  <a:lnTo>
                    <a:pt x="2908511" y="182722"/>
                  </a:lnTo>
                  <a:lnTo>
                    <a:pt x="2911994" y="182439"/>
                  </a:lnTo>
                  <a:lnTo>
                    <a:pt x="2915477" y="182155"/>
                  </a:lnTo>
                  <a:lnTo>
                    <a:pt x="2918960" y="181871"/>
                  </a:lnTo>
                  <a:lnTo>
                    <a:pt x="2922444" y="181588"/>
                  </a:lnTo>
                  <a:lnTo>
                    <a:pt x="2925927" y="182170"/>
                  </a:lnTo>
                  <a:lnTo>
                    <a:pt x="2929410" y="181888"/>
                  </a:lnTo>
                  <a:lnTo>
                    <a:pt x="2932893" y="181605"/>
                  </a:lnTo>
                  <a:lnTo>
                    <a:pt x="2936377" y="181323"/>
                  </a:lnTo>
                  <a:lnTo>
                    <a:pt x="2939860" y="181040"/>
                  </a:lnTo>
                  <a:lnTo>
                    <a:pt x="2943343" y="180758"/>
                  </a:lnTo>
                  <a:lnTo>
                    <a:pt x="2946826" y="180475"/>
                  </a:lnTo>
                  <a:lnTo>
                    <a:pt x="2950310" y="181060"/>
                  </a:lnTo>
                  <a:lnTo>
                    <a:pt x="2953793" y="180778"/>
                  </a:lnTo>
                  <a:lnTo>
                    <a:pt x="2957276" y="180497"/>
                  </a:lnTo>
                  <a:lnTo>
                    <a:pt x="2960759" y="180215"/>
                  </a:lnTo>
                  <a:lnTo>
                    <a:pt x="2964243" y="179934"/>
                  </a:lnTo>
                  <a:lnTo>
                    <a:pt x="2967726" y="179653"/>
                  </a:lnTo>
                  <a:lnTo>
                    <a:pt x="2971209" y="181383"/>
                  </a:lnTo>
                  <a:lnTo>
                    <a:pt x="2974692" y="181104"/>
                  </a:lnTo>
                  <a:lnTo>
                    <a:pt x="2978176" y="180825"/>
                  </a:lnTo>
                  <a:lnTo>
                    <a:pt x="2981659" y="180546"/>
                  </a:lnTo>
                  <a:lnTo>
                    <a:pt x="2985142" y="180267"/>
                  </a:lnTo>
                  <a:lnTo>
                    <a:pt x="2988625" y="179988"/>
                  </a:lnTo>
                  <a:lnTo>
                    <a:pt x="2992109" y="179996"/>
                  </a:lnTo>
                  <a:lnTo>
                    <a:pt x="2995592" y="179718"/>
                  </a:lnTo>
                  <a:lnTo>
                    <a:pt x="2999075" y="179439"/>
                  </a:lnTo>
                  <a:lnTo>
                    <a:pt x="3002558" y="179161"/>
                  </a:lnTo>
                  <a:lnTo>
                    <a:pt x="3006042" y="178882"/>
                  </a:lnTo>
                  <a:lnTo>
                    <a:pt x="3009525" y="178604"/>
                  </a:lnTo>
                  <a:lnTo>
                    <a:pt x="3013008" y="178326"/>
                  </a:lnTo>
                  <a:lnTo>
                    <a:pt x="3016491" y="178047"/>
                  </a:lnTo>
                  <a:lnTo>
                    <a:pt x="3019975" y="177769"/>
                  </a:lnTo>
                  <a:lnTo>
                    <a:pt x="3023458" y="177491"/>
                  </a:lnTo>
                  <a:lnTo>
                    <a:pt x="3026941" y="177213"/>
                  </a:lnTo>
                  <a:lnTo>
                    <a:pt x="3030424" y="176935"/>
                  </a:lnTo>
                  <a:lnTo>
                    <a:pt x="3033908" y="176657"/>
                  </a:lnTo>
                  <a:lnTo>
                    <a:pt x="3037391" y="178107"/>
                  </a:lnTo>
                  <a:lnTo>
                    <a:pt x="3040874" y="177831"/>
                  </a:lnTo>
                  <a:lnTo>
                    <a:pt x="3044357" y="177555"/>
                  </a:lnTo>
                  <a:lnTo>
                    <a:pt x="3047841" y="177278"/>
                  </a:lnTo>
                  <a:lnTo>
                    <a:pt x="3051324" y="177002"/>
                  </a:lnTo>
                  <a:lnTo>
                    <a:pt x="3054807" y="176726"/>
                  </a:lnTo>
                  <a:lnTo>
                    <a:pt x="3058290" y="176450"/>
                  </a:lnTo>
                  <a:lnTo>
                    <a:pt x="3061774" y="179023"/>
                  </a:lnTo>
                  <a:lnTo>
                    <a:pt x="3065257" y="178750"/>
                  </a:lnTo>
                  <a:lnTo>
                    <a:pt x="3068740" y="178477"/>
                  </a:lnTo>
                  <a:lnTo>
                    <a:pt x="3072223" y="178204"/>
                  </a:lnTo>
                  <a:lnTo>
                    <a:pt x="3075707" y="177931"/>
                  </a:lnTo>
                  <a:lnTo>
                    <a:pt x="3079190" y="177658"/>
                  </a:lnTo>
                  <a:lnTo>
                    <a:pt x="3082673" y="177668"/>
                  </a:lnTo>
                  <a:lnTo>
                    <a:pt x="3086156" y="177396"/>
                  </a:lnTo>
                  <a:lnTo>
                    <a:pt x="3089640" y="177123"/>
                  </a:lnTo>
                  <a:lnTo>
                    <a:pt x="3093123" y="176851"/>
                  </a:lnTo>
                  <a:lnTo>
                    <a:pt x="3096606" y="176578"/>
                  </a:lnTo>
                  <a:lnTo>
                    <a:pt x="3100089" y="176306"/>
                  </a:lnTo>
                  <a:lnTo>
                    <a:pt x="3103573" y="176034"/>
                  </a:lnTo>
                  <a:lnTo>
                    <a:pt x="3107056" y="179550"/>
                  </a:lnTo>
                  <a:lnTo>
                    <a:pt x="3110539" y="179281"/>
                  </a:lnTo>
                  <a:lnTo>
                    <a:pt x="3114022" y="179013"/>
                  </a:lnTo>
                  <a:lnTo>
                    <a:pt x="3117506" y="178744"/>
                  </a:lnTo>
                  <a:lnTo>
                    <a:pt x="3120989" y="178475"/>
                  </a:lnTo>
                  <a:lnTo>
                    <a:pt x="3124472" y="178207"/>
                  </a:lnTo>
                  <a:lnTo>
                    <a:pt x="3127955" y="178909"/>
                  </a:lnTo>
                  <a:lnTo>
                    <a:pt x="3131439" y="178641"/>
                  </a:lnTo>
                  <a:lnTo>
                    <a:pt x="3134922" y="178374"/>
                  </a:lnTo>
                  <a:lnTo>
                    <a:pt x="3138405" y="178106"/>
                  </a:lnTo>
                  <a:lnTo>
                    <a:pt x="3141888" y="177839"/>
                  </a:lnTo>
                  <a:lnTo>
                    <a:pt x="3145372" y="177572"/>
                  </a:lnTo>
                  <a:lnTo>
                    <a:pt x="3148855" y="177582"/>
                  </a:lnTo>
                  <a:lnTo>
                    <a:pt x="3152338" y="177315"/>
                  </a:lnTo>
                  <a:lnTo>
                    <a:pt x="3155821" y="177048"/>
                  </a:lnTo>
                  <a:lnTo>
                    <a:pt x="3159304" y="176781"/>
                  </a:lnTo>
                  <a:lnTo>
                    <a:pt x="3162788" y="176514"/>
                  </a:lnTo>
                  <a:lnTo>
                    <a:pt x="3166271" y="176248"/>
                  </a:lnTo>
                  <a:lnTo>
                    <a:pt x="3169754" y="175981"/>
                  </a:lnTo>
                  <a:lnTo>
                    <a:pt x="3173237" y="176271"/>
                  </a:lnTo>
                  <a:lnTo>
                    <a:pt x="3176721" y="176005"/>
                  </a:lnTo>
                  <a:lnTo>
                    <a:pt x="3180204" y="175739"/>
                  </a:lnTo>
                  <a:lnTo>
                    <a:pt x="3183687" y="175473"/>
                  </a:lnTo>
                  <a:lnTo>
                    <a:pt x="3187170" y="175207"/>
                  </a:lnTo>
                  <a:lnTo>
                    <a:pt x="3190654" y="174941"/>
                  </a:lnTo>
                  <a:lnTo>
                    <a:pt x="3194137" y="176202"/>
                  </a:lnTo>
                  <a:lnTo>
                    <a:pt x="3197620" y="175937"/>
                  </a:lnTo>
                  <a:lnTo>
                    <a:pt x="3201103" y="175673"/>
                  </a:lnTo>
                  <a:lnTo>
                    <a:pt x="3204587" y="175409"/>
                  </a:lnTo>
                  <a:lnTo>
                    <a:pt x="3208070" y="175144"/>
                  </a:lnTo>
                  <a:lnTo>
                    <a:pt x="3211553" y="174880"/>
                  </a:lnTo>
                  <a:lnTo>
                    <a:pt x="3215036" y="174616"/>
                  </a:lnTo>
                  <a:lnTo>
                    <a:pt x="3218520" y="175044"/>
                  </a:lnTo>
                  <a:lnTo>
                    <a:pt x="3222003" y="174781"/>
                  </a:lnTo>
                  <a:lnTo>
                    <a:pt x="3225486" y="174518"/>
                  </a:lnTo>
                  <a:lnTo>
                    <a:pt x="3228969" y="174254"/>
                  </a:lnTo>
                  <a:lnTo>
                    <a:pt x="3232453" y="173991"/>
                  </a:lnTo>
                  <a:lnTo>
                    <a:pt x="3235936" y="173727"/>
                  </a:lnTo>
                  <a:lnTo>
                    <a:pt x="3239419" y="174295"/>
                  </a:lnTo>
                  <a:lnTo>
                    <a:pt x="3242902" y="174033"/>
                  </a:lnTo>
                  <a:lnTo>
                    <a:pt x="3246386" y="173770"/>
                  </a:lnTo>
                  <a:lnTo>
                    <a:pt x="3249869" y="173508"/>
                  </a:lnTo>
                  <a:lnTo>
                    <a:pt x="3253352" y="173246"/>
                  </a:lnTo>
                  <a:lnTo>
                    <a:pt x="3256835" y="172983"/>
                  </a:lnTo>
                  <a:lnTo>
                    <a:pt x="3260319" y="175333"/>
                  </a:lnTo>
                  <a:lnTo>
                    <a:pt x="3263802" y="175073"/>
                  </a:lnTo>
                  <a:lnTo>
                    <a:pt x="3267285" y="174813"/>
                  </a:lnTo>
                  <a:lnTo>
                    <a:pt x="3270768" y="174554"/>
                  </a:lnTo>
                  <a:lnTo>
                    <a:pt x="3274252" y="174294"/>
                  </a:lnTo>
                  <a:lnTo>
                    <a:pt x="3277735" y="174034"/>
                  </a:lnTo>
                  <a:lnTo>
                    <a:pt x="3281218" y="173774"/>
                  </a:lnTo>
                  <a:lnTo>
                    <a:pt x="3284701" y="175554"/>
                  </a:lnTo>
                  <a:lnTo>
                    <a:pt x="3288185" y="175296"/>
                  </a:lnTo>
                  <a:lnTo>
                    <a:pt x="3291668" y="175038"/>
                  </a:lnTo>
                  <a:lnTo>
                    <a:pt x="3295151" y="174781"/>
                  </a:lnTo>
                  <a:lnTo>
                    <a:pt x="3298634" y="174523"/>
                  </a:lnTo>
                  <a:lnTo>
                    <a:pt x="3302118" y="174266"/>
                  </a:lnTo>
                  <a:lnTo>
                    <a:pt x="3305601" y="174279"/>
                  </a:lnTo>
                  <a:lnTo>
                    <a:pt x="3309084" y="174022"/>
                  </a:lnTo>
                  <a:lnTo>
                    <a:pt x="3312567" y="173765"/>
                  </a:lnTo>
                  <a:lnTo>
                    <a:pt x="3316051" y="173507"/>
                  </a:lnTo>
                  <a:lnTo>
                    <a:pt x="3319534" y="173250"/>
                  </a:lnTo>
                  <a:lnTo>
                    <a:pt x="3323017" y="172993"/>
                  </a:lnTo>
                  <a:lnTo>
                    <a:pt x="3326500" y="172736"/>
                  </a:lnTo>
                  <a:lnTo>
                    <a:pt x="3329984" y="172479"/>
                  </a:lnTo>
                  <a:lnTo>
                    <a:pt x="3333467" y="172222"/>
                  </a:lnTo>
                  <a:lnTo>
                    <a:pt x="3336950" y="171965"/>
                  </a:lnTo>
                  <a:lnTo>
                    <a:pt x="3340433" y="171708"/>
                  </a:lnTo>
                  <a:lnTo>
                    <a:pt x="3343917" y="171452"/>
                  </a:lnTo>
                  <a:lnTo>
                    <a:pt x="3347400" y="171195"/>
                  </a:lnTo>
                  <a:lnTo>
                    <a:pt x="3350883" y="172029"/>
                  </a:lnTo>
                  <a:lnTo>
                    <a:pt x="3354366" y="171773"/>
                  </a:lnTo>
                  <a:lnTo>
                    <a:pt x="3357850" y="171517"/>
                  </a:lnTo>
                  <a:lnTo>
                    <a:pt x="3361333" y="171262"/>
                  </a:lnTo>
                  <a:lnTo>
                    <a:pt x="3364816" y="171006"/>
                  </a:lnTo>
                  <a:lnTo>
                    <a:pt x="3368299" y="170751"/>
                  </a:lnTo>
                  <a:lnTo>
                    <a:pt x="3371783" y="171040"/>
                  </a:lnTo>
                  <a:lnTo>
                    <a:pt x="3375266" y="170785"/>
                  </a:lnTo>
                  <a:lnTo>
                    <a:pt x="3378749" y="170530"/>
                  </a:lnTo>
                  <a:lnTo>
                    <a:pt x="3382232" y="170275"/>
                  </a:lnTo>
                  <a:lnTo>
                    <a:pt x="3385716" y="170020"/>
                  </a:lnTo>
                  <a:lnTo>
                    <a:pt x="3389199" y="169765"/>
                  </a:lnTo>
                  <a:lnTo>
                    <a:pt x="3392682" y="169510"/>
                  </a:lnTo>
                  <a:lnTo>
                    <a:pt x="3396165" y="171561"/>
                  </a:lnTo>
                  <a:lnTo>
                    <a:pt x="3399649" y="171308"/>
                  </a:lnTo>
                  <a:lnTo>
                    <a:pt x="3403132" y="171055"/>
                  </a:lnTo>
                  <a:lnTo>
                    <a:pt x="3406615" y="170803"/>
                  </a:lnTo>
                  <a:lnTo>
                    <a:pt x="3410098" y="170550"/>
                  </a:lnTo>
                  <a:lnTo>
                    <a:pt x="3413582" y="170298"/>
                  </a:lnTo>
                  <a:lnTo>
                    <a:pt x="3417065" y="173382"/>
                  </a:lnTo>
                  <a:lnTo>
                    <a:pt x="3420548" y="173132"/>
                  </a:lnTo>
                  <a:lnTo>
                    <a:pt x="3424031" y="172883"/>
                  </a:lnTo>
                  <a:lnTo>
                    <a:pt x="3427515" y="172633"/>
                  </a:lnTo>
                  <a:lnTo>
                    <a:pt x="3430998" y="172383"/>
                  </a:lnTo>
                  <a:lnTo>
                    <a:pt x="3434481" y="172134"/>
                  </a:lnTo>
                  <a:lnTo>
                    <a:pt x="3437964" y="171885"/>
                  </a:lnTo>
                  <a:lnTo>
                    <a:pt x="3441447" y="172560"/>
                  </a:lnTo>
                  <a:lnTo>
                    <a:pt x="3444931" y="172312"/>
                  </a:lnTo>
                  <a:lnTo>
                    <a:pt x="3448414" y="172063"/>
                  </a:lnTo>
                  <a:lnTo>
                    <a:pt x="3451897" y="171815"/>
                  </a:lnTo>
                  <a:lnTo>
                    <a:pt x="3455380" y="171566"/>
                  </a:lnTo>
                  <a:lnTo>
                    <a:pt x="3458864" y="171318"/>
                  </a:lnTo>
                  <a:lnTo>
                    <a:pt x="3462347" y="171202"/>
                  </a:lnTo>
                  <a:lnTo>
                    <a:pt x="3465830" y="170954"/>
                  </a:lnTo>
                  <a:lnTo>
                    <a:pt x="3469313" y="170705"/>
                  </a:lnTo>
                  <a:lnTo>
                    <a:pt x="3472797" y="170457"/>
                  </a:lnTo>
                  <a:lnTo>
                    <a:pt x="3476280" y="170209"/>
                  </a:lnTo>
                  <a:lnTo>
                    <a:pt x="3479763" y="169961"/>
                  </a:lnTo>
                  <a:lnTo>
                    <a:pt x="3483246" y="169713"/>
                  </a:lnTo>
                  <a:lnTo>
                    <a:pt x="3483246" y="169846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8346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AUC:0.172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AUC:0.176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AUC:0.147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AUC:0.126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AUC:0.079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578229" y="1633415"/>
            <a:ext cx="49399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Fasting Glucose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2120393"/>
            </a:xfrm>
            <a:custGeom>
              <a:avLst/>
              <a:gdLst/>
              <a:ahLst/>
              <a:cxnLst/>
              <a:rect l="0" t="0" r="0" b="0"/>
              <a:pathLst>
                <a:path w="3483246" h="212039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175415"/>
                  </a:lnTo>
                  <a:lnTo>
                    <a:pt x="17416" y="679657"/>
                  </a:lnTo>
                  <a:lnTo>
                    <a:pt x="20899" y="605571"/>
                  </a:lnTo>
                  <a:lnTo>
                    <a:pt x="24382" y="532281"/>
                  </a:lnTo>
                  <a:lnTo>
                    <a:pt x="27865" y="474815"/>
                  </a:lnTo>
                  <a:lnTo>
                    <a:pt x="31349" y="428549"/>
                  </a:lnTo>
                  <a:lnTo>
                    <a:pt x="34832" y="390498"/>
                  </a:lnTo>
                  <a:lnTo>
                    <a:pt x="38315" y="469138"/>
                  </a:lnTo>
                  <a:lnTo>
                    <a:pt x="41798" y="542168"/>
                  </a:lnTo>
                  <a:lnTo>
                    <a:pt x="45282" y="700541"/>
                  </a:lnTo>
                  <a:lnTo>
                    <a:pt x="48765" y="923448"/>
                  </a:lnTo>
                  <a:lnTo>
                    <a:pt x="52248" y="877392"/>
                  </a:lnTo>
                  <a:lnTo>
                    <a:pt x="55731" y="888014"/>
                  </a:lnTo>
                  <a:lnTo>
                    <a:pt x="59215" y="905843"/>
                  </a:lnTo>
                  <a:lnTo>
                    <a:pt x="62698" y="1031767"/>
                  </a:lnTo>
                  <a:lnTo>
                    <a:pt x="66181" y="994079"/>
                  </a:lnTo>
                  <a:lnTo>
                    <a:pt x="69664" y="976220"/>
                  </a:lnTo>
                  <a:lnTo>
                    <a:pt x="73148" y="959840"/>
                  </a:lnTo>
                  <a:lnTo>
                    <a:pt x="76631" y="944763"/>
                  </a:lnTo>
                  <a:lnTo>
                    <a:pt x="80114" y="930838"/>
                  </a:lnTo>
                  <a:lnTo>
                    <a:pt x="83597" y="917939"/>
                  </a:lnTo>
                  <a:lnTo>
                    <a:pt x="87081" y="905956"/>
                  </a:lnTo>
                  <a:lnTo>
                    <a:pt x="90564" y="902147"/>
                  </a:lnTo>
                  <a:lnTo>
                    <a:pt x="94047" y="901000"/>
                  </a:lnTo>
                  <a:lnTo>
                    <a:pt x="97530" y="899934"/>
                  </a:lnTo>
                  <a:lnTo>
                    <a:pt x="101014" y="898941"/>
                  </a:lnTo>
                  <a:lnTo>
                    <a:pt x="104497" y="877392"/>
                  </a:lnTo>
                  <a:lnTo>
                    <a:pt x="107980" y="856044"/>
                  </a:lnTo>
                  <a:lnTo>
                    <a:pt x="111463" y="835711"/>
                  </a:lnTo>
                  <a:lnTo>
                    <a:pt x="114947" y="816322"/>
                  </a:lnTo>
                  <a:lnTo>
                    <a:pt x="118430" y="797811"/>
                  </a:lnTo>
                  <a:lnTo>
                    <a:pt x="121913" y="780122"/>
                  </a:lnTo>
                  <a:lnTo>
                    <a:pt x="125396" y="763200"/>
                  </a:lnTo>
                  <a:lnTo>
                    <a:pt x="128880" y="746996"/>
                  </a:lnTo>
                  <a:lnTo>
                    <a:pt x="132363" y="731467"/>
                  </a:lnTo>
                  <a:lnTo>
                    <a:pt x="135846" y="716570"/>
                  </a:lnTo>
                  <a:lnTo>
                    <a:pt x="139329" y="878212"/>
                  </a:lnTo>
                  <a:lnTo>
                    <a:pt x="142813" y="881388"/>
                  </a:lnTo>
                  <a:lnTo>
                    <a:pt x="146296" y="865618"/>
                  </a:lnTo>
                  <a:lnTo>
                    <a:pt x="149779" y="856930"/>
                  </a:lnTo>
                  <a:lnTo>
                    <a:pt x="153262" y="930155"/>
                  </a:lnTo>
                  <a:lnTo>
                    <a:pt x="156746" y="947648"/>
                  </a:lnTo>
                  <a:lnTo>
                    <a:pt x="160229" y="952704"/>
                  </a:lnTo>
                  <a:lnTo>
                    <a:pt x="163712" y="957526"/>
                  </a:lnTo>
                  <a:lnTo>
                    <a:pt x="167195" y="962130"/>
                  </a:lnTo>
                  <a:lnTo>
                    <a:pt x="170679" y="966530"/>
                  </a:lnTo>
                  <a:lnTo>
                    <a:pt x="174162" y="956935"/>
                  </a:lnTo>
                  <a:lnTo>
                    <a:pt x="177645" y="943253"/>
                  </a:lnTo>
                  <a:lnTo>
                    <a:pt x="181128" y="938291"/>
                  </a:lnTo>
                  <a:lnTo>
                    <a:pt x="184612" y="960249"/>
                  </a:lnTo>
                  <a:lnTo>
                    <a:pt x="188095" y="981038"/>
                  </a:lnTo>
                  <a:lnTo>
                    <a:pt x="191578" y="991617"/>
                  </a:lnTo>
                  <a:lnTo>
                    <a:pt x="195061" y="998031"/>
                  </a:lnTo>
                  <a:lnTo>
                    <a:pt x="198545" y="1004188"/>
                  </a:lnTo>
                  <a:lnTo>
                    <a:pt x="202028" y="1010103"/>
                  </a:lnTo>
                  <a:lnTo>
                    <a:pt x="205511" y="1015792"/>
                  </a:lnTo>
                  <a:lnTo>
                    <a:pt x="208994" y="1021266"/>
                  </a:lnTo>
                  <a:lnTo>
                    <a:pt x="212478" y="1031005"/>
                  </a:lnTo>
                  <a:lnTo>
                    <a:pt x="215961" y="1047037"/>
                  </a:lnTo>
                  <a:lnTo>
                    <a:pt x="219444" y="1062363"/>
                  </a:lnTo>
                  <a:lnTo>
                    <a:pt x="222927" y="1077026"/>
                  </a:lnTo>
                  <a:lnTo>
                    <a:pt x="226411" y="1078236"/>
                  </a:lnTo>
                  <a:lnTo>
                    <a:pt x="229894" y="1071129"/>
                  </a:lnTo>
                  <a:lnTo>
                    <a:pt x="233377" y="1064193"/>
                  </a:lnTo>
                  <a:lnTo>
                    <a:pt x="236860" y="1057423"/>
                  </a:lnTo>
                  <a:lnTo>
                    <a:pt x="240344" y="1050813"/>
                  </a:lnTo>
                  <a:lnTo>
                    <a:pt x="243827" y="1044358"/>
                  </a:lnTo>
                  <a:lnTo>
                    <a:pt x="247310" y="1038051"/>
                  </a:lnTo>
                  <a:lnTo>
                    <a:pt x="250793" y="1032251"/>
                  </a:lnTo>
                  <a:lnTo>
                    <a:pt x="254277" y="1038038"/>
                  </a:lnTo>
                  <a:lnTo>
                    <a:pt x="257760" y="1043642"/>
                  </a:lnTo>
                  <a:lnTo>
                    <a:pt x="261243" y="1049072"/>
                  </a:lnTo>
                  <a:lnTo>
                    <a:pt x="261243" y="1049072"/>
                  </a:lnTo>
                  <a:lnTo>
                    <a:pt x="264726" y="1053435"/>
                  </a:lnTo>
                  <a:lnTo>
                    <a:pt x="268210" y="1054897"/>
                  </a:lnTo>
                  <a:lnTo>
                    <a:pt x="271693" y="1056319"/>
                  </a:lnTo>
                  <a:lnTo>
                    <a:pt x="275176" y="1057705"/>
                  </a:lnTo>
                  <a:lnTo>
                    <a:pt x="278659" y="1059053"/>
                  </a:lnTo>
                  <a:lnTo>
                    <a:pt x="282143" y="1060368"/>
                  </a:lnTo>
                  <a:lnTo>
                    <a:pt x="285626" y="1061649"/>
                  </a:lnTo>
                  <a:lnTo>
                    <a:pt x="289109" y="1062897"/>
                  </a:lnTo>
                  <a:lnTo>
                    <a:pt x="292592" y="1068108"/>
                  </a:lnTo>
                  <a:lnTo>
                    <a:pt x="296075" y="1075136"/>
                  </a:lnTo>
                  <a:lnTo>
                    <a:pt x="299559" y="1081960"/>
                  </a:lnTo>
                  <a:lnTo>
                    <a:pt x="303042" y="1088591"/>
                  </a:lnTo>
                  <a:lnTo>
                    <a:pt x="306525" y="1095035"/>
                  </a:lnTo>
                  <a:lnTo>
                    <a:pt x="310008" y="1101301"/>
                  </a:lnTo>
                  <a:lnTo>
                    <a:pt x="313492" y="1110786"/>
                  </a:lnTo>
                  <a:lnTo>
                    <a:pt x="316975" y="1126050"/>
                  </a:lnTo>
                  <a:lnTo>
                    <a:pt x="320458" y="1140793"/>
                  </a:lnTo>
                  <a:lnTo>
                    <a:pt x="323941" y="1155041"/>
                  </a:lnTo>
                  <a:lnTo>
                    <a:pt x="327425" y="1159528"/>
                  </a:lnTo>
                  <a:lnTo>
                    <a:pt x="330908" y="1156822"/>
                  </a:lnTo>
                  <a:lnTo>
                    <a:pt x="334391" y="1154166"/>
                  </a:lnTo>
                  <a:lnTo>
                    <a:pt x="337874" y="1151558"/>
                  </a:lnTo>
                  <a:lnTo>
                    <a:pt x="341358" y="1148999"/>
                  </a:lnTo>
                  <a:lnTo>
                    <a:pt x="344841" y="1146485"/>
                  </a:lnTo>
                  <a:lnTo>
                    <a:pt x="348324" y="1144017"/>
                  </a:lnTo>
                  <a:lnTo>
                    <a:pt x="351807" y="1141592"/>
                  </a:lnTo>
                  <a:lnTo>
                    <a:pt x="355291" y="1139210"/>
                  </a:lnTo>
                  <a:lnTo>
                    <a:pt x="358774" y="1136870"/>
                  </a:lnTo>
                  <a:lnTo>
                    <a:pt x="362257" y="1134570"/>
                  </a:lnTo>
                  <a:lnTo>
                    <a:pt x="365740" y="1132309"/>
                  </a:lnTo>
                  <a:lnTo>
                    <a:pt x="369224" y="1130087"/>
                  </a:lnTo>
                  <a:lnTo>
                    <a:pt x="372707" y="1127902"/>
                  </a:lnTo>
                  <a:lnTo>
                    <a:pt x="376190" y="1125754"/>
                  </a:lnTo>
                  <a:lnTo>
                    <a:pt x="379673" y="1124220"/>
                  </a:lnTo>
                  <a:lnTo>
                    <a:pt x="383157" y="1123523"/>
                  </a:lnTo>
                  <a:lnTo>
                    <a:pt x="386640" y="1122838"/>
                  </a:lnTo>
                  <a:lnTo>
                    <a:pt x="390123" y="1122164"/>
                  </a:lnTo>
                  <a:lnTo>
                    <a:pt x="393606" y="1121503"/>
                  </a:lnTo>
                  <a:lnTo>
                    <a:pt x="397090" y="1120852"/>
                  </a:lnTo>
                  <a:lnTo>
                    <a:pt x="400573" y="1120213"/>
                  </a:lnTo>
                  <a:lnTo>
                    <a:pt x="404056" y="1119584"/>
                  </a:lnTo>
                  <a:lnTo>
                    <a:pt x="407539" y="1118966"/>
                  </a:lnTo>
                  <a:lnTo>
                    <a:pt x="411023" y="1118134"/>
                  </a:lnTo>
                  <a:lnTo>
                    <a:pt x="414506" y="1117151"/>
                  </a:lnTo>
                  <a:lnTo>
                    <a:pt x="417989" y="1116185"/>
                  </a:lnTo>
                  <a:lnTo>
                    <a:pt x="421472" y="1115233"/>
                  </a:lnTo>
                  <a:lnTo>
                    <a:pt x="424956" y="1114296"/>
                  </a:lnTo>
                  <a:lnTo>
                    <a:pt x="428439" y="1113374"/>
                  </a:lnTo>
                  <a:lnTo>
                    <a:pt x="431922" y="1114089"/>
                  </a:lnTo>
                  <a:lnTo>
                    <a:pt x="435405" y="1119295"/>
                  </a:lnTo>
                  <a:lnTo>
                    <a:pt x="438889" y="1124396"/>
                  </a:lnTo>
                  <a:lnTo>
                    <a:pt x="442372" y="1129396"/>
                  </a:lnTo>
                  <a:lnTo>
                    <a:pt x="445855" y="1134297"/>
                  </a:lnTo>
                  <a:lnTo>
                    <a:pt x="449338" y="1139101"/>
                  </a:lnTo>
                  <a:lnTo>
                    <a:pt x="452822" y="1143813"/>
                  </a:lnTo>
                  <a:lnTo>
                    <a:pt x="456305" y="1148435"/>
                  </a:lnTo>
                  <a:lnTo>
                    <a:pt x="459788" y="1152968"/>
                  </a:lnTo>
                  <a:lnTo>
                    <a:pt x="463271" y="1157417"/>
                  </a:lnTo>
                  <a:lnTo>
                    <a:pt x="466755" y="1160771"/>
                  </a:lnTo>
                  <a:lnTo>
                    <a:pt x="470238" y="1158860"/>
                  </a:lnTo>
                  <a:lnTo>
                    <a:pt x="473721" y="1156974"/>
                  </a:lnTo>
                  <a:lnTo>
                    <a:pt x="477204" y="1155112"/>
                  </a:lnTo>
                  <a:lnTo>
                    <a:pt x="480688" y="1153275"/>
                  </a:lnTo>
                  <a:lnTo>
                    <a:pt x="484171" y="1151461"/>
                  </a:lnTo>
                  <a:lnTo>
                    <a:pt x="487654" y="1149670"/>
                  </a:lnTo>
                  <a:lnTo>
                    <a:pt x="491137" y="1147902"/>
                  </a:lnTo>
                  <a:lnTo>
                    <a:pt x="494621" y="1146157"/>
                  </a:lnTo>
                  <a:lnTo>
                    <a:pt x="498104" y="1144433"/>
                  </a:lnTo>
                  <a:lnTo>
                    <a:pt x="501587" y="1142730"/>
                  </a:lnTo>
                  <a:lnTo>
                    <a:pt x="505070" y="1141049"/>
                  </a:lnTo>
                  <a:lnTo>
                    <a:pt x="508554" y="1139388"/>
                  </a:lnTo>
                  <a:lnTo>
                    <a:pt x="512037" y="1137748"/>
                  </a:lnTo>
                  <a:lnTo>
                    <a:pt x="515520" y="1136128"/>
                  </a:lnTo>
                  <a:lnTo>
                    <a:pt x="519003" y="1134540"/>
                  </a:lnTo>
                  <a:lnTo>
                    <a:pt x="522487" y="1134239"/>
                  </a:lnTo>
                  <a:lnTo>
                    <a:pt x="525970" y="1133942"/>
                  </a:lnTo>
                  <a:lnTo>
                    <a:pt x="529453" y="1133648"/>
                  </a:lnTo>
                  <a:lnTo>
                    <a:pt x="532936" y="1133359"/>
                  </a:lnTo>
                  <a:lnTo>
                    <a:pt x="536420" y="1133073"/>
                  </a:lnTo>
                  <a:lnTo>
                    <a:pt x="539903" y="1132791"/>
                  </a:lnTo>
                  <a:lnTo>
                    <a:pt x="543386" y="1132512"/>
                  </a:lnTo>
                  <a:lnTo>
                    <a:pt x="546869" y="1132237"/>
                  </a:lnTo>
                  <a:lnTo>
                    <a:pt x="550353" y="1131966"/>
                  </a:lnTo>
                  <a:lnTo>
                    <a:pt x="553836" y="1131697"/>
                  </a:lnTo>
                  <a:lnTo>
                    <a:pt x="557319" y="1131432"/>
                  </a:lnTo>
                  <a:lnTo>
                    <a:pt x="560802" y="1131170"/>
                  </a:lnTo>
                  <a:lnTo>
                    <a:pt x="564286" y="1130912"/>
                  </a:lnTo>
                  <a:lnTo>
                    <a:pt x="567769" y="1130794"/>
                  </a:lnTo>
                  <a:lnTo>
                    <a:pt x="571252" y="1131673"/>
                  </a:lnTo>
                  <a:lnTo>
                    <a:pt x="574735" y="1132540"/>
                  </a:lnTo>
                  <a:lnTo>
                    <a:pt x="578218" y="1133397"/>
                  </a:lnTo>
                  <a:lnTo>
                    <a:pt x="581702" y="1134242"/>
                  </a:lnTo>
                  <a:lnTo>
                    <a:pt x="585185" y="1135077"/>
                  </a:lnTo>
                  <a:lnTo>
                    <a:pt x="588668" y="1135901"/>
                  </a:lnTo>
                  <a:lnTo>
                    <a:pt x="592151" y="1136716"/>
                  </a:lnTo>
                  <a:lnTo>
                    <a:pt x="595635" y="1137520"/>
                  </a:lnTo>
                  <a:lnTo>
                    <a:pt x="599118" y="1139190"/>
                  </a:lnTo>
                  <a:lnTo>
                    <a:pt x="602601" y="1143041"/>
                  </a:lnTo>
                  <a:lnTo>
                    <a:pt x="606084" y="1146836"/>
                  </a:lnTo>
                  <a:lnTo>
                    <a:pt x="609568" y="1150576"/>
                  </a:lnTo>
                  <a:lnTo>
                    <a:pt x="613051" y="1154261"/>
                  </a:lnTo>
                  <a:lnTo>
                    <a:pt x="616534" y="1157893"/>
                  </a:lnTo>
                  <a:lnTo>
                    <a:pt x="620017" y="1161473"/>
                  </a:lnTo>
                  <a:lnTo>
                    <a:pt x="623501" y="1165002"/>
                  </a:lnTo>
                  <a:lnTo>
                    <a:pt x="626984" y="1168482"/>
                  </a:lnTo>
                  <a:lnTo>
                    <a:pt x="630467" y="1171913"/>
                  </a:lnTo>
                  <a:lnTo>
                    <a:pt x="633950" y="1175296"/>
                  </a:lnTo>
                  <a:lnTo>
                    <a:pt x="637434" y="1178633"/>
                  </a:lnTo>
                  <a:lnTo>
                    <a:pt x="640917" y="1181923"/>
                  </a:lnTo>
                  <a:lnTo>
                    <a:pt x="644400" y="1185169"/>
                  </a:lnTo>
                  <a:lnTo>
                    <a:pt x="647883" y="1187430"/>
                  </a:lnTo>
                  <a:lnTo>
                    <a:pt x="651367" y="1188224"/>
                  </a:lnTo>
                  <a:lnTo>
                    <a:pt x="654850" y="1189010"/>
                  </a:lnTo>
                  <a:lnTo>
                    <a:pt x="658333" y="1189786"/>
                  </a:lnTo>
                  <a:lnTo>
                    <a:pt x="661816" y="1190553"/>
                  </a:lnTo>
                  <a:lnTo>
                    <a:pt x="665300" y="1191312"/>
                  </a:lnTo>
                  <a:lnTo>
                    <a:pt x="668783" y="1192063"/>
                  </a:lnTo>
                  <a:lnTo>
                    <a:pt x="672266" y="1192806"/>
                  </a:lnTo>
                  <a:lnTo>
                    <a:pt x="675749" y="1193540"/>
                  </a:lnTo>
                  <a:lnTo>
                    <a:pt x="679233" y="1194266"/>
                  </a:lnTo>
                  <a:lnTo>
                    <a:pt x="682716" y="1194984"/>
                  </a:lnTo>
                  <a:lnTo>
                    <a:pt x="686199" y="1195695"/>
                  </a:lnTo>
                  <a:lnTo>
                    <a:pt x="689682" y="1196398"/>
                  </a:lnTo>
                  <a:lnTo>
                    <a:pt x="693166" y="1197094"/>
                  </a:lnTo>
                  <a:lnTo>
                    <a:pt x="696649" y="1197782"/>
                  </a:lnTo>
                  <a:lnTo>
                    <a:pt x="700132" y="1198463"/>
                  </a:lnTo>
                  <a:lnTo>
                    <a:pt x="703615" y="1199137"/>
                  </a:lnTo>
                  <a:lnTo>
                    <a:pt x="707099" y="1197021"/>
                  </a:lnTo>
                  <a:lnTo>
                    <a:pt x="710582" y="1194865"/>
                  </a:lnTo>
                  <a:lnTo>
                    <a:pt x="714065" y="1192726"/>
                  </a:lnTo>
                  <a:lnTo>
                    <a:pt x="717548" y="1190604"/>
                  </a:lnTo>
                  <a:lnTo>
                    <a:pt x="721032" y="1188499"/>
                  </a:lnTo>
                  <a:lnTo>
                    <a:pt x="724515" y="1186410"/>
                  </a:lnTo>
                  <a:lnTo>
                    <a:pt x="727998" y="1184337"/>
                  </a:lnTo>
                  <a:lnTo>
                    <a:pt x="731481" y="1182281"/>
                  </a:lnTo>
                  <a:lnTo>
                    <a:pt x="734965" y="1180240"/>
                  </a:lnTo>
                  <a:lnTo>
                    <a:pt x="738448" y="1178215"/>
                  </a:lnTo>
                  <a:lnTo>
                    <a:pt x="741931" y="1176205"/>
                  </a:lnTo>
                  <a:lnTo>
                    <a:pt x="745414" y="1174211"/>
                  </a:lnTo>
                  <a:lnTo>
                    <a:pt x="748898" y="1172232"/>
                  </a:lnTo>
                  <a:lnTo>
                    <a:pt x="752381" y="1170267"/>
                  </a:lnTo>
                  <a:lnTo>
                    <a:pt x="755864" y="1168318"/>
                  </a:lnTo>
                  <a:lnTo>
                    <a:pt x="759347" y="1166383"/>
                  </a:lnTo>
                  <a:lnTo>
                    <a:pt x="762831" y="1167084"/>
                  </a:lnTo>
                  <a:lnTo>
                    <a:pt x="766314" y="1169776"/>
                  </a:lnTo>
                  <a:lnTo>
                    <a:pt x="769797" y="1172438"/>
                  </a:lnTo>
                  <a:lnTo>
                    <a:pt x="773280" y="1175069"/>
                  </a:lnTo>
                  <a:lnTo>
                    <a:pt x="776764" y="1177671"/>
                  </a:lnTo>
                  <a:lnTo>
                    <a:pt x="780247" y="1180244"/>
                  </a:lnTo>
                  <a:lnTo>
                    <a:pt x="783730" y="1182789"/>
                  </a:lnTo>
                  <a:lnTo>
                    <a:pt x="787213" y="1185305"/>
                  </a:lnTo>
                  <a:lnTo>
                    <a:pt x="790697" y="1187794"/>
                  </a:lnTo>
                  <a:lnTo>
                    <a:pt x="794180" y="1190256"/>
                  </a:lnTo>
                  <a:lnTo>
                    <a:pt x="797663" y="1192691"/>
                  </a:lnTo>
                  <a:lnTo>
                    <a:pt x="801146" y="1195057"/>
                  </a:lnTo>
                  <a:lnTo>
                    <a:pt x="804630" y="1197234"/>
                  </a:lnTo>
                  <a:lnTo>
                    <a:pt x="808113" y="1199389"/>
                  </a:lnTo>
                  <a:lnTo>
                    <a:pt x="811596" y="1201520"/>
                  </a:lnTo>
                  <a:lnTo>
                    <a:pt x="815079" y="1203630"/>
                  </a:lnTo>
                  <a:lnTo>
                    <a:pt x="818563" y="1205717"/>
                  </a:lnTo>
                  <a:lnTo>
                    <a:pt x="822046" y="1207784"/>
                  </a:lnTo>
                  <a:lnTo>
                    <a:pt x="825529" y="1209829"/>
                  </a:lnTo>
                  <a:lnTo>
                    <a:pt x="829012" y="1211853"/>
                  </a:lnTo>
                  <a:lnTo>
                    <a:pt x="832496" y="1213616"/>
                  </a:lnTo>
                  <a:lnTo>
                    <a:pt x="835979" y="1214941"/>
                  </a:lnTo>
                  <a:lnTo>
                    <a:pt x="839462" y="1216255"/>
                  </a:lnTo>
                  <a:lnTo>
                    <a:pt x="842945" y="1217555"/>
                  </a:lnTo>
                  <a:lnTo>
                    <a:pt x="846429" y="1218844"/>
                  </a:lnTo>
                  <a:lnTo>
                    <a:pt x="849912" y="1220121"/>
                  </a:lnTo>
                  <a:lnTo>
                    <a:pt x="853395" y="1221386"/>
                  </a:lnTo>
                  <a:lnTo>
                    <a:pt x="856878" y="1222639"/>
                  </a:lnTo>
                  <a:lnTo>
                    <a:pt x="860361" y="1223880"/>
                  </a:lnTo>
                  <a:lnTo>
                    <a:pt x="863845" y="1225111"/>
                  </a:lnTo>
                  <a:lnTo>
                    <a:pt x="867328" y="1226330"/>
                  </a:lnTo>
                  <a:lnTo>
                    <a:pt x="870811" y="1227538"/>
                  </a:lnTo>
                  <a:lnTo>
                    <a:pt x="874294" y="1228735"/>
                  </a:lnTo>
                  <a:lnTo>
                    <a:pt x="877778" y="1229921"/>
                  </a:lnTo>
                  <a:lnTo>
                    <a:pt x="881261" y="1231097"/>
                  </a:lnTo>
                  <a:lnTo>
                    <a:pt x="884744" y="1232137"/>
                  </a:lnTo>
                  <a:lnTo>
                    <a:pt x="888227" y="1232706"/>
                  </a:lnTo>
                  <a:lnTo>
                    <a:pt x="891711" y="1233270"/>
                  </a:lnTo>
                  <a:lnTo>
                    <a:pt x="895194" y="1233829"/>
                  </a:lnTo>
                  <a:lnTo>
                    <a:pt x="898677" y="1234384"/>
                  </a:lnTo>
                  <a:lnTo>
                    <a:pt x="902160" y="1234934"/>
                  </a:lnTo>
                  <a:lnTo>
                    <a:pt x="905644" y="1235480"/>
                  </a:lnTo>
                  <a:lnTo>
                    <a:pt x="909127" y="1236021"/>
                  </a:lnTo>
                  <a:lnTo>
                    <a:pt x="912610" y="1236558"/>
                  </a:lnTo>
                  <a:lnTo>
                    <a:pt x="916093" y="1237091"/>
                  </a:lnTo>
                  <a:lnTo>
                    <a:pt x="919577" y="1237619"/>
                  </a:lnTo>
                  <a:lnTo>
                    <a:pt x="923060" y="1238143"/>
                  </a:lnTo>
                  <a:lnTo>
                    <a:pt x="926543" y="1238663"/>
                  </a:lnTo>
                  <a:lnTo>
                    <a:pt x="930026" y="1239178"/>
                  </a:lnTo>
                  <a:lnTo>
                    <a:pt x="933510" y="1239690"/>
                  </a:lnTo>
                  <a:lnTo>
                    <a:pt x="936993" y="1240197"/>
                  </a:lnTo>
                  <a:lnTo>
                    <a:pt x="940476" y="1240701"/>
                  </a:lnTo>
                  <a:lnTo>
                    <a:pt x="943959" y="1241201"/>
                  </a:lnTo>
                  <a:lnTo>
                    <a:pt x="947443" y="1241696"/>
                  </a:lnTo>
                  <a:lnTo>
                    <a:pt x="950926" y="1242188"/>
                  </a:lnTo>
                  <a:lnTo>
                    <a:pt x="954409" y="1242676"/>
                  </a:lnTo>
                  <a:lnTo>
                    <a:pt x="957892" y="1243161"/>
                  </a:lnTo>
                  <a:lnTo>
                    <a:pt x="961376" y="1245295"/>
                  </a:lnTo>
                  <a:lnTo>
                    <a:pt x="964859" y="1247965"/>
                  </a:lnTo>
                  <a:lnTo>
                    <a:pt x="968342" y="1250609"/>
                  </a:lnTo>
                  <a:lnTo>
                    <a:pt x="971825" y="1253229"/>
                  </a:lnTo>
                  <a:lnTo>
                    <a:pt x="975309" y="1255823"/>
                  </a:lnTo>
                  <a:lnTo>
                    <a:pt x="978792" y="1258394"/>
                  </a:lnTo>
                  <a:lnTo>
                    <a:pt x="982275" y="1260940"/>
                  </a:lnTo>
                  <a:lnTo>
                    <a:pt x="985758" y="1263462"/>
                  </a:lnTo>
                  <a:lnTo>
                    <a:pt x="989242" y="1265961"/>
                  </a:lnTo>
                  <a:lnTo>
                    <a:pt x="992725" y="1268437"/>
                  </a:lnTo>
                  <a:lnTo>
                    <a:pt x="996208" y="1270890"/>
                  </a:lnTo>
                  <a:lnTo>
                    <a:pt x="999691" y="1273320"/>
                  </a:lnTo>
                  <a:lnTo>
                    <a:pt x="1003175" y="1275729"/>
                  </a:lnTo>
                  <a:lnTo>
                    <a:pt x="1006658" y="1278115"/>
                  </a:lnTo>
                  <a:lnTo>
                    <a:pt x="1010141" y="1280480"/>
                  </a:lnTo>
                  <a:lnTo>
                    <a:pt x="1013624" y="1282824"/>
                  </a:lnTo>
                  <a:lnTo>
                    <a:pt x="1017108" y="1285147"/>
                  </a:lnTo>
                  <a:lnTo>
                    <a:pt x="1020591" y="1287633"/>
                  </a:lnTo>
                  <a:lnTo>
                    <a:pt x="1024074" y="1292511"/>
                  </a:lnTo>
                  <a:lnTo>
                    <a:pt x="1027557" y="1297335"/>
                  </a:lnTo>
                  <a:lnTo>
                    <a:pt x="1031041" y="1302105"/>
                  </a:lnTo>
                  <a:lnTo>
                    <a:pt x="1034524" y="1306822"/>
                  </a:lnTo>
                  <a:lnTo>
                    <a:pt x="1038007" y="1311487"/>
                  </a:lnTo>
                  <a:lnTo>
                    <a:pt x="1041490" y="1316102"/>
                  </a:lnTo>
                  <a:lnTo>
                    <a:pt x="1044974" y="1320666"/>
                  </a:lnTo>
                  <a:lnTo>
                    <a:pt x="1048457" y="1325181"/>
                  </a:lnTo>
                  <a:lnTo>
                    <a:pt x="1051940" y="1329648"/>
                  </a:lnTo>
                  <a:lnTo>
                    <a:pt x="1055423" y="1334066"/>
                  </a:lnTo>
                  <a:lnTo>
                    <a:pt x="1058907" y="1337610"/>
                  </a:lnTo>
                  <a:lnTo>
                    <a:pt x="1062390" y="1341094"/>
                  </a:lnTo>
                  <a:lnTo>
                    <a:pt x="1065873" y="1344543"/>
                  </a:lnTo>
                  <a:lnTo>
                    <a:pt x="1069356" y="1347959"/>
                  </a:lnTo>
                  <a:lnTo>
                    <a:pt x="1072840" y="1351342"/>
                  </a:lnTo>
                  <a:lnTo>
                    <a:pt x="1076323" y="1354693"/>
                  </a:lnTo>
                  <a:lnTo>
                    <a:pt x="1079806" y="1358011"/>
                  </a:lnTo>
                  <a:lnTo>
                    <a:pt x="1083289" y="1361298"/>
                  </a:lnTo>
                  <a:lnTo>
                    <a:pt x="1086773" y="1364155"/>
                  </a:lnTo>
                  <a:lnTo>
                    <a:pt x="1090256" y="1364355"/>
                  </a:lnTo>
                  <a:lnTo>
                    <a:pt x="1093739" y="1364553"/>
                  </a:lnTo>
                  <a:lnTo>
                    <a:pt x="1097222" y="1364751"/>
                  </a:lnTo>
                  <a:lnTo>
                    <a:pt x="1100706" y="1364947"/>
                  </a:lnTo>
                  <a:lnTo>
                    <a:pt x="1104189" y="1365142"/>
                  </a:lnTo>
                  <a:lnTo>
                    <a:pt x="1107672" y="1365335"/>
                  </a:lnTo>
                  <a:lnTo>
                    <a:pt x="1111155" y="1365528"/>
                  </a:lnTo>
                  <a:lnTo>
                    <a:pt x="1114639" y="1365719"/>
                  </a:lnTo>
                  <a:lnTo>
                    <a:pt x="1118122" y="1365908"/>
                  </a:lnTo>
                  <a:lnTo>
                    <a:pt x="1121605" y="1366097"/>
                  </a:lnTo>
                  <a:lnTo>
                    <a:pt x="1125088" y="1366285"/>
                  </a:lnTo>
                  <a:lnTo>
                    <a:pt x="1128572" y="1366471"/>
                  </a:lnTo>
                  <a:lnTo>
                    <a:pt x="1132055" y="1366656"/>
                  </a:lnTo>
                  <a:lnTo>
                    <a:pt x="1135538" y="1366840"/>
                  </a:lnTo>
                  <a:lnTo>
                    <a:pt x="1139021" y="1367023"/>
                  </a:lnTo>
                  <a:lnTo>
                    <a:pt x="1142505" y="1367204"/>
                  </a:lnTo>
                  <a:lnTo>
                    <a:pt x="1145988" y="1367385"/>
                  </a:lnTo>
                  <a:lnTo>
                    <a:pt x="1149471" y="1367564"/>
                  </a:lnTo>
                  <a:lnTo>
                    <a:pt x="1152954" y="1367742"/>
                  </a:lnTo>
                  <a:lnTo>
                    <a:pt x="1156437" y="1367919"/>
                  </a:lnTo>
                  <a:lnTo>
                    <a:pt x="1159921" y="1368095"/>
                  </a:lnTo>
                  <a:lnTo>
                    <a:pt x="1163404" y="1368270"/>
                  </a:lnTo>
                  <a:lnTo>
                    <a:pt x="1166887" y="1368444"/>
                  </a:lnTo>
                  <a:lnTo>
                    <a:pt x="1170370" y="1368617"/>
                  </a:lnTo>
                  <a:lnTo>
                    <a:pt x="1173854" y="1368789"/>
                  </a:lnTo>
                  <a:lnTo>
                    <a:pt x="1177337" y="1368960"/>
                  </a:lnTo>
                  <a:lnTo>
                    <a:pt x="1180820" y="1369129"/>
                  </a:lnTo>
                  <a:lnTo>
                    <a:pt x="1184303" y="1369298"/>
                  </a:lnTo>
                  <a:lnTo>
                    <a:pt x="1187787" y="1369466"/>
                  </a:lnTo>
                  <a:lnTo>
                    <a:pt x="1191270" y="1369632"/>
                  </a:lnTo>
                  <a:lnTo>
                    <a:pt x="1194753" y="1369798"/>
                  </a:lnTo>
                  <a:lnTo>
                    <a:pt x="1198236" y="1369962"/>
                  </a:lnTo>
                  <a:lnTo>
                    <a:pt x="1201720" y="1370633"/>
                  </a:lnTo>
                  <a:lnTo>
                    <a:pt x="1205203" y="1372461"/>
                  </a:lnTo>
                  <a:lnTo>
                    <a:pt x="1208686" y="1374276"/>
                  </a:lnTo>
                  <a:lnTo>
                    <a:pt x="1212169" y="1376077"/>
                  </a:lnTo>
                  <a:lnTo>
                    <a:pt x="1215653" y="1377864"/>
                  </a:lnTo>
                  <a:lnTo>
                    <a:pt x="1219136" y="1379638"/>
                  </a:lnTo>
                  <a:lnTo>
                    <a:pt x="1222619" y="1381400"/>
                  </a:lnTo>
                  <a:lnTo>
                    <a:pt x="1226102" y="1383148"/>
                  </a:lnTo>
                  <a:lnTo>
                    <a:pt x="1229586" y="1384884"/>
                  </a:lnTo>
                  <a:lnTo>
                    <a:pt x="1233069" y="1386606"/>
                  </a:lnTo>
                  <a:lnTo>
                    <a:pt x="1236552" y="1388317"/>
                  </a:lnTo>
                  <a:lnTo>
                    <a:pt x="1240035" y="1390015"/>
                  </a:lnTo>
                  <a:lnTo>
                    <a:pt x="1243519" y="1391700"/>
                  </a:lnTo>
                  <a:lnTo>
                    <a:pt x="1247002" y="1393374"/>
                  </a:lnTo>
                  <a:lnTo>
                    <a:pt x="1250485" y="1395036"/>
                  </a:lnTo>
                  <a:lnTo>
                    <a:pt x="1253968" y="1396686"/>
                  </a:lnTo>
                  <a:lnTo>
                    <a:pt x="1257452" y="1398324"/>
                  </a:lnTo>
                  <a:lnTo>
                    <a:pt x="1260935" y="1399950"/>
                  </a:lnTo>
                  <a:lnTo>
                    <a:pt x="1264418" y="1401565"/>
                  </a:lnTo>
                  <a:lnTo>
                    <a:pt x="1267901" y="1403169"/>
                  </a:lnTo>
                  <a:lnTo>
                    <a:pt x="1271385" y="1404761"/>
                  </a:lnTo>
                  <a:lnTo>
                    <a:pt x="1274868" y="1406342"/>
                  </a:lnTo>
                  <a:lnTo>
                    <a:pt x="1278351" y="1407913"/>
                  </a:lnTo>
                  <a:lnTo>
                    <a:pt x="1281834" y="1409472"/>
                  </a:lnTo>
                  <a:lnTo>
                    <a:pt x="1285318" y="1411021"/>
                  </a:lnTo>
                  <a:lnTo>
                    <a:pt x="1288801" y="1412559"/>
                  </a:lnTo>
                  <a:lnTo>
                    <a:pt x="1292284" y="1414086"/>
                  </a:lnTo>
                  <a:lnTo>
                    <a:pt x="1295767" y="1415809"/>
                  </a:lnTo>
                  <a:lnTo>
                    <a:pt x="1299251" y="1417576"/>
                  </a:lnTo>
                  <a:lnTo>
                    <a:pt x="1302734" y="1419330"/>
                  </a:lnTo>
                  <a:lnTo>
                    <a:pt x="1306217" y="1421072"/>
                  </a:lnTo>
                  <a:lnTo>
                    <a:pt x="1309700" y="1422801"/>
                  </a:lnTo>
                  <a:lnTo>
                    <a:pt x="1313184" y="1424519"/>
                  </a:lnTo>
                  <a:lnTo>
                    <a:pt x="1316667" y="1426224"/>
                  </a:lnTo>
                  <a:lnTo>
                    <a:pt x="1320150" y="1427918"/>
                  </a:lnTo>
                  <a:lnTo>
                    <a:pt x="1323633" y="1429600"/>
                  </a:lnTo>
                  <a:lnTo>
                    <a:pt x="1327117" y="1431271"/>
                  </a:lnTo>
                  <a:lnTo>
                    <a:pt x="1330600" y="1432930"/>
                  </a:lnTo>
                  <a:lnTo>
                    <a:pt x="1334083" y="1435348"/>
                  </a:lnTo>
                  <a:lnTo>
                    <a:pt x="1337566" y="1438789"/>
                  </a:lnTo>
                  <a:lnTo>
                    <a:pt x="1341050" y="1442200"/>
                  </a:lnTo>
                  <a:lnTo>
                    <a:pt x="1344533" y="1445582"/>
                  </a:lnTo>
                  <a:lnTo>
                    <a:pt x="1348016" y="1448936"/>
                  </a:lnTo>
                  <a:lnTo>
                    <a:pt x="1351499" y="1452261"/>
                  </a:lnTo>
                  <a:lnTo>
                    <a:pt x="1354983" y="1455558"/>
                  </a:lnTo>
                  <a:lnTo>
                    <a:pt x="1358466" y="1458828"/>
                  </a:lnTo>
                  <a:lnTo>
                    <a:pt x="1361949" y="1462071"/>
                  </a:lnTo>
                  <a:lnTo>
                    <a:pt x="1365432" y="1465287"/>
                  </a:lnTo>
                  <a:lnTo>
                    <a:pt x="1368916" y="1468477"/>
                  </a:lnTo>
                  <a:lnTo>
                    <a:pt x="1372399" y="1471640"/>
                  </a:lnTo>
                  <a:lnTo>
                    <a:pt x="1375882" y="1474777"/>
                  </a:lnTo>
                  <a:lnTo>
                    <a:pt x="1379365" y="1475527"/>
                  </a:lnTo>
                  <a:lnTo>
                    <a:pt x="1382849" y="1475675"/>
                  </a:lnTo>
                  <a:lnTo>
                    <a:pt x="1386332" y="1475822"/>
                  </a:lnTo>
                  <a:lnTo>
                    <a:pt x="1389815" y="1475968"/>
                  </a:lnTo>
                  <a:lnTo>
                    <a:pt x="1393298" y="1476114"/>
                  </a:lnTo>
                  <a:lnTo>
                    <a:pt x="1396782" y="1476259"/>
                  </a:lnTo>
                  <a:lnTo>
                    <a:pt x="1400265" y="1476403"/>
                  </a:lnTo>
                  <a:lnTo>
                    <a:pt x="1403748" y="1476547"/>
                  </a:lnTo>
                  <a:lnTo>
                    <a:pt x="1407231" y="1476690"/>
                  </a:lnTo>
                  <a:lnTo>
                    <a:pt x="1410715" y="1476832"/>
                  </a:lnTo>
                  <a:lnTo>
                    <a:pt x="1414198" y="1476973"/>
                  </a:lnTo>
                  <a:lnTo>
                    <a:pt x="1417681" y="1477114"/>
                  </a:lnTo>
                  <a:lnTo>
                    <a:pt x="1421164" y="1477254"/>
                  </a:lnTo>
                  <a:lnTo>
                    <a:pt x="1424648" y="1477393"/>
                  </a:lnTo>
                  <a:lnTo>
                    <a:pt x="1428131" y="1477532"/>
                  </a:lnTo>
                  <a:lnTo>
                    <a:pt x="1431614" y="1477669"/>
                  </a:lnTo>
                  <a:lnTo>
                    <a:pt x="1435097" y="1477807"/>
                  </a:lnTo>
                  <a:lnTo>
                    <a:pt x="1438580" y="1478164"/>
                  </a:lnTo>
                  <a:lnTo>
                    <a:pt x="1442064" y="1480114"/>
                  </a:lnTo>
                  <a:lnTo>
                    <a:pt x="1445547" y="1482052"/>
                  </a:lnTo>
                  <a:lnTo>
                    <a:pt x="1449030" y="1483976"/>
                  </a:lnTo>
                  <a:lnTo>
                    <a:pt x="1452513" y="1485887"/>
                  </a:lnTo>
                  <a:lnTo>
                    <a:pt x="1455997" y="1487786"/>
                  </a:lnTo>
                  <a:lnTo>
                    <a:pt x="1459480" y="1489672"/>
                  </a:lnTo>
                  <a:lnTo>
                    <a:pt x="1462963" y="1491545"/>
                  </a:lnTo>
                  <a:lnTo>
                    <a:pt x="1466446" y="1493406"/>
                  </a:lnTo>
                  <a:lnTo>
                    <a:pt x="1469930" y="1495255"/>
                  </a:lnTo>
                  <a:lnTo>
                    <a:pt x="1473413" y="1497092"/>
                  </a:lnTo>
                  <a:lnTo>
                    <a:pt x="1476896" y="1498916"/>
                  </a:lnTo>
                  <a:lnTo>
                    <a:pt x="1480379" y="1500729"/>
                  </a:lnTo>
                  <a:lnTo>
                    <a:pt x="1483863" y="1502530"/>
                  </a:lnTo>
                  <a:lnTo>
                    <a:pt x="1487346" y="1504319"/>
                  </a:lnTo>
                  <a:lnTo>
                    <a:pt x="1490829" y="1506097"/>
                  </a:lnTo>
                  <a:lnTo>
                    <a:pt x="1494312" y="1507863"/>
                  </a:lnTo>
                  <a:lnTo>
                    <a:pt x="1497796" y="1509618"/>
                  </a:lnTo>
                  <a:lnTo>
                    <a:pt x="1501279" y="1511361"/>
                  </a:lnTo>
                  <a:lnTo>
                    <a:pt x="1504762" y="1513094"/>
                  </a:lnTo>
                  <a:lnTo>
                    <a:pt x="1508245" y="1514815"/>
                  </a:lnTo>
                  <a:lnTo>
                    <a:pt x="1511729" y="1516327"/>
                  </a:lnTo>
                  <a:lnTo>
                    <a:pt x="1515212" y="1517812"/>
                  </a:lnTo>
                  <a:lnTo>
                    <a:pt x="1518695" y="1519288"/>
                  </a:lnTo>
                  <a:lnTo>
                    <a:pt x="1522178" y="1520755"/>
                  </a:lnTo>
                  <a:lnTo>
                    <a:pt x="1525662" y="1522213"/>
                  </a:lnTo>
                  <a:lnTo>
                    <a:pt x="1529145" y="1523662"/>
                  </a:lnTo>
                  <a:lnTo>
                    <a:pt x="1532628" y="1525103"/>
                  </a:lnTo>
                  <a:lnTo>
                    <a:pt x="1536111" y="1526534"/>
                  </a:lnTo>
                  <a:lnTo>
                    <a:pt x="1539595" y="1527958"/>
                  </a:lnTo>
                  <a:lnTo>
                    <a:pt x="1543078" y="1529373"/>
                  </a:lnTo>
                  <a:lnTo>
                    <a:pt x="1546561" y="1530779"/>
                  </a:lnTo>
                  <a:lnTo>
                    <a:pt x="1550044" y="1532177"/>
                  </a:lnTo>
                  <a:lnTo>
                    <a:pt x="1553528" y="1533567"/>
                  </a:lnTo>
                  <a:lnTo>
                    <a:pt x="1557011" y="1534949"/>
                  </a:lnTo>
                  <a:lnTo>
                    <a:pt x="1560494" y="1536323"/>
                  </a:lnTo>
                  <a:lnTo>
                    <a:pt x="1563977" y="1537688"/>
                  </a:lnTo>
                  <a:lnTo>
                    <a:pt x="1567461" y="1539046"/>
                  </a:lnTo>
                  <a:lnTo>
                    <a:pt x="1570944" y="1540396"/>
                  </a:lnTo>
                  <a:lnTo>
                    <a:pt x="1574427" y="1541738"/>
                  </a:lnTo>
                  <a:lnTo>
                    <a:pt x="1577910" y="1543072"/>
                  </a:lnTo>
                  <a:lnTo>
                    <a:pt x="1581394" y="1544398"/>
                  </a:lnTo>
                  <a:lnTo>
                    <a:pt x="1584877" y="1545917"/>
                  </a:lnTo>
                  <a:lnTo>
                    <a:pt x="1588360" y="1547665"/>
                  </a:lnTo>
                  <a:lnTo>
                    <a:pt x="1591843" y="1549402"/>
                  </a:lnTo>
                  <a:lnTo>
                    <a:pt x="1595327" y="1551129"/>
                  </a:lnTo>
                  <a:lnTo>
                    <a:pt x="1598810" y="1552845"/>
                  </a:lnTo>
                  <a:lnTo>
                    <a:pt x="1602293" y="1554551"/>
                  </a:lnTo>
                  <a:lnTo>
                    <a:pt x="1605776" y="1556246"/>
                  </a:lnTo>
                  <a:lnTo>
                    <a:pt x="1609260" y="1557931"/>
                  </a:lnTo>
                  <a:lnTo>
                    <a:pt x="1612743" y="1559606"/>
                  </a:lnTo>
                  <a:lnTo>
                    <a:pt x="1616226" y="1561270"/>
                  </a:lnTo>
                  <a:lnTo>
                    <a:pt x="1619709" y="1562925"/>
                  </a:lnTo>
                  <a:lnTo>
                    <a:pt x="1623193" y="1564570"/>
                  </a:lnTo>
                  <a:lnTo>
                    <a:pt x="1626676" y="1566205"/>
                  </a:lnTo>
                  <a:lnTo>
                    <a:pt x="1630159" y="1567830"/>
                  </a:lnTo>
                  <a:lnTo>
                    <a:pt x="1633642" y="1569445"/>
                  </a:lnTo>
                  <a:lnTo>
                    <a:pt x="1637126" y="1571051"/>
                  </a:lnTo>
                  <a:lnTo>
                    <a:pt x="1640609" y="1572650"/>
                  </a:lnTo>
                  <a:lnTo>
                    <a:pt x="1644092" y="1574310"/>
                  </a:lnTo>
                  <a:lnTo>
                    <a:pt x="1647575" y="1575961"/>
                  </a:lnTo>
                  <a:lnTo>
                    <a:pt x="1651059" y="1577601"/>
                  </a:lnTo>
                  <a:lnTo>
                    <a:pt x="1654542" y="1579231"/>
                  </a:lnTo>
                  <a:lnTo>
                    <a:pt x="1658025" y="1580853"/>
                  </a:lnTo>
                  <a:lnTo>
                    <a:pt x="1661508" y="1582464"/>
                  </a:lnTo>
                  <a:lnTo>
                    <a:pt x="1664992" y="1584066"/>
                  </a:lnTo>
                  <a:lnTo>
                    <a:pt x="1668475" y="1585659"/>
                  </a:lnTo>
                  <a:lnTo>
                    <a:pt x="1671958" y="1587242"/>
                  </a:lnTo>
                  <a:lnTo>
                    <a:pt x="1675441" y="1588816"/>
                  </a:lnTo>
                  <a:lnTo>
                    <a:pt x="1678925" y="1590381"/>
                  </a:lnTo>
                  <a:lnTo>
                    <a:pt x="1682408" y="1591937"/>
                  </a:lnTo>
                  <a:lnTo>
                    <a:pt x="1685891" y="1593484"/>
                  </a:lnTo>
                  <a:lnTo>
                    <a:pt x="1689374" y="1595022"/>
                  </a:lnTo>
                  <a:lnTo>
                    <a:pt x="1692858" y="1596552"/>
                  </a:lnTo>
                  <a:lnTo>
                    <a:pt x="1696341" y="1598072"/>
                  </a:lnTo>
                  <a:lnTo>
                    <a:pt x="1699824" y="1599584"/>
                  </a:lnTo>
                  <a:lnTo>
                    <a:pt x="1703307" y="1601726"/>
                  </a:lnTo>
                  <a:lnTo>
                    <a:pt x="1706791" y="1604968"/>
                  </a:lnTo>
                  <a:lnTo>
                    <a:pt x="1710274" y="1608185"/>
                  </a:lnTo>
                  <a:lnTo>
                    <a:pt x="1713757" y="1611377"/>
                  </a:lnTo>
                  <a:lnTo>
                    <a:pt x="1717240" y="1614547"/>
                  </a:lnTo>
                  <a:lnTo>
                    <a:pt x="1720723" y="1617692"/>
                  </a:lnTo>
                  <a:lnTo>
                    <a:pt x="1724207" y="1620815"/>
                  </a:lnTo>
                  <a:lnTo>
                    <a:pt x="1727690" y="1623914"/>
                  </a:lnTo>
                  <a:lnTo>
                    <a:pt x="1731173" y="1626991"/>
                  </a:lnTo>
                  <a:lnTo>
                    <a:pt x="1734656" y="1630045"/>
                  </a:lnTo>
                  <a:lnTo>
                    <a:pt x="1738140" y="1633078"/>
                  </a:lnTo>
                  <a:lnTo>
                    <a:pt x="1741623" y="1636088"/>
                  </a:lnTo>
                  <a:lnTo>
                    <a:pt x="1745106" y="1639076"/>
                  </a:lnTo>
                  <a:lnTo>
                    <a:pt x="1748589" y="1642043"/>
                  </a:lnTo>
                  <a:lnTo>
                    <a:pt x="1752073" y="1644989"/>
                  </a:lnTo>
                  <a:lnTo>
                    <a:pt x="1755556" y="1647266"/>
                  </a:lnTo>
                  <a:lnTo>
                    <a:pt x="1759039" y="1647129"/>
                  </a:lnTo>
                  <a:lnTo>
                    <a:pt x="1762522" y="1646994"/>
                  </a:lnTo>
                  <a:lnTo>
                    <a:pt x="1766006" y="1646858"/>
                  </a:lnTo>
                  <a:lnTo>
                    <a:pt x="1769489" y="1646724"/>
                  </a:lnTo>
                  <a:lnTo>
                    <a:pt x="1772972" y="1646589"/>
                  </a:lnTo>
                  <a:lnTo>
                    <a:pt x="1776455" y="1646456"/>
                  </a:lnTo>
                  <a:lnTo>
                    <a:pt x="1779939" y="1646322"/>
                  </a:lnTo>
                  <a:lnTo>
                    <a:pt x="1783422" y="1646190"/>
                  </a:lnTo>
                  <a:lnTo>
                    <a:pt x="1786905" y="1646057"/>
                  </a:lnTo>
                  <a:lnTo>
                    <a:pt x="1790388" y="1645926"/>
                  </a:lnTo>
                  <a:lnTo>
                    <a:pt x="1793872" y="1645794"/>
                  </a:lnTo>
                  <a:lnTo>
                    <a:pt x="1797355" y="1645664"/>
                  </a:lnTo>
                  <a:lnTo>
                    <a:pt x="1800838" y="1645533"/>
                  </a:lnTo>
                  <a:lnTo>
                    <a:pt x="1804321" y="1645403"/>
                  </a:lnTo>
                  <a:lnTo>
                    <a:pt x="1807805" y="1645274"/>
                  </a:lnTo>
                  <a:lnTo>
                    <a:pt x="1811288" y="1645145"/>
                  </a:lnTo>
                  <a:lnTo>
                    <a:pt x="1814771" y="1645017"/>
                  </a:lnTo>
                  <a:lnTo>
                    <a:pt x="1818254" y="1644889"/>
                  </a:lnTo>
                  <a:lnTo>
                    <a:pt x="1821738" y="1644762"/>
                  </a:lnTo>
                  <a:lnTo>
                    <a:pt x="1825221" y="1644635"/>
                  </a:lnTo>
                  <a:lnTo>
                    <a:pt x="1828704" y="1644508"/>
                  </a:lnTo>
                  <a:lnTo>
                    <a:pt x="1832187" y="1644382"/>
                  </a:lnTo>
                  <a:lnTo>
                    <a:pt x="1835671" y="1644257"/>
                  </a:lnTo>
                  <a:lnTo>
                    <a:pt x="1839154" y="1644132"/>
                  </a:lnTo>
                  <a:lnTo>
                    <a:pt x="1842637" y="1644007"/>
                  </a:lnTo>
                  <a:lnTo>
                    <a:pt x="1846120" y="1643883"/>
                  </a:lnTo>
                  <a:lnTo>
                    <a:pt x="1849604" y="1643759"/>
                  </a:lnTo>
                  <a:lnTo>
                    <a:pt x="1853087" y="1643636"/>
                  </a:lnTo>
                  <a:lnTo>
                    <a:pt x="1856570" y="1643685"/>
                  </a:lnTo>
                  <a:lnTo>
                    <a:pt x="1860053" y="1644560"/>
                  </a:lnTo>
                  <a:lnTo>
                    <a:pt x="1863537" y="1645432"/>
                  </a:lnTo>
                  <a:lnTo>
                    <a:pt x="1867020" y="1646299"/>
                  </a:lnTo>
                  <a:lnTo>
                    <a:pt x="1870503" y="1647162"/>
                  </a:lnTo>
                  <a:lnTo>
                    <a:pt x="1873986" y="1648022"/>
                  </a:lnTo>
                  <a:lnTo>
                    <a:pt x="1877470" y="1648877"/>
                  </a:lnTo>
                  <a:lnTo>
                    <a:pt x="1880953" y="1649728"/>
                  </a:lnTo>
                  <a:lnTo>
                    <a:pt x="1884436" y="1650576"/>
                  </a:lnTo>
                  <a:lnTo>
                    <a:pt x="1887919" y="1651419"/>
                  </a:lnTo>
                  <a:lnTo>
                    <a:pt x="1891403" y="1652259"/>
                  </a:lnTo>
                  <a:lnTo>
                    <a:pt x="1894886" y="1653095"/>
                  </a:lnTo>
                  <a:lnTo>
                    <a:pt x="1898369" y="1653927"/>
                  </a:lnTo>
                  <a:lnTo>
                    <a:pt x="1901852" y="1654755"/>
                  </a:lnTo>
                  <a:lnTo>
                    <a:pt x="1905336" y="1655579"/>
                  </a:lnTo>
                  <a:lnTo>
                    <a:pt x="1908819" y="1656400"/>
                  </a:lnTo>
                  <a:lnTo>
                    <a:pt x="1912302" y="1657217"/>
                  </a:lnTo>
                  <a:lnTo>
                    <a:pt x="1915785" y="1658030"/>
                  </a:lnTo>
                  <a:lnTo>
                    <a:pt x="1919269" y="1658840"/>
                  </a:lnTo>
                  <a:lnTo>
                    <a:pt x="1922752" y="1659646"/>
                  </a:lnTo>
                  <a:lnTo>
                    <a:pt x="1926235" y="1660448"/>
                  </a:lnTo>
                  <a:lnTo>
                    <a:pt x="1929718" y="1661246"/>
                  </a:lnTo>
                  <a:lnTo>
                    <a:pt x="1933202" y="1662042"/>
                  </a:lnTo>
                  <a:lnTo>
                    <a:pt x="1936685" y="1662833"/>
                  </a:lnTo>
                  <a:lnTo>
                    <a:pt x="1940168" y="1663621"/>
                  </a:lnTo>
                  <a:lnTo>
                    <a:pt x="1943651" y="1664406"/>
                  </a:lnTo>
                  <a:lnTo>
                    <a:pt x="1947135" y="1665187"/>
                  </a:lnTo>
                  <a:lnTo>
                    <a:pt x="1950618" y="1665964"/>
                  </a:lnTo>
                  <a:lnTo>
                    <a:pt x="1954101" y="1666739"/>
                  </a:lnTo>
                  <a:lnTo>
                    <a:pt x="1957584" y="1667509"/>
                  </a:lnTo>
                  <a:lnTo>
                    <a:pt x="1961068" y="1668277"/>
                  </a:lnTo>
                  <a:lnTo>
                    <a:pt x="1964551" y="1668152"/>
                  </a:lnTo>
                  <a:lnTo>
                    <a:pt x="1968034" y="1667894"/>
                  </a:lnTo>
                  <a:lnTo>
                    <a:pt x="1971517" y="1667636"/>
                  </a:lnTo>
                  <a:lnTo>
                    <a:pt x="1975001" y="1667379"/>
                  </a:lnTo>
                  <a:lnTo>
                    <a:pt x="1978484" y="1667123"/>
                  </a:lnTo>
                  <a:lnTo>
                    <a:pt x="1981967" y="1666868"/>
                  </a:lnTo>
                  <a:lnTo>
                    <a:pt x="1985450" y="1666614"/>
                  </a:lnTo>
                  <a:lnTo>
                    <a:pt x="1988934" y="1666361"/>
                  </a:lnTo>
                  <a:lnTo>
                    <a:pt x="1992417" y="1666108"/>
                  </a:lnTo>
                  <a:lnTo>
                    <a:pt x="1995900" y="1665856"/>
                  </a:lnTo>
                  <a:lnTo>
                    <a:pt x="1999383" y="1665605"/>
                  </a:lnTo>
                  <a:lnTo>
                    <a:pt x="2002867" y="1665355"/>
                  </a:lnTo>
                  <a:lnTo>
                    <a:pt x="2006350" y="1665106"/>
                  </a:lnTo>
                  <a:lnTo>
                    <a:pt x="2009833" y="1664857"/>
                  </a:lnTo>
                  <a:lnTo>
                    <a:pt x="2013316" y="1664609"/>
                  </a:lnTo>
                  <a:lnTo>
                    <a:pt x="2016799" y="1664362"/>
                  </a:lnTo>
                  <a:lnTo>
                    <a:pt x="2020283" y="1664116"/>
                  </a:lnTo>
                  <a:lnTo>
                    <a:pt x="2023766" y="1663871"/>
                  </a:lnTo>
                  <a:lnTo>
                    <a:pt x="2027249" y="1663626"/>
                  </a:lnTo>
                  <a:lnTo>
                    <a:pt x="2030732" y="1663382"/>
                  </a:lnTo>
                  <a:lnTo>
                    <a:pt x="2034216" y="1663139"/>
                  </a:lnTo>
                  <a:lnTo>
                    <a:pt x="2037699" y="1663437"/>
                  </a:lnTo>
                  <a:lnTo>
                    <a:pt x="2041182" y="1664531"/>
                  </a:lnTo>
                  <a:lnTo>
                    <a:pt x="2044665" y="1665619"/>
                  </a:lnTo>
                  <a:lnTo>
                    <a:pt x="2048149" y="1666702"/>
                  </a:lnTo>
                  <a:lnTo>
                    <a:pt x="2051632" y="1667780"/>
                  </a:lnTo>
                  <a:lnTo>
                    <a:pt x="2055115" y="1668853"/>
                  </a:lnTo>
                  <a:lnTo>
                    <a:pt x="2058598" y="1669922"/>
                  </a:lnTo>
                  <a:lnTo>
                    <a:pt x="2062082" y="1670985"/>
                  </a:lnTo>
                  <a:lnTo>
                    <a:pt x="2065565" y="1672044"/>
                  </a:lnTo>
                  <a:lnTo>
                    <a:pt x="2069048" y="1673097"/>
                  </a:lnTo>
                  <a:lnTo>
                    <a:pt x="2072531" y="1674147"/>
                  </a:lnTo>
                  <a:lnTo>
                    <a:pt x="2076015" y="1675191"/>
                  </a:lnTo>
                  <a:lnTo>
                    <a:pt x="2079498" y="1676231"/>
                  </a:lnTo>
                  <a:lnTo>
                    <a:pt x="2082981" y="1677266"/>
                  </a:lnTo>
                  <a:lnTo>
                    <a:pt x="2086464" y="1678296"/>
                  </a:lnTo>
                  <a:lnTo>
                    <a:pt x="2089948" y="1679322"/>
                  </a:lnTo>
                  <a:lnTo>
                    <a:pt x="2093431" y="1680343"/>
                  </a:lnTo>
                  <a:lnTo>
                    <a:pt x="2096914" y="1681359"/>
                  </a:lnTo>
                  <a:lnTo>
                    <a:pt x="2100397" y="1682372"/>
                  </a:lnTo>
                  <a:lnTo>
                    <a:pt x="2103881" y="1683379"/>
                  </a:lnTo>
                  <a:lnTo>
                    <a:pt x="2107364" y="1684382"/>
                  </a:lnTo>
                  <a:lnTo>
                    <a:pt x="2110847" y="1685381"/>
                  </a:lnTo>
                  <a:lnTo>
                    <a:pt x="2114330" y="1690114"/>
                  </a:lnTo>
                  <a:lnTo>
                    <a:pt x="2117814" y="1695046"/>
                  </a:lnTo>
                  <a:lnTo>
                    <a:pt x="2121297" y="1699935"/>
                  </a:lnTo>
                  <a:lnTo>
                    <a:pt x="2124780" y="1704781"/>
                  </a:lnTo>
                  <a:lnTo>
                    <a:pt x="2128263" y="1709586"/>
                  </a:lnTo>
                  <a:lnTo>
                    <a:pt x="2131747" y="1714349"/>
                  </a:lnTo>
                  <a:lnTo>
                    <a:pt x="2135230" y="1717387"/>
                  </a:lnTo>
                  <a:lnTo>
                    <a:pt x="2138713" y="1719403"/>
                  </a:lnTo>
                  <a:lnTo>
                    <a:pt x="2142196" y="1721408"/>
                  </a:lnTo>
                  <a:lnTo>
                    <a:pt x="2145680" y="1723403"/>
                  </a:lnTo>
                  <a:lnTo>
                    <a:pt x="2149163" y="1725386"/>
                  </a:lnTo>
                  <a:lnTo>
                    <a:pt x="2152646" y="1727358"/>
                  </a:lnTo>
                  <a:lnTo>
                    <a:pt x="2156129" y="1729320"/>
                  </a:lnTo>
                  <a:lnTo>
                    <a:pt x="2159613" y="1731271"/>
                  </a:lnTo>
                  <a:lnTo>
                    <a:pt x="2163096" y="1733211"/>
                  </a:lnTo>
                  <a:lnTo>
                    <a:pt x="2166579" y="1735141"/>
                  </a:lnTo>
                  <a:lnTo>
                    <a:pt x="2170062" y="1737061"/>
                  </a:lnTo>
                  <a:lnTo>
                    <a:pt x="2173546" y="1738970"/>
                  </a:lnTo>
                  <a:lnTo>
                    <a:pt x="2177029" y="1740869"/>
                  </a:lnTo>
                  <a:lnTo>
                    <a:pt x="2180512" y="1742757"/>
                  </a:lnTo>
                  <a:lnTo>
                    <a:pt x="2183995" y="1744636"/>
                  </a:lnTo>
                  <a:lnTo>
                    <a:pt x="2187479" y="1746505"/>
                  </a:lnTo>
                  <a:lnTo>
                    <a:pt x="2190962" y="1748363"/>
                  </a:lnTo>
                  <a:lnTo>
                    <a:pt x="2194445" y="1750212"/>
                  </a:lnTo>
                  <a:lnTo>
                    <a:pt x="2197928" y="1750616"/>
                  </a:lnTo>
                  <a:lnTo>
                    <a:pt x="2201412" y="1750943"/>
                  </a:lnTo>
                  <a:lnTo>
                    <a:pt x="2204895" y="1751269"/>
                  </a:lnTo>
                  <a:lnTo>
                    <a:pt x="2208378" y="1751593"/>
                  </a:lnTo>
                  <a:lnTo>
                    <a:pt x="2211861" y="1751916"/>
                  </a:lnTo>
                  <a:lnTo>
                    <a:pt x="2215345" y="1752238"/>
                  </a:lnTo>
                  <a:lnTo>
                    <a:pt x="2218828" y="1752559"/>
                  </a:lnTo>
                  <a:lnTo>
                    <a:pt x="2222311" y="1752879"/>
                  </a:lnTo>
                  <a:lnTo>
                    <a:pt x="2225794" y="1753198"/>
                  </a:lnTo>
                  <a:lnTo>
                    <a:pt x="2229278" y="1753516"/>
                  </a:lnTo>
                  <a:lnTo>
                    <a:pt x="2232761" y="1753832"/>
                  </a:lnTo>
                  <a:lnTo>
                    <a:pt x="2236244" y="1754148"/>
                  </a:lnTo>
                  <a:lnTo>
                    <a:pt x="2239727" y="1754462"/>
                  </a:lnTo>
                  <a:lnTo>
                    <a:pt x="2243211" y="1754775"/>
                  </a:lnTo>
                  <a:lnTo>
                    <a:pt x="2246694" y="1755087"/>
                  </a:lnTo>
                  <a:lnTo>
                    <a:pt x="2250177" y="1755398"/>
                  </a:lnTo>
                  <a:lnTo>
                    <a:pt x="2253660" y="1755708"/>
                  </a:lnTo>
                  <a:lnTo>
                    <a:pt x="2257144" y="1756017"/>
                  </a:lnTo>
                  <a:lnTo>
                    <a:pt x="2260627" y="1756325"/>
                  </a:lnTo>
                  <a:lnTo>
                    <a:pt x="2264110" y="1756632"/>
                  </a:lnTo>
                  <a:lnTo>
                    <a:pt x="2267593" y="1756938"/>
                  </a:lnTo>
                  <a:lnTo>
                    <a:pt x="2271077" y="1757242"/>
                  </a:lnTo>
                  <a:lnTo>
                    <a:pt x="2274560" y="1757546"/>
                  </a:lnTo>
                  <a:lnTo>
                    <a:pt x="2278043" y="1757849"/>
                  </a:lnTo>
                  <a:lnTo>
                    <a:pt x="2281526" y="1758150"/>
                  </a:lnTo>
                  <a:lnTo>
                    <a:pt x="2285010" y="1759078"/>
                  </a:lnTo>
                  <a:lnTo>
                    <a:pt x="2288493" y="1760273"/>
                  </a:lnTo>
                  <a:lnTo>
                    <a:pt x="2291976" y="1761464"/>
                  </a:lnTo>
                  <a:lnTo>
                    <a:pt x="2295459" y="1762648"/>
                  </a:lnTo>
                  <a:lnTo>
                    <a:pt x="2298942" y="1763828"/>
                  </a:lnTo>
                  <a:lnTo>
                    <a:pt x="2302426" y="1765003"/>
                  </a:lnTo>
                  <a:lnTo>
                    <a:pt x="2305909" y="1766172"/>
                  </a:lnTo>
                  <a:lnTo>
                    <a:pt x="2309392" y="1767336"/>
                  </a:lnTo>
                  <a:lnTo>
                    <a:pt x="2312875" y="1768496"/>
                  </a:lnTo>
                  <a:lnTo>
                    <a:pt x="2316359" y="1769650"/>
                  </a:lnTo>
                  <a:lnTo>
                    <a:pt x="2319842" y="1770799"/>
                  </a:lnTo>
                  <a:lnTo>
                    <a:pt x="2323325" y="1771943"/>
                  </a:lnTo>
                  <a:lnTo>
                    <a:pt x="2326808" y="1773082"/>
                  </a:lnTo>
                  <a:lnTo>
                    <a:pt x="2330292" y="1774217"/>
                  </a:lnTo>
                  <a:lnTo>
                    <a:pt x="2333775" y="1775346"/>
                  </a:lnTo>
                  <a:lnTo>
                    <a:pt x="2337258" y="1776471"/>
                  </a:lnTo>
                  <a:lnTo>
                    <a:pt x="2340741" y="1777590"/>
                  </a:lnTo>
                  <a:lnTo>
                    <a:pt x="2344225" y="1778705"/>
                  </a:lnTo>
                  <a:lnTo>
                    <a:pt x="2347708" y="1779815"/>
                  </a:lnTo>
                  <a:lnTo>
                    <a:pt x="2351191" y="1780921"/>
                  </a:lnTo>
                  <a:lnTo>
                    <a:pt x="2354674" y="1782022"/>
                  </a:lnTo>
                  <a:lnTo>
                    <a:pt x="2358158" y="1782921"/>
                  </a:lnTo>
                  <a:lnTo>
                    <a:pt x="2361641" y="1783168"/>
                  </a:lnTo>
                  <a:lnTo>
                    <a:pt x="2365124" y="1783413"/>
                  </a:lnTo>
                  <a:lnTo>
                    <a:pt x="2368607" y="1783658"/>
                  </a:lnTo>
                  <a:lnTo>
                    <a:pt x="2372091" y="1783902"/>
                  </a:lnTo>
                  <a:lnTo>
                    <a:pt x="2375574" y="1784146"/>
                  </a:lnTo>
                  <a:lnTo>
                    <a:pt x="2379057" y="1784388"/>
                  </a:lnTo>
                  <a:lnTo>
                    <a:pt x="2382540" y="1784630"/>
                  </a:lnTo>
                  <a:lnTo>
                    <a:pt x="2386024" y="1784871"/>
                  </a:lnTo>
                  <a:lnTo>
                    <a:pt x="2389507" y="1785112"/>
                  </a:lnTo>
                  <a:lnTo>
                    <a:pt x="2392990" y="1785351"/>
                  </a:lnTo>
                  <a:lnTo>
                    <a:pt x="2396473" y="1785590"/>
                  </a:lnTo>
                  <a:lnTo>
                    <a:pt x="2399957" y="1785828"/>
                  </a:lnTo>
                  <a:lnTo>
                    <a:pt x="2403440" y="1786065"/>
                  </a:lnTo>
                  <a:lnTo>
                    <a:pt x="2406923" y="1786301"/>
                  </a:lnTo>
                  <a:lnTo>
                    <a:pt x="2410406" y="1786537"/>
                  </a:lnTo>
                  <a:lnTo>
                    <a:pt x="2413890" y="1786772"/>
                  </a:lnTo>
                  <a:lnTo>
                    <a:pt x="2417373" y="1787006"/>
                  </a:lnTo>
                  <a:lnTo>
                    <a:pt x="2420856" y="1787240"/>
                  </a:lnTo>
                  <a:lnTo>
                    <a:pt x="2424339" y="1787473"/>
                  </a:lnTo>
                  <a:lnTo>
                    <a:pt x="2427823" y="1787705"/>
                  </a:lnTo>
                  <a:lnTo>
                    <a:pt x="2431306" y="1787936"/>
                  </a:lnTo>
                  <a:lnTo>
                    <a:pt x="2434789" y="1788167"/>
                  </a:lnTo>
                  <a:lnTo>
                    <a:pt x="2438272" y="1788396"/>
                  </a:lnTo>
                  <a:lnTo>
                    <a:pt x="2441756" y="1788626"/>
                  </a:lnTo>
                  <a:lnTo>
                    <a:pt x="2445239" y="1788854"/>
                  </a:lnTo>
                  <a:lnTo>
                    <a:pt x="2448722" y="1789082"/>
                  </a:lnTo>
                  <a:lnTo>
                    <a:pt x="2452205" y="1789309"/>
                  </a:lnTo>
                  <a:lnTo>
                    <a:pt x="2455689" y="1789535"/>
                  </a:lnTo>
                  <a:lnTo>
                    <a:pt x="2459172" y="1789761"/>
                  </a:lnTo>
                  <a:lnTo>
                    <a:pt x="2462655" y="1789986"/>
                  </a:lnTo>
                  <a:lnTo>
                    <a:pt x="2466138" y="1790604"/>
                  </a:lnTo>
                  <a:lnTo>
                    <a:pt x="2469622" y="1791251"/>
                  </a:lnTo>
                  <a:lnTo>
                    <a:pt x="2473105" y="1791895"/>
                  </a:lnTo>
                  <a:lnTo>
                    <a:pt x="2476588" y="1792537"/>
                  </a:lnTo>
                  <a:lnTo>
                    <a:pt x="2480071" y="1793177"/>
                  </a:lnTo>
                  <a:lnTo>
                    <a:pt x="2483555" y="1793814"/>
                  </a:lnTo>
                  <a:lnTo>
                    <a:pt x="2487038" y="1794449"/>
                  </a:lnTo>
                  <a:lnTo>
                    <a:pt x="2490521" y="1795082"/>
                  </a:lnTo>
                  <a:lnTo>
                    <a:pt x="2494004" y="1795712"/>
                  </a:lnTo>
                  <a:lnTo>
                    <a:pt x="2497488" y="1796341"/>
                  </a:lnTo>
                  <a:lnTo>
                    <a:pt x="2500971" y="1796967"/>
                  </a:lnTo>
                  <a:lnTo>
                    <a:pt x="2504454" y="1797591"/>
                  </a:lnTo>
                  <a:lnTo>
                    <a:pt x="2507937" y="1798213"/>
                  </a:lnTo>
                  <a:lnTo>
                    <a:pt x="2511421" y="1798832"/>
                  </a:lnTo>
                  <a:lnTo>
                    <a:pt x="2514904" y="1799450"/>
                  </a:lnTo>
                  <a:lnTo>
                    <a:pt x="2518387" y="1800065"/>
                  </a:lnTo>
                  <a:lnTo>
                    <a:pt x="2521870" y="1800900"/>
                  </a:lnTo>
                  <a:lnTo>
                    <a:pt x="2525354" y="1801941"/>
                  </a:lnTo>
                  <a:lnTo>
                    <a:pt x="2528837" y="1802978"/>
                  </a:lnTo>
                  <a:lnTo>
                    <a:pt x="2532320" y="1804011"/>
                  </a:lnTo>
                  <a:lnTo>
                    <a:pt x="2535803" y="1805040"/>
                  </a:lnTo>
                  <a:lnTo>
                    <a:pt x="2539287" y="1806065"/>
                  </a:lnTo>
                  <a:lnTo>
                    <a:pt x="2542770" y="1807085"/>
                  </a:lnTo>
                  <a:lnTo>
                    <a:pt x="2546253" y="1808102"/>
                  </a:lnTo>
                  <a:lnTo>
                    <a:pt x="2549736" y="1809115"/>
                  </a:lnTo>
                  <a:lnTo>
                    <a:pt x="2553220" y="1810123"/>
                  </a:lnTo>
                  <a:lnTo>
                    <a:pt x="2556703" y="1811128"/>
                  </a:lnTo>
                  <a:lnTo>
                    <a:pt x="2560186" y="1812128"/>
                  </a:lnTo>
                  <a:lnTo>
                    <a:pt x="2563669" y="1813125"/>
                  </a:lnTo>
                  <a:lnTo>
                    <a:pt x="2567153" y="1814118"/>
                  </a:lnTo>
                  <a:lnTo>
                    <a:pt x="2570636" y="1815107"/>
                  </a:lnTo>
                  <a:lnTo>
                    <a:pt x="2574119" y="1816092"/>
                  </a:lnTo>
                  <a:lnTo>
                    <a:pt x="2577602" y="1817099"/>
                  </a:lnTo>
                  <a:lnTo>
                    <a:pt x="2581085" y="1818330"/>
                  </a:lnTo>
                  <a:lnTo>
                    <a:pt x="2584569" y="1819555"/>
                  </a:lnTo>
                  <a:lnTo>
                    <a:pt x="2588052" y="1820775"/>
                  </a:lnTo>
                  <a:lnTo>
                    <a:pt x="2591535" y="1821990"/>
                  </a:lnTo>
                  <a:lnTo>
                    <a:pt x="2595018" y="1823200"/>
                  </a:lnTo>
                  <a:lnTo>
                    <a:pt x="2598502" y="1824405"/>
                  </a:lnTo>
                  <a:lnTo>
                    <a:pt x="2601985" y="1825605"/>
                  </a:lnTo>
                  <a:lnTo>
                    <a:pt x="2605468" y="1826800"/>
                  </a:lnTo>
                  <a:lnTo>
                    <a:pt x="2608951" y="1827990"/>
                  </a:lnTo>
                  <a:lnTo>
                    <a:pt x="2612435" y="1829175"/>
                  </a:lnTo>
                  <a:lnTo>
                    <a:pt x="2615918" y="1830355"/>
                  </a:lnTo>
                  <a:lnTo>
                    <a:pt x="2619401" y="1831531"/>
                  </a:lnTo>
                  <a:lnTo>
                    <a:pt x="2622884" y="1832702"/>
                  </a:lnTo>
                  <a:lnTo>
                    <a:pt x="2626368" y="1833868"/>
                  </a:lnTo>
                  <a:lnTo>
                    <a:pt x="2629851" y="1835029"/>
                  </a:lnTo>
                  <a:lnTo>
                    <a:pt x="2633334" y="1836186"/>
                  </a:lnTo>
                  <a:lnTo>
                    <a:pt x="2636817" y="1837338"/>
                  </a:lnTo>
                  <a:lnTo>
                    <a:pt x="2640301" y="1838485"/>
                  </a:lnTo>
                  <a:lnTo>
                    <a:pt x="2643784" y="1839628"/>
                  </a:lnTo>
                  <a:lnTo>
                    <a:pt x="2647267" y="1840766"/>
                  </a:lnTo>
                  <a:lnTo>
                    <a:pt x="2650750" y="1841900"/>
                  </a:lnTo>
                  <a:lnTo>
                    <a:pt x="2654234" y="1842759"/>
                  </a:lnTo>
                  <a:lnTo>
                    <a:pt x="2657717" y="1843463"/>
                  </a:lnTo>
                  <a:lnTo>
                    <a:pt x="2661200" y="1844164"/>
                  </a:lnTo>
                  <a:lnTo>
                    <a:pt x="2664683" y="1844862"/>
                  </a:lnTo>
                  <a:lnTo>
                    <a:pt x="2668167" y="1845558"/>
                  </a:lnTo>
                  <a:lnTo>
                    <a:pt x="2671650" y="1846252"/>
                  </a:lnTo>
                  <a:lnTo>
                    <a:pt x="2675133" y="1846943"/>
                  </a:lnTo>
                  <a:lnTo>
                    <a:pt x="2678616" y="1847632"/>
                  </a:lnTo>
                  <a:lnTo>
                    <a:pt x="2682100" y="1848318"/>
                  </a:lnTo>
                  <a:lnTo>
                    <a:pt x="2685583" y="1849003"/>
                  </a:lnTo>
                  <a:lnTo>
                    <a:pt x="2689066" y="1849684"/>
                  </a:lnTo>
                  <a:lnTo>
                    <a:pt x="2692549" y="1850364"/>
                  </a:lnTo>
                  <a:lnTo>
                    <a:pt x="2696033" y="1851041"/>
                  </a:lnTo>
                  <a:lnTo>
                    <a:pt x="2699516" y="1851716"/>
                  </a:lnTo>
                  <a:lnTo>
                    <a:pt x="2702999" y="1852635"/>
                  </a:lnTo>
                  <a:lnTo>
                    <a:pt x="2706482" y="1853634"/>
                  </a:lnTo>
                  <a:lnTo>
                    <a:pt x="2709966" y="1854630"/>
                  </a:lnTo>
                  <a:lnTo>
                    <a:pt x="2713449" y="1855621"/>
                  </a:lnTo>
                  <a:lnTo>
                    <a:pt x="2716932" y="1856609"/>
                  </a:lnTo>
                  <a:lnTo>
                    <a:pt x="2720415" y="1857594"/>
                  </a:lnTo>
                  <a:lnTo>
                    <a:pt x="2723899" y="1858574"/>
                  </a:lnTo>
                  <a:lnTo>
                    <a:pt x="2727382" y="1859551"/>
                  </a:lnTo>
                  <a:lnTo>
                    <a:pt x="2730865" y="1860524"/>
                  </a:lnTo>
                  <a:lnTo>
                    <a:pt x="2734348" y="1861493"/>
                  </a:lnTo>
                  <a:lnTo>
                    <a:pt x="2737832" y="1862459"/>
                  </a:lnTo>
                  <a:lnTo>
                    <a:pt x="2741315" y="1863421"/>
                  </a:lnTo>
                  <a:lnTo>
                    <a:pt x="2744798" y="1864380"/>
                  </a:lnTo>
                  <a:lnTo>
                    <a:pt x="2748281" y="1865335"/>
                  </a:lnTo>
                  <a:lnTo>
                    <a:pt x="2751765" y="1866287"/>
                  </a:lnTo>
                  <a:lnTo>
                    <a:pt x="2755248" y="1867235"/>
                  </a:lnTo>
                  <a:lnTo>
                    <a:pt x="2758731" y="1868036"/>
                  </a:lnTo>
                  <a:lnTo>
                    <a:pt x="2762214" y="1868549"/>
                  </a:lnTo>
                  <a:lnTo>
                    <a:pt x="2765698" y="1869061"/>
                  </a:lnTo>
                  <a:lnTo>
                    <a:pt x="2769181" y="1869571"/>
                  </a:lnTo>
                  <a:lnTo>
                    <a:pt x="2772664" y="1870079"/>
                  </a:lnTo>
                  <a:lnTo>
                    <a:pt x="2776147" y="1870586"/>
                  </a:lnTo>
                  <a:lnTo>
                    <a:pt x="2779631" y="1871091"/>
                  </a:lnTo>
                  <a:lnTo>
                    <a:pt x="2783114" y="1871595"/>
                  </a:lnTo>
                  <a:lnTo>
                    <a:pt x="2786597" y="1872097"/>
                  </a:lnTo>
                  <a:lnTo>
                    <a:pt x="2790080" y="1872597"/>
                  </a:lnTo>
                  <a:lnTo>
                    <a:pt x="2793564" y="1873096"/>
                  </a:lnTo>
                  <a:lnTo>
                    <a:pt x="2797047" y="1873593"/>
                  </a:lnTo>
                  <a:lnTo>
                    <a:pt x="2800530" y="1874089"/>
                  </a:lnTo>
                  <a:lnTo>
                    <a:pt x="2804013" y="1875938"/>
                  </a:lnTo>
                  <a:lnTo>
                    <a:pt x="2807497" y="1878337"/>
                  </a:lnTo>
                  <a:lnTo>
                    <a:pt x="2810980" y="1880722"/>
                  </a:lnTo>
                  <a:lnTo>
                    <a:pt x="2814463" y="1883095"/>
                  </a:lnTo>
                  <a:lnTo>
                    <a:pt x="2817946" y="1885455"/>
                  </a:lnTo>
                  <a:lnTo>
                    <a:pt x="2821430" y="1887802"/>
                  </a:lnTo>
                  <a:lnTo>
                    <a:pt x="2824913" y="1890136"/>
                  </a:lnTo>
                  <a:lnTo>
                    <a:pt x="2828396" y="1892458"/>
                  </a:lnTo>
                  <a:lnTo>
                    <a:pt x="2831879" y="1894768"/>
                  </a:lnTo>
                  <a:lnTo>
                    <a:pt x="2835363" y="1897065"/>
                  </a:lnTo>
                  <a:lnTo>
                    <a:pt x="2838846" y="1899350"/>
                  </a:lnTo>
                  <a:lnTo>
                    <a:pt x="2842329" y="1901905"/>
                  </a:lnTo>
                  <a:lnTo>
                    <a:pt x="2845812" y="1904985"/>
                  </a:lnTo>
                  <a:lnTo>
                    <a:pt x="2849296" y="1908045"/>
                  </a:lnTo>
                  <a:lnTo>
                    <a:pt x="2852779" y="1911086"/>
                  </a:lnTo>
                  <a:lnTo>
                    <a:pt x="2856262" y="1914108"/>
                  </a:lnTo>
                  <a:lnTo>
                    <a:pt x="2859745" y="1917111"/>
                  </a:lnTo>
                  <a:lnTo>
                    <a:pt x="2863229" y="1920095"/>
                  </a:lnTo>
                  <a:lnTo>
                    <a:pt x="2866712" y="1923061"/>
                  </a:lnTo>
                  <a:lnTo>
                    <a:pt x="2870195" y="1926008"/>
                  </a:lnTo>
                  <a:lnTo>
                    <a:pt x="2873678" y="1928479"/>
                  </a:lnTo>
                  <a:lnTo>
                    <a:pt x="2877161" y="1930489"/>
                  </a:lnTo>
                  <a:lnTo>
                    <a:pt x="2880645" y="1932490"/>
                  </a:lnTo>
                  <a:lnTo>
                    <a:pt x="2884128" y="1934480"/>
                  </a:lnTo>
                  <a:lnTo>
                    <a:pt x="2887611" y="1936461"/>
                  </a:lnTo>
                  <a:lnTo>
                    <a:pt x="2891094" y="1938431"/>
                  </a:lnTo>
                  <a:lnTo>
                    <a:pt x="2894578" y="1940392"/>
                  </a:lnTo>
                  <a:lnTo>
                    <a:pt x="2898061" y="1942344"/>
                  </a:lnTo>
                  <a:lnTo>
                    <a:pt x="2901544" y="1944286"/>
                  </a:lnTo>
                  <a:lnTo>
                    <a:pt x="2905027" y="1946218"/>
                  </a:lnTo>
                  <a:lnTo>
                    <a:pt x="2908511" y="1948141"/>
                  </a:lnTo>
                  <a:lnTo>
                    <a:pt x="2911994" y="1950054"/>
                  </a:lnTo>
                  <a:lnTo>
                    <a:pt x="2915477" y="1951958"/>
                  </a:lnTo>
                  <a:lnTo>
                    <a:pt x="2918960" y="1953853"/>
                  </a:lnTo>
                  <a:lnTo>
                    <a:pt x="2922444" y="1955979"/>
                  </a:lnTo>
                  <a:lnTo>
                    <a:pt x="2925927" y="1958243"/>
                  </a:lnTo>
                  <a:lnTo>
                    <a:pt x="2929410" y="1960495"/>
                  </a:lnTo>
                  <a:lnTo>
                    <a:pt x="2932893" y="1962735"/>
                  </a:lnTo>
                  <a:lnTo>
                    <a:pt x="2936377" y="1964963"/>
                  </a:lnTo>
                  <a:lnTo>
                    <a:pt x="2939860" y="1967180"/>
                  </a:lnTo>
                  <a:lnTo>
                    <a:pt x="2943343" y="1969384"/>
                  </a:lnTo>
                  <a:lnTo>
                    <a:pt x="2946826" y="1971577"/>
                  </a:lnTo>
                  <a:lnTo>
                    <a:pt x="2950310" y="1973759"/>
                  </a:lnTo>
                  <a:lnTo>
                    <a:pt x="2953793" y="1975929"/>
                  </a:lnTo>
                  <a:lnTo>
                    <a:pt x="2957276" y="1977080"/>
                  </a:lnTo>
                  <a:lnTo>
                    <a:pt x="2960759" y="1977278"/>
                  </a:lnTo>
                  <a:lnTo>
                    <a:pt x="2964243" y="1977476"/>
                  </a:lnTo>
                  <a:lnTo>
                    <a:pt x="2967726" y="1977673"/>
                  </a:lnTo>
                  <a:lnTo>
                    <a:pt x="2971209" y="1977870"/>
                  </a:lnTo>
                  <a:lnTo>
                    <a:pt x="2974692" y="1978066"/>
                  </a:lnTo>
                  <a:lnTo>
                    <a:pt x="2978176" y="1978262"/>
                  </a:lnTo>
                  <a:lnTo>
                    <a:pt x="2981659" y="1978457"/>
                  </a:lnTo>
                  <a:lnTo>
                    <a:pt x="2985142" y="1978651"/>
                  </a:lnTo>
                  <a:lnTo>
                    <a:pt x="2988625" y="1978846"/>
                  </a:lnTo>
                  <a:lnTo>
                    <a:pt x="2992109" y="1979039"/>
                  </a:lnTo>
                  <a:lnTo>
                    <a:pt x="2995592" y="1979232"/>
                  </a:lnTo>
                  <a:lnTo>
                    <a:pt x="2999075" y="1979425"/>
                  </a:lnTo>
                  <a:lnTo>
                    <a:pt x="3002558" y="1979617"/>
                  </a:lnTo>
                  <a:lnTo>
                    <a:pt x="3006042" y="1979809"/>
                  </a:lnTo>
                  <a:lnTo>
                    <a:pt x="3009525" y="1980000"/>
                  </a:lnTo>
                  <a:lnTo>
                    <a:pt x="3013008" y="1980191"/>
                  </a:lnTo>
                  <a:lnTo>
                    <a:pt x="3016491" y="1980381"/>
                  </a:lnTo>
                  <a:lnTo>
                    <a:pt x="3019975" y="1981622"/>
                  </a:lnTo>
                  <a:lnTo>
                    <a:pt x="3023458" y="1983060"/>
                  </a:lnTo>
                  <a:lnTo>
                    <a:pt x="3026941" y="1984493"/>
                  </a:lnTo>
                  <a:lnTo>
                    <a:pt x="3030424" y="1985919"/>
                  </a:lnTo>
                  <a:lnTo>
                    <a:pt x="3033908" y="1987339"/>
                  </a:lnTo>
                  <a:lnTo>
                    <a:pt x="3037391" y="1988753"/>
                  </a:lnTo>
                  <a:lnTo>
                    <a:pt x="3040874" y="1990162"/>
                  </a:lnTo>
                  <a:lnTo>
                    <a:pt x="3044357" y="1991564"/>
                  </a:lnTo>
                  <a:lnTo>
                    <a:pt x="3047841" y="1992961"/>
                  </a:lnTo>
                  <a:lnTo>
                    <a:pt x="3051324" y="1994352"/>
                  </a:lnTo>
                  <a:lnTo>
                    <a:pt x="3054807" y="1995316"/>
                  </a:lnTo>
                  <a:lnTo>
                    <a:pt x="3058290" y="1996126"/>
                  </a:lnTo>
                  <a:lnTo>
                    <a:pt x="3061774" y="1996934"/>
                  </a:lnTo>
                  <a:lnTo>
                    <a:pt x="3065257" y="1997740"/>
                  </a:lnTo>
                  <a:lnTo>
                    <a:pt x="3068740" y="1998542"/>
                  </a:lnTo>
                  <a:lnTo>
                    <a:pt x="3072223" y="1999342"/>
                  </a:lnTo>
                  <a:lnTo>
                    <a:pt x="3075707" y="2000139"/>
                  </a:lnTo>
                  <a:lnTo>
                    <a:pt x="3079190" y="2000934"/>
                  </a:lnTo>
                  <a:lnTo>
                    <a:pt x="3082673" y="2001726"/>
                  </a:lnTo>
                  <a:lnTo>
                    <a:pt x="3086156" y="2002515"/>
                  </a:lnTo>
                  <a:lnTo>
                    <a:pt x="3089640" y="2003302"/>
                  </a:lnTo>
                  <a:lnTo>
                    <a:pt x="3093123" y="2004086"/>
                  </a:lnTo>
                  <a:lnTo>
                    <a:pt x="3096606" y="2004868"/>
                  </a:lnTo>
                  <a:lnTo>
                    <a:pt x="3100089" y="2005646"/>
                  </a:lnTo>
                  <a:lnTo>
                    <a:pt x="3103573" y="2006423"/>
                  </a:lnTo>
                  <a:lnTo>
                    <a:pt x="3107056" y="2007197"/>
                  </a:lnTo>
                  <a:lnTo>
                    <a:pt x="3110539" y="2007889"/>
                  </a:lnTo>
                  <a:lnTo>
                    <a:pt x="3114022" y="2008413"/>
                  </a:lnTo>
                  <a:lnTo>
                    <a:pt x="3117506" y="2008935"/>
                  </a:lnTo>
                  <a:lnTo>
                    <a:pt x="3120989" y="2009456"/>
                  </a:lnTo>
                  <a:lnTo>
                    <a:pt x="3124472" y="2009976"/>
                  </a:lnTo>
                  <a:lnTo>
                    <a:pt x="3127955" y="2010494"/>
                  </a:lnTo>
                  <a:lnTo>
                    <a:pt x="3131439" y="2011011"/>
                  </a:lnTo>
                  <a:lnTo>
                    <a:pt x="3134922" y="2011526"/>
                  </a:lnTo>
                  <a:lnTo>
                    <a:pt x="3138405" y="2012039"/>
                  </a:lnTo>
                  <a:lnTo>
                    <a:pt x="3141888" y="2012551"/>
                  </a:lnTo>
                  <a:lnTo>
                    <a:pt x="3145372" y="2013062"/>
                  </a:lnTo>
                  <a:lnTo>
                    <a:pt x="3148855" y="2013571"/>
                  </a:lnTo>
                  <a:lnTo>
                    <a:pt x="3152338" y="2014287"/>
                  </a:lnTo>
                  <a:lnTo>
                    <a:pt x="3155821" y="2015009"/>
                  </a:lnTo>
                  <a:lnTo>
                    <a:pt x="3159304" y="2015730"/>
                  </a:lnTo>
                  <a:lnTo>
                    <a:pt x="3162788" y="2016448"/>
                  </a:lnTo>
                  <a:lnTo>
                    <a:pt x="3166271" y="2017164"/>
                  </a:lnTo>
                  <a:lnTo>
                    <a:pt x="3169754" y="2017877"/>
                  </a:lnTo>
                  <a:lnTo>
                    <a:pt x="3173237" y="2018588"/>
                  </a:lnTo>
                  <a:lnTo>
                    <a:pt x="3176721" y="2019297"/>
                  </a:lnTo>
                  <a:lnTo>
                    <a:pt x="3180204" y="2019934"/>
                  </a:lnTo>
                  <a:lnTo>
                    <a:pt x="3183687" y="2020062"/>
                  </a:lnTo>
                  <a:lnTo>
                    <a:pt x="3187170" y="2020191"/>
                  </a:lnTo>
                  <a:lnTo>
                    <a:pt x="3190654" y="2020319"/>
                  </a:lnTo>
                  <a:lnTo>
                    <a:pt x="3194137" y="2020446"/>
                  </a:lnTo>
                  <a:lnTo>
                    <a:pt x="3197620" y="2020573"/>
                  </a:lnTo>
                  <a:lnTo>
                    <a:pt x="3201103" y="2020700"/>
                  </a:lnTo>
                  <a:lnTo>
                    <a:pt x="3204587" y="2020827"/>
                  </a:lnTo>
                  <a:lnTo>
                    <a:pt x="3208070" y="2020953"/>
                  </a:lnTo>
                  <a:lnTo>
                    <a:pt x="3211553" y="2021160"/>
                  </a:lnTo>
                  <a:lnTo>
                    <a:pt x="3215036" y="2021571"/>
                  </a:lnTo>
                  <a:lnTo>
                    <a:pt x="3218520" y="2021980"/>
                  </a:lnTo>
                  <a:lnTo>
                    <a:pt x="3222003" y="2022388"/>
                  </a:lnTo>
                  <a:lnTo>
                    <a:pt x="3225486" y="2022796"/>
                  </a:lnTo>
                  <a:lnTo>
                    <a:pt x="3228969" y="2023202"/>
                  </a:lnTo>
                  <a:lnTo>
                    <a:pt x="3232453" y="2023607"/>
                  </a:lnTo>
                  <a:lnTo>
                    <a:pt x="3235936" y="2024011"/>
                  </a:lnTo>
                  <a:lnTo>
                    <a:pt x="3239419" y="2024413"/>
                  </a:lnTo>
                  <a:lnTo>
                    <a:pt x="3242902" y="2024815"/>
                  </a:lnTo>
                  <a:lnTo>
                    <a:pt x="3246386" y="2025216"/>
                  </a:lnTo>
                  <a:lnTo>
                    <a:pt x="3249869" y="2025615"/>
                  </a:lnTo>
                  <a:lnTo>
                    <a:pt x="3253352" y="2026014"/>
                  </a:lnTo>
                  <a:lnTo>
                    <a:pt x="3256835" y="2026411"/>
                  </a:lnTo>
                  <a:lnTo>
                    <a:pt x="3260319" y="2026808"/>
                  </a:lnTo>
                  <a:lnTo>
                    <a:pt x="3263802" y="2027203"/>
                  </a:lnTo>
                  <a:lnTo>
                    <a:pt x="3267285" y="2027597"/>
                  </a:lnTo>
                  <a:lnTo>
                    <a:pt x="3270768" y="2033035"/>
                  </a:lnTo>
                  <a:lnTo>
                    <a:pt x="3274252" y="2039174"/>
                  </a:lnTo>
                  <a:lnTo>
                    <a:pt x="3277735" y="2043694"/>
                  </a:lnTo>
                  <a:lnTo>
                    <a:pt x="3281218" y="2045217"/>
                  </a:lnTo>
                  <a:lnTo>
                    <a:pt x="3284701" y="2046733"/>
                  </a:lnTo>
                  <a:lnTo>
                    <a:pt x="3288185" y="2048243"/>
                  </a:lnTo>
                  <a:lnTo>
                    <a:pt x="3291668" y="2049746"/>
                  </a:lnTo>
                  <a:lnTo>
                    <a:pt x="3295151" y="2051244"/>
                  </a:lnTo>
                  <a:lnTo>
                    <a:pt x="3298634" y="2052735"/>
                  </a:lnTo>
                  <a:lnTo>
                    <a:pt x="3302118" y="2054219"/>
                  </a:lnTo>
                  <a:lnTo>
                    <a:pt x="3305601" y="2055008"/>
                  </a:lnTo>
                  <a:lnTo>
                    <a:pt x="3309084" y="2055584"/>
                  </a:lnTo>
                  <a:lnTo>
                    <a:pt x="3312567" y="2056160"/>
                  </a:lnTo>
                  <a:lnTo>
                    <a:pt x="3316051" y="2056733"/>
                  </a:lnTo>
                  <a:lnTo>
                    <a:pt x="3319534" y="2057305"/>
                  </a:lnTo>
                  <a:lnTo>
                    <a:pt x="3323017" y="2057875"/>
                  </a:lnTo>
                  <a:lnTo>
                    <a:pt x="3326500" y="2058444"/>
                  </a:lnTo>
                  <a:lnTo>
                    <a:pt x="3329984" y="2059011"/>
                  </a:lnTo>
                  <a:lnTo>
                    <a:pt x="3333467" y="2059576"/>
                  </a:lnTo>
                  <a:lnTo>
                    <a:pt x="3336950" y="2060139"/>
                  </a:lnTo>
                  <a:lnTo>
                    <a:pt x="3340433" y="2060954"/>
                  </a:lnTo>
                  <a:lnTo>
                    <a:pt x="3343917" y="2061891"/>
                  </a:lnTo>
                  <a:lnTo>
                    <a:pt x="3347400" y="2062826"/>
                  </a:lnTo>
                  <a:lnTo>
                    <a:pt x="3350883" y="2063757"/>
                  </a:lnTo>
                  <a:lnTo>
                    <a:pt x="3354366" y="2064685"/>
                  </a:lnTo>
                  <a:lnTo>
                    <a:pt x="3357850" y="2065610"/>
                  </a:lnTo>
                  <a:lnTo>
                    <a:pt x="3361333" y="2066532"/>
                  </a:lnTo>
                  <a:lnTo>
                    <a:pt x="3364816" y="2067451"/>
                  </a:lnTo>
                  <a:lnTo>
                    <a:pt x="3368299" y="2068367"/>
                  </a:lnTo>
                  <a:lnTo>
                    <a:pt x="3371783" y="2069279"/>
                  </a:lnTo>
                  <a:lnTo>
                    <a:pt x="3375266" y="2070189"/>
                  </a:lnTo>
                  <a:lnTo>
                    <a:pt x="3378749" y="2071131"/>
                  </a:lnTo>
                  <a:lnTo>
                    <a:pt x="3382232" y="2072152"/>
                  </a:lnTo>
                  <a:lnTo>
                    <a:pt x="3385716" y="2073170"/>
                  </a:lnTo>
                  <a:lnTo>
                    <a:pt x="3389199" y="2074184"/>
                  </a:lnTo>
                  <a:lnTo>
                    <a:pt x="3392682" y="2075195"/>
                  </a:lnTo>
                  <a:lnTo>
                    <a:pt x="3396165" y="2076202"/>
                  </a:lnTo>
                  <a:lnTo>
                    <a:pt x="3399649" y="2077205"/>
                  </a:lnTo>
                  <a:lnTo>
                    <a:pt x="3403132" y="2082099"/>
                  </a:lnTo>
                  <a:lnTo>
                    <a:pt x="3406615" y="2087820"/>
                  </a:lnTo>
                  <a:lnTo>
                    <a:pt x="3410098" y="2095261"/>
                  </a:lnTo>
                  <a:lnTo>
                    <a:pt x="3413582" y="2096665"/>
                  </a:lnTo>
                  <a:lnTo>
                    <a:pt x="3417065" y="2098063"/>
                  </a:lnTo>
                  <a:lnTo>
                    <a:pt x="3420548" y="2102604"/>
                  </a:lnTo>
                  <a:lnTo>
                    <a:pt x="3424031" y="2104871"/>
                  </a:lnTo>
                  <a:lnTo>
                    <a:pt x="3427515" y="2105963"/>
                  </a:lnTo>
                  <a:lnTo>
                    <a:pt x="3430998" y="2106927"/>
                  </a:lnTo>
                  <a:lnTo>
                    <a:pt x="3434481" y="2107185"/>
                  </a:lnTo>
                  <a:lnTo>
                    <a:pt x="3437964" y="2107444"/>
                  </a:lnTo>
                  <a:lnTo>
                    <a:pt x="3441447" y="2107701"/>
                  </a:lnTo>
                  <a:lnTo>
                    <a:pt x="3444931" y="2109846"/>
                  </a:lnTo>
                  <a:lnTo>
                    <a:pt x="3448414" y="2113098"/>
                  </a:lnTo>
                  <a:lnTo>
                    <a:pt x="3451897" y="2113890"/>
                  </a:lnTo>
                  <a:lnTo>
                    <a:pt x="3455380" y="2116048"/>
                  </a:lnTo>
                  <a:lnTo>
                    <a:pt x="3458864" y="2116106"/>
                  </a:lnTo>
                  <a:lnTo>
                    <a:pt x="3462347" y="2115631"/>
                  </a:lnTo>
                  <a:lnTo>
                    <a:pt x="3465830" y="2115155"/>
                  </a:lnTo>
                  <a:lnTo>
                    <a:pt x="3469313" y="2114681"/>
                  </a:lnTo>
                  <a:lnTo>
                    <a:pt x="3472797" y="2117747"/>
                  </a:lnTo>
                  <a:lnTo>
                    <a:pt x="3476280" y="2119481"/>
                  </a:lnTo>
                  <a:lnTo>
                    <a:pt x="3479763" y="2120393"/>
                  </a:lnTo>
                  <a:lnTo>
                    <a:pt x="3483246" y="211956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120156"/>
            </a:xfrm>
            <a:custGeom>
              <a:avLst/>
              <a:gdLst/>
              <a:ahLst/>
              <a:cxnLst/>
              <a:rect l="0" t="0" r="0" b="0"/>
              <a:pathLst>
                <a:path w="3483246" h="212015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835711"/>
                  </a:lnTo>
                  <a:lnTo>
                    <a:pt x="17416" y="702267"/>
                  </a:lnTo>
                  <a:lnTo>
                    <a:pt x="20899" y="605571"/>
                  </a:lnTo>
                  <a:lnTo>
                    <a:pt x="24382" y="532281"/>
                  </a:lnTo>
                  <a:lnTo>
                    <a:pt x="27865" y="474815"/>
                  </a:lnTo>
                  <a:lnTo>
                    <a:pt x="31349" y="763200"/>
                  </a:lnTo>
                  <a:lnTo>
                    <a:pt x="34832" y="702267"/>
                  </a:lnTo>
                  <a:lnTo>
                    <a:pt x="38315" y="892225"/>
                  </a:lnTo>
                  <a:lnTo>
                    <a:pt x="41798" y="1200788"/>
                  </a:lnTo>
                  <a:lnTo>
                    <a:pt x="45282" y="1138613"/>
                  </a:lnTo>
                  <a:lnTo>
                    <a:pt x="48765" y="1082560"/>
                  </a:lnTo>
                  <a:lnTo>
                    <a:pt x="52248" y="1031767"/>
                  </a:lnTo>
                  <a:lnTo>
                    <a:pt x="55731" y="985527"/>
                  </a:lnTo>
                  <a:lnTo>
                    <a:pt x="59215" y="943253"/>
                  </a:lnTo>
                  <a:lnTo>
                    <a:pt x="62698" y="1174899"/>
                  </a:lnTo>
                  <a:lnTo>
                    <a:pt x="66181" y="1213767"/>
                  </a:lnTo>
                  <a:lnTo>
                    <a:pt x="69664" y="1247645"/>
                  </a:lnTo>
                  <a:lnTo>
                    <a:pt x="73148" y="1277438"/>
                  </a:lnTo>
                  <a:lnTo>
                    <a:pt x="76631" y="1348005"/>
                  </a:lnTo>
                  <a:lnTo>
                    <a:pt x="80114" y="1311463"/>
                  </a:lnTo>
                  <a:lnTo>
                    <a:pt x="83597" y="1276850"/>
                  </a:lnTo>
                  <a:lnTo>
                    <a:pt x="87081" y="1244016"/>
                  </a:lnTo>
                  <a:lnTo>
                    <a:pt x="90564" y="1282491"/>
                  </a:lnTo>
                  <a:lnTo>
                    <a:pt x="94047" y="1252065"/>
                  </a:lnTo>
                  <a:lnTo>
                    <a:pt x="97530" y="1223050"/>
                  </a:lnTo>
                  <a:lnTo>
                    <a:pt x="101014" y="1195348"/>
                  </a:lnTo>
                  <a:lnTo>
                    <a:pt x="104497" y="1168874"/>
                  </a:lnTo>
                  <a:lnTo>
                    <a:pt x="107980" y="1143547"/>
                  </a:lnTo>
                  <a:lnTo>
                    <a:pt x="111463" y="1201417"/>
                  </a:lnTo>
                  <a:lnTo>
                    <a:pt x="114947" y="1215005"/>
                  </a:lnTo>
                  <a:lnTo>
                    <a:pt x="118430" y="1191493"/>
                  </a:lnTo>
                  <a:lnTo>
                    <a:pt x="121913" y="1223050"/>
                  </a:lnTo>
                  <a:lnTo>
                    <a:pt x="125396" y="1227333"/>
                  </a:lnTo>
                  <a:lnTo>
                    <a:pt x="128880" y="1235205"/>
                  </a:lnTo>
                  <a:lnTo>
                    <a:pt x="132363" y="1226923"/>
                  </a:lnTo>
                  <a:lnTo>
                    <a:pt x="135846" y="1219009"/>
                  </a:lnTo>
                  <a:lnTo>
                    <a:pt x="139329" y="1211439"/>
                  </a:lnTo>
                  <a:lnTo>
                    <a:pt x="142813" y="1196943"/>
                  </a:lnTo>
                  <a:lnTo>
                    <a:pt x="146296" y="1178083"/>
                  </a:lnTo>
                  <a:lnTo>
                    <a:pt x="149779" y="1159808"/>
                  </a:lnTo>
                  <a:lnTo>
                    <a:pt x="153262" y="1142092"/>
                  </a:lnTo>
                  <a:lnTo>
                    <a:pt x="156746" y="1124908"/>
                  </a:lnTo>
                  <a:lnTo>
                    <a:pt x="160229" y="1108234"/>
                  </a:lnTo>
                  <a:lnTo>
                    <a:pt x="163712" y="1092047"/>
                  </a:lnTo>
                  <a:lnTo>
                    <a:pt x="167195" y="1160919"/>
                  </a:lnTo>
                  <a:lnTo>
                    <a:pt x="170679" y="1152996"/>
                  </a:lnTo>
                  <a:lnTo>
                    <a:pt x="174162" y="1145338"/>
                  </a:lnTo>
                  <a:lnTo>
                    <a:pt x="177645" y="1137934"/>
                  </a:lnTo>
                  <a:lnTo>
                    <a:pt x="181128" y="1130770"/>
                  </a:lnTo>
                  <a:lnTo>
                    <a:pt x="184612" y="1123834"/>
                  </a:lnTo>
                  <a:lnTo>
                    <a:pt x="188095" y="1124311"/>
                  </a:lnTo>
                  <a:lnTo>
                    <a:pt x="191578" y="1124990"/>
                  </a:lnTo>
                  <a:lnTo>
                    <a:pt x="195061" y="1125644"/>
                  </a:lnTo>
                  <a:lnTo>
                    <a:pt x="198545" y="1126275"/>
                  </a:lnTo>
                  <a:lnTo>
                    <a:pt x="202028" y="1126884"/>
                  </a:lnTo>
                  <a:lnTo>
                    <a:pt x="205511" y="1181963"/>
                  </a:lnTo>
                  <a:lnTo>
                    <a:pt x="208994" y="1168874"/>
                  </a:lnTo>
                  <a:lnTo>
                    <a:pt x="212478" y="1156072"/>
                  </a:lnTo>
                  <a:lnTo>
                    <a:pt x="215961" y="1175121"/>
                  </a:lnTo>
                  <a:lnTo>
                    <a:pt x="219444" y="1162694"/>
                  </a:lnTo>
                  <a:lnTo>
                    <a:pt x="222927" y="1150528"/>
                  </a:lnTo>
                  <a:lnTo>
                    <a:pt x="226411" y="1145948"/>
                  </a:lnTo>
                  <a:lnTo>
                    <a:pt x="229894" y="1146179"/>
                  </a:lnTo>
                  <a:lnTo>
                    <a:pt x="233377" y="1145457"/>
                  </a:lnTo>
                  <a:lnTo>
                    <a:pt x="236860" y="1134096"/>
                  </a:lnTo>
                  <a:lnTo>
                    <a:pt x="240344" y="1122959"/>
                  </a:lnTo>
                  <a:lnTo>
                    <a:pt x="243827" y="1112038"/>
                  </a:lnTo>
                  <a:lnTo>
                    <a:pt x="247310" y="1129946"/>
                  </a:lnTo>
                  <a:lnTo>
                    <a:pt x="250793" y="1119295"/>
                  </a:lnTo>
                  <a:lnTo>
                    <a:pt x="254277" y="1108843"/>
                  </a:lnTo>
                  <a:lnTo>
                    <a:pt x="257760" y="1098585"/>
                  </a:lnTo>
                  <a:lnTo>
                    <a:pt x="261243" y="1088514"/>
                  </a:lnTo>
                  <a:lnTo>
                    <a:pt x="264726" y="1081271"/>
                  </a:lnTo>
                  <a:lnTo>
                    <a:pt x="268210" y="1082343"/>
                  </a:lnTo>
                  <a:lnTo>
                    <a:pt x="271693" y="1083386"/>
                  </a:lnTo>
                  <a:lnTo>
                    <a:pt x="275176" y="1076880"/>
                  </a:lnTo>
                  <a:lnTo>
                    <a:pt x="278659" y="1077026"/>
                  </a:lnTo>
                  <a:lnTo>
                    <a:pt x="282143" y="1088309"/>
                  </a:lnTo>
                  <a:lnTo>
                    <a:pt x="285626" y="1099215"/>
                  </a:lnTo>
                  <a:lnTo>
                    <a:pt x="289109" y="1097629"/>
                  </a:lnTo>
                  <a:lnTo>
                    <a:pt x="292592" y="1095161"/>
                  </a:lnTo>
                  <a:lnTo>
                    <a:pt x="296075" y="1092746"/>
                  </a:lnTo>
                  <a:lnTo>
                    <a:pt x="299559" y="1090832"/>
                  </a:lnTo>
                  <a:lnTo>
                    <a:pt x="303042" y="1091664"/>
                  </a:lnTo>
                  <a:lnTo>
                    <a:pt x="306525" y="1092476"/>
                  </a:lnTo>
                  <a:lnTo>
                    <a:pt x="310008" y="1093270"/>
                  </a:lnTo>
                  <a:lnTo>
                    <a:pt x="313492" y="1094045"/>
                  </a:lnTo>
                  <a:lnTo>
                    <a:pt x="316975" y="1093984"/>
                  </a:lnTo>
                  <a:lnTo>
                    <a:pt x="320458" y="1085800"/>
                  </a:lnTo>
                  <a:lnTo>
                    <a:pt x="323941" y="1100081"/>
                  </a:lnTo>
                  <a:lnTo>
                    <a:pt x="327425" y="1096976"/>
                  </a:lnTo>
                  <a:lnTo>
                    <a:pt x="330908" y="1097669"/>
                  </a:lnTo>
                  <a:lnTo>
                    <a:pt x="334391" y="1098348"/>
                  </a:lnTo>
                  <a:lnTo>
                    <a:pt x="337874" y="1099012"/>
                  </a:lnTo>
                  <a:lnTo>
                    <a:pt x="341358" y="1099662"/>
                  </a:lnTo>
                  <a:lnTo>
                    <a:pt x="344841" y="1096050"/>
                  </a:lnTo>
                  <a:lnTo>
                    <a:pt x="348324" y="1088514"/>
                  </a:lnTo>
                  <a:lnTo>
                    <a:pt x="351807" y="1081082"/>
                  </a:lnTo>
                  <a:lnTo>
                    <a:pt x="355291" y="1073750"/>
                  </a:lnTo>
                  <a:lnTo>
                    <a:pt x="358774" y="1066517"/>
                  </a:lnTo>
                  <a:lnTo>
                    <a:pt x="362257" y="1061264"/>
                  </a:lnTo>
                  <a:lnTo>
                    <a:pt x="365740" y="1058242"/>
                  </a:lnTo>
                  <a:lnTo>
                    <a:pt x="369224" y="1055269"/>
                  </a:lnTo>
                  <a:lnTo>
                    <a:pt x="372707" y="1052346"/>
                  </a:lnTo>
                  <a:lnTo>
                    <a:pt x="376190" y="1049469"/>
                  </a:lnTo>
                  <a:lnTo>
                    <a:pt x="379673" y="1045019"/>
                  </a:lnTo>
                  <a:lnTo>
                    <a:pt x="383157" y="1038351"/>
                  </a:lnTo>
                  <a:lnTo>
                    <a:pt x="386640" y="1031767"/>
                  </a:lnTo>
                  <a:lnTo>
                    <a:pt x="390123" y="1025266"/>
                  </a:lnTo>
                  <a:lnTo>
                    <a:pt x="393606" y="1023669"/>
                  </a:lnTo>
                  <a:lnTo>
                    <a:pt x="397090" y="1024945"/>
                  </a:lnTo>
                  <a:lnTo>
                    <a:pt x="400573" y="1025436"/>
                  </a:lnTo>
                  <a:lnTo>
                    <a:pt x="404056" y="1019183"/>
                  </a:lnTo>
                  <a:lnTo>
                    <a:pt x="407539" y="1019266"/>
                  </a:lnTo>
                  <a:lnTo>
                    <a:pt x="411023" y="1020540"/>
                  </a:lnTo>
                  <a:lnTo>
                    <a:pt x="414506" y="1021792"/>
                  </a:lnTo>
                  <a:lnTo>
                    <a:pt x="417989" y="1023022"/>
                  </a:lnTo>
                  <a:lnTo>
                    <a:pt x="421472" y="1024230"/>
                  </a:lnTo>
                  <a:lnTo>
                    <a:pt x="424956" y="1025418"/>
                  </a:lnTo>
                  <a:lnTo>
                    <a:pt x="428439" y="1026584"/>
                  </a:lnTo>
                  <a:lnTo>
                    <a:pt x="431922" y="1028342"/>
                  </a:lnTo>
                  <a:lnTo>
                    <a:pt x="435405" y="1031767"/>
                  </a:lnTo>
                  <a:lnTo>
                    <a:pt x="438889" y="1035128"/>
                  </a:lnTo>
                  <a:lnTo>
                    <a:pt x="442372" y="1038427"/>
                  </a:lnTo>
                  <a:lnTo>
                    <a:pt x="445855" y="1037427"/>
                  </a:lnTo>
                  <a:lnTo>
                    <a:pt x="449338" y="1031767"/>
                  </a:lnTo>
                  <a:lnTo>
                    <a:pt x="452822" y="1026168"/>
                  </a:lnTo>
                  <a:lnTo>
                    <a:pt x="456305" y="1020630"/>
                  </a:lnTo>
                  <a:lnTo>
                    <a:pt x="459788" y="1015152"/>
                  </a:lnTo>
                  <a:lnTo>
                    <a:pt x="463271" y="1009732"/>
                  </a:lnTo>
                  <a:lnTo>
                    <a:pt x="466755" y="1004369"/>
                  </a:lnTo>
                  <a:lnTo>
                    <a:pt x="470238" y="999063"/>
                  </a:lnTo>
                  <a:lnTo>
                    <a:pt x="473721" y="993813"/>
                  </a:lnTo>
                  <a:lnTo>
                    <a:pt x="477204" y="988618"/>
                  </a:lnTo>
                  <a:lnTo>
                    <a:pt x="480688" y="983477"/>
                  </a:lnTo>
                  <a:lnTo>
                    <a:pt x="484171" y="981265"/>
                  </a:lnTo>
                  <a:lnTo>
                    <a:pt x="487654" y="1001735"/>
                  </a:lnTo>
                  <a:lnTo>
                    <a:pt x="491137" y="1032014"/>
                  </a:lnTo>
                  <a:lnTo>
                    <a:pt x="494621" y="1059393"/>
                  </a:lnTo>
                  <a:lnTo>
                    <a:pt x="498104" y="1058169"/>
                  </a:lnTo>
                  <a:lnTo>
                    <a:pt x="501587" y="1056961"/>
                  </a:lnTo>
                  <a:lnTo>
                    <a:pt x="505070" y="1055768"/>
                  </a:lnTo>
                  <a:lnTo>
                    <a:pt x="508554" y="1051501"/>
                  </a:lnTo>
                  <a:lnTo>
                    <a:pt x="512037" y="1049597"/>
                  </a:lnTo>
                  <a:lnTo>
                    <a:pt x="515520" y="1050387"/>
                  </a:lnTo>
                  <a:lnTo>
                    <a:pt x="519003" y="1093582"/>
                  </a:lnTo>
                  <a:lnTo>
                    <a:pt x="522487" y="1094045"/>
                  </a:lnTo>
                  <a:lnTo>
                    <a:pt x="525970" y="1094501"/>
                  </a:lnTo>
                  <a:lnTo>
                    <a:pt x="529453" y="1094952"/>
                  </a:lnTo>
                  <a:lnTo>
                    <a:pt x="532936" y="1095396"/>
                  </a:lnTo>
                  <a:lnTo>
                    <a:pt x="536420" y="1095835"/>
                  </a:lnTo>
                  <a:lnTo>
                    <a:pt x="539903" y="1096268"/>
                  </a:lnTo>
                  <a:lnTo>
                    <a:pt x="543386" y="1096695"/>
                  </a:lnTo>
                  <a:lnTo>
                    <a:pt x="546869" y="1096362"/>
                  </a:lnTo>
                  <a:lnTo>
                    <a:pt x="550353" y="1095057"/>
                  </a:lnTo>
                  <a:lnTo>
                    <a:pt x="553836" y="1093767"/>
                  </a:lnTo>
                  <a:lnTo>
                    <a:pt x="557319" y="1092492"/>
                  </a:lnTo>
                  <a:lnTo>
                    <a:pt x="560802" y="1091231"/>
                  </a:lnTo>
                  <a:lnTo>
                    <a:pt x="564286" y="1089985"/>
                  </a:lnTo>
                  <a:lnTo>
                    <a:pt x="567769" y="1088752"/>
                  </a:lnTo>
                  <a:lnTo>
                    <a:pt x="571252" y="1087534"/>
                  </a:lnTo>
                  <a:lnTo>
                    <a:pt x="574735" y="1087758"/>
                  </a:lnTo>
                  <a:lnTo>
                    <a:pt x="578218" y="1088214"/>
                  </a:lnTo>
                  <a:lnTo>
                    <a:pt x="581702" y="1090305"/>
                  </a:lnTo>
                  <a:lnTo>
                    <a:pt x="585185" y="1094931"/>
                  </a:lnTo>
                  <a:lnTo>
                    <a:pt x="588668" y="1090481"/>
                  </a:lnTo>
                  <a:lnTo>
                    <a:pt x="592151" y="1086066"/>
                  </a:lnTo>
                  <a:lnTo>
                    <a:pt x="595635" y="1081687"/>
                  </a:lnTo>
                  <a:lnTo>
                    <a:pt x="599118" y="1080073"/>
                  </a:lnTo>
                  <a:lnTo>
                    <a:pt x="602601" y="1085145"/>
                  </a:lnTo>
                  <a:lnTo>
                    <a:pt x="606084" y="1080844"/>
                  </a:lnTo>
                  <a:lnTo>
                    <a:pt x="609568" y="1097980"/>
                  </a:lnTo>
                  <a:lnTo>
                    <a:pt x="613051" y="1112276"/>
                  </a:lnTo>
                  <a:lnTo>
                    <a:pt x="616534" y="1117107"/>
                  </a:lnTo>
                  <a:lnTo>
                    <a:pt x="620017" y="1121864"/>
                  </a:lnTo>
                  <a:lnTo>
                    <a:pt x="623501" y="1117879"/>
                  </a:lnTo>
                  <a:lnTo>
                    <a:pt x="626984" y="1113655"/>
                  </a:lnTo>
                  <a:lnTo>
                    <a:pt x="630467" y="1120693"/>
                  </a:lnTo>
                  <a:lnTo>
                    <a:pt x="633950" y="1116509"/>
                  </a:lnTo>
                  <a:lnTo>
                    <a:pt x="637434" y="1112356"/>
                  </a:lnTo>
                  <a:lnTo>
                    <a:pt x="640917" y="1108234"/>
                  </a:lnTo>
                  <a:lnTo>
                    <a:pt x="644400" y="1104143"/>
                  </a:lnTo>
                  <a:lnTo>
                    <a:pt x="647883" y="1100081"/>
                  </a:lnTo>
                  <a:lnTo>
                    <a:pt x="651367" y="1096050"/>
                  </a:lnTo>
                  <a:lnTo>
                    <a:pt x="654850" y="1092047"/>
                  </a:lnTo>
                  <a:lnTo>
                    <a:pt x="658333" y="1088074"/>
                  </a:lnTo>
                  <a:lnTo>
                    <a:pt x="661816" y="1095061"/>
                  </a:lnTo>
                  <a:lnTo>
                    <a:pt x="665300" y="1091123"/>
                  </a:lnTo>
                  <a:lnTo>
                    <a:pt x="668783" y="1087214"/>
                  </a:lnTo>
                  <a:lnTo>
                    <a:pt x="672266" y="1083333"/>
                  </a:lnTo>
                  <a:lnTo>
                    <a:pt x="675749" y="1086455"/>
                  </a:lnTo>
                  <a:lnTo>
                    <a:pt x="679233" y="1091070"/>
                  </a:lnTo>
                  <a:lnTo>
                    <a:pt x="682716" y="1095620"/>
                  </a:lnTo>
                  <a:lnTo>
                    <a:pt x="686199" y="1100107"/>
                  </a:lnTo>
                  <a:lnTo>
                    <a:pt x="689682" y="1104532"/>
                  </a:lnTo>
                  <a:lnTo>
                    <a:pt x="693166" y="1121319"/>
                  </a:lnTo>
                  <a:lnTo>
                    <a:pt x="696649" y="1131387"/>
                  </a:lnTo>
                  <a:lnTo>
                    <a:pt x="700132" y="1131536"/>
                  </a:lnTo>
                  <a:lnTo>
                    <a:pt x="703615" y="1131684"/>
                  </a:lnTo>
                  <a:lnTo>
                    <a:pt x="707099" y="1133107"/>
                  </a:lnTo>
                  <a:lnTo>
                    <a:pt x="710582" y="1134541"/>
                  </a:lnTo>
                  <a:lnTo>
                    <a:pt x="714065" y="1135958"/>
                  </a:lnTo>
                  <a:lnTo>
                    <a:pt x="717548" y="1136747"/>
                  </a:lnTo>
                  <a:lnTo>
                    <a:pt x="721032" y="1134955"/>
                  </a:lnTo>
                  <a:lnTo>
                    <a:pt x="724515" y="1133178"/>
                  </a:lnTo>
                  <a:lnTo>
                    <a:pt x="727998" y="1131415"/>
                  </a:lnTo>
                  <a:lnTo>
                    <a:pt x="731481" y="1129667"/>
                  </a:lnTo>
                  <a:lnTo>
                    <a:pt x="734965" y="1128732"/>
                  </a:lnTo>
                  <a:lnTo>
                    <a:pt x="738448" y="1132634"/>
                  </a:lnTo>
                  <a:lnTo>
                    <a:pt x="741931" y="1136487"/>
                  </a:lnTo>
                  <a:lnTo>
                    <a:pt x="745414" y="1135745"/>
                  </a:lnTo>
                  <a:lnTo>
                    <a:pt x="748898" y="1139981"/>
                  </a:lnTo>
                  <a:lnTo>
                    <a:pt x="752381" y="1156221"/>
                  </a:lnTo>
                  <a:lnTo>
                    <a:pt x="755864" y="1152656"/>
                  </a:lnTo>
                  <a:lnTo>
                    <a:pt x="759347" y="1149856"/>
                  </a:lnTo>
                  <a:lnTo>
                    <a:pt x="762831" y="1147228"/>
                  </a:lnTo>
                  <a:lnTo>
                    <a:pt x="766314" y="1144618"/>
                  </a:lnTo>
                  <a:lnTo>
                    <a:pt x="769797" y="1142026"/>
                  </a:lnTo>
                  <a:lnTo>
                    <a:pt x="773280" y="1139451"/>
                  </a:lnTo>
                  <a:lnTo>
                    <a:pt x="776764" y="1136894"/>
                  </a:lnTo>
                  <a:lnTo>
                    <a:pt x="780247" y="1134355"/>
                  </a:lnTo>
                  <a:lnTo>
                    <a:pt x="783730" y="1131832"/>
                  </a:lnTo>
                  <a:lnTo>
                    <a:pt x="787213" y="1129327"/>
                  </a:lnTo>
                  <a:lnTo>
                    <a:pt x="790697" y="1126838"/>
                  </a:lnTo>
                  <a:lnTo>
                    <a:pt x="794180" y="1123729"/>
                  </a:lnTo>
                  <a:lnTo>
                    <a:pt x="797663" y="1120400"/>
                  </a:lnTo>
                  <a:lnTo>
                    <a:pt x="801146" y="1117091"/>
                  </a:lnTo>
                  <a:lnTo>
                    <a:pt x="804630" y="1113801"/>
                  </a:lnTo>
                  <a:lnTo>
                    <a:pt x="808113" y="1110531"/>
                  </a:lnTo>
                  <a:lnTo>
                    <a:pt x="811596" y="1138550"/>
                  </a:lnTo>
                  <a:lnTo>
                    <a:pt x="815079" y="1149868"/>
                  </a:lnTo>
                  <a:lnTo>
                    <a:pt x="818563" y="1153237"/>
                  </a:lnTo>
                  <a:lnTo>
                    <a:pt x="822046" y="1156567"/>
                  </a:lnTo>
                  <a:lnTo>
                    <a:pt x="825529" y="1159861"/>
                  </a:lnTo>
                  <a:lnTo>
                    <a:pt x="829012" y="1163117"/>
                  </a:lnTo>
                  <a:lnTo>
                    <a:pt x="832496" y="1166337"/>
                  </a:lnTo>
                  <a:lnTo>
                    <a:pt x="835979" y="1169521"/>
                  </a:lnTo>
                  <a:lnTo>
                    <a:pt x="839462" y="1172671"/>
                  </a:lnTo>
                  <a:lnTo>
                    <a:pt x="842945" y="1175786"/>
                  </a:lnTo>
                  <a:lnTo>
                    <a:pt x="846429" y="1178867"/>
                  </a:lnTo>
                  <a:lnTo>
                    <a:pt x="849912" y="1181426"/>
                  </a:lnTo>
                  <a:lnTo>
                    <a:pt x="853395" y="1182895"/>
                  </a:lnTo>
                  <a:lnTo>
                    <a:pt x="856878" y="1184350"/>
                  </a:lnTo>
                  <a:lnTo>
                    <a:pt x="860361" y="1185792"/>
                  </a:lnTo>
                  <a:lnTo>
                    <a:pt x="863845" y="1187220"/>
                  </a:lnTo>
                  <a:lnTo>
                    <a:pt x="867328" y="1189830"/>
                  </a:lnTo>
                  <a:lnTo>
                    <a:pt x="870811" y="1195741"/>
                  </a:lnTo>
                  <a:lnTo>
                    <a:pt x="874294" y="1201575"/>
                  </a:lnTo>
                  <a:lnTo>
                    <a:pt x="877778" y="1200788"/>
                  </a:lnTo>
                  <a:lnTo>
                    <a:pt x="881261" y="1197674"/>
                  </a:lnTo>
                  <a:lnTo>
                    <a:pt x="884744" y="1194575"/>
                  </a:lnTo>
                  <a:lnTo>
                    <a:pt x="888227" y="1191493"/>
                  </a:lnTo>
                  <a:lnTo>
                    <a:pt x="891711" y="1188427"/>
                  </a:lnTo>
                  <a:lnTo>
                    <a:pt x="895194" y="1193451"/>
                  </a:lnTo>
                  <a:lnTo>
                    <a:pt x="898677" y="1202046"/>
                  </a:lnTo>
                  <a:lnTo>
                    <a:pt x="902160" y="1210512"/>
                  </a:lnTo>
                  <a:lnTo>
                    <a:pt x="905644" y="1218850"/>
                  </a:lnTo>
                  <a:lnTo>
                    <a:pt x="909127" y="1223704"/>
                  </a:lnTo>
                  <a:lnTo>
                    <a:pt x="912610" y="1228124"/>
                  </a:lnTo>
                  <a:lnTo>
                    <a:pt x="916093" y="1232494"/>
                  </a:lnTo>
                  <a:lnTo>
                    <a:pt x="919577" y="1263796"/>
                  </a:lnTo>
                  <a:lnTo>
                    <a:pt x="923060" y="1264315"/>
                  </a:lnTo>
                  <a:lnTo>
                    <a:pt x="926543" y="1264830"/>
                  </a:lnTo>
                  <a:lnTo>
                    <a:pt x="930026" y="1265341"/>
                  </a:lnTo>
                  <a:lnTo>
                    <a:pt x="933510" y="1278956"/>
                  </a:lnTo>
                  <a:lnTo>
                    <a:pt x="936993" y="1279059"/>
                  </a:lnTo>
                  <a:lnTo>
                    <a:pt x="940476" y="1279161"/>
                  </a:lnTo>
                  <a:lnTo>
                    <a:pt x="943959" y="1279262"/>
                  </a:lnTo>
                  <a:lnTo>
                    <a:pt x="947443" y="1279362"/>
                  </a:lnTo>
                  <a:lnTo>
                    <a:pt x="950926" y="1279462"/>
                  </a:lnTo>
                  <a:lnTo>
                    <a:pt x="954409" y="1279568"/>
                  </a:lnTo>
                  <a:lnTo>
                    <a:pt x="957892" y="1280427"/>
                  </a:lnTo>
                  <a:lnTo>
                    <a:pt x="961376" y="1281278"/>
                  </a:lnTo>
                  <a:lnTo>
                    <a:pt x="964859" y="1282122"/>
                  </a:lnTo>
                  <a:lnTo>
                    <a:pt x="968342" y="1282960"/>
                  </a:lnTo>
                  <a:lnTo>
                    <a:pt x="971825" y="1283791"/>
                  </a:lnTo>
                  <a:lnTo>
                    <a:pt x="975309" y="1298236"/>
                  </a:lnTo>
                  <a:lnTo>
                    <a:pt x="978792" y="1300214"/>
                  </a:lnTo>
                  <a:lnTo>
                    <a:pt x="982275" y="1302174"/>
                  </a:lnTo>
                  <a:lnTo>
                    <a:pt x="985758" y="1304531"/>
                  </a:lnTo>
                  <a:lnTo>
                    <a:pt x="989242" y="1308847"/>
                  </a:lnTo>
                  <a:lnTo>
                    <a:pt x="992725" y="1313115"/>
                  </a:lnTo>
                  <a:lnTo>
                    <a:pt x="996208" y="1315052"/>
                  </a:lnTo>
                  <a:lnTo>
                    <a:pt x="999691" y="1315727"/>
                  </a:lnTo>
                  <a:lnTo>
                    <a:pt x="1003175" y="1316396"/>
                  </a:lnTo>
                  <a:lnTo>
                    <a:pt x="1006658" y="1317060"/>
                  </a:lnTo>
                  <a:lnTo>
                    <a:pt x="1010141" y="1317720"/>
                  </a:lnTo>
                  <a:lnTo>
                    <a:pt x="1013624" y="1319063"/>
                  </a:lnTo>
                  <a:lnTo>
                    <a:pt x="1017108" y="1322391"/>
                  </a:lnTo>
                  <a:lnTo>
                    <a:pt x="1020591" y="1328321"/>
                  </a:lnTo>
                  <a:lnTo>
                    <a:pt x="1024074" y="1328926"/>
                  </a:lnTo>
                  <a:lnTo>
                    <a:pt x="1027557" y="1329527"/>
                  </a:lnTo>
                  <a:lnTo>
                    <a:pt x="1031041" y="1330124"/>
                  </a:lnTo>
                  <a:lnTo>
                    <a:pt x="1034524" y="1330717"/>
                  </a:lnTo>
                  <a:lnTo>
                    <a:pt x="1038007" y="1331237"/>
                  </a:lnTo>
                  <a:lnTo>
                    <a:pt x="1041490" y="1328483"/>
                  </a:lnTo>
                  <a:lnTo>
                    <a:pt x="1044974" y="1325740"/>
                  </a:lnTo>
                  <a:lnTo>
                    <a:pt x="1048457" y="1324659"/>
                  </a:lnTo>
                  <a:lnTo>
                    <a:pt x="1051940" y="1325263"/>
                  </a:lnTo>
                  <a:lnTo>
                    <a:pt x="1055423" y="1325863"/>
                  </a:lnTo>
                  <a:lnTo>
                    <a:pt x="1058907" y="1326458"/>
                  </a:lnTo>
                  <a:lnTo>
                    <a:pt x="1062390" y="1327048"/>
                  </a:lnTo>
                  <a:lnTo>
                    <a:pt x="1065873" y="1328765"/>
                  </a:lnTo>
                  <a:lnTo>
                    <a:pt x="1069356" y="1331871"/>
                  </a:lnTo>
                  <a:lnTo>
                    <a:pt x="1072840" y="1334948"/>
                  </a:lnTo>
                  <a:lnTo>
                    <a:pt x="1076323" y="1337996"/>
                  </a:lnTo>
                  <a:lnTo>
                    <a:pt x="1079806" y="1348432"/>
                  </a:lnTo>
                  <a:lnTo>
                    <a:pt x="1083289" y="1357591"/>
                  </a:lnTo>
                  <a:lnTo>
                    <a:pt x="1086773" y="1359092"/>
                  </a:lnTo>
                  <a:lnTo>
                    <a:pt x="1090256" y="1360582"/>
                  </a:lnTo>
                  <a:lnTo>
                    <a:pt x="1093739" y="1362060"/>
                  </a:lnTo>
                  <a:lnTo>
                    <a:pt x="1097222" y="1363526"/>
                  </a:lnTo>
                  <a:lnTo>
                    <a:pt x="1100706" y="1364982"/>
                  </a:lnTo>
                  <a:lnTo>
                    <a:pt x="1104189" y="1366426"/>
                  </a:lnTo>
                  <a:lnTo>
                    <a:pt x="1107672" y="1367859"/>
                  </a:lnTo>
                  <a:lnTo>
                    <a:pt x="1111155" y="1377475"/>
                  </a:lnTo>
                  <a:lnTo>
                    <a:pt x="1114639" y="1388736"/>
                  </a:lnTo>
                  <a:lnTo>
                    <a:pt x="1118122" y="1396962"/>
                  </a:lnTo>
                  <a:lnTo>
                    <a:pt x="1121605" y="1398243"/>
                  </a:lnTo>
                  <a:lnTo>
                    <a:pt x="1125088" y="1399515"/>
                  </a:lnTo>
                  <a:lnTo>
                    <a:pt x="1128572" y="1400777"/>
                  </a:lnTo>
                  <a:lnTo>
                    <a:pt x="1132055" y="1400742"/>
                  </a:lnTo>
                  <a:lnTo>
                    <a:pt x="1135538" y="1399445"/>
                  </a:lnTo>
                  <a:lnTo>
                    <a:pt x="1139021" y="1398155"/>
                  </a:lnTo>
                  <a:lnTo>
                    <a:pt x="1142505" y="1396871"/>
                  </a:lnTo>
                  <a:lnTo>
                    <a:pt x="1145988" y="1396729"/>
                  </a:lnTo>
                  <a:lnTo>
                    <a:pt x="1149471" y="1397034"/>
                  </a:lnTo>
                  <a:lnTo>
                    <a:pt x="1152954" y="1397337"/>
                  </a:lnTo>
                  <a:lnTo>
                    <a:pt x="1156437" y="1397639"/>
                  </a:lnTo>
                  <a:lnTo>
                    <a:pt x="1159921" y="1397938"/>
                  </a:lnTo>
                  <a:lnTo>
                    <a:pt x="1163404" y="1398028"/>
                  </a:lnTo>
                  <a:lnTo>
                    <a:pt x="1166887" y="1398014"/>
                  </a:lnTo>
                  <a:lnTo>
                    <a:pt x="1170370" y="1398000"/>
                  </a:lnTo>
                  <a:lnTo>
                    <a:pt x="1173854" y="1397986"/>
                  </a:lnTo>
                  <a:lnTo>
                    <a:pt x="1177337" y="1400134"/>
                  </a:lnTo>
                  <a:lnTo>
                    <a:pt x="1180820" y="1402561"/>
                  </a:lnTo>
                  <a:lnTo>
                    <a:pt x="1184303" y="1404968"/>
                  </a:lnTo>
                  <a:lnTo>
                    <a:pt x="1187787" y="1406957"/>
                  </a:lnTo>
                  <a:lnTo>
                    <a:pt x="1191270" y="1404955"/>
                  </a:lnTo>
                  <a:lnTo>
                    <a:pt x="1194753" y="1402961"/>
                  </a:lnTo>
                  <a:lnTo>
                    <a:pt x="1198236" y="1400975"/>
                  </a:lnTo>
                  <a:lnTo>
                    <a:pt x="1201720" y="1398996"/>
                  </a:lnTo>
                  <a:lnTo>
                    <a:pt x="1205203" y="1397026"/>
                  </a:lnTo>
                  <a:lnTo>
                    <a:pt x="1208686" y="1395063"/>
                  </a:lnTo>
                  <a:lnTo>
                    <a:pt x="1212169" y="1393107"/>
                  </a:lnTo>
                  <a:lnTo>
                    <a:pt x="1215653" y="1391159"/>
                  </a:lnTo>
                  <a:lnTo>
                    <a:pt x="1219136" y="1389219"/>
                  </a:lnTo>
                  <a:lnTo>
                    <a:pt x="1222619" y="1387286"/>
                  </a:lnTo>
                  <a:lnTo>
                    <a:pt x="1226102" y="1392002"/>
                  </a:lnTo>
                  <a:lnTo>
                    <a:pt x="1229586" y="1396737"/>
                  </a:lnTo>
                  <a:lnTo>
                    <a:pt x="1233069" y="1407019"/>
                  </a:lnTo>
                  <a:lnTo>
                    <a:pt x="1236552" y="1404654"/>
                  </a:lnTo>
                  <a:lnTo>
                    <a:pt x="1240035" y="1402297"/>
                  </a:lnTo>
                  <a:lnTo>
                    <a:pt x="1243519" y="1399947"/>
                  </a:lnTo>
                  <a:lnTo>
                    <a:pt x="1247002" y="1397606"/>
                  </a:lnTo>
                  <a:lnTo>
                    <a:pt x="1250485" y="1397436"/>
                  </a:lnTo>
                  <a:lnTo>
                    <a:pt x="1253968" y="1400312"/>
                  </a:lnTo>
                  <a:lnTo>
                    <a:pt x="1257452" y="1403164"/>
                  </a:lnTo>
                  <a:lnTo>
                    <a:pt x="1260935" y="1405485"/>
                  </a:lnTo>
                  <a:lnTo>
                    <a:pt x="1264418" y="1407725"/>
                  </a:lnTo>
                  <a:lnTo>
                    <a:pt x="1267901" y="1409949"/>
                  </a:lnTo>
                  <a:lnTo>
                    <a:pt x="1271385" y="1411701"/>
                  </a:lnTo>
                  <a:lnTo>
                    <a:pt x="1274868" y="1409404"/>
                  </a:lnTo>
                  <a:lnTo>
                    <a:pt x="1278351" y="1407115"/>
                  </a:lnTo>
                  <a:lnTo>
                    <a:pt x="1281834" y="1408062"/>
                  </a:lnTo>
                  <a:lnTo>
                    <a:pt x="1285318" y="1411368"/>
                  </a:lnTo>
                  <a:lnTo>
                    <a:pt x="1288801" y="1414645"/>
                  </a:lnTo>
                  <a:lnTo>
                    <a:pt x="1292284" y="1417894"/>
                  </a:lnTo>
                  <a:lnTo>
                    <a:pt x="1295767" y="1419391"/>
                  </a:lnTo>
                  <a:lnTo>
                    <a:pt x="1299251" y="1420414"/>
                  </a:lnTo>
                  <a:lnTo>
                    <a:pt x="1302734" y="1421431"/>
                  </a:lnTo>
                  <a:lnTo>
                    <a:pt x="1306217" y="1422441"/>
                  </a:lnTo>
                  <a:lnTo>
                    <a:pt x="1309700" y="1423445"/>
                  </a:lnTo>
                  <a:lnTo>
                    <a:pt x="1313184" y="1424443"/>
                  </a:lnTo>
                  <a:lnTo>
                    <a:pt x="1316667" y="1425434"/>
                  </a:lnTo>
                  <a:lnTo>
                    <a:pt x="1320150" y="1426759"/>
                  </a:lnTo>
                  <a:lnTo>
                    <a:pt x="1323633" y="1429332"/>
                  </a:lnTo>
                  <a:lnTo>
                    <a:pt x="1327117" y="1431885"/>
                  </a:lnTo>
                  <a:lnTo>
                    <a:pt x="1330600" y="1434418"/>
                  </a:lnTo>
                  <a:lnTo>
                    <a:pt x="1334083" y="1436932"/>
                  </a:lnTo>
                  <a:lnTo>
                    <a:pt x="1337566" y="1440183"/>
                  </a:lnTo>
                  <a:lnTo>
                    <a:pt x="1341050" y="1447302"/>
                  </a:lnTo>
                  <a:lnTo>
                    <a:pt x="1344533" y="1450197"/>
                  </a:lnTo>
                  <a:lnTo>
                    <a:pt x="1348016" y="1452607"/>
                  </a:lnTo>
                  <a:lnTo>
                    <a:pt x="1351499" y="1455567"/>
                  </a:lnTo>
                  <a:lnTo>
                    <a:pt x="1354983" y="1459002"/>
                  </a:lnTo>
                  <a:lnTo>
                    <a:pt x="1358466" y="1458839"/>
                  </a:lnTo>
                  <a:lnTo>
                    <a:pt x="1361949" y="1458676"/>
                  </a:lnTo>
                  <a:lnTo>
                    <a:pt x="1365432" y="1458515"/>
                  </a:lnTo>
                  <a:lnTo>
                    <a:pt x="1368916" y="1458354"/>
                  </a:lnTo>
                  <a:lnTo>
                    <a:pt x="1372399" y="1458194"/>
                  </a:lnTo>
                  <a:lnTo>
                    <a:pt x="1375882" y="1458035"/>
                  </a:lnTo>
                  <a:lnTo>
                    <a:pt x="1379365" y="1457876"/>
                  </a:lnTo>
                  <a:lnTo>
                    <a:pt x="1382849" y="1460626"/>
                  </a:lnTo>
                  <a:lnTo>
                    <a:pt x="1386332" y="1465859"/>
                  </a:lnTo>
                  <a:lnTo>
                    <a:pt x="1389815" y="1471083"/>
                  </a:lnTo>
                  <a:lnTo>
                    <a:pt x="1393298" y="1480538"/>
                  </a:lnTo>
                  <a:lnTo>
                    <a:pt x="1396782" y="1482268"/>
                  </a:lnTo>
                  <a:lnTo>
                    <a:pt x="1400265" y="1481420"/>
                  </a:lnTo>
                  <a:lnTo>
                    <a:pt x="1403748" y="1480576"/>
                  </a:lnTo>
                  <a:lnTo>
                    <a:pt x="1407231" y="1479735"/>
                  </a:lnTo>
                  <a:lnTo>
                    <a:pt x="1410715" y="1478898"/>
                  </a:lnTo>
                  <a:lnTo>
                    <a:pt x="1414198" y="1478064"/>
                  </a:lnTo>
                  <a:lnTo>
                    <a:pt x="1417681" y="1477234"/>
                  </a:lnTo>
                  <a:lnTo>
                    <a:pt x="1421164" y="1476407"/>
                  </a:lnTo>
                  <a:lnTo>
                    <a:pt x="1424648" y="1475583"/>
                  </a:lnTo>
                  <a:lnTo>
                    <a:pt x="1428131" y="1474763"/>
                  </a:lnTo>
                  <a:lnTo>
                    <a:pt x="1431614" y="1473946"/>
                  </a:lnTo>
                  <a:lnTo>
                    <a:pt x="1435097" y="1473300"/>
                  </a:lnTo>
                  <a:lnTo>
                    <a:pt x="1438580" y="1472926"/>
                  </a:lnTo>
                  <a:lnTo>
                    <a:pt x="1442064" y="1472554"/>
                  </a:lnTo>
                  <a:lnTo>
                    <a:pt x="1445547" y="1472184"/>
                  </a:lnTo>
                  <a:lnTo>
                    <a:pt x="1449030" y="1471816"/>
                  </a:lnTo>
                  <a:lnTo>
                    <a:pt x="1452513" y="1471449"/>
                  </a:lnTo>
                  <a:lnTo>
                    <a:pt x="1455997" y="1470965"/>
                  </a:lnTo>
                  <a:lnTo>
                    <a:pt x="1459480" y="1468935"/>
                  </a:lnTo>
                  <a:lnTo>
                    <a:pt x="1462963" y="1469900"/>
                  </a:lnTo>
                  <a:lnTo>
                    <a:pt x="1466446" y="1471566"/>
                  </a:lnTo>
                  <a:lnTo>
                    <a:pt x="1469930" y="1473222"/>
                  </a:lnTo>
                  <a:lnTo>
                    <a:pt x="1473413" y="1474830"/>
                  </a:lnTo>
                  <a:lnTo>
                    <a:pt x="1476896" y="1474645"/>
                  </a:lnTo>
                  <a:lnTo>
                    <a:pt x="1480379" y="1474461"/>
                  </a:lnTo>
                  <a:lnTo>
                    <a:pt x="1483863" y="1474278"/>
                  </a:lnTo>
                  <a:lnTo>
                    <a:pt x="1487346" y="1474306"/>
                  </a:lnTo>
                  <a:lnTo>
                    <a:pt x="1490829" y="1475026"/>
                  </a:lnTo>
                  <a:lnTo>
                    <a:pt x="1494312" y="1475743"/>
                  </a:lnTo>
                  <a:lnTo>
                    <a:pt x="1497796" y="1479844"/>
                  </a:lnTo>
                  <a:lnTo>
                    <a:pt x="1501279" y="1480543"/>
                  </a:lnTo>
                  <a:lnTo>
                    <a:pt x="1504762" y="1481237"/>
                  </a:lnTo>
                  <a:lnTo>
                    <a:pt x="1508245" y="1481928"/>
                  </a:lnTo>
                  <a:lnTo>
                    <a:pt x="1511729" y="1482616"/>
                  </a:lnTo>
                  <a:lnTo>
                    <a:pt x="1515212" y="1481565"/>
                  </a:lnTo>
                  <a:lnTo>
                    <a:pt x="1518695" y="1479610"/>
                  </a:lnTo>
                  <a:lnTo>
                    <a:pt x="1522178" y="1477661"/>
                  </a:lnTo>
                  <a:lnTo>
                    <a:pt x="1525662" y="1475716"/>
                  </a:lnTo>
                  <a:lnTo>
                    <a:pt x="1529145" y="1473777"/>
                  </a:lnTo>
                  <a:lnTo>
                    <a:pt x="1532628" y="1471843"/>
                  </a:lnTo>
                  <a:lnTo>
                    <a:pt x="1536111" y="1469914"/>
                  </a:lnTo>
                  <a:lnTo>
                    <a:pt x="1539595" y="1468203"/>
                  </a:lnTo>
                  <a:lnTo>
                    <a:pt x="1543078" y="1468917"/>
                  </a:lnTo>
                  <a:lnTo>
                    <a:pt x="1546561" y="1469627"/>
                  </a:lnTo>
                  <a:lnTo>
                    <a:pt x="1550044" y="1470333"/>
                  </a:lnTo>
                  <a:lnTo>
                    <a:pt x="1553528" y="1470845"/>
                  </a:lnTo>
                  <a:lnTo>
                    <a:pt x="1557011" y="1470895"/>
                  </a:lnTo>
                  <a:lnTo>
                    <a:pt x="1560494" y="1470944"/>
                  </a:lnTo>
                  <a:lnTo>
                    <a:pt x="1563977" y="1470993"/>
                  </a:lnTo>
                  <a:lnTo>
                    <a:pt x="1567461" y="1471043"/>
                  </a:lnTo>
                  <a:lnTo>
                    <a:pt x="1570944" y="1472184"/>
                  </a:lnTo>
                  <a:lnTo>
                    <a:pt x="1574427" y="1476715"/>
                  </a:lnTo>
                  <a:lnTo>
                    <a:pt x="1577910" y="1481206"/>
                  </a:lnTo>
                  <a:lnTo>
                    <a:pt x="1581394" y="1486562"/>
                  </a:lnTo>
                  <a:lnTo>
                    <a:pt x="1584877" y="1492220"/>
                  </a:lnTo>
                  <a:lnTo>
                    <a:pt x="1588360" y="1496709"/>
                  </a:lnTo>
                  <a:lnTo>
                    <a:pt x="1591843" y="1496494"/>
                  </a:lnTo>
                  <a:lnTo>
                    <a:pt x="1595327" y="1496279"/>
                  </a:lnTo>
                  <a:lnTo>
                    <a:pt x="1598810" y="1496066"/>
                  </a:lnTo>
                  <a:lnTo>
                    <a:pt x="1602293" y="1495854"/>
                  </a:lnTo>
                  <a:lnTo>
                    <a:pt x="1605776" y="1495642"/>
                  </a:lnTo>
                  <a:lnTo>
                    <a:pt x="1609260" y="1495431"/>
                  </a:lnTo>
                  <a:lnTo>
                    <a:pt x="1612743" y="1495222"/>
                  </a:lnTo>
                  <a:lnTo>
                    <a:pt x="1616226" y="1494384"/>
                  </a:lnTo>
                  <a:lnTo>
                    <a:pt x="1619709" y="1493159"/>
                  </a:lnTo>
                  <a:lnTo>
                    <a:pt x="1623193" y="1491938"/>
                  </a:lnTo>
                  <a:lnTo>
                    <a:pt x="1626676" y="1490720"/>
                  </a:lnTo>
                  <a:lnTo>
                    <a:pt x="1630159" y="1489506"/>
                  </a:lnTo>
                  <a:lnTo>
                    <a:pt x="1633642" y="1488870"/>
                  </a:lnTo>
                  <a:lnTo>
                    <a:pt x="1637126" y="1488676"/>
                  </a:lnTo>
                  <a:lnTo>
                    <a:pt x="1640609" y="1488483"/>
                  </a:lnTo>
                  <a:lnTo>
                    <a:pt x="1644092" y="1488290"/>
                  </a:lnTo>
                  <a:lnTo>
                    <a:pt x="1647575" y="1489100"/>
                  </a:lnTo>
                  <a:lnTo>
                    <a:pt x="1651059" y="1490191"/>
                  </a:lnTo>
                  <a:lnTo>
                    <a:pt x="1654542" y="1491277"/>
                  </a:lnTo>
                  <a:lnTo>
                    <a:pt x="1658025" y="1492356"/>
                  </a:lnTo>
                  <a:lnTo>
                    <a:pt x="1661508" y="1493430"/>
                  </a:lnTo>
                  <a:lnTo>
                    <a:pt x="1664992" y="1494498"/>
                  </a:lnTo>
                  <a:lnTo>
                    <a:pt x="1668475" y="1495157"/>
                  </a:lnTo>
                  <a:lnTo>
                    <a:pt x="1671958" y="1495350"/>
                  </a:lnTo>
                  <a:lnTo>
                    <a:pt x="1675441" y="1495541"/>
                  </a:lnTo>
                  <a:lnTo>
                    <a:pt x="1678925" y="1495731"/>
                  </a:lnTo>
                  <a:lnTo>
                    <a:pt x="1682408" y="1495921"/>
                  </a:lnTo>
                  <a:lnTo>
                    <a:pt x="1685891" y="1496110"/>
                  </a:lnTo>
                  <a:lnTo>
                    <a:pt x="1689374" y="1496298"/>
                  </a:lnTo>
                  <a:lnTo>
                    <a:pt x="1692858" y="1496485"/>
                  </a:lnTo>
                  <a:lnTo>
                    <a:pt x="1696341" y="1495982"/>
                  </a:lnTo>
                  <a:lnTo>
                    <a:pt x="1699824" y="1495394"/>
                  </a:lnTo>
                  <a:lnTo>
                    <a:pt x="1703307" y="1494809"/>
                  </a:lnTo>
                  <a:lnTo>
                    <a:pt x="1706791" y="1494225"/>
                  </a:lnTo>
                  <a:lnTo>
                    <a:pt x="1710274" y="1493644"/>
                  </a:lnTo>
                  <a:lnTo>
                    <a:pt x="1713757" y="1493065"/>
                  </a:lnTo>
                  <a:lnTo>
                    <a:pt x="1717240" y="1492487"/>
                  </a:lnTo>
                  <a:lnTo>
                    <a:pt x="1720723" y="1491912"/>
                  </a:lnTo>
                  <a:lnTo>
                    <a:pt x="1724207" y="1491339"/>
                  </a:lnTo>
                  <a:lnTo>
                    <a:pt x="1727690" y="1490768"/>
                  </a:lnTo>
                  <a:lnTo>
                    <a:pt x="1731173" y="1490500"/>
                  </a:lnTo>
                  <a:lnTo>
                    <a:pt x="1734656" y="1490313"/>
                  </a:lnTo>
                  <a:lnTo>
                    <a:pt x="1738140" y="1490128"/>
                  </a:lnTo>
                  <a:lnTo>
                    <a:pt x="1741623" y="1489943"/>
                  </a:lnTo>
                  <a:lnTo>
                    <a:pt x="1745106" y="1495059"/>
                  </a:lnTo>
                  <a:lnTo>
                    <a:pt x="1748589" y="1500128"/>
                  </a:lnTo>
                  <a:lnTo>
                    <a:pt x="1752073" y="1505151"/>
                  </a:lnTo>
                  <a:lnTo>
                    <a:pt x="1755556" y="1510129"/>
                  </a:lnTo>
                  <a:lnTo>
                    <a:pt x="1759039" y="1515062"/>
                  </a:lnTo>
                  <a:lnTo>
                    <a:pt x="1762522" y="1517179"/>
                  </a:lnTo>
                  <a:lnTo>
                    <a:pt x="1766006" y="1519136"/>
                  </a:lnTo>
                  <a:lnTo>
                    <a:pt x="1769489" y="1521082"/>
                  </a:lnTo>
                  <a:lnTo>
                    <a:pt x="1772972" y="1523658"/>
                  </a:lnTo>
                  <a:lnTo>
                    <a:pt x="1776455" y="1529525"/>
                  </a:lnTo>
                  <a:lnTo>
                    <a:pt x="1779939" y="1535334"/>
                  </a:lnTo>
                  <a:lnTo>
                    <a:pt x="1783422" y="1539066"/>
                  </a:lnTo>
                  <a:lnTo>
                    <a:pt x="1786905" y="1541619"/>
                  </a:lnTo>
                  <a:lnTo>
                    <a:pt x="1790388" y="1544155"/>
                  </a:lnTo>
                  <a:lnTo>
                    <a:pt x="1793872" y="1546674"/>
                  </a:lnTo>
                  <a:lnTo>
                    <a:pt x="1797355" y="1548000"/>
                  </a:lnTo>
                  <a:lnTo>
                    <a:pt x="1800838" y="1549109"/>
                  </a:lnTo>
                  <a:lnTo>
                    <a:pt x="1804321" y="1550212"/>
                  </a:lnTo>
                  <a:lnTo>
                    <a:pt x="1807805" y="1551330"/>
                  </a:lnTo>
                  <a:lnTo>
                    <a:pt x="1811288" y="1552765"/>
                  </a:lnTo>
                  <a:lnTo>
                    <a:pt x="1814771" y="1554193"/>
                  </a:lnTo>
                  <a:lnTo>
                    <a:pt x="1818254" y="1555613"/>
                  </a:lnTo>
                  <a:lnTo>
                    <a:pt x="1821738" y="1557025"/>
                  </a:lnTo>
                  <a:lnTo>
                    <a:pt x="1825221" y="1558430"/>
                  </a:lnTo>
                  <a:lnTo>
                    <a:pt x="1828704" y="1559828"/>
                  </a:lnTo>
                  <a:lnTo>
                    <a:pt x="1832187" y="1561218"/>
                  </a:lnTo>
                  <a:lnTo>
                    <a:pt x="1835671" y="1562114"/>
                  </a:lnTo>
                  <a:lnTo>
                    <a:pt x="1839154" y="1562489"/>
                  </a:lnTo>
                  <a:lnTo>
                    <a:pt x="1842637" y="1562862"/>
                  </a:lnTo>
                  <a:lnTo>
                    <a:pt x="1846120" y="1563234"/>
                  </a:lnTo>
                  <a:lnTo>
                    <a:pt x="1849604" y="1563604"/>
                  </a:lnTo>
                  <a:lnTo>
                    <a:pt x="1853087" y="1563973"/>
                  </a:lnTo>
                  <a:lnTo>
                    <a:pt x="1856570" y="1564340"/>
                  </a:lnTo>
                  <a:lnTo>
                    <a:pt x="1860053" y="1564706"/>
                  </a:lnTo>
                  <a:lnTo>
                    <a:pt x="1863537" y="1565070"/>
                  </a:lnTo>
                  <a:lnTo>
                    <a:pt x="1867020" y="1565433"/>
                  </a:lnTo>
                  <a:lnTo>
                    <a:pt x="1870503" y="1565579"/>
                  </a:lnTo>
                  <a:lnTo>
                    <a:pt x="1873986" y="1565378"/>
                  </a:lnTo>
                  <a:lnTo>
                    <a:pt x="1877470" y="1565179"/>
                  </a:lnTo>
                  <a:lnTo>
                    <a:pt x="1880953" y="1564980"/>
                  </a:lnTo>
                  <a:lnTo>
                    <a:pt x="1884436" y="1564781"/>
                  </a:lnTo>
                  <a:lnTo>
                    <a:pt x="1887919" y="1564584"/>
                  </a:lnTo>
                  <a:lnTo>
                    <a:pt x="1891403" y="1564387"/>
                  </a:lnTo>
                  <a:lnTo>
                    <a:pt x="1894886" y="1564191"/>
                  </a:lnTo>
                  <a:lnTo>
                    <a:pt x="1898369" y="1563995"/>
                  </a:lnTo>
                  <a:lnTo>
                    <a:pt x="1901852" y="1564524"/>
                  </a:lnTo>
                  <a:lnTo>
                    <a:pt x="1905336" y="1565653"/>
                  </a:lnTo>
                  <a:lnTo>
                    <a:pt x="1908819" y="1566777"/>
                  </a:lnTo>
                  <a:lnTo>
                    <a:pt x="1912302" y="1567895"/>
                  </a:lnTo>
                  <a:lnTo>
                    <a:pt x="1915785" y="1569007"/>
                  </a:lnTo>
                  <a:lnTo>
                    <a:pt x="1919269" y="1570115"/>
                  </a:lnTo>
                  <a:lnTo>
                    <a:pt x="1922752" y="1571040"/>
                  </a:lnTo>
                  <a:lnTo>
                    <a:pt x="1926235" y="1571379"/>
                  </a:lnTo>
                  <a:lnTo>
                    <a:pt x="1929718" y="1571716"/>
                  </a:lnTo>
                  <a:lnTo>
                    <a:pt x="1933202" y="1572052"/>
                  </a:lnTo>
                  <a:lnTo>
                    <a:pt x="1936685" y="1572387"/>
                  </a:lnTo>
                  <a:lnTo>
                    <a:pt x="1940168" y="1572720"/>
                  </a:lnTo>
                  <a:lnTo>
                    <a:pt x="1943651" y="1573052"/>
                  </a:lnTo>
                  <a:lnTo>
                    <a:pt x="1947135" y="1573383"/>
                  </a:lnTo>
                  <a:lnTo>
                    <a:pt x="1950618" y="1576775"/>
                  </a:lnTo>
                  <a:lnTo>
                    <a:pt x="1954101" y="1581734"/>
                  </a:lnTo>
                  <a:lnTo>
                    <a:pt x="1957584" y="1586006"/>
                  </a:lnTo>
                  <a:lnTo>
                    <a:pt x="1961068" y="1586001"/>
                  </a:lnTo>
                  <a:lnTo>
                    <a:pt x="1964551" y="1585996"/>
                  </a:lnTo>
                  <a:lnTo>
                    <a:pt x="1968034" y="1585992"/>
                  </a:lnTo>
                  <a:lnTo>
                    <a:pt x="1971517" y="1585987"/>
                  </a:lnTo>
                  <a:lnTo>
                    <a:pt x="1975001" y="1585982"/>
                  </a:lnTo>
                  <a:lnTo>
                    <a:pt x="1978484" y="1585977"/>
                  </a:lnTo>
                  <a:lnTo>
                    <a:pt x="1981967" y="1585973"/>
                  </a:lnTo>
                  <a:lnTo>
                    <a:pt x="1985450" y="1586136"/>
                  </a:lnTo>
                  <a:lnTo>
                    <a:pt x="1988934" y="1586167"/>
                  </a:lnTo>
                  <a:lnTo>
                    <a:pt x="1992417" y="1585560"/>
                  </a:lnTo>
                  <a:lnTo>
                    <a:pt x="1995900" y="1584955"/>
                  </a:lnTo>
                  <a:lnTo>
                    <a:pt x="1999383" y="1584351"/>
                  </a:lnTo>
                  <a:lnTo>
                    <a:pt x="2002867" y="1583749"/>
                  </a:lnTo>
                  <a:lnTo>
                    <a:pt x="2006350" y="1583148"/>
                  </a:lnTo>
                  <a:lnTo>
                    <a:pt x="2009833" y="1582549"/>
                  </a:lnTo>
                  <a:lnTo>
                    <a:pt x="2013316" y="1581952"/>
                  </a:lnTo>
                  <a:lnTo>
                    <a:pt x="2016799" y="1582000"/>
                  </a:lnTo>
                  <a:lnTo>
                    <a:pt x="2020283" y="1582300"/>
                  </a:lnTo>
                  <a:lnTo>
                    <a:pt x="2023766" y="1582600"/>
                  </a:lnTo>
                  <a:lnTo>
                    <a:pt x="2027249" y="1582898"/>
                  </a:lnTo>
                  <a:lnTo>
                    <a:pt x="2030732" y="1583195"/>
                  </a:lnTo>
                  <a:lnTo>
                    <a:pt x="2034216" y="1585460"/>
                  </a:lnTo>
                  <a:lnTo>
                    <a:pt x="2037699" y="1588691"/>
                  </a:lnTo>
                  <a:lnTo>
                    <a:pt x="2041182" y="1591900"/>
                  </a:lnTo>
                  <a:lnTo>
                    <a:pt x="2044665" y="1595088"/>
                  </a:lnTo>
                  <a:lnTo>
                    <a:pt x="2048149" y="1598254"/>
                  </a:lnTo>
                  <a:lnTo>
                    <a:pt x="2051632" y="1601399"/>
                  </a:lnTo>
                  <a:lnTo>
                    <a:pt x="2055115" y="1604522"/>
                  </a:lnTo>
                  <a:lnTo>
                    <a:pt x="2058598" y="1607304"/>
                  </a:lnTo>
                  <a:lnTo>
                    <a:pt x="2062082" y="1606865"/>
                  </a:lnTo>
                  <a:lnTo>
                    <a:pt x="2065565" y="1606428"/>
                  </a:lnTo>
                  <a:lnTo>
                    <a:pt x="2069048" y="1605992"/>
                  </a:lnTo>
                  <a:lnTo>
                    <a:pt x="2072531" y="1605558"/>
                  </a:lnTo>
                  <a:lnTo>
                    <a:pt x="2076015" y="1605125"/>
                  </a:lnTo>
                  <a:lnTo>
                    <a:pt x="2079498" y="1604693"/>
                  </a:lnTo>
                  <a:lnTo>
                    <a:pt x="2082981" y="1606982"/>
                  </a:lnTo>
                  <a:lnTo>
                    <a:pt x="2086464" y="1610032"/>
                  </a:lnTo>
                  <a:lnTo>
                    <a:pt x="2089948" y="1613061"/>
                  </a:lnTo>
                  <a:lnTo>
                    <a:pt x="2093431" y="1616070"/>
                  </a:lnTo>
                  <a:lnTo>
                    <a:pt x="2096914" y="1617418"/>
                  </a:lnTo>
                  <a:lnTo>
                    <a:pt x="2100397" y="1618743"/>
                  </a:lnTo>
                  <a:lnTo>
                    <a:pt x="2103881" y="1620061"/>
                  </a:lnTo>
                  <a:lnTo>
                    <a:pt x="2107364" y="1621263"/>
                  </a:lnTo>
                  <a:lnTo>
                    <a:pt x="2110847" y="1622022"/>
                  </a:lnTo>
                  <a:lnTo>
                    <a:pt x="2114330" y="1622779"/>
                  </a:lnTo>
                  <a:lnTo>
                    <a:pt x="2117814" y="1623532"/>
                  </a:lnTo>
                  <a:lnTo>
                    <a:pt x="2121297" y="1624170"/>
                  </a:lnTo>
                  <a:lnTo>
                    <a:pt x="2124780" y="1624646"/>
                  </a:lnTo>
                  <a:lnTo>
                    <a:pt x="2128263" y="1625121"/>
                  </a:lnTo>
                  <a:lnTo>
                    <a:pt x="2131747" y="1625594"/>
                  </a:lnTo>
                  <a:lnTo>
                    <a:pt x="2135230" y="1626065"/>
                  </a:lnTo>
                  <a:lnTo>
                    <a:pt x="2138713" y="1626534"/>
                  </a:lnTo>
                  <a:lnTo>
                    <a:pt x="2142196" y="1627002"/>
                  </a:lnTo>
                  <a:lnTo>
                    <a:pt x="2145680" y="1627468"/>
                  </a:lnTo>
                  <a:lnTo>
                    <a:pt x="2149163" y="1627708"/>
                  </a:lnTo>
                  <a:lnTo>
                    <a:pt x="2152646" y="1627904"/>
                  </a:lnTo>
                  <a:lnTo>
                    <a:pt x="2156129" y="1628100"/>
                  </a:lnTo>
                  <a:lnTo>
                    <a:pt x="2159613" y="1628295"/>
                  </a:lnTo>
                  <a:lnTo>
                    <a:pt x="2163096" y="1628489"/>
                  </a:lnTo>
                  <a:lnTo>
                    <a:pt x="2166579" y="1628683"/>
                  </a:lnTo>
                  <a:lnTo>
                    <a:pt x="2170062" y="1628876"/>
                  </a:lnTo>
                  <a:lnTo>
                    <a:pt x="2173546" y="1628757"/>
                  </a:lnTo>
                  <a:lnTo>
                    <a:pt x="2177029" y="1627764"/>
                  </a:lnTo>
                  <a:lnTo>
                    <a:pt x="2180512" y="1626773"/>
                  </a:lnTo>
                  <a:lnTo>
                    <a:pt x="2183995" y="1625784"/>
                  </a:lnTo>
                  <a:lnTo>
                    <a:pt x="2187479" y="1624797"/>
                  </a:lnTo>
                  <a:lnTo>
                    <a:pt x="2190962" y="1623997"/>
                  </a:lnTo>
                  <a:lnTo>
                    <a:pt x="2194445" y="1623881"/>
                  </a:lnTo>
                  <a:lnTo>
                    <a:pt x="2197928" y="1623766"/>
                  </a:lnTo>
                  <a:lnTo>
                    <a:pt x="2201412" y="1623651"/>
                  </a:lnTo>
                  <a:lnTo>
                    <a:pt x="2204895" y="1623536"/>
                  </a:lnTo>
                  <a:lnTo>
                    <a:pt x="2208378" y="1623422"/>
                  </a:lnTo>
                  <a:lnTo>
                    <a:pt x="2211861" y="1623308"/>
                  </a:lnTo>
                  <a:lnTo>
                    <a:pt x="2215345" y="1623826"/>
                  </a:lnTo>
                  <a:lnTo>
                    <a:pt x="2218828" y="1624412"/>
                  </a:lnTo>
                  <a:lnTo>
                    <a:pt x="2222311" y="1624997"/>
                  </a:lnTo>
                  <a:lnTo>
                    <a:pt x="2225794" y="1625579"/>
                  </a:lnTo>
                  <a:lnTo>
                    <a:pt x="2229278" y="1626160"/>
                  </a:lnTo>
                  <a:lnTo>
                    <a:pt x="2232761" y="1625886"/>
                  </a:lnTo>
                  <a:lnTo>
                    <a:pt x="2236244" y="1625461"/>
                  </a:lnTo>
                  <a:lnTo>
                    <a:pt x="2239727" y="1625037"/>
                  </a:lnTo>
                  <a:lnTo>
                    <a:pt x="2243211" y="1624615"/>
                  </a:lnTo>
                  <a:lnTo>
                    <a:pt x="2246694" y="1624193"/>
                  </a:lnTo>
                  <a:lnTo>
                    <a:pt x="2250177" y="1623773"/>
                  </a:lnTo>
                  <a:lnTo>
                    <a:pt x="2253660" y="1624229"/>
                  </a:lnTo>
                  <a:lnTo>
                    <a:pt x="2257144" y="1625443"/>
                  </a:lnTo>
                  <a:lnTo>
                    <a:pt x="2260627" y="1626651"/>
                  </a:lnTo>
                  <a:lnTo>
                    <a:pt x="2264110" y="1627853"/>
                  </a:lnTo>
                  <a:lnTo>
                    <a:pt x="2267593" y="1629051"/>
                  </a:lnTo>
                  <a:lnTo>
                    <a:pt x="2271077" y="1630243"/>
                  </a:lnTo>
                  <a:lnTo>
                    <a:pt x="2274560" y="1631430"/>
                  </a:lnTo>
                  <a:lnTo>
                    <a:pt x="2278043" y="1632612"/>
                  </a:lnTo>
                  <a:lnTo>
                    <a:pt x="2281526" y="1631965"/>
                  </a:lnTo>
                  <a:lnTo>
                    <a:pt x="2285010" y="1631242"/>
                  </a:lnTo>
                  <a:lnTo>
                    <a:pt x="2288493" y="1630522"/>
                  </a:lnTo>
                  <a:lnTo>
                    <a:pt x="2291976" y="1629802"/>
                  </a:lnTo>
                  <a:lnTo>
                    <a:pt x="2295459" y="1629085"/>
                  </a:lnTo>
                  <a:lnTo>
                    <a:pt x="2298942" y="1628369"/>
                  </a:lnTo>
                  <a:lnTo>
                    <a:pt x="2302426" y="1630165"/>
                  </a:lnTo>
                  <a:lnTo>
                    <a:pt x="2305909" y="1633317"/>
                  </a:lnTo>
                  <a:lnTo>
                    <a:pt x="2309392" y="1636628"/>
                  </a:lnTo>
                  <a:lnTo>
                    <a:pt x="2312875" y="1641207"/>
                  </a:lnTo>
                  <a:lnTo>
                    <a:pt x="2316359" y="1645750"/>
                  </a:lnTo>
                  <a:lnTo>
                    <a:pt x="2319842" y="1652843"/>
                  </a:lnTo>
                  <a:lnTo>
                    <a:pt x="2323325" y="1658613"/>
                  </a:lnTo>
                  <a:lnTo>
                    <a:pt x="2326808" y="1658385"/>
                  </a:lnTo>
                  <a:lnTo>
                    <a:pt x="2330292" y="1658158"/>
                  </a:lnTo>
                  <a:lnTo>
                    <a:pt x="2333775" y="1657932"/>
                  </a:lnTo>
                  <a:lnTo>
                    <a:pt x="2337258" y="1657706"/>
                  </a:lnTo>
                  <a:lnTo>
                    <a:pt x="2340741" y="1666660"/>
                  </a:lnTo>
                  <a:lnTo>
                    <a:pt x="2344225" y="1667245"/>
                  </a:lnTo>
                  <a:lnTo>
                    <a:pt x="2347708" y="1667828"/>
                  </a:lnTo>
                  <a:lnTo>
                    <a:pt x="2351191" y="1668409"/>
                  </a:lnTo>
                  <a:lnTo>
                    <a:pt x="2354674" y="1668988"/>
                  </a:lnTo>
                  <a:lnTo>
                    <a:pt x="2358158" y="1669565"/>
                  </a:lnTo>
                  <a:lnTo>
                    <a:pt x="2361641" y="1670140"/>
                  </a:lnTo>
                  <a:lnTo>
                    <a:pt x="2365124" y="1670713"/>
                  </a:lnTo>
                  <a:lnTo>
                    <a:pt x="2368607" y="1673893"/>
                  </a:lnTo>
                  <a:lnTo>
                    <a:pt x="2372091" y="1676905"/>
                  </a:lnTo>
                  <a:lnTo>
                    <a:pt x="2375574" y="1678376"/>
                  </a:lnTo>
                  <a:lnTo>
                    <a:pt x="2379057" y="1679840"/>
                  </a:lnTo>
                  <a:lnTo>
                    <a:pt x="2382540" y="1681297"/>
                  </a:lnTo>
                  <a:lnTo>
                    <a:pt x="2386024" y="1681707"/>
                  </a:lnTo>
                  <a:lnTo>
                    <a:pt x="2389507" y="1681571"/>
                  </a:lnTo>
                  <a:lnTo>
                    <a:pt x="2392990" y="1681435"/>
                  </a:lnTo>
                  <a:lnTo>
                    <a:pt x="2396473" y="1681300"/>
                  </a:lnTo>
                  <a:lnTo>
                    <a:pt x="2399957" y="1681165"/>
                  </a:lnTo>
                  <a:lnTo>
                    <a:pt x="2403440" y="1681030"/>
                  </a:lnTo>
                  <a:lnTo>
                    <a:pt x="2406923" y="1680896"/>
                  </a:lnTo>
                  <a:lnTo>
                    <a:pt x="2410406" y="1681216"/>
                  </a:lnTo>
                  <a:lnTo>
                    <a:pt x="2413890" y="1686671"/>
                  </a:lnTo>
                  <a:lnTo>
                    <a:pt x="2417373" y="1690990"/>
                  </a:lnTo>
                  <a:lnTo>
                    <a:pt x="2420856" y="1695037"/>
                  </a:lnTo>
                  <a:lnTo>
                    <a:pt x="2424339" y="1699053"/>
                  </a:lnTo>
                  <a:lnTo>
                    <a:pt x="2427823" y="1702981"/>
                  </a:lnTo>
                  <a:lnTo>
                    <a:pt x="2431306" y="1704991"/>
                  </a:lnTo>
                  <a:lnTo>
                    <a:pt x="2434789" y="1706990"/>
                  </a:lnTo>
                  <a:lnTo>
                    <a:pt x="2438272" y="1709957"/>
                  </a:lnTo>
                  <a:lnTo>
                    <a:pt x="2441756" y="1713858"/>
                  </a:lnTo>
                  <a:lnTo>
                    <a:pt x="2445239" y="1717731"/>
                  </a:lnTo>
                  <a:lnTo>
                    <a:pt x="2448722" y="1716594"/>
                  </a:lnTo>
                  <a:lnTo>
                    <a:pt x="2452205" y="1715357"/>
                  </a:lnTo>
                  <a:lnTo>
                    <a:pt x="2455689" y="1714121"/>
                  </a:lnTo>
                  <a:lnTo>
                    <a:pt x="2459172" y="1713743"/>
                  </a:lnTo>
                  <a:lnTo>
                    <a:pt x="2462655" y="1716956"/>
                  </a:lnTo>
                  <a:lnTo>
                    <a:pt x="2466138" y="1720148"/>
                  </a:lnTo>
                  <a:lnTo>
                    <a:pt x="2469622" y="1722901"/>
                  </a:lnTo>
                  <a:lnTo>
                    <a:pt x="2473105" y="1725430"/>
                  </a:lnTo>
                  <a:lnTo>
                    <a:pt x="2476588" y="1727549"/>
                  </a:lnTo>
                  <a:lnTo>
                    <a:pt x="2480071" y="1727258"/>
                  </a:lnTo>
                  <a:lnTo>
                    <a:pt x="2483555" y="1726968"/>
                  </a:lnTo>
                  <a:lnTo>
                    <a:pt x="2487038" y="1726679"/>
                  </a:lnTo>
                  <a:lnTo>
                    <a:pt x="2490521" y="1726390"/>
                  </a:lnTo>
                  <a:lnTo>
                    <a:pt x="2494004" y="1726130"/>
                  </a:lnTo>
                  <a:lnTo>
                    <a:pt x="2497488" y="1726152"/>
                  </a:lnTo>
                  <a:lnTo>
                    <a:pt x="2500971" y="1726174"/>
                  </a:lnTo>
                  <a:lnTo>
                    <a:pt x="2504454" y="1726718"/>
                  </a:lnTo>
                  <a:lnTo>
                    <a:pt x="2507937" y="1727661"/>
                  </a:lnTo>
                  <a:lnTo>
                    <a:pt x="2511421" y="1728601"/>
                  </a:lnTo>
                  <a:lnTo>
                    <a:pt x="2514904" y="1729536"/>
                  </a:lnTo>
                  <a:lnTo>
                    <a:pt x="2518387" y="1730469"/>
                  </a:lnTo>
                  <a:lnTo>
                    <a:pt x="2521870" y="1731136"/>
                  </a:lnTo>
                  <a:lnTo>
                    <a:pt x="2525354" y="1731556"/>
                  </a:lnTo>
                  <a:lnTo>
                    <a:pt x="2528837" y="1731974"/>
                  </a:lnTo>
                  <a:lnTo>
                    <a:pt x="2532320" y="1732391"/>
                  </a:lnTo>
                  <a:lnTo>
                    <a:pt x="2535803" y="1735147"/>
                  </a:lnTo>
                  <a:lnTo>
                    <a:pt x="2539287" y="1738759"/>
                  </a:lnTo>
                  <a:lnTo>
                    <a:pt x="2542770" y="1744950"/>
                  </a:lnTo>
                  <a:lnTo>
                    <a:pt x="2546253" y="1746527"/>
                  </a:lnTo>
                  <a:lnTo>
                    <a:pt x="2549736" y="1748096"/>
                  </a:lnTo>
                  <a:lnTo>
                    <a:pt x="2553220" y="1749658"/>
                  </a:lnTo>
                  <a:lnTo>
                    <a:pt x="2556703" y="1751051"/>
                  </a:lnTo>
                  <a:lnTo>
                    <a:pt x="2560186" y="1752209"/>
                  </a:lnTo>
                  <a:lnTo>
                    <a:pt x="2563669" y="1753363"/>
                  </a:lnTo>
                  <a:lnTo>
                    <a:pt x="2567153" y="1753477"/>
                  </a:lnTo>
                  <a:lnTo>
                    <a:pt x="2570636" y="1753461"/>
                  </a:lnTo>
                  <a:lnTo>
                    <a:pt x="2574119" y="1753445"/>
                  </a:lnTo>
                  <a:lnTo>
                    <a:pt x="2577602" y="1753429"/>
                  </a:lnTo>
                  <a:lnTo>
                    <a:pt x="2581085" y="1753413"/>
                  </a:lnTo>
                  <a:lnTo>
                    <a:pt x="2584569" y="1754368"/>
                  </a:lnTo>
                  <a:lnTo>
                    <a:pt x="2588052" y="1755505"/>
                  </a:lnTo>
                  <a:lnTo>
                    <a:pt x="2591535" y="1756637"/>
                  </a:lnTo>
                  <a:lnTo>
                    <a:pt x="2595018" y="1757794"/>
                  </a:lnTo>
                  <a:lnTo>
                    <a:pt x="2598502" y="1759490"/>
                  </a:lnTo>
                  <a:lnTo>
                    <a:pt x="2601985" y="1761177"/>
                  </a:lnTo>
                  <a:lnTo>
                    <a:pt x="2605468" y="1764050"/>
                  </a:lnTo>
                  <a:lnTo>
                    <a:pt x="2608951" y="1767976"/>
                  </a:lnTo>
                  <a:lnTo>
                    <a:pt x="2612435" y="1771875"/>
                  </a:lnTo>
                  <a:lnTo>
                    <a:pt x="2615918" y="1772581"/>
                  </a:lnTo>
                  <a:lnTo>
                    <a:pt x="2619401" y="1773285"/>
                  </a:lnTo>
                  <a:lnTo>
                    <a:pt x="2622884" y="1773987"/>
                  </a:lnTo>
                  <a:lnTo>
                    <a:pt x="2626368" y="1774529"/>
                  </a:lnTo>
                  <a:lnTo>
                    <a:pt x="2629851" y="1774486"/>
                  </a:lnTo>
                  <a:lnTo>
                    <a:pt x="2633334" y="1774443"/>
                  </a:lnTo>
                  <a:lnTo>
                    <a:pt x="2636817" y="1774401"/>
                  </a:lnTo>
                  <a:lnTo>
                    <a:pt x="2640301" y="1774358"/>
                  </a:lnTo>
                  <a:lnTo>
                    <a:pt x="2643784" y="1774346"/>
                  </a:lnTo>
                  <a:lnTo>
                    <a:pt x="2647267" y="1774487"/>
                  </a:lnTo>
                  <a:lnTo>
                    <a:pt x="2650750" y="1774629"/>
                  </a:lnTo>
                  <a:lnTo>
                    <a:pt x="2654234" y="1774769"/>
                  </a:lnTo>
                  <a:lnTo>
                    <a:pt x="2657717" y="1774910"/>
                  </a:lnTo>
                  <a:lnTo>
                    <a:pt x="2661200" y="1775050"/>
                  </a:lnTo>
                  <a:lnTo>
                    <a:pt x="2664683" y="1775189"/>
                  </a:lnTo>
                  <a:lnTo>
                    <a:pt x="2668167" y="1775329"/>
                  </a:lnTo>
                  <a:lnTo>
                    <a:pt x="2671650" y="1775361"/>
                  </a:lnTo>
                  <a:lnTo>
                    <a:pt x="2675133" y="1775318"/>
                  </a:lnTo>
                  <a:lnTo>
                    <a:pt x="2678616" y="1775275"/>
                  </a:lnTo>
                  <a:lnTo>
                    <a:pt x="2682100" y="1775232"/>
                  </a:lnTo>
                  <a:lnTo>
                    <a:pt x="2685583" y="1774647"/>
                  </a:lnTo>
                  <a:lnTo>
                    <a:pt x="2689066" y="1773927"/>
                  </a:lnTo>
                  <a:lnTo>
                    <a:pt x="2692549" y="1773207"/>
                  </a:lnTo>
                  <a:lnTo>
                    <a:pt x="2696033" y="1772489"/>
                  </a:lnTo>
                  <a:lnTo>
                    <a:pt x="2699516" y="1771772"/>
                  </a:lnTo>
                  <a:lnTo>
                    <a:pt x="2702999" y="1771056"/>
                  </a:lnTo>
                  <a:lnTo>
                    <a:pt x="2706482" y="1770341"/>
                  </a:lnTo>
                  <a:lnTo>
                    <a:pt x="2709966" y="1769628"/>
                  </a:lnTo>
                  <a:lnTo>
                    <a:pt x="2713449" y="1768916"/>
                  </a:lnTo>
                  <a:lnTo>
                    <a:pt x="2716932" y="1768205"/>
                  </a:lnTo>
                  <a:lnTo>
                    <a:pt x="2720415" y="1767590"/>
                  </a:lnTo>
                  <a:lnTo>
                    <a:pt x="2723899" y="1767017"/>
                  </a:lnTo>
                  <a:lnTo>
                    <a:pt x="2727382" y="1767187"/>
                  </a:lnTo>
                  <a:lnTo>
                    <a:pt x="2730865" y="1770921"/>
                  </a:lnTo>
                  <a:lnTo>
                    <a:pt x="2734348" y="1774629"/>
                  </a:lnTo>
                  <a:lnTo>
                    <a:pt x="2737832" y="1785946"/>
                  </a:lnTo>
                  <a:lnTo>
                    <a:pt x="2741315" y="1786941"/>
                  </a:lnTo>
                  <a:lnTo>
                    <a:pt x="2744798" y="1787933"/>
                  </a:lnTo>
                  <a:lnTo>
                    <a:pt x="2748281" y="1788921"/>
                  </a:lnTo>
                  <a:lnTo>
                    <a:pt x="2751765" y="1790501"/>
                  </a:lnTo>
                  <a:lnTo>
                    <a:pt x="2755248" y="1792173"/>
                  </a:lnTo>
                  <a:lnTo>
                    <a:pt x="2758731" y="1793837"/>
                  </a:lnTo>
                  <a:lnTo>
                    <a:pt x="2762214" y="1795494"/>
                  </a:lnTo>
                  <a:lnTo>
                    <a:pt x="2765698" y="1797143"/>
                  </a:lnTo>
                  <a:lnTo>
                    <a:pt x="2769181" y="1798785"/>
                  </a:lnTo>
                  <a:lnTo>
                    <a:pt x="2772664" y="1800419"/>
                  </a:lnTo>
                  <a:lnTo>
                    <a:pt x="2776147" y="1802286"/>
                  </a:lnTo>
                  <a:lnTo>
                    <a:pt x="2779631" y="1804751"/>
                  </a:lnTo>
                  <a:lnTo>
                    <a:pt x="2783114" y="1807202"/>
                  </a:lnTo>
                  <a:lnTo>
                    <a:pt x="2786597" y="1808497"/>
                  </a:lnTo>
                  <a:lnTo>
                    <a:pt x="2790080" y="1810580"/>
                  </a:lnTo>
                  <a:lnTo>
                    <a:pt x="2793564" y="1813830"/>
                  </a:lnTo>
                  <a:lnTo>
                    <a:pt x="2797047" y="1817058"/>
                  </a:lnTo>
                  <a:lnTo>
                    <a:pt x="2800530" y="1820267"/>
                  </a:lnTo>
                  <a:lnTo>
                    <a:pt x="2804013" y="1821832"/>
                  </a:lnTo>
                  <a:lnTo>
                    <a:pt x="2807497" y="1822720"/>
                  </a:lnTo>
                  <a:lnTo>
                    <a:pt x="2810980" y="1823516"/>
                  </a:lnTo>
                  <a:lnTo>
                    <a:pt x="2814463" y="1823908"/>
                  </a:lnTo>
                  <a:lnTo>
                    <a:pt x="2817946" y="1824300"/>
                  </a:lnTo>
                  <a:lnTo>
                    <a:pt x="2821430" y="1825010"/>
                  </a:lnTo>
                  <a:lnTo>
                    <a:pt x="2824913" y="1826651"/>
                  </a:lnTo>
                  <a:lnTo>
                    <a:pt x="2828396" y="1829458"/>
                  </a:lnTo>
                  <a:lnTo>
                    <a:pt x="2831879" y="1832248"/>
                  </a:lnTo>
                  <a:lnTo>
                    <a:pt x="2835363" y="1835853"/>
                  </a:lnTo>
                  <a:lnTo>
                    <a:pt x="2838846" y="1839560"/>
                  </a:lnTo>
                  <a:lnTo>
                    <a:pt x="2842329" y="1843240"/>
                  </a:lnTo>
                  <a:lnTo>
                    <a:pt x="2845812" y="1846895"/>
                  </a:lnTo>
                  <a:lnTo>
                    <a:pt x="2849296" y="1850525"/>
                  </a:lnTo>
                  <a:lnTo>
                    <a:pt x="2852779" y="1852353"/>
                  </a:lnTo>
                  <a:lnTo>
                    <a:pt x="2856262" y="1853777"/>
                  </a:lnTo>
                  <a:lnTo>
                    <a:pt x="2859745" y="1855195"/>
                  </a:lnTo>
                  <a:lnTo>
                    <a:pt x="2863229" y="1856701"/>
                  </a:lnTo>
                  <a:lnTo>
                    <a:pt x="2866712" y="1861173"/>
                  </a:lnTo>
                  <a:lnTo>
                    <a:pt x="2870195" y="1864208"/>
                  </a:lnTo>
                  <a:lnTo>
                    <a:pt x="2873678" y="1865730"/>
                  </a:lnTo>
                  <a:lnTo>
                    <a:pt x="2877161" y="1866197"/>
                  </a:lnTo>
                  <a:lnTo>
                    <a:pt x="2880645" y="1866662"/>
                  </a:lnTo>
                  <a:lnTo>
                    <a:pt x="2884128" y="1867125"/>
                  </a:lnTo>
                  <a:lnTo>
                    <a:pt x="2887611" y="1874364"/>
                  </a:lnTo>
                  <a:lnTo>
                    <a:pt x="2891094" y="1874754"/>
                  </a:lnTo>
                  <a:lnTo>
                    <a:pt x="2894578" y="1875142"/>
                  </a:lnTo>
                  <a:lnTo>
                    <a:pt x="2898061" y="1875529"/>
                  </a:lnTo>
                  <a:lnTo>
                    <a:pt x="2901544" y="1875915"/>
                  </a:lnTo>
                  <a:lnTo>
                    <a:pt x="2905027" y="1876300"/>
                  </a:lnTo>
                  <a:lnTo>
                    <a:pt x="2908511" y="1887599"/>
                  </a:lnTo>
                  <a:lnTo>
                    <a:pt x="2911994" y="1887439"/>
                  </a:lnTo>
                  <a:lnTo>
                    <a:pt x="2915477" y="1887279"/>
                  </a:lnTo>
                  <a:lnTo>
                    <a:pt x="2918960" y="1887120"/>
                  </a:lnTo>
                  <a:lnTo>
                    <a:pt x="2922444" y="1886961"/>
                  </a:lnTo>
                  <a:lnTo>
                    <a:pt x="2925927" y="1895857"/>
                  </a:lnTo>
                  <a:lnTo>
                    <a:pt x="2929410" y="1896550"/>
                  </a:lnTo>
                  <a:lnTo>
                    <a:pt x="2932893" y="1897240"/>
                  </a:lnTo>
                  <a:lnTo>
                    <a:pt x="2936377" y="1897928"/>
                  </a:lnTo>
                  <a:lnTo>
                    <a:pt x="2939860" y="1898615"/>
                  </a:lnTo>
                  <a:lnTo>
                    <a:pt x="2943343" y="1899298"/>
                  </a:lnTo>
                  <a:lnTo>
                    <a:pt x="2946826" y="1899980"/>
                  </a:lnTo>
                  <a:lnTo>
                    <a:pt x="2950310" y="1900659"/>
                  </a:lnTo>
                  <a:lnTo>
                    <a:pt x="2953793" y="1901336"/>
                  </a:lnTo>
                  <a:lnTo>
                    <a:pt x="2957276" y="1903752"/>
                  </a:lnTo>
                  <a:lnTo>
                    <a:pt x="2960759" y="1906775"/>
                  </a:lnTo>
                  <a:lnTo>
                    <a:pt x="2964243" y="1906809"/>
                  </a:lnTo>
                  <a:lnTo>
                    <a:pt x="2967726" y="1906843"/>
                  </a:lnTo>
                  <a:lnTo>
                    <a:pt x="2971209" y="1906877"/>
                  </a:lnTo>
                  <a:lnTo>
                    <a:pt x="2974692" y="1906911"/>
                  </a:lnTo>
                  <a:lnTo>
                    <a:pt x="2978176" y="1908039"/>
                  </a:lnTo>
                  <a:lnTo>
                    <a:pt x="2981659" y="1908279"/>
                  </a:lnTo>
                  <a:lnTo>
                    <a:pt x="2985142" y="1908519"/>
                  </a:lnTo>
                  <a:lnTo>
                    <a:pt x="2988625" y="1908758"/>
                  </a:lnTo>
                  <a:lnTo>
                    <a:pt x="2992109" y="1908996"/>
                  </a:lnTo>
                  <a:lnTo>
                    <a:pt x="2995592" y="1909213"/>
                  </a:lnTo>
                  <a:lnTo>
                    <a:pt x="2999075" y="1909312"/>
                  </a:lnTo>
                  <a:lnTo>
                    <a:pt x="3002558" y="1909412"/>
                  </a:lnTo>
                  <a:lnTo>
                    <a:pt x="3006042" y="1909511"/>
                  </a:lnTo>
                  <a:lnTo>
                    <a:pt x="3009525" y="1909809"/>
                  </a:lnTo>
                  <a:lnTo>
                    <a:pt x="3013008" y="1910600"/>
                  </a:lnTo>
                  <a:lnTo>
                    <a:pt x="3016491" y="1912675"/>
                  </a:lnTo>
                  <a:lnTo>
                    <a:pt x="3019975" y="1914741"/>
                  </a:lnTo>
                  <a:lnTo>
                    <a:pt x="3023458" y="1916796"/>
                  </a:lnTo>
                  <a:lnTo>
                    <a:pt x="3026941" y="1918842"/>
                  </a:lnTo>
                  <a:lnTo>
                    <a:pt x="3030424" y="1920796"/>
                  </a:lnTo>
                  <a:lnTo>
                    <a:pt x="3033908" y="1921214"/>
                  </a:lnTo>
                  <a:lnTo>
                    <a:pt x="3037391" y="1921632"/>
                  </a:lnTo>
                  <a:lnTo>
                    <a:pt x="3040874" y="1922048"/>
                  </a:lnTo>
                  <a:lnTo>
                    <a:pt x="3044357" y="1922464"/>
                  </a:lnTo>
                  <a:lnTo>
                    <a:pt x="3047841" y="1922878"/>
                  </a:lnTo>
                  <a:lnTo>
                    <a:pt x="3051324" y="1924287"/>
                  </a:lnTo>
                  <a:lnTo>
                    <a:pt x="3054807" y="1931102"/>
                  </a:lnTo>
                  <a:lnTo>
                    <a:pt x="3058290" y="1931698"/>
                  </a:lnTo>
                  <a:lnTo>
                    <a:pt x="3061774" y="1932291"/>
                  </a:lnTo>
                  <a:lnTo>
                    <a:pt x="3065257" y="1932883"/>
                  </a:lnTo>
                  <a:lnTo>
                    <a:pt x="3068740" y="1932481"/>
                  </a:lnTo>
                  <a:lnTo>
                    <a:pt x="3072223" y="1932027"/>
                  </a:lnTo>
                  <a:lnTo>
                    <a:pt x="3075707" y="1931574"/>
                  </a:lnTo>
                  <a:lnTo>
                    <a:pt x="3079190" y="1931543"/>
                  </a:lnTo>
                  <a:lnTo>
                    <a:pt x="3082673" y="1933692"/>
                  </a:lnTo>
                  <a:lnTo>
                    <a:pt x="3086156" y="1934434"/>
                  </a:lnTo>
                  <a:lnTo>
                    <a:pt x="3089640" y="1935017"/>
                  </a:lnTo>
                  <a:lnTo>
                    <a:pt x="3093123" y="1935695"/>
                  </a:lnTo>
                  <a:lnTo>
                    <a:pt x="3096606" y="1936532"/>
                  </a:lnTo>
                  <a:lnTo>
                    <a:pt x="3100089" y="1937366"/>
                  </a:lnTo>
                  <a:lnTo>
                    <a:pt x="3103573" y="1938197"/>
                  </a:lnTo>
                  <a:lnTo>
                    <a:pt x="3107056" y="1938875"/>
                  </a:lnTo>
                  <a:lnTo>
                    <a:pt x="3110539" y="1939446"/>
                  </a:lnTo>
                  <a:lnTo>
                    <a:pt x="3114022" y="1940015"/>
                  </a:lnTo>
                  <a:lnTo>
                    <a:pt x="3117506" y="1940582"/>
                  </a:lnTo>
                  <a:lnTo>
                    <a:pt x="3120989" y="1940540"/>
                  </a:lnTo>
                  <a:lnTo>
                    <a:pt x="3124472" y="1940343"/>
                  </a:lnTo>
                  <a:lnTo>
                    <a:pt x="3127955" y="1940355"/>
                  </a:lnTo>
                  <a:lnTo>
                    <a:pt x="3131439" y="1940919"/>
                  </a:lnTo>
                  <a:lnTo>
                    <a:pt x="3134922" y="1941481"/>
                  </a:lnTo>
                  <a:lnTo>
                    <a:pt x="3138405" y="1942042"/>
                  </a:lnTo>
                  <a:lnTo>
                    <a:pt x="3141888" y="1942052"/>
                  </a:lnTo>
                  <a:lnTo>
                    <a:pt x="3145372" y="1941478"/>
                  </a:lnTo>
                  <a:lnTo>
                    <a:pt x="3148855" y="1940904"/>
                  </a:lnTo>
                  <a:lnTo>
                    <a:pt x="3152338" y="1942864"/>
                  </a:lnTo>
                  <a:lnTo>
                    <a:pt x="3155821" y="1949090"/>
                  </a:lnTo>
                  <a:lnTo>
                    <a:pt x="3159304" y="1957303"/>
                  </a:lnTo>
                  <a:lnTo>
                    <a:pt x="3162788" y="1965358"/>
                  </a:lnTo>
                  <a:lnTo>
                    <a:pt x="3166271" y="1965144"/>
                  </a:lnTo>
                  <a:lnTo>
                    <a:pt x="3169754" y="1971075"/>
                  </a:lnTo>
                  <a:lnTo>
                    <a:pt x="3173237" y="1971577"/>
                  </a:lnTo>
                  <a:lnTo>
                    <a:pt x="3176721" y="1972078"/>
                  </a:lnTo>
                  <a:lnTo>
                    <a:pt x="3180204" y="1972576"/>
                  </a:lnTo>
                  <a:lnTo>
                    <a:pt x="3183687" y="1973074"/>
                  </a:lnTo>
                  <a:lnTo>
                    <a:pt x="3187170" y="1973570"/>
                  </a:lnTo>
                  <a:lnTo>
                    <a:pt x="3190654" y="1974065"/>
                  </a:lnTo>
                  <a:lnTo>
                    <a:pt x="3194137" y="1981301"/>
                  </a:lnTo>
                  <a:lnTo>
                    <a:pt x="3197620" y="1983190"/>
                  </a:lnTo>
                  <a:lnTo>
                    <a:pt x="3201103" y="1985070"/>
                  </a:lnTo>
                  <a:lnTo>
                    <a:pt x="3204587" y="1986188"/>
                  </a:lnTo>
                  <a:lnTo>
                    <a:pt x="3208070" y="1987124"/>
                  </a:lnTo>
                  <a:lnTo>
                    <a:pt x="3211553" y="1988056"/>
                  </a:lnTo>
                  <a:lnTo>
                    <a:pt x="3215036" y="1997703"/>
                  </a:lnTo>
                  <a:lnTo>
                    <a:pt x="3218520" y="1998608"/>
                  </a:lnTo>
                  <a:lnTo>
                    <a:pt x="3222003" y="1999511"/>
                  </a:lnTo>
                  <a:lnTo>
                    <a:pt x="3225486" y="2000411"/>
                  </a:lnTo>
                  <a:lnTo>
                    <a:pt x="3228969" y="2001676"/>
                  </a:lnTo>
                  <a:lnTo>
                    <a:pt x="3232453" y="2004150"/>
                  </a:lnTo>
                  <a:lnTo>
                    <a:pt x="3235936" y="2003861"/>
                  </a:lnTo>
                  <a:lnTo>
                    <a:pt x="3239419" y="2003486"/>
                  </a:lnTo>
                  <a:lnTo>
                    <a:pt x="3242902" y="2003112"/>
                  </a:lnTo>
                  <a:lnTo>
                    <a:pt x="3246386" y="2002738"/>
                  </a:lnTo>
                  <a:lnTo>
                    <a:pt x="3249869" y="2002366"/>
                  </a:lnTo>
                  <a:lnTo>
                    <a:pt x="3253352" y="2001993"/>
                  </a:lnTo>
                  <a:lnTo>
                    <a:pt x="3256835" y="2003919"/>
                  </a:lnTo>
                  <a:lnTo>
                    <a:pt x="3260319" y="2007031"/>
                  </a:lnTo>
                  <a:lnTo>
                    <a:pt x="3263802" y="2010123"/>
                  </a:lnTo>
                  <a:lnTo>
                    <a:pt x="3267285" y="2013195"/>
                  </a:lnTo>
                  <a:lnTo>
                    <a:pt x="3270768" y="2014531"/>
                  </a:lnTo>
                  <a:lnTo>
                    <a:pt x="3274252" y="2015604"/>
                  </a:lnTo>
                  <a:lnTo>
                    <a:pt x="3277735" y="2017877"/>
                  </a:lnTo>
                  <a:lnTo>
                    <a:pt x="3281218" y="2017630"/>
                  </a:lnTo>
                  <a:lnTo>
                    <a:pt x="3284701" y="2017384"/>
                  </a:lnTo>
                  <a:lnTo>
                    <a:pt x="3288185" y="2017138"/>
                  </a:lnTo>
                  <a:lnTo>
                    <a:pt x="3291668" y="2016893"/>
                  </a:lnTo>
                  <a:lnTo>
                    <a:pt x="3295151" y="2016647"/>
                  </a:lnTo>
                  <a:lnTo>
                    <a:pt x="3298634" y="2016403"/>
                  </a:lnTo>
                  <a:lnTo>
                    <a:pt x="3302118" y="2016159"/>
                  </a:lnTo>
                  <a:lnTo>
                    <a:pt x="3305601" y="2016415"/>
                  </a:lnTo>
                  <a:lnTo>
                    <a:pt x="3309084" y="2016821"/>
                  </a:lnTo>
                  <a:lnTo>
                    <a:pt x="3312567" y="2017227"/>
                  </a:lnTo>
                  <a:lnTo>
                    <a:pt x="3316051" y="2017631"/>
                  </a:lnTo>
                  <a:lnTo>
                    <a:pt x="3319534" y="2018668"/>
                  </a:lnTo>
                  <a:lnTo>
                    <a:pt x="3323017" y="2025279"/>
                  </a:lnTo>
                  <a:lnTo>
                    <a:pt x="3326500" y="2025030"/>
                  </a:lnTo>
                  <a:lnTo>
                    <a:pt x="3329984" y="2024782"/>
                  </a:lnTo>
                  <a:lnTo>
                    <a:pt x="3333467" y="2024534"/>
                  </a:lnTo>
                  <a:lnTo>
                    <a:pt x="3336950" y="2027078"/>
                  </a:lnTo>
                  <a:lnTo>
                    <a:pt x="3340433" y="2030495"/>
                  </a:lnTo>
                  <a:lnTo>
                    <a:pt x="3343917" y="2034428"/>
                  </a:lnTo>
                  <a:lnTo>
                    <a:pt x="3347400" y="2034801"/>
                  </a:lnTo>
                  <a:lnTo>
                    <a:pt x="3350883" y="2035174"/>
                  </a:lnTo>
                  <a:lnTo>
                    <a:pt x="3354366" y="2035546"/>
                  </a:lnTo>
                  <a:lnTo>
                    <a:pt x="3357850" y="2037892"/>
                  </a:lnTo>
                  <a:lnTo>
                    <a:pt x="3361333" y="2038077"/>
                  </a:lnTo>
                  <a:lnTo>
                    <a:pt x="3364816" y="2057660"/>
                  </a:lnTo>
                  <a:lnTo>
                    <a:pt x="3368299" y="2059201"/>
                  </a:lnTo>
                  <a:lnTo>
                    <a:pt x="3371783" y="2061232"/>
                  </a:lnTo>
                  <a:lnTo>
                    <a:pt x="3375266" y="2063356"/>
                  </a:lnTo>
                  <a:lnTo>
                    <a:pt x="3378749" y="2066250"/>
                  </a:lnTo>
                  <a:lnTo>
                    <a:pt x="3382232" y="2068248"/>
                  </a:lnTo>
                  <a:lnTo>
                    <a:pt x="3385716" y="2068566"/>
                  </a:lnTo>
                  <a:lnTo>
                    <a:pt x="3389199" y="2069456"/>
                  </a:lnTo>
                  <a:lnTo>
                    <a:pt x="3392682" y="2074827"/>
                  </a:lnTo>
                  <a:lnTo>
                    <a:pt x="3396165" y="2074551"/>
                  </a:lnTo>
                  <a:lnTo>
                    <a:pt x="3399649" y="2074275"/>
                  </a:lnTo>
                  <a:lnTo>
                    <a:pt x="3403132" y="2079396"/>
                  </a:lnTo>
                  <a:lnTo>
                    <a:pt x="3406615" y="2079591"/>
                  </a:lnTo>
                  <a:lnTo>
                    <a:pt x="3410098" y="2079178"/>
                  </a:lnTo>
                  <a:lnTo>
                    <a:pt x="3413582" y="2078612"/>
                  </a:lnTo>
                  <a:lnTo>
                    <a:pt x="3417065" y="2078046"/>
                  </a:lnTo>
                  <a:lnTo>
                    <a:pt x="3420548" y="2092186"/>
                  </a:lnTo>
                  <a:lnTo>
                    <a:pt x="3424031" y="2097588"/>
                  </a:lnTo>
                  <a:lnTo>
                    <a:pt x="3427515" y="2097532"/>
                  </a:lnTo>
                  <a:lnTo>
                    <a:pt x="3430998" y="2097804"/>
                  </a:lnTo>
                  <a:lnTo>
                    <a:pt x="3434481" y="2098076"/>
                  </a:lnTo>
                  <a:lnTo>
                    <a:pt x="3437964" y="2098842"/>
                  </a:lnTo>
                  <a:lnTo>
                    <a:pt x="3441447" y="2100376"/>
                  </a:lnTo>
                  <a:lnTo>
                    <a:pt x="3444931" y="2105575"/>
                  </a:lnTo>
                  <a:lnTo>
                    <a:pt x="3448414" y="2105008"/>
                  </a:lnTo>
                  <a:lnTo>
                    <a:pt x="3451897" y="2104443"/>
                  </a:lnTo>
                  <a:lnTo>
                    <a:pt x="3455380" y="2107116"/>
                  </a:lnTo>
                  <a:lnTo>
                    <a:pt x="3458864" y="2108665"/>
                  </a:lnTo>
                  <a:lnTo>
                    <a:pt x="3462347" y="2110438"/>
                  </a:lnTo>
                  <a:lnTo>
                    <a:pt x="3465830" y="2114910"/>
                  </a:lnTo>
                  <a:lnTo>
                    <a:pt x="3469313" y="2114075"/>
                  </a:lnTo>
                  <a:lnTo>
                    <a:pt x="3472797" y="2119355"/>
                  </a:lnTo>
                  <a:lnTo>
                    <a:pt x="3476280" y="2120156"/>
                  </a:lnTo>
                  <a:lnTo>
                    <a:pt x="3479763" y="2119719"/>
                  </a:lnTo>
                  <a:lnTo>
                    <a:pt x="3483246" y="2118889"/>
                  </a:lnTo>
                  <a:lnTo>
                    <a:pt x="3483246" y="211956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122014"/>
            </a:xfrm>
            <a:custGeom>
              <a:avLst/>
              <a:gdLst/>
              <a:ahLst/>
              <a:cxnLst/>
              <a:rect l="0" t="0" r="0" b="0"/>
              <a:pathLst>
                <a:path w="3483246" h="212201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1031767"/>
                  </a:lnTo>
                  <a:lnTo>
                    <a:pt x="13932" y="835711"/>
                  </a:lnTo>
                  <a:lnTo>
                    <a:pt x="17416" y="702267"/>
                  </a:lnTo>
                  <a:lnTo>
                    <a:pt x="20899" y="1348005"/>
                  </a:lnTo>
                  <a:lnTo>
                    <a:pt x="24382" y="1223050"/>
                  </a:lnTo>
                  <a:lnTo>
                    <a:pt x="27865" y="1119295"/>
                  </a:lnTo>
                  <a:lnTo>
                    <a:pt x="31349" y="1252065"/>
                  </a:lnTo>
                  <a:lnTo>
                    <a:pt x="34832" y="1168874"/>
                  </a:lnTo>
                  <a:lnTo>
                    <a:pt x="38315" y="1096050"/>
                  </a:lnTo>
                  <a:lnTo>
                    <a:pt x="41798" y="1200788"/>
                  </a:lnTo>
                  <a:lnTo>
                    <a:pt x="45282" y="1138613"/>
                  </a:lnTo>
                  <a:lnTo>
                    <a:pt x="48765" y="1082560"/>
                  </a:lnTo>
                  <a:lnTo>
                    <a:pt x="52248" y="1031767"/>
                  </a:lnTo>
                  <a:lnTo>
                    <a:pt x="55731" y="985527"/>
                  </a:lnTo>
                  <a:lnTo>
                    <a:pt x="59215" y="943253"/>
                  </a:lnTo>
                  <a:lnTo>
                    <a:pt x="62698" y="904457"/>
                  </a:lnTo>
                  <a:lnTo>
                    <a:pt x="66181" y="868726"/>
                  </a:lnTo>
                  <a:lnTo>
                    <a:pt x="69664" y="835711"/>
                  </a:lnTo>
                  <a:lnTo>
                    <a:pt x="73148" y="805114"/>
                  </a:lnTo>
                  <a:lnTo>
                    <a:pt x="76631" y="776678"/>
                  </a:lnTo>
                  <a:lnTo>
                    <a:pt x="80114" y="863044"/>
                  </a:lnTo>
                  <a:lnTo>
                    <a:pt x="83597" y="835711"/>
                  </a:lnTo>
                  <a:lnTo>
                    <a:pt x="87081" y="810057"/>
                  </a:lnTo>
                  <a:lnTo>
                    <a:pt x="90564" y="974607"/>
                  </a:lnTo>
                  <a:lnTo>
                    <a:pt x="94047" y="948338"/>
                  </a:lnTo>
                  <a:lnTo>
                    <a:pt x="97530" y="1005556"/>
                  </a:lnTo>
                  <a:lnTo>
                    <a:pt x="101014" y="980643"/>
                  </a:lnTo>
                  <a:lnTo>
                    <a:pt x="104497" y="956935"/>
                  </a:lnTo>
                  <a:lnTo>
                    <a:pt x="107980" y="934347"/>
                  </a:lnTo>
                  <a:lnTo>
                    <a:pt x="111463" y="985527"/>
                  </a:lnTo>
                  <a:lnTo>
                    <a:pt x="114947" y="963927"/>
                  </a:lnTo>
                  <a:lnTo>
                    <a:pt x="118430" y="943253"/>
                  </a:lnTo>
                  <a:lnTo>
                    <a:pt x="121913" y="1052340"/>
                  </a:lnTo>
                  <a:lnTo>
                    <a:pt x="125396" y="1031767"/>
                  </a:lnTo>
                  <a:lnTo>
                    <a:pt x="128880" y="1011983"/>
                  </a:lnTo>
                  <a:lnTo>
                    <a:pt x="132363" y="992943"/>
                  </a:lnTo>
                  <a:lnTo>
                    <a:pt x="135846" y="974607"/>
                  </a:lnTo>
                  <a:lnTo>
                    <a:pt x="139329" y="956935"/>
                  </a:lnTo>
                  <a:lnTo>
                    <a:pt x="142813" y="939893"/>
                  </a:lnTo>
                  <a:lnTo>
                    <a:pt x="146296" y="923448"/>
                  </a:lnTo>
                  <a:lnTo>
                    <a:pt x="149779" y="1065082"/>
                  </a:lnTo>
                  <a:lnTo>
                    <a:pt x="153262" y="1048160"/>
                  </a:lnTo>
                  <a:lnTo>
                    <a:pt x="156746" y="1031767"/>
                  </a:lnTo>
                  <a:lnTo>
                    <a:pt x="160229" y="1015879"/>
                  </a:lnTo>
                  <a:lnTo>
                    <a:pt x="163712" y="1047120"/>
                  </a:lnTo>
                  <a:lnTo>
                    <a:pt x="167195" y="1031767"/>
                  </a:lnTo>
                  <a:lnTo>
                    <a:pt x="170679" y="1016857"/>
                  </a:lnTo>
                  <a:lnTo>
                    <a:pt x="174162" y="1002373"/>
                  </a:lnTo>
                  <a:lnTo>
                    <a:pt x="177645" y="988295"/>
                  </a:lnTo>
                  <a:lnTo>
                    <a:pt x="181128" y="974607"/>
                  </a:lnTo>
                  <a:lnTo>
                    <a:pt x="184612" y="961293"/>
                  </a:lnTo>
                  <a:lnTo>
                    <a:pt x="188095" y="948338"/>
                  </a:lnTo>
                  <a:lnTo>
                    <a:pt x="191578" y="935727"/>
                  </a:lnTo>
                  <a:lnTo>
                    <a:pt x="195061" y="965171"/>
                  </a:lnTo>
                  <a:lnTo>
                    <a:pt x="198545" y="952870"/>
                  </a:lnTo>
                  <a:lnTo>
                    <a:pt x="202028" y="940879"/>
                  </a:lnTo>
                  <a:lnTo>
                    <a:pt x="205511" y="929186"/>
                  </a:lnTo>
                  <a:lnTo>
                    <a:pt x="208994" y="917780"/>
                  </a:lnTo>
                  <a:lnTo>
                    <a:pt x="212478" y="983207"/>
                  </a:lnTo>
                  <a:lnTo>
                    <a:pt x="215961" y="1043423"/>
                  </a:lnTo>
                  <a:lnTo>
                    <a:pt x="219444" y="1031767"/>
                  </a:lnTo>
                  <a:lnTo>
                    <a:pt x="222927" y="1020368"/>
                  </a:lnTo>
                  <a:lnTo>
                    <a:pt x="226411" y="1009218"/>
                  </a:lnTo>
                  <a:lnTo>
                    <a:pt x="229894" y="998310"/>
                  </a:lnTo>
                  <a:lnTo>
                    <a:pt x="233377" y="987634"/>
                  </a:lnTo>
                  <a:lnTo>
                    <a:pt x="236860" y="977185"/>
                  </a:lnTo>
                  <a:lnTo>
                    <a:pt x="240344" y="966954"/>
                  </a:lnTo>
                  <a:lnTo>
                    <a:pt x="243827" y="956935"/>
                  </a:lnTo>
                  <a:lnTo>
                    <a:pt x="247310" y="1041952"/>
                  </a:lnTo>
                  <a:lnTo>
                    <a:pt x="250793" y="1031767"/>
                  </a:lnTo>
                  <a:lnTo>
                    <a:pt x="254277" y="1021779"/>
                  </a:lnTo>
                  <a:lnTo>
                    <a:pt x="257760" y="1011983"/>
                  </a:lnTo>
                  <a:lnTo>
                    <a:pt x="261243" y="1002373"/>
                  </a:lnTo>
                  <a:lnTo>
                    <a:pt x="264726" y="992943"/>
                  </a:lnTo>
                  <a:lnTo>
                    <a:pt x="268210" y="983690"/>
                  </a:lnTo>
                  <a:lnTo>
                    <a:pt x="271693" y="974607"/>
                  </a:lnTo>
                  <a:lnTo>
                    <a:pt x="275176" y="965690"/>
                  </a:lnTo>
                  <a:lnTo>
                    <a:pt x="278659" y="985527"/>
                  </a:lnTo>
                  <a:lnTo>
                    <a:pt x="282143" y="976771"/>
                  </a:lnTo>
                  <a:lnTo>
                    <a:pt x="285626" y="968171"/>
                  </a:lnTo>
                  <a:lnTo>
                    <a:pt x="289109" y="959720"/>
                  </a:lnTo>
                  <a:lnTo>
                    <a:pt x="292592" y="951415"/>
                  </a:lnTo>
                  <a:lnTo>
                    <a:pt x="296075" y="970471"/>
                  </a:lnTo>
                  <a:lnTo>
                    <a:pt x="299559" y="1040182"/>
                  </a:lnTo>
                  <a:lnTo>
                    <a:pt x="303042" y="1031767"/>
                  </a:lnTo>
                  <a:lnTo>
                    <a:pt x="306525" y="1023487"/>
                  </a:lnTo>
                  <a:lnTo>
                    <a:pt x="310008" y="1063974"/>
                  </a:lnTo>
                  <a:lnTo>
                    <a:pt x="313492" y="1147098"/>
                  </a:lnTo>
                  <a:lnTo>
                    <a:pt x="316975" y="1138613"/>
                  </a:lnTo>
                  <a:lnTo>
                    <a:pt x="320458" y="1130253"/>
                  </a:lnTo>
                  <a:lnTo>
                    <a:pt x="323941" y="1143547"/>
                  </a:lnTo>
                  <a:lnTo>
                    <a:pt x="327425" y="1135347"/>
                  </a:lnTo>
                  <a:lnTo>
                    <a:pt x="330908" y="1127264"/>
                  </a:lnTo>
                  <a:lnTo>
                    <a:pt x="334391" y="1119295"/>
                  </a:lnTo>
                  <a:lnTo>
                    <a:pt x="337874" y="1111438"/>
                  </a:lnTo>
                  <a:lnTo>
                    <a:pt x="341358" y="1124451"/>
                  </a:lnTo>
                  <a:lnTo>
                    <a:pt x="344841" y="1157047"/>
                  </a:lnTo>
                  <a:lnTo>
                    <a:pt x="348324" y="1168874"/>
                  </a:lnTo>
                  <a:lnTo>
                    <a:pt x="351807" y="1161159"/>
                  </a:lnTo>
                  <a:lnTo>
                    <a:pt x="355291" y="1153545"/>
                  </a:lnTo>
                  <a:lnTo>
                    <a:pt x="358774" y="1183857"/>
                  </a:lnTo>
                  <a:lnTo>
                    <a:pt x="362257" y="1176318"/>
                  </a:lnTo>
                  <a:lnTo>
                    <a:pt x="365740" y="1187219"/>
                  </a:lnTo>
                  <a:lnTo>
                    <a:pt x="369224" y="1179812"/>
                  </a:lnTo>
                  <a:lnTo>
                    <a:pt x="372707" y="1190446"/>
                  </a:lnTo>
                  <a:lnTo>
                    <a:pt x="376190" y="1183168"/>
                  </a:lnTo>
                  <a:lnTo>
                    <a:pt x="379673" y="1175978"/>
                  </a:lnTo>
                  <a:lnTo>
                    <a:pt x="383157" y="1168874"/>
                  </a:lnTo>
                  <a:lnTo>
                    <a:pt x="386640" y="1161856"/>
                  </a:lnTo>
                  <a:lnTo>
                    <a:pt x="390123" y="1172336"/>
                  </a:lnTo>
                  <a:lnTo>
                    <a:pt x="393606" y="1232375"/>
                  </a:lnTo>
                  <a:lnTo>
                    <a:pt x="397090" y="1225368"/>
                  </a:lnTo>
                  <a:lnTo>
                    <a:pt x="400573" y="1250320"/>
                  </a:lnTo>
                  <a:lnTo>
                    <a:pt x="404056" y="1243389"/>
                  </a:lnTo>
                  <a:lnTo>
                    <a:pt x="407539" y="1236535"/>
                  </a:lnTo>
                  <a:lnTo>
                    <a:pt x="411023" y="1260529"/>
                  </a:lnTo>
                  <a:lnTo>
                    <a:pt x="414506" y="1253749"/>
                  </a:lnTo>
                  <a:lnTo>
                    <a:pt x="417989" y="1247041"/>
                  </a:lnTo>
                  <a:lnTo>
                    <a:pt x="421472" y="1240405"/>
                  </a:lnTo>
                  <a:lnTo>
                    <a:pt x="424956" y="1248774"/>
                  </a:lnTo>
                  <a:lnTo>
                    <a:pt x="428439" y="1285780"/>
                  </a:lnTo>
                  <a:lnTo>
                    <a:pt x="431922" y="1293328"/>
                  </a:lnTo>
                  <a:lnTo>
                    <a:pt x="435405" y="1286804"/>
                  </a:lnTo>
                  <a:lnTo>
                    <a:pt x="438889" y="1280345"/>
                  </a:lnTo>
                  <a:lnTo>
                    <a:pt x="442372" y="1273951"/>
                  </a:lnTo>
                  <a:lnTo>
                    <a:pt x="445855" y="1281435"/>
                  </a:lnTo>
                  <a:lnTo>
                    <a:pt x="449338" y="1288754"/>
                  </a:lnTo>
                  <a:lnTo>
                    <a:pt x="452822" y="1282491"/>
                  </a:lnTo>
                  <a:lnTo>
                    <a:pt x="456305" y="1289684"/>
                  </a:lnTo>
                  <a:lnTo>
                    <a:pt x="459788" y="1309772"/>
                  </a:lnTo>
                  <a:lnTo>
                    <a:pt x="463271" y="1303610"/>
                  </a:lnTo>
                  <a:lnTo>
                    <a:pt x="466755" y="1297505"/>
                  </a:lnTo>
                  <a:lnTo>
                    <a:pt x="470238" y="1291458"/>
                  </a:lnTo>
                  <a:lnTo>
                    <a:pt x="473721" y="1285466"/>
                  </a:lnTo>
                  <a:lnTo>
                    <a:pt x="477204" y="1292305"/>
                  </a:lnTo>
                  <a:lnTo>
                    <a:pt x="480688" y="1286399"/>
                  </a:lnTo>
                  <a:lnTo>
                    <a:pt x="484171" y="1305564"/>
                  </a:lnTo>
                  <a:lnTo>
                    <a:pt x="487654" y="1299719"/>
                  </a:lnTo>
                  <a:lnTo>
                    <a:pt x="491137" y="1293925"/>
                  </a:lnTo>
                  <a:lnTo>
                    <a:pt x="494621" y="1288183"/>
                  </a:lnTo>
                  <a:lnTo>
                    <a:pt x="498104" y="1306774"/>
                  </a:lnTo>
                  <a:lnTo>
                    <a:pt x="501587" y="1301089"/>
                  </a:lnTo>
                  <a:lnTo>
                    <a:pt x="505070" y="1295453"/>
                  </a:lnTo>
                  <a:lnTo>
                    <a:pt x="508554" y="1289866"/>
                  </a:lnTo>
                  <a:lnTo>
                    <a:pt x="512037" y="1284327"/>
                  </a:lnTo>
                  <a:lnTo>
                    <a:pt x="515520" y="1290673"/>
                  </a:lnTo>
                  <a:lnTo>
                    <a:pt x="519003" y="1296898"/>
                  </a:lnTo>
                  <a:lnTo>
                    <a:pt x="522487" y="1291458"/>
                  </a:lnTo>
                  <a:lnTo>
                    <a:pt x="525970" y="1297591"/>
                  </a:lnTo>
                  <a:lnTo>
                    <a:pt x="529453" y="1314881"/>
                  </a:lnTo>
                  <a:lnTo>
                    <a:pt x="532936" y="1309518"/>
                  </a:lnTo>
                  <a:lnTo>
                    <a:pt x="536420" y="1304198"/>
                  </a:lnTo>
                  <a:lnTo>
                    <a:pt x="539903" y="1298922"/>
                  </a:lnTo>
                  <a:lnTo>
                    <a:pt x="543386" y="1293688"/>
                  </a:lnTo>
                  <a:lnTo>
                    <a:pt x="546869" y="1288496"/>
                  </a:lnTo>
                  <a:lnTo>
                    <a:pt x="550353" y="1283345"/>
                  </a:lnTo>
                  <a:lnTo>
                    <a:pt x="553836" y="1278236"/>
                  </a:lnTo>
                  <a:lnTo>
                    <a:pt x="557319" y="1284178"/>
                  </a:lnTo>
                  <a:lnTo>
                    <a:pt x="560802" y="1290015"/>
                  </a:lnTo>
                  <a:lnTo>
                    <a:pt x="564286" y="1284989"/>
                  </a:lnTo>
                  <a:lnTo>
                    <a:pt x="567769" y="1280003"/>
                  </a:lnTo>
                  <a:lnTo>
                    <a:pt x="571252" y="1275055"/>
                  </a:lnTo>
                  <a:lnTo>
                    <a:pt x="574735" y="1280853"/>
                  </a:lnTo>
                  <a:lnTo>
                    <a:pt x="578218" y="1338003"/>
                  </a:lnTo>
                  <a:lnTo>
                    <a:pt x="581702" y="1343046"/>
                  </a:lnTo>
                  <a:lnTo>
                    <a:pt x="585185" y="1338122"/>
                  </a:lnTo>
                  <a:lnTo>
                    <a:pt x="588668" y="1333235"/>
                  </a:lnTo>
                  <a:lnTo>
                    <a:pt x="592151" y="1328384"/>
                  </a:lnTo>
                  <a:lnTo>
                    <a:pt x="595635" y="1323567"/>
                  </a:lnTo>
                  <a:lnTo>
                    <a:pt x="599118" y="1318785"/>
                  </a:lnTo>
                  <a:lnTo>
                    <a:pt x="602601" y="1323853"/>
                  </a:lnTo>
                  <a:lnTo>
                    <a:pt x="606084" y="1319126"/>
                  </a:lnTo>
                  <a:lnTo>
                    <a:pt x="609568" y="1314432"/>
                  </a:lnTo>
                  <a:lnTo>
                    <a:pt x="613051" y="1329058"/>
                  </a:lnTo>
                  <a:lnTo>
                    <a:pt x="616534" y="1333907"/>
                  </a:lnTo>
                  <a:lnTo>
                    <a:pt x="620017" y="1329273"/>
                  </a:lnTo>
                  <a:lnTo>
                    <a:pt x="623501" y="1324671"/>
                  </a:lnTo>
                  <a:lnTo>
                    <a:pt x="626984" y="1329483"/>
                  </a:lnTo>
                  <a:lnTo>
                    <a:pt x="630467" y="1334221"/>
                  </a:lnTo>
                  <a:lnTo>
                    <a:pt x="633950" y="1329688"/>
                  </a:lnTo>
                  <a:lnTo>
                    <a:pt x="637434" y="1325187"/>
                  </a:lnTo>
                  <a:lnTo>
                    <a:pt x="640917" y="1320715"/>
                  </a:lnTo>
                  <a:lnTo>
                    <a:pt x="644400" y="1316274"/>
                  </a:lnTo>
                  <a:lnTo>
                    <a:pt x="647883" y="1311863"/>
                  </a:lnTo>
                  <a:lnTo>
                    <a:pt x="651367" y="1307481"/>
                  </a:lnTo>
                  <a:lnTo>
                    <a:pt x="654850" y="1303128"/>
                  </a:lnTo>
                  <a:lnTo>
                    <a:pt x="658333" y="1298804"/>
                  </a:lnTo>
                  <a:lnTo>
                    <a:pt x="661816" y="1294508"/>
                  </a:lnTo>
                  <a:lnTo>
                    <a:pt x="665300" y="1290241"/>
                  </a:lnTo>
                  <a:lnTo>
                    <a:pt x="668783" y="1286002"/>
                  </a:lnTo>
                  <a:lnTo>
                    <a:pt x="672266" y="1281791"/>
                  </a:lnTo>
                  <a:lnTo>
                    <a:pt x="675749" y="1277607"/>
                  </a:lnTo>
                  <a:lnTo>
                    <a:pt x="679233" y="1273451"/>
                  </a:lnTo>
                  <a:lnTo>
                    <a:pt x="682716" y="1278349"/>
                  </a:lnTo>
                  <a:lnTo>
                    <a:pt x="686199" y="1274234"/>
                  </a:lnTo>
                  <a:lnTo>
                    <a:pt x="689682" y="1270145"/>
                  </a:lnTo>
                  <a:lnTo>
                    <a:pt x="693166" y="1266082"/>
                  </a:lnTo>
                  <a:lnTo>
                    <a:pt x="696649" y="1262046"/>
                  </a:lnTo>
                  <a:lnTo>
                    <a:pt x="700132" y="1266928"/>
                  </a:lnTo>
                  <a:lnTo>
                    <a:pt x="703615" y="1262930"/>
                  </a:lnTo>
                  <a:lnTo>
                    <a:pt x="707099" y="1267757"/>
                  </a:lnTo>
                  <a:lnTo>
                    <a:pt x="710582" y="1263797"/>
                  </a:lnTo>
                  <a:lnTo>
                    <a:pt x="714065" y="1268569"/>
                  </a:lnTo>
                  <a:lnTo>
                    <a:pt x="717548" y="1298759"/>
                  </a:lnTo>
                  <a:lnTo>
                    <a:pt x="721032" y="1294817"/>
                  </a:lnTo>
                  <a:lnTo>
                    <a:pt x="724515" y="1290899"/>
                  </a:lnTo>
                  <a:lnTo>
                    <a:pt x="727998" y="1287005"/>
                  </a:lnTo>
                  <a:lnTo>
                    <a:pt x="731481" y="1307917"/>
                  </a:lnTo>
                  <a:lnTo>
                    <a:pt x="734965" y="1304039"/>
                  </a:lnTo>
                  <a:lnTo>
                    <a:pt x="738448" y="1300184"/>
                  </a:lnTo>
                  <a:lnTo>
                    <a:pt x="741931" y="1304461"/>
                  </a:lnTo>
                  <a:lnTo>
                    <a:pt x="745414" y="1300641"/>
                  </a:lnTo>
                  <a:lnTo>
                    <a:pt x="748898" y="1304874"/>
                  </a:lnTo>
                  <a:lnTo>
                    <a:pt x="752381" y="1309051"/>
                  </a:lnTo>
                  <a:lnTo>
                    <a:pt x="755864" y="1305279"/>
                  </a:lnTo>
                  <a:lnTo>
                    <a:pt x="759347" y="1309415"/>
                  </a:lnTo>
                  <a:lnTo>
                    <a:pt x="762831" y="1313498"/>
                  </a:lnTo>
                  <a:lnTo>
                    <a:pt x="766314" y="1309772"/>
                  </a:lnTo>
                  <a:lnTo>
                    <a:pt x="769797" y="1306068"/>
                  </a:lnTo>
                  <a:lnTo>
                    <a:pt x="773280" y="1302384"/>
                  </a:lnTo>
                  <a:lnTo>
                    <a:pt x="776764" y="1298722"/>
                  </a:lnTo>
                  <a:lnTo>
                    <a:pt x="780247" y="1318080"/>
                  </a:lnTo>
                  <a:lnTo>
                    <a:pt x="783730" y="1321984"/>
                  </a:lnTo>
                  <a:lnTo>
                    <a:pt x="787213" y="1318348"/>
                  </a:lnTo>
                  <a:lnTo>
                    <a:pt x="790697" y="1314733"/>
                  </a:lnTo>
                  <a:lnTo>
                    <a:pt x="794180" y="1318612"/>
                  </a:lnTo>
                  <a:lnTo>
                    <a:pt x="797663" y="1329809"/>
                  </a:lnTo>
                  <a:lnTo>
                    <a:pt x="801146" y="1333537"/>
                  </a:lnTo>
                  <a:lnTo>
                    <a:pt x="804630" y="1329968"/>
                  </a:lnTo>
                  <a:lnTo>
                    <a:pt x="808113" y="1326419"/>
                  </a:lnTo>
                  <a:lnTo>
                    <a:pt x="811596" y="1322888"/>
                  </a:lnTo>
                  <a:lnTo>
                    <a:pt x="815079" y="1326605"/>
                  </a:lnTo>
                  <a:lnTo>
                    <a:pt x="818563" y="1330278"/>
                  </a:lnTo>
                  <a:lnTo>
                    <a:pt x="822046" y="1326788"/>
                  </a:lnTo>
                  <a:lnTo>
                    <a:pt x="825529" y="1337494"/>
                  </a:lnTo>
                  <a:lnTo>
                    <a:pt x="829012" y="1334026"/>
                  </a:lnTo>
                  <a:lnTo>
                    <a:pt x="832496" y="1330577"/>
                  </a:lnTo>
                  <a:lnTo>
                    <a:pt x="835979" y="1327145"/>
                  </a:lnTo>
                  <a:lnTo>
                    <a:pt x="839462" y="1323731"/>
                  </a:lnTo>
                  <a:lnTo>
                    <a:pt x="842945" y="1320335"/>
                  </a:lnTo>
                  <a:lnTo>
                    <a:pt x="846429" y="1323933"/>
                  </a:lnTo>
                  <a:lnTo>
                    <a:pt x="849912" y="1354757"/>
                  </a:lnTo>
                  <a:lnTo>
                    <a:pt x="853395" y="1351373"/>
                  </a:lnTo>
                  <a:lnTo>
                    <a:pt x="856878" y="1348005"/>
                  </a:lnTo>
                  <a:lnTo>
                    <a:pt x="860361" y="1357995"/>
                  </a:lnTo>
                  <a:lnTo>
                    <a:pt x="863845" y="1354649"/>
                  </a:lnTo>
                  <a:lnTo>
                    <a:pt x="867328" y="1364470"/>
                  </a:lnTo>
                  <a:lnTo>
                    <a:pt x="870811" y="1361145"/>
                  </a:lnTo>
                  <a:lnTo>
                    <a:pt x="870811" y="1367655"/>
                  </a:lnTo>
                  <a:lnTo>
                    <a:pt x="870811" y="1374124"/>
                  </a:lnTo>
                  <a:lnTo>
                    <a:pt x="874294" y="1370804"/>
                  </a:lnTo>
                  <a:lnTo>
                    <a:pt x="877778" y="1373920"/>
                  </a:lnTo>
                  <a:lnTo>
                    <a:pt x="881261" y="1420573"/>
                  </a:lnTo>
                  <a:lnTo>
                    <a:pt x="884744" y="1417256"/>
                  </a:lnTo>
                  <a:lnTo>
                    <a:pt x="888227" y="1413954"/>
                  </a:lnTo>
                  <a:lnTo>
                    <a:pt x="891711" y="1410668"/>
                  </a:lnTo>
                  <a:lnTo>
                    <a:pt x="895194" y="1431427"/>
                  </a:lnTo>
                  <a:lnTo>
                    <a:pt x="898677" y="1434070"/>
                  </a:lnTo>
                  <a:lnTo>
                    <a:pt x="902160" y="1430807"/>
                  </a:lnTo>
                  <a:lnTo>
                    <a:pt x="905644" y="1427560"/>
                  </a:lnTo>
                  <a:lnTo>
                    <a:pt x="909127" y="1424327"/>
                  </a:lnTo>
                  <a:lnTo>
                    <a:pt x="912610" y="1421108"/>
                  </a:lnTo>
                  <a:lnTo>
                    <a:pt x="916093" y="1417904"/>
                  </a:lnTo>
                  <a:lnTo>
                    <a:pt x="919577" y="1420573"/>
                  </a:lnTo>
                  <a:lnTo>
                    <a:pt x="923060" y="1417394"/>
                  </a:lnTo>
                  <a:lnTo>
                    <a:pt x="926543" y="1414229"/>
                  </a:lnTo>
                  <a:lnTo>
                    <a:pt x="930026" y="1416891"/>
                  </a:lnTo>
                  <a:lnTo>
                    <a:pt x="933510" y="1413750"/>
                  </a:lnTo>
                  <a:lnTo>
                    <a:pt x="936993" y="1416395"/>
                  </a:lnTo>
                  <a:lnTo>
                    <a:pt x="940476" y="1413278"/>
                  </a:lnTo>
                  <a:lnTo>
                    <a:pt x="943959" y="1413801"/>
                  </a:lnTo>
                  <a:lnTo>
                    <a:pt x="947443" y="1424175"/>
                  </a:lnTo>
                  <a:lnTo>
                    <a:pt x="950926" y="1426718"/>
                  </a:lnTo>
                  <a:lnTo>
                    <a:pt x="954409" y="1423639"/>
                  </a:lnTo>
                  <a:lnTo>
                    <a:pt x="957892" y="1420573"/>
                  </a:lnTo>
                  <a:lnTo>
                    <a:pt x="961376" y="1445168"/>
                  </a:lnTo>
                  <a:lnTo>
                    <a:pt x="964859" y="1458336"/>
                  </a:lnTo>
                  <a:lnTo>
                    <a:pt x="968342" y="1460631"/>
                  </a:lnTo>
                  <a:lnTo>
                    <a:pt x="971825" y="1457586"/>
                  </a:lnTo>
                  <a:lnTo>
                    <a:pt x="975309" y="1470413"/>
                  </a:lnTo>
                  <a:lnTo>
                    <a:pt x="978792" y="1472613"/>
                  </a:lnTo>
                  <a:lnTo>
                    <a:pt x="982275" y="1474793"/>
                  </a:lnTo>
                  <a:lnTo>
                    <a:pt x="985758" y="1471784"/>
                  </a:lnTo>
                  <a:lnTo>
                    <a:pt x="989242" y="1468787"/>
                  </a:lnTo>
                  <a:lnTo>
                    <a:pt x="992725" y="1470965"/>
                  </a:lnTo>
                  <a:lnTo>
                    <a:pt x="996208" y="1473124"/>
                  </a:lnTo>
                  <a:lnTo>
                    <a:pt x="999691" y="1470157"/>
                  </a:lnTo>
                  <a:lnTo>
                    <a:pt x="1003175" y="1482434"/>
                  </a:lnTo>
                  <a:lnTo>
                    <a:pt x="1006658" y="1479483"/>
                  </a:lnTo>
                  <a:lnTo>
                    <a:pt x="1010141" y="1476544"/>
                  </a:lnTo>
                  <a:lnTo>
                    <a:pt x="1013624" y="1473617"/>
                  </a:lnTo>
                  <a:lnTo>
                    <a:pt x="1017108" y="1470701"/>
                  </a:lnTo>
                  <a:lnTo>
                    <a:pt x="1020591" y="1467796"/>
                  </a:lnTo>
                  <a:lnTo>
                    <a:pt x="1024074" y="1464903"/>
                  </a:lnTo>
                  <a:lnTo>
                    <a:pt x="1027557" y="1462022"/>
                  </a:lnTo>
                  <a:lnTo>
                    <a:pt x="1031041" y="1459152"/>
                  </a:lnTo>
                  <a:lnTo>
                    <a:pt x="1034524" y="1461295"/>
                  </a:lnTo>
                  <a:lnTo>
                    <a:pt x="1038007" y="1463419"/>
                  </a:lnTo>
                  <a:lnTo>
                    <a:pt x="1041490" y="1460577"/>
                  </a:lnTo>
                  <a:lnTo>
                    <a:pt x="1044974" y="1462691"/>
                  </a:lnTo>
                  <a:lnTo>
                    <a:pt x="1048457" y="1464787"/>
                  </a:lnTo>
                  <a:lnTo>
                    <a:pt x="1051940" y="1481399"/>
                  </a:lnTo>
                  <a:lnTo>
                    <a:pt x="1055423" y="1478585"/>
                  </a:lnTo>
                  <a:lnTo>
                    <a:pt x="1058907" y="1485347"/>
                  </a:lnTo>
                  <a:lnTo>
                    <a:pt x="1062390" y="1487295"/>
                  </a:lnTo>
                  <a:lnTo>
                    <a:pt x="1065873" y="1484506"/>
                  </a:lnTo>
                  <a:lnTo>
                    <a:pt x="1069356" y="1481728"/>
                  </a:lnTo>
                  <a:lnTo>
                    <a:pt x="1072840" y="1478960"/>
                  </a:lnTo>
                  <a:lnTo>
                    <a:pt x="1076323" y="1476202"/>
                  </a:lnTo>
                  <a:lnTo>
                    <a:pt x="1079806" y="1492171"/>
                  </a:lnTo>
                  <a:lnTo>
                    <a:pt x="1083289" y="1489424"/>
                  </a:lnTo>
                  <a:lnTo>
                    <a:pt x="1086773" y="1495908"/>
                  </a:lnTo>
                  <a:lnTo>
                    <a:pt x="1090256" y="1493177"/>
                  </a:lnTo>
                  <a:lnTo>
                    <a:pt x="1093739" y="1490457"/>
                  </a:lnTo>
                  <a:lnTo>
                    <a:pt x="1097222" y="1496869"/>
                  </a:lnTo>
                  <a:lnTo>
                    <a:pt x="1100706" y="1494164"/>
                  </a:lnTo>
                  <a:lnTo>
                    <a:pt x="1104189" y="1491469"/>
                  </a:lnTo>
                  <a:lnTo>
                    <a:pt x="1107672" y="1488783"/>
                  </a:lnTo>
                  <a:lnTo>
                    <a:pt x="1111155" y="1486107"/>
                  </a:lnTo>
                  <a:lnTo>
                    <a:pt x="1114639" y="1483441"/>
                  </a:lnTo>
                  <a:lnTo>
                    <a:pt x="1118122" y="1489800"/>
                  </a:lnTo>
                  <a:lnTo>
                    <a:pt x="1121605" y="1487148"/>
                  </a:lnTo>
                  <a:lnTo>
                    <a:pt x="1125088" y="1484506"/>
                  </a:lnTo>
                  <a:lnTo>
                    <a:pt x="1128572" y="1481874"/>
                  </a:lnTo>
                  <a:lnTo>
                    <a:pt x="1132055" y="1483720"/>
                  </a:lnTo>
                  <a:lnTo>
                    <a:pt x="1135538" y="1489979"/>
                  </a:lnTo>
                  <a:lnTo>
                    <a:pt x="1139021" y="1487368"/>
                  </a:lnTo>
                  <a:lnTo>
                    <a:pt x="1142505" y="1489170"/>
                  </a:lnTo>
                  <a:lnTo>
                    <a:pt x="1145988" y="1486576"/>
                  </a:lnTo>
                  <a:lnTo>
                    <a:pt x="1149471" y="1488371"/>
                  </a:lnTo>
                  <a:lnTo>
                    <a:pt x="1152954" y="1485792"/>
                  </a:lnTo>
                  <a:lnTo>
                    <a:pt x="1156437" y="1483223"/>
                  </a:lnTo>
                  <a:lnTo>
                    <a:pt x="1159921" y="1485018"/>
                  </a:lnTo>
                  <a:lnTo>
                    <a:pt x="1163404" y="1482464"/>
                  </a:lnTo>
                  <a:lnTo>
                    <a:pt x="1166887" y="1479919"/>
                  </a:lnTo>
                  <a:lnTo>
                    <a:pt x="1170370" y="1477382"/>
                  </a:lnTo>
                  <a:lnTo>
                    <a:pt x="1173854" y="1474855"/>
                  </a:lnTo>
                  <a:lnTo>
                    <a:pt x="1177337" y="1485262"/>
                  </a:lnTo>
                  <a:lnTo>
                    <a:pt x="1180820" y="1482746"/>
                  </a:lnTo>
                  <a:lnTo>
                    <a:pt x="1184303" y="1492989"/>
                  </a:lnTo>
                  <a:lnTo>
                    <a:pt x="1187787" y="1503068"/>
                  </a:lnTo>
                  <a:lnTo>
                    <a:pt x="1191270" y="1500566"/>
                  </a:lnTo>
                  <a:lnTo>
                    <a:pt x="1194753" y="1498073"/>
                  </a:lnTo>
                  <a:lnTo>
                    <a:pt x="1198236" y="1499742"/>
                  </a:lnTo>
                  <a:lnTo>
                    <a:pt x="1201720" y="1497264"/>
                  </a:lnTo>
                  <a:lnTo>
                    <a:pt x="1205203" y="1494793"/>
                  </a:lnTo>
                  <a:lnTo>
                    <a:pt x="1208686" y="1492331"/>
                  </a:lnTo>
                  <a:lnTo>
                    <a:pt x="1212169" y="1489877"/>
                  </a:lnTo>
                  <a:lnTo>
                    <a:pt x="1215653" y="1487431"/>
                  </a:lnTo>
                  <a:lnTo>
                    <a:pt x="1219136" y="1484993"/>
                  </a:lnTo>
                  <a:lnTo>
                    <a:pt x="1222619" y="1482563"/>
                  </a:lnTo>
                  <a:lnTo>
                    <a:pt x="1226102" y="1480141"/>
                  </a:lnTo>
                  <a:lnTo>
                    <a:pt x="1229586" y="1481848"/>
                  </a:lnTo>
                  <a:lnTo>
                    <a:pt x="1233069" y="1491699"/>
                  </a:lnTo>
                  <a:lnTo>
                    <a:pt x="1236552" y="1493345"/>
                  </a:lnTo>
                  <a:lnTo>
                    <a:pt x="1240035" y="1490946"/>
                  </a:lnTo>
                  <a:lnTo>
                    <a:pt x="1243519" y="1492586"/>
                  </a:lnTo>
                  <a:lnTo>
                    <a:pt x="1247002" y="1492354"/>
                  </a:lnTo>
                  <a:lnTo>
                    <a:pt x="1250485" y="1491835"/>
                  </a:lnTo>
                  <a:lnTo>
                    <a:pt x="1253968" y="1489463"/>
                  </a:lnTo>
                  <a:lnTo>
                    <a:pt x="1257452" y="1487099"/>
                  </a:lnTo>
                  <a:lnTo>
                    <a:pt x="1260935" y="1500612"/>
                  </a:lnTo>
                  <a:lnTo>
                    <a:pt x="1264418" y="1498256"/>
                  </a:lnTo>
                  <a:lnTo>
                    <a:pt x="1267901" y="1503743"/>
                  </a:lnTo>
                  <a:lnTo>
                    <a:pt x="1271385" y="1501399"/>
                  </a:lnTo>
                  <a:lnTo>
                    <a:pt x="1274868" y="1499062"/>
                  </a:lnTo>
                  <a:lnTo>
                    <a:pt x="1278351" y="1516032"/>
                  </a:lnTo>
                  <a:lnTo>
                    <a:pt x="1281834" y="1521315"/>
                  </a:lnTo>
                  <a:lnTo>
                    <a:pt x="1285318" y="1522773"/>
                  </a:lnTo>
                  <a:lnTo>
                    <a:pt x="1288801" y="1524221"/>
                  </a:lnTo>
                  <a:lnTo>
                    <a:pt x="1292284" y="1521908"/>
                  </a:lnTo>
                  <a:lnTo>
                    <a:pt x="1295767" y="1519601"/>
                  </a:lnTo>
                  <a:lnTo>
                    <a:pt x="1299251" y="1517302"/>
                  </a:lnTo>
                  <a:lnTo>
                    <a:pt x="1302734" y="1518757"/>
                  </a:lnTo>
                  <a:lnTo>
                    <a:pt x="1306217" y="1516470"/>
                  </a:lnTo>
                  <a:lnTo>
                    <a:pt x="1306217" y="1520202"/>
                  </a:lnTo>
                  <a:lnTo>
                    <a:pt x="1309700" y="1517921"/>
                  </a:lnTo>
                  <a:lnTo>
                    <a:pt x="1313184" y="1515647"/>
                  </a:lnTo>
                  <a:lnTo>
                    <a:pt x="1316667" y="1513379"/>
                  </a:lnTo>
                  <a:lnTo>
                    <a:pt x="1320150" y="1511118"/>
                  </a:lnTo>
                  <a:lnTo>
                    <a:pt x="1323633" y="1508864"/>
                  </a:lnTo>
                  <a:lnTo>
                    <a:pt x="1327117" y="1506617"/>
                  </a:lnTo>
                  <a:lnTo>
                    <a:pt x="1330600" y="1504376"/>
                  </a:lnTo>
                  <a:lnTo>
                    <a:pt x="1334083" y="1502142"/>
                  </a:lnTo>
                  <a:lnTo>
                    <a:pt x="1337566" y="1507314"/>
                  </a:lnTo>
                  <a:lnTo>
                    <a:pt x="1341050" y="1505090"/>
                  </a:lnTo>
                  <a:lnTo>
                    <a:pt x="1344533" y="1506549"/>
                  </a:lnTo>
                  <a:lnTo>
                    <a:pt x="1348016" y="1507999"/>
                  </a:lnTo>
                  <a:lnTo>
                    <a:pt x="1351499" y="1505793"/>
                  </a:lnTo>
                  <a:lnTo>
                    <a:pt x="1354983" y="1503593"/>
                  </a:lnTo>
                  <a:lnTo>
                    <a:pt x="1358466" y="1501399"/>
                  </a:lnTo>
                  <a:lnTo>
                    <a:pt x="1361949" y="1502854"/>
                  </a:lnTo>
                  <a:lnTo>
                    <a:pt x="1365432" y="1500672"/>
                  </a:lnTo>
                  <a:lnTo>
                    <a:pt x="1368916" y="1498497"/>
                  </a:lnTo>
                  <a:lnTo>
                    <a:pt x="1372399" y="1499953"/>
                  </a:lnTo>
                  <a:lnTo>
                    <a:pt x="1375882" y="1497788"/>
                  </a:lnTo>
                  <a:lnTo>
                    <a:pt x="1379365" y="1509990"/>
                  </a:lnTo>
                  <a:lnTo>
                    <a:pt x="1382849" y="1514934"/>
                  </a:lnTo>
                  <a:lnTo>
                    <a:pt x="1386332" y="1512780"/>
                  </a:lnTo>
                  <a:lnTo>
                    <a:pt x="1389815" y="1531618"/>
                  </a:lnTo>
                  <a:lnTo>
                    <a:pt x="1393298" y="1529471"/>
                  </a:lnTo>
                  <a:lnTo>
                    <a:pt x="1396782" y="1527329"/>
                  </a:lnTo>
                  <a:lnTo>
                    <a:pt x="1400265" y="1525193"/>
                  </a:lnTo>
                  <a:lnTo>
                    <a:pt x="1403748" y="1523063"/>
                  </a:lnTo>
                  <a:lnTo>
                    <a:pt x="1407231" y="1520939"/>
                  </a:lnTo>
                  <a:lnTo>
                    <a:pt x="1410715" y="1518822"/>
                  </a:lnTo>
                  <a:lnTo>
                    <a:pt x="1414198" y="1520156"/>
                  </a:lnTo>
                  <a:lnTo>
                    <a:pt x="1417681" y="1541835"/>
                  </a:lnTo>
                  <a:lnTo>
                    <a:pt x="1421164" y="1546868"/>
                  </a:lnTo>
                  <a:lnTo>
                    <a:pt x="1424648" y="1547397"/>
                  </a:lnTo>
                  <a:lnTo>
                    <a:pt x="1428131" y="1555445"/>
                  </a:lnTo>
                  <a:lnTo>
                    <a:pt x="1431614" y="1553348"/>
                  </a:lnTo>
                  <a:lnTo>
                    <a:pt x="1435097" y="1555529"/>
                  </a:lnTo>
                  <a:lnTo>
                    <a:pt x="1438580" y="1555715"/>
                  </a:lnTo>
                  <a:lnTo>
                    <a:pt x="1442064" y="1553633"/>
                  </a:lnTo>
                  <a:lnTo>
                    <a:pt x="1445547" y="1551557"/>
                  </a:lnTo>
                  <a:lnTo>
                    <a:pt x="1449030" y="1578374"/>
                  </a:lnTo>
                  <a:lnTo>
                    <a:pt x="1452513" y="1588863"/>
                  </a:lnTo>
                  <a:lnTo>
                    <a:pt x="1455997" y="1586793"/>
                  </a:lnTo>
                  <a:lnTo>
                    <a:pt x="1459480" y="1584729"/>
                  </a:lnTo>
                  <a:lnTo>
                    <a:pt x="1462963" y="1582670"/>
                  </a:lnTo>
                  <a:lnTo>
                    <a:pt x="1466446" y="1586830"/>
                  </a:lnTo>
                  <a:lnTo>
                    <a:pt x="1469930" y="1590952"/>
                  </a:lnTo>
                  <a:lnTo>
                    <a:pt x="1473413" y="1598088"/>
                  </a:lnTo>
                  <a:lnTo>
                    <a:pt x="1476896" y="1596046"/>
                  </a:lnTo>
                  <a:lnTo>
                    <a:pt x="1480379" y="1594009"/>
                  </a:lnTo>
                  <a:lnTo>
                    <a:pt x="1483863" y="1591977"/>
                  </a:lnTo>
                  <a:lnTo>
                    <a:pt x="1487346" y="1592989"/>
                  </a:lnTo>
                  <a:lnTo>
                    <a:pt x="1490829" y="1590967"/>
                  </a:lnTo>
                  <a:lnTo>
                    <a:pt x="1494312" y="1591977"/>
                  </a:lnTo>
                  <a:lnTo>
                    <a:pt x="1497796" y="1598987"/>
                  </a:lnTo>
                  <a:lnTo>
                    <a:pt x="1501279" y="1599965"/>
                  </a:lnTo>
                  <a:lnTo>
                    <a:pt x="1504762" y="1600938"/>
                  </a:lnTo>
                  <a:lnTo>
                    <a:pt x="1508245" y="1598938"/>
                  </a:lnTo>
                  <a:lnTo>
                    <a:pt x="1511729" y="1599910"/>
                  </a:lnTo>
                  <a:lnTo>
                    <a:pt x="1515212" y="1603825"/>
                  </a:lnTo>
                  <a:lnTo>
                    <a:pt x="1518695" y="1611535"/>
                  </a:lnTo>
                  <a:lnTo>
                    <a:pt x="1522178" y="1611552"/>
                  </a:lnTo>
                  <a:lnTo>
                    <a:pt x="1525662" y="1609573"/>
                  </a:lnTo>
                  <a:lnTo>
                    <a:pt x="1529145" y="1610499"/>
                  </a:lnTo>
                  <a:lnTo>
                    <a:pt x="1532628" y="1608529"/>
                  </a:lnTo>
                  <a:lnTo>
                    <a:pt x="1536111" y="1609455"/>
                  </a:lnTo>
                  <a:lnTo>
                    <a:pt x="1539595" y="1610375"/>
                  </a:lnTo>
                  <a:lnTo>
                    <a:pt x="1543078" y="1608418"/>
                  </a:lnTo>
                  <a:lnTo>
                    <a:pt x="1546561" y="1617899"/>
                  </a:lnTo>
                  <a:lnTo>
                    <a:pt x="1550044" y="1618786"/>
                  </a:lnTo>
                  <a:lnTo>
                    <a:pt x="1553528" y="1619668"/>
                  </a:lnTo>
                  <a:lnTo>
                    <a:pt x="1557011" y="1617727"/>
                  </a:lnTo>
                  <a:lnTo>
                    <a:pt x="1560494" y="1615791"/>
                  </a:lnTo>
                  <a:lnTo>
                    <a:pt x="1563977" y="1616677"/>
                  </a:lnTo>
                  <a:lnTo>
                    <a:pt x="1567461" y="1614750"/>
                  </a:lnTo>
                  <a:lnTo>
                    <a:pt x="1570944" y="1618434"/>
                  </a:lnTo>
                  <a:lnTo>
                    <a:pt x="1574427" y="1616515"/>
                  </a:lnTo>
                  <a:lnTo>
                    <a:pt x="1577910" y="1617391"/>
                  </a:lnTo>
                  <a:lnTo>
                    <a:pt x="1581394" y="1632044"/>
                  </a:lnTo>
                  <a:lnTo>
                    <a:pt x="1584877" y="1643715"/>
                  </a:lnTo>
                  <a:lnTo>
                    <a:pt x="1588360" y="1641809"/>
                  </a:lnTo>
                  <a:lnTo>
                    <a:pt x="1591843" y="1639908"/>
                  </a:lnTo>
                  <a:lnTo>
                    <a:pt x="1595327" y="1643385"/>
                  </a:lnTo>
                  <a:lnTo>
                    <a:pt x="1598810" y="1644167"/>
                  </a:lnTo>
                  <a:lnTo>
                    <a:pt x="1602293" y="1642278"/>
                  </a:lnTo>
                  <a:lnTo>
                    <a:pt x="1605776" y="1640393"/>
                  </a:lnTo>
                  <a:lnTo>
                    <a:pt x="1609260" y="1638513"/>
                  </a:lnTo>
                  <a:lnTo>
                    <a:pt x="1612743" y="1641960"/>
                  </a:lnTo>
                  <a:lnTo>
                    <a:pt x="1616226" y="1642738"/>
                  </a:lnTo>
                  <a:lnTo>
                    <a:pt x="1619709" y="1643512"/>
                  </a:lnTo>
                  <a:lnTo>
                    <a:pt x="1623193" y="1646908"/>
                  </a:lnTo>
                  <a:lnTo>
                    <a:pt x="1626676" y="1645047"/>
                  </a:lnTo>
                  <a:lnTo>
                    <a:pt x="1630159" y="1645809"/>
                  </a:lnTo>
                  <a:lnTo>
                    <a:pt x="1633642" y="1651767"/>
                  </a:lnTo>
                  <a:lnTo>
                    <a:pt x="1637126" y="1649917"/>
                  </a:lnTo>
                  <a:lnTo>
                    <a:pt x="1640609" y="1650660"/>
                  </a:lnTo>
                  <a:lnTo>
                    <a:pt x="1644092" y="1648818"/>
                  </a:lnTo>
                  <a:lnTo>
                    <a:pt x="1647575" y="1646980"/>
                  </a:lnTo>
                  <a:lnTo>
                    <a:pt x="1651059" y="1647727"/>
                  </a:lnTo>
                  <a:lnTo>
                    <a:pt x="1654542" y="1645897"/>
                  </a:lnTo>
                  <a:lnTo>
                    <a:pt x="1658025" y="1644071"/>
                  </a:lnTo>
                  <a:lnTo>
                    <a:pt x="1661508" y="1644822"/>
                  </a:lnTo>
                  <a:lnTo>
                    <a:pt x="1664992" y="1648126"/>
                  </a:lnTo>
                  <a:lnTo>
                    <a:pt x="1668475" y="1648861"/>
                  </a:lnTo>
                  <a:lnTo>
                    <a:pt x="1671958" y="1649593"/>
                  </a:lnTo>
                  <a:lnTo>
                    <a:pt x="1675441" y="1647786"/>
                  </a:lnTo>
                  <a:lnTo>
                    <a:pt x="1678925" y="1650399"/>
                  </a:lnTo>
                  <a:lnTo>
                    <a:pt x="1682408" y="1651767"/>
                  </a:lnTo>
                  <a:lnTo>
                    <a:pt x="1685891" y="1659984"/>
                  </a:lnTo>
                  <a:lnTo>
                    <a:pt x="1689374" y="1665629"/>
                  </a:lnTo>
                  <a:lnTo>
                    <a:pt x="1692858" y="1663839"/>
                  </a:lnTo>
                  <a:lnTo>
                    <a:pt x="1696341" y="1664518"/>
                  </a:lnTo>
                  <a:lnTo>
                    <a:pt x="1699824" y="1687025"/>
                  </a:lnTo>
                  <a:lnTo>
                    <a:pt x="1703307" y="1687637"/>
                  </a:lnTo>
                  <a:lnTo>
                    <a:pt x="1706791" y="1685860"/>
                  </a:lnTo>
                  <a:lnTo>
                    <a:pt x="1710274" y="1684086"/>
                  </a:lnTo>
                  <a:lnTo>
                    <a:pt x="1713757" y="1682317"/>
                  </a:lnTo>
                  <a:lnTo>
                    <a:pt x="1717240" y="1682937"/>
                  </a:lnTo>
                  <a:lnTo>
                    <a:pt x="1720723" y="1683554"/>
                  </a:lnTo>
                  <a:lnTo>
                    <a:pt x="1724207" y="1691251"/>
                  </a:lnTo>
                  <a:lnTo>
                    <a:pt x="1727690" y="1689495"/>
                  </a:lnTo>
                  <a:lnTo>
                    <a:pt x="1731173" y="1687743"/>
                  </a:lnTo>
                  <a:lnTo>
                    <a:pt x="1734656" y="1685994"/>
                  </a:lnTo>
                  <a:lnTo>
                    <a:pt x="1738140" y="1684249"/>
                  </a:lnTo>
                  <a:lnTo>
                    <a:pt x="1741623" y="1682508"/>
                  </a:lnTo>
                  <a:lnTo>
                    <a:pt x="1741623" y="1684856"/>
                  </a:lnTo>
                  <a:lnTo>
                    <a:pt x="1741623" y="1687197"/>
                  </a:lnTo>
                  <a:lnTo>
                    <a:pt x="1741623" y="1689533"/>
                  </a:lnTo>
                  <a:lnTo>
                    <a:pt x="1745106" y="1687795"/>
                  </a:lnTo>
                  <a:lnTo>
                    <a:pt x="1748589" y="1686060"/>
                  </a:lnTo>
                  <a:lnTo>
                    <a:pt x="1752073" y="1686658"/>
                  </a:lnTo>
                  <a:lnTo>
                    <a:pt x="1755556" y="1689570"/>
                  </a:lnTo>
                  <a:lnTo>
                    <a:pt x="1759039" y="1687845"/>
                  </a:lnTo>
                  <a:lnTo>
                    <a:pt x="1762522" y="1686124"/>
                  </a:lnTo>
                  <a:lnTo>
                    <a:pt x="1766006" y="1689022"/>
                  </a:lnTo>
                  <a:lnTo>
                    <a:pt x="1769489" y="1691899"/>
                  </a:lnTo>
                  <a:lnTo>
                    <a:pt x="1772972" y="1690188"/>
                  </a:lnTo>
                  <a:lnTo>
                    <a:pt x="1776455" y="1688480"/>
                  </a:lnTo>
                  <a:lnTo>
                    <a:pt x="1779939" y="1686776"/>
                  </a:lnTo>
                  <a:lnTo>
                    <a:pt x="1783422" y="1685075"/>
                  </a:lnTo>
                  <a:lnTo>
                    <a:pt x="1786905" y="1683378"/>
                  </a:lnTo>
                  <a:lnTo>
                    <a:pt x="1790388" y="1686250"/>
                  </a:lnTo>
                  <a:lnTo>
                    <a:pt x="1793872" y="1684560"/>
                  </a:lnTo>
                  <a:lnTo>
                    <a:pt x="1797355" y="1685146"/>
                  </a:lnTo>
                  <a:lnTo>
                    <a:pt x="1800838" y="1683462"/>
                  </a:lnTo>
                  <a:lnTo>
                    <a:pt x="1804321" y="1684050"/>
                  </a:lnTo>
                  <a:lnTo>
                    <a:pt x="1807805" y="1684634"/>
                  </a:lnTo>
                  <a:lnTo>
                    <a:pt x="1811288" y="1682960"/>
                  </a:lnTo>
                  <a:lnTo>
                    <a:pt x="1814771" y="1688041"/>
                  </a:lnTo>
                  <a:lnTo>
                    <a:pt x="1818254" y="1686373"/>
                  </a:lnTo>
                  <a:lnTo>
                    <a:pt x="1821738" y="1684708"/>
                  </a:lnTo>
                  <a:lnTo>
                    <a:pt x="1825221" y="1683046"/>
                  </a:lnTo>
                  <a:lnTo>
                    <a:pt x="1828704" y="1681388"/>
                  </a:lnTo>
                  <a:lnTo>
                    <a:pt x="1832187" y="1681971"/>
                  </a:lnTo>
                  <a:lnTo>
                    <a:pt x="1835671" y="1680319"/>
                  </a:lnTo>
                  <a:lnTo>
                    <a:pt x="1839154" y="1683131"/>
                  </a:lnTo>
                  <a:lnTo>
                    <a:pt x="1842637" y="1681485"/>
                  </a:lnTo>
                  <a:lnTo>
                    <a:pt x="1846120" y="1684280"/>
                  </a:lnTo>
                  <a:lnTo>
                    <a:pt x="1849604" y="1688271"/>
                  </a:lnTo>
                  <a:lnTo>
                    <a:pt x="1853087" y="1694186"/>
                  </a:lnTo>
                  <a:lnTo>
                    <a:pt x="1856570" y="1692552"/>
                  </a:lnTo>
                  <a:lnTo>
                    <a:pt x="1860053" y="1690921"/>
                  </a:lnTo>
                  <a:lnTo>
                    <a:pt x="1863537" y="1691471"/>
                  </a:lnTo>
                  <a:lnTo>
                    <a:pt x="1867020" y="1689846"/>
                  </a:lnTo>
                  <a:lnTo>
                    <a:pt x="1870503" y="1688224"/>
                  </a:lnTo>
                  <a:lnTo>
                    <a:pt x="1873986" y="1699561"/>
                  </a:lnTo>
                  <a:lnTo>
                    <a:pt x="1877470" y="1697945"/>
                  </a:lnTo>
                  <a:lnTo>
                    <a:pt x="1880953" y="1696332"/>
                  </a:lnTo>
                  <a:lnTo>
                    <a:pt x="1884436" y="1694722"/>
                  </a:lnTo>
                  <a:lnTo>
                    <a:pt x="1887919" y="1693115"/>
                  </a:lnTo>
                  <a:lnTo>
                    <a:pt x="1891403" y="1691631"/>
                  </a:lnTo>
                  <a:lnTo>
                    <a:pt x="1894886" y="1691725"/>
                  </a:lnTo>
                  <a:lnTo>
                    <a:pt x="1898369" y="1690453"/>
                  </a:lnTo>
                  <a:lnTo>
                    <a:pt x="1901852" y="1688858"/>
                  </a:lnTo>
                  <a:lnTo>
                    <a:pt x="1905336" y="1693655"/>
                  </a:lnTo>
                  <a:lnTo>
                    <a:pt x="1908819" y="1692066"/>
                  </a:lnTo>
                  <a:lnTo>
                    <a:pt x="1912302" y="1690480"/>
                  </a:lnTo>
                  <a:lnTo>
                    <a:pt x="1915785" y="1688896"/>
                  </a:lnTo>
                  <a:lnTo>
                    <a:pt x="1919269" y="1697863"/>
                  </a:lnTo>
                  <a:lnTo>
                    <a:pt x="1922752" y="1698380"/>
                  </a:lnTo>
                  <a:lnTo>
                    <a:pt x="1926235" y="1696804"/>
                  </a:lnTo>
                  <a:lnTo>
                    <a:pt x="1929718" y="1697322"/>
                  </a:lnTo>
                  <a:lnTo>
                    <a:pt x="1933202" y="1699916"/>
                  </a:lnTo>
                  <a:lnTo>
                    <a:pt x="1936685" y="1700424"/>
                  </a:lnTo>
                  <a:lnTo>
                    <a:pt x="1940168" y="1698860"/>
                  </a:lnTo>
                  <a:lnTo>
                    <a:pt x="1943651" y="1697299"/>
                  </a:lnTo>
                  <a:lnTo>
                    <a:pt x="1947135" y="1703991"/>
                  </a:lnTo>
                  <a:lnTo>
                    <a:pt x="1950618" y="1702435"/>
                  </a:lnTo>
                  <a:lnTo>
                    <a:pt x="1954101" y="1705615"/>
                  </a:lnTo>
                  <a:lnTo>
                    <a:pt x="1957584" y="1705469"/>
                  </a:lnTo>
                  <a:lnTo>
                    <a:pt x="1961068" y="1703921"/>
                  </a:lnTo>
                  <a:lnTo>
                    <a:pt x="1964551" y="1704413"/>
                  </a:lnTo>
                  <a:lnTo>
                    <a:pt x="1968034" y="1702871"/>
                  </a:lnTo>
                  <a:lnTo>
                    <a:pt x="1971517" y="1709429"/>
                  </a:lnTo>
                  <a:lnTo>
                    <a:pt x="1975001" y="1711913"/>
                  </a:lnTo>
                  <a:lnTo>
                    <a:pt x="1978484" y="1710379"/>
                  </a:lnTo>
                  <a:lnTo>
                    <a:pt x="1981967" y="1708848"/>
                  </a:lnTo>
                  <a:lnTo>
                    <a:pt x="1985450" y="1707319"/>
                  </a:lnTo>
                  <a:lnTo>
                    <a:pt x="1988934" y="1707797"/>
                  </a:lnTo>
                  <a:lnTo>
                    <a:pt x="1992417" y="1706274"/>
                  </a:lnTo>
                  <a:lnTo>
                    <a:pt x="1995900" y="1704753"/>
                  </a:lnTo>
                  <a:lnTo>
                    <a:pt x="1999383" y="1703236"/>
                  </a:lnTo>
                  <a:lnTo>
                    <a:pt x="2002867" y="1701721"/>
                  </a:lnTo>
                  <a:lnTo>
                    <a:pt x="2006350" y="1702207"/>
                  </a:lnTo>
                  <a:lnTo>
                    <a:pt x="2009833" y="1700697"/>
                  </a:lnTo>
                  <a:lnTo>
                    <a:pt x="2013316" y="1699190"/>
                  </a:lnTo>
                  <a:lnTo>
                    <a:pt x="2016799" y="1697686"/>
                  </a:lnTo>
                  <a:lnTo>
                    <a:pt x="2020283" y="1702152"/>
                  </a:lnTo>
                  <a:lnTo>
                    <a:pt x="2023766" y="1704609"/>
                  </a:lnTo>
                  <a:lnTo>
                    <a:pt x="2027249" y="1703112"/>
                  </a:lnTo>
                  <a:lnTo>
                    <a:pt x="2030732" y="1703589"/>
                  </a:lnTo>
                  <a:lnTo>
                    <a:pt x="2034216" y="1704064"/>
                  </a:lnTo>
                  <a:lnTo>
                    <a:pt x="2037699" y="1707122"/>
                  </a:lnTo>
                  <a:lnTo>
                    <a:pt x="2041182" y="1710858"/>
                  </a:lnTo>
                  <a:lnTo>
                    <a:pt x="2044665" y="1709374"/>
                  </a:lnTo>
                  <a:lnTo>
                    <a:pt x="2048149" y="1713702"/>
                  </a:lnTo>
                  <a:lnTo>
                    <a:pt x="2051632" y="1712223"/>
                  </a:lnTo>
                  <a:lnTo>
                    <a:pt x="2055115" y="1716518"/>
                  </a:lnTo>
                  <a:lnTo>
                    <a:pt x="2058598" y="1715044"/>
                  </a:lnTo>
                  <a:lnTo>
                    <a:pt x="2062082" y="1713572"/>
                  </a:lnTo>
                  <a:lnTo>
                    <a:pt x="2065565" y="1717836"/>
                  </a:lnTo>
                  <a:lnTo>
                    <a:pt x="2069048" y="1725844"/>
                  </a:lnTo>
                  <a:lnTo>
                    <a:pt x="2072531" y="1731886"/>
                  </a:lnTo>
                  <a:lnTo>
                    <a:pt x="2076015" y="1730423"/>
                  </a:lnTo>
                  <a:lnTo>
                    <a:pt x="2079498" y="1728964"/>
                  </a:lnTo>
                  <a:lnTo>
                    <a:pt x="2082981" y="1731236"/>
                  </a:lnTo>
                  <a:lnTo>
                    <a:pt x="2086464" y="1731639"/>
                  </a:lnTo>
                  <a:lnTo>
                    <a:pt x="2089948" y="1732041"/>
                  </a:lnTo>
                  <a:lnTo>
                    <a:pt x="2093431" y="1730591"/>
                  </a:lnTo>
                  <a:lnTo>
                    <a:pt x="2096914" y="1729144"/>
                  </a:lnTo>
                  <a:lnTo>
                    <a:pt x="2100397" y="1727698"/>
                  </a:lnTo>
                  <a:lnTo>
                    <a:pt x="2103881" y="1726256"/>
                  </a:lnTo>
                  <a:lnTo>
                    <a:pt x="2107364" y="1732195"/>
                  </a:lnTo>
                  <a:lnTo>
                    <a:pt x="2110847" y="1730756"/>
                  </a:lnTo>
                  <a:lnTo>
                    <a:pt x="2114330" y="1729321"/>
                  </a:lnTo>
                  <a:lnTo>
                    <a:pt x="2117814" y="1729722"/>
                  </a:lnTo>
                  <a:lnTo>
                    <a:pt x="2121297" y="1728291"/>
                  </a:lnTo>
                  <a:lnTo>
                    <a:pt x="2124780" y="1728694"/>
                  </a:lnTo>
                  <a:lnTo>
                    <a:pt x="2128263" y="1727268"/>
                  </a:lnTo>
                  <a:lnTo>
                    <a:pt x="2131747" y="1725844"/>
                  </a:lnTo>
                  <a:lnTo>
                    <a:pt x="2135230" y="1724422"/>
                  </a:lnTo>
                  <a:lnTo>
                    <a:pt x="2138713" y="1723003"/>
                  </a:lnTo>
                  <a:lnTo>
                    <a:pt x="2142196" y="1721586"/>
                  </a:lnTo>
                  <a:lnTo>
                    <a:pt x="2145680" y="1720171"/>
                  </a:lnTo>
                  <a:lnTo>
                    <a:pt x="2149163" y="1718759"/>
                  </a:lnTo>
                  <a:lnTo>
                    <a:pt x="2152646" y="1720008"/>
                  </a:lnTo>
                  <a:lnTo>
                    <a:pt x="2156129" y="1721412"/>
                  </a:lnTo>
                  <a:lnTo>
                    <a:pt x="2159613" y="1745092"/>
                  </a:lnTo>
                  <a:lnTo>
                    <a:pt x="2163096" y="1743689"/>
                  </a:lnTo>
                  <a:lnTo>
                    <a:pt x="2166579" y="1742287"/>
                  </a:lnTo>
                  <a:lnTo>
                    <a:pt x="2170062" y="1740888"/>
                  </a:lnTo>
                  <a:lnTo>
                    <a:pt x="2173546" y="1741256"/>
                  </a:lnTo>
                  <a:lnTo>
                    <a:pt x="2177029" y="1739862"/>
                  </a:lnTo>
                  <a:lnTo>
                    <a:pt x="2180512" y="1738470"/>
                  </a:lnTo>
                  <a:lnTo>
                    <a:pt x="2183995" y="1737080"/>
                  </a:lnTo>
                  <a:lnTo>
                    <a:pt x="2187479" y="1735692"/>
                  </a:lnTo>
                  <a:lnTo>
                    <a:pt x="2190962" y="1734307"/>
                  </a:lnTo>
                  <a:lnTo>
                    <a:pt x="2194445" y="1732923"/>
                  </a:lnTo>
                  <a:lnTo>
                    <a:pt x="2197928" y="1736814"/>
                  </a:lnTo>
                  <a:lnTo>
                    <a:pt x="2201412" y="1737186"/>
                  </a:lnTo>
                  <a:lnTo>
                    <a:pt x="2204895" y="1735809"/>
                  </a:lnTo>
                  <a:lnTo>
                    <a:pt x="2208378" y="1736181"/>
                  </a:lnTo>
                  <a:lnTo>
                    <a:pt x="2211861" y="1734809"/>
                  </a:lnTo>
                  <a:lnTo>
                    <a:pt x="2215345" y="1733439"/>
                  </a:lnTo>
                  <a:lnTo>
                    <a:pt x="2218828" y="1735554"/>
                  </a:lnTo>
                  <a:lnTo>
                    <a:pt x="2222311" y="1742835"/>
                  </a:lnTo>
                  <a:lnTo>
                    <a:pt x="2225794" y="1741472"/>
                  </a:lnTo>
                  <a:lnTo>
                    <a:pt x="2229278" y="1740110"/>
                  </a:lnTo>
                  <a:lnTo>
                    <a:pt x="2232761" y="1742185"/>
                  </a:lnTo>
                  <a:lnTo>
                    <a:pt x="2236244" y="1741623"/>
                  </a:lnTo>
                  <a:lnTo>
                    <a:pt x="2239727" y="1748002"/>
                  </a:lnTo>
                  <a:lnTo>
                    <a:pt x="2243211" y="1748344"/>
                  </a:lnTo>
                  <a:lnTo>
                    <a:pt x="2246694" y="1746993"/>
                  </a:lnTo>
                  <a:lnTo>
                    <a:pt x="2250177" y="1745644"/>
                  </a:lnTo>
                  <a:lnTo>
                    <a:pt x="2253660" y="1761075"/>
                  </a:lnTo>
                  <a:lnTo>
                    <a:pt x="2257144" y="1759731"/>
                  </a:lnTo>
                  <a:lnTo>
                    <a:pt x="2260627" y="1765009"/>
                  </a:lnTo>
                  <a:lnTo>
                    <a:pt x="2264110" y="1763669"/>
                  </a:lnTo>
                  <a:lnTo>
                    <a:pt x="2267593" y="1765622"/>
                  </a:lnTo>
                  <a:lnTo>
                    <a:pt x="2271077" y="1767565"/>
                  </a:lnTo>
                  <a:lnTo>
                    <a:pt x="2274560" y="1769498"/>
                  </a:lnTo>
                  <a:lnTo>
                    <a:pt x="2278043" y="1768165"/>
                  </a:lnTo>
                  <a:lnTo>
                    <a:pt x="2281526" y="1774949"/>
                  </a:lnTo>
                  <a:lnTo>
                    <a:pt x="2285010" y="1776845"/>
                  </a:lnTo>
                  <a:lnTo>
                    <a:pt x="2288493" y="1775519"/>
                  </a:lnTo>
                  <a:lnTo>
                    <a:pt x="2291976" y="1774195"/>
                  </a:lnTo>
                  <a:lnTo>
                    <a:pt x="2295459" y="1772873"/>
                  </a:lnTo>
                  <a:lnTo>
                    <a:pt x="2298942" y="1773160"/>
                  </a:lnTo>
                  <a:lnTo>
                    <a:pt x="2302426" y="1775049"/>
                  </a:lnTo>
                  <a:lnTo>
                    <a:pt x="2305909" y="1776927"/>
                  </a:lnTo>
                  <a:lnTo>
                    <a:pt x="2309392" y="1778796"/>
                  </a:lnTo>
                  <a:lnTo>
                    <a:pt x="2312875" y="1777484"/>
                  </a:lnTo>
                  <a:lnTo>
                    <a:pt x="2316359" y="1777761"/>
                  </a:lnTo>
                  <a:lnTo>
                    <a:pt x="2319842" y="1776453"/>
                  </a:lnTo>
                  <a:lnTo>
                    <a:pt x="2323325" y="1778312"/>
                  </a:lnTo>
                  <a:lnTo>
                    <a:pt x="2326808" y="1783304"/>
                  </a:lnTo>
                  <a:lnTo>
                    <a:pt x="2330292" y="1782002"/>
                  </a:lnTo>
                  <a:lnTo>
                    <a:pt x="2333775" y="1783833"/>
                  </a:lnTo>
                  <a:lnTo>
                    <a:pt x="2337258" y="1782535"/>
                  </a:lnTo>
                  <a:lnTo>
                    <a:pt x="2340741" y="1785914"/>
                  </a:lnTo>
                  <a:lnTo>
                    <a:pt x="2344225" y="1786172"/>
                  </a:lnTo>
                  <a:lnTo>
                    <a:pt x="2347708" y="1784880"/>
                  </a:lnTo>
                  <a:lnTo>
                    <a:pt x="2351191" y="1783590"/>
                  </a:lnTo>
                  <a:lnTo>
                    <a:pt x="2354674" y="1782301"/>
                  </a:lnTo>
                  <a:lnTo>
                    <a:pt x="2358158" y="1781015"/>
                  </a:lnTo>
                  <a:lnTo>
                    <a:pt x="2361641" y="1779730"/>
                  </a:lnTo>
                  <a:lnTo>
                    <a:pt x="2365124" y="1784631"/>
                  </a:lnTo>
                  <a:lnTo>
                    <a:pt x="2368607" y="1786425"/>
                  </a:lnTo>
                  <a:lnTo>
                    <a:pt x="2372091" y="1786680"/>
                  </a:lnTo>
                  <a:lnTo>
                    <a:pt x="2375574" y="1785403"/>
                  </a:lnTo>
                  <a:lnTo>
                    <a:pt x="2379057" y="1784128"/>
                  </a:lnTo>
                  <a:lnTo>
                    <a:pt x="2382540" y="1782855"/>
                  </a:lnTo>
                  <a:lnTo>
                    <a:pt x="2386024" y="1787690"/>
                  </a:lnTo>
                  <a:lnTo>
                    <a:pt x="2389507" y="1787941"/>
                  </a:lnTo>
                  <a:lnTo>
                    <a:pt x="2392990" y="1789705"/>
                  </a:lnTo>
                  <a:lnTo>
                    <a:pt x="2396473" y="1788440"/>
                  </a:lnTo>
                  <a:lnTo>
                    <a:pt x="2399957" y="1790197"/>
                  </a:lnTo>
                  <a:lnTo>
                    <a:pt x="2403440" y="1791946"/>
                  </a:lnTo>
                  <a:lnTo>
                    <a:pt x="2406923" y="1795182"/>
                  </a:lnTo>
                  <a:lnTo>
                    <a:pt x="2410406" y="1796909"/>
                  </a:lnTo>
                  <a:lnTo>
                    <a:pt x="2413890" y="1795652"/>
                  </a:lnTo>
                  <a:lnTo>
                    <a:pt x="2417373" y="1795886"/>
                  </a:lnTo>
                  <a:lnTo>
                    <a:pt x="2420856" y="1799084"/>
                  </a:lnTo>
                  <a:lnTo>
                    <a:pt x="2424339" y="1797833"/>
                  </a:lnTo>
                  <a:lnTo>
                    <a:pt x="2427823" y="1798062"/>
                  </a:lnTo>
                  <a:lnTo>
                    <a:pt x="2431306" y="1796815"/>
                  </a:lnTo>
                  <a:lnTo>
                    <a:pt x="2434789" y="1804385"/>
                  </a:lnTo>
                  <a:lnTo>
                    <a:pt x="2438272" y="1803142"/>
                  </a:lnTo>
                  <a:lnTo>
                    <a:pt x="2441756" y="1803361"/>
                  </a:lnTo>
                  <a:lnTo>
                    <a:pt x="2445239" y="1802121"/>
                  </a:lnTo>
                  <a:lnTo>
                    <a:pt x="2448722" y="1802341"/>
                  </a:lnTo>
                  <a:lnTo>
                    <a:pt x="2452205" y="1819834"/>
                  </a:lnTo>
                  <a:lnTo>
                    <a:pt x="2455689" y="1820024"/>
                  </a:lnTo>
                  <a:lnTo>
                    <a:pt x="2459172" y="1818792"/>
                  </a:lnTo>
                  <a:lnTo>
                    <a:pt x="2462655" y="1817562"/>
                  </a:lnTo>
                  <a:lnTo>
                    <a:pt x="2466138" y="1816333"/>
                  </a:lnTo>
                  <a:lnTo>
                    <a:pt x="2469622" y="1815107"/>
                  </a:lnTo>
                  <a:lnTo>
                    <a:pt x="2473105" y="1815303"/>
                  </a:lnTo>
                  <a:lnTo>
                    <a:pt x="2476588" y="1818330"/>
                  </a:lnTo>
                  <a:lnTo>
                    <a:pt x="2480071" y="1817108"/>
                  </a:lnTo>
                  <a:lnTo>
                    <a:pt x="2483555" y="1817301"/>
                  </a:lnTo>
                  <a:lnTo>
                    <a:pt x="2487038" y="1817492"/>
                  </a:lnTo>
                  <a:lnTo>
                    <a:pt x="2490521" y="1817683"/>
                  </a:lnTo>
                  <a:lnTo>
                    <a:pt x="2494004" y="1816469"/>
                  </a:lnTo>
                  <a:lnTo>
                    <a:pt x="2497488" y="1815255"/>
                  </a:lnTo>
                  <a:lnTo>
                    <a:pt x="2500971" y="1814044"/>
                  </a:lnTo>
                  <a:lnTo>
                    <a:pt x="2504454" y="1814868"/>
                  </a:lnTo>
                  <a:lnTo>
                    <a:pt x="2507937" y="1815835"/>
                  </a:lnTo>
                  <a:lnTo>
                    <a:pt x="2511421" y="1818818"/>
                  </a:lnTo>
                  <a:lnTo>
                    <a:pt x="2514904" y="1817613"/>
                  </a:lnTo>
                  <a:lnTo>
                    <a:pt x="2518387" y="1820579"/>
                  </a:lnTo>
                  <a:lnTo>
                    <a:pt x="2521870" y="1819377"/>
                  </a:lnTo>
                  <a:lnTo>
                    <a:pt x="2525354" y="1818178"/>
                  </a:lnTo>
                  <a:lnTo>
                    <a:pt x="2528837" y="1816980"/>
                  </a:lnTo>
                  <a:lnTo>
                    <a:pt x="2532320" y="1817169"/>
                  </a:lnTo>
                  <a:lnTo>
                    <a:pt x="2535803" y="1820116"/>
                  </a:lnTo>
                  <a:lnTo>
                    <a:pt x="2539287" y="1824414"/>
                  </a:lnTo>
                  <a:lnTo>
                    <a:pt x="2542770" y="1824590"/>
                  </a:lnTo>
                  <a:lnTo>
                    <a:pt x="2546253" y="1823401"/>
                  </a:lnTo>
                  <a:lnTo>
                    <a:pt x="2549736" y="1822213"/>
                  </a:lnTo>
                  <a:lnTo>
                    <a:pt x="2553220" y="1825116"/>
                  </a:lnTo>
                  <a:lnTo>
                    <a:pt x="2556703" y="1829352"/>
                  </a:lnTo>
                  <a:lnTo>
                    <a:pt x="2560186" y="1829519"/>
                  </a:lnTo>
                  <a:lnTo>
                    <a:pt x="2563669" y="1828338"/>
                  </a:lnTo>
                  <a:lnTo>
                    <a:pt x="2567153" y="1828507"/>
                  </a:lnTo>
                  <a:lnTo>
                    <a:pt x="2570636" y="1828675"/>
                  </a:lnTo>
                  <a:lnTo>
                    <a:pt x="2574119" y="1827498"/>
                  </a:lnTo>
                  <a:lnTo>
                    <a:pt x="2577602" y="1829009"/>
                  </a:lnTo>
                  <a:lnTo>
                    <a:pt x="2581085" y="1827836"/>
                  </a:lnTo>
                  <a:lnTo>
                    <a:pt x="2584569" y="1826664"/>
                  </a:lnTo>
                  <a:lnTo>
                    <a:pt x="2588052" y="1845364"/>
                  </a:lnTo>
                  <a:lnTo>
                    <a:pt x="2591535" y="1844197"/>
                  </a:lnTo>
                  <a:lnTo>
                    <a:pt x="2595018" y="1848251"/>
                  </a:lnTo>
                  <a:lnTo>
                    <a:pt x="2598502" y="1847087"/>
                  </a:lnTo>
                  <a:lnTo>
                    <a:pt x="2601985" y="1845925"/>
                  </a:lnTo>
                  <a:lnTo>
                    <a:pt x="2605468" y="1844764"/>
                  </a:lnTo>
                  <a:lnTo>
                    <a:pt x="2608951" y="1843604"/>
                  </a:lnTo>
                  <a:lnTo>
                    <a:pt x="2612435" y="1842447"/>
                  </a:lnTo>
                  <a:lnTo>
                    <a:pt x="2612435" y="1843747"/>
                  </a:lnTo>
                  <a:lnTo>
                    <a:pt x="2612435" y="1845045"/>
                  </a:lnTo>
                  <a:lnTo>
                    <a:pt x="2615918" y="1843889"/>
                  </a:lnTo>
                  <a:lnTo>
                    <a:pt x="2619401" y="1842734"/>
                  </a:lnTo>
                  <a:lnTo>
                    <a:pt x="2622884" y="1842877"/>
                  </a:lnTo>
                  <a:lnTo>
                    <a:pt x="2626368" y="1845602"/>
                  </a:lnTo>
                  <a:lnTo>
                    <a:pt x="2629851" y="1844452"/>
                  </a:lnTo>
                  <a:lnTo>
                    <a:pt x="2633334" y="1844592"/>
                  </a:lnTo>
                  <a:lnTo>
                    <a:pt x="2636817" y="1846016"/>
                  </a:lnTo>
                  <a:lnTo>
                    <a:pt x="2640301" y="1844870"/>
                  </a:lnTo>
                  <a:lnTo>
                    <a:pt x="2643784" y="1847568"/>
                  </a:lnTo>
                  <a:lnTo>
                    <a:pt x="2647267" y="1846426"/>
                  </a:lnTo>
                  <a:lnTo>
                    <a:pt x="2650750" y="1845285"/>
                  </a:lnTo>
                  <a:lnTo>
                    <a:pt x="2654234" y="1850511"/>
                  </a:lnTo>
                  <a:lnTo>
                    <a:pt x="2657717" y="1850641"/>
                  </a:lnTo>
                  <a:lnTo>
                    <a:pt x="2661200" y="1849504"/>
                  </a:lnTo>
                  <a:lnTo>
                    <a:pt x="2664683" y="1848370"/>
                  </a:lnTo>
                  <a:lnTo>
                    <a:pt x="2668167" y="1853545"/>
                  </a:lnTo>
                  <a:lnTo>
                    <a:pt x="2671650" y="1852413"/>
                  </a:lnTo>
                  <a:lnTo>
                    <a:pt x="2675133" y="1853794"/>
                  </a:lnTo>
                  <a:lnTo>
                    <a:pt x="2678616" y="1856476"/>
                  </a:lnTo>
                  <a:lnTo>
                    <a:pt x="2682100" y="1856337"/>
                  </a:lnTo>
                  <a:lnTo>
                    <a:pt x="2685583" y="1856656"/>
                  </a:lnTo>
                  <a:lnTo>
                    <a:pt x="2689066" y="1856775"/>
                  </a:lnTo>
                  <a:lnTo>
                    <a:pt x="2692549" y="1860606"/>
                  </a:lnTo>
                  <a:lnTo>
                    <a:pt x="2696033" y="1860720"/>
                  </a:lnTo>
                  <a:lnTo>
                    <a:pt x="2699516" y="1859601"/>
                  </a:lnTo>
                  <a:lnTo>
                    <a:pt x="2702999" y="1858483"/>
                  </a:lnTo>
                  <a:lnTo>
                    <a:pt x="2706482" y="1862284"/>
                  </a:lnTo>
                  <a:lnTo>
                    <a:pt x="2709966" y="1861170"/>
                  </a:lnTo>
                  <a:lnTo>
                    <a:pt x="2713449" y="1860056"/>
                  </a:lnTo>
                  <a:lnTo>
                    <a:pt x="2716932" y="1860169"/>
                  </a:lnTo>
                  <a:lnTo>
                    <a:pt x="2720415" y="1859059"/>
                  </a:lnTo>
                  <a:lnTo>
                    <a:pt x="2723899" y="1859594"/>
                  </a:lnTo>
                  <a:lnTo>
                    <a:pt x="2727382" y="1862942"/>
                  </a:lnTo>
                  <a:lnTo>
                    <a:pt x="2730865" y="1861835"/>
                  </a:lnTo>
                  <a:lnTo>
                    <a:pt x="2734348" y="1861945"/>
                  </a:lnTo>
                  <a:lnTo>
                    <a:pt x="2737832" y="1864476"/>
                  </a:lnTo>
                  <a:lnTo>
                    <a:pt x="2741315" y="1863374"/>
                  </a:lnTo>
                  <a:lnTo>
                    <a:pt x="2744798" y="1863481"/>
                  </a:lnTo>
                  <a:lnTo>
                    <a:pt x="2748281" y="1862382"/>
                  </a:lnTo>
                  <a:lnTo>
                    <a:pt x="2751765" y="1861284"/>
                  </a:lnTo>
                  <a:lnTo>
                    <a:pt x="2755248" y="1861394"/>
                  </a:lnTo>
                  <a:lnTo>
                    <a:pt x="2758731" y="1860299"/>
                  </a:lnTo>
                  <a:lnTo>
                    <a:pt x="2762214" y="1865211"/>
                  </a:lnTo>
                  <a:lnTo>
                    <a:pt x="2765698" y="1864119"/>
                  </a:lnTo>
                  <a:lnTo>
                    <a:pt x="2769181" y="1865419"/>
                  </a:lnTo>
                  <a:lnTo>
                    <a:pt x="2772664" y="1865522"/>
                  </a:lnTo>
                  <a:lnTo>
                    <a:pt x="2776147" y="1865626"/>
                  </a:lnTo>
                  <a:lnTo>
                    <a:pt x="2779631" y="1870468"/>
                  </a:lnTo>
                  <a:lnTo>
                    <a:pt x="2783114" y="1869384"/>
                  </a:lnTo>
                  <a:lnTo>
                    <a:pt x="2786597" y="1868300"/>
                  </a:lnTo>
                  <a:lnTo>
                    <a:pt x="2790080" y="1869578"/>
                  </a:lnTo>
                  <a:lnTo>
                    <a:pt x="2793564" y="1873198"/>
                  </a:lnTo>
                  <a:lnTo>
                    <a:pt x="2797047" y="1872119"/>
                  </a:lnTo>
                  <a:lnTo>
                    <a:pt x="2800530" y="1873382"/>
                  </a:lnTo>
                  <a:lnTo>
                    <a:pt x="2804013" y="1872305"/>
                  </a:lnTo>
                  <a:lnTo>
                    <a:pt x="2807497" y="1872398"/>
                  </a:lnTo>
                  <a:lnTo>
                    <a:pt x="2810980" y="1871324"/>
                  </a:lnTo>
                  <a:lnTo>
                    <a:pt x="2814463" y="1870252"/>
                  </a:lnTo>
                  <a:lnTo>
                    <a:pt x="2817946" y="1869181"/>
                  </a:lnTo>
                  <a:lnTo>
                    <a:pt x="2821430" y="1872767"/>
                  </a:lnTo>
                  <a:lnTo>
                    <a:pt x="2824913" y="1879783"/>
                  </a:lnTo>
                  <a:lnTo>
                    <a:pt x="2828396" y="1878717"/>
                  </a:lnTo>
                  <a:lnTo>
                    <a:pt x="2831879" y="1877652"/>
                  </a:lnTo>
                  <a:lnTo>
                    <a:pt x="2835363" y="1885732"/>
                  </a:lnTo>
                  <a:lnTo>
                    <a:pt x="2838846" y="1884670"/>
                  </a:lnTo>
                  <a:lnTo>
                    <a:pt x="2842329" y="1888143"/>
                  </a:lnTo>
                  <a:lnTo>
                    <a:pt x="2845812" y="1888213"/>
                  </a:lnTo>
                  <a:lnTo>
                    <a:pt x="2849296" y="1887156"/>
                  </a:lnTo>
                  <a:lnTo>
                    <a:pt x="2852779" y="1886099"/>
                  </a:lnTo>
                  <a:lnTo>
                    <a:pt x="2856262" y="1890670"/>
                  </a:lnTo>
                  <a:lnTo>
                    <a:pt x="2859745" y="1889876"/>
                  </a:lnTo>
                  <a:lnTo>
                    <a:pt x="2863229" y="1901908"/>
                  </a:lnTo>
                  <a:lnTo>
                    <a:pt x="2866712" y="1900858"/>
                  </a:lnTo>
                  <a:lnTo>
                    <a:pt x="2870195" y="1899809"/>
                  </a:lnTo>
                  <a:lnTo>
                    <a:pt x="2873678" y="1904258"/>
                  </a:lnTo>
                  <a:lnTo>
                    <a:pt x="2877161" y="1906492"/>
                  </a:lnTo>
                  <a:lnTo>
                    <a:pt x="2880645" y="1905448"/>
                  </a:lnTo>
                  <a:lnTo>
                    <a:pt x="2884128" y="1905496"/>
                  </a:lnTo>
                  <a:lnTo>
                    <a:pt x="2887611" y="1907717"/>
                  </a:lnTo>
                  <a:lnTo>
                    <a:pt x="2891094" y="1911007"/>
                  </a:lnTo>
                  <a:lnTo>
                    <a:pt x="2894578" y="1912124"/>
                  </a:lnTo>
                  <a:lnTo>
                    <a:pt x="2898061" y="1911087"/>
                  </a:lnTo>
                  <a:lnTo>
                    <a:pt x="2901544" y="1910843"/>
                  </a:lnTo>
                  <a:lnTo>
                    <a:pt x="2905027" y="1920776"/>
                  </a:lnTo>
                  <a:lnTo>
                    <a:pt x="2908511" y="1923976"/>
                  </a:lnTo>
                  <a:lnTo>
                    <a:pt x="2911994" y="1924000"/>
                  </a:lnTo>
                  <a:lnTo>
                    <a:pt x="2915477" y="1922971"/>
                  </a:lnTo>
                  <a:lnTo>
                    <a:pt x="2918960" y="1938633"/>
                  </a:lnTo>
                  <a:lnTo>
                    <a:pt x="2922444" y="1940698"/>
                  </a:lnTo>
                  <a:lnTo>
                    <a:pt x="2925927" y="1942752"/>
                  </a:lnTo>
                  <a:lnTo>
                    <a:pt x="2929410" y="1941730"/>
                  </a:lnTo>
                  <a:lnTo>
                    <a:pt x="2932893" y="1940709"/>
                  </a:lnTo>
                  <a:lnTo>
                    <a:pt x="2936377" y="1940712"/>
                  </a:lnTo>
                  <a:lnTo>
                    <a:pt x="2939860" y="1943776"/>
                  </a:lnTo>
                  <a:lnTo>
                    <a:pt x="2943343" y="1942758"/>
                  </a:lnTo>
                  <a:lnTo>
                    <a:pt x="2946826" y="1941742"/>
                  </a:lnTo>
                  <a:lnTo>
                    <a:pt x="2950310" y="1940727"/>
                  </a:lnTo>
                  <a:lnTo>
                    <a:pt x="2953793" y="1939713"/>
                  </a:lnTo>
                  <a:lnTo>
                    <a:pt x="2957276" y="1938700"/>
                  </a:lnTo>
                  <a:lnTo>
                    <a:pt x="2960759" y="1937688"/>
                  </a:lnTo>
                  <a:lnTo>
                    <a:pt x="2964243" y="1936677"/>
                  </a:lnTo>
                  <a:lnTo>
                    <a:pt x="2967726" y="1945790"/>
                  </a:lnTo>
                  <a:lnTo>
                    <a:pt x="2971209" y="1947794"/>
                  </a:lnTo>
                  <a:lnTo>
                    <a:pt x="2974692" y="1947789"/>
                  </a:lnTo>
                  <a:lnTo>
                    <a:pt x="2978176" y="1948783"/>
                  </a:lnTo>
                  <a:lnTo>
                    <a:pt x="2981659" y="1947780"/>
                  </a:lnTo>
                  <a:lnTo>
                    <a:pt x="2985142" y="1949767"/>
                  </a:lnTo>
                  <a:lnTo>
                    <a:pt x="2988625" y="1949760"/>
                  </a:lnTo>
                  <a:lnTo>
                    <a:pt x="2992109" y="1949753"/>
                  </a:lnTo>
                  <a:lnTo>
                    <a:pt x="2995592" y="1949746"/>
                  </a:lnTo>
                  <a:lnTo>
                    <a:pt x="2999075" y="1948748"/>
                  </a:lnTo>
                  <a:lnTo>
                    <a:pt x="3002558" y="1949732"/>
                  </a:lnTo>
                  <a:lnTo>
                    <a:pt x="3006042" y="1949725"/>
                  </a:lnTo>
                  <a:lnTo>
                    <a:pt x="3009525" y="1948731"/>
                  </a:lnTo>
                  <a:lnTo>
                    <a:pt x="3013008" y="1949712"/>
                  </a:lnTo>
                  <a:lnTo>
                    <a:pt x="3016491" y="1948720"/>
                  </a:lnTo>
                  <a:lnTo>
                    <a:pt x="3019975" y="1953621"/>
                  </a:lnTo>
                  <a:lnTo>
                    <a:pt x="3023458" y="1952632"/>
                  </a:lnTo>
                  <a:lnTo>
                    <a:pt x="3026941" y="1959432"/>
                  </a:lnTo>
                  <a:lnTo>
                    <a:pt x="3030424" y="1964237"/>
                  </a:lnTo>
                  <a:lnTo>
                    <a:pt x="3033908" y="1963252"/>
                  </a:lnTo>
                  <a:lnTo>
                    <a:pt x="3037391" y="1965149"/>
                  </a:lnTo>
                  <a:lnTo>
                    <a:pt x="3040874" y="1965125"/>
                  </a:lnTo>
                  <a:lnTo>
                    <a:pt x="3044357" y="1964144"/>
                  </a:lnTo>
                  <a:lnTo>
                    <a:pt x="3047841" y="1963165"/>
                  </a:lnTo>
                  <a:lnTo>
                    <a:pt x="3047841" y="1964121"/>
                  </a:lnTo>
                  <a:lnTo>
                    <a:pt x="3047841" y="1965077"/>
                  </a:lnTo>
                  <a:lnTo>
                    <a:pt x="3047841" y="1966031"/>
                  </a:lnTo>
                  <a:lnTo>
                    <a:pt x="3047841" y="1966984"/>
                  </a:lnTo>
                  <a:lnTo>
                    <a:pt x="3047841" y="1967936"/>
                  </a:lnTo>
                  <a:lnTo>
                    <a:pt x="3047841" y="1968886"/>
                  </a:lnTo>
                  <a:lnTo>
                    <a:pt x="3047841" y="1969836"/>
                  </a:lnTo>
                  <a:lnTo>
                    <a:pt x="3047841" y="1970784"/>
                  </a:lnTo>
                  <a:lnTo>
                    <a:pt x="3051324" y="1969806"/>
                  </a:lnTo>
                  <a:lnTo>
                    <a:pt x="3054807" y="1969777"/>
                  </a:lnTo>
                  <a:lnTo>
                    <a:pt x="3058290" y="1969748"/>
                  </a:lnTo>
                  <a:lnTo>
                    <a:pt x="3061774" y="1969719"/>
                  </a:lnTo>
                  <a:lnTo>
                    <a:pt x="3065257" y="1968746"/>
                  </a:lnTo>
                  <a:lnTo>
                    <a:pt x="3068740" y="1969661"/>
                  </a:lnTo>
                  <a:lnTo>
                    <a:pt x="3072223" y="1970573"/>
                  </a:lnTo>
                  <a:lnTo>
                    <a:pt x="3075707" y="1971482"/>
                  </a:lnTo>
                  <a:lnTo>
                    <a:pt x="3079190" y="1971452"/>
                  </a:lnTo>
                  <a:lnTo>
                    <a:pt x="3082673" y="1970484"/>
                  </a:lnTo>
                  <a:lnTo>
                    <a:pt x="3086156" y="1974190"/>
                  </a:lnTo>
                  <a:lnTo>
                    <a:pt x="3089640" y="1975087"/>
                  </a:lnTo>
                  <a:lnTo>
                    <a:pt x="3093123" y="1976907"/>
                  </a:lnTo>
                  <a:lnTo>
                    <a:pt x="3096606" y="1976871"/>
                  </a:lnTo>
                  <a:lnTo>
                    <a:pt x="3100089" y="1975909"/>
                  </a:lnTo>
                  <a:lnTo>
                    <a:pt x="3103573" y="1978642"/>
                  </a:lnTo>
                  <a:lnTo>
                    <a:pt x="3107056" y="1981359"/>
                  </a:lnTo>
                  <a:lnTo>
                    <a:pt x="3110539" y="1980402"/>
                  </a:lnTo>
                  <a:lnTo>
                    <a:pt x="3114022" y="1981277"/>
                  </a:lnTo>
                  <a:lnTo>
                    <a:pt x="3117506" y="1980322"/>
                  </a:lnTo>
                  <a:lnTo>
                    <a:pt x="3120989" y="1979368"/>
                  </a:lnTo>
                  <a:lnTo>
                    <a:pt x="3124472" y="1986605"/>
                  </a:lnTo>
                  <a:lnTo>
                    <a:pt x="3127955" y="1987463"/>
                  </a:lnTo>
                  <a:lnTo>
                    <a:pt x="3131439" y="1988317"/>
                  </a:lnTo>
                  <a:lnTo>
                    <a:pt x="3134922" y="1987368"/>
                  </a:lnTo>
                  <a:lnTo>
                    <a:pt x="3138405" y="1986421"/>
                  </a:lnTo>
                  <a:lnTo>
                    <a:pt x="3141888" y="1987274"/>
                  </a:lnTo>
                  <a:lnTo>
                    <a:pt x="3145372" y="1988126"/>
                  </a:lnTo>
                  <a:lnTo>
                    <a:pt x="3148855" y="1987181"/>
                  </a:lnTo>
                  <a:lnTo>
                    <a:pt x="3152338" y="1992494"/>
                  </a:lnTo>
                  <a:lnTo>
                    <a:pt x="3155821" y="1992442"/>
                  </a:lnTo>
                  <a:lnTo>
                    <a:pt x="3159304" y="1997701"/>
                  </a:lnTo>
                  <a:lnTo>
                    <a:pt x="3162788" y="1999404"/>
                  </a:lnTo>
                  <a:lnTo>
                    <a:pt x="3166271" y="1998466"/>
                  </a:lnTo>
                  <a:lnTo>
                    <a:pt x="3169754" y="2001038"/>
                  </a:lnTo>
                  <a:lnTo>
                    <a:pt x="3173237" y="2010532"/>
                  </a:lnTo>
                  <a:lnTo>
                    <a:pt x="3176721" y="2009600"/>
                  </a:lnTo>
                  <a:lnTo>
                    <a:pt x="3180204" y="2009531"/>
                  </a:lnTo>
                  <a:lnTo>
                    <a:pt x="3183687" y="2008600"/>
                  </a:lnTo>
                  <a:lnTo>
                    <a:pt x="3187170" y="2007670"/>
                  </a:lnTo>
                  <a:lnTo>
                    <a:pt x="3190654" y="2006741"/>
                  </a:lnTo>
                  <a:lnTo>
                    <a:pt x="3194137" y="2013538"/>
                  </a:lnTo>
                  <a:lnTo>
                    <a:pt x="3197620" y="2016869"/>
                  </a:lnTo>
                  <a:lnTo>
                    <a:pt x="3201103" y="2015945"/>
                  </a:lnTo>
                  <a:lnTo>
                    <a:pt x="3204587" y="2019256"/>
                  </a:lnTo>
                  <a:lnTo>
                    <a:pt x="3208070" y="2020021"/>
                  </a:lnTo>
                  <a:lnTo>
                    <a:pt x="3211553" y="2019942"/>
                  </a:lnTo>
                  <a:lnTo>
                    <a:pt x="3215036" y="2024893"/>
                  </a:lnTo>
                  <a:lnTo>
                    <a:pt x="3218520" y="2023974"/>
                  </a:lnTo>
                  <a:lnTo>
                    <a:pt x="3222003" y="2027223"/>
                  </a:lnTo>
                  <a:lnTo>
                    <a:pt x="3225486" y="2040617"/>
                  </a:lnTo>
                  <a:lnTo>
                    <a:pt x="3228969" y="2040200"/>
                  </a:lnTo>
                  <a:lnTo>
                    <a:pt x="3232453" y="2039288"/>
                  </a:lnTo>
                  <a:lnTo>
                    <a:pt x="3235936" y="2040005"/>
                  </a:lnTo>
                  <a:lnTo>
                    <a:pt x="3239419" y="2039096"/>
                  </a:lnTo>
                  <a:lnTo>
                    <a:pt x="3242902" y="2042241"/>
                  </a:lnTo>
                  <a:lnTo>
                    <a:pt x="3246386" y="2042142"/>
                  </a:lnTo>
                  <a:lnTo>
                    <a:pt x="3249869" y="2041236"/>
                  </a:lnTo>
                  <a:lnTo>
                    <a:pt x="3253352" y="2042751"/>
                  </a:lnTo>
                  <a:lnTo>
                    <a:pt x="3256835" y="2046663"/>
                  </a:lnTo>
                  <a:lnTo>
                    <a:pt x="3260319" y="2056878"/>
                  </a:lnTo>
                  <a:lnTo>
                    <a:pt x="3263802" y="2056766"/>
                  </a:lnTo>
                  <a:lnTo>
                    <a:pt x="3267285" y="2055867"/>
                  </a:lnTo>
                  <a:lnTo>
                    <a:pt x="3270768" y="2054969"/>
                  </a:lnTo>
                  <a:lnTo>
                    <a:pt x="3274252" y="2055646"/>
                  </a:lnTo>
                  <a:lnTo>
                    <a:pt x="3277735" y="2054750"/>
                  </a:lnTo>
                  <a:lnTo>
                    <a:pt x="3281218" y="2053855"/>
                  </a:lnTo>
                  <a:lnTo>
                    <a:pt x="3284701" y="2052961"/>
                  </a:lnTo>
                  <a:lnTo>
                    <a:pt x="3288185" y="2058332"/>
                  </a:lnTo>
                  <a:lnTo>
                    <a:pt x="3291668" y="2058219"/>
                  </a:lnTo>
                  <a:lnTo>
                    <a:pt x="3295151" y="2060438"/>
                  </a:lnTo>
                  <a:lnTo>
                    <a:pt x="3298634" y="2061099"/>
                  </a:lnTo>
                  <a:lnTo>
                    <a:pt x="3302118" y="2060211"/>
                  </a:lnTo>
                  <a:lnTo>
                    <a:pt x="3305601" y="2063955"/>
                  </a:lnTo>
                  <a:lnTo>
                    <a:pt x="3309084" y="2063838"/>
                  </a:lnTo>
                  <a:lnTo>
                    <a:pt x="3312567" y="2062954"/>
                  </a:lnTo>
                  <a:lnTo>
                    <a:pt x="3316051" y="2062069"/>
                  </a:lnTo>
                  <a:lnTo>
                    <a:pt x="3319534" y="2065022"/>
                  </a:lnTo>
                  <a:lnTo>
                    <a:pt x="3323017" y="2065668"/>
                  </a:lnTo>
                  <a:lnTo>
                    <a:pt x="3326500" y="2064788"/>
                  </a:lnTo>
                  <a:lnTo>
                    <a:pt x="3329984" y="2066195"/>
                  </a:lnTo>
                  <a:lnTo>
                    <a:pt x="3333467" y="2065317"/>
                  </a:lnTo>
                  <a:lnTo>
                    <a:pt x="3336950" y="2066720"/>
                  </a:lnTo>
                  <a:lnTo>
                    <a:pt x="3340433" y="2073396"/>
                  </a:lnTo>
                  <a:lnTo>
                    <a:pt x="3343917" y="2074023"/>
                  </a:lnTo>
                  <a:lnTo>
                    <a:pt x="3347400" y="2073149"/>
                  </a:lnTo>
                  <a:lnTo>
                    <a:pt x="3350883" y="2072276"/>
                  </a:lnTo>
                  <a:lnTo>
                    <a:pt x="3354366" y="2072154"/>
                  </a:lnTo>
                  <a:lnTo>
                    <a:pt x="3357850" y="2072032"/>
                  </a:lnTo>
                  <a:lnTo>
                    <a:pt x="3361333" y="2074151"/>
                  </a:lnTo>
                  <a:lnTo>
                    <a:pt x="3364816" y="2079964"/>
                  </a:lnTo>
                  <a:lnTo>
                    <a:pt x="3368299" y="2079097"/>
                  </a:lnTo>
                  <a:lnTo>
                    <a:pt x="3371783" y="2082652"/>
                  </a:lnTo>
                  <a:lnTo>
                    <a:pt x="3375266" y="2084720"/>
                  </a:lnTo>
                  <a:lnTo>
                    <a:pt x="3378749" y="2087506"/>
                  </a:lnTo>
                  <a:lnTo>
                    <a:pt x="3382232" y="2088825"/>
                  </a:lnTo>
                  <a:lnTo>
                    <a:pt x="3385716" y="2087964"/>
                  </a:lnTo>
                  <a:lnTo>
                    <a:pt x="3389199" y="2089279"/>
                  </a:lnTo>
                  <a:lnTo>
                    <a:pt x="3392682" y="2099910"/>
                  </a:lnTo>
                  <a:lnTo>
                    <a:pt x="3396165" y="2101187"/>
                  </a:lnTo>
                  <a:lnTo>
                    <a:pt x="3399649" y="2100333"/>
                  </a:lnTo>
                  <a:lnTo>
                    <a:pt x="3403132" y="2105843"/>
                  </a:lnTo>
                  <a:lnTo>
                    <a:pt x="3406615" y="2105695"/>
                  </a:lnTo>
                  <a:lnTo>
                    <a:pt x="3410098" y="2104844"/>
                  </a:lnTo>
                  <a:lnTo>
                    <a:pt x="3413582" y="2108901"/>
                  </a:lnTo>
                  <a:lnTo>
                    <a:pt x="3417065" y="2108053"/>
                  </a:lnTo>
                  <a:lnTo>
                    <a:pt x="3420548" y="2112080"/>
                  </a:lnTo>
                  <a:lnTo>
                    <a:pt x="3424031" y="2116075"/>
                  </a:lnTo>
                  <a:lnTo>
                    <a:pt x="3427515" y="2115231"/>
                  </a:lnTo>
                  <a:lnTo>
                    <a:pt x="3430998" y="2116452"/>
                  </a:lnTo>
                  <a:lnTo>
                    <a:pt x="3434481" y="2115610"/>
                  </a:lnTo>
                  <a:lnTo>
                    <a:pt x="3437964" y="2114767"/>
                  </a:lnTo>
                  <a:lnTo>
                    <a:pt x="3441447" y="2114614"/>
                  </a:lnTo>
                  <a:lnTo>
                    <a:pt x="3444931" y="2113773"/>
                  </a:lnTo>
                  <a:lnTo>
                    <a:pt x="3448414" y="2117046"/>
                  </a:lnTo>
                  <a:lnTo>
                    <a:pt x="3451897" y="2116207"/>
                  </a:lnTo>
                  <a:lnTo>
                    <a:pt x="3455380" y="2116736"/>
                  </a:lnTo>
                  <a:lnTo>
                    <a:pt x="3458864" y="2122014"/>
                  </a:lnTo>
                  <a:lnTo>
                    <a:pt x="3462347" y="2121179"/>
                  </a:lnTo>
                  <a:lnTo>
                    <a:pt x="3465830" y="2121697"/>
                  </a:lnTo>
                  <a:lnTo>
                    <a:pt x="3469313" y="2120864"/>
                  </a:lnTo>
                  <a:lnTo>
                    <a:pt x="3472797" y="2120031"/>
                  </a:lnTo>
                  <a:lnTo>
                    <a:pt x="3476280" y="2119875"/>
                  </a:lnTo>
                  <a:lnTo>
                    <a:pt x="3479763" y="2119719"/>
                  </a:lnTo>
                  <a:lnTo>
                    <a:pt x="3483246" y="2118889"/>
                  </a:lnTo>
                  <a:lnTo>
                    <a:pt x="3483246" y="211956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904532"/>
              <a:ext cx="3483246" cy="2647535"/>
            </a:xfrm>
            <a:custGeom>
              <a:avLst/>
              <a:gdLst/>
              <a:ahLst/>
              <a:cxnLst/>
              <a:rect l="0" t="0" r="0" b="0"/>
              <a:pathLst>
                <a:path w="3483246" h="2647535">
                  <a:moveTo>
                    <a:pt x="0" y="2647535"/>
                  </a:moveTo>
                  <a:lnTo>
                    <a:pt x="3483" y="1108064"/>
                  </a:lnTo>
                  <a:lnTo>
                    <a:pt x="6966" y="512293"/>
                  </a:lnTo>
                  <a:lnTo>
                    <a:pt x="10449" y="196055"/>
                  </a:lnTo>
                  <a:lnTo>
                    <a:pt x="13932" y="512293"/>
                  </a:lnTo>
                  <a:lnTo>
                    <a:pt x="17416" y="333162"/>
                  </a:lnTo>
                  <a:lnTo>
                    <a:pt x="20899" y="196055"/>
                  </a:lnTo>
                  <a:lnTo>
                    <a:pt x="24382" y="87736"/>
                  </a:lnTo>
                  <a:lnTo>
                    <a:pt x="27865" y="0"/>
                  </a:lnTo>
                  <a:lnTo>
                    <a:pt x="31349" y="196055"/>
                  </a:lnTo>
                  <a:lnTo>
                    <a:pt x="34832" y="121224"/>
                  </a:lnTo>
                  <a:lnTo>
                    <a:pt x="38315" y="56513"/>
                  </a:lnTo>
                  <a:lnTo>
                    <a:pt x="41798" y="0"/>
                  </a:lnTo>
                  <a:lnTo>
                    <a:pt x="45282" y="138895"/>
                  </a:lnTo>
                  <a:lnTo>
                    <a:pt x="48765" y="87736"/>
                  </a:lnTo>
                  <a:lnTo>
                    <a:pt x="52248" y="41680"/>
                  </a:lnTo>
                  <a:lnTo>
                    <a:pt x="55731" y="149815"/>
                  </a:lnTo>
                  <a:lnTo>
                    <a:pt x="59215" y="107541"/>
                  </a:lnTo>
                  <a:lnTo>
                    <a:pt x="62698" y="196055"/>
                  </a:lnTo>
                  <a:lnTo>
                    <a:pt x="66181" y="157231"/>
                  </a:lnTo>
                  <a:lnTo>
                    <a:pt x="69664" y="121224"/>
                  </a:lnTo>
                  <a:lnTo>
                    <a:pt x="73148" y="87736"/>
                  </a:lnTo>
                  <a:lnTo>
                    <a:pt x="76631" y="260338"/>
                  </a:lnTo>
                  <a:lnTo>
                    <a:pt x="80114" y="227225"/>
                  </a:lnTo>
                  <a:lnTo>
                    <a:pt x="83597" y="196055"/>
                  </a:lnTo>
                  <a:lnTo>
                    <a:pt x="87081" y="166661"/>
                  </a:lnTo>
                  <a:lnTo>
                    <a:pt x="90564" y="138895"/>
                  </a:lnTo>
                  <a:lnTo>
                    <a:pt x="94047" y="196055"/>
                  </a:lnTo>
                  <a:lnTo>
                    <a:pt x="97530" y="246848"/>
                  </a:lnTo>
                  <a:lnTo>
                    <a:pt x="101014" y="220842"/>
                  </a:lnTo>
                  <a:lnTo>
                    <a:pt x="104497" y="196055"/>
                  </a:lnTo>
                  <a:lnTo>
                    <a:pt x="107980" y="172405"/>
                  </a:lnTo>
                  <a:lnTo>
                    <a:pt x="111463" y="218539"/>
                  </a:lnTo>
                  <a:lnTo>
                    <a:pt x="114947" y="196055"/>
                  </a:lnTo>
                  <a:lnTo>
                    <a:pt x="118430" y="174510"/>
                  </a:lnTo>
                  <a:lnTo>
                    <a:pt x="121913" y="153846"/>
                  </a:lnTo>
                  <a:lnTo>
                    <a:pt x="125396" y="134011"/>
                  </a:lnTo>
                  <a:lnTo>
                    <a:pt x="128880" y="114955"/>
                  </a:lnTo>
                  <a:lnTo>
                    <a:pt x="132363" y="157231"/>
                  </a:lnTo>
                  <a:lnTo>
                    <a:pt x="135846" y="138895"/>
                  </a:lnTo>
                  <a:lnTo>
                    <a:pt x="139329" y="121224"/>
                  </a:lnTo>
                  <a:lnTo>
                    <a:pt x="142813" y="160114"/>
                  </a:lnTo>
                  <a:lnTo>
                    <a:pt x="146296" y="143066"/>
                  </a:lnTo>
                  <a:lnTo>
                    <a:pt x="149779" y="179051"/>
                  </a:lnTo>
                  <a:lnTo>
                    <a:pt x="153262" y="162598"/>
                  </a:lnTo>
                  <a:lnTo>
                    <a:pt x="156746" y="243528"/>
                  </a:lnTo>
                  <a:lnTo>
                    <a:pt x="160229" y="227225"/>
                  </a:lnTo>
                  <a:lnTo>
                    <a:pt x="163712" y="211408"/>
                  </a:lnTo>
                  <a:lnTo>
                    <a:pt x="167195" y="196055"/>
                  </a:lnTo>
                  <a:lnTo>
                    <a:pt x="170679" y="181146"/>
                  </a:lnTo>
                  <a:lnTo>
                    <a:pt x="174162" y="252802"/>
                  </a:lnTo>
                  <a:lnTo>
                    <a:pt x="177645" y="238038"/>
                  </a:lnTo>
                  <a:lnTo>
                    <a:pt x="181128" y="340606"/>
                  </a:lnTo>
                  <a:lnTo>
                    <a:pt x="184612" y="325812"/>
                  </a:lnTo>
                  <a:lnTo>
                    <a:pt x="188095" y="347456"/>
                  </a:lnTo>
                  <a:lnTo>
                    <a:pt x="191578" y="367934"/>
                  </a:lnTo>
                  <a:lnTo>
                    <a:pt x="195061" y="387338"/>
                  </a:lnTo>
                  <a:lnTo>
                    <a:pt x="198545" y="373329"/>
                  </a:lnTo>
                  <a:lnTo>
                    <a:pt x="202028" y="359637"/>
                  </a:lnTo>
                  <a:lnTo>
                    <a:pt x="205511" y="409536"/>
                  </a:lnTo>
                  <a:lnTo>
                    <a:pt x="208994" y="426334"/>
                  </a:lnTo>
                  <a:lnTo>
                    <a:pt x="212478" y="442342"/>
                  </a:lnTo>
                  <a:lnTo>
                    <a:pt x="215961" y="429214"/>
                  </a:lnTo>
                  <a:lnTo>
                    <a:pt x="219444" y="416353"/>
                  </a:lnTo>
                  <a:lnTo>
                    <a:pt x="222927" y="403751"/>
                  </a:lnTo>
                  <a:lnTo>
                    <a:pt x="226411" y="391400"/>
                  </a:lnTo>
                  <a:lnTo>
                    <a:pt x="229894" y="407202"/>
                  </a:lnTo>
                  <a:lnTo>
                    <a:pt x="233377" y="395207"/>
                  </a:lnTo>
                  <a:lnTo>
                    <a:pt x="236860" y="383441"/>
                  </a:lnTo>
                  <a:lnTo>
                    <a:pt x="240344" y="371898"/>
                  </a:lnTo>
                  <a:lnTo>
                    <a:pt x="243827" y="413485"/>
                  </a:lnTo>
                  <a:lnTo>
                    <a:pt x="247310" y="427592"/>
                  </a:lnTo>
                  <a:lnTo>
                    <a:pt x="250793" y="441138"/>
                  </a:lnTo>
                  <a:lnTo>
                    <a:pt x="254277" y="430002"/>
                  </a:lnTo>
                  <a:lnTo>
                    <a:pt x="257760" y="419060"/>
                  </a:lnTo>
                  <a:lnTo>
                    <a:pt x="261243" y="408304"/>
                  </a:lnTo>
                  <a:lnTo>
                    <a:pt x="264726" y="445001"/>
                  </a:lnTo>
                  <a:lnTo>
                    <a:pt x="268210" y="434433"/>
                  </a:lnTo>
                  <a:lnTo>
                    <a:pt x="271693" y="512293"/>
                  </a:lnTo>
                  <a:lnTo>
                    <a:pt x="275176" y="522702"/>
                  </a:lnTo>
                  <a:lnTo>
                    <a:pt x="278659" y="512293"/>
                  </a:lnTo>
                  <a:lnTo>
                    <a:pt x="282143" y="581394"/>
                  </a:lnTo>
                  <a:lnTo>
                    <a:pt x="285626" y="571092"/>
                  </a:lnTo>
                  <a:lnTo>
                    <a:pt x="289109" y="579781"/>
                  </a:lnTo>
                  <a:lnTo>
                    <a:pt x="292592" y="569729"/>
                  </a:lnTo>
                  <a:lnTo>
                    <a:pt x="296075" y="559819"/>
                  </a:lnTo>
                  <a:lnTo>
                    <a:pt x="299559" y="550048"/>
                  </a:lnTo>
                  <a:lnTo>
                    <a:pt x="303042" y="540412"/>
                  </a:lnTo>
                  <a:lnTo>
                    <a:pt x="306525" y="530910"/>
                  </a:lnTo>
                  <a:lnTo>
                    <a:pt x="310008" y="521538"/>
                  </a:lnTo>
                  <a:lnTo>
                    <a:pt x="313492" y="548398"/>
                  </a:lnTo>
                  <a:lnTo>
                    <a:pt x="316975" y="539192"/>
                  </a:lnTo>
                  <a:lnTo>
                    <a:pt x="320458" y="530107"/>
                  </a:lnTo>
                  <a:lnTo>
                    <a:pt x="323941" y="538621"/>
                  </a:lnTo>
                  <a:lnTo>
                    <a:pt x="327425" y="580377"/>
                  </a:lnTo>
                  <a:lnTo>
                    <a:pt x="330908" y="587809"/>
                  </a:lnTo>
                  <a:lnTo>
                    <a:pt x="334391" y="595034"/>
                  </a:lnTo>
                  <a:lnTo>
                    <a:pt x="337874" y="586306"/>
                  </a:lnTo>
                  <a:lnTo>
                    <a:pt x="341358" y="577683"/>
                  </a:lnTo>
                  <a:lnTo>
                    <a:pt x="344841" y="569165"/>
                  </a:lnTo>
                  <a:lnTo>
                    <a:pt x="348324" y="560748"/>
                  </a:lnTo>
                  <a:lnTo>
                    <a:pt x="351807" y="552432"/>
                  </a:lnTo>
                  <a:lnTo>
                    <a:pt x="355291" y="559819"/>
                  </a:lnTo>
                  <a:lnTo>
                    <a:pt x="358774" y="551667"/>
                  </a:lnTo>
                  <a:lnTo>
                    <a:pt x="362257" y="543609"/>
                  </a:lnTo>
                  <a:lnTo>
                    <a:pt x="365740" y="535645"/>
                  </a:lnTo>
                  <a:lnTo>
                    <a:pt x="369224" y="527772"/>
                  </a:lnTo>
                  <a:lnTo>
                    <a:pt x="372707" y="519988"/>
                  </a:lnTo>
                  <a:lnTo>
                    <a:pt x="376190" y="527487"/>
                  </a:lnTo>
                  <a:lnTo>
                    <a:pt x="379673" y="519848"/>
                  </a:lnTo>
                  <a:lnTo>
                    <a:pt x="383157" y="512293"/>
                  </a:lnTo>
                  <a:lnTo>
                    <a:pt x="386640" y="504823"/>
                  </a:lnTo>
                  <a:lnTo>
                    <a:pt x="390123" y="497435"/>
                  </a:lnTo>
                  <a:lnTo>
                    <a:pt x="393606" y="490128"/>
                  </a:lnTo>
                  <a:lnTo>
                    <a:pt x="397090" y="482900"/>
                  </a:lnTo>
                  <a:lnTo>
                    <a:pt x="400573" y="490517"/>
                  </a:lnTo>
                  <a:lnTo>
                    <a:pt x="404056" y="483414"/>
                  </a:lnTo>
                  <a:lnTo>
                    <a:pt x="407539" y="476386"/>
                  </a:lnTo>
                  <a:lnTo>
                    <a:pt x="411023" y="469433"/>
                  </a:lnTo>
                  <a:lnTo>
                    <a:pt x="414506" y="505327"/>
                  </a:lnTo>
                  <a:lnTo>
                    <a:pt x="417989" y="552826"/>
                  </a:lnTo>
                  <a:lnTo>
                    <a:pt x="421472" y="545902"/>
                  </a:lnTo>
                  <a:lnTo>
                    <a:pt x="424956" y="552174"/>
                  </a:lnTo>
                  <a:lnTo>
                    <a:pt x="428439" y="558307"/>
                  </a:lnTo>
                  <a:lnTo>
                    <a:pt x="431922" y="601683"/>
                  </a:lnTo>
                  <a:lnTo>
                    <a:pt x="435405" y="594907"/>
                  </a:lnTo>
                  <a:lnTo>
                    <a:pt x="435405" y="607053"/>
                  </a:lnTo>
                  <a:lnTo>
                    <a:pt x="438889" y="600323"/>
                  </a:lnTo>
                  <a:lnTo>
                    <a:pt x="442372" y="617457"/>
                  </a:lnTo>
                  <a:lnTo>
                    <a:pt x="445855" y="634046"/>
                  </a:lnTo>
                  <a:lnTo>
                    <a:pt x="449338" y="627438"/>
                  </a:lnTo>
                  <a:lnTo>
                    <a:pt x="452822" y="620890"/>
                  </a:lnTo>
                  <a:lnTo>
                    <a:pt x="456305" y="637021"/>
                  </a:lnTo>
                  <a:lnTo>
                    <a:pt x="459788" y="630561"/>
                  </a:lnTo>
                  <a:lnTo>
                    <a:pt x="463271" y="624156"/>
                  </a:lnTo>
                  <a:lnTo>
                    <a:pt x="466755" y="650700"/>
                  </a:lnTo>
                  <a:lnTo>
                    <a:pt x="470238" y="644368"/>
                  </a:lnTo>
                  <a:lnTo>
                    <a:pt x="473721" y="669866"/>
                  </a:lnTo>
                  <a:lnTo>
                    <a:pt x="477204" y="673966"/>
                  </a:lnTo>
                  <a:lnTo>
                    <a:pt x="480688" y="677991"/>
                  </a:lnTo>
                  <a:lnTo>
                    <a:pt x="484171" y="671814"/>
                  </a:lnTo>
                  <a:lnTo>
                    <a:pt x="487654" y="665687"/>
                  </a:lnTo>
                  <a:lnTo>
                    <a:pt x="491137" y="659610"/>
                  </a:lnTo>
                  <a:lnTo>
                    <a:pt x="494621" y="663680"/>
                  </a:lnTo>
                  <a:lnTo>
                    <a:pt x="498104" y="657690"/>
                  </a:lnTo>
                  <a:lnTo>
                    <a:pt x="501587" y="661724"/>
                  </a:lnTo>
                  <a:lnTo>
                    <a:pt x="505070" y="655819"/>
                  </a:lnTo>
                  <a:lnTo>
                    <a:pt x="508554" y="649961"/>
                  </a:lnTo>
                  <a:lnTo>
                    <a:pt x="512037" y="644148"/>
                  </a:lnTo>
                  <a:lnTo>
                    <a:pt x="515520" y="648219"/>
                  </a:lnTo>
                  <a:lnTo>
                    <a:pt x="519003" y="661858"/>
                  </a:lnTo>
                  <a:lnTo>
                    <a:pt x="522487" y="656150"/>
                  </a:lnTo>
                  <a:lnTo>
                    <a:pt x="525970" y="660014"/>
                  </a:lnTo>
                  <a:lnTo>
                    <a:pt x="529453" y="654383"/>
                  </a:lnTo>
                  <a:lnTo>
                    <a:pt x="532936" y="648795"/>
                  </a:lnTo>
                  <a:lnTo>
                    <a:pt x="536420" y="643248"/>
                  </a:lnTo>
                  <a:lnTo>
                    <a:pt x="539903" y="637742"/>
                  </a:lnTo>
                  <a:lnTo>
                    <a:pt x="543386" y="632278"/>
                  </a:lnTo>
                  <a:lnTo>
                    <a:pt x="546869" y="626854"/>
                  </a:lnTo>
                  <a:lnTo>
                    <a:pt x="550353" y="649334"/>
                  </a:lnTo>
                  <a:lnTo>
                    <a:pt x="553836" y="643961"/>
                  </a:lnTo>
                  <a:lnTo>
                    <a:pt x="557319" y="638628"/>
                  </a:lnTo>
                  <a:lnTo>
                    <a:pt x="560802" y="633332"/>
                  </a:lnTo>
                  <a:lnTo>
                    <a:pt x="564286" y="628075"/>
                  </a:lnTo>
                  <a:lnTo>
                    <a:pt x="567769" y="631930"/>
                  </a:lnTo>
                  <a:lnTo>
                    <a:pt x="571252" y="626739"/>
                  </a:lnTo>
                  <a:lnTo>
                    <a:pt x="574735" y="621583"/>
                  </a:lnTo>
                  <a:lnTo>
                    <a:pt x="578218" y="660528"/>
                  </a:lnTo>
                  <a:lnTo>
                    <a:pt x="581702" y="689274"/>
                  </a:lnTo>
                  <a:lnTo>
                    <a:pt x="585185" y="708797"/>
                  </a:lnTo>
                  <a:lnTo>
                    <a:pt x="588668" y="703697"/>
                  </a:lnTo>
                  <a:lnTo>
                    <a:pt x="592151" y="722627"/>
                  </a:lnTo>
                  <a:lnTo>
                    <a:pt x="595635" y="717578"/>
                  </a:lnTo>
                  <a:lnTo>
                    <a:pt x="599118" y="751226"/>
                  </a:lnTo>
                  <a:lnTo>
                    <a:pt x="602601" y="746219"/>
                  </a:lnTo>
                  <a:lnTo>
                    <a:pt x="606084" y="741244"/>
                  </a:lnTo>
                  <a:lnTo>
                    <a:pt x="609568" y="736299"/>
                  </a:lnTo>
                  <a:lnTo>
                    <a:pt x="613051" y="731386"/>
                  </a:lnTo>
                  <a:lnTo>
                    <a:pt x="616534" y="734031"/>
                  </a:lnTo>
                  <a:lnTo>
                    <a:pt x="620017" y="729174"/>
                  </a:lnTo>
                  <a:lnTo>
                    <a:pt x="623501" y="731808"/>
                  </a:lnTo>
                  <a:lnTo>
                    <a:pt x="626984" y="727007"/>
                  </a:lnTo>
                  <a:lnTo>
                    <a:pt x="630467" y="729630"/>
                  </a:lnTo>
                  <a:lnTo>
                    <a:pt x="633950" y="732217"/>
                  </a:lnTo>
                  <a:lnTo>
                    <a:pt x="637434" y="727494"/>
                  </a:lnTo>
                  <a:lnTo>
                    <a:pt x="640917" y="722799"/>
                  </a:lnTo>
                  <a:lnTo>
                    <a:pt x="644400" y="718133"/>
                  </a:lnTo>
                  <a:lnTo>
                    <a:pt x="647883" y="713494"/>
                  </a:lnTo>
                  <a:lnTo>
                    <a:pt x="651367" y="723345"/>
                  </a:lnTo>
                  <a:lnTo>
                    <a:pt x="654850" y="718753"/>
                  </a:lnTo>
                  <a:lnTo>
                    <a:pt x="658333" y="735458"/>
                  </a:lnTo>
                  <a:lnTo>
                    <a:pt x="661816" y="737891"/>
                  </a:lnTo>
                  <a:lnTo>
                    <a:pt x="665300" y="740292"/>
                  </a:lnTo>
                  <a:lnTo>
                    <a:pt x="668783" y="735787"/>
                  </a:lnTo>
                  <a:lnTo>
                    <a:pt x="672266" y="731308"/>
                  </a:lnTo>
                  <a:lnTo>
                    <a:pt x="675749" y="726854"/>
                  </a:lnTo>
                  <a:lnTo>
                    <a:pt x="679233" y="722425"/>
                  </a:lnTo>
                  <a:lnTo>
                    <a:pt x="682716" y="731694"/>
                  </a:lnTo>
                  <a:lnTo>
                    <a:pt x="686199" y="727308"/>
                  </a:lnTo>
                  <a:lnTo>
                    <a:pt x="689682" y="722947"/>
                  </a:lnTo>
                  <a:lnTo>
                    <a:pt x="693166" y="718609"/>
                  </a:lnTo>
                  <a:lnTo>
                    <a:pt x="696649" y="714296"/>
                  </a:lnTo>
                  <a:lnTo>
                    <a:pt x="700132" y="736713"/>
                  </a:lnTo>
                  <a:lnTo>
                    <a:pt x="703615" y="732434"/>
                  </a:lnTo>
                  <a:lnTo>
                    <a:pt x="707099" y="728177"/>
                  </a:lnTo>
                  <a:lnTo>
                    <a:pt x="710582" y="723943"/>
                  </a:lnTo>
                  <a:lnTo>
                    <a:pt x="714065" y="726282"/>
                  </a:lnTo>
                  <a:lnTo>
                    <a:pt x="717548" y="722090"/>
                  </a:lnTo>
                  <a:lnTo>
                    <a:pt x="721032" y="717921"/>
                  </a:lnTo>
                  <a:lnTo>
                    <a:pt x="724515" y="720270"/>
                  </a:lnTo>
                  <a:lnTo>
                    <a:pt x="727998" y="716142"/>
                  </a:lnTo>
                  <a:lnTo>
                    <a:pt x="731481" y="712035"/>
                  </a:lnTo>
                  <a:lnTo>
                    <a:pt x="734965" y="707951"/>
                  </a:lnTo>
                  <a:lnTo>
                    <a:pt x="738448" y="703888"/>
                  </a:lnTo>
                  <a:lnTo>
                    <a:pt x="741931" y="706281"/>
                  </a:lnTo>
                  <a:lnTo>
                    <a:pt x="745414" y="702257"/>
                  </a:lnTo>
                  <a:lnTo>
                    <a:pt x="748898" y="710982"/>
                  </a:lnTo>
                  <a:lnTo>
                    <a:pt x="752381" y="719550"/>
                  </a:lnTo>
                  <a:lnTo>
                    <a:pt x="755864" y="715575"/>
                  </a:lnTo>
                  <a:lnTo>
                    <a:pt x="759347" y="711620"/>
                  </a:lnTo>
                  <a:lnTo>
                    <a:pt x="762831" y="707685"/>
                  </a:lnTo>
                  <a:lnTo>
                    <a:pt x="766314" y="703770"/>
                  </a:lnTo>
                  <a:lnTo>
                    <a:pt x="769797" y="699875"/>
                  </a:lnTo>
                  <a:lnTo>
                    <a:pt x="773280" y="696000"/>
                  </a:lnTo>
                  <a:lnTo>
                    <a:pt x="776764" y="692144"/>
                  </a:lnTo>
                  <a:lnTo>
                    <a:pt x="780247" y="688308"/>
                  </a:lnTo>
                  <a:lnTo>
                    <a:pt x="783730" y="709013"/>
                  </a:lnTo>
                  <a:lnTo>
                    <a:pt x="787213" y="705202"/>
                  </a:lnTo>
                  <a:lnTo>
                    <a:pt x="790697" y="719385"/>
                  </a:lnTo>
                  <a:lnTo>
                    <a:pt x="794180" y="715602"/>
                  </a:lnTo>
                  <a:lnTo>
                    <a:pt x="797663" y="711838"/>
                  </a:lnTo>
                  <a:lnTo>
                    <a:pt x="801146" y="708091"/>
                  </a:lnTo>
                  <a:lnTo>
                    <a:pt x="804630" y="704363"/>
                  </a:lnTo>
                  <a:lnTo>
                    <a:pt x="808113" y="700653"/>
                  </a:lnTo>
                  <a:lnTo>
                    <a:pt x="811596" y="702862"/>
                  </a:lnTo>
                  <a:lnTo>
                    <a:pt x="815079" y="705046"/>
                  </a:lnTo>
                  <a:lnTo>
                    <a:pt x="818563" y="707208"/>
                  </a:lnTo>
                  <a:lnTo>
                    <a:pt x="822046" y="703559"/>
                  </a:lnTo>
                  <a:lnTo>
                    <a:pt x="825529" y="699928"/>
                  </a:lnTo>
                  <a:lnTo>
                    <a:pt x="829012" y="696313"/>
                  </a:lnTo>
                  <a:lnTo>
                    <a:pt x="832496" y="692716"/>
                  </a:lnTo>
                  <a:lnTo>
                    <a:pt x="835979" y="700653"/>
                  </a:lnTo>
                  <a:lnTo>
                    <a:pt x="839462" y="697083"/>
                  </a:lnTo>
                  <a:lnTo>
                    <a:pt x="842945" y="704902"/>
                  </a:lnTo>
                  <a:lnTo>
                    <a:pt x="846429" y="712594"/>
                  </a:lnTo>
                  <a:lnTo>
                    <a:pt x="849912" y="714629"/>
                  </a:lnTo>
                  <a:lnTo>
                    <a:pt x="853395" y="716643"/>
                  </a:lnTo>
                  <a:lnTo>
                    <a:pt x="856878" y="713139"/>
                  </a:lnTo>
                  <a:lnTo>
                    <a:pt x="860361" y="720610"/>
                  </a:lnTo>
                  <a:lnTo>
                    <a:pt x="863845" y="717132"/>
                  </a:lnTo>
                  <a:lnTo>
                    <a:pt x="867328" y="724498"/>
                  </a:lnTo>
                  <a:lnTo>
                    <a:pt x="870811" y="721046"/>
                  </a:lnTo>
                  <a:lnTo>
                    <a:pt x="870811" y="726412"/>
                  </a:lnTo>
                  <a:lnTo>
                    <a:pt x="874294" y="722974"/>
                  </a:lnTo>
                  <a:lnTo>
                    <a:pt x="877778" y="730185"/>
                  </a:lnTo>
                  <a:lnTo>
                    <a:pt x="881261" y="732043"/>
                  </a:lnTo>
                  <a:lnTo>
                    <a:pt x="884744" y="733883"/>
                  </a:lnTo>
                  <a:lnTo>
                    <a:pt x="888227" y="730496"/>
                  </a:lnTo>
                  <a:lnTo>
                    <a:pt x="891711" y="727123"/>
                  </a:lnTo>
                  <a:lnTo>
                    <a:pt x="895194" y="728970"/>
                  </a:lnTo>
                  <a:lnTo>
                    <a:pt x="898677" y="725624"/>
                  </a:lnTo>
                  <a:lnTo>
                    <a:pt x="902160" y="727465"/>
                  </a:lnTo>
                  <a:lnTo>
                    <a:pt x="905644" y="724146"/>
                  </a:lnTo>
                  <a:lnTo>
                    <a:pt x="909127" y="725982"/>
                  </a:lnTo>
                  <a:lnTo>
                    <a:pt x="912610" y="722688"/>
                  </a:lnTo>
                  <a:lnTo>
                    <a:pt x="916093" y="729602"/>
                  </a:lnTo>
                  <a:lnTo>
                    <a:pt x="919577" y="726331"/>
                  </a:lnTo>
                  <a:lnTo>
                    <a:pt x="923060" y="723075"/>
                  </a:lnTo>
                  <a:lnTo>
                    <a:pt x="926543" y="719831"/>
                  </a:lnTo>
                  <a:lnTo>
                    <a:pt x="930026" y="721651"/>
                  </a:lnTo>
                  <a:lnTo>
                    <a:pt x="933510" y="733415"/>
                  </a:lnTo>
                  <a:lnTo>
                    <a:pt x="936993" y="730204"/>
                  </a:lnTo>
                  <a:lnTo>
                    <a:pt x="940476" y="727007"/>
                  </a:lnTo>
                  <a:lnTo>
                    <a:pt x="943959" y="743420"/>
                  </a:lnTo>
                  <a:lnTo>
                    <a:pt x="947443" y="754675"/>
                  </a:lnTo>
                  <a:lnTo>
                    <a:pt x="950926" y="788936"/>
                  </a:lnTo>
                  <a:lnTo>
                    <a:pt x="954409" y="794893"/>
                  </a:lnTo>
                  <a:lnTo>
                    <a:pt x="957892" y="791734"/>
                  </a:lnTo>
                  <a:lnTo>
                    <a:pt x="961376" y="793115"/>
                  </a:lnTo>
                  <a:lnTo>
                    <a:pt x="964859" y="794483"/>
                  </a:lnTo>
                  <a:lnTo>
                    <a:pt x="968342" y="795840"/>
                  </a:lnTo>
                  <a:lnTo>
                    <a:pt x="971825" y="792726"/>
                  </a:lnTo>
                  <a:lnTo>
                    <a:pt x="975309" y="794082"/>
                  </a:lnTo>
                  <a:lnTo>
                    <a:pt x="978792" y="804234"/>
                  </a:lnTo>
                  <a:lnTo>
                    <a:pt x="982275" y="831325"/>
                  </a:lnTo>
                  <a:lnTo>
                    <a:pt x="985758" y="832478"/>
                  </a:lnTo>
                  <a:lnTo>
                    <a:pt x="989242" y="829412"/>
                  </a:lnTo>
                  <a:lnTo>
                    <a:pt x="992725" y="830566"/>
                  </a:lnTo>
                  <a:lnTo>
                    <a:pt x="996208" y="844162"/>
                  </a:lnTo>
                  <a:lnTo>
                    <a:pt x="999691" y="841126"/>
                  </a:lnTo>
                  <a:lnTo>
                    <a:pt x="1003175" y="850380"/>
                  </a:lnTo>
                  <a:lnTo>
                    <a:pt x="1006658" y="847365"/>
                  </a:lnTo>
                  <a:lnTo>
                    <a:pt x="1010141" y="844361"/>
                  </a:lnTo>
                  <a:lnTo>
                    <a:pt x="1013624" y="857477"/>
                  </a:lnTo>
                  <a:lnTo>
                    <a:pt x="1017108" y="858474"/>
                  </a:lnTo>
                  <a:lnTo>
                    <a:pt x="1020591" y="859463"/>
                  </a:lnTo>
                  <a:lnTo>
                    <a:pt x="1024074" y="856499"/>
                  </a:lnTo>
                  <a:lnTo>
                    <a:pt x="1027557" y="857490"/>
                  </a:lnTo>
                  <a:lnTo>
                    <a:pt x="1031041" y="854546"/>
                  </a:lnTo>
                  <a:lnTo>
                    <a:pt x="1034524" y="859450"/>
                  </a:lnTo>
                  <a:lnTo>
                    <a:pt x="1038007" y="856525"/>
                  </a:lnTo>
                  <a:lnTo>
                    <a:pt x="1041490" y="853610"/>
                  </a:lnTo>
                  <a:lnTo>
                    <a:pt x="1044974" y="854598"/>
                  </a:lnTo>
                  <a:lnTo>
                    <a:pt x="1048457" y="851703"/>
                  </a:lnTo>
                  <a:lnTo>
                    <a:pt x="1051940" y="848818"/>
                  </a:lnTo>
                  <a:lnTo>
                    <a:pt x="1055423" y="845942"/>
                  </a:lnTo>
                  <a:lnTo>
                    <a:pt x="1058907" y="850808"/>
                  </a:lnTo>
                  <a:lnTo>
                    <a:pt x="1062390" y="847951"/>
                  </a:lnTo>
                  <a:lnTo>
                    <a:pt x="1065873" y="856576"/>
                  </a:lnTo>
                  <a:lnTo>
                    <a:pt x="1069356" y="853737"/>
                  </a:lnTo>
                  <a:lnTo>
                    <a:pt x="1072840" y="850908"/>
                  </a:lnTo>
                  <a:lnTo>
                    <a:pt x="1076323" y="848088"/>
                  </a:lnTo>
                  <a:lnTo>
                    <a:pt x="1079806" y="845278"/>
                  </a:lnTo>
                  <a:lnTo>
                    <a:pt x="1083289" y="846267"/>
                  </a:lnTo>
                  <a:lnTo>
                    <a:pt x="1086773" y="843475"/>
                  </a:lnTo>
                  <a:lnTo>
                    <a:pt x="1090256" y="840692"/>
                  </a:lnTo>
                  <a:lnTo>
                    <a:pt x="1093739" y="837918"/>
                  </a:lnTo>
                  <a:lnTo>
                    <a:pt x="1097222" y="838926"/>
                  </a:lnTo>
                  <a:lnTo>
                    <a:pt x="1100706" y="836170"/>
                  </a:lnTo>
                  <a:lnTo>
                    <a:pt x="1104189" y="848352"/>
                  </a:lnTo>
                  <a:lnTo>
                    <a:pt x="1107672" y="845612"/>
                  </a:lnTo>
                  <a:lnTo>
                    <a:pt x="1111155" y="842882"/>
                  </a:lnTo>
                  <a:lnTo>
                    <a:pt x="1114639" y="840160"/>
                  </a:lnTo>
                  <a:lnTo>
                    <a:pt x="1118122" y="837447"/>
                  </a:lnTo>
                  <a:lnTo>
                    <a:pt x="1121605" y="834743"/>
                  </a:lnTo>
                  <a:lnTo>
                    <a:pt x="1125088" y="832047"/>
                  </a:lnTo>
                  <a:lnTo>
                    <a:pt x="1128572" y="829360"/>
                  </a:lnTo>
                  <a:lnTo>
                    <a:pt x="1132055" y="834048"/>
                  </a:lnTo>
                  <a:lnTo>
                    <a:pt x="1135538" y="842314"/>
                  </a:lnTo>
                  <a:lnTo>
                    <a:pt x="1139021" y="839651"/>
                  </a:lnTo>
                  <a:lnTo>
                    <a:pt x="1142505" y="836996"/>
                  </a:lnTo>
                  <a:lnTo>
                    <a:pt x="1145988" y="834349"/>
                  </a:lnTo>
                  <a:lnTo>
                    <a:pt x="1149471" y="831711"/>
                  </a:lnTo>
                  <a:lnTo>
                    <a:pt x="1152954" y="829081"/>
                  </a:lnTo>
                  <a:lnTo>
                    <a:pt x="1156437" y="826459"/>
                  </a:lnTo>
                  <a:lnTo>
                    <a:pt x="1159921" y="827459"/>
                  </a:lnTo>
                  <a:lnTo>
                    <a:pt x="1163404" y="832036"/>
                  </a:lnTo>
                  <a:lnTo>
                    <a:pt x="1166887" y="833007"/>
                  </a:lnTo>
                  <a:lnTo>
                    <a:pt x="1170370" y="833972"/>
                  </a:lnTo>
                  <a:lnTo>
                    <a:pt x="1173854" y="831388"/>
                  </a:lnTo>
                  <a:lnTo>
                    <a:pt x="1177337" y="828813"/>
                  </a:lnTo>
                  <a:lnTo>
                    <a:pt x="1180820" y="826246"/>
                  </a:lnTo>
                  <a:lnTo>
                    <a:pt x="1184303" y="830752"/>
                  </a:lnTo>
                  <a:lnTo>
                    <a:pt x="1187787" y="828199"/>
                  </a:lnTo>
                  <a:lnTo>
                    <a:pt x="1191270" y="825654"/>
                  </a:lnTo>
                  <a:lnTo>
                    <a:pt x="1194753" y="847413"/>
                  </a:lnTo>
                  <a:lnTo>
                    <a:pt x="1198236" y="865194"/>
                  </a:lnTo>
                  <a:lnTo>
                    <a:pt x="1201720" y="862668"/>
                  </a:lnTo>
                  <a:lnTo>
                    <a:pt x="1205203" y="863490"/>
                  </a:lnTo>
                  <a:lnTo>
                    <a:pt x="1208686" y="860978"/>
                  </a:lnTo>
                  <a:lnTo>
                    <a:pt x="1212169" y="874990"/>
                  </a:lnTo>
                  <a:lnTo>
                    <a:pt x="1215653" y="875758"/>
                  </a:lnTo>
                  <a:lnTo>
                    <a:pt x="1219136" y="879764"/>
                  </a:lnTo>
                  <a:lnTo>
                    <a:pt x="1222619" y="877281"/>
                  </a:lnTo>
                  <a:lnTo>
                    <a:pt x="1226102" y="884460"/>
                  </a:lnTo>
                  <a:lnTo>
                    <a:pt x="1229586" y="881990"/>
                  </a:lnTo>
                  <a:lnTo>
                    <a:pt x="1233069" y="882722"/>
                  </a:lnTo>
                  <a:lnTo>
                    <a:pt x="1236552" y="889782"/>
                  </a:lnTo>
                  <a:lnTo>
                    <a:pt x="1240035" y="887332"/>
                  </a:lnTo>
                  <a:lnTo>
                    <a:pt x="1243519" y="884890"/>
                  </a:lnTo>
                  <a:lnTo>
                    <a:pt x="1247002" y="885603"/>
                  </a:lnTo>
                  <a:lnTo>
                    <a:pt x="1250485" y="886312"/>
                  </a:lnTo>
                  <a:lnTo>
                    <a:pt x="1253968" y="890132"/>
                  </a:lnTo>
                  <a:lnTo>
                    <a:pt x="1257452" y="887717"/>
                  </a:lnTo>
                  <a:lnTo>
                    <a:pt x="1260935" y="891505"/>
                  </a:lnTo>
                  <a:lnTo>
                    <a:pt x="1264418" y="901368"/>
                  </a:lnTo>
                  <a:lnTo>
                    <a:pt x="1267901" y="898972"/>
                  </a:lnTo>
                  <a:lnTo>
                    <a:pt x="1271385" y="896583"/>
                  </a:lnTo>
                  <a:lnTo>
                    <a:pt x="1274868" y="894201"/>
                  </a:lnTo>
                  <a:lnTo>
                    <a:pt x="1278351" y="891825"/>
                  </a:lnTo>
                  <a:lnTo>
                    <a:pt x="1281834" y="892495"/>
                  </a:lnTo>
                  <a:lnTo>
                    <a:pt x="1285318" y="890132"/>
                  </a:lnTo>
                  <a:lnTo>
                    <a:pt x="1288801" y="908759"/>
                  </a:lnTo>
                  <a:lnTo>
                    <a:pt x="1292284" y="906409"/>
                  </a:lnTo>
                  <a:lnTo>
                    <a:pt x="1295767" y="915833"/>
                  </a:lnTo>
                  <a:lnTo>
                    <a:pt x="1299251" y="916412"/>
                  </a:lnTo>
                  <a:lnTo>
                    <a:pt x="1302734" y="914081"/>
                  </a:lnTo>
                  <a:lnTo>
                    <a:pt x="1306217" y="911756"/>
                  </a:lnTo>
                  <a:lnTo>
                    <a:pt x="1306217" y="914663"/>
                  </a:lnTo>
                  <a:lnTo>
                    <a:pt x="1309700" y="912344"/>
                  </a:lnTo>
                  <a:lnTo>
                    <a:pt x="1313184" y="910031"/>
                  </a:lnTo>
                  <a:lnTo>
                    <a:pt x="1316667" y="916389"/>
                  </a:lnTo>
                  <a:lnTo>
                    <a:pt x="1320150" y="916958"/>
                  </a:lnTo>
                  <a:lnTo>
                    <a:pt x="1323633" y="914663"/>
                  </a:lnTo>
                  <a:lnTo>
                    <a:pt x="1327117" y="923757"/>
                  </a:lnTo>
                  <a:lnTo>
                    <a:pt x="1330600" y="921475"/>
                  </a:lnTo>
                  <a:lnTo>
                    <a:pt x="1334083" y="924834"/>
                  </a:lnTo>
                  <a:lnTo>
                    <a:pt x="1337566" y="944745"/>
                  </a:lnTo>
                  <a:lnTo>
                    <a:pt x="1341050" y="942482"/>
                  </a:lnTo>
                  <a:lnTo>
                    <a:pt x="1344533" y="942957"/>
                  </a:lnTo>
                  <a:lnTo>
                    <a:pt x="1348016" y="943429"/>
                  </a:lnTo>
                  <a:lnTo>
                    <a:pt x="1351499" y="943898"/>
                  </a:lnTo>
                  <a:lnTo>
                    <a:pt x="1354983" y="941658"/>
                  </a:lnTo>
                  <a:lnTo>
                    <a:pt x="1358466" y="939423"/>
                  </a:lnTo>
                  <a:lnTo>
                    <a:pt x="1361949" y="937194"/>
                  </a:lnTo>
                  <a:lnTo>
                    <a:pt x="1365432" y="934970"/>
                  </a:lnTo>
                  <a:lnTo>
                    <a:pt x="1368916" y="932752"/>
                  </a:lnTo>
                  <a:lnTo>
                    <a:pt x="1372399" y="949318"/>
                  </a:lnTo>
                  <a:lnTo>
                    <a:pt x="1375882" y="947112"/>
                  </a:lnTo>
                  <a:lnTo>
                    <a:pt x="1379365" y="950202"/>
                  </a:lnTo>
                  <a:lnTo>
                    <a:pt x="1382849" y="950640"/>
                  </a:lnTo>
                  <a:lnTo>
                    <a:pt x="1386332" y="948451"/>
                  </a:lnTo>
                  <a:lnTo>
                    <a:pt x="1389815" y="948892"/>
                  </a:lnTo>
                  <a:lnTo>
                    <a:pt x="1393298" y="946714"/>
                  </a:lnTo>
                  <a:lnTo>
                    <a:pt x="1396782" y="944540"/>
                  </a:lnTo>
                  <a:lnTo>
                    <a:pt x="1400265" y="947600"/>
                  </a:lnTo>
                  <a:lnTo>
                    <a:pt x="1403748" y="945438"/>
                  </a:lnTo>
                  <a:lnTo>
                    <a:pt x="1407231" y="943281"/>
                  </a:lnTo>
                  <a:lnTo>
                    <a:pt x="1410715" y="941129"/>
                  </a:lnTo>
                  <a:lnTo>
                    <a:pt x="1414198" y="941584"/>
                  </a:lnTo>
                  <a:lnTo>
                    <a:pt x="1417681" y="939443"/>
                  </a:lnTo>
                  <a:lnTo>
                    <a:pt x="1421164" y="939901"/>
                  </a:lnTo>
                  <a:lnTo>
                    <a:pt x="1424648" y="937770"/>
                  </a:lnTo>
                  <a:lnTo>
                    <a:pt x="1428131" y="935645"/>
                  </a:lnTo>
                  <a:lnTo>
                    <a:pt x="1431614" y="948930"/>
                  </a:lnTo>
                  <a:lnTo>
                    <a:pt x="1435097" y="951890"/>
                  </a:lnTo>
                  <a:lnTo>
                    <a:pt x="1438580" y="949780"/>
                  </a:lnTo>
                  <a:lnTo>
                    <a:pt x="1442064" y="947676"/>
                  </a:lnTo>
                  <a:lnTo>
                    <a:pt x="1445547" y="950621"/>
                  </a:lnTo>
                  <a:lnTo>
                    <a:pt x="1449030" y="953542"/>
                  </a:lnTo>
                  <a:lnTo>
                    <a:pt x="1452513" y="963865"/>
                  </a:lnTo>
                  <a:lnTo>
                    <a:pt x="1455997" y="964242"/>
                  </a:lnTo>
                  <a:lnTo>
                    <a:pt x="1459480" y="962163"/>
                  </a:lnTo>
                  <a:lnTo>
                    <a:pt x="1462963" y="964990"/>
                  </a:lnTo>
                  <a:lnTo>
                    <a:pt x="1466446" y="962922"/>
                  </a:lnTo>
                  <a:lnTo>
                    <a:pt x="1469930" y="965731"/>
                  </a:lnTo>
                  <a:lnTo>
                    <a:pt x="1473413" y="973336"/>
                  </a:lnTo>
                  <a:lnTo>
                    <a:pt x="1476896" y="971282"/>
                  </a:lnTo>
                  <a:lnTo>
                    <a:pt x="1480379" y="969234"/>
                  </a:lnTo>
                  <a:lnTo>
                    <a:pt x="1483863" y="969589"/>
                  </a:lnTo>
                  <a:lnTo>
                    <a:pt x="1487346" y="977079"/>
                  </a:lnTo>
                  <a:lnTo>
                    <a:pt x="1490829" y="975046"/>
                  </a:lnTo>
                  <a:lnTo>
                    <a:pt x="1494312" y="980094"/>
                  </a:lnTo>
                  <a:lnTo>
                    <a:pt x="1497796" y="980416"/>
                  </a:lnTo>
                  <a:lnTo>
                    <a:pt x="1501279" y="980737"/>
                  </a:lnTo>
                  <a:lnTo>
                    <a:pt x="1504762" y="978723"/>
                  </a:lnTo>
                  <a:lnTo>
                    <a:pt x="1508245" y="976713"/>
                  </a:lnTo>
                  <a:lnTo>
                    <a:pt x="1511729" y="974707"/>
                  </a:lnTo>
                  <a:lnTo>
                    <a:pt x="1515212" y="975040"/>
                  </a:lnTo>
                  <a:lnTo>
                    <a:pt x="1518695" y="984619"/>
                  </a:lnTo>
                  <a:lnTo>
                    <a:pt x="1522178" y="982628"/>
                  </a:lnTo>
                  <a:lnTo>
                    <a:pt x="1525662" y="980641"/>
                  </a:lnTo>
                  <a:lnTo>
                    <a:pt x="1529145" y="980955"/>
                  </a:lnTo>
                  <a:lnTo>
                    <a:pt x="1532628" y="978978"/>
                  </a:lnTo>
                  <a:lnTo>
                    <a:pt x="1536111" y="977004"/>
                  </a:lnTo>
                  <a:lnTo>
                    <a:pt x="1539595" y="975035"/>
                  </a:lnTo>
                  <a:lnTo>
                    <a:pt x="1543078" y="973070"/>
                  </a:lnTo>
                  <a:lnTo>
                    <a:pt x="1546561" y="971109"/>
                  </a:lnTo>
                  <a:lnTo>
                    <a:pt x="1550044" y="985063"/>
                  </a:lnTo>
                  <a:lnTo>
                    <a:pt x="1553528" y="985361"/>
                  </a:lnTo>
                  <a:lnTo>
                    <a:pt x="1557011" y="985657"/>
                  </a:lnTo>
                  <a:lnTo>
                    <a:pt x="1560494" y="983715"/>
                  </a:lnTo>
                  <a:lnTo>
                    <a:pt x="1563977" y="992903"/>
                  </a:lnTo>
                  <a:lnTo>
                    <a:pt x="1567461" y="990970"/>
                  </a:lnTo>
                  <a:lnTo>
                    <a:pt x="1570944" y="991250"/>
                  </a:lnTo>
                  <a:lnTo>
                    <a:pt x="1574427" y="989326"/>
                  </a:lnTo>
                  <a:lnTo>
                    <a:pt x="1577910" y="987405"/>
                  </a:lnTo>
                  <a:lnTo>
                    <a:pt x="1581394" y="985489"/>
                  </a:lnTo>
                  <a:lnTo>
                    <a:pt x="1584877" y="983577"/>
                  </a:lnTo>
                  <a:lnTo>
                    <a:pt x="1588360" y="983872"/>
                  </a:lnTo>
                  <a:lnTo>
                    <a:pt x="1591843" y="981968"/>
                  </a:lnTo>
                  <a:lnTo>
                    <a:pt x="1595327" y="980069"/>
                  </a:lnTo>
                  <a:lnTo>
                    <a:pt x="1598810" y="982563"/>
                  </a:lnTo>
                  <a:lnTo>
                    <a:pt x="1602293" y="987214"/>
                  </a:lnTo>
                  <a:lnTo>
                    <a:pt x="1605776" y="985327"/>
                  </a:lnTo>
                  <a:lnTo>
                    <a:pt x="1609260" y="983444"/>
                  </a:lnTo>
                  <a:lnTo>
                    <a:pt x="1612743" y="981564"/>
                  </a:lnTo>
                  <a:lnTo>
                    <a:pt x="1616226" y="979689"/>
                  </a:lnTo>
                  <a:lnTo>
                    <a:pt x="1619709" y="984312"/>
                  </a:lnTo>
                  <a:lnTo>
                    <a:pt x="1623193" y="984599"/>
                  </a:lnTo>
                  <a:lnTo>
                    <a:pt x="1626676" y="982736"/>
                  </a:lnTo>
                  <a:lnTo>
                    <a:pt x="1630159" y="980877"/>
                  </a:lnTo>
                  <a:lnTo>
                    <a:pt x="1633642" y="981170"/>
                  </a:lnTo>
                  <a:lnTo>
                    <a:pt x="1637126" y="979319"/>
                  </a:lnTo>
                  <a:lnTo>
                    <a:pt x="1640609" y="977471"/>
                  </a:lnTo>
                  <a:lnTo>
                    <a:pt x="1644092" y="975628"/>
                  </a:lnTo>
                  <a:lnTo>
                    <a:pt x="1647575" y="980203"/>
                  </a:lnTo>
                  <a:lnTo>
                    <a:pt x="1651059" y="978368"/>
                  </a:lnTo>
                  <a:lnTo>
                    <a:pt x="1654542" y="976536"/>
                  </a:lnTo>
                  <a:lnTo>
                    <a:pt x="1658025" y="974707"/>
                  </a:lnTo>
                  <a:lnTo>
                    <a:pt x="1661508" y="972882"/>
                  </a:lnTo>
                  <a:lnTo>
                    <a:pt x="1664992" y="979544"/>
                  </a:lnTo>
                  <a:lnTo>
                    <a:pt x="1668475" y="979834"/>
                  </a:lnTo>
                  <a:lnTo>
                    <a:pt x="1671958" y="984312"/>
                  </a:lnTo>
                  <a:lnTo>
                    <a:pt x="1675441" y="982503"/>
                  </a:lnTo>
                  <a:lnTo>
                    <a:pt x="1678925" y="991080"/>
                  </a:lnTo>
                  <a:lnTo>
                    <a:pt x="1682408" y="989280"/>
                  </a:lnTo>
                  <a:lnTo>
                    <a:pt x="1685891" y="987483"/>
                  </a:lnTo>
                  <a:lnTo>
                    <a:pt x="1689374" y="989807"/>
                  </a:lnTo>
                  <a:lnTo>
                    <a:pt x="1692858" y="988018"/>
                  </a:lnTo>
                  <a:lnTo>
                    <a:pt x="1696341" y="986232"/>
                  </a:lnTo>
                  <a:lnTo>
                    <a:pt x="1699824" y="984449"/>
                  </a:lnTo>
                  <a:lnTo>
                    <a:pt x="1703307" y="982670"/>
                  </a:lnTo>
                  <a:lnTo>
                    <a:pt x="1706791" y="980894"/>
                  </a:lnTo>
                  <a:lnTo>
                    <a:pt x="1710274" y="979122"/>
                  </a:lnTo>
                  <a:lnTo>
                    <a:pt x="1713757" y="977354"/>
                  </a:lnTo>
                  <a:lnTo>
                    <a:pt x="1717240" y="989853"/>
                  </a:lnTo>
                  <a:lnTo>
                    <a:pt x="1720723" y="990111"/>
                  </a:lnTo>
                  <a:lnTo>
                    <a:pt x="1724207" y="998373"/>
                  </a:lnTo>
                  <a:lnTo>
                    <a:pt x="1727690" y="996620"/>
                  </a:lnTo>
                  <a:lnTo>
                    <a:pt x="1731173" y="994871"/>
                  </a:lnTo>
                  <a:lnTo>
                    <a:pt x="1734656" y="993125"/>
                  </a:lnTo>
                  <a:lnTo>
                    <a:pt x="1738140" y="1005213"/>
                  </a:lnTo>
                  <a:lnTo>
                    <a:pt x="1741623" y="1003475"/>
                  </a:lnTo>
                  <a:lnTo>
                    <a:pt x="1741623" y="1005432"/>
                  </a:lnTo>
                  <a:lnTo>
                    <a:pt x="1741623" y="1007385"/>
                  </a:lnTo>
                  <a:lnTo>
                    <a:pt x="1745106" y="1005651"/>
                  </a:lnTo>
                  <a:lnTo>
                    <a:pt x="1748589" y="1003920"/>
                  </a:lnTo>
                  <a:lnTo>
                    <a:pt x="1752073" y="1002193"/>
                  </a:lnTo>
                  <a:lnTo>
                    <a:pt x="1755556" y="1000468"/>
                  </a:lnTo>
                  <a:lnTo>
                    <a:pt x="1759039" y="998747"/>
                  </a:lnTo>
                  <a:lnTo>
                    <a:pt x="1762522" y="997029"/>
                  </a:lnTo>
                  <a:lnTo>
                    <a:pt x="1766006" y="997264"/>
                  </a:lnTo>
                  <a:lnTo>
                    <a:pt x="1769489" y="1003306"/>
                  </a:lnTo>
                  <a:lnTo>
                    <a:pt x="1772972" y="1001598"/>
                  </a:lnTo>
                  <a:lnTo>
                    <a:pt x="1776455" y="999894"/>
                  </a:lnTo>
                  <a:lnTo>
                    <a:pt x="1779939" y="998193"/>
                  </a:lnTo>
                  <a:lnTo>
                    <a:pt x="1783422" y="996495"/>
                  </a:lnTo>
                  <a:lnTo>
                    <a:pt x="1786905" y="998652"/>
                  </a:lnTo>
                  <a:lnTo>
                    <a:pt x="1790388" y="998880"/>
                  </a:lnTo>
                  <a:lnTo>
                    <a:pt x="1793872" y="997192"/>
                  </a:lnTo>
                  <a:lnTo>
                    <a:pt x="1797355" y="997423"/>
                  </a:lnTo>
                  <a:lnTo>
                    <a:pt x="1800838" y="997652"/>
                  </a:lnTo>
                  <a:lnTo>
                    <a:pt x="1804321" y="995974"/>
                  </a:lnTo>
                  <a:lnTo>
                    <a:pt x="1807805" y="996205"/>
                  </a:lnTo>
                  <a:lnTo>
                    <a:pt x="1811288" y="994534"/>
                  </a:lnTo>
                  <a:lnTo>
                    <a:pt x="1814771" y="996666"/>
                  </a:lnTo>
                  <a:lnTo>
                    <a:pt x="1818254" y="1000670"/>
                  </a:lnTo>
                  <a:lnTo>
                    <a:pt x="1821738" y="1004640"/>
                  </a:lnTo>
                  <a:lnTo>
                    <a:pt x="1825221" y="1008575"/>
                  </a:lnTo>
                  <a:lnTo>
                    <a:pt x="1828704" y="1006921"/>
                  </a:lnTo>
                  <a:lnTo>
                    <a:pt x="1832187" y="1008978"/>
                  </a:lnTo>
                  <a:lnTo>
                    <a:pt x="1835671" y="1011022"/>
                  </a:lnTo>
                  <a:lnTo>
                    <a:pt x="1839154" y="1011217"/>
                  </a:lnTo>
                  <a:lnTo>
                    <a:pt x="1842637" y="1009576"/>
                  </a:lnTo>
                  <a:lnTo>
                    <a:pt x="1846120" y="1007937"/>
                  </a:lnTo>
                  <a:lnTo>
                    <a:pt x="1849604" y="1006301"/>
                  </a:lnTo>
                  <a:lnTo>
                    <a:pt x="1853087" y="1004668"/>
                  </a:lnTo>
                  <a:lnTo>
                    <a:pt x="1856570" y="1003038"/>
                  </a:lnTo>
                  <a:lnTo>
                    <a:pt x="1860053" y="1001410"/>
                  </a:lnTo>
                  <a:lnTo>
                    <a:pt x="1863537" y="999786"/>
                  </a:lnTo>
                  <a:lnTo>
                    <a:pt x="1867020" y="1000002"/>
                  </a:lnTo>
                  <a:lnTo>
                    <a:pt x="1870503" y="998384"/>
                  </a:lnTo>
                  <a:lnTo>
                    <a:pt x="1873986" y="1004080"/>
                  </a:lnTo>
                  <a:lnTo>
                    <a:pt x="1877470" y="1002468"/>
                  </a:lnTo>
                  <a:lnTo>
                    <a:pt x="1880953" y="1000858"/>
                  </a:lnTo>
                  <a:lnTo>
                    <a:pt x="1884436" y="999252"/>
                  </a:lnTo>
                  <a:lnTo>
                    <a:pt x="1887919" y="999467"/>
                  </a:lnTo>
                  <a:lnTo>
                    <a:pt x="1891403" y="1003298"/>
                  </a:lnTo>
                  <a:lnTo>
                    <a:pt x="1894886" y="1001701"/>
                  </a:lnTo>
                  <a:lnTo>
                    <a:pt x="1898369" y="1001910"/>
                  </a:lnTo>
                  <a:lnTo>
                    <a:pt x="1901852" y="1005705"/>
                  </a:lnTo>
                  <a:lnTo>
                    <a:pt x="1905336" y="1005904"/>
                  </a:lnTo>
                  <a:lnTo>
                    <a:pt x="1908819" y="1011432"/>
                  </a:lnTo>
                  <a:lnTo>
                    <a:pt x="1912302" y="1009850"/>
                  </a:lnTo>
                  <a:lnTo>
                    <a:pt x="1915785" y="1013567"/>
                  </a:lnTo>
                  <a:lnTo>
                    <a:pt x="1919269" y="1019000"/>
                  </a:lnTo>
                  <a:lnTo>
                    <a:pt x="1922752" y="1017428"/>
                  </a:lnTo>
                  <a:lnTo>
                    <a:pt x="1926235" y="1015858"/>
                  </a:lnTo>
                  <a:lnTo>
                    <a:pt x="1929718" y="1014291"/>
                  </a:lnTo>
                  <a:lnTo>
                    <a:pt x="1933202" y="1016210"/>
                  </a:lnTo>
                  <a:lnTo>
                    <a:pt x="1936685" y="1016385"/>
                  </a:lnTo>
                  <a:lnTo>
                    <a:pt x="1940168" y="1016559"/>
                  </a:lnTo>
                  <a:lnTo>
                    <a:pt x="1943651" y="1015004"/>
                  </a:lnTo>
                  <a:lnTo>
                    <a:pt x="1947135" y="1016906"/>
                  </a:lnTo>
                  <a:lnTo>
                    <a:pt x="1950618" y="1017079"/>
                  </a:lnTo>
                  <a:lnTo>
                    <a:pt x="1954101" y="1020678"/>
                  </a:lnTo>
                  <a:lnTo>
                    <a:pt x="1957584" y="1022547"/>
                  </a:lnTo>
                  <a:lnTo>
                    <a:pt x="1961068" y="1021006"/>
                  </a:lnTo>
                  <a:lnTo>
                    <a:pt x="1964551" y="1019467"/>
                  </a:lnTo>
                  <a:lnTo>
                    <a:pt x="1968034" y="1017931"/>
                  </a:lnTo>
                  <a:lnTo>
                    <a:pt x="1971517" y="1016397"/>
                  </a:lnTo>
                  <a:lnTo>
                    <a:pt x="1975001" y="1014866"/>
                  </a:lnTo>
                  <a:lnTo>
                    <a:pt x="1978484" y="1013338"/>
                  </a:lnTo>
                  <a:lnTo>
                    <a:pt x="1981967" y="1015214"/>
                  </a:lnTo>
                  <a:lnTo>
                    <a:pt x="1985450" y="1017079"/>
                  </a:lnTo>
                  <a:lnTo>
                    <a:pt x="1988934" y="1015558"/>
                  </a:lnTo>
                  <a:lnTo>
                    <a:pt x="1992417" y="1014041"/>
                  </a:lnTo>
                  <a:lnTo>
                    <a:pt x="1995900" y="1012525"/>
                  </a:lnTo>
                  <a:lnTo>
                    <a:pt x="1999383" y="1014388"/>
                  </a:lnTo>
                  <a:lnTo>
                    <a:pt x="2002867" y="1017916"/>
                  </a:lnTo>
                  <a:lnTo>
                    <a:pt x="2006350" y="1024738"/>
                  </a:lnTo>
                  <a:lnTo>
                    <a:pt x="2009833" y="1023234"/>
                  </a:lnTo>
                  <a:lnTo>
                    <a:pt x="2013316" y="1028337"/>
                  </a:lnTo>
                  <a:lnTo>
                    <a:pt x="2016799" y="1031757"/>
                  </a:lnTo>
                  <a:lnTo>
                    <a:pt x="2020283" y="1031896"/>
                  </a:lnTo>
                  <a:lnTo>
                    <a:pt x="2023766" y="1035283"/>
                  </a:lnTo>
                  <a:lnTo>
                    <a:pt x="2027249" y="1033794"/>
                  </a:lnTo>
                  <a:lnTo>
                    <a:pt x="2030732" y="1032307"/>
                  </a:lnTo>
                  <a:lnTo>
                    <a:pt x="2034216" y="1032443"/>
                  </a:lnTo>
                  <a:lnTo>
                    <a:pt x="2037699" y="1032578"/>
                  </a:lnTo>
                  <a:lnTo>
                    <a:pt x="2041182" y="1037538"/>
                  </a:lnTo>
                  <a:lnTo>
                    <a:pt x="2044665" y="1036062"/>
                  </a:lnTo>
                  <a:lnTo>
                    <a:pt x="2048149" y="1034588"/>
                  </a:lnTo>
                  <a:lnTo>
                    <a:pt x="2051632" y="1036318"/>
                  </a:lnTo>
                  <a:lnTo>
                    <a:pt x="2055115" y="1034849"/>
                  </a:lnTo>
                  <a:lnTo>
                    <a:pt x="2058598" y="1034978"/>
                  </a:lnTo>
                  <a:lnTo>
                    <a:pt x="2062082" y="1033514"/>
                  </a:lnTo>
                  <a:lnTo>
                    <a:pt x="2065565" y="1033646"/>
                  </a:lnTo>
                  <a:lnTo>
                    <a:pt x="2069048" y="1032187"/>
                  </a:lnTo>
                  <a:lnTo>
                    <a:pt x="2072531" y="1030729"/>
                  </a:lnTo>
                  <a:lnTo>
                    <a:pt x="2076015" y="1032454"/>
                  </a:lnTo>
                  <a:lnTo>
                    <a:pt x="2079498" y="1031001"/>
                  </a:lnTo>
                  <a:lnTo>
                    <a:pt x="2082981" y="1029551"/>
                  </a:lnTo>
                  <a:lnTo>
                    <a:pt x="2086464" y="1029689"/>
                  </a:lnTo>
                  <a:lnTo>
                    <a:pt x="2089948" y="1029826"/>
                  </a:lnTo>
                  <a:lnTo>
                    <a:pt x="2093431" y="1028384"/>
                  </a:lnTo>
                  <a:lnTo>
                    <a:pt x="2096914" y="1030100"/>
                  </a:lnTo>
                  <a:lnTo>
                    <a:pt x="2100397" y="1028662"/>
                  </a:lnTo>
                  <a:lnTo>
                    <a:pt x="2103881" y="1028800"/>
                  </a:lnTo>
                  <a:lnTo>
                    <a:pt x="2107364" y="1028937"/>
                  </a:lnTo>
                  <a:lnTo>
                    <a:pt x="2110847" y="1027506"/>
                  </a:lnTo>
                  <a:lnTo>
                    <a:pt x="2114330" y="1026078"/>
                  </a:lnTo>
                  <a:lnTo>
                    <a:pt x="2117814" y="1024651"/>
                  </a:lnTo>
                  <a:lnTo>
                    <a:pt x="2121297" y="1027924"/>
                  </a:lnTo>
                  <a:lnTo>
                    <a:pt x="2124780" y="1026502"/>
                  </a:lnTo>
                  <a:lnTo>
                    <a:pt x="2128263" y="1025082"/>
                  </a:lnTo>
                  <a:lnTo>
                    <a:pt x="2131747" y="1029888"/>
                  </a:lnTo>
                  <a:lnTo>
                    <a:pt x="2135230" y="1028474"/>
                  </a:lnTo>
                  <a:lnTo>
                    <a:pt x="2138713" y="1028610"/>
                  </a:lnTo>
                  <a:lnTo>
                    <a:pt x="2142196" y="1033366"/>
                  </a:lnTo>
                  <a:lnTo>
                    <a:pt x="2145680" y="1031959"/>
                  </a:lnTo>
                  <a:lnTo>
                    <a:pt x="2149163" y="1032089"/>
                  </a:lnTo>
                  <a:lnTo>
                    <a:pt x="2152646" y="1030686"/>
                  </a:lnTo>
                  <a:lnTo>
                    <a:pt x="2156129" y="1030817"/>
                  </a:lnTo>
                  <a:lnTo>
                    <a:pt x="2159613" y="1032474"/>
                  </a:lnTo>
                  <a:lnTo>
                    <a:pt x="2163096" y="1031078"/>
                  </a:lnTo>
                  <a:lnTo>
                    <a:pt x="2166579" y="1029684"/>
                  </a:lnTo>
                  <a:lnTo>
                    <a:pt x="2170062" y="1032856"/>
                  </a:lnTo>
                  <a:lnTo>
                    <a:pt x="2173546" y="1032982"/>
                  </a:lnTo>
                  <a:lnTo>
                    <a:pt x="2177029" y="1031595"/>
                  </a:lnTo>
                  <a:lnTo>
                    <a:pt x="2177029" y="1033108"/>
                  </a:lnTo>
                  <a:lnTo>
                    <a:pt x="2177029" y="1034619"/>
                  </a:lnTo>
                  <a:lnTo>
                    <a:pt x="2177029" y="1036126"/>
                  </a:lnTo>
                  <a:lnTo>
                    <a:pt x="2177029" y="1037631"/>
                  </a:lnTo>
                  <a:lnTo>
                    <a:pt x="2180512" y="1036246"/>
                  </a:lnTo>
                  <a:lnTo>
                    <a:pt x="2183995" y="1034864"/>
                  </a:lnTo>
                  <a:lnTo>
                    <a:pt x="2187479" y="1034986"/>
                  </a:lnTo>
                  <a:lnTo>
                    <a:pt x="2190962" y="1036605"/>
                  </a:lnTo>
                  <a:lnTo>
                    <a:pt x="2194445" y="1035229"/>
                  </a:lnTo>
                  <a:lnTo>
                    <a:pt x="2197928" y="1033855"/>
                  </a:lnTo>
                  <a:lnTo>
                    <a:pt x="2201412" y="1032484"/>
                  </a:lnTo>
                  <a:lnTo>
                    <a:pt x="2204895" y="1037077"/>
                  </a:lnTo>
                  <a:lnTo>
                    <a:pt x="2208378" y="1035710"/>
                  </a:lnTo>
                  <a:lnTo>
                    <a:pt x="2211861" y="1034345"/>
                  </a:lnTo>
                  <a:lnTo>
                    <a:pt x="2215345" y="1032982"/>
                  </a:lnTo>
                  <a:lnTo>
                    <a:pt x="2218828" y="1031621"/>
                  </a:lnTo>
                  <a:lnTo>
                    <a:pt x="2222311" y="1033229"/>
                  </a:lnTo>
                  <a:lnTo>
                    <a:pt x="2225794" y="1036303"/>
                  </a:lnTo>
                  <a:lnTo>
                    <a:pt x="2229278" y="1034949"/>
                  </a:lnTo>
                  <a:lnTo>
                    <a:pt x="2232761" y="1039467"/>
                  </a:lnTo>
                  <a:lnTo>
                    <a:pt x="2236244" y="1039579"/>
                  </a:lnTo>
                  <a:lnTo>
                    <a:pt x="2239727" y="1038231"/>
                  </a:lnTo>
                  <a:lnTo>
                    <a:pt x="2243211" y="1039801"/>
                  </a:lnTo>
                  <a:lnTo>
                    <a:pt x="2246694" y="1038457"/>
                  </a:lnTo>
                  <a:lnTo>
                    <a:pt x="2250177" y="1041470"/>
                  </a:lnTo>
                  <a:lnTo>
                    <a:pt x="2253660" y="1040131"/>
                  </a:lnTo>
                  <a:lnTo>
                    <a:pt x="2257144" y="1038794"/>
                  </a:lnTo>
                  <a:lnTo>
                    <a:pt x="2260627" y="1038906"/>
                  </a:lnTo>
                  <a:lnTo>
                    <a:pt x="2264110" y="1037573"/>
                  </a:lnTo>
                  <a:lnTo>
                    <a:pt x="2267593" y="1036242"/>
                  </a:lnTo>
                  <a:lnTo>
                    <a:pt x="2271077" y="1037799"/>
                  </a:lnTo>
                  <a:lnTo>
                    <a:pt x="2274560" y="1036472"/>
                  </a:lnTo>
                  <a:lnTo>
                    <a:pt x="2278043" y="1035147"/>
                  </a:lnTo>
                  <a:lnTo>
                    <a:pt x="2281526" y="1033823"/>
                  </a:lnTo>
                  <a:lnTo>
                    <a:pt x="2285010" y="1032502"/>
                  </a:lnTo>
                  <a:lnTo>
                    <a:pt x="2288493" y="1031183"/>
                  </a:lnTo>
                  <a:lnTo>
                    <a:pt x="2291976" y="1032743"/>
                  </a:lnTo>
                  <a:lnTo>
                    <a:pt x="2295459" y="1031428"/>
                  </a:lnTo>
                  <a:lnTo>
                    <a:pt x="2298942" y="1030114"/>
                  </a:lnTo>
                  <a:lnTo>
                    <a:pt x="2302426" y="1037378"/>
                  </a:lnTo>
                  <a:lnTo>
                    <a:pt x="2305909" y="1038908"/>
                  </a:lnTo>
                  <a:lnTo>
                    <a:pt x="2309392" y="1044655"/>
                  </a:lnTo>
                  <a:lnTo>
                    <a:pt x="2312875" y="1043351"/>
                  </a:lnTo>
                  <a:lnTo>
                    <a:pt x="2316359" y="1044854"/>
                  </a:lnTo>
                  <a:lnTo>
                    <a:pt x="2319842" y="1044953"/>
                  </a:lnTo>
                  <a:lnTo>
                    <a:pt x="2323325" y="1043654"/>
                  </a:lnTo>
                  <a:lnTo>
                    <a:pt x="2326808" y="1042436"/>
                  </a:lnTo>
                  <a:lnTo>
                    <a:pt x="2330292" y="1042248"/>
                  </a:lnTo>
                  <a:lnTo>
                    <a:pt x="2333775" y="1041168"/>
                  </a:lnTo>
                  <a:lnTo>
                    <a:pt x="2337258" y="1039877"/>
                  </a:lnTo>
                  <a:lnTo>
                    <a:pt x="2340741" y="1041375"/>
                  </a:lnTo>
                  <a:lnTo>
                    <a:pt x="2344225" y="1044252"/>
                  </a:lnTo>
                  <a:lnTo>
                    <a:pt x="2347708" y="1042968"/>
                  </a:lnTo>
                  <a:lnTo>
                    <a:pt x="2351191" y="1041684"/>
                  </a:lnTo>
                  <a:lnTo>
                    <a:pt x="2354674" y="1040403"/>
                  </a:lnTo>
                  <a:lnTo>
                    <a:pt x="2358158" y="1041889"/>
                  </a:lnTo>
                  <a:lnTo>
                    <a:pt x="2361641" y="1040611"/>
                  </a:lnTo>
                  <a:lnTo>
                    <a:pt x="2365124" y="1050306"/>
                  </a:lnTo>
                  <a:lnTo>
                    <a:pt x="2368607" y="1049033"/>
                  </a:lnTo>
                  <a:lnTo>
                    <a:pt x="2372091" y="1069265"/>
                  </a:lnTo>
                  <a:lnTo>
                    <a:pt x="2375574" y="1077227"/>
                  </a:lnTo>
                  <a:lnTo>
                    <a:pt x="2379057" y="1075963"/>
                  </a:lnTo>
                  <a:lnTo>
                    <a:pt x="2382540" y="1074701"/>
                  </a:lnTo>
                  <a:lnTo>
                    <a:pt x="2386024" y="1073441"/>
                  </a:lnTo>
                  <a:lnTo>
                    <a:pt x="2389507" y="1073492"/>
                  </a:lnTo>
                  <a:lnTo>
                    <a:pt x="2392990" y="1073544"/>
                  </a:lnTo>
                  <a:lnTo>
                    <a:pt x="2396473" y="1072289"/>
                  </a:lnTo>
                  <a:lnTo>
                    <a:pt x="2399957" y="1078842"/>
                  </a:lnTo>
                  <a:lnTo>
                    <a:pt x="2403440" y="1078885"/>
                  </a:lnTo>
                  <a:lnTo>
                    <a:pt x="2406923" y="1078928"/>
                  </a:lnTo>
                  <a:lnTo>
                    <a:pt x="2410406" y="1078971"/>
                  </a:lnTo>
                  <a:lnTo>
                    <a:pt x="2413890" y="1077726"/>
                  </a:lnTo>
                  <a:lnTo>
                    <a:pt x="2417373" y="1076482"/>
                  </a:lnTo>
                  <a:lnTo>
                    <a:pt x="2420856" y="1075240"/>
                  </a:lnTo>
                  <a:lnTo>
                    <a:pt x="2424339" y="1079141"/>
                  </a:lnTo>
                  <a:lnTo>
                    <a:pt x="2427823" y="1079184"/>
                  </a:lnTo>
                  <a:lnTo>
                    <a:pt x="2431306" y="1077947"/>
                  </a:lnTo>
                  <a:lnTo>
                    <a:pt x="2434789" y="1076713"/>
                  </a:lnTo>
                  <a:lnTo>
                    <a:pt x="2438272" y="1075480"/>
                  </a:lnTo>
                  <a:lnTo>
                    <a:pt x="2441756" y="1076804"/>
                  </a:lnTo>
                  <a:lnTo>
                    <a:pt x="2445239" y="1075575"/>
                  </a:lnTo>
                  <a:lnTo>
                    <a:pt x="2448722" y="1079435"/>
                  </a:lnTo>
                  <a:lnTo>
                    <a:pt x="2452205" y="1080741"/>
                  </a:lnTo>
                  <a:lnTo>
                    <a:pt x="2455689" y="1079517"/>
                  </a:lnTo>
                  <a:lnTo>
                    <a:pt x="2459172" y="1079559"/>
                  </a:lnTo>
                  <a:lnTo>
                    <a:pt x="2462655" y="1078338"/>
                  </a:lnTo>
                  <a:lnTo>
                    <a:pt x="2466138" y="1077119"/>
                  </a:lnTo>
                  <a:lnTo>
                    <a:pt x="2469622" y="1075902"/>
                  </a:lnTo>
                  <a:lnTo>
                    <a:pt x="2473105" y="1077208"/>
                  </a:lnTo>
                  <a:lnTo>
                    <a:pt x="2476588" y="1077253"/>
                  </a:lnTo>
                  <a:lnTo>
                    <a:pt x="2480071" y="1076040"/>
                  </a:lnTo>
                  <a:lnTo>
                    <a:pt x="2483555" y="1077341"/>
                  </a:lnTo>
                  <a:lnTo>
                    <a:pt x="2487038" y="1078635"/>
                  </a:lnTo>
                  <a:lnTo>
                    <a:pt x="2490521" y="1079924"/>
                  </a:lnTo>
                  <a:lnTo>
                    <a:pt x="2494004" y="1082448"/>
                  </a:lnTo>
                  <a:lnTo>
                    <a:pt x="2497488" y="1081245"/>
                  </a:lnTo>
                  <a:lnTo>
                    <a:pt x="2500971" y="1082521"/>
                  </a:lnTo>
                  <a:lnTo>
                    <a:pt x="2504454" y="1088706"/>
                  </a:lnTo>
                  <a:lnTo>
                    <a:pt x="2507937" y="1089956"/>
                  </a:lnTo>
                  <a:lnTo>
                    <a:pt x="2511421" y="1091200"/>
                  </a:lnTo>
                  <a:lnTo>
                    <a:pt x="2514904" y="1090007"/>
                  </a:lnTo>
                  <a:lnTo>
                    <a:pt x="2518387" y="1088815"/>
                  </a:lnTo>
                  <a:lnTo>
                    <a:pt x="2521870" y="1092482"/>
                  </a:lnTo>
                  <a:lnTo>
                    <a:pt x="2525354" y="1098526"/>
                  </a:lnTo>
                  <a:lnTo>
                    <a:pt x="2528837" y="1097340"/>
                  </a:lnTo>
                  <a:lnTo>
                    <a:pt x="2532320" y="1096156"/>
                  </a:lnTo>
                  <a:lnTo>
                    <a:pt x="2535803" y="1098565"/>
                  </a:lnTo>
                  <a:lnTo>
                    <a:pt x="2539287" y="1106885"/>
                  </a:lnTo>
                  <a:lnTo>
                    <a:pt x="2542770" y="1105707"/>
                  </a:lnTo>
                  <a:lnTo>
                    <a:pt x="2546253" y="1104530"/>
                  </a:lnTo>
                  <a:lnTo>
                    <a:pt x="2549736" y="1108064"/>
                  </a:lnTo>
                  <a:lnTo>
                    <a:pt x="2553220" y="1106891"/>
                  </a:lnTo>
                  <a:lnTo>
                    <a:pt x="2556703" y="1105719"/>
                  </a:lnTo>
                  <a:lnTo>
                    <a:pt x="2560186" y="1104549"/>
                  </a:lnTo>
                  <a:lnTo>
                    <a:pt x="2563669" y="1103381"/>
                  </a:lnTo>
                  <a:lnTo>
                    <a:pt x="2567153" y="1102213"/>
                  </a:lnTo>
                  <a:lnTo>
                    <a:pt x="2570636" y="1105732"/>
                  </a:lnTo>
                  <a:lnTo>
                    <a:pt x="2574119" y="1106900"/>
                  </a:lnTo>
                  <a:lnTo>
                    <a:pt x="2577602" y="1105739"/>
                  </a:lnTo>
                  <a:lnTo>
                    <a:pt x="2581085" y="1104578"/>
                  </a:lnTo>
                  <a:lnTo>
                    <a:pt x="2584569" y="1103419"/>
                  </a:lnTo>
                  <a:lnTo>
                    <a:pt x="2588052" y="1103425"/>
                  </a:lnTo>
                  <a:lnTo>
                    <a:pt x="2591535" y="1104592"/>
                  </a:lnTo>
                  <a:lnTo>
                    <a:pt x="2595018" y="1105754"/>
                  </a:lnTo>
                  <a:lnTo>
                    <a:pt x="2598502" y="1104601"/>
                  </a:lnTo>
                  <a:lnTo>
                    <a:pt x="2601985" y="1105760"/>
                  </a:lnTo>
                  <a:lnTo>
                    <a:pt x="2605468" y="1113785"/>
                  </a:lnTo>
                  <a:lnTo>
                    <a:pt x="2608951" y="1116051"/>
                  </a:lnTo>
                  <a:lnTo>
                    <a:pt x="2612435" y="1114906"/>
                  </a:lnTo>
                  <a:lnTo>
                    <a:pt x="2612435" y="1116040"/>
                  </a:lnTo>
                  <a:lnTo>
                    <a:pt x="2615918" y="1114897"/>
                  </a:lnTo>
                  <a:lnTo>
                    <a:pt x="2619401" y="1114888"/>
                  </a:lnTo>
                  <a:lnTo>
                    <a:pt x="2622884" y="1114879"/>
                  </a:lnTo>
                  <a:lnTo>
                    <a:pt x="2626368" y="1115998"/>
                  </a:lnTo>
                  <a:lnTo>
                    <a:pt x="2629851" y="1114861"/>
                  </a:lnTo>
                  <a:lnTo>
                    <a:pt x="2633334" y="1113725"/>
                  </a:lnTo>
                  <a:lnTo>
                    <a:pt x="2636817" y="1112590"/>
                  </a:lnTo>
                  <a:lnTo>
                    <a:pt x="2640301" y="1117078"/>
                  </a:lnTo>
                  <a:lnTo>
                    <a:pt x="2643784" y="1115946"/>
                  </a:lnTo>
                  <a:lnTo>
                    <a:pt x="2647267" y="1114816"/>
                  </a:lnTo>
                  <a:lnTo>
                    <a:pt x="2650750" y="1115926"/>
                  </a:lnTo>
                  <a:lnTo>
                    <a:pt x="2654234" y="1115915"/>
                  </a:lnTo>
                  <a:lnTo>
                    <a:pt x="2657717" y="1115905"/>
                  </a:lnTo>
                  <a:lnTo>
                    <a:pt x="2661200" y="1114781"/>
                  </a:lnTo>
                  <a:lnTo>
                    <a:pt x="2664683" y="1113658"/>
                  </a:lnTo>
                  <a:lnTo>
                    <a:pt x="2668167" y="1114764"/>
                  </a:lnTo>
                  <a:lnTo>
                    <a:pt x="2671650" y="1113644"/>
                  </a:lnTo>
                  <a:lnTo>
                    <a:pt x="2675133" y="1113637"/>
                  </a:lnTo>
                  <a:lnTo>
                    <a:pt x="2678616" y="1115844"/>
                  </a:lnTo>
                  <a:lnTo>
                    <a:pt x="2682100" y="1114729"/>
                  </a:lnTo>
                  <a:lnTo>
                    <a:pt x="2685583" y="1113615"/>
                  </a:lnTo>
                  <a:lnTo>
                    <a:pt x="2689066" y="1116915"/>
                  </a:lnTo>
                  <a:lnTo>
                    <a:pt x="2692549" y="1115804"/>
                  </a:lnTo>
                  <a:lnTo>
                    <a:pt x="2696033" y="1114695"/>
                  </a:lnTo>
                  <a:lnTo>
                    <a:pt x="2699516" y="1113586"/>
                  </a:lnTo>
                  <a:lnTo>
                    <a:pt x="2702999" y="1113579"/>
                  </a:lnTo>
                  <a:lnTo>
                    <a:pt x="2706482" y="1112474"/>
                  </a:lnTo>
                  <a:lnTo>
                    <a:pt x="2709966" y="1115755"/>
                  </a:lnTo>
                  <a:lnTo>
                    <a:pt x="2713449" y="1114652"/>
                  </a:lnTo>
                  <a:lnTo>
                    <a:pt x="2716932" y="1116825"/>
                  </a:lnTo>
                  <a:lnTo>
                    <a:pt x="2720415" y="1117900"/>
                  </a:lnTo>
                  <a:lnTo>
                    <a:pt x="2723899" y="1116803"/>
                  </a:lnTo>
                  <a:lnTo>
                    <a:pt x="2727382" y="1116791"/>
                  </a:lnTo>
                  <a:lnTo>
                    <a:pt x="2730865" y="1115696"/>
                  </a:lnTo>
                  <a:lnTo>
                    <a:pt x="2734348" y="1115687"/>
                  </a:lnTo>
                  <a:lnTo>
                    <a:pt x="2737832" y="1115677"/>
                  </a:lnTo>
                  <a:lnTo>
                    <a:pt x="2741315" y="1115667"/>
                  </a:lnTo>
                  <a:lnTo>
                    <a:pt x="2744798" y="1114577"/>
                  </a:lnTo>
                  <a:lnTo>
                    <a:pt x="2748281" y="1113489"/>
                  </a:lnTo>
                  <a:lnTo>
                    <a:pt x="2751765" y="1116715"/>
                  </a:lnTo>
                  <a:lnTo>
                    <a:pt x="2755248" y="1115629"/>
                  </a:lnTo>
                  <a:lnTo>
                    <a:pt x="2758731" y="1116693"/>
                  </a:lnTo>
                  <a:lnTo>
                    <a:pt x="2762214" y="1115610"/>
                  </a:lnTo>
                  <a:lnTo>
                    <a:pt x="2765698" y="1114528"/>
                  </a:lnTo>
                  <a:lnTo>
                    <a:pt x="2769181" y="1114520"/>
                  </a:lnTo>
                  <a:lnTo>
                    <a:pt x="2772664" y="1114512"/>
                  </a:lnTo>
                  <a:lnTo>
                    <a:pt x="2776147" y="1113435"/>
                  </a:lnTo>
                  <a:lnTo>
                    <a:pt x="2779631" y="1115563"/>
                  </a:lnTo>
                  <a:lnTo>
                    <a:pt x="2783114" y="1114488"/>
                  </a:lnTo>
                  <a:lnTo>
                    <a:pt x="2786597" y="1113414"/>
                  </a:lnTo>
                  <a:lnTo>
                    <a:pt x="2790080" y="1113408"/>
                  </a:lnTo>
                  <a:lnTo>
                    <a:pt x="2793564" y="1112337"/>
                  </a:lnTo>
                  <a:lnTo>
                    <a:pt x="2797047" y="1111267"/>
                  </a:lnTo>
                  <a:lnTo>
                    <a:pt x="2800530" y="1120780"/>
                  </a:lnTo>
                  <a:lnTo>
                    <a:pt x="2804013" y="1119714"/>
                  </a:lnTo>
                  <a:lnTo>
                    <a:pt x="2807497" y="1119700"/>
                  </a:lnTo>
                  <a:lnTo>
                    <a:pt x="2810980" y="1121780"/>
                  </a:lnTo>
                  <a:lnTo>
                    <a:pt x="2814463" y="1120718"/>
                  </a:lnTo>
                  <a:lnTo>
                    <a:pt x="2817946" y="1121746"/>
                  </a:lnTo>
                  <a:lnTo>
                    <a:pt x="2821430" y="1126921"/>
                  </a:lnTo>
                  <a:lnTo>
                    <a:pt x="2824913" y="1132048"/>
                  </a:lnTo>
                  <a:lnTo>
                    <a:pt x="2828396" y="1138146"/>
                  </a:lnTo>
                  <a:lnTo>
                    <a:pt x="2831879" y="1137093"/>
                  </a:lnTo>
                  <a:lnTo>
                    <a:pt x="2835363" y="1140100"/>
                  </a:lnTo>
                  <a:lnTo>
                    <a:pt x="2838846" y="1145098"/>
                  </a:lnTo>
                  <a:lnTo>
                    <a:pt x="2842329" y="1145054"/>
                  </a:lnTo>
                  <a:lnTo>
                    <a:pt x="2845812" y="1144007"/>
                  </a:lnTo>
                  <a:lnTo>
                    <a:pt x="2849296" y="1142962"/>
                  </a:lnTo>
                  <a:lnTo>
                    <a:pt x="2852779" y="1143922"/>
                  </a:lnTo>
                  <a:lnTo>
                    <a:pt x="2856262" y="1144878"/>
                  </a:lnTo>
                  <a:lnTo>
                    <a:pt x="2859745" y="1143836"/>
                  </a:lnTo>
                  <a:lnTo>
                    <a:pt x="2863229" y="1142796"/>
                  </a:lnTo>
                  <a:lnTo>
                    <a:pt x="2866712" y="1141757"/>
                  </a:lnTo>
                  <a:lnTo>
                    <a:pt x="2870195" y="1141717"/>
                  </a:lnTo>
                  <a:lnTo>
                    <a:pt x="2873678" y="1140680"/>
                  </a:lnTo>
                  <a:lnTo>
                    <a:pt x="2877161" y="1139644"/>
                  </a:lnTo>
                  <a:lnTo>
                    <a:pt x="2880645" y="1138609"/>
                  </a:lnTo>
                  <a:lnTo>
                    <a:pt x="2884128" y="1140564"/>
                  </a:lnTo>
                  <a:lnTo>
                    <a:pt x="2887611" y="1141518"/>
                  </a:lnTo>
                  <a:lnTo>
                    <a:pt x="2891094" y="1141479"/>
                  </a:lnTo>
                  <a:lnTo>
                    <a:pt x="2894578" y="1153220"/>
                  </a:lnTo>
                  <a:lnTo>
                    <a:pt x="2898061" y="1152194"/>
                  </a:lnTo>
                  <a:lnTo>
                    <a:pt x="2901544" y="1151168"/>
                  </a:lnTo>
                  <a:lnTo>
                    <a:pt x="2905027" y="1151118"/>
                  </a:lnTo>
                  <a:lnTo>
                    <a:pt x="2908511" y="1150095"/>
                  </a:lnTo>
                  <a:lnTo>
                    <a:pt x="2911994" y="1151018"/>
                  </a:lnTo>
                  <a:lnTo>
                    <a:pt x="2915477" y="1149998"/>
                  </a:lnTo>
                  <a:lnTo>
                    <a:pt x="2918960" y="1149949"/>
                  </a:lnTo>
                  <a:lnTo>
                    <a:pt x="2922444" y="1149900"/>
                  </a:lnTo>
                  <a:lnTo>
                    <a:pt x="2925927" y="1149852"/>
                  </a:lnTo>
                  <a:lnTo>
                    <a:pt x="2929410" y="1148836"/>
                  </a:lnTo>
                  <a:lnTo>
                    <a:pt x="2932893" y="1147821"/>
                  </a:lnTo>
                  <a:lnTo>
                    <a:pt x="2936377" y="1146808"/>
                  </a:lnTo>
                  <a:lnTo>
                    <a:pt x="2939860" y="1146763"/>
                  </a:lnTo>
                  <a:lnTo>
                    <a:pt x="2943343" y="1145751"/>
                  </a:lnTo>
                  <a:lnTo>
                    <a:pt x="2946826" y="1144741"/>
                  </a:lnTo>
                  <a:lnTo>
                    <a:pt x="2950310" y="1143731"/>
                  </a:lnTo>
                  <a:lnTo>
                    <a:pt x="2953793" y="1147547"/>
                  </a:lnTo>
                  <a:lnTo>
                    <a:pt x="2957276" y="1148462"/>
                  </a:lnTo>
                  <a:lnTo>
                    <a:pt x="2960759" y="1147457"/>
                  </a:lnTo>
                  <a:lnTo>
                    <a:pt x="2964243" y="1146452"/>
                  </a:lnTo>
                  <a:lnTo>
                    <a:pt x="2967726" y="1146408"/>
                  </a:lnTo>
                  <a:lnTo>
                    <a:pt x="2971209" y="1145406"/>
                  </a:lnTo>
                  <a:lnTo>
                    <a:pt x="2974692" y="1144405"/>
                  </a:lnTo>
                  <a:lnTo>
                    <a:pt x="2978176" y="1143405"/>
                  </a:lnTo>
                  <a:lnTo>
                    <a:pt x="2981659" y="1142406"/>
                  </a:lnTo>
                  <a:lnTo>
                    <a:pt x="2985142" y="1142367"/>
                  </a:lnTo>
                  <a:lnTo>
                    <a:pt x="2988625" y="1141370"/>
                  </a:lnTo>
                  <a:lnTo>
                    <a:pt x="2992109" y="1140374"/>
                  </a:lnTo>
                  <a:lnTo>
                    <a:pt x="2995592" y="1140337"/>
                  </a:lnTo>
                  <a:lnTo>
                    <a:pt x="2999075" y="1139344"/>
                  </a:lnTo>
                  <a:lnTo>
                    <a:pt x="3002558" y="1142172"/>
                  </a:lnTo>
                  <a:lnTo>
                    <a:pt x="3006042" y="1142134"/>
                  </a:lnTo>
                  <a:lnTo>
                    <a:pt x="3009525" y="1142095"/>
                  </a:lnTo>
                  <a:lnTo>
                    <a:pt x="3013008" y="1142057"/>
                  </a:lnTo>
                  <a:lnTo>
                    <a:pt x="3016491" y="1141069"/>
                  </a:lnTo>
                  <a:lnTo>
                    <a:pt x="3019975" y="1143873"/>
                  </a:lnTo>
                  <a:lnTo>
                    <a:pt x="3023458" y="1143833"/>
                  </a:lnTo>
                  <a:lnTo>
                    <a:pt x="3026941" y="1144735"/>
                  </a:lnTo>
                  <a:lnTo>
                    <a:pt x="3030424" y="1143752"/>
                  </a:lnTo>
                  <a:lnTo>
                    <a:pt x="3033908" y="1142771"/>
                  </a:lnTo>
                  <a:lnTo>
                    <a:pt x="3037391" y="1147424"/>
                  </a:lnTo>
                  <a:lnTo>
                    <a:pt x="3040874" y="1148314"/>
                  </a:lnTo>
                  <a:lnTo>
                    <a:pt x="3044357" y="1148269"/>
                  </a:lnTo>
                  <a:lnTo>
                    <a:pt x="3047841" y="1147292"/>
                  </a:lnTo>
                  <a:lnTo>
                    <a:pt x="3047841" y="1148224"/>
                  </a:lnTo>
                  <a:lnTo>
                    <a:pt x="3047841" y="1149155"/>
                  </a:lnTo>
                  <a:lnTo>
                    <a:pt x="3047841" y="1150084"/>
                  </a:lnTo>
                  <a:lnTo>
                    <a:pt x="3051324" y="1149109"/>
                  </a:lnTo>
                  <a:lnTo>
                    <a:pt x="3054807" y="1149063"/>
                  </a:lnTo>
                  <a:lnTo>
                    <a:pt x="3058290" y="1149018"/>
                  </a:lnTo>
                  <a:lnTo>
                    <a:pt x="3061774" y="1159091"/>
                  </a:lnTo>
                  <a:lnTo>
                    <a:pt x="3065257" y="1158122"/>
                  </a:lnTo>
                  <a:lnTo>
                    <a:pt x="3068740" y="1170737"/>
                  </a:lnTo>
                  <a:lnTo>
                    <a:pt x="3072223" y="1177805"/>
                  </a:lnTo>
                  <a:lnTo>
                    <a:pt x="3075707" y="1176843"/>
                  </a:lnTo>
                  <a:lnTo>
                    <a:pt x="3079190" y="1176768"/>
                  </a:lnTo>
                  <a:lnTo>
                    <a:pt x="3082673" y="1175808"/>
                  </a:lnTo>
                  <a:lnTo>
                    <a:pt x="3086156" y="1174848"/>
                  </a:lnTo>
                  <a:lnTo>
                    <a:pt x="3089640" y="1178313"/>
                  </a:lnTo>
                  <a:lnTo>
                    <a:pt x="3093123" y="1180876"/>
                  </a:lnTo>
                  <a:lnTo>
                    <a:pt x="3096606" y="1182550"/>
                  </a:lnTo>
                  <a:lnTo>
                    <a:pt x="3100089" y="1181596"/>
                  </a:lnTo>
                  <a:lnTo>
                    <a:pt x="3103573" y="1181518"/>
                  </a:lnTo>
                  <a:lnTo>
                    <a:pt x="3107056" y="1183184"/>
                  </a:lnTo>
                  <a:lnTo>
                    <a:pt x="3110539" y="1183104"/>
                  </a:lnTo>
                  <a:lnTo>
                    <a:pt x="3114022" y="1183893"/>
                  </a:lnTo>
                  <a:lnTo>
                    <a:pt x="3117506" y="1182944"/>
                  </a:lnTo>
                  <a:lnTo>
                    <a:pt x="3120989" y="1185464"/>
                  </a:lnTo>
                  <a:lnTo>
                    <a:pt x="3124472" y="1185382"/>
                  </a:lnTo>
                  <a:lnTo>
                    <a:pt x="3127955" y="1184437"/>
                  </a:lnTo>
                  <a:lnTo>
                    <a:pt x="3131439" y="1186941"/>
                  </a:lnTo>
                  <a:lnTo>
                    <a:pt x="3134922" y="1185998"/>
                  </a:lnTo>
                  <a:lnTo>
                    <a:pt x="3138405" y="1185056"/>
                  </a:lnTo>
                  <a:lnTo>
                    <a:pt x="3141888" y="1185834"/>
                  </a:lnTo>
                  <a:lnTo>
                    <a:pt x="3145372" y="1187466"/>
                  </a:lnTo>
                  <a:lnTo>
                    <a:pt x="3148855" y="1186527"/>
                  </a:lnTo>
                  <a:lnTo>
                    <a:pt x="3152338" y="1188153"/>
                  </a:lnTo>
                  <a:lnTo>
                    <a:pt x="3155821" y="1188069"/>
                  </a:lnTo>
                  <a:lnTo>
                    <a:pt x="3159304" y="1188836"/>
                  </a:lnTo>
                  <a:lnTo>
                    <a:pt x="3162788" y="1188752"/>
                  </a:lnTo>
                  <a:lnTo>
                    <a:pt x="3166271" y="1187819"/>
                  </a:lnTo>
                  <a:lnTo>
                    <a:pt x="3169754" y="1187735"/>
                  </a:lnTo>
                  <a:lnTo>
                    <a:pt x="3173237" y="1187653"/>
                  </a:lnTo>
                  <a:lnTo>
                    <a:pt x="3176721" y="1194316"/>
                  </a:lnTo>
                  <a:lnTo>
                    <a:pt x="3180204" y="1195902"/>
                  </a:lnTo>
                  <a:lnTo>
                    <a:pt x="3183687" y="1194975"/>
                  </a:lnTo>
                  <a:lnTo>
                    <a:pt x="3187170" y="1194885"/>
                  </a:lnTo>
                  <a:lnTo>
                    <a:pt x="3190654" y="1197297"/>
                  </a:lnTo>
                  <a:lnTo>
                    <a:pt x="3194137" y="1201351"/>
                  </a:lnTo>
                  <a:lnTo>
                    <a:pt x="3197620" y="1200429"/>
                  </a:lnTo>
                  <a:lnTo>
                    <a:pt x="3201103" y="1199508"/>
                  </a:lnTo>
                  <a:lnTo>
                    <a:pt x="3204587" y="1198588"/>
                  </a:lnTo>
                  <a:lnTo>
                    <a:pt x="3208070" y="1204257"/>
                  </a:lnTo>
                  <a:lnTo>
                    <a:pt x="3211553" y="1203340"/>
                  </a:lnTo>
                  <a:lnTo>
                    <a:pt x="3215036" y="1204880"/>
                  </a:lnTo>
                  <a:lnTo>
                    <a:pt x="3218520" y="1203964"/>
                  </a:lnTo>
                  <a:lnTo>
                    <a:pt x="3222003" y="1203050"/>
                  </a:lnTo>
                  <a:lnTo>
                    <a:pt x="3225486" y="1209459"/>
                  </a:lnTo>
                  <a:lnTo>
                    <a:pt x="3228969" y="1208548"/>
                  </a:lnTo>
                  <a:lnTo>
                    <a:pt x="3232453" y="1207637"/>
                  </a:lnTo>
                  <a:lnTo>
                    <a:pt x="3235936" y="1212375"/>
                  </a:lnTo>
                  <a:lnTo>
                    <a:pt x="3239419" y="1213073"/>
                  </a:lnTo>
                  <a:lnTo>
                    <a:pt x="3242902" y="1216963"/>
                  </a:lnTo>
                  <a:lnTo>
                    <a:pt x="3246386" y="1216855"/>
                  </a:lnTo>
                  <a:lnTo>
                    <a:pt x="3249869" y="1215951"/>
                  </a:lnTo>
                  <a:lnTo>
                    <a:pt x="3253352" y="1215047"/>
                  </a:lnTo>
                  <a:lnTo>
                    <a:pt x="3256835" y="1216530"/>
                  </a:lnTo>
                  <a:lnTo>
                    <a:pt x="3260319" y="1221953"/>
                  </a:lnTo>
                  <a:lnTo>
                    <a:pt x="3263802" y="1221841"/>
                  </a:lnTo>
                  <a:lnTo>
                    <a:pt x="3267285" y="1220942"/>
                  </a:lnTo>
                  <a:lnTo>
                    <a:pt x="3270768" y="1222401"/>
                  </a:lnTo>
                  <a:lnTo>
                    <a:pt x="3274252" y="1224634"/>
                  </a:lnTo>
                  <a:lnTo>
                    <a:pt x="3277735" y="1224520"/>
                  </a:lnTo>
                  <a:lnTo>
                    <a:pt x="3281218" y="1225184"/>
                  </a:lnTo>
                  <a:lnTo>
                    <a:pt x="3284701" y="1224291"/>
                  </a:lnTo>
                  <a:lnTo>
                    <a:pt x="3288185" y="1224955"/>
                  </a:lnTo>
                  <a:lnTo>
                    <a:pt x="3291668" y="1224841"/>
                  </a:lnTo>
                  <a:lnTo>
                    <a:pt x="3295151" y="1226276"/>
                  </a:lnTo>
                  <a:lnTo>
                    <a:pt x="3298634" y="1226161"/>
                  </a:lnTo>
                  <a:lnTo>
                    <a:pt x="3302118" y="1225273"/>
                  </a:lnTo>
                  <a:lnTo>
                    <a:pt x="3305601" y="1228243"/>
                  </a:lnTo>
                  <a:lnTo>
                    <a:pt x="3309084" y="1228895"/>
                  </a:lnTo>
                  <a:lnTo>
                    <a:pt x="3312567" y="1228010"/>
                  </a:lnTo>
                  <a:lnTo>
                    <a:pt x="3316051" y="1227126"/>
                  </a:lnTo>
                  <a:lnTo>
                    <a:pt x="3319534" y="1226243"/>
                  </a:lnTo>
                  <a:lnTo>
                    <a:pt x="3323017" y="1229193"/>
                  </a:lnTo>
                  <a:lnTo>
                    <a:pt x="3326500" y="1229839"/>
                  </a:lnTo>
                  <a:lnTo>
                    <a:pt x="3329984" y="1228959"/>
                  </a:lnTo>
                  <a:lnTo>
                    <a:pt x="3333467" y="1228080"/>
                  </a:lnTo>
                  <a:lnTo>
                    <a:pt x="3336950" y="1231008"/>
                  </a:lnTo>
                  <a:lnTo>
                    <a:pt x="3340433" y="1248125"/>
                  </a:lnTo>
                  <a:lnTo>
                    <a:pt x="3343917" y="1247252"/>
                  </a:lnTo>
                  <a:lnTo>
                    <a:pt x="3347400" y="1249336"/>
                  </a:lnTo>
                  <a:lnTo>
                    <a:pt x="3350883" y="1248466"/>
                  </a:lnTo>
                  <a:lnTo>
                    <a:pt x="3354366" y="1250540"/>
                  </a:lnTo>
                  <a:lnTo>
                    <a:pt x="3357850" y="1251140"/>
                  </a:lnTo>
                  <a:lnTo>
                    <a:pt x="3361333" y="1254659"/>
                  </a:lnTo>
                  <a:lnTo>
                    <a:pt x="3364816" y="1257428"/>
                  </a:lnTo>
                  <a:lnTo>
                    <a:pt x="3368299" y="1256563"/>
                  </a:lnTo>
                  <a:lnTo>
                    <a:pt x="3371783" y="1264351"/>
                  </a:lnTo>
                  <a:lnTo>
                    <a:pt x="3375266" y="1267776"/>
                  </a:lnTo>
                  <a:lnTo>
                    <a:pt x="3378749" y="1269760"/>
                  </a:lnTo>
                  <a:lnTo>
                    <a:pt x="3382232" y="1273850"/>
                  </a:lnTo>
                  <a:lnTo>
                    <a:pt x="3385716" y="1272994"/>
                  </a:lnTo>
                  <a:lnTo>
                    <a:pt x="3389199" y="1272842"/>
                  </a:lnTo>
                  <a:lnTo>
                    <a:pt x="3392682" y="1276899"/>
                  </a:lnTo>
                  <a:lnTo>
                    <a:pt x="3396165" y="1276046"/>
                  </a:lnTo>
                  <a:lnTo>
                    <a:pt x="3399649" y="1275194"/>
                  </a:lnTo>
                  <a:lnTo>
                    <a:pt x="3403132" y="1275740"/>
                  </a:lnTo>
                  <a:lnTo>
                    <a:pt x="3406615" y="1279066"/>
                  </a:lnTo>
                  <a:lnTo>
                    <a:pt x="3410098" y="1279604"/>
                  </a:lnTo>
                  <a:lnTo>
                    <a:pt x="3413582" y="1282901"/>
                  </a:lnTo>
                  <a:lnTo>
                    <a:pt x="3417065" y="1282055"/>
                  </a:lnTo>
                  <a:lnTo>
                    <a:pt x="3420548" y="1283960"/>
                  </a:lnTo>
                  <a:lnTo>
                    <a:pt x="3424031" y="1283801"/>
                  </a:lnTo>
                  <a:lnTo>
                    <a:pt x="3427515" y="1282957"/>
                  </a:lnTo>
                  <a:lnTo>
                    <a:pt x="3430998" y="1284169"/>
                  </a:lnTo>
                  <a:lnTo>
                    <a:pt x="3434481" y="1283327"/>
                  </a:lnTo>
                  <a:lnTo>
                    <a:pt x="3437964" y="1282486"/>
                  </a:lnTo>
                  <a:lnTo>
                    <a:pt x="3441447" y="1281645"/>
                  </a:lnTo>
                  <a:lnTo>
                    <a:pt x="3444931" y="1281489"/>
                  </a:lnTo>
                  <a:lnTo>
                    <a:pt x="3448414" y="1281334"/>
                  </a:lnTo>
                  <a:lnTo>
                    <a:pt x="3451897" y="1280496"/>
                  </a:lnTo>
                  <a:lnTo>
                    <a:pt x="3455380" y="1279658"/>
                  </a:lnTo>
                  <a:lnTo>
                    <a:pt x="3458864" y="1279504"/>
                  </a:lnTo>
                  <a:lnTo>
                    <a:pt x="3462347" y="1282076"/>
                  </a:lnTo>
                  <a:lnTo>
                    <a:pt x="3465830" y="1283956"/>
                  </a:lnTo>
                  <a:lnTo>
                    <a:pt x="3469313" y="1283123"/>
                  </a:lnTo>
                  <a:lnTo>
                    <a:pt x="3472797" y="1282290"/>
                  </a:lnTo>
                  <a:lnTo>
                    <a:pt x="3476280" y="1283488"/>
                  </a:lnTo>
                  <a:lnTo>
                    <a:pt x="3479763" y="1284007"/>
                  </a:lnTo>
                  <a:lnTo>
                    <a:pt x="3483246" y="1283177"/>
                  </a:lnTo>
                  <a:lnTo>
                    <a:pt x="3483246" y="128385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426282"/>
              <a:ext cx="3483246" cy="2125785"/>
            </a:xfrm>
            <a:custGeom>
              <a:avLst/>
              <a:gdLst/>
              <a:ahLst/>
              <a:cxnLst/>
              <a:rect l="0" t="0" r="0" b="0"/>
              <a:pathLst>
                <a:path w="3483246" h="2125785">
                  <a:moveTo>
                    <a:pt x="0" y="2125785"/>
                  </a:moveTo>
                  <a:lnTo>
                    <a:pt x="3483" y="1550089"/>
                  </a:lnTo>
                  <a:lnTo>
                    <a:pt x="6966" y="1137700"/>
                  </a:lnTo>
                  <a:lnTo>
                    <a:pt x="10449" y="827762"/>
                  </a:lnTo>
                  <a:lnTo>
                    <a:pt x="13932" y="586314"/>
                  </a:lnTo>
                  <a:lnTo>
                    <a:pt x="17416" y="392913"/>
                  </a:lnTo>
                  <a:lnTo>
                    <a:pt x="20899" y="234515"/>
                  </a:lnTo>
                  <a:lnTo>
                    <a:pt x="24382" y="294305"/>
                  </a:lnTo>
                  <a:lnTo>
                    <a:pt x="27865" y="470877"/>
                  </a:lnTo>
                  <a:lnTo>
                    <a:pt x="31349" y="484551"/>
                  </a:lnTo>
                  <a:lnTo>
                    <a:pt x="34832" y="392913"/>
                  </a:lnTo>
                  <a:lnTo>
                    <a:pt x="38315" y="504042"/>
                  </a:lnTo>
                  <a:lnTo>
                    <a:pt x="41798" y="428452"/>
                  </a:lnTo>
                  <a:lnTo>
                    <a:pt x="45282" y="441736"/>
                  </a:lnTo>
                  <a:lnTo>
                    <a:pt x="48765" y="377222"/>
                  </a:lnTo>
                  <a:lnTo>
                    <a:pt x="52248" y="317176"/>
                  </a:lnTo>
                  <a:lnTo>
                    <a:pt x="55731" y="261147"/>
                  </a:lnTo>
                  <a:lnTo>
                    <a:pt x="59215" y="208746"/>
                  </a:lnTo>
                  <a:lnTo>
                    <a:pt x="62698" y="159631"/>
                  </a:lnTo>
                  <a:lnTo>
                    <a:pt x="66181" y="256992"/>
                  </a:lnTo>
                  <a:lnTo>
                    <a:pt x="69664" y="212656"/>
                  </a:lnTo>
                  <a:lnTo>
                    <a:pt x="73148" y="234515"/>
                  </a:lnTo>
                  <a:lnTo>
                    <a:pt x="76631" y="194392"/>
                  </a:lnTo>
                  <a:lnTo>
                    <a:pt x="80114" y="215536"/>
                  </a:lnTo>
                  <a:lnTo>
                    <a:pt x="83597" y="234515"/>
                  </a:lnTo>
                  <a:lnTo>
                    <a:pt x="87081" y="199296"/>
                  </a:lnTo>
                  <a:lnTo>
                    <a:pt x="90564" y="267186"/>
                  </a:lnTo>
                  <a:lnTo>
                    <a:pt x="94047" y="281347"/>
                  </a:lnTo>
                  <a:lnTo>
                    <a:pt x="97530" y="294305"/>
                  </a:lnTo>
                  <a:lnTo>
                    <a:pt x="101014" y="263859"/>
                  </a:lnTo>
                  <a:lnTo>
                    <a:pt x="104497" y="234515"/>
                  </a:lnTo>
                  <a:lnTo>
                    <a:pt x="107980" y="206215"/>
                  </a:lnTo>
                  <a:lnTo>
                    <a:pt x="111463" y="220912"/>
                  </a:lnTo>
                  <a:lnTo>
                    <a:pt x="114947" y="234515"/>
                  </a:lnTo>
                  <a:lnTo>
                    <a:pt x="118430" y="208746"/>
                  </a:lnTo>
                  <a:lnTo>
                    <a:pt x="121913" y="183797"/>
                  </a:lnTo>
                  <a:lnTo>
                    <a:pt x="125396" y="197800"/>
                  </a:lnTo>
                  <a:lnTo>
                    <a:pt x="128880" y="174250"/>
                  </a:lnTo>
                  <a:lnTo>
                    <a:pt x="132363" y="223073"/>
                  </a:lnTo>
                  <a:lnTo>
                    <a:pt x="135846" y="200675"/>
                  </a:lnTo>
                  <a:lnTo>
                    <a:pt x="139329" y="178903"/>
                  </a:lnTo>
                  <a:lnTo>
                    <a:pt x="142813" y="157731"/>
                  </a:lnTo>
                  <a:lnTo>
                    <a:pt x="146296" y="137134"/>
                  </a:lnTo>
                  <a:lnTo>
                    <a:pt x="149779" y="214197"/>
                  </a:lnTo>
                  <a:lnTo>
                    <a:pt x="153262" y="194392"/>
                  </a:lnTo>
                  <a:lnTo>
                    <a:pt x="156746" y="175079"/>
                  </a:lnTo>
                  <a:lnTo>
                    <a:pt x="160229" y="156241"/>
                  </a:lnTo>
                  <a:lnTo>
                    <a:pt x="163712" y="137860"/>
                  </a:lnTo>
                  <a:lnTo>
                    <a:pt x="167195" y="207112"/>
                  </a:lnTo>
                  <a:lnTo>
                    <a:pt x="170679" y="189361"/>
                  </a:lnTo>
                  <a:lnTo>
                    <a:pt x="174162" y="172009"/>
                  </a:lnTo>
                  <a:lnTo>
                    <a:pt x="177645" y="155041"/>
                  </a:lnTo>
                  <a:lnTo>
                    <a:pt x="181128" y="138446"/>
                  </a:lnTo>
                  <a:lnTo>
                    <a:pt x="184612" y="122211"/>
                  </a:lnTo>
                  <a:lnTo>
                    <a:pt x="188095" y="106325"/>
                  </a:lnTo>
                  <a:lnTo>
                    <a:pt x="191578" y="143937"/>
                  </a:lnTo>
                  <a:lnTo>
                    <a:pt x="195061" y="128565"/>
                  </a:lnTo>
                  <a:lnTo>
                    <a:pt x="198545" y="138929"/>
                  </a:lnTo>
                  <a:lnTo>
                    <a:pt x="202028" y="124103"/>
                  </a:lnTo>
                  <a:lnTo>
                    <a:pt x="205511" y="158311"/>
                  </a:lnTo>
                  <a:lnTo>
                    <a:pt x="208994" y="167386"/>
                  </a:lnTo>
                  <a:lnTo>
                    <a:pt x="212478" y="153229"/>
                  </a:lnTo>
                  <a:lnTo>
                    <a:pt x="215961" y="139334"/>
                  </a:lnTo>
                  <a:lnTo>
                    <a:pt x="219444" y="125692"/>
                  </a:lnTo>
                  <a:lnTo>
                    <a:pt x="222927" y="112296"/>
                  </a:lnTo>
                  <a:lnTo>
                    <a:pt x="226411" y="99140"/>
                  </a:lnTo>
                  <a:lnTo>
                    <a:pt x="229894" y="86217"/>
                  </a:lnTo>
                  <a:lnTo>
                    <a:pt x="233377" y="96058"/>
                  </a:lnTo>
                  <a:lnTo>
                    <a:pt x="236860" y="83526"/>
                  </a:lnTo>
                  <a:lnTo>
                    <a:pt x="240344" y="71207"/>
                  </a:lnTo>
                  <a:lnTo>
                    <a:pt x="243827" y="59098"/>
                  </a:lnTo>
                  <a:lnTo>
                    <a:pt x="247310" y="69019"/>
                  </a:lnTo>
                  <a:lnTo>
                    <a:pt x="250793" y="57253"/>
                  </a:lnTo>
                  <a:lnTo>
                    <a:pt x="254277" y="45680"/>
                  </a:lnTo>
                  <a:lnTo>
                    <a:pt x="257760" y="34295"/>
                  </a:lnTo>
                  <a:lnTo>
                    <a:pt x="261243" y="44247"/>
                  </a:lnTo>
                  <a:lnTo>
                    <a:pt x="264726" y="53846"/>
                  </a:lnTo>
                  <a:lnTo>
                    <a:pt x="268210" y="42886"/>
                  </a:lnTo>
                  <a:lnTo>
                    <a:pt x="271693" y="32095"/>
                  </a:lnTo>
                  <a:lnTo>
                    <a:pt x="275176" y="21469"/>
                  </a:lnTo>
                  <a:lnTo>
                    <a:pt x="278659" y="11004"/>
                  </a:lnTo>
                  <a:lnTo>
                    <a:pt x="282143" y="20716"/>
                  </a:lnTo>
                  <a:lnTo>
                    <a:pt x="285626" y="10509"/>
                  </a:lnTo>
                  <a:lnTo>
                    <a:pt x="289109" y="453"/>
                  </a:lnTo>
                  <a:lnTo>
                    <a:pt x="292592" y="29181"/>
                  </a:lnTo>
                  <a:lnTo>
                    <a:pt x="296075" y="19315"/>
                  </a:lnTo>
                  <a:lnTo>
                    <a:pt x="299559" y="9589"/>
                  </a:lnTo>
                  <a:lnTo>
                    <a:pt x="303042" y="0"/>
                  </a:lnTo>
                  <a:lnTo>
                    <a:pt x="306525" y="63112"/>
                  </a:lnTo>
                  <a:lnTo>
                    <a:pt x="310008" y="70958"/>
                  </a:lnTo>
                  <a:lnTo>
                    <a:pt x="313492" y="61553"/>
                  </a:lnTo>
                  <a:lnTo>
                    <a:pt x="316975" y="52270"/>
                  </a:lnTo>
                  <a:lnTo>
                    <a:pt x="320458" y="43108"/>
                  </a:lnTo>
                  <a:lnTo>
                    <a:pt x="323941" y="50980"/>
                  </a:lnTo>
                  <a:lnTo>
                    <a:pt x="327425" y="42017"/>
                  </a:lnTo>
                  <a:lnTo>
                    <a:pt x="330908" y="66059"/>
                  </a:lnTo>
                  <a:lnTo>
                    <a:pt x="334391" y="57253"/>
                  </a:lnTo>
                  <a:lnTo>
                    <a:pt x="337874" y="48556"/>
                  </a:lnTo>
                  <a:lnTo>
                    <a:pt x="341358" y="71660"/>
                  </a:lnTo>
                  <a:lnTo>
                    <a:pt x="344841" y="63112"/>
                  </a:lnTo>
                  <a:lnTo>
                    <a:pt x="348324" y="54665"/>
                  </a:lnTo>
                  <a:lnTo>
                    <a:pt x="351807" y="46318"/>
                  </a:lnTo>
                  <a:lnTo>
                    <a:pt x="355291" y="38069"/>
                  </a:lnTo>
                  <a:lnTo>
                    <a:pt x="358774" y="75290"/>
                  </a:lnTo>
                  <a:lnTo>
                    <a:pt x="362257" y="96272"/>
                  </a:lnTo>
                  <a:lnTo>
                    <a:pt x="365740" y="102407"/>
                  </a:lnTo>
                  <a:lnTo>
                    <a:pt x="369224" y="94375"/>
                  </a:lnTo>
                  <a:lnTo>
                    <a:pt x="372707" y="100423"/>
                  </a:lnTo>
                  <a:lnTo>
                    <a:pt x="376190" y="106325"/>
                  </a:lnTo>
                  <a:lnTo>
                    <a:pt x="379673" y="125480"/>
                  </a:lnTo>
                  <a:lnTo>
                    <a:pt x="383157" y="117708"/>
                  </a:lnTo>
                  <a:lnTo>
                    <a:pt x="386640" y="110018"/>
                  </a:lnTo>
                  <a:lnTo>
                    <a:pt x="390123" y="102407"/>
                  </a:lnTo>
                  <a:lnTo>
                    <a:pt x="393606" y="94874"/>
                  </a:lnTo>
                  <a:lnTo>
                    <a:pt x="397090" y="87419"/>
                  </a:lnTo>
                  <a:lnTo>
                    <a:pt x="400573" y="118863"/>
                  </a:lnTo>
                  <a:lnTo>
                    <a:pt x="404056" y="111504"/>
                  </a:lnTo>
                  <a:lnTo>
                    <a:pt x="407539" y="141501"/>
                  </a:lnTo>
                  <a:lnTo>
                    <a:pt x="411023" y="158311"/>
                  </a:lnTo>
                  <a:lnTo>
                    <a:pt x="414506" y="174563"/>
                  </a:lnTo>
                  <a:lnTo>
                    <a:pt x="417989" y="167386"/>
                  </a:lnTo>
                  <a:lnTo>
                    <a:pt x="421472" y="160275"/>
                  </a:lnTo>
                  <a:lnTo>
                    <a:pt x="424956" y="164723"/>
                  </a:lnTo>
                  <a:lnTo>
                    <a:pt x="428439" y="180298"/>
                  </a:lnTo>
                  <a:lnTo>
                    <a:pt x="431922" y="173347"/>
                  </a:lnTo>
                  <a:lnTo>
                    <a:pt x="435405" y="166458"/>
                  </a:lnTo>
                  <a:lnTo>
                    <a:pt x="438889" y="159631"/>
                  </a:lnTo>
                  <a:lnTo>
                    <a:pt x="442372" y="152865"/>
                  </a:lnTo>
                  <a:lnTo>
                    <a:pt x="445855" y="168109"/>
                  </a:lnTo>
                  <a:lnTo>
                    <a:pt x="449338" y="182889"/>
                  </a:lnTo>
                  <a:lnTo>
                    <a:pt x="452822" y="176257"/>
                  </a:lnTo>
                  <a:lnTo>
                    <a:pt x="456305" y="169682"/>
                  </a:lnTo>
                  <a:lnTo>
                    <a:pt x="459788" y="163164"/>
                  </a:lnTo>
                  <a:lnTo>
                    <a:pt x="463271" y="156700"/>
                  </a:lnTo>
                  <a:lnTo>
                    <a:pt x="466755" y="150292"/>
                  </a:lnTo>
                  <a:lnTo>
                    <a:pt x="470238" y="143937"/>
                  </a:lnTo>
                  <a:lnTo>
                    <a:pt x="473721" y="137636"/>
                  </a:lnTo>
                  <a:lnTo>
                    <a:pt x="477204" y="131388"/>
                  </a:lnTo>
                  <a:lnTo>
                    <a:pt x="480688" y="125191"/>
                  </a:lnTo>
                  <a:lnTo>
                    <a:pt x="484171" y="150064"/>
                  </a:lnTo>
                  <a:lnTo>
                    <a:pt x="487654" y="143937"/>
                  </a:lnTo>
                  <a:lnTo>
                    <a:pt x="491137" y="137860"/>
                  </a:lnTo>
                  <a:lnTo>
                    <a:pt x="494621" y="141930"/>
                  </a:lnTo>
                  <a:lnTo>
                    <a:pt x="498104" y="145927"/>
                  </a:lnTo>
                  <a:lnTo>
                    <a:pt x="501587" y="139975"/>
                  </a:lnTo>
                  <a:lnTo>
                    <a:pt x="505070" y="134069"/>
                  </a:lnTo>
                  <a:lnTo>
                    <a:pt x="508554" y="138069"/>
                  </a:lnTo>
                  <a:lnTo>
                    <a:pt x="512037" y="132246"/>
                  </a:lnTo>
                  <a:lnTo>
                    <a:pt x="515520" y="136211"/>
                  </a:lnTo>
                  <a:lnTo>
                    <a:pt x="519003" y="140108"/>
                  </a:lnTo>
                  <a:lnTo>
                    <a:pt x="522487" y="134400"/>
                  </a:lnTo>
                  <a:lnTo>
                    <a:pt x="525970" y="128736"/>
                  </a:lnTo>
                  <a:lnTo>
                    <a:pt x="529453" y="123114"/>
                  </a:lnTo>
                  <a:lnTo>
                    <a:pt x="532936" y="127045"/>
                  </a:lnTo>
                  <a:lnTo>
                    <a:pt x="536420" y="121498"/>
                  </a:lnTo>
                  <a:lnTo>
                    <a:pt x="539903" y="115992"/>
                  </a:lnTo>
                  <a:lnTo>
                    <a:pt x="543386" y="110528"/>
                  </a:lnTo>
                  <a:lnTo>
                    <a:pt x="546869" y="105104"/>
                  </a:lnTo>
                  <a:lnTo>
                    <a:pt x="550353" y="99719"/>
                  </a:lnTo>
                  <a:lnTo>
                    <a:pt x="553836" y="94375"/>
                  </a:lnTo>
                  <a:lnTo>
                    <a:pt x="557319" y="89069"/>
                  </a:lnTo>
                  <a:lnTo>
                    <a:pt x="560802" y="93147"/>
                  </a:lnTo>
                  <a:lnTo>
                    <a:pt x="564286" y="97158"/>
                  </a:lnTo>
                  <a:lnTo>
                    <a:pt x="567769" y="101105"/>
                  </a:lnTo>
                  <a:lnTo>
                    <a:pt x="571252" y="95922"/>
                  </a:lnTo>
                  <a:lnTo>
                    <a:pt x="574735" y="96944"/>
                  </a:lnTo>
                  <a:lnTo>
                    <a:pt x="578218" y="103683"/>
                  </a:lnTo>
                  <a:lnTo>
                    <a:pt x="581702" y="98591"/>
                  </a:lnTo>
                  <a:lnTo>
                    <a:pt x="585185" y="102407"/>
                  </a:lnTo>
                  <a:lnTo>
                    <a:pt x="588668" y="97376"/>
                  </a:lnTo>
                  <a:lnTo>
                    <a:pt x="592151" y="92380"/>
                  </a:lnTo>
                  <a:lnTo>
                    <a:pt x="595635" y="87419"/>
                  </a:lnTo>
                  <a:lnTo>
                    <a:pt x="599118" y="99938"/>
                  </a:lnTo>
                  <a:lnTo>
                    <a:pt x="602601" y="95027"/>
                  </a:lnTo>
                  <a:lnTo>
                    <a:pt x="606084" y="90148"/>
                  </a:lnTo>
                  <a:lnTo>
                    <a:pt x="609568" y="85303"/>
                  </a:lnTo>
                  <a:lnTo>
                    <a:pt x="613051" y="89069"/>
                  </a:lnTo>
                  <a:lnTo>
                    <a:pt x="616534" y="84279"/>
                  </a:lnTo>
                  <a:lnTo>
                    <a:pt x="620017" y="79521"/>
                  </a:lnTo>
                  <a:lnTo>
                    <a:pt x="623501" y="74794"/>
                  </a:lnTo>
                  <a:lnTo>
                    <a:pt x="626984" y="70098"/>
                  </a:lnTo>
                  <a:lnTo>
                    <a:pt x="630467" y="90625"/>
                  </a:lnTo>
                  <a:lnTo>
                    <a:pt x="633950" y="85966"/>
                  </a:lnTo>
                  <a:lnTo>
                    <a:pt x="637434" y="81336"/>
                  </a:lnTo>
                  <a:lnTo>
                    <a:pt x="640917" y="76736"/>
                  </a:lnTo>
                  <a:lnTo>
                    <a:pt x="644400" y="88561"/>
                  </a:lnTo>
                  <a:lnTo>
                    <a:pt x="647883" y="84004"/>
                  </a:lnTo>
                  <a:lnTo>
                    <a:pt x="651367" y="79475"/>
                  </a:lnTo>
                  <a:lnTo>
                    <a:pt x="654850" y="74975"/>
                  </a:lnTo>
                  <a:lnTo>
                    <a:pt x="658333" y="86580"/>
                  </a:lnTo>
                  <a:lnTo>
                    <a:pt x="661816" y="90058"/>
                  </a:lnTo>
                  <a:lnTo>
                    <a:pt x="665300" y="85619"/>
                  </a:lnTo>
                  <a:lnTo>
                    <a:pt x="668783" y="104612"/>
                  </a:lnTo>
                  <a:lnTo>
                    <a:pt x="672266" y="100207"/>
                  </a:lnTo>
                  <a:lnTo>
                    <a:pt x="675749" y="118667"/>
                  </a:lnTo>
                  <a:lnTo>
                    <a:pt x="679233" y="114296"/>
                  </a:lnTo>
                  <a:lnTo>
                    <a:pt x="682716" y="117437"/>
                  </a:lnTo>
                  <a:lnTo>
                    <a:pt x="686199" y="120537"/>
                  </a:lnTo>
                  <a:lnTo>
                    <a:pt x="689682" y="116231"/>
                  </a:lnTo>
                  <a:lnTo>
                    <a:pt x="693166" y="111949"/>
                  </a:lnTo>
                  <a:lnTo>
                    <a:pt x="696649" y="107693"/>
                  </a:lnTo>
                  <a:lnTo>
                    <a:pt x="700132" y="110809"/>
                  </a:lnTo>
                  <a:lnTo>
                    <a:pt x="703615" y="106596"/>
                  </a:lnTo>
                  <a:lnTo>
                    <a:pt x="707099" y="102407"/>
                  </a:lnTo>
                  <a:lnTo>
                    <a:pt x="710582" y="105519"/>
                  </a:lnTo>
                  <a:lnTo>
                    <a:pt x="714065" y="108593"/>
                  </a:lnTo>
                  <a:lnTo>
                    <a:pt x="717548" y="111627"/>
                  </a:lnTo>
                  <a:lnTo>
                    <a:pt x="721032" y="107514"/>
                  </a:lnTo>
                  <a:lnTo>
                    <a:pt x="724515" y="110528"/>
                  </a:lnTo>
                  <a:lnTo>
                    <a:pt x="727998" y="106456"/>
                  </a:lnTo>
                  <a:lnTo>
                    <a:pt x="731481" y="102407"/>
                  </a:lnTo>
                  <a:lnTo>
                    <a:pt x="734965" y="98379"/>
                  </a:lnTo>
                  <a:lnTo>
                    <a:pt x="738448" y="94375"/>
                  </a:lnTo>
                  <a:lnTo>
                    <a:pt x="741931" y="90392"/>
                  </a:lnTo>
                  <a:lnTo>
                    <a:pt x="745414" y="86430"/>
                  </a:lnTo>
                  <a:lnTo>
                    <a:pt x="748898" y="89506"/>
                  </a:lnTo>
                  <a:lnTo>
                    <a:pt x="752381" y="146570"/>
                  </a:lnTo>
                  <a:lnTo>
                    <a:pt x="755864" y="142624"/>
                  </a:lnTo>
                  <a:lnTo>
                    <a:pt x="759347" y="158202"/>
                  </a:lnTo>
                  <a:lnTo>
                    <a:pt x="762831" y="154285"/>
                  </a:lnTo>
                  <a:lnTo>
                    <a:pt x="766314" y="169490"/>
                  </a:lnTo>
                  <a:lnTo>
                    <a:pt x="769797" y="171884"/>
                  </a:lnTo>
                  <a:lnTo>
                    <a:pt x="773280" y="168012"/>
                  </a:lnTo>
                  <a:lnTo>
                    <a:pt x="776764" y="164159"/>
                  </a:lnTo>
                  <a:lnTo>
                    <a:pt x="780247" y="175265"/>
                  </a:lnTo>
                  <a:lnTo>
                    <a:pt x="783730" y="199296"/>
                  </a:lnTo>
                  <a:lnTo>
                    <a:pt x="787213" y="195479"/>
                  </a:lnTo>
                  <a:lnTo>
                    <a:pt x="790697" y="191680"/>
                  </a:lnTo>
                  <a:lnTo>
                    <a:pt x="794180" y="187900"/>
                  </a:lnTo>
                  <a:lnTo>
                    <a:pt x="797663" y="184138"/>
                  </a:lnTo>
                  <a:lnTo>
                    <a:pt x="801146" y="180395"/>
                  </a:lnTo>
                  <a:lnTo>
                    <a:pt x="804630" y="176670"/>
                  </a:lnTo>
                  <a:lnTo>
                    <a:pt x="808113" y="172963"/>
                  </a:lnTo>
                  <a:lnTo>
                    <a:pt x="811596" y="169273"/>
                  </a:lnTo>
                  <a:lnTo>
                    <a:pt x="815079" y="165602"/>
                  </a:lnTo>
                  <a:lnTo>
                    <a:pt x="818563" y="161948"/>
                  </a:lnTo>
                  <a:lnTo>
                    <a:pt x="822046" y="158311"/>
                  </a:lnTo>
                  <a:lnTo>
                    <a:pt x="825529" y="154692"/>
                  </a:lnTo>
                  <a:lnTo>
                    <a:pt x="829012" y="162897"/>
                  </a:lnTo>
                  <a:lnTo>
                    <a:pt x="832496" y="159306"/>
                  </a:lnTo>
                  <a:lnTo>
                    <a:pt x="835979" y="155731"/>
                  </a:lnTo>
                  <a:lnTo>
                    <a:pt x="839462" y="152174"/>
                  </a:lnTo>
                  <a:lnTo>
                    <a:pt x="842945" y="160275"/>
                  </a:lnTo>
                  <a:lnTo>
                    <a:pt x="846429" y="179609"/>
                  </a:lnTo>
                  <a:lnTo>
                    <a:pt x="849912" y="181714"/>
                  </a:lnTo>
                  <a:lnTo>
                    <a:pt x="853395" y="189583"/>
                  </a:lnTo>
                  <a:lnTo>
                    <a:pt x="856878" y="190462"/>
                  </a:lnTo>
                  <a:lnTo>
                    <a:pt x="860361" y="191333"/>
                  </a:lnTo>
                  <a:lnTo>
                    <a:pt x="863845" y="200814"/>
                  </a:lnTo>
                  <a:lnTo>
                    <a:pt x="867328" y="197349"/>
                  </a:lnTo>
                  <a:lnTo>
                    <a:pt x="870811" y="193900"/>
                  </a:lnTo>
                  <a:lnTo>
                    <a:pt x="874294" y="190466"/>
                  </a:lnTo>
                  <a:lnTo>
                    <a:pt x="877778" y="187047"/>
                  </a:lnTo>
                  <a:lnTo>
                    <a:pt x="881261" y="183643"/>
                  </a:lnTo>
                  <a:lnTo>
                    <a:pt x="884744" y="191895"/>
                  </a:lnTo>
                  <a:lnTo>
                    <a:pt x="888227" y="192732"/>
                  </a:lnTo>
                  <a:lnTo>
                    <a:pt x="891711" y="200137"/>
                  </a:lnTo>
                  <a:lnTo>
                    <a:pt x="895194" y="196780"/>
                  </a:lnTo>
                  <a:lnTo>
                    <a:pt x="898677" y="198670"/>
                  </a:lnTo>
                  <a:lnTo>
                    <a:pt x="902160" y="210861"/>
                  </a:lnTo>
                  <a:lnTo>
                    <a:pt x="905644" y="207540"/>
                  </a:lnTo>
                  <a:lnTo>
                    <a:pt x="909127" y="214433"/>
                  </a:lnTo>
                  <a:lnTo>
                    <a:pt x="912610" y="211136"/>
                  </a:lnTo>
                  <a:lnTo>
                    <a:pt x="916093" y="207852"/>
                  </a:lnTo>
                  <a:lnTo>
                    <a:pt x="919577" y="229591"/>
                  </a:lnTo>
                  <a:lnTo>
                    <a:pt x="923060" y="226325"/>
                  </a:lnTo>
                  <a:lnTo>
                    <a:pt x="926543" y="223073"/>
                  </a:lnTo>
                  <a:lnTo>
                    <a:pt x="930026" y="219834"/>
                  </a:lnTo>
                  <a:lnTo>
                    <a:pt x="933510" y="216608"/>
                  </a:lnTo>
                  <a:lnTo>
                    <a:pt x="936993" y="213395"/>
                  </a:lnTo>
                  <a:lnTo>
                    <a:pt x="940476" y="210196"/>
                  </a:lnTo>
                  <a:lnTo>
                    <a:pt x="943959" y="231320"/>
                  </a:lnTo>
                  <a:lnTo>
                    <a:pt x="947443" y="228138"/>
                  </a:lnTo>
                  <a:lnTo>
                    <a:pt x="950926" y="234515"/>
                  </a:lnTo>
                  <a:lnTo>
                    <a:pt x="954409" y="231355"/>
                  </a:lnTo>
                  <a:lnTo>
                    <a:pt x="957892" y="228208"/>
                  </a:lnTo>
                  <a:lnTo>
                    <a:pt x="961376" y="225073"/>
                  </a:lnTo>
                  <a:lnTo>
                    <a:pt x="964859" y="228492"/>
                  </a:lnTo>
                  <a:lnTo>
                    <a:pt x="968342" y="228276"/>
                  </a:lnTo>
                  <a:lnTo>
                    <a:pt x="971825" y="225175"/>
                  </a:lnTo>
                  <a:lnTo>
                    <a:pt x="975309" y="236058"/>
                  </a:lnTo>
                  <a:lnTo>
                    <a:pt x="978792" y="242174"/>
                  </a:lnTo>
                  <a:lnTo>
                    <a:pt x="982275" y="239102"/>
                  </a:lnTo>
                  <a:lnTo>
                    <a:pt x="985758" y="245145"/>
                  </a:lnTo>
                  <a:lnTo>
                    <a:pt x="989242" y="242094"/>
                  </a:lnTo>
                  <a:lnTo>
                    <a:pt x="992725" y="239054"/>
                  </a:lnTo>
                  <a:lnTo>
                    <a:pt x="996208" y="236025"/>
                  </a:lnTo>
                  <a:lnTo>
                    <a:pt x="999691" y="233008"/>
                  </a:lnTo>
                  <a:lnTo>
                    <a:pt x="1003175" y="230003"/>
                  </a:lnTo>
                  <a:lnTo>
                    <a:pt x="1006658" y="227008"/>
                  </a:lnTo>
                  <a:lnTo>
                    <a:pt x="1010141" y="228535"/>
                  </a:lnTo>
                  <a:lnTo>
                    <a:pt x="1013624" y="225562"/>
                  </a:lnTo>
                  <a:lnTo>
                    <a:pt x="1017108" y="227086"/>
                  </a:lnTo>
                  <a:lnTo>
                    <a:pt x="1020591" y="237461"/>
                  </a:lnTo>
                  <a:lnTo>
                    <a:pt x="1024074" y="234515"/>
                  </a:lnTo>
                  <a:lnTo>
                    <a:pt x="1027557" y="240357"/>
                  </a:lnTo>
                  <a:lnTo>
                    <a:pt x="1031041" y="241788"/>
                  </a:lnTo>
                  <a:lnTo>
                    <a:pt x="1034524" y="243206"/>
                  </a:lnTo>
                  <a:lnTo>
                    <a:pt x="1038007" y="244613"/>
                  </a:lnTo>
                  <a:lnTo>
                    <a:pt x="1041490" y="241715"/>
                  </a:lnTo>
                  <a:lnTo>
                    <a:pt x="1044974" y="238827"/>
                  </a:lnTo>
                  <a:lnTo>
                    <a:pt x="1048457" y="235950"/>
                  </a:lnTo>
                  <a:lnTo>
                    <a:pt x="1051940" y="262711"/>
                  </a:lnTo>
                  <a:lnTo>
                    <a:pt x="1055423" y="259846"/>
                  </a:lnTo>
                  <a:lnTo>
                    <a:pt x="1058907" y="256992"/>
                  </a:lnTo>
                  <a:lnTo>
                    <a:pt x="1062390" y="254148"/>
                  </a:lnTo>
                  <a:lnTo>
                    <a:pt x="1065873" y="251313"/>
                  </a:lnTo>
                  <a:lnTo>
                    <a:pt x="1069356" y="252641"/>
                  </a:lnTo>
                  <a:lnTo>
                    <a:pt x="1072840" y="249826"/>
                  </a:lnTo>
                  <a:lnTo>
                    <a:pt x="1076323" y="247020"/>
                  </a:lnTo>
                  <a:lnTo>
                    <a:pt x="1079806" y="256562"/>
                  </a:lnTo>
                  <a:lnTo>
                    <a:pt x="1083289" y="257848"/>
                  </a:lnTo>
                  <a:lnTo>
                    <a:pt x="1086773" y="255068"/>
                  </a:lnTo>
                  <a:lnTo>
                    <a:pt x="1090256" y="252297"/>
                  </a:lnTo>
                  <a:lnTo>
                    <a:pt x="1093739" y="249536"/>
                  </a:lnTo>
                  <a:lnTo>
                    <a:pt x="1097222" y="250838"/>
                  </a:lnTo>
                  <a:lnTo>
                    <a:pt x="1100706" y="248094"/>
                  </a:lnTo>
                  <a:lnTo>
                    <a:pt x="1104189" y="249394"/>
                  </a:lnTo>
                  <a:lnTo>
                    <a:pt x="1107672" y="246669"/>
                  </a:lnTo>
                  <a:lnTo>
                    <a:pt x="1111155" y="243952"/>
                  </a:lnTo>
                  <a:lnTo>
                    <a:pt x="1114639" y="241244"/>
                  </a:lnTo>
                  <a:lnTo>
                    <a:pt x="1118122" y="238546"/>
                  </a:lnTo>
                  <a:lnTo>
                    <a:pt x="1121605" y="235953"/>
                  </a:lnTo>
                  <a:lnTo>
                    <a:pt x="1125088" y="236451"/>
                  </a:lnTo>
                  <a:lnTo>
                    <a:pt x="1128572" y="238509"/>
                  </a:lnTo>
                  <a:lnTo>
                    <a:pt x="1132055" y="235844"/>
                  </a:lnTo>
                  <a:lnTo>
                    <a:pt x="1135538" y="241121"/>
                  </a:lnTo>
                  <a:lnTo>
                    <a:pt x="1139021" y="238472"/>
                  </a:lnTo>
                  <a:lnTo>
                    <a:pt x="1142505" y="247601"/>
                  </a:lnTo>
                  <a:lnTo>
                    <a:pt x="1145988" y="244966"/>
                  </a:lnTo>
                  <a:lnTo>
                    <a:pt x="1149471" y="246229"/>
                  </a:lnTo>
                  <a:lnTo>
                    <a:pt x="1152954" y="259003"/>
                  </a:lnTo>
                  <a:lnTo>
                    <a:pt x="1156437" y="256390"/>
                  </a:lnTo>
                  <a:lnTo>
                    <a:pt x="1159921" y="264164"/>
                  </a:lnTo>
                  <a:lnTo>
                    <a:pt x="1163404" y="262561"/>
                  </a:lnTo>
                  <a:lnTo>
                    <a:pt x="1166887" y="260573"/>
                  </a:lnTo>
                  <a:lnTo>
                    <a:pt x="1170370" y="259480"/>
                  </a:lnTo>
                  <a:lnTo>
                    <a:pt x="1173854" y="258392"/>
                  </a:lnTo>
                  <a:lnTo>
                    <a:pt x="1177337" y="259748"/>
                  </a:lnTo>
                  <a:lnTo>
                    <a:pt x="1180820" y="259009"/>
                  </a:lnTo>
                  <a:lnTo>
                    <a:pt x="1184303" y="258363"/>
                  </a:lnTo>
                  <a:lnTo>
                    <a:pt x="1187787" y="259529"/>
                  </a:lnTo>
                  <a:lnTo>
                    <a:pt x="1191270" y="256992"/>
                  </a:lnTo>
                  <a:lnTo>
                    <a:pt x="1194753" y="258157"/>
                  </a:lnTo>
                  <a:lnTo>
                    <a:pt x="1198236" y="255635"/>
                  </a:lnTo>
                  <a:lnTo>
                    <a:pt x="1201720" y="260462"/>
                  </a:lnTo>
                  <a:lnTo>
                    <a:pt x="1205203" y="257954"/>
                  </a:lnTo>
                  <a:lnTo>
                    <a:pt x="1208686" y="255455"/>
                  </a:lnTo>
                  <a:lnTo>
                    <a:pt x="1212169" y="256609"/>
                  </a:lnTo>
                  <a:lnTo>
                    <a:pt x="1215653" y="259233"/>
                  </a:lnTo>
                  <a:lnTo>
                    <a:pt x="1219136" y="258894"/>
                  </a:lnTo>
                  <a:lnTo>
                    <a:pt x="1222619" y="256422"/>
                  </a:lnTo>
                  <a:lnTo>
                    <a:pt x="1226102" y="253958"/>
                  </a:lnTo>
                  <a:lnTo>
                    <a:pt x="1229586" y="251502"/>
                  </a:lnTo>
                  <a:lnTo>
                    <a:pt x="1233069" y="249717"/>
                  </a:lnTo>
                  <a:lnTo>
                    <a:pt x="1236552" y="248701"/>
                  </a:lnTo>
                  <a:lnTo>
                    <a:pt x="1240035" y="247690"/>
                  </a:lnTo>
                  <a:lnTo>
                    <a:pt x="1243519" y="245348"/>
                  </a:lnTo>
                  <a:lnTo>
                    <a:pt x="1247002" y="250080"/>
                  </a:lnTo>
                  <a:lnTo>
                    <a:pt x="1250485" y="258290"/>
                  </a:lnTo>
                  <a:lnTo>
                    <a:pt x="1253968" y="255881"/>
                  </a:lnTo>
                  <a:lnTo>
                    <a:pt x="1257452" y="253479"/>
                  </a:lnTo>
                  <a:lnTo>
                    <a:pt x="1260935" y="265055"/>
                  </a:lnTo>
                  <a:lnTo>
                    <a:pt x="1264418" y="262665"/>
                  </a:lnTo>
                  <a:lnTo>
                    <a:pt x="1267901" y="260281"/>
                  </a:lnTo>
                  <a:lnTo>
                    <a:pt x="1271385" y="257904"/>
                  </a:lnTo>
                  <a:lnTo>
                    <a:pt x="1274868" y="255534"/>
                  </a:lnTo>
                  <a:lnTo>
                    <a:pt x="1278351" y="263505"/>
                  </a:lnTo>
                  <a:lnTo>
                    <a:pt x="1281834" y="261147"/>
                  </a:lnTo>
                  <a:lnTo>
                    <a:pt x="1285318" y="258796"/>
                  </a:lnTo>
                  <a:lnTo>
                    <a:pt x="1288801" y="256451"/>
                  </a:lnTo>
                  <a:lnTo>
                    <a:pt x="1292284" y="254114"/>
                  </a:lnTo>
                  <a:lnTo>
                    <a:pt x="1295767" y="251783"/>
                  </a:lnTo>
                  <a:lnTo>
                    <a:pt x="1299251" y="249459"/>
                  </a:lnTo>
                  <a:lnTo>
                    <a:pt x="1302734" y="247142"/>
                  </a:lnTo>
                  <a:lnTo>
                    <a:pt x="1306217" y="244831"/>
                  </a:lnTo>
                  <a:lnTo>
                    <a:pt x="1306217" y="248245"/>
                  </a:lnTo>
                  <a:lnTo>
                    <a:pt x="1309700" y="245940"/>
                  </a:lnTo>
                  <a:lnTo>
                    <a:pt x="1313184" y="277098"/>
                  </a:lnTo>
                  <a:lnTo>
                    <a:pt x="1316667" y="281347"/>
                  </a:lnTo>
                  <a:lnTo>
                    <a:pt x="1320150" y="279055"/>
                  </a:lnTo>
                  <a:lnTo>
                    <a:pt x="1323633" y="276769"/>
                  </a:lnTo>
                  <a:lnTo>
                    <a:pt x="1327117" y="287441"/>
                  </a:lnTo>
                  <a:lnTo>
                    <a:pt x="1330600" y="291573"/>
                  </a:lnTo>
                  <a:lnTo>
                    <a:pt x="1334083" y="289303"/>
                  </a:lnTo>
                  <a:lnTo>
                    <a:pt x="1337566" y="287039"/>
                  </a:lnTo>
                  <a:lnTo>
                    <a:pt x="1341050" y="284781"/>
                  </a:lnTo>
                  <a:lnTo>
                    <a:pt x="1344533" y="288889"/>
                  </a:lnTo>
                  <a:lnTo>
                    <a:pt x="1348016" y="289806"/>
                  </a:lnTo>
                  <a:lnTo>
                    <a:pt x="1351499" y="293857"/>
                  </a:lnTo>
                  <a:lnTo>
                    <a:pt x="1354983" y="297870"/>
                  </a:lnTo>
                  <a:lnTo>
                    <a:pt x="1358466" y="295640"/>
                  </a:lnTo>
                  <a:lnTo>
                    <a:pt x="1361949" y="293416"/>
                  </a:lnTo>
                  <a:lnTo>
                    <a:pt x="1365432" y="294305"/>
                  </a:lnTo>
                  <a:lnTo>
                    <a:pt x="1368916" y="304415"/>
                  </a:lnTo>
                  <a:lnTo>
                    <a:pt x="1372399" y="305261"/>
                  </a:lnTo>
                  <a:lnTo>
                    <a:pt x="1375882" y="303058"/>
                  </a:lnTo>
                  <a:lnTo>
                    <a:pt x="1379365" y="302786"/>
                  </a:lnTo>
                  <a:lnTo>
                    <a:pt x="1382849" y="301713"/>
                  </a:lnTo>
                  <a:lnTo>
                    <a:pt x="1386332" y="305582"/>
                  </a:lnTo>
                  <a:lnTo>
                    <a:pt x="1389815" y="303402"/>
                  </a:lnTo>
                  <a:lnTo>
                    <a:pt x="1393298" y="301227"/>
                  </a:lnTo>
                  <a:lnTo>
                    <a:pt x="1396782" y="302069"/>
                  </a:lnTo>
                  <a:lnTo>
                    <a:pt x="1400265" y="302906"/>
                  </a:lnTo>
                  <a:lnTo>
                    <a:pt x="1403748" y="307243"/>
                  </a:lnTo>
                  <a:lnTo>
                    <a:pt x="1407231" y="307442"/>
                  </a:lnTo>
                  <a:lnTo>
                    <a:pt x="1410715" y="305389"/>
                  </a:lnTo>
                  <a:lnTo>
                    <a:pt x="1414198" y="303246"/>
                  </a:lnTo>
                  <a:lnTo>
                    <a:pt x="1417681" y="304069"/>
                  </a:lnTo>
                  <a:lnTo>
                    <a:pt x="1421164" y="304887"/>
                  </a:lnTo>
                  <a:lnTo>
                    <a:pt x="1424648" y="302760"/>
                  </a:lnTo>
                  <a:lnTo>
                    <a:pt x="1428131" y="306509"/>
                  </a:lnTo>
                  <a:lnTo>
                    <a:pt x="1431614" y="304392"/>
                  </a:lnTo>
                  <a:lnTo>
                    <a:pt x="1435097" y="308113"/>
                  </a:lnTo>
                  <a:lnTo>
                    <a:pt x="1438580" y="308908"/>
                  </a:lnTo>
                  <a:lnTo>
                    <a:pt x="1442064" y="306806"/>
                  </a:lnTo>
                  <a:lnTo>
                    <a:pt x="1445547" y="307601"/>
                  </a:lnTo>
                  <a:lnTo>
                    <a:pt x="1449030" y="305510"/>
                  </a:lnTo>
                  <a:lnTo>
                    <a:pt x="1452513" y="303423"/>
                  </a:lnTo>
                  <a:lnTo>
                    <a:pt x="1455997" y="304385"/>
                  </a:lnTo>
                  <a:lnTo>
                    <a:pt x="1459480" y="304584"/>
                  </a:lnTo>
                  <a:lnTo>
                    <a:pt x="1462963" y="308666"/>
                  </a:lnTo>
                  <a:lnTo>
                    <a:pt x="1466446" y="309445"/>
                  </a:lnTo>
                  <a:lnTo>
                    <a:pt x="1469930" y="310218"/>
                  </a:lnTo>
                  <a:lnTo>
                    <a:pt x="1473413" y="310988"/>
                  </a:lnTo>
                  <a:lnTo>
                    <a:pt x="1476896" y="308935"/>
                  </a:lnTo>
                  <a:lnTo>
                    <a:pt x="1480379" y="312514"/>
                  </a:lnTo>
                  <a:lnTo>
                    <a:pt x="1483863" y="310471"/>
                  </a:lnTo>
                  <a:lnTo>
                    <a:pt x="1487346" y="319579"/>
                  </a:lnTo>
                  <a:lnTo>
                    <a:pt x="1490829" y="317545"/>
                  </a:lnTo>
                  <a:lnTo>
                    <a:pt x="1494312" y="318281"/>
                  </a:lnTo>
                  <a:lnTo>
                    <a:pt x="1497796" y="316256"/>
                  </a:lnTo>
                  <a:lnTo>
                    <a:pt x="1501279" y="314236"/>
                  </a:lnTo>
                  <a:lnTo>
                    <a:pt x="1504762" y="320463"/>
                  </a:lnTo>
                  <a:lnTo>
                    <a:pt x="1508245" y="318453"/>
                  </a:lnTo>
                  <a:lnTo>
                    <a:pt x="1511729" y="316447"/>
                  </a:lnTo>
                  <a:lnTo>
                    <a:pt x="1515212" y="317176"/>
                  </a:lnTo>
                  <a:lnTo>
                    <a:pt x="1518695" y="315179"/>
                  </a:lnTo>
                  <a:lnTo>
                    <a:pt x="1522178" y="313187"/>
                  </a:lnTo>
                  <a:lnTo>
                    <a:pt x="1525662" y="311200"/>
                  </a:lnTo>
                  <a:lnTo>
                    <a:pt x="1529145" y="311939"/>
                  </a:lnTo>
                  <a:lnTo>
                    <a:pt x="1532628" y="309961"/>
                  </a:lnTo>
                  <a:lnTo>
                    <a:pt x="1536111" y="316100"/>
                  </a:lnTo>
                  <a:lnTo>
                    <a:pt x="1539595" y="322169"/>
                  </a:lnTo>
                  <a:lnTo>
                    <a:pt x="1543078" y="320204"/>
                  </a:lnTo>
                  <a:lnTo>
                    <a:pt x="1546561" y="318243"/>
                  </a:lnTo>
                  <a:lnTo>
                    <a:pt x="1550044" y="318950"/>
                  </a:lnTo>
                  <a:lnTo>
                    <a:pt x="1553528" y="319654"/>
                  </a:lnTo>
                  <a:lnTo>
                    <a:pt x="1557011" y="317706"/>
                  </a:lnTo>
                  <a:lnTo>
                    <a:pt x="1560494" y="315763"/>
                  </a:lnTo>
                  <a:lnTo>
                    <a:pt x="1563977" y="313824"/>
                  </a:lnTo>
                  <a:lnTo>
                    <a:pt x="1567461" y="311890"/>
                  </a:lnTo>
                  <a:lnTo>
                    <a:pt x="1570944" y="309961"/>
                  </a:lnTo>
                  <a:lnTo>
                    <a:pt x="1574427" y="308036"/>
                  </a:lnTo>
                  <a:lnTo>
                    <a:pt x="1577910" y="311399"/>
                  </a:lnTo>
                  <a:lnTo>
                    <a:pt x="1581394" y="314735"/>
                  </a:lnTo>
                  <a:lnTo>
                    <a:pt x="1584877" y="312822"/>
                  </a:lnTo>
                  <a:lnTo>
                    <a:pt x="1588360" y="310913"/>
                  </a:lnTo>
                  <a:lnTo>
                    <a:pt x="1591843" y="309009"/>
                  </a:lnTo>
                  <a:lnTo>
                    <a:pt x="1595327" y="314929"/>
                  </a:lnTo>
                  <a:lnTo>
                    <a:pt x="1598810" y="313033"/>
                  </a:lnTo>
                  <a:lnTo>
                    <a:pt x="1602293" y="313732"/>
                  </a:lnTo>
                  <a:lnTo>
                    <a:pt x="1605776" y="314428"/>
                  </a:lnTo>
                  <a:lnTo>
                    <a:pt x="1609260" y="312544"/>
                  </a:lnTo>
                  <a:lnTo>
                    <a:pt x="1612743" y="313240"/>
                  </a:lnTo>
                  <a:lnTo>
                    <a:pt x="1616226" y="311365"/>
                  </a:lnTo>
                  <a:lnTo>
                    <a:pt x="1619709" y="310213"/>
                  </a:lnTo>
                  <a:lnTo>
                    <a:pt x="1623193" y="318037"/>
                  </a:lnTo>
                  <a:lnTo>
                    <a:pt x="1626676" y="318184"/>
                  </a:lnTo>
                  <a:lnTo>
                    <a:pt x="1630159" y="316669"/>
                  </a:lnTo>
                  <a:lnTo>
                    <a:pt x="1633642" y="326018"/>
                  </a:lnTo>
                  <a:lnTo>
                    <a:pt x="1637126" y="325546"/>
                  </a:lnTo>
                  <a:lnTo>
                    <a:pt x="1640609" y="323697"/>
                  </a:lnTo>
                  <a:lnTo>
                    <a:pt x="1644092" y="321853"/>
                  </a:lnTo>
                  <a:lnTo>
                    <a:pt x="1647575" y="329003"/>
                  </a:lnTo>
                  <a:lnTo>
                    <a:pt x="1651059" y="333045"/>
                  </a:lnTo>
                  <a:lnTo>
                    <a:pt x="1654542" y="331211"/>
                  </a:lnTo>
                  <a:lnTo>
                    <a:pt x="1658025" y="329382"/>
                  </a:lnTo>
                  <a:lnTo>
                    <a:pt x="1661508" y="330010"/>
                  </a:lnTo>
                  <a:lnTo>
                    <a:pt x="1664992" y="329598"/>
                  </a:lnTo>
                  <a:lnTo>
                    <a:pt x="1668475" y="328817"/>
                  </a:lnTo>
                  <a:lnTo>
                    <a:pt x="1671958" y="334304"/>
                  </a:lnTo>
                  <a:lnTo>
                    <a:pt x="1675441" y="332493"/>
                  </a:lnTo>
                  <a:lnTo>
                    <a:pt x="1678925" y="335520"/>
                  </a:lnTo>
                  <a:lnTo>
                    <a:pt x="1682408" y="334362"/>
                  </a:lnTo>
                  <a:lnTo>
                    <a:pt x="1685891" y="333516"/>
                  </a:lnTo>
                  <a:lnTo>
                    <a:pt x="1689374" y="332528"/>
                  </a:lnTo>
                  <a:lnTo>
                    <a:pt x="1692858" y="330736"/>
                  </a:lnTo>
                  <a:lnTo>
                    <a:pt x="1696341" y="331347"/>
                  </a:lnTo>
                  <a:lnTo>
                    <a:pt x="1699824" y="331956"/>
                  </a:lnTo>
                  <a:lnTo>
                    <a:pt x="1703307" y="333248"/>
                  </a:lnTo>
                  <a:lnTo>
                    <a:pt x="1706791" y="338096"/>
                  </a:lnTo>
                  <a:lnTo>
                    <a:pt x="1710274" y="338193"/>
                  </a:lnTo>
                  <a:lnTo>
                    <a:pt x="1713757" y="339079"/>
                  </a:lnTo>
                  <a:lnTo>
                    <a:pt x="1717240" y="339661"/>
                  </a:lnTo>
                  <a:lnTo>
                    <a:pt x="1720723" y="340820"/>
                  </a:lnTo>
                  <a:lnTo>
                    <a:pt x="1724207" y="340816"/>
                  </a:lnTo>
                  <a:lnTo>
                    <a:pt x="1727690" y="339060"/>
                  </a:lnTo>
                  <a:lnTo>
                    <a:pt x="1731173" y="337307"/>
                  </a:lnTo>
                  <a:lnTo>
                    <a:pt x="1734656" y="344841"/>
                  </a:lnTo>
                  <a:lnTo>
                    <a:pt x="1738140" y="347700"/>
                  </a:lnTo>
                  <a:lnTo>
                    <a:pt x="1741623" y="345958"/>
                  </a:lnTo>
                  <a:lnTo>
                    <a:pt x="1745106" y="344219"/>
                  </a:lnTo>
                  <a:lnTo>
                    <a:pt x="1748589" y="342483"/>
                  </a:lnTo>
                  <a:lnTo>
                    <a:pt x="1752073" y="340751"/>
                  </a:lnTo>
                  <a:lnTo>
                    <a:pt x="1755556" y="343603"/>
                  </a:lnTo>
                  <a:lnTo>
                    <a:pt x="1759039" y="341878"/>
                  </a:lnTo>
                  <a:lnTo>
                    <a:pt x="1762522" y="340157"/>
                  </a:lnTo>
                  <a:lnTo>
                    <a:pt x="1766006" y="345265"/>
                  </a:lnTo>
                  <a:lnTo>
                    <a:pt x="1769489" y="343550"/>
                  </a:lnTo>
                  <a:lnTo>
                    <a:pt x="1772972" y="350858"/>
                  </a:lnTo>
                  <a:lnTo>
                    <a:pt x="1776455" y="349149"/>
                  </a:lnTo>
                  <a:lnTo>
                    <a:pt x="1779939" y="356373"/>
                  </a:lnTo>
                  <a:lnTo>
                    <a:pt x="1783422" y="354671"/>
                  </a:lnTo>
                  <a:lnTo>
                    <a:pt x="1786905" y="355190"/>
                  </a:lnTo>
                  <a:lnTo>
                    <a:pt x="1790388" y="353592"/>
                  </a:lnTo>
                  <a:lnTo>
                    <a:pt x="1793872" y="352777"/>
                  </a:lnTo>
                  <a:lnTo>
                    <a:pt x="1797355" y="351964"/>
                  </a:lnTo>
                  <a:lnTo>
                    <a:pt x="1800838" y="350641"/>
                  </a:lnTo>
                  <a:lnTo>
                    <a:pt x="1804321" y="348959"/>
                  </a:lnTo>
                  <a:lnTo>
                    <a:pt x="1807805" y="347280"/>
                  </a:lnTo>
                  <a:lnTo>
                    <a:pt x="1811288" y="345604"/>
                  </a:lnTo>
                  <a:lnTo>
                    <a:pt x="1814771" y="346139"/>
                  </a:lnTo>
                  <a:lnTo>
                    <a:pt x="1818254" y="346670"/>
                  </a:lnTo>
                  <a:lnTo>
                    <a:pt x="1821738" y="345004"/>
                  </a:lnTo>
                  <a:lnTo>
                    <a:pt x="1825221" y="343359"/>
                  </a:lnTo>
                  <a:lnTo>
                    <a:pt x="1828704" y="343439"/>
                  </a:lnTo>
                  <a:lnTo>
                    <a:pt x="1832187" y="344411"/>
                  </a:lnTo>
                  <a:lnTo>
                    <a:pt x="1835671" y="347121"/>
                  </a:lnTo>
                  <a:lnTo>
                    <a:pt x="1839154" y="347644"/>
                  </a:lnTo>
                  <a:lnTo>
                    <a:pt x="1842637" y="345997"/>
                  </a:lnTo>
                  <a:lnTo>
                    <a:pt x="1846120" y="344353"/>
                  </a:lnTo>
                  <a:lnTo>
                    <a:pt x="1849604" y="351352"/>
                  </a:lnTo>
                  <a:lnTo>
                    <a:pt x="1853087" y="349714"/>
                  </a:lnTo>
                  <a:lnTo>
                    <a:pt x="1856570" y="350226"/>
                  </a:lnTo>
                  <a:lnTo>
                    <a:pt x="1860053" y="348595"/>
                  </a:lnTo>
                  <a:lnTo>
                    <a:pt x="1863537" y="355500"/>
                  </a:lnTo>
                  <a:lnTo>
                    <a:pt x="1867020" y="353875"/>
                  </a:lnTo>
                  <a:lnTo>
                    <a:pt x="1870503" y="352252"/>
                  </a:lnTo>
                  <a:lnTo>
                    <a:pt x="1873986" y="350633"/>
                  </a:lnTo>
                  <a:lnTo>
                    <a:pt x="1877470" y="349016"/>
                  </a:lnTo>
                  <a:lnTo>
                    <a:pt x="1880953" y="355854"/>
                  </a:lnTo>
                  <a:lnTo>
                    <a:pt x="1884436" y="358439"/>
                  </a:lnTo>
                  <a:lnTo>
                    <a:pt x="1887919" y="369300"/>
                  </a:lnTo>
                  <a:lnTo>
                    <a:pt x="1891403" y="367695"/>
                  </a:lnTo>
                  <a:lnTo>
                    <a:pt x="1894886" y="366092"/>
                  </a:lnTo>
                  <a:lnTo>
                    <a:pt x="1898369" y="369924"/>
                  </a:lnTo>
                  <a:lnTo>
                    <a:pt x="1901852" y="375190"/>
                  </a:lnTo>
                  <a:lnTo>
                    <a:pt x="1905336" y="379679"/>
                  </a:lnTo>
                  <a:lnTo>
                    <a:pt x="1908819" y="380107"/>
                  </a:lnTo>
                  <a:lnTo>
                    <a:pt x="1912302" y="378519"/>
                  </a:lnTo>
                  <a:lnTo>
                    <a:pt x="1915785" y="378948"/>
                  </a:lnTo>
                  <a:lnTo>
                    <a:pt x="1919269" y="379375"/>
                  </a:lnTo>
                  <a:lnTo>
                    <a:pt x="1922752" y="377796"/>
                  </a:lnTo>
                  <a:lnTo>
                    <a:pt x="1926235" y="376220"/>
                  </a:lnTo>
                  <a:lnTo>
                    <a:pt x="1929718" y="380183"/>
                  </a:lnTo>
                  <a:lnTo>
                    <a:pt x="1933202" y="383051"/>
                  </a:lnTo>
                  <a:lnTo>
                    <a:pt x="1936685" y="383465"/>
                  </a:lnTo>
                  <a:lnTo>
                    <a:pt x="1940168" y="381900"/>
                  </a:lnTo>
                  <a:lnTo>
                    <a:pt x="1943651" y="380338"/>
                  </a:lnTo>
                  <a:lnTo>
                    <a:pt x="1947135" y="386660"/>
                  </a:lnTo>
                  <a:lnTo>
                    <a:pt x="1950618" y="390967"/>
                  </a:lnTo>
                  <a:lnTo>
                    <a:pt x="1954101" y="397171"/>
                  </a:lnTo>
                  <a:lnTo>
                    <a:pt x="1957584" y="395620"/>
                  </a:lnTo>
                  <a:lnTo>
                    <a:pt x="1961068" y="394072"/>
                  </a:lnTo>
                  <a:lnTo>
                    <a:pt x="1964551" y="392527"/>
                  </a:lnTo>
                  <a:lnTo>
                    <a:pt x="1968034" y="390984"/>
                  </a:lnTo>
                  <a:lnTo>
                    <a:pt x="1971517" y="397134"/>
                  </a:lnTo>
                  <a:lnTo>
                    <a:pt x="1975001" y="399538"/>
                  </a:lnTo>
                  <a:lnTo>
                    <a:pt x="1978484" y="399511"/>
                  </a:lnTo>
                  <a:lnTo>
                    <a:pt x="1981967" y="402047"/>
                  </a:lnTo>
                  <a:lnTo>
                    <a:pt x="1985450" y="400518"/>
                  </a:lnTo>
                  <a:lnTo>
                    <a:pt x="1988934" y="402769"/>
                  </a:lnTo>
                  <a:lnTo>
                    <a:pt x="1992417" y="401246"/>
                  </a:lnTo>
                  <a:lnTo>
                    <a:pt x="1995900" y="399725"/>
                  </a:lnTo>
                  <a:lnTo>
                    <a:pt x="1999383" y="398207"/>
                  </a:lnTo>
                  <a:lnTo>
                    <a:pt x="2002867" y="406064"/>
                  </a:lnTo>
                  <a:lnTo>
                    <a:pt x="2006350" y="411976"/>
                  </a:lnTo>
                  <a:lnTo>
                    <a:pt x="2009833" y="410466"/>
                  </a:lnTo>
                  <a:lnTo>
                    <a:pt x="2013316" y="414075"/>
                  </a:lnTo>
                  <a:lnTo>
                    <a:pt x="2016799" y="412981"/>
                  </a:lnTo>
                  <a:lnTo>
                    <a:pt x="2020283" y="416971"/>
                  </a:lnTo>
                  <a:lnTo>
                    <a:pt x="2023766" y="415472"/>
                  </a:lnTo>
                  <a:lnTo>
                    <a:pt x="2027249" y="413975"/>
                  </a:lnTo>
                  <a:lnTo>
                    <a:pt x="2030732" y="412480"/>
                  </a:lnTo>
                  <a:lnTo>
                    <a:pt x="2034216" y="410988"/>
                  </a:lnTo>
                  <a:lnTo>
                    <a:pt x="2037699" y="411322"/>
                  </a:lnTo>
                  <a:lnTo>
                    <a:pt x="2041182" y="420694"/>
                  </a:lnTo>
                  <a:lnTo>
                    <a:pt x="2044665" y="419210"/>
                  </a:lnTo>
                  <a:lnTo>
                    <a:pt x="2048149" y="419525"/>
                  </a:lnTo>
                  <a:lnTo>
                    <a:pt x="2051632" y="426973"/>
                  </a:lnTo>
                  <a:lnTo>
                    <a:pt x="2055115" y="427271"/>
                  </a:lnTo>
                  <a:lnTo>
                    <a:pt x="2058598" y="438115"/>
                  </a:lnTo>
                  <a:lnTo>
                    <a:pt x="2062082" y="436644"/>
                  </a:lnTo>
                  <a:lnTo>
                    <a:pt x="2065565" y="436921"/>
                  </a:lnTo>
                  <a:lnTo>
                    <a:pt x="2069048" y="435455"/>
                  </a:lnTo>
                  <a:lnTo>
                    <a:pt x="2072531" y="433992"/>
                  </a:lnTo>
                  <a:lnTo>
                    <a:pt x="2076015" y="432586"/>
                  </a:lnTo>
                  <a:lnTo>
                    <a:pt x="2079498" y="432507"/>
                  </a:lnTo>
                  <a:lnTo>
                    <a:pt x="2082981" y="436562"/>
                  </a:lnTo>
                  <a:lnTo>
                    <a:pt x="2086464" y="435109"/>
                  </a:lnTo>
                  <a:lnTo>
                    <a:pt x="2089948" y="435385"/>
                  </a:lnTo>
                  <a:lnTo>
                    <a:pt x="2093431" y="433936"/>
                  </a:lnTo>
                  <a:lnTo>
                    <a:pt x="2096914" y="437654"/>
                  </a:lnTo>
                  <a:lnTo>
                    <a:pt x="2100397" y="436210"/>
                  </a:lnTo>
                  <a:lnTo>
                    <a:pt x="2103881" y="436482"/>
                  </a:lnTo>
                  <a:lnTo>
                    <a:pt x="2107364" y="435043"/>
                  </a:lnTo>
                  <a:lnTo>
                    <a:pt x="2110847" y="433606"/>
                  </a:lnTo>
                  <a:lnTo>
                    <a:pt x="2114330" y="432171"/>
                  </a:lnTo>
                  <a:lnTo>
                    <a:pt x="2117814" y="430739"/>
                  </a:lnTo>
                  <a:lnTo>
                    <a:pt x="2121297" y="429309"/>
                  </a:lnTo>
                  <a:lnTo>
                    <a:pt x="2124780" y="427881"/>
                  </a:lnTo>
                  <a:lnTo>
                    <a:pt x="2128263" y="426455"/>
                  </a:lnTo>
                  <a:lnTo>
                    <a:pt x="2131747" y="425434"/>
                  </a:lnTo>
                  <a:lnTo>
                    <a:pt x="2135230" y="424465"/>
                  </a:lnTo>
                  <a:lnTo>
                    <a:pt x="2138713" y="423498"/>
                  </a:lnTo>
                  <a:lnTo>
                    <a:pt x="2142196" y="422488"/>
                  </a:lnTo>
                  <a:lnTo>
                    <a:pt x="2145680" y="421074"/>
                  </a:lnTo>
                  <a:lnTo>
                    <a:pt x="2149163" y="421370"/>
                  </a:lnTo>
                  <a:lnTo>
                    <a:pt x="2152646" y="435948"/>
                  </a:lnTo>
                  <a:lnTo>
                    <a:pt x="2156129" y="443777"/>
                  </a:lnTo>
                  <a:lnTo>
                    <a:pt x="2159613" y="442373"/>
                  </a:lnTo>
                  <a:lnTo>
                    <a:pt x="2163096" y="440971"/>
                  </a:lnTo>
                  <a:lnTo>
                    <a:pt x="2166579" y="454354"/>
                  </a:lnTo>
                  <a:lnTo>
                    <a:pt x="2170062" y="452957"/>
                  </a:lnTo>
                  <a:lnTo>
                    <a:pt x="2173546" y="451563"/>
                  </a:lnTo>
                  <a:lnTo>
                    <a:pt x="2177029" y="450170"/>
                  </a:lnTo>
                  <a:lnTo>
                    <a:pt x="2180512" y="448780"/>
                  </a:lnTo>
                  <a:lnTo>
                    <a:pt x="2183995" y="449019"/>
                  </a:lnTo>
                  <a:lnTo>
                    <a:pt x="2187479" y="449257"/>
                  </a:lnTo>
                  <a:lnTo>
                    <a:pt x="2190962" y="447873"/>
                  </a:lnTo>
                  <a:lnTo>
                    <a:pt x="2194445" y="446492"/>
                  </a:lnTo>
                  <a:lnTo>
                    <a:pt x="2197928" y="446734"/>
                  </a:lnTo>
                  <a:lnTo>
                    <a:pt x="2201412" y="445356"/>
                  </a:lnTo>
                  <a:lnTo>
                    <a:pt x="2204895" y="445599"/>
                  </a:lnTo>
                  <a:lnTo>
                    <a:pt x="2208378" y="445842"/>
                  </a:lnTo>
                  <a:lnTo>
                    <a:pt x="2211861" y="444471"/>
                  </a:lnTo>
                  <a:lnTo>
                    <a:pt x="2215345" y="444714"/>
                  </a:lnTo>
                  <a:lnTo>
                    <a:pt x="2218828" y="446563"/>
                  </a:lnTo>
                  <a:lnTo>
                    <a:pt x="2222311" y="445199"/>
                  </a:lnTo>
                  <a:lnTo>
                    <a:pt x="2225794" y="443837"/>
                  </a:lnTo>
                  <a:lnTo>
                    <a:pt x="2229278" y="442477"/>
                  </a:lnTo>
                  <a:lnTo>
                    <a:pt x="2232761" y="441118"/>
                  </a:lnTo>
                  <a:lnTo>
                    <a:pt x="2236244" y="441366"/>
                  </a:lnTo>
                  <a:lnTo>
                    <a:pt x="2239727" y="443210"/>
                  </a:lnTo>
                  <a:lnTo>
                    <a:pt x="2243211" y="470106"/>
                  </a:lnTo>
                  <a:lnTo>
                    <a:pt x="2246694" y="468758"/>
                  </a:lnTo>
                  <a:lnTo>
                    <a:pt x="2250177" y="467412"/>
                  </a:lnTo>
                  <a:lnTo>
                    <a:pt x="2253660" y="466068"/>
                  </a:lnTo>
                  <a:lnTo>
                    <a:pt x="2257144" y="464726"/>
                  </a:lnTo>
                  <a:lnTo>
                    <a:pt x="2260627" y="463386"/>
                  </a:lnTo>
                  <a:lnTo>
                    <a:pt x="2264110" y="462048"/>
                  </a:lnTo>
                  <a:lnTo>
                    <a:pt x="2267593" y="460712"/>
                  </a:lnTo>
                  <a:lnTo>
                    <a:pt x="2271077" y="460920"/>
                  </a:lnTo>
                  <a:lnTo>
                    <a:pt x="2274560" y="459588"/>
                  </a:lnTo>
                  <a:lnTo>
                    <a:pt x="2278043" y="458258"/>
                  </a:lnTo>
                  <a:lnTo>
                    <a:pt x="2281526" y="458470"/>
                  </a:lnTo>
                  <a:lnTo>
                    <a:pt x="2285010" y="457993"/>
                  </a:lnTo>
                  <a:lnTo>
                    <a:pt x="2288493" y="461952"/>
                  </a:lnTo>
                  <a:lnTo>
                    <a:pt x="2291976" y="460630"/>
                  </a:lnTo>
                  <a:lnTo>
                    <a:pt x="2295459" y="459310"/>
                  </a:lnTo>
                  <a:lnTo>
                    <a:pt x="2298942" y="461042"/>
                  </a:lnTo>
                  <a:lnTo>
                    <a:pt x="2302426" y="459726"/>
                  </a:lnTo>
                  <a:lnTo>
                    <a:pt x="2305909" y="459933"/>
                  </a:lnTo>
                  <a:lnTo>
                    <a:pt x="2309392" y="458621"/>
                  </a:lnTo>
                  <a:lnTo>
                    <a:pt x="2312875" y="457310"/>
                  </a:lnTo>
                  <a:lnTo>
                    <a:pt x="2316359" y="456002"/>
                  </a:lnTo>
                  <a:lnTo>
                    <a:pt x="2319842" y="457730"/>
                  </a:lnTo>
                  <a:lnTo>
                    <a:pt x="2323325" y="460957"/>
                  </a:lnTo>
                  <a:lnTo>
                    <a:pt x="2326808" y="459655"/>
                  </a:lnTo>
                  <a:lnTo>
                    <a:pt x="2330292" y="458355"/>
                  </a:lnTo>
                  <a:lnTo>
                    <a:pt x="2333775" y="457056"/>
                  </a:lnTo>
                  <a:lnTo>
                    <a:pt x="2337258" y="455760"/>
                  </a:lnTo>
                  <a:lnTo>
                    <a:pt x="2340741" y="457473"/>
                  </a:lnTo>
                  <a:lnTo>
                    <a:pt x="2344225" y="456181"/>
                  </a:lnTo>
                  <a:lnTo>
                    <a:pt x="2347708" y="454890"/>
                  </a:lnTo>
                  <a:lnTo>
                    <a:pt x="2351191" y="456599"/>
                  </a:lnTo>
                  <a:lnTo>
                    <a:pt x="2354674" y="455312"/>
                  </a:lnTo>
                  <a:lnTo>
                    <a:pt x="2358158" y="457014"/>
                  </a:lnTo>
                  <a:lnTo>
                    <a:pt x="2361641" y="455731"/>
                  </a:lnTo>
                  <a:lnTo>
                    <a:pt x="2365124" y="455594"/>
                  </a:lnTo>
                  <a:lnTo>
                    <a:pt x="2368607" y="455493"/>
                  </a:lnTo>
                  <a:lnTo>
                    <a:pt x="2372091" y="457837"/>
                  </a:lnTo>
                  <a:lnTo>
                    <a:pt x="2375574" y="456561"/>
                  </a:lnTo>
                  <a:lnTo>
                    <a:pt x="2379057" y="455288"/>
                  </a:lnTo>
                  <a:lnTo>
                    <a:pt x="2382540" y="458046"/>
                  </a:lnTo>
                  <a:lnTo>
                    <a:pt x="2386024" y="464512"/>
                  </a:lnTo>
                  <a:lnTo>
                    <a:pt x="2389507" y="464703"/>
                  </a:lnTo>
                  <a:lnTo>
                    <a:pt x="2392990" y="464894"/>
                  </a:lnTo>
                  <a:lnTo>
                    <a:pt x="2396473" y="463630"/>
                  </a:lnTo>
                  <a:lnTo>
                    <a:pt x="2399957" y="465274"/>
                  </a:lnTo>
                  <a:lnTo>
                    <a:pt x="2403440" y="471236"/>
                  </a:lnTo>
                  <a:lnTo>
                    <a:pt x="2406923" y="472850"/>
                  </a:lnTo>
                  <a:lnTo>
                    <a:pt x="2410406" y="471685"/>
                  </a:lnTo>
                  <a:lnTo>
                    <a:pt x="2413890" y="471565"/>
                  </a:lnTo>
                  <a:lnTo>
                    <a:pt x="2417373" y="471949"/>
                  </a:lnTo>
                  <a:lnTo>
                    <a:pt x="2420856" y="470698"/>
                  </a:lnTo>
                  <a:lnTo>
                    <a:pt x="2424339" y="469449"/>
                  </a:lnTo>
                  <a:lnTo>
                    <a:pt x="2427823" y="471055"/>
                  </a:lnTo>
                  <a:lnTo>
                    <a:pt x="2431306" y="469809"/>
                  </a:lnTo>
                  <a:lnTo>
                    <a:pt x="2434789" y="469989"/>
                  </a:lnTo>
                  <a:lnTo>
                    <a:pt x="2438272" y="469315"/>
                  </a:lnTo>
                  <a:lnTo>
                    <a:pt x="2441756" y="468927"/>
                  </a:lnTo>
                  <a:lnTo>
                    <a:pt x="2445239" y="467689"/>
                  </a:lnTo>
                  <a:lnTo>
                    <a:pt x="2448722" y="466452"/>
                  </a:lnTo>
                  <a:lnTo>
                    <a:pt x="2452205" y="475096"/>
                  </a:lnTo>
                  <a:lnTo>
                    <a:pt x="2455689" y="477671"/>
                  </a:lnTo>
                  <a:lnTo>
                    <a:pt x="2459172" y="479619"/>
                  </a:lnTo>
                  <a:lnTo>
                    <a:pt x="2462655" y="478390"/>
                  </a:lnTo>
                  <a:lnTo>
                    <a:pt x="2466138" y="477163"/>
                  </a:lnTo>
                  <a:lnTo>
                    <a:pt x="2469622" y="475937"/>
                  </a:lnTo>
                  <a:lnTo>
                    <a:pt x="2473105" y="476104"/>
                  </a:lnTo>
                  <a:lnTo>
                    <a:pt x="2476588" y="474881"/>
                  </a:lnTo>
                  <a:lnTo>
                    <a:pt x="2480071" y="473661"/>
                  </a:lnTo>
                  <a:lnTo>
                    <a:pt x="2483555" y="472442"/>
                  </a:lnTo>
                  <a:lnTo>
                    <a:pt x="2487038" y="471224"/>
                  </a:lnTo>
                  <a:lnTo>
                    <a:pt x="2490521" y="470008"/>
                  </a:lnTo>
                  <a:lnTo>
                    <a:pt x="2494004" y="472954"/>
                  </a:lnTo>
                  <a:lnTo>
                    <a:pt x="2497488" y="471742"/>
                  </a:lnTo>
                  <a:lnTo>
                    <a:pt x="2500971" y="470531"/>
                  </a:lnTo>
                  <a:lnTo>
                    <a:pt x="2504454" y="469322"/>
                  </a:lnTo>
                  <a:lnTo>
                    <a:pt x="2507937" y="468114"/>
                  </a:lnTo>
                  <a:lnTo>
                    <a:pt x="2511421" y="468291"/>
                  </a:lnTo>
                  <a:lnTo>
                    <a:pt x="2514904" y="467087"/>
                  </a:lnTo>
                  <a:lnTo>
                    <a:pt x="2518387" y="465884"/>
                  </a:lnTo>
                  <a:lnTo>
                    <a:pt x="2521870" y="466064"/>
                  </a:lnTo>
                  <a:lnTo>
                    <a:pt x="2525354" y="466242"/>
                  </a:lnTo>
                  <a:lnTo>
                    <a:pt x="2528837" y="465045"/>
                  </a:lnTo>
                  <a:lnTo>
                    <a:pt x="2532320" y="465225"/>
                  </a:lnTo>
                  <a:lnTo>
                    <a:pt x="2535803" y="472239"/>
                  </a:lnTo>
                  <a:lnTo>
                    <a:pt x="2539287" y="479176"/>
                  </a:lnTo>
                  <a:lnTo>
                    <a:pt x="2542770" y="479548"/>
                  </a:lnTo>
                  <a:lnTo>
                    <a:pt x="2546253" y="479425"/>
                  </a:lnTo>
                  <a:lnTo>
                    <a:pt x="2549736" y="483661"/>
                  </a:lnTo>
                  <a:lnTo>
                    <a:pt x="2553220" y="487801"/>
                  </a:lnTo>
                  <a:lnTo>
                    <a:pt x="2556703" y="490589"/>
                  </a:lnTo>
                  <a:lnTo>
                    <a:pt x="2560186" y="492044"/>
                  </a:lnTo>
                  <a:lnTo>
                    <a:pt x="2563669" y="490865"/>
                  </a:lnTo>
                  <a:lnTo>
                    <a:pt x="2567153" y="491002"/>
                  </a:lnTo>
                  <a:lnTo>
                    <a:pt x="2570636" y="491140"/>
                  </a:lnTo>
                  <a:lnTo>
                    <a:pt x="2574119" y="489965"/>
                  </a:lnTo>
                  <a:lnTo>
                    <a:pt x="2577602" y="491413"/>
                  </a:lnTo>
                  <a:lnTo>
                    <a:pt x="2581085" y="490241"/>
                  </a:lnTo>
                  <a:lnTo>
                    <a:pt x="2584569" y="489071"/>
                  </a:lnTo>
                  <a:lnTo>
                    <a:pt x="2588052" y="487902"/>
                  </a:lnTo>
                  <a:lnTo>
                    <a:pt x="2591535" y="489349"/>
                  </a:lnTo>
                  <a:lnTo>
                    <a:pt x="2595018" y="488183"/>
                  </a:lnTo>
                  <a:lnTo>
                    <a:pt x="2598502" y="487019"/>
                  </a:lnTo>
                  <a:lnTo>
                    <a:pt x="2601985" y="491061"/>
                  </a:lnTo>
                  <a:lnTo>
                    <a:pt x="2605468" y="490978"/>
                  </a:lnTo>
                  <a:lnTo>
                    <a:pt x="2608951" y="496486"/>
                  </a:lnTo>
                  <a:lnTo>
                    <a:pt x="2612435" y="495329"/>
                  </a:lnTo>
                  <a:lnTo>
                    <a:pt x="2612435" y="496612"/>
                  </a:lnTo>
                  <a:lnTo>
                    <a:pt x="2615918" y="495457"/>
                  </a:lnTo>
                  <a:lnTo>
                    <a:pt x="2619401" y="498143"/>
                  </a:lnTo>
                  <a:lnTo>
                    <a:pt x="2622884" y="497950"/>
                  </a:lnTo>
                  <a:lnTo>
                    <a:pt x="2626368" y="505994"/>
                  </a:lnTo>
                  <a:lnTo>
                    <a:pt x="2629851" y="504845"/>
                  </a:lnTo>
                  <a:lnTo>
                    <a:pt x="2633334" y="504959"/>
                  </a:lnTo>
                  <a:lnTo>
                    <a:pt x="2636817" y="507583"/>
                  </a:lnTo>
                  <a:lnTo>
                    <a:pt x="2640301" y="507693"/>
                  </a:lnTo>
                  <a:lnTo>
                    <a:pt x="2643784" y="506550"/>
                  </a:lnTo>
                  <a:lnTo>
                    <a:pt x="2647267" y="505409"/>
                  </a:lnTo>
                  <a:lnTo>
                    <a:pt x="2650750" y="508905"/>
                  </a:lnTo>
                  <a:lnTo>
                    <a:pt x="2654234" y="508126"/>
                  </a:lnTo>
                  <a:lnTo>
                    <a:pt x="2657717" y="508602"/>
                  </a:lnTo>
                  <a:lnTo>
                    <a:pt x="2661200" y="510820"/>
                  </a:lnTo>
                  <a:lnTo>
                    <a:pt x="2664683" y="509687"/>
                  </a:lnTo>
                  <a:lnTo>
                    <a:pt x="2668167" y="509792"/>
                  </a:lnTo>
                  <a:lnTo>
                    <a:pt x="2671650" y="509897"/>
                  </a:lnTo>
                  <a:lnTo>
                    <a:pt x="2675133" y="510001"/>
                  </a:lnTo>
                  <a:lnTo>
                    <a:pt x="2678616" y="508874"/>
                  </a:lnTo>
                  <a:lnTo>
                    <a:pt x="2682100" y="507748"/>
                  </a:lnTo>
                  <a:lnTo>
                    <a:pt x="2685583" y="506623"/>
                  </a:lnTo>
                  <a:lnTo>
                    <a:pt x="2689066" y="507962"/>
                  </a:lnTo>
                  <a:lnTo>
                    <a:pt x="2692549" y="517827"/>
                  </a:lnTo>
                  <a:lnTo>
                    <a:pt x="2696033" y="522748"/>
                  </a:lnTo>
                  <a:lnTo>
                    <a:pt x="2699516" y="521630"/>
                  </a:lnTo>
                  <a:lnTo>
                    <a:pt x="2702999" y="521717"/>
                  </a:lnTo>
                  <a:lnTo>
                    <a:pt x="2706482" y="525396"/>
                  </a:lnTo>
                  <a:lnTo>
                    <a:pt x="2709966" y="524284"/>
                  </a:lnTo>
                  <a:lnTo>
                    <a:pt x="2713449" y="523172"/>
                  </a:lnTo>
                  <a:lnTo>
                    <a:pt x="2716932" y="522062"/>
                  </a:lnTo>
                  <a:lnTo>
                    <a:pt x="2720415" y="520953"/>
                  </a:lnTo>
                  <a:lnTo>
                    <a:pt x="2723899" y="522233"/>
                  </a:lnTo>
                  <a:lnTo>
                    <a:pt x="2727382" y="522319"/>
                  </a:lnTo>
                  <a:lnTo>
                    <a:pt x="2730865" y="521214"/>
                  </a:lnTo>
                  <a:lnTo>
                    <a:pt x="2734348" y="524859"/>
                  </a:lnTo>
                  <a:lnTo>
                    <a:pt x="2737832" y="523757"/>
                  </a:lnTo>
                  <a:lnTo>
                    <a:pt x="2741315" y="528554"/>
                  </a:lnTo>
                  <a:lnTo>
                    <a:pt x="2744798" y="534476"/>
                  </a:lnTo>
                  <a:lnTo>
                    <a:pt x="2748281" y="533380"/>
                  </a:lnTo>
                  <a:lnTo>
                    <a:pt x="2751765" y="539245"/>
                  </a:lnTo>
                  <a:lnTo>
                    <a:pt x="2755248" y="538152"/>
                  </a:lnTo>
                  <a:lnTo>
                    <a:pt x="2758731" y="538519"/>
                  </a:lnTo>
                  <a:lnTo>
                    <a:pt x="2762214" y="538277"/>
                  </a:lnTo>
                  <a:lnTo>
                    <a:pt x="2765698" y="537188"/>
                  </a:lnTo>
                  <a:lnTo>
                    <a:pt x="2769181" y="537988"/>
                  </a:lnTo>
                  <a:lnTo>
                    <a:pt x="2772664" y="540755"/>
                  </a:lnTo>
                  <a:lnTo>
                    <a:pt x="2776147" y="555529"/>
                  </a:lnTo>
                  <a:lnTo>
                    <a:pt x="2779631" y="554448"/>
                  </a:lnTo>
                  <a:lnTo>
                    <a:pt x="2783114" y="553368"/>
                  </a:lnTo>
                  <a:lnTo>
                    <a:pt x="2786597" y="552289"/>
                  </a:lnTo>
                  <a:lnTo>
                    <a:pt x="2790080" y="551211"/>
                  </a:lnTo>
                  <a:lnTo>
                    <a:pt x="2793564" y="558155"/>
                  </a:lnTo>
                  <a:lnTo>
                    <a:pt x="2797047" y="557960"/>
                  </a:lnTo>
                  <a:lnTo>
                    <a:pt x="2800530" y="560235"/>
                  </a:lnTo>
                  <a:lnTo>
                    <a:pt x="2804013" y="561371"/>
                  </a:lnTo>
                  <a:lnTo>
                    <a:pt x="2807497" y="560301"/>
                  </a:lnTo>
                  <a:lnTo>
                    <a:pt x="2810980" y="560334"/>
                  </a:lnTo>
                  <a:lnTo>
                    <a:pt x="2814463" y="559266"/>
                  </a:lnTo>
                  <a:lnTo>
                    <a:pt x="2817946" y="559300"/>
                  </a:lnTo>
                  <a:lnTo>
                    <a:pt x="2821430" y="558236"/>
                  </a:lnTo>
                  <a:lnTo>
                    <a:pt x="2824913" y="560464"/>
                  </a:lnTo>
                  <a:lnTo>
                    <a:pt x="2828396" y="559402"/>
                  </a:lnTo>
                  <a:lnTo>
                    <a:pt x="2831879" y="558341"/>
                  </a:lnTo>
                  <a:lnTo>
                    <a:pt x="2835363" y="557281"/>
                  </a:lnTo>
                  <a:lnTo>
                    <a:pt x="2838846" y="557318"/>
                  </a:lnTo>
                  <a:lnTo>
                    <a:pt x="2842329" y="556558"/>
                  </a:lnTo>
                  <a:lnTo>
                    <a:pt x="2845812" y="558480"/>
                  </a:lnTo>
                  <a:lnTo>
                    <a:pt x="2849296" y="557426"/>
                  </a:lnTo>
                  <a:lnTo>
                    <a:pt x="2852779" y="559636"/>
                  </a:lnTo>
                  <a:lnTo>
                    <a:pt x="2856262" y="558584"/>
                  </a:lnTo>
                  <a:lnTo>
                    <a:pt x="2859745" y="557533"/>
                  </a:lnTo>
                  <a:lnTo>
                    <a:pt x="2863229" y="557569"/>
                  </a:lnTo>
                  <a:lnTo>
                    <a:pt x="2866712" y="556521"/>
                  </a:lnTo>
                  <a:lnTo>
                    <a:pt x="2870195" y="557216"/>
                  </a:lnTo>
                  <a:lnTo>
                    <a:pt x="2873678" y="556594"/>
                  </a:lnTo>
                  <a:lnTo>
                    <a:pt x="2877161" y="555550"/>
                  </a:lnTo>
                  <a:lnTo>
                    <a:pt x="2880645" y="554506"/>
                  </a:lnTo>
                  <a:lnTo>
                    <a:pt x="2884128" y="555626"/>
                  </a:lnTo>
                  <a:lnTo>
                    <a:pt x="2887611" y="567432"/>
                  </a:lnTo>
                  <a:lnTo>
                    <a:pt x="2891094" y="568515"/>
                  </a:lnTo>
                  <a:lnTo>
                    <a:pt x="2894578" y="569594"/>
                  </a:lnTo>
                  <a:lnTo>
                    <a:pt x="2898061" y="568558"/>
                  </a:lnTo>
                  <a:lnTo>
                    <a:pt x="2901544" y="568580"/>
                  </a:lnTo>
                  <a:lnTo>
                    <a:pt x="2905027" y="568104"/>
                  </a:lnTo>
                  <a:lnTo>
                    <a:pt x="2908511" y="571774"/>
                  </a:lnTo>
                  <a:lnTo>
                    <a:pt x="2911994" y="570744"/>
                  </a:lnTo>
                  <a:lnTo>
                    <a:pt x="2915477" y="569715"/>
                  </a:lnTo>
                  <a:lnTo>
                    <a:pt x="2918960" y="568687"/>
                  </a:lnTo>
                  <a:lnTo>
                    <a:pt x="2922444" y="569755"/>
                  </a:lnTo>
                  <a:lnTo>
                    <a:pt x="2925927" y="573943"/>
                  </a:lnTo>
                  <a:lnTo>
                    <a:pt x="2929410" y="572919"/>
                  </a:lnTo>
                  <a:lnTo>
                    <a:pt x="2932893" y="571896"/>
                  </a:lnTo>
                  <a:lnTo>
                    <a:pt x="2936377" y="571913"/>
                  </a:lnTo>
                  <a:lnTo>
                    <a:pt x="2939860" y="576529"/>
                  </a:lnTo>
                  <a:lnTo>
                    <a:pt x="2943343" y="583258"/>
                  </a:lnTo>
                  <a:lnTo>
                    <a:pt x="2946826" y="582241"/>
                  </a:lnTo>
                  <a:lnTo>
                    <a:pt x="2950310" y="581226"/>
                  </a:lnTo>
                  <a:lnTo>
                    <a:pt x="2953793" y="585300"/>
                  </a:lnTo>
                  <a:lnTo>
                    <a:pt x="2957276" y="586314"/>
                  </a:lnTo>
                  <a:lnTo>
                    <a:pt x="2960759" y="589340"/>
                  </a:lnTo>
                  <a:lnTo>
                    <a:pt x="2964243" y="588330"/>
                  </a:lnTo>
                  <a:lnTo>
                    <a:pt x="2967726" y="596331"/>
                  </a:lnTo>
                  <a:lnTo>
                    <a:pt x="2971209" y="599296"/>
                  </a:lnTo>
                  <a:lnTo>
                    <a:pt x="2974692" y="603589"/>
                  </a:lnTo>
                  <a:lnTo>
                    <a:pt x="2978176" y="605171"/>
                  </a:lnTo>
                  <a:lnTo>
                    <a:pt x="2981659" y="604169"/>
                  </a:lnTo>
                  <a:lnTo>
                    <a:pt x="2985142" y="606105"/>
                  </a:lnTo>
                  <a:lnTo>
                    <a:pt x="2988625" y="606082"/>
                  </a:lnTo>
                  <a:lnTo>
                    <a:pt x="2992109" y="611234"/>
                  </a:lnTo>
                  <a:lnTo>
                    <a:pt x="2995592" y="612821"/>
                  </a:lnTo>
                  <a:lnTo>
                    <a:pt x="2999075" y="611826"/>
                  </a:lnTo>
                  <a:lnTo>
                    <a:pt x="3002558" y="610832"/>
                  </a:lnTo>
                  <a:lnTo>
                    <a:pt x="3006042" y="610804"/>
                  </a:lnTo>
                  <a:lnTo>
                    <a:pt x="3009525" y="611739"/>
                  </a:lnTo>
                  <a:lnTo>
                    <a:pt x="3013008" y="617452"/>
                  </a:lnTo>
                  <a:lnTo>
                    <a:pt x="3016491" y="616464"/>
                  </a:lnTo>
                  <a:lnTo>
                    <a:pt x="3019975" y="616430"/>
                  </a:lnTo>
                  <a:lnTo>
                    <a:pt x="3023458" y="615444"/>
                  </a:lnTo>
                  <a:lnTo>
                    <a:pt x="3026941" y="614695"/>
                  </a:lnTo>
                  <a:lnTo>
                    <a:pt x="3030424" y="622944"/>
                  </a:lnTo>
                  <a:lnTo>
                    <a:pt x="3033908" y="621962"/>
                  </a:lnTo>
                  <a:lnTo>
                    <a:pt x="3037391" y="622862"/>
                  </a:lnTo>
                  <a:lnTo>
                    <a:pt x="3040874" y="623759"/>
                  </a:lnTo>
                  <a:lnTo>
                    <a:pt x="3044357" y="623717"/>
                  </a:lnTo>
                  <a:lnTo>
                    <a:pt x="3047841" y="622740"/>
                  </a:lnTo>
                  <a:lnTo>
                    <a:pt x="3051324" y="621764"/>
                  </a:lnTo>
                  <a:lnTo>
                    <a:pt x="3054807" y="620789"/>
                  </a:lnTo>
                  <a:lnTo>
                    <a:pt x="3058290" y="619814"/>
                  </a:lnTo>
                  <a:lnTo>
                    <a:pt x="3061774" y="618841"/>
                  </a:lnTo>
                  <a:lnTo>
                    <a:pt x="3065257" y="617869"/>
                  </a:lnTo>
                  <a:lnTo>
                    <a:pt x="3068740" y="622966"/>
                  </a:lnTo>
                  <a:lnTo>
                    <a:pt x="3072223" y="622457"/>
                  </a:lnTo>
                  <a:lnTo>
                    <a:pt x="3075707" y="622417"/>
                  </a:lnTo>
                  <a:lnTo>
                    <a:pt x="3079190" y="622615"/>
                  </a:lnTo>
                  <a:lnTo>
                    <a:pt x="3082673" y="623115"/>
                  </a:lnTo>
                  <a:lnTo>
                    <a:pt x="3086156" y="627827"/>
                  </a:lnTo>
                  <a:lnTo>
                    <a:pt x="3089640" y="631440"/>
                  </a:lnTo>
                  <a:lnTo>
                    <a:pt x="3093123" y="633212"/>
                  </a:lnTo>
                  <a:lnTo>
                    <a:pt x="3096606" y="632252"/>
                  </a:lnTo>
                  <a:lnTo>
                    <a:pt x="3100089" y="631293"/>
                  </a:lnTo>
                  <a:lnTo>
                    <a:pt x="3103573" y="630945"/>
                  </a:lnTo>
                  <a:lnTo>
                    <a:pt x="3107056" y="632102"/>
                  </a:lnTo>
                  <a:lnTo>
                    <a:pt x="3110539" y="633861"/>
                  </a:lnTo>
                  <a:lnTo>
                    <a:pt x="3114022" y="635656"/>
                  </a:lnTo>
                  <a:lnTo>
                    <a:pt x="3117506" y="635416"/>
                  </a:lnTo>
                  <a:lnTo>
                    <a:pt x="3120989" y="636404"/>
                  </a:lnTo>
                  <a:lnTo>
                    <a:pt x="3124472" y="636350"/>
                  </a:lnTo>
                  <a:lnTo>
                    <a:pt x="3127955" y="635400"/>
                  </a:lnTo>
                  <a:lnTo>
                    <a:pt x="3131439" y="636250"/>
                  </a:lnTo>
                  <a:lnTo>
                    <a:pt x="3134922" y="636010"/>
                  </a:lnTo>
                  <a:lnTo>
                    <a:pt x="3138405" y="636135"/>
                  </a:lnTo>
                  <a:lnTo>
                    <a:pt x="3141888" y="642638"/>
                  </a:lnTo>
                  <a:lnTo>
                    <a:pt x="3145372" y="642239"/>
                  </a:lnTo>
                  <a:lnTo>
                    <a:pt x="3148855" y="641296"/>
                  </a:lnTo>
                  <a:lnTo>
                    <a:pt x="3152338" y="641237"/>
                  </a:lnTo>
                  <a:lnTo>
                    <a:pt x="3155821" y="640784"/>
                  </a:lnTo>
                  <a:lnTo>
                    <a:pt x="3159304" y="646387"/>
                  </a:lnTo>
                  <a:lnTo>
                    <a:pt x="3162788" y="646324"/>
                  </a:lnTo>
                  <a:lnTo>
                    <a:pt x="3166271" y="645387"/>
                  </a:lnTo>
                  <a:lnTo>
                    <a:pt x="3169754" y="644451"/>
                  </a:lnTo>
                  <a:lnTo>
                    <a:pt x="3173237" y="643516"/>
                  </a:lnTo>
                  <a:lnTo>
                    <a:pt x="3176721" y="646071"/>
                  </a:lnTo>
                  <a:lnTo>
                    <a:pt x="3180204" y="645138"/>
                  </a:lnTo>
                  <a:lnTo>
                    <a:pt x="3183687" y="644206"/>
                  </a:lnTo>
                  <a:lnTo>
                    <a:pt x="3187170" y="648481"/>
                  </a:lnTo>
                  <a:lnTo>
                    <a:pt x="3190654" y="647552"/>
                  </a:lnTo>
                  <a:lnTo>
                    <a:pt x="3194137" y="649213"/>
                  </a:lnTo>
                  <a:lnTo>
                    <a:pt x="3197620" y="648382"/>
                  </a:lnTo>
                  <a:lnTo>
                    <a:pt x="3201103" y="648820"/>
                  </a:lnTo>
                  <a:lnTo>
                    <a:pt x="3204587" y="648157"/>
                  </a:lnTo>
                  <a:lnTo>
                    <a:pt x="3208070" y="654084"/>
                  </a:lnTo>
                  <a:lnTo>
                    <a:pt x="3211553" y="654864"/>
                  </a:lnTo>
                  <a:lnTo>
                    <a:pt x="3215036" y="655643"/>
                  </a:lnTo>
                  <a:lnTo>
                    <a:pt x="3218520" y="654723"/>
                  </a:lnTo>
                  <a:lnTo>
                    <a:pt x="3222003" y="653803"/>
                  </a:lnTo>
                  <a:lnTo>
                    <a:pt x="3225486" y="659648"/>
                  </a:lnTo>
                  <a:lnTo>
                    <a:pt x="3228969" y="658731"/>
                  </a:lnTo>
                  <a:lnTo>
                    <a:pt x="3232453" y="657816"/>
                  </a:lnTo>
                  <a:lnTo>
                    <a:pt x="3235936" y="661098"/>
                  </a:lnTo>
                  <a:lnTo>
                    <a:pt x="3239419" y="669800"/>
                  </a:lnTo>
                  <a:lnTo>
                    <a:pt x="3242902" y="670903"/>
                  </a:lnTo>
                  <a:lnTo>
                    <a:pt x="3246386" y="670112"/>
                  </a:lnTo>
                  <a:lnTo>
                    <a:pt x="3249869" y="669855"/>
                  </a:lnTo>
                  <a:lnTo>
                    <a:pt x="3253352" y="674743"/>
                  </a:lnTo>
                  <a:lnTo>
                    <a:pt x="3256835" y="677099"/>
                  </a:lnTo>
                  <a:lnTo>
                    <a:pt x="3260319" y="684287"/>
                  </a:lnTo>
                  <a:lnTo>
                    <a:pt x="3263802" y="688996"/>
                  </a:lnTo>
                  <a:lnTo>
                    <a:pt x="3267285" y="688096"/>
                  </a:lnTo>
                  <a:lnTo>
                    <a:pt x="3270768" y="687746"/>
                  </a:lnTo>
                  <a:lnTo>
                    <a:pt x="3274252" y="687479"/>
                  </a:lnTo>
                  <a:lnTo>
                    <a:pt x="3277735" y="687213"/>
                  </a:lnTo>
                  <a:lnTo>
                    <a:pt x="3281218" y="686896"/>
                  </a:lnTo>
                  <a:lnTo>
                    <a:pt x="3284701" y="686000"/>
                  </a:lnTo>
                  <a:lnTo>
                    <a:pt x="3288185" y="685105"/>
                  </a:lnTo>
                  <a:lnTo>
                    <a:pt x="3291668" y="688185"/>
                  </a:lnTo>
                  <a:lnTo>
                    <a:pt x="3295151" y="692821"/>
                  </a:lnTo>
                  <a:lnTo>
                    <a:pt x="3298634" y="695070"/>
                  </a:lnTo>
                  <a:lnTo>
                    <a:pt x="3302118" y="694180"/>
                  </a:lnTo>
                  <a:lnTo>
                    <a:pt x="3305601" y="694075"/>
                  </a:lnTo>
                  <a:lnTo>
                    <a:pt x="3309084" y="694282"/>
                  </a:lnTo>
                  <a:lnTo>
                    <a:pt x="3312567" y="693864"/>
                  </a:lnTo>
                  <a:lnTo>
                    <a:pt x="3316051" y="692978"/>
                  </a:lnTo>
                  <a:lnTo>
                    <a:pt x="3319534" y="696768"/>
                  </a:lnTo>
                  <a:lnTo>
                    <a:pt x="3323017" y="702842"/>
                  </a:lnTo>
                  <a:lnTo>
                    <a:pt x="3326500" y="704264"/>
                  </a:lnTo>
                  <a:lnTo>
                    <a:pt x="3329984" y="711014"/>
                  </a:lnTo>
                  <a:lnTo>
                    <a:pt x="3333467" y="710136"/>
                  </a:lnTo>
                  <a:lnTo>
                    <a:pt x="3336950" y="709258"/>
                  </a:lnTo>
                  <a:lnTo>
                    <a:pt x="3340433" y="715183"/>
                  </a:lnTo>
                  <a:lnTo>
                    <a:pt x="3343917" y="715300"/>
                  </a:lnTo>
                  <a:lnTo>
                    <a:pt x="3347400" y="715687"/>
                  </a:lnTo>
                  <a:lnTo>
                    <a:pt x="3350883" y="714814"/>
                  </a:lnTo>
                  <a:lnTo>
                    <a:pt x="3354366" y="714692"/>
                  </a:lnTo>
                  <a:lnTo>
                    <a:pt x="3357850" y="715318"/>
                  </a:lnTo>
                  <a:lnTo>
                    <a:pt x="3361333" y="714658"/>
                  </a:lnTo>
                  <a:lnTo>
                    <a:pt x="3364816" y="715074"/>
                  </a:lnTo>
                  <a:lnTo>
                    <a:pt x="3368299" y="714205"/>
                  </a:lnTo>
                  <a:lnTo>
                    <a:pt x="3371783" y="720029"/>
                  </a:lnTo>
                  <a:lnTo>
                    <a:pt x="3375266" y="719903"/>
                  </a:lnTo>
                  <a:lnTo>
                    <a:pt x="3378749" y="719038"/>
                  </a:lnTo>
                  <a:lnTo>
                    <a:pt x="3382232" y="718174"/>
                  </a:lnTo>
                  <a:lnTo>
                    <a:pt x="3385716" y="717310"/>
                  </a:lnTo>
                  <a:lnTo>
                    <a:pt x="3389199" y="717926"/>
                  </a:lnTo>
                  <a:lnTo>
                    <a:pt x="3392682" y="717064"/>
                  </a:lnTo>
                  <a:lnTo>
                    <a:pt x="3396165" y="716942"/>
                  </a:lnTo>
                  <a:lnTo>
                    <a:pt x="3399649" y="716081"/>
                  </a:lnTo>
                  <a:lnTo>
                    <a:pt x="3403132" y="724754"/>
                  </a:lnTo>
                  <a:lnTo>
                    <a:pt x="3406615" y="733303"/>
                  </a:lnTo>
                  <a:lnTo>
                    <a:pt x="3410098" y="734602"/>
                  </a:lnTo>
                  <a:lnTo>
                    <a:pt x="3413582" y="734465"/>
                  </a:lnTo>
                  <a:lnTo>
                    <a:pt x="3417065" y="733613"/>
                  </a:lnTo>
                  <a:lnTo>
                    <a:pt x="3420548" y="734192"/>
                  </a:lnTo>
                  <a:lnTo>
                    <a:pt x="3424031" y="736907"/>
                  </a:lnTo>
                  <a:lnTo>
                    <a:pt x="3427515" y="736769"/>
                  </a:lnTo>
                  <a:lnTo>
                    <a:pt x="3430998" y="741669"/>
                  </a:lnTo>
                  <a:lnTo>
                    <a:pt x="3434481" y="741381"/>
                  </a:lnTo>
                  <a:lnTo>
                    <a:pt x="3437964" y="741302"/>
                  </a:lnTo>
                  <a:lnTo>
                    <a:pt x="3441447" y="745368"/>
                  </a:lnTo>
                  <a:lnTo>
                    <a:pt x="3444931" y="744525"/>
                  </a:lnTo>
                  <a:lnTo>
                    <a:pt x="3448414" y="746475"/>
                  </a:lnTo>
                  <a:lnTo>
                    <a:pt x="3451897" y="745633"/>
                  </a:lnTo>
                  <a:lnTo>
                    <a:pt x="3455380" y="744793"/>
                  </a:lnTo>
                  <a:lnTo>
                    <a:pt x="3458864" y="743953"/>
                  </a:lnTo>
                  <a:lnTo>
                    <a:pt x="3462347" y="747284"/>
                  </a:lnTo>
                  <a:lnTo>
                    <a:pt x="3465830" y="753343"/>
                  </a:lnTo>
                  <a:lnTo>
                    <a:pt x="3469313" y="752508"/>
                  </a:lnTo>
                  <a:lnTo>
                    <a:pt x="3472797" y="752359"/>
                  </a:lnTo>
                  <a:lnTo>
                    <a:pt x="3476280" y="751525"/>
                  </a:lnTo>
                  <a:lnTo>
                    <a:pt x="3479763" y="756158"/>
                  </a:lnTo>
                  <a:lnTo>
                    <a:pt x="3483246" y="755327"/>
                  </a:lnTo>
                  <a:lnTo>
                    <a:pt x="3483246" y="756007"/>
                  </a:lnTo>
                  <a:lnTo>
                    <a:pt x="3483246" y="756687"/>
                  </a:lnTo>
                  <a:lnTo>
                    <a:pt x="3483246" y="757366"/>
                  </a:lnTo>
                  <a:lnTo>
                    <a:pt x="3483246" y="758045"/>
                  </a:lnTo>
                  <a:lnTo>
                    <a:pt x="3483246" y="758722"/>
                  </a:lnTo>
                  <a:lnTo>
                    <a:pt x="3483246" y="759400"/>
                  </a:lnTo>
                  <a:lnTo>
                    <a:pt x="3483246" y="760076"/>
                  </a:lnTo>
                  <a:lnTo>
                    <a:pt x="3483246" y="760752"/>
                  </a:lnTo>
                  <a:lnTo>
                    <a:pt x="3483246" y="761427"/>
                  </a:lnTo>
                  <a:lnTo>
                    <a:pt x="3483246" y="76210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151694"/>
            </a:xfrm>
            <a:custGeom>
              <a:avLst/>
              <a:gdLst/>
              <a:ahLst/>
              <a:cxnLst/>
              <a:rect l="0" t="0" r="0" b="0"/>
              <a:pathLst>
                <a:path w="3483246" h="215169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2132252"/>
                  </a:lnTo>
                  <a:lnTo>
                    <a:pt x="17416" y="1943776"/>
                  </a:lnTo>
                  <a:lnTo>
                    <a:pt x="20899" y="1785914"/>
                  </a:lnTo>
                  <a:lnTo>
                    <a:pt x="24382" y="1651767"/>
                  </a:lnTo>
                  <a:lnTo>
                    <a:pt x="27865" y="1536365"/>
                  </a:lnTo>
                  <a:lnTo>
                    <a:pt x="31349" y="1436035"/>
                  </a:lnTo>
                  <a:lnTo>
                    <a:pt x="34832" y="1348005"/>
                  </a:lnTo>
                  <a:lnTo>
                    <a:pt x="38315" y="1270145"/>
                  </a:lnTo>
                  <a:lnTo>
                    <a:pt x="41798" y="1200788"/>
                  </a:lnTo>
                  <a:lnTo>
                    <a:pt x="45282" y="1282491"/>
                  </a:lnTo>
                  <a:lnTo>
                    <a:pt x="48765" y="1223050"/>
                  </a:lnTo>
                  <a:lnTo>
                    <a:pt x="52248" y="1168874"/>
                  </a:lnTo>
                  <a:lnTo>
                    <a:pt x="55731" y="1348005"/>
                  </a:lnTo>
                  <a:lnTo>
                    <a:pt x="59215" y="1484506"/>
                  </a:lnTo>
                  <a:lnTo>
                    <a:pt x="62698" y="1517093"/>
                  </a:lnTo>
                  <a:lnTo>
                    <a:pt x="66181" y="1470965"/>
                  </a:lnTo>
                  <a:lnTo>
                    <a:pt x="69664" y="1427560"/>
                  </a:lnTo>
                  <a:lnTo>
                    <a:pt x="73148" y="1528152"/>
                  </a:lnTo>
                  <a:lnTo>
                    <a:pt x="76631" y="1488371"/>
                  </a:lnTo>
                  <a:lnTo>
                    <a:pt x="80114" y="1513703"/>
                  </a:lnTo>
                  <a:lnTo>
                    <a:pt x="83597" y="1536365"/>
                  </a:lnTo>
                  <a:lnTo>
                    <a:pt x="87081" y="1501399"/>
                  </a:lnTo>
                  <a:lnTo>
                    <a:pt x="90564" y="1467990"/>
                  </a:lnTo>
                  <a:lnTo>
                    <a:pt x="94047" y="1436035"/>
                  </a:lnTo>
                  <a:lnTo>
                    <a:pt x="97530" y="1405441"/>
                  </a:lnTo>
                  <a:lnTo>
                    <a:pt x="101014" y="1376124"/>
                  </a:lnTo>
                  <a:lnTo>
                    <a:pt x="104497" y="1401709"/>
                  </a:lnTo>
                  <a:lnTo>
                    <a:pt x="107980" y="1374332"/>
                  </a:lnTo>
                  <a:lnTo>
                    <a:pt x="111463" y="1348005"/>
                  </a:lnTo>
                  <a:lnTo>
                    <a:pt x="114947" y="1372755"/>
                  </a:lnTo>
                  <a:lnTo>
                    <a:pt x="118430" y="1348005"/>
                  </a:lnTo>
                  <a:lnTo>
                    <a:pt x="121913" y="1371357"/>
                  </a:lnTo>
                  <a:lnTo>
                    <a:pt x="125396" y="1348005"/>
                  </a:lnTo>
                  <a:lnTo>
                    <a:pt x="128880" y="1370107"/>
                  </a:lnTo>
                  <a:lnTo>
                    <a:pt x="132363" y="1348005"/>
                  </a:lnTo>
                  <a:lnTo>
                    <a:pt x="135846" y="1326605"/>
                  </a:lnTo>
                  <a:lnTo>
                    <a:pt x="139329" y="1388538"/>
                  </a:lnTo>
                  <a:lnTo>
                    <a:pt x="142813" y="1367971"/>
                  </a:lnTo>
                  <a:lnTo>
                    <a:pt x="146296" y="1494596"/>
                  </a:lnTo>
                  <a:lnTo>
                    <a:pt x="149779" y="1474552"/>
                  </a:lnTo>
                  <a:lnTo>
                    <a:pt x="153262" y="1455038"/>
                  </a:lnTo>
                  <a:lnTo>
                    <a:pt x="156746" y="1436035"/>
                  </a:lnTo>
                  <a:lnTo>
                    <a:pt x="160229" y="1482653"/>
                  </a:lnTo>
                  <a:lnTo>
                    <a:pt x="163712" y="1464369"/>
                  </a:lnTo>
                  <a:lnTo>
                    <a:pt x="167195" y="1477382"/>
                  </a:lnTo>
                  <a:lnTo>
                    <a:pt x="170679" y="1459868"/>
                  </a:lnTo>
                  <a:lnTo>
                    <a:pt x="174162" y="1501399"/>
                  </a:lnTo>
                  <a:lnTo>
                    <a:pt x="177645" y="1484506"/>
                  </a:lnTo>
                  <a:lnTo>
                    <a:pt x="181128" y="1575207"/>
                  </a:lnTo>
                  <a:lnTo>
                    <a:pt x="184612" y="1558786"/>
                  </a:lnTo>
                  <a:lnTo>
                    <a:pt x="188095" y="1542705"/>
                  </a:lnTo>
                  <a:lnTo>
                    <a:pt x="191578" y="1526951"/>
                  </a:lnTo>
                  <a:lnTo>
                    <a:pt x="195061" y="1560594"/>
                  </a:lnTo>
                  <a:lnTo>
                    <a:pt x="198545" y="1591977"/>
                  </a:lnTo>
                  <a:lnTo>
                    <a:pt x="202028" y="1576956"/>
                  </a:lnTo>
                  <a:lnTo>
                    <a:pt x="205511" y="1562215"/>
                  </a:lnTo>
                  <a:lnTo>
                    <a:pt x="208994" y="1547747"/>
                  </a:lnTo>
                  <a:lnTo>
                    <a:pt x="212478" y="1577700"/>
                  </a:lnTo>
                  <a:lnTo>
                    <a:pt x="215961" y="1563677"/>
                  </a:lnTo>
                  <a:lnTo>
                    <a:pt x="219444" y="1549900"/>
                  </a:lnTo>
                  <a:lnTo>
                    <a:pt x="222927" y="1618609"/>
                  </a:lnTo>
                  <a:lnTo>
                    <a:pt x="226411" y="1698637"/>
                  </a:lnTo>
                  <a:lnTo>
                    <a:pt x="229894" y="1685353"/>
                  </a:lnTo>
                  <a:lnTo>
                    <a:pt x="233377" y="1803905"/>
                  </a:lnTo>
                  <a:lnTo>
                    <a:pt x="236860" y="1791017"/>
                  </a:lnTo>
                  <a:lnTo>
                    <a:pt x="240344" y="1851393"/>
                  </a:lnTo>
                  <a:lnTo>
                    <a:pt x="243827" y="1838907"/>
                  </a:lnTo>
                  <a:lnTo>
                    <a:pt x="247310" y="1826589"/>
                  </a:lnTo>
                  <a:lnTo>
                    <a:pt x="250793" y="1814435"/>
                  </a:lnTo>
                  <a:lnTo>
                    <a:pt x="254277" y="1802441"/>
                  </a:lnTo>
                  <a:lnTo>
                    <a:pt x="257760" y="1790605"/>
                  </a:lnTo>
                  <a:lnTo>
                    <a:pt x="261243" y="1778923"/>
                  </a:lnTo>
                  <a:lnTo>
                    <a:pt x="264726" y="1767393"/>
                  </a:lnTo>
                  <a:lnTo>
                    <a:pt x="268210" y="1756011"/>
                  </a:lnTo>
                  <a:lnTo>
                    <a:pt x="271693" y="1772419"/>
                  </a:lnTo>
                  <a:lnTo>
                    <a:pt x="275176" y="1774826"/>
                  </a:lnTo>
                  <a:lnTo>
                    <a:pt x="278659" y="1763875"/>
                  </a:lnTo>
                  <a:lnTo>
                    <a:pt x="282143" y="1779443"/>
                  </a:lnTo>
                  <a:lnTo>
                    <a:pt x="285626" y="1768762"/>
                  </a:lnTo>
                  <a:lnTo>
                    <a:pt x="289109" y="1783814"/>
                  </a:lnTo>
                  <a:lnTo>
                    <a:pt x="292592" y="1785914"/>
                  </a:lnTo>
                  <a:lnTo>
                    <a:pt x="296075" y="1775613"/>
                  </a:lnTo>
                  <a:lnTo>
                    <a:pt x="299559" y="1813782"/>
                  </a:lnTo>
                  <a:lnTo>
                    <a:pt x="303042" y="1803730"/>
                  </a:lnTo>
                  <a:lnTo>
                    <a:pt x="306525" y="1793788"/>
                  </a:lnTo>
                  <a:lnTo>
                    <a:pt x="310008" y="1783956"/>
                  </a:lnTo>
                  <a:lnTo>
                    <a:pt x="313492" y="1774230"/>
                  </a:lnTo>
                  <a:lnTo>
                    <a:pt x="316975" y="1776296"/>
                  </a:lnTo>
                  <a:lnTo>
                    <a:pt x="320458" y="1766782"/>
                  </a:lnTo>
                  <a:lnTo>
                    <a:pt x="323941" y="1768901"/>
                  </a:lnTo>
                  <a:lnTo>
                    <a:pt x="327425" y="1782202"/>
                  </a:lnTo>
                  <a:lnTo>
                    <a:pt x="330908" y="1784080"/>
                  </a:lnTo>
                  <a:lnTo>
                    <a:pt x="334391" y="1807395"/>
                  </a:lnTo>
                  <a:lnTo>
                    <a:pt x="337874" y="1798382"/>
                  </a:lnTo>
                  <a:lnTo>
                    <a:pt x="341358" y="1820706"/>
                  </a:lnTo>
                  <a:lnTo>
                    <a:pt x="344841" y="1811881"/>
                  </a:lnTo>
                  <a:lnTo>
                    <a:pt x="348324" y="1813312"/>
                  </a:lnTo>
                  <a:lnTo>
                    <a:pt x="351807" y="1804660"/>
                  </a:lnTo>
                  <a:lnTo>
                    <a:pt x="355291" y="1796090"/>
                  </a:lnTo>
                  <a:lnTo>
                    <a:pt x="358774" y="1797660"/>
                  </a:lnTo>
                  <a:lnTo>
                    <a:pt x="362257" y="1799197"/>
                  </a:lnTo>
                  <a:lnTo>
                    <a:pt x="365740" y="1800702"/>
                  </a:lnTo>
                  <a:lnTo>
                    <a:pt x="369224" y="1792456"/>
                  </a:lnTo>
                  <a:lnTo>
                    <a:pt x="372707" y="1784285"/>
                  </a:lnTo>
                  <a:lnTo>
                    <a:pt x="376190" y="1785914"/>
                  </a:lnTo>
                  <a:lnTo>
                    <a:pt x="379673" y="1787509"/>
                  </a:lnTo>
                  <a:lnTo>
                    <a:pt x="383157" y="1779561"/>
                  </a:lnTo>
                  <a:lnTo>
                    <a:pt x="386640" y="1771683"/>
                  </a:lnTo>
                  <a:lnTo>
                    <a:pt x="390123" y="1773390"/>
                  </a:lnTo>
                  <a:lnTo>
                    <a:pt x="393606" y="1765651"/>
                  </a:lnTo>
                  <a:lnTo>
                    <a:pt x="397090" y="1767393"/>
                  </a:lnTo>
                  <a:lnTo>
                    <a:pt x="400573" y="1759789"/>
                  </a:lnTo>
                  <a:lnTo>
                    <a:pt x="404056" y="1752250"/>
                  </a:lnTo>
                  <a:lnTo>
                    <a:pt x="407539" y="1744775"/>
                  </a:lnTo>
                  <a:lnTo>
                    <a:pt x="411023" y="1765009"/>
                  </a:lnTo>
                  <a:lnTo>
                    <a:pt x="414506" y="1766684"/>
                  </a:lnTo>
                  <a:lnTo>
                    <a:pt x="417989" y="1759398"/>
                  </a:lnTo>
                  <a:lnTo>
                    <a:pt x="421472" y="1752172"/>
                  </a:lnTo>
                  <a:lnTo>
                    <a:pt x="424956" y="1780188"/>
                  </a:lnTo>
                  <a:lnTo>
                    <a:pt x="428439" y="1781658"/>
                  </a:lnTo>
                  <a:lnTo>
                    <a:pt x="431922" y="1791510"/>
                  </a:lnTo>
                  <a:lnTo>
                    <a:pt x="435405" y="1784520"/>
                  </a:lnTo>
                  <a:lnTo>
                    <a:pt x="435405" y="1792847"/>
                  </a:lnTo>
                  <a:lnTo>
                    <a:pt x="438889" y="1785914"/>
                  </a:lnTo>
                  <a:lnTo>
                    <a:pt x="442372" y="1779034"/>
                  </a:lnTo>
                  <a:lnTo>
                    <a:pt x="445855" y="1780457"/>
                  </a:lnTo>
                  <a:lnTo>
                    <a:pt x="449338" y="1773683"/>
                  </a:lnTo>
                  <a:lnTo>
                    <a:pt x="452822" y="1766961"/>
                  </a:lnTo>
                  <a:lnTo>
                    <a:pt x="456305" y="1760289"/>
                  </a:lnTo>
                  <a:lnTo>
                    <a:pt x="459788" y="1753667"/>
                  </a:lnTo>
                  <a:lnTo>
                    <a:pt x="463271" y="1755271"/>
                  </a:lnTo>
                  <a:lnTo>
                    <a:pt x="466755" y="1748749"/>
                  </a:lnTo>
                  <a:lnTo>
                    <a:pt x="470238" y="1742274"/>
                  </a:lnTo>
                  <a:lnTo>
                    <a:pt x="473721" y="1759926"/>
                  </a:lnTo>
                  <a:lnTo>
                    <a:pt x="477204" y="1753547"/>
                  </a:lnTo>
                  <a:lnTo>
                    <a:pt x="480688" y="1770643"/>
                  </a:lnTo>
                  <a:lnTo>
                    <a:pt x="484171" y="1787165"/>
                  </a:lnTo>
                  <a:lnTo>
                    <a:pt x="487654" y="1780926"/>
                  </a:lnTo>
                  <a:lnTo>
                    <a:pt x="491137" y="1774731"/>
                  </a:lnTo>
                  <a:lnTo>
                    <a:pt x="494621" y="1768579"/>
                  </a:lnTo>
                  <a:lnTo>
                    <a:pt x="498104" y="1791978"/>
                  </a:lnTo>
                  <a:lnTo>
                    <a:pt x="501587" y="1814435"/>
                  </a:lnTo>
                  <a:lnTo>
                    <a:pt x="505070" y="1808418"/>
                  </a:lnTo>
                  <a:lnTo>
                    <a:pt x="508554" y="1802441"/>
                  </a:lnTo>
                  <a:lnTo>
                    <a:pt x="512037" y="1796503"/>
                  </a:lnTo>
                  <a:lnTo>
                    <a:pt x="515520" y="1790605"/>
                  </a:lnTo>
                  <a:lnTo>
                    <a:pt x="519003" y="1784745"/>
                  </a:lnTo>
                  <a:lnTo>
                    <a:pt x="522487" y="1778923"/>
                  </a:lnTo>
                  <a:lnTo>
                    <a:pt x="525970" y="1780131"/>
                  </a:lnTo>
                  <a:lnTo>
                    <a:pt x="529453" y="1808510"/>
                  </a:lnTo>
                  <a:lnTo>
                    <a:pt x="532936" y="1802808"/>
                  </a:lnTo>
                  <a:lnTo>
                    <a:pt x="536420" y="1797141"/>
                  </a:lnTo>
                  <a:lnTo>
                    <a:pt x="539903" y="1804791"/>
                  </a:lnTo>
                  <a:lnTo>
                    <a:pt x="543386" y="1805761"/>
                  </a:lnTo>
                  <a:lnTo>
                    <a:pt x="546869" y="1800204"/>
                  </a:lnTo>
                  <a:lnTo>
                    <a:pt x="550353" y="1794681"/>
                  </a:lnTo>
                  <a:lnTo>
                    <a:pt x="553836" y="1789191"/>
                  </a:lnTo>
                  <a:lnTo>
                    <a:pt x="557319" y="1790254"/>
                  </a:lnTo>
                  <a:lnTo>
                    <a:pt x="560802" y="1791302"/>
                  </a:lnTo>
                  <a:lnTo>
                    <a:pt x="564286" y="1785914"/>
                  </a:lnTo>
                  <a:lnTo>
                    <a:pt x="567769" y="1799682"/>
                  </a:lnTo>
                  <a:lnTo>
                    <a:pt x="571252" y="1794362"/>
                  </a:lnTo>
                  <a:lnTo>
                    <a:pt x="574735" y="1801590"/>
                  </a:lnTo>
                  <a:lnTo>
                    <a:pt x="578218" y="1802525"/>
                  </a:lnTo>
                  <a:lnTo>
                    <a:pt x="581702" y="1797301"/>
                  </a:lnTo>
                  <a:lnTo>
                    <a:pt x="585185" y="1792107"/>
                  </a:lnTo>
                  <a:lnTo>
                    <a:pt x="588668" y="1786943"/>
                  </a:lnTo>
                  <a:lnTo>
                    <a:pt x="592151" y="1781808"/>
                  </a:lnTo>
                  <a:lnTo>
                    <a:pt x="595635" y="1776703"/>
                  </a:lnTo>
                  <a:lnTo>
                    <a:pt x="599118" y="1783887"/>
                  </a:lnTo>
                  <a:lnTo>
                    <a:pt x="602601" y="1790929"/>
                  </a:lnTo>
                  <a:lnTo>
                    <a:pt x="606084" y="1785914"/>
                  </a:lnTo>
                  <a:lnTo>
                    <a:pt x="609568" y="1792847"/>
                  </a:lnTo>
                  <a:lnTo>
                    <a:pt x="613051" y="1793788"/>
                  </a:lnTo>
                  <a:lnTo>
                    <a:pt x="616534" y="1817755"/>
                  </a:lnTo>
                  <a:lnTo>
                    <a:pt x="620017" y="1812858"/>
                  </a:lnTo>
                  <a:lnTo>
                    <a:pt x="623501" y="1824865"/>
                  </a:lnTo>
                  <a:lnTo>
                    <a:pt x="626984" y="1852790"/>
                  </a:lnTo>
                  <a:lnTo>
                    <a:pt x="630467" y="1847985"/>
                  </a:lnTo>
                  <a:lnTo>
                    <a:pt x="633950" y="1843204"/>
                  </a:lnTo>
                  <a:lnTo>
                    <a:pt x="637434" y="1838448"/>
                  </a:lnTo>
                  <a:lnTo>
                    <a:pt x="640917" y="1844368"/>
                  </a:lnTo>
                  <a:lnTo>
                    <a:pt x="644400" y="1844940"/>
                  </a:lnTo>
                  <a:lnTo>
                    <a:pt x="647883" y="1866150"/>
                  </a:lnTo>
                  <a:lnTo>
                    <a:pt x="651367" y="1871636"/>
                  </a:lnTo>
                  <a:lnTo>
                    <a:pt x="654850" y="1867017"/>
                  </a:lnTo>
                  <a:lnTo>
                    <a:pt x="658333" y="1877396"/>
                  </a:lnTo>
                  <a:lnTo>
                    <a:pt x="661816" y="1872828"/>
                  </a:lnTo>
                  <a:lnTo>
                    <a:pt x="665300" y="1868282"/>
                  </a:lnTo>
                  <a:lnTo>
                    <a:pt x="668783" y="1873601"/>
                  </a:lnTo>
                  <a:lnTo>
                    <a:pt x="672266" y="1869102"/>
                  </a:lnTo>
                  <a:lnTo>
                    <a:pt x="675749" y="1888737"/>
                  </a:lnTo>
                  <a:lnTo>
                    <a:pt x="679233" y="1889029"/>
                  </a:lnTo>
                  <a:lnTo>
                    <a:pt x="682716" y="1889318"/>
                  </a:lnTo>
                  <a:lnTo>
                    <a:pt x="686199" y="1898896"/>
                  </a:lnTo>
                  <a:lnTo>
                    <a:pt x="689682" y="1894522"/>
                  </a:lnTo>
                  <a:lnTo>
                    <a:pt x="693166" y="1899360"/>
                  </a:lnTo>
                  <a:lnTo>
                    <a:pt x="696649" y="1899589"/>
                  </a:lnTo>
                  <a:lnTo>
                    <a:pt x="700132" y="1895280"/>
                  </a:lnTo>
                  <a:lnTo>
                    <a:pt x="703615" y="1890991"/>
                  </a:lnTo>
                  <a:lnTo>
                    <a:pt x="707099" y="1900260"/>
                  </a:lnTo>
                  <a:lnTo>
                    <a:pt x="710582" y="1909333"/>
                  </a:lnTo>
                  <a:lnTo>
                    <a:pt x="714065" y="1913871"/>
                  </a:lnTo>
                  <a:lnTo>
                    <a:pt x="717548" y="1922638"/>
                  </a:lnTo>
                  <a:lnTo>
                    <a:pt x="721032" y="1918465"/>
                  </a:lnTo>
                  <a:lnTo>
                    <a:pt x="724515" y="1918589"/>
                  </a:lnTo>
                  <a:lnTo>
                    <a:pt x="727998" y="1939654"/>
                  </a:lnTo>
                  <a:lnTo>
                    <a:pt x="731481" y="1939674"/>
                  </a:lnTo>
                  <a:lnTo>
                    <a:pt x="734965" y="1998741"/>
                  </a:lnTo>
                  <a:lnTo>
                    <a:pt x="738448" y="1994712"/>
                  </a:lnTo>
                  <a:lnTo>
                    <a:pt x="741931" y="1994481"/>
                  </a:lnTo>
                  <a:lnTo>
                    <a:pt x="745414" y="2001725"/>
                  </a:lnTo>
                  <a:lnTo>
                    <a:pt x="748898" y="1997754"/>
                  </a:lnTo>
                  <a:lnTo>
                    <a:pt x="752381" y="1993800"/>
                  </a:lnTo>
                  <a:lnTo>
                    <a:pt x="755864" y="1989860"/>
                  </a:lnTo>
                  <a:lnTo>
                    <a:pt x="759347" y="1985937"/>
                  </a:lnTo>
                  <a:lnTo>
                    <a:pt x="762831" y="1982028"/>
                  </a:lnTo>
                  <a:lnTo>
                    <a:pt x="766314" y="1989250"/>
                  </a:lnTo>
                  <a:lnTo>
                    <a:pt x="769797" y="1989051"/>
                  </a:lnTo>
                  <a:lnTo>
                    <a:pt x="773280" y="1985197"/>
                  </a:lnTo>
                  <a:lnTo>
                    <a:pt x="776764" y="1981359"/>
                  </a:lnTo>
                  <a:lnTo>
                    <a:pt x="780247" y="1981195"/>
                  </a:lnTo>
                  <a:lnTo>
                    <a:pt x="783730" y="1984660"/>
                  </a:lnTo>
                  <a:lnTo>
                    <a:pt x="787213" y="1980872"/>
                  </a:lnTo>
                  <a:lnTo>
                    <a:pt x="790697" y="1977099"/>
                  </a:lnTo>
                  <a:lnTo>
                    <a:pt x="794180" y="1973340"/>
                  </a:lnTo>
                  <a:lnTo>
                    <a:pt x="797663" y="1976814"/>
                  </a:lnTo>
                  <a:lnTo>
                    <a:pt x="801146" y="1976674"/>
                  </a:lnTo>
                  <a:lnTo>
                    <a:pt x="804630" y="1972963"/>
                  </a:lnTo>
                  <a:lnTo>
                    <a:pt x="808113" y="1986964"/>
                  </a:lnTo>
                  <a:lnTo>
                    <a:pt x="811596" y="1983292"/>
                  </a:lnTo>
                  <a:lnTo>
                    <a:pt x="815079" y="1979633"/>
                  </a:lnTo>
                  <a:lnTo>
                    <a:pt x="818563" y="1975988"/>
                  </a:lnTo>
                  <a:lnTo>
                    <a:pt x="822046" y="1972356"/>
                  </a:lnTo>
                  <a:lnTo>
                    <a:pt x="825529" y="1986078"/>
                  </a:lnTo>
                  <a:lnTo>
                    <a:pt x="829012" y="1985905"/>
                  </a:lnTo>
                  <a:lnTo>
                    <a:pt x="832496" y="1982325"/>
                  </a:lnTo>
                  <a:lnTo>
                    <a:pt x="835979" y="1985564"/>
                  </a:lnTo>
                  <a:lnTo>
                    <a:pt x="839462" y="1982013"/>
                  </a:lnTo>
                  <a:lnTo>
                    <a:pt x="842945" y="1978475"/>
                  </a:lnTo>
                  <a:lnTo>
                    <a:pt x="846429" y="1974949"/>
                  </a:lnTo>
                  <a:lnTo>
                    <a:pt x="849912" y="1984897"/>
                  </a:lnTo>
                  <a:lnTo>
                    <a:pt x="853395" y="1994635"/>
                  </a:lnTo>
                  <a:lnTo>
                    <a:pt x="856878" y="1991162"/>
                  </a:lnTo>
                  <a:lnTo>
                    <a:pt x="860361" y="1994236"/>
                  </a:lnTo>
                  <a:lnTo>
                    <a:pt x="863845" y="1990791"/>
                  </a:lnTo>
                  <a:lnTo>
                    <a:pt x="867328" y="1990608"/>
                  </a:lnTo>
                  <a:lnTo>
                    <a:pt x="870811" y="1987188"/>
                  </a:lnTo>
                  <a:lnTo>
                    <a:pt x="870811" y="1990426"/>
                  </a:lnTo>
                  <a:lnTo>
                    <a:pt x="870811" y="1993651"/>
                  </a:lnTo>
                  <a:lnTo>
                    <a:pt x="870811" y="1996861"/>
                  </a:lnTo>
                  <a:lnTo>
                    <a:pt x="870811" y="2000057"/>
                  </a:lnTo>
                  <a:lnTo>
                    <a:pt x="870811" y="2003240"/>
                  </a:lnTo>
                  <a:lnTo>
                    <a:pt x="874294" y="1999841"/>
                  </a:lnTo>
                  <a:lnTo>
                    <a:pt x="877778" y="2009065"/>
                  </a:lnTo>
                  <a:lnTo>
                    <a:pt x="881261" y="2011926"/>
                  </a:lnTo>
                  <a:lnTo>
                    <a:pt x="884744" y="2008573"/>
                  </a:lnTo>
                  <a:lnTo>
                    <a:pt x="888227" y="2005230"/>
                  </a:lnTo>
                  <a:lnTo>
                    <a:pt x="891711" y="2001899"/>
                  </a:lnTo>
                  <a:lnTo>
                    <a:pt x="895194" y="2001682"/>
                  </a:lnTo>
                  <a:lnTo>
                    <a:pt x="898677" y="2001465"/>
                  </a:lnTo>
                  <a:lnTo>
                    <a:pt x="902160" y="2004319"/>
                  </a:lnTo>
                  <a:lnTo>
                    <a:pt x="905644" y="2001038"/>
                  </a:lnTo>
                  <a:lnTo>
                    <a:pt x="909127" y="2012935"/>
                  </a:lnTo>
                  <a:lnTo>
                    <a:pt x="912610" y="2009685"/>
                  </a:lnTo>
                  <a:lnTo>
                    <a:pt x="916093" y="2015409"/>
                  </a:lnTo>
                  <a:lnTo>
                    <a:pt x="919577" y="2012184"/>
                  </a:lnTo>
                  <a:lnTo>
                    <a:pt x="923060" y="2008971"/>
                  </a:lnTo>
                  <a:lnTo>
                    <a:pt x="926543" y="2014638"/>
                  </a:lnTo>
                  <a:lnTo>
                    <a:pt x="930026" y="2028886"/>
                  </a:lnTo>
                  <a:lnTo>
                    <a:pt x="933510" y="2034287"/>
                  </a:lnTo>
                  <a:lnTo>
                    <a:pt x="936993" y="2031135"/>
                  </a:lnTo>
                  <a:lnTo>
                    <a:pt x="940476" y="2027992"/>
                  </a:lnTo>
                  <a:lnTo>
                    <a:pt x="943959" y="2027698"/>
                  </a:lnTo>
                  <a:lnTo>
                    <a:pt x="947443" y="2027406"/>
                  </a:lnTo>
                  <a:lnTo>
                    <a:pt x="950926" y="2024296"/>
                  </a:lnTo>
                  <a:lnTo>
                    <a:pt x="954409" y="2046210"/>
                  </a:lnTo>
                  <a:lnTo>
                    <a:pt x="957892" y="2043134"/>
                  </a:lnTo>
                  <a:lnTo>
                    <a:pt x="961376" y="2040067"/>
                  </a:lnTo>
                  <a:lnTo>
                    <a:pt x="964859" y="2045174"/>
                  </a:lnTo>
                  <a:lnTo>
                    <a:pt x="968342" y="2044833"/>
                  </a:lnTo>
                  <a:lnTo>
                    <a:pt x="971825" y="2041800"/>
                  </a:lnTo>
                  <a:lnTo>
                    <a:pt x="975309" y="2044159"/>
                  </a:lnTo>
                  <a:lnTo>
                    <a:pt x="978792" y="2041147"/>
                  </a:lnTo>
                  <a:lnTo>
                    <a:pt x="982275" y="2043493"/>
                  </a:lnTo>
                  <a:lnTo>
                    <a:pt x="985758" y="2045815"/>
                  </a:lnTo>
                  <a:lnTo>
                    <a:pt x="989242" y="2042836"/>
                  </a:lnTo>
                  <a:lnTo>
                    <a:pt x="992725" y="2052994"/>
                  </a:lnTo>
                  <a:lnTo>
                    <a:pt x="996208" y="2050040"/>
                  </a:lnTo>
                  <a:lnTo>
                    <a:pt x="999691" y="2049695"/>
                  </a:lnTo>
                  <a:lnTo>
                    <a:pt x="1003175" y="2049353"/>
                  </a:lnTo>
                  <a:lnTo>
                    <a:pt x="1006658" y="2046428"/>
                  </a:lnTo>
                  <a:lnTo>
                    <a:pt x="1010141" y="2046097"/>
                  </a:lnTo>
                  <a:lnTo>
                    <a:pt x="1013624" y="2045769"/>
                  </a:lnTo>
                  <a:lnTo>
                    <a:pt x="1017108" y="2045443"/>
                  </a:lnTo>
                  <a:lnTo>
                    <a:pt x="1020591" y="2042555"/>
                  </a:lnTo>
                  <a:lnTo>
                    <a:pt x="1024074" y="2039676"/>
                  </a:lnTo>
                  <a:lnTo>
                    <a:pt x="1027557" y="2036805"/>
                  </a:lnTo>
                  <a:lnTo>
                    <a:pt x="1031041" y="2039068"/>
                  </a:lnTo>
                  <a:lnTo>
                    <a:pt x="1034524" y="2048882"/>
                  </a:lnTo>
                  <a:lnTo>
                    <a:pt x="1038007" y="2053544"/>
                  </a:lnTo>
                  <a:lnTo>
                    <a:pt x="1041490" y="2050719"/>
                  </a:lnTo>
                  <a:lnTo>
                    <a:pt x="1044974" y="2050387"/>
                  </a:lnTo>
                  <a:lnTo>
                    <a:pt x="1048457" y="2047580"/>
                  </a:lnTo>
                  <a:lnTo>
                    <a:pt x="1051940" y="2054646"/>
                  </a:lnTo>
                  <a:lnTo>
                    <a:pt x="1055423" y="2051859"/>
                  </a:lnTo>
                  <a:lnTo>
                    <a:pt x="1058907" y="2053969"/>
                  </a:lnTo>
                  <a:lnTo>
                    <a:pt x="1062390" y="2060883"/>
                  </a:lnTo>
                  <a:lnTo>
                    <a:pt x="1065873" y="2058128"/>
                  </a:lnTo>
                  <a:lnTo>
                    <a:pt x="1069356" y="2055380"/>
                  </a:lnTo>
                  <a:lnTo>
                    <a:pt x="1072840" y="2052639"/>
                  </a:lnTo>
                  <a:lnTo>
                    <a:pt x="1076323" y="2054709"/>
                  </a:lnTo>
                  <a:lnTo>
                    <a:pt x="1079806" y="2051986"/>
                  </a:lnTo>
                  <a:lnTo>
                    <a:pt x="1083289" y="2049270"/>
                  </a:lnTo>
                  <a:lnTo>
                    <a:pt x="1086773" y="2048955"/>
                  </a:lnTo>
                  <a:lnTo>
                    <a:pt x="1090256" y="2046254"/>
                  </a:lnTo>
                  <a:lnTo>
                    <a:pt x="1093739" y="2043561"/>
                  </a:lnTo>
                  <a:lnTo>
                    <a:pt x="1097222" y="2040874"/>
                  </a:lnTo>
                  <a:lnTo>
                    <a:pt x="1100706" y="2054770"/>
                  </a:lnTo>
                  <a:lnTo>
                    <a:pt x="1104189" y="2056776"/>
                  </a:lnTo>
                  <a:lnTo>
                    <a:pt x="1107672" y="2054122"/>
                  </a:lnTo>
                  <a:lnTo>
                    <a:pt x="1111155" y="2053801"/>
                  </a:lnTo>
                  <a:lnTo>
                    <a:pt x="1114639" y="2051162"/>
                  </a:lnTo>
                  <a:lnTo>
                    <a:pt x="1118122" y="2048530"/>
                  </a:lnTo>
                  <a:lnTo>
                    <a:pt x="1121605" y="2050541"/>
                  </a:lnTo>
                  <a:lnTo>
                    <a:pt x="1125088" y="2047925"/>
                  </a:lnTo>
                  <a:lnTo>
                    <a:pt x="1128572" y="2049928"/>
                  </a:lnTo>
                  <a:lnTo>
                    <a:pt x="1132055" y="2049624"/>
                  </a:lnTo>
                  <a:lnTo>
                    <a:pt x="1135538" y="2053879"/>
                  </a:lnTo>
                  <a:lnTo>
                    <a:pt x="1139021" y="2051297"/>
                  </a:lnTo>
                  <a:lnTo>
                    <a:pt x="1142505" y="2050992"/>
                  </a:lnTo>
                  <a:lnTo>
                    <a:pt x="1145988" y="2050689"/>
                  </a:lnTo>
                  <a:lnTo>
                    <a:pt x="1149471" y="2052639"/>
                  </a:lnTo>
                  <a:lnTo>
                    <a:pt x="1152954" y="2059029"/>
                  </a:lnTo>
                  <a:lnTo>
                    <a:pt x="1156437" y="2056488"/>
                  </a:lnTo>
                  <a:lnTo>
                    <a:pt x="1159921" y="2056174"/>
                  </a:lnTo>
                  <a:lnTo>
                    <a:pt x="1163404" y="2053648"/>
                  </a:lnTo>
                  <a:lnTo>
                    <a:pt x="1166887" y="2053343"/>
                  </a:lnTo>
                  <a:lnTo>
                    <a:pt x="1170370" y="2050830"/>
                  </a:lnTo>
                  <a:lnTo>
                    <a:pt x="1173854" y="2048323"/>
                  </a:lnTo>
                  <a:lnTo>
                    <a:pt x="1177337" y="2045822"/>
                  </a:lnTo>
                  <a:lnTo>
                    <a:pt x="1180820" y="2043328"/>
                  </a:lnTo>
                  <a:lnTo>
                    <a:pt x="1184303" y="2047463"/>
                  </a:lnTo>
                  <a:lnTo>
                    <a:pt x="1187787" y="2044984"/>
                  </a:lnTo>
                  <a:lnTo>
                    <a:pt x="1191270" y="2042510"/>
                  </a:lnTo>
                  <a:lnTo>
                    <a:pt x="1194753" y="2046617"/>
                  </a:lnTo>
                  <a:lnTo>
                    <a:pt x="1198236" y="2048510"/>
                  </a:lnTo>
                  <a:lnTo>
                    <a:pt x="1201720" y="2056830"/>
                  </a:lnTo>
                  <a:lnTo>
                    <a:pt x="1205203" y="2054391"/>
                  </a:lnTo>
                  <a:lnTo>
                    <a:pt x="1208686" y="2051958"/>
                  </a:lnTo>
                  <a:lnTo>
                    <a:pt x="1212169" y="2051669"/>
                  </a:lnTo>
                  <a:lnTo>
                    <a:pt x="1215653" y="2055628"/>
                  </a:lnTo>
                  <a:lnTo>
                    <a:pt x="1219136" y="2059542"/>
                  </a:lnTo>
                  <a:lnTo>
                    <a:pt x="1222619" y="2057140"/>
                  </a:lnTo>
                  <a:lnTo>
                    <a:pt x="1226102" y="2065174"/>
                  </a:lnTo>
                  <a:lnTo>
                    <a:pt x="1229586" y="2068977"/>
                  </a:lnTo>
                  <a:lnTo>
                    <a:pt x="1233069" y="2066600"/>
                  </a:lnTo>
                  <a:lnTo>
                    <a:pt x="1236552" y="2064228"/>
                  </a:lnTo>
                  <a:lnTo>
                    <a:pt x="1240035" y="2061862"/>
                  </a:lnTo>
                  <a:lnTo>
                    <a:pt x="1243519" y="2059501"/>
                  </a:lnTo>
                  <a:lnTo>
                    <a:pt x="1247002" y="2057146"/>
                  </a:lnTo>
                  <a:lnTo>
                    <a:pt x="1250485" y="2054796"/>
                  </a:lnTo>
                  <a:lnTo>
                    <a:pt x="1253968" y="2054510"/>
                  </a:lnTo>
                  <a:lnTo>
                    <a:pt x="1257452" y="2052172"/>
                  </a:lnTo>
                  <a:lnTo>
                    <a:pt x="1260935" y="2053942"/>
                  </a:lnTo>
                  <a:lnTo>
                    <a:pt x="1264418" y="2059756"/>
                  </a:lnTo>
                  <a:lnTo>
                    <a:pt x="1267901" y="2061478"/>
                  </a:lnTo>
                  <a:lnTo>
                    <a:pt x="1271385" y="2061180"/>
                  </a:lnTo>
                  <a:lnTo>
                    <a:pt x="1274868" y="2058877"/>
                  </a:lnTo>
                  <a:lnTo>
                    <a:pt x="1278351" y="2064575"/>
                  </a:lnTo>
                  <a:lnTo>
                    <a:pt x="1281834" y="2064273"/>
                  </a:lnTo>
                  <a:lnTo>
                    <a:pt x="1285318" y="2063972"/>
                  </a:lnTo>
                  <a:lnTo>
                    <a:pt x="1288801" y="2077359"/>
                  </a:lnTo>
                  <a:lnTo>
                    <a:pt x="1292284" y="2075095"/>
                  </a:lnTo>
                  <a:lnTo>
                    <a:pt x="1295767" y="2076703"/>
                  </a:lnTo>
                  <a:lnTo>
                    <a:pt x="1299251" y="2074451"/>
                  </a:lnTo>
                  <a:lnTo>
                    <a:pt x="1302734" y="2074131"/>
                  </a:lnTo>
                  <a:lnTo>
                    <a:pt x="1306217" y="2071890"/>
                  </a:lnTo>
                  <a:lnTo>
                    <a:pt x="1306217" y="2073813"/>
                  </a:lnTo>
                  <a:lnTo>
                    <a:pt x="1306217" y="2075730"/>
                  </a:lnTo>
                  <a:lnTo>
                    <a:pt x="1309700" y="2073496"/>
                  </a:lnTo>
                  <a:lnTo>
                    <a:pt x="1313184" y="2071267"/>
                  </a:lnTo>
                  <a:lnTo>
                    <a:pt x="1316667" y="2070957"/>
                  </a:lnTo>
                  <a:lnTo>
                    <a:pt x="1320150" y="2074456"/>
                  </a:lnTo>
                  <a:lnTo>
                    <a:pt x="1323633" y="2072245"/>
                  </a:lnTo>
                  <a:lnTo>
                    <a:pt x="1327117" y="2088787"/>
                  </a:lnTo>
                  <a:lnTo>
                    <a:pt x="1330600" y="2086594"/>
                  </a:lnTo>
                  <a:lnTo>
                    <a:pt x="1334083" y="2084406"/>
                  </a:lnTo>
                  <a:lnTo>
                    <a:pt x="1337566" y="2109476"/>
                  </a:lnTo>
                  <a:lnTo>
                    <a:pt x="1341050" y="2107312"/>
                  </a:lnTo>
                  <a:lnTo>
                    <a:pt x="1344533" y="2106933"/>
                  </a:lnTo>
                  <a:lnTo>
                    <a:pt x="1348016" y="2125810"/>
                  </a:lnTo>
                  <a:lnTo>
                    <a:pt x="1351499" y="2130544"/>
                  </a:lnTo>
                  <a:lnTo>
                    <a:pt x="1354983" y="2128414"/>
                  </a:lnTo>
                  <a:lnTo>
                    <a:pt x="1358466" y="2126288"/>
                  </a:lnTo>
                  <a:lnTo>
                    <a:pt x="1361949" y="2124166"/>
                  </a:lnTo>
                  <a:lnTo>
                    <a:pt x="1365432" y="2123760"/>
                  </a:lnTo>
                  <a:lnTo>
                    <a:pt x="1368916" y="2121647"/>
                  </a:lnTo>
                  <a:lnTo>
                    <a:pt x="1372399" y="2119539"/>
                  </a:lnTo>
                  <a:lnTo>
                    <a:pt x="1375882" y="2117435"/>
                  </a:lnTo>
                  <a:lnTo>
                    <a:pt x="1379365" y="2125535"/>
                  </a:lnTo>
                  <a:lnTo>
                    <a:pt x="1382849" y="2126814"/>
                  </a:lnTo>
                  <a:lnTo>
                    <a:pt x="1386332" y="2124729"/>
                  </a:lnTo>
                  <a:lnTo>
                    <a:pt x="1389815" y="2127676"/>
                  </a:lnTo>
                  <a:lnTo>
                    <a:pt x="1393298" y="2125603"/>
                  </a:lnTo>
                  <a:lnTo>
                    <a:pt x="1396782" y="2125203"/>
                  </a:lnTo>
                  <a:lnTo>
                    <a:pt x="1400265" y="2133074"/>
                  </a:lnTo>
                  <a:lnTo>
                    <a:pt x="1403748" y="2132662"/>
                  </a:lnTo>
                  <a:lnTo>
                    <a:pt x="1407231" y="2130612"/>
                  </a:lnTo>
                  <a:lnTo>
                    <a:pt x="1410715" y="2131843"/>
                  </a:lnTo>
                  <a:lnTo>
                    <a:pt x="1414198" y="2133066"/>
                  </a:lnTo>
                  <a:lnTo>
                    <a:pt x="1417681" y="2137514"/>
                  </a:lnTo>
                  <a:lnTo>
                    <a:pt x="1421164" y="2135487"/>
                  </a:lnTo>
                  <a:lnTo>
                    <a:pt x="1424648" y="2133464"/>
                  </a:lnTo>
                  <a:lnTo>
                    <a:pt x="1428131" y="2133058"/>
                  </a:lnTo>
                  <a:lnTo>
                    <a:pt x="1431614" y="2132654"/>
                  </a:lnTo>
                  <a:lnTo>
                    <a:pt x="1435097" y="2130644"/>
                  </a:lnTo>
                  <a:lnTo>
                    <a:pt x="1438580" y="2133452"/>
                  </a:lnTo>
                  <a:lnTo>
                    <a:pt x="1442064" y="2131452"/>
                  </a:lnTo>
                  <a:lnTo>
                    <a:pt x="1445547" y="2135829"/>
                  </a:lnTo>
                  <a:lnTo>
                    <a:pt x="1449030" y="2133840"/>
                  </a:lnTo>
                  <a:lnTo>
                    <a:pt x="1452513" y="2135022"/>
                  </a:lnTo>
                  <a:lnTo>
                    <a:pt x="1455997" y="2136197"/>
                  </a:lnTo>
                  <a:lnTo>
                    <a:pt x="1459480" y="2134222"/>
                  </a:lnTo>
                  <a:lnTo>
                    <a:pt x="1462963" y="2135395"/>
                  </a:lnTo>
                  <a:lnTo>
                    <a:pt x="1466446" y="2138119"/>
                  </a:lnTo>
                  <a:lnTo>
                    <a:pt x="1469930" y="2139270"/>
                  </a:lnTo>
                  <a:lnTo>
                    <a:pt x="1473413" y="2141957"/>
                  </a:lnTo>
                  <a:lnTo>
                    <a:pt x="1476896" y="2140009"/>
                  </a:lnTo>
                  <a:lnTo>
                    <a:pt x="1480379" y="2138064"/>
                  </a:lnTo>
                  <a:lnTo>
                    <a:pt x="1483863" y="2145325"/>
                  </a:lnTo>
                  <a:lnTo>
                    <a:pt x="1487346" y="2144914"/>
                  </a:lnTo>
                  <a:lnTo>
                    <a:pt x="1490829" y="2142986"/>
                  </a:lnTo>
                  <a:lnTo>
                    <a:pt x="1494312" y="2147122"/>
                  </a:lnTo>
                  <a:lnTo>
                    <a:pt x="1497796" y="2146712"/>
                  </a:lnTo>
                  <a:lnTo>
                    <a:pt x="1501279" y="2144798"/>
                  </a:lnTo>
                  <a:lnTo>
                    <a:pt x="1504762" y="2145896"/>
                  </a:lnTo>
                  <a:lnTo>
                    <a:pt x="1508245" y="2143990"/>
                  </a:lnTo>
                  <a:lnTo>
                    <a:pt x="1511729" y="2146580"/>
                  </a:lnTo>
                  <a:lnTo>
                    <a:pt x="1515212" y="2149148"/>
                  </a:lnTo>
                  <a:lnTo>
                    <a:pt x="1518695" y="2151694"/>
                  </a:lnTo>
                  <a:lnTo>
                    <a:pt x="1522178" y="2151283"/>
                  </a:lnTo>
                  <a:lnTo>
                    <a:pt x="1525662" y="2149402"/>
                  </a:lnTo>
                  <a:lnTo>
                    <a:pt x="1529145" y="2147524"/>
                  </a:lnTo>
                  <a:lnTo>
                    <a:pt x="1532628" y="2145650"/>
                  </a:lnTo>
                  <a:lnTo>
                    <a:pt x="1536111" y="2145252"/>
                  </a:lnTo>
                  <a:lnTo>
                    <a:pt x="1539595" y="2144856"/>
                  </a:lnTo>
                  <a:lnTo>
                    <a:pt x="1543078" y="2142993"/>
                  </a:lnTo>
                  <a:lnTo>
                    <a:pt x="1546561" y="2141133"/>
                  </a:lnTo>
                  <a:lnTo>
                    <a:pt x="1550044" y="2139277"/>
                  </a:lnTo>
                  <a:lnTo>
                    <a:pt x="1553528" y="2138894"/>
                  </a:lnTo>
                  <a:lnTo>
                    <a:pt x="1557011" y="2137045"/>
                  </a:lnTo>
                  <a:lnTo>
                    <a:pt x="1560494" y="2135199"/>
                  </a:lnTo>
                  <a:lnTo>
                    <a:pt x="1563977" y="2134825"/>
                  </a:lnTo>
                  <a:lnTo>
                    <a:pt x="1567461" y="2140290"/>
                  </a:lnTo>
                  <a:lnTo>
                    <a:pt x="1570944" y="2139909"/>
                  </a:lnTo>
                  <a:lnTo>
                    <a:pt x="1574427" y="2138081"/>
                  </a:lnTo>
                  <a:lnTo>
                    <a:pt x="1577910" y="2136256"/>
                  </a:lnTo>
                  <a:lnTo>
                    <a:pt x="1581394" y="2137333"/>
                  </a:lnTo>
                  <a:lnTo>
                    <a:pt x="1584877" y="2138403"/>
                  </a:lnTo>
                  <a:lnTo>
                    <a:pt x="1588360" y="2136590"/>
                  </a:lnTo>
                  <a:lnTo>
                    <a:pt x="1591843" y="2134780"/>
                  </a:lnTo>
                  <a:lnTo>
                    <a:pt x="1595327" y="2141576"/>
                  </a:lnTo>
                  <a:lnTo>
                    <a:pt x="1598810" y="2139777"/>
                  </a:lnTo>
                  <a:lnTo>
                    <a:pt x="1602293" y="2137980"/>
                  </a:lnTo>
                  <a:lnTo>
                    <a:pt x="1605776" y="2136187"/>
                  </a:lnTo>
                  <a:lnTo>
                    <a:pt x="1609260" y="2134396"/>
                  </a:lnTo>
                  <a:lnTo>
                    <a:pt x="1612743" y="2132609"/>
                  </a:lnTo>
                  <a:lnTo>
                    <a:pt x="1616226" y="2130824"/>
                  </a:lnTo>
                  <a:lnTo>
                    <a:pt x="1619709" y="2134737"/>
                  </a:lnTo>
                  <a:lnTo>
                    <a:pt x="1623193" y="2132961"/>
                  </a:lnTo>
                  <a:lnTo>
                    <a:pt x="1626676" y="2131188"/>
                  </a:lnTo>
                  <a:lnTo>
                    <a:pt x="1630159" y="2133664"/>
                  </a:lnTo>
                  <a:lnTo>
                    <a:pt x="1633642" y="2133309"/>
                  </a:lnTo>
                  <a:lnTo>
                    <a:pt x="1637126" y="2131547"/>
                  </a:lnTo>
                  <a:lnTo>
                    <a:pt x="1640609" y="2132603"/>
                  </a:lnTo>
                  <a:lnTo>
                    <a:pt x="1644092" y="2130848"/>
                  </a:lnTo>
                  <a:lnTo>
                    <a:pt x="1647575" y="2129097"/>
                  </a:lnTo>
                  <a:lnTo>
                    <a:pt x="1651059" y="2128753"/>
                  </a:lnTo>
                  <a:lnTo>
                    <a:pt x="1654542" y="2127008"/>
                  </a:lnTo>
                  <a:lnTo>
                    <a:pt x="1658025" y="2125266"/>
                  </a:lnTo>
                  <a:lnTo>
                    <a:pt x="1661508" y="2123527"/>
                  </a:lnTo>
                  <a:lnTo>
                    <a:pt x="1664992" y="2124596"/>
                  </a:lnTo>
                  <a:lnTo>
                    <a:pt x="1668475" y="2125659"/>
                  </a:lnTo>
                  <a:lnTo>
                    <a:pt x="1671958" y="2125325"/>
                  </a:lnTo>
                  <a:lnTo>
                    <a:pt x="1675441" y="2123600"/>
                  </a:lnTo>
                  <a:lnTo>
                    <a:pt x="1678925" y="2124660"/>
                  </a:lnTo>
                  <a:lnTo>
                    <a:pt x="1682408" y="2125714"/>
                  </a:lnTo>
                  <a:lnTo>
                    <a:pt x="1685891" y="2124000"/>
                  </a:lnTo>
                  <a:lnTo>
                    <a:pt x="1689374" y="2125052"/>
                  </a:lnTo>
                  <a:lnTo>
                    <a:pt x="1692858" y="2123345"/>
                  </a:lnTo>
                  <a:lnTo>
                    <a:pt x="1696341" y="2128505"/>
                  </a:lnTo>
                  <a:lnTo>
                    <a:pt x="1699824" y="2126807"/>
                  </a:lnTo>
                  <a:lnTo>
                    <a:pt x="1703307" y="2126477"/>
                  </a:lnTo>
                  <a:lnTo>
                    <a:pt x="1706791" y="2127509"/>
                  </a:lnTo>
                  <a:lnTo>
                    <a:pt x="1710274" y="2125821"/>
                  </a:lnTo>
                  <a:lnTo>
                    <a:pt x="1713757" y="2125494"/>
                  </a:lnTo>
                  <a:lnTo>
                    <a:pt x="1717240" y="2126524"/>
                  </a:lnTo>
                  <a:lnTo>
                    <a:pt x="1720723" y="2126198"/>
                  </a:lnTo>
                  <a:lnTo>
                    <a:pt x="1724207" y="2124522"/>
                  </a:lnTo>
                  <a:lnTo>
                    <a:pt x="1727690" y="2122849"/>
                  </a:lnTo>
                  <a:lnTo>
                    <a:pt x="1731173" y="2137225"/>
                  </a:lnTo>
                  <a:lnTo>
                    <a:pt x="1734656" y="2135565"/>
                  </a:lnTo>
                  <a:lnTo>
                    <a:pt x="1738140" y="2133907"/>
                  </a:lnTo>
                  <a:lnTo>
                    <a:pt x="1741623" y="2132252"/>
                  </a:lnTo>
                  <a:lnTo>
                    <a:pt x="1741623" y="2133573"/>
                  </a:lnTo>
                  <a:lnTo>
                    <a:pt x="1745106" y="2131921"/>
                  </a:lnTo>
                  <a:lnTo>
                    <a:pt x="1748589" y="2130272"/>
                  </a:lnTo>
                  <a:lnTo>
                    <a:pt x="1752073" y="2128625"/>
                  </a:lnTo>
                  <a:lnTo>
                    <a:pt x="1755556" y="2128302"/>
                  </a:lnTo>
                  <a:lnTo>
                    <a:pt x="1759039" y="2126661"/>
                  </a:lnTo>
                  <a:lnTo>
                    <a:pt x="1762522" y="2128975"/>
                  </a:lnTo>
                  <a:lnTo>
                    <a:pt x="1766006" y="2129964"/>
                  </a:lnTo>
                  <a:lnTo>
                    <a:pt x="1769489" y="2132252"/>
                  </a:lnTo>
                  <a:lnTo>
                    <a:pt x="1772972" y="2131927"/>
                  </a:lnTo>
                  <a:lnTo>
                    <a:pt x="1776455" y="2130303"/>
                  </a:lnTo>
                  <a:lnTo>
                    <a:pt x="1779939" y="2128682"/>
                  </a:lnTo>
                  <a:lnTo>
                    <a:pt x="1783422" y="2127063"/>
                  </a:lnTo>
                  <a:lnTo>
                    <a:pt x="1786905" y="2125447"/>
                  </a:lnTo>
                  <a:lnTo>
                    <a:pt x="1790388" y="2126434"/>
                  </a:lnTo>
                  <a:lnTo>
                    <a:pt x="1793872" y="2124824"/>
                  </a:lnTo>
                  <a:lnTo>
                    <a:pt x="1797355" y="2124514"/>
                  </a:lnTo>
                  <a:lnTo>
                    <a:pt x="1800838" y="2125500"/>
                  </a:lnTo>
                  <a:lnTo>
                    <a:pt x="1804321" y="2134165"/>
                  </a:lnTo>
                  <a:lnTo>
                    <a:pt x="1807805" y="2133843"/>
                  </a:lnTo>
                  <a:lnTo>
                    <a:pt x="1811288" y="2132252"/>
                  </a:lnTo>
                  <a:lnTo>
                    <a:pt x="1814771" y="2130662"/>
                  </a:lnTo>
                  <a:lnTo>
                    <a:pt x="1818254" y="2129076"/>
                  </a:lnTo>
                  <a:lnTo>
                    <a:pt x="1821738" y="2127491"/>
                  </a:lnTo>
                  <a:lnTo>
                    <a:pt x="1825221" y="2125909"/>
                  </a:lnTo>
                  <a:lnTo>
                    <a:pt x="1828704" y="2124329"/>
                  </a:lnTo>
                  <a:lnTo>
                    <a:pt x="1832187" y="2122752"/>
                  </a:lnTo>
                  <a:lnTo>
                    <a:pt x="1835671" y="2123724"/>
                  </a:lnTo>
                  <a:lnTo>
                    <a:pt x="1839154" y="2122152"/>
                  </a:lnTo>
                  <a:lnTo>
                    <a:pt x="1842637" y="2120583"/>
                  </a:lnTo>
                  <a:lnTo>
                    <a:pt x="1846120" y="2122824"/>
                  </a:lnTo>
                  <a:lnTo>
                    <a:pt x="1849604" y="2121261"/>
                  </a:lnTo>
                  <a:lnTo>
                    <a:pt x="1853087" y="2124748"/>
                  </a:lnTo>
                  <a:lnTo>
                    <a:pt x="1856570" y="2128205"/>
                  </a:lnTo>
                  <a:lnTo>
                    <a:pt x="1860053" y="2126653"/>
                  </a:lnTo>
                  <a:lnTo>
                    <a:pt x="1863537" y="2125103"/>
                  </a:lnTo>
                  <a:lnTo>
                    <a:pt x="1867020" y="2127296"/>
                  </a:lnTo>
                  <a:lnTo>
                    <a:pt x="1870503" y="2126995"/>
                  </a:lnTo>
                  <a:lnTo>
                    <a:pt x="1873986" y="2125454"/>
                  </a:lnTo>
                  <a:lnTo>
                    <a:pt x="1877470" y="2123915"/>
                  </a:lnTo>
                  <a:lnTo>
                    <a:pt x="1880953" y="2124860"/>
                  </a:lnTo>
                  <a:lnTo>
                    <a:pt x="1884436" y="2123327"/>
                  </a:lnTo>
                  <a:lnTo>
                    <a:pt x="1887919" y="2125504"/>
                  </a:lnTo>
                  <a:lnTo>
                    <a:pt x="1891403" y="2125209"/>
                  </a:lnTo>
                  <a:lnTo>
                    <a:pt x="1894886" y="2123684"/>
                  </a:lnTo>
                  <a:lnTo>
                    <a:pt x="1898369" y="2123393"/>
                  </a:lnTo>
                  <a:lnTo>
                    <a:pt x="1901852" y="2121873"/>
                  </a:lnTo>
                  <a:lnTo>
                    <a:pt x="1905336" y="2130132"/>
                  </a:lnTo>
                  <a:lnTo>
                    <a:pt x="1908819" y="2132252"/>
                  </a:lnTo>
                  <a:lnTo>
                    <a:pt x="1912302" y="2130743"/>
                  </a:lnTo>
                  <a:lnTo>
                    <a:pt x="1915785" y="2129238"/>
                  </a:lnTo>
                  <a:lnTo>
                    <a:pt x="1919269" y="2127734"/>
                  </a:lnTo>
                  <a:lnTo>
                    <a:pt x="1922752" y="2127440"/>
                  </a:lnTo>
                  <a:lnTo>
                    <a:pt x="1926235" y="2125941"/>
                  </a:lnTo>
                  <a:lnTo>
                    <a:pt x="1929718" y="2128059"/>
                  </a:lnTo>
                  <a:lnTo>
                    <a:pt x="1933202" y="2127766"/>
                  </a:lnTo>
                  <a:lnTo>
                    <a:pt x="1936685" y="2126276"/>
                  </a:lnTo>
                  <a:lnTo>
                    <a:pt x="1940168" y="2125987"/>
                  </a:lnTo>
                  <a:lnTo>
                    <a:pt x="1943651" y="2124500"/>
                  </a:lnTo>
                  <a:lnTo>
                    <a:pt x="1947135" y="2124215"/>
                  </a:lnTo>
                  <a:lnTo>
                    <a:pt x="1950618" y="2125126"/>
                  </a:lnTo>
                  <a:lnTo>
                    <a:pt x="1954101" y="2123647"/>
                  </a:lnTo>
                  <a:lnTo>
                    <a:pt x="1957584" y="2122170"/>
                  </a:lnTo>
                  <a:lnTo>
                    <a:pt x="1961068" y="2120696"/>
                  </a:lnTo>
                  <a:lnTo>
                    <a:pt x="1964551" y="2119224"/>
                  </a:lnTo>
                  <a:lnTo>
                    <a:pt x="1968034" y="2118948"/>
                  </a:lnTo>
                  <a:lnTo>
                    <a:pt x="1971517" y="2117480"/>
                  </a:lnTo>
                  <a:lnTo>
                    <a:pt x="1975001" y="2116015"/>
                  </a:lnTo>
                  <a:lnTo>
                    <a:pt x="1978484" y="2114551"/>
                  </a:lnTo>
                  <a:lnTo>
                    <a:pt x="1981967" y="2114284"/>
                  </a:lnTo>
                  <a:lnTo>
                    <a:pt x="1985450" y="2114018"/>
                  </a:lnTo>
                  <a:lnTo>
                    <a:pt x="1988934" y="2112561"/>
                  </a:lnTo>
                  <a:lnTo>
                    <a:pt x="1992417" y="2111106"/>
                  </a:lnTo>
                  <a:lnTo>
                    <a:pt x="1995900" y="2109653"/>
                  </a:lnTo>
                  <a:lnTo>
                    <a:pt x="1999383" y="2108202"/>
                  </a:lnTo>
                  <a:lnTo>
                    <a:pt x="2002867" y="2111515"/>
                  </a:lnTo>
                  <a:lnTo>
                    <a:pt x="2006350" y="2110069"/>
                  </a:lnTo>
                  <a:lnTo>
                    <a:pt x="2009833" y="2108626"/>
                  </a:lnTo>
                  <a:lnTo>
                    <a:pt x="2013316" y="2108372"/>
                  </a:lnTo>
                  <a:lnTo>
                    <a:pt x="2016799" y="2112837"/>
                  </a:lnTo>
                  <a:lnTo>
                    <a:pt x="2020283" y="2114922"/>
                  </a:lnTo>
                  <a:lnTo>
                    <a:pt x="2023766" y="2118157"/>
                  </a:lnTo>
                  <a:lnTo>
                    <a:pt x="2027249" y="2116729"/>
                  </a:lnTo>
                  <a:lnTo>
                    <a:pt x="2030732" y="2115303"/>
                  </a:lnTo>
                  <a:lnTo>
                    <a:pt x="2034216" y="2113879"/>
                  </a:lnTo>
                  <a:lnTo>
                    <a:pt x="2037699" y="2112457"/>
                  </a:lnTo>
                  <a:lnTo>
                    <a:pt x="2041182" y="2112201"/>
                  </a:lnTo>
                  <a:lnTo>
                    <a:pt x="2044665" y="2110783"/>
                  </a:lnTo>
                  <a:lnTo>
                    <a:pt x="2048149" y="2112849"/>
                  </a:lnTo>
                  <a:lnTo>
                    <a:pt x="2051632" y="2112593"/>
                  </a:lnTo>
                  <a:lnTo>
                    <a:pt x="2055115" y="2111183"/>
                  </a:lnTo>
                  <a:lnTo>
                    <a:pt x="2058598" y="2113237"/>
                  </a:lnTo>
                  <a:lnTo>
                    <a:pt x="2062082" y="2111831"/>
                  </a:lnTo>
                  <a:lnTo>
                    <a:pt x="2065565" y="2112728"/>
                  </a:lnTo>
                  <a:lnTo>
                    <a:pt x="2069048" y="2111327"/>
                  </a:lnTo>
                  <a:lnTo>
                    <a:pt x="2072531" y="2109928"/>
                  </a:lnTo>
                  <a:lnTo>
                    <a:pt x="2076015" y="2108531"/>
                  </a:lnTo>
                  <a:lnTo>
                    <a:pt x="2079498" y="2107135"/>
                  </a:lnTo>
                  <a:lnTo>
                    <a:pt x="2082981" y="2106891"/>
                  </a:lnTo>
                  <a:lnTo>
                    <a:pt x="2086464" y="2105500"/>
                  </a:lnTo>
                  <a:lnTo>
                    <a:pt x="2089948" y="2104111"/>
                  </a:lnTo>
                  <a:lnTo>
                    <a:pt x="2093431" y="2102723"/>
                  </a:lnTo>
                  <a:lnTo>
                    <a:pt x="2096914" y="2107063"/>
                  </a:lnTo>
                  <a:lnTo>
                    <a:pt x="2100397" y="2106821"/>
                  </a:lnTo>
                  <a:lnTo>
                    <a:pt x="2103881" y="2105441"/>
                  </a:lnTo>
                  <a:lnTo>
                    <a:pt x="2107364" y="2105202"/>
                  </a:lnTo>
                  <a:lnTo>
                    <a:pt x="2110847" y="2103826"/>
                  </a:lnTo>
                  <a:lnTo>
                    <a:pt x="2114330" y="2104725"/>
                  </a:lnTo>
                  <a:lnTo>
                    <a:pt x="2117814" y="2103354"/>
                  </a:lnTo>
                  <a:lnTo>
                    <a:pt x="2121297" y="2105383"/>
                  </a:lnTo>
                  <a:lnTo>
                    <a:pt x="2124780" y="2105146"/>
                  </a:lnTo>
                  <a:lnTo>
                    <a:pt x="2128263" y="2103781"/>
                  </a:lnTo>
                  <a:lnTo>
                    <a:pt x="2131747" y="2105798"/>
                  </a:lnTo>
                  <a:lnTo>
                    <a:pt x="2135230" y="2104438"/>
                  </a:lnTo>
                  <a:lnTo>
                    <a:pt x="2138713" y="2103080"/>
                  </a:lnTo>
                  <a:lnTo>
                    <a:pt x="2142196" y="2116195"/>
                  </a:lnTo>
                  <a:lnTo>
                    <a:pt x="2145680" y="2114846"/>
                  </a:lnTo>
                  <a:lnTo>
                    <a:pt x="2149163" y="2115699"/>
                  </a:lnTo>
                  <a:lnTo>
                    <a:pt x="2152646" y="2114353"/>
                  </a:lnTo>
                  <a:lnTo>
                    <a:pt x="2156129" y="2113010"/>
                  </a:lnTo>
                  <a:lnTo>
                    <a:pt x="2159613" y="2112767"/>
                  </a:lnTo>
                  <a:lnTo>
                    <a:pt x="2163096" y="2111427"/>
                  </a:lnTo>
                  <a:lnTo>
                    <a:pt x="2166579" y="2110089"/>
                  </a:lnTo>
                  <a:lnTo>
                    <a:pt x="2170062" y="2108752"/>
                  </a:lnTo>
                  <a:lnTo>
                    <a:pt x="2173546" y="2108516"/>
                  </a:lnTo>
                  <a:lnTo>
                    <a:pt x="2177029" y="2107183"/>
                  </a:lnTo>
                  <a:lnTo>
                    <a:pt x="2177029" y="2108281"/>
                  </a:lnTo>
                  <a:lnTo>
                    <a:pt x="2177029" y="2109376"/>
                  </a:lnTo>
                  <a:lnTo>
                    <a:pt x="2180512" y="2108046"/>
                  </a:lnTo>
                  <a:lnTo>
                    <a:pt x="2183995" y="2107812"/>
                  </a:lnTo>
                  <a:lnTo>
                    <a:pt x="2187479" y="2109760"/>
                  </a:lnTo>
                  <a:lnTo>
                    <a:pt x="2190962" y="2111696"/>
                  </a:lnTo>
                  <a:lnTo>
                    <a:pt x="2194445" y="2110375"/>
                  </a:lnTo>
                  <a:lnTo>
                    <a:pt x="2197928" y="2112302"/>
                  </a:lnTo>
                  <a:lnTo>
                    <a:pt x="2201412" y="2112064"/>
                  </a:lnTo>
                  <a:lnTo>
                    <a:pt x="2204895" y="2113978"/>
                  </a:lnTo>
                  <a:lnTo>
                    <a:pt x="2208378" y="2112666"/>
                  </a:lnTo>
                  <a:lnTo>
                    <a:pt x="2211861" y="2111356"/>
                  </a:lnTo>
                  <a:lnTo>
                    <a:pt x="2215345" y="2111121"/>
                  </a:lnTo>
                  <a:lnTo>
                    <a:pt x="2218828" y="2114094"/>
                  </a:lnTo>
                  <a:lnTo>
                    <a:pt x="2222311" y="2114922"/>
                  </a:lnTo>
                  <a:lnTo>
                    <a:pt x="2225794" y="2113620"/>
                  </a:lnTo>
                  <a:lnTo>
                    <a:pt x="2229278" y="2112320"/>
                  </a:lnTo>
                  <a:lnTo>
                    <a:pt x="2232761" y="2119488"/>
                  </a:lnTo>
                  <a:lnTo>
                    <a:pt x="2236244" y="2118195"/>
                  </a:lnTo>
                  <a:lnTo>
                    <a:pt x="2239727" y="2116902"/>
                  </a:lnTo>
                  <a:lnTo>
                    <a:pt x="2243211" y="2115612"/>
                  </a:lnTo>
                  <a:lnTo>
                    <a:pt x="2246694" y="2114323"/>
                  </a:lnTo>
                  <a:lnTo>
                    <a:pt x="2250177" y="2114088"/>
                  </a:lnTo>
                  <a:lnTo>
                    <a:pt x="2253660" y="2114904"/>
                  </a:lnTo>
                  <a:lnTo>
                    <a:pt x="2257144" y="2114669"/>
                  </a:lnTo>
                  <a:lnTo>
                    <a:pt x="2260627" y="2116524"/>
                  </a:lnTo>
                  <a:lnTo>
                    <a:pt x="2264110" y="2115246"/>
                  </a:lnTo>
                  <a:lnTo>
                    <a:pt x="2267593" y="2116053"/>
                  </a:lnTo>
                  <a:lnTo>
                    <a:pt x="2271077" y="2115818"/>
                  </a:lnTo>
                  <a:lnTo>
                    <a:pt x="2274560" y="2114545"/>
                  </a:lnTo>
                  <a:lnTo>
                    <a:pt x="2278043" y="2113274"/>
                  </a:lnTo>
                  <a:lnTo>
                    <a:pt x="2281526" y="2113043"/>
                  </a:lnTo>
                  <a:lnTo>
                    <a:pt x="2285010" y="2116952"/>
                  </a:lnTo>
                  <a:lnTo>
                    <a:pt x="2288493" y="2116718"/>
                  </a:lnTo>
                  <a:lnTo>
                    <a:pt x="2291976" y="2115455"/>
                  </a:lnTo>
                  <a:lnTo>
                    <a:pt x="2295459" y="2114193"/>
                  </a:lnTo>
                  <a:lnTo>
                    <a:pt x="2298942" y="2112933"/>
                  </a:lnTo>
                  <a:lnTo>
                    <a:pt x="2302426" y="2113735"/>
                  </a:lnTo>
                  <a:lnTo>
                    <a:pt x="2305909" y="2113506"/>
                  </a:lnTo>
                  <a:lnTo>
                    <a:pt x="2309392" y="2112251"/>
                  </a:lnTo>
                  <a:lnTo>
                    <a:pt x="2312875" y="2110998"/>
                  </a:lnTo>
                  <a:lnTo>
                    <a:pt x="2316359" y="2110774"/>
                  </a:lnTo>
                  <a:lnTo>
                    <a:pt x="2319842" y="2115659"/>
                  </a:lnTo>
                  <a:lnTo>
                    <a:pt x="2323325" y="2118474"/>
                  </a:lnTo>
                  <a:lnTo>
                    <a:pt x="2326808" y="2117230"/>
                  </a:lnTo>
                  <a:lnTo>
                    <a:pt x="2330292" y="2115988"/>
                  </a:lnTo>
                  <a:lnTo>
                    <a:pt x="2333775" y="2117780"/>
                  </a:lnTo>
                  <a:lnTo>
                    <a:pt x="2337258" y="2119562"/>
                  </a:lnTo>
                  <a:lnTo>
                    <a:pt x="2340741" y="2123332"/>
                  </a:lnTo>
                  <a:lnTo>
                    <a:pt x="2344225" y="2123097"/>
                  </a:lnTo>
                  <a:lnTo>
                    <a:pt x="2347708" y="2121865"/>
                  </a:lnTo>
                  <a:lnTo>
                    <a:pt x="2351191" y="2120636"/>
                  </a:lnTo>
                  <a:lnTo>
                    <a:pt x="2354674" y="2119407"/>
                  </a:lnTo>
                  <a:lnTo>
                    <a:pt x="2358158" y="2124141"/>
                  </a:lnTo>
                  <a:lnTo>
                    <a:pt x="2361641" y="2122917"/>
                  </a:lnTo>
                  <a:lnTo>
                    <a:pt x="2365124" y="2122684"/>
                  </a:lnTo>
                  <a:lnTo>
                    <a:pt x="2368607" y="2122452"/>
                  </a:lnTo>
                  <a:lnTo>
                    <a:pt x="2372091" y="2121233"/>
                  </a:lnTo>
                  <a:lnTo>
                    <a:pt x="2375574" y="2120016"/>
                  </a:lnTo>
                  <a:lnTo>
                    <a:pt x="2379057" y="2118800"/>
                  </a:lnTo>
                  <a:lnTo>
                    <a:pt x="2382540" y="2118573"/>
                  </a:lnTo>
                  <a:lnTo>
                    <a:pt x="2386024" y="2118347"/>
                  </a:lnTo>
                  <a:lnTo>
                    <a:pt x="2389507" y="2118121"/>
                  </a:lnTo>
                  <a:lnTo>
                    <a:pt x="2392990" y="2117896"/>
                  </a:lnTo>
                  <a:lnTo>
                    <a:pt x="2396473" y="2116688"/>
                  </a:lnTo>
                  <a:lnTo>
                    <a:pt x="2399957" y="2115482"/>
                  </a:lnTo>
                  <a:lnTo>
                    <a:pt x="2403440" y="2114277"/>
                  </a:lnTo>
                  <a:lnTo>
                    <a:pt x="2406923" y="2113073"/>
                  </a:lnTo>
                  <a:lnTo>
                    <a:pt x="2410406" y="2114820"/>
                  </a:lnTo>
                  <a:lnTo>
                    <a:pt x="2413890" y="2113620"/>
                  </a:lnTo>
                  <a:lnTo>
                    <a:pt x="2417373" y="2112422"/>
                  </a:lnTo>
                  <a:lnTo>
                    <a:pt x="2420856" y="2115140"/>
                  </a:lnTo>
                  <a:lnTo>
                    <a:pt x="2424339" y="2117841"/>
                  </a:lnTo>
                  <a:lnTo>
                    <a:pt x="2427823" y="2121488"/>
                  </a:lnTo>
                  <a:lnTo>
                    <a:pt x="2431306" y="2120299"/>
                  </a:lnTo>
                  <a:lnTo>
                    <a:pt x="2434789" y="2119111"/>
                  </a:lnTo>
                  <a:lnTo>
                    <a:pt x="2438272" y="2120814"/>
                  </a:lnTo>
                  <a:lnTo>
                    <a:pt x="2441756" y="2120590"/>
                  </a:lnTo>
                  <a:lnTo>
                    <a:pt x="2445239" y="2119407"/>
                  </a:lnTo>
                  <a:lnTo>
                    <a:pt x="2448722" y="2120145"/>
                  </a:lnTo>
                  <a:lnTo>
                    <a:pt x="2452205" y="2119923"/>
                  </a:lnTo>
                  <a:lnTo>
                    <a:pt x="2455689" y="2118745"/>
                  </a:lnTo>
                  <a:lnTo>
                    <a:pt x="2459172" y="2119481"/>
                  </a:lnTo>
                  <a:lnTo>
                    <a:pt x="2462655" y="2118306"/>
                  </a:lnTo>
                  <a:lnTo>
                    <a:pt x="2466138" y="2117133"/>
                  </a:lnTo>
                  <a:lnTo>
                    <a:pt x="2469622" y="2118822"/>
                  </a:lnTo>
                  <a:lnTo>
                    <a:pt x="2473105" y="2117652"/>
                  </a:lnTo>
                  <a:lnTo>
                    <a:pt x="2476588" y="2118385"/>
                  </a:lnTo>
                  <a:lnTo>
                    <a:pt x="2480071" y="2117219"/>
                  </a:lnTo>
                  <a:lnTo>
                    <a:pt x="2483555" y="2117951"/>
                  </a:lnTo>
                  <a:lnTo>
                    <a:pt x="2487038" y="2131788"/>
                  </a:lnTo>
                  <a:lnTo>
                    <a:pt x="2490521" y="2135252"/>
                  </a:lnTo>
                  <a:lnTo>
                    <a:pt x="2494004" y="2134097"/>
                  </a:lnTo>
                  <a:lnTo>
                    <a:pt x="2497488" y="2132943"/>
                  </a:lnTo>
                  <a:lnTo>
                    <a:pt x="2500971" y="2134551"/>
                  </a:lnTo>
                  <a:lnTo>
                    <a:pt x="2504454" y="2138890"/>
                  </a:lnTo>
                  <a:lnTo>
                    <a:pt x="2507937" y="2137743"/>
                  </a:lnTo>
                  <a:lnTo>
                    <a:pt x="2511421" y="2138417"/>
                  </a:lnTo>
                  <a:lnTo>
                    <a:pt x="2514904" y="2137273"/>
                  </a:lnTo>
                  <a:lnTo>
                    <a:pt x="2518387" y="2137947"/>
                  </a:lnTo>
                  <a:lnTo>
                    <a:pt x="2521870" y="2136805"/>
                  </a:lnTo>
                  <a:lnTo>
                    <a:pt x="2525354" y="2137478"/>
                  </a:lnTo>
                  <a:lnTo>
                    <a:pt x="2528837" y="2136340"/>
                  </a:lnTo>
                  <a:lnTo>
                    <a:pt x="2532320" y="2135203"/>
                  </a:lnTo>
                  <a:lnTo>
                    <a:pt x="2535803" y="2138583"/>
                  </a:lnTo>
                  <a:lnTo>
                    <a:pt x="2539287" y="2137450"/>
                  </a:lnTo>
                  <a:lnTo>
                    <a:pt x="2542770" y="2137218"/>
                  </a:lnTo>
                  <a:lnTo>
                    <a:pt x="2546253" y="2136087"/>
                  </a:lnTo>
                  <a:lnTo>
                    <a:pt x="2549736" y="2134958"/>
                  </a:lnTo>
                  <a:lnTo>
                    <a:pt x="2553220" y="2133829"/>
                  </a:lnTo>
                  <a:lnTo>
                    <a:pt x="2556703" y="2132702"/>
                  </a:lnTo>
                  <a:lnTo>
                    <a:pt x="2560186" y="2131576"/>
                  </a:lnTo>
                  <a:lnTo>
                    <a:pt x="2563669" y="2130451"/>
                  </a:lnTo>
                  <a:lnTo>
                    <a:pt x="2567153" y="2130229"/>
                  </a:lnTo>
                  <a:lnTo>
                    <a:pt x="2570636" y="2130007"/>
                  </a:lnTo>
                  <a:lnTo>
                    <a:pt x="2574119" y="2132475"/>
                  </a:lnTo>
                  <a:lnTo>
                    <a:pt x="2577602" y="2132252"/>
                  </a:lnTo>
                  <a:lnTo>
                    <a:pt x="2581085" y="2131135"/>
                  </a:lnTo>
                  <a:lnTo>
                    <a:pt x="2584569" y="2135365"/>
                  </a:lnTo>
                  <a:lnTo>
                    <a:pt x="2588052" y="2136910"/>
                  </a:lnTo>
                  <a:lnTo>
                    <a:pt x="2591535" y="2139328"/>
                  </a:lnTo>
                  <a:lnTo>
                    <a:pt x="2595018" y="2138219"/>
                  </a:lnTo>
                  <a:lnTo>
                    <a:pt x="2598502" y="2137112"/>
                  </a:lnTo>
                  <a:lnTo>
                    <a:pt x="2601985" y="2136005"/>
                  </a:lnTo>
                  <a:lnTo>
                    <a:pt x="2605468" y="2134900"/>
                  </a:lnTo>
                  <a:lnTo>
                    <a:pt x="2608951" y="2133796"/>
                  </a:lnTo>
                  <a:lnTo>
                    <a:pt x="2612435" y="2132692"/>
                  </a:lnTo>
                  <a:lnTo>
                    <a:pt x="2612435" y="2133573"/>
                  </a:lnTo>
                  <a:lnTo>
                    <a:pt x="2612435" y="2134453"/>
                  </a:lnTo>
                  <a:lnTo>
                    <a:pt x="2612435" y="2135332"/>
                  </a:lnTo>
                  <a:lnTo>
                    <a:pt x="2612435" y="2136210"/>
                  </a:lnTo>
                  <a:lnTo>
                    <a:pt x="2615918" y="2135109"/>
                  </a:lnTo>
                  <a:lnTo>
                    <a:pt x="2619401" y="2134886"/>
                  </a:lnTo>
                  <a:lnTo>
                    <a:pt x="2622884" y="2134663"/>
                  </a:lnTo>
                  <a:lnTo>
                    <a:pt x="2626368" y="2134442"/>
                  </a:lnTo>
                  <a:lnTo>
                    <a:pt x="2629851" y="2133346"/>
                  </a:lnTo>
                  <a:lnTo>
                    <a:pt x="2633334" y="2132252"/>
                  </a:lnTo>
                  <a:lnTo>
                    <a:pt x="2636817" y="2132033"/>
                  </a:lnTo>
                  <a:lnTo>
                    <a:pt x="2640301" y="2133560"/>
                  </a:lnTo>
                  <a:lnTo>
                    <a:pt x="2643784" y="2133340"/>
                  </a:lnTo>
                  <a:lnTo>
                    <a:pt x="2647267" y="2132252"/>
                  </a:lnTo>
                  <a:lnTo>
                    <a:pt x="2650750" y="2131164"/>
                  </a:lnTo>
                  <a:lnTo>
                    <a:pt x="2654234" y="2130948"/>
                  </a:lnTo>
                  <a:lnTo>
                    <a:pt x="2657717" y="2133335"/>
                  </a:lnTo>
                  <a:lnTo>
                    <a:pt x="2661200" y="2132252"/>
                  </a:lnTo>
                  <a:lnTo>
                    <a:pt x="2664683" y="2131170"/>
                  </a:lnTo>
                  <a:lnTo>
                    <a:pt x="2668167" y="2131820"/>
                  </a:lnTo>
                  <a:lnTo>
                    <a:pt x="2671650" y="2133329"/>
                  </a:lnTo>
                  <a:lnTo>
                    <a:pt x="2675133" y="2134831"/>
                  </a:lnTo>
                  <a:lnTo>
                    <a:pt x="2678616" y="2137180"/>
                  </a:lnTo>
                  <a:lnTo>
                    <a:pt x="2682100" y="2136107"/>
                  </a:lnTo>
                  <a:lnTo>
                    <a:pt x="2685583" y="2136742"/>
                  </a:lnTo>
                  <a:lnTo>
                    <a:pt x="2689066" y="2139073"/>
                  </a:lnTo>
                  <a:lnTo>
                    <a:pt x="2692549" y="2141390"/>
                  </a:lnTo>
                  <a:lnTo>
                    <a:pt x="2696033" y="2143693"/>
                  </a:lnTo>
                  <a:lnTo>
                    <a:pt x="2699516" y="2142629"/>
                  </a:lnTo>
                  <a:lnTo>
                    <a:pt x="2702999" y="2143245"/>
                  </a:lnTo>
                  <a:lnTo>
                    <a:pt x="2706482" y="2142183"/>
                  </a:lnTo>
                  <a:lnTo>
                    <a:pt x="2709966" y="2142798"/>
                  </a:lnTo>
                  <a:lnTo>
                    <a:pt x="2713449" y="2141739"/>
                  </a:lnTo>
                  <a:lnTo>
                    <a:pt x="2716932" y="2140681"/>
                  </a:lnTo>
                  <a:lnTo>
                    <a:pt x="2720415" y="2142967"/>
                  </a:lnTo>
                  <a:lnTo>
                    <a:pt x="2723899" y="2144409"/>
                  </a:lnTo>
                  <a:lnTo>
                    <a:pt x="2727382" y="2144186"/>
                  </a:lnTo>
                  <a:lnTo>
                    <a:pt x="2730865" y="2143134"/>
                  </a:lnTo>
                  <a:lnTo>
                    <a:pt x="2734348" y="2142082"/>
                  </a:lnTo>
                  <a:lnTo>
                    <a:pt x="2737832" y="2141032"/>
                  </a:lnTo>
                  <a:lnTo>
                    <a:pt x="2741315" y="2140814"/>
                  </a:lnTo>
                  <a:lnTo>
                    <a:pt x="2744798" y="2139766"/>
                  </a:lnTo>
                  <a:lnTo>
                    <a:pt x="2748281" y="2138719"/>
                  </a:lnTo>
                  <a:lnTo>
                    <a:pt x="2751765" y="2139333"/>
                  </a:lnTo>
                  <a:lnTo>
                    <a:pt x="2755248" y="2138288"/>
                  </a:lnTo>
                  <a:lnTo>
                    <a:pt x="2758731" y="2138074"/>
                  </a:lnTo>
                  <a:lnTo>
                    <a:pt x="2762214" y="2139512"/>
                  </a:lnTo>
                  <a:lnTo>
                    <a:pt x="2765698" y="2138472"/>
                  </a:lnTo>
                  <a:lnTo>
                    <a:pt x="2769181" y="2137433"/>
                  </a:lnTo>
                  <a:lnTo>
                    <a:pt x="2772664" y="2136395"/>
                  </a:lnTo>
                  <a:lnTo>
                    <a:pt x="2776147" y="2136183"/>
                  </a:lnTo>
                  <a:lnTo>
                    <a:pt x="2779631" y="2138441"/>
                  </a:lnTo>
                  <a:lnTo>
                    <a:pt x="2783114" y="2137407"/>
                  </a:lnTo>
                  <a:lnTo>
                    <a:pt x="2786597" y="2136374"/>
                  </a:lnTo>
                  <a:lnTo>
                    <a:pt x="2790080" y="2136164"/>
                  </a:lnTo>
                  <a:lnTo>
                    <a:pt x="2793564" y="2135133"/>
                  </a:lnTo>
                  <a:lnTo>
                    <a:pt x="2797047" y="2134103"/>
                  </a:lnTo>
                  <a:lnTo>
                    <a:pt x="2800530" y="2135535"/>
                  </a:lnTo>
                  <a:lnTo>
                    <a:pt x="2804013" y="2136144"/>
                  </a:lnTo>
                  <a:lnTo>
                    <a:pt x="2807497" y="2140005"/>
                  </a:lnTo>
                  <a:lnTo>
                    <a:pt x="2810980" y="2138981"/>
                  </a:lnTo>
                  <a:lnTo>
                    <a:pt x="2814463" y="2137959"/>
                  </a:lnTo>
                  <a:lnTo>
                    <a:pt x="2817946" y="2136938"/>
                  </a:lnTo>
                  <a:lnTo>
                    <a:pt x="2821430" y="2135917"/>
                  </a:lnTo>
                  <a:lnTo>
                    <a:pt x="2824913" y="2135710"/>
                  </a:lnTo>
                  <a:lnTo>
                    <a:pt x="2828396" y="2135503"/>
                  </a:lnTo>
                  <a:lnTo>
                    <a:pt x="2831879" y="2134486"/>
                  </a:lnTo>
                  <a:lnTo>
                    <a:pt x="2835363" y="2133470"/>
                  </a:lnTo>
                  <a:lnTo>
                    <a:pt x="2838846" y="2132454"/>
                  </a:lnTo>
                  <a:lnTo>
                    <a:pt x="2842329" y="2132252"/>
                  </a:lnTo>
                  <a:lnTo>
                    <a:pt x="2845812" y="2132049"/>
                  </a:lnTo>
                  <a:lnTo>
                    <a:pt x="2849296" y="2131037"/>
                  </a:lnTo>
                  <a:lnTo>
                    <a:pt x="2852779" y="2132453"/>
                  </a:lnTo>
                  <a:lnTo>
                    <a:pt x="2856262" y="2131444"/>
                  </a:lnTo>
                  <a:lnTo>
                    <a:pt x="2859745" y="2131243"/>
                  </a:lnTo>
                  <a:lnTo>
                    <a:pt x="2863229" y="2131043"/>
                  </a:lnTo>
                  <a:lnTo>
                    <a:pt x="2866712" y="2130037"/>
                  </a:lnTo>
                  <a:lnTo>
                    <a:pt x="2870195" y="2129839"/>
                  </a:lnTo>
                  <a:lnTo>
                    <a:pt x="2873678" y="2129640"/>
                  </a:lnTo>
                  <a:lnTo>
                    <a:pt x="2877161" y="2129442"/>
                  </a:lnTo>
                  <a:lnTo>
                    <a:pt x="2880645" y="2128441"/>
                  </a:lnTo>
                  <a:lnTo>
                    <a:pt x="2884128" y="2127440"/>
                  </a:lnTo>
                  <a:lnTo>
                    <a:pt x="2887611" y="2127245"/>
                  </a:lnTo>
                  <a:lnTo>
                    <a:pt x="2891094" y="2131853"/>
                  </a:lnTo>
                  <a:lnTo>
                    <a:pt x="2894578" y="2133246"/>
                  </a:lnTo>
                  <a:lnTo>
                    <a:pt x="2898061" y="2132252"/>
                  </a:lnTo>
                  <a:lnTo>
                    <a:pt x="2901544" y="2136803"/>
                  </a:lnTo>
                  <a:lnTo>
                    <a:pt x="2905027" y="2138175"/>
                  </a:lnTo>
                  <a:lnTo>
                    <a:pt x="2908511" y="2137186"/>
                  </a:lnTo>
                  <a:lnTo>
                    <a:pt x="2911994" y="2136983"/>
                  </a:lnTo>
                  <a:lnTo>
                    <a:pt x="2915477" y="2135996"/>
                  </a:lnTo>
                  <a:lnTo>
                    <a:pt x="2918960" y="2135009"/>
                  </a:lnTo>
                  <a:lnTo>
                    <a:pt x="2922444" y="2134810"/>
                  </a:lnTo>
                  <a:lnTo>
                    <a:pt x="2925927" y="2137743"/>
                  </a:lnTo>
                  <a:lnTo>
                    <a:pt x="2929410" y="2136760"/>
                  </a:lnTo>
                  <a:lnTo>
                    <a:pt x="2932893" y="2135778"/>
                  </a:lnTo>
                  <a:lnTo>
                    <a:pt x="2936377" y="2140248"/>
                  </a:lnTo>
                  <a:lnTo>
                    <a:pt x="2939860" y="2139270"/>
                  </a:lnTo>
                  <a:lnTo>
                    <a:pt x="2943343" y="2139068"/>
                  </a:lnTo>
                  <a:lnTo>
                    <a:pt x="2946826" y="2138091"/>
                  </a:lnTo>
                  <a:lnTo>
                    <a:pt x="2950310" y="2137116"/>
                  </a:lnTo>
                  <a:lnTo>
                    <a:pt x="2953793" y="2136917"/>
                  </a:lnTo>
                  <a:lnTo>
                    <a:pt x="2957276" y="2136718"/>
                  </a:lnTo>
                  <a:lnTo>
                    <a:pt x="2960759" y="2136519"/>
                  </a:lnTo>
                  <a:lnTo>
                    <a:pt x="2964243" y="2135548"/>
                  </a:lnTo>
                  <a:lnTo>
                    <a:pt x="2967726" y="2134577"/>
                  </a:lnTo>
                  <a:lnTo>
                    <a:pt x="2971209" y="2133608"/>
                  </a:lnTo>
                  <a:lnTo>
                    <a:pt x="2974692" y="2133413"/>
                  </a:lnTo>
                  <a:lnTo>
                    <a:pt x="2978176" y="2133990"/>
                  </a:lnTo>
                  <a:lnTo>
                    <a:pt x="2981659" y="2133024"/>
                  </a:lnTo>
                  <a:lnTo>
                    <a:pt x="2985142" y="2133601"/>
                  </a:lnTo>
                  <a:lnTo>
                    <a:pt x="2988625" y="2132637"/>
                  </a:lnTo>
                  <a:lnTo>
                    <a:pt x="2992109" y="2132444"/>
                  </a:lnTo>
                  <a:lnTo>
                    <a:pt x="2995592" y="2133788"/>
                  </a:lnTo>
                  <a:lnTo>
                    <a:pt x="2999075" y="2132828"/>
                  </a:lnTo>
                  <a:lnTo>
                    <a:pt x="3002558" y="2132635"/>
                  </a:lnTo>
                  <a:lnTo>
                    <a:pt x="3006042" y="2133974"/>
                  </a:lnTo>
                  <a:lnTo>
                    <a:pt x="3009525" y="2136830"/>
                  </a:lnTo>
                  <a:lnTo>
                    <a:pt x="3013008" y="2135875"/>
                  </a:lnTo>
                  <a:lnTo>
                    <a:pt x="3016491" y="2134920"/>
                  </a:lnTo>
                  <a:lnTo>
                    <a:pt x="3019975" y="2135487"/>
                  </a:lnTo>
                  <a:lnTo>
                    <a:pt x="3023458" y="2134534"/>
                  </a:lnTo>
                  <a:lnTo>
                    <a:pt x="3026941" y="2134342"/>
                  </a:lnTo>
                  <a:lnTo>
                    <a:pt x="3030424" y="2133391"/>
                  </a:lnTo>
                  <a:lnTo>
                    <a:pt x="3033908" y="2132441"/>
                  </a:lnTo>
                  <a:lnTo>
                    <a:pt x="3037391" y="2131492"/>
                  </a:lnTo>
                  <a:lnTo>
                    <a:pt x="3040874" y="2130544"/>
                  </a:lnTo>
                  <a:lnTo>
                    <a:pt x="3044357" y="2129597"/>
                  </a:lnTo>
                  <a:lnTo>
                    <a:pt x="3047841" y="2128650"/>
                  </a:lnTo>
                  <a:lnTo>
                    <a:pt x="3047841" y="2129410"/>
                  </a:lnTo>
                  <a:lnTo>
                    <a:pt x="3047841" y="2130169"/>
                  </a:lnTo>
                  <a:lnTo>
                    <a:pt x="3047841" y="2130927"/>
                  </a:lnTo>
                  <a:lnTo>
                    <a:pt x="3051324" y="2129982"/>
                  </a:lnTo>
                  <a:lnTo>
                    <a:pt x="3054807" y="2129038"/>
                  </a:lnTo>
                  <a:lnTo>
                    <a:pt x="3058290" y="2128094"/>
                  </a:lnTo>
                  <a:lnTo>
                    <a:pt x="3061774" y="2127152"/>
                  </a:lnTo>
                  <a:lnTo>
                    <a:pt x="3065257" y="2126210"/>
                  </a:lnTo>
                  <a:lnTo>
                    <a:pt x="3068740" y="2131312"/>
                  </a:lnTo>
                  <a:lnTo>
                    <a:pt x="3072223" y="2130374"/>
                  </a:lnTo>
                  <a:lnTo>
                    <a:pt x="3075707" y="2130188"/>
                  </a:lnTo>
                  <a:lnTo>
                    <a:pt x="3079190" y="2130753"/>
                  </a:lnTo>
                  <a:lnTo>
                    <a:pt x="3082673" y="2129818"/>
                  </a:lnTo>
                  <a:lnTo>
                    <a:pt x="3086156" y="2128883"/>
                  </a:lnTo>
                  <a:lnTo>
                    <a:pt x="3089640" y="2128699"/>
                  </a:lnTo>
                  <a:lnTo>
                    <a:pt x="3093123" y="2127766"/>
                  </a:lnTo>
                  <a:lnTo>
                    <a:pt x="3096606" y="2129829"/>
                  </a:lnTo>
                  <a:lnTo>
                    <a:pt x="3100089" y="2128898"/>
                  </a:lnTo>
                  <a:lnTo>
                    <a:pt x="3103573" y="2129461"/>
                  </a:lnTo>
                  <a:lnTo>
                    <a:pt x="3107056" y="2128533"/>
                  </a:lnTo>
                  <a:lnTo>
                    <a:pt x="3110539" y="2129839"/>
                  </a:lnTo>
                  <a:lnTo>
                    <a:pt x="3114022" y="2128913"/>
                  </a:lnTo>
                  <a:lnTo>
                    <a:pt x="3117506" y="2127988"/>
                  </a:lnTo>
                  <a:lnTo>
                    <a:pt x="3120989" y="2127063"/>
                  </a:lnTo>
                  <a:lnTo>
                    <a:pt x="3124472" y="2128368"/>
                  </a:lnTo>
                  <a:lnTo>
                    <a:pt x="3127955" y="2136292"/>
                  </a:lnTo>
                  <a:lnTo>
                    <a:pt x="3131439" y="2136104"/>
                  </a:lnTo>
                  <a:lnTo>
                    <a:pt x="3134922" y="2135186"/>
                  </a:lnTo>
                  <a:lnTo>
                    <a:pt x="3138405" y="2134268"/>
                  </a:lnTo>
                  <a:lnTo>
                    <a:pt x="3141888" y="2133351"/>
                  </a:lnTo>
                  <a:lnTo>
                    <a:pt x="3145372" y="2132435"/>
                  </a:lnTo>
                  <a:lnTo>
                    <a:pt x="3148855" y="2131519"/>
                  </a:lnTo>
                  <a:lnTo>
                    <a:pt x="3152338" y="2130605"/>
                  </a:lnTo>
                  <a:lnTo>
                    <a:pt x="3155821" y="2134075"/>
                  </a:lnTo>
                  <a:lnTo>
                    <a:pt x="3159304" y="2133891"/>
                  </a:lnTo>
                  <a:lnTo>
                    <a:pt x="3162788" y="2133707"/>
                  </a:lnTo>
                  <a:lnTo>
                    <a:pt x="3166271" y="2132797"/>
                  </a:lnTo>
                  <a:lnTo>
                    <a:pt x="3169754" y="2133341"/>
                  </a:lnTo>
                  <a:lnTo>
                    <a:pt x="3173237" y="2138217"/>
                  </a:lnTo>
                  <a:lnTo>
                    <a:pt x="3176721" y="2139467"/>
                  </a:lnTo>
                  <a:lnTo>
                    <a:pt x="3180204" y="2139997"/>
                  </a:lnTo>
                  <a:lnTo>
                    <a:pt x="3183687" y="2139093"/>
                  </a:lnTo>
                  <a:lnTo>
                    <a:pt x="3187170" y="2138191"/>
                  </a:lnTo>
                  <a:lnTo>
                    <a:pt x="3190654" y="2137289"/>
                  </a:lnTo>
                  <a:lnTo>
                    <a:pt x="3194137" y="2137104"/>
                  </a:lnTo>
                  <a:lnTo>
                    <a:pt x="3197620" y="2136204"/>
                  </a:lnTo>
                  <a:lnTo>
                    <a:pt x="3201103" y="2135304"/>
                  </a:lnTo>
                  <a:lnTo>
                    <a:pt x="3204587" y="2135122"/>
                  </a:lnTo>
                  <a:lnTo>
                    <a:pt x="3208070" y="2134224"/>
                  </a:lnTo>
                  <a:lnTo>
                    <a:pt x="3211553" y="2133327"/>
                  </a:lnTo>
                  <a:lnTo>
                    <a:pt x="3215036" y="2133147"/>
                  </a:lnTo>
                  <a:lnTo>
                    <a:pt x="3218520" y="2132252"/>
                  </a:lnTo>
                  <a:lnTo>
                    <a:pt x="3222003" y="2132073"/>
                  </a:lnTo>
                  <a:lnTo>
                    <a:pt x="3225486" y="2131894"/>
                  </a:lnTo>
                  <a:lnTo>
                    <a:pt x="3228969" y="2134567"/>
                  </a:lnTo>
                  <a:lnTo>
                    <a:pt x="3232453" y="2133676"/>
                  </a:lnTo>
                  <a:lnTo>
                    <a:pt x="3235936" y="2134207"/>
                  </a:lnTo>
                  <a:lnTo>
                    <a:pt x="3239419" y="2133318"/>
                  </a:lnTo>
                  <a:lnTo>
                    <a:pt x="3242902" y="2132429"/>
                  </a:lnTo>
                  <a:lnTo>
                    <a:pt x="3246386" y="2131541"/>
                  </a:lnTo>
                  <a:lnTo>
                    <a:pt x="3249869" y="2130654"/>
                  </a:lnTo>
                  <a:lnTo>
                    <a:pt x="3253352" y="2131188"/>
                  </a:lnTo>
                  <a:lnTo>
                    <a:pt x="3256835" y="2130303"/>
                  </a:lnTo>
                  <a:lnTo>
                    <a:pt x="3260319" y="2130128"/>
                  </a:lnTo>
                  <a:lnTo>
                    <a:pt x="3263802" y="2131368"/>
                  </a:lnTo>
                  <a:lnTo>
                    <a:pt x="3267285" y="2130486"/>
                  </a:lnTo>
                  <a:lnTo>
                    <a:pt x="3270768" y="2129604"/>
                  </a:lnTo>
                  <a:lnTo>
                    <a:pt x="3274252" y="2128723"/>
                  </a:lnTo>
                  <a:lnTo>
                    <a:pt x="3277735" y="2131372"/>
                  </a:lnTo>
                  <a:lnTo>
                    <a:pt x="3281218" y="2132603"/>
                  </a:lnTo>
                  <a:lnTo>
                    <a:pt x="3284701" y="2131725"/>
                  </a:lnTo>
                  <a:lnTo>
                    <a:pt x="3288185" y="2130848"/>
                  </a:lnTo>
                  <a:lnTo>
                    <a:pt x="3291668" y="2131376"/>
                  </a:lnTo>
                  <a:lnTo>
                    <a:pt x="3295151" y="2130501"/>
                  </a:lnTo>
                  <a:lnTo>
                    <a:pt x="3298634" y="2131727"/>
                  </a:lnTo>
                  <a:lnTo>
                    <a:pt x="3302118" y="2130854"/>
                  </a:lnTo>
                  <a:lnTo>
                    <a:pt x="3305601" y="2131380"/>
                  </a:lnTo>
                  <a:lnTo>
                    <a:pt x="3309084" y="2130508"/>
                  </a:lnTo>
                  <a:lnTo>
                    <a:pt x="3312567" y="2133121"/>
                  </a:lnTo>
                  <a:lnTo>
                    <a:pt x="3316051" y="2132252"/>
                  </a:lnTo>
                  <a:lnTo>
                    <a:pt x="3319534" y="2131383"/>
                  </a:lnTo>
                  <a:lnTo>
                    <a:pt x="3323017" y="2130516"/>
                  </a:lnTo>
                  <a:lnTo>
                    <a:pt x="3326500" y="2130344"/>
                  </a:lnTo>
                  <a:lnTo>
                    <a:pt x="3329984" y="2130172"/>
                  </a:lnTo>
                  <a:lnTo>
                    <a:pt x="3333467" y="2129307"/>
                  </a:lnTo>
                  <a:lnTo>
                    <a:pt x="3336950" y="2129830"/>
                  </a:lnTo>
                  <a:lnTo>
                    <a:pt x="3340433" y="2128967"/>
                  </a:lnTo>
                  <a:lnTo>
                    <a:pt x="3343917" y="2128104"/>
                  </a:lnTo>
                  <a:lnTo>
                    <a:pt x="3347400" y="2127242"/>
                  </a:lnTo>
                  <a:lnTo>
                    <a:pt x="3350883" y="2126380"/>
                  </a:lnTo>
                  <a:lnTo>
                    <a:pt x="3354366" y="2126213"/>
                  </a:lnTo>
                  <a:lnTo>
                    <a:pt x="3357850" y="2125353"/>
                  </a:lnTo>
                  <a:lnTo>
                    <a:pt x="3361333" y="2125187"/>
                  </a:lnTo>
                  <a:lnTo>
                    <a:pt x="3364816" y="2125022"/>
                  </a:lnTo>
                  <a:lnTo>
                    <a:pt x="3368299" y="2124164"/>
                  </a:lnTo>
                  <a:lnTo>
                    <a:pt x="3371783" y="2123308"/>
                  </a:lnTo>
                  <a:lnTo>
                    <a:pt x="3375266" y="2123144"/>
                  </a:lnTo>
                  <a:lnTo>
                    <a:pt x="3378749" y="2122980"/>
                  </a:lnTo>
                  <a:lnTo>
                    <a:pt x="3382232" y="2124198"/>
                  </a:lnTo>
                  <a:lnTo>
                    <a:pt x="3385716" y="2123345"/>
                  </a:lnTo>
                  <a:lnTo>
                    <a:pt x="3389199" y="2123182"/>
                  </a:lnTo>
                  <a:lnTo>
                    <a:pt x="3392682" y="2123019"/>
                  </a:lnTo>
                  <a:lnTo>
                    <a:pt x="3396165" y="2122168"/>
                  </a:lnTo>
                  <a:lnTo>
                    <a:pt x="3399649" y="2121318"/>
                  </a:lnTo>
                  <a:lnTo>
                    <a:pt x="3403132" y="2121845"/>
                  </a:lnTo>
                  <a:lnTo>
                    <a:pt x="3406615" y="2124427"/>
                  </a:lnTo>
                  <a:lnTo>
                    <a:pt x="3410098" y="2124947"/>
                  </a:lnTo>
                  <a:lnTo>
                    <a:pt x="3413582" y="2126148"/>
                  </a:lnTo>
                  <a:lnTo>
                    <a:pt x="3417065" y="2125303"/>
                  </a:lnTo>
                  <a:lnTo>
                    <a:pt x="3420548" y="2125821"/>
                  </a:lnTo>
                  <a:lnTo>
                    <a:pt x="3424031" y="2125657"/>
                  </a:lnTo>
                  <a:lnTo>
                    <a:pt x="3427515" y="2125494"/>
                  </a:lnTo>
                  <a:lnTo>
                    <a:pt x="3430998" y="2124653"/>
                  </a:lnTo>
                  <a:lnTo>
                    <a:pt x="3434481" y="2123812"/>
                  </a:lnTo>
                  <a:lnTo>
                    <a:pt x="3437964" y="2122971"/>
                  </a:lnTo>
                  <a:lnTo>
                    <a:pt x="3441447" y="2123490"/>
                  </a:lnTo>
                  <a:lnTo>
                    <a:pt x="3444931" y="2125360"/>
                  </a:lnTo>
                  <a:lnTo>
                    <a:pt x="3448414" y="2125198"/>
                  </a:lnTo>
                  <a:lnTo>
                    <a:pt x="3451897" y="2124361"/>
                  </a:lnTo>
                  <a:lnTo>
                    <a:pt x="3455380" y="2124201"/>
                  </a:lnTo>
                  <a:lnTo>
                    <a:pt x="3458864" y="2124040"/>
                  </a:lnTo>
                  <a:lnTo>
                    <a:pt x="3462347" y="2123206"/>
                  </a:lnTo>
                  <a:lnTo>
                    <a:pt x="3465830" y="2122372"/>
                  </a:lnTo>
                  <a:lnTo>
                    <a:pt x="3469313" y="2121539"/>
                  </a:lnTo>
                  <a:lnTo>
                    <a:pt x="3472797" y="2121381"/>
                  </a:lnTo>
                  <a:lnTo>
                    <a:pt x="3476280" y="2120550"/>
                  </a:lnTo>
                  <a:lnTo>
                    <a:pt x="3479763" y="2119719"/>
                  </a:lnTo>
                  <a:lnTo>
                    <a:pt x="3483246" y="2118889"/>
                  </a:lnTo>
                  <a:lnTo>
                    <a:pt x="3483246" y="211956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18838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AUC:0.556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AUC:0.566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AUC:0.539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AUC:0.498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AUC:0.504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AUC:0.421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57877" y="1643853"/>
            <a:ext cx="493997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Fasting Glucose 100mg/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294244"/>
              <a:ext cx="3483246" cy="1257823"/>
            </a:xfrm>
            <a:custGeom>
              <a:avLst/>
              <a:gdLst/>
              <a:ahLst/>
              <a:cxnLst/>
              <a:rect l="0" t="0" r="0" b="0"/>
              <a:pathLst>
                <a:path w="3483246" h="1257823">
                  <a:moveTo>
                    <a:pt x="0" y="1257823"/>
                  </a:moveTo>
                  <a:lnTo>
                    <a:pt x="3483" y="1147092"/>
                  </a:lnTo>
                  <a:lnTo>
                    <a:pt x="6966" y="1043184"/>
                  </a:lnTo>
                  <a:lnTo>
                    <a:pt x="10449" y="945488"/>
                  </a:lnTo>
                  <a:lnTo>
                    <a:pt x="13932" y="853462"/>
                  </a:lnTo>
                  <a:lnTo>
                    <a:pt x="17416" y="766627"/>
                  </a:lnTo>
                  <a:lnTo>
                    <a:pt x="20899" y="684556"/>
                  </a:lnTo>
                  <a:lnTo>
                    <a:pt x="24382" y="606867"/>
                  </a:lnTo>
                  <a:lnTo>
                    <a:pt x="27865" y="533219"/>
                  </a:lnTo>
                  <a:lnTo>
                    <a:pt x="31349" y="463303"/>
                  </a:lnTo>
                  <a:lnTo>
                    <a:pt x="34832" y="396844"/>
                  </a:lnTo>
                  <a:lnTo>
                    <a:pt x="38315" y="441845"/>
                  </a:lnTo>
                  <a:lnTo>
                    <a:pt x="41798" y="395221"/>
                  </a:lnTo>
                  <a:lnTo>
                    <a:pt x="45282" y="351396"/>
                  </a:lnTo>
                  <a:lnTo>
                    <a:pt x="48765" y="310126"/>
                  </a:lnTo>
                  <a:lnTo>
                    <a:pt x="52248" y="271195"/>
                  </a:lnTo>
                  <a:lnTo>
                    <a:pt x="55731" y="234408"/>
                  </a:lnTo>
                  <a:lnTo>
                    <a:pt x="59215" y="199593"/>
                  </a:lnTo>
                  <a:lnTo>
                    <a:pt x="62698" y="166596"/>
                  </a:lnTo>
                  <a:lnTo>
                    <a:pt x="66181" y="135278"/>
                  </a:lnTo>
                  <a:lnTo>
                    <a:pt x="69664" y="105514"/>
                  </a:lnTo>
                  <a:lnTo>
                    <a:pt x="73148" y="379741"/>
                  </a:lnTo>
                  <a:lnTo>
                    <a:pt x="76631" y="369904"/>
                  </a:lnTo>
                  <a:lnTo>
                    <a:pt x="80114" y="360728"/>
                  </a:lnTo>
                  <a:lnTo>
                    <a:pt x="83597" y="352148"/>
                  </a:lnTo>
                  <a:lnTo>
                    <a:pt x="87081" y="344108"/>
                  </a:lnTo>
                  <a:lnTo>
                    <a:pt x="90564" y="418000"/>
                  </a:lnTo>
                  <a:lnTo>
                    <a:pt x="94047" y="401579"/>
                  </a:lnTo>
                  <a:lnTo>
                    <a:pt x="97530" y="385746"/>
                  </a:lnTo>
                  <a:lnTo>
                    <a:pt x="101014" y="370469"/>
                  </a:lnTo>
                  <a:lnTo>
                    <a:pt x="104497" y="355720"/>
                  </a:lnTo>
                  <a:lnTo>
                    <a:pt x="107980" y="341471"/>
                  </a:lnTo>
                  <a:lnTo>
                    <a:pt x="111463" y="327698"/>
                  </a:lnTo>
                  <a:lnTo>
                    <a:pt x="114947" y="314377"/>
                  </a:lnTo>
                  <a:lnTo>
                    <a:pt x="118430" y="301486"/>
                  </a:lnTo>
                  <a:lnTo>
                    <a:pt x="121913" y="289005"/>
                  </a:lnTo>
                  <a:lnTo>
                    <a:pt x="125396" y="276915"/>
                  </a:lnTo>
                  <a:lnTo>
                    <a:pt x="128880" y="265197"/>
                  </a:lnTo>
                  <a:lnTo>
                    <a:pt x="132363" y="253834"/>
                  </a:lnTo>
                  <a:lnTo>
                    <a:pt x="135846" y="242811"/>
                  </a:lnTo>
                  <a:lnTo>
                    <a:pt x="139329" y="232113"/>
                  </a:lnTo>
                  <a:lnTo>
                    <a:pt x="142813" y="221725"/>
                  </a:lnTo>
                  <a:lnTo>
                    <a:pt x="146296" y="211635"/>
                  </a:lnTo>
                  <a:lnTo>
                    <a:pt x="149779" y="201829"/>
                  </a:lnTo>
                  <a:lnTo>
                    <a:pt x="153262" y="192295"/>
                  </a:lnTo>
                  <a:lnTo>
                    <a:pt x="156746" y="183023"/>
                  </a:lnTo>
                  <a:lnTo>
                    <a:pt x="160229" y="174002"/>
                  </a:lnTo>
                  <a:lnTo>
                    <a:pt x="163712" y="165222"/>
                  </a:lnTo>
                  <a:lnTo>
                    <a:pt x="167195" y="156673"/>
                  </a:lnTo>
                  <a:lnTo>
                    <a:pt x="170679" y="148346"/>
                  </a:lnTo>
                  <a:lnTo>
                    <a:pt x="174162" y="140234"/>
                  </a:lnTo>
                  <a:lnTo>
                    <a:pt x="177645" y="132326"/>
                  </a:lnTo>
                  <a:lnTo>
                    <a:pt x="181128" y="124617"/>
                  </a:lnTo>
                  <a:lnTo>
                    <a:pt x="184612" y="117098"/>
                  </a:lnTo>
                  <a:lnTo>
                    <a:pt x="188095" y="109763"/>
                  </a:lnTo>
                  <a:lnTo>
                    <a:pt x="191578" y="102604"/>
                  </a:lnTo>
                  <a:lnTo>
                    <a:pt x="195061" y="95054"/>
                  </a:lnTo>
                  <a:lnTo>
                    <a:pt x="198545" y="84779"/>
                  </a:lnTo>
                  <a:lnTo>
                    <a:pt x="202028" y="74685"/>
                  </a:lnTo>
                  <a:lnTo>
                    <a:pt x="205511" y="64766"/>
                  </a:lnTo>
                  <a:lnTo>
                    <a:pt x="208994" y="55019"/>
                  </a:lnTo>
                  <a:lnTo>
                    <a:pt x="212478" y="45438"/>
                  </a:lnTo>
                  <a:lnTo>
                    <a:pt x="215961" y="36020"/>
                  </a:lnTo>
                  <a:lnTo>
                    <a:pt x="219444" y="26761"/>
                  </a:lnTo>
                  <a:lnTo>
                    <a:pt x="222927" y="17656"/>
                  </a:lnTo>
                  <a:lnTo>
                    <a:pt x="226411" y="8702"/>
                  </a:lnTo>
                  <a:lnTo>
                    <a:pt x="229894" y="0"/>
                  </a:lnTo>
                  <a:lnTo>
                    <a:pt x="233377" y="1562"/>
                  </a:lnTo>
                  <a:lnTo>
                    <a:pt x="236860" y="3074"/>
                  </a:lnTo>
                  <a:lnTo>
                    <a:pt x="240344" y="4540"/>
                  </a:lnTo>
                  <a:lnTo>
                    <a:pt x="243827" y="5960"/>
                  </a:lnTo>
                  <a:lnTo>
                    <a:pt x="247310" y="7337"/>
                  </a:lnTo>
                  <a:lnTo>
                    <a:pt x="250793" y="173208"/>
                  </a:lnTo>
                  <a:lnTo>
                    <a:pt x="254277" y="172228"/>
                  </a:lnTo>
                  <a:lnTo>
                    <a:pt x="257760" y="171274"/>
                  </a:lnTo>
                  <a:lnTo>
                    <a:pt x="261243" y="170343"/>
                  </a:lnTo>
                  <a:lnTo>
                    <a:pt x="264726" y="169435"/>
                  </a:lnTo>
                  <a:lnTo>
                    <a:pt x="268210" y="179817"/>
                  </a:lnTo>
                  <a:lnTo>
                    <a:pt x="271693" y="191531"/>
                  </a:lnTo>
                  <a:lnTo>
                    <a:pt x="275176" y="202706"/>
                  </a:lnTo>
                  <a:lnTo>
                    <a:pt x="278659" y="213379"/>
                  </a:lnTo>
                  <a:lnTo>
                    <a:pt x="282143" y="223582"/>
                  </a:lnTo>
                  <a:lnTo>
                    <a:pt x="285626" y="218779"/>
                  </a:lnTo>
                  <a:lnTo>
                    <a:pt x="289109" y="209920"/>
                  </a:lnTo>
                  <a:lnTo>
                    <a:pt x="292592" y="201124"/>
                  </a:lnTo>
                  <a:lnTo>
                    <a:pt x="296075" y="192392"/>
                  </a:lnTo>
                  <a:lnTo>
                    <a:pt x="299559" y="183723"/>
                  </a:lnTo>
                  <a:lnTo>
                    <a:pt x="303042" y="202243"/>
                  </a:lnTo>
                  <a:lnTo>
                    <a:pt x="306525" y="204782"/>
                  </a:lnTo>
                  <a:lnTo>
                    <a:pt x="310008" y="207252"/>
                  </a:lnTo>
                  <a:lnTo>
                    <a:pt x="313492" y="209656"/>
                  </a:lnTo>
                  <a:lnTo>
                    <a:pt x="316975" y="211997"/>
                  </a:lnTo>
                  <a:lnTo>
                    <a:pt x="320458" y="209981"/>
                  </a:lnTo>
                  <a:lnTo>
                    <a:pt x="323941" y="205473"/>
                  </a:lnTo>
                  <a:lnTo>
                    <a:pt x="327425" y="201024"/>
                  </a:lnTo>
                  <a:lnTo>
                    <a:pt x="330908" y="196631"/>
                  </a:lnTo>
                  <a:lnTo>
                    <a:pt x="334391" y="192295"/>
                  </a:lnTo>
                  <a:lnTo>
                    <a:pt x="337874" y="188014"/>
                  </a:lnTo>
                  <a:lnTo>
                    <a:pt x="341358" y="183786"/>
                  </a:lnTo>
                  <a:lnTo>
                    <a:pt x="344841" y="179612"/>
                  </a:lnTo>
                  <a:lnTo>
                    <a:pt x="348324" y="175489"/>
                  </a:lnTo>
                  <a:lnTo>
                    <a:pt x="351807" y="171417"/>
                  </a:lnTo>
                  <a:lnTo>
                    <a:pt x="355291" y="167395"/>
                  </a:lnTo>
                  <a:lnTo>
                    <a:pt x="358774" y="163422"/>
                  </a:lnTo>
                  <a:lnTo>
                    <a:pt x="362257" y="159498"/>
                  </a:lnTo>
                  <a:lnTo>
                    <a:pt x="365740" y="155620"/>
                  </a:lnTo>
                  <a:lnTo>
                    <a:pt x="369224" y="151789"/>
                  </a:lnTo>
                  <a:lnTo>
                    <a:pt x="372707" y="148004"/>
                  </a:lnTo>
                  <a:lnTo>
                    <a:pt x="376190" y="144264"/>
                  </a:lnTo>
                  <a:lnTo>
                    <a:pt x="379673" y="140567"/>
                  </a:lnTo>
                  <a:lnTo>
                    <a:pt x="383157" y="136914"/>
                  </a:lnTo>
                  <a:lnTo>
                    <a:pt x="386640" y="133304"/>
                  </a:lnTo>
                  <a:lnTo>
                    <a:pt x="390123" y="133958"/>
                  </a:lnTo>
                  <a:lnTo>
                    <a:pt x="393606" y="143190"/>
                  </a:lnTo>
                  <a:lnTo>
                    <a:pt x="397090" y="152113"/>
                  </a:lnTo>
                  <a:lnTo>
                    <a:pt x="400573" y="160743"/>
                  </a:lnTo>
                  <a:lnTo>
                    <a:pt x="404056" y="169093"/>
                  </a:lnTo>
                  <a:lnTo>
                    <a:pt x="407539" y="268142"/>
                  </a:lnTo>
                  <a:lnTo>
                    <a:pt x="411023" y="265706"/>
                  </a:lnTo>
                  <a:lnTo>
                    <a:pt x="414506" y="263300"/>
                  </a:lnTo>
                  <a:lnTo>
                    <a:pt x="417989" y="260922"/>
                  </a:lnTo>
                  <a:lnTo>
                    <a:pt x="421472" y="258573"/>
                  </a:lnTo>
                  <a:lnTo>
                    <a:pt x="424956" y="256251"/>
                  </a:lnTo>
                  <a:lnTo>
                    <a:pt x="428439" y="253956"/>
                  </a:lnTo>
                  <a:lnTo>
                    <a:pt x="431922" y="251689"/>
                  </a:lnTo>
                  <a:lnTo>
                    <a:pt x="435405" y="249447"/>
                  </a:lnTo>
                  <a:lnTo>
                    <a:pt x="438889" y="247231"/>
                  </a:lnTo>
                  <a:lnTo>
                    <a:pt x="442372" y="245152"/>
                  </a:lnTo>
                  <a:lnTo>
                    <a:pt x="445855" y="244140"/>
                  </a:lnTo>
                  <a:lnTo>
                    <a:pt x="449338" y="243142"/>
                  </a:lnTo>
                  <a:lnTo>
                    <a:pt x="452822" y="242156"/>
                  </a:lnTo>
                  <a:lnTo>
                    <a:pt x="456305" y="241184"/>
                  </a:lnTo>
                  <a:lnTo>
                    <a:pt x="459788" y="240225"/>
                  </a:lnTo>
                  <a:lnTo>
                    <a:pt x="463271" y="239279"/>
                  </a:lnTo>
                  <a:lnTo>
                    <a:pt x="466755" y="238345"/>
                  </a:lnTo>
                  <a:lnTo>
                    <a:pt x="470238" y="237423"/>
                  </a:lnTo>
                  <a:lnTo>
                    <a:pt x="473721" y="236513"/>
                  </a:lnTo>
                  <a:lnTo>
                    <a:pt x="477204" y="235615"/>
                  </a:lnTo>
                  <a:lnTo>
                    <a:pt x="480688" y="234728"/>
                  </a:lnTo>
                  <a:lnTo>
                    <a:pt x="484171" y="233853"/>
                  </a:lnTo>
                  <a:lnTo>
                    <a:pt x="487654" y="232988"/>
                  </a:lnTo>
                  <a:lnTo>
                    <a:pt x="491137" y="232135"/>
                  </a:lnTo>
                  <a:lnTo>
                    <a:pt x="494621" y="231292"/>
                  </a:lnTo>
                  <a:lnTo>
                    <a:pt x="498104" y="241378"/>
                  </a:lnTo>
                  <a:lnTo>
                    <a:pt x="501587" y="252729"/>
                  </a:lnTo>
                  <a:lnTo>
                    <a:pt x="505070" y="263678"/>
                  </a:lnTo>
                  <a:lnTo>
                    <a:pt x="508554" y="274246"/>
                  </a:lnTo>
                  <a:lnTo>
                    <a:pt x="512037" y="284452"/>
                  </a:lnTo>
                  <a:lnTo>
                    <a:pt x="515520" y="346986"/>
                  </a:lnTo>
                  <a:lnTo>
                    <a:pt x="519003" y="345987"/>
                  </a:lnTo>
                  <a:lnTo>
                    <a:pt x="522487" y="344999"/>
                  </a:lnTo>
                  <a:lnTo>
                    <a:pt x="525970" y="344023"/>
                  </a:lnTo>
                  <a:lnTo>
                    <a:pt x="529453" y="343057"/>
                  </a:lnTo>
                  <a:lnTo>
                    <a:pt x="532936" y="342101"/>
                  </a:lnTo>
                  <a:lnTo>
                    <a:pt x="536420" y="341156"/>
                  </a:lnTo>
                  <a:lnTo>
                    <a:pt x="539903" y="340222"/>
                  </a:lnTo>
                  <a:lnTo>
                    <a:pt x="543386" y="339297"/>
                  </a:lnTo>
                  <a:lnTo>
                    <a:pt x="546869" y="338383"/>
                  </a:lnTo>
                  <a:lnTo>
                    <a:pt x="550353" y="337478"/>
                  </a:lnTo>
                  <a:lnTo>
                    <a:pt x="553836" y="336583"/>
                  </a:lnTo>
                  <a:lnTo>
                    <a:pt x="557319" y="335697"/>
                  </a:lnTo>
                  <a:lnTo>
                    <a:pt x="560802" y="334821"/>
                  </a:lnTo>
                  <a:lnTo>
                    <a:pt x="564286" y="333954"/>
                  </a:lnTo>
                  <a:lnTo>
                    <a:pt x="567769" y="333096"/>
                  </a:lnTo>
                  <a:lnTo>
                    <a:pt x="571252" y="332246"/>
                  </a:lnTo>
                  <a:lnTo>
                    <a:pt x="574735" y="331406"/>
                  </a:lnTo>
                  <a:lnTo>
                    <a:pt x="578218" y="330574"/>
                  </a:lnTo>
                  <a:lnTo>
                    <a:pt x="581702" y="329751"/>
                  </a:lnTo>
                  <a:lnTo>
                    <a:pt x="585185" y="328936"/>
                  </a:lnTo>
                  <a:lnTo>
                    <a:pt x="588668" y="328129"/>
                  </a:lnTo>
                  <a:lnTo>
                    <a:pt x="592151" y="327330"/>
                  </a:lnTo>
                  <a:lnTo>
                    <a:pt x="595635" y="326540"/>
                  </a:lnTo>
                  <a:lnTo>
                    <a:pt x="599118" y="325757"/>
                  </a:lnTo>
                  <a:lnTo>
                    <a:pt x="602601" y="326050"/>
                  </a:lnTo>
                  <a:lnTo>
                    <a:pt x="606084" y="327853"/>
                  </a:lnTo>
                  <a:lnTo>
                    <a:pt x="609568" y="329630"/>
                  </a:lnTo>
                  <a:lnTo>
                    <a:pt x="613051" y="331379"/>
                  </a:lnTo>
                  <a:lnTo>
                    <a:pt x="616534" y="333103"/>
                  </a:lnTo>
                  <a:lnTo>
                    <a:pt x="620017" y="334800"/>
                  </a:lnTo>
                  <a:lnTo>
                    <a:pt x="623501" y="336473"/>
                  </a:lnTo>
                  <a:lnTo>
                    <a:pt x="626984" y="338121"/>
                  </a:lnTo>
                  <a:lnTo>
                    <a:pt x="630467" y="339745"/>
                  </a:lnTo>
                  <a:lnTo>
                    <a:pt x="633950" y="341345"/>
                  </a:lnTo>
                  <a:lnTo>
                    <a:pt x="637434" y="343602"/>
                  </a:lnTo>
                  <a:lnTo>
                    <a:pt x="640917" y="347743"/>
                  </a:lnTo>
                  <a:lnTo>
                    <a:pt x="644400" y="351803"/>
                  </a:lnTo>
                  <a:lnTo>
                    <a:pt x="647883" y="355783"/>
                  </a:lnTo>
                  <a:lnTo>
                    <a:pt x="651367" y="359687"/>
                  </a:lnTo>
                  <a:lnTo>
                    <a:pt x="654850" y="363069"/>
                  </a:lnTo>
                  <a:lnTo>
                    <a:pt x="658333" y="364413"/>
                  </a:lnTo>
                  <a:lnTo>
                    <a:pt x="661816" y="365740"/>
                  </a:lnTo>
                  <a:lnTo>
                    <a:pt x="665300" y="367048"/>
                  </a:lnTo>
                  <a:lnTo>
                    <a:pt x="668783" y="368339"/>
                  </a:lnTo>
                  <a:lnTo>
                    <a:pt x="672266" y="369613"/>
                  </a:lnTo>
                  <a:lnTo>
                    <a:pt x="675749" y="370870"/>
                  </a:lnTo>
                  <a:lnTo>
                    <a:pt x="679233" y="372111"/>
                  </a:lnTo>
                  <a:lnTo>
                    <a:pt x="682716" y="373335"/>
                  </a:lnTo>
                  <a:lnTo>
                    <a:pt x="686199" y="374544"/>
                  </a:lnTo>
                  <a:lnTo>
                    <a:pt x="689682" y="375738"/>
                  </a:lnTo>
                  <a:lnTo>
                    <a:pt x="693166" y="376916"/>
                  </a:lnTo>
                  <a:lnTo>
                    <a:pt x="696649" y="378079"/>
                  </a:lnTo>
                  <a:lnTo>
                    <a:pt x="696649" y="378079"/>
                  </a:lnTo>
                  <a:lnTo>
                    <a:pt x="700132" y="379228"/>
                  </a:lnTo>
                  <a:lnTo>
                    <a:pt x="703615" y="380363"/>
                  </a:lnTo>
                  <a:lnTo>
                    <a:pt x="707099" y="381483"/>
                  </a:lnTo>
                  <a:lnTo>
                    <a:pt x="710582" y="381560"/>
                  </a:lnTo>
                  <a:lnTo>
                    <a:pt x="714065" y="381587"/>
                  </a:lnTo>
                  <a:lnTo>
                    <a:pt x="717548" y="381613"/>
                  </a:lnTo>
                  <a:lnTo>
                    <a:pt x="721032" y="381639"/>
                  </a:lnTo>
                  <a:lnTo>
                    <a:pt x="724515" y="381665"/>
                  </a:lnTo>
                  <a:lnTo>
                    <a:pt x="727998" y="381691"/>
                  </a:lnTo>
                  <a:lnTo>
                    <a:pt x="731481" y="381716"/>
                  </a:lnTo>
                  <a:lnTo>
                    <a:pt x="734965" y="381742"/>
                  </a:lnTo>
                  <a:lnTo>
                    <a:pt x="738448" y="381767"/>
                  </a:lnTo>
                  <a:lnTo>
                    <a:pt x="741931" y="381791"/>
                  </a:lnTo>
                  <a:lnTo>
                    <a:pt x="745414" y="381816"/>
                  </a:lnTo>
                  <a:lnTo>
                    <a:pt x="748898" y="381840"/>
                  </a:lnTo>
                  <a:lnTo>
                    <a:pt x="752381" y="381864"/>
                  </a:lnTo>
                  <a:lnTo>
                    <a:pt x="755864" y="381888"/>
                  </a:lnTo>
                  <a:lnTo>
                    <a:pt x="759347" y="381912"/>
                  </a:lnTo>
                  <a:lnTo>
                    <a:pt x="762831" y="381935"/>
                  </a:lnTo>
                  <a:lnTo>
                    <a:pt x="766314" y="381959"/>
                  </a:lnTo>
                  <a:lnTo>
                    <a:pt x="769797" y="381982"/>
                  </a:lnTo>
                  <a:lnTo>
                    <a:pt x="773280" y="382004"/>
                  </a:lnTo>
                  <a:lnTo>
                    <a:pt x="776764" y="382027"/>
                  </a:lnTo>
                  <a:lnTo>
                    <a:pt x="780247" y="381538"/>
                  </a:lnTo>
                  <a:lnTo>
                    <a:pt x="783730" y="380778"/>
                  </a:lnTo>
                  <a:lnTo>
                    <a:pt x="787213" y="380023"/>
                  </a:lnTo>
                  <a:lnTo>
                    <a:pt x="790697" y="379274"/>
                  </a:lnTo>
                  <a:lnTo>
                    <a:pt x="794180" y="378530"/>
                  </a:lnTo>
                  <a:lnTo>
                    <a:pt x="797663" y="377792"/>
                  </a:lnTo>
                  <a:lnTo>
                    <a:pt x="801146" y="377058"/>
                  </a:lnTo>
                  <a:lnTo>
                    <a:pt x="804630" y="376330"/>
                  </a:lnTo>
                  <a:lnTo>
                    <a:pt x="808113" y="375607"/>
                  </a:lnTo>
                  <a:lnTo>
                    <a:pt x="811596" y="374889"/>
                  </a:lnTo>
                  <a:lnTo>
                    <a:pt x="815079" y="374175"/>
                  </a:lnTo>
                  <a:lnTo>
                    <a:pt x="818563" y="373467"/>
                  </a:lnTo>
                  <a:lnTo>
                    <a:pt x="822046" y="372764"/>
                  </a:lnTo>
                  <a:lnTo>
                    <a:pt x="825529" y="372065"/>
                  </a:lnTo>
                  <a:lnTo>
                    <a:pt x="829012" y="371371"/>
                  </a:lnTo>
                  <a:lnTo>
                    <a:pt x="832496" y="370682"/>
                  </a:lnTo>
                  <a:lnTo>
                    <a:pt x="835979" y="369998"/>
                  </a:lnTo>
                  <a:lnTo>
                    <a:pt x="839462" y="369318"/>
                  </a:lnTo>
                  <a:lnTo>
                    <a:pt x="842945" y="368643"/>
                  </a:lnTo>
                  <a:lnTo>
                    <a:pt x="846429" y="367972"/>
                  </a:lnTo>
                  <a:lnTo>
                    <a:pt x="849912" y="367306"/>
                  </a:lnTo>
                  <a:lnTo>
                    <a:pt x="853395" y="366645"/>
                  </a:lnTo>
                  <a:lnTo>
                    <a:pt x="856878" y="365987"/>
                  </a:lnTo>
                  <a:lnTo>
                    <a:pt x="860361" y="365335"/>
                  </a:lnTo>
                  <a:lnTo>
                    <a:pt x="863845" y="364686"/>
                  </a:lnTo>
                  <a:lnTo>
                    <a:pt x="867328" y="364157"/>
                  </a:lnTo>
                  <a:lnTo>
                    <a:pt x="870811" y="363945"/>
                  </a:lnTo>
                  <a:lnTo>
                    <a:pt x="874294" y="363735"/>
                  </a:lnTo>
                  <a:lnTo>
                    <a:pt x="877778" y="363526"/>
                  </a:lnTo>
                  <a:lnTo>
                    <a:pt x="881261" y="363319"/>
                  </a:lnTo>
                  <a:lnTo>
                    <a:pt x="884744" y="363113"/>
                  </a:lnTo>
                  <a:lnTo>
                    <a:pt x="888227" y="362909"/>
                  </a:lnTo>
                  <a:lnTo>
                    <a:pt x="891711" y="362707"/>
                  </a:lnTo>
                  <a:lnTo>
                    <a:pt x="895194" y="362505"/>
                  </a:lnTo>
                  <a:lnTo>
                    <a:pt x="898677" y="362306"/>
                  </a:lnTo>
                  <a:lnTo>
                    <a:pt x="902160" y="362107"/>
                  </a:lnTo>
                  <a:lnTo>
                    <a:pt x="905644" y="361911"/>
                  </a:lnTo>
                  <a:lnTo>
                    <a:pt x="909127" y="361715"/>
                  </a:lnTo>
                  <a:lnTo>
                    <a:pt x="912610" y="361521"/>
                  </a:lnTo>
                  <a:lnTo>
                    <a:pt x="916093" y="361329"/>
                  </a:lnTo>
                  <a:lnTo>
                    <a:pt x="919577" y="361194"/>
                  </a:lnTo>
                  <a:lnTo>
                    <a:pt x="923060" y="362381"/>
                  </a:lnTo>
                  <a:lnTo>
                    <a:pt x="926543" y="363556"/>
                  </a:lnTo>
                  <a:lnTo>
                    <a:pt x="930026" y="364720"/>
                  </a:lnTo>
                  <a:lnTo>
                    <a:pt x="933510" y="365872"/>
                  </a:lnTo>
                  <a:lnTo>
                    <a:pt x="936993" y="367012"/>
                  </a:lnTo>
                  <a:lnTo>
                    <a:pt x="940476" y="368141"/>
                  </a:lnTo>
                  <a:lnTo>
                    <a:pt x="943959" y="369259"/>
                  </a:lnTo>
                  <a:lnTo>
                    <a:pt x="947443" y="370366"/>
                  </a:lnTo>
                  <a:lnTo>
                    <a:pt x="950926" y="371462"/>
                  </a:lnTo>
                  <a:lnTo>
                    <a:pt x="954409" y="372547"/>
                  </a:lnTo>
                  <a:lnTo>
                    <a:pt x="957892" y="373622"/>
                  </a:lnTo>
                  <a:lnTo>
                    <a:pt x="961376" y="374687"/>
                  </a:lnTo>
                  <a:lnTo>
                    <a:pt x="964859" y="375741"/>
                  </a:lnTo>
                  <a:lnTo>
                    <a:pt x="968342" y="376785"/>
                  </a:lnTo>
                  <a:lnTo>
                    <a:pt x="971825" y="377820"/>
                  </a:lnTo>
                  <a:lnTo>
                    <a:pt x="975309" y="378844"/>
                  </a:lnTo>
                  <a:lnTo>
                    <a:pt x="978792" y="379859"/>
                  </a:lnTo>
                  <a:lnTo>
                    <a:pt x="982275" y="380864"/>
                  </a:lnTo>
                  <a:lnTo>
                    <a:pt x="985758" y="381860"/>
                  </a:lnTo>
                  <a:lnTo>
                    <a:pt x="989242" y="382847"/>
                  </a:lnTo>
                  <a:lnTo>
                    <a:pt x="992725" y="383824"/>
                  </a:lnTo>
                  <a:lnTo>
                    <a:pt x="996208" y="384793"/>
                  </a:lnTo>
                  <a:lnTo>
                    <a:pt x="999691" y="385753"/>
                  </a:lnTo>
                  <a:lnTo>
                    <a:pt x="1003175" y="386704"/>
                  </a:lnTo>
                  <a:lnTo>
                    <a:pt x="1006658" y="387646"/>
                  </a:lnTo>
                  <a:lnTo>
                    <a:pt x="1010141" y="388580"/>
                  </a:lnTo>
                  <a:lnTo>
                    <a:pt x="1013624" y="389505"/>
                  </a:lnTo>
                  <a:lnTo>
                    <a:pt x="1017108" y="390422"/>
                  </a:lnTo>
                  <a:lnTo>
                    <a:pt x="1020591" y="391331"/>
                  </a:lnTo>
                  <a:lnTo>
                    <a:pt x="1024074" y="392232"/>
                  </a:lnTo>
                  <a:lnTo>
                    <a:pt x="1027557" y="393125"/>
                  </a:lnTo>
                  <a:lnTo>
                    <a:pt x="1031041" y="394010"/>
                  </a:lnTo>
                  <a:lnTo>
                    <a:pt x="1034524" y="394888"/>
                  </a:lnTo>
                  <a:lnTo>
                    <a:pt x="1038007" y="395757"/>
                  </a:lnTo>
                  <a:lnTo>
                    <a:pt x="1041490" y="396619"/>
                  </a:lnTo>
                  <a:lnTo>
                    <a:pt x="1044974" y="397474"/>
                  </a:lnTo>
                  <a:lnTo>
                    <a:pt x="1048457" y="398321"/>
                  </a:lnTo>
                  <a:lnTo>
                    <a:pt x="1051940" y="399161"/>
                  </a:lnTo>
                  <a:lnTo>
                    <a:pt x="1055423" y="399994"/>
                  </a:lnTo>
                  <a:lnTo>
                    <a:pt x="1058907" y="400820"/>
                  </a:lnTo>
                  <a:lnTo>
                    <a:pt x="1062390" y="402457"/>
                  </a:lnTo>
                  <a:lnTo>
                    <a:pt x="1065873" y="405144"/>
                  </a:lnTo>
                  <a:lnTo>
                    <a:pt x="1069356" y="407798"/>
                  </a:lnTo>
                  <a:lnTo>
                    <a:pt x="1072840" y="410418"/>
                  </a:lnTo>
                  <a:lnTo>
                    <a:pt x="1076323" y="413005"/>
                  </a:lnTo>
                  <a:lnTo>
                    <a:pt x="1079806" y="415560"/>
                  </a:lnTo>
                  <a:lnTo>
                    <a:pt x="1083289" y="418083"/>
                  </a:lnTo>
                  <a:lnTo>
                    <a:pt x="1086773" y="420575"/>
                  </a:lnTo>
                  <a:lnTo>
                    <a:pt x="1090256" y="423036"/>
                  </a:lnTo>
                  <a:lnTo>
                    <a:pt x="1093739" y="425468"/>
                  </a:lnTo>
                  <a:lnTo>
                    <a:pt x="1097222" y="427063"/>
                  </a:lnTo>
                  <a:lnTo>
                    <a:pt x="1100706" y="426565"/>
                  </a:lnTo>
                  <a:lnTo>
                    <a:pt x="1104189" y="426070"/>
                  </a:lnTo>
                  <a:lnTo>
                    <a:pt x="1107672" y="425578"/>
                  </a:lnTo>
                  <a:lnTo>
                    <a:pt x="1111155" y="425088"/>
                  </a:lnTo>
                  <a:lnTo>
                    <a:pt x="1114639" y="424601"/>
                  </a:lnTo>
                  <a:lnTo>
                    <a:pt x="1118122" y="424116"/>
                  </a:lnTo>
                  <a:lnTo>
                    <a:pt x="1121605" y="423634"/>
                  </a:lnTo>
                  <a:lnTo>
                    <a:pt x="1125088" y="423154"/>
                  </a:lnTo>
                  <a:lnTo>
                    <a:pt x="1128572" y="422676"/>
                  </a:lnTo>
                  <a:lnTo>
                    <a:pt x="1132055" y="422201"/>
                  </a:lnTo>
                  <a:lnTo>
                    <a:pt x="1135538" y="421728"/>
                  </a:lnTo>
                  <a:lnTo>
                    <a:pt x="1139021" y="421258"/>
                  </a:lnTo>
                  <a:lnTo>
                    <a:pt x="1142505" y="420790"/>
                  </a:lnTo>
                  <a:lnTo>
                    <a:pt x="1145988" y="420324"/>
                  </a:lnTo>
                  <a:lnTo>
                    <a:pt x="1149471" y="419860"/>
                  </a:lnTo>
                  <a:lnTo>
                    <a:pt x="1152954" y="419399"/>
                  </a:lnTo>
                  <a:lnTo>
                    <a:pt x="1156437" y="418940"/>
                  </a:lnTo>
                  <a:lnTo>
                    <a:pt x="1159921" y="418484"/>
                  </a:lnTo>
                  <a:lnTo>
                    <a:pt x="1163404" y="418029"/>
                  </a:lnTo>
                  <a:lnTo>
                    <a:pt x="1166887" y="417577"/>
                  </a:lnTo>
                  <a:lnTo>
                    <a:pt x="1170370" y="417127"/>
                  </a:lnTo>
                  <a:lnTo>
                    <a:pt x="1173854" y="416679"/>
                  </a:lnTo>
                  <a:lnTo>
                    <a:pt x="1177337" y="416234"/>
                  </a:lnTo>
                  <a:lnTo>
                    <a:pt x="1180820" y="415790"/>
                  </a:lnTo>
                  <a:lnTo>
                    <a:pt x="1184303" y="415349"/>
                  </a:lnTo>
                  <a:lnTo>
                    <a:pt x="1187787" y="415411"/>
                  </a:lnTo>
                  <a:lnTo>
                    <a:pt x="1191270" y="415529"/>
                  </a:lnTo>
                  <a:lnTo>
                    <a:pt x="1194753" y="415647"/>
                  </a:lnTo>
                  <a:lnTo>
                    <a:pt x="1198236" y="415764"/>
                  </a:lnTo>
                  <a:lnTo>
                    <a:pt x="1201720" y="415880"/>
                  </a:lnTo>
                  <a:lnTo>
                    <a:pt x="1205203" y="415995"/>
                  </a:lnTo>
                  <a:lnTo>
                    <a:pt x="1208686" y="416110"/>
                  </a:lnTo>
                  <a:lnTo>
                    <a:pt x="1212169" y="416224"/>
                  </a:lnTo>
                  <a:lnTo>
                    <a:pt x="1215653" y="416337"/>
                  </a:lnTo>
                  <a:lnTo>
                    <a:pt x="1219136" y="416450"/>
                  </a:lnTo>
                  <a:lnTo>
                    <a:pt x="1222619" y="416562"/>
                  </a:lnTo>
                  <a:lnTo>
                    <a:pt x="1226102" y="416673"/>
                  </a:lnTo>
                  <a:lnTo>
                    <a:pt x="1229586" y="416784"/>
                  </a:lnTo>
                  <a:lnTo>
                    <a:pt x="1233069" y="416894"/>
                  </a:lnTo>
                  <a:lnTo>
                    <a:pt x="1236552" y="417003"/>
                  </a:lnTo>
                  <a:lnTo>
                    <a:pt x="1240035" y="418129"/>
                  </a:lnTo>
                  <a:lnTo>
                    <a:pt x="1243519" y="419743"/>
                  </a:lnTo>
                  <a:lnTo>
                    <a:pt x="1247002" y="421341"/>
                  </a:lnTo>
                  <a:lnTo>
                    <a:pt x="1250485" y="422925"/>
                  </a:lnTo>
                  <a:lnTo>
                    <a:pt x="1253968" y="424494"/>
                  </a:lnTo>
                  <a:lnTo>
                    <a:pt x="1257452" y="426049"/>
                  </a:lnTo>
                  <a:lnTo>
                    <a:pt x="1260935" y="427589"/>
                  </a:lnTo>
                  <a:lnTo>
                    <a:pt x="1264418" y="429115"/>
                  </a:lnTo>
                  <a:lnTo>
                    <a:pt x="1267901" y="430627"/>
                  </a:lnTo>
                  <a:lnTo>
                    <a:pt x="1271385" y="432125"/>
                  </a:lnTo>
                  <a:lnTo>
                    <a:pt x="1274868" y="433610"/>
                  </a:lnTo>
                  <a:lnTo>
                    <a:pt x="1278351" y="435082"/>
                  </a:lnTo>
                  <a:lnTo>
                    <a:pt x="1281834" y="436540"/>
                  </a:lnTo>
                  <a:lnTo>
                    <a:pt x="1285318" y="437985"/>
                  </a:lnTo>
                  <a:lnTo>
                    <a:pt x="1288801" y="439417"/>
                  </a:lnTo>
                  <a:lnTo>
                    <a:pt x="1292284" y="440304"/>
                  </a:lnTo>
                  <a:lnTo>
                    <a:pt x="1295767" y="440514"/>
                  </a:lnTo>
                  <a:lnTo>
                    <a:pt x="1299251" y="440722"/>
                  </a:lnTo>
                  <a:lnTo>
                    <a:pt x="1302734" y="440929"/>
                  </a:lnTo>
                  <a:lnTo>
                    <a:pt x="1306217" y="441134"/>
                  </a:lnTo>
                  <a:lnTo>
                    <a:pt x="1309700" y="441339"/>
                  </a:lnTo>
                  <a:lnTo>
                    <a:pt x="1313184" y="441542"/>
                  </a:lnTo>
                  <a:lnTo>
                    <a:pt x="1316667" y="441744"/>
                  </a:lnTo>
                  <a:lnTo>
                    <a:pt x="1320150" y="441945"/>
                  </a:lnTo>
                  <a:lnTo>
                    <a:pt x="1323633" y="442145"/>
                  </a:lnTo>
                  <a:lnTo>
                    <a:pt x="1327117" y="442343"/>
                  </a:lnTo>
                  <a:lnTo>
                    <a:pt x="1330600" y="442541"/>
                  </a:lnTo>
                  <a:lnTo>
                    <a:pt x="1334083" y="442737"/>
                  </a:lnTo>
                  <a:lnTo>
                    <a:pt x="1337566" y="442933"/>
                  </a:lnTo>
                  <a:lnTo>
                    <a:pt x="1341050" y="443127"/>
                  </a:lnTo>
                  <a:lnTo>
                    <a:pt x="1344533" y="443320"/>
                  </a:lnTo>
                  <a:lnTo>
                    <a:pt x="1348016" y="443512"/>
                  </a:lnTo>
                  <a:lnTo>
                    <a:pt x="1351499" y="443703"/>
                  </a:lnTo>
                  <a:lnTo>
                    <a:pt x="1354983" y="443892"/>
                  </a:lnTo>
                  <a:lnTo>
                    <a:pt x="1358466" y="444081"/>
                  </a:lnTo>
                  <a:lnTo>
                    <a:pt x="1361949" y="444269"/>
                  </a:lnTo>
                  <a:lnTo>
                    <a:pt x="1365432" y="444455"/>
                  </a:lnTo>
                  <a:lnTo>
                    <a:pt x="1368916" y="444641"/>
                  </a:lnTo>
                  <a:lnTo>
                    <a:pt x="1372399" y="444826"/>
                  </a:lnTo>
                  <a:lnTo>
                    <a:pt x="1375882" y="445009"/>
                  </a:lnTo>
                  <a:lnTo>
                    <a:pt x="1379365" y="445192"/>
                  </a:lnTo>
                  <a:lnTo>
                    <a:pt x="1382849" y="445373"/>
                  </a:lnTo>
                  <a:lnTo>
                    <a:pt x="1386332" y="445554"/>
                  </a:lnTo>
                  <a:lnTo>
                    <a:pt x="1389815" y="445733"/>
                  </a:lnTo>
                  <a:lnTo>
                    <a:pt x="1393298" y="445912"/>
                  </a:lnTo>
                  <a:lnTo>
                    <a:pt x="1396782" y="446090"/>
                  </a:lnTo>
                  <a:lnTo>
                    <a:pt x="1400265" y="448576"/>
                  </a:lnTo>
                  <a:lnTo>
                    <a:pt x="1403748" y="451070"/>
                  </a:lnTo>
                  <a:lnTo>
                    <a:pt x="1407231" y="453536"/>
                  </a:lnTo>
                  <a:lnTo>
                    <a:pt x="1410715" y="455975"/>
                  </a:lnTo>
                  <a:lnTo>
                    <a:pt x="1414198" y="458388"/>
                  </a:lnTo>
                  <a:lnTo>
                    <a:pt x="1417681" y="460774"/>
                  </a:lnTo>
                  <a:lnTo>
                    <a:pt x="1421164" y="463135"/>
                  </a:lnTo>
                  <a:lnTo>
                    <a:pt x="1424648" y="465470"/>
                  </a:lnTo>
                  <a:lnTo>
                    <a:pt x="1428131" y="467781"/>
                  </a:lnTo>
                  <a:lnTo>
                    <a:pt x="1431614" y="470066"/>
                  </a:lnTo>
                  <a:lnTo>
                    <a:pt x="1435097" y="472328"/>
                  </a:lnTo>
                  <a:lnTo>
                    <a:pt x="1438580" y="474565"/>
                  </a:lnTo>
                  <a:lnTo>
                    <a:pt x="1442064" y="476780"/>
                  </a:lnTo>
                  <a:lnTo>
                    <a:pt x="1445547" y="478971"/>
                  </a:lnTo>
                  <a:lnTo>
                    <a:pt x="1449030" y="481139"/>
                  </a:lnTo>
                  <a:lnTo>
                    <a:pt x="1452513" y="482452"/>
                  </a:lnTo>
                  <a:lnTo>
                    <a:pt x="1455997" y="483486"/>
                  </a:lnTo>
                  <a:lnTo>
                    <a:pt x="1459480" y="484512"/>
                  </a:lnTo>
                  <a:lnTo>
                    <a:pt x="1462963" y="485531"/>
                  </a:lnTo>
                  <a:lnTo>
                    <a:pt x="1466446" y="486542"/>
                  </a:lnTo>
                  <a:lnTo>
                    <a:pt x="1469930" y="487546"/>
                  </a:lnTo>
                  <a:lnTo>
                    <a:pt x="1473413" y="488542"/>
                  </a:lnTo>
                  <a:lnTo>
                    <a:pt x="1476896" y="489532"/>
                  </a:lnTo>
                  <a:lnTo>
                    <a:pt x="1480379" y="490514"/>
                  </a:lnTo>
                  <a:lnTo>
                    <a:pt x="1483863" y="491489"/>
                  </a:lnTo>
                  <a:lnTo>
                    <a:pt x="1487346" y="492457"/>
                  </a:lnTo>
                  <a:lnTo>
                    <a:pt x="1490829" y="493418"/>
                  </a:lnTo>
                  <a:lnTo>
                    <a:pt x="1494312" y="494372"/>
                  </a:lnTo>
                  <a:lnTo>
                    <a:pt x="1497796" y="495319"/>
                  </a:lnTo>
                  <a:lnTo>
                    <a:pt x="1501279" y="496260"/>
                  </a:lnTo>
                  <a:lnTo>
                    <a:pt x="1504762" y="499218"/>
                  </a:lnTo>
                  <a:lnTo>
                    <a:pt x="1508245" y="503923"/>
                  </a:lnTo>
                  <a:lnTo>
                    <a:pt x="1511729" y="508549"/>
                  </a:lnTo>
                  <a:lnTo>
                    <a:pt x="1515212" y="513098"/>
                  </a:lnTo>
                  <a:lnTo>
                    <a:pt x="1518695" y="517571"/>
                  </a:lnTo>
                  <a:lnTo>
                    <a:pt x="1522178" y="520414"/>
                  </a:lnTo>
                  <a:lnTo>
                    <a:pt x="1525662" y="521343"/>
                  </a:lnTo>
                  <a:lnTo>
                    <a:pt x="1529145" y="522265"/>
                  </a:lnTo>
                  <a:lnTo>
                    <a:pt x="1532628" y="523181"/>
                  </a:lnTo>
                  <a:lnTo>
                    <a:pt x="1536111" y="524091"/>
                  </a:lnTo>
                  <a:lnTo>
                    <a:pt x="1539595" y="524994"/>
                  </a:lnTo>
                  <a:lnTo>
                    <a:pt x="1543078" y="525891"/>
                  </a:lnTo>
                  <a:lnTo>
                    <a:pt x="1546561" y="526781"/>
                  </a:lnTo>
                  <a:lnTo>
                    <a:pt x="1550044" y="527666"/>
                  </a:lnTo>
                  <a:lnTo>
                    <a:pt x="1553528" y="528544"/>
                  </a:lnTo>
                  <a:lnTo>
                    <a:pt x="1557011" y="529417"/>
                  </a:lnTo>
                  <a:lnTo>
                    <a:pt x="1560494" y="530283"/>
                  </a:lnTo>
                  <a:lnTo>
                    <a:pt x="1563977" y="531144"/>
                  </a:lnTo>
                  <a:lnTo>
                    <a:pt x="1567461" y="531998"/>
                  </a:lnTo>
                  <a:lnTo>
                    <a:pt x="1570944" y="532847"/>
                  </a:lnTo>
                  <a:lnTo>
                    <a:pt x="1574427" y="533690"/>
                  </a:lnTo>
                  <a:lnTo>
                    <a:pt x="1577910" y="534528"/>
                  </a:lnTo>
                  <a:lnTo>
                    <a:pt x="1581394" y="535360"/>
                  </a:lnTo>
                  <a:lnTo>
                    <a:pt x="1584877" y="536186"/>
                  </a:lnTo>
                  <a:lnTo>
                    <a:pt x="1588360" y="537007"/>
                  </a:lnTo>
                  <a:lnTo>
                    <a:pt x="1591843" y="537822"/>
                  </a:lnTo>
                  <a:lnTo>
                    <a:pt x="1595327" y="538632"/>
                  </a:lnTo>
                  <a:lnTo>
                    <a:pt x="1598810" y="539437"/>
                  </a:lnTo>
                  <a:lnTo>
                    <a:pt x="1602293" y="540236"/>
                  </a:lnTo>
                  <a:lnTo>
                    <a:pt x="1605776" y="541030"/>
                  </a:lnTo>
                  <a:lnTo>
                    <a:pt x="1609260" y="541819"/>
                  </a:lnTo>
                  <a:lnTo>
                    <a:pt x="1612743" y="542603"/>
                  </a:lnTo>
                  <a:lnTo>
                    <a:pt x="1616226" y="543382"/>
                  </a:lnTo>
                  <a:lnTo>
                    <a:pt x="1619709" y="544156"/>
                  </a:lnTo>
                  <a:lnTo>
                    <a:pt x="1623193" y="544924"/>
                  </a:lnTo>
                  <a:lnTo>
                    <a:pt x="1626676" y="545688"/>
                  </a:lnTo>
                  <a:lnTo>
                    <a:pt x="1630159" y="545919"/>
                  </a:lnTo>
                  <a:lnTo>
                    <a:pt x="1633642" y="546146"/>
                  </a:lnTo>
                  <a:lnTo>
                    <a:pt x="1637126" y="546372"/>
                  </a:lnTo>
                  <a:lnTo>
                    <a:pt x="1640609" y="546597"/>
                  </a:lnTo>
                  <a:lnTo>
                    <a:pt x="1644092" y="546821"/>
                  </a:lnTo>
                  <a:lnTo>
                    <a:pt x="1647575" y="547043"/>
                  </a:lnTo>
                  <a:lnTo>
                    <a:pt x="1651059" y="547265"/>
                  </a:lnTo>
                  <a:lnTo>
                    <a:pt x="1654542" y="547485"/>
                  </a:lnTo>
                  <a:lnTo>
                    <a:pt x="1658025" y="547705"/>
                  </a:lnTo>
                  <a:lnTo>
                    <a:pt x="1661508" y="547923"/>
                  </a:lnTo>
                  <a:lnTo>
                    <a:pt x="1664992" y="548141"/>
                  </a:lnTo>
                  <a:lnTo>
                    <a:pt x="1668475" y="548357"/>
                  </a:lnTo>
                  <a:lnTo>
                    <a:pt x="1671958" y="548572"/>
                  </a:lnTo>
                  <a:lnTo>
                    <a:pt x="1675441" y="548787"/>
                  </a:lnTo>
                  <a:lnTo>
                    <a:pt x="1678925" y="549000"/>
                  </a:lnTo>
                  <a:lnTo>
                    <a:pt x="1682408" y="549212"/>
                  </a:lnTo>
                  <a:lnTo>
                    <a:pt x="1685891" y="549423"/>
                  </a:lnTo>
                  <a:lnTo>
                    <a:pt x="1689374" y="549633"/>
                  </a:lnTo>
                  <a:lnTo>
                    <a:pt x="1692858" y="549843"/>
                  </a:lnTo>
                  <a:lnTo>
                    <a:pt x="1696341" y="550051"/>
                  </a:lnTo>
                  <a:lnTo>
                    <a:pt x="1699824" y="550258"/>
                  </a:lnTo>
                  <a:lnTo>
                    <a:pt x="1703307" y="550465"/>
                  </a:lnTo>
                  <a:lnTo>
                    <a:pt x="1706791" y="550670"/>
                  </a:lnTo>
                  <a:lnTo>
                    <a:pt x="1710274" y="550874"/>
                  </a:lnTo>
                  <a:lnTo>
                    <a:pt x="1713757" y="551078"/>
                  </a:lnTo>
                  <a:lnTo>
                    <a:pt x="1717240" y="551280"/>
                  </a:lnTo>
                  <a:lnTo>
                    <a:pt x="1720723" y="551482"/>
                  </a:lnTo>
                  <a:lnTo>
                    <a:pt x="1724207" y="551682"/>
                  </a:lnTo>
                  <a:lnTo>
                    <a:pt x="1727690" y="551882"/>
                  </a:lnTo>
                  <a:lnTo>
                    <a:pt x="1731173" y="552081"/>
                  </a:lnTo>
                  <a:lnTo>
                    <a:pt x="1734656" y="552279"/>
                  </a:lnTo>
                  <a:lnTo>
                    <a:pt x="1738140" y="552476"/>
                  </a:lnTo>
                  <a:lnTo>
                    <a:pt x="1741623" y="552672"/>
                  </a:lnTo>
                  <a:lnTo>
                    <a:pt x="1745106" y="552867"/>
                  </a:lnTo>
                  <a:lnTo>
                    <a:pt x="1748589" y="553062"/>
                  </a:lnTo>
                  <a:lnTo>
                    <a:pt x="1752073" y="553255"/>
                  </a:lnTo>
                  <a:lnTo>
                    <a:pt x="1755556" y="553448"/>
                  </a:lnTo>
                  <a:lnTo>
                    <a:pt x="1759039" y="553639"/>
                  </a:lnTo>
                  <a:lnTo>
                    <a:pt x="1762522" y="553830"/>
                  </a:lnTo>
                  <a:lnTo>
                    <a:pt x="1766006" y="554020"/>
                  </a:lnTo>
                  <a:lnTo>
                    <a:pt x="1769489" y="554322"/>
                  </a:lnTo>
                  <a:lnTo>
                    <a:pt x="1772972" y="554800"/>
                  </a:lnTo>
                  <a:lnTo>
                    <a:pt x="1776455" y="555276"/>
                  </a:lnTo>
                  <a:lnTo>
                    <a:pt x="1779939" y="555750"/>
                  </a:lnTo>
                  <a:lnTo>
                    <a:pt x="1783422" y="556221"/>
                  </a:lnTo>
                  <a:lnTo>
                    <a:pt x="1786905" y="556689"/>
                  </a:lnTo>
                  <a:lnTo>
                    <a:pt x="1790388" y="557155"/>
                  </a:lnTo>
                  <a:lnTo>
                    <a:pt x="1793872" y="557619"/>
                  </a:lnTo>
                  <a:lnTo>
                    <a:pt x="1797355" y="558080"/>
                  </a:lnTo>
                  <a:lnTo>
                    <a:pt x="1800838" y="558539"/>
                  </a:lnTo>
                  <a:lnTo>
                    <a:pt x="1804321" y="558995"/>
                  </a:lnTo>
                  <a:lnTo>
                    <a:pt x="1807805" y="559450"/>
                  </a:lnTo>
                  <a:lnTo>
                    <a:pt x="1811288" y="559901"/>
                  </a:lnTo>
                  <a:lnTo>
                    <a:pt x="1814771" y="560351"/>
                  </a:lnTo>
                  <a:lnTo>
                    <a:pt x="1818254" y="560798"/>
                  </a:lnTo>
                  <a:lnTo>
                    <a:pt x="1821738" y="561550"/>
                  </a:lnTo>
                  <a:lnTo>
                    <a:pt x="1825221" y="563932"/>
                  </a:lnTo>
                  <a:lnTo>
                    <a:pt x="1828704" y="566288"/>
                  </a:lnTo>
                  <a:lnTo>
                    <a:pt x="1832187" y="568620"/>
                  </a:lnTo>
                  <a:lnTo>
                    <a:pt x="1835671" y="570927"/>
                  </a:lnTo>
                  <a:lnTo>
                    <a:pt x="1839154" y="573210"/>
                  </a:lnTo>
                  <a:lnTo>
                    <a:pt x="1842637" y="575469"/>
                  </a:lnTo>
                  <a:lnTo>
                    <a:pt x="1846120" y="577705"/>
                  </a:lnTo>
                  <a:lnTo>
                    <a:pt x="1849604" y="579919"/>
                  </a:lnTo>
                  <a:lnTo>
                    <a:pt x="1853087" y="582109"/>
                  </a:lnTo>
                  <a:lnTo>
                    <a:pt x="1856570" y="584291"/>
                  </a:lnTo>
                  <a:lnTo>
                    <a:pt x="1860053" y="589093"/>
                  </a:lnTo>
                  <a:lnTo>
                    <a:pt x="1863537" y="593808"/>
                  </a:lnTo>
                  <a:lnTo>
                    <a:pt x="1867020" y="598441"/>
                  </a:lnTo>
                  <a:lnTo>
                    <a:pt x="1870503" y="602993"/>
                  </a:lnTo>
                  <a:lnTo>
                    <a:pt x="1873986" y="607465"/>
                  </a:lnTo>
                  <a:lnTo>
                    <a:pt x="1877470" y="608697"/>
                  </a:lnTo>
                  <a:lnTo>
                    <a:pt x="1880953" y="609677"/>
                  </a:lnTo>
                  <a:lnTo>
                    <a:pt x="1884436" y="610651"/>
                  </a:lnTo>
                  <a:lnTo>
                    <a:pt x="1887919" y="611619"/>
                  </a:lnTo>
                  <a:lnTo>
                    <a:pt x="1891403" y="612580"/>
                  </a:lnTo>
                  <a:lnTo>
                    <a:pt x="1894886" y="613535"/>
                  </a:lnTo>
                  <a:lnTo>
                    <a:pt x="1898369" y="614483"/>
                  </a:lnTo>
                  <a:lnTo>
                    <a:pt x="1901852" y="615425"/>
                  </a:lnTo>
                  <a:lnTo>
                    <a:pt x="1905336" y="616361"/>
                  </a:lnTo>
                  <a:lnTo>
                    <a:pt x="1908819" y="617291"/>
                  </a:lnTo>
                  <a:lnTo>
                    <a:pt x="1912302" y="618215"/>
                  </a:lnTo>
                  <a:lnTo>
                    <a:pt x="1915785" y="619133"/>
                  </a:lnTo>
                  <a:lnTo>
                    <a:pt x="1919269" y="620045"/>
                  </a:lnTo>
                  <a:lnTo>
                    <a:pt x="1922752" y="620950"/>
                  </a:lnTo>
                  <a:lnTo>
                    <a:pt x="1926235" y="621851"/>
                  </a:lnTo>
                  <a:lnTo>
                    <a:pt x="1929718" y="622745"/>
                  </a:lnTo>
                  <a:lnTo>
                    <a:pt x="1933202" y="623634"/>
                  </a:lnTo>
                  <a:lnTo>
                    <a:pt x="1936685" y="624516"/>
                  </a:lnTo>
                  <a:lnTo>
                    <a:pt x="1940168" y="625394"/>
                  </a:lnTo>
                  <a:lnTo>
                    <a:pt x="1943651" y="626266"/>
                  </a:lnTo>
                  <a:lnTo>
                    <a:pt x="1947135" y="626738"/>
                  </a:lnTo>
                  <a:lnTo>
                    <a:pt x="1950618" y="626972"/>
                  </a:lnTo>
                  <a:lnTo>
                    <a:pt x="1954101" y="627206"/>
                  </a:lnTo>
                  <a:lnTo>
                    <a:pt x="1957584" y="627438"/>
                  </a:lnTo>
                  <a:lnTo>
                    <a:pt x="1961068" y="627669"/>
                  </a:lnTo>
                  <a:lnTo>
                    <a:pt x="1964551" y="627899"/>
                  </a:lnTo>
                  <a:lnTo>
                    <a:pt x="1968034" y="628128"/>
                  </a:lnTo>
                  <a:lnTo>
                    <a:pt x="1971517" y="628356"/>
                  </a:lnTo>
                  <a:lnTo>
                    <a:pt x="1975001" y="628584"/>
                  </a:lnTo>
                  <a:lnTo>
                    <a:pt x="1978484" y="628810"/>
                  </a:lnTo>
                  <a:lnTo>
                    <a:pt x="1981967" y="629035"/>
                  </a:lnTo>
                  <a:lnTo>
                    <a:pt x="1985450" y="629260"/>
                  </a:lnTo>
                  <a:lnTo>
                    <a:pt x="1988934" y="629483"/>
                  </a:lnTo>
                  <a:lnTo>
                    <a:pt x="1992417" y="629705"/>
                  </a:lnTo>
                  <a:lnTo>
                    <a:pt x="1995900" y="629927"/>
                  </a:lnTo>
                  <a:lnTo>
                    <a:pt x="1999383" y="630148"/>
                  </a:lnTo>
                  <a:lnTo>
                    <a:pt x="2002867" y="630367"/>
                  </a:lnTo>
                  <a:lnTo>
                    <a:pt x="2006350" y="630586"/>
                  </a:lnTo>
                  <a:lnTo>
                    <a:pt x="2009833" y="630804"/>
                  </a:lnTo>
                  <a:lnTo>
                    <a:pt x="2013316" y="631021"/>
                  </a:lnTo>
                  <a:lnTo>
                    <a:pt x="2016799" y="631237"/>
                  </a:lnTo>
                  <a:lnTo>
                    <a:pt x="2020283" y="631452"/>
                  </a:lnTo>
                  <a:lnTo>
                    <a:pt x="2023766" y="631666"/>
                  </a:lnTo>
                  <a:lnTo>
                    <a:pt x="2027249" y="631880"/>
                  </a:lnTo>
                  <a:lnTo>
                    <a:pt x="2030732" y="632092"/>
                  </a:lnTo>
                  <a:lnTo>
                    <a:pt x="2034216" y="632304"/>
                  </a:lnTo>
                  <a:lnTo>
                    <a:pt x="2037699" y="632515"/>
                  </a:lnTo>
                  <a:lnTo>
                    <a:pt x="2041182" y="632725"/>
                  </a:lnTo>
                  <a:lnTo>
                    <a:pt x="2044665" y="632934"/>
                  </a:lnTo>
                  <a:lnTo>
                    <a:pt x="2048149" y="633142"/>
                  </a:lnTo>
                  <a:lnTo>
                    <a:pt x="2051632" y="633400"/>
                  </a:lnTo>
                  <a:lnTo>
                    <a:pt x="2055115" y="633906"/>
                  </a:lnTo>
                  <a:lnTo>
                    <a:pt x="2058598" y="634410"/>
                  </a:lnTo>
                  <a:lnTo>
                    <a:pt x="2062082" y="634912"/>
                  </a:lnTo>
                  <a:lnTo>
                    <a:pt x="2065565" y="635410"/>
                  </a:lnTo>
                  <a:lnTo>
                    <a:pt x="2069048" y="635907"/>
                  </a:lnTo>
                  <a:lnTo>
                    <a:pt x="2072531" y="636401"/>
                  </a:lnTo>
                  <a:lnTo>
                    <a:pt x="2076015" y="636892"/>
                  </a:lnTo>
                  <a:lnTo>
                    <a:pt x="2079498" y="637382"/>
                  </a:lnTo>
                  <a:lnTo>
                    <a:pt x="2082981" y="637868"/>
                  </a:lnTo>
                  <a:lnTo>
                    <a:pt x="2086464" y="638353"/>
                  </a:lnTo>
                  <a:lnTo>
                    <a:pt x="2089948" y="638835"/>
                  </a:lnTo>
                  <a:lnTo>
                    <a:pt x="2093431" y="639314"/>
                  </a:lnTo>
                  <a:lnTo>
                    <a:pt x="2096914" y="639792"/>
                  </a:lnTo>
                  <a:lnTo>
                    <a:pt x="2100397" y="640267"/>
                  </a:lnTo>
                  <a:lnTo>
                    <a:pt x="2103881" y="640739"/>
                  </a:lnTo>
                  <a:lnTo>
                    <a:pt x="2107364" y="641210"/>
                  </a:lnTo>
                  <a:lnTo>
                    <a:pt x="2110847" y="641678"/>
                  </a:lnTo>
                  <a:lnTo>
                    <a:pt x="2114330" y="642144"/>
                  </a:lnTo>
                  <a:lnTo>
                    <a:pt x="2117814" y="642607"/>
                  </a:lnTo>
                  <a:lnTo>
                    <a:pt x="2121297" y="643069"/>
                  </a:lnTo>
                  <a:lnTo>
                    <a:pt x="2124780" y="645019"/>
                  </a:lnTo>
                  <a:lnTo>
                    <a:pt x="2128263" y="647184"/>
                  </a:lnTo>
                  <a:lnTo>
                    <a:pt x="2131747" y="649327"/>
                  </a:lnTo>
                  <a:lnTo>
                    <a:pt x="2135230" y="651449"/>
                  </a:lnTo>
                  <a:lnTo>
                    <a:pt x="2138713" y="653548"/>
                  </a:lnTo>
                  <a:lnTo>
                    <a:pt x="2142196" y="655627"/>
                  </a:lnTo>
                  <a:lnTo>
                    <a:pt x="2145680" y="657684"/>
                  </a:lnTo>
                  <a:lnTo>
                    <a:pt x="2149163" y="659721"/>
                  </a:lnTo>
                  <a:lnTo>
                    <a:pt x="2152646" y="661738"/>
                  </a:lnTo>
                  <a:lnTo>
                    <a:pt x="2156129" y="663734"/>
                  </a:lnTo>
                  <a:lnTo>
                    <a:pt x="2159613" y="668353"/>
                  </a:lnTo>
                  <a:lnTo>
                    <a:pt x="2163096" y="673936"/>
                  </a:lnTo>
                  <a:lnTo>
                    <a:pt x="2166579" y="679398"/>
                  </a:lnTo>
                  <a:lnTo>
                    <a:pt x="2170062" y="684741"/>
                  </a:lnTo>
                  <a:lnTo>
                    <a:pt x="2173546" y="689969"/>
                  </a:lnTo>
                  <a:lnTo>
                    <a:pt x="2177029" y="691768"/>
                  </a:lnTo>
                  <a:lnTo>
                    <a:pt x="2180512" y="691635"/>
                  </a:lnTo>
                  <a:lnTo>
                    <a:pt x="2183995" y="691503"/>
                  </a:lnTo>
                  <a:lnTo>
                    <a:pt x="2187479" y="691371"/>
                  </a:lnTo>
                  <a:lnTo>
                    <a:pt x="2190962" y="691239"/>
                  </a:lnTo>
                  <a:lnTo>
                    <a:pt x="2194445" y="691108"/>
                  </a:lnTo>
                  <a:lnTo>
                    <a:pt x="2197928" y="690977"/>
                  </a:lnTo>
                  <a:lnTo>
                    <a:pt x="2201412" y="690846"/>
                  </a:lnTo>
                  <a:lnTo>
                    <a:pt x="2204895" y="690716"/>
                  </a:lnTo>
                  <a:lnTo>
                    <a:pt x="2208378" y="690586"/>
                  </a:lnTo>
                  <a:lnTo>
                    <a:pt x="2211861" y="690456"/>
                  </a:lnTo>
                  <a:lnTo>
                    <a:pt x="2215345" y="690327"/>
                  </a:lnTo>
                  <a:lnTo>
                    <a:pt x="2218828" y="690198"/>
                  </a:lnTo>
                  <a:lnTo>
                    <a:pt x="2222311" y="690069"/>
                  </a:lnTo>
                  <a:lnTo>
                    <a:pt x="2225794" y="689941"/>
                  </a:lnTo>
                  <a:lnTo>
                    <a:pt x="2229278" y="689813"/>
                  </a:lnTo>
                  <a:lnTo>
                    <a:pt x="2232761" y="689686"/>
                  </a:lnTo>
                  <a:lnTo>
                    <a:pt x="2236244" y="689558"/>
                  </a:lnTo>
                  <a:lnTo>
                    <a:pt x="2239727" y="689432"/>
                  </a:lnTo>
                  <a:lnTo>
                    <a:pt x="2243211" y="689305"/>
                  </a:lnTo>
                  <a:lnTo>
                    <a:pt x="2246694" y="689179"/>
                  </a:lnTo>
                  <a:lnTo>
                    <a:pt x="2250177" y="689053"/>
                  </a:lnTo>
                  <a:lnTo>
                    <a:pt x="2253660" y="688928"/>
                  </a:lnTo>
                  <a:lnTo>
                    <a:pt x="2257144" y="688802"/>
                  </a:lnTo>
                  <a:lnTo>
                    <a:pt x="2260627" y="688678"/>
                  </a:lnTo>
                  <a:lnTo>
                    <a:pt x="2264110" y="688553"/>
                  </a:lnTo>
                  <a:lnTo>
                    <a:pt x="2267593" y="688429"/>
                  </a:lnTo>
                  <a:lnTo>
                    <a:pt x="2271077" y="688305"/>
                  </a:lnTo>
                  <a:lnTo>
                    <a:pt x="2274560" y="688181"/>
                  </a:lnTo>
                  <a:lnTo>
                    <a:pt x="2278043" y="688058"/>
                  </a:lnTo>
                  <a:lnTo>
                    <a:pt x="2281526" y="687935"/>
                  </a:lnTo>
                  <a:lnTo>
                    <a:pt x="2285010" y="687813"/>
                  </a:lnTo>
                  <a:lnTo>
                    <a:pt x="2288493" y="687691"/>
                  </a:lnTo>
                  <a:lnTo>
                    <a:pt x="2291976" y="687569"/>
                  </a:lnTo>
                  <a:lnTo>
                    <a:pt x="2295459" y="687447"/>
                  </a:lnTo>
                  <a:lnTo>
                    <a:pt x="2298942" y="687326"/>
                  </a:lnTo>
                  <a:lnTo>
                    <a:pt x="2302426" y="687205"/>
                  </a:lnTo>
                  <a:lnTo>
                    <a:pt x="2305909" y="687084"/>
                  </a:lnTo>
                  <a:lnTo>
                    <a:pt x="2309392" y="686964"/>
                  </a:lnTo>
                  <a:lnTo>
                    <a:pt x="2312875" y="686844"/>
                  </a:lnTo>
                  <a:lnTo>
                    <a:pt x="2316359" y="686756"/>
                  </a:lnTo>
                  <a:lnTo>
                    <a:pt x="2319842" y="687900"/>
                  </a:lnTo>
                  <a:lnTo>
                    <a:pt x="2323325" y="689035"/>
                  </a:lnTo>
                  <a:lnTo>
                    <a:pt x="2326808" y="690163"/>
                  </a:lnTo>
                  <a:lnTo>
                    <a:pt x="2330292" y="691282"/>
                  </a:lnTo>
                  <a:lnTo>
                    <a:pt x="2333775" y="692395"/>
                  </a:lnTo>
                  <a:lnTo>
                    <a:pt x="2337258" y="693499"/>
                  </a:lnTo>
                  <a:lnTo>
                    <a:pt x="2340741" y="694596"/>
                  </a:lnTo>
                  <a:lnTo>
                    <a:pt x="2344225" y="695685"/>
                  </a:lnTo>
                  <a:lnTo>
                    <a:pt x="2347708" y="696767"/>
                  </a:lnTo>
                  <a:lnTo>
                    <a:pt x="2351191" y="697842"/>
                  </a:lnTo>
                  <a:lnTo>
                    <a:pt x="2354674" y="698909"/>
                  </a:lnTo>
                  <a:lnTo>
                    <a:pt x="2358158" y="699969"/>
                  </a:lnTo>
                  <a:lnTo>
                    <a:pt x="2361641" y="701022"/>
                  </a:lnTo>
                  <a:lnTo>
                    <a:pt x="2365124" y="702068"/>
                  </a:lnTo>
                  <a:lnTo>
                    <a:pt x="2368607" y="703107"/>
                  </a:lnTo>
                  <a:lnTo>
                    <a:pt x="2372091" y="704139"/>
                  </a:lnTo>
                  <a:lnTo>
                    <a:pt x="2375574" y="705164"/>
                  </a:lnTo>
                  <a:lnTo>
                    <a:pt x="2379057" y="706182"/>
                  </a:lnTo>
                  <a:lnTo>
                    <a:pt x="2382540" y="707194"/>
                  </a:lnTo>
                  <a:lnTo>
                    <a:pt x="2386024" y="708199"/>
                  </a:lnTo>
                  <a:lnTo>
                    <a:pt x="2389507" y="708357"/>
                  </a:lnTo>
                  <a:lnTo>
                    <a:pt x="2392990" y="708188"/>
                  </a:lnTo>
                  <a:lnTo>
                    <a:pt x="2396473" y="708019"/>
                  </a:lnTo>
                  <a:lnTo>
                    <a:pt x="2399957" y="707851"/>
                  </a:lnTo>
                  <a:lnTo>
                    <a:pt x="2403440" y="707683"/>
                  </a:lnTo>
                  <a:lnTo>
                    <a:pt x="2406923" y="707515"/>
                  </a:lnTo>
                  <a:lnTo>
                    <a:pt x="2410406" y="707348"/>
                  </a:lnTo>
                  <a:lnTo>
                    <a:pt x="2413890" y="707182"/>
                  </a:lnTo>
                  <a:lnTo>
                    <a:pt x="2417373" y="707015"/>
                  </a:lnTo>
                  <a:lnTo>
                    <a:pt x="2420856" y="706849"/>
                  </a:lnTo>
                  <a:lnTo>
                    <a:pt x="2424339" y="706684"/>
                  </a:lnTo>
                  <a:lnTo>
                    <a:pt x="2427823" y="706518"/>
                  </a:lnTo>
                  <a:lnTo>
                    <a:pt x="2431306" y="706354"/>
                  </a:lnTo>
                  <a:lnTo>
                    <a:pt x="2434789" y="706189"/>
                  </a:lnTo>
                  <a:lnTo>
                    <a:pt x="2438272" y="706025"/>
                  </a:lnTo>
                  <a:lnTo>
                    <a:pt x="2441756" y="705861"/>
                  </a:lnTo>
                  <a:lnTo>
                    <a:pt x="2445239" y="705698"/>
                  </a:lnTo>
                  <a:lnTo>
                    <a:pt x="2448722" y="705535"/>
                  </a:lnTo>
                  <a:lnTo>
                    <a:pt x="2452205" y="705372"/>
                  </a:lnTo>
                  <a:lnTo>
                    <a:pt x="2455689" y="705210"/>
                  </a:lnTo>
                  <a:lnTo>
                    <a:pt x="2459172" y="705048"/>
                  </a:lnTo>
                  <a:lnTo>
                    <a:pt x="2462655" y="704887"/>
                  </a:lnTo>
                  <a:lnTo>
                    <a:pt x="2466138" y="704726"/>
                  </a:lnTo>
                  <a:lnTo>
                    <a:pt x="2469622" y="704565"/>
                  </a:lnTo>
                  <a:lnTo>
                    <a:pt x="2473105" y="704404"/>
                  </a:lnTo>
                  <a:lnTo>
                    <a:pt x="2476588" y="704244"/>
                  </a:lnTo>
                  <a:lnTo>
                    <a:pt x="2480071" y="704085"/>
                  </a:lnTo>
                  <a:lnTo>
                    <a:pt x="2483555" y="703925"/>
                  </a:lnTo>
                  <a:lnTo>
                    <a:pt x="2487038" y="703766"/>
                  </a:lnTo>
                  <a:lnTo>
                    <a:pt x="2490521" y="703607"/>
                  </a:lnTo>
                  <a:lnTo>
                    <a:pt x="2494004" y="704002"/>
                  </a:lnTo>
                  <a:lnTo>
                    <a:pt x="2497488" y="705924"/>
                  </a:lnTo>
                  <a:lnTo>
                    <a:pt x="2500971" y="707828"/>
                  </a:lnTo>
                  <a:lnTo>
                    <a:pt x="2504454" y="709714"/>
                  </a:lnTo>
                  <a:lnTo>
                    <a:pt x="2507937" y="711582"/>
                  </a:lnTo>
                  <a:lnTo>
                    <a:pt x="2511421" y="713432"/>
                  </a:lnTo>
                  <a:lnTo>
                    <a:pt x="2514904" y="715264"/>
                  </a:lnTo>
                  <a:lnTo>
                    <a:pt x="2518387" y="717079"/>
                  </a:lnTo>
                  <a:lnTo>
                    <a:pt x="2521870" y="718877"/>
                  </a:lnTo>
                  <a:lnTo>
                    <a:pt x="2525354" y="720658"/>
                  </a:lnTo>
                  <a:lnTo>
                    <a:pt x="2528837" y="722309"/>
                  </a:lnTo>
                  <a:lnTo>
                    <a:pt x="2532320" y="723043"/>
                  </a:lnTo>
                  <a:lnTo>
                    <a:pt x="2535803" y="723774"/>
                  </a:lnTo>
                  <a:lnTo>
                    <a:pt x="2539287" y="724501"/>
                  </a:lnTo>
                  <a:lnTo>
                    <a:pt x="2542770" y="725223"/>
                  </a:lnTo>
                  <a:lnTo>
                    <a:pt x="2546253" y="725942"/>
                  </a:lnTo>
                  <a:lnTo>
                    <a:pt x="2549736" y="726657"/>
                  </a:lnTo>
                  <a:lnTo>
                    <a:pt x="2553220" y="727368"/>
                  </a:lnTo>
                  <a:lnTo>
                    <a:pt x="2556703" y="728075"/>
                  </a:lnTo>
                  <a:lnTo>
                    <a:pt x="2560186" y="728778"/>
                  </a:lnTo>
                  <a:lnTo>
                    <a:pt x="2563669" y="729477"/>
                  </a:lnTo>
                  <a:lnTo>
                    <a:pt x="2567153" y="733687"/>
                  </a:lnTo>
                  <a:lnTo>
                    <a:pt x="2570636" y="737965"/>
                  </a:lnTo>
                  <a:lnTo>
                    <a:pt x="2574119" y="742162"/>
                  </a:lnTo>
                  <a:lnTo>
                    <a:pt x="2577602" y="746280"/>
                  </a:lnTo>
                  <a:lnTo>
                    <a:pt x="2581085" y="750323"/>
                  </a:lnTo>
                  <a:lnTo>
                    <a:pt x="2584569" y="751503"/>
                  </a:lnTo>
                  <a:lnTo>
                    <a:pt x="2588052" y="752306"/>
                  </a:lnTo>
                  <a:lnTo>
                    <a:pt x="2591535" y="753104"/>
                  </a:lnTo>
                  <a:lnTo>
                    <a:pt x="2595018" y="753898"/>
                  </a:lnTo>
                  <a:lnTo>
                    <a:pt x="2598502" y="754687"/>
                  </a:lnTo>
                  <a:lnTo>
                    <a:pt x="2601985" y="755472"/>
                  </a:lnTo>
                  <a:lnTo>
                    <a:pt x="2605468" y="756252"/>
                  </a:lnTo>
                  <a:lnTo>
                    <a:pt x="2608951" y="757027"/>
                  </a:lnTo>
                  <a:lnTo>
                    <a:pt x="2612435" y="757799"/>
                  </a:lnTo>
                  <a:lnTo>
                    <a:pt x="2615918" y="758565"/>
                  </a:lnTo>
                  <a:lnTo>
                    <a:pt x="2619401" y="759328"/>
                  </a:lnTo>
                  <a:lnTo>
                    <a:pt x="2622884" y="760085"/>
                  </a:lnTo>
                  <a:lnTo>
                    <a:pt x="2626368" y="760839"/>
                  </a:lnTo>
                  <a:lnTo>
                    <a:pt x="2629851" y="761589"/>
                  </a:lnTo>
                  <a:lnTo>
                    <a:pt x="2633334" y="762334"/>
                  </a:lnTo>
                  <a:lnTo>
                    <a:pt x="2636817" y="763176"/>
                  </a:lnTo>
                  <a:lnTo>
                    <a:pt x="2640301" y="764066"/>
                  </a:lnTo>
                  <a:lnTo>
                    <a:pt x="2643784" y="764951"/>
                  </a:lnTo>
                  <a:lnTo>
                    <a:pt x="2647267" y="765830"/>
                  </a:lnTo>
                  <a:lnTo>
                    <a:pt x="2647267" y="765830"/>
                  </a:lnTo>
                  <a:lnTo>
                    <a:pt x="2650750" y="766704"/>
                  </a:lnTo>
                  <a:lnTo>
                    <a:pt x="2654234" y="767573"/>
                  </a:lnTo>
                  <a:lnTo>
                    <a:pt x="2657717" y="768436"/>
                  </a:lnTo>
                  <a:lnTo>
                    <a:pt x="2661200" y="769294"/>
                  </a:lnTo>
                  <a:lnTo>
                    <a:pt x="2664683" y="770146"/>
                  </a:lnTo>
                  <a:lnTo>
                    <a:pt x="2668167" y="770994"/>
                  </a:lnTo>
                  <a:lnTo>
                    <a:pt x="2671650" y="771836"/>
                  </a:lnTo>
                  <a:lnTo>
                    <a:pt x="2675133" y="772673"/>
                  </a:lnTo>
                  <a:lnTo>
                    <a:pt x="2678616" y="773506"/>
                  </a:lnTo>
                  <a:lnTo>
                    <a:pt x="2682100" y="774333"/>
                  </a:lnTo>
                  <a:lnTo>
                    <a:pt x="2685583" y="775155"/>
                  </a:lnTo>
                  <a:lnTo>
                    <a:pt x="2689066" y="775690"/>
                  </a:lnTo>
                  <a:lnTo>
                    <a:pt x="2692549" y="775843"/>
                  </a:lnTo>
                  <a:lnTo>
                    <a:pt x="2696033" y="775996"/>
                  </a:lnTo>
                  <a:lnTo>
                    <a:pt x="2699516" y="776148"/>
                  </a:lnTo>
                  <a:lnTo>
                    <a:pt x="2702999" y="776300"/>
                  </a:lnTo>
                  <a:lnTo>
                    <a:pt x="2706482" y="776451"/>
                  </a:lnTo>
                  <a:lnTo>
                    <a:pt x="2709966" y="776602"/>
                  </a:lnTo>
                  <a:lnTo>
                    <a:pt x="2713449" y="776752"/>
                  </a:lnTo>
                  <a:lnTo>
                    <a:pt x="2716932" y="776902"/>
                  </a:lnTo>
                  <a:lnTo>
                    <a:pt x="2720415" y="777051"/>
                  </a:lnTo>
                  <a:lnTo>
                    <a:pt x="2723899" y="777200"/>
                  </a:lnTo>
                  <a:lnTo>
                    <a:pt x="2727382" y="777349"/>
                  </a:lnTo>
                  <a:lnTo>
                    <a:pt x="2730865" y="777497"/>
                  </a:lnTo>
                  <a:lnTo>
                    <a:pt x="2734348" y="777644"/>
                  </a:lnTo>
                  <a:lnTo>
                    <a:pt x="2737832" y="777791"/>
                  </a:lnTo>
                  <a:lnTo>
                    <a:pt x="2741315" y="777938"/>
                  </a:lnTo>
                  <a:lnTo>
                    <a:pt x="2744798" y="778084"/>
                  </a:lnTo>
                  <a:lnTo>
                    <a:pt x="2748281" y="778229"/>
                  </a:lnTo>
                  <a:lnTo>
                    <a:pt x="2751765" y="778374"/>
                  </a:lnTo>
                  <a:lnTo>
                    <a:pt x="2755248" y="778519"/>
                  </a:lnTo>
                  <a:lnTo>
                    <a:pt x="2758731" y="778663"/>
                  </a:lnTo>
                  <a:lnTo>
                    <a:pt x="2762214" y="778807"/>
                  </a:lnTo>
                  <a:lnTo>
                    <a:pt x="2765698" y="778950"/>
                  </a:lnTo>
                  <a:lnTo>
                    <a:pt x="2769181" y="779093"/>
                  </a:lnTo>
                  <a:lnTo>
                    <a:pt x="2772664" y="779236"/>
                  </a:lnTo>
                  <a:lnTo>
                    <a:pt x="2776147" y="779378"/>
                  </a:lnTo>
                  <a:lnTo>
                    <a:pt x="2779631" y="779519"/>
                  </a:lnTo>
                  <a:lnTo>
                    <a:pt x="2783114" y="779661"/>
                  </a:lnTo>
                  <a:lnTo>
                    <a:pt x="2786597" y="779801"/>
                  </a:lnTo>
                  <a:lnTo>
                    <a:pt x="2790080" y="779941"/>
                  </a:lnTo>
                  <a:lnTo>
                    <a:pt x="2793564" y="780081"/>
                  </a:lnTo>
                  <a:lnTo>
                    <a:pt x="2797047" y="780405"/>
                  </a:lnTo>
                  <a:lnTo>
                    <a:pt x="2800530" y="780733"/>
                  </a:lnTo>
                  <a:lnTo>
                    <a:pt x="2804013" y="781061"/>
                  </a:lnTo>
                  <a:lnTo>
                    <a:pt x="2807497" y="781386"/>
                  </a:lnTo>
                  <a:lnTo>
                    <a:pt x="2810980" y="781711"/>
                  </a:lnTo>
                  <a:lnTo>
                    <a:pt x="2814463" y="782034"/>
                  </a:lnTo>
                  <a:lnTo>
                    <a:pt x="2817946" y="782356"/>
                  </a:lnTo>
                  <a:lnTo>
                    <a:pt x="2821430" y="782677"/>
                  </a:lnTo>
                  <a:lnTo>
                    <a:pt x="2824913" y="782997"/>
                  </a:lnTo>
                  <a:lnTo>
                    <a:pt x="2828396" y="783315"/>
                  </a:lnTo>
                  <a:lnTo>
                    <a:pt x="2831879" y="783633"/>
                  </a:lnTo>
                  <a:lnTo>
                    <a:pt x="2835363" y="783949"/>
                  </a:lnTo>
                  <a:lnTo>
                    <a:pt x="2838846" y="784264"/>
                  </a:lnTo>
                  <a:lnTo>
                    <a:pt x="2842329" y="784577"/>
                  </a:lnTo>
                  <a:lnTo>
                    <a:pt x="2845812" y="784890"/>
                  </a:lnTo>
                  <a:lnTo>
                    <a:pt x="2849296" y="785675"/>
                  </a:lnTo>
                  <a:lnTo>
                    <a:pt x="2852779" y="786620"/>
                  </a:lnTo>
                  <a:lnTo>
                    <a:pt x="2856262" y="787560"/>
                  </a:lnTo>
                  <a:lnTo>
                    <a:pt x="2859745" y="788493"/>
                  </a:lnTo>
                  <a:lnTo>
                    <a:pt x="2863229" y="789420"/>
                  </a:lnTo>
                  <a:lnTo>
                    <a:pt x="2866712" y="790342"/>
                  </a:lnTo>
                  <a:lnTo>
                    <a:pt x="2870195" y="791257"/>
                  </a:lnTo>
                  <a:lnTo>
                    <a:pt x="2873678" y="792167"/>
                  </a:lnTo>
                  <a:lnTo>
                    <a:pt x="2877161" y="793071"/>
                  </a:lnTo>
                  <a:lnTo>
                    <a:pt x="2880645" y="793970"/>
                  </a:lnTo>
                  <a:lnTo>
                    <a:pt x="2884128" y="794611"/>
                  </a:lnTo>
                  <a:lnTo>
                    <a:pt x="2887611" y="795073"/>
                  </a:lnTo>
                  <a:lnTo>
                    <a:pt x="2891094" y="795534"/>
                  </a:lnTo>
                  <a:lnTo>
                    <a:pt x="2894578" y="795992"/>
                  </a:lnTo>
                  <a:lnTo>
                    <a:pt x="2898061" y="796448"/>
                  </a:lnTo>
                  <a:lnTo>
                    <a:pt x="2901544" y="796903"/>
                  </a:lnTo>
                  <a:lnTo>
                    <a:pt x="2905027" y="797355"/>
                  </a:lnTo>
                  <a:lnTo>
                    <a:pt x="2908511" y="797806"/>
                  </a:lnTo>
                  <a:lnTo>
                    <a:pt x="2911994" y="798254"/>
                  </a:lnTo>
                  <a:lnTo>
                    <a:pt x="2915477" y="798701"/>
                  </a:lnTo>
                  <a:lnTo>
                    <a:pt x="2918960" y="799146"/>
                  </a:lnTo>
                  <a:lnTo>
                    <a:pt x="2922444" y="799588"/>
                  </a:lnTo>
                  <a:lnTo>
                    <a:pt x="2925927" y="800029"/>
                  </a:lnTo>
                  <a:lnTo>
                    <a:pt x="2929410" y="800468"/>
                  </a:lnTo>
                  <a:lnTo>
                    <a:pt x="2932893" y="800905"/>
                  </a:lnTo>
                  <a:lnTo>
                    <a:pt x="2936377" y="801340"/>
                  </a:lnTo>
                  <a:lnTo>
                    <a:pt x="2939860" y="801774"/>
                  </a:lnTo>
                  <a:lnTo>
                    <a:pt x="2943343" y="802205"/>
                  </a:lnTo>
                  <a:lnTo>
                    <a:pt x="2946826" y="802635"/>
                  </a:lnTo>
                  <a:lnTo>
                    <a:pt x="2950310" y="803063"/>
                  </a:lnTo>
                  <a:lnTo>
                    <a:pt x="2953793" y="803421"/>
                  </a:lnTo>
                  <a:lnTo>
                    <a:pt x="2957276" y="803607"/>
                  </a:lnTo>
                  <a:lnTo>
                    <a:pt x="2960759" y="803793"/>
                  </a:lnTo>
                  <a:lnTo>
                    <a:pt x="2964243" y="803978"/>
                  </a:lnTo>
                  <a:lnTo>
                    <a:pt x="2967726" y="804162"/>
                  </a:lnTo>
                  <a:lnTo>
                    <a:pt x="2971209" y="804346"/>
                  </a:lnTo>
                  <a:lnTo>
                    <a:pt x="2974692" y="804529"/>
                  </a:lnTo>
                  <a:lnTo>
                    <a:pt x="2978176" y="804712"/>
                  </a:lnTo>
                  <a:lnTo>
                    <a:pt x="2981659" y="804894"/>
                  </a:lnTo>
                  <a:lnTo>
                    <a:pt x="2985142" y="805075"/>
                  </a:lnTo>
                  <a:lnTo>
                    <a:pt x="2988625" y="805256"/>
                  </a:lnTo>
                  <a:lnTo>
                    <a:pt x="2992109" y="805437"/>
                  </a:lnTo>
                  <a:lnTo>
                    <a:pt x="2995592" y="805617"/>
                  </a:lnTo>
                  <a:lnTo>
                    <a:pt x="2999075" y="805796"/>
                  </a:lnTo>
                  <a:lnTo>
                    <a:pt x="3002558" y="805975"/>
                  </a:lnTo>
                  <a:lnTo>
                    <a:pt x="3006042" y="806140"/>
                  </a:lnTo>
                  <a:lnTo>
                    <a:pt x="3009525" y="806080"/>
                  </a:lnTo>
                  <a:lnTo>
                    <a:pt x="3013008" y="806021"/>
                  </a:lnTo>
                  <a:lnTo>
                    <a:pt x="3016491" y="805961"/>
                  </a:lnTo>
                  <a:lnTo>
                    <a:pt x="3019975" y="805902"/>
                  </a:lnTo>
                  <a:lnTo>
                    <a:pt x="3023458" y="805843"/>
                  </a:lnTo>
                  <a:lnTo>
                    <a:pt x="3026941" y="805784"/>
                  </a:lnTo>
                  <a:lnTo>
                    <a:pt x="3030424" y="805725"/>
                  </a:lnTo>
                  <a:lnTo>
                    <a:pt x="3033908" y="805667"/>
                  </a:lnTo>
                  <a:lnTo>
                    <a:pt x="3037391" y="805608"/>
                  </a:lnTo>
                  <a:lnTo>
                    <a:pt x="3040874" y="805550"/>
                  </a:lnTo>
                  <a:lnTo>
                    <a:pt x="3044357" y="805491"/>
                  </a:lnTo>
                  <a:lnTo>
                    <a:pt x="3047841" y="805433"/>
                  </a:lnTo>
                  <a:lnTo>
                    <a:pt x="3051324" y="805375"/>
                  </a:lnTo>
                  <a:lnTo>
                    <a:pt x="3054807" y="805317"/>
                  </a:lnTo>
                  <a:lnTo>
                    <a:pt x="3058290" y="805259"/>
                  </a:lnTo>
                  <a:lnTo>
                    <a:pt x="3061774" y="805201"/>
                  </a:lnTo>
                  <a:lnTo>
                    <a:pt x="3065257" y="805144"/>
                  </a:lnTo>
                  <a:lnTo>
                    <a:pt x="3068740" y="805086"/>
                  </a:lnTo>
                  <a:lnTo>
                    <a:pt x="3072223" y="805029"/>
                  </a:lnTo>
                  <a:lnTo>
                    <a:pt x="3075707" y="804971"/>
                  </a:lnTo>
                  <a:lnTo>
                    <a:pt x="3079190" y="804914"/>
                  </a:lnTo>
                  <a:lnTo>
                    <a:pt x="3082673" y="804857"/>
                  </a:lnTo>
                  <a:lnTo>
                    <a:pt x="3086156" y="804800"/>
                  </a:lnTo>
                  <a:lnTo>
                    <a:pt x="3089640" y="804743"/>
                  </a:lnTo>
                  <a:lnTo>
                    <a:pt x="3093123" y="804687"/>
                  </a:lnTo>
                  <a:lnTo>
                    <a:pt x="3096606" y="804630"/>
                  </a:lnTo>
                  <a:lnTo>
                    <a:pt x="3100089" y="804573"/>
                  </a:lnTo>
                  <a:lnTo>
                    <a:pt x="3103573" y="804517"/>
                  </a:lnTo>
                  <a:lnTo>
                    <a:pt x="3107056" y="804461"/>
                  </a:lnTo>
                  <a:lnTo>
                    <a:pt x="3110539" y="804405"/>
                  </a:lnTo>
                  <a:lnTo>
                    <a:pt x="3114022" y="804612"/>
                  </a:lnTo>
                  <a:lnTo>
                    <a:pt x="3117506" y="804995"/>
                  </a:lnTo>
                  <a:lnTo>
                    <a:pt x="3120989" y="805376"/>
                  </a:lnTo>
                  <a:lnTo>
                    <a:pt x="3124472" y="805756"/>
                  </a:lnTo>
                  <a:lnTo>
                    <a:pt x="3127955" y="806134"/>
                  </a:lnTo>
                  <a:lnTo>
                    <a:pt x="3131439" y="806511"/>
                  </a:lnTo>
                  <a:lnTo>
                    <a:pt x="3134922" y="806886"/>
                  </a:lnTo>
                  <a:lnTo>
                    <a:pt x="3138405" y="807260"/>
                  </a:lnTo>
                  <a:lnTo>
                    <a:pt x="3141888" y="807633"/>
                  </a:lnTo>
                  <a:lnTo>
                    <a:pt x="3145372" y="808004"/>
                  </a:lnTo>
                  <a:lnTo>
                    <a:pt x="3148855" y="809217"/>
                  </a:lnTo>
                  <a:lnTo>
                    <a:pt x="3152338" y="811455"/>
                  </a:lnTo>
                  <a:lnTo>
                    <a:pt x="3155821" y="813666"/>
                  </a:lnTo>
                  <a:lnTo>
                    <a:pt x="3159304" y="815851"/>
                  </a:lnTo>
                  <a:lnTo>
                    <a:pt x="3162788" y="818009"/>
                  </a:lnTo>
                  <a:lnTo>
                    <a:pt x="3166271" y="819626"/>
                  </a:lnTo>
                  <a:lnTo>
                    <a:pt x="3169754" y="820355"/>
                  </a:lnTo>
                  <a:lnTo>
                    <a:pt x="3173237" y="821079"/>
                  </a:lnTo>
                  <a:lnTo>
                    <a:pt x="3176721" y="821800"/>
                  </a:lnTo>
                  <a:lnTo>
                    <a:pt x="3180204" y="822517"/>
                  </a:lnTo>
                  <a:lnTo>
                    <a:pt x="3183687" y="823230"/>
                  </a:lnTo>
                  <a:lnTo>
                    <a:pt x="3187170" y="823939"/>
                  </a:lnTo>
                  <a:lnTo>
                    <a:pt x="3190654" y="824644"/>
                  </a:lnTo>
                  <a:lnTo>
                    <a:pt x="3194137" y="825346"/>
                  </a:lnTo>
                  <a:lnTo>
                    <a:pt x="3197620" y="826043"/>
                  </a:lnTo>
                  <a:lnTo>
                    <a:pt x="3201103" y="826699"/>
                  </a:lnTo>
                  <a:lnTo>
                    <a:pt x="3204587" y="827216"/>
                  </a:lnTo>
                  <a:lnTo>
                    <a:pt x="3208070" y="827730"/>
                  </a:lnTo>
                  <a:lnTo>
                    <a:pt x="3211553" y="828242"/>
                  </a:lnTo>
                  <a:lnTo>
                    <a:pt x="3215036" y="828752"/>
                  </a:lnTo>
                  <a:lnTo>
                    <a:pt x="3218520" y="829260"/>
                  </a:lnTo>
                  <a:lnTo>
                    <a:pt x="3222003" y="829765"/>
                  </a:lnTo>
                  <a:lnTo>
                    <a:pt x="3225486" y="830268"/>
                  </a:lnTo>
                  <a:lnTo>
                    <a:pt x="3228969" y="830768"/>
                  </a:lnTo>
                  <a:lnTo>
                    <a:pt x="3232453" y="831267"/>
                  </a:lnTo>
                  <a:lnTo>
                    <a:pt x="3235936" y="831763"/>
                  </a:lnTo>
                  <a:lnTo>
                    <a:pt x="3239419" y="832257"/>
                  </a:lnTo>
                  <a:lnTo>
                    <a:pt x="3242902" y="832749"/>
                  </a:lnTo>
                  <a:lnTo>
                    <a:pt x="3246386" y="833238"/>
                  </a:lnTo>
                  <a:lnTo>
                    <a:pt x="3249869" y="833725"/>
                  </a:lnTo>
                  <a:lnTo>
                    <a:pt x="3253352" y="834211"/>
                  </a:lnTo>
                  <a:lnTo>
                    <a:pt x="3256835" y="835996"/>
                  </a:lnTo>
                  <a:lnTo>
                    <a:pt x="3260319" y="837775"/>
                  </a:lnTo>
                  <a:lnTo>
                    <a:pt x="3263802" y="839536"/>
                  </a:lnTo>
                  <a:lnTo>
                    <a:pt x="3267285" y="841278"/>
                  </a:lnTo>
                  <a:lnTo>
                    <a:pt x="3270768" y="843002"/>
                  </a:lnTo>
                  <a:lnTo>
                    <a:pt x="3274252" y="843610"/>
                  </a:lnTo>
                  <a:lnTo>
                    <a:pt x="3277735" y="844112"/>
                  </a:lnTo>
                  <a:lnTo>
                    <a:pt x="3281218" y="844611"/>
                  </a:lnTo>
                  <a:lnTo>
                    <a:pt x="3284701" y="845108"/>
                  </a:lnTo>
                  <a:lnTo>
                    <a:pt x="3288185" y="845603"/>
                  </a:lnTo>
                  <a:lnTo>
                    <a:pt x="3291668" y="846095"/>
                  </a:lnTo>
                  <a:lnTo>
                    <a:pt x="3295151" y="846585"/>
                  </a:lnTo>
                  <a:lnTo>
                    <a:pt x="3298634" y="847073"/>
                  </a:lnTo>
                  <a:lnTo>
                    <a:pt x="3302118" y="847559"/>
                  </a:lnTo>
                  <a:lnTo>
                    <a:pt x="3305601" y="848043"/>
                  </a:lnTo>
                  <a:lnTo>
                    <a:pt x="3309084" y="858074"/>
                  </a:lnTo>
                  <a:lnTo>
                    <a:pt x="3312567" y="859817"/>
                  </a:lnTo>
                  <a:lnTo>
                    <a:pt x="3316051" y="861541"/>
                  </a:lnTo>
                  <a:lnTo>
                    <a:pt x="3319534" y="863247"/>
                  </a:lnTo>
                  <a:lnTo>
                    <a:pt x="3323017" y="864934"/>
                  </a:lnTo>
                  <a:lnTo>
                    <a:pt x="3326500" y="866067"/>
                  </a:lnTo>
                  <a:lnTo>
                    <a:pt x="3329984" y="866946"/>
                  </a:lnTo>
                  <a:lnTo>
                    <a:pt x="3333467" y="867819"/>
                  </a:lnTo>
                  <a:lnTo>
                    <a:pt x="3336950" y="868686"/>
                  </a:lnTo>
                  <a:lnTo>
                    <a:pt x="3340433" y="869548"/>
                  </a:lnTo>
                  <a:lnTo>
                    <a:pt x="3343917" y="875290"/>
                  </a:lnTo>
                  <a:lnTo>
                    <a:pt x="3347400" y="875285"/>
                  </a:lnTo>
                  <a:lnTo>
                    <a:pt x="3350883" y="875281"/>
                  </a:lnTo>
                  <a:lnTo>
                    <a:pt x="3354366" y="875276"/>
                  </a:lnTo>
                  <a:lnTo>
                    <a:pt x="3357850" y="875272"/>
                  </a:lnTo>
                  <a:lnTo>
                    <a:pt x="3361333" y="875267"/>
                  </a:lnTo>
                  <a:lnTo>
                    <a:pt x="3364816" y="875262"/>
                  </a:lnTo>
                  <a:lnTo>
                    <a:pt x="3368299" y="875258"/>
                  </a:lnTo>
                  <a:lnTo>
                    <a:pt x="3371783" y="875253"/>
                  </a:lnTo>
                  <a:lnTo>
                    <a:pt x="3375266" y="875249"/>
                  </a:lnTo>
                  <a:lnTo>
                    <a:pt x="3378749" y="875837"/>
                  </a:lnTo>
                  <a:lnTo>
                    <a:pt x="3382232" y="877122"/>
                  </a:lnTo>
                  <a:lnTo>
                    <a:pt x="3385716" y="878395"/>
                  </a:lnTo>
                  <a:lnTo>
                    <a:pt x="3389199" y="879658"/>
                  </a:lnTo>
                  <a:lnTo>
                    <a:pt x="3392682" y="880909"/>
                  </a:lnTo>
                  <a:lnTo>
                    <a:pt x="3396165" y="886768"/>
                  </a:lnTo>
                  <a:lnTo>
                    <a:pt x="3399649" y="886974"/>
                  </a:lnTo>
                  <a:lnTo>
                    <a:pt x="3403132" y="887181"/>
                  </a:lnTo>
                  <a:lnTo>
                    <a:pt x="3406615" y="887386"/>
                  </a:lnTo>
                  <a:lnTo>
                    <a:pt x="3410098" y="887591"/>
                  </a:lnTo>
                  <a:lnTo>
                    <a:pt x="3413582" y="887796"/>
                  </a:lnTo>
                  <a:lnTo>
                    <a:pt x="3417065" y="887999"/>
                  </a:lnTo>
                  <a:lnTo>
                    <a:pt x="3420548" y="888202"/>
                  </a:lnTo>
                  <a:lnTo>
                    <a:pt x="3424031" y="888405"/>
                  </a:lnTo>
                  <a:lnTo>
                    <a:pt x="3427515" y="888607"/>
                  </a:lnTo>
                  <a:lnTo>
                    <a:pt x="3430998" y="894252"/>
                  </a:lnTo>
                  <a:lnTo>
                    <a:pt x="3434481" y="894806"/>
                  </a:lnTo>
                  <a:lnTo>
                    <a:pt x="3437964" y="895357"/>
                  </a:lnTo>
                  <a:lnTo>
                    <a:pt x="3441447" y="895906"/>
                  </a:lnTo>
                  <a:lnTo>
                    <a:pt x="3444931" y="896452"/>
                  </a:lnTo>
                  <a:lnTo>
                    <a:pt x="3448414" y="896891"/>
                  </a:lnTo>
                  <a:lnTo>
                    <a:pt x="3451897" y="896753"/>
                  </a:lnTo>
                  <a:lnTo>
                    <a:pt x="3455380" y="896616"/>
                  </a:lnTo>
                  <a:lnTo>
                    <a:pt x="3458864" y="896478"/>
                  </a:lnTo>
                  <a:lnTo>
                    <a:pt x="3462347" y="896341"/>
                  </a:lnTo>
                  <a:lnTo>
                    <a:pt x="3465830" y="896204"/>
                  </a:lnTo>
                  <a:lnTo>
                    <a:pt x="3469313" y="896067"/>
                  </a:lnTo>
                  <a:lnTo>
                    <a:pt x="3472797" y="895930"/>
                  </a:lnTo>
                  <a:lnTo>
                    <a:pt x="3476280" y="895793"/>
                  </a:lnTo>
                  <a:lnTo>
                    <a:pt x="3479763" y="895657"/>
                  </a:lnTo>
                  <a:lnTo>
                    <a:pt x="3483246" y="895521"/>
                  </a:lnTo>
                  <a:lnTo>
                    <a:pt x="3483246" y="895712"/>
                  </a:lnTo>
                  <a:lnTo>
                    <a:pt x="3483246" y="895903"/>
                  </a:lnTo>
                  <a:lnTo>
                    <a:pt x="3483246" y="896094"/>
                  </a:lnTo>
                  <a:lnTo>
                    <a:pt x="3483246" y="896284"/>
                  </a:lnTo>
                  <a:lnTo>
                    <a:pt x="3483246" y="896475"/>
                  </a:lnTo>
                  <a:lnTo>
                    <a:pt x="3483246" y="896665"/>
                  </a:lnTo>
                  <a:lnTo>
                    <a:pt x="3483246" y="896855"/>
                  </a:lnTo>
                  <a:lnTo>
                    <a:pt x="3483246" y="897045"/>
                  </a:lnTo>
                  <a:lnTo>
                    <a:pt x="3483246" y="897234"/>
                  </a:lnTo>
                  <a:lnTo>
                    <a:pt x="3483246" y="897424"/>
                  </a:lnTo>
                  <a:lnTo>
                    <a:pt x="3483246" y="897613"/>
                  </a:lnTo>
                  <a:lnTo>
                    <a:pt x="3483246" y="897802"/>
                  </a:lnTo>
                  <a:lnTo>
                    <a:pt x="3483246" y="897991"/>
                  </a:lnTo>
                  <a:lnTo>
                    <a:pt x="3483246" y="898179"/>
                  </a:lnTo>
                  <a:lnTo>
                    <a:pt x="3483246" y="898368"/>
                  </a:lnTo>
                  <a:lnTo>
                    <a:pt x="3483246" y="898556"/>
                  </a:lnTo>
                  <a:lnTo>
                    <a:pt x="3483246" y="898744"/>
                  </a:lnTo>
                  <a:lnTo>
                    <a:pt x="3483246" y="898932"/>
                  </a:lnTo>
                  <a:lnTo>
                    <a:pt x="3483246" y="899119"/>
                  </a:lnTo>
                  <a:lnTo>
                    <a:pt x="3483246" y="899307"/>
                  </a:lnTo>
                  <a:lnTo>
                    <a:pt x="3483246" y="899494"/>
                  </a:lnTo>
                  <a:lnTo>
                    <a:pt x="3483246" y="899681"/>
                  </a:lnTo>
                  <a:lnTo>
                    <a:pt x="3483246" y="899868"/>
                  </a:lnTo>
                  <a:lnTo>
                    <a:pt x="3483246" y="900054"/>
                  </a:lnTo>
                  <a:lnTo>
                    <a:pt x="3483246" y="900241"/>
                  </a:lnTo>
                  <a:lnTo>
                    <a:pt x="3483246" y="900427"/>
                  </a:lnTo>
                  <a:lnTo>
                    <a:pt x="3483246" y="900613"/>
                  </a:lnTo>
                  <a:lnTo>
                    <a:pt x="3483246" y="900799"/>
                  </a:lnTo>
                  <a:lnTo>
                    <a:pt x="3483246" y="900984"/>
                  </a:lnTo>
                  <a:lnTo>
                    <a:pt x="3483246" y="901170"/>
                  </a:lnTo>
                  <a:lnTo>
                    <a:pt x="3483246" y="901355"/>
                  </a:lnTo>
                  <a:lnTo>
                    <a:pt x="3483246" y="901540"/>
                  </a:lnTo>
                  <a:lnTo>
                    <a:pt x="3483246" y="901725"/>
                  </a:lnTo>
                  <a:lnTo>
                    <a:pt x="3483246" y="901910"/>
                  </a:lnTo>
                  <a:lnTo>
                    <a:pt x="3483246" y="902094"/>
                  </a:lnTo>
                  <a:lnTo>
                    <a:pt x="3483246" y="902279"/>
                  </a:lnTo>
                  <a:lnTo>
                    <a:pt x="3483246" y="902463"/>
                  </a:lnTo>
                  <a:lnTo>
                    <a:pt x="3483246" y="902647"/>
                  </a:lnTo>
                  <a:lnTo>
                    <a:pt x="3483246" y="902830"/>
                  </a:lnTo>
                  <a:lnTo>
                    <a:pt x="3483246" y="903014"/>
                  </a:lnTo>
                  <a:lnTo>
                    <a:pt x="3483246" y="903197"/>
                  </a:lnTo>
                  <a:lnTo>
                    <a:pt x="3483246" y="903381"/>
                  </a:lnTo>
                  <a:lnTo>
                    <a:pt x="3483246" y="903564"/>
                  </a:lnTo>
                  <a:lnTo>
                    <a:pt x="3483246" y="903746"/>
                  </a:lnTo>
                  <a:lnTo>
                    <a:pt x="3483246" y="903929"/>
                  </a:lnTo>
                  <a:lnTo>
                    <a:pt x="3483246" y="904111"/>
                  </a:lnTo>
                  <a:lnTo>
                    <a:pt x="3483246" y="904294"/>
                  </a:lnTo>
                  <a:lnTo>
                    <a:pt x="3483246" y="904476"/>
                  </a:lnTo>
                  <a:lnTo>
                    <a:pt x="3483246" y="904658"/>
                  </a:lnTo>
                  <a:lnTo>
                    <a:pt x="3483246" y="904839"/>
                  </a:lnTo>
                  <a:lnTo>
                    <a:pt x="3483246" y="905021"/>
                  </a:lnTo>
                  <a:lnTo>
                    <a:pt x="3483246" y="905202"/>
                  </a:lnTo>
                  <a:lnTo>
                    <a:pt x="3483246" y="905383"/>
                  </a:lnTo>
                  <a:lnTo>
                    <a:pt x="3483246" y="905564"/>
                  </a:lnTo>
                  <a:lnTo>
                    <a:pt x="3483246" y="905745"/>
                  </a:lnTo>
                  <a:lnTo>
                    <a:pt x="3483246" y="905925"/>
                  </a:lnTo>
                  <a:lnTo>
                    <a:pt x="3483246" y="906106"/>
                  </a:lnTo>
                  <a:lnTo>
                    <a:pt x="3483246" y="906286"/>
                  </a:lnTo>
                  <a:lnTo>
                    <a:pt x="3483246" y="906466"/>
                  </a:lnTo>
                  <a:lnTo>
                    <a:pt x="3483246" y="906646"/>
                  </a:lnTo>
                  <a:lnTo>
                    <a:pt x="3483246" y="906825"/>
                  </a:lnTo>
                  <a:lnTo>
                    <a:pt x="3483246" y="907005"/>
                  </a:lnTo>
                  <a:lnTo>
                    <a:pt x="3483246" y="907184"/>
                  </a:lnTo>
                  <a:lnTo>
                    <a:pt x="3483246" y="907363"/>
                  </a:lnTo>
                  <a:lnTo>
                    <a:pt x="3483246" y="907542"/>
                  </a:lnTo>
                  <a:lnTo>
                    <a:pt x="3483246" y="907721"/>
                  </a:lnTo>
                  <a:lnTo>
                    <a:pt x="3483246" y="907899"/>
                  </a:lnTo>
                  <a:lnTo>
                    <a:pt x="3483246" y="908078"/>
                  </a:lnTo>
                  <a:lnTo>
                    <a:pt x="3483246" y="908256"/>
                  </a:lnTo>
                  <a:lnTo>
                    <a:pt x="3483246" y="908434"/>
                  </a:lnTo>
                  <a:lnTo>
                    <a:pt x="3483246" y="908612"/>
                  </a:lnTo>
                  <a:lnTo>
                    <a:pt x="3483246" y="908789"/>
                  </a:lnTo>
                  <a:lnTo>
                    <a:pt x="3483246" y="908967"/>
                  </a:lnTo>
                  <a:lnTo>
                    <a:pt x="3483246" y="909144"/>
                  </a:lnTo>
                  <a:lnTo>
                    <a:pt x="3483246" y="909321"/>
                  </a:lnTo>
                  <a:lnTo>
                    <a:pt x="3483246" y="909498"/>
                  </a:lnTo>
                  <a:lnTo>
                    <a:pt x="3483246" y="909675"/>
                  </a:lnTo>
                  <a:lnTo>
                    <a:pt x="3483246" y="909851"/>
                  </a:lnTo>
                  <a:lnTo>
                    <a:pt x="3483246" y="910027"/>
                  </a:lnTo>
                  <a:lnTo>
                    <a:pt x="3483246" y="910204"/>
                  </a:lnTo>
                  <a:lnTo>
                    <a:pt x="3483246" y="910380"/>
                  </a:lnTo>
                  <a:lnTo>
                    <a:pt x="3483246" y="910556"/>
                  </a:lnTo>
                  <a:lnTo>
                    <a:pt x="3483246" y="910731"/>
                  </a:lnTo>
                  <a:lnTo>
                    <a:pt x="3483246" y="910907"/>
                  </a:lnTo>
                  <a:lnTo>
                    <a:pt x="3483246" y="911082"/>
                  </a:lnTo>
                  <a:lnTo>
                    <a:pt x="3483246" y="911257"/>
                  </a:lnTo>
                  <a:lnTo>
                    <a:pt x="3483246" y="911432"/>
                  </a:lnTo>
                  <a:lnTo>
                    <a:pt x="3483246" y="911607"/>
                  </a:lnTo>
                  <a:lnTo>
                    <a:pt x="3483246" y="911781"/>
                  </a:lnTo>
                  <a:lnTo>
                    <a:pt x="3483246" y="911956"/>
                  </a:lnTo>
                  <a:lnTo>
                    <a:pt x="3483246" y="912130"/>
                  </a:lnTo>
                  <a:lnTo>
                    <a:pt x="3483246" y="912304"/>
                  </a:lnTo>
                  <a:lnTo>
                    <a:pt x="3483246" y="912478"/>
                  </a:lnTo>
                  <a:lnTo>
                    <a:pt x="3483246" y="912652"/>
                  </a:lnTo>
                  <a:lnTo>
                    <a:pt x="3483246" y="912825"/>
                  </a:lnTo>
                  <a:lnTo>
                    <a:pt x="3483246" y="912999"/>
                  </a:lnTo>
                  <a:lnTo>
                    <a:pt x="3483246" y="913172"/>
                  </a:lnTo>
                  <a:lnTo>
                    <a:pt x="3483246" y="913345"/>
                  </a:lnTo>
                  <a:lnTo>
                    <a:pt x="3483246" y="913518"/>
                  </a:lnTo>
                  <a:lnTo>
                    <a:pt x="3483246" y="913690"/>
                  </a:lnTo>
                  <a:lnTo>
                    <a:pt x="3483246" y="913863"/>
                  </a:lnTo>
                  <a:lnTo>
                    <a:pt x="3483246" y="914035"/>
                  </a:lnTo>
                  <a:lnTo>
                    <a:pt x="3483246" y="914207"/>
                  </a:lnTo>
                  <a:lnTo>
                    <a:pt x="3483246" y="914379"/>
                  </a:lnTo>
                  <a:lnTo>
                    <a:pt x="3483246" y="914551"/>
                  </a:lnTo>
                  <a:lnTo>
                    <a:pt x="3483246" y="914723"/>
                  </a:lnTo>
                  <a:lnTo>
                    <a:pt x="3483246" y="914894"/>
                  </a:lnTo>
                  <a:lnTo>
                    <a:pt x="3483246" y="915065"/>
                  </a:lnTo>
                  <a:lnTo>
                    <a:pt x="3483246" y="915237"/>
                  </a:lnTo>
                  <a:lnTo>
                    <a:pt x="3483246" y="915408"/>
                  </a:lnTo>
                  <a:lnTo>
                    <a:pt x="3483246" y="915578"/>
                  </a:lnTo>
                  <a:lnTo>
                    <a:pt x="3483246" y="915749"/>
                  </a:lnTo>
                  <a:lnTo>
                    <a:pt x="3483246" y="915919"/>
                  </a:lnTo>
                  <a:lnTo>
                    <a:pt x="3483246" y="916090"/>
                  </a:lnTo>
                  <a:lnTo>
                    <a:pt x="3483246" y="916260"/>
                  </a:lnTo>
                  <a:lnTo>
                    <a:pt x="3483246" y="916430"/>
                  </a:lnTo>
                  <a:lnTo>
                    <a:pt x="3483246" y="916599"/>
                  </a:lnTo>
                  <a:lnTo>
                    <a:pt x="3483246" y="916769"/>
                  </a:lnTo>
                  <a:lnTo>
                    <a:pt x="3483246" y="916938"/>
                  </a:lnTo>
                  <a:lnTo>
                    <a:pt x="3483246" y="917108"/>
                  </a:lnTo>
                  <a:lnTo>
                    <a:pt x="3483246" y="917277"/>
                  </a:lnTo>
                  <a:lnTo>
                    <a:pt x="3483246" y="917446"/>
                  </a:lnTo>
                  <a:lnTo>
                    <a:pt x="3483246" y="917615"/>
                  </a:lnTo>
                  <a:lnTo>
                    <a:pt x="3483246" y="917783"/>
                  </a:lnTo>
                  <a:lnTo>
                    <a:pt x="3483246" y="917952"/>
                  </a:lnTo>
                  <a:lnTo>
                    <a:pt x="3483246" y="918120"/>
                  </a:lnTo>
                  <a:lnTo>
                    <a:pt x="3483246" y="918288"/>
                  </a:lnTo>
                  <a:lnTo>
                    <a:pt x="3483246" y="918456"/>
                  </a:lnTo>
                  <a:lnTo>
                    <a:pt x="3483246" y="91862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44047"/>
            </a:xfrm>
            <a:custGeom>
              <a:avLst/>
              <a:gdLst/>
              <a:ahLst/>
              <a:cxnLst/>
              <a:rect l="0" t="0" r="0" b="0"/>
              <a:pathLst>
                <a:path w="3483246" h="3144047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2498742"/>
                  </a:lnTo>
                  <a:lnTo>
                    <a:pt x="24382" y="2386330"/>
                  </a:lnTo>
                  <a:lnTo>
                    <a:pt x="27865" y="2283597"/>
                  </a:lnTo>
                  <a:lnTo>
                    <a:pt x="31349" y="2189344"/>
                  </a:lnTo>
                  <a:lnTo>
                    <a:pt x="34832" y="2102563"/>
                  </a:lnTo>
                  <a:lnTo>
                    <a:pt x="38315" y="2259281"/>
                  </a:lnTo>
                  <a:lnTo>
                    <a:pt x="41798" y="2189344"/>
                  </a:lnTo>
                  <a:lnTo>
                    <a:pt x="45282" y="2123607"/>
                  </a:lnTo>
                  <a:lnTo>
                    <a:pt x="48765" y="2061702"/>
                  </a:lnTo>
                  <a:lnTo>
                    <a:pt x="52248" y="2003305"/>
                  </a:lnTo>
                  <a:lnTo>
                    <a:pt x="55731" y="2498742"/>
                  </a:lnTo>
                  <a:lnTo>
                    <a:pt x="59215" y="2455368"/>
                  </a:lnTo>
                  <a:lnTo>
                    <a:pt x="62698" y="2413474"/>
                  </a:lnTo>
                  <a:lnTo>
                    <a:pt x="66181" y="2372986"/>
                  </a:lnTo>
                  <a:lnTo>
                    <a:pt x="69664" y="2333833"/>
                  </a:lnTo>
                  <a:lnTo>
                    <a:pt x="73148" y="2597773"/>
                  </a:lnTo>
                  <a:lnTo>
                    <a:pt x="76631" y="2577535"/>
                  </a:lnTo>
                  <a:lnTo>
                    <a:pt x="80114" y="2558232"/>
                  </a:lnTo>
                  <a:lnTo>
                    <a:pt x="83597" y="2539801"/>
                  </a:lnTo>
                  <a:lnTo>
                    <a:pt x="87081" y="2522183"/>
                  </a:lnTo>
                  <a:lnTo>
                    <a:pt x="90564" y="2498742"/>
                  </a:lnTo>
                  <a:lnTo>
                    <a:pt x="94047" y="2471871"/>
                  </a:lnTo>
                  <a:lnTo>
                    <a:pt x="97530" y="2445571"/>
                  </a:lnTo>
                  <a:lnTo>
                    <a:pt x="101014" y="2419826"/>
                  </a:lnTo>
                  <a:lnTo>
                    <a:pt x="104497" y="2394617"/>
                  </a:lnTo>
                  <a:lnTo>
                    <a:pt x="107980" y="2490518"/>
                  </a:lnTo>
                  <a:lnTo>
                    <a:pt x="111463" y="2494842"/>
                  </a:lnTo>
                  <a:lnTo>
                    <a:pt x="114947" y="2498870"/>
                  </a:lnTo>
                  <a:lnTo>
                    <a:pt x="118430" y="2502632"/>
                  </a:lnTo>
                  <a:lnTo>
                    <a:pt x="121913" y="2506152"/>
                  </a:lnTo>
                  <a:lnTo>
                    <a:pt x="125396" y="2502338"/>
                  </a:lnTo>
                  <a:lnTo>
                    <a:pt x="128880" y="2490620"/>
                  </a:lnTo>
                  <a:lnTo>
                    <a:pt x="132363" y="2479258"/>
                  </a:lnTo>
                  <a:lnTo>
                    <a:pt x="135846" y="2468235"/>
                  </a:lnTo>
                  <a:lnTo>
                    <a:pt x="139329" y="2457537"/>
                  </a:lnTo>
                  <a:lnTo>
                    <a:pt x="142813" y="2632680"/>
                  </a:lnTo>
                  <a:lnTo>
                    <a:pt x="146296" y="2617093"/>
                  </a:lnTo>
                  <a:lnTo>
                    <a:pt x="149779" y="2601690"/>
                  </a:lnTo>
                  <a:lnTo>
                    <a:pt x="153262" y="2586467"/>
                  </a:lnTo>
                  <a:lnTo>
                    <a:pt x="156746" y="2571421"/>
                  </a:lnTo>
                  <a:lnTo>
                    <a:pt x="160229" y="2695338"/>
                  </a:lnTo>
                  <a:lnTo>
                    <a:pt x="163712" y="2682149"/>
                  </a:lnTo>
                  <a:lnTo>
                    <a:pt x="167195" y="2669088"/>
                  </a:lnTo>
                  <a:lnTo>
                    <a:pt x="170679" y="2656154"/>
                  </a:lnTo>
                  <a:lnTo>
                    <a:pt x="174162" y="2643345"/>
                  </a:lnTo>
                  <a:lnTo>
                    <a:pt x="177645" y="2650935"/>
                  </a:lnTo>
                  <a:lnTo>
                    <a:pt x="181128" y="2638573"/>
                  </a:lnTo>
                  <a:lnTo>
                    <a:pt x="184612" y="2626326"/>
                  </a:lnTo>
                  <a:lnTo>
                    <a:pt x="188095" y="2614191"/>
                  </a:lnTo>
                  <a:lnTo>
                    <a:pt x="191578" y="2602168"/>
                  </a:lnTo>
                  <a:lnTo>
                    <a:pt x="195061" y="2630522"/>
                  </a:lnTo>
                  <a:lnTo>
                    <a:pt x="198545" y="2622817"/>
                  </a:lnTo>
                  <a:lnTo>
                    <a:pt x="202028" y="2615246"/>
                  </a:lnTo>
                  <a:lnTo>
                    <a:pt x="205511" y="2607803"/>
                  </a:lnTo>
                  <a:lnTo>
                    <a:pt x="208994" y="2600485"/>
                  </a:lnTo>
                  <a:lnTo>
                    <a:pt x="212478" y="2593291"/>
                  </a:lnTo>
                  <a:lnTo>
                    <a:pt x="215961" y="2586216"/>
                  </a:lnTo>
                  <a:lnTo>
                    <a:pt x="219444" y="2579257"/>
                  </a:lnTo>
                  <a:lnTo>
                    <a:pt x="222927" y="2572412"/>
                  </a:lnTo>
                  <a:lnTo>
                    <a:pt x="226411" y="2565679"/>
                  </a:lnTo>
                  <a:lnTo>
                    <a:pt x="229894" y="2559015"/>
                  </a:lnTo>
                  <a:lnTo>
                    <a:pt x="233377" y="2548769"/>
                  </a:lnTo>
                  <a:lnTo>
                    <a:pt x="236860" y="2538604"/>
                  </a:lnTo>
                  <a:lnTo>
                    <a:pt x="240344" y="2528519"/>
                  </a:lnTo>
                  <a:lnTo>
                    <a:pt x="243827" y="2518515"/>
                  </a:lnTo>
                  <a:lnTo>
                    <a:pt x="247310" y="2508590"/>
                  </a:lnTo>
                  <a:lnTo>
                    <a:pt x="250793" y="2521434"/>
                  </a:lnTo>
                  <a:lnTo>
                    <a:pt x="254277" y="2515498"/>
                  </a:lnTo>
                  <a:lnTo>
                    <a:pt x="257760" y="2509652"/>
                  </a:lnTo>
                  <a:lnTo>
                    <a:pt x="261243" y="2503894"/>
                  </a:lnTo>
                  <a:lnTo>
                    <a:pt x="264726" y="2498221"/>
                  </a:lnTo>
                  <a:lnTo>
                    <a:pt x="268210" y="2492632"/>
                  </a:lnTo>
                  <a:lnTo>
                    <a:pt x="271693" y="2487125"/>
                  </a:lnTo>
                  <a:lnTo>
                    <a:pt x="275176" y="2481699"/>
                  </a:lnTo>
                  <a:lnTo>
                    <a:pt x="278659" y="2476350"/>
                  </a:lnTo>
                  <a:lnTo>
                    <a:pt x="282143" y="2471079"/>
                  </a:lnTo>
                  <a:lnTo>
                    <a:pt x="285626" y="2509240"/>
                  </a:lnTo>
                  <a:lnTo>
                    <a:pt x="289109" y="2513889"/>
                  </a:lnTo>
                  <a:lnTo>
                    <a:pt x="292592" y="2518386"/>
                  </a:lnTo>
                  <a:lnTo>
                    <a:pt x="296075" y="2522736"/>
                  </a:lnTo>
                  <a:lnTo>
                    <a:pt x="299559" y="2526948"/>
                  </a:lnTo>
                  <a:lnTo>
                    <a:pt x="303042" y="2526786"/>
                  </a:lnTo>
                  <a:lnTo>
                    <a:pt x="306525" y="2524867"/>
                  </a:lnTo>
                  <a:lnTo>
                    <a:pt x="310008" y="2522983"/>
                  </a:lnTo>
                  <a:lnTo>
                    <a:pt x="313492" y="2521134"/>
                  </a:lnTo>
                  <a:lnTo>
                    <a:pt x="316975" y="2519319"/>
                  </a:lnTo>
                  <a:lnTo>
                    <a:pt x="320458" y="2517537"/>
                  </a:lnTo>
                  <a:lnTo>
                    <a:pt x="323941" y="2515786"/>
                  </a:lnTo>
                  <a:lnTo>
                    <a:pt x="327425" y="2514067"/>
                  </a:lnTo>
                  <a:lnTo>
                    <a:pt x="330908" y="2512378"/>
                  </a:lnTo>
                  <a:lnTo>
                    <a:pt x="334391" y="2510718"/>
                  </a:lnTo>
                  <a:lnTo>
                    <a:pt x="337874" y="2585091"/>
                  </a:lnTo>
                  <a:lnTo>
                    <a:pt x="341358" y="2578238"/>
                  </a:lnTo>
                  <a:lnTo>
                    <a:pt x="344841" y="2571421"/>
                  </a:lnTo>
                  <a:lnTo>
                    <a:pt x="348324" y="2564639"/>
                  </a:lnTo>
                  <a:lnTo>
                    <a:pt x="351807" y="2557893"/>
                  </a:lnTo>
                  <a:lnTo>
                    <a:pt x="355291" y="2564000"/>
                  </a:lnTo>
                  <a:lnTo>
                    <a:pt x="358774" y="2558576"/>
                  </a:lnTo>
                  <a:lnTo>
                    <a:pt x="362257" y="2553194"/>
                  </a:lnTo>
                  <a:lnTo>
                    <a:pt x="365740" y="2547854"/>
                  </a:lnTo>
                  <a:lnTo>
                    <a:pt x="369224" y="2542554"/>
                  </a:lnTo>
                  <a:lnTo>
                    <a:pt x="372707" y="2537295"/>
                  </a:lnTo>
                  <a:lnTo>
                    <a:pt x="376190" y="2532075"/>
                  </a:lnTo>
                  <a:lnTo>
                    <a:pt x="379673" y="2526895"/>
                  </a:lnTo>
                  <a:lnTo>
                    <a:pt x="383157" y="2521754"/>
                  </a:lnTo>
                  <a:lnTo>
                    <a:pt x="386640" y="2516652"/>
                  </a:lnTo>
                  <a:lnTo>
                    <a:pt x="390123" y="2512765"/>
                  </a:lnTo>
                  <a:lnTo>
                    <a:pt x="393606" y="2511353"/>
                  </a:lnTo>
                  <a:lnTo>
                    <a:pt x="397090" y="2509962"/>
                  </a:lnTo>
                  <a:lnTo>
                    <a:pt x="400573" y="2508591"/>
                  </a:lnTo>
                  <a:lnTo>
                    <a:pt x="404056" y="2507240"/>
                  </a:lnTo>
                  <a:lnTo>
                    <a:pt x="407539" y="2591672"/>
                  </a:lnTo>
                  <a:lnTo>
                    <a:pt x="411023" y="2586015"/>
                  </a:lnTo>
                  <a:lnTo>
                    <a:pt x="414506" y="2580382"/>
                  </a:lnTo>
                  <a:lnTo>
                    <a:pt x="417989" y="2574774"/>
                  </a:lnTo>
                  <a:lnTo>
                    <a:pt x="421472" y="2569190"/>
                  </a:lnTo>
                  <a:lnTo>
                    <a:pt x="424956" y="2563973"/>
                  </a:lnTo>
                  <a:lnTo>
                    <a:pt x="428439" y="2560431"/>
                  </a:lnTo>
                  <a:lnTo>
                    <a:pt x="431922" y="2556919"/>
                  </a:lnTo>
                  <a:lnTo>
                    <a:pt x="435405" y="2553437"/>
                  </a:lnTo>
                  <a:lnTo>
                    <a:pt x="438889" y="2549984"/>
                  </a:lnTo>
                  <a:lnTo>
                    <a:pt x="442372" y="2566273"/>
                  </a:lnTo>
                  <a:lnTo>
                    <a:pt x="445855" y="2562868"/>
                  </a:lnTo>
                  <a:lnTo>
                    <a:pt x="449338" y="2559491"/>
                  </a:lnTo>
                  <a:lnTo>
                    <a:pt x="452822" y="2556142"/>
                  </a:lnTo>
                  <a:lnTo>
                    <a:pt x="456305" y="2552821"/>
                  </a:lnTo>
                  <a:lnTo>
                    <a:pt x="459788" y="2549526"/>
                  </a:lnTo>
                  <a:lnTo>
                    <a:pt x="463271" y="2546258"/>
                  </a:lnTo>
                  <a:lnTo>
                    <a:pt x="466755" y="2543016"/>
                  </a:lnTo>
                  <a:lnTo>
                    <a:pt x="470238" y="2539801"/>
                  </a:lnTo>
                  <a:lnTo>
                    <a:pt x="473721" y="2536611"/>
                  </a:lnTo>
                  <a:lnTo>
                    <a:pt x="477204" y="2533446"/>
                  </a:lnTo>
                  <a:lnTo>
                    <a:pt x="480688" y="2559910"/>
                  </a:lnTo>
                  <a:lnTo>
                    <a:pt x="484171" y="2558548"/>
                  </a:lnTo>
                  <a:lnTo>
                    <a:pt x="487654" y="2557201"/>
                  </a:lnTo>
                  <a:lnTo>
                    <a:pt x="491137" y="2555870"/>
                  </a:lnTo>
                  <a:lnTo>
                    <a:pt x="494621" y="2554553"/>
                  </a:lnTo>
                  <a:lnTo>
                    <a:pt x="498104" y="2578963"/>
                  </a:lnTo>
                  <a:lnTo>
                    <a:pt x="501587" y="2577572"/>
                  </a:lnTo>
                  <a:lnTo>
                    <a:pt x="505070" y="2576196"/>
                  </a:lnTo>
                  <a:lnTo>
                    <a:pt x="508554" y="2574834"/>
                  </a:lnTo>
                  <a:lnTo>
                    <a:pt x="512037" y="2573487"/>
                  </a:lnTo>
                  <a:lnTo>
                    <a:pt x="515520" y="2572155"/>
                  </a:lnTo>
                  <a:lnTo>
                    <a:pt x="519003" y="2570836"/>
                  </a:lnTo>
                  <a:lnTo>
                    <a:pt x="522487" y="2569532"/>
                  </a:lnTo>
                  <a:lnTo>
                    <a:pt x="525970" y="2568241"/>
                  </a:lnTo>
                  <a:lnTo>
                    <a:pt x="529453" y="2566963"/>
                  </a:lnTo>
                  <a:lnTo>
                    <a:pt x="532936" y="2564567"/>
                  </a:lnTo>
                  <a:lnTo>
                    <a:pt x="536420" y="2561739"/>
                  </a:lnTo>
                  <a:lnTo>
                    <a:pt x="539903" y="2558931"/>
                  </a:lnTo>
                  <a:lnTo>
                    <a:pt x="543386" y="2556142"/>
                  </a:lnTo>
                  <a:lnTo>
                    <a:pt x="546869" y="2553372"/>
                  </a:lnTo>
                  <a:lnTo>
                    <a:pt x="550353" y="2549609"/>
                  </a:lnTo>
                  <a:lnTo>
                    <a:pt x="553836" y="2545291"/>
                  </a:lnTo>
                  <a:lnTo>
                    <a:pt x="557319" y="2540988"/>
                  </a:lnTo>
                  <a:lnTo>
                    <a:pt x="560802" y="2536699"/>
                  </a:lnTo>
                  <a:lnTo>
                    <a:pt x="564286" y="2532425"/>
                  </a:lnTo>
                  <a:lnTo>
                    <a:pt x="567769" y="2528165"/>
                  </a:lnTo>
                  <a:lnTo>
                    <a:pt x="571252" y="2523919"/>
                  </a:lnTo>
                  <a:lnTo>
                    <a:pt x="574735" y="2519688"/>
                  </a:lnTo>
                  <a:lnTo>
                    <a:pt x="578218" y="2515471"/>
                  </a:lnTo>
                  <a:lnTo>
                    <a:pt x="581702" y="2511268"/>
                  </a:lnTo>
                  <a:lnTo>
                    <a:pt x="585185" y="2510242"/>
                  </a:lnTo>
                  <a:lnTo>
                    <a:pt x="588668" y="2512521"/>
                  </a:lnTo>
                  <a:lnTo>
                    <a:pt x="592151" y="2514762"/>
                  </a:lnTo>
                  <a:lnTo>
                    <a:pt x="595635" y="2516967"/>
                  </a:lnTo>
                  <a:lnTo>
                    <a:pt x="599118" y="2519137"/>
                  </a:lnTo>
                  <a:lnTo>
                    <a:pt x="602601" y="2527136"/>
                  </a:lnTo>
                  <a:lnTo>
                    <a:pt x="606084" y="2524652"/>
                  </a:lnTo>
                  <a:lnTo>
                    <a:pt x="609568" y="2522183"/>
                  </a:lnTo>
                  <a:lnTo>
                    <a:pt x="613051" y="2519729"/>
                  </a:lnTo>
                  <a:lnTo>
                    <a:pt x="616534" y="2517291"/>
                  </a:lnTo>
                  <a:lnTo>
                    <a:pt x="620017" y="2545110"/>
                  </a:lnTo>
                  <a:lnTo>
                    <a:pt x="623501" y="2544102"/>
                  </a:lnTo>
                  <a:lnTo>
                    <a:pt x="626984" y="2543104"/>
                  </a:lnTo>
                  <a:lnTo>
                    <a:pt x="630467" y="2542114"/>
                  </a:lnTo>
                  <a:lnTo>
                    <a:pt x="633950" y="2541134"/>
                  </a:lnTo>
                  <a:lnTo>
                    <a:pt x="637434" y="2540162"/>
                  </a:lnTo>
                  <a:lnTo>
                    <a:pt x="640917" y="2539199"/>
                  </a:lnTo>
                  <a:lnTo>
                    <a:pt x="644400" y="2538244"/>
                  </a:lnTo>
                  <a:lnTo>
                    <a:pt x="647883" y="2537297"/>
                  </a:lnTo>
                  <a:lnTo>
                    <a:pt x="651367" y="2536359"/>
                  </a:lnTo>
                  <a:lnTo>
                    <a:pt x="654850" y="2535429"/>
                  </a:lnTo>
                  <a:lnTo>
                    <a:pt x="658333" y="2534507"/>
                  </a:lnTo>
                  <a:lnTo>
                    <a:pt x="661816" y="2533593"/>
                  </a:lnTo>
                  <a:lnTo>
                    <a:pt x="665300" y="2532687"/>
                  </a:lnTo>
                  <a:lnTo>
                    <a:pt x="668783" y="2531788"/>
                  </a:lnTo>
                  <a:lnTo>
                    <a:pt x="672266" y="2530825"/>
                  </a:lnTo>
                  <a:lnTo>
                    <a:pt x="675749" y="2529269"/>
                  </a:lnTo>
                  <a:lnTo>
                    <a:pt x="679233" y="2527724"/>
                  </a:lnTo>
                  <a:lnTo>
                    <a:pt x="682716" y="2526190"/>
                  </a:lnTo>
                  <a:lnTo>
                    <a:pt x="686199" y="2524667"/>
                  </a:lnTo>
                  <a:lnTo>
                    <a:pt x="689682" y="2523154"/>
                  </a:lnTo>
                  <a:lnTo>
                    <a:pt x="693166" y="2521651"/>
                  </a:lnTo>
                  <a:lnTo>
                    <a:pt x="696649" y="2520159"/>
                  </a:lnTo>
                  <a:lnTo>
                    <a:pt x="700132" y="2518677"/>
                  </a:lnTo>
                  <a:lnTo>
                    <a:pt x="703615" y="2517206"/>
                  </a:lnTo>
                  <a:lnTo>
                    <a:pt x="707099" y="2515744"/>
                  </a:lnTo>
                  <a:lnTo>
                    <a:pt x="710582" y="2514923"/>
                  </a:lnTo>
                  <a:lnTo>
                    <a:pt x="714065" y="2514138"/>
                  </a:lnTo>
                  <a:lnTo>
                    <a:pt x="717548" y="2513360"/>
                  </a:lnTo>
                  <a:lnTo>
                    <a:pt x="721032" y="2512587"/>
                  </a:lnTo>
                  <a:lnTo>
                    <a:pt x="724515" y="2511821"/>
                  </a:lnTo>
                  <a:lnTo>
                    <a:pt x="727998" y="2513337"/>
                  </a:lnTo>
                  <a:lnTo>
                    <a:pt x="731481" y="2515145"/>
                  </a:lnTo>
                  <a:lnTo>
                    <a:pt x="734965" y="2516929"/>
                  </a:lnTo>
                  <a:lnTo>
                    <a:pt x="738448" y="2518691"/>
                  </a:lnTo>
                  <a:lnTo>
                    <a:pt x="741931" y="2520429"/>
                  </a:lnTo>
                  <a:lnTo>
                    <a:pt x="745414" y="2572347"/>
                  </a:lnTo>
                  <a:lnTo>
                    <a:pt x="748898" y="2569579"/>
                  </a:lnTo>
                  <a:lnTo>
                    <a:pt x="752381" y="2566820"/>
                  </a:lnTo>
                  <a:lnTo>
                    <a:pt x="755864" y="2564070"/>
                  </a:lnTo>
                  <a:lnTo>
                    <a:pt x="759347" y="2561329"/>
                  </a:lnTo>
                  <a:lnTo>
                    <a:pt x="762831" y="2558597"/>
                  </a:lnTo>
                  <a:lnTo>
                    <a:pt x="766314" y="2555874"/>
                  </a:lnTo>
                  <a:lnTo>
                    <a:pt x="769797" y="2553159"/>
                  </a:lnTo>
                  <a:lnTo>
                    <a:pt x="773280" y="2550453"/>
                  </a:lnTo>
                  <a:lnTo>
                    <a:pt x="776764" y="2547756"/>
                  </a:lnTo>
                  <a:lnTo>
                    <a:pt x="780247" y="2545068"/>
                  </a:lnTo>
                  <a:lnTo>
                    <a:pt x="783730" y="2542388"/>
                  </a:lnTo>
                  <a:lnTo>
                    <a:pt x="787213" y="2539716"/>
                  </a:lnTo>
                  <a:lnTo>
                    <a:pt x="790697" y="2537054"/>
                  </a:lnTo>
                  <a:lnTo>
                    <a:pt x="794180" y="2534399"/>
                  </a:lnTo>
                  <a:lnTo>
                    <a:pt x="797663" y="2531536"/>
                  </a:lnTo>
                  <a:lnTo>
                    <a:pt x="801146" y="2528519"/>
                  </a:lnTo>
                  <a:lnTo>
                    <a:pt x="804630" y="2525510"/>
                  </a:lnTo>
                  <a:lnTo>
                    <a:pt x="808113" y="2522507"/>
                  </a:lnTo>
                  <a:lnTo>
                    <a:pt x="811596" y="2519512"/>
                  </a:lnTo>
                  <a:lnTo>
                    <a:pt x="815079" y="2550493"/>
                  </a:lnTo>
                  <a:lnTo>
                    <a:pt x="818563" y="2548112"/>
                  </a:lnTo>
                  <a:lnTo>
                    <a:pt x="822046" y="2545739"/>
                  </a:lnTo>
                  <a:lnTo>
                    <a:pt x="825529" y="2543375"/>
                  </a:lnTo>
                  <a:lnTo>
                    <a:pt x="829012" y="2541018"/>
                  </a:lnTo>
                  <a:lnTo>
                    <a:pt x="832496" y="2538669"/>
                  </a:lnTo>
                  <a:lnTo>
                    <a:pt x="835979" y="2536329"/>
                  </a:lnTo>
                  <a:lnTo>
                    <a:pt x="839462" y="2533996"/>
                  </a:lnTo>
                  <a:lnTo>
                    <a:pt x="842945" y="2531671"/>
                  </a:lnTo>
                  <a:lnTo>
                    <a:pt x="846429" y="2529354"/>
                  </a:lnTo>
                  <a:lnTo>
                    <a:pt x="849912" y="2527602"/>
                  </a:lnTo>
                  <a:lnTo>
                    <a:pt x="853395" y="2526911"/>
                  </a:lnTo>
                  <a:lnTo>
                    <a:pt x="856878" y="2526225"/>
                  </a:lnTo>
                  <a:lnTo>
                    <a:pt x="860361" y="2525544"/>
                  </a:lnTo>
                  <a:lnTo>
                    <a:pt x="863845" y="2524867"/>
                  </a:lnTo>
                  <a:lnTo>
                    <a:pt x="867328" y="2541454"/>
                  </a:lnTo>
                  <a:lnTo>
                    <a:pt x="870811" y="2545815"/>
                  </a:lnTo>
                  <a:lnTo>
                    <a:pt x="874294" y="2550102"/>
                  </a:lnTo>
                  <a:lnTo>
                    <a:pt x="877778" y="2554316"/>
                  </a:lnTo>
                  <a:lnTo>
                    <a:pt x="881261" y="2558459"/>
                  </a:lnTo>
                  <a:lnTo>
                    <a:pt x="884744" y="2561608"/>
                  </a:lnTo>
                  <a:lnTo>
                    <a:pt x="888227" y="2560862"/>
                  </a:lnTo>
                  <a:lnTo>
                    <a:pt x="891711" y="2560121"/>
                  </a:lnTo>
                  <a:lnTo>
                    <a:pt x="895194" y="2559384"/>
                  </a:lnTo>
                  <a:lnTo>
                    <a:pt x="898677" y="2558652"/>
                  </a:lnTo>
                  <a:lnTo>
                    <a:pt x="902160" y="2557813"/>
                  </a:lnTo>
                  <a:lnTo>
                    <a:pt x="905644" y="2556142"/>
                  </a:lnTo>
                  <a:lnTo>
                    <a:pt x="909127" y="2554478"/>
                  </a:lnTo>
                  <a:lnTo>
                    <a:pt x="912610" y="2552821"/>
                  </a:lnTo>
                  <a:lnTo>
                    <a:pt x="916093" y="2551170"/>
                  </a:lnTo>
                  <a:lnTo>
                    <a:pt x="919577" y="2554314"/>
                  </a:lnTo>
                  <a:lnTo>
                    <a:pt x="923060" y="2552675"/>
                  </a:lnTo>
                  <a:lnTo>
                    <a:pt x="926543" y="2551043"/>
                  </a:lnTo>
                  <a:lnTo>
                    <a:pt x="930026" y="2549418"/>
                  </a:lnTo>
                  <a:lnTo>
                    <a:pt x="933510" y="2547799"/>
                  </a:lnTo>
                  <a:lnTo>
                    <a:pt x="936993" y="2546186"/>
                  </a:lnTo>
                  <a:lnTo>
                    <a:pt x="940476" y="2578412"/>
                  </a:lnTo>
                  <a:lnTo>
                    <a:pt x="943959" y="2578542"/>
                  </a:lnTo>
                  <a:lnTo>
                    <a:pt x="947443" y="2578672"/>
                  </a:lnTo>
                  <a:lnTo>
                    <a:pt x="950926" y="2578800"/>
                  </a:lnTo>
                  <a:lnTo>
                    <a:pt x="954409" y="2578928"/>
                  </a:lnTo>
                  <a:lnTo>
                    <a:pt x="957892" y="2576774"/>
                  </a:lnTo>
                  <a:lnTo>
                    <a:pt x="961376" y="2574338"/>
                  </a:lnTo>
                  <a:lnTo>
                    <a:pt x="964859" y="2571906"/>
                  </a:lnTo>
                  <a:lnTo>
                    <a:pt x="968342" y="2569479"/>
                  </a:lnTo>
                  <a:lnTo>
                    <a:pt x="971825" y="2567057"/>
                  </a:lnTo>
                  <a:lnTo>
                    <a:pt x="975309" y="2564639"/>
                  </a:lnTo>
                  <a:lnTo>
                    <a:pt x="978792" y="2562226"/>
                  </a:lnTo>
                  <a:lnTo>
                    <a:pt x="982275" y="2559817"/>
                  </a:lnTo>
                  <a:lnTo>
                    <a:pt x="985758" y="2557413"/>
                  </a:lnTo>
                  <a:lnTo>
                    <a:pt x="989242" y="2555013"/>
                  </a:lnTo>
                  <a:lnTo>
                    <a:pt x="992725" y="2557979"/>
                  </a:lnTo>
                  <a:lnTo>
                    <a:pt x="996208" y="2556891"/>
                  </a:lnTo>
                  <a:lnTo>
                    <a:pt x="999691" y="2555808"/>
                  </a:lnTo>
                  <a:lnTo>
                    <a:pt x="1003175" y="2554730"/>
                  </a:lnTo>
                  <a:lnTo>
                    <a:pt x="1006658" y="2553657"/>
                  </a:lnTo>
                  <a:lnTo>
                    <a:pt x="1010141" y="2552589"/>
                  </a:lnTo>
                  <a:lnTo>
                    <a:pt x="1013624" y="2551526"/>
                  </a:lnTo>
                  <a:lnTo>
                    <a:pt x="1017108" y="2550467"/>
                  </a:lnTo>
                  <a:lnTo>
                    <a:pt x="1020591" y="2549414"/>
                  </a:lnTo>
                  <a:lnTo>
                    <a:pt x="1024074" y="2548365"/>
                  </a:lnTo>
                  <a:lnTo>
                    <a:pt x="1027557" y="2559641"/>
                  </a:lnTo>
                  <a:lnTo>
                    <a:pt x="1031041" y="2557758"/>
                  </a:lnTo>
                  <a:lnTo>
                    <a:pt x="1034524" y="2555880"/>
                  </a:lnTo>
                  <a:lnTo>
                    <a:pt x="1038007" y="2554007"/>
                  </a:lnTo>
                  <a:lnTo>
                    <a:pt x="1041490" y="2552139"/>
                  </a:lnTo>
                  <a:lnTo>
                    <a:pt x="1044974" y="2550276"/>
                  </a:lnTo>
                  <a:lnTo>
                    <a:pt x="1048457" y="2548418"/>
                  </a:lnTo>
                  <a:lnTo>
                    <a:pt x="1051940" y="2546565"/>
                  </a:lnTo>
                  <a:lnTo>
                    <a:pt x="1055423" y="2544717"/>
                  </a:lnTo>
                  <a:lnTo>
                    <a:pt x="1058907" y="2542874"/>
                  </a:lnTo>
                  <a:lnTo>
                    <a:pt x="1062390" y="2541936"/>
                  </a:lnTo>
                  <a:lnTo>
                    <a:pt x="1065873" y="2542185"/>
                  </a:lnTo>
                  <a:lnTo>
                    <a:pt x="1069356" y="2542433"/>
                  </a:lnTo>
                  <a:lnTo>
                    <a:pt x="1072840" y="2542678"/>
                  </a:lnTo>
                  <a:lnTo>
                    <a:pt x="1076323" y="2542922"/>
                  </a:lnTo>
                  <a:lnTo>
                    <a:pt x="1079806" y="2543164"/>
                  </a:lnTo>
                  <a:lnTo>
                    <a:pt x="1083289" y="2543404"/>
                  </a:lnTo>
                  <a:lnTo>
                    <a:pt x="1086773" y="2543643"/>
                  </a:lnTo>
                  <a:lnTo>
                    <a:pt x="1090256" y="2543880"/>
                  </a:lnTo>
                  <a:lnTo>
                    <a:pt x="1093739" y="2544116"/>
                  </a:lnTo>
                  <a:lnTo>
                    <a:pt x="1097222" y="2572266"/>
                  </a:lnTo>
                  <a:lnTo>
                    <a:pt x="1100706" y="2573152"/>
                  </a:lnTo>
                  <a:lnTo>
                    <a:pt x="1104189" y="2574031"/>
                  </a:lnTo>
                  <a:lnTo>
                    <a:pt x="1107672" y="2574902"/>
                  </a:lnTo>
                  <a:lnTo>
                    <a:pt x="1111155" y="2575767"/>
                  </a:lnTo>
                  <a:lnTo>
                    <a:pt x="1114639" y="2576624"/>
                  </a:lnTo>
                  <a:lnTo>
                    <a:pt x="1118122" y="2577475"/>
                  </a:lnTo>
                  <a:lnTo>
                    <a:pt x="1121605" y="2578318"/>
                  </a:lnTo>
                  <a:lnTo>
                    <a:pt x="1125088" y="2579155"/>
                  </a:lnTo>
                  <a:lnTo>
                    <a:pt x="1128572" y="2579985"/>
                  </a:lnTo>
                  <a:lnTo>
                    <a:pt x="1132055" y="2580718"/>
                  </a:lnTo>
                  <a:lnTo>
                    <a:pt x="1135538" y="2580818"/>
                  </a:lnTo>
                  <a:lnTo>
                    <a:pt x="1139021" y="2580919"/>
                  </a:lnTo>
                  <a:lnTo>
                    <a:pt x="1142505" y="2581018"/>
                  </a:lnTo>
                  <a:lnTo>
                    <a:pt x="1145988" y="2581117"/>
                  </a:lnTo>
                  <a:lnTo>
                    <a:pt x="1149471" y="2581108"/>
                  </a:lnTo>
                  <a:lnTo>
                    <a:pt x="1152954" y="2579083"/>
                  </a:lnTo>
                  <a:lnTo>
                    <a:pt x="1156437" y="2577062"/>
                  </a:lnTo>
                  <a:lnTo>
                    <a:pt x="1159921" y="2575045"/>
                  </a:lnTo>
                  <a:lnTo>
                    <a:pt x="1163404" y="2573030"/>
                  </a:lnTo>
                  <a:lnTo>
                    <a:pt x="1166887" y="2571019"/>
                  </a:lnTo>
                  <a:lnTo>
                    <a:pt x="1170370" y="2583284"/>
                  </a:lnTo>
                  <a:lnTo>
                    <a:pt x="1173854" y="2581299"/>
                  </a:lnTo>
                  <a:lnTo>
                    <a:pt x="1177337" y="2579318"/>
                  </a:lnTo>
                  <a:lnTo>
                    <a:pt x="1180820" y="2577339"/>
                  </a:lnTo>
                  <a:lnTo>
                    <a:pt x="1184303" y="2575363"/>
                  </a:lnTo>
                  <a:lnTo>
                    <a:pt x="1187787" y="2574172"/>
                  </a:lnTo>
                  <a:lnTo>
                    <a:pt x="1191270" y="2573074"/>
                  </a:lnTo>
                  <a:lnTo>
                    <a:pt x="1194753" y="2571979"/>
                  </a:lnTo>
                  <a:lnTo>
                    <a:pt x="1198236" y="2570888"/>
                  </a:lnTo>
                  <a:lnTo>
                    <a:pt x="1201720" y="2569801"/>
                  </a:lnTo>
                  <a:lnTo>
                    <a:pt x="1205203" y="2568717"/>
                  </a:lnTo>
                  <a:lnTo>
                    <a:pt x="1208686" y="2567637"/>
                  </a:lnTo>
                  <a:lnTo>
                    <a:pt x="1212169" y="2566561"/>
                  </a:lnTo>
                  <a:lnTo>
                    <a:pt x="1215653" y="2565488"/>
                  </a:lnTo>
                  <a:lnTo>
                    <a:pt x="1219136" y="2564420"/>
                  </a:lnTo>
                  <a:lnTo>
                    <a:pt x="1222619" y="2563354"/>
                  </a:lnTo>
                  <a:lnTo>
                    <a:pt x="1226102" y="2562293"/>
                  </a:lnTo>
                  <a:lnTo>
                    <a:pt x="1229586" y="2561234"/>
                  </a:lnTo>
                  <a:lnTo>
                    <a:pt x="1233069" y="2560180"/>
                  </a:lnTo>
                  <a:lnTo>
                    <a:pt x="1236552" y="2559129"/>
                  </a:lnTo>
                  <a:lnTo>
                    <a:pt x="1240035" y="2558081"/>
                  </a:lnTo>
                  <a:lnTo>
                    <a:pt x="1243519" y="2557037"/>
                  </a:lnTo>
                  <a:lnTo>
                    <a:pt x="1247002" y="2555997"/>
                  </a:lnTo>
                  <a:lnTo>
                    <a:pt x="1250485" y="2554960"/>
                  </a:lnTo>
                  <a:lnTo>
                    <a:pt x="1253968" y="2553926"/>
                  </a:lnTo>
                  <a:lnTo>
                    <a:pt x="1257452" y="2552794"/>
                  </a:lnTo>
                  <a:lnTo>
                    <a:pt x="1260935" y="2551595"/>
                  </a:lnTo>
                  <a:lnTo>
                    <a:pt x="1264418" y="2550400"/>
                  </a:lnTo>
                  <a:lnTo>
                    <a:pt x="1267901" y="2549209"/>
                  </a:lnTo>
                  <a:lnTo>
                    <a:pt x="1271385" y="2548020"/>
                  </a:lnTo>
                  <a:lnTo>
                    <a:pt x="1274868" y="2546836"/>
                  </a:lnTo>
                  <a:lnTo>
                    <a:pt x="1278351" y="2545655"/>
                  </a:lnTo>
                  <a:lnTo>
                    <a:pt x="1281834" y="2544477"/>
                  </a:lnTo>
                  <a:lnTo>
                    <a:pt x="1285318" y="2543303"/>
                  </a:lnTo>
                  <a:lnTo>
                    <a:pt x="1288801" y="2542132"/>
                  </a:lnTo>
                  <a:lnTo>
                    <a:pt x="1292284" y="2568636"/>
                  </a:lnTo>
                  <a:lnTo>
                    <a:pt x="1295767" y="2568759"/>
                  </a:lnTo>
                  <a:lnTo>
                    <a:pt x="1299251" y="2568882"/>
                  </a:lnTo>
                  <a:lnTo>
                    <a:pt x="1302734" y="2569005"/>
                  </a:lnTo>
                  <a:lnTo>
                    <a:pt x="1306217" y="2569126"/>
                  </a:lnTo>
                  <a:lnTo>
                    <a:pt x="1309700" y="2569247"/>
                  </a:lnTo>
                  <a:lnTo>
                    <a:pt x="1313184" y="2569367"/>
                  </a:lnTo>
                  <a:lnTo>
                    <a:pt x="1316667" y="2569487"/>
                  </a:lnTo>
                  <a:lnTo>
                    <a:pt x="1320150" y="2569606"/>
                  </a:lnTo>
                  <a:lnTo>
                    <a:pt x="1323633" y="2569724"/>
                  </a:lnTo>
                  <a:lnTo>
                    <a:pt x="1327117" y="2570205"/>
                  </a:lnTo>
                  <a:lnTo>
                    <a:pt x="1330600" y="2571572"/>
                  </a:lnTo>
                  <a:lnTo>
                    <a:pt x="1334083" y="2572928"/>
                  </a:lnTo>
                  <a:lnTo>
                    <a:pt x="1337566" y="2574272"/>
                  </a:lnTo>
                  <a:lnTo>
                    <a:pt x="1341050" y="2575606"/>
                  </a:lnTo>
                  <a:lnTo>
                    <a:pt x="1344533" y="2612114"/>
                  </a:lnTo>
                  <a:lnTo>
                    <a:pt x="1348016" y="2610611"/>
                  </a:lnTo>
                  <a:lnTo>
                    <a:pt x="1351499" y="2609111"/>
                  </a:lnTo>
                  <a:lnTo>
                    <a:pt x="1354983" y="2607613"/>
                  </a:lnTo>
                  <a:lnTo>
                    <a:pt x="1358466" y="2606118"/>
                  </a:lnTo>
                  <a:lnTo>
                    <a:pt x="1361949" y="2604625"/>
                  </a:lnTo>
                  <a:lnTo>
                    <a:pt x="1365432" y="2603135"/>
                  </a:lnTo>
                  <a:lnTo>
                    <a:pt x="1368916" y="2601647"/>
                  </a:lnTo>
                  <a:lnTo>
                    <a:pt x="1372399" y="2600162"/>
                  </a:lnTo>
                  <a:lnTo>
                    <a:pt x="1375882" y="2598680"/>
                  </a:lnTo>
                  <a:lnTo>
                    <a:pt x="1379365" y="2597200"/>
                  </a:lnTo>
                  <a:lnTo>
                    <a:pt x="1382849" y="2595723"/>
                  </a:lnTo>
                  <a:lnTo>
                    <a:pt x="1386332" y="2594248"/>
                  </a:lnTo>
                  <a:lnTo>
                    <a:pt x="1389815" y="2592776"/>
                  </a:lnTo>
                  <a:lnTo>
                    <a:pt x="1393298" y="2591306"/>
                  </a:lnTo>
                  <a:lnTo>
                    <a:pt x="1396782" y="2589839"/>
                  </a:lnTo>
                  <a:lnTo>
                    <a:pt x="1400265" y="2590154"/>
                  </a:lnTo>
                  <a:lnTo>
                    <a:pt x="1403748" y="2590494"/>
                  </a:lnTo>
                  <a:lnTo>
                    <a:pt x="1407231" y="2590833"/>
                  </a:lnTo>
                  <a:lnTo>
                    <a:pt x="1410715" y="2591170"/>
                  </a:lnTo>
                  <a:lnTo>
                    <a:pt x="1414198" y="2591505"/>
                  </a:lnTo>
                  <a:lnTo>
                    <a:pt x="1417681" y="2591838"/>
                  </a:lnTo>
                  <a:lnTo>
                    <a:pt x="1421164" y="2592169"/>
                  </a:lnTo>
                  <a:lnTo>
                    <a:pt x="1424648" y="2592498"/>
                  </a:lnTo>
                  <a:lnTo>
                    <a:pt x="1428131" y="2592826"/>
                  </a:lnTo>
                  <a:lnTo>
                    <a:pt x="1431614" y="2593151"/>
                  </a:lnTo>
                  <a:lnTo>
                    <a:pt x="1435097" y="2642616"/>
                  </a:lnTo>
                  <a:lnTo>
                    <a:pt x="1438580" y="2644506"/>
                  </a:lnTo>
                  <a:lnTo>
                    <a:pt x="1442064" y="2646378"/>
                  </a:lnTo>
                  <a:lnTo>
                    <a:pt x="1445547" y="2648233"/>
                  </a:lnTo>
                  <a:lnTo>
                    <a:pt x="1449030" y="2650072"/>
                  </a:lnTo>
                  <a:lnTo>
                    <a:pt x="1452513" y="2650270"/>
                  </a:lnTo>
                  <a:lnTo>
                    <a:pt x="1455997" y="2649945"/>
                  </a:lnTo>
                  <a:lnTo>
                    <a:pt x="1459480" y="2649622"/>
                  </a:lnTo>
                  <a:lnTo>
                    <a:pt x="1462963" y="2649299"/>
                  </a:lnTo>
                  <a:lnTo>
                    <a:pt x="1466446" y="2648978"/>
                  </a:lnTo>
                  <a:lnTo>
                    <a:pt x="1469930" y="2648658"/>
                  </a:lnTo>
                  <a:lnTo>
                    <a:pt x="1473413" y="2648340"/>
                  </a:lnTo>
                  <a:lnTo>
                    <a:pt x="1476896" y="2648022"/>
                  </a:lnTo>
                  <a:lnTo>
                    <a:pt x="1480379" y="2647706"/>
                  </a:lnTo>
                  <a:lnTo>
                    <a:pt x="1483863" y="2647391"/>
                  </a:lnTo>
                  <a:lnTo>
                    <a:pt x="1487346" y="2652525"/>
                  </a:lnTo>
                  <a:lnTo>
                    <a:pt x="1490829" y="2653360"/>
                  </a:lnTo>
                  <a:lnTo>
                    <a:pt x="1494312" y="2654190"/>
                  </a:lnTo>
                  <a:lnTo>
                    <a:pt x="1497796" y="2655015"/>
                  </a:lnTo>
                  <a:lnTo>
                    <a:pt x="1501279" y="2655834"/>
                  </a:lnTo>
                  <a:lnTo>
                    <a:pt x="1504762" y="2668247"/>
                  </a:lnTo>
                  <a:lnTo>
                    <a:pt x="1508245" y="2669445"/>
                  </a:lnTo>
                  <a:lnTo>
                    <a:pt x="1511729" y="2670635"/>
                  </a:lnTo>
                  <a:lnTo>
                    <a:pt x="1515212" y="2671816"/>
                  </a:lnTo>
                  <a:lnTo>
                    <a:pt x="1518695" y="2672988"/>
                  </a:lnTo>
                  <a:lnTo>
                    <a:pt x="1522178" y="2684259"/>
                  </a:lnTo>
                  <a:lnTo>
                    <a:pt x="1525662" y="2683899"/>
                  </a:lnTo>
                  <a:lnTo>
                    <a:pt x="1529145" y="2683540"/>
                  </a:lnTo>
                  <a:lnTo>
                    <a:pt x="1532628" y="2683183"/>
                  </a:lnTo>
                  <a:lnTo>
                    <a:pt x="1536111" y="2682827"/>
                  </a:lnTo>
                  <a:lnTo>
                    <a:pt x="1539595" y="2682473"/>
                  </a:lnTo>
                  <a:lnTo>
                    <a:pt x="1543078" y="2682119"/>
                  </a:lnTo>
                  <a:lnTo>
                    <a:pt x="1546561" y="2681767"/>
                  </a:lnTo>
                  <a:lnTo>
                    <a:pt x="1550044" y="2681417"/>
                  </a:lnTo>
                  <a:lnTo>
                    <a:pt x="1553528" y="2681067"/>
                  </a:lnTo>
                  <a:lnTo>
                    <a:pt x="1557011" y="2680533"/>
                  </a:lnTo>
                  <a:lnTo>
                    <a:pt x="1560494" y="2679566"/>
                  </a:lnTo>
                  <a:lnTo>
                    <a:pt x="1563977" y="2678601"/>
                  </a:lnTo>
                  <a:lnTo>
                    <a:pt x="1567461" y="2677638"/>
                  </a:lnTo>
                  <a:lnTo>
                    <a:pt x="1570944" y="2676677"/>
                  </a:lnTo>
                  <a:lnTo>
                    <a:pt x="1574427" y="2676180"/>
                  </a:lnTo>
                  <a:lnTo>
                    <a:pt x="1577910" y="2677286"/>
                  </a:lnTo>
                  <a:lnTo>
                    <a:pt x="1581394" y="2678385"/>
                  </a:lnTo>
                  <a:lnTo>
                    <a:pt x="1584877" y="2679475"/>
                  </a:lnTo>
                  <a:lnTo>
                    <a:pt x="1588360" y="2680558"/>
                  </a:lnTo>
                  <a:lnTo>
                    <a:pt x="1591843" y="2695611"/>
                  </a:lnTo>
                  <a:lnTo>
                    <a:pt x="1595327" y="2695835"/>
                  </a:lnTo>
                  <a:lnTo>
                    <a:pt x="1598810" y="2696059"/>
                  </a:lnTo>
                  <a:lnTo>
                    <a:pt x="1602293" y="2696281"/>
                  </a:lnTo>
                  <a:lnTo>
                    <a:pt x="1605776" y="2696502"/>
                  </a:lnTo>
                  <a:lnTo>
                    <a:pt x="1609260" y="2696668"/>
                  </a:lnTo>
                  <a:lnTo>
                    <a:pt x="1612743" y="2696119"/>
                  </a:lnTo>
                  <a:lnTo>
                    <a:pt x="1616226" y="2695573"/>
                  </a:lnTo>
                  <a:lnTo>
                    <a:pt x="1619709" y="2695028"/>
                  </a:lnTo>
                  <a:lnTo>
                    <a:pt x="1623193" y="2694484"/>
                  </a:lnTo>
                  <a:lnTo>
                    <a:pt x="1626676" y="2693942"/>
                  </a:lnTo>
                  <a:lnTo>
                    <a:pt x="1630159" y="2693402"/>
                  </a:lnTo>
                  <a:lnTo>
                    <a:pt x="1633642" y="2692863"/>
                  </a:lnTo>
                  <a:lnTo>
                    <a:pt x="1637126" y="2692326"/>
                  </a:lnTo>
                  <a:lnTo>
                    <a:pt x="1640609" y="2691790"/>
                  </a:lnTo>
                  <a:lnTo>
                    <a:pt x="1644092" y="2691256"/>
                  </a:lnTo>
                  <a:lnTo>
                    <a:pt x="1647575" y="2704202"/>
                  </a:lnTo>
                  <a:lnTo>
                    <a:pt x="1651059" y="2705863"/>
                  </a:lnTo>
                  <a:lnTo>
                    <a:pt x="1654542" y="2707511"/>
                  </a:lnTo>
                  <a:lnTo>
                    <a:pt x="1658025" y="2709144"/>
                  </a:lnTo>
                  <a:lnTo>
                    <a:pt x="1661508" y="2710764"/>
                  </a:lnTo>
                  <a:lnTo>
                    <a:pt x="1664992" y="2711466"/>
                  </a:lnTo>
                  <a:lnTo>
                    <a:pt x="1668475" y="2711997"/>
                  </a:lnTo>
                  <a:lnTo>
                    <a:pt x="1671958" y="2712524"/>
                  </a:lnTo>
                  <a:lnTo>
                    <a:pt x="1675441" y="2713049"/>
                  </a:lnTo>
                  <a:lnTo>
                    <a:pt x="1678925" y="2713571"/>
                  </a:lnTo>
                  <a:lnTo>
                    <a:pt x="1682408" y="2713550"/>
                  </a:lnTo>
                  <a:lnTo>
                    <a:pt x="1685891" y="2713365"/>
                  </a:lnTo>
                  <a:lnTo>
                    <a:pt x="1689374" y="2713181"/>
                  </a:lnTo>
                  <a:lnTo>
                    <a:pt x="1692858" y="2712998"/>
                  </a:lnTo>
                  <a:lnTo>
                    <a:pt x="1696341" y="2712815"/>
                  </a:lnTo>
                  <a:lnTo>
                    <a:pt x="1699824" y="2725083"/>
                  </a:lnTo>
                  <a:lnTo>
                    <a:pt x="1703307" y="2725220"/>
                  </a:lnTo>
                  <a:lnTo>
                    <a:pt x="1706791" y="2725357"/>
                  </a:lnTo>
                  <a:lnTo>
                    <a:pt x="1710274" y="2725492"/>
                  </a:lnTo>
                  <a:lnTo>
                    <a:pt x="1713757" y="2725627"/>
                  </a:lnTo>
                  <a:lnTo>
                    <a:pt x="1717240" y="2737352"/>
                  </a:lnTo>
                  <a:lnTo>
                    <a:pt x="1720723" y="2737297"/>
                  </a:lnTo>
                  <a:lnTo>
                    <a:pt x="1724207" y="2737242"/>
                  </a:lnTo>
                  <a:lnTo>
                    <a:pt x="1727690" y="2737188"/>
                  </a:lnTo>
                  <a:lnTo>
                    <a:pt x="1731173" y="2737133"/>
                  </a:lnTo>
                  <a:lnTo>
                    <a:pt x="1734656" y="2737079"/>
                  </a:lnTo>
                  <a:lnTo>
                    <a:pt x="1738140" y="2737025"/>
                  </a:lnTo>
                  <a:lnTo>
                    <a:pt x="1741623" y="2736972"/>
                  </a:lnTo>
                  <a:lnTo>
                    <a:pt x="1745106" y="2736918"/>
                  </a:lnTo>
                  <a:lnTo>
                    <a:pt x="1748589" y="2736865"/>
                  </a:lnTo>
                  <a:lnTo>
                    <a:pt x="1752073" y="2749435"/>
                  </a:lnTo>
                  <a:lnTo>
                    <a:pt x="1755556" y="2749206"/>
                  </a:lnTo>
                  <a:lnTo>
                    <a:pt x="1759039" y="2748978"/>
                  </a:lnTo>
                  <a:lnTo>
                    <a:pt x="1762522" y="2748750"/>
                  </a:lnTo>
                  <a:lnTo>
                    <a:pt x="1766006" y="2748523"/>
                  </a:lnTo>
                  <a:lnTo>
                    <a:pt x="1769489" y="2756310"/>
                  </a:lnTo>
                  <a:lnTo>
                    <a:pt x="1772972" y="2756967"/>
                  </a:lnTo>
                  <a:lnTo>
                    <a:pt x="1776455" y="2757621"/>
                  </a:lnTo>
                  <a:lnTo>
                    <a:pt x="1779939" y="2758271"/>
                  </a:lnTo>
                  <a:lnTo>
                    <a:pt x="1783422" y="2758918"/>
                  </a:lnTo>
                  <a:lnTo>
                    <a:pt x="1786905" y="2759106"/>
                  </a:lnTo>
                  <a:lnTo>
                    <a:pt x="1790388" y="2758282"/>
                  </a:lnTo>
                  <a:lnTo>
                    <a:pt x="1793872" y="2757460"/>
                  </a:lnTo>
                  <a:lnTo>
                    <a:pt x="1797355" y="2756638"/>
                  </a:lnTo>
                  <a:lnTo>
                    <a:pt x="1800838" y="2755818"/>
                  </a:lnTo>
                  <a:lnTo>
                    <a:pt x="1804321" y="2755411"/>
                  </a:lnTo>
                  <a:lnTo>
                    <a:pt x="1807805" y="2756352"/>
                  </a:lnTo>
                  <a:lnTo>
                    <a:pt x="1811288" y="2757287"/>
                  </a:lnTo>
                  <a:lnTo>
                    <a:pt x="1814771" y="2758215"/>
                  </a:lnTo>
                  <a:lnTo>
                    <a:pt x="1818254" y="2759138"/>
                  </a:lnTo>
                  <a:lnTo>
                    <a:pt x="1821738" y="2759874"/>
                  </a:lnTo>
                  <a:lnTo>
                    <a:pt x="1825221" y="2759640"/>
                  </a:lnTo>
                  <a:lnTo>
                    <a:pt x="1828704" y="2759407"/>
                  </a:lnTo>
                  <a:lnTo>
                    <a:pt x="1832187" y="2759175"/>
                  </a:lnTo>
                  <a:lnTo>
                    <a:pt x="1835671" y="2758943"/>
                  </a:lnTo>
                  <a:lnTo>
                    <a:pt x="1839154" y="2758805"/>
                  </a:lnTo>
                  <a:lnTo>
                    <a:pt x="1842637" y="2759713"/>
                  </a:lnTo>
                  <a:lnTo>
                    <a:pt x="1846120" y="2760615"/>
                  </a:lnTo>
                  <a:lnTo>
                    <a:pt x="1849604" y="2761512"/>
                  </a:lnTo>
                  <a:lnTo>
                    <a:pt x="1853087" y="2762403"/>
                  </a:lnTo>
                  <a:lnTo>
                    <a:pt x="1856570" y="2763284"/>
                  </a:lnTo>
                  <a:lnTo>
                    <a:pt x="1860053" y="2763329"/>
                  </a:lnTo>
                  <a:lnTo>
                    <a:pt x="1863537" y="2763374"/>
                  </a:lnTo>
                  <a:lnTo>
                    <a:pt x="1867020" y="2763419"/>
                  </a:lnTo>
                  <a:lnTo>
                    <a:pt x="1870503" y="2763464"/>
                  </a:lnTo>
                  <a:lnTo>
                    <a:pt x="1873986" y="2763508"/>
                  </a:lnTo>
                  <a:lnTo>
                    <a:pt x="1877470" y="2763552"/>
                  </a:lnTo>
                  <a:lnTo>
                    <a:pt x="1880953" y="2763596"/>
                  </a:lnTo>
                  <a:lnTo>
                    <a:pt x="1884436" y="2763640"/>
                  </a:lnTo>
                  <a:lnTo>
                    <a:pt x="1887919" y="2763684"/>
                  </a:lnTo>
                  <a:lnTo>
                    <a:pt x="1891403" y="2763728"/>
                  </a:lnTo>
                  <a:lnTo>
                    <a:pt x="1894886" y="2769275"/>
                  </a:lnTo>
                  <a:lnTo>
                    <a:pt x="1898369" y="2769308"/>
                  </a:lnTo>
                  <a:lnTo>
                    <a:pt x="1901852" y="2769340"/>
                  </a:lnTo>
                  <a:lnTo>
                    <a:pt x="1905336" y="2769373"/>
                  </a:lnTo>
                  <a:lnTo>
                    <a:pt x="1908819" y="2769405"/>
                  </a:lnTo>
                  <a:lnTo>
                    <a:pt x="1912302" y="2774493"/>
                  </a:lnTo>
                  <a:lnTo>
                    <a:pt x="1915785" y="2775824"/>
                  </a:lnTo>
                  <a:lnTo>
                    <a:pt x="1919269" y="2777145"/>
                  </a:lnTo>
                  <a:lnTo>
                    <a:pt x="1922752" y="2778457"/>
                  </a:lnTo>
                  <a:lnTo>
                    <a:pt x="1926235" y="2779759"/>
                  </a:lnTo>
                  <a:lnTo>
                    <a:pt x="1929718" y="2795306"/>
                  </a:lnTo>
                  <a:lnTo>
                    <a:pt x="1933202" y="2795127"/>
                  </a:lnTo>
                  <a:lnTo>
                    <a:pt x="1936685" y="2794949"/>
                  </a:lnTo>
                  <a:lnTo>
                    <a:pt x="1940168" y="2794771"/>
                  </a:lnTo>
                  <a:lnTo>
                    <a:pt x="1943651" y="2794594"/>
                  </a:lnTo>
                  <a:lnTo>
                    <a:pt x="1947135" y="2794418"/>
                  </a:lnTo>
                  <a:lnTo>
                    <a:pt x="1950618" y="2794242"/>
                  </a:lnTo>
                  <a:lnTo>
                    <a:pt x="1954101" y="2794066"/>
                  </a:lnTo>
                  <a:lnTo>
                    <a:pt x="1957584" y="2793891"/>
                  </a:lnTo>
                  <a:lnTo>
                    <a:pt x="1961068" y="2793717"/>
                  </a:lnTo>
                  <a:lnTo>
                    <a:pt x="1964551" y="2793543"/>
                  </a:lnTo>
                  <a:lnTo>
                    <a:pt x="1968034" y="2793370"/>
                  </a:lnTo>
                  <a:lnTo>
                    <a:pt x="1971517" y="2793197"/>
                  </a:lnTo>
                  <a:lnTo>
                    <a:pt x="1975001" y="2793024"/>
                  </a:lnTo>
                  <a:lnTo>
                    <a:pt x="1978484" y="2792853"/>
                  </a:lnTo>
                  <a:lnTo>
                    <a:pt x="1981967" y="2823006"/>
                  </a:lnTo>
                  <a:lnTo>
                    <a:pt x="1985450" y="2822726"/>
                  </a:lnTo>
                  <a:lnTo>
                    <a:pt x="1988934" y="2822447"/>
                  </a:lnTo>
                  <a:lnTo>
                    <a:pt x="1992417" y="2822168"/>
                  </a:lnTo>
                  <a:lnTo>
                    <a:pt x="1995900" y="2821890"/>
                  </a:lnTo>
                  <a:lnTo>
                    <a:pt x="1999383" y="2821613"/>
                  </a:lnTo>
                  <a:lnTo>
                    <a:pt x="2002867" y="2821336"/>
                  </a:lnTo>
                  <a:lnTo>
                    <a:pt x="2006350" y="2821060"/>
                  </a:lnTo>
                  <a:lnTo>
                    <a:pt x="2009833" y="2820785"/>
                  </a:lnTo>
                  <a:lnTo>
                    <a:pt x="2013316" y="2820511"/>
                  </a:lnTo>
                  <a:lnTo>
                    <a:pt x="2016799" y="2820377"/>
                  </a:lnTo>
                  <a:lnTo>
                    <a:pt x="2020283" y="2820539"/>
                  </a:lnTo>
                  <a:lnTo>
                    <a:pt x="2023766" y="2820700"/>
                  </a:lnTo>
                  <a:lnTo>
                    <a:pt x="2027249" y="2820861"/>
                  </a:lnTo>
                  <a:lnTo>
                    <a:pt x="2030732" y="2821021"/>
                  </a:lnTo>
                  <a:lnTo>
                    <a:pt x="2034216" y="2827730"/>
                  </a:lnTo>
                  <a:lnTo>
                    <a:pt x="2037699" y="2828086"/>
                  </a:lnTo>
                  <a:lnTo>
                    <a:pt x="2041182" y="2828440"/>
                  </a:lnTo>
                  <a:lnTo>
                    <a:pt x="2044665" y="2828792"/>
                  </a:lnTo>
                  <a:lnTo>
                    <a:pt x="2048149" y="2829142"/>
                  </a:lnTo>
                  <a:lnTo>
                    <a:pt x="2051632" y="2844911"/>
                  </a:lnTo>
                  <a:lnTo>
                    <a:pt x="2055115" y="2844821"/>
                  </a:lnTo>
                  <a:lnTo>
                    <a:pt x="2058598" y="2844730"/>
                  </a:lnTo>
                  <a:lnTo>
                    <a:pt x="2062082" y="2844640"/>
                  </a:lnTo>
                  <a:lnTo>
                    <a:pt x="2065565" y="2844550"/>
                  </a:lnTo>
                  <a:lnTo>
                    <a:pt x="2069048" y="2844461"/>
                  </a:lnTo>
                  <a:lnTo>
                    <a:pt x="2072531" y="2844372"/>
                  </a:lnTo>
                  <a:lnTo>
                    <a:pt x="2076015" y="2844283"/>
                  </a:lnTo>
                  <a:lnTo>
                    <a:pt x="2079498" y="2844194"/>
                  </a:lnTo>
                  <a:lnTo>
                    <a:pt x="2082981" y="2844106"/>
                  </a:lnTo>
                  <a:lnTo>
                    <a:pt x="2086464" y="2844018"/>
                  </a:lnTo>
                  <a:lnTo>
                    <a:pt x="2089948" y="2843930"/>
                  </a:lnTo>
                  <a:lnTo>
                    <a:pt x="2093431" y="2843842"/>
                  </a:lnTo>
                  <a:lnTo>
                    <a:pt x="2096914" y="2843755"/>
                  </a:lnTo>
                  <a:lnTo>
                    <a:pt x="2100397" y="2843668"/>
                  </a:lnTo>
                  <a:lnTo>
                    <a:pt x="2103881" y="2843581"/>
                  </a:lnTo>
                  <a:lnTo>
                    <a:pt x="2107364" y="2843495"/>
                  </a:lnTo>
                  <a:lnTo>
                    <a:pt x="2110847" y="2843409"/>
                  </a:lnTo>
                  <a:lnTo>
                    <a:pt x="2114330" y="2843323"/>
                  </a:lnTo>
                  <a:lnTo>
                    <a:pt x="2117814" y="2843237"/>
                  </a:lnTo>
                  <a:lnTo>
                    <a:pt x="2121297" y="2843152"/>
                  </a:lnTo>
                  <a:lnTo>
                    <a:pt x="2124780" y="2842692"/>
                  </a:lnTo>
                  <a:lnTo>
                    <a:pt x="2128263" y="2842173"/>
                  </a:lnTo>
                  <a:lnTo>
                    <a:pt x="2131747" y="2841655"/>
                  </a:lnTo>
                  <a:lnTo>
                    <a:pt x="2135230" y="2841138"/>
                  </a:lnTo>
                  <a:lnTo>
                    <a:pt x="2138713" y="2840622"/>
                  </a:lnTo>
                  <a:lnTo>
                    <a:pt x="2142196" y="2840107"/>
                  </a:lnTo>
                  <a:lnTo>
                    <a:pt x="2145680" y="2839593"/>
                  </a:lnTo>
                  <a:lnTo>
                    <a:pt x="2149163" y="2839079"/>
                  </a:lnTo>
                  <a:lnTo>
                    <a:pt x="2152646" y="2838567"/>
                  </a:lnTo>
                  <a:lnTo>
                    <a:pt x="2156129" y="2838055"/>
                  </a:lnTo>
                  <a:lnTo>
                    <a:pt x="2159613" y="2837544"/>
                  </a:lnTo>
                  <a:lnTo>
                    <a:pt x="2163096" y="2837034"/>
                  </a:lnTo>
                  <a:lnTo>
                    <a:pt x="2166579" y="2836524"/>
                  </a:lnTo>
                  <a:lnTo>
                    <a:pt x="2170062" y="2836016"/>
                  </a:lnTo>
                  <a:lnTo>
                    <a:pt x="2173546" y="2835508"/>
                  </a:lnTo>
                  <a:lnTo>
                    <a:pt x="2177029" y="2835002"/>
                  </a:lnTo>
                  <a:lnTo>
                    <a:pt x="2180512" y="2834496"/>
                  </a:lnTo>
                  <a:lnTo>
                    <a:pt x="2183995" y="2833990"/>
                  </a:lnTo>
                  <a:lnTo>
                    <a:pt x="2187479" y="2833486"/>
                  </a:lnTo>
                  <a:lnTo>
                    <a:pt x="2190962" y="2832983"/>
                  </a:lnTo>
                  <a:lnTo>
                    <a:pt x="2194445" y="2833368"/>
                  </a:lnTo>
                  <a:lnTo>
                    <a:pt x="2197928" y="2834450"/>
                  </a:lnTo>
                  <a:lnTo>
                    <a:pt x="2201412" y="2835525"/>
                  </a:lnTo>
                  <a:lnTo>
                    <a:pt x="2204895" y="2836593"/>
                  </a:lnTo>
                  <a:lnTo>
                    <a:pt x="2208378" y="2837654"/>
                  </a:lnTo>
                  <a:lnTo>
                    <a:pt x="2211861" y="2838255"/>
                  </a:lnTo>
                  <a:lnTo>
                    <a:pt x="2215345" y="2838368"/>
                  </a:lnTo>
                  <a:lnTo>
                    <a:pt x="2218828" y="2838480"/>
                  </a:lnTo>
                  <a:lnTo>
                    <a:pt x="2222311" y="2838592"/>
                  </a:lnTo>
                  <a:lnTo>
                    <a:pt x="2225794" y="2838703"/>
                  </a:lnTo>
                  <a:lnTo>
                    <a:pt x="2229278" y="2838814"/>
                  </a:lnTo>
                  <a:lnTo>
                    <a:pt x="2232761" y="2838925"/>
                  </a:lnTo>
                  <a:lnTo>
                    <a:pt x="2236244" y="2839035"/>
                  </a:lnTo>
                  <a:lnTo>
                    <a:pt x="2239727" y="2839145"/>
                  </a:lnTo>
                  <a:lnTo>
                    <a:pt x="2243211" y="2839254"/>
                  </a:lnTo>
                  <a:lnTo>
                    <a:pt x="2246694" y="2839150"/>
                  </a:lnTo>
                  <a:lnTo>
                    <a:pt x="2250177" y="2838614"/>
                  </a:lnTo>
                  <a:lnTo>
                    <a:pt x="2253660" y="2838078"/>
                  </a:lnTo>
                  <a:lnTo>
                    <a:pt x="2257144" y="2837543"/>
                  </a:lnTo>
                  <a:lnTo>
                    <a:pt x="2260627" y="2837009"/>
                  </a:lnTo>
                  <a:lnTo>
                    <a:pt x="2264110" y="2836475"/>
                  </a:lnTo>
                  <a:lnTo>
                    <a:pt x="2267593" y="2835942"/>
                  </a:lnTo>
                  <a:lnTo>
                    <a:pt x="2271077" y="2835410"/>
                  </a:lnTo>
                  <a:lnTo>
                    <a:pt x="2274560" y="2834879"/>
                  </a:lnTo>
                  <a:lnTo>
                    <a:pt x="2278043" y="2834349"/>
                  </a:lnTo>
                  <a:lnTo>
                    <a:pt x="2281526" y="2834262"/>
                  </a:lnTo>
                  <a:lnTo>
                    <a:pt x="2285010" y="2836216"/>
                  </a:lnTo>
                  <a:lnTo>
                    <a:pt x="2288493" y="2838152"/>
                  </a:lnTo>
                  <a:lnTo>
                    <a:pt x="2291976" y="2840071"/>
                  </a:lnTo>
                  <a:lnTo>
                    <a:pt x="2295459" y="2841973"/>
                  </a:lnTo>
                  <a:lnTo>
                    <a:pt x="2298942" y="2850796"/>
                  </a:lnTo>
                  <a:lnTo>
                    <a:pt x="2302426" y="2850620"/>
                  </a:lnTo>
                  <a:lnTo>
                    <a:pt x="2305909" y="2850446"/>
                  </a:lnTo>
                  <a:lnTo>
                    <a:pt x="2309392" y="2850272"/>
                  </a:lnTo>
                  <a:lnTo>
                    <a:pt x="2312875" y="2850098"/>
                  </a:lnTo>
                  <a:lnTo>
                    <a:pt x="2316359" y="2849924"/>
                  </a:lnTo>
                  <a:lnTo>
                    <a:pt x="2319842" y="2849751"/>
                  </a:lnTo>
                  <a:lnTo>
                    <a:pt x="2323325" y="2849579"/>
                  </a:lnTo>
                  <a:lnTo>
                    <a:pt x="2326808" y="2849407"/>
                  </a:lnTo>
                  <a:lnTo>
                    <a:pt x="2330292" y="2849235"/>
                  </a:lnTo>
                  <a:lnTo>
                    <a:pt x="2333775" y="2849064"/>
                  </a:lnTo>
                  <a:lnTo>
                    <a:pt x="2337258" y="2848893"/>
                  </a:lnTo>
                  <a:lnTo>
                    <a:pt x="2340741" y="2848723"/>
                  </a:lnTo>
                  <a:lnTo>
                    <a:pt x="2344225" y="2848553"/>
                  </a:lnTo>
                  <a:lnTo>
                    <a:pt x="2347708" y="2848383"/>
                  </a:lnTo>
                  <a:lnTo>
                    <a:pt x="2351191" y="2848214"/>
                  </a:lnTo>
                  <a:lnTo>
                    <a:pt x="2354674" y="2848045"/>
                  </a:lnTo>
                  <a:lnTo>
                    <a:pt x="2358158" y="2847877"/>
                  </a:lnTo>
                  <a:lnTo>
                    <a:pt x="2361641" y="2847709"/>
                  </a:lnTo>
                  <a:lnTo>
                    <a:pt x="2365124" y="2847541"/>
                  </a:lnTo>
                  <a:lnTo>
                    <a:pt x="2368607" y="2847374"/>
                  </a:lnTo>
                  <a:lnTo>
                    <a:pt x="2372091" y="2853943"/>
                  </a:lnTo>
                  <a:lnTo>
                    <a:pt x="2375574" y="2854686"/>
                  </a:lnTo>
                  <a:lnTo>
                    <a:pt x="2379057" y="2855426"/>
                  </a:lnTo>
                  <a:lnTo>
                    <a:pt x="2382540" y="2856161"/>
                  </a:lnTo>
                  <a:lnTo>
                    <a:pt x="2386024" y="2856893"/>
                  </a:lnTo>
                  <a:lnTo>
                    <a:pt x="2389507" y="2857030"/>
                  </a:lnTo>
                  <a:lnTo>
                    <a:pt x="2392990" y="2856938"/>
                  </a:lnTo>
                  <a:lnTo>
                    <a:pt x="2396473" y="2856846"/>
                  </a:lnTo>
                  <a:lnTo>
                    <a:pt x="2399957" y="2856754"/>
                  </a:lnTo>
                  <a:lnTo>
                    <a:pt x="2403440" y="2856663"/>
                  </a:lnTo>
                  <a:lnTo>
                    <a:pt x="2406923" y="2856677"/>
                  </a:lnTo>
                  <a:lnTo>
                    <a:pt x="2410406" y="2856749"/>
                  </a:lnTo>
                  <a:lnTo>
                    <a:pt x="2413890" y="2856820"/>
                  </a:lnTo>
                  <a:lnTo>
                    <a:pt x="2417373" y="2856892"/>
                  </a:lnTo>
                  <a:lnTo>
                    <a:pt x="2420856" y="2856963"/>
                  </a:lnTo>
                  <a:lnTo>
                    <a:pt x="2424339" y="2865138"/>
                  </a:lnTo>
                  <a:lnTo>
                    <a:pt x="2427823" y="2865196"/>
                  </a:lnTo>
                  <a:lnTo>
                    <a:pt x="2431306" y="2865253"/>
                  </a:lnTo>
                  <a:lnTo>
                    <a:pt x="2434789" y="2865310"/>
                  </a:lnTo>
                  <a:lnTo>
                    <a:pt x="2438272" y="2865367"/>
                  </a:lnTo>
                  <a:lnTo>
                    <a:pt x="2441756" y="2865423"/>
                  </a:lnTo>
                  <a:lnTo>
                    <a:pt x="2445239" y="2865480"/>
                  </a:lnTo>
                  <a:lnTo>
                    <a:pt x="2448722" y="2865536"/>
                  </a:lnTo>
                  <a:lnTo>
                    <a:pt x="2452205" y="2865592"/>
                  </a:lnTo>
                  <a:lnTo>
                    <a:pt x="2455689" y="2865648"/>
                  </a:lnTo>
                  <a:lnTo>
                    <a:pt x="2459172" y="2865575"/>
                  </a:lnTo>
                  <a:lnTo>
                    <a:pt x="2462655" y="2865321"/>
                  </a:lnTo>
                  <a:lnTo>
                    <a:pt x="2466138" y="2865067"/>
                  </a:lnTo>
                  <a:lnTo>
                    <a:pt x="2469622" y="2864814"/>
                  </a:lnTo>
                  <a:lnTo>
                    <a:pt x="2473105" y="2864562"/>
                  </a:lnTo>
                  <a:lnTo>
                    <a:pt x="2476588" y="2864310"/>
                  </a:lnTo>
                  <a:lnTo>
                    <a:pt x="2480071" y="2864058"/>
                  </a:lnTo>
                  <a:lnTo>
                    <a:pt x="2483555" y="2863807"/>
                  </a:lnTo>
                  <a:lnTo>
                    <a:pt x="2487038" y="2863557"/>
                  </a:lnTo>
                  <a:lnTo>
                    <a:pt x="2490521" y="2863307"/>
                  </a:lnTo>
                  <a:lnTo>
                    <a:pt x="2494004" y="2863057"/>
                  </a:lnTo>
                  <a:lnTo>
                    <a:pt x="2497488" y="2862808"/>
                  </a:lnTo>
                  <a:lnTo>
                    <a:pt x="2500971" y="2862560"/>
                  </a:lnTo>
                  <a:lnTo>
                    <a:pt x="2504454" y="2862311"/>
                  </a:lnTo>
                  <a:lnTo>
                    <a:pt x="2507937" y="2862064"/>
                  </a:lnTo>
                  <a:lnTo>
                    <a:pt x="2511421" y="2877828"/>
                  </a:lnTo>
                  <a:lnTo>
                    <a:pt x="2514904" y="2877791"/>
                  </a:lnTo>
                  <a:lnTo>
                    <a:pt x="2518387" y="2877754"/>
                  </a:lnTo>
                  <a:lnTo>
                    <a:pt x="2521870" y="2877718"/>
                  </a:lnTo>
                  <a:lnTo>
                    <a:pt x="2525354" y="2877681"/>
                  </a:lnTo>
                  <a:lnTo>
                    <a:pt x="2528837" y="2877644"/>
                  </a:lnTo>
                  <a:lnTo>
                    <a:pt x="2532320" y="2877608"/>
                  </a:lnTo>
                  <a:lnTo>
                    <a:pt x="2535803" y="2877572"/>
                  </a:lnTo>
                  <a:lnTo>
                    <a:pt x="2539287" y="2877535"/>
                  </a:lnTo>
                  <a:lnTo>
                    <a:pt x="2542770" y="2877499"/>
                  </a:lnTo>
                  <a:lnTo>
                    <a:pt x="2546253" y="2885418"/>
                  </a:lnTo>
                  <a:lnTo>
                    <a:pt x="2549736" y="2885722"/>
                  </a:lnTo>
                  <a:lnTo>
                    <a:pt x="2553220" y="2886025"/>
                  </a:lnTo>
                  <a:lnTo>
                    <a:pt x="2556703" y="2886328"/>
                  </a:lnTo>
                  <a:lnTo>
                    <a:pt x="2560186" y="2886629"/>
                  </a:lnTo>
                  <a:lnTo>
                    <a:pt x="2563669" y="2886929"/>
                  </a:lnTo>
                  <a:lnTo>
                    <a:pt x="2567153" y="2902290"/>
                  </a:lnTo>
                  <a:lnTo>
                    <a:pt x="2570636" y="2902554"/>
                  </a:lnTo>
                  <a:lnTo>
                    <a:pt x="2574119" y="2902816"/>
                  </a:lnTo>
                  <a:lnTo>
                    <a:pt x="2577602" y="2903077"/>
                  </a:lnTo>
                  <a:lnTo>
                    <a:pt x="2581085" y="2903337"/>
                  </a:lnTo>
                  <a:lnTo>
                    <a:pt x="2584569" y="2910765"/>
                  </a:lnTo>
                  <a:lnTo>
                    <a:pt x="2588052" y="2911008"/>
                  </a:lnTo>
                  <a:lnTo>
                    <a:pt x="2591535" y="2911249"/>
                  </a:lnTo>
                  <a:lnTo>
                    <a:pt x="2595018" y="2911490"/>
                  </a:lnTo>
                  <a:lnTo>
                    <a:pt x="2598502" y="2911730"/>
                  </a:lnTo>
                  <a:lnTo>
                    <a:pt x="2601985" y="2916889"/>
                  </a:lnTo>
                  <a:lnTo>
                    <a:pt x="2605468" y="2917731"/>
                  </a:lnTo>
                  <a:lnTo>
                    <a:pt x="2608951" y="2918569"/>
                  </a:lnTo>
                  <a:lnTo>
                    <a:pt x="2612435" y="2919401"/>
                  </a:lnTo>
                  <a:lnTo>
                    <a:pt x="2615918" y="2920229"/>
                  </a:lnTo>
                  <a:lnTo>
                    <a:pt x="2619401" y="2927404"/>
                  </a:lnTo>
                  <a:lnTo>
                    <a:pt x="2622884" y="2926960"/>
                  </a:lnTo>
                  <a:lnTo>
                    <a:pt x="2626368" y="2926516"/>
                  </a:lnTo>
                  <a:lnTo>
                    <a:pt x="2629851" y="2926073"/>
                  </a:lnTo>
                  <a:lnTo>
                    <a:pt x="2633334" y="2925630"/>
                  </a:lnTo>
                  <a:lnTo>
                    <a:pt x="2636817" y="2925188"/>
                  </a:lnTo>
                  <a:lnTo>
                    <a:pt x="2640301" y="2924747"/>
                  </a:lnTo>
                  <a:lnTo>
                    <a:pt x="2643784" y="2924305"/>
                  </a:lnTo>
                  <a:lnTo>
                    <a:pt x="2647267" y="2923865"/>
                  </a:lnTo>
                  <a:lnTo>
                    <a:pt x="2650750" y="2923424"/>
                  </a:lnTo>
                  <a:lnTo>
                    <a:pt x="2654234" y="2923429"/>
                  </a:lnTo>
                  <a:lnTo>
                    <a:pt x="2657717" y="2923756"/>
                  </a:lnTo>
                  <a:lnTo>
                    <a:pt x="2661200" y="2924082"/>
                  </a:lnTo>
                  <a:lnTo>
                    <a:pt x="2664683" y="2924407"/>
                  </a:lnTo>
                  <a:lnTo>
                    <a:pt x="2668167" y="2924731"/>
                  </a:lnTo>
                  <a:lnTo>
                    <a:pt x="2671650" y="2925053"/>
                  </a:lnTo>
                  <a:lnTo>
                    <a:pt x="2675133" y="2925375"/>
                  </a:lnTo>
                  <a:lnTo>
                    <a:pt x="2678616" y="2925695"/>
                  </a:lnTo>
                  <a:lnTo>
                    <a:pt x="2682100" y="2926014"/>
                  </a:lnTo>
                  <a:lnTo>
                    <a:pt x="2685583" y="2926331"/>
                  </a:lnTo>
                  <a:lnTo>
                    <a:pt x="2689066" y="2926599"/>
                  </a:lnTo>
                  <a:lnTo>
                    <a:pt x="2692549" y="2926799"/>
                  </a:lnTo>
                  <a:lnTo>
                    <a:pt x="2696033" y="2926999"/>
                  </a:lnTo>
                  <a:lnTo>
                    <a:pt x="2699516" y="2927198"/>
                  </a:lnTo>
                  <a:lnTo>
                    <a:pt x="2702999" y="2927396"/>
                  </a:lnTo>
                  <a:lnTo>
                    <a:pt x="2706482" y="2927594"/>
                  </a:lnTo>
                  <a:lnTo>
                    <a:pt x="2709966" y="2927791"/>
                  </a:lnTo>
                  <a:lnTo>
                    <a:pt x="2713449" y="2927988"/>
                  </a:lnTo>
                  <a:lnTo>
                    <a:pt x="2716932" y="2928184"/>
                  </a:lnTo>
                  <a:lnTo>
                    <a:pt x="2720415" y="2928379"/>
                  </a:lnTo>
                  <a:lnTo>
                    <a:pt x="2723899" y="2928574"/>
                  </a:lnTo>
                  <a:lnTo>
                    <a:pt x="2727382" y="2928768"/>
                  </a:lnTo>
                  <a:lnTo>
                    <a:pt x="2730865" y="2928961"/>
                  </a:lnTo>
                  <a:lnTo>
                    <a:pt x="2734348" y="2929154"/>
                  </a:lnTo>
                  <a:lnTo>
                    <a:pt x="2737832" y="2929346"/>
                  </a:lnTo>
                  <a:lnTo>
                    <a:pt x="2741315" y="2933396"/>
                  </a:lnTo>
                  <a:lnTo>
                    <a:pt x="2744798" y="2933138"/>
                  </a:lnTo>
                  <a:lnTo>
                    <a:pt x="2748281" y="2932882"/>
                  </a:lnTo>
                  <a:lnTo>
                    <a:pt x="2751765" y="2932625"/>
                  </a:lnTo>
                  <a:lnTo>
                    <a:pt x="2755248" y="2932369"/>
                  </a:lnTo>
                  <a:lnTo>
                    <a:pt x="2758731" y="2932113"/>
                  </a:lnTo>
                  <a:lnTo>
                    <a:pt x="2762214" y="2931858"/>
                  </a:lnTo>
                  <a:lnTo>
                    <a:pt x="2765698" y="2931603"/>
                  </a:lnTo>
                  <a:lnTo>
                    <a:pt x="2769181" y="2931349"/>
                  </a:lnTo>
                  <a:lnTo>
                    <a:pt x="2772664" y="2931095"/>
                  </a:lnTo>
                  <a:lnTo>
                    <a:pt x="2776147" y="2947135"/>
                  </a:lnTo>
                  <a:lnTo>
                    <a:pt x="2779631" y="2947910"/>
                  </a:lnTo>
                  <a:lnTo>
                    <a:pt x="2783114" y="2948680"/>
                  </a:lnTo>
                  <a:lnTo>
                    <a:pt x="2786597" y="2949447"/>
                  </a:lnTo>
                  <a:lnTo>
                    <a:pt x="2790080" y="2950209"/>
                  </a:lnTo>
                  <a:lnTo>
                    <a:pt x="2793564" y="2950967"/>
                  </a:lnTo>
                  <a:lnTo>
                    <a:pt x="2797047" y="2950838"/>
                  </a:lnTo>
                  <a:lnTo>
                    <a:pt x="2800530" y="2950682"/>
                  </a:lnTo>
                  <a:lnTo>
                    <a:pt x="2804013" y="2950526"/>
                  </a:lnTo>
                  <a:lnTo>
                    <a:pt x="2807497" y="2950371"/>
                  </a:lnTo>
                  <a:lnTo>
                    <a:pt x="2810980" y="2950216"/>
                  </a:lnTo>
                  <a:lnTo>
                    <a:pt x="2814463" y="2950421"/>
                  </a:lnTo>
                  <a:lnTo>
                    <a:pt x="2817946" y="2950669"/>
                  </a:lnTo>
                  <a:lnTo>
                    <a:pt x="2821430" y="2950916"/>
                  </a:lnTo>
                  <a:lnTo>
                    <a:pt x="2824913" y="2951163"/>
                  </a:lnTo>
                  <a:lnTo>
                    <a:pt x="2828396" y="2951408"/>
                  </a:lnTo>
                  <a:lnTo>
                    <a:pt x="2831879" y="2951816"/>
                  </a:lnTo>
                  <a:lnTo>
                    <a:pt x="2835363" y="2952258"/>
                  </a:lnTo>
                  <a:lnTo>
                    <a:pt x="2838846" y="2952699"/>
                  </a:lnTo>
                  <a:lnTo>
                    <a:pt x="2842329" y="2953138"/>
                  </a:lnTo>
                  <a:lnTo>
                    <a:pt x="2845812" y="2953575"/>
                  </a:lnTo>
                  <a:lnTo>
                    <a:pt x="2849296" y="2956915"/>
                  </a:lnTo>
                  <a:lnTo>
                    <a:pt x="2852779" y="2957243"/>
                  </a:lnTo>
                  <a:lnTo>
                    <a:pt x="2856262" y="2957570"/>
                  </a:lnTo>
                  <a:lnTo>
                    <a:pt x="2859745" y="2957896"/>
                  </a:lnTo>
                  <a:lnTo>
                    <a:pt x="2863229" y="2958221"/>
                  </a:lnTo>
                  <a:lnTo>
                    <a:pt x="2866712" y="2960559"/>
                  </a:lnTo>
                  <a:lnTo>
                    <a:pt x="2870195" y="2960257"/>
                  </a:lnTo>
                  <a:lnTo>
                    <a:pt x="2873678" y="2959956"/>
                  </a:lnTo>
                  <a:lnTo>
                    <a:pt x="2877161" y="2959656"/>
                  </a:lnTo>
                  <a:lnTo>
                    <a:pt x="2880645" y="2959356"/>
                  </a:lnTo>
                  <a:lnTo>
                    <a:pt x="2884128" y="2959056"/>
                  </a:lnTo>
                  <a:lnTo>
                    <a:pt x="2887611" y="2958756"/>
                  </a:lnTo>
                  <a:lnTo>
                    <a:pt x="2891094" y="2958457"/>
                  </a:lnTo>
                  <a:lnTo>
                    <a:pt x="2894578" y="2958159"/>
                  </a:lnTo>
                  <a:lnTo>
                    <a:pt x="2898061" y="2957860"/>
                  </a:lnTo>
                  <a:lnTo>
                    <a:pt x="2901544" y="2962329"/>
                  </a:lnTo>
                  <a:lnTo>
                    <a:pt x="2905027" y="2961984"/>
                  </a:lnTo>
                  <a:lnTo>
                    <a:pt x="2908511" y="2961640"/>
                  </a:lnTo>
                  <a:lnTo>
                    <a:pt x="2911994" y="2961296"/>
                  </a:lnTo>
                  <a:lnTo>
                    <a:pt x="2915477" y="2960953"/>
                  </a:lnTo>
                  <a:lnTo>
                    <a:pt x="2918960" y="2968720"/>
                  </a:lnTo>
                  <a:lnTo>
                    <a:pt x="2922444" y="2968741"/>
                  </a:lnTo>
                  <a:lnTo>
                    <a:pt x="2925927" y="2968762"/>
                  </a:lnTo>
                  <a:lnTo>
                    <a:pt x="2929410" y="2968783"/>
                  </a:lnTo>
                  <a:lnTo>
                    <a:pt x="2932893" y="2968804"/>
                  </a:lnTo>
                  <a:lnTo>
                    <a:pt x="2936377" y="2970777"/>
                  </a:lnTo>
                  <a:lnTo>
                    <a:pt x="2939860" y="2971152"/>
                  </a:lnTo>
                  <a:lnTo>
                    <a:pt x="2943343" y="2971525"/>
                  </a:lnTo>
                  <a:lnTo>
                    <a:pt x="2946826" y="2971898"/>
                  </a:lnTo>
                  <a:lnTo>
                    <a:pt x="2950310" y="2972269"/>
                  </a:lnTo>
                  <a:lnTo>
                    <a:pt x="2953793" y="2987782"/>
                  </a:lnTo>
                  <a:lnTo>
                    <a:pt x="2957276" y="2987862"/>
                  </a:lnTo>
                  <a:lnTo>
                    <a:pt x="2960759" y="2987943"/>
                  </a:lnTo>
                  <a:lnTo>
                    <a:pt x="2964243" y="2988023"/>
                  </a:lnTo>
                  <a:lnTo>
                    <a:pt x="2967726" y="2988103"/>
                  </a:lnTo>
                  <a:lnTo>
                    <a:pt x="2971209" y="2988199"/>
                  </a:lnTo>
                  <a:lnTo>
                    <a:pt x="2974692" y="2988361"/>
                  </a:lnTo>
                  <a:lnTo>
                    <a:pt x="2978176" y="2988522"/>
                  </a:lnTo>
                  <a:lnTo>
                    <a:pt x="2981659" y="2988683"/>
                  </a:lnTo>
                  <a:lnTo>
                    <a:pt x="2985142" y="2988843"/>
                  </a:lnTo>
                  <a:lnTo>
                    <a:pt x="2988625" y="2988982"/>
                  </a:lnTo>
                  <a:lnTo>
                    <a:pt x="2992109" y="2988978"/>
                  </a:lnTo>
                  <a:lnTo>
                    <a:pt x="2995592" y="2988974"/>
                  </a:lnTo>
                  <a:lnTo>
                    <a:pt x="2999075" y="2988970"/>
                  </a:lnTo>
                  <a:lnTo>
                    <a:pt x="3002558" y="2988966"/>
                  </a:lnTo>
                  <a:lnTo>
                    <a:pt x="3006042" y="2993464"/>
                  </a:lnTo>
                  <a:lnTo>
                    <a:pt x="3009525" y="2993535"/>
                  </a:lnTo>
                  <a:lnTo>
                    <a:pt x="3013008" y="2993605"/>
                  </a:lnTo>
                  <a:lnTo>
                    <a:pt x="3016491" y="2993676"/>
                  </a:lnTo>
                  <a:lnTo>
                    <a:pt x="3019975" y="2993746"/>
                  </a:lnTo>
                  <a:lnTo>
                    <a:pt x="3023458" y="2993816"/>
                  </a:lnTo>
                  <a:lnTo>
                    <a:pt x="3026941" y="2996797"/>
                  </a:lnTo>
                  <a:lnTo>
                    <a:pt x="3030424" y="2996576"/>
                  </a:lnTo>
                  <a:lnTo>
                    <a:pt x="3033908" y="2996356"/>
                  </a:lnTo>
                  <a:lnTo>
                    <a:pt x="3037391" y="2996135"/>
                  </a:lnTo>
                  <a:lnTo>
                    <a:pt x="3040874" y="2995915"/>
                  </a:lnTo>
                  <a:lnTo>
                    <a:pt x="3044357" y="2995696"/>
                  </a:lnTo>
                  <a:lnTo>
                    <a:pt x="3047841" y="2995476"/>
                  </a:lnTo>
                  <a:lnTo>
                    <a:pt x="3051324" y="2995257"/>
                  </a:lnTo>
                  <a:lnTo>
                    <a:pt x="3054807" y="2995039"/>
                  </a:lnTo>
                  <a:lnTo>
                    <a:pt x="3058290" y="2994820"/>
                  </a:lnTo>
                  <a:lnTo>
                    <a:pt x="3061774" y="2994602"/>
                  </a:lnTo>
                  <a:lnTo>
                    <a:pt x="3065257" y="2994384"/>
                  </a:lnTo>
                  <a:lnTo>
                    <a:pt x="3068740" y="2994167"/>
                  </a:lnTo>
                  <a:lnTo>
                    <a:pt x="3072223" y="2993949"/>
                  </a:lnTo>
                  <a:lnTo>
                    <a:pt x="3075707" y="2993733"/>
                  </a:lnTo>
                  <a:lnTo>
                    <a:pt x="3079190" y="2995944"/>
                  </a:lnTo>
                  <a:lnTo>
                    <a:pt x="3082673" y="2995817"/>
                  </a:lnTo>
                  <a:lnTo>
                    <a:pt x="3086156" y="2995691"/>
                  </a:lnTo>
                  <a:lnTo>
                    <a:pt x="3089640" y="2995564"/>
                  </a:lnTo>
                  <a:lnTo>
                    <a:pt x="3093123" y="2995438"/>
                  </a:lnTo>
                  <a:lnTo>
                    <a:pt x="3096606" y="2995312"/>
                  </a:lnTo>
                  <a:lnTo>
                    <a:pt x="3100089" y="2995186"/>
                  </a:lnTo>
                  <a:lnTo>
                    <a:pt x="3103573" y="2995060"/>
                  </a:lnTo>
                  <a:lnTo>
                    <a:pt x="3107056" y="2994935"/>
                  </a:lnTo>
                  <a:lnTo>
                    <a:pt x="3110539" y="2994809"/>
                  </a:lnTo>
                  <a:lnTo>
                    <a:pt x="3114022" y="3017215"/>
                  </a:lnTo>
                  <a:lnTo>
                    <a:pt x="3117506" y="3016903"/>
                  </a:lnTo>
                  <a:lnTo>
                    <a:pt x="3120989" y="3016591"/>
                  </a:lnTo>
                  <a:lnTo>
                    <a:pt x="3124472" y="3016280"/>
                  </a:lnTo>
                  <a:lnTo>
                    <a:pt x="3127955" y="3015969"/>
                  </a:lnTo>
                  <a:lnTo>
                    <a:pt x="3131439" y="3016132"/>
                  </a:lnTo>
                  <a:lnTo>
                    <a:pt x="3134922" y="3016726"/>
                  </a:lnTo>
                  <a:lnTo>
                    <a:pt x="3138405" y="3017317"/>
                  </a:lnTo>
                  <a:lnTo>
                    <a:pt x="3141888" y="3017905"/>
                  </a:lnTo>
                  <a:lnTo>
                    <a:pt x="3145372" y="3018491"/>
                  </a:lnTo>
                  <a:lnTo>
                    <a:pt x="3148855" y="3022472"/>
                  </a:lnTo>
                  <a:lnTo>
                    <a:pt x="3152338" y="3022164"/>
                  </a:lnTo>
                  <a:lnTo>
                    <a:pt x="3155821" y="3021857"/>
                  </a:lnTo>
                  <a:lnTo>
                    <a:pt x="3159304" y="3021551"/>
                  </a:lnTo>
                  <a:lnTo>
                    <a:pt x="3162788" y="3021244"/>
                  </a:lnTo>
                  <a:lnTo>
                    <a:pt x="3166271" y="3028573"/>
                  </a:lnTo>
                  <a:lnTo>
                    <a:pt x="3169754" y="3028856"/>
                  </a:lnTo>
                  <a:lnTo>
                    <a:pt x="3173237" y="3029138"/>
                  </a:lnTo>
                  <a:lnTo>
                    <a:pt x="3176721" y="3029419"/>
                  </a:lnTo>
                  <a:lnTo>
                    <a:pt x="3180204" y="3029699"/>
                  </a:lnTo>
                  <a:lnTo>
                    <a:pt x="3183687" y="3037241"/>
                  </a:lnTo>
                  <a:lnTo>
                    <a:pt x="3187170" y="3037004"/>
                  </a:lnTo>
                  <a:lnTo>
                    <a:pt x="3190654" y="3036766"/>
                  </a:lnTo>
                  <a:lnTo>
                    <a:pt x="3194137" y="3036529"/>
                  </a:lnTo>
                  <a:lnTo>
                    <a:pt x="3197620" y="3036291"/>
                  </a:lnTo>
                  <a:lnTo>
                    <a:pt x="3201103" y="3036055"/>
                  </a:lnTo>
                  <a:lnTo>
                    <a:pt x="3204587" y="3035818"/>
                  </a:lnTo>
                  <a:lnTo>
                    <a:pt x="3208070" y="3035582"/>
                  </a:lnTo>
                  <a:lnTo>
                    <a:pt x="3211553" y="3035346"/>
                  </a:lnTo>
                  <a:lnTo>
                    <a:pt x="3215036" y="3035110"/>
                  </a:lnTo>
                  <a:lnTo>
                    <a:pt x="3218520" y="3043919"/>
                  </a:lnTo>
                  <a:lnTo>
                    <a:pt x="3222003" y="3043923"/>
                  </a:lnTo>
                  <a:lnTo>
                    <a:pt x="3225486" y="3043927"/>
                  </a:lnTo>
                  <a:lnTo>
                    <a:pt x="3228969" y="3043931"/>
                  </a:lnTo>
                  <a:lnTo>
                    <a:pt x="3232453" y="3043936"/>
                  </a:lnTo>
                  <a:lnTo>
                    <a:pt x="3235936" y="3063091"/>
                  </a:lnTo>
                  <a:lnTo>
                    <a:pt x="3239419" y="3063674"/>
                  </a:lnTo>
                  <a:lnTo>
                    <a:pt x="3242902" y="3064254"/>
                  </a:lnTo>
                  <a:lnTo>
                    <a:pt x="3246386" y="3064831"/>
                  </a:lnTo>
                  <a:lnTo>
                    <a:pt x="3249869" y="3065405"/>
                  </a:lnTo>
                  <a:lnTo>
                    <a:pt x="3253352" y="3065977"/>
                  </a:lnTo>
                  <a:lnTo>
                    <a:pt x="3256835" y="3066123"/>
                  </a:lnTo>
                  <a:lnTo>
                    <a:pt x="3260319" y="3066264"/>
                  </a:lnTo>
                  <a:lnTo>
                    <a:pt x="3263802" y="3066405"/>
                  </a:lnTo>
                  <a:lnTo>
                    <a:pt x="3267285" y="3066546"/>
                  </a:lnTo>
                  <a:lnTo>
                    <a:pt x="3270768" y="3066686"/>
                  </a:lnTo>
                  <a:lnTo>
                    <a:pt x="3274252" y="3078490"/>
                  </a:lnTo>
                  <a:lnTo>
                    <a:pt x="3277735" y="3078510"/>
                  </a:lnTo>
                  <a:lnTo>
                    <a:pt x="3281218" y="3078530"/>
                  </a:lnTo>
                  <a:lnTo>
                    <a:pt x="3284701" y="3078549"/>
                  </a:lnTo>
                  <a:lnTo>
                    <a:pt x="3288185" y="3078569"/>
                  </a:lnTo>
                  <a:lnTo>
                    <a:pt x="3291668" y="3079596"/>
                  </a:lnTo>
                  <a:lnTo>
                    <a:pt x="3295151" y="3079614"/>
                  </a:lnTo>
                  <a:lnTo>
                    <a:pt x="3298634" y="3079632"/>
                  </a:lnTo>
                  <a:lnTo>
                    <a:pt x="3302118" y="3079651"/>
                  </a:lnTo>
                  <a:lnTo>
                    <a:pt x="3305601" y="3079669"/>
                  </a:lnTo>
                  <a:lnTo>
                    <a:pt x="3309084" y="3090281"/>
                  </a:lnTo>
                  <a:lnTo>
                    <a:pt x="3312567" y="3090148"/>
                  </a:lnTo>
                  <a:lnTo>
                    <a:pt x="3316051" y="3090015"/>
                  </a:lnTo>
                  <a:lnTo>
                    <a:pt x="3319534" y="3089881"/>
                  </a:lnTo>
                  <a:lnTo>
                    <a:pt x="3323017" y="3089748"/>
                  </a:lnTo>
                  <a:lnTo>
                    <a:pt x="3326500" y="3094182"/>
                  </a:lnTo>
                  <a:lnTo>
                    <a:pt x="3329984" y="3094230"/>
                  </a:lnTo>
                  <a:lnTo>
                    <a:pt x="3333467" y="3094277"/>
                  </a:lnTo>
                  <a:lnTo>
                    <a:pt x="3336950" y="3094324"/>
                  </a:lnTo>
                  <a:lnTo>
                    <a:pt x="3340433" y="3094372"/>
                  </a:lnTo>
                  <a:lnTo>
                    <a:pt x="3343917" y="3094446"/>
                  </a:lnTo>
                  <a:lnTo>
                    <a:pt x="3347400" y="3094539"/>
                  </a:lnTo>
                  <a:lnTo>
                    <a:pt x="3350883" y="3094630"/>
                  </a:lnTo>
                  <a:lnTo>
                    <a:pt x="3354366" y="3094722"/>
                  </a:lnTo>
                  <a:lnTo>
                    <a:pt x="3357850" y="3094814"/>
                  </a:lnTo>
                  <a:lnTo>
                    <a:pt x="3361333" y="3096996"/>
                  </a:lnTo>
                  <a:lnTo>
                    <a:pt x="3364816" y="3096758"/>
                  </a:lnTo>
                  <a:lnTo>
                    <a:pt x="3368299" y="3096521"/>
                  </a:lnTo>
                  <a:lnTo>
                    <a:pt x="3371783" y="3096284"/>
                  </a:lnTo>
                  <a:lnTo>
                    <a:pt x="3375266" y="3096047"/>
                  </a:lnTo>
                  <a:lnTo>
                    <a:pt x="3378749" y="3095811"/>
                  </a:lnTo>
                  <a:lnTo>
                    <a:pt x="3382232" y="3095574"/>
                  </a:lnTo>
                  <a:lnTo>
                    <a:pt x="3385716" y="3095338"/>
                  </a:lnTo>
                  <a:lnTo>
                    <a:pt x="3389199" y="3095102"/>
                  </a:lnTo>
                  <a:lnTo>
                    <a:pt x="3392682" y="3094866"/>
                  </a:lnTo>
                  <a:lnTo>
                    <a:pt x="3396165" y="3094630"/>
                  </a:lnTo>
                  <a:lnTo>
                    <a:pt x="3399649" y="3094395"/>
                  </a:lnTo>
                  <a:lnTo>
                    <a:pt x="3403132" y="3094160"/>
                  </a:lnTo>
                  <a:lnTo>
                    <a:pt x="3406615" y="3093925"/>
                  </a:lnTo>
                  <a:lnTo>
                    <a:pt x="3410098" y="3093690"/>
                  </a:lnTo>
                  <a:lnTo>
                    <a:pt x="3413582" y="3098407"/>
                  </a:lnTo>
                  <a:lnTo>
                    <a:pt x="3417065" y="3098318"/>
                  </a:lnTo>
                  <a:lnTo>
                    <a:pt x="3420548" y="3098230"/>
                  </a:lnTo>
                  <a:lnTo>
                    <a:pt x="3424031" y="3098141"/>
                  </a:lnTo>
                  <a:lnTo>
                    <a:pt x="3427515" y="3098052"/>
                  </a:lnTo>
                  <a:lnTo>
                    <a:pt x="3430998" y="3097964"/>
                  </a:lnTo>
                  <a:lnTo>
                    <a:pt x="3434481" y="3097876"/>
                  </a:lnTo>
                  <a:lnTo>
                    <a:pt x="3437964" y="3097788"/>
                  </a:lnTo>
                  <a:lnTo>
                    <a:pt x="3441447" y="3097700"/>
                  </a:lnTo>
                  <a:lnTo>
                    <a:pt x="3444931" y="3097612"/>
                  </a:lnTo>
                  <a:lnTo>
                    <a:pt x="3448414" y="3101823"/>
                  </a:lnTo>
                  <a:lnTo>
                    <a:pt x="3451897" y="3101522"/>
                  </a:lnTo>
                  <a:lnTo>
                    <a:pt x="3455380" y="3101222"/>
                  </a:lnTo>
                  <a:lnTo>
                    <a:pt x="3458864" y="3100921"/>
                  </a:lnTo>
                  <a:lnTo>
                    <a:pt x="3462347" y="3100621"/>
                  </a:lnTo>
                  <a:lnTo>
                    <a:pt x="3465830" y="3100343"/>
                  </a:lnTo>
                  <a:lnTo>
                    <a:pt x="3469313" y="3100339"/>
                  </a:lnTo>
                  <a:lnTo>
                    <a:pt x="3472797" y="3100335"/>
                  </a:lnTo>
                  <a:lnTo>
                    <a:pt x="3476280" y="3100331"/>
                  </a:lnTo>
                  <a:lnTo>
                    <a:pt x="3479763" y="3100327"/>
                  </a:lnTo>
                  <a:lnTo>
                    <a:pt x="3483246" y="3100323"/>
                  </a:lnTo>
                  <a:lnTo>
                    <a:pt x="3483246" y="3100536"/>
                  </a:lnTo>
                  <a:lnTo>
                    <a:pt x="3483246" y="3100749"/>
                  </a:lnTo>
                  <a:lnTo>
                    <a:pt x="3483246" y="3100963"/>
                  </a:lnTo>
                  <a:lnTo>
                    <a:pt x="3483246" y="3101175"/>
                  </a:lnTo>
                  <a:lnTo>
                    <a:pt x="3483246" y="3101388"/>
                  </a:lnTo>
                  <a:lnTo>
                    <a:pt x="3483246" y="3101600"/>
                  </a:lnTo>
                  <a:lnTo>
                    <a:pt x="3483246" y="3101813"/>
                  </a:lnTo>
                  <a:lnTo>
                    <a:pt x="3483246" y="3102024"/>
                  </a:lnTo>
                  <a:lnTo>
                    <a:pt x="3483246" y="3102236"/>
                  </a:lnTo>
                  <a:lnTo>
                    <a:pt x="3483246" y="3102448"/>
                  </a:lnTo>
                  <a:lnTo>
                    <a:pt x="3483246" y="3102659"/>
                  </a:lnTo>
                  <a:lnTo>
                    <a:pt x="3483246" y="3102870"/>
                  </a:lnTo>
                  <a:lnTo>
                    <a:pt x="3483246" y="3103080"/>
                  </a:lnTo>
                  <a:lnTo>
                    <a:pt x="3483246" y="3103291"/>
                  </a:lnTo>
                  <a:lnTo>
                    <a:pt x="3483246" y="3103501"/>
                  </a:lnTo>
                  <a:lnTo>
                    <a:pt x="3483246" y="3103711"/>
                  </a:lnTo>
                  <a:lnTo>
                    <a:pt x="3483246" y="3103921"/>
                  </a:lnTo>
                  <a:lnTo>
                    <a:pt x="3483246" y="3104131"/>
                  </a:lnTo>
                  <a:lnTo>
                    <a:pt x="3483246" y="3104340"/>
                  </a:lnTo>
                  <a:lnTo>
                    <a:pt x="3483246" y="3104549"/>
                  </a:lnTo>
                  <a:lnTo>
                    <a:pt x="3483246" y="3104758"/>
                  </a:lnTo>
                  <a:lnTo>
                    <a:pt x="3483246" y="3104967"/>
                  </a:lnTo>
                  <a:lnTo>
                    <a:pt x="3483246" y="3105175"/>
                  </a:lnTo>
                  <a:lnTo>
                    <a:pt x="3483246" y="3105383"/>
                  </a:lnTo>
                  <a:lnTo>
                    <a:pt x="3483246" y="3105591"/>
                  </a:lnTo>
                  <a:lnTo>
                    <a:pt x="3483246" y="3105799"/>
                  </a:lnTo>
                  <a:lnTo>
                    <a:pt x="3483246" y="3106006"/>
                  </a:lnTo>
                  <a:lnTo>
                    <a:pt x="3483246" y="3106214"/>
                  </a:lnTo>
                  <a:lnTo>
                    <a:pt x="3483246" y="3106421"/>
                  </a:lnTo>
                  <a:lnTo>
                    <a:pt x="3483246" y="3106628"/>
                  </a:lnTo>
                  <a:lnTo>
                    <a:pt x="3483246" y="3106834"/>
                  </a:lnTo>
                  <a:lnTo>
                    <a:pt x="3483246" y="3107041"/>
                  </a:lnTo>
                  <a:lnTo>
                    <a:pt x="3483246" y="3107247"/>
                  </a:lnTo>
                  <a:lnTo>
                    <a:pt x="3483246" y="3107453"/>
                  </a:lnTo>
                  <a:lnTo>
                    <a:pt x="3483246" y="3107658"/>
                  </a:lnTo>
                  <a:lnTo>
                    <a:pt x="3483246" y="3107864"/>
                  </a:lnTo>
                  <a:lnTo>
                    <a:pt x="3483246" y="3108069"/>
                  </a:lnTo>
                  <a:lnTo>
                    <a:pt x="3483246" y="3108274"/>
                  </a:lnTo>
                  <a:lnTo>
                    <a:pt x="3483246" y="3108479"/>
                  </a:lnTo>
                  <a:lnTo>
                    <a:pt x="3483246" y="3108683"/>
                  </a:lnTo>
                  <a:lnTo>
                    <a:pt x="3483246" y="3108888"/>
                  </a:lnTo>
                  <a:lnTo>
                    <a:pt x="3483246" y="3109092"/>
                  </a:lnTo>
                  <a:lnTo>
                    <a:pt x="3483246" y="3109296"/>
                  </a:lnTo>
                  <a:lnTo>
                    <a:pt x="3483246" y="3109499"/>
                  </a:lnTo>
                  <a:lnTo>
                    <a:pt x="3483246" y="3109703"/>
                  </a:lnTo>
                  <a:lnTo>
                    <a:pt x="3483246" y="3109906"/>
                  </a:lnTo>
                  <a:lnTo>
                    <a:pt x="3483246" y="3110109"/>
                  </a:lnTo>
                  <a:lnTo>
                    <a:pt x="3483246" y="3110312"/>
                  </a:lnTo>
                  <a:lnTo>
                    <a:pt x="3483246" y="3110514"/>
                  </a:lnTo>
                  <a:lnTo>
                    <a:pt x="3483246" y="3110717"/>
                  </a:lnTo>
                  <a:lnTo>
                    <a:pt x="3483246" y="3110919"/>
                  </a:lnTo>
                  <a:lnTo>
                    <a:pt x="3483246" y="3111121"/>
                  </a:lnTo>
                  <a:lnTo>
                    <a:pt x="3483246" y="3111323"/>
                  </a:lnTo>
                  <a:lnTo>
                    <a:pt x="3483246" y="3111524"/>
                  </a:lnTo>
                  <a:lnTo>
                    <a:pt x="3483246" y="3111725"/>
                  </a:lnTo>
                  <a:lnTo>
                    <a:pt x="3483246" y="3111926"/>
                  </a:lnTo>
                  <a:lnTo>
                    <a:pt x="3483246" y="3112127"/>
                  </a:lnTo>
                  <a:lnTo>
                    <a:pt x="3483246" y="3112328"/>
                  </a:lnTo>
                  <a:lnTo>
                    <a:pt x="3483246" y="3112528"/>
                  </a:lnTo>
                  <a:lnTo>
                    <a:pt x="3483246" y="3112728"/>
                  </a:lnTo>
                  <a:lnTo>
                    <a:pt x="3483246" y="3112928"/>
                  </a:lnTo>
                  <a:lnTo>
                    <a:pt x="3483246" y="3113128"/>
                  </a:lnTo>
                  <a:lnTo>
                    <a:pt x="3483246" y="3113328"/>
                  </a:lnTo>
                  <a:lnTo>
                    <a:pt x="3483246" y="3113527"/>
                  </a:lnTo>
                  <a:lnTo>
                    <a:pt x="3483246" y="3113726"/>
                  </a:lnTo>
                  <a:lnTo>
                    <a:pt x="3483246" y="3113925"/>
                  </a:lnTo>
                  <a:lnTo>
                    <a:pt x="3483246" y="3114123"/>
                  </a:lnTo>
                  <a:lnTo>
                    <a:pt x="3483246" y="3114322"/>
                  </a:lnTo>
                  <a:lnTo>
                    <a:pt x="3483246" y="3114520"/>
                  </a:lnTo>
                  <a:lnTo>
                    <a:pt x="3483246" y="3114718"/>
                  </a:lnTo>
                  <a:lnTo>
                    <a:pt x="3483246" y="3114916"/>
                  </a:lnTo>
                  <a:lnTo>
                    <a:pt x="3483246" y="3115114"/>
                  </a:lnTo>
                  <a:lnTo>
                    <a:pt x="3483246" y="3115311"/>
                  </a:lnTo>
                  <a:lnTo>
                    <a:pt x="3483246" y="3115508"/>
                  </a:lnTo>
                  <a:lnTo>
                    <a:pt x="3483246" y="3115705"/>
                  </a:lnTo>
                  <a:lnTo>
                    <a:pt x="3483246" y="3115902"/>
                  </a:lnTo>
                  <a:lnTo>
                    <a:pt x="3483246" y="3116098"/>
                  </a:lnTo>
                  <a:lnTo>
                    <a:pt x="3483246" y="3116295"/>
                  </a:lnTo>
                  <a:lnTo>
                    <a:pt x="3483246" y="3116491"/>
                  </a:lnTo>
                  <a:lnTo>
                    <a:pt x="3483246" y="3116687"/>
                  </a:lnTo>
                  <a:lnTo>
                    <a:pt x="3483246" y="3116883"/>
                  </a:lnTo>
                  <a:lnTo>
                    <a:pt x="3483246" y="3117078"/>
                  </a:lnTo>
                  <a:lnTo>
                    <a:pt x="3483246" y="3117273"/>
                  </a:lnTo>
                  <a:lnTo>
                    <a:pt x="3483246" y="3117468"/>
                  </a:lnTo>
                  <a:lnTo>
                    <a:pt x="3483246" y="3117663"/>
                  </a:lnTo>
                  <a:lnTo>
                    <a:pt x="3483246" y="3117858"/>
                  </a:lnTo>
                  <a:lnTo>
                    <a:pt x="3483246" y="3118052"/>
                  </a:lnTo>
                  <a:lnTo>
                    <a:pt x="3483246" y="3118247"/>
                  </a:lnTo>
                  <a:lnTo>
                    <a:pt x="3483246" y="3118441"/>
                  </a:lnTo>
                  <a:lnTo>
                    <a:pt x="3483246" y="3118635"/>
                  </a:lnTo>
                  <a:lnTo>
                    <a:pt x="3483246" y="3118828"/>
                  </a:lnTo>
                  <a:lnTo>
                    <a:pt x="3483246" y="3119022"/>
                  </a:lnTo>
                  <a:lnTo>
                    <a:pt x="3483246" y="3119215"/>
                  </a:lnTo>
                  <a:lnTo>
                    <a:pt x="3483246" y="3119408"/>
                  </a:lnTo>
                  <a:lnTo>
                    <a:pt x="3483246" y="3119601"/>
                  </a:lnTo>
                  <a:lnTo>
                    <a:pt x="3483246" y="3119793"/>
                  </a:lnTo>
                  <a:lnTo>
                    <a:pt x="3483246" y="3119986"/>
                  </a:lnTo>
                  <a:lnTo>
                    <a:pt x="3483246" y="3120178"/>
                  </a:lnTo>
                  <a:lnTo>
                    <a:pt x="3483246" y="3120370"/>
                  </a:lnTo>
                  <a:lnTo>
                    <a:pt x="3483246" y="3120562"/>
                  </a:lnTo>
                  <a:lnTo>
                    <a:pt x="3483246" y="3120753"/>
                  </a:lnTo>
                  <a:lnTo>
                    <a:pt x="3483246" y="3120945"/>
                  </a:lnTo>
                  <a:lnTo>
                    <a:pt x="3483246" y="3121136"/>
                  </a:lnTo>
                  <a:lnTo>
                    <a:pt x="3483246" y="3121327"/>
                  </a:lnTo>
                  <a:lnTo>
                    <a:pt x="3483246" y="3121518"/>
                  </a:lnTo>
                  <a:lnTo>
                    <a:pt x="3483246" y="3121708"/>
                  </a:lnTo>
                  <a:lnTo>
                    <a:pt x="3483246" y="3121899"/>
                  </a:lnTo>
                  <a:lnTo>
                    <a:pt x="3483246" y="3122089"/>
                  </a:lnTo>
                  <a:lnTo>
                    <a:pt x="3483246" y="3122279"/>
                  </a:lnTo>
                  <a:lnTo>
                    <a:pt x="3483246" y="3122469"/>
                  </a:lnTo>
                  <a:lnTo>
                    <a:pt x="3483246" y="3122658"/>
                  </a:lnTo>
                  <a:lnTo>
                    <a:pt x="3483246" y="3122847"/>
                  </a:lnTo>
                  <a:lnTo>
                    <a:pt x="3483246" y="3123037"/>
                  </a:lnTo>
                  <a:lnTo>
                    <a:pt x="3483246" y="3123226"/>
                  </a:lnTo>
                  <a:lnTo>
                    <a:pt x="3483246" y="3123414"/>
                  </a:lnTo>
                  <a:lnTo>
                    <a:pt x="3483246" y="3123603"/>
                  </a:lnTo>
                  <a:lnTo>
                    <a:pt x="3483246" y="3123791"/>
                  </a:lnTo>
                  <a:lnTo>
                    <a:pt x="3483246" y="3123980"/>
                  </a:lnTo>
                  <a:lnTo>
                    <a:pt x="3483246" y="3124168"/>
                  </a:lnTo>
                  <a:lnTo>
                    <a:pt x="3483246" y="3124355"/>
                  </a:lnTo>
                  <a:lnTo>
                    <a:pt x="3483246" y="3124543"/>
                  </a:lnTo>
                  <a:lnTo>
                    <a:pt x="3483246" y="3124730"/>
                  </a:lnTo>
                  <a:lnTo>
                    <a:pt x="3483246" y="3124918"/>
                  </a:lnTo>
                  <a:lnTo>
                    <a:pt x="3483246" y="3125105"/>
                  </a:lnTo>
                  <a:lnTo>
                    <a:pt x="3483246" y="3125292"/>
                  </a:lnTo>
                  <a:lnTo>
                    <a:pt x="3483246" y="3125478"/>
                  </a:lnTo>
                  <a:lnTo>
                    <a:pt x="3483246" y="3125665"/>
                  </a:lnTo>
                  <a:lnTo>
                    <a:pt x="3483246" y="3125851"/>
                  </a:lnTo>
                  <a:lnTo>
                    <a:pt x="3483246" y="3126037"/>
                  </a:lnTo>
                  <a:lnTo>
                    <a:pt x="3483246" y="3126223"/>
                  </a:lnTo>
                  <a:lnTo>
                    <a:pt x="3483246" y="3126408"/>
                  </a:lnTo>
                  <a:lnTo>
                    <a:pt x="3483246" y="3126594"/>
                  </a:lnTo>
                  <a:lnTo>
                    <a:pt x="3483246" y="3126779"/>
                  </a:lnTo>
                  <a:lnTo>
                    <a:pt x="3483246" y="3126964"/>
                  </a:lnTo>
                  <a:lnTo>
                    <a:pt x="3483246" y="3127149"/>
                  </a:lnTo>
                  <a:lnTo>
                    <a:pt x="3483246" y="3127334"/>
                  </a:lnTo>
                  <a:lnTo>
                    <a:pt x="3483246" y="3127518"/>
                  </a:lnTo>
                  <a:lnTo>
                    <a:pt x="3483246" y="3127703"/>
                  </a:lnTo>
                  <a:lnTo>
                    <a:pt x="3483246" y="3127887"/>
                  </a:lnTo>
                  <a:lnTo>
                    <a:pt x="3483246" y="3128071"/>
                  </a:lnTo>
                  <a:lnTo>
                    <a:pt x="3483246" y="3128254"/>
                  </a:lnTo>
                  <a:lnTo>
                    <a:pt x="3483246" y="3128438"/>
                  </a:lnTo>
                  <a:lnTo>
                    <a:pt x="3483246" y="3128621"/>
                  </a:lnTo>
                  <a:lnTo>
                    <a:pt x="3483246" y="3128804"/>
                  </a:lnTo>
                  <a:lnTo>
                    <a:pt x="3483246" y="3128987"/>
                  </a:lnTo>
                  <a:lnTo>
                    <a:pt x="3483246" y="3129170"/>
                  </a:lnTo>
                  <a:lnTo>
                    <a:pt x="3483246" y="3129353"/>
                  </a:lnTo>
                  <a:lnTo>
                    <a:pt x="3483246" y="3129535"/>
                  </a:lnTo>
                  <a:lnTo>
                    <a:pt x="3483246" y="3129718"/>
                  </a:lnTo>
                  <a:lnTo>
                    <a:pt x="3483246" y="3129900"/>
                  </a:lnTo>
                  <a:lnTo>
                    <a:pt x="3483246" y="3130081"/>
                  </a:lnTo>
                  <a:lnTo>
                    <a:pt x="3483246" y="3130263"/>
                  </a:lnTo>
                  <a:lnTo>
                    <a:pt x="3483246" y="3130445"/>
                  </a:lnTo>
                  <a:lnTo>
                    <a:pt x="3483246" y="3130626"/>
                  </a:lnTo>
                  <a:lnTo>
                    <a:pt x="3483246" y="3130807"/>
                  </a:lnTo>
                  <a:lnTo>
                    <a:pt x="3483246" y="3130988"/>
                  </a:lnTo>
                  <a:lnTo>
                    <a:pt x="3483246" y="3131169"/>
                  </a:lnTo>
                  <a:lnTo>
                    <a:pt x="3483246" y="3131349"/>
                  </a:lnTo>
                  <a:lnTo>
                    <a:pt x="3483246" y="3131530"/>
                  </a:lnTo>
                  <a:lnTo>
                    <a:pt x="3483246" y="3131710"/>
                  </a:lnTo>
                  <a:lnTo>
                    <a:pt x="3483246" y="3131890"/>
                  </a:lnTo>
                  <a:lnTo>
                    <a:pt x="3483246" y="3132070"/>
                  </a:lnTo>
                  <a:lnTo>
                    <a:pt x="3483246" y="3132249"/>
                  </a:lnTo>
                  <a:lnTo>
                    <a:pt x="3483246" y="3132429"/>
                  </a:lnTo>
                  <a:lnTo>
                    <a:pt x="3483246" y="3132608"/>
                  </a:lnTo>
                  <a:lnTo>
                    <a:pt x="3483246" y="3132787"/>
                  </a:lnTo>
                  <a:lnTo>
                    <a:pt x="3483246" y="3132966"/>
                  </a:lnTo>
                  <a:lnTo>
                    <a:pt x="3483246" y="3133145"/>
                  </a:lnTo>
                  <a:lnTo>
                    <a:pt x="3483246" y="3133323"/>
                  </a:lnTo>
                  <a:lnTo>
                    <a:pt x="3483246" y="3133501"/>
                  </a:lnTo>
                  <a:lnTo>
                    <a:pt x="3483246" y="3133680"/>
                  </a:lnTo>
                  <a:lnTo>
                    <a:pt x="3483246" y="3133858"/>
                  </a:lnTo>
                  <a:lnTo>
                    <a:pt x="3483246" y="3134035"/>
                  </a:lnTo>
                  <a:lnTo>
                    <a:pt x="3483246" y="3134213"/>
                  </a:lnTo>
                  <a:lnTo>
                    <a:pt x="3483246" y="3134391"/>
                  </a:lnTo>
                  <a:lnTo>
                    <a:pt x="3483246" y="3134568"/>
                  </a:lnTo>
                  <a:lnTo>
                    <a:pt x="3483246" y="3134745"/>
                  </a:lnTo>
                  <a:lnTo>
                    <a:pt x="3483246" y="3134922"/>
                  </a:lnTo>
                  <a:lnTo>
                    <a:pt x="3483246" y="3135098"/>
                  </a:lnTo>
                  <a:lnTo>
                    <a:pt x="3483246" y="3135275"/>
                  </a:lnTo>
                  <a:lnTo>
                    <a:pt x="3483246" y="3135451"/>
                  </a:lnTo>
                  <a:lnTo>
                    <a:pt x="3483246" y="3135628"/>
                  </a:lnTo>
                  <a:lnTo>
                    <a:pt x="3483246" y="3135804"/>
                  </a:lnTo>
                  <a:lnTo>
                    <a:pt x="3483246" y="3135979"/>
                  </a:lnTo>
                  <a:lnTo>
                    <a:pt x="3483246" y="3136155"/>
                  </a:lnTo>
                  <a:lnTo>
                    <a:pt x="3483246" y="3136331"/>
                  </a:lnTo>
                  <a:lnTo>
                    <a:pt x="3483246" y="3136506"/>
                  </a:lnTo>
                  <a:lnTo>
                    <a:pt x="3483246" y="3136681"/>
                  </a:lnTo>
                  <a:lnTo>
                    <a:pt x="3483246" y="3136856"/>
                  </a:lnTo>
                  <a:lnTo>
                    <a:pt x="3483246" y="3137031"/>
                  </a:lnTo>
                  <a:lnTo>
                    <a:pt x="3483246" y="3137205"/>
                  </a:lnTo>
                  <a:lnTo>
                    <a:pt x="3483246" y="3137380"/>
                  </a:lnTo>
                  <a:lnTo>
                    <a:pt x="3483246" y="3137554"/>
                  </a:lnTo>
                  <a:lnTo>
                    <a:pt x="3483246" y="3137728"/>
                  </a:lnTo>
                  <a:lnTo>
                    <a:pt x="3483246" y="3137902"/>
                  </a:lnTo>
                  <a:lnTo>
                    <a:pt x="3483246" y="3138076"/>
                  </a:lnTo>
                  <a:lnTo>
                    <a:pt x="3483246" y="3138249"/>
                  </a:lnTo>
                  <a:lnTo>
                    <a:pt x="3483246" y="3138423"/>
                  </a:lnTo>
                  <a:lnTo>
                    <a:pt x="3483246" y="3138596"/>
                  </a:lnTo>
                  <a:lnTo>
                    <a:pt x="3483246" y="3138769"/>
                  </a:lnTo>
                  <a:lnTo>
                    <a:pt x="3483246" y="3138942"/>
                  </a:lnTo>
                  <a:lnTo>
                    <a:pt x="3483246" y="3139114"/>
                  </a:lnTo>
                  <a:lnTo>
                    <a:pt x="3483246" y="3139287"/>
                  </a:lnTo>
                  <a:lnTo>
                    <a:pt x="3483246" y="3139459"/>
                  </a:lnTo>
                  <a:lnTo>
                    <a:pt x="3483246" y="3139631"/>
                  </a:lnTo>
                  <a:lnTo>
                    <a:pt x="3483246" y="3139803"/>
                  </a:lnTo>
                  <a:lnTo>
                    <a:pt x="3483246" y="3139975"/>
                  </a:lnTo>
                  <a:lnTo>
                    <a:pt x="3483246" y="3140147"/>
                  </a:lnTo>
                  <a:lnTo>
                    <a:pt x="3483246" y="3140318"/>
                  </a:lnTo>
                  <a:lnTo>
                    <a:pt x="3483246" y="3140489"/>
                  </a:lnTo>
                  <a:lnTo>
                    <a:pt x="3483246" y="3140661"/>
                  </a:lnTo>
                  <a:lnTo>
                    <a:pt x="3483246" y="3140831"/>
                  </a:lnTo>
                  <a:lnTo>
                    <a:pt x="3483246" y="3141002"/>
                  </a:lnTo>
                  <a:lnTo>
                    <a:pt x="3483246" y="3141173"/>
                  </a:lnTo>
                  <a:lnTo>
                    <a:pt x="3483246" y="3141343"/>
                  </a:lnTo>
                  <a:lnTo>
                    <a:pt x="3483246" y="3141514"/>
                  </a:lnTo>
                  <a:lnTo>
                    <a:pt x="3483246" y="3141684"/>
                  </a:lnTo>
                  <a:lnTo>
                    <a:pt x="3483246" y="3141854"/>
                  </a:lnTo>
                  <a:lnTo>
                    <a:pt x="3483246" y="3142023"/>
                  </a:lnTo>
                  <a:lnTo>
                    <a:pt x="3483246" y="3142193"/>
                  </a:lnTo>
                  <a:lnTo>
                    <a:pt x="3483246" y="3142362"/>
                  </a:lnTo>
                  <a:lnTo>
                    <a:pt x="3483246" y="3142532"/>
                  </a:lnTo>
                  <a:lnTo>
                    <a:pt x="3483246" y="3142701"/>
                  </a:lnTo>
                  <a:lnTo>
                    <a:pt x="3483246" y="3142870"/>
                  </a:lnTo>
                  <a:lnTo>
                    <a:pt x="3483246" y="3143038"/>
                  </a:lnTo>
                  <a:lnTo>
                    <a:pt x="3483246" y="3143207"/>
                  </a:lnTo>
                  <a:lnTo>
                    <a:pt x="3483246" y="3143375"/>
                  </a:lnTo>
                  <a:lnTo>
                    <a:pt x="3483246" y="3143544"/>
                  </a:lnTo>
                  <a:lnTo>
                    <a:pt x="3483246" y="3143712"/>
                  </a:lnTo>
                  <a:lnTo>
                    <a:pt x="3483246" y="3143880"/>
                  </a:lnTo>
                  <a:lnTo>
                    <a:pt x="3483246" y="3144047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4402654"/>
              <a:ext cx="3483246" cy="1149413"/>
            </a:xfrm>
            <a:custGeom>
              <a:avLst/>
              <a:gdLst/>
              <a:ahLst/>
              <a:cxnLst/>
              <a:rect l="0" t="0" r="0" b="0"/>
              <a:pathLst>
                <a:path w="3483246" h="1149413">
                  <a:moveTo>
                    <a:pt x="0" y="1149413"/>
                  </a:moveTo>
                  <a:lnTo>
                    <a:pt x="3483" y="985915"/>
                  </a:lnTo>
                  <a:lnTo>
                    <a:pt x="6966" y="837078"/>
                  </a:lnTo>
                  <a:lnTo>
                    <a:pt x="10449" y="701014"/>
                  </a:lnTo>
                  <a:lnTo>
                    <a:pt x="13932" y="576146"/>
                  </a:lnTo>
                  <a:lnTo>
                    <a:pt x="17416" y="461148"/>
                  </a:lnTo>
                  <a:lnTo>
                    <a:pt x="20899" y="576146"/>
                  </a:lnTo>
                  <a:lnTo>
                    <a:pt x="24382" y="498458"/>
                  </a:lnTo>
                  <a:lnTo>
                    <a:pt x="27865" y="424809"/>
                  </a:lnTo>
                  <a:lnTo>
                    <a:pt x="31349" y="354894"/>
                  </a:lnTo>
                  <a:lnTo>
                    <a:pt x="34832" y="288434"/>
                  </a:lnTo>
                  <a:lnTo>
                    <a:pt x="38315" y="225181"/>
                  </a:lnTo>
                  <a:lnTo>
                    <a:pt x="41798" y="164908"/>
                  </a:lnTo>
                  <a:lnTo>
                    <a:pt x="45282" y="107409"/>
                  </a:lnTo>
                  <a:lnTo>
                    <a:pt x="48765" y="52496"/>
                  </a:lnTo>
                  <a:lnTo>
                    <a:pt x="52248" y="0"/>
                  </a:lnTo>
                  <a:lnTo>
                    <a:pt x="55731" y="245924"/>
                  </a:lnTo>
                  <a:lnTo>
                    <a:pt x="59215" y="204770"/>
                  </a:lnTo>
                  <a:lnTo>
                    <a:pt x="62698" y="164908"/>
                  </a:lnTo>
                  <a:lnTo>
                    <a:pt x="66181" y="126279"/>
                  </a:lnTo>
                  <a:lnTo>
                    <a:pt x="69664" y="88826"/>
                  </a:lnTo>
                  <a:lnTo>
                    <a:pt x="73148" y="197428"/>
                  </a:lnTo>
                  <a:lnTo>
                    <a:pt x="76631" y="164908"/>
                  </a:lnTo>
                  <a:lnTo>
                    <a:pt x="80114" y="133213"/>
                  </a:lnTo>
                  <a:lnTo>
                    <a:pt x="83597" y="102312"/>
                  </a:lnTo>
                  <a:lnTo>
                    <a:pt x="87081" y="72176"/>
                  </a:lnTo>
                  <a:lnTo>
                    <a:pt x="90564" y="216394"/>
                  </a:lnTo>
                  <a:lnTo>
                    <a:pt x="94047" y="190388"/>
                  </a:lnTo>
                  <a:lnTo>
                    <a:pt x="97530" y="164908"/>
                  </a:lnTo>
                  <a:lnTo>
                    <a:pt x="101014" y="139937"/>
                  </a:lnTo>
                  <a:lnTo>
                    <a:pt x="104497" y="115460"/>
                  </a:lnTo>
                  <a:lnTo>
                    <a:pt x="107980" y="302151"/>
                  </a:lnTo>
                  <a:lnTo>
                    <a:pt x="111463" y="281629"/>
                  </a:lnTo>
                  <a:lnTo>
                    <a:pt x="114947" y="261424"/>
                  </a:lnTo>
                  <a:lnTo>
                    <a:pt x="118430" y="241529"/>
                  </a:lnTo>
                  <a:lnTo>
                    <a:pt x="121913" y="221937"/>
                  </a:lnTo>
                  <a:lnTo>
                    <a:pt x="125396" y="354894"/>
                  </a:lnTo>
                  <a:lnTo>
                    <a:pt x="128880" y="337965"/>
                  </a:lnTo>
                  <a:lnTo>
                    <a:pt x="132363" y="321248"/>
                  </a:lnTo>
                  <a:lnTo>
                    <a:pt x="135846" y="304739"/>
                  </a:lnTo>
                  <a:lnTo>
                    <a:pt x="139329" y="288434"/>
                  </a:lnTo>
                  <a:lnTo>
                    <a:pt x="142813" y="272330"/>
                  </a:lnTo>
                  <a:lnTo>
                    <a:pt x="146296" y="256422"/>
                  </a:lnTo>
                  <a:lnTo>
                    <a:pt x="149779" y="240707"/>
                  </a:lnTo>
                  <a:lnTo>
                    <a:pt x="153262" y="225181"/>
                  </a:lnTo>
                  <a:lnTo>
                    <a:pt x="156746" y="209842"/>
                  </a:lnTo>
                  <a:lnTo>
                    <a:pt x="160229" y="341334"/>
                  </a:lnTo>
                  <a:lnTo>
                    <a:pt x="163712" y="327910"/>
                  </a:lnTo>
                  <a:lnTo>
                    <a:pt x="167195" y="314620"/>
                  </a:lnTo>
                  <a:lnTo>
                    <a:pt x="170679" y="301462"/>
                  </a:lnTo>
                  <a:lnTo>
                    <a:pt x="174162" y="288434"/>
                  </a:lnTo>
                  <a:lnTo>
                    <a:pt x="177645" y="275535"/>
                  </a:lnTo>
                  <a:lnTo>
                    <a:pt x="181128" y="262762"/>
                  </a:lnTo>
                  <a:lnTo>
                    <a:pt x="184612" y="250113"/>
                  </a:lnTo>
                  <a:lnTo>
                    <a:pt x="188095" y="237587"/>
                  </a:lnTo>
                  <a:lnTo>
                    <a:pt x="191578" y="225181"/>
                  </a:lnTo>
                  <a:lnTo>
                    <a:pt x="195061" y="212895"/>
                  </a:lnTo>
                  <a:lnTo>
                    <a:pt x="198545" y="200727"/>
                  </a:lnTo>
                  <a:lnTo>
                    <a:pt x="202028" y="188674"/>
                  </a:lnTo>
                  <a:lnTo>
                    <a:pt x="205511" y="176735"/>
                  </a:lnTo>
                  <a:lnTo>
                    <a:pt x="208994" y="164908"/>
                  </a:lnTo>
                  <a:lnTo>
                    <a:pt x="212478" y="153193"/>
                  </a:lnTo>
                  <a:lnTo>
                    <a:pt x="215961" y="141586"/>
                  </a:lnTo>
                  <a:lnTo>
                    <a:pt x="219444" y="130088"/>
                  </a:lnTo>
                  <a:lnTo>
                    <a:pt x="222927" y="118696"/>
                  </a:lnTo>
                  <a:lnTo>
                    <a:pt x="226411" y="107409"/>
                  </a:lnTo>
                  <a:lnTo>
                    <a:pt x="229894" y="143031"/>
                  </a:lnTo>
                  <a:lnTo>
                    <a:pt x="233377" y="132236"/>
                  </a:lnTo>
                  <a:lnTo>
                    <a:pt x="236860" y="121534"/>
                  </a:lnTo>
                  <a:lnTo>
                    <a:pt x="240344" y="110925"/>
                  </a:lnTo>
                  <a:lnTo>
                    <a:pt x="243827" y="100407"/>
                  </a:lnTo>
                  <a:lnTo>
                    <a:pt x="247310" y="89979"/>
                  </a:lnTo>
                  <a:lnTo>
                    <a:pt x="250793" y="79640"/>
                  </a:lnTo>
                  <a:lnTo>
                    <a:pt x="254277" y="69389"/>
                  </a:lnTo>
                  <a:lnTo>
                    <a:pt x="257760" y="59225"/>
                  </a:lnTo>
                  <a:lnTo>
                    <a:pt x="261243" y="49146"/>
                  </a:lnTo>
                  <a:lnTo>
                    <a:pt x="264726" y="39152"/>
                  </a:lnTo>
                  <a:lnTo>
                    <a:pt x="268210" y="96225"/>
                  </a:lnTo>
                  <a:lnTo>
                    <a:pt x="271693" y="86720"/>
                  </a:lnTo>
                  <a:lnTo>
                    <a:pt x="275176" y="77289"/>
                  </a:lnTo>
                  <a:lnTo>
                    <a:pt x="278659" y="67932"/>
                  </a:lnTo>
                  <a:lnTo>
                    <a:pt x="282143" y="58646"/>
                  </a:lnTo>
                  <a:lnTo>
                    <a:pt x="285626" y="129208"/>
                  </a:lnTo>
                  <a:lnTo>
                    <a:pt x="289109" y="120442"/>
                  </a:lnTo>
                  <a:lnTo>
                    <a:pt x="292592" y="111738"/>
                  </a:lnTo>
                  <a:lnTo>
                    <a:pt x="296075" y="103095"/>
                  </a:lnTo>
                  <a:lnTo>
                    <a:pt x="299559" y="94513"/>
                  </a:lnTo>
                  <a:lnTo>
                    <a:pt x="303042" y="85992"/>
                  </a:lnTo>
                  <a:lnTo>
                    <a:pt x="306525" y="77530"/>
                  </a:lnTo>
                  <a:lnTo>
                    <a:pt x="310008" y="69127"/>
                  </a:lnTo>
                  <a:lnTo>
                    <a:pt x="313492" y="60783"/>
                  </a:lnTo>
                  <a:lnTo>
                    <a:pt x="316975" y="52496"/>
                  </a:lnTo>
                  <a:lnTo>
                    <a:pt x="320458" y="208909"/>
                  </a:lnTo>
                  <a:lnTo>
                    <a:pt x="323941" y="201468"/>
                  </a:lnTo>
                  <a:lnTo>
                    <a:pt x="327425" y="194071"/>
                  </a:lnTo>
                  <a:lnTo>
                    <a:pt x="330908" y="186717"/>
                  </a:lnTo>
                  <a:lnTo>
                    <a:pt x="334391" y="179405"/>
                  </a:lnTo>
                  <a:lnTo>
                    <a:pt x="337874" y="200014"/>
                  </a:lnTo>
                  <a:lnTo>
                    <a:pt x="341358" y="192914"/>
                  </a:lnTo>
                  <a:lnTo>
                    <a:pt x="344841" y="185854"/>
                  </a:lnTo>
                  <a:lnTo>
                    <a:pt x="348324" y="178833"/>
                  </a:lnTo>
                  <a:lnTo>
                    <a:pt x="351807" y="171851"/>
                  </a:lnTo>
                  <a:lnTo>
                    <a:pt x="355291" y="217349"/>
                  </a:lnTo>
                  <a:lnTo>
                    <a:pt x="358774" y="210674"/>
                  </a:lnTo>
                  <a:lnTo>
                    <a:pt x="362257" y="204034"/>
                  </a:lnTo>
                  <a:lnTo>
                    <a:pt x="365740" y="197428"/>
                  </a:lnTo>
                  <a:lnTo>
                    <a:pt x="369224" y="190856"/>
                  </a:lnTo>
                  <a:lnTo>
                    <a:pt x="372707" y="254868"/>
                  </a:lnTo>
                  <a:lnTo>
                    <a:pt x="376190" y="248669"/>
                  </a:lnTo>
                  <a:lnTo>
                    <a:pt x="379673" y="242501"/>
                  </a:lnTo>
                  <a:lnTo>
                    <a:pt x="383157" y="236361"/>
                  </a:lnTo>
                  <a:lnTo>
                    <a:pt x="386640" y="230251"/>
                  </a:lnTo>
                  <a:lnTo>
                    <a:pt x="390123" y="444741"/>
                  </a:lnTo>
                  <a:lnTo>
                    <a:pt x="393606" y="439731"/>
                  </a:lnTo>
                  <a:lnTo>
                    <a:pt x="397090" y="434739"/>
                  </a:lnTo>
                  <a:lnTo>
                    <a:pt x="400573" y="429765"/>
                  </a:lnTo>
                  <a:lnTo>
                    <a:pt x="404056" y="424809"/>
                  </a:lnTo>
                  <a:lnTo>
                    <a:pt x="407539" y="445458"/>
                  </a:lnTo>
                  <a:lnTo>
                    <a:pt x="411023" y="440665"/>
                  </a:lnTo>
                  <a:lnTo>
                    <a:pt x="414506" y="435889"/>
                  </a:lnTo>
                  <a:lnTo>
                    <a:pt x="417989" y="431130"/>
                  </a:lnTo>
                  <a:lnTo>
                    <a:pt x="421472" y="426386"/>
                  </a:lnTo>
                  <a:lnTo>
                    <a:pt x="424956" y="434096"/>
                  </a:lnTo>
                  <a:lnTo>
                    <a:pt x="428439" y="429445"/>
                  </a:lnTo>
                  <a:lnTo>
                    <a:pt x="431922" y="424809"/>
                  </a:lnTo>
                  <a:lnTo>
                    <a:pt x="435405" y="420189"/>
                  </a:lnTo>
                  <a:lnTo>
                    <a:pt x="438889" y="415584"/>
                  </a:lnTo>
                  <a:lnTo>
                    <a:pt x="442372" y="441007"/>
                  </a:lnTo>
                  <a:lnTo>
                    <a:pt x="445855" y="436571"/>
                  </a:lnTo>
                  <a:lnTo>
                    <a:pt x="449338" y="432148"/>
                  </a:lnTo>
                  <a:lnTo>
                    <a:pt x="452822" y="427740"/>
                  </a:lnTo>
                  <a:lnTo>
                    <a:pt x="456305" y="423346"/>
                  </a:lnTo>
                  <a:lnTo>
                    <a:pt x="459788" y="430560"/>
                  </a:lnTo>
                  <a:lnTo>
                    <a:pt x="463271" y="426244"/>
                  </a:lnTo>
                  <a:lnTo>
                    <a:pt x="466755" y="421943"/>
                  </a:lnTo>
                  <a:lnTo>
                    <a:pt x="470238" y="417654"/>
                  </a:lnTo>
                  <a:lnTo>
                    <a:pt x="473721" y="413379"/>
                  </a:lnTo>
                  <a:lnTo>
                    <a:pt x="477204" y="409117"/>
                  </a:lnTo>
                  <a:lnTo>
                    <a:pt x="480688" y="438410"/>
                  </a:lnTo>
                  <a:lnTo>
                    <a:pt x="484171" y="434316"/>
                  </a:lnTo>
                  <a:lnTo>
                    <a:pt x="487654" y="430233"/>
                  </a:lnTo>
                  <a:lnTo>
                    <a:pt x="491137" y="426163"/>
                  </a:lnTo>
                  <a:lnTo>
                    <a:pt x="494621" y="422105"/>
                  </a:lnTo>
                  <a:lnTo>
                    <a:pt x="498104" y="478099"/>
                  </a:lnTo>
                  <a:lnTo>
                    <a:pt x="501587" y="474315"/>
                  </a:lnTo>
                  <a:lnTo>
                    <a:pt x="505070" y="470540"/>
                  </a:lnTo>
                  <a:lnTo>
                    <a:pt x="508554" y="466776"/>
                  </a:lnTo>
                  <a:lnTo>
                    <a:pt x="512037" y="463022"/>
                  </a:lnTo>
                  <a:lnTo>
                    <a:pt x="515520" y="459277"/>
                  </a:lnTo>
                  <a:lnTo>
                    <a:pt x="519003" y="455543"/>
                  </a:lnTo>
                  <a:lnTo>
                    <a:pt x="522487" y="451819"/>
                  </a:lnTo>
                  <a:lnTo>
                    <a:pt x="525970" y="448105"/>
                  </a:lnTo>
                  <a:lnTo>
                    <a:pt x="529453" y="444400"/>
                  </a:lnTo>
                  <a:lnTo>
                    <a:pt x="532936" y="468292"/>
                  </a:lnTo>
                  <a:lnTo>
                    <a:pt x="536420" y="464716"/>
                  </a:lnTo>
                  <a:lnTo>
                    <a:pt x="539903" y="461148"/>
                  </a:lnTo>
                  <a:lnTo>
                    <a:pt x="543386" y="457590"/>
                  </a:lnTo>
                  <a:lnTo>
                    <a:pt x="546869" y="454040"/>
                  </a:lnTo>
                  <a:lnTo>
                    <a:pt x="550353" y="454976"/>
                  </a:lnTo>
                  <a:lnTo>
                    <a:pt x="553836" y="451462"/>
                  </a:lnTo>
                  <a:lnTo>
                    <a:pt x="557319" y="447956"/>
                  </a:lnTo>
                  <a:lnTo>
                    <a:pt x="560802" y="444459"/>
                  </a:lnTo>
                  <a:lnTo>
                    <a:pt x="564286" y="440971"/>
                  </a:lnTo>
                  <a:lnTo>
                    <a:pt x="567769" y="450831"/>
                  </a:lnTo>
                  <a:lnTo>
                    <a:pt x="571252" y="447409"/>
                  </a:lnTo>
                  <a:lnTo>
                    <a:pt x="574735" y="443996"/>
                  </a:lnTo>
                  <a:lnTo>
                    <a:pt x="578218" y="440590"/>
                  </a:lnTo>
                  <a:lnTo>
                    <a:pt x="581702" y="437194"/>
                  </a:lnTo>
                  <a:lnTo>
                    <a:pt x="585185" y="467661"/>
                  </a:lnTo>
                  <a:lnTo>
                    <a:pt x="588668" y="464401"/>
                  </a:lnTo>
                  <a:lnTo>
                    <a:pt x="592151" y="461148"/>
                  </a:lnTo>
                  <a:lnTo>
                    <a:pt x="595635" y="457903"/>
                  </a:lnTo>
                  <a:lnTo>
                    <a:pt x="599118" y="454666"/>
                  </a:lnTo>
                  <a:lnTo>
                    <a:pt x="602601" y="493836"/>
                  </a:lnTo>
                  <a:lnTo>
                    <a:pt x="606084" y="490763"/>
                  </a:lnTo>
                  <a:lnTo>
                    <a:pt x="609568" y="487696"/>
                  </a:lnTo>
                  <a:lnTo>
                    <a:pt x="613051" y="484637"/>
                  </a:lnTo>
                  <a:lnTo>
                    <a:pt x="616534" y="481584"/>
                  </a:lnTo>
                  <a:lnTo>
                    <a:pt x="620017" y="492960"/>
                  </a:lnTo>
                  <a:lnTo>
                    <a:pt x="623501" y="489970"/>
                  </a:lnTo>
                  <a:lnTo>
                    <a:pt x="626984" y="486987"/>
                  </a:lnTo>
                  <a:lnTo>
                    <a:pt x="630467" y="484010"/>
                  </a:lnTo>
                  <a:lnTo>
                    <a:pt x="633950" y="481039"/>
                  </a:lnTo>
                  <a:lnTo>
                    <a:pt x="637434" y="488671"/>
                  </a:lnTo>
                  <a:lnTo>
                    <a:pt x="640917" y="485749"/>
                  </a:lnTo>
                  <a:lnTo>
                    <a:pt x="644400" y="482832"/>
                  </a:lnTo>
                  <a:lnTo>
                    <a:pt x="647883" y="479921"/>
                  </a:lnTo>
                  <a:lnTo>
                    <a:pt x="651367" y="477017"/>
                  </a:lnTo>
                  <a:lnTo>
                    <a:pt x="654850" y="497988"/>
                  </a:lnTo>
                  <a:lnTo>
                    <a:pt x="658333" y="495174"/>
                  </a:lnTo>
                  <a:lnTo>
                    <a:pt x="661816" y="492365"/>
                  </a:lnTo>
                  <a:lnTo>
                    <a:pt x="665300" y="489562"/>
                  </a:lnTo>
                  <a:lnTo>
                    <a:pt x="668783" y="486765"/>
                  </a:lnTo>
                  <a:lnTo>
                    <a:pt x="672266" y="497083"/>
                  </a:lnTo>
                  <a:lnTo>
                    <a:pt x="675749" y="494339"/>
                  </a:lnTo>
                  <a:lnTo>
                    <a:pt x="679233" y="491600"/>
                  </a:lnTo>
                  <a:lnTo>
                    <a:pt x="682716" y="488866"/>
                  </a:lnTo>
                  <a:lnTo>
                    <a:pt x="686199" y="486138"/>
                  </a:lnTo>
                  <a:lnTo>
                    <a:pt x="689682" y="529030"/>
                  </a:lnTo>
                  <a:lnTo>
                    <a:pt x="693166" y="526457"/>
                  </a:lnTo>
                  <a:lnTo>
                    <a:pt x="696649" y="523889"/>
                  </a:lnTo>
                  <a:lnTo>
                    <a:pt x="700132" y="521325"/>
                  </a:lnTo>
                  <a:lnTo>
                    <a:pt x="703615" y="518766"/>
                  </a:lnTo>
                  <a:lnTo>
                    <a:pt x="707099" y="516212"/>
                  </a:lnTo>
                  <a:lnTo>
                    <a:pt x="710582" y="541280"/>
                  </a:lnTo>
                  <a:lnTo>
                    <a:pt x="714065" y="538822"/>
                  </a:lnTo>
                  <a:lnTo>
                    <a:pt x="717548" y="536368"/>
                  </a:lnTo>
                  <a:lnTo>
                    <a:pt x="721032" y="533918"/>
                  </a:lnTo>
                  <a:lnTo>
                    <a:pt x="724515" y="531472"/>
                  </a:lnTo>
                  <a:lnTo>
                    <a:pt x="727998" y="531702"/>
                  </a:lnTo>
                  <a:lnTo>
                    <a:pt x="731481" y="529273"/>
                  </a:lnTo>
                  <a:lnTo>
                    <a:pt x="734965" y="526847"/>
                  </a:lnTo>
                  <a:lnTo>
                    <a:pt x="738448" y="524426"/>
                  </a:lnTo>
                  <a:lnTo>
                    <a:pt x="741931" y="522009"/>
                  </a:lnTo>
                  <a:lnTo>
                    <a:pt x="745414" y="530219"/>
                  </a:lnTo>
                  <a:lnTo>
                    <a:pt x="748898" y="527842"/>
                  </a:lnTo>
                  <a:lnTo>
                    <a:pt x="752381" y="525469"/>
                  </a:lnTo>
                  <a:lnTo>
                    <a:pt x="755864" y="523100"/>
                  </a:lnTo>
                  <a:lnTo>
                    <a:pt x="759347" y="520734"/>
                  </a:lnTo>
                  <a:lnTo>
                    <a:pt x="762831" y="521012"/>
                  </a:lnTo>
                  <a:lnTo>
                    <a:pt x="766314" y="518662"/>
                  </a:lnTo>
                  <a:lnTo>
                    <a:pt x="769797" y="516316"/>
                  </a:lnTo>
                  <a:lnTo>
                    <a:pt x="773280" y="513974"/>
                  </a:lnTo>
                  <a:lnTo>
                    <a:pt x="776764" y="511635"/>
                  </a:lnTo>
                  <a:lnTo>
                    <a:pt x="780247" y="514588"/>
                  </a:lnTo>
                  <a:lnTo>
                    <a:pt x="783730" y="512273"/>
                  </a:lnTo>
                  <a:lnTo>
                    <a:pt x="787213" y="509961"/>
                  </a:lnTo>
                  <a:lnTo>
                    <a:pt x="790697" y="507653"/>
                  </a:lnTo>
                  <a:lnTo>
                    <a:pt x="794180" y="505348"/>
                  </a:lnTo>
                  <a:lnTo>
                    <a:pt x="797663" y="510927"/>
                  </a:lnTo>
                  <a:lnTo>
                    <a:pt x="801146" y="508651"/>
                  </a:lnTo>
                  <a:lnTo>
                    <a:pt x="804630" y="506380"/>
                  </a:lnTo>
                  <a:lnTo>
                    <a:pt x="808113" y="504112"/>
                  </a:lnTo>
                  <a:lnTo>
                    <a:pt x="811596" y="501847"/>
                  </a:lnTo>
                  <a:lnTo>
                    <a:pt x="815079" y="499587"/>
                  </a:lnTo>
                  <a:lnTo>
                    <a:pt x="818563" y="497329"/>
                  </a:lnTo>
                  <a:lnTo>
                    <a:pt x="822046" y="495076"/>
                  </a:lnTo>
                  <a:lnTo>
                    <a:pt x="825529" y="492826"/>
                  </a:lnTo>
                  <a:lnTo>
                    <a:pt x="829012" y="490579"/>
                  </a:lnTo>
                  <a:lnTo>
                    <a:pt x="832496" y="493624"/>
                  </a:lnTo>
                  <a:lnTo>
                    <a:pt x="835979" y="491398"/>
                  </a:lnTo>
                  <a:lnTo>
                    <a:pt x="839462" y="489176"/>
                  </a:lnTo>
                  <a:lnTo>
                    <a:pt x="842945" y="486957"/>
                  </a:lnTo>
                  <a:lnTo>
                    <a:pt x="846429" y="484742"/>
                  </a:lnTo>
                  <a:lnTo>
                    <a:pt x="849912" y="492989"/>
                  </a:lnTo>
                  <a:lnTo>
                    <a:pt x="853395" y="490807"/>
                  </a:lnTo>
                  <a:lnTo>
                    <a:pt x="856878" y="488629"/>
                  </a:lnTo>
                  <a:lnTo>
                    <a:pt x="860361" y="486454"/>
                  </a:lnTo>
                  <a:lnTo>
                    <a:pt x="863845" y="484283"/>
                  </a:lnTo>
                  <a:lnTo>
                    <a:pt x="867328" y="482114"/>
                  </a:lnTo>
                  <a:lnTo>
                    <a:pt x="870811" y="479950"/>
                  </a:lnTo>
                  <a:lnTo>
                    <a:pt x="874294" y="477788"/>
                  </a:lnTo>
                  <a:lnTo>
                    <a:pt x="877778" y="475630"/>
                  </a:lnTo>
                  <a:lnTo>
                    <a:pt x="881261" y="473475"/>
                  </a:lnTo>
                  <a:lnTo>
                    <a:pt x="884744" y="494263"/>
                  </a:lnTo>
                  <a:lnTo>
                    <a:pt x="888227" y="492170"/>
                  </a:lnTo>
                  <a:lnTo>
                    <a:pt x="891711" y="490081"/>
                  </a:lnTo>
                  <a:lnTo>
                    <a:pt x="895194" y="487994"/>
                  </a:lnTo>
                  <a:lnTo>
                    <a:pt x="898677" y="485911"/>
                  </a:lnTo>
                  <a:lnTo>
                    <a:pt x="902160" y="488835"/>
                  </a:lnTo>
                  <a:lnTo>
                    <a:pt x="905644" y="487254"/>
                  </a:lnTo>
                  <a:lnTo>
                    <a:pt x="909127" y="485678"/>
                  </a:lnTo>
                  <a:lnTo>
                    <a:pt x="912610" y="484107"/>
                  </a:lnTo>
                  <a:lnTo>
                    <a:pt x="916093" y="482540"/>
                  </a:lnTo>
                  <a:lnTo>
                    <a:pt x="919577" y="493067"/>
                  </a:lnTo>
                  <a:lnTo>
                    <a:pt x="923060" y="491051"/>
                  </a:lnTo>
                  <a:lnTo>
                    <a:pt x="926543" y="489037"/>
                  </a:lnTo>
                  <a:lnTo>
                    <a:pt x="930026" y="487027"/>
                  </a:lnTo>
                  <a:lnTo>
                    <a:pt x="933510" y="485019"/>
                  </a:lnTo>
                  <a:lnTo>
                    <a:pt x="936993" y="483014"/>
                  </a:lnTo>
                  <a:lnTo>
                    <a:pt x="940476" y="485800"/>
                  </a:lnTo>
                  <a:lnTo>
                    <a:pt x="943959" y="483812"/>
                  </a:lnTo>
                  <a:lnTo>
                    <a:pt x="947443" y="481827"/>
                  </a:lnTo>
                  <a:lnTo>
                    <a:pt x="950926" y="479844"/>
                  </a:lnTo>
                  <a:lnTo>
                    <a:pt x="954409" y="477865"/>
                  </a:lnTo>
                  <a:lnTo>
                    <a:pt x="957892" y="505753"/>
                  </a:lnTo>
                  <a:lnTo>
                    <a:pt x="961376" y="503846"/>
                  </a:lnTo>
                  <a:lnTo>
                    <a:pt x="964859" y="501942"/>
                  </a:lnTo>
                  <a:lnTo>
                    <a:pt x="968342" y="500040"/>
                  </a:lnTo>
                  <a:lnTo>
                    <a:pt x="971825" y="498141"/>
                  </a:lnTo>
                  <a:lnTo>
                    <a:pt x="975309" y="498458"/>
                  </a:lnTo>
                  <a:lnTo>
                    <a:pt x="978792" y="496568"/>
                  </a:lnTo>
                  <a:lnTo>
                    <a:pt x="982275" y="494682"/>
                  </a:lnTo>
                  <a:lnTo>
                    <a:pt x="985758" y="492798"/>
                  </a:lnTo>
                  <a:lnTo>
                    <a:pt x="989242" y="490916"/>
                  </a:lnTo>
                  <a:lnTo>
                    <a:pt x="992725" y="489037"/>
                  </a:lnTo>
                  <a:lnTo>
                    <a:pt x="996208" y="487161"/>
                  </a:lnTo>
                  <a:lnTo>
                    <a:pt x="999691" y="485287"/>
                  </a:lnTo>
                  <a:lnTo>
                    <a:pt x="1003175" y="483415"/>
                  </a:lnTo>
                  <a:lnTo>
                    <a:pt x="1006658" y="481546"/>
                  </a:lnTo>
                  <a:lnTo>
                    <a:pt x="1010141" y="479679"/>
                  </a:lnTo>
                  <a:lnTo>
                    <a:pt x="1013624" y="477815"/>
                  </a:lnTo>
                  <a:lnTo>
                    <a:pt x="1017108" y="475953"/>
                  </a:lnTo>
                  <a:lnTo>
                    <a:pt x="1020591" y="474094"/>
                  </a:lnTo>
                  <a:lnTo>
                    <a:pt x="1024074" y="472237"/>
                  </a:lnTo>
                  <a:lnTo>
                    <a:pt x="1027557" y="490282"/>
                  </a:lnTo>
                  <a:lnTo>
                    <a:pt x="1031041" y="488472"/>
                  </a:lnTo>
                  <a:lnTo>
                    <a:pt x="1034524" y="486664"/>
                  </a:lnTo>
                  <a:lnTo>
                    <a:pt x="1038007" y="484858"/>
                  </a:lnTo>
                  <a:lnTo>
                    <a:pt x="1041490" y="483054"/>
                  </a:lnTo>
                  <a:lnTo>
                    <a:pt x="1044974" y="508304"/>
                  </a:lnTo>
                  <a:lnTo>
                    <a:pt x="1048457" y="506562"/>
                  </a:lnTo>
                  <a:lnTo>
                    <a:pt x="1051940" y="504821"/>
                  </a:lnTo>
                  <a:lnTo>
                    <a:pt x="1055423" y="503083"/>
                  </a:lnTo>
                  <a:lnTo>
                    <a:pt x="1058907" y="501347"/>
                  </a:lnTo>
                  <a:lnTo>
                    <a:pt x="1062390" y="509546"/>
                  </a:lnTo>
                  <a:lnTo>
                    <a:pt x="1065873" y="507834"/>
                  </a:lnTo>
                  <a:lnTo>
                    <a:pt x="1069356" y="506125"/>
                  </a:lnTo>
                  <a:lnTo>
                    <a:pt x="1072840" y="504417"/>
                  </a:lnTo>
                  <a:lnTo>
                    <a:pt x="1076323" y="502712"/>
                  </a:lnTo>
                  <a:lnTo>
                    <a:pt x="1079806" y="502979"/>
                  </a:lnTo>
                  <a:lnTo>
                    <a:pt x="1083289" y="501282"/>
                  </a:lnTo>
                  <a:lnTo>
                    <a:pt x="1086773" y="499587"/>
                  </a:lnTo>
                  <a:lnTo>
                    <a:pt x="1090256" y="497893"/>
                  </a:lnTo>
                  <a:lnTo>
                    <a:pt x="1093739" y="496202"/>
                  </a:lnTo>
                  <a:lnTo>
                    <a:pt x="1097222" y="511897"/>
                  </a:lnTo>
                  <a:lnTo>
                    <a:pt x="1100706" y="510244"/>
                  </a:lnTo>
                  <a:lnTo>
                    <a:pt x="1104189" y="508594"/>
                  </a:lnTo>
                  <a:lnTo>
                    <a:pt x="1107672" y="506945"/>
                  </a:lnTo>
                  <a:lnTo>
                    <a:pt x="1111155" y="505298"/>
                  </a:lnTo>
                  <a:lnTo>
                    <a:pt x="1114639" y="503654"/>
                  </a:lnTo>
                  <a:lnTo>
                    <a:pt x="1118122" y="502011"/>
                  </a:lnTo>
                  <a:lnTo>
                    <a:pt x="1121605" y="500370"/>
                  </a:lnTo>
                  <a:lnTo>
                    <a:pt x="1125088" y="498731"/>
                  </a:lnTo>
                  <a:lnTo>
                    <a:pt x="1128572" y="497093"/>
                  </a:lnTo>
                  <a:lnTo>
                    <a:pt x="1132055" y="523010"/>
                  </a:lnTo>
                  <a:lnTo>
                    <a:pt x="1135538" y="521430"/>
                  </a:lnTo>
                  <a:lnTo>
                    <a:pt x="1139021" y="519852"/>
                  </a:lnTo>
                  <a:lnTo>
                    <a:pt x="1142505" y="518276"/>
                  </a:lnTo>
                  <a:lnTo>
                    <a:pt x="1145988" y="516701"/>
                  </a:lnTo>
                  <a:lnTo>
                    <a:pt x="1149471" y="515128"/>
                  </a:lnTo>
                  <a:lnTo>
                    <a:pt x="1152954" y="513557"/>
                  </a:lnTo>
                  <a:lnTo>
                    <a:pt x="1156437" y="511988"/>
                  </a:lnTo>
                  <a:lnTo>
                    <a:pt x="1159921" y="510420"/>
                  </a:lnTo>
                  <a:lnTo>
                    <a:pt x="1163404" y="508854"/>
                  </a:lnTo>
                  <a:lnTo>
                    <a:pt x="1166887" y="507289"/>
                  </a:lnTo>
                  <a:lnTo>
                    <a:pt x="1170370" y="507519"/>
                  </a:lnTo>
                  <a:lnTo>
                    <a:pt x="1173854" y="505961"/>
                  </a:lnTo>
                  <a:lnTo>
                    <a:pt x="1177337" y="504406"/>
                  </a:lnTo>
                  <a:lnTo>
                    <a:pt x="1180820" y="502852"/>
                  </a:lnTo>
                  <a:lnTo>
                    <a:pt x="1184303" y="501299"/>
                  </a:lnTo>
                  <a:lnTo>
                    <a:pt x="1187787" y="541915"/>
                  </a:lnTo>
                  <a:lnTo>
                    <a:pt x="1191270" y="540445"/>
                  </a:lnTo>
                  <a:lnTo>
                    <a:pt x="1194753" y="538976"/>
                  </a:lnTo>
                  <a:lnTo>
                    <a:pt x="1198236" y="537509"/>
                  </a:lnTo>
                  <a:lnTo>
                    <a:pt x="1201720" y="536044"/>
                  </a:lnTo>
                  <a:lnTo>
                    <a:pt x="1205203" y="536168"/>
                  </a:lnTo>
                  <a:lnTo>
                    <a:pt x="1208686" y="534708"/>
                  </a:lnTo>
                  <a:lnTo>
                    <a:pt x="1212169" y="533250"/>
                  </a:lnTo>
                  <a:lnTo>
                    <a:pt x="1215653" y="531794"/>
                  </a:lnTo>
                  <a:lnTo>
                    <a:pt x="1219136" y="530338"/>
                  </a:lnTo>
                  <a:lnTo>
                    <a:pt x="1222619" y="535214"/>
                  </a:lnTo>
                  <a:lnTo>
                    <a:pt x="1226102" y="533774"/>
                  </a:lnTo>
                  <a:lnTo>
                    <a:pt x="1229586" y="532334"/>
                  </a:lnTo>
                  <a:lnTo>
                    <a:pt x="1233069" y="530897"/>
                  </a:lnTo>
                  <a:lnTo>
                    <a:pt x="1236552" y="529461"/>
                  </a:lnTo>
                  <a:lnTo>
                    <a:pt x="1240035" y="546431"/>
                  </a:lnTo>
                  <a:lnTo>
                    <a:pt x="1243519" y="545031"/>
                  </a:lnTo>
                  <a:lnTo>
                    <a:pt x="1247002" y="543633"/>
                  </a:lnTo>
                  <a:lnTo>
                    <a:pt x="1250485" y="542236"/>
                  </a:lnTo>
                  <a:lnTo>
                    <a:pt x="1253968" y="540840"/>
                  </a:lnTo>
                  <a:lnTo>
                    <a:pt x="1257452" y="554104"/>
                  </a:lnTo>
                  <a:lnTo>
                    <a:pt x="1260935" y="552737"/>
                  </a:lnTo>
                  <a:lnTo>
                    <a:pt x="1264418" y="551372"/>
                  </a:lnTo>
                  <a:lnTo>
                    <a:pt x="1267901" y="550008"/>
                  </a:lnTo>
                  <a:lnTo>
                    <a:pt x="1271385" y="548645"/>
                  </a:lnTo>
                  <a:lnTo>
                    <a:pt x="1274868" y="580045"/>
                  </a:lnTo>
                  <a:lnTo>
                    <a:pt x="1278351" y="578745"/>
                  </a:lnTo>
                  <a:lnTo>
                    <a:pt x="1281834" y="577445"/>
                  </a:lnTo>
                  <a:lnTo>
                    <a:pt x="1285318" y="576146"/>
                  </a:lnTo>
                  <a:lnTo>
                    <a:pt x="1288801" y="574849"/>
                  </a:lnTo>
                  <a:lnTo>
                    <a:pt x="1292284" y="576146"/>
                  </a:lnTo>
                  <a:lnTo>
                    <a:pt x="1295767" y="574856"/>
                  </a:lnTo>
                  <a:lnTo>
                    <a:pt x="1299251" y="573567"/>
                  </a:lnTo>
                  <a:lnTo>
                    <a:pt x="1302734" y="572279"/>
                  </a:lnTo>
                  <a:lnTo>
                    <a:pt x="1306217" y="570992"/>
                  </a:lnTo>
                  <a:lnTo>
                    <a:pt x="1309700" y="569706"/>
                  </a:lnTo>
                  <a:lnTo>
                    <a:pt x="1313184" y="568422"/>
                  </a:lnTo>
                  <a:lnTo>
                    <a:pt x="1316667" y="567138"/>
                  </a:lnTo>
                  <a:lnTo>
                    <a:pt x="1320150" y="565856"/>
                  </a:lnTo>
                  <a:lnTo>
                    <a:pt x="1323633" y="564575"/>
                  </a:lnTo>
                  <a:lnTo>
                    <a:pt x="1327117" y="569792"/>
                  </a:lnTo>
                  <a:lnTo>
                    <a:pt x="1330600" y="568524"/>
                  </a:lnTo>
                  <a:lnTo>
                    <a:pt x="1334083" y="567258"/>
                  </a:lnTo>
                  <a:lnTo>
                    <a:pt x="1337566" y="565992"/>
                  </a:lnTo>
                  <a:lnTo>
                    <a:pt x="1341050" y="564728"/>
                  </a:lnTo>
                  <a:lnTo>
                    <a:pt x="1344533" y="564758"/>
                  </a:lnTo>
                  <a:lnTo>
                    <a:pt x="1348016" y="563498"/>
                  </a:lnTo>
                  <a:lnTo>
                    <a:pt x="1351499" y="562239"/>
                  </a:lnTo>
                  <a:lnTo>
                    <a:pt x="1354983" y="560982"/>
                  </a:lnTo>
                  <a:lnTo>
                    <a:pt x="1358466" y="559725"/>
                  </a:lnTo>
                  <a:lnTo>
                    <a:pt x="1361949" y="561061"/>
                  </a:lnTo>
                  <a:lnTo>
                    <a:pt x="1365432" y="559811"/>
                  </a:lnTo>
                  <a:lnTo>
                    <a:pt x="1368916" y="558562"/>
                  </a:lnTo>
                  <a:lnTo>
                    <a:pt x="1372399" y="557315"/>
                  </a:lnTo>
                  <a:lnTo>
                    <a:pt x="1375882" y="556068"/>
                  </a:lnTo>
                  <a:lnTo>
                    <a:pt x="1379365" y="554822"/>
                  </a:lnTo>
                  <a:lnTo>
                    <a:pt x="1382849" y="553577"/>
                  </a:lnTo>
                  <a:lnTo>
                    <a:pt x="1386332" y="552334"/>
                  </a:lnTo>
                  <a:lnTo>
                    <a:pt x="1389815" y="551091"/>
                  </a:lnTo>
                  <a:lnTo>
                    <a:pt x="1393298" y="549850"/>
                  </a:lnTo>
                  <a:lnTo>
                    <a:pt x="1396782" y="548609"/>
                  </a:lnTo>
                  <a:lnTo>
                    <a:pt x="1400265" y="548681"/>
                  </a:lnTo>
                  <a:lnTo>
                    <a:pt x="1403748" y="547445"/>
                  </a:lnTo>
                  <a:lnTo>
                    <a:pt x="1407231" y="546210"/>
                  </a:lnTo>
                  <a:lnTo>
                    <a:pt x="1410715" y="544976"/>
                  </a:lnTo>
                  <a:lnTo>
                    <a:pt x="1414198" y="543743"/>
                  </a:lnTo>
                  <a:lnTo>
                    <a:pt x="1417681" y="543827"/>
                  </a:lnTo>
                  <a:lnTo>
                    <a:pt x="1421164" y="542599"/>
                  </a:lnTo>
                  <a:lnTo>
                    <a:pt x="1424648" y="541371"/>
                  </a:lnTo>
                  <a:lnTo>
                    <a:pt x="1428131" y="540144"/>
                  </a:lnTo>
                  <a:lnTo>
                    <a:pt x="1431614" y="538919"/>
                  </a:lnTo>
                  <a:lnTo>
                    <a:pt x="1435097" y="537694"/>
                  </a:lnTo>
                  <a:lnTo>
                    <a:pt x="1438580" y="536471"/>
                  </a:lnTo>
                  <a:lnTo>
                    <a:pt x="1442064" y="535248"/>
                  </a:lnTo>
                  <a:lnTo>
                    <a:pt x="1445547" y="534027"/>
                  </a:lnTo>
                  <a:lnTo>
                    <a:pt x="1449030" y="532806"/>
                  </a:lnTo>
                  <a:lnTo>
                    <a:pt x="1452513" y="548455"/>
                  </a:lnTo>
                  <a:lnTo>
                    <a:pt x="1455997" y="547263"/>
                  </a:lnTo>
                  <a:lnTo>
                    <a:pt x="1459480" y="546072"/>
                  </a:lnTo>
                  <a:lnTo>
                    <a:pt x="1462963" y="544882"/>
                  </a:lnTo>
                  <a:lnTo>
                    <a:pt x="1466446" y="543693"/>
                  </a:lnTo>
                  <a:lnTo>
                    <a:pt x="1469930" y="548799"/>
                  </a:lnTo>
                  <a:lnTo>
                    <a:pt x="1473413" y="547622"/>
                  </a:lnTo>
                  <a:lnTo>
                    <a:pt x="1476896" y="546445"/>
                  </a:lnTo>
                  <a:lnTo>
                    <a:pt x="1480379" y="545270"/>
                  </a:lnTo>
                  <a:lnTo>
                    <a:pt x="1483863" y="544095"/>
                  </a:lnTo>
                  <a:lnTo>
                    <a:pt x="1487346" y="542922"/>
                  </a:lnTo>
                  <a:lnTo>
                    <a:pt x="1490829" y="541749"/>
                  </a:lnTo>
                  <a:lnTo>
                    <a:pt x="1494312" y="540578"/>
                  </a:lnTo>
                  <a:lnTo>
                    <a:pt x="1497796" y="539407"/>
                  </a:lnTo>
                  <a:lnTo>
                    <a:pt x="1501279" y="538237"/>
                  </a:lnTo>
                  <a:lnTo>
                    <a:pt x="1504762" y="539588"/>
                  </a:lnTo>
                  <a:lnTo>
                    <a:pt x="1508245" y="538424"/>
                  </a:lnTo>
                  <a:lnTo>
                    <a:pt x="1511729" y="537261"/>
                  </a:lnTo>
                  <a:lnTo>
                    <a:pt x="1515212" y="536099"/>
                  </a:lnTo>
                  <a:lnTo>
                    <a:pt x="1518695" y="534937"/>
                  </a:lnTo>
                  <a:lnTo>
                    <a:pt x="1522178" y="547373"/>
                  </a:lnTo>
                  <a:lnTo>
                    <a:pt x="1525662" y="546234"/>
                  </a:lnTo>
                  <a:lnTo>
                    <a:pt x="1529145" y="545096"/>
                  </a:lnTo>
                  <a:lnTo>
                    <a:pt x="1532628" y="543959"/>
                  </a:lnTo>
                  <a:lnTo>
                    <a:pt x="1536111" y="542822"/>
                  </a:lnTo>
                  <a:lnTo>
                    <a:pt x="1539595" y="552452"/>
                  </a:lnTo>
                  <a:lnTo>
                    <a:pt x="1543078" y="551333"/>
                  </a:lnTo>
                  <a:lnTo>
                    <a:pt x="1546561" y="550215"/>
                  </a:lnTo>
                  <a:lnTo>
                    <a:pt x="1550044" y="549098"/>
                  </a:lnTo>
                  <a:lnTo>
                    <a:pt x="1553528" y="547982"/>
                  </a:lnTo>
                  <a:lnTo>
                    <a:pt x="1557011" y="552728"/>
                  </a:lnTo>
                  <a:lnTo>
                    <a:pt x="1560494" y="551622"/>
                  </a:lnTo>
                  <a:lnTo>
                    <a:pt x="1563977" y="550517"/>
                  </a:lnTo>
                  <a:lnTo>
                    <a:pt x="1567461" y="549413"/>
                  </a:lnTo>
                  <a:lnTo>
                    <a:pt x="1570944" y="548310"/>
                  </a:lnTo>
                  <a:lnTo>
                    <a:pt x="1574427" y="564249"/>
                  </a:lnTo>
                  <a:lnTo>
                    <a:pt x="1577910" y="563173"/>
                  </a:lnTo>
                  <a:lnTo>
                    <a:pt x="1581394" y="562097"/>
                  </a:lnTo>
                  <a:lnTo>
                    <a:pt x="1584877" y="561022"/>
                  </a:lnTo>
                  <a:lnTo>
                    <a:pt x="1588360" y="559947"/>
                  </a:lnTo>
                  <a:lnTo>
                    <a:pt x="1591843" y="559984"/>
                  </a:lnTo>
                  <a:lnTo>
                    <a:pt x="1595327" y="558913"/>
                  </a:lnTo>
                  <a:lnTo>
                    <a:pt x="1598810" y="557842"/>
                  </a:lnTo>
                  <a:lnTo>
                    <a:pt x="1602293" y="556773"/>
                  </a:lnTo>
                  <a:lnTo>
                    <a:pt x="1605776" y="555704"/>
                  </a:lnTo>
                  <a:lnTo>
                    <a:pt x="1609260" y="562346"/>
                  </a:lnTo>
                  <a:lnTo>
                    <a:pt x="1612743" y="561290"/>
                  </a:lnTo>
                  <a:lnTo>
                    <a:pt x="1616226" y="560234"/>
                  </a:lnTo>
                  <a:lnTo>
                    <a:pt x="1619709" y="559180"/>
                  </a:lnTo>
                  <a:lnTo>
                    <a:pt x="1623193" y="558126"/>
                  </a:lnTo>
                  <a:lnTo>
                    <a:pt x="1626676" y="557073"/>
                  </a:lnTo>
                  <a:lnTo>
                    <a:pt x="1630159" y="560374"/>
                  </a:lnTo>
                  <a:lnTo>
                    <a:pt x="1633642" y="559329"/>
                  </a:lnTo>
                  <a:lnTo>
                    <a:pt x="1637126" y="558284"/>
                  </a:lnTo>
                  <a:lnTo>
                    <a:pt x="1640609" y="557240"/>
                  </a:lnTo>
                  <a:lnTo>
                    <a:pt x="1644092" y="556197"/>
                  </a:lnTo>
                  <a:lnTo>
                    <a:pt x="1647575" y="557323"/>
                  </a:lnTo>
                  <a:lnTo>
                    <a:pt x="1651059" y="556284"/>
                  </a:lnTo>
                  <a:lnTo>
                    <a:pt x="1654542" y="555246"/>
                  </a:lnTo>
                  <a:lnTo>
                    <a:pt x="1658025" y="554209"/>
                  </a:lnTo>
                  <a:lnTo>
                    <a:pt x="1661508" y="553173"/>
                  </a:lnTo>
                  <a:lnTo>
                    <a:pt x="1664992" y="559654"/>
                  </a:lnTo>
                  <a:lnTo>
                    <a:pt x="1668475" y="558630"/>
                  </a:lnTo>
                  <a:lnTo>
                    <a:pt x="1671958" y="557606"/>
                  </a:lnTo>
                  <a:lnTo>
                    <a:pt x="1675441" y="556583"/>
                  </a:lnTo>
                  <a:lnTo>
                    <a:pt x="1678925" y="555561"/>
                  </a:lnTo>
                  <a:lnTo>
                    <a:pt x="1682408" y="562960"/>
                  </a:lnTo>
                  <a:lnTo>
                    <a:pt x="1685891" y="561950"/>
                  </a:lnTo>
                  <a:lnTo>
                    <a:pt x="1689374" y="560942"/>
                  </a:lnTo>
                  <a:lnTo>
                    <a:pt x="1692858" y="559934"/>
                  </a:lnTo>
                  <a:lnTo>
                    <a:pt x="1696341" y="558926"/>
                  </a:lnTo>
                  <a:lnTo>
                    <a:pt x="1699824" y="573322"/>
                  </a:lnTo>
                  <a:lnTo>
                    <a:pt x="1703307" y="572532"/>
                  </a:lnTo>
                  <a:lnTo>
                    <a:pt x="1706791" y="571744"/>
                  </a:lnTo>
                  <a:lnTo>
                    <a:pt x="1710274" y="570957"/>
                  </a:lnTo>
                  <a:lnTo>
                    <a:pt x="1713757" y="570170"/>
                  </a:lnTo>
                  <a:lnTo>
                    <a:pt x="1717240" y="573217"/>
                  </a:lnTo>
                  <a:lnTo>
                    <a:pt x="1720723" y="572242"/>
                  </a:lnTo>
                  <a:lnTo>
                    <a:pt x="1724207" y="571268"/>
                  </a:lnTo>
                  <a:lnTo>
                    <a:pt x="1727690" y="570294"/>
                  </a:lnTo>
                  <a:lnTo>
                    <a:pt x="1731173" y="569321"/>
                  </a:lnTo>
                  <a:lnTo>
                    <a:pt x="1734656" y="572274"/>
                  </a:lnTo>
                  <a:lnTo>
                    <a:pt x="1738140" y="571307"/>
                  </a:lnTo>
                  <a:lnTo>
                    <a:pt x="1741623" y="570341"/>
                  </a:lnTo>
                  <a:lnTo>
                    <a:pt x="1745106" y="569376"/>
                  </a:lnTo>
                  <a:lnTo>
                    <a:pt x="1748589" y="568411"/>
                  </a:lnTo>
                  <a:lnTo>
                    <a:pt x="1752073" y="580868"/>
                  </a:lnTo>
                  <a:lnTo>
                    <a:pt x="1755556" y="579922"/>
                  </a:lnTo>
                  <a:lnTo>
                    <a:pt x="1759039" y="578977"/>
                  </a:lnTo>
                  <a:lnTo>
                    <a:pt x="1762522" y="578033"/>
                  </a:lnTo>
                  <a:lnTo>
                    <a:pt x="1766006" y="577090"/>
                  </a:lnTo>
                  <a:lnTo>
                    <a:pt x="1769489" y="582671"/>
                  </a:lnTo>
                  <a:lnTo>
                    <a:pt x="1772972" y="581737"/>
                  </a:lnTo>
                  <a:lnTo>
                    <a:pt x="1776455" y="580804"/>
                  </a:lnTo>
                  <a:lnTo>
                    <a:pt x="1779939" y="579871"/>
                  </a:lnTo>
                  <a:lnTo>
                    <a:pt x="1783422" y="578939"/>
                  </a:lnTo>
                  <a:lnTo>
                    <a:pt x="1786905" y="580777"/>
                  </a:lnTo>
                  <a:lnTo>
                    <a:pt x="1790388" y="579849"/>
                  </a:lnTo>
                  <a:lnTo>
                    <a:pt x="1793872" y="578923"/>
                  </a:lnTo>
                  <a:lnTo>
                    <a:pt x="1797355" y="577997"/>
                  </a:lnTo>
                  <a:lnTo>
                    <a:pt x="1800838" y="577071"/>
                  </a:lnTo>
                  <a:lnTo>
                    <a:pt x="1804321" y="610887"/>
                  </a:lnTo>
                  <a:lnTo>
                    <a:pt x="1807805" y="610009"/>
                  </a:lnTo>
                  <a:lnTo>
                    <a:pt x="1811288" y="609131"/>
                  </a:lnTo>
                  <a:lnTo>
                    <a:pt x="1814771" y="608253"/>
                  </a:lnTo>
                  <a:lnTo>
                    <a:pt x="1818254" y="607376"/>
                  </a:lnTo>
                  <a:lnTo>
                    <a:pt x="1821738" y="611383"/>
                  </a:lnTo>
                  <a:lnTo>
                    <a:pt x="1825221" y="610513"/>
                  </a:lnTo>
                  <a:lnTo>
                    <a:pt x="1828704" y="609644"/>
                  </a:lnTo>
                  <a:lnTo>
                    <a:pt x="1832187" y="608776"/>
                  </a:lnTo>
                  <a:lnTo>
                    <a:pt x="1835671" y="607908"/>
                  </a:lnTo>
                  <a:lnTo>
                    <a:pt x="1839154" y="628110"/>
                  </a:lnTo>
                  <a:lnTo>
                    <a:pt x="1842637" y="627271"/>
                  </a:lnTo>
                  <a:lnTo>
                    <a:pt x="1846120" y="626432"/>
                  </a:lnTo>
                  <a:lnTo>
                    <a:pt x="1849604" y="625594"/>
                  </a:lnTo>
                  <a:lnTo>
                    <a:pt x="1853087" y="624756"/>
                  </a:lnTo>
                  <a:lnTo>
                    <a:pt x="1856570" y="624672"/>
                  </a:lnTo>
                  <a:lnTo>
                    <a:pt x="1860053" y="623837"/>
                  </a:lnTo>
                  <a:lnTo>
                    <a:pt x="1863537" y="623001"/>
                  </a:lnTo>
                  <a:lnTo>
                    <a:pt x="1867020" y="622166"/>
                  </a:lnTo>
                  <a:lnTo>
                    <a:pt x="1870503" y="621332"/>
                  </a:lnTo>
                  <a:lnTo>
                    <a:pt x="1873986" y="620497"/>
                  </a:lnTo>
                  <a:lnTo>
                    <a:pt x="1877470" y="628015"/>
                  </a:lnTo>
                  <a:lnTo>
                    <a:pt x="1880953" y="627338"/>
                  </a:lnTo>
                  <a:lnTo>
                    <a:pt x="1884436" y="626661"/>
                  </a:lnTo>
                  <a:lnTo>
                    <a:pt x="1887919" y="625985"/>
                  </a:lnTo>
                  <a:lnTo>
                    <a:pt x="1891403" y="625310"/>
                  </a:lnTo>
                  <a:lnTo>
                    <a:pt x="1894886" y="639567"/>
                  </a:lnTo>
                  <a:lnTo>
                    <a:pt x="1898369" y="638767"/>
                  </a:lnTo>
                  <a:lnTo>
                    <a:pt x="1901852" y="637968"/>
                  </a:lnTo>
                  <a:lnTo>
                    <a:pt x="1905336" y="637169"/>
                  </a:lnTo>
                  <a:lnTo>
                    <a:pt x="1908819" y="636370"/>
                  </a:lnTo>
                  <a:lnTo>
                    <a:pt x="1912302" y="637666"/>
                  </a:lnTo>
                  <a:lnTo>
                    <a:pt x="1915785" y="636871"/>
                  </a:lnTo>
                  <a:lnTo>
                    <a:pt x="1919269" y="636077"/>
                  </a:lnTo>
                  <a:lnTo>
                    <a:pt x="1922752" y="635283"/>
                  </a:lnTo>
                  <a:lnTo>
                    <a:pt x="1926235" y="634489"/>
                  </a:lnTo>
                  <a:lnTo>
                    <a:pt x="1929718" y="650612"/>
                  </a:lnTo>
                  <a:lnTo>
                    <a:pt x="1933202" y="649841"/>
                  </a:lnTo>
                  <a:lnTo>
                    <a:pt x="1936685" y="649070"/>
                  </a:lnTo>
                  <a:lnTo>
                    <a:pt x="1940168" y="648300"/>
                  </a:lnTo>
                  <a:lnTo>
                    <a:pt x="1943651" y="647530"/>
                  </a:lnTo>
                  <a:lnTo>
                    <a:pt x="1947135" y="650681"/>
                  </a:lnTo>
                  <a:lnTo>
                    <a:pt x="1950618" y="649917"/>
                  </a:lnTo>
                  <a:lnTo>
                    <a:pt x="1954101" y="649153"/>
                  </a:lnTo>
                  <a:lnTo>
                    <a:pt x="1957584" y="648390"/>
                  </a:lnTo>
                  <a:lnTo>
                    <a:pt x="1961068" y="647627"/>
                  </a:lnTo>
                  <a:lnTo>
                    <a:pt x="1964551" y="656466"/>
                  </a:lnTo>
                  <a:lnTo>
                    <a:pt x="1968034" y="655716"/>
                  </a:lnTo>
                  <a:lnTo>
                    <a:pt x="1971517" y="654966"/>
                  </a:lnTo>
                  <a:lnTo>
                    <a:pt x="1975001" y="654216"/>
                  </a:lnTo>
                  <a:lnTo>
                    <a:pt x="1978484" y="653467"/>
                  </a:lnTo>
                  <a:lnTo>
                    <a:pt x="1981967" y="657723"/>
                  </a:lnTo>
                  <a:lnTo>
                    <a:pt x="1985450" y="656981"/>
                  </a:lnTo>
                  <a:lnTo>
                    <a:pt x="1988934" y="656239"/>
                  </a:lnTo>
                  <a:lnTo>
                    <a:pt x="1992417" y="655498"/>
                  </a:lnTo>
                  <a:lnTo>
                    <a:pt x="1995900" y="654757"/>
                  </a:lnTo>
                  <a:lnTo>
                    <a:pt x="1999383" y="657775"/>
                  </a:lnTo>
                  <a:lnTo>
                    <a:pt x="2002867" y="657160"/>
                  </a:lnTo>
                  <a:lnTo>
                    <a:pt x="2006350" y="656547"/>
                  </a:lnTo>
                  <a:lnTo>
                    <a:pt x="2009833" y="655933"/>
                  </a:lnTo>
                  <a:lnTo>
                    <a:pt x="2013316" y="655321"/>
                  </a:lnTo>
                  <a:lnTo>
                    <a:pt x="2016799" y="654670"/>
                  </a:lnTo>
                  <a:lnTo>
                    <a:pt x="2020283" y="653937"/>
                  </a:lnTo>
                  <a:lnTo>
                    <a:pt x="2023766" y="653204"/>
                  </a:lnTo>
                  <a:lnTo>
                    <a:pt x="2027249" y="652472"/>
                  </a:lnTo>
                  <a:lnTo>
                    <a:pt x="2030732" y="651740"/>
                  </a:lnTo>
                  <a:lnTo>
                    <a:pt x="2034216" y="651628"/>
                  </a:lnTo>
                  <a:lnTo>
                    <a:pt x="2037699" y="650898"/>
                  </a:lnTo>
                  <a:lnTo>
                    <a:pt x="2041182" y="650168"/>
                  </a:lnTo>
                  <a:lnTo>
                    <a:pt x="2044665" y="649438"/>
                  </a:lnTo>
                  <a:lnTo>
                    <a:pt x="2048149" y="648709"/>
                  </a:lnTo>
                  <a:lnTo>
                    <a:pt x="2051632" y="649839"/>
                  </a:lnTo>
                  <a:lnTo>
                    <a:pt x="2055115" y="649113"/>
                  </a:lnTo>
                  <a:lnTo>
                    <a:pt x="2058598" y="648387"/>
                  </a:lnTo>
                  <a:lnTo>
                    <a:pt x="2062082" y="647661"/>
                  </a:lnTo>
                  <a:lnTo>
                    <a:pt x="2065565" y="646936"/>
                  </a:lnTo>
                  <a:lnTo>
                    <a:pt x="2069048" y="647450"/>
                  </a:lnTo>
                  <a:lnTo>
                    <a:pt x="2072531" y="646727"/>
                  </a:lnTo>
                  <a:lnTo>
                    <a:pt x="2076015" y="646004"/>
                  </a:lnTo>
                  <a:lnTo>
                    <a:pt x="2079498" y="645282"/>
                  </a:lnTo>
                  <a:lnTo>
                    <a:pt x="2082981" y="644560"/>
                  </a:lnTo>
                  <a:lnTo>
                    <a:pt x="2086464" y="650587"/>
                  </a:lnTo>
                  <a:lnTo>
                    <a:pt x="2089948" y="649874"/>
                  </a:lnTo>
                  <a:lnTo>
                    <a:pt x="2093431" y="649161"/>
                  </a:lnTo>
                  <a:lnTo>
                    <a:pt x="2096914" y="648448"/>
                  </a:lnTo>
                  <a:lnTo>
                    <a:pt x="2100397" y="647736"/>
                  </a:lnTo>
                  <a:lnTo>
                    <a:pt x="2103881" y="647024"/>
                  </a:lnTo>
                  <a:lnTo>
                    <a:pt x="2107364" y="646312"/>
                  </a:lnTo>
                  <a:lnTo>
                    <a:pt x="2110847" y="645601"/>
                  </a:lnTo>
                  <a:lnTo>
                    <a:pt x="2114330" y="644890"/>
                  </a:lnTo>
                  <a:lnTo>
                    <a:pt x="2117814" y="644180"/>
                  </a:lnTo>
                  <a:lnTo>
                    <a:pt x="2121297" y="643469"/>
                  </a:lnTo>
                  <a:lnTo>
                    <a:pt x="2124780" y="646412"/>
                  </a:lnTo>
                  <a:lnTo>
                    <a:pt x="2128263" y="645707"/>
                  </a:lnTo>
                  <a:lnTo>
                    <a:pt x="2131747" y="645002"/>
                  </a:lnTo>
                  <a:lnTo>
                    <a:pt x="2135230" y="644297"/>
                  </a:lnTo>
                  <a:lnTo>
                    <a:pt x="2138713" y="643593"/>
                  </a:lnTo>
                  <a:lnTo>
                    <a:pt x="2142196" y="649489"/>
                  </a:lnTo>
                  <a:lnTo>
                    <a:pt x="2145680" y="648793"/>
                  </a:lnTo>
                  <a:lnTo>
                    <a:pt x="2149163" y="648098"/>
                  </a:lnTo>
                  <a:lnTo>
                    <a:pt x="2152646" y="647402"/>
                  </a:lnTo>
                  <a:lnTo>
                    <a:pt x="2156129" y="646707"/>
                  </a:lnTo>
                  <a:lnTo>
                    <a:pt x="2159613" y="649561"/>
                  </a:lnTo>
                  <a:lnTo>
                    <a:pt x="2163096" y="648871"/>
                  </a:lnTo>
                  <a:lnTo>
                    <a:pt x="2166579" y="648181"/>
                  </a:lnTo>
                  <a:lnTo>
                    <a:pt x="2170062" y="647491"/>
                  </a:lnTo>
                  <a:lnTo>
                    <a:pt x="2173546" y="646801"/>
                  </a:lnTo>
                  <a:lnTo>
                    <a:pt x="2177029" y="647878"/>
                  </a:lnTo>
                  <a:lnTo>
                    <a:pt x="2180512" y="647191"/>
                  </a:lnTo>
                  <a:lnTo>
                    <a:pt x="2183995" y="646505"/>
                  </a:lnTo>
                  <a:lnTo>
                    <a:pt x="2187479" y="645819"/>
                  </a:lnTo>
                  <a:lnTo>
                    <a:pt x="2190962" y="645133"/>
                  </a:lnTo>
                  <a:lnTo>
                    <a:pt x="2194445" y="645624"/>
                  </a:lnTo>
                  <a:lnTo>
                    <a:pt x="2197928" y="644940"/>
                  </a:lnTo>
                  <a:lnTo>
                    <a:pt x="2201412" y="644257"/>
                  </a:lnTo>
                  <a:lnTo>
                    <a:pt x="2204895" y="643574"/>
                  </a:lnTo>
                  <a:lnTo>
                    <a:pt x="2208378" y="642891"/>
                  </a:lnTo>
                  <a:lnTo>
                    <a:pt x="2211861" y="643386"/>
                  </a:lnTo>
                  <a:lnTo>
                    <a:pt x="2215345" y="642705"/>
                  </a:lnTo>
                  <a:lnTo>
                    <a:pt x="2218828" y="642025"/>
                  </a:lnTo>
                  <a:lnTo>
                    <a:pt x="2222311" y="641344"/>
                  </a:lnTo>
                  <a:lnTo>
                    <a:pt x="2225794" y="640664"/>
                  </a:lnTo>
                  <a:lnTo>
                    <a:pt x="2229278" y="642922"/>
                  </a:lnTo>
                  <a:lnTo>
                    <a:pt x="2232761" y="642246"/>
                  </a:lnTo>
                  <a:lnTo>
                    <a:pt x="2236244" y="641570"/>
                  </a:lnTo>
                  <a:lnTo>
                    <a:pt x="2239727" y="640895"/>
                  </a:lnTo>
                  <a:lnTo>
                    <a:pt x="2243211" y="640219"/>
                  </a:lnTo>
                  <a:lnTo>
                    <a:pt x="2246694" y="640754"/>
                  </a:lnTo>
                  <a:lnTo>
                    <a:pt x="2250177" y="640196"/>
                  </a:lnTo>
                  <a:lnTo>
                    <a:pt x="2253660" y="639639"/>
                  </a:lnTo>
                  <a:lnTo>
                    <a:pt x="2257144" y="639082"/>
                  </a:lnTo>
                  <a:lnTo>
                    <a:pt x="2260627" y="638525"/>
                  </a:lnTo>
                  <a:lnTo>
                    <a:pt x="2264110" y="639693"/>
                  </a:lnTo>
                  <a:lnTo>
                    <a:pt x="2267593" y="639024"/>
                  </a:lnTo>
                  <a:lnTo>
                    <a:pt x="2271077" y="638355"/>
                  </a:lnTo>
                  <a:lnTo>
                    <a:pt x="2274560" y="637687"/>
                  </a:lnTo>
                  <a:lnTo>
                    <a:pt x="2278043" y="637018"/>
                  </a:lnTo>
                  <a:lnTo>
                    <a:pt x="2281526" y="640417"/>
                  </a:lnTo>
                  <a:lnTo>
                    <a:pt x="2285010" y="639754"/>
                  </a:lnTo>
                  <a:lnTo>
                    <a:pt x="2288493" y="639091"/>
                  </a:lnTo>
                  <a:lnTo>
                    <a:pt x="2291976" y="638428"/>
                  </a:lnTo>
                  <a:lnTo>
                    <a:pt x="2295459" y="637765"/>
                  </a:lnTo>
                  <a:lnTo>
                    <a:pt x="2298942" y="637682"/>
                  </a:lnTo>
                  <a:lnTo>
                    <a:pt x="2302426" y="637021"/>
                  </a:lnTo>
                  <a:lnTo>
                    <a:pt x="2305909" y="636360"/>
                  </a:lnTo>
                  <a:lnTo>
                    <a:pt x="2309392" y="635699"/>
                  </a:lnTo>
                  <a:lnTo>
                    <a:pt x="2312875" y="635039"/>
                  </a:lnTo>
                  <a:lnTo>
                    <a:pt x="2316359" y="634959"/>
                  </a:lnTo>
                  <a:lnTo>
                    <a:pt x="2319842" y="634300"/>
                  </a:lnTo>
                  <a:lnTo>
                    <a:pt x="2323325" y="633641"/>
                  </a:lnTo>
                  <a:lnTo>
                    <a:pt x="2326808" y="632982"/>
                  </a:lnTo>
                  <a:lnTo>
                    <a:pt x="2330292" y="632324"/>
                  </a:lnTo>
                  <a:lnTo>
                    <a:pt x="2333775" y="631666"/>
                  </a:lnTo>
                  <a:lnTo>
                    <a:pt x="2337258" y="633333"/>
                  </a:lnTo>
                  <a:lnTo>
                    <a:pt x="2340741" y="632678"/>
                  </a:lnTo>
                  <a:lnTo>
                    <a:pt x="2344225" y="632023"/>
                  </a:lnTo>
                  <a:lnTo>
                    <a:pt x="2347708" y="631368"/>
                  </a:lnTo>
                  <a:lnTo>
                    <a:pt x="2351191" y="630714"/>
                  </a:lnTo>
                  <a:lnTo>
                    <a:pt x="2354674" y="634671"/>
                  </a:lnTo>
                  <a:lnTo>
                    <a:pt x="2358158" y="634022"/>
                  </a:lnTo>
                  <a:lnTo>
                    <a:pt x="2361641" y="633373"/>
                  </a:lnTo>
                  <a:lnTo>
                    <a:pt x="2365124" y="632725"/>
                  </a:lnTo>
                  <a:lnTo>
                    <a:pt x="2368607" y="632077"/>
                  </a:lnTo>
                  <a:lnTo>
                    <a:pt x="2372091" y="644852"/>
                  </a:lnTo>
                  <a:lnTo>
                    <a:pt x="2375574" y="644219"/>
                  </a:lnTo>
                  <a:lnTo>
                    <a:pt x="2379057" y="643586"/>
                  </a:lnTo>
                  <a:lnTo>
                    <a:pt x="2382540" y="642953"/>
                  </a:lnTo>
                  <a:lnTo>
                    <a:pt x="2386024" y="642320"/>
                  </a:lnTo>
                  <a:lnTo>
                    <a:pt x="2389507" y="647106"/>
                  </a:lnTo>
                  <a:lnTo>
                    <a:pt x="2392990" y="646479"/>
                  </a:lnTo>
                  <a:lnTo>
                    <a:pt x="2396473" y="645853"/>
                  </a:lnTo>
                  <a:lnTo>
                    <a:pt x="2399957" y="645227"/>
                  </a:lnTo>
                  <a:lnTo>
                    <a:pt x="2403440" y="644601"/>
                  </a:lnTo>
                  <a:lnTo>
                    <a:pt x="2406923" y="649307"/>
                  </a:lnTo>
                  <a:lnTo>
                    <a:pt x="2410406" y="648687"/>
                  </a:lnTo>
                  <a:lnTo>
                    <a:pt x="2413890" y="648068"/>
                  </a:lnTo>
                  <a:lnTo>
                    <a:pt x="2417373" y="647448"/>
                  </a:lnTo>
                  <a:lnTo>
                    <a:pt x="2420856" y="646829"/>
                  </a:lnTo>
                  <a:lnTo>
                    <a:pt x="2424339" y="649895"/>
                  </a:lnTo>
                  <a:lnTo>
                    <a:pt x="2427823" y="649280"/>
                  </a:lnTo>
                  <a:lnTo>
                    <a:pt x="2431306" y="648666"/>
                  </a:lnTo>
                  <a:lnTo>
                    <a:pt x="2434789" y="648052"/>
                  </a:lnTo>
                  <a:lnTo>
                    <a:pt x="2438272" y="647438"/>
                  </a:lnTo>
                  <a:lnTo>
                    <a:pt x="2441756" y="648395"/>
                  </a:lnTo>
                  <a:lnTo>
                    <a:pt x="2445239" y="647783"/>
                  </a:lnTo>
                  <a:lnTo>
                    <a:pt x="2448722" y="647171"/>
                  </a:lnTo>
                  <a:lnTo>
                    <a:pt x="2452205" y="646560"/>
                  </a:lnTo>
                  <a:lnTo>
                    <a:pt x="2455689" y="645949"/>
                  </a:lnTo>
                  <a:lnTo>
                    <a:pt x="2459172" y="646385"/>
                  </a:lnTo>
                  <a:lnTo>
                    <a:pt x="2462655" y="645775"/>
                  </a:lnTo>
                  <a:lnTo>
                    <a:pt x="2466138" y="645166"/>
                  </a:lnTo>
                  <a:lnTo>
                    <a:pt x="2469622" y="644557"/>
                  </a:lnTo>
                  <a:lnTo>
                    <a:pt x="2473105" y="643948"/>
                  </a:lnTo>
                  <a:lnTo>
                    <a:pt x="2476588" y="643340"/>
                  </a:lnTo>
                  <a:lnTo>
                    <a:pt x="2480071" y="642732"/>
                  </a:lnTo>
                  <a:lnTo>
                    <a:pt x="2483555" y="642124"/>
                  </a:lnTo>
                  <a:lnTo>
                    <a:pt x="2487038" y="641516"/>
                  </a:lnTo>
                  <a:lnTo>
                    <a:pt x="2490521" y="640909"/>
                  </a:lnTo>
                  <a:lnTo>
                    <a:pt x="2494004" y="649623"/>
                  </a:lnTo>
                  <a:lnTo>
                    <a:pt x="2497488" y="649026"/>
                  </a:lnTo>
                  <a:lnTo>
                    <a:pt x="2500971" y="648428"/>
                  </a:lnTo>
                  <a:lnTo>
                    <a:pt x="2504454" y="647831"/>
                  </a:lnTo>
                  <a:lnTo>
                    <a:pt x="2507937" y="647234"/>
                  </a:lnTo>
                  <a:lnTo>
                    <a:pt x="2511421" y="650188"/>
                  </a:lnTo>
                  <a:lnTo>
                    <a:pt x="2514904" y="649595"/>
                  </a:lnTo>
                  <a:lnTo>
                    <a:pt x="2518387" y="649002"/>
                  </a:lnTo>
                  <a:lnTo>
                    <a:pt x="2521870" y="648410"/>
                  </a:lnTo>
                  <a:lnTo>
                    <a:pt x="2525354" y="647817"/>
                  </a:lnTo>
                  <a:lnTo>
                    <a:pt x="2528837" y="656663"/>
                  </a:lnTo>
                  <a:lnTo>
                    <a:pt x="2532320" y="656080"/>
                  </a:lnTo>
                  <a:lnTo>
                    <a:pt x="2535803" y="655498"/>
                  </a:lnTo>
                  <a:lnTo>
                    <a:pt x="2539287" y="654916"/>
                  </a:lnTo>
                  <a:lnTo>
                    <a:pt x="2542770" y="654334"/>
                  </a:lnTo>
                  <a:lnTo>
                    <a:pt x="2546253" y="668022"/>
                  </a:lnTo>
                  <a:lnTo>
                    <a:pt x="2549736" y="667455"/>
                  </a:lnTo>
                  <a:lnTo>
                    <a:pt x="2553220" y="666888"/>
                  </a:lnTo>
                  <a:lnTo>
                    <a:pt x="2556703" y="666321"/>
                  </a:lnTo>
                  <a:lnTo>
                    <a:pt x="2560186" y="665754"/>
                  </a:lnTo>
                  <a:lnTo>
                    <a:pt x="2563669" y="665188"/>
                  </a:lnTo>
                  <a:lnTo>
                    <a:pt x="2567153" y="666473"/>
                  </a:lnTo>
                  <a:lnTo>
                    <a:pt x="2570636" y="665909"/>
                  </a:lnTo>
                  <a:lnTo>
                    <a:pt x="2574119" y="665345"/>
                  </a:lnTo>
                  <a:lnTo>
                    <a:pt x="2577602" y="664781"/>
                  </a:lnTo>
                  <a:lnTo>
                    <a:pt x="2581085" y="664217"/>
                  </a:lnTo>
                  <a:lnTo>
                    <a:pt x="2584569" y="668698"/>
                  </a:lnTo>
                  <a:lnTo>
                    <a:pt x="2588052" y="668140"/>
                  </a:lnTo>
                  <a:lnTo>
                    <a:pt x="2591535" y="667582"/>
                  </a:lnTo>
                  <a:lnTo>
                    <a:pt x="2595018" y="667024"/>
                  </a:lnTo>
                  <a:lnTo>
                    <a:pt x="2598502" y="666466"/>
                  </a:lnTo>
                  <a:lnTo>
                    <a:pt x="2601985" y="670427"/>
                  </a:lnTo>
                  <a:lnTo>
                    <a:pt x="2605468" y="669874"/>
                  </a:lnTo>
                  <a:lnTo>
                    <a:pt x="2608951" y="669321"/>
                  </a:lnTo>
                  <a:lnTo>
                    <a:pt x="2612435" y="668768"/>
                  </a:lnTo>
                  <a:lnTo>
                    <a:pt x="2615918" y="668216"/>
                  </a:lnTo>
                  <a:lnTo>
                    <a:pt x="2619401" y="667664"/>
                  </a:lnTo>
                  <a:lnTo>
                    <a:pt x="2622884" y="667112"/>
                  </a:lnTo>
                  <a:lnTo>
                    <a:pt x="2626368" y="666560"/>
                  </a:lnTo>
                  <a:lnTo>
                    <a:pt x="2629851" y="666009"/>
                  </a:lnTo>
                  <a:lnTo>
                    <a:pt x="2633334" y="665458"/>
                  </a:lnTo>
                  <a:lnTo>
                    <a:pt x="2636817" y="666707"/>
                  </a:lnTo>
                  <a:lnTo>
                    <a:pt x="2640301" y="666158"/>
                  </a:lnTo>
                  <a:lnTo>
                    <a:pt x="2643784" y="665609"/>
                  </a:lnTo>
                  <a:lnTo>
                    <a:pt x="2647267" y="665060"/>
                  </a:lnTo>
                  <a:lnTo>
                    <a:pt x="2650750" y="664512"/>
                  </a:lnTo>
                  <a:lnTo>
                    <a:pt x="2654234" y="667098"/>
                  </a:lnTo>
                  <a:lnTo>
                    <a:pt x="2657717" y="666553"/>
                  </a:lnTo>
                  <a:lnTo>
                    <a:pt x="2661200" y="666008"/>
                  </a:lnTo>
                  <a:lnTo>
                    <a:pt x="2664683" y="665463"/>
                  </a:lnTo>
                  <a:lnTo>
                    <a:pt x="2668167" y="664918"/>
                  </a:lnTo>
                  <a:lnTo>
                    <a:pt x="2671650" y="665266"/>
                  </a:lnTo>
                  <a:lnTo>
                    <a:pt x="2675133" y="664723"/>
                  </a:lnTo>
                  <a:lnTo>
                    <a:pt x="2678616" y="664180"/>
                  </a:lnTo>
                  <a:lnTo>
                    <a:pt x="2682100" y="663637"/>
                  </a:lnTo>
                  <a:lnTo>
                    <a:pt x="2685583" y="663094"/>
                  </a:lnTo>
                  <a:lnTo>
                    <a:pt x="2689066" y="673913"/>
                  </a:lnTo>
                  <a:lnTo>
                    <a:pt x="2692549" y="673382"/>
                  </a:lnTo>
                  <a:lnTo>
                    <a:pt x="2696033" y="672850"/>
                  </a:lnTo>
                  <a:lnTo>
                    <a:pt x="2699516" y="672319"/>
                  </a:lnTo>
                  <a:lnTo>
                    <a:pt x="2702999" y="671787"/>
                  </a:lnTo>
                  <a:lnTo>
                    <a:pt x="2706482" y="677185"/>
                  </a:lnTo>
                  <a:lnTo>
                    <a:pt x="2709966" y="676660"/>
                  </a:lnTo>
                  <a:lnTo>
                    <a:pt x="2713449" y="676135"/>
                  </a:lnTo>
                  <a:lnTo>
                    <a:pt x="2716932" y="675610"/>
                  </a:lnTo>
                  <a:lnTo>
                    <a:pt x="2720415" y="675085"/>
                  </a:lnTo>
                  <a:lnTo>
                    <a:pt x="2723899" y="682006"/>
                  </a:lnTo>
                  <a:lnTo>
                    <a:pt x="2727382" y="681489"/>
                  </a:lnTo>
                  <a:lnTo>
                    <a:pt x="2730865" y="680971"/>
                  </a:lnTo>
                  <a:lnTo>
                    <a:pt x="2734348" y="680454"/>
                  </a:lnTo>
                  <a:lnTo>
                    <a:pt x="2737832" y="679937"/>
                  </a:lnTo>
                  <a:lnTo>
                    <a:pt x="2741315" y="681051"/>
                  </a:lnTo>
                  <a:lnTo>
                    <a:pt x="2744798" y="680536"/>
                  </a:lnTo>
                  <a:lnTo>
                    <a:pt x="2748281" y="680021"/>
                  </a:lnTo>
                  <a:lnTo>
                    <a:pt x="2751765" y="679507"/>
                  </a:lnTo>
                  <a:lnTo>
                    <a:pt x="2755248" y="678992"/>
                  </a:lnTo>
                  <a:lnTo>
                    <a:pt x="2758731" y="685710"/>
                  </a:lnTo>
                  <a:lnTo>
                    <a:pt x="2762214" y="685203"/>
                  </a:lnTo>
                  <a:lnTo>
                    <a:pt x="2765698" y="684696"/>
                  </a:lnTo>
                  <a:lnTo>
                    <a:pt x="2769181" y="684189"/>
                  </a:lnTo>
                  <a:lnTo>
                    <a:pt x="2772664" y="683682"/>
                  </a:lnTo>
                  <a:lnTo>
                    <a:pt x="2776147" y="683572"/>
                  </a:lnTo>
                  <a:lnTo>
                    <a:pt x="2779631" y="683066"/>
                  </a:lnTo>
                  <a:lnTo>
                    <a:pt x="2783114" y="682560"/>
                  </a:lnTo>
                  <a:lnTo>
                    <a:pt x="2786597" y="682054"/>
                  </a:lnTo>
                  <a:lnTo>
                    <a:pt x="2790080" y="681548"/>
                  </a:lnTo>
                  <a:lnTo>
                    <a:pt x="2793564" y="681042"/>
                  </a:lnTo>
                  <a:lnTo>
                    <a:pt x="2797047" y="681731"/>
                  </a:lnTo>
                  <a:lnTo>
                    <a:pt x="2800530" y="681227"/>
                  </a:lnTo>
                  <a:lnTo>
                    <a:pt x="2804013" y="680723"/>
                  </a:lnTo>
                  <a:lnTo>
                    <a:pt x="2807497" y="680219"/>
                  </a:lnTo>
                  <a:lnTo>
                    <a:pt x="2810980" y="679715"/>
                  </a:lnTo>
                  <a:lnTo>
                    <a:pt x="2814463" y="681197"/>
                  </a:lnTo>
                  <a:lnTo>
                    <a:pt x="2817946" y="680696"/>
                  </a:lnTo>
                  <a:lnTo>
                    <a:pt x="2821430" y="680195"/>
                  </a:lnTo>
                  <a:lnTo>
                    <a:pt x="2824913" y="679693"/>
                  </a:lnTo>
                  <a:lnTo>
                    <a:pt x="2828396" y="679192"/>
                  </a:lnTo>
                  <a:lnTo>
                    <a:pt x="2831879" y="679088"/>
                  </a:lnTo>
                  <a:lnTo>
                    <a:pt x="2835363" y="678588"/>
                  </a:lnTo>
                  <a:lnTo>
                    <a:pt x="2838846" y="678088"/>
                  </a:lnTo>
                  <a:lnTo>
                    <a:pt x="2842329" y="677588"/>
                  </a:lnTo>
                  <a:lnTo>
                    <a:pt x="2845812" y="677088"/>
                  </a:lnTo>
                  <a:lnTo>
                    <a:pt x="2849296" y="682100"/>
                  </a:lnTo>
                  <a:lnTo>
                    <a:pt x="2852779" y="681605"/>
                  </a:lnTo>
                  <a:lnTo>
                    <a:pt x="2856262" y="681111"/>
                  </a:lnTo>
                  <a:lnTo>
                    <a:pt x="2859745" y="680616"/>
                  </a:lnTo>
                  <a:lnTo>
                    <a:pt x="2863229" y="680122"/>
                  </a:lnTo>
                  <a:lnTo>
                    <a:pt x="2866712" y="718025"/>
                  </a:lnTo>
                  <a:lnTo>
                    <a:pt x="2870195" y="717566"/>
                  </a:lnTo>
                  <a:lnTo>
                    <a:pt x="2873678" y="717107"/>
                  </a:lnTo>
                  <a:lnTo>
                    <a:pt x="2877161" y="716648"/>
                  </a:lnTo>
                  <a:lnTo>
                    <a:pt x="2880645" y="716190"/>
                  </a:lnTo>
                  <a:lnTo>
                    <a:pt x="2884128" y="717051"/>
                  </a:lnTo>
                  <a:lnTo>
                    <a:pt x="2887611" y="716594"/>
                  </a:lnTo>
                  <a:lnTo>
                    <a:pt x="2891094" y="716137"/>
                  </a:lnTo>
                  <a:lnTo>
                    <a:pt x="2894578" y="715680"/>
                  </a:lnTo>
                  <a:lnTo>
                    <a:pt x="2898061" y="715223"/>
                  </a:lnTo>
                  <a:lnTo>
                    <a:pt x="2901544" y="718046"/>
                  </a:lnTo>
                  <a:lnTo>
                    <a:pt x="2905027" y="717592"/>
                  </a:lnTo>
                  <a:lnTo>
                    <a:pt x="2908511" y="717139"/>
                  </a:lnTo>
                  <a:lnTo>
                    <a:pt x="2911994" y="716686"/>
                  </a:lnTo>
                  <a:lnTo>
                    <a:pt x="2915477" y="716232"/>
                  </a:lnTo>
                  <a:lnTo>
                    <a:pt x="2918960" y="718702"/>
                  </a:lnTo>
                  <a:lnTo>
                    <a:pt x="2922444" y="718252"/>
                  </a:lnTo>
                  <a:lnTo>
                    <a:pt x="2925927" y="717802"/>
                  </a:lnTo>
                  <a:lnTo>
                    <a:pt x="2929410" y="717352"/>
                  </a:lnTo>
                  <a:lnTo>
                    <a:pt x="2932893" y="716902"/>
                  </a:lnTo>
                  <a:lnTo>
                    <a:pt x="2936377" y="718708"/>
                  </a:lnTo>
                  <a:lnTo>
                    <a:pt x="2939860" y="718261"/>
                  </a:lnTo>
                  <a:lnTo>
                    <a:pt x="2943343" y="717813"/>
                  </a:lnTo>
                  <a:lnTo>
                    <a:pt x="2946826" y="717366"/>
                  </a:lnTo>
                  <a:lnTo>
                    <a:pt x="2950310" y="716919"/>
                  </a:lnTo>
                  <a:lnTo>
                    <a:pt x="2953793" y="716793"/>
                  </a:lnTo>
                  <a:lnTo>
                    <a:pt x="2957276" y="716347"/>
                  </a:lnTo>
                  <a:lnTo>
                    <a:pt x="2960759" y="715900"/>
                  </a:lnTo>
                  <a:lnTo>
                    <a:pt x="2964243" y="715453"/>
                  </a:lnTo>
                  <a:lnTo>
                    <a:pt x="2967726" y="715007"/>
                  </a:lnTo>
                  <a:lnTo>
                    <a:pt x="2971209" y="721241"/>
                  </a:lnTo>
                  <a:lnTo>
                    <a:pt x="2974692" y="720801"/>
                  </a:lnTo>
                  <a:lnTo>
                    <a:pt x="2978176" y="720361"/>
                  </a:lnTo>
                  <a:lnTo>
                    <a:pt x="2981659" y="719921"/>
                  </a:lnTo>
                  <a:lnTo>
                    <a:pt x="2985142" y="719481"/>
                  </a:lnTo>
                  <a:lnTo>
                    <a:pt x="2988625" y="740843"/>
                  </a:lnTo>
                  <a:lnTo>
                    <a:pt x="2992109" y="740423"/>
                  </a:lnTo>
                  <a:lnTo>
                    <a:pt x="2995592" y="740003"/>
                  </a:lnTo>
                  <a:lnTo>
                    <a:pt x="2999075" y="739583"/>
                  </a:lnTo>
                  <a:lnTo>
                    <a:pt x="3002558" y="739163"/>
                  </a:lnTo>
                  <a:lnTo>
                    <a:pt x="3006042" y="741290"/>
                  </a:lnTo>
                  <a:lnTo>
                    <a:pt x="3009525" y="740873"/>
                  </a:lnTo>
                  <a:lnTo>
                    <a:pt x="3013008" y="740455"/>
                  </a:lnTo>
                  <a:lnTo>
                    <a:pt x="3016491" y="740038"/>
                  </a:lnTo>
                  <a:lnTo>
                    <a:pt x="3019975" y="739621"/>
                  </a:lnTo>
                  <a:lnTo>
                    <a:pt x="3023458" y="739204"/>
                  </a:lnTo>
                  <a:lnTo>
                    <a:pt x="3026941" y="741091"/>
                  </a:lnTo>
                  <a:lnTo>
                    <a:pt x="3030424" y="740731"/>
                  </a:lnTo>
                  <a:lnTo>
                    <a:pt x="3033908" y="740372"/>
                  </a:lnTo>
                  <a:lnTo>
                    <a:pt x="3037391" y="740013"/>
                  </a:lnTo>
                  <a:lnTo>
                    <a:pt x="3040874" y="739654"/>
                  </a:lnTo>
                  <a:lnTo>
                    <a:pt x="3044357" y="754114"/>
                  </a:lnTo>
                  <a:lnTo>
                    <a:pt x="3047841" y="753713"/>
                  </a:lnTo>
                  <a:lnTo>
                    <a:pt x="3051324" y="753312"/>
                  </a:lnTo>
                  <a:lnTo>
                    <a:pt x="3054807" y="752912"/>
                  </a:lnTo>
                  <a:lnTo>
                    <a:pt x="3058290" y="752511"/>
                  </a:lnTo>
                  <a:lnTo>
                    <a:pt x="3061774" y="754710"/>
                  </a:lnTo>
                  <a:lnTo>
                    <a:pt x="3065257" y="754312"/>
                  </a:lnTo>
                  <a:lnTo>
                    <a:pt x="3068740" y="753914"/>
                  </a:lnTo>
                  <a:lnTo>
                    <a:pt x="3072223" y="753516"/>
                  </a:lnTo>
                  <a:lnTo>
                    <a:pt x="3075707" y="753119"/>
                  </a:lnTo>
                  <a:lnTo>
                    <a:pt x="3079190" y="756320"/>
                  </a:lnTo>
                  <a:lnTo>
                    <a:pt x="3082673" y="755925"/>
                  </a:lnTo>
                  <a:lnTo>
                    <a:pt x="3086156" y="755531"/>
                  </a:lnTo>
                  <a:lnTo>
                    <a:pt x="3089640" y="755137"/>
                  </a:lnTo>
                  <a:lnTo>
                    <a:pt x="3093123" y="754743"/>
                  </a:lnTo>
                  <a:lnTo>
                    <a:pt x="3096606" y="767698"/>
                  </a:lnTo>
                  <a:lnTo>
                    <a:pt x="3100089" y="767315"/>
                  </a:lnTo>
                  <a:lnTo>
                    <a:pt x="3103573" y="766933"/>
                  </a:lnTo>
                  <a:lnTo>
                    <a:pt x="3107056" y="766551"/>
                  </a:lnTo>
                  <a:lnTo>
                    <a:pt x="3110539" y="766169"/>
                  </a:lnTo>
                  <a:lnTo>
                    <a:pt x="3114022" y="768644"/>
                  </a:lnTo>
                  <a:lnTo>
                    <a:pt x="3117506" y="768265"/>
                  </a:lnTo>
                  <a:lnTo>
                    <a:pt x="3120989" y="767886"/>
                  </a:lnTo>
                  <a:lnTo>
                    <a:pt x="3124472" y="767507"/>
                  </a:lnTo>
                  <a:lnTo>
                    <a:pt x="3127955" y="767128"/>
                  </a:lnTo>
                  <a:lnTo>
                    <a:pt x="3131439" y="768403"/>
                  </a:lnTo>
                  <a:lnTo>
                    <a:pt x="3134922" y="768026"/>
                  </a:lnTo>
                  <a:lnTo>
                    <a:pt x="3138405" y="767649"/>
                  </a:lnTo>
                  <a:lnTo>
                    <a:pt x="3141888" y="767271"/>
                  </a:lnTo>
                  <a:lnTo>
                    <a:pt x="3145372" y="766894"/>
                  </a:lnTo>
                  <a:lnTo>
                    <a:pt x="3148855" y="769565"/>
                  </a:lnTo>
                  <a:lnTo>
                    <a:pt x="3152338" y="769191"/>
                  </a:lnTo>
                  <a:lnTo>
                    <a:pt x="3155821" y="768817"/>
                  </a:lnTo>
                  <a:lnTo>
                    <a:pt x="3159304" y="768442"/>
                  </a:lnTo>
                  <a:lnTo>
                    <a:pt x="3162788" y="768068"/>
                  </a:lnTo>
                  <a:lnTo>
                    <a:pt x="3166271" y="773673"/>
                  </a:lnTo>
                  <a:lnTo>
                    <a:pt x="3169754" y="773304"/>
                  </a:lnTo>
                  <a:lnTo>
                    <a:pt x="3173237" y="772936"/>
                  </a:lnTo>
                  <a:lnTo>
                    <a:pt x="3176721" y="772567"/>
                  </a:lnTo>
                  <a:lnTo>
                    <a:pt x="3180204" y="772198"/>
                  </a:lnTo>
                  <a:lnTo>
                    <a:pt x="3183687" y="776987"/>
                  </a:lnTo>
                  <a:lnTo>
                    <a:pt x="3187170" y="776623"/>
                  </a:lnTo>
                  <a:lnTo>
                    <a:pt x="3190654" y="776259"/>
                  </a:lnTo>
                  <a:lnTo>
                    <a:pt x="3194137" y="775896"/>
                  </a:lnTo>
                  <a:lnTo>
                    <a:pt x="3197620" y="775532"/>
                  </a:lnTo>
                  <a:lnTo>
                    <a:pt x="3201103" y="776937"/>
                  </a:lnTo>
                  <a:lnTo>
                    <a:pt x="3204587" y="776575"/>
                  </a:lnTo>
                  <a:lnTo>
                    <a:pt x="3208070" y="776213"/>
                  </a:lnTo>
                  <a:lnTo>
                    <a:pt x="3211553" y="775851"/>
                  </a:lnTo>
                  <a:lnTo>
                    <a:pt x="3215036" y="775490"/>
                  </a:lnTo>
                  <a:lnTo>
                    <a:pt x="3218520" y="778413"/>
                  </a:lnTo>
                  <a:lnTo>
                    <a:pt x="3222003" y="778054"/>
                  </a:lnTo>
                  <a:lnTo>
                    <a:pt x="3225486" y="777696"/>
                  </a:lnTo>
                  <a:lnTo>
                    <a:pt x="3228969" y="777337"/>
                  </a:lnTo>
                  <a:lnTo>
                    <a:pt x="3232453" y="776979"/>
                  </a:lnTo>
                  <a:lnTo>
                    <a:pt x="3235936" y="779003"/>
                  </a:lnTo>
                  <a:lnTo>
                    <a:pt x="3239419" y="778647"/>
                  </a:lnTo>
                  <a:lnTo>
                    <a:pt x="3242902" y="778291"/>
                  </a:lnTo>
                  <a:lnTo>
                    <a:pt x="3246386" y="777935"/>
                  </a:lnTo>
                  <a:lnTo>
                    <a:pt x="3249869" y="777579"/>
                  </a:lnTo>
                  <a:lnTo>
                    <a:pt x="3253352" y="777223"/>
                  </a:lnTo>
                  <a:lnTo>
                    <a:pt x="3256835" y="780296"/>
                  </a:lnTo>
                  <a:lnTo>
                    <a:pt x="3260319" y="779943"/>
                  </a:lnTo>
                  <a:lnTo>
                    <a:pt x="3263802" y="779590"/>
                  </a:lnTo>
                  <a:lnTo>
                    <a:pt x="3267285" y="779238"/>
                  </a:lnTo>
                  <a:lnTo>
                    <a:pt x="3270768" y="778885"/>
                  </a:lnTo>
                  <a:lnTo>
                    <a:pt x="3274252" y="780019"/>
                  </a:lnTo>
                  <a:lnTo>
                    <a:pt x="3277735" y="779668"/>
                  </a:lnTo>
                  <a:lnTo>
                    <a:pt x="3281218" y="779317"/>
                  </a:lnTo>
                  <a:lnTo>
                    <a:pt x="3284701" y="778966"/>
                  </a:lnTo>
                  <a:lnTo>
                    <a:pt x="3288185" y="778615"/>
                  </a:lnTo>
                  <a:lnTo>
                    <a:pt x="3291668" y="784323"/>
                  </a:lnTo>
                  <a:lnTo>
                    <a:pt x="3295151" y="783978"/>
                  </a:lnTo>
                  <a:lnTo>
                    <a:pt x="3298634" y="783632"/>
                  </a:lnTo>
                  <a:lnTo>
                    <a:pt x="3302118" y="783286"/>
                  </a:lnTo>
                  <a:lnTo>
                    <a:pt x="3305601" y="782941"/>
                  </a:lnTo>
                  <a:lnTo>
                    <a:pt x="3309084" y="784852"/>
                  </a:lnTo>
                  <a:lnTo>
                    <a:pt x="3312567" y="784508"/>
                  </a:lnTo>
                  <a:lnTo>
                    <a:pt x="3316051" y="784165"/>
                  </a:lnTo>
                  <a:lnTo>
                    <a:pt x="3319534" y="783821"/>
                  </a:lnTo>
                  <a:lnTo>
                    <a:pt x="3323017" y="783478"/>
                  </a:lnTo>
                  <a:lnTo>
                    <a:pt x="3326500" y="784359"/>
                  </a:lnTo>
                  <a:lnTo>
                    <a:pt x="3329984" y="784017"/>
                  </a:lnTo>
                  <a:lnTo>
                    <a:pt x="3333467" y="783675"/>
                  </a:lnTo>
                  <a:lnTo>
                    <a:pt x="3336950" y="783333"/>
                  </a:lnTo>
                  <a:lnTo>
                    <a:pt x="3340433" y="782991"/>
                  </a:lnTo>
                  <a:lnTo>
                    <a:pt x="3343917" y="786088"/>
                  </a:lnTo>
                  <a:lnTo>
                    <a:pt x="3347400" y="785749"/>
                  </a:lnTo>
                  <a:lnTo>
                    <a:pt x="3350883" y="785410"/>
                  </a:lnTo>
                  <a:lnTo>
                    <a:pt x="3354366" y="785071"/>
                  </a:lnTo>
                  <a:lnTo>
                    <a:pt x="3357850" y="784732"/>
                  </a:lnTo>
                  <a:lnTo>
                    <a:pt x="3361333" y="784796"/>
                  </a:lnTo>
                  <a:lnTo>
                    <a:pt x="3364816" y="784457"/>
                  </a:lnTo>
                  <a:lnTo>
                    <a:pt x="3368299" y="784119"/>
                  </a:lnTo>
                  <a:lnTo>
                    <a:pt x="3371783" y="783781"/>
                  </a:lnTo>
                  <a:lnTo>
                    <a:pt x="3375266" y="783443"/>
                  </a:lnTo>
                  <a:lnTo>
                    <a:pt x="3378749" y="785110"/>
                  </a:lnTo>
                  <a:lnTo>
                    <a:pt x="3382232" y="784774"/>
                  </a:lnTo>
                  <a:lnTo>
                    <a:pt x="3385716" y="784438"/>
                  </a:lnTo>
                  <a:lnTo>
                    <a:pt x="3389199" y="784101"/>
                  </a:lnTo>
                  <a:lnTo>
                    <a:pt x="3392682" y="783765"/>
                  </a:lnTo>
                  <a:lnTo>
                    <a:pt x="3396165" y="786605"/>
                  </a:lnTo>
                  <a:lnTo>
                    <a:pt x="3399649" y="786272"/>
                  </a:lnTo>
                  <a:lnTo>
                    <a:pt x="3403132" y="785938"/>
                  </a:lnTo>
                  <a:lnTo>
                    <a:pt x="3406615" y="785605"/>
                  </a:lnTo>
                  <a:lnTo>
                    <a:pt x="3410098" y="785272"/>
                  </a:lnTo>
                  <a:lnTo>
                    <a:pt x="3413582" y="791534"/>
                  </a:lnTo>
                  <a:lnTo>
                    <a:pt x="3417065" y="791206"/>
                  </a:lnTo>
                  <a:lnTo>
                    <a:pt x="3420548" y="790879"/>
                  </a:lnTo>
                  <a:lnTo>
                    <a:pt x="3424031" y="790551"/>
                  </a:lnTo>
                  <a:lnTo>
                    <a:pt x="3427515" y="790224"/>
                  </a:lnTo>
                  <a:lnTo>
                    <a:pt x="3430998" y="794801"/>
                  </a:lnTo>
                  <a:lnTo>
                    <a:pt x="3434481" y="794477"/>
                  </a:lnTo>
                  <a:lnTo>
                    <a:pt x="3437964" y="794154"/>
                  </a:lnTo>
                  <a:lnTo>
                    <a:pt x="3441447" y="793831"/>
                  </a:lnTo>
                  <a:lnTo>
                    <a:pt x="3444931" y="793508"/>
                  </a:lnTo>
                  <a:lnTo>
                    <a:pt x="3448414" y="800324"/>
                  </a:lnTo>
                  <a:lnTo>
                    <a:pt x="3451897" y="800006"/>
                  </a:lnTo>
                  <a:lnTo>
                    <a:pt x="3455380" y="799689"/>
                  </a:lnTo>
                  <a:lnTo>
                    <a:pt x="3458864" y="799372"/>
                  </a:lnTo>
                  <a:lnTo>
                    <a:pt x="3462347" y="799055"/>
                  </a:lnTo>
                  <a:lnTo>
                    <a:pt x="3465830" y="800352"/>
                  </a:lnTo>
                  <a:lnTo>
                    <a:pt x="3469313" y="800036"/>
                  </a:lnTo>
                  <a:lnTo>
                    <a:pt x="3472797" y="799720"/>
                  </a:lnTo>
                  <a:lnTo>
                    <a:pt x="3476280" y="799405"/>
                  </a:lnTo>
                  <a:lnTo>
                    <a:pt x="3479763" y="799089"/>
                  </a:lnTo>
                  <a:lnTo>
                    <a:pt x="3483246" y="798774"/>
                  </a:lnTo>
                  <a:lnTo>
                    <a:pt x="3483246" y="798953"/>
                  </a:lnTo>
                  <a:lnTo>
                    <a:pt x="3483246" y="799132"/>
                  </a:lnTo>
                  <a:lnTo>
                    <a:pt x="3483246" y="799311"/>
                  </a:lnTo>
                  <a:lnTo>
                    <a:pt x="3483246" y="799489"/>
                  </a:lnTo>
                  <a:lnTo>
                    <a:pt x="3483246" y="799668"/>
                  </a:lnTo>
                  <a:lnTo>
                    <a:pt x="3483246" y="799846"/>
                  </a:lnTo>
                  <a:lnTo>
                    <a:pt x="3483246" y="800024"/>
                  </a:lnTo>
                  <a:lnTo>
                    <a:pt x="3483246" y="800202"/>
                  </a:lnTo>
                  <a:lnTo>
                    <a:pt x="3483246" y="800379"/>
                  </a:lnTo>
                  <a:lnTo>
                    <a:pt x="3483246" y="800557"/>
                  </a:lnTo>
                  <a:lnTo>
                    <a:pt x="3483246" y="800734"/>
                  </a:lnTo>
                  <a:lnTo>
                    <a:pt x="3483246" y="800911"/>
                  </a:lnTo>
                  <a:lnTo>
                    <a:pt x="3483246" y="801088"/>
                  </a:lnTo>
                  <a:lnTo>
                    <a:pt x="3483246" y="801265"/>
                  </a:lnTo>
                  <a:lnTo>
                    <a:pt x="3483246" y="801441"/>
                  </a:lnTo>
                  <a:lnTo>
                    <a:pt x="3483246" y="801618"/>
                  </a:lnTo>
                  <a:lnTo>
                    <a:pt x="3483246" y="801794"/>
                  </a:lnTo>
                  <a:lnTo>
                    <a:pt x="3483246" y="801970"/>
                  </a:lnTo>
                  <a:lnTo>
                    <a:pt x="3483246" y="802146"/>
                  </a:lnTo>
                  <a:lnTo>
                    <a:pt x="3483246" y="802321"/>
                  </a:lnTo>
                  <a:lnTo>
                    <a:pt x="3483246" y="802497"/>
                  </a:lnTo>
                  <a:lnTo>
                    <a:pt x="3483246" y="802672"/>
                  </a:lnTo>
                  <a:lnTo>
                    <a:pt x="3483246" y="802847"/>
                  </a:lnTo>
                  <a:lnTo>
                    <a:pt x="3483246" y="803022"/>
                  </a:lnTo>
                  <a:lnTo>
                    <a:pt x="3483246" y="803197"/>
                  </a:lnTo>
                  <a:lnTo>
                    <a:pt x="3483246" y="803371"/>
                  </a:lnTo>
                  <a:lnTo>
                    <a:pt x="3483246" y="803546"/>
                  </a:lnTo>
                  <a:lnTo>
                    <a:pt x="3483246" y="803720"/>
                  </a:lnTo>
                  <a:lnTo>
                    <a:pt x="3483246" y="803894"/>
                  </a:lnTo>
                  <a:lnTo>
                    <a:pt x="3483246" y="804068"/>
                  </a:lnTo>
                  <a:lnTo>
                    <a:pt x="3483246" y="804242"/>
                  </a:lnTo>
                  <a:lnTo>
                    <a:pt x="3483246" y="804415"/>
                  </a:lnTo>
                  <a:lnTo>
                    <a:pt x="3483246" y="804589"/>
                  </a:lnTo>
                  <a:lnTo>
                    <a:pt x="3483246" y="804762"/>
                  </a:lnTo>
                  <a:lnTo>
                    <a:pt x="3483246" y="804935"/>
                  </a:lnTo>
                  <a:lnTo>
                    <a:pt x="3483246" y="805108"/>
                  </a:lnTo>
                  <a:lnTo>
                    <a:pt x="3483246" y="805280"/>
                  </a:lnTo>
                  <a:lnTo>
                    <a:pt x="3483246" y="805453"/>
                  </a:lnTo>
                  <a:lnTo>
                    <a:pt x="3483246" y="805625"/>
                  </a:lnTo>
                  <a:lnTo>
                    <a:pt x="3483246" y="805797"/>
                  </a:lnTo>
                  <a:lnTo>
                    <a:pt x="3483246" y="805969"/>
                  </a:lnTo>
                  <a:lnTo>
                    <a:pt x="3483246" y="806141"/>
                  </a:lnTo>
                  <a:lnTo>
                    <a:pt x="3483246" y="806313"/>
                  </a:lnTo>
                  <a:lnTo>
                    <a:pt x="3483246" y="806484"/>
                  </a:lnTo>
                  <a:lnTo>
                    <a:pt x="3483246" y="806656"/>
                  </a:lnTo>
                  <a:lnTo>
                    <a:pt x="3483246" y="806827"/>
                  </a:lnTo>
                  <a:lnTo>
                    <a:pt x="3483246" y="806998"/>
                  </a:lnTo>
                  <a:lnTo>
                    <a:pt x="3483246" y="807168"/>
                  </a:lnTo>
                  <a:lnTo>
                    <a:pt x="3483246" y="807339"/>
                  </a:lnTo>
                  <a:lnTo>
                    <a:pt x="3483246" y="807509"/>
                  </a:lnTo>
                  <a:lnTo>
                    <a:pt x="3483246" y="807680"/>
                  </a:lnTo>
                  <a:lnTo>
                    <a:pt x="3483246" y="807850"/>
                  </a:lnTo>
                  <a:lnTo>
                    <a:pt x="3483246" y="808020"/>
                  </a:lnTo>
                  <a:lnTo>
                    <a:pt x="3483246" y="808190"/>
                  </a:lnTo>
                  <a:lnTo>
                    <a:pt x="3483246" y="808359"/>
                  </a:lnTo>
                  <a:lnTo>
                    <a:pt x="3483246" y="808529"/>
                  </a:lnTo>
                  <a:lnTo>
                    <a:pt x="3483246" y="808698"/>
                  </a:lnTo>
                  <a:lnTo>
                    <a:pt x="3483246" y="808867"/>
                  </a:lnTo>
                  <a:lnTo>
                    <a:pt x="3483246" y="809036"/>
                  </a:lnTo>
                  <a:lnTo>
                    <a:pt x="3483246" y="809205"/>
                  </a:lnTo>
                  <a:lnTo>
                    <a:pt x="3483246" y="809373"/>
                  </a:lnTo>
                  <a:lnTo>
                    <a:pt x="3483246" y="809542"/>
                  </a:lnTo>
                  <a:lnTo>
                    <a:pt x="3483246" y="809710"/>
                  </a:lnTo>
                  <a:lnTo>
                    <a:pt x="3483246" y="809878"/>
                  </a:lnTo>
                  <a:lnTo>
                    <a:pt x="3483246" y="810046"/>
                  </a:lnTo>
                  <a:lnTo>
                    <a:pt x="3483246" y="810214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21949"/>
              <a:ext cx="3483246" cy="830117"/>
            </a:xfrm>
            <a:custGeom>
              <a:avLst/>
              <a:gdLst/>
              <a:ahLst/>
              <a:cxnLst/>
              <a:rect l="0" t="0" r="0" b="0"/>
              <a:pathLst>
                <a:path w="3483246" h="830117">
                  <a:moveTo>
                    <a:pt x="0" y="830117"/>
                  </a:moveTo>
                  <a:lnTo>
                    <a:pt x="3483" y="698079"/>
                  </a:lnTo>
                  <a:lnTo>
                    <a:pt x="6966" y="575686"/>
                  </a:lnTo>
                  <a:lnTo>
                    <a:pt x="10449" y="461918"/>
                  </a:lnTo>
                  <a:lnTo>
                    <a:pt x="13932" y="355895"/>
                  </a:lnTo>
                  <a:lnTo>
                    <a:pt x="17416" y="256851"/>
                  </a:lnTo>
                  <a:lnTo>
                    <a:pt x="20899" y="539805"/>
                  </a:lnTo>
                  <a:lnTo>
                    <a:pt x="24382" y="496060"/>
                  </a:lnTo>
                  <a:lnTo>
                    <a:pt x="27865" y="453498"/>
                  </a:lnTo>
                  <a:lnTo>
                    <a:pt x="31349" y="412071"/>
                  </a:lnTo>
                  <a:lnTo>
                    <a:pt x="34832" y="371734"/>
                  </a:lnTo>
                  <a:lnTo>
                    <a:pt x="38315" y="390425"/>
                  </a:lnTo>
                  <a:lnTo>
                    <a:pt x="41798" y="355895"/>
                  </a:lnTo>
                  <a:lnTo>
                    <a:pt x="45282" y="322139"/>
                  </a:lnTo>
                  <a:lnTo>
                    <a:pt x="48765" y="289133"/>
                  </a:lnTo>
                  <a:lnTo>
                    <a:pt x="52248" y="256851"/>
                  </a:lnTo>
                  <a:lnTo>
                    <a:pt x="55731" y="410295"/>
                  </a:lnTo>
                  <a:lnTo>
                    <a:pt x="59215" y="387391"/>
                  </a:lnTo>
                  <a:lnTo>
                    <a:pt x="62698" y="364827"/>
                  </a:lnTo>
                  <a:lnTo>
                    <a:pt x="66181" y="342595"/>
                  </a:lnTo>
                  <a:lnTo>
                    <a:pt x="69664" y="320689"/>
                  </a:lnTo>
                  <a:lnTo>
                    <a:pt x="73148" y="407989"/>
                  </a:lnTo>
                  <a:lnTo>
                    <a:pt x="76631" y="390425"/>
                  </a:lnTo>
                  <a:lnTo>
                    <a:pt x="80114" y="373061"/>
                  </a:lnTo>
                  <a:lnTo>
                    <a:pt x="83597" y="355895"/>
                  </a:lnTo>
                  <a:lnTo>
                    <a:pt x="87081" y="338922"/>
                  </a:lnTo>
                  <a:lnTo>
                    <a:pt x="90564" y="349507"/>
                  </a:lnTo>
                  <a:lnTo>
                    <a:pt x="94047" y="333657"/>
                  </a:lnTo>
                  <a:lnTo>
                    <a:pt x="97530" y="317973"/>
                  </a:lnTo>
                  <a:lnTo>
                    <a:pt x="101014" y="302453"/>
                  </a:lnTo>
                  <a:lnTo>
                    <a:pt x="104497" y="287094"/>
                  </a:lnTo>
                  <a:lnTo>
                    <a:pt x="107980" y="286169"/>
                  </a:lnTo>
                  <a:lnTo>
                    <a:pt x="111463" y="271436"/>
                  </a:lnTo>
                  <a:lnTo>
                    <a:pt x="114947" y="256851"/>
                  </a:lnTo>
                  <a:lnTo>
                    <a:pt x="118430" y="242410"/>
                  </a:lnTo>
                  <a:lnTo>
                    <a:pt x="121913" y="228112"/>
                  </a:lnTo>
                  <a:lnTo>
                    <a:pt x="125396" y="243231"/>
                  </a:lnTo>
                  <a:lnTo>
                    <a:pt x="128880" y="229739"/>
                  </a:lnTo>
                  <a:lnTo>
                    <a:pt x="132363" y="216372"/>
                  </a:lnTo>
                  <a:lnTo>
                    <a:pt x="135846" y="203128"/>
                  </a:lnTo>
                  <a:lnTo>
                    <a:pt x="139329" y="190005"/>
                  </a:lnTo>
                  <a:lnTo>
                    <a:pt x="142813" y="177003"/>
                  </a:lnTo>
                  <a:lnTo>
                    <a:pt x="146296" y="164119"/>
                  </a:lnTo>
                  <a:lnTo>
                    <a:pt x="149779" y="151352"/>
                  </a:lnTo>
                  <a:lnTo>
                    <a:pt x="153262" y="138700"/>
                  </a:lnTo>
                  <a:lnTo>
                    <a:pt x="156746" y="126162"/>
                  </a:lnTo>
                  <a:lnTo>
                    <a:pt x="160229" y="173357"/>
                  </a:lnTo>
                  <a:lnTo>
                    <a:pt x="163712" y="161819"/>
                  </a:lnTo>
                  <a:lnTo>
                    <a:pt x="167195" y="150375"/>
                  </a:lnTo>
                  <a:lnTo>
                    <a:pt x="170679" y="139023"/>
                  </a:lnTo>
                  <a:lnTo>
                    <a:pt x="174162" y="127763"/>
                  </a:lnTo>
                  <a:lnTo>
                    <a:pt x="177645" y="144549"/>
                  </a:lnTo>
                  <a:lnTo>
                    <a:pt x="181128" y="133794"/>
                  </a:lnTo>
                  <a:lnTo>
                    <a:pt x="184612" y="123121"/>
                  </a:lnTo>
                  <a:lnTo>
                    <a:pt x="188095" y="112529"/>
                  </a:lnTo>
                  <a:lnTo>
                    <a:pt x="191578" y="102019"/>
                  </a:lnTo>
                  <a:lnTo>
                    <a:pt x="195061" y="105513"/>
                  </a:lnTo>
                  <a:lnTo>
                    <a:pt x="198545" y="95304"/>
                  </a:lnTo>
                  <a:lnTo>
                    <a:pt x="202028" y="85169"/>
                  </a:lnTo>
                  <a:lnTo>
                    <a:pt x="205511" y="75109"/>
                  </a:lnTo>
                  <a:lnTo>
                    <a:pt x="208994" y="65123"/>
                  </a:lnTo>
                  <a:lnTo>
                    <a:pt x="212478" y="55209"/>
                  </a:lnTo>
                  <a:lnTo>
                    <a:pt x="215961" y="45368"/>
                  </a:lnTo>
                  <a:lnTo>
                    <a:pt x="219444" y="35598"/>
                  </a:lnTo>
                  <a:lnTo>
                    <a:pt x="222927" y="25898"/>
                  </a:lnTo>
                  <a:lnTo>
                    <a:pt x="226411" y="16268"/>
                  </a:lnTo>
                  <a:lnTo>
                    <a:pt x="229894" y="49296"/>
                  </a:lnTo>
                  <a:lnTo>
                    <a:pt x="233377" y="40148"/>
                  </a:lnTo>
                  <a:lnTo>
                    <a:pt x="236860" y="31063"/>
                  </a:lnTo>
                  <a:lnTo>
                    <a:pt x="240344" y="22038"/>
                  </a:lnTo>
                  <a:lnTo>
                    <a:pt x="243827" y="13074"/>
                  </a:lnTo>
                  <a:lnTo>
                    <a:pt x="247310" y="4169"/>
                  </a:lnTo>
                  <a:lnTo>
                    <a:pt x="250793" y="35598"/>
                  </a:lnTo>
                  <a:lnTo>
                    <a:pt x="254277" y="27107"/>
                  </a:lnTo>
                  <a:lnTo>
                    <a:pt x="257760" y="18669"/>
                  </a:lnTo>
                  <a:lnTo>
                    <a:pt x="261243" y="10285"/>
                  </a:lnTo>
                  <a:lnTo>
                    <a:pt x="264726" y="1952"/>
                  </a:lnTo>
                  <a:lnTo>
                    <a:pt x="268210" y="31595"/>
                  </a:lnTo>
                  <a:lnTo>
                    <a:pt x="271693" y="23626"/>
                  </a:lnTo>
                  <a:lnTo>
                    <a:pt x="275176" y="15704"/>
                  </a:lnTo>
                  <a:lnTo>
                    <a:pt x="278659" y="7829"/>
                  </a:lnTo>
                  <a:lnTo>
                    <a:pt x="282143" y="0"/>
                  </a:lnTo>
                  <a:lnTo>
                    <a:pt x="285626" y="153440"/>
                  </a:lnTo>
                  <a:lnTo>
                    <a:pt x="289109" y="146807"/>
                  </a:lnTo>
                  <a:lnTo>
                    <a:pt x="292592" y="140205"/>
                  </a:lnTo>
                  <a:lnTo>
                    <a:pt x="296075" y="133634"/>
                  </a:lnTo>
                  <a:lnTo>
                    <a:pt x="299559" y="127094"/>
                  </a:lnTo>
                  <a:lnTo>
                    <a:pt x="303042" y="128918"/>
                  </a:lnTo>
                  <a:lnTo>
                    <a:pt x="306525" y="122496"/>
                  </a:lnTo>
                  <a:lnTo>
                    <a:pt x="310008" y="116103"/>
                  </a:lnTo>
                  <a:lnTo>
                    <a:pt x="313492" y="109739"/>
                  </a:lnTo>
                  <a:lnTo>
                    <a:pt x="316975" y="103405"/>
                  </a:lnTo>
                  <a:lnTo>
                    <a:pt x="320458" y="129633"/>
                  </a:lnTo>
                  <a:lnTo>
                    <a:pt x="323941" y="123564"/>
                  </a:lnTo>
                  <a:lnTo>
                    <a:pt x="327425" y="117521"/>
                  </a:lnTo>
                  <a:lnTo>
                    <a:pt x="330908" y="111504"/>
                  </a:lnTo>
                  <a:lnTo>
                    <a:pt x="334391" y="105513"/>
                  </a:lnTo>
                  <a:lnTo>
                    <a:pt x="337874" y="130274"/>
                  </a:lnTo>
                  <a:lnTo>
                    <a:pt x="341358" y="124521"/>
                  </a:lnTo>
                  <a:lnTo>
                    <a:pt x="344841" y="118791"/>
                  </a:lnTo>
                  <a:lnTo>
                    <a:pt x="348324" y="113085"/>
                  </a:lnTo>
                  <a:lnTo>
                    <a:pt x="351807" y="107402"/>
                  </a:lnTo>
                  <a:lnTo>
                    <a:pt x="355291" y="194366"/>
                  </a:lnTo>
                  <a:lnTo>
                    <a:pt x="358774" y="189280"/>
                  </a:lnTo>
                  <a:lnTo>
                    <a:pt x="362257" y="184212"/>
                  </a:lnTo>
                  <a:lnTo>
                    <a:pt x="365740" y="179162"/>
                  </a:lnTo>
                  <a:lnTo>
                    <a:pt x="369224" y="174130"/>
                  </a:lnTo>
                  <a:lnTo>
                    <a:pt x="372707" y="169116"/>
                  </a:lnTo>
                  <a:lnTo>
                    <a:pt x="376190" y="164119"/>
                  </a:lnTo>
                  <a:lnTo>
                    <a:pt x="379673" y="159140"/>
                  </a:lnTo>
                  <a:lnTo>
                    <a:pt x="383157" y="154179"/>
                  </a:lnTo>
                  <a:lnTo>
                    <a:pt x="386640" y="149235"/>
                  </a:lnTo>
                  <a:lnTo>
                    <a:pt x="390123" y="144309"/>
                  </a:lnTo>
                  <a:lnTo>
                    <a:pt x="393606" y="139400"/>
                  </a:lnTo>
                  <a:lnTo>
                    <a:pt x="397090" y="134508"/>
                  </a:lnTo>
                  <a:lnTo>
                    <a:pt x="400573" y="129633"/>
                  </a:lnTo>
                  <a:lnTo>
                    <a:pt x="404056" y="124776"/>
                  </a:lnTo>
                  <a:lnTo>
                    <a:pt x="407539" y="155728"/>
                  </a:lnTo>
                  <a:lnTo>
                    <a:pt x="411023" y="151087"/>
                  </a:lnTo>
                  <a:lnTo>
                    <a:pt x="414506" y="146462"/>
                  </a:lnTo>
                  <a:lnTo>
                    <a:pt x="417989" y="141852"/>
                  </a:lnTo>
                  <a:lnTo>
                    <a:pt x="421472" y="137258"/>
                  </a:lnTo>
                  <a:lnTo>
                    <a:pt x="424956" y="149684"/>
                  </a:lnTo>
                  <a:lnTo>
                    <a:pt x="428439" y="145204"/>
                  </a:lnTo>
                  <a:lnTo>
                    <a:pt x="431922" y="140737"/>
                  </a:lnTo>
                  <a:lnTo>
                    <a:pt x="435405" y="136285"/>
                  </a:lnTo>
                  <a:lnTo>
                    <a:pt x="438889" y="131847"/>
                  </a:lnTo>
                  <a:lnTo>
                    <a:pt x="442372" y="179856"/>
                  </a:lnTo>
                  <a:lnTo>
                    <a:pt x="445855" y="175698"/>
                  </a:lnTo>
                  <a:lnTo>
                    <a:pt x="449338" y="171551"/>
                  </a:lnTo>
                  <a:lnTo>
                    <a:pt x="452822" y="167418"/>
                  </a:lnTo>
                  <a:lnTo>
                    <a:pt x="456305" y="163296"/>
                  </a:lnTo>
                  <a:lnTo>
                    <a:pt x="459788" y="159186"/>
                  </a:lnTo>
                  <a:lnTo>
                    <a:pt x="463271" y="155088"/>
                  </a:lnTo>
                  <a:lnTo>
                    <a:pt x="466755" y="151002"/>
                  </a:lnTo>
                  <a:lnTo>
                    <a:pt x="470238" y="146928"/>
                  </a:lnTo>
                  <a:lnTo>
                    <a:pt x="473721" y="142866"/>
                  </a:lnTo>
                  <a:lnTo>
                    <a:pt x="477204" y="138816"/>
                  </a:lnTo>
                  <a:lnTo>
                    <a:pt x="480688" y="164119"/>
                  </a:lnTo>
                  <a:lnTo>
                    <a:pt x="484171" y="160221"/>
                  </a:lnTo>
                  <a:lnTo>
                    <a:pt x="487654" y="156334"/>
                  </a:lnTo>
                  <a:lnTo>
                    <a:pt x="491137" y="152458"/>
                  </a:lnTo>
                  <a:lnTo>
                    <a:pt x="494621" y="148592"/>
                  </a:lnTo>
                  <a:lnTo>
                    <a:pt x="498104" y="217481"/>
                  </a:lnTo>
                  <a:lnTo>
                    <a:pt x="501587" y="213954"/>
                  </a:lnTo>
                  <a:lnTo>
                    <a:pt x="505070" y="210437"/>
                  </a:lnTo>
                  <a:lnTo>
                    <a:pt x="508554" y="206928"/>
                  </a:lnTo>
                  <a:lnTo>
                    <a:pt x="512037" y="203427"/>
                  </a:lnTo>
                  <a:lnTo>
                    <a:pt x="515520" y="203822"/>
                  </a:lnTo>
                  <a:lnTo>
                    <a:pt x="519003" y="200355"/>
                  </a:lnTo>
                  <a:lnTo>
                    <a:pt x="522487" y="196897"/>
                  </a:lnTo>
                  <a:lnTo>
                    <a:pt x="525970" y="193447"/>
                  </a:lnTo>
                  <a:lnTo>
                    <a:pt x="529453" y="190005"/>
                  </a:lnTo>
                  <a:lnTo>
                    <a:pt x="532936" y="201973"/>
                  </a:lnTo>
                  <a:lnTo>
                    <a:pt x="536420" y="198612"/>
                  </a:lnTo>
                  <a:lnTo>
                    <a:pt x="539903" y="195259"/>
                  </a:lnTo>
                  <a:lnTo>
                    <a:pt x="543386" y="191913"/>
                  </a:lnTo>
                  <a:lnTo>
                    <a:pt x="546869" y="188576"/>
                  </a:lnTo>
                  <a:lnTo>
                    <a:pt x="550353" y="262850"/>
                  </a:lnTo>
                  <a:lnTo>
                    <a:pt x="553836" y="259847"/>
                  </a:lnTo>
                  <a:lnTo>
                    <a:pt x="557319" y="256851"/>
                  </a:lnTo>
                  <a:lnTo>
                    <a:pt x="560802" y="253861"/>
                  </a:lnTo>
                  <a:lnTo>
                    <a:pt x="564286" y="250877"/>
                  </a:lnTo>
                  <a:lnTo>
                    <a:pt x="567769" y="271174"/>
                  </a:lnTo>
                  <a:lnTo>
                    <a:pt x="571252" y="268298"/>
                  </a:lnTo>
                  <a:lnTo>
                    <a:pt x="574735" y="265428"/>
                  </a:lnTo>
                  <a:lnTo>
                    <a:pt x="578218" y="262563"/>
                  </a:lnTo>
                  <a:lnTo>
                    <a:pt x="581702" y="259704"/>
                  </a:lnTo>
                  <a:lnTo>
                    <a:pt x="585185" y="256851"/>
                  </a:lnTo>
                  <a:lnTo>
                    <a:pt x="588668" y="254003"/>
                  </a:lnTo>
                  <a:lnTo>
                    <a:pt x="592151" y="251160"/>
                  </a:lnTo>
                  <a:lnTo>
                    <a:pt x="595635" y="248324"/>
                  </a:lnTo>
                  <a:lnTo>
                    <a:pt x="599118" y="245492"/>
                  </a:lnTo>
                  <a:lnTo>
                    <a:pt x="602601" y="248424"/>
                  </a:lnTo>
                  <a:lnTo>
                    <a:pt x="606084" y="245625"/>
                  </a:lnTo>
                  <a:lnTo>
                    <a:pt x="609568" y="242833"/>
                  </a:lnTo>
                  <a:lnTo>
                    <a:pt x="613051" y="240045"/>
                  </a:lnTo>
                  <a:lnTo>
                    <a:pt x="616534" y="237263"/>
                  </a:lnTo>
                  <a:lnTo>
                    <a:pt x="620017" y="259529"/>
                  </a:lnTo>
                  <a:lnTo>
                    <a:pt x="623501" y="256851"/>
                  </a:lnTo>
                  <a:lnTo>
                    <a:pt x="626984" y="254178"/>
                  </a:lnTo>
                  <a:lnTo>
                    <a:pt x="630467" y="251509"/>
                  </a:lnTo>
                  <a:lnTo>
                    <a:pt x="633950" y="248846"/>
                  </a:lnTo>
                  <a:lnTo>
                    <a:pt x="637434" y="329922"/>
                  </a:lnTo>
                  <a:lnTo>
                    <a:pt x="640917" y="327583"/>
                  </a:lnTo>
                  <a:lnTo>
                    <a:pt x="644400" y="325247"/>
                  </a:lnTo>
                  <a:lnTo>
                    <a:pt x="647883" y="322916"/>
                  </a:lnTo>
                  <a:lnTo>
                    <a:pt x="651367" y="320588"/>
                  </a:lnTo>
                  <a:lnTo>
                    <a:pt x="654850" y="341526"/>
                  </a:lnTo>
                  <a:lnTo>
                    <a:pt x="658333" y="339294"/>
                  </a:lnTo>
                  <a:lnTo>
                    <a:pt x="661816" y="337064"/>
                  </a:lnTo>
                  <a:lnTo>
                    <a:pt x="665300" y="334838"/>
                  </a:lnTo>
                  <a:lnTo>
                    <a:pt x="668783" y="332615"/>
                  </a:lnTo>
                  <a:lnTo>
                    <a:pt x="672266" y="330396"/>
                  </a:lnTo>
                  <a:lnTo>
                    <a:pt x="675749" y="328180"/>
                  </a:lnTo>
                  <a:lnTo>
                    <a:pt x="679233" y="325967"/>
                  </a:lnTo>
                  <a:lnTo>
                    <a:pt x="682716" y="323758"/>
                  </a:lnTo>
                  <a:lnTo>
                    <a:pt x="686199" y="321551"/>
                  </a:lnTo>
                  <a:lnTo>
                    <a:pt x="689682" y="348327"/>
                  </a:lnTo>
                  <a:lnTo>
                    <a:pt x="693166" y="346232"/>
                  </a:lnTo>
                  <a:lnTo>
                    <a:pt x="696649" y="344140"/>
                  </a:lnTo>
                  <a:lnTo>
                    <a:pt x="700132" y="342050"/>
                  </a:lnTo>
                  <a:lnTo>
                    <a:pt x="703615" y="339964"/>
                  </a:lnTo>
                  <a:lnTo>
                    <a:pt x="707099" y="337880"/>
                  </a:lnTo>
                  <a:lnTo>
                    <a:pt x="710582" y="335800"/>
                  </a:lnTo>
                  <a:lnTo>
                    <a:pt x="714065" y="333722"/>
                  </a:lnTo>
                  <a:lnTo>
                    <a:pt x="717548" y="331647"/>
                  </a:lnTo>
                  <a:lnTo>
                    <a:pt x="721032" y="329575"/>
                  </a:lnTo>
                  <a:lnTo>
                    <a:pt x="724515" y="327506"/>
                  </a:lnTo>
                  <a:lnTo>
                    <a:pt x="727998" y="342595"/>
                  </a:lnTo>
                  <a:lnTo>
                    <a:pt x="731481" y="340590"/>
                  </a:lnTo>
                  <a:lnTo>
                    <a:pt x="734965" y="338588"/>
                  </a:lnTo>
                  <a:lnTo>
                    <a:pt x="738448" y="336589"/>
                  </a:lnTo>
                  <a:lnTo>
                    <a:pt x="741931" y="334592"/>
                  </a:lnTo>
                  <a:lnTo>
                    <a:pt x="745414" y="340885"/>
                  </a:lnTo>
                  <a:lnTo>
                    <a:pt x="748898" y="338922"/>
                  </a:lnTo>
                  <a:lnTo>
                    <a:pt x="752381" y="336961"/>
                  </a:lnTo>
                  <a:lnTo>
                    <a:pt x="755864" y="335002"/>
                  </a:lnTo>
                  <a:lnTo>
                    <a:pt x="759347" y="333046"/>
                  </a:lnTo>
                  <a:lnTo>
                    <a:pt x="762831" y="339243"/>
                  </a:lnTo>
                  <a:lnTo>
                    <a:pt x="766314" y="337318"/>
                  </a:lnTo>
                  <a:lnTo>
                    <a:pt x="769797" y="335396"/>
                  </a:lnTo>
                  <a:lnTo>
                    <a:pt x="773280" y="333477"/>
                  </a:lnTo>
                  <a:lnTo>
                    <a:pt x="776764" y="331560"/>
                  </a:lnTo>
                  <a:lnTo>
                    <a:pt x="780247" y="334487"/>
                  </a:lnTo>
                  <a:lnTo>
                    <a:pt x="783730" y="332590"/>
                  </a:lnTo>
                  <a:lnTo>
                    <a:pt x="787213" y="330696"/>
                  </a:lnTo>
                  <a:lnTo>
                    <a:pt x="790697" y="328804"/>
                  </a:lnTo>
                  <a:lnTo>
                    <a:pt x="794180" y="326915"/>
                  </a:lnTo>
                  <a:lnTo>
                    <a:pt x="797663" y="326646"/>
                  </a:lnTo>
                  <a:lnTo>
                    <a:pt x="801146" y="324767"/>
                  </a:lnTo>
                  <a:lnTo>
                    <a:pt x="804630" y="322889"/>
                  </a:lnTo>
                  <a:lnTo>
                    <a:pt x="808113" y="321015"/>
                  </a:lnTo>
                  <a:lnTo>
                    <a:pt x="811596" y="319142"/>
                  </a:lnTo>
                  <a:lnTo>
                    <a:pt x="815079" y="317272"/>
                  </a:lnTo>
                  <a:lnTo>
                    <a:pt x="818563" y="315404"/>
                  </a:lnTo>
                  <a:lnTo>
                    <a:pt x="822046" y="313539"/>
                  </a:lnTo>
                  <a:lnTo>
                    <a:pt x="825529" y="311676"/>
                  </a:lnTo>
                  <a:lnTo>
                    <a:pt x="829012" y="309815"/>
                  </a:lnTo>
                  <a:lnTo>
                    <a:pt x="832496" y="309614"/>
                  </a:lnTo>
                  <a:lnTo>
                    <a:pt x="835979" y="307762"/>
                  </a:lnTo>
                  <a:lnTo>
                    <a:pt x="839462" y="305914"/>
                  </a:lnTo>
                  <a:lnTo>
                    <a:pt x="842945" y="304067"/>
                  </a:lnTo>
                  <a:lnTo>
                    <a:pt x="846429" y="302223"/>
                  </a:lnTo>
                  <a:lnTo>
                    <a:pt x="849912" y="318197"/>
                  </a:lnTo>
                  <a:lnTo>
                    <a:pt x="853395" y="316408"/>
                  </a:lnTo>
                  <a:lnTo>
                    <a:pt x="856878" y="314622"/>
                  </a:lnTo>
                  <a:lnTo>
                    <a:pt x="860361" y="312837"/>
                  </a:lnTo>
                  <a:lnTo>
                    <a:pt x="863845" y="311055"/>
                  </a:lnTo>
                  <a:lnTo>
                    <a:pt x="867328" y="309275"/>
                  </a:lnTo>
                  <a:lnTo>
                    <a:pt x="870811" y="307497"/>
                  </a:lnTo>
                  <a:lnTo>
                    <a:pt x="874294" y="305721"/>
                  </a:lnTo>
                  <a:lnTo>
                    <a:pt x="877778" y="303948"/>
                  </a:lnTo>
                  <a:lnTo>
                    <a:pt x="881261" y="302176"/>
                  </a:lnTo>
                  <a:lnTo>
                    <a:pt x="884744" y="305193"/>
                  </a:lnTo>
                  <a:lnTo>
                    <a:pt x="888227" y="303439"/>
                  </a:lnTo>
                  <a:lnTo>
                    <a:pt x="891711" y="301687"/>
                  </a:lnTo>
                  <a:lnTo>
                    <a:pt x="895194" y="299937"/>
                  </a:lnTo>
                  <a:lnTo>
                    <a:pt x="898677" y="298189"/>
                  </a:lnTo>
                  <a:lnTo>
                    <a:pt x="902160" y="322363"/>
                  </a:lnTo>
                  <a:lnTo>
                    <a:pt x="905644" y="320689"/>
                  </a:lnTo>
                  <a:lnTo>
                    <a:pt x="909127" y="319017"/>
                  </a:lnTo>
                  <a:lnTo>
                    <a:pt x="912610" y="317347"/>
                  </a:lnTo>
                  <a:lnTo>
                    <a:pt x="916093" y="315679"/>
                  </a:lnTo>
                  <a:lnTo>
                    <a:pt x="919577" y="322687"/>
                  </a:lnTo>
                  <a:lnTo>
                    <a:pt x="923060" y="321045"/>
                  </a:lnTo>
                  <a:lnTo>
                    <a:pt x="926543" y="319406"/>
                  </a:lnTo>
                  <a:lnTo>
                    <a:pt x="930026" y="317768"/>
                  </a:lnTo>
                  <a:lnTo>
                    <a:pt x="933510" y="316133"/>
                  </a:lnTo>
                  <a:lnTo>
                    <a:pt x="936993" y="314499"/>
                  </a:lnTo>
                  <a:lnTo>
                    <a:pt x="940476" y="314307"/>
                  </a:lnTo>
                  <a:lnTo>
                    <a:pt x="943959" y="312680"/>
                  </a:lnTo>
                  <a:lnTo>
                    <a:pt x="947443" y="311055"/>
                  </a:lnTo>
                  <a:lnTo>
                    <a:pt x="950926" y="309432"/>
                  </a:lnTo>
                  <a:lnTo>
                    <a:pt x="954409" y="307811"/>
                  </a:lnTo>
                  <a:lnTo>
                    <a:pt x="957892" y="309085"/>
                  </a:lnTo>
                  <a:lnTo>
                    <a:pt x="961376" y="307474"/>
                  </a:lnTo>
                  <a:lnTo>
                    <a:pt x="964859" y="305866"/>
                  </a:lnTo>
                  <a:lnTo>
                    <a:pt x="968342" y="304259"/>
                  </a:lnTo>
                  <a:lnTo>
                    <a:pt x="971825" y="302654"/>
                  </a:lnTo>
                  <a:lnTo>
                    <a:pt x="975309" y="316604"/>
                  </a:lnTo>
                  <a:lnTo>
                    <a:pt x="978792" y="315041"/>
                  </a:lnTo>
                  <a:lnTo>
                    <a:pt x="982275" y="313480"/>
                  </a:lnTo>
                  <a:lnTo>
                    <a:pt x="985758" y="311921"/>
                  </a:lnTo>
                  <a:lnTo>
                    <a:pt x="989242" y="310363"/>
                  </a:lnTo>
                  <a:lnTo>
                    <a:pt x="992725" y="315663"/>
                  </a:lnTo>
                  <a:lnTo>
                    <a:pt x="996208" y="314126"/>
                  </a:lnTo>
                  <a:lnTo>
                    <a:pt x="999691" y="312590"/>
                  </a:lnTo>
                  <a:lnTo>
                    <a:pt x="1003175" y="311055"/>
                  </a:lnTo>
                  <a:lnTo>
                    <a:pt x="1006658" y="309522"/>
                  </a:lnTo>
                  <a:lnTo>
                    <a:pt x="1010141" y="351906"/>
                  </a:lnTo>
                  <a:lnTo>
                    <a:pt x="1013624" y="350484"/>
                  </a:lnTo>
                  <a:lnTo>
                    <a:pt x="1017108" y="349063"/>
                  </a:lnTo>
                  <a:lnTo>
                    <a:pt x="1020591" y="347644"/>
                  </a:lnTo>
                  <a:lnTo>
                    <a:pt x="1024074" y="346226"/>
                  </a:lnTo>
                  <a:lnTo>
                    <a:pt x="1027557" y="368072"/>
                  </a:lnTo>
                  <a:lnTo>
                    <a:pt x="1031041" y="366714"/>
                  </a:lnTo>
                  <a:lnTo>
                    <a:pt x="1034524" y="365357"/>
                  </a:lnTo>
                  <a:lnTo>
                    <a:pt x="1038007" y="364002"/>
                  </a:lnTo>
                  <a:lnTo>
                    <a:pt x="1041490" y="362648"/>
                  </a:lnTo>
                  <a:lnTo>
                    <a:pt x="1044974" y="365527"/>
                  </a:lnTo>
                  <a:lnTo>
                    <a:pt x="1048457" y="364185"/>
                  </a:lnTo>
                  <a:lnTo>
                    <a:pt x="1051940" y="362845"/>
                  </a:lnTo>
                  <a:lnTo>
                    <a:pt x="1055423" y="361506"/>
                  </a:lnTo>
                  <a:lnTo>
                    <a:pt x="1058907" y="360168"/>
                  </a:lnTo>
                  <a:lnTo>
                    <a:pt x="1062390" y="367171"/>
                  </a:lnTo>
                  <a:lnTo>
                    <a:pt x="1065873" y="365855"/>
                  </a:lnTo>
                  <a:lnTo>
                    <a:pt x="1069356" y="364541"/>
                  </a:lnTo>
                  <a:lnTo>
                    <a:pt x="1072840" y="363228"/>
                  </a:lnTo>
                  <a:lnTo>
                    <a:pt x="1076323" y="361916"/>
                  </a:lnTo>
                  <a:lnTo>
                    <a:pt x="1079806" y="383288"/>
                  </a:lnTo>
                  <a:lnTo>
                    <a:pt x="1083289" y="382032"/>
                  </a:lnTo>
                  <a:lnTo>
                    <a:pt x="1086773" y="380777"/>
                  </a:lnTo>
                  <a:lnTo>
                    <a:pt x="1090256" y="379523"/>
                  </a:lnTo>
                  <a:lnTo>
                    <a:pt x="1093739" y="378270"/>
                  </a:lnTo>
                  <a:lnTo>
                    <a:pt x="1097222" y="377018"/>
                  </a:lnTo>
                  <a:lnTo>
                    <a:pt x="1100706" y="375768"/>
                  </a:lnTo>
                  <a:lnTo>
                    <a:pt x="1104189" y="374518"/>
                  </a:lnTo>
                  <a:lnTo>
                    <a:pt x="1107672" y="373269"/>
                  </a:lnTo>
                  <a:lnTo>
                    <a:pt x="1111155" y="372021"/>
                  </a:lnTo>
                  <a:lnTo>
                    <a:pt x="1114639" y="379263"/>
                  </a:lnTo>
                  <a:lnTo>
                    <a:pt x="1118122" y="378037"/>
                  </a:lnTo>
                  <a:lnTo>
                    <a:pt x="1121605" y="376812"/>
                  </a:lnTo>
                  <a:lnTo>
                    <a:pt x="1125088" y="375588"/>
                  </a:lnTo>
                  <a:lnTo>
                    <a:pt x="1128572" y="374365"/>
                  </a:lnTo>
                  <a:lnTo>
                    <a:pt x="1132055" y="391995"/>
                  </a:lnTo>
                  <a:lnTo>
                    <a:pt x="1135538" y="390817"/>
                  </a:lnTo>
                  <a:lnTo>
                    <a:pt x="1139021" y="389640"/>
                  </a:lnTo>
                  <a:lnTo>
                    <a:pt x="1142505" y="388464"/>
                  </a:lnTo>
                  <a:lnTo>
                    <a:pt x="1145988" y="387288"/>
                  </a:lnTo>
                  <a:lnTo>
                    <a:pt x="1149471" y="387848"/>
                  </a:lnTo>
                  <a:lnTo>
                    <a:pt x="1152954" y="386679"/>
                  </a:lnTo>
                  <a:lnTo>
                    <a:pt x="1156437" y="385510"/>
                  </a:lnTo>
                  <a:lnTo>
                    <a:pt x="1159921" y="384342"/>
                  </a:lnTo>
                  <a:lnTo>
                    <a:pt x="1163404" y="383175"/>
                  </a:lnTo>
                  <a:lnTo>
                    <a:pt x="1166887" y="382009"/>
                  </a:lnTo>
                  <a:lnTo>
                    <a:pt x="1170370" y="391110"/>
                  </a:lnTo>
                  <a:lnTo>
                    <a:pt x="1173854" y="389968"/>
                  </a:lnTo>
                  <a:lnTo>
                    <a:pt x="1177337" y="388828"/>
                  </a:lnTo>
                  <a:lnTo>
                    <a:pt x="1180820" y="387688"/>
                  </a:lnTo>
                  <a:lnTo>
                    <a:pt x="1184303" y="386549"/>
                  </a:lnTo>
                  <a:lnTo>
                    <a:pt x="1187787" y="391249"/>
                  </a:lnTo>
                  <a:lnTo>
                    <a:pt x="1191270" y="390125"/>
                  </a:lnTo>
                  <a:lnTo>
                    <a:pt x="1194753" y="389001"/>
                  </a:lnTo>
                  <a:lnTo>
                    <a:pt x="1198236" y="387879"/>
                  </a:lnTo>
                  <a:lnTo>
                    <a:pt x="1201720" y="386757"/>
                  </a:lnTo>
                  <a:lnTo>
                    <a:pt x="1205203" y="391385"/>
                  </a:lnTo>
                  <a:lnTo>
                    <a:pt x="1208686" y="390277"/>
                  </a:lnTo>
                  <a:lnTo>
                    <a:pt x="1212169" y="389170"/>
                  </a:lnTo>
                  <a:lnTo>
                    <a:pt x="1215653" y="388064"/>
                  </a:lnTo>
                  <a:lnTo>
                    <a:pt x="1219136" y="386958"/>
                  </a:lnTo>
                  <a:lnTo>
                    <a:pt x="1222619" y="389107"/>
                  </a:lnTo>
                  <a:lnTo>
                    <a:pt x="1226102" y="388010"/>
                  </a:lnTo>
                  <a:lnTo>
                    <a:pt x="1229586" y="386914"/>
                  </a:lnTo>
                  <a:lnTo>
                    <a:pt x="1233069" y="385819"/>
                  </a:lnTo>
                  <a:lnTo>
                    <a:pt x="1236552" y="384724"/>
                  </a:lnTo>
                  <a:lnTo>
                    <a:pt x="1240035" y="397851"/>
                  </a:lnTo>
                  <a:lnTo>
                    <a:pt x="1243519" y="396788"/>
                  </a:lnTo>
                  <a:lnTo>
                    <a:pt x="1247002" y="395726"/>
                  </a:lnTo>
                  <a:lnTo>
                    <a:pt x="1250485" y="394664"/>
                  </a:lnTo>
                  <a:lnTo>
                    <a:pt x="1253968" y="393603"/>
                  </a:lnTo>
                  <a:lnTo>
                    <a:pt x="1257452" y="397887"/>
                  </a:lnTo>
                  <a:lnTo>
                    <a:pt x="1260935" y="396839"/>
                  </a:lnTo>
                  <a:lnTo>
                    <a:pt x="1264418" y="395791"/>
                  </a:lnTo>
                  <a:lnTo>
                    <a:pt x="1267901" y="394744"/>
                  </a:lnTo>
                  <a:lnTo>
                    <a:pt x="1271385" y="393698"/>
                  </a:lnTo>
                  <a:lnTo>
                    <a:pt x="1274868" y="392653"/>
                  </a:lnTo>
                  <a:lnTo>
                    <a:pt x="1278351" y="391608"/>
                  </a:lnTo>
                  <a:lnTo>
                    <a:pt x="1281834" y="390564"/>
                  </a:lnTo>
                  <a:lnTo>
                    <a:pt x="1285318" y="389521"/>
                  </a:lnTo>
                  <a:lnTo>
                    <a:pt x="1288801" y="388478"/>
                  </a:lnTo>
                  <a:lnTo>
                    <a:pt x="1292284" y="387436"/>
                  </a:lnTo>
                  <a:lnTo>
                    <a:pt x="1295767" y="386395"/>
                  </a:lnTo>
                  <a:lnTo>
                    <a:pt x="1299251" y="385354"/>
                  </a:lnTo>
                  <a:lnTo>
                    <a:pt x="1302734" y="384314"/>
                  </a:lnTo>
                  <a:lnTo>
                    <a:pt x="1306217" y="383275"/>
                  </a:lnTo>
                  <a:lnTo>
                    <a:pt x="1309700" y="383787"/>
                  </a:lnTo>
                  <a:lnTo>
                    <a:pt x="1313184" y="382752"/>
                  </a:lnTo>
                  <a:lnTo>
                    <a:pt x="1316667" y="381718"/>
                  </a:lnTo>
                  <a:lnTo>
                    <a:pt x="1320150" y="380685"/>
                  </a:lnTo>
                  <a:lnTo>
                    <a:pt x="1323633" y="379652"/>
                  </a:lnTo>
                  <a:lnTo>
                    <a:pt x="1327117" y="378621"/>
                  </a:lnTo>
                  <a:lnTo>
                    <a:pt x="1330600" y="377590"/>
                  </a:lnTo>
                  <a:lnTo>
                    <a:pt x="1334083" y="376559"/>
                  </a:lnTo>
                  <a:lnTo>
                    <a:pt x="1337566" y="375530"/>
                  </a:lnTo>
                  <a:lnTo>
                    <a:pt x="1341050" y="374501"/>
                  </a:lnTo>
                  <a:lnTo>
                    <a:pt x="1344533" y="391616"/>
                  </a:lnTo>
                  <a:lnTo>
                    <a:pt x="1348016" y="390623"/>
                  </a:lnTo>
                  <a:lnTo>
                    <a:pt x="1351499" y="389631"/>
                  </a:lnTo>
                  <a:lnTo>
                    <a:pt x="1354983" y="388640"/>
                  </a:lnTo>
                  <a:lnTo>
                    <a:pt x="1358466" y="387649"/>
                  </a:lnTo>
                  <a:lnTo>
                    <a:pt x="1361949" y="390294"/>
                  </a:lnTo>
                  <a:lnTo>
                    <a:pt x="1365432" y="389311"/>
                  </a:lnTo>
                  <a:lnTo>
                    <a:pt x="1368916" y="388329"/>
                  </a:lnTo>
                  <a:lnTo>
                    <a:pt x="1372399" y="387348"/>
                  </a:lnTo>
                  <a:lnTo>
                    <a:pt x="1375882" y="386367"/>
                  </a:lnTo>
                  <a:lnTo>
                    <a:pt x="1379365" y="393252"/>
                  </a:lnTo>
                  <a:lnTo>
                    <a:pt x="1382849" y="392288"/>
                  </a:lnTo>
                  <a:lnTo>
                    <a:pt x="1386332" y="391324"/>
                  </a:lnTo>
                  <a:lnTo>
                    <a:pt x="1389815" y="390361"/>
                  </a:lnTo>
                  <a:lnTo>
                    <a:pt x="1393298" y="389398"/>
                  </a:lnTo>
                  <a:lnTo>
                    <a:pt x="1396782" y="388436"/>
                  </a:lnTo>
                  <a:lnTo>
                    <a:pt x="1400265" y="389595"/>
                  </a:lnTo>
                  <a:lnTo>
                    <a:pt x="1403748" y="388638"/>
                  </a:lnTo>
                  <a:lnTo>
                    <a:pt x="1407231" y="387682"/>
                  </a:lnTo>
                  <a:lnTo>
                    <a:pt x="1410715" y="386726"/>
                  </a:lnTo>
                  <a:lnTo>
                    <a:pt x="1414198" y="385771"/>
                  </a:lnTo>
                  <a:lnTo>
                    <a:pt x="1417681" y="385525"/>
                  </a:lnTo>
                  <a:lnTo>
                    <a:pt x="1421164" y="384572"/>
                  </a:lnTo>
                  <a:lnTo>
                    <a:pt x="1424648" y="383620"/>
                  </a:lnTo>
                  <a:lnTo>
                    <a:pt x="1428131" y="382669"/>
                  </a:lnTo>
                  <a:lnTo>
                    <a:pt x="1431614" y="381718"/>
                  </a:lnTo>
                  <a:lnTo>
                    <a:pt x="1435097" y="396615"/>
                  </a:lnTo>
                  <a:lnTo>
                    <a:pt x="1438580" y="395694"/>
                  </a:lnTo>
                  <a:lnTo>
                    <a:pt x="1442064" y="394774"/>
                  </a:lnTo>
                  <a:lnTo>
                    <a:pt x="1445547" y="393854"/>
                  </a:lnTo>
                  <a:lnTo>
                    <a:pt x="1449030" y="392935"/>
                  </a:lnTo>
                  <a:lnTo>
                    <a:pt x="1452513" y="392686"/>
                  </a:lnTo>
                  <a:lnTo>
                    <a:pt x="1455997" y="391769"/>
                  </a:lnTo>
                  <a:lnTo>
                    <a:pt x="1459480" y="390852"/>
                  </a:lnTo>
                  <a:lnTo>
                    <a:pt x="1462963" y="389936"/>
                  </a:lnTo>
                  <a:lnTo>
                    <a:pt x="1466446" y="389021"/>
                  </a:lnTo>
                  <a:lnTo>
                    <a:pt x="1469930" y="389451"/>
                  </a:lnTo>
                  <a:lnTo>
                    <a:pt x="1473413" y="388540"/>
                  </a:lnTo>
                  <a:lnTo>
                    <a:pt x="1476896" y="387628"/>
                  </a:lnTo>
                  <a:lnTo>
                    <a:pt x="1480379" y="386718"/>
                  </a:lnTo>
                  <a:lnTo>
                    <a:pt x="1483863" y="385807"/>
                  </a:lnTo>
                  <a:lnTo>
                    <a:pt x="1487346" y="390904"/>
                  </a:lnTo>
                  <a:lnTo>
                    <a:pt x="1490829" y="390005"/>
                  </a:lnTo>
                  <a:lnTo>
                    <a:pt x="1494312" y="389107"/>
                  </a:lnTo>
                  <a:lnTo>
                    <a:pt x="1497796" y="388210"/>
                  </a:lnTo>
                  <a:lnTo>
                    <a:pt x="1501279" y="387313"/>
                  </a:lnTo>
                  <a:lnTo>
                    <a:pt x="1504762" y="388400"/>
                  </a:lnTo>
                  <a:lnTo>
                    <a:pt x="1508245" y="387507"/>
                  </a:lnTo>
                  <a:lnTo>
                    <a:pt x="1511729" y="386615"/>
                  </a:lnTo>
                  <a:lnTo>
                    <a:pt x="1515212" y="385723"/>
                  </a:lnTo>
                  <a:lnTo>
                    <a:pt x="1518695" y="384832"/>
                  </a:lnTo>
                  <a:lnTo>
                    <a:pt x="1522178" y="385266"/>
                  </a:lnTo>
                  <a:lnTo>
                    <a:pt x="1525662" y="384378"/>
                  </a:lnTo>
                  <a:lnTo>
                    <a:pt x="1529145" y="383491"/>
                  </a:lnTo>
                  <a:lnTo>
                    <a:pt x="1532628" y="382604"/>
                  </a:lnTo>
                  <a:lnTo>
                    <a:pt x="1536111" y="381718"/>
                  </a:lnTo>
                  <a:lnTo>
                    <a:pt x="1539595" y="386094"/>
                  </a:lnTo>
                  <a:lnTo>
                    <a:pt x="1543078" y="385218"/>
                  </a:lnTo>
                  <a:lnTo>
                    <a:pt x="1546561" y="384342"/>
                  </a:lnTo>
                  <a:lnTo>
                    <a:pt x="1550044" y="383467"/>
                  </a:lnTo>
                  <a:lnTo>
                    <a:pt x="1553528" y="382592"/>
                  </a:lnTo>
                  <a:lnTo>
                    <a:pt x="1557011" y="386901"/>
                  </a:lnTo>
                  <a:lnTo>
                    <a:pt x="1560494" y="386036"/>
                  </a:lnTo>
                  <a:lnTo>
                    <a:pt x="1563977" y="385172"/>
                  </a:lnTo>
                  <a:lnTo>
                    <a:pt x="1567461" y="384308"/>
                  </a:lnTo>
                  <a:lnTo>
                    <a:pt x="1570944" y="383444"/>
                  </a:lnTo>
                  <a:lnTo>
                    <a:pt x="1574427" y="385149"/>
                  </a:lnTo>
                  <a:lnTo>
                    <a:pt x="1577910" y="384291"/>
                  </a:lnTo>
                  <a:lnTo>
                    <a:pt x="1581394" y="383433"/>
                  </a:lnTo>
                  <a:lnTo>
                    <a:pt x="1584877" y="382575"/>
                  </a:lnTo>
                  <a:lnTo>
                    <a:pt x="1588360" y="381718"/>
                  </a:lnTo>
                  <a:lnTo>
                    <a:pt x="1591843" y="382145"/>
                  </a:lnTo>
                  <a:lnTo>
                    <a:pt x="1595327" y="381291"/>
                  </a:lnTo>
                  <a:lnTo>
                    <a:pt x="1598810" y="380438"/>
                  </a:lnTo>
                  <a:lnTo>
                    <a:pt x="1602293" y="379585"/>
                  </a:lnTo>
                  <a:lnTo>
                    <a:pt x="1605776" y="378732"/>
                  </a:lnTo>
                  <a:lnTo>
                    <a:pt x="1609260" y="380446"/>
                  </a:lnTo>
                  <a:lnTo>
                    <a:pt x="1612743" y="379599"/>
                  </a:lnTo>
                  <a:lnTo>
                    <a:pt x="1616226" y="378752"/>
                  </a:lnTo>
                  <a:lnTo>
                    <a:pt x="1619709" y="377905"/>
                  </a:lnTo>
                  <a:lnTo>
                    <a:pt x="1623193" y="377059"/>
                  </a:lnTo>
                  <a:lnTo>
                    <a:pt x="1626676" y="376214"/>
                  </a:lnTo>
                  <a:lnTo>
                    <a:pt x="1630159" y="377292"/>
                  </a:lnTo>
                  <a:lnTo>
                    <a:pt x="1633642" y="376451"/>
                  </a:lnTo>
                  <a:lnTo>
                    <a:pt x="1637126" y="375610"/>
                  </a:lnTo>
                  <a:lnTo>
                    <a:pt x="1640609" y="374769"/>
                  </a:lnTo>
                  <a:lnTo>
                    <a:pt x="1644092" y="373929"/>
                  </a:lnTo>
                  <a:lnTo>
                    <a:pt x="1647575" y="375012"/>
                  </a:lnTo>
                  <a:lnTo>
                    <a:pt x="1651059" y="374175"/>
                  </a:lnTo>
                  <a:lnTo>
                    <a:pt x="1654542" y="373340"/>
                  </a:lnTo>
                  <a:lnTo>
                    <a:pt x="1658025" y="372504"/>
                  </a:lnTo>
                  <a:lnTo>
                    <a:pt x="1661508" y="371670"/>
                  </a:lnTo>
                  <a:lnTo>
                    <a:pt x="1664992" y="379046"/>
                  </a:lnTo>
                  <a:lnTo>
                    <a:pt x="1668475" y="378225"/>
                  </a:lnTo>
                  <a:lnTo>
                    <a:pt x="1671958" y="377404"/>
                  </a:lnTo>
                  <a:lnTo>
                    <a:pt x="1675441" y="376584"/>
                  </a:lnTo>
                  <a:lnTo>
                    <a:pt x="1678925" y="375764"/>
                  </a:lnTo>
                  <a:lnTo>
                    <a:pt x="1682408" y="382324"/>
                  </a:lnTo>
                  <a:lnTo>
                    <a:pt x="1685891" y="381516"/>
                  </a:lnTo>
                  <a:lnTo>
                    <a:pt x="1689374" y="380709"/>
                  </a:lnTo>
                  <a:lnTo>
                    <a:pt x="1692858" y="379902"/>
                  </a:lnTo>
                  <a:lnTo>
                    <a:pt x="1696341" y="379096"/>
                  </a:lnTo>
                  <a:lnTo>
                    <a:pt x="1699824" y="378898"/>
                  </a:lnTo>
                  <a:lnTo>
                    <a:pt x="1703307" y="378094"/>
                  </a:lnTo>
                  <a:lnTo>
                    <a:pt x="1706791" y="377290"/>
                  </a:lnTo>
                  <a:lnTo>
                    <a:pt x="1710274" y="376486"/>
                  </a:lnTo>
                  <a:lnTo>
                    <a:pt x="1713757" y="375683"/>
                  </a:lnTo>
                  <a:lnTo>
                    <a:pt x="1717240" y="383297"/>
                  </a:lnTo>
                  <a:lnTo>
                    <a:pt x="1720723" y="382508"/>
                  </a:lnTo>
                  <a:lnTo>
                    <a:pt x="1724207" y="381718"/>
                  </a:lnTo>
                  <a:lnTo>
                    <a:pt x="1727690" y="380929"/>
                  </a:lnTo>
                  <a:lnTo>
                    <a:pt x="1731173" y="380140"/>
                  </a:lnTo>
                  <a:lnTo>
                    <a:pt x="1734656" y="382892"/>
                  </a:lnTo>
                  <a:lnTo>
                    <a:pt x="1738140" y="382109"/>
                  </a:lnTo>
                  <a:lnTo>
                    <a:pt x="1741623" y="381327"/>
                  </a:lnTo>
                  <a:lnTo>
                    <a:pt x="1745106" y="380545"/>
                  </a:lnTo>
                  <a:lnTo>
                    <a:pt x="1748589" y="379764"/>
                  </a:lnTo>
                  <a:lnTo>
                    <a:pt x="1752073" y="379572"/>
                  </a:lnTo>
                  <a:lnTo>
                    <a:pt x="1755556" y="378792"/>
                  </a:lnTo>
                  <a:lnTo>
                    <a:pt x="1759039" y="378013"/>
                  </a:lnTo>
                  <a:lnTo>
                    <a:pt x="1762522" y="377234"/>
                  </a:lnTo>
                  <a:lnTo>
                    <a:pt x="1766006" y="376456"/>
                  </a:lnTo>
                  <a:lnTo>
                    <a:pt x="1769489" y="378035"/>
                  </a:lnTo>
                  <a:lnTo>
                    <a:pt x="1772972" y="377261"/>
                  </a:lnTo>
                  <a:lnTo>
                    <a:pt x="1776455" y="376487"/>
                  </a:lnTo>
                  <a:lnTo>
                    <a:pt x="1779939" y="375714"/>
                  </a:lnTo>
                  <a:lnTo>
                    <a:pt x="1783422" y="374941"/>
                  </a:lnTo>
                  <a:lnTo>
                    <a:pt x="1786905" y="375346"/>
                  </a:lnTo>
                  <a:lnTo>
                    <a:pt x="1790388" y="374575"/>
                  </a:lnTo>
                  <a:lnTo>
                    <a:pt x="1793872" y="373805"/>
                  </a:lnTo>
                  <a:lnTo>
                    <a:pt x="1797355" y="373036"/>
                  </a:lnTo>
                  <a:lnTo>
                    <a:pt x="1800838" y="372266"/>
                  </a:lnTo>
                  <a:lnTo>
                    <a:pt x="1804321" y="375602"/>
                  </a:lnTo>
                  <a:lnTo>
                    <a:pt x="1807805" y="374839"/>
                  </a:lnTo>
                  <a:lnTo>
                    <a:pt x="1811288" y="374077"/>
                  </a:lnTo>
                  <a:lnTo>
                    <a:pt x="1814771" y="373315"/>
                  </a:lnTo>
                  <a:lnTo>
                    <a:pt x="1818254" y="372553"/>
                  </a:lnTo>
                  <a:lnTo>
                    <a:pt x="1821738" y="371792"/>
                  </a:lnTo>
                  <a:lnTo>
                    <a:pt x="1825221" y="371031"/>
                  </a:lnTo>
                  <a:lnTo>
                    <a:pt x="1828704" y="370271"/>
                  </a:lnTo>
                  <a:lnTo>
                    <a:pt x="1832187" y="369511"/>
                  </a:lnTo>
                  <a:lnTo>
                    <a:pt x="1835671" y="368751"/>
                  </a:lnTo>
                  <a:lnTo>
                    <a:pt x="1839154" y="369753"/>
                  </a:lnTo>
                  <a:lnTo>
                    <a:pt x="1842637" y="368997"/>
                  </a:lnTo>
                  <a:lnTo>
                    <a:pt x="1846120" y="368241"/>
                  </a:lnTo>
                  <a:lnTo>
                    <a:pt x="1849604" y="367485"/>
                  </a:lnTo>
                  <a:lnTo>
                    <a:pt x="1853087" y="366730"/>
                  </a:lnTo>
                  <a:lnTo>
                    <a:pt x="1856570" y="367150"/>
                  </a:lnTo>
                  <a:lnTo>
                    <a:pt x="1860053" y="366397"/>
                  </a:lnTo>
                  <a:lnTo>
                    <a:pt x="1863537" y="365644"/>
                  </a:lnTo>
                  <a:lnTo>
                    <a:pt x="1867020" y="364892"/>
                  </a:lnTo>
                  <a:lnTo>
                    <a:pt x="1870503" y="364140"/>
                  </a:lnTo>
                  <a:lnTo>
                    <a:pt x="1873986" y="363389"/>
                  </a:lnTo>
                  <a:lnTo>
                    <a:pt x="1877470" y="371904"/>
                  </a:lnTo>
                  <a:lnTo>
                    <a:pt x="1880953" y="371166"/>
                  </a:lnTo>
                  <a:lnTo>
                    <a:pt x="1884436" y="370428"/>
                  </a:lnTo>
                  <a:lnTo>
                    <a:pt x="1887919" y="369691"/>
                  </a:lnTo>
                  <a:lnTo>
                    <a:pt x="1891403" y="368954"/>
                  </a:lnTo>
                  <a:lnTo>
                    <a:pt x="1894886" y="368217"/>
                  </a:lnTo>
                  <a:lnTo>
                    <a:pt x="1898369" y="367481"/>
                  </a:lnTo>
                  <a:lnTo>
                    <a:pt x="1901852" y="366745"/>
                  </a:lnTo>
                  <a:lnTo>
                    <a:pt x="1905336" y="366009"/>
                  </a:lnTo>
                  <a:lnTo>
                    <a:pt x="1908819" y="365274"/>
                  </a:lnTo>
                  <a:lnTo>
                    <a:pt x="1912302" y="365114"/>
                  </a:lnTo>
                  <a:lnTo>
                    <a:pt x="1915785" y="364380"/>
                  </a:lnTo>
                  <a:lnTo>
                    <a:pt x="1919269" y="363647"/>
                  </a:lnTo>
                  <a:lnTo>
                    <a:pt x="1922752" y="362914"/>
                  </a:lnTo>
                  <a:lnTo>
                    <a:pt x="1926235" y="362181"/>
                  </a:lnTo>
                  <a:lnTo>
                    <a:pt x="1929718" y="362026"/>
                  </a:lnTo>
                  <a:lnTo>
                    <a:pt x="1933202" y="361295"/>
                  </a:lnTo>
                  <a:lnTo>
                    <a:pt x="1936685" y="360564"/>
                  </a:lnTo>
                  <a:lnTo>
                    <a:pt x="1940168" y="359833"/>
                  </a:lnTo>
                  <a:lnTo>
                    <a:pt x="1943651" y="359103"/>
                  </a:lnTo>
                  <a:lnTo>
                    <a:pt x="1947135" y="365797"/>
                  </a:lnTo>
                  <a:lnTo>
                    <a:pt x="1950618" y="365077"/>
                  </a:lnTo>
                  <a:lnTo>
                    <a:pt x="1954101" y="364358"/>
                  </a:lnTo>
                  <a:lnTo>
                    <a:pt x="1957584" y="363639"/>
                  </a:lnTo>
                  <a:lnTo>
                    <a:pt x="1961068" y="362920"/>
                  </a:lnTo>
                  <a:lnTo>
                    <a:pt x="1964551" y="387867"/>
                  </a:lnTo>
                  <a:lnTo>
                    <a:pt x="1968034" y="387182"/>
                  </a:lnTo>
                  <a:lnTo>
                    <a:pt x="1971517" y="386498"/>
                  </a:lnTo>
                  <a:lnTo>
                    <a:pt x="1975001" y="385814"/>
                  </a:lnTo>
                  <a:lnTo>
                    <a:pt x="1978484" y="385131"/>
                  </a:lnTo>
                  <a:lnTo>
                    <a:pt x="1981967" y="392441"/>
                  </a:lnTo>
                  <a:lnTo>
                    <a:pt x="1985450" y="391769"/>
                  </a:lnTo>
                  <a:lnTo>
                    <a:pt x="1988934" y="391097"/>
                  </a:lnTo>
                  <a:lnTo>
                    <a:pt x="1992417" y="390425"/>
                  </a:lnTo>
                  <a:lnTo>
                    <a:pt x="1995900" y="389753"/>
                  </a:lnTo>
                  <a:lnTo>
                    <a:pt x="1999383" y="389082"/>
                  </a:lnTo>
                  <a:lnTo>
                    <a:pt x="2002867" y="388411"/>
                  </a:lnTo>
                  <a:lnTo>
                    <a:pt x="2006350" y="387740"/>
                  </a:lnTo>
                  <a:lnTo>
                    <a:pt x="2009833" y="387070"/>
                  </a:lnTo>
                  <a:lnTo>
                    <a:pt x="2013316" y="386400"/>
                  </a:lnTo>
                  <a:lnTo>
                    <a:pt x="2016799" y="390159"/>
                  </a:lnTo>
                  <a:lnTo>
                    <a:pt x="2020283" y="389495"/>
                  </a:lnTo>
                  <a:lnTo>
                    <a:pt x="2023766" y="388832"/>
                  </a:lnTo>
                  <a:lnTo>
                    <a:pt x="2027249" y="388169"/>
                  </a:lnTo>
                  <a:lnTo>
                    <a:pt x="2030732" y="387506"/>
                  </a:lnTo>
                  <a:lnTo>
                    <a:pt x="2034216" y="387333"/>
                  </a:lnTo>
                  <a:lnTo>
                    <a:pt x="2037699" y="386671"/>
                  </a:lnTo>
                  <a:lnTo>
                    <a:pt x="2041182" y="386010"/>
                  </a:lnTo>
                  <a:lnTo>
                    <a:pt x="2044665" y="385349"/>
                  </a:lnTo>
                  <a:lnTo>
                    <a:pt x="2048149" y="384688"/>
                  </a:lnTo>
                  <a:lnTo>
                    <a:pt x="2051632" y="384519"/>
                  </a:lnTo>
                  <a:lnTo>
                    <a:pt x="2055115" y="383860"/>
                  </a:lnTo>
                  <a:lnTo>
                    <a:pt x="2058598" y="383201"/>
                  </a:lnTo>
                  <a:lnTo>
                    <a:pt x="2062082" y="382541"/>
                  </a:lnTo>
                  <a:lnTo>
                    <a:pt x="2065565" y="381883"/>
                  </a:lnTo>
                  <a:lnTo>
                    <a:pt x="2069048" y="394187"/>
                  </a:lnTo>
                  <a:lnTo>
                    <a:pt x="2072531" y="393545"/>
                  </a:lnTo>
                  <a:lnTo>
                    <a:pt x="2076015" y="392903"/>
                  </a:lnTo>
                  <a:lnTo>
                    <a:pt x="2079498" y="392262"/>
                  </a:lnTo>
                  <a:lnTo>
                    <a:pt x="2082981" y="391621"/>
                  </a:lnTo>
                  <a:lnTo>
                    <a:pt x="2086464" y="391916"/>
                  </a:lnTo>
                  <a:lnTo>
                    <a:pt x="2089948" y="391277"/>
                  </a:lnTo>
                  <a:lnTo>
                    <a:pt x="2093431" y="390638"/>
                  </a:lnTo>
                  <a:lnTo>
                    <a:pt x="2096914" y="389999"/>
                  </a:lnTo>
                  <a:lnTo>
                    <a:pt x="2100397" y="389360"/>
                  </a:lnTo>
                  <a:lnTo>
                    <a:pt x="2103881" y="388722"/>
                  </a:lnTo>
                  <a:lnTo>
                    <a:pt x="2107364" y="395488"/>
                  </a:lnTo>
                  <a:lnTo>
                    <a:pt x="2110847" y="394860"/>
                  </a:lnTo>
                  <a:lnTo>
                    <a:pt x="2114330" y="394231"/>
                  </a:lnTo>
                  <a:lnTo>
                    <a:pt x="2117814" y="393603"/>
                  </a:lnTo>
                  <a:lnTo>
                    <a:pt x="2121297" y="392975"/>
                  </a:lnTo>
                  <a:lnTo>
                    <a:pt x="2124780" y="392348"/>
                  </a:lnTo>
                  <a:lnTo>
                    <a:pt x="2128263" y="391720"/>
                  </a:lnTo>
                  <a:lnTo>
                    <a:pt x="2131747" y="391093"/>
                  </a:lnTo>
                  <a:lnTo>
                    <a:pt x="2135230" y="390466"/>
                  </a:lnTo>
                  <a:lnTo>
                    <a:pt x="2138713" y="389840"/>
                  </a:lnTo>
                  <a:lnTo>
                    <a:pt x="2142196" y="395570"/>
                  </a:lnTo>
                  <a:lnTo>
                    <a:pt x="2145680" y="394951"/>
                  </a:lnTo>
                  <a:lnTo>
                    <a:pt x="2149163" y="394333"/>
                  </a:lnTo>
                  <a:lnTo>
                    <a:pt x="2152646" y="393715"/>
                  </a:lnTo>
                  <a:lnTo>
                    <a:pt x="2156129" y="393098"/>
                  </a:lnTo>
                  <a:lnTo>
                    <a:pt x="2159613" y="397817"/>
                  </a:lnTo>
                  <a:lnTo>
                    <a:pt x="2163096" y="397206"/>
                  </a:lnTo>
                  <a:lnTo>
                    <a:pt x="2166579" y="396596"/>
                  </a:lnTo>
                  <a:lnTo>
                    <a:pt x="2170062" y="395986"/>
                  </a:lnTo>
                  <a:lnTo>
                    <a:pt x="2173546" y="395376"/>
                  </a:lnTo>
                  <a:lnTo>
                    <a:pt x="2177029" y="410936"/>
                  </a:lnTo>
                  <a:lnTo>
                    <a:pt x="2180512" y="410346"/>
                  </a:lnTo>
                  <a:lnTo>
                    <a:pt x="2183995" y="409756"/>
                  </a:lnTo>
                  <a:lnTo>
                    <a:pt x="2187479" y="409167"/>
                  </a:lnTo>
                  <a:lnTo>
                    <a:pt x="2190962" y="408578"/>
                  </a:lnTo>
                  <a:lnTo>
                    <a:pt x="2194445" y="408811"/>
                  </a:lnTo>
                  <a:lnTo>
                    <a:pt x="2197928" y="408224"/>
                  </a:lnTo>
                  <a:lnTo>
                    <a:pt x="2201412" y="407636"/>
                  </a:lnTo>
                  <a:lnTo>
                    <a:pt x="2204895" y="407049"/>
                  </a:lnTo>
                  <a:lnTo>
                    <a:pt x="2208378" y="406462"/>
                  </a:lnTo>
                  <a:lnTo>
                    <a:pt x="2211861" y="405875"/>
                  </a:lnTo>
                  <a:lnTo>
                    <a:pt x="2215345" y="405288"/>
                  </a:lnTo>
                  <a:lnTo>
                    <a:pt x="2218828" y="404702"/>
                  </a:lnTo>
                  <a:lnTo>
                    <a:pt x="2222311" y="404116"/>
                  </a:lnTo>
                  <a:lnTo>
                    <a:pt x="2225794" y="403530"/>
                  </a:lnTo>
                  <a:lnTo>
                    <a:pt x="2229278" y="404600"/>
                  </a:lnTo>
                  <a:lnTo>
                    <a:pt x="2232761" y="404016"/>
                  </a:lnTo>
                  <a:lnTo>
                    <a:pt x="2236244" y="403433"/>
                  </a:lnTo>
                  <a:lnTo>
                    <a:pt x="2239727" y="402850"/>
                  </a:lnTo>
                  <a:lnTo>
                    <a:pt x="2243211" y="402267"/>
                  </a:lnTo>
                  <a:lnTo>
                    <a:pt x="2246694" y="401684"/>
                  </a:lnTo>
                  <a:lnTo>
                    <a:pt x="2250177" y="401102"/>
                  </a:lnTo>
                  <a:lnTo>
                    <a:pt x="2253660" y="400520"/>
                  </a:lnTo>
                  <a:lnTo>
                    <a:pt x="2257144" y="399938"/>
                  </a:lnTo>
                  <a:lnTo>
                    <a:pt x="2260627" y="399356"/>
                  </a:lnTo>
                  <a:lnTo>
                    <a:pt x="2264110" y="402906"/>
                  </a:lnTo>
                  <a:lnTo>
                    <a:pt x="2267593" y="402329"/>
                  </a:lnTo>
                  <a:lnTo>
                    <a:pt x="2271077" y="401753"/>
                  </a:lnTo>
                  <a:lnTo>
                    <a:pt x="2274560" y="401177"/>
                  </a:lnTo>
                  <a:lnTo>
                    <a:pt x="2278043" y="400601"/>
                  </a:lnTo>
                  <a:lnTo>
                    <a:pt x="2281526" y="403293"/>
                  </a:lnTo>
                  <a:lnTo>
                    <a:pt x="2285010" y="402721"/>
                  </a:lnTo>
                  <a:lnTo>
                    <a:pt x="2288493" y="402150"/>
                  </a:lnTo>
                  <a:lnTo>
                    <a:pt x="2291976" y="401578"/>
                  </a:lnTo>
                  <a:lnTo>
                    <a:pt x="2295459" y="401007"/>
                  </a:lnTo>
                  <a:lnTo>
                    <a:pt x="2298942" y="405273"/>
                  </a:lnTo>
                  <a:lnTo>
                    <a:pt x="2302426" y="404708"/>
                  </a:lnTo>
                  <a:lnTo>
                    <a:pt x="2305909" y="404143"/>
                  </a:lnTo>
                  <a:lnTo>
                    <a:pt x="2309392" y="403579"/>
                  </a:lnTo>
                  <a:lnTo>
                    <a:pt x="2312875" y="403014"/>
                  </a:lnTo>
                  <a:lnTo>
                    <a:pt x="2316359" y="409157"/>
                  </a:lnTo>
                  <a:lnTo>
                    <a:pt x="2319842" y="408600"/>
                  </a:lnTo>
                  <a:lnTo>
                    <a:pt x="2323325" y="408044"/>
                  </a:lnTo>
                  <a:lnTo>
                    <a:pt x="2326808" y="407488"/>
                  </a:lnTo>
                  <a:lnTo>
                    <a:pt x="2330292" y="406932"/>
                  </a:lnTo>
                  <a:lnTo>
                    <a:pt x="2333775" y="406377"/>
                  </a:lnTo>
                  <a:lnTo>
                    <a:pt x="2337258" y="411226"/>
                  </a:lnTo>
                  <a:lnTo>
                    <a:pt x="2340741" y="410676"/>
                  </a:lnTo>
                  <a:lnTo>
                    <a:pt x="2344225" y="410128"/>
                  </a:lnTo>
                  <a:lnTo>
                    <a:pt x="2347708" y="409579"/>
                  </a:lnTo>
                  <a:lnTo>
                    <a:pt x="2351191" y="409030"/>
                  </a:lnTo>
                  <a:lnTo>
                    <a:pt x="2354674" y="409247"/>
                  </a:lnTo>
                  <a:lnTo>
                    <a:pt x="2358158" y="408700"/>
                  </a:lnTo>
                  <a:lnTo>
                    <a:pt x="2361641" y="408153"/>
                  </a:lnTo>
                  <a:lnTo>
                    <a:pt x="2365124" y="407606"/>
                  </a:lnTo>
                  <a:lnTo>
                    <a:pt x="2368607" y="407059"/>
                  </a:lnTo>
                  <a:lnTo>
                    <a:pt x="2372091" y="412569"/>
                  </a:lnTo>
                  <a:lnTo>
                    <a:pt x="2375574" y="412029"/>
                  </a:lnTo>
                  <a:lnTo>
                    <a:pt x="2379057" y="411490"/>
                  </a:lnTo>
                  <a:lnTo>
                    <a:pt x="2382540" y="410951"/>
                  </a:lnTo>
                  <a:lnTo>
                    <a:pt x="2386024" y="410412"/>
                  </a:lnTo>
                  <a:lnTo>
                    <a:pt x="2389507" y="409873"/>
                  </a:lnTo>
                  <a:lnTo>
                    <a:pt x="2392990" y="409334"/>
                  </a:lnTo>
                  <a:lnTo>
                    <a:pt x="2396473" y="408796"/>
                  </a:lnTo>
                  <a:lnTo>
                    <a:pt x="2399957" y="408258"/>
                  </a:lnTo>
                  <a:lnTo>
                    <a:pt x="2403440" y="407720"/>
                  </a:lnTo>
                  <a:lnTo>
                    <a:pt x="2406923" y="408311"/>
                  </a:lnTo>
                  <a:lnTo>
                    <a:pt x="2410406" y="407774"/>
                  </a:lnTo>
                  <a:lnTo>
                    <a:pt x="2413890" y="407238"/>
                  </a:lnTo>
                  <a:lnTo>
                    <a:pt x="2417373" y="406702"/>
                  </a:lnTo>
                  <a:lnTo>
                    <a:pt x="2420856" y="406166"/>
                  </a:lnTo>
                  <a:lnTo>
                    <a:pt x="2424339" y="405630"/>
                  </a:lnTo>
                  <a:lnTo>
                    <a:pt x="2427823" y="405095"/>
                  </a:lnTo>
                  <a:lnTo>
                    <a:pt x="2431306" y="404560"/>
                  </a:lnTo>
                  <a:lnTo>
                    <a:pt x="2434789" y="404024"/>
                  </a:lnTo>
                  <a:lnTo>
                    <a:pt x="2438272" y="403490"/>
                  </a:lnTo>
                  <a:lnTo>
                    <a:pt x="2441756" y="406342"/>
                  </a:lnTo>
                  <a:lnTo>
                    <a:pt x="2445239" y="405811"/>
                  </a:lnTo>
                  <a:lnTo>
                    <a:pt x="2448722" y="405280"/>
                  </a:lnTo>
                  <a:lnTo>
                    <a:pt x="2452205" y="404750"/>
                  </a:lnTo>
                  <a:lnTo>
                    <a:pt x="2455689" y="404219"/>
                  </a:lnTo>
                  <a:lnTo>
                    <a:pt x="2459172" y="407778"/>
                  </a:lnTo>
                  <a:lnTo>
                    <a:pt x="2462655" y="407253"/>
                  </a:lnTo>
                  <a:lnTo>
                    <a:pt x="2466138" y="406727"/>
                  </a:lnTo>
                  <a:lnTo>
                    <a:pt x="2469622" y="406202"/>
                  </a:lnTo>
                  <a:lnTo>
                    <a:pt x="2473105" y="405677"/>
                  </a:lnTo>
                  <a:lnTo>
                    <a:pt x="2476588" y="406260"/>
                  </a:lnTo>
                  <a:lnTo>
                    <a:pt x="2480071" y="405736"/>
                  </a:lnTo>
                  <a:lnTo>
                    <a:pt x="2483555" y="405213"/>
                  </a:lnTo>
                  <a:lnTo>
                    <a:pt x="2487038" y="404690"/>
                  </a:lnTo>
                  <a:lnTo>
                    <a:pt x="2490521" y="404167"/>
                  </a:lnTo>
                  <a:lnTo>
                    <a:pt x="2494004" y="406220"/>
                  </a:lnTo>
                  <a:lnTo>
                    <a:pt x="2497488" y="405700"/>
                  </a:lnTo>
                  <a:lnTo>
                    <a:pt x="2500971" y="405180"/>
                  </a:lnTo>
                  <a:lnTo>
                    <a:pt x="2504454" y="404661"/>
                  </a:lnTo>
                  <a:lnTo>
                    <a:pt x="2507937" y="404141"/>
                  </a:lnTo>
                  <a:lnTo>
                    <a:pt x="2511421" y="407989"/>
                  </a:lnTo>
                  <a:lnTo>
                    <a:pt x="2514904" y="407474"/>
                  </a:lnTo>
                  <a:lnTo>
                    <a:pt x="2518387" y="406960"/>
                  </a:lnTo>
                  <a:lnTo>
                    <a:pt x="2521870" y="406446"/>
                  </a:lnTo>
                  <a:lnTo>
                    <a:pt x="2525354" y="405932"/>
                  </a:lnTo>
                  <a:lnTo>
                    <a:pt x="2528837" y="414281"/>
                  </a:lnTo>
                  <a:lnTo>
                    <a:pt x="2532320" y="413776"/>
                  </a:lnTo>
                  <a:lnTo>
                    <a:pt x="2535803" y="413272"/>
                  </a:lnTo>
                  <a:lnTo>
                    <a:pt x="2539287" y="412768"/>
                  </a:lnTo>
                  <a:lnTo>
                    <a:pt x="2542770" y="412264"/>
                  </a:lnTo>
                  <a:lnTo>
                    <a:pt x="2546253" y="413498"/>
                  </a:lnTo>
                  <a:lnTo>
                    <a:pt x="2549736" y="412996"/>
                  </a:lnTo>
                  <a:lnTo>
                    <a:pt x="2553220" y="412495"/>
                  </a:lnTo>
                  <a:lnTo>
                    <a:pt x="2556703" y="411994"/>
                  </a:lnTo>
                  <a:lnTo>
                    <a:pt x="2560186" y="411492"/>
                  </a:lnTo>
                  <a:lnTo>
                    <a:pt x="2563669" y="410991"/>
                  </a:lnTo>
                  <a:lnTo>
                    <a:pt x="2567153" y="414969"/>
                  </a:lnTo>
                  <a:lnTo>
                    <a:pt x="2570636" y="414472"/>
                  </a:lnTo>
                  <a:lnTo>
                    <a:pt x="2574119" y="413977"/>
                  </a:lnTo>
                  <a:lnTo>
                    <a:pt x="2577602" y="413481"/>
                  </a:lnTo>
                  <a:lnTo>
                    <a:pt x="2581085" y="412985"/>
                  </a:lnTo>
                  <a:lnTo>
                    <a:pt x="2584569" y="414874"/>
                  </a:lnTo>
                  <a:lnTo>
                    <a:pt x="2588052" y="414381"/>
                  </a:lnTo>
                  <a:lnTo>
                    <a:pt x="2591535" y="413888"/>
                  </a:lnTo>
                  <a:lnTo>
                    <a:pt x="2595018" y="413396"/>
                  </a:lnTo>
                  <a:lnTo>
                    <a:pt x="2598502" y="412904"/>
                  </a:lnTo>
                  <a:lnTo>
                    <a:pt x="2601985" y="424957"/>
                  </a:lnTo>
                  <a:lnTo>
                    <a:pt x="2605468" y="424478"/>
                  </a:lnTo>
                  <a:lnTo>
                    <a:pt x="2608951" y="423999"/>
                  </a:lnTo>
                  <a:lnTo>
                    <a:pt x="2612435" y="423520"/>
                  </a:lnTo>
                  <a:lnTo>
                    <a:pt x="2615918" y="423041"/>
                  </a:lnTo>
                  <a:lnTo>
                    <a:pt x="2619401" y="435044"/>
                  </a:lnTo>
                  <a:lnTo>
                    <a:pt x="2622884" y="434578"/>
                  </a:lnTo>
                  <a:lnTo>
                    <a:pt x="2626368" y="434113"/>
                  </a:lnTo>
                  <a:lnTo>
                    <a:pt x="2629851" y="433647"/>
                  </a:lnTo>
                  <a:lnTo>
                    <a:pt x="2633334" y="433182"/>
                  </a:lnTo>
                  <a:lnTo>
                    <a:pt x="2636817" y="434834"/>
                  </a:lnTo>
                  <a:lnTo>
                    <a:pt x="2640301" y="434371"/>
                  </a:lnTo>
                  <a:lnTo>
                    <a:pt x="2643784" y="433908"/>
                  </a:lnTo>
                  <a:lnTo>
                    <a:pt x="2647267" y="433446"/>
                  </a:lnTo>
                  <a:lnTo>
                    <a:pt x="2650750" y="432983"/>
                  </a:lnTo>
                  <a:lnTo>
                    <a:pt x="2654234" y="438770"/>
                  </a:lnTo>
                  <a:lnTo>
                    <a:pt x="2657717" y="438314"/>
                  </a:lnTo>
                  <a:lnTo>
                    <a:pt x="2661200" y="437858"/>
                  </a:lnTo>
                  <a:lnTo>
                    <a:pt x="2664683" y="437403"/>
                  </a:lnTo>
                  <a:lnTo>
                    <a:pt x="2668167" y="436948"/>
                  </a:lnTo>
                  <a:lnTo>
                    <a:pt x="2671650" y="440571"/>
                  </a:lnTo>
                  <a:lnTo>
                    <a:pt x="2675133" y="440120"/>
                  </a:lnTo>
                  <a:lnTo>
                    <a:pt x="2678616" y="439669"/>
                  </a:lnTo>
                  <a:lnTo>
                    <a:pt x="2682100" y="439218"/>
                  </a:lnTo>
                  <a:lnTo>
                    <a:pt x="2685583" y="438768"/>
                  </a:lnTo>
                  <a:lnTo>
                    <a:pt x="2689066" y="439185"/>
                  </a:lnTo>
                  <a:lnTo>
                    <a:pt x="2692549" y="438735"/>
                  </a:lnTo>
                  <a:lnTo>
                    <a:pt x="2696033" y="438286"/>
                  </a:lnTo>
                  <a:lnTo>
                    <a:pt x="2699516" y="437837"/>
                  </a:lnTo>
                  <a:lnTo>
                    <a:pt x="2702999" y="437387"/>
                  </a:lnTo>
                  <a:lnTo>
                    <a:pt x="2706482" y="437806"/>
                  </a:lnTo>
                  <a:lnTo>
                    <a:pt x="2709966" y="437358"/>
                  </a:lnTo>
                  <a:lnTo>
                    <a:pt x="2713449" y="436911"/>
                  </a:lnTo>
                  <a:lnTo>
                    <a:pt x="2716932" y="436463"/>
                  </a:lnTo>
                  <a:lnTo>
                    <a:pt x="2720415" y="436015"/>
                  </a:lnTo>
                  <a:lnTo>
                    <a:pt x="2723899" y="437875"/>
                  </a:lnTo>
                  <a:lnTo>
                    <a:pt x="2727382" y="437430"/>
                  </a:lnTo>
                  <a:lnTo>
                    <a:pt x="2730865" y="436985"/>
                  </a:lnTo>
                  <a:lnTo>
                    <a:pt x="2734348" y="436540"/>
                  </a:lnTo>
                  <a:lnTo>
                    <a:pt x="2737832" y="436096"/>
                  </a:lnTo>
                  <a:lnTo>
                    <a:pt x="2741315" y="439079"/>
                  </a:lnTo>
                  <a:lnTo>
                    <a:pt x="2744798" y="438638"/>
                  </a:lnTo>
                  <a:lnTo>
                    <a:pt x="2748281" y="438197"/>
                  </a:lnTo>
                  <a:lnTo>
                    <a:pt x="2751765" y="437756"/>
                  </a:lnTo>
                  <a:lnTo>
                    <a:pt x="2755248" y="437315"/>
                  </a:lnTo>
                  <a:lnTo>
                    <a:pt x="2758731" y="437727"/>
                  </a:lnTo>
                  <a:lnTo>
                    <a:pt x="2762214" y="437287"/>
                  </a:lnTo>
                  <a:lnTo>
                    <a:pt x="2765698" y="436848"/>
                  </a:lnTo>
                  <a:lnTo>
                    <a:pt x="2769181" y="436408"/>
                  </a:lnTo>
                  <a:lnTo>
                    <a:pt x="2772664" y="435969"/>
                  </a:lnTo>
                  <a:lnTo>
                    <a:pt x="2776147" y="435530"/>
                  </a:lnTo>
                  <a:lnTo>
                    <a:pt x="2779631" y="435091"/>
                  </a:lnTo>
                  <a:lnTo>
                    <a:pt x="2783114" y="434652"/>
                  </a:lnTo>
                  <a:lnTo>
                    <a:pt x="2786597" y="434213"/>
                  </a:lnTo>
                  <a:lnTo>
                    <a:pt x="2790080" y="433775"/>
                  </a:lnTo>
                  <a:lnTo>
                    <a:pt x="2793564" y="433336"/>
                  </a:lnTo>
                  <a:lnTo>
                    <a:pt x="2797047" y="434325"/>
                  </a:lnTo>
                  <a:lnTo>
                    <a:pt x="2800530" y="433888"/>
                  </a:lnTo>
                  <a:lnTo>
                    <a:pt x="2804013" y="433451"/>
                  </a:lnTo>
                  <a:lnTo>
                    <a:pt x="2807497" y="433015"/>
                  </a:lnTo>
                  <a:lnTo>
                    <a:pt x="2810980" y="432578"/>
                  </a:lnTo>
                  <a:lnTo>
                    <a:pt x="2814463" y="432997"/>
                  </a:lnTo>
                  <a:lnTo>
                    <a:pt x="2817946" y="432562"/>
                  </a:lnTo>
                  <a:lnTo>
                    <a:pt x="2821430" y="432126"/>
                  </a:lnTo>
                  <a:lnTo>
                    <a:pt x="2824913" y="431691"/>
                  </a:lnTo>
                  <a:lnTo>
                    <a:pt x="2828396" y="431256"/>
                  </a:lnTo>
                  <a:lnTo>
                    <a:pt x="2831879" y="434783"/>
                  </a:lnTo>
                  <a:lnTo>
                    <a:pt x="2835363" y="434352"/>
                  </a:lnTo>
                  <a:lnTo>
                    <a:pt x="2838846" y="433921"/>
                  </a:lnTo>
                  <a:lnTo>
                    <a:pt x="2842329" y="433490"/>
                  </a:lnTo>
                  <a:lnTo>
                    <a:pt x="2845812" y="433059"/>
                  </a:lnTo>
                  <a:lnTo>
                    <a:pt x="2849296" y="435701"/>
                  </a:lnTo>
                  <a:lnTo>
                    <a:pt x="2852779" y="435274"/>
                  </a:lnTo>
                  <a:lnTo>
                    <a:pt x="2856262" y="434846"/>
                  </a:lnTo>
                  <a:lnTo>
                    <a:pt x="2859745" y="434419"/>
                  </a:lnTo>
                  <a:lnTo>
                    <a:pt x="2863229" y="433992"/>
                  </a:lnTo>
                  <a:lnTo>
                    <a:pt x="2866712" y="450874"/>
                  </a:lnTo>
                  <a:lnTo>
                    <a:pt x="2870195" y="450463"/>
                  </a:lnTo>
                  <a:lnTo>
                    <a:pt x="2873678" y="450053"/>
                  </a:lnTo>
                  <a:lnTo>
                    <a:pt x="2877161" y="449643"/>
                  </a:lnTo>
                  <a:lnTo>
                    <a:pt x="2880645" y="449232"/>
                  </a:lnTo>
                  <a:lnTo>
                    <a:pt x="2884128" y="450858"/>
                  </a:lnTo>
                  <a:lnTo>
                    <a:pt x="2887611" y="450450"/>
                  </a:lnTo>
                  <a:lnTo>
                    <a:pt x="2891094" y="450042"/>
                  </a:lnTo>
                  <a:lnTo>
                    <a:pt x="2894578" y="449634"/>
                  </a:lnTo>
                  <a:lnTo>
                    <a:pt x="2898061" y="449227"/>
                  </a:lnTo>
                  <a:lnTo>
                    <a:pt x="2901544" y="449580"/>
                  </a:lnTo>
                  <a:lnTo>
                    <a:pt x="2905027" y="449174"/>
                  </a:lnTo>
                  <a:lnTo>
                    <a:pt x="2908511" y="448767"/>
                  </a:lnTo>
                  <a:lnTo>
                    <a:pt x="2911994" y="448360"/>
                  </a:lnTo>
                  <a:lnTo>
                    <a:pt x="2915477" y="447954"/>
                  </a:lnTo>
                  <a:lnTo>
                    <a:pt x="2918960" y="448563"/>
                  </a:lnTo>
                  <a:lnTo>
                    <a:pt x="2922444" y="448157"/>
                  </a:lnTo>
                  <a:lnTo>
                    <a:pt x="2925927" y="447752"/>
                  </a:lnTo>
                  <a:lnTo>
                    <a:pt x="2929410" y="447347"/>
                  </a:lnTo>
                  <a:lnTo>
                    <a:pt x="2932893" y="446942"/>
                  </a:lnTo>
                  <a:lnTo>
                    <a:pt x="2936377" y="447045"/>
                  </a:lnTo>
                  <a:lnTo>
                    <a:pt x="2939860" y="446640"/>
                  </a:lnTo>
                  <a:lnTo>
                    <a:pt x="2943343" y="446236"/>
                  </a:lnTo>
                  <a:lnTo>
                    <a:pt x="2946826" y="445832"/>
                  </a:lnTo>
                  <a:lnTo>
                    <a:pt x="2950310" y="445428"/>
                  </a:lnTo>
                  <a:lnTo>
                    <a:pt x="2953793" y="453010"/>
                  </a:lnTo>
                  <a:lnTo>
                    <a:pt x="2957276" y="452613"/>
                  </a:lnTo>
                  <a:lnTo>
                    <a:pt x="2960759" y="452217"/>
                  </a:lnTo>
                  <a:lnTo>
                    <a:pt x="2964243" y="451821"/>
                  </a:lnTo>
                  <a:lnTo>
                    <a:pt x="2967726" y="451424"/>
                  </a:lnTo>
                  <a:lnTo>
                    <a:pt x="2971209" y="453225"/>
                  </a:lnTo>
                  <a:lnTo>
                    <a:pt x="2974692" y="452831"/>
                  </a:lnTo>
                  <a:lnTo>
                    <a:pt x="2978176" y="452437"/>
                  </a:lnTo>
                  <a:lnTo>
                    <a:pt x="2981659" y="452044"/>
                  </a:lnTo>
                  <a:lnTo>
                    <a:pt x="2985142" y="451650"/>
                  </a:lnTo>
                  <a:lnTo>
                    <a:pt x="2988625" y="454159"/>
                  </a:lnTo>
                  <a:lnTo>
                    <a:pt x="2992109" y="453769"/>
                  </a:lnTo>
                  <a:lnTo>
                    <a:pt x="2995592" y="453378"/>
                  </a:lnTo>
                  <a:lnTo>
                    <a:pt x="2999075" y="452987"/>
                  </a:lnTo>
                  <a:lnTo>
                    <a:pt x="3002558" y="452597"/>
                  </a:lnTo>
                  <a:lnTo>
                    <a:pt x="3006042" y="452928"/>
                  </a:lnTo>
                  <a:lnTo>
                    <a:pt x="3009525" y="452539"/>
                  </a:lnTo>
                  <a:lnTo>
                    <a:pt x="3013008" y="452149"/>
                  </a:lnTo>
                  <a:lnTo>
                    <a:pt x="3016491" y="451760"/>
                  </a:lnTo>
                  <a:lnTo>
                    <a:pt x="3019975" y="451370"/>
                  </a:lnTo>
                  <a:lnTo>
                    <a:pt x="3023458" y="450981"/>
                  </a:lnTo>
                  <a:lnTo>
                    <a:pt x="3026941" y="452514"/>
                  </a:lnTo>
                  <a:lnTo>
                    <a:pt x="3030424" y="452127"/>
                  </a:lnTo>
                  <a:lnTo>
                    <a:pt x="3033908" y="451740"/>
                  </a:lnTo>
                  <a:lnTo>
                    <a:pt x="3037391" y="451352"/>
                  </a:lnTo>
                  <a:lnTo>
                    <a:pt x="3040874" y="450965"/>
                  </a:lnTo>
                  <a:lnTo>
                    <a:pt x="3044357" y="456722"/>
                  </a:lnTo>
                  <a:lnTo>
                    <a:pt x="3047841" y="456341"/>
                  </a:lnTo>
                  <a:lnTo>
                    <a:pt x="3051324" y="455959"/>
                  </a:lnTo>
                  <a:lnTo>
                    <a:pt x="3054807" y="455578"/>
                  </a:lnTo>
                  <a:lnTo>
                    <a:pt x="3058290" y="455197"/>
                  </a:lnTo>
                  <a:lnTo>
                    <a:pt x="3061774" y="455050"/>
                  </a:lnTo>
                  <a:lnTo>
                    <a:pt x="3065257" y="454669"/>
                  </a:lnTo>
                  <a:lnTo>
                    <a:pt x="3068740" y="454288"/>
                  </a:lnTo>
                  <a:lnTo>
                    <a:pt x="3072223" y="453908"/>
                  </a:lnTo>
                  <a:lnTo>
                    <a:pt x="3075707" y="453527"/>
                  </a:lnTo>
                  <a:lnTo>
                    <a:pt x="3079190" y="461396"/>
                  </a:lnTo>
                  <a:lnTo>
                    <a:pt x="3082673" y="461023"/>
                  </a:lnTo>
                  <a:lnTo>
                    <a:pt x="3086156" y="460650"/>
                  </a:lnTo>
                  <a:lnTo>
                    <a:pt x="3089640" y="460278"/>
                  </a:lnTo>
                  <a:lnTo>
                    <a:pt x="3093123" y="459905"/>
                  </a:lnTo>
                  <a:lnTo>
                    <a:pt x="3096606" y="463761"/>
                  </a:lnTo>
                  <a:lnTo>
                    <a:pt x="3100089" y="463392"/>
                  </a:lnTo>
                  <a:lnTo>
                    <a:pt x="3103573" y="463024"/>
                  </a:lnTo>
                  <a:lnTo>
                    <a:pt x="3107056" y="462655"/>
                  </a:lnTo>
                  <a:lnTo>
                    <a:pt x="3110539" y="462287"/>
                  </a:lnTo>
                  <a:lnTo>
                    <a:pt x="3114022" y="463678"/>
                  </a:lnTo>
                  <a:lnTo>
                    <a:pt x="3117506" y="463311"/>
                  </a:lnTo>
                  <a:lnTo>
                    <a:pt x="3120989" y="462944"/>
                  </a:lnTo>
                  <a:lnTo>
                    <a:pt x="3124472" y="462578"/>
                  </a:lnTo>
                  <a:lnTo>
                    <a:pt x="3127955" y="462211"/>
                  </a:lnTo>
                  <a:lnTo>
                    <a:pt x="3131439" y="464030"/>
                  </a:lnTo>
                  <a:lnTo>
                    <a:pt x="3134922" y="463666"/>
                  </a:lnTo>
                  <a:lnTo>
                    <a:pt x="3138405" y="463302"/>
                  </a:lnTo>
                  <a:lnTo>
                    <a:pt x="3141888" y="462938"/>
                  </a:lnTo>
                  <a:lnTo>
                    <a:pt x="3145372" y="462573"/>
                  </a:lnTo>
                  <a:lnTo>
                    <a:pt x="3148855" y="466522"/>
                  </a:lnTo>
                  <a:lnTo>
                    <a:pt x="3152338" y="466162"/>
                  </a:lnTo>
                  <a:lnTo>
                    <a:pt x="3155821" y="465802"/>
                  </a:lnTo>
                  <a:lnTo>
                    <a:pt x="3159304" y="465442"/>
                  </a:lnTo>
                  <a:lnTo>
                    <a:pt x="3162788" y="465082"/>
                  </a:lnTo>
                  <a:lnTo>
                    <a:pt x="3166271" y="467694"/>
                  </a:lnTo>
                  <a:lnTo>
                    <a:pt x="3169754" y="467337"/>
                  </a:lnTo>
                  <a:lnTo>
                    <a:pt x="3173237" y="466980"/>
                  </a:lnTo>
                  <a:lnTo>
                    <a:pt x="3176721" y="466623"/>
                  </a:lnTo>
                  <a:lnTo>
                    <a:pt x="3180204" y="466266"/>
                  </a:lnTo>
                  <a:lnTo>
                    <a:pt x="3183687" y="473773"/>
                  </a:lnTo>
                  <a:lnTo>
                    <a:pt x="3187170" y="473423"/>
                  </a:lnTo>
                  <a:lnTo>
                    <a:pt x="3190654" y="473073"/>
                  </a:lnTo>
                  <a:lnTo>
                    <a:pt x="3194137" y="472723"/>
                  </a:lnTo>
                  <a:lnTo>
                    <a:pt x="3197620" y="472373"/>
                  </a:lnTo>
                  <a:lnTo>
                    <a:pt x="3201103" y="478806"/>
                  </a:lnTo>
                  <a:lnTo>
                    <a:pt x="3204587" y="478463"/>
                  </a:lnTo>
                  <a:lnTo>
                    <a:pt x="3208070" y="478119"/>
                  </a:lnTo>
                  <a:lnTo>
                    <a:pt x="3211553" y="477776"/>
                  </a:lnTo>
                  <a:lnTo>
                    <a:pt x="3215036" y="477432"/>
                  </a:lnTo>
                  <a:lnTo>
                    <a:pt x="3218520" y="478264"/>
                  </a:lnTo>
                  <a:lnTo>
                    <a:pt x="3222003" y="477922"/>
                  </a:lnTo>
                  <a:lnTo>
                    <a:pt x="3225486" y="477580"/>
                  </a:lnTo>
                  <a:lnTo>
                    <a:pt x="3228969" y="477238"/>
                  </a:lnTo>
                  <a:lnTo>
                    <a:pt x="3232453" y="476895"/>
                  </a:lnTo>
                  <a:lnTo>
                    <a:pt x="3235936" y="478115"/>
                  </a:lnTo>
                  <a:lnTo>
                    <a:pt x="3239419" y="477775"/>
                  </a:lnTo>
                  <a:lnTo>
                    <a:pt x="3242902" y="477434"/>
                  </a:lnTo>
                  <a:lnTo>
                    <a:pt x="3246386" y="477094"/>
                  </a:lnTo>
                  <a:lnTo>
                    <a:pt x="3249869" y="476753"/>
                  </a:lnTo>
                  <a:lnTo>
                    <a:pt x="3253352" y="476413"/>
                  </a:lnTo>
                  <a:lnTo>
                    <a:pt x="3256835" y="478016"/>
                  </a:lnTo>
                  <a:lnTo>
                    <a:pt x="3260319" y="477677"/>
                  </a:lnTo>
                  <a:lnTo>
                    <a:pt x="3263802" y="477339"/>
                  </a:lnTo>
                  <a:lnTo>
                    <a:pt x="3267285" y="477001"/>
                  </a:lnTo>
                  <a:lnTo>
                    <a:pt x="3270768" y="476662"/>
                  </a:lnTo>
                  <a:lnTo>
                    <a:pt x="3274252" y="478829"/>
                  </a:lnTo>
                  <a:lnTo>
                    <a:pt x="3277735" y="478493"/>
                  </a:lnTo>
                  <a:lnTo>
                    <a:pt x="3281218" y="478157"/>
                  </a:lnTo>
                  <a:lnTo>
                    <a:pt x="3284701" y="477821"/>
                  </a:lnTo>
                  <a:lnTo>
                    <a:pt x="3288185" y="477486"/>
                  </a:lnTo>
                  <a:lnTo>
                    <a:pt x="3291668" y="477342"/>
                  </a:lnTo>
                  <a:lnTo>
                    <a:pt x="3295151" y="477006"/>
                  </a:lnTo>
                  <a:lnTo>
                    <a:pt x="3298634" y="476671"/>
                  </a:lnTo>
                  <a:lnTo>
                    <a:pt x="3302118" y="476336"/>
                  </a:lnTo>
                  <a:lnTo>
                    <a:pt x="3305601" y="476000"/>
                  </a:lnTo>
                  <a:lnTo>
                    <a:pt x="3309084" y="477582"/>
                  </a:lnTo>
                  <a:lnTo>
                    <a:pt x="3312567" y="477249"/>
                  </a:lnTo>
                  <a:lnTo>
                    <a:pt x="3316051" y="476915"/>
                  </a:lnTo>
                  <a:lnTo>
                    <a:pt x="3319534" y="476582"/>
                  </a:lnTo>
                  <a:lnTo>
                    <a:pt x="3323017" y="476249"/>
                  </a:lnTo>
                  <a:lnTo>
                    <a:pt x="3326500" y="476870"/>
                  </a:lnTo>
                  <a:lnTo>
                    <a:pt x="3329984" y="476538"/>
                  </a:lnTo>
                  <a:lnTo>
                    <a:pt x="3333467" y="476205"/>
                  </a:lnTo>
                  <a:lnTo>
                    <a:pt x="3336950" y="475873"/>
                  </a:lnTo>
                  <a:lnTo>
                    <a:pt x="3340433" y="475541"/>
                  </a:lnTo>
                  <a:lnTo>
                    <a:pt x="3343917" y="475782"/>
                  </a:lnTo>
                  <a:lnTo>
                    <a:pt x="3347400" y="475450"/>
                  </a:lnTo>
                  <a:lnTo>
                    <a:pt x="3350883" y="475119"/>
                  </a:lnTo>
                  <a:lnTo>
                    <a:pt x="3354366" y="474787"/>
                  </a:lnTo>
                  <a:lnTo>
                    <a:pt x="3357850" y="474456"/>
                  </a:lnTo>
                  <a:lnTo>
                    <a:pt x="3361333" y="475079"/>
                  </a:lnTo>
                  <a:lnTo>
                    <a:pt x="3364816" y="474749"/>
                  </a:lnTo>
                  <a:lnTo>
                    <a:pt x="3368299" y="474418"/>
                  </a:lnTo>
                  <a:lnTo>
                    <a:pt x="3371783" y="474088"/>
                  </a:lnTo>
                  <a:lnTo>
                    <a:pt x="3375266" y="473758"/>
                  </a:lnTo>
                  <a:lnTo>
                    <a:pt x="3378749" y="479072"/>
                  </a:lnTo>
                  <a:lnTo>
                    <a:pt x="3382232" y="478746"/>
                  </a:lnTo>
                  <a:lnTo>
                    <a:pt x="3385716" y="478421"/>
                  </a:lnTo>
                  <a:lnTo>
                    <a:pt x="3389199" y="478096"/>
                  </a:lnTo>
                  <a:lnTo>
                    <a:pt x="3392682" y="477770"/>
                  </a:lnTo>
                  <a:lnTo>
                    <a:pt x="3396165" y="478187"/>
                  </a:lnTo>
                  <a:lnTo>
                    <a:pt x="3399649" y="477863"/>
                  </a:lnTo>
                  <a:lnTo>
                    <a:pt x="3403132" y="477538"/>
                  </a:lnTo>
                  <a:lnTo>
                    <a:pt x="3406615" y="477214"/>
                  </a:lnTo>
                  <a:lnTo>
                    <a:pt x="3410098" y="476890"/>
                  </a:lnTo>
                  <a:lnTo>
                    <a:pt x="3413582" y="476937"/>
                  </a:lnTo>
                  <a:lnTo>
                    <a:pt x="3417065" y="476613"/>
                  </a:lnTo>
                  <a:lnTo>
                    <a:pt x="3420548" y="476289"/>
                  </a:lnTo>
                  <a:lnTo>
                    <a:pt x="3424031" y="475966"/>
                  </a:lnTo>
                  <a:lnTo>
                    <a:pt x="3427515" y="475642"/>
                  </a:lnTo>
                  <a:lnTo>
                    <a:pt x="3430998" y="485274"/>
                  </a:lnTo>
                  <a:lnTo>
                    <a:pt x="3434481" y="484959"/>
                  </a:lnTo>
                  <a:lnTo>
                    <a:pt x="3437964" y="484644"/>
                  </a:lnTo>
                  <a:lnTo>
                    <a:pt x="3441447" y="484328"/>
                  </a:lnTo>
                  <a:lnTo>
                    <a:pt x="3444931" y="484013"/>
                  </a:lnTo>
                  <a:lnTo>
                    <a:pt x="3448414" y="488059"/>
                  </a:lnTo>
                  <a:lnTo>
                    <a:pt x="3451897" y="487747"/>
                  </a:lnTo>
                  <a:lnTo>
                    <a:pt x="3455380" y="487436"/>
                  </a:lnTo>
                  <a:lnTo>
                    <a:pt x="3458864" y="487124"/>
                  </a:lnTo>
                  <a:lnTo>
                    <a:pt x="3462347" y="486813"/>
                  </a:lnTo>
                  <a:lnTo>
                    <a:pt x="3465830" y="491780"/>
                  </a:lnTo>
                  <a:lnTo>
                    <a:pt x="3469313" y="491473"/>
                  </a:lnTo>
                  <a:lnTo>
                    <a:pt x="3472797" y="491166"/>
                  </a:lnTo>
                  <a:lnTo>
                    <a:pt x="3476280" y="490859"/>
                  </a:lnTo>
                  <a:lnTo>
                    <a:pt x="3479763" y="490553"/>
                  </a:lnTo>
                  <a:lnTo>
                    <a:pt x="3483246" y="490246"/>
                  </a:lnTo>
                  <a:lnTo>
                    <a:pt x="3483246" y="490414"/>
                  </a:lnTo>
                  <a:lnTo>
                    <a:pt x="3483246" y="490582"/>
                  </a:lnTo>
                  <a:lnTo>
                    <a:pt x="3483246" y="490750"/>
                  </a:lnTo>
                  <a:lnTo>
                    <a:pt x="3483246" y="49091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491480"/>
              <a:ext cx="3483246" cy="1060586"/>
            </a:xfrm>
            <a:custGeom>
              <a:avLst/>
              <a:gdLst/>
              <a:ahLst/>
              <a:cxnLst/>
              <a:rect l="0" t="0" r="0" b="0"/>
              <a:pathLst>
                <a:path w="3483246" h="1060586">
                  <a:moveTo>
                    <a:pt x="0" y="1060586"/>
                  </a:moveTo>
                  <a:lnTo>
                    <a:pt x="3483" y="897089"/>
                  </a:lnTo>
                  <a:lnTo>
                    <a:pt x="6966" y="748251"/>
                  </a:lnTo>
                  <a:lnTo>
                    <a:pt x="10449" y="612187"/>
                  </a:lnTo>
                  <a:lnTo>
                    <a:pt x="13932" y="487320"/>
                  </a:lnTo>
                  <a:lnTo>
                    <a:pt x="17416" y="372322"/>
                  </a:lnTo>
                  <a:lnTo>
                    <a:pt x="20899" y="656226"/>
                  </a:lnTo>
                  <a:lnTo>
                    <a:pt x="24382" y="597787"/>
                  </a:lnTo>
                  <a:lnTo>
                    <a:pt x="27865" y="541525"/>
                  </a:lnTo>
                  <a:lnTo>
                    <a:pt x="31349" y="487320"/>
                  </a:lnTo>
                  <a:lnTo>
                    <a:pt x="34832" y="435062"/>
                  </a:lnTo>
                  <a:lnTo>
                    <a:pt x="38315" y="562914"/>
                  </a:lnTo>
                  <a:lnTo>
                    <a:pt x="41798" y="524632"/>
                  </a:lnTo>
                  <a:lnTo>
                    <a:pt x="45282" y="487320"/>
                  </a:lnTo>
                  <a:lnTo>
                    <a:pt x="48765" y="450941"/>
                  </a:lnTo>
                  <a:lnTo>
                    <a:pt x="52248" y="415460"/>
                  </a:lnTo>
                  <a:lnTo>
                    <a:pt x="55731" y="487320"/>
                  </a:lnTo>
                  <a:lnTo>
                    <a:pt x="59215" y="457692"/>
                  </a:lnTo>
                  <a:lnTo>
                    <a:pt x="62698" y="428662"/>
                  </a:lnTo>
                  <a:lnTo>
                    <a:pt x="66181" y="400211"/>
                  </a:lnTo>
                  <a:lnTo>
                    <a:pt x="69664" y="372322"/>
                  </a:lnTo>
                  <a:lnTo>
                    <a:pt x="73148" y="378834"/>
                  </a:lnTo>
                  <a:lnTo>
                    <a:pt x="76631" y="352965"/>
                  </a:lnTo>
                  <a:lnTo>
                    <a:pt x="80114" y="327569"/>
                  </a:lnTo>
                  <a:lnTo>
                    <a:pt x="83597" y="302634"/>
                  </a:lnTo>
                  <a:lnTo>
                    <a:pt x="87081" y="278147"/>
                  </a:lnTo>
                  <a:lnTo>
                    <a:pt x="90564" y="254095"/>
                  </a:lnTo>
                  <a:lnTo>
                    <a:pt x="94047" y="230469"/>
                  </a:lnTo>
                  <a:lnTo>
                    <a:pt x="97530" y="207256"/>
                  </a:lnTo>
                  <a:lnTo>
                    <a:pt x="101014" y="184445"/>
                  </a:lnTo>
                  <a:lnTo>
                    <a:pt x="104497" y="162027"/>
                  </a:lnTo>
                  <a:lnTo>
                    <a:pt x="107980" y="139991"/>
                  </a:lnTo>
                  <a:lnTo>
                    <a:pt x="111463" y="118328"/>
                  </a:lnTo>
                  <a:lnTo>
                    <a:pt x="114947" y="97028"/>
                  </a:lnTo>
                  <a:lnTo>
                    <a:pt x="118430" y="76082"/>
                  </a:lnTo>
                  <a:lnTo>
                    <a:pt x="121913" y="55481"/>
                  </a:lnTo>
                  <a:lnTo>
                    <a:pt x="125396" y="76082"/>
                  </a:lnTo>
                  <a:lnTo>
                    <a:pt x="128880" y="56617"/>
                  </a:lnTo>
                  <a:lnTo>
                    <a:pt x="132363" y="37453"/>
                  </a:lnTo>
                  <a:lnTo>
                    <a:pt x="135846" y="18582"/>
                  </a:lnTo>
                  <a:lnTo>
                    <a:pt x="139329" y="0"/>
                  </a:lnTo>
                  <a:lnTo>
                    <a:pt x="142813" y="155281"/>
                  </a:lnTo>
                  <a:lnTo>
                    <a:pt x="146296" y="139042"/>
                  </a:lnTo>
                  <a:lnTo>
                    <a:pt x="149779" y="123006"/>
                  </a:lnTo>
                  <a:lnTo>
                    <a:pt x="153262" y="107170"/>
                  </a:lnTo>
                  <a:lnTo>
                    <a:pt x="156746" y="91530"/>
                  </a:lnTo>
                  <a:lnTo>
                    <a:pt x="160229" y="105859"/>
                  </a:lnTo>
                  <a:lnTo>
                    <a:pt x="163712" y="90882"/>
                  </a:lnTo>
                  <a:lnTo>
                    <a:pt x="167195" y="76082"/>
                  </a:lnTo>
                  <a:lnTo>
                    <a:pt x="170679" y="61454"/>
                  </a:lnTo>
                  <a:lnTo>
                    <a:pt x="174162" y="46997"/>
                  </a:lnTo>
                  <a:lnTo>
                    <a:pt x="177645" y="62036"/>
                  </a:lnTo>
                  <a:lnTo>
                    <a:pt x="181128" y="48148"/>
                  </a:lnTo>
                  <a:lnTo>
                    <a:pt x="184612" y="34414"/>
                  </a:lnTo>
                  <a:lnTo>
                    <a:pt x="188095" y="20831"/>
                  </a:lnTo>
                  <a:lnTo>
                    <a:pt x="191578" y="7399"/>
                  </a:lnTo>
                  <a:lnTo>
                    <a:pt x="195061" y="50196"/>
                  </a:lnTo>
                  <a:lnTo>
                    <a:pt x="198545" y="37453"/>
                  </a:lnTo>
                  <a:lnTo>
                    <a:pt x="202028" y="24840"/>
                  </a:lnTo>
                  <a:lnTo>
                    <a:pt x="205511" y="12356"/>
                  </a:lnTo>
                  <a:lnTo>
                    <a:pt x="208994" y="0"/>
                  </a:lnTo>
                  <a:lnTo>
                    <a:pt x="212478" y="206634"/>
                  </a:lnTo>
                  <a:lnTo>
                    <a:pt x="215961" y="196109"/>
                  </a:lnTo>
                  <a:lnTo>
                    <a:pt x="219444" y="185668"/>
                  </a:lnTo>
                  <a:lnTo>
                    <a:pt x="222927" y="175310"/>
                  </a:lnTo>
                  <a:lnTo>
                    <a:pt x="226411" y="165034"/>
                  </a:lnTo>
                  <a:lnTo>
                    <a:pt x="229894" y="189674"/>
                  </a:lnTo>
                  <a:lnTo>
                    <a:pt x="233377" y="179815"/>
                  </a:lnTo>
                  <a:lnTo>
                    <a:pt x="236860" y="170030"/>
                  </a:lnTo>
                  <a:lnTo>
                    <a:pt x="240344" y="160319"/>
                  </a:lnTo>
                  <a:lnTo>
                    <a:pt x="243827" y="150680"/>
                  </a:lnTo>
                  <a:lnTo>
                    <a:pt x="247310" y="141112"/>
                  </a:lnTo>
                  <a:lnTo>
                    <a:pt x="250793" y="165284"/>
                  </a:lnTo>
                  <a:lnTo>
                    <a:pt x="254277" y="156078"/>
                  </a:lnTo>
                  <a:lnTo>
                    <a:pt x="257760" y="146937"/>
                  </a:lnTo>
                  <a:lnTo>
                    <a:pt x="261243" y="137862"/>
                  </a:lnTo>
                  <a:lnTo>
                    <a:pt x="264726" y="128849"/>
                  </a:lnTo>
                  <a:lnTo>
                    <a:pt x="268210" y="136355"/>
                  </a:lnTo>
                  <a:lnTo>
                    <a:pt x="271693" y="127567"/>
                  </a:lnTo>
                  <a:lnTo>
                    <a:pt x="275176" y="118839"/>
                  </a:lnTo>
                  <a:lnTo>
                    <a:pt x="278659" y="110171"/>
                  </a:lnTo>
                  <a:lnTo>
                    <a:pt x="282143" y="101562"/>
                  </a:lnTo>
                  <a:lnTo>
                    <a:pt x="285626" y="169615"/>
                  </a:lnTo>
                  <a:lnTo>
                    <a:pt x="289109" y="161554"/>
                  </a:lnTo>
                  <a:lnTo>
                    <a:pt x="292592" y="153543"/>
                  </a:lnTo>
                  <a:lnTo>
                    <a:pt x="296075" y="145582"/>
                  </a:lnTo>
                  <a:lnTo>
                    <a:pt x="299559" y="137669"/>
                  </a:lnTo>
                  <a:lnTo>
                    <a:pt x="303042" y="197117"/>
                  </a:lnTo>
                  <a:lnTo>
                    <a:pt x="306525" y="189674"/>
                  </a:lnTo>
                  <a:lnTo>
                    <a:pt x="310008" y="182273"/>
                  </a:lnTo>
                  <a:lnTo>
                    <a:pt x="313492" y="174913"/>
                  </a:lnTo>
                  <a:lnTo>
                    <a:pt x="316975" y="167595"/>
                  </a:lnTo>
                  <a:lnTo>
                    <a:pt x="320458" y="185283"/>
                  </a:lnTo>
                  <a:lnTo>
                    <a:pt x="323941" y="178179"/>
                  </a:lnTo>
                  <a:lnTo>
                    <a:pt x="327425" y="171114"/>
                  </a:lnTo>
                  <a:lnTo>
                    <a:pt x="330908" y="164087"/>
                  </a:lnTo>
                  <a:lnTo>
                    <a:pt x="334391" y="157098"/>
                  </a:lnTo>
                  <a:lnTo>
                    <a:pt x="337874" y="150146"/>
                  </a:lnTo>
                  <a:lnTo>
                    <a:pt x="341358" y="143232"/>
                  </a:lnTo>
                  <a:lnTo>
                    <a:pt x="344841" y="136355"/>
                  </a:lnTo>
                  <a:lnTo>
                    <a:pt x="348324" y="129515"/>
                  </a:lnTo>
                  <a:lnTo>
                    <a:pt x="351807" y="122711"/>
                  </a:lnTo>
                  <a:lnTo>
                    <a:pt x="355291" y="186709"/>
                  </a:lnTo>
                  <a:lnTo>
                    <a:pt x="358774" y="180306"/>
                  </a:lnTo>
                  <a:lnTo>
                    <a:pt x="362257" y="173935"/>
                  </a:lnTo>
                  <a:lnTo>
                    <a:pt x="365740" y="167595"/>
                  </a:lnTo>
                  <a:lnTo>
                    <a:pt x="369224" y="161287"/>
                  </a:lnTo>
                  <a:lnTo>
                    <a:pt x="372707" y="166041"/>
                  </a:lnTo>
                  <a:lnTo>
                    <a:pt x="376190" y="159843"/>
                  </a:lnTo>
                  <a:lnTo>
                    <a:pt x="379673" y="153674"/>
                  </a:lnTo>
                  <a:lnTo>
                    <a:pt x="383157" y="147535"/>
                  </a:lnTo>
                  <a:lnTo>
                    <a:pt x="386640" y="141425"/>
                  </a:lnTo>
                  <a:lnTo>
                    <a:pt x="390123" y="167595"/>
                  </a:lnTo>
                  <a:lnTo>
                    <a:pt x="393606" y="161680"/>
                  </a:lnTo>
                  <a:lnTo>
                    <a:pt x="397090" y="155791"/>
                  </a:lnTo>
                  <a:lnTo>
                    <a:pt x="400573" y="149930"/>
                  </a:lnTo>
                  <a:lnTo>
                    <a:pt x="404056" y="144094"/>
                  </a:lnTo>
                  <a:lnTo>
                    <a:pt x="407539" y="148760"/>
                  </a:lnTo>
                  <a:lnTo>
                    <a:pt x="411023" y="143020"/>
                  </a:lnTo>
                  <a:lnTo>
                    <a:pt x="414506" y="137305"/>
                  </a:lnTo>
                  <a:lnTo>
                    <a:pt x="417989" y="131616"/>
                  </a:lnTo>
                  <a:lnTo>
                    <a:pt x="421472" y="125951"/>
                  </a:lnTo>
                  <a:lnTo>
                    <a:pt x="424956" y="120312"/>
                  </a:lnTo>
                  <a:lnTo>
                    <a:pt x="428439" y="114698"/>
                  </a:lnTo>
                  <a:lnTo>
                    <a:pt x="431922" y="109108"/>
                  </a:lnTo>
                  <a:lnTo>
                    <a:pt x="435405" y="103544"/>
                  </a:lnTo>
                  <a:lnTo>
                    <a:pt x="438889" y="98003"/>
                  </a:lnTo>
                  <a:lnTo>
                    <a:pt x="442372" y="113528"/>
                  </a:lnTo>
                  <a:lnTo>
                    <a:pt x="445855" y="108110"/>
                  </a:lnTo>
                  <a:lnTo>
                    <a:pt x="449338" y="102715"/>
                  </a:lnTo>
                  <a:lnTo>
                    <a:pt x="452822" y="97343"/>
                  </a:lnTo>
                  <a:lnTo>
                    <a:pt x="456305" y="91994"/>
                  </a:lnTo>
                  <a:lnTo>
                    <a:pt x="459788" y="86667"/>
                  </a:lnTo>
                  <a:lnTo>
                    <a:pt x="463271" y="81363"/>
                  </a:lnTo>
                  <a:lnTo>
                    <a:pt x="466755" y="76082"/>
                  </a:lnTo>
                  <a:lnTo>
                    <a:pt x="470238" y="70822"/>
                  </a:lnTo>
                  <a:lnTo>
                    <a:pt x="473721" y="65585"/>
                  </a:lnTo>
                  <a:lnTo>
                    <a:pt x="477204" y="60370"/>
                  </a:lnTo>
                  <a:lnTo>
                    <a:pt x="480688" y="76082"/>
                  </a:lnTo>
                  <a:lnTo>
                    <a:pt x="484171" y="70975"/>
                  </a:lnTo>
                  <a:lnTo>
                    <a:pt x="487654" y="65888"/>
                  </a:lnTo>
                  <a:lnTo>
                    <a:pt x="491137" y="60822"/>
                  </a:lnTo>
                  <a:lnTo>
                    <a:pt x="494621" y="55777"/>
                  </a:lnTo>
                  <a:lnTo>
                    <a:pt x="498104" y="109480"/>
                  </a:lnTo>
                  <a:lnTo>
                    <a:pt x="501587" y="104655"/>
                  </a:lnTo>
                  <a:lnTo>
                    <a:pt x="505070" y="99847"/>
                  </a:lnTo>
                  <a:lnTo>
                    <a:pt x="508554" y="95058"/>
                  </a:lnTo>
                  <a:lnTo>
                    <a:pt x="512037" y="90287"/>
                  </a:lnTo>
                  <a:lnTo>
                    <a:pt x="515520" y="112832"/>
                  </a:lnTo>
                  <a:lnTo>
                    <a:pt x="519003" y="108179"/>
                  </a:lnTo>
                  <a:lnTo>
                    <a:pt x="522487" y="103544"/>
                  </a:lnTo>
                  <a:lnTo>
                    <a:pt x="525970" y="98925"/>
                  </a:lnTo>
                  <a:lnTo>
                    <a:pt x="529453" y="94323"/>
                  </a:lnTo>
                  <a:lnTo>
                    <a:pt x="532936" y="214866"/>
                  </a:lnTo>
                  <a:lnTo>
                    <a:pt x="536420" y="210687"/>
                  </a:lnTo>
                  <a:lnTo>
                    <a:pt x="539903" y="206522"/>
                  </a:lnTo>
                  <a:lnTo>
                    <a:pt x="543386" y="202369"/>
                  </a:lnTo>
                  <a:lnTo>
                    <a:pt x="546869" y="198230"/>
                  </a:lnTo>
                  <a:lnTo>
                    <a:pt x="550353" y="233751"/>
                  </a:lnTo>
                  <a:lnTo>
                    <a:pt x="553836" y="229767"/>
                  </a:lnTo>
                  <a:lnTo>
                    <a:pt x="557319" y="225794"/>
                  </a:lnTo>
                  <a:lnTo>
                    <a:pt x="560802" y="221832"/>
                  </a:lnTo>
                  <a:lnTo>
                    <a:pt x="564286" y="217883"/>
                  </a:lnTo>
                  <a:lnTo>
                    <a:pt x="567769" y="300272"/>
                  </a:lnTo>
                  <a:lnTo>
                    <a:pt x="571252" y="296631"/>
                  </a:lnTo>
                  <a:lnTo>
                    <a:pt x="574735" y="292999"/>
                  </a:lnTo>
                  <a:lnTo>
                    <a:pt x="578218" y="289377"/>
                  </a:lnTo>
                  <a:lnTo>
                    <a:pt x="581702" y="285765"/>
                  </a:lnTo>
                  <a:lnTo>
                    <a:pt x="585185" y="349393"/>
                  </a:lnTo>
                  <a:lnTo>
                    <a:pt x="588668" y="346028"/>
                  </a:lnTo>
                  <a:lnTo>
                    <a:pt x="592151" y="342672"/>
                  </a:lnTo>
                  <a:lnTo>
                    <a:pt x="595635" y="339323"/>
                  </a:lnTo>
                  <a:lnTo>
                    <a:pt x="599118" y="335983"/>
                  </a:lnTo>
                  <a:lnTo>
                    <a:pt x="602601" y="378648"/>
                  </a:lnTo>
                  <a:lnTo>
                    <a:pt x="606084" y="375481"/>
                  </a:lnTo>
                  <a:lnTo>
                    <a:pt x="609568" y="372322"/>
                  </a:lnTo>
                  <a:lnTo>
                    <a:pt x="613051" y="369170"/>
                  </a:lnTo>
                  <a:lnTo>
                    <a:pt x="616534" y="366024"/>
                  </a:lnTo>
                  <a:lnTo>
                    <a:pt x="620017" y="393376"/>
                  </a:lnTo>
                  <a:lnTo>
                    <a:pt x="623501" y="390349"/>
                  </a:lnTo>
                  <a:lnTo>
                    <a:pt x="626984" y="387328"/>
                  </a:lnTo>
                  <a:lnTo>
                    <a:pt x="630467" y="384314"/>
                  </a:lnTo>
                  <a:lnTo>
                    <a:pt x="633950" y="381306"/>
                  </a:lnTo>
                  <a:lnTo>
                    <a:pt x="637434" y="432874"/>
                  </a:lnTo>
                  <a:lnTo>
                    <a:pt x="640917" y="430064"/>
                  </a:lnTo>
                  <a:lnTo>
                    <a:pt x="644400" y="427261"/>
                  </a:lnTo>
                  <a:lnTo>
                    <a:pt x="647883" y="424463"/>
                  </a:lnTo>
                  <a:lnTo>
                    <a:pt x="651367" y="421670"/>
                  </a:lnTo>
                  <a:lnTo>
                    <a:pt x="654850" y="431401"/>
                  </a:lnTo>
                  <a:lnTo>
                    <a:pt x="658333" y="428662"/>
                  </a:lnTo>
                  <a:lnTo>
                    <a:pt x="661816" y="425928"/>
                  </a:lnTo>
                  <a:lnTo>
                    <a:pt x="665300" y="423199"/>
                  </a:lnTo>
                  <a:lnTo>
                    <a:pt x="668783" y="420475"/>
                  </a:lnTo>
                  <a:lnTo>
                    <a:pt x="672266" y="420861"/>
                  </a:lnTo>
                  <a:lnTo>
                    <a:pt x="675749" y="418158"/>
                  </a:lnTo>
                  <a:lnTo>
                    <a:pt x="679233" y="415460"/>
                  </a:lnTo>
                  <a:lnTo>
                    <a:pt x="682716" y="412767"/>
                  </a:lnTo>
                  <a:lnTo>
                    <a:pt x="686199" y="410079"/>
                  </a:lnTo>
                  <a:lnTo>
                    <a:pt x="689682" y="410521"/>
                  </a:lnTo>
                  <a:lnTo>
                    <a:pt x="693166" y="407853"/>
                  </a:lnTo>
                  <a:lnTo>
                    <a:pt x="696649" y="405190"/>
                  </a:lnTo>
                  <a:lnTo>
                    <a:pt x="700132" y="402532"/>
                  </a:lnTo>
                  <a:lnTo>
                    <a:pt x="703615" y="399879"/>
                  </a:lnTo>
                  <a:lnTo>
                    <a:pt x="707099" y="397232"/>
                  </a:lnTo>
                  <a:lnTo>
                    <a:pt x="710582" y="400866"/>
                  </a:lnTo>
                  <a:lnTo>
                    <a:pt x="714065" y="398247"/>
                  </a:lnTo>
                  <a:lnTo>
                    <a:pt x="717548" y="395633"/>
                  </a:lnTo>
                  <a:lnTo>
                    <a:pt x="721032" y="393024"/>
                  </a:lnTo>
                  <a:lnTo>
                    <a:pt x="724515" y="390419"/>
                  </a:lnTo>
                  <a:lnTo>
                    <a:pt x="727998" y="388365"/>
                  </a:lnTo>
                  <a:lnTo>
                    <a:pt x="731481" y="386394"/>
                  </a:lnTo>
                  <a:lnTo>
                    <a:pt x="734965" y="384430"/>
                  </a:lnTo>
                  <a:lnTo>
                    <a:pt x="738448" y="382473"/>
                  </a:lnTo>
                  <a:lnTo>
                    <a:pt x="741931" y="380523"/>
                  </a:lnTo>
                  <a:lnTo>
                    <a:pt x="745414" y="378080"/>
                  </a:lnTo>
                  <a:lnTo>
                    <a:pt x="748898" y="375518"/>
                  </a:lnTo>
                  <a:lnTo>
                    <a:pt x="752381" y="372960"/>
                  </a:lnTo>
                  <a:lnTo>
                    <a:pt x="755864" y="370408"/>
                  </a:lnTo>
                  <a:lnTo>
                    <a:pt x="759347" y="367860"/>
                  </a:lnTo>
                  <a:lnTo>
                    <a:pt x="762831" y="387558"/>
                  </a:lnTo>
                  <a:lnTo>
                    <a:pt x="766314" y="385676"/>
                  </a:lnTo>
                  <a:lnTo>
                    <a:pt x="769797" y="383800"/>
                  </a:lnTo>
                  <a:lnTo>
                    <a:pt x="773280" y="381931"/>
                  </a:lnTo>
                  <a:lnTo>
                    <a:pt x="776764" y="380069"/>
                  </a:lnTo>
                  <a:lnTo>
                    <a:pt x="780247" y="380844"/>
                  </a:lnTo>
                  <a:lnTo>
                    <a:pt x="783730" y="378404"/>
                  </a:lnTo>
                  <a:lnTo>
                    <a:pt x="787213" y="375968"/>
                  </a:lnTo>
                  <a:lnTo>
                    <a:pt x="790697" y="373536"/>
                  </a:lnTo>
                  <a:lnTo>
                    <a:pt x="794180" y="371109"/>
                  </a:lnTo>
                  <a:lnTo>
                    <a:pt x="797663" y="389373"/>
                  </a:lnTo>
                  <a:lnTo>
                    <a:pt x="801146" y="387009"/>
                  </a:lnTo>
                  <a:lnTo>
                    <a:pt x="804630" y="384649"/>
                  </a:lnTo>
                  <a:lnTo>
                    <a:pt x="808113" y="382292"/>
                  </a:lnTo>
                  <a:lnTo>
                    <a:pt x="811596" y="379940"/>
                  </a:lnTo>
                  <a:lnTo>
                    <a:pt x="815079" y="391815"/>
                  </a:lnTo>
                  <a:lnTo>
                    <a:pt x="818563" y="389507"/>
                  </a:lnTo>
                  <a:lnTo>
                    <a:pt x="822046" y="387204"/>
                  </a:lnTo>
                  <a:lnTo>
                    <a:pt x="825529" y="384904"/>
                  </a:lnTo>
                  <a:lnTo>
                    <a:pt x="829012" y="382608"/>
                  </a:lnTo>
                  <a:lnTo>
                    <a:pt x="832496" y="394138"/>
                  </a:lnTo>
                  <a:lnTo>
                    <a:pt x="835979" y="391884"/>
                  </a:lnTo>
                  <a:lnTo>
                    <a:pt x="839462" y="389635"/>
                  </a:lnTo>
                  <a:lnTo>
                    <a:pt x="842945" y="387389"/>
                  </a:lnTo>
                  <a:lnTo>
                    <a:pt x="846429" y="385146"/>
                  </a:lnTo>
                  <a:lnTo>
                    <a:pt x="849912" y="382908"/>
                  </a:lnTo>
                  <a:lnTo>
                    <a:pt x="853395" y="380672"/>
                  </a:lnTo>
                  <a:lnTo>
                    <a:pt x="856878" y="378441"/>
                  </a:lnTo>
                  <a:lnTo>
                    <a:pt x="860361" y="376213"/>
                  </a:lnTo>
                  <a:lnTo>
                    <a:pt x="863845" y="373988"/>
                  </a:lnTo>
                  <a:lnTo>
                    <a:pt x="867328" y="377276"/>
                  </a:lnTo>
                  <a:lnTo>
                    <a:pt x="870811" y="375072"/>
                  </a:lnTo>
                  <a:lnTo>
                    <a:pt x="874294" y="372871"/>
                  </a:lnTo>
                  <a:lnTo>
                    <a:pt x="877778" y="370674"/>
                  </a:lnTo>
                  <a:lnTo>
                    <a:pt x="881261" y="368480"/>
                  </a:lnTo>
                  <a:lnTo>
                    <a:pt x="884744" y="366290"/>
                  </a:lnTo>
                  <a:lnTo>
                    <a:pt x="888227" y="364103"/>
                  </a:lnTo>
                  <a:lnTo>
                    <a:pt x="891711" y="361920"/>
                  </a:lnTo>
                  <a:lnTo>
                    <a:pt x="895194" y="359740"/>
                  </a:lnTo>
                  <a:lnTo>
                    <a:pt x="898677" y="357563"/>
                  </a:lnTo>
                  <a:lnTo>
                    <a:pt x="902160" y="369108"/>
                  </a:lnTo>
                  <a:lnTo>
                    <a:pt x="905644" y="366970"/>
                  </a:lnTo>
                  <a:lnTo>
                    <a:pt x="909127" y="364835"/>
                  </a:lnTo>
                  <a:lnTo>
                    <a:pt x="912610" y="362704"/>
                  </a:lnTo>
                  <a:lnTo>
                    <a:pt x="916093" y="360575"/>
                  </a:lnTo>
                  <a:lnTo>
                    <a:pt x="919577" y="358450"/>
                  </a:lnTo>
                  <a:lnTo>
                    <a:pt x="923060" y="356328"/>
                  </a:lnTo>
                  <a:lnTo>
                    <a:pt x="926543" y="354210"/>
                  </a:lnTo>
                  <a:lnTo>
                    <a:pt x="930026" y="352094"/>
                  </a:lnTo>
                  <a:lnTo>
                    <a:pt x="933510" y="349982"/>
                  </a:lnTo>
                  <a:lnTo>
                    <a:pt x="936993" y="347873"/>
                  </a:lnTo>
                  <a:lnTo>
                    <a:pt x="940476" y="353946"/>
                  </a:lnTo>
                  <a:lnTo>
                    <a:pt x="943959" y="351862"/>
                  </a:lnTo>
                  <a:lnTo>
                    <a:pt x="947443" y="349780"/>
                  </a:lnTo>
                  <a:lnTo>
                    <a:pt x="950926" y="347702"/>
                  </a:lnTo>
                  <a:lnTo>
                    <a:pt x="954409" y="345626"/>
                  </a:lnTo>
                  <a:lnTo>
                    <a:pt x="957892" y="364708"/>
                  </a:lnTo>
                  <a:lnTo>
                    <a:pt x="961376" y="362684"/>
                  </a:lnTo>
                  <a:lnTo>
                    <a:pt x="964859" y="360664"/>
                  </a:lnTo>
                  <a:lnTo>
                    <a:pt x="968342" y="358646"/>
                  </a:lnTo>
                  <a:lnTo>
                    <a:pt x="971825" y="356631"/>
                  </a:lnTo>
                  <a:lnTo>
                    <a:pt x="975309" y="362317"/>
                  </a:lnTo>
                  <a:lnTo>
                    <a:pt x="978792" y="360324"/>
                  </a:lnTo>
                  <a:lnTo>
                    <a:pt x="982275" y="358334"/>
                  </a:lnTo>
                  <a:lnTo>
                    <a:pt x="985758" y="356348"/>
                  </a:lnTo>
                  <a:lnTo>
                    <a:pt x="989242" y="354364"/>
                  </a:lnTo>
                  <a:lnTo>
                    <a:pt x="992725" y="411175"/>
                  </a:lnTo>
                  <a:lnTo>
                    <a:pt x="996208" y="409323"/>
                  </a:lnTo>
                  <a:lnTo>
                    <a:pt x="999691" y="407472"/>
                  </a:lnTo>
                  <a:lnTo>
                    <a:pt x="1003175" y="405625"/>
                  </a:lnTo>
                  <a:lnTo>
                    <a:pt x="1006658" y="403779"/>
                  </a:lnTo>
                  <a:lnTo>
                    <a:pt x="1010141" y="431364"/>
                  </a:lnTo>
                  <a:lnTo>
                    <a:pt x="1013624" y="429980"/>
                  </a:lnTo>
                  <a:lnTo>
                    <a:pt x="1017108" y="428599"/>
                  </a:lnTo>
                  <a:lnTo>
                    <a:pt x="1020591" y="427222"/>
                  </a:lnTo>
                  <a:lnTo>
                    <a:pt x="1024074" y="425848"/>
                  </a:lnTo>
                  <a:lnTo>
                    <a:pt x="1027557" y="437948"/>
                  </a:lnTo>
                  <a:lnTo>
                    <a:pt x="1031041" y="436216"/>
                  </a:lnTo>
                  <a:lnTo>
                    <a:pt x="1034524" y="434486"/>
                  </a:lnTo>
                  <a:lnTo>
                    <a:pt x="1038007" y="432758"/>
                  </a:lnTo>
                  <a:lnTo>
                    <a:pt x="1041490" y="431032"/>
                  </a:lnTo>
                  <a:lnTo>
                    <a:pt x="1044974" y="436957"/>
                  </a:lnTo>
                  <a:lnTo>
                    <a:pt x="1048457" y="435252"/>
                  </a:lnTo>
                  <a:lnTo>
                    <a:pt x="1051940" y="433548"/>
                  </a:lnTo>
                  <a:lnTo>
                    <a:pt x="1055423" y="431847"/>
                  </a:lnTo>
                  <a:lnTo>
                    <a:pt x="1058907" y="430147"/>
                  </a:lnTo>
                  <a:lnTo>
                    <a:pt x="1062390" y="443364"/>
                  </a:lnTo>
                  <a:lnTo>
                    <a:pt x="1065873" y="441700"/>
                  </a:lnTo>
                  <a:lnTo>
                    <a:pt x="1069356" y="440037"/>
                  </a:lnTo>
                  <a:lnTo>
                    <a:pt x="1072840" y="438377"/>
                  </a:lnTo>
                  <a:lnTo>
                    <a:pt x="1076323" y="436719"/>
                  </a:lnTo>
                  <a:lnTo>
                    <a:pt x="1079806" y="442335"/>
                  </a:lnTo>
                  <a:lnTo>
                    <a:pt x="1083289" y="440695"/>
                  </a:lnTo>
                  <a:lnTo>
                    <a:pt x="1086773" y="439058"/>
                  </a:lnTo>
                  <a:lnTo>
                    <a:pt x="1090256" y="437422"/>
                  </a:lnTo>
                  <a:lnTo>
                    <a:pt x="1093739" y="435788"/>
                  </a:lnTo>
                  <a:lnTo>
                    <a:pt x="1097222" y="435966"/>
                  </a:lnTo>
                  <a:lnTo>
                    <a:pt x="1100706" y="434340"/>
                  </a:lnTo>
                  <a:lnTo>
                    <a:pt x="1104189" y="432715"/>
                  </a:lnTo>
                  <a:lnTo>
                    <a:pt x="1107672" y="431093"/>
                  </a:lnTo>
                  <a:lnTo>
                    <a:pt x="1111155" y="429472"/>
                  </a:lnTo>
                  <a:lnTo>
                    <a:pt x="1114639" y="442110"/>
                  </a:lnTo>
                  <a:lnTo>
                    <a:pt x="1118122" y="440521"/>
                  </a:lnTo>
                  <a:lnTo>
                    <a:pt x="1121605" y="438934"/>
                  </a:lnTo>
                  <a:lnTo>
                    <a:pt x="1125088" y="437349"/>
                  </a:lnTo>
                  <a:lnTo>
                    <a:pt x="1128572" y="435766"/>
                  </a:lnTo>
                  <a:lnTo>
                    <a:pt x="1132055" y="452958"/>
                  </a:lnTo>
                  <a:lnTo>
                    <a:pt x="1135538" y="451415"/>
                  </a:lnTo>
                  <a:lnTo>
                    <a:pt x="1139021" y="449874"/>
                  </a:lnTo>
                  <a:lnTo>
                    <a:pt x="1142505" y="448335"/>
                  </a:lnTo>
                  <a:lnTo>
                    <a:pt x="1145988" y="446797"/>
                  </a:lnTo>
                  <a:lnTo>
                    <a:pt x="1149471" y="446928"/>
                  </a:lnTo>
                  <a:lnTo>
                    <a:pt x="1152954" y="445397"/>
                  </a:lnTo>
                  <a:lnTo>
                    <a:pt x="1156437" y="443868"/>
                  </a:lnTo>
                  <a:lnTo>
                    <a:pt x="1159921" y="442340"/>
                  </a:lnTo>
                  <a:lnTo>
                    <a:pt x="1163404" y="440814"/>
                  </a:lnTo>
                  <a:lnTo>
                    <a:pt x="1166887" y="439289"/>
                  </a:lnTo>
                  <a:lnTo>
                    <a:pt x="1170370" y="441113"/>
                  </a:lnTo>
                  <a:lnTo>
                    <a:pt x="1173854" y="439598"/>
                  </a:lnTo>
                  <a:lnTo>
                    <a:pt x="1177337" y="438084"/>
                  </a:lnTo>
                  <a:lnTo>
                    <a:pt x="1180820" y="436573"/>
                  </a:lnTo>
                  <a:lnTo>
                    <a:pt x="1184303" y="435062"/>
                  </a:lnTo>
                  <a:lnTo>
                    <a:pt x="1187787" y="440204"/>
                  </a:lnTo>
                  <a:lnTo>
                    <a:pt x="1191270" y="438709"/>
                  </a:lnTo>
                  <a:lnTo>
                    <a:pt x="1194753" y="437216"/>
                  </a:lnTo>
                  <a:lnTo>
                    <a:pt x="1198236" y="435725"/>
                  </a:lnTo>
                  <a:lnTo>
                    <a:pt x="1201720" y="434235"/>
                  </a:lnTo>
                  <a:lnTo>
                    <a:pt x="1205203" y="445753"/>
                  </a:lnTo>
                  <a:lnTo>
                    <a:pt x="1208686" y="444291"/>
                  </a:lnTo>
                  <a:lnTo>
                    <a:pt x="1212169" y="442830"/>
                  </a:lnTo>
                  <a:lnTo>
                    <a:pt x="1215653" y="441370"/>
                  </a:lnTo>
                  <a:lnTo>
                    <a:pt x="1219136" y="439912"/>
                  </a:lnTo>
                  <a:lnTo>
                    <a:pt x="1222619" y="474771"/>
                  </a:lnTo>
                  <a:lnTo>
                    <a:pt x="1226102" y="473384"/>
                  </a:lnTo>
                  <a:lnTo>
                    <a:pt x="1229586" y="471997"/>
                  </a:lnTo>
                  <a:lnTo>
                    <a:pt x="1233069" y="470612"/>
                  </a:lnTo>
                  <a:lnTo>
                    <a:pt x="1236552" y="469229"/>
                  </a:lnTo>
                  <a:lnTo>
                    <a:pt x="1240035" y="473544"/>
                  </a:lnTo>
                  <a:lnTo>
                    <a:pt x="1243519" y="472174"/>
                  </a:lnTo>
                  <a:lnTo>
                    <a:pt x="1247002" y="470804"/>
                  </a:lnTo>
                  <a:lnTo>
                    <a:pt x="1250485" y="469437"/>
                  </a:lnTo>
                  <a:lnTo>
                    <a:pt x="1253968" y="468070"/>
                  </a:lnTo>
                  <a:lnTo>
                    <a:pt x="1257452" y="466871"/>
                  </a:lnTo>
                  <a:lnTo>
                    <a:pt x="1260935" y="465788"/>
                  </a:lnTo>
                  <a:lnTo>
                    <a:pt x="1264418" y="464707"/>
                  </a:lnTo>
                  <a:lnTo>
                    <a:pt x="1267901" y="463629"/>
                  </a:lnTo>
                  <a:lnTo>
                    <a:pt x="1271385" y="462552"/>
                  </a:lnTo>
                  <a:lnTo>
                    <a:pt x="1274868" y="464177"/>
                  </a:lnTo>
                  <a:lnTo>
                    <a:pt x="1278351" y="462827"/>
                  </a:lnTo>
                  <a:lnTo>
                    <a:pt x="1281834" y="461479"/>
                  </a:lnTo>
                  <a:lnTo>
                    <a:pt x="1285318" y="460131"/>
                  </a:lnTo>
                  <a:lnTo>
                    <a:pt x="1288801" y="458785"/>
                  </a:lnTo>
                  <a:lnTo>
                    <a:pt x="1292284" y="472760"/>
                  </a:lnTo>
                  <a:lnTo>
                    <a:pt x="1295767" y="471443"/>
                  </a:lnTo>
                  <a:lnTo>
                    <a:pt x="1299251" y="470128"/>
                  </a:lnTo>
                  <a:lnTo>
                    <a:pt x="1302734" y="468814"/>
                  </a:lnTo>
                  <a:lnTo>
                    <a:pt x="1306217" y="467501"/>
                  </a:lnTo>
                  <a:lnTo>
                    <a:pt x="1309700" y="467556"/>
                  </a:lnTo>
                  <a:lnTo>
                    <a:pt x="1313184" y="466247"/>
                  </a:lnTo>
                  <a:lnTo>
                    <a:pt x="1316667" y="464941"/>
                  </a:lnTo>
                  <a:lnTo>
                    <a:pt x="1320150" y="463635"/>
                  </a:lnTo>
                  <a:lnTo>
                    <a:pt x="1323633" y="462330"/>
                  </a:lnTo>
                  <a:lnTo>
                    <a:pt x="1327117" y="466477"/>
                  </a:lnTo>
                  <a:lnTo>
                    <a:pt x="1330600" y="465184"/>
                  </a:lnTo>
                  <a:lnTo>
                    <a:pt x="1334083" y="463892"/>
                  </a:lnTo>
                  <a:lnTo>
                    <a:pt x="1337566" y="462602"/>
                  </a:lnTo>
                  <a:lnTo>
                    <a:pt x="1341050" y="461312"/>
                  </a:lnTo>
                  <a:lnTo>
                    <a:pt x="1344533" y="469407"/>
                  </a:lnTo>
                  <a:lnTo>
                    <a:pt x="1348016" y="468136"/>
                  </a:lnTo>
                  <a:lnTo>
                    <a:pt x="1351499" y="466866"/>
                  </a:lnTo>
                  <a:lnTo>
                    <a:pt x="1354983" y="465597"/>
                  </a:lnTo>
                  <a:lnTo>
                    <a:pt x="1358466" y="464330"/>
                  </a:lnTo>
                  <a:lnTo>
                    <a:pt x="1361949" y="468339"/>
                  </a:lnTo>
                  <a:lnTo>
                    <a:pt x="1365432" y="467082"/>
                  </a:lnTo>
                  <a:lnTo>
                    <a:pt x="1368916" y="465827"/>
                  </a:lnTo>
                  <a:lnTo>
                    <a:pt x="1372399" y="464572"/>
                  </a:lnTo>
                  <a:lnTo>
                    <a:pt x="1375882" y="463319"/>
                  </a:lnTo>
                  <a:lnTo>
                    <a:pt x="1379365" y="465996"/>
                  </a:lnTo>
                  <a:lnTo>
                    <a:pt x="1382849" y="464751"/>
                  </a:lnTo>
                  <a:lnTo>
                    <a:pt x="1386332" y="463507"/>
                  </a:lnTo>
                  <a:lnTo>
                    <a:pt x="1389815" y="462265"/>
                  </a:lnTo>
                  <a:lnTo>
                    <a:pt x="1393298" y="461023"/>
                  </a:lnTo>
                  <a:lnTo>
                    <a:pt x="1396782" y="459783"/>
                  </a:lnTo>
                  <a:lnTo>
                    <a:pt x="1400265" y="471403"/>
                  </a:lnTo>
                  <a:lnTo>
                    <a:pt x="1403748" y="470185"/>
                  </a:lnTo>
                  <a:lnTo>
                    <a:pt x="1407231" y="468969"/>
                  </a:lnTo>
                  <a:lnTo>
                    <a:pt x="1410715" y="467754"/>
                  </a:lnTo>
                  <a:lnTo>
                    <a:pt x="1414198" y="466540"/>
                  </a:lnTo>
                  <a:lnTo>
                    <a:pt x="1417681" y="465327"/>
                  </a:lnTo>
                  <a:lnTo>
                    <a:pt x="1421164" y="464115"/>
                  </a:lnTo>
                  <a:lnTo>
                    <a:pt x="1424648" y="462904"/>
                  </a:lnTo>
                  <a:lnTo>
                    <a:pt x="1428131" y="461694"/>
                  </a:lnTo>
                  <a:lnTo>
                    <a:pt x="1431614" y="460484"/>
                  </a:lnTo>
                  <a:lnTo>
                    <a:pt x="1435097" y="464349"/>
                  </a:lnTo>
                  <a:lnTo>
                    <a:pt x="1438580" y="463150"/>
                  </a:lnTo>
                  <a:lnTo>
                    <a:pt x="1442064" y="461952"/>
                  </a:lnTo>
                  <a:lnTo>
                    <a:pt x="1445547" y="460755"/>
                  </a:lnTo>
                  <a:lnTo>
                    <a:pt x="1449030" y="459559"/>
                  </a:lnTo>
                  <a:lnTo>
                    <a:pt x="1452513" y="460888"/>
                  </a:lnTo>
                  <a:lnTo>
                    <a:pt x="1455997" y="459698"/>
                  </a:lnTo>
                  <a:lnTo>
                    <a:pt x="1459480" y="458509"/>
                  </a:lnTo>
                  <a:lnTo>
                    <a:pt x="1462963" y="457321"/>
                  </a:lnTo>
                  <a:lnTo>
                    <a:pt x="1466446" y="456134"/>
                  </a:lnTo>
                  <a:lnTo>
                    <a:pt x="1469930" y="458724"/>
                  </a:lnTo>
                  <a:lnTo>
                    <a:pt x="1473413" y="457545"/>
                  </a:lnTo>
                  <a:lnTo>
                    <a:pt x="1476896" y="456367"/>
                  </a:lnTo>
                  <a:lnTo>
                    <a:pt x="1480379" y="455189"/>
                  </a:lnTo>
                  <a:lnTo>
                    <a:pt x="1483863" y="454013"/>
                  </a:lnTo>
                  <a:lnTo>
                    <a:pt x="1487346" y="489555"/>
                  </a:lnTo>
                  <a:lnTo>
                    <a:pt x="1490829" y="488437"/>
                  </a:lnTo>
                  <a:lnTo>
                    <a:pt x="1494312" y="487320"/>
                  </a:lnTo>
                  <a:lnTo>
                    <a:pt x="1497796" y="486204"/>
                  </a:lnTo>
                  <a:lnTo>
                    <a:pt x="1501279" y="485089"/>
                  </a:lnTo>
                  <a:lnTo>
                    <a:pt x="1504762" y="488427"/>
                  </a:lnTo>
                  <a:lnTo>
                    <a:pt x="1508245" y="487320"/>
                  </a:lnTo>
                  <a:lnTo>
                    <a:pt x="1511729" y="486214"/>
                  </a:lnTo>
                  <a:lnTo>
                    <a:pt x="1515212" y="485110"/>
                  </a:lnTo>
                  <a:lnTo>
                    <a:pt x="1518695" y="484006"/>
                  </a:lnTo>
                  <a:lnTo>
                    <a:pt x="1522178" y="494890"/>
                  </a:lnTo>
                  <a:lnTo>
                    <a:pt x="1525662" y="493806"/>
                  </a:lnTo>
                  <a:lnTo>
                    <a:pt x="1529145" y="492723"/>
                  </a:lnTo>
                  <a:lnTo>
                    <a:pt x="1532628" y="491641"/>
                  </a:lnTo>
                  <a:lnTo>
                    <a:pt x="1536111" y="490560"/>
                  </a:lnTo>
                  <a:lnTo>
                    <a:pt x="1539595" y="494806"/>
                  </a:lnTo>
                  <a:lnTo>
                    <a:pt x="1543078" y="493734"/>
                  </a:lnTo>
                  <a:lnTo>
                    <a:pt x="1546561" y="492663"/>
                  </a:lnTo>
                  <a:lnTo>
                    <a:pt x="1550044" y="491593"/>
                  </a:lnTo>
                  <a:lnTo>
                    <a:pt x="1553528" y="490524"/>
                  </a:lnTo>
                  <a:lnTo>
                    <a:pt x="1557011" y="489455"/>
                  </a:lnTo>
                  <a:lnTo>
                    <a:pt x="1560494" y="488387"/>
                  </a:lnTo>
                  <a:lnTo>
                    <a:pt x="1563977" y="487320"/>
                  </a:lnTo>
                  <a:lnTo>
                    <a:pt x="1567461" y="486254"/>
                  </a:lnTo>
                  <a:lnTo>
                    <a:pt x="1570944" y="485188"/>
                  </a:lnTo>
                  <a:lnTo>
                    <a:pt x="1574427" y="485193"/>
                  </a:lnTo>
                  <a:lnTo>
                    <a:pt x="1577910" y="484131"/>
                  </a:lnTo>
                  <a:lnTo>
                    <a:pt x="1581394" y="483069"/>
                  </a:lnTo>
                  <a:lnTo>
                    <a:pt x="1584877" y="482008"/>
                  </a:lnTo>
                  <a:lnTo>
                    <a:pt x="1588360" y="480948"/>
                  </a:lnTo>
                  <a:lnTo>
                    <a:pt x="1591843" y="485216"/>
                  </a:lnTo>
                  <a:lnTo>
                    <a:pt x="1595327" y="484166"/>
                  </a:lnTo>
                  <a:lnTo>
                    <a:pt x="1598810" y="483116"/>
                  </a:lnTo>
                  <a:lnTo>
                    <a:pt x="1602293" y="482067"/>
                  </a:lnTo>
                  <a:lnTo>
                    <a:pt x="1605776" y="481018"/>
                  </a:lnTo>
                  <a:lnTo>
                    <a:pt x="1609260" y="481032"/>
                  </a:lnTo>
                  <a:lnTo>
                    <a:pt x="1612743" y="479987"/>
                  </a:lnTo>
                  <a:lnTo>
                    <a:pt x="1616226" y="478942"/>
                  </a:lnTo>
                  <a:lnTo>
                    <a:pt x="1619709" y="477898"/>
                  </a:lnTo>
                  <a:lnTo>
                    <a:pt x="1623193" y="476855"/>
                  </a:lnTo>
                  <a:lnTo>
                    <a:pt x="1626676" y="475813"/>
                  </a:lnTo>
                  <a:lnTo>
                    <a:pt x="1630159" y="493395"/>
                  </a:lnTo>
                  <a:lnTo>
                    <a:pt x="1633642" y="492381"/>
                  </a:lnTo>
                  <a:lnTo>
                    <a:pt x="1637126" y="491367"/>
                  </a:lnTo>
                  <a:lnTo>
                    <a:pt x="1640609" y="490354"/>
                  </a:lnTo>
                  <a:lnTo>
                    <a:pt x="1644092" y="489342"/>
                  </a:lnTo>
                  <a:lnTo>
                    <a:pt x="1647575" y="494321"/>
                  </a:lnTo>
                  <a:lnTo>
                    <a:pt x="1651059" y="493319"/>
                  </a:lnTo>
                  <a:lnTo>
                    <a:pt x="1654542" y="492317"/>
                  </a:lnTo>
                  <a:lnTo>
                    <a:pt x="1658025" y="491317"/>
                  </a:lnTo>
                  <a:lnTo>
                    <a:pt x="1661508" y="490316"/>
                  </a:lnTo>
                  <a:lnTo>
                    <a:pt x="1664992" y="494249"/>
                  </a:lnTo>
                  <a:lnTo>
                    <a:pt x="1668475" y="493257"/>
                  </a:lnTo>
                  <a:lnTo>
                    <a:pt x="1671958" y="492266"/>
                  </a:lnTo>
                  <a:lnTo>
                    <a:pt x="1675441" y="491275"/>
                  </a:lnTo>
                  <a:lnTo>
                    <a:pt x="1678925" y="490285"/>
                  </a:lnTo>
                  <a:lnTo>
                    <a:pt x="1682408" y="496107"/>
                  </a:lnTo>
                  <a:lnTo>
                    <a:pt x="1685891" y="495128"/>
                  </a:lnTo>
                  <a:lnTo>
                    <a:pt x="1689374" y="494150"/>
                  </a:lnTo>
                  <a:lnTo>
                    <a:pt x="1692858" y="493172"/>
                  </a:lnTo>
                  <a:lnTo>
                    <a:pt x="1696341" y="492195"/>
                  </a:lnTo>
                  <a:lnTo>
                    <a:pt x="1699824" y="491219"/>
                  </a:lnTo>
                  <a:lnTo>
                    <a:pt x="1703307" y="490243"/>
                  </a:lnTo>
                  <a:lnTo>
                    <a:pt x="1706791" y="489268"/>
                  </a:lnTo>
                  <a:lnTo>
                    <a:pt x="1710274" y="488294"/>
                  </a:lnTo>
                  <a:lnTo>
                    <a:pt x="1713757" y="487320"/>
                  </a:lnTo>
                  <a:lnTo>
                    <a:pt x="1717240" y="487320"/>
                  </a:lnTo>
                  <a:lnTo>
                    <a:pt x="1720723" y="486349"/>
                  </a:lnTo>
                  <a:lnTo>
                    <a:pt x="1724207" y="485378"/>
                  </a:lnTo>
                  <a:lnTo>
                    <a:pt x="1727690" y="484409"/>
                  </a:lnTo>
                  <a:lnTo>
                    <a:pt x="1731173" y="483440"/>
                  </a:lnTo>
                  <a:lnTo>
                    <a:pt x="1734656" y="486357"/>
                  </a:lnTo>
                  <a:lnTo>
                    <a:pt x="1738140" y="485394"/>
                  </a:lnTo>
                  <a:lnTo>
                    <a:pt x="1741623" y="484432"/>
                  </a:lnTo>
                  <a:lnTo>
                    <a:pt x="1745106" y="483471"/>
                  </a:lnTo>
                  <a:lnTo>
                    <a:pt x="1748589" y="482510"/>
                  </a:lnTo>
                  <a:lnTo>
                    <a:pt x="1752073" y="512795"/>
                  </a:lnTo>
                  <a:lnTo>
                    <a:pt x="1755556" y="511877"/>
                  </a:lnTo>
                  <a:lnTo>
                    <a:pt x="1759039" y="510960"/>
                  </a:lnTo>
                  <a:lnTo>
                    <a:pt x="1762522" y="510044"/>
                  </a:lnTo>
                  <a:lnTo>
                    <a:pt x="1766006" y="509128"/>
                  </a:lnTo>
                  <a:lnTo>
                    <a:pt x="1769489" y="516830"/>
                  </a:lnTo>
                  <a:lnTo>
                    <a:pt x="1772972" y="515926"/>
                  </a:lnTo>
                  <a:lnTo>
                    <a:pt x="1776455" y="515024"/>
                  </a:lnTo>
                  <a:lnTo>
                    <a:pt x="1779939" y="514122"/>
                  </a:lnTo>
                  <a:lnTo>
                    <a:pt x="1783422" y="513221"/>
                  </a:lnTo>
                  <a:lnTo>
                    <a:pt x="1786905" y="523201"/>
                  </a:lnTo>
                  <a:lnTo>
                    <a:pt x="1790388" y="522315"/>
                  </a:lnTo>
                  <a:lnTo>
                    <a:pt x="1793872" y="521430"/>
                  </a:lnTo>
                  <a:lnTo>
                    <a:pt x="1797355" y="520545"/>
                  </a:lnTo>
                  <a:lnTo>
                    <a:pt x="1800838" y="519661"/>
                  </a:lnTo>
                  <a:lnTo>
                    <a:pt x="1804321" y="518778"/>
                  </a:lnTo>
                  <a:lnTo>
                    <a:pt x="1807805" y="517895"/>
                  </a:lnTo>
                  <a:lnTo>
                    <a:pt x="1811288" y="517012"/>
                  </a:lnTo>
                  <a:lnTo>
                    <a:pt x="1814771" y="516130"/>
                  </a:lnTo>
                  <a:lnTo>
                    <a:pt x="1818254" y="515249"/>
                  </a:lnTo>
                  <a:lnTo>
                    <a:pt x="1821738" y="520126"/>
                  </a:lnTo>
                  <a:lnTo>
                    <a:pt x="1825221" y="519253"/>
                  </a:lnTo>
                  <a:lnTo>
                    <a:pt x="1828704" y="518381"/>
                  </a:lnTo>
                  <a:lnTo>
                    <a:pt x="1832187" y="517509"/>
                  </a:lnTo>
                  <a:lnTo>
                    <a:pt x="1835671" y="516638"/>
                  </a:lnTo>
                  <a:lnTo>
                    <a:pt x="1839154" y="520639"/>
                  </a:lnTo>
                  <a:lnTo>
                    <a:pt x="1842637" y="519775"/>
                  </a:lnTo>
                  <a:lnTo>
                    <a:pt x="1846120" y="518912"/>
                  </a:lnTo>
                  <a:lnTo>
                    <a:pt x="1849604" y="518049"/>
                  </a:lnTo>
                  <a:lnTo>
                    <a:pt x="1853087" y="517186"/>
                  </a:lnTo>
                  <a:lnTo>
                    <a:pt x="1856570" y="516325"/>
                  </a:lnTo>
                  <a:lnTo>
                    <a:pt x="1860053" y="515463"/>
                  </a:lnTo>
                  <a:lnTo>
                    <a:pt x="1863537" y="514602"/>
                  </a:lnTo>
                  <a:lnTo>
                    <a:pt x="1867020" y="513742"/>
                  </a:lnTo>
                  <a:lnTo>
                    <a:pt x="1870503" y="512882"/>
                  </a:lnTo>
                  <a:lnTo>
                    <a:pt x="1873986" y="512023"/>
                  </a:lnTo>
                  <a:lnTo>
                    <a:pt x="1877470" y="517617"/>
                  </a:lnTo>
                  <a:lnTo>
                    <a:pt x="1880953" y="516767"/>
                  </a:lnTo>
                  <a:lnTo>
                    <a:pt x="1884436" y="515917"/>
                  </a:lnTo>
                  <a:lnTo>
                    <a:pt x="1887919" y="515068"/>
                  </a:lnTo>
                  <a:lnTo>
                    <a:pt x="1891403" y="514219"/>
                  </a:lnTo>
                  <a:lnTo>
                    <a:pt x="1894886" y="513371"/>
                  </a:lnTo>
                  <a:lnTo>
                    <a:pt x="1898369" y="512524"/>
                  </a:lnTo>
                  <a:lnTo>
                    <a:pt x="1901852" y="511676"/>
                  </a:lnTo>
                  <a:lnTo>
                    <a:pt x="1905336" y="510830"/>
                  </a:lnTo>
                  <a:lnTo>
                    <a:pt x="1908819" y="509984"/>
                  </a:lnTo>
                  <a:lnTo>
                    <a:pt x="1912302" y="509138"/>
                  </a:lnTo>
                  <a:lnTo>
                    <a:pt x="1915785" y="508293"/>
                  </a:lnTo>
                  <a:lnTo>
                    <a:pt x="1919269" y="507448"/>
                  </a:lnTo>
                  <a:lnTo>
                    <a:pt x="1922752" y="506604"/>
                  </a:lnTo>
                  <a:lnTo>
                    <a:pt x="1926235" y="505760"/>
                  </a:lnTo>
                  <a:lnTo>
                    <a:pt x="1929718" y="512132"/>
                  </a:lnTo>
                  <a:lnTo>
                    <a:pt x="1933202" y="511298"/>
                  </a:lnTo>
                  <a:lnTo>
                    <a:pt x="1936685" y="510465"/>
                  </a:lnTo>
                  <a:lnTo>
                    <a:pt x="1940168" y="509632"/>
                  </a:lnTo>
                  <a:lnTo>
                    <a:pt x="1943651" y="508799"/>
                  </a:lnTo>
                  <a:lnTo>
                    <a:pt x="1947135" y="511134"/>
                  </a:lnTo>
                  <a:lnTo>
                    <a:pt x="1950618" y="510306"/>
                  </a:lnTo>
                  <a:lnTo>
                    <a:pt x="1954101" y="509479"/>
                  </a:lnTo>
                  <a:lnTo>
                    <a:pt x="1957584" y="508652"/>
                  </a:lnTo>
                  <a:lnTo>
                    <a:pt x="1961068" y="507826"/>
                  </a:lnTo>
                  <a:lnTo>
                    <a:pt x="1964551" y="511711"/>
                  </a:lnTo>
                  <a:lnTo>
                    <a:pt x="1968034" y="510891"/>
                  </a:lnTo>
                  <a:lnTo>
                    <a:pt x="1971517" y="510072"/>
                  </a:lnTo>
                  <a:lnTo>
                    <a:pt x="1975001" y="509253"/>
                  </a:lnTo>
                  <a:lnTo>
                    <a:pt x="1978484" y="508435"/>
                  </a:lnTo>
                  <a:lnTo>
                    <a:pt x="1981967" y="511577"/>
                  </a:lnTo>
                  <a:lnTo>
                    <a:pt x="1985450" y="510917"/>
                  </a:lnTo>
                  <a:lnTo>
                    <a:pt x="1988934" y="510257"/>
                  </a:lnTo>
                  <a:lnTo>
                    <a:pt x="1992417" y="509598"/>
                  </a:lnTo>
                  <a:lnTo>
                    <a:pt x="1995900" y="508940"/>
                  </a:lnTo>
                  <a:lnTo>
                    <a:pt x="1999383" y="512128"/>
                  </a:lnTo>
                  <a:lnTo>
                    <a:pt x="2002867" y="511474"/>
                  </a:lnTo>
                  <a:lnTo>
                    <a:pt x="2006350" y="510820"/>
                  </a:lnTo>
                  <a:lnTo>
                    <a:pt x="2009833" y="510167"/>
                  </a:lnTo>
                  <a:lnTo>
                    <a:pt x="2013316" y="509515"/>
                  </a:lnTo>
                  <a:lnTo>
                    <a:pt x="2016799" y="512668"/>
                  </a:lnTo>
                  <a:lnTo>
                    <a:pt x="2020283" y="512020"/>
                  </a:lnTo>
                  <a:lnTo>
                    <a:pt x="2023766" y="511372"/>
                  </a:lnTo>
                  <a:lnTo>
                    <a:pt x="2027249" y="510726"/>
                  </a:lnTo>
                  <a:lnTo>
                    <a:pt x="2030732" y="510079"/>
                  </a:lnTo>
                  <a:lnTo>
                    <a:pt x="2034216" y="510910"/>
                  </a:lnTo>
                  <a:lnTo>
                    <a:pt x="2037699" y="510117"/>
                  </a:lnTo>
                  <a:lnTo>
                    <a:pt x="2041182" y="509325"/>
                  </a:lnTo>
                  <a:lnTo>
                    <a:pt x="2044665" y="508534"/>
                  </a:lnTo>
                  <a:lnTo>
                    <a:pt x="2048149" y="507742"/>
                  </a:lnTo>
                  <a:lnTo>
                    <a:pt x="2051632" y="515905"/>
                  </a:lnTo>
                  <a:lnTo>
                    <a:pt x="2055115" y="515125"/>
                  </a:lnTo>
                  <a:lnTo>
                    <a:pt x="2058598" y="514345"/>
                  </a:lnTo>
                  <a:lnTo>
                    <a:pt x="2062082" y="513566"/>
                  </a:lnTo>
                  <a:lnTo>
                    <a:pt x="2065565" y="512788"/>
                  </a:lnTo>
                  <a:lnTo>
                    <a:pt x="2069048" y="512036"/>
                  </a:lnTo>
                  <a:lnTo>
                    <a:pt x="2072531" y="511549"/>
                  </a:lnTo>
                  <a:lnTo>
                    <a:pt x="2076015" y="511063"/>
                  </a:lnTo>
                  <a:lnTo>
                    <a:pt x="2079498" y="510578"/>
                  </a:lnTo>
                  <a:lnTo>
                    <a:pt x="2082981" y="510093"/>
                  </a:lnTo>
                  <a:lnTo>
                    <a:pt x="2086464" y="509605"/>
                  </a:lnTo>
                  <a:lnTo>
                    <a:pt x="2089948" y="508831"/>
                  </a:lnTo>
                  <a:lnTo>
                    <a:pt x="2093431" y="508057"/>
                  </a:lnTo>
                  <a:lnTo>
                    <a:pt x="2096914" y="507284"/>
                  </a:lnTo>
                  <a:lnTo>
                    <a:pt x="2100397" y="506511"/>
                  </a:lnTo>
                  <a:lnTo>
                    <a:pt x="2103881" y="505739"/>
                  </a:lnTo>
                  <a:lnTo>
                    <a:pt x="2107364" y="513749"/>
                  </a:lnTo>
                  <a:lnTo>
                    <a:pt x="2110847" y="512987"/>
                  </a:lnTo>
                  <a:lnTo>
                    <a:pt x="2114330" y="512226"/>
                  </a:lnTo>
                  <a:lnTo>
                    <a:pt x="2117814" y="511465"/>
                  </a:lnTo>
                  <a:lnTo>
                    <a:pt x="2121297" y="510704"/>
                  </a:lnTo>
                  <a:lnTo>
                    <a:pt x="2124780" y="514256"/>
                  </a:lnTo>
                  <a:lnTo>
                    <a:pt x="2128263" y="513501"/>
                  </a:lnTo>
                  <a:lnTo>
                    <a:pt x="2131747" y="512747"/>
                  </a:lnTo>
                  <a:lnTo>
                    <a:pt x="2135230" y="511992"/>
                  </a:lnTo>
                  <a:lnTo>
                    <a:pt x="2138713" y="511239"/>
                  </a:lnTo>
                  <a:lnTo>
                    <a:pt x="2142196" y="515459"/>
                  </a:lnTo>
                  <a:lnTo>
                    <a:pt x="2145680" y="514712"/>
                  </a:lnTo>
                  <a:lnTo>
                    <a:pt x="2149163" y="513965"/>
                  </a:lnTo>
                  <a:lnTo>
                    <a:pt x="2152646" y="513218"/>
                  </a:lnTo>
                  <a:lnTo>
                    <a:pt x="2156129" y="512472"/>
                  </a:lnTo>
                  <a:lnTo>
                    <a:pt x="2159613" y="515942"/>
                  </a:lnTo>
                  <a:lnTo>
                    <a:pt x="2163096" y="515201"/>
                  </a:lnTo>
                  <a:lnTo>
                    <a:pt x="2166579" y="514460"/>
                  </a:lnTo>
                  <a:lnTo>
                    <a:pt x="2170062" y="513720"/>
                  </a:lnTo>
                  <a:lnTo>
                    <a:pt x="2173546" y="512980"/>
                  </a:lnTo>
                  <a:lnTo>
                    <a:pt x="2177029" y="514336"/>
                  </a:lnTo>
                  <a:lnTo>
                    <a:pt x="2180512" y="513599"/>
                  </a:lnTo>
                  <a:lnTo>
                    <a:pt x="2183995" y="512863"/>
                  </a:lnTo>
                  <a:lnTo>
                    <a:pt x="2187479" y="512127"/>
                  </a:lnTo>
                  <a:lnTo>
                    <a:pt x="2190962" y="511391"/>
                  </a:lnTo>
                  <a:lnTo>
                    <a:pt x="2194445" y="526948"/>
                  </a:lnTo>
                  <a:lnTo>
                    <a:pt x="2197928" y="526231"/>
                  </a:lnTo>
                  <a:lnTo>
                    <a:pt x="2201412" y="525514"/>
                  </a:lnTo>
                  <a:lnTo>
                    <a:pt x="2204895" y="524798"/>
                  </a:lnTo>
                  <a:lnTo>
                    <a:pt x="2208378" y="524082"/>
                  </a:lnTo>
                  <a:lnTo>
                    <a:pt x="2211861" y="523429"/>
                  </a:lnTo>
                  <a:lnTo>
                    <a:pt x="2215345" y="522844"/>
                  </a:lnTo>
                  <a:lnTo>
                    <a:pt x="2218828" y="522260"/>
                  </a:lnTo>
                  <a:lnTo>
                    <a:pt x="2222311" y="521676"/>
                  </a:lnTo>
                  <a:lnTo>
                    <a:pt x="2225794" y="521093"/>
                  </a:lnTo>
                  <a:lnTo>
                    <a:pt x="2229278" y="528313"/>
                  </a:lnTo>
                  <a:lnTo>
                    <a:pt x="2232761" y="527609"/>
                  </a:lnTo>
                  <a:lnTo>
                    <a:pt x="2236244" y="526905"/>
                  </a:lnTo>
                  <a:lnTo>
                    <a:pt x="2239727" y="526201"/>
                  </a:lnTo>
                  <a:lnTo>
                    <a:pt x="2243211" y="525498"/>
                  </a:lnTo>
                  <a:lnTo>
                    <a:pt x="2246694" y="529297"/>
                  </a:lnTo>
                  <a:lnTo>
                    <a:pt x="2250177" y="528599"/>
                  </a:lnTo>
                  <a:lnTo>
                    <a:pt x="2253660" y="527901"/>
                  </a:lnTo>
                  <a:lnTo>
                    <a:pt x="2257144" y="527204"/>
                  </a:lnTo>
                  <a:lnTo>
                    <a:pt x="2260627" y="526507"/>
                  </a:lnTo>
                  <a:lnTo>
                    <a:pt x="2264110" y="536493"/>
                  </a:lnTo>
                  <a:lnTo>
                    <a:pt x="2267593" y="535808"/>
                  </a:lnTo>
                  <a:lnTo>
                    <a:pt x="2271077" y="535123"/>
                  </a:lnTo>
                  <a:lnTo>
                    <a:pt x="2274560" y="534439"/>
                  </a:lnTo>
                  <a:lnTo>
                    <a:pt x="2278043" y="533755"/>
                  </a:lnTo>
                  <a:lnTo>
                    <a:pt x="2281526" y="534944"/>
                  </a:lnTo>
                  <a:lnTo>
                    <a:pt x="2285010" y="534384"/>
                  </a:lnTo>
                  <a:lnTo>
                    <a:pt x="2288493" y="533825"/>
                  </a:lnTo>
                  <a:lnTo>
                    <a:pt x="2291976" y="533266"/>
                  </a:lnTo>
                  <a:lnTo>
                    <a:pt x="2295459" y="532707"/>
                  </a:lnTo>
                  <a:lnTo>
                    <a:pt x="2298942" y="538834"/>
                  </a:lnTo>
                  <a:lnTo>
                    <a:pt x="2302426" y="538162"/>
                  </a:lnTo>
                  <a:lnTo>
                    <a:pt x="2305909" y="537490"/>
                  </a:lnTo>
                  <a:lnTo>
                    <a:pt x="2309392" y="536819"/>
                  </a:lnTo>
                  <a:lnTo>
                    <a:pt x="2312875" y="536148"/>
                  </a:lnTo>
                  <a:lnTo>
                    <a:pt x="2316359" y="536683"/>
                  </a:lnTo>
                  <a:lnTo>
                    <a:pt x="2319842" y="536013"/>
                  </a:lnTo>
                  <a:lnTo>
                    <a:pt x="2323325" y="535345"/>
                  </a:lnTo>
                  <a:lnTo>
                    <a:pt x="2326808" y="534676"/>
                  </a:lnTo>
                  <a:lnTo>
                    <a:pt x="2330292" y="534008"/>
                  </a:lnTo>
                  <a:lnTo>
                    <a:pt x="2333775" y="533340"/>
                  </a:lnTo>
                  <a:lnTo>
                    <a:pt x="2337258" y="546810"/>
                  </a:lnTo>
                  <a:lnTo>
                    <a:pt x="2340741" y="546157"/>
                  </a:lnTo>
                  <a:lnTo>
                    <a:pt x="2344225" y="545505"/>
                  </a:lnTo>
                  <a:lnTo>
                    <a:pt x="2347708" y="544853"/>
                  </a:lnTo>
                  <a:lnTo>
                    <a:pt x="2351191" y="544201"/>
                  </a:lnTo>
                  <a:lnTo>
                    <a:pt x="2354674" y="544125"/>
                  </a:lnTo>
                  <a:lnTo>
                    <a:pt x="2358158" y="543475"/>
                  </a:lnTo>
                  <a:lnTo>
                    <a:pt x="2361641" y="542824"/>
                  </a:lnTo>
                  <a:lnTo>
                    <a:pt x="2365124" y="542174"/>
                  </a:lnTo>
                  <a:lnTo>
                    <a:pt x="2368607" y="541525"/>
                  </a:lnTo>
                  <a:lnTo>
                    <a:pt x="2372091" y="544979"/>
                  </a:lnTo>
                  <a:lnTo>
                    <a:pt x="2375574" y="544446"/>
                  </a:lnTo>
                  <a:lnTo>
                    <a:pt x="2379057" y="543914"/>
                  </a:lnTo>
                  <a:lnTo>
                    <a:pt x="2382540" y="543382"/>
                  </a:lnTo>
                  <a:lnTo>
                    <a:pt x="2386024" y="542851"/>
                  </a:lnTo>
                  <a:lnTo>
                    <a:pt x="2389507" y="543378"/>
                  </a:lnTo>
                  <a:lnTo>
                    <a:pt x="2392990" y="542736"/>
                  </a:lnTo>
                  <a:lnTo>
                    <a:pt x="2396473" y="542095"/>
                  </a:lnTo>
                  <a:lnTo>
                    <a:pt x="2399957" y="541453"/>
                  </a:lnTo>
                  <a:lnTo>
                    <a:pt x="2403440" y="540812"/>
                  </a:lnTo>
                  <a:lnTo>
                    <a:pt x="2406923" y="543012"/>
                  </a:lnTo>
                  <a:lnTo>
                    <a:pt x="2410406" y="542374"/>
                  </a:lnTo>
                  <a:lnTo>
                    <a:pt x="2413890" y="541737"/>
                  </a:lnTo>
                  <a:lnTo>
                    <a:pt x="2417373" y="541100"/>
                  </a:lnTo>
                  <a:lnTo>
                    <a:pt x="2420856" y="540463"/>
                  </a:lnTo>
                  <a:lnTo>
                    <a:pt x="2424339" y="542650"/>
                  </a:lnTo>
                  <a:lnTo>
                    <a:pt x="2427823" y="542017"/>
                  </a:lnTo>
                  <a:lnTo>
                    <a:pt x="2431306" y="541384"/>
                  </a:lnTo>
                  <a:lnTo>
                    <a:pt x="2434789" y="540751"/>
                  </a:lnTo>
                  <a:lnTo>
                    <a:pt x="2438272" y="540118"/>
                  </a:lnTo>
                  <a:lnTo>
                    <a:pt x="2441756" y="541734"/>
                  </a:lnTo>
                  <a:lnTo>
                    <a:pt x="2445239" y="541105"/>
                  </a:lnTo>
                  <a:lnTo>
                    <a:pt x="2448722" y="540475"/>
                  </a:lnTo>
                  <a:lnTo>
                    <a:pt x="2452205" y="539846"/>
                  </a:lnTo>
                  <a:lnTo>
                    <a:pt x="2455689" y="539217"/>
                  </a:lnTo>
                  <a:lnTo>
                    <a:pt x="2459172" y="544703"/>
                  </a:lnTo>
                  <a:lnTo>
                    <a:pt x="2462655" y="544080"/>
                  </a:lnTo>
                  <a:lnTo>
                    <a:pt x="2466138" y="543458"/>
                  </a:lnTo>
                  <a:lnTo>
                    <a:pt x="2469622" y="542836"/>
                  </a:lnTo>
                  <a:lnTo>
                    <a:pt x="2473105" y="542215"/>
                  </a:lnTo>
                  <a:lnTo>
                    <a:pt x="2476588" y="564799"/>
                  </a:lnTo>
                  <a:lnTo>
                    <a:pt x="2480071" y="564201"/>
                  </a:lnTo>
                  <a:lnTo>
                    <a:pt x="2483555" y="563603"/>
                  </a:lnTo>
                  <a:lnTo>
                    <a:pt x="2487038" y="563006"/>
                  </a:lnTo>
                  <a:lnTo>
                    <a:pt x="2490521" y="562409"/>
                  </a:lnTo>
                  <a:lnTo>
                    <a:pt x="2494004" y="577029"/>
                  </a:lnTo>
                  <a:lnTo>
                    <a:pt x="2497488" y="576448"/>
                  </a:lnTo>
                  <a:lnTo>
                    <a:pt x="2500971" y="575867"/>
                  </a:lnTo>
                  <a:lnTo>
                    <a:pt x="2504454" y="575286"/>
                  </a:lnTo>
                  <a:lnTo>
                    <a:pt x="2507937" y="574705"/>
                  </a:lnTo>
                  <a:lnTo>
                    <a:pt x="2511421" y="584424"/>
                  </a:lnTo>
                  <a:lnTo>
                    <a:pt x="2514904" y="583854"/>
                  </a:lnTo>
                  <a:lnTo>
                    <a:pt x="2518387" y="583284"/>
                  </a:lnTo>
                  <a:lnTo>
                    <a:pt x="2521870" y="582715"/>
                  </a:lnTo>
                  <a:lnTo>
                    <a:pt x="2525354" y="582145"/>
                  </a:lnTo>
                  <a:lnTo>
                    <a:pt x="2528837" y="582036"/>
                  </a:lnTo>
                  <a:lnTo>
                    <a:pt x="2532320" y="581468"/>
                  </a:lnTo>
                  <a:lnTo>
                    <a:pt x="2535803" y="580900"/>
                  </a:lnTo>
                  <a:lnTo>
                    <a:pt x="2539287" y="580332"/>
                  </a:lnTo>
                  <a:lnTo>
                    <a:pt x="2542770" y="579764"/>
                  </a:lnTo>
                  <a:lnTo>
                    <a:pt x="2546253" y="583318"/>
                  </a:lnTo>
                  <a:lnTo>
                    <a:pt x="2549736" y="582755"/>
                  </a:lnTo>
                  <a:lnTo>
                    <a:pt x="2553220" y="582192"/>
                  </a:lnTo>
                  <a:lnTo>
                    <a:pt x="2556703" y="581629"/>
                  </a:lnTo>
                  <a:lnTo>
                    <a:pt x="2560186" y="581066"/>
                  </a:lnTo>
                  <a:lnTo>
                    <a:pt x="2563669" y="580504"/>
                  </a:lnTo>
                  <a:lnTo>
                    <a:pt x="2567153" y="589347"/>
                  </a:lnTo>
                  <a:lnTo>
                    <a:pt x="2570636" y="588794"/>
                  </a:lnTo>
                  <a:lnTo>
                    <a:pt x="2574119" y="588241"/>
                  </a:lnTo>
                  <a:lnTo>
                    <a:pt x="2577602" y="587689"/>
                  </a:lnTo>
                  <a:lnTo>
                    <a:pt x="2581085" y="587137"/>
                  </a:lnTo>
                  <a:lnTo>
                    <a:pt x="2584569" y="587905"/>
                  </a:lnTo>
                  <a:lnTo>
                    <a:pt x="2588052" y="587354"/>
                  </a:lnTo>
                  <a:lnTo>
                    <a:pt x="2591535" y="586804"/>
                  </a:lnTo>
                  <a:lnTo>
                    <a:pt x="2595018" y="586254"/>
                  </a:lnTo>
                  <a:lnTo>
                    <a:pt x="2598502" y="585704"/>
                  </a:lnTo>
                  <a:lnTo>
                    <a:pt x="2601985" y="585154"/>
                  </a:lnTo>
                  <a:lnTo>
                    <a:pt x="2605468" y="584605"/>
                  </a:lnTo>
                  <a:lnTo>
                    <a:pt x="2608951" y="584056"/>
                  </a:lnTo>
                  <a:lnTo>
                    <a:pt x="2612435" y="583507"/>
                  </a:lnTo>
                  <a:lnTo>
                    <a:pt x="2615918" y="582958"/>
                  </a:lnTo>
                  <a:lnTo>
                    <a:pt x="2619401" y="589825"/>
                  </a:lnTo>
                  <a:lnTo>
                    <a:pt x="2622884" y="589284"/>
                  </a:lnTo>
                  <a:lnTo>
                    <a:pt x="2626368" y="588743"/>
                  </a:lnTo>
                  <a:lnTo>
                    <a:pt x="2629851" y="588202"/>
                  </a:lnTo>
                  <a:lnTo>
                    <a:pt x="2633334" y="587661"/>
                  </a:lnTo>
                  <a:lnTo>
                    <a:pt x="2636817" y="587552"/>
                  </a:lnTo>
                  <a:lnTo>
                    <a:pt x="2640301" y="587012"/>
                  </a:lnTo>
                  <a:lnTo>
                    <a:pt x="2643784" y="586472"/>
                  </a:lnTo>
                  <a:lnTo>
                    <a:pt x="2647267" y="585932"/>
                  </a:lnTo>
                  <a:lnTo>
                    <a:pt x="2650750" y="585393"/>
                  </a:lnTo>
                  <a:lnTo>
                    <a:pt x="2654234" y="585718"/>
                  </a:lnTo>
                  <a:lnTo>
                    <a:pt x="2657717" y="585180"/>
                  </a:lnTo>
                  <a:lnTo>
                    <a:pt x="2661200" y="584642"/>
                  </a:lnTo>
                  <a:lnTo>
                    <a:pt x="2664683" y="584104"/>
                  </a:lnTo>
                  <a:lnTo>
                    <a:pt x="2668167" y="583567"/>
                  </a:lnTo>
                  <a:lnTo>
                    <a:pt x="2671650" y="584326"/>
                  </a:lnTo>
                  <a:lnTo>
                    <a:pt x="2675133" y="583790"/>
                  </a:lnTo>
                  <a:lnTo>
                    <a:pt x="2678616" y="583254"/>
                  </a:lnTo>
                  <a:lnTo>
                    <a:pt x="2682100" y="582718"/>
                  </a:lnTo>
                  <a:lnTo>
                    <a:pt x="2685583" y="582183"/>
                  </a:lnTo>
                  <a:lnTo>
                    <a:pt x="2689066" y="581648"/>
                  </a:lnTo>
                  <a:lnTo>
                    <a:pt x="2692549" y="581113"/>
                  </a:lnTo>
                  <a:lnTo>
                    <a:pt x="2696033" y="580578"/>
                  </a:lnTo>
                  <a:lnTo>
                    <a:pt x="2699516" y="580043"/>
                  </a:lnTo>
                  <a:lnTo>
                    <a:pt x="2702999" y="579509"/>
                  </a:lnTo>
                  <a:lnTo>
                    <a:pt x="2706482" y="580709"/>
                  </a:lnTo>
                  <a:lnTo>
                    <a:pt x="2709966" y="580176"/>
                  </a:lnTo>
                  <a:lnTo>
                    <a:pt x="2713449" y="579644"/>
                  </a:lnTo>
                  <a:lnTo>
                    <a:pt x="2716932" y="579112"/>
                  </a:lnTo>
                  <a:lnTo>
                    <a:pt x="2720415" y="578580"/>
                  </a:lnTo>
                  <a:lnTo>
                    <a:pt x="2723899" y="579778"/>
                  </a:lnTo>
                  <a:lnTo>
                    <a:pt x="2727382" y="579248"/>
                  </a:lnTo>
                  <a:lnTo>
                    <a:pt x="2730865" y="578718"/>
                  </a:lnTo>
                  <a:lnTo>
                    <a:pt x="2734348" y="578189"/>
                  </a:lnTo>
                  <a:lnTo>
                    <a:pt x="2737832" y="577659"/>
                  </a:lnTo>
                  <a:lnTo>
                    <a:pt x="2741315" y="577994"/>
                  </a:lnTo>
                  <a:lnTo>
                    <a:pt x="2744798" y="577466"/>
                  </a:lnTo>
                  <a:lnTo>
                    <a:pt x="2748281" y="576938"/>
                  </a:lnTo>
                  <a:lnTo>
                    <a:pt x="2751765" y="576411"/>
                  </a:lnTo>
                  <a:lnTo>
                    <a:pt x="2755248" y="575883"/>
                  </a:lnTo>
                  <a:lnTo>
                    <a:pt x="2758731" y="583450"/>
                  </a:lnTo>
                  <a:lnTo>
                    <a:pt x="2762214" y="582930"/>
                  </a:lnTo>
                  <a:lnTo>
                    <a:pt x="2765698" y="582410"/>
                  </a:lnTo>
                  <a:lnTo>
                    <a:pt x="2769181" y="581891"/>
                  </a:lnTo>
                  <a:lnTo>
                    <a:pt x="2772664" y="581371"/>
                  </a:lnTo>
                  <a:lnTo>
                    <a:pt x="2776147" y="586676"/>
                  </a:lnTo>
                  <a:lnTo>
                    <a:pt x="2779631" y="586243"/>
                  </a:lnTo>
                  <a:lnTo>
                    <a:pt x="2783114" y="585811"/>
                  </a:lnTo>
                  <a:lnTo>
                    <a:pt x="2786597" y="585379"/>
                  </a:lnTo>
                  <a:lnTo>
                    <a:pt x="2790080" y="584947"/>
                  </a:lnTo>
                  <a:lnTo>
                    <a:pt x="2793564" y="584515"/>
                  </a:lnTo>
                  <a:lnTo>
                    <a:pt x="2797047" y="587764"/>
                  </a:lnTo>
                  <a:lnTo>
                    <a:pt x="2800530" y="587335"/>
                  </a:lnTo>
                  <a:lnTo>
                    <a:pt x="2804013" y="586907"/>
                  </a:lnTo>
                  <a:lnTo>
                    <a:pt x="2807497" y="586479"/>
                  </a:lnTo>
                  <a:lnTo>
                    <a:pt x="2810980" y="586051"/>
                  </a:lnTo>
                  <a:lnTo>
                    <a:pt x="2814463" y="597455"/>
                  </a:lnTo>
                  <a:lnTo>
                    <a:pt x="2817946" y="596958"/>
                  </a:lnTo>
                  <a:lnTo>
                    <a:pt x="2821430" y="596462"/>
                  </a:lnTo>
                  <a:lnTo>
                    <a:pt x="2824913" y="595965"/>
                  </a:lnTo>
                  <a:lnTo>
                    <a:pt x="2828396" y="595469"/>
                  </a:lnTo>
                  <a:lnTo>
                    <a:pt x="2831879" y="595811"/>
                  </a:lnTo>
                  <a:lnTo>
                    <a:pt x="2835363" y="595392"/>
                  </a:lnTo>
                  <a:lnTo>
                    <a:pt x="2838846" y="594973"/>
                  </a:lnTo>
                  <a:lnTo>
                    <a:pt x="2842329" y="594555"/>
                  </a:lnTo>
                  <a:lnTo>
                    <a:pt x="2845812" y="594136"/>
                  </a:lnTo>
                  <a:lnTo>
                    <a:pt x="2849296" y="606137"/>
                  </a:lnTo>
                  <a:lnTo>
                    <a:pt x="2852779" y="605654"/>
                  </a:lnTo>
                  <a:lnTo>
                    <a:pt x="2856262" y="605171"/>
                  </a:lnTo>
                  <a:lnTo>
                    <a:pt x="2859745" y="604688"/>
                  </a:lnTo>
                  <a:lnTo>
                    <a:pt x="2863229" y="604206"/>
                  </a:lnTo>
                  <a:lnTo>
                    <a:pt x="2866712" y="609201"/>
                  </a:lnTo>
                  <a:lnTo>
                    <a:pt x="2870195" y="608724"/>
                  </a:lnTo>
                  <a:lnTo>
                    <a:pt x="2873678" y="608246"/>
                  </a:lnTo>
                  <a:lnTo>
                    <a:pt x="2877161" y="607769"/>
                  </a:lnTo>
                  <a:lnTo>
                    <a:pt x="2880645" y="607292"/>
                  </a:lnTo>
                  <a:lnTo>
                    <a:pt x="2884128" y="614773"/>
                  </a:lnTo>
                  <a:lnTo>
                    <a:pt x="2887611" y="614510"/>
                  </a:lnTo>
                  <a:lnTo>
                    <a:pt x="2891094" y="614248"/>
                  </a:lnTo>
                  <a:lnTo>
                    <a:pt x="2894578" y="613986"/>
                  </a:lnTo>
                  <a:lnTo>
                    <a:pt x="2898061" y="613724"/>
                  </a:lnTo>
                  <a:lnTo>
                    <a:pt x="2901544" y="615100"/>
                  </a:lnTo>
                  <a:lnTo>
                    <a:pt x="2905027" y="614633"/>
                  </a:lnTo>
                  <a:lnTo>
                    <a:pt x="2908511" y="614167"/>
                  </a:lnTo>
                  <a:lnTo>
                    <a:pt x="2911994" y="613701"/>
                  </a:lnTo>
                  <a:lnTo>
                    <a:pt x="2915477" y="613235"/>
                  </a:lnTo>
                  <a:lnTo>
                    <a:pt x="2918960" y="612769"/>
                  </a:lnTo>
                  <a:lnTo>
                    <a:pt x="2922444" y="612304"/>
                  </a:lnTo>
                  <a:lnTo>
                    <a:pt x="2925927" y="611838"/>
                  </a:lnTo>
                  <a:lnTo>
                    <a:pt x="2929410" y="611373"/>
                  </a:lnTo>
                  <a:lnTo>
                    <a:pt x="2932893" y="610908"/>
                  </a:lnTo>
                  <a:lnTo>
                    <a:pt x="2936377" y="613228"/>
                  </a:lnTo>
                  <a:lnTo>
                    <a:pt x="2939860" y="612765"/>
                  </a:lnTo>
                  <a:lnTo>
                    <a:pt x="2943343" y="612303"/>
                  </a:lnTo>
                  <a:lnTo>
                    <a:pt x="2946826" y="611841"/>
                  </a:lnTo>
                  <a:lnTo>
                    <a:pt x="2950310" y="611379"/>
                  </a:lnTo>
                  <a:lnTo>
                    <a:pt x="2953793" y="613356"/>
                  </a:lnTo>
                  <a:lnTo>
                    <a:pt x="2957276" y="612964"/>
                  </a:lnTo>
                  <a:lnTo>
                    <a:pt x="2960759" y="612572"/>
                  </a:lnTo>
                  <a:lnTo>
                    <a:pt x="2964243" y="612181"/>
                  </a:lnTo>
                  <a:lnTo>
                    <a:pt x="2967726" y="611790"/>
                  </a:lnTo>
                  <a:lnTo>
                    <a:pt x="2971209" y="612073"/>
                  </a:lnTo>
                  <a:lnTo>
                    <a:pt x="2974692" y="611615"/>
                  </a:lnTo>
                  <a:lnTo>
                    <a:pt x="2978176" y="611157"/>
                  </a:lnTo>
                  <a:lnTo>
                    <a:pt x="2981659" y="610699"/>
                  </a:lnTo>
                  <a:lnTo>
                    <a:pt x="2985142" y="610242"/>
                  </a:lnTo>
                  <a:lnTo>
                    <a:pt x="2988625" y="613210"/>
                  </a:lnTo>
                  <a:lnTo>
                    <a:pt x="2992109" y="612755"/>
                  </a:lnTo>
                  <a:lnTo>
                    <a:pt x="2995592" y="612301"/>
                  </a:lnTo>
                  <a:lnTo>
                    <a:pt x="2999075" y="611847"/>
                  </a:lnTo>
                  <a:lnTo>
                    <a:pt x="3002558" y="611393"/>
                  </a:lnTo>
                  <a:lnTo>
                    <a:pt x="3006042" y="616669"/>
                  </a:lnTo>
                  <a:lnTo>
                    <a:pt x="3009525" y="616220"/>
                  </a:lnTo>
                  <a:lnTo>
                    <a:pt x="3013008" y="615772"/>
                  </a:lnTo>
                  <a:lnTo>
                    <a:pt x="3016491" y="615323"/>
                  </a:lnTo>
                  <a:lnTo>
                    <a:pt x="3019975" y="614875"/>
                  </a:lnTo>
                  <a:lnTo>
                    <a:pt x="3023458" y="614427"/>
                  </a:lnTo>
                  <a:lnTo>
                    <a:pt x="3026941" y="615645"/>
                  </a:lnTo>
                  <a:lnTo>
                    <a:pt x="3030424" y="615198"/>
                  </a:lnTo>
                  <a:lnTo>
                    <a:pt x="3033908" y="614752"/>
                  </a:lnTo>
                  <a:lnTo>
                    <a:pt x="3037391" y="614306"/>
                  </a:lnTo>
                  <a:lnTo>
                    <a:pt x="3040874" y="613859"/>
                  </a:lnTo>
                  <a:lnTo>
                    <a:pt x="3044357" y="614743"/>
                  </a:lnTo>
                  <a:lnTo>
                    <a:pt x="3047841" y="614298"/>
                  </a:lnTo>
                  <a:lnTo>
                    <a:pt x="3051324" y="613854"/>
                  </a:lnTo>
                  <a:lnTo>
                    <a:pt x="3054807" y="613409"/>
                  </a:lnTo>
                  <a:lnTo>
                    <a:pt x="3058290" y="612965"/>
                  </a:lnTo>
                  <a:lnTo>
                    <a:pt x="3061774" y="621331"/>
                  </a:lnTo>
                  <a:lnTo>
                    <a:pt x="3065257" y="620894"/>
                  </a:lnTo>
                  <a:lnTo>
                    <a:pt x="3068740" y="620458"/>
                  </a:lnTo>
                  <a:lnTo>
                    <a:pt x="3072223" y="620021"/>
                  </a:lnTo>
                  <a:lnTo>
                    <a:pt x="3075707" y="619585"/>
                  </a:lnTo>
                  <a:lnTo>
                    <a:pt x="3079190" y="622654"/>
                  </a:lnTo>
                  <a:lnTo>
                    <a:pt x="3082673" y="622221"/>
                  </a:lnTo>
                  <a:lnTo>
                    <a:pt x="3086156" y="621788"/>
                  </a:lnTo>
                  <a:lnTo>
                    <a:pt x="3089640" y="621356"/>
                  </a:lnTo>
                  <a:lnTo>
                    <a:pt x="3093123" y="620923"/>
                  </a:lnTo>
                  <a:lnTo>
                    <a:pt x="3096606" y="625822"/>
                  </a:lnTo>
                  <a:lnTo>
                    <a:pt x="3100089" y="625395"/>
                  </a:lnTo>
                  <a:lnTo>
                    <a:pt x="3103573" y="624967"/>
                  </a:lnTo>
                  <a:lnTo>
                    <a:pt x="3107056" y="624539"/>
                  </a:lnTo>
                  <a:lnTo>
                    <a:pt x="3110539" y="624111"/>
                  </a:lnTo>
                  <a:lnTo>
                    <a:pt x="3114022" y="629820"/>
                  </a:lnTo>
                  <a:lnTo>
                    <a:pt x="3117506" y="629397"/>
                  </a:lnTo>
                  <a:lnTo>
                    <a:pt x="3120989" y="628975"/>
                  </a:lnTo>
                  <a:lnTo>
                    <a:pt x="3124472" y="628553"/>
                  </a:lnTo>
                  <a:lnTo>
                    <a:pt x="3127955" y="628132"/>
                  </a:lnTo>
                  <a:lnTo>
                    <a:pt x="3131439" y="630457"/>
                  </a:lnTo>
                  <a:lnTo>
                    <a:pt x="3134922" y="630097"/>
                  </a:lnTo>
                  <a:lnTo>
                    <a:pt x="3138405" y="629737"/>
                  </a:lnTo>
                  <a:lnTo>
                    <a:pt x="3141888" y="629377"/>
                  </a:lnTo>
                  <a:lnTo>
                    <a:pt x="3145372" y="629018"/>
                  </a:lnTo>
                  <a:lnTo>
                    <a:pt x="3148855" y="630429"/>
                  </a:lnTo>
                  <a:lnTo>
                    <a:pt x="3152338" y="630012"/>
                  </a:lnTo>
                  <a:lnTo>
                    <a:pt x="3155821" y="629595"/>
                  </a:lnTo>
                  <a:lnTo>
                    <a:pt x="3159304" y="629178"/>
                  </a:lnTo>
                  <a:lnTo>
                    <a:pt x="3162788" y="628762"/>
                  </a:lnTo>
                  <a:lnTo>
                    <a:pt x="3166271" y="635416"/>
                  </a:lnTo>
                  <a:lnTo>
                    <a:pt x="3169754" y="635006"/>
                  </a:lnTo>
                  <a:lnTo>
                    <a:pt x="3173237" y="634595"/>
                  </a:lnTo>
                  <a:lnTo>
                    <a:pt x="3176721" y="634185"/>
                  </a:lnTo>
                  <a:lnTo>
                    <a:pt x="3180204" y="633775"/>
                  </a:lnTo>
                  <a:lnTo>
                    <a:pt x="3183687" y="637417"/>
                  </a:lnTo>
                  <a:lnTo>
                    <a:pt x="3187170" y="637066"/>
                  </a:lnTo>
                  <a:lnTo>
                    <a:pt x="3190654" y="636716"/>
                  </a:lnTo>
                  <a:lnTo>
                    <a:pt x="3194137" y="636366"/>
                  </a:lnTo>
                  <a:lnTo>
                    <a:pt x="3197620" y="636016"/>
                  </a:lnTo>
                  <a:lnTo>
                    <a:pt x="3201103" y="636511"/>
                  </a:lnTo>
                  <a:lnTo>
                    <a:pt x="3204587" y="636106"/>
                  </a:lnTo>
                  <a:lnTo>
                    <a:pt x="3208070" y="635701"/>
                  </a:lnTo>
                  <a:lnTo>
                    <a:pt x="3211553" y="635296"/>
                  </a:lnTo>
                  <a:lnTo>
                    <a:pt x="3215036" y="634891"/>
                  </a:lnTo>
                  <a:lnTo>
                    <a:pt x="3218520" y="635913"/>
                  </a:lnTo>
                  <a:lnTo>
                    <a:pt x="3222003" y="635510"/>
                  </a:lnTo>
                  <a:lnTo>
                    <a:pt x="3225486" y="635106"/>
                  </a:lnTo>
                  <a:lnTo>
                    <a:pt x="3228969" y="634703"/>
                  </a:lnTo>
                  <a:lnTo>
                    <a:pt x="3232453" y="634300"/>
                  </a:lnTo>
                  <a:lnTo>
                    <a:pt x="3235936" y="642844"/>
                  </a:lnTo>
                  <a:lnTo>
                    <a:pt x="3239419" y="642449"/>
                  </a:lnTo>
                  <a:lnTo>
                    <a:pt x="3242902" y="642053"/>
                  </a:lnTo>
                  <a:lnTo>
                    <a:pt x="3246386" y="641658"/>
                  </a:lnTo>
                  <a:lnTo>
                    <a:pt x="3249869" y="641262"/>
                  </a:lnTo>
                  <a:lnTo>
                    <a:pt x="3253352" y="640867"/>
                  </a:lnTo>
                  <a:lnTo>
                    <a:pt x="3256835" y="669654"/>
                  </a:lnTo>
                  <a:lnTo>
                    <a:pt x="3260319" y="669283"/>
                  </a:lnTo>
                  <a:lnTo>
                    <a:pt x="3263802" y="668911"/>
                  </a:lnTo>
                  <a:lnTo>
                    <a:pt x="3267285" y="668541"/>
                  </a:lnTo>
                  <a:lnTo>
                    <a:pt x="3270768" y="668170"/>
                  </a:lnTo>
                  <a:lnTo>
                    <a:pt x="3274252" y="668991"/>
                  </a:lnTo>
                  <a:lnTo>
                    <a:pt x="3277735" y="668621"/>
                  </a:lnTo>
                  <a:lnTo>
                    <a:pt x="3281218" y="668252"/>
                  </a:lnTo>
                  <a:lnTo>
                    <a:pt x="3284701" y="667882"/>
                  </a:lnTo>
                  <a:lnTo>
                    <a:pt x="3288185" y="667513"/>
                  </a:lnTo>
                  <a:lnTo>
                    <a:pt x="3291668" y="670222"/>
                  </a:lnTo>
                  <a:lnTo>
                    <a:pt x="3295151" y="669856"/>
                  </a:lnTo>
                  <a:lnTo>
                    <a:pt x="3298634" y="669489"/>
                  </a:lnTo>
                  <a:lnTo>
                    <a:pt x="3302118" y="669123"/>
                  </a:lnTo>
                  <a:lnTo>
                    <a:pt x="3305601" y="668756"/>
                  </a:lnTo>
                  <a:lnTo>
                    <a:pt x="3309084" y="669131"/>
                  </a:lnTo>
                  <a:lnTo>
                    <a:pt x="3312567" y="668812"/>
                  </a:lnTo>
                  <a:lnTo>
                    <a:pt x="3316051" y="668493"/>
                  </a:lnTo>
                  <a:lnTo>
                    <a:pt x="3319534" y="668174"/>
                  </a:lnTo>
                  <a:lnTo>
                    <a:pt x="3323017" y="667855"/>
                  </a:lnTo>
                  <a:lnTo>
                    <a:pt x="3326500" y="678342"/>
                  </a:lnTo>
                  <a:lnTo>
                    <a:pt x="3329984" y="678074"/>
                  </a:lnTo>
                  <a:lnTo>
                    <a:pt x="3333467" y="677806"/>
                  </a:lnTo>
                  <a:lnTo>
                    <a:pt x="3336950" y="677538"/>
                  </a:lnTo>
                  <a:lnTo>
                    <a:pt x="3340433" y="677270"/>
                  </a:lnTo>
                  <a:lnTo>
                    <a:pt x="3343917" y="690526"/>
                  </a:lnTo>
                  <a:lnTo>
                    <a:pt x="3347400" y="690182"/>
                  </a:lnTo>
                  <a:lnTo>
                    <a:pt x="3350883" y="689837"/>
                  </a:lnTo>
                  <a:lnTo>
                    <a:pt x="3354366" y="689493"/>
                  </a:lnTo>
                  <a:lnTo>
                    <a:pt x="3357850" y="689149"/>
                  </a:lnTo>
                  <a:lnTo>
                    <a:pt x="3361333" y="693158"/>
                  </a:lnTo>
                  <a:lnTo>
                    <a:pt x="3364816" y="692858"/>
                  </a:lnTo>
                  <a:lnTo>
                    <a:pt x="3368299" y="692558"/>
                  </a:lnTo>
                  <a:lnTo>
                    <a:pt x="3371783" y="692257"/>
                  </a:lnTo>
                  <a:lnTo>
                    <a:pt x="3375266" y="691957"/>
                  </a:lnTo>
                  <a:lnTo>
                    <a:pt x="3378749" y="696084"/>
                  </a:lnTo>
                  <a:lnTo>
                    <a:pt x="3382232" y="695748"/>
                  </a:lnTo>
                  <a:lnTo>
                    <a:pt x="3385716" y="695411"/>
                  </a:lnTo>
                  <a:lnTo>
                    <a:pt x="3389199" y="695075"/>
                  </a:lnTo>
                  <a:lnTo>
                    <a:pt x="3392682" y="694739"/>
                  </a:lnTo>
                  <a:lnTo>
                    <a:pt x="3396165" y="695018"/>
                  </a:lnTo>
                  <a:lnTo>
                    <a:pt x="3399649" y="694722"/>
                  </a:lnTo>
                  <a:lnTo>
                    <a:pt x="3403132" y="694426"/>
                  </a:lnTo>
                  <a:lnTo>
                    <a:pt x="3406615" y="694130"/>
                  </a:lnTo>
                  <a:lnTo>
                    <a:pt x="3410098" y="693834"/>
                  </a:lnTo>
                  <a:lnTo>
                    <a:pt x="3413582" y="704602"/>
                  </a:lnTo>
                  <a:lnTo>
                    <a:pt x="3417065" y="704276"/>
                  </a:lnTo>
                  <a:lnTo>
                    <a:pt x="3420548" y="703950"/>
                  </a:lnTo>
                  <a:lnTo>
                    <a:pt x="3424031" y="703624"/>
                  </a:lnTo>
                  <a:lnTo>
                    <a:pt x="3427515" y="703298"/>
                  </a:lnTo>
                  <a:lnTo>
                    <a:pt x="3430998" y="714685"/>
                  </a:lnTo>
                  <a:lnTo>
                    <a:pt x="3434481" y="714369"/>
                  </a:lnTo>
                  <a:lnTo>
                    <a:pt x="3437964" y="714053"/>
                  </a:lnTo>
                  <a:lnTo>
                    <a:pt x="3441447" y="713736"/>
                  </a:lnTo>
                  <a:lnTo>
                    <a:pt x="3444931" y="713420"/>
                  </a:lnTo>
                  <a:lnTo>
                    <a:pt x="3448414" y="717492"/>
                  </a:lnTo>
                  <a:lnTo>
                    <a:pt x="3451897" y="717179"/>
                  </a:lnTo>
                  <a:lnTo>
                    <a:pt x="3455380" y="716867"/>
                  </a:lnTo>
                  <a:lnTo>
                    <a:pt x="3458864" y="716555"/>
                  </a:lnTo>
                  <a:lnTo>
                    <a:pt x="3462347" y="716242"/>
                  </a:lnTo>
                  <a:lnTo>
                    <a:pt x="3465830" y="719716"/>
                  </a:lnTo>
                  <a:lnTo>
                    <a:pt x="3469313" y="719407"/>
                  </a:lnTo>
                  <a:lnTo>
                    <a:pt x="3472797" y="719098"/>
                  </a:lnTo>
                  <a:lnTo>
                    <a:pt x="3476280" y="718789"/>
                  </a:lnTo>
                  <a:lnTo>
                    <a:pt x="3479763" y="718480"/>
                  </a:lnTo>
                  <a:lnTo>
                    <a:pt x="3483246" y="718171"/>
                  </a:lnTo>
                  <a:lnTo>
                    <a:pt x="3483246" y="718342"/>
                  </a:lnTo>
                  <a:lnTo>
                    <a:pt x="3483246" y="718513"/>
                  </a:lnTo>
                  <a:lnTo>
                    <a:pt x="3483246" y="718683"/>
                  </a:lnTo>
                  <a:lnTo>
                    <a:pt x="3483246" y="718853"/>
                  </a:lnTo>
                  <a:lnTo>
                    <a:pt x="3483246" y="719023"/>
                  </a:lnTo>
                  <a:lnTo>
                    <a:pt x="3483246" y="719193"/>
                  </a:lnTo>
                  <a:lnTo>
                    <a:pt x="3483246" y="719363"/>
                  </a:lnTo>
                  <a:lnTo>
                    <a:pt x="3483246" y="719533"/>
                  </a:lnTo>
                  <a:lnTo>
                    <a:pt x="3483246" y="719702"/>
                  </a:lnTo>
                  <a:lnTo>
                    <a:pt x="3483246" y="719871"/>
                  </a:lnTo>
                  <a:lnTo>
                    <a:pt x="3483246" y="720041"/>
                  </a:lnTo>
                  <a:lnTo>
                    <a:pt x="3483246" y="720209"/>
                  </a:lnTo>
                  <a:lnTo>
                    <a:pt x="3483246" y="720378"/>
                  </a:lnTo>
                  <a:lnTo>
                    <a:pt x="3483246" y="720547"/>
                  </a:lnTo>
                  <a:lnTo>
                    <a:pt x="3483246" y="720715"/>
                  </a:lnTo>
                  <a:lnTo>
                    <a:pt x="3483246" y="720883"/>
                  </a:lnTo>
                  <a:lnTo>
                    <a:pt x="3483246" y="721052"/>
                  </a:lnTo>
                  <a:lnTo>
                    <a:pt x="3483246" y="721219"/>
                  </a:lnTo>
                  <a:lnTo>
                    <a:pt x="3483246" y="72138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171383"/>
              <a:ext cx="3483246" cy="1380683"/>
            </a:xfrm>
            <a:custGeom>
              <a:avLst/>
              <a:gdLst/>
              <a:ahLst/>
              <a:cxnLst/>
              <a:rect l="0" t="0" r="0" b="0"/>
              <a:pathLst>
                <a:path w="3483246" h="1380683">
                  <a:moveTo>
                    <a:pt x="0" y="1380683"/>
                  </a:moveTo>
                  <a:lnTo>
                    <a:pt x="3483" y="1166044"/>
                  </a:lnTo>
                  <a:lnTo>
                    <a:pt x="6966" y="976322"/>
                  </a:lnTo>
                  <a:lnTo>
                    <a:pt x="10449" y="807417"/>
                  </a:lnTo>
                  <a:lnTo>
                    <a:pt x="13932" y="656079"/>
                  </a:lnTo>
                  <a:lnTo>
                    <a:pt x="17416" y="519705"/>
                  </a:lnTo>
                  <a:lnTo>
                    <a:pt x="20899" y="714685"/>
                  </a:lnTo>
                  <a:lnTo>
                    <a:pt x="24382" y="627681"/>
                  </a:lnTo>
                  <a:lnTo>
                    <a:pt x="27865" y="545890"/>
                  </a:lnTo>
                  <a:lnTo>
                    <a:pt x="31349" y="468857"/>
                  </a:lnTo>
                  <a:lnTo>
                    <a:pt x="34832" y="396178"/>
                  </a:lnTo>
                  <a:lnTo>
                    <a:pt x="38315" y="327495"/>
                  </a:lnTo>
                  <a:lnTo>
                    <a:pt x="41798" y="262487"/>
                  </a:lnTo>
                  <a:lnTo>
                    <a:pt x="45282" y="200866"/>
                  </a:lnTo>
                  <a:lnTo>
                    <a:pt x="48765" y="142375"/>
                  </a:lnTo>
                  <a:lnTo>
                    <a:pt x="52248" y="86780"/>
                  </a:lnTo>
                  <a:lnTo>
                    <a:pt x="55731" y="181033"/>
                  </a:lnTo>
                  <a:lnTo>
                    <a:pt x="59215" y="132914"/>
                  </a:lnTo>
                  <a:lnTo>
                    <a:pt x="62698" y="86780"/>
                  </a:lnTo>
                  <a:lnTo>
                    <a:pt x="66181" y="42513"/>
                  </a:lnTo>
                  <a:lnTo>
                    <a:pt x="69664" y="0"/>
                  </a:lnTo>
                  <a:lnTo>
                    <a:pt x="73148" y="586164"/>
                  </a:lnTo>
                  <a:lnTo>
                    <a:pt x="76631" y="557273"/>
                  </a:lnTo>
                  <a:lnTo>
                    <a:pt x="80114" y="528997"/>
                  </a:lnTo>
                  <a:lnTo>
                    <a:pt x="83597" y="501316"/>
                  </a:lnTo>
                  <a:lnTo>
                    <a:pt x="87081" y="474210"/>
                  </a:lnTo>
                  <a:lnTo>
                    <a:pt x="90564" y="857818"/>
                  </a:lnTo>
                  <a:lnTo>
                    <a:pt x="94047" y="840825"/>
                  </a:lnTo>
                  <a:lnTo>
                    <a:pt x="97530" y="824025"/>
                  </a:lnTo>
                  <a:lnTo>
                    <a:pt x="101014" y="807417"/>
                  </a:lnTo>
                  <a:lnTo>
                    <a:pt x="104497" y="790995"/>
                  </a:lnTo>
                  <a:lnTo>
                    <a:pt x="107980" y="807417"/>
                  </a:lnTo>
                  <a:lnTo>
                    <a:pt x="111463" y="792049"/>
                  </a:lnTo>
                  <a:lnTo>
                    <a:pt x="114947" y="776843"/>
                  </a:lnTo>
                  <a:lnTo>
                    <a:pt x="118430" y="761796"/>
                  </a:lnTo>
                  <a:lnTo>
                    <a:pt x="121913" y="746906"/>
                  </a:lnTo>
                  <a:lnTo>
                    <a:pt x="125396" y="932284"/>
                  </a:lnTo>
                  <a:lnTo>
                    <a:pt x="128880" y="921471"/>
                  </a:lnTo>
                  <a:lnTo>
                    <a:pt x="132363" y="910734"/>
                  </a:lnTo>
                  <a:lnTo>
                    <a:pt x="135846" y="900073"/>
                  </a:lnTo>
                  <a:lnTo>
                    <a:pt x="139329" y="889488"/>
                  </a:lnTo>
                  <a:lnTo>
                    <a:pt x="142813" y="887767"/>
                  </a:lnTo>
                  <a:lnTo>
                    <a:pt x="146296" y="877481"/>
                  </a:lnTo>
                  <a:lnTo>
                    <a:pt x="149779" y="867266"/>
                  </a:lnTo>
                  <a:lnTo>
                    <a:pt x="153262" y="857121"/>
                  </a:lnTo>
                  <a:lnTo>
                    <a:pt x="156746" y="847045"/>
                  </a:lnTo>
                  <a:lnTo>
                    <a:pt x="160229" y="863746"/>
                  </a:lnTo>
                  <a:lnTo>
                    <a:pt x="163712" y="854207"/>
                  </a:lnTo>
                  <a:lnTo>
                    <a:pt x="167195" y="844729"/>
                  </a:lnTo>
                  <a:lnTo>
                    <a:pt x="170679" y="835312"/>
                  </a:lnTo>
                  <a:lnTo>
                    <a:pt x="174162" y="825954"/>
                  </a:lnTo>
                  <a:lnTo>
                    <a:pt x="177645" y="866389"/>
                  </a:lnTo>
                  <a:lnTo>
                    <a:pt x="181128" y="857818"/>
                  </a:lnTo>
                  <a:lnTo>
                    <a:pt x="184612" y="849297"/>
                  </a:lnTo>
                  <a:lnTo>
                    <a:pt x="188095" y="840825"/>
                  </a:lnTo>
                  <a:lnTo>
                    <a:pt x="191578" y="832401"/>
                  </a:lnTo>
                  <a:lnTo>
                    <a:pt x="195061" y="824025"/>
                  </a:lnTo>
                  <a:lnTo>
                    <a:pt x="198545" y="815697"/>
                  </a:lnTo>
                  <a:lnTo>
                    <a:pt x="202028" y="807417"/>
                  </a:lnTo>
                  <a:lnTo>
                    <a:pt x="205511" y="799183"/>
                  </a:lnTo>
                  <a:lnTo>
                    <a:pt x="208994" y="790995"/>
                  </a:lnTo>
                  <a:lnTo>
                    <a:pt x="212478" y="782854"/>
                  </a:lnTo>
                  <a:lnTo>
                    <a:pt x="215961" y="774758"/>
                  </a:lnTo>
                  <a:lnTo>
                    <a:pt x="219444" y="766708"/>
                  </a:lnTo>
                  <a:lnTo>
                    <a:pt x="222927" y="758703"/>
                  </a:lnTo>
                  <a:lnTo>
                    <a:pt x="226411" y="750742"/>
                  </a:lnTo>
                  <a:lnTo>
                    <a:pt x="229894" y="776843"/>
                  </a:lnTo>
                  <a:lnTo>
                    <a:pt x="233377" y="769300"/>
                  </a:lnTo>
                  <a:lnTo>
                    <a:pt x="236860" y="761796"/>
                  </a:lnTo>
                  <a:lnTo>
                    <a:pt x="240344" y="754332"/>
                  </a:lnTo>
                  <a:lnTo>
                    <a:pt x="243827" y="746906"/>
                  </a:lnTo>
                  <a:lnTo>
                    <a:pt x="247310" y="739518"/>
                  </a:lnTo>
                  <a:lnTo>
                    <a:pt x="250793" y="826700"/>
                  </a:lnTo>
                  <a:lnTo>
                    <a:pt x="254277" y="820244"/>
                  </a:lnTo>
                  <a:lnTo>
                    <a:pt x="257760" y="813816"/>
                  </a:lnTo>
                  <a:lnTo>
                    <a:pt x="261243" y="807417"/>
                  </a:lnTo>
                  <a:lnTo>
                    <a:pt x="264726" y="801045"/>
                  </a:lnTo>
                  <a:lnTo>
                    <a:pt x="268210" y="819592"/>
                  </a:lnTo>
                  <a:lnTo>
                    <a:pt x="271693" y="813492"/>
                  </a:lnTo>
                  <a:lnTo>
                    <a:pt x="275176" y="807417"/>
                  </a:lnTo>
                  <a:lnTo>
                    <a:pt x="278659" y="801367"/>
                  </a:lnTo>
                  <a:lnTo>
                    <a:pt x="282143" y="795342"/>
                  </a:lnTo>
                  <a:lnTo>
                    <a:pt x="285626" y="801516"/>
                  </a:lnTo>
                  <a:lnTo>
                    <a:pt x="289109" y="795639"/>
                  </a:lnTo>
                  <a:lnTo>
                    <a:pt x="292592" y="789786"/>
                  </a:lnTo>
                  <a:lnTo>
                    <a:pt x="296075" y="783957"/>
                  </a:lnTo>
                  <a:lnTo>
                    <a:pt x="299559" y="778151"/>
                  </a:lnTo>
                  <a:lnTo>
                    <a:pt x="303042" y="833680"/>
                  </a:lnTo>
                  <a:lnTo>
                    <a:pt x="306525" y="828389"/>
                  </a:lnTo>
                  <a:lnTo>
                    <a:pt x="310008" y="823118"/>
                  </a:lnTo>
                  <a:lnTo>
                    <a:pt x="313492" y="817865"/>
                  </a:lnTo>
                  <a:lnTo>
                    <a:pt x="316975" y="812632"/>
                  </a:lnTo>
                  <a:lnTo>
                    <a:pt x="320458" y="837037"/>
                  </a:lnTo>
                  <a:lnTo>
                    <a:pt x="323941" y="832058"/>
                  </a:lnTo>
                  <a:lnTo>
                    <a:pt x="327425" y="827097"/>
                  </a:lnTo>
                  <a:lnTo>
                    <a:pt x="330908" y="822152"/>
                  </a:lnTo>
                  <a:lnTo>
                    <a:pt x="334391" y="817223"/>
                  </a:lnTo>
                  <a:lnTo>
                    <a:pt x="337874" y="812312"/>
                  </a:lnTo>
                  <a:lnTo>
                    <a:pt x="341358" y="807417"/>
                  </a:lnTo>
                  <a:lnTo>
                    <a:pt x="344841" y="802538"/>
                  </a:lnTo>
                  <a:lnTo>
                    <a:pt x="348324" y="797676"/>
                  </a:lnTo>
                  <a:lnTo>
                    <a:pt x="351807" y="792829"/>
                  </a:lnTo>
                  <a:lnTo>
                    <a:pt x="355291" y="797870"/>
                  </a:lnTo>
                  <a:lnTo>
                    <a:pt x="358774" y="793120"/>
                  </a:lnTo>
                  <a:lnTo>
                    <a:pt x="362257" y="788385"/>
                  </a:lnTo>
                  <a:lnTo>
                    <a:pt x="365740" y="783666"/>
                  </a:lnTo>
                  <a:lnTo>
                    <a:pt x="369224" y="778963"/>
                  </a:lnTo>
                  <a:lnTo>
                    <a:pt x="372707" y="833070"/>
                  </a:lnTo>
                  <a:lnTo>
                    <a:pt x="376190" y="828763"/>
                  </a:lnTo>
                  <a:lnTo>
                    <a:pt x="379673" y="824469"/>
                  </a:lnTo>
                  <a:lnTo>
                    <a:pt x="383157" y="820187"/>
                  </a:lnTo>
                  <a:lnTo>
                    <a:pt x="386640" y="815918"/>
                  </a:lnTo>
                  <a:lnTo>
                    <a:pt x="390123" y="828028"/>
                  </a:lnTo>
                  <a:lnTo>
                    <a:pt x="393606" y="823883"/>
                  </a:lnTo>
                  <a:lnTo>
                    <a:pt x="397090" y="819749"/>
                  </a:lnTo>
                  <a:lnTo>
                    <a:pt x="400573" y="815626"/>
                  </a:lnTo>
                  <a:lnTo>
                    <a:pt x="404056" y="811516"/>
                  </a:lnTo>
                  <a:lnTo>
                    <a:pt x="407539" y="827178"/>
                  </a:lnTo>
                  <a:lnTo>
                    <a:pt x="411023" y="823204"/>
                  </a:lnTo>
                  <a:lnTo>
                    <a:pt x="414506" y="819241"/>
                  </a:lnTo>
                  <a:lnTo>
                    <a:pt x="417989" y="815289"/>
                  </a:lnTo>
                  <a:lnTo>
                    <a:pt x="421472" y="811348"/>
                  </a:lnTo>
                  <a:lnTo>
                    <a:pt x="424956" y="811316"/>
                  </a:lnTo>
                  <a:lnTo>
                    <a:pt x="428439" y="807417"/>
                  </a:lnTo>
                  <a:lnTo>
                    <a:pt x="431922" y="803528"/>
                  </a:lnTo>
                  <a:lnTo>
                    <a:pt x="435405" y="799650"/>
                  </a:lnTo>
                  <a:lnTo>
                    <a:pt x="438889" y="795782"/>
                  </a:lnTo>
                  <a:lnTo>
                    <a:pt x="442372" y="799774"/>
                  </a:lnTo>
                  <a:lnTo>
                    <a:pt x="445855" y="795968"/>
                  </a:lnTo>
                  <a:lnTo>
                    <a:pt x="449338" y="792172"/>
                  </a:lnTo>
                  <a:lnTo>
                    <a:pt x="452822" y="788385"/>
                  </a:lnTo>
                  <a:lnTo>
                    <a:pt x="456305" y="784609"/>
                  </a:lnTo>
                  <a:lnTo>
                    <a:pt x="459788" y="871827"/>
                  </a:lnTo>
                  <a:lnTo>
                    <a:pt x="463271" y="868539"/>
                  </a:lnTo>
                  <a:lnTo>
                    <a:pt x="466755" y="865258"/>
                  </a:lnTo>
                  <a:lnTo>
                    <a:pt x="470238" y="861984"/>
                  </a:lnTo>
                  <a:lnTo>
                    <a:pt x="473721" y="858718"/>
                  </a:lnTo>
                  <a:lnTo>
                    <a:pt x="477204" y="855459"/>
                  </a:lnTo>
                  <a:lnTo>
                    <a:pt x="480688" y="852207"/>
                  </a:lnTo>
                  <a:lnTo>
                    <a:pt x="484171" y="848962"/>
                  </a:lnTo>
                  <a:lnTo>
                    <a:pt x="487654" y="845724"/>
                  </a:lnTo>
                  <a:lnTo>
                    <a:pt x="491137" y="842493"/>
                  </a:lnTo>
                  <a:lnTo>
                    <a:pt x="494621" y="839269"/>
                  </a:lnTo>
                  <a:lnTo>
                    <a:pt x="498104" y="839059"/>
                  </a:lnTo>
                  <a:lnTo>
                    <a:pt x="501587" y="835864"/>
                  </a:lnTo>
                  <a:lnTo>
                    <a:pt x="505070" y="832676"/>
                  </a:lnTo>
                  <a:lnTo>
                    <a:pt x="508554" y="829494"/>
                  </a:lnTo>
                  <a:lnTo>
                    <a:pt x="512037" y="826320"/>
                  </a:lnTo>
                  <a:lnTo>
                    <a:pt x="515520" y="875813"/>
                  </a:lnTo>
                  <a:lnTo>
                    <a:pt x="519003" y="872899"/>
                  </a:lnTo>
                  <a:lnTo>
                    <a:pt x="522487" y="869991"/>
                  </a:lnTo>
                  <a:lnTo>
                    <a:pt x="525970" y="867088"/>
                  </a:lnTo>
                  <a:lnTo>
                    <a:pt x="529453" y="864191"/>
                  </a:lnTo>
                  <a:lnTo>
                    <a:pt x="532936" y="861300"/>
                  </a:lnTo>
                  <a:lnTo>
                    <a:pt x="536420" y="858414"/>
                  </a:lnTo>
                  <a:lnTo>
                    <a:pt x="539903" y="855534"/>
                  </a:lnTo>
                  <a:lnTo>
                    <a:pt x="543386" y="852660"/>
                  </a:lnTo>
                  <a:lnTo>
                    <a:pt x="546869" y="849791"/>
                  </a:lnTo>
                  <a:lnTo>
                    <a:pt x="550353" y="857236"/>
                  </a:lnTo>
                  <a:lnTo>
                    <a:pt x="553836" y="854423"/>
                  </a:lnTo>
                  <a:lnTo>
                    <a:pt x="557319" y="851616"/>
                  </a:lnTo>
                  <a:lnTo>
                    <a:pt x="560802" y="848814"/>
                  </a:lnTo>
                  <a:lnTo>
                    <a:pt x="564286" y="846018"/>
                  </a:lnTo>
                  <a:lnTo>
                    <a:pt x="567769" y="860716"/>
                  </a:lnTo>
                  <a:lnTo>
                    <a:pt x="571252" y="858005"/>
                  </a:lnTo>
                  <a:lnTo>
                    <a:pt x="574735" y="855299"/>
                  </a:lnTo>
                  <a:lnTo>
                    <a:pt x="578218" y="852597"/>
                  </a:lnTo>
                  <a:lnTo>
                    <a:pt x="581702" y="849901"/>
                  </a:lnTo>
                  <a:lnTo>
                    <a:pt x="585185" y="847209"/>
                  </a:lnTo>
                  <a:lnTo>
                    <a:pt x="588668" y="844523"/>
                  </a:lnTo>
                  <a:lnTo>
                    <a:pt x="592151" y="841841"/>
                  </a:lnTo>
                  <a:lnTo>
                    <a:pt x="595635" y="839164"/>
                  </a:lnTo>
                  <a:lnTo>
                    <a:pt x="599118" y="836492"/>
                  </a:lnTo>
                  <a:lnTo>
                    <a:pt x="602601" y="836332"/>
                  </a:lnTo>
                  <a:lnTo>
                    <a:pt x="606084" y="833680"/>
                  </a:lnTo>
                  <a:lnTo>
                    <a:pt x="609568" y="831032"/>
                  </a:lnTo>
                  <a:lnTo>
                    <a:pt x="613051" y="828389"/>
                  </a:lnTo>
                  <a:lnTo>
                    <a:pt x="616534" y="825751"/>
                  </a:lnTo>
                  <a:lnTo>
                    <a:pt x="620017" y="823118"/>
                  </a:lnTo>
                  <a:lnTo>
                    <a:pt x="623501" y="820489"/>
                  </a:lnTo>
                  <a:lnTo>
                    <a:pt x="626984" y="817865"/>
                  </a:lnTo>
                  <a:lnTo>
                    <a:pt x="630467" y="815246"/>
                  </a:lnTo>
                  <a:lnTo>
                    <a:pt x="633950" y="812632"/>
                  </a:lnTo>
                  <a:lnTo>
                    <a:pt x="637434" y="844157"/>
                  </a:lnTo>
                  <a:lnTo>
                    <a:pt x="640917" y="841678"/>
                  </a:lnTo>
                  <a:lnTo>
                    <a:pt x="644400" y="839204"/>
                  </a:lnTo>
                  <a:lnTo>
                    <a:pt x="647883" y="836735"/>
                  </a:lnTo>
                  <a:lnTo>
                    <a:pt x="651367" y="834269"/>
                  </a:lnTo>
                  <a:lnTo>
                    <a:pt x="654850" y="845470"/>
                  </a:lnTo>
                  <a:lnTo>
                    <a:pt x="658333" y="843063"/>
                  </a:lnTo>
                  <a:lnTo>
                    <a:pt x="661816" y="840659"/>
                  </a:lnTo>
                  <a:lnTo>
                    <a:pt x="665300" y="838260"/>
                  </a:lnTo>
                  <a:lnTo>
                    <a:pt x="668783" y="835864"/>
                  </a:lnTo>
                  <a:lnTo>
                    <a:pt x="672266" y="833472"/>
                  </a:lnTo>
                  <a:lnTo>
                    <a:pt x="675749" y="831084"/>
                  </a:lnTo>
                  <a:lnTo>
                    <a:pt x="679233" y="828700"/>
                  </a:lnTo>
                  <a:lnTo>
                    <a:pt x="682716" y="826320"/>
                  </a:lnTo>
                  <a:lnTo>
                    <a:pt x="686199" y="823944"/>
                  </a:lnTo>
                  <a:lnTo>
                    <a:pt x="689682" y="823862"/>
                  </a:lnTo>
                  <a:lnTo>
                    <a:pt x="693166" y="821502"/>
                  </a:lnTo>
                  <a:lnTo>
                    <a:pt x="696649" y="819145"/>
                  </a:lnTo>
                  <a:lnTo>
                    <a:pt x="700132" y="816792"/>
                  </a:lnTo>
                  <a:lnTo>
                    <a:pt x="703615" y="814442"/>
                  </a:lnTo>
                  <a:lnTo>
                    <a:pt x="707099" y="812097"/>
                  </a:lnTo>
                  <a:lnTo>
                    <a:pt x="710582" y="814374"/>
                  </a:lnTo>
                  <a:lnTo>
                    <a:pt x="714065" y="812051"/>
                  </a:lnTo>
                  <a:lnTo>
                    <a:pt x="717548" y="809732"/>
                  </a:lnTo>
                  <a:lnTo>
                    <a:pt x="721032" y="807417"/>
                  </a:lnTo>
                  <a:lnTo>
                    <a:pt x="724515" y="805105"/>
                  </a:lnTo>
                  <a:lnTo>
                    <a:pt x="727998" y="825180"/>
                  </a:lnTo>
                  <a:lnTo>
                    <a:pt x="731481" y="822948"/>
                  </a:lnTo>
                  <a:lnTo>
                    <a:pt x="734965" y="820719"/>
                  </a:lnTo>
                  <a:lnTo>
                    <a:pt x="738448" y="818494"/>
                  </a:lnTo>
                  <a:lnTo>
                    <a:pt x="741931" y="816272"/>
                  </a:lnTo>
                  <a:lnTo>
                    <a:pt x="745414" y="833070"/>
                  </a:lnTo>
                  <a:lnTo>
                    <a:pt x="748898" y="830915"/>
                  </a:lnTo>
                  <a:lnTo>
                    <a:pt x="752381" y="828763"/>
                  </a:lnTo>
                  <a:lnTo>
                    <a:pt x="755864" y="826615"/>
                  </a:lnTo>
                  <a:lnTo>
                    <a:pt x="759347" y="824469"/>
                  </a:lnTo>
                  <a:lnTo>
                    <a:pt x="762831" y="832510"/>
                  </a:lnTo>
                  <a:lnTo>
                    <a:pt x="766314" y="830403"/>
                  </a:lnTo>
                  <a:lnTo>
                    <a:pt x="769797" y="828298"/>
                  </a:lnTo>
                  <a:lnTo>
                    <a:pt x="773280" y="826196"/>
                  </a:lnTo>
                  <a:lnTo>
                    <a:pt x="776764" y="824098"/>
                  </a:lnTo>
                  <a:lnTo>
                    <a:pt x="780247" y="826034"/>
                  </a:lnTo>
                  <a:lnTo>
                    <a:pt x="783730" y="823954"/>
                  </a:lnTo>
                  <a:lnTo>
                    <a:pt x="787213" y="821876"/>
                  </a:lnTo>
                  <a:lnTo>
                    <a:pt x="790697" y="819802"/>
                  </a:lnTo>
                  <a:lnTo>
                    <a:pt x="794180" y="817730"/>
                  </a:lnTo>
                  <a:lnTo>
                    <a:pt x="797663" y="839033"/>
                  </a:lnTo>
                  <a:lnTo>
                    <a:pt x="801146" y="837037"/>
                  </a:lnTo>
                  <a:lnTo>
                    <a:pt x="804630" y="835043"/>
                  </a:lnTo>
                  <a:lnTo>
                    <a:pt x="808113" y="833053"/>
                  </a:lnTo>
                  <a:lnTo>
                    <a:pt x="811596" y="831065"/>
                  </a:lnTo>
                  <a:lnTo>
                    <a:pt x="815079" y="866195"/>
                  </a:lnTo>
                  <a:lnTo>
                    <a:pt x="818563" y="864322"/>
                  </a:lnTo>
                  <a:lnTo>
                    <a:pt x="822046" y="862452"/>
                  </a:lnTo>
                  <a:lnTo>
                    <a:pt x="825529" y="860584"/>
                  </a:lnTo>
                  <a:lnTo>
                    <a:pt x="829012" y="858718"/>
                  </a:lnTo>
                  <a:lnTo>
                    <a:pt x="832496" y="861826"/>
                  </a:lnTo>
                  <a:lnTo>
                    <a:pt x="835979" y="859980"/>
                  </a:lnTo>
                  <a:lnTo>
                    <a:pt x="839462" y="858136"/>
                  </a:lnTo>
                  <a:lnTo>
                    <a:pt x="842945" y="856294"/>
                  </a:lnTo>
                  <a:lnTo>
                    <a:pt x="846429" y="854455"/>
                  </a:lnTo>
                  <a:lnTo>
                    <a:pt x="849912" y="864024"/>
                  </a:lnTo>
                  <a:lnTo>
                    <a:pt x="853395" y="862221"/>
                  </a:lnTo>
                  <a:lnTo>
                    <a:pt x="856878" y="860421"/>
                  </a:lnTo>
                  <a:lnTo>
                    <a:pt x="860361" y="858623"/>
                  </a:lnTo>
                  <a:lnTo>
                    <a:pt x="863845" y="856828"/>
                  </a:lnTo>
                  <a:lnTo>
                    <a:pt x="867328" y="872240"/>
                  </a:lnTo>
                  <a:lnTo>
                    <a:pt x="870811" y="870497"/>
                  </a:lnTo>
                  <a:lnTo>
                    <a:pt x="874294" y="868756"/>
                  </a:lnTo>
                  <a:lnTo>
                    <a:pt x="877778" y="867018"/>
                  </a:lnTo>
                  <a:lnTo>
                    <a:pt x="881261" y="865281"/>
                  </a:lnTo>
                  <a:lnTo>
                    <a:pt x="884744" y="869612"/>
                  </a:lnTo>
                  <a:lnTo>
                    <a:pt x="888227" y="867896"/>
                  </a:lnTo>
                  <a:lnTo>
                    <a:pt x="891711" y="866182"/>
                  </a:lnTo>
                  <a:lnTo>
                    <a:pt x="895194" y="864470"/>
                  </a:lnTo>
                  <a:lnTo>
                    <a:pt x="898677" y="862760"/>
                  </a:lnTo>
                  <a:lnTo>
                    <a:pt x="902160" y="868539"/>
                  </a:lnTo>
                  <a:lnTo>
                    <a:pt x="905644" y="866853"/>
                  </a:lnTo>
                  <a:lnTo>
                    <a:pt x="909127" y="865170"/>
                  </a:lnTo>
                  <a:lnTo>
                    <a:pt x="912610" y="863488"/>
                  </a:lnTo>
                  <a:lnTo>
                    <a:pt x="916093" y="861808"/>
                  </a:lnTo>
                  <a:lnTo>
                    <a:pt x="919577" y="863104"/>
                  </a:lnTo>
                  <a:lnTo>
                    <a:pt x="923060" y="861436"/>
                  </a:lnTo>
                  <a:lnTo>
                    <a:pt x="926543" y="859769"/>
                  </a:lnTo>
                  <a:lnTo>
                    <a:pt x="930026" y="858105"/>
                  </a:lnTo>
                  <a:lnTo>
                    <a:pt x="933510" y="856442"/>
                  </a:lnTo>
                  <a:lnTo>
                    <a:pt x="936993" y="854782"/>
                  </a:lnTo>
                  <a:lnTo>
                    <a:pt x="940476" y="860528"/>
                  </a:lnTo>
                  <a:lnTo>
                    <a:pt x="943959" y="858890"/>
                  </a:lnTo>
                  <a:lnTo>
                    <a:pt x="947443" y="857254"/>
                  </a:lnTo>
                  <a:lnTo>
                    <a:pt x="950926" y="855620"/>
                  </a:lnTo>
                  <a:lnTo>
                    <a:pt x="954409" y="853987"/>
                  </a:lnTo>
                  <a:lnTo>
                    <a:pt x="957892" y="862512"/>
                  </a:lnTo>
                  <a:lnTo>
                    <a:pt x="961376" y="860909"/>
                  </a:lnTo>
                  <a:lnTo>
                    <a:pt x="964859" y="859308"/>
                  </a:lnTo>
                  <a:lnTo>
                    <a:pt x="968342" y="857708"/>
                  </a:lnTo>
                  <a:lnTo>
                    <a:pt x="971825" y="856110"/>
                  </a:lnTo>
                  <a:lnTo>
                    <a:pt x="975309" y="857380"/>
                  </a:lnTo>
                  <a:lnTo>
                    <a:pt x="978792" y="855793"/>
                  </a:lnTo>
                  <a:lnTo>
                    <a:pt x="982275" y="854207"/>
                  </a:lnTo>
                  <a:lnTo>
                    <a:pt x="985758" y="852623"/>
                  </a:lnTo>
                  <a:lnTo>
                    <a:pt x="989242" y="851041"/>
                  </a:lnTo>
                  <a:lnTo>
                    <a:pt x="992725" y="862137"/>
                  </a:lnTo>
                  <a:lnTo>
                    <a:pt x="996208" y="860589"/>
                  </a:lnTo>
                  <a:lnTo>
                    <a:pt x="999691" y="859043"/>
                  </a:lnTo>
                  <a:lnTo>
                    <a:pt x="1003175" y="857499"/>
                  </a:lnTo>
                  <a:lnTo>
                    <a:pt x="1006658" y="855956"/>
                  </a:lnTo>
                  <a:lnTo>
                    <a:pt x="1010141" y="858557"/>
                  </a:lnTo>
                  <a:lnTo>
                    <a:pt x="1013624" y="857027"/>
                  </a:lnTo>
                  <a:lnTo>
                    <a:pt x="1017108" y="855499"/>
                  </a:lnTo>
                  <a:lnTo>
                    <a:pt x="1020591" y="853972"/>
                  </a:lnTo>
                  <a:lnTo>
                    <a:pt x="1024074" y="852447"/>
                  </a:lnTo>
                  <a:lnTo>
                    <a:pt x="1027557" y="850924"/>
                  </a:lnTo>
                  <a:lnTo>
                    <a:pt x="1031041" y="849402"/>
                  </a:lnTo>
                  <a:lnTo>
                    <a:pt x="1034524" y="847882"/>
                  </a:lnTo>
                  <a:lnTo>
                    <a:pt x="1038007" y="846363"/>
                  </a:lnTo>
                  <a:lnTo>
                    <a:pt x="1041490" y="844846"/>
                  </a:lnTo>
                  <a:lnTo>
                    <a:pt x="1044974" y="846121"/>
                  </a:lnTo>
                  <a:lnTo>
                    <a:pt x="1048457" y="844613"/>
                  </a:lnTo>
                  <a:lnTo>
                    <a:pt x="1051940" y="843107"/>
                  </a:lnTo>
                  <a:lnTo>
                    <a:pt x="1055423" y="841602"/>
                  </a:lnTo>
                  <a:lnTo>
                    <a:pt x="1058907" y="840099"/>
                  </a:lnTo>
                  <a:lnTo>
                    <a:pt x="1062390" y="846893"/>
                  </a:lnTo>
                  <a:lnTo>
                    <a:pt x="1065873" y="845412"/>
                  </a:lnTo>
                  <a:lnTo>
                    <a:pt x="1069356" y="843932"/>
                  </a:lnTo>
                  <a:lnTo>
                    <a:pt x="1072840" y="842454"/>
                  </a:lnTo>
                  <a:lnTo>
                    <a:pt x="1076323" y="840977"/>
                  </a:lnTo>
                  <a:lnTo>
                    <a:pt x="1079806" y="839502"/>
                  </a:lnTo>
                  <a:lnTo>
                    <a:pt x="1083289" y="838028"/>
                  </a:lnTo>
                  <a:lnTo>
                    <a:pt x="1086773" y="836556"/>
                  </a:lnTo>
                  <a:lnTo>
                    <a:pt x="1090256" y="835085"/>
                  </a:lnTo>
                  <a:lnTo>
                    <a:pt x="1093739" y="833616"/>
                  </a:lnTo>
                  <a:lnTo>
                    <a:pt x="1097222" y="841722"/>
                  </a:lnTo>
                  <a:lnTo>
                    <a:pt x="1100706" y="840277"/>
                  </a:lnTo>
                  <a:lnTo>
                    <a:pt x="1104189" y="838833"/>
                  </a:lnTo>
                  <a:lnTo>
                    <a:pt x="1107672" y="837390"/>
                  </a:lnTo>
                  <a:lnTo>
                    <a:pt x="1111155" y="835949"/>
                  </a:lnTo>
                  <a:lnTo>
                    <a:pt x="1114639" y="837212"/>
                  </a:lnTo>
                  <a:lnTo>
                    <a:pt x="1118122" y="835780"/>
                  </a:lnTo>
                  <a:lnTo>
                    <a:pt x="1121605" y="834348"/>
                  </a:lnTo>
                  <a:lnTo>
                    <a:pt x="1125088" y="832918"/>
                  </a:lnTo>
                  <a:lnTo>
                    <a:pt x="1128572" y="831490"/>
                  </a:lnTo>
                  <a:lnTo>
                    <a:pt x="1132055" y="834111"/>
                  </a:lnTo>
                  <a:lnTo>
                    <a:pt x="1135538" y="832694"/>
                  </a:lnTo>
                  <a:lnTo>
                    <a:pt x="1139021" y="831278"/>
                  </a:lnTo>
                  <a:lnTo>
                    <a:pt x="1142505" y="829864"/>
                  </a:lnTo>
                  <a:lnTo>
                    <a:pt x="1145988" y="828451"/>
                  </a:lnTo>
                  <a:lnTo>
                    <a:pt x="1149471" y="847882"/>
                  </a:lnTo>
                  <a:lnTo>
                    <a:pt x="1152954" y="846515"/>
                  </a:lnTo>
                  <a:lnTo>
                    <a:pt x="1156437" y="845149"/>
                  </a:lnTo>
                  <a:lnTo>
                    <a:pt x="1159921" y="843785"/>
                  </a:lnTo>
                  <a:lnTo>
                    <a:pt x="1163404" y="842421"/>
                  </a:lnTo>
                  <a:lnTo>
                    <a:pt x="1166887" y="841059"/>
                  </a:lnTo>
                  <a:lnTo>
                    <a:pt x="1170370" y="840965"/>
                  </a:lnTo>
                  <a:lnTo>
                    <a:pt x="1173854" y="839608"/>
                  </a:lnTo>
                  <a:lnTo>
                    <a:pt x="1177337" y="838253"/>
                  </a:lnTo>
                  <a:lnTo>
                    <a:pt x="1180820" y="836899"/>
                  </a:lnTo>
                  <a:lnTo>
                    <a:pt x="1184303" y="835546"/>
                  </a:lnTo>
                  <a:lnTo>
                    <a:pt x="1187787" y="840502"/>
                  </a:lnTo>
                  <a:lnTo>
                    <a:pt x="1191270" y="839164"/>
                  </a:lnTo>
                  <a:lnTo>
                    <a:pt x="1194753" y="837827"/>
                  </a:lnTo>
                  <a:lnTo>
                    <a:pt x="1198236" y="836492"/>
                  </a:lnTo>
                  <a:lnTo>
                    <a:pt x="1201720" y="835158"/>
                  </a:lnTo>
                  <a:lnTo>
                    <a:pt x="1205203" y="848533"/>
                  </a:lnTo>
                  <a:lnTo>
                    <a:pt x="1208686" y="847231"/>
                  </a:lnTo>
                  <a:lnTo>
                    <a:pt x="1212169" y="845929"/>
                  </a:lnTo>
                  <a:lnTo>
                    <a:pt x="1215653" y="844629"/>
                  </a:lnTo>
                  <a:lnTo>
                    <a:pt x="1219136" y="843330"/>
                  </a:lnTo>
                  <a:lnTo>
                    <a:pt x="1222619" y="866195"/>
                  </a:lnTo>
                  <a:lnTo>
                    <a:pt x="1226102" y="864946"/>
                  </a:lnTo>
                  <a:lnTo>
                    <a:pt x="1229586" y="863698"/>
                  </a:lnTo>
                  <a:lnTo>
                    <a:pt x="1233069" y="862452"/>
                  </a:lnTo>
                  <a:lnTo>
                    <a:pt x="1236552" y="861206"/>
                  </a:lnTo>
                  <a:lnTo>
                    <a:pt x="1240035" y="861069"/>
                  </a:lnTo>
                  <a:lnTo>
                    <a:pt x="1243519" y="859828"/>
                  </a:lnTo>
                  <a:lnTo>
                    <a:pt x="1247002" y="858587"/>
                  </a:lnTo>
                  <a:lnTo>
                    <a:pt x="1250485" y="857348"/>
                  </a:lnTo>
                  <a:lnTo>
                    <a:pt x="1253968" y="856110"/>
                  </a:lnTo>
                  <a:lnTo>
                    <a:pt x="1257452" y="871098"/>
                  </a:lnTo>
                  <a:lnTo>
                    <a:pt x="1260935" y="869893"/>
                  </a:lnTo>
                  <a:lnTo>
                    <a:pt x="1264418" y="868689"/>
                  </a:lnTo>
                  <a:lnTo>
                    <a:pt x="1267901" y="867487"/>
                  </a:lnTo>
                  <a:lnTo>
                    <a:pt x="1271385" y="866285"/>
                  </a:lnTo>
                  <a:lnTo>
                    <a:pt x="1274868" y="873416"/>
                  </a:lnTo>
                  <a:lnTo>
                    <a:pt x="1278351" y="872232"/>
                  </a:lnTo>
                  <a:lnTo>
                    <a:pt x="1281834" y="871049"/>
                  </a:lnTo>
                  <a:lnTo>
                    <a:pt x="1285318" y="869867"/>
                  </a:lnTo>
                  <a:lnTo>
                    <a:pt x="1288801" y="868687"/>
                  </a:lnTo>
                  <a:lnTo>
                    <a:pt x="1292284" y="882568"/>
                  </a:lnTo>
                  <a:lnTo>
                    <a:pt x="1295767" y="881418"/>
                  </a:lnTo>
                  <a:lnTo>
                    <a:pt x="1299251" y="880268"/>
                  </a:lnTo>
                  <a:lnTo>
                    <a:pt x="1302734" y="879120"/>
                  </a:lnTo>
                  <a:lnTo>
                    <a:pt x="1306217" y="877973"/>
                  </a:lnTo>
                  <a:lnTo>
                    <a:pt x="1309700" y="884576"/>
                  </a:lnTo>
                  <a:lnTo>
                    <a:pt x="1313184" y="883445"/>
                  </a:lnTo>
                  <a:lnTo>
                    <a:pt x="1316667" y="882315"/>
                  </a:lnTo>
                  <a:lnTo>
                    <a:pt x="1320150" y="881186"/>
                  </a:lnTo>
                  <a:lnTo>
                    <a:pt x="1323633" y="880057"/>
                  </a:lnTo>
                  <a:lnTo>
                    <a:pt x="1327117" y="879891"/>
                  </a:lnTo>
                  <a:lnTo>
                    <a:pt x="1330600" y="878766"/>
                  </a:lnTo>
                  <a:lnTo>
                    <a:pt x="1334083" y="877642"/>
                  </a:lnTo>
                  <a:lnTo>
                    <a:pt x="1337566" y="876518"/>
                  </a:lnTo>
                  <a:lnTo>
                    <a:pt x="1341050" y="875396"/>
                  </a:lnTo>
                  <a:lnTo>
                    <a:pt x="1344533" y="880017"/>
                  </a:lnTo>
                  <a:lnTo>
                    <a:pt x="1348016" y="878907"/>
                  </a:lnTo>
                  <a:lnTo>
                    <a:pt x="1351499" y="877798"/>
                  </a:lnTo>
                  <a:lnTo>
                    <a:pt x="1354983" y="876689"/>
                  </a:lnTo>
                  <a:lnTo>
                    <a:pt x="1358466" y="875582"/>
                  </a:lnTo>
                  <a:lnTo>
                    <a:pt x="1361949" y="882927"/>
                  </a:lnTo>
                  <a:lnTo>
                    <a:pt x="1365432" y="881836"/>
                  </a:lnTo>
                  <a:lnTo>
                    <a:pt x="1368916" y="880746"/>
                  </a:lnTo>
                  <a:lnTo>
                    <a:pt x="1372399" y="879657"/>
                  </a:lnTo>
                  <a:lnTo>
                    <a:pt x="1375882" y="878569"/>
                  </a:lnTo>
                  <a:lnTo>
                    <a:pt x="1379365" y="893713"/>
                  </a:lnTo>
                  <a:lnTo>
                    <a:pt x="1382849" y="892656"/>
                  </a:lnTo>
                  <a:lnTo>
                    <a:pt x="1386332" y="891599"/>
                  </a:lnTo>
                  <a:lnTo>
                    <a:pt x="1389815" y="890543"/>
                  </a:lnTo>
                  <a:lnTo>
                    <a:pt x="1393298" y="889488"/>
                  </a:lnTo>
                  <a:lnTo>
                    <a:pt x="1396782" y="888433"/>
                  </a:lnTo>
                  <a:lnTo>
                    <a:pt x="1400265" y="892616"/>
                  </a:lnTo>
                  <a:lnTo>
                    <a:pt x="1403748" y="891573"/>
                  </a:lnTo>
                  <a:lnTo>
                    <a:pt x="1407231" y="890530"/>
                  </a:lnTo>
                  <a:lnTo>
                    <a:pt x="1410715" y="889488"/>
                  </a:lnTo>
                  <a:lnTo>
                    <a:pt x="1414198" y="888446"/>
                  </a:lnTo>
                  <a:lnTo>
                    <a:pt x="1417681" y="945784"/>
                  </a:lnTo>
                  <a:lnTo>
                    <a:pt x="1421164" y="944849"/>
                  </a:lnTo>
                  <a:lnTo>
                    <a:pt x="1424648" y="943914"/>
                  </a:lnTo>
                  <a:lnTo>
                    <a:pt x="1428131" y="942981"/>
                  </a:lnTo>
                  <a:lnTo>
                    <a:pt x="1431614" y="942048"/>
                  </a:lnTo>
                  <a:lnTo>
                    <a:pt x="1435097" y="943156"/>
                  </a:lnTo>
                  <a:lnTo>
                    <a:pt x="1438580" y="942228"/>
                  </a:lnTo>
                  <a:lnTo>
                    <a:pt x="1442064" y="941300"/>
                  </a:lnTo>
                  <a:lnTo>
                    <a:pt x="1445547" y="940373"/>
                  </a:lnTo>
                  <a:lnTo>
                    <a:pt x="1449030" y="939446"/>
                  </a:lnTo>
                  <a:lnTo>
                    <a:pt x="1452513" y="950486"/>
                  </a:lnTo>
                  <a:lnTo>
                    <a:pt x="1455997" y="949582"/>
                  </a:lnTo>
                  <a:lnTo>
                    <a:pt x="1459480" y="948678"/>
                  </a:lnTo>
                  <a:lnTo>
                    <a:pt x="1462963" y="947775"/>
                  </a:lnTo>
                  <a:lnTo>
                    <a:pt x="1466446" y="946873"/>
                  </a:lnTo>
                  <a:lnTo>
                    <a:pt x="1469930" y="959869"/>
                  </a:lnTo>
                  <a:lnTo>
                    <a:pt x="1473413" y="958993"/>
                  </a:lnTo>
                  <a:lnTo>
                    <a:pt x="1476896" y="958117"/>
                  </a:lnTo>
                  <a:lnTo>
                    <a:pt x="1480379" y="957241"/>
                  </a:lnTo>
                  <a:lnTo>
                    <a:pt x="1483863" y="956366"/>
                  </a:lnTo>
                  <a:lnTo>
                    <a:pt x="1487346" y="958555"/>
                  </a:lnTo>
                  <a:lnTo>
                    <a:pt x="1490829" y="957686"/>
                  </a:lnTo>
                  <a:lnTo>
                    <a:pt x="1494312" y="956818"/>
                  </a:lnTo>
                  <a:lnTo>
                    <a:pt x="1497796" y="955950"/>
                  </a:lnTo>
                  <a:lnTo>
                    <a:pt x="1501279" y="955083"/>
                  </a:lnTo>
                  <a:lnTo>
                    <a:pt x="1504762" y="959668"/>
                  </a:lnTo>
                  <a:lnTo>
                    <a:pt x="1508245" y="958812"/>
                  </a:lnTo>
                  <a:lnTo>
                    <a:pt x="1511729" y="957955"/>
                  </a:lnTo>
                  <a:lnTo>
                    <a:pt x="1515212" y="957100"/>
                  </a:lnTo>
                  <a:lnTo>
                    <a:pt x="1518695" y="956245"/>
                  </a:lnTo>
                  <a:lnTo>
                    <a:pt x="1522178" y="955992"/>
                  </a:lnTo>
                  <a:lnTo>
                    <a:pt x="1525662" y="955139"/>
                  </a:lnTo>
                  <a:lnTo>
                    <a:pt x="1529145" y="954287"/>
                  </a:lnTo>
                  <a:lnTo>
                    <a:pt x="1532628" y="953435"/>
                  </a:lnTo>
                  <a:lnTo>
                    <a:pt x="1536111" y="952583"/>
                  </a:lnTo>
                  <a:lnTo>
                    <a:pt x="1539595" y="957123"/>
                  </a:lnTo>
                  <a:lnTo>
                    <a:pt x="1543078" y="956281"/>
                  </a:lnTo>
                  <a:lnTo>
                    <a:pt x="1546561" y="955440"/>
                  </a:lnTo>
                  <a:lnTo>
                    <a:pt x="1550044" y="954600"/>
                  </a:lnTo>
                  <a:lnTo>
                    <a:pt x="1553528" y="953760"/>
                  </a:lnTo>
                  <a:lnTo>
                    <a:pt x="1557011" y="973369"/>
                  </a:lnTo>
                  <a:lnTo>
                    <a:pt x="1560494" y="972565"/>
                  </a:lnTo>
                  <a:lnTo>
                    <a:pt x="1563977" y="971761"/>
                  </a:lnTo>
                  <a:lnTo>
                    <a:pt x="1567461" y="970957"/>
                  </a:lnTo>
                  <a:lnTo>
                    <a:pt x="1570944" y="970154"/>
                  </a:lnTo>
                  <a:lnTo>
                    <a:pt x="1574427" y="975265"/>
                  </a:lnTo>
                  <a:lnTo>
                    <a:pt x="1577910" y="974473"/>
                  </a:lnTo>
                  <a:lnTo>
                    <a:pt x="1581394" y="973681"/>
                  </a:lnTo>
                  <a:lnTo>
                    <a:pt x="1584877" y="972890"/>
                  </a:lnTo>
                  <a:lnTo>
                    <a:pt x="1588360" y="972098"/>
                  </a:lnTo>
                  <a:lnTo>
                    <a:pt x="1591843" y="974489"/>
                  </a:lnTo>
                  <a:lnTo>
                    <a:pt x="1595327" y="973704"/>
                  </a:lnTo>
                  <a:lnTo>
                    <a:pt x="1598810" y="972920"/>
                  </a:lnTo>
                  <a:lnTo>
                    <a:pt x="1602293" y="972136"/>
                  </a:lnTo>
                  <a:lnTo>
                    <a:pt x="1605776" y="971352"/>
                  </a:lnTo>
                  <a:lnTo>
                    <a:pt x="1609260" y="970568"/>
                  </a:lnTo>
                  <a:lnTo>
                    <a:pt x="1612743" y="969785"/>
                  </a:lnTo>
                  <a:lnTo>
                    <a:pt x="1616226" y="969003"/>
                  </a:lnTo>
                  <a:lnTo>
                    <a:pt x="1619709" y="968221"/>
                  </a:lnTo>
                  <a:lnTo>
                    <a:pt x="1623193" y="967439"/>
                  </a:lnTo>
                  <a:lnTo>
                    <a:pt x="1626676" y="966658"/>
                  </a:lnTo>
                  <a:lnTo>
                    <a:pt x="1630159" y="967478"/>
                  </a:lnTo>
                  <a:lnTo>
                    <a:pt x="1633642" y="966700"/>
                  </a:lnTo>
                  <a:lnTo>
                    <a:pt x="1637126" y="965922"/>
                  </a:lnTo>
                  <a:lnTo>
                    <a:pt x="1640609" y="965145"/>
                  </a:lnTo>
                  <a:lnTo>
                    <a:pt x="1644092" y="964368"/>
                  </a:lnTo>
                  <a:lnTo>
                    <a:pt x="1647575" y="965193"/>
                  </a:lnTo>
                  <a:lnTo>
                    <a:pt x="1651059" y="964420"/>
                  </a:lnTo>
                  <a:lnTo>
                    <a:pt x="1654542" y="963647"/>
                  </a:lnTo>
                  <a:lnTo>
                    <a:pt x="1658025" y="962874"/>
                  </a:lnTo>
                  <a:lnTo>
                    <a:pt x="1661508" y="962102"/>
                  </a:lnTo>
                  <a:lnTo>
                    <a:pt x="1664992" y="961330"/>
                  </a:lnTo>
                  <a:lnTo>
                    <a:pt x="1668475" y="960559"/>
                  </a:lnTo>
                  <a:lnTo>
                    <a:pt x="1671958" y="959788"/>
                  </a:lnTo>
                  <a:lnTo>
                    <a:pt x="1675441" y="959017"/>
                  </a:lnTo>
                  <a:lnTo>
                    <a:pt x="1678925" y="958247"/>
                  </a:lnTo>
                  <a:lnTo>
                    <a:pt x="1682408" y="963863"/>
                  </a:lnTo>
                  <a:lnTo>
                    <a:pt x="1685891" y="963104"/>
                  </a:lnTo>
                  <a:lnTo>
                    <a:pt x="1689374" y="962345"/>
                  </a:lnTo>
                  <a:lnTo>
                    <a:pt x="1692858" y="961586"/>
                  </a:lnTo>
                  <a:lnTo>
                    <a:pt x="1696341" y="960828"/>
                  </a:lnTo>
                  <a:lnTo>
                    <a:pt x="1699824" y="969369"/>
                  </a:lnTo>
                  <a:lnTo>
                    <a:pt x="1703307" y="968626"/>
                  </a:lnTo>
                  <a:lnTo>
                    <a:pt x="1706791" y="967883"/>
                  </a:lnTo>
                  <a:lnTo>
                    <a:pt x="1710274" y="967141"/>
                  </a:lnTo>
                  <a:lnTo>
                    <a:pt x="1713757" y="966399"/>
                  </a:lnTo>
                  <a:lnTo>
                    <a:pt x="1717240" y="974136"/>
                  </a:lnTo>
                  <a:lnTo>
                    <a:pt x="1720723" y="973408"/>
                  </a:lnTo>
                  <a:lnTo>
                    <a:pt x="1724207" y="972680"/>
                  </a:lnTo>
                  <a:lnTo>
                    <a:pt x="1727690" y="971952"/>
                  </a:lnTo>
                  <a:lnTo>
                    <a:pt x="1731173" y="971225"/>
                  </a:lnTo>
                  <a:lnTo>
                    <a:pt x="1734656" y="977277"/>
                  </a:lnTo>
                  <a:lnTo>
                    <a:pt x="1738140" y="976561"/>
                  </a:lnTo>
                  <a:lnTo>
                    <a:pt x="1741623" y="975845"/>
                  </a:lnTo>
                  <a:lnTo>
                    <a:pt x="1745106" y="975130"/>
                  </a:lnTo>
                  <a:lnTo>
                    <a:pt x="1748589" y="974415"/>
                  </a:lnTo>
                  <a:lnTo>
                    <a:pt x="1752073" y="980773"/>
                  </a:lnTo>
                  <a:lnTo>
                    <a:pt x="1755556" y="980070"/>
                  </a:lnTo>
                  <a:lnTo>
                    <a:pt x="1759039" y="979366"/>
                  </a:lnTo>
                  <a:lnTo>
                    <a:pt x="1762522" y="978663"/>
                  </a:lnTo>
                  <a:lnTo>
                    <a:pt x="1766006" y="977961"/>
                  </a:lnTo>
                  <a:lnTo>
                    <a:pt x="1769489" y="980500"/>
                  </a:lnTo>
                  <a:lnTo>
                    <a:pt x="1772972" y="979803"/>
                  </a:lnTo>
                  <a:lnTo>
                    <a:pt x="1776455" y="979106"/>
                  </a:lnTo>
                  <a:lnTo>
                    <a:pt x="1779939" y="978410"/>
                  </a:lnTo>
                  <a:lnTo>
                    <a:pt x="1783422" y="977714"/>
                  </a:lnTo>
                  <a:lnTo>
                    <a:pt x="1786905" y="981594"/>
                  </a:lnTo>
                  <a:lnTo>
                    <a:pt x="1790388" y="980906"/>
                  </a:lnTo>
                  <a:lnTo>
                    <a:pt x="1793872" y="980217"/>
                  </a:lnTo>
                  <a:lnTo>
                    <a:pt x="1797355" y="979529"/>
                  </a:lnTo>
                  <a:lnTo>
                    <a:pt x="1800838" y="978842"/>
                  </a:lnTo>
                  <a:lnTo>
                    <a:pt x="1804321" y="978609"/>
                  </a:lnTo>
                  <a:lnTo>
                    <a:pt x="1807805" y="977923"/>
                  </a:lnTo>
                  <a:lnTo>
                    <a:pt x="1811288" y="977237"/>
                  </a:lnTo>
                  <a:lnTo>
                    <a:pt x="1814771" y="976551"/>
                  </a:lnTo>
                  <a:lnTo>
                    <a:pt x="1818254" y="975865"/>
                  </a:lnTo>
                  <a:lnTo>
                    <a:pt x="1821738" y="978362"/>
                  </a:lnTo>
                  <a:lnTo>
                    <a:pt x="1825221" y="977682"/>
                  </a:lnTo>
                  <a:lnTo>
                    <a:pt x="1828704" y="977002"/>
                  </a:lnTo>
                  <a:lnTo>
                    <a:pt x="1832187" y="976322"/>
                  </a:lnTo>
                  <a:lnTo>
                    <a:pt x="1835671" y="975643"/>
                  </a:lnTo>
                  <a:lnTo>
                    <a:pt x="1839154" y="976322"/>
                  </a:lnTo>
                  <a:lnTo>
                    <a:pt x="1842637" y="975646"/>
                  </a:lnTo>
                  <a:lnTo>
                    <a:pt x="1846120" y="974969"/>
                  </a:lnTo>
                  <a:lnTo>
                    <a:pt x="1849604" y="974293"/>
                  </a:lnTo>
                  <a:lnTo>
                    <a:pt x="1853087" y="973617"/>
                  </a:lnTo>
                  <a:lnTo>
                    <a:pt x="1856570" y="973849"/>
                  </a:lnTo>
                  <a:lnTo>
                    <a:pt x="1860053" y="973175"/>
                  </a:lnTo>
                  <a:lnTo>
                    <a:pt x="1863537" y="972501"/>
                  </a:lnTo>
                  <a:lnTo>
                    <a:pt x="1867020" y="971828"/>
                  </a:lnTo>
                  <a:lnTo>
                    <a:pt x="1870503" y="971154"/>
                  </a:lnTo>
                  <a:lnTo>
                    <a:pt x="1873986" y="970482"/>
                  </a:lnTo>
                  <a:lnTo>
                    <a:pt x="1877470" y="978302"/>
                  </a:lnTo>
                  <a:lnTo>
                    <a:pt x="1880953" y="977642"/>
                  </a:lnTo>
                  <a:lnTo>
                    <a:pt x="1884436" y="976982"/>
                  </a:lnTo>
                  <a:lnTo>
                    <a:pt x="1887919" y="976322"/>
                  </a:lnTo>
                  <a:lnTo>
                    <a:pt x="1891403" y="975663"/>
                  </a:lnTo>
                  <a:lnTo>
                    <a:pt x="1894886" y="975445"/>
                  </a:lnTo>
                  <a:lnTo>
                    <a:pt x="1898369" y="974786"/>
                  </a:lnTo>
                  <a:lnTo>
                    <a:pt x="1901852" y="974129"/>
                  </a:lnTo>
                  <a:lnTo>
                    <a:pt x="1905336" y="973471"/>
                  </a:lnTo>
                  <a:lnTo>
                    <a:pt x="1908819" y="972814"/>
                  </a:lnTo>
                  <a:lnTo>
                    <a:pt x="1912302" y="980829"/>
                  </a:lnTo>
                  <a:lnTo>
                    <a:pt x="1915785" y="980184"/>
                  </a:lnTo>
                  <a:lnTo>
                    <a:pt x="1919269" y="979540"/>
                  </a:lnTo>
                  <a:lnTo>
                    <a:pt x="1922752" y="978896"/>
                  </a:lnTo>
                  <a:lnTo>
                    <a:pt x="1926235" y="978252"/>
                  </a:lnTo>
                  <a:lnTo>
                    <a:pt x="1929718" y="981838"/>
                  </a:lnTo>
                  <a:lnTo>
                    <a:pt x="1933202" y="981200"/>
                  </a:lnTo>
                  <a:lnTo>
                    <a:pt x="1936685" y="980563"/>
                  </a:lnTo>
                  <a:lnTo>
                    <a:pt x="1940168" y="979926"/>
                  </a:lnTo>
                  <a:lnTo>
                    <a:pt x="1943651" y="979290"/>
                  </a:lnTo>
                  <a:lnTo>
                    <a:pt x="1947135" y="980749"/>
                  </a:lnTo>
                  <a:lnTo>
                    <a:pt x="1950618" y="980116"/>
                  </a:lnTo>
                  <a:lnTo>
                    <a:pt x="1954101" y="979483"/>
                  </a:lnTo>
                  <a:lnTo>
                    <a:pt x="1957584" y="978850"/>
                  </a:lnTo>
                  <a:lnTo>
                    <a:pt x="1961068" y="978218"/>
                  </a:lnTo>
                  <a:lnTo>
                    <a:pt x="1964551" y="977586"/>
                  </a:lnTo>
                  <a:lnTo>
                    <a:pt x="1968034" y="976954"/>
                  </a:lnTo>
                  <a:lnTo>
                    <a:pt x="1971517" y="976322"/>
                  </a:lnTo>
                  <a:lnTo>
                    <a:pt x="1975001" y="975691"/>
                  </a:lnTo>
                  <a:lnTo>
                    <a:pt x="1978484" y="975060"/>
                  </a:lnTo>
                  <a:lnTo>
                    <a:pt x="1981967" y="981082"/>
                  </a:lnTo>
                  <a:lnTo>
                    <a:pt x="1985450" y="980460"/>
                  </a:lnTo>
                  <a:lnTo>
                    <a:pt x="1988934" y="979839"/>
                  </a:lnTo>
                  <a:lnTo>
                    <a:pt x="1992417" y="979218"/>
                  </a:lnTo>
                  <a:lnTo>
                    <a:pt x="1995900" y="978597"/>
                  </a:lnTo>
                  <a:lnTo>
                    <a:pt x="1999383" y="982455"/>
                  </a:lnTo>
                  <a:lnTo>
                    <a:pt x="2002867" y="981841"/>
                  </a:lnTo>
                  <a:lnTo>
                    <a:pt x="2006350" y="981226"/>
                  </a:lnTo>
                  <a:lnTo>
                    <a:pt x="2009833" y="980613"/>
                  </a:lnTo>
                  <a:lnTo>
                    <a:pt x="2013316" y="979999"/>
                  </a:lnTo>
                  <a:lnTo>
                    <a:pt x="2016799" y="981803"/>
                  </a:lnTo>
                  <a:lnTo>
                    <a:pt x="2020283" y="981193"/>
                  </a:lnTo>
                  <a:lnTo>
                    <a:pt x="2023766" y="980583"/>
                  </a:lnTo>
                  <a:lnTo>
                    <a:pt x="2027249" y="979974"/>
                  </a:lnTo>
                  <a:lnTo>
                    <a:pt x="2030732" y="979365"/>
                  </a:lnTo>
                  <a:lnTo>
                    <a:pt x="2034216" y="979159"/>
                  </a:lnTo>
                  <a:lnTo>
                    <a:pt x="2037699" y="978550"/>
                  </a:lnTo>
                  <a:lnTo>
                    <a:pt x="2041182" y="977942"/>
                  </a:lnTo>
                  <a:lnTo>
                    <a:pt x="2044665" y="977335"/>
                  </a:lnTo>
                  <a:lnTo>
                    <a:pt x="2048149" y="976727"/>
                  </a:lnTo>
                  <a:lnTo>
                    <a:pt x="2051632" y="985611"/>
                  </a:lnTo>
                  <a:lnTo>
                    <a:pt x="2055115" y="985016"/>
                  </a:lnTo>
                  <a:lnTo>
                    <a:pt x="2058598" y="984422"/>
                  </a:lnTo>
                  <a:lnTo>
                    <a:pt x="2062082" y="983828"/>
                  </a:lnTo>
                  <a:lnTo>
                    <a:pt x="2065565" y="983234"/>
                  </a:lnTo>
                  <a:lnTo>
                    <a:pt x="2069048" y="987630"/>
                  </a:lnTo>
                  <a:lnTo>
                    <a:pt x="2072531" y="987043"/>
                  </a:lnTo>
                  <a:lnTo>
                    <a:pt x="2076015" y="986457"/>
                  </a:lnTo>
                  <a:lnTo>
                    <a:pt x="2079498" y="985870"/>
                  </a:lnTo>
                  <a:lnTo>
                    <a:pt x="2082981" y="985284"/>
                  </a:lnTo>
                  <a:lnTo>
                    <a:pt x="2086464" y="995099"/>
                  </a:lnTo>
                  <a:lnTo>
                    <a:pt x="2089948" y="994527"/>
                  </a:lnTo>
                  <a:lnTo>
                    <a:pt x="2093431" y="993955"/>
                  </a:lnTo>
                  <a:lnTo>
                    <a:pt x="2096914" y="993383"/>
                  </a:lnTo>
                  <a:lnTo>
                    <a:pt x="2100397" y="992811"/>
                  </a:lnTo>
                  <a:lnTo>
                    <a:pt x="2103881" y="992239"/>
                  </a:lnTo>
                  <a:lnTo>
                    <a:pt x="2107364" y="996705"/>
                  </a:lnTo>
                  <a:lnTo>
                    <a:pt x="2110847" y="996141"/>
                  </a:lnTo>
                  <a:lnTo>
                    <a:pt x="2114330" y="995576"/>
                  </a:lnTo>
                  <a:lnTo>
                    <a:pt x="2117814" y="995012"/>
                  </a:lnTo>
                  <a:lnTo>
                    <a:pt x="2121297" y="994448"/>
                  </a:lnTo>
                  <a:lnTo>
                    <a:pt x="2124780" y="998476"/>
                  </a:lnTo>
                  <a:lnTo>
                    <a:pt x="2128263" y="997918"/>
                  </a:lnTo>
                  <a:lnTo>
                    <a:pt x="2131747" y="997361"/>
                  </a:lnTo>
                  <a:lnTo>
                    <a:pt x="2135230" y="996803"/>
                  </a:lnTo>
                  <a:lnTo>
                    <a:pt x="2138713" y="996246"/>
                  </a:lnTo>
                  <a:lnTo>
                    <a:pt x="2142196" y="1000544"/>
                  </a:lnTo>
                  <a:lnTo>
                    <a:pt x="2145680" y="999994"/>
                  </a:lnTo>
                  <a:lnTo>
                    <a:pt x="2149163" y="999443"/>
                  </a:lnTo>
                  <a:lnTo>
                    <a:pt x="2152646" y="998893"/>
                  </a:lnTo>
                  <a:lnTo>
                    <a:pt x="2156129" y="998343"/>
                  </a:lnTo>
                  <a:lnTo>
                    <a:pt x="2159613" y="1005889"/>
                  </a:lnTo>
                  <a:lnTo>
                    <a:pt x="2163096" y="1005349"/>
                  </a:lnTo>
                  <a:lnTo>
                    <a:pt x="2166579" y="1004810"/>
                  </a:lnTo>
                  <a:lnTo>
                    <a:pt x="2170062" y="1004271"/>
                  </a:lnTo>
                  <a:lnTo>
                    <a:pt x="2173546" y="1003732"/>
                  </a:lnTo>
                  <a:lnTo>
                    <a:pt x="2177029" y="1005177"/>
                  </a:lnTo>
                  <a:lnTo>
                    <a:pt x="2180512" y="1004641"/>
                  </a:lnTo>
                  <a:lnTo>
                    <a:pt x="2183995" y="1004105"/>
                  </a:lnTo>
                  <a:lnTo>
                    <a:pt x="2187479" y="1003570"/>
                  </a:lnTo>
                  <a:lnTo>
                    <a:pt x="2190962" y="1003034"/>
                  </a:lnTo>
                  <a:lnTo>
                    <a:pt x="2194445" y="1006752"/>
                  </a:lnTo>
                  <a:lnTo>
                    <a:pt x="2197928" y="1006222"/>
                  </a:lnTo>
                  <a:lnTo>
                    <a:pt x="2201412" y="1005692"/>
                  </a:lnTo>
                  <a:lnTo>
                    <a:pt x="2204895" y="1005163"/>
                  </a:lnTo>
                  <a:lnTo>
                    <a:pt x="2208378" y="1004634"/>
                  </a:lnTo>
                  <a:lnTo>
                    <a:pt x="2211861" y="1009241"/>
                  </a:lnTo>
                  <a:lnTo>
                    <a:pt x="2215345" y="1008718"/>
                  </a:lnTo>
                  <a:lnTo>
                    <a:pt x="2218828" y="1008196"/>
                  </a:lnTo>
                  <a:lnTo>
                    <a:pt x="2222311" y="1007674"/>
                  </a:lnTo>
                  <a:lnTo>
                    <a:pt x="2225794" y="1007152"/>
                  </a:lnTo>
                  <a:lnTo>
                    <a:pt x="2229278" y="1007900"/>
                  </a:lnTo>
                  <a:lnTo>
                    <a:pt x="2232761" y="1007380"/>
                  </a:lnTo>
                  <a:lnTo>
                    <a:pt x="2236244" y="1006860"/>
                  </a:lnTo>
                  <a:lnTo>
                    <a:pt x="2239727" y="1006341"/>
                  </a:lnTo>
                  <a:lnTo>
                    <a:pt x="2243211" y="1005821"/>
                  </a:lnTo>
                  <a:lnTo>
                    <a:pt x="2246694" y="1006571"/>
                  </a:lnTo>
                  <a:lnTo>
                    <a:pt x="2250177" y="1006053"/>
                  </a:lnTo>
                  <a:lnTo>
                    <a:pt x="2253660" y="1005536"/>
                  </a:lnTo>
                  <a:lnTo>
                    <a:pt x="2257144" y="1005019"/>
                  </a:lnTo>
                  <a:lnTo>
                    <a:pt x="2260627" y="1004501"/>
                  </a:lnTo>
                  <a:lnTo>
                    <a:pt x="2264110" y="1007764"/>
                  </a:lnTo>
                  <a:lnTo>
                    <a:pt x="2267593" y="1007252"/>
                  </a:lnTo>
                  <a:lnTo>
                    <a:pt x="2271077" y="1006740"/>
                  </a:lnTo>
                  <a:lnTo>
                    <a:pt x="2274560" y="1006228"/>
                  </a:lnTo>
                  <a:lnTo>
                    <a:pt x="2278043" y="1005716"/>
                  </a:lnTo>
                  <a:lnTo>
                    <a:pt x="2281526" y="1005831"/>
                  </a:lnTo>
                  <a:lnTo>
                    <a:pt x="2285010" y="1005320"/>
                  </a:lnTo>
                  <a:lnTo>
                    <a:pt x="2288493" y="1004810"/>
                  </a:lnTo>
                  <a:lnTo>
                    <a:pt x="2291976" y="1004299"/>
                  </a:lnTo>
                  <a:lnTo>
                    <a:pt x="2295459" y="1003789"/>
                  </a:lnTo>
                  <a:lnTo>
                    <a:pt x="2298942" y="1006398"/>
                  </a:lnTo>
                  <a:lnTo>
                    <a:pt x="2302426" y="1005892"/>
                  </a:lnTo>
                  <a:lnTo>
                    <a:pt x="2305909" y="1005386"/>
                  </a:lnTo>
                  <a:lnTo>
                    <a:pt x="2309392" y="1004881"/>
                  </a:lnTo>
                  <a:lnTo>
                    <a:pt x="2312875" y="1004375"/>
                  </a:lnTo>
                  <a:lnTo>
                    <a:pt x="2316359" y="1005110"/>
                  </a:lnTo>
                  <a:lnTo>
                    <a:pt x="2319842" y="1004606"/>
                  </a:lnTo>
                  <a:lnTo>
                    <a:pt x="2323325" y="1004103"/>
                  </a:lnTo>
                  <a:lnTo>
                    <a:pt x="2326808" y="1003599"/>
                  </a:lnTo>
                  <a:lnTo>
                    <a:pt x="2330292" y="1003096"/>
                  </a:lnTo>
                  <a:lnTo>
                    <a:pt x="2333775" y="1002593"/>
                  </a:lnTo>
                  <a:lnTo>
                    <a:pt x="2337258" y="1017613"/>
                  </a:lnTo>
                  <a:lnTo>
                    <a:pt x="2340741" y="1017129"/>
                  </a:lnTo>
                  <a:lnTo>
                    <a:pt x="2344225" y="1016644"/>
                  </a:lnTo>
                  <a:lnTo>
                    <a:pt x="2347708" y="1016160"/>
                  </a:lnTo>
                  <a:lnTo>
                    <a:pt x="2351191" y="1015676"/>
                  </a:lnTo>
                  <a:lnTo>
                    <a:pt x="2354674" y="1019461"/>
                  </a:lnTo>
                  <a:lnTo>
                    <a:pt x="2358158" y="1018982"/>
                  </a:lnTo>
                  <a:lnTo>
                    <a:pt x="2361641" y="1018503"/>
                  </a:lnTo>
                  <a:lnTo>
                    <a:pt x="2365124" y="1018025"/>
                  </a:lnTo>
                  <a:lnTo>
                    <a:pt x="2368607" y="1017546"/>
                  </a:lnTo>
                  <a:lnTo>
                    <a:pt x="2372091" y="1017351"/>
                  </a:lnTo>
                  <a:lnTo>
                    <a:pt x="2375574" y="1016873"/>
                  </a:lnTo>
                  <a:lnTo>
                    <a:pt x="2379057" y="1016395"/>
                  </a:lnTo>
                  <a:lnTo>
                    <a:pt x="2382540" y="1015918"/>
                  </a:lnTo>
                  <a:lnTo>
                    <a:pt x="2386024" y="1015441"/>
                  </a:lnTo>
                  <a:lnTo>
                    <a:pt x="2389507" y="1019454"/>
                  </a:lnTo>
                  <a:lnTo>
                    <a:pt x="2392990" y="1018982"/>
                  </a:lnTo>
                  <a:lnTo>
                    <a:pt x="2396473" y="1018510"/>
                  </a:lnTo>
                  <a:lnTo>
                    <a:pt x="2399957" y="1018038"/>
                  </a:lnTo>
                  <a:lnTo>
                    <a:pt x="2403440" y="1017567"/>
                  </a:lnTo>
                  <a:lnTo>
                    <a:pt x="2406923" y="1030521"/>
                  </a:lnTo>
                  <a:lnTo>
                    <a:pt x="2410406" y="1030065"/>
                  </a:lnTo>
                  <a:lnTo>
                    <a:pt x="2413890" y="1029609"/>
                  </a:lnTo>
                  <a:lnTo>
                    <a:pt x="2417373" y="1029154"/>
                  </a:lnTo>
                  <a:lnTo>
                    <a:pt x="2420856" y="1028699"/>
                  </a:lnTo>
                  <a:lnTo>
                    <a:pt x="2424339" y="1031592"/>
                  </a:lnTo>
                  <a:lnTo>
                    <a:pt x="2427823" y="1031141"/>
                  </a:lnTo>
                  <a:lnTo>
                    <a:pt x="2431306" y="1030690"/>
                  </a:lnTo>
                  <a:lnTo>
                    <a:pt x="2434789" y="1030239"/>
                  </a:lnTo>
                  <a:lnTo>
                    <a:pt x="2438272" y="1029788"/>
                  </a:lnTo>
                  <a:lnTo>
                    <a:pt x="2441756" y="1029337"/>
                  </a:lnTo>
                  <a:lnTo>
                    <a:pt x="2445239" y="1028887"/>
                  </a:lnTo>
                  <a:lnTo>
                    <a:pt x="2448722" y="1028436"/>
                  </a:lnTo>
                  <a:lnTo>
                    <a:pt x="2452205" y="1027986"/>
                  </a:lnTo>
                  <a:lnTo>
                    <a:pt x="2455689" y="1027536"/>
                  </a:lnTo>
                  <a:lnTo>
                    <a:pt x="2459172" y="1028115"/>
                  </a:lnTo>
                  <a:lnTo>
                    <a:pt x="2462655" y="1027666"/>
                  </a:lnTo>
                  <a:lnTo>
                    <a:pt x="2466138" y="1027218"/>
                  </a:lnTo>
                  <a:lnTo>
                    <a:pt x="2469622" y="1026769"/>
                  </a:lnTo>
                  <a:lnTo>
                    <a:pt x="2473105" y="1026321"/>
                  </a:lnTo>
                  <a:lnTo>
                    <a:pt x="2476588" y="1030457"/>
                  </a:lnTo>
                  <a:lnTo>
                    <a:pt x="2480071" y="1030014"/>
                  </a:lnTo>
                  <a:lnTo>
                    <a:pt x="2483555" y="1029571"/>
                  </a:lnTo>
                  <a:lnTo>
                    <a:pt x="2487038" y="1029129"/>
                  </a:lnTo>
                  <a:lnTo>
                    <a:pt x="2490521" y="1028686"/>
                  </a:lnTo>
                  <a:lnTo>
                    <a:pt x="2494004" y="1030254"/>
                  </a:lnTo>
                  <a:lnTo>
                    <a:pt x="2497488" y="1029814"/>
                  </a:lnTo>
                  <a:lnTo>
                    <a:pt x="2500971" y="1029374"/>
                  </a:lnTo>
                  <a:lnTo>
                    <a:pt x="2504454" y="1028934"/>
                  </a:lnTo>
                  <a:lnTo>
                    <a:pt x="2507937" y="1028495"/>
                  </a:lnTo>
                  <a:lnTo>
                    <a:pt x="2511421" y="1029058"/>
                  </a:lnTo>
                  <a:lnTo>
                    <a:pt x="2514904" y="1028619"/>
                  </a:lnTo>
                  <a:lnTo>
                    <a:pt x="2518387" y="1028181"/>
                  </a:lnTo>
                  <a:lnTo>
                    <a:pt x="2521870" y="1027743"/>
                  </a:lnTo>
                  <a:lnTo>
                    <a:pt x="2525354" y="1027305"/>
                  </a:lnTo>
                  <a:lnTo>
                    <a:pt x="2528837" y="1027118"/>
                  </a:lnTo>
                  <a:lnTo>
                    <a:pt x="2532320" y="1026680"/>
                  </a:lnTo>
                  <a:lnTo>
                    <a:pt x="2535803" y="1026243"/>
                  </a:lnTo>
                  <a:lnTo>
                    <a:pt x="2539287" y="1025806"/>
                  </a:lnTo>
                  <a:lnTo>
                    <a:pt x="2542770" y="1025369"/>
                  </a:lnTo>
                  <a:lnTo>
                    <a:pt x="2546253" y="1025435"/>
                  </a:lnTo>
                  <a:lnTo>
                    <a:pt x="2549736" y="1024999"/>
                  </a:lnTo>
                  <a:lnTo>
                    <a:pt x="2553220" y="1024563"/>
                  </a:lnTo>
                  <a:lnTo>
                    <a:pt x="2556703" y="1024127"/>
                  </a:lnTo>
                  <a:lnTo>
                    <a:pt x="2560186" y="1023691"/>
                  </a:lnTo>
                  <a:lnTo>
                    <a:pt x="2563669" y="1023255"/>
                  </a:lnTo>
                  <a:lnTo>
                    <a:pt x="2567153" y="1025084"/>
                  </a:lnTo>
                  <a:lnTo>
                    <a:pt x="2570636" y="1024651"/>
                  </a:lnTo>
                  <a:lnTo>
                    <a:pt x="2574119" y="1024218"/>
                  </a:lnTo>
                  <a:lnTo>
                    <a:pt x="2577602" y="1023785"/>
                  </a:lnTo>
                  <a:lnTo>
                    <a:pt x="2581085" y="1023352"/>
                  </a:lnTo>
                  <a:lnTo>
                    <a:pt x="2584569" y="1023421"/>
                  </a:lnTo>
                  <a:lnTo>
                    <a:pt x="2588052" y="1022989"/>
                  </a:lnTo>
                  <a:lnTo>
                    <a:pt x="2591535" y="1022557"/>
                  </a:lnTo>
                  <a:lnTo>
                    <a:pt x="2595018" y="1022125"/>
                  </a:lnTo>
                  <a:lnTo>
                    <a:pt x="2598502" y="1021694"/>
                  </a:lnTo>
                  <a:lnTo>
                    <a:pt x="2601985" y="1022017"/>
                  </a:lnTo>
                  <a:lnTo>
                    <a:pt x="2605468" y="1021586"/>
                  </a:lnTo>
                  <a:lnTo>
                    <a:pt x="2608951" y="1021155"/>
                  </a:lnTo>
                  <a:lnTo>
                    <a:pt x="2612435" y="1020725"/>
                  </a:lnTo>
                  <a:lnTo>
                    <a:pt x="2615918" y="1020295"/>
                  </a:lnTo>
                  <a:lnTo>
                    <a:pt x="2619401" y="1028724"/>
                  </a:lnTo>
                  <a:lnTo>
                    <a:pt x="2622884" y="1028304"/>
                  </a:lnTo>
                  <a:lnTo>
                    <a:pt x="2626368" y="1027883"/>
                  </a:lnTo>
                  <a:lnTo>
                    <a:pt x="2629851" y="1027462"/>
                  </a:lnTo>
                  <a:lnTo>
                    <a:pt x="2633334" y="1027042"/>
                  </a:lnTo>
                  <a:lnTo>
                    <a:pt x="2636817" y="1028064"/>
                  </a:lnTo>
                  <a:lnTo>
                    <a:pt x="2640301" y="1027645"/>
                  </a:lnTo>
                  <a:lnTo>
                    <a:pt x="2643784" y="1027227"/>
                  </a:lnTo>
                  <a:lnTo>
                    <a:pt x="2647267" y="1026809"/>
                  </a:lnTo>
                  <a:lnTo>
                    <a:pt x="2650750" y="1026390"/>
                  </a:lnTo>
                  <a:lnTo>
                    <a:pt x="2654234" y="1030954"/>
                  </a:lnTo>
                  <a:lnTo>
                    <a:pt x="2657717" y="1030541"/>
                  </a:lnTo>
                  <a:lnTo>
                    <a:pt x="2661200" y="1030129"/>
                  </a:lnTo>
                  <a:lnTo>
                    <a:pt x="2664683" y="1029716"/>
                  </a:lnTo>
                  <a:lnTo>
                    <a:pt x="2668167" y="1029304"/>
                  </a:lnTo>
                  <a:lnTo>
                    <a:pt x="2671650" y="1031227"/>
                  </a:lnTo>
                  <a:lnTo>
                    <a:pt x="2675133" y="1030817"/>
                  </a:lnTo>
                  <a:lnTo>
                    <a:pt x="2678616" y="1030407"/>
                  </a:lnTo>
                  <a:lnTo>
                    <a:pt x="2682100" y="1029998"/>
                  </a:lnTo>
                  <a:lnTo>
                    <a:pt x="2685583" y="1029588"/>
                  </a:lnTo>
                  <a:lnTo>
                    <a:pt x="2689066" y="1029645"/>
                  </a:lnTo>
                  <a:lnTo>
                    <a:pt x="2692549" y="1029236"/>
                  </a:lnTo>
                  <a:lnTo>
                    <a:pt x="2696033" y="1028827"/>
                  </a:lnTo>
                  <a:lnTo>
                    <a:pt x="2699516" y="1028419"/>
                  </a:lnTo>
                  <a:lnTo>
                    <a:pt x="2702999" y="1028010"/>
                  </a:lnTo>
                  <a:lnTo>
                    <a:pt x="2706482" y="1028069"/>
                  </a:lnTo>
                  <a:lnTo>
                    <a:pt x="2709966" y="1027661"/>
                  </a:lnTo>
                  <a:lnTo>
                    <a:pt x="2713449" y="1027253"/>
                  </a:lnTo>
                  <a:lnTo>
                    <a:pt x="2716932" y="1026845"/>
                  </a:lnTo>
                  <a:lnTo>
                    <a:pt x="2720415" y="1026438"/>
                  </a:lnTo>
                  <a:lnTo>
                    <a:pt x="2723899" y="1026732"/>
                  </a:lnTo>
                  <a:lnTo>
                    <a:pt x="2727382" y="1026326"/>
                  </a:lnTo>
                  <a:lnTo>
                    <a:pt x="2730865" y="1025919"/>
                  </a:lnTo>
                  <a:lnTo>
                    <a:pt x="2734348" y="1025513"/>
                  </a:lnTo>
                  <a:lnTo>
                    <a:pt x="2737832" y="1025107"/>
                  </a:lnTo>
                  <a:lnTo>
                    <a:pt x="2741315" y="1026103"/>
                  </a:lnTo>
                  <a:lnTo>
                    <a:pt x="2744798" y="1025698"/>
                  </a:lnTo>
                  <a:lnTo>
                    <a:pt x="2748281" y="1025294"/>
                  </a:lnTo>
                  <a:lnTo>
                    <a:pt x="2751765" y="1024889"/>
                  </a:lnTo>
                  <a:lnTo>
                    <a:pt x="2755248" y="1024485"/>
                  </a:lnTo>
                  <a:lnTo>
                    <a:pt x="2758731" y="1025014"/>
                  </a:lnTo>
                  <a:lnTo>
                    <a:pt x="2762214" y="1024611"/>
                  </a:lnTo>
                  <a:lnTo>
                    <a:pt x="2765698" y="1024208"/>
                  </a:lnTo>
                  <a:lnTo>
                    <a:pt x="2769181" y="1023805"/>
                  </a:lnTo>
                  <a:lnTo>
                    <a:pt x="2772664" y="1023402"/>
                  </a:lnTo>
                  <a:lnTo>
                    <a:pt x="2776147" y="1023933"/>
                  </a:lnTo>
                  <a:lnTo>
                    <a:pt x="2779631" y="1023531"/>
                  </a:lnTo>
                  <a:lnTo>
                    <a:pt x="2783114" y="1023129"/>
                  </a:lnTo>
                  <a:lnTo>
                    <a:pt x="2786597" y="1022728"/>
                  </a:lnTo>
                  <a:lnTo>
                    <a:pt x="2790080" y="1022327"/>
                  </a:lnTo>
                  <a:lnTo>
                    <a:pt x="2793564" y="1021925"/>
                  </a:lnTo>
                  <a:lnTo>
                    <a:pt x="2797047" y="1025460"/>
                  </a:lnTo>
                  <a:lnTo>
                    <a:pt x="2800530" y="1025063"/>
                  </a:lnTo>
                  <a:lnTo>
                    <a:pt x="2804013" y="1024666"/>
                  </a:lnTo>
                  <a:lnTo>
                    <a:pt x="2807497" y="1024269"/>
                  </a:lnTo>
                  <a:lnTo>
                    <a:pt x="2810980" y="1023872"/>
                  </a:lnTo>
                  <a:lnTo>
                    <a:pt x="2814463" y="1028243"/>
                  </a:lnTo>
                  <a:lnTo>
                    <a:pt x="2817946" y="1027851"/>
                  </a:lnTo>
                  <a:lnTo>
                    <a:pt x="2821430" y="1027460"/>
                  </a:lnTo>
                  <a:lnTo>
                    <a:pt x="2824913" y="1027068"/>
                  </a:lnTo>
                  <a:lnTo>
                    <a:pt x="2828396" y="1026676"/>
                  </a:lnTo>
                  <a:lnTo>
                    <a:pt x="2831879" y="1027183"/>
                  </a:lnTo>
                  <a:lnTo>
                    <a:pt x="2835363" y="1026792"/>
                  </a:lnTo>
                  <a:lnTo>
                    <a:pt x="2838846" y="1026401"/>
                  </a:lnTo>
                  <a:lnTo>
                    <a:pt x="2842329" y="1026011"/>
                  </a:lnTo>
                  <a:lnTo>
                    <a:pt x="2845812" y="1025621"/>
                  </a:lnTo>
                  <a:lnTo>
                    <a:pt x="2849296" y="1025455"/>
                  </a:lnTo>
                  <a:lnTo>
                    <a:pt x="2852779" y="1025065"/>
                  </a:lnTo>
                  <a:lnTo>
                    <a:pt x="2856262" y="1024676"/>
                  </a:lnTo>
                  <a:lnTo>
                    <a:pt x="2859745" y="1024286"/>
                  </a:lnTo>
                  <a:lnTo>
                    <a:pt x="2863229" y="1023896"/>
                  </a:lnTo>
                  <a:lnTo>
                    <a:pt x="2866712" y="1024183"/>
                  </a:lnTo>
                  <a:lnTo>
                    <a:pt x="2870195" y="1023794"/>
                  </a:lnTo>
                  <a:lnTo>
                    <a:pt x="2873678" y="1023406"/>
                  </a:lnTo>
                  <a:lnTo>
                    <a:pt x="2877161" y="1023017"/>
                  </a:lnTo>
                  <a:lnTo>
                    <a:pt x="2880645" y="1022629"/>
                  </a:lnTo>
                  <a:lnTo>
                    <a:pt x="2884128" y="1024487"/>
                  </a:lnTo>
                  <a:lnTo>
                    <a:pt x="2887611" y="1024101"/>
                  </a:lnTo>
                  <a:lnTo>
                    <a:pt x="2891094" y="1023715"/>
                  </a:lnTo>
                  <a:lnTo>
                    <a:pt x="2894578" y="1023329"/>
                  </a:lnTo>
                  <a:lnTo>
                    <a:pt x="2898061" y="1022943"/>
                  </a:lnTo>
                  <a:lnTo>
                    <a:pt x="2901544" y="1028732"/>
                  </a:lnTo>
                  <a:lnTo>
                    <a:pt x="2905027" y="1028352"/>
                  </a:lnTo>
                  <a:lnTo>
                    <a:pt x="2908511" y="1027972"/>
                  </a:lnTo>
                  <a:lnTo>
                    <a:pt x="2911994" y="1027593"/>
                  </a:lnTo>
                  <a:lnTo>
                    <a:pt x="2915477" y="1027213"/>
                  </a:lnTo>
                  <a:lnTo>
                    <a:pt x="2918960" y="1049267"/>
                  </a:lnTo>
                  <a:lnTo>
                    <a:pt x="2922444" y="1048909"/>
                  </a:lnTo>
                  <a:lnTo>
                    <a:pt x="2925927" y="1048551"/>
                  </a:lnTo>
                  <a:lnTo>
                    <a:pt x="2929410" y="1048194"/>
                  </a:lnTo>
                  <a:lnTo>
                    <a:pt x="2932893" y="1047836"/>
                  </a:lnTo>
                  <a:lnTo>
                    <a:pt x="2936377" y="1050144"/>
                  </a:lnTo>
                  <a:lnTo>
                    <a:pt x="2939860" y="1049789"/>
                  </a:lnTo>
                  <a:lnTo>
                    <a:pt x="2943343" y="1049435"/>
                  </a:lnTo>
                  <a:lnTo>
                    <a:pt x="2946826" y="1049080"/>
                  </a:lnTo>
                  <a:lnTo>
                    <a:pt x="2950310" y="1048725"/>
                  </a:lnTo>
                  <a:lnTo>
                    <a:pt x="2953793" y="1048560"/>
                  </a:lnTo>
                  <a:lnTo>
                    <a:pt x="2957276" y="1048206"/>
                  </a:lnTo>
                  <a:lnTo>
                    <a:pt x="2960759" y="1047852"/>
                  </a:lnTo>
                  <a:lnTo>
                    <a:pt x="2964243" y="1047498"/>
                  </a:lnTo>
                  <a:lnTo>
                    <a:pt x="2967726" y="1047144"/>
                  </a:lnTo>
                  <a:lnTo>
                    <a:pt x="2971209" y="1051854"/>
                  </a:lnTo>
                  <a:lnTo>
                    <a:pt x="2974692" y="1051505"/>
                  </a:lnTo>
                  <a:lnTo>
                    <a:pt x="2978176" y="1051156"/>
                  </a:lnTo>
                  <a:lnTo>
                    <a:pt x="2981659" y="1050807"/>
                  </a:lnTo>
                  <a:lnTo>
                    <a:pt x="2985142" y="1050459"/>
                  </a:lnTo>
                  <a:lnTo>
                    <a:pt x="2988625" y="1050295"/>
                  </a:lnTo>
                  <a:lnTo>
                    <a:pt x="2992109" y="1049947"/>
                  </a:lnTo>
                  <a:lnTo>
                    <a:pt x="2995592" y="1049598"/>
                  </a:lnTo>
                  <a:lnTo>
                    <a:pt x="2999075" y="1049250"/>
                  </a:lnTo>
                  <a:lnTo>
                    <a:pt x="3002558" y="1048902"/>
                  </a:lnTo>
                  <a:lnTo>
                    <a:pt x="3006042" y="1048554"/>
                  </a:lnTo>
                  <a:lnTo>
                    <a:pt x="3009525" y="1048205"/>
                  </a:lnTo>
                  <a:lnTo>
                    <a:pt x="3013008" y="1047857"/>
                  </a:lnTo>
                  <a:lnTo>
                    <a:pt x="3016491" y="1047509"/>
                  </a:lnTo>
                  <a:lnTo>
                    <a:pt x="3019975" y="1047162"/>
                  </a:lnTo>
                  <a:lnTo>
                    <a:pt x="3023458" y="1046814"/>
                  </a:lnTo>
                  <a:lnTo>
                    <a:pt x="3026941" y="1046466"/>
                  </a:lnTo>
                  <a:lnTo>
                    <a:pt x="3030424" y="1046118"/>
                  </a:lnTo>
                  <a:lnTo>
                    <a:pt x="3033908" y="1045771"/>
                  </a:lnTo>
                  <a:lnTo>
                    <a:pt x="3037391" y="1045423"/>
                  </a:lnTo>
                  <a:lnTo>
                    <a:pt x="3040874" y="1045076"/>
                  </a:lnTo>
                  <a:lnTo>
                    <a:pt x="3044357" y="1049185"/>
                  </a:lnTo>
                  <a:lnTo>
                    <a:pt x="3047841" y="1048842"/>
                  </a:lnTo>
                  <a:lnTo>
                    <a:pt x="3051324" y="1048499"/>
                  </a:lnTo>
                  <a:lnTo>
                    <a:pt x="3054807" y="1048156"/>
                  </a:lnTo>
                  <a:lnTo>
                    <a:pt x="3058290" y="1047813"/>
                  </a:lnTo>
                  <a:lnTo>
                    <a:pt x="3061774" y="1051111"/>
                  </a:lnTo>
                  <a:lnTo>
                    <a:pt x="3065257" y="1050772"/>
                  </a:lnTo>
                  <a:lnTo>
                    <a:pt x="3068740" y="1050433"/>
                  </a:lnTo>
                  <a:lnTo>
                    <a:pt x="3072223" y="1050093"/>
                  </a:lnTo>
                  <a:lnTo>
                    <a:pt x="3075707" y="1049754"/>
                  </a:lnTo>
                  <a:lnTo>
                    <a:pt x="3079190" y="1050497"/>
                  </a:lnTo>
                  <a:lnTo>
                    <a:pt x="3082673" y="1050159"/>
                  </a:lnTo>
                  <a:lnTo>
                    <a:pt x="3086156" y="1049821"/>
                  </a:lnTo>
                  <a:lnTo>
                    <a:pt x="3089640" y="1049483"/>
                  </a:lnTo>
                  <a:lnTo>
                    <a:pt x="3093123" y="1049145"/>
                  </a:lnTo>
                  <a:lnTo>
                    <a:pt x="3096606" y="1049528"/>
                  </a:lnTo>
                  <a:lnTo>
                    <a:pt x="3100089" y="1049191"/>
                  </a:lnTo>
                  <a:lnTo>
                    <a:pt x="3103573" y="1048854"/>
                  </a:lnTo>
                  <a:lnTo>
                    <a:pt x="3107056" y="1048517"/>
                  </a:lnTo>
                  <a:lnTo>
                    <a:pt x="3110539" y="1048180"/>
                  </a:lnTo>
                  <a:lnTo>
                    <a:pt x="3114022" y="1050353"/>
                  </a:lnTo>
                  <a:lnTo>
                    <a:pt x="3117506" y="1050018"/>
                  </a:lnTo>
                  <a:lnTo>
                    <a:pt x="3120989" y="1049684"/>
                  </a:lnTo>
                  <a:lnTo>
                    <a:pt x="3124472" y="1049349"/>
                  </a:lnTo>
                  <a:lnTo>
                    <a:pt x="3127955" y="1049015"/>
                  </a:lnTo>
                  <a:lnTo>
                    <a:pt x="3131439" y="1048860"/>
                  </a:lnTo>
                  <a:lnTo>
                    <a:pt x="3134922" y="1048526"/>
                  </a:lnTo>
                  <a:lnTo>
                    <a:pt x="3138405" y="1048192"/>
                  </a:lnTo>
                  <a:lnTo>
                    <a:pt x="3141888" y="1047858"/>
                  </a:lnTo>
                  <a:lnTo>
                    <a:pt x="3145372" y="1047525"/>
                  </a:lnTo>
                  <a:lnTo>
                    <a:pt x="3148855" y="1053350"/>
                  </a:lnTo>
                  <a:lnTo>
                    <a:pt x="3152338" y="1053022"/>
                  </a:lnTo>
                  <a:lnTo>
                    <a:pt x="3155821" y="1052694"/>
                  </a:lnTo>
                  <a:lnTo>
                    <a:pt x="3159304" y="1052366"/>
                  </a:lnTo>
                  <a:lnTo>
                    <a:pt x="3162788" y="1052038"/>
                  </a:lnTo>
                  <a:lnTo>
                    <a:pt x="3166271" y="1051884"/>
                  </a:lnTo>
                  <a:lnTo>
                    <a:pt x="3169754" y="1051556"/>
                  </a:lnTo>
                  <a:lnTo>
                    <a:pt x="3173237" y="1051229"/>
                  </a:lnTo>
                  <a:lnTo>
                    <a:pt x="3176721" y="1050902"/>
                  </a:lnTo>
                  <a:lnTo>
                    <a:pt x="3180204" y="1050574"/>
                  </a:lnTo>
                  <a:lnTo>
                    <a:pt x="3183687" y="1050942"/>
                  </a:lnTo>
                  <a:lnTo>
                    <a:pt x="3187170" y="1050615"/>
                  </a:lnTo>
                  <a:lnTo>
                    <a:pt x="3190654" y="1050289"/>
                  </a:lnTo>
                  <a:lnTo>
                    <a:pt x="3194137" y="1049962"/>
                  </a:lnTo>
                  <a:lnTo>
                    <a:pt x="3197620" y="1049636"/>
                  </a:lnTo>
                  <a:lnTo>
                    <a:pt x="3201103" y="1053606"/>
                  </a:lnTo>
                  <a:lnTo>
                    <a:pt x="3204587" y="1053284"/>
                  </a:lnTo>
                  <a:lnTo>
                    <a:pt x="3208070" y="1052962"/>
                  </a:lnTo>
                  <a:lnTo>
                    <a:pt x="3211553" y="1052639"/>
                  </a:lnTo>
                  <a:lnTo>
                    <a:pt x="3215036" y="1052317"/>
                  </a:lnTo>
                  <a:lnTo>
                    <a:pt x="3218520" y="1052335"/>
                  </a:lnTo>
                  <a:lnTo>
                    <a:pt x="3222003" y="1052013"/>
                  </a:lnTo>
                  <a:lnTo>
                    <a:pt x="3225486" y="1051692"/>
                  </a:lnTo>
                  <a:lnTo>
                    <a:pt x="3228969" y="1051370"/>
                  </a:lnTo>
                  <a:lnTo>
                    <a:pt x="3232453" y="1051048"/>
                  </a:lnTo>
                  <a:lnTo>
                    <a:pt x="3235936" y="1051068"/>
                  </a:lnTo>
                  <a:lnTo>
                    <a:pt x="3239419" y="1050747"/>
                  </a:lnTo>
                  <a:lnTo>
                    <a:pt x="3242902" y="1050426"/>
                  </a:lnTo>
                  <a:lnTo>
                    <a:pt x="3246386" y="1050105"/>
                  </a:lnTo>
                  <a:lnTo>
                    <a:pt x="3249869" y="1049784"/>
                  </a:lnTo>
                  <a:lnTo>
                    <a:pt x="3253352" y="1049463"/>
                  </a:lnTo>
                  <a:lnTo>
                    <a:pt x="3256835" y="1049826"/>
                  </a:lnTo>
                  <a:lnTo>
                    <a:pt x="3260319" y="1049505"/>
                  </a:lnTo>
                  <a:lnTo>
                    <a:pt x="3263802" y="1049185"/>
                  </a:lnTo>
                  <a:lnTo>
                    <a:pt x="3267285" y="1048865"/>
                  </a:lnTo>
                  <a:lnTo>
                    <a:pt x="3270768" y="1048545"/>
                  </a:lnTo>
                  <a:lnTo>
                    <a:pt x="3274252" y="1048397"/>
                  </a:lnTo>
                  <a:lnTo>
                    <a:pt x="3277735" y="1048077"/>
                  </a:lnTo>
                  <a:lnTo>
                    <a:pt x="3281218" y="1047757"/>
                  </a:lnTo>
                  <a:lnTo>
                    <a:pt x="3284701" y="1047437"/>
                  </a:lnTo>
                  <a:lnTo>
                    <a:pt x="3288185" y="1047118"/>
                  </a:lnTo>
                  <a:lnTo>
                    <a:pt x="3291668" y="1047313"/>
                  </a:lnTo>
                  <a:lnTo>
                    <a:pt x="3295151" y="1046994"/>
                  </a:lnTo>
                  <a:lnTo>
                    <a:pt x="3298634" y="1046676"/>
                  </a:lnTo>
                  <a:lnTo>
                    <a:pt x="3302118" y="1046357"/>
                  </a:lnTo>
                  <a:lnTo>
                    <a:pt x="3305601" y="1046038"/>
                  </a:lnTo>
                  <a:lnTo>
                    <a:pt x="3309084" y="1045719"/>
                  </a:lnTo>
                  <a:lnTo>
                    <a:pt x="3312567" y="1045401"/>
                  </a:lnTo>
                  <a:lnTo>
                    <a:pt x="3316051" y="1045082"/>
                  </a:lnTo>
                  <a:lnTo>
                    <a:pt x="3319534" y="1044763"/>
                  </a:lnTo>
                  <a:lnTo>
                    <a:pt x="3323017" y="1044445"/>
                  </a:lnTo>
                  <a:lnTo>
                    <a:pt x="3326500" y="1044127"/>
                  </a:lnTo>
                  <a:lnTo>
                    <a:pt x="3329984" y="1043808"/>
                  </a:lnTo>
                  <a:lnTo>
                    <a:pt x="3333467" y="1043490"/>
                  </a:lnTo>
                  <a:lnTo>
                    <a:pt x="3336950" y="1043172"/>
                  </a:lnTo>
                  <a:lnTo>
                    <a:pt x="3340433" y="1042854"/>
                  </a:lnTo>
                  <a:lnTo>
                    <a:pt x="3343917" y="1043401"/>
                  </a:lnTo>
                  <a:lnTo>
                    <a:pt x="3347400" y="1043084"/>
                  </a:lnTo>
                  <a:lnTo>
                    <a:pt x="3350883" y="1042767"/>
                  </a:lnTo>
                  <a:lnTo>
                    <a:pt x="3354366" y="1042450"/>
                  </a:lnTo>
                  <a:lnTo>
                    <a:pt x="3357850" y="1042132"/>
                  </a:lnTo>
                  <a:lnTo>
                    <a:pt x="3361333" y="1043197"/>
                  </a:lnTo>
                  <a:lnTo>
                    <a:pt x="3364816" y="1042881"/>
                  </a:lnTo>
                  <a:lnTo>
                    <a:pt x="3368299" y="1042566"/>
                  </a:lnTo>
                  <a:lnTo>
                    <a:pt x="3371783" y="1042250"/>
                  </a:lnTo>
                  <a:lnTo>
                    <a:pt x="3375266" y="1041934"/>
                  </a:lnTo>
                  <a:lnTo>
                    <a:pt x="3378749" y="1044360"/>
                  </a:lnTo>
                  <a:lnTo>
                    <a:pt x="3382232" y="1044047"/>
                  </a:lnTo>
                  <a:lnTo>
                    <a:pt x="3385716" y="1043733"/>
                  </a:lnTo>
                  <a:lnTo>
                    <a:pt x="3389199" y="1043420"/>
                  </a:lnTo>
                  <a:lnTo>
                    <a:pt x="3392682" y="1043107"/>
                  </a:lnTo>
                  <a:lnTo>
                    <a:pt x="3396165" y="1043645"/>
                  </a:lnTo>
                  <a:lnTo>
                    <a:pt x="3399649" y="1043333"/>
                  </a:lnTo>
                  <a:lnTo>
                    <a:pt x="3403132" y="1043021"/>
                  </a:lnTo>
                  <a:lnTo>
                    <a:pt x="3406615" y="1042709"/>
                  </a:lnTo>
                  <a:lnTo>
                    <a:pt x="3410098" y="1042397"/>
                  </a:lnTo>
                  <a:lnTo>
                    <a:pt x="3413582" y="1043950"/>
                  </a:lnTo>
                  <a:lnTo>
                    <a:pt x="3417065" y="1043640"/>
                  </a:lnTo>
                  <a:lnTo>
                    <a:pt x="3420548" y="1043329"/>
                  </a:lnTo>
                  <a:lnTo>
                    <a:pt x="3424031" y="1043019"/>
                  </a:lnTo>
                  <a:lnTo>
                    <a:pt x="3427515" y="1042709"/>
                  </a:lnTo>
                  <a:lnTo>
                    <a:pt x="3430998" y="1042568"/>
                  </a:lnTo>
                  <a:lnTo>
                    <a:pt x="3434481" y="1042258"/>
                  </a:lnTo>
                  <a:lnTo>
                    <a:pt x="3437964" y="1041948"/>
                  </a:lnTo>
                  <a:lnTo>
                    <a:pt x="3441447" y="1041639"/>
                  </a:lnTo>
                  <a:lnTo>
                    <a:pt x="3444931" y="1041329"/>
                  </a:lnTo>
                  <a:lnTo>
                    <a:pt x="3448414" y="1042541"/>
                  </a:lnTo>
                  <a:lnTo>
                    <a:pt x="3451897" y="1042232"/>
                  </a:lnTo>
                  <a:lnTo>
                    <a:pt x="3455380" y="1041924"/>
                  </a:lnTo>
                  <a:lnTo>
                    <a:pt x="3458864" y="1041616"/>
                  </a:lnTo>
                  <a:lnTo>
                    <a:pt x="3462347" y="1041308"/>
                  </a:lnTo>
                  <a:lnTo>
                    <a:pt x="3465830" y="1041168"/>
                  </a:lnTo>
                  <a:lnTo>
                    <a:pt x="3469313" y="1040861"/>
                  </a:lnTo>
                  <a:lnTo>
                    <a:pt x="3472797" y="1040553"/>
                  </a:lnTo>
                  <a:lnTo>
                    <a:pt x="3476280" y="1040245"/>
                  </a:lnTo>
                  <a:lnTo>
                    <a:pt x="3479763" y="1039937"/>
                  </a:lnTo>
                  <a:lnTo>
                    <a:pt x="3483246" y="1039629"/>
                  </a:lnTo>
                  <a:lnTo>
                    <a:pt x="3483246" y="1039799"/>
                  </a:lnTo>
                  <a:lnTo>
                    <a:pt x="3483246" y="1039968"/>
                  </a:lnTo>
                  <a:lnTo>
                    <a:pt x="3483246" y="1040137"/>
                  </a:lnTo>
                  <a:lnTo>
                    <a:pt x="3483246" y="1040306"/>
                  </a:lnTo>
                  <a:lnTo>
                    <a:pt x="3483246" y="1040475"/>
                  </a:lnTo>
                  <a:lnTo>
                    <a:pt x="3483246" y="1040643"/>
                  </a:lnTo>
                  <a:lnTo>
                    <a:pt x="3483246" y="1040812"/>
                  </a:lnTo>
                  <a:lnTo>
                    <a:pt x="3483246" y="1040980"/>
                  </a:lnTo>
                  <a:lnTo>
                    <a:pt x="3483246" y="1041148"/>
                  </a:lnTo>
                  <a:lnTo>
                    <a:pt x="3483246" y="1041316"/>
                  </a:lnTo>
                  <a:lnTo>
                    <a:pt x="3483246" y="1041484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1286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AUC:0.202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AUC:0.216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AUC:0.167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AUC:0.134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AUC:0.171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AUC:0.129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490494" y="1606754"/>
            <a:ext cx="727040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Hemoglobin A1c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094115"/>
            </a:xfrm>
            <a:custGeom>
              <a:avLst/>
              <a:gdLst/>
              <a:ahLst/>
              <a:cxnLst/>
              <a:rect l="0" t="0" r="0" b="0"/>
              <a:pathLst>
                <a:path w="3483246" h="309411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841147"/>
                  </a:lnTo>
                  <a:lnTo>
                    <a:pt x="20899" y="2740125"/>
                  </a:lnTo>
                  <a:lnTo>
                    <a:pt x="24382" y="2646039"/>
                  </a:lnTo>
                  <a:lnTo>
                    <a:pt x="27865" y="2558201"/>
                  </a:lnTo>
                  <a:lnTo>
                    <a:pt x="31349" y="2476007"/>
                  </a:lnTo>
                  <a:lnTo>
                    <a:pt x="34832" y="2398930"/>
                  </a:lnTo>
                  <a:lnTo>
                    <a:pt x="38315" y="2326507"/>
                  </a:lnTo>
                  <a:lnTo>
                    <a:pt x="41798" y="2258329"/>
                  </a:lnTo>
                  <a:lnTo>
                    <a:pt x="45282" y="2194033"/>
                  </a:lnTo>
                  <a:lnTo>
                    <a:pt x="48765" y="2291272"/>
                  </a:lnTo>
                  <a:lnTo>
                    <a:pt x="52248" y="2251300"/>
                  </a:lnTo>
                  <a:lnTo>
                    <a:pt x="55731" y="2214059"/>
                  </a:lnTo>
                  <a:lnTo>
                    <a:pt x="59215" y="2179277"/>
                  </a:lnTo>
                  <a:lnTo>
                    <a:pt x="62698" y="2146720"/>
                  </a:lnTo>
                  <a:lnTo>
                    <a:pt x="66181" y="2116181"/>
                  </a:lnTo>
                  <a:lnTo>
                    <a:pt x="69664" y="2087477"/>
                  </a:lnTo>
                  <a:lnTo>
                    <a:pt x="73148" y="2060448"/>
                  </a:lnTo>
                  <a:lnTo>
                    <a:pt x="76631" y="2034952"/>
                  </a:lnTo>
                  <a:lnTo>
                    <a:pt x="80114" y="2392134"/>
                  </a:lnTo>
                  <a:lnTo>
                    <a:pt x="83597" y="2389388"/>
                  </a:lnTo>
                  <a:lnTo>
                    <a:pt x="87081" y="2386848"/>
                  </a:lnTo>
                  <a:lnTo>
                    <a:pt x="90564" y="2384494"/>
                  </a:lnTo>
                  <a:lnTo>
                    <a:pt x="94047" y="2480852"/>
                  </a:lnTo>
                  <a:lnTo>
                    <a:pt x="97530" y="2465423"/>
                  </a:lnTo>
                  <a:lnTo>
                    <a:pt x="101014" y="2450625"/>
                  </a:lnTo>
                  <a:lnTo>
                    <a:pt x="104497" y="2436420"/>
                  </a:lnTo>
                  <a:lnTo>
                    <a:pt x="107980" y="2422772"/>
                  </a:lnTo>
                  <a:lnTo>
                    <a:pt x="111463" y="2409651"/>
                  </a:lnTo>
                  <a:lnTo>
                    <a:pt x="114947" y="2397026"/>
                  </a:lnTo>
                  <a:lnTo>
                    <a:pt x="118430" y="2384869"/>
                  </a:lnTo>
                  <a:lnTo>
                    <a:pt x="121913" y="2373154"/>
                  </a:lnTo>
                  <a:lnTo>
                    <a:pt x="125396" y="2361859"/>
                  </a:lnTo>
                  <a:lnTo>
                    <a:pt x="128880" y="2350961"/>
                  </a:lnTo>
                  <a:lnTo>
                    <a:pt x="132363" y="2340439"/>
                  </a:lnTo>
                  <a:lnTo>
                    <a:pt x="135846" y="2330274"/>
                  </a:lnTo>
                  <a:lnTo>
                    <a:pt x="139329" y="2320449"/>
                  </a:lnTo>
                  <a:lnTo>
                    <a:pt x="142813" y="2310946"/>
                  </a:lnTo>
                  <a:lnTo>
                    <a:pt x="146296" y="2301751"/>
                  </a:lnTo>
                  <a:lnTo>
                    <a:pt x="149779" y="2292847"/>
                  </a:lnTo>
                  <a:lnTo>
                    <a:pt x="153262" y="2284222"/>
                  </a:lnTo>
                  <a:lnTo>
                    <a:pt x="156746" y="2275863"/>
                  </a:lnTo>
                  <a:lnTo>
                    <a:pt x="160229" y="2267758"/>
                  </a:lnTo>
                  <a:lnTo>
                    <a:pt x="163712" y="2259895"/>
                  </a:lnTo>
                  <a:lnTo>
                    <a:pt x="167195" y="2252263"/>
                  </a:lnTo>
                  <a:lnTo>
                    <a:pt x="170679" y="2244853"/>
                  </a:lnTo>
                  <a:lnTo>
                    <a:pt x="174162" y="2237655"/>
                  </a:lnTo>
                  <a:lnTo>
                    <a:pt x="177645" y="2230660"/>
                  </a:lnTo>
                  <a:lnTo>
                    <a:pt x="181128" y="2223859"/>
                  </a:lnTo>
                  <a:lnTo>
                    <a:pt x="184612" y="2217245"/>
                  </a:lnTo>
                  <a:lnTo>
                    <a:pt x="188095" y="2206913"/>
                  </a:lnTo>
                  <a:lnTo>
                    <a:pt x="191578" y="2196376"/>
                  </a:lnTo>
                  <a:lnTo>
                    <a:pt x="195061" y="2186049"/>
                  </a:lnTo>
                  <a:lnTo>
                    <a:pt x="198545" y="2175925"/>
                  </a:lnTo>
                  <a:lnTo>
                    <a:pt x="202028" y="2166000"/>
                  </a:lnTo>
                  <a:lnTo>
                    <a:pt x="205511" y="2156267"/>
                  </a:lnTo>
                  <a:lnTo>
                    <a:pt x="208994" y="2146720"/>
                  </a:lnTo>
                  <a:lnTo>
                    <a:pt x="212478" y="2137356"/>
                  </a:lnTo>
                  <a:lnTo>
                    <a:pt x="215961" y="2128167"/>
                  </a:lnTo>
                  <a:lnTo>
                    <a:pt x="219444" y="2119150"/>
                  </a:lnTo>
                  <a:lnTo>
                    <a:pt x="222927" y="2110299"/>
                  </a:lnTo>
                  <a:lnTo>
                    <a:pt x="226411" y="2101610"/>
                  </a:lnTo>
                  <a:lnTo>
                    <a:pt x="229894" y="2093079"/>
                  </a:lnTo>
                  <a:lnTo>
                    <a:pt x="233377" y="2084702"/>
                  </a:lnTo>
                  <a:lnTo>
                    <a:pt x="236860" y="2076473"/>
                  </a:lnTo>
                  <a:lnTo>
                    <a:pt x="240344" y="2068390"/>
                  </a:lnTo>
                  <a:lnTo>
                    <a:pt x="243827" y="2060448"/>
                  </a:lnTo>
                  <a:lnTo>
                    <a:pt x="247310" y="2244995"/>
                  </a:lnTo>
                  <a:lnTo>
                    <a:pt x="250793" y="2246137"/>
                  </a:lnTo>
                  <a:lnTo>
                    <a:pt x="254277" y="2247246"/>
                  </a:lnTo>
                  <a:lnTo>
                    <a:pt x="257760" y="2248323"/>
                  </a:lnTo>
                  <a:lnTo>
                    <a:pt x="261243" y="2249369"/>
                  </a:lnTo>
                  <a:lnTo>
                    <a:pt x="264726" y="2263656"/>
                  </a:lnTo>
                  <a:lnTo>
                    <a:pt x="268210" y="2280845"/>
                  </a:lnTo>
                  <a:lnTo>
                    <a:pt x="271693" y="2297134"/>
                  </a:lnTo>
                  <a:lnTo>
                    <a:pt x="275176" y="2312591"/>
                  </a:lnTo>
                  <a:lnTo>
                    <a:pt x="278659" y="2318729"/>
                  </a:lnTo>
                  <a:lnTo>
                    <a:pt x="282143" y="2309079"/>
                  </a:lnTo>
                  <a:lnTo>
                    <a:pt x="285626" y="2299510"/>
                  </a:lnTo>
                  <a:lnTo>
                    <a:pt x="289109" y="2290019"/>
                  </a:lnTo>
                  <a:lnTo>
                    <a:pt x="292592" y="2280606"/>
                  </a:lnTo>
                  <a:lnTo>
                    <a:pt x="296075" y="2306027"/>
                  </a:lnTo>
                  <a:lnTo>
                    <a:pt x="299559" y="2310824"/>
                  </a:lnTo>
                  <a:lnTo>
                    <a:pt x="303042" y="2315473"/>
                  </a:lnTo>
                  <a:lnTo>
                    <a:pt x="306525" y="2319980"/>
                  </a:lnTo>
                  <a:lnTo>
                    <a:pt x="310008" y="2319966"/>
                  </a:lnTo>
                  <a:lnTo>
                    <a:pt x="313492" y="2315658"/>
                  </a:lnTo>
                  <a:lnTo>
                    <a:pt x="316975" y="2311414"/>
                  </a:lnTo>
                  <a:lnTo>
                    <a:pt x="320458" y="2307232"/>
                  </a:lnTo>
                  <a:lnTo>
                    <a:pt x="323941" y="2303111"/>
                  </a:lnTo>
                  <a:lnTo>
                    <a:pt x="327425" y="2299050"/>
                  </a:lnTo>
                  <a:lnTo>
                    <a:pt x="330908" y="2295046"/>
                  </a:lnTo>
                  <a:lnTo>
                    <a:pt x="334391" y="2291100"/>
                  </a:lnTo>
                  <a:lnTo>
                    <a:pt x="337874" y="2287210"/>
                  </a:lnTo>
                  <a:lnTo>
                    <a:pt x="341358" y="2283375"/>
                  </a:lnTo>
                  <a:lnTo>
                    <a:pt x="344841" y="2279593"/>
                  </a:lnTo>
                  <a:lnTo>
                    <a:pt x="348324" y="2275863"/>
                  </a:lnTo>
                  <a:lnTo>
                    <a:pt x="351807" y="2272185"/>
                  </a:lnTo>
                  <a:lnTo>
                    <a:pt x="355291" y="2268557"/>
                  </a:lnTo>
                  <a:lnTo>
                    <a:pt x="358774" y="2264979"/>
                  </a:lnTo>
                  <a:lnTo>
                    <a:pt x="362257" y="2261449"/>
                  </a:lnTo>
                  <a:lnTo>
                    <a:pt x="365740" y="2257966"/>
                  </a:lnTo>
                  <a:lnTo>
                    <a:pt x="369224" y="2254529"/>
                  </a:lnTo>
                  <a:lnTo>
                    <a:pt x="372707" y="2264120"/>
                  </a:lnTo>
                  <a:lnTo>
                    <a:pt x="376190" y="2276412"/>
                  </a:lnTo>
                  <a:lnTo>
                    <a:pt x="379673" y="2288239"/>
                  </a:lnTo>
                  <a:lnTo>
                    <a:pt x="383157" y="2299628"/>
                  </a:lnTo>
                  <a:lnTo>
                    <a:pt x="386640" y="2407328"/>
                  </a:lnTo>
                  <a:lnTo>
                    <a:pt x="390123" y="2405135"/>
                  </a:lnTo>
                  <a:lnTo>
                    <a:pt x="393606" y="2402972"/>
                  </a:lnTo>
                  <a:lnTo>
                    <a:pt x="397090" y="2400839"/>
                  </a:lnTo>
                  <a:lnTo>
                    <a:pt x="400573" y="2398735"/>
                  </a:lnTo>
                  <a:lnTo>
                    <a:pt x="404056" y="2396659"/>
                  </a:lnTo>
                  <a:lnTo>
                    <a:pt x="407539" y="2394611"/>
                  </a:lnTo>
                  <a:lnTo>
                    <a:pt x="411023" y="2392590"/>
                  </a:lnTo>
                  <a:lnTo>
                    <a:pt x="414506" y="2390595"/>
                  </a:lnTo>
                  <a:lnTo>
                    <a:pt x="417989" y="2389388"/>
                  </a:lnTo>
                  <a:lnTo>
                    <a:pt x="421472" y="2388864"/>
                  </a:lnTo>
                  <a:lnTo>
                    <a:pt x="424956" y="2388348"/>
                  </a:lnTo>
                  <a:lnTo>
                    <a:pt x="428439" y="2387841"/>
                  </a:lnTo>
                  <a:lnTo>
                    <a:pt x="431922" y="2387341"/>
                  </a:lnTo>
                  <a:lnTo>
                    <a:pt x="435405" y="2386848"/>
                  </a:lnTo>
                  <a:lnTo>
                    <a:pt x="438889" y="2386363"/>
                  </a:lnTo>
                  <a:lnTo>
                    <a:pt x="442372" y="2385886"/>
                  </a:lnTo>
                  <a:lnTo>
                    <a:pt x="445855" y="2385415"/>
                  </a:lnTo>
                  <a:lnTo>
                    <a:pt x="449338" y="2384951"/>
                  </a:lnTo>
                  <a:lnTo>
                    <a:pt x="452822" y="2384494"/>
                  </a:lnTo>
                  <a:lnTo>
                    <a:pt x="456305" y="2384044"/>
                  </a:lnTo>
                  <a:lnTo>
                    <a:pt x="459788" y="2383600"/>
                  </a:lnTo>
                  <a:lnTo>
                    <a:pt x="463271" y="2384167"/>
                  </a:lnTo>
                  <a:lnTo>
                    <a:pt x="466755" y="2387600"/>
                  </a:lnTo>
                  <a:lnTo>
                    <a:pt x="470238" y="2390962"/>
                  </a:lnTo>
                  <a:lnTo>
                    <a:pt x="473721" y="2394253"/>
                  </a:lnTo>
                  <a:lnTo>
                    <a:pt x="477204" y="2397478"/>
                  </a:lnTo>
                  <a:lnTo>
                    <a:pt x="480688" y="2400637"/>
                  </a:lnTo>
                  <a:lnTo>
                    <a:pt x="484171" y="2403733"/>
                  </a:lnTo>
                  <a:lnTo>
                    <a:pt x="487654" y="2406767"/>
                  </a:lnTo>
                  <a:lnTo>
                    <a:pt x="491137" y="2409742"/>
                  </a:lnTo>
                  <a:lnTo>
                    <a:pt x="494621" y="2478844"/>
                  </a:lnTo>
                  <a:lnTo>
                    <a:pt x="498104" y="2478301"/>
                  </a:lnTo>
                  <a:lnTo>
                    <a:pt x="501587" y="2477765"/>
                  </a:lnTo>
                  <a:lnTo>
                    <a:pt x="505070" y="2477236"/>
                  </a:lnTo>
                  <a:lnTo>
                    <a:pt x="508554" y="2476713"/>
                  </a:lnTo>
                  <a:lnTo>
                    <a:pt x="512037" y="2476197"/>
                  </a:lnTo>
                  <a:lnTo>
                    <a:pt x="515520" y="2475688"/>
                  </a:lnTo>
                  <a:lnTo>
                    <a:pt x="519003" y="2475185"/>
                  </a:lnTo>
                  <a:lnTo>
                    <a:pt x="522487" y="2474688"/>
                  </a:lnTo>
                  <a:lnTo>
                    <a:pt x="525970" y="2474197"/>
                  </a:lnTo>
                  <a:lnTo>
                    <a:pt x="529453" y="2473712"/>
                  </a:lnTo>
                  <a:lnTo>
                    <a:pt x="532936" y="2473233"/>
                  </a:lnTo>
                  <a:lnTo>
                    <a:pt x="536420" y="2472760"/>
                  </a:lnTo>
                  <a:lnTo>
                    <a:pt x="539903" y="2472292"/>
                  </a:lnTo>
                  <a:lnTo>
                    <a:pt x="543386" y="2471830"/>
                  </a:lnTo>
                  <a:lnTo>
                    <a:pt x="546869" y="2471374"/>
                  </a:lnTo>
                  <a:lnTo>
                    <a:pt x="550353" y="2470923"/>
                  </a:lnTo>
                  <a:lnTo>
                    <a:pt x="553836" y="2470477"/>
                  </a:lnTo>
                  <a:lnTo>
                    <a:pt x="557319" y="2470036"/>
                  </a:lnTo>
                  <a:lnTo>
                    <a:pt x="560802" y="2469601"/>
                  </a:lnTo>
                  <a:lnTo>
                    <a:pt x="564286" y="2469170"/>
                  </a:lnTo>
                  <a:lnTo>
                    <a:pt x="567769" y="2468744"/>
                  </a:lnTo>
                  <a:lnTo>
                    <a:pt x="571252" y="2469242"/>
                  </a:lnTo>
                  <a:lnTo>
                    <a:pt x="574735" y="2472034"/>
                  </a:lnTo>
                  <a:lnTo>
                    <a:pt x="578218" y="2474777"/>
                  </a:lnTo>
                  <a:lnTo>
                    <a:pt x="581702" y="2477473"/>
                  </a:lnTo>
                  <a:lnTo>
                    <a:pt x="585185" y="2480122"/>
                  </a:lnTo>
                  <a:lnTo>
                    <a:pt x="588668" y="2482727"/>
                  </a:lnTo>
                  <a:lnTo>
                    <a:pt x="592151" y="2485287"/>
                  </a:lnTo>
                  <a:lnTo>
                    <a:pt x="595635" y="2487805"/>
                  </a:lnTo>
                  <a:lnTo>
                    <a:pt x="599118" y="2490281"/>
                  </a:lnTo>
                  <a:lnTo>
                    <a:pt x="602601" y="2494126"/>
                  </a:lnTo>
                  <a:lnTo>
                    <a:pt x="606084" y="2499710"/>
                  </a:lnTo>
                  <a:lnTo>
                    <a:pt x="609568" y="2505168"/>
                  </a:lnTo>
                  <a:lnTo>
                    <a:pt x="613051" y="2510504"/>
                  </a:lnTo>
                  <a:lnTo>
                    <a:pt x="616534" y="2515697"/>
                  </a:lnTo>
                  <a:lnTo>
                    <a:pt x="620017" y="2517806"/>
                  </a:lnTo>
                  <a:lnTo>
                    <a:pt x="623501" y="2519882"/>
                  </a:lnTo>
                  <a:lnTo>
                    <a:pt x="626984" y="2521927"/>
                  </a:lnTo>
                  <a:lnTo>
                    <a:pt x="630467" y="2523941"/>
                  </a:lnTo>
                  <a:lnTo>
                    <a:pt x="633950" y="2525924"/>
                  </a:lnTo>
                  <a:lnTo>
                    <a:pt x="637434" y="2527877"/>
                  </a:lnTo>
                  <a:lnTo>
                    <a:pt x="640917" y="2529802"/>
                  </a:lnTo>
                  <a:lnTo>
                    <a:pt x="644400" y="2531698"/>
                  </a:lnTo>
                  <a:lnTo>
                    <a:pt x="647883" y="2533566"/>
                  </a:lnTo>
                  <a:lnTo>
                    <a:pt x="651367" y="2535407"/>
                  </a:lnTo>
                  <a:lnTo>
                    <a:pt x="654850" y="2537221"/>
                  </a:lnTo>
                  <a:lnTo>
                    <a:pt x="658333" y="2539010"/>
                  </a:lnTo>
                  <a:lnTo>
                    <a:pt x="661816" y="2540772"/>
                  </a:lnTo>
                  <a:lnTo>
                    <a:pt x="665300" y="2540225"/>
                  </a:lnTo>
                  <a:lnTo>
                    <a:pt x="668783" y="2538857"/>
                  </a:lnTo>
                  <a:lnTo>
                    <a:pt x="672266" y="2537500"/>
                  </a:lnTo>
                  <a:lnTo>
                    <a:pt x="675749" y="2536153"/>
                  </a:lnTo>
                  <a:lnTo>
                    <a:pt x="679233" y="2534816"/>
                  </a:lnTo>
                  <a:lnTo>
                    <a:pt x="682716" y="2533488"/>
                  </a:lnTo>
                  <a:lnTo>
                    <a:pt x="686199" y="2532171"/>
                  </a:lnTo>
                  <a:lnTo>
                    <a:pt x="689682" y="2530863"/>
                  </a:lnTo>
                  <a:lnTo>
                    <a:pt x="693166" y="2529565"/>
                  </a:lnTo>
                  <a:lnTo>
                    <a:pt x="696649" y="2528276"/>
                  </a:lnTo>
                  <a:lnTo>
                    <a:pt x="700132" y="2526997"/>
                  </a:lnTo>
                  <a:lnTo>
                    <a:pt x="703615" y="2525727"/>
                  </a:lnTo>
                  <a:lnTo>
                    <a:pt x="707099" y="2524466"/>
                  </a:lnTo>
                  <a:lnTo>
                    <a:pt x="710582" y="2523214"/>
                  </a:lnTo>
                  <a:lnTo>
                    <a:pt x="714065" y="2521972"/>
                  </a:lnTo>
                  <a:lnTo>
                    <a:pt x="717548" y="2520738"/>
                  </a:lnTo>
                  <a:lnTo>
                    <a:pt x="721032" y="2519513"/>
                  </a:lnTo>
                  <a:lnTo>
                    <a:pt x="724515" y="2518296"/>
                  </a:lnTo>
                  <a:lnTo>
                    <a:pt x="727998" y="2517088"/>
                  </a:lnTo>
                  <a:lnTo>
                    <a:pt x="731481" y="2515889"/>
                  </a:lnTo>
                  <a:lnTo>
                    <a:pt x="734965" y="2514698"/>
                  </a:lnTo>
                  <a:lnTo>
                    <a:pt x="738448" y="2513516"/>
                  </a:lnTo>
                  <a:lnTo>
                    <a:pt x="741931" y="2512342"/>
                  </a:lnTo>
                  <a:lnTo>
                    <a:pt x="745414" y="2511176"/>
                  </a:lnTo>
                  <a:lnTo>
                    <a:pt x="748898" y="2510018"/>
                  </a:lnTo>
                  <a:lnTo>
                    <a:pt x="752381" y="2508868"/>
                  </a:lnTo>
                  <a:lnTo>
                    <a:pt x="755864" y="2507726"/>
                  </a:lnTo>
                  <a:lnTo>
                    <a:pt x="759347" y="2506591"/>
                  </a:lnTo>
                  <a:lnTo>
                    <a:pt x="762831" y="2505465"/>
                  </a:lnTo>
                  <a:lnTo>
                    <a:pt x="766314" y="2504346"/>
                  </a:lnTo>
                  <a:lnTo>
                    <a:pt x="769797" y="2503235"/>
                  </a:lnTo>
                  <a:lnTo>
                    <a:pt x="773280" y="2502131"/>
                  </a:lnTo>
                  <a:lnTo>
                    <a:pt x="776764" y="2501035"/>
                  </a:lnTo>
                  <a:lnTo>
                    <a:pt x="780247" y="2499946"/>
                  </a:lnTo>
                  <a:lnTo>
                    <a:pt x="783730" y="2498865"/>
                  </a:lnTo>
                  <a:lnTo>
                    <a:pt x="787213" y="2497790"/>
                  </a:lnTo>
                  <a:lnTo>
                    <a:pt x="790697" y="2496723"/>
                  </a:lnTo>
                  <a:lnTo>
                    <a:pt x="794180" y="2495663"/>
                  </a:lnTo>
                  <a:lnTo>
                    <a:pt x="797663" y="2494610"/>
                  </a:lnTo>
                  <a:lnTo>
                    <a:pt x="801146" y="2493564"/>
                  </a:lnTo>
                  <a:lnTo>
                    <a:pt x="804630" y="2492524"/>
                  </a:lnTo>
                  <a:lnTo>
                    <a:pt x="808113" y="2491492"/>
                  </a:lnTo>
                  <a:lnTo>
                    <a:pt x="811596" y="2490466"/>
                  </a:lnTo>
                  <a:lnTo>
                    <a:pt x="815079" y="2489447"/>
                  </a:lnTo>
                  <a:lnTo>
                    <a:pt x="818563" y="2488434"/>
                  </a:lnTo>
                  <a:lnTo>
                    <a:pt x="822046" y="2487428"/>
                  </a:lnTo>
                  <a:lnTo>
                    <a:pt x="825529" y="2486429"/>
                  </a:lnTo>
                  <a:lnTo>
                    <a:pt x="829012" y="2485436"/>
                  </a:lnTo>
                  <a:lnTo>
                    <a:pt x="832496" y="2484449"/>
                  </a:lnTo>
                  <a:lnTo>
                    <a:pt x="835979" y="2483469"/>
                  </a:lnTo>
                  <a:lnTo>
                    <a:pt x="839462" y="2482495"/>
                  </a:lnTo>
                  <a:lnTo>
                    <a:pt x="842945" y="2481527"/>
                  </a:lnTo>
                  <a:lnTo>
                    <a:pt x="846429" y="2480565"/>
                  </a:lnTo>
                  <a:lnTo>
                    <a:pt x="849912" y="2480363"/>
                  </a:lnTo>
                  <a:lnTo>
                    <a:pt x="853395" y="2480591"/>
                  </a:lnTo>
                  <a:lnTo>
                    <a:pt x="856878" y="2480817"/>
                  </a:lnTo>
                  <a:lnTo>
                    <a:pt x="860361" y="2481041"/>
                  </a:lnTo>
                  <a:lnTo>
                    <a:pt x="863845" y="2481264"/>
                  </a:lnTo>
                  <a:lnTo>
                    <a:pt x="867328" y="2481484"/>
                  </a:lnTo>
                  <a:lnTo>
                    <a:pt x="870811" y="2481702"/>
                  </a:lnTo>
                  <a:lnTo>
                    <a:pt x="874294" y="2481919"/>
                  </a:lnTo>
                  <a:lnTo>
                    <a:pt x="877778" y="2482133"/>
                  </a:lnTo>
                  <a:lnTo>
                    <a:pt x="881261" y="2482346"/>
                  </a:lnTo>
                  <a:lnTo>
                    <a:pt x="884744" y="2482558"/>
                  </a:lnTo>
                  <a:lnTo>
                    <a:pt x="888227" y="2482767"/>
                  </a:lnTo>
                  <a:lnTo>
                    <a:pt x="891711" y="2482975"/>
                  </a:lnTo>
                  <a:lnTo>
                    <a:pt x="895194" y="2483397"/>
                  </a:lnTo>
                  <a:lnTo>
                    <a:pt x="898677" y="2484193"/>
                  </a:lnTo>
                  <a:lnTo>
                    <a:pt x="902160" y="2484982"/>
                  </a:lnTo>
                  <a:lnTo>
                    <a:pt x="905644" y="2485763"/>
                  </a:lnTo>
                  <a:lnTo>
                    <a:pt x="909127" y="2486537"/>
                  </a:lnTo>
                  <a:lnTo>
                    <a:pt x="912610" y="2487305"/>
                  </a:lnTo>
                  <a:lnTo>
                    <a:pt x="916093" y="2488065"/>
                  </a:lnTo>
                  <a:lnTo>
                    <a:pt x="919577" y="2488818"/>
                  </a:lnTo>
                  <a:lnTo>
                    <a:pt x="923060" y="2489564"/>
                  </a:lnTo>
                  <a:lnTo>
                    <a:pt x="926543" y="2490304"/>
                  </a:lnTo>
                  <a:lnTo>
                    <a:pt x="930026" y="2491037"/>
                  </a:lnTo>
                  <a:lnTo>
                    <a:pt x="933510" y="2491763"/>
                  </a:lnTo>
                  <a:lnTo>
                    <a:pt x="936993" y="2492484"/>
                  </a:lnTo>
                  <a:lnTo>
                    <a:pt x="940476" y="2493197"/>
                  </a:lnTo>
                  <a:lnTo>
                    <a:pt x="943959" y="2493905"/>
                  </a:lnTo>
                  <a:lnTo>
                    <a:pt x="947443" y="2494606"/>
                  </a:lnTo>
                  <a:lnTo>
                    <a:pt x="950926" y="2495301"/>
                  </a:lnTo>
                  <a:lnTo>
                    <a:pt x="954409" y="2495990"/>
                  </a:lnTo>
                  <a:lnTo>
                    <a:pt x="957892" y="2496673"/>
                  </a:lnTo>
                  <a:lnTo>
                    <a:pt x="961376" y="2497350"/>
                  </a:lnTo>
                  <a:lnTo>
                    <a:pt x="964859" y="2498022"/>
                  </a:lnTo>
                  <a:lnTo>
                    <a:pt x="968342" y="2498687"/>
                  </a:lnTo>
                  <a:lnTo>
                    <a:pt x="971825" y="2499597"/>
                  </a:lnTo>
                  <a:lnTo>
                    <a:pt x="975309" y="2501290"/>
                  </a:lnTo>
                  <a:lnTo>
                    <a:pt x="978792" y="2502964"/>
                  </a:lnTo>
                  <a:lnTo>
                    <a:pt x="982275" y="2504621"/>
                  </a:lnTo>
                  <a:lnTo>
                    <a:pt x="985758" y="2506261"/>
                  </a:lnTo>
                  <a:lnTo>
                    <a:pt x="989242" y="2507884"/>
                  </a:lnTo>
                  <a:lnTo>
                    <a:pt x="992725" y="2509490"/>
                  </a:lnTo>
                  <a:lnTo>
                    <a:pt x="996208" y="2511080"/>
                  </a:lnTo>
                  <a:lnTo>
                    <a:pt x="999691" y="2512653"/>
                  </a:lnTo>
                  <a:lnTo>
                    <a:pt x="1003175" y="2514211"/>
                  </a:lnTo>
                  <a:lnTo>
                    <a:pt x="1006658" y="2515752"/>
                  </a:lnTo>
                  <a:lnTo>
                    <a:pt x="1010141" y="2517279"/>
                  </a:lnTo>
                  <a:lnTo>
                    <a:pt x="1013624" y="2518790"/>
                  </a:lnTo>
                  <a:lnTo>
                    <a:pt x="1017108" y="2520286"/>
                  </a:lnTo>
                  <a:lnTo>
                    <a:pt x="1020591" y="2521767"/>
                  </a:lnTo>
                  <a:lnTo>
                    <a:pt x="1024074" y="2523234"/>
                  </a:lnTo>
                  <a:lnTo>
                    <a:pt x="1027557" y="2524686"/>
                  </a:lnTo>
                  <a:lnTo>
                    <a:pt x="1031041" y="2526124"/>
                  </a:lnTo>
                  <a:lnTo>
                    <a:pt x="1034524" y="2528857"/>
                  </a:lnTo>
                  <a:lnTo>
                    <a:pt x="1038007" y="2532659"/>
                  </a:lnTo>
                  <a:lnTo>
                    <a:pt x="1041490" y="2536406"/>
                  </a:lnTo>
                  <a:lnTo>
                    <a:pt x="1044974" y="2540099"/>
                  </a:lnTo>
                  <a:lnTo>
                    <a:pt x="1048457" y="2543739"/>
                  </a:lnTo>
                  <a:lnTo>
                    <a:pt x="1051940" y="2547327"/>
                  </a:lnTo>
                  <a:lnTo>
                    <a:pt x="1055423" y="2550864"/>
                  </a:lnTo>
                  <a:lnTo>
                    <a:pt x="1058907" y="2554352"/>
                  </a:lnTo>
                  <a:lnTo>
                    <a:pt x="1062390" y="2557791"/>
                  </a:lnTo>
                  <a:lnTo>
                    <a:pt x="1065873" y="2558643"/>
                  </a:lnTo>
                  <a:lnTo>
                    <a:pt x="1069356" y="2558349"/>
                  </a:lnTo>
                  <a:lnTo>
                    <a:pt x="1072840" y="2558057"/>
                  </a:lnTo>
                  <a:lnTo>
                    <a:pt x="1076323" y="2557767"/>
                  </a:lnTo>
                  <a:lnTo>
                    <a:pt x="1079806" y="2557478"/>
                  </a:lnTo>
                  <a:lnTo>
                    <a:pt x="1083289" y="2557191"/>
                  </a:lnTo>
                  <a:lnTo>
                    <a:pt x="1086773" y="2556906"/>
                  </a:lnTo>
                  <a:lnTo>
                    <a:pt x="1090256" y="2556622"/>
                  </a:lnTo>
                  <a:lnTo>
                    <a:pt x="1093739" y="2556340"/>
                  </a:lnTo>
                  <a:lnTo>
                    <a:pt x="1097222" y="2556060"/>
                  </a:lnTo>
                  <a:lnTo>
                    <a:pt x="1100706" y="2555781"/>
                  </a:lnTo>
                  <a:lnTo>
                    <a:pt x="1104189" y="2555504"/>
                  </a:lnTo>
                  <a:lnTo>
                    <a:pt x="1107672" y="2555228"/>
                  </a:lnTo>
                  <a:lnTo>
                    <a:pt x="1111155" y="2554954"/>
                  </a:lnTo>
                  <a:lnTo>
                    <a:pt x="1114639" y="2554682"/>
                  </a:lnTo>
                  <a:lnTo>
                    <a:pt x="1118122" y="2554411"/>
                  </a:lnTo>
                  <a:lnTo>
                    <a:pt x="1121605" y="2554142"/>
                  </a:lnTo>
                  <a:lnTo>
                    <a:pt x="1125088" y="2553874"/>
                  </a:lnTo>
                  <a:lnTo>
                    <a:pt x="1128572" y="2553607"/>
                  </a:lnTo>
                  <a:lnTo>
                    <a:pt x="1132055" y="2553342"/>
                  </a:lnTo>
                  <a:lnTo>
                    <a:pt x="1135538" y="2553079"/>
                  </a:lnTo>
                  <a:lnTo>
                    <a:pt x="1139021" y="2552817"/>
                  </a:lnTo>
                  <a:lnTo>
                    <a:pt x="1142505" y="2552957"/>
                  </a:lnTo>
                  <a:lnTo>
                    <a:pt x="1145988" y="2553402"/>
                  </a:lnTo>
                  <a:lnTo>
                    <a:pt x="1149471" y="2553843"/>
                  </a:lnTo>
                  <a:lnTo>
                    <a:pt x="1152954" y="2554282"/>
                  </a:lnTo>
                  <a:lnTo>
                    <a:pt x="1156437" y="2554717"/>
                  </a:lnTo>
                  <a:lnTo>
                    <a:pt x="1159921" y="2555150"/>
                  </a:lnTo>
                  <a:lnTo>
                    <a:pt x="1163404" y="2555579"/>
                  </a:lnTo>
                  <a:lnTo>
                    <a:pt x="1166887" y="2556005"/>
                  </a:lnTo>
                  <a:lnTo>
                    <a:pt x="1170370" y="2556429"/>
                  </a:lnTo>
                  <a:lnTo>
                    <a:pt x="1173854" y="2556850"/>
                  </a:lnTo>
                  <a:lnTo>
                    <a:pt x="1177337" y="2557267"/>
                  </a:lnTo>
                  <a:lnTo>
                    <a:pt x="1180820" y="2557682"/>
                  </a:lnTo>
                  <a:lnTo>
                    <a:pt x="1184303" y="2558094"/>
                  </a:lnTo>
                  <a:lnTo>
                    <a:pt x="1187787" y="2559064"/>
                  </a:lnTo>
                  <a:lnTo>
                    <a:pt x="1191270" y="2561375"/>
                  </a:lnTo>
                  <a:lnTo>
                    <a:pt x="1194753" y="2563661"/>
                  </a:lnTo>
                  <a:lnTo>
                    <a:pt x="1198236" y="2565922"/>
                  </a:lnTo>
                  <a:lnTo>
                    <a:pt x="1201720" y="2568159"/>
                  </a:lnTo>
                  <a:lnTo>
                    <a:pt x="1205203" y="2570373"/>
                  </a:lnTo>
                  <a:lnTo>
                    <a:pt x="1208686" y="2572563"/>
                  </a:lnTo>
                  <a:lnTo>
                    <a:pt x="1212169" y="2574730"/>
                  </a:lnTo>
                  <a:lnTo>
                    <a:pt x="1215653" y="2576875"/>
                  </a:lnTo>
                  <a:lnTo>
                    <a:pt x="1219136" y="2578997"/>
                  </a:lnTo>
                  <a:lnTo>
                    <a:pt x="1222619" y="2581097"/>
                  </a:lnTo>
                  <a:lnTo>
                    <a:pt x="1226102" y="2583176"/>
                  </a:lnTo>
                  <a:lnTo>
                    <a:pt x="1229586" y="2585234"/>
                  </a:lnTo>
                  <a:lnTo>
                    <a:pt x="1233069" y="2587243"/>
                  </a:lnTo>
                  <a:lnTo>
                    <a:pt x="1236552" y="2587749"/>
                  </a:lnTo>
                  <a:lnTo>
                    <a:pt x="1240035" y="2588251"/>
                  </a:lnTo>
                  <a:lnTo>
                    <a:pt x="1243519" y="2588750"/>
                  </a:lnTo>
                  <a:lnTo>
                    <a:pt x="1247002" y="2589245"/>
                  </a:lnTo>
                  <a:lnTo>
                    <a:pt x="1250485" y="2589737"/>
                  </a:lnTo>
                  <a:lnTo>
                    <a:pt x="1253968" y="2590226"/>
                  </a:lnTo>
                  <a:lnTo>
                    <a:pt x="1257452" y="2590712"/>
                  </a:lnTo>
                  <a:lnTo>
                    <a:pt x="1260935" y="2591194"/>
                  </a:lnTo>
                  <a:lnTo>
                    <a:pt x="1264418" y="2591674"/>
                  </a:lnTo>
                  <a:lnTo>
                    <a:pt x="1267901" y="2592150"/>
                  </a:lnTo>
                  <a:lnTo>
                    <a:pt x="1271385" y="2592623"/>
                  </a:lnTo>
                  <a:lnTo>
                    <a:pt x="1274868" y="2593093"/>
                  </a:lnTo>
                  <a:lnTo>
                    <a:pt x="1278351" y="2593559"/>
                  </a:lnTo>
                  <a:lnTo>
                    <a:pt x="1281834" y="2594023"/>
                  </a:lnTo>
                  <a:lnTo>
                    <a:pt x="1285318" y="2594484"/>
                  </a:lnTo>
                  <a:lnTo>
                    <a:pt x="1288801" y="2594942"/>
                  </a:lnTo>
                  <a:lnTo>
                    <a:pt x="1292284" y="2595397"/>
                  </a:lnTo>
                  <a:lnTo>
                    <a:pt x="1295767" y="2595849"/>
                  </a:lnTo>
                  <a:lnTo>
                    <a:pt x="1299251" y="2596298"/>
                  </a:lnTo>
                  <a:lnTo>
                    <a:pt x="1302734" y="2596744"/>
                  </a:lnTo>
                  <a:lnTo>
                    <a:pt x="1306217" y="2597188"/>
                  </a:lnTo>
                  <a:lnTo>
                    <a:pt x="1309700" y="2597629"/>
                  </a:lnTo>
                  <a:lnTo>
                    <a:pt x="1313184" y="2598066"/>
                  </a:lnTo>
                  <a:lnTo>
                    <a:pt x="1316667" y="2598502"/>
                  </a:lnTo>
                  <a:lnTo>
                    <a:pt x="1320150" y="2598934"/>
                  </a:lnTo>
                  <a:lnTo>
                    <a:pt x="1323633" y="2599364"/>
                  </a:lnTo>
                  <a:lnTo>
                    <a:pt x="1327117" y="2601168"/>
                  </a:lnTo>
                  <a:lnTo>
                    <a:pt x="1330600" y="2604499"/>
                  </a:lnTo>
                  <a:lnTo>
                    <a:pt x="1334083" y="2607787"/>
                  </a:lnTo>
                  <a:lnTo>
                    <a:pt x="1337566" y="2611034"/>
                  </a:lnTo>
                  <a:lnTo>
                    <a:pt x="1341050" y="2614241"/>
                  </a:lnTo>
                  <a:lnTo>
                    <a:pt x="1344533" y="2617407"/>
                  </a:lnTo>
                  <a:lnTo>
                    <a:pt x="1348016" y="2620535"/>
                  </a:lnTo>
                  <a:lnTo>
                    <a:pt x="1351499" y="2623623"/>
                  </a:lnTo>
                  <a:lnTo>
                    <a:pt x="1354983" y="2626675"/>
                  </a:lnTo>
                  <a:lnTo>
                    <a:pt x="1358466" y="2629689"/>
                  </a:lnTo>
                  <a:lnTo>
                    <a:pt x="1361949" y="2632666"/>
                  </a:lnTo>
                  <a:lnTo>
                    <a:pt x="1365432" y="2635608"/>
                  </a:lnTo>
                  <a:lnTo>
                    <a:pt x="1368916" y="2638515"/>
                  </a:lnTo>
                  <a:lnTo>
                    <a:pt x="1372399" y="2641119"/>
                  </a:lnTo>
                  <a:lnTo>
                    <a:pt x="1375882" y="2642593"/>
                  </a:lnTo>
                  <a:lnTo>
                    <a:pt x="1379365" y="2644054"/>
                  </a:lnTo>
                  <a:lnTo>
                    <a:pt x="1382849" y="2645502"/>
                  </a:lnTo>
                  <a:lnTo>
                    <a:pt x="1386332" y="2646938"/>
                  </a:lnTo>
                  <a:lnTo>
                    <a:pt x="1389815" y="2648363"/>
                  </a:lnTo>
                  <a:lnTo>
                    <a:pt x="1393298" y="2649775"/>
                  </a:lnTo>
                  <a:lnTo>
                    <a:pt x="1396782" y="2651176"/>
                  </a:lnTo>
                  <a:lnTo>
                    <a:pt x="1400265" y="2652564"/>
                  </a:lnTo>
                  <a:lnTo>
                    <a:pt x="1403748" y="2653942"/>
                  </a:lnTo>
                  <a:lnTo>
                    <a:pt x="1407231" y="2655308"/>
                  </a:lnTo>
                  <a:lnTo>
                    <a:pt x="1410715" y="2656663"/>
                  </a:lnTo>
                  <a:lnTo>
                    <a:pt x="1414198" y="2658007"/>
                  </a:lnTo>
                  <a:lnTo>
                    <a:pt x="1417681" y="2659339"/>
                  </a:lnTo>
                  <a:lnTo>
                    <a:pt x="1421164" y="2665020"/>
                  </a:lnTo>
                  <a:lnTo>
                    <a:pt x="1424648" y="2670965"/>
                  </a:lnTo>
                  <a:lnTo>
                    <a:pt x="1428131" y="2676796"/>
                  </a:lnTo>
                  <a:lnTo>
                    <a:pt x="1431614" y="2682516"/>
                  </a:lnTo>
                  <a:lnTo>
                    <a:pt x="1435097" y="2686012"/>
                  </a:lnTo>
                  <a:lnTo>
                    <a:pt x="1438580" y="2687319"/>
                  </a:lnTo>
                  <a:lnTo>
                    <a:pt x="1442064" y="2688616"/>
                  </a:lnTo>
                  <a:lnTo>
                    <a:pt x="1445547" y="2689903"/>
                  </a:lnTo>
                  <a:lnTo>
                    <a:pt x="1449030" y="2691179"/>
                  </a:lnTo>
                  <a:lnTo>
                    <a:pt x="1452513" y="2692445"/>
                  </a:lnTo>
                  <a:lnTo>
                    <a:pt x="1455997" y="2693701"/>
                  </a:lnTo>
                  <a:lnTo>
                    <a:pt x="1459480" y="2694946"/>
                  </a:lnTo>
                  <a:lnTo>
                    <a:pt x="1462963" y="2696183"/>
                  </a:lnTo>
                  <a:lnTo>
                    <a:pt x="1466446" y="2697409"/>
                  </a:lnTo>
                  <a:lnTo>
                    <a:pt x="1469930" y="2698626"/>
                  </a:lnTo>
                  <a:lnTo>
                    <a:pt x="1473413" y="2699833"/>
                  </a:lnTo>
                  <a:lnTo>
                    <a:pt x="1476896" y="2701031"/>
                  </a:lnTo>
                  <a:lnTo>
                    <a:pt x="1480379" y="2702220"/>
                  </a:lnTo>
                  <a:lnTo>
                    <a:pt x="1483863" y="2703399"/>
                  </a:lnTo>
                  <a:lnTo>
                    <a:pt x="1487346" y="2704570"/>
                  </a:lnTo>
                  <a:lnTo>
                    <a:pt x="1490829" y="2705731"/>
                  </a:lnTo>
                  <a:lnTo>
                    <a:pt x="1494312" y="2706884"/>
                  </a:lnTo>
                  <a:lnTo>
                    <a:pt x="1497796" y="2708028"/>
                  </a:lnTo>
                  <a:lnTo>
                    <a:pt x="1501279" y="2709163"/>
                  </a:lnTo>
                  <a:lnTo>
                    <a:pt x="1504762" y="2710289"/>
                  </a:lnTo>
                  <a:lnTo>
                    <a:pt x="1508245" y="2711408"/>
                  </a:lnTo>
                  <a:lnTo>
                    <a:pt x="1511729" y="2712517"/>
                  </a:lnTo>
                  <a:lnTo>
                    <a:pt x="1515212" y="2713619"/>
                  </a:lnTo>
                  <a:lnTo>
                    <a:pt x="1518695" y="2714712"/>
                  </a:lnTo>
                  <a:lnTo>
                    <a:pt x="1522178" y="2715798"/>
                  </a:lnTo>
                  <a:lnTo>
                    <a:pt x="1525662" y="2716875"/>
                  </a:lnTo>
                  <a:lnTo>
                    <a:pt x="1529145" y="2717324"/>
                  </a:lnTo>
                  <a:lnTo>
                    <a:pt x="1532628" y="2717737"/>
                  </a:lnTo>
                  <a:lnTo>
                    <a:pt x="1536111" y="2718146"/>
                  </a:lnTo>
                  <a:lnTo>
                    <a:pt x="1539595" y="2718554"/>
                  </a:lnTo>
                  <a:lnTo>
                    <a:pt x="1543078" y="2718959"/>
                  </a:lnTo>
                  <a:lnTo>
                    <a:pt x="1546561" y="2719362"/>
                  </a:lnTo>
                  <a:lnTo>
                    <a:pt x="1550044" y="2719763"/>
                  </a:lnTo>
                  <a:lnTo>
                    <a:pt x="1553528" y="2720161"/>
                  </a:lnTo>
                  <a:lnTo>
                    <a:pt x="1557011" y="2720558"/>
                  </a:lnTo>
                  <a:lnTo>
                    <a:pt x="1560494" y="2720952"/>
                  </a:lnTo>
                  <a:lnTo>
                    <a:pt x="1563977" y="2721344"/>
                  </a:lnTo>
                  <a:lnTo>
                    <a:pt x="1567461" y="2721734"/>
                  </a:lnTo>
                  <a:lnTo>
                    <a:pt x="1570944" y="2722121"/>
                  </a:lnTo>
                  <a:lnTo>
                    <a:pt x="1574427" y="2722507"/>
                  </a:lnTo>
                  <a:lnTo>
                    <a:pt x="1577910" y="2722891"/>
                  </a:lnTo>
                  <a:lnTo>
                    <a:pt x="1581394" y="2723272"/>
                  </a:lnTo>
                  <a:lnTo>
                    <a:pt x="1584877" y="2723651"/>
                  </a:lnTo>
                  <a:lnTo>
                    <a:pt x="1588360" y="2724029"/>
                  </a:lnTo>
                  <a:lnTo>
                    <a:pt x="1591843" y="2724404"/>
                  </a:lnTo>
                  <a:lnTo>
                    <a:pt x="1595327" y="2724777"/>
                  </a:lnTo>
                  <a:lnTo>
                    <a:pt x="1598810" y="2725149"/>
                  </a:lnTo>
                  <a:lnTo>
                    <a:pt x="1602293" y="2725518"/>
                  </a:lnTo>
                  <a:lnTo>
                    <a:pt x="1605776" y="2725886"/>
                  </a:lnTo>
                  <a:lnTo>
                    <a:pt x="1609260" y="2726251"/>
                  </a:lnTo>
                  <a:lnTo>
                    <a:pt x="1612743" y="2726615"/>
                  </a:lnTo>
                  <a:lnTo>
                    <a:pt x="1616226" y="2726976"/>
                  </a:lnTo>
                  <a:lnTo>
                    <a:pt x="1619709" y="2727336"/>
                  </a:lnTo>
                  <a:lnTo>
                    <a:pt x="1623193" y="2727694"/>
                  </a:lnTo>
                  <a:lnTo>
                    <a:pt x="1626676" y="2728050"/>
                  </a:lnTo>
                  <a:lnTo>
                    <a:pt x="1630159" y="2728404"/>
                  </a:lnTo>
                  <a:lnTo>
                    <a:pt x="1633642" y="2728756"/>
                  </a:lnTo>
                  <a:lnTo>
                    <a:pt x="1637126" y="2729106"/>
                  </a:lnTo>
                  <a:lnTo>
                    <a:pt x="1640609" y="2729455"/>
                  </a:lnTo>
                  <a:lnTo>
                    <a:pt x="1644092" y="2729802"/>
                  </a:lnTo>
                  <a:lnTo>
                    <a:pt x="1647575" y="2730147"/>
                  </a:lnTo>
                  <a:lnTo>
                    <a:pt x="1651059" y="2730686"/>
                  </a:lnTo>
                  <a:lnTo>
                    <a:pt x="1654542" y="2731383"/>
                  </a:lnTo>
                  <a:lnTo>
                    <a:pt x="1658025" y="2732076"/>
                  </a:lnTo>
                  <a:lnTo>
                    <a:pt x="1661508" y="2732765"/>
                  </a:lnTo>
                  <a:lnTo>
                    <a:pt x="1664992" y="2733449"/>
                  </a:lnTo>
                  <a:lnTo>
                    <a:pt x="1668475" y="2734130"/>
                  </a:lnTo>
                  <a:lnTo>
                    <a:pt x="1671958" y="2734806"/>
                  </a:lnTo>
                  <a:lnTo>
                    <a:pt x="1675441" y="2735478"/>
                  </a:lnTo>
                  <a:lnTo>
                    <a:pt x="1678925" y="2736147"/>
                  </a:lnTo>
                  <a:lnTo>
                    <a:pt x="1682408" y="2736811"/>
                  </a:lnTo>
                  <a:lnTo>
                    <a:pt x="1685891" y="2737471"/>
                  </a:lnTo>
                  <a:lnTo>
                    <a:pt x="1689374" y="2738128"/>
                  </a:lnTo>
                  <a:lnTo>
                    <a:pt x="1692858" y="2738781"/>
                  </a:lnTo>
                  <a:lnTo>
                    <a:pt x="1696341" y="2739459"/>
                  </a:lnTo>
                  <a:lnTo>
                    <a:pt x="1699824" y="2740213"/>
                  </a:lnTo>
                  <a:lnTo>
                    <a:pt x="1703307" y="2740961"/>
                  </a:lnTo>
                  <a:lnTo>
                    <a:pt x="1706791" y="2741706"/>
                  </a:lnTo>
                  <a:lnTo>
                    <a:pt x="1710274" y="2742445"/>
                  </a:lnTo>
                  <a:lnTo>
                    <a:pt x="1713757" y="2743180"/>
                  </a:lnTo>
                  <a:lnTo>
                    <a:pt x="1717240" y="2743911"/>
                  </a:lnTo>
                  <a:lnTo>
                    <a:pt x="1720723" y="2744637"/>
                  </a:lnTo>
                  <a:lnTo>
                    <a:pt x="1724207" y="2745359"/>
                  </a:lnTo>
                  <a:lnTo>
                    <a:pt x="1727690" y="2746077"/>
                  </a:lnTo>
                  <a:lnTo>
                    <a:pt x="1731173" y="2746790"/>
                  </a:lnTo>
                  <a:lnTo>
                    <a:pt x="1734656" y="2747499"/>
                  </a:lnTo>
                  <a:lnTo>
                    <a:pt x="1738140" y="2748204"/>
                  </a:lnTo>
                  <a:lnTo>
                    <a:pt x="1741623" y="2748905"/>
                  </a:lnTo>
                  <a:lnTo>
                    <a:pt x="1745106" y="2749602"/>
                  </a:lnTo>
                  <a:lnTo>
                    <a:pt x="1748589" y="2750294"/>
                  </a:lnTo>
                  <a:lnTo>
                    <a:pt x="1752073" y="2750983"/>
                  </a:lnTo>
                  <a:lnTo>
                    <a:pt x="1755556" y="2751667"/>
                  </a:lnTo>
                  <a:lnTo>
                    <a:pt x="1759039" y="2752217"/>
                  </a:lnTo>
                  <a:lnTo>
                    <a:pt x="1762522" y="2752667"/>
                  </a:lnTo>
                  <a:lnTo>
                    <a:pt x="1766006" y="2753115"/>
                  </a:lnTo>
                  <a:lnTo>
                    <a:pt x="1769489" y="2753560"/>
                  </a:lnTo>
                  <a:lnTo>
                    <a:pt x="1772972" y="2754003"/>
                  </a:lnTo>
                  <a:lnTo>
                    <a:pt x="1776455" y="2754444"/>
                  </a:lnTo>
                  <a:lnTo>
                    <a:pt x="1779939" y="2754883"/>
                  </a:lnTo>
                  <a:lnTo>
                    <a:pt x="1783422" y="2755319"/>
                  </a:lnTo>
                  <a:lnTo>
                    <a:pt x="1786905" y="2755753"/>
                  </a:lnTo>
                  <a:lnTo>
                    <a:pt x="1790388" y="2756185"/>
                  </a:lnTo>
                  <a:lnTo>
                    <a:pt x="1793872" y="2756615"/>
                  </a:lnTo>
                  <a:lnTo>
                    <a:pt x="1797355" y="2757042"/>
                  </a:lnTo>
                  <a:lnTo>
                    <a:pt x="1800838" y="2757468"/>
                  </a:lnTo>
                  <a:lnTo>
                    <a:pt x="1804321" y="2757891"/>
                  </a:lnTo>
                  <a:lnTo>
                    <a:pt x="1807805" y="2758312"/>
                  </a:lnTo>
                  <a:lnTo>
                    <a:pt x="1811288" y="2758731"/>
                  </a:lnTo>
                  <a:lnTo>
                    <a:pt x="1814771" y="2759148"/>
                  </a:lnTo>
                  <a:lnTo>
                    <a:pt x="1818254" y="2759563"/>
                  </a:lnTo>
                  <a:lnTo>
                    <a:pt x="1821738" y="2760365"/>
                  </a:lnTo>
                  <a:lnTo>
                    <a:pt x="1825221" y="2761218"/>
                  </a:lnTo>
                  <a:lnTo>
                    <a:pt x="1828704" y="2762065"/>
                  </a:lnTo>
                  <a:lnTo>
                    <a:pt x="1832187" y="2762907"/>
                  </a:lnTo>
                  <a:lnTo>
                    <a:pt x="1835671" y="2763744"/>
                  </a:lnTo>
                  <a:lnTo>
                    <a:pt x="1839154" y="2764576"/>
                  </a:lnTo>
                  <a:lnTo>
                    <a:pt x="1842637" y="2765403"/>
                  </a:lnTo>
                  <a:lnTo>
                    <a:pt x="1846120" y="2766225"/>
                  </a:lnTo>
                  <a:lnTo>
                    <a:pt x="1849604" y="2767042"/>
                  </a:lnTo>
                  <a:lnTo>
                    <a:pt x="1853087" y="2767854"/>
                  </a:lnTo>
                  <a:lnTo>
                    <a:pt x="1856570" y="2768661"/>
                  </a:lnTo>
                  <a:lnTo>
                    <a:pt x="1860053" y="2769463"/>
                  </a:lnTo>
                  <a:lnTo>
                    <a:pt x="1863537" y="2770260"/>
                  </a:lnTo>
                  <a:lnTo>
                    <a:pt x="1867020" y="2771053"/>
                  </a:lnTo>
                  <a:lnTo>
                    <a:pt x="1870503" y="2771841"/>
                  </a:lnTo>
                  <a:lnTo>
                    <a:pt x="1873986" y="2772624"/>
                  </a:lnTo>
                  <a:lnTo>
                    <a:pt x="1877470" y="2773403"/>
                  </a:lnTo>
                  <a:lnTo>
                    <a:pt x="1880953" y="2774177"/>
                  </a:lnTo>
                  <a:lnTo>
                    <a:pt x="1884436" y="2774947"/>
                  </a:lnTo>
                  <a:lnTo>
                    <a:pt x="1887919" y="2775712"/>
                  </a:lnTo>
                  <a:lnTo>
                    <a:pt x="1891403" y="2776473"/>
                  </a:lnTo>
                  <a:lnTo>
                    <a:pt x="1894886" y="2777229"/>
                  </a:lnTo>
                  <a:lnTo>
                    <a:pt x="1898369" y="2777319"/>
                  </a:lnTo>
                  <a:lnTo>
                    <a:pt x="1901852" y="2777190"/>
                  </a:lnTo>
                  <a:lnTo>
                    <a:pt x="1905336" y="2777062"/>
                  </a:lnTo>
                  <a:lnTo>
                    <a:pt x="1908819" y="2776935"/>
                  </a:lnTo>
                  <a:lnTo>
                    <a:pt x="1912302" y="2776808"/>
                  </a:lnTo>
                  <a:lnTo>
                    <a:pt x="1915785" y="2776681"/>
                  </a:lnTo>
                  <a:lnTo>
                    <a:pt x="1919269" y="2776555"/>
                  </a:lnTo>
                  <a:lnTo>
                    <a:pt x="1922752" y="2776429"/>
                  </a:lnTo>
                  <a:lnTo>
                    <a:pt x="1926235" y="2776303"/>
                  </a:lnTo>
                  <a:lnTo>
                    <a:pt x="1929718" y="2776178"/>
                  </a:lnTo>
                  <a:lnTo>
                    <a:pt x="1933202" y="2776054"/>
                  </a:lnTo>
                  <a:lnTo>
                    <a:pt x="1936685" y="2775929"/>
                  </a:lnTo>
                  <a:lnTo>
                    <a:pt x="1940168" y="2775806"/>
                  </a:lnTo>
                  <a:lnTo>
                    <a:pt x="1943651" y="2775682"/>
                  </a:lnTo>
                  <a:lnTo>
                    <a:pt x="1947135" y="2775559"/>
                  </a:lnTo>
                  <a:lnTo>
                    <a:pt x="1950618" y="2775437"/>
                  </a:lnTo>
                  <a:lnTo>
                    <a:pt x="1954101" y="2775314"/>
                  </a:lnTo>
                  <a:lnTo>
                    <a:pt x="1957584" y="2775192"/>
                  </a:lnTo>
                  <a:lnTo>
                    <a:pt x="1961068" y="2775071"/>
                  </a:lnTo>
                  <a:lnTo>
                    <a:pt x="1964551" y="2774950"/>
                  </a:lnTo>
                  <a:lnTo>
                    <a:pt x="1968034" y="2774829"/>
                  </a:lnTo>
                  <a:lnTo>
                    <a:pt x="1971517" y="2774709"/>
                  </a:lnTo>
                  <a:lnTo>
                    <a:pt x="1975001" y="2774589"/>
                  </a:lnTo>
                  <a:lnTo>
                    <a:pt x="1978484" y="2774470"/>
                  </a:lnTo>
                  <a:lnTo>
                    <a:pt x="1981967" y="2774350"/>
                  </a:lnTo>
                  <a:lnTo>
                    <a:pt x="1985450" y="2774232"/>
                  </a:lnTo>
                  <a:lnTo>
                    <a:pt x="1988934" y="2774113"/>
                  </a:lnTo>
                  <a:lnTo>
                    <a:pt x="1992417" y="2773995"/>
                  </a:lnTo>
                  <a:lnTo>
                    <a:pt x="1995900" y="2773878"/>
                  </a:lnTo>
                  <a:lnTo>
                    <a:pt x="1999383" y="2773760"/>
                  </a:lnTo>
                  <a:lnTo>
                    <a:pt x="2002867" y="2773643"/>
                  </a:lnTo>
                  <a:lnTo>
                    <a:pt x="2006350" y="2773527"/>
                  </a:lnTo>
                  <a:lnTo>
                    <a:pt x="2009833" y="2773411"/>
                  </a:lnTo>
                  <a:lnTo>
                    <a:pt x="2013316" y="2773295"/>
                  </a:lnTo>
                  <a:lnTo>
                    <a:pt x="2016799" y="2773179"/>
                  </a:lnTo>
                  <a:lnTo>
                    <a:pt x="2020283" y="2773064"/>
                  </a:lnTo>
                  <a:lnTo>
                    <a:pt x="2023766" y="2772950"/>
                  </a:lnTo>
                  <a:lnTo>
                    <a:pt x="2027249" y="2772835"/>
                  </a:lnTo>
                  <a:lnTo>
                    <a:pt x="2030732" y="2772721"/>
                  </a:lnTo>
                  <a:lnTo>
                    <a:pt x="2034216" y="2772608"/>
                  </a:lnTo>
                  <a:lnTo>
                    <a:pt x="2037699" y="2773370"/>
                  </a:lnTo>
                  <a:lnTo>
                    <a:pt x="2041182" y="2774194"/>
                  </a:lnTo>
                  <a:lnTo>
                    <a:pt x="2044665" y="2775014"/>
                  </a:lnTo>
                  <a:lnTo>
                    <a:pt x="2048149" y="2775829"/>
                  </a:lnTo>
                  <a:lnTo>
                    <a:pt x="2051632" y="2776639"/>
                  </a:lnTo>
                  <a:lnTo>
                    <a:pt x="2055115" y="2777445"/>
                  </a:lnTo>
                  <a:lnTo>
                    <a:pt x="2058598" y="2778246"/>
                  </a:lnTo>
                  <a:lnTo>
                    <a:pt x="2062082" y="2779043"/>
                  </a:lnTo>
                  <a:lnTo>
                    <a:pt x="2065565" y="2779835"/>
                  </a:lnTo>
                  <a:lnTo>
                    <a:pt x="2069048" y="2780623"/>
                  </a:lnTo>
                  <a:lnTo>
                    <a:pt x="2072531" y="2781406"/>
                  </a:lnTo>
                  <a:lnTo>
                    <a:pt x="2076015" y="2782186"/>
                  </a:lnTo>
                  <a:lnTo>
                    <a:pt x="2079498" y="2782960"/>
                  </a:lnTo>
                  <a:lnTo>
                    <a:pt x="2082981" y="2783731"/>
                  </a:lnTo>
                  <a:lnTo>
                    <a:pt x="2086464" y="2784497"/>
                  </a:lnTo>
                  <a:lnTo>
                    <a:pt x="2089948" y="2785259"/>
                  </a:lnTo>
                  <a:lnTo>
                    <a:pt x="2093431" y="2786016"/>
                  </a:lnTo>
                  <a:lnTo>
                    <a:pt x="2096914" y="2787289"/>
                  </a:lnTo>
                  <a:lnTo>
                    <a:pt x="2100397" y="2790273"/>
                  </a:lnTo>
                  <a:lnTo>
                    <a:pt x="2103881" y="2793221"/>
                  </a:lnTo>
                  <a:lnTo>
                    <a:pt x="2107364" y="2796135"/>
                  </a:lnTo>
                  <a:lnTo>
                    <a:pt x="2110847" y="2799015"/>
                  </a:lnTo>
                  <a:lnTo>
                    <a:pt x="2114330" y="2801862"/>
                  </a:lnTo>
                  <a:lnTo>
                    <a:pt x="2117814" y="2804675"/>
                  </a:lnTo>
                  <a:lnTo>
                    <a:pt x="2121297" y="2807457"/>
                  </a:lnTo>
                  <a:lnTo>
                    <a:pt x="2124780" y="2810207"/>
                  </a:lnTo>
                  <a:lnTo>
                    <a:pt x="2128263" y="2814768"/>
                  </a:lnTo>
                  <a:lnTo>
                    <a:pt x="2131747" y="2822187"/>
                  </a:lnTo>
                  <a:lnTo>
                    <a:pt x="2135230" y="2829420"/>
                  </a:lnTo>
                  <a:lnTo>
                    <a:pt x="2138713" y="2836473"/>
                  </a:lnTo>
                  <a:lnTo>
                    <a:pt x="2142196" y="2843354"/>
                  </a:lnTo>
                  <a:lnTo>
                    <a:pt x="2145680" y="2843512"/>
                  </a:lnTo>
                  <a:lnTo>
                    <a:pt x="2149163" y="2843364"/>
                  </a:lnTo>
                  <a:lnTo>
                    <a:pt x="2152646" y="2843216"/>
                  </a:lnTo>
                  <a:lnTo>
                    <a:pt x="2156129" y="2843069"/>
                  </a:lnTo>
                  <a:lnTo>
                    <a:pt x="2159613" y="2842922"/>
                  </a:lnTo>
                  <a:lnTo>
                    <a:pt x="2163096" y="2842775"/>
                  </a:lnTo>
                  <a:lnTo>
                    <a:pt x="2166579" y="2842629"/>
                  </a:lnTo>
                  <a:lnTo>
                    <a:pt x="2170062" y="2842483"/>
                  </a:lnTo>
                  <a:lnTo>
                    <a:pt x="2173546" y="2842338"/>
                  </a:lnTo>
                  <a:lnTo>
                    <a:pt x="2177029" y="2842193"/>
                  </a:lnTo>
                  <a:lnTo>
                    <a:pt x="2180512" y="2842048"/>
                  </a:lnTo>
                  <a:lnTo>
                    <a:pt x="2183995" y="2841904"/>
                  </a:lnTo>
                  <a:lnTo>
                    <a:pt x="2187479" y="2841760"/>
                  </a:lnTo>
                  <a:lnTo>
                    <a:pt x="2190962" y="2841617"/>
                  </a:lnTo>
                  <a:lnTo>
                    <a:pt x="2194445" y="2841474"/>
                  </a:lnTo>
                  <a:lnTo>
                    <a:pt x="2197928" y="2841331"/>
                  </a:lnTo>
                  <a:lnTo>
                    <a:pt x="2201412" y="2841189"/>
                  </a:lnTo>
                  <a:lnTo>
                    <a:pt x="2204895" y="2841047"/>
                  </a:lnTo>
                  <a:lnTo>
                    <a:pt x="2208378" y="2840906"/>
                  </a:lnTo>
                  <a:lnTo>
                    <a:pt x="2211861" y="2840765"/>
                  </a:lnTo>
                  <a:lnTo>
                    <a:pt x="2215345" y="2840624"/>
                  </a:lnTo>
                  <a:lnTo>
                    <a:pt x="2218828" y="2840484"/>
                  </a:lnTo>
                  <a:lnTo>
                    <a:pt x="2222311" y="2840344"/>
                  </a:lnTo>
                  <a:lnTo>
                    <a:pt x="2225794" y="2840204"/>
                  </a:lnTo>
                  <a:lnTo>
                    <a:pt x="2229278" y="2840065"/>
                  </a:lnTo>
                  <a:lnTo>
                    <a:pt x="2232761" y="2839926"/>
                  </a:lnTo>
                  <a:lnTo>
                    <a:pt x="2236244" y="2839788"/>
                  </a:lnTo>
                  <a:lnTo>
                    <a:pt x="2239727" y="2839650"/>
                  </a:lnTo>
                  <a:lnTo>
                    <a:pt x="2243211" y="2839512"/>
                  </a:lnTo>
                  <a:lnTo>
                    <a:pt x="2246694" y="2839375"/>
                  </a:lnTo>
                  <a:lnTo>
                    <a:pt x="2250177" y="2839238"/>
                  </a:lnTo>
                  <a:lnTo>
                    <a:pt x="2253660" y="2839101"/>
                  </a:lnTo>
                  <a:lnTo>
                    <a:pt x="2257144" y="2838965"/>
                  </a:lnTo>
                  <a:lnTo>
                    <a:pt x="2260627" y="2838829"/>
                  </a:lnTo>
                  <a:lnTo>
                    <a:pt x="2264110" y="2838694"/>
                  </a:lnTo>
                  <a:lnTo>
                    <a:pt x="2267593" y="2838559"/>
                  </a:lnTo>
                  <a:lnTo>
                    <a:pt x="2271077" y="2838424"/>
                  </a:lnTo>
                  <a:lnTo>
                    <a:pt x="2274560" y="2838289"/>
                  </a:lnTo>
                  <a:lnTo>
                    <a:pt x="2278043" y="2838155"/>
                  </a:lnTo>
                  <a:lnTo>
                    <a:pt x="2281526" y="2838185"/>
                  </a:lnTo>
                  <a:lnTo>
                    <a:pt x="2285010" y="2839275"/>
                  </a:lnTo>
                  <a:lnTo>
                    <a:pt x="2288493" y="2840359"/>
                  </a:lnTo>
                  <a:lnTo>
                    <a:pt x="2291976" y="2841436"/>
                  </a:lnTo>
                  <a:lnTo>
                    <a:pt x="2295459" y="2842506"/>
                  </a:lnTo>
                  <a:lnTo>
                    <a:pt x="2298942" y="2843569"/>
                  </a:lnTo>
                  <a:lnTo>
                    <a:pt x="2302426" y="2844626"/>
                  </a:lnTo>
                  <a:lnTo>
                    <a:pt x="2305909" y="2845676"/>
                  </a:lnTo>
                  <a:lnTo>
                    <a:pt x="2309392" y="2846719"/>
                  </a:lnTo>
                  <a:lnTo>
                    <a:pt x="2312875" y="2847756"/>
                  </a:lnTo>
                  <a:lnTo>
                    <a:pt x="2316359" y="2848786"/>
                  </a:lnTo>
                  <a:lnTo>
                    <a:pt x="2319842" y="2849810"/>
                  </a:lnTo>
                  <a:lnTo>
                    <a:pt x="2323325" y="2850827"/>
                  </a:lnTo>
                  <a:lnTo>
                    <a:pt x="2326808" y="2851838"/>
                  </a:lnTo>
                  <a:lnTo>
                    <a:pt x="2330292" y="2852843"/>
                  </a:lnTo>
                  <a:lnTo>
                    <a:pt x="2333775" y="2853842"/>
                  </a:lnTo>
                  <a:lnTo>
                    <a:pt x="2337258" y="2854835"/>
                  </a:lnTo>
                  <a:lnTo>
                    <a:pt x="2340741" y="2855821"/>
                  </a:lnTo>
                  <a:lnTo>
                    <a:pt x="2344225" y="2856802"/>
                  </a:lnTo>
                  <a:lnTo>
                    <a:pt x="2347708" y="2857777"/>
                  </a:lnTo>
                  <a:lnTo>
                    <a:pt x="2351191" y="2858745"/>
                  </a:lnTo>
                  <a:lnTo>
                    <a:pt x="2354674" y="2859708"/>
                  </a:lnTo>
                  <a:lnTo>
                    <a:pt x="2358158" y="2860655"/>
                  </a:lnTo>
                  <a:lnTo>
                    <a:pt x="2361641" y="2860440"/>
                  </a:lnTo>
                  <a:lnTo>
                    <a:pt x="2365124" y="2860225"/>
                  </a:lnTo>
                  <a:lnTo>
                    <a:pt x="2368607" y="2860012"/>
                  </a:lnTo>
                  <a:lnTo>
                    <a:pt x="2372091" y="2859798"/>
                  </a:lnTo>
                  <a:lnTo>
                    <a:pt x="2375574" y="2859585"/>
                  </a:lnTo>
                  <a:lnTo>
                    <a:pt x="2379057" y="2859373"/>
                  </a:lnTo>
                  <a:lnTo>
                    <a:pt x="2382540" y="2859160"/>
                  </a:lnTo>
                  <a:lnTo>
                    <a:pt x="2386024" y="2858949"/>
                  </a:lnTo>
                  <a:lnTo>
                    <a:pt x="2389507" y="2858738"/>
                  </a:lnTo>
                  <a:lnTo>
                    <a:pt x="2392990" y="2858527"/>
                  </a:lnTo>
                  <a:lnTo>
                    <a:pt x="2396473" y="2858317"/>
                  </a:lnTo>
                  <a:lnTo>
                    <a:pt x="2399957" y="2858107"/>
                  </a:lnTo>
                  <a:lnTo>
                    <a:pt x="2403440" y="2857898"/>
                  </a:lnTo>
                  <a:lnTo>
                    <a:pt x="2406923" y="2857689"/>
                  </a:lnTo>
                  <a:lnTo>
                    <a:pt x="2410406" y="2857481"/>
                  </a:lnTo>
                  <a:lnTo>
                    <a:pt x="2413890" y="2857273"/>
                  </a:lnTo>
                  <a:lnTo>
                    <a:pt x="2417373" y="2857066"/>
                  </a:lnTo>
                  <a:lnTo>
                    <a:pt x="2420856" y="2856859"/>
                  </a:lnTo>
                  <a:lnTo>
                    <a:pt x="2424339" y="2856653"/>
                  </a:lnTo>
                  <a:lnTo>
                    <a:pt x="2427823" y="2856447"/>
                  </a:lnTo>
                  <a:lnTo>
                    <a:pt x="2431306" y="2856241"/>
                  </a:lnTo>
                  <a:lnTo>
                    <a:pt x="2434789" y="2856036"/>
                  </a:lnTo>
                  <a:lnTo>
                    <a:pt x="2438272" y="2855831"/>
                  </a:lnTo>
                  <a:lnTo>
                    <a:pt x="2441756" y="2855627"/>
                  </a:lnTo>
                  <a:lnTo>
                    <a:pt x="2445239" y="2855424"/>
                  </a:lnTo>
                  <a:lnTo>
                    <a:pt x="2448722" y="2855220"/>
                  </a:lnTo>
                  <a:lnTo>
                    <a:pt x="2452205" y="2855017"/>
                  </a:lnTo>
                  <a:lnTo>
                    <a:pt x="2455689" y="2854815"/>
                  </a:lnTo>
                  <a:lnTo>
                    <a:pt x="2459172" y="2854613"/>
                  </a:lnTo>
                  <a:lnTo>
                    <a:pt x="2462655" y="2854412"/>
                  </a:lnTo>
                  <a:lnTo>
                    <a:pt x="2466138" y="2854270"/>
                  </a:lnTo>
                  <a:lnTo>
                    <a:pt x="2469622" y="2855728"/>
                  </a:lnTo>
                  <a:lnTo>
                    <a:pt x="2473105" y="2857177"/>
                  </a:lnTo>
                  <a:lnTo>
                    <a:pt x="2476588" y="2858614"/>
                  </a:lnTo>
                  <a:lnTo>
                    <a:pt x="2480071" y="2860041"/>
                  </a:lnTo>
                  <a:lnTo>
                    <a:pt x="2483555" y="2861457"/>
                  </a:lnTo>
                  <a:lnTo>
                    <a:pt x="2487038" y="2862863"/>
                  </a:lnTo>
                  <a:lnTo>
                    <a:pt x="2490521" y="2864259"/>
                  </a:lnTo>
                  <a:lnTo>
                    <a:pt x="2494004" y="2865644"/>
                  </a:lnTo>
                  <a:lnTo>
                    <a:pt x="2497488" y="2867020"/>
                  </a:lnTo>
                  <a:lnTo>
                    <a:pt x="2500971" y="2868386"/>
                  </a:lnTo>
                  <a:lnTo>
                    <a:pt x="2504454" y="2869741"/>
                  </a:lnTo>
                  <a:lnTo>
                    <a:pt x="2507937" y="2871087"/>
                  </a:lnTo>
                  <a:lnTo>
                    <a:pt x="2511421" y="2872424"/>
                  </a:lnTo>
                  <a:lnTo>
                    <a:pt x="2514904" y="2873564"/>
                  </a:lnTo>
                  <a:lnTo>
                    <a:pt x="2518387" y="2874637"/>
                  </a:lnTo>
                  <a:lnTo>
                    <a:pt x="2521870" y="2875704"/>
                  </a:lnTo>
                  <a:lnTo>
                    <a:pt x="2525354" y="2876764"/>
                  </a:lnTo>
                  <a:lnTo>
                    <a:pt x="2528837" y="2877818"/>
                  </a:lnTo>
                  <a:lnTo>
                    <a:pt x="2532320" y="2878865"/>
                  </a:lnTo>
                  <a:lnTo>
                    <a:pt x="2535803" y="2879906"/>
                  </a:lnTo>
                  <a:lnTo>
                    <a:pt x="2539287" y="2880940"/>
                  </a:lnTo>
                  <a:lnTo>
                    <a:pt x="2542770" y="2881968"/>
                  </a:lnTo>
                  <a:lnTo>
                    <a:pt x="2546253" y="2884341"/>
                  </a:lnTo>
                  <a:lnTo>
                    <a:pt x="2549736" y="2886818"/>
                  </a:lnTo>
                  <a:lnTo>
                    <a:pt x="2553220" y="2889268"/>
                  </a:lnTo>
                  <a:lnTo>
                    <a:pt x="2556703" y="2891692"/>
                  </a:lnTo>
                  <a:lnTo>
                    <a:pt x="2560186" y="2894090"/>
                  </a:lnTo>
                  <a:lnTo>
                    <a:pt x="2563669" y="2896461"/>
                  </a:lnTo>
                  <a:lnTo>
                    <a:pt x="2567153" y="2898808"/>
                  </a:lnTo>
                  <a:lnTo>
                    <a:pt x="2570636" y="2901129"/>
                  </a:lnTo>
                  <a:lnTo>
                    <a:pt x="2574119" y="2903357"/>
                  </a:lnTo>
                  <a:lnTo>
                    <a:pt x="2577602" y="2904528"/>
                  </a:lnTo>
                  <a:lnTo>
                    <a:pt x="2581085" y="2905691"/>
                  </a:lnTo>
                  <a:lnTo>
                    <a:pt x="2584569" y="2906846"/>
                  </a:lnTo>
                  <a:lnTo>
                    <a:pt x="2588052" y="2907994"/>
                  </a:lnTo>
                  <a:lnTo>
                    <a:pt x="2591535" y="2909134"/>
                  </a:lnTo>
                  <a:lnTo>
                    <a:pt x="2595018" y="2910266"/>
                  </a:lnTo>
                  <a:lnTo>
                    <a:pt x="2598502" y="2911391"/>
                  </a:lnTo>
                  <a:lnTo>
                    <a:pt x="2601985" y="2912508"/>
                  </a:lnTo>
                  <a:lnTo>
                    <a:pt x="2605468" y="2913618"/>
                  </a:lnTo>
                  <a:lnTo>
                    <a:pt x="2608951" y="2914721"/>
                  </a:lnTo>
                  <a:lnTo>
                    <a:pt x="2612435" y="2915817"/>
                  </a:lnTo>
                  <a:lnTo>
                    <a:pt x="2615918" y="2916906"/>
                  </a:lnTo>
                  <a:lnTo>
                    <a:pt x="2619401" y="2917987"/>
                  </a:lnTo>
                  <a:lnTo>
                    <a:pt x="2622884" y="2919221"/>
                  </a:lnTo>
                  <a:lnTo>
                    <a:pt x="2626368" y="2920489"/>
                  </a:lnTo>
                  <a:lnTo>
                    <a:pt x="2629851" y="2921748"/>
                  </a:lnTo>
                  <a:lnTo>
                    <a:pt x="2633334" y="2922998"/>
                  </a:lnTo>
                  <a:lnTo>
                    <a:pt x="2636817" y="2924239"/>
                  </a:lnTo>
                  <a:lnTo>
                    <a:pt x="2640301" y="2925471"/>
                  </a:lnTo>
                  <a:lnTo>
                    <a:pt x="2643784" y="2926695"/>
                  </a:lnTo>
                  <a:lnTo>
                    <a:pt x="2647267" y="2927910"/>
                  </a:lnTo>
                  <a:lnTo>
                    <a:pt x="2650750" y="2929117"/>
                  </a:lnTo>
                  <a:lnTo>
                    <a:pt x="2654234" y="2930315"/>
                  </a:lnTo>
                  <a:lnTo>
                    <a:pt x="2657717" y="2931505"/>
                  </a:lnTo>
                  <a:lnTo>
                    <a:pt x="2661200" y="2932687"/>
                  </a:lnTo>
                  <a:lnTo>
                    <a:pt x="2664683" y="2933861"/>
                  </a:lnTo>
                  <a:lnTo>
                    <a:pt x="2668167" y="2934508"/>
                  </a:lnTo>
                  <a:lnTo>
                    <a:pt x="2671650" y="2934662"/>
                  </a:lnTo>
                  <a:lnTo>
                    <a:pt x="2675133" y="2934816"/>
                  </a:lnTo>
                  <a:lnTo>
                    <a:pt x="2678616" y="2934969"/>
                  </a:lnTo>
                  <a:lnTo>
                    <a:pt x="2682100" y="2935121"/>
                  </a:lnTo>
                  <a:lnTo>
                    <a:pt x="2685583" y="2935273"/>
                  </a:lnTo>
                  <a:lnTo>
                    <a:pt x="2689066" y="2935425"/>
                  </a:lnTo>
                  <a:lnTo>
                    <a:pt x="2692549" y="2935576"/>
                  </a:lnTo>
                  <a:lnTo>
                    <a:pt x="2696033" y="2935726"/>
                  </a:lnTo>
                  <a:lnTo>
                    <a:pt x="2699516" y="2935877"/>
                  </a:lnTo>
                  <a:lnTo>
                    <a:pt x="2702999" y="2936026"/>
                  </a:lnTo>
                  <a:lnTo>
                    <a:pt x="2706482" y="2936175"/>
                  </a:lnTo>
                  <a:lnTo>
                    <a:pt x="2709966" y="2936324"/>
                  </a:lnTo>
                  <a:lnTo>
                    <a:pt x="2713449" y="2936472"/>
                  </a:lnTo>
                  <a:lnTo>
                    <a:pt x="2716932" y="2936620"/>
                  </a:lnTo>
                  <a:lnTo>
                    <a:pt x="2720415" y="2936768"/>
                  </a:lnTo>
                  <a:lnTo>
                    <a:pt x="2723899" y="2936915"/>
                  </a:lnTo>
                  <a:lnTo>
                    <a:pt x="2727382" y="2937061"/>
                  </a:lnTo>
                  <a:lnTo>
                    <a:pt x="2730865" y="2937207"/>
                  </a:lnTo>
                  <a:lnTo>
                    <a:pt x="2734348" y="2937353"/>
                  </a:lnTo>
                  <a:lnTo>
                    <a:pt x="2737832" y="2937498"/>
                  </a:lnTo>
                  <a:lnTo>
                    <a:pt x="2741315" y="2937642"/>
                  </a:lnTo>
                  <a:lnTo>
                    <a:pt x="2744798" y="2937787"/>
                  </a:lnTo>
                  <a:lnTo>
                    <a:pt x="2748281" y="2937930"/>
                  </a:lnTo>
                  <a:lnTo>
                    <a:pt x="2751765" y="2938074"/>
                  </a:lnTo>
                  <a:lnTo>
                    <a:pt x="2755248" y="2938217"/>
                  </a:lnTo>
                  <a:lnTo>
                    <a:pt x="2758731" y="2938359"/>
                  </a:lnTo>
                  <a:lnTo>
                    <a:pt x="2762214" y="2938501"/>
                  </a:lnTo>
                  <a:lnTo>
                    <a:pt x="2765698" y="2938643"/>
                  </a:lnTo>
                  <a:lnTo>
                    <a:pt x="2769181" y="2938784"/>
                  </a:lnTo>
                  <a:lnTo>
                    <a:pt x="2772664" y="2938925"/>
                  </a:lnTo>
                  <a:lnTo>
                    <a:pt x="2776147" y="2939273"/>
                  </a:lnTo>
                  <a:lnTo>
                    <a:pt x="2779631" y="2939797"/>
                  </a:lnTo>
                  <a:lnTo>
                    <a:pt x="2783114" y="2940319"/>
                  </a:lnTo>
                  <a:lnTo>
                    <a:pt x="2786597" y="2940839"/>
                  </a:lnTo>
                  <a:lnTo>
                    <a:pt x="2790080" y="2941357"/>
                  </a:lnTo>
                  <a:lnTo>
                    <a:pt x="2793564" y="2941872"/>
                  </a:lnTo>
                  <a:lnTo>
                    <a:pt x="2797047" y="2942385"/>
                  </a:lnTo>
                  <a:lnTo>
                    <a:pt x="2800530" y="2942895"/>
                  </a:lnTo>
                  <a:lnTo>
                    <a:pt x="2804013" y="2943404"/>
                  </a:lnTo>
                  <a:lnTo>
                    <a:pt x="2807497" y="2943910"/>
                  </a:lnTo>
                  <a:lnTo>
                    <a:pt x="2810980" y="2944414"/>
                  </a:lnTo>
                  <a:lnTo>
                    <a:pt x="2814463" y="2944916"/>
                  </a:lnTo>
                  <a:lnTo>
                    <a:pt x="2817946" y="2945415"/>
                  </a:lnTo>
                  <a:lnTo>
                    <a:pt x="2821430" y="2946135"/>
                  </a:lnTo>
                  <a:lnTo>
                    <a:pt x="2824913" y="2947460"/>
                  </a:lnTo>
                  <a:lnTo>
                    <a:pt x="2828396" y="2948776"/>
                  </a:lnTo>
                  <a:lnTo>
                    <a:pt x="2831879" y="2950083"/>
                  </a:lnTo>
                  <a:lnTo>
                    <a:pt x="2835363" y="2951380"/>
                  </a:lnTo>
                  <a:lnTo>
                    <a:pt x="2838846" y="2952667"/>
                  </a:lnTo>
                  <a:lnTo>
                    <a:pt x="2842329" y="2953945"/>
                  </a:lnTo>
                  <a:lnTo>
                    <a:pt x="2845812" y="2955214"/>
                  </a:lnTo>
                  <a:lnTo>
                    <a:pt x="2849296" y="2956474"/>
                  </a:lnTo>
                  <a:lnTo>
                    <a:pt x="2852779" y="2957493"/>
                  </a:lnTo>
                  <a:lnTo>
                    <a:pt x="2856262" y="2958181"/>
                  </a:lnTo>
                  <a:lnTo>
                    <a:pt x="2859745" y="2958866"/>
                  </a:lnTo>
                  <a:lnTo>
                    <a:pt x="2863229" y="2959548"/>
                  </a:lnTo>
                  <a:lnTo>
                    <a:pt x="2866712" y="2960226"/>
                  </a:lnTo>
                  <a:lnTo>
                    <a:pt x="2870195" y="2960901"/>
                  </a:lnTo>
                  <a:lnTo>
                    <a:pt x="2873678" y="2961573"/>
                  </a:lnTo>
                  <a:lnTo>
                    <a:pt x="2877161" y="2962241"/>
                  </a:lnTo>
                  <a:lnTo>
                    <a:pt x="2880645" y="2962906"/>
                  </a:lnTo>
                  <a:lnTo>
                    <a:pt x="2884128" y="2963567"/>
                  </a:lnTo>
                  <a:lnTo>
                    <a:pt x="2887611" y="2964225"/>
                  </a:lnTo>
                  <a:lnTo>
                    <a:pt x="2891094" y="2964880"/>
                  </a:lnTo>
                  <a:lnTo>
                    <a:pt x="2894578" y="2965532"/>
                  </a:lnTo>
                  <a:lnTo>
                    <a:pt x="2898061" y="2966181"/>
                  </a:lnTo>
                  <a:lnTo>
                    <a:pt x="2901544" y="2966826"/>
                  </a:lnTo>
                  <a:lnTo>
                    <a:pt x="2905027" y="2967469"/>
                  </a:lnTo>
                  <a:lnTo>
                    <a:pt x="2908511" y="2968108"/>
                  </a:lnTo>
                  <a:lnTo>
                    <a:pt x="2911994" y="2968744"/>
                  </a:lnTo>
                  <a:lnTo>
                    <a:pt x="2915477" y="2969155"/>
                  </a:lnTo>
                  <a:lnTo>
                    <a:pt x="2918960" y="2969477"/>
                  </a:lnTo>
                  <a:lnTo>
                    <a:pt x="2922444" y="2969797"/>
                  </a:lnTo>
                  <a:lnTo>
                    <a:pt x="2925927" y="2970117"/>
                  </a:lnTo>
                  <a:lnTo>
                    <a:pt x="2929410" y="2970435"/>
                  </a:lnTo>
                  <a:lnTo>
                    <a:pt x="2932893" y="2970753"/>
                  </a:lnTo>
                  <a:lnTo>
                    <a:pt x="2936377" y="2971069"/>
                  </a:lnTo>
                  <a:lnTo>
                    <a:pt x="2939860" y="2971384"/>
                  </a:lnTo>
                  <a:lnTo>
                    <a:pt x="2943343" y="2971698"/>
                  </a:lnTo>
                  <a:lnTo>
                    <a:pt x="2946826" y="2972011"/>
                  </a:lnTo>
                  <a:lnTo>
                    <a:pt x="2950310" y="2972322"/>
                  </a:lnTo>
                  <a:lnTo>
                    <a:pt x="2953793" y="2972633"/>
                  </a:lnTo>
                  <a:lnTo>
                    <a:pt x="2957276" y="2972942"/>
                  </a:lnTo>
                  <a:lnTo>
                    <a:pt x="2960759" y="2973114"/>
                  </a:lnTo>
                  <a:lnTo>
                    <a:pt x="2964243" y="2973115"/>
                  </a:lnTo>
                  <a:lnTo>
                    <a:pt x="2967726" y="2973115"/>
                  </a:lnTo>
                  <a:lnTo>
                    <a:pt x="2971209" y="2973116"/>
                  </a:lnTo>
                  <a:lnTo>
                    <a:pt x="2974692" y="2973116"/>
                  </a:lnTo>
                  <a:lnTo>
                    <a:pt x="2978176" y="2973117"/>
                  </a:lnTo>
                  <a:lnTo>
                    <a:pt x="2981659" y="2973117"/>
                  </a:lnTo>
                  <a:lnTo>
                    <a:pt x="2985142" y="2973118"/>
                  </a:lnTo>
                  <a:lnTo>
                    <a:pt x="2988625" y="2973118"/>
                  </a:lnTo>
                  <a:lnTo>
                    <a:pt x="2992109" y="2973118"/>
                  </a:lnTo>
                  <a:lnTo>
                    <a:pt x="2995592" y="2973119"/>
                  </a:lnTo>
                  <a:lnTo>
                    <a:pt x="2999075" y="2973119"/>
                  </a:lnTo>
                  <a:lnTo>
                    <a:pt x="3002558" y="2973120"/>
                  </a:lnTo>
                  <a:lnTo>
                    <a:pt x="3006042" y="2973120"/>
                  </a:lnTo>
                  <a:lnTo>
                    <a:pt x="3009525" y="2973121"/>
                  </a:lnTo>
                  <a:lnTo>
                    <a:pt x="3013008" y="2973121"/>
                  </a:lnTo>
                  <a:lnTo>
                    <a:pt x="3016491" y="2973122"/>
                  </a:lnTo>
                  <a:lnTo>
                    <a:pt x="3019975" y="2973122"/>
                  </a:lnTo>
                  <a:lnTo>
                    <a:pt x="3023458" y="2973122"/>
                  </a:lnTo>
                  <a:lnTo>
                    <a:pt x="3026941" y="2973123"/>
                  </a:lnTo>
                  <a:lnTo>
                    <a:pt x="3030424" y="2973123"/>
                  </a:lnTo>
                  <a:lnTo>
                    <a:pt x="3033908" y="2973124"/>
                  </a:lnTo>
                  <a:lnTo>
                    <a:pt x="3037391" y="2973124"/>
                  </a:lnTo>
                  <a:lnTo>
                    <a:pt x="3040874" y="2973125"/>
                  </a:lnTo>
                  <a:lnTo>
                    <a:pt x="3044357" y="2973125"/>
                  </a:lnTo>
                  <a:lnTo>
                    <a:pt x="3047841" y="2973125"/>
                  </a:lnTo>
                  <a:lnTo>
                    <a:pt x="3051324" y="2973126"/>
                  </a:lnTo>
                  <a:lnTo>
                    <a:pt x="3054807" y="2973291"/>
                  </a:lnTo>
                  <a:lnTo>
                    <a:pt x="3058290" y="2973476"/>
                  </a:lnTo>
                  <a:lnTo>
                    <a:pt x="3061774" y="2973660"/>
                  </a:lnTo>
                  <a:lnTo>
                    <a:pt x="3065257" y="2973843"/>
                  </a:lnTo>
                  <a:lnTo>
                    <a:pt x="3068740" y="2974026"/>
                  </a:lnTo>
                  <a:lnTo>
                    <a:pt x="3072223" y="2974208"/>
                  </a:lnTo>
                  <a:lnTo>
                    <a:pt x="3075707" y="2974390"/>
                  </a:lnTo>
                  <a:lnTo>
                    <a:pt x="3079190" y="2974571"/>
                  </a:lnTo>
                  <a:lnTo>
                    <a:pt x="3082673" y="2974751"/>
                  </a:lnTo>
                  <a:lnTo>
                    <a:pt x="3086156" y="2974931"/>
                  </a:lnTo>
                  <a:lnTo>
                    <a:pt x="3089640" y="2975111"/>
                  </a:lnTo>
                  <a:lnTo>
                    <a:pt x="3093123" y="2975290"/>
                  </a:lnTo>
                  <a:lnTo>
                    <a:pt x="3096606" y="2975468"/>
                  </a:lnTo>
                  <a:lnTo>
                    <a:pt x="3100089" y="2977391"/>
                  </a:lnTo>
                  <a:lnTo>
                    <a:pt x="3103573" y="2980351"/>
                  </a:lnTo>
                  <a:lnTo>
                    <a:pt x="3107056" y="2983270"/>
                  </a:lnTo>
                  <a:lnTo>
                    <a:pt x="3110539" y="2986149"/>
                  </a:lnTo>
                  <a:lnTo>
                    <a:pt x="3114022" y="2988638"/>
                  </a:lnTo>
                  <a:lnTo>
                    <a:pt x="3117506" y="2989652"/>
                  </a:lnTo>
                  <a:lnTo>
                    <a:pt x="3120989" y="2990661"/>
                  </a:lnTo>
                  <a:lnTo>
                    <a:pt x="3124472" y="2991663"/>
                  </a:lnTo>
                  <a:lnTo>
                    <a:pt x="3127955" y="2992658"/>
                  </a:lnTo>
                  <a:lnTo>
                    <a:pt x="3131439" y="2993648"/>
                  </a:lnTo>
                  <a:lnTo>
                    <a:pt x="3134922" y="2994631"/>
                  </a:lnTo>
                  <a:lnTo>
                    <a:pt x="3134922" y="2994631"/>
                  </a:lnTo>
                  <a:lnTo>
                    <a:pt x="3138405" y="2995608"/>
                  </a:lnTo>
                  <a:lnTo>
                    <a:pt x="3141888" y="2996579"/>
                  </a:lnTo>
                  <a:lnTo>
                    <a:pt x="3145372" y="2997467"/>
                  </a:lnTo>
                  <a:lnTo>
                    <a:pt x="3148855" y="2998202"/>
                  </a:lnTo>
                  <a:lnTo>
                    <a:pt x="3152338" y="2998934"/>
                  </a:lnTo>
                  <a:lnTo>
                    <a:pt x="3155821" y="2999662"/>
                  </a:lnTo>
                  <a:lnTo>
                    <a:pt x="3159304" y="3000386"/>
                  </a:lnTo>
                  <a:lnTo>
                    <a:pt x="3162788" y="3001106"/>
                  </a:lnTo>
                  <a:lnTo>
                    <a:pt x="3166271" y="3001823"/>
                  </a:lnTo>
                  <a:lnTo>
                    <a:pt x="3169754" y="3002536"/>
                  </a:lnTo>
                  <a:lnTo>
                    <a:pt x="3173237" y="3003245"/>
                  </a:lnTo>
                  <a:lnTo>
                    <a:pt x="3176721" y="3003951"/>
                  </a:lnTo>
                  <a:lnTo>
                    <a:pt x="3180204" y="3004653"/>
                  </a:lnTo>
                  <a:lnTo>
                    <a:pt x="3183687" y="3005351"/>
                  </a:lnTo>
                  <a:lnTo>
                    <a:pt x="3187170" y="3006046"/>
                  </a:lnTo>
                  <a:lnTo>
                    <a:pt x="3190654" y="3006858"/>
                  </a:lnTo>
                  <a:lnTo>
                    <a:pt x="3194137" y="3009240"/>
                  </a:lnTo>
                  <a:lnTo>
                    <a:pt x="3197620" y="3011593"/>
                  </a:lnTo>
                  <a:lnTo>
                    <a:pt x="3201103" y="3013917"/>
                  </a:lnTo>
                  <a:lnTo>
                    <a:pt x="3204587" y="3016214"/>
                  </a:lnTo>
                  <a:lnTo>
                    <a:pt x="3208070" y="3017219"/>
                  </a:lnTo>
                  <a:lnTo>
                    <a:pt x="3211553" y="3017524"/>
                  </a:lnTo>
                  <a:lnTo>
                    <a:pt x="3215036" y="3017829"/>
                  </a:lnTo>
                  <a:lnTo>
                    <a:pt x="3218520" y="3018133"/>
                  </a:lnTo>
                  <a:lnTo>
                    <a:pt x="3222003" y="3018436"/>
                  </a:lnTo>
                  <a:lnTo>
                    <a:pt x="3225486" y="3018737"/>
                  </a:lnTo>
                  <a:lnTo>
                    <a:pt x="3228969" y="3019038"/>
                  </a:lnTo>
                  <a:lnTo>
                    <a:pt x="3232453" y="3019337"/>
                  </a:lnTo>
                  <a:lnTo>
                    <a:pt x="3235936" y="3019636"/>
                  </a:lnTo>
                  <a:lnTo>
                    <a:pt x="3239419" y="3019933"/>
                  </a:lnTo>
                  <a:lnTo>
                    <a:pt x="3242902" y="3020230"/>
                  </a:lnTo>
                  <a:lnTo>
                    <a:pt x="3246386" y="3020525"/>
                  </a:lnTo>
                  <a:lnTo>
                    <a:pt x="3249869" y="3020820"/>
                  </a:lnTo>
                  <a:lnTo>
                    <a:pt x="3253352" y="3021649"/>
                  </a:lnTo>
                  <a:lnTo>
                    <a:pt x="3256835" y="3023374"/>
                  </a:lnTo>
                  <a:lnTo>
                    <a:pt x="3260319" y="3025081"/>
                  </a:lnTo>
                  <a:lnTo>
                    <a:pt x="3263802" y="3026773"/>
                  </a:lnTo>
                  <a:lnTo>
                    <a:pt x="3267285" y="3028448"/>
                  </a:lnTo>
                  <a:lnTo>
                    <a:pt x="3270768" y="3030761"/>
                  </a:lnTo>
                  <a:lnTo>
                    <a:pt x="3274252" y="3033082"/>
                  </a:lnTo>
                  <a:lnTo>
                    <a:pt x="3277735" y="3035374"/>
                  </a:lnTo>
                  <a:lnTo>
                    <a:pt x="3281218" y="3037638"/>
                  </a:lnTo>
                  <a:lnTo>
                    <a:pt x="3284701" y="3038903"/>
                  </a:lnTo>
                  <a:lnTo>
                    <a:pt x="3288185" y="3039273"/>
                  </a:lnTo>
                  <a:lnTo>
                    <a:pt x="3291668" y="3039641"/>
                  </a:lnTo>
                  <a:lnTo>
                    <a:pt x="3295151" y="3040008"/>
                  </a:lnTo>
                  <a:lnTo>
                    <a:pt x="3298634" y="3040374"/>
                  </a:lnTo>
                  <a:lnTo>
                    <a:pt x="3302118" y="3040738"/>
                  </a:lnTo>
                  <a:lnTo>
                    <a:pt x="3305601" y="3041100"/>
                  </a:lnTo>
                  <a:lnTo>
                    <a:pt x="3309084" y="3041462"/>
                  </a:lnTo>
                  <a:lnTo>
                    <a:pt x="3312567" y="3041822"/>
                  </a:lnTo>
                  <a:lnTo>
                    <a:pt x="3316051" y="3048017"/>
                  </a:lnTo>
                  <a:lnTo>
                    <a:pt x="3319534" y="3047902"/>
                  </a:lnTo>
                  <a:lnTo>
                    <a:pt x="3323017" y="3047788"/>
                  </a:lnTo>
                  <a:lnTo>
                    <a:pt x="3326500" y="3047674"/>
                  </a:lnTo>
                  <a:lnTo>
                    <a:pt x="3329984" y="3047560"/>
                  </a:lnTo>
                  <a:lnTo>
                    <a:pt x="3333467" y="3047447"/>
                  </a:lnTo>
                  <a:lnTo>
                    <a:pt x="3336950" y="3047333"/>
                  </a:lnTo>
                  <a:lnTo>
                    <a:pt x="3340433" y="3047220"/>
                  </a:lnTo>
                  <a:lnTo>
                    <a:pt x="3343917" y="3047107"/>
                  </a:lnTo>
                  <a:lnTo>
                    <a:pt x="3347400" y="3046994"/>
                  </a:lnTo>
                  <a:lnTo>
                    <a:pt x="3350883" y="3046881"/>
                  </a:lnTo>
                  <a:lnTo>
                    <a:pt x="3354366" y="3046769"/>
                  </a:lnTo>
                  <a:lnTo>
                    <a:pt x="3357850" y="3046656"/>
                  </a:lnTo>
                  <a:lnTo>
                    <a:pt x="3361333" y="3047288"/>
                  </a:lnTo>
                  <a:lnTo>
                    <a:pt x="3364816" y="3049033"/>
                  </a:lnTo>
                  <a:lnTo>
                    <a:pt x="3368299" y="3050760"/>
                  </a:lnTo>
                  <a:lnTo>
                    <a:pt x="3371783" y="3052470"/>
                  </a:lnTo>
                  <a:lnTo>
                    <a:pt x="3375266" y="3054163"/>
                  </a:lnTo>
                  <a:lnTo>
                    <a:pt x="3378749" y="3059871"/>
                  </a:lnTo>
                  <a:lnTo>
                    <a:pt x="3382232" y="3059819"/>
                  </a:lnTo>
                  <a:lnTo>
                    <a:pt x="3385716" y="3059768"/>
                  </a:lnTo>
                  <a:lnTo>
                    <a:pt x="3389199" y="3059716"/>
                  </a:lnTo>
                  <a:lnTo>
                    <a:pt x="3392682" y="3059665"/>
                  </a:lnTo>
                  <a:lnTo>
                    <a:pt x="3396165" y="3059613"/>
                  </a:lnTo>
                  <a:lnTo>
                    <a:pt x="3399649" y="3059562"/>
                  </a:lnTo>
                  <a:lnTo>
                    <a:pt x="3403132" y="3059511"/>
                  </a:lnTo>
                  <a:lnTo>
                    <a:pt x="3406615" y="3059459"/>
                  </a:lnTo>
                  <a:lnTo>
                    <a:pt x="3410098" y="3059408"/>
                  </a:lnTo>
                  <a:lnTo>
                    <a:pt x="3413582" y="3059357"/>
                  </a:lnTo>
                  <a:lnTo>
                    <a:pt x="3417065" y="3059307"/>
                  </a:lnTo>
                  <a:lnTo>
                    <a:pt x="3420548" y="3059256"/>
                  </a:lnTo>
                  <a:lnTo>
                    <a:pt x="3424031" y="3059205"/>
                  </a:lnTo>
                  <a:lnTo>
                    <a:pt x="3427515" y="3059154"/>
                  </a:lnTo>
                  <a:lnTo>
                    <a:pt x="3430998" y="3059104"/>
                  </a:lnTo>
                  <a:lnTo>
                    <a:pt x="3434481" y="3059054"/>
                  </a:lnTo>
                  <a:lnTo>
                    <a:pt x="3437964" y="3065400"/>
                  </a:lnTo>
                  <a:lnTo>
                    <a:pt x="3441447" y="3066193"/>
                  </a:lnTo>
                  <a:lnTo>
                    <a:pt x="3444931" y="3066982"/>
                  </a:lnTo>
                  <a:lnTo>
                    <a:pt x="3448414" y="3067766"/>
                  </a:lnTo>
                  <a:lnTo>
                    <a:pt x="3451897" y="3068545"/>
                  </a:lnTo>
                  <a:lnTo>
                    <a:pt x="3455380" y="3068561"/>
                  </a:lnTo>
                  <a:lnTo>
                    <a:pt x="3458864" y="3068441"/>
                  </a:lnTo>
                  <a:lnTo>
                    <a:pt x="3462347" y="3068322"/>
                  </a:lnTo>
                  <a:lnTo>
                    <a:pt x="3465830" y="3068203"/>
                  </a:lnTo>
                  <a:lnTo>
                    <a:pt x="3469313" y="3068084"/>
                  </a:lnTo>
                  <a:lnTo>
                    <a:pt x="3472797" y="3067966"/>
                  </a:lnTo>
                  <a:lnTo>
                    <a:pt x="3476280" y="3067847"/>
                  </a:lnTo>
                  <a:lnTo>
                    <a:pt x="3479763" y="3067729"/>
                  </a:lnTo>
                  <a:lnTo>
                    <a:pt x="3483246" y="3067611"/>
                  </a:lnTo>
                  <a:lnTo>
                    <a:pt x="3483246" y="3067830"/>
                  </a:lnTo>
                  <a:lnTo>
                    <a:pt x="3483246" y="3068049"/>
                  </a:lnTo>
                  <a:lnTo>
                    <a:pt x="3483246" y="3068268"/>
                  </a:lnTo>
                  <a:lnTo>
                    <a:pt x="3483246" y="3068487"/>
                  </a:lnTo>
                  <a:lnTo>
                    <a:pt x="3483246" y="3068705"/>
                  </a:lnTo>
                  <a:lnTo>
                    <a:pt x="3483246" y="3068923"/>
                  </a:lnTo>
                  <a:lnTo>
                    <a:pt x="3483246" y="3069141"/>
                  </a:lnTo>
                  <a:lnTo>
                    <a:pt x="3483246" y="3069359"/>
                  </a:lnTo>
                  <a:lnTo>
                    <a:pt x="3483246" y="3069577"/>
                  </a:lnTo>
                  <a:lnTo>
                    <a:pt x="3483246" y="3069794"/>
                  </a:lnTo>
                  <a:lnTo>
                    <a:pt x="3483246" y="3070011"/>
                  </a:lnTo>
                  <a:lnTo>
                    <a:pt x="3483246" y="3070228"/>
                  </a:lnTo>
                  <a:lnTo>
                    <a:pt x="3483246" y="3070444"/>
                  </a:lnTo>
                  <a:lnTo>
                    <a:pt x="3483246" y="3070661"/>
                  </a:lnTo>
                  <a:lnTo>
                    <a:pt x="3483246" y="3070877"/>
                  </a:lnTo>
                  <a:lnTo>
                    <a:pt x="3483246" y="3071093"/>
                  </a:lnTo>
                  <a:lnTo>
                    <a:pt x="3483246" y="3071308"/>
                  </a:lnTo>
                  <a:lnTo>
                    <a:pt x="3483246" y="3071524"/>
                  </a:lnTo>
                  <a:lnTo>
                    <a:pt x="3483246" y="3071739"/>
                  </a:lnTo>
                  <a:lnTo>
                    <a:pt x="3483246" y="3071954"/>
                  </a:lnTo>
                  <a:lnTo>
                    <a:pt x="3483246" y="3072169"/>
                  </a:lnTo>
                  <a:lnTo>
                    <a:pt x="3483246" y="3072383"/>
                  </a:lnTo>
                  <a:lnTo>
                    <a:pt x="3483246" y="3072598"/>
                  </a:lnTo>
                  <a:lnTo>
                    <a:pt x="3483246" y="3072812"/>
                  </a:lnTo>
                  <a:lnTo>
                    <a:pt x="3483246" y="3073026"/>
                  </a:lnTo>
                  <a:lnTo>
                    <a:pt x="3483246" y="3073239"/>
                  </a:lnTo>
                  <a:lnTo>
                    <a:pt x="3483246" y="3073453"/>
                  </a:lnTo>
                  <a:lnTo>
                    <a:pt x="3483246" y="3073666"/>
                  </a:lnTo>
                  <a:lnTo>
                    <a:pt x="3483246" y="3073879"/>
                  </a:lnTo>
                  <a:lnTo>
                    <a:pt x="3483246" y="3074092"/>
                  </a:lnTo>
                  <a:lnTo>
                    <a:pt x="3483246" y="3074304"/>
                  </a:lnTo>
                  <a:lnTo>
                    <a:pt x="3483246" y="3074517"/>
                  </a:lnTo>
                  <a:lnTo>
                    <a:pt x="3483246" y="3074729"/>
                  </a:lnTo>
                  <a:lnTo>
                    <a:pt x="3483246" y="3074941"/>
                  </a:lnTo>
                  <a:lnTo>
                    <a:pt x="3483246" y="3075152"/>
                  </a:lnTo>
                  <a:lnTo>
                    <a:pt x="3483246" y="3075364"/>
                  </a:lnTo>
                  <a:lnTo>
                    <a:pt x="3483246" y="3075575"/>
                  </a:lnTo>
                  <a:lnTo>
                    <a:pt x="3483246" y="3075786"/>
                  </a:lnTo>
                  <a:lnTo>
                    <a:pt x="3483246" y="3075997"/>
                  </a:lnTo>
                  <a:lnTo>
                    <a:pt x="3483246" y="3076207"/>
                  </a:lnTo>
                  <a:lnTo>
                    <a:pt x="3483246" y="3076418"/>
                  </a:lnTo>
                  <a:lnTo>
                    <a:pt x="3483246" y="3076628"/>
                  </a:lnTo>
                  <a:lnTo>
                    <a:pt x="3483246" y="3076838"/>
                  </a:lnTo>
                  <a:lnTo>
                    <a:pt x="3483246" y="3077047"/>
                  </a:lnTo>
                  <a:lnTo>
                    <a:pt x="3483246" y="3077257"/>
                  </a:lnTo>
                  <a:lnTo>
                    <a:pt x="3483246" y="3077466"/>
                  </a:lnTo>
                  <a:lnTo>
                    <a:pt x="3483246" y="3077675"/>
                  </a:lnTo>
                  <a:lnTo>
                    <a:pt x="3483246" y="3077884"/>
                  </a:lnTo>
                  <a:lnTo>
                    <a:pt x="3483246" y="3078093"/>
                  </a:lnTo>
                  <a:lnTo>
                    <a:pt x="3483246" y="3078301"/>
                  </a:lnTo>
                  <a:lnTo>
                    <a:pt x="3483246" y="3078509"/>
                  </a:lnTo>
                  <a:lnTo>
                    <a:pt x="3483246" y="3078717"/>
                  </a:lnTo>
                  <a:lnTo>
                    <a:pt x="3483246" y="3078925"/>
                  </a:lnTo>
                  <a:lnTo>
                    <a:pt x="3483246" y="3079133"/>
                  </a:lnTo>
                  <a:lnTo>
                    <a:pt x="3483246" y="3079340"/>
                  </a:lnTo>
                  <a:lnTo>
                    <a:pt x="3483246" y="3079547"/>
                  </a:lnTo>
                  <a:lnTo>
                    <a:pt x="3483246" y="3079754"/>
                  </a:lnTo>
                  <a:lnTo>
                    <a:pt x="3483246" y="3079961"/>
                  </a:lnTo>
                  <a:lnTo>
                    <a:pt x="3483246" y="3080167"/>
                  </a:lnTo>
                  <a:lnTo>
                    <a:pt x="3483246" y="3080373"/>
                  </a:lnTo>
                  <a:lnTo>
                    <a:pt x="3483246" y="3080580"/>
                  </a:lnTo>
                  <a:lnTo>
                    <a:pt x="3483246" y="3080785"/>
                  </a:lnTo>
                  <a:lnTo>
                    <a:pt x="3483246" y="3080991"/>
                  </a:lnTo>
                  <a:lnTo>
                    <a:pt x="3483246" y="3081197"/>
                  </a:lnTo>
                  <a:lnTo>
                    <a:pt x="3483246" y="3081402"/>
                  </a:lnTo>
                  <a:lnTo>
                    <a:pt x="3483246" y="3081607"/>
                  </a:lnTo>
                  <a:lnTo>
                    <a:pt x="3483246" y="3081812"/>
                  </a:lnTo>
                  <a:lnTo>
                    <a:pt x="3483246" y="3082016"/>
                  </a:lnTo>
                  <a:lnTo>
                    <a:pt x="3483246" y="3082221"/>
                  </a:lnTo>
                  <a:lnTo>
                    <a:pt x="3483246" y="3082425"/>
                  </a:lnTo>
                  <a:lnTo>
                    <a:pt x="3483246" y="3082629"/>
                  </a:lnTo>
                  <a:lnTo>
                    <a:pt x="3483246" y="3082833"/>
                  </a:lnTo>
                  <a:lnTo>
                    <a:pt x="3483246" y="3083036"/>
                  </a:lnTo>
                  <a:lnTo>
                    <a:pt x="3483246" y="3083239"/>
                  </a:lnTo>
                  <a:lnTo>
                    <a:pt x="3483246" y="3083443"/>
                  </a:lnTo>
                  <a:lnTo>
                    <a:pt x="3483246" y="3083646"/>
                  </a:lnTo>
                  <a:lnTo>
                    <a:pt x="3483246" y="3083848"/>
                  </a:lnTo>
                  <a:lnTo>
                    <a:pt x="3483246" y="3084051"/>
                  </a:lnTo>
                  <a:lnTo>
                    <a:pt x="3483246" y="3084253"/>
                  </a:lnTo>
                  <a:lnTo>
                    <a:pt x="3483246" y="3084455"/>
                  </a:lnTo>
                  <a:lnTo>
                    <a:pt x="3483246" y="3084657"/>
                  </a:lnTo>
                  <a:lnTo>
                    <a:pt x="3483246" y="3084859"/>
                  </a:lnTo>
                  <a:lnTo>
                    <a:pt x="3483246" y="3085060"/>
                  </a:lnTo>
                  <a:lnTo>
                    <a:pt x="3483246" y="3085262"/>
                  </a:lnTo>
                  <a:lnTo>
                    <a:pt x="3483246" y="3085463"/>
                  </a:lnTo>
                  <a:lnTo>
                    <a:pt x="3483246" y="3085664"/>
                  </a:lnTo>
                  <a:lnTo>
                    <a:pt x="3483246" y="3085864"/>
                  </a:lnTo>
                  <a:lnTo>
                    <a:pt x="3483246" y="3086065"/>
                  </a:lnTo>
                  <a:lnTo>
                    <a:pt x="3483246" y="3086265"/>
                  </a:lnTo>
                  <a:lnTo>
                    <a:pt x="3483246" y="3086465"/>
                  </a:lnTo>
                  <a:lnTo>
                    <a:pt x="3483246" y="3086665"/>
                  </a:lnTo>
                  <a:lnTo>
                    <a:pt x="3483246" y="3086865"/>
                  </a:lnTo>
                  <a:lnTo>
                    <a:pt x="3483246" y="3087064"/>
                  </a:lnTo>
                  <a:lnTo>
                    <a:pt x="3483246" y="3087264"/>
                  </a:lnTo>
                  <a:lnTo>
                    <a:pt x="3483246" y="3087463"/>
                  </a:lnTo>
                  <a:lnTo>
                    <a:pt x="3483246" y="3087662"/>
                  </a:lnTo>
                  <a:lnTo>
                    <a:pt x="3483246" y="3087860"/>
                  </a:lnTo>
                  <a:lnTo>
                    <a:pt x="3483246" y="3088059"/>
                  </a:lnTo>
                  <a:lnTo>
                    <a:pt x="3483246" y="3088257"/>
                  </a:lnTo>
                  <a:lnTo>
                    <a:pt x="3483246" y="3088455"/>
                  </a:lnTo>
                  <a:lnTo>
                    <a:pt x="3483246" y="3088653"/>
                  </a:lnTo>
                  <a:lnTo>
                    <a:pt x="3483246" y="3088851"/>
                  </a:lnTo>
                  <a:lnTo>
                    <a:pt x="3483246" y="3089048"/>
                  </a:lnTo>
                  <a:lnTo>
                    <a:pt x="3483246" y="3089246"/>
                  </a:lnTo>
                  <a:lnTo>
                    <a:pt x="3483246" y="3089443"/>
                  </a:lnTo>
                  <a:lnTo>
                    <a:pt x="3483246" y="3089640"/>
                  </a:lnTo>
                  <a:lnTo>
                    <a:pt x="3483246" y="3089836"/>
                  </a:lnTo>
                  <a:lnTo>
                    <a:pt x="3483246" y="3090033"/>
                  </a:lnTo>
                  <a:lnTo>
                    <a:pt x="3483246" y="3090229"/>
                  </a:lnTo>
                  <a:lnTo>
                    <a:pt x="3483246" y="3090425"/>
                  </a:lnTo>
                  <a:lnTo>
                    <a:pt x="3483246" y="3090621"/>
                  </a:lnTo>
                  <a:lnTo>
                    <a:pt x="3483246" y="3090817"/>
                  </a:lnTo>
                  <a:lnTo>
                    <a:pt x="3483246" y="3091012"/>
                  </a:lnTo>
                  <a:lnTo>
                    <a:pt x="3483246" y="3091208"/>
                  </a:lnTo>
                  <a:lnTo>
                    <a:pt x="3483246" y="3091403"/>
                  </a:lnTo>
                  <a:lnTo>
                    <a:pt x="3483246" y="3091598"/>
                  </a:lnTo>
                  <a:lnTo>
                    <a:pt x="3483246" y="3091793"/>
                  </a:lnTo>
                  <a:lnTo>
                    <a:pt x="3483246" y="3091987"/>
                  </a:lnTo>
                  <a:lnTo>
                    <a:pt x="3483246" y="3092181"/>
                  </a:lnTo>
                  <a:lnTo>
                    <a:pt x="3483246" y="3092376"/>
                  </a:lnTo>
                  <a:lnTo>
                    <a:pt x="3483246" y="3092570"/>
                  </a:lnTo>
                  <a:lnTo>
                    <a:pt x="3483246" y="3092763"/>
                  </a:lnTo>
                  <a:lnTo>
                    <a:pt x="3483246" y="3092957"/>
                  </a:lnTo>
                  <a:lnTo>
                    <a:pt x="3483246" y="3093150"/>
                  </a:lnTo>
                  <a:lnTo>
                    <a:pt x="3483246" y="3093344"/>
                  </a:lnTo>
                  <a:lnTo>
                    <a:pt x="3483246" y="3093537"/>
                  </a:lnTo>
                  <a:lnTo>
                    <a:pt x="3483246" y="3093729"/>
                  </a:lnTo>
                  <a:lnTo>
                    <a:pt x="3483246" y="3093922"/>
                  </a:lnTo>
                  <a:lnTo>
                    <a:pt x="3483246" y="309411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094115"/>
            </a:xfrm>
            <a:custGeom>
              <a:avLst/>
              <a:gdLst/>
              <a:ahLst/>
              <a:cxnLst/>
              <a:rect l="0" t="0" r="0" b="0"/>
              <a:pathLst>
                <a:path w="3483246" h="309411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1726944"/>
                  </a:lnTo>
                  <a:lnTo>
                    <a:pt x="34832" y="1635327"/>
                  </a:lnTo>
                  <a:lnTo>
                    <a:pt x="38315" y="1552941"/>
                  </a:lnTo>
                  <a:lnTo>
                    <a:pt x="41798" y="1478457"/>
                  </a:lnTo>
                  <a:lnTo>
                    <a:pt x="45282" y="1410792"/>
                  </a:lnTo>
                  <a:lnTo>
                    <a:pt x="48765" y="1695285"/>
                  </a:lnTo>
                  <a:lnTo>
                    <a:pt x="52248" y="1635327"/>
                  </a:lnTo>
                  <a:lnTo>
                    <a:pt x="55731" y="1579465"/>
                  </a:lnTo>
                  <a:lnTo>
                    <a:pt x="59215" y="1527293"/>
                  </a:lnTo>
                  <a:lnTo>
                    <a:pt x="62698" y="2202993"/>
                  </a:lnTo>
                  <a:lnTo>
                    <a:pt x="66181" y="2158909"/>
                  </a:lnTo>
                  <a:lnTo>
                    <a:pt x="69664" y="2116556"/>
                  </a:lnTo>
                  <a:lnTo>
                    <a:pt x="73148" y="2075832"/>
                  </a:lnTo>
                  <a:lnTo>
                    <a:pt x="76631" y="2036646"/>
                  </a:lnTo>
                  <a:lnTo>
                    <a:pt x="80114" y="2208002"/>
                  </a:lnTo>
                  <a:lnTo>
                    <a:pt x="83597" y="2173407"/>
                  </a:lnTo>
                  <a:lnTo>
                    <a:pt x="87081" y="2139878"/>
                  </a:lnTo>
                  <a:lnTo>
                    <a:pt x="90564" y="2107369"/>
                  </a:lnTo>
                  <a:lnTo>
                    <a:pt x="94047" y="2171547"/>
                  </a:lnTo>
                  <a:lnTo>
                    <a:pt x="97530" y="2159880"/>
                  </a:lnTo>
                  <a:lnTo>
                    <a:pt x="101014" y="2148830"/>
                  </a:lnTo>
                  <a:lnTo>
                    <a:pt x="104497" y="2138348"/>
                  </a:lnTo>
                  <a:lnTo>
                    <a:pt x="107980" y="2127941"/>
                  </a:lnTo>
                  <a:lnTo>
                    <a:pt x="111463" y="2101564"/>
                  </a:lnTo>
                  <a:lnTo>
                    <a:pt x="114947" y="2075832"/>
                  </a:lnTo>
                  <a:lnTo>
                    <a:pt x="118430" y="2050723"/>
                  </a:lnTo>
                  <a:lnTo>
                    <a:pt x="121913" y="2026214"/>
                  </a:lnTo>
                  <a:lnTo>
                    <a:pt x="125396" y="2167813"/>
                  </a:lnTo>
                  <a:lnTo>
                    <a:pt x="128880" y="2185718"/>
                  </a:lnTo>
                  <a:lnTo>
                    <a:pt x="132363" y="2202237"/>
                  </a:lnTo>
                  <a:lnTo>
                    <a:pt x="135846" y="2217525"/>
                  </a:lnTo>
                  <a:lnTo>
                    <a:pt x="139329" y="2227722"/>
                  </a:lnTo>
                  <a:lnTo>
                    <a:pt x="142813" y="2219116"/>
                  </a:lnTo>
                  <a:lnTo>
                    <a:pt x="146296" y="2210810"/>
                  </a:lnTo>
                  <a:lnTo>
                    <a:pt x="149779" y="2202788"/>
                  </a:lnTo>
                  <a:lnTo>
                    <a:pt x="153262" y="2195036"/>
                  </a:lnTo>
                  <a:lnTo>
                    <a:pt x="156746" y="2415275"/>
                  </a:lnTo>
                  <a:lnTo>
                    <a:pt x="160229" y="2398930"/>
                  </a:lnTo>
                  <a:lnTo>
                    <a:pt x="163712" y="2382805"/>
                  </a:lnTo>
                  <a:lnTo>
                    <a:pt x="167195" y="2366895"/>
                  </a:lnTo>
                  <a:lnTo>
                    <a:pt x="170679" y="2520690"/>
                  </a:lnTo>
                  <a:lnTo>
                    <a:pt x="174162" y="2506554"/>
                  </a:lnTo>
                  <a:lnTo>
                    <a:pt x="177645" y="2492576"/>
                  </a:lnTo>
                  <a:lnTo>
                    <a:pt x="181128" y="2478753"/>
                  </a:lnTo>
                  <a:lnTo>
                    <a:pt x="184612" y="2465082"/>
                  </a:lnTo>
                  <a:lnTo>
                    <a:pt x="188095" y="2476007"/>
                  </a:lnTo>
                  <a:lnTo>
                    <a:pt x="191578" y="2462818"/>
                  </a:lnTo>
                  <a:lnTo>
                    <a:pt x="195061" y="2449770"/>
                  </a:lnTo>
                  <a:lnTo>
                    <a:pt x="198545" y="2436859"/>
                  </a:lnTo>
                  <a:lnTo>
                    <a:pt x="202028" y="2473462"/>
                  </a:lnTo>
                  <a:lnTo>
                    <a:pt x="205511" y="2466219"/>
                  </a:lnTo>
                  <a:lnTo>
                    <a:pt x="208994" y="2459117"/>
                  </a:lnTo>
                  <a:lnTo>
                    <a:pt x="212478" y="2452154"/>
                  </a:lnTo>
                  <a:lnTo>
                    <a:pt x="215961" y="2445324"/>
                  </a:lnTo>
                  <a:lnTo>
                    <a:pt x="219444" y="2438625"/>
                  </a:lnTo>
                  <a:lnTo>
                    <a:pt x="222927" y="2432051"/>
                  </a:lnTo>
                  <a:lnTo>
                    <a:pt x="226411" y="2425601"/>
                  </a:lnTo>
                  <a:lnTo>
                    <a:pt x="229894" y="2419270"/>
                  </a:lnTo>
                  <a:lnTo>
                    <a:pt x="233377" y="2409962"/>
                  </a:lnTo>
                  <a:lnTo>
                    <a:pt x="236860" y="2398930"/>
                  </a:lnTo>
                  <a:lnTo>
                    <a:pt x="240344" y="2387998"/>
                  </a:lnTo>
                  <a:lnTo>
                    <a:pt x="243827" y="2377165"/>
                  </a:lnTo>
                  <a:lnTo>
                    <a:pt x="247310" y="2389295"/>
                  </a:lnTo>
                  <a:lnTo>
                    <a:pt x="250793" y="2383615"/>
                  </a:lnTo>
                  <a:lnTo>
                    <a:pt x="254277" y="2378034"/>
                  </a:lnTo>
                  <a:lnTo>
                    <a:pt x="257760" y="2372550"/>
                  </a:lnTo>
                  <a:lnTo>
                    <a:pt x="261243" y="2367159"/>
                  </a:lnTo>
                  <a:lnTo>
                    <a:pt x="264726" y="2361859"/>
                  </a:lnTo>
                  <a:lnTo>
                    <a:pt x="268210" y="2356649"/>
                  </a:lnTo>
                  <a:lnTo>
                    <a:pt x="271693" y="2351525"/>
                  </a:lnTo>
                  <a:lnTo>
                    <a:pt x="275176" y="2346486"/>
                  </a:lnTo>
                  <a:lnTo>
                    <a:pt x="278659" y="2386084"/>
                  </a:lnTo>
                  <a:lnTo>
                    <a:pt x="282143" y="2393817"/>
                  </a:lnTo>
                  <a:lnTo>
                    <a:pt x="285626" y="2401256"/>
                  </a:lnTo>
                  <a:lnTo>
                    <a:pt x="289109" y="2408419"/>
                  </a:lnTo>
                  <a:lnTo>
                    <a:pt x="292592" y="2415321"/>
                  </a:lnTo>
                  <a:lnTo>
                    <a:pt x="296075" y="2414858"/>
                  </a:lnTo>
                  <a:lnTo>
                    <a:pt x="299559" y="2413865"/>
                  </a:lnTo>
                  <a:lnTo>
                    <a:pt x="303042" y="2412894"/>
                  </a:lnTo>
                  <a:lnTo>
                    <a:pt x="306525" y="2411942"/>
                  </a:lnTo>
                  <a:lnTo>
                    <a:pt x="310008" y="2411011"/>
                  </a:lnTo>
                  <a:lnTo>
                    <a:pt x="313492" y="2410098"/>
                  </a:lnTo>
                  <a:lnTo>
                    <a:pt x="316975" y="2409204"/>
                  </a:lnTo>
                  <a:lnTo>
                    <a:pt x="320458" y="2408329"/>
                  </a:lnTo>
                  <a:lnTo>
                    <a:pt x="323941" y="2494151"/>
                  </a:lnTo>
                  <a:lnTo>
                    <a:pt x="327425" y="2486559"/>
                  </a:lnTo>
                  <a:lnTo>
                    <a:pt x="330908" y="2479012"/>
                  </a:lnTo>
                  <a:lnTo>
                    <a:pt x="334391" y="2471512"/>
                  </a:lnTo>
                  <a:lnTo>
                    <a:pt x="337874" y="2464057"/>
                  </a:lnTo>
                  <a:lnTo>
                    <a:pt x="341358" y="2470128"/>
                  </a:lnTo>
                  <a:lnTo>
                    <a:pt x="344841" y="2462818"/>
                  </a:lnTo>
                  <a:lnTo>
                    <a:pt x="348324" y="2455552"/>
                  </a:lnTo>
                  <a:lnTo>
                    <a:pt x="351807" y="2448329"/>
                  </a:lnTo>
                  <a:lnTo>
                    <a:pt x="355291" y="2441148"/>
                  </a:lnTo>
                  <a:lnTo>
                    <a:pt x="358774" y="2434008"/>
                  </a:lnTo>
                  <a:lnTo>
                    <a:pt x="362257" y="2426911"/>
                  </a:lnTo>
                  <a:lnTo>
                    <a:pt x="365740" y="2419855"/>
                  </a:lnTo>
                  <a:lnTo>
                    <a:pt x="369224" y="2412839"/>
                  </a:lnTo>
                  <a:lnTo>
                    <a:pt x="372707" y="2405864"/>
                  </a:lnTo>
                  <a:lnTo>
                    <a:pt x="376190" y="2398930"/>
                  </a:lnTo>
                  <a:lnTo>
                    <a:pt x="379673" y="2392035"/>
                  </a:lnTo>
                  <a:lnTo>
                    <a:pt x="383157" y="2385180"/>
                  </a:lnTo>
                  <a:lnTo>
                    <a:pt x="386640" y="2380762"/>
                  </a:lnTo>
                  <a:lnTo>
                    <a:pt x="390123" y="2380265"/>
                  </a:lnTo>
                  <a:lnTo>
                    <a:pt x="393606" y="2379776"/>
                  </a:lnTo>
                  <a:lnTo>
                    <a:pt x="397090" y="2379296"/>
                  </a:lnTo>
                  <a:lnTo>
                    <a:pt x="400573" y="2378823"/>
                  </a:lnTo>
                  <a:lnTo>
                    <a:pt x="404056" y="2471045"/>
                  </a:lnTo>
                  <a:lnTo>
                    <a:pt x="407539" y="2464870"/>
                  </a:lnTo>
                  <a:lnTo>
                    <a:pt x="411023" y="2458726"/>
                  </a:lnTo>
                  <a:lnTo>
                    <a:pt x="414506" y="2452612"/>
                  </a:lnTo>
                  <a:lnTo>
                    <a:pt x="417989" y="2447893"/>
                  </a:lnTo>
                  <a:lnTo>
                    <a:pt x="421472" y="2444411"/>
                  </a:lnTo>
                  <a:lnTo>
                    <a:pt x="424956" y="2440964"/>
                  </a:lnTo>
                  <a:lnTo>
                    <a:pt x="428439" y="2437550"/>
                  </a:lnTo>
                  <a:lnTo>
                    <a:pt x="431922" y="2456244"/>
                  </a:lnTo>
                  <a:lnTo>
                    <a:pt x="435405" y="2452862"/>
                  </a:lnTo>
                  <a:lnTo>
                    <a:pt x="438889" y="2449511"/>
                  </a:lnTo>
                  <a:lnTo>
                    <a:pt x="442372" y="2446192"/>
                  </a:lnTo>
                  <a:lnTo>
                    <a:pt x="445855" y="2442904"/>
                  </a:lnTo>
                  <a:lnTo>
                    <a:pt x="449338" y="2439647"/>
                  </a:lnTo>
                  <a:lnTo>
                    <a:pt x="452822" y="2436420"/>
                  </a:lnTo>
                  <a:lnTo>
                    <a:pt x="456305" y="2433222"/>
                  </a:lnTo>
                  <a:lnTo>
                    <a:pt x="459788" y="2430054"/>
                  </a:lnTo>
                  <a:lnTo>
                    <a:pt x="463271" y="2427532"/>
                  </a:lnTo>
                  <a:lnTo>
                    <a:pt x="466755" y="2426816"/>
                  </a:lnTo>
                  <a:lnTo>
                    <a:pt x="470238" y="2426111"/>
                  </a:lnTo>
                  <a:lnTo>
                    <a:pt x="473721" y="2425414"/>
                  </a:lnTo>
                  <a:lnTo>
                    <a:pt x="477204" y="2424727"/>
                  </a:lnTo>
                  <a:lnTo>
                    <a:pt x="480688" y="2424049"/>
                  </a:lnTo>
                  <a:lnTo>
                    <a:pt x="484171" y="2423380"/>
                  </a:lnTo>
                  <a:lnTo>
                    <a:pt x="487654" y="2422720"/>
                  </a:lnTo>
                  <a:lnTo>
                    <a:pt x="491137" y="2422068"/>
                  </a:lnTo>
                  <a:lnTo>
                    <a:pt x="494621" y="2450844"/>
                  </a:lnTo>
                  <a:lnTo>
                    <a:pt x="498104" y="2450044"/>
                  </a:lnTo>
                  <a:lnTo>
                    <a:pt x="501587" y="2449253"/>
                  </a:lnTo>
                  <a:lnTo>
                    <a:pt x="505070" y="2448472"/>
                  </a:lnTo>
                  <a:lnTo>
                    <a:pt x="508554" y="2447700"/>
                  </a:lnTo>
                  <a:lnTo>
                    <a:pt x="512037" y="2446938"/>
                  </a:lnTo>
                  <a:lnTo>
                    <a:pt x="515520" y="2446185"/>
                  </a:lnTo>
                  <a:lnTo>
                    <a:pt x="519003" y="2445441"/>
                  </a:lnTo>
                  <a:lnTo>
                    <a:pt x="522487" y="2444706"/>
                  </a:lnTo>
                  <a:lnTo>
                    <a:pt x="525970" y="2442833"/>
                  </a:lnTo>
                  <a:lnTo>
                    <a:pt x="529453" y="2440070"/>
                  </a:lnTo>
                  <a:lnTo>
                    <a:pt x="532936" y="2437329"/>
                  </a:lnTo>
                  <a:lnTo>
                    <a:pt x="536420" y="2434609"/>
                  </a:lnTo>
                  <a:lnTo>
                    <a:pt x="539903" y="2431638"/>
                  </a:lnTo>
                  <a:lnTo>
                    <a:pt x="543386" y="2426911"/>
                  </a:lnTo>
                  <a:lnTo>
                    <a:pt x="546869" y="2422202"/>
                  </a:lnTo>
                  <a:lnTo>
                    <a:pt x="550353" y="2417512"/>
                  </a:lnTo>
                  <a:lnTo>
                    <a:pt x="553836" y="2412839"/>
                  </a:lnTo>
                  <a:lnTo>
                    <a:pt x="557319" y="2408185"/>
                  </a:lnTo>
                  <a:lnTo>
                    <a:pt x="560802" y="2403549"/>
                  </a:lnTo>
                  <a:lnTo>
                    <a:pt x="564286" y="2398930"/>
                  </a:lnTo>
                  <a:lnTo>
                    <a:pt x="567769" y="2394329"/>
                  </a:lnTo>
                  <a:lnTo>
                    <a:pt x="571252" y="2392112"/>
                  </a:lnTo>
                  <a:lnTo>
                    <a:pt x="574735" y="2395844"/>
                  </a:lnTo>
                  <a:lnTo>
                    <a:pt x="578218" y="2399505"/>
                  </a:lnTo>
                  <a:lnTo>
                    <a:pt x="581702" y="2403099"/>
                  </a:lnTo>
                  <a:lnTo>
                    <a:pt x="585185" y="2406627"/>
                  </a:lnTo>
                  <a:lnTo>
                    <a:pt x="588668" y="2413697"/>
                  </a:lnTo>
                  <a:lnTo>
                    <a:pt x="592151" y="2411264"/>
                  </a:lnTo>
                  <a:lnTo>
                    <a:pt x="595635" y="2408848"/>
                  </a:lnTo>
                  <a:lnTo>
                    <a:pt x="599118" y="2406449"/>
                  </a:lnTo>
                  <a:lnTo>
                    <a:pt x="602601" y="2438010"/>
                  </a:lnTo>
                  <a:lnTo>
                    <a:pt x="606084" y="2437411"/>
                  </a:lnTo>
                  <a:lnTo>
                    <a:pt x="609568" y="2436817"/>
                  </a:lnTo>
                  <a:lnTo>
                    <a:pt x="613051" y="2436230"/>
                  </a:lnTo>
                  <a:lnTo>
                    <a:pt x="616534" y="2435648"/>
                  </a:lnTo>
                  <a:lnTo>
                    <a:pt x="620017" y="2435073"/>
                  </a:lnTo>
                  <a:lnTo>
                    <a:pt x="623501" y="2434503"/>
                  </a:lnTo>
                  <a:lnTo>
                    <a:pt x="626984" y="2433939"/>
                  </a:lnTo>
                  <a:lnTo>
                    <a:pt x="630467" y="2433381"/>
                  </a:lnTo>
                  <a:lnTo>
                    <a:pt x="633950" y="2432828"/>
                  </a:lnTo>
                  <a:lnTo>
                    <a:pt x="637434" y="2432280"/>
                  </a:lnTo>
                  <a:lnTo>
                    <a:pt x="640917" y="2431738"/>
                  </a:lnTo>
                  <a:lnTo>
                    <a:pt x="644400" y="2431202"/>
                  </a:lnTo>
                  <a:lnTo>
                    <a:pt x="647883" y="2430534"/>
                  </a:lnTo>
                  <a:lnTo>
                    <a:pt x="651367" y="2429156"/>
                  </a:lnTo>
                  <a:lnTo>
                    <a:pt x="654850" y="2427789"/>
                  </a:lnTo>
                  <a:lnTo>
                    <a:pt x="658333" y="2426434"/>
                  </a:lnTo>
                  <a:lnTo>
                    <a:pt x="661816" y="2425089"/>
                  </a:lnTo>
                  <a:lnTo>
                    <a:pt x="665300" y="2423754"/>
                  </a:lnTo>
                  <a:lnTo>
                    <a:pt x="668783" y="2422431"/>
                  </a:lnTo>
                  <a:lnTo>
                    <a:pt x="672266" y="2421117"/>
                  </a:lnTo>
                  <a:lnTo>
                    <a:pt x="675749" y="2419814"/>
                  </a:lnTo>
                  <a:lnTo>
                    <a:pt x="679233" y="2418780"/>
                  </a:lnTo>
                  <a:lnTo>
                    <a:pt x="682716" y="2418328"/>
                  </a:lnTo>
                  <a:lnTo>
                    <a:pt x="686199" y="2417880"/>
                  </a:lnTo>
                  <a:lnTo>
                    <a:pt x="689682" y="2417436"/>
                  </a:lnTo>
                  <a:lnTo>
                    <a:pt x="693166" y="2416997"/>
                  </a:lnTo>
                  <a:lnTo>
                    <a:pt x="696649" y="2419444"/>
                  </a:lnTo>
                  <a:lnTo>
                    <a:pt x="700132" y="2422226"/>
                  </a:lnTo>
                  <a:lnTo>
                    <a:pt x="703615" y="2424966"/>
                  </a:lnTo>
                  <a:lnTo>
                    <a:pt x="707099" y="2427665"/>
                  </a:lnTo>
                  <a:lnTo>
                    <a:pt x="710582" y="2486641"/>
                  </a:lnTo>
                  <a:lnTo>
                    <a:pt x="714065" y="2483625"/>
                  </a:lnTo>
                  <a:lnTo>
                    <a:pt x="717548" y="2480621"/>
                  </a:lnTo>
                  <a:lnTo>
                    <a:pt x="721032" y="2477627"/>
                  </a:lnTo>
                  <a:lnTo>
                    <a:pt x="724515" y="2474645"/>
                  </a:lnTo>
                  <a:lnTo>
                    <a:pt x="727998" y="2471673"/>
                  </a:lnTo>
                  <a:lnTo>
                    <a:pt x="731481" y="2468713"/>
                  </a:lnTo>
                  <a:lnTo>
                    <a:pt x="734965" y="2465763"/>
                  </a:lnTo>
                  <a:lnTo>
                    <a:pt x="738448" y="2462825"/>
                  </a:lnTo>
                  <a:lnTo>
                    <a:pt x="741931" y="2459897"/>
                  </a:lnTo>
                  <a:lnTo>
                    <a:pt x="745414" y="2456980"/>
                  </a:lnTo>
                  <a:lnTo>
                    <a:pt x="748898" y="2454073"/>
                  </a:lnTo>
                  <a:lnTo>
                    <a:pt x="752381" y="2451177"/>
                  </a:lnTo>
                  <a:lnTo>
                    <a:pt x="755864" y="2448204"/>
                  </a:lnTo>
                  <a:lnTo>
                    <a:pt x="759347" y="2444857"/>
                  </a:lnTo>
                  <a:lnTo>
                    <a:pt x="762831" y="2441518"/>
                  </a:lnTo>
                  <a:lnTo>
                    <a:pt x="766314" y="2438188"/>
                  </a:lnTo>
                  <a:lnTo>
                    <a:pt x="769797" y="2434868"/>
                  </a:lnTo>
                  <a:lnTo>
                    <a:pt x="773280" y="2468713"/>
                  </a:lnTo>
                  <a:lnTo>
                    <a:pt x="776764" y="2466145"/>
                  </a:lnTo>
                  <a:lnTo>
                    <a:pt x="780247" y="2463587"/>
                  </a:lnTo>
                  <a:lnTo>
                    <a:pt x="783730" y="2461038"/>
                  </a:lnTo>
                  <a:lnTo>
                    <a:pt x="787213" y="2458500"/>
                  </a:lnTo>
                  <a:lnTo>
                    <a:pt x="790697" y="2455972"/>
                  </a:lnTo>
                  <a:lnTo>
                    <a:pt x="794180" y="2453453"/>
                  </a:lnTo>
                  <a:lnTo>
                    <a:pt x="797663" y="2450944"/>
                  </a:lnTo>
                  <a:lnTo>
                    <a:pt x="801146" y="2448445"/>
                  </a:lnTo>
                  <a:lnTo>
                    <a:pt x="804630" y="2447781"/>
                  </a:lnTo>
                  <a:lnTo>
                    <a:pt x="808113" y="2447298"/>
                  </a:lnTo>
                  <a:lnTo>
                    <a:pt x="811596" y="2446818"/>
                  </a:lnTo>
                  <a:lnTo>
                    <a:pt x="815079" y="2446343"/>
                  </a:lnTo>
                  <a:lnTo>
                    <a:pt x="818563" y="2466118"/>
                  </a:lnTo>
                  <a:lnTo>
                    <a:pt x="822046" y="2471844"/>
                  </a:lnTo>
                  <a:lnTo>
                    <a:pt x="825529" y="2477458"/>
                  </a:lnTo>
                  <a:lnTo>
                    <a:pt x="829012" y="2482964"/>
                  </a:lnTo>
                  <a:lnTo>
                    <a:pt x="832496" y="2487996"/>
                  </a:lnTo>
                  <a:lnTo>
                    <a:pt x="835979" y="2487404"/>
                  </a:lnTo>
                  <a:lnTo>
                    <a:pt x="839462" y="2486815"/>
                  </a:lnTo>
                  <a:lnTo>
                    <a:pt x="842945" y="2486231"/>
                  </a:lnTo>
                  <a:lnTo>
                    <a:pt x="846429" y="2485651"/>
                  </a:lnTo>
                  <a:lnTo>
                    <a:pt x="849912" y="2484327"/>
                  </a:lnTo>
                  <a:lnTo>
                    <a:pt x="853395" y="2482586"/>
                  </a:lnTo>
                  <a:lnTo>
                    <a:pt x="856878" y="2480852"/>
                  </a:lnTo>
                  <a:lnTo>
                    <a:pt x="860361" y="2479126"/>
                  </a:lnTo>
                  <a:lnTo>
                    <a:pt x="863845" y="2482565"/>
                  </a:lnTo>
                  <a:lnTo>
                    <a:pt x="867328" y="2480852"/>
                  </a:lnTo>
                  <a:lnTo>
                    <a:pt x="870811" y="2479147"/>
                  </a:lnTo>
                  <a:lnTo>
                    <a:pt x="874294" y="2477450"/>
                  </a:lnTo>
                  <a:lnTo>
                    <a:pt x="877778" y="2475761"/>
                  </a:lnTo>
                  <a:lnTo>
                    <a:pt x="881261" y="2510343"/>
                  </a:lnTo>
                  <a:lnTo>
                    <a:pt x="884744" y="2510791"/>
                  </a:lnTo>
                  <a:lnTo>
                    <a:pt x="888227" y="2511236"/>
                  </a:lnTo>
                  <a:lnTo>
                    <a:pt x="891711" y="2511677"/>
                  </a:lnTo>
                  <a:lnTo>
                    <a:pt x="895194" y="2510967"/>
                  </a:lnTo>
                  <a:lnTo>
                    <a:pt x="898677" y="2508242"/>
                  </a:lnTo>
                  <a:lnTo>
                    <a:pt x="902160" y="2505524"/>
                  </a:lnTo>
                  <a:lnTo>
                    <a:pt x="905644" y="2502812"/>
                  </a:lnTo>
                  <a:lnTo>
                    <a:pt x="909127" y="2500105"/>
                  </a:lnTo>
                  <a:lnTo>
                    <a:pt x="912610" y="2497404"/>
                  </a:lnTo>
                  <a:lnTo>
                    <a:pt x="916093" y="2494709"/>
                  </a:lnTo>
                  <a:lnTo>
                    <a:pt x="919577" y="2492020"/>
                  </a:lnTo>
                  <a:lnTo>
                    <a:pt x="923060" y="2489337"/>
                  </a:lnTo>
                  <a:lnTo>
                    <a:pt x="926543" y="2492197"/>
                  </a:lnTo>
                  <a:lnTo>
                    <a:pt x="930026" y="2491124"/>
                  </a:lnTo>
                  <a:lnTo>
                    <a:pt x="933510" y="2490057"/>
                  </a:lnTo>
                  <a:lnTo>
                    <a:pt x="936993" y="2488996"/>
                  </a:lnTo>
                  <a:lnTo>
                    <a:pt x="940476" y="2487940"/>
                  </a:lnTo>
                  <a:lnTo>
                    <a:pt x="943959" y="2486890"/>
                  </a:lnTo>
                  <a:lnTo>
                    <a:pt x="947443" y="2485845"/>
                  </a:lnTo>
                  <a:lnTo>
                    <a:pt x="950926" y="2484806"/>
                  </a:lnTo>
                  <a:lnTo>
                    <a:pt x="954409" y="2483772"/>
                  </a:lnTo>
                  <a:lnTo>
                    <a:pt x="957892" y="2495751"/>
                  </a:lnTo>
                  <a:lnTo>
                    <a:pt x="961376" y="2493690"/>
                  </a:lnTo>
                  <a:lnTo>
                    <a:pt x="964859" y="2491635"/>
                  </a:lnTo>
                  <a:lnTo>
                    <a:pt x="968342" y="2489587"/>
                  </a:lnTo>
                  <a:lnTo>
                    <a:pt x="971825" y="2487546"/>
                  </a:lnTo>
                  <a:lnTo>
                    <a:pt x="975309" y="2485510"/>
                  </a:lnTo>
                  <a:lnTo>
                    <a:pt x="978792" y="2483481"/>
                  </a:lnTo>
                  <a:lnTo>
                    <a:pt x="982275" y="2481458"/>
                  </a:lnTo>
                  <a:lnTo>
                    <a:pt x="985758" y="2479441"/>
                  </a:lnTo>
                  <a:lnTo>
                    <a:pt x="989242" y="2479508"/>
                  </a:lnTo>
                  <a:lnTo>
                    <a:pt x="992725" y="2480045"/>
                  </a:lnTo>
                  <a:lnTo>
                    <a:pt x="996208" y="2480578"/>
                  </a:lnTo>
                  <a:lnTo>
                    <a:pt x="999691" y="2481107"/>
                  </a:lnTo>
                  <a:lnTo>
                    <a:pt x="1003175" y="2481631"/>
                  </a:lnTo>
                  <a:lnTo>
                    <a:pt x="1006658" y="2482152"/>
                  </a:lnTo>
                  <a:lnTo>
                    <a:pt x="1010141" y="2482668"/>
                  </a:lnTo>
                  <a:lnTo>
                    <a:pt x="1013624" y="2483180"/>
                  </a:lnTo>
                  <a:lnTo>
                    <a:pt x="1017108" y="2483688"/>
                  </a:lnTo>
                  <a:lnTo>
                    <a:pt x="1020591" y="2512257"/>
                  </a:lnTo>
                  <a:lnTo>
                    <a:pt x="1024074" y="2511255"/>
                  </a:lnTo>
                  <a:lnTo>
                    <a:pt x="1027557" y="2510258"/>
                  </a:lnTo>
                  <a:lnTo>
                    <a:pt x="1031041" y="2509265"/>
                  </a:lnTo>
                  <a:lnTo>
                    <a:pt x="1034524" y="2508277"/>
                  </a:lnTo>
                  <a:lnTo>
                    <a:pt x="1038007" y="2507294"/>
                  </a:lnTo>
                  <a:lnTo>
                    <a:pt x="1041490" y="2506315"/>
                  </a:lnTo>
                  <a:lnTo>
                    <a:pt x="1044974" y="2505341"/>
                  </a:lnTo>
                  <a:lnTo>
                    <a:pt x="1048457" y="2504634"/>
                  </a:lnTo>
                  <a:lnTo>
                    <a:pt x="1051940" y="2505944"/>
                  </a:lnTo>
                  <a:lnTo>
                    <a:pt x="1055423" y="2507242"/>
                  </a:lnTo>
                  <a:lnTo>
                    <a:pt x="1058907" y="2508528"/>
                  </a:lnTo>
                  <a:lnTo>
                    <a:pt x="1062390" y="2509801"/>
                  </a:lnTo>
                  <a:lnTo>
                    <a:pt x="1065873" y="2510451"/>
                  </a:lnTo>
                  <a:lnTo>
                    <a:pt x="1069356" y="2510822"/>
                  </a:lnTo>
                  <a:lnTo>
                    <a:pt x="1072840" y="2511191"/>
                  </a:lnTo>
                  <a:lnTo>
                    <a:pt x="1076323" y="2511556"/>
                  </a:lnTo>
                  <a:lnTo>
                    <a:pt x="1079806" y="2511223"/>
                  </a:lnTo>
                  <a:lnTo>
                    <a:pt x="1083289" y="2508964"/>
                  </a:lnTo>
                  <a:lnTo>
                    <a:pt x="1086773" y="2506710"/>
                  </a:lnTo>
                  <a:lnTo>
                    <a:pt x="1090256" y="2504459"/>
                  </a:lnTo>
                  <a:lnTo>
                    <a:pt x="1093739" y="2502213"/>
                  </a:lnTo>
                  <a:lnTo>
                    <a:pt x="1097222" y="2515323"/>
                  </a:lnTo>
                  <a:lnTo>
                    <a:pt x="1100706" y="2513106"/>
                  </a:lnTo>
                  <a:lnTo>
                    <a:pt x="1104189" y="2510893"/>
                  </a:lnTo>
                  <a:lnTo>
                    <a:pt x="1107672" y="2508684"/>
                  </a:lnTo>
                  <a:lnTo>
                    <a:pt x="1111155" y="2506925"/>
                  </a:lnTo>
                  <a:lnTo>
                    <a:pt x="1114639" y="2505796"/>
                  </a:lnTo>
                  <a:lnTo>
                    <a:pt x="1118122" y="2504673"/>
                  </a:lnTo>
                  <a:lnTo>
                    <a:pt x="1121605" y="2503553"/>
                  </a:lnTo>
                  <a:lnTo>
                    <a:pt x="1125088" y="2502438"/>
                  </a:lnTo>
                  <a:lnTo>
                    <a:pt x="1128572" y="2501328"/>
                  </a:lnTo>
                  <a:lnTo>
                    <a:pt x="1132055" y="2500222"/>
                  </a:lnTo>
                  <a:lnTo>
                    <a:pt x="1135538" y="2499120"/>
                  </a:lnTo>
                  <a:lnTo>
                    <a:pt x="1139021" y="2498022"/>
                  </a:lnTo>
                  <a:lnTo>
                    <a:pt x="1142505" y="2496929"/>
                  </a:lnTo>
                  <a:lnTo>
                    <a:pt x="1145988" y="2495840"/>
                  </a:lnTo>
                  <a:lnTo>
                    <a:pt x="1149471" y="2494755"/>
                  </a:lnTo>
                  <a:lnTo>
                    <a:pt x="1152954" y="2493674"/>
                  </a:lnTo>
                  <a:lnTo>
                    <a:pt x="1156437" y="2492598"/>
                  </a:lnTo>
                  <a:lnTo>
                    <a:pt x="1159921" y="2491525"/>
                  </a:lnTo>
                  <a:lnTo>
                    <a:pt x="1163404" y="2490457"/>
                  </a:lnTo>
                  <a:lnTo>
                    <a:pt x="1166887" y="2489393"/>
                  </a:lnTo>
                  <a:lnTo>
                    <a:pt x="1170370" y="2488333"/>
                  </a:lnTo>
                  <a:lnTo>
                    <a:pt x="1173854" y="2487125"/>
                  </a:lnTo>
                  <a:lnTo>
                    <a:pt x="1177337" y="2485862"/>
                  </a:lnTo>
                  <a:lnTo>
                    <a:pt x="1180820" y="2484603"/>
                  </a:lnTo>
                  <a:lnTo>
                    <a:pt x="1184303" y="2483348"/>
                  </a:lnTo>
                  <a:lnTo>
                    <a:pt x="1187787" y="2482098"/>
                  </a:lnTo>
                  <a:lnTo>
                    <a:pt x="1191270" y="2480852"/>
                  </a:lnTo>
                  <a:lnTo>
                    <a:pt x="1194753" y="2479610"/>
                  </a:lnTo>
                  <a:lnTo>
                    <a:pt x="1198236" y="2478372"/>
                  </a:lnTo>
                  <a:lnTo>
                    <a:pt x="1201720" y="2477139"/>
                  </a:lnTo>
                  <a:lnTo>
                    <a:pt x="1205203" y="2506232"/>
                  </a:lnTo>
                  <a:lnTo>
                    <a:pt x="1208686" y="2506575"/>
                  </a:lnTo>
                  <a:lnTo>
                    <a:pt x="1212169" y="2506916"/>
                  </a:lnTo>
                  <a:lnTo>
                    <a:pt x="1215653" y="2507255"/>
                  </a:lnTo>
                  <a:lnTo>
                    <a:pt x="1219136" y="2507592"/>
                  </a:lnTo>
                  <a:lnTo>
                    <a:pt x="1222619" y="2507926"/>
                  </a:lnTo>
                  <a:lnTo>
                    <a:pt x="1226102" y="2508259"/>
                  </a:lnTo>
                  <a:lnTo>
                    <a:pt x="1229586" y="2508589"/>
                  </a:lnTo>
                  <a:lnTo>
                    <a:pt x="1233069" y="2508945"/>
                  </a:lnTo>
                  <a:lnTo>
                    <a:pt x="1236552" y="2510803"/>
                  </a:lnTo>
                  <a:lnTo>
                    <a:pt x="1240035" y="2512643"/>
                  </a:lnTo>
                  <a:lnTo>
                    <a:pt x="1243519" y="2514466"/>
                  </a:lnTo>
                  <a:lnTo>
                    <a:pt x="1247002" y="2516273"/>
                  </a:lnTo>
                  <a:lnTo>
                    <a:pt x="1250485" y="2540177"/>
                  </a:lnTo>
                  <a:lnTo>
                    <a:pt x="1253968" y="2541102"/>
                  </a:lnTo>
                  <a:lnTo>
                    <a:pt x="1257452" y="2542021"/>
                  </a:lnTo>
                  <a:lnTo>
                    <a:pt x="1260935" y="2542933"/>
                  </a:lnTo>
                  <a:lnTo>
                    <a:pt x="1264418" y="2543408"/>
                  </a:lnTo>
                  <a:lnTo>
                    <a:pt x="1267901" y="2541752"/>
                  </a:lnTo>
                  <a:lnTo>
                    <a:pt x="1271385" y="2540099"/>
                  </a:lnTo>
                  <a:lnTo>
                    <a:pt x="1274868" y="2538449"/>
                  </a:lnTo>
                  <a:lnTo>
                    <a:pt x="1278351" y="2536803"/>
                  </a:lnTo>
                  <a:lnTo>
                    <a:pt x="1281834" y="2535160"/>
                  </a:lnTo>
                  <a:lnTo>
                    <a:pt x="1285318" y="2533521"/>
                  </a:lnTo>
                  <a:lnTo>
                    <a:pt x="1288801" y="2531884"/>
                  </a:lnTo>
                  <a:lnTo>
                    <a:pt x="1292284" y="2530251"/>
                  </a:lnTo>
                  <a:lnTo>
                    <a:pt x="1295767" y="2528621"/>
                  </a:lnTo>
                  <a:lnTo>
                    <a:pt x="1299251" y="2526994"/>
                  </a:lnTo>
                  <a:lnTo>
                    <a:pt x="1302734" y="2525370"/>
                  </a:lnTo>
                  <a:lnTo>
                    <a:pt x="1306217" y="2523750"/>
                  </a:lnTo>
                  <a:lnTo>
                    <a:pt x="1309700" y="2522132"/>
                  </a:lnTo>
                  <a:lnTo>
                    <a:pt x="1313184" y="2522512"/>
                  </a:lnTo>
                  <a:lnTo>
                    <a:pt x="1316667" y="2523124"/>
                  </a:lnTo>
                  <a:lnTo>
                    <a:pt x="1320150" y="2523733"/>
                  </a:lnTo>
                  <a:lnTo>
                    <a:pt x="1323633" y="2524337"/>
                  </a:lnTo>
                  <a:lnTo>
                    <a:pt x="1327117" y="2524938"/>
                  </a:lnTo>
                  <a:lnTo>
                    <a:pt x="1330600" y="2525535"/>
                  </a:lnTo>
                  <a:lnTo>
                    <a:pt x="1334083" y="2526128"/>
                  </a:lnTo>
                  <a:lnTo>
                    <a:pt x="1337566" y="2526717"/>
                  </a:lnTo>
                  <a:lnTo>
                    <a:pt x="1341050" y="2559371"/>
                  </a:lnTo>
                  <a:lnTo>
                    <a:pt x="1344533" y="2560151"/>
                  </a:lnTo>
                  <a:lnTo>
                    <a:pt x="1348016" y="2560926"/>
                  </a:lnTo>
                  <a:lnTo>
                    <a:pt x="1351499" y="2561695"/>
                  </a:lnTo>
                  <a:lnTo>
                    <a:pt x="1354983" y="2562459"/>
                  </a:lnTo>
                  <a:lnTo>
                    <a:pt x="1358466" y="2569842"/>
                  </a:lnTo>
                  <a:lnTo>
                    <a:pt x="1361949" y="2572400"/>
                  </a:lnTo>
                  <a:lnTo>
                    <a:pt x="1365432" y="2574930"/>
                  </a:lnTo>
                  <a:lnTo>
                    <a:pt x="1368916" y="2577433"/>
                  </a:lnTo>
                  <a:lnTo>
                    <a:pt x="1372399" y="2579389"/>
                  </a:lnTo>
                  <a:lnTo>
                    <a:pt x="1375882" y="2579179"/>
                  </a:lnTo>
                  <a:lnTo>
                    <a:pt x="1379365" y="2578970"/>
                  </a:lnTo>
                  <a:lnTo>
                    <a:pt x="1382849" y="2578762"/>
                  </a:lnTo>
                  <a:lnTo>
                    <a:pt x="1386332" y="2578555"/>
                  </a:lnTo>
                  <a:lnTo>
                    <a:pt x="1389815" y="2578348"/>
                  </a:lnTo>
                  <a:lnTo>
                    <a:pt x="1393298" y="2578143"/>
                  </a:lnTo>
                  <a:lnTo>
                    <a:pt x="1396782" y="2577938"/>
                  </a:lnTo>
                  <a:lnTo>
                    <a:pt x="1400265" y="2577735"/>
                  </a:lnTo>
                  <a:lnTo>
                    <a:pt x="1403748" y="2583173"/>
                  </a:lnTo>
                  <a:lnTo>
                    <a:pt x="1407231" y="2584397"/>
                  </a:lnTo>
                  <a:lnTo>
                    <a:pt x="1410715" y="2585613"/>
                  </a:lnTo>
                  <a:lnTo>
                    <a:pt x="1414198" y="2586819"/>
                  </a:lnTo>
                  <a:lnTo>
                    <a:pt x="1417681" y="2588015"/>
                  </a:lnTo>
                  <a:lnTo>
                    <a:pt x="1421164" y="2601979"/>
                  </a:lnTo>
                  <a:lnTo>
                    <a:pt x="1424648" y="2603637"/>
                  </a:lnTo>
                  <a:lnTo>
                    <a:pt x="1428131" y="2605281"/>
                  </a:lnTo>
                  <a:lnTo>
                    <a:pt x="1431614" y="2606911"/>
                  </a:lnTo>
                  <a:lnTo>
                    <a:pt x="1435097" y="2619264"/>
                  </a:lnTo>
                  <a:lnTo>
                    <a:pt x="1438580" y="2618988"/>
                  </a:lnTo>
                  <a:lnTo>
                    <a:pt x="1442064" y="2618713"/>
                  </a:lnTo>
                  <a:lnTo>
                    <a:pt x="1445547" y="2618440"/>
                  </a:lnTo>
                  <a:lnTo>
                    <a:pt x="1449030" y="2618167"/>
                  </a:lnTo>
                  <a:lnTo>
                    <a:pt x="1452513" y="2617896"/>
                  </a:lnTo>
                  <a:lnTo>
                    <a:pt x="1455997" y="2617626"/>
                  </a:lnTo>
                  <a:lnTo>
                    <a:pt x="1459480" y="2617357"/>
                  </a:lnTo>
                  <a:lnTo>
                    <a:pt x="1462963" y="2617089"/>
                  </a:lnTo>
                  <a:lnTo>
                    <a:pt x="1466446" y="2616325"/>
                  </a:lnTo>
                  <a:lnTo>
                    <a:pt x="1469930" y="2615292"/>
                  </a:lnTo>
                  <a:lnTo>
                    <a:pt x="1473413" y="2614262"/>
                  </a:lnTo>
                  <a:lnTo>
                    <a:pt x="1476896" y="2613234"/>
                  </a:lnTo>
                  <a:lnTo>
                    <a:pt x="1480379" y="2612775"/>
                  </a:lnTo>
                  <a:lnTo>
                    <a:pt x="1483863" y="2614303"/>
                  </a:lnTo>
                  <a:lnTo>
                    <a:pt x="1487346" y="2615819"/>
                  </a:lnTo>
                  <a:lnTo>
                    <a:pt x="1490829" y="2617323"/>
                  </a:lnTo>
                  <a:lnTo>
                    <a:pt x="1494312" y="2618814"/>
                  </a:lnTo>
                  <a:lnTo>
                    <a:pt x="1497796" y="2620293"/>
                  </a:lnTo>
                  <a:lnTo>
                    <a:pt x="1501279" y="2621761"/>
                  </a:lnTo>
                  <a:lnTo>
                    <a:pt x="1504762" y="2623217"/>
                  </a:lnTo>
                  <a:lnTo>
                    <a:pt x="1508245" y="2624661"/>
                  </a:lnTo>
                  <a:lnTo>
                    <a:pt x="1511729" y="2625732"/>
                  </a:lnTo>
                  <a:lnTo>
                    <a:pt x="1515212" y="2626187"/>
                  </a:lnTo>
                  <a:lnTo>
                    <a:pt x="1518695" y="2626640"/>
                  </a:lnTo>
                  <a:lnTo>
                    <a:pt x="1522178" y="2627089"/>
                  </a:lnTo>
                  <a:lnTo>
                    <a:pt x="1525662" y="2627537"/>
                  </a:lnTo>
                  <a:lnTo>
                    <a:pt x="1529145" y="2627075"/>
                  </a:lnTo>
                  <a:lnTo>
                    <a:pt x="1532628" y="2626563"/>
                  </a:lnTo>
                  <a:lnTo>
                    <a:pt x="1536111" y="2626054"/>
                  </a:lnTo>
                  <a:lnTo>
                    <a:pt x="1539595" y="2625546"/>
                  </a:lnTo>
                  <a:lnTo>
                    <a:pt x="1543078" y="2625040"/>
                  </a:lnTo>
                  <a:lnTo>
                    <a:pt x="1546561" y="2624535"/>
                  </a:lnTo>
                  <a:lnTo>
                    <a:pt x="1550044" y="2624032"/>
                  </a:lnTo>
                  <a:lnTo>
                    <a:pt x="1553528" y="2623531"/>
                  </a:lnTo>
                  <a:lnTo>
                    <a:pt x="1557011" y="2635736"/>
                  </a:lnTo>
                  <a:lnTo>
                    <a:pt x="1560494" y="2637981"/>
                  </a:lnTo>
                  <a:lnTo>
                    <a:pt x="1563977" y="2640204"/>
                  </a:lnTo>
                  <a:lnTo>
                    <a:pt x="1567461" y="2642406"/>
                  </a:lnTo>
                  <a:lnTo>
                    <a:pt x="1570944" y="2644586"/>
                  </a:lnTo>
                  <a:lnTo>
                    <a:pt x="1574427" y="2645848"/>
                  </a:lnTo>
                  <a:lnTo>
                    <a:pt x="1577910" y="2646665"/>
                  </a:lnTo>
                  <a:lnTo>
                    <a:pt x="1581394" y="2647477"/>
                  </a:lnTo>
                  <a:lnTo>
                    <a:pt x="1584877" y="2648284"/>
                  </a:lnTo>
                  <a:lnTo>
                    <a:pt x="1588360" y="2648868"/>
                  </a:lnTo>
                  <a:lnTo>
                    <a:pt x="1591843" y="2648792"/>
                  </a:lnTo>
                  <a:lnTo>
                    <a:pt x="1595327" y="2648716"/>
                  </a:lnTo>
                  <a:lnTo>
                    <a:pt x="1598810" y="2648640"/>
                  </a:lnTo>
                  <a:lnTo>
                    <a:pt x="1602293" y="2648565"/>
                  </a:lnTo>
                  <a:lnTo>
                    <a:pt x="1605776" y="2662063"/>
                  </a:lnTo>
                  <a:lnTo>
                    <a:pt x="1609260" y="2662381"/>
                  </a:lnTo>
                  <a:lnTo>
                    <a:pt x="1612743" y="2662697"/>
                  </a:lnTo>
                  <a:lnTo>
                    <a:pt x="1616226" y="2663011"/>
                  </a:lnTo>
                  <a:lnTo>
                    <a:pt x="1619709" y="2663654"/>
                  </a:lnTo>
                  <a:lnTo>
                    <a:pt x="1623193" y="2664791"/>
                  </a:lnTo>
                  <a:lnTo>
                    <a:pt x="1626676" y="2665919"/>
                  </a:lnTo>
                  <a:lnTo>
                    <a:pt x="1630159" y="2667040"/>
                  </a:lnTo>
                  <a:lnTo>
                    <a:pt x="1633642" y="2668153"/>
                  </a:lnTo>
                  <a:lnTo>
                    <a:pt x="1637126" y="2668271"/>
                  </a:lnTo>
                  <a:lnTo>
                    <a:pt x="1640609" y="2668363"/>
                  </a:lnTo>
                  <a:lnTo>
                    <a:pt x="1644092" y="2668454"/>
                  </a:lnTo>
                  <a:lnTo>
                    <a:pt x="1647575" y="2668545"/>
                  </a:lnTo>
                  <a:lnTo>
                    <a:pt x="1651059" y="2668635"/>
                  </a:lnTo>
                  <a:lnTo>
                    <a:pt x="1654542" y="2668725"/>
                  </a:lnTo>
                  <a:lnTo>
                    <a:pt x="1658025" y="2668814"/>
                  </a:lnTo>
                  <a:lnTo>
                    <a:pt x="1661508" y="2668903"/>
                  </a:lnTo>
                  <a:lnTo>
                    <a:pt x="1664992" y="2682824"/>
                  </a:lnTo>
                  <a:lnTo>
                    <a:pt x="1668475" y="2682689"/>
                  </a:lnTo>
                  <a:lnTo>
                    <a:pt x="1671958" y="2682554"/>
                  </a:lnTo>
                  <a:lnTo>
                    <a:pt x="1675441" y="2682420"/>
                  </a:lnTo>
                  <a:lnTo>
                    <a:pt x="1678925" y="2682287"/>
                  </a:lnTo>
                  <a:lnTo>
                    <a:pt x="1682408" y="2682420"/>
                  </a:lnTo>
                  <a:lnTo>
                    <a:pt x="1685891" y="2682668"/>
                  </a:lnTo>
                  <a:lnTo>
                    <a:pt x="1689374" y="2682914"/>
                  </a:lnTo>
                  <a:lnTo>
                    <a:pt x="1692858" y="2683159"/>
                  </a:lnTo>
                  <a:lnTo>
                    <a:pt x="1696341" y="2683610"/>
                  </a:lnTo>
                  <a:lnTo>
                    <a:pt x="1699824" y="2684603"/>
                  </a:lnTo>
                  <a:lnTo>
                    <a:pt x="1703307" y="2685590"/>
                  </a:lnTo>
                  <a:lnTo>
                    <a:pt x="1706791" y="2686570"/>
                  </a:lnTo>
                  <a:lnTo>
                    <a:pt x="1710274" y="2687544"/>
                  </a:lnTo>
                  <a:lnTo>
                    <a:pt x="1713757" y="2686943"/>
                  </a:lnTo>
                  <a:lnTo>
                    <a:pt x="1717240" y="2686065"/>
                  </a:lnTo>
                  <a:lnTo>
                    <a:pt x="1720723" y="2685189"/>
                  </a:lnTo>
                  <a:lnTo>
                    <a:pt x="1724207" y="2684315"/>
                  </a:lnTo>
                  <a:lnTo>
                    <a:pt x="1727690" y="2684385"/>
                  </a:lnTo>
                  <a:lnTo>
                    <a:pt x="1731173" y="2685724"/>
                  </a:lnTo>
                  <a:lnTo>
                    <a:pt x="1734656" y="2687054"/>
                  </a:lnTo>
                  <a:lnTo>
                    <a:pt x="1738140" y="2688374"/>
                  </a:lnTo>
                  <a:lnTo>
                    <a:pt x="1741623" y="2689684"/>
                  </a:lnTo>
                  <a:lnTo>
                    <a:pt x="1745106" y="2689544"/>
                  </a:lnTo>
                  <a:lnTo>
                    <a:pt x="1748589" y="2689404"/>
                  </a:lnTo>
                  <a:lnTo>
                    <a:pt x="1752073" y="2689264"/>
                  </a:lnTo>
                  <a:lnTo>
                    <a:pt x="1755556" y="2689125"/>
                  </a:lnTo>
                  <a:lnTo>
                    <a:pt x="1759039" y="2689811"/>
                  </a:lnTo>
                  <a:lnTo>
                    <a:pt x="1762522" y="2691098"/>
                  </a:lnTo>
                  <a:lnTo>
                    <a:pt x="1766006" y="2692376"/>
                  </a:lnTo>
                  <a:lnTo>
                    <a:pt x="1769489" y="2693645"/>
                  </a:lnTo>
                  <a:lnTo>
                    <a:pt x="1772972" y="2694747"/>
                  </a:lnTo>
                  <a:lnTo>
                    <a:pt x="1776455" y="2694951"/>
                  </a:lnTo>
                  <a:lnTo>
                    <a:pt x="1779939" y="2695154"/>
                  </a:lnTo>
                  <a:lnTo>
                    <a:pt x="1783422" y="2695356"/>
                  </a:lnTo>
                  <a:lnTo>
                    <a:pt x="1786905" y="2695557"/>
                  </a:lnTo>
                  <a:lnTo>
                    <a:pt x="1790388" y="2695757"/>
                  </a:lnTo>
                  <a:lnTo>
                    <a:pt x="1793872" y="2695956"/>
                  </a:lnTo>
                  <a:lnTo>
                    <a:pt x="1797355" y="2696155"/>
                  </a:lnTo>
                  <a:lnTo>
                    <a:pt x="1800838" y="2696352"/>
                  </a:lnTo>
                  <a:lnTo>
                    <a:pt x="1804321" y="2702319"/>
                  </a:lnTo>
                  <a:lnTo>
                    <a:pt x="1807805" y="2701657"/>
                  </a:lnTo>
                  <a:lnTo>
                    <a:pt x="1811288" y="2700997"/>
                  </a:lnTo>
                  <a:lnTo>
                    <a:pt x="1814771" y="2700338"/>
                  </a:lnTo>
                  <a:lnTo>
                    <a:pt x="1818254" y="2699680"/>
                  </a:lnTo>
                  <a:lnTo>
                    <a:pt x="1821738" y="2699024"/>
                  </a:lnTo>
                  <a:lnTo>
                    <a:pt x="1825221" y="2698369"/>
                  </a:lnTo>
                  <a:lnTo>
                    <a:pt x="1828704" y="2697716"/>
                  </a:lnTo>
                  <a:lnTo>
                    <a:pt x="1832187" y="2697064"/>
                  </a:lnTo>
                  <a:lnTo>
                    <a:pt x="1835671" y="2701992"/>
                  </a:lnTo>
                  <a:lnTo>
                    <a:pt x="1839154" y="2703827"/>
                  </a:lnTo>
                  <a:lnTo>
                    <a:pt x="1842637" y="2705646"/>
                  </a:lnTo>
                  <a:lnTo>
                    <a:pt x="1846120" y="2707450"/>
                  </a:lnTo>
                  <a:lnTo>
                    <a:pt x="1849604" y="2709213"/>
                  </a:lnTo>
                  <a:lnTo>
                    <a:pt x="1853087" y="2710020"/>
                  </a:lnTo>
                  <a:lnTo>
                    <a:pt x="1856570" y="2710823"/>
                  </a:lnTo>
                  <a:lnTo>
                    <a:pt x="1860053" y="2711621"/>
                  </a:lnTo>
                  <a:lnTo>
                    <a:pt x="1863537" y="2712415"/>
                  </a:lnTo>
                  <a:lnTo>
                    <a:pt x="1867020" y="2719258"/>
                  </a:lnTo>
                  <a:lnTo>
                    <a:pt x="1870503" y="2718511"/>
                  </a:lnTo>
                  <a:lnTo>
                    <a:pt x="1873986" y="2717765"/>
                  </a:lnTo>
                  <a:lnTo>
                    <a:pt x="1877470" y="2717020"/>
                  </a:lnTo>
                  <a:lnTo>
                    <a:pt x="1880953" y="2716277"/>
                  </a:lnTo>
                  <a:lnTo>
                    <a:pt x="1884436" y="2715535"/>
                  </a:lnTo>
                  <a:lnTo>
                    <a:pt x="1887919" y="2714794"/>
                  </a:lnTo>
                  <a:lnTo>
                    <a:pt x="1891403" y="2714055"/>
                  </a:lnTo>
                  <a:lnTo>
                    <a:pt x="1894886" y="2713316"/>
                  </a:lnTo>
                  <a:lnTo>
                    <a:pt x="1898369" y="2712580"/>
                  </a:lnTo>
                  <a:lnTo>
                    <a:pt x="1901852" y="2711844"/>
                  </a:lnTo>
                  <a:lnTo>
                    <a:pt x="1905336" y="2711110"/>
                  </a:lnTo>
                  <a:lnTo>
                    <a:pt x="1908819" y="2710377"/>
                  </a:lnTo>
                  <a:lnTo>
                    <a:pt x="1912302" y="2709645"/>
                  </a:lnTo>
                  <a:lnTo>
                    <a:pt x="1915785" y="2708915"/>
                  </a:lnTo>
                  <a:lnTo>
                    <a:pt x="1919269" y="2708186"/>
                  </a:lnTo>
                  <a:lnTo>
                    <a:pt x="1922752" y="2707458"/>
                  </a:lnTo>
                  <a:lnTo>
                    <a:pt x="1926235" y="2706731"/>
                  </a:lnTo>
                  <a:lnTo>
                    <a:pt x="1929718" y="2706006"/>
                  </a:lnTo>
                  <a:lnTo>
                    <a:pt x="1933202" y="2705282"/>
                  </a:lnTo>
                  <a:lnTo>
                    <a:pt x="1936685" y="2704559"/>
                  </a:lnTo>
                  <a:lnTo>
                    <a:pt x="1940168" y="2703837"/>
                  </a:lnTo>
                  <a:lnTo>
                    <a:pt x="1943651" y="2703117"/>
                  </a:lnTo>
                  <a:lnTo>
                    <a:pt x="1947135" y="2702398"/>
                  </a:lnTo>
                  <a:lnTo>
                    <a:pt x="1950618" y="2701680"/>
                  </a:lnTo>
                  <a:lnTo>
                    <a:pt x="1954101" y="2700964"/>
                  </a:lnTo>
                  <a:lnTo>
                    <a:pt x="1957584" y="2734722"/>
                  </a:lnTo>
                  <a:lnTo>
                    <a:pt x="1961068" y="2734535"/>
                  </a:lnTo>
                  <a:lnTo>
                    <a:pt x="1964551" y="2734349"/>
                  </a:lnTo>
                  <a:lnTo>
                    <a:pt x="1968034" y="2734163"/>
                  </a:lnTo>
                  <a:lnTo>
                    <a:pt x="1971517" y="2733978"/>
                  </a:lnTo>
                  <a:lnTo>
                    <a:pt x="1975001" y="2733793"/>
                  </a:lnTo>
                  <a:lnTo>
                    <a:pt x="1978484" y="2733610"/>
                  </a:lnTo>
                  <a:lnTo>
                    <a:pt x="1981967" y="2733426"/>
                  </a:lnTo>
                  <a:lnTo>
                    <a:pt x="1985450" y="2733243"/>
                  </a:lnTo>
                  <a:lnTo>
                    <a:pt x="1988934" y="2733176"/>
                  </a:lnTo>
                  <a:lnTo>
                    <a:pt x="1992417" y="2733559"/>
                  </a:lnTo>
                  <a:lnTo>
                    <a:pt x="1995900" y="2733940"/>
                  </a:lnTo>
                  <a:lnTo>
                    <a:pt x="1999383" y="2734319"/>
                  </a:lnTo>
                  <a:lnTo>
                    <a:pt x="2002867" y="2734697"/>
                  </a:lnTo>
                  <a:lnTo>
                    <a:pt x="2006350" y="2742620"/>
                  </a:lnTo>
                  <a:lnTo>
                    <a:pt x="2009833" y="2743246"/>
                  </a:lnTo>
                  <a:lnTo>
                    <a:pt x="2013316" y="2743870"/>
                  </a:lnTo>
                  <a:lnTo>
                    <a:pt x="2016799" y="2744489"/>
                  </a:lnTo>
                  <a:lnTo>
                    <a:pt x="2020283" y="2753459"/>
                  </a:lnTo>
                  <a:lnTo>
                    <a:pt x="2023766" y="2754308"/>
                  </a:lnTo>
                  <a:lnTo>
                    <a:pt x="2027249" y="2755151"/>
                  </a:lnTo>
                  <a:lnTo>
                    <a:pt x="2030732" y="2755990"/>
                  </a:lnTo>
                  <a:lnTo>
                    <a:pt x="2034216" y="2756823"/>
                  </a:lnTo>
                  <a:lnTo>
                    <a:pt x="2037699" y="2756931"/>
                  </a:lnTo>
                  <a:lnTo>
                    <a:pt x="2041182" y="2756984"/>
                  </a:lnTo>
                  <a:lnTo>
                    <a:pt x="2044665" y="2757037"/>
                  </a:lnTo>
                  <a:lnTo>
                    <a:pt x="2048149" y="2757089"/>
                  </a:lnTo>
                  <a:lnTo>
                    <a:pt x="2051632" y="2757141"/>
                  </a:lnTo>
                  <a:lnTo>
                    <a:pt x="2055115" y="2757193"/>
                  </a:lnTo>
                  <a:lnTo>
                    <a:pt x="2058598" y="2757245"/>
                  </a:lnTo>
                  <a:lnTo>
                    <a:pt x="2062082" y="2757297"/>
                  </a:lnTo>
                  <a:lnTo>
                    <a:pt x="2065565" y="2757348"/>
                  </a:lnTo>
                  <a:lnTo>
                    <a:pt x="2069048" y="2757400"/>
                  </a:lnTo>
                  <a:lnTo>
                    <a:pt x="2072531" y="2757451"/>
                  </a:lnTo>
                  <a:lnTo>
                    <a:pt x="2076015" y="2757502"/>
                  </a:lnTo>
                  <a:lnTo>
                    <a:pt x="2079498" y="2757553"/>
                  </a:lnTo>
                  <a:lnTo>
                    <a:pt x="2082981" y="2757603"/>
                  </a:lnTo>
                  <a:lnTo>
                    <a:pt x="2086464" y="2757654"/>
                  </a:lnTo>
                  <a:lnTo>
                    <a:pt x="2089948" y="2757704"/>
                  </a:lnTo>
                  <a:lnTo>
                    <a:pt x="2093431" y="2757754"/>
                  </a:lnTo>
                  <a:lnTo>
                    <a:pt x="2096914" y="2757674"/>
                  </a:lnTo>
                  <a:lnTo>
                    <a:pt x="2100397" y="2757159"/>
                  </a:lnTo>
                  <a:lnTo>
                    <a:pt x="2103881" y="2756646"/>
                  </a:lnTo>
                  <a:lnTo>
                    <a:pt x="2107364" y="2756134"/>
                  </a:lnTo>
                  <a:lnTo>
                    <a:pt x="2110847" y="2755622"/>
                  </a:lnTo>
                  <a:lnTo>
                    <a:pt x="2114330" y="2755112"/>
                  </a:lnTo>
                  <a:lnTo>
                    <a:pt x="2117814" y="2754602"/>
                  </a:lnTo>
                  <a:lnTo>
                    <a:pt x="2121297" y="2754094"/>
                  </a:lnTo>
                  <a:lnTo>
                    <a:pt x="2124780" y="2753586"/>
                  </a:lnTo>
                  <a:lnTo>
                    <a:pt x="2128263" y="2753079"/>
                  </a:lnTo>
                  <a:lnTo>
                    <a:pt x="2131747" y="2752574"/>
                  </a:lnTo>
                  <a:lnTo>
                    <a:pt x="2135230" y="2752069"/>
                  </a:lnTo>
                  <a:lnTo>
                    <a:pt x="2138713" y="2751565"/>
                  </a:lnTo>
                  <a:lnTo>
                    <a:pt x="2142196" y="2751063"/>
                  </a:lnTo>
                  <a:lnTo>
                    <a:pt x="2145680" y="2750561"/>
                  </a:lnTo>
                  <a:lnTo>
                    <a:pt x="2149163" y="2750060"/>
                  </a:lnTo>
                  <a:lnTo>
                    <a:pt x="2152646" y="2749560"/>
                  </a:lnTo>
                  <a:lnTo>
                    <a:pt x="2156129" y="2749061"/>
                  </a:lnTo>
                  <a:lnTo>
                    <a:pt x="2159613" y="2749656"/>
                  </a:lnTo>
                  <a:lnTo>
                    <a:pt x="2163096" y="2751208"/>
                  </a:lnTo>
                  <a:lnTo>
                    <a:pt x="2166579" y="2752748"/>
                  </a:lnTo>
                  <a:lnTo>
                    <a:pt x="2170062" y="2754278"/>
                  </a:lnTo>
                  <a:lnTo>
                    <a:pt x="2173546" y="2755615"/>
                  </a:lnTo>
                  <a:lnTo>
                    <a:pt x="2177029" y="2755423"/>
                  </a:lnTo>
                  <a:lnTo>
                    <a:pt x="2180512" y="2755232"/>
                  </a:lnTo>
                  <a:lnTo>
                    <a:pt x="2183995" y="2755042"/>
                  </a:lnTo>
                  <a:lnTo>
                    <a:pt x="2187479" y="2754852"/>
                  </a:lnTo>
                  <a:lnTo>
                    <a:pt x="2190962" y="2754662"/>
                  </a:lnTo>
                  <a:lnTo>
                    <a:pt x="2194445" y="2754473"/>
                  </a:lnTo>
                  <a:lnTo>
                    <a:pt x="2197928" y="2754285"/>
                  </a:lnTo>
                  <a:lnTo>
                    <a:pt x="2201412" y="2754097"/>
                  </a:lnTo>
                  <a:lnTo>
                    <a:pt x="2204895" y="2753910"/>
                  </a:lnTo>
                  <a:lnTo>
                    <a:pt x="2208378" y="2753723"/>
                  </a:lnTo>
                  <a:lnTo>
                    <a:pt x="2211861" y="2753536"/>
                  </a:lnTo>
                  <a:lnTo>
                    <a:pt x="2215345" y="2753350"/>
                  </a:lnTo>
                  <a:lnTo>
                    <a:pt x="2218828" y="2753165"/>
                  </a:lnTo>
                  <a:lnTo>
                    <a:pt x="2222311" y="2752680"/>
                  </a:lnTo>
                  <a:lnTo>
                    <a:pt x="2225794" y="2752136"/>
                  </a:lnTo>
                  <a:lnTo>
                    <a:pt x="2229278" y="2751593"/>
                  </a:lnTo>
                  <a:lnTo>
                    <a:pt x="2232761" y="2751050"/>
                  </a:lnTo>
                  <a:lnTo>
                    <a:pt x="2236244" y="2750509"/>
                  </a:lnTo>
                  <a:lnTo>
                    <a:pt x="2239727" y="2749968"/>
                  </a:lnTo>
                  <a:lnTo>
                    <a:pt x="2243211" y="2749428"/>
                  </a:lnTo>
                  <a:lnTo>
                    <a:pt x="2246694" y="2748889"/>
                  </a:lnTo>
                  <a:lnTo>
                    <a:pt x="2250177" y="2748351"/>
                  </a:lnTo>
                  <a:lnTo>
                    <a:pt x="2253660" y="2750983"/>
                  </a:lnTo>
                  <a:lnTo>
                    <a:pt x="2257144" y="2753644"/>
                  </a:lnTo>
                  <a:lnTo>
                    <a:pt x="2260627" y="2756278"/>
                  </a:lnTo>
                  <a:lnTo>
                    <a:pt x="2264110" y="2758885"/>
                  </a:lnTo>
                  <a:lnTo>
                    <a:pt x="2267593" y="2768064"/>
                  </a:lnTo>
                  <a:lnTo>
                    <a:pt x="2271077" y="2767981"/>
                  </a:lnTo>
                  <a:lnTo>
                    <a:pt x="2274560" y="2767897"/>
                  </a:lnTo>
                  <a:lnTo>
                    <a:pt x="2278043" y="2767814"/>
                  </a:lnTo>
                  <a:lnTo>
                    <a:pt x="2281526" y="2767732"/>
                  </a:lnTo>
                  <a:lnTo>
                    <a:pt x="2285010" y="2767649"/>
                  </a:lnTo>
                  <a:lnTo>
                    <a:pt x="2288493" y="2767567"/>
                  </a:lnTo>
                  <a:lnTo>
                    <a:pt x="2291976" y="2767485"/>
                  </a:lnTo>
                  <a:lnTo>
                    <a:pt x="2295459" y="2767403"/>
                  </a:lnTo>
                  <a:lnTo>
                    <a:pt x="2298942" y="2767321"/>
                  </a:lnTo>
                  <a:lnTo>
                    <a:pt x="2302426" y="2767240"/>
                  </a:lnTo>
                  <a:lnTo>
                    <a:pt x="2305909" y="2767159"/>
                  </a:lnTo>
                  <a:lnTo>
                    <a:pt x="2309392" y="2767078"/>
                  </a:lnTo>
                  <a:lnTo>
                    <a:pt x="2312875" y="2766997"/>
                  </a:lnTo>
                  <a:lnTo>
                    <a:pt x="2316359" y="2766917"/>
                  </a:lnTo>
                  <a:lnTo>
                    <a:pt x="2319842" y="2766837"/>
                  </a:lnTo>
                  <a:lnTo>
                    <a:pt x="2323325" y="2766757"/>
                  </a:lnTo>
                  <a:lnTo>
                    <a:pt x="2326808" y="2766677"/>
                  </a:lnTo>
                  <a:lnTo>
                    <a:pt x="2330292" y="2773452"/>
                  </a:lnTo>
                  <a:lnTo>
                    <a:pt x="2333775" y="2773472"/>
                  </a:lnTo>
                  <a:lnTo>
                    <a:pt x="2337258" y="2773492"/>
                  </a:lnTo>
                  <a:lnTo>
                    <a:pt x="2340741" y="2773512"/>
                  </a:lnTo>
                  <a:lnTo>
                    <a:pt x="2344225" y="2773532"/>
                  </a:lnTo>
                  <a:lnTo>
                    <a:pt x="2347708" y="2773552"/>
                  </a:lnTo>
                  <a:lnTo>
                    <a:pt x="2351191" y="2773571"/>
                  </a:lnTo>
                  <a:lnTo>
                    <a:pt x="2354674" y="2773591"/>
                  </a:lnTo>
                  <a:lnTo>
                    <a:pt x="2358158" y="2773610"/>
                  </a:lnTo>
                  <a:lnTo>
                    <a:pt x="2361641" y="2773630"/>
                  </a:lnTo>
                  <a:lnTo>
                    <a:pt x="2365124" y="2773649"/>
                  </a:lnTo>
                  <a:lnTo>
                    <a:pt x="2368607" y="2773669"/>
                  </a:lnTo>
                  <a:lnTo>
                    <a:pt x="2372091" y="2773688"/>
                  </a:lnTo>
                  <a:lnTo>
                    <a:pt x="2375574" y="2773831"/>
                  </a:lnTo>
                  <a:lnTo>
                    <a:pt x="2379057" y="2774062"/>
                  </a:lnTo>
                  <a:lnTo>
                    <a:pt x="2382540" y="2774291"/>
                  </a:lnTo>
                  <a:lnTo>
                    <a:pt x="2386024" y="2774520"/>
                  </a:lnTo>
                  <a:lnTo>
                    <a:pt x="2389507" y="2783923"/>
                  </a:lnTo>
                  <a:lnTo>
                    <a:pt x="2392990" y="2784131"/>
                  </a:lnTo>
                  <a:lnTo>
                    <a:pt x="2396473" y="2784339"/>
                  </a:lnTo>
                  <a:lnTo>
                    <a:pt x="2399957" y="2784546"/>
                  </a:lnTo>
                  <a:lnTo>
                    <a:pt x="2403440" y="2784752"/>
                  </a:lnTo>
                  <a:lnTo>
                    <a:pt x="2406923" y="2784957"/>
                  </a:lnTo>
                  <a:lnTo>
                    <a:pt x="2410406" y="2785162"/>
                  </a:lnTo>
                  <a:lnTo>
                    <a:pt x="2413890" y="2785365"/>
                  </a:lnTo>
                  <a:lnTo>
                    <a:pt x="2417373" y="2785569"/>
                  </a:lnTo>
                  <a:lnTo>
                    <a:pt x="2420856" y="2785647"/>
                  </a:lnTo>
                  <a:lnTo>
                    <a:pt x="2424339" y="2785447"/>
                  </a:lnTo>
                  <a:lnTo>
                    <a:pt x="2427823" y="2785248"/>
                  </a:lnTo>
                  <a:lnTo>
                    <a:pt x="2431306" y="2785050"/>
                  </a:lnTo>
                  <a:lnTo>
                    <a:pt x="2434789" y="2784852"/>
                  </a:lnTo>
                  <a:lnTo>
                    <a:pt x="2438272" y="2784654"/>
                  </a:lnTo>
                  <a:lnTo>
                    <a:pt x="2441756" y="2784457"/>
                  </a:lnTo>
                  <a:lnTo>
                    <a:pt x="2445239" y="2784260"/>
                  </a:lnTo>
                  <a:lnTo>
                    <a:pt x="2448722" y="2784064"/>
                  </a:lnTo>
                  <a:lnTo>
                    <a:pt x="2452205" y="2783868"/>
                  </a:lnTo>
                  <a:lnTo>
                    <a:pt x="2455689" y="2783673"/>
                  </a:lnTo>
                  <a:lnTo>
                    <a:pt x="2459172" y="2783478"/>
                  </a:lnTo>
                  <a:lnTo>
                    <a:pt x="2462655" y="2783283"/>
                  </a:lnTo>
                  <a:lnTo>
                    <a:pt x="2466138" y="2783146"/>
                  </a:lnTo>
                  <a:lnTo>
                    <a:pt x="2469622" y="2784537"/>
                  </a:lnTo>
                  <a:lnTo>
                    <a:pt x="2473105" y="2785919"/>
                  </a:lnTo>
                  <a:lnTo>
                    <a:pt x="2476588" y="2787292"/>
                  </a:lnTo>
                  <a:lnTo>
                    <a:pt x="2480071" y="2788655"/>
                  </a:lnTo>
                  <a:lnTo>
                    <a:pt x="2483555" y="2796879"/>
                  </a:lnTo>
                  <a:lnTo>
                    <a:pt x="2487038" y="2796959"/>
                  </a:lnTo>
                  <a:lnTo>
                    <a:pt x="2490521" y="2797039"/>
                  </a:lnTo>
                  <a:lnTo>
                    <a:pt x="2494004" y="2797119"/>
                  </a:lnTo>
                  <a:lnTo>
                    <a:pt x="2497488" y="2797199"/>
                  </a:lnTo>
                  <a:lnTo>
                    <a:pt x="2500971" y="2797279"/>
                  </a:lnTo>
                  <a:lnTo>
                    <a:pt x="2504454" y="2797358"/>
                  </a:lnTo>
                  <a:lnTo>
                    <a:pt x="2507937" y="2797437"/>
                  </a:lnTo>
                  <a:lnTo>
                    <a:pt x="2511421" y="2797516"/>
                  </a:lnTo>
                  <a:lnTo>
                    <a:pt x="2514904" y="2806920"/>
                  </a:lnTo>
                  <a:lnTo>
                    <a:pt x="2518387" y="2807437"/>
                  </a:lnTo>
                  <a:lnTo>
                    <a:pt x="2521870" y="2807952"/>
                  </a:lnTo>
                  <a:lnTo>
                    <a:pt x="2525354" y="2808465"/>
                  </a:lnTo>
                  <a:lnTo>
                    <a:pt x="2528837" y="2809157"/>
                  </a:lnTo>
                  <a:lnTo>
                    <a:pt x="2532320" y="2810202"/>
                  </a:lnTo>
                  <a:lnTo>
                    <a:pt x="2535803" y="2811241"/>
                  </a:lnTo>
                  <a:lnTo>
                    <a:pt x="2539287" y="2812274"/>
                  </a:lnTo>
                  <a:lnTo>
                    <a:pt x="2542770" y="2813301"/>
                  </a:lnTo>
                  <a:lnTo>
                    <a:pt x="2546253" y="2821672"/>
                  </a:lnTo>
                  <a:lnTo>
                    <a:pt x="2549736" y="2821455"/>
                  </a:lnTo>
                  <a:lnTo>
                    <a:pt x="2553220" y="2821238"/>
                  </a:lnTo>
                  <a:lnTo>
                    <a:pt x="2556703" y="2821022"/>
                  </a:lnTo>
                  <a:lnTo>
                    <a:pt x="2560186" y="2820806"/>
                  </a:lnTo>
                  <a:lnTo>
                    <a:pt x="2563669" y="2820590"/>
                  </a:lnTo>
                  <a:lnTo>
                    <a:pt x="2567153" y="2820375"/>
                  </a:lnTo>
                  <a:lnTo>
                    <a:pt x="2570636" y="2820161"/>
                  </a:lnTo>
                  <a:lnTo>
                    <a:pt x="2574119" y="2828204"/>
                  </a:lnTo>
                  <a:lnTo>
                    <a:pt x="2577602" y="2828650"/>
                  </a:lnTo>
                  <a:lnTo>
                    <a:pt x="2581085" y="2829095"/>
                  </a:lnTo>
                  <a:lnTo>
                    <a:pt x="2584569" y="2829537"/>
                  </a:lnTo>
                  <a:lnTo>
                    <a:pt x="2588052" y="2829978"/>
                  </a:lnTo>
                  <a:lnTo>
                    <a:pt x="2591535" y="2835317"/>
                  </a:lnTo>
                  <a:lnTo>
                    <a:pt x="2595018" y="2835498"/>
                  </a:lnTo>
                  <a:lnTo>
                    <a:pt x="2598502" y="2835680"/>
                  </a:lnTo>
                  <a:lnTo>
                    <a:pt x="2601985" y="2835860"/>
                  </a:lnTo>
                  <a:lnTo>
                    <a:pt x="2605468" y="2836040"/>
                  </a:lnTo>
                  <a:lnTo>
                    <a:pt x="2608951" y="2836220"/>
                  </a:lnTo>
                  <a:lnTo>
                    <a:pt x="2612435" y="2836399"/>
                  </a:lnTo>
                  <a:lnTo>
                    <a:pt x="2615918" y="2836577"/>
                  </a:lnTo>
                  <a:lnTo>
                    <a:pt x="2619401" y="2836755"/>
                  </a:lnTo>
                  <a:lnTo>
                    <a:pt x="2622884" y="2844688"/>
                  </a:lnTo>
                  <a:lnTo>
                    <a:pt x="2626368" y="2844099"/>
                  </a:lnTo>
                  <a:lnTo>
                    <a:pt x="2629851" y="2843511"/>
                  </a:lnTo>
                  <a:lnTo>
                    <a:pt x="2633334" y="2842923"/>
                  </a:lnTo>
                  <a:lnTo>
                    <a:pt x="2636817" y="2842336"/>
                  </a:lnTo>
                  <a:lnTo>
                    <a:pt x="2640301" y="2841749"/>
                  </a:lnTo>
                  <a:lnTo>
                    <a:pt x="2643784" y="2841163"/>
                  </a:lnTo>
                  <a:lnTo>
                    <a:pt x="2647267" y="2840577"/>
                  </a:lnTo>
                  <a:lnTo>
                    <a:pt x="2650750" y="2839992"/>
                  </a:lnTo>
                  <a:lnTo>
                    <a:pt x="2654234" y="2839407"/>
                  </a:lnTo>
                  <a:lnTo>
                    <a:pt x="2657717" y="2838822"/>
                  </a:lnTo>
                  <a:lnTo>
                    <a:pt x="2661200" y="2838238"/>
                  </a:lnTo>
                  <a:lnTo>
                    <a:pt x="2664683" y="2837655"/>
                  </a:lnTo>
                  <a:lnTo>
                    <a:pt x="2668167" y="2837660"/>
                  </a:lnTo>
                  <a:lnTo>
                    <a:pt x="2671650" y="2838222"/>
                  </a:lnTo>
                  <a:lnTo>
                    <a:pt x="2675133" y="2838782"/>
                  </a:lnTo>
                  <a:lnTo>
                    <a:pt x="2678616" y="2839339"/>
                  </a:lnTo>
                  <a:lnTo>
                    <a:pt x="2682100" y="2839893"/>
                  </a:lnTo>
                  <a:lnTo>
                    <a:pt x="2685583" y="2840445"/>
                  </a:lnTo>
                  <a:lnTo>
                    <a:pt x="2689066" y="2840995"/>
                  </a:lnTo>
                  <a:lnTo>
                    <a:pt x="2692549" y="2841543"/>
                  </a:lnTo>
                  <a:lnTo>
                    <a:pt x="2696033" y="2842088"/>
                  </a:lnTo>
                  <a:lnTo>
                    <a:pt x="2699516" y="2842529"/>
                  </a:lnTo>
                  <a:lnTo>
                    <a:pt x="2702999" y="2842919"/>
                  </a:lnTo>
                  <a:lnTo>
                    <a:pt x="2706482" y="2843306"/>
                  </a:lnTo>
                  <a:lnTo>
                    <a:pt x="2709966" y="2843692"/>
                  </a:lnTo>
                  <a:lnTo>
                    <a:pt x="2713449" y="2844077"/>
                  </a:lnTo>
                  <a:lnTo>
                    <a:pt x="2716932" y="2844460"/>
                  </a:lnTo>
                  <a:lnTo>
                    <a:pt x="2720415" y="2844842"/>
                  </a:lnTo>
                  <a:lnTo>
                    <a:pt x="2723899" y="2845223"/>
                  </a:lnTo>
                  <a:lnTo>
                    <a:pt x="2727382" y="2845602"/>
                  </a:lnTo>
                  <a:lnTo>
                    <a:pt x="2730865" y="2845979"/>
                  </a:lnTo>
                  <a:lnTo>
                    <a:pt x="2734348" y="2846355"/>
                  </a:lnTo>
                  <a:lnTo>
                    <a:pt x="2737832" y="2846730"/>
                  </a:lnTo>
                  <a:lnTo>
                    <a:pt x="2741315" y="2847103"/>
                  </a:lnTo>
                  <a:lnTo>
                    <a:pt x="2744798" y="2851778"/>
                  </a:lnTo>
                  <a:lnTo>
                    <a:pt x="2748281" y="2851558"/>
                  </a:lnTo>
                  <a:lnTo>
                    <a:pt x="2751765" y="2851338"/>
                  </a:lnTo>
                  <a:lnTo>
                    <a:pt x="2755248" y="2851119"/>
                  </a:lnTo>
                  <a:lnTo>
                    <a:pt x="2758731" y="2850900"/>
                  </a:lnTo>
                  <a:lnTo>
                    <a:pt x="2762214" y="2850682"/>
                  </a:lnTo>
                  <a:lnTo>
                    <a:pt x="2765698" y="2850464"/>
                  </a:lnTo>
                  <a:lnTo>
                    <a:pt x="2769181" y="2850246"/>
                  </a:lnTo>
                  <a:lnTo>
                    <a:pt x="2772664" y="2850029"/>
                  </a:lnTo>
                  <a:lnTo>
                    <a:pt x="2776147" y="2869167"/>
                  </a:lnTo>
                  <a:lnTo>
                    <a:pt x="2779631" y="2870295"/>
                  </a:lnTo>
                  <a:lnTo>
                    <a:pt x="2783114" y="2871416"/>
                  </a:lnTo>
                  <a:lnTo>
                    <a:pt x="2786597" y="2872530"/>
                  </a:lnTo>
                  <a:lnTo>
                    <a:pt x="2790080" y="2873499"/>
                  </a:lnTo>
                  <a:lnTo>
                    <a:pt x="2793564" y="2873404"/>
                  </a:lnTo>
                  <a:lnTo>
                    <a:pt x="2797047" y="2873309"/>
                  </a:lnTo>
                  <a:lnTo>
                    <a:pt x="2800530" y="2873215"/>
                  </a:lnTo>
                  <a:lnTo>
                    <a:pt x="2804013" y="2873121"/>
                  </a:lnTo>
                  <a:lnTo>
                    <a:pt x="2807497" y="2873393"/>
                  </a:lnTo>
                  <a:lnTo>
                    <a:pt x="2810980" y="2873827"/>
                  </a:lnTo>
                  <a:lnTo>
                    <a:pt x="2814463" y="2874261"/>
                  </a:lnTo>
                  <a:lnTo>
                    <a:pt x="2817946" y="2874692"/>
                  </a:lnTo>
                  <a:lnTo>
                    <a:pt x="2821430" y="2875191"/>
                  </a:lnTo>
                  <a:lnTo>
                    <a:pt x="2824913" y="2875880"/>
                  </a:lnTo>
                  <a:lnTo>
                    <a:pt x="2828396" y="2876566"/>
                  </a:lnTo>
                  <a:lnTo>
                    <a:pt x="2831879" y="2877249"/>
                  </a:lnTo>
                  <a:lnTo>
                    <a:pt x="2835363" y="2877928"/>
                  </a:lnTo>
                  <a:lnTo>
                    <a:pt x="2838846" y="2881897"/>
                  </a:lnTo>
                  <a:lnTo>
                    <a:pt x="2842329" y="2882432"/>
                  </a:lnTo>
                  <a:lnTo>
                    <a:pt x="2845812" y="2882965"/>
                  </a:lnTo>
                  <a:lnTo>
                    <a:pt x="2849296" y="2883495"/>
                  </a:lnTo>
                  <a:lnTo>
                    <a:pt x="2852779" y="2886458"/>
                  </a:lnTo>
                  <a:lnTo>
                    <a:pt x="2856262" y="2886166"/>
                  </a:lnTo>
                  <a:lnTo>
                    <a:pt x="2859745" y="2885875"/>
                  </a:lnTo>
                  <a:lnTo>
                    <a:pt x="2863229" y="2885585"/>
                  </a:lnTo>
                  <a:lnTo>
                    <a:pt x="2866712" y="2885294"/>
                  </a:lnTo>
                  <a:lnTo>
                    <a:pt x="2870195" y="2885005"/>
                  </a:lnTo>
                  <a:lnTo>
                    <a:pt x="2873678" y="2884715"/>
                  </a:lnTo>
                  <a:lnTo>
                    <a:pt x="2877161" y="2884426"/>
                  </a:lnTo>
                  <a:lnTo>
                    <a:pt x="2880645" y="2884138"/>
                  </a:lnTo>
                  <a:lnTo>
                    <a:pt x="2884128" y="2889277"/>
                  </a:lnTo>
                  <a:lnTo>
                    <a:pt x="2887611" y="2888926"/>
                  </a:lnTo>
                  <a:lnTo>
                    <a:pt x="2891094" y="2888577"/>
                  </a:lnTo>
                  <a:lnTo>
                    <a:pt x="2894578" y="2888227"/>
                  </a:lnTo>
                  <a:lnTo>
                    <a:pt x="2898061" y="2897006"/>
                  </a:lnTo>
                  <a:lnTo>
                    <a:pt x="2901544" y="2897131"/>
                  </a:lnTo>
                  <a:lnTo>
                    <a:pt x="2905027" y="2897256"/>
                  </a:lnTo>
                  <a:lnTo>
                    <a:pt x="2908511" y="2897381"/>
                  </a:lnTo>
                  <a:lnTo>
                    <a:pt x="2911994" y="2897505"/>
                  </a:lnTo>
                  <a:lnTo>
                    <a:pt x="2915477" y="2900038"/>
                  </a:lnTo>
                  <a:lnTo>
                    <a:pt x="2918960" y="2900624"/>
                  </a:lnTo>
                  <a:lnTo>
                    <a:pt x="2922444" y="2901206"/>
                  </a:lnTo>
                  <a:lnTo>
                    <a:pt x="2925927" y="2901786"/>
                  </a:lnTo>
                  <a:lnTo>
                    <a:pt x="2929410" y="2911856"/>
                  </a:lnTo>
                  <a:lnTo>
                    <a:pt x="2932893" y="2912291"/>
                  </a:lnTo>
                  <a:lnTo>
                    <a:pt x="2936377" y="2912723"/>
                  </a:lnTo>
                  <a:lnTo>
                    <a:pt x="2939860" y="2913154"/>
                  </a:lnTo>
                  <a:lnTo>
                    <a:pt x="2943343" y="2913583"/>
                  </a:lnTo>
                  <a:lnTo>
                    <a:pt x="2946826" y="2916726"/>
                  </a:lnTo>
                  <a:lnTo>
                    <a:pt x="2950310" y="2916928"/>
                  </a:lnTo>
                  <a:lnTo>
                    <a:pt x="2953793" y="2917128"/>
                  </a:lnTo>
                  <a:lnTo>
                    <a:pt x="2957276" y="2917329"/>
                  </a:lnTo>
                  <a:lnTo>
                    <a:pt x="2960759" y="2917576"/>
                  </a:lnTo>
                  <a:lnTo>
                    <a:pt x="2964243" y="2917883"/>
                  </a:lnTo>
                  <a:lnTo>
                    <a:pt x="2967726" y="2918188"/>
                  </a:lnTo>
                  <a:lnTo>
                    <a:pt x="2971209" y="2918493"/>
                  </a:lnTo>
                  <a:lnTo>
                    <a:pt x="2974692" y="2918792"/>
                  </a:lnTo>
                  <a:lnTo>
                    <a:pt x="2978176" y="2918881"/>
                  </a:lnTo>
                  <a:lnTo>
                    <a:pt x="2981659" y="2918970"/>
                  </a:lnTo>
                  <a:lnTo>
                    <a:pt x="2985142" y="2919058"/>
                  </a:lnTo>
                  <a:lnTo>
                    <a:pt x="2988625" y="2919146"/>
                  </a:lnTo>
                  <a:lnTo>
                    <a:pt x="2992109" y="2924423"/>
                  </a:lnTo>
                  <a:lnTo>
                    <a:pt x="2995592" y="2924607"/>
                  </a:lnTo>
                  <a:lnTo>
                    <a:pt x="2999075" y="2924791"/>
                  </a:lnTo>
                  <a:lnTo>
                    <a:pt x="3002558" y="2924974"/>
                  </a:lnTo>
                  <a:lnTo>
                    <a:pt x="3006042" y="2925156"/>
                  </a:lnTo>
                  <a:lnTo>
                    <a:pt x="3009525" y="2925338"/>
                  </a:lnTo>
                  <a:lnTo>
                    <a:pt x="3013008" y="2925520"/>
                  </a:lnTo>
                  <a:lnTo>
                    <a:pt x="3016491" y="2925700"/>
                  </a:lnTo>
                  <a:lnTo>
                    <a:pt x="3019975" y="2925881"/>
                  </a:lnTo>
                  <a:lnTo>
                    <a:pt x="3023458" y="2925781"/>
                  </a:lnTo>
                  <a:lnTo>
                    <a:pt x="3026941" y="2925584"/>
                  </a:lnTo>
                  <a:lnTo>
                    <a:pt x="3030424" y="2925387"/>
                  </a:lnTo>
                  <a:lnTo>
                    <a:pt x="3033908" y="2925191"/>
                  </a:lnTo>
                  <a:lnTo>
                    <a:pt x="3037391" y="2924996"/>
                  </a:lnTo>
                  <a:lnTo>
                    <a:pt x="3040874" y="2924800"/>
                  </a:lnTo>
                  <a:lnTo>
                    <a:pt x="3044357" y="2924605"/>
                  </a:lnTo>
                  <a:lnTo>
                    <a:pt x="3047841" y="2924410"/>
                  </a:lnTo>
                  <a:lnTo>
                    <a:pt x="3051324" y="2924216"/>
                  </a:lnTo>
                  <a:lnTo>
                    <a:pt x="3054807" y="2924022"/>
                  </a:lnTo>
                  <a:lnTo>
                    <a:pt x="3058290" y="2923828"/>
                  </a:lnTo>
                  <a:lnTo>
                    <a:pt x="3061774" y="2923634"/>
                  </a:lnTo>
                  <a:lnTo>
                    <a:pt x="3065257" y="2923441"/>
                  </a:lnTo>
                  <a:lnTo>
                    <a:pt x="3068740" y="2925916"/>
                  </a:lnTo>
                  <a:lnTo>
                    <a:pt x="3072223" y="2925655"/>
                  </a:lnTo>
                  <a:lnTo>
                    <a:pt x="3075707" y="2925394"/>
                  </a:lnTo>
                  <a:lnTo>
                    <a:pt x="3079190" y="2925133"/>
                  </a:lnTo>
                  <a:lnTo>
                    <a:pt x="3082673" y="2924873"/>
                  </a:lnTo>
                  <a:lnTo>
                    <a:pt x="3086156" y="2924613"/>
                  </a:lnTo>
                  <a:lnTo>
                    <a:pt x="3089640" y="2924354"/>
                  </a:lnTo>
                  <a:lnTo>
                    <a:pt x="3093123" y="2924094"/>
                  </a:lnTo>
                  <a:lnTo>
                    <a:pt x="3096606" y="2923836"/>
                  </a:lnTo>
                  <a:lnTo>
                    <a:pt x="3100089" y="2923577"/>
                  </a:lnTo>
                  <a:lnTo>
                    <a:pt x="3103573" y="2923319"/>
                  </a:lnTo>
                  <a:lnTo>
                    <a:pt x="3107056" y="2923061"/>
                  </a:lnTo>
                  <a:lnTo>
                    <a:pt x="3110539" y="2922803"/>
                  </a:lnTo>
                  <a:lnTo>
                    <a:pt x="3114022" y="2948521"/>
                  </a:lnTo>
                  <a:lnTo>
                    <a:pt x="3117506" y="2948199"/>
                  </a:lnTo>
                  <a:lnTo>
                    <a:pt x="3120989" y="2947876"/>
                  </a:lnTo>
                  <a:lnTo>
                    <a:pt x="3124472" y="2947555"/>
                  </a:lnTo>
                  <a:lnTo>
                    <a:pt x="3127955" y="2947233"/>
                  </a:lnTo>
                  <a:lnTo>
                    <a:pt x="3131439" y="2947830"/>
                  </a:lnTo>
                  <a:lnTo>
                    <a:pt x="3134922" y="2948697"/>
                  </a:lnTo>
                  <a:lnTo>
                    <a:pt x="3138405" y="2949559"/>
                  </a:lnTo>
                  <a:lnTo>
                    <a:pt x="3141888" y="2950416"/>
                  </a:lnTo>
                  <a:lnTo>
                    <a:pt x="3145372" y="2955215"/>
                  </a:lnTo>
                  <a:lnTo>
                    <a:pt x="3148855" y="2954896"/>
                  </a:lnTo>
                  <a:lnTo>
                    <a:pt x="3152338" y="2954578"/>
                  </a:lnTo>
                  <a:lnTo>
                    <a:pt x="3155821" y="2954260"/>
                  </a:lnTo>
                  <a:lnTo>
                    <a:pt x="3159304" y="2953942"/>
                  </a:lnTo>
                  <a:lnTo>
                    <a:pt x="3162788" y="2962830"/>
                  </a:lnTo>
                  <a:lnTo>
                    <a:pt x="3166271" y="2963283"/>
                  </a:lnTo>
                  <a:lnTo>
                    <a:pt x="3169754" y="2963735"/>
                  </a:lnTo>
                  <a:lnTo>
                    <a:pt x="3173237" y="2964185"/>
                  </a:lnTo>
                  <a:lnTo>
                    <a:pt x="3176721" y="2972784"/>
                  </a:lnTo>
                  <a:lnTo>
                    <a:pt x="3180204" y="2972552"/>
                  </a:lnTo>
                  <a:lnTo>
                    <a:pt x="3183687" y="2972321"/>
                  </a:lnTo>
                  <a:lnTo>
                    <a:pt x="3187170" y="2972090"/>
                  </a:lnTo>
                  <a:lnTo>
                    <a:pt x="3190654" y="2971860"/>
                  </a:lnTo>
                  <a:lnTo>
                    <a:pt x="3194137" y="2971630"/>
                  </a:lnTo>
                  <a:lnTo>
                    <a:pt x="3197620" y="2971400"/>
                  </a:lnTo>
                  <a:lnTo>
                    <a:pt x="3201103" y="2971170"/>
                  </a:lnTo>
                  <a:lnTo>
                    <a:pt x="3204587" y="2970940"/>
                  </a:lnTo>
                  <a:lnTo>
                    <a:pt x="3208070" y="2981211"/>
                  </a:lnTo>
                  <a:lnTo>
                    <a:pt x="3211553" y="2981294"/>
                  </a:lnTo>
                  <a:lnTo>
                    <a:pt x="3215036" y="2981377"/>
                  </a:lnTo>
                  <a:lnTo>
                    <a:pt x="3218520" y="2981460"/>
                  </a:lnTo>
                  <a:lnTo>
                    <a:pt x="3222003" y="2986455"/>
                  </a:lnTo>
                  <a:lnTo>
                    <a:pt x="3225486" y="2987065"/>
                  </a:lnTo>
                  <a:lnTo>
                    <a:pt x="3228969" y="2987673"/>
                  </a:lnTo>
                  <a:lnTo>
                    <a:pt x="3232453" y="2988278"/>
                  </a:lnTo>
                  <a:lnTo>
                    <a:pt x="3235936" y="2988880"/>
                  </a:lnTo>
                  <a:lnTo>
                    <a:pt x="3239419" y="2994783"/>
                  </a:lnTo>
                  <a:lnTo>
                    <a:pt x="3242902" y="2994994"/>
                  </a:lnTo>
                  <a:lnTo>
                    <a:pt x="3246386" y="2995204"/>
                  </a:lnTo>
                  <a:lnTo>
                    <a:pt x="3249869" y="2995414"/>
                  </a:lnTo>
                  <a:lnTo>
                    <a:pt x="3253352" y="2999077"/>
                  </a:lnTo>
                  <a:lnTo>
                    <a:pt x="3256835" y="2999925"/>
                  </a:lnTo>
                  <a:lnTo>
                    <a:pt x="3260319" y="3000769"/>
                  </a:lnTo>
                  <a:lnTo>
                    <a:pt x="3263802" y="3001608"/>
                  </a:lnTo>
                  <a:lnTo>
                    <a:pt x="3267285" y="3002442"/>
                  </a:lnTo>
                  <a:lnTo>
                    <a:pt x="3270768" y="3002737"/>
                  </a:lnTo>
                  <a:lnTo>
                    <a:pt x="3274252" y="3003001"/>
                  </a:lnTo>
                  <a:lnTo>
                    <a:pt x="3277735" y="3003265"/>
                  </a:lnTo>
                  <a:lnTo>
                    <a:pt x="3281218" y="3003527"/>
                  </a:lnTo>
                  <a:lnTo>
                    <a:pt x="3284701" y="3017262"/>
                  </a:lnTo>
                  <a:lnTo>
                    <a:pt x="3288185" y="3017362"/>
                  </a:lnTo>
                  <a:lnTo>
                    <a:pt x="3291668" y="3017463"/>
                  </a:lnTo>
                  <a:lnTo>
                    <a:pt x="3295151" y="3017563"/>
                  </a:lnTo>
                  <a:lnTo>
                    <a:pt x="3298634" y="3018823"/>
                  </a:lnTo>
                  <a:lnTo>
                    <a:pt x="3302118" y="3018921"/>
                  </a:lnTo>
                  <a:lnTo>
                    <a:pt x="3305601" y="3019019"/>
                  </a:lnTo>
                  <a:lnTo>
                    <a:pt x="3309084" y="3019116"/>
                  </a:lnTo>
                  <a:lnTo>
                    <a:pt x="3312567" y="3019213"/>
                  </a:lnTo>
                  <a:lnTo>
                    <a:pt x="3316051" y="3031488"/>
                  </a:lnTo>
                  <a:lnTo>
                    <a:pt x="3319534" y="3031383"/>
                  </a:lnTo>
                  <a:lnTo>
                    <a:pt x="3323017" y="3031278"/>
                  </a:lnTo>
                  <a:lnTo>
                    <a:pt x="3326500" y="3031173"/>
                  </a:lnTo>
                  <a:lnTo>
                    <a:pt x="3329984" y="3036232"/>
                  </a:lnTo>
                  <a:lnTo>
                    <a:pt x="3333467" y="3036364"/>
                  </a:lnTo>
                  <a:lnTo>
                    <a:pt x="3336950" y="3036496"/>
                  </a:lnTo>
                  <a:lnTo>
                    <a:pt x="3340433" y="3036627"/>
                  </a:lnTo>
                  <a:lnTo>
                    <a:pt x="3343917" y="3036759"/>
                  </a:lnTo>
                  <a:lnTo>
                    <a:pt x="3347400" y="3036939"/>
                  </a:lnTo>
                  <a:lnTo>
                    <a:pt x="3350883" y="3037128"/>
                  </a:lnTo>
                  <a:lnTo>
                    <a:pt x="3354366" y="3037318"/>
                  </a:lnTo>
                  <a:lnTo>
                    <a:pt x="3357850" y="3037506"/>
                  </a:lnTo>
                  <a:lnTo>
                    <a:pt x="3361333" y="3040122"/>
                  </a:lnTo>
                  <a:lnTo>
                    <a:pt x="3364816" y="3039877"/>
                  </a:lnTo>
                  <a:lnTo>
                    <a:pt x="3368299" y="3039633"/>
                  </a:lnTo>
                  <a:lnTo>
                    <a:pt x="3371783" y="3039388"/>
                  </a:lnTo>
                  <a:lnTo>
                    <a:pt x="3375266" y="3039144"/>
                  </a:lnTo>
                  <a:lnTo>
                    <a:pt x="3378749" y="3038900"/>
                  </a:lnTo>
                  <a:lnTo>
                    <a:pt x="3382232" y="3038656"/>
                  </a:lnTo>
                  <a:lnTo>
                    <a:pt x="3385716" y="3038413"/>
                  </a:lnTo>
                  <a:lnTo>
                    <a:pt x="3389199" y="3038170"/>
                  </a:lnTo>
                  <a:lnTo>
                    <a:pt x="3392682" y="3037927"/>
                  </a:lnTo>
                  <a:lnTo>
                    <a:pt x="3396165" y="3037684"/>
                  </a:lnTo>
                  <a:lnTo>
                    <a:pt x="3399649" y="3037441"/>
                  </a:lnTo>
                  <a:lnTo>
                    <a:pt x="3403132" y="3037199"/>
                  </a:lnTo>
                  <a:lnTo>
                    <a:pt x="3406615" y="3042600"/>
                  </a:lnTo>
                  <a:lnTo>
                    <a:pt x="3410098" y="3042549"/>
                  </a:lnTo>
                  <a:lnTo>
                    <a:pt x="3413582" y="3042497"/>
                  </a:lnTo>
                  <a:lnTo>
                    <a:pt x="3417065" y="3042446"/>
                  </a:lnTo>
                  <a:lnTo>
                    <a:pt x="3420548" y="3042395"/>
                  </a:lnTo>
                  <a:lnTo>
                    <a:pt x="3424031" y="3042344"/>
                  </a:lnTo>
                  <a:lnTo>
                    <a:pt x="3427515" y="3042293"/>
                  </a:lnTo>
                  <a:lnTo>
                    <a:pt x="3430998" y="3042242"/>
                  </a:lnTo>
                  <a:lnTo>
                    <a:pt x="3434481" y="3042191"/>
                  </a:lnTo>
                  <a:lnTo>
                    <a:pt x="3437964" y="3047016"/>
                  </a:lnTo>
                  <a:lnTo>
                    <a:pt x="3441447" y="3046685"/>
                  </a:lnTo>
                  <a:lnTo>
                    <a:pt x="3444931" y="3046354"/>
                  </a:lnTo>
                  <a:lnTo>
                    <a:pt x="3448414" y="3046023"/>
                  </a:lnTo>
                  <a:lnTo>
                    <a:pt x="3451897" y="3045693"/>
                  </a:lnTo>
                  <a:lnTo>
                    <a:pt x="3455380" y="3045692"/>
                  </a:lnTo>
                  <a:lnTo>
                    <a:pt x="3458864" y="3045749"/>
                  </a:lnTo>
                  <a:lnTo>
                    <a:pt x="3462347" y="3045807"/>
                  </a:lnTo>
                  <a:lnTo>
                    <a:pt x="3465830" y="3045864"/>
                  </a:lnTo>
                  <a:lnTo>
                    <a:pt x="3469313" y="3068000"/>
                  </a:lnTo>
                  <a:lnTo>
                    <a:pt x="3472797" y="3067683"/>
                  </a:lnTo>
                  <a:lnTo>
                    <a:pt x="3476280" y="3067365"/>
                  </a:lnTo>
                  <a:lnTo>
                    <a:pt x="3479763" y="3067048"/>
                  </a:lnTo>
                  <a:lnTo>
                    <a:pt x="3483246" y="3066731"/>
                  </a:lnTo>
                  <a:lnTo>
                    <a:pt x="3483246" y="3066951"/>
                  </a:lnTo>
                  <a:lnTo>
                    <a:pt x="3483246" y="3067172"/>
                  </a:lnTo>
                  <a:lnTo>
                    <a:pt x="3483246" y="3067391"/>
                  </a:lnTo>
                  <a:lnTo>
                    <a:pt x="3483246" y="3067611"/>
                  </a:lnTo>
                  <a:lnTo>
                    <a:pt x="3483246" y="3067830"/>
                  </a:lnTo>
                  <a:lnTo>
                    <a:pt x="3483246" y="3068049"/>
                  </a:lnTo>
                  <a:lnTo>
                    <a:pt x="3483246" y="3068268"/>
                  </a:lnTo>
                  <a:lnTo>
                    <a:pt x="3483246" y="3068487"/>
                  </a:lnTo>
                  <a:lnTo>
                    <a:pt x="3483246" y="3068705"/>
                  </a:lnTo>
                  <a:lnTo>
                    <a:pt x="3483246" y="3068923"/>
                  </a:lnTo>
                  <a:lnTo>
                    <a:pt x="3483246" y="3069141"/>
                  </a:lnTo>
                  <a:lnTo>
                    <a:pt x="3483246" y="3069359"/>
                  </a:lnTo>
                  <a:lnTo>
                    <a:pt x="3483246" y="3069577"/>
                  </a:lnTo>
                  <a:lnTo>
                    <a:pt x="3483246" y="3069794"/>
                  </a:lnTo>
                  <a:lnTo>
                    <a:pt x="3483246" y="3070011"/>
                  </a:lnTo>
                  <a:lnTo>
                    <a:pt x="3483246" y="3070228"/>
                  </a:lnTo>
                  <a:lnTo>
                    <a:pt x="3483246" y="3070444"/>
                  </a:lnTo>
                  <a:lnTo>
                    <a:pt x="3483246" y="3070661"/>
                  </a:lnTo>
                  <a:lnTo>
                    <a:pt x="3483246" y="3070877"/>
                  </a:lnTo>
                  <a:lnTo>
                    <a:pt x="3483246" y="3071093"/>
                  </a:lnTo>
                  <a:lnTo>
                    <a:pt x="3483246" y="3071308"/>
                  </a:lnTo>
                  <a:lnTo>
                    <a:pt x="3483246" y="3071524"/>
                  </a:lnTo>
                  <a:lnTo>
                    <a:pt x="3483246" y="3071739"/>
                  </a:lnTo>
                  <a:lnTo>
                    <a:pt x="3483246" y="3071954"/>
                  </a:lnTo>
                  <a:lnTo>
                    <a:pt x="3483246" y="3072169"/>
                  </a:lnTo>
                  <a:lnTo>
                    <a:pt x="3483246" y="3072383"/>
                  </a:lnTo>
                  <a:lnTo>
                    <a:pt x="3483246" y="3072598"/>
                  </a:lnTo>
                  <a:lnTo>
                    <a:pt x="3483246" y="3072812"/>
                  </a:lnTo>
                  <a:lnTo>
                    <a:pt x="3483246" y="3073026"/>
                  </a:lnTo>
                  <a:lnTo>
                    <a:pt x="3483246" y="3073239"/>
                  </a:lnTo>
                  <a:lnTo>
                    <a:pt x="3483246" y="3073453"/>
                  </a:lnTo>
                  <a:lnTo>
                    <a:pt x="3483246" y="3073666"/>
                  </a:lnTo>
                  <a:lnTo>
                    <a:pt x="3483246" y="3073879"/>
                  </a:lnTo>
                  <a:lnTo>
                    <a:pt x="3483246" y="3074092"/>
                  </a:lnTo>
                  <a:lnTo>
                    <a:pt x="3483246" y="3074304"/>
                  </a:lnTo>
                  <a:lnTo>
                    <a:pt x="3483246" y="3074517"/>
                  </a:lnTo>
                  <a:lnTo>
                    <a:pt x="3483246" y="3074729"/>
                  </a:lnTo>
                  <a:lnTo>
                    <a:pt x="3483246" y="3074941"/>
                  </a:lnTo>
                  <a:lnTo>
                    <a:pt x="3483246" y="3075152"/>
                  </a:lnTo>
                  <a:lnTo>
                    <a:pt x="3483246" y="3075364"/>
                  </a:lnTo>
                  <a:lnTo>
                    <a:pt x="3483246" y="3075575"/>
                  </a:lnTo>
                  <a:lnTo>
                    <a:pt x="3483246" y="3075786"/>
                  </a:lnTo>
                  <a:lnTo>
                    <a:pt x="3483246" y="3075997"/>
                  </a:lnTo>
                  <a:lnTo>
                    <a:pt x="3483246" y="3076207"/>
                  </a:lnTo>
                  <a:lnTo>
                    <a:pt x="3483246" y="3076418"/>
                  </a:lnTo>
                  <a:lnTo>
                    <a:pt x="3483246" y="3076628"/>
                  </a:lnTo>
                  <a:lnTo>
                    <a:pt x="3483246" y="3076838"/>
                  </a:lnTo>
                  <a:lnTo>
                    <a:pt x="3483246" y="3077047"/>
                  </a:lnTo>
                  <a:lnTo>
                    <a:pt x="3483246" y="3077257"/>
                  </a:lnTo>
                  <a:lnTo>
                    <a:pt x="3483246" y="3077466"/>
                  </a:lnTo>
                  <a:lnTo>
                    <a:pt x="3483246" y="3077675"/>
                  </a:lnTo>
                  <a:lnTo>
                    <a:pt x="3483246" y="3077884"/>
                  </a:lnTo>
                  <a:lnTo>
                    <a:pt x="3483246" y="3078093"/>
                  </a:lnTo>
                  <a:lnTo>
                    <a:pt x="3483246" y="3078301"/>
                  </a:lnTo>
                  <a:lnTo>
                    <a:pt x="3483246" y="3078509"/>
                  </a:lnTo>
                  <a:lnTo>
                    <a:pt x="3483246" y="3078717"/>
                  </a:lnTo>
                  <a:lnTo>
                    <a:pt x="3483246" y="3078925"/>
                  </a:lnTo>
                  <a:lnTo>
                    <a:pt x="3483246" y="3079133"/>
                  </a:lnTo>
                  <a:lnTo>
                    <a:pt x="3483246" y="3079340"/>
                  </a:lnTo>
                  <a:lnTo>
                    <a:pt x="3483246" y="3079547"/>
                  </a:lnTo>
                  <a:lnTo>
                    <a:pt x="3483246" y="3079754"/>
                  </a:lnTo>
                  <a:lnTo>
                    <a:pt x="3483246" y="3079961"/>
                  </a:lnTo>
                  <a:lnTo>
                    <a:pt x="3483246" y="3080167"/>
                  </a:lnTo>
                  <a:lnTo>
                    <a:pt x="3483246" y="3080373"/>
                  </a:lnTo>
                  <a:lnTo>
                    <a:pt x="3483246" y="3080580"/>
                  </a:lnTo>
                  <a:lnTo>
                    <a:pt x="3483246" y="3080785"/>
                  </a:lnTo>
                  <a:lnTo>
                    <a:pt x="3483246" y="3080991"/>
                  </a:lnTo>
                  <a:lnTo>
                    <a:pt x="3483246" y="3081197"/>
                  </a:lnTo>
                  <a:lnTo>
                    <a:pt x="3483246" y="3081402"/>
                  </a:lnTo>
                  <a:lnTo>
                    <a:pt x="3483246" y="3081607"/>
                  </a:lnTo>
                  <a:lnTo>
                    <a:pt x="3483246" y="3081812"/>
                  </a:lnTo>
                  <a:lnTo>
                    <a:pt x="3483246" y="3082016"/>
                  </a:lnTo>
                  <a:lnTo>
                    <a:pt x="3483246" y="3082221"/>
                  </a:lnTo>
                  <a:lnTo>
                    <a:pt x="3483246" y="3082425"/>
                  </a:lnTo>
                  <a:lnTo>
                    <a:pt x="3483246" y="3082629"/>
                  </a:lnTo>
                  <a:lnTo>
                    <a:pt x="3483246" y="3082833"/>
                  </a:lnTo>
                  <a:lnTo>
                    <a:pt x="3483246" y="3083036"/>
                  </a:lnTo>
                  <a:lnTo>
                    <a:pt x="3483246" y="3083239"/>
                  </a:lnTo>
                  <a:lnTo>
                    <a:pt x="3483246" y="3083443"/>
                  </a:lnTo>
                  <a:lnTo>
                    <a:pt x="3483246" y="3083646"/>
                  </a:lnTo>
                  <a:lnTo>
                    <a:pt x="3483246" y="3083848"/>
                  </a:lnTo>
                  <a:lnTo>
                    <a:pt x="3483246" y="3084051"/>
                  </a:lnTo>
                  <a:lnTo>
                    <a:pt x="3483246" y="3084253"/>
                  </a:lnTo>
                  <a:lnTo>
                    <a:pt x="3483246" y="3084455"/>
                  </a:lnTo>
                  <a:lnTo>
                    <a:pt x="3483246" y="3084657"/>
                  </a:lnTo>
                  <a:lnTo>
                    <a:pt x="3483246" y="3084859"/>
                  </a:lnTo>
                  <a:lnTo>
                    <a:pt x="3483246" y="3085060"/>
                  </a:lnTo>
                  <a:lnTo>
                    <a:pt x="3483246" y="3085262"/>
                  </a:lnTo>
                  <a:lnTo>
                    <a:pt x="3483246" y="3085463"/>
                  </a:lnTo>
                  <a:lnTo>
                    <a:pt x="3483246" y="3085664"/>
                  </a:lnTo>
                  <a:lnTo>
                    <a:pt x="3483246" y="3085864"/>
                  </a:lnTo>
                  <a:lnTo>
                    <a:pt x="3483246" y="3086065"/>
                  </a:lnTo>
                  <a:lnTo>
                    <a:pt x="3483246" y="3086265"/>
                  </a:lnTo>
                  <a:lnTo>
                    <a:pt x="3483246" y="3086465"/>
                  </a:lnTo>
                  <a:lnTo>
                    <a:pt x="3483246" y="3086665"/>
                  </a:lnTo>
                  <a:lnTo>
                    <a:pt x="3483246" y="3086865"/>
                  </a:lnTo>
                  <a:lnTo>
                    <a:pt x="3483246" y="3087064"/>
                  </a:lnTo>
                  <a:lnTo>
                    <a:pt x="3483246" y="3087264"/>
                  </a:lnTo>
                  <a:lnTo>
                    <a:pt x="3483246" y="3087463"/>
                  </a:lnTo>
                  <a:lnTo>
                    <a:pt x="3483246" y="3087662"/>
                  </a:lnTo>
                  <a:lnTo>
                    <a:pt x="3483246" y="3087860"/>
                  </a:lnTo>
                  <a:lnTo>
                    <a:pt x="3483246" y="3088059"/>
                  </a:lnTo>
                  <a:lnTo>
                    <a:pt x="3483246" y="3088257"/>
                  </a:lnTo>
                  <a:lnTo>
                    <a:pt x="3483246" y="3088455"/>
                  </a:lnTo>
                  <a:lnTo>
                    <a:pt x="3483246" y="3088653"/>
                  </a:lnTo>
                  <a:lnTo>
                    <a:pt x="3483246" y="3088851"/>
                  </a:lnTo>
                  <a:lnTo>
                    <a:pt x="3483246" y="3089048"/>
                  </a:lnTo>
                  <a:lnTo>
                    <a:pt x="3483246" y="3089246"/>
                  </a:lnTo>
                  <a:lnTo>
                    <a:pt x="3483246" y="3089443"/>
                  </a:lnTo>
                  <a:lnTo>
                    <a:pt x="3483246" y="3089640"/>
                  </a:lnTo>
                  <a:lnTo>
                    <a:pt x="3483246" y="3089836"/>
                  </a:lnTo>
                  <a:lnTo>
                    <a:pt x="3483246" y="3090033"/>
                  </a:lnTo>
                  <a:lnTo>
                    <a:pt x="3483246" y="3090229"/>
                  </a:lnTo>
                  <a:lnTo>
                    <a:pt x="3483246" y="3090425"/>
                  </a:lnTo>
                  <a:lnTo>
                    <a:pt x="3483246" y="3090621"/>
                  </a:lnTo>
                  <a:lnTo>
                    <a:pt x="3483246" y="3090817"/>
                  </a:lnTo>
                  <a:lnTo>
                    <a:pt x="3483246" y="3091012"/>
                  </a:lnTo>
                  <a:lnTo>
                    <a:pt x="3483246" y="3091208"/>
                  </a:lnTo>
                  <a:lnTo>
                    <a:pt x="3483246" y="3091403"/>
                  </a:lnTo>
                  <a:lnTo>
                    <a:pt x="3483246" y="3091598"/>
                  </a:lnTo>
                  <a:lnTo>
                    <a:pt x="3483246" y="3091793"/>
                  </a:lnTo>
                  <a:lnTo>
                    <a:pt x="3483246" y="3091987"/>
                  </a:lnTo>
                  <a:lnTo>
                    <a:pt x="3483246" y="3092181"/>
                  </a:lnTo>
                  <a:lnTo>
                    <a:pt x="3483246" y="3092376"/>
                  </a:lnTo>
                  <a:lnTo>
                    <a:pt x="3483246" y="3092570"/>
                  </a:lnTo>
                  <a:lnTo>
                    <a:pt x="3483246" y="3092763"/>
                  </a:lnTo>
                  <a:lnTo>
                    <a:pt x="3483246" y="3092957"/>
                  </a:lnTo>
                  <a:lnTo>
                    <a:pt x="3483246" y="3093150"/>
                  </a:lnTo>
                  <a:lnTo>
                    <a:pt x="3483246" y="3093344"/>
                  </a:lnTo>
                  <a:lnTo>
                    <a:pt x="3483246" y="3093537"/>
                  </a:lnTo>
                  <a:lnTo>
                    <a:pt x="3483246" y="3093729"/>
                  </a:lnTo>
                  <a:lnTo>
                    <a:pt x="3483246" y="3093922"/>
                  </a:lnTo>
                  <a:lnTo>
                    <a:pt x="3483246" y="309411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898256"/>
              <a:ext cx="3483246" cy="1653810"/>
            </a:xfrm>
            <a:custGeom>
              <a:avLst/>
              <a:gdLst/>
              <a:ahLst/>
              <a:cxnLst/>
              <a:rect l="0" t="0" r="0" b="0"/>
              <a:pathLst>
                <a:path w="3483246" h="1653810">
                  <a:moveTo>
                    <a:pt x="0" y="1653810"/>
                  </a:moveTo>
                  <a:lnTo>
                    <a:pt x="3483" y="1011711"/>
                  </a:lnTo>
                  <a:lnTo>
                    <a:pt x="6966" y="569493"/>
                  </a:lnTo>
                  <a:lnTo>
                    <a:pt x="10449" y="246396"/>
                  </a:lnTo>
                  <a:lnTo>
                    <a:pt x="13932" y="0"/>
                  </a:lnTo>
                  <a:lnTo>
                    <a:pt x="17416" y="700767"/>
                  </a:lnTo>
                  <a:lnTo>
                    <a:pt x="20899" y="569493"/>
                  </a:lnTo>
                  <a:lnTo>
                    <a:pt x="24382" y="451170"/>
                  </a:lnTo>
                  <a:lnTo>
                    <a:pt x="27865" y="343970"/>
                  </a:lnTo>
                  <a:lnTo>
                    <a:pt x="31349" y="646570"/>
                  </a:lnTo>
                  <a:lnTo>
                    <a:pt x="34832" y="569493"/>
                  </a:lnTo>
                  <a:lnTo>
                    <a:pt x="38315" y="497071"/>
                  </a:lnTo>
                  <a:lnTo>
                    <a:pt x="41798" y="428892"/>
                  </a:lnTo>
                  <a:lnTo>
                    <a:pt x="45282" y="364596"/>
                  </a:lnTo>
                  <a:lnTo>
                    <a:pt x="48765" y="303860"/>
                  </a:lnTo>
                  <a:lnTo>
                    <a:pt x="52248" y="246396"/>
                  </a:lnTo>
                  <a:lnTo>
                    <a:pt x="55731" y="191946"/>
                  </a:lnTo>
                  <a:lnTo>
                    <a:pt x="59215" y="140280"/>
                  </a:lnTo>
                  <a:lnTo>
                    <a:pt x="62698" y="479643"/>
                  </a:lnTo>
                  <a:lnTo>
                    <a:pt x="66181" y="437195"/>
                  </a:lnTo>
                  <a:lnTo>
                    <a:pt x="69664" y="396280"/>
                  </a:lnTo>
                  <a:lnTo>
                    <a:pt x="73148" y="356816"/>
                  </a:lnTo>
                  <a:lnTo>
                    <a:pt x="76631" y="318726"/>
                  </a:lnTo>
                  <a:lnTo>
                    <a:pt x="80114" y="462474"/>
                  </a:lnTo>
                  <a:lnTo>
                    <a:pt x="83597" y="428892"/>
                  </a:lnTo>
                  <a:lnTo>
                    <a:pt x="87081" y="396280"/>
                  </a:lnTo>
                  <a:lnTo>
                    <a:pt x="90564" y="364596"/>
                  </a:lnTo>
                  <a:lnTo>
                    <a:pt x="94047" y="333802"/>
                  </a:lnTo>
                  <a:lnTo>
                    <a:pt x="97530" y="303860"/>
                  </a:lnTo>
                  <a:lnTo>
                    <a:pt x="101014" y="274735"/>
                  </a:lnTo>
                  <a:lnTo>
                    <a:pt x="104497" y="246396"/>
                  </a:lnTo>
                  <a:lnTo>
                    <a:pt x="107980" y="298505"/>
                  </a:lnTo>
                  <a:lnTo>
                    <a:pt x="111463" y="272127"/>
                  </a:lnTo>
                  <a:lnTo>
                    <a:pt x="114947" y="246396"/>
                  </a:lnTo>
                  <a:lnTo>
                    <a:pt x="118430" y="221287"/>
                  </a:lnTo>
                  <a:lnTo>
                    <a:pt x="121913" y="196778"/>
                  </a:lnTo>
                  <a:lnTo>
                    <a:pt x="125396" y="172848"/>
                  </a:lnTo>
                  <a:lnTo>
                    <a:pt x="128880" y="149476"/>
                  </a:lnTo>
                  <a:lnTo>
                    <a:pt x="132363" y="126644"/>
                  </a:lnTo>
                  <a:lnTo>
                    <a:pt x="135846" y="104333"/>
                  </a:lnTo>
                  <a:lnTo>
                    <a:pt x="139329" y="396280"/>
                  </a:lnTo>
                  <a:lnTo>
                    <a:pt x="142813" y="376371"/>
                  </a:lnTo>
                  <a:lnTo>
                    <a:pt x="146296" y="356816"/>
                  </a:lnTo>
                  <a:lnTo>
                    <a:pt x="149779" y="337604"/>
                  </a:lnTo>
                  <a:lnTo>
                    <a:pt x="153262" y="318726"/>
                  </a:lnTo>
                  <a:lnTo>
                    <a:pt x="156746" y="517313"/>
                  </a:lnTo>
                  <a:lnTo>
                    <a:pt x="160229" y="500420"/>
                  </a:lnTo>
                  <a:lnTo>
                    <a:pt x="163712" y="483769"/>
                  </a:lnTo>
                  <a:lnTo>
                    <a:pt x="167195" y="467354"/>
                  </a:lnTo>
                  <a:lnTo>
                    <a:pt x="170679" y="451170"/>
                  </a:lnTo>
                  <a:lnTo>
                    <a:pt x="174162" y="435213"/>
                  </a:lnTo>
                  <a:lnTo>
                    <a:pt x="177645" y="419477"/>
                  </a:lnTo>
                  <a:lnTo>
                    <a:pt x="181128" y="403959"/>
                  </a:lnTo>
                  <a:lnTo>
                    <a:pt x="184612" y="388654"/>
                  </a:lnTo>
                  <a:lnTo>
                    <a:pt x="188095" y="569493"/>
                  </a:lnTo>
                  <a:lnTo>
                    <a:pt x="191578" y="555744"/>
                  </a:lnTo>
                  <a:lnTo>
                    <a:pt x="195061" y="542150"/>
                  </a:lnTo>
                  <a:lnTo>
                    <a:pt x="198545" y="528711"/>
                  </a:lnTo>
                  <a:lnTo>
                    <a:pt x="202028" y="515424"/>
                  </a:lnTo>
                  <a:lnTo>
                    <a:pt x="205511" y="502285"/>
                  </a:lnTo>
                  <a:lnTo>
                    <a:pt x="208994" y="489293"/>
                  </a:lnTo>
                  <a:lnTo>
                    <a:pt x="212478" y="476444"/>
                  </a:lnTo>
                  <a:lnTo>
                    <a:pt x="215961" y="463737"/>
                  </a:lnTo>
                  <a:lnTo>
                    <a:pt x="219444" y="451170"/>
                  </a:lnTo>
                  <a:lnTo>
                    <a:pt x="222927" y="438740"/>
                  </a:lnTo>
                  <a:lnTo>
                    <a:pt x="226411" y="426444"/>
                  </a:lnTo>
                  <a:lnTo>
                    <a:pt x="229894" y="414281"/>
                  </a:lnTo>
                  <a:lnTo>
                    <a:pt x="233377" y="402248"/>
                  </a:lnTo>
                  <a:lnTo>
                    <a:pt x="236860" y="390344"/>
                  </a:lnTo>
                  <a:lnTo>
                    <a:pt x="240344" y="378566"/>
                  </a:lnTo>
                  <a:lnTo>
                    <a:pt x="243827" y="366912"/>
                  </a:lnTo>
                  <a:lnTo>
                    <a:pt x="247310" y="413030"/>
                  </a:lnTo>
                  <a:lnTo>
                    <a:pt x="250793" y="401835"/>
                  </a:lnTo>
                  <a:lnTo>
                    <a:pt x="254277" y="390752"/>
                  </a:lnTo>
                  <a:lnTo>
                    <a:pt x="257760" y="379778"/>
                  </a:lnTo>
                  <a:lnTo>
                    <a:pt x="261243" y="368913"/>
                  </a:lnTo>
                  <a:lnTo>
                    <a:pt x="264726" y="358153"/>
                  </a:lnTo>
                  <a:lnTo>
                    <a:pt x="268210" y="347499"/>
                  </a:lnTo>
                  <a:lnTo>
                    <a:pt x="271693" y="336947"/>
                  </a:lnTo>
                  <a:lnTo>
                    <a:pt x="275176" y="326498"/>
                  </a:lnTo>
                  <a:lnTo>
                    <a:pt x="278659" y="396280"/>
                  </a:lnTo>
                  <a:lnTo>
                    <a:pt x="282143" y="386281"/>
                  </a:lnTo>
                  <a:lnTo>
                    <a:pt x="285626" y="376371"/>
                  </a:lnTo>
                  <a:lnTo>
                    <a:pt x="289109" y="366550"/>
                  </a:lnTo>
                  <a:lnTo>
                    <a:pt x="292592" y="356816"/>
                  </a:lnTo>
                  <a:lnTo>
                    <a:pt x="296075" y="441834"/>
                  </a:lnTo>
                  <a:lnTo>
                    <a:pt x="299559" y="432575"/>
                  </a:lnTo>
                  <a:lnTo>
                    <a:pt x="303042" y="423391"/>
                  </a:lnTo>
                  <a:lnTo>
                    <a:pt x="306525" y="414281"/>
                  </a:lnTo>
                  <a:lnTo>
                    <a:pt x="310008" y="405244"/>
                  </a:lnTo>
                  <a:lnTo>
                    <a:pt x="313492" y="396280"/>
                  </a:lnTo>
                  <a:lnTo>
                    <a:pt x="316975" y="387387"/>
                  </a:lnTo>
                  <a:lnTo>
                    <a:pt x="320458" y="378566"/>
                  </a:lnTo>
                  <a:lnTo>
                    <a:pt x="323941" y="561404"/>
                  </a:lnTo>
                  <a:lnTo>
                    <a:pt x="327425" y="553368"/>
                  </a:lnTo>
                  <a:lnTo>
                    <a:pt x="330908" y="545387"/>
                  </a:lnTo>
                  <a:lnTo>
                    <a:pt x="334391" y="537459"/>
                  </a:lnTo>
                  <a:lnTo>
                    <a:pt x="337874" y="529583"/>
                  </a:lnTo>
                  <a:lnTo>
                    <a:pt x="341358" y="554036"/>
                  </a:lnTo>
                  <a:lnTo>
                    <a:pt x="344841" y="546382"/>
                  </a:lnTo>
                  <a:lnTo>
                    <a:pt x="348324" y="538776"/>
                  </a:lnTo>
                  <a:lnTo>
                    <a:pt x="351807" y="531220"/>
                  </a:lnTo>
                  <a:lnTo>
                    <a:pt x="355291" y="583941"/>
                  </a:lnTo>
                  <a:lnTo>
                    <a:pt x="358774" y="576696"/>
                  </a:lnTo>
                  <a:lnTo>
                    <a:pt x="362257" y="569493"/>
                  </a:lnTo>
                  <a:lnTo>
                    <a:pt x="365740" y="562334"/>
                  </a:lnTo>
                  <a:lnTo>
                    <a:pt x="369224" y="555218"/>
                  </a:lnTo>
                  <a:lnTo>
                    <a:pt x="372707" y="628867"/>
                  </a:lnTo>
                  <a:lnTo>
                    <a:pt x="376190" y="622125"/>
                  </a:lnTo>
                  <a:lnTo>
                    <a:pt x="379673" y="615420"/>
                  </a:lnTo>
                  <a:lnTo>
                    <a:pt x="383157" y="608752"/>
                  </a:lnTo>
                  <a:lnTo>
                    <a:pt x="386640" y="852784"/>
                  </a:lnTo>
                  <a:lnTo>
                    <a:pt x="390123" y="847239"/>
                  </a:lnTo>
                  <a:lnTo>
                    <a:pt x="393606" y="841716"/>
                  </a:lnTo>
                  <a:lnTo>
                    <a:pt x="397090" y="836216"/>
                  </a:lnTo>
                  <a:lnTo>
                    <a:pt x="400573" y="830739"/>
                  </a:lnTo>
                  <a:lnTo>
                    <a:pt x="404056" y="854300"/>
                  </a:lnTo>
                  <a:lnTo>
                    <a:pt x="407539" y="849000"/>
                  </a:lnTo>
                  <a:lnTo>
                    <a:pt x="411023" y="843722"/>
                  </a:lnTo>
                  <a:lnTo>
                    <a:pt x="414506" y="838463"/>
                  </a:lnTo>
                  <a:lnTo>
                    <a:pt x="417989" y="847239"/>
                  </a:lnTo>
                  <a:lnTo>
                    <a:pt x="421472" y="842083"/>
                  </a:lnTo>
                  <a:lnTo>
                    <a:pt x="424956" y="836948"/>
                  </a:lnTo>
                  <a:lnTo>
                    <a:pt x="428439" y="831833"/>
                  </a:lnTo>
                  <a:lnTo>
                    <a:pt x="431922" y="860351"/>
                  </a:lnTo>
                  <a:lnTo>
                    <a:pt x="435405" y="855419"/>
                  </a:lnTo>
                  <a:lnTo>
                    <a:pt x="438889" y="850505"/>
                  </a:lnTo>
                  <a:lnTo>
                    <a:pt x="442372" y="845608"/>
                  </a:lnTo>
                  <a:lnTo>
                    <a:pt x="445855" y="840730"/>
                  </a:lnTo>
                  <a:lnTo>
                    <a:pt x="449338" y="848837"/>
                  </a:lnTo>
                  <a:lnTo>
                    <a:pt x="452822" y="844047"/>
                  </a:lnTo>
                  <a:lnTo>
                    <a:pt x="456305" y="839275"/>
                  </a:lnTo>
                  <a:lnTo>
                    <a:pt x="459788" y="834520"/>
                  </a:lnTo>
                  <a:lnTo>
                    <a:pt x="463271" y="866939"/>
                  </a:lnTo>
                  <a:lnTo>
                    <a:pt x="466755" y="862367"/>
                  </a:lnTo>
                  <a:lnTo>
                    <a:pt x="470238" y="857811"/>
                  </a:lnTo>
                  <a:lnTo>
                    <a:pt x="473721" y="853270"/>
                  </a:lnTo>
                  <a:lnTo>
                    <a:pt x="477204" y="848744"/>
                  </a:lnTo>
                  <a:lnTo>
                    <a:pt x="480688" y="910688"/>
                  </a:lnTo>
                  <a:lnTo>
                    <a:pt x="484171" y="906459"/>
                  </a:lnTo>
                  <a:lnTo>
                    <a:pt x="487654" y="902242"/>
                  </a:lnTo>
                  <a:lnTo>
                    <a:pt x="491137" y="898038"/>
                  </a:lnTo>
                  <a:lnTo>
                    <a:pt x="494621" y="893848"/>
                  </a:lnTo>
                  <a:lnTo>
                    <a:pt x="498104" y="889670"/>
                  </a:lnTo>
                  <a:lnTo>
                    <a:pt x="501587" y="885505"/>
                  </a:lnTo>
                  <a:lnTo>
                    <a:pt x="505070" y="881353"/>
                  </a:lnTo>
                  <a:lnTo>
                    <a:pt x="508554" y="877213"/>
                  </a:lnTo>
                  <a:lnTo>
                    <a:pt x="512037" y="903460"/>
                  </a:lnTo>
                  <a:lnTo>
                    <a:pt x="515520" y="899461"/>
                  </a:lnTo>
                  <a:lnTo>
                    <a:pt x="519003" y="895474"/>
                  </a:lnTo>
                  <a:lnTo>
                    <a:pt x="522487" y="891498"/>
                  </a:lnTo>
                  <a:lnTo>
                    <a:pt x="525970" y="892442"/>
                  </a:lnTo>
                  <a:lnTo>
                    <a:pt x="529453" y="888508"/>
                  </a:lnTo>
                  <a:lnTo>
                    <a:pt x="532936" y="884585"/>
                  </a:lnTo>
                  <a:lnTo>
                    <a:pt x="536420" y="880673"/>
                  </a:lnTo>
                  <a:lnTo>
                    <a:pt x="539903" y="891340"/>
                  </a:lnTo>
                  <a:lnTo>
                    <a:pt x="543386" y="887503"/>
                  </a:lnTo>
                  <a:lnTo>
                    <a:pt x="546869" y="883677"/>
                  </a:lnTo>
                  <a:lnTo>
                    <a:pt x="550353" y="879861"/>
                  </a:lnTo>
                  <a:lnTo>
                    <a:pt x="553836" y="876056"/>
                  </a:lnTo>
                  <a:lnTo>
                    <a:pt x="557319" y="909224"/>
                  </a:lnTo>
                  <a:lnTo>
                    <a:pt x="560802" y="905570"/>
                  </a:lnTo>
                  <a:lnTo>
                    <a:pt x="564286" y="901926"/>
                  </a:lnTo>
                  <a:lnTo>
                    <a:pt x="567769" y="898291"/>
                  </a:lnTo>
                  <a:lnTo>
                    <a:pt x="571252" y="940786"/>
                  </a:lnTo>
                  <a:lnTo>
                    <a:pt x="574735" y="937332"/>
                  </a:lnTo>
                  <a:lnTo>
                    <a:pt x="578218" y="933887"/>
                  </a:lnTo>
                  <a:lnTo>
                    <a:pt x="581702" y="930451"/>
                  </a:lnTo>
                  <a:lnTo>
                    <a:pt x="585185" y="927023"/>
                  </a:lnTo>
                  <a:lnTo>
                    <a:pt x="588668" y="939291"/>
                  </a:lnTo>
                  <a:lnTo>
                    <a:pt x="592151" y="935935"/>
                  </a:lnTo>
                  <a:lnTo>
                    <a:pt x="595635" y="932586"/>
                  </a:lnTo>
                  <a:lnTo>
                    <a:pt x="599118" y="929246"/>
                  </a:lnTo>
                  <a:lnTo>
                    <a:pt x="602601" y="937401"/>
                  </a:lnTo>
                  <a:lnTo>
                    <a:pt x="606084" y="934115"/>
                  </a:lnTo>
                  <a:lnTo>
                    <a:pt x="609568" y="930837"/>
                  </a:lnTo>
                  <a:lnTo>
                    <a:pt x="613051" y="927568"/>
                  </a:lnTo>
                  <a:lnTo>
                    <a:pt x="616534" y="950096"/>
                  </a:lnTo>
                  <a:lnTo>
                    <a:pt x="620017" y="946927"/>
                  </a:lnTo>
                  <a:lnTo>
                    <a:pt x="623501" y="943765"/>
                  </a:lnTo>
                  <a:lnTo>
                    <a:pt x="626984" y="940610"/>
                  </a:lnTo>
                  <a:lnTo>
                    <a:pt x="630467" y="937463"/>
                  </a:lnTo>
                  <a:lnTo>
                    <a:pt x="633950" y="948491"/>
                  </a:lnTo>
                  <a:lnTo>
                    <a:pt x="637434" y="945404"/>
                  </a:lnTo>
                  <a:lnTo>
                    <a:pt x="640917" y="942323"/>
                  </a:lnTo>
                  <a:lnTo>
                    <a:pt x="644400" y="939250"/>
                  </a:lnTo>
                  <a:lnTo>
                    <a:pt x="647883" y="979167"/>
                  </a:lnTo>
                  <a:lnTo>
                    <a:pt x="651367" y="976246"/>
                  </a:lnTo>
                  <a:lnTo>
                    <a:pt x="654850" y="973330"/>
                  </a:lnTo>
                  <a:lnTo>
                    <a:pt x="658333" y="970421"/>
                  </a:lnTo>
                  <a:lnTo>
                    <a:pt x="661816" y="967517"/>
                  </a:lnTo>
                  <a:lnTo>
                    <a:pt x="665300" y="967765"/>
                  </a:lnTo>
                  <a:lnTo>
                    <a:pt x="668783" y="964883"/>
                  </a:lnTo>
                  <a:lnTo>
                    <a:pt x="672266" y="962008"/>
                  </a:lnTo>
                  <a:lnTo>
                    <a:pt x="675749" y="959138"/>
                  </a:lnTo>
                  <a:lnTo>
                    <a:pt x="679233" y="986593"/>
                  </a:lnTo>
                  <a:lnTo>
                    <a:pt x="682716" y="983829"/>
                  </a:lnTo>
                  <a:lnTo>
                    <a:pt x="686199" y="981071"/>
                  </a:lnTo>
                  <a:lnTo>
                    <a:pt x="689682" y="978318"/>
                  </a:lnTo>
                  <a:lnTo>
                    <a:pt x="693166" y="975571"/>
                  </a:lnTo>
                  <a:lnTo>
                    <a:pt x="696649" y="975762"/>
                  </a:lnTo>
                  <a:lnTo>
                    <a:pt x="700132" y="973034"/>
                  </a:lnTo>
                  <a:lnTo>
                    <a:pt x="703615" y="970312"/>
                  </a:lnTo>
                  <a:lnTo>
                    <a:pt x="707099" y="967595"/>
                  </a:lnTo>
                  <a:lnTo>
                    <a:pt x="710582" y="976505"/>
                  </a:lnTo>
                  <a:lnTo>
                    <a:pt x="714065" y="973833"/>
                  </a:lnTo>
                  <a:lnTo>
                    <a:pt x="717548" y="971167"/>
                  </a:lnTo>
                  <a:lnTo>
                    <a:pt x="721032" y="968505"/>
                  </a:lnTo>
                  <a:lnTo>
                    <a:pt x="724515" y="968726"/>
                  </a:lnTo>
                  <a:lnTo>
                    <a:pt x="727998" y="966083"/>
                  </a:lnTo>
                  <a:lnTo>
                    <a:pt x="731481" y="963445"/>
                  </a:lnTo>
                  <a:lnTo>
                    <a:pt x="734965" y="960811"/>
                  </a:lnTo>
                  <a:lnTo>
                    <a:pt x="738448" y="958183"/>
                  </a:lnTo>
                  <a:lnTo>
                    <a:pt x="741931" y="961327"/>
                  </a:lnTo>
                  <a:lnTo>
                    <a:pt x="745414" y="958724"/>
                  </a:lnTo>
                  <a:lnTo>
                    <a:pt x="748898" y="956127"/>
                  </a:lnTo>
                  <a:lnTo>
                    <a:pt x="752381" y="953534"/>
                  </a:lnTo>
                  <a:lnTo>
                    <a:pt x="755864" y="959516"/>
                  </a:lnTo>
                  <a:lnTo>
                    <a:pt x="759347" y="956957"/>
                  </a:lnTo>
                  <a:lnTo>
                    <a:pt x="762831" y="954402"/>
                  </a:lnTo>
                  <a:lnTo>
                    <a:pt x="766314" y="951852"/>
                  </a:lnTo>
                  <a:lnTo>
                    <a:pt x="769797" y="949307"/>
                  </a:lnTo>
                  <a:lnTo>
                    <a:pt x="773280" y="946766"/>
                  </a:lnTo>
                  <a:lnTo>
                    <a:pt x="776764" y="944230"/>
                  </a:lnTo>
                  <a:lnTo>
                    <a:pt x="780247" y="941699"/>
                  </a:lnTo>
                  <a:lnTo>
                    <a:pt x="783730" y="939172"/>
                  </a:lnTo>
                  <a:lnTo>
                    <a:pt x="787213" y="942385"/>
                  </a:lnTo>
                  <a:lnTo>
                    <a:pt x="790697" y="939882"/>
                  </a:lnTo>
                  <a:lnTo>
                    <a:pt x="794180" y="937384"/>
                  </a:lnTo>
                  <a:lnTo>
                    <a:pt x="797663" y="934890"/>
                  </a:lnTo>
                  <a:lnTo>
                    <a:pt x="801146" y="932401"/>
                  </a:lnTo>
                  <a:lnTo>
                    <a:pt x="804630" y="941263"/>
                  </a:lnTo>
                  <a:lnTo>
                    <a:pt x="808113" y="938811"/>
                  </a:lnTo>
                  <a:lnTo>
                    <a:pt x="811596" y="936364"/>
                  </a:lnTo>
                  <a:lnTo>
                    <a:pt x="815079" y="933921"/>
                  </a:lnTo>
                  <a:lnTo>
                    <a:pt x="818563" y="931483"/>
                  </a:lnTo>
                  <a:lnTo>
                    <a:pt x="822046" y="929049"/>
                  </a:lnTo>
                  <a:lnTo>
                    <a:pt x="825529" y="926619"/>
                  </a:lnTo>
                  <a:lnTo>
                    <a:pt x="829012" y="924193"/>
                  </a:lnTo>
                  <a:lnTo>
                    <a:pt x="832496" y="946539"/>
                  </a:lnTo>
                  <a:lnTo>
                    <a:pt x="835979" y="944182"/>
                  </a:lnTo>
                  <a:lnTo>
                    <a:pt x="839462" y="941830"/>
                  </a:lnTo>
                  <a:lnTo>
                    <a:pt x="842945" y="939481"/>
                  </a:lnTo>
                  <a:lnTo>
                    <a:pt x="846429" y="937137"/>
                  </a:lnTo>
                  <a:lnTo>
                    <a:pt x="849912" y="940521"/>
                  </a:lnTo>
                  <a:lnTo>
                    <a:pt x="853395" y="938798"/>
                  </a:lnTo>
                  <a:lnTo>
                    <a:pt x="856878" y="937080"/>
                  </a:lnTo>
                  <a:lnTo>
                    <a:pt x="860361" y="935369"/>
                  </a:lnTo>
                  <a:lnTo>
                    <a:pt x="863845" y="946581"/>
                  </a:lnTo>
                  <a:lnTo>
                    <a:pt x="867328" y="944311"/>
                  </a:lnTo>
                  <a:lnTo>
                    <a:pt x="870811" y="942043"/>
                  </a:lnTo>
                  <a:lnTo>
                    <a:pt x="874294" y="939780"/>
                  </a:lnTo>
                  <a:lnTo>
                    <a:pt x="877778" y="937520"/>
                  </a:lnTo>
                  <a:lnTo>
                    <a:pt x="881261" y="940412"/>
                  </a:lnTo>
                  <a:lnTo>
                    <a:pt x="884744" y="938171"/>
                  </a:lnTo>
                  <a:lnTo>
                    <a:pt x="888227" y="935935"/>
                  </a:lnTo>
                  <a:lnTo>
                    <a:pt x="891711" y="933701"/>
                  </a:lnTo>
                  <a:lnTo>
                    <a:pt x="895194" y="963512"/>
                  </a:lnTo>
                  <a:lnTo>
                    <a:pt x="898677" y="961360"/>
                  </a:lnTo>
                  <a:lnTo>
                    <a:pt x="902160" y="959211"/>
                  </a:lnTo>
                  <a:lnTo>
                    <a:pt x="905644" y="957066"/>
                  </a:lnTo>
                  <a:lnTo>
                    <a:pt x="909127" y="954924"/>
                  </a:lnTo>
                  <a:lnTo>
                    <a:pt x="912610" y="955160"/>
                  </a:lnTo>
                  <a:lnTo>
                    <a:pt x="916093" y="953029"/>
                  </a:lnTo>
                  <a:lnTo>
                    <a:pt x="919577" y="950903"/>
                  </a:lnTo>
                  <a:lnTo>
                    <a:pt x="923060" y="948779"/>
                  </a:lnTo>
                  <a:lnTo>
                    <a:pt x="926543" y="946659"/>
                  </a:lnTo>
                  <a:lnTo>
                    <a:pt x="930026" y="944541"/>
                  </a:lnTo>
                  <a:lnTo>
                    <a:pt x="933510" y="942427"/>
                  </a:lnTo>
                  <a:lnTo>
                    <a:pt x="936993" y="940317"/>
                  </a:lnTo>
                  <a:lnTo>
                    <a:pt x="940476" y="938209"/>
                  </a:lnTo>
                  <a:lnTo>
                    <a:pt x="943959" y="936105"/>
                  </a:lnTo>
                  <a:lnTo>
                    <a:pt x="947443" y="934004"/>
                  </a:lnTo>
                  <a:lnTo>
                    <a:pt x="950926" y="931906"/>
                  </a:lnTo>
                  <a:lnTo>
                    <a:pt x="954409" y="929811"/>
                  </a:lnTo>
                  <a:lnTo>
                    <a:pt x="957892" y="944376"/>
                  </a:lnTo>
                  <a:lnTo>
                    <a:pt x="961376" y="942323"/>
                  </a:lnTo>
                  <a:lnTo>
                    <a:pt x="964859" y="940273"/>
                  </a:lnTo>
                  <a:lnTo>
                    <a:pt x="968342" y="938227"/>
                  </a:lnTo>
                  <a:lnTo>
                    <a:pt x="971825" y="938520"/>
                  </a:lnTo>
                  <a:lnTo>
                    <a:pt x="975309" y="936484"/>
                  </a:lnTo>
                  <a:lnTo>
                    <a:pt x="978792" y="934451"/>
                  </a:lnTo>
                  <a:lnTo>
                    <a:pt x="982275" y="932422"/>
                  </a:lnTo>
                  <a:lnTo>
                    <a:pt x="985758" y="930395"/>
                  </a:lnTo>
                  <a:lnTo>
                    <a:pt x="989242" y="957733"/>
                  </a:lnTo>
                  <a:lnTo>
                    <a:pt x="992725" y="955773"/>
                  </a:lnTo>
                  <a:lnTo>
                    <a:pt x="996208" y="953816"/>
                  </a:lnTo>
                  <a:lnTo>
                    <a:pt x="999691" y="951862"/>
                  </a:lnTo>
                  <a:lnTo>
                    <a:pt x="1003175" y="960671"/>
                  </a:lnTo>
                  <a:lnTo>
                    <a:pt x="1006658" y="958744"/>
                  </a:lnTo>
                  <a:lnTo>
                    <a:pt x="1010141" y="956820"/>
                  </a:lnTo>
                  <a:lnTo>
                    <a:pt x="1013624" y="954899"/>
                  </a:lnTo>
                  <a:lnTo>
                    <a:pt x="1017108" y="952981"/>
                  </a:lnTo>
                  <a:lnTo>
                    <a:pt x="1020591" y="953199"/>
                  </a:lnTo>
                  <a:lnTo>
                    <a:pt x="1024074" y="951290"/>
                  </a:lnTo>
                  <a:lnTo>
                    <a:pt x="1027557" y="949384"/>
                  </a:lnTo>
                  <a:lnTo>
                    <a:pt x="1031041" y="947480"/>
                  </a:lnTo>
                  <a:lnTo>
                    <a:pt x="1034524" y="964375"/>
                  </a:lnTo>
                  <a:lnTo>
                    <a:pt x="1038007" y="962515"/>
                  </a:lnTo>
                  <a:lnTo>
                    <a:pt x="1041490" y="960656"/>
                  </a:lnTo>
                  <a:lnTo>
                    <a:pt x="1044974" y="958801"/>
                  </a:lnTo>
                  <a:lnTo>
                    <a:pt x="1048457" y="956948"/>
                  </a:lnTo>
                  <a:lnTo>
                    <a:pt x="1051940" y="955097"/>
                  </a:lnTo>
                  <a:lnTo>
                    <a:pt x="1055423" y="953249"/>
                  </a:lnTo>
                  <a:lnTo>
                    <a:pt x="1058907" y="951403"/>
                  </a:lnTo>
                  <a:lnTo>
                    <a:pt x="1062390" y="949559"/>
                  </a:lnTo>
                  <a:lnTo>
                    <a:pt x="1065873" y="966173"/>
                  </a:lnTo>
                  <a:lnTo>
                    <a:pt x="1069356" y="964815"/>
                  </a:lnTo>
                  <a:lnTo>
                    <a:pt x="1072840" y="963460"/>
                  </a:lnTo>
                  <a:lnTo>
                    <a:pt x="1076323" y="962109"/>
                  </a:lnTo>
                  <a:lnTo>
                    <a:pt x="1079806" y="968430"/>
                  </a:lnTo>
                  <a:lnTo>
                    <a:pt x="1083289" y="966656"/>
                  </a:lnTo>
                  <a:lnTo>
                    <a:pt x="1086773" y="964883"/>
                  </a:lnTo>
                  <a:lnTo>
                    <a:pt x="1090256" y="963113"/>
                  </a:lnTo>
                  <a:lnTo>
                    <a:pt x="1093739" y="961345"/>
                  </a:lnTo>
                  <a:lnTo>
                    <a:pt x="1097222" y="959579"/>
                  </a:lnTo>
                  <a:lnTo>
                    <a:pt x="1100706" y="957816"/>
                  </a:lnTo>
                  <a:lnTo>
                    <a:pt x="1104189" y="956054"/>
                  </a:lnTo>
                  <a:lnTo>
                    <a:pt x="1107672" y="954295"/>
                  </a:lnTo>
                  <a:lnTo>
                    <a:pt x="1111155" y="954491"/>
                  </a:lnTo>
                  <a:lnTo>
                    <a:pt x="1114639" y="952740"/>
                  </a:lnTo>
                  <a:lnTo>
                    <a:pt x="1118122" y="950991"/>
                  </a:lnTo>
                  <a:lnTo>
                    <a:pt x="1121605" y="949245"/>
                  </a:lnTo>
                  <a:lnTo>
                    <a:pt x="1125088" y="947500"/>
                  </a:lnTo>
                  <a:lnTo>
                    <a:pt x="1128572" y="991709"/>
                  </a:lnTo>
                  <a:lnTo>
                    <a:pt x="1132055" y="990055"/>
                  </a:lnTo>
                  <a:lnTo>
                    <a:pt x="1135538" y="988403"/>
                  </a:lnTo>
                  <a:lnTo>
                    <a:pt x="1139021" y="986752"/>
                  </a:lnTo>
                  <a:lnTo>
                    <a:pt x="1142505" y="986831"/>
                  </a:lnTo>
                  <a:lnTo>
                    <a:pt x="1145988" y="985188"/>
                  </a:lnTo>
                  <a:lnTo>
                    <a:pt x="1149471" y="983547"/>
                  </a:lnTo>
                  <a:lnTo>
                    <a:pt x="1152954" y="981908"/>
                  </a:lnTo>
                  <a:lnTo>
                    <a:pt x="1156437" y="987143"/>
                  </a:lnTo>
                  <a:lnTo>
                    <a:pt x="1159921" y="985520"/>
                  </a:lnTo>
                  <a:lnTo>
                    <a:pt x="1163404" y="983899"/>
                  </a:lnTo>
                  <a:lnTo>
                    <a:pt x="1166887" y="982280"/>
                  </a:lnTo>
                  <a:lnTo>
                    <a:pt x="1170370" y="980663"/>
                  </a:lnTo>
                  <a:lnTo>
                    <a:pt x="1173854" y="999032"/>
                  </a:lnTo>
                  <a:lnTo>
                    <a:pt x="1177337" y="997455"/>
                  </a:lnTo>
                  <a:lnTo>
                    <a:pt x="1180820" y="995880"/>
                  </a:lnTo>
                  <a:lnTo>
                    <a:pt x="1184303" y="994307"/>
                  </a:lnTo>
                  <a:lnTo>
                    <a:pt x="1187787" y="1008624"/>
                  </a:lnTo>
                  <a:lnTo>
                    <a:pt x="1191270" y="1007083"/>
                  </a:lnTo>
                  <a:lnTo>
                    <a:pt x="1194753" y="1005544"/>
                  </a:lnTo>
                  <a:lnTo>
                    <a:pt x="1198236" y="1004007"/>
                  </a:lnTo>
                  <a:lnTo>
                    <a:pt x="1201720" y="1002471"/>
                  </a:lnTo>
                  <a:lnTo>
                    <a:pt x="1205203" y="1036452"/>
                  </a:lnTo>
                  <a:lnTo>
                    <a:pt x="1208686" y="1034985"/>
                  </a:lnTo>
                  <a:lnTo>
                    <a:pt x="1212169" y="1033519"/>
                  </a:lnTo>
                  <a:lnTo>
                    <a:pt x="1215653" y="1032054"/>
                  </a:lnTo>
                  <a:lnTo>
                    <a:pt x="1219136" y="1033398"/>
                  </a:lnTo>
                  <a:lnTo>
                    <a:pt x="1222619" y="1031942"/>
                  </a:lnTo>
                  <a:lnTo>
                    <a:pt x="1226102" y="1030488"/>
                  </a:lnTo>
                  <a:lnTo>
                    <a:pt x="1229586" y="1029034"/>
                  </a:lnTo>
                  <a:lnTo>
                    <a:pt x="1233069" y="1027583"/>
                  </a:lnTo>
                  <a:lnTo>
                    <a:pt x="1236552" y="1026132"/>
                  </a:lnTo>
                  <a:lnTo>
                    <a:pt x="1240035" y="1024684"/>
                  </a:lnTo>
                  <a:lnTo>
                    <a:pt x="1243519" y="1023236"/>
                  </a:lnTo>
                  <a:lnTo>
                    <a:pt x="1247002" y="1021791"/>
                  </a:lnTo>
                  <a:lnTo>
                    <a:pt x="1250485" y="1020346"/>
                  </a:lnTo>
                  <a:lnTo>
                    <a:pt x="1253968" y="1018903"/>
                  </a:lnTo>
                  <a:lnTo>
                    <a:pt x="1257452" y="1017462"/>
                  </a:lnTo>
                  <a:lnTo>
                    <a:pt x="1260935" y="1016022"/>
                  </a:lnTo>
                  <a:lnTo>
                    <a:pt x="1264418" y="1020252"/>
                  </a:lnTo>
                  <a:lnTo>
                    <a:pt x="1267901" y="1018825"/>
                  </a:lnTo>
                  <a:lnTo>
                    <a:pt x="1271385" y="1017399"/>
                  </a:lnTo>
                  <a:lnTo>
                    <a:pt x="1274868" y="1015975"/>
                  </a:lnTo>
                  <a:lnTo>
                    <a:pt x="1278351" y="1014552"/>
                  </a:lnTo>
                  <a:lnTo>
                    <a:pt x="1281834" y="1014544"/>
                  </a:lnTo>
                  <a:lnTo>
                    <a:pt x="1285318" y="1013127"/>
                  </a:lnTo>
                  <a:lnTo>
                    <a:pt x="1288801" y="1011711"/>
                  </a:lnTo>
                  <a:lnTo>
                    <a:pt x="1292284" y="1010296"/>
                  </a:lnTo>
                  <a:lnTo>
                    <a:pt x="1295767" y="1011711"/>
                  </a:lnTo>
                  <a:lnTo>
                    <a:pt x="1299251" y="1010303"/>
                  </a:lnTo>
                  <a:lnTo>
                    <a:pt x="1302734" y="1008898"/>
                  </a:lnTo>
                  <a:lnTo>
                    <a:pt x="1306217" y="1007493"/>
                  </a:lnTo>
                  <a:lnTo>
                    <a:pt x="1309700" y="1006090"/>
                  </a:lnTo>
                  <a:lnTo>
                    <a:pt x="1313184" y="1004689"/>
                  </a:lnTo>
                  <a:lnTo>
                    <a:pt x="1316667" y="1003288"/>
                  </a:lnTo>
                  <a:lnTo>
                    <a:pt x="1320150" y="1001890"/>
                  </a:lnTo>
                  <a:lnTo>
                    <a:pt x="1323633" y="1000492"/>
                  </a:lnTo>
                  <a:lnTo>
                    <a:pt x="1327117" y="1000522"/>
                  </a:lnTo>
                  <a:lnTo>
                    <a:pt x="1330600" y="999130"/>
                  </a:lnTo>
                  <a:lnTo>
                    <a:pt x="1334083" y="997739"/>
                  </a:lnTo>
                  <a:lnTo>
                    <a:pt x="1337566" y="996349"/>
                  </a:lnTo>
                  <a:lnTo>
                    <a:pt x="1341050" y="996390"/>
                  </a:lnTo>
                  <a:lnTo>
                    <a:pt x="1344533" y="995005"/>
                  </a:lnTo>
                  <a:lnTo>
                    <a:pt x="1348016" y="993622"/>
                  </a:lnTo>
                  <a:lnTo>
                    <a:pt x="1351499" y="992240"/>
                  </a:lnTo>
                  <a:lnTo>
                    <a:pt x="1354983" y="990859"/>
                  </a:lnTo>
                  <a:lnTo>
                    <a:pt x="1358466" y="989480"/>
                  </a:lnTo>
                  <a:lnTo>
                    <a:pt x="1361949" y="988102"/>
                  </a:lnTo>
                  <a:lnTo>
                    <a:pt x="1365432" y="986726"/>
                  </a:lnTo>
                  <a:lnTo>
                    <a:pt x="1368916" y="985351"/>
                  </a:lnTo>
                  <a:lnTo>
                    <a:pt x="1372399" y="1000897"/>
                  </a:lnTo>
                  <a:lnTo>
                    <a:pt x="1375882" y="999551"/>
                  </a:lnTo>
                  <a:lnTo>
                    <a:pt x="1379365" y="998207"/>
                  </a:lnTo>
                  <a:lnTo>
                    <a:pt x="1382849" y="996864"/>
                  </a:lnTo>
                  <a:lnTo>
                    <a:pt x="1386332" y="995522"/>
                  </a:lnTo>
                  <a:lnTo>
                    <a:pt x="1389815" y="994181"/>
                  </a:lnTo>
                  <a:lnTo>
                    <a:pt x="1393298" y="992841"/>
                  </a:lnTo>
                  <a:lnTo>
                    <a:pt x="1396782" y="991503"/>
                  </a:lnTo>
                  <a:lnTo>
                    <a:pt x="1400265" y="990166"/>
                  </a:lnTo>
                  <a:lnTo>
                    <a:pt x="1403748" y="995727"/>
                  </a:lnTo>
                  <a:lnTo>
                    <a:pt x="1407231" y="994404"/>
                  </a:lnTo>
                  <a:lnTo>
                    <a:pt x="1410715" y="993081"/>
                  </a:lnTo>
                  <a:lnTo>
                    <a:pt x="1414198" y="991760"/>
                  </a:lnTo>
                  <a:lnTo>
                    <a:pt x="1417681" y="990440"/>
                  </a:lnTo>
                  <a:lnTo>
                    <a:pt x="1421164" y="989121"/>
                  </a:lnTo>
                  <a:lnTo>
                    <a:pt x="1424648" y="987803"/>
                  </a:lnTo>
                  <a:lnTo>
                    <a:pt x="1428131" y="986487"/>
                  </a:lnTo>
                  <a:lnTo>
                    <a:pt x="1431614" y="985171"/>
                  </a:lnTo>
                  <a:lnTo>
                    <a:pt x="1435097" y="986614"/>
                  </a:lnTo>
                  <a:lnTo>
                    <a:pt x="1438580" y="985305"/>
                  </a:lnTo>
                  <a:lnTo>
                    <a:pt x="1442064" y="983998"/>
                  </a:lnTo>
                  <a:lnTo>
                    <a:pt x="1445547" y="982692"/>
                  </a:lnTo>
                  <a:lnTo>
                    <a:pt x="1449030" y="996239"/>
                  </a:lnTo>
                  <a:lnTo>
                    <a:pt x="1452513" y="994957"/>
                  </a:lnTo>
                  <a:lnTo>
                    <a:pt x="1455997" y="993677"/>
                  </a:lnTo>
                  <a:lnTo>
                    <a:pt x="1459480" y="992397"/>
                  </a:lnTo>
                  <a:lnTo>
                    <a:pt x="1462963" y="991119"/>
                  </a:lnTo>
                  <a:lnTo>
                    <a:pt x="1466446" y="1001602"/>
                  </a:lnTo>
                  <a:lnTo>
                    <a:pt x="1469930" y="1000343"/>
                  </a:lnTo>
                  <a:lnTo>
                    <a:pt x="1473413" y="999086"/>
                  </a:lnTo>
                  <a:lnTo>
                    <a:pt x="1476896" y="997829"/>
                  </a:lnTo>
                  <a:lnTo>
                    <a:pt x="1480379" y="1002967"/>
                  </a:lnTo>
                  <a:lnTo>
                    <a:pt x="1483863" y="1001722"/>
                  </a:lnTo>
                  <a:lnTo>
                    <a:pt x="1487346" y="1000479"/>
                  </a:lnTo>
                  <a:lnTo>
                    <a:pt x="1490829" y="999236"/>
                  </a:lnTo>
                  <a:lnTo>
                    <a:pt x="1494312" y="997995"/>
                  </a:lnTo>
                  <a:lnTo>
                    <a:pt x="1497796" y="1014137"/>
                  </a:lnTo>
                  <a:lnTo>
                    <a:pt x="1501279" y="1012924"/>
                  </a:lnTo>
                  <a:lnTo>
                    <a:pt x="1504762" y="1011711"/>
                  </a:lnTo>
                  <a:lnTo>
                    <a:pt x="1508245" y="1010499"/>
                  </a:lnTo>
                  <a:lnTo>
                    <a:pt x="1511729" y="1009288"/>
                  </a:lnTo>
                  <a:lnTo>
                    <a:pt x="1515212" y="1008078"/>
                  </a:lnTo>
                  <a:lnTo>
                    <a:pt x="1518695" y="1006870"/>
                  </a:lnTo>
                  <a:lnTo>
                    <a:pt x="1522178" y="1005662"/>
                  </a:lnTo>
                  <a:lnTo>
                    <a:pt x="1525662" y="1004455"/>
                  </a:lnTo>
                  <a:lnTo>
                    <a:pt x="1529145" y="1004472"/>
                  </a:lnTo>
                  <a:lnTo>
                    <a:pt x="1532628" y="1003269"/>
                  </a:lnTo>
                  <a:lnTo>
                    <a:pt x="1536111" y="1002067"/>
                  </a:lnTo>
                  <a:lnTo>
                    <a:pt x="1539595" y="1000866"/>
                  </a:lnTo>
                  <a:lnTo>
                    <a:pt x="1543078" y="1003327"/>
                  </a:lnTo>
                  <a:lnTo>
                    <a:pt x="1546561" y="1002133"/>
                  </a:lnTo>
                  <a:lnTo>
                    <a:pt x="1550044" y="1000941"/>
                  </a:lnTo>
                  <a:lnTo>
                    <a:pt x="1553528" y="999749"/>
                  </a:lnTo>
                  <a:lnTo>
                    <a:pt x="1557011" y="1002198"/>
                  </a:lnTo>
                  <a:lnTo>
                    <a:pt x="1560494" y="1001014"/>
                  </a:lnTo>
                  <a:lnTo>
                    <a:pt x="1563977" y="999830"/>
                  </a:lnTo>
                  <a:lnTo>
                    <a:pt x="1567461" y="998648"/>
                  </a:lnTo>
                  <a:lnTo>
                    <a:pt x="1570944" y="997466"/>
                  </a:lnTo>
                  <a:lnTo>
                    <a:pt x="1574427" y="1001110"/>
                  </a:lnTo>
                  <a:lnTo>
                    <a:pt x="1577910" y="999937"/>
                  </a:lnTo>
                  <a:lnTo>
                    <a:pt x="1581394" y="998765"/>
                  </a:lnTo>
                  <a:lnTo>
                    <a:pt x="1584877" y="997594"/>
                  </a:lnTo>
                  <a:lnTo>
                    <a:pt x="1588360" y="998823"/>
                  </a:lnTo>
                  <a:lnTo>
                    <a:pt x="1591843" y="997657"/>
                  </a:lnTo>
                  <a:lnTo>
                    <a:pt x="1595327" y="996492"/>
                  </a:lnTo>
                  <a:lnTo>
                    <a:pt x="1598810" y="995329"/>
                  </a:lnTo>
                  <a:lnTo>
                    <a:pt x="1602293" y="994166"/>
                  </a:lnTo>
                  <a:lnTo>
                    <a:pt x="1605776" y="1001320"/>
                  </a:lnTo>
                  <a:lnTo>
                    <a:pt x="1609260" y="1000171"/>
                  </a:lnTo>
                  <a:lnTo>
                    <a:pt x="1612743" y="999022"/>
                  </a:lnTo>
                  <a:lnTo>
                    <a:pt x="1616226" y="997874"/>
                  </a:lnTo>
                  <a:lnTo>
                    <a:pt x="1619709" y="1002572"/>
                  </a:lnTo>
                  <a:lnTo>
                    <a:pt x="1623193" y="1001434"/>
                  </a:lnTo>
                  <a:lnTo>
                    <a:pt x="1626676" y="1000296"/>
                  </a:lnTo>
                  <a:lnTo>
                    <a:pt x="1630159" y="999160"/>
                  </a:lnTo>
                  <a:lnTo>
                    <a:pt x="1633642" y="998025"/>
                  </a:lnTo>
                  <a:lnTo>
                    <a:pt x="1637126" y="999214"/>
                  </a:lnTo>
                  <a:lnTo>
                    <a:pt x="1640609" y="998084"/>
                  </a:lnTo>
                  <a:lnTo>
                    <a:pt x="1644092" y="996954"/>
                  </a:lnTo>
                  <a:lnTo>
                    <a:pt x="1647575" y="995825"/>
                  </a:lnTo>
                  <a:lnTo>
                    <a:pt x="1651059" y="995860"/>
                  </a:lnTo>
                  <a:lnTo>
                    <a:pt x="1654542" y="994734"/>
                  </a:lnTo>
                  <a:lnTo>
                    <a:pt x="1658025" y="993610"/>
                  </a:lnTo>
                  <a:lnTo>
                    <a:pt x="1661508" y="992486"/>
                  </a:lnTo>
                  <a:lnTo>
                    <a:pt x="1664992" y="993688"/>
                  </a:lnTo>
                  <a:lnTo>
                    <a:pt x="1668475" y="992569"/>
                  </a:lnTo>
                  <a:lnTo>
                    <a:pt x="1671958" y="991451"/>
                  </a:lnTo>
                  <a:lnTo>
                    <a:pt x="1675441" y="990334"/>
                  </a:lnTo>
                  <a:lnTo>
                    <a:pt x="1678925" y="989218"/>
                  </a:lnTo>
                  <a:lnTo>
                    <a:pt x="1682408" y="992732"/>
                  </a:lnTo>
                  <a:lnTo>
                    <a:pt x="1685891" y="991624"/>
                  </a:lnTo>
                  <a:lnTo>
                    <a:pt x="1689374" y="990516"/>
                  </a:lnTo>
                  <a:lnTo>
                    <a:pt x="1692858" y="989409"/>
                  </a:lnTo>
                  <a:lnTo>
                    <a:pt x="1696341" y="994100"/>
                  </a:lnTo>
                  <a:lnTo>
                    <a:pt x="1699824" y="993259"/>
                  </a:lnTo>
                  <a:lnTo>
                    <a:pt x="1703307" y="992420"/>
                  </a:lnTo>
                  <a:lnTo>
                    <a:pt x="1706791" y="991582"/>
                  </a:lnTo>
                  <a:lnTo>
                    <a:pt x="1710274" y="990745"/>
                  </a:lnTo>
                  <a:lnTo>
                    <a:pt x="1713757" y="994215"/>
                  </a:lnTo>
                  <a:lnTo>
                    <a:pt x="1717240" y="993128"/>
                  </a:lnTo>
                  <a:lnTo>
                    <a:pt x="1720723" y="992043"/>
                  </a:lnTo>
                  <a:lnTo>
                    <a:pt x="1724207" y="990958"/>
                  </a:lnTo>
                  <a:lnTo>
                    <a:pt x="1727690" y="994359"/>
                  </a:lnTo>
                  <a:lnTo>
                    <a:pt x="1731173" y="993282"/>
                  </a:lnTo>
                  <a:lnTo>
                    <a:pt x="1734656" y="992205"/>
                  </a:lnTo>
                  <a:lnTo>
                    <a:pt x="1738140" y="991130"/>
                  </a:lnTo>
                  <a:lnTo>
                    <a:pt x="1741623" y="990055"/>
                  </a:lnTo>
                  <a:lnTo>
                    <a:pt x="1741623" y="991172"/>
                  </a:lnTo>
                  <a:lnTo>
                    <a:pt x="1741623" y="992286"/>
                  </a:lnTo>
                  <a:lnTo>
                    <a:pt x="1741623" y="993396"/>
                  </a:lnTo>
                  <a:lnTo>
                    <a:pt x="1741623" y="994502"/>
                  </a:lnTo>
                  <a:lnTo>
                    <a:pt x="1741623" y="995605"/>
                  </a:lnTo>
                  <a:lnTo>
                    <a:pt x="1741623" y="996703"/>
                  </a:lnTo>
                  <a:lnTo>
                    <a:pt x="1741623" y="997799"/>
                  </a:lnTo>
                  <a:lnTo>
                    <a:pt x="1741623" y="998890"/>
                  </a:lnTo>
                  <a:lnTo>
                    <a:pt x="1741623" y="999978"/>
                  </a:lnTo>
                  <a:lnTo>
                    <a:pt x="1741623" y="1001062"/>
                  </a:lnTo>
                  <a:lnTo>
                    <a:pt x="1741623" y="1002143"/>
                  </a:lnTo>
                  <a:lnTo>
                    <a:pt x="1741623" y="1003220"/>
                  </a:lnTo>
                  <a:lnTo>
                    <a:pt x="1741623" y="1004294"/>
                  </a:lnTo>
                  <a:lnTo>
                    <a:pt x="1741623" y="1005364"/>
                  </a:lnTo>
                  <a:lnTo>
                    <a:pt x="1745106" y="1004309"/>
                  </a:lnTo>
                  <a:lnTo>
                    <a:pt x="1748589" y="1003254"/>
                  </a:lnTo>
                  <a:lnTo>
                    <a:pt x="1752073" y="1002201"/>
                  </a:lnTo>
                  <a:lnTo>
                    <a:pt x="1755556" y="1001148"/>
                  </a:lnTo>
                  <a:lnTo>
                    <a:pt x="1759039" y="1007535"/>
                  </a:lnTo>
                  <a:lnTo>
                    <a:pt x="1762522" y="1006493"/>
                  </a:lnTo>
                  <a:lnTo>
                    <a:pt x="1766006" y="1005452"/>
                  </a:lnTo>
                  <a:lnTo>
                    <a:pt x="1769489" y="1004412"/>
                  </a:lnTo>
                  <a:lnTo>
                    <a:pt x="1772972" y="1006524"/>
                  </a:lnTo>
                  <a:lnTo>
                    <a:pt x="1776455" y="1005489"/>
                  </a:lnTo>
                  <a:lnTo>
                    <a:pt x="1779939" y="1004455"/>
                  </a:lnTo>
                  <a:lnTo>
                    <a:pt x="1783422" y="1003422"/>
                  </a:lnTo>
                  <a:lnTo>
                    <a:pt x="1786905" y="1002389"/>
                  </a:lnTo>
                  <a:lnTo>
                    <a:pt x="1790388" y="1040890"/>
                  </a:lnTo>
                  <a:lnTo>
                    <a:pt x="1793872" y="1039907"/>
                  </a:lnTo>
                  <a:lnTo>
                    <a:pt x="1797355" y="1038926"/>
                  </a:lnTo>
                  <a:lnTo>
                    <a:pt x="1800838" y="1037945"/>
                  </a:lnTo>
                  <a:lnTo>
                    <a:pt x="1804321" y="1042513"/>
                  </a:lnTo>
                  <a:lnTo>
                    <a:pt x="1807805" y="1041540"/>
                  </a:lnTo>
                  <a:lnTo>
                    <a:pt x="1811288" y="1040568"/>
                  </a:lnTo>
                  <a:lnTo>
                    <a:pt x="1814771" y="1039597"/>
                  </a:lnTo>
                  <a:lnTo>
                    <a:pt x="1818254" y="1038626"/>
                  </a:lnTo>
                  <a:lnTo>
                    <a:pt x="1821738" y="1043140"/>
                  </a:lnTo>
                  <a:lnTo>
                    <a:pt x="1825221" y="1042177"/>
                  </a:lnTo>
                  <a:lnTo>
                    <a:pt x="1828704" y="1041215"/>
                  </a:lnTo>
                  <a:lnTo>
                    <a:pt x="1832187" y="1040254"/>
                  </a:lnTo>
                  <a:lnTo>
                    <a:pt x="1835671" y="1056974"/>
                  </a:lnTo>
                  <a:lnTo>
                    <a:pt x="1839154" y="1056036"/>
                  </a:lnTo>
                  <a:lnTo>
                    <a:pt x="1842637" y="1055099"/>
                  </a:lnTo>
                  <a:lnTo>
                    <a:pt x="1846120" y="1054162"/>
                  </a:lnTo>
                  <a:lnTo>
                    <a:pt x="1849604" y="1054087"/>
                  </a:lnTo>
                  <a:lnTo>
                    <a:pt x="1853087" y="1053152"/>
                  </a:lnTo>
                  <a:lnTo>
                    <a:pt x="1856570" y="1052218"/>
                  </a:lnTo>
                  <a:lnTo>
                    <a:pt x="1860053" y="1051285"/>
                  </a:lnTo>
                  <a:lnTo>
                    <a:pt x="1863537" y="1050352"/>
                  </a:lnTo>
                  <a:lnTo>
                    <a:pt x="1867020" y="1058909"/>
                  </a:lnTo>
                  <a:lnTo>
                    <a:pt x="1870503" y="1058179"/>
                  </a:lnTo>
                  <a:lnTo>
                    <a:pt x="1873986" y="1057449"/>
                  </a:lnTo>
                  <a:lnTo>
                    <a:pt x="1877470" y="1056721"/>
                  </a:lnTo>
                  <a:lnTo>
                    <a:pt x="1880953" y="1073110"/>
                  </a:lnTo>
                  <a:lnTo>
                    <a:pt x="1884436" y="1072214"/>
                  </a:lnTo>
                  <a:lnTo>
                    <a:pt x="1887919" y="1071319"/>
                  </a:lnTo>
                  <a:lnTo>
                    <a:pt x="1891403" y="1070424"/>
                  </a:lnTo>
                  <a:lnTo>
                    <a:pt x="1894886" y="1069530"/>
                  </a:lnTo>
                  <a:lnTo>
                    <a:pt x="1898369" y="1071021"/>
                  </a:lnTo>
                  <a:lnTo>
                    <a:pt x="1901852" y="1070131"/>
                  </a:lnTo>
                  <a:lnTo>
                    <a:pt x="1905336" y="1069242"/>
                  </a:lnTo>
                  <a:lnTo>
                    <a:pt x="1908819" y="1068353"/>
                  </a:lnTo>
                  <a:lnTo>
                    <a:pt x="1912302" y="1086699"/>
                  </a:lnTo>
                  <a:lnTo>
                    <a:pt x="1915785" y="1085835"/>
                  </a:lnTo>
                  <a:lnTo>
                    <a:pt x="1919269" y="1084971"/>
                  </a:lnTo>
                  <a:lnTo>
                    <a:pt x="1922752" y="1084107"/>
                  </a:lnTo>
                  <a:lnTo>
                    <a:pt x="1926235" y="1083244"/>
                  </a:lnTo>
                  <a:lnTo>
                    <a:pt x="1929718" y="1086839"/>
                  </a:lnTo>
                  <a:lnTo>
                    <a:pt x="1933202" y="1085982"/>
                  </a:lnTo>
                  <a:lnTo>
                    <a:pt x="1936685" y="1085126"/>
                  </a:lnTo>
                  <a:lnTo>
                    <a:pt x="1940168" y="1084271"/>
                  </a:lnTo>
                  <a:lnTo>
                    <a:pt x="1943651" y="1094313"/>
                  </a:lnTo>
                  <a:lnTo>
                    <a:pt x="1947135" y="1093472"/>
                  </a:lnTo>
                  <a:lnTo>
                    <a:pt x="1950618" y="1092631"/>
                  </a:lnTo>
                  <a:lnTo>
                    <a:pt x="1954101" y="1091791"/>
                  </a:lnTo>
                  <a:lnTo>
                    <a:pt x="1957584" y="1096622"/>
                  </a:lnTo>
                  <a:lnTo>
                    <a:pt x="1961068" y="1095789"/>
                  </a:lnTo>
                  <a:lnTo>
                    <a:pt x="1964551" y="1094957"/>
                  </a:lnTo>
                  <a:lnTo>
                    <a:pt x="1968034" y="1094125"/>
                  </a:lnTo>
                  <a:lnTo>
                    <a:pt x="1971517" y="1093294"/>
                  </a:lnTo>
                  <a:lnTo>
                    <a:pt x="1975001" y="1096766"/>
                  </a:lnTo>
                  <a:lnTo>
                    <a:pt x="1978484" y="1096098"/>
                  </a:lnTo>
                  <a:lnTo>
                    <a:pt x="1981967" y="1095431"/>
                  </a:lnTo>
                  <a:lnTo>
                    <a:pt x="1985450" y="1094765"/>
                  </a:lnTo>
                  <a:lnTo>
                    <a:pt x="1988934" y="1094067"/>
                  </a:lnTo>
                  <a:lnTo>
                    <a:pt x="1992417" y="1093245"/>
                  </a:lnTo>
                  <a:lnTo>
                    <a:pt x="1995900" y="1092423"/>
                  </a:lnTo>
                  <a:lnTo>
                    <a:pt x="1999383" y="1091601"/>
                  </a:lnTo>
                  <a:lnTo>
                    <a:pt x="2002867" y="1090780"/>
                  </a:lnTo>
                  <a:lnTo>
                    <a:pt x="2006350" y="1090660"/>
                  </a:lnTo>
                  <a:lnTo>
                    <a:pt x="2009833" y="1089840"/>
                  </a:lnTo>
                  <a:lnTo>
                    <a:pt x="2013316" y="1089021"/>
                  </a:lnTo>
                  <a:lnTo>
                    <a:pt x="2016799" y="1088203"/>
                  </a:lnTo>
                  <a:lnTo>
                    <a:pt x="2020283" y="1089485"/>
                  </a:lnTo>
                  <a:lnTo>
                    <a:pt x="2023766" y="1088670"/>
                  </a:lnTo>
                  <a:lnTo>
                    <a:pt x="2027249" y="1087855"/>
                  </a:lnTo>
                  <a:lnTo>
                    <a:pt x="2030732" y="1087041"/>
                  </a:lnTo>
                  <a:lnTo>
                    <a:pt x="2034216" y="1086227"/>
                  </a:lnTo>
                  <a:lnTo>
                    <a:pt x="2037699" y="1086814"/>
                  </a:lnTo>
                  <a:lnTo>
                    <a:pt x="2041182" y="1086002"/>
                  </a:lnTo>
                  <a:lnTo>
                    <a:pt x="2044665" y="1085192"/>
                  </a:lnTo>
                  <a:lnTo>
                    <a:pt x="2048149" y="1084381"/>
                  </a:lnTo>
                  <a:lnTo>
                    <a:pt x="2051632" y="1091183"/>
                  </a:lnTo>
                  <a:lnTo>
                    <a:pt x="2055115" y="1090382"/>
                  </a:lnTo>
                  <a:lnTo>
                    <a:pt x="2058598" y="1089582"/>
                  </a:lnTo>
                  <a:lnTo>
                    <a:pt x="2062082" y="1088782"/>
                  </a:lnTo>
                  <a:lnTo>
                    <a:pt x="2065565" y="1087983"/>
                  </a:lnTo>
                  <a:lnTo>
                    <a:pt x="2069048" y="1087184"/>
                  </a:lnTo>
                  <a:lnTo>
                    <a:pt x="2072531" y="1086385"/>
                  </a:lnTo>
                  <a:lnTo>
                    <a:pt x="2076015" y="1085587"/>
                  </a:lnTo>
                  <a:lnTo>
                    <a:pt x="2079498" y="1084789"/>
                  </a:lnTo>
                  <a:lnTo>
                    <a:pt x="2082981" y="1088101"/>
                  </a:lnTo>
                  <a:lnTo>
                    <a:pt x="2086464" y="1087309"/>
                  </a:lnTo>
                  <a:lnTo>
                    <a:pt x="2089948" y="1086517"/>
                  </a:lnTo>
                  <a:lnTo>
                    <a:pt x="2093431" y="1085726"/>
                  </a:lnTo>
                  <a:lnTo>
                    <a:pt x="2096914" y="1092349"/>
                  </a:lnTo>
                  <a:lnTo>
                    <a:pt x="2100397" y="1091566"/>
                  </a:lnTo>
                  <a:lnTo>
                    <a:pt x="2103881" y="1090785"/>
                  </a:lnTo>
                  <a:lnTo>
                    <a:pt x="2107364" y="1090003"/>
                  </a:lnTo>
                  <a:lnTo>
                    <a:pt x="2110847" y="1089223"/>
                  </a:lnTo>
                  <a:lnTo>
                    <a:pt x="2114330" y="1092427"/>
                  </a:lnTo>
                  <a:lnTo>
                    <a:pt x="2117814" y="1091652"/>
                  </a:lnTo>
                  <a:lnTo>
                    <a:pt x="2121297" y="1090877"/>
                  </a:lnTo>
                  <a:lnTo>
                    <a:pt x="2124780" y="1090102"/>
                  </a:lnTo>
                  <a:lnTo>
                    <a:pt x="2128263" y="1091308"/>
                  </a:lnTo>
                  <a:lnTo>
                    <a:pt x="2131747" y="1090536"/>
                  </a:lnTo>
                  <a:lnTo>
                    <a:pt x="2135230" y="1089765"/>
                  </a:lnTo>
                  <a:lnTo>
                    <a:pt x="2138713" y="1088994"/>
                  </a:lnTo>
                  <a:lnTo>
                    <a:pt x="2142196" y="1088223"/>
                  </a:lnTo>
                  <a:lnTo>
                    <a:pt x="2145680" y="1088773"/>
                  </a:lnTo>
                  <a:lnTo>
                    <a:pt x="2149163" y="1088005"/>
                  </a:lnTo>
                  <a:lnTo>
                    <a:pt x="2152646" y="1087237"/>
                  </a:lnTo>
                  <a:lnTo>
                    <a:pt x="2156129" y="1086470"/>
                  </a:lnTo>
                  <a:lnTo>
                    <a:pt x="2159613" y="1087022"/>
                  </a:lnTo>
                  <a:lnTo>
                    <a:pt x="2163096" y="1086257"/>
                  </a:lnTo>
                  <a:lnTo>
                    <a:pt x="2166579" y="1085492"/>
                  </a:lnTo>
                  <a:lnTo>
                    <a:pt x="2170062" y="1084727"/>
                  </a:lnTo>
                  <a:lnTo>
                    <a:pt x="2173546" y="1087250"/>
                  </a:lnTo>
                  <a:lnTo>
                    <a:pt x="2177029" y="1086490"/>
                  </a:lnTo>
                  <a:lnTo>
                    <a:pt x="2180512" y="1085730"/>
                  </a:lnTo>
                  <a:lnTo>
                    <a:pt x="2183995" y="1084971"/>
                  </a:lnTo>
                  <a:lnTo>
                    <a:pt x="2187479" y="1084212"/>
                  </a:lnTo>
                  <a:lnTo>
                    <a:pt x="2190962" y="1084865"/>
                  </a:lnTo>
                  <a:lnTo>
                    <a:pt x="2194445" y="1084256"/>
                  </a:lnTo>
                  <a:lnTo>
                    <a:pt x="2197928" y="1083648"/>
                  </a:lnTo>
                  <a:lnTo>
                    <a:pt x="2201412" y="1083041"/>
                  </a:lnTo>
                  <a:lnTo>
                    <a:pt x="2204895" y="1084355"/>
                  </a:lnTo>
                  <a:lnTo>
                    <a:pt x="2208378" y="1083602"/>
                  </a:lnTo>
                  <a:lnTo>
                    <a:pt x="2211861" y="1082851"/>
                  </a:lnTo>
                  <a:lnTo>
                    <a:pt x="2215345" y="1082099"/>
                  </a:lnTo>
                  <a:lnTo>
                    <a:pt x="2218828" y="1081348"/>
                  </a:lnTo>
                  <a:lnTo>
                    <a:pt x="2222311" y="1085140"/>
                  </a:lnTo>
                  <a:lnTo>
                    <a:pt x="2225794" y="1084395"/>
                  </a:lnTo>
                  <a:lnTo>
                    <a:pt x="2229278" y="1083649"/>
                  </a:lnTo>
                  <a:lnTo>
                    <a:pt x="2232761" y="1082904"/>
                  </a:lnTo>
                  <a:lnTo>
                    <a:pt x="2236244" y="1082806"/>
                  </a:lnTo>
                  <a:lnTo>
                    <a:pt x="2239727" y="1082062"/>
                  </a:lnTo>
                  <a:lnTo>
                    <a:pt x="2243211" y="1081319"/>
                  </a:lnTo>
                  <a:lnTo>
                    <a:pt x="2246694" y="1080577"/>
                  </a:lnTo>
                  <a:lnTo>
                    <a:pt x="2250177" y="1079834"/>
                  </a:lnTo>
                  <a:lnTo>
                    <a:pt x="2253660" y="1079740"/>
                  </a:lnTo>
                  <a:lnTo>
                    <a:pt x="2257144" y="1078999"/>
                  </a:lnTo>
                  <a:lnTo>
                    <a:pt x="2260627" y="1078259"/>
                  </a:lnTo>
                  <a:lnTo>
                    <a:pt x="2264110" y="1077519"/>
                  </a:lnTo>
                  <a:lnTo>
                    <a:pt x="2267593" y="1079366"/>
                  </a:lnTo>
                  <a:lnTo>
                    <a:pt x="2271077" y="1078630"/>
                  </a:lnTo>
                  <a:lnTo>
                    <a:pt x="2274560" y="1077893"/>
                  </a:lnTo>
                  <a:lnTo>
                    <a:pt x="2278043" y="1077157"/>
                  </a:lnTo>
                  <a:lnTo>
                    <a:pt x="2281526" y="1077068"/>
                  </a:lnTo>
                  <a:lnTo>
                    <a:pt x="2285010" y="1076333"/>
                  </a:lnTo>
                  <a:lnTo>
                    <a:pt x="2288493" y="1075599"/>
                  </a:lnTo>
                  <a:lnTo>
                    <a:pt x="2291976" y="1074865"/>
                  </a:lnTo>
                  <a:lnTo>
                    <a:pt x="2295459" y="1074132"/>
                  </a:lnTo>
                  <a:lnTo>
                    <a:pt x="2298942" y="1077263"/>
                  </a:lnTo>
                  <a:lnTo>
                    <a:pt x="2302426" y="1076534"/>
                  </a:lnTo>
                  <a:lnTo>
                    <a:pt x="2305909" y="1075806"/>
                  </a:lnTo>
                  <a:lnTo>
                    <a:pt x="2309392" y="1075078"/>
                  </a:lnTo>
                  <a:lnTo>
                    <a:pt x="2312875" y="1083206"/>
                  </a:lnTo>
                  <a:lnTo>
                    <a:pt x="2316359" y="1082487"/>
                  </a:lnTo>
                  <a:lnTo>
                    <a:pt x="2319842" y="1081769"/>
                  </a:lnTo>
                  <a:lnTo>
                    <a:pt x="2323325" y="1081052"/>
                  </a:lnTo>
                  <a:lnTo>
                    <a:pt x="2326808" y="1080334"/>
                  </a:lnTo>
                  <a:lnTo>
                    <a:pt x="2330292" y="1085197"/>
                  </a:lnTo>
                  <a:lnTo>
                    <a:pt x="2333775" y="1084486"/>
                  </a:lnTo>
                  <a:lnTo>
                    <a:pt x="2337258" y="1083775"/>
                  </a:lnTo>
                  <a:lnTo>
                    <a:pt x="2340741" y="1083065"/>
                  </a:lnTo>
                  <a:lnTo>
                    <a:pt x="2344225" y="1088453"/>
                  </a:lnTo>
                  <a:lnTo>
                    <a:pt x="2347708" y="1087750"/>
                  </a:lnTo>
                  <a:lnTo>
                    <a:pt x="2351191" y="1087046"/>
                  </a:lnTo>
                  <a:lnTo>
                    <a:pt x="2354674" y="1086343"/>
                  </a:lnTo>
                  <a:lnTo>
                    <a:pt x="2358158" y="1085641"/>
                  </a:lnTo>
                  <a:lnTo>
                    <a:pt x="2361641" y="1084939"/>
                  </a:lnTo>
                  <a:lnTo>
                    <a:pt x="2365124" y="1084237"/>
                  </a:lnTo>
                  <a:lnTo>
                    <a:pt x="2368607" y="1083535"/>
                  </a:lnTo>
                  <a:lnTo>
                    <a:pt x="2372091" y="1082834"/>
                  </a:lnTo>
                  <a:lnTo>
                    <a:pt x="2375574" y="1087560"/>
                  </a:lnTo>
                  <a:lnTo>
                    <a:pt x="2379057" y="1086865"/>
                  </a:lnTo>
                  <a:lnTo>
                    <a:pt x="2382540" y="1086170"/>
                  </a:lnTo>
                  <a:lnTo>
                    <a:pt x="2386024" y="1085476"/>
                  </a:lnTo>
                  <a:lnTo>
                    <a:pt x="2389507" y="1088948"/>
                  </a:lnTo>
                  <a:lnTo>
                    <a:pt x="2392990" y="1088258"/>
                  </a:lnTo>
                  <a:lnTo>
                    <a:pt x="2396473" y="1087569"/>
                  </a:lnTo>
                  <a:lnTo>
                    <a:pt x="2399957" y="1086880"/>
                  </a:lnTo>
                  <a:lnTo>
                    <a:pt x="2403440" y="1086191"/>
                  </a:lnTo>
                  <a:lnTo>
                    <a:pt x="2406923" y="1087278"/>
                  </a:lnTo>
                  <a:lnTo>
                    <a:pt x="2410406" y="1086592"/>
                  </a:lnTo>
                  <a:lnTo>
                    <a:pt x="2413890" y="1085906"/>
                  </a:lnTo>
                  <a:lnTo>
                    <a:pt x="2417373" y="1085220"/>
                  </a:lnTo>
                  <a:lnTo>
                    <a:pt x="2420856" y="1085717"/>
                  </a:lnTo>
                  <a:lnTo>
                    <a:pt x="2424339" y="1085033"/>
                  </a:lnTo>
                  <a:lnTo>
                    <a:pt x="2427823" y="1084349"/>
                  </a:lnTo>
                  <a:lnTo>
                    <a:pt x="2431306" y="1083666"/>
                  </a:lnTo>
                  <a:lnTo>
                    <a:pt x="2434789" y="1082983"/>
                  </a:lnTo>
                  <a:lnTo>
                    <a:pt x="2438272" y="1082300"/>
                  </a:lnTo>
                  <a:lnTo>
                    <a:pt x="2441756" y="1081618"/>
                  </a:lnTo>
                  <a:lnTo>
                    <a:pt x="2445239" y="1080936"/>
                  </a:lnTo>
                  <a:lnTo>
                    <a:pt x="2448722" y="1080254"/>
                  </a:lnTo>
                  <a:lnTo>
                    <a:pt x="2452205" y="1090087"/>
                  </a:lnTo>
                  <a:lnTo>
                    <a:pt x="2455689" y="1089416"/>
                  </a:lnTo>
                  <a:lnTo>
                    <a:pt x="2459172" y="1088745"/>
                  </a:lnTo>
                  <a:lnTo>
                    <a:pt x="2462655" y="1088075"/>
                  </a:lnTo>
                  <a:lnTo>
                    <a:pt x="2466138" y="1091406"/>
                  </a:lnTo>
                  <a:lnTo>
                    <a:pt x="2469622" y="1090740"/>
                  </a:lnTo>
                  <a:lnTo>
                    <a:pt x="2473105" y="1090074"/>
                  </a:lnTo>
                  <a:lnTo>
                    <a:pt x="2476588" y="1089409"/>
                  </a:lnTo>
                  <a:lnTo>
                    <a:pt x="2480071" y="1088744"/>
                  </a:lnTo>
                  <a:lnTo>
                    <a:pt x="2483555" y="1093165"/>
                  </a:lnTo>
                  <a:lnTo>
                    <a:pt x="2487038" y="1092505"/>
                  </a:lnTo>
                  <a:lnTo>
                    <a:pt x="2490521" y="1091846"/>
                  </a:lnTo>
                  <a:lnTo>
                    <a:pt x="2494004" y="1091187"/>
                  </a:lnTo>
                  <a:lnTo>
                    <a:pt x="2497488" y="1095542"/>
                  </a:lnTo>
                  <a:lnTo>
                    <a:pt x="2500971" y="1094888"/>
                  </a:lnTo>
                  <a:lnTo>
                    <a:pt x="2504454" y="1094235"/>
                  </a:lnTo>
                  <a:lnTo>
                    <a:pt x="2507937" y="1093582"/>
                  </a:lnTo>
                  <a:lnTo>
                    <a:pt x="2511421" y="1092929"/>
                  </a:lnTo>
                  <a:lnTo>
                    <a:pt x="2514904" y="1092277"/>
                  </a:lnTo>
                  <a:lnTo>
                    <a:pt x="2518387" y="1091624"/>
                  </a:lnTo>
                  <a:lnTo>
                    <a:pt x="2521870" y="1090972"/>
                  </a:lnTo>
                  <a:lnTo>
                    <a:pt x="2525354" y="1090321"/>
                  </a:lnTo>
                  <a:lnTo>
                    <a:pt x="2528837" y="1095729"/>
                  </a:lnTo>
                  <a:lnTo>
                    <a:pt x="2532320" y="1095084"/>
                  </a:lnTo>
                  <a:lnTo>
                    <a:pt x="2535803" y="1094439"/>
                  </a:lnTo>
                  <a:lnTo>
                    <a:pt x="2539287" y="1093794"/>
                  </a:lnTo>
                  <a:lnTo>
                    <a:pt x="2542770" y="1093149"/>
                  </a:lnTo>
                  <a:lnTo>
                    <a:pt x="2546253" y="1101661"/>
                  </a:lnTo>
                  <a:lnTo>
                    <a:pt x="2549736" y="1101025"/>
                  </a:lnTo>
                  <a:lnTo>
                    <a:pt x="2553220" y="1100390"/>
                  </a:lnTo>
                  <a:lnTo>
                    <a:pt x="2556703" y="1099755"/>
                  </a:lnTo>
                  <a:lnTo>
                    <a:pt x="2560186" y="1101239"/>
                  </a:lnTo>
                  <a:lnTo>
                    <a:pt x="2563669" y="1100607"/>
                  </a:lnTo>
                  <a:lnTo>
                    <a:pt x="2567153" y="1099975"/>
                  </a:lnTo>
                  <a:lnTo>
                    <a:pt x="2570636" y="1099343"/>
                  </a:lnTo>
                  <a:lnTo>
                    <a:pt x="2574119" y="1104477"/>
                  </a:lnTo>
                  <a:lnTo>
                    <a:pt x="2577602" y="1103851"/>
                  </a:lnTo>
                  <a:lnTo>
                    <a:pt x="2581085" y="1103226"/>
                  </a:lnTo>
                  <a:lnTo>
                    <a:pt x="2584569" y="1102600"/>
                  </a:lnTo>
                  <a:lnTo>
                    <a:pt x="2588052" y="1101975"/>
                  </a:lnTo>
                  <a:lnTo>
                    <a:pt x="2591535" y="1106513"/>
                  </a:lnTo>
                  <a:lnTo>
                    <a:pt x="2595018" y="1105893"/>
                  </a:lnTo>
                  <a:lnTo>
                    <a:pt x="2598502" y="1105273"/>
                  </a:lnTo>
                  <a:lnTo>
                    <a:pt x="2601985" y="1104654"/>
                  </a:lnTo>
                  <a:lnTo>
                    <a:pt x="2605468" y="1104035"/>
                  </a:lnTo>
                  <a:lnTo>
                    <a:pt x="2608951" y="1103416"/>
                  </a:lnTo>
                  <a:lnTo>
                    <a:pt x="2612435" y="1102797"/>
                  </a:lnTo>
                  <a:lnTo>
                    <a:pt x="2615918" y="1102179"/>
                  </a:lnTo>
                  <a:lnTo>
                    <a:pt x="2619401" y="1101561"/>
                  </a:lnTo>
                  <a:lnTo>
                    <a:pt x="2622884" y="1102998"/>
                  </a:lnTo>
                  <a:lnTo>
                    <a:pt x="2626368" y="1102382"/>
                  </a:lnTo>
                  <a:lnTo>
                    <a:pt x="2629851" y="1101767"/>
                  </a:lnTo>
                  <a:lnTo>
                    <a:pt x="2633334" y="1101152"/>
                  </a:lnTo>
                  <a:lnTo>
                    <a:pt x="2636817" y="1104109"/>
                  </a:lnTo>
                  <a:lnTo>
                    <a:pt x="2640301" y="1103498"/>
                  </a:lnTo>
                  <a:lnTo>
                    <a:pt x="2643784" y="1102887"/>
                  </a:lnTo>
                  <a:lnTo>
                    <a:pt x="2647267" y="1102276"/>
                  </a:lnTo>
                  <a:lnTo>
                    <a:pt x="2650750" y="1101665"/>
                  </a:lnTo>
                  <a:lnTo>
                    <a:pt x="2654234" y="1102071"/>
                  </a:lnTo>
                  <a:lnTo>
                    <a:pt x="2657717" y="1101462"/>
                  </a:lnTo>
                  <a:lnTo>
                    <a:pt x="2661200" y="1100853"/>
                  </a:lnTo>
                  <a:lnTo>
                    <a:pt x="2664683" y="1100244"/>
                  </a:lnTo>
                  <a:lnTo>
                    <a:pt x="2668167" y="1112569"/>
                  </a:lnTo>
                  <a:lnTo>
                    <a:pt x="2671650" y="1111972"/>
                  </a:lnTo>
                  <a:lnTo>
                    <a:pt x="2675133" y="1111375"/>
                  </a:lnTo>
                  <a:lnTo>
                    <a:pt x="2678616" y="1110779"/>
                  </a:lnTo>
                  <a:lnTo>
                    <a:pt x="2682100" y="1116924"/>
                  </a:lnTo>
                  <a:lnTo>
                    <a:pt x="2685583" y="1116335"/>
                  </a:lnTo>
                  <a:lnTo>
                    <a:pt x="2689066" y="1115745"/>
                  </a:lnTo>
                  <a:lnTo>
                    <a:pt x="2692549" y="1115156"/>
                  </a:lnTo>
                  <a:lnTo>
                    <a:pt x="2696033" y="1114567"/>
                  </a:lnTo>
                  <a:lnTo>
                    <a:pt x="2699516" y="1122442"/>
                  </a:lnTo>
                  <a:lnTo>
                    <a:pt x="2702999" y="1121861"/>
                  </a:lnTo>
                  <a:lnTo>
                    <a:pt x="2706482" y="1121280"/>
                  </a:lnTo>
                  <a:lnTo>
                    <a:pt x="2709966" y="1120699"/>
                  </a:lnTo>
                  <a:lnTo>
                    <a:pt x="2713449" y="1120119"/>
                  </a:lnTo>
                  <a:lnTo>
                    <a:pt x="2716932" y="1119539"/>
                  </a:lnTo>
                  <a:lnTo>
                    <a:pt x="2720415" y="1118959"/>
                  </a:lnTo>
                  <a:lnTo>
                    <a:pt x="2723899" y="1118380"/>
                  </a:lnTo>
                  <a:lnTo>
                    <a:pt x="2727382" y="1117801"/>
                  </a:lnTo>
                  <a:lnTo>
                    <a:pt x="2730865" y="1118617"/>
                  </a:lnTo>
                  <a:lnTo>
                    <a:pt x="2734348" y="1118040"/>
                  </a:lnTo>
                  <a:lnTo>
                    <a:pt x="2737832" y="1117462"/>
                  </a:lnTo>
                  <a:lnTo>
                    <a:pt x="2741315" y="1116885"/>
                  </a:lnTo>
                  <a:lnTo>
                    <a:pt x="2744798" y="1124563"/>
                  </a:lnTo>
                  <a:lnTo>
                    <a:pt x="2748281" y="1123993"/>
                  </a:lnTo>
                  <a:lnTo>
                    <a:pt x="2751765" y="1123424"/>
                  </a:lnTo>
                  <a:lnTo>
                    <a:pt x="2755248" y="1122855"/>
                  </a:lnTo>
                  <a:lnTo>
                    <a:pt x="2758731" y="1122286"/>
                  </a:lnTo>
                  <a:lnTo>
                    <a:pt x="2762214" y="1122171"/>
                  </a:lnTo>
                  <a:lnTo>
                    <a:pt x="2765698" y="1121603"/>
                  </a:lnTo>
                  <a:lnTo>
                    <a:pt x="2769181" y="1121035"/>
                  </a:lnTo>
                  <a:lnTo>
                    <a:pt x="2772664" y="1120467"/>
                  </a:lnTo>
                  <a:lnTo>
                    <a:pt x="2776147" y="1121260"/>
                  </a:lnTo>
                  <a:lnTo>
                    <a:pt x="2779631" y="1120694"/>
                  </a:lnTo>
                  <a:lnTo>
                    <a:pt x="2783114" y="1120128"/>
                  </a:lnTo>
                  <a:lnTo>
                    <a:pt x="2786597" y="1119562"/>
                  </a:lnTo>
                  <a:lnTo>
                    <a:pt x="2790080" y="1121256"/>
                  </a:lnTo>
                  <a:lnTo>
                    <a:pt x="2793564" y="1120693"/>
                  </a:lnTo>
                  <a:lnTo>
                    <a:pt x="2797047" y="1120130"/>
                  </a:lnTo>
                  <a:lnTo>
                    <a:pt x="2800530" y="1119567"/>
                  </a:lnTo>
                  <a:lnTo>
                    <a:pt x="2804013" y="1119004"/>
                  </a:lnTo>
                  <a:lnTo>
                    <a:pt x="2807497" y="1118894"/>
                  </a:lnTo>
                  <a:lnTo>
                    <a:pt x="2810980" y="1118332"/>
                  </a:lnTo>
                  <a:lnTo>
                    <a:pt x="2814463" y="1117771"/>
                  </a:lnTo>
                  <a:lnTo>
                    <a:pt x="2817946" y="1117209"/>
                  </a:lnTo>
                  <a:lnTo>
                    <a:pt x="2821430" y="1122910"/>
                  </a:lnTo>
                  <a:lnTo>
                    <a:pt x="2824913" y="1122354"/>
                  </a:lnTo>
                  <a:lnTo>
                    <a:pt x="2828396" y="1121799"/>
                  </a:lnTo>
                  <a:lnTo>
                    <a:pt x="2831879" y="1121244"/>
                  </a:lnTo>
                  <a:lnTo>
                    <a:pt x="2835363" y="1120689"/>
                  </a:lnTo>
                  <a:lnTo>
                    <a:pt x="2838846" y="1144293"/>
                  </a:lnTo>
                  <a:lnTo>
                    <a:pt x="2842329" y="1143759"/>
                  </a:lnTo>
                  <a:lnTo>
                    <a:pt x="2845812" y="1143226"/>
                  </a:lnTo>
                  <a:lnTo>
                    <a:pt x="2849296" y="1142692"/>
                  </a:lnTo>
                  <a:lnTo>
                    <a:pt x="2852779" y="1156371"/>
                  </a:lnTo>
                  <a:lnTo>
                    <a:pt x="2856262" y="1155850"/>
                  </a:lnTo>
                  <a:lnTo>
                    <a:pt x="2859745" y="1155330"/>
                  </a:lnTo>
                  <a:lnTo>
                    <a:pt x="2863229" y="1154810"/>
                  </a:lnTo>
                  <a:lnTo>
                    <a:pt x="2866712" y="1154290"/>
                  </a:lnTo>
                  <a:lnTo>
                    <a:pt x="2870195" y="1158353"/>
                  </a:lnTo>
                  <a:lnTo>
                    <a:pt x="2873678" y="1157837"/>
                  </a:lnTo>
                  <a:lnTo>
                    <a:pt x="2877161" y="1157322"/>
                  </a:lnTo>
                  <a:lnTo>
                    <a:pt x="2880645" y="1156807"/>
                  </a:lnTo>
                  <a:lnTo>
                    <a:pt x="2884128" y="1157806"/>
                  </a:lnTo>
                  <a:lnTo>
                    <a:pt x="2887611" y="1157292"/>
                  </a:lnTo>
                  <a:lnTo>
                    <a:pt x="2891094" y="1156779"/>
                  </a:lnTo>
                  <a:lnTo>
                    <a:pt x="2894578" y="1156265"/>
                  </a:lnTo>
                  <a:lnTo>
                    <a:pt x="2898061" y="1159511"/>
                  </a:lnTo>
                  <a:lnTo>
                    <a:pt x="2901544" y="1159001"/>
                  </a:lnTo>
                  <a:lnTo>
                    <a:pt x="2905027" y="1158492"/>
                  </a:lnTo>
                  <a:lnTo>
                    <a:pt x="2908511" y="1157982"/>
                  </a:lnTo>
                  <a:lnTo>
                    <a:pt x="2911994" y="1157473"/>
                  </a:lnTo>
                  <a:lnTo>
                    <a:pt x="2915477" y="1160313"/>
                  </a:lnTo>
                  <a:lnTo>
                    <a:pt x="2918960" y="1159807"/>
                  </a:lnTo>
                  <a:lnTo>
                    <a:pt x="2922444" y="1159302"/>
                  </a:lnTo>
                  <a:lnTo>
                    <a:pt x="2925927" y="1158796"/>
                  </a:lnTo>
                  <a:lnTo>
                    <a:pt x="2929410" y="1160873"/>
                  </a:lnTo>
                  <a:lnTo>
                    <a:pt x="2932893" y="1160370"/>
                  </a:lnTo>
                  <a:lnTo>
                    <a:pt x="2936377" y="1159867"/>
                  </a:lnTo>
                  <a:lnTo>
                    <a:pt x="2939860" y="1159364"/>
                  </a:lnTo>
                  <a:lnTo>
                    <a:pt x="2943343" y="1158862"/>
                  </a:lnTo>
                  <a:lnTo>
                    <a:pt x="2946826" y="1158728"/>
                  </a:lnTo>
                  <a:lnTo>
                    <a:pt x="2950310" y="1158226"/>
                  </a:lnTo>
                  <a:lnTo>
                    <a:pt x="2953793" y="1157724"/>
                  </a:lnTo>
                  <a:lnTo>
                    <a:pt x="2957276" y="1157222"/>
                  </a:lnTo>
                  <a:lnTo>
                    <a:pt x="2960759" y="1160750"/>
                  </a:lnTo>
                  <a:lnTo>
                    <a:pt x="2964243" y="1160252"/>
                  </a:lnTo>
                  <a:lnTo>
                    <a:pt x="2967726" y="1159754"/>
                  </a:lnTo>
                  <a:lnTo>
                    <a:pt x="2971209" y="1159257"/>
                  </a:lnTo>
                  <a:lnTo>
                    <a:pt x="2974692" y="1162019"/>
                  </a:lnTo>
                  <a:lnTo>
                    <a:pt x="2978176" y="1161524"/>
                  </a:lnTo>
                  <a:lnTo>
                    <a:pt x="2981659" y="1161030"/>
                  </a:lnTo>
                  <a:lnTo>
                    <a:pt x="2985142" y="1160536"/>
                  </a:lnTo>
                  <a:lnTo>
                    <a:pt x="2988625" y="1160042"/>
                  </a:lnTo>
                  <a:lnTo>
                    <a:pt x="2992109" y="1172563"/>
                  </a:lnTo>
                  <a:lnTo>
                    <a:pt x="2995592" y="1172080"/>
                  </a:lnTo>
                  <a:lnTo>
                    <a:pt x="2999075" y="1171598"/>
                  </a:lnTo>
                  <a:lnTo>
                    <a:pt x="3002558" y="1171115"/>
                  </a:lnTo>
                  <a:lnTo>
                    <a:pt x="3006042" y="1182368"/>
                  </a:lnTo>
                  <a:lnTo>
                    <a:pt x="3009525" y="1181896"/>
                  </a:lnTo>
                  <a:lnTo>
                    <a:pt x="3013008" y="1181424"/>
                  </a:lnTo>
                  <a:lnTo>
                    <a:pt x="3016491" y="1180952"/>
                  </a:lnTo>
                  <a:lnTo>
                    <a:pt x="3019975" y="1180480"/>
                  </a:lnTo>
                  <a:lnTo>
                    <a:pt x="3023458" y="1182947"/>
                  </a:lnTo>
                  <a:lnTo>
                    <a:pt x="3026941" y="1182478"/>
                  </a:lnTo>
                  <a:lnTo>
                    <a:pt x="3030424" y="1182009"/>
                  </a:lnTo>
                  <a:lnTo>
                    <a:pt x="3033908" y="1181540"/>
                  </a:lnTo>
                  <a:lnTo>
                    <a:pt x="3037391" y="1182694"/>
                  </a:lnTo>
                  <a:lnTo>
                    <a:pt x="3040874" y="1182227"/>
                  </a:lnTo>
                  <a:lnTo>
                    <a:pt x="3044357" y="1181760"/>
                  </a:lnTo>
                  <a:lnTo>
                    <a:pt x="3047841" y="1181293"/>
                  </a:lnTo>
                  <a:lnTo>
                    <a:pt x="3051324" y="1180826"/>
                  </a:lnTo>
                  <a:lnTo>
                    <a:pt x="3054807" y="1181073"/>
                  </a:lnTo>
                  <a:lnTo>
                    <a:pt x="3058290" y="1180681"/>
                  </a:lnTo>
                  <a:lnTo>
                    <a:pt x="3061774" y="1180288"/>
                  </a:lnTo>
                  <a:lnTo>
                    <a:pt x="3065257" y="1179896"/>
                  </a:lnTo>
                  <a:lnTo>
                    <a:pt x="3068740" y="1196666"/>
                  </a:lnTo>
                  <a:lnTo>
                    <a:pt x="3072223" y="1196216"/>
                  </a:lnTo>
                  <a:lnTo>
                    <a:pt x="3075707" y="1195765"/>
                  </a:lnTo>
                  <a:lnTo>
                    <a:pt x="3079190" y="1195315"/>
                  </a:lnTo>
                  <a:lnTo>
                    <a:pt x="3082673" y="1197868"/>
                  </a:lnTo>
                  <a:lnTo>
                    <a:pt x="3086156" y="1197420"/>
                  </a:lnTo>
                  <a:lnTo>
                    <a:pt x="3089640" y="1196973"/>
                  </a:lnTo>
                  <a:lnTo>
                    <a:pt x="3093123" y="1196525"/>
                  </a:lnTo>
                  <a:lnTo>
                    <a:pt x="3096606" y="1196078"/>
                  </a:lnTo>
                  <a:lnTo>
                    <a:pt x="3100089" y="1199788"/>
                  </a:lnTo>
                  <a:lnTo>
                    <a:pt x="3103573" y="1199344"/>
                  </a:lnTo>
                  <a:lnTo>
                    <a:pt x="3107056" y="1198900"/>
                  </a:lnTo>
                  <a:lnTo>
                    <a:pt x="3110539" y="1198457"/>
                  </a:lnTo>
                  <a:lnTo>
                    <a:pt x="3114022" y="1213416"/>
                  </a:lnTo>
                  <a:lnTo>
                    <a:pt x="3117506" y="1212986"/>
                  </a:lnTo>
                  <a:lnTo>
                    <a:pt x="3120989" y="1212556"/>
                  </a:lnTo>
                  <a:lnTo>
                    <a:pt x="3124472" y="1212125"/>
                  </a:lnTo>
                  <a:lnTo>
                    <a:pt x="3127955" y="1211696"/>
                  </a:lnTo>
                  <a:lnTo>
                    <a:pt x="3131439" y="1214562"/>
                  </a:lnTo>
                  <a:lnTo>
                    <a:pt x="3134922" y="1214135"/>
                  </a:lnTo>
                  <a:lnTo>
                    <a:pt x="3138405" y="1213708"/>
                  </a:lnTo>
                  <a:lnTo>
                    <a:pt x="3141888" y="1213281"/>
                  </a:lnTo>
                  <a:lnTo>
                    <a:pt x="3145372" y="1214761"/>
                  </a:lnTo>
                  <a:lnTo>
                    <a:pt x="3148855" y="1214336"/>
                  </a:lnTo>
                  <a:lnTo>
                    <a:pt x="3152338" y="1213912"/>
                  </a:lnTo>
                  <a:lnTo>
                    <a:pt x="3155821" y="1213487"/>
                  </a:lnTo>
                  <a:lnTo>
                    <a:pt x="3159304" y="1213063"/>
                  </a:lnTo>
                  <a:lnTo>
                    <a:pt x="3162788" y="1216150"/>
                  </a:lnTo>
                  <a:lnTo>
                    <a:pt x="3166271" y="1215728"/>
                  </a:lnTo>
                  <a:lnTo>
                    <a:pt x="3169754" y="1215307"/>
                  </a:lnTo>
                  <a:lnTo>
                    <a:pt x="3173237" y="1214886"/>
                  </a:lnTo>
                  <a:lnTo>
                    <a:pt x="3176721" y="1221346"/>
                  </a:lnTo>
                  <a:lnTo>
                    <a:pt x="3180204" y="1220931"/>
                  </a:lnTo>
                  <a:lnTo>
                    <a:pt x="3183687" y="1220515"/>
                  </a:lnTo>
                  <a:lnTo>
                    <a:pt x="3187170" y="1220100"/>
                  </a:lnTo>
                  <a:lnTo>
                    <a:pt x="3190654" y="1225615"/>
                  </a:lnTo>
                  <a:lnTo>
                    <a:pt x="3194137" y="1225205"/>
                  </a:lnTo>
                  <a:lnTo>
                    <a:pt x="3197620" y="1224795"/>
                  </a:lnTo>
                  <a:lnTo>
                    <a:pt x="3201103" y="1224385"/>
                  </a:lnTo>
                  <a:lnTo>
                    <a:pt x="3204587" y="1223976"/>
                  </a:lnTo>
                  <a:lnTo>
                    <a:pt x="3208070" y="1225599"/>
                  </a:lnTo>
                  <a:lnTo>
                    <a:pt x="3211553" y="1225191"/>
                  </a:lnTo>
                  <a:lnTo>
                    <a:pt x="3215036" y="1224784"/>
                  </a:lnTo>
                  <a:lnTo>
                    <a:pt x="3218520" y="1224376"/>
                  </a:lnTo>
                  <a:lnTo>
                    <a:pt x="3222003" y="1227741"/>
                  </a:lnTo>
                  <a:lnTo>
                    <a:pt x="3225486" y="1227337"/>
                  </a:lnTo>
                  <a:lnTo>
                    <a:pt x="3228969" y="1226933"/>
                  </a:lnTo>
                  <a:lnTo>
                    <a:pt x="3232453" y="1226529"/>
                  </a:lnTo>
                  <a:lnTo>
                    <a:pt x="3235936" y="1226125"/>
                  </a:lnTo>
                  <a:lnTo>
                    <a:pt x="3239419" y="1228457"/>
                  </a:lnTo>
                  <a:lnTo>
                    <a:pt x="3242902" y="1228056"/>
                  </a:lnTo>
                  <a:lnTo>
                    <a:pt x="3246386" y="1227654"/>
                  </a:lnTo>
                  <a:lnTo>
                    <a:pt x="3249869" y="1227253"/>
                  </a:lnTo>
                  <a:lnTo>
                    <a:pt x="3253352" y="1230782"/>
                  </a:lnTo>
                  <a:lnTo>
                    <a:pt x="3256835" y="1230384"/>
                  </a:lnTo>
                  <a:lnTo>
                    <a:pt x="3260319" y="1229987"/>
                  </a:lnTo>
                  <a:lnTo>
                    <a:pt x="3263802" y="1229589"/>
                  </a:lnTo>
                  <a:lnTo>
                    <a:pt x="3267285" y="1229191"/>
                  </a:lnTo>
                  <a:lnTo>
                    <a:pt x="3270768" y="1230498"/>
                  </a:lnTo>
                  <a:lnTo>
                    <a:pt x="3274252" y="1230102"/>
                  </a:lnTo>
                  <a:lnTo>
                    <a:pt x="3277735" y="1229706"/>
                  </a:lnTo>
                  <a:lnTo>
                    <a:pt x="3281218" y="1229310"/>
                  </a:lnTo>
                  <a:lnTo>
                    <a:pt x="3284701" y="1235852"/>
                  </a:lnTo>
                  <a:lnTo>
                    <a:pt x="3288185" y="1235462"/>
                  </a:lnTo>
                  <a:lnTo>
                    <a:pt x="3291668" y="1235072"/>
                  </a:lnTo>
                  <a:lnTo>
                    <a:pt x="3295151" y="1234682"/>
                  </a:lnTo>
                  <a:lnTo>
                    <a:pt x="3298634" y="1236874"/>
                  </a:lnTo>
                  <a:lnTo>
                    <a:pt x="3302118" y="1236486"/>
                  </a:lnTo>
                  <a:lnTo>
                    <a:pt x="3305601" y="1236099"/>
                  </a:lnTo>
                  <a:lnTo>
                    <a:pt x="3309084" y="1235711"/>
                  </a:lnTo>
                  <a:lnTo>
                    <a:pt x="3312567" y="1235324"/>
                  </a:lnTo>
                  <a:lnTo>
                    <a:pt x="3316051" y="1236337"/>
                  </a:lnTo>
                  <a:lnTo>
                    <a:pt x="3319534" y="1235951"/>
                  </a:lnTo>
                  <a:lnTo>
                    <a:pt x="3323017" y="1235565"/>
                  </a:lnTo>
                  <a:lnTo>
                    <a:pt x="3326500" y="1235180"/>
                  </a:lnTo>
                  <a:lnTo>
                    <a:pt x="3329984" y="1238723"/>
                  </a:lnTo>
                  <a:lnTo>
                    <a:pt x="3333467" y="1238340"/>
                  </a:lnTo>
                  <a:lnTo>
                    <a:pt x="3336950" y="1237958"/>
                  </a:lnTo>
                  <a:lnTo>
                    <a:pt x="3340433" y="1237576"/>
                  </a:lnTo>
                  <a:lnTo>
                    <a:pt x="3343917" y="1237194"/>
                  </a:lnTo>
                  <a:lnTo>
                    <a:pt x="3347400" y="1237271"/>
                  </a:lnTo>
                  <a:lnTo>
                    <a:pt x="3350883" y="1236889"/>
                  </a:lnTo>
                  <a:lnTo>
                    <a:pt x="3354366" y="1236508"/>
                  </a:lnTo>
                  <a:lnTo>
                    <a:pt x="3357850" y="1236127"/>
                  </a:lnTo>
                  <a:lnTo>
                    <a:pt x="3361333" y="1238033"/>
                  </a:lnTo>
                  <a:lnTo>
                    <a:pt x="3364816" y="1237654"/>
                  </a:lnTo>
                  <a:lnTo>
                    <a:pt x="3368299" y="1237275"/>
                  </a:lnTo>
                  <a:lnTo>
                    <a:pt x="3371783" y="1236896"/>
                  </a:lnTo>
                  <a:lnTo>
                    <a:pt x="3375266" y="1236516"/>
                  </a:lnTo>
                  <a:lnTo>
                    <a:pt x="3378749" y="1239761"/>
                  </a:lnTo>
                  <a:lnTo>
                    <a:pt x="3382232" y="1239385"/>
                  </a:lnTo>
                  <a:lnTo>
                    <a:pt x="3385716" y="1239009"/>
                  </a:lnTo>
                  <a:lnTo>
                    <a:pt x="3389199" y="1238633"/>
                  </a:lnTo>
                  <a:lnTo>
                    <a:pt x="3392682" y="1245776"/>
                  </a:lnTo>
                  <a:lnTo>
                    <a:pt x="3396165" y="1245406"/>
                  </a:lnTo>
                  <a:lnTo>
                    <a:pt x="3399649" y="1245037"/>
                  </a:lnTo>
                  <a:lnTo>
                    <a:pt x="3403132" y="1244667"/>
                  </a:lnTo>
                  <a:lnTo>
                    <a:pt x="3406615" y="1249884"/>
                  </a:lnTo>
                  <a:lnTo>
                    <a:pt x="3410098" y="1249519"/>
                  </a:lnTo>
                  <a:lnTo>
                    <a:pt x="3413582" y="1249154"/>
                  </a:lnTo>
                  <a:lnTo>
                    <a:pt x="3417065" y="1248789"/>
                  </a:lnTo>
                  <a:lnTo>
                    <a:pt x="3420548" y="1248424"/>
                  </a:lnTo>
                  <a:lnTo>
                    <a:pt x="3424031" y="1256190"/>
                  </a:lnTo>
                  <a:lnTo>
                    <a:pt x="3427515" y="1255832"/>
                  </a:lnTo>
                  <a:lnTo>
                    <a:pt x="3430998" y="1255474"/>
                  </a:lnTo>
                  <a:lnTo>
                    <a:pt x="3434481" y="1255116"/>
                  </a:lnTo>
                  <a:lnTo>
                    <a:pt x="3437964" y="1256594"/>
                  </a:lnTo>
                  <a:lnTo>
                    <a:pt x="3441447" y="1256237"/>
                  </a:lnTo>
                  <a:lnTo>
                    <a:pt x="3444931" y="1255881"/>
                  </a:lnTo>
                  <a:lnTo>
                    <a:pt x="3448414" y="1255524"/>
                  </a:lnTo>
                  <a:lnTo>
                    <a:pt x="3451897" y="1255168"/>
                  </a:lnTo>
                  <a:lnTo>
                    <a:pt x="3455380" y="1256840"/>
                  </a:lnTo>
                  <a:lnTo>
                    <a:pt x="3458864" y="1256486"/>
                  </a:lnTo>
                  <a:lnTo>
                    <a:pt x="3462347" y="1256131"/>
                  </a:lnTo>
                  <a:lnTo>
                    <a:pt x="3465830" y="1255777"/>
                  </a:lnTo>
                  <a:lnTo>
                    <a:pt x="3469313" y="1260024"/>
                  </a:lnTo>
                  <a:lnTo>
                    <a:pt x="3472797" y="1259674"/>
                  </a:lnTo>
                  <a:lnTo>
                    <a:pt x="3476280" y="1259323"/>
                  </a:lnTo>
                  <a:lnTo>
                    <a:pt x="3479763" y="1258973"/>
                  </a:lnTo>
                  <a:lnTo>
                    <a:pt x="3483246" y="1258622"/>
                  </a:lnTo>
                  <a:lnTo>
                    <a:pt x="3483246" y="1258821"/>
                  </a:lnTo>
                  <a:lnTo>
                    <a:pt x="3483246" y="1259019"/>
                  </a:lnTo>
                  <a:lnTo>
                    <a:pt x="3483246" y="1259217"/>
                  </a:lnTo>
                  <a:lnTo>
                    <a:pt x="3483246" y="1259414"/>
                  </a:lnTo>
                  <a:lnTo>
                    <a:pt x="3483246" y="1259612"/>
                  </a:lnTo>
                  <a:lnTo>
                    <a:pt x="3483246" y="1259809"/>
                  </a:lnTo>
                  <a:lnTo>
                    <a:pt x="3483246" y="1260006"/>
                  </a:lnTo>
                  <a:lnTo>
                    <a:pt x="3483246" y="1260203"/>
                  </a:lnTo>
                  <a:lnTo>
                    <a:pt x="3483246" y="1260400"/>
                  </a:lnTo>
                  <a:lnTo>
                    <a:pt x="3483246" y="1260596"/>
                  </a:lnTo>
                  <a:lnTo>
                    <a:pt x="3483246" y="1260793"/>
                  </a:lnTo>
                  <a:lnTo>
                    <a:pt x="3483246" y="1260989"/>
                  </a:lnTo>
                  <a:lnTo>
                    <a:pt x="3483246" y="1261185"/>
                  </a:lnTo>
                  <a:lnTo>
                    <a:pt x="3483246" y="1261380"/>
                  </a:lnTo>
                  <a:lnTo>
                    <a:pt x="3483246" y="1261576"/>
                  </a:lnTo>
                  <a:lnTo>
                    <a:pt x="3483246" y="1261771"/>
                  </a:lnTo>
                  <a:lnTo>
                    <a:pt x="3483246" y="1261966"/>
                  </a:lnTo>
                  <a:lnTo>
                    <a:pt x="3483246" y="1262161"/>
                  </a:lnTo>
                  <a:lnTo>
                    <a:pt x="3483246" y="1262356"/>
                  </a:lnTo>
                  <a:lnTo>
                    <a:pt x="3483246" y="1262551"/>
                  </a:lnTo>
                  <a:lnTo>
                    <a:pt x="3483246" y="1262745"/>
                  </a:lnTo>
                  <a:lnTo>
                    <a:pt x="3483246" y="1262939"/>
                  </a:lnTo>
                  <a:lnTo>
                    <a:pt x="3483246" y="1263133"/>
                  </a:lnTo>
                  <a:lnTo>
                    <a:pt x="3483246" y="1263327"/>
                  </a:lnTo>
                  <a:lnTo>
                    <a:pt x="3483246" y="1263521"/>
                  </a:lnTo>
                  <a:lnTo>
                    <a:pt x="3483246" y="1263714"/>
                  </a:lnTo>
                  <a:lnTo>
                    <a:pt x="3483246" y="1263907"/>
                  </a:lnTo>
                  <a:lnTo>
                    <a:pt x="3483246" y="1264100"/>
                  </a:lnTo>
                  <a:lnTo>
                    <a:pt x="3483246" y="1264293"/>
                  </a:lnTo>
                  <a:lnTo>
                    <a:pt x="3483246" y="1264486"/>
                  </a:lnTo>
                  <a:lnTo>
                    <a:pt x="3483246" y="126467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467750"/>
              <a:ext cx="3483246" cy="1084316"/>
            </a:xfrm>
            <a:custGeom>
              <a:avLst/>
              <a:gdLst/>
              <a:ahLst/>
              <a:cxnLst/>
              <a:rect l="0" t="0" r="0" b="0"/>
              <a:pathLst>
                <a:path w="3483246" h="1084316">
                  <a:moveTo>
                    <a:pt x="0" y="1084316"/>
                  </a:moveTo>
                  <a:lnTo>
                    <a:pt x="3483" y="840294"/>
                  </a:lnTo>
                  <a:lnTo>
                    <a:pt x="6966" y="628225"/>
                  </a:lnTo>
                  <a:lnTo>
                    <a:pt x="10449" y="442217"/>
                  </a:lnTo>
                  <a:lnTo>
                    <a:pt x="13932" y="277745"/>
                  </a:lnTo>
                  <a:lnTo>
                    <a:pt x="17416" y="317051"/>
                  </a:lnTo>
                  <a:lnTo>
                    <a:pt x="20899" y="202448"/>
                  </a:lnTo>
                  <a:lnTo>
                    <a:pt x="24382" y="97126"/>
                  </a:lnTo>
                  <a:lnTo>
                    <a:pt x="27865" y="0"/>
                  </a:lnTo>
                  <a:lnTo>
                    <a:pt x="31349" y="495574"/>
                  </a:lnTo>
                  <a:lnTo>
                    <a:pt x="34832" y="442217"/>
                  </a:lnTo>
                  <a:lnTo>
                    <a:pt x="38315" y="390791"/>
                  </a:lnTo>
                  <a:lnTo>
                    <a:pt x="41798" y="341194"/>
                  </a:lnTo>
                  <a:lnTo>
                    <a:pt x="45282" y="293330"/>
                  </a:lnTo>
                  <a:lnTo>
                    <a:pt x="48765" y="306217"/>
                  </a:lnTo>
                  <a:lnTo>
                    <a:pt x="52248" y="263732"/>
                  </a:lnTo>
                  <a:lnTo>
                    <a:pt x="55731" y="222560"/>
                  </a:lnTo>
                  <a:lnTo>
                    <a:pt x="59215" y="182643"/>
                  </a:lnTo>
                  <a:lnTo>
                    <a:pt x="62698" y="254116"/>
                  </a:lnTo>
                  <a:lnTo>
                    <a:pt x="66181" y="219446"/>
                  </a:lnTo>
                  <a:lnTo>
                    <a:pt x="69664" y="185670"/>
                  </a:lnTo>
                  <a:lnTo>
                    <a:pt x="73148" y="152755"/>
                  </a:lnTo>
                  <a:lnTo>
                    <a:pt x="76631" y="120667"/>
                  </a:lnTo>
                  <a:lnTo>
                    <a:pt x="80114" y="268661"/>
                  </a:lnTo>
                  <a:lnTo>
                    <a:pt x="83597" y="241775"/>
                  </a:lnTo>
                  <a:lnTo>
                    <a:pt x="87081" y="215427"/>
                  </a:lnTo>
                  <a:lnTo>
                    <a:pt x="90564" y="189598"/>
                  </a:lnTo>
                  <a:lnTo>
                    <a:pt x="94047" y="270019"/>
                  </a:lnTo>
                  <a:lnTo>
                    <a:pt x="97530" y="247109"/>
                  </a:lnTo>
                  <a:lnTo>
                    <a:pt x="101014" y="224589"/>
                  </a:lnTo>
                  <a:lnTo>
                    <a:pt x="104497" y="202448"/>
                  </a:lnTo>
                  <a:lnTo>
                    <a:pt x="107980" y="366689"/>
                  </a:lnTo>
                  <a:lnTo>
                    <a:pt x="111463" y="348430"/>
                  </a:lnTo>
                  <a:lnTo>
                    <a:pt x="114947" y="330411"/>
                  </a:lnTo>
                  <a:lnTo>
                    <a:pt x="118430" y="312627"/>
                  </a:lnTo>
                  <a:lnTo>
                    <a:pt x="121913" y="295073"/>
                  </a:lnTo>
                  <a:lnTo>
                    <a:pt x="125396" y="321183"/>
                  </a:lnTo>
                  <a:lnTo>
                    <a:pt x="128880" y="304730"/>
                  </a:lnTo>
                  <a:lnTo>
                    <a:pt x="132363" y="288474"/>
                  </a:lnTo>
                  <a:lnTo>
                    <a:pt x="135846" y="272412"/>
                  </a:lnTo>
                  <a:lnTo>
                    <a:pt x="139329" y="277745"/>
                  </a:lnTo>
                  <a:lnTo>
                    <a:pt x="142813" y="262339"/>
                  </a:lnTo>
                  <a:lnTo>
                    <a:pt x="146296" y="247109"/>
                  </a:lnTo>
                  <a:lnTo>
                    <a:pt x="149779" y="232053"/>
                  </a:lnTo>
                  <a:lnTo>
                    <a:pt x="153262" y="217167"/>
                  </a:lnTo>
                  <a:lnTo>
                    <a:pt x="156746" y="244273"/>
                  </a:lnTo>
                  <a:lnTo>
                    <a:pt x="160229" y="230183"/>
                  </a:lnTo>
                  <a:lnTo>
                    <a:pt x="163712" y="216242"/>
                  </a:lnTo>
                  <a:lnTo>
                    <a:pt x="167195" y="202448"/>
                  </a:lnTo>
                  <a:lnTo>
                    <a:pt x="170679" y="188800"/>
                  </a:lnTo>
                  <a:lnTo>
                    <a:pt x="174162" y="175293"/>
                  </a:lnTo>
                  <a:lnTo>
                    <a:pt x="177645" y="161927"/>
                  </a:lnTo>
                  <a:lnTo>
                    <a:pt x="181128" y="148699"/>
                  </a:lnTo>
                  <a:lnTo>
                    <a:pt x="184612" y="135607"/>
                  </a:lnTo>
                  <a:lnTo>
                    <a:pt x="188095" y="202448"/>
                  </a:lnTo>
                  <a:lnTo>
                    <a:pt x="191578" y="190309"/>
                  </a:lnTo>
                  <a:lnTo>
                    <a:pt x="195061" y="178282"/>
                  </a:lnTo>
                  <a:lnTo>
                    <a:pt x="198545" y="166367"/>
                  </a:lnTo>
                  <a:lnTo>
                    <a:pt x="202028" y="190945"/>
                  </a:lnTo>
                  <a:lnTo>
                    <a:pt x="205511" y="179543"/>
                  </a:lnTo>
                  <a:lnTo>
                    <a:pt x="208994" y="168241"/>
                  </a:lnTo>
                  <a:lnTo>
                    <a:pt x="212478" y="157038"/>
                  </a:lnTo>
                  <a:lnTo>
                    <a:pt x="215961" y="163633"/>
                  </a:lnTo>
                  <a:lnTo>
                    <a:pt x="219444" y="152755"/>
                  </a:lnTo>
                  <a:lnTo>
                    <a:pt x="222927" y="141968"/>
                  </a:lnTo>
                  <a:lnTo>
                    <a:pt x="226411" y="131273"/>
                  </a:lnTo>
                  <a:lnTo>
                    <a:pt x="229894" y="120667"/>
                  </a:lnTo>
                  <a:lnTo>
                    <a:pt x="233377" y="110149"/>
                  </a:lnTo>
                  <a:lnTo>
                    <a:pt x="236860" y="99720"/>
                  </a:lnTo>
                  <a:lnTo>
                    <a:pt x="240344" y="89376"/>
                  </a:lnTo>
                  <a:lnTo>
                    <a:pt x="243827" y="79118"/>
                  </a:lnTo>
                  <a:lnTo>
                    <a:pt x="247310" y="121421"/>
                  </a:lnTo>
                  <a:lnTo>
                    <a:pt x="250793" y="111647"/>
                  </a:lnTo>
                  <a:lnTo>
                    <a:pt x="254277" y="101947"/>
                  </a:lnTo>
                  <a:lnTo>
                    <a:pt x="257760" y="92323"/>
                  </a:lnTo>
                  <a:lnTo>
                    <a:pt x="261243" y="82772"/>
                  </a:lnTo>
                  <a:lnTo>
                    <a:pt x="264726" y="122076"/>
                  </a:lnTo>
                  <a:lnTo>
                    <a:pt x="268210" y="112946"/>
                  </a:lnTo>
                  <a:lnTo>
                    <a:pt x="271693" y="103881"/>
                  </a:lnTo>
                  <a:lnTo>
                    <a:pt x="275176" y="94882"/>
                  </a:lnTo>
                  <a:lnTo>
                    <a:pt x="278659" y="131273"/>
                  </a:lnTo>
                  <a:lnTo>
                    <a:pt x="282143" y="122649"/>
                  </a:lnTo>
                  <a:lnTo>
                    <a:pt x="285626" y="114083"/>
                  </a:lnTo>
                  <a:lnTo>
                    <a:pt x="289109" y="105576"/>
                  </a:lnTo>
                  <a:lnTo>
                    <a:pt x="292592" y="97126"/>
                  </a:lnTo>
                  <a:lnTo>
                    <a:pt x="296075" y="280168"/>
                  </a:lnTo>
                  <a:lnTo>
                    <a:pt x="299559" y="272911"/>
                  </a:lnTo>
                  <a:lnTo>
                    <a:pt x="303042" y="265693"/>
                  </a:lnTo>
                  <a:lnTo>
                    <a:pt x="306525" y="258515"/>
                  </a:lnTo>
                  <a:lnTo>
                    <a:pt x="310008" y="261161"/>
                  </a:lnTo>
                  <a:lnTo>
                    <a:pt x="313492" y="254116"/>
                  </a:lnTo>
                  <a:lnTo>
                    <a:pt x="316975" y="247109"/>
                  </a:lnTo>
                  <a:lnTo>
                    <a:pt x="320458" y="240139"/>
                  </a:lnTo>
                  <a:lnTo>
                    <a:pt x="323941" y="271024"/>
                  </a:lnTo>
                  <a:lnTo>
                    <a:pt x="327425" y="264338"/>
                  </a:lnTo>
                  <a:lnTo>
                    <a:pt x="330908" y="257685"/>
                  </a:lnTo>
                  <a:lnTo>
                    <a:pt x="334391" y="251065"/>
                  </a:lnTo>
                  <a:lnTo>
                    <a:pt x="337874" y="244478"/>
                  </a:lnTo>
                  <a:lnTo>
                    <a:pt x="341358" y="273506"/>
                  </a:lnTo>
                  <a:lnTo>
                    <a:pt x="344841" y="267173"/>
                  </a:lnTo>
                  <a:lnTo>
                    <a:pt x="348324" y="260871"/>
                  </a:lnTo>
                  <a:lnTo>
                    <a:pt x="351807" y="254598"/>
                  </a:lnTo>
                  <a:lnTo>
                    <a:pt x="355291" y="354699"/>
                  </a:lnTo>
                  <a:lnTo>
                    <a:pt x="358774" y="349056"/>
                  </a:lnTo>
                  <a:lnTo>
                    <a:pt x="362257" y="343436"/>
                  </a:lnTo>
                  <a:lnTo>
                    <a:pt x="365740" y="337839"/>
                  </a:lnTo>
                  <a:lnTo>
                    <a:pt x="369224" y="332264"/>
                  </a:lnTo>
                  <a:lnTo>
                    <a:pt x="372707" y="326712"/>
                  </a:lnTo>
                  <a:lnTo>
                    <a:pt x="376190" y="321183"/>
                  </a:lnTo>
                  <a:lnTo>
                    <a:pt x="379673" y="315677"/>
                  </a:lnTo>
                  <a:lnTo>
                    <a:pt x="383157" y="310192"/>
                  </a:lnTo>
                  <a:lnTo>
                    <a:pt x="386640" y="304730"/>
                  </a:lnTo>
                  <a:lnTo>
                    <a:pt x="390123" y="299289"/>
                  </a:lnTo>
                  <a:lnTo>
                    <a:pt x="393606" y="293871"/>
                  </a:lnTo>
                  <a:lnTo>
                    <a:pt x="397090" y="288474"/>
                  </a:lnTo>
                  <a:lnTo>
                    <a:pt x="400573" y="283098"/>
                  </a:lnTo>
                  <a:lnTo>
                    <a:pt x="404056" y="318338"/>
                  </a:lnTo>
                  <a:lnTo>
                    <a:pt x="407539" y="313197"/>
                  </a:lnTo>
                  <a:lnTo>
                    <a:pt x="411023" y="308075"/>
                  </a:lnTo>
                  <a:lnTo>
                    <a:pt x="414506" y="302972"/>
                  </a:lnTo>
                  <a:lnTo>
                    <a:pt x="417989" y="317051"/>
                  </a:lnTo>
                  <a:lnTo>
                    <a:pt x="421472" y="312075"/>
                  </a:lnTo>
                  <a:lnTo>
                    <a:pt x="424956" y="307117"/>
                  </a:lnTo>
                  <a:lnTo>
                    <a:pt x="428439" y="302177"/>
                  </a:lnTo>
                  <a:lnTo>
                    <a:pt x="431922" y="327755"/>
                  </a:lnTo>
                  <a:lnTo>
                    <a:pt x="435405" y="322987"/>
                  </a:lnTo>
                  <a:lnTo>
                    <a:pt x="438889" y="318236"/>
                  </a:lnTo>
                  <a:lnTo>
                    <a:pt x="442372" y="313502"/>
                  </a:lnTo>
                  <a:lnTo>
                    <a:pt x="445855" y="308784"/>
                  </a:lnTo>
                  <a:lnTo>
                    <a:pt x="449338" y="327346"/>
                  </a:lnTo>
                  <a:lnTo>
                    <a:pt x="452822" y="322761"/>
                  </a:lnTo>
                  <a:lnTo>
                    <a:pt x="456305" y="318191"/>
                  </a:lnTo>
                  <a:lnTo>
                    <a:pt x="459788" y="313637"/>
                  </a:lnTo>
                  <a:lnTo>
                    <a:pt x="463271" y="309098"/>
                  </a:lnTo>
                  <a:lnTo>
                    <a:pt x="466755" y="304574"/>
                  </a:lnTo>
                  <a:lnTo>
                    <a:pt x="470238" y="300065"/>
                  </a:lnTo>
                  <a:lnTo>
                    <a:pt x="473721" y="295571"/>
                  </a:lnTo>
                  <a:lnTo>
                    <a:pt x="477204" y="291092"/>
                  </a:lnTo>
                  <a:lnTo>
                    <a:pt x="480688" y="320289"/>
                  </a:lnTo>
                  <a:lnTo>
                    <a:pt x="484171" y="315974"/>
                  </a:lnTo>
                  <a:lnTo>
                    <a:pt x="487654" y="311672"/>
                  </a:lnTo>
                  <a:lnTo>
                    <a:pt x="491137" y="307384"/>
                  </a:lnTo>
                  <a:lnTo>
                    <a:pt x="494621" y="386065"/>
                  </a:lnTo>
                  <a:lnTo>
                    <a:pt x="498104" y="382139"/>
                  </a:lnTo>
                  <a:lnTo>
                    <a:pt x="501587" y="378224"/>
                  </a:lnTo>
                  <a:lnTo>
                    <a:pt x="505070" y="374320"/>
                  </a:lnTo>
                  <a:lnTo>
                    <a:pt x="508554" y="370427"/>
                  </a:lnTo>
                  <a:lnTo>
                    <a:pt x="512037" y="370970"/>
                  </a:lnTo>
                  <a:lnTo>
                    <a:pt x="515520" y="367116"/>
                  </a:lnTo>
                  <a:lnTo>
                    <a:pt x="519003" y="363274"/>
                  </a:lnTo>
                  <a:lnTo>
                    <a:pt x="522487" y="359441"/>
                  </a:lnTo>
                  <a:lnTo>
                    <a:pt x="525970" y="373061"/>
                  </a:lnTo>
                  <a:lnTo>
                    <a:pt x="529453" y="369317"/>
                  </a:lnTo>
                  <a:lnTo>
                    <a:pt x="532936" y="365584"/>
                  </a:lnTo>
                  <a:lnTo>
                    <a:pt x="536420" y="361861"/>
                  </a:lnTo>
                  <a:lnTo>
                    <a:pt x="539903" y="445578"/>
                  </a:lnTo>
                  <a:lnTo>
                    <a:pt x="543386" y="442217"/>
                  </a:lnTo>
                  <a:lnTo>
                    <a:pt x="546869" y="438863"/>
                  </a:lnTo>
                  <a:lnTo>
                    <a:pt x="550353" y="435518"/>
                  </a:lnTo>
                  <a:lnTo>
                    <a:pt x="553836" y="432180"/>
                  </a:lnTo>
                  <a:lnTo>
                    <a:pt x="557319" y="438927"/>
                  </a:lnTo>
                  <a:lnTo>
                    <a:pt x="560802" y="435644"/>
                  </a:lnTo>
                  <a:lnTo>
                    <a:pt x="564286" y="432369"/>
                  </a:lnTo>
                  <a:lnTo>
                    <a:pt x="567769" y="429102"/>
                  </a:lnTo>
                  <a:lnTo>
                    <a:pt x="571252" y="439007"/>
                  </a:lnTo>
                  <a:lnTo>
                    <a:pt x="574735" y="435805"/>
                  </a:lnTo>
                  <a:lnTo>
                    <a:pt x="578218" y="432610"/>
                  </a:lnTo>
                  <a:lnTo>
                    <a:pt x="581702" y="429422"/>
                  </a:lnTo>
                  <a:lnTo>
                    <a:pt x="585185" y="426242"/>
                  </a:lnTo>
                  <a:lnTo>
                    <a:pt x="588668" y="423068"/>
                  </a:lnTo>
                  <a:lnTo>
                    <a:pt x="592151" y="419902"/>
                  </a:lnTo>
                  <a:lnTo>
                    <a:pt x="595635" y="416742"/>
                  </a:lnTo>
                  <a:lnTo>
                    <a:pt x="599118" y="413590"/>
                  </a:lnTo>
                  <a:lnTo>
                    <a:pt x="602601" y="417048"/>
                  </a:lnTo>
                  <a:lnTo>
                    <a:pt x="606084" y="413934"/>
                  </a:lnTo>
                  <a:lnTo>
                    <a:pt x="609568" y="410826"/>
                  </a:lnTo>
                  <a:lnTo>
                    <a:pt x="613051" y="407725"/>
                  </a:lnTo>
                  <a:lnTo>
                    <a:pt x="616534" y="433215"/>
                  </a:lnTo>
                  <a:lnTo>
                    <a:pt x="620017" y="430228"/>
                  </a:lnTo>
                  <a:lnTo>
                    <a:pt x="623501" y="427246"/>
                  </a:lnTo>
                  <a:lnTo>
                    <a:pt x="626984" y="424271"/>
                  </a:lnTo>
                  <a:lnTo>
                    <a:pt x="630467" y="421302"/>
                  </a:lnTo>
                  <a:lnTo>
                    <a:pt x="633950" y="513808"/>
                  </a:lnTo>
                  <a:lnTo>
                    <a:pt x="637434" y="511189"/>
                  </a:lnTo>
                  <a:lnTo>
                    <a:pt x="640917" y="508575"/>
                  </a:lnTo>
                  <a:lnTo>
                    <a:pt x="644400" y="505965"/>
                  </a:lnTo>
                  <a:lnTo>
                    <a:pt x="647883" y="529764"/>
                  </a:lnTo>
                  <a:lnTo>
                    <a:pt x="651367" y="527259"/>
                  </a:lnTo>
                  <a:lnTo>
                    <a:pt x="654850" y="524759"/>
                  </a:lnTo>
                  <a:lnTo>
                    <a:pt x="658333" y="522263"/>
                  </a:lnTo>
                  <a:lnTo>
                    <a:pt x="661816" y="519771"/>
                  </a:lnTo>
                  <a:lnTo>
                    <a:pt x="665300" y="517283"/>
                  </a:lnTo>
                  <a:lnTo>
                    <a:pt x="668783" y="514800"/>
                  </a:lnTo>
                  <a:lnTo>
                    <a:pt x="672266" y="512321"/>
                  </a:lnTo>
                  <a:lnTo>
                    <a:pt x="675749" y="509846"/>
                  </a:lnTo>
                  <a:lnTo>
                    <a:pt x="679233" y="540101"/>
                  </a:lnTo>
                  <a:lnTo>
                    <a:pt x="682716" y="537748"/>
                  </a:lnTo>
                  <a:lnTo>
                    <a:pt x="686199" y="535399"/>
                  </a:lnTo>
                  <a:lnTo>
                    <a:pt x="689682" y="533054"/>
                  </a:lnTo>
                  <a:lnTo>
                    <a:pt x="693166" y="530712"/>
                  </a:lnTo>
                  <a:lnTo>
                    <a:pt x="696649" y="528374"/>
                  </a:lnTo>
                  <a:lnTo>
                    <a:pt x="700132" y="526040"/>
                  </a:lnTo>
                  <a:lnTo>
                    <a:pt x="703615" y="523709"/>
                  </a:lnTo>
                  <a:lnTo>
                    <a:pt x="707099" y="521383"/>
                  </a:lnTo>
                  <a:lnTo>
                    <a:pt x="710582" y="538279"/>
                  </a:lnTo>
                  <a:lnTo>
                    <a:pt x="714065" y="536024"/>
                  </a:lnTo>
                  <a:lnTo>
                    <a:pt x="717548" y="533772"/>
                  </a:lnTo>
                  <a:lnTo>
                    <a:pt x="721032" y="531524"/>
                  </a:lnTo>
                  <a:lnTo>
                    <a:pt x="724515" y="538529"/>
                  </a:lnTo>
                  <a:lnTo>
                    <a:pt x="727998" y="536318"/>
                  </a:lnTo>
                  <a:lnTo>
                    <a:pt x="731481" y="534110"/>
                  </a:lnTo>
                  <a:lnTo>
                    <a:pt x="734965" y="531906"/>
                  </a:lnTo>
                  <a:lnTo>
                    <a:pt x="738448" y="529704"/>
                  </a:lnTo>
                  <a:lnTo>
                    <a:pt x="741931" y="536601"/>
                  </a:lnTo>
                  <a:lnTo>
                    <a:pt x="745414" y="534435"/>
                  </a:lnTo>
                  <a:lnTo>
                    <a:pt x="748898" y="532273"/>
                  </a:lnTo>
                  <a:lnTo>
                    <a:pt x="752381" y="530114"/>
                  </a:lnTo>
                  <a:lnTo>
                    <a:pt x="755864" y="533341"/>
                  </a:lnTo>
                  <a:lnTo>
                    <a:pt x="759347" y="531205"/>
                  </a:lnTo>
                  <a:lnTo>
                    <a:pt x="762831" y="529072"/>
                  </a:lnTo>
                  <a:lnTo>
                    <a:pt x="766314" y="526943"/>
                  </a:lnTo>
                  <a:lnTo>
                    <a:pt x="769797" y="524816"/>
                  </a:lnTo>
                  <a:lnTo>
                    <a:pt x="773280" y="524492"/>
                  </a:lnTo>
                  <a:lnTo>
                    <a:pt x="776764" y="522377"/>
                  </a:lnTo>
                  <a:lnTo>
                    <a:pt x="780247" y="520265"/>
                  </a:lnTo>
                  <a:lnTo>
                    <a:pt x="783730" y="518156"/>
                  </a:lnTo>
                  <a:lnTo>
                    <a:pt x="787213" y="516050"/>
                  </a:lnTo>
                  <a:lnTo>
                    <a:pt x="790697" y="513948"/>
                  </a:lnTo>
                  <a:lnTo>
                    <a:pt x="794180" y="511848"/>
                  </a:lnTo>
                  <a:lnTo>
                    <a:pt x="797663" y="509751"/>
                  </a:lnTo>
                  <a:lnTo>
                    <a:pt x="801146" y="507658"/>
                  </a:lnTo>
                  <a:lnTo>
                    <a:pt x="804630" y="507403"/>
                  </a:lnTo>
                  <a:lnTo>
                    <a:pt x="808113" y="505321"/>
                  </a:lnTo>
                  <a:lnTo>
                    <a:pt x="811596" y="503242"/>
                  </a:lnTo>
                  <a:lnTo>
                    <a:pt x="815079" y="501165"/>
                  </a:lnTo>
                  <a:lnTo>
                    <a:pt x="818563" y="518772"/>
                  </a:lnTo>
                  <a:lnTo>
                    <a:pt x="822046" y="516757"/>
                  </a:lnTo>
                  <a:lnTo>
                    <a:pt x="825529" y="514745"/>
                  </a:lnTo>
                  <a:lnTo>
                    <a:pt x="829012" y="512737"/>
                  </a:lnTo>
                  <a:lnTo>
                    <a:pt x="832496" y="510730"/>
                  </a:lnTo>
                  <a:lnTo>
                    <a:pt x="835979" y="508727"/>
                  </a:lnTo>
                  <a:lnTo>
                    <a:pt x="839462" y="506726"/>
                  </a:lnTo>
                  <a:lnTo>
                    <a:pt x="842945" y="504729"/>
                  </a:lnTo>
                  <a:lnTo>
                    <a:pt x="846429" y="502734"/>
                  </a:lnTo>
                  <a:lnTo>
                    <a:pt x="849912" y="506012"/>
                  </a:lnTo>
                  <a:lnTo>
                    <a:pt x="853395" y="504037"/>
                  </a:lnTo>
                  <a:lnTo>
                    <a:pt x="856878" y="502064"/>
                  </a:lnTo>
                  <a:lnTo>
                    <a:pt x="860361" y="500094"/>
                  </a:lnTo>
                  <a:lnTo>
                    <a:pt x="863845" y="526595"/>
                  </a:lnTo>
                  <a:lnTo>
                    <a:pt x="867328" y="524708"/>
                  </a:lnTo>
                  <a:lnTo>
                    <a:pt x="870811" y="522823"/>
                  </a:lnTo>
                  <a:lnTo>
                    <a:pt x="874294" y="520940"/>
                  </a:lnTo>
                  <a:lnTo>
                    <a:pt x="877778" y="519060"/>
                  </a:lnTo>
                  <a:lnTo>
                    <a:pt x="881261" y="521986"/>
                  </a:lnTo>
                  <a:lnTo>
                    <a:pt x="884744" y="520123"/>
                  </a:lnTo>
                  <a:lnTo>
                    <a:pt x="888227" y="518263"/>
                  </a:lnTo>
                  <a:lnTo>
                    <a:pt x="891711" y="516405"/>
                  </a:lnTo>
                  <a:lnTo>
                    <a:pt x="895194" y="517740"/>
                  </a:lnTo>
                  <a:lnTo>
                    <a:pt x="898677" y="515896"/>
                  </a:lnTo>
                  <a:lnTo>
                    <a:pt x="902160" y="514053"/>
                  </a:lnTo>
                  <a:lnTo>
                    <a:pt x="905644" y="512213"/>
                  </a:lnTo>
                  <a:lnTo>
                    <a:pt x="909127" y="510375"/>
                  </a:lnTo>
                  <a:lnTo>
                    <a:pt x="912610" y="510143"/>
                  </a:lnTo>
                  <a:lnTo>
                    <a:pt x="916093" y="508313"/>
                  </a:lnTo>
                  <a:lnTo>
                    <a:pt x="919577" y="506487"/>
                  </a:lnTo>
                  <a:lnTo>
                    <a:pt x="923060" y="504662"/>
                  </a:lnTo>
                  <a:lnTo>
                    <a:pt x="926543" y="506051"/>
                  </a:lnTo>
                  <a:lnTo>
                    <a:pt x="930026" y="504240"/>
                  </a:lnTo>
                  <a:lnTo>
                    <a:pt x="933510" y="502430"/>
                  </a:lnTo>
                  <a:lnTo>
                    <a:pt x="936993" y="500623"/>
                  </a:lnTo>
                  <a:lnTo>
                    <a:pt x="940476" y="516037"/>
                  </a:lnTo>
                  <a:lnTo>
                    <a:pt x="943959" y="514277"/>
                  </a:lnTo>
                  <a:lnTo>
                    <a:pt x="947443" y="512519"/>
                  </a:lnTo>
                  <a:lnTo>
                    <a:pt x="950926" y="510762"/>
                  </a:lnTo>
                  <a:lnTo>
                    <a:pt x="954409" y="509009"/>
                  </a:lnTo>
                  <a:lnTo>
                    <a:pt x="957892" y="514847"/>
                  </a:lnTo>
                  <a:lnTo>
                    <a:pt x="961376" y="513115"/>
                  </a:lnTo>
                  <a:lnTo>
                    <a:pt x="964859" y="511386"/>
                  </a:lnTo>
                  <a:lnTo>
                    <a:pt x="968342" y="509659"/>
                  </a:lnTo>
                  <a:lnTo>
                    <a:pt x="971825" y="556421"/>
                  </a:lnTo>
                  <a:lnTo>
                    <a:pt x="975309" y="554817"/>
                  </a:lnTo>
                  <a:lnTo>
                    <a:pt x="978792" y="553214"/>
                  </a:lnTo>
                  <a:lnTo>
                    <a:pt x="982275" y="551613"/>
                  </a:lnTo>
                  <a:lnTo>
                    <a:pt x="985758" y="550014"/>
                  </a:lnTo>
                  <a:lnTo>
                    <a:pt x="989242" y="562184"/>
                  </a:lnTo>
                  <a:lnTo>
                    <a:pt x="992725" y="560622"/>
                  </a:lnTo>
                  <a:lnTo>
                    <a:pt x="996208" y="559061"/>
                  </a:lnTo>
                  <a:lnTo>
                    <a:pt x="999691" y="557502"/>
                  </a:lnTo>
                  <a:lnTo>
                    <a:pt x="1003175" y="566800"/>
                  </a:lnTo>
                  <a:lnTo>
                    <a:pt x="1006658" y="565271"/>
                  </a:lnTo>
                  <a:lnTo>
                    <a:pt x="1010141" y="563743"/>
                  </a:lnTo>
                  <a:lnTo>
                    <a:pt x="1013624" y="562217"/>
                  </a:lnTo>
                  <a:lnTo>
                    <a:pt x="1017108" y="560693"/>
                  </a:lnTo>
                  <a:lnTo>
                    <a:pt x="1020591" y="563909"/>
                  </a:lnTo>
                  <a:lnTo>
                    <a:pt x="1024074" y="562399"/>
                  </a:lnTo>
                  <a:lnTo>
                    <a:pt x="1027557" y="560891"/>
                  </a:lnTo>
                  <a:lnTo>
                    <a:pt x="1031041" y="559384"/>
                  </a:lnTo>
                  <a:lnTo>
                    <a:pt x="1034524" y="567193"/>
                  </a:lnTo>
                  <a:lnTo>
                    <a:pt x="1038007" y="565712"/>
                  </a:lnTo>
                  <a:lnTo>
                    <a:pt x="1041490" y="564231"/>
                  </a:lnTo>
                  <a:lnTo>
                    <a:pt x="1044974" y="562752"/>
                  </a:lnTo>
                  <a:lnTo>
                    <a:pt x="1048457" y="571463"/>
                  </a:lnTo>
                  <a:lnTo>
                    <a:pt x="1051940" y="570011"/>
                  </a:lnTo>
                  <a:lnTo>
                    <a:pt x="1055423" y="568560"/>
                  </a:lnTo>
                  <a:lnTo>
                    <a:pt x="1058907" y="567111"/>
                  </a:lnTo>
                  <a:lnTo>
                    <a:pt x="1062390" y="565663"/>
                  </a:lnTo>
                  <a:lnTo>
                    <a:pt x="1065873" y="578416"/>
                  </a:lnTo>
                  <a:lnTo>
                    <a:pt x="1069356" y="577003"/>
                  </a:lnTo>
                  <a:lnTo>
                    <a:pt x="1072840" y="575592"/>
                  </a:lnTo>
                  <a:lnTo>
                    <a:pt x="1076323" y="574182"/>
                  </a:lnTo>
                  <a:lnTo>
                    <a:pt x="1079806" y="572774"/>
                  </a:lnTo>
                  <a:lnTo>
                    <a:pt x="1083289" y="571367"/>
                  </a:lnTo>
                  <a:lnTo>
                    <a:pt x="1086773" y="569961"/>
                  </a:lnTo>
                  <a:lnTo>
                    <a:pt x="1090256" y="568557"/>
                  </a:lnTo>
                  <a:lnTo>
                    <a:pt x="1093739" y="567153"/>
                  </a:lnTo>
                  <a:lnTo>
                    <a:pt x="1097222" y="575331"/>
                  </a:lnTo>
                  <a:lnTo>
                    <a:pt x="1100706" y="573952"/>
                  </a:lnTo>
                  <a:lnTo>
                    <a:pt x="1104189" y="572574"/>
                  </a:lnTo>
                  <a:lnTo>
                    <a:pt x="1107672" y="571198"/>
                  </a:lnTo>
                  <a:lnTo>
                    <a:pt x="1111155" y="583170"/>
                  </a:lnTo>
                  <a:lnTo>
                    <a:pt x="1114639" y="581826"/>
                  </a:lnTo>
                  <a:lnTo>
                    <a:pt x="1118122" y="580483"/>
                  </a:lnTo>
                  <a:lnTo>
                    <a:pt x="1121605" y="579141"/>
                  </a:lnTo>
                  <a:lnTo>
                    <a:pt x="1125088" y="577800"/>
                  </a:lnTo>
                  <a:lnTo>
                    <a:pt x="1128572" y="583442"/>
                  </a:lnTo>
                  <a:lnTo>
                    <a:pt x="1132055" y="582119"/>
                  </a:lnTo>
                  <a:lnTo>
                    <a:pt x="1135538" y="580797"/>
                  </a:lnTo>
                  <a:lnTo>
                    <a:pt x="1139021" y="579476"/>
                  </a:lnTo>
                  <a:lnTo>
                    <a:pt x="1142505" y="580133"/>
                  </a:lnTo>
                  <a:lnTo>
                    <a:pt x="1145988" y="578819"/>
                  </a:lnTo>
                  <a:lnTo>
                    <a:pt x="1149471" y="577506"/>
                  </a:lnTo>
                  <a:lnTo>
                    <a:pt x="1152954" y="576195"/>
                  </a:lnTo>
                  <a:lnTo>
                    <a:pt x="1156437" y="586527"/>
                  </a:lnTo>
                  <a:lnTo>
                    <a:pt x="1159921" y="585243"/>
                  </a:lnTo>
                  <a:lnTo>
                    <a:pt x="1163404" y="583959"/>
                  </a:lnTo>
                  <a:lnTo>
                    <a:pt x="1166887" y="582677"/>
                  </a:lnTo>
                  <a:lnTo>
                    <a:pt x="1170370" y="581396"/>
                  </a:lnTo>
                  <a:lnTo>
                    <a:pt x="1173854" y="586735"/>
                  </a:lnTo>
                  <a:lnTo>
                    <a:pt x="1177337" y="585470"/>
                  </a:lnTo>
                  <a:lnTo>
                    <a:pt x="1180820" y="584206"/>
                  </a:lnTo>
                  <a:lnTo>
                    <a:pt x="1184303" y="582944"/>
                  </a:lnTo>
                  <a:lnTo>
                    <a:pt x="1187787" y="588185"/>
                  </a:lnTo>
                  <a:lnTo>
                    <a:pt x="1191270" y="586937"/>
                  </a:lnTo>
                  <a:lnTo>
                    <a:pt x="1194753" y="585691"/>
                  </a:lnTo>
                  <a:lnTo>
                    <a:pt x="1198236" y="584446"/>
                  </a:lnTo>
                  <a:lnTo>
                    <a:pt x="1201720" y="583202"/>
                  </a:lnTo>
                  <a:lnTo>
                    <a:pt x="1205203" y="585638"/>
                  </a:lnTo>
                  <a:lnTo>
                    <a:pt x="1208686" y="584404"/>
                  </a:lnTo>
                  <a:lnTo>
                    <a:pt x="1212169" y="583170"/>
                  </a:lnTo>
                  <a:lnTo>
                    <a:pt x="1215653" y="581938"/>
                  </a:lnTo>
                  <a:lnTo>
                    <a:pt x="1219136" y="596748"/>
                  </a:lnTo>
                  <a:lnTo>
                    <a:pt x="1222619" y="595550"/>
                  </a:lnTo>
                  <a:lnTo>
                    <a:pt x="1226102" y="594354"/>
                  </a:lnTo>
                  <a:lnTo>
                    <a:pt x="1229586" y="593158"/>
                  </a:lnTo>
                  <a:lnTo>
                    <a:pt x="1233069" y="597978"/>
                  </a:lnTo>
                  <a:lnTo>
                    <a:pt x="1236552" y="596796"/>
                  </a:lnTo>
                  <a:lnTo>
                    <a:pt x="1240035" y="595616"/>
                  </a:lnTo>
                  <a:lnTo>
                    <a:pt x="1243519" y="594436"/>
                  </a:lnTo>
                  <a:lnTo>
                    <a:pt x="1247002" y="593257"/>
                  </a:lnTo>
                  <a:lnTo>
                    <a:pt x="1250485" y="592079"/>
                  </a:lnTo>
                  <a:lnTo>
                    <a:pt x="1253968" y="590903"/>
                  </a:lnTo>
                  <a:lnTo>
                    <a:pt x="1257452" y="589727"/>
                  </a:lnTo>
                  <a:lnTo>
                    <a:pt x="1260935" y="588552"/>
                  </a:lnTo>
                  <a:lnTo>
                    <a:pt x="1264418" y="587377"/>
                  </a:lnTo>
                  <a:lnTo>
                    <a:pt x="1267901" y="586204"/>
                  </a:lnTo>
                  <a:lnTo>
                    <a:pt x="1271385" y="585032"/>
                  </a:lnTo>
                  <a:lnTo>
                    <a:pt x="1274868" y="583861"/>
                  </a:lnTo>
                  <a:lnTo>
                    <a:pt x="1278351" y="582690"/>
                  </a:lnTo>
                  <a:lnTo>
                    <a:pt x="1281834" y="583260"/>
                  </a:lnTo>
                  <a:lnTo>
                    <a:pt x="1285318" y="582095"/>
                  </a:lnTo>
                  <a:lnTo>
                    <a:pt x="1288801" y="580930"/>
                  </a:lnTo>
                  <a:lnTo>
                    <a:pt x="1292284" y="579767"/>
                  </a:lnTo>
                  <a:lnTo>
                    <a:pt x="1295767" y="578604"/>
                  </a:lnTo>
                  <a:lnTo>
                    <a:pt x="1299251" y="577443"/>
                  </a:lnTo>
                  <a:lnTo>
                    <a:pt x="1302734" y="576282"/>
                  </a:lnTo>
                  <a:lnTo>
                    <a:pt x="1306217" y="575122"/>
                  </a:lnTo>
                  <a:lnTo>
                    <a:pt x="1309700" y="573963"/>
                  </a:lnTo>
                  <a:lnTo>
                    <a:pt x="1313184" y="593123"/>
                  </a:lnTo>
                  <a:lnTo>
                    <a:pt x="1316667" y="592005"/>
                  </a:lnTo>
                  <a:lnTo>
                    <a:pt x="1320150" y="590887"/>
                  </a:lnTo>
                  <a:lnTo>
                    <a:pt x="1323633" y="589770"/>
                  </a:lnTo>
                  <a:lnTo>
                    <a:pt x="1327117" y="592715"/>
                  </a:lnTo>
                  <a:lnTo>
                    <a:pt x="1330600" y="591608"/>
                  </a:lnTo>
                  <a:lnTo>
                    <a:pt x="1334083" y="590501"/>
                  </a:lnTo>
                  <a:lnTo>
                    <a:pt x="1337566" y="589395"/>
                  </a:lnTo>
                  <a:lnTo>
                    <a:pt x="1341050" y="597061"/>
                  </a:lnTo>
                  <a:lnTo>
                    <a:pt x="1344533" y="595973"/>
                  </a:lnTo>
                  <a:lnTo>
                    <a:pt x="1348016" y="594886"/>
                  </a:lnTo>
                  <a:lnTo>
                    <a:pt x="1351499" y="593799"/>
                  </a:lnTo>
                  <a:lnTo>
                    <a:pt x="1354983" y="592713"/>
                  </a:lnTo>
                  <a:lnTo>
                    <a:pt x="1358466" y="593989"/>
                  </a:lnTo>
                  <a:lnTo>
                    <a:pt x="1361949" y="592909"/>
                  </a:lnTo>
                  <a:lnTo>
                    <a:pt x="1365432" y="591830"/>
                  </a:lnTo>
                  <a:lnTo>
                    <a:pt x="1368916" y="590752"/>
                  </a:lnTo>
                  <a:lnTo>
                    <a:pt x="1372399" y="590462"/>
                  </a:lnTo>
                  <a:lnTo>
                    <a:pt x="1375882" y="589386"/>
                  </a:lnTo>
                  <a:lnTo>
                    <a:pt x="1379365" y="588312"/>
                  </a:lnTo>
                  <a:lnTo>
                    <a:pt x="1382849" y="587238"/>
                  </a:lnTo>
                  <a:lnTo>
                    <a:pt x="1386332" y="586165"/>
                  </a:lnTo>
                  <a:lnTo>
                    <a:pt x="1389815" y="602699"/>
                  </a:lnTo>
                  <a:lnTo>
                    <a:pt x="1393298" y="601659"/>
                  </a:lnTo>
                  <a:lnTo>
                    <a:pt x="1396782" y="600620"/>
                  </a:lnTo>
                  <a:lnTo>
                    <a:pt x="1400265" y="599581"/>
                  </a:lnTo>
                  <a:lnTo>
                    <a:pt x="1403748" y="599286"/>
                  </a:lnTo>
                  <a:lnTo>
                    <a:pt x="1407231" y="598251"/>
                  </a:lnTo>
                  <a:lnTo>
                    <a:pt x="1410715" y="597216"/>
                  </a:lnTo>
                  <a:lnTo>
                    <a:pt x="1414198" y="596182"/>
                  </a:lnTo>
                  <a:lnTo>
                    <a:pt x="1417681" y="595148"/>
                  </a:lnTo>
                  <a:lnTo>
                    <a:pt x="1421164" y="595607"/>
                  </a:lnTo>
                  <a:lnTo>
                    <a:pt x="1424648" y="594578"/>
                  </a:lnTo>
                  <a:lnTo>
                    <a:pt x="1428131" y="593549"/>
                  </a:lnTo>
                  <a:lnTo>
                    <a:pt x="1431614" y="592521"/>
                  </a:lnTo>
                  <a:lnTo>
                    <a:pt x="1435097" y="592242"/>
                  </a:lnTo>
                  <a:lnTo>
                    <a:pt x="1438580" y="591216"/>
                  </a:lnTo>
                  <a:lnTo>
                    <a:pt x="1442064" y="590192"/>
                  </a:lnTo>
                  <a:lnTo>
                    <a:pt x="1445547" y="589168"/>
                  </a:lnTo>
                  <a:lnTo>
                    <a:pt x="1449030" y="593352"/>
                  </a:lnTo>
                  <a:lnTo>
                    <a:pt x="1452513" y="592338"/>
                  </a:lnTo>
                  <a:lnTo>
                    <a:pt x="1455997" y="591326"/>
                  </a:lnTo>
                  <a:lnTo>
                    <a:pt x="1459480" y="590313"/>
                  </a:lnTo>
                  <a:lnTo>
                    <a:pt x="1462963" y="589302"/>
                  </a:lnTo>
                  <a:lnTo>
                    <a:pt x="1466446" y="590508"/>
                  </a:lnTo>
                  <a:lnTo>
                    <a:pt x="1469930" y="589502"/>
                  </a:lnTo>
                  <a:lnTo>
                    <a:pt x="1473413" y="588496"/>
                  </a:lnTo>
                  <a:lnTo>
                    <a:pt x="1476896" y="587491"/>
                  </a:lnTo>
                  <a:lnTo>
                    <a:pt x="1480379" y="587964"/>
                  </a:lnTo>
                  <a:lnTo>
                    <a:pt x="1483863" y="586963"/>
                  </a:lnTo>
                  <a:lnTo>
                    <a:pt x="1487346" y="585963"/>
                  </a:lnTo>
                  <a:lnTo>
                    <a:pt x="1490829" y="584963"/>
                  </a:lnTo>
                  <a:lnTo>
                    <a:pt x="1494312" y="583964"/>
                  </a:lnTo>
                  <a:lnTo>
                    <a:pt x="1497796" y="587381"/>
                  </a:lnTo>
                  <a:lnTo>
                    <a:pt x="1501279" y="586391"/>
                  </a:lnTo>
                  <a:lnTo>
                    <a:pt x="1504762" y="585401"/>
                  </a:lnTo>
                  <a:lnTo>
                    <a:pt x="1508245" y="584412"/>
                  </a:lnTo>
                  <a:lnTo>
                    <a:pt x="1511729" y="584157"/>
                  </a:lnTo>
                  <a:lnTo>
                    <a:pt x="1515212" y="583170"/>
                  </a:lnTo>
                  <a:lnTo>
                    <a:pt x="1518695" y="582184"/>
                  </a:lnTo>
                  <a:lnTo>
                    <a:pt x="1522178" y="581199"/>
                  </a:lnTo>
                  <a:lnTo>
                    <a:pt x="1525662" y="580214"/>
                  </a:lnTo>
                  <a:lnTo>
                    <a:pt x="1529145" y="585067"/>
                  </a:lnTo>
                  <a:lnTo>
                    <a:pt x="1532628" y="584094"/>
                  </a:lnTo>
                  <a:lnTo>
                    <a:pt x="1536111" y="583120"/>
                  </a:lnTo>
                  <a:lnTo>
                    <a:pt x="1539595" y="582148"/>
                  </a:lnTo>
                  <a:lnTo>
                    <a:pt x="1543078" y="583344"/>
                  </a:lnTo>
                  <a:lnTo>
                    <a:pt x="1546561" y="582376"/>
                  </a:lnTo>
                  <a:lnTo>
                    <a:pt x="1550044" y="581409"/>
                  </a:lnTo>
                  <a:lnTo>
                    <a:pt x="1553528" y="580442"/>
                  </a:lnTo>
                  <a:lnTo>
                    <a:pt x="1557011" y="579476"/>
                  </a:lnTo>
                  <a:lnTo>
                    <a:pt x="1560494" y="578511"/>
                  </a:lnTo>
                  <a:lnTo>
                    <a:pt x="1563977" y="577546"/>
                  </a:lnTo>
                  <a:lnTo>
                    <a:pt x="1567461" y="576582"/>
                  </a:lnTo>
                  <a:lnTo>
                    <a:pt x="1570944" y="575618"/>
                  </a:lnTo>
                  <a:lnTo>
                    <a:pt x="1574427" y="576111"/>
                  </a:lnTo>
                  <a:lnTo>
                    <a:pt x="1577910" y="575151"/>
                  </a:lnTo>
                  <a:lnTo>
                    <a:pt x="1581394" y="574192"/>
                  </a:lnTo>
                  <a:lnTo>
                    <a:pt x="1584877" y="573233"/>
                  </a:lnTo>
                  <a:lnTo>
                    <a:pt x="1588360" y="575180"/>
                  </a:lnTo>
                  <a:lnTo>
                    <a:pt x="1591843" y="574227"/>
                  </a:lnTo>
                  <a:lnTo>
                    <a:pt x="1595327" y="573274"/>
                  </a:lnTo>
                  <a:lnTo>
                    <a:pt x="1598810" y="572323"/>
                  </a:lnTo>
                  <a:lnTo>
                    <a:pt x="1602293" y="571371"/>
                  </a:lnTo>
                  <a:lnTo>
                    <a:pt x="1605776" y="572595"/>
                  </a:lnTo>
                  <a:lnTo>
                    <a:pt x="1609260" y="571648"/>
                  </a:lnTo>
                  <a:lnTo>
                    <a:pt x="1612743" y="570702"/>
                  </a:lnTo>
                  <a:lnTo>
                    <a:pt x="1616226" y="569757"/>
                  </a:lnTo>
                  <a:lnTo>
                    <a:pt x="1619709" y="570981"/>
                  </a:lnTo>
                  <a:lnTo>
                    <a:pt x="1623193" y="570040"/>
                  </a:lnTo>
                  <a:lnTo>
                    <a:pt x="1626676" y="569099"/>
                  </a:lnTo>
                  <a:lnTo>
                    <a:pt x="1630159" y="568159"/>
                  </a:lnTo>
                  <a:lnTo>
                    <a:pt x="1633642" y="567220"/>
                  </a:lnTo>
                  <a:lnTo>
                    <a:pt x="1637126" y="575542"/>
                  </a:lnTo>
                  <a:lnTo>
                    <a:pt x="1640609" y="574618"/>
                  </a:lnTo>
                  <a:lnTo>
                    <a:pt x="1644092" y="573695"/>
                  </a:lnTo>
                  <a:lnTo>
                    <a:pt x="1647575" y="572772"/>
                  </a:lnTo>
                  <a:lnTo>
                    <a:pt x="1651059" y="580158"/>
                  </a:lnTo>
                  <a:lnTo>
                    <a:pt x="1654542" y="579249"/>
                  </a:lnTo>
                  <a:lnTo>
                    <a:pt x="1658025" y="578340"/>
                  </a:lnTo>
                  <a:lnTo>
                    <a:pt x="1661508" y="577432"/>
                  </a:lnTo>
                  <a:lnTo>
                    <a:pt x="1664992" y="577208"/>
                  </a:lnTo>
                  <a:lnTo>
                    <a:pt x="1668475" y="576302"/>
                  </a:lnTo>
                  <a:lnTo>
                    <a:pt x="1671958" y="575396"/>
                  </a:lnTo>
                  <a:lnTo>
                    <a:pt x="1675441" y="574491"/>
                  </a:lnTo>
                  <a:lnTo>
                    <a:pt x="1678925" y="573587"/>
                  </a:lnTo>
                  <a:lnTo>
                    <a:pt x="1682408" y="582143"/>
                  </a:lnTo>
                  <a:lnTo>
                    <a:pt x="1685891" y="581254"/>
                  </a:lnTo>
                  <a:lnTo>
                    <a:pt x="1689374" y="580365"/>
                  </a:lnTo>
                  <a:lnTo>
                    <a:pt x="1692858" y="579476"/>
                  </a:lnTo>
                  <a:lnTo>
                    <a:pt x="1696341" y="582559"/>
                  </a:lnTo>
                  <a:lnTo>
                    <a:pt x="1699824" y="581678"/>
                  </a:lnTo>
                  <a:lnTo>
                    <a:pt x="1703307" y="580797"/>
                  </a:lnTo>
                  <a:lnTo>
                    <a:pt x="1706791" y="579916"/>
                  </a:lnTo>
                  <a:lnTo>
                    <a:pt x="1710274" y="579036"/>
                  </a:lnTo>
                  <a:lnTo>
                    <a:pt x="1713757" y="578817"/>
                  </a:lnTo>
                  <a:lnTo>
                    <a:pt x="1717240" y="577939"/>
                  </a:lnTo>
                  <a:lnTo>
                    <a:pt x="1720723" y="577062"/>
                  </a:lnTo>
                  <a:lnTo>
                    <a:pt x="1724207" y="576185"/>
                  </a:lnTo>
                  <a:lnTo>
                    <a:pt x="1727690" y="575308"/>
                  </a:lnTo>
                  <a:lnTo>
                    <a:pt x="1731173" y="574432"/>
                  </a:lnTo>
                  <a:lnTo>
                    <a:pt x="1734656" y="573556"/>
                  </a:lnTo>
                  <a:lnTo>
                    <a:pt x="1738140" y="572682"/>
                  </a:lnTo>
                  <a:lnTo>
                    <a:pt x="1741623" y="571807"/>
                  </a:lnTo>
                  <a:lnTo>
                    <a:pt x="1741623" y="572474"/>
                  </a:lnTo>
                  <a:lnTo>
                    <a:pt x="1741623" y="573138"/>
                  </a:lnTo>
                  <a:lnTo>
                    <a:pt x="1741623" y="573801"/>
                  </a:lnTo>
                  <a:lnTo>
                    <a:pt x="1745106" y="572930"/>
                  </a:lnTo>
                  <a:lnTo>
                    <a:pt x="1748589" y="572060"/>
                  </a:lnTo>
                  <a:lnTo>
                    <a:pt x="1752073" y="571189"/>
                  </a:lnTo>
                  <a:lnTo>
                    <a:pt x="1755556" y="570320"/>
                  </a:lnTo>
                  <a:lnTo>
                    <a:pt x="1759039" y="570781"/>
                  </a:lnTo>
                  <a:lnTo>
                    <a:pt x="1762522" y="569914"/>
                  </a:lnTo>
                  <a:lnTo>
                    <a:pt x="1766006" y="569048"/>
                  </a:lnTo>
                  <a:lnTo>
                    <a:pt x="1769489" y="568182"/>
                  </a:lnTo>
                  <a:lnTo>
                    <a:pt x="1772972" y="571945"/>
                  </a:lnTo>
                  <a:lnTo>
                    <a:pt x="1776455" y="571086"/>
                  </a:lnTo>
                  <a:lnTo>
                    <a:pt x="1779939" y="570229"/>
                  </a:lnTo>
                  <a:lnTo>
                    <a:pt x="1783422" y="569371"/>
                  </a:lnTo>
                  <a:lnTo>
                    <a:pt x="1786905" y="568514"/>
                  </a:lnTo>
                  <a:lnTo>
                    <a:pt x="1790388" y="567658"/>
                  </a:lnTo>
                  <a:lnTo>
                    <a:pt x="1793872" y="566802"/>
                  </a:lnTo>
                  <a:lnTo>
                    <a:pt x="1797355" y="565947"/>
                  </a:lnTo>
                  <a:lnTo>
                    <a:pt x="1800838" y="565092"/>
                  </a:lnTo>
                  <a:lnTo>
                    <a:pt x="1804321" y="566220"/>
                  </a:lnTo>
                  <a:lnTo>
                    <a:pt x="1807805" y="565369"/>
                  </a:lnTo>
                  <a:lnTo>
                    <a:pt x="1811288" y="564518"/>
                  </a:lnTo>
                  <a:lnTo>
                    <a:pt x="1814771" y="563668"/>
                  </a:lnTo>
                  <a:lnTo>
                    <a:pt x="1818254" y="562818"/>
                  </a:lnTo>
                  <a:lnTo>
                    <a:pt x="1821738" y="563291"/>
                  </a:lnTo>
                  <a:lnTo>
                    <a:pt x="1825221" y="562444"/>
                  </a:lnTo>
                  <a:lnTo>
                    <a:pt x="1828704" y="561598"/>
                  </a:lnTo>
                  <a:lnTo>
                    <a:pt x="1832187" y="560752"/>
                  </a:lnTo>
                  <a:lnTo>
                    <a:pt x="1835671" y="570302"/>
                  </a:lnTo>
                  <a:lnTo>
                    <a:pt x="1839154" y="569471"/>
                  </a:lnTo>
                  <a:lnTo>
                    <a:pt x="1842637" y="568640"/>
                  </a:lnTo>
                  <a:lnTo>
                    <a:pt x="1846120" y="567810"/>
                  </a:lnTo>
                  <a:lnTo>
                    <a:pt x="1849604" y="566980"/>
                  </a:lnTo>
                  <a:lnTo>
                    <a:pt x="1853087" y="566151"/>
                  </a:lnTo>
                  <a:lnTo>
                    <a:pt x="1856570" y="565322"/>
                  </a:lnTo>
                  <a:lnTo>
                    <a:pt x="1860053" y="564494"/>
                  </a:lnTo>
                  <a:lnTo>
                    <a:pt x="1863537" y="563666"/>
                  </a:lnTo>
                  <a:lnTo>
                    <a:pt x="1867020" y="563482"/>
                  </a:lnTo>
                  <a:lnTo>
                    <a:pt x="1870503" y="562656"/>
                  </a:lnTo>
                  <a:lnTo>
                    <a:pt x="1873986" y="561830"/>
                  </a:lnTo>
                  <a:lnTo>
                    <a:pt x="1877470" y="561005"/>
                  </a:lnTo>
                  <a:lnTo>
                    <a:pt x="1880953" y="560825"/>
                  </a:lnTo>
                  <a:lnTo>
                    <a:pt x="1884436" y="560002"/>
                  </a:lnTo>
                  <a:lnTo>
                    <a:pt x="1887919" y="559179"/>
                  </a:lnTo>
                  <a:lnTo>
                    <a:pt x="1891403" y="558356"/>
                  </a:lnTo>
                  <a:lnTo>
                    <a:pt x="1894886" y="557534"/>
                  </a:lnTo>
                  <a:lnTo>
                    <a:pt x="1898369" y="561215"/>
                  </a:lnTo>
                  <a:lnTo>
                    <a:pt x="1901852" y="560400"/>
                  </a:lnTo>
                  <a:lnTo>
                    <a:pt x="1905336" y="559585"/>
                  </a:lnTo>
                  <a:lnTo>
                    <a:pt x="1908819" y="558770"/>
                  </a:lnTo>
                  <a:lnTo>
                    <a:pt x="1912302" y="561142"/>
                  </a:lnTo>
                  <a:lnTo>
                    <a:pt x="1915785" y="560333"/>
                  </a:lnTo>
                  <a:lnTo>
                    <a:pt x="1919269" y="559523"/>
                  </a:lnTo>
                  <a:lnTo>
                    <a:pt x="1922752" y="558715"/>
                  </a:lnTo>
                  <a:lnTo>
                    <a:pt x="1926235" y="557906"/>
                  </a:lnTo>
                  <a:lnTo>
                    <a:pt x="1929718" y="559004"/>
                  </a:lnTo>
                  <a:lnTo>
                    <a:pt x="1933202" y="558199"/>
                  </a:lnTo>
                  <a:lnTo>
                    <a:pt x="1936685" y="557394"/>
                  </a:lnTo>
                  <a:lnTo>
                    <a:pt x="1940168" y="556590"/>
                  </a:lnTo>
                  <a:lnTo>
                    <a:pt x="1943651" y="569416"/>
                  </a:lnTo>
                  <a:lnTo>
                    <a:pt x="1947135" y="568630"/>
                  </a:lnTo>
                  <a:lnTo>
                    <a:pt x="1950618" y="567844"/>
                  </a:lnTo>
                  <a:lnTo>
                    <a:pt x="1954101" y="567059"/>
                  </a:lnTo>
                  <a:lnTo>
                    <a:pt x="1957584" y="578707"/>
                  </a:lnTo>
                  <a:lnTo>
                    <a:pt x="1961068" y="577938"/>
                  </a:lnTo>
                  <a:lnTo>
                    <a:pt x="1964551" y="577169"/>
                  </a:lnTo>
                  <a:lnTo>
                    <a:pt x="1968034" y="576401"/>
                  </a:lnTo>
                  <a:lnTo>
                    <a:pt x="1971517" y="575634"/>
                  </a:lnTo>
                  <a:lnTo>
                    <a:pt x="1975001" y="584003"/>
                  </a:lnTo>
                  <a:lnTo>
                    <a:pt x="1978484" y="583248"/>
                  </a:lnTo>
                  <a:lnTo>
                    <a:pt x="1981967" y="582493"/>
                  </a:lnTo>
                  <a:lnTo>
                    <a:pt x="1985450" y="581738"/>
                  </a:lnTo>
                  <a:lnTo>
                    <a:pt x="1988934" y="580984"/>
                  </a:lnTo>
                  <a:lnTo>
                    <a:pt x="1992417" y="580230"/>
                  </a:lnTo>
                  <a:lnTo>
                    <a:pt x="1995900" y="579476"/>
                  </a:lnTo>
                  <a:lnTo>
                    <a:pt x="1999383" y="578723"/>
                  </a:lnTo>
                  <a:lnTo>
                    <a:pt x="2002867" y="577970"/>
                  </a:lnTo>
                  <a:lnTo>
                    <a:pt x="2006350" y="582271"/>
                  </a:lnTo>
                  <a:lnTo>
                    <a:pt x="2009833" y="581525"/>
                  </a:lnTo>
                  <a:lnTo>
                    <a:pt x="2013316" y="580780"/>
                  </a:lnTo>
                  <a:lnTo>
                    <a:pt x="2016799" y="580035"/>
                  </a:lnTo>
                  <a:lnTo>
                    <a:pt x="2020283" y="579848"/>
                  </a:lnTo>
                  <a:lnTo>
                    <a:pt x="2023766" y="579104"/>
                  </a:lnTo>
                  <a:lnTo>
                    <a:pt x="2027249" y="578361"/>
                  </a:lnTo>
                  <a:lnTo>
                    <a:pt x="2030732" y="577618"/>
                  </a:lnTo>
                  <a:lnTo>
                    <a:pt x="2034216" y="576876"/>
                  </a:lnTo>
                  <a:lnTo>
                    <a:pt x="2037699" y="576694"/>
                  </a:lnTo>
                  <a:lnTo>
                    <a:pt x="2041182" y="575953"/>
                  </a:lnTo>
                  <a:lnTo>
                    <a:pt x="2044665" y="575212"/>
                  </a:lnTo>
                  <a:lnTo>
                    <a:pt x="2048149" y="574472"/>
                  </a:lnTo>
                  <a:lnTo>
                    <a:pt x="2051632" y="585272"/>
                  </a:lnTo>
                  <a:lnTo>
                    <a:pt x="2055115" y="584546"/>
                  </a:lnTo>
                  <a:lnTo>
                    <a:pt x="2058598" y="583821"/>
                  </a:lnTo>
                  <a:lnTo>
                    <a:pt x="2062082" y="583096"/>
                  </a:lnTo>
                  <a:lnTo>
                    <a:pt x="2065565" y="585055"/>
                  </a:lnTo>
                  <a:lnTo>
                    <a:pt x="2069048" y="584334"/>
                  </a:lnTo>
                  <a:lnTo>
                    <a:pt x="2072531" y="583613"/>
                  </a:lnTo>
                  <a:lnTo>
                    <a:pt x="2076015" y="582893"/>
                  </a:lnTo>
                  <a:lnTo>
                    <a:pt x="2079498" y="582173"/>
                  </a:lnTo>
                  <a:lnTo>
                    <a:pt x="2082981" y="582525"/>
                  </a:lnTo>
                  <a:lnTo>
                    <a:pt x="2086464" y="581807"/>
                  </a:lnTo>
                  <a:lnTo>
                    <a:pt x="2089948" y="581090"/>
                  </a:lnTo>
                  <a:lnTo>
                    <a:pt x="2093431" y="580372"/>
                  </a:lnTo>
                  <a:lnTo>
                    <a:pt x="2096914" y="588110"/>
                  </a:lnTo>
                  <a:lnTo>
                    <a:pt x="2100397" y="587403"/>
                  </a:lnTo>
                  <a:lnTo>
                    <a:pt x="2103881" y="586697"/>
                  </a:lnTo>
                  <a:lnTo>
                    <a:pt x="2107364" y="585991"/>
                  </a:lnTo>
                  <a:lnTo>
                    <a:pt x="2110847" y="585285"/>
                  </a:lnTo>
                  <a:lnTo>
                    <a:pt x="2114330" y="584580"/>
                  </a:lnTo>
                  <a:lnTo>
                    <a:pt x="2117814" y="583875"/>
                  </a:lnTo>
                  <a:lnTo>
                    <a:pt x="2121297" y="583170"/>
                  </a:lnTo>
                  <a:lnTo>
                    <a:pt x="2124780" y="582466"/>
                  </a:lnTo>
                  <a:lnTo>
                    <a:pt x="2128263" y="589007"/>
                  </a:lnTo>
                  <a:lnTo>
                    <a:pt x="2131747" y="588312"/>
                  </a:lnTo>
                  <a:lnTo>
                    <a:pt x="2135230" y="587617"/>
                  </a:lnTo>
                  <a:lnTo>
                    <a:pt x="2138713" y="586922"/>
                  </a:lnTo>
                  <a:lnTo>
                    <a:pt x="2142196" y="586228"/>
                  </a:lnTo>
                  <a:lnTo>
                    <a:pt x="2145680" y="591616"/>
                  </a:lnTo>
                  <a:lnTo>
                    <a:pt x="2149163" y="590929"/>
                  </a:lnTo>
                  <a:lnTo>
                    <a:pt x="2152646" y="590243"/>
                  </a:lnTo>
                  <a:lnTo>
                    <a:pt x="2156129" y="589557"/>
                  </a:lnTo>
                  <a:lnTo>
                    <a:pt x="2159613" y="593357"/>
                  </a:lnTo>
                  <a:lnTo>
                    <a:pt x="2163096" y="592677"/>
                  </a:lnTo>
                  <a:lnTo>
                    <a:pt x="2166579" y="591997"/>
                  </a:lnTo>
                  <a:lnTo>
                    <a:pt x="2170062" y="591317"/>
                  </a:lnTo>
                  <a:lnTo>
                    <a:pt x="2173546" y="591628"/>
                  </a:lnTo>
                  <a:lnTo>
                    <a:pt x="2177029" y="590951"/>
                  </a:lnTo>
                  <a:lnTo>
                    <a:pt x="2180512" y="590273"/>
                  </a:lnTo>
                  <a:lnTo>
                    <a:pt x="2183995" y="589596"/>
                  </a:lnTo>
                  <a:lnTo>
                    <a:pt x="2187479" y="588919"/>
                  </a:lnTo>
                  <a:lnTo>
                    <a:pt x="2190962" y="598465"/>
                  </a:lnTo>
                  <a:lnTo>
                    <a:pt x="2194445" y="597800"/>
                  </a:lnTo>
                  <a:lnTo>
                    <a:pt x="2197928" y="597136"/>
                  </a:lnTo>
                  <a:lnTo>
                    <a:pt x="2201412" y="596472"/>
                  </a:lnTo>
                  <a:lnTo>
                    <a:pt x="2204895" y="597241"/>
                  </a:lnTo>
                  <a:lnTo>
                    <a:pt x="2208378" y="596579"/>
                  </a:lnTo>
                  <a:lnTo>
                    <a:pt x="2211861" y="595918"/>
                  </a:lnTo>
                  <a:lnTo>
                    <a:pt x="2215345" y="595256"/>
                  </a:lnTo>
                  <a:lnTo>
                    <a:pt x="2218828" y="594596"/>
                  </a:lnTo>
                  <a:lnTo>
                    <a:pt x="2222311" y="594891"/>
                  </a:lnTo>
                  <a:lnTo>
                    <a:pt x="2225794" y="594232"/>
                  </a:lnTo>
                  <a:lnTo>
                    <a:pt x="2229278" y="593573"/>
                  </a:lnTo>
                  <a:lnTo>
                    <a:pt x="2232761" y="592914"/>
                  </a:lnTo>
                  <a:lnTo>
                    <a:pt x="2236244" y="592256"/>
                  </a:lnTo>
                  <a:lnTo>
                    <a:pt x="2239727" y="591598"/>
                  </a:lnTo>
                  <a:lnTo>
                    <a:pt x="2243211" y="590940"/>
                  </a:lnTo>
                  <a:lnTo>
                    <a:pt x="2246694" y="590282"/>
                  </a:lnTo>
                  <a:lnTo>
                    <a:pt x="2250177" y="589625"/>
                  </a:lnTo>
                  <a:lnTo>
                    <a:pt x="2253660" y="590888"/>
                  </a:lnTo>
                  <a:lnTo>
                    <a:pt x="2257144" y="590233"/>
                  </a:lnTo>
                  <a:lnTo>
                    <a:pt x="2260627" y="589579"/>
                  </a:lnTo>
                  <a:lnTo>
                    <a:pt x="2264110" y="588925"/>
                  </a:lnTo>
                  <a:lnTo>
                    <a:pt x="2267593" y="588272"/>
                  </a:lnTo>
                  <a:lnTo>
                    <a:pt x="2271077" y="587618"/>
                  </a:lnTo>
                  <a:lnTo>
                    <a:pt x="2274560" y="586965"/>
                  </a:lnTo>
                  <a:lnTo>
                    <a:pt x="2278043" y="586313"/>
                  </a:lnTo>
                  <a:lnTo>
                    <a:pt x="2281526" y="590437"/>
                  </a:lnTo>
                  <a:lnTo>
                    <a:pt x="2285010" y="589790"/>
                  </a:lnTo>
                  <a:lnTo>
                    <a:pt x="2288493" y="589143"/>
                  </a:lnTo>
                  <a:lnTo>
                    <a:pt x="2291976" y="588496"/>
                  </a:lnTo>
                  <a:lnTo>
                    <a:pt x="2295459" y="587850"/>
                  </a:lnTo>
                  <a:lnTo>
                    <a:pt x="2298942" y="587680"/>
                  </a:lnTo>
                  <a:lnTo>
                    <a:pt x="2302426" y="587035"/>
                  </a:lnTo>
                  <a:lnTo>
                    <a:pt x="2305909" y="586390"/>
                  </a:lnTo>
                  <a:lnTo>
                    <a:pt x="2309392" y="585745"/>
                  </a:lnTo>
                  <a:lnTo>
                    <a:pt x="2312875" y="587945"/>
                  </a:lnTo>
                  <a:lnTo>
                    <a:pt x="2316359" y="587305"/>
                  </a:lnTo>
                  <a:lnTo>
                    <a:pt x="2319842" y="586664"/>
                  </a:lnTo>
                  <a:lnTo>
                    <a:pt x="2323325" y="586024"/>
                  </a:lnTo>
                  <a:lnTo>
                    <a:pt x="2326808" y="585384"/>
                  </a:lnTo>
                  <a:lnTo>
                    <a:pt x="2330292" y="590367"/>
                  </a:lnTo>
                  <a:lnTo>
                    <a:pt x="2333775" y="589733"/>
                  </a:lnTo>
                  <a:lnTo>
                    <a:pt x="2337258" y="589100"/>
                  </a:lnTo>
                  <a:lnTo>
                    <a:pt x="2340741" y="588467"/>
                  </a:lnTo>
                  <a:lnTo>
                    <a:pt x="2344225" y="595620"/>
                  </a:lnTo>
                  <a:lnTo>
                    <a:pt x="2347708" y="594995"/>
                  </a:lnTo>
                  <a:lnTo>
                    <a:pt x="2351191" y="594372"/>
                  </a:lnTo>
                  <a:lnTo>
                    <a:pt x="2354674" y="593748"/>
                  </a:lnTo>
                  <a:lnTo>
                    <a:pt x="2358158" y="599382"/>
                  </a:lnTo>
                  <a:lnTo>
                    <a:pt x="2361641" y="598765"/>
                  </a:lnTo>
                  <a:lnTo>
                    <a:pt x="2365124" y="598149"/>
                  </a:lnTo>
                  <a:lnTo>
                    <a:pt x="2368607" y="597533"/>
                  </a:lnTo>
                  <a:lnTo>
                    <a:pt x="2372091" y="596917"/>
                  </a:lnTo>
                  <a:lnTo>
                    <a:pt x="2375574" y="597188"/>
                  </a:lnTo>
                  <a:lnTo>
                    <a:pt x="2379057" y="596573"/>
                  </a:lnTo>
                  <a:lnTo>
                    <a:pt x="2382540" y="595959"/>
                  </a:lnTo>
                  <a:lnTo>
                    <a:pt x="2386024" y="595346"/>
                  </a:lnTo>
                  <a:lnTo>
                    <a:pt x="2389507" y="599131"/>
                  </a:lnTo>
                  <a:lnTo>
                    <a:pt x="2392990" y="598522"/>
                  </a:lnTo>
                  <a:lnTo>
                    <a:pt x="2396473" y="597914"/>
                  </a:lnTo>
                  <a:lnTo>
                    <a:pt x="2399957" y="597306"/>
                  </a:lnTo>
                  <a:lnTo>
                    <a:pt x="2403440" y="596698"/>
                  </a:lnTo>
                  <a:lnTo>
                    <a:pt x="2406923" y="598271"/>
                  </a:lnTo>
                  <a:lnTo>
                    <a:pt x="2410406" y="597666"/>
                  </a:lnTo>
                  <a:lnTo>
                    <a:pt x="2413890" y="597061"/>
                  </a:lnTo>
                  <a:lnTo>
                    <a:pt x="2417373" y="596457"/>
                  </a:lnTo>
                  <a:lnTo>
                    <a:pt x="2420856" y="595852"/>
                  </a:lnTo>
                  <a:lnTo>
                    <a:pt x="2424339" y="595248"/>
                  </a:lnTo>
                  <a:lnTo>
                    <a:pt x="2427823" y="594644"/>
                  </a:lnTo>
                  <a:lnTo>
                    <a:pt x="2431306" y="594041"/>
                  </a:lnTo>
                  <a:lnTo>
                    <a:pt x="2434789" y="593437"/>
                  </a:lnTo>
                  <a:lnTo>
                    <a:pt x="2438272" y="594146"/>
                  </a:lnTo>
                  <a:lnTo>
                    <a:pt x="2441756" y="593544"/>
                  </a:lnTo>
                  <a:lnTo>
                    <a:pt x="2445239" y="592943"/>
                  </a:lnTo>
                  <a:lnTo>
                    <a:pt x="2448722" y="592342"/>
                  </a:lnTo>
                  <a:lnTo>
                    <a:pt x="2452205" y="591741"/>
                  </a:lnTo>
                  <a:lnTo>
                    <a:pt x="2455689" y="591140"/>
                  </a:lnTo>
                  <a:lnTo>
                    <a:pt x="2459172" y="590540"/>
                  </a:lnTo>
                  <a:lnTo>
                    <a:pt x="2462655" y="589940"/>
                  </a:lnTo>
                  <a:lnTo>
                    <a:pt x="2466138" y="593265"/>
                  </a:lnTo>
                  <a:lnTo>
                    <a:pt x="2469622" y="592669"/>
                  </a:lnTo>
                  <a:lnTo>
                    <a:pt x="2473105" y="592073"/>
                  </a:lnTo>
                  <a:lnTo>
                    <a:pt x="2476588" y="591478"/>
                  </a:lnTo>
                  <a:lnTo>
                    <a:pt x="2480071" y="590883"/>
                  </a:lnTo>
                  <a:lnTo>
                    <a:pt x="2483555" y="595026"/>
                  </a:lnTo>
                  <a:lnTo>
                    <a:pt x="2487038" y="594436"/>
                  </a:lnTo>
                  <a:lnTo>
                    <a:pt x="2490521" y="593847"/>
                  </a:lnTo>
                  <a:lnTo>
                    <a:pt x="2494004" y="593257"/>
                  </a:lnTo>
                  <a:lnTo>
                    <a:pt x="2497488" y="593950"/>
                  </a:lnTo>
                  <a:lnTo>
                    <a:pt x="2500971" y="593362"/>
                  </a:lnTo>
                  <a:lnTo>
                    <a:pt x="2504454" y="592775"/>
                  </a:lnTo>
                  <a:lnTo>
                    <a:pt x="2507937" y="592188"/>
                  </a:lnTo>
                  <a:lnTo>
                    <a:pt x="2511421" y="591601"/>
                  </a:lnTo>
                  <a:lnTo>
                    <a:pt x="2514904" y="593993"/>
                  </a:lnTo>
                  <a:lnTo>
                    <a:pt x="2518387" y="593410"/>
                  </a:lnTo>
                  <a:lnTo>
                    <a:pt x="2521870" y="592827"/>
                  </a:lnTo>
                  <a:lnTo>
                    <a:pt x="2525354" y="592244"/>
                  </a:lnTo>
                  <a:lnTo>
                    <a:pt x="2528837" y="596705"/>
                  </a:lnTo>
                  <a:lnTo>
                    <a:pt x="2532320" y="596127"/>
                  </a:lnTo>
                  <a:lnTo>
                    <a:pt x="2535803" y="595550"/>
                  </a:lnTo>
                  <a:lnTo>
                    <a:pt x="2539287" y="594973"/>
                  </a:lnTo>
                  <a:lnTo>
                    <a:pt x="2542770" y="594396"/>
                  </a:lnTo>
                  <a:lnTo>
                    <a:pt x="2546253" y="593820"/>
                  </a:lnTo>
                  <a:lnTo>
                    <a:pt x="2549736" y="593243"/>
                  </a:lnTo>
                  <a:lnTo>
                    <a:pt x="2553220" y="592667"/>
                  </a:lnTo>
                  <a:lnTo>
                    <a:pt x="2556703" y="592091"/>
                  </a:lnTo>
                  <a:lnTo>
                    <a:pt x="2560186" y="601387"/>
                  </a:lnTo>
                  <a:lnTo>
                    <a:pt x="2563669" y="600821"/>
                  </a:lnTo>
                  <a:lnTo>
                    <a:pt x="2567153" y="600255"/>
                  </a:lnTo>
                  <a:lnTo>
                    <a:pt x="2570636" y="599690"/>
                  </a:lnTo>
                  <a:lnTo>
                    <a:pt x="2574119" y="601140"/>
                  </a:lnTo>
                  <a:lnTo>
                    <a:pt x="2577602" y="600577"/>
                  </a:lnTo>
                  <a:lnTo>
                    <a:pt x="2581085" y="600014"/>
                  </a:lnTo>
                  <a:lnTo>
                    <a:pt x="2584569" y="599451"/>
                  </a:lnTo>
                  <a:lnTo>
                    <a:pt x="2588052" y="598889"/>
                  </a:lnTo>
                  <a:lnTo>
                    <a:pt x="2591535" y="603513"/>
                  </a:lnTo>
                  <a:lnTo>
                    <a:pt x="2595018" y="602956"/>
                  </a:lnTo>
                  <a:lnTo>
                    <a:pt x="2598502" y="602400"/>
                  </a:lnTo>
                  <a:lnTo>
                    <a:pt x="2601985" y="601843"/>
                  </a:lnTo>
                  <a:lnTo>
                    <a:pt x="2605468" y="604045"/>
                  </a:lnTo>
                  <a:lnTo>
                    <a:pt x="2608951" y="603491"/>
                  </a:lnTo>
                  <a:lnTo>
                    <a:pt x="2612435" y="602938"/>
                  </a:lnTo>
                  <a:lnTo>
                    <a:pt x="2615918" y="602385"/>
                  </a:lnTo>
                  <a:lnTo>
                    <a:pt x="2619401" y="601832"/>
                  </a:lnTo>
                  <a:lnTo>
                    <a:pt x="2622884" y="610923"/>
                  </a:lnTo>
                  <a:lnTo>
                    <a:pt x="2626368" y="610380"/>
                  </a:lnTo>
                  <a:lnTo>
                    <a:pt x="2629851" y="609837"/>
                  </a:lnTo>
                  <a:lnTo>
                    <a:pt x="2633334" y="609294"/>
                  </a:lnTo>
                  <a:lnTo>
                    <a:pt x="2636817" y="613263"/>
                  </a:lnTo>
                  <a:lnTo>
                    <a:pt x="2640301" y="612725"/>
                  </a:lnTo>
                  <a:lnTo>
                    <a:pt x="2643784" y="612187"/>
                  </a:lnTo>
                  <a:lnTo>
                    <a:pt x="2647267" y="611649"/>
                  </a:lnTo>
                  <a:lnTo>
                    <a:pt x="2650750" y="611112"/>
                  </a:lnTo>
                  <a:lnTo>
                    <a:pt x="2654234" y="625082"/>
                  </a:lnTo>
                  <a:lnTo>
                    <a:pt x="2657717" y="624559"/>
                  </a:lnTo>
                  <a:lnTo>
                    <a:pt x="2661200" y="624036"/>
                  </a:lnTo>
                  <a:lnTo>
                    <a:pt x="2664683" y="623513"/>
                  </a:lnTo>
                  <a:lnTo>
                    <a:pt x="2668167" y="625448"/>
                  </a:lnTo>
                  <a:lnTo>
                    <a:pt x="2671650" y="624928"/>
                  </a:lnTo>
                  <a:lnTo>
                    <a:pt x="2675133" y="624408"/>
                  </a:lnTo>
                  <a:lnTo>
                    <a:pt x="2678616" y="623888"/>
                  </a:lnTo>
                  <a:lnTo>
                    <a:pt x="2682100" y="630614"/>
                  </a:lnTo>
                  <a:lnTo>
                    <a:pt x="2685583" y="630102"/>
                  </a:lnTo>
                  <a:lnTo>
                    <a:pt x="2689066" y="629590"/>
                  </a:lnTo>
                  <a:lnTo>
                    <a:pt x="2692549" y="629078"/>
                  </a:lnTo>
                  <a:lnTo>
                    <a:pt x="2696033" y="628566"/>
                  </a:lnTo>
                  <a:lnTo>
                    <a:pt x="2699516" y="632782"/>
                  </a:lnTo>
                  <a:lnTo>
                    <a:pt x="2702999" y="632275"/>
                  </a:lnTo>
                  <a:lnTo>
                    <a:pt x="2706482" y="631768"/>
                  </a:lnTo>
                  <a:lnTo>
                    <a:pt x="2709966" y="631261"/>
                  </a:lnTo>
                  <a:lnTo>
                    <a:pt x="2713449" y="631759"/>
                  </a:lnTo>
                  <a:lnTo>
                    <a:pt x="2716932" y="631253"/>
                  </a:lnTo>
                  <a:lnTo>
                    <a:pt x="2720415" y="630748"/>
                  </a:lnTo>
                  <a:lnTo>
                    <a:pt x="2723899" y="630243"/>
                  </a:lnTo>
                  <a:lnTo>
                    <a:pt x="2727382" y="629738"/>
                  </a:lnTo>
                  <a:lnTo>
                    <a:pt x="2730865" y="630238"/>
                  </a:lnTo>
                  <a:lnTo>
                    <a:pt x="2734348" y="629734"/>
                  </a:lnTo>
                  <a:lnTo>
                    <a:pt x="2737832" y="629231"/>
                  </a:lnTo>
                  <a:lnTo>
                    <a:pt x="2741315" y="628728"/>
                  </a:lnTo>
                  <a:lnTo>
                    <a:pt x="2744798" y="630892"/>
                  </a:lnTo>
                  <a:lnTo>
                    <a:pt x="2748281" y="630391"/>
                  </a:lnTo>
                  <a:lnTo>
                    <a:pt x="2751765" y="629891"/>
                  </a:lnTo>
                  <a:lnTo>
                    <a:pt x="2755248" y="629391"/>
                  </a:lnTo>
                  <a:lnTo>
                    <a:pt x="2758731" y="628891"/>
                  </a:lnTo>
                  <a:lnTo>
                    <a:pt x="2762214" y="632352"/>
                  </a:lnTo>
                  <a:lnTo>
                    <a:pt x="2765698" y="631856"/>
                  </a:lnTo>
                  <a:lnTo>
                    <a:pt x="2769181" y="631361"/>
                  </a:lnTo>
                  <a:lnTo>
                    <a:pt x="2772664" y="630865"/>
                  </a:lnTo>
                  <a:lnTo>
                    <a:pt x="2776147" y="631353"/>
                  </a:lnTo>
                  <a:lnTo>
                    <a:pt x="2779631" y="630858"/>
                  </a:lnTo>
                  <a:lnTo>
                    <a:pt x="2783114" y="630364"/>
                  </a:lnTo>
                  <a:lnTo>
                    <a:pt x="2786597" y="629870"/>
                  </a:lnTo>
                  <a:lnTo>
                    <a:pt x="2790080" y="629376"/>
                  </a:lnTo>
                  <a:lnTo>
                    <a:pt x="2793564" y="628883"/>
                  </a:lnTo>
                  <a:lnTo>
                    <a:pt x="2797047" y="628389"/>
                  </a:lnTo>
                  <a:lnTo>
                    <a:pt x="2800530" y="627896"/>
                  </a:lnTo>
                  <a:lnTo>
                    <a:pt x="2804013" y="627402"/>
                  </a:lnTo>
                  <a:lnTo>
                    <a:pt x="2807497" y="628552"/>
                  </a:lnTo>
                  <a:lnTo>
                    <a:pt x="2810980" y="628061"/>
                  </a:lnTo>
                  <a:lnTo>
                    <a:pt x="2814463" y="627570"/>
                  </a:lnTo>
                  <a:lnTo>
                    <a:pt x="2817946" y="627079"/>
                  </a:lnTo>
                  <a:lnTo>
                    <a:pt x="2821430" y="627571"/>
                  </a:lnTo>
                  <a:lnTo>
                    <a:pt x="2824913" y="627081"/>
                  </a:lnTo>
                  <a:lnTo>
                    <a:pt x="2828396" y="626592"/>
                  </a:lnTo>
                  <a:lnTo>
                    <a:pt x="2831879" y="626102"/>
                  </a:lnTo>
                  <a:lnTo>
                    <a:pt x="2835363" y="625613"/>
                  </a:lnTo>
                  <a:lnTo>
                    <a:pt x="2838846" y="629679"/>
                  </a:lnTo>
                  <a:lnTo>
                    <a:pt x="2842329" y="629194"/>
                  </a:lnTo>
                  <a:lnTo>
                    <a:pt x="2845812" y="628709"/>
                  </a:lnTo>
                  <a:lnTo>
                    <a:pt x="2849296" y="628225"/>
                  </a:lnTo>
                  <a:lnTo>
                    <a:pt x="2852779" y="631269"/>
                  </a:lnTo>
                  <a:lnTo>
                    <a:pt x="2856262" y="630788"/>
                  </a:lnTo>
                  <a:lnTo>
                    <a:pt x="2859745" y="630307"/>
                  </a:lnTo>
                  <a:lnTo>
                    <a:pt x="2863229" y="629826"/>
                  </a:lnTo>
                  <a:lnTo>
                    <a:pt x="2866712" y="629346"/>
                  </a:lnTo>
                  <a:lnTo>
                    <a:pt x="2870195" y="648744"/>
                  </a:lnTo>
                  <a:lnTo>
                    <a:pt x="2873678" y="648282"/>
                  </a:lnTo>
                  <a:lnTo>
                    <a:pt x="2877161" y="647819"/>
                  </a:lnTo>
                  <a:lnTo>
                    <a:pt x="2880645" y="647357"/>
                  </a:lnTo>
                  <a:lnTo>
                    <a:pt x="2884128" y="649231"/>
                  </a:lnTo>
                  <a:lnTo>
                    <a:pt x="2887611" y="648771"/>
                  </a:lnTo>
                  <a:lnTo>
                    <a:pt x="2891094" y="648312"/>
                  </a:lnTo>
                  <a:lnTo>
                    <a:pt x="2894578" y="647852"/>
                  </a:lnTo>
                  <a:lnTo>
                    <a:pt x="2898061" y="648265"/>
                  </a:lnTo>
                  <a:lnTo>
                    <a:pt x="2901544" y="647807"/>
                  </a:lnTo>
                  <a:lnTo>
                    <a:pt x="2905027" y="647349"/>
                  </a:lnTo>
                  <a:lnTo>
                    <a:pt x="2908511" y="646891"/>
                  </a:lnTo>
                  <a:lnTo>
                    <a:pt x="2911994" y="646433"/>
                  </a:lnTo>
                  <a:lnTo>
                    <a:pt x="2915477" y="647138"/>
                  </a:lnTo>
                  <a:lnTo>
                    <a:pt x="2918960" y="646681"/>
                  </a:lnTo>
                  <a:lnTo>
                    <a:pt x="2922444" y="646225"/>
                  </a:lnTo>
                  <a:lnTo>
                    <a:pt x="2925927" y="645768"/>
                  </a:lnTo>
                  <a:lnTo>
                    <a:pt x="2929410" y="645894"/>
                  </a:lnTo>
                  <a:lnTo>
                    <a:pt x="2932893" y="645438"/>
                  </a:lnTo>
                  <a:lnTo>
                    <a:pt x="2936377" y="644982"/>
                  </a:lnTo>
                  <a:lnTo>
                    <a:pt x="2939860" y="644527"/>
                  </a:lnTo>
                  <a:lnTo>
                    <a:pt x="2943343" y="644072"/>
                  </a:lnTo>
                  <a:lnTo>
                    <a:pt x="2946826" y="650506"/>
                  </a:lnTo>
                  <a:lnTo>
                    <a:pt x="2950310" y="650058"/>
                  </a:lnTo>
                  <a:lnTo>
                    <a:pt x="2953793" y="649609"/>
                  </a:lnTo>
                  <a:lnTo>
                    <a:pt x="2957276" y="649160"/>
                  </a:lnTo>
                  <a:lnTo>
                    <a:pt x="2960759" y="650688"/>
                  </a:lnTo>
                  <a:lnTo>
                    <a:pt x="2964243" y="650241"/>
                  </a:lnTo>
                  <a:lnTo>
                    <a:pt x="2967726" y="649795"/>
                  </a:lnTo>
                  <a:lnTo>
                    <a:pt x="2971209" y="649348"/>
                  </a:lnTo>
                  <a:lnTo>
                    <a:pt x="2974692" y="651426"/>
                  </a:lnTo>
                  <a:lnTo>
                    <a:pt x="2978176" y="650982"/>
                  </a:lnTo>
                  <a:lnTo>
                    <a:pt x="2981659" y="650538"/>
                  </a:lnTo>
                  <a:lnTo>
                    <a:pt x="2985142" y="650094"/>
                  </a:lnTo>
                  <a:lnTo>
                    <a:pt x="2988625" y="649651"/>
                  </a:lnTo>
                  <a:lnTo>
                    <a:pt x="2992109" y="652542"/>
                  </a:lnTo>
                  <a:lnTo>
                    <a:pt x="2995592" y="652101"/>
                  </a:lnTo>
                  <a:lnTo>
                    <a:pt x="2999075" y="651661"/>
                  </a:lnTo>
                  <a:lnTo>
                    <a:pt x="3002558" y="651221"/>
                  </a:lnTo>
                  <a:lnTo>
                    <a:pt x="3006042" y="651610"/>
                  </a:lnTo>
                  <a:lnTo>
                    <a:pt x="3009525" y="651171"/>
                  </a:lnTo>
                  <a:lnTo>
                    <a:pt x="3013008" y="650732"/>
                  </a:lnTo>
                  <a:lnTo>
                    <a:pt x="3016491" y="650293"/>
                  </a:lnTo>
                  <a:lnTo>
                    <a:pt x="3019975" y="649854"/>
                  </a:lnTo>
                  <a:lnTo>
                    <a:pt x="3023458" y="651619"/>
                  </a:lnTo>
                  <a:lnTo>
                    <a:pt x="3026941" y="651182"/>
                  </a:lnTo>
                  <a:lnTo>
                    <a:pt x="3030424" y="650746"/>
                  </a:lnTo>
                  <a:lnTo>
                    <a:pt x="3033908" y="650310"/>
                  </a:lnTo>
                  <a:lnTo>
                    <a:pt x="3037391" y="656907"/>
                  </a:lnTo>
                  <a:lnTo>
                    <a:pt x="3040874" y="656477"/>
                  </a:lnTo>
                  <a:lnTo>
                    <a:pt x="3044357" y="656047"/>
                  </a:lnTo>
                  <a:lnTo>
                    <a:pt x="3047841" y="655617"/>
                  </a:lnTo>
                  <a:lnTo>
                    <a:pt x="3051324" y="655187"/>
                  </a:lnTo>
                  <a:lnTo>
                    <a:pt x="3054807" y="655025"/>
                  </a:lnTo>
                  <a:lnTo>
                    <a:pt x="3058290" y="654596"/>
                  </a:lnTo>
                  <a:lnTo>
                    <a:pt x="3061774" y="654167"/>
                  </a:lnTo>
                  <a:lnTo>
                    <a:pt x="3065257" y="653738"/>
                  </a:lnTo>
                  <a:lnTo>
                    <a:pt x="3068740" y="662741"/>
                  </a:lnTo>
                  <a:lnTo>
                    <a:pt x="3072223" y="662321"/>
                  </a:lnTo>
                  <a:lnTo>
                    <a:pt x="3075707" y="661900"/>
                  </a:lnTo>
                  <a:lnTo>
                    <a:pt x="3079190" y="661480"/>
                  </a:lnTo>
                  <a:lnTo>
                    <a:pt x="3082673" y="665890"/>
                  </a:lnTo>
                  <a:lnTo>
                    <a:pt x="3086156" y="665474"/>
                  </a:lnTo>
                  <a:lnTo>
                    <a:pt x="3089640" y="665058"/>
                  </a:lnTo>
                  <a:lnTo>
                    <a:pt x="3093123" y="664642"/>
                  </a:lnTo>
                  <a:lnTo>
                    <a:pt x="3096606" y="664226"/>
                  </a:lnTo>
                  <a:lnTo>
                    <a:pt x="3100089" y="665820"/>
                  </a:lnTo>
                  <a:lnTo>
                    <a:pt x="3103573" y="665407"/>
                  </a:lnTo>
                  <a:lnTo>
                    <a:pt x="3107056" y="664993"/>
                  </a:lnTo>
                  <a:lnTo>
                    <a:pt x="3110539" y="664580"/>
                  </a:lnTo>
                  <a:lnTo>
                    <a:pt x="3114022" y="665915"/>
                  </a:lnTo>
                  <a:lnTo>
                    <a:pt x="3117506" y="665503"/>
                  </a:lnTo>
                  <a:lnTo>
                    <a:pt x="3120989" y="665092"/>
                  </a:lnTo>
                  <a:lnTo>
                    <a:pt x="3124472" y="664680"/>
                  </a:lnTo>
                  <a:lnTo>
                    <a:pt x="3127955" y="664269"/>
                  </a:lnTo>
                  <a:lnTo>
                    <a:pt x="3131439" y="664356"/>
                  </a:lnTo>
                  <a:lnTo>
                    <a:pt x="3134922" y="663946"/>
                  </a:lnTo>
                  <a:lnTo>
                    <a:pt x="3138405" y="663535"/>
                  </a:lnTo>
                  <a:lnTo>
                    <a:pt x="3141888" y="663124"/>
                  </a:lnTo>
                  <a:lnTo>
                    <a:pt x="3145372" y="667656"/>
                  </a:lnTo>
                  <a:lnTo>
                    <a:pt x="3148855" y="667250"/>
                  </a:lnTo>
                  <a:lnTo>
                    <a:pt x="3152338" y="666844"/>
                  </a:lnTo>
                  <a:lnTo>
                    <a:pt x="3155821" y="666438"/>
                  </a:lnTo>
                  <a:lnTo>
                    <a:pt x="3159304" y="666032"/>
                  </a:lnTo>
                  <a:lnTo>
                    <a:pt x="3162788" y="669032"/>
                  </a:lnTo>
                  <a:lnTo>
                    <a:pt x="3166271" y="668629"/>
                  </a:lnTo>
                  <a:lnTo>
                    <a:pt x="3169754" y="668227"/>
                  </a:lnTo>
                  <a:lnTo>
                    <a:pt x="3173237" y="667824"/>
                  </a:lnTo>
                  <a:lnTo>
                    <a:pt x="3176721" y="676422"/>
                  </a:lnTo>
                  <a:lnTo>
                    <a:pt x="3180204" y="676027"/>
                  </a:lnTo>
                  <a:lnTo>
                    <a:pt x="3183687" y="675633"/>
                  </a:lnTo>
                  <a:lnTo>
                    <a:pt x="3187170" y="675238"/>
                  </a:lnTo>
                  <a:lnTo>
                    <a:pt x="3190654" y="681702"/>
                  </a:lnTo>
                  <a:lnTo>
                    <a:pt x="3194137" y="681314"/>
                  </a:lnTo>
                  <a:lnTo>
                    <a:pt x="3197620" y="680925"/>
                  </a:lnTo>
                  <a:lnTo>
                    <a:pt x="3201103" y="680536"/>
                  </a:lnTo>
                  <a:lnTo>
                    <a:pt x="3204587" y="680148"/>
                  </a:lnTo>
                  <a:lnTo>
                    <a:pt x="3208070" y="680436"/>
                  </a:lnTo>
                  <a:lnTo>
                    <a:pt x="3211553" y="680048"/>
                  </a:lnTo>
                  <a:lnTo>
                    <a:pt x="3215036" y="679661"/>
                  </a:lnTo>
                  <a:lnTo>
                    <a:pt x="3218520" y="679273"/>
                  </a:lnTo>
                  <a:lnTo>
                    <a:pt x="3222003" y="680236"/>
                  </a:lnTo>
                  <a:lnTo>
                    <a:pt x="3225486" y="679850"/>
                  </a:lnTo>
                  <a:lnTo>
                    <a:pt x="3228969" y="679464"/>
                  </a:lnTo>
                  <a:lnTo>
                    <a:pt x="3232453" y="679078"/>
                  </a:lnTo>
                  <a:lnTo>
                    <a:pt x="3235936" y="678692"/>
                  </a:lnTo>
                  <a:lnTo>
                    <a:pt x="3239419" y="680100"/>
                  </a:lnTo>
                  <a:lnTo>
                    <a:pt x="3242902" y="679715"/>
                  </a:lnTo>
                  <a:lnTo>
                    <a:pt x="3246386" y="679331"/>
                  </a:lnTo>
                  <a:lnTo>
                    <a:pt x="3249869" y="678947"/>
                  </a:lnTo>
                  <a:lnTo>
                    <a:pt x="3253352" y="680790"/>
                  </a:lnTo>
                  <a:lnTo>
                    <a:pt x="3256835" y="680408"/>
                  </a:lnTo>
                  <a:lnTo>
                    <a:pt x="3260319" y="680027"/>
                  </a:lnTo>
                  <a:lnTo>
                    <a:pt x="3263802" y="679645"/>
                  </a:lnTo>
                  <a:lnTo>
                    <a:pt x="3267285" y="679263"/>
                  </a:lnTo>
                  <a:lnTo>
                    <a:pt x="3270768" y="681752"/>
                  </a:lnTo>
                  <a:lnTo>
                    <a:pt x="3274252" y="681373"/>
                  </a:lnTo>
                  <a:lnTo>
                    <a:pt x="3277735" y="680994"/>
                  </a:lnTo>
                  <a:lnTo>
                    <a:pt x="3281218" y="680615"/>
                  </a:lnTo>
                  <a:lnTo>
                    <a:pt x="3284701" y="680456"/>
                  </a:lnTo>
                  <a:lnTo>
                    <a:pt x="3288185" y="680077"/>
                  </a:lnTo>
                  <a:lnTo>
                    <a:pt x="3291668" y="679699"/>
                  </a:lnTo>
                  <a:lnTo>
                    <a:pt x="3295151" y="679320"/>
                  </a:lnTo>
                  <a:lnTo>
                    <a:pt x="3298634" y="681135"/>
                  </a:lnTo>
                  <a:lnTo>
                    <a:pt x="3302118" y="680758"/>
                  </a:lnTo>
                  <a:lnTo>
                    <a:pt x="3305601" y="680382"/>
                  </a:lnTo>
                  <a:lnTo>
                    <a:pt x="3309084" y="680006"/>
                  </a:lnTo>
                  <a:lnTo>
                    <a:pt x="3312567" y="679629"/>
                  </a:lnTo>
                  <a:lnTo>
                    <a:pt x="3316051" y="680345"/>
                  </a:lnTo>
                  <a:lnTo>
                    <a:pt x="3319534" y="679970"/>
                  </a:lnTo>
                  <a:lnTo>
                    <a:pt x="3323017" y="679595"/>
                  </a:lnTo>
                  <a:lnTo>
                    <a:pt x="3326500" y="679220"/>
                  </a:lnTo>
                  <a:lnTo>
                    <a:pt x="3329984" y="679500"/>
                  </a:lnTo>
                  <a:lnTo>
                    <a:pt x="3333467" y="679125"/>
                  </a:lnTo>
                  <a:lnTo>
                    <a:pt x="3336950" y="678751"/>
                  </a:lnTo>
                  <a:lnTo>
                    <a:pt x="3340433" y="678377"/>
                  </a:lnTo>
                  <a:lnTo>
                    <a:pt x="3343917" y="678003"/>
                  </a:lnTo>
                  <a:lnTo>
                    <a:pt x="3347400" y="678720"/>
                  </a:lnTo>
                  <a:lnTo>
                    <a:pt x="3350883" y="678347"/>
                  </a:lnTo>
                  <a:lnTo>
                    <a:pt x="3354366" y="677974"/>
                  </a:lnTo>
                  <a:lnTo>
                    <a:pt x="3357850" y="677601"/>
                  </a:lnTo>
                  <a:lnTo>
                    <a:pt x="3361333" y="683670"/>
                  </a:lnTo>
                  <a:lnTo>
                    <a:pt x="3364816" y="683302"/>
                  </a:lnTo>
                  <a:lnTo>
                    <a:pt x="3368299" y="682935"/>
                  </a:lnTo>
                  <a:lnTo>
                    <a:pt x="3371783" y="682568"/>
                  </a:lnTo>
                  <a:lnTo>
                    <a:pt x="3375266" y="682201"/>
                  </a:lnTo>
                  <a:lnTo>
                    <a:pt x="3378749" y="682681"/>
                  </a:lnTo>
                  <a:lnTo>
                    <a:pt x="3382232" y="682314"/>
                  </a:lnTo>
                  <a:lnTo>
                    <a:pt x="3385716" y="681948"/>
                  </a:lnTo>
                  <a:lnTo>
                    <a:pt x="3389199" y="681582"/>
                  </a:lnTo>
                  <a:lnTo>
                    <a:pt x="3392682" y="681639"/>
                  </a:lnTo>
                  <a:lnTo>
                    <a:pt x="3396165" y="681274"/>
                  </a:lnTo>
                  <a:lnTo>
                    <a:pt x="3399649" y="680908"/>
                  </a:lnTo>
                  <a:lnTo>
                    <a:pt x="3403132" y="680543"/>
                  </a:lnTo>
                  <a:lnTo>
                    <a:pt x="3406615" y="689908"/>
                  </a:lnTo>
                  <a:lnTo>
                    <a:pt x="3410098" y="689551"/>
                  </a:lnTo>
                  <a:lnTo>
                    <a:pt x="3413582" y="689193"/>
                  </a:lnTo>
                  <a:lnTo>
                    <a:pt x="3417065" y="688836"/>
                  </a:lnTo>
                  <a:lnTo>
                    <a:pt x="3420548" y="688478"/>
                  </a:lnTo>
                  <a:lnTo>
                    <a:pt x="3424031" y="689536"/>
                  </a:lnTo>
                  <a:lnTo>
                    <a:pt x="3427515" y="689180"/>
                  </a:lnTo>
                  <a:lnTo>
                    <a:pt x="3430998" y="688824"/>
                  </a:lnTo>
                  <a:lnTo>
                    <a:pt x="3434481" y="688468"/>
                  </a:lnTo>
                  <a:lnTo>
                    <a:pt x="3437964" y="693100"/>
                  </a:lnTo>
                  <a:lnTo>
                    <a:pt x="3441447" y="692748"/>
                  </a:lnTo>
                  <a:lnTo>
                    <a:pt x="3444931" y="692396"/>
                  </a:lnTo>
                  <a:lnTo>
                    <a:pt x="3448414" y="692044"/>
                  </a:lnTo>
                  <a:lnTo>
                    <a:pt x="3451897" y="691693"/>
                  </a:lnTo>
                  <a:lnTo>
                    <a:pt x="3455380" y="693309"/>
                  </a:lnTo>
                  <a:lnTo>
                    <a:pt x="3458864" y="692959"/>
                  </a:lnTo>
                  <a:lnTo>
                    <a:pt x="3462347" y="692609"/>
                  </a:lnTo>
                  <a:lnTo>
                    <a:pt x="3465830" y="692260"/>
                  </a:lnTo>
                  <a:lnTo>
                    <a:pt x="3469313" y="695799"/>
                  </a:lnTo>
                  <a:lnTo>
                    <a:pt x="3472797" y="695452"/>
                  </a:lnTo>
                  <a:lnTo>
                    <a:pt x="3476280" y="695106"/>
                  </a:lnTo>
                  <a:lnTo>
                    <a:pt x="3479763" y="694760"/>
                  </a:lnTo>
                  <a:lnTo>
                    <a:pt x="3483246" y="694413"/>
                  </a:lnTo>
                  <a:lnTo>
                    <a:pt x="3483246" y="694606"/>
                  </a:lnTo>
                  <a:lnTo>
                    <a:pt x="3483246" y="694799"/>
                  </a:lnTo>
                  <a:lnTo>
                    <a:pt x="3483246" y="694992"/>
                  </a:lnTo>
                  <a:lnTo>
                    <a:pt x="3483246" y="69518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481660"/>
              <a:ext cx="3483246" cy="1070407"/>
            </a:xfrm>
            <a:custGeom>
              <a:avLst/>
              <a:gdLst/>
              <a:ahLst/>
              <a:cxnLst/>
              <a:rect l="0" t="0" r="0" b="0"/>
              <a:pathLst>
                <a:path w="3483246" h="1070407">
                  <a:moveTo>
                    <a:pt x="0" y="1070407"/>
                  </a:moveTo>
                  <a:lnTo>
                    <a:pt x="3483" y="884128"/>
                  </a:lnTo>
                  <a:lnTo>
                    <a:pt x="6966" y="716762"/>
                  </a:lnTo>
                  <a:lnTo>
                    <a:pt x="10449" y="565567"/>
                  </a:lnTo>
                  <a:lnTo>
                    <a:pt x="13932" y="428307"/>
                  </a:lnTo>
                  <a:lnTo>
                    <a:pt x="17416" y="681851"/>
                  </a:lnTo>
                  <a:lnTo>
                    <a:pt x="20899" y="614315"/>
                  </a:lnTo>
                  <a:lnTo>
                    <a:pt x="24382" y="549664"/>
                  </a:lnTo>
                  <a:lnTo>
                    <a:pt x="27865" y="487717"/>
                  </a:lnTo>
                  <a:lnTo>
                    <a:pt x="31349" y="599147"/>
                  </a:lnTo>
                  <a:lnTo>
                    <a:pt x="34832" y="554539"/>
                  </a:lnTo>
                  <a:lnTo>
                    <a:pt x="38315" y="511234"/>
                  </a:lnTo>
                  <a:lnTo>
                    <a:pt x="41798" y="469174"/>
                  </a:lnTo>
                  <a:lnTo>
                    <a:pt x="45282" y="428307"/>
                  </a:lnTo>
                  <a:lnTo>
                    <a:pt x="48765" y="495318"/>
                  </a:lnTo>
                  <a:lnTo>
                    <a:pt x="52248" y="461422"/>
                  </a:lnTo>
                  <a:lnTo>
                    <a:pt x="55731" y="428307"/>
                  </a:lnTo>
                  <a:lnTo>
                    <a:pt x="59215" y="395947"/>
                  </a:lnTo>
                  <a:lnTo>
                    <a:pt x="62698" y="397830"/>
                  </a:lnTo>
                  <a:lnTo>
                    <a:pt x="66181" y="367999"/>
                  </a:lnTo>
                  <a:lnTo>
                    <a:pt x="69664" y="338795"/>
                  </a:lnTo>
                  <a:lnTo>
                    <a:pt x="73148" y="310198"/>
                  </a:lnTo>
                  <a:lnTo>
                    <a:pt x="76631" y="282190"/>
                  </a:lnTo>
                  <a:lnTo>
                    <a:pt x="80114" y="254751"/>
                  </a:lnTo>
                  <a:lnTo>
                    <a:pt x="83597" y="227866"/>
                  </a:lnTo>
                  <a:lnTo>
                    <a:pt x="87081" y="201517"/>
                  </a:lnTo>
                  <a:lnTo>
                    <a:pt x="90564" y="175689"/>
                  </a:lnTo>
                  <a:lnTo>
                    <a:pt x="94047" y="150366"/>
                  </a:lnTo>
                  <a:lnTo>
                    <a:pt x="97530" y="125534"/>
                  </a:lnTo>
                  <a:lnTo>
                    <a:pt x="101014" y="101179"/>
                  </a:lnTo>
                  <a:lnTo>
                    <a:pt x="104497" y="77286"/>
                  </a:lnTo>
                  <a:lnTo>
                    <a:pt x="107980" y="94496"/>
                  </a:lnTo>
                  <a:lnTo>
                    <a:pt x="111463" y="72038"/>
                  </a:lnTo>
                  <a:lnTo>
                    <a:pt x="114947" y="49979"/>
                  </a:lnTo>
                  <a:lnTo>
                    <a:pt x="118430" y="28308"/>
                  </a:lnTo>
                  <a:lnTo>
                    <a:pt x="121913" y="7015"/>
                  </a:lnTo>
                  <a:lnTo>
                    <a:pt x="125396" y="160216"/>
                  </a:lnTo>
                  <a:lnTo>
                    <a:pt x="128880" y="141674"/>
                  </a:lnTo>
                  <a:lnTo>
                    <a:pt x="132363" y="123398"/>
                  </a:lnTo>
                  <a:lnTo>
                    <a:pt x="135846" y="105381"/>
                  </a:lnTo>
                  <a:lnTo>
                    <a:pt x="139329" y="117363"/>
                  </a:lnTo>
                  <a:lnTo>
                    <a:pt x="142813" y="100174"/>
                  </a:lnTo>
                  <a:lnTo>
                    <a:pt x="146296" y="83216"/>
                  </a:lnTo>
                  <a:lnTo>
                    <a:pt x="149779" y="66486"/>
                  </a:lnTo>
                  <a:lnTo>
                    <a:pt x="153262" y="49979"/>
                  </a:lnTo>
                  <a:lnTo>
                    <a:pt x="156746" y="63167"/>
                  </a:lnTo>
                  <a:lnTo>
                    <a:pt x="160229" y="47358"/>
                  </a:lnTo>
                  <a:lnTo>
                    <a:pt x="163712" y="31749"/>
                  </a:lnTo>
                  <a:lnTo>
                    <a:pt x="167195" y="16338"/>
                  </a:lnTo>
                  <a:lnTo>
                    <a:pt x="170679" y="57288"/>
                  </a:lnTo>
                  <a:lnTo>
                    <a:pt x="174162" y="42712"/>
                  </a:lnTo>
                  <a:lnTo>
                    <a:pt x="177645" y="28308"/>
                  </a:lnTo>
                  <a:lnTo>
                    <a:pt x="181128" y="14071"/>
                  </a:lnTo>
                  <a:lnTo>
                    <a:pt x="184612" y="0"/>
                  </a:lnTo>
                  <a:lnTo>
                    <a:pt x="188095" y="188539"/>
                  </a:lnTo>
                  <a:lnTo>
                    <a:pt x="191578" y="176400"/>
                  </a:lnTo>
                  <a:lnTo>
                    <a:pt x="195061" y="164373"/>
                  </a:lnTo>
                  <a:lnTo>
                    <a:pt x="198545" y="152458"/>
                  </a:lnTo>
                  <a:lnTo>
                    <a:pt x="202028" y="140652"/>
                  </a:lnTo>
                  <a:lnTo>
                    <a:pt x="205511" y="128954"/>
                  </a:lnTo>
                  <a:lnTo>
                    <a:pt x="208994" y="117363"/>
                  </a:lnTo>
                  <a:lnTo>
                    <a:pt x="212478" y="105878"/>
                  </a:lnTo>
                  <a:lnTo>
                    <a:pt x="215961" y="132022"/>
                  </a:lnTo>
                  <a:lnTo>
                    <a:pt x="219444" y="121012"/>
                  </a:lnTo>
                  <a:lnTo>
                    <a:pt x="222927" y="110097"/>
                  </a:lnTo>
                  <a:lnTo>
                    <a:pt x="226411" y="99276"/>
                  </a:lnTo>
                  <a:lnTo>
                    <a:pt x="229894" y="88547"/>
                  </a:lnTo>
                  <a:lnTo>
                    <a:pt x="233377" y="113907"/>
                  </a:lnTo>
                  <a:lnTo>
                    <a:pt x="236860" y="103593"/>
                  </a:lnTo>
                  <a:lnTo>
                    <a:pt x="240344" y="93363"/>
                  </a:lnTo>
                  <a:lnTo>
                    <a:pt x="243827" y="83216"/>
                  </a:lnTo>
                  <a:lnTo>
                    <a:pt x="247310" y="90633"/>
                  </a:lnTo>
                  <a:lnTo>
                    <a:pt x="250793" y="80754"/>
                  </a:lnTo>
                  <a:lnTo>
                    <a:pt x="254277" y="70953"/>
                  </a:lnTo>
                  <a:lnTo>
                    <a:pt x="257760" y="61228"/>
                  </a:lnTo>
                  <a:lnTo>
                    <a:pt x="261243" y="51580"/>
                  </a:lnTo>
                  <a:lnTo>
                    <a:pt x="264726" y="123398"/>
                  </a:lnTo>
                  <a:lnTo>
                    <a:pt x="268210" y="114357"/>
                  </a:lnTo>
                  <a:lnTo>
                    <a:pt x="271693" y="105381"/>
                  </a:lnTo>
                  <a:lnTo>
                    <a:pt x="275176" y="96468"/>
                  </a:lnTo>
                  <a:lnTo>
                    <a:pt x="278659" y="158752"/>
                  </a:lnTo>
                  <a:lnTo>
                    <a:pt x="282143" y="150366"/>
                  </a:lnTo>
                  <a:lnTo>
                    <a:pt x="285626" y="142035"/>
                  </a:lnTo>
                  <a:lnTo>
                    <a:pt x="289109" y="133758"/>
                  </a:lnTo>
                  <a:lnTo>
                    <a:pt x="292592" y="125534"/>
                  </a:lnTo>
                  <a:lnTo>
                    <a:pt x="296075" y="143760"/>
                  </a:lnTo>
                  <a:lnTo>
                    <a:pt x="299559" y="135783"/>
                  </a:lnTo>
                  <a:lnTo>
                    <a:pt x="303042" y="127856"/>
                  </a:lnTo>
                  <a:lnTo>
                    <a:pt x="306525" y="119978"/>
                  </a:lnTo>
                  <a:lnTo>
                    <a:pt x="310008" y="112149"/>
                  </a:lnTo>
                  <a:lnTo>
                    <a:pt x="313492" y="104368"/>
                  </a:lnTo>
                  <a:lnTo>
                    <a:pt x="316975" y="96635"/>
                  </a:lnTo>
                  <a:lnTo>
                    <a:pt x="320458" y="88950"/>
                  </a:lnTo>
                  <a:lnTo>
                    <a:pt x="323941" y="155477"/>
                  </a:lnTo>
                  <a:lnTo>
                    <a:pt x="327425" y="148243"/>
                  </a:lnTo>
                  <a:lnTo>
                    <a:pt x="330908" y="141050"/>
                  </a:lnTo>
                  <a:lnTo>
                    <a:pt x="334391" y="133898"/>
                  </a:lnTo>
                  <a:lnTo>
                    <a:pt x="337874" y="126785"/>
                  </a:lnTo>
                  <a:lnTo>
                    <a:pt x="341358" y="131285"/>
                  </a:lnTo>
                  <a:lnTo>
                    <a:pt x="344841" y="124305"/>
                  </a:lnTo>
                  <a:lnTo>
                    <a:pt x="348324" y="117363"/>
                  </a:lnTo>
                  <a:lnTo>
                    <a:pt x="351807" y="110459"/>
                  </a:lnTo>
                  <a:lnTo>
                    <a:pt x="355291" y="137299"/>
                  </a:lnTo>
                  <a:lnTo>
                    <a:pt x="358774" y="130619"/>
                  </a:lnTo>
                  <a:lnTo>
                    <a:pt x="362257" y="123974"/>
                  </a:lnTo>
                  <a:lnTo>
                    <a:pt x="365740" y="117363"/>
                  </a:lnTo>
                  <a:lnTo>
                    <a:pt x="369224" y="110787"/>
                  </a:lnTo>
                  <a:lnTo>
                    <a:pt x="372707" y="115202"/>
                  </a:lnTo>
                  <a:lnTo>
                    <a:pt x="376190" y="108739"/>
                  </a:lnTo>
                  <a:lnTo>
                    <a:pt x="379673" y="102310"/>
                  </a:lnTo>
                  <a:lnTo>
                    <a:pt x="383157" y="95913"/>
                  </a:lnTo>
                  <a:lnTo>
                    <a:pt x="386640" y="89549"/>
                  </a:lnTo>
                  <a:lnTo>
                    <a:pt x="390123" y="83216"/>
                  </a:lnTo>
                  <a:lnTo>
                    <a:pt x="393606" y="76916"/>
                  </a:lnTo>
                  <a:lnTo>
                    <a:pt x="397090" y="70648"/>
                  </a:lnTo>
                  <a:lnTo>
                    <a:pt x="400573" y="64411"/>
                  </a:lnTo>
                  <a:lnTo>
                    <a:pt x="404056" y="80158"/>
                  </a:lnTo>
                  <a:lnTo>
                    <a:pt x="407539" y="74063"/>
                  </a:lnTo>
                  <a:lnTo>
                    <a:pt x="411023" y="67998"/>
                  </a:lnTo>
                  <a:lnTo>
                    <a:pt x="414506" y="61962"/>
                  </a:lnTo>
                  <a:lnTo>
                    <a:pt x="417989" y="55956"/>
                  </a:lnTo>
                  <a:lnTo>
                    <a:pt x="421472" y="49979"/>
                  </a:lnTo>
                  <a:lnTo>
                    <a:pt x="424956" y="44030"/>
                  </a:lnTo>
                  <a:lnTo>
                    <a:pt x="428439" y="38111"/>
                  </a:lnTo>
                  <a:lnTo>
                    <a:pt x="431922" y="53843"/>
                  </a:lnTo>
                  <a:lnTo>
                    <a:pt x="435405" y="48051"/>
                  </a:lnTo>
                  <a:lnTo>
                    <a:pt x="438889" y="42286"/>
                  </a:lnTo>
                  <a:lnTo>
                    <a:pt x="442372" y="36549"/>
                  </a:lnTo>
                  <a:lnTo>
                    <a:pt x="445855" y="30837"/>
                  </a:lnTo>
                  <a:lnTo>
                    <a:pt x="449338" y="85951"/>
                  </a:lnTo>
                  <a:lnTo>
                    <a:pt x="452822" y="80488"/>
                  </a:lnTo>
                  <a:lnTo>
                    <a:pt x="456305" y="75049"/>
                  </a:lnTo>
                  <a:lnTo>
                    <a:pt x="459788" y="69634"/>
                  </a:lnTo>
                  <a:lnTo>
                    <a:pt x="463271" y="92437"/>
                  </a:lnTo>
                  <a:lnTo>
                    <a:pt x="466755" y="87160"/>
                  </a:lnTo>
                  <a:lnTo>
                    <a:pt x="470238" y="81905"/>
                  </a:lnTo>
                  <a:lnTo>
                    <a:pt x="473721" y="76671"/>
                  </a:lnTo>
                  <a:lnTo>
                    <a:pt x="477204" y="71460"/>
                  </a:lnTo>
                  <a:lnTo>
                    <a:pt x="480688" y="93363"/>
                  </a:lnTo>
                  <a:lnTo>
                    <a:pt x="484171" y="88280"/>
                  </a:lnTo>
                  <a:lnTo>
                    <a:pt x="487654" y="83216"/>
                  </a:lnTo>
                  <a:lnTo>
                    <a:pt x="491137" y="78174"/>
                  </a:lnTo>
                  <a:lnTo>
                    <a:pt x="494621" y="169588"/>
                  </a:lnTo>
                  <a:lnTo>
                    <a:pt x="498104" y="164894"/>
                  </a:lnTo>
                  <a:lnTo>
                    <a:pt x="501587" y="160216"/>
                  </a:lnTo>
                  <a:lnTo>
                    <a:pt x="505070" y="155555"/>
                  </a:lnTo>
                  <a:lnTo>
                    <a:pt x="508554" y="150912"/>
                  </a:lnTo>
                  <a:lnTo>
                    <a:pt x="512037" y="188539"/>
                  </a:lnTo>
                  <a:lnTo>
                    <a:pt x="515520" y="184067"/>
                  </a:lnTo>
                  <a:lnTo>
                    <a:pt x="519003" y="179609"/>
                  </a:lnTo>
                  <a:lnTo>
                    <a:pt x="522487" y="175167"/>
                  </a:lnTo>
                  <a:lnTo>
                    <a:pt x="525970" y="209821"/>
                  </a:lnTo>
                  <a:lnTo>
                    <a:pt x="529453" y="205537"/>
                  </a:lnTo>
                  <a:lnTo>
                    <a:pt x="532936" y="201266"/>
                  </a:lnTo>
                  <a:lnTo>
                    <a:pt x="536420" y="197010"/>
                  </a:lnTo>
                  <a:lnTo>
                    <a:pt x="539903" y="205214"/>
                  </a:lnTo>
                  <a:lnTo>
                    <a:pt x="543386" y="201025"/>
                  </a:lnTo>
                  <a:lnTo>
                    <a:pt x="546869" y="196850"/>
                  </a:lnTo>
                  <a:lnTo>
                    <a:pt x="550353" y="192688"/>
                  </a:lnTo>
                  <a:lnTo>
                    <a:pt x="553836" y="188539"/>
                  </a:lnTo>
                  <a:lnTo>
                    <a:pt x="557319" y="202714"/>
                  </a:lnTo>
                  <a:lnTo>
                    <a:pt x="560802" y="198649"/>
                  </a:lnTo>
                  <a:lnTo>
                    <a:pt x="564286" y="194595"/>
                  </a:lnTo>
                  <a:lnTo>
                    <a:pt x="567769" y="190555"/>
                  </a:lnTo>
                  <a:lnTo>
                    <a:pt x="571252" y="192537"/>
                  </a:lnTo>
                  <a:lnTo>
                    <a:pt x="574735" y="188539"/>
                  </a:lnTo>
                  <a:lnTo>
                    <a:pt x="578218" y="184554"/>
                  </a:lnTo>
                  <a:lnTo>
                    <a:pt x="581702" y="180580"/>
                  </a:lnTo>
                  <a:lnTo>
                    <a:pt x="585185" y="176619"/>
                  </a:lnTo>
                  <a:lnTo>
                    <a:pt x="588668" y="250160"/>
                  </a:lnTo>
                  <a:lnTo>
                    <a:pt x="592151" y="246454"/>
                  </a:lnTo>
                  <a:lnTo>
                    <a:pt x="595635" y="242759"/>
                  </a:lnTo>
                  <a:lnTo>
                    <a:pt x="599118" y="239074"/>
                  </a:lnTo>
                  <a:lnTo>
                    <a:pt x="602601" y="245515"/>
                  </a:lnTo>
                  <a:lnTo>
                    <a:pt x="606084" y="241881"/>
                  </a:lnTo>
                  <a:lnTo>
                    <a:pt x="609568" y="238257"/>
                  </a:lnTo>
                  <a:lnTo>
                    <a:pt x="613051" y="234643"/>
                  </a:lnTo>
                  <a:lnTo>
                    <a:pt x="616534" y="269629"/>
                  </a:lnTo>
                  <a:lnTo>
                    <a:pt x="620017" y="266150"/>
                  </a:lnTo>
                  <a:lnTo>
                    <a:pt x="623501" y="262679"/>
                  </a:lnTo>
                  <a:lnTo>
                    <a:pt x="626984" y="259218"/>
                  </a:lnTo>
                  <a:lnTo>
                    <a:pt x="630467" y="255765"/>
                  </a:lnTo>
                  <a:lnTo>
                    <a:pt x="633950" y="288059"/>
                  </a:lnTo>
                  <a:lnTo>
                    <a:pt x="637434" y="284730"/>
                  </a:lnTo>
                  <a:lnTo>
                    <a:pt x="640917" y="281409"/>
                  </a:lnTo>
                  <a:lnTo>
                    <a:pt x="644400" y="278096"/>
                  </a:lnTo>
                  <a:lnTo>
                    <a:pt x="647883" y="274792"/>
                  </a:lnTo>
                  <a:lnTo>
                    <a:pt x="651367" y="271495"/>
                  </a:lnTo>
                  <a:lnTo>
                    <a:pt x="654850" y="268207"/>
                  </a:lnTo>
                  <a:lnTo>
                    <a:pt x="658333" y="264927"/>
                  </a:lnTo>
                  <a:lnTo>
                    <a:pt x="661816" y="261655"/>
                  </a:lnTo>
                  <a:lnTo>
                    <a:pt x="665300" y="319241"/>
                  </a:lnTo>
                  <a:lnTo>
                    <a:pt x="668783" y="316160"/>
                  </a:lnTo>
                  <a:lnTo>
                    <a:pt x="672266" y="313085"/>
                  </a:lnTo>
                  <a:lnTo>
                    <a:pt x="675749" y="310018"/>
                  </a:lnTo>
                  <a:lnTo>
                    <a:pt x="679233" y="321849"/>
                  </a:lnTo>
                  <a:lnTo>
                    <a:pt x="682716" y="318839"/>
                  </a:lnTo>
                  <a:lnTo>
                    <a:pt x="686199" y="315835"/>
                  </a:lnTo>
                  <a:lnTo>
                    <a:pt x="689682" y="312838"/>
                  </a:lnTo>
                  <a:lnTo>
                    <a:pt x="693166" y="309847"/>
                  </a:lnTo>
                  <a:lnTo>
                    <a:pt x="696649" y="310548"/>
                  </a:lnTo>
                  <a:lnTo>
                    <a:pt x="700132" y="307581"/>
                  </a:lnTo>
                  <a:lnTo>
                    <a:pt x="703615" y="304620"/>
                  </a:lnTo>
                  <a:lnTo>
                    <a:pt x="707099" y="301665"/>
                  </a:lnTo>
                  <a:lnTo>
                    <a:pt x="710582" y="302408"/>
                  </a:lnTo>
                  <a:lnTo>
                    <a:pt x="714065" y="299476"/>
                  </a:lnTo>
                  <a:lnTo>
                    <a:pt x="717548" y="296551"/>
                  </a:lnTo>
                  <a:lnTo>
                    <a:pt x="721032" y="293632"/>
                  </a:lnTo>
                  <a:lnTo>
                    <a:pt x="724515" y="298075"/>
                  </a:lnTo>
                  <a:lnTo>
                    <a:pt x="727998" y="295188"/>
                  </a:lnTo>
                  <a:lnTo>
                    <a:pt x="731481" y="292308"/>
                  </a:lnTo>
                  <a:lnTo>
                    <a:pt x="734965" y="289433"/>
                  </a:lnTo>
                  <a:lnTo>
                    <a:pt x="738448" y="286565"/>
                  </a:lnTo>
                  <a:lnTo>
                    <a:pt x="741931" y="284212"/>
                  </a:lnTo>
                  <a:lnTo>
                    <a:pt x="745414" y="282191"/>
                  </a:lnTo>
                  <a:lnTo>
                    <a:pt x="748898" y="280179"/>
                  </a:lnTo>
                  <a:lnTo>
                    <a:pt x="752381" y="278175"/>
                  </a:lnTo>
                  <a:lnTo>
                    <a:pt x="755864" y="276025"/>
                  </a:lnTo>
                  <a:lnTo>
                    <a:pt x="759347" y="273202"/>
                  </a:lnTo>
                  <a:lnTo>
                    <a:pt x="762831" y="270385"/>
                  </a:lnTo>
                  <a:lnTo>
                    <a:pt x="766314" y="267574"/>
                  </a:lnTo>
                  <a:lnTo>
                    <a:pt x="769797" y="264769"/>
                  </a:lnTo>
                  <a:lnTo>
                    <a:pt x="773280" y="287930"/>
                  </a:lnTo>
                  <a:lnTo>
                    <a:pt x="776764" y="285993"/>
                  </a:lnTo>
                  <a:lnTo>
                    <a:pt x="780247" y="284063"/>
                  </a:lnTo>
                  <a:lnTo>
                    <a:pt x="783730" y="282142"/>
                  </a:lnTo>
                  <a:lnTo>
                    <a:pt x="787213" y="283458"/>
                  </a:lnTo>
                  <a:lnTo>
                    <a:pt x="790697" y="280765"/>
                  </a:lnTo>
                  <a:lnTo>
                    <a:pt x="794180" y="278078"/>
                  </a:lnTo>
                  <a:lnTo>
                    <a:pt x="797663" y="275396"/>
                  </a:lnTo>
                  <a:lnTo>
                    <a:pt x="801146" y="272719"/>
                  </a:lnTo>
                  <a:lnTo>
                    <a:pt x="804630" y="293969"/>
                  </a:lnTo>
                  <a:lnTo>
                    <a:pt x="808113" y="291359"/>
                  </a:lnTo>
                  <a:lnTo>
                    <a:pt x="811596" y="288755"/>
                  </a:lnTo>
                  <a:lnTo>
                    <a:pt x="815079" y="286156"/>
                  </a:lnTo>
                  <a:lnTo>
                    <a:pt x="818563" y="286894"/>
                  </a:lnTo>
                  <a:lnTo>
                    <a:pt x="822046" y="284312"/>
                  </a:lnTo>
                  <a:lnTo>
                    <a:pt x="825529" y="281735"/>
                  </a:lnTo>
                  <a:lnTo>
                    <a:pt x="829012" y="279164"/>
                  </a:lnTo>
                  <a:lnTo>
                    <a:pt x="832496" y="286519"/>
                  </a:lnTo>
                  <a:lnTo>
                    <a:pt x="835979" y="283979"/>
                  </a:lnTo>
                  <a:lnTo>
                    <a:pt x="839462" y="281445"/>
                  </a:lnTo>
                  <a:lnTo>
                    <a:pt x="842945" y="278915"/>
                  </a:lnTo>
                  <a:lnTo>
                    <a:pt x="846429" y="276390"/>
                  </a:lnTo>
                  <a:lnTo>
                    <a:pt x="849912" y="290050"/>
                  </a:lnTo>
                  <a:lnTo>
                    <a:pt x="853395" y="287570"/>
                  </a:lnTo>
                  <a:lnTo>
                    <a:pt x="856878" y="285096"/>
                  </a:lnTo>
                  <a:lnTo>
                    <a:pt x="860361" y="282625"/>
                  </a:lnTo>
                  <a:lnTo>
                    <a:pt x="863845" y="280159"/>
                  </a:lnTo>
                  <a:lnTo>
                    <a:pt x="867328" y="277698"/>
                  </a:lnTo>
                  <a:lnTo>
                    <a:pt x="870811" y="275241"/>
                  </a:lnTo>
                  <a:lnTo>
                    <a:pt x="874294" y="272789"/>
                  </a:lnTo>
                  <a:lnTo>
                    <a:pt x="877778" y="270341"/>
                  </a:lnTo>
                  <a:lnTo>
                    <a:pt x="881261" y="274313"/>
                  </a:lnTo>
                  <a:lnTo>
                    <a:pt x="884744" y="271888"/>
                  </a:lnTo>
                  <a:lnTo>
                    <a:pt x="888227" y="269467"/>
                  </a:lnTo>
                  <a:lnTo>
                    <a:pt x="891711" y="267050"/>
                  </a:lnTo>
                  <a:lnTo>
                    <a:pt x="895194" y="264638"/>
                  </a:lnTo>
                  <a:lnTo>
                    <a:pt x="898677" y="262230"/>
                  </a:lnTo>
                  <a:lnTo>
                    <a:pt x="902160" y="259827"/>
                  </a:lnTo>
                  <a:lnTo>
                    <a:pt x="905644" y="257428"/>
                  </a:lnTo>
                  <a:lnTo>
                    <a:pt x="909127" y="255033"/>
                  </a:lnTo>
                  <a:lnTo>
                    <a:pt x="912610" y="268539"/>
                  </a:lnTo>
                  <a:lnTo>
                    <a:pt x="916093" y="266185"/>
                  </a:lnTo>
                  <a:lnTo>
                    <a:pt x="919577" y="263835"/>
                  </a:lnTo>
                  <a:lnTo>
                    <a:pt x="923060" y="261489"/>
                  </a:lnTo>
                  <a:lnTo>
                    <a:pt x="926543" y="259148"/>
                  </a:lnTo>
                  <a:lnTo>
                    <a:pt x="930026" y="256810"/>
                  </a:lnTo>
                  <a:lnTo>
                    <a:pt x="933510" y="254477"/>
                  </a:lnTo>
                  <a:lnTo>
                    <a:pt x="936993" y="252148"/>
                  </a:lnTo>
                  <a:lnTo>
                    <a:pt x="940476" y="259218"/>
                  </a:lnTo>
                  <a:lnTo>
                    <a:pt x="943959" y="256915"/>
                  </a:lnTo>
                  <a:lnTo>
                    <a:pt x="947443" y="254616"/>
                  </a:lnTo>
                  <a:lnTo>
                    <a:pt x="950926" y="252321"/>
                  </a:lnTo>
                  <a:lnTo>
                    <a:pt x="954409" y="250031"/>
                  </a:lnTo>
                  <a:lnTo>
                    <a:pt x="957892" y="272015"/>
                  </a:lnTo>
                  <a:lnTo>
                    <a:pt x="961376" y="269779"/>
                  </a:lnTo>
                  <a:lnTo>
                    <a:pt x="964859" y="267547"/>
                  </a:lnTo>
                  <a:lnTo>
                    <a:pt x="968342" y="265319"/>
                  </a:lnTo>
                  <a:lnTo>
                    <a:pt x="971825" y="271899"/>
                  </a:lnTo>
                  <a:lnTo>
                    <a:pt x="975309" y="269695"/>
                  </a:lnTo>
                  <a:lnTo>
                    <a:pt x="978792" y="267495"/>
                  </a:lnTo>
                  <a:lnTo>
                    <a:pt x="982275" y="265298"/>
                  </a:lnTo>
                  <a:lnTo>
                    <a:pt x="985758" y="263104"/>
                  </a:lnTo>
                  <a:lnTo>
                    <a:pt x="989242" y="278127"/>
                  </a:lnTo>
                  <a:lnTo>
                    <a:pt x="992725" y="275973"/>
                  </a:lnTo>
                  <a:lnTo>
                    <a:pt x="996208" y="273823"/>
                  </a:lnTo>
                  <a:lnTo>
                    <a:pt x="999691" y="271677"/>
                  </a:lnTo>
                  <a:lnTo>
                    <a:pt x="1003175" y="317412"/>
                  </a:lnTo>
                  <a:lnTo>
                    <a:pt x="1006658" y="315364"/>
                  </a:lnTo>
                  <a:lnTo>
                    <a:pt x="1010141" y="313320"/>
                  </a:lnTo>
                  <a:lnTo>
                    <a:pt x="1013624" y="311278"/>
                  </a:lnTo>
                  <a:lnTo>
                    <a:pt x="1017108" y="309239"/>
                  </a:lnTo>
                  <a:lnTo>
                    <a:pt x="1020591" y="341496"/>
                  </a:lnTo>
                  <a:lnTo>
                    <a:pt x="1024074" y="340051"/>
                  </a:lnTo>
                  <a:lnTo>
                    <a:pt x="1027557" y="338611"/>
                  </a:lnTo>
                  <a:lnTo>
                    <a:pt x="1031041" y="337175"/>
                  </a:lnTo>
                  <a:lnTo>
                    <a:pt x="1034524" y="349066"/>
                  </a:lnTo>
                  <a:lnTo>
                    <a:pt x="1038007" y="347141"/>
                  </a:lnTo>
                  <a:lnTo>
                    <a:pt x="1041490" y="345219"/>
                  </a:lnTo>
                  <a:lnTo>
                    <a:pt x="1044974" y="343300"/>
                  </a:lnTo>
                  <a:lnTo>
                    <a:pt x="1048457" y="341384"/>
                  </a:lnTo>
                  <a:lnTo>
                    <a:pt x="1051940" y="339470"/>
                  </a:lnTo>
                  <a:lnTo>
                    <a:pt x="1055423" y="337559"/>
                  </a:lnTo>
                  <a:lnTo>
                    <a:pt x="1058907" y="335651"/>
                  </a:lnTo>
                  <a:lnTo>
                    <a:pt x="1062390" y="333745"/>
                  </a:lnTo>
                  <a:lnTo>
                    <a:pt x="1065873" y="340790"/>
                  </a:lnTo>
                  <a:lnTo>
                    <a:pt x="1069356" y="338906"/>
                  </a:lnTo>
                  <a:lnTo>
                    <a:pt x="1072840" y="337025"/>
                  </a:lnTo>
                  <a:lnTo>
                    <a:pt x="1076323" y="335147"/>
                  </a:lnTo>
                  <a:lnTo>
                    <a:pt x="1079806" y="350663"/>
                  </a:lnTo>
                  <a:lnTo>
                    <a:pt x="1083289" y="348822"/>
                  </a:lnTo>
                  <a:lnTo>
                    <a:pt x="1086773" y="346984"/>
                  </a:lnTo>
                  <a:lnTo>
                    <a:pt x="1090256" y="345148"/>
                  </a:lnTo>
                  <a:lnTo>
                    <a:pt x="1093739" y="343315"/>
                  </a:lnTo>
                  <a:lnTo>
                    <a:pt x="1097222" y="349955"/>
                  </a:lnTo>
                  <a:lnTo>
                    <a:pt x="1100706" y="348142"/>
                  </a:lnTo>
                  <a:lnTo>
                    <a:pt x="1104189" y="346331"/>
                  </a:lnTo>
                  <a:lnTo>
                    <a:pt x="1107672" y="344523"/>
                  </a:lnTo>
                  <a:lnTo>
                    <a:pt x="1111155" y="344820"/>
                  </a:lnTo>
                  <a:lnTo>
                    <a:pt x="1114639" y="343020"/>
                  </a:lnTo>
                  <a:lnTo>
                    <a:pt x="1118122" y="341223"/>
                  </a:lnTo>
                  <a:lnTo>
                    <a:pt x="1121605" y="339428"/>
                  </a:lnTo>
                  <a:lnTo>
                    <a:pt x="1125088" y="337636"/>
                  </a:lnTo>
                  <a:lnTo>
                    <a:pt x="1128572" y="352389"/>
                  </a:lnTo>
                  <a:lnTo>
                    <a:pt x="1132055" y="350630"/>
                  </a:lnTo>
                  <a:lnTo>
                    <a:pt x="1135538" y="348874"/>
                  </a:lnTo>
                  <a:lnTo>
                    <a:pt x="1139021" y="347121"/>
                  </a:lnTo>
                  <a:lnTo>
                    <a:pt x="1142505" y="367093"/>
                  </a:lnTo>
                  <a:lnTo>
                    <a:pt x="1145988" y="365383"/>
                  </a:lnTo>
                  <a:lnTo>
                    <a:pt x="1149471" y="363675"/>
                  </a:lnTo>
                  <a:lnTo>
                    <a:pt x="1152954" y="361969"/>
                  </a:lnTo>
                  <a:lnTo>
                    <a:pt x="1156437" y="362189"/>
                  </a:lnTo>
                  <a:lnTo>
                    <a:pt x="1159921" y="360491"/>
                  </a:lnTo>
                  <a:lnTo>
                    <a:pt x="1163404" y="358794"/>
                  </a:lnTo>
                  <a:lnTo>
                    <a:pt x="1166887" y="357100"/>
                  </a:lnTo>
                  <a:lnTo>
                    <a:pt x="1170370" y="355408"/>
                  </a:lnTo>
                  <a:lnTo>
                    <a:pt x="1173854" y="357569"/>
                  </a:lnTo>
                  <a:lnTo>
                    <a:pt x="1177337" y="355888"/>
                  </a:lnTo>
                  <a:lnTo>
                    <a:pt x="1180820" y="354208"/>
                  </a:lnTo>
                  <a:lnTo>
                    <a:pt x="1184303" y="352531"/>
                  </a:lnTo>
                  <a:lnTo>
                    <a:pt x="1187787" y="356596"/>
                  </a:lnTo>
                  <a:lnTo>
                    <a:pt x="1191270" y="354933"/>
                  </a:lnTo>
                  <a:lnTo>
                    <a:pt x="1194753" y="353271"/>
                  </a:lnTo>
                  <a:lnTo>
                    <a:pt x="1198236" y="351612"/>
                  </a:lnTo>
                  <a:lnTo>
                    <a:pt x="1201720" y="349955"/>
                  </a:lnTo>
                  <a:lnTo>
                    <a:pt x="1205203" y="348299"/>
                  </a:lnTo>
                  <a:lnTo>
                    <a:pt x="1208686" y="346646"/>
                  </a:lnTo>
                  <a:lnTo>
                    <a:pt x="1212169" y="344995"/>
                  </a:lnTo>
                  <a:lnTo>
                    <a:pt x="1215653" y="343345"/>
                  </a:lnTo>
                  <a:lnTo>
                    <a:pt x="1219136" y="356797"/>
                  </a:lnTo>
                  <a:lnTo>
                    <a:pt x="1222619" y="355176"/>
                  </a:lnTo>
                  <a:lnTo>
                    <a:pt x="1226102" y="353558"/>
                  </a:lnTo>
                  <a:lnTo>
                    <a:pt x="1229586" y="351942"/>
                  </a:lnTo>
                  <a:lnTo>
                    <a:pt x="1233069" y="352183"/>
                  </a:lnTo>
                  <a:lnTo>
                    <a:pt x="1236552" y="350573"/>
                  </a:lnTo>
                  <a:lnTo>
                    <a:pt x="1240035" y="348966"/>
                  </a:lnTo>
                  <a:lnTo>
                    <a:pt x="1243519" y="347360"/>
                  </a:lnTo>
                  <a:lnTo>
                    <a:pt x="1247002" y="345756"/>
                  </a:lnTo>
                  <a:lnTo>
                    <a:pt x="1250485" y="383016"/>
                  </a:lnTo>
                  <a:lnTo>
                    <a:pt x="1253968" y="381480"/>
                  </a:lnTo>
                  <a:lnTo>
                    <a:pt x="1257452" y="379945"/>
                  </a:lnTo>
                  <a:lnTo>
                    <a:pt x="1260935" y="378413"/>
                  </a:lnTo>
                  <a:lnTo>
                    <a:pt x="1264418" y="383550"/>
                  </a:lnTo>
                  <a:lnTo>
                    <a:pt x="1267901" y="382031"/>
                  </a:lnTo>
                  <a:lnTo>
                    <a:pt x="1271385" y="380515"/>
                  </a:lnTo>
                  <a:lnTo>
                    <a:pt x="1274868" y="379000"/>
                  </a:lnTo>
                  <a:lnTo>
                    <a:pt x="1278351" y="377487"/>
                  </a:lnTo>
                  <a:lnTo>
                    <a:pt x="1281834" y="376255"/>
                  </a:lnTo>
                  <a:lnTo>
                    <a:pt x="1285318" y="375121"/>
                  </a:lnTo>
                  <a:lnTo>
                    <a:pt x="1288801" y="373991"/>
                  </a:lnTo>
                  <a:lnTo>
                    <a:pt x="1292284" y="372862"/>
                  </a:lnTo>
                  <a:lnTo>
                    <a:pt x="1295767" y="374935"/>
                  </a:lnTo>
                  <a:lnTo>
                    <a:pt x="1299251" y="373440"/>
                  </a:lnTo>
                  <a:lnTo>
                    <a:pt x="1302734" y="371946"/>
                  </a:lnTo>
                  <a:lnTo>
                    <a:pt x="1306217" y="370454"/>
                  </a:lnTo>
                  <a:lnTo>
                    <a:pt x="1309700" y="368963"/>
                  </a:lnTo>
                  <a:lnTo>
                    <a:pt x="1313184" y="385323"/>
                  </a:lnTo>
                  <a:lnTo>
                    <a:pt x="1316667" y="383864"/>
                  </a:lnTo>
                  <a:lnTo>
                    <a:pt x="1320150" y="382407"/>
                  </a:lnTo>
                  <a:lnTo>
                    <a:pt x="1323633" y="380951"/>
                  </a:lnTo>
                  <a:lnTo>
                    <a:pt x="1327117" y="381084"/>
                  </a:lnTo>
                  <a:lnTo>
                    <a:pt x="1330600" y="379634"/>
                  </a:lnTo>
                  <a:lnTo>
                    <a:pt x="1334083" y="378185"/>
                  </a:lnTo>
                  <a:lnTo>
                    <a:pt x="1337566" y="376737"/>
                  </a:lnTo>
                  <a:lnTo>
                    <a:pt x="1341050" y="381610"/>
                  </a:lnTo>
                  <a:lnTo>
                    <a:pt x="1344533" y="380176"/>
                  </a:lnTo>
                  <a:lnTo>
                    <a:pt x="1348016" y="378743"/>
                  </a:lnTo>
                  <a:lnTo>
                    <a:pt x="1351499" y="377311"/>
                  </a:lnTo>
                  <a:lnTo>
                    <a:pt x="1354983" y="375881"/>
                  </a:lnTo>
                  <a:lnTo>
                    <a:pt x="1358466" y="385323"/>
                  </a:lnTo>
                  <a:lnTo>
                    <a:pt x="1361949" y="383913"/>
                  </a:lnTo>
                  <a:lnTo>
                    <a:pt x="1365432" y="382504"/>
                  </a:lnTo>
                  <a:lnTo>
                    <a:pt x="1368916" y="381096"/>
                  </a:lnTo>
                  <a:lnTo>
                    <a:pt x="1372399" y="385788"/>
                  </a:lnTo>
                  <a:lnTo>
                    <a:pt x="1375882" y="384393"/>
                  </a:lnTo>
                  <a:lnTo>
                    <a:pt x="1379365" y="382999"/>
                  </a:lnTo>
                  <a:lnTo>
                    <a:pt x="1382849" y="381606"/>
                  </a:lnTo>
                  <a:lnTo>
                    <a:pt x="1386332" y="380215"/>
                  </a:lnTo>
                  <a:lnTo>
                    <a:pt x="1389815" y="383363"/>
                  </a:lnTo>
                  <a:lnTo>
                    <a:pt x="1393298" y="381982"/>
                  </a:lnTo>
                  <a:lnTo>
                    <a:pt x="1396782" y="380602"/>
                  </a:lnTo>
                  <a:lnTo>
                    <a:pt x="1400265" y="379223"/>
                  </a:lnTo>
                  <a:lnTo>
                    <a:pt x="1403748" y="392641"/>
                  </a:lnTo>
                  <a:lnTo>
                    <a:pt x="1407231" y="391287"/>
                  </a:lnTo>
                  <a:lnTo>
                    <a:pt x="1410715" y="389935"/>
                  </a:lnTo>
                  <a:lnTo>
                    <a:pt x="1414198" y="388583"/>
                  </a:lnTo>
                  <a:lnTo>
                    <a:pt x="1417681" y="387233"/>
                  </a:lnTo>
                  <a:lnTo>
                    <a:pt x="1421164" y="385885"/>
                  </a:lnTo>
                  <a:lnTo>
                    <a:pt x="1424648" y="384537"/>
                  </a:lnTo>
                  <a:lnTo>
                    <a:pt x="1428131" y="383191"/>
                  </a:lnTo>
                  <a:lnTo>
                    <a:pt x="1431614" y="381846"/>
                  </a:lnTo>
                  <a:lnTo>
                    <a:pt x="1435097" y="386323"/>
                  </a:lnTo>
                  <a:lnTo>
                    <a:pt x="1438580" y="384990"/>
                  </a:lnTo>
                  <a:lnTo>
                    <a:pt x="1442064" y="383657"/>
                  </a:lnTo>
                  <a:lnTo>
                    <a:pt x="1445547" y="382326"/>
                  </a:lnTo>
                  <a:lnTo>
                    <a:pt x="1449030" y="383887"/>
                  </a:lnTo>
                  <a:lnTo>
                    <a:pt x="1452513" y="382562"/>
                  </a:lnTo>
                  <a:lnTo>
                    <a:pt x="1455997" y="381239"/>
                  </a:lnTo>
                  <a:lnTo>
                    <a:pt x="1459480" y="379917"/>
                  </a:lnTo>
                  <a:lnTo>
                    <a:pt x="1462963" y="378597"/>
                  </a:lnTo>
                  <a:lnTo>
                    <a:pt x="1466446" y="381599"/>
                  </a:lnTo>
                  <a:lnTo>
                    <a:pt x="1469930" y="380287"/>
                  </a:lnTo>
                  <a:lnTo>
                    <a:pt x="1473413" y="378976"/>
                  </a:lnTo>
                  <a:lnTo>
                    <a:pt x="1476896" y="377667"/>
                  </a:lnTo>
                  <a:lnTo>
                    <a:pt x="1480379" y="379226"/>
                  </a:lnTo>
                  <a:lnTo>
                    <a:pt x="1483863" y="377923"/>
                  </a:lnTo>
                  <a:lnTo>
                    <a:pt x="1487346" y="376622"/>
                  </a:lnTo>
                  <a:lnTo>
                    <a:pt x="1490829" y="375321"/>
                  </a:lnTo>
                  <a:lnTo>
                    <a:pt x="1494312" y="374022"/>
                  </a:lnTo>
                  <a:lnTo>
                    <a:pt x="1497796" y="410790"/>
                  </a:lnTo>
                  <a:lnTo>
                    <a:pt x="1501279" y="409547"/>
                  </a:lnTo>
                  <a:lnTo>
                    <a:pt x="1504762" y="408305"/>
                  </a:lnTo>
                  <a:lnTo>
                    <a:pt x="1508245" y="407065"/>
                  </a:lnTo>
                  <a:lnTo>
                    <a:pt x="1511729" y="410956"/>
                  </a:lnTo>
                  <a:lnTo>
                    <a:pt x="1515212" y="409725"/>
                  </a:lnTo>
                  <a:lnTo>
                    <a:pt x="1518695" y="408495"/>
                  </a:lnTo>
                  <a:lnTo>
                    <a:pt x="1522178" y="407266"/>
                  </a:lnTo>
                  <a:lnTo>
                    <a:pt x="1525662" y="406037"/>
                  </a:lnTo>
                  <a:lnTo>
                    <a:pt x="1529145" y="418619"/>
                  </a:lnTo>
                  <a:lnTo>
                    <a:pt x="1532628" y="417413"/>
                  </a:lnTo>
                  <a:lnTo>
                    <a:pt x="1536111" y="416207"/>
                  </a:lnTo>
                  <a:lnTo>
                    <a:pt x="1539595" y="415003"/>
                  </a:lnTo>
                  <a:lnTo>
                    <a:pt x="1543078" y="419924"/>
                  </a:lnTo>
                  <a:lnTo>
                    <a:pt x="1546561" y="418730"/>
                  </a:lnTo>
                  <a:lnTo>
                    <a:pt x="1550044" y="417537"/>
                  </a:lnTo>
                  <a:lnTo>
                    <a:pt x="1553528" y="416346"/>
                  </a:lnTo>
                  <a:lnTo>
                    <a:pt x="1557011" y="415155"/>
                  </a:lnTo>
                  <a:lnTo>
                    <a:pt x="1560494" y="413965"/>
                  </a:lnTo>
                  <a:lnTo>
                    <a:pt x="1563977" y="412777"/>
                  </a:lnTo>
                  <a:lnTo>
                    <a:pt x="1567461" y="411589"/>
                  </a:lnTo>
                  <a:lnTo>
                    <a:pt x="1570944" y="410402"/>
                  </a:lnTo>
                  <a:lnTo>
                    <a:pt x="1574427" y="410443"/>
                  </a:lnTo>
                  <a:lnTo>
                    <a:pt x="1577910" y="409260"/>
                  </a:lnTo>
                  <a:lnTo>
                    <a:pt x="1581394" y="408078"/>
                  </a:lnTo>
                  <a:lnTo>
                    <a:pt x="1584877" y="406897"/>
                  </a:lnTo>
                  <a:lnTo>
                    <a:pt x="1588360" y="411815"/>
                  </a:lnTo>
                  <a:lnTo>
                    <a:pt x="1591843" y="410644"/>
                  </a:lnTo>
                  <a:lnTo>
                    <a:pt x="1595327" y="409474"/>
                  </a:lnTo>
                  <a:lnTo>
                    <a:pt x="1598810" y="408305"/>
                  </a:lnTo>
                  <a:lnTo>
                    <a:pt x="1602293" y="407138"/>
                  </a:lnTo>
                  <a:lnTo>
                    <a:pt x="1605776" y="407185"/>
                  </a:lnTo>
                  <a:lnTo>
                    <a:pt x="1609260" y="406021"/>
                  </a:lnTo>
                  <a:lnTo>
                    <a:pt x="1612743" y="404858"/>
                  </a:lnTo>
                  <a:lnTo>
                    <a:pt x="1616226" y="403695"/>
                  </a:lnTo>
                  <a:lnTo>
                    <a:pt x="1619709" y="423770"/>
                  </a:lnTo>
                  <a:lnTo>
                    <a:pt x="1623193" y="422638"/>
                  </a:lnTo>
                  <a:lnTo>
                    <a:pt x="1626676" y="421507"/>
                  </a:lnTo>
                  <a:lnTo>
                    <a:pt x="1630159" y="420377"/>
                  </a:lnTo>
                  <a:lnTo>
                    <a:pt x="1633642" y="419248"/>
                  </a:lnTo>
                  <a:lnTo>
                    <a:pt x="1637126" y="424947"/>
                  </a:lnTo>
                  <a:lnTo>
                    <a:pt x="1640609" y="423828"/>
                  </a:lnTo>
                  <a:lnTo>
                    <a:pt x="1644092" y="422711"/>
                  </a:lnTo>
                  <a:lnTo>
                    <a:pt x="1647575" y="421594"/>
                  </a:lnTo>
                  <a:lnTo>
                    <a:pt x="1651059" y="421748"/>
                  </a:lnTo>
                  <a:lnTo>
                    <a:pt x="1654542" y="420890"/>
                  </a:lnTo>
                  <a:lnTo>
                    <a:pt x="1658025" y="420034"/>
                  </a:lnTo>
                  <a:lnTo>
                    <a:pt x="1661508" y="419178"/>
                  </a:lnTo>
                  <a:lnTo>
                    <a:pt x="1664992" y="420545"/>
                  </a:lnTo>
                  <a:lnTo>
                    <a:pt x="1668475" y="419439"/>
                  </a:lnTo>
                  <a:lnTo>
                    <a:pt x="1671958" y="418335"/>
                  </a:lnTo>
                  <a:lnTo>
                    <a:pt x="1675441" y="417231"/>
                  </a:lnTo>
                  <a:lnTo>
                    <a:pt x="1678925" y="416128"/>
                  </a:lnTo>
                  <a:lnTo>
                    <a:pt x="1682408" y="415026"/>
                  </a:lnTo>
                  <a:lnTo>
                    <a:pt x="1685891" y="413925"/>
                  </a:lnTo>
                  <a:lnTo>
                    <a:pt x="1689374" y="412825"/>
                  </a:lnTo>
                  <a:lnTo>
                    <a:pt x="1692858" y="411725"/>
                  </a:lnTo>
                  <a:lnTo>
                    <a:pt x="1696341" y="417370"/>
                  </a:lnTo>
                  <a:lnTo>
                    <a:pt x="1699824" y="416281"/>
                  </a:lnTo>
                  <a:lnTo>
                    <a:pt x="1703307" y="415192"/>
                  </a:lnTo>
                  <a:lnTo>
                    <a:pt x="1706791" y="414105"/>
                  </a:lnTo>
                  <a:lnTo>
                    <a:pt x="1710274" y="413018"/>
                  </a:lnTo>
                  <a:lnTo>
                    <a:pt x="1713757" y="411933"/>
                  </a:lnTo>
                  <a:lnTo>
                    <a:pt x="1717240" y="410848"/>
                  </a:lnTo>
                  <a:lnTo>
                    <a:pt x="1720723" y="409764"/>
                  </a:lnTo>
                  <a:lnTo>
                    <a:pt x="1724207" y="408680"/>
                  </a:lnTo>
                  <a:lnTo>
                    <a:pt x="1727690" y="408721"/>
                  </a:lnTo>
                  <a:lnTo>
                    <a:pt x="1731173" y="407641"/>
                  </a:lnTo>
                  <a:lnTo>
                    <a:pt x="1734656" y="406561"/>
                  </a:lnTo>
                  <a:lnTo>
                    <a:pt x="1738140" y="405483"/>
                  </a:lnTo>
                  <a:lnTo>
                    <a:pt x="1741623" y="404405"/>
                  </a:lnTo>
                  <a:lnTo>
                    <a:pt x="1741623" y="405530"/>
                  </a:lnTo>
                  <a:lnTo>
                    <a:pt x="1741623" y="406651"/>
                  </a:lnTo>
                  <a:lnTo>
                    <a:pt x="1741623" y="407769"/>
                  </a:lnTo>
                  <a:lnTo>
                    <a:pt x="1745106" y="406696"/>
                  </a:lnTo>
                  <a:lnTo>
                    <a:pt x="1748589" y="405624"/>
                  </a:lnTo>
                  <a:lnTo>
                    <a:pt x="1752073" y="404553"/>
                  </a:lnTo>
                  <a:lnTo>
                    <a:pt x="1755556" y="403483"/>
                  </a:lnTo>
                  <a:lnTo>
                    <a:pt x="1759039" y="402413"/>
                  </a:lnTo>
                  <a:lnTo>
                    <a:pt x="1762522" y="401345"/>
                  </a:lnTo>
                  <a:lnTo>
                    <a:pt x="1766006" y="400277"/>
                  </a:lnTo>
                  <a:lnTo>
                    <a:pt x="1769489" y="399210"/>
                  </a:lnTo>
                  <a:lnTo>
                    <a:pt x="1772972" y="434422"/>
                  </a:lnTo>
                  <a:lnTo>
                    <a:pt x="1776455" y="433401"/>
                  </a:lnTo>
                  <a:lnTo>
                    <a:pt x="1779939" y="432381"/>
                  </a:lnTo>
                  <a:lnTo>
                    <a:pt x="1783422" y="431362"/>
                  </a:lnTo>
                  <a:lnTo>
                    <a:pt x="1786905" y="430343"/>
                  </a:lnTo>
                  <a:lnTo>
                    <a:pt x="1790388" y="439323"/>
                  </a:lnTo>
                  <a:lnTo>
                    <a:pt x="1793872" y="438318"/>
                  </a:lnTo>
                  <a:lnTo>
                    <a:pt x="1797355" y="437314"/>
                  </a:lnTo>
                  <a:lnTo>
                    <a:pt x="1800838" y="436311"/>
                  </a:lnTo>
                  <a:lnTo>
                    <a:pt x="1804321" y="440215"/>
                  </a:lnTo>
                  <a:lnTo>
                    <a:pt x="1807805" y="439219"/>
                  </a:lnTo>
                  <a:lnTo>
                    <a:pt x="1811288" y="438224"/>
                  </a:lnTo>
                  <a:lnTo>
                    <a:pt x="1814771" y="437229"/>
                  </a:lnTo>
                  <a:lnTo>
                    <a:pt x="1818254" y="436235"/>
                  </a:lnTo>
                  <a:lnTo>
                    <a:pt x="1821738" y="442027"/>
                  </a:lnTo>
                  <a:lnTo>
                    <a:pt x="1825221" y="441043"/>
                  </a:lnTo>
                  <a:lnTo>
                    <a:pt x="1828704" y="440059"/>
                  </a:lnTo>
                  <a:lnTo>
                    <a:pt x="1832187" y="439076"/>
                  </a:lnTo>
                  <a:lnTo>
                    <a:pt x="1835671" y="438094"/>
                  </a:lnTo>
                  <a:lnTo>
                    <a:pt x="1839154" y="437112"/>
                  </a:lnTo>
                  <a:lnTo>
                    <a:pt x="1842637" y="436131"/>
                  </a:lnTo>
                  <a:lnTo>
                    <a:pt x="1846120" y="435151"/>
                  </a:lnTo>
                  <a:lnTo>
                    <a:pt x="1849604" y="440878"/>
                  </a:lnTo>
                  <a:lnTo>
                    <a:pt x="1853087" y="439908"/>
                  </a:lnTo>
                  <a:lnTo>
                    <a:pt x="1856570" y="438937"/>
                  </a:lnTo>
                  <a:lnTo>
                    <a:pt x="1860053" y="437968"/>
                  </a:lnTo>
                  <a:lnTo>
                    <a:pt x="1863537" y="436999"/>
                  </a:lnTo>
                  <a:lnTo>
                    <a:pt x="1867020" y="437932"/>
                  </a:lnTo>
                  <a:lnTo>
                    <a:pt x="1870503" y="436967"/>
                  </a:lnTo>
                  <a:lnTo>
                    <a:pt x="1873986" y="436002"/>
                  </a:lnTo>
                  <a:lnTo>
                    <a:pt x="1877470" y="435038"/>
                  </a:lnTo>
                  <a:lnTo>
                    <a:pt x="1880953" y="434074"/>
                  </a:lnTo>
                  <a:lnTo>
                    <a:pt x="1884436" y="433112"/>
                  </a:lnTo>
                  <a:lnTo>
                    <a:pt x="1887919" y="432149"/>
                  </a:lnTo>
                  <a:lnTo>
                    <a:pt x="1891403" y="431188"/>
                  </a:lnTo>
                  <a:lnTo>
                    <a:pt x="1894886" y="430227"/>
                  </a:lnTo>
                  <a:lnTo>
                    <a:pt x="1898369" y="431177"/>
                  </a:lnTo>
                  <a:lnTo>
                    <a:pt x="1901852" y="430220"/>
                  </a:lnTo>
                  <a:lnTo>
                    <a:pt x="1905336" y="429263"/>
                  </a:lnTo>
                  <a:lnTo>
                    <a:pt x="1908819" y="428307"/>
                  </a:lnTo>
                  <a:lnTo>
                    <a:pt x="1912302" y="427352"/>
                  </a:lnTo>
                  <a:lnTo>
                    <a:pt x="1915785" y="426397"/>
                  </a:lnTo>
                  <a:lnTo>
                    <a:pt x="1919269" y="425443"/>
                  </a:lnTo>
                  <a:lnTo>
                    <a:pt x="1922752" y="424490"/>
                  </a:lnTo>
                  <a:lnTo>
                    <a:pt x="1926235" y="423537"/>
                  </a:lnTo>
                  <a:lnTo>
                    <a:pt x="1929718" y="430193"/>
                  </a:lnTo>
                  <a:lnTo>
                    <a:pt x="1933202" y="429250"/>
                  </a:lnTo>
                  <a:lnTo>
                    <a:pt x="1936685" y="428307"/>
                  </a:lnTo>
                  <a:lnTo>
                    <a:pt x="1940168" y="427366"/>
                  </a:lnTo>
                  <a:lnTo>
                    <a:pt x="1943651" y="426425"/>
                  </a:lnTo>
                  <a:lnTo>
                    <a:pt x="1947135" y="425484"/>
                  </a:lnTo>
                  <a:lnTo>
                    <a:pt x="1950618" y="424544"/>
                  </a:lnTo>
                  <a:lnTo>
                    <a:pt x="1954101" y="423605"/>
                  </a:lnTo>
                  <a:lnTo>
                    <a:pt x="1957584" y="422667"/>
                  </a:lnTo>
                  <a:lnTo>
                    <a:pt x="1961068" y="421729"/>
                  </a:lnTo>
                  <a:lnTo>
                    <a:pt x="1964551" y="420792"/>
                  </a:lnTo>
                  <a:lnTo>
                    <a:pt x="1968034" y="419855"/>
                  </a:lnTo>
                  <a:lnTo>
                    <a:pt x="1971517" y="418919"/>
                  </a:lnTo>
                  <a:lnTo>
                    <a:pt x="1975001" y="426455"/>
                  </a:lnTo>
                  <a:lnTo>
                    <a:pt x="1978484" y="425529"/>
                  </a:lnTo>
                  <a:lnTo>
                    <a:pt x="1981967" y="424604"/>
                  </a:lnTo>
                  <a:lnTo>
                    <a:pt x="1985450" y="423680"/>
                  </a:lnTo>
                  <a:lnTo>
                    <a:pt x="1988934" y="426468"/>
                  </a:lnTo>
                  <a:lnTo>
                    <a:pt x="1992417" y="425549"/>
                  </a:lnTo>
                  <a:lnTo>
                    <a:pt x="1995900" y="424630"/>
                  </a:lnTo>
                  <a:lnTo>
                    <a:pt x="1999383" y="423713"/>
                  </a:lnTo>
                  <a:lnTo>
                    <a:pt x="2002867" y="422795"/>
                  </a:lnTo>
                  <a:lnTo>
                    <a:pt x="2006350" y="427397"/>
                  </a:lnTo>
                  <a:lnTo>
                    <a:pt x="2009833" y="426487"/>
                  </a:lnTo>
                  <a:lnTo>
                    <a:pt x="2013316" y="425577"/>
                  </a:lnTo>
                  <a:lnTo>
                    <a:pt x="2016799" y="424669"/>
                  </a:lnTo>
                  <a:lnTo>
                    <a:pt x="2020283" y="428380"/>
                  </a:lnTo>
                  <a:lnTo>
                    <a:pt x="2023766" y="427681"/>
                  </a:lnTo>
                  <a:lnTo>
                    <a:pt x="2027249" y="426984"/>
                  </a:lnTo>
                  <a:lnTo>
                    <a:pt x="2030732" y="426287"/>
                  </a:lnTo>
                  <a:lnTo>
                    <a:pt x="2034216" y="425591"/>
                  </a:lnTo>
                  <a:lnTo>
                    <a:pt x="2037699" y="429389"/>
                  </a:lnTo>
                  <a:lnTo>
                    <a:pt x="2041182" y="428697"/>
                  </a:lnTo>
                  <a:lnTo>
                    <a:pt x="2044665" y="428006"/>
                  </a:lnTo>
                  <a:lnTo>
                    <a:pt x="2048149" y="427315"/>
                  </a:lnTo>
                  <a:lnTo>
                    <a:pt x="2051632" y="431064"/>
                  </a:lnTo>
                  <a:lnTo>
                    <a:pt x="2055115" y="430378"/>
                  </a:lnTo>
                  <a:lnTo>
                    <a:pt x="2058598" y="429692"/>
                  </a:lnTo>
                  <a:lnTo>
                    <a:pt x="2062082" y="429007"/>
                  </a:lnTo>
                  <a:lnTo>
                    <a:pt x="2065565" y="430069"/>
                  </a:lnTo>
                  <a:lnTo>
                    <a:pt x="2069048" y="429188"/>
                  </a:lnTo>
                  <a:lnTo>
                    <a:pt x="2072531" y="428307"/>
                  </a:lnTo>
                  <a:lnTo>
                    <a:pt x="2076015" y="427427"/>
                  </a:lnTo>
                  <a:lnTo>
                    <a:pt x="2079498" y="426548"/>
                  </a:lnTo>
                  <a:lnTo>
                    <a:pt x="2082981" y="436094"/>
                  </a:lnTo>
                  <a:lnTo>
                    <a:pt x="2086464" y="435227"/>
                  </a:lnTo>
                  <a:lnTo>
                    <a:pt x="2089948" y="434360"/>
                  </a:lnTo>
                  <a:lnTo>
                    <a:pt x="2093431" y="433494"/>
                  </a:lnTo>
                  <a:lnTo>
                    <a:pt x="2096914" y="432717"/>
                  </a:lnTo>
                  <a:lnTo>
                    <a:pt x="2100397" y="432240"/>
                  </a:lnTo>
                  <a:lnTo>
                    <a:pt x="2103881" y="431764"/>
                  </a:lnTo>
                  <a:lnTo>
                    <a:pt x="2107364" y="431289"/>
                  </a:lnTo>
                  <a:lnTo>
                    <a:pt x="2110847" y="430814"/>
                  </a:lnTo>
                  <a:lnTo>
                    <a:pt x="2114330" y="430028"/>
                  </a:lnTo>
                  <a:lnTo>
                    <a:pt x="2117814" y="429168"/>
                  </a:lnTo>
                  <a:lnTo>
                    <a:pt x="2121297" y="428307"/>
                  </a:lnTo>
                  <a:lnTo>
                    <a:pt x="2124780" y="427448"/>
                  </a:lnTo>
                  <a:lnTo>
                    <a:pt x="2128263" y="436766"/>
                  </a:lnTo>
                  <a:lnTo>
                    <a:pt x="2131747" y="435918"/>
                  </a:lnTo>
                  <a:lnTo>
                    <a:pt x="2135230" y="435070"/>
                  </a:lnTo>
                  <a:lnTo>
                    <a:pt x="2138713" y="434223"/>
                  </a:lnTo>
                  <a:lnTo>
                    <a:pt x="2142196" y="433377"/>
                  </a:lnTo>
                  <a:lnTo>
                    <a:pt x="2145680" y="437525"/>
                  </a:lnTo>
                  <a:lnTo>
                    <a:pt x="2149163" y="436685"/>
                  </a:lnTo>
                  <a:lnTo>
                    <a:pt x="2152646" y="435845"/>
                  </a:lnTo>
                  <a:lnTo>
                    <a:pt x="2156129" y="435006"/>
                  </a:lnTo>
                  <a:lnTo>
                    <a:pt x="2159613" y="439920"/>
                  </a:lnTo>
                  <a:lnTo>
                    <a:pt x="2163096" y="439087"/>
                  </a:lnTo>
                  <a:lnTo>
                    <a:pt x="2166579" y="438255"/>
                  </a:lnTo>
                  <a:lnTo>
                    <a:pt x="2170062" y="437423"/>
                  </a:lnTo>
                  <a:lnTo>
                    <a:pt x="2173546" y="441461"/>
                  </a:lnTo>
                  <a:lnTo>
                    <a:pt x="2177029" y="440636"/>
                  </a:lnTo>
                  <a:lnTo>
                    <a:pt x="2180512" y="439810"/>
                  </a:lnTo>
                  <a:lnTo>
                    <a:pt x="2183995" y="438986"/>
                  </a:lnTo>
                  <a:lnTo>
                    <a:pt x="2187479" y="438161"/>
                  </a:lnTo>
                  <a:lnTo>
                    <a:pt x="2190962" y="439757"/>
                  </a:lnTo>
                  <a:lnTo>
                    <a:pt x="2194445" y="438936"/>
                  </a:lnTo>
                  <a:lnTo>
                    <a:pt x="2197928" y="438115"/>
                  </a:lnTo>
                  <a:lnTo>
                    <a:pt x="2201412" y="437295"/>
                  </a:lnTo>
                  <a:lnTo>
                    <a:pt x="2204895" y="451437"/>
                  </a:lnTo>
                  <a:lnTo>
                    <a:pt x="2208378" y="450633"/>
                  </a:lnTo>
                  <a:lnTo>
                    <a:pt x="2211861" y="449830"/>
                  </a:lnTo>
                  <a:lnTo>
                    <a:pt x="2215345" y="449027"/>
                  </a:lnTo>
                  <a:lnTo>
                    <a:pt x="2218828" y="448225"/>
                  </a:lnTo>
                  <a:lnTo>
                    <a:pt x="2222311" y="450498"/>
                  </a:lnTo>
                  <a:lnTo>
                    <a:pt x="2225794" y="449700"/>
                  </a:lnTo>
                  <a:lnTo>
                    <a:pt x="2229278" y="448902"/>
                  </a:lnTo>
                  <a:lnTo>
                    <a:pt x="2232761" y="448104"/>
                  </a:lnTo>
                  <a:lnTo>
                    <a:pt x="2236244" y="447378"/>
                  </a:lnTo>
                  <a:lnTo>
                    <a:pt x="2239727" y="446755"/>
                  </a:lnTo>
                  <a:lnTo>
                    <a:pt x="2243211" y="446132"/>
                  </a:lnTo>
                  <a:lnTo>
                    <a:pt x="2246694" y="445511"/>
                  </a:lnTo>
                  <a:lnTo>
                    <a:pt x="2250177" y="444890"/>
                  </a:lnTo>
                  <a:lnTo>
                    <a:pt x="2253660" y="453206"/>
                  </a:lnTo>
                  <a:lnTo>
                    <a:pt x="2257144" y="452422"/>
                  </a:lnTo>
                  <a:lnTo>
                    <a:pt x="2260627" y="451637"/>
                  </a:lnTo>
                  <a:lnTo>
                    <a:pt x="2264110" y="450854"/>
                  </a:lnTo>
                  <a:lnTo>
                    <a:pt x="2267593" y="455282"/>
                  </a:lnTo>
                  <a:lnTo>
                    <a:pt x="2271077" y="454504"/>
                  </a:lnTo>
                  <a:lnTo>
                    <a:pt x="2274560" y="453727"/>
                  </a:lnTo>
                  <a:lnTo>
                    <a:pt x="2278043" y="452950"/>
                  </a:lnTo>
                  <a:lnTo>
                    <a:pt x="2281526" y="464523"/>
                  </a:lnTo>
                  <a:lnTo>
                    <a:pt x="2285010" y="463759"/>
                  </a:lnTo>
                  <a:lnTo>
                    <a:pt x="2288493" y="462996"/>
                  </a:lnTo>
                  <a:lnTo>
                    <a:pt x="2291976" y="462233"/>
                  </a:lnTo>
                  <a:lnTo>
                    <a:pt x="2295459" y="461470"/>
                  </a:lnTo>
                  <a:lnTo>
                    <a:pt x="2298942" y="462960"/>
                  </a:lnTo>
                  <a:lnTo>
                    <a:pt x="2302426" y="462361"/>
                  </a:lnTo>
                  <a:lnTo>
                    <a:pt x="2305909" y="461763"/>
                  </a:lnTo>
                  <a:lnTo>
                    <a:pt x="2309392" y="461165"/>
                  </a:lnTo>
                  <a:lnTo>
                    <a:pt x="2312875" y="468251"/>
                  </a:lnTo>
                  <a:lnTo>
                    <a:pt x="2316359" y="467501"/>
                  </a:lnTo>
                  <a:lnTo>
                    <a:pt x="2319842" y="466751"/>
                  </a:lnTo>
                  <a:lnTo>
                    <a:pt x="2323325" y="466002"/>
                  </a:lnTo>
                  <a:lnTo>
                    <a:pt x="2326808" y="465253"/>
                  </a:lnTo>
                  <a:lnTo>
                    <a:pt x="2330292" y="465896"/>
                  </a:lnTo>
                  <a:lnTo>
                    <a:pt x="2333775" y="465149"/>
                  </a:lnTo>
                  <a:lnTo>
                    <a:pt x="2337258" y="464403"/>
                  </a:lnTo>
                  <a:lnTo>
                    <a:pt x="2340741" y="463657"/>
                  </a:lnTo>
                  <a:lnTo>
                    <a:pt x="2344225" y="478522"/>
                  </a:lnTo>
                  <a:lnTo>
                    <a:pt x="2347708" y="477792"/>
                  </a:lnTo>
                  <a:lnTo>
                    <a:pt x="2351191" y="477063"/>
                  </a:lnTo>
                  <a:lnTo>
                    <a:pt x="2354674" y="476333"/>
                  </a:lnTo>
                  <a:lnTo>
                    <a:pt x="2358158" y="475605"/>
                  </a:lnTo>
                  <a:lnTo>
                    <a:pt x="2361641" y="474876"/>
                  </a:lnTo>
                  <a:lnTo>
                    <a:pt x="2365124" y="474148"/>
                  </a:lnTo>
                  <a:lnTo>
                    <a:pt x="2368607" y="473421"/>
                  </a:lnTo>
                  <a:lnTo>
                    <a:pt x="2372091" y="472693"/>
                  </a:lnTo>
                  <a:lnTo>
                    <a:pt x="2375574" y="472633"/>
                  </a:lnTo>
                  <a:lnTo>
                    <a:pt x="2379057" y="471907"/>
                  </a:lnTo>
                  <a:lnTo>
                    <a:pt x="2382540" y="471181"/>
                  </a:lnTo>
                  <a:lnTo>
                    <a:pt x="2386024" y="470456"/>
                  </a:lnTo>
                  <a:lnTo>
                    <a:pt x="2389507" y="474396"/>
                  </a:lnTo>
                  <a:lnTo>
                    <a:pt x="2392990" y="473825"/>
                  </a:lnTo>
                  <a:lnTo>
                    <a:pt x="2396473" y="473254"/>
                  </a:lnTo>
                  <a:lnTo>
                    <a:pt x="2399957" y="472684"/>
                  </a:lnTo>
                  <a:lnTo>
                    <a:pt x="2403440" y="472114"/>
                  </a:lnTo>
                  <a:lnTo>
                    <a:pt x="2406923" y="472752"/>
                  </a:lnTo>
                  <a:lnTo>
                    <a:pt x="2410406" y="472036"/>
                  </a:lnTo>
                  <a:lnTo>
                    <a:pt x="2413890" y="471320"/>
                  </a:lnTo>
                  <a:lnTo>
                    <a:pt x="2417373" y="470604"/>
                  </a:lnTo>
                  <a:lnTo>
                    <a:pt x="2420856" y="473167"/>
                  </a:lnTo>
                  <a:lnTo>
                    <a:pt x="2424339" y="472455"/>
                  </a:lnTo>
                  <a:lnTo>
                    <a:pt x="2427823" y="471743"/>
                  </a:lnTo>
                  <a:lnTo>
                    <a:pt x="2431306" y="471032"/>
                  </a:lnTo>
                  <a:lnTo>
                    <a:pt x="2434789" y="470322"/>
                  </a:lnTo>
                  <a:lnTo>
                    <a:pt x="2438272" y="472869"/>
                  </a:lnTo>
                  <a:lnTo>
                    <a:pt x="2441756" y="472162"/>
                  </a:lnTo>
                  <a:lnTo>
                    <a:pt x="2445239" y="471455"/>
                  </a:lnTo>
                  <a:lnTo>
                    <a:pt x="2448722" y="470749"/>
                  </a:lnTo>
                  <a:lnTo>
                    <a:pt x="2452205" y="472633"/>
                  </a:lnTo>
                  <a:lnTo>
                    <a:pt x="2455689" y="471930"/>
                  </a:lnTo>
                  <a:lnTo>
                    <a:pt x="2459172" y="471227"/>
                  </a:lnTo>
                  <a:lnTo>
                    <a:pt x="2462655" y="470524"/>
                  </a:lnTo>
                  <a:lnTo>
                    <a:pt x="2466138" y="476858"/>
                  </a:lnTo>
                  <a:lnTo>
                    <a:pt x="2469622" y="476162"/>
                  </a:lnTo>
                  <a:lnTo>
                    <a:pt x="2473105" y="475467"/>
                  </a:lnTo>
                  <a:lnTo>
                    <a:pt x="2476588" y="474773"/>
                  </a:lnTo>
                  <a:lnTo>
                    <a:pt x="2480071" y="474078"/>
                  </a:lnTo>
                  <a:lnTo>
                    <a:pt x="2483555" y="500077"/>
                  </a:lnTo>
                  <a:lnTo>
                    <a:pt x="2487038" y="499408"/>
                  </a:lnTo>
                  <a:lnTo>
                    <a:pt x="2490521" y="498739"/>
                  </a:lnTo>
                  <a:lnTo>
                    <a:pt x="2494004" y="498071"/>
                  </a:lnTo>
                  <a:lnTo>
                    <a:pt x="2497488" y="500969"/>
                  </a:lnTo>
                  <a:lnTo>
                    <a:pt x="2500971" y="500824"/>
                  </a:lnTo>
                  <a:lnTo>
                    <a:pt x="2504454" y="500680"/>
                  </a:lnTo>
                  <a:lnTo>
                    <a:pt x="2507937" y="500535"/>
                  </a:lnTo>
                  <a:lnTo>
                    <a:pt x="2511421" y="500392"/>
                  </a:lnTo>
                  <a:lnTo>
                    <a:pt x="2514904" y="511084"/>
                  </a:lnTo>
                  <a:lnTo>
                    <a:pt x="2518387" y="510434"/>
                  </a:lnTo>
                  <a:lnTo>
                    <a:pt x="2521870" y="509784"/>
                  </a:lnTo>
                  <a:lnTo>
                    <a:pt x="2525354" y="509134"/>
                  </a:lnTo>
                  <a:lnTo>
                    <a:pt x="2528837" y="520382"/>
                  </a:lnTo>
                  <a:lnTo>
                    <a:pt x="2532320" y="519744"/>
                  </a:lnTo>
                  <a:lnTo>
                    <a:pt x="2535803" y="519107"/>
                  </a:lnTo>
                  <a:lnTo>
                    <a:pt x="2539287" y="518470"/>
                  </a:lnTo>
                  <a:lnTo>
                    <a:pt x="2542770" y="517833"/>
                  </a:lnTo>
                  <a:lnTo>
                    <a:pt x="2546253" y="517727"/>
                  </a:lnTo>
                  <a:lnTo>
                    <a:pt x="2549736" y="517091"/>
                  </a:lnTo>
                  <a:lnTo>
                    <a:pt x="2553220" y="516455"/>
                  </a:lnTo>
                  <a:lnTo>
                    <a:pt x="2556703" y="515820"/>
                  </a:lnTo>
                  <a:lnTo>
                    <a:pt x="2560186" y="519939"/>
                  </a:lnTo>
                  <a:lnTo>
                    <a:pt x="2563669" y="519309"/>
                  </a:lnTo>
                  <a:lnTo>
                    <a:pt x="2567153" y="518678"/>
                  </a:lnTo>
                  <a:lnTo>
                    <a:pt x="2570636" y="518048"/>
                  </a:lnTo>
                  <a:lnTo>
                    <a:pt x="2574119" y="528241"/>
                  </a:lnTo>
                  <a:lnTo>
                    <a:pt x="2577602" y="527622"/>
                  </a:lnTo>
                  <a:lnTo>
                    <a:pt x="2581085" y="527003"/>
                  </a:lnTo>
                  <a:lnTo>
                    <a:pt x="2584569" y="526384"/>
                  </a:lnTo>
                  <a:lnTo>
                    <a:pt x="2588052" y="525766"/>
                  </a:lnTo>
                  <a:lnTo>
                    <a:pt x="2591535" y="526666"/>
                  </a:lnTo>
                  <a:lnTo>
                    <a:pt x="2595018" y="526049"/>
                  </a:lnTo>
                  <a:lnTo>
                    <a:pt x="2598502" y="525433"/>
                  </a:lnTo>
                  <a:lnTo>
                    <a:pt x="2601985" y="524817"/>
                  </a:lnTo>
                  <a:lnTo>
                    <a:pt x="2605468" y="524201"/>
                  </a:lnTo>
                  <a:lnTo>
                    <a:pt x="2608951" y="523585"/>
                  </a:lnTo>
                  <a:lnTo>
                    <a:pt x="2612435" y="522970"/>
                  </a:lnTo>
                  <a:lnTo>
                    <a:pt x="2615918" y="522355"/>
                  </a:lnTo>
                  <a:lnTo>
                    <a:pt x="2619401" y="521740"/>
                  </a:lnTo>
                  <a:lnTo>
                    <a:pt x="2622884" y="529644"/>
                  </a:lnTo>
                  <a:lnTo>
                    <a:pt x="2626368" y="529038"/>
                  </a:lnTo>
                  <a:lnTo>
                    <a:pt x="2629851" y="528431"/>
                  </a:lnTo>
                  <a:lnTo>
                    <a:pt x="2633334" y="527825"/>
                  </a:lnTo>
                  <a:lnTo>
                    <a:pt x="2636817" y="527714"/>
                  </a:lnTo>
                  <a:lnTo>
                    <a:pt x="2640301" y="527109"/>
                  </a:lnTo>
                  <a:lnTo>
                    <a:pt x="2643784" y="526504"/>
                  </a:lnTo>
                  <a:lnTo>
                    <a:pt x="2647267" y="525900"/>
                  </a:lnTo>
                  <a:lnTo>
                    <a:pt x="2650750" y="525295"/>
                  </a:lnTo>
                  <a:lnTo>
                    <a:pt x="2654234" y="525682"/>
                  </a:lnTo>
                  <a:lnTo>
                    <a:pt x="2657717" y="525079"/>
                  </a:lnTo>
                  <a:lnTo>
                    <a:pt x="2661200" y="524477"/>
                  </a:lnTo>
                  <a:lnTo>
                    <a:pt x="2664683" y="523874"/>
                  </a:lnTo>
                  <a:lnTo>
                    <a:pt x="2668167" y="524757"/>
                  </a:lnTo>
                  <a:lnTo>
                    <a:pt x="2671650" y="524157"/>
                  </a:lnTo>
                  <a:lnTo>
                    <a:pt x="2675133" y="523556"/>
                  </a:lnTo>
                  <a:lnTo>
                    <a:pt x="2678616" y="522956"/>
                  </a:lnTo>
                  <a:lnTo>
                    <a:pt x="2682100" y="522356"/>
                  </a:lnTo>
                  <a:lnTo>
                    <a:pt x="2685583" y="521757"/>
                  </a:lnTo>
                  <a:lnTo>
                    <a:pt x="2689066" y="521157"/>
                  </a:lnTo>
                  <a:lnTo>
                    <a:pt x="2692549" y="520558"/>
                  </a:lnTo>
                  <a:lnTo>
                    <a:pt x="2696033" y="519959"/>
                  </a:lnTo>
                  <a:lnTo>
                    <a:pt x="2699516" y="521344"/>
                  </a:lnTo>
                  <a:lnTo>
                    <a:pt x="2702999" y="520748"/>
                  </a:lnTo>
                  <a:lnTo>
                    <a:pt x="2706482" y="520151"/>
                  </a:lnTo>
                  <a:lnTo>
                    <a:pt x="2709966" y="519555"/>
                  </a:lnTo>
                  <a:lnTo>
                    <a:pt x="2713449" y="520935"/>
                  </a:lnTo>
                  <a:lnTo>
                    <a:pt x="2716932" y="520342"/>
                  </a:lnTo>
                  <a:lnTo>
                    <a:pt x="2720415" y="519748"/>
                  </a:lnTo>
                  <a:lnTo>
                    <a:pt x="2723899" y="519154"/>
                  </a:lnTo>
                  <a:lnTo>
                    <a:pt x="2727382" y="518561"/>
                  </a:lnTo>
                  <a:lnTo>
                    <a:pt x="2730865" y="518955"/>
                  </a:lnTo>
                  <a:lnTo>
                    <a:pt x="2734348" y="518363"/>
                  </a:lnTo>
                  <a:lnTo>
                    <a:pt x="2737832" y="517772"/>
                  </a:lnTo>
                  <a:lnTo>
                    <a:pt x="2741315" y="517180"/>
                  </a:lnTo>
                  <a:lnTo>
                    <a:pt x="2744798" y="525827"/>
                  </a:lnTo>
                  <a:lnTo>
                    <a:pt x="2748281" y="525244"/>
                  </a:lnTo>
                  <a:lnTo>
                    <a:pt x="2751765" y="524661"/>
                  </a:lnTo>
                  <a:lnTo>
                    <a:pt x="2755248" y="524079"/>
                  </a:lnTo>
                  <a:lnTo>
                    <a:pt x="2758731" y="523496"/>
                  </a:lnTo>
                  <a:lnTo>
                    <a:pt x="2762214" y="529657"/>
                  </a:lnTo>
                  <a:lnTo>
                    <a:pt x="2765698" y="529187"/>
                  </a:lnTo>
                  <a:lnTo>
                    <a:pt x="2769181" y="528718"/>
                  </a:lnTo>
                  <a:lnTo>
                    <a:pt x="2772664" y="528248"/>
                  </a:lnTo>
                  <a:lnTo>
                    <a:pt x="2776147" y="531971"/>
                  </a:lnTo>
                  <a:lnTo>
                    <a:pt x="2779631" y="531504"/>
                  </a:lnTo>
                  <a:lnTo>
                    <a:pt x="2783114" y="531038"/>
                  </a:lnTo>
                  <a:lnTo>
                    <a:pt x="2786597" y="530572"/>
                  </a:lnTo>
                  <a:lnTo>
                    <a:pt x="2790080" y="543636"/>
                  </a:lnTo>
                  <a:lnTo>
                    <a:pt x="2793564" y="543078"/>
                  </a:lnTo>
                  <a:lnTo>
                    <a:pt x="2797047" y="542520"/>
                  </a:lnTo>
                  <a:lnTo>
                    <a:pt x="2800530" y="541962"/>
                  </a:lnTo>
                  <a:lnTo>
                    <a:pt x="2804013" y="541405"/>
                  </a:lnTo>
                  <a:lnTo>
                    <a:pt x="2807497" y="541799"/>
                  </a:lnTo>
                  <a:lnTo>
                    <a:pt x="2810980" y="541342"/>
                  </a:lnTo>
                  <a:lnTo>
                    <a:pt x="2814463" y="540886"/>
                  </a:lnTo>
                  <a:lnTo>
                    <a:pt x="2817946" y="540430"/>
                  </a:lnTo>
                  <a:lnTo>
                    <a:pt x="2821430" y="554122"/>
                  </a:lnTo>
                  <a:lnTo>
                    <a:pt x="2824913" y="553579"/>
                  </a:lnTo>
                  <a:lnTo>
                    <a:pt x="2828396" y="553036"/>
                  </a:lnTo>
                  <a:lnTo>
                    <a:pt x="2831879" y="552494"/>
                  </a:lnTo>
                  <a:lnTo>
                    <a:pt x="2835363" y="551951"/>
                  </a:lnTo>
                  <a:lnTo>
                    <a:pt x="2838846" y="557631"/>
                  </a:lnTo>
                  <a:lnTo>
                    <a:pt x="2842329" y="557095"/>
                  </a:lnTo>
                  <a:lnTo>
                    <a:pt x="2845812" y="556559"/>
                  </a:lnTo>
                  <a:lnTo>
                    <a:pt x="2849296" y="556023"/>
                  </a:lnTo>
                  <a:lnTo>
                    <a:pt x="2852779" y="558756"/>
                  </a:lnTo>
                  <a:lnTo>
                    <a:pt x="2856262" y="558223"/>
                  </a:lnTo>
                  <a:lnTo>
                    <a:pt x="2859745" y="557690"/>
                  </a:lnTo>
                  <a:lnTo>
                    <a:pt x="2863229" y="557158"/>
                  </a:lnTo>
                  <a:lnTo>
                    <a:pt x="2866712" y="556626"/>
                  </a:lnTo>
                  <a:lnTo>
                    <a:pt x="2870195" y="561918"/>
                  </a:lnTo>
                  <a:lnTo>
                    <a:pt x="2873678" y="561572"/>
                  </a:lnTo>
                  <a:lnTo>
                    <a:pt x="2877161" y="561226"/>
                  </a:lnTo>
                  <a:lnTo>
                    <a:pt x="2880645" y="560880"/>
                  </a:lnTo>
                  <a:lnTo>
                    <a:pt x="2884128" y="562419"/>
                  </a:lnTo>
                  <a:lnTo>
                    <a:pt x="2887611" y="561895"/>
                  </a:lnTo>
                  <a:lnTo>
                    <a:pt x="2891094" y="561371"/>
                  </a:lnTo>
                  <a:lnTo>
                    <a:pt x="2894578" y="560848"/>
                  </a:lnTo>
                  <a:lnTo>
                    <a:pt x="2898061" y="560324"/>
                  </a:lnTo>
                  <a:lnTo>
                    <a:pt x="2901544" y="559801"/>
                  </a:lnTo>
                  <a:lnTo>
                    <a:pt x="2905027" y="559278"/>
                  </a:lnTo>
                  <a:lnTo>
                    <a:pt x="2908511" y="558755"/>
                  </a:lnTo>
                  <a:lnTo>
                    <a:pt x="2911994" y="558233"/>
                  </a:lnTo>
                  <a:lnTo>
                    <a:pt x="2915477" y="560488"/>
                  </a:lnTo>
                  <a:lnTo>
                    <a:pt x="2918960" y="559968"/>
                  </a:lnTo>
                  <a:lnTo>
                    <a:pt x="2922444" y="559448"/>
                  </a:lnTo>
                  <a:lnTo>
                    <a:pt x="2925927" y="558928"/>
                  </a:lnTo>
                  <a:lnTo>
                    <a:pt x="2929410" y="558409"/>
                  </a:lnTo>
                  <a:lnTo>
                    <a:pt x="2932893" y="557890"/>
                  </a:lnTo>
                  <a:lnTo>
                    <a:pt x="2936377" y="557371"/>
                  </a:lnTo>
                  <a:lnTo>
                    <a:pt x="2939860" y="556852"/>
                  </a:lnTo>
                  <a:lnTo>
                    <a:pt x="2943343" y="556333"/>
                  </a:lnTo>
                  <a:lnTo>
                    <a:pt x="2946826" y="558660"/>
                  </a:lnTo>
                  <a:lnTo>
                    <a:pt x="2950310" y="558233"/>
                  </a:lnTo>
                  <a:lnTo>
                    <a:pt x="2953793" y="557806"/>
                  </a:lnTo>
                  <a:lnTo>
                    <a:pt x="2957276" y="557380"/>
                  </a:lnTo>
                  <a:lnTo>
                    <a:pt x="2960759" y="557701"/>
                  </a:lnTo>
                  <a:lnTo>
                    <a:pt x="2964243" y="557187"/>
                  </a:lnTo>
                  <a:lnTo>
                    <a:pt x="2967726" y="556673"/>
                  </a:lnTo>
                  <a:lnTo>
                    <a:pt x="2971209" y="556159"/>
                  </a:lnTo>
                  <a:lnTo>
                    <a:pt x="2974692" y="559557"/>
                  </a:lnTo>
                  <a:lnTo>
                    <a:pt x="2978176" y="559046"/>
                  </a:lnTo>
                  <a:lnTo>
                    <a:pt x="2981659" y="558536"/>
                  </a:lnTo>
                  <a:lnTo>
                    <a:pt x="2985142" y="558026"/>
                  </a:lnTo>
                  <a:lnTo>
                    <a:pt x="2988625" y="557516"/>
                  </a:lnTo>
                  <a:lnTo>
                    <a:pt x="2992109" y="563549"/>
                  </a:lnTo>
                  <a:lnTo>
                    <a:pt x="2995592" y="563044"/>
                  </a:lnTo>
                  <a:lnTo>
                    <a:pt x="2999075" y="562541"/>
                  </a:lnTo>
                  <a:lnTo>
                    <a:pt x="3002558" y="562037"/>
                  </a:lnTo>
                  <a:lnTo>
                    <a:pt x="3006042" y="563432"/>
                  </a:lnTo>
                  <a:lnTo>
                    <a:pt x="3009525" y="562930"/>
                  </a:lnTo>
                  <a:lnTo>
                    <a:pt x="3013008" y="562428"/>
                  </a:lnTo>
                  <a:lnTo>
                    <a:pt x="3016491" y="561927"/>
                  </a:lnTo>
                  <a:lnTo>
                    <a:pt x="3019975" y="561425"/>
                  </a:lnTo>
                  <a:lnTo>
                    <a:pt x="3023458" y="562439"/>
                  </a:lnTo>
                  <a:lnTo>
                    <a:pt x="3026941" y="561939"/>
                  </a:lnTo>
                  <a:lnTo>
                    <a:pt x="3030424" y="561440"/>
                  </a:lnTo>
                  <a:lnTo>
                    <a:pt x="3033908" y="560940"/>
                  </a:lnTo>
                  <a:lnTo>
                    <a:pt x="3037391" y="570469"/>
                  </a:lnTo>
                  <a:lnTo>
                    <a:pt x="3040874" y="569978"/>
                  </a:lnTo>
                  <a:lnTo>
                    <a:pt x="3044357" y="569487"/>
                  </a:lnTo>
                  <a:lnTo>
                    <a:pt x="3047841" y="568997"/>
                  </a:lnTo>
                  <a:lnTo>
                    <a:pt x="3051324" y="568506"/>
                  </a:lnTo>
                  <a:lnTo>
                    <a:pt x="3054807" y="572005"/>
                  </a:lnTo>
                  <a:lnTo>
                    <a:pt x="3058290" y="571518"/>
                  </a:lnTo>
                  <a:lnTo>
                    <a:pt x="3061774" y="571032"/>
                  </a:lnTo>
                  <a:lnTo>
                    <a:pt x="3065257" y="570545"/>
                  </a:lnTo>
                  <a:lnTo>
                    <a:pt x="3068740" y="571139"/>
                  </a:lnTo>
                  <a:lnTo>
                    <a:pt x="3072223" y="570654"/>
                  </a:lnTo>
                  <a:lnTo>
                    <a:pt x="3075707" y="570169"/>
                  </a:lnTo>
                  <a:lnTo>
                    <a:pt x="3079190" y="569684"/>
                  </a:lnTo>
                  <a:lnTo>
                    <a:pt x="3082673" y="573843"/>
                  </a:lnTo>
                  <a:lnTo>
                    <a:pt x="3086156" y="573362"/>
                  </a:lnTo>
                  <a:lnTo>
                    <a:pt x="3089640" y="572881"/>
                  </a:lnTo>
                  <a:lnTo>
                    <a:pt x="3093123" y="572400"/>
                  </a:lnTo>
                  <a:lnTo>
                    <a:pt x="3096606" y="571920"/>
                  </a:lnTo>
                  <a:lnTo>
                    <a:pt x="3100089" y="578446"/>
                  </a:lnTo>
                  <a:lnTo>
                    <a:pt x="3103573" y="577972"/>
                  </a:lnTo>
                  <a:lnTo>
                    <a:pt x="3107056" y="577497"/>
                  </a:lnTo>
                  <a:lnTo>
                    <a:pt x="3110539" y="577023"/>
                  </a:lnTo>
                  <a:lnTo>
                    <a:pt x="3114022" y="579663"/>
                  </a:lnTo>
                  <a:lnTo>
                    <a:pt x="3117506" y="579269"/>
                  </a:lnTo>
                  <a:lnTo>
                    <a:pt x="3120989" y="578875"/>
                  </a:lnTo>
                  <a:lnTo>
                    <a:pt x="3124472" y="578482"/>
                  </a:lnTo>
                  <a:lnTo>
                    <a:pt x="3127955" y="578088"/>
                  </a:lnTo>
                  <a:lnTo>
                    <a:pt x="3131439" y="579686"/>
                  </a:lnTo>
                  <a:lnTo>
                    <a:pt x="3134922" y="579217"/>
                  </a:lnTo>
                  <a:lnTo>
                    <a:pt x="3138405" y="578748"/>
                  </a:lnTo>
                  <a:lnTo>
                    <a:pt x="3141888" y="578279"/>
                  </a:lnTo>
                  <a:lnTo>
                    <a:pt x="3145372" y="585869"/>
                  </a:lnTo>
                  <a:lnTo>
                    <a:pt x="3148855" y="585407"/>
                  </a:lnTo>
                  <a:lnTo>
                    <a:pt x="3152338" y="584946"/>
                  </a:lnTo>
                  <a:lnTo>
                    <a:pt x="3155821" y="584484"/>
                  </a:lnTo>
                  <a:lnTo>
                    <a:pt x="3159304" y="584023"/>
                  </a:lnTo>
                  <a:lnTo>
                    <a:pt x="3162788" y="588228"/>
                  </a:lnTo>
                  <a:lnTo>
                    <a:pt x="3166271" y="587844"/>
                  </a:lnTo>
                  <a:lnTo>
                    <a:pt x="3169754" y="587460"/>
                  </a:lnTo>
                  <a:lnTo>
                    <a:pt x="3173237" y="587077"/>
                  </a:lnTo>
                  <a:lnTo>
                    <a:pt x="3176721" y="587633"/>
                  </a:lnTo>
                  <a:lnTo>
                    <a:pt x="3180204" y="587177"/>
                  </a:lnTo>
                  <a:lnTo>
                    <a:pt x="3183687" y="586721"/>
                  </a:lnTo>
                  <a:lnTo>
                    <a:pt x="3187170" y="586265"/>
                  </a:lnTo>
                  <a:lnTo>
                    <a:pt x="3190654" y="587433"/>
                  </a:lnTo>
                  <a:lnTo>
                    <a:pt x="3194137" y="586979"/>
                  </a:lnTo>
                  <a:lnTo>
                    <a:pt x="3197620" y="586525"/>
                  </a:lnTo>
                  <a:lnTo>
                    <a:pt x="3201103" y="586071"/>
                  </a:lnTo>
                  <a:lnTo>
                    <a:pt x="3204587" y="585617"/>
                  </a:lnTo>
                  <a:lnTo>
                    <a:pt x="3208070" y="595338"/>
                  </a:lnTo>
                  <a:lnTo>
                    <a:pt x="3211553" y="594893"/>
                  </a:lnTo>
                  <a:lnTo>
                    <a:pt x="3215036" y="594448"/>
                  </a:lnTo>
                  <a:lnTo>
                    <a:pt x="3218520" y="594002"/>
                  </a:lnTo>
                  <a:lnTo>
                    <a:pt x="3222003" y="602143"/>
                  </a:lnTo>
                  <a:lnTo>
                    <a:pt x="3225486" y="601705"/>
                  </a:lnTo>
                  <a:lnTo>
                    <a:pt x="3228969" y="601267"/>
                  </a:lnTo>
                  <a:lnTo>
                    <a:pt x="3232453" y="600829"/>
                  </a:lnTo>
                  <a:lnTo>
                    <a:pt x="3235936" y="600392"/>
                  </a:lnTo>
                  <a:lnTo>
                    <a:pt x="3239419" y="624320"/>
                  </a:lnTo>
                  <a:lnTo>
                    <a:pt x="3242902" y="623902"/>
                  </a:lnTo>
                  <a:lnTo>
                    <a:pt x="3246386" y="623484"/>
                  </a:lnTo>
                  <a:lnTo>
                    <a:pt x="3249869" y="623066"/>
                  </a:lnTo>
                  <a:lnTo>
                    <a:pt x="3253352" y="624007"/>
                  </a:lnTo>
                  <a:lnTo>
                    <a:pt x="3256835" y="623590"/>
                  </a:lnTo>
                  <a:lnTo>
                    <a:pt x="3260319" y="623174"/>
                  </a:lnTo>
                  <a:lnTo>
                    <a:pt x="3263802" y="622758"/>
                  </a:lnTo>
                  <a:lnTo>
                    <a:pt x="3267285" y="622341"/>
                  </a:lnTo>
                  <a:lnTo>
                    <a:pt x="3270768" y="625435"/>
                  </a:lnTo>
                  <a:lnTo>
                    <a:pt x="3274252" y="625021"/>
                  </a:lnTo>
                  <a:lnTo>
                    <a:pt x="3277735" y="624608"/>
                  </a:lnTo>
                  <a:lnTo>
                    <a:pt x="3281218" y="624195"/>
                  </a:lnTo>
                  <a:lnTo>
                    <a:pt x="3284701" y="624618"/>
                  </a:lnTo>
                  <a:lnTo>
                    <a:pt x="3288185" y="624267"/>
                  </a:lnTo>
                  <a:lnTo>
                    <a:pt x="3291668" y="623915"/>
                  </a:lnTo>
                  <a:lnTo>
                    <a:pt x="3295151" y="623564"/>
                  </a:lnTo>
                  <a:lnTo>
                    <a:pt x="3298634" y="635481"/>
                  </a:lnTo>
                  <a:lnTo>
                    <a:pt x="3302118" y="635194"/>
                  </a:lnTo>
                  <a:lnTo>
                    <a:pt x="3305601" y="634907"/>
                  </a:lnTo>
                  <a:lnTo>
                    <a:pt x="3309084" y="634620"/>
                  </a:lnTo>
                  <a:lnTo>
                    <a:pt x="3312567" y="634334"/>
                  </a:lnTo>
                  <a:lnTo>
                    <a:pt x="3316051" y="649416"/>
                  </a:lnTo>
                  <a:lnTo>
                    <a:pt x="3319534" y="649027"/>
                  </a:lnTo>
                  <a:lnTo>
                    <a:pt x="3323017" y="648639"/>
                  </a:lnTo>
                  <a:lnTo>
                    <a:pt x="3326500" y="648250"/>
                  </a:lnTo>
                  <a:lnTo>
                    <a:pt x="3329984" y="652799"/>
                  </a:lnTo>
                  <a:lnTo>
                    <a:pt x="3333467" y="652467"/>
                  </a:lnTo>
                  <a:lnTo>
                    <a:pt x="3336950" y="652135"/>
                  </a:lnTo>
                  <a:lnTo>
                    <a:pt x="3340433" y="651803"/>
                  </a:lnTo>
                  <a:lnTo>
                    <a:pt x="3343917" y="651472"/>
                  </a:lnTo>
                  <a:lnTo>
                    <a:pt x="3347400" y="651140"/>
                  </a:lnTo>
                  <a:lnTo>
                    <a:pt x="3350883" y="650809"/>
                  </a:lnTo>
                  <a:lnTo>
                    <a:pt x="3354366" y="650478"/>
                  </a:lnTo>
                  <a:lnTo>
                    <a:pt x="3357850" y="650147"/>
                  </a:lnTo>
                  <a:lnTo>
                    <a:pt x="3361333" y="650028"/>
                  </a:lnTo>
                  <a:lnTo>
                    <a:pt x="3364816" y="649645"/>
                  </a:lnTo>
                  <a:lnTo>
                    <a:pt x="3368299" y="649263"/>
                  </a:lnTo>
                  <a:lnTo>
                    <a:pt x="3371783" y="648880"/>
                  </a:lnTo>
                  <a:lnTo>
                    <a:pt x="3375266" y="648497"/>
                  </a:lnTo>
                  <a:lnTo>
                    <a:pt x="3378749" y="652277"/>
                  </a:lnTo>
                  <a:lnTo>
                    <a:pt x="3382232" y="651897"/>
                  </a:lnTo>
                  <a:lnTo>
                    <a:pt x="3385716" y="651518"/>
                  </a:lnTo>
                  <a:lnTo>
                    <a:pt x="3389199" y="651139"/>
                  </a:lnTo>
                  <a:lnTo>
                    <a:pt x="3392682" y="651476"/>
                  </a:lnTo>
                  <a:lnTo>
                    <a:pt x="3396165" y="651150"/>
                  </a:lnTo>
                  <a:lnTo>
                    <a:pt x="3399649" y="650823"/>
                  </a:lnTo>
                  <a:lnTo>
                    <a:pt x="3403132" y="650497"/>
                  </a:lnTo>
                  <a:lnTo>
                    <a:pt x="3406615" y="650165"/>
                  </a:lnTo>
                  <a:lnTo>
                    <a:pt x="3410098" y="649787"/>
                  </a:lnTo>
                  <a:lnTo>
                    <a:pt x="3413582" y="649409"/>
                  </a:lnTo>
                  <a:lnTo>
                    <a:pt x="3417065" y="649032"/>
                  </a:lnTo>
                  <a:lnTo>
                    <a:pt x="3420548" y="648654"/>
                  </a:lnTo>
                  <a:lnTo>
                    <a:pt x="3424031" y="660790"/>
                  </a:lnTo>
                  <a:lnTo>
                    <a:pt x="3427515" y="660422"/>
                  </a:lnTo>
                  <a:lnTo>
                    <a:pt x="3430998" y="660055"/>
                  </a:lnTo>
                  <a:lnTo>
                    <a:pt x="3434481" y="659687"/>
                  </a:lnTo>
                  <a:lnTo>
                    <a:pt x="3437964" y="672784"/>
                  </a:lnTo>
                  <a:lnTo>
                    <a:pt x="3441447" y="672427"/>
                  </a:lnTo>
                  <a:lnTo>
                    <a:pt x="3444931" y="672070"/>
                  </a:lnTo>
                  <a:lnTo>
                    <a:pt x="3448414" y="671713"/>
                  </a:lnTo>
                  <a:lnTo>
                    <a:pt x="3451897" y="671357"/>
                  </a:lnTo>
                  <a:lnTo>
                    <a:pt x="3455380" y="676043"/>
                  </a:lnTo>
                  <a:lnTo>
                    <a:pt x="3458864" y="675690"/>
                  </a:lnTo>
                  <a:lnTo>
                    <a:pt x="3462347" y="675338"/>
                  </a:lnTo>
                  <a:lnTo>
                    <a:pt x="3465830" y="674986"/>
                  </a:lnTo>
                  <a:lnTo>
                    <a:pt x="3469313" y="678980"/>
                  </a:lnTo>
                  <a:lnTo>
                    <a:pt x="3472797" y="678631"/>
                  </a:lnTo>
                  <a:lnTo>
                    <a:pt x="3476280" y="678283"/>
                  </a:lnTo>
                  <a:lnTo>
                    <a:pt x="3479763" y="677934"/>
                  </a:lnTo>
                  <a:lnTo>
                    <a:pt x="3483246" y="677585"/>
                  </a:lnTo>
                  <a:lnTo>
                    <a:pt x="3483246" y="677781"/>
                  </a:lnTo>
                  <a:lnTo>
                    <a:pt x="3483246" y="677977"/>
                  </a:lnTo>
                  <a:lnTo>
                    <a:pt x="3483246" y="678173"/>
                  </a:lnTo>
                  <a:lnTo>
                    <a:pt x="3483246" y="678368"/>
                  </a:lnTo>
                  <a:lnTo>
                    <a:pt x="3483246" y="678563"/>
                  </a:lnTo>
                  <a:lnTo>
                    <a:pt x="3483246" y="678758"/>
                  </a:lnTo>
                  <a:lnTo>
                    <a:pt x="3483246" y="678953"/>
                  </a:lnTo>
                  <a:lnTo>
                    <a:pt x="3483246" y="679147"/>
                  </a:lnTo>
                  <a:lnTo>
                    <a:pt x="3483246" y="679342"/>
                  </a:lnTo>
                  <a:lnTo>
                    <a:pt x="3483246" y="679536"/>
                  </a:lnTo>
                  <a:lnTo>
                    <a:pt x="3483246" y="679730"/>
                  </a:lnTo>
                  <a:lnTo>
                    <a:pt x="3483246" y="679924"/>
                  </a:lnTo>
                  <a:lnTo>
                    <a:pt x="3483246" y="680117"/>
                  </a:lnTo>
                  <a:lnTo>
                    <a:pt x="3483246" y="680311"/>
                  </a:lnTo>
                  <a:lnTo>
                    <a:pt x="3483246" y="680504"/>
                  </a:lnTo>
                  <a:lnTo>
                    <a:pt x="3483246" y="680697"/>
                  </a:lnTo>
                  <a:lnTo>
                    <a:pt x="3483246" y="680890"/>
                  </a:lnTo>
                  <a:lnTo>
                    <a:pt x="3483246" y="681082"/>
                  </a:lnTo>
                  <a:lnTo>
                    <a:pt x="3483246" y="68127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815333"/>
              <a:ext cx="3483246" cy="1736733"/>
            </a:xfrm>
            <a:custGeom>
              <a:avLst/>
              <a:gdLst/>
              <a:ahLst/>
              <a:cxnLst/>
              <a:rect l="0" t="0" r="0" b="0"/>
              <a:pathLst>
                <a:path w="3483246" h="1736733">
                  <a:moveTo>
                    <a:pt x="0" y="1736733"/>
                  </a:moveTo>
                  <a:lnTo>
                    <a:pt x="3483" y="1094633"/>
                  </a:lnTo>
                  <a:lnTo>
                    <a:pt x="6966" y="652416"/>
                  </a:lnTo>
                  <a:lnTo>
                    <a:pt x="10449" y="329318"/>
                  </a:lnTo>
                  <a:lnTo>
                    <a:pt x="13932" y="82922"/>
                  </a:lnTo>
                  <a:lnTo>
                    <a:pt x="17416" y="479203"/>
                  </a:lnTo>
                  <a:lnTo>
                    <a:pt x="20899" y="329318"/>
                  </a:lnTo>
                  <a:lnTo>
                    <a:pt x="24382" y="198347"/>
                  </a:lnTo>
                  <a:lnTo>
                    <a:pt x="27865" y="82922"/>
                  </a:lnTo>
                  <a:lnTo>
                    <a:pt x="31349" y="562566"/>
                  </a:lnTo>
                  <a:lnTo>
                    <a:pt x="34832" y="479203"/>
                  </a:lnTo>
                  <a:lnTo>
                    <a:pt x="38315" y="401649"/>
                  </a:lnTo>
                  <a:lnTo>
                    <a:pt x="41798" y="329318"/>
                  </a:lnTo>
                  <a:lnTo>
                    <a:pt x="45282" y="261700"/>
                  </a:lnTo>
                  <a:lnTo>
                    <a:pt x="48765" y="198347"/>
                  </a:lnTo>
                  <a:lnTo>
                    <a:pt x="52248" y="138870"/>
                  </a:lnTo>
                  <a:lnTo>
                    <a:pt x="55731" y="82922"/>
                  </a:lnTo>
                  <a:lnTo>
                    <a:pt x="59215" y="30199"/>
                  </a:lnTo>
                  <a:lnTo>
                    <a:pt x="62698" y="174112"/>
                  </a:lnTo>
                  <a:lnTo>
                    <a:pt x="66181" y="127408"/>
                  </a:lnTo>
                  <a:lnTo>
                    <a:pt x="69664" y="82922"/>
                  </a:lnTo>
                  <a:lnTo>
                    <a:pt x="73148" y="40499"/>
                  </a:lnTo>
                  <a:lnTo>
                    <a:pt x="76631" y="0"/>
                  </a:lnTo>
                  <a:lnTo>
                    <a:pt x="80114" y="741793"/>
                  </a:lnTo>
                  <a:lnTo>
                    <a:pt x="83597" y="711270"/>
                  </a:lnTo>
                  <a:lnTo>
                    <a:pt x="87081" y="681486"/>
                  </a:lnTo>
                  <a:lnTo>
                    <a:pt x="90564" y="652416"/>
                  </a:lnTo>
                  <a:lnTo>
                    <a:pt x="94047" y="1113462"/>
                  </a:lnTo>
                  <a:lnTo>
                    <a:pt x="97530" y="1094633"/>
                  </a:lnTo>
                  <a:lnTo>
                    <a:pt x="101014" y="1076051"/>
                  </a:lnTo>
                  <a:lnTo>
                    <a:pt x="104497" y="1057710"/>
                  </a:lnTo>
                  <a:lnTo>
                    <a:pt x="107980" y="1077282"/>
                  </a:lnTo>
                  <a:lnTo>
                    <a:pt x="111463" y="1060142"/>
                  </a:lnTo>
                  <a:lnTo>
                    <a:pt x="114947" y="1043208"/>
                  </a:lnTo>
                  <a:lnTo>
                    <a:pt x="118430" y="1026477"/>
                  </a:lnTo>
                  <a:lnTo>
                    <a:pt x="121913" y="1009946"/>
                  </a:lnTo>
                  <a:lnTo>
                    <a:pt x="125396" y="1193160"/>
                  </a:lnTo>
                  <a:lnTo>
                    <a:pt x="128880" y="1180472"/>
                  </a:lnTo>
                  <a:lnTo>
                    <a:pt x="132363" y="1167893"/>
                  </a:lnTo>
                  <a:lnTo>
                    <a:pt x="135846" y="1155422"/>
                  </a:lnTo>
                  <a:lnTo>
                    <a:pt x="139329" y="1164630"/>
                  </a:lnTo>
                  <a:lnTo>
                    <a:pt x="142813" y="1152725"/>
                  </a:lnTo>
                  <a:lnTo>
                    <a:pt x="146296" y="1140917"/>
                  </a:lnTo>
                  <a:lnTo>
                    <a:pt x="149779" y="1129206"/>
                  </a:lnTo>
                  <a:lnTo>
                    <a:pt x="153262" y="1117588"/>
                  </a:lnTo>
                  <a:lnTo>
                    <a:pt x="156746" y="1117096"/>
                  </a:lnTo>
                  <a:lnTo>
                    <a:pt x="160229" y="1105821"/>
                  </a:lnTo>
                  <a:lnTo>
                    <a:pt x="163712" y="1094633"/>
                  </a:lnTo>
                  <a:lnTo>
                    <a:pt x="167195" y="1083534"/>
                  </a:lnTo>
                  <a:lnTo>
                    <a:pt x="170679" y="1105147"/>
                  </a:lnTo>
                  <a:lnTo>
                    <a:pt x="174162" y="1094633"/>
                  </a:lnTo>
                  <a:lnTo>
                    <a:pt x="177645" y="1084197"/>
                  </a:lnTo>
                  <a:lnTo>
                    <a:pt x="181128" y="1073837"/>
                  </a:lnTo>
                  <a:lnTo>
                    <a:pt x="184612" y="1063553"/>
                  </a:lnTo>
                  <a:lnTo>
                    <a:pt x="188095" y="1113462"/>
                  </a:lnTo>
                  <a:lnTo>
                    <a:pt x="191578" y="1104017"/>
                  </a:lnTo>
                  <a:lnTo>
                    <a:pt x="195061" y="1094633"/>
                  </a:lnTo>
                  <a:lnTo>
                    <a:pt x="198545" y="1085312"/>
                  </a:lnTo>
                  <a:lnTo>
                    <a:pt x="202028" y="1076051"/>
                  </a:lnTo>
                  <a:lnTo>
                    <a:pt x="205511" y="1066851"/>
                  </a:lnTo>
                  <a:lnTo>
                    <a:pt x="208994" y="1057710"/>
                  </a:lnTo>
                  <a:lnTo>
                    <a:pt x="212478" y="1048629"/>
                  </a:lnTo>
                  <a:lnTo>
                    <a:pt x="215961" y="1039606"/>
                  </a:lnTo>
                  <a:lnTo>
                    <a:pt x="219444" y="1030641"/>
                  </a:lnTo>
                  <a:lnTo>
                    <a:pt x="222927" y="1021734"/>
                  </a:lnTo>
                  <a:lnTo>
                    <a:pt x="226411" y="1012884"/>
                  </a:lnTo>
                  <a:lnTo>
                    <a:pt x="229894" y="1004090"/>
                  </a:lnTo>
                  <a:lnTo>
                    <a:pt x="233377" y="1034817"/>
                  </a:lnTo>
                  <a:lnTo>
                    <a:pt x="236860" y="1026477"/>
                  </a:lnTo>
                  <a:lnTo>
                    <a:pt x="240344" y="1018187"/>
                  </a:lnTo>
                  <a:lnTo>
                    <a:pt x="243827" y="1009946"/>
                  </a:lnTo>
                  <a:lnTo>
                    <a:pt x="247310" y="1079533"/>
                  </a:lnTo>
                  <a:lnTo>
                    <a:pt x="250793" y="1072043"/>
                  </a:lnTo>
                  <a:lnTo>
                    <a:pt x="254277" y="1064593"/>
                  </a:lnTo>
                  <a:lnTo>
                    <a:pt x="257760" y="1057182"/>
                  </a:lnTo>
                  <a:lnTo>
                    <a:pt x="261243" y="1049810"/>
                  </a:lnTo>
                  <a:lnTo>
                    <a:pt x="264726" y="1065832"/>
                  </a:lnTo>
                  <a:lnTo>
                    <a:pt x="268210" y="1058723"/>
                  </a:lnTo>
                  <a:lnTo>
                    <a:pt x="271693" y="1051649"/>
                  </a:lnTo>
                  <a:lnTo>
                    <a:pt x="275176" y="1044611"/>
                  </a:lnTo>
                  <a:lnTo>
                    <a:pt x="278659" y="1067333"/>
                  </a:lnTo>
                  <a:lnTo>
                    <a:pt x="282143" y="1060590"/>
                  </a:lnTo>
                  <a:lnTo>
                    <a:pt x="285626" y="1053879"/>
                  </a:lnTo>
                  <a:lnTo>
                    <a:pt x="289109" y="1047200"/>
                  </a:lnTo>
                  <a:lnTo>
                    <a:pt x="292592" y="1040553"/>
                  </a:lnTo>
                  <a:lnTo>
                    <a:pt x="296075" y="1048396"/>
                  </a:lnTo>
                  <a:lnTo>
                    <a:pt x="299559" y="1041914"/>
                  </a:lnTo>
                  <a:lnTo>
                    <a:pt x="303042" y="1035461"/>
                  </a:lnTo>
                  <a:lnTo>
                    <a:pt x="306525" y="1029038"/>
                  </a:lnTo>
                  <a:lnTo>
                    <a:pt x="310008" y="1094633"/>
                  </a:lnTo>
                  <a:lnTo>
                    <a:pt x="313492" y="1088761"/>
                  </a:lnTo>
                  <a:lnTo>
                    <a:pt x="316975" y="1082913"/>
                  </a:lnTo>
                  <a:lnTo>
                    <a:pt x="320458" y="1077088"/>
                  </a:lnTo>
                  <a:lnTo>
                    <a:pt x="323941" y="1105702"/>
                  </a:lnTo>
                  <a:lnTo>
                    <a:pt x="327425" y="1100157"/>
                  </a:lnTo>
                  <a:lnTo>
                    <a:pt x="330908" y="1094633"/>
                  </a:lnTo>
                  <a:lnTo>
                    <a:pt x="334391" y="1089131"/>
                  </a:lnTo>
                  <a:lnTo>
                    <a:pt x="337874" y="1083650"/>
                  </a:lnTo>
                  <a:lnTo>
                    <a:pt x="341358" y="1078190"/>
                  </a:lnTo>
                  <a:lnTo>
                    <a:pt x="344841" y="1072751"/>
                  </a:lnTo>
                  <a:lnTo>
                    <a:pt x="348324" y="1067333"/>
                  </a:lnTo>
                  <a:lnTo>
                    <a:pt x="351807" y="1061936"/>
                  </a:lnTo>
                  <a:lnTo>
                    <a:pt x="355291" y="1067891"/>
                  </a:lnTo>
                  <a:lnTo>
                    <a:pt x="358774" y="1062603"/>
                  </a:lnTo>
                  <a:lnTo>
                    <a:pt x="362257" y="1057334"/>
                  </a:lnTo>
                  <a:lnTo>
                    <a:pt x="365740" y="1052086"/>
                  </a:lnTo>
                  <a:lnTo>
                    <a:pt x="369224" y="1046857"/>
                  </a:lnTo>
                  <a:lnTo>
                    <a:pt x="372707" y="1047336"/>
                  </a:lnTo>
                  <a:lnTo>
                    <a:pt x="376190" y="1042178"/>
                  </a:lnTo>
                  <a:lnTo>
                    <a:pt x="379673" y="1037038"/>
                  </a:lnTo>
                  <a:lnTo>
                    <a:pt x="383157" y="1031918"/>
                  </a:lnTo>
                  <a:lnTo>
                    <a:pt x="386640" y="1075188"/>
                  </a:lnTo>
                  <a:lnTo>
                    <a:pt x="390123" y="1070369"/>
                  </a:lnTo>
                  <a:lnTo>
                    <a:pt x="393606" y="1065566"/>
                  </a:lnTo>
                  <a:lnTo>
                    <a:pt x="397090" y="1060779"/>
                  </a:lnTo>
                  <a:lnTo>
                    <a:pt x="400573" y="1056008"/>
                  </a:lnTo>
                  <a:lnTo>
                    <a:pt x="404056" y="1056361"/>
                  </a:lnTo>
                  <a:lnTo>
                    <a:pt x="407539" y="1051649"/>
                  </a:lnTo>
                  <a:lnTo>
                    <a:pt x="411023" y="1046953"/>
                  </a:lnTo>
                  <a:lnTo>
                    <a:pt x="414506" y="1042273"/>
                  </a:lnTo>
                  <a:lnTo>
                    <a:pt x="417989" y="1057710"/>
                  </a:lnTo>
                  <a:lnTo>
                    <a:pt x="421472" y="1053162"/>
                  </a:lnTo>
                  <a:lnTo>
                    <a:pt x="424956" y="1048629"/>
                  </a:lnTo>
                  <a:lnTo>
                    <a:pt x="428439" y="1044110"/>
                  </a:lnTo>
                  <a:lnTo>
                    <a:pt x="431922" y="1039606"/>
                  </a:lnTo>
                  <a:lnTo>
                    <a:pt x="435405" y="1035116"/>
                  </a:lnTo>
                  <a:lnTo>
                    <a:pt x="438889" y="1030641"/>
                  </a:lnTo>
                  <a:lnTo>
                    <a:pt x="442372" y="1026180"/>
                  </a:lnTo>
                  <a:lnTo>
                    <a:pt x="445855" y="1021734"/>
                  </a:lnTo>
                  <a:lnTo>
                    <a:pt x="449338" y="1037127"/>
                  </a:lnTo>
                  <a:lnTo>
                    <a:pt x="452822" y="1032800"/>
                  </a:lnTo>
                  <a:lnTo>
                    <a:pt x="456305" y="1028486"/>
                  </a:lnTo>
                  <a:lnTo>
                    <a:pt x="459788" y="1024185"/>
                  </a:lnTo>
                  <a:lnTo>
                    <a:pt x="463271" y="1024773"/>
                  </a:lnTo>
                  <a:lnTo>
                    <a:pt x="466755" y="1020520"/>
                  </a:lnTo>
                  <a:lnTo>
                    <a:pt x="470238" y="1016281"/>
                  </a:lnTo>
                  <a:lnTo>
                    <a:pt x="473721" y="1012054"/>
                  </a:lnTo>
                  <a:lnTo>
                    <a:pt x="477204" y="1007841"/>
                  </a:lnTo>
                  <a:lnTo>
                    <a:pt x="480688" y="1013403"/>
                  </a:lnTo>
                  <a:lnTo>
                    <a:pt x="484171" y="1009256"/>
                  </a:lnTo>
                  <a:lnTo>
                    <a:pt x="487654" y="1005121"/>
                  </a:lnTo>
                  <a:lnTo>
                    <a:pt x="491137" y="1000999"/>
                  </a:lnTo>
                  <a:lnTo>
                    <a:pt x="494621" y="1071714"/>
                  </a:lnTo>
                  <a:lnTo>
                    <a:pt x="498104" y="1067930"/>
                  </a:lnTo>
                  <a:lnTo>
                    <a:pt x="501587" y="1064156"/>
                  </a:lnTo>
                  <a:lnTo>
                    <a:pt x="505070" y="1060392"/>
                  </a:lnTo>
                  <a:lnTo>
                    <a:pt x="508554" y="1056638"/>
                  </a:lnTo>
                  <a:lnTo>
                    <a:pt x="512037" y="1087428"/>
                  </a:lnTo>
                  <a:lnTo>
                    <a:pt x="515520" y="1083839"/>
                  </a:lnTo>
                  <a:lnTo>
                    <a:pt x="519003" y="1080259"/>
                  </a:lnTo>
                  <a:lnTo>
                    <a:pt x="522487" y="1076688"/>
                  </a:lnTo>
                  <a:lnTo>
                    <a:pt x="525970" y="1073126"/>
                  </a:lnTo>
                  <a:lnTo>
                    <a:pt x="529453" y="1069573"/>
                  </a:lnTo>
                  <a:lnTo>
                    <a:pt x="532936" y="1066029"/>
                  </a:lnTo>
                  <a:lnTo>
                    <a:pt x="536420" y="1062493"/>
                  </a:lnTo>
                  <a:lnTo>
                    <a:pt x="539903" y="1058967"/>
                  </a:lnTo>
                  <a:lnTo>
                    <a:pt x="543386" y="1055450"/>
                  </a:lnTo>
                  <a:lnTo>
                    <a:pt x="546869" y="1051941"/>
                  </a:lnTo>
                  <a:lnTo>
                    <a:pt x="550353" y="1048441"/>
                  </a:lnTo>
                  <a:lnTo>
                    <a:pt x="553836" y="1044950"/>
                  </a:lnTo>
                  <a:lnTo>
                    <a:pt x="557319" y="1041468"/>
                  </a:lnTo>
                  <a:lnTo>
                    <a:pt x="560802" y="1037994"/>
                  </a:lnTo>
                  <a:lnTo>
                    <a:pt x="564286" y="1034529"/>
                  </a:lnTo>
                  <a:lnTo>
                    <a:pt x="567769" y="1031072"/>
                  </a:lnTo>
                  <a:lnTo>
                    <a:pt x="571252" y="1094633"/>
                  </a:lnTo>
                  <a:lnTo>
                    <a:pt x="574735" y="1091443"/>
                  </a:lnTo>
                  <a:lnTo>
                    <a:pt x="578218" y="1088261"/>
                  </a:lnTo>
                  <a:lnTo>
                    <a:pt x="581702" y="1085085"/>
                  </a:lnTo>
                  <a:lnTo>
                    <a:pt x="585185" y="1081917"/>
                  </a:lnTo>
                  <a:lnTo>
                    <a:pt x="588668" y="1078755"/>
                  </a:lnTo>
                  <a:lnTo>
                    <a:pt x="592151" y="1075601"/>
                  </a:lnTo>
                  <a:lnTo>
                    <a:pt x="595635" y="1072453"/>
                  </a:lnTo>
                  <a:lnTo>
                    <a:pt x="599118" y="1069313"/>
                  </a:lnTo>
                  <a:lnTo>
                    <a:pt x="602601" y="1079131"/>
                  </a:lnTo>
                  <a:lnTo>
                    <a:pt x="606084" y="1076051"/>
                  </a:lnTo>
                  <a:lnTo>
                    <a:pt x="609568" y="1072977"/>
                  </a:lnTo>
                  <a:lnTo>
                    <a:pt x="613051" y="1069911"/>
                  </a:lnTo>
                  <a:lnTo>
                    <a:pt x="616534" y="1088660"/>
                  </a:lnTo>
                  <a:lnTo>
                    <a:pt x="620017" y="1085683"/>
                  </a:lnTo>
                  <a:lnTo>
                    <a:pt x="623501" y="1082713"/>
                  </a:lnTo>
                  <a:lnTo>
                    <a:pt x="626984" y="1079748"/>
                  </a:lnTo>
                  <a:lnTo>
                    <a:pt x="630467" y="1076790"/>
                  </a:lnTo>
                  <a:lnTo>
                    <a:pt x="633950" y="1073837"/>
                  </a:lnTo>
                  <a:lnTo>
                    <a:pt x="637434" y="1070891"/>
                  </a:lnTo>
                  <a:lnTo>
                    <a:pt x="640917" y="1067951"/>
                  </a:lnTo>
                  <a:lnTo>
                    <a:pt x="644400" y="1065018"/>
                  </a:lnTo>
                  <a:lnTo>
                    <a:pt x="647883" y="1065184"/>
                  </a:lnTo>
                  <a:lnTo>
                    <a:pt x="651367" y="1062273"/>
                  </a:lnTo>
                  <a:lnTo>
                    <a:pt x="654850" y="1059367"/>
                  </a:lnTo>
                  <a:lnTo>
                    <a:pt x="658333" y="1056468"/>
                  </a:lnTo>
                  <a:lnTo>
                    <a:pt x="661816" y="1053575"/>
                  </a:lnTo>
                  <a:lnTo>
                    <a:pt x="665300" y="1050687"/>
                  </a:lnTo>
                  <a:lnTo>
                    <a:pt x="668783" y="1047806"/>
                  </a:lnTo>
                  <a:lnTo>
                    <a:pt x="672266" y="1044930"/>
                  </a:lnTo>
                  <a:lnTo>
                    <a:pt x="675749" y="1042061"/>
                  </a:lnTo>
                  <a:lnTo>
                    <a:pt x="679233" y="1080917"/>
                  </a:lnTo>
                  <a:lnTo>
                    <a:pt x="682716" y="1078190"/>
                  </a:lnTo>
                  <a:lnTo>
                    <a:pt x="686199" y="1075468"/>
                  </a:lnTo>
                  <a:lnTo>
                    <a:pt x="689682" y="1072751"/>
                  </a:lnTo>
                  <a:lnTo>
                    <a:pt x="693166" y="1070040"/>
                  </a:lnTo>
                  <a:lnTo>
                    <a:pt x="696649" y="1083985"/>
                  </a:lnTo>
                  <a:lnTo>
                    <a:pt x="700132" y="1081335"/>
                  </a:lnTo>
                  <a:lnTo>
                    <a:pt x="703615" y="1078691"/>
                  </a:lnTo>
                  <a:lnTo>
                    <a:pt x="707099" y="1076051"/>
                  </a:lnTo>
                  <a:lnTo>
                    <a:pt x="710582" y="1073416"/>
                  </a:lnTo>
                  <a:lnTo>
                    <a:pt x="714065" y="1070786"/>
                  </a:lnTo>
                  <a:lnTo>
                    <a:pt x="717548" y="1068161"/>
                  </a:lnTo>
                  <a:lnTo>
                    <a:pt x="721032" y="1065541"/>
                  </a:lnTo>
                  <a:lnTo>
                    <a:pt x="724515" y="1065687"/>
                  </a:lnTo>
                  <a:lnTo>
                    <a:pt x="727998" y="1063085"/>
                  </a:lnTo>
                  <a:lnTo>
                    <a:pt x="731481" y="1060488"/>
                  </a:lnTo>
                  <a:lnTo>
                    <a:pt x="734965" y="1057895"/>
                  </a:lnTo>
                  <a:lnTo>
                    <a:pt x="738448" y="1055307"/>
                  </a:lnTo>
                  <a:lnTo>
                    <a:pt x="741931" y="1058259"/>
                  </a:lnTo>
                  <a:lnTo>
                    <a:pt x="745414" y="1055697"/>
                  </a:lnTo>
                  <a:lnTo>
                    <a:pt x="748898" y="1053139"/>
                  </a:lnTo>
                  <a:lnTo>
                    <a:pt x="752381" y="1050586"/>
                  </a:lnTo>
                  <a:lnTo>
                    <a:pt x="755864" y="1074727"/>
                  </a:lnTo>
                  <a:lnTo>
                    <a:pt x="759347" y="1072258"/>
                  </a:lnTo>
                  <a:lnTo>
                    <a:pt x="762831" y="1069793"/>
                  </a:lnTo>
                  <a:lnTo>
                    <a:pt x="766314" y="1067333"/>
                  </a:lnTo>
                  <a:lnTo>
                    <a:pt x="769797" y="1064877"/>
                  </a:lnTo>
                  <a:lnTo>
                    <a:pt x="773280" y="1085056"/>
                  </a:lnTo>
                  <a:lnTo>
                    <a:pt x="776764" y="1082672"/>
                  </a:lnTo>
                  <a:lnTo>
                    <a:pt x="780247" y="1080291"/>
                  </a:lnTo>
                  <a:lnTo>
                    <a:pt x="783730" y="1077915"/>
                  </a:lnTo>
                  <a:lnTo>
                    <a:pt x="787213" y="1087605"/>
                  </a:lnTo>
                  <a:lnTo>
                    <a:pt x="790697" y="1085270"/>
                  </a:lnTo>
                  <a:lnTo>
                    <a:pt x="794180" y="1082939"/>
                  </a:lnTo>
                  <a:lnTo>
                    <a:pt x="797663" y="1080611"/>
                  </a:lnTo>
                  <a:lnTo>
                    <a:pt x="801146" y="1078288"/>
                  </a:lnTo>
                  <a:lnTo>
                    <a:pt x="804630" y="1080735"/>
                  </a:lnTo>
                  <a:lnTo>
                    <a:pt x="808113" y="1078432"/>
                  </a:lnTo>
                  <a:lnTo>
                    <a:pt x="811596" y="1076133"/>
                  </a:lnTo>
                  <a:lnTo>
                    <a:pt x="815079" y="1073837"/>
                  </a:lnTo>
                  <a:lnTo>
                    <a:pt x="818563" y="1099060"/>
                  </a:lnTo>
                  <a:lnTo>
                    <a:pt x="822046" y="1096845"/>
                  </a:lnTo>
                  <a:lnTo>
                    <a:pt x="825529" y="1094633"/>
                  </a:lnTo>
                  <a:lnTo>
                    <a:pt x="829012" y="1092425"/>
                  </a:lnTo>
                  <a:lnTo>
                    <a:pt x="832496" y="1133734"/>
                  </a:lnTo>
                  <a:lnTo>
                    <a:pt x="835979" y="1131649"/>
                  </a:lnTo>
                  <a:lnTo>
                    <a:pt x="839462" y="1129567"/>
                  </a:lnTo>
                  <a:lnTo>
                    <a:pt x="842945" y="1127489"/>
                  </a:lnTo>
                  <a:lnTo>
                    <a:pt x="846429" y="1125413"/>
                  </a:lnTo>
                  <a:lnTo>
                    <a:pt x="849912" y="1129161"/>
                  </a:lnTo>
                  <a:lnTo>
                    <a:pt x="853395" y="1127107"/>
                  </a:lnTo>
                  <a:lnTo>
                    <a:pt x="856878" y="1125055"/>
                  </a:lnTo>
                  <a:lnTo>
                    <a:pt x="860361" y="1123007"/>
                  </a:lnTo>
                  <a:lnTo>
                    <a:pt x="863845" y="1134263"/>
                  </a:lnTo>
                  <a:lnTo>
                    <a:pt x="867328" y="1132256"/>
                  </a:lnTo>
                  <a:lnTo>
                    <a:pt x="870811" y="1130251"/>
                  </a:lnTo>
                  <a:lnTo>
                    <a:pt x="874294" y="1128248"/>
                  </a:lnTo>
                  <a:lnTo>
                    <a:pt x="877778" y="1126249"/>
                  </a:lnTo>
                  <a:lnTo>
                    <a:pt x="881261" y="1144293"/>
                  </a:lnTo>
                  <a:lnTo>
                    <a:pt x="884744" y="1142351"/>
                  </a:lnTo>
                  <a:lnTo>
                    <a:pt x="888227" y="1140412"/>
                  </a:lnTo>
                  <a:lnTo>
                    <a:pt x="891711" y="1138475"/>
                  </a:lnTo>
                  <a:lnTo>
                    <a:pt x="895194" y="1143579"/>
                  </a:lnTo>
                  <a:lnTo>
                    <a:pt x="898677" y="1141666"/>
                  </a:lnTo>
                  <a:lnTo>
                    <a:pt x="902160" y="1139754"/>
                  </a:lnTo>
                  <a:lnTo>
                    <a:pt x="905644" y="1137846"/>
                  </a:lnTo>
                  <a:lnTo>
                    <a:pt x="909127" y="1135940"/>
                  </a:lnTo>
                  <a:lnTo>
                    <a:pt x="912610" y="1142715"/>
                  </a:lnTo>
                  <a:lnTo>
                    <a:pt x="916093" y="1140836"/>
                  </a:lnTo>
                  <a:lnTo>
                    <a:pt x="919577" y="1138959"/>
                  </a:lnTo>
                  <a:lnTo>
                    <a:pt x="923060" y="1137084"/>
                  </a:lnTo>
                  <a:lnTo>
                    <a:pt x="926543" y="1138648"/>
                  </a:lnTo>
                  <a:lnTo>
                    <a:pt x="930026" y="1136787"/>
                  </a:lnTo>
                  <a:lnTo>
                    <a:pt x="933510" y="1134929"/>
                  </a:lnTo>
                  <a:lnTo>
                    <a:pt x="936993" y="1133072"/>
                  </a:lnTo>
                  <a:lnTo>
                    <a:pt x="940476" y="1139722"/>
                  </a:lnTo>
                  <a:lnTo>
                    <a:pt x="943959" y="1137891"/>
                  </a:lnTo>
                  <a:lnTo>
                    <a:pt x="947443" y="1136062"/>
                  </a:lnTo>
                  <a:lnTo>
                    <a:pt x="950926" y="1134236"/>
                  </a:lnTo>
                  <a:lnTo>
                    <a:pt x="954409" y="1132412"/>
                  </a:lnTo>
                  <a:lnTo>
                    <a:pt x="957892" y="1142242"/>
                  </a:lnTo>
                  <a:lnTo>
                    <a:pt x="961376" y="1140450"/>
                  </a:lnTo>
                  <a:lnTo>
                    <a:pt x="964859" y="1138661"/>
                  </a:lnTo>
                  <a:lnTo>
                    <a:pt x="968342" y="1136874"/>
                  </a:lnTo>
                  <a:lnTo>
                    <a:pt x="971825" y="1138367"/>
                  </a:lnTo>
                  <a:lnTo>
                    <a:pt x="975309" y="1136592"/>
                  </a:lnTo>
                  <a:lnTo>
                    <a:pt x="978792" y="1134819"/>
                  </a:lnTo>
                  <a:lnTo>
                    <a:pt x="982275" y="1133048"/>
                  </a:lnTo>
                  <a:lnTo>
                    <a:pt x="985758" y="1131279"/>
                  </a:lnTo>
                  <a:lnTo>
                    <a:pt x="989242" y="1144002"/>
                  </a:lnTo>
                  <a:lnTo>
                    <a:pt x="992725" y="1142271"/>
                  </a:lnTo>
                  <a:lnTo>
                    <a:pt x="996208" y="1140542"/>
                  </a:lnTo>
                  <a:lnTo>
                    <a:pt x="999691" y="1138815"/>
                  </a:lnTo>
                  <a:lnTo>
                    <a:pt x="1003175" y="1141811"/>
                  </a:lnTo>
                  <a:lnTo>
                    <a:pt x="1006658" y="1140099"/>
                  </a:lnTo>
                  <a:lnTo>
                    <a:pt x="1010141" y="1138389"/>
                  </a:lnTo>
                  <a:lnTo>
                    <a:pt x="1013624" y="1136681"/>
                  </a:lnTo>
                  <a:lnTo>
                    <a:pt x="1017108" y="1134976"/>
                  </a:lnTo>
                  <a:lnTo>
                    <a:pt x="1020591" y="1133272"/>
                  </a:lnTo>
                  <a:lnTo>
                    <a:pt x="1024074" y="1131570"/>
                  </a:lnTo>
                  <a:lnTo>
                    <a:pt x="1027557" y="1129870"/>
                  </a:lnTo>
                  <a:lnTo>
                    <a:pt x="1031041" y="1128172"/>
                  </a:lnTo>
                  <a:lnTo>
                    <a:pt x="1034524" y="1129646"/>
                  </a:lnTo>
                  <a:lnTo>
                    <a:pt x="1038007" y="1127959"/>
                  </a:lnTo>
                  <a:lnTo>
                    <a:pt x="1041490" y="1126274"/>
                  </a:lnTo>
                  <a:lnTo>
                    <a:pt x="1044974" y="1124591"/>
                  </a:lnTo>
                  <a:lnTo>
                    <a:pt x="1048457" y="1132305"/>
                  </a:lnTo>
                  <a:lnTo>
                    <a:pt x="1051940" y="1130646"/>
                  </a:lnTo>
                  <a:lnTo>
                    <a:pt x="1055423" y="1128990"/>
                  </a:lnTo>
                  <a:lnTo>
                    <a:pt x="1058907" y="1127335"/>
                  </a:lnTo>
                  <a:lnTo>
                    <a:pt x="1062390" y="1125682"/>
                  </a:lnTo>
                  <a:lnTo>
                    <a:pt x="1065873" y="1124031"/>
                  </a:lnTo>
                  <a:lnTo>
                    <a:pt x="1069356" y="1122382"/>
                  </a:lnTo>
                  <a:lnTo>
                    <a:pt x="1072840" y="1120734"/>
                  </a:lnTo>
                  <a:lnTo>
                    <a:pt x="1076323" y="1119089"/>
                  </a:lnTo>
                  <a:lnTo>
                    <a:pt x="1079806" y="1128255"/>
                  </a:lnTo>
                  <a:lnTo>
                    <a:pt x="1083289" y="1126635"/>
                  </a:lnTo>
                  <a:lnTo>
                    <a:pt x="1086773" y="1125018"/>
                  </a:lnTo>
                  <a:lnTo>
                    <a:pt x="1090256" y="1123403"/>
                  </a:lnTo>
                  <a:lnTo>
                    <a:pt x="1093739" y="1121789"/>
                  </a:lnTo>
                  <a:lnTo>
                    <a:pt x="1097222" y="1123228"/>
                  </a:lnTo>
                  <a:lnTo>
                    <a:pt x="1100706" y="1121625"/>
                  </a:lnTo>
                  <a:lnTo>
                    <a:pt x="1104189" y="1120023"/>
                  </a:lnTo>
                  <a:lnTo>
                    <a:pt x="1107672" y="1118423"/>
                  </a:lnTo>
                  <a:lnTo>
                    <a:pt x="1111155" y="1121381"/>
                  </a:lnTo>
                  <a:lnTo>
                    <a:pt x="1114639" y="1119794"/>
                  </a:lnTo>
                  <a:lnTo>
                    <a:pt x="1118122" y="1118208"/>
                  </a:lnTo>
                  <a:lnTo>
                    <a:pt x="1121605" y="1116625"/>
                  </a:lnTo>
                  <a:lnTo>
                    <a:pt x="1125088" y="1115043"/>
                  </a:lnTo>
                  <a:lnTo>
                    <a:pt x="1128572" y="1135500"/>
                  </a:lnTo>
                  <a:lnTo>
                    <a:pt x="1132055" y="1133966"/>
                  </a:lnTo>
                  <a:lnTo>
                    <a:pt x="1135538" y="1132433"/>
                  </a:lnTo>
                  <a:lnTo>
                    <a:pt x="1139021" y="1130901"/>
                  </a:lnTo>
                  <a:lnTo>
                    <a:pt x="1142505" y="1129372"/>
                  </a:lnTo>
                  <a:lnTo>
                    <a:pt x="1145988" y="1127844"/>
                  </a:lnTo>
                  <a:lnTo>
                    <a:pt x="1149471" y="1126317"/>
                  </a:lnTo>
                  <a:lnTo>
                    <a:pt x="1152954" y="1124793"/>
                  </a:lnTo>
                  <a:lnTo>
                    <a:pt x="1156437" y="1124706"/>
                  </a:lnTo>
                  <a:lnTo>
                    <a:pt x="1159921" y="1123187"/>
                  </a:lnTo>
                  <a:lnTo>
                    <a:pt x="1163404" y="1121670"/>
                  </a:lnTo>
                  <a:lnTo>
                    <a:pt x="1166887" y="1120155"/>
                  </a:lnTo>
                  <a:lnTo>
                    <a:pt x="1170370" y="1118641"/>
                  </a:lnTo>
                  <a:lnTo>
                    <a:pt x="1173854" y="1124280"/>
                  </a:lnTo>
                  <a:lnTo>
                    <a:pt x="1177337" y="1122783"/>
                  </a:lnTo>
                  <a:lnTo>
                    <a:pt x="1180820" y="1121288"/>
                  </a:lnTo>
                  <a:lnTo>
                    <a:pt x="1184303" y="1119794"/>
                  </a:lnTo>
                  <a:lnTo>
                    <a:pt x="1187787" y="1134939"/>
                  </a:lnTo>
                  <a:lnTo>
                    <a:pt x="1191270" y="1133479"/>
                  </a:lnTo>
                  <a:lnTo>
                    <a:pt x="1194753" y="1132022"/>
                  </a:lnTo>
                  <a:lnTo>
                    <a:pt x="1198236" y="1130566"/>
                  </a:lnTo>
                  <a:lnTo>
                    <a:pt x="1201720" y="1129111"/>
                  </a:lnTo>
                  <a:lnTo>
                    <a:pt x="1205203" y="1154976"/>
                  </a:lnTo>
                  <a:lnTo>
                    <a:pt x="1208686" y="1153577"/>
                  </a:lnTo>
                  <a:lnTo>
                    <a:pt x="1212169" y="1152178"/>
                  </a:lnTo>
                  <a:lnTo>
                    <a:pt x="1215653" y="1150781"/>
                  </a:lnTo>
                  <a:lnTo>
                    <a:pt x="1219136" y="1150634"/>
                  </a:lnTo>
                  <a:lnTo>
                    <a:pt x="1222619" y="1149242"/>
                  </a:lnTo>
                  <a:lnTo>
                    <a:pt x="1226102" y="1147851"/>
                  </a:lnTo>
                  <a:lnTo>
                    <a:pt x="1229586" y="1146462"/>
                  </a:lnTo>
                  <a:lnTo>
                    <a:pt x="1233069" y="1163335"/>
                  </a:lnTo>
                  <a:lnTo>
                    <a:pt x="1236552" y="1161982"/>
                  </a:lnTo>
                  <a:lnTo>
                    <a:pt x="1240035" y="1160631"/>
                  </a:lnTo>
                  <a:lnTo>
                    <a:pt x="1243519" y="1159281"/>
                  </a:lnTo>
                  <a:lnTo>
                    <a:pt x="1247002" y="1157932"/>
                  </a:lnTo>
                  <a:lnTo>
                    <a:pt x="1250485" y="1165958"/>
                  </a:lnTo>
                  <a:lnTo>
                    <a:pt x="1253968" y="1164630"/>
                  </a:lnTo>
                  <a:lnTo>
                    <a:pt x="1257452" y="1163302"/>
                  </a:lnTo>
                  <a:lnTo>
                    <a:pt x="1260935" y="1161976"/>
                  </a:lnTo>
                  <a:lnTo>
                    <a:pt x="1264418" y="1177560"/>
                  </a:lnTo>
                  <a:lnTo>
                    <a:pt x="1267901" y="1176267"/>
                  </a:lnTo>
                  <a:lnTo>
                    <a:pt x="1271385" y="1174976"/>
                  </a:lnTo>
                  <a:lnTo>
                    <a:pt x="1274868" y="1173686"/>
                  </a:lnTo>
                  <a:lnTo>
                    <a:pt x="1278351" y="1172396"/>
                  </a:lnTo>
                  <a:lnTo>
                    <a:pt x="1281834" y="1179808"/>
                  </a:lnTo>
                  <a:lnTo>
                    <a:pt x="1285318" y="1178537"/>
                  </a:lnTo>
                  <a:lnTo>
                    <a:pt x="1288801" y="1177267"/>
                  </a:lnTo>
                  <a:lnTo>
                    <a:pt x="1292284" y="1175998"/>
                  </a:lnTo>
                  <a:lnTo>
                    <a:pt x="1295767" y="1175807"/>
                  </a:lnTo>
                  <a:lnTo>
                    <a:pt x="1299251" y="1174543"/>
                  </a:lnTo>
                  <a:lnTo>
                    <a:pt x="1302734" y="1173279"/>
                  </a:lnTo>
                  <a:lnTo>
                    <a:pt x="1306217" y="1172017"/>
                  </a:lnTo>
                  <a:lnTo>
                    <a:pt x="1309700" y="1170756"/>
                  </a:lnTo>
                  <a:lnTo>
                    <a:pt x="1313184" y="1175927"/>
                  </a:lnTo>
                  <a:lnTo>
                    <a:pt x="1316667" y="1174679"/>
                  </a:lnTo>
                  <a:lnTo>
                    <a:pt x="1320150" y="1173433"/>
                  </a:lnTo>
                  <a:lnTo>
                    <a:pt x="1323633" y="1172187"/>
                  </a:lnTo>
                  <a:lnTo>
                    <a:pt x="1327117" y="1178317"/>
                  </a:lnTo>
                  <a:lnTo>
                    <a:pt x="1330600" y="1177087"/>
                  </a:lnTo>
                  <a:lnTo>
                    <a:pt x="1334083" y="1175858"/>
                  </a:lnTo>
                  <a:lnTo>
                    <a:pt x="1337566" y="1174630"/>
                  </a:lnTo>
                  <a:lnTo>
                    <a:pt x="1341050" y="1174448"/>
                  </a:lnTo>
                  <a:lnTo>
                    <a:pt x="1344533" y="1173223"/>
                  </a:lnTo>
                  <a:lnTo>
                    <a:pt x="1348016" y="1172000"/>
                  </a:lnTo>
                  <a:lnTo>
                    <a:pt x="1351499" y="1170778"/>
                  </a:lnTo>
                  <a:lnTo>
                    <a:pt x="1354983" y="1169557"/>
                  </a:lnTo>
                  <a:lnTo>
                    <a:pt x="1358466" y="1186668"/>
                  </a:lnTo>
                  <a:lnTo>
                    <a:pt x="1361949" y="1185480"/>
                  </a:lnTo>
                  <a:lnTo>
                    <a:pt x="1365432" y="1184294"/>
                  </a:lnTo>
                  <a:lnTo>
                    <a:pt x="1368916" y="1183109"/>
                  </a:lnTo>
                  <a:lnTo>
                    <a:pt x="1372399" y="1187816"/>
                  </a:lnTo>
                  <a:lnTo>
                    <a:pt x="1375882" y="1186643"/>
                  </a:lnTo>
                  <a:lnTo>
                    <a:pt x="1379365" y="1185470"/>
                  </a:lnTo>
                  <a:lnTo>
                    <a:pt x="1382849" y="1184299"/>
                  </a:lnTo>
                  <a:lnTo>
                    <a:pt x="1386332" y="1183129"/>
                  </a:lnTo>
                  <a:lnTo>
                    <a:pt x="1389815" y="1247616"/>
                  </a:lnTo>
                  <a:lnTo>
                    <a:pt x="1393298" y="1246562"/>
                  </a:lnTo>
                  <a:lnTo>
                    <a:pt x="1396782" y="1245510"/>
                  </a:lnTo>
                  <a:lnTo>
                    <a:pt x="1400265" y="1244458"/>
                  </a:lnTo>
                  <a:lnTo>
                    <a:pt x="1403748" y="1245697"/>
                  </a:lnTo>
                  <a:lnTo>
                    <a:pt x="1407231" y="1244651"/>
                  </a:lnTo>
                  <a:lnTo>
                    <a:pt x="1410715" y="1243605"/>
                  </a:lnTo>
                  <a:lnTo>
                    <a:pt x="1414198" y="1242561"/>
                  </a:lnTo>
                  <a:lnTo>
                    <a:pt x="1417681" y="1241516"/>
                  </a:lnTo>
                  <a:lnTo>
                    <a:pt x="1421164" y="1253901"/>
                  </a:lnTo>
                  <a:lnTo>
                    <a:pt x="1424648" y="1252882"/>
                  </a:lnTo>
                  <a:lnTo>
                    <a:pt x="1428131" y="1251864"/>
                  </a:lnTo>
                  <a:lnTo>
                    <a:pt x="1431614" y="1250846"/>
                  </a:lnTo>
                  <a:lnTo>
                    <a:pt x="1435097" y="1265397"/>
                  </a:lnTo>
                  <a:lnTo>
                    <a:pt x="1438580" y="1264408"/>
                  </a:lnTo>
                  <a:lnTo>
                    <a:pt x="1442064" y="1263419"/>
                  </a:lnTo>
                  <a:lnTo>
                    <a:pt x="1445547" y="1262432"/>
                  </a:lnTo>
                  <a:lnTo>
                    <a:pt x="1449030" y="1264869"/>
                  </a:lnTo>
                  <a:lnTo>
                    <a:pt x="1452513" y="1263889"/>
                  </a:lnTo>
                  <a:lnTo>
                    <a:pt x="1455997" y="1262909"/>
                  </a:lnTo>
                  <a:lnTo>
                    <a:pt x="1459480" y="1261930"/>
                  </a:lnTo>
                  <a:lnTo>
                    <a:pt x="1462963" y="1260952"/>
                  </a:lnTo>
                  <a:lnTo>
                    <a:pt x="1466446" y="1266068"/>
                  </a:lnTo>
                  <a:lnTo>
                    <a:pt x="1469930" y="1265101"/>
                  </a:lnTo>
                  <a:lnTo>
                    <a:pt x="1473413" y="1264135"/>
                  </a:lnTo>
                  <a:lnTo>
                    <a:pt x="1476896" y="1263170"/>
                  </a:lnTo>
                  <a:lnTo>
                    <a:pt x="1480379" y="1262877"/>
                  </a:lnTo>
                  <a:lnTo>
                    <a:pt x="1483863" y="1261914"/>
                  </a:lnTo>
                  <a:lnTo>
                    <a:pt x="1487346" y="1260952"/>
                  </a:lnTo>
                  <a:lnTo>
                    <a:pt x="1490829" y="1259990"/>
                  </a:lnTo>
                  <a:lnTo>
                    <a:pt x="1494312" y="1259029"/>
                  </a:lnTo>
                  <a:lnTo>
                    <a:pt x="1497796" y="1264083"/>
                  </a:lnTo>
                  <a:lnTo>
                    <a:pt x="1501279" y="1263134"/>
                  </a:lnTo>
                  <a:lnTo>
                    <a:pt x="1504762" y="1262185"/>
                  </a:lnTo>
                  <a:lnTo>
                    <a:pt x="1508245" y="1261236"/>
                  </a:lnTo>
                  <a:lnTo>
                    <a:pt x="1511729" y="1283064"/>
                  </a:lnTo>
                  <a:lnTo>
                    <a:pt x="1515212" y="1282155"/>
                  </a:lnTo>
                  <a:lnTo>
                    <a:pt x="1518695" y="1281247"/>
                  </a:lnTo>
                  <a:lnTo>
                    <a:pt x="1522178" y="1280339"/>
                  </a:lnTo>
                  <a:lnTo>
                    <a:pt x="1525662" y="1279431"/>
                  </a:lnTo>
                  <a:lnTo>
                    <a:pt x="1529145" y="1285112"/>
                  </a:lnTo>
                  <a:lnTo>
                    <a:pt x="1532628" y="1284216"/>
                  </a:lnTo>
                  <a:lnTo>
                    <a:pt x="1536111" y="1283322"/>
                  </a:lnTo>
                  <a:lnTo>
                    <a:pt x="1539595" y="1282428"/>
                  </a:lnTo>
                  <a:lnTo>
                    <a:pt x="1543078" y="1285072"/>
                  </a:lnTo>
                  <a:lnTo>
                    <a:pt x="1546561" y="1284184"/>
                  </a:lnTo>
                  <a:lnTo>
                    <a:pt x="1550044" y="1283298"/>
                  </a:lnTo>
                  <a:lnTo>
                    <a:pt x="1553528" y="1282412"/>
                  </a:lnTo>
                  <a:lnTo>
                    <a:pt x="1557011" y="1281526"/>
                  </a:lnTo>
                  <a:lnTo>
                    <a:pt x="1560494" y="1280641"/>
                  </a:lnTo>
                  <a:lnTo>
                    <a:pt x="1563977" y="1279757"/>
                  </a:lnTo>
                  <a:lnTo>
                    <a:pt x="1567461" y="1278873"/>
                  </a:lnTo>
                  <a:lnTo>
                    <a:pt x="1570944" y="1277989"/>
                  </a:lnTo>
                  <a:lnTo>
                    <a:pt x="1574427" y="1278881"/>
                  </a:lnTo>
                  <a:lnTo>
                    <a:pt x="1577910" y="1278001"/>
                  </a:lnTo>
                  <a:lnTo>
                    <a:pt x="1581394" y="1277122"/>
                  </a:lnTo>
                  <a:lnTo>
                    <a:pt x="1584877" y="1276244"/>
                  </a:lnTo>
                  <a:lnTo>
                    <a:pt x="1588360" y="1277138"/>
                  </a:lnTo>
                  <a:lnTo>
                    <a:pt x="1591843" y="1276263"/>
                  </a:lnTo>
                  <a:lnTo>
                    <a:pt x="1595327" y="1275389"/>
                  </a:lnTo>
                  <a:lnTo>
                    <a:pt x="1598810" y="1274515"/>
                  </a:lnTo>
                  <a:lnTo>
                    <a:pt x="1602293" y="1273642"/>
                  </a:lnTo>
                  <a:lnTo>
                    <a:pt x="1605776" y="1272769"/>
                  </a:lnTo>
                  <a:lnTo>
                    <a:pt x="1609260" y="1271897"/>
                  </a:lnTo>
                  <a:lnTo>
                    <a:pt x="1612743" y="1271026"/>
                  </a:lnTo>
                  <a:lnTo>
                    <a:pt x="1616226" y="1270155"/>
                  </a:lnTo>
                  <a:lnTo>
                    <a:pt x="1619709" y="1276339"/>
                  </a:lnTo>
                  <a:lnTo>
                    <a:pt x="1623193" y="1275480"/>
                  </a:lnTo>
                  <a:lnTo>
                    <a:pt x="1626676" y="1274622"/>
                  </a:lnTo>
                  <a:lnTo>
                    <a:pt x="1630159" y="1273764"/>
                  </a:lnTo>
                  <a:lnTo>
                    <a:pt x="1633642" y="1272906"/>
                  </a:lnTo>
                  <a:lnTo>
                    <a:pt x="1637126" y="1282322"/>
                  </a:lnTo>
                  <a:lnTo>
                    <a:pt x="1640609" y="1281481"/>
                  </a:lnTo>
                  <a:lnTo>
                    <a:pt x="1644092" y="1280641"/>
                  </a:lnTo>
                  <a:lnTo>
                    <a:pt x="1647575" y="1279802"/>
                  </a:lnTo>
                  <a:lnTo>
                    <a:pt x="1651059" y="1283412"/>
                  </a:lnTo>
                  <a:lnTo>
                    <a:pt x="1654542" y="1282580"/>
                  </a:lnTo>
                  <a:lnTo>
                    <a:pt x="1658025" y="1281749"/>
                  </a:lnTo>
                  <a:lnTo>
                    <a:pt x="1661508" y="1280918"/>
                  </a:lnTo>
                  <a:lnTo>
                    <a:pt x="1664992" y="1284478"/>
                  </a:lnTo>
                  <a:lnTo>
                    <a:pt x="1668475" y="1283655"/>
                  </a:lnTo>
                  <a:lnTo>
                    <a:pt x="1671958" y="1282833"/>
                  </a:lnTo>
                  <a:lnTo>
                    <a:pt x="1675441" y="1282011"/>
                  </a:lnTo>
                  <a:lnTo>
                    <a:pt x="1678925" y="1281189"/>
                  </a:lnTo>
                  <a:lnTo>
                    <a:pt x="1682408" y="1287909"/>
                  </a:lnTo>
                  <a:lnTo>
                    <a:pt x="1685891" y="1287100"/>
                  </a:lnTo>
                  <a:lnTo>
                    <a:pt x="1689374" y="1286291"/>
                  </a:lnTo>
                  <a:lnTo>
                    <a:pt x="1692858" y="1285483"/>
                  </a:lnTo>
                  <a:lnTo>
                    <a:pt x="1696341" y="1284675"/>
                  </a:lnTo>
                  <a:lnTo>
                    <a:pt x="1699824" y="1283867"/>
                  </a:lnTo>
                  <a:lnTo>
                    <a:pt x="1703307" y="1283060"/>
                  </a:lnTo>
                  <a:lnTo>
                    <a:pt x="1706791" y="1282253"/>
                  </a:lnTo>
                  <a:lnTo>
                    <a:pt x="1710274" y="1281447"/>
                  </a:lnTo>
                  <a:lnTo>
                    <a:pt x="1713757" y="1288039"/>
                  </a:lnTo>
                  <a:lnTo>
                    <a:pt x="1717240" y="1287244"/>
                  </a:lnTo>
                  <a:lnTo>
                    <a:pt x="1720723" y="1286450"/>
                  </a:lnTo>
                  <a:lnTo>
                    <a:pt x="1724207" y="1285657"/>
                  </a:lnTo>
                  <a:lnTo>
                    <a:pt x="1727690" y="1288495"/>
                  </a:lnTo>
                  <a:lnTo>
                    <a:pt x="1731173" y="1287708"/>
                  </a:lnTo>
                  <a:lnTo>
                    <a:pt x="1734656" y="1286921"/>
                  </a:lnTo>
                  <a:lnTo>
                    <a:pt x="1738140" y="1286135"/>
                  </a:lnTo>
                  <a:lnTo>
                    <a:pt x="1741623" y="1285349"/>
                  </a:lnTo>
                  <a:lnTo>
                    <a:pt x="1741623" y="1285866"/>
                  </a:lnTo>
                  <a:lnTo>
                    <a:pt x="1741623" y="1286382"/>
                  </a:lnTo>
                  <a:lnTo>
                    <a:pt x="1741623" y="1286896"/>
                  </a:lnTo>
                  <a:lnTo>
                    <a:pt x="1741623" y="1287410"/>
                  </a:lnTo>
                  <a:lnTo>
                    <a:pt x="1741623" y="1287922"/>
                  </a:lnTo>
                  <a:lnTo>
                    <a:pt x="1741623" y="1288433"/>
                  </a:lnTo>
                  <a:lnTo>
                    <a:pt x="1741623" y="1288943"/>
                  </a:lnTo>
                  <a:lnTo>
                    <a:pt x="1741623" y="1289452"/>
                  </a:lnTo>
                  <a:lnTo>
                    <a:pt x="1741623" y="1289960"/>
                  </a:lnTo>
                  <a:lnTo>
                    <a:pt x="1741623" y="1290466"/>
                  </a:lnTo>
                  <a:lnTo>
                    <a:pt x="1745106" y="1289688"/>
                  </a:lnTo>
                  <a:lnTo>
                    <a:pt x="1748589" y="1288911"/>
                  </a:lnTo>
                  <a:lnTo>
                    <a:pt x="1752073" y="1288134"/>
                  </a:lnTo>
                  <a:lnTo>
                    <a:pt x="1755556" y="1287357"/>
                  </a:lnTo>
                  <a:lnTo>
                    <a:pt x="1759039" y="1287090"/>
                  </a:lnTo>
                  <a:lnTo>
                    <a:pt x="1762522" y="1286314"/>
                  </a:lnTo>
                  <a:lnTo>
                    <a:pt x="1766006" y="1285540"/>
                  </a:lnTo>
                  <a:lnTo>
                    <a:pt x="1769489" y="1284765"/>
                  </a:lnTo>
                  <a:lnTo>
                    <a:pt x="1772972" y="1287544"/>
                  </a:lnTo>
                  <a:lnTo>
                    <a:pt x="1776455" y="1286775"/>
                  </a:lnTo>
                  <a:lnTo>
                    <a:pt x="1779939" y="1286007"/>
                  </a:lnTo>
                  <a:lnTo>
                    <a:pt x="1783422" y="1285239"/>
                  </a:lnTo>
                  <a:lnTo>
                    <a:pt x="1786905" y="1284472"/>
                  </a:lnTo>
                  <a:lnTo>
                    <a:pt x="1790388" y="1285222"/>
                  </a:lnTo>
                  <a:lnTo>
                    <a:pt x="1793872" y="1284457"/>
                  </a:lnTo>
                  <a:lnTo>
                    <a:pt x="1797355" y="1283693"/>
                  </a:lnTo>
                  <a:lnTo>
                    <a:pt x="1800838" y="1282930"/>
                  </a:lnTo>
                  <a:lnTo>
                    <a:pt x="1804321" y="1283178"/>
                  </a:lnTo>
                  <a:lnTo>
                    <a:pt x="1807805" y="1282416"/>
                  </a:lnTo>
                  <a:lnTo>
                    <a:pt x="1811288" y="1281655"/>
                  </a:lnTo>
                  <a:lnTo>
                    <a:pt x="1814771" y="1280895"/>
                  </a:lnTo>
                  <a:lnTo>
                    <a:pt x="1818254" y="1280135"/>
                  </a:lnTo>
                  <a:lnTo>
                    <a:pt x="1821738" y="1282403"/>
                  </a:lnTo>
                  <a:lnTo>
                    <a:pt x="1825221" y="1281648"/>
                  </a:lnTo>
                  <a:lnTo>
                    <a:pt x="1828704" y="1280893"/>
                  </a:lnTo>
                  <a:lnTo>
                    <a:pt x="1832187" y="1280138"/>
                  </a:lnTo>
                  <a:lnTo>
                    <a:pt x="1835671" y="1285356"/>
                  </a:lnTo>
                  <a:lnTo>
                    <a:pt x="1839154" y="1284610"/>
                  </a:lnTo>
                  <a:lnTo>
                    <a:pt x="1842637" y="1283865"/>
                  </a:lnTo>
                  <a:lnTo>
                    <a:pt x="1846120" y="1283121"/>
                  </a:lnTo>
                  <a:lnTo>
                    <a:pt x="1849604" y="1282870"/>
                  </a:lnTo>
                  <a:lnTo>
                    <a:pt x="1853087" y="1282127"/>
                  </a:lnTo>
                  <a:lnTo>
                    <a:pt x="1856570" y="1281384"/>
                  </a:lnTo>
                  <a:lnTo>
                    <a:pt x="1860053" y="1280641"/>
                  </a:lnTo>
                  <a:lnTo>
                    <a:pt x="1863537" y="1279899"/>
                  </a:lnTo>
                  <a:lnTo>
                    <a:pt x="1867020" y="1284066"/>
                  </a:lnTo>
                  <a:lnTo>
                    <a:pt x="1870503" y="1283332"/>
                  </a:lnTo>
                  <a:lnTo>
                    <a:pt x="1873986" y="1282598"/>
                  </a:lnTo>
                  <a:lnTo>
                    <a:pt x="1877470" y="1281864"/>
                  </a:lnTo>
                  <a:lnTo>
                    <a:pt x="1880953" y="1285483"/>
                  </a:lnTo>
                  <a:lnTo>
                    <a:pt x="1884436" y="1284756"/>
                  </a:lnTo>
                  <a:lnTo>
                    <a:pt x="1887919" y="1284029"/>
                  </a:lnTo>
                  <a:lnTo>
                    <a:pt x="1891403" y="1283302"/>
                  </a:lnTo>
                  <a:lnTo>
                    <a:pt x="1894886" y="1282576"/>
                  </a:lnTo>
                  <a:lnTo>
                    <a:pt x="1898369" y="1286623"/>
                  </a:lnTo>
                  <a:lnTo>
                    <a:pt x="1901852" y="1285904"/>
                  </a:lnTo>
                  <a:lnTo>
                    <a:pt x="1905336" y="1285185"/>
                  </a:lnTo>
                  <a:lnTo>
                    <a:pt x="1908819" y="1284467"/>
                  </a:lnTo>
                  <a:lnTo>
                    <a:pt x="1912302" y="1286110"/>
                  </a:lnTo>
                  <a:lnTo>
                    <a:pt x="1915785" y="1285396"/>
                  </a:lnTo>
                  <a:lnTo>
                    <a:pt x="1919269" y="1284682"/>
                  </a:lnTo>
                  <a:lnTo>
                    <a:pt x="1922752" y="1283968"/>
                  </a:lnTo>
                  <a:lnTo>
                    <a:pt x="1926235" y="1283254"/>
                  </a:lnTo>
                  <a:lnTo>
                    <a:pt x="1929718" y="1282541"/>
                  </a:lnTo>
                  <a:lnTo>
                    <a:pt x="1933202" y="1281829"/>
                  </a:lnTo>
                  <a:lnTo>
                    <a:pt x="1936685" y="1281116"/>
                  </a:lnTo>
                  <a:lnTo>
                    <a:pt x="1940168" y="1280404"/>
                  </a:lnTo>
                  <a:lnTo>
                    <a:pt x="1943651" y="1287176"/>
                  </a:lnTo>
                  <a:lnTo>
                    <a:pt x="1947135" y="1286475"/>
                  </a:lnTo>
                  <a:lnTo>
                    <a:pt x="1950618" y="1285773"/>
                  </a:lnTo>
                  <a:lnTo>
                    <a:pt x="1954101" y="1285073"/>
                  </a:lnTo>
                  <a:lnTo>
                    <a:pt x="1957584" y="1287587"/>
                  </a:lnTo>
                  <a:lnTo>
                    <a:pt x="1961068" y="1286891"/>
                  </a:lnTo>
                  <a:lnTo>
                    <a:pt x="1964551" y="1286195"/>
                  </a:lnTo>
                  <a:lnTo>
                    <a:pt x="1968034" y="1285500"/>
                  </a:lnTo>
                  <a:lnTo>
                    <a:pt x="1971517" y="1284805"/>
                  </a:lnTo>
                  <a:lnTo>
                    <a:pt x="1975001" y="1285483"/>
                  </a:lnTo>
                  <a:lnTo>
                    <a:pt x="1978484" y="1284790"/>
                  </a:lnTo>
                  <a:lnTo>
                    <a:pt x="1981967" y="1284098"/>
                  </a:lnTo>
                  <a:lnTo>
                    <a:pt x="1985450" y="1283406"/>
                  </a:lnTo>
                  <a:lnTo>
                    <a:pt x="1988934" y="1285449"/>
                  </a:lnTo>
                  <a:lnTo>
                    <a:pt x="1992417" y="1284761"/>
                  </a:lnTo>
                  <a:lnTo>
                    <a:pt x="1995900" y="1284074"/>
                  </a:lnTo>
                  <a:lnTo>
                    <a:pt x="1999383" y="1283387"/>
                  </a:lnTo>
                  <a:lnTo>
                    <a:pt x="2002867" y="1282700"/>
                  </a:lnTo>
                  <a:lnTo>
                    <a:pt x="2006350" y="1282469"/>
                  </a:lnTo>
                  <a:lnTo>
                    <a:pt x="2009833" y="1281783"/>
                  </a:lnTo>
                  <a:lnTo>
                    <a:pt x="2013316" y="1281098"/>
                  </a:lnTo>
                  <a:lnTo>
                    <a:pt x="2016799" y="1280413"/>
                  </a:lnTo>
                  <a:lnTo>
                    <a:pt x="2020283" y="1290449"/>
                  </a:lnTo>
                  <a:lnTo>
                    <a:pt x="2023766" y="1289778"/>
                  </a:lnTo>
                  <a:lnTo>
                    <a:pt x="2027249" y="1289108"/>
                  </a:lnTo>
                  <a:lnTo>
                    <a:pt x="2030732" y="1288438"/>
                  </a:lnTo>
                  <a:lnTo>
                    <a:pt x="2034216" y="1287768"/>
                  </a:lnTo>
                  <a:lnTo>
                    <a:pt x="2037699" y="1292734"/>
                  </a:lnTo>
                  <a:lnTo>
                    <a:pt x="2041182" y="1292072"/>
                  </a:lnTo>
                  <a:lnTo>
                    <a:pt x="2044665" y="1291410"/>
                  </a:lnTo>
                  <a:lnTo>
                    <a:pt x="2048149" y="1290748"/>
                  </a:lnTo>
                  <a:lnTo>
                    <a:pt x="2051632" y="1297284"/>
                  </a:lnTo>
                  <a:lnTo>
                    <a:pt x="2055115" y="1296632"/>
                  </a:lnTo>
                  <a:lnTo>
                    <a:pt x="2058598" y="1295980"/>
                  </a:lnTo>
                  <a:lnTo>
                    <a:pt x="2062082" y="1295329"/>
                  </a:lnTo>
                  <a:lnTo>
                    <a:pt x="2065565" y="1296346"/>
                  </a:lnTo>
                  <a:lnTo>
                    <a:pt x="2069048" y="1295697"/>
                  </a:lnTo>
                  <a:lnTo>
                    <a:pt x="2072531" y="1295049"/>
                  </a:lnTo>
                  <a:lnTo>
                    <a:pt x="2076015" y="1294401"/>
                  </a:lnTo>
                  <a:lnTo>
                    <a:pt x="2079498" y="1293753"/>
                  </a:lnTo>
                  <a:lnTo>
                    <a:pt x="2082981" y="1295186"/>
                  </a:lnTo>
                  <a:lnTo>
                    <a:pt x="2086464" y="1294542"/>
                  </a:lnTo>
                  <a:lnTo>
                    <a:pt x="2089948" y="1293897"/>
                  </a:lnTo>
                  <a:lnTo>
                    <a:pt x="2093431" y="1293253"/>
                  </a:lnTo>
                  <a:lnTo>
                    <a:pt x="2096914" y="1298361"/>
                  </a:lnTo>
                  <a:lnTo>
                    <a:pt x="2100397" y="1297725"/>
                  </a:lnTo>
                  <a:lnTo>
                    <a:pt x="2103881" y="1297088"/>
                  </a:lnTo>
                  <a:lnTo>
                    <a:pt x="2107364" y="1296452"/>
                  </a:lnTo>
                  <a:lnTo>
                    <a:pt x="2110847" y="1295817"/>
                  </a:lnTo>
                  <a:lnTo>
                    <a:pt x="2114330" y="1300423"/>
                  </a:lnTo>
                  <a:lnTo>
                    <a:pt x="2117814" y="1299794"/>
                  </a:lnTo>
                  <a:lnTo>
                    <a:pt x="2121297" y="1299166"/>
                  </a:lnTo>
                  <a:lnTo>
                    <a:pt x="2124780" y="1298538"/>
                  </a:lnTo>
                  <a:lnTo>
                    <a:pt x="2128263" y="1303444"/>
                  </a:lnTo>
                  <a:lnTo>
                    <a:pt x="2131747" y="1302823"/>
                  </a:lnTo>
                  <a:lnTo>
                    <a:pt x="2135230" y="1302203"/>
                  </a:lnTo>
                  <a:lnTo>
                    <a:pt x="2138713" y="1301582"/>
                  </a:lnTo>
                  <a:lnTo>
                    <a:pt x="2142196" y="1300962"/>
                  </a:lnTo>
                  <a:lnTo>
                    <a:pt x="2145680" y="1300343"/>
                  </a:lnTo>
                  <a:lnTo>
                    <a:pt x="2149163" y="1299723"/>
                  </a:lnTo>
                  <a:lnTo>
                    <a:pt x="2152646" y="1299104"/>
                  </a:lnTo>
                  <a:lnTo>
                    <a:pt x="2156129" y="1298485"/>
                  </a:lnTo>
                  <a:lnTo>
                    <a:pt x="2159613" y="1306758"/>
                  </a:lnTo>
                  <a:lnTo>
                    <a:pt x="2163096" y="1306151"/>
                  </a:lnTo>
                  <a:lnTo>
                    <a:pt x="2166579" y="1305543"/>
                  </a:lnTo>
                  <a:lnTo>
                    <a:pt x="2170062" y="1304936"/>
                  </a:lnTo>
                  <a:lnTo>
                    <a:pt x="2173546" y="1306600"/>
                  </a:lnTo>
                  <a:lnTo>
                    <a:pt x="2177029" y="1305996"/>
                  </a:lnTo>
                  <a:lnTo>
                    <a:pt x="2180512" y="1305393"/>
                  </a:lnTo>
                  <a:lnTo>
                    <a:pt x="2183995" y="1304789"/>
                  </a:lnTo>
                  <a:lnTo>
                    <a:pt x="2187479" y="1304186"/>
                  </a:lnTo>
                  <a:lnTo>
                    <a:pt x="2190962" y="1308453"/>
                  </a:lnTo>
                  <a:lnTo>
                    <a:pt x="2194445" y="1307856"/>
                  </a:lnTo>
                  <a:lnTo>
                    <a:pt x="2197928" y="1307259"/>
                  </a:lnTo>
                  <a:lnTo>
                    <a:pt x="2201412" y="1306662"/>
                  </a:lnTo>
                  <a:lnTo>
                    <a:pt x="2204895" y="1311940"/>
                  </a:lnTo>
                  <a:lnTo>
                    <a:pt x="2208378" y="1311351"/>
                  </a:lnTo>
                  <a:lnTo>
                    <a:pt x="2211861" y="1310762"/>
                  </a:lnTo>
                  <a:lnTo>
                    <a:pt x="2215345" y="1310173"/>
                  </a:lnTo>
                  <a:lnTo>
                    <a:pt x="2218828" y="1309585"/>
                  </a:lnTo>
                  <a:lnTo>
                    <a:pt x="2222311" y="1310449"/>
                  </a:lnTo>
                  <a:lnTo>
                    <a:pt x="2225794" y="1309863"/>
                  </a:lnTo>
                  <a:lnTo>
                    <a:pt x="2229278" y="1309277"/>
                  </a:lnTo>
                  <a:lnTo>
                    <a:pt x="2232761" y="1308691"/>
                  </a:lnTo>
                  <a:lnTo>
                    <a:pt x="2236244" y="1309554"/>
                  </a:lnTo>
                  <a:lnTo>
                    <a:pt x="2239727" y="1308971"/>
                  </a:lnTo>
                  <a:lnTo>
                    <a:pt x="2243211" y="1308387"/>
                  </a:lnTo>
                  <a:lnTo>
                    <a:pt x="2246694" y="1307804"/>
                  </a:lnTo>
                  <a:lnTo>
                    <a:pt x="2250177" y="1307221"/>
                  </a:lnTo>
                  <a:lnTo>
                    <a:pt x="2253660" y="1310953"/>
                  </a:lnTo>
                  <a:lnTo>
                    <a:pt x="2257144" y="1310375"/>
                  </a:lnTo>
                  <a:lnTo>
                    <a:pt x="2260627" y="1309798"/>
                  </a:lnTo>
                  <a:lnTo>
                    <a:pt x="2264110" y="1309221"/>
                  </a:lnTo>
                  <a:lnTo>
                    <a:pt x="2267593" y="1309358"/>
                  </a:lnTo>
                  <a:lnTo>
                    <a:pt x="2271077" y="1308782"/>
                  </a:lnTo>
                  <a:lnTo>
                    <a:pt x="2274560" y="1308207"/>
                  </a:lnTo>
                  <a:lnTo>
                    <a:pt x="2278043" y="1307631"/>
                  </a:lnTo>
                  <a:lnTo>
                    <a:pt x="2281526" y="1310607"/>
                  </a:lnTo>
                  <a:lnTo>
                    <a:pt x="2285010" y="1310036"/>
                  </a:lnTo>
                  <a:lnTo>
                    <a:pt x="2288493" y="1309465"/>
                  </a:lnTo>
                  <a:lnTo>
                    <a:pt x="2291976" y="1308895"/>
                  </a:lnTo>
                  <a:lnTo>
                    <a:pt x="2295459" y="1308325"/>
                  </a:lnTo>
                  <a:lnTo>
                    <a:pt x="2298942" y="1309167"/>
                  </a:lnTo>
                  <a:lnTo>
                    <a:pt x="2302426" y="1308599"/>
                  </a:lnTo>
                  <a:lnTo>
                    <a:pt x="2305909" y="1308031"/>
                  </a:lnTo>
                  <a:lnTo>
                    <a:pt x="2309392" y="1307463"/>
                  </a:lnTo>
                  <a:lnTo>
                    <a:pt x="2312875" y="1311787"/>
                  </a:lnTo>
                  <a:lnTo>
                    <a:pt x="2316359" y="1311226"/>
                  </a:lnTo>
                  <a:lnTo>
                    <a:pt x="2319842" y="1310664"/>
                  </a:lnTo>
                  <a:lnTo>
                    <a:pt x="2323325" y="1310103"/>
                  </a:lnTo>
                  <a:lnTo>
                    <a:pt x="2326808" y="1309541"/>
                  </a:lnTo>
                  <a:lnTo>
                    <a:pt x="2330292" y="1321460"/>
                  </a:lnTo>
                  <a:lnTo>
                    <a:pt x="2333775" y="1320914"/>
                  </a:lnTo>
                  <a:lnTo>
                    <a:pt x="2337258" y="1320367"/>
                  </a:lnTo>
                  <a:lnTo>
                    <a:pt x="2340741" y="1319821"/>
                  </a:lnTo>
                  <a:lnTo>
                    <a:pt x="2344225" y="1324151"/>
                  </a:lnTo>
                  <a:lnTo>
                    <a:pt x="2347708" y="1323611"/>
                  </a:lnTo>
                  <a:lnTo>
                    <a:pt x="2351191" y="1323071"/>
                  </a:lnTo>
                  <a:lnTo>
                    <a:pt x="2354674" y="1322531"/>
                  </a:lnTo>
                  <a:lnTo>
                    <a:pt x="2358158" y="1322314"/>
                  </a:lnTo>
                  <a:lnTo>
                    <a:pt x="2361641" y="1321774"/>
                  </a:lnTo>
                  <a:lnTo>
                    <a:pt x="2365124" y="1321235"/>
                  </a:lnTo>
                  <a:lnTo>
                    <a:pt x="2368607" y="1320697"/>
                  </a:lnTo>
                  <a:lnTo>
                    <a:pt x="2372091" y="1320158"/>
                  </a:lnTo>
                  <a:lnTo>
                    <a:pt x="2375574" y="1324741"/>
                  </a:lnTo>
                  <a:lnTo>
                    <a:pt x="2379057" y="1324208"/>
                  </a:lnTo>
                  <a:lnTo>
                    <a:pt x="2382540" y="1323676"/>
                  </a:lnTo>
                  <a:lnTo>
                    <a:pt x="2386024" y="1323144"/>
                  </a:lnTo>
                  <a:lnTo>
                    <a:pt x="2389507" y="1324194"/>
                  </a:lnTo>
                  <a:lnTo>
                    <a:pt x="2392990" y="1323663"/>
                  </a:lnTo>
                  <a:lnTo>
                    <a:pt x="2396473" y="1323134"/>
                  </a:lnTo>
                  <a:lnTo>
                    <a:pt x="2399957" y="1322604"/>
                  </a:lnTo>
                  <a:lnTo>
                    <a:pt x="2403440" y="1322074"/>
                  </a:lnTo>
                  <a:lnTo>
                    <a:pt x="2406923" y="1332047"/>
                  </a:lnTo>
                  <a:lnTo>
                    <a:pt x="2410406" y="1331530"/>
                  </a:lnTo>
                  <a:lnTo>
                    <a:pt x="2413890" y="1331012"/>
                  </a:lnTo>
                  <a:lnTo>
                    <a:pt x="2417373" y="1330495"/>
                  </a:lnTo>
                  <a:lnTo>
                    <a:pt x="2420856" y="1332682"/>
                  </a:lnTo>
                  <a:lnTo>
                    <a:pt x="2424339" y="1332168"/>
                  </a:lnTo>
                  <a:lnTo>
                    <a:pt x="2427823" y="1331654"/>
                  </a:lnTo>
                  <a:lnTo>
                    <a:pt x="2431306" y="1331141"/>
                  </a:lnTo>
                  <a:lnTo>
                    <a:pt x="2434789" y="1330627"/>
                  </a:lnTo>
                  <a:lnTo>
                    <a:pt x="2438272" y="1331906"/>
                  </a:lnTo>
                  <a:lnTo>
                    <a:pt x="2441756" y="1331395"/>
                  </a:lnTo>
                  <a:lnTo>
                    <a:pt x="2445239" y="1330884"/>
                  </a:lnTo>
                  <a:lnTo>
                    <a:pt x="2448722" y="1330374"/>
                  </a:lnTo>
                  <a:lnTo>
                    <a:pt x="2452205" y="1331648"/>
                  </a:lnTo>
                  <a:lnTo>
                    <a:pt x="2455689" y="1331139"/>
                  </a:lnTo>
                  <a:lnTo>
                    <a:pt x="2459172" y="1330631"/>
                  </a:lnTo>
                  <a:lnTo>
                    <a:pt x="2462655" y="1330123"/>
                  </a:lnTo>
                  <a:lnTo>
                    <a:pt x="2466138" y="1329615"/>
                  </a:lnTo>
                  <a:lnTo>
                    <a:pt x="2469622" y="1329107"/>
                  </a:lnTo>
                  <a:lnTo>
                    <a:pt x="2473105" y="1328600"/>
                  </a:lnTo>
                  <a:lnTo>
                    <a:pt x="2476588" y="1328092"/>
                  </a:lnTo>
                  <a:lnTo>
                    <a:pt x="2480071" y="1327585"/>
                  </a:lnTo>
                  <a:lnTo>
                    <a:pt x="2483555" y="1328271"/>
                  </a:lnTo>
                  <a:lnTo>
                    <a:pt x="2487038" y="1327765"/>
                  </a:lnTo>
                  <a:lnTo>
                    <a:pt x="2490521" y="1327259"/>
                  </a:lnTo>
                  <a:lnTo>
                    <a:pt x="2494004" y="1326754"/>
                  </a:lnTo>
                  <a:lnTo>
                    <a:pt x="2497488" y="1331553"/>
                  </a:lnTo>
                  <a:lnTo>
                    <a:pt x="2500971" y="1331054"/>
                  </a:lnTo>
                  <a:lnTo>
                    <a:pt x="2504454" y="1330555"/>
                  </a:lnTo>
                  <a:lnTo>
                    <a:pt x="2507937" y="1330056"/>
                  </a:lnTo>
                  <a:lnTo>
                    <a:pt x="2511421" y="1329557"/>
                  </a:lnTo>
                  <a:lnTo>
                    <a:pt x="2514904" y="1331384"/>
                  </a:lnTo>
                  <a:lnTo>
                    <a:pt x="2518387" y="1330888"/>
                  </a:lnTo>
                  <a:lnTo>
                    <a:pt x="2521870" y="1330392"/>
                  </a:lnTo>
                  <a:lnTo>
                    <a:pt x="2525354" y="1329897"/>
                  </a:lnTo>
                  <a:lnTo>
                    <a:pt x="2528837" y="1330559"/>
                  </a:lnTo>
                  <a:lnTo>
                    <a:pt x="2532320" y="1330065"/>
                  </a:lnTo>
                  <a:lnTo>
                    <a:pt x="2535803" y="1329571"/>
                  </a:lnTo>
                  <a:lnTo>
                    <a:pt x="2539287" y="1329077"/>
                  </a:lnTo>
                  <a:lnTo>
                    <a:pt x="2542770" y="1328583"/>
                  </a:lnTo>
                  <a:lnTo>
                    <a:pt x="2546253" y="1328380"/>
                  </a:lnTo>
                  <a:lnTo>
                    <a:pt x="2549736" y="1327887"/>
                  </a:lnTo>
                  <a:lnTo>
                    <a:pt x="2553220" y="1327394"/>
                  </a:lnTo>
                  <a:lnTo>
                    <a:pt x="2556703" y="1326901"/>
                  </a:lnTo>
                  <a:lnTo>
                    <a:pt x="2560186" y="1326990"/>
                  </a:lnTo>
                  <a:lnTo>
                    <a:pt x="2563669" y="1326498"/>
                  </a:lnTo>
                  <a:lnTo>
                    <a:pt x="2567153" y="1326006"/>
                  </a:lnTo>
                  <a:lnTo>
                    <a:pt x="2570636" y="1325515"/>
                  </a:lnTo>
                  <a:lnTo>
                    <a:pt x="2574119" y="1327629"/>
                  </a:lnTo>
                  <a:lnTo>
                    <a:pt x="2577602" y="1327141"/>
                  </a:lnTo>
                  <a:lnTo>
                    <a:pt x="2581085" y="1326652"/>
                  </a:lnTo>
                  <a:lnTo>
                    <a:pt x="2584569" y="1326164"/>
                  </a:lnTo>
                  <a:lnTo>
                    <a:pt x="2588052" y="1325676"/>
                  </a:lnTo>
                  <a:lnTo>
                    <a:pt x="2591535" y="1325477"/>
                  </a:lnTo>
                  <a:lnTo>
                    <a:pt x="2595018" y="1324990"/>
                  </a:lnTo>
                  <a:lnTo>
                    <a:pt x="2598502" y="1324503"/>
                  </a:lnTo>
                  <a:lnTo>
                    <a:pt x="2601985" y="1324015"/>
                  </a:lnTo>
                  <a:lnTo>
                    <a:pt x="2605468" y="1323528"/>
                  </a:lnTo>
                  <a:lnTo>
                    <a:pt x="2608951" y="1323042"/>
                  </a:lnTo>
                  <a:lnTo>
                    <a:pt x="2612435" y="1322555"/>
                  </a:lnTo>
                  <a:lnTo>
                    <a:pt x="2615918" y="1322069"/>
                  </a:lnTo>
                  <a:lnTo>
                    <a:pt x="2619401" y="1321582"/>
                  </a:lnTo>
                  <a:lnTo>
                    <a:pt x="2622884" y="1321968"/>
                  </a:lnTo>
                  <a:lnTo>
                    <a:pt x="2626368" y="1321483"/>
                  </a:lnTo>
                  <a:lnTo>
                    <a:pt x="2629851" y="1320998"/>
                  </a:lnTo>
                  <a:lnTo>
                    <a:pt x="2633334" y="1320513"/>
                  </a:lnTo>
                  <a:lnTo>
                    <a:pt x="2636817" y="1330261"/>
                  </a:lnTo>
                  <a:lnTo>
                    <a:pt x="2640301" y="1329787"/>
                  </a:lnTo>
                  <a:lnTo>
                    <a:pt x="2643784" y="1329313"/>
                  </a:lnTo>
                  <a:lnTo>
                    <a:pt x="2647267" y="1328839"/>
                  </a:lnTo>
                  <a:lnTo>
                    <a:pt x="2650750" y="1328365"/>
                  </a:lnTo>
                  <a:lnTo>
                    <a:pt x="2654234" y="1329557"/>
                  </a:lnTo>
                  <a:lnTo>
                    <a:pt x="2657717" y="1329085"/>
                  </a:lnTo>
                  <a:lnTo>
                    <a:pt x="2661200" y="1328613"/>
                  </a:lnTo>
                  <a:lnTo>
                    <a:pt x="2664683" y="1328141"/>
                  </a:lnTo>
                  <a:lnTo>
                    <a:pt x="2668167" y="1333416"/>
                  </a:lnTo>
                  <a:lnTo>
                    <a:pt x="2671650" y="1332950"/>
                  </a:lnTo>
                  <a:lnTo>
                    <a:pt x="2675133" y="1332485"/>
                  </a:lnTo>
                  <a:lnTo>
                    <a:pt x="2678616" y="1332020"/>
                  </a:lnTo>
                  <a:lnTo>
                    <a:pt x="2682100" y="1334245"/>
                  </a:lnTo>
                  <a:lnTo>
                    <a:pt x="2685583" y="1333783"/>
                  </a:lnTo>
                  <a:lnTo>
                    <a:pt x="2689066" y="1333321"/>
                  </a:lnTo>
                  <a:lnTo>
                    <a:pt x="2692549" y="1332859"/>
                  </a:lnTo>
                  <a:lnTo>
                    <a:pt x="2696033" y="1332397"/>
                  </a:lnTo>
                  <a:lnTo>
                    <a:pt x="2699516" y="1332472"/>
                  </a:lnTo>
                  <a:lnTo>
                    <a:pt x="2702999" y="1332011"/>
                  </a:lnTo>
                  <a:lnTo>
                    <a:pt x="2706482" y="1331550"/>
                  </a:lnTo>
                  <a:lnTo>
                    <a:pt x="2709966" y="1331089"/>
                  </a:lnTo>
                  <a:lnTo>
                    <a:pt x="2713449" y="1331166"/>
                  </a:lnTo>
                  <a:lnTo>
                    <a:pt x="2716932" y="1330706"/>
                  </a:lnTo>
                  <a:lnTo>
                    <a:pt x="2720415" y="1330246"/>
                  </a:lnTo>
                  <a:lnTo>
                    <a:pt x="2723899" y="1329786"/>
                  </a:lnTo>
                  <a:lnTo>
                    <a:pt x="2727382" y="1329327"/>
                  </a:lnTo>
                  <a:lnTo>
                    <a:pt x="2730865" y="1329674"/>
                  </a:lnTo>
                  <a:lnTo>
                    <a:pt x="2734348" y="1329216"/>
                  </a:lnTo>
                  <a:lnTo>
                    <a:pt x="2737832" y="1328757"/>
                  </a:lnTo>
                  <a:lnTo>
                    <a:pt x="2741315" y="1328299"/>
                  </a:lnTo>
                  <a:lnTo>
                    <a:pt x="2744798" y="1329452"/>
                  </a:lnTo>
                  <a:lnTo>
                    <a:pt x="2748281" y="1328996"/>
                  </a:lnTo>
                  <a:lnTo>
                    <a:pt x="2751765" y="1328539"/>
                  </a:lnTo>
                  <a:lnTo>
                    <a:pt x="2755248" y="1328083"/>
                  </a:lnTo>
                  <a:lnTo>
                    <a:pt x="2758731" y="1327627"/>
                  </a:lnTo>
                  <a:lnTo>
                    <a:pt x="2762214" y="1328244"/>
                  </a:lnTo>
                  <a:lnTo>
                    <a:pt x="2765698" y="1327789"/>
                  </a:lnTo>
                  <a:lnTo>
                    <a:pt x="2769181" y="1327334"/>
                  </a:lnTo>
                  <a:lnTo>
                    <a:pt x="2772664" y="1326880"/>
                  </a:lnTo>
                  <a:lnTo>
                    <a:pt x="2776147" y="1327496"/>
                  </a:lnTo>
                  <a:lnTo>
                    <a:pt x="2779631" y="1327043"/>
                  </a:lnTo>
                  <a:lnTo>
                    <a:pt x="2783114" y="1326590"/>
                  </a:lnTo>
                  <a:lnTo>
                    <a:pt x="2786597" y="1326137"/>
                  </a:lnTo>
                  <a:lnTo>
                    <a:pt x="2790080" y="1330190"/>
                  </a:lnTo>
                  <a:lnTo>
                    <a:pt x="2793564" y="1329742"/>
                  </a:lnTo>
                  <a:lnTo>
                    <a:pt x="2797047" y="1329294"/>
                  </a:lnTo>
                  <a:lnTo>
                    <a:pt x="2800530" y="1328846"/>
                  </a:lnTo>
                  <a:lnTo>
                    <a:pt x="2804013" y="1328398"/>
                  </a:lnTo>
                  <a:lnTo>
                    <a:pt x="2807497" y="1333407"/>
                  </a:lnTo>
                  <a:lnTo>
                    <a:pt x="2810980" y="1332965"/>
                  </a:lnTo>
                  <a:lnTo>
                    <a:pt x="2814463" y="1332522"/>
                  </a:lnTo>
                  <a:lnTo>
                    <a:pt x="2817946" y="1332080"/>
                  </a:lnTo>
                  <a:lnTo>
                    <a:pt x="2821430" y="1332665"/>
                  </a:lnTo>
                  <a:lnTo>
                    <a:pt x="2824913" y="1332224"/>
                  </a:lnTo>
                  <a:lnTo>
                    <a:pt x="2828396" y="1331783"/>
                  </a:lnTo>
                  <a:lnTo>
                    <a:pt x="2831879" y="1331343"/>
                  </a:lnTo>
                  <a:lnTo>
                    <a:pt x="2835363" y="1330902"/>
                  </a:lnTo>
                  <a:lnTo>
                    <a:pt x="2838846" y="1330719"/>
                  </a:lnTo>
                  <a:lnTo>
                    <a:pt x="2842329" y="1330279"/>
                  </a:lnTo>
                  <a:lnTo>
                    <a:pt x="2845812" y="1329839"/>
                  </a:lnTo>
                  <a:lnTo>
                    <a:pt x="2849296" y="1329399"/>
                  </a:lnTo>
                  <a:lnTo>
                    <a:pt x="2852779" y="1329732"/>
                  </a:lnTo>
                  <a:lnTo>
                    <a:pt x="2856262" y="1329293"/>
                  </a:lnTo>
                  <a:lnTo>
                    <a:pt x="2859745" y="1328854"/>
                  </a:lnTo>
                  <a:lnTo>
                    <a:pt x="2863229" y="1328415"/>
                  </a:lnTo>
                  <a:lnTo>
                    <a:pt x="2866712" y="1327977"/>
                  </a:lnTo>
                  <a:lnTo>
                    <a:pt x="2870195" y="1330104"/>
                  </a:lnTo>
                  <a:lnTo>
                    <a:pt x="2873678" y="1329668"/>
                  </a:lnTo>
                  <a:lnTo>
                    <a:pt x="2877161" y="1329232"/>
                  </a:lnTo>
                  <a:lnTo>
                    <a:pt x="2880645" y="1328797"/>
                  </a:lnTo>
                  <a:lnTo>
                    <a:pt x="2884128" y="1335154"/>
                  </a:lnTo>
                  <a:lnTo>
                    <a:pt x="2887611" y="1334725"/>
                  </a:lnTo>
                  <a:lnTo>
                    <a:pt x="2891094" y="1334296"/>
                  </a:lnTo>
                  <a:lnTo>
                    <a:pt x="2894578" y="1333868"/>
                  </a:lnTo>
                  <a:lnTo>
                    <a:pt x="2898061" y="1333439"/>
                  </a:lnTo>
                  <a:lnTo>
                    <a:pt x="2901544" y="1333010"/>
                  </a:lnTo>
                  <a:lnTo>
                    <a:pt x="2905027" y="1332582"/>
                  </a:lnTo>
                  <a:lnTo>
                    <a:pt x="2908511" y="1332154"/>
                  </a:lnTo>
                  <a:lnTo>
                    <a:pt x="2911994" y="1331726"/>
                  </a:lnTo>
                  <a:lnTo>
                    <a:pt x="2915477" y="1345733"/>
                  </a:lnTo>
                  <a:lnTo>
                    <a:pt x="2918960" y="1345318"/>
                  </a:lnTo>
                  <a:lnTo>
                    <a:pt x="2922444" y="1344904"/>
                  </a:lnTo>
                  <a:lnTo>
                    <a:pt x="2925927" y="1344489"/>
                  </a:lnTo>
                  <a:lnTo>
                    <a:pt x="2929410" y="1355164"/>
                  </a:lnTo>
                  <a:lnTo>
                    <a:pt x="2932893" y="1354760"/>
                  </a:lnTo>
                  <a:lnTo>
                    <a:pt x="2936377" y="1354356"/>
                  </a:lnTo>
                  <a:lnTo>
                    <a:pt x="2939860" y="1353953"/>
                  </a:lnTo>
                  <a:lnTo>
                    <a:pt x="2943343" y="1353549"/>
                  </a:lnTo>
                  <a:lnTo>
                    <a:pt x="2946826" y="1356214"/>
                  </a:lnTo>
                  <a:lnTo>
                    <a:pt x="2950310" y="1355813"/>
                  </a:lnTo>
                  <a:lnTo>
                    <a:pt x="2953793" y="1355413"/>
                  </a:lnTo>
                  <a:lnTo>
                    <a:pt x="2957276" y="1355012"/>
                  </a:lnTo>
                  <a:lnTo>
                    <a:pt x="2960759" y="1354830"/>
                  </a:lnTo>
                  <a:lnTo>
                    <a:pt x="2964243" y="1354430"/>
                  </a:lnTo>
                  <a:lnTo>
                    <a:pt x="2967726" y="1354030"/>
                  </a:lnTo>
                  <a:lnTo>
                    <a:pt x="2971209" y="1353630"/>
                  </a:lnTo>
                  <a:lnTo>
                    <a:pt x="2974692" y="1359048"/>
                  </a:lnTo>
                  <a:lnTo>
                    <a:pt x="2978176" y="1358654"/>
                  </a:lnTo>
                  <a:lnTo>
                    <a:pt x="2981659" y="1358259"/>
                  </a:lnTo>
                  <a:lnTo>
                    <a:pt x="2985142" y="1357865"/>
                  </a:lnTo>
                  <a:lnTo>
                    <a:pt x="2988625" y="1357471"/>
                  </a:lnTo>
                  <a:lnTo>
                    <a:pt x="2992109" y="1357291"/>
                  </a:lnTo>
                  <a:lnTo>
                    <a:pt x="2995592" y="1356897"/>
                  </a:lnTo>
                  <a:lnTo>
                    <a:pt x="2999075" y="1356504"/>
                  </a:lnTo>
                  <a:lnTo>
                    <a:pt x="3002558" y="1356110"/>
                  </a:lnTo>
                  <a:lnTo>
                    <a:pt x="3006042" y="1355717"/>
                  </a:lnTo>
                  <a:lnTo>
                    <a:pt x="3009525" y="1355324"/>
                  </a:lnTo>
                  <a:lnTo>
                    <a:pt x="3013008" y="1354931"/>
                  </a:lnTo>
                  <a:lnTo>
                    <a:pt x="3016491" y="1354538"/>
                  </a:lnTo>
                  <a:lnTo>
                    <a:pt x="3019975" y="1354145"/>
                  </a:lnTo>
                  <a:lnTo>
                    <a:pt x="3023458" y="1353752"/>
                  </a:lnTo>
                  <a:lnTo>
                    <a:pt x="3026941" y="1353360"/>
                  </a:lnTo>
                  <a:lnTo>
                    <a:pt x="3030424" y="1352967"/>
                  </a:lnTo>
                  <a:lnTo>
                    <a:pt x="3033908" y="1352575"/>
                  </a:lnTo>
                  <a:lnTo>
                    <a:pt x="3037391" y="1355598"/>
                  </a:lnTo>
                  <a:lnTo>
                    <a:pt x="3040874" y="1355209"/>
                  </a:lnTo>
                  <a:lnTo>
                    <a:pt x="3044357" y="1354820"/>
                  </a:lnTo>
                  <a:lnTo>
                    <a:pt x="3047841" y="1354431"/>
                  </a:lnTo>
                  <a:lnTo>
                    <a:pt x="3051324" y="1354042"/>
                  </a:lnTo>
                  <a:lnTo>
                    <a:pt x="3054807" y="1355135"/>
                  </a:lnTo>
                  <a:lnTo>
                    <a:pt x="3058290" y="1354748"/>
                  </a:lnTo>
                  <a:lnTo>
                    <a:pt x="3061774" y="1354361"/>
                  </a:lnTo>
                  <a:lnTo>
                    <a:pt x="3065257" y="1353974"/>
                  </a:lnTo>
                  <a:lnTo>
                    <a:pt x="3068740" y="1357774"/>
                  </a:lnTo>
                  <a:lnTo>
                    <a:pt x="3072223" y="1357390"/>
                  </a:lnTo>
                  <a:lnTo>
                    <a:pt x="3075707" y="1357007"/>
                  </a:lnTo>
                  <a:lnTo>
                    <a:pt x="3079190" y="1356624"/>
                  </a:lnTo>
                  <a:lnTo>
                    <a:pt x="3082673" y="1357484"/>
                  </a:lnTo>
                  <a:lnTo>
                    <a:pt x="3086156" y="1357102"/>
                  </a:lnTo>
                  <a:lnTo>
                    <a:pt x="3089640" y="1356720"/>
                  </a:lnTo>
                  <a:lnTo>
                    <a:pt x="3093123" y="1356339"/>
                  </a:lnTo>
                  <a:lnTo>
                    <a:pt x="3096606" y="1355957"/>
                  </a:lnTo>
                  <a:lnTo>
                    <a:pt x="3100089" y="1356403"/>
                  </a:lnTo>
                  <a:lnTo>
                    <a:pt x="3103573" y="1356023"/>
                  </a:lnTo>
                  <a:lnTo>
                    <a:pt x="3107056" y="1355642"/>
                  </a:lnTo>
                  <a:lnTo>
                    <a:pt x="3110539" y="1355262"/>
                  </a:lnTo>
                  <a:lnTo>
                    <a:pt x="3114022" y="1357760"/>
                  </a:lnTo>
                  <a:lnTo>
                    <a:pt x="3117506" y="1357382"/>
                  </a:lnTo>
                  <a:lnTo>
                    <a:pt x="3120989" y="1357005"/>
                  </a:lnTo>
                  <a:lnTo>
                    <a:pt x="3124472" y="1356627"/>
                  </a:lnTo>
                  <a:lnTo>
                    <a:pt x="3127955" y="1356250"/>
                  </a:lnTo>
                  <a:lnTo>
                    <a:pt x="3131439" y="1356077"/>
                  </a:lnTo>
                  <a:lnTo>
                    <a:pt x="3134922" y="1355700"/>
                  </a:lnTo>
                  <a:lnTo>
                    <a:pt x="3138405" y="1355323"/>
                  </a:lnTo>
                  <a:lnTo>
                    <a:pt x="3141888" y="1354946"/>
                  </a:lnTo>
                  <a:lnTo>
                    <a:pt x="3145372" y="1358635"/>
                  </a:lnTo>
                  <a:lnTo>
                    <a:pt x="3148855" y="1358261"/>
                  </a:lnTo>
                  <a:lnTo>
                    <a:pt x="3152338" y="1357888"/>
                  </a:lnTo>
                  <a:lnTo>
                    <a:pt x="3155821" y="1357515"/>
                  </a:lnTo>
                  <a:lnTo>
                    <a:pt x="3159304" y="1357142"/>
                  </a:lnTo>
                  <a:lnTo>
                    <a:pt x="3162788" y="1359576"/>
                  </a:lnTo>
                  <a:lnTo>
                    <a:pt x="3166271" y="1359206"/>
                  </a:lnTo>
                  <a:lnTo>
                    <a:pt x="3169754" y="1358836"/>
                  </a:lnTo>
                  <a:lnTo>
                    <a:pt x="3173237" y="1358465"/>
                  </a:lnTo>
                  <a:lnTo>
                    <a:pt x="3176721" y="1358295"/>
                  </a:lnTo>
                  <a:lnTo>
                    <a:pt x="3180204" y="1357925"/>
                  </a:lnTo>
                  <a:lnTo>
                    <a:pt x="3183687" y="1357555"/>
                  </a:lnTo>
                  <a:lnTo>
                    <a:pt x="3187170" y="1357186"/>
                  </a:lnTo>
                  <a:lnTo>
                    <a:pt x="3190654" y="1357615"/>
                  </a:lnTo>
                  <a:lnTo>
                    <a:pt x="3194137" y="1357246"/>
                  </a:lnTo>
                  <a:lnTo>
                    <a:pt x="3197620" y="1356878"/>
                  </a:lnTo>
                  <a:lnTo>
                    <a:pt x="3201103" y="1356509"/>
                  </a:lnTo>
                  <a:lnTo>
                    <a:pt x="3204587" y="1356140"/>
                  </a:lnTo>
                  <a:lnTo>
                    <a:pt x="3208070" y="1360711"/>
                  </a:lnTo>
                  <a:lnTo>
                    <a:pt x="3211553" y="1360347"/>
                  </a:lnTo>
                  <a:lnTo>
                    <a:pt x="3215036" y="1359983"/>
                  </a:lnTo>
                  <a:lnTo>
                    <a:pt x="3218520" y="1359619"/>
                  </a:lnTo>
                  <a:lnTo>
                    <a:pt x="3222003" y="1359646"/>
                  </a:lnTo>
                  <a:lnTo>
                    <a:pt x="3225486" y="1359283"/>
                  </a:lnTo>
                  <a:lnTo>
                    <a:pt x="3228969" y="1358919"/>
                  </a:lnTo>
                  <a:lnTo>
                    <a:pt x="3232453" y="1358556"/>
                  </a:lnTo>
                  <a:lnTo>
                    <a:pt x="3235936" y="1358193"/>
                  </a:lnTo>
                  <a:lnTo>
                    <a:pt x="3239419" y="1358222"/>
                  </a:lnTo>
                  <a:lnTo>
                    <a:pt x="3242902" y="1357859"/>
                  </a:lnTo>
                  <a:lnTo>
                    <a:pt x="3246386" y="1357496"/>
                  </a:lnTo>
                  <a:lnTo>
                    <a:pt x="3249869" y="1357134"/>
                  </a:lnTo>
                  <a:lnTo>
                    <a:pt x="3253352" y="1357555"/>
                  </a:lnTo>
                  <a:lnTo>
                    <a:pt x="3256835" y="1357193"/>
                  </a:lnTo>
                  <a:lnTo>
                    <a:pt x="3260319" y="1356832"/>
                  </a:lnTo>
                  <a:lnTo>
                    <a:pt x="3263802" y="1356470"/>
                  </a:lnTo>
                  <a:lnTo>
                    <a:pt x="3267285" y="1356108"/>
                  </a:lnTo>
                  <a:lnTo>
                    <a:pt x="3270768" y="1355943"/>
                  </a:lnTo>
                  <a:lnTo>
                    <a:pt x="3274252" y="1355582"/>
                  </a:lnTo>
                  <a:lnTo>
                    <a:pt x="3277735" y="1355221"/>
                  </a:lnTo>
                  <a:lnTo>
                    <a:pt x="3281218" y="1354860"/>
                  </a:lnTo>
                  <a:lnTo>
                    <a:pt x="3284701" y="1355089"/>
                  </a:lnTo>
                  <a:lnTo>
                    <a:pt x="3288185" y="1354728"/>
                  </a:lnTo>
                  <a:lnTo>
                    <a:pt x="3291668" y="1354368"/>
                  </a:lnTo>
                  <a:lnTo>
                    <a:pt x="3295151" y="1354008"/>
                  </a:lnTo>
                  <a:lnTo>
                    <a:pt x="3298634" y="1353648"/>
                  </a:lnTo>
                  <a:lnTo>
                    <a:pt x="3302118" y="1353288"/>
                  </a:lnTo>
                  <a:lnTo>
                    <a:pt x="3305601" y="1352928"/>
                  </a:lnTo>
                  <a:lnTo>
                    <a:pt x="3309084" y="1352568"/>
                  </a:lnTo>
                  <a:lnTo>
                    <a:pt x="3312567" y="1352208"/>
                  </a:lnTo>
                  <a:lnTo>
                    <a:pt x="3316051" y="1351849"/>
                  </a:lnTo>
                  <a:lnTo>
                    <a:pt x="3319534" y="1351489"/>
                  </a:lnTo>
                  <a:lnTo>
                    <a:pt x="3323017" y="1351130"/>
                  </a:lnTo>
                  <a:lnTo>
                    <a:pt x="3326500" y="1350770"/>
                  </a:lnTo>
                  <a:lnTo>
                    <a:pt x="3329984" y="1351400"/>
                  </a:lnTo>
                  <a:lnTo>
                    <a:pt x="3333467" y="1351042"/>
                  </a:lnTo>
                  <a:lnTo>
                    <a:pt x="3336950" y="1350683"/>
                  </a:lnTo>
                  <a:lnTo>
                    <a:pt x="3340433" y="1350325"/>
                  </a:lnTo>
                  <a:lnTo>
                    <a:pt x="3343917" y="1349967"/>
                  </a:lnTo>
                  <a:lnTo>
                    <a:pt x="3347400" y="1351187"/>
                  </a:lnTo>
                  <a:lnTo>
                    <a:pt x="3350883" y="1350830"/>
                  </a:lnTo>
                  <a:lnTo>
                    <a:pt x="3354366" y="1350474"/>
                  </a:lnTo>
                  <a:lnTo>
                    <a:pt x="3357850" y="1350117"/>
                  </a:lnTo>
                  <a:lnTo>
                    <a:pt x="3361333" y="1352889"/>
                  </a:lnTo>
                  <a:lnTo>
                    <a:pt x="3364816" y="1352535"/>
                  </a:lnTo>
                  <a:lnTo>
                    <a:pt x="3368299" y="1352181"/>
                  </a:lnTo>
                  <a:lnTo>
                    <a:pt x="3371783" y="1351828"/>
                  </a:lnTo>
                  <a:lnTo>
                    <a:pt x="3375266" y="1351474"/>
                  </a:lnTo>
                  <a:lnTo>
                    <a:pt x="3378749" y="1352092"/>
                  </a:lnTo>
                  <a:lnTo>
                    <a:pt x="3382232" y="1351739"/>
                  </a:lnTo>
                  <a:lnTo>
                    <a:pt x="3385716" y="1351386"/>
                  </a:lnTo>
                  <a:lnTo>
                    <a:pt x="3389199" y="1351034"/>
                  </a:lnTo>
                  <a:lnTo>
                    <a:pt x="3392682" y="1352808"/>
                  </a:lnTo>
                  <a:lnTo>
                    <a:pt x="3396165" y="1352457"/>
                  </a:lnTo>
                  <a:lnTo>
                    <a:pt x="3399649" y="1352106"/>
                  </a:lnTo>
                  <a:lnTo>
                    <a:pt x="3403132" y="1351756"/>
                  </a:lnTo>
                  <a:lnTo>
                    <a:pt x="3406615" y="1351598"/>
                  </a:lnTo>
                  <a:lnTo>
                    <a:pt x="3410098" y="1351248"/>
                  </a:lnTo>
                  <a:lnTo>
                    <a:pt x="3413582" y="1350898"/>
                  </a:lnTo>
                  <a:lnTo>
                    <a:pt x="3417065" y="1350548"/>
                  </a:lnTo>
                  <a:lnTo>
                    <a:pt x="3420548" y="1350198"/>
                  </a:lnTo>
                  <a:lnTo>
                    <a:pt x="3424031" y="1351389"/>
                  </a:lnTo>
                  <a:lnTo>
                    <a:pt x="3427515" y="1351040"/>
                  </a:lnTo>
                  <a:lnTo>
                    <a:pt x="3430998" y="1350692"/>
                  </a:lnTo>
                  <a:lnTo>
                    <a:pt x="3434481" y="1350343"/>
                  </a:lnTo>
                  <a:lnTo>
                    <a:pt x="3437964" y="1349995"/>
                  </a:lnTo>
                  <a:lnTo>
                    <a:pt x="3441447" y="1349647"/>
                  </a:lnTo>
                  <a:lnTo>
                    <a:pt x="3444931" y="1349299"/>
                  </a:lnTo>
                  <a:lnTo>
                    <a:pt x="3448414" y="1348950"/>
                  </a:lnTo>
                  <a:lnTo>
                    <a:pt x="3451897" y="1348602"/>
                  </a:lnTo>
                  <a:lnTo>
                    <a:pt x="3455380" y="1348448"/>
                  </a:lnTo>
                  <a:lnTo>
                    <a:pt x="3458864" y="1348100"/>
                  </a:lnTo>
                  <a:lnTo>
                    <a:pt x="3462347" y="1347752"/>
                  </a:lnTo>
                  <a:lnTo>
                    <a:pt x="3465830" y="1347405"/>
                  </a:lnTo>
                  <a:lnTo>
                    <a:pt x="3469313" y="1348792"/>
                  </a:lnTo>
                  <a:lnTo>
                    <a:pt x="3472797" y="1348446"/>
                  </a:lnTo>
                  <a:lnTo>
                    <a:pt x="3476280" y="1348100"/>
                  </a:lnTo>
                  <a:lnTo>
                    <a:pt x="3479763" y="1347754"/>
                  </a:lnTo>
                  <a:lnTo>
                    <a:pt x="3483246" y="1347408"/>
                  </a:lnTo>
                  <a:lnTo>
                    <a:pt x="3483246" y="134760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6293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AUC:0.243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AUC:0.191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AUC:0.156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AUC:0.192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AUC:0.151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06248" y="1628807"/>
            <a:ext cx="727040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Hemoglobin A1c 6.5%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28551"/>
            </a:xfrm>
            <a:custGeom>
              <a:avLst/>
              <a:gdLst/>
              <a:ahLst/>
              <a:cxnLst/>
              <a:rect l="0" t="0" r="0" b="0"/>
              <a:pathLst>
                <a:path w="3483246" h="312855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1138316"/>
                  </a:lnTo>
                  <a:lnTo>
                    <a:pt x="38315" y="1066517"/>
                  </a:lnTo>
                  <a:lnTo>
                    <a:pt x="41798" y="1003239"/>
                  </a:lnTo>
                  <a:lnTo>
                    <a:pt x="45282" y="947049"/>
                  </a:lnTo>
                  <a:lnTo>
                    <a:pt x="48765" y="896819"/>
                  </a:lnTo>
                  <a:lnTo>
                    <a:pt x="52248" y="851649"/>
                  </a:lnTo>
                  <a:lnTo>
                    <a:pt x="55731" y="810811"/>
                  </a:lnTo>
                  <a:lnTo>
                    <a:pt x="59215" y="773711"/>
                  </a:lnTo>
                  <a:lnTo>
                    <a:pt x="62698" y="739857"/>
                  </a:lnTo>
                  <a:lnTo>
                    <a:pt x="66181" y="708841"/>
                  </a:lnTo>
                  <a:lnTo>
                    <a:pt x="69664" y="680321"/>
                  </a:lnTo>
                  <a:lnTo>
                    <a:pt x="73148" y="654008"/>
                  </a:lnTo>
                  <a:lnTo>
                    <a:pt x="76631" y="629654"/>
                  </a:lnTo>
                  <a:lnTo>
                    <a:pt x="80114" y="607048"/>
                  </a:lnTo>
                  <a:lnTo>
                    <a:pt x="83597" y="586010"/>
                  </a:lnTo>
                  <a:lnTo>
                    <a:pt x="87081" y="974334"/>
                  </a:lnTo>
                  <a:lnTo>
                    <a:pt x="90564" y="947049"/>
                  </a:lnTo>
                  <a:lnTo>
                    <a:pt x="94047" y="921250"/>
                  </a:lnTo>
                  <a:lnTo>
                    <a:pt x="97530" y="896819"/>
                  </a:lnTo>
                  <a:lnTo>
                    <a:pt x="101014" y="873651"/>
                  </a:lnTo>
                  <a:lnTo>
                    <a:pt x="104497" y="851649"/>
                  </a:lnTo>
                  <a:lnTo>
                    <a:pt x="107980" y="830729"/>
                  </a:lnTo>
                  <a:lnTo>
                    <a:pt x="111463" y="810811"/>
                  </a:lnTo>
                  <a:lnTo>
                    <a:pt x="114947" y="791826"/>
                  </a:lnTo>
                  <a:lnTo>
                    <a:pt x="118430" y="776116"/>
                  </a:lnTo>
                  <a:lnTo>
                    <a:pt x="121913" y="875333"/>
                  </a:lnTo>
                  <a:lnTo>
                    <a:pt x="125396" y="962583"/>
                  </a:lnTo>
                  <a:lnTo>
                    <a:pt x="128880" y="1039909"/>
                  </a:lnTo>
                  <a:lnTo>
                    <a:pt x="132363" y="1108912"/>
                  </a:lnTo>
                  <a:lnTo>
                    <a:pt x="135846" y="1170868"/>
                  </a:lnTo>
                  <a:lnTo>
                    <a:pt x="139329" y="1226803"/>
                  </a:lnTo>
                  <a:lnTo>
                    <a:pt x="142813" y="1277556"/>
                  </a:lnTo>
                  <a:lnTo>
                    <a:pt x="146296" y="1323813"/>
                  </a:lnTo>
                  <a:lnTo>
                    <a:pt x="149779" y="1366147"/>
                  </a:lnTo>
                  <a:lnTo>
                    <a:pt x="153262" y="1533385"/>
                  </a:lnTo>
                  <a:lnTo>
                    <a:pt x="156746" y="1562384"/>
                  </a:lnTo>
                  <a:lnTo>
                    <a:pt x="160229" y="1589326"/>
                  </a:lnTo>
                  <a:lnTo>
                    <a:pt x="163712" y="1614423"/>
                  </a:lnTo>
                  <a:lnTo>
                    <a:pt x="167195" y="1637857"/>
                  </a:lnTo>
                  <a:lnTo>
                    <a:pt x="170679" y="1641836"/>
                  </a:lnTo>
                  <a:lnTo>
                    <a:pt x="174162" y="1624312"/>
                  </a:lnTo>
                  <a:lnTo>
                    <a:pt x="177645" y="1607157"/>
                  </a:lnTo>
                  <a:lnTo>
                    <a:pt x="181128" y="1590362"/>
                  </a:lnTo>
                  <a:lnTo>
                    <a:pt x="184612" y="1573914"/>
                  </a:lnTo>
                  <a:lnTo>
                    <a:pt x="188095" y="1557802"/>
                  </a:lnTo>
                  <a:lnTo>
                    <a:pt x="191578" y="1542017"/>
                  </a:lnTo>
                  <a:lnTo>
                    <a:pt x="195061" y="1526549"/>
                  </a:lnTo>
                  <a:lnTo>
                    <a:pt x="198545" y="1511388"/>
                  </a:lnTo>
                  <a:lnTo>
                    <a:pt x="202028" y="1496525"/>
                  </a:lnTo>
                  <a:lnTo>
                    <a:pt x="205511" y="1496416"/>
                  </a:lnTo>
                  <a:lnTo>
                    <a:pt x="208994" y="1501067"/>
                  </a:lnTo>
                  <a:lnTo>
                    <a:pt x="212478" y="1505545"/>
                  </a:lnTo>
                  <a:lnTo>
                    <a:pt x="215961" y="1509860"/>
                  </a:lnTo>
                  <a:lnTo>
                    <a:pt x="219444" y="1514019"/>
                  </a:lnTo>
                  <a:lnTo>
                    <a:pt x="222927" y="1518032"/>
                  </a:lnTo>
                  <a:lnTo>
                    <a:pt x="226411" y="1521906"/>
                  </a:lnTo>
                  <a:lnTo>
                    <a:pt x="229894" y="1525648"/>
                  </a:lnTo>
                  <a:lnTo>
                    <a:pt x="233377" y="1529264"/>
                  </a:lnTo>
                  <a:lnTo>
                    <a:pt x="236860" y="1532762"/>
                  </a:lnTo>
                  <a:lnTo>
                    <a:pt x="240344" y="1536146"/>
                  </a:lnTo>
                  <a:lnTo>
                    <a:pt x="243827" y="1539422"/>
                  </a:lnTo>
                  <a:lnTo>
                    <a:pt x="247310" y="1542595"/>
                  </a:lnTo>
                  <a:lnTo>
                    <a:pt x="250793" y="1545671"/>
                  </a:lnTo>
                  <a:lnTo>
                    <a:pt x="254277" y="1546841"/>
                  </a:lnTo>
                  <a:lnTo>
                    <a:pt x="257760" y="1540045"/>
                  </a:lnTo>
                  <a:lnTo>
                    <a:pt x="261243" y="1533385"/>
                  </a:lnTo>
                  <a:lnTo>
                    <a:pt x="264726" y="1526857"/>
                  </a:lnTo>
                  <a:lnTo>
                    <a:pt x="268210" y="1520455"/>
                  </a:lnTo>
                  <a:lnTo>
                    <a:pt x="271693" y="1514178"/>
                  </a:lnTo>
                  <a:lnTo>
                    <a:pt x="275176" y="1508020"/>
                  </a:lnTo>
                  <a:lnTo>
                    <a:pt x="278659" y="1501979"/>
                  </a:lnTo>
                  <a:lnTo>
                    <a:pt x="282143" y="1496052"/>
                  </a:lnTo>
                  <a:lnTo>
                    <a:pt x="285626" y="1490235"/>
                  </a:lnTo>
                  <a:lnTo>
                    <a:pt x="289109" y="1484525"/>
                  </a:lnTo>
                  <a:lnTo>
                    <a:pt x="292592" y="1478920"/>
                  </a:lnTo>
                  <a:lnTo>
                    <a:pt x="296075" y="1473416"/>
                  </a:lnTo>
                  <a:lnTo>
                    <a:pt x="299559" y="1468011"/>
                  </a:lnTo>
                  <a:lnTo>
                    <a:pt x="303042" y="1462702"/>
                  </a:lnTo>
                  <a:lnTo>
                    <a:pt x="306525" y="1580851"/>
                  </a:lnTo>
                  <a:lnTo>
                    <a:pt x="310008" y="1576979"/>
                  </a:lnTo>
                  <a:lnTo>
                    <a:pt x="313492" y="1573178"/>
                  </a:lnTo>
                  <a:lnTo>
                    <a:pt x="316975" y="1569446"/>
                  </a:lnTo>
                  <a:lnTo>
                    <a:pt x="320458" y="1565781"/>
                  </a:lnTo>
                  <a:lnTo>
                    <a:pt x="323941" y="1562181"/>
                  </a:lnTo>
                  <a:lnTo>
                    <a:pt x="327425" y="1558645"/>
                  </a:lnTo>
                  <a:lnTo>
                    <a:pt x="330908" y="1555170"/>
                  </a:lnTo>
                  <a:lnTo>
                    <a:pt x="334391" y="1551756"/>
                  </a:lnTo>
                  <a:lnTo>
                    <a:pt x="337874" y="1548400"/>
                  </a:lnTo>
                  <a:lnTo>
                    <a:pt x="341358" y="1545101"/>
                  </a:lnTo>
                  <a:lnTo>
                    <a:pt x="344841" y="1541858"/>
                  </a:lnTo>
                  <a:lnTo>
                    <a:pt x="348324" y="1538670"/>
                  </a:lnTo>
                  <a:lnTo>
                    <a:pt x="351807" y="1535534"/>
                  </a:lnTo>
                  <a:lnTo>
                    <a:pt x="355291" y="1532450"/>
                  </a:lnTo>
                  <a:lnTo>
                    <a:pt x="358774" y="1529416"/>
                  </a:lnTo>
                  <a:lnTo>
                    <a:pt x="362257" y="1526432"/>
                  </a:lnTo>
                  <a:lnTo>
                    <a:pt x="365740" y="1523495"/>
                  </a:lnTo>
                  <a:lnTo>
                    <a:pt x="369224" y="1520606"/>
                  </a:lnTo>
                  <a:lnTo>
                    <a:pt x="372707" y="1518818"/>
                  </a:lnTo>
                  <a:lnTo>
                    <a:pt x="376190" y="1521142"/>
                  </a:lnTo>
                  <a:lnTo>
                    <a:pt x="379673" y="1523418"/>
                  </a:lnTo>
                  <a:lnTo>
                    <a:pt x="383157" y="1525648"/>
                  </a:lnTo>
                  <a:lnTo>
                    <a:pt x="386640" y="1527832"/>
                  </a:lnTo>
                  <a:lnTo>
                    <a:pt x="390123" y="1529973"/>
                  </a:lnTo>
                  <a:lnTo>
                    <a:pt x="393606" y="1532072"/>
                  </a:lnTo>
                  <a:lnTo>
                    <a:pt x="397090" y="1534129"/>
                  </a:lnTo>
                  <a:lnTo>
                    <a:pt x="400573" y="1536146"/>
                  </a:lnTo>
                  <a:lnTo>
                    <a:pt x="404056" y="1538124"/>
                  </a:lnTo>
                  <a:lnTo>
                    <a:pt x="407539" y="1540065"/>
                  </a:lnTo>
                  <a:lnTo>
                    <a:pt x="411023" y="1541969"/>
                  </a:lnTo>
                  <a:lnTo>
                    <a:pt x="414506" y="1543837"/>
                  </a:lnTo>
                  <a:lnTo>
                    <a:pt x="417989" y="1545671"/>
                  </a:lnTo>
                  <a:lnTo>
                    <a:pt x="421472" y="1547471"/>
                  </a:lnTo>
                  <a:lnTo>
                    <a:pt x="424956" y="1546414"/>
                  </a:lnTo>
                  <a:lnTo>
                    <a:pt x="428439" y="1543797"/>
                  </a:lnTo>
                  <a:lnTo>
                    <a:pt x="431922" y="1541216"/>
                  </a:lnTo>
                  <a:lnTo>
                    <a:pt x="435405" y="1538670"/>
                  </a:lnTo>
                  <a:lnTo>
                    <a:pt x="438889" y="1536157"/>
                  </a:lnTo>
                  <a:lnTo>
                    <a:pt x="442372" y="1533677"/>
                  </a:lnTo>
                  <a:lnTo>
                    <a:pt x="445855" y="1531230"/>
                  </a:lnTo>
                  <a:lnTo>
                    <a:pt x="449338" y="1528816"/>
                  </a:lnTo>
                  <a:lnTo>
                    <a:pt x="452822" y="1526432"/>
                  </a:lnTo>
                  <a:lnTo>
                    <a:pt x="456305" y="1524079"/>
                  </a:lnTo>
                  <a:lnTo>
                    <a:pt x="459788" y="1533385"/>
                  </a:lnTo>
                  <a:lnTo>
                    <a:pt x="463271" y="1543294"/>
                  </a:lnTo>
                  <a:lnTo>
                    <a:pt x="466755" y="1552958"/>
                  </a:lnTo>
                  <a:lnTo>
                    <a:pt x="470238" y="1562384"/>
                  </a:lnTo>
                  <a:lnTo>
                    <a:pt x="473721" y="1571582"/>
                  </a:lnTo>
                  <a:lnTo>
                    <a:pt x="477204" y="1580560"/>
                  </a:lnTo>
                  <a:lnTo>
                    <a:pt x="480688" y="1589326"/>
                  </a:lnTo>
                  <a:lnTo>
                    <a:pt x="484171" y="1597887"/>
                  </a:lnTo>
                  <a:lnTo>
                    <a:pt x="487654" y="1606250"/>
                  </a:lnTo>
                  <a:lnTo>
                    <a:pt x="491137" y="1611241"/>
                  </a:lnTo>
                  <a:lnTo>
                    <a:pt x="494621" y="1605123"/>
                  </a:lnTo>
                  <a:lnTo>
                    <a:pt x="498104" y="1599052"/>
                  </a:lnTo>
                  <a:lnTo>
                    <a:pt x="501587" y="1593026"/>
                  </a:lnTo>
                  <a:lnTo>
                    <a:pt x="505070" y="1587045"/>
                  </a:lnTo>
                  <a:lnTo>
                    <a:pt x="508554" y="1617558"/>
                  </a:lnTo>
                  <a:lnTo>
                    <a:pt x="512037" y="1618462"/>
                  </a:lnTo>
                  <a:lnTo>
                    <a:pt x="515520" y="1619352"/>
                  </a:lnTo>
                  <a:lnTo>
                    <a:pt x="519003" y="1620230"/>
                  </a:lnTo>
                  <a:lnTo>
                    <a:pt x="522487" y="1621095"/>
                  </a:lnTo>
                  <a:lnTo>
                    <a:pt x="525970" y="1621948"/>
                  </a:lnTo>
                  <a:lnTo>
                    <a:pt x="529453" y="1622790"/>
                  </a:lnTo>
                  <a:lnTo>
                    <a:pt x="532936" y="1623619"/>
                  </a:lnTo>
                  <a:lnTo>
                    <a:pt x="536420" y="1624437"/>
                  </a:lnTo>
                  <a:lnTo>
                    <a:pt x="539903" y="1625243"/>
                  </a:lnTo>
                  <a:lnTo>
                    <a:pt x="543386" y="1626039"/>
                  </a:lnTo>
                  <a:lnTo>
                    <a:pt x="546869" y="1626823"/>
                  </a:lnTo>
                  <a:lnTo>
                    <a:pt x="550353" y="1627598"/>
                  </a:lnTo>
                  <a:lnTo>
                    <a:pt x="553836" y="1628361"/>
                  </a:lnTo>
                  <a:lnTo>
                    <a:pt x="557319" y="1629115"/>
                  </a:lnTo>
                  <a:lnTo>
                    <a:pt x="560802" y="1629859"/>
                  </a:lnTo>
                  <a:lnTo>
                    <a:pt x="564286" y="1630593"/>
                  </a:lnTo>
                  <a:lnTo>
                    <a:pt x="567769" y="1631317"/>
                  </a:lnTo>
                  <a:lnTo>
                    <a:pt x="571252" y="1632032"/>
                  </a:lnTo>
                  <a:lnTo>
                    <a:pt x="574735" y="1632737"/>
                  </a:lnTo>
                  <a:lnTo>
                    <a:pt x="578218" y="1633434"/>
                  </a:lnTo>
                  <a:lnTo>
                    <a:pt x="581702" y="1634122"/>
                  </a:lnTo>
                  <a:lnTo>
                    <a:pt x="585185" y="1634801"/>
                  </a:lnTo>
                  <a:lnTo>
                    <a:pt x="588668" y="1635472"/>
                  </a:lnTo>
                  <a:lnTo>
                    <a:pt x="592151" y="1636134"/>
                  </a:lnTo>
                  <a:lnTo>
                    <a:pt x="595635" y="1636788"/>
                  </a:lnTo>
                  <a:lnTo>
                    <a:pt x="599118" y="1637434"/>
                  </a:lnTo>
                  <a:lnTo>
                    <a:pt x="602601" y="1638072"/>
                  </a:lnTo>
                  <a:lnTo>
                    <a:pt x="606084" y="1638702"/>
                  </a:lnTo>
                  <a:lnTo>
                    <a:pt x="609568" y="1789011"/>
                  </a:lnTo>
                  <a:lnTo>
                    <a:pt x="613051" y="1790309"/>
                  </a:lnTo>
                  <a:lnTo>
                    <a:pt x="616534" y="1791590"/>
                  </a:lnTo>
                  <a:lnTo>
                    <a:pt x="620017" y="1792855"/>
                  </a:lnTo>
                  <a:lnTo>
                    <a:pt x="623501" y="1794104"/>
                  </a:lnTo>
                  <a:lnTo>
                    <a:pt x="626984" y="1795337"/>
                  </a:lnTo>
                  <a:lnTo>
                    <a:pt x="630467" y="1796555"/>
                  </a:lnTo>
                  <a:lnTo>
                    <a:pt x="633950" y="1797758"/>
                  </a:lnTo>
                  <a:lnTo>
                    <a:pt x="637434" y="1798946"/>
                  </a:lnTo>
                  <a:lnTo>
                    <a:pt x="640917" y="1800119"/>
                  </a:lnTo>
                  <a:lnTo>
                    <a:pt x="644400" y="1801278"/>
                  </a:lnTo>
                  <a:lnTo>
                    <a:pt x="647883" y="1802423"/>
                  </a:lnTo>
                  <a:lnTo>
                    <a:pt x="651367" y="1803554"/>
                  </a:lnTo>
                  <a:lnTo>
                    <a:pt x="654850" y="1804672"/>
                  </a:lnTo>
                  <a:lnTo>
                    <a:pt x="658333" y="1805776"/>
                  </a:lnTo>
                  <a:lnTo>
                    <a:pt x="661816" y="1814528"/>
                  </a:lnTo>
                  <a:lnTo>
                    <a:pt x="665300" y="1826631"/>
                  </a:lnTo>
                  <a:lnTo>
                    <a:pt x="668783" y="1838435"/>
                  </a:lnTo>
                  <a:lnTo>
                    <a:pt x="672266" y="1849953"/>
                  </a:lnTo>
                  <a:lnTo>
                    <a:pt x="675749" y="1861195"/>
                  </a:lnTo>
                  <a:lnTo>
                    <a:pt x="679233" y="2016289"/>
                  </a:lnTo>
                  <a:lnTo>
                    <a:pt x="682716" y="2015897"/>
                  </a:lnTo>
                  <a:lnTo>
                    <a:pt x="686199" y="2015508"/>
                  </a:lnTo>
                  <a:lnTo>
                    <a:pt x="689682" y="2015123"/>
                  </a:lnTo>
                  <a:lnTo>
                    <a:pt x="693166" y="2014742"/>
                  </a:lnTo>
                  <a:lnTo>
                    <a:pt x="696649" y="2014364"/>
                  </a:lnTo>
                  <a:lnTo>
                    <a:pt x="700132" y="2013990"/>
                  </a:lnTo>
                  <a:lnTo>
                    <a:pt x="703615" y="2013620"/>
                  </a:lnTo>
                  <a:lnTo>
                    <a:pt x="707099" y="2013253"/>
                  </a:lnTo>
                  <a:lnTo>
                    <a:pt x="710582" y="2012889"/>
                  </a:lnTo>
                  <a:lnTo>
                    <a:pt x="714065" y="2012529"/>
                  </a:lnTo>
                  <a:lnTo>
                    <a:pt x="717548" y="2012172"/>
                  </a:lnTo>
                  <a:lnTo>
                    <a:pt x="721032" y="2011818"/>
                  </a:lnTo>
                  <a:lnTo>
                    <a:pt x="724515" y="2011467"/>
                  </a:lnTo>
                  <a:lnTo>
                    <a:pt x="727998" y="2011120"/>
                  </a:lnTo>
                  <a:lnTo>
                    <a:pt x="731481" y="2010776"/>
                  </a:lnTo>
                  <a:lnTo>
                    <a:pt x="734965" y="2010435"/>
                  </a:lnTo>
                  <a:lnTo>
                    <a:pt x="738448" y="2010097"/>
                  </a:lnTo>
                  <a:lnTo>
                    <a:pt x="741931" y="2009762"/>
                  </a:lnTo>
                  <a:lnTo>
                    <a:pt x="745414" y="2009529"/>
                  </a:lnTo>
                  <a:lnTo>
                    <a:pt x="748898" y="2009441"/>
                  </a:lnTo>
                  <a:lnTo>
                    <a:pt x="752381" y="2009354"/>
                  </a:lnTo>
                  <a:lnTo>
                    <a:pt x="755864" y="2009268"/>
                  </a:lnTo>
                  <a:lnTo>
                    <a:pt x="759347" y="2009183"/>
                  </a:lnTo>
                  <a:lnTo>
                    <a:pt x="762831" y="2009098"/>
                  </a:lnTo>
                  <a:lnTo>
                    <a:pt x="766314" y="2009015"/>
                  </a:lnTo>
                  <a:lnTo>
                    <a:pt x="769797" y="2008931"/>
                  </a:lnTo>
                  <a:lnTo>
                    <a:pt x="773280" y="2008849"/>
                  </a:lnTo>
                  <a:lnTo>
                    <a:pt x="776764" y="2008768"/>
                  </a:lnTo>
                  <a:lnTo>
                    <a:pt x="780247" y="2008687"/>
                  </a:lnTo>
                  <a:lnTo>
                    <a:pt x="783730" y="2008607"/>
                  </a:lnTo>
                  <a:lnTo>
                    <a:pt x="787213" y="2008527"/>
                  </a:lnTo>
                  <a:lnTo>
                    <a:pt x="790697" y="2008448"/>
                  </a:lnTo>
                  <a:lnTo>
                    <a:pt x="794180" y="2008370"/>
                  </a:lnTo>
                  <a:lnTo>
                    <a:pt x="797663" y="2010287"/>
                  </a:lnTo>
                  <a:lnTo>
                    <a:pt x="801146" y="2012545"/>
                  </a:lnTo>
                  <a:lnTo>
                    <a:pt x="804630" y="2014777"/>
                  </a:lnTo>
                  <a:lnTo>
                    <a:pt x="808113" y="2016983"/>
                  </a:lnTo>
                  <a:lnTo>
                    <a:pt x="811596" y="2019164"/>
                  </a:lnTo>
                  <a:lnTo>
                    <a:pt x="815079" y="2021319"/>
                  </a:lnTo>
                  <a:lnTo>
                    <a:pt x="818563" y="2023450"/>
                  </a:lnTo>
                  <a:lnTo>
                    <a:pt x="822046" y="2025557"/>
                  </a:lnTo>
                  <a:lnTo>
                    <a:pt x="825529" y="2027640"/>
                  </a:lnTo>
                  <a:lnTo>
                    <a:pt x="829012" y="2029700"/>
                  </a:lnTo>
                  <a:lnTo>
                    <a:pt x="832496" y="2031736"/>
                  </a:lnTo>
                  <a:lnTo>
                    <a:pt x="835979" y="2033750"/>
                  </a:lnTo>
                  <a:lnTo>
                    <a:pt x="839462" y="2035742"/>
                  </a:lnTo>
                  <a:lnTo>
                    <a:pt x="842945" y="2037712"/>
                  </a:lnTo>
                  <a:lnTo>
                    <a:pt x="846429" y="2039661"/>
                  </a:lnTo>
                  <a:lnTo>
                    <a:pt x="849912" y="2041588"/>
                  </a:lnTo>
                  <a:lnTo>
                    <a:pt x="853395" y="2043494"/>
                  </a:lnTo>
                  <a:lnTo>
                    <a:pt x="856878" y="2045381"/>
                  </a:lnTo>
                  <a:lnTo>
                    <a:pt x="860361" y="2047246"/>
                  </a:lnTo>
                  <a:lnTo>
                    <a:pt x="863845" y="2049092"/>
                  </a:lnTo>
                  <a:lnTo>
                    <a:pt x="867328" y="2050919"/>
                  </a:lnTo>
                  <a:lnTo>
                    <a:pt x="870811" y="2052726"/>
                  </a:lnTo>
                  <a:lnTo>
                    <a:pt x="874294" y="2054515"/>
                  </a:lnTo>
                  <a:lnTo>
                    <a:pt x="877778" y="2056285"/>
                  </a:lnTo>
                  <a:lnTo>
                    <a:pt x="881261" y="2066958"/>
                  </a:lnTo>
                  <a:lnTo>
                    <a:pt x="884744" y="2083850"/>
                  </a:lnTo>
                  <a:lnTo>
                    <a:pt x="888227" y="2100216"/>
                  </a:lnTo>
                  <a:lnTo>
                    <a:pt x="891711" y="2116080"/>
                  </a:lnTo>
                  <a:lnTo>
                    <a:pt x="895194" y="2131465"/>
                  </a:lnTo>
                  <a:lnTo>
                    <a:pt x="898677" y="2134500"/>
                  </a:lnTo>
                  <a:lnTo>
                    <a:pt x="902160" y="2132819"/>
                  </a:lnTo>
                  <a:lnTo>
                    <a:pt x="905644" y="2131147"/>
                  </a:lnTo>
                  <a:lnTo>
                    <a:pt x="909127" y="2129483"/>
                  </a:lnTo>
                  <a:lnTo>
                    <a:pt x="912610" y="2127829"/>
                  </a:lnTo>
                  <a:lnTo>
                    <a:pt x="916093" y="2126182"/>
                  </a:lnTo>
                  <a:lnTo>
                    <a:pt x="919577" y="2124545"/>
                  </a:lnTo>
                  <a:lnTo>
                    <a:pt x="923060" y="2122916"/>
                  </a:lnTo>
                  <a:lnTo>
                    <a:pt x="926543" y="2121295"/>
                  </a:lnTo>
                  <a:lnTo>
                    <a:pt x="930026" y="2119682"/>
                  </a:lnTo>
                  <a:lnTo>
                    <a:pt x="933510" y="2118078"/>
                  </a:lnTo>
                  <a:lnTo>
                    <a:pt x="936993" y="2116482"/>
                  </a:lnTo>
                  <a:lnTo>
                    <a:pt x="940476" y="2114894"/>
                  </a:lnTo>
                  <a:lnTo>
                    <a:pt x="943959" y="2113314"/>
                  </a:lnTo>
                  <a:lnTo>
                    <a:pt x="947443" y="2111742"/>
                  </a:lnTo>
                  <a:lnTo>
                    <a:pt x="950926" y="2110178"/>
                  </a:lnTo>
                  <a:lnTo>
                    <a:pt x="954409" y="2108622"/>
                  </a:lnTo>
                  <a:lnTo>
                    <a:pt x="957892" y="2107074"/>
                  </a:lnTo>
                  <a:lnTo>
                    <a:pt x="961376" y="2105533"/>
                  </a:lnTo>
                  <a:lnTo>
                    <a:pt x="964859" y="2105186"/>
                  </a:lnTo>
                  <a:lnTo>
                    <a:pt x="968342" y="2107580"/>
                  </a:lnTo>
                  <a:lnTo>
                    <a:pt x="971825" y="2109947"/>
                  </a:lnTo>
                  <a:lnTo>
                    <a:pt x="975309" y="2112290"/>
                  </a:lnTo>
                  <a:lnTo>
                    <a:pt x="978792" y="2114608"/>
                  </a:lnTo>
                  <a:lnTo>
                    <a:pt x="982275" y="2116902"/>
                  </a:lnTo>
                  <a:lnTo>
                    <a:pt x="985758" y="2119172"/>
                  </a:lnTo>
                  <a:lnTo>
                    <a:pt x="989242" y="2121419"/>
                  </a:lnTo>
                  <a:lnTo>
                    <a:pt x="992725" y="2123643"/>
                  </a:lnTo>
                  <a:lnTo>
                    <a:pt x="996208" y="2125843"/>
                  </a:lnTo>
                  <a:lnTo>
                    <a:pt x="999691" y="2128022"/>
                  </a:lnTo>
                  <a:lnTo>
                    <a:pt x="1003175" y="2130178"/>
                  </a:lnTo>
                  <a:lnTo>
                    <a:pt x="1006658" y="2132313"/>
                  </a:lnTo>
                  <a:lnTo>
                    <a:pt x="1010141" y="2134427"/>
                  </a:lnTo>
                  <a:lnTo>
                    <a:pt x="1013624" y="2136519"/>
                  </a:lnTo>
                  <a:lnTo>
                    <a:pt x="1017108" y="2138591"/>
                  </a:lnTo>
                  <a:lnTo>
                    <a:pt x="1020591" y="2140642"/>
                  </a:lnTo>
                  <a:lnTo>
                    <a:pt x="1024074" y="2142673"/>
                  </a:lnTo>
                  <a:lnTo>
                    <a:pt x="1027557" y="2144684"/>
                  </a:lnTo>
                  <a:lnTo>
                    <a:pt x="1031041" y="2146676"/>
                  </a:lnTo>
                  <a:lnTo>
                    <a:pt x="1034524" y="2146998"/>
                  </a:lnTo>
                  <a:lnTo>
                    <a:pt x="1038007" y="2147101"/>
                  </a:lnTo>
                  <a:lnTo>
                    <a:pt x="1041490" y="2147204"/>
                  </a:lnTo>
                  <a:lnTo>
                    <a:pt x="1044974" y="2147305"/>
                  </a:lnTo>
                  <a:lnTo>
                    <a:pt x="1048457" y="2147406"/>
                  </a:lnTo>
                  <a:lnTo>
                    <a:pt x="1051940" y="2147507"/>
                  </a:lnTo>
                  <a:lnTo>
                    <a:pt x="1055423" y="2147606"/>
                  </a:lnTo>
                  <a:lnTo>
                    <a:pt x="1058907" y="2147705"/>
                  </a:lnTo>
                  <a:lnTo>
                    <a:pt x="1062390" y="2147803"/>
                  </a:lnTo>
                  <a:lnTo>
                    <a:pt x="1065873" y="2147901"/>
                  </a:lnTo>
                  <a:lnTo>
                    <a:pt x="1069356" y="2147998"/>
                  </a:lnTo>
                  <a:lnTo>
                    <a:pt x="1072840" y="2148094"/>
                  </a:lnTo>
                  <a:lnTo>
                    <a:pt x="1076323" y="2148190"/>
                  </a:lnTo>
                  <a:lnTo>
                    <a:pt x="1079806" y="2148285"/>
                  </a:lnTo>
                  <a:lnTo>
                    <a:pt x="1083289" y="2148380"/>
                  </a:lnTo>
                  <a:lnTo>
                    <a:pt x="1086773" y="2148473"/>
                  </a:lnTo>
                  <a:lnTo>
                    <a:pt x="1090256" y="2148567"/>
                  </a:lnTo>
                  <a:lnTo>
                    <a:pt x="1093739" y="2148659"/>
                  </a:lnTo>
                  <a:lnTo>
                    <a:pt x="1097222" y="2148751"/>
                  </a:lnTo>
                  <a:lnTo>
                    <a:pt x="1100706" y="2148843"/>
                  </a:lnTo>
                  <a:lnTo>
                    <a:pt x="1104189" y="2148934"/>
                  </a:lnTo>
                  <a:lnTo>
                    <a:pt x="1107672" y="2149024"/>
                  </a:lnTo>
                  <a:lnTo>
                    <a:pt x="1111155" y="2149113"/>
                  </a:lnTo>
                  <a:lnTo>
                    <a:pt x="1114639" y="2149203"/>
                  </a:lnTo>
                  <a:lnTo>
                    <a:pt x="1118122" y="2149291"/>
                  </a:lnTo>
                  <a:lnTo>
                    <a:pt x="1121605" y="2149379"/>
                  </a:lnTo>
                  <a:lnTo>
                    <a:pt x="1125088" y="2149466"/>
                  </a:lnTo>
                  <a:lnTo>
                    <a:pt x="1128572" y="2149553"/>
                  </a:lnTo>
                  <a:lnTo>
                    <a:pt x="1132055" y="2149640"/>
                  </a:lnTo>
                  <a:lnTo>
                    <a:pt x="1135538" y="2152880"/>
                  </a:lnTo>
                  <a:lnTo>
                    <a:pt x="1139021" y="2157086"/>
                  </a:lnTo>
                  <a:lnTo>
                    <a:pt x="1142505" y="2161239"/>
                  </a:lnTo>
                  <a:lnTo>
                    <a:pt x="1145988" y="2165342"/>
                  </a:lnTo>
                  <a:lnTo>
                    <a:pt x="1149471" y="2169395"/>
                  </a:lnTo>
                  <a:lnTo>
                    <a:pt x="1152954" y="2173398"/>
                  </a:lnTo>
                  <a:lnTo>
                    <a:pt x="1156437" y="2177353"/>
                  </a:lnTo>
                  <a:lnTo>
                    <a:pt x="1159921" y="2181261"/>
                  </a:lnTo>
                  <a:lnTo>
                    <a:pt x="1163404" y="2185123"/>
                  </a:lnTo>
                  <a:lnTo>
                    <a:pt x="1166887" y="2188939"/>
                  </a:lnTo>
                  <a:lnTo>
                    <a:pt x="1170370" y="2192709"/>
                  </a:lnTo>
                  <a:lnTo>
                    <a:pt x="1173854" y="2196436"/>
                  </a:lnTo>
                  <a:lnTo>
                    <a:pt x="1177337" y="2200120"/>
                  </a:lnTo>
                  <a:lnTo>
                    <a:pt x="1180820" y="2203760"/>
                  </a:lnTo>
                  <a:lnTo>
                    <a:pt x="1184303" y="2206914"/>
                  </a:lnTo>
                  <a:lnTo>
                    <a:pt x="1187787" y="2208199"/>
                  </a:lnTo>
                  <a:lnTo>
                    <a:pt x="1191270" y="2209473"/>
                  </a:lnTo>
                  <a:lnTo>
                    <a:pt x="1194753" y="2210738"/>
                  </a:lnTo>
                  <a:lnTo>
                    <a:pt x="1198236" y="2211993"/>
                  </a:lnTo>
                  <a:lnTo>
                    <a:pt x="1201720" y="2213238"/>
                  </a:lnTo>
                  <a:lnTo>
                    <a:pt x="1205203" y="2214473"/>
                  </a:lnTo>
                  <a:lnTo>
                    <a:pt x="1208686" y="2215699"/>
                  </a:lnTo>
                  <a:lnTo>
                    <a:pt x="1212169" y="2216915"/>
                  </a:lnTo>
                  <a:lnTo>
                    <a:pt x="1215653" y="2218122"/>
                  </a:lnTo>
                  <a:lnTo>
                    <a:pt x="1219136" y="2219320"/>
                  </a:lnTo>
                  <a:lnTo>
                    <a:pt x="1222619" y="2220509"/>
                  </a:lnTo>
                  <a:lnTo>
                    <a:pt x="1226102" y="2221689"/>
                  </a:lnTo>
                  <a:lnTo>
                    <a:pt x="1229586" y="2222860"/>
                  </a:lnTo>
                  <a:lnTo>
                    <a:pt x="1233069" y="2224023"/>
                  </a:lnTo>
                  <a:lnTo>
                    <a:pt x="1236552" y="2226454"/>
                  </a:lnTo>
                  <a:lnTo>
                    <a:pt x="1240035" y="2229603"/>
                  </a:lnTo>
                  <a:lnTo>
                    <a:pt x="1243519" y="2232719"/>
                  </a:lnTo>
                  <a:lnTo>
                    <a:pt x="1247002" y="2235802"/>
                  </a:lnTo>
                  <a:lnTo>
                    <a:pt x="1250485" y="2238853"/>
                  </a:lnTo>
                  <a:lnTo>
                    <a:pt x="1253968" y="2241872"/>
                  </a:lnTo>
                  <a:lnTo>
                    <a:pt x="1257452" y="2244860"/>
                  </a:lnTo>
                  <a:lnTo>
                    <a:pt x="1260935" y="2247817"/>
                  </a:lnTo>
                  <a:lnTo>
                    <a:pt x="1264418" y="2250744"/>
                  </a:lnTo>
                  <a:lnTo>
                    <a:pt x="1267901" y="2253641"/>
                  </a:lnTo>
                  <a:lnTo>
                    <a:pt x="1271385" y="2256509"/>
                  </a:lnTo>
                  <a:lnTo>
                    <a:pt x="1274868" y="2259348"/>
                  </a:lnTo>
                  <a:lnTo>
                    <a:pt x="1278351" y="2262159"/>
                  </a:lnTo>
                  <a:lnTo>
                    <a:pt x="1281834" y="2264941"/>
                  </a:lnTo>
                  <a:lnTo>
                    <a:pt x="1285318" y="2267696"/>
                  </a:lnTo>
                  <a:lnTo>
                    <a:pt x="1288801" y="2270423"/>
                  </a:lnTo>
                  <a:lnTo>
                    <a:pt x="1292284" y="2273124"/>
                  </a:lnTo>
                  <a:lnTo>
                    <a:pt x="1295767" y="2275798"/>
                  </a:lnTo>
                  <a:lnTo>
                    <a:pt x="1299251" y="2278446"/>
                  </a:lnTo>
                  <a:lnTo>
                    <a:pt x="1302734" y="2280654"/>
                  </a:lnTo>
                  <a:lnTo>
                    <a:pt x="1306217" y="2281322"/>
                  </a:lnTo>
                  <a:lnTo>
                    <a:pt x="1309700" y="2281986"/>
                  </a:lnTo>
                  <a:lnTo>
                    <a:pt x="1313184" y="2282645"/>
                  </a:lnTo>
                  <a:lnTo>
                    <a:pt x="1316667" y="2283300"/>
                  </a:lnTo>
                  <a:lnTo>
                    <a:pt x="1320150" y="2283951"/>
                  </a:lnTo>
                  <a:lnTo>
                    <a:pt x="1323633" y="2284598"/>
                  </a:lnTo>
                  <a:lnTo>
                    <a:pt x="1327117" y="2285241"/>
                  </a:lnTo>
                  <a:lnTo>
                    <a:pt x="1330600" y="2285879"/>
                  </a:lnTo>
                  <a:lnTo>
                    <a:pt x="1334083" y="2286514"/>
                  </a:lnTo>
                  <a:lnTo>
                    <a:pt x="1337566" y="2287145"/>
                  </a:lnTo>
                  <a:lnTo>
                    <a:pt x="1341050" y="2287772"/>
                  </a:lnTo>
                  <a:lnTo>
                    <a:pt x="1344533" y="2288394"/>
                  </a:lnTo>
                  <a:lnTo>
                    <a:pt x="1348016" y="2289013"/>
                  </a:lnTo>
                  <a:lnTo>
                    <a:pt x="1351499" y="2289629"/>
                  </a:lnTo>
                  <a:lnTo>
                    <a:pt x="1354983" y="2290240"/>
                  </a:lnTo>
                  <a:lnTo>
                    <a:pt x="1358466" y="2290848"/>
                  </a:lnTo>
                  <a:lnTo>
                    <a:pt x="1361949" y="2291452"/>
                  </a:lnTo>
                  <a:lnTo>
                    <a:pt x="1365432" y="2292052"/>
                  </a:lnTo>
                  <a:lnTo>
                    <a:pt x="1368916" y="2292648"/>
                  </a:lnTo>
                  <a:lnTo>
                    <a:pt x="1372399" y="2293241"/>
                  </a:lnTo>
                  <a:lnTo>
                    <a:pt x="1375882" y="2293831"/>
                  </a:lnTo>
                  <a:lnTo>
                    <a:pt x="1379365" y="2294417"/>
                  </a:lnTo>
                  <a:lnTo>
                    <a:pt x="1382849" y="2294999"/>
                  </a:lnTo>
                  <a:lnTo>
                    <a:pt x="1386332" y="2295578"/>
                  </a:lnTo>
                  <a:lnTo>
                    <a:pt x="1389815" y="2296153"/>
                  </a:lnTo>
                  <a:lnTo>
                    <a:pt x="1393298" y="2296725"/>
                  </a:lnTo>
                  <a:lnTo>
                    <a:pt x="1396782" y="2297293"/>
                  </a:lnTo>
                  <a:lnTo>
                    <a:pt x="1400265" y="2297859"/>
                  </a:lnTo>
                  <a:lnTo>
                    <a:pt x="1403748" y="2298814"/>
                  </a:lnTo>
                  <a:lnTo>
                    <a:pt x="1407231" y="2303836"/>
                  </a:lnTo>
                  <a:lnTo>
                    <a:pt x="1410715" y="2308791"/>
                  </a:lnTo>
                  <a:lnTo>
                    <a:pt x="1414198" y="2313681"/>
                  </a:lnTo>
                  <a:lnTo>
                    <a:pt x="1417681" y="2318506"/>
                  </a:lnTo>
                  <a:lnTo>
                    <a:pt x="1421164" y="2323268"/>
                  </a:lnTo>
                  <a:lnTo>
                    <a:pt x="1424648" y="2327969"/>
                  </a:lnTo>
                  <a:lnTo>
                    <a:pt x="1428131" y="2332609"/>
                  </a:lnTo>
                  <a:lnTo>
                    <a:pt x="1431614" y="2337189"/>
                  </a:lnTo>
                  <a:lnTo>
                    <a:pt x="1435097" y="2341712"/>
                  </a:lnTo>
                  <a:lnTo>
                    <a:pt x="1438580" y="2345382"/>
                  </a:lnTo>
                  <a:lnTo>
                    <a:pt x="1442064" y="2347717"/>
                  </a:lnTo>
                  <a:lnTo>
                    <a:pt x="1445547" y="2350030"/>
                  </a:lnTo>
                  <a:lnTo>
                    <a:pt x="1449030" y="2352323"/>
                  </a:lnTo>
                  <a:lnTo>
                    <a:pt x="1452513" y="2354597"/>
                  </a:lnTo>
                  <a:lnTo>
                    <a:pt x="1455997" y="2356850"/>
                  </a:lnTo>
                  <a:lnTo>
                    <a:pt x="1459480" y="2359083"/>
                  </a:lnTo>
                  <a:lnTo>
                    <a:pt x="1462963" y="2361297"/>
                  </a:lnTo>
                  <a:lnTo>
                    <a:pt x="1466446" y="2363492"/>
                  </a:lnTo>
                  <a:lnTo>
                    <a:pt x="1469930" y="2365668"/>
                  </a:lnTo>
                  <a:lnTo>
                    <a:pt x="1473413" y="2367825"/>
                  </a:lnTo>
                  <a:lnTo>
                    <a:pt x="1476896" y="2369964"/>
                  </a:lnTo>
                  <a:lnTo>
                    <a:pt x="1480379" y="2372085"/>
                  </a:lnTo>
                  <a:lnTo>
                    <a:pt x="1483863" y="2374188"/>
                  </a:lnTo>
                  <a:lnTo>
                    <a:pt x="1487346" y="2376273"/>
                  </a:lnTo>
                  <a:lnTo>
                    <a:pt x="1490829" y="2376724"/>
                  </a:lnTo>
                  <a:lnTo>
                    <a:pt x="1494312" y="2376808"/>
                  </a:lnTo>
                  <a:lnTo>
                    <a:pt x="1497796" y="2376891"/>
                  </a:lnTo>
                  <a:lnTo>
                    <a:pt x="1501279" y="2376974"/>
                  </a:lnTo>
                  <a:lnTo>
                    <a:pt x="1504762" y="2377056"/>
                  </a:lnTo>
                  <a:lnTo>
                    <a:pt x="1508245" y="2377138"/>
                  </a:lnTo>
                  <a:lnTo>
                    <a:pt x="1511729" y="2377220"/>
                  </a:lnTo>
                  <a:lnTo>
                    <a:pt x="1515212" y="2377301"/>
                  </a:lnTo>
                  <a:lnTo>
                    <a:pt x="1518695" y="2377382"/>
                  </a:lnTo>
                  <a:lnTo>
                    <a:pt x="1522178" y="2377462"/>
                  </a:lnTo>
                  <a:lnTo>
                    <a:pt x="1525662" y="2377542"/>
                  </a:lnTo>
                  <a:lnTo>
                    <a:pt x="1529145" y="2377622"/>
                  </a:lnTo>
                  <a:lnTo>
                    <a:pt x="1532628" y="2377702"/>
                  </a:lnTo>
                  <a:lnTo>
                    <a:pt x="1536111" y="2377781"/>
                  </a:lnTo>
                  <a:lnTo>
                    <a:pt x="1539595" y="2377859"/>
                  </a:lnTo>
                  <a:lnTo>
                    <a:pt x="1543078" y="2377937"/>
                  </a:lnTo>
                  <a:lnTo>
                    <a:pt x="1546561" y="2378015"/>
                  </a:lnTo>
                  <a:lnTo>
                    <a:pt x="1550044" y="2378093"/>
                  </a:lnTo>
                  <a:lnTo>
                    <a:pt x="1553528" y="2378170"/>
                  </a:lnTo>
                  <a:lnTo>
                    <a:pt x="1557011" y="2378871"/>
                  </a:lnTo>
                  <a:lnTo>
                    <a:pt x="1560494" y="2380507"/>
                  </a:lnTo>
                  <a:lnTo>
                    <a:pt x="1563977" y="2382130"/>
                  </a:lnTo>
                  <a:lnTo>
                    <a:pt x="1567461" y="2383742"/>
                  </a:lnTo>
                  <a:lnTo>
                    <a:pt x="1570944" y="2385342"/>
                  </a:lnTo>
                  <a:lnTo>
                    <a:pt x="1574427" y="2386930"/>
                  </a:lnTo>
                  <a:lnTo>
                    <a:pt x="1577910" y="2388507"/>
                  </a:lnTo>
                  <a:lnTo>
                    <a:pt x="1581394" y="2390072"/>
                  </a:lnTo>
                  <a:lnTo>
                    <a:pt x="1584877" y="2391625"/>
                  </a:lnTo>
                  <a:lnTo>
                    <a:pt x="1588360" y="2393168"/>
                  </a:lnTo>
                  <a:lnTo>
                    <a:pt x="1591843" y="2394700"/>
                  </a:lnTo>
                  <a:lnTo>
                    <a:pt x="1595327" y="2396220"/>
                  </a:lnTo>
                  <a:lnTo>
                    <a:pt x="1598810" y="2397730"/>
                  </a:lnTo>
                  <a:lnTo>
                    <a:pt x="1602293" y="2399229"/>
                  </a:lnTo>
                  <a:lnTo>
                    <a:pt x="1605776" y="2400717"/>
                  </a:lnTo>
                  <a:lnTo>
                    <a:pt x="1609260" y="2402195"/>
                  </a:lnTo>
                  <a:lnTo>
                    <a:pt x="1612743" y="2403663"/>
                  </a:lnTo>
                  <a:lnTo>
                    <a:pt x="1616226" y="2405120"/>
                  </a:lnTo>
                  <a:lnTo>
                    <a:pt x="1619709" y="2406567"/>
                  </a:lnTo>
                  <a:lnTo>
                    <a:pt x="1623193" y="2408004"/>
                  </a:lnTo>
                  <a:lnTo>
                    <a:pt x="1626676" y="2409026"/>
                  </a:lnTo>
                  <a:lnTo>
                    <a:pt x="1630159" y="2410033"/>
                  </a:lnTo>
                  <a:lnTo>
                    <a:pt x="1633642" y="2411034"/>
                  </a:lnTo>
                  <a:lnTo>
                    <a:pt x="1637126" y="2412029"/>
                  </a:lnTo>
                  <a:lnTo>
                    <a:pt x="1640609" y="2413017"/>
                  </a:lnTo>
                  <a:lnTo>
                    <a:pt x="1644092" y="2414000"/>
                  </a:lnTo>
                  <a:lnTo>
                    <a:pt x="1647575" y="2414977"/>
                  </a:lnTo>
                  <a:lnTo>
                    <a:pt x="1651059" y="2415948"/>
                  </a:lnTo>
                  <a:lnTo>
                    <a:pt x="1654542" y="2416913"/>
                  </a:lnTo>
                  <a:lnTo>
                    <a:pt x="1658025" y="2417872"/>
                  </a:lnTo>
                  <a:lnTo>
                    <a:pt x="1661508" y="2418826"/>
                  </a:lnTo>
                  <a:lnTo>
                    <a:pt x="1664992" y="2419774"/>
                  </a:lnTo>
                  <a:lnTo>
                    <a:pt x="1668475" y="2420716"/>
                  </a:lnTo>
                  <a:lnTo>
                    <a:pt x="1671958" y="2421653"/>
                  </a:lnTo>
                  <a:lnTo>
                    <a:pt x="1675441" y="2422584"/>
                  </a:lnTo>
                  <a:lnTo>
                    <a:pt x="1678925" y="2423510"/>
                  </a:lnTo>
                  <a:lnTo>
                    <a:pt x="1682408" y="2424430"/>
                  </a:lnTo>
                  <a:lnTo>
                    <a:pt x="1685891" y="2425345"/>
                  </a:lnTo>
                  <a:lnTo>
                    <a:pt x="1689374" y="2426254"/>
                  </a:lnTo>
                  <a:lnTo>
                    <a:pt x="1692858" y="2427158"/>
                  </a:lnTo>
                  <a:lnTo>
                    <a:pt x="1696341" y="2428057"/>
                  </a:lnTo>
                  <a:lnTo>
                    <a:pt x="1699824" y="2428951"/>
                  </a:lnTo>
                  <a:lnTo>
                    <a:pt x="1703307" y="2429840"/>
                  </a:lnTo>
                  <a:lnTo>
                    <a:pt x="1706791" y="2430723"/>
                  </a:lnTo>
                  <a:lnTo>
                    <a:pt x="1710274" y="2431601"/>
                  </a:lnTo>
                  <a:lnTo>
                    <a:pt x="1713757" y="2432475"/>
                  </a:lnTo>
                  <a:lnTo>
                    <a:pt x="1717240" y="2433343"/>
                  </a:lnTo>
                  <a:lnTo>
                    <a:pt x="1720723" y="2434207"/>
                  </a:lnTo>
                  <a:lnTo>
                    <a:pt x="1724207" y="2435065"/>
                  </a:lnTo>
                  <a:lnTo>
                    <a:pt x="1727690" y="2437318"/>
                  </a:lnTo>
                  <a:lnTo>
                    <a:pt x="1731173" y="2439789"/>
                  </a:lnTo>
                  <a:lnTo>
                    <a:pt x="1734656" y="2442239"/>
                  </a:lnTo>
                  <a:lnTo>
                    <a:pt x="1738140" y="2444667"/>
                  </a:lnTo>
                  <a:lnTo>
                    <a:pt x="1741623" y="2447075"/>
                  </a:lnTo>
                  <a:lnTo>
                    <a:pt x="1745106" y="2449462"/>
                  </a:lnTo>
                  <a:lnTo>
                    <a:pt x="1748589" y="2451828"/>
                  </a:lnTo>
                  <a:lnTo>
                    <a:pt x="1752073" y="2454174"/>
                  </a:lnTo>
                  <a:lnTo>
                    <a:pt x="1755556" y="2456500"/>
                  </a:lnTo>
                  <a:lnTo>
                    <a:pt x="1759039" y="2458807"/>
                  </a:lnTo>
                  <a:lnTo>
                    <a:pt x="1762522" y="2461094"/>
                  </a:lnTo>
                  <a:lnTo>
                    <a:pt x="1766006" y="2463362"/>
                  </a:lnTo>
                  <a:lnTo>
                    <a:pt x="1769489" y="2465611"/>
                  </a:lnTo>
                  <a:lnTo>
                    <a:pt x="1772972" y="2467842"/>
                  </a:lnTo>
                  <a:lnTo>
                    <a:pt x="1776455" y="2470054"/>
                  </a:lnTo>
                  <a:lnTo>
                    <a:pt x="1779939" y="2472248"/>
                  </a:lnTo>
                  <a:lnTo>
                    <a:pt x="1783422" y="2474424"/>
                  </a:lnTo>
                  <a:lnTo>
                    <a:pt x="1786905" y="2476582"/>
                  </a:lnTo>
                  <a:lnTo>
                    <a:pt x="1790388" y="2478722"/>
                  </a:lnTo>
                  <a:lnTo>
                    <a:pt x="1793872" y="2481640"/>
                  </a:lnTo>
                  <a:lnTo>
                    <a:pt x="1797355" y="2485544"/>
                  </a:lnTo>
                  <a:lnTo>
                    <a:pt x="1800838" y="2489403"/>
                  </a:lnTo>
                  <a:lnTo>
                    <a:pt x="1804321" y="2493218"/>
                  </a:lnTo>
                  <a:lnTo>
                    <a:pt x="1807805" y="2496989"/>
                  </a:lnTo>
                  <a:lnTo>
                    <a:pt x="1811288" y="2500717"/>
                  </a:lnTo>
                  <a:lnTo>
                    <a:pt x="1814771" y="2504403"/>
                  </a:lnTo>
                  <a:lnTo>
                    <a:pt x="1818254" y="2508047"/>
                  </a:lnTo>
                  <a:lnTo>
                    <a:pt x="1821738" y="2511650"/>
                  </a:lnTo>
                  <a:lnTo>
                    <a:pt x="1825221" y="2515214"/>
                  </a:lnTo>
                  <a:lnTo>
                    <a:pt x="1828704" y="2517996"/>
                  </a:lnTo>
                  <a:lnTo>
                    <a:pt x="1832187" y="2520477"/>
                  </a:lnTo>
                  <a:lnTo>
                    <a:pt x="1835671" y="2522936"/>
                  </a:lnTo>
                  <a:lnTo>
                    <a:pt x="1839154" y="2525373"/>
                  </a:lnTo>
                  <a:lnTo>
                    <a:pt x="1842637" y="2527789"/>
                  </a:lnTo>
                  <a:lnTo>
                    <a:pt x="1846120" y="2530183"/>
                  </a:lnTo>
                  <a:lnTo>
                    <a:pt x="1849604" y="2532557"/>
                  </a:lnTo>
                  <a:lnTo>
                    <a:pt x="1853087" y="2534909"/>
                  </a:lnTo>
                  <a:lnTo>
                    <a:pt x="1856570" y="2537242"/>
                  </a:lnTo>
                  <a:lnTo>
                    <a:pt x="1860053" y="2539526"/>
                  </a:lnTo>
                  <a:lnTo>
                    <a:pt x="1863537" y="2540390"/>
                  </a:lnTo>
                  <a:lnTo>
                    <a:pt x="1867020" y="2541249"/>
                  </a:lnTo>
                  <a:lnTo>
                    <a:pt x="1870503" y="2542103"/>
                  </a:lnTo>
                  <a:lnTo>
                    <a:pt x="1873986" y="2542953"/>
                  </a:lnTo>
                  <a:lnTo>
                    <a:pt x="1877470" y="2543798"/>
                  </a:lnTo>
                  <a:lnTo>
                    <a:pt x="1880953" y="2544638"/>
                  </a:lnTo>
                  <a:lnTo>
                    <a:pt x="1884436" y="2545473"/>
                  </a:lnTo>
                  <a:lnTo>
                    <a:pt x="1887919" y="2546305"/>
                  </a:lnTo>
                  <a:lnTo>
                    <a:pt x="1891403" y="2547131"/>
                  </a:lnTo>
                  <a:lnTo>
                    <a:pt x="1894886" y="2547953"/>
                  </a:lnTo>
                  <a:lnTo>
                    <a:pt x="1898369" y="2548771"/>
                  </a:lnTo>
                  <a:lnTo>
                    <a:pt x="1901852" y="2549584"/>
                  </a:lnTo>
                  <a:lnTo>
                    <a:pt x="1905336" y="2550393"/>
                  </a:lnTo>
                  <a:lnTo>
                    <a:pt x="1908819" y="2551197"/>
                  </a:lnTo>
                  <a:lnTo>
                    <a:pt x="1912302" y="2551997"/>
                  </a:lnTo>
                  <a:lnTo>
                    <a:pt x="1915785" y="2552793"/>
                  </a:lnTo>
                  <a:lnTo>
                    <a:pt x="1919269" y="2553584"/>
                  </a:lnTo>
                  <a:lnTo>
                    <a:pt x="1922752" y="2554372"/>
                  </a:lnTo>
                  <a:lnTo>
                    <a:pt x="1926235" y="2555155"/>
                  </a:lnTo>
                  <a:lnTo>
                    <a:pt x="1929718" y="2555934"/>
                  </a:lnTo>
                  <a:lnTo>
                    <a:pt x="1933202" y="2556709"/>
                  </a:lnTo>
                  <a:lnTo>
                    <a:pt x="1936685" y="2557480"/>
                  </a:lnTo>
                  <a:lnTo>
                    <a:pt x="1940168" y="2558247"/>
                  </a:lnTo>
                  <a:lnTo>
                    <a:pt x="1943651" y="2559010"/>
                  </a:lnTo>
                  <a:lnTo>
                    <a:pt x="1947135" y="2559769"/>
                  </a:lnTo>
                  <a:lnTo>
                    <a:pt x="1950618" y="2560524"/>
                  </a:lnTo>
                  <a:lnTo>
                    <a:pt x="1954101" y="2561275"/>
                  </a:lnTo>
                  <a:lnTo>
                    <a:pt x="1957584" y="2562022"/>
                  </a:lnTo>
                  <a:lnTo>
                    <a:pt x="1961068" y="2562765"/>
                  </a:lnTo>
                  <a:lnTo>
                    <a:pt x="1964551" y="2563504"/>
                  </a:lnTo>
                  <a:lnTo>
                    <a:pt x="1968034" y="2564240"/>
                  </a:lnTo>
                  <a:lnTo>
                    <a:pt x="1971517" y="2564972"/>
                  </a:lnTo>
                  <a:lnTo>
                    <a:pt x="1975001" y="2565700"/>
                  </a:lnTo>
                  <a:lnTo>
                    <a:pt x="1978484" y="2566424"/>
                  </a:lnTo>
                  <a:lnTo>
                    <a:pt x="1981967" y="2567145"/>
                  </a:lnTo>
                  <a:lnTo>
                    <a:pt x="1985450" y="2567862"/>
                  </a:lnTo>
                  <a:lnTo>
                    <a:pt x="1988934" y="2568576"/>
                  </a:lnTo>
                  <a:lnTo>
                    <a:pt x="1992417" y="2569285"/>
                  </a:lnTo>
                  <a:lnTo>
                    <a:pt x="1995900" y="2573026"/>
                  </a:lnTo>
                  <a:lnTo>
                    <a:pt x="1999383" y="2589774"/>
                  </a:lnTo>
                  <a:lnTo>
                    <a:pt x="2002867" y="2605861"/>
                  </a:lnTo>
                  <a:lnTo>
                    <a:pt x="2006350" y="2621326"/>
                  </a:lnTo>
                  <a:lnTo>
                    <a:pt x="2009833" y="2636204"/>
                  </a:lnTo>
                  <a:lnTo>
                    <a:pt x="2013316" y="2646148"/>
                  </a:lnTo>
                  <a:lnTo>
                    <a:pt x="2016799" y="2647018"/>
                  </a:lnTo>
                  <a:lnTo>
                    <a:pt x="2020283" y="2647882"/>
                  </a:lnTo>
                  <a:lnTo>
                    <a:pt x="2023766" y="2648743"/>
                  </a:lnTo>
                  <a:lnTo>
                    <a:pt x="2027249" y="2649598"/>
                  </a:lnTo>
                  <a:lnTo>
                    <a:pt x="2030732" y="2650449"/>
                  </a:lnTo>
                  <a:lnTo>
                    <a:pt x="2034216" y="2651295"/>
                  </a:lnTo>
                  <a:lnTo>
                    <a:pt x="2037699" y="2652136"/>
                  </a:lnTo>
                  <a:lnTo>
                    <a:pt x="2041182" y="2652973"/>
                  </a:lnTo>
                  <a:lnTo>
                    <a:pt x="2044665" y="2653805"/>
                  </a:lnTo>
                  <a:lnTo>
                    <a:pt x="2048149" y="2654633"/>
                  </a:lnTo>
                  <a:lnTo>
                    <a:pt x="2051632" y="2655457"/>
                  </a:lnTo>
                  <a:lnTo>
                    <a:pt x="2055115" y="2656276"/>
                  </a:lnTo>
                  <a:lnTo>
                    <a:pt x="2058598" y="2657090"/>
                  </a:lnTo>
                  <a:lnTo>
                    <a:pt x="2062082" y="2657901"/>
                  </a:lnTo>
                  <a:lnTo>
                    <a:pt x="2065565" y="2658202"/>
                  </a:lnTo>
                  <a:lnTo>
                    <a:pt x="2069048" y="2658348"/>
                  </a:lnTo>
                  <a:lnTo>
                    <a:pt x="2072531" y="2658494"/>
                  </a:lnTo>
                  <a:lnTo>
                    <a:pt x="2076015" y="2658639"/>
                  </a:lnTo>
                  <a:lnTo>
                    <a:pt x="2079498" y="2658783"/>
                  </a:lnTo>
                  <a:lnTo>
                    <a:pt x="2082981" y="2658928"/>
                  </a:lnTo>
                  <a:lnTo>
                    <a:pt x="2086464" y="2659071"/>
                  </a:lnTo>
                  <a:lnTo>
                    <a:pt x="2089948" y="2659214"/>
                  </a:lnTo>
                  <a:lnTo>
                    <a:pt x="2093431" y="2659357"/>
                  </a:lnTo>
                  <a:lnTo>
                    <a:pt x="2096914" y="2659499"/>
                  </a:lnTo>
                  <a:lnTo>
                    <a:pt x="2100397" y="2659640"/>
                  </a:lnTo>
                  <a:lnTo>
                    <a:pt x="2103881" y="2659781"/>
                  </a:lnTo>
                  <a:lnTo>
                    <a:pt x="2107364" y="2659922"/>
                  </a:lnTo>
                  <a:lnTo>
                    <a:pt x="2110847" y="2660062"/>
                  </a:lnTo>
                  <a:lnTo>
                    <a:pt x="2114330" y="2660201"/>
                  </a:lnTo>
                  <a:lnTo>
                    <a:pt x="2117814" y="2660340"/>
                  </a:lnTo>
                  <a:lnTo>
                    <a:pt x="2121297" y="2660479"/>
                  </a:lnTo>
                  <a:lnTo>
                    <a:pt x="2124780" y="2660617"/>
                  </a:lnTo>
                  <a:lnTo>
                    <a:pt x="2128263" y="2660754"/>
                  </a:lnTo>
                  <a:lnTo>
                    <a:pt x="2131747" y="2660891"/>
                  </a:lnTo>
                  <a:lnTo>
                    <a:pt x="2135230" y="2661028"/>
                  </a:lnTo>
                  <a:lnTo>
                    <a:pt x="2138713" y="2661164"/>
                  </a:lnTo>
                  <a:lnTo>
                    <a:pt x="2142196" y="2661299"/>
                  </a:lnTo>
                  <a:lnTo>
                    <a:pt x="2145680" y="2661434"/>
                  </a:lnTo>
                  <a:lnTo>
                    <a:pt x="2149163" y="2661569"/>
                  </a:lnTo>
                  <a:lnTo>
                    <a:pt x="2152646" y="2661703"/>
                  </a:lnTo>
                  <a:lnTo>
                    <a:pt x="2156129" y="2661836"/>
                  </a:lnTo>
                  <a:lnTo>
                    <a:pt x="2159613" y="2661969"/>
                  </a:lnTo>
                  <a:lnTo>
                    <a:pt x="2163096" y="2662102"/>
                  </a:lnTo>
                  <a:lnTo>
                    <a:pt x="2166579" y="2662965"/>
                  </a:lnTo>
                  <a:lnTo>
                    <a:pt x="2170062" y="2664230"/>
                  </a:lnTo>
                  <a:lnTo>
                    <a:pt x="2173546" y="2665487"/>
                  </a:lnTo>
                  <a:lnTo>
                    <a:pt x="2177029" y="2666737"/>
                  </a:lnTo>
                  <a:lnTo>
                    <a:pt x="2180512" y="2667978"/>
                  </a:lnTo>
                  <a:lnTo>
                    <a:pt x="2183995" y="2669212"/>
                  </a:lnTo>
                  <a:lnTo>
                    <a:pt x="2187479" y="2670439"/>
                  </a:lnTo>
                  <a:lnTo>
                    <a:pt x="2190962" y="2671657"/>
                  </a:lnTo>
                  <a:lnTo>
                    <a:pt x="2194445" y="2672869"/>
                  </a:lnTo>
                  <a:lnTo>
                    <a:pt x="2197928" y="2674072"/>
                  </a:lnTo>
                  <a:lnTo>
                    <a:pt x="2201412" y="2675269"/>
                  </a:lnTo>
                  <a:lnTo>
                    <a:pt x="2204895" y="2676458"/>
                  </a:lnTo>
                  <a:lnTo>
                    <a:pt x="2208378" y="2677640"/>
                  </a:lnTo>
                  <a:lnTo>
                    <a:pt x="2211861" y="2678815"/>
                  </a:lnTo>
                  <a:lnTo>
                    <a:pt x="2215345" y="2679941"/>
                  </a:lnTo>
                  <a:lnTo>
                    <a:pt x="2218828" y="2680570"/>
                  </a:lnTo>
                  <a:lnTo>
                    <a:pt x="2222311" y="2681196"/>
                  </a:lnTo>
                  <a:lnTo>
                    <a:pt x="2225794" y="2681819"/>
                  </a:lnTo>
                  <a:lnTo>
                    <a:pt x="2229278" y="2682439"/>
                  </a:lnTo>
                  <a:lnTo>
                    <a:pt x="2232761" y="2683056"/>
                  </a:lnTo>
                  <a:lnTo>
                    <a:pt x="2236244" y="2683670"/>
                  </a:lnTo>
                  <a:lnTo>
                    <a:pt x="2239727" y="2684281"/>
                  </a:lnTo>
                  <a:lnTo>
                    <a:pt x="2243211" y="2684890"/>
                  </a:lnTo>
                  <a:lnTo>
                    <a:pt x="2246694" y="2685496"/>
                  </a:lnTo>
                  <a:lnTo>
                    <a:pt x="2250177" y="2686099"/>
                  </a:lnTo>
                  <a:lnTo>
                    <a:pt x="2253660" y="2686699"/>
                  </a:lnTo>
                  <a:lnTo>
                    <a:pt x="2257144" y="2687297"/>
                  </a:lnTo>
                  <a:lnTo>
                    <a:pt x="2260627" y="2687891"/>
                  </a:lnTo>
                  <a:lnTo>
                    <a:pt x="2264110" y="2688483"/>
                  </a:lnTo>
                  <a:lnTo>
                    <a:pt x="2267593" y="2689073"/>
                  </a:lnTo>
                  <a:lnTo>
                    <a:pt x="2271077" y="2689659"/>
                  </a:lnTo>
                  <a:lnTo>
                    <a:pt x="2274560" y="2690243"/>
                  </a:lnTo>
                  <a:lnTo>
                    <a:pt x="2278043" y="2690825"/>
                  </a:lnTo>
                  <a:lnTo>
                    <a:pt x="2281526" y="2691403"/>
                  </a:lnTo>
                  <a:lnTo>
                    <a:pt x="2285010" y="2691979"/>
                  </a:lnTo>
                  <a:lnTo>
                    <a:pt x="2288493" y="2692553"/>
                  </a:lnTo>
                  <a:lnTo>
                    <a:pt x="2291976" y="2693124"/>
                  </a:lnTo>
                  <a:lnTo>
                    <a:pt x="2295459" y="2693692"/>
                  </a:lnTo>
                  <a:lnTo>
                    <a:pt x="2298942" y="2694258"/>
                  </a:lnTo>
                  <a:lnTo>
                    <a:pt x="2302426" y="2694822"/>
                  </a:lnTo>
                  <a:lnTo>
                    <a:pt x="2305909" y="2695383"/>
                  </a:lnTo>
                  <a:lnTo>
                    <a:pt x="2309392" y="2695941"/>
                  </a:lnTo>
                  <a:lnTo>
                    <a:pt x="2312875" y="2696497"/>
                  </a:lnTo>
                  <a:lnTo>
                    <a:pt x="2316359" y="2697050"/>
                  </a:lnTo>
                  <a:lnTo>
                    <a:pt x="2319842" y="2701004"/>
                  </a:lnTo>
                  <a:lnTo>
                    <a:pt x="2323325" y="2705077"/>
                  </a:lnTo>
                  <a:lnTo>
                    <a:pt x="2326808" y="2709097"/>
                  </a:lnTo>
                  <a:lnTo>
                    <a:pt x="2330292" y="2713063"/>
                  </a:lnTo>
                  <a:lnTo>
                    <a:pt x="2333775" y="2716977"/>
                  </a:lnTo>
                  <a:lnTo>
                    <a:pt x="2337258" y="2720839"/>
                  </a:lnTo>
                  <a:lnTo>
                    <a:pt x="2340741" y="2724652"/>
                  </a:lnTo>
                  <a:lnTo>
                    <a:pt x="2344225" y="2728416"/>
                  </a:lnTo>
                  <a:lnTo>
                    <a:pt x="2347708" y="2732131"/>
                  </a:lnTo>
                  <a:lnTo>
                    <a:pt x="2351191" y="2735598"/>
                  </a:lnTo>
                  <a:lnTo>
                    <a:pt x="2354674" y="2738398"/>
                  </a:lnTo>
                  <a:lnTo>
                    <a:pt x="2358158" y="2741170"/>
                  </a:lnTo>
                  <a:lnTo>
                    <a:pt x="2361641" y="2743912"/>
                  </a:lnTo>
                  <a:lnTo>
                    <a:pt x="2365124" y="2746627"/>
                  </a:lnTo>
                  <a:lnTo>
                    <a:pt x="2368607" y="2749314"/>
                  </a:lnTo>
                  <a:lnTo>
                    <a:pt x="2372091" y="2751973"/>
                  </a:lnTo>
                  <a:lnTo>
                    <a:pt x="2375574" y="2754606"/>
                  </a:lnTo>
                  <a:lnTo>
                    <a:pt x="2379057" y="2757212"/>
                  </a:lnTo>
                  <a:lnTo>
                    <a:pt x="2382540" y="2759791"/>
                  </a:lnTo>
                  <a:lnTo>
                    <a:pt x="2386024" y="2761472"/>
                  </a:lnTo>
                  <a:lnTo>
                    <a:pt x="2389507" y="2762381"/>
                  </a:lnTo>
                  <a:lnTo>
                    <a:pt x="2392990" y="2763285"/>
                  </a:lnTo>
                  <a:lnTo>
                    <a:pt x="2396473" y="2764184"/>
                  </a:lnTo>
                  <a:lnTo>
                    <a:pt x="2399957" y="2765078"/>
                  </a:lnTo>
                  <a:lnTo>
                    <a:pt x="2403440" y="2765968"/>
                  </a:lnTo>
                  <a:lnTo>
                    <a:pt x="2406923" y="2766853"/>
                  </a:lnTo>
                  <a:lnTo>
                    <a:pt x="2410406" y="2767732"/>
                  </a:lnTo>
                  <a:lnTo>
                    <a:pt x="2413890" y="2768608"/>
                  </a:lnTo>
                  <a:lnTo>
                    <a:pt x="2417373" y="2769478"/>
                  </a:lnTo>
                  <a:lnTo>
                    <a:pt x="2420856" y="2770344"/>
                  </a:lnTo>
                  <a:lnTo>
                    <a:pt x="2424339" y="2771206"/>
                  </a:lnTo>
                  <a:lnTo>
                    <a:pt x="2427823" y="2772063"/>
                  </a:lnTo>
                  <a:lnTo>
                    <a:pt x="2431306" y="2772915"/>
                  </a:lnTo>
                  <a:lnTo>
                    <a:pt x="2434789" y="2773763"/>
                  </a:lnTo>
                  <a:lnTo>
                    <a:pt x="2438272" y="2774606"/>
                  </a:lnTo>
                  <a:lnTo>
                    <a:pt x="2441756" y="2775445"/>
                  </a:lnTo>
                  <a:lnTo>
                    <a:pt x="2445239" y="2776280"/>
                  </a:lnTo>
                  <a:lnTo>
                    <a:pt x="2448722" y="2777110"/>
                  </a:lnTo>
                  <a:lnTo>
                    <a:pt x="2452205" y="2778692"/>
                  </a:lnTo>
                  <a:lnTo>
                    <a:pt x="2455689" y="2785906"/>
                  </a:lnTo>
                  <a:lnTo>
                    <a:pt x="2459172" y="2792953"/>
                  </a:lnTo>
                  <a:lnTo>
                    <a:pt x="2462655" y="2799841"/>
                  </a:lnTo>
                  <a:lnTo>
                    <a:pt x="2466138" y="2806573"/>
                  </a:lnTo>
                  <a:lnTo>
                    <a:pt x="2469622" y="2811531"/>
                  </a:lnTo>
                  <a:lnTo>
                    <a:pt x="2473105" y="2811862"/>
                  </a:lnTo>
                  <a:lnTo>
                    <a:pt x="2476588" y="2812192"/>
                  </a:lnTo>
                  <a:lnTo>
                    <a:pt x="2480071" y="2812520"/>
                  </a:lnTo>
                  <a:lnTo>
                    <a:pt x="2483555" y="2812847"/>
                  </a:lnTo>
                  <a:lnTo>
                    <a:pt x="2487038" y="2813173"/>
                  </a:lnTo>
                  <a:lnTo>
                    <a:pt x="2490521" y="2813498"/>
                  </a:lnTo>
                  <a:lnTo>
                    <a:pt x="2494004" y="2813821"/>
                  </a:lnTo>
                  <a:lnTo>
                    <a:pt x="2497488" y="2814144"/>
                  </a:lnTo>
                  <a:lnTo>
                    <a:pt x="2500971" y="2814465"/>
                  </a:lnTo>
                  <a:lnTo>
                    <a:pt x="2504454" y="2814784"/>
                  </a:lnTo>
                  <a:lnTo>
                    <a:pt x="2507937" y="2815103"/>
                  </a:lnTo>
                  <a:lnTo>
                    <a:pt x="2511421" y="2815421"/>
                  </a:lnTo>
                  <a:lnTo>
                    <a:pt x="2514904" y="2815737"/>
                  </a:lnTo>
                  <a:lnTo>
                    <a:pt x="2518387" y="2816052"/>
                  </a:lnTo>
                  <a:lnTo>
                    <a:pt x="2521870" y="2816366"/>
                  </a:lnTo>
                  <a:lnTo>
                    <a:pt x="2525354" y="2816679"/>
                  </a:lnTo>
                  <a:lnTo>
                    <a:pt x="2528837" y="2816990"/>
                  </a:lnTo>
                  <a:lnTo>
                    <a:pt x="2532320" y="2817301"/>
                  </a:lnTo>
                  <a:lnTo>
                    <a:pt x="2535803" y="2817610"/>
                  </a:lnTo>
                  <a:lnTo>
                    <a:pt x="2539287" y="2817918"/>
                  </a:lnTo>
                  <a:lnTo>
                    <a:pt x="2542770" y="2818225"/>
                  </a:lnTo>
                  <a:lnTo>
                    <a:pt x="2546253" y="2818531"/>
                  </a:lnTo>
                  <a:lnTo>
                    <a:pt x="2549736" y="2818836"/>
                  </a:lnTo>
                  <a:lnTo>
                    <a:pt x="2553220" y="2819140"/>
                  </a:lnTo>
                  <a:lnTo>
                    <a:pt x="2556703" y="2819442"/>
                  </a:lnTo>
                  <a:lnTo>
                    <a:pt x="2560186" y="2819744"/>
                  </a:lnTo>
                  <a:lnTo>
                    <a:pt x="2563669" y="2820044"/>
                  </a:lnTo>
                  <a:lnTo>
                    <a:pt x="2567153" y="2820343"/>
                  </a:lnTo>
                  <a:lnTo>
                    <a:pt x="2570636" y="2820645"/>
                  </a:lnTo>
                  <a:lnTo>
                    <a:pt x="2574119" y="2820963"/>
                  </a:lnTo>
                  <a:lnTo>
                    <a:pt x="2577602" y="2821280"/>
                  </a:lnTo>
                  <a:lnTo>
                    <a:pt x="2581085" y="2821597"/>
                  </a:lnTo>
                  <a:lnTo>
                    <a:pt x="2584569" y="2821912"/>
                  </a:lnTo>
                  <a:lnTo>
                    <a:pt x="2588052" y="2822225"/>
                  </a:lnTo>
                  <a:lnTo>
                    <a:pt x="2591535" y="2822538"/>
                  </a:lnTo>
                  <a:lnTo>
                    <a:pt x="2595018" y="2822850"/>
                  </a:lnTo>
                  <a:lnTo>
                    <a:pt x="2598502" y="2823160"/>
                  </a:lnTo>
                  <a:lnTo>
                    <a:pt x="2601985" y="2823469"/>
                  </a:lnTo>
                  <a:lnTo>
                    <a:pt x="2605468" y="2823778"/>
                  </a:lnTo>
                  <a:lnTo>
                    <a:pt x="2608951" y="2824085"/>
                  </a:lnTo>
                  <a:lnTo>
                    <a:pt x="2612435" y="2824391"/>
                  </a:lnTo>
                  <a:lnTo>
                    <a:pt x="2615918" y="2824696"/>
                  </a:lnTo>
                  <a:lnTo>
                    <a:pt x="2619401" y="2824999"/>
                  </a:lnTo>
                  <a:lnTo>
                    <a:pt x="2622884" y="2825302"/>
                  </a:lnTo>
                  <a:lnTo>
                    <a:pt x="2626368" y="2825604"/>
                  </a:lnTo>
                  <a:lnTo>
                    <a:pt x="2629851" y="2825904"/>
                  </a:lnTo>
                  <a:lnTo>
                    <a:pt x="2633334" y="2826204"/>
                  </a:lnTo>
                  <a:lnTo>
                    <a:pt x="2636817" y="2826502"/>
                  </a:lnTo>
                  <a:lnTo>
                    <a:pt x="2640301" y="2826800"/>
                  </a:lnTo>
                  <a:lnTo>
                    <a:pt x="2643784" y="2827096"/>
                  </a:lnTo>
                  <a:lnTo>
                    <a:pt x="2647267" y="2827391"/>
                  </a:lnTo>
                  <a:lnTo>
                    <a:pt x="2650750" y="2827685"/>
                  </a:lnTo>
                  <a:lnTo>
                    <a:pt x="2654234" y="2827979"/>
                  </a:lnTo>
                  <a:lnTo>
                    <a:pt x="2657717" y="2828271"/>
                  </a:lnTo>
                  <a:lnTo>
                    <a:pt x="2661200" y="2828562"/>
                  </a:lnTo>
                  <a:lnTo>
                    <a:pt x="2664683" y="2828852"/>
                  </a:lnTo>
                  <a:lnTo>
                    <a:pt x="2668167" y="2829141"/>
                  </a:lnTo>
                  <a:lnTo>
                    <a:pt x="2671650" y="2829429"/>
                  </a:lnTo>
                  <a:lnTo>
                    <a:pt x="2675133" y="2829716"/>
                  </a:lnTo>
                  <a:lnTo>
                    <a:pt x="2678616" y="2830002"/>
                  </a:lnTo>
                  <a:lnTo>
                    <a:pt x="2682100" y="2830288"/>
                  </a:lnTo>
                  <a:lnTo>
                    <a:pt x="2685583" y="2830572"/>
                  </a:lnTo>
                  <a:lnTo>
                    <a:pt x="2689066" y="2830855"/>
                  </a:lnTo>
                  <a:lnTo>
                    <a:pt x="2692549" y="2831137"/>
                  </a:lnTo>
                  <a:lnTo>
                    <a:pt x="2696033" y="2831418"/>
                  </a:lnTo>
                  <a:lnTo>
                    <a:pt x="2699516" y="2831698"/>
                  </a:lnTo>
                  <a:lnTo>
                    <a:pt x="2702999" y="2831978"/>
                  </a:lnTo>
                  <a:lnTo>
                    <a:pt x="2706482" y="2854361"/>
                  </a:lnTo>
                  <a:lnTo>
                    <a:pt x="2709966" y="2854837"/>
                  </a:lnTo>
                  <a:lnTo>
                    <a:pt x="2713449" y="2855310"/>
                  </a:lnTo>
                  <a:lnTo>
                    <a:pt x="2716932" y="2855782"/>
                  </a:lnTo>
                  <a:lnTo>
                    <a:pt x="2720415" y="2856252"/>
                  </a:lnTo>
                  <a:lnTo>
                    <a:pt x="2723899" y="2856720"/>
                  </a:lnTo>
                  <a:lnTo>
                    <a:pt x="2727382" y="2857186"/>
                  </a:lnTo>
                  <a:lnTo>
                    <a:pt x="2730865" y="2857650"/>
                  </a:lnTo>
                  <a:lnTo>
                    <a:pt x="2734348" y="2858112"/>
                  </a:lnTo>
                  <a:lnTo>
                    <a:pt x="2737832" y="2858573"/>
                  </a:lnTo>
                  <a:lnTo>
                    <a:pt x="2741315" y="2859031"/>
                  </a:lnTo>
                  <a:lnTo>
                    <a:pt x="2744798" y="2859488"/>
                  </a:lnTo>
                  <a:lnTo>
                    <a:pt x="2748281" y="2859943"/>
                  </a:lnTo>
                  <a:lnTo>
                    <a:pt x="2751765" y="2860396"/>
                  </a:lnTo>
                  <a:lnTo>
                    <a:pt x="2755248" y="2860847"/>
                  </a:lnTo>
                  <a:lnTo>
                    <a:pt x="2758731" y="2861297"/>
                  </a:lnTo>
                  <a:lnTo>
                    <a:pt x="2762214" y="2861745"/>
                  </a:lnTo>
                  <a:lnTo>
                    <a:pt x="2765698" y="2862191"/>
                  </a:lnTo>
                  <a:lnTo>
                    <a:pt x="2769181" y="2862635"/>
                  </a:lnTo>
                  <a:lnTo>
                    <a:pt x="2772664" y="2863077"/>
                  </a:lnTo>
                  <a:lnTo>
                    <a:pt x="2776147" y="2863518"/>
                  </a:lnTo>
                  <a:lnTo>
                    <a:pt x="2779631" y="2863957"/>
                  </a:lnTo>
                  <a:lnTo>
                    <a:pt x="2783114" y="2864394"/>
                  </a:lnTo>
                  <a:lnTo>
                    <a:pt x="2786597" y="2864830"/>
                  </a:lnTo>
                  <a:lnTo>
                    <a:pt x="2790080" y="2865332"/>
                  </a:lnTo>
                  <a:lnTo>
                    <a:pt x="2793564" y="2868103"/>
                  </a:lnTo>
                  <a:lnTo>
                    <a:pt x="2797047" y="2870842"/>
                  </a:lnTo>
                  <a:lnTo>
                    <a:pt x="2800530" y="2873550"/>
                  </a:lnTo>
                  <a:lnTo>
                    <a:pt x="2804013" y="2876228"/>
                  </a:lnTo>
                  <a:lnTo>
                    <a:pt x="2807497" y="2878498"/>
                  </a:lnTo>
                  <a:lnTo>
                    <a:pt x="2810980" y="2878971"/>
                  </a:lnTo>
                  <a:lnTo>
                    <a:pt x="2814463" y="2879442"/>
                  </a:lnTo>
                  <a:lnTo>
                    <a:pt x="2817946" y="2879912"/>
                  </a:lnTo>
                  <a:lnTo>
                    <a:pt x="2821430" y="2880379"/>
                  </a:lnTo>
                  <a:lnTo>
                    <a:pt x="2824913" y="2880845"/>
                  </a:lnTo>
                  <a:lnTo>
                    <a:pt x="2828396" y="2881309"/>
                  </a:lnTo>
                  <a:lnTo>
                    <a:pt x="2831879" y="2881771"/>
                  </a:lnTo>
                  <a:lnTo>
                    <a:pt x="2835363" y="2882231"/>
                  </a:lnTo>
                  <a:lnTo>
                    <a:pt x="2838846" y="2882689"/>
                  </a:lnTo>
                  <a:lnTo>
                    <a:pt x="2842329" y="2883146"/>
                  </a:lnTo>
                  <a:lnTo>
                    <a:pt x="2845812" y="2883600"/>
                  </a:lnTo>
                  <a:lnTo>
                    <a:pt x="2849296" y="2884053"/>
                  </a:lnTo>
                  <a:lnTo>
                    <a:pt x="2852779" y="2884504"/>
                  </a:lnTo>
                  <a:lnTo>
                    <a:pt x="2856262" y="2884953"/>
                  </a:lnTo>
                  <a:lnTo>
                    <a:pt x="2859745" y="2885401"/>
                  </a:lnTo>
                  <a:lnTo>
                    <a:pt x="2863229" y="2885847"/>
                  </a:lnTo>
                  <a:lnTo>
                    <a:pt x="2866712" y="2886291"/>
                  </a:lnTo>
                  <a:lnTo>
                    <a:pt x="2870195" y="2886733"/>
                  </a:lnTo>
                  <a:lnTo>
                    <a:pt x="2873678" y="2887174"/>
                  </a:lnTo>
                  <a:lnTo>
                    <a:pt x="2877161" y="2887612"/>
                  </a:lnTo>
                  <a:lnTo>
                    <a:pt x="2880645" y="2888050"/>
                  </a:lnTo>
                  <a:lnTo>
                    <a:pt x="2884128" y="2888485"/>
                  </a:lnTo>
                  <a:lnTo>
                    <a:pt x="2887611" y="2888919"/>
                  </a:lnTo>
                  <a:lnTo>
                    <a:pt x="2891094" y="2889351"/>
                  </a:lnTo>
                  <a:lnTo>
                    <a:pt x="2894578" y="2890396"/>
                  </a:lnTo>
                  <a:lnTo>
                    <a:pt x="2898061" y="2891501"/>
                  </a:lnTo>
                  <a:lnTo>
                    <a:pt x="2901544" y="2892598"/>
                  </a:lnTo>
                  <a:lnTo>
                    <a:pt x="2905027" y="2893689"/>
                  </a:lnTo>
                  <a:lnTo>
                    <a:pt x="2908511" y="2894774"/>
                  </a:lnTo>
                  <a:lnTo>
                    <a:pt x="2911994" y="2895852"/>
                  </a:lnTo>
                  <a:lnTo>
                    <a:pt x="2915477" y="2896923"/>
                  </a:lnTo>
                  <a:lnTo>
                    <a:pt x="2918960" y="2897988"/>
                  </a:lnTo>
                  <a:lnTo>
                    <a:pt x="2922444" y="2899047"/>
                  </a:lnTo>
                  <a:lnTo>
                    <a:pt x="2925927" y="2900099"/>
                  </a:lnTo>
                  <a:lnTo>
                    <a:pt x="2929410" y="2901145"/>
                  </a:lnTo>
                  <a:lnTo>
                    <a:pt x="2932893" y="2902185"/>
                  </a:lnTo>
                  <a:lnTo>
                    <a:pt x="2936377" y="2903219"/>
                  </a:lnTo>
                  <a:lnTo>
                    <a:pt x="2939860" y="2904246"/>
                  </a:lnTo>
                  <a:lnTo>
                    <a:pt x="2943343" y="2905332"/>
                  </a:lnTo>
                  <a:lnTo>
                    <a:pt x="2946826" y="2906535"/>
                  </a:lnTo>
                  <a:lnTo>
                    <a:pt x="2950310" y="2907731"/>
                  </a:lnTo>
                  <a:lnTo>
                    <a:pt x="2953793" y="2908918"/>
                  </a:lnTo>
                  <a:lnTo>
                    <a:pt x="2957276" y="2910098"/>
                  </a:lnTo>
                  <a:lnTo>
                    <a:pt x="2960759" y="2911271"/>
                  </a:lnTo>
                  <a:lnTo>
                    <a:pt x="2964243" y="2912436"/>
                  </a:lnTo>
                  <a:lnTo>
                    <a:pt x="2967726" y="2913593"/>
                  </a:lnTo>
                  <a:lnTo>
                    <a:pt x="2971209" y="2914744"/>
                  </a:lnTo>
                  <a:lnTo>
                    <a:pt x="2974692" y="2915886"/>
                  </a:lnTo>
                  <a:lnTo>
                    <a:pt x="2978176" y="2917022"/>
                  </a:lnTo>
                  <a:lnTo>
                    <a:pt x="2981659" y="2918150"/>
                  </a:lnTo>
                  <a:lnTo>
                    <a:pt x="2985142" y="2919272"/>
                  </a:lnTo>
                  <a:lnTo>
                    <a:pt x="2988625" y="2920386"/>
                  </a:lnTo>
                  <a:lnTo>
                    <a:pt x="2992109" y="2921493"/>
                  </a:lnTo>
                  <a:lnTo>
                    <a:pt x="2995592" y="2922335"/>
                  </a:lnTo>
                  <a:lnTo>
                    <a:pt x="2999075" y="2923099"/>
                  </a:lnTo>
                  <a:lnTo>
                    <a:pt x="3002558" y="2923859"/>
                  </a:lnTo>
                  <a:lnTo>
                    <a:pt x="3006042" y="2924615"/>
                  </a:lnTo>
                  <a:lnTo>
                    <a:pt x="3009525" y="2925367"/>
                  </a:lnTo>
                  <a:lnTo>
                    <a:pt x="3013008" y="2926116"/>
                  </a:lnTo>
                  <a:lnTo>
                    <a:pt x="3016491" y="2926861"/>
                  </a:lnTo>
                  <a:lnTo>
                    <a:pt x="3019975" y="2927602"/>
                  </a:lnTo>
                  <a:lnTo>
                    <a:pt x="3023458" y="2928339"/>
                  </a:lnTo>
                  <a:lnTo>
                    <a:pt x="3026941" y="2929073"/>
                  </a:lnTo>
                  <a:lnTo>
                    <a:pt x="3030424" y="2929803"/>
                  </a:lnTo>
                  <a:lnTo>
                    <a:pt x="3033908" y="2930530"/>
                  </a:lnTo>
                  <a:lnTo>
                    <a:pt x="3037391" y="2931253"/>
                  </a:lnTo>
                  <a:lnTo>
                    <a:pt x="3040874" y="2931972"/>
                  </a:lnTo>
                  <a:lnTo>
                    <a:pt x="3044357" y="2932688"/>
                  </a:lnTo>
                  <a:lnTo>
                    <a:pt x="3047841" y="2933401"/>
                  </a:lnTo>
                  <a:lnTo>
                    <a:pt x="3051324" y="2934110"/>
                  </a:lnTo>
                  <a:lnTo>
                    <a:pt x="3054807" y="2934815"/>
                  </a:lnTo>
                  <a:lnTo>
                    <a:pt x="3058290" y="2935517"/>
                  </a:lnTo>
                  <a:lnTo>
                    <a:pt x="3061774" y="2936140"/>
                  </a:lnTo>
                  <a:lnTo>
                    <a:pt x="3065257" y="2936625"/>
                  </a:lnTo>
                  <a:lnTo>
                    <a:pt x="3068740" y="2937107"/>
                  </a:lnTo>
                  <a:lnTo>
                    <a:pt x="3072223" y="2937588"/>
                  </a:lnTo>
                  <a:lnTo>
                    <a:pt x="3075707" y="2938067"/>
                  </a:lnTo>
                  <a:lnTo>
                    <a:pt x="3079190" y="2938543"/>
                  </a:lnTo>
                  <a:lnTo>
                    <a:pt x="3082673" y="2939018"/>
                  </a:lnTo>
                  <a:lnTo>
                    <a:pt x="3086156" y="2939491"/>
                  </a:lnTo>
                  <a:lnTo>
                    <a:pt x="3089640" y="2939963"/>
                  </a:lnTo>
                  <a:lnTo>
                    <a:pt x="3093123" y="2940432"/>
                  </a:lnTo>
                  <a:lnTo>
                    <a:pt x="3096606" y="2940899"/>
                  </a:lnTo>
                  <a:lnTo>
                    <a:pt x="3100089" y="2941365"/>
                  </a:lnTo>
                  <a:lnTo>
                    <a:pt x="3103573" y="2941828"/>
                  </a:lnTo>
                  <a:lnTo>
                    <a:pt x="3107056" y="2942290"/>
                  </a:lnTo>
                  <a:lnTo>
                    <a:pt x="3110539" y="2942750"/>
                  </a:lnTo>
                  <a:lnTo>
                    <a:pt x="3114022" y="2945264"/>
                  </a:lnTo>
                  <a:lnTo>
                    <a:pt x="3117506" y="2948266"/>
                  </a:lnTo>
                  <a:lnTo>
                    <a:pt x="3120989" y="2951229"/>
                  </a:lnTo>
                  <a:lnTo>
                    <a:pt x="3124472" y="2954153"/>
                  </a:lnTo>
                  <a:lnTo>
                    <a:pt x="3127955" y="2957038"/>
                  </a:lnTo>
                  <a:lnTo>
                    <a:pt x="3131439" y="2958178"/>
                  </a:lnTo>
                  <a:lnTo>
                    <a:pt x="3134922" y="2959205"/>
                  </a:lnTo>
                  <a:lnTo>
                    <a:pt x="3138405" y="2960225"/>
                  </a:lnTo>
                  <a:lnTo>
                    <a:pt x="3141888" y="2961240"/>
                  </a:lnTo>
                  <a:lnTo>
                    <a:pt x="3145372" y="2962248"/>
                  </a:lnTo>
                  <a:lnTo>
                    <a:pt x="3148855" y="2963250"/>
                  </a:lnTo>
                  <a:lnTo>
                    <a:pt x="3152338" y="2964246"/>
                  </a:lnTo>
                  <a:lnTo>
                    <a:pt x="3155821" y="2965236"/>
                  </a:lnTo>
                  <a:lnTo>
                    <a:pt x="3159304" y="2966220"/>
                  </a:lnTo>
                  <a:lnTo>
                    <a:pt x="3162788" y="2967199"/>
                  </a:lnTo>
                  <a:lnTo>
                    <a:pt x="3166271" y="2968171"/>
                  </a:lnTo>
                  <a:lnTo>
                    <a:pt x="3169754" y="2969138"/>
                  </a:lnTo>
                  <a:lnTo>
                    <a:pt x="3173237" y="2970099"/>
                  </a:lnTo>
                  <a:lnTo>
                    <a:pt x="3176721" y="2971054"/>
                  </a:lnTo>
                  <a:lnTo>
                    <a:pt x="3180204" y="2971915"/>
                  </a:lnTo>
                  <a:lnTo>
                    <a:pt x="3183687" y="2972628"/>
                  </a:lnTo>
                  <a:lnTo>
                    <a:pt x="3187170" y="2973337"/>
                  </a:lnTo>
                  <a:lnTo>
                    <a:pt x="3190654" y="2974042"/>
                  </a:lnTo>
                  <a:lnTo>
                    <a:pt x="3194137" y="2974744"/>
                  </a:lnTo>
                  <a:lnTo>
                    <a:pt x="3197620" y="2975443"/>
                  </a:lnTo>
                  <a:lnTo>
                    <a:pt x="3201103" y="2976138"/>
                  </a:lnTo>
                  <a:lnTo>
                    <a:pt x="3204587" y="2976829"/>
                  </a:lnTo>
                  <a:lnTo>
                    <a:pt x="3208070" y="2977518"/>
                  </a:lnTo>
                  <a:lnTo>
                    <a:pt x="3211553" y="2978203"/>
                  </a:lnTo>
                  <a:lnTo>
                    <a:pt x="3215036" y="2980232"/>
                  </a:lnTo>
                  <a:lnTo>
                    <a:pt x="3218520" y="2982897"/>
                  </a:lnTo>
                  <a:lnTo>
                    <a:pt x="3222003" y="2985528"/>
                  </a:lnTo>
                  <a:lnTo>
                    <a:pt x="3225486" y="2988126"/>
                  </a:lnTo>
                  <a:lnTo>
                    <a:pt x="3228969" y="2990691"/>
                  </a:lnTo>
                  <a:lnTo>
                    <a:pt x="3232453" y="3002887"/>
                  </a:lnTo>
                  <a:lnTo>
                    <a:pt x="3235936" y="3005423"/>
                  </a:lnTo>
                  <a:lnTo>
                    <a:pt x="3239419" y="3007927"/>
                  </a:lnTo>
                  <a:lnTo>
                    <a:pt x="3242902" y="3010399"/>
                  </a:lnTo>
                  <a:lnTo>
                    <a:pt x="3246386" y="3012840"/>
                  </a:lnTo>
                  <a:lnTo>
                    <a:pt x="3249869" y="3013757"/>
                  </a:lnTo>
                  <a:lnTo>
                    <a:pt x="3253352" y="3014608"/>
                  </a:lnTo>
                  <a:lnTo>
                    <a:pt x="3256835" y="3015454"/>
                  </a:lnTo>
                  <a:lnTo>
                    <a:pt x="3260319" y="3016295"/>
                  </a:lnTo>
                  <a:lnTo>
                    <a:pt x="3263802" y="3017131"/>
                  </a:lnTo>
                  <a:lnTo>
                    <a:pt x="3267285" y="3017963"/>
                  </a:lnTo>
                  <a:lnTo>
                    <a:pt x="3270768" y="3018790"/>
                  </a:lnTo>
                  <a:lnTo>
                    <a:pt x="3274252" y="3019612"/>
                  </a:lnTo>
                  <a:lnTo>
                    <a:pt x="3277735" y="3020429"/>
                  </a:lnTo>
                  <a:lnTo>
                    <a:pt x="3281218" y="3048415"/>
                  </a:lnTo>
                  <a:lnTo>
                    <a:pt x="3284701" y="3048472"/>
                  </a:lnTo>
                  <a:lnTo>
                    <a:pt x="3288185" y="3048529"/>
                  </a:lnTo>
                  <a:lnTo>
                    <a:pt x="3291668" y="3048586"/>
                  </a:lnTo>
                  <a:lnTo>
                    <a:pt x="3295151" y="3048642"/>
                  </a:lnTo>
                  <a:lnTo>
                    <a:pt x="3298634" y="3048699"/>
                  </a:lnTo>
                  <a:lnTo>
                    <a:pt x="3302118" y="3048755"/>
                  </a:lnTo>
                  <a:lnTo>
                    <a:pt x="3305601" y="3048811"/>
                  </a:lnTo>
                  <a:lnTo>
                    <a:pt x="3309084" y="3048867"/>
                  </a:lnTo>
                  <a:lnTo>
                    <a:pt x="3312567" y="3048923"/>
                  </a:lnTo>
                  <a:lnTo>
                    <a:pt x="3316051" y="3048979"/>
                  </a:lnTo>
                  <a:lnTo>
                    <a:pt x="3319534" y="3049034"/>
                  </a:lnTo>
                  <a:lnTo>
                    <a:pt x="3323017" y="3049090"/>
                  </a:lnTo>
                  <a:lnTo>
                    <a:pt x="3326500" y="3049145"/>
                  </a:lnTo>
                  <a:lnTo>
                    <a:pt x="3329984" y="3049200"/>
                  </a:lnTo>
                  <a:lnTo>
                    <a:pt x="3333467" y="3049256"/>
                  </a:lnTo>
                  <a:lnTo>
                    <a:pt x="3336950" y="3049311"/>
                  </a:lnTo>
                  <a:lnTo>
                    <a:pt x="3340433" y="3049365"/>
                  </a:lnTo>
                  <a:lnTo>
                    <a:pt x="3343917" y="3049420"/>
                  </a:lnTo>
                  <a:lnTo>
                    <a:pt x="3347400" y="3049475"/>
                  </a:lnTo>
                  <a:lnTo>
                    <a:pt x="3350883" y="3070846"/>
                  </a:lnTo>
                  <a:lnTo>
                    <a:pt x="3354366" y="3071835"/>
                  </a:lnTo>
                  <a:lnTo>
                    <a:pt x="3357850" y="3072818"/>
                  </a:lnTo>
                  <a:lnTo>
                    <a:pt x="3361333" y="3073793"/>
                  </a:lnTo>
                  <a:lnTo>
                    <a:pt x="3364816" y="3074762"/>
                  </a:lnTo>
                  <a:lnTo>
                    <a:pt x="3368299" y="3075531"/>
                  </a:lnTo>
                  <a:lnTo>
                    <a:pt x="3371783" y="3076292"/>
                  </a:lnTo>
                  <a:lnTo>
                    <a:pt x="3375266" y="3077048"/>
                  </a:lnTo>
                  <a:lnTo>
                    <a:pt x="3378749" y="3077800"/>
                  </a:lnTo>
                  <a:lnTo>
                    <a:pt x="3382232" y="3082824"/>
                  </a:lnTo>
                  <a:lnTo>
                    <a:pt x="3385716" y="3084254"/>
                  </a:lnTo>
                  <a:lnTo>
                    <a:pt x="3389199" y="3085671"/>
                  </a:lnTo>
                  <a:lnTo>
                    <a:pt x="3392682" y="3087075"/>
                  </a:lnTo>
                  <a:lnTo>
                    <a:pt x="3396165" y="3088466"/>
                  </a:lnTo>
                  <a:lnTo>
                    <a:pt x="3399649" y="3089510"/>
                  </a:lnTo>
                  <a:lnTo>
                    <a:pt x="3403132" y="3089654"/>
                  </a:lnTo>
                  <a:lnTo>
                    <a:pt x="3406615" y="3089797"/>
                  </a:lnTo>
                  <a:lnTo>
                    <a:pt x="3410098" y="3089940"/>
                  </a:lnTo>
                  <a:lnTo>
                    <a:pt x="3413582" y="3090082"/>
                  </a:lnTo>
                  <a:lnTo>
                    <a:pt x="3417065" y="3090224"/>
                  </a:lnTo>
                  <a:lnTo>
                    <a:pt x="3420548" y="3090366"/>
                  </a:lnTo>
                  <a:lnTo>
                    <a:pt x="3424031" y="3090507"/>
                  </a:lnTo>
                  <a:lnTo>
                    <a:pt x="3427515" y="3090648"/>
                  </a:lnTo>
                  <a:lnTo>
                    <a:pt x="3430998" y="3090788"/>
                  </a:lnTo>
                  <a:lnTo>
                    <a:pt x="3434481" y="3097504"/>
                  </a:lnTo>
                  <a:lnTo>
                    <a:pt x="3437964" y="3098280"/>
                  </a:lnTo>
                  <a:lnTo>
                    <a:pt x="3441447" y="3099051"/>
                  </a:lnTo>
                  <a:lnTo>
                    <a:pt x="3444931" y="3099818"/>
                  </a:lnTo>
                  <a:lnTo>
                    <a:pt x="3448414" y="3100581"/>
                  </a:lnTo>
                  <a:lnTo>
                    <a:pt x="3451897" y="3101248"/>
                  </a:lnTo>
                  <a:lnTo>
                    <a:pt x="3455380" y="3101876"/>
                  </a:lnTo>
                  <a:lnTo>
                    <a:pt x="3458864" y="3102500"/>
                  </a:lnTo>
                  <a:lnTo>
                    <a:pt x="3462347" y="3103121"/>
                  </a:lnTo>
                  <a:lnTo>
                    <a:pt x="3465830" y="3103738"/>
                  </a:lnTo>
                  <a:lnTo>
                    <a:pt x="3469313" y="3121491"/>
                  </a:lnTo>
                  <a:lnTo>
                    <a:pt x="3472797" y="3121467"/>
                  </a:lnTo>
                  <a:lnTo>
                    <a:pt x="3476280" y="3121443"/>
                  </a:lnTo>
                  <a:lnTo>
                    <a:pt x="3479763" y="3121420"/>
                  </a:lnTo>
                  <a:lnTo>
                    <a:pt x="3483246" y="3121396"/>
                  </a:lnTo>
                  <a:lnTo>
                    <a:pt x="3483246" y="3121579"/>
                  </a:lnTo>
                  <a:lnTo>
                    <a:pt x="3483246" y="3121761"/>
                  </a:lnTo>
                  <a:lnTo>
                    <a:pt x="3483246" y="3121943"/>
                  </a:lnTo>
                  <a:lnTo>
                    <a:pt x="3483246" y="3122125"/>
                  </a:lnTo>
                  <a:lnTo>
                    <a:pt x="3483246" y="3122306"/>
                  </a:lnTo>
                  <a:lnTo>
                    <a:pt x="3483246" y="3122488"/>
                  </a:lnTo>
                  <a:lnTo>
                    <a:pt x="3483246" y="3122669"/>
                  </a:lnTo>
                  <a:lnTo>
                    <a:pt x="3483246" y="3122850"/>
                  </a:lnTo>
                  <a:lnTo>
                    <a:pt x="3483246" y="3123031"/>
                  </a:lnTo>
                  <a:lnTo>
                    <a:pt x="3483246" y="3123212"/>
                  </a:lnTo>
                  <a:lnTo>
                    <a:pt x="3483246" y="3123392"/>
                  </a:lnTo>
                  <a:lnTo>
                    <a:pt x="3483246" y="3123573"/>
                  </a:lnTo>
                  <a:lnTo>
                    <a:pt x="3483246" y="3123753"/>
                  </a:lnTo>
                  <a:lnTo>
                    <a:pt x="3483246" y="3123933"/>
                  </a:lnTo>
                  <a:lnTo>
                    <a:pt x="3483246" y="3124113"/>
                  </a:lnTo>
                  <a:lnTo>
                    <a:pt x="3483246" y="3124293"/>
                  </a:lnTo>
                  <a:lnTo>
                    <a:pt x="3483246" y="3124472"/>
                  </a:lnTo>
                  <a:lnTo>
                    <a:pt x="3483246" y="3124651"/>
                  </a:lnTo>
                  <a:lnTo>
                    <a:pt x="3483246" y="3124830"/>
                  </a:lnTo>
                  <a:lnTo>
                    <a:pt x="3483246" y="3125009"/>
                  </a:lnTo>
                  <a:lnTo>
                    <a:pt x="3483246" y="3125188"/>
                  </a:lnTo>
                  <a:lnTo>
                    <a:pt x="3483246" y="3125367"/>
                  </a:lnTo>
                  <a:lnTo>
                    <a:pt x="3483246" y="3125545"/>
                  </a:lnTo>
                  <a:lnTo>
                    <a:pt x="3483246" y="3125723"/>
                  </a:lnTo>
                  <a:lnTo>
                    <a:pt x="3483246" y="3125901"/>
                  </a:lnTo>
                  <a:lnTo>
                    <a:pt x="3483246" y="3126079"/>
                  </a:lnTo>
                  <a:lnTo>
                    <a:pt x="3483246" y="3126257"/>
                  </a:lnTo>
                  <a:lnTo>
                    <a:pt x="3483246" y="3126434"/>
                  </a:lnTo>
                  <a:lnTo>
                    <a:pt x="3483246" y="3126612"/>
                  </a:lnTo>
                  <a:lnTo>
                    <a:pt x="3483246" y="3126789"/>
                  </a:lnTo>
                  <a:lnTo>
                    <a:pt x="3483246" y="3126966"/>
                  </a:lnTo>
                  <a:lnTo>
                    <a:pt x="3483246" y="3127143"/>
                  </a:lnTo>
                  <a:lnTo>
                    <a:pt x="3483246" y="3127319"/>
                  </a:lnTo>
                  <a:lnTo>
                    <a:pt x="3483246" y="3127496"/>
                  </a:lnTo>
                  <a:lnTo>
                    <a:pt x="3483246" y="3127672"/>
                  </a:lnTo>
                  <a:lnTo>
                    <a:pt x="3483246" y="3127848"/>
                  </a:lnTo>
                  <a:lnTo>
                    <a:pt x="3483246" y="3128024"/>
                  </a:lnTo>
                  <a:lnTo>
                    <a:pt x="3483246" y="3128200"/>
                  </a:lnTo>
                  <a:lnTo>
                    <a:pt x="3483246" y="3128376"/>
                  </a:lnTo>
                  <a:lnTo>
                    <a:pt x="3483246" y="3128551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8551"/>
            </a:xfrm>
            <a:custGeom>
              <a:avLst/>
              <a:gdLst/>
              <a:ahLst/>
              <a:cxnLst/>
              <a:rect l="0" t="0" r="0" b="0"/>
              <a:pathLst>
                <a:path w="3483246" h="312855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1138316"/>
                  </a:lnTo>
                  <a:lnTo>
                    <a:pt x="38315" y="1066517"/>
                  </a:lnTo>
                  <a:lnTo>
                    <a:pt x="41798" y="1003239"/>
                  </a:lnTo>
                  <a:lnTo>
                    <a:pt x="45282" y="947049"/>
                  </a:lnTo>
                  <a:lnTo>
                    <a:pt x="48765" y="896819"/>
                  </a:lnTo>
                  <a:lnTo>
                    <a:pt x="52248" y="851649"/>
                  </a:lnTo>
                  <a:lnTo>
                    <a:pt x="55731" y="810811"/>
                  </a:lnTo>
                  <a:lnTo>
                    <a:pt x="59215" y="773711"/>
                  </a:lnTo>
                  <a:lnTo>
                    <a:pt x="62698" y="739857"/>
                  </a:lnTo>
                  <a:lnTo>
                    <a:pt x="66181" y="708841"/>
                  </a:lnTo>
                  <a:lnTo>
                    <a:pt x="69664" y="1467660"/>
                  </a:lnTo>
                  <a:lnTo>
                    <a:pt x="73148" y="1426391"/>
                  </a:lnTo>
                  <a:lnTo>
                    <a:pt x="76631" y="1387379"/>
                  </a:lnTo>
                  <a:lnTo>
                    <a:pt x="80114" y="1350444"/>
                  </a:lnTo>
                  <a:lnTo>
                    <a:pt x="83597" y="1315425"/>
                  </a:lnTo>
                  <a:lnTo>
                    <a:pt x="87081" y="1282176"/>
                  </a:lnTo>
                  <a:lnTo>
                    <a:pt x="90564" y="1250567"/>
                  </a:lnTo>
                  <a:lnTo>
                    <a:pt x="94047" y="1220478"/>
                  </a:lnTo>
                  <a:lnTo>
                    <a:pt x="97530" y="1191804"/>
                  </a:lnTo>
                  <a:lnTo>
                    <a:pt x="101014" y="1164446"/>
                  </a:lnTo>
                  <a:lnTo>
                    <a:pt x="104497" y="1368662"/>
                  </a:lnTo>
                  <a:lnTo>
                    <a:pt x="107980" y="1341516"/>
                  </a:lnTo>
                  <a:lnTo>
                    <a:pt x="111463" y="1315425"/>
                  </a:lnTo>
                  <a:lnTo>
                    <a:pt x="114947" y="1290330"/>
                  </a:lnTo>
                  <a:lnTo>
                    <a:pt x="118430" y="1266174"/>
                  </a:lnTo>
                  <a:lnTo>
                    <a:pt x="121913" y="1242907"/>
                  </a:lnTo>
                  <a:lnTo>
                    <a:pt x="125396" y="1220478"/>
                  </a:lnTo>
                  <a:lnTo>
                    <a:pt x="128880" y="1198845"/>
                  </a:lnTo>
                  <a:lnTo>
                    <a:pt x="132363" y="1177966"/>
                  </a:lnTo>
                  <a:lnTo>
                    <a:pt x="135846" y="1157801"/>
                  </a:lnTo>
                  <a:lnTo>
                    <a:pt x="139329" y="1138316"/>
                  </a:lnTo>
                  <a:lnTo>
                    <a:pt x="142813" y="1119475"/>
                  </a:lnTo>
                  <a:lnTo>
                    <a:pt x="146296" y="1101247"/>
                  </a:lnTo>
                  <a:lnTo>
                    <a:pt x="149779" y="1083604"/>
                  </a:lnTo>
                  <a:lnTo>
                    <a:pt x="153262" y="1066517"/>
                  </a:lnTo>
                  <a:lnTo>
                    <a:pt x="156746" y="1049961"/>
                  </a:lnTo>
                  <a:lnTo>
                    <a:pt x="160229" y="1033911"/>
                  </a:lnTo>
                  <a:lnTo>
                    <a:pt x="163712" y="1018344"/>
                  </a:lnTo>
                  <a:lnTo>
                    <a:pt x="167195" y="1003239"/>
                  </a:lnTo>
                  <a:lnTo>
                    <a:pt x="170679" y="988575"/>
                  </a:lnTo>
                  <a:lnTo>
                    <a:pt x="174162" y="974334"/>
                  </a:lnTo>
                  <a:lnTo>
                    <a:pt x="177645" y="960498"/>
                  </a:lnTo>
                  <a:lnTo>
                    <a:pt x="181128" y="947049"/>
                  </a:lnTo>
                  <a:lnTo>
                    <a:pt x="184612" y="933971"/>
                  </a:lnTo>
                  <a:lnTo>
                    <a:pt x="188095" y="921250"/>
                  </a:lnTo>
                  <a:lnTo>
                    <a:pt x="191578" y="908870"/>
                  </a:lnTo>
                  <a:lnTo>
                    <a:pt x="195061" y="896819"/>
                  </a:lnTo>
                  <a:lnTo>
                    <a:pt x="198545" y="885083"/>
                  </a:lnTo>
                  <a:lnTo>
                    <a:pt x="202028" y="873651"/>
                  </a:lnTo>
                  <a:lnTo>
                    <a:pt x="205511" y="887258"/>
                  </a:lnTo>
                  <a:lnTo>
                    <a:pt x="208994" y="908310"/>
                  </a:lnTo>
                  <a:lnTo>
                    <a:pt x="212478" y="928350"/>
                  </a:lnTo>
                  <a:lnTo>
                    <a:pt x="215961" y="947449"/>
                  </a:lnTo>
                  <a:lnTo>
                    <a:pt x="219444" y="965671"/>
                  </a:lnTo>
                  <a:lnTo>
                    <a:pt x="222927" y="1208022"/>
                  </a:lnTo>
                  <a:lnTo>
                    <a:pt x="226411" y="1195817"/>
                  </a:lnTo>
                  <a:lnTo>
                    <a:pt x="229894" y="1183857"/>
                  </a:lnTo>
                  <a:lnTo>
                    <a:pt x="233377" y="1172133"/>
                  </a:lnTo>
                  <a:lnTo>
                    <a:pt x="236860" y="1160934"/>
                  </a:lnTo>
                  <a:lnTo>
                    <a:pt x="240344" y="1157191"/>
                  </a:lnTo>
                  <a:lnTo>
                    <a:pt x="243827" y="1153542"/>
                  </a:lnTo>
                  <a:lnTo>
                    <a:pt x="247310" y="1149986"/>
                  </a:lnTo>
                  <a:lnTo>
                    <a:pt x="250793" y="1146518"/>
                  </a:lnTo>
                  <a:lnTo>
                    <a:pt x="254277" y="1143134"/>
                  </a:lnTo>
                  <a:lnTo>
                    <a:pt x="257760" y="1139833"/>
                  </a:lnTo>
                  <a:lnTo>
                    <a:pt x="261243" y="1136611"/>
                  </a:lnTo>
                  <a:lnTo>
                    <a:pt x="264726" y="1133466"/>
                  </a:lnTo>
                  <a:lnTo>
                    <a:pt x="268210" y="1130393"/>
                  </a:lnTo>
                  <a:lnTo>
                    <a:pt x="271693" y="1127392"/>
                  </a:lnTo>
                  <a:lnTo>
                    <a:pt x="275176" y="1124460"/>
                  </a:lnTo>
                  <a:lnTo>
                    <a:pt x="278659" y="1121594"/>
                  </a:lnTo>
                  <a:lnTo>
                    <a:pt x="282143" y="1118791"/>
                  </a:lnTo>
                  <a:lnTo>
                    <a:pt x="285626" y="1116051"/>
                  </a:lnTo>
                  <a:lnTo>
                    <a:pt x="289109" y="1110286"/>
                  </a:lnTo>
                  <a:lnTo>
                    <a:pt x="292592" y="1101247"/>
                  </a:lnTo>
                  <a:lnTo>
                    <a:pt x="296075" y="1092354"/>
                  </a:lnTo>
                  <a:lnTo>
                    <a:pt x="299559" y="1083604"/>
                  </a:lnTo>
                  <a:lnTo>
                    <a:pt x="303042" y="1074993"/>
                  </a:lnTo>
                  <a:lnTo>
                    <a:pt x="306525" y="1066517"/>
                  </a:lnTo>
                  <a:lnTo>
                    <a:pt x="310008" y="1058174"/>
                  </a:lnTo>
                  <a:lnTo>
                    <a:pt x="313492" y="1049961"/>
                  </a:lnTo>
                  <a:lnTo>
                    <a:pt x="316975" y="1041874"/>
                  </a:lnTo>
                  <a:lnTo>
                    <a:pt x="320458" y="1033911"/>
                  </a:lnTo>
                  <a:lnTo>
                    <a:pt x="323941" y="1026068"/>
                  </a:lnTo>
                  <a:lnTo>
                    <a:pt x="327425" y="1018344"/>
                  </a:lnTo>
                  <a:lnTo>
                    <a:pt x="330908" y="1010735"/>
                  </a:lnTo>
                  <a:lnTo>
                    <a:pt x="334391" y="1003239"/>
                  </a:lnTo>
                  <a:lnTo>
                    <a:pt x="337874" y="995853"/>
                  </a:lnTo>
                  <a:lnTo>
                    <a:pt x="341358" y="1074044"/>
                  </a:lnTo>
                  <a:lnTo>
                    <a:pt x="344841" y="1066517"/>
                  </a:lnTo>
                  <a:lnTo>
                    <a:pt x="348324" y="1059095"/>
                  </a:lnTo>
                  <a:lnTo>
                    <a:pt x="351807" y="1051775"/>
                  </a:lnTo>
                  <a:lnTo>
                    <a:pt x="355291" y="1044556"/>
                  </a:lnTo>
                  <a:lnTo>
                    <a:pt x="358774" y="1037435"/>
                  </a:lnTo>
                  <a:lnTo>
                    <a:pt x="362257" y="1030410"/>
                  </a:lnTo>
                  <a:lnTo>
                    <a:pt x="365740" y="1023480"/>
                  </a:lnTo>
                  <a:lnTo>
                    <a:pt x="369224" y="1016643"/>
                  </a:lnTo>
                  <a:lnTo>
                    <a:pt x="372707" y="1087087"/>
                  </a:lnTo>
                  <a:lnTo>
                    <a:pt x="376190" y="1080143"/>
                  </a:lnTo>
                  <a:lnTo>
                    <a:pt x="379673" y="1073287"/>
                  </a:lnTo>
                  <a:lnTo>
                    <a:pt x="383157" y="1066517"/>
                  </a:lnTo>
                  <a:lnTo>
                    <a:pt x="386640" y="1059832"/>
                  </a:lnTo>
                  <a:lnTo>
                    <a:pt x="390123" y="1053231"/>
                  </a:lnTo>
                  <a:lnTo>
                    <a:pt x="393606" y="1046711"/>
                  </a:lnTo>
                  <a:lnTo>
                    <a:pt x="397090" y="1040272"/>
                  </a:lnTo>
                  <a:lnTo>
                    <a:pt x="400573" y="1033911"/>
                  </a:lnTo>
                  <a:lnTo>
                    <a:pt x="404056" y="1027627"/>
                  </a:lnTo>
                  <a:lnTo>
                    <a:pt x="407539" y="1285748"/>
                  </a:lnTo>
                  <a:lnTo>
                    <a:pt x="411023" y="1290612"/>
                  </a:lnTo>
                  <a:lnTo>
                    <a:pt x="414506" y="1295373"/>
                  </a:lnTo>
                  <a:lnTo>
                    <a:pt x="417989" y="1300035"/>
                  </a:lnTo>
                  <a:lnTo>
                    <a:pt x="421472" y="1304600"/>
                  </a:lnTo>
                  <a:lnTo>
                    <a:pt x="424956" y="1301921"/>
                  </a:lnTo>
                  <a:lnTo>
                    <a:pt x="428439" y="1295272"/>
                  </a:lnTo>
                  <a:lnTo>
                    <a:pt x="431922" y="1288691"/>
                  </a:lnTo>
                  <a:lnTo>
                    <a:pt x="435405" y="1282176"/>
                  </a:lnTo>
                  <a:lnTo>
                    <a:pt x="438889" y="1275727"/>
                  </a:lnTo>
                  <a:lnTo>
                    <a:pt x="442372" y="1269343"/>
                  </a:lnTo>
                  <a:lnTo>
                    <a:pt x="445855" y="1263022"/>
                  </a:lnTo>
                  <a:lnTo>
                    <a:pt x="449338" y="1256763"/>
                  </a:lnTo>
                  <a:lnTo>
                    <a:pt x="452822" y="1250567"/>
                  </a:lnTo>
                  <a:lnTo>
                    <a:pt x="456305" y="1244431"/>
                  </a:lnTo>
                  <a:lnTo>
                    <a:pt x="459788" y="1300035"/>
                  </a:lnTo>
                  <a:lnTo>
                    <a:pt x="463271" y="1304189"/>
                  </a:lnTo>
                  <a:lnTo>
                    <a:pt x="466755" y="1308266"/>
                  </a:lnTo>
                  <a:lnTo>
                    <a:pt x="470238" y="1312267"/>
                  </a:lnTo>
                  <a:lnTo>
                    <a:pt x="473721" y="1532138"/>
                  </a:lnTo>
                  <a:lnTo>
                    <a:pt x="477204" y="1525853"/>
                  </a:lnTo>
                  <a:lnTo>
                    <a:pt x="480688" y="1519620"/>
                  </a:lnTo>
                  <a:lnTo>
                    <a:pt x="484171" y="1513438"/>
                  </a:lnTo>
                  <a:lnTo>
                    <a:pt x="487654" y="1507305"/>
                  </a:lnTo>
                  <a:lnTo>
                    <a:pt x="491137" y="1503007"/>
                  </a:lnTo>
                  <a:lnTo>
                    <a:pt x="494621" y="1504916"/>
                  </a:lnTo>
                  <a:lnTo>
                    <a:pt x="498104" y="1506794"/>
                  </a:lnTo>
                  <a:lnTo>
                    <a:pt x="501587" y="1508643"/>
                  </a:lnTo>
                  <a:lnTo>
                    <a:pt x="505070" y="1510463"/>
                  </a:lnTo>
                  <a:lnTo>
                    <a:pt x="508554" y="1651420"/>
                  </a:lnTo>
                  <a:lnTo>
                    <a:pt x="512037" y="1655334"/>
                  </a:lnTo>
                  <a:lnTo>
                    <a:pt x="515520" y="1659179"/>
                  </a:lnTo>
                  <a:lnTo>
                    <a:pt x="519003" y="1662956"/>
                  </a:lnTo>
                  <a:lnTo>
                    <a:pt x="522487" y="1666667"/>
                  </a:lnTo>
                  <a:lnTo>
                    <a:pt x="525970" y="1670314"/>
                  </a:lnTo>
                  <a:lnTo>
                    <a:pt x="529453" y="1673900"/>
                  </a:lnTo>
                  <a:lnTo>
                    <a:pt x="532936" y="1677424"/>
                  </a:lnTo>
                  <a:lnTo>
                    <a:pt x="536420" y="1680889"/>
                  </a:lnTo>
                  <a:lnTo>
                    <a:pt x="539903" y="1684297"/>
                  </a:lnTo>
                  <a:lnTo>
                    <a:pt x="543386" y="1689604"/>
                  </a:lnTo>
                  <a:lnTo>
                    <a:pt x="546869" y="1695807"/>
                  </a:lnTo>
                  <a:lnTo>
                    <a:pt x="550353" y="1701889"/>
                  </a:lnTo>
                  <a:lnTo>
                    <a:pt x="553836" y="1707854"/>
                  </a:lnTo>
                  <a:lnTo>
                    <a:pt x="557319" y="1713705"/>
                  </a:lnTo>
                  <a:lnTo>
                    <a:pt x="560802" y="1719447"/>
                  </a:lnTo>
                  <a:lnTo>
                    <a:pt x="564286" y="1725080"/>
                  </a:lnTo>
                  <a:lnTo>
                    <a:pt x="567769" y="1730610"/>
                  </a:lnTo>
                  <a:lnTo>
                    <a:pt x="571252" y="1736038"/>
                  </a:lnTo>
                  <a:lnTo>
                    <a:pt x="574735" y="1741367"/>
                  </a:lnTo>
                  <a:lnTo>
                    <a:pt x="578218" y="1736617"/>
                  </a:lnTo>
                  <a:lnTo>
                    <a:pt x="581702" y="1731387"/>
                  </a:lnTo>
                  <a:lnTo>
                    <a:pt x="585185" y="1726189"/>
                  </a:lnTo>
                  <a:lnTo>
                    <a:pt x="588668" y="1721021"/>
                  </a:lnTo>
                  <a:lnTo>
                    <a:pt x="592151" y="1765656"/>
                  </a:lnTo>
                  <a:lnTo>
                    <a:pt x="595635" y="1760549"/>
                  </a:lnTo>
                  <a:lnTo>
                    <a:pt x="599118" y="1755472"/>
                  </a:lnTo>
                  <a:lnTo>
                    <a:pt x="602601" y="1750424"/>
                  </a:lnTo>
                  <a:lnTo>
                    <a:pt x="606084" y="1745405"/>
                  </a:lnTo>
                  <a:lnTo>
                    <a:pt x="609568" y="1740414"/>
                  </a:lnTo>
                  <a:lnTo>
                    <a:pt x="613051" y="1735452"/>
                  </a:lnTo>
                  <a:lnTo>
                    <a:pt x="616534" y="1730519"/>
                  </a:lnTo>
                  <a:lnTo>
                    <a:pt x="620017" y="1725613"/>
                  </a:lnTo>
                  <a:lnTo>
                    <a:pt x="623501" y="1720735"/>
                  </a:lnTo>
                  <a:lnTo>
                    <a:pt x="626984" y="1786468"/>
                  </a:lnTo>
                  <a:lnTo>
                    <a:pt x="630467" y="1783939"/>
                  </a:lnTo>
                  <a:lnTo>
                    <a:pt x="633950" y="1781431"/>
                  </a:lnTo>
                  <a:lnTo>
                    <a:pt x="637434" y="1778943"/>
                  </a:lnTo>
                  <a:lnTo>
                    <a:pt x="640917" y="1776475"/>
                  </a:lnTo>
                  <a:lnTo>
                    <a:pt x="644400" y="1774027"/>
                  </a:lnTo>
                  <a:lnTo>
                    <a:pt x="647883" y="1771598"/>
                  </a:lnTo>
                  <a:lnTo>
                    <a:pt x="651367" y="1769188"/>
                  </a:lnTo>
                  <a:lnTo>
                    <a:pt x="654850" y="1766797"/>
                  </a:lnTo>
                  <a:lnTo>
                    <a:pt x="658333" y="1764425"/>
                  </a:lnTo>
                  <a:lnTo>
                    <a:pt x="661816" y="1846187"/>
                  </a:lnTo>
                  <a:lnTo>
                    <a:pt x="665300" y="1845673"/>
                  </a:lnTo>
                  <a:lnTo>
                    <a:pt x="668783" y="1845163"/>
                  </a:lnTo>
                  <a:lnTo>
                    <a:pt x="672266" y="1844658"/>
                  </a:lnTo>
                  <a:lnTo>
                    <a:pt x="675749" y="1844158"/>
                  </a:lnTo>
                  <a:lnTo>
                    <a:pt x="679233" y="1843663"/>
                  </a:lnTo>
                  <a:lnTo>
                    <a:pt x="682716" y="1843173"/>
                  </a:lnTo>
                  <a:lnTo>
                    <a:pt x="686199" y="1842687"/>
                  </a:lnTo>
                  <a:lnTo>
                    <a:pt x="689682" y="1842206"/>
                  </a:lnTo>
                  <a:lnTo>
                    <a:pt x="693166" y="1841730"/>
                  </a:lnTo>
                  <a:lnTo>
                    <a:pt x="696649" y="1946739"/>
                  </a:lnTo>
                  <a:lnTo>
                    <a:pt x="700132" y="1945838"/>
                  </a:lnTo>
                  <a:lnTo>
                    <a:pt x="703615" y="1944945"/>
                  </a:lnTo>
                  <a:lnTo>
                    <a:pt x="707099" y="1944060"/>
                  </a:lnTo>
                  <a:lnTo>
                    <a:pt x="710582" y="1943960"/>
                  </a:lnTo>
                  <a:lnTo>
                    <a:pt x="714065" y="1949703"/>
                  </a:lnTo>
                  <a:lnTo>
                    <a:pt x="717548" y="1955347"/>
                  </a:lnTo>
                  <a:lnTo>
                    <a:pt x="721032" y="1960897"/>
                  </a:lnTo>
                  <a:lnTo>
                    <a:pt x="724515" y="1966353"/>
                  </a:lnTo>
                  <a:lnTo>
                    <a:pt x="727998" y="1970896"/>
                  </a:lnTo>
                  <a:lnTo>
                    <a:pt x="731481" y="1973071"/>
                  </a:lnTo>
                  <a:lnTo>
                    <a:pt x="734965" y="1975220"/>
                  </a:lnTo>
                  <a:lnTo>
                    <a:pt x="738448" y="1977343"/>
                  </a:lnTo>
                  <a:lnTo>
                    <a:pt x="741931" y="1979440"/>
                  </a:lnTo>
                  <a:lnTo>
                    <a:pt x="745414" y="1981511"/>
                  </a:lnTo>
                  <a:lnTo>
                    <a:pt x="748898" y="1983557"/>
                  </a:lnTo>
                  <a:lnTo>
                    <a:pt x="752381" y="1985580"/>
                  </a:lnTo>
                  <a:lnTo>
                    <a:pt x="755864" y="1987578"/>
                  </a:lnTo>
                  <a:lnTo>
                    <a:pt x="759347" y="1989552"/>
                  </a:lnTo>
                  <a:lnTo>
                    <a:pt x="762831" y="1988268"/>
                  </a:lnTo>
                  <a:lnTo>
                    <a:pt x="766314" y="1984379"/>
                  </a:lnTo>
                  <a:lnTo>
                    <a:pt x="769797" y="1980505"/>
                  </a:lnTo>
                  <a:lnTo>
                    <a:pt x="773280" y="1976646"/>
                  </a:lnTo>
                  <a:lnTo>
                    <a:pt x="776764" y="1972803"/>
                  </a:lnTo>
                  <a:lnTo>
                    <a:pt x="780247" y="2000926"/>
                  </a:lnTo>
                  <a:lnTo>
                    <a:pt x="783730" y="2002747"/>
                  </a:lnTo>
                  <a:lnTo>
                    <a:pt x="787213" y="2004547"/>
                  </a:lnTo>
                  <a:lnTo>
                    <a:pt x="790697" y="2006327"/>
                  </a:lnTo>
                  <a:lnTo>
                    <a:pt x="794180" y="2008086"/>
                  </a:lnTo>
                  <a:lnTo>
                    <a:pt x="797663" y="2006371"/>
                  </a:lnTo>
                  <a:lnTo>
                    <a:pt x="801146" y="2004029"/>
                  </a:lnTo>
                  <a:lnTo>
                    <a:pt x="804630" y="2001701"/>
                  </a:lnTo>
                  <a:lnTo>
                    <a:pt x="808113" y="1999386"/>
                  </a:lnTo>
                  <a:lnTo>
                    <a:pt x="811596" y="1997083"/>
                  </a:lnTo>
                  <a:lnTo>
                    <a:pt x="815079" y="1994793"/>
                  </a:lnTo>
                  <a:lnTo>
                    <a:pt x="818563" y="1992516"/>
                  </a:lnTo>
                  <a:lnTo>
                    <a:pt x="822046" y="1990251"/>
                  </a:lnTo>
                  <a:lnTo>
                    <a:pt x="825529" y="1987998"/>
                  </a:lnTo>
                  <a:lnTo>
                    <a:pt x="829012" y="1985941"/>
                  </a:lnTo>
                  <a:lnTo>
                    <a:pt x="832496" y="1985062"/>
                  </a:lnTo>
                  <a:lnTo>
                    <a:pt x="835979" y="1984189"/>
                  </a:lnTo>
                  <a:lnTo>
                    <a:pt x="839462" y="1983322"/>
                  </a:lnTo>
                  <a:lnTo>
                    <a:pt x="842945" y="1982461"/>
                  </a:lnTo>
                  <a:lnTo>
                    <a:pt x="846429" y="2009205"/>
                  </a:lnTo>
                  <a:lnTo>
                    <a:pt x="849912" y="2015916"/>
                  </a:lnTo>
                  <a:lnTo>
                    <a:pt x="853395" y="2022511"/>
                  </a:lnTo>
                  <a:lnTo>
                    <a:pt x="856878" y="2028995"/>
                  </a:lnTo>
                  <a:lnTo>
                    <a:pt x="860361" y="2035370"/>
                  </a:lnTo>
                  <a:lnTo>
                    <a:pt x="863845" y="2037516"/>
                  </a:lnTo>
                  <a:lnTo>
                    <a:pt x="867328" y="2034111"/>
                  </a:lnTo>
                  <a:lnTo>
                    <a:pt x="870811" y="2030718"/>
                  </a:lnTo>
                  <a:lnTo>
                    <a:pt x="874294" y="2027337"/>
                  </a:lnTo>
                  <a:lnTo>
                    <a:pt x="877778" y="2023966"/>
                  </a:lnTo>
                  <a:lnTo>
                    <a:pt x="881261" y="2046490"/>
                  </a:lnTo>
                  <a:lnTo>
                    <a:pt x="884744" y="2047832"/>
                  </a:lnTo>
                  <a:lnTo>
                    <a:pt x="888227" y="2049161"/>
                  </a:lnTo>
                  <a:lnTo>
                    <a:pt x="891711" y="2050477"/>
                  </a:lnTo>
                  <a:lnTo>
                    <a:pt x="895194" y="2051780"/>
                  </a:lnTo>
                  <a:lnTo>
                    <a:pt x="898677" y="2049793"/>
                  </a:lnTo>
                  <a:lnTo>
                    <a:pt x="902160" y="2046529"/>
                  </a:lnTo>
                  <a:lnTo>
                    <a:pt x="905644" y="2043275"/>
                  </a:lnTo>
                  <a:lnTo>
                    <a:pt x="909127" y="2040031"/>
                  </a:lnTo>
                  <a:lnTo>
                    <a:pt x="912610" y="2036798"/>
                  </a:lnTo>
                  <a:lnTo>
                    <a:pt x="916093" y="2067177"/>
                  </a:lnTo>
                  <a:lnTo>
                    <a:pt x="919577" y="2065081"/>
                  </a:lnTo>
                  <a:lnTo>
                    <a:pt x="923060" y="2062994"/>
                  </a:lnTo>
                  <a:lnTo>
                    <a:pt x="926543" y="2060918"/>
                  </a:lnTo>
                  <a:lnTo>
                    <a:pt x="930026" y="2058850"/>
                  </a:lnTo>
                  <a:lnTo>
                    <a:pt x="933510" y="2056793"/>
                  </a:lnTo>
                  <a:lnTo>
                    <a:pt x="936993" y="2054744"/>
                  </a:lnTo>
                  <a:lnTo>
                    <a:pt x="940476" y="2052705"/>
                  </a:lnTo>
                  <a:lnTo>
                    <a:pt x="943959" y="2050676"/>
                  </a:lnTo>
                  <a:lnTo>
                    <a:pt x="947443" y="2049161"/>
                  </a:lnTo>
                  <a:lnTo>
                    <a:pt x="950926" y="2050395"/>
                  </a:lnTo>
                  <a:lnTo>
                    <a:pt x="954409" y="2051618"/>
                  </a:lnTo>
                  <a:lnTo>
                    <a:pt x="957892" y="2052830"/>
                  </a:lnTo>
                  <a:lnTo>
                    <a:pt x="961376" y="2054031"/>
                  </a:lnTo>
                  <a:lnTo>
                    <a:pt x="964859" y="2054904"/>
                  </a:lnTo>
                  <a:lnTo>
                    <a:pt x="968342" y="2055033"/>
                  </a:lnTo>
                  <a:lnTo>
                    <a:pt x="971825" y="2055161"/>
                  </a:lnTo>
                  <a:lnTo>
                    <a:pt x="975309" y="2055289"/>
                  </a:lnTo>
                  <a:lnTo>
                    <a:pt x="978792" y="2055415"/>
                  </a:lnTo>
                  <a:lnTo>
                    <a:pt x="982275" y="2055540"/>
                  </a:lnTo>
                  <a:lnTo>
                    <a:pt x="985758" y="2055665"/>
                  </a:lnTo>
                  <a:lnTo>
                    <a:pt x="989242" y="2055789"/>
                  </a:lnTo>
                  <a:lnTo>
                    <a:pt x="992725" y="2055911"/>
                  </a:lnTo>
                  <a:lnTo>
                    <a:pt x="996208" y="2056033"/>
                  </a:lnTo>
                  <a:lnTo>
                    <a:pt x="999691" y="2056757"/>
                  </a:lnTo>
                  <a:lnTo>
                    <a:pt x="1003175" y="2057889"/>
                  </a:lnTo>
                  <a:lnTo>
                    <a:pt x="1006658" y="2059010"/>
                  </a:lnTo>
                  <a:lnTo>
                    <a:pt x="1010141" y="2060123"/>
                  </a:lnTo>
                  <a:lnTo>
                    <a:pt x="1013624" y="2061225"/>
                  </a:lnTo>
                  <a:lnTo>
                    <a:pt x="1017108" y="2059751"/>
                  </a:lnTo>
                  <a:lnTo>
                    <a:pt x="1020591" y="2057371"/>
                  </a:lnTo>
                  <a:lnTo>
                    <a:pt x="1024074" y="2054998"/>
                  </a:lnTo>
                  <a:lnTo>
                    <a:pt x="1027557" y="2052635"/>
                  </a:lnTo>
                  <a:lnTo>
                    <a:pt x="1031041" y="2050279"/>
                  </a:lnTo>
                  <a:lnTo>
                    <a:pt x="1034524" y="2047931"/>
                  </a:lnTo>
                  <a:lnTo>
                    <a:pt x="1038007" y="2045592"/>
                  </a:lnTo>
                  <a:lnTo>
                    <a:pt x="1041490" y="2043260"/>
                  </a:lnTo>
                  <a:lnTo>
                    <a:pt x="1044974" y="2040937"/>
                  </a:lnTo>
                  <a:lnTo>
                    <a:pt x="1048457" y="2038622"/>
                  </a:lnTo>
                  <a:lnTo>
                    <a:pt x="1051940" y="2036315"/>
                  </a:lnTo>
                  <a:lnTo>
                    <a:pt x="1055423" y="2034015"/>
                  </a:lnTo>
                  <a:lnTo>
                    <a:pt x="1058907" y="2031724"/>
                  </a:lnTo>
                  <a:lnTo>
                    <a:pt x="1062390" y="2029440"/>
                  </a:lnTo>
                  <a:lnTo>
                    <a:pt x="1065873" y="2027164"/>
                  </a:lnTo>
                  <a:lnTo>
                    <a:pt x="1069356" y="2024896"/>
                  </a:lnTo>
                  <a:lnTo>
                    <a:pt x="1072840" y="2022635"/>
                  </a:lnTo>
                  <a:lnTo>
                    <a:pt x="1076323" y="2020383"/>
                  </a:lnTo>
                  <a:lnTo>
                    <a:pt x="1079806" y="2018138"/>
                  </a:lnTo>
                  <a:lnTo>
                    <a:pt x="1083289" y="2099443"/>
                  </a:lnTo>
                  <a:lnTo>
                    <a:pt x="1086773" y="2102051"/>
                  </a:lnTo>
                  <a:lnTo>
                    <a:pt x="1090256" y="2104632"/>
                  </a:lnTo>
                  <a:lnTo>
                    <a:pt x="1093739" y="2107188"/>
                  </a:lnTo>
                  <a:lnTo>
                    <a:pt x="1097222" y="2109718"/>
                  </a:lnTo>
                  <a:lnTo>
                    <a:pt x="1100706" y="2109831"/>
                  </a:lnTo>
                  <a:lnTo>
                    <a:pt x="1104189" y="2107201"/>
                  </a:lnTo>
                  <a:lnTo>
                    <a:pt x="1107672" y="2104579"/>
                  </a:lnTo>
                  <a:lnTo>
                    <a:pt x="1111155" y="2101962"/>
                  </a:lnTo>
                  <a:lnTo>
                    <a:pt x="1114639" y="2099353"/>
                  </a:lnTo>
                  <a:lnTo>
                    <a:pt x="1118122" y="2097275"/>
                  </a:lnTo>
                  <a:lnTo>
                    <a:pt x="1121605" y="2095538"/>
                  </a:lnTo>
                  <a:lnTo>
                    <a:pt x="1125088" y="2093807"/>
                  </a:lnTo>
                  <a:lnTo>
                    <a:pt x="1128572" y="2092082"/>
                  </a:lnTo>
                  <a:lnTo>
                    <a:pt x="1132055" y="2090364"/>
                  </a:lnTo>
                  <a:lnTo>
                    <a:pt x="1135538" y="2088652"/>
                  </a:lnTo>
                  <a:lnTo>
                    <a:pt x="1139021" y="2086946"/>
                  </a:lnTo>
                  <a:lnTo>
                    <a:pt x="1142505" y="2085247"/>
                  </a:lnTo>
                  <a:lnTo>
                    <a:pt x="1145988" y="2083554"/>
                  </a:lnTo>
                  <a:lnTo>
                    <a:pt x="1149471" y="2081867"/>
                  </a:lnTo>
                  <a:lnTo>
                    <a:pt x="1152954" y="2130368"/>
                  </a:lnTo>
                  <a:lnTo>
                    <a:pt x="1156437" y="2131041"/>
                  </a:lnTo>
                  <a:lnTo>
                    <a:pt x="1159921" y="2131709"/>
                  </a:lnTo>
                  <a:lnTo>
                    <a:pt x="1163404" y="2132372"/>
                  </a:lnTo>
                  <a:lnTo>
                    <a:pt x="1166887" y="2155773"/>
                  </a:lnTo>
                  <a:lnTo>
                    <a:pt x="1170370" y="2163819"/>
                  </a:lnTo>
                  <a:lnTo>
                    <a:pt x="1173854" y="2171720"/>
                  </a:lnTo>
                  <a:lnTo>
                    <a:pt x="1177337" y="2179482"/>
                  </a:lnTo>
                  <a:lnTo>
                    <a:pt x="1180820" y="2187107"/>
                  </a:lnTo>
                  <a:lnTo>
                    <a:pt x="1184303" y="2193237"/>
                  </a:lnTo>
                  <a:lnTo>
                    <a:pt x="1187787" y="2193657"/>
                  </a:lnTo>
                  <a:lnTo>
                    <a:pt x="1191270" y="2194074"/>
                  </a:lnTo>
                  <a:lnTo>
                    <a:pt x="1194753" y="2194488"/>
                  </a:lnTo>
                  <a:lnTo>
                    <a:pt x="1198236" y="2194900"/>
                  </a:lnTo>
                  <a:lnTo>
                    <a:pt x="1201720" y="2207653"/>
                  </a:lnTo>
                  <a:lnTo>
                    <a:pt x="1205203" y="2205312"/>
                  </a:lnTo>
                  <a:lnTo>
                    <a:pt x="1208686" y="2202977"/>
                  </a:lnTo>
                  <a:lnTo>
                    <a:pt x="1212169" y="2200646"/>
                  </a:lnTo>
                  <a:lnTo>
                    <a:pt x="1215653" y="2198319"/>
                  </a:lnTo>
                  <a:lnTo>
                    <a:pt x="1219136" y="2196658"/>
                  </a:lnTo>
                  <a:lnTo>
                    <a:pt x="1222619" y="2195699"/>
                  </a:lnTo>
                  <a:lnTo>
                    <a:pt x="1226102" y="2194745"/>
                  </a:lnTo>
                  <a:lnTo>
                    <a:pt x="1229586" y="2193795"/>
                  </a:lnTo>
                  <a:lnTo>
                    <a:pt x="1233069" y="2192848"/>
                  </a:lnTo>
                  <a:lnTo>
                    <a:pt x="1236552" y="2204033"/>
                  </a:lnTo>
                  <a:lnTo>
                    <a:pt x="1240035" y="2201755"/>
                  </a:lnTo>
                  <a:lnTo>
                    <a:pt x="1243519" y="2199482"/>
                  </a:lnTo>
                  <a:lnTo>
                    <a:pt x="1247002" y="2197214"/>
                  </a:lnTo>
                  <a:lnTo>
                    <a:pt x="1250485" y="2194950"/>
                  </a:lnTo>
                  <a:lnTo>
                    <a:pt x="1253968" y="2193722"/>
                  </a:lnTo>
                  <a:lnTo>
                    <a:pt x="1257452" y="2192794"/>
                  </a:lnTo>
                  <a:lnTo>
                    <a:pt x="1260935" y="2191870"/>
                  </a:lnTo>
                  <a:lnTo>
                    <a:pt x="1264418" y="2190949"/>
                  </a:lnTo>
                  <a:lnTo>
                    <a:pt x="1267901" y="2190033"/>
                  </a:lnTo>
                  <a:lnTo>
                    <a:pt x="1271385" y="2189120"/>
                  </a:lnTo>
                  <a:lnTo>
                    <a:pt x="1274868" y="2188211"/>
                  </a:lnTo>
                  <a:lnTo>
                    <a:pt x="1278351" y="2187305"/>
                  </a:lnTo>
                  <a:lnTo>
                    <a:pt x="1281834" y="2186403"/>
                  </a:lnTo>
                  <a:lnTo>
                    <a:pt x="1285318" y="2185683"/>
                  </a:lnTo>
                  <a:lnTo>
                    <a:pt x="1288801" y="2187400"/>
                  </a:lnTo>
                  <a:lnTo>
                    <a:pt x="1292284" y="2189102"/>
                  </a:lnTo>
                  <a:lnTo>
                    <a:pt x="1295767" y="2190791"/>
                  </a:lnTo>
                  <a:lnTo>
                    <a:pt x="1299251" y="2192467"/>
                  </a:lnTo>
                  <a:lnTo>
                    <a:pt x="1302734" y="2193584"/>
                  </a:lnTo>
                  <a:lnTo>
                    <a:pt x="1306217" y="2192691"/>
                  </a:lnTo>
                  <a:lnTo>
                    <a:pt x="1309700" y="2191801"/>
                  </a:lnTo>
                  <a:lnTo>
                    <a:pt x="1313184" y="2190915"/>
                  </a:lnTo>
                  <a:lnTo>
                    <a:pt x="1316667" y="2190033"/>
                  </a:lnTo>
                  <a:lnTo>
                    <a:pt x="1320150" y="2196635"/>
                  </a:lnTo>
                  <a:lnTo>
                    <a:pt x="1323633" y="2199496"/>
                  </a:lnTo>
                  <a:lnTo>
                    <a:pt x="1327117" y="2202329"/>
                  </a:lnTo>
                  <a:lnTo>
                    <a:pt x="1330600" y="2205136"/>
                  </a:lnTo>
                  <a:lnTo>
                    <a:pt x="1334083" y="2207915"/>
                  </a:lnTo>
                  <a:lnTo>
                    <a:pt x="1337566" y="2226868"/>
                  </a:lnTo>
                  <a:lnTo>
                    <a:pt x="1341050" y="2227136"/>
                  </a:lnTo>
                  <a:lnTo>
                    <a:pt x="1344533" y="2227403"/>
                  </a:lnTo>
                  <a:lnTo>
                    <a:pt x="1348016" y="2227667"/>
                  </a:lnTo>
                  <a:lnTo>
                    <a:pt x="1351499" y="2227931"/>
                  </a:lnTo>
                  <a:lnTo>
                    <a:pt x="1354983" y="2227940"/>
                  </a:lnTo>
                  <a:lnTo>
                    <a:pt x="1358466" y="2227815"/>
                  </a:lnTo>
                  <a:lnTo>
                    <a:pt x="1361949" y="2227690"/>
                  </a:lnTo>
                  <a:lnTo>
                    <a:pt x="1365432" y="2227566"/>
                  </a:lnTo>
                  <a:lnTo>
                    <a:pt x="1368916" y="2227442"/>
                  </a:lnTo>
                  <a:lnTo>
                    <a:pt x="1372399" y="2227319"/>
                  </a:lnTo>
                  <a:lnTo>
                    <a:pt x="1375882" y="2227197"/>
                  </a:lnTo>
                  <a:lnTo>
                    <a:pt x="1379365" y="2227075"/>
                  </a:lnTo>
                  <a:lnTo>
                    <a:pt x="1382849" y="2226954"/>
                  </a:lnTo>
                  <a:lnTo>
                    <a:pt x="1386332" y="2226833"/>
                  </a:lnTo>
                  <a:lnTo>
                    <a:pt x="1389815" y="2226713"/>
                  </a:lnTo>
                  <a:lnTo>
                    <a:pt x="1393298" y="2226593"/>
                  </a:lnTo>
                  <a:lnTo>
                    <a:pt x="1396782" y="2226475"/>
                  </a:lnTo>
                  <a:lnTo>
                    <a:pt x="1400265" y="2226356"/>
                  </a:lnTo>
                  <a:lnTo>
                    <a:pt x="1403748" y="2226173"/>
                  </a:lnTo>
                  <a:lnTo>
                    <a:pt x="1407231" y="2225307"/>
                  </a:lnTo>
                  <a:lnTo>
                    <a:pt x="1410715" y="2224443"/>
                  </a:lnTo>
                  <a:lnTo>
                    <a:pt x="1414198" y="2223583"/>
                  </a:lnTo>
                  <a:lnTo>
                    <a:pt x="1417681" y="2222726"/>
                  </a:lnTo>
                  <a:lnTo>
                    <a:pt x="1421164" y="2221872"/>
                  </a:lnTo>
                  <a:lnTo>
                    <a:pt x="1424648" y="2221021"/>
                  </a:lnTo>
                  <a:lnTo>
                    <a:pt x="1428131" y="2220173"/>
                  </a:lnTo>
                  <a:lnTo>
                    <a:pt x="1431614" y="2219328"/>
                  </a:lnTo>
                  <a:lnTo>
                    <a:pt x="1435097" y="2218486"/>
                  </a:lnTo>
                  <a:lnTo>
                    <a:pt x="1438580" y="2218069"/>
                  </a:lnTo>
                  <a:lnTo>
                    <a:pt x="1442064" y="2218342"/>
                  </a:lnTo>
                  <a:lnTo>
                    <a:pt x="1445547" y="2218615"/>
                  </a:lnTo>
                  <a:lnTo>
                    <a:pt x="1449030" y="2218886"/>
                  </a:lnTo>
                  <a:lnTo>
                    <a:pt x="1452513" y="2219156"/>
                  </a:lnTo>
                  <a:lnTo>
                    <a:pt x="1455997" y="2220573"/>
                  </a:lnTo>
                  <a:lnTo>
                    <a:pt x="1459480" y="2223017"/>
                  </a:lnTo>
                  <a:lnTo>
                    <a:pt x="1462963" y="2225440"/>
                  </a:lnTo>
                  <a:lnTo>
                    <a:pt x="1466446" y="2227842"/>
                  </a:lnTo>
                  <a:lnTo>
                    <a:pt x="1469930" y="2230223"/>
                  </a:lnTo>
                  <a:lnTo>
                    <a:pt x="1473413" y="2232584"/>
                  </a:lnTo>
                  <a:lnTo>
                    <a:pt x="1476896" y="2234926"/>
                  </a:lnTo>
                  <a:lnTo>
                    <a:pt x="1480379" y="2237247"/>
                  </a:lnTo>
                  <a:lnTo>
                    <a:pt x="1483863" y="2239550"/>
                  </a:lnTo>
                  <a:lnTo>
                    <a:pt x="1487346" y="2241833"/>
                  </a:lnTo>
                  <a:lnTo>
                    <a:pt x="1490829" y="2243256"/>
                  </a:lnTo>
                  <a:lnTo>
                    <a:pt x="1494312" y="2244480"/>
                  </a:lnTo>
                  <a:lnTo>
                    <a:pt x="1497796" y="2245696"/>
                  </a:lnTo>
                  <a:lnTo>
                    <a:pt x="1501279" y="2246904"/>
                  </a:lnTo>
                  <a:lnTo>
                    <a:pt x="1504762" y="2248104"/>
                  </a:lnTo>
                  <a:lnTo>
                    <a:pt x="1508245" y="2254178"/>
                  </a:lnTo>
                  <a:lnTo>
                    <a:pt x="1511729" y="2255342"/>
                  </a:lnTo>
                  <a:lnTo>
                    <a:pt x="1515212" y="2256498"/>
                  </a:lnTo>
                  <a:lnTo>
                    <a:pt x="1518695" y="2257647"/>
                  </a:lnTo>
                  <a:lnTo>
                    <a:pt x="1522178" y="2263447"/>
                  </a:lnTo>
                  <a:lnTo>
                    <a:pt x="1525662" y="2263588"/>
                  </a:lnTo>
                  <a:lnTo>
                    <a:pt x="1529145" y="2263728"/>
                  </a:lnTo>
                  <a:lnTo>
                    <a:pt x="1532628" y="2263868"/>
                  </a:lnTo>
                  <a:lnTo>
                    <a:pt x="1536111" y="2264007"/>
                  </a:lnTo>
                  <a:lnTo>
                    <a:pt x="1539595" y="2264145"/>
                  </a:lnTo>
                  <a:lnTo>
                    <a:pt x="1543078" y="2264282"/>
                  </a:lnTo>
                  <a:lnTo>
                    <a:pt x="1546561" y="2264419"/>
                  </a:lnTo>
                  <a:lnTo>
                    <a:pt x="1550044" y="2264555"/>
                  </a:lnTo>
                  <a:lnTo>
                    <a:pt x="1553528" y="2264691"/>
                  </a:lnTo>
                  <a:lnTo>
                    <a:pt x="1557011" y="2264826"/>
                  </a:lnTo>
                  <a:lnTo>
                    <a:pt x="1560494" y="2264960"/>
                  </a:lnTo>
                  <a:lnTo>
                    <a:pt x="1563977" y="2265094"/>
                  </a:lnTo>
                  <a:lnTo>
                    <a:pt x="1567461" y="2265227"/>
                  </a:lnTo>
                  <a:lnTo>
                    <a:pt x="1570944" y="2265359"/>
                  </a:lnTo>
                  <a:lnTo>
                    <a:pt x="1574427" y="2292810"/>
                  </a:lnTo>
                  <a:lnTo>
                    <a:pt x="1577910" y="2293774"/>
                  </a:lnTo>
                  <a:lnTo>
                    <a:pt x="1581394" y="2294732"/>
                  </a:lnTo>
                  <a:lnTo>
                    <a:pt x="1584877" y="2295684"/>
                  </a:lnTo>
                  <a:lnTo>
                    <a:pt x="1588360" y="2296630"/>
                  </a:lnTo>
                  <a:lnTo>
                    <a:pt x="1591843" y="2296352"/>
                  </a:lnTo>
                  <a:lnTo>
                    <a:pt x="1595327" y="2295526"/>
                  </a:lnTo>
                  <a:lnTo>
                    <a:pt x="1598810" y="2294703"/>
                  </a:lnTo>
                  <a:lnTo>
                    <a:pt x="1602293" y="2293882"/>
                  </a:lnTo>
                  <a:lnTo>
                    <a:pt x="1605776" y="2293063"/>
                  </a:lnTo>
                  <a:lnTo>
                    <a:pt x="1609260" y="2328297"/>
                  </a:lnTo>
                  <a:lnTo>
                    <a:pt x="1612743" y="2330759"/>
                  </a:lnTo>
                  <a:lnTo>
                    <a:pt x="1616226" y="2333201"/>
                  </a:lnTo>
                  <a:lnTo>
                    <a:pt x="1619709" y="2335622"/>
                  </a:lnTo>
                  <a:lnTo>
                    <a:pt x="1623193" y="2338023"/>
                  </a:lnTo>
                  <a:lnTo>
                    <a:pt x="1626676" y="2341190"/>
                  </a:lnTo>
                  <a:lnTo>
                    <a:pt x="1630159" y="2344342"/>
                  </a:lnTo>
                  <a:lnTo>
                    <a:pt x="1633642" y="2347463"/>
                  </a:lnTo>
                  <a:lnTo>
                    <a:pt x="1637126" y="2350554"/>
                  </a:lnTo>
                  <a:lnTo>
                    <a:pt x="1640609" y="2371898"/>
                  </a:lnTo>
                  <a:lnTo>
                    <a:pt x="1644092" y="2372548"/>
                  </a:lnTo>
                  <a:lnTo>
                    <a:pt x="1647575" y="2373194"/>
                  </a:lnTo>
                  <a:lnTo>
                    <a:pt x="1651059" y="2373837"/>
                  </a:lnTo>
                  <a:lnTo>
                    <a:pt x="1654542" y="2374477"/>
                  </a:lnTo>
                  <a:lnTo>
                    <a:pt x="1658025" y="2375214"/>
                  </a:lnTo>
                  <a:lnTo>
                    <a:pt x="1661508" y="2376215"/>
                  </a:lnTo>
                  <a:lnTo>
                    <a:pt x="1664992" y="2377211"/>
                  </a:lnTo>
                  <a:lnTo>
                    <a:pt x="1668475" y="2378200"/>
                  </a:lnTo>
                  <a:lnTo>
                    <a:pt x="1671958" y="2379184"/>
                  </a:lnTo>
                  <a:lnTo>
                    <a:pt x="1675441" y="2380161"/>
                  </a:lnTo>
                  <a:lnTo>
                    <a:pt x="1678925" y="2381133"/>
                  </a:lnTo>
                  <a:lnTo>
                    <a:pt x="1682408" y="2382099"/>
                  </a:lnTo>
                  <a:lnTo>
                    <a:pt x="1685891" y="2383060"/>
                  </a:lnTo>
                  <a:lnTo>
                    <a:pt x="1689374" y="2384015"/>
                  </a:lnTo>
                  <a:lnTo>
                    <a:pt x="1692858" y="2408462"/>
                  </a:lnTo>
                  <a:lnTo>
                    <a:pt x="1696341" y="2408979"/>
                  </a:lnTo>
                  <a:lnTo>
                    <a:pt x="1699824" y="2409493"/>
                  </a:lnTo>
                  <a:lnTo>
                    <a:pt x="1703307" y="2410005"/>
                  </a:lnTo>
                  <a:lnTo>
                    <a:pt x="1706791" y="2410514"/>
                  </a:lnTo>
                  <a:lnTo>
                    <a:pt x="1710274" y="2411496"/>
                  </a:lnTo>
                  <a:lnTo>
                    <a:pt x="1713757" y="2412668"/>
                  </a:lnTo>
                  <a:lnTo>
                    <a:pt x="1717240" y="2413832"/>
                  </a:lnTo>
                  <a:lnTo>
                    <a:pt x="1720723" y="2414989"/>
                  </a:lnTo>
                  <a:lnTo>
                    <a:pt x="1724207" y="2416139"/>
                  </a:lnTo>
                  <a:lnTo>
                    <a:pt x="1727690" y="2425292"/>
                  </a:lnTo>
                  <a:lnTo>
                    <a:pt x="1731173" y="2428327"/>
                  </a:lnTo>
                  <a:lnTo>
                    <a:pt x="1734656" y="2431333"/>
                  </a:lnTo>
                  <a:lnTo>
                    <a:pt x="1738140" y="2434309"/>
                  </a:lnTo>
                  <a:lnTo>
                    <a:pt x="1741623" y="2437257"/>
                  </a:lnTo>
                  <a:lnTo>
                    <a:pt x="1741623" y="2440298"/>
                  </a:lnTo>
                  <a:lnTo>
                    <a:pt x="1741623" y="2443321"/>
                  </a:lnTo>
                  <a:lnTo>
                    <a:pt x="1741623" y="2446326"/>
                  </a:lnTo>
                  <a:lnTo>
                    <a:pt x="1741623" y="2449314"/>
                  </a:lnTo>
                  <a:lnTo>
                    <a:pt x="1741623" y="2452285"/>
                  </a:lnTo>
                  <a:lnTo>
                    <a:pt x="1741623" y="2455239"/>
                  </a:lnTo>
                  <a:lnTo>
                    <a:pt x="1741623" y="2458177"/>
                  </a:lnTo>
                  <a:lnTo>
                    <a:pt x="1741623" y="2461097"/>
                  </a:lnTo>
                  <a:lnTo>
                    <a:pt x="1741623" y="2464001"/>
                  </a:lnTo>
                  <a:lnTo>
                    <a:pt x="1745106" y="2465536"/>
                  </a:lnTo>
                  <a:lnTo>
                    <a:pt x="1748589" y="2467060"/>
                  </a:lnTo>
                  <a:lnTo>
                    <a:pt x="1752073" y="2468574"/>
                  </a:lnTo>
                  <a:lnTo>
                    <a:pt x="1755556" y="2470077"/>
                  </a:lnTo>
                  <a:lnTo>
                    <a:pt x="1759039" y="2485581"/>
                  </a:lnTo>
                  <a:lnTo>
                    <a:pt x="1762522" y="2487558"/>
                  </a:lnTo>
                  <a:lnTo>
                    <a:pt x="1766006" y="2489520"/>
                  </a:lnTo>
                  <a:lnTo>
                    <a:pt x="1769489" y="2491467"/>
                  </a:lnTo>
                  <a:lnTo>
                    <a:pt x="1772972" y="2493398"/>
                  </a:lnTo>
                  <a:lnTo>
                    <a:pt x="1776455" y="2508472"/>
                  </a:lnTo>
                  <a:lnTo>
                    <a:pt x="1779939" y="2510298"/>
                  </a:lnTo>
                  <a:lnTo>
                    <a:pt x="1783422" y="2512109"/>
                  </a:lnTo>
                  <a:lnTo>
                    <a:pt x="1786905" y="2513908"/>
                  </a:lnTo>
                  <a:lnTo>
                    <a:pt x="1790388" y="2515692"/>
                  </a:lnTo>
                  <a:lnTo>
                    <a:pt x="1793872" y="2522485"/>
                  </a:lnTo>
                  <a:lnTo>
                    <a:pt x="1797355" y="2524215"/>
                  </a:lnTo>
                  <a:lnTo>
                    <a:pt x="1800838" y="2525932"/>
                  </a:lnTo>
                  <a:lnTo>
                    <a:pt x="1804321" y="2527636"/>
                  </a:lnTo>
                  <a:lnTo>
                    <a:pt x="1807805" y="2529328"/>
                  </a:lnTo>
                  <a:lnTo>
                    <a:pt x="1811288" y="2546452"/>
                  </a:lnTo>
                  <a:lnTo>
                    <a:pt x="1814771" y="2545862"/>
                  </a:lnTo>
                  <a:lnTo>
                    <a:pt x="1818254" y="2545274"/>
                  </a:lnTo>
                  <a:lnTo>
                    <a:pt x="1821738" y="2544688"/>
                  </a:lnTo>
                  <a:lnTo>
                    <a:pt x="1825221" y="2544103"/>
                  </a:lnTo>
                  <a:lnTo>
                    <a:pt x="1828704" y="2543519"/>
                  </a:lnTo>
                  <a:lnTo>
                    <a:pt x="1832187" y="2542937"/>
                  </a:lnTo>
                  <a:lnTo>
                    <a:pt x="1835671" y="2542357"/>
                  </a:lnTo>
                  <a:lnTo>
                    <a:pt x="1839154" y="2541778"/>
                  </a:lnTo>
                  <a:lnTo>
                    <a:pt x="1842637" y="2541200"/>
                  </a:lnTo>
                  <a:lnTo>
                    <a:pt x="1846120" y="2542094"/>
                  </a:lnTo>
                  <a:lnTo>
                    <a:pt x="1849604" y="2543194"/>
                  </a:lnTo>
                  <a:lnTo>
                    <a:pt x="1853087" y="2544287"/>
                  </a:lnTo>
                  <a:lnTo>
                    <a:pt x="1856570" y="2545373"/>
                  </a:lnTo>
                  <a:lnTo>
                    <a:pt x="1860053" y="2546425"/>
                  </a:lnTo>
                  <a:lnTo>
                    <a:pt x="1863537" y="2546087"/>
                  </a:lnTo>
                  <a:lnTo>
                    <a:pt x="1867020" y="2545750"/>
                  </a:lnTo>
                  <a:lnTo>
                    <a:pt x="1870503" y="2545413"/>
                  </a:lnTo>
                  <a:lnTo>
                    <a:pt x="1873986" y="2545078"/>
                  </a:lnTo>
                  <a:lnTo>
                    <a:pt x="1877470" y="2544744"/>
                  </a:lnTo>
                  <a:lnTo>
                    <a:pt x="1880953" y="2544410"/>
                  </a:lnTo>
                  <a:lnTo>
                    <a:pt x="1884436" y="2544078"/>
                  </a:lnTo>
                  <a:lnTo>
                    <a:pt x="1887919" y="2543747"/>
                  </a:lnTo>
                  <a:lnTo>
                    <a:pt x="1891403" y="2543417"/>
                  </a:lnTo>
                  <a:lnTo>
                    <a:pt x="1894886" y="2543087"/>
                  </a:lnTo>
                  <a:lnTo>
                    <a:pt x="1898369" y="2542759"/>
                  </a:lnTo>
                  <a:lnTo>
                    <a:pt x="1901852" y="2542432"/>
                  </a:lnTo>
                  <a:lnTo>
                    <a:pt x="1905336" y="2542105"/>
                  </a:lnTo>
                  <a:lnTo>
                    <a:pt x="1908819" y="2541780"/>
                  </a:lnTo>
                  <a:lnTo>
                    <a:pt x="1912302" y="2541455"/>
                  </a:lnTo>
                  <a:lnTo>
                    <a:pt x="1915785" y="2541132"/>
                  </a:lnTo>
                  <a:lnTo>
                    <a:pt x="1919269" y="2540809"/>
                  </a:lnTo>
                  <a:lnTo>
                    <a:pt x="1922752" y="2540488"/>
                  </a:lnTo>
                  <a:lnTo>
                    <a:pt x="1926235" y="2540167"/>
                  </a:lnTo>
                  <a:lnTo>
                    <a:pt x="1929718" y="2539847"/>
                  </a:lnTo>
                  <a:lnTo>
                    <a:pt x="1933202" y="2539528"/>
                  </a:lnTo>
                  <a:lnTo>
                    <a:pt x="1936685" y="2539210"/>
                  </a:lnTo>
                  <a:lnTo>
                    <a:pt x="1940168" y="2538894"/>
                  </a:lnTo>
                  <a:lnTo>
                    <a:pt x="1943651" y="2538577"/>
                  </a:lnTo>
                  <a:lnTo>
                    <a:pt x="1947135" y="2539290"/>
                  </a:lnTo>
                  <a:lnTo>
                    <a:pt x="1950618" y="2540344"/>
                  </a:lnTo>
                  <a:lnTo>
                    <a:pt x="1954101" y="2541392"/>
                  </a:lnTo>
                  <a:lnTo>
                    <a:pt x="1957584" y="2542434"/>
                  </a:lnTo>
                  <a:lnTo>
                    <a:pt x="1961068" y="2543470"/>
                  </a:lnTo>
                  <a:lnTo>
                    <a:pt x="1964551" y="2543697"/>
                  </a:lnTo>
                  <a:lnTo>
                    <a:pt x="1968034" y="2543829"/>
                  </a:lnTo>
                  <a:lnTo>
                    <a:pt x="1971517" y="2543959"/>
                  </a:lnTo>
                  <a:lnTo>
                    <a:pt x="1975001" y="2544090"/>
                  </a:lnTo>
                  <a:lnTo>
                    <a:pt x="1978484" y="2569475"/>
                  </a:lnTo>
                  <a:lnTo>
                    <a:pt x="1981967" y="2569343"/>
                  </a:lnTo>
                  <a:lnTo>
                    <a:pt x="1985450" y="2569212"/>
                  </a:lnTo>
                  <a:lnTo>
                    <a:pt x="1988934" y="2569082"/>
                  </a:lnTo>
                  <a:lnTo>
                    <a:pt x="1992417" y="2568952"/>
                  </a:lnTo>
                  <a:lnTo>
                    <a:pt x="1995900" y="2568822"/>
                  </a:lnTo>
                  <a:lnTo>
                    <a:pt x="1999383" y="2568692"/>
                  </a:lnTo>
                  <a:lnTo>
                    <a:pt x="2002867" y="2568564"/>
                  </a:lnTo>
                  <a:lnTo>
                    <a:pt x="2006350" y="2568435"/>
                  </a:lnTo>
                  <a:lnTo>
                    <a:pt x="2009833" y="2568307"/>
                  </a:lnTo>
                  <a:lnTo>
                    <a:pt x="2013316" y="2568111"/>
                  </a:lnTo>
                  <a:lnTo>
                    <a:pt x="2016799" y="2567776"/>
                  </a:lnTo>
                  <a:lnTo>
                    <a:pt x="2020283" y="2567442"/>
                  </a:lnTo>
                  <a:lnTo>
                    <a:pt x="2023766" y="2567109"/>
                  </a:lnTo>
                  <a:lnTo>
                    <a:pt x="2027249" y="2566776"/>
                  </a:lnTo>
                  <a:lnTo>
                    <a:pt x="2030732" y="2566445"/>
                  </a:lnTo>
                  <a:lnTo>
                    <a:pt x="2034216" y="2566115"/>
                  </a:lnTo>
                  <a:lnTo>
                    <a:pt x="2037699" y="2565785"/>
                  </a:lnTo>
                  <a:lnTo>
                    <a:pt x="2041182" y="2565456"/>
                  </a:lnTo>
                  <a:lnTo>
                    <a:pt x="2044665" y="2565129"/>
                  </a:lnTo>
                  <a:lnTo>
                    <a:pt x="2048149" y="2564802"/>
                  </a:lnTo>
                  <a:lnTo>
                    <a:pt x="2051632" y="2564476"/>
                  </a:lnTo>
                  <a:lnTo>
                    <a:pt x="2055115" y="2564151"/>
                  </a:lnTo>
                  <a:lnTo>
                    <a:pt x="2058598" y="2563827"/>
                  </a:lnTo>
                  <a:lnTo>
                    <a:pt x="2062082" y="2563503"/>
                  </a:lnTo>
                  <a:lnTo>
                    <a:pt x="2065565" y="2564123"/>
                  </a:lnTo>
                  <a:lnTo>
                    <a:pt x="2069048" y="2565024"/>
                  </a:lnTo>
                  <a:lnTo>
                    <a:pt x="2072531" y="2565921"/>
                  </a:lnTo>
                  <a:lnTo>
                    <a:pt x="2076015" y="2566813"/>
                  </a:lnTo>
                  <a:lnTo>
                    <a:pt x="2079498" y="2567700"/>
                  </a:lnTo>
                  <a:lnTo>
                    <a:pt x="2082981" y="2567114"/>
                  </a:lnTo>
                  <a:lnTo>
                    <a:pt x="2086464" y="2566389"/>
                  </a:lnTo>
                  <a:lnTo>
                    <a:pt x="2089948" y="2565665"/>
                  </a:lnTo>
                  <a:lnTo>
                    <a:pt x="2093431" y="2564942"/>
                  </a:lnTo>
                  <a:lnTo>
                    <a:pt x="2096914" y="2572044"/>
                  </a:lnTo>
                  <a:lnTo>
                    <a:pt x="2100397" y="2572510"/>
                  </a:lnTo>
                  <a:lnTo>
                    <a:pt x="2103881" y="2572973"/>
                  </a:lnTo>
                  <a:lnTo>
                    <a:pt x="2107364" y="2573434"/>
                  </a:lnTo>
                  <a:lnTo>
                    <a:pt x="2110847" y="2573893"/>
                  </a:lnTo>
                  <a:lnTo>
                    <a:pt x="2114330" y="2574510"/>
                  </a:lnTo>
                  <a:lnTo>
                    <a:pt x="2117814" y="2575743"/>
                  </a:lnTo>
                  <a:lnTo>
                    <a:pt x="2121297" y="2576969"/>
                  </a:lnTo>
                  <a:lnTo>
                    <a:pt x="2124780" y="2578187"/>
                  </a:lnTo>
                  <a:lnTo>
                    <a:pt x="2128263" y="2579398"/>
                  </a:lnTo>
                  <a:lnTo>
                    <a:pt x="2131747" y="2605977"/>
                  </a:lnTo>
                  <a:lnTo>
                    <a:pt x="2135230" y="2607427"/>
                  </a:lnTo>
                  <a:lnTo>
                    <a:pt x="2138713" y="2608868"/>
                  </a:lnTo>
                  <a:lnTo>
                    <a:pt x="2142196" y="2610299"/>
                  </a:lnTo>
                  <a:lnTo>
                    <a:pt x="2145680" y="2611720"/>
                  </a:lnTo>
                  <a:lnTo>
                    <a:pt x="2149163" y="2628896"/>
                  </a:lnTo>
                  <a:lnTo>
                    <a:pt x="2152646" y="2628191"/>
                  </a:lnTo>
                  <a:lnTo>
                    <a:pt x="2156129" y="2627488"/>
                  </a:lnTo>
                  <a:lnTo>
                    <a:pt x="2159613" y="2626785"/>
                  </a:lnTo>
                  <a:lnTo>
                    <a:pt x="2163096" y="2626084"/>
                  </a:lnTo>
                  <a:lnTo>
                    <a:pt x="2166579" y="2625383"/>
                  </a:lnTo>
                  <a:lnTo>
                    <a:pt x="2170062" y="2624684"/>
                  </a:lnTo>
                  <a:lnTo>
                    <a:pt x="2173546" y="2623986"/>
                  </a:lnTo>
                  <a:lnTo>
                    <a:pt x="2177029" y="2623289"/>
                  </a:lnTo>
                  <a:lnTo>
                    <a:pt x="2180512" y="2622593"/>
                  </a:lnTo>
                  <a:lnTo>
                    <a:pt x="2183995" y="2630327"/>
                  </a:lnTo>
                  <a:lnTo>
                    <a:pt x="2187479" y="2629966"/>
                  </a:lnTo>
                  <a:lnTo>
                    <a:pt x="2190962" y="2629606"/>
                  </a:lnTo>
                  <a:lnTo>
                    <a:pt x="2194445" y="2629248"/>
                  </a:lnTo>
                  <a:lnTo>
                    <a:pt x="2197928" y="2628889"/>
                  </a:lnTo>
                  <a:lnTo>
                    <a:pt x="2201412" y="2628635"/>
                  </a:lnTo>
                  <a:lnTo>
                    <a:pt x="2204895" y="2628389"/>
                  </a:lnTo>
                  <a:lnTo>
                    <a:pt x="2208378" y="2628144"/>
                  </a:lnTo>
                  <a:lnTo>
                    <a:pt x="2211861" y="2627899"/>
                  </a:lnTo>
                  <a:lnTo>
                    <a:pt x="2215345" y="2627655"/>
                  </a:lnTo>
                  <a:lnTo>
                    <a:pt x="2218828" y="2627411"/>
                  </a:lnTo>
                  <a:lnTo>
                    <a:pt x="2222311" y="2627169"/>
                  </a:lnTo>
                  <a:lnTo>
                    <a:pt x="2225794" y="2626926"/>
                  </a:lnTo>
                  <a:lnTo>
                    <a:pt x="2229278" y="2626685"/>
                  </a:lnTo>
                  <a:lnTo>
                    <a:pt x="2232761" y="2626444"/>
                  </a:lnTo>
                  <a:lnTo>
                    <a:pt x="2236244" y="2626203"/>
                  </a:lnTo>
                  <a:lnTo>
                    <a:pt x="2239727" y="2625964"/>
                  </a:lnTo>
                  <a:lnTo>
                    <a:pt x="2243211" y="2625724"/>
                  </a:lnTo>
                  <a:lnTo>
                    <a:pt x="2246694" y="2625486"/>
                  </a:lnTo>
                  <a:lnTo>
                    <a:pt x="2250177" y="2636419"/>
                  </a:lnTo>
                  <a:lnTo>
                    <a:pt x="2253660" y="2636701"/>
                  </a:lnTo>
                  <a:lnTo>
                    <a:pt x="2257144" y="2636982"/>
                  </a:lnTo>
                  <a:lnTo>
                    <a:pt x="2260627" y="2637262"/>
                  </a:lnTo>
                  <a:lnTo>
                    <a:pt x="2264110" y="2637541"/>
                  </a:lnTo>
                  <a:lnTo>
                    <a:pt x="2267593" y="2637710"/>
                  </a:lnTo>
                  <a:lnTo>
                    <a:pt x="2271077" y="2637778"/>
                  </a:lnTo>
                  <a:lnTo>
                    <a:pt x="2274560" y="2637845"/>
                  </a:lnTo>
                  <a:lnTo>
                    <a:pt x="2278043" y="2637912"/>
                  </a:lnTo>
                  <a:lnTo>
                    <a:pt x="2281526" y="2637978"/>
                  </a:lnTo>
                  <a:lnTo>
                    <a:pt x="2285010" y="2638045"/>
                  </a:lnTo>
                  <a:lnTo>
                    <a:pt x="2288493" y="2638111"/>
                  </a:lnTo>
                  <a:lnTo>
                    <a:pt x="2291976" y="2638177"/>
                  </a:lnTo>
                  <a:lnTo>
                    <a:pt x="2295459" y="2638243"/>
                  </a:lnTo>
                  <a:lnTo>
                    <a:pt x="2298942" y="2638308"/>
                  </a:lnTo>
                  <a:lnTo>
                    <a:pt x="2302426" y="2638374"/>
                  </a:lnTo>
                  <a:lnTo>
                    <a:pt x="2305909" y="2638439"/>
                  </a:lnTo>
                  <a:lnTo>
                    <a:pt x="2309392" y="2638504"/>
                  </a:lnTo>
                  <a:lnTo>
                    <a:pt x="2312875" y="2638568"/>
                  </a:lnTo>
                  <a:lnTo>
                    <a:pt x="2316359" y="2638633"/>
                  </a:lnTo>
                  <a:lnTo>
                    <a:pt x="2319842" y="2652675"/>
                  </a:lnTo>
                  <a:lnTo>
                    <a:pt x="2323325" y="2653507"/>
                  </a:lnTo>
                  <a:lnTo>
                    <a:pt x="2326808" y="2654336"/>
                  </a:lnTo>
                  <a:lnTo>
                    <a:pt x="2330292" y="2655160"/>
                  </a:lnTo>
                  <a:lnTo>
                    <a:pt x="2333775" y="2669892"/>
                  </a:lnTo>
                  <a:lnTo>
                    <a:pt x="2337258" y="2669812"/>
                  </a:lnTo>
                  <a:lnTo>
                    <a:pt x="2340741" y="2669732"/>
                  </a:lnTo>
                  <a:lnTo>
                    <a:pt x="2344225" y="2669652"/>
                  </a:lnTo>
                  <a:lnTo>
                    <a:pt x="2347708" y="2669573"/>
                  </a:lnTo>
                  <a:lnTo>
                    <a:pt x="2351191" y="2669494"/>
                  </a:lnTo>
                  <a:lnTo>
                    <a:pt x="2354674" y="2669415"/>
                  </a:lnTo>
                  <a:lnTo>
                    <a:pt x="2358158" y="2669336"/>
                  </a:lnTo>
                  <a:lnTo>
                    <a:pt x="2361641" y="2669258"/>
                  </a:lnTo>
                  <a:lnTo>
                    <a:pt x="2365124" y="2669180"/>
                  </a:lnTo>
                  <a:lnTo>
                    <a:pt x="2368607" y="2669319"/>
                  </a:lnTo>
                  <a:lnTo>
                    <a:pt x="2372091" y="2669799"/>
                  </a:lnTo>
                  <a:lnTo>
                    <a:pt x="2375574" y="2670277"/>
                  </a:lnTo>
                  <a:lnTo>
                    <a:pt x="2379057" y="2670754"/>
                  </a:lnTo>
                  <a:lnTo>
                    <a:pt x="2382540" y="2671228"/>
                  </a:lnTo>
                  <a:lnTo>
                    <a:pt x="2386024" y="2679806"/>
                  </a:lnTo>
                  <a:lnTo>
                    <a:pt x="2389507" y="2680525"/>
                  </a:lnTo>
                  <a:lnTo>
                    <a:pt x="2392990" y="2681241"/>
                  </a:lnTo>
                  <a:lnTo>
                    <a:pt x="2396473" y="2681953"/>
                  </a:lnTo>
                  <a:lnTo>
                    <a:pt x="2399957" y="2682662"/>
                  </a:lnTo>
                  <a:lnTo>
                    <a:pt x="2403440" y="2692490"/>
                  </a:lnTo>
                  <a:lnTo>
                    <a:pt x="2406923" y="2693422"/>
                  </a:lnTo>
                  <a:lnTo>
                    <a:pt x="2410406" y="2694350"/>
                  </a:lnTo>
                  <a:lnTo>
                    <a:pt x="2413890" y="2695273"/>
                  </a:lnTo>
                  <a:lnTo>
                    <a:pt x="2417373" y="2696192"/>
                  </a:lnTo>
                  <a:lnTo>
                    <a:pt x="2420856" y="2697526"/>
                  </a:lnTo>
                  <a:lnTo>
                    <a:pt x="2424339" y="2698942"/>
                  </a:lnTo>
                  <a:lnTo>
                    <a:pt x="2427823" y="2700347"/>
                  </a:lnTo>
                  <a:lnTo>
                    <a:pt x="2431306" y="2701744"/>
                  </a:lnTo>
                  <a:lnTo>
                    <a:pt x="2434789" y="2703132"/>
                  </a:lnTo>
                  <a:lnTo>
                    <a:pt x="2438272" y="2716634"/>
                  </a:lnTo>
                  <a:lnTo>
                    <a:pt x="2441756" y="2718185"/>
                  </a:lnTo>
                  <a:lnTo>
                    <a:pt x="2445239" y="2719725"/>
                  </a:lnTo>
                  <a:lnTo>
                    <a:pt x="2448722" y="2721255"/>
                  </a:lnTo>
                  <a:lnTo>
                    <a:pt x="2452205" y="2722774"/>
                  </a:lnTo>
                  <a:lnTo>
                    <a:pt x="2455689" y="2724283"/>
                  </a:lnTo>
                  <a:lnTo>
                    <a:pt x="2459172" y="2725782"/>
                  </a:lnTo>
                  <a:lnTo>
                    <a:pt x="2462655" y="2727270"/>
                  </a:lnTo>
                  <a:lnTo>
                    <a:pt x="2466138" y="2728749"/>
                  </a:lnTo>
                  <a:lnTo>
                    <a:pt x="2469622" y="2730277"/>
                  </a:lnTo>
                  <a:lnTo>
                    <a:pt x="2473105" y="2731964"/>
                  </a:lnTo>
                  <a:lnTo>
                    <a:pt x="2476588" y="2733638"/>
                  </a:lnTo>
                  <a:lnTo>
                    <a:pt x="2480071" y="2735301"/>
                  </a:lnTo>
                  <a:lnTo>
                    <a:pt x="2483555" y="2736951"/>
                  </a:lnTo>
                  <a:lnTo>
                    <a:pt x="2487038" y="2737725"/>
                  </a:lnTo>
                  <a:lnTo>
                    <a:pt x="2490521" y="2737240"/>
                  </a:lnTo>
                  <a:lnTo>
                    <a:pt x="2494004" y="2736755"/>
                  </a:lnTo>
                  <a:lnTo>
                    <a:pt x="2497488" y="2736272"/>
                  </a:lnTo>
                  <a:lnTo>
                    <a:pt x="2500971" y="2735789"/>
                  </a:lnTo>
                  <a:lnTo>
                    <a:pt x="2504454" y="2735307"/>
                  </a:lnTo>
                  <a:lnTo>
                    <a:pt x="2507937" y="2734825"/>
                  </a:lnTo>
                  <a:lnTo>
                    <a:pt x="2511421" y="2734344"/>
                  </a:lnTo>
                  <a:lnTo>
                    <a:pt x="2514904" y="2733864"/>
                  </a:lnTo>
                  <a:lnTo>
                    <a:pt x="2518387" y="2733385"/>
                  </a:lnTo>
                  <a:lnTo>
                    <a:pt x="2521870" y="2735007"/>
                  </a:lnTo>
                  <a:lnTo>
                    <a:pt x="2525354" y="2737514"/>
                  </a:lnTo>
                  <a:lnTo>
                    <a:pt x="2528837" y="2739997"/>
                  </a:lnTo>
                  <a:lnTo>
                    <a:pt x="2532320" y="2742457"/>
                  </a:lnTo>
                  <a:lnTo>
                    <a:pt x="2535803" y="2744894"/>
                  </a:lnTo>
                  <a:lnTo>
                    <a:pt x="2539287" y="2745864"/>
                  </a:lnTo>
                  <a:lnTo>
                    <a:pt x="2542770" y="2746564"/>
                  </a:lnTo>
                  <a:lnTo>
                    <a:pt x="2546253" y="2747261"/>
                  </a:lnTo>
                  <a:lnTo>
                    <a:pt x="2549736" y="2747954"/>
                  </a:lnTo>
                  <a:lnTo>
                    <a:pt x="2553220" y="2748644"/>
                  </a:lnTo>
                  <a:lnTo>
                    <a:pt x="2556703" y="2748601"/>
                  </a:lnTo>
                  <a:lnTo>
                    <a:pt x="2560186" y="2748550"/>
                  </a:lnTo>
                  <a:lnTo>
                    <a:pt x="2563669" y="2748499"/>
                  </a:lnTo>
                  <a:lnTo>
                    <a:pt x="2567153" y="2748448"/>
                  </a:lnTo>
                  <a:lnTo>
                    <a:pt x="2570636" y="2748398"/>
                  </a:lnTo>
                  <a:lnTo>
                    <a:pt x="2574119" y="2748347"/>
                  </a:lnTo>
                  <a:lnTo>
                    <a:pt x="2577602" y="2748297"/>
                  </a:lnTo>
                  <a:lnTo>
                    <a:pt x="2581085" y="2748247"/>
                  </a:lnTo>
                  <a:lnTo>
                    <a:pt x="2584569" y="2748197"/>
                  </a:lnTo>
                  <a:lnTo>
                    <a:pt x="2588052" y="2748147"/>
                  </a:lnTo>
                  <a:lnTo>
                    <a:pt x="2591535" y="2748097"/>
                  </a:lnTo>
                  <a:lnTo>
                    <a:pt x="2595018" y="2748048"/>
                  </a:lnTo>
                  <a:lnTo>
                    <a:pt x="2598502" y="2747998"/>
                  </a:lnTo>
                  <a:lnTo>
                    <a:pt x="2601985" y="2747949"/>
                  </a:lnTo>
                  <a:lnTo>
                    <a:pt x="2605468" y="2747900"/>
                  </a:lnTo>
                  <a:lnTo>
                    <a:pt x="2608951" y="2747851"/>
                  </a:lnTo>
                  <a:lnTo>
                    <a:pt x="2612435" y="2747802"/>
                  </a:lnTo>
                  <a:lnTo>
                    <a:pt x="2615918" y="2747753"/>
                  </a:lnTo>
                  <a:lnTo>
                    <a:pt x="2619401" y="2747704"/>
                  </a:lnTo>
                  <a:lnTo>
                    <a:pt x="2622884" y="2755237"/>
                  </a:lnTo>
                  <a:lnTo>
                    <a:pt x="2626368" y="2756288"/>
                  </a:lnTo>
                  <a:lnTo>
                    <a:pt x="2629851" y="2757333"/>
                  </a:lnTo>
                  <a:lnTo>
                    <a:pt x="2633334" y="2758372"/>
                  </a:lnTo>
                  <a:lnTo>
                    <a:pt x="2636817" y="2759406"/>
                  </a:lnTo>
                  <a:lnTo>
                    <a:pt x="2640301" y="2764643"/>
                  </a:lnTo>
                  <a:lnTo>
                    <a:pt x="2643784" y="2764868"/>
                  </a:lnTo>
                  <a:lnTo>
                    <a:pt x="2647267" y="2765093"/>
                  </a:lnTo>
                  <a:lnTo>
                    <a:pt x="2650750" y="2765316"/>
                  </a:lnTo>
                  <a:lnTo>
                    <a:pt x="2654234" y="2765539"/>
                  </a:lnTo>
                  <a:lnTo>
                    <a:pt x="2657717" y="2785868"/>
                  </a:lnTo>
                  <a:lnTo>
                    <a:pt x="2661200" y="2786051"/>
                  </a:lnTo>
                  <a:lnTo>
                    <a:pt x="2664683" y="2786234"/>
                  </a:lnTo>
                  <a:lnTo>
                    <a:pt x="2668167" y="2786417"/>
                  </a:lnTo>
                  <a:lnTo>
                    <a:pt x="2671650" y="2786599"/>
                  </a:lnTo>
                  <a:lnTo>
                    <a:pt x="2675133" y="2786780"/>
                  </a:lnTo>
                  <a:lnTo>
                    <a:pt x="2678616" y="2786961"/>
                  </a:lnTo>
                  <a:lnTo>
                    <a:pt x="2682100" y="2787141"/>
                  </a:lnTo>
                  <a:lnTo>
                    <a:pt x="2685583" y="2787321"/>
                  </a:lnTo>
                  <a:lnTo>
                    <a:pt x="2689066" y="2805317"/>
                  </a:lnTo>
                  <a:lnTo>
                    <a:pt x="2692549" y="2805066"/>
                  </a:lnTo>
                  <a:lnTo>
                    <a:pt x="2696033" y="2804815"/>
                  </a:lnTo>
                  <a:lnTo>
                    <a:pt x="2699516" y="2804565"/>
                  </a:lnTo>
                  <a:lnTo>
                    <a:pt x="2702999" y="2804315"/>
                  </a:lnTo>
                  <a:lnTo>
                    <a:pt x="2706482" y="2804066"/>
                  </a:lnTo>
                  <a:lnTo>
                    <a:pt x="2709966" y="2803817"/>
                  </a:lnTo>
                  <a:lnTo>
                    <a:pt x="2713449" y="2803568"/>
                  </a:lnTo>
                  <a:lnTo>
                    <a:pt x="2716932" y="2803320"/>
                  </a:lnTo>
                  <a:lnTo>
                    <a:pt x="2720415" y="2803073"/>
                  </a:lnTo>
                  <a:lnTo>
                    <a:pt x="2723899" y="2802825"/>
                  </a:lnTo>
                  <a:lnTo>
                    <a:pt x="2727382" y="2802579"/>
                  </a:lnTo>
                  <a:lnTo>
                    <a:pt x="2730865" y="2802333"/>
                  </a:lnTo>
                  <a:lnTo>
                    <a:pt x="2734348" y="2802087"/>
                  </a:lnTo>
                  <a:lnTo>
                    <a:pt x="2737832" y="2801842"/>
                  </a:lnTo>
                  <a:lnTo>
                    <a:pt x="2741315" y="2810952"/>
                  </a:lnTo>
                  <a:lnTo>
                    <a:pt x="2744798" y="2811416"/>
                  </a:lnTo>
                  <a:lnTo>
                    <a:pt x="2748281" y="2811878"/>
                  </a:lnTo>
                  <a:lnTo>
                    <a:pt x="2751765" y="2812338"/>
                  </a:lnTo>
                  <a:lnTo>
                    <a:pt x="2755248" y="2812797"/>
                  </a:lnTo>
                  <a:lnTo>
                    <a:pt x="2758731" y="2813614"/>
                  </a:lnTo>
                  <a:lnTo>
                    <a:pt x="2762214" y="2814553"/>
                  </a:lnTo>
                  <a:lnTo>
                    <a:pt x="2765698" y="2815488"/>
                  </a:lnTo>
                  <a:lnTo>
                    <a:pt x="2769181" y="2816418"/>
                  </a:lnTo>
                  <a:lnTo>
                    <a:pt x="2772664" y="2817344"/>
                  </a:lnTo>
                  <a:lnTo>
                    <a:pt x="2776147" y="2818264"/>
                  </a:lnTo>
                  <a:lnTo>
                    <a:pt x="2779631" y="2819179"/>
                  </a:lnTo>
                  <a:lnTo>
                    <a:pt x="2783114" y="2820090"/>
                  </a:lnTo>
                  <a:lnTo>
                    <a:pt x="2786597" y="2820996"/>
                  </a:lnTo>
                  <a:lnTo>
                    <a:pt x="2790080" y="2827904"/>
                  </a:lnTo>
                  <a:lnTo>
                    <a:pt x="2793564" y="2827933"/>
                  </a:lnTo>
                  <a:lnTo>
                    <a:pt x="2797047" y="2827961"/>
                  </a:lnTo>
                  <a:lnTo>
                    <a:pt x="2800530" y="2827989"/>
                  </a:lnTo>
                  <a:lnTo>
                    <a:pt x="2804013" y="2828018"/>
                  </a:lnTo>
                  <a:lnTo>
                    <a:pt x="2807497" y="2828046"/>
                  </a:lnTo>
                  <a:lnTo>
                    <a:pt x="2810980" y="2828074"/>
                  </a:lnTo>
                  <a:lnTo>
                    <a:pt x="2814463" y="2828102"/>
                  </a:lnTo>
                  <a:lnTo>
                    <a:pt x="2817946" y="2828130"/>
                  </a:lnTo>
                  <a:lnTo>
                    <a:pt x="2821430" y="2828157"/>
                  </a:lnTo>
                  <a:lnTo>
                    <a:pt x="2824913" y="2828307"/>
                  </a:lnTo>
                  <a:lnTo>
                    <a:pt x="2828396" y="2828713"/>
                  </a:lnTo>
                  <a:lnTo>
                    <a:pt x="2831879" y="2829118"/>
                  </a:lnTo>
                  <a:lnTo>
                    <a:pt x="2835363" y="2829522"/>
                  </a:lnTo>
                  <a:lnTo>
                    <a:pt x="2838846" y="2829924"/>
                  </a:lnTo>
                  <a:lnTo>
                    <a:pt x="2842329" y="2830254"/>
                  </a:lnTo>
                  <a:lnTo>
                    <a:pt x="2845812" y="2830504"/>
                  </a:lnTo>
                  <a:lnTo>
                    <a:pt x="2849296" y="2830752"/>
                  </a:lnTo>
                  <a:lnTo>
                    <a:pt x="2852779" y="2831000"/>
                  </a:lnTo>
                  <a:lnTo>
                    <a:pt x="2856262" y="2831247"/>
                  </a:lnTo>
                  <a:lnTo>
                    <a:pt x="2859745" y="2842397"/>
                  </a:lnTo>
                  <a:lnTo>
                    <a:pt x="2863229" y="2843051"/>
                  </a:lnTo>
                  <a:lnTo>
                    <a:pt x="2866712" y="2843702"/>
                  </a:lnTo>
                  <a:lnTo>
                    <a:pt x="2870195" y="2844350"/>
                  </a:lnTo>
                  <a:lnTo>
                    <a:pt x="2873678" y="2844995"/>
                  </a:lnTo>
                  <a:lnTo>
                    <a:pt x="2877161" y="2848943"/>
                  </a:lnTo>
                  <a:lnTo>
                    <a:pt x="2880645" y="2849433"/>
                  </a:lnTo>
                  <a:lnTo>
                    <a:pt x="2884128" y="2849921"/>
                  </a:lnTo>
                  <a:lnTo>
                    <a:pt x="2887611" y="2850407"/>
                  </a:lnTo>
                  <a:lnTo>
                    <a:pt x="2891094" y="2850890"/>
                  </a:lnTo>
                  <a:lnTo>
                    <a:pt x="2894578" y="2863394"/>
                  </a:lnTo>
                  <a:lnTo>
                    <a:pt x="2898061" y="2864767"/>
                  </a:lnTo>
                  <a:lnTo>
                    <a:pt x="2901544" y="2866131"/>
                  </a:lnTo>
                  <a:lnTo>
                    <a:pt x="2905027" y="2867486"/>
                  </a:lnTo>
                  <a:lnTo>
                    <a:pt x="2908511" y="2873160"/>
                  </a:lnTo>
                  <a:lnTo>
                    <a:pt x="2911994" y="2873453"/>
                  </a:lnTo>
                  <a:lnTo>
                    <a:pt x="2915477" y="2873745"/>
                  </a:lnTo>
                  <a:lnTo>
                    <a:pt x="2918960" y="2874035"/>
                  </a:lnTo>
                  <a:lnTo>
                    <a:pt x="2922444" y="2874325"/>
                  </a:lnTo>
                  <a:lnTo>
                    <a:pt x="2925927" y="2880698"/>
                  </a:lnTo>
                  <a:lnTo>
                    <a:pt x="2929410" y="2880973"/>
                  </a:lnTo>
                  <a:lnTo>
                    <a:pt x="2932893" y="2881247"/>
                  </a:lnTo>
                  <a:lnTo>
                    <a:pt x="2936377" y="2881520"/>
                  </a:lnTo>
                  <a:lnTo>
                    <a:pt x="2939860" y="2881792"/>
                  </a:lnTo>
                  <a:lnTo>
                    <a:pt x="2943343" y="2886084"/>
                  </a:lnTo>
                  <a:lnTo>
                    <a:pt x="2946826" y="2885983"/>
                  </a:lnTo>
                  <a:lnTo>
                    <a:pt x="2950310" y="2885883"/>
                  </a:lnTo>
                  <a:lnTo>
                    <a:pt x="2953793" y="2885782"/>
                  </a:lnTo>
                  <a:lnTo>
                    <a:pt x="2957276" y="2885682"/>
                  </a:lnTo>
                  <a:lnTo>
                    <a:pt x="2960759" y="2885699"/>
                  </a:lnTo>
                  <a:lnTo>
                    <a:pt x="2964243" y="2885840"/>
                  </a:lnTo>
                  <a:lnTo>
                    <a:pt x="2967726" y="2885981"/>
                  </a:lnTo>
                  <a:lnTo>
                    <a:pt x="2971209" y="2886121"/>
                  </a:lnTo>
                  <a:lnTo>
                    <a:pt x="2974692" y="2886261"/>
                  </a:lnTo>
                  <a:lnTo>
                    <a:pt x="2978176" y="2886400"/>
                  </a:lnTo>
                  <a:lnTo>
                    <a:pt x="2981659" y="2886539"/>
                  </a:lnTo>
                  <a:lnTo>
                    <a:pt x="2985142" y="2886678"/>
                  </a:lnTo>
                  <a:lnTo>
                    <a:pt x="2988625" y="2886816"/>
                  </a:lnTo>
                  <a:lnTo>
                    <a:pt x="2992109" y="2886954"/>
                  </a:lnTo>
                  <a:lnTo>
                    <a:pt x="2995592" y="2886676"/>
                  </a:lnTo>
                  <a:lnTo>
                    <a:pt x="2999075" y="2886280"/>
                  </a:lnTo>
                  <a:lnTo>
                    <a:pt x="3002558" y="2885884"/>
                  </a:lnTo>
                  <a:lnTo>
                    <a:pt x="3006042" y="2885488"/>
                  </a:lnTo>
                  <a:lnTo>
                    <a:pt x="3009525" y="2885093"/>
                  </a:lnTo>
                  <a:lnTo>
                    <a:pt x="3013008" y="2884698"/>
                  </a:lnTo>
                  <a:lnTo>
                    <a:pt x="3016491" y="2884304"/>
                  </a:lnTo>
                  <a:lnTo>
                    <a:pt x="3019975" y="2883909"/>
                  </a:lnTo>
                  <a:lnTo>
                    <a:pt x="3023458" y="2883516"/>
                  </a:lnTo>
                  <a:lnTo>
                    <a:pt x="3026941" y="2888285"/>
                  </a:lnTo>
                  <a:lnTo>
                    <a:pt x="3030424" y="2888029"/>
                  </a:lnTo>
                  <a:lnTo>
                    <a:pt x="3033908" y="2887774"/>
                  </a:lnTo>
                  <a:lnTo>
                    <a:pt x="3037391" y="2887519"/>
                  </a:lnTo>
                  <a:lnTo>
                    <a:pt x="3040874" y="2887265"/>
                  </a:lnTo>
                  <a:lnTo>
                    <a:pt x="3044357" y="2887010"/>
                  </a:lnTo>
                  <a:lnTo>
                    <a:pt x="3047841" y="2886757"/>
                  </a:lnTo>
                  <a:lnTo>
                    <a:pt x="3051324" y="2886503"/>
                  </a:lnTo>
                  <a:lnTo>
                    <a:pt x="3054807" y="2886250"/>
                  </a:lnTo>
                  <a:lnTo>
                    <a:pt x="3058290" y="2885997"/>
                  </a:lnTo>
                  <a:lnTo>
                    <a:pt x="3061774" y="2885745"/>
                  </a:lnTo>
                  <a:lnTo>
                    <a:pt x="3065257" y="2885493"/>
                  </a:lnTo>
                  <a:lnTo>
                    <a:pt x="3068740" y="2885241"/>
                  </a:lnTo>
                  <a:lnTo>
                    <a:pt x="3072223" y="2884990"/>
                  </a:lnTo>
                  <a:lnTo>
                    <a:pt x="3075707" y="2884739"/>
                  </a:lnTo>
                  <a:lnTo>
                    <a:pt x="3079190" y="2884625"/>
                  </a:lnTo>
                  <a:lnTo>
                    <a:pt x="3082673" y="2884647"/>
                  </a:lnTo>
                  <a:lnTo>
                    <a:pt x="3086156" y="2884668"/>
                  </a:lnTo>
                  <a:lnTo>
                    <a:pt x="3089640" y="2884688"/>
                  </a:lnTo>
                  <a:lnTo>
                    <a:pt x="3093123" y="2884709"/>
                  </a:lnTo>
                  <a:lnTo>
                    <a:pt x="3096606" y="2890220"/>
                  </a:lnTo>
                  <a:lnTo>
                    <a:pt x="3100089" y="2890121"/>
                  </a:lnTo>
                  <a:lnTo>
                    <a:pt x="3103573" y="2890022"/>
                  </a:lnTo>
                  <a:lnTo>
                    <a:pt x="3107056" y="2889923"/>
                  </a:lnTo>
                  <a:lnTo>
                    <a:pt x="3110539" y="2889824"/>
                  </a:lnTo>
                  <a:lnTo>
                    <a:pt x="3114022" y="2889591"/>
                  </a:lnTo>
                  <a:lnTo>
                    <a:pt x="3117506" y="2889323"/>
                  </a:lnTo>
                  <a:lnTo>
                    <a:pt x="3120989" y="2889056"/>
                  </a:lnTo>
                  <a:lnTo>
                    <a:pt x="3124472" y="2888789"/>
                  </a:lnTo>
                  <a:lnTo>
                    <a:pt x="3127955" y="2888522"/>
                  </a:lnTo>
                  <a:lnTo>
                    <a:pt x="3131439" y="2888256"/>
                  </a:lnTo>
                  <a:lnTo>
                    <a:pt x="3134922" y="2887990"/>
                  </a:lnTo>
                  <a:lnTo>
                    <a:pt x="3138405" y="2887724"/>
                  </a:lnTo>
                  <a:lnTo>
                    <a:pt x="3141888" y="2887459"/>
                  </a:lnTo>
                  <a:lnTo>
                    <a:pt x="3145372" y="2892622"/>
                  </a:lnTo>
                  <a:lnTo>
                    <a:pt x="3148855" y="2892301"/>
                  </a:lnTo>
                  <a:lnTo>
                    <a:pt x="3152338" y="2891980"/>
                  </a:lnTo>
                  <a:lnTo>
                    <a:pt x="3155821" y="2891660"/>
                  </a:lnTo>
                  <a:lnTo>
                    <a:pt x="3159304" y="2891340"/>
                  </a:lnTo>
                  <a:lnTo>
                    <a:pt x="3162788" y="2891175"/>
                  </a:lnTo>
                  <a:lnTo>
                    <a:pt x="3166271" y="2891520"/>
                  </a:lnTo>
                  <a:lnTo>
                    <a:pt x="3169754" y="2891864"/>
                  </a:lnTo>
                  <a:lnTo>
                    <a:pt x="3173237" y="2892206"/>
                  </a:lnTo>
                  <a:lnTo>
                    <a:pt x="3176721" y="2892548"/>
                  </a:lnTo>
                  <a:lnTo>
                    <a:pt x="3180204" y="2897032"/>
                  </a:lnTo>
                  <a:lnTo>
                    <a:pt x="3183687" y="2897146"/>
                  </a:lnTo>
                  <a:lnTo>
                    <a:pt x="3187170" y="2897260"/>
                  </a:lnTo>
                  <a:lnTo>
                    <a:pt x="3190654" y="2897373"/>
                  </a:lnTo>
                  <a:lnTo>
                    <a:pt x="3194137" y="2897487"/>
                  </a:lnTo>
                  <a:lnTo>
                    <a:pt x="3197620" y="2897431"/>
                  </a:lnTo>
                  <a:lnTo>
                    <a:pt x="3201103" y="2897222"/>
                  </a:lnTo>
                  <a:lnTo>
                    <a:pt x="3204587" y="2897014"/>
                  </a:lnTo>
                  <a:lnTo>
                    <a:pt x="3208070" y="2896806"/>
                  </a:lnTo>
                  <a:lnTo>
                    <a:pt x="3211553" y="2896598"/>
                  </a:lnTo>
                  <a:lnTo>
                    <a:pt x="3215036" y="2896892"/>
                  </a:lnTo>
                  <a:lnTo>
                    <a:pt x="3218520" y="2897432"/>
                  </a:lnTo>
                  <a:lnTo>
                    <a:pt x="3222003" y="2897970"/>
                  </a:lnTo>
                  <a:lnTo>
                    <a:pt x="3225486" y="2898506"/>
                  </a:lnTo>
                  <a:lnTo>
                    <a:pt x="3228969" y="2899039"/>
                  </a:lnTo>
                  <a:lnTo>
                    <a:pt x="3232453" y="2928272"/>
                  </a:lnTo>
                  <a:lnTo>
                    <a:pt x="3235936" y="2928721"/>
                  </a:lnTo>
                  <a:lnTo>
                    <a:pt x="3239419" y="2929168"/>
                  </a:lnTo>
                  <a:lnTo>
                    <a:pt x="3242902" y="2929614"/>
                  </a:lnTo>
                  <a:lnTo>
                    <a:pt x="3246386" y="2930059"/>
                  </a:lnTo>
                  <a:lnTo>
                    <a:pt x="3249869" y="2933860"/>
                  </a:lnTo>
                  <a:lnTo>
                    <a:pt x="3253352" y="2934014"/>
                  </a:lnTo>
                  <a:lnTo>
                    <a:pt x="3256835" y="2934168"/>
                  </a:lnTo>
                  <a:lnTo>
                    <a:pt x="3260319" y="2934321"/>
                  </a:lnTo>
                  <a:lnTo>
                    <a:pt x="3263802" y="2956413"/>
                  </a:lnTo>
                  <a:lnTo>
                    <a:pt x="3267285" y="2956616"/>
                  </a:lnTo>
                  <a:lnTo>
                    <a:pt x="3270768" y="2956818"/>
                  </a:lnTo>
                  <a:lnTo>
                    <a:pt x="3274252" y="2957020"/>
                  </a:lnTo>
                  <a:lnTo>
                    <a:pt x="3277735" y="2957221"/>
                  </a:lnTo>
                  <a:lnTo>
                    <a:pt x="3281218" y="3020062"/>
                  </a:lnTo>
                  <a:lnTo>
                    <a:pt x="3284701" y="3019962"/>
                  </a:lnTo>
                  <a:lnTo>
                    <a:pt x="3288185" y="3019863"/>
                  </a:lnTo>
                  <a:lnTo>
                    <a:pt x="3291668" y="3019764"/>
                  </a:lnTo>
                  <a:lnTo>
                    <a:pt x="3295151" y="3019665"/>
                  </a:lnTo>
                  <a:lnTo>
                    <a:pt x="3298634" y="3024290"/>
                  </a:lnTo>
                  <a:lnTo>
                    <a:pt x="3302118" y="3024253"/>
                  </a:lnTo>
                  <a:lnTo>
                    <a:pt x="3305601" y="3024215"/>
                  </a:lnTo>
                  <a:lnTo>
                    <a:pt x="3309084" y="3024178"/>
                  </a:lnTo>
                  <a:lnTo>
                    <a:pt x="3312567" y="3024140"/>
                  </a:lnTo>
                  <a:lnTo>
                    <a:pt x="3316051" y="3024172"/>
                  </a:lnTo>
                  <a:lnTo>
                    <a:pt x="3319534" y="3024262"/>
                  </a:lnTo>
                  <a:lnTo>
                    <a:pt x="3323017" y="3024351"/>
                  </a:lnTo>
                  <a:lnTo>
                    <a:pt x="3326500" y="3024440"/>
                  </a:lnTo>
                  <a:lnTo>
                    <a:pt x="3329984" y="3024529"/>
                  </a:lnTo>
                  <a:lnTo>
                    <a:pt x="3333467" y="3046337"/>
                  </a:lnTo>
                  <a:lnTo>
                    <a:pt x="3336950" y="3046167"/>
                  </a:lnTo>
                  <a:lnTo>
                    <a:pt x="3340433" y="3045997"/>
                  </a:lnTo>
                  <a:lnTo>
                    <a:pt x="3343917" y="3045828"/>
                  </a:lnTo>
                  <a:lnTo>
                    <a:pt x="3347400" y="3045658"/>
                  </a:lnTo>
                  <a:lnTo>
                    <a:pt x="3350883" y="3050073"/>
                  </a:lnTo>
                  <a:lnTo>
                    <a:pt x="3354366" y="3050127"/>
                  </a:lnTo>
                  <a:lnTo>
                    <a:pt x="3357850" y="3050181"/>
                  </a:lnTo>
                  <a:lnTo>
                    <a:pt x="3361333" y="3050234"/>
                  </a:lnTo>
                  <a:lnTo>
                    <a:pt x="3364816" y="3050287"/>
                  </a:lnTo>
                  <a:lnTo>
                    <a:pt x="3368299" y="3054405"/>
                  </a:lnTo>
                  <a:lnTo>
                    <a:pt x="3371783" y="3054235"/>
                  </a:lnTo>
                  <a:lnTo>
                    <a:pt x="3375266" y="3054064"/>
                  </a:lnTo>
                  <a:lnTo>
                    <a:pt x="3378749" y="3053895"/>
                  </a:lnTo>
                  <a:lnTo>
                    <a:pt x="3382232" y="3063057"/>
                  </a:lnTo>
                  <a:lnTo>
                    <a:pt x="3385716" y="3062937"/>
                  </a:lnTo>
                  <a:lnTo>
                    <a:pt x="3389199" y="3062818"/>
                  </a:lnTo>
                  <a:lnTo>
                    <a:pt x="3392682" y="3062699"/>
                  </a:lnTo>
                  <a:lnTo>
                    <a:pt x="3396165" y="3062580"/>
                  </a:lnTo>
                  <a:lnTo>
                    <a:pt x="3399649" y="3062546"/>
                  </a:lnTo>
                  <a:lnTo>
                    <a:pt x="3403132" y="3062740"/>
                  </a:lnTo>
                  <a:lnTo>
                    <a:pt x="3406615" y="3062933"/>
                  </a:lnTo>
                  <a:lnTo>
                    <a:pt x="3410098" y="3063125"/>
                  </a:lnTo>
                  <a:lnTo>
                    <a:pt x="3413582" y="3063317"/>
                  </a:lnTo>
                  <a:lnTo>
                    <a:pt x="3417065" y="3072787"/>
                  </a:lnTo>
                  <a:lnTo>
                    <a:pt x="3420548" y="3072911"/>
                  </a:lnTo>
                  <a:lnTo>
                    <a:pt x="3424031" y="3073034"/>
                  </a:lnTo>
                  <a:lnTo>
                    <a:pt x="3427515" y="3073158"/>
                  </a:lnTo>
                  <a:lnTo>
                    <a:pt x="3430998" y="3073280"/>
                  </a:lnTo>
                  <a:lnTo>
                    <a:pt x="3434481" y="3084014"/>
                  </a:lnTo>
                  <a:lnTo>
                    <a:pt x="3437964" y="3084073"/>
                  </a:lnTo>
                  <a:lnTo>
                    <a:pt x="3441447" y="3084132"/>
                  </a:lnTo>
                  <a:lnTo>
                    <a:pt x="3444931" y="3084191"/>
                  </a:lnTo>
                  <a:lnTo>
                    <a:pt x="3448414" y="3084250"/>
                  </a:lnTo>
                  <a:lnTo>
                    <a:pt x="3451897" y="3094174"/>
                  </a:lnTo>
                  <a:lnTo>
                    <a:pt x="3455380" y="3093979"/>
                  </a:lnTo>
                  <a:lnTo>
                    <a:pt x="3458864" y="3093784"/>
                  </a:lnTo>
                  <a:lnTo>
                    <a:pt x="3462347" y="3093589"/>
                  </a:lnTo>
                  <a:lnTo>
                    <a:pt x="3465830" y="3093395"/>
                  </a:lnTo>
                  <a:lnTo>
                    <a:pt x="3469313" y="3093200"/>
                  </a:lnTo>
                  <a:lnTo>
                    <a:pt x="3472797" y="3093006"/>
                  </a:lnTo>
                  <a:lnTo>
                    <a:pt x="3476280" y="3092812"/>
                  </a:lnTo>
                  <a:lnTo>
                    <a:pt x="3479763" y="3092618"/>
                  </a:lnTo>
                  <a:lnTo>
                    <a:pt x="3483246" y="3092425"/>
                  </a:lnTo>
                  <a:lnTo>
                    <a:pt x="3483246" y="3092637"/>
                  </a:lnTo>
                  <a:lnTo>
                    <a:pt x="3483246" y="3092850"/>
                  </a:lnTo>
                  <a:lnTo>
                    <a:pt x="3483246" y="3093062"/>
                  </a:lnTo>
                  <a:lnTo>
                    <a:pt x="3483246" y="3093274"/>
                  </a:lnTo>
                  <a:lnTo>
                    <a:pt x="3483246" y="3093486"/>
                  </a:lnTo>
                  <a:lnTo>
                    <a:pt x="3483246" y="3093698"/>
                  </a:lnTo>
                  <a:lnTo>
                    <a:pt x="3483246" y="3093909"/>
                  </a:lnTo>
                  <a:lnTo>
                    <a:pt x="3483246" y="3094120"/>
                  </a:lnTo>
                  <a:lnTo>
                    <a:pt x="3483246" y="3094331"/>
                  </a:lnTo>
                  <a:lnTo>
                    <a:pt x="3483246" y="3094542"/>
                  </a:lnTo>
                  <a:lnTo>
                    <a:pt x="3483246" y="3094752"/>
                  </a:lnTo>
                  <a:lnTo>
                    <a:pt x="3483246" y="3094962"/>
                  </a:lnTo>
                  <a:lnTo>
                    <a:pt x="3483246" y="3095172"/>
                  </a:lnTo>
                  <a:lnTo>
                    <a:pt x="3483246" y="3095382"/>
                  </a:lnTo>
                  <a:lnTo>
                    <a:pt x="3483246" y="3095592"/>
                  </a:lnTo>
                  <a:lnTo>
                    <a:pt x="3483246" y="3095801"/>
                  </a:lnTo>
                  <a:lnTo>
                    <a:pt x="3483246" y="3096010"/>
                  </a:lnTo>
                  <a:lnTo>
                    <a:pt x="3483246" y="3096219"/>
                  </a:lnTo>
                  <a:lnTo>
                    <a:pt x="3483246" y="3096428"/>
                  </a:lnTo>
                  <a:lnTo>
                    <a:pt x="3483246" y="3096636"/>
                  </a:lnTo>
                  <a:lnTo>
                    <a:pt x="3483246" y="3096844"/>
                  </a:lnTo>
                  <a:lnTo>
                    <a:pt x="3483246" y="3097052"/>
                  </a:lnTo>
                  <a:lnTo>
                    <a:pt x="3483246" y="3097260"/>
                  </a:lnTo>
                  <a:lnTo>
                    <a:pt x="3483246" y="3097467"/>
                  </a:lnTo>
                  <a:lnTo>
                    <a:pt x="3483246" y="3097675"/>
                  </a:lnTo>
                  <a:lnTo>
                    <a:pt x="3483246" y="3097882"/>
                  </a:lnTo>
                  <a:lnTo>
                    <a:pt x="3483246" y="3098089"/>
                  </a:lnTo>
                  <a:lnTo>
                    <a:pt x="3483246" y="3098295"/>
                  </a:lnTo>
                  <a:lnTo>
                    <a:pt x="3483246" y="3098502"/>
                  </a:lnTo>
                  <a:lnTo>
                    <a:pt x="3483246" y="3098708"/>
                  </a:lnTo>
                  <a:lnTo>
                    <a:pt x="3483246" y="3098914"/>
                  </a:lnTo>
                  <a:lnTo>
                    <a:pt x="3483246" y="3099120"/>
                  </a:lnTo>
                  <a:lnTo>
                    <a:pt x="3483246" y="3099325"/>
                  </a:lnTo>
                  <a:lnTo>
                    <a:pt x="3483246" y="3099530"/>
                  </a:lnTo>
                  <a:lnTo>
                    <a:pt x="3483246" y="3099736"/>
                  </a:lnTo>
                  <a:lnTo>
                    <a:pt x="3483246" y="3099940"/>
                  </a:lnTo>
                  <a:lnTo>
                    <a:pt x="3483246" y="3100145"/>
                  </a:lnTo>
                  <a:lnTo>
                    <a:pt x="3483246" y="3100350"/>
                  </a:lnTo>
                  <a:lnTo>
                    <a:pt x="3483246" y="3100554"/>
                  </a:lnTo>
                  <a:lnTo>
                    <a:pt x="3483246" y="3100758"/>
                  </a:lnTo>
                  <a:lnTo>
                    <a:pt x="3483246" y="3100962"/>
                  </a:lnTo>
                  <a:lnTo>
                    <a:pt x="3483246" y="3101165"/>
                  </a:lnTo>
                  <a:lnTo>
                    <a:pt x="3483246" y="3101368"/>
                  </a:lnTo>
                  <a:lnTo>
                    <a:pt x="3483246" y="3101572"/>
                  </a:lnTo>
                  <a:lnTo>
                    <a:pt x="3483246" y="3101774"/>
                  </a:lnTo>
                  <a:lnTo>
                    <a:pt x="3483246" y="3101977"/>
                  </a:lnTo>
                  <a:lnTo>
                    <a:pt x="3483246" y="3102180"/>
                  </a:lnTo>
                  <a:lnTo>
                    <a:pt x="3483246" y="3102382"/>
                  </a:lnTo>
                  <a:lnTo>
                    <a:pt x="3483246" y="3102584"/>
                  </a:lnTo>
                  <a:lnTo>
                    <a:pt x="3483246" y="3102786"/>
                  </a:lnTo>
                  <a:lnTo>
                    <a:pt x="3483246" y="3102987"/>
                  </a:lnTo>
                  <a:lnTo>
                    <a:pt x="3483246" y="3103189"/>
                  </a:lnTo>
                  <a:lnTo>
                    <a:pt x="3483246" y="3103390"/>
                  </a:lnTo>
                  <a:lnTo>
                    <a:pt x="3483246" y="3103591"/>
                  </a:lnTo>
                  <a:lnTo>
                    <a:pt x="3483246" y="3103792"/>
                  </a:lnTo>
                  <a:lnTo>
                    <a:pt x="3483246" y="3103992"/>
                  </a:lnTo>
                  <a:lnTo>
                    <a:pt x="3483246" y="3104193"/>
                  </a:lnTo>
                  <a:lnTo>
                    <a:pt x="3483246" y="3104393"/>
                  </a:lnTo>
                  <a:lnTo>
                    <a:pt x="3483246" y="3104593"/>
                  </a:lnTo>
                  <a:lnTo>
                    <a:pt x="3483246" y="3104792"/>
                  </a:lnTo>
                  <a:lnTo>
                    <a:pt x="3483246" y="3104992"/>
                  </a:lnTo>
                  <a:lnTo>
                    <a:pt x="3483246" y="3105191"/>
                  </a:lnTo>
                  <a:lnTo>
                    <a:pt x="3483246" y="3105390"/>
                  </a:lnTo>
                  <a:lnTo>
                    <a:pt x="3483246" y="3105589"/>
                  </a:lnTo>
                  <a:lnTo>
                    <a:pt x="3483246" y="3105788"/>
                  </a:lnTo>
                  <a:lnTo>
                    <a:pt x="3483246" y="3105986"/>
                  </a:lnTo>
                  <a:lnTo>
                    <a:pt x="3483246" y="3106185"/>
                  </a:lnTo>
                  <a:lnTo>
                    <a:pt x="3483246" y="3106383"/>
                  </a:lnTo>
                  <a:lnTo>
                    <a:pt x="3483246" y="3106580"/>
                  </a:lnTo>
                  <a:lnTo>
                    <a:pt x="3483246" y="3106778"/>
                  </a:lnTo>
                  <a:lnTo>
                    <a:pt x="3483246" y="3106975"/>
                  </a:lnTo>
                  <a:lnTo>
                    <a:pt x="3483246" y="3107173"/>
                  </a:lnTo>
                  <a:lnTo>
                    <a:pt x="3483246" y="3107370"/>
                  </a:lnTo>
                  <a:lnTo>
                    <a:pt x="3483246" y="3107566"/>
                  </a:lnTo>
                  <a:lnTo>
                    <a:pt x="3483246" y="3107763"/>
                  </a:lnTo>
                  <a:lnTo>
                    <a:pt x="3483246" y="3107959"/>
                  </a:lnTo>
                  <a:lnTo>
                    <a:pt x="3483246" y="3108156"/>
                  </a:lnTo>
                  <a:lnTo>
                    <a:pt x="3483246" y="3108352"/>
                  </a:lnTo>
                  <a:lnTo>
                    <a:pt x="3483246" y="3108547"/>
                  </a:lnTo>
                  <a:lnTo>
                    <a:pt x="3483246" y="3108743"/>
                  </a:lnTo>
                  <a:lnTo>
                    <a:pt x="3483246" y="3108938"/>
                  </a:lnTo>
                  <a:lnTo>
                    <a:pt x="3483246" y="3109133"/>
                  </a:lnTo>
                  <a:lnTo>
                    <a:pt x="3483246" y="3109328"/>
                  </a:lnTo>
                  <a:lnTo>
                    <a:pt x="3483246" y="3109523"/>
                  </a:lnTo>
                  <a:lnTo>
                    <a:pt x="3483246" y="3109718"/>
                  </a:lnTo>
                  <a:lnTo>
                    <a:pt x="3483246" y="3109912"/>
                  </a:lnTo>
                  <a:lnTo>
                    <a:pt x="3483246" y="3110106"/>
                  </a:lnTo>
                  <a:lnTo>
                    <a:pt x="3483246" y="3110300"/>
                  </a:lnTo>
                  <a:lnTo>
                    <a:pt x="3483246" y="3110494"/>
                  </a:lnTo>
                  <a:lnTo>
                    <a:pt x="3483246" y="3110687"/>
                  </a:lnTo>
                  <a:lnTo>
                    <a:pt x="3483246" y="3110881"/>
                  </a:lnTo>
                  <a:lnTo>
                    <a:pt x="3483246" y="3111074"/>
                  </a:lnTo>
                  <a:lnTo>
                    <a:pt x="3483246" y="3111267"/>
                  </a:lnTo>
                  <a:lnTo>
                    <a:pt x="3483246" y="3111459"/>
                  </a:lnTo>
                  <a:lnTo>
                    <a:pt x="3483246" y="3111652"/>
                  </a:lnTo>
                  <a:lnTo>
                    <a:pt x="3483246" y="3111844"/>
                  </a:lnTo>
                  <a:lnTo>
                    <a:pt x="3483246" y="3112036"/>
                  </a:lnTo>
                  <a:lnTo>
                    <a:pt x="3483246" y="3112228"/>
                  </a:lnTo>
                  <a:lnTo>
                    <a:pt x="3483246" y="3112420"/>
                  </a:lnTo>
                  <a:lnTo>
                    <a:pt x="3483246" y="3112612"/>
                  </a:lnTo>
                  <a:lnTo>
                    <a:pt x="3483246" y="3112803"/>
                  </a:lnTo>
                  <a:lnTo>
                    <a:pt x="3483246" y="3112994"/>
                  </a:lnTo>
                  <a:lnTo>
                    <a:pt x="3483246" y="3113185"/>
                  </a:lnTo>
                  <a:lnTo>
                    <a:pt x="3483246" y="3113376"/>
                  </a:lnTo>
                  <a:lnTo>
                    <a:pt x="3483246" y="3113566"/>
                  </a:lnTo>
                  <a:lnTo>
                    <a:pt x="3483246" y="3113757"/>
                  </a:lnTo>
                  <a:lnTo>
                    <a:pt x="3483246" y="3113947"/>
                  </a:lnTo>
                  <a:lnTo>
                    <a:pt x="3483246" y="3114137"/>
                  </a:lnTo>
                  <a:lnTo>
                    <a:pt x="3483246" y="3114327"/>
                  </a:lnTo>
                  <a:lnTo>
                    <a:pt x="3483246" y="3114516"/>
                  </a:lnTo>
                  <a:lnTo>
                    <a:pt x="3483246" y="3114706"/>
                  </a:lnTo>
                  <a:lnTo>
                    <a:pt x="3483246" y="3114895"/>
                  </a:lnTo>
                  <a:lnTo>
                    <a:pt x="3483246" y="3115084"/>
                  </a:lnTo>
                  <a:lnTo>
                    <a:pt x="3483246" y="3115273"/>
                  </a:lnTo>
                  <a:lnTo>
                    <a:pt x="3483246" y="3115461"/>
                  </a:lnTo>
                  <a:lnTo>
                    <a:pt x="3483246" y="3115650"/>
                  </a:lnTo>
                  <a:lnTo>
                    <a:pt x="3483246" y="3115838"/>
                  </a:lnTo>
                  <a:lnTo>
                    <a:pt x="3483246" y="3116026"/>
                  </a:lnTo>
                  <a:lnTo>
                    <a:pt x="3483246" y="3116214"/>
                  </a:lnTo>
                  <a:lnTo>
                    <a:pt x="3483246" y="3116401"/>
                  </a:lnTo>
                  <a:lnTo>
                    <a:pt x="3483246" y="3116589"/>
                  </a:lnTo>
                  <a:lnTo>
                    <a:pt x="3483246" y="3116776"/>
                  </a:lnTo>
                  <a:lnTo>
                    <a:pt x="3483246" y="3116963"/>
                  </a:lnTo>
                  <a:lnTo>
                    <a:pt x="3483246" y="3117150"/>
                  </a:lnTo>
                  <a:lnTo>
                    <a:pt x="3483246" y="3117337"/>
                  </a:lnTo>
                  <a:lnTo>
                    <a:pt x="3483246" y="3117523"/>
                  </a:lnTo>
                  <a:lnTo>
                    <a:pt x="3483246" y="3117710"/>
                  </a:lnTo>
                  <a:lnTo>
                    <a:pt x="3483246" y="3117896"/>
                  </a:lnTo>
                  <a:lnTo>
                    <a:pt x="3483246" y="3118082"/>
                  </a:lnTo>
                  <a:lnTo>
                    <a:pt x="3483246" y="3118267"/>
                  </a:lnTo>
                  <a:lnTo>
                    <a:pt x="3483246" y="3118453"/>
                  </a:lnTo>
                  <a:lnTo>
                    <a:pt x="3483246" y="3118638"/>
                  </a:lnTo>
                  <a:lnTo>
                    <a:pt x="3483246" y="3118823"/>
                  </a:lnTo>
                  <a:lnTo>
                    <a:pt x="3483246" y="3119008"/>
                  </a:lnTo>
                  <a:lnTo>
                    <a:pt x="3483246" y="3119193"/>
                  </a:lnTo>
                  <a:lnTo>
                    <a:pt x="3483246" y="3119378"/>
                  </a:lnTo>
                  <a:lnTo>
                    <a:pt x="3483246" y="3119562"/>
                  </a:lnTo>
                  <a:lnTo>
                    <a:pt x="3483246" y="3119747"/>
                  </a:lnTo>
                  <a:lnTo>
                    <a:pt x="3483246" y="3119931"/>
                  </a:lnTo>
                  <a:lnTo>
                    <a:pt x="3483246" y="3120114"/>
                  </a:lnTo>
                  <a:lnTo>
                    <a:pt x="3483246" y="3120298"/>
                  </a:lnTo>
                  <a:lnTo>
                    <a:pt x="3483246" y="3120482"/>
                  </a:lnTo>
                  <a:lnTo>
                    <a:pt x="3483246" y="3120665"/>
                  </a:lnTo>
                  <a:lnTo>
                    <a:pt x="3483246" y="3120848"/>
                  </a:lnTo>
                  <a:lnTo>
                    <a:pt x="3483246" y="3121031"/>
                  </a:lnTo>
                  <a:lnTo>
                    <a:pt x="3483246" y="3121214"/>
                  </a:lnTo>
                  <a:lnTo>
                    <a:pt x="3483246" y="3121396"/>
                  </a:lnTo>
                  <a:lnTo>
                    <a:pt x="3483246" y="3121579"/>
                  </a:lnTo>
                  <a:lnTo>
                    <a:pt x="3483246" y="3121761"/>
                  </a:lnTo>
                  <a:lnTo>
                    <a:pt x="3483246" y="3121943"/>
                  </a:lnTo>
                  <a:lnTo>
                    <a:pt x="3483246" y="3122125"/>
                  </a:lnTo>
                  <a:lnTo>
                    <a:pt x="3483246" y="3122306"/>
                  </a:lnTo>
                  <a:lnTo>
                    <a:pt x="3483246" y="3122488"/>
                  </a:lnTo>
                  <a:lnTo>
                    <a:pt x="3483246" y="3122669"/>
                  </a:lnTo>
                  <a:lnTo>
                    <a:pt x="3483246" y="3122850"/>
                  </a:lnTo>
                  <a:lnTo>
                    <a:pt x="3483246" y="3123031"/>
                  </a:lnTo>
                  <a:lnTo>
                    <a:pt x="3483246" y="3123212"/>
                  </a:lnTo>
                  <a:lnTo>
                    <a:pt x="3483246" y="3123392"/>
                  </a:lnTo>
                  <a:lnTo>
                    <a:pt x="3483246" y="3123573"/>
                  </a:lnTo>
                  <a:lnTo>
                    <a:pt x="3483246" y="3123753"/>
                  </a:lnTo>
                  <a:lnTo>
                    <a:pt x="3483246" y="3123933"/>
                  </a:lnTo>
                  <a:lnTo>
                    <a:pt x="3483246" y="3124113"/>
                  </a:lnTo>
                  <a:lnTo>
                    <a:pt x="3483246" y="3124293"/>
                  </a:lnTo>
                  <a:lnTo>
                    <a:pt x="3483246" y="3124472"/>
                  </a:lnTo>
                  <a:lnTo>
                    <a:pt x="3483246" y="3124651"/>
                  </a:lnTo>
                  <a:lnTo>
                    <a:pt x="3483246" y="3124830"/>
                  </a:lnTo>
                  <a:lnTo>
                    <a:pt x="3483246" y="3125009"/>
                  </a:lnTo>
                  <a:lnTo>
                    <a:pt x="3483246" y="3125188"/>
                  </a:lnTo>
                  <a:lnTo>
                    <a:pt x="3483246" y="3125367"/>
                  </a:lnTo>
                  <a:lnTo>
                    <a:pt x="3483246" y="3125545"/>
                  </a:lnTo>
                  <a:lnTo>
                    <a:pt x="3483246" y="3125723"/>
                  </a:lnTo>
                  <a:lnTo>
                    <a:pt x="3483246" y="3125901"/>
                  </a:lnTo>
                  <a:lnTo>
                    <a:pt x="3483246" y="3126079"/>
                  </a:lnTo>
                  <a:lnTo>
                    <a:pt x="3483246" y="3126257"/>
                  </a:lnTo>
                  <a:lnTo>
                    <a:pt x="3483246" y="3126434"/>
                  </a:lnTo>
                  <a:lnTo>
                    <a:pt x="3483246" y="3126612"/>
                  </a:lnTo>
                  <a:lnTo>
                    <a:pt x="3483246" y="3126789"/>
                  </a:lnTo>
                  <a:lnTo>
                    <a:pt x="3483246" y="3126966"/>
                  </a:lnTo>
                  <a:lnTo>
                    <a:pt x="3483246" y="3127143"/>
                  </a:lnTo>
                  <a:lnTo>
                    <a:pt x="3483246" y="3127319"/>
                  </a:lnTo>
                  <a:lnTo>
                    <a:pt x="3483246" y="3127496"/>
                  </a:lnTo>
                  <a:lnTo>
                    <a:pt x="3483246" y="3127672"/>
                  </a:lnTo>
                  <a:lnTo>
                    <a:pt x="3483246" y="3127848"/>
                  </a:lnTo>
                  <a:lnTo>
                    <a:pt x="3483246" y="3128024"/>
                  </a:lnTo>
                  <a:lnTo>
                    <a:pt x="3483246" y="3128200"/>
                  </a:lnTo>
                  <a:lnTo>
                    <a:pt x="3483246" y="3128376"/>
                  </a:lnTo>
                  <a:lnTo>
                    <a:pt x="3483246" y="312855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072059"/>
              <a:ext cx="3483246" cy="2480007"/>
            </a:xfrm>
            <a:custGeom>
              <a:avLst/>
              <a:gdLst/>
              <a:ahLst/>
              <a:cxnLst/>
              <a:rect l="0" t="0" r="0" b="0"/>
              <a:pathLst>
                <a:path w="3483246" h="2480007">
                  <a:moveTo>
                    <a:pt x="0" y="2480007"/>
                  </a:moveTo>
                  <a:lnTo>
                    <a:pt x="3483" y="1885025"/>
                  </a:lnTo>
                  <a:lnTo>
                    <a:pt x="6966" y="1463649"/>
                  </a:lnTo>
                  <a:lnTo>
                    <a:pt x="10449" y="1149570"/>
                  </a:lnTo>
                  <a:lnTo>
                    <a:pt x="13932" y="906435"/>
                  </a:lnTo>
                  <a:lnTo>
                    <a:pt x="17416" y="712645"/>
                  </a:lnTo>
                  <a:lnTo>
                    <a:pt x="20899" y="554563"/>
                  </a:lnTo>
                  <a:lnTo>
                    <a:pt x="24382" y="423151"/>
                  </a:lnTo>
                  <a:lnTo>
                    <a:pt x="27865" y="312186"/>
                  </a:lnTo>
                  <a:lnTo>
                    <a:pt x="31349" y="217239"/>
                  </a:lnTo>
                  <a:lnTo>
                    <a:pt x="34832" y="712645"/>
                  </a:lnTo>
                  <a:lnTo>
                    <a:pt x="38315" y="629787"/>
                  </a:lnTo>
                  <a:lnTo>
                    <a:pt x="41798" y="554563"/>
                  </a:lnTo>
                  <a:lnTo>
                    <a:pt x="45282" y="485964"/>
                  </a:lnTo>
                  <a:lnTo>
                    <a:pt x="48765" y="423151"/>
                  </a:lnTo>
                  <a:lnTo>
                    <a:pt x="52248" y="365423"/>
                  </a:lnTo>
                  <a:lnTo>
                    <a:pt x="55731" y="312186"/>
                  </a:lnTo>
                  <a:lnTo>
                    <a:pt x="59215" y="262935"/>
                  </a:lnTo>
                  <a:lnTo>
                    <a:pt x="62698" y="217239"/>
                  </a:lnTo>
                  <a:lnTo>
                    <a:pt x="66181" y="174727"/>
                  </a:lnTo>
                  <a:lnTo>
                    <a:pt x="69664" y="464420"/>
                  </a:lnTo>
                  <a:lnTo>
                    <a:pt x="73148" y="423151"/>
                  </a:lnTo>
                  <a:lnTo>
                    <a:pt x="76631" y="384139"/>
                  </a:lnTo>
                  <a:lnTo>
                    <a:pt x="80114" y="347205"/>
                  </a:lnTo>
                  <a:lnTo>
                    <a:pt x="83597" y="312186"/>
                  </a:lnTo>
                  <a:lnTo>
                    <a:pt x="87081" y="519491"/>
                  </a:lnTo>
                  <a:lnTo>
                    <a:pt x="90564" y="485964"/>
                  </a:lnTo>
                  <a:lnTo>
                    <a:pt x="94047" y="453881"/>
                  </a:lnTo>
                  <a:lnTo>
                    <a:pt x="97530" y="423151"/>
                  </a:lnTo>
                  <a:lnTo>
                    <a:pt x="101014" y="393691"/>
                  </a:lnTo>
                  <a:lnTo>
                    <a:pt x="104497" y="554563"/>
                  </a:lnTo>
                  <a:lnTo>
                    <a:pt x="107980" y="526379"/>
                  </a:lnTo>
                  <a:lnTo>
                    <a:pt x="111463" y="499196"/>
                  </a:lnTo>
                  <a:lnTo>
                    <a:pt x="114947" y="472962"/>
                  </a:lnTo>
                  <a:lnTo>
                    <a:pt x="118430" y="447629"/>
                  </a:lnTo>
                  <a:lnTo>
                    <a:pt x="121913" y="423151"/>
                  </a:lnTo>
                  <a:lnTo>
                    <a:pt x="125396" y="399485"/>
                  </a:lnTo>
                  <a:lnTo>
                    <a:pt x="128880" y="376592"/>
                  </a:lnTo>
                  <a:lnTo>
                    <a:pt x="132363" y="354434"/>
                  </a:lnTo>
                  <a:lnTo>
                    <a:pt x="135846" y="332976"/>
                  </a:lnTo>
                  <a:lnTo>
                    <a:pt x="139329" y="312186"/>
                  </a:lnTo>
                  <a:lnTo>
                    <a:pt x="142813" y="292033"/>
                  </a:lnTo>
                  <a:lnTo>
                    <a:pt x="146296" y="272488"/>
                  </a:lnTo>
                  <a:lnTo>
                    <a:pt x="149779" y="253524"/>
                  </a:lnTo>
                  <a:lnTo>
                    <a:pt x="153262" y="235116"/>
                  </a:lnTo>
                  <a:lnTo>
                    <a:pt x="156746" y="217239"/>
                  </a:lnTo>
                  <a:lnTo>
                    <a:pt x="160229" y="199871"/>
                  </a:lnTo>
                  <a:lnTo>
                    <a:pt x="163712" y="182991"/>
                  </a:lnTo>
                  <a:lnTo>
                    <a:pt x="167195" y="166577"/>
                  </a:lnTo>
                  <a:lnTo>
                    <a:pt x="170679" y="295349"/>
                  </a:lnTo>
                  <a:lnTo>
                    <a:pt x="174162" y="278937"/>
                  </a:lnTo>
                  <a:lnTo>
                    <a:pt x="177645" y="262935"/>
                  </a:lnTo>
                  <a:lnTo>
                    <a:pt x="181128" y="247328"/>
                  </a:lnTo>
                  <a:lnTo>
                    <a:pt x="184612" y="232100"/>
                  </a:lnTo>
                  <a:lnTo>
                    <a:pt x="188095" y="217239"/>
                  </a:lnTo>
                  <a:lnTo>
                    <a:pt x="191578" y="202731"/>
                  </a:lnTo>
                  <a:lnTo>
                    <a:pt x="195061" y="188565"/>
                  </a:lnTo>
                  <a:lnTo>
                    <a:pt x="198545" y="174727"/>
                  </a:lnTo>
                  <a:lnTo>
                    <a:pt x="202028" y="161206"/>
                  </a:lnTo>
                  <a:lnTo>
                    <a:pt x="205511" y="147993"/>
                  </a:lnTo>
                  <a:lnTo>
                    <a:pt x="208994" y="135076"/>
                  </a:lnTo>
                  <a:lnTo>
                    <a:pt x="212478" y="122446"/>
                  </a:lnTo>
                  <a:lnTo>
                    <a:pt x="215961" y="110093"/>
                  </a:lnTo>
                  <a:lnTo>
                    <a:pt x="219444" y="98008"/>
                  </a:lnTo>
                  <a:lnTo>
                    <a:pt x="222927" y="86183"/>
                  </a:lnTo>
                  <a:lnTo>
                    <a:pt x="226411" y="74609"/>
                  </a:lnTo>
                  <a:lnTo>
                    <a:pt x="229894" y="63278"/>
                  </a:lnTo>
                  <a:lnTo>
                    <a:pt x="233377" y="52183"/>
                  </a:lnTo>
                  <a:lnTo>
                    <a:pt x="236860" y="41316"/>
                  </a:lnTo>
                  <a:lnTo>
                    <a:pt x="240344" y="30671"/>
                  </a:lnTo>
                  <a:lnTo>
                    <a:pt x="243827" y="20241"/>
                  </a:lnTo>
                  <a:lnTo>
                    <a:pt x="247310" y="10019"/>
                  </a:lnTo>
                  <a:lnTo>
                    <a:pt x="250793" y="0"/>
                  </a:lnTo>
                  <a:lnTo>
                    <a:pt x="254277" y="103155"/>
                  </a:lnTo>
                  <a:lnTo>
                    <a:pt x="257760" y="92909"/>
                  </a:lnTo>
                  <a:lnTo>
                    <a:pt x="261243" y="82851"/>
                  </a:lnTo>
                  <a:lnTo>
                    <a:pt x="264726" y="72975"/>
                  </a:lnTo>
                  <a:lnTo>
                    <a:pt x="268210" y="63278"/>
                  </a:lnTo>
                  <a:lnTo>
                    <a:pt x="271693" y="154562"/>
                  </a:lnTo>
                  <a:lnTo>
                    <a:pt x="275176" y="144736"/>
                  </a:lnTo>
                  <a:lnTo>
                    <a:pt x="278659" y="135076"/>
                  </a:lnTo>
                  <a:lnTo>
                    <a:pt x="282143" y="125577"/>
                  </a:lnTo>
                  <a:lnTo>
                    <a:pt x="285626" y="116235"/>
                  </a:lnTo>
                  <a:lnTo>
                    <a:pt x="289109" y="107047"/>
                  </a:lnTo>
                  <a:lnTo>
                    <a:pt x="292592" y="98008"/>
                  </a:lnTo>
                  <a:lnTo>
                    <a:pt x="296075" y="89115"/>
                  </a:lnTo>
                  <a:lnTo>
                    <a:pt x="299559" y="80365"/>
                  </a:lnTo>
                  <a:lnTo>
                    <a:pt x="303042" y="71753"/>
                  </a:lnTo>
                  <a:lnTo>
                    <a:pt x="306525" y="63278"/>
                  </a:lnTo>
                  <a:lnTo>
                    <a:pt x="310008" y="54935"/>
                  </a:lnTo>
                  <a:lnTo>
                    <a:pt x="313492" y="46722"/>
                  </a:lnTo>
                  <a:lnTo>
                    <a:pt x="316975" y="38635"/>
                  </a:lnTo>
                  <a:lnTo>
                    <a:pt x="320458" y="30671"/>
                  </a:lnTo>
                  <a:lnTo>
                    <a:pt x="323941" y="267259"/>
                  </a:lnTo>
                  <a:lnTo>
                    <a:pt x="327425" y="258640"/>
                  </a:lnTo>
                  <a:lnTo>
                    <a:pt x="330908" y="250137"/>
                  </a:lnTo>
                  <a:lnTo>
                    <a:pt x="334391" y="241747"/>
                  </a:lnTo>
                  <a:lnTo>
                    <a:pt x="337874" y="233469"/>
                  </a:lnTo>
                  <a:lnTo>
                    <a:pt x="341358" y="361175"/>
                  </a:lnTo>
                  <a:lnTo>
                    <a:pt x="344841" y="352759"/>
                  </a:lnTo>
                  <a:lnTo>
                    <a:pt x="348324" y="344445"/>
                  </a:lnTo>
                  <a:lnTo>
                    <a:pt x="351807" y="336233"/>
                  </a:lnTo>
                  <a:lnTo>
                    <a:pt x="355291" y="554563"/>
                  </a:lnTo>
                  <a:lnTo>
                    <a:pt x="358774" y="546166"/>
                  </a:lnTo>
                  <a:lnTo>
                    <a:pt x="362257" y="537859"/>
                  </a:lnTo>
                  <a:lnTo>
                    <a:pt x="365740" y="529641"/>
                  </a:lnTo>
                  <a:lnTo>
                    <a:pt x="369224" y="521510"/>
                  </a:lnTo>
                  <a:lnTo>
                    <a:pt x="372707" y="513465"/>
                  </a:lnTo>
                  <a:lnTo>
                    <a:pt x="376190" y="505505"/>
                  </a:lnTo>
                  <a:lnTo>
                    <a:pt x="379673" y="497627"/>
                  </a:lnTo>
                  <a:lnTo>
                    <a:pt x="383157" y="489831"/>
                  </a:lnTo>
                  <a:lnTo>
                    <a:pt x="386640" y="482116"/>
                  </a:lnTo>
                  <a:lnTo>
                    <a:pt x="390123" y="614167"/>
                  </a:lnTo>
                  <a:lnTo>
                    <a:pt x="393606" y="606468"/>
                  </a:lnTo>
                  <a:lnTo>
                    <a:pt x="397090" y="598842"/>
                  </a:lnTo>
                  <a:lnTo>
                    <a:pt x="400573" y="591288"/>
                  </a:lnTo>
                  <a:lnTo>
                    <a:pt x="404056" y="583805"/>
                  </a:lnTo>
                  <a:lnTo>
                    <a:pt x="407539" y="697637"/>
                  </a:lnTo>
                  <a:lnTo>
                    <a:pt x="411023" y="690230"/>
                  </a:lnTo>
                  <a:lnTo>
                    <a:pt x="414506" y="682888"/>
                  </a:lnTo>
                  <a:lnTo>
                    <a:pt x="417989" y="675609"/>
                  </a:lnTo>
                  <a:lnTo>
                    <a:pt x="421472" y="668393"/>
                  </a:lnTo>
                  <a:lnTo>
                    <a:pt x="424956" y="661239"/>
                  </a:lnTo>
                  <a:lnTo>
                    <a:pt x="428439" y="654145"/>
                  </a:lnTo>
                  <a:lnTo>
                    <a:pt x="431922" y="647112"/>
                  </a:lnTo>
                  <a:lnTo>
                    <a:pt x="435405" y="640138"/>
                  </a:lnTo>
                  <a:lnTo>
                    <a:pt x="438889" y="633223"/>
                  </a:lnTo>
                  <a:lnTo>
                    <a:pt x="442372" y="626366"/>
                  </a:lnTo>
                  <a:lnTo>
                    <a:pt x="445855" y="619566"/>
                  </a:lnTo>
                  <a:lnTo>
                    <a:pt x="449338" y="612823"/>
                  </a:lnTo>
                  <a:lnTo>
                    <a:pt x="452822" y="606135"/>
                  </a:lnTo>
                  <a:lnTo>
                    <a:pt x="456305" y="599503"/>
                  </a:lnTo>
                  <a:lnTo>
                    <a:pt x="459788" y="665238"/>
                  </a:lnTo>
                  <a:lnTo>
                    <a:pt x="463271" y="658678"/>
                  </a:lnTo>
                  <a:lnTo>
                    <a:pt x="466755" y="652170"/>
                  </a:lnTo>
                  <a:lnTo>
                    <a:pt x="470238" y="645713"/>
                  </a:lnTo>
                  <a:lnTo>
                    <a:pt x="473721" y="673382"/>
                  </a:lnTo>
                  <a:lnTo>
                    <a:pt x="477204" y="667012"/>
                  </a:lnTo>
                  <a:lnTo>
                    <a:pt x="480688" y="660691"/>
                  </a:lnTo>
                  <a:lnTo>
                    <a:pt x="484171" y="654417"/>
                  </a:lnTo>
                  <a:lnTo>
                    <a:pt x="487654" y="648190"/>
                  </a:lnTo>
                  <a:lnTo>
                    <a:pt x="491137" y="642010"/>
                  </a:lnTo>
                  <a:lnTo>
                    <a:pt x="494621" y="635876"/>
                  </a:lnTo>
                  <a:lnTo>
                    <a:pt x="498104" y="629787"/>
                  </a:lnTo>
                  <a:lnTo>
                    <a:pt x="501587" y="623744"/>
                  </a:lnTo>
                  <a:lnTo>
                    <a:pt x="505070" y="617745"/>
                  </a:lnTo>
                  <a:lnTo>
                    <a:pt x="508554" y="611790"/>
                  </a:lnTo>
                  <a:lnTo>
                    <a:pt x="512037" y="605879"/>
                  </a:lnTo>
                  <a:lnTo>
                    <a:pt x="515520" y="600011"/>
                  </a:lnTo>
                  <a:lnTo>
                    <a:pt x="519003" y="594185"/>
                  </a:lnTo>
                  <a:lnTo>
                    <a:pt x="522487" y="588402"/>
                  </a:lnTo>
                  <a:lnTo>
                    <a:pt x="525970" y="582660"/>
                  </a:lnTo>
                  <a:lnTo>
                    <a:pt x="529453" y="576960"/>
                  </a:lnTo>
                  <a:lnTo>
                    <a:pt x="532936" y="571301"/>
                  </a:lnTo>
                  <a:lnTo>
                    <a:pt x="536420" y="565682"/>
                  </a:lnTo>
                  <a:lnTo>
                    <a:pt x="539903" y="560102"/>
                  </a:lnTo>
                  <a:lnTo>
                    <a:pt x="543386" y="587123"/>
                  </a:lnTo>
                  <a:lnTo>
                    <a:pt x="546869" y="581602"/>
                  </a:lnTo>
                  <a:lnTo>
                    <a:pt x="550353" y="576119"/>
                  </a:lnTo>
                  <a:lnTo>
                    <a:pt x="553836" y="570674"/>
                  </a:lnTo>
                  <a:lnTo>
                    <a:pt x="557319" y="565267"/>
                  </a:lnTo>
                  <a:lnTo>
                    <a:pt x="560802" y="591288"/>
                  </a:lnTo>
                  <a:lnTo>
                    <a:pt x="564286" y="585936"/>
                  </a:lnTo>
                  <a:lnTo>
                    <a:pt x="567769" y="580620"/>
                  </a:lnTo>
                  <a:lnTo>
                    <a:pt x="571252" y="575339"/>
                  </a:lnTo>
                  <a:lnTo>
                    <a:pt x="574735" y="570093"/>
                  </a:lnTo>
                  <a:lnTo>
                    <a:pt x="578218" y="680607"/>
                  </a:lnTo>
                  <a:lnTo>
                    <a:pt x="581702" y="675383"/>
                  </a:lnTo>
                  <a:lnTo>
                    <a:pt x="585185" y="670191"/>
                  </a:lnTo>
                  <a:lnTo>
                    <a:pt x="588668" y="665032"/>
                  </a:lnTo>
                  <a:lnTo>
                    <a:pt x="592151" y="659904"/>
                  </a:lnTo>
                  <a:lnTo>
                    <a:pt x="595635" y="654808"/>
                  </a:lnTo>
                  <a:lnTo>
                    <a:pt x="599118" y="649742"/>
                  </a:lnTo>
                  <a:lnTo>
                    <a:pt x="602601" y="644708"/>
                  </a:lnTo>
                  <a:lnTo>
                    <a:pt x="606084" y="639704"/>
                  </a:lnTo>
                  <a:lnTo>
                    <a:pt x="609568" y="712645"/>
                  </a:lnTo>
                  <a:lnTo>
                    <a:pt x="613051" y="707685"/>
                  </a:lnTo>
                  <a:lnTo>
                    <a:pt x="616534" y="702753"/>
                  </a:lnTo>
                  <a:lnTo>
                    <a:pt x="620017" y="697849"/>
                  </a:lnTo>
                  <a:lnTo>
                    <a:pt x="623501" y="692974"/>
                  </a:lnTo>
                  <a:lnTo>
                    <a:pt x="626984" y="688126"/>
                  </a:lnTo>
                  <a:lnTo>
                    <a:pt x="630467" y="683306"/>
                  </a:lnTo>
                  <a:lnTo>
                    <a:pt x="633950" y="678513"/>
                  </a:lnTo>
                  <a:lnTo>
                    <a:pt x="637434" y="673748"/>
                  </a:lnTo>
                  <a:lnTo>
                    <a:pt x="640917" y="669009"/>
                  </a:lnTo>
                  <a:lnTo>
                    <a:pt x="644400" y="664297"/>
                  </a:lnTo>
                  <a:lnTo>
                    <a:pt x="647883" y="659612"/>
                  </a:lnTo>
                  <a:lnTo>
                    <a:pt x="651367" y="654953"/>
                  </a:lnTo>
                  <a:lnTo>
                    <a:pt x="654850" y="650320"/>
                  </a:lnTo>
                  <a:lnTo>
                    <a:pt x="658333" y="645713"/>
                  </a:lnTo>
                  <a:lnTo>
                    <a:pt x="661816" y="689433"/>
                  </a:lnTo>
                  <a:lnTo>
                    <a:pt x="665300" y="684866"/>
                  </a:lnTo>
                  <a:lnTo>
                    <a:pt x="668783" y="680323"/>
                  </a:lnTo>
                  <a:lnTo>
                    <a:pt x="672266" y="675805"/>
                  </a:lnTo>
                  <a:lnTo>
                    <a:pt x="675749" y="671311"/>
                  </a:lnTo>
                  <a:lnTo>
                    <a:pt x="679233" y="734691"/>
                  </a:lnTo>
                  <a:lnTo>
                    <a:pt x="682716" y="730236"/>
                  </a:lnTo>
                  <a:lnTo>
                    <a:pt x="686199" y="725805"/>
                  </a:lnTo>
                  <a:lnTo>
                    <a:pt x="689682" y="721396"/>
                  </a:lnTo>
                  <a:lnTo>
                    <a:pt x="693166" y="717010"/>
                  </a:lnTo>
                  <a:lnTo>
                    <a:pt x="696649" y="712645"/>
                  </a:lnTo>
                  <a:lnTo>
                    <a:pt x="700132" y="708303"/>
                  </a:lnTo>
                  <a:lnTo>
                    <a:pt x="703615" y="703983"/>
                  </a:lnTo>
                  <a:lnTo>
                    <a:pt x="707099" y="699685"/>
                  </a:lnTo>
                  <a:lnTo>
                    <a:pt x="710582" y="695408"/>
                  </a:lnTo>
                  <a:lnTo>
                    <a:pt x="714065" y="691152"/>
                  </a:lnTo>
                  <a:lnTo>
                    <a:pt x="717548" y="686918"/>
                  </a:lnTo>
                  <a:lnTo>
                    <a:pt x="721032" y="682705"/>
                  </a:lnTo>
                  <a:lnTo>
                    <a:pt x="724515" y="678513"/>
                  </a:lnTo>
                  <a:lnTo>
                    <a:pt x="727998" y="674342"/>
                  </a:lnTo>
                  <a:lnTo>
                    <a:pt x="731481" y="670191"/>
                  </a:lnTo>
                  <a:lnTo>
                    <a:pt x="734965" y="666061"/>
                  </a:lnTo>
                  <a:lnTo>
                    <a:pt x="738448" y="661951"/>
                  </a:lnTo>
                  <a:lnTo>
                    <a:pt x="741931" y="657862"/>
                  </a:lnTo>
                  <a:lnTo>
                    <a:pt x="745414" y="653792"/>
                  </a:lnTo>
                  <a:lnTo>
                    <a:pt x="748898" y="649742"/>
                  </a:lnTo>
                  <a:lnTo>
                    <a:pt x="752381" y="645713"/>
                  </a:lnTo>
                  <a:lnTo>
                    <a:pt x="755864" y="641702"/>
                  </a:lnTo>
                  <a:lnTo>
                    <a:pt x="759347" y="637711"/>
                  </a:lnTo>
                  <a:lnTo>
                    <a:pt x="762831" y="696599"/>
                  </a:lnTo>
                  <a:lnTo>
                    <a:pt x="766314" y="692634"/>
                  </a:lnTo>
                  <a:lnTo>
                    <a:pt x="769797" y="688688"/>
                  </a:lnTo>
                  <a:lnTo>
                    <a:pt x="773280" y="684760"/>
                  </a:lnTo>
                  <a:lnTo>
                    <a:pt x="776764" y="680850"/>
                  </a:lnTo>
                  <a:lnTo>
                    <a:pt x="780247" y="676959"/>
                  </a:lnTo>
                  <a:lnTo>
                    <a:pt x="783730" y="673085"/>
                  </a:lnTo>
                  <a:lnTo>
                    <a:pt x="787213" y="669229"/>
                  </a:lnTo>
                  <a:lnTo>
                    <a:pt x="790697" y="665391"/>
                  </a:lnTo>
                  <a:lnTo>
                    <a:pt x="794180" y="661570"/>
                  </a:lnTo>
                  <a:lnTo>
                    <a:pt x="797663" y="657767"/>
                  </a:lnTo>
                  <a:lnTo>
                    <a:pt x="801146" y="653981"/>
                  </a:lnTo>
                  <a:lnTo>
                    <a:pt x="804630" y="650212"/>
                  </a:lnTo>
                  <a:lnTo>
                    <a:pt x="808113" y="646461"/>
                  </a:lnTo>
                  <a:lnTo>
                    <a:pt x="811596" y="642726"/>
                  </a:lnTo>
                  <a:lnTo>
                    <a:pt x="815079" y="658975"/>
                  </a:lnTo>
                  <a:lnTo>
                    <a:pt x="818563" y="655270"/>
                  </a:lnTo>
                  <a:lnTo>
                    <a:pt x="822046" y="651581"/>
                  </a:lnTo>
                  <a:lnTo>
                    <a:pt x="825529" y="647908"/>
                  </a:lnTo>
                  <a:lnTo>
                    <a:pt x="829012" y="755478"/>
                  </a:lnTo>
                  <a:lnTo>
                    <a:pt x="832496" y="751827"/>
                  </a:lnTo>
                  <a:lnTo>
                    <a:pt x="835979" y="748192"/>
                  </a:lnTo>
                  <a:lnTo>
                    <a:pt x="839462" y="744571"/>
                  </a:lnTo>
                  <a:lnTo>
                    <a:pt x="842945" y="740965"/>
                  </a:lnTo>
                  <a:lnTo>
                    <a:pt x="846429" y="737374"/>
                  </a:lnTo>
                  <a:lnTo>
                    <a:pt x="849912" y="733798"/>
                  </a:lnTo>
                  <a:lnTo>
                    <a:pt x="853395" y="730236"/>
                  </a:lnTo>
                  <a:lnTo>
                    <a:pt x="856878" y="726689"/>
                  </a:lnTo>
                  <a:lnTo>
                    <a:pt x="860361" y="723157"/>
                  </a:lnTo>
                  <a:lnTo>
                    <a:pt x="863845" y="753791"/>
                  </a:lnTo>
                  <a:lnTo>
                    <a:pt x="867328" y="750287"/>
                  </a:lnTo>
                  <a:lnTo>
                    <a:pt x="870811" y="746797"/>
                  </a:lnTo>
                  <a:lnTo>
                    <a:pt x="874294" y="743321"/>
                  </a:lnTo>
                  <a:lnTo>
                    <a:pt x="877778" y="739859"/>
                  </a:lnTo>
                  <a:lnTo>
                    <a:pt x="881261" y="846250"/>
                  </a:lnTo>
                  <a:lnTo>
                    <a:pt x="884744" y="842827"/>
                  </a:lnTo>
                  <a:lnTo>
                    <a:pt x="888227" y="839417"/>
                  </a:lnTo>
                  <a:lnTo>
                    <a:pt x="891711" y="836020"/>
                  </a:lnTo>
                  <a:lnTo>
                    <a:pt x="895194" y="832636"/>
                  </a:lnTo>
                  <a:lnTo>
                    <a:pt x="898677" y="843853"/>
                  </a:lnTo>
                  <a:lnTo>
                    <a:pt x="902160" y="840496"/>
                  </a:lnTo>
                  <a:lnTo>
                    <a:pt x="905644" y="837151"/>
                  </a:lnTo>
                  <a:lnTo>
                    <a:pt x="909127" y="833819"/>
                  </a:lnTo>
                  <a:lnTo>
                    <a:pt x="912610" y="830498"/>
                  </a:lnTo>
                  <a:lnTo>
                    <a:pt x="916093" y="869506"/>
                  </a:lnTo>
                  <a:lnTo>
                    <a:pt x="919577" y="866219"/>
                  </a:lnTo>
                  <a:lnTo>
                    <a:pt x="923060" y="862944"/>
                  </a:lnTo>
                  <a:lnTo>
                    <a:pt x="926543" y="859680"/>
                  </a:lnTo>
                  <a:lnTo>
                    <a:pt x="930026" y="883487"/>
                  </a:lnTo>
                  <a:lnTo>
                    <a:pt x="933510" y="880254"/>
                  </a:lnTo>
                  <a:lnTo>
                    <a:pt x="936993" y="877032"/>
                  </a:lnTo>
                  <a:lnTo>
                    <a:pt x="940476" y="873821"/>
                  </a:lnTo>
                  <a:lnTo>
                    <a:pt x="943959" y="870621"/>
                  </a:lnTo>
                  <a:lnTo>
                    <a:pt x="947443" y="880646"/>
                  </a:lnTo>
                  <a:lnTo>
                    <a:pt x="950926" y="877471"/>
                  </a:lnTo>
                  <a:lnTo>
                    <a:pt x="954409" y="874307"/>
                  </a:lnTo>
                  <a:lnTo>
                    <a:pt x="957892" y="871153"/>
                  </a:lnTo>
                  <a:lnTo>
                    <a:pt x="961376" y="868010"/>
                  </a:lnTo>
                  <a:lnTo>
                    <a:pt x="964859" y="864878"/>
                  </a:lnTo>
                  <a:lnTo>
                    <a:pt x="968342" y="861756"/>
                  </a:lnTo>
                  <a:lnTo>
                    <a:pt x="971825" y="858644"/>
                  </a:lnTo>
                  <a:lnTo>
                    <a:pt x="975309" y="855543"/>
                  </a:lnTo>
                  <a:lnTo>
                    <a:pt x="978792" y="852452"/>
                  </a:lnTo>
                  <a:lnTo>
                    <a:pt x="982275" y="900293"/>
                  </a:lnTo>
                  <a:lnTo>
                    <a:pt x="985758" y="897236"/>
                  </a:lnTo>
                  <a:lnTo>
                    <a:pt x="989242" y="894190"/>
                  </a:lnTo>
                  <a:lnTo>
                    <a:pt x="992725" y="891153"/>
                  </a:lnTo>
                  <a:lnTo>
                    <a:pt x="996208" y="888126"/>
                  </a:lnTo>
                  <a:lnTo>
                    <a:pt x="999691" y="897365"/>
                  </a:lnTo>
                  <a:lnTo>
                    <a:pt x="1003175" y="894361"/>
                  </a:lnTo>
                  <a:lnTo>
                    <a:pt x="1006658" y="891366"/>
                  </a:lnTo>
                  <a:lnTo>
                    <a:pt x="1010141" y="888381"/>
                  </a:lnTo>
                  <a:lnTo>
                    <a:pt x="1013624" y="885405"/>
                  </a:lnTo>
                  <a:lnTo>
                    <a:pt x="1017108" y="974285"/>
                  </a:lnTo>
                  <a:lnTo>
                    <a:pt x="1020591" y="971362"/>
                  </a:lnTo>
                  <a:lnTo>
                    <a:pt x="1024074" y="968447"/>
                  </a:lnTo>
                  <a:lnTo>
                    <a:pt x="1027557" y="965541"/>
                  </a:lnTo>
                  <a:lnTo>
                    <a:pt x="1031041" y="962644"/>
                  </a:lnTo>
                  <a:lnTo>
                    <a:pt x="1034524" y="981139"/>
                  </a:lnTo>
                  <a:lnTo>
                    <a:pt x="1038007" y="978268"/>
                  </a:lnTo>
                  <a:lnTo>
                    <a:pt x="1041490" y="975406"/>
                  </a:lnTo>
                  <a:lnTo>
                    <a:pt x="1044974" y="972552"/>
                  </a:lnTo>
                  <a:lnTo>
                    <a:pt x="1048457" y="1000738"/>
                  </a:lnTo>
                  <a:lnTo>
                    <a:pt x="1051940" y="997914"/>
                  </a:lnTo>
                  <a:lnTo>
                    <a:pt x="1055423" y="995099"/>
                  </a:lnTo>
                  <a:lnTo>
                    <a:pt x="1058907" y="992291"/>
                  </a:lnTo>
                  <a:lnTo>
                    <a:pt x="1062390" y="989492"/>
                  </a:lnTo>
                  <a:lnTo>
                    <a:pt x="1065873" y="1054561"/>
                  </a:lnTo>
                  <a:lnTo>
                    <a:pt x="1069356" y="1051813"/>
                  </a:lnTo>
                  <a:lnTo>
                    <a:pt x="1072840" y="1049072"/>
                  </a:lnTo>
                  <a:lnTo>
                    <a:pt x="1076323" y="1046338"/>
                  </a:lnTo>
                  <a:lnTo>
                    <a:pt x="1079806" y="1043612"/>
                  </a:lnTo>
                  <a:lnTo>
                    <a:pt x="1083289" y="1050114"/>
                  </a:lnTo>
                  <a:lnTo>
                    <a:pt x="1086773" y="1047407"/>
                  </a:lnTo>
                  <a:lnTo>
                    <a:pt x="1090256" y="1044708"/>
                  </a:lnTo>
                  <a:lnTo>
                    <a:pt x="1093739" y="1042015"/>
                  </a:lnTo>
                  <a:lnTo>
                    <a:pt x="1097222" y="1039330"/>
                  </a:lnTo>
                  <a:lnTo>
                    <a:pt x="1100706" y="1036651"/>
                  </a:lnTo>
                  <a:lnTo>
                    <a:pt x="1104189" y="1033980"/>
                  </a:lnTo>
                  <a:lnTo>
                    <a:pt x="1107672" y="1031315"/>
                  </a:lnTo>
                  <a:lnTo>
                    <a:pt x="1111155" y="1028658"/>
                  </a:lnTo>
                  <a:lnTo>
                    <a:pt x="1114639" y="1026007"/>
                  </a:lnTo>
                  <a:lnTo>
                    <a:pt x="1118122" y="1101806"/>
                  </a:lnTo>
                  <a:lnTo>
                    <a:pt x="1121605" y="1099215"/>
                  </a:lnTo>
                  <a:lnTo>
                    <a:pt x="1125088" y="1096630"/>
                  </a:lnTo>
                  <a:lnTo>
                    <a:pt x="1128572" y="1094051"/>
                  </a:lnTo>
                  <a:lnTo>
                    <a:pt x="1132055" y="1091478"/>
                  </a:lnTo>
                  <a:lnTo>
                    <a:pt x="1135538" y="1105263"/>
                  </a:lnTo>
                  <a:lnTo>
                    <a:pt x="1139021" y="1102714"/>
                  </a:lnTo>
                  <a:lnTo>
                    <a:pt x="1142505" y="1100170"/>
                  </a:lnTo>
                  <a:lnTo>
                    <a:pt x="1145988" y="1097633"/>
                  </a:lnTo>
                  <a:lnTo>
                    <a:pt x="1149471" y="1095102"/>
                  </a:lnTo>
                  <a:lnTo>
                    <a:pt x="1152954" y="1124256"/>
                  </a:lnTo>
                  <a:lnTo>
                    <a:pt x="1156437" y="1121757"/>
                  </a:lnTo>
                  <a:lnTo>
                    <a:pt x="1159921" y="1119264"/>
                  </a:lnTo>
                  <a:lnTo>
                    <a:pt x="1163404" y="1116777"/>
                  </a:lnTo>
                  <a:lnTo>
                    <a:pt x="1166887" y="1129640"/>
                  </a:lnTo>
                  <a:lnTo>
                    <a:pt x="1170370" y="1127174"/>
                  </a:lnTo>
                  <a:lnTo>
                    <a:pt x="1173854" y="1124715"/>
                  </a:lnTo>
                  <a:lnTo>
                    <a:pt x="1177337" y="1122261"/>
                  </a:lnTo>
                  <a:lnTo>
                    <a:pt x="1180820" y="1119812"/>
                  </a:lnTo>
                  <a:lnTo>
                    <a:pt x="1184303" y="1147148"/>
                  </a:lnTo>
                  <a:lnTo>
                    <a:pt x="1187787" y="1144730"/>
                  </a:lnTo>
                  <a:lnTo>
                    <a:pt x="1191270" y="1142318"/>
                  </a:lnTo>
                  <a:lnTo>
                    <a:pt x="1194753" y="1139912"/>
                  </a:lnTo>
                  <a:lnTo>
                    <a:pt x="1198236" y="1137510"/>
                  </a:lnTo>
                  <a:lnTo>
                    <a:pt x="1201720" y="1163719"/>
                  </a:lnTo>
                  <a:lnTo>
                    <a:pt x="1205203" y="1161348"/>
                  </a:lnTo>
                  <a:lnTo>
                    <a:pt x="1208686" y="1158982"/>
                  </a:lnTo>
                  <a:lnTo>
                    <a:pt x="1212169" y="1156621"/>
                  </a:lnTo>
                  <a:lnTo>
                    <a:pt x="1215653" y="1154266"/>
                  </a:lnTo>
                  <a:lnTo>
                    <a:pt x="1219136" y="1158902"/>
                  </a:lnTo>
                  <a:lnTo>
                    <a:pt x="1222619" y="1156561"/>
                  </a:lnTo>
                  <a:lnTo>
                    <a:pt x="1226102" y="1154226"/>
                  </a:lnTo>
                  <a:lnTo>
                    <a:pt x="1229586" y="1151896"/>
                  </a:lnTo>
                  <a:lnTo>
                    <a:pt x="1233069" y="1149570"/>
                  </a:lnTo>
                  <a:lnTo>
                    <a:pt x="1236552" y="1147250"/>
                  </a:lnTo>
                  <a:lnTo>
                    <a:pt x="1240035" y="1144935"/>
                  </a:lnTo>
                  <a:lnTo>
                    <a:pt x="1243519" y="1142624"/>
                  </a:lnTo>
                  <a:lnTo>
                    <a:pt x="1247002" y="1140319"/>
                  </a:lnTo>
                  <a:lnTo>
                    <a:pt x="1250485" y="1138019"/>
                  </a:lnTo>
                  <a:lnTo>
                    <a:pt x="1253968" y="1149570"/>
                  </a:lnTo>
                  <a:lnTo>
                    <a:pt x="1257452" y="1147289"/>
                  </a:lnTo>
                  <a:lnTo>
                    <a:pt x="1260935" y="1145012"/>
                  </a:lnTo>
                  <a:lnTo>
                    <a:pt x="1264418" y="1142740"/>
                  </a:lnTo>
                  <a:lnTo>
                    <a:pt x="1267901" y="1140473"/>
                  </a:lnTo>
                  <a:lnTo>
                    <a:pt x="1271385" y="1138210"/>
                  </a:lnTo>
                  <a:lnTo>
                    <a:pt x="1274868" y="1135953"/>
                  </a:lnTo>
                  <a:lnTo>
                    <a:pt x="1278351" y="1133700"/>
                  </a:lnTo>
                  <a:lnTo>
                    <a:pt x="1281834" y="1131451"/>
                  </a:lnTo>
                  <a:lnTo>
                    <a:pt x="1285318" y="1129208"/>
                  </a:lnTo>
                  <a:lnTo>
                    <a:pt x="1288801" y="1126969"/>
                  </a:lnTo>
                  <a:lnTo>
                    <a:pt x="1292284" y="1124735"/>
                  </a:lnTo>
                  <a:lnTo>
                    <a:pt x="1295767" y="1122506"/>
                  </a:lnTo>
                  <a:lnTo>
                    <a:pt x="1299251" y="1120281"/>
                  </a:lnTo>
                  <a:lnTo>
                    <a:pt x="1302734" y="1118061"/>
                  </a:lnTo>
                  <a:lnTo>
                    <a:pt x="1306217" y="1115846"/>
                  </a:lnTo>
                  <a:lnTo>
                    <a:pt x="1309700" y="1113635"/>
                  </a:lnTo>
                  <a:lnTo>
                    <a:pt x="1313184" y="1111429"/>
                  </a:lnTo>
                  <a:lnTo>
                    <a:pt x="1316667" y="1109227"/>
                  </a:lnTo>
                  <a:lnTo>
                    <a:pt x="1320150" y="1147397"/>
                  </a:lnTo>
                  <a:lnTo>
                    <a:pt x="1323633" y="1145229"/>
                  </a:lnTo>
                  <a:lnTo>
                    <a:pt x="1327117" y="1143064"/>
                  </a:lnTo>
                  <a:lnTo>
                    <a:pt x="1330600" y="1140904"/>
                  </a:lnTo>
                  <a:lnTo>
                    <a:pt x="1334083" y="1138748"/>
                  </a:lnTo>
                  <a:lnTo>
                    <a:pt x="1337566" y="1136597"/>
                  </a:lnTo>
                  <a:lnTo>
                    <a:pt x="1341050" y="1134450"/>
                  </a:lnTo>
                  <a:lnTo>
                    <a:pt x="1344533" y="1132307"/>
                  </a:lnTo>
                  <a:lnTo>
                    <a:pt x="1348016" y="1130169"/>
                  </a:lnTo>
                  <a:lnTo>
                    <a:pt x="1351499" y="1128035"/>
                  </a:lnTo>
                  <a:lnTo>
                    <a:pt x="1354983" y="1138917"/>
                  </a:lnTo>
                  <a:lnTo>
                    <a:pt x="1358466" y="1136799"/>
                  </a:lnTo>
                  <a:lnTo>
                    <a:pt x="1361949" y="1134685"/>
                  </a:lnTo>
                  <a:lnTo>
                    <a:pt x="1365432" y="1132575"/>
                  </a:lnTo>
                  <a:lnTo>
                    <a:pt x="1368916" y="1130469"/>
                  </a:lnTo>
                  <a:lnTo>
                    <a:pt x="1372399" y="1184128"/>
                  </a:lnTo>
                  <a:lnTo>
                    <a:pt x="1375882" y="1182064"/>
                  </a:lnTo>
                  <a:lnTo>
                    <a:pt x="1379365" y="1180005"/>
                  </a:lnTo>
                  <a:lnTo>
                    <a:pt x="1382849" y="1177949"/>
                  </a:lnTo>
                  <a:lnTo>
                    <a:pt x="1386332" y="1175897"/>
                  </a:lnTo>
                  <a:lnTo>
                    <a:pt x="1389815" y="1185659"/>
                  </a:lnTo>
                  <a:lnTo>
                    <a:pt x="1393298" y="1183623"/>
                  </a:lnTo>
                  <a:lnTo>
                    <a:pt x="1396782" y="1181590"/>
                  </a:lnTo>
                  <a:lnTo>
                    <a:pt x="1400265" y="1179561"/>
                  </a:lnTo>
                  <a:lnTo>
                    <a:pt x="1403748" y="1206222"/>
                  </a:lnTo>
                  <a:lnTo>
                    <a:pt x="1407231" y="1204219"/>
                  </a:lnTo>
                  <a:lnTo>
                    <a:pt x="1410715" y="1202219"/>
                  </a:lnTo>
                  <a:lnTo>
                    <a:pt x="1414198" y="1200223"/>
                  </a:lnTo>
                  <a:lnTo>
                    <a:pt x="1417681" y="1198231"/>
                  </a:lnTo>
                  <a:lnTo>
                    <a:pt x="1421164" y="1218372"/>
                  </a:lnTo>
                  <a:lnTo>
                    <a:pt x="1424648" y="1216401"/>
                  </a:lnTo>
                  <a:lnTo>
                    <a:pt x="1428131" y="1214434"/>
                  </a:lnTo>
                  <a:lnTo>
                    <a:pt x="1431614" y="1212471"/>
                  </a:lnTo>
                  <a:lnTo>
                    <a:pt x="1435097" y="1210511"/>
                  </a:lnTo>
                  <a:lnTo>
                    <a:pt x="1438580" y="1219372"/>
                  </a:lnTo>
                  <a:lnTo>
                    <a:pt x="1442064" y="1217426"/>
                  </a:lnTo>
                  <a:lnTo>
                    <a:pt x="1445547" y="1215483"/>
                  </a:lnTo>
                  <a:lnTo>
                    <a:pt x="1449030" y="1213544"/>
                  </a:lnTo>
                  <a:lnTo>
                    <a:pt x="1452513" y="1211608"/>
                  </a:lnTo>
                  <a:lnTo>
                    <a:pt x="1455997" y="1209676"/>
                  </a:lnTo>
                  <a:lnTo>
                    <a:pt x="1459480" y="1207747"/>
                  </a:lnTo>
                  <a:lnTo>
                    <a:pt x="1462963" y="1205821"/>
                  </a:lnTo>
                  <a:lnTo>
                    <a:pt x="1466446" y="1203899"/>
                  </a:lnTo>
                  <a:lnTo>
                    <a:pt x="1469930" y="1201980"/>
                  </a:lnTo>
                  <a:lnTo>
                    <a:pt x="1473413" y="1251855"/>
                  </a:lnTo>
                  <a:lnTo>
                    <a:pt x="1476896" y="1249976"/>
                  </a:lnTo>
                  <a:lnTo>
                    <a:pt x="1480379" y="1248101"/>
                  </a:lnTo>
                  <a:lnTo>
                    <a:pt x="1483863" y="1246229"/>
                  </a:lnTo>
                  <a:lnTo>
                    <a:pt x="1487346" y="1244361"/>
                  </a:lnTo>
                  <a:lnTo>
                    <a:pt x="1490829" y="1242495"/>
                  </a:lnTo>
                  <a:lnTo>
                    <a:pt x="1494312" y="1240632"/>
                  </a:lnTo>
                  <a:lnTo>
                    <a:pt x="1497796" y="1238773"/>
                  </a:lnTo>
                  <a:lnTo>
                    <a:pt x="1501279" y="1236916"/>
                  </a:lnTo>
                  <a:lnTo>
                    <a:pt x="1504762" y="1235063"/>
                  </a:lnTo>
                  <a:lnTo>
                    <a:pt x="1508245" y="1285922"/>
                  </a:lnTo>
                  <a:lnTo>
                    <a:pt x="1511729" y="1284111"/>
                  </a:lnTo>
                  <a:lnTo>
                    <a:pt x="1515212" y="1282303"/>
                  </a:lnTo>
                  <a:lnTo>
                    <a:pt x="1518695" y="1280497"/>
                  </a:lnTo>
                  <a:lnTo>
                    <a:pt x="1522178" y="1305689"/>
                  </a:lnTo>
                  <a:lnTo>
                    <a:pt x="1525662" y="1303909"/>
                  </a:lnTo>
                  <a:lnTo>
                    <a:pt x="1529145" y="1302132"/>
                  </a:lnTo>
                  <a:lnTo>
                    <a:pt x="1532628" y="1300357"/>
                  </a:lnTo>
                  <a:lnTo>
                    <a:pt x="1536111" y="1298586"/>
                  </a:lnTo>
                  <a:lnTo>
                    <a:pt x="1539595" y="1301442"/>
                  </a:lnTo>
                  <a:lnTo>
                    <a:pt x="1543078" y="1300581"/>
                  </a:lnTo>
                  <a:lnTo>
                    <a:pt x="1546561" y="1299723"/>
                  </a:lnTo>
                  <a:lnTo>
                    <a:pt x="1550044" y="1298868"/>
                  </a:lnTo>
                  <a:lnTo>
                    <a:pt x="1553528" y="1298015"/>
                  </a:lnTo>
                  <a:lnTo>
                    <a:pt x="1557011" y="1309758"/>
                  </a:lnTo>
                  <a:lnTo>
                    <a:pt x="1560494" y="1308020"/>
                  </a:lnTo>
                  <a:lnTo>
                    <a:pt x="1563977" y="1306286"/>
                  </a:lnTo>
                  <a:lnTo>
                    <a:pt x="1567461" y="1304554"/>
                  </a:lnTo>
                  <a:lnTo>
                    <a:pt x="1570944" y="1302825"/>
                  </a:lnTo>
                  <a:lnTo>
                    <a:pt x="1574427" y="1317993"/>
                  </a:lnTo>
                  <a:lnTo>
                    <a:pt x="1577910" y="1316281"/>
                  </a:lnTo>
                  <a:lnTo>
                    <a:pt x="1581394" y="1314572"/>
                  </a:lnTo>
                  <a:lnTo>
                    <a:pt x="1584877" y="1312865"/>
                  </a:lnTo>
                  <a:lnTo>
                    <a:pt x="1588360" y="1311160"/>
                  </a:lnTo>
                  <a:lnTo>
                    <a:pt x="1591843" y="1313622"/>
                  </a:lnTo>
                  <a:lnTo>
                    <a:pt x="1595327" y="1311926"/>
                  </a:lnTo>
                  <a:lnTo>
                    <a:pt x="1598810" y="1310232"/>
                  </a:lnTo>
                  <a:lnTo>
                    <a:pt x="1602293" y="1308540"/>
                  </a:lnTo>
                  <a:lnTo>
                    <a:pt x="1605776" y="1306851"/>
                  </a:lnTo>
                  <a:lnTo>
                    <a:pt x="1609260" y="1349246"/>
                  </a:lnTo>
                  <a:lnTo>
                    <a:pt x="1612743" y="1347594"/>
                  </a:lnTo>
                  <a:lnTo>
                    <a:pt x="1616226" y="1345944"/>
                  </a:lnTo>
                  <a:lnTo>
                    <a:pt x="1619709" y="1344297"/>
                  </a:lnTo>
                  <a:lnTo>
                    <a:pt x="1623193" y="1342652"/>
                  </a:lnTo>
                  <a:lnTo>
                    <a:pt x="1626676" y="1371162"/>
                  </a:lnTo>
                  <a:lnTo>
                    <a:pt x="1630159" y="1369544"/>
                  </a:lnTo>
                  <a:lnTo>
                    <a:pt x="1633642" y="1367929"/>
                  </a:lnTo>
                  <a:lnTo>
                    <a:pt x="1637126" y="1366316"/>
                  </a:lnTo>
                  <a:lnTo>
                    <a:pt x="1640609" y="1379235"/>
                  </a:lnTo>
                  <a:lnTo>
                    <a:pt x="1644092" y="1377638"/>
                  </a:lnTo>
                  <a:lnTo>
                    <a:pt x="1647575" y="1376043"/>
                  </a:lnTo>
                  <a:lnTo>
                    <a:pt x="1651059" y="1374450"/>
                  </a:lnTo>
                  <a:lnTo>
                    <a:pt x="1654542" y="1372858"/>
                  </a:lnTo>
                  <a:lnTo>
                    <a:pt x="1658025" y="1378421"/>
                  </a:lnTo>
                  <a:lnTo>
                    <a:pt x="1661508" y="1376840"/>
                  </a:lnTo>
                  <a:lnTo>
                    <a:pt x="1664992" y="1375261"/>
                  </a:lnTo>
                  <a:lnTo>
                    <a:pt x="1668475" y="1373684"/>
                  </a:lnTo>
                  <a:lnTo>
                    <a:pt x="1671958" y="1372109"/>
                  </a:lnTo>
                  <a:lnTo>
                    <a:pt x="1675441" y="1424808"/>
                  </a:lnTo>
                  <a:lnTo>
                    <a:pt x="1678925" y="1423279"/>
                  </a:lnTo>
                  <a:lnTo>
                    <a:pt x="1682408" y="1421753"/>
                  </a:lnTo>
                  <a:lnTo>
                    <a:pt x="1685891" y="1420229"/>
                  </a:lnTo>
                  <a:lnTo>
                    <a:pt x="1689374" y="1418706"/>
                  </a:lnTo>
                  <a:lnTo>
                    <a:pt x="1692858" y="1417186"/>
                  </a:lnTo>
                  <a:lnTo>
                    <a:pt x="1696341" y="1415667"/>
                  </a:lnTo>
                  <a:lnTo>
                    <a:pt x="1699824" y="1414150"/>
                  </a:lnTo>
                  <a:lnTo>
                    <a:pt x="1703307" y="1412635"/>
                  </a:lnTo>
                  <a:lnTo>
                    <a:pt x="1706791" y="1411122"/>
                  </a:lnTo>
                  <a:lnTo>
                    <a:pt x="1710274" y="1419279"/>
                  </a:lnTo>
                  <a:lnTo>
                    <a:pt x="1713757" y="1417778"/>
                  </a:lnTo>
                  <a:lnTo>
                    <a:pt x="1717240" y="1416278"/>
                  </a:lnTo>
                  <a:lnTo>
                    <a:pt x="1720723" y="1414780"/>
                  </a:lnTo>
                  <a:lnTo>
                    <a:pt x="1724207" y="1413284"/>
                  </a:lnTo>
                  <a:lnTo>
                    <a:pt x="1727690" y="1439887"/>
                  </a:lnTo>
                  <a:lnTo>
                    <a:pt x="1731173" y="1438417"/>
                  </a:lnTo>
                  <a:lnTo>
                    <a:pt x="1734656" y="1436949"/>
                  </a:lnTo>
                  <a:lnTo>
                    <a:pt x="1738140" y="1435482"/>
                  </a:lnTo>
                  <a:lnTo>
                    <a:pt x="1741623" y="1434018"/>
                  </a:lnTo>
                  <a:lnTo>
                    <a:pt x="1741623" y="1437058"/>
                  </a:lnTo>
                  <a:lnTo>
                    <a:pt x="1741623" y="1440081"/>
                  </a:lnTo>
                  <a:lnTo>
                    <a:pt x="1745106" y="1438623"/>
                  </a:lnTo>
                  <a:lnTo>
                    <a:pt x="1748589" y="1437167"/>
                  </a:lnTo>
                  <a:lnTo>
                    <a:pt x="1752073" y="1435712"/>
                  </a:lnTo>
                  <a:lnTo>
                    <a:pt x="1755556" y="1434259"/>
                  </a:lnTo>
                  <a:lnTo>
                    <a:pt x="1759039" y="1432808"/>
                  </a:lnTo>
                  <a:lnTo>
                    <a:pt x="1762522" y="1431359"/>
                  </a:lnTo>
                  <a:lnTo>
                    <a:pt x="1766006" y="1429911"/>
                  </a:lnTo>
                  <a:lnTo>
                    <a:pt x="1769489" y="1428465"/>
                  </a:lnTo>
                  <a:lnTo>
                    <a:pt x="1772972" y="1427021"/>
                  </a:lnTo>
                  <a:lnTo>
                    <a:pt x="1776455" y="1434794"/>
                  </a:lnTo>
                  <a:lnTo>
                    <a:pt x="1779939" y="1433976"/>
                  </a:lnTo>
                  <a:lnTo>
                    <a:pt x="1783422" y="1433159"/>
                  </a:lnTo>
                  <a:lnTo>
                    <a:pt x="1786905" y="1432344"/>
                  </a:lnTo>
                  <a:lnTo>
                    <a:pt x="1790388" y="1431532"/>
                  </a:lnTo>
                  <a:lnTo>
                    <a:pt x="1793872" y="1445148"/>
                  </a:lnTo>
                  <a:lnTo>
                    <a:pt x="1797355" y="1443737"/>
                  </a:lnTo>
                  <a:lnTo>
                    <a:pt x="1800838" y="1442327"/>
                  </a:lnTo>
                  <a:lnTo>
                    <a:pt x="1804321" y="1440918"/>
                  </a:lnTo>
                  <a:lnTo>
                    <a:pt x="1807805" y="1439512"/>
                  </a:lnTo>
                  <a:lnTo>
                    <a:pt x="1811288" y="1444238"/>
                  </a:lnTo>
                  <a:lnTo>
                    <a:pt x="1814771" y="1443432"/>
                  </a:lnTo>
                  <a:lnTo>
                    <a:pt x="1818254" y="1442627"/>
                  </a:lnTo>
                  <a:lnTo>
                    <a:pt x="1821738" y="1441825"/>
                  </a:lnTo>
                  <a:lnTo>
                    <a:pt x="1825221" y="1441024"/>
                  </a:lnTo>
                  <a:lnTo>
                    <a:pt x="1828704" y="1439794"/>
                  </a:lnTo>
                  <a:lnTo>
                    <a:pt x="1832187" y="1438405"/>
                  </a:lnTo>
                  <a:lnTo>
                    <a:pt x="1835671" y="1437018"/>
                  </a:lnTo>
                  <a:lnTo>
                    <a:pt x="1839154" y="1435632"/>
                  </a:lnTo>
                  <a:lnTo>
                    <a:pt x="1842637" y="1434248"/>
                  </a:lnTo>
                  <a:lnTo>
                    <a:pt x="1846120" y="1441955"/>
                  </a:lnTo>
                  <a:lnTo>
                    <a:pt x="1849604" y="1441164"/>
                  </a:lnTo>
                  <a:lnTo>
                    <a:pt x="1853087" y="1440376"/>
                  </a:lnTo>
                  <a:lnTo>
                    <a:pt x="1856570" y="1439589"/>
                  </a:lnTo>
                  <a:lnTo>
                    <a:pt x="1860053" y="1458228"/>
                  </a:lnTo>
                  <a:lnTo>
                    <a:pt x="1863537" y="1456877"/>
                  </a:lnTo>
                  <a:lnTo>
                    <a:pt x="1867020" y="1455527"/>
                  </a:lnTo>
                  <a:lnTo>
                    <a:pt x="1870503" y="1454179"/>
                  </a:lnTo>
                  <a:lnTo>
                    <a:pt x="1873986" y="1452832"/>
                  </a:lnTo>
                  <a:lnTo>
                    <a:pt x="1877470" y="1470283"/>
                  </a:lnTo>
                  <a:lnTo>
                    <a:pt x="1880953" y="1468953"/>
                  </a:lnTo>
                  <a:lnTo>
                    <a:pt x="1884436" y="1467625"/>
                  </a:lnTo>
                  <a:lnTo>
                    <a:pt x="1887919" y="1466298"/>
                  </a:lnTo>
                  <a:lnTo>
                    <a:pt x="1891403" y="1464973"/>
                  </a:lnTo>
                  <a:lnTo>
                    <a:pt x="1894886" y="1463649"/>
                  </a:lnTo>
                  <a:lnTo>
                    <a:pt x="1898369" y="1462326"/>
                  </a:lnTo>
                  <a:lnTo>
                    <a:pt x="1901852" y="1461005"/>
                  </a:lnTo>
                  <a:lnTo>
                    <a:pt x="1905336" y="1459686"/>
                  </a:lnTo>
                  <a:lnTo>
                    <a:pt x="1908819" y="1458368"/>
                  </a:lnTo>
                  <a:lnTo>
                    <a:pt x="1912302" y="1462336"/>
                  </a:lnTo>
                  <a:lnTo>
                    <a:pt x="1915785" y="1461025"/>
                  </a:lnTo>
                  <a:lnTo>
                    <a:pt x="1919269" y="1459715"/>
                  </a:lnTo>
                  <a:lnTo>
                    <a:pt x="1922752" y="1458406"/>
                  </a:lnTo>
                  <a:lnTo>
                    <a:pt x="1926235" y="1457099"/>
                  </a:lnTo>
                  <a:lnTo>
                    <a:pt x="1929718" y="1461044"/>
                  </a:lnTo>
                  <a:lnTo>
                    <a:pt x="1933202" y="1459743"/>
                  </a:lnTo>
                  <a:lnTo>
                    <a:pt x="1936685" y="1458444"/>
                  </a:lnTo>
                  <a:lnTo>
                    <a:pt x="1940168" y="1457146"/>
                  </a:lnTo>
                  <a:lnTo>
                    <a:pt x="1943651" y="1455850"/>
                  </a:lnTo>
                  <a:lnTo>
                    <a:pt x="1947135" y="1462360"/>
                  </a:lnTo>
                  <a:lnTo>
                    <a:pt x="1950618" y="1461072"/>
                  </a:lnTo>
                  <a:lnTo>
                    <a:pt x="1954101" y="1459785"/>
                  </a:lnTo>
                  <a:lnTo>
                    <a:pt x="1957584" y="1458500"/>
                  </a:lnTo>
                  <a:lnTo>
                    <a:pt x="1961068" y="1457216"/>
                  </a:lnTo>
                  <a:lnTo>
                    <a:pt x="1964551" y="1468728"/>
                  </a:lnTo>
                  <a:lnTo>
                    <a:pt x="1968034" y="1467457"/>
                  </a:lnTo>
                  <a:lnTo>
                    <a:pt x="1971517" y="1466186"/>
                  </a:lnTo>
                  <a:lnTo>
                    <a:pt x="1975001" y="1464917"/>
                  </a:lnTo>
                  <a:lnTo>
                    <a:pt x="1978484" y="1463649"/>
                  </a:lnTo>
                  <a:lnTo>
                    <a:pt x="1981967" y="1462382"/>
                  </a:lnTo>
                  <a:lnTo>
                    <a:pt x="1985450" y="1461117"/>
                  </a:lnTo>
                  <a:lnTo>
                    <a:pt x="1988934" y="1459853"/>
                  </a:lnTo>
                  <a:lnTo>
                    <a:pt x="1992417" y="1458590"/>
                  </a:lnTo>
                  <a:lnTo>
                    <a:pt x="1995900" y="1462391"/>
                  </a:lnTo>
                  <a:lnTo>
                    <a:pt x="1999383" y="1461135"/>
                  </a:lnTo>
                  <a:lnTo>
                    <a:pt x="2002867" y="1459880"/>
                  </a:lnTo>
                  <a:lnTo>
                    <a:pt x="2006350" y="1458626"/>
                  </a:lnTo>
                  <a:lnTo>
                    <a:pt x="2009833" y="1457373"/>
                  </a:lnTo>
                  <a:lnTo>
                    <a:pt x="2013316" y="1473515"/>
                  </a:lnTo>
                  <a:lnTo>
                    <a:pt x="2016799" y="1472277"/>
                  </a:lnTo>
                  <a:lnTo>
                    <a:pt x="2020283" y="1471041"/>
                  </a:lnTo>
                  <a:lnTo>
                    <a:pt x="2023766" y="1469806"/>
                  </a:lnTo>
                  <a:lnTo>
                    <a:pt x="2027249" y="1468572"/>
                  </a:lnTo>
                  <a:lnTo>
                    <a:pt x="2030732" y="1491274"/>
                  </a:lnTo>
                  <a:lnTo>
                    <a:pt x="2034216" y="1490060"/>
                  </a:lnTo>
                  <a:lnTo>
                    <a:pt x="2037699" y="1488847"/>
                  </a:lnTo>
                  <a:lnTo>
                    <a:pt x="2041182" y="1487636"/>
                  </a:lnTo>
                  <a:lnTo>
                    <a:pt x="2044665" y="1486425"/>
                  </a:lnTo>
                  <a:lnTo>
                    <a:pt x="2048149" y="1494510"/>
                  </a:lnTo>
                  <a:lnTo>
                    <a:pt x="2051632" y="1493309"/>
                  </a:lnTo>
                  <a:lnTo>
                    <a:pt x="2055115" y="1492109"/>
                  </a:lnTo>
                  <a:lnTo>
                    <a:pt x="2058598" y="1490910"/>
                  </a:lnTo>
                  <a:lnTo>
                    <a:pt x="2062082" y="1489712"/>
                  </a:lnTo>
                  <a:lnTo>
                    <a:pt x="2065565" y="1511093"/>
                  </a:lnTo>
                  <a:lnTo>
                    <a:pt x="2069048" y="1509914"/>
                  </a:lnTo>
                  <a:lnTo>
                    <a:pt x="2072531" y="1508736"/>
                  </a:lnTo>
                  <a:lnTo>
                    <a:pt x="2076015" y="1507559"/>
                  </a:lnTo>
                  <a:lnTo>
                    <a:pt x="2079498" y="1506384"/>
                  </a:lnTo>
                  <a:lnTo>
                    <a:pt x="2082981" y="1513988"/>
                  </a:lnTo>
                  <a:lnTo>
                    <a:pt x="2086464" y="1512821"/>
                  </a:lnTo>
                  <a:lnTo>
                    <a:pt x="2089948" y="1511655"/>
                  </a:lnTo>
                  <a:lnTo>
                    <a:pt x="2093431" y="1510490"/>
                  </a:lnTo>
                  <a:lnTo>
                    <a:pt x="2096914" y="1587541"/>
                  </a:lnTo>
                  <a:lnTo>
                    <a:pt x="2100397" y="1586439"/>
                  </a:lnTo>
                  <a:lnTo>
                    <a:pt x="2103881" y="1585337"/>
                  </a:lnTo>
                  <a:lnTo>
                    <a:pt x="2107364" y="1584237"/>
                  </a:lnTo>
                  <a:lnTo>
                    <a:pt x="2110847" y="1583138"/>
                  </a:lnTo>
                  <a:lnTo>
                    <a:pt x="2114330" y="1587559"/>
                  </a:lnTo>
                  <a:lnTo>
                    <a:pt x="2117814" y="1586466"/>
                  </a:lnTo>
                  <a:lnTo>
                    <a:pt x="2121297" y="1585374"/>
                  </a:lnTo>
                  <a:lnTo>
                    <a:pt x="2124780" y="1584282"/>
                  </a:lnTo>
                  <a:lnTo>
                    <a:pt x="2128263" y="1583192"/>
                  </a:lnTo>
                  <a:lnTo>
                    <a:pt x="2131747" y="1593114"/>
                  </a:lnTo>
                  <a:lnTo>
                    <a:pt x="2135230" y="1592403"/>
                  </a:lnTo>
                  <a:lnTo>
                    <a:pt x="2138713" y="1591694"/>
                  </a:lnTo>
                  <a:lnTo>
                    <a:pt x="2142196" y="1590985"/>
                  </a:lnTo>
                  <a:lnTo>
                    <a:pt x="2145680" y="1590278"/>
                  </a:lnTo>
                  <a:lnTo>
                    <a:pt x="2149163" y="1601757"/>
                  </a:lnTo>
                  <a:lnTo>
                    <a:pt x="2152646" y="1600693"/>
                  </a:lnTo>
                  <a:lnTo>
                    <a:pt x="2156129" y="1599630"/>
                  </a:lnTo>
                  <a:lnTo>
                    <a:pt x="2159613" y="1598567"/>
                  </a:lnTo>
                  <a:lnTo>
                    <a:pt x="2163096" y="1597506"/>
                  </a:lnTo>
                  <a:lnTo>
                    <a:pt x="2166579" y="1621926"/>
                  </a:lnTo>
                  <a:lnTo>
                    <a:pt x="2170062" y="1620887"/>
                  </a:lnTo>
                  <a:lnTo>
                    <a:pt x="2173546" y="1619848"/>
                  </a:lnTo>
                  <a:lnTo>
                    <a:pt x="2177029" y="1618811"/>
                  </a:lnTo>
                  <a:lnTo>
                    <a:pt x="2180512" y="1617774"/>
                  </a:lnTo>
                  <a:lnTo>
                    <a:pt x="2183995" y="1628179"/>
                  </a:lnTo>
                  <a:lnTo>
                    <a:pt x="2187479" y="1627153"/>
                  </a:lnTo>
                  <a:lnTo>
                    <a:pt x="2190962" y="1626128"/>
                  </a:lnTo>
                  <a:lnTo>
                    <a:pt x="2194445" y="1625104"/>
                  </a:lnTo>
                  <a:lnTo>
                    <a:pt x="2197928" y="1624080"/>
                  </a:lnTo>
                  <a:lnTo>
                    <a:pt x="2201412" y="1637388"/>
                  </a:lnTo>
                  <a:lnTo>
                    <a:pt x="2204895" y="1636378"/>
                  </a:lnTo>
                  <a:lnTo>
                    <a:pt x="2208378" y="1635368"/>
                  </a:lnTo>
                  <a:lnTo>
                    <a:pt x="2211861" y="1634359"/>
                  </a:lnTo>
                  <a:lnTo>
                    <a:pt x="2215345" y="1636481"/>
                  </a:lnTo>
                  <a:lnTo>
                    <a:pt x="2218828" y="1635476"/>
                  </a:lnTo>
                  <a:lnTo>
                    <a:pt x="2222311" y="1634472"/>
                  </a:lnTo>
                  <a:lnTo>
                    <a:pt x="2225794" y="1633469"/>
                  </a:lnTo>
                  <a:lnTo>
                    <a:pt x="2229278" y="1632467"/>
                  </a:lnTo>
                  <a:lnTo>
                    <a:pt x="2232761" y="1633028"/>
                  </a:lnTo>
                  <a:lnTo>
                    <a:pt x="2236244" y="1632028"/>
                  </a:lnTo>
                  <a:lnTo>
                    <a:pt x="2239727" y="1631029"/>
                  </a:lnTo>
                  <a:lnTo>
                    <a:pt x="2243211" y="1630031"/>
                  </a:lnTo>
                  <a:lnTo>
                    <a:pt x="2246694" y="1629034"/>
                  </a:lnTo>
                  <a:lnTo>
                    <a:pt x="2250177" y="1640383"/>
                  </a:lnTo>
                  <a:lnTo>
                    <a:pt x="2253660" y="1639396"/>
                  </a:lnTo>
                  <a:lnTo>
                    <a:pt x="2257144" y="1638411"/>
                  </a:lnTo>
                  <a:lnTo>
                    <a:pt x="2260627" y="1637427"/>
                  </a:lnTo>
                  <a:lnTo>
                    <a:pt x="2264110" y="1636443"/>
                  </a:lnTo>
                  <a:lnTo>
                    <a:pt x="2267593" y="1651928"/>
                  </a:lnTo>
                  <a:lnTo>
                    <a:pt x="2271077" y="1650959"/>
                  </a:lnTo>
                  <a:lnTo>
                    <a:pt x="2274560" y="1649990"/>
                  </a:lnTo>
                  <a:lnTo>
                    <a:pt x="2278043" y="1649023"/>
                  </a:lnTo>
                  <a:lnTo>
                    <a:pt x="2281526" y="1648055"/>
                  </a:lnTo>
                  <a:lnTo>
                    <a:pt x="2285010" y="1648560"/>
                  </a:lnTo>
                  <a:lnTo>
                    <a:pt x="2288493" y="1647596"/>
                  </a:lnTo>
                  <a:lnTo>
                    <a:pt x="2291976" y="1646632"/>
                  </a:lnTo>
                  <a:lnTo>
                    <a:pt x="2295459" y="1645669"/>
                  </a:lnTo>
                  <a:lnTo>
                    <a:pt x="2298942" y="1644706"/>
                  </a:lnTo>
                  <a:lnTo>
                    <a:pt x="2302426" y="1698837"/>
                  </a:lnTo>
                  <a:lnTo>
                    <a:pt x="2305909" y="1697921"/>
                  </a:lnTo>
                  <a:lnTo>
                    <a:pt x="2309392" y="1697005"/>
                  </a:lnTo>
                  <a:lnTo>
                    <a:pt x="2312875" y="1696090"/>
                  </a:lnTo>
                  <a:lnTo>
                    <a:pt x="2316359" y="1695175"/>
                  </a:lnTo>
                  <a:lnTo>
                    <a:pt x="2319842" y="1699395"/>
                  </a:lnTo>
                  <a:lnTo>
                    <a:pt x="2323325" y="1698486"/>
                  </a:lnTo>
                  <a:lnTo>
                    <a:pt x="2326808" y="1697578"/>
                  </a:lnTo>
                  <a:lnTo>
                    <a:pt x="2330292" y="1696670"/>
                  </a:lnTo>
                  <a:lnTo>
                    <a:pt x="2333775" y="1751608"/>
                  </a:lnTo>
                  <a:lnTo>
                    <a:pt x="2337258" y="1750749"/>
                  </a:lnTo>
                  <a:lnTo>
                    <a:pt x="2340741" y="1749890"/>
                  </a:lnTo>
                  <a:lnTo>
                    <a:pt x="2344225" y="1749031"/>
                  </a:lnTo>
                  <a:lnTo>
                    <a:pt x="2347708" y="1748173"/>
                  </a:lnTo>
                  <a:lnTo>
                    <a:pt x="2351191" y="1749526"/>
                  </a:lnTo>
                  <a:lnTo>
                    <a:pt x="2354674" y="1748671"/>
                  </a:lnTo>
                  <a:lnTo>
                    <a:pt x="2358158" y="1747817"/>
                  </a:lnTo>
                  <a:lnTo>
                    <a:pt x="2361641" y="1746963"/>
                  </a:lnTo>
                  <a:lnTo>
                    <a:pt x="2365124" y="1746109"/>
                  </a:lnTo>
                  <a:lnTo>
                    <a:pt x="2368607" y="1750747"/>
                  </a:lnTo>
                  <a:lnTo>
                    <a:pt x="2372091" y="1749900"/>
                  </a:lnTo>
                  <a:lnTo>
                    <a:pt x="2375574" y="1749052"/>
                  </a:lnTo>
                  <a:lnTo>
                    <a:pt x="2379057" y="1748206"/>
                  </a:lnTo>
                  <a:lnTo>
                    <a:pt x="2382540" y="1747360"/>
                  </a:lnTo>
                  <a:lnTo>
                    <a:pt x="2386024" y="1747607"/>
                  </a:lnTo>
                  <a:lnTo>
                    <a:pt x="2389507" y="1746763"/>
                  </a:lnTo>
                  <a:lnTo>
                    <a:pt x="2392990" y="1745919"/>
                  </a:lnTo>
                  <a:lnTo>
                    <a:pt x="2396473" y="1745076"/>
                  </a:lnTo>
                  <a:lnTo>
                    <a:pt x="2399957" y="1744234"/>
                  </a:lnTo>
                  <a:lnTo>
                    <a:pt x="2403440" y="1746665"/>
                  </a:lnTo>
                  <a:lnTo>
                    <a:pt x="2406923" y="1745826"/>
                  </a:lnTo>
                  <a:lnTo>
                    <a:pt x="2410406" y="1744988"/>
                  </a:lnTo>
                  <a:lnTo>
                    <a:pt x="2413890" y="1744150"/>
                  </a:lnTo>
                  <a:lnTo>
                    <a:pt x="2417373" y="1743313"/>
                  </a:lnTo>
                  <a:lnTo>
                    <a:pt x="2420856" y="1742476"/>
                  </a:lnTo>
                  <a:lnTo>
                    <a:pt x="2424339" y="1741640"/>
                  </a:lnTo>
                  <a:lnTo>
                    <a:pt x="2427823" y="1740804"/>
                  </a:lnTo>
                  <a:lnTo>
                    <a:pt x="2431306" y="1739969"/>
                  </a:lnTo>
                  <a:lnTo>
                    <a:pt x="2434789" y="1739134"/>
                  </a:lnTo>
                  <a:lnTo>
                    <a:pt x="2438272" y="1755419"/>
                  </a:lnTo>
                  <a:lnTo>
                    <a:pt x="2441756" y="1754600"/>
                  </a:lnTo>
                  <a:lnTo>
                    <a:pt x="2445239" y="1753781"/>
                  </a:lnTo>
                  <a:lnTo>
                    <a:pt x="2448722" y="1752962"/>
                  </a:lnTo>
                  <a:lnTo>
                    <a:pt x="2452205" y="1753191"/>
                  </a:lnTo>
                  <a:lnTo>
                    <a:pt x="2455689" y="1752375"/>
                  </a:lnTo>
                  <a:lnTo>
                    <a:pt x="2459172" y="1751558"/>
                  </a:lnTo>
                  <a:lnTo>
                    <a:pt x="2462655" y="1750743"/>
                  </a:lnTo>
                  <a:lnTo>
                    <a:pt x="2466138" y="1749927"/>
                  </a:lnTo>
                  <a:lnTo>
                    <a:pt x="2469622" y="1756390"/>
                  </a:lnTo>
                  <a:lnTo>
                    <a:pt x="2473105" y="1755581"/>
                  </a:lnTo>
                  <a:lnTo>
                    <a:pt x="2476588" y="1754773"/>
                  </a:lnTo>
                  <a:lnTo>
                    <a:pt x="2480071" y="1753966"/>
                  </a:lnTo>
                  <a:lnTo>
                    <a:pt x="2483555" y="1753159"/>
                  </a:lnTo>
                  <a:lnTo>
                    <a:pt x="2487038" y="1754414"/>
                  </a:lnTo>
                  <a:lnTo>
                    <a:pt x="2490521" y="1753609"/>
                  </a:lnTo>
                  <a:lnTo>
                    <a:pt x="2494004" y="1752806"/>
                  </a:lnTo>
                  <a:lnTo>
                    <a:pt x="2497488" y="1752002"/>
                  </a:lnTo>
                  <a:lnTo>
                    <a:pt x="2500971" y="1751199"/>
                  </a:lnTo>
                  <a:lnTo>
                    <a:pt x="2504454" y="1775311"/>
                  </a:lnTo>
                  <a:lnTo>
                    <a:pt x="2507937" y="1774530"/>
                  </a:lnTo>
                  <a:lnTo>
                    <a:pt x="2511421" y="1773749"/>
                  </a:lnTo>
                  <a:lnTo>
                    <a:pt x="2514904" y="1772968"/>
                  </a:lnTo>
                  <a:lnTo>
                    <a:pt x="2518387" y="1772188"/>
                  </a:lnTo>
                  <a:lnTo>
                    <a:pt x="2521870" y="1777160"/>
                  </a:lnTo>
                  <a:lnTo>
                    <a:pt x="2525354" y="1776385"/>
                  </a:lnTo>
                  <a:lnTo>
                    <a:pt x="2528837" y="1775611"/>
                  </a:lnTo>
                  <a:lnTo>
                    <a:pt x="2532320" y="1774837"/>
                  </a:lnTo>
                  <a:lnTo>
                    <a:pt x="2535803" y="1774064"/>
                  </a:lnTo>
                  <a:lnTo>
                    <a:pt x="2539287" y="1785489"/>
                  </a:lnTo>
                  <a:lnTo>
                    <a:pt x="2542770" y="1784726"/>
                  </a:lnTo>
                  <a:lnTo>
                    <a:pt x="2546253" y="1783964"/>
                  </a:lnTo>
                  <a:lnTo>
                    <a:pt x="2549736" y="1783202"/>
                  </a:lnTo>
                  <a:lnTo>
                    <a:pt x="2553220" y="1782441"/>
                  </a:lnTo>
                  <a:lnTo>
                    <a:pt x="2556703" y="1781680"/>
                  </a:lnTo>
                  <a:lnTo>
                    <a:pt x="2560186" y="1780920"/>
                  </a:lnTo>
                  <a:lnTo>
                    <a:pt x="2563669" y="1780160"/>
                  </a:lnTo>
                  <a:lnTo>
                    <a:pt x="2567153" y="1779400"/>
                  </a:lnTo>
                  <a:lnTo>
                    <a:pt x="2570636" y="1785994"/>
                  </a:lnTo>
                  <a:lnTo>
                    <a:pt x="2574119" y="1785242"/>
                  </a:lnTo>
                  <a:lnTo>
                    <a:pt x="2577602" y="1784489"/>
                  </a:lnTo>
                  <a:lnTo>
                    <a:pt x="2581085" y="1783737"/>
                  </a:lnTo>
                  <a:lnTo>
                    <a:pt x="2584569" y="1782986"/>
                  </a:lnTo>
                  <a:lnTo>
                    <a:pt x="2588052" y="1792138"/>
                  </a:lnTo>
                  <a:lnTo>
                    <a:pt x="2591535" y="1791395"/>
                  </a:lnTo>
                  <a:lnTo>
                    <a:pt x="2595018" y="1790652"/>
                  </a:lnTo>
                  <a:lnTo>
                    <a:pt x="2598502" y="1789910"/>
                  </a:lnTo>
                  <a:lnTo>
                    <a:pt x="2601985" y="1789169"/>
                  </a:lnTo>
                  <a:lnTo>
                    <a:pt x="2605468" y="1794610"/>
                  </a:lnTo>
                  <a:lnTo>
                    <a:pt x="2608951" y="1793874"/>
                  </a:lnTo>
                  <a:lnTo>
                    <a:pt x="2612435" y="1793138"/>
                  </a:lnTo>
                  <a:lnTo>
                    <a:pt x="2615918" y="1792403"/>
                  </a:lnTo>
                  <a:lnTo>
                    <a:pt x="2619401" y="1791669"/>
                  </a:lnTo>
                  <a:lnTo>
                    <a:pt x="2622884" y="1833881"/>
                  </a:lnTo>
                  <a:lnTo>
                    <a:pt x="2626368" y="1833341"/>
                  </a:lnTo>
                  <a:lnTo>
                    <a:pt x="2629851" y="1832802"/>
                  </a:lnTo>
                  <a:lnTo>
                    <a:pt x="2633334" y="1832264"/>
                  </a:lnTo>
                  <a:lnTo>
                    <a:pt x="2636817" y="1831726"/>
                  </a:lnTo>
                  <a:lnTo>
                    <a:pt x="2640301" y="1831847"/>
                  </a:lnTo>
                  <a:lnTo>
                    <a:pt x="2643784" y="1831151"/>
                  </a:lnTo>
                  <a:lnTo>
                    <a:pt x="2647267" y="1830456"/>
                  </a:lnTo>
                  <a:lnTo>
                    <a:pt x="2650750" y="1829761"/>
                  </a:lnTo>
                  <a:lnTo>
                    <a:pt x="2654234" y="1829066"/>
                  </a:lnTo>
                  <a:lnTo>
                    <a:pt x="2657717" y="1830690"/>
                  </a:lnTo>
                  <a:lnTo>
                    <a:pt x="2661200" y="1829998"/>
                  </a:lnTo>
                  <a:lnTo>
                    <a:pt x="2664683" y="1829306"/>
                  </a:lnTo>
                  <a:lnTo>
                    <a:pt x="2668167" y="1828615"/>
                  </a:lnTo>
                  <a:lnTo>
                    <a:pt x="2671650" y="1833287"/>
                  </a:lnTo>
                  <a:lnTo>
                    <a:pt x="2675133" y="1832601"/>
                  </a:lnTo>
                  <a:lnTo>
                    <a:pt x="2678616" y="1831915"/>
                  </a:lnTo>
                  <a:lnTo>
                    <a:pt x="2682100" y="1831229"/>
                  </a:lnTo>
                  <a:lnTo>
                    <a:pt x="2685583" y="1830543"/>
                  </a:lnTo>
                  <a:lnTo>
                    <a:pt x="2689066" y="1832139"/>
                  </a:lnTo>
                  <a:lnTo>
                    <a:pt x="2692549" y="1831456"/>
                  </a:lnTo>
                  <a:lnTo>
                    <a:pt x="2696033" y="1830774"/>
                  </a:lnTo>
                  <a:lnTo>
                    <a:pt x="2699516" y="1830091"/>
                  </a:lnTo>
                  <a:lnTo>
                    <a:pt x="2702999" y="1829409"/>
                  </a:lnTo>
                  <a:lnTo>
                    <a:pt x="2706482" y="1831002"/>
                  </a:lnTo>
                  <a:lnTo>
                    <a:pt x="2709966" y="1830323"/>
                  </a:lnTo>
                  <a:lnTo>
                    <a:pt x="2713449" y="1829644"/>
                  </a:lnTo>
                  <a:lnTo>
                    <a:pt x="2716932" y="1828965"/>
                  </a:lnTo>
                  <a:lnTo>
                    <a:pt x="2720415" y="1828286"/>
                  </a:lnTo>
                  <a:lnTo>
                    <a:pt x="2723899" y="1838057"/>
                  </a:lnTo>
                  <a:lnTo>
                    <a:pt x="2727382" y="1837388"/>
                  </a:lnTo>
                  <a:lnTo>
                    <a:pt x="2730865" y="1836719"/>
                  </a:lnTo>
                  <a:lnTo>
                    <a:pt x="2734348" y="1836050"/>
                  </a:lnTo>
                  <a:lnTo>
                    <a:pt x="2737832" y="1835381"/>
                  </a:lnTo>
                  <a:lnTo>
                    <a:pt x="2741315" y="1837649"/>
                  </a:lnTo>
                  <a:lnTo>
                    <a:pt x="2744798" y="1836984"/>
                  </a:lnTo>
                  <a:lnTo>
                    <a:pt x="2748281" y="1836318"/>
                  </a:lnTo>
                  <a:lnTo>
                    <a:pt x="2751765" y="1835654"/>
                  </a:lnTo>
                  <a:lnTo>
                    <a:pt x="2755248" y="1834989"/>
                  </a:lnTo>
                  <a:lnTo>
                    <a:pt x="2758731" y="1834325"/>
                  </a:lnTo>
                  <a:lnTo>
                    <a:pt x="2762214" y="1833661"/>
                  </a:lnTo>
                  <a:lnTo>
                    <a:pt x="2765698" y="1832997"/>
                  </a:lnTo>
                  <a:lnTo>
                    <a:pt x="2769181" y="1832334"/>
                  </a:lnTo>
                  <a:lnTo>
                    <a:pt x="2772664" y="1831671"/>
                  </a:lnTo>
                  <a:lnTo>
                    <a:pt x="2776147" y="1832478"/>
                  </a:lnTo>
                  <a:lnTo>
                    <a:pt x="2779631" y="1831816"/>
                  </a:lnTo>
                  <a:lnTo>
                    <a:pt x="2783114" y="1831155"/>
                  </a:lnTo>
                  <a:lnTo>
                    <a:pt x="2786597" y="1830495"/>
                  </a:lnTo>
                  <a:lnTo>
                    <a:pt x="2790080" y="1832767"/>
                  </a:lnTo>
                  <a:lnTo>
                    <a:pt x="2793564" y="1832260"/>
                  </a:lnTo>
                  <a:lnTo>
                    <a:pt x="2797047" y="1831753"/>
                  </a:lnTo>
                  <a:lnTo>
                    <a:pt x="2800530" y="1831246"/>
                  </a:lnTo>
                  <a:lnTo>
                    <a:pt x="2804013" y="1830740"/>
                  </a:lnTo>
                  <a:lnTo>
                    <a:pt x="2807497" y="1847962"/>
                  </a:lnTo>
                  <a:lnTo>
                    <a:pt x="2810980" y="1847320"/>
                  </a:lnTo>
                  <a:lnTo>
                    <a:pt x="2814463" y="1846678"/>
                  </a:lnTo>
                  <a:lnTo>
                    <a:pt x="2817946" y="1846037"/>
                  </a:lnTo>
                  <a:lnTo>
                    <a:pt x="2821430" y="1845396"/>
                  </a:lnTo>
                  <a:lnTo>
                    <a:pt x="2824913" y="1851615"/>
                  </a:lnTo>
                  <a:lnTo>
                    <a:pt x="2828396" y="1850981"/>
                  </a:lnTo>
                  <a:lnTo>
                    <a:pt x="2831879" y="1850346"/>
                  </a:lnTo>
                  <a:lnTo>
                    <a:pt x="2835363" y="1849712"/>
                  </a:lnTo>
                  <a:lnTo>
                    <a:pt x="2838846" y="1849078"/>
                  </a:lnTo>
                  <a:lnTo>
                    <a:pt x="2842329" y="1867600"/>
                  </a:lnTo>
                  <a:lnTo>
                    <a:pt x="2845812" y="1866982"/>
                  </a:lnTo>
                  <a:lnTo>
                    <a:pt x="2849296" y="1866364"/>
                  </a:lnTo>
                  <a:lnTo>
                    <a:pt x="2852779" y="1865746"/>
                  </a:lnTo>
                  <a:lnTo>
                    <a:pt x="2856262" y="1865128"/>
                  </a:lnTo>
                  <a:lnTo>
                    <a:pt x="2859745" y="1868979"/>
                  </a:lnTo>
                  <a:lnTo>
                    <a:pt x="2863229" y="1868366"/>
                  </a:lnTo>
                  <a:lnTo>
                    <a:pt x="2866712" y="1867753"/>
                  </a:lnTo>
                  <a:lnTo>
                    <a:pt x="2870195" y="1867140"/>
                  </a:lnTo>
                  <a:lnTo>
                    <a:pt x="2873678" y="1866527"/>
                  </a:lnTo>
                  <a:lnTo>
                    <a:pt x="2877161" y="1868449"/>
                  </a:lnTo>
                  <a:lnTo>
                    <a:pt x="2880645" y="1867839"/>
                  </a:lnTo>
                  <a:lnTo>
                    <a:pt x="2884128" y="1867229"/>
                  </a:lnTo>
                  <a:lnTo>
                    <a:pt x="2887611" y="1866619"/>
                  </a:lnTo>
                  <a:lnTo>
                    <a:pt x="2891094" y="1866009"/>
                  </a:lnTo>
                  <a:lnTo>
                    <a:pt x="2894578" y="1883238"/>
                  </a:lnTo>
                  <a:lnTo>
                    <a:pt x="2898061" y="1882643"/>
                  </a:lnTo>
                  <a:lnTo>
                    <a:pt x="2901544" y="1882049"/>
                  </a:lnTo>
                  <a:lnTo>
                    <a:pt x="2905027" y="1881454"/>
                  </a:lnTo>
                  <a:lnTo>
                    <a:pt x="2908511" y="1909390"/>
                  </a:lnTo>
                  <a:lnTo>
                    <a:pt x="2911994" y="1908819"/>
                  </a:lnTo>
                  <a:lnTo>
                    <a:pt x="2915477" y="1908248"/>
                  </a:lnTo>
                  <a:lnTo>
                    <a:pt x="2918960" y="1907677"/>
                  </a:lnTo>
                  <a:lnTo>
                    <a:pt x="2922444" y="1907106"/>
                  </a:lnTo>
                  <a:lnTo>
                    <a:pt x="2925927" y="1915135"/>
                  </a:lnTo>
                  <a:lnTo>
                    <a:pt x="2929410" y="1914572"/>
                  </a:lnTo>
                  <a:lnTo>
                    <a:pt x="2932893" y="1914009"/>
                  </a:lnTo>
                  <a:lnTo>
                    <a:pt x="2936377" y="1913446"/>
                  </a:lnTo>
                  <a:lnTo>
                    <a:pt x="2939860" y="1912883"/>
                  </a:lnTo>
                  <a:lnTo>
                    <a:pt x="2943343" y="1916541"/>
                  </a:lnTo>
                  <a:lnTo>
                    <a:pt x="2946826" y="1915982"/>
                  </a:lnTo>
                  <a:lnTo>
                    <a:pt x="2950310" y="1915424"/>
                  </a:lnTo>
                  <a:lnTo>
                    <a:pt x="2953793" y="1914865"/>
                  </a:lnTo>
                  <a:lnTo>
                    <a:pt x="2957276" y="1914307"/>
                  </a:lnTo>
                  <a:lnTo>
                    <a:pt x="2960759" y="1916366"/>
                  </a:lnTo>
                  <a:lnTo>
                    <a:pt x="2964243" y="1915810"/>
                  </a:lnTo>
                  <a:lnTo>
                    <a:pt x="2967726" y="1915254"/>
                  </a:lnTo>
                  <a:lnTo>
                    <a:pt x="2971209" y="1914699"/>
                  </a:lnTo>
                  <a:lnTo>
                    <a:pt x="2974692" y="1914144"/>
                  </a:lnTo>
                  <a:lnTo>
                    <a:pt x="2978176" y="1934248"/>
                  </a:lnTo>
                  <a:lnTo>
                    <a:pt x="2981659" y="1933710"/>
                  </a:lnTo>
                  <a:lnTo>
                    <a:pt x="2985142" y="1933172"/>
                  </a:lnTo>
                  <a:lnTo>
                    <a:pt x="2988625" y="1932634"/>
                  </a:lnTo>
                  <a:lnTo>
                    <a:pt x="2992109" y="1932096"/>
                  </a:lnTo>
                  <a:lnTo>
                    <a:pt x="2995592" y="1939249"/>
                  </a:lnTo>
                  <a:lnTo>
                    <a:pt x="2999075" y="1938717"/>
                  </a:lnTo>
                  <a:lnTo>
                    <a:pt x="3002558" y="1938187"/>
                  </a:lnTo>
                  <a:lnTo>
                    <a:pt x="3006042" y="1937656"/>
                  </a:lnTo>
                  <a:lnTo>
                    <a:pt x="3009525" y="1937125"/>
                  </a:lnTo>
                  <a:lnTo>
                    <a:pt x="3013008" y="1938019"/>
                  </a:lnTo>
                  <a:lnTo>
                    <a:pt x="3016491" y="1937490"/>
                  </a:lnTo>
                  <a:lnTo>
                    <a:pt x="3019975" y="1936961"/>
                  </a:lnTo>
                  <a:lnTo>
                    <a:pt x="3023458" y="1936432"/>
                  </a:lnTo>
                  <a:lnTo>
                    <a:pt x="3026941" y="1936378"/>
                  </a:lnTo>
                  <a:lnTo>
                    <a:pt x="3030424" y="1935850"/>
                  </a:lnTo>
                  <a:lnTo>
                    <a:pt x="3033908" y="1935323"/>
                  </a:lnTo>
                  <a:lnTo>
                    <a:pt x="3037391" y="1934795"/>
                  </a:lnTo>
                  <a:lnTo>
                    <a:pt x="3040874" y="1934268"/>
                  </a:lnTo>
                  <a:lnTo>
                    <a:pt x="3044357" y="1934216"/>
                  </a:lnTo>
                  <a:lnTo>
                    <a:pt x="3047841" y="1933690"/>
                  </a:lnTo>
                  <a:lnTo>
                    <a:pt x="3051324" y="1933163"/>
                  </a:lnTo>
                  <a:lnTo>
                    <a:pt x="3054807" y="1932637"/>
                  </a:lnTo>
                  <a:lnTo>
                    <a:pt x="3058290" y="1932111"/>
                  </a:lnTo>
                  <a:lnTo>
                    <a:pt x="3061774" y="1940499"/>
                  </a:lnTo>
                  <a:lnTo>
                    <a:pt x="3065257" y="1939980"/>
                  </a:lnTo>
                  <a:lnTo>
                    <a:pt x="3068740" y="1939461"/>
                  </a:lnTo>
                  <a:lnTo>
                    <a:pt x="3072223" y="1938943"/>
                  </a:lnTo>
                  <a:lnTo>
                    <a:pt x="3075707" y="1938425"/>
                  </a:lnTo>
                  <a:lnTo>
                    <a:pt x="3079190" y="1956259"/>
                  </a:lnTo>
                  <a:lnTo>
                    <a:pt x="3082673" y="1955756"/>
                  </a:lnTo>
                  <a:lnTo>
                    <a:pt x="3086156" y="1955253"/>
                  </a:lnTo>
                  <a:lnTo>
                    <a:pt x="3089640" y="1954750"/>
                  </a:lnTo>
                  <a:lnTo>
                    <a:pt x="3093123" y="1954247"/>
                  </a:lnTo>
                  <a:lnTo>
                    <a:pt x="3096606" y="1988987"/>
                  </a:lnTo>
                  <a:lnTo>
                    <a:pt x="3100089" y="1988513"/>
                  </a:lnTo>
                  <a:lnTo>
                    <a:pt x="3103573" y="1988038"/>
                  </a:lnTo>
                  <a:lnTo>
                    <a:pt x="3107056" y="1987564"/>
                  </a:lnTo>
                  <a:lnTo>
                    <a:pt x="3110539" y="1987090"/>
                  </a:lnTo>
                  <a:lnTo>
                    <a:pt x="3114022" y="1991501"/>
                  </a:lnTo>
                  <a:lnTo>
                    <a:pt x="3117506" y="1991031"/>
                  </a:lnTo>
                  <a:lnTo>
                    <a:pt x="3120989" y="1990562"/>
                  </a:lnTo>
                  <a:lnTo>
                    <a:pt x="3124472" y="1990092"/>
                  </a:lnTo>
                  <a:lnTo>
                    <a:pt x="3127955" y="1989623"/>
                  </a:lnTo>
                  <a:lnTo>
                    <a:pt x="3131439" y="1989154"/>
                  </a:lnTo>
                  <a:lnTo>
                    <a:pt x="3134922" y="1988685"/>
                  </a:lnTo>
                  <a:lnTo>
                    <a:pt x="3138405" y="1988216"/>
                  </a:lnTo>
                  <a:lnTo>
                    <a:pt x="3141888" y="1987747"/>
                  </a:lnTo>
                  <a:lnTo>
                    <a:pt x="3145372" y="1989517"/>
                  </a:lnTo>
                  <a:lnTo>
                    <a:pt x="3148855" y="1989050"/>
                  </a:lnTo>
                  <a:lnTo>
                    <a:pt x="3152338" y="1988584"/>
                  </a:lnTo>
                  <a:lnTo>
                    <a:pt x="3155821" y="1988117"/>
                  </a:lnTo>
                  <a:lnTo>
                    <a:pt x="3159304" y="1987651"/>
                  </a:lnTo>
                  <a:lnTo>
                    <a:pt x="3162788" y="1991984"/>
                  </a:lnTo>
                  <a:lnTo>
                    <a:pt x="3166271" y="1991522"/>
                  </a:lnTo>
                  <a:lnTo>
                    <a:pt x="3169754" y="1991060"/>
                  </a:lnTo>
                  <a:lnTo>
                    <a:pt x="3173237" y="1990598"/>
                  </a:lnTo>
                  <a:lnTo>
                    <a:pt x="3176721" y="1990136"/>
                  </a:lnTo>
                  <a:lnTo>
                    <a:pt x="3180204" y="1990773"/>
                  </a:lnTo>
                  <a:lnTo>
                    <a:pt x="3183687" y="1990313"/>
                  </a:lnTo>
                  <a:lnTo>
                    <a:pt x="3187170" y="1989853"/>
                  </a:lnTo>
                  <a:lnTo>
                    <a:pt x="3190654" y="1989392"/>
                  </a:lnTo>
                  <a:lnTo>
                    <a:pt x="3194137" y="1988932"/>
                  </a:lnTo>
                  <a:lnTo>
                    <a:pt x="3197620" y="1989205"/>
                  </a:lnTo>
                  <a:lnTo>
                    <a:pt x="3201103" y="1988745"/>
                  </a:lnTo>
                  <a:lnTo>
                    <a:pt x="3204587" y="1988286"/>
                  </a:lnTo>
                  <a:lnTo>
                    <a:pt x="3208070" y="1987827"/>
                  </a:lnTo>
                  <a:lnTo>
                    <a:pt x="3211553" y="1987369"/>
                  </a:lnTo>
                  <a:lnTo>
                    <a:pt x="3215036" y="1986910"/>
                  </a:lnTo>
                  <a:lnTo>
                    <a:pt x="3218520" y="1986451"/>
                  </a:lnTo>
                  <a:lnTo>
                    <a:pt x="3222003" y="1985993"/>
                  </a:lnTo>
                  <a:lnTo>
                    <a:pt x="3225486" y="1985535"/>
                  </a:lnTo>
                  <a:lnTo>
                    <a:pt x="3228969" y="1985077"/>
                  </a:lnTo>
                  <a:lnTo>
                    <a:pt x="3232453" y="1997540"/>
                  </a:lnTo>
                  <a:lnTo>
                    <a:pt x="3235936" y="1997092"/>
                  </a:lnTo>
                  <a:lnTo>
                    <a:pt x="3239419" y="1996645"/>
                  </a:lnTo>
                  <a:lnTo>
                    <a:pt x="3242902" y="1996197"/>
                  </a:lnTo>
                  <a:lnTo>
                    <a:pt x="3246386" y="1995750"/>
                  </a:lnTo>
                  <a:lnTo>
                    <a:pt x="3249869" y="2015159"/>
                  </a:lnTo>
                  <a:lnTo>
                    <a:pt x="3253352" y="2014727"/>
                  </a:lnTo>
                  <a:lnTo>
                    <a:pt x="3256835" y="2014296"/>
                  </a:lnTo>
                  <a:lnTo>
                    <a:pt x="3260319" y="2013865"/>
                  </a:lnTo>
                  <a:lnTo>
                    <a:pt x="3263802" y="2016009"/>
                  </a:lnTo>
                  <a:lnTo>
                    <a:pt x="3267285" y="2015580"/>
                  </a:lnTo>
                  <a:lnTo>
                    <a:pt x="3270768" y="2015151"/>
                  </a:lnTo>
                  <a:lnTo>
                    <a:pt x="3274252" y="2014722"/>
                  </a:lnTo>
                  <a:lnTo>
                    <a:pt x="3277735" y="2014293"/>
                  </a:lnTo>
                  <a:lnTo>
                    <a:pt x="3281218" y="2014186"/>
                  </a:lnTo>
                  <a:lnTo>
                    <a:pt x="3284701" y="2013757"/>
                  </a:lnTo>
                  <a:lnTo>
                    <a:pt x="3288185" y="2013329"/>
                  </a:lnTo>
                  <a:lnTo>
                    <a:pt x="3291668" y="2012901"/>
                  </a:lnTo>
                  <a:lnTo>
                    <a:pt x="3295151" y="2012473"/>
                  </a:lnTo>
                  <a:lnTo>
                    <a:pt x="3298634" y="2022752"/>
                  </a:lnTo>
                  <a:lnTo>
                    <a:pt x="3302118" y="2022332"/>
                  </a:lnTo>
                  <a:lnTo>
                    <a:pt x="3305601" y="2021913"/>
                  </a:lnTo>
                  <a:lnTo>
                    <a:pt x="3309084" y="2021494"/>
                  </a:lnTo>
                  <a:lnTo>
                    <a:pt x="3312567" y="2021075"/>
                  </a:lnTo>
                  <a:lnTo>
                    <a:pt x="3316051" y="2024637"/>
                  </a:lnTo>
                  <a:lnTo>
                    <a:pt x="3319534" y="2024221"/>
                  </a:lnTo>
                  <a:lnTo>
                    <a:pt x="3323017" y="2023805"/>
                  </a:lnTo>
                  <a:lnTo>
                    <a:pt x="3326500" y="2023390"/>
                  </a:lnTo>
                  <a:lnTo>
                    <a:pt x="3329984" y="2022975"/>
                  </a:lnTo>
                  <a:lnTo>
                    <a:pt x="3333467" y="2038727"/>
                  </a:lnTo>
                  <a:lnTo>
                    <a:pt x="3336950" y="2038325"/>
                  </a:lnTo>
                  <a:lnTo>
                    <a:pt x="3340433" y="2037922"/>
                  </a:lnTo>
                  <a:lnTo>
                    <a:pt x="3343917" y="2037520"/>
                  </a:lnTo>
                  <a:lnTo>
                    <a:pt x="3347400" y="2037117"/>
                  </a:lnTo>
                  <a:lnTo>
                    <a:pt x="3350883" y="2039825"/>
                  </a:lnTo>
                  <a:lnTo>
                    <a:pt x="3354366" y="2039425"/>
                  </a:lnTo>
                  <a:lnTo>
                    <a:pt x="3357850" y="2039025"/>
                  </a:lnTo>
                  <a:lnTo>
                    <a:pt x="3361333" y="2038626"/>
                  </a:lnTo>
                  <a:lnTo>
                    <a:pt x="3364816" y="2038226"/>
                  </a:lnTo>
                  <a:lnTo>
                    <a:pt x="3368299" y="2042566"/>
                  </a:lnTo>
                  <a:lnTo>
                    <a:pt x="3371783" y="2042171"/>
                  </a:lnTo>
                  <a:lnTo>
                    <a:pt x="3375266" y="2041775"/>
                  </a:lnTo>
                  <a:lnTo>
                    <a:pt x="3378749" y="2041380"/>
                  </a:lnTo>
                  <a:lnTo>
                    <a:pt x="3382232" y="2040985"/>
                  </a:lnTo>
                  <a:lnTo>
                    <a:pt x="3385716" y="2040590"/>
                  </a:lnTo>
                  <a:lnTo>
                    <a:pt x="3389199" y="2040195"/>
                  </a:lnTo>
                  <a:lnTo>
                    <a:pt x="3392682" y="2039800"/>
                  </a:lnTo>
                  <a:lnTo>
                    <a:pt x="3396165" y="2039405"/>
                  </a:lnTo>
                  <a:lnTo>
                    <a:pt x="3399649" y="2047721"/>
                  </a:lnTo>
                  <a:lnTo>
                    <a:pt x="3403132" y="2047333"/>
                  </a:lnTo>
                  <a:lnTo>
                    <a:pt x="3406615" y="2046945"/>
                  </a:lnTo>
                  <a:lnTo>
                    <a:pt x="3410098" y="2046558"/>
                  </a:lnTo>
                  <a:lnTo>
                    <a:pt x="3413582" y="2046170"/>
                  </a:lnTo>
                  <a:lnTo>
                    <a:pt x="3417065" y="2057257"/>
                  </a:lnTo>
                  <a:lnTo>
                    <a:pt x="3420548" y="2056878"/>
                  </a:lnTo>
                  <a:lnTo>
                    <a:pt x="3424031" y="2056500"/>
                  </a:lnTo>
                  <a:lnTo>
                    <a:pt x="3427515" y="2056121"/>
                  </a:lnTo>
                  <a:lnTo>
                    <a:pt x="3430998" y="2055743"/>
                  </a:lnTo>
                  <a:lnTo>
                    <a:pt x="3434481" y="2077586"/>
                  </a:lnTo>
                  <a:lnTo>
                    <a:pt x="3437964" y="2077225"/>
                  </a:lnTo>
                  <a:lnTo>
                    <a:pt x="3441447" y="2076864"/>
                  </a:lnTo>
                  <a:lnTo>
                    <a:pt x="3444931" y="2076503"/>
                  </a:lnTo>
                  <a:lnTo>
                    <a:pt x="3448414" y="2076143"/>
                  </a:lnTo>
                  <a:lnTo>
                    <a:pt x="3451897" y="2075782"/>
                  </a:lnTo>
                  <a:lnTo>
                    <a:pt x="3455380" y="2075422"/>
                  </a:lnTo>
                  <a:lnTo>
                    <a:pt x="3458864" y="2075061"/>
                  </a:lnTo>
                  <a:lnTo>
                    <a:pt x="3462347" y="2074701"/>
                  </a:lnTo>
                  <a:lnTo>
                    <a:pt x="3465830" y="2074340"/>
                  </a:lnTo>
                  <a:lnTo>
                    <a:pt x="3469313" y="2088011"/>
                  </a:lnTo>
                  <a:lnTo>
                    <a:pt x="3472797" y="2087661"/>
                  </a:lnTo>
                  <a:lnTo>
                    <a:pt x="3476280" y="2087312"/>
                  </a:lnTo>
                  <a:lnTo>
                    <a:pt x="3479763" y="2086963"/>
                  </a:lnTo>
                  <a:lnTo>
                    <a:pt x="3483246" y="2086614"/>
                  </a:lnTo>
                  <a:lnTo>
                    <a:pt x="3483246" y="2086830"/>
                  </a:lnTo>
                  <a:lnTo>
                    <a:pt x="3483246" y="2087045"/>
                  </a:lnTo>
                  <a:lnTo>
                    <a:pt x="3483246" y="2087260"/>
                  </a:lnTo>
                  <a:lnTo>
                    <a:pt x="3483246" y="2087475"/>
                  </a:lnTo>
                  <a:lnTo>
                    <a:pt x="3483246" y="2087690"/>
                  </a:lnTo>
                  <a:lnTo>
                    <a:pt x="3483246" y="2087904"/>
                  </a:lnTo>
                  <a:lnTo>
                    <a:pt x="3483246" y="2088118"/>
                  </a:lnTo>
                  <a:lnTo>
                    <a:pt x="3483246" y="2088332"/>
                  </a:lnTo>
                  <a:lnTo>
                    <a:pt x="3483246" y="2088546"/>
                  </a:lnTo>
                  <a:lnTo>
                    <a:pt x="3483246" y="2088759"/>
                  </a:lnTo>
                  <a:lnTo>
                    <a:pt x="3483246" y="2088972"/>
                  </a:lnTo>
                  <a:lnTo>
                    <a:pt x="3483246" y="2089185"/>
                  </a:lnTo>
                  <a:lnTo>
                    <a:pt x="3483246" y="2089398"/>
                  </a:lnTo>
                  <a:lnTo>
                    <a:pt x="3483246" y="2089611"/>
                  </a:lnTo>
                  <a:lnTo>
                    <a:pt x="3483246" y="2089823"/>
                  </a:lnTo>
                  <a:lnTo>
                    <a:pt x="3483246" y="2090035"/>
                  </a:lnTo>
                  <a:lnTo>
                    <a:pt x="3483246" y="2090247"/>
                  </a:lnTo>
                  <a:lnTo>
                    <a:pt x="3483246" y="2090458"/>
                  </a:lnTo>
                  <a:lnTo>
                    <a:pt x="3483246" y="2090670"/>
                  </a:lnTo>
                  <a:lnTo>
                    <a:pt x="3483246" y="2090881"/>
                  </a:lnTo>
                  <a:lnTo>
                    <a:pt x="3483246" y="2091092"/>
                  </a:lnTo>
                  <a:lnTo>
                    <a:pt x="3483246" y="2091302"/>
                  </a:lnTo>
                  <a:lnTo>
                    <a:pt x="3483246" y="2091513"/>
                  </a:lnTo>
                  <a:lnTo>
                    <a:pt x="3483246" y="2091723"/>
                  </a:lnTo>
                  <a:lnTo>
                    <a:pt x="3483246" y="2091933"/>
                  </a:lnTo>
                  <a:lnTo>
                    <a:pt x="3483246" y="2092143"/>
                  </a:lnTo>
                  <a:lnTo>
                    <a:pt x="3483246" y="2092352"/>
                  </a:lnTo>
                  <a:lnTo>
                    <a:pt x="3483246" y="2092562"/>
                  </a:lnTo>
                  <a:lnTo>
                    <a:pt x="3483246" y="2092771"/>
                  </a:lnTo>
                  <a:lnTo>
                    <a:pt x="3483246" y="2092980"/>
                  </a:lnTo>
                  <a:lnTo>
                    <a:pt x="3483246" y="2093188"/>
                  </a:lnTo>
                  <a:lnTo>
                    <a:pt x="3483246" y="2093397"/>
                  </a:lnTo>
                  <a:lnTo>
                    <a:pt x="3483246" y="2093605"/>
                  </a:lnTo>
                  <a:lnTo>
                    <a:pt x="3483246" y="2093813"/>
                  </a:lnTo>
                  <a:lnTo>
                    <a:pt x="3483246" y="2094021"/>
                  </a:lnTo>
                  <a:lnTo>
                    <a:pt x="3483246" y="2094228"/>
                  </a:lnTo>
                  <a:lnTo>
                    <a:pt x="3483246" y="2094435"/>
                  </a:lnTo>
                  <a:lnTo>
                    <a:pt x="3483246" y="2094643"/>
                  </a:lnTo>
                  <a:lnTo>
                    <a:pt x="3483246" y="2094849"/>
                  </a:lnTo>
                  <a:lnTo>
                    <a:pt x="3483246" y="2095056"/>
                  </a:lnTo>
                  <a:lnTo>
                    <a:pt x="3483246" y="2095262"/>
                  </a:lnTo>
                  <a:lnTo>
                    <a:pt x="3483246" y="2095469"/>
                  </a:lnTo>
                  <a:lnTo>
                    <a:pt x="3483246" y="2095675"/>
                  </a:lnTo>
                  <a:lnTo>
                    <a:pt x="3483246" y="2095880"/>
                  </a:lnTo>
                  <a:lnTo>
                    <a:pt x="3483246" y="2096086"/>
                  </a:lnTo>
                  <a:lnTo>
                    <a:pt x="3483246" y="2096291"/>
                  </a:lnTo>
                  <a:lnTo>
                    <a:pt x="3483246" y="2096496"/>
                  </a:lnTo>
                  <a:lnTo>
                    <a:pt x="3483246" y="2096701"/>
                  </a:lnTo>
                  <a:lnTo>
                    <a:pt x="3483246" y="2096906"/>
                  </a:lnTo>
                  <a:lnTo>
                    <a:pt x="3483246" y="2097110"/>
                  </a:lnTo>
                  <a:lnTo>
                    <a:pt x="3483246" y="2097314"/>
                  </a:lnTo>
                  <a:lnTo>
                    <a:pt x="3483246" y="2097518"/>
                  </a:lnTo>
                  <a:lnTo>
                    <a:pt x="3483246" y="2097722"/>
                  </a:lnTo>
                  <a:lnTo>
                    <a:pt x="3483246" y="2097926"/>
                  </a:lnTo>
                  <a:lnTo>
                    <a:pt x="3483246" y="2098129"/>
                  </a:lnTo>
                  <a:lnTo>
                    <a:pt x="3483246" y="2098332"/>
                  </a:lnTo>
                  <a:lnTo>
                    <a:pt x="3483246" y="2098535"/>
                  </a:lnTo>
                  <a:lnTo>
                    <a:pt x="3483246" y="2098738"/>
                  </a:lnTo>
                  <a:lnTo>
                    <a:pt x="3483246" y="2098940"/>
                  </a:lnTo>
                  <a:lnTo>
                    <a:pt x="3483246" y="2099143"/>
                  </a:lnTo>
                  <a:lnTo>
                    <a:pt x="3483246" y="2099345"/>
                  </a:lnTo>
                  <a:lnTo>
                    <a:pt x="3483246" y="2099546"/>
                  </a:lnTo>
                  <a:lnTo>
                    <a:pt x="3483246" y="2099748"/>
                  </a:lnTo>
                  <a:lnTo>
                    <a:pt x="3483246" y="2099949"/>
                  </a:lnTo>
                  <a:lnTo>
                    <a:pt x="3483246" y="2100151"/>
                  </a:lnTo>
                  <a:lnTo>
                    <a:pt x="3483246" y="2100352"/>
                  </a:lnTo>
                  <a:lnTo>
                    <a:pt x="3483246" y="2100552"/>
                  </a:lnTo>
                  <a:lnTo>
                    <a:pt x="3483246" y="2100753"/>
                  </a:lnTo>
                  <a:lnTo>
                    <a:pt x="3483246" y="2100953"/>
                  </a:lnTo>
                  <a:lnTo>
                    <a:pt x="3483246" y="2101153"/>
                  </a:lnTo>
                  <a:lnTo>
                    <a:pt x="3483246" y="2101353"/>
                  </a:lnTo>
                  <a:lnTo>
                    <a:pt x="3483246" y="2101553"/>
                  </a:lnTo>
                  <a:lnTo>
                    <a:pt x="3483246" y="2101753"/>
                  </a:lnTo>
                  <a:lnTo>
                    <a:pt x="3483246" y="2101952"/>
                  </a:lnTo>
                  <a:lnTo>
                    <a:pt x="3483246" y="2102151"/>
                  </a:lnTo>
                  <a:lnTo>
                    <a:pt x="3483246" y="2102350"/>
                  </a:lnTo>
                  <a:lnTo>
                    <a:pt x="3483246" y="2102548"/>
                  </a:lnTo>
                  <a:lnTo>
                    <a:pt x="3483246" y="2102747"/>
                  </a:lnTo>
                  <a:lnTo>
                    <a:pt x="3483246" y="2102945"/>
                  </a:lnTo>
                  <a:lnTo>
                    <a:pt x="3483246" y="2103143"/>
                  </a:lnTo>
                  <a:lnTo>
                    <a:pt x="3483246" y="2103341"/>
                  </a:lnTo>
                  <a:lnTo>
                    <a:pt x="3483246" y="2103539"/>
                  </a:lnTo>
                  <a:lnTo>
                    <a:pt x="3483246" y="2103736"/>
                  </a:lnTo>
                  <a:lnTo>
                    <a:pt x="3483246" y="2103933"/>
                  </a:lnTo>
                  <a:lnTo>
                    <a:pt x="3483246" y="2104130"/>
                  </a:lnTo>
                  <a:lnTo>
                    <a:pt x="3483246" y="2104327"/>
                  </a:lnTo>
                  <a:lnTo>
                    <a:pt x="3483246" y="2104524"/>
                  </a:lnTo>
                  <a:lnTo>
                    <a:pt x="3483246" y="2104720"/>
                  </a:lnTo>
                  <a:lnTo>
                    <a:pt x="3483246" y="2104916"/>
                  </a:lnTo>
                  <a:lnTo>
                    <a:pt x="3483246" y="2105112"/>
                  </a:lnTo>
                  <a:lnTo>
                    <a:pt x="3483246" y="2105308"/>
                  </a:lnTo>
                  <a:lnTo>
                    <a:pt x="3483246" y="2105504"/>
                  </a:lnTo>
                  <a:lnTo>
                    <a:pt x="3483246" y="2105699"/>
                  </a:lnTo>
                  <a:lnTo>
                    <a:pt x="3483246" y="2105894"/>
                  </a:lnTo>
                  <a:lnTo>
                    <a:pt x="3483246" y="2106089"/>
                  </a:lnTo>
                  <a:lnTo>
                    <a:pt x="3483246" y="2106284"/>
                  </a:lnTo>
                  <a:lnTo>
                    <a:pt x="3483246" y="2106478"/>
                  </a:lnTo>
                  <a:lnTo>
                    <a:pt x="3483246" y="2106673"/>
                  </a:lnTo>
                  <a:lnTo>
                    <a:pt x="3483246" y="2106867"/>
                  </a:lnTo>
                  <a:lnTo>
                    <a:pt x="3483246" y="2107061"/>
                  </a:lnTo>
                  <a:lnTo>
                    <a:pt x="3483246" y="2107254"/>
                  </a:lnTo>
                  <a:lnTo>
                    <a:pt x="3483246" y="2107448"/>
                  </a:lnTo>
                  <a:lnTo>
                    <a:pt x="3483246" y="2107641"/>
                  </a:lnTo>
                  <a:lnTo>
                    <a:pt x="3483246" y="2107834"/>
                  </a:lnTo>
                  <a:lnTo>
                    <a:pt x="3483246" y="2108027"/>
                  </a:lnTo>
                  <a:lnTo>
                    <a:pt x="3483246" y="2108220"/>
                  </a:lnTo>
                  <a:lnTo>
                    <a:pt x="3483246" y="2108413"/>
                  </a:lnTo>
                  <a:lnTo>
                    <a:pt x="3483246" y="2108605"/>
                  </a:lnTo>
                  <a:lnTo>
                    <a:pt x="3483246" y="2108797"/>
                  </a:lnTo>
                  <a:lnTo>
                    <a:pt x="3483246" y="2108989"/>
                  </a:lnTo>
                  <a:lnTo>
                    <a:pt x="3483246" y="2109181"/>
                  </a:lnTo>
                  <a:lnTo>
                    <a:pt x="3483246" y="2109372"/>
                  </a:lnTo>
                  <a:lnTo>
                    <a:pt x="3483246" y="2109564"/>
                  </a:lnTo>
                  <a:lnTo>
                    <a:pt x="3483246" y="2109755"/>
                  </a:lnTo>
                  <a:lnTo>
                    <a:pt x="3483246" y="2109946"/>
                  </a:lnTo>
                  <a:lnTo>
                    <a:pt x="3483246" y="2110137"/>
                  </a:lnTo>
                  <a:lnTo>
                    <a:pt x="3483246" y="2110327"/>
                  </a:lnTo>
                  <a:lnTo>
                    <a:pt x="3483246" y="2110517"/>
                  </a:lnTo>
                  <a:lnTo>
                    <a:pt x="3483246" y="2110708"/>
                  </a:lnTo>
                  <a:lnTo>
                    <a:pt x="3483246" y="2110898"/>
                  </a:lnTo>
                  <a:lnTo>
                    <a:pt x="3483246" y="2111087"/>
                  </a:lnTo>
                  <a:lnTo>
                    <a:pt x="3483246" y="2111277"/>
                  </a:lnTo>
                  <a:lnTo>
                    <a:pt x="3483246" y="2111466"/>
                  </a:lnTo>
                  <a:lnTo>
                    <a:pt x="3483246" y="2111656"/>
                  </a:lnTo>
                  <a:lnTo>
                    <a:pt x="3483246" y="2111845"/>
                  </a:lnTo>
                  <a:lnTo>
                    <a:pt x="3483246" y="2112033"/>
                  </a:lnTo>
                  <a:lnTo>
                    <a:pt x="3483246" y="2112222"/>
                  </a:lnTo>
                  <a:lnTo>
                    <a:pt x="3483246" y="2112410"/>
                  </a:lnTo>
                  <a:lnTo>
                    <a:pt x="3483246" y="2112599"/>
                  </a:lnTo>
                  <a:lnTo>
                    <a:pt x="3483246" y="2112787"/>
                  </a:lnTo>
                  <a:lnTo>
                    <a:pt x="3483246" y="2112974"/>
                  </a:lnTo>
                  <a:lnTo>
                    <a:pt x="3483246" y="2113162"/>
                  </a:lnTo>
                  <a:lnTo>
                    <a:pt x="3483246" y="2113350"/>
                  </a:lnTo>
                  <a:lnTo>
                    <a:pt x="3483246" y="2113537"/>
                  </a:lnTo>
                  <a:lnTo>
                    <a:pt x="3483246" y="2113724"/>
                  </a:lnTo>
                  <a:lnTo>
                    <a:pt x="3483246" y="2113911"/>
                  </a:lnTo>
                  <a:lnTo>
                    <a:pt x="3483246" y="2114097"/>
                  </a:lnTo>
                  <a:lnTo>
                    <a:pt x="3483246" y="2114284"/>
                  </a:lnTo>
                  <a:lnTo>
                    <a:pt x="3483246" y="2114470"/>
                  </a:lnTo>
                  <a:lnTo>
                    <a:pt x="3483246" y="2114656"/>
                  </a:lnTo>
                  <a:lnTo>
                    <a:pt x="3483246" y="2114842"/>
                  </a:lnTo>
                  <a:lnTo>
                    <a:pt x="3483246" y="2115028"/>
                  </a:lnTo>
                  <a:lnTo>
                    <a:pt x="3483246" y="2115214"/>
                  </a:lnTo>
                  <a:lnTo>
                    <a:pt x="3483246" y="2115399"/>
                  </a:lnTo>
                  <a:lnTo>
                    <a:pt x="3483246" y="2115584"/>
                  </a:lnTo>
                  <a:lnTo>
                    <a:pt x="3483246" y="2115769"/>
                  </a:lnTo>
                  <a:lnTo>
                    <a:pt x="3483246" y="2115954"/>
                  </a:lnTo>
                  <a:lnTo>
                    <a:pt x="3483246" y="2116139"/>
                  </a:lnTo>
                  <a:lnTo>
                    <a:pt x="3483246" y="2116323"/>
                  </a:lnTo>
                  <a:lnTo>
                    <a:pt x="3483246" y="2116507"/>
                  </a:lnTo>
                  <a:lnTo>
                    <a:pt x="3483246" y="2116691"/>
                  </a:lnTo>
                  <a:lnTo>
                    <a:pt x="3483246" y="2116875"/>
                  </a:lnTo>
                  <a:lnTo>
                    <a:pt x="3483246" y="2117059"/>
                  </a:lnTo>
                  <a:lnTo>
                    <a:pt x="3483246" y="2117242"/>
                  </a:lnTo>
                  <a:lnTo>
                    <a:pt x="3483246" y="2117426"/>
                  </a:lnTo>
                  <a:lnTo>
                    <a:pt x="3483246" y="2117609"/>
                  </a:lnTo>
                  <a:lnTo>
                    <a:pt x="3483246" y="2117792"/>
                  </a:lnTo>
                  <a:lnTo>
                    <a:pt x="3483246" y="2117974"/>
                  </a:lnTo>
                  <a:lnTo>
                    <a:pt x="3483246" y="2118157"/>
                  </a:lnTo>
                  <a:lnTo>
                    <a:pt x="3483246" y="2118339"/>
                  </a:lnTo>
                  <a:lnTo>
                    <a:pt x="3483246" y="2118522"/>
                  </a:lnTo>
                  <a:lnTo>
                    <a:pt x="3483246" y="2118704"/>
                  </a:lnTo>
                  <a:lnTo>
                    <a:pt x="3483246" y="2118885"/>
                  </a:lnTo>
                  <a:lnTo>
                    <a:pt x="3483246" y="2119067"/>
                  </a:lnTo>
                  <a:lnTo>
                    <a:pt x="3483246" y="2119249"/>
                  </a:lnTo>
                  <a:lnTo>
                    <a:pt x="3483246" y="2119430"/>
                  </a:lnTo>
                  <a:lnTo>
                    <a:pt x="3483246" y="2119611"/>
                  </a:lnTo>
                  <a:lnTo>
                    <a:pt x="3483246" y="2119792"/>
                  </a:lnTo>
                  <a:lnTo>
                    <a:pt x="3483246" y="2119973"/>
                  </a:lnTo>
                  <a:lnTo>
                    <a:pt x="3483246" y="2120153"/>
                  </a:lnTo>
                  <a:lnTo>
                    <a:pt x="3483246" y="2120334"/>
                  </a:lnTo>
                  <a:lnTo>
                    <a:pt x="3483246" y="2120514"/>
                  </a:lnTo>
                  <a:lnTo>
                    <a:pt x="3483246" y="2120694"/>
                  </a:lnTo>
                  <a:lnTo>
                    <a:pt x="3483246" y="2120874"/>
                  </a:lnTo>
                  <a:lnTo>
                    <a:pt x="3483246" y="2121053"/>
                  </a:lnTo>
                  <a:lnTo>
                    <a:pt x="3483246" y="2121233"/>
                  </a:lnTo>
                  <a:lnTo>
                    <a:pt x="3483246" y="2121412"/>
                  </a:lnTo>
                  <a:lnTo>
                    <a:pt x="3483246" y="2121591"/>
                  </a:lnTo>
                  <a:lnTo>
                    <a:pt x="3483246" y="2121770"/>
                  </a:lnTo>
                  <a:lnTo>
                    <a:pt x="3483246" y="2121949"/>
                  </a:lnTo>
                  <a:lnTo>
                    <a:pt x="3483246" y="2122127"/>
                  </a:lnTo>
                  <a:lnTo>
                    <a:pt x="3483246" y="2122306"/>
                  </a:lnTo>
                  <a:lnTo>
                    <a:pt x="3483246" y="2122484"/>
                  </a:lnTo>
                  <a:lnTo>
                    <a:pt x="3483246" y="2122662"/>
                  </a:lnTo>
                  <a:lnTo>
                    <a:pt x="3483246" y="2122840"/>
                  </a:lnTo>
                  <a:lnTo>
                    <a:pt x="3483246" y="2123018"/>
                  </a:lnTo>
                  <a:lnTo>
                    <a:pt x="3483246" y="2123195"/>
                  </a:lnTo>
                  <a:lnTo>
                    <a:pt x="3483246" y="2123373"/>
                  </a:lnTo>
                  <a:lnTo>
                    <a:pt x="3483246" y="2123550"/>
                  </a:lnTo>
                  <a:lnTo>
                    <a:pt x="3483246" y="2123727"/>
                  </a:lnTo>
                  <a:lnTo>
                    <a:pt x="3483246" y="2123903"/>
                  </a:lnTo>
                  <a:lnTo>
                    <a:pt x="3483246" y="2124080"/>
                  </a:lnTo>
                  <a:lnTo>
                    <a:pt x="3483246" y="2124257"/>
                  </a:lnTo>
                  <a:lnTo>
                    <a:pt x="3483246" y="2124433"/>
                  </a:lnTo>
                  <a:lnTo>
                    <a:pt x="3483246" y="2124609"/>
                  </a:lnTo>
                  <a:lnTo>
                    <a:pt x="3483246" y="2124785"/>
                  </a:lnTo>
                  <a:lnTo>
                    <a:pt x="3483246" y="2124961"/>
                  </a:lnTo>
                  <a:lnTo>
                    <a:pt x="3483246" y="2125136"/>
                  </a:lnTo>
                  <a:lnTo>
                    <a:pt x="3483246" y="212531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28551"/>
            </a:xfrm>
            <a:custGeom>
              <a:avLst/>
              <a:gdLst/>
              <a:ahLst/>
              <a:cxnLst/>
              <a:rect l="0" t="0" r="0" b="0"/>
              <a:pathLst>
                <a:path w="3483246" h="312855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299172"/>
                  </a:lnTo>
                  <a:lnTo>
                    <a:pt x="20899" y="2152810"/>
                  </a:lnTo>
                  <a:lnTo>
                    <a:pt x="24382" y="2023966"/>
                  </a:lnTo>
                  <a:lnTo>
                    <a:pt x="27865" y="1909674"/>
                  </a:lnTo>
                  <a:lnTo>
                    <a:pt x="31349" y="1807600"/>
                  </a:lnTo>
                  <a:lnTo>
                    <a:pt x="34832" y="1715885"/>
                  </a:lnTo>
                  <a:lnTo>
                    <a:pt x="38315" y="1633027"/>
                  </a:lnTo>
                  <a:lnTo>
                    <a:pt x="41798" y="1557802"/>
                  </a:lnTo>
                  <a:lnTo>
                    <a:pt x="45282" y="1489203"/>
                  </a:lnTo>
                  <a:lnTo>
                    <a:pt x="48765" y="1426391"/>
                  </a:lnTo>
                  <a:lnTo>
                    <a:pt x="52248" y="1368662"/>
                  </a:lnTo>
                  <a:lnTo>
                    <a:pt x="55731" y="1315425"/>
                  </a:lnTo>
                  <a:lnTo>
                    <a:pt x="59215" y="1266174"/>
                  </a:lnTo>
                  <a:lnTo>
                    <a:pt x="62698" y="1220478"/>
                  </a:lnTo>
                  <a:lnTo>
                    <a:pt x="66181" y="1177966"/>
                  </a:lnTo>
                  <a:lnTo>
                    <a:pt x="69664" y="1138316"/>
                  </a:lnTo>
                  <a:lnTo>
                    <a:pt x="73148" y="1101247"/>
                  </a:lnTo>
                  <a:lnTo>
                    <a:pt x="76631" y="1066517"/>
                  </a:lnTo>
                  <a:lnTo>
                    <a:pt x="80114" y="1033911"/>
                  </a:lnTo>
                  <a:lnTo>
                    <a:pt x="83597" y="1003239"/>
                  </a:lnTo>
                  <a:lnTo>
                    <a:pt x="87081" y="974334"/>
                  </a:lnTo>
                  <a:lnTo>
                    <a:pt x="90564" y="947049"/>
                  </a:lnTo>
                  <a:lnTo>
                    <a:pt x="94047" y="921250"/>
                  </a:lnTo>
                  <a:lnTo>
                    <a:pt x="97530" y="896819"/>
                  </a:lnTo>
                  <a:lnTo>
                    <a:pt x="101014" y="873651"/>
                  </a:lnTo>
                  <a:lnTo>
                    <a:pt x="104497" y="851649"/>
                  </a:lnTo>
                  <a:lnTo>
                    <a:pt x="107980" y="830729"/>
                  </a:lnTo>
                  <a:lnTo>
                    <a:pt x="111463" y="810811"/>
                  </a:lnTo>
                  <a:lnTo>
                    <a:pt x="114947" y="791826"/>
                  </a:lnTo>
                  <a:lnTo>
                    <a:pt x="118430" y="773711"/>
                  </a:lnTo>
                  <a:lnTo>
                    <a:pt x="121913" y="756405"/>
                  </a:lnTo>
                  <a:lnTo>
                    <a:pt x="125396" y="739857"/>
                  </a:lnTo>
                  <a:lnTo>
                    <a:pt x="128880" y="724017"/>
                  </a:lnTo>
                  <a:lnTo>
                    <a:pt x="132363" y="708841"/>
                  </a:lnTo>
                  <a:lnTo>
                    <a:pt x="135846" y="947049"/>
                  </a:lnTo>
                  <a:lnTo>
                    <a:pt x="139329" y="929692"/>
                  </a:lnTo>
                  <a:lnTo>
                    <a:pt x="142813" y="912960"/>
                  </a:lnTo>
                  <a:lnTo>
                    <a:pt x="146296" y="896819"/>
                  </a:lnTo>
                  <a:lnTo>
                    <a:pt x="149779" y="881239"/>
                  </a:lnTo>
                  <a:lnTo>
                    <a:pt x="153262" y="866192"/>
                  </a:lnTo>
                  <a:lnTo>
                    <a:pt x="156746" y="851649"/>
                  </a:lnTo>
                  <a:lnTo>
                    <a:pt x="160229" y="837587"/>
                  </a:lnTo>
                  <a:lnTo>
                    <a:pt x="163712" y="823982"/>
                  </a:lnTo>
                  <a:lnTo>
                    <a:pt x="167195" y="810811"/>
                  </a:lnTo>
                  <a:lnTo>
                    <a:pt x="170679" y="988575"/>
                  </a:lnTo>
                  <a:lnTo>
                    <a:pt x="174162" y="974334"/>
                  </a:lnTo>
                  <a:lnTo>
                    <a:pt x="177645" y="960498"/>
                  </a:lnTo>
                  <a:lnTo>
                    <a:pt x="181128" y="947049"/>
                  </a:lnTo>
                  <a:lnTo>
                    <a:pt x="184612" y="933971"/>
                  </a:lnTo>
                  <a:lnTo>
                    <a:pt x="188095" y="1220478"/>
                  </a:lnTo>
                  <a:lnTo>
                    <a:pt x="191578" y="1205971"/>
                  </a:lnTo>
                  <a:lnTo>
                    <a:pt x="195061" y="1191804"/>
                  </a:lnTo>
                  <a:lnTo>
                    <a:pt x="198545" y="1177966"/>
                  </a:lnTo>
                  <a:lnTo>
                    <a:pt x="202028" y="1164446"/>
                  </a:lnTo>
                  <a:lnTo>
                    <a:pt x="205511" y="1272983"/>
                  </a:lnTo>
                  <a:lnTo>
                    <a:pt x="208994" y="1259438"/>
                  </a:lnTo>
                  <a:lnTo>
                    <a:pt x="212478" y="1246178"/>
                  </a:lnTo>
                  <a:lnTo>
                    <a:pt x="215961" y="1233194"/>
                  </a:lnTo>
                  <a:lnTo>
                    <a:pt x="219444" y="1220478"/>
                  </a:lnTo>
                  <a:lnTo>
                    <a:pt x="222927" y="1413145"/>
                  </a:lnTo>
                  <a:lnTo>
                    <a:pt x="226411" y="1400143"/>
                  </a:lnTo>
                  <a:lnTo>
                    <a:pt x="229894" y="1387379"/>
                  </a:lnTo>
                  <a:lnTo>
                    <a:pt x="233377" y="1374845"/>
                  </a:lnTo>
                  <a:lnTo>
                    <a:pt x="236860" y="1532138"/>
                  </a:lnTo>
                  <a:lnTo>
                    <a:pt x="240344" y="1519620"/>
                  </a:lnTo>
                  <a:lnTo>
                    <a:pt x="243827" y="1507305"/>
                  </a:lnTo>
                  <a:lnTo>
                    <a:pt x="247310" y="1495189"/>
                  </a:lnTo>
                  <a:lnTo>
                    <a:pt x="250793" y="1483265"/>
                  </a:lnTo>
                  <a:lnTo>
                    <a:pt x="254277" y="1471530"/>
                  </a:lnTo>
                  <a:lnTo>
                    <a:pt x="257760" y="1459980"/>
                  </a:lnTo>
                  <a:lnTo>
                    <a:pt x="261243" y="1448609"/>
                  </a:lnTo>
                  <a:lnTo>
                    <a:pt x="264726" y="1437414"/>
                  </a:lnTo>
                  <a:lnTo>
                    <a:pt x="268210" y="1426391"/>
                  </a:lnTo>
                  <a:lnTo>
                    <a:pt x="271693" y="1415535"/>
                  </a:lnTo>
                  <a:lnTo>
                    <a:pt x="275176" y="1404844"/>
                  </a:lnTo>
                  <a:lnTo>
                    <a:pt x="278659" y="1394312"/>
                  </a:lnTo>
                  <a:lnTo>
                    <a:pt x="282143" y="1383938"/>
                  </a:lnTo>
                  <a:lnTo>
                    <a:pt x="285626" y="1373717"/>
                  </a:lnTo>
                  <a:lnTo>
                    <a:pt x="289109" y="1504492"/>
                  </a:lnTo>
                  <a:lnTo>
                    <a:pt x="292592" y="1494265"/>
                  </a:lnTo>
                  <a:lnTo>
                    <a:pt x="296075" y="1484176"/>
                  </a:lnTo>
                  <a:lnTo>
                    <a:pt x="299559" y="1474222"/>
                  </a:lnTo>
                  <a:lnTo>
                    <a:pt x="303042" y="1464401"/>
                  </a:lnTo>
                  <a:lnTo>
                    <a:pt x="306525" y="1517849"/>
                  </a:lnTo>
                  <a:lnTo>
                    <a:pt x="310008" y="1508178"/>
                  </a:lnTo>
                  <a:lnTo>
                    <a:pt x="313492" y="1498631"/>
                  </a:lnTo>
                  <a:lnTo>
                    <a:pt x="316975" y="1489203"/>
                  </a:lnTo>
                  <a:lnTo>
                    <a:pt x="320458" y="1479893"/>
                  </a:lnTo>
                  <a:lnTo>
                    <a:pt x="323941" y="1529618"/>
                  </a:lnTo>
                  <a:lnTo>
                    <a:pt x="327425" y="1520448"/>
                  </a:lnTo>
                  <a:lnTo>
                    <a:pt x="330908" y="1511388"/>
                  </a:lnTo>
                  <a:lnTo>
                    <a:pt x="334391" y="1502435"/>
                  </a:lnTo>
                  <a:lnTo>
                    <a:pt x="337874" y="1493588"/>
                  </a:lnTo>
                  <a:lnTo>
                    <a:pt x="341358" y="1540067"/>
                  </a:lnTo>
                  <a:lnTo>
                    <a:pt x="344841" y="1531349"/>
                  </a:lnTo>
                  <a:lnTo>
                    <a:pt x="348324" y="1522730"/>
                  </a:lnTo>
                  <a:lnTo>
                    <a:pt x="351807" y="1514208"/>
                  </a:lnTo>
                  <a:lnTo>
                    <a:pt x="355291" y="1557802"/>
                  </a:lnTo>
                  <a:lnTo>
                    <a:pt x="358774" y="1549405"/>
                  </a:lnTo>
                  <a:lnTo>
                    <a:pt x="362257" y="1541099"/>
                  </a:lnTo>
                  <a:lnTo>
                    <a:pt x="365740" y="1532881"/>
                  </a:lnTo>
                  <a:lnTo>
                    <a:pt x="369224" y="1524750"/>
                  </a:lnTo>
                  <a:lnTo>
                    <a:pt x="372707" y="1778666"/>
                  </a:lnTo>
                  <a:lnTo>
                    <a:pt x="376190" y="1770568"/>
                  </a:lnTo>
                  <a:lnTo>
                    <a:pt x="379673" y="1762544"/>
                  </a:lnTo>
                  <a:lnTo>
                    <a:pt x="383157" y="1754592"/>
                  </a:lnTo>
                  <a:lnTo>
                    <a:pt x="386640" y="1746711"/>
                  </a:lnTo>
                  <a:lnTo>
                    <a:pt x="390123" y="1738901"/>
                  </a:lnTo>
                  <a:lnTo>
                    <a:pt x="393606" y="1731161"/>
                  </a:lnTo>
                  <a:lnTo>
                    <a:pt x="397090" y="1723489"/>
                  </a:lnTo>
                  <a:lnTo>
                    <a:pt x="400573" y="1715885"/>
                  </a:lnTo>
                  <a:lnTo>
                    <a:pt x="404056" y="1708347"/>
                  </a:lnTo>
                  <a:lnTo>
                    <a:pt x="407539" y="1807600"/>
                  </a:lnTo>
                  <a:lnTo>
                    <a:pt x="411023" y="1800199"/>
                  </a:lnTo>
                  <a:lnTo>
                    <a:pt x="414506" y="1792857"/>
                  </a:lnTo>
                  <a:lnTo>
                    <a:pt x="417989" y="1785576"/>
                  </a:lnTo>
                  <a:lnTo>
                    <a:pt x="421472" y="1778353"/>
                  </a:lnTo>
                  <a:lnTo>
                    <a:pt x="424956" y="1835634"/>
                  </a:lnTo>
                  <a:lnTo>
                    <a:pt x="428439" y="1828544"/>
                  </a:lnTo>
                  <a:lnTo>
                    <a:pt x="431922" y="1821509"/>
                  </a:lnTo>
                  <a:lnTo>
                    <a:pt x="435405" y="1814528"/>
                  </a:lnTo>
                  <a:lnTo>
                    <a:pt x="438889" y="1807600"/>
                  </a:lnTo>
                  <a:lnTo>
                    <a:pt x="442372" y="1889028"/>
                  </a:lnTo>
                  <a:lnTo>
                    <a:pt x="445855" y="1882245"/>
                  </a:lnTo>
                  <a:lnTo>
                    <a:pt x="449338" y="1875510"/>
                  </a:lnTo>
                  <a:lnTo>
                    <a:pt x="452822" y="1868824"/>
                  </a:lnTo>
                  <a:lnTo>
                    <a:pt x="456305" y="1862184"/>
                  </a:lnTo>
                  <a:lnTo>
                    <a:pt x="459788" y="1855592"/>
                  </a:lnTo>
                  <a:lnTo>
                    <a:pt x="463271" y="1849047"/>
                  </a:lnTo>
                  <a:lnTo>
                    <a:pt x="466755" y="1842547"/>
                  </a:lnTo>
                  <a:lnTo>
                    <a:pt x="470238" y="1836093"/>
                  </a:lnTo>
                  <a:lnTo>
                    <a:pt x="473721" y="1934645"/>
                  </a:lnTo>
                  <a:lnTo>
                    <a:pt x="477204" y="1928342"/>
                  </a:lnTo>
                  <a:lnTo>
                    <a:pt x="480688" y="1922079"/>
                  </a:lnTo>
                  <a:lnTo>
                    <a:pt x="484171" y="1915856"/>
                  </a:lnTo>
                  <a:lnTo>
                    <a:pt x="487654" y="1909674"/>
                  </a:lnTo>
                  <a:lnTo>
                    <a:pt x="491137" y="1903532"/>
                  </a:lnTo>
                  <a:lnTo>
                    <a:pt x="494621" y="1897429"/>
                  </a:lnTo>
                  <a:lnTo>
                    <a:pt x="498104" y="1891365"/>
                  </a:lnTo>
                  <a:lnTo>
                    <a:pt x="501587" y="1885340"/>
                  </a:lnTo>
                  <a:lnTo>
                    <a:pt x="505070" y="1879353"/>
                  </a:lnTo>
                  <a:lnTo>
                    <a:pt x="508554" y="1897767"/>
                  </a:lnTo>
                  <a:lnTo>
                    <a:pt x="512037" y="1891869"/>
                  </a:lnTo>
                  <a:lnTo>
                    <a:pt x="515520" y="1886007"/>
                  </a:lnTo>
                  <a:lnTo>
                    <a:pt x="519003" y="1880182"/>
                  </a:lnTo>
                  <a:lnTo>
                    <a:pt x="522487" y="1874392"/>
                  </a:lnTo>
                  <a:lnTo>
                    <a:pt x="525970" y="1868639"/>
                  </a:lnTo>
                  <a:lnTo>
                    <a:pt x="529453" y="1862920"/>
                  </a:lnTo>
                  <a:lnTo>
                    <a:pt x="532936" y="1857236"/>
                  </a:lnTo>
                  <a:lnTo>
                    <a:pt x="536420" y="1851587"/>
                  </a:lnTo>
                  <a:lnTo>
                    <a:pt x="539903" y="1845972"/>
                  </a:lnTo>
                  <a:lnTo>
                    <a:pt x="543386" y="1840391"/>
                  </a:lnTo>
                  <a:lnTo>
                    <a:pt x="546869" y="1834843"/>
                  </a:lnTo>
                  <a:lnTo>
                    <a:pt x="550353" y="1829329"/>
                  </a:lnTo>
                  <a:lnTo>
                    <a:pt x="553836" y="1823848"/>
                  </a:lnTo>
                  <a:lnTo>
                    <a:pt x="557319" y="1818400"/>
                  </a:lnTo>
                  <a:lnTo>
                    <a:pt x="560802" y="1812984"/>
                  </a:lnTo>
                  <a:lnTo>
                    <a:pt x="564286" y="1807600"/>
                  </a:lnTo>
                  <a:lnTo>
                    <a:pt x="567769" y="1802249"/>
                  </a:lnTo>
                  <a:lnTo>
                    <a:pt x="571252" y="1796928"/>
                  </a:lnTo>
                  <a:lnTo>
                    <a:pt x="574735" y="1791640"/>
                  </a:lnTo>
                  <a:lnTo>
                    <a:pt x="578218" y="1810215"/>
                  </a:lnTo>
                  <a:lnTo>
                    <a:pt x="581702" y="1804993"/>
                  </a:lnTo>
                  <a:lnTo>
                    <a:pt x="585185" y="1799800"/>
                  </a:lnTo>
                  <a:lnTo>
                    <a:pt x="588668" y="1794638"/>
                  </a:lnTo>
                  <a:lnTo>
                    <a:pt x="592151" y="1958836"/>
                  </a:lnTo>
                  <a:lnTo>
                    <a:pt x="595635" y="1953806"/>
                  </a:lnTo>
                  <a:lnTo>
                    <a:pt x="599118" y="1948802"/>
                  </a:lnTo>
                  <a:lnTo>
                    <a:pt x="602601" y="1943824"/>
                  </a:lnTo>
                  <a:lnTo>
                    <a:pt x="606084" y="1938871"/>
                  </a:lnTo>
                  <a:lnTo>
                    <a:pt x="609568" y="1933943"/>
                  </a:lnTo>
                  <a:lnTo>
                    <a:pt x="613051" y="1929040"/>
                  </a:lnTo>
                  <a:lnTo>
                    <a:pt x="616534" y="1924162"/>
                  </a:lnTo>
                  <a:lnTo>
                    <a:pt x="620017" y="1919308"/>
                  </a:lnTo>
                  <a:lnTo>
                    <a:pt x="623501" y="1914479"/>
                  </a:lnTo>
                  <a:lnTo>
                    <a:pt x="626984" y="1947105"/>
                  </a:lnTo>
                  <a:lnTo>
                    <a:pt x="630467" y="1942346"/>
                  </a:lnTo>
                  <a:lnTo>
                    <a:pt x="633950" y="1937610"/>
                  </a:lnTo>
                  <a:lnTo>
                    <a:pt x="637434" y="1932898"/>
                  </a:lnTo>
                  <a:lnTo>
                    <a:pt x="640917" y="1928208"/>
                  </a:lnTo>
                  <a:lnTo>
                    <a:pt x="644400" y="2042072"/>
                  </a:lnTo>
                  <a:lnTo>
                    <a:pt x="647883" y="2037516"/>
                  </a:lnTo>
                  <a:lnTo>
                    <a:pt x="651367" y="2032979"/>
                  </a:lnTo>
                  <a:lnTo>
                    <a:pt x="654850" y="2028463"/>
                  </a:lnTo>
                  <a:lnTo>
                    <a:pt x="658333" y="2023966"/>
                  </a:lnTo>
                  <a:lnTo>
                    <a:pt x="661816" y="2094065"/>
                  </a:lnTo>
                  <a:lnTo>
                    <a:pt x="665300" y="2089678"/>
                  </a:lnTo>
                  <a:lnTo>
                    <a:pt x="668783" y="2085311"/>
                  </a:lnTo>
                  <a:lnTo>
                    <a:pt x="672266" y="2080961"/>
                  </a:lnTo>
                  <a:lnTo>
                    <a:pt x="675749" y="2076629"/>
                  </a:lnTo>
                  <a:lnTo>
                    <a:pt x="679233" y="2113744"/>
                  </a:lnTo>
                  <a:lnTo>
                    <a:pt x="682716" y="2109491"/>
                  </a:lnTo>
                  <a:lnTo>
                    <a:pt x="686199" y="2105255"/>
                  </a:lnTo>
                  <a:lnTo>
                    <a:pt x="689682" y="2101036"/>
                  </a:lnTo>
                  <a:lnTo>
                    <a:pt x="693166" y="2096833"/>
                  </a:lnTo>
                  <a:lnTo>
                    <a:pt x="696649" y="2131930"/>
                  </a:lnTo>
                  <a:lnTo>
                    <a:pt x="700132" y="2127803"/>
                  </a:lnTo>
                  <a:lnTo>
                    <a:pt x="703615" y="2123692"/>
                  </a:lnTo>
                  <a:lnTo>
                    <a:pt x="707099" y="2119596"/>
                  </a:lnTo>
                  <a:lnTo>
                    <a:pt x="710582" y="2176562"/>
                  </a:lnTo>
                  <a:lnTo>
                    <a:pt x="714065" y="2172567"/>
                  </a:lnTo>
                  <a:lnTo>
                    <a:pt x="717548" y="2168587"/>
                  </a:lnTo>
                  <a:lnTo>
                    <a:pt x="721032" y="2164621"/>
                  </a:lnTo>
                  <a:lnTo>
                    <a:pt x="724515" y="2160669"/>
                  </a:lnTo>
                  <a:lnTo>
                    <a:pt x="727998" y="2156732"/>
                  </a:lnTo>
                  <a:lnTo>
                    <a:pt x="731481" y="2152810"/>
                  </a:lnTo>
                  <a:lnTo>
                    <a:pt x="734965" y="2148901"/>
                  </a:lnTo>
                  <a:lnTo>
                    <a:pt x="738448" y="2145007"/>
                  </a:lnTo>
                  <a:lnTo>
                    <a:pt x="741931" y="2141127"/>
                  </a:lnTo>
                  <a:lnTo>
                    <a:pt x="745414" y="2137261"/>
                  </a:lnTo>
                  <a:lnTo>
                    <a:pt x="748898" y="2133408"/>
                  </a:lnTo>
                  <a:lnTo>
                    <a:pt x="752381" y="2129570"/>
                  </a:lnTo>
                  <a:lnTo>
                    <a:pt x="755864" y="2125745"/>
                  </a:lnTo>
                  <a:lnTo>
                    <a:pt x="759347" y="2121934"/>
                  </a:lnTo>
                  <a:lnTo>
                    <a:pt x="762831" y="2118137"/>
                  </a:lnTo>
                  <a:lnTo>
                    <a:pt x="766314" y="2114353"/>
                  </a:lnTo>
                  <a:lnTo>
                    <a:pt x="769797" y="2110583"/>
                  </a:lnTo>
                  <a:lnTo>
                    <a:pt x="773280" y="2106826"/>
                  </a:lnTo>
                  <a:lnTo>
                    <a:pt x="776764" y="2103083"/>
                  </a:lnTo>
                  <a:lnTo>
                    <a:pt x="780247" y="2209060"/>
                  </a:lnTo>
                  <a:lnTo>
                    <a:pt x="783730" y="2205459"/>
                  </a:lnTo>
                  <a:lnTo>
                    <a:pt x="787213" y="2201869"/>
                  </a:lnTo>
                  <a:lnTo>
                    <a:pt x="790697" y="2198290"/>
                  </a:lnTo>
                  <a:lnTo>
                    <a:pt x="794180" y="2194724"/>
                  </a:lnTo>
                  <a:lnTo>
                    <a:pt x="797663" y="2191169"/>
                  </a:lnTo>
                  <a:lnTo>
                    <a:pt x="801146" y="2187625"/>
                  </a:lnTo>
                  <a:lnTo>
                    <a:pt x="804630" y="2184093"/>
                  </a:lnTo>
                  <a:lnTo>
                    <a:pt x="808113" y="2180572"/>
                  </a:lnTo>
                  <a:lnTo>
                    <a:pt x="811596" y="2177063"/>
                  </a:lnTo>
                  <a:lnTo>
                    <a:pt x="815079" y="2173565"/>
                  </a:lnTo>
                  <a:lnTo>
                    <a:pt x="818563" y="2170078"/>
                  </a:lnTo>
                  <a:lnTo>
                    <a:pt x="822046" y="2166602"/>
                  </a:lnTo>
                  <a:lnTo>
                    <a:pt x="825529" y="2163137"/>
                  </a:lnTo>
                  <a:lnTo>
                    <a:pt x="829012" y="2189758"/>
                  </a:lnTo>
                  <a:lnTo>
                    <a:pt x="832496" y="2186347"/>
                  </a:lnTo>
                  <a:lnTo>
                    <a:pt x="835979" y="2182946"/>
                  </a:lnTo>
                  <a:lnTo>
                    <a:pt x="839462" y="2179556"/>
                  </a:lnTo>
                  <a:lnTo>
                    <a:pt x="842945" y="2176177"/>
                  </a:lnTo>
                  <a:lnTo>
                    <a:pt x="846429" y="2182583"/>
                  </a:lnTo>
                  <a:lnTo>
                    <a:pt x="849912" y="2179234"/>
                  </a:lnTo>
                  <a:lnTo>
                    <a:pt x="853395" y="2175896"/>
                  </a:lnTo>
                  <a:lnTo>
                    <a:pt x="856878" y="2172567"/>
                  </a:lnTo>
                  <a:lnTo>
                    <a:pt x="860361" y="2169249"/>
                  </a:lnTo>
                  <a:lnTo>
                    <a:pt x="863845" y="2165941"/>
                  </a:lnTo>
                  <a:lnTo>
                    <a:pt x="867328" y="2162643"/>
                  </a:lnTo>
                  <a:lnTo>
                    <a:pt x="870811" y="2159356"/>
                  </a:lnTo>
                  <a:lnTo>
                    <a:pt x="874294" y="2156078"/>
                  </a:lnTo>
                  <a:lnTo>
                    <a:pt x="877778" y="2152810"/>
                  </a:lnTo>
                  <a:lnTo>
                    <a:pt x="881261" y="2149552"/>
                  </a:lnTo>
                  <a:lnTo>
                    <a:pt x="884744" y="2146303"/>
                  </a:lnTo>
                  <a:lnTo>
                    <a:pt x="888227" y="2143065"/>
                  </a:lnTo>
                  <a:lnTo>
                    <a:pt x="891711" y="2139836"/>
                  </a:lnTo>
                  <a:lnTo>
                    <a:pt x="895194" y="2136618"/>
                  </a:lnTo>
                  <a:lnTo>
                    <a:pt x="898677" y="2180888"/>
                  </a:lnTo>
                  <a:lnTo>
                    <a:pt x="902160" y="2177732"/>
                  </a:lnTo>
                  <a:lnTo>
                    <a:pt x="905644" y="2174585"/>
                  </a:lnTo>
                  <a:lnTo>
                    <a:pt x="909127" y="2171448"/>
                  </a:lnTo>
                  <a:lnTo>
                    <a:pt x="912610" y="2168319"/>
                  </a:lnTo>
                  <a:lnTo>
                    <a:pt x="916093" y="2201021"/>
                  </a:lnTo>
                  <a:lnTo>
                    <a:pt x="919577" y="2197945"/>
                  </a:lnTo>
                  <a:lnTo>
                    <a:pt x="923060" y="2194877"/>
                  </a:lnTo>
                  <a:lnTo>
                    <a:pt x="926543" y="2191818"/>
                  </a:lnTo>
                  <a:lnTo>
                    <a:pt x="930026" y="2197455"/>
                  </a:lnTo>
                  <a:lnTo>
                    <a:pt x="933510" y="2194421"/>
                  </a:lnTo>
                  <a:lnTo>
                    <a:pt x="936993" y="2191395"/>
                  </a:lnTo>
                  <a:lnTo>
                    <a:pt x="940476" y="2188378"/>
                  </a:lnTo>
                  <a:lnTo>
                    <a:pt x="943959" y="2185369"/>
                  </a:lnTo>
                  <a:lnTo>
                    <a:pt x="947443" y="2300607"/>
                  </a:lnTo>
                  <a:lnTo>
                    <a:pt x="950926" y="2297739"/>
                  </a:lnTo>
                  <a:lnTo>
                    <a:pt x="954409" y="2294878"/>
                  </a:lnTo>
                  <a:lnTo>
                    <a:pt x="957892" y="2292024"/>
                  </a:lnTo>
                  <a:lnTo>
                    <a:pt x="961376" y="2289178"/>
                  </a:lnTo>
                  <a:lnTo>
                    <a:pt x="964859" y="2293502"/>
                  </a:lnTo>
                  <a:lnTo>
                    <a:pt x="968342" y="2290678"/>
                  </a:lnTo>
                  <a:lnTo>
                    <a:pt x="971825" y="2287860"/>
                  </a:lnTo>
                  <a:lnTo>
                    <a:pt x="975309" y="2285049"/>
                  </a:lnTo>
                  <a:lnTo>
                    <a:pt x="978792" y="2282246"/>
                  </a:lnTo>
                  <a:lnTo>
                    <a:pt x="982275" y="2307429"/>
                  </a:lnTo>
                  <a:lnTo>
                    <a:pt x="985758" y="2304670"/>
                  </a:lnTo>
                  <a:lnTo>
                    <a:pt x="989242" y="2301918"/>
                  </a:lnTo>
                  <a:lnTo>
                    <a:pt x="992725" y="2299172"/>
                  </a:lnTo>
                  <a:lnTo>
                    <a:pt x="996208" y="2296433"/>
                  </a:lnTo>
                  <a:lnTo>
                    <a:pt x="999691" y="2433203"/>
                  </a:lnTo>
                  <a:lnTo>
                    <a:pt x="1003175" y="2430650"/>
                  </a:lnTo>
                  <a:lnTo>
                    <a:pt x="1006658" y="2428103"/>
                  </a:lnTo>
                  <a:lnTo>
                    <a:pt x="1010141" y="2425560"/>
                  </a:lnTo>
                  <a:lnTo>
                    <a:pt x="1013624" y="2423023"/>
                  </a:lnTo>
                  <a:lnTo>
                    <a:pt x="1017108" y="2436421"/>
                  </a:lnTo>
                  <a:lnTo>
                    <a:pt x="1020591" y="2433916"/>
                  </a:lnTo>
                  <a:lnTo>
                    <a:pt x="1024074" y="2431416"/>
                  </a:lnTo>
                  <a:lnTo>
                    <a:pt x="1027557" y="2428921"/>
                  </a:lnTo>
                  <a:lnTo>
                    <a:pt x="1031041" y="2426431"/>
                  </a:lnTo>
                  <a:lnTo>
                    <a:pt x="1034524" y="2423947"/>
                  </a:lnTo>
                  <a:lnTo>
                    <a:pt x="1038007" y="2421467"/>
                  </a:lnTo>
                  <a:lnTo>
                    <a:pt x="1041490" y="2418993"/>
                  </a:lnTo>
                  <a:lnTo>
                    <a:pt x="1044974" y="2416524"/>
                  </a:lnTo>
                  <a:lnTo>
                    <a:pt x="1048457" y="2439884"/>
                  </a:lnTo>
                  <a:lnTo>
                    <a:pt x="1051940" y="2437459"/>
                  </a:lnTo>
                  <a:lnTo>
                    <a:pt x="1055423" y="2435038"/>
                  </a:lnTo>
                  <a:lnTo>
                    <a:pt x="1058907" y="2432622"/>
                  </a:lnTo>
                  <a:lnTo>
                    <a:pt x="1062390" y="2430211"/>
                  </a:lnTo>
                  <a:lnTo>
                    <a:pt x="1065873" y="2442808"/>
                  </a:lnTo>
                  <a:lnTo>
                    <a:pt x="1069356" y="2440426"/>
                  </a:lnTo>
                  <a:lnTo>
                    <a:pt x="1072840" y="2438048"/>
                  </a:lnTo>
                  <a:lnTo>
                    <a:pt x="1076323" y="2435675"/>
                  </a:lnTo>
                  <a:lnTo>
                    <a:pt x="1079806" y="2433307"/>
                  </a:lnTo>
                  <a:lnTo>
                    <a:pt x="1083289" y="2459897"/>
                  </a:lnTo>
                  <a:lnTo>
                    <a:pt x="1086773" y="2457576"/>
                  </a:lnTo>
                  <a:lnTo>
                    <a:pt x="1090256" y="2455258"/>
                  </a:lnTo>
                  <a:lnTo>
                    <a:pt x="1093739" y="2452945"/>
                  </a:lnTo>
                  <a:lnTo>
                    <a:pt x="1097222" y="2450637"/>
                  </a:lnTo>
                  <a:lnTo>
                    <a:pt x="1100706" y="2453035"/>
                  </a:lnTo>
                  <a:lnTo>
                    <a:pt x="1104189" y="2450741"/>
                  </a:lnTo>
                  <a:lnTo>
                    <a:pt x="1107672" y="2448452"/>
                  </a:lnTo>
                  <a:lnTo>
                    <a:pt x="1111155" y="2446166"/>
                  </a:lnTo>
                  <a:lnTo>
                    <a:pt x="1114639" y="2443885"/>
                  </a:lnTo>
                  <a:lnTo>
                    <a:pt x="1118122" y="2455551"/>
                  </a:lnTo>
                  <a:lnTo>
                    <a:pt x="1121605" y="2453296"/>
                  </a:lnTo>
                  <a:lnTo>
                    <a:pt x="1125088" y="2451046"/>
                  </a:lnTo>
                  <a:lnTo>
                    <a:pt x="1128572" y="2448799"/>
                  </a:lnTo>
                  <a:lnTo>
                    <a:pt x="1132055" y="2446557"/>
                  </a:lnTo>
                  <a:lnTo>
                    <a:pt x="1135538" y="2540610"/>
                  </a:lnTo>
                  <a:lnTo>
                    <a:pt x="1139021" y="2538503"/>
                  </a:lnTo>
                  <a:lnTo>
                    <a:pt x="1142505" y="2536399"/>
                  </a:lnTo>
                  <a:lnTo>
                    <a:pt x="1145988" y="2534299"/>
                  </a:lnTo>
                  <a:lnTo>
                    <a:pt x="1149471" y="2532202"/>
                  </a:lnTo>
                  <a:lnTo>
                    <a:pt x="1152954" y="2537697"/>
                  </a:lnTo>
                  <a:lnTo>
                    <a:pt x="1156437" y="2535618"/>
                  </a:lnTo>
                  <a:lnTo>
                    <a:pt x="1159921" y="2533542"/>
                  </a:lnTo>
                  <a:lnTo>
                    <a:pt x="1163404" y="2531469"/>
                  </a:lnTo>
                  <a:lnTo>
                    <a:pt x="1166887" y="2533170"/>
                  </a:lnTo>
                  <a:lnTo>
                    <a:pt x="1170370" y="2531109"/>
                  </a:lnTo>
                  <a:lnTo>
                    <a:pt x="1173854" y="2529052"/>
                  </a:lnTo>
                  <a:lnTo>
                    <a:pt x="1177337" y="2526997"/>
                  </a:lnTo>
                  <a:lnTo>
                    <a:pt x="1180820" y="2524947"/>
                  </a:lnTo>
                  <a:lnTo>
                    <a:pt x="1184303" y="2526665"/>
                  </a:lnTo>
                  <a:lnTo>
                    <a:pt x="1187787" y="2524626"/>
                  </a:lnTo>
                  <a:lnTo>
                    <a:pt x="1191270" y="2522590"/>
                  </a:lnTo>
                  <a:lnTo>
                    <a:pt x="1194753" y="2520557"/>
                  </a:lnTo>
                  <a:lnTo>
                    <a:pt x="1198236" y="2518528"/>
                  </a:lnTo>
                  <a:lnTo>
                    <a:pt x="1201720" y="2516502"/>
                  </a:lnTo>
                  <a:lnTo>
                    <a:pt x="1205203" y="2514479"/>
                  </a:lnTo>
                  <a:lnTo>
                    <a:pt x="1208686" y="2512459"/>
                  </a:lnTo>
                  <a:lnTo>
                    <a:pt x="1212169" y="2510443"/>
                  </a:lnTo>
                  <a:lnTo>
                    <a:pt x="1215653" y="2508430"/>
                  </a:lnTo>
                  <a:lnTo>
                    <a:pt x="1219136" y="2506420"/>
                  </a:lnTo>
                  <a:lnTo>
                    <a:pt x="1222619" y="2504413"/>
                  </a:lnTo>
                  <a:lnTo>
                    <a:pt x="1226102" y="2502410"/>
                  </a:lnTo>
                  <a:lnTo>
                    <a:pt x="1229586" y="2500410"/>
                  </a:lnTo>
                  <a:lnTo>
                    <a:pt x="1233069" y="2498413"/>
                  </a:lnTo>
                  <a:lnTo>
                    <a:pt x="1236552" y="2515170"/>
                  </a:lnTo>
                  <a:lnTo>
                    <a:pt x="1240035" y="2513203"/>
                  </a:lnTo>
                  <a:lnTo>
                    <a:pt x="1243519" y="2511238"/>
                  </a:lnTo>
                  <a:lnTo>
                    <a:pt x="1247002" y="2509277"/>
                  </a:lnTo>
                  <a:lnTo>
                    <a:pt x="1250485" y="2507319"/>
                  </a:lnTo>
                  <a:lnTo>
                    <a:pt x="1253968" y="2519950"/>
                  </a:lnTo>
                  <a:lnTo>
                    <a:pt x="1257452" y="2518016"/>
                  </a:lnTo>
                  <a:lnTo>
                    <a:pt x="1260935" y="2516084"/>
                  </a:lnTo>
                  <a:lnTo>
                    <a:pt x="1264418" y="2514156"/>
                  </a:lnTo>
                  <a:lnTo>
                    <a:pt x="1267901" y="2512230"/>
                  </a:lnTo>
                  <a:lnTo>
                    <a:pt x="1271385" y="2521031"/>
                  </a:lnTo>
                  <a:lnTo>
                    <a:pt x="1274868" y="2519125"/>
                  </a:lnTo>
                  <a:lnTo>
                    <a:pt x="1278351" y="2517221"/>
                  </a:lnTo>
                  <a:lnTo>
                    <a:pt x="1281834" y="2515320"/>
                  </a:lnTo>
                  <a:lnTo>
                    <a:pt x="1285318" y="2513422"/>
                  </a:lnTo>
                  <a:lnTo>
                    <a:pt x="1288801" y="2511527"/>
                  </a:lnTo>
                  <a:lnTo>
                    <a:pt x="1292284" y="2509635"/>
                  </a:lnTo>
                  <a:lnTo>
                    <a:pt x="1295767" y="2507746"/>
                  </a:lnTo>
                  <a:lnTo>
                    <a:pt x="1299251" y="2505859"/>
                  </a:lnTo>
                  <a:lnTo>
                    <a:pt x="1302734" y="2503976"/>
                  </a:lnTo>
                  <a:lnTo>
                    <a:pt x="1306217" y="2502095"/>
                  </a:lnTo>
                  <a:lnTo>
                    <a:pt x="1309700" y="2500217"/>
                  </a:lnTo>
                  <a:lnTo>
                    <a:pt x="1313184" y="2498342"/>
                  </a:lnTo>
                  <a:lnTo>
                    <a:pt x="1316667" y="2496469"/>
                  </a:lnTo>
                  <a:lnTo>
                    <a:pt x="1320150" y="2508770"/>
                  </a:lnTo>
                  <a:lnTo>
                    <a:pt x="1323633" y="2506920"/>
                  </a:lnTo>
                  <a:lnTo>
                    <a:pt x="1327117" y="2505072"/>
                  </a:lnTo>
                  <a:lnTo>
                    <a:pt x="1330600" y="2503227"/>
                  </a:lnTo>
                  <a:lnTo>
                    <a:pt x="1334083" y="2501384"/>
                  </a:lnTo>
                  <a:lnTo>
                    <a:pt x="1337566" y="2533453"/>
                  </a:lnTo>
                  <a:lnTo>
                    <a:pt x="1341050" y="2531656"/>
                  </a:lnTo>
                  <a:lnTo>
                    <a:pt x="1344533" y="2529861"/>
                  </a:lnTo>
                  <a:lnTo>
                    <a:pt x="1348016" y="2528068"/>
                  </a:lnTo>
                  <a:lnTo>
                    <a:pt x="1351499" y="2526278"/>
                  </a:lnTo>
                  <a:lnTo>
                    <a:pt x="1354983" y="2531032"/>
                  </a:lnTo>
                  <a:lnTo>
                    <a:pt x="1358466" y="2529254"/>
                  </a:lnTo>
                  <a:lnTo>
                    <a:pt x="1361949" y="2527479"/>
                  </a:lnTo>
                  <a:lnTo>
                    <a:pt x="1365432" y="2525707"/>
                  </a:lnTo>
                  <a:lnTo>
                    <a:pt x="1368916" y="2523937"/>
                  </a:lnTo>
                  <a:lnTo>
                    <a:pt x="1372399" y="2531872"/>
                  </a:lnTo>
                  <a:lnTo>
                    <a:pt x="1375882" y="2530118"/>
                  </a:lnTo>
                  <a:lnTo>
                    <a:pt x="1379365" y="2528367"/>
                  </a:lnTo>
                  <a:lnTo>
                    <a:pt x="1382849" y="2526617"/>
                  </a:lnTo>
                  <a:lnTo>
                    <a:pt x="1386332" y="2524871"/>
                  </a:lnTo>
                  <a:lnTo>
                    <a:pt x="1389815" y="2523127"/>
                  </a:lnTo>
                  <a:lnTo>
                    <a:pt x="1393298" y="2521385"/>
                  </a:lnTo>
                  <a:lnTo>
                    <a:pt x="1396782" y="2519645"/>
                  </a:lnTo>
                  <a:lnTo>
                    <a:pt x="1400265" y="2517908"/>
                  </a:lnTo>
                  <a:lnTo>
                    <a:pt x="1403748" y="2516174"/>
                  </a:lnTo>
                  <a:lnTo>
                    <a:pt x="1407231" y="2514441"/>
                  </a:lnTo>
                  <a:lnTo>
                    <a:pt x="1410715" y="2512711"/>
                  </a:lnTo>
                  <a:lnTo>
                    <a:pt x="1414198" y="2510984"/>
                  </a:lnTo>
                  <a:lnTo>
                    <a:pt x="1417681" y="2509259"/>
                  </a:lnTo>
                  <a:lnTo>
                    <a:pt x="1421164" y="2517195"/>
                  </a:lnTo>
                  <a:lnTo>
                    <a:pt x="1424648" y="2515485"/>
                  </a:lnTo>
                  <a:lnTo>
                    <a:pt x="1428131" y="2513778"/>
                  </a:lnTo>
                  <a:lnTo>
                    <a:pt x="1431614" y="2512072"/>
                  </a:lnTo>
                  <a:lnTo>
                    <a:pt x="1435097" y="2510369"/>
                  </a:lnTo>
                  <a:lnTo>
                    <a:pt x="1438580" y="2524434"/>
                  </a:lnTo>
                  <a:lnTo>
                    <a:pt x="1442064" y="2522753"/>
                  </a:lnTo>
                  <a:lnTo>
                    <a:pt x="1445547" y="2521074"/>
                  </a:lnTo>
                  <a:lnTo>
                    <a:pt x="1449030" y="2519397"/>
                  </a:lnTo>
                  <a:lnTo>
                    <a:pt x="1452513" y="2517722"/>
                  </a:lnTo>
                  <a:lnTo>
                    <a:pt x="1455997" y="2534408"/>
                  </a:lnTo>
                  <a:lnTo>
                    <a:pt x="1459480" y="2532757"/>
                  </a:lnTo>
                  <a:lnTo>
                    <a:pt x="1462963" y="2531109"/>
                  </a:lnTo>
                  <a:lnTo>
                    <a:pt x="1466446" y="2529463"/>
                  </a:lnTo>
                  <a:lnTo>
                    <a:pt x="1469930" y="2527819"/>
                  </a:lnTo>
                  <a:lnTo>
                    <a:pt x="1473413" y="2532175"/>
                  </a:lnTo>
                  <a:lnTo>
                    <a:pt x="1476896" y="2530541"/>
                  </a:lnTo>
                  <a:lnTo>
                    <a:pt x="1480379" y="2528910"/>
                  </a:lnTo>
                  <a:lnTo>
                    <a:pt x="1483863" y="2527281"/>
                  </a:lnTo>
                  <a:lnTo>
                    <a:pt x="1487346" y="2525653"/>
                  </a:lnTo>
                  <a:lnTo>
                    <a:pt x="1490829" y="2529983"/>
                  </a:lnTo>
                  <a:lnTo>
                    <a:pt x="1494312" y="2528367"/>
                  </a:lnTo>
                  <a:lnTo>
                    <a:pt x="1497796" y="2526752"/>
                  </a:lnTo>
                  <a:lnTo>
                    <a:pt x="1501279" y="2525139"/>
                  </a:lnTo>
                  <a:lnTo>
                    <a:pt x="1504762" y="2523529"/>
                  </a:lnTo>
                  <a:lnTo>
                    <a:pt x="1508245" y="2561833"/>
                  </a:lnTo>
                  <a:lnTo>
                    <a:pt x="1511729" y="2560269"/>
                  </a:lnTo>
                  <a:lnTo>
                    <a:pt x="1515212" y="2558707"/>
                  </a:lnTo>
                  <a:lnTo>
                    <a:pt x="1518695" y="2557147"/>
                  </a:lnTo>
                  <a:lnTo>
                    <a:pt x="1522178" y="2561045"/>
                  </a:lnTo>
                  <a:lnTo>
                    <a:pt x="1525662" y="2559494"/>
                  </a:lnTo>
                  <a:lnTo>
                    <a:pt x="1529145" y="2557945"/>
                  </a:lnTo>
                  <a:lnTo>
                    <a:pt x="1532628" y="2556398"/>
                  </a:lnTo>
                  <a:lnTo>
                    <a:pt x="1536111" y="2554853"/>
                  </a:lnTo>
                  <a:lnTo>
                    <a:pt x="1539595" y="2589978"/>
                  </a:lnTo>
                  <a:lnTo>
                    <a:pt x="1543078" y="2588477"/>
                  </a:lnTo>
                  <a:lnTo>
                    <a:pt x="1546561" y="2586977"/>
                  </a:lnTo>
                  <a:lnTo>
                    <a:pt x="1550044" y="2585478"/>
                  </a:lnTo>
                  <a:lnTo>
                    <a:pt x="1553528" y="2583982"/>
                  </a:lnTo>
                  <a:lnTo>
                    <a:pt x="1557011" y="2594960"/>
                  </a:lnTo>
                  <a:lnTo>
                    <a:pt x="1560494" y="2593480"/>
                  </a:lnTo>
                  <a:lnTo>
                    <a:pt x="1563977" y="2592002"/>
                  </a:lnTo>
                  <a:lnTo>
                    <a:pt x="1567461" y="2590526"/>
                  </a:lnTo>
                  <a:lnTo>
                    <a:pt x="1570944" y="2589051"/>
                  </a:lnTo>
                  <a:lnTo>
                    <a:pt x="1574427" y="2592498"/>
                  </a:lnTo>
                  <a:lnTo>
                    <a:pt x="1577910" y="2591032"/>
                  </a:lnTo>
                  <a:lnTo>
                    <a:pt x="1581394" y="2589568"/>
                  </a:lnTo>
                  <a:lnTo>
                    <a:pt x="1584877" y="2588106"/>
                  </a:lnTo>
                  <a:lnTo>
                    <a:pt x="1588360" y="2586645"/>
                  </a:lnTo>
                  <a:lnTo>
                    <a:pt x="1591843" y="2587638"/>
                  </a:lnTo>
                  <a:lnTo>
                    <a:pt x="1595327" y="2586183"/>
                  </a:lnTo>
                  <a:lnTo>
                    <a:pt x="1598810" y="2584730"/>
                  </a:lnTo>
                  <a:lnTo>
                    <a:pt x="1602293" y="2583278"/>
                  </a:lnTo>
                  <a:lnTo>
                    <a:pt x="1605776" y="2581828"/>
                  </a:lnTo>
                  <a:lnTo>
                    <a:pt x="1609260" y="2599632"/>
                  </a:lnTo>
                  <a:lnTo>
                    <a:pt x="1612743" y="2598205"/>
                  </a:lnTo>
                  <a:lnTo>
                    <a:pt x="1616226" y="2596780"/>
                  </a:lnTo>
                  <a:lnTo>
                    <a:pt x="1619709" y="2595356"/>
                  </a:lnTo>
                  <a:lnTo>
                    <a:pt x="1623193" y="2593934"/>
                  </a:lnTo>
                  <a:lnTo>
                    <a:pt x="1626676" y="2601885"/>
                  </a:lnTo>
                  <a:lnTo>
                    <a:pt x="1630159" y="2600476"/>
                  </a:lnTo>
                  <a:lnTo>
                    <a:pt x="1633642" y="2599069"/>
                  </a:lnTo>
                  <a:lnTo>
                    <a:pt x="1637126" y="2597663"/>
                  </a:lnTo>
                  <a:lnTo>
                    <a:pt x="1640609" y="2610009"/>
                  </a:lnTo>
                  <a:lnTo>
                    <a:pt x="1644092" y="2608621"/>
                  </a:lnTo>
                  <a:lnTo>
                    <a:pt x="1647575" y="2607234"/>
                  </a:lnTo>
                  <a:lnTo>
                    <a:pt x="1651059" y="2605848"/>
                  </a:lnTo>
                  <a:lnTo>
                    <a:pt x="1654542" y="2604464"/>
                  </a:lnTo>
                  <a:lnTo>
                    <a:pt x="1658025" y="2612062"/>
                  </a:lnTo>
                  <a:lnTo>
                    <a:pt x="1661508" y="2610690"/>
                  </a:lnTo>
                  <a:lnTo>
                    <a:pt x="1664992" y="2609320"/>
                  </a:lnTo>
                  <a:lnTo>
                    <a:pt x="1668475" y="2607951"/>
                  </a:lnTo>
                  <a:lnTo>
                    <a:pt x="1671958" y="2606583"/>
                  </a:lnTo>
                  <a:lnTo>
                    <a:pt x="1675441" y="2635413"/>
                  </a:lnTo>
                  <a:lnTo>
                    <a:pt x="1678925" y="2634080"/>
                  </a:lnTo>
                  <a:lnTo>
                    <a:pt x="1682408" y="2632749"/>
                  </a:lnTo>
                  <a:lnTo>
                    <a:pt x="1685891" y="2631419"/>
                  </a:lnTo>
                  <a:lnTo>
                    <a:pt x="1689374" y="2630090"/>
                  </a:lnTo>
                  <a:lnTo>
                    <a:pt x="1692858" y="2628762"/>
                  </a:lnTo>
                  <a:lnTo>
                    <a:pt x="1696341" y="2627436"/>
                  </a:lnTo>
                  <a:lnTo>
                    <a:pt x="1699824" y="2626111"/>
                  </a:lnTo>
                  <a:lnTo>
                    <a:pt x="1703307" y="2624787"/>
                  </a:lnTo>
                  <a:lnTo>
                    <a:pt x="1706791" y="2623465"/>
                  </a:lnTo>
                  <a:lnTo>
                    <a:pt x="1710274" y="2644689"/>
                  </a:lnTo>
                  <a:lnTo>
                    <a:pt x="1713757" y="2643393"/>
                  </a:lnTo>
                  <a:lnTo>
                    <a:pt x="1717240" y="2642098"/>
                  </a:lnTo>
                  <a:lnTo>
                    <a:pt x="1720723" y="2640805"/>
                  </a:lnTo>
                  <a:lnTo>
                    <a:pt x="1724207" y="2639512"/>
                  </a:lnTo>
                  <a:lnTo>
                    <a:pt x="1727690" y="2644198"/>
                  </a:lnTo>
                  <a:lnTo>
                    <a:pt x="1731173" y="2642914"/>
                  </a:lnTo>
                  <a:lnTo>
                    <a:pt x="1734656" y="2641632"/>
                  </a:lnTo>
                  <a:lnTo>
                    <a:pt x="1738140" y="2640351"/>
                  </a:lnTo>
                  <a:lnTo>
                    <a:pt x="1741623" y="2639071"/>
                  </a:lnTo>
                  <a:lnTo>
                    <a:pt x="1741623" y="2641053"/>
                  </a:lnTo>
                  <a:lnTo>
                    <a:pt x="1745106" y="2639776"/>
                  </a:lnTo>
                  <a:lnTo>
                    <a:pt x="1748589" y="2638501"/>
                  </a:lnTo>
                  <a:lnTo>
                    <a:pt x="1752073" y="2637227"/>
                  </a:lnTo>
                  <a:lnTo>
                    <a:pt x="1755556" y="2635954"/>
                  </a:lnTo>
                  <a:lnTo>
                    <a:pt x="1759039" y="2648368"/>
                  </a:lnTo>
                  <a:lnTo>
                    <a:pt x="1762522" y="2647112"/>
                  </a:lnTo>
                  <a:lnTo>
                    <a:pt x="1766006" y="2645857"/>
                  </a:lnTo>
                  <a:lnTo>
                    <a:pt x="1769489" y="2644603"/>
                  </a:lnTo>
                  <a:lnTo>
                    <a:pt x="1772972" y="2643350"/>
                  </a:lnTo>
                  <a:lnTo>
                    <a:pt x="1776455" y="2657286"/>
                  </a:lnTo>
                  <a:lnTo>
                    <a:pt x="1779939" y="2656051"/>
                  </a:lnTo>
                  <a:lnTo>
                    <a:pt x="1783422" y="2654818"/>
                  </a:lnTo>
                  <a:lnTo>
                    <a:pt x="1786905" y="2653585"/>
                  </a:lnTo>
                  <a:lnTo>
                    <a:pt x="1790388" y="2652353"/>
                  </a:lnTo>
                  <a:lnTo>
                    <a:pt x="1793872" y="2667652"/>
                  </a:lnTo>
                  <a:lnTo>
                    <a:pt x="1797355" y="2666440"/>
                  </a:lnTo>
                  <a:lnTo>
                    <a:pt x="1800838" y="2665229"/>
                  </a:lnTo>
                  <a:lnTo>
                    <a:pt x="1804321" y="2664018"/>
                  </a:lnTo>
                  <a:lnTo>
                    <a:pt x="1807805" y="2662809"/>
                  </a:lnTo>
                  <a:lnTo>
                    <a:pt x="1811288" y="2684468"/>
                  </a:lnTo>
                  <a:lnTo>
                    <a:pt x="1814771" y="2683285"/>
                  </a:lnTo>
                  <a:lnTo>
                    <a:pt x="1818254" y="2682102"/>
                  </a:lnTo>
                  <a:lnTo>
                    <a:pt x="1821738" y="2680921"/>
                  </a:lnTo>
                  <a:lnTo>
                    <a:pt x="1825221" y="2679741"/>
                  </a:lnTo>
                  <a:lnTo>
                    <a:pt x="1828704" y="2730046"/>
                  </a:lnTo>
                  <a:lnTo>
                    <a:pt x="1832187" y="2728922"/>
                  </a:lnTo>
                  <a:lnTo>
                    <a:pt x="1835671" y="2727799"/>
                  </a:lnTo>
                  <a:lnTo>
                    <a:pt x="1839154" y="2726677"/>
                  </a:lnTo>
                  <a:lnTo>
                    <a:pt x="1842637" y="2725556"/>
                  </a:lnTo>
                  <a:lnTo>
                    <a:pt x="1846120" y="2747911"/>
                  </a:lnTo>
                  <a:lnTo>
                    <a:pt x="1849604" y="2746817"/>
                  </a:lnTo>
                  <a:lnTo>
                    <a:pt x="1853087" y="2745723"/>
                  </a:lnTo>
                  <a:lnTo>
                    <a:pt x="1856570" y="2744631"/>
                  </a:lnTo>
                  <a:lnTo>
                    <a:pt x="1860053" y="2749208"/>
                  </a:lnTo>
                  <a:lnTo>
                    <a:pt x="1863537" y="2748123"/>
                  </a:lnTo>
                  <a:lnTo>
                    <a:pt x="1867020" y="2747040"/>
                  </a:lnTo>
                  <a:lnTo>
                    <a:pt x="1870503" y="2745957"/>
                  </a:lnTo>
                  <a:lnTo>
                    <a:pt x="1873986" y="2744875"/>
                  </a:lnTo>
                  <a:lnTo>
                    <a:pt x="1877470" y="2749406"/>
                  </a:lnTo>
                  <a:lnTo>
                    <a:pt x="1880953" y="2748332"/>
                  </a:lnTo>
                  <a:lnTo>
                    <a:pt x="1884436" y="2747258"/>
                  </a:lnTo>
                  <a:lnTo>
                    <a:pt x="1887919" y="2746186"/>
                  </a:lnTo>
                  <a:lnTo>
                    <a:pt x="1891403" y="2745114"/>
                  </a:lnTo>
                  <a:lnTo>
                    <a:pt x="1894886" y="2748219"/>
                  </a:lnTo>
                  <a:lnTo>
                    <a:pt x="1898369" y="2747153"/>
                  </a:lnTo>
                  <a:lnTo>
                    <a:pt x="1901852" y="2746089"/>
                  </a:lnTo>
                  <a:lnTo>
                    <a:pt x="1905336" y="2745025"/>
                  </a:lnTo>
                  <a:lnTo>
                    <a:pt x="1908819" y="2743962"/>
                  </a:lnTo>
                  <a:lnTo>
                    <a:pt x="1912302" y="2742899"/>
                  </a:lnTo>
                  <a:lnTo>
                    <a:pt x="1915785" y="2741838"/>
                  </a:lnTo>
                  <a:lnTo>
                    <a:pt x="1919269" y="2740777"/>
                  </a:lnTo>
                  <a:lnTo>
                    <a:pt x="1922752" y="2739717"/>
                  </a:lnTo>
                  <a:lnTo>
                    <a:pt x="1926235" y="2738658"/>
                  </a:lnTo>
                  <a:lnTo>
                    <a:pt x="1929718" y="2737600"/>
                  </a:lnTo>
                  <a:lnTo>
                    <a:pt x="1933202" y="2736542"/>
                  </a:lnTo>
                  <a:lnTo>
                    <a:pt x="1936685" y="2735486"/>
                  </a:lnTo>
                  <a:lnTo>
                    <a:pt x="1940168" y="2734430"/>
                  </a:lnTo>
                  <a:lnTo>
                    <a:pt x="1943651" y="2733375"/>
                  </a:lnTo>
                  <a:lnTo>
                    <a:pt x="1947135" y="2748820"/>
                  </a:lnTo>
                  <a:lnTo>
                    <a:pt x="1950618" y="2747784"/>
                  </a:lnTo>
                  <a:lnTo>
                    <a:pt x="1954101" y="2746748"/>
                  </a:lnTo>
                  <a:lnTo>
                    <a:pt x="1957584" y="2745713"/>
                  </a:lnTo>
                  <a:lnTo>
                    <a:pt x="1961068" y="2744679"/>
                  </a:lnTo>
                  <a:lnTo>
                    <a:pt x="1964551" y="2750343"/>
                  </a:lnTo>
                  <a:lnTo>
                    <a:pt x="1968034" y="2749317"/>
                  </a:lnTo>
                  <a:lnTo>
                    <a:pt x="1971517" y="2748292"/>
                  </a:lnTo>
                  <a:lnTo>
                    <a:pt x="1975001" y="2747268"/>
                  </a:lnTo>
                  <a:lnTo>
                    <a:pt x="1978484" y="2768225"/>
                  </a:lnTo>
                  <a:lnTo>
                    <a:pt x="1981967" y="2767225"/>
                  </a:lnTo>
                  <a:lnTo>
                    <a:pt x="1985450" y="2766226"/>
                  </a:lnTo>
                  <a:lnTo>
                    <a:pt x="1988934" y="2765227"/>
                  </a:lnTo>
                  <a:lnTo>
                    <a:pt x="1992417" y="2764229"/>
                  </a:lnTo>
                  <a:lnTo>
                    <a:pt x="1995900" y="2800307"/>
                  </a:lnTo>
                  <a:lnTo>
                    <a:pt x="1999383" y="2799349"/>
                  </a:lnTo>
                  <a:lnTo>
                    <a:pt x="2002867" y="2798392"/>
                  </a:lnTo>
                  <a:lnTo>
                    <a:pt x="2006350" y="2797435"/>
                  </a:lnTo>
                  <a:lnTo>
                    <a:pt x="2009833" y="2796480"/>
                  </a:lnTo>
                  <a:lnTo>
                    <a:pt x="2013316" y="2795524"/>
                  </a:lnTo>
                  <a:lnTo>
                    <a:pt x="2016799" y="2794570"/>
                  </a:lnTo>
                  <a:lnTo>
                    <a:pt x="2020283" y="2793616"/>
                  </a:lnTo>
                  <a:lnTo>
                    <a:pt x="2023766" y="2792662"/>
                  </a:lnTo>
                  <a:lnTo>
                    <a:pt x="2027249" y="2791710"/>
                  </a:lnTo>
                  <a:lnTo>
                    <a:pt x="2030732" y="2815091"/>
                  </a:lnTo>
                  <a:lnTo>
                    <a:pt x="2034216" y="2814165"/>
                  </a:lnTo>
                  <a:lnTo>
                    <a:pt x="2037699" y="2813239"/>
                  </a:lnTo>
                  <a:lnTo>
                    <a:pt x="2041182" y="2812315"/>
                  </a:lnTo>
                  <a:lnTo>
                    <a:pt x="2044665" y="2811391"/>
                  </a:lnTo>
                  <a:lnTo>
                    <a:pt x="2048149" y="2836259"/>
                  </a:lnTo>
                  <a:lnTo>
                    <a:pt x="2051632" y="2835363"/>
                  </a:lnTo>
                  <a:lnTo>
                    <a:pt x="2055115" y="2834468"/>
                  </a:lnTo>
                  <a:lnTo>
                    <a:pt x="2058598" y="2833574"/>
                  </a:lnTo>
                  <a:lnTo>
                    <a:pt x="2062082" y="2832680"/>
                  </a:lnTo>
                  <a:lnTo>
                    <a:pt x="2065565" y="2831786"/>
                  </a:lnTo>
                  <a:lnTo>
                    <a:pt x="2069048" y="2830893"/>
                  </a:lnTo>
                  <a:lnTo>
                    <a:pt x="2072531" y="2830001"/>
                  </a:lnTo>
                  <a:lnTo>
                    <a:pt x="2076015" y="2829109"/>
                  </a:lnTo>
                  <a:lnTo>
                    <a:pt x="2079498" y="2828218"/>
                  </a:lnTo>
                  <a:lnTo>
                    <a:pt x="2082981" y="2830322"/>
                  </a:lnTo>
                  <a:lnTo>
                    <a:pt x="2086464" y="2829435"/>
                  </a:lnTo>
                  <a:lnTo>
                    <a:pt x="2089948" y="2828549"/>
                  </a:lnTo>
                  <a:lnTo>
                    <a:pt x="2093431" y="2827663"/>
                  </a:lnTo>
                  <a:lnTo>
                    <a:pt x="2096914" y="2850806"/>
                  </a:lnTo>
                  <a:lnTo>
                    <a:pt x="2100397" y="2849946"/>
                  </a:lnTo>
                  <a:lnTo>
                    <a:pt x="2103881" y="2849087"/>
                  </a:lnTo>
                  <a:lnTo>
                    <a:pt x="2107364" y="2848229"/>
                  </a:lnTo>
                  <a:lnTo>
                    <a:pt x="2110847" y="2847371"/>
                  </a:lnTo>
                  <a:lnTo>
                    <a:pt x="2114330" y="2847443"/>
                  </a:lnTo>
                  <a:lnTo>
                    <a:pt x="2117814" y="2846587"/>
                  </a:lnTo>
                  <a:lnTo>
                    <a:pt x="2121297" y="2845731"/>
                  </a:lnTo>
                  <a:lnTo>
                    <a:pt x="2124780" y="2844876"/>
                  </a:lnTo>
                  <a:lnTo>
                    <a:pt x="2128263" y="2844022"/>
                  </a:lnTo>
                  <a:lnTo>
                    <a:pt x="2131747" y="2845955"/>
                  </a:lnTo>
                  <a:lnTo>
                    <a:pt x="2135230" y="2845104"/>
                  </a:lnTo>
                  <a:lnTo>
                    <a:pt x="2138713" y="2844254"/>
                  </a:lnTo>
                  <a:lnTo>
                    <a:pt x="2142196" y="2843405"/>
                  </a:lnTo>
                  <a:lnTo>
                    <a:pt x="2145680" y="2842556"/>
                  </a:lnTo>
                  <a:lnTo>
                    <a:pt x="2149163" y="2844484"/>
                  </a:lnTo>
                  <a:lnTo>
                    <a:pt x="2152646" y="2843639"/>
                  </a:lnTo>
                  <a:lnTo>
                    <a:pt x="2156129" y="2842794"/>
                  </a:lnTo>
                  <a:lnTo>
                    <a:pt x="2159613" y="2841950"/>
                  </a:lnTo>
                  <a:lnTo>
                    <a:pt x="2163096" y="2841106"/>
                  </a:lnTo>
                  <a:lnTo>
                    <a:pt x="2166579" y="2843947"/>
                  </a:lnTo>
                  <a:lnTo>
                    <a:pt x="2170062" y="2843108"/>
                  </a:lnTo>
                  <a:lnTo>
                    <a:pt x="2173546" y="2842270"/>
                  </a:lnTo>
                  <a:lnTo>
                    <a:pt x="2177029" y="2841432"/>
                  </a:lnTo>
                  <a:lnTo>
                    <a:pt x="2180512" y="2840594"/>
                  </a:lnTo>
                  <a:lnTo>
                    <a:pt x="2183995" y="2847037"/>
                  </a:lnTo>
                  <a:lnTo>
                    <a:pt x="2187479" y="2846208"/>
                  </a:lnTo>
                  <a:lnTo>
                    <a:pt x="2190962" y="2845379"/>
                  </a:lnTo>
                  <a:lnTo>
                    <a:pt x="2194445" y="2844551"/>
                  </a:lnTo>
                  <a:lnTo>
                    <a:pt x="2197928" y="2843723"/>
                  </a:lnTo>
                  <a:lnTo>
                    <a:pt x="2201412" y="2859627"/>
                  </a:lnTo>
                  <a:lnTo>
                    <a:pt x="2204895" y="2858817"/>
                  </a:lnTo>
                  <a:lnTo>
                    <a:pt x="2208378" y="2858008"/>
                  </a:lnTo>
                  <a:lnTo>
                    <a:pt x="2211861" y="2857199"/>
                  </a:lnTo>
                  <a:lnTo>
                    <a:pt x="2215345" y="2858108"/>
                  </a:lnTo>
                  <a:lnTo>
                    <a:pt x="2218828" y="2857302"/>
                  </a:lnTo>
                  <a:lnTo>
                    <a:pt x="2222311" y="2856496"/>
                  </a:lnTo>
                  <a:lnTo>
                    <a:pt x="2225794" y="2855690"/>
                  </a:lnTo>
                  <a:lnTo>
                    <a:pt x="2229278" y="2854886"/>
                  </a:lnTo>
                  <a:lnTo>
                    <a:pt x="2232761" y="2860048"/>
                  </a:lnTo>
                  <a:lnTo>
                    <a:pt x="2236244" y="2859250"/>
                  </a:lnTo>
                  <a:lnTo>
                    <a:pt x="2239727" y="2858453"/>
                  </a:lnTo>
                  <a:lnTo>
                    <a:pt x="2243211" y="2857656"/>
                  </a:lnTo>
                  <a:lnTo>
                    <a:pt x="2246694" y="2856859"/>
                  </a:lnTo>
                  <a:lnTo>
                    <a:pt x="2250177" y="2856910"/>
                  </a:lnTo>
                  <a:lnTo>
                    <a:pt x="2253660" y="2856115"/>
                  </a:lnTo>
                  <a:lnTo>
                    <a:pt x="2257144" y="2855320"/>
                  </a:lnTo>
                  <a:lnTo>
                    <a:pt x="2260627" y="2854526"/>
                  </a:lnTo>
                  <a:lnTo>
                    <a:pt x="2264110" y="2853733"/>
                  </a:lnTo>
                  <a:lnTo>
                    <a:pt x="2267593" y="2858837"/>
                  </a:lnTo>
                  <a:lnTo>
                    <a:pt x="2271077" y="2858050"/>
                  </a:lnTo>
                  <a:lnTo>
                    <a:pt x="2274560" y="2857264"/>
                  </a:lnTo>
                  <a:lnTo>
                    <a:pt x="2278043" y="2856478"/>
                  </a:lnTo>
                  <a:lnTo>
                    <a:pt x="2281526" y="2855692"/>
                  </a:lnTo>
                  <a:lnTo>
                    <a:pt x="2285010" y="2874412"/>
                  </a:lnTo>
                  <a:lnTo>
                    <a:pt x="2288493" y="2873646"/>
                  </a:lnTo>
                  <a:lnTo>
                    <a:pt x="2291976" y="2872881"/>
                  </a:lnTo>
                  <a:lnTo>
                    <a:pt x="2295459" y="2872116"/>
                  </a:lnTo>
                  <a:lnTo>
                    <a:pt x="2298942" y="2871351"/>
                  </a:lnTo>
                  <a:lnTo>
                    <a:pt x="2302426" y="2872952"/>
                  </a:lnTo>
                  <a:lnTo>
                    <a:pt x="2305909" y="2872191"/>
                  </a:lnTo>
                  <a:lnTo>
                    <a:pt x="2309392" y="2871430"/>
                  </a:lnTo>
                  <a:lnTo>
                    <a:pt x="2312875" y="2870670"/>
                  </a:lnTo>
                  <a:lnTo>
                    <a:pt x="2316359" y="2869910"/>
                  </a:lnTo>
                  <a:lnTo>
                    <a:pt x="2319842" y="2875399"/>
                  </a:lnTo>
                  <a:lnTo>
                    <a:pt x="2323325" y="2874645"/>
                  </a:lnTo>
                  <a:lnTo>
                    <a:pt x="2326808" y="2873893"/>
                  </a:lnTo>
                  <a:lnTo>
                    <a:pt x="2330292" y="2873140"/>
                  </a:lnTo>
                  <a:lnTo>
                    <a:pt x="2333775" y="2879295"/>
                  </a:lnTo>
                  <a:lnTo>
                    <a:pt x="2337258" y="2878550"/>
                  </a:lnTo>
                  <a:lnTo>
                    <a:pt x="2340741" y="2877805"/>
                  </a:lnTo>
                  <a:lnTo>
                    <a:pt x="2344225" y="2877061"/>
                  </a:lnTo>
                  <a:lnTo>
                    <a:pt x="2347708" y="2876317"/>
                  </a:lnTo>
                  <a:lnTo>
                    <a:pt x="2351191" y="2875574"/>
                  </a:lnTo>
                  <a:lnTo>
                    <a:pt x="2354674" y="2874831"/>
                  </a:lnTo>
                  <a:lnTo>
                    <a:pt x="2358158" y="2874088"/>
                  </a:lnTo>
                  <a:lnTo>
                    <a:pt x="2361641" y="2873346"/>
                  </a:lnTo>
                  <a:lnTo>
                    <a:pt x="2365124" y="2872604"/>
                  </a:lnTo>
                  <a:lnTo>
                    <a:pt x="2368607" y="2876425"/>
                  </a:lnTo>
                  <a:lnTo>
                    <a:pt x="2372091" y="2875688"/>
                  </a:lnTo>
                  <a:lnTo>
                    <a:pt x="2375574" y="2874952"/>
                  </a:lnTo>
                  <a:lnTo>
                    <a:pt x="2379057" y="2874216"/>
                  </a:lnTo>
                  <a:lnTo>
                    <a:pt x="2382540" y="2873480"/>
                  </a:lnTo>
                  <a:lnTo>
                    <a:pt x="2386024" y="2878007"/>
                  </a:lnTo>
                  <a:lnTo>
                    <a:pt x="2389507" y="2877277"/>
                  </a:lnTo>
                  <a:lnTo>
                    <a:pt x="2392990" y="2876548"/>
                  </a:lnTo>
                  <a:lnTo>
                    <a:pt x="2396473" y="2875819"/>
                  </a:lnTo>
                  <a:lnTo>
                    <a:pt x="2399957" y="2875090"/>
                  </a:lnTo>
                  <a:lnTo>
                    <a:pt x="2403440" y="2887548"/>
                  </a:lnTo>
                  <a:lnTo>
                    <a:pt x="2406923" y="2886833"/>
                  </a:lnTo>
                  <a:lnTo>
                    <a:pt x="2410406" y="2886117"/>
                  </a:lnTo>
                  <a:lnTo>
                    <a:pt x="2413890" y="2885403"/>
                  </a:lnTo>
                  <a:lnTo>
                    <a:pt x="2417373" y="2884688"/>
                  </a:lnTo>
                  <a:lnTo>
                    <a:pt x="2420856" y="2898725"/>
                  </a:lnTo>
                  <a:lnTo>
                    <a:pt x="2424339" y="2898025"/>
                  </a:lnTo>
                  <a:lnTo>
                    <a:pt x="2427823" y="2897326"/>
                  </a:lnTo>
                  <a:lnTo>
                    <a:pt x="2431306" y="2896626"/>
                  </a:lnTo>
                  <a:lnTo>
                    <a:pt x="2434789" y="2895928"/>
                  </a:lnTo>
                  <a:lnTo>
                    <a:pt x="2438272" y="2900685"/>
                  </a:lnTo>
                  <a:lnTo>
                    <a:pt x="2441756" y="2899992"/>
                  </a:lnTo>
                  <a:lnTo>
                    <a:pt x="2445239" y="2899300"/>
                  </a:lnTo>
                  <a:lnTo>
                    <a:pt x="2448722" y="2898608"/>
                  </a:lnTo>
                  <a:lnTo>
                    <a:pt x="2452205" y="2907259"/>
                  </a:lnTo>
                  <a:lnTo>
                    <a:pt x="2455689" y="2906577"/>
                  </a:lnTo>
                  <a:lnTo>
                    <a:pt x="2459172" y="2905894"/>
                  </a:lnTo>
                  <a:lnTo>
                    <a:pt x="2462655" y="2905212"/>
                  </a:lnTo>
                  <a:lnTo>
                    <a:pt x="2466138" y="2904531"/>
                  </a:lnTo>
                  <a:lnTo>
                    <a:pt x="2469622" y="2905166"/>
                  </a:lnTo>
                  <a:lnTo>
                    <a:pt x="2473105" y="2904486"/>
                  </a:lnTo>
                  <a:lnTo>
                    <a:pt x="2476588" y="2903806"/>
                  </a:lnTo>
                  <a:lnTo>
                    <a:pt x="2480071" y="2903127"/>
                  </a:lnTo>
                  <a:lnTo>
                    <a:pt x="2483555" y="2902448"/>
                  </a:lnTo>
                  <a:lnTo>
                    <a:pt x="2487038" y="2902429"/>
                  </a:lnTo>
                  <a:lnTo>
                    <a:pt x="2490521" y="2901751"/>
                  </a:lnTo>
                  <a:lnTo>
                    <a:pt x="2494004" y="2901074"/>
                  </a:lnTo>
                  <a:lnTo>
                    <a:pt x="2497488" y="2900397"/>
                  </a:lnTo>
                  <a:lnTo>
                    <a:pt x="2500971" y="2899720"/>
                  </a:lnTo>
                  <a:lnTo>
                    <a:pt x="2504454" y="2902333"/>
                  </a:lnTo>
                  <a:lnTo>
                    <a:pt x="2507937" y="2901660"/>
                  </a:lnTo>
                  <a:lnTo>
                    <a:pt x="2511421" y="2900987"/>
                  </a:lnTo>
                  <a:lnTo>
                    <a:pt x="2514904" y="2900315"/>
                  </a:lnTo>
                  <a:lnTo>
                    <a:pt x="2518387" y="2899642"/>
                  </a:lnTo>
                  <a:lnTo>
                    <a:pt x="2521870" y="2908664"/>
                  </a:lnTo>
                  <a:lnTo>
                    <a:pt x="2525354" y="2908001"/>
                  </a:lnTo>
                  <a:lnTo>
                    <a:pt x="2528837" y="2907339"/>
                  </a:lnTo>
                  <a:lnTo>
                    <a:pt x="2532320" y="2906677"/>
                  </a:lnTo>
                  <a:lnTo>
                    <a:pt x="2535803" y="2906015"/>
                  </a:lnTo>
                  <a:lnTo>
                    <a:pt x="2539287" y="2905354"/>
                  </a:lnTo>
                  <a:lnTo>
                    <a:pt x="2542770" y="2904693"/>
                  </a:lnTo>
                  <a:lnTo>
                    <a:pt x="2546253" y="2904032"/>
                  </a:lnTo>
                  <a:lnTo>
                    <a:pt x="2549736" y="2903372"/>
                  </a:lnTo>
                  <a:lnTo>
                    <a:pt x="2553220" y="2902712"/>
                  </a:lnTo>
                  <a:lnTo>
                    <a:pt x="2556703" y="2902693"/>
                  </a:lnTo>
                  <a:lnTo>
                    <a:pt x="2560186" y="2902034"/>
                  </a:lnTo>
                  <a:lnTo>
                    <a:pt x="2563669" y="2901375"/>
                  </a:lnTo>
                  <a:lnTo>
                    <a:pt x="2567153" y="2900716"/>
                  </a:lnTo>
                  <a:lnTo>
                    <a:pt x="2570636" y="2901340"/>
                  </a:lnTo>
                  <a:lnTo>
                    <a:pt x="2574119" y="2900683"/>
                  </a:lnTo>
                  <a:lnTo>
                    <a:pt x="2577602" y="2900027"/>
                  </a:lnTo>
                  <a:lnTo>
                    <a:pt x="2581085" y="2899371"/>
                  </a:lnTo>
                  <a:lnTo>
                    <a:pt x="2584569" y="2898715"/>
                  </a:lnTo>
                  <a:lnTo>
                    <a:pt x="2588052" y="2903154"/>
                  </a:lnTo>
                  <a:lnTo>
                    <a:pt x="2591535" y="2902503"/>
                  </a:lnTo>
                  <a:lnTo>
                    <a:pt x="2595018" y="2901853"/>
                  </a:lnTo>
                  <a:lnTo>
                    <a:pt x="2598502" y="2901203"/>
                  </a:lnTo>
                  <a:lnTo>
                    <a:pt x="2601985" y="2900553"/>
                  </a:lnTo>
                  <a:lnTo>
                    <a:pt x="2605468" y="2904932"/>
                  </a:lnTo>
                  <a:lnTo>
                    <a:pt x="2608951" y="2904288"/>
                  </a:lnTo>
                  <a:lnTo>
                    <a:pt x="2612435" y="2903643"/>
                  </a:lnTo>
                  <a:lnTo>
                    <a:pt x="2615918" y="2902999"/>
                  </a:lnTo>
                  <a:lnTo>
                    <a:pt x="2619401" y="2902355"/>
                  </a:lnTo>
                  <a:lnTo>
                    <a:pt x="2622884" y="2904825"/>
                  </a:lnTo>
                  <a:lnTo>
                    <a:pt x="2626368" y="2904184"/>
                  </a:lnTo>
                  <a:lnTo>
                    <a:pt x="2629851" y="2903544"/>
                  </a:lnTo>
                  <a:lnTo>
                    <a:pt x="2633334" y="2902904"/>
                  </a:lnTo>
                  <a:lnTo>
                    <a:pt x="2636817" y="2902264"/>
                  </a:lnTo>
                  <a:lnTo>
                    <a:pt x="2640301" y="2901625"/>
                  </a:lnTo>
                  <a:lnTo>
                    <a:pt x="2643784" y="2900986"/>
                  </a:lnTo>
                  <a:lnTo>
                    <a:pt x="2647267" y="2900347"/>
                  </a:lnTo>
                  <a:lnTo>
                    <a:pt x="2650750" y="2899709"/>
                  </a:lnTo>
                  <a:lnTo>
                    <a:pt x="2654234" y="2899071"/>
                  </a:lnTo>
                  <a:lnTo>
                    <a:pt x="2657717" y="2902157"/>
                  </a:lnTo>
                  <a:lnTo>
                    <a:pt x="2661200" y="2901523"/>
                  </a:lnTo>
                  <a:lnTo>
                    <a:pt x="2664683" y="2900888"/>
                  </a:lnTo>
                  <a:lnTo>
                    <a:pt x="2668167" y="2900255"/>
                  </a:lnTo>
                  <a:lnTo>
                    <a:pt x="2671650" y="2904531"/>
                  </a:lnTo>
                  <a:lnTo>
                    <a:pt x="2675133" y="2903902"/>
                  </a:lnTo>
                  <a:lnTo>
                    <a:pt x="2678616" y="2903273"/>
                  </a:lnTo>
                  <a:lnTo>
                    <a:pt x="2682100" y="2902644"/>
                  </a:lnTo>
                  <a:lnTo>
                    <a:pt x="2685583" y="2902016"/>
                  </a:lnTo>
                  <a:lnTo>
                    <a:pt x="2689066" y="2906837"/>
                  </a:lnTo>
                  <a:lnTo>
                    <a:pt x="2692549" y="2906214"/>
                  </a:lnTo>
                  <a:lnTo>
                    <a:pt x="2696033" y="2905592"/>
                  </a:lnTo>
                  <a:lnTo>
                    <a:pt x="2699516" y="2904969"/>
                  </a:lnTo>
                  <a:lnTo>
                    <a:pt x="2702999" y="2904347"/>
                  </a:lnTo>
                  <a:lnTo>
                    <a:pt x="2706482" y="2906125"/>
                  </a:lnTo>
                  <a:lnTo>
                    <a:pt x="2709966" y="2905505"/>
                  </a:lnTo>
                  <a:lnTo>
                    <a:pt x="2713449" y="2904886"/>
                  </a:lnTo>
                  <a:lnTo>
                    <a:pt x="2716932" y="2904267"/>
                  </a:lnTo>
                  <a:lnTo>
                    <a:pt x="2720415" y="2903648"/>
                  </a:lnTo>
                  <a:lnTo>
                    <a:pt x="2723899" y="2904227"/>
                  </a:lnTo>
                  <a:lnTo>
                    <a:pt x="2727382" y="2903610"/>
                  </a:lnTo>
                  <a:lnTo>
                    <a:pt x="2730865" y="2902993"/>
                  </a:lnTo>
                  <a:lnTo>
                    <a:pt x="2734348" y="2902376"/>
                  </a:lnTo>
                  <a:lnTo>
                    <a:pt x="2737832" y="2901760"/>
                  </a:lnTo>
                  <a:lnTo>
                    <a:pt x="2741315" y="2909424"/>
                  </a:lnTo>
                  <a:lnTo>
                    <a:pt x="2744798" y="2908815"/>
                  </a:lnTo>
                  <a:lnTo>
                    <a:pt x="2748281" y="2908207"/>
                  </a:lnTo>
                  <a:lnTo>
                    <a:pt x="2751765" y="2907598"/>
                  </a:lnTo>
                  <a:lnTo>
                    <a:pt x="2755248" y="2906990"/>
                  </a:lnTo>
                  <a:lnTo>
                    <a:pt x="2758731" y="2921216"/>
                  </a:lnTo>
                  <a:lnTo>
                    <a:pt x="2762214" y="2920621"/>
                  </a:lnTo>
                  <a:lnTo>
                    <a:pt x="2765698" y="2920026"/>
                  </a:lnTo>
                  <a:lnTo>
                    <a:pt x="2769181" y="2919431"/>
                  </a:lnTo>
                  <a:lnTo>
                    <a:pt x="2772664" y="2918837"/>
                  </a:lnTo>
                  <a:lnTo>
                    <a:pt x="2776147" y="2919913"/>
                  </a:lnTo>
                  <a:lnTo>
                    <a:pt x="2779631" y="2919320"/>
                  </a:lnTo>
                  <a:lnTo>
                    <a:pt x="2783114" y="2918728"/>
                  </a:lnTo>
                  <a:lnTo>
                    <a:pt x="2786597" y="2918136"/>
                  </a:lnTo>
                  <a:lnTo>
                    <a:pt x="2790080" y="2929534"/>
                  </a:lnTo>
                  <a:lnTo>
                    <a:pt x="2793564" y="2928953"/>
                  </a:lnTo>
                  <a:lnTo>
                    <a:pt x="2797047" y="2928372"/>
                  </a:lnTo>
                  <a:lnTo>
                    <a:pt x="2800530" y="2927791"/>
                  </a:lnTo>
                  <a:lnTo>
                    <a:pt x="2804013" y="2927210"/>
                  </a:lnTo>
                  <a:lnTo>
                    <a:pt x="2807497" y="2931410"/>
                  </a:lnTo>
                  <a:lnTo>
                    <a:pt x="2810980" y="2930834"/>
                  </a:lnTo>
                  <a:lnTo>
                    <a:pt x="2814463" y="2930258"/>
                  </a:lnTo>
                  <a:lnTo>
                    <a:pt x="2817946" y="2929683"/>
                  </a:lnTo>
                  <a:lnTo>
                    <a:pt x="2821430" y="2929107"/>
                  </a:lnTo>
                  <a:lnTo>
                    <a:pt x="2824913" y="2932730"/>
                  </a:lnTo>
                  <a:lnTo>
                    <a:pt x="2828396" y="2932159"/>
                  </a:lnTo>
                  <a:lnTo>
                    <a:pt x="2831879" y="2931587"/>
                  </a:lnTo>
                  <a:lnTo>
                    <a:pt x="2835363" y="2931017"/>
                  </a:lnTo>
                  <a:lnTo>
                    <a:pt x="2838846" y="2930446"/>
                  </a:lnTo>
                  <a:lnTo>
                    <a:pt x="2842329" y="2930398"/>
                  </a:lnTo>
                  <a:lnTo>
                    <a:pt x="2845812" y="2929828"/>
                  </a:lnTo>
                  <a:lnTo>
                    <a:pt x="2849296" y="2929258"/>
                  </a:lnTo>
                  <a:lnTo>
                    <a:pt x="2852779" y="2928689"/>
                  </a:lnTo>
                  <a:lnTo>
                    <a:pt x="2856262" y="2928120"/>
                  </a:lnTo>
                  <a:lnTo>
                    <a:pt x="2859745" y="2938345"/>
                  </a:lnTo>
                  <a:lnTo>
                    <a:pt x="2863229" y="2937785"/>
                  </a:lnTo>
                  <a:lnTo>
                    <a:pt x="2866712" y="2937225"/>
                  </a:lnTo>
                  <a:lnTo>
                    <a:pt x="2870195" y="2936666"/>
                  </a:lnTo>
                  <a:lnTo>
                    <a:pt x="2873678" y="2936107"/>
                  </a:lnTo>
                  <a:lnTo>
                    <a:pt x="2877161" y="2939567"/>
                  </a:lnTo>
                  <a:lnTo>
                    <a:pt x="2880645" y="2939012"/>
                  </a:lnTo>
                  <a:lnTo>
                    <a:pt x="2884128" y="2938457"/>
                  </a:lnTo>
                  <a:lnTo>
                    <a:pt x="2887611" y="2937902"/>
                  </a:lnTo>
                  <a:lnTo>
                    <a:pt x="2891094" y="2937347"/>
                  </a:lnTo>
                  <a:lnTo>
                    <a:pt x="2894578" y="2940769"/>
                  </a:lnTo>
                  <a:lnTo>
                    <a:pt x="2898061" y="2940218"/>
                  </a:lnTo>
                  <a:lnTo>
                    <a:pt x="2901544" y="2939668"/>
                  </a:lnTo>
                  <a:lnTo>
                    <a:pt x="2905027" y="2939117"/>
                  </a:lnTo>
                  <a:lnTo>
                    <a:pt x="2908511" y="2950670"/>
                  </a:lnTo>
                  <a:lnTo>
                    <a:pt x="2911994" y="2950130"/>
                  </a:lnTo>
                  <a:lnTo>
                    <a:pt x="2915477" y="2949590"/>
                  </a:lnTo>
                  <a:lnTo>
                    <a:pt x="2918960" y="2949050"/>
                  </a:lnTo>
                  <a:lnTo>
                    <a:pt x="2922444" y="2948511"/>
                  </a:lnTo>
                  <a:lnTo>
                    <a:pt x="2925927" y="2949866"/>
                  </a:lnTo>
                  <a:lnTo>
                    <a:pt x="2929410" y="2949329"/>
                  </a:lnTo>
                  <a:lnTo>
                    <a:pt x="2932893" y="2948791"/>
                  </a:lnTo>
                  <a:lnTo>
                    <a:pt x="2936377" y="2948254"/>
                  </a:lnTo>
                  <a:lnTo>
                    <a:pt x="2939860" y="2947717"/>
                  </a:lnTo>
                  <a:lnTo>
                    <a:pt x="2943343" y="2947653"/>
                  </a:lnTo>
                  <a:lnTo>
                    <a:pt x="2946826" y="2947117"/>
                  </a:lnTo>
                  <a:lnTo>
                    <a:pt x="2950310" y="2946581"/>
                  </a:lnTo>
                  <a:lnTo>
                    <a:pt x="2953793" y="2946045"/>
                  </a:lnTo>
                  <a:lnTo>
                    <a:pt x="2957276" y="2945509"/>
                  </a:lnTo>
                  <a:lnTo>
                    <a:pt x="2960759" y="2951543"/>
                  </a:lnTo>
                  <a:lnTo>
                    <a:pt x="2964243" y="2951013"/>
                  </a:lnTo>
                  <a:lnTo>
                    <a:pt x="2967726" y="2950484"/>
                  </a:lnTo>
                  <a:lnTo>
                    <a:pt x="2971209" y="2949954"/>
                  </a:lnTo>
                  <a:lnTo>
                    <a:pt x="2974692" y="2949425"/>
                  </a:lnTo>
                  <a:lnTo>
                    <a:pt x="2978176" y="2959837"/>
                  </a:lnTo>
                  <a:lnTo>
                    <a:pt x="2981659" y="2959317"/>
                  </a:lnTo>
                  <a:lnTo>
                    <a:pt x="2985142" y="2958797"/>
                  </a:lnTo>
                  <a:lnTo>
                    <a:pt x="2988625" y="2958277"/>
                  </a:lnTo>
                  <a:lnTo>
                    <a:pt x="2992109" y="2957757"/>
                  </a:lnTo>
                  <a:lnTo>
                    <a:pt x="2995592" y="2961243"/>
                  </a:lnTo>
                  <a:lnTo>
                    <a:pt x="2999075" y="2960727"/>
                  </a:lnTo>
                  <a:lnTo>
                    <a:pt x="3002558" y="2960211"/>
                  </a:lnTo>
                  <a:lnTo>
                    <a:pt x="3006042" y="2959695"/>
                  </a:lnTo>
                  <a:lnTo>
                    <a:pt x="3009525" y="2959180"/>
                  </a:lnTo>
                  <a:lnTo>
                    <a:pt x="3013008" y="2963497"/>
                  </a:lnTo>
                  <a:lnTo>
                    <a:pt x="3016491" y="2962986"/>
                  </a:lnTo>
                  <a:lnTo>
                    <a:pt x="3019975" y="2962475"/>
                  </a:lnTo>
                  <a:lnTo>
                    <a:pt x="3023458" y="2961964"/>
                  </a:lnTo>
                  <a:lnTo>
                    <a:pt x="3026941" y="2961890"/>
                  </a:lnTo>
                  <a:lnTo>
                    <a:pt x="3030424" y="2961380"/>
                  </a:lnTo>
                  <a:lnTo>
                    <a:pt x="3033908" y="2960870"/>
                  </a:lnTo>
                  <a:lnTo>
                    <a:pt x="3037391" y="2960360"/>
                  </a:lnTo>
                  <a:lnTo>
                    <a:pt x="3040874" y="2959851"/>
                  </a:lnTo>
                  <a:lnTo>
                    <a:pt x="3044357" y="2968374"/>
                  </a:lnTo>
                  <a:lnTo>
                    <a:pt x="3047841" y="2967872"/>
                  </a:lnTo>
                  <a:lnTo>
                    <a:pt x="3051324" y="2967370"/>
                  </a:lnTo>
                  <a:lnTo>
                    <a:pt x="3054807" y="2966868"/>
                  </a:lnTo>
                  <a:lnTo>
                    <a:pt x="3058290" y="2966367"/>
                  </a:lnTo>
                  <a:lnTo>
                    <a:pt x="3061774" y="2968820"/>
                  </a:lnTo>
                  <a:lnTo>
                    <a:pt x="3065257" y="2968321"/>
                  </a:lnTo>
                  <a:lnTo>
                    <a:pt x="3068740" y="2967822"/>
                  </a:lnTo>
                  <a:lnTo>
                    <a:pt x="3072223" y="2967324"/>
                  </a:lnTo>
                  <a:lnTo>
                    <a:pt x="3075707" y="2966826"/>
                  </a:lnTo>
                  <a:lnTo>
                    <a:pt x="3079190" y="2973801"/>
                  </a:lnTo>
                  <a:lnTo>
                    <a:pt x="3082673" y="2973309"/>
                  </a:lnTo>
                  <a:lnTo>
                    <a:pt x="3086156" y="2972817"/>
                  </a:lnTo>
                  <a:lnTo>
                    <a:pt x="3089640" y="2972325"/>
                  </a:lnTo>
                  <a:lnTo>
                    <a:pt x="3093123" y="2971834"/>
                  </a:lnTo>
                  <a:lnTo>
                    <a:pt x="3096606" y="2980620"/>
                  </a:lnTo>
                  <a:lnTo>
                    <a:pt x="3100089" y="2980136"/>
                  </a:lnTo>
                  <a:lnTo>
                    <a:pt x="3103573" y="2979652"/>
                  </a:lnTo>
                  <a:lnTo>
                    <a:pt x="3107056" y="2979169"/>
                  </a:lnTo>
                  <a:lnTo>
                    <a:pt x="3110539" y="2978686"/>
                  </a:lnTo>
                  <a:lnTo>
                    <a:pt x="3114022" y="2978600"/>
                  </a:lnTo>
                  <a:lnTo>
                    <a:pt x="3117506" y="2978117"/>
                  </a:lnTo>
                  <a:lnTo>
                    <a:pt x="3120989" y="2977635"/>
                  </a:lnTo>
                  <a:lnTo>
                    <a:pt x="3124472" y="2977152"/>
                  </a:lnTo>
                  <a:lnTo>
                    <a:pt x="3127955" y="2976670"/>
                  </a:lnTo>
                  <a:lnTo>
                    <a:pt x="3131439" y="2994624"/>
                  </a:lnTo>
                  <a:lnTo>
                    <a:pt x="3134922" y="2994157"/>
                  </a:lnTo>
                  <a:lnTo>
                    <a:pt x="3138405" y="2993690"/>
                  </a:lnTo>
                  <a:lnTo>
                    <a:pt x="3141888" y="2993223"/>
                  </a:lnTo>
                  <a:lnTo>
                    <a:pt x="3145372" y="2994974"/>
                  </a:lnTo>
                  <a:lnTo>
                    <a:pt x="3148855" y="2994509"/>
                  </a:lnTo>
                  <a:lnTo>
                    <a:pt x="3152338" y="2994044"/>
                  </a:lnTo>
                  <a:lnTo>
                    <a:pt x="3155821" y="2993580"/>
                  </a:lnTo>
                  <a:lnTo>
                    <a:pt x="3159304" y="2993115"/>
                  </a:lnTo>
                  <a:lnTo>
                    <a:pt x="3162788" y="3002426"/>
                  </a:lnTo>
                  <a:lnTo>
                    <a:pt x="3166271" y="3001970"/>
                  </a:lnTo>
                  <a:lnTo>
                    <a:pt x="3169754" y="3001514"/>
                  </a:lnTo>
                  <a:lnTo>
                    <a:pt x="3173237" y="3001058"/>
                  </a:lnTo>
                  <a:lnTo>
                    <a:pt x="3176721" y="3000602"/>
                  </a:lnTo>
                  <a:lnTo>
                    <a:pt x="3180204" y="3024181"/>
                  </a:lnTo>
                  <a:lnTo>
                    <a:pt x="3183687" y="3023745"/>
                  </a:lnTo>
                  <a:lnTo>
                    <a:pt x="3187170" y="3023308"/>
                  </a:lnTo>
                  <a:lnTo>
                    <a:pt x="3190654" y="3022872"/>
                  </a:lnTo>
                  <a:lnTo>
                    <a:pt x="3194137" y="3022436"/>
                  </a:lnTo>
                  <a:lnTo>
                    <a:pt x="3197620" y="3061566"/>
                  </a:lnTo>
                  <a:lnTo>
                    <a:pt x="3201103" y="3061163"/>
                  </a:lnTo>
                  <a:lnTo>
                    <a:pt x="3204587" y="3060759"/>
                  </a:lnTo>
                  <a:lnTo>
                    <a:pt x="3208070" y="3060356"/>
                  </a:lnTo>
                  <a:lnTo>
                    <a:pt x="3211553" y="3059952"/>
                  </a:lnTo>
                  <a:lnTo>
                    <a:pt x="3215036" y="3060361"/>
                  </a:lnTo>
                  <a:lnTo>
                    <a:pt x="3218520" y="3059958"/>
                  </a:lnTo>
                  <a:lnTo>
                    <a:pt x="3222003" y="3059556"/>
                  </a:lnTo>
                  <a:lnTo>
                    <a:pt x="3225486" y="3059153"/>
                  </a:lnTo>
                  <a:lnTo>
                    <a:pt x="3228969" y="3058751"/>
                  </a:lnTo>
                  <a:lnTo>
                    <a:pt x="3232453" y="3059431"/>
                  </a:lnTo>
                  <a:lnTo>
                    <a:pt x="3235936" y="3059030"/>
                  </a:lnTo>
                  <a:lnTo>
                    <a:pt x="3239419" y="3058629"/>
                  </a:lnTo>
                  <a:lnTo>
                    <a:pt x="3242902" y="3058228"/>
                  </a:lnTo>
                  <a:lnTo>
                    <a:pt x="3246386" y="3057827"/>
                  </a:lnTo>
                  <a:lnTo>
                    <a:pt x="3249869" y="3072828"/>
                  </a:lnTo>
                  <a:lnTo>
                    <a:pt x="3253352" y="3072440"/>
                  </a:lnTo>
                  <a:lnTo>
                    <a:pt x="3256835" y="3072052"/>
                  </a:lnTo>
                  <a:lnTo>
                    <a:pt x="3260319" y="3071665"/>
                  </a:lnTo>
                  <a:lnTo>
                    <a:pt x="3263802" y="3072786"/>
                  </a:lnTo>
                  <a:lnTo>
                    <a:pt x="3267285" y="3072400"/>
                  </a:lnTo>
                  <a:lnTo>
                    <a:pt x="3270768" y="3072013"/>
                  </a:lnTo>
                  <a:lnTo>
                    <a:pt x="3274252" y="3071627"/>
                  </a:lnTo>
                  <a:lnTo>
                    <a:pt x="3277735" y="3071241"/>
                  </a:lnTo>
                  <a:lnTo>
                    <a:pt x="3281218" y="3075088"/>
                  </a:lnTo>
                  <a:lnTo>
                    <a:pt x="3284701" y="3074706"/>
                  </a:lnTo>
                  <a:lnTo>
                    <a:pt x="3288185" y="3074324"/>
                  </a:lnTo>
                  <a:lnTo>
                    <a:pt x="3291668" y="3073941"/>
                  </a:lnTo>
                  <a:lnTo>
                    <a:pt x="3295151" y="3073559"/>
                  </a:lnTo>
                  <a:lnTo>
                    <a:pt x="3298634" y="3079991"/>
                  </a:lnTo>
                  <a:lnTo>
                    <a:pt x="3302118" y="3079614"/>
                  </a:lnTo>
                  <a:lnTo>
                    <a:pt x="3305601" y="3079238"/>
                  </a:lnTo>
                  <a:lnTo>
                    <a:pt x="3309084" y="3078862"/>
                  </a:lnTo>
                  <a:lnTo>
                    <a:pt x="3312567" y="3078485"/>
                  </a:lnTo>
                  <a:lnTo>
                    <a:pt x="3316051" y="3084262"/>
                  </a:lnTo>
                  <a:lnTo>
                    <a:pt x="3319534" y="3083891"/>
                  </a:lnTo>
                  <a:lnTo>
                    <a:pt x="3323017" y="3083520"/>
                  </a:lnTo>
                  <a:lnTo>
                    <a:pt x="3326500" y="3083149"/>
                  </a:lnTo>
                  <a:lnTo>
                    <a:pt x="3329984" y="3082778"/>
                  </a:lnTo>
                  <a:lnTo>
                    <a:pt x="3333467" y="3084039"/>
                  </a:lnTo>
                  <a:lnTo>
                    <a:pt x="3336950" y="3083669"/>
                  </a:lnTo>
                  <a:lnTo>
                    <a:pt x="3340433" y="3083300"/>
                  </a:lnTo>
                  <a:lnTo>
                    <a:pt x="3343917" y="3082931"/>
                  </a:lnTo>
                  <a:lnTo>
                    <a:pt x="3347400" y="3082562"/>
                  </a:lnTo>
                  <a:lnTo>
                    <a:pt x="3350883" y="3088838"/>
                  </a:lnTo>
                  <a:lnTo>
                    <a:pt x="3354366" y="3088475"/>
                  </a:lnTo>
                  <a:lnTo>
                    <a:pt x="3357850" y="3088111"/>
                  </a:lnTo>
                  <a:lnTo>
                    <a:pt x="3361333" y="3087748"/>
                  </a:lnTo>
                  <a:lnTo>
                    <a:pt x="3364816" y="3087385"/>
                  </a:lnTo>
                  <a:lnTo>
                    <a:pt x="3368299" y="3087699"/>
                  </a:lnTo>
                  <a:lnTo>
                    <a:pt x="3371783" y="3087337"/>
                  </a:lnTo>
                  <a:lnTo>
                    <a:pt x="3375266" y="3086974"/>
                  </a:lnTo>
                  <a:lnTo>
                    <a:pt x="3378749" y="3086612"/>
                  </a:lnTo>
                  <a:lnTo>
                    <a:pt x="3382232" y="3086250"/>
                  </a:lnTo>
                  <a:lnTo>
                    <a:pt x="3385716" y="3085887"/>
                  </a:lnTo>
                  <a:lnTo>
                    <a:pt x="3389199" y="3085525"/>
                  </a:lnTo>
                  <a:lnTo>
                    <a:pt x="3392682" y="3085163"/>
                  </a:lnTo>
                  <a:lnTo>
                    <a:pt x="3396165" y="3084801"/>
                  </a:lnTo>
                  <a:lnTo>
                    <a:pt x="3399649" y="3093104"/>
                  </a:lnTo>
                  <a:lnTo>
                    <a:pt x="3403132" y="3092749"/>
                  </a:lnTo>
                  <a:lnTo>
                    <a:pt x="3406615" y="3092394"/>
                  </a:lnTo>
                  <a:lnTo>
                    <a:pt x="3410098" y="3092039"/>
                  </a:lnTo>
                  <a:lnTo>
                    <a:pt x="3413582" y="3091685"/>
                  </a:lnTo>
                  <a:lnTo>
                    <a:pt x="3417065" y="3097558"/>
                  </a:lnTo>
                  <a:lnTo>
                    <a:pt x="3420548" y="3097208"/>
                  </a:lnTo>
                  <a:lnTo>
                    <a:pt x="3424031" y="3096858"/>
                  </a:lnTo>
                  <a:lnTo>
                    <a:pt x="3427515" y="3096509"/>
                  </a:lnTo>
                  <a:lnTo>
                    <a:pt x="3430998" y="3096160"/>
                  </a:lnTo>
                  <a:lnTo>
                    <a:pt x="3434481" y="3096234"/>
                  </a:lnTo>
                  <a:lnTo>
                    <a:pt x="3437964" y="3095885"/>
                  </a:lnTo>
                  <a:lnTo>
                    <a:pt x="3441447" y="3095537"/>
                  </a:lnTo>
                  <a:lnTo>
                    <a:pt x="3444931" y="3095188"/>
                  </a:lnTo>
                  <a:lnTo>
                    <a:pt x="3448414" y="3094839"/>
                  </a:lnTo>
                  <a:lnTo>
                    <a:pt x="3451897" y="3105036"/>
                  </a:lnTo>
                  <a:lnTo>
                    <a:pt x="3455380" y="3104696"/>
                  </a:lnTo>
                  <a:lnTo>
                    <a:pt x="3458864" y="3104356"/>
                  </a:lnTo>
                  <a:lnTo>
                    <a:pt x="3462347" y="3104016"/>
                  </a:lnTo>
                  <a:lnTo>
                    <a:pt x="3465830" y="3103676"/>
                  </a:lnTo>
                  <a:lnTo>
                    <a:pt x="3469313" y="3110275"/>
                  </a:lnTo>
                  <a:lnTo>
                    <a:pt x="3472797" y="3109941"/>
                  </a:lnTo>
                  <a:lnTo>
                    <a:pt x="3476280" y="3109607"/>
                  </a:lnTo>
                  <a:lnTo>
                    <a:pt x="3479763" y="3109272"/>
                  </a:lnTo>
                  <a:lnTo>
                    <a:pt x="3483246" y="3108938"/>
                  </a:lnTo>
                  <a:lnTo>
                    <a:pt x="3483246" y="3109133"/>
                  </a:lnTo>
                  <a:lnTo>
                    <a:pt x="3483246" y="3109328"/>
                  </a:lnTo>
                  <a:lnTo>
                    <a:pt x="3483246" y="3109523"/>
                  </a:lnTo>
                  <a:lnTo>
                    <a:pt x="3483246" y="3109718"/>
                  </a:lnTo>
                  <a:lnTo>
                    <a:pt x="3483246" y="3109912"/>
                  </a:lnTo>
                  <a:lnTo>
                    <a:pt x="3483246" y="3110106"/>
                  </a:lnTo>
                  <a:lnTo>
                    <a:pt x="3483246" y="3110300"/>
                  </a:lnTo>
                  <a:lnTo>
                    <a:pt x="3483246" y="3110494"/>
                  </a:lnTo>
                  <a:lnTo>
                    <a:pt x="3483246" y="3110687"/>
                  </a:lnTo>
                  <a:lnTo>
                    <a:pt x="3483246" y="3110881"/>
                  </a:lnTo>
                  <a:lnTo>
                    <a:pt x="3483246" y="3111074"/>
                  </a:lnTo>
                  <a:lnTo>
                    <a:pt x="3483246" y="3111267"/>
                  </a:lnTo>
                  <a:lnTo>
                    <a:pt x="3483246" y="3111459"/>
                  </a:lnTo>
                  <a:lnTo>
                    <a:pt x="3483246" y="3111652"/>
                  </a:lnTo>
                  <a:lnTo>
                    <a:pt x="3483246" y="3111844"/>
                  </a:lnTo>
                  <a:lnTo>
                    <a:pt x="3483246" y="3112036"/>
                  </a:lnTo>
                  <a:lnTo>
                    <a:pt x="3483246" y="3112228"/>
                  </a:lnTo>
                  <a:lnTo>
                    <a:pt x="3483246" y="3112420"/>
                  </a:lnTo>
                  <a:lnTo>
                    <a:pt x="3483246" y="3112612"/>
                  </a:lnTo>
                  <a:lnTo>
                    <a:pt x="3483246" y="3112803"/>
                  </a:lnTo>
                  <a:lnTo>
                    <a:pt x="3483246" y="3112994"/>
                  </a:lnTo>
                  <a:lnTo>
                    <a:pt x="3483246" y="3113185"/>
                  </a:lnTo>
                  <a:lnTo>
                    <a:pt x="3483246" y="3113376"/>
                  </a:lnTo>
                  <a:lnTo>
                    <a:pt x="3483246" y="3113566"/>
                  </a:lnTo>
                  <a:lnTo>
                    <a:pt x="3483246" y="3113757"/>
                  </a:lnTo>
                  <a:lnTo>
                    <a:pt x="3483246" y="3113947"/>
                  </a:lnTo>
                  <a:lnTo>
                    <a:pt x="3483246" y="3114137"/>
                  </a:lnTo>
                  <a:lnTo>
                    <a:pt x="3483246" y="3114327"/>
                  </a:lnTo>
                  <a:lnTo>
                    <a:pt x="3483246" y="3114516"/>
                  </a:lnTo>
                  <a:lnTo>
                    <a:pt x="3483246" y="3114706"/>
                  </a:lnTo>
                  <a:lnTo>
                    <a:pt x="3483246" y="3114895"/>
                  </a:lnTo>
                  <a:lnTo>
                    <a:pt x="3483246" y="3115084"/>
                  </a:lnTo>
                  <a:lnTo>
                    <a:pt x="3483246" y="3115273"/>
                  </a:lnTo>
                  <a:lnTo>
                    <a:pt x="3483246" y="3115461"/>
                  </a:lnTo>
                  <a:lnTo>
                    <a:pt x="3483246" y="3115650"/>
                  </a:lnTo>
                  <a:lnTo>
                    <a:pt x="3483246" y="3115838"/>
                  </a:lnTo>
                  <a:lnTo>
                    <a:pt x="3483246" y="3116026"/>
                  </a:lnTo>
                  <a:lnTo>
                    <a:pt x="3483246" y="3116214"/>
                  </a:lnTo>
                  <a:lnTo>
                    <a:pt x="3483246" y="3116401"/>
                  </a:lnTo>
                  <a:lnTo>
                    <a:pt x="3483246" y="3116589"/>
                  </a:lnTo>
                  <a:lnTo>
                    <a:pt x="3483246" y="3116776"/>
                  </a:lnTo>
                  <a:lnTo>
                    <a:pt x="3483246" y="3116963"/>
                  </a:lnTo>
                  <a:lnTo>
                    <a:pt x="3483246" y="3117150"/>
                  </a:lnTo>
                  <a:lnTo>
                    <a:pt x="3483246" y="3117337"/>
                  </a:lnTo>
                  <a:lnTo>
                    <a:pt x="3483246" y="3117523"/>
                  </a:lnTo>
                  <a:lnTo>
                    <a:pt x="3483246" y="3117710"/>
                  </a:lnTo>
                  <a:lnTo>
                    <a:pt x="3483246" y="3117896"/>
                  </a:lnTo>
                  <a:lnTo>
                    <a:pt x="3483246" y="3118082"/>
                  </a:lnTo>
                  <a:lnTo>
                    <a:pt x="3483246" y="3118267"/>
                  </a:lnTo>
                  <a:lnTo>
                    <a:pt x="3483246" y="3118453"/>
                  </a:lnTo>
                  <a:lnTo>
                    <a:pt x="3483246" y="3118638"/>
                  </a:lnTo>
                  <a:lnTo>
                    <a:pt x="3483246" y="3118823"/>
                  </a:lnTo>
                  <a:lnTo>
                    <a:pt x="3483246" y="3119008"/>
                  </a:lnTo>
                  <a:lnTo>
                    <a:pt x="3483246" y="3119193"/>
                  </a:lnTo>
                  <a:lnTo>
                    <a:pt x="3483246" y="3119378"/>
                  </a:lnTo>
                  <a:lnTo>
                    <a:pt x="3483246" y="3119562"/>
                  </a:lnTo>
                  <a:lnTo>
                    <a:pt x="3483246" y="3119747"/>
                  </a:lnTo>
                  <a:lnTo>
                    <a:pt x="3483246" y="3119931"/>
                  </a:lnTo>
                  <a:lnTo>
                    <a:pt x="3483246" y="3120114"/>
                  </a:lnTo>
                  <a:lnTo>
                    <a:pt x="3483246" y="3120298"/>
                  </a:lnTo>
                  <a:lnTo>
                    <a:pt x="3483246" y="3120482"/>
                  </a:lnTo>
                  <a:lnTo>
                    <a:pt x="3483246" y="3120665"/>
                  </a:lnTo>
                  <a:lnTo>
                    <a:pt x="3483246" y="3120848"/>
                  </a:lnTo>
                  <a:lnTo>
                    <a:pt x="3483246" y="3121031"/>
                  </a:lnTo>
                  <a:lnTo>
                    <a:pt x="3483246" y="3121214"/>
                  </a:lnTo>
                  <a:lnTo>
                    <a:pt x="3483246" y="3121396"/>
                  </a:lnTo>
                  <a:lnTo>
                    <a:pt x="3483246" y="3121579"/>
                  </a:lnTo>
                  <a:lnTo>
                    <a:pt x="3483246" y="3121761"/>
                  </a:lnTo>
                  <a:lnTo>
                    <a:pt x="3483246" y="3121943"/>
                  </a:lnTo>
                  <a:lnTo>
                    <a:pt x="3483246" y="3122125"/>
                  </a:lnTo>
                  <a:lnTo>
                    <a:pt x="3483246" y="3122306"/>
                  </a:lnTo>
                  <a:lnTo>
                    <a:pt x="3483246" y="3122488"/>
                  </a:lnTo>
                  <a:lnTo>
                    <a:pt x="3483246" y="3122669"/>
                  </a:lnTo>
                  <a:lnTo>
                    <a:pt x="3483246" y="3122850"/>
                  </a:lnTo>
                  <a:lnTo>
                    <a:pt x="3483246" y="3123031"/>
                  </a:lnTo>
                  <a:lnTo>
                    <a:pt x="3483246" y="3123212"/>
                  </a:lnTo>
                  <a:lnTo>
                    <a:pt x="3483246" y="3123392"/>
                  </a:lnTo>
                  <a:lnTo>
                    <a:pt x="3483246" y="3123573"/>
                  </a:lnTo>
                  <a:lnTo>
                    <a:pt x="3483246" y="3123753"/>
                  </a:lnTo>
                  <a:lnTo>
                    <a:pt x="3483246" y="3123933"/>
                  </a:lnTo>
                  <a:lnTo>
                    <a:pt x="3483246" y="3124113"/>
                  </a:lnTo>
                  <a:lnTo>
                    <a:pt x="3483246" y="3124293"/>
                  </a:lnTo>
                  <a:lnTo>
                    <a:pt x="3483246" y="3124472"/>
                  </a:lnTo>
                  <a:lnTo>
                    <a:pt x="3483246" y="3124651"/>
                  </a:lnTo>
                  <a:lnTo>
                    <a:pt x="3483246" y="3124830"/>
                  </a:lnTo>
                  <a:lnTo>
                    <a:pt x="3483246" y="3125009"/>
                  </a:lnTo>
                  <a:lnTo>
                    <a:pt x="3483246" y="3125188"/>
                  </a:lnTo>
                  <a:lnTo>
                    <a:pt x="3483246" y="3125367"/>
                  </a:lnTo>
                  <a:lnTo>
                    <a:pt x="3483246" y="3125545"/>
                  </a:lnTo>
                  <a:lnTo>
                    <a:pt x="3483246" y="3125723"/>
                  </a:lnTo>
                  <a:lnTo>
                    <a:pt x="3483246" y="3125901"/>
                  </a:lnTo>
                  <a:lnTo>
                    <a:pt x="3483246" y="3126079"/>
                  </a:lnTo>
                  <a:lnTo>
                    <a:pt x="3483246" y="3126257"/>
                  </a:lnTo>
                  <a:lnTo>
                    <a:pt x="3483246" y="3126434"/>
                  </a:lnTo>
                  <a:lnTo>
                    <a:pt x="3483246" y="3126612"/>
                  </a:lnTo>
                  <a:lnTo>
                    <a:pt x="3483246" y="3126789"/>
                  </a:lnTo>
                  <a:lnTo>
                    <a:pt x="3483246" y="3126966"/>
                  </a:lnTo>
                  <a:lnTo>
                    <a:pt x="3483246" y="3127143"/>
                  </a:lnTo>
                  <a:lnTo>
                    <a:pt x="3483246" y="3127319"/>
                  </a:lnTo>
                  <a:lnTo>
                    <a:pt x="3483246" y="3127496"/>
                  </a:lnTo>
                  <a:lnTo>
                    <a:pt x="3483246" y="3127672"/>
                  </a:lnTo>
                  <a:lnTo>
                    <a:pt x="3483246" y="3127848"/>
                  </a:lnTo>
                  <a:lnTo>
                    <a:pt x="3483246" y="3128024"/>
                  </a:lnTo>
                  <a:lnTo>
                    <a:pt x="3483246" y="3128200"/>
                  </a:lnTo>
                  <a:lnTo>
                    <a:pt x="3483246" y="3128376"/>
                  </a:lnTo>
                  <a:lnTo>
                    <a:pt x="3483246" y="312855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28551"/>
            </a:xfrm>
            <a:custGeom>
              <a:avLst/>
              <a:gdLst/>
              <a:ahLst/>
              <a:cxnLst/>
              <a:rect l="0" t="0" r="0" b="0"/>
              <a:pathLst>
                <a:path w="3483246" h="3128551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592987"/>
                  </a:lnTo>
                  <a:lnTo>
                    <a:pt x="20899" y="2466888"/>
                  </a:lnTo>
                  <a:lnTo>
                    <a:pt x="24382" y="2352485"/>
                  </a:lnTo>
                  <a:lnTo>
                    <a:pt x="27865" y="2248223"/>
                  </a:lnTo>
                  <a:lnTo>
                    <a:pt x="31349" y="2152810"/>
                  </a:lnTo>
                  <a:lnTo>
                    <a:pt x="34832" y="2065166"/>
                  </a:lnTo>
                  <a:lnTo>
                    <a:pt x="38315" y="1984379"/>
                  </a:lnTo>
                  <a:lnTo>
                    <a:pt x="41798" y="1909674"/>
                  </a:lnTo>
                  <a:lnTo>
                    <a:pt x="45282" y="1840391"/>
                  </a:lnTo>
                  <a:lnTo>
                    <a:pt x="48765" y="1775958"/>
                  </a:lnTo>
                  <a:lnTo>
                    <a:pt x="52248" y="1715885"/>
                  </a:lnTo>
                  <a:lnTo>
                    <a:pt x="55731" y="1659742"/>
                  </a:lnTo>
                  <a:lnTo>
                    <a:pt x="59215" y="1607157"/>
                  </a:lnTo>
                  <a:lnTo>
                    <a:pt x="62698" y="1557802"/>
                  </a:lnTo>
                  <a:lnTo>
                    <a:pt x="66181" y="1511388"/>
                  </a:lnTo>
                  <a:lnTo>
                    <a:pt x="69664" y="2065166"/>
                  </a:lnTo>
                  <a:lnTo>
                    <a:pt x="73148" y="2023966"/>
                  </a:lnTo>
                  <a:lnTo>
                    <a:pt x="76631" y="1984379"/>
                  </a:lnTo>
                  <a:lnTo>
                    <a:pt x="80114" y="1946310"/>
                  </a:lnTo>
                  <a:lnTo>
                    <a:pt x="83597" y="1909674"/>
                  </a:lnTo>
                  <a:lnTo>
                    <a:pt x="87081" y="2215492"/>
                  </a:lnTo>
                  <a:lnTo>
                    <a:pt x="90564" y="2183701"/>
                  </a:lnTo>
                  <a:lnTo>
                    <a:pt x="94047" y="2152810"/>
                  </a:lnTo>
                  <a:lnTo>
                    <a:pt x="97530" y="2122780"/>
                  </a:lnTo>
                  <a:lnTo>
                    <a:pt x="101014" y="2093577"/>
                  </a:lnTo>
                  <a:lnTo>
                    <a:pt x="104497" y="2554581"/>
                  </a:lnTo>
                  <a:lnTo>
                    <a:pt x="107980" y="2532078"/>
                  </a:lnTo>
                  <a:lnTo>
                    <a:pt x="111463" y="2509969"/>
                  </a:lnTo>
                  <a:lnTo>
                    <a:pt x="114947" y="2488242"/>
                  </a:lnTo>
                  <a:lnTo>
                    <a:pt x="118430" y="2507536"/>
                  </a:lnTo>
                  <a:lnTo>
                    <a:pt x="121913" y="2487046"/>
                  </a:lnTo>
                  <a:lnTo>
                    <a:pt x="125396" y="2466888"/>
                  </a:lnTo>
                  <a:lnTo>
                    <a:pt x="128880" y="2447055"/>
                  </a:lnTo>
                  <a:lnTo>
                    <a:pt x="132363" y="2427537"/>
                  </a:lnTo>
                  <a:lnTo>
                    <a:pt x="135846" y="2448091"/>
                  </a:lnTo>
                  <a:lnTo>
                    <a:pt x="139329" y="2429577"/>
                  </a:lnTo>
                  <a:lnTo>
                    <a:pt x="142813" y="2411341"/>
                  </a:lnTo>
                  <a:lnTo>
                    <a:pt x="146296" y="2393378"/>
                  </a:lnTo>
                  <a:lnTo>
                    <a:pt x="149779" y="2375679"/>
                  </a:lnTo>
                  <a:lnTo>
                    <a:pt x="153262" y="2358241"/>
                  </a:lnTo>
                  <a:lnTo>
                    <a:pt x="156746" y="2341057"/>
                  </a:lnTo>
                  <a:lnTo>
                    <a:pt x="160229" y="2324121"/>
                  </a:lnTo>
                  <a:lnTo>
                    <a:pt x="163712" y="2307429"/>
                  </a:lnTo>
                  <a:lnTo>
                    <a:pt x="167195" y="2290975"/>
                  </a:lnTo>
                  <a:lnTo>
                    <a:pt x="170679" y="2314911"/>
                  </a:lnTo>
                  <a:lnTo>
                    <a:pt x="174162" y="2299172"/>
                  </a:lnTo>
                  <a:lnTo>
                    <a:pt x="177645" y="2283647"/>
                  </a:lnTo>
                  <a:lnTo>
                    <a:pt x="181128" y="2268329"/>
                  </a:lnTo>
                  <a:lnTo>
                    <a:pt x="184612" y="2253216"/>
                  </a:lnTo>
                  <a:lnTo>
                    <a:pt x="188095" y="2347751"/>
                  </a:lnTo>
                  <a:lnTo>
                    <a:pt x="191578" y="2333663"/>
                  </a:lnTo>
                  <a:lnTo>
                    <a:pt x="195061" y="2319744"/>
                  </a:lnTo>
                  <a:lnTo>
                    <a:pt x="198545" y="2305989"/>
                  </a:lnTo>
                  <a:lnTo>
                    <a:pt x="202028" y="2292396"/>
                  </a:lnTo>
                  <a:lnTo>
                    <a:pt x="205511" y="2343790"/>
                  </a:lnTo>
                  <a:lnTo>
                    <a:pt x="208994" y="2330866"/>
                  </a:lnTo>
                  <a:lnTo>
                    <a:pt x="212478" y="2318084"/>
                  </a:lnTo>
                  <a:lnTo>
                    <a:pt x="215961" y="2305442"/>
                  </a:lnTo>
                  <a:lnTo>
                    <a:pt x="219444" y="2292937"/>
                  </a:lnTo>
                  <a:lnTo>
                    <a:pt x="222927" y="2394608"/>
                  </a:lnTo>
                  <a:lnTo>
                    <a:pt x="226411" y="2382971"/>
                  </a:lnTo>
                  <a:lnTo>
                    <a:pt x="229894" y="2371447"/>
                  </a:lnTo>
                  <a:lnTo>
                    <a:pt x="233377" y="2360033"/>
                  </a:lnTo>
                  <a:lnTo>
                    <a:pt x="236860" y="2348729"/>
                  </a:lnTo>
                  <a:lnTo>
                    <a:pt x="240344" y="2337533"/>
                  </a:lnTo>
                  <a:lnTo>
                    <a:pt x="243827" y="2326443"/>
                  </a:lnTo>
                  <a:lnTo>
                    <a:pt x="247310" y="2315457"/>
                  </a:lnTo>
                  <a:lnTo>
                    <a:pt x="250793" y="2304575"/>
                  </a:lnTo>
                  <a:lnTo>
                    <a:pt x="254277" y="2320205"/>
                  </a:lnTo>
                  <a:lnTo>
                    <a:pt x="257760" y="2309641"/>
                  </a:lnTo>
                  <a:lnTo>
                    <a:pt x="261243" y="2299172"/>
                  </a:lnTo>
                  <a:lnTo>
                    <a:pt x="264726" y="2288799"/>
                  </a:lnTo>
                  <a:lnTo>
                    <a:pt x="268210" y="2278518"/>
                  </a:lnTo>
                  <a:lnTo>
                    <a:pt x="271693" y="2268329"/>
                  </a:lnTo>
                  <a:lnTo>
                    <a:pt x="275176" y="2258231"/>
                  </a:lnTo>
                  <a:lnTo>
                    <a:pt x="278659" y="2248223"/>
                  </a:lnTo>
                  <a:lnTo>
                    <a:pt x="282143" y="2238302"/>
                  </a:lnTo>
                  <a:lnTo>
                    <a:pt x="285626" y="2228469"/>
                  </a:lnTo>
                  <a:lnTo>
                    <a:pt x="289109" y="2245013"/>
                  </a:lnTo>
                  <a:lnTo>
                    <a:pt x="292592" y="2235439"/>
                  </a:lnTo>
                  <a:lnTo>
                    <a:pt x="296075" y="2225946"/>
                  </a:lnTo>
                  <a:lnTo>
                    <a:pt x="299559" y="2216533"/>
                  </a:lnTo>
                  <a:lnTo>
                    <a:pt x="303042" y="2207200"/>
                  </a:lnTo>
                  <a:lnTo>
                    <a:pt x="306525" y="2223585"/>
                  </a:lnTo>
                  <a:lnTo>
                    <a:pt x="310008" y="2214485"/>
                  </a:lnTo>
                  <a:lnTo>
                    <a:pt x="313492" y="2205459"/>
                  </a:lnTo>
                  <a:lnTo>
                    <a:pt x="316975" y="2196506"/>
                  </a:lnTo>
                  <a:lnTo>
                    <a:pt x="320458" y="2187625"/>
                  </a:lnTo>
                  <a:lnTo>
                    <a:pt x="323941" y="2315745"/>
                  </a:lnTo>
                  <a:lnTo>
                    <a:pt x="327425" y="2307429"/>
                  </a:lnTo>
                  <a:lnTo>
                    <a:pt x="330908" y="2299172"/>
                  </a:lnTo>
                  <a:lnTo>
                    <a:pt x="334391" y="2290975"/>
                  </a:lnTo>
                  <a:lnTo>
                    <a:pt x="337874" y="2282835"/>
                  </a:lnTo>
                  <a:lnTo>
                    <a:pt x="341358" y="2314911"/>
                  </a:lnTo>
                  <a:lnTo>
                    <a:pt x="344841" y="2307015"/>
                  </a:lnTo>
                  <a:lnTo>
                    <a:pt x="348324" y="2299172"/>
                  </a:lnTo>
                  <a:lnTo>
                    <a:pt x="351807" y="2291383"/>
                  </a:lnTo>
                  <a:lnTo>
                    <a:pt x="355291" y="2302991"/>
                  </a:lnTo>
                  <a:lnTo>
                    <a:pt x="358774" y="2295366"/>
                  </a:lnTo>
                  <a:lnTo>
                    <a:pt x="362257" y="2287791"/>
                  </a:lnTo>
                  <a:lnTo>
                    <a:pt x="365740" y="2280267"/>
                  </a:lnTo>
                  <a:lnTo>
                    <a:pt x="369224" y="2272791"/>
                  </a:lnTo>
                  <a:lnTo>
                    <a:pt x="372707" y="2387079"/>
                  </a:lnTo>
                  <a:lnTo>
                    <a:pt x="376190" y="2380079"/>
                  </a:lnTo>
                  <a:lnTo>
                    <a:pt x="379673" y="2373120"/>
                  </a:lnTo>
                  <a:lnTo>
                    <a:pt x="383157" y="2366202"/>
                  </a:lnTo>
                  <a:lnTo>
                    <a:pt x="386640" y="2359323"/>
                  </a:lnTo>
                  <a:lnTo>
                    <a:pt x="390123" y="2383434"/>
                  </a:lnTo>
                  <a:lnTo>
                    <a:pt x="393606" y="2376734"/>
                  </a:lnTo>
                  <a:lnTo>
                    <a:pt x="397090" y="2370071"/>
                  </a:lnTo>
                  <a:lnTo>
                    <a:pt x="400573" y="2363446"/>
                  </a:lnTo>
                  <a:lnTo>
                    <a:pt x="404056" y="2356857"/>
                  </a:lnTo>
                  <a:lnTo>
                    <a:pt x="407539" y="2380079"/>
                  </a:lnTo>
                  <a:lnTo>
                    <a:pt x="411023" y="2373654"/>
                  </a:lnTo>
                  <a:lnTo>
                    <a:pt x="414506" y="2367264"/>
                  </a:lnTo>
                  <a:lnTo>
                    <a:pt x="417989" y="2360907"/>
                  </a:lnTo>
                  <a:lnTo>
                    <a:pt x="421472" y="2354585"/>
                  </a:lnTo>
                  <a:lnTo>
                    <a:pt x="424956" y="2376981"/>
                  </a:lnTo>
                  <a:lnTo>
                    <a:pt x="428439" y="2370810"/>
                  </a:lnTo>
                  <a:lnTo>
                    <a:pt x="431922" y="2364670"/>
                  </a:lnTo>
                  <a:lnTo>
                    <a:pt x="435405" y="2358562"/>
                  </a:lnTo>
                  <a:lnTo>
                    <a:pt x="438889" y="2352485"/>
                  </a:lnTo>
                  <a:lnTo>
                    <a:pt x="442372" y="2413183"/>
                  </a:lnTo>
                  <a:lnTo>
                    <a:pt x="445855" y="2407360"/>
                  </a:lnTo>
                  <a:lnTo>
                    <a:pt x="449338" y="2401565"/>
                  </a:lnTo>
                  <a:lnTo>
                    <a:pt x="452822" y="2395798"/>
                  </a:lnTo>
                  <a:lnTo>
                    <a:pt x="456305" y="2390058"/>
                  </a:lnTo>
                  <a:lnTo>
                    <a:pt x="459788" y="2433082"/>
                  </a:lnTo>
                  <a:lnTo>
                    <a:pt x="463271" y="2427537"/>
                  </a:lnTo>
                  <a:lnTo>
                    <a:pt x="466755" y="2422018"/>
                  </a:lnTo>
                  <a:lnTo>
                    <a:pt x="470238" y="2416524"/>
                  </a:lnTo>
                  <a:lnTo>
                    <a:pt x="473721" y="2434108"/>
                  </a:lnTo>
                  <a:lnTo>
                    <a:pt x="477204" y="2428729"/>
                  </a:lnTo>
                  <a:lnTo>
                    <a:pt x="480688" y="2423374"/>
                  </a:lnTo>
                  <a:lnTo>
                    <a:pt x="484171" y="2418043"/>
                  </a:lnTo>
                  <a:lnTo>
                    <a:pt x="487654" y="2412735"/>
                  </a:lnTo>
                  <a:lnTo>
                    <a:pt x="491137" y="2418768"/>
                  </a:lnTo>
                  <a:lnTo>
                    <a:pt x="494621" y="2413537"/>
                  </a:lnTo>
                  <a:lnTo>
                    <a:pt x="498104" y="2408329"/>
                  </a:lnTo>
                  <a:lnTo>
                    <a:pt x="501587" y="2403143"/>
                  </a:lnTo>
                  <a:lnTo>
                    <a:pt x="505070" y="2397979"/>
                  </a:lnTo>
                  <a:lnTo>
                    <a:pt x="508554" y="2466888"/>
                  </a:lnTo>
                  <a:lnTo>
                    <a:pt x="512037" y="2461968"/>
                  </a:lnTo>
                  <a:lnTo>
                    <a:pt x="515520" y="2457067"/>
                  </a:lnTo>
                  <a:lnTo>
                    <a:pt x="519003" y="2452186"/>
                  </a:lnTo>
                  <a:lnTo>
                    <a:pt x="522487" y="2447324"/>
                  </a:lnTo>
                  <a:lnTo>
                    <a:pt x="525970" y="2480991"/>
                  </a:lnTo>
                  <a:lnTo>
                    <a:pt x="529453" y="2476272"/>
                  </a:lnTo>
                  <a:lnTo>
                    <a:pt x="532936" y="2471571"/>
                  </a:lnTo>
                  <a:lnTo>
                    <a:pt x="536420" y="2466888"/>
                  </a:lnTo>
                  <a:lnTo>
                    <a:pt x="539903" y="2462223"/>
                  </a:lnTo>
                  <a:lnTo>
                    <a:pt x="543386" y="2595810"/>
                  </a:lnTo>
                  <a:lnTo>
                    <a:pt x="546869" y="2591578"/>
                  </a:lnTo>
                  <a:lnTo>
                    <a:pt x="550353" y="2587359"/>
                  </a:lnTo>
                  <a:lnTo>
                    <a:pt x="553836" y="2583154"/>
                  </a:lnTo>
                  <a:lnTo>
                    <a:pt x="557319" y="2578963"/>
                  </a:lnTo>
                  <a:lnTo>
                    <a:pt x="560802" y="2574785"/>
                  </a:lnTo>
                  <a:lnTo>
                    <a:pt x="564286" y="2570621"/>
                  </a:lnTo>
                  <a:lnTo>
                    <a:pt x="567769" y="2566470"/>
                  </a:lnTo>
                  <a:lnTo>
                    <a:pt x="571252" y="2562333"/>
                  </a:lnTo>
                  <a:lnTo>
                    <a:pt x="574735" y="2558209"/>
                  </a:lnTo>
                  <a:lnTo>
                    <a:pt x="578218" y="2561290"/>
                  </a:lnTo>
                  <a:lnTo>
                    <a:pt x="581702" y="2557212"/>
                  </a:lnTo>
                  <a:lnTo>
                    <a:pt x="585185" y="2553148"/>
                  </a:lnTo>
                  <a:lnTo>
                    <a:pt x="588668" y="2549096"/>
                  </a:lnTo>
                  <a:lnTo>
                    <a:pt x="592151" y="2552218"/>
                  </a:lnTo>
                  <a:lnTo>
                    <a:pt x="595635" y="2548212"/>
                  </a:lnTo>
                  <a:lnTo>
                    <a:pt x="599118" y="2544218"/>
                  </a:lnTo>
                  <a:lnTo>
                    <a:pt x="602601" y="2540236"/>
                  </a:lnTo>
                  <a:lnTo>
                    <a:pt x="606084" y="2536267"/>
                  </a:lnTo>
                  <a:lnTo>
                    <a:pt x="609568" y="2532311"/>
                  </a:lnTo>
                  <a:lnTo>
                    <a:pt x="613051" y="2528367"/>
                  </a:lnTo>
                  <a:lnTo>
                    <a:pt x="616534" y="2524434"/>
                  </a:lnTo>
                  <a:lnTo>
                    <a:pt x="620017" y="2520515"/>
                  </a:lnTo>
                  <a:lnTo>
                    <a:pt x="623501" y="2516607"/>
                  </a:lnTo>
                  <a:lnTo>
                    <a:pt x="626984" y="2519950"/>
                  </a:lnTo>
                  <a:lnTo>
                    <a:pt x="630467" y="2516084"/>
                  </a:lnTo>
                  <a:lnTo>
                    <a:pt x="633950" y="2512230"/>
                  </a:lnTo>
                  <a:lnTo>
                    <a:pt x="637434" y="2508388"/>
                  </a:lnTo>
                  <a:lnTo>
                    <a:pt x="640917" y="2504558"/>
                  </a:lnTo>
                  <a:lnTo>
                    <a:pt x="644400" y="2500739"/>
                  </a:lnTo>
                  <a:lnTo>
                    <a:pt x="647883" y="2496932"/>
                  </a:lnTo>
                  <a:lnTo>
                    <a:pt x="651367" y="2493137"/>
                  </a:lnTo>
                  <a:lnTo>
                    <a:pt x="654850" y="2489353"/>
                  </a:lnTo>
                  <a:lnTo>
                    <a:pt x="658333" y="2485580"/>
                  </a:lnTo>
                  <a:lnTo>
                    <a:pt x="661816" y="2496318"/>
                  </a:lnTo>
                  <a:lnTo>
                    <a:pt x="665300" y="2492601"/>
                  </a:lnTo>
                  <a:lnTo>
                    <a:pt x="668783" y="2488895"/>
                  </a:lnTo>
                  <a:lnTo>
                    <a:pt x="672266" y="2485200"/>
                  </a:lnTo>
                  <a:lnTo>
                    <a:pt x="675749" y="2481516"/>
                  </a:lnTo>
                  <a:lnTo>
                    <a:pt x="679233" y="2492087"/>
                  </a:lnTo>
                  <a:lnTo>
                    <a:pt x="682716" y="2488455"/>
                  </a:lnTo>
                  <a:lnTo>
                    <a:pt x="686199" y="2484835"/>
                  </a:lnTo>
                  <a:lnTo>
                    <a:pt x="689682" y="2481225"/>
                  </a:lnTo>
                  <a:lnTo>
                    <a:pt x="693166" y="2477625"/>
                  </a:lnTo>
                  <a:lnTo>
                    <a:pt x="696649" y="2474036"/>
                  </a:lnTo>
                  <a:lnTo>
                    <a:pt x="700132" y="2470457"/>
                  </a:lnTo>
                  <a:lnTo>
                    <a:pt x="703615" y="2466888"/>
                  </a:lnTo>
                  <a:lnTo>
                    <a:pt x="707099" y="2463330"/>
                  </a:lnTo>
                  <a:lnTo>
                    <a:pt x="710582" y="2494353"/>
                  </a:lnTo>
                  <a:lnTo>
                    <a:pt x="714065" y="2490886"/>
                  </a:lnTo>
                  <a:lnTo>
                    <a:pt x="717548" y="2487430"/>
                  </a:lnTo>
                  <a:lnTo>
                    <a:pt x="721032" y="2483982"/>
                  </a:lnTo>
                  <a:lnTo>
                    <a:pt x="724515" y="2480545"/>
                  </a:lnTo>
                  <a:lnTo>
                    <a:pt x="727998" y="2496967"/>
                  </a:lnTo>
                  <a:lnTo>
                    <a:pt x="731481" y="2493589"/>
                  </a:lnTo>
                  <a:lnTo>
                    <a:pt x="734965" y="2490220"/>
                  </a:lnTo>
                  <a:lnTo>
                    <a:pt x="738448" y="2486860"/>
                  </a:lnTo>
                  <a:lnTo>
                    <a:pt x="741931" y="2483509"/>
                  </a:lnTo>
                  <a:lnTo>
                    <a:pt x="745414" y="2480167"/>
                  </a:lnTo>
                  <a:lnTo>
                    <a:pt x="748898" y="2476834"/>
                  </a:lnTo>
                  <a:lnTo>
                    <a:pt x="752381" y="2473510"/>
                  </a:lnTo>
                  <a:lnTo>
                    <a:pt x="755864" y="2470195"/>
                  </a:lnTo>
                  <a:lnTo>
                    <a:pt x="759347" y="2466888"/>
                  </a:lnTo>
                  <a:lnTo>
                    <a:pt x="762831" y="2531521"/>
                  </a:lnTo>
                  <a:lnTo>
                    <a:pt x="766314" y="2528367"/>
                  </a:lnTo>
                  <a:lnTo>
                    <a:pt x="769797" y="2525220"/>
                  </a:lnTo>
                  <a:lnTo>
                    <a:pt x="773280" y="2522081"/>
                  </a:lnTo>
                  <a:lnTo>
                    <a:pt x="776764" y="2518950"/>
                  </a:lnTo>
                  <a:lnTo>
                    <a:pt x="780247" y="2527334"/>
                  </a:lnTo>
                  <a:lnTo>
                    <a:pt x="783730" y="2524241"/>
                  </a:lnTo>
                  <a:lnTo>
                    <a:pt x="787213" y="2521156"/>
                  </a:lnTo>
                  <a:lnTo>
                    <a:pt x="790697" y="2518079"/>
                  </a:lnTo>
                  <a:lnTo>
                    <a:pt x="794180" y="2515009"/>
                  </a:lnTo>
                  <a:lnTo>
                    <a:pt x="797663" y="2511947"/>
                  </a:lnTo>
                  <a:lnTo>
                    <a:pt x="801146" y="2508892"/>
                  </a:lnTo>
                  <a:lnTo>
                    <a:pt x="804630" y="2505844"/>
                  </a:lnTo>
                  <a:lnTo>
                    <a:pt x="808113" y="2502804"/>
                  </a:lnTo>
                  <a:lnTo>
                    <a:pt x="811596" y="2499771"/>
                  </a:lnTo>
                  <a:lnTo>
                    <a:pt x="815079" y="2502507"/>
                  </a:lnTo>
                  <a:lnTo>
                    <a:pt x="818563" y="2499500"/>
                  </a:lnTo>
                  <a:lnTo>
                    <a:pt x="822046" y="2496500"/>
                  </a:lnTo>
                  <a:lnTo>
                    <a:pt x="825529" y="2493507"/>
                  </a:lnTo>
                  <a:lnTo>
                    <a:pt x="829012" y="2560269"/>
                  </a:lnTo>
                  <a:lnTo>
                    <a:pt x="832496" y="2557422"/>
                  </a:lnTo>
                  <a:lnTo>
                    <a:pt x="835979" y="2554581"/>
                  </a:lnTo>
                  <a:lnTo>
                    <a:pt x="839462" y="2551746"/>
                  </a:lnTo>
                  <a:lnTo>
                    <a:pt x="842945" y="2548918"/>
                  </a:lnTo>
                  <a:lnTo>
                    <a:pt x="846429" y="2556062"/>
                  </a:lnTo>
                  <a:lnTo>
                    <a:pt x="849912" y="2553266"/>
                  </a:lnTo>
                  <a:lnTo>
                    <a:pt x="853395" y="2550475"/>
                  </a:lnTo>
                  <a:lnTo>
                    <a:pt x="856878" y="2547690"/>
                  </a:lnTo>
                  <a:lnTo>
                    <a:pt x="860361" y="2544912"/>
                  </a:lnTo>
                  <a:lnTo>
                    <a:pt x="863845" y="2566383"/>
                  </a:lnTo>
                  <a:lnTo>
                    <a:pt x="867328" y="2563662"/>
                  </a:lnTo>
                  <a:lnTo>
                    <a:pt x="870811" y="2560947"/>
                  </a:lnTo>
                  <a:lnTo>
                    <a:pt x="874294" y="2558238"/>
                  </a:lnTo>
                  <a:lnTo>
                    <a:pt x="877778" y="2555534"/>
                  </a:lnTo>
                  <a:lnTo>
                    <a:pt x="881261" y="2650945"/>
                  </a:lnTo>
                  <a:lnTo>
                    <a:pt x="884744" y="2648444"/>
                  </a:lnTo>
                  <a:lnTo>
                    <a:pt x="888227" y="2645947"/>
                  </a:lnTo>
                  <a:lnTo>
                    <a:pt x="891711" y="2643456"/>
                  </a:lnTo>
                  <a:lnTo>
                    <a:pt x="895194" y="2640968"/>
                  </a:lnTo>
                  <a:lnTo>
                    <a:pt x="898677" y="2649894"/>
                  </a:lnTo>
                  <a:lnTo>
                    <a:pt x="902160" y="2647439"/>
                  </a:lnTo>
                  <a:lnTo>
                    <a:pt x="905644" y="2644988"/>
                  </a:lnTo>
                  <a:lnTo>
                    <a:pt x="909127" y="2642543"/>
                  </a:lnTo>
                  <a:lnTo>
                    <a:pt x="912610" y="2640101"/>
                  </a:lnTo>
                  <a:lnTo>
                    <a:pt x="916093" y="2638338"/>
                  </a:lnTo>
                  <a:lnTo>
                    <a:pt x="919577" y="2636687"/>
                  </a:lnTo>
                  <a:lnTo>
                    <a:pt x="923060" y="2635042"/>
                  </a:lnTo>
                  <a:lnTo>
                    <a:pt x="926543" y="2633403"/>
                  </a:lnTo>
                  <a:lnTo>
                    <a:pt x="930026" y="2635530"/>
                  </a:lnTo>
                  <a:lnTo>
                    <a:pt x="933510" y="2633130"/>
                  </a:lnTo>
                  <a:lnTo>
                    <a:pt x="936993" y="2630734"/>
                  </a:lnTo>
                  <a:lnTo>
                    <a:pt x="940476" y="2628343"/>
                  </a:lnTo>
                  <a:lnTo>
                    <a:pt x="943959" y="2625956"/>
                  </a:lnTo>
                  <a:lnTo>
                    <a:pt x="947443" y="2631080"/>
                  </a:lnTo>
                  <a:lnTo>
                    <a:pt x="950926" y="2628716"/>
                  </a:lnTo>
                  <a:lnTo>
                    <a:pt x="954409" y="2626356"/>
                  </a:lnTo>
                  <a:lnTo>
                    <a:pt x="957892" y="2624000"/>
                  </a:lnTo>
                  <a:lnTo>
                    <a:pt x="961376" y="2621648"/>
                  </a:lnTo>
                  <a:lnTo>
                    <a:pt x="964859" y="2623040"/>
                  </a:lnTo>
                  <a:lnTo>
                    <a:pt x="968342" y="2620703"/>
                  </a:lnTo>
                  <a:lnTo>
                    <a:pt x="971825" y="2618371"/>
                  </a:lnTo>
                  <a:lnTo>
                    <a:pt x="975309" y="2616043"/>
                  </a:lnTo>
                  <a:lnTo>
                    <a:pt x="978792" y="2613719"/>
                  </a:lnTo>
                  <a:lnTo>
                    <a:pt x="982275" y="2636925"/>
                  </a:lnTo>
                  <a:lnTo>
                    <a:pt x="985758" y="2634655"/>
                  </a:lnTo>
                  <a:lnTo>
                    <a:pt x="989242" y="2632389"/>
                  </a:lnTo>
                  <a:lnTo>
                    <a:pt x="992725" y="2630126"/>
                  </a:lnTo>
                  <a:lnTo>
                    <a:pt x="996208" y="2627868"/>
                  </a:lnTo>
                  <a:lnTo>
                    <a:pt x="999691" y="2629170"/>
                  </a:lnTo>
                  <a:lnTo>
                    <a:pt x="1003175" y="2626926"/>
                  </a:lnTo>
                  <a:lnTo>
                    <a:pt x="1006658" y="2624686"/>
                  </a:lnTo>
                  <a:lnTo>
                    <a:pt x="1010141" y="2622449"/>
                  </a:lnTo>
                  <a:lnTo>
                    <a:pt x="1013624" y="2620216"/>
                  </a:lnTo>
                  <a:lnTo>
                    <a:pt x="1017108" y="2617987"/>
                  </a:lnTo>
                  <a:lnTo>
                    <a:pt x="1020591" y="2615762"/>
                  </a:lnTo>
                  <a:lnTo>
                    <a:pt x="1024074" y="2613540"/>
                  </a:lnTo>
                  <a:lnTo>
                    <a:pt x="1027557" y="2611323"/>
                  </a:lnTo>
                  <a:lnTo>
                    <a:pt x="1031041" y="2609109"/>
                  </a:lnTo>
                  <a:lnTo>
                    <a:pt x="1034524" y="2614047"/>
                  </a:lnTo>
                  <a:lnTo>
                    <a:pt x="1038007" y="2611853"/>
                  </a:lnTo>
                  <a:lnTo>
                    <a:pt x="1041490" y="2609662"/>
                  </a:lnTo>
                  <a:lnTo>
                    <a:pt x="1044974" y="2607475"/>
                  </a:lnTo>
                  <a:lnTo>
                    <a:pt x="1048457" y="2605291"/>
                  </a:lnTo>
                  <a:lnTo>
                    <a:pt x="1051940" y="2603112"/>
                  </a:lnTo>
                  <a:lnTo>
                    <a:pt x="1055423" y="2600935"/>
                  </a:lnTo>
                  <a:lnTo>
                    <a:pt x="1058907" y="2598763"/>
                  </a:lnTo>
                  <a:lnTo>
                    <a:pt x="1062390" y="2596594"/>
                  </a:lnTo>
                  <a:lnTo>
                    <a:pt x="1065873" y="2594429"/>
                  </a:lnTo>
                  <a:lnTo>
                    <a:pt x="1069356" y="2592267"/>
                  </a:lnTo>
                  <a:lnTo>
                    <a:pt x="1072840" y="2590109"/>
                  </a:lnTo>
                  <a:lnTo>
                    <a:pt x="1076323" y="2587955"/>
                  </a:lnTo>
                  <a:lnTo>
                    <a:pt x="1079806" y="2585804"/>
                  </a:lnTo>
                  <a:lnTo>
                    <a:pt x="1083289" y="2590851"/>
                  </a:lnTo>
                  <a:lnTo>
                    <a:pt x="1086773" y="2588719"/>
                  </a:lnTo>
                  <a:lnTo>
                    <a:pt x="1090256" y="2586590"/>
                  </a:lnTo>
                  <a:lnTo>
                    <a:pt x="1093739" y="2584464"/>
                  </a:lnTo>
                  <a:lnTo>
                    <a:pt x="1097222" y="2582342"/>
                  </a:lnTo>
                  <a:lnTo>
                    <a:pt x="1100706" y="2587699"/>
                  </a:lnTo>
                  <a:lnTo>
                    <a:pt x="1104189" y="2586325"/>
                  </a:lnTo>
                  <a:lnTo>
                    <a:pt x="1107672" y="2584954"/>
                  </a:lnTo>
                  <a:lnTo>
                    <a:pt x="1111155" y="2583589"/>
                  </a:lnTo>
                  <a:lnTo>
                    <a:pt x="1114639" y="2582228"/>
                  </a:lnTo>
                  <a:lnTo>
                    <a:pt x="1118122" y="2590918"/>
                  </a:lnTo>
                  <a:lnTo>
                    <a:pt x="1121605" y="2588852"/>
                  </a:lnTo>
                  <a:lnTo>
                    <a:pt x="1125088" y="2586789"/>
                  </a:lnTo>
                  <a:lnTo>
                    <a:pt x="1128572" y="2584730"/>
                  </a:lnTo>
                  <a:lnTo>
                    <a:pt x="1132055" y="2582673"/>
                  </a:lnTo>
                  <a:lnTo>
                    <a:pt x="1135538" y="2584090"/>
                  </a:lnTo>
                  <a:lnTo>
                    <a:pt x="1139021" y="2582046"/>
                  </a:lnTo>
                  <a:lnTo>
                    <a:pt x="1142505" y="2580004"/>
                  </a:lnTo>
                  <a:lnTo>
                    <a:pt x="1145988" y="2577966"/>
                  </a:lnTo>
                  <a:lnTo>
                    <a:pt x="1149471" y="2575931"/>
                  </a:lnTo>
                  <a:lnTo>
                    <a:pt x="1152954" y="2580810"/>
                  </a:lnTo>
                  <a:lnTo>
                    <a:pt x="1156437" y="2578791"/>
                  </a:lnTo>
                  <a:lnTo>
                    <a:pt x="1159921" y="2576776"/>
                  </a:lnTo>
                  <a:lnTo>
                    <a:pt x="1163404" y="2574764"/>
                  </a:lnTo>
                  <a:lnTo>
                    <a:pt x="1166887" y="2589678"/>
                  </a:lnTo>
                  <a:lnTo>
                    <a:pt x="1170370" y="2587696"/>
                  </a:lnTo>
                  <a:lnTo>
                    <a:pt x="1173854" y="2585718"/>
                  </a:lnTo>
                  <a:lnTo>
                    <a:pt x="1177337" y="2583742"/>
                  </a:lnTo>
                  <a:lnTo>
                    <a:pt x="1180820" y="2581770"/>
                  </a:lnTo>
                  <a:lnTo>
                    <a:pt x="1184303" y="2592987"/>
                  </a:lnTo>
                  <a:lnTo>
                    <a:pt x="1187787" y="2591040"/>
                  </a:lnTo>
                  <a:lnTo>
                    <a:pt x="1191270" y="2589095"/>
                  </a:lnTo>
                  <a:lnTo>
                    <a:pt x="1194753" y="2587153"/>
                  </a:lnTo>
                  <a:lnTo>
                    <a:pt x="1198236" y="2585214"/>
                  </a:lnTo>
                  <a:lnTo>
                    <a:pt x="1201720" y="2592987"/>
                  </a:lnTo>
                  <a:lnTo>
                    <a:pt x="1205203" y="2591068"/>
                  </a:lnTo>
                  <a:lnTo>
                    <a:pt x="1208686" y="2589151"/>
                  </a:lnTo>
                  <a:lnTo>
                    <a:pt x="1212169" y="2587237"/>
                  </a:lnTo>
                  <a:lnTo>
                    <a:pt x="1215653" y="2585326"/>
                  </a:lnTo>
                  <a:lnTo>
                    <a:pt x="1219136" y="2605434"/>
                  </a:lnTo>
                  <a:lnTo>
                    <a:pt x="1222619" y="2603560"/>
                  </a:lnTo>
                  <a:lnTo>
                    <a:pt x="1226102" y="2601688"/>
                  </a:lnTo>
                  <a:lnTo>
                    <a:pt x="1229586" y="2599818"/>
                  </a:lnTo>
                  <a:lnTo>
                    <a:pt x="1233069" y="2597952"/>
                  </a:lnTo>
                  <a:lnTo>
                    <a:pt x="1236552" y="2602225"/>
                  </a:lnTo>
                  <a:lnTo>
                    <a:pt x="1240035" y="2600372"/>
                  </a:lnTo>
                  <a:lnTo>
                    <a:pt x="1243519" y="2598522"/>
                  </a:lnTo>
                  <a:lnTo>
                    <a:pt x="1247002" y="2596674"/>
                  </a:lnTo>
                  <a:lnTo>
                    <a:pt x="1250485" y="2594830"/>
                  </a:lnTo>
                  <a:lnTo>
                    <a:pt x="1253968" y="2596045"/>
                  </a:lnTo>
                  <a:lnTo>
                    <a:pt x="1257452" y="2594209"/>
                  </a:lnTo>
                  <a:lnTo>
                    <a:pt x="1260935" y="2592377"/>
                  </a:lnTo>
                  <a:lnTo>
                    <a:pt x="1264418" y="2590546"/>
                  </a:lnTo>
                  <a:lnTo>
                    <a:pt x="1267901" y="2588719"/>
                  </a:lnTo>
                  <a:lnTo>
                    <a:pt x="1271385" y="2625609"/>
                  </a:lnTo>
                  <a:lnTo>
                    <a:pt x="1274868" y="2624418"/>
                  </a:lnTo>
                  <a:lnTo>
                    <a:pt x="1278351" y="2623230"/>
                  </a:lnTo>
                  <a:lnTo>
                    <a:pt x="1281834" y="2622046"/>
                  </a:lnTo>
                  <a:lnTo>
                    <a:pt x="1285318" y="2626407"/>
                  </a:lnTo>
                  <a:lnTo>
                    <a:pt x="1288801" y="2624657"/>
                  </a:lnTo>
                  <a:lnTo>
                    <a:pt x="1292284" y="2622909"/>
                  </a:lnTo>
                  <a:lnTo>
                    <a:pt x="1295767" y="2621164"/>
                  </a:lnTo>
                  <a:lnTo>
                    <a:pt x="1299251" y="2619422"/>
                  </a:lnTo>
                  <a:lnTo>
                    <a:pt x="1302734" y="2623350"/>
                  </a:lnTo>
                  <a:lnTo>
                    <a:pt x="1306217" y="2622188"/>
                  </a:lnTo>
                  <a:lnTo>
                    <a:pt x="1309700" y="2621028"/>
                  </a:lnTo>
                  <a:lnTo>
                    <a:pt x="1313184" y="2619872"/>
                  </a:lnTo>
                  <a:lnTo>
                    <a:pt x="1316667" y="2618719"/>
                  </a:lnTo>
                  <a:lnTo>
                    <a:pt x="1320150" y="2646665"/>
                  </a:lnTo>
                  <a:lnTo>
                    <a:pt x="1323633" y="2644988"/>
                  </a:lnTo>
                  <a:lnTo>
                    <a:pt x="1327117" y="2643314"/>
                  </a:lnTo>
                  <a:lnTo>
                    <a:pt x="1330600" y="2641643"/>
                  </a:lnTo>
                  <a:lnTo>
                    <a:pt x="1334083" y="2639973"/>
                  </a:lnTo>
                  <a:lnTo>
                    <a:pt x="1337566" y="2663444"/>
                  </a:lnTo>
                  <a:lnTo>
                    <a:pt x="1341050" y="2661813"/>
                  </a:lnTo>
                  <a:lnTo>
                    <a:pt x="1344533" y="2660183"/>
                  </a:lnTo>
                  <a:lnTo>
                    <a:pt x="1348016" y="2658556"/>
                  </a:lnTo>
                  <a:lnTo>
                    <a:pt x="1351499" y="2656931"/>
                  </a:lnTo>
                  <a:lnTo>
                    <a:pt x="1354983" y="2684071"/>
                  </a:lnTo>
                  <a:lnTo>
                    <a:pt x="1358466" y="2682960"/>
                  </a:lnTo>
                  <a:lnTo>
                    <a:pt x="1361949" y="2681853"/>
                  </a:lnTo>
                  <a:lnTo>
                    <a:pt x="1365432" y="2680747"/>
                  </a:lnTo>
                  <a:lnTo>
                    <a:pt x="1368916" y="2679645"/>
                  </a:lnTo>
                  <a:lnTo>
                    <a:pt x="1372399" y="2683100"/>
                  </a:lnTo>
                  <a:lnTo>
                    <a:pt x="1375882" y="2682003"/>
                  </a:lnTo>
                  <a:lnTo>
                    <a:pt x="1379365" y="2680909"/>
                  </a:lnTo>
                  <a:lnTo>
                    <a:pt x="1382849" y="2679818"/>
                  </a:lnTo>
                  <a:lnTo>
                    <a:pt x="1386332" y="2678729"/>
                  </a:lnTo>
                  <a:lnTo>
                    <a:pt x="1389815" y="2677202"/>
                  </a:lnTo>
                  <a:lnTo>
                    <a:pt x="1393298" y="2675651"/>
                  </a:lnTo>
                  <a:lnTo>
                    <a:pt x="1396782" y="2674101"/>
                  </a:lnTo>
                  <a:lnTo>
                    <a:pt x="1400265" y="2672552"/>
                  </a:lnTo>
                  <a:lnTo>
                    <a:pt x="1403748" y="2671006"/>
                  </a:lnTo>
                  <a:lnTo>
                    <a:pt x="1407231" y="2669461"/>
                  </a:lnTo>
                  <a:lnTo>
                    <a:pt x="1410715" y="2667919"/>
                  </a:lnTo>
                  <a:lnTo>
                    <a:pt x="1414198" y="2666378"/>
                  </a:lnTo>
                  <a:lnTo>
                    <a:pt x="1417681" y="2664838"/>
                  </a:lnTo>
                  <a:lnTo>
                    <a:pt x="1421164" y="2683461"/>
                  </a:lnTo>
                  <a:lnTo>
                    <a:pt x="1424648" y="2681951"/>
                  </a:lnTo>
                  <a:lnTo>
                    <a:pt x="1428131" y="2680444"/>
                  </a:lnTo>
                  <a:lnTo>
                    <a:pt x="1431614" y="2678938"/>
                  </a:lnTo>
                  <a:lnTo>
                    <a:pt x="1435097" y="2677434"/>
                  </a:lnTo>
                  <a:lnTo>
                    <a:pt x="1438580" y="2678124"/>
                  </a:lnTo>
                  <a:lnTo>
                    <a:pt x="1442064" y="2676626"/>
                  </a:lnTo>
                  <a:lnTo>
                    <a:pt x="1445547" y="2675130"/>
                  </a:lnTo>
                  <a:lnTo>
                    <a:pt x="1449030" y="2673635"/>
                  </a:lnTo>
                  <a:lnTo>
                    <a:pt x="1452513" y="2672142"/>
                  </a:lnTo>
                  <a:lnTo>
                    <a:pt x="1455997" y="2679363"/>
                  </a:lnTo>
                  <a:lnTo>
                    <a:pt x="1459480" y="2677884"/>
                  </a:lnTo>
                  <a:lnTo>
                    <a:pt x="1462963" y="2676407"/>
                  </a:lnTo>
                  <a:lnTo>
                    <a:pt x="1466446" y="2674932"/>
                  </a:lnTo>
                  <a:lnTo>
                    <a:pt x="1469930" y="2673459"/>
                  </a:lnTo>
                  <a:lnTo>
                    <a:pt x="1473413" y="2678440"/>
                  </a:lnTo>
                  <a:lnTo>
                    <a:pt x="1476896" y="2676978"/>
                  </a:lnTo>
                  <a:lnTo>
                    <a:pt x="1480379" y="2675517"/>
                  </a:lnTo>
                  <a:lnTo>
                    <a:pt x="1483863" y="2674058"/>
                  </a:lnTo>
                  <a:lnTo>
                    <a:pt x="1487346" y="2672600"/>
                  </a:lnTo>
                  <a:lnTo>
                    <a:pt x="1490829" y="2671145"/>
                  </a:lnTo>
                  <a:lnTo>
                    <a:pt x="1494312" y="2669690"/>
                  </a:lnTo>
                  <a:lnTo>
                    <a:pt x="1497796" y="2668238"/>
                  </a:lnTo>
                  <a:lnTo>
                    <a:pt x="1501279" y="2666787"/>
                  </a:lnTo>
                  <a:lnTo>
                    <a:pt x="1504762" y="2665337"/>
                  </a:lnTo>
                  <a:lnTo>
                    <a:pt x="1508245" y="2695067"/>
                  </a:lnTo>
                  <a:lnTo>
                    <a:pt x="1511729" y="2693660"/>
                  </a:lnTo>
                  <a:lnTo>
                    <a:pt x="1515212" y="2692253"/>
                  </a:lnTo>
                  <a:lnTo>
                    <a:pt x="1518695" y="2690849"/>
                  </a:lnTo>
                  <a:lnTo>
                    <a:pt x="1522178" y="2703310"/>
                  </a:lnTo>
                  <a:lnTo>
                    <a:pt x="1525662" y="2702325"/>
                  </a:lnTo>
                  <a:lnTo>
                    <a:pt x="1529145" y="2701343"/>
                  </a:lnTo>
                  <a:lnTo>
                    <a:pt x="1532628" y="2700362"/>
                  </a:lnTo>
                  <a:lnTo>
                    <a:pt x="1536111" y="2699384"/>
                  </a:lnTo>
                  <a:lnTo>
                    <a:pt x="1539595" y="2698306"/>
                  </a:lnTo>
                  <a:lnTo>
                    <a:pt x="1543078" y="2696931"/>
                  </a:lnTo>
                  <a:lnTo>
                    <a:pt x="1546561" y="2695558"/>
                  </a:lnTo>
                  <a:lnTo>
                    <a:pt x="1550044" y="2694186"/>
                  </a:lnTo>
                  <a:lnTo>
                    <a:pt x="1553528" y="2692815"/>
                  </a:lnTo>
                  <a:lnTo>
                    <a:pt x="1557011" y="2710521"/>
                  </a:lnTo>
                  <a:lnTo>
                    <a:pt x="1560494" y="2709177"/>
                  </a:lnTo>
                  <a:lnTo>
                    <a:pt x="1563977" y="2707833"/>
                  </a:lnTo>
                  <a:lnTo>
                    <a:pt x="1567461" y="2706492"/>
                  </a:lnTo>
                  <a:lnTo>
                    <a:pt x="1570944" y="2705151"/>
                  </a:lnTo>
                  <a:lnTo>
                    <a:pt x="1574427" y="2705889"/>
                  </a:lnTo>
                  <a:lnTo>
                    <a:pt x="1577910" y="2704938"/>
                  </a:lnTo>
                  <a:lnTo>
                    <a:pt x="1581394" y="2703989"/>
                  </a:lnTo>
                  <a:lnTo>
                    <a:pt x="1584877" y="2703041"/>
                  </a:lnTo>
                  <a:lnTo>
                    <a:pt x="1588360" y="2702095"/>
                  </a:lnTo>
                  <a:lnTo>
                    <a:pt x="1591843" y="2722662"/>
                  </a:lnTo>
                  <a:lnTo>
                    <a:pt x="1595327" y="2721362"/>
                  </a:lnTo>
                  <a:lnTo>
                    <a:pt x="1598810" y="2720063"/>
                  </a:lnTo>
                  <a:lnTo>
                    <a:pt x="1602293" y="2718765"/>
                  </a:lnTo>
                  <a:lnTo>
                    <a:pt x="1605776" y="2717469"/>
                  </a:lnTo>
                  <a:lnTo>
                    <a:pt x="1609260" y="2721461"/>
                  </a:lnTo>
                  <a:lnTo>
                    <a:pt x="1612743" y="2720174"/>
                  </a:lnTo>
                  <a:lnTo>
                    <a:pt x="1616226" y="2718887"/>
                  </a:lnTo>
                  <a:lnTo>
                    <a:pt x="1619709" y="2717602"/>
                  </a:lnTo>
                  <a:lnTo>
                    <a:pt x="1623193" y="2716318"/>
                  </a:lnTo>
                  <a:lnTo>
                    <a:pt x="1626676" y="2715035"/>
                  </a:lnTo>
                  <a:lnTo>
                    <a:pt x="1630159" y="2713754"/>
                  </a:lnTo>
                  <a:lnTo>
                    <a:pt x="1633642" y="2712473"/>
                  </a:lnTo>
                  <a:lnTo>
                    <a:pt x="1637126" y="2711194"/>
                  </a:lnTo>
                  <a:lnTo>
                    <a:pt x="1640609" y="2709916"/>
                  </a:lnTo>
                  <a:lnTo>
                    <a:pt x="1644092" y="2708639"/>
                  </a:lnTo>
                  <a:lnTo>
                    <a:pt x="1647575" y="2707364"/>
                  </a:lnTo>
                  <a:lnTo>
                    <a:pt x="1651059" y="2706089"/>
                  </a:lnTo>
                  <a:lnTo>
                    <a:pt x="1654542" y="2704816"/>
                  </a:lnTo>
                  <a:lnTo>
                    <a:pt x="1658025" y="2719241"/>
                  </a:lnTo>
                  <a:lnTo>
                    <a:pt x="1661508" y="2717988"/>
                  </a:lnTo>
                  <a:lnTo>
                    <a:pt x="1664992" y="2716737"/>
                  </a:lnTo>
                  <a:lnTo>
                    <a:pt x="1668475" y="2715487"/>
                  </a:lnTo>
                  <a:lnTo>
                    <a:pt x="1671958" y="2714238"/>
                  </a:lnTo>
                  <a:lnTo>
                    <a:pt x="1675441" y="2712990"/>
                  </a:lnTo>
                  <a:lnTo>
                    <a:pt x="1678925" y="2711744"/>
                  </a:lnTo>
                  <a:lnTo>
                    <a:pt x="1682408" y="2710498"/>
                  </a:lnTo>
                  <a:lnTo>
                    <a:pt x="1685891" y="2709254"/>
                  </a:lnTo>
                  <a:lnTo>
                    <a:pt x="1689374" y="2708010"/>
                  </a:lnTo>
                  <a:lnTo>
                    <a:pt x="1692858" y="2746157"/>
                  </a:lnTo>
                  <a:lnTo>
                    <a:pt x="1696341" y="2744962"/>
                  </a:lnTo>
                  <a:lnTo>
                    <a:pt x="1699824" y="2743768"/>
                  </a:lnTo>
                  <a:lnTo>
                    <a:pt x="1703307" y="2742575"/>
                  </a:lnTo>
                  <a:lnTo>
                    <a:pt x="1706791" y="2741383"/>
                  </a:lnTo>
                  <a:lnTo>
                    <a:pt x="1710274" y="2746408"/>
                  </a:lnTo>
                  <a:lnTo>
                    <a:pt x="1713757" y="2745225"/>
                  </a:lnTo>
                  <a:lnTo>
                    <a:pt x="1717240" y="2744043"/>
                  </a:lnTo>
                  <a:lnTo>
                    <a:pt x="1720723" y="2742863"/>
                  </a:lnTo>
                  <a:lnTo>
                    <a:pt x="1724207" y="2741683"/>
                  </a:lnTo>
                  <a:lnTo>
                    <a:pt x="1727690" y="2751198"/>
                  </a:lnTo>
                  <a:lnTo>
                    <a:pt x="1731173" y="2750033"/>
                  </a:lnTo>
                  <a:lnTo>
                    <a:pt x="1734656" y="2748869"/>
                  </a:lnTo>
                  <a:lnTo>
                    <a:pt x="1738140" y="2747706"/>
                  </a:lnTo>
                  <a:lnTo>
                    <a:pt x="1741623" y="2746543"/>
                  </a:lnTo>
                  <a:lnTo>
                    <a:pt x="1741623" y="2748053"/>
                  </a:lnTo>
                  <a:lnTo>
                    <a:pt x="1741623" y="2749556"/>
                  </a:lnTo>
                  <a:lnTo>
                    <a:pt x="1741623" y="2751054"/>
                  </a:lnTo>
                  <a:lnTo>
                    <a:pt x="1741623" y="2752545"/>
                  </a:lnTo>
                  <a:lnTo>
                    <a:pt x="1741623" y="2754030"/>
                  </a:lnTo>
                  <a:lnTo>
                    <a:pt x="1741623" y="2755509"/>
                  </a:lnTo>
                  <a:lnTo>
                    <a:pt x="1741623" y="2756982"/>
                  </a:lnTo>
                  <a:lnTo>
                    <a:pt x="1741623" y="2758450"/>
                  </a:lnTo>
                  <a:lnTo>
                    <a:pt x="1741623" y="2759911"/>
                  </a:lnTo>
                  <a:lnTo>
                    <a:pt x="1741623" y="2761366"/>
                  </a:lnTo>
                  <a:lnTo>
                    <a:pt x="1741623" y="2762816"/>
                  </a:lnTo>
                  <a:lnTo>
                    <a:pt x="1741623" y="2764260"/>
                  </a:lnTo>
                  <a:lnTo>
                    <a:pt x="1741623" y="2765698"/>
                  </a:lnTo>
                  <a:lnTo>
                    <a:pt x="1741623" y="2767130"/>
                  </a:lnTo>
                  <a:lnTo>
                    <a:pt x="1741623" y="2768556"/>
                  </a:lnTo>
                  <a:lnTo>
                    <a:pt x="1745106" y="2767421"/>
                  </a:lnTo>
                  <a:lnTo>
                    <a:pt x="1748589" y="2766286"/>
                  </a:lnTo>
                  <a:lnTo>
                    <a:pt x="1752073" y="2765152"/>
                  </a:lnTo>
                  <a:lnTo>
                    <a:pt x="1755556" y="2764019"/>
                  </a:lnTo>
                  <a:lnTo>
                    <a:pt x="1759039" y="2778303"/>
                  </a:lnTo>
                  <a:lnTo>
                    <a:pt x="1762522" y="2777190"/>
                  </a:lnTo>
                  <a:lnTo>
                    <a:pt x="1766006" y="2776078"/>
                  </a:lnTo>
                  <a:lnTo>
                    <a:pt x="1769489" y="2774967"/>
                  </a:lnTo>
                  <a:lnTo>
                    <a:pt x="1772972" y="2773856"/>
                  </a:lnTo>
                  <a:lnTo>
                    <a:pt x="1776455" y="2772830"/>
                  </a:lnTo>
                  <a:lnTo>
                    <a:pt x="1779939" y="2772006"/>
                  </a:lnTo>
                  <a:lnTo>
                    <a:pt x="1783422" y="2771183"/>
                  </a:lnTo>
                  <a:lnTo>
                    <a:pt x="1786905" y="2770361"/>
                  </a:lnTo>
                  <a:lnTo>
                    <a:pt x="1790388" y="2769541"/>
                  </a:lnTo>
                  <a:lnTo>
                    <a:pt x="1793872" y="2772966"/>
                  </a:lnTo>
                  <a:lnTo>
                    <a:pt x="1797355" y="2772431"/>
                  </a:lnTo>
                  <a:lnTo>
                    <a:pt x="1800838" y="2771897"/>
                  </a:lnTo>
                  <a:lnTo>
                    <a:pt x="1804321" y="2771365"/>
                  </a:lnTo>
                  <a:lnTo>
                    <a:pt x="1807805" y="2770834"/>
                  </a:lnTo>
                  <a:lnTo>
                    <a:pt x="1811288" y="2791146"/>
                  </a:lnTo>
                  <a:lnTo>
                    <a:pt x="1814771" y="2790080"/>
                  </a:lnTo>
                  <a:lnTo>
                    <a:pt x="1818254" y="2789014"/>
                  </a:lnTo>
                  <a:lnTo>
                    <a:pt x="1821738" y="2787950"/>
                  </a:lnTo>
                  <a:lnTo>
                    <a:pt x="1825221" y="2786886"/>
                  </a:lnTo>
                  <a:lnTo>
                    <a:pt x="1828704" y="2792220"/>
                  </a:lnTo>
                  <a:lnTo>
                    <a:pt x="1832187" y="2791165"/>
                  </a:lnTo>
                  <a:lnTo>
                    <a:pt x="1835671" y="2790111"/>
                  </a:lnTo>
                  <a:lnTo>
                    <a:pt x="1839154" y="2789058"/>
                  </a:lnTo>
                  <a:lnTo>
                    <a:pt x="1842637" y="2788006"/>
                  </a:lnTo>
                  <a:lnTo>
                    <a:pt x="1846120" y="2789495"/>
                  </a:lnTo>
                  <a:lnTo>
                    <a:pt x="1849604" y="2788447"/>
                  </a:lnTo>
                  <a:lnTo>
                    <a:pt x="1853087" y="2787400"/>
                  </a:lnTo>
                  <a:lnTo>
                    <a:pt x="1856570" y="2786353"/>
                  </a:lnTo>
                  <a:lnTo>
                    <a:pt x="1860053" y="2799017"/>
                  </a:lnTo>
                  <a:lnTo>
                    <a:pt x="1863537" y="2797988"/>
                  </a:lnTo>
                  <a:lnTo>
                    <a:pt x="1867020" y="2796959"/>
                  </a:lnTo>
                  <a:lnTo>
                    <a:pt x="1870503" y="2795932"/>
                  </a:lnTo>
                  <a:lnTo>
                    <a:pt x="1873986" y="2794905"/>
                  </a:lnTo>
                  <a:lnTo>
                    <a:pt x="1877470" y="2798759"/>
                  </a:lnTo>
                  <a:lnTo>
                    <a:pt x="1880953" y="2797739"/>
                  </a:lnTo>
                  <a:lnTo>
                    <a:pt x="1884436" y="2796719"/>
                  </a:lnTo>
                  <a:lnTo>
                    <a:pt x="1887919" y="2795701"/>
                  </a:lnTo>
                  <a:lnTo>
                    <a:pt x="1891403" y="2794683"/>
                  </a:lnTo>
                  <a:lnTo>
                    <a:pt x="1894886" y="2803276"/>
                  </a:lnTo>
                  <a:lnTo>
                    <a:pt x="1898369" y="2802270"/>
                  </a:lnTo>
                  <a:lnTo>
                    <a:pt x="1901852" y="2801266"/>
                  </a:lnTo>
                  <a:lnTo>
                    <a:pt x="1905336" y="2800261"/>
                  </a:lnTo>
                  <a:lnTo>
                    <a:pt x="1908819" y="2799258"/>
                  </a:lnTo>
                  <a:lnTo>
                    <a:pt x="1912302" y="2808810"/>
                  </a:lnTo>
                  <a:lnTo>
                    <a:pt x="1915785" y="2807820"/>
                  </a:lnTo>
                  <a:lnTo>
                    <a:pt x="1919269" y="2806830"/>
                  </a:lnTo>
                  <a:lnTo>
                    <a:pt x="1922752" y="2805841"/>
                  </a:lnTo>
                  <a:lnTo>
                    <a:pt x="1926235" y="2804853"/>
                  </a:lnTo>
                  <a:lnTo>
                    <a:pt x="1929718" y="2840136"/>
                  </a:lnTo>
                  <a:lnTo>
                    <a:pt x="1933202" y="2839190"/>
                  </a:lnTo>
                  <a:lnTo>
                    <a:pt x="1936685" y="2838244"/>
                  </a:lnTo>
                  <a:lnTo>
                    <a:pt x="1940168" y="2837299"/>
                  </a:lnTo>
                  <a:lnTo>
                    <a:pt x="1943651" y="2836355"/>
                  </a:lnTo>
                  <a:lnTo>
                    <a:pt x="1947135" y="2836456"/>
                  </a:lnTo>
                  <a:lnTo>
                    <a:pt x="1950618" y="2835514"/>
                  </a:lnTo>
                  <a:lnTo>
                    <a:pt x="1954101" y="2834573"/>
                  </a:lnTo>
                  <a:lnTo>
                    <a:pt x="1957584" y="2833632"/>
                  </a:lnTo>
                  <a:lnTo>
                    <a:pt x="1961068" y="2832692"/>
                  </a:lnTo>
                  <a:lnTo>
                    <a:pt x="1964551" y="2840036"/>
                  </a:lnTo>
                  <a:lnTo>
                    <a:pt x="1968034" y="2839107"/>
                  </a:lnTo>
                  <a:lnTo>
                    <a:pt x="1971517" y="2838178"/>
                  </a:lnTo>
                  <a:lnTo>
                    <a:pt x="1975001" y="2837249"/>
                  </a:lnTo>
                  <a:lnTo>
                    <a:pt x="1978484" y="2870370"/>
                  </a:lnTo>
                  <a:lnTo>
                    <a:pt x="1981967" y="2869481"/>
                  </a:lnTo>
                  <a:lnTo>
                    <a:pt x="1985450" y="2868593"/>
                  </a:lnTo>
                  <a:lnTo>
                    <a:pt x="1988934" y="2867705"/>
                  </a:lnTo>
                  <a:lnTo>
                    <a:pt x="1992417" y="2866818"/>
                  </a:lnTo>
                  <a:lnTo>
                    <a:pt x="1995900" y="2879528"/>
                  </a:lnTo>
                  <a:lnTo>
                    <a:pt x="1999383" y="2878657"/>
                  </a:lnTo>
                  <a:lnTo>
                    <a:pt x="2002867" y="2877787"/>
                  </a:lnTo>
                  <a:lnTo>
                    <a:pt x="2006350" y="2876917"/>
                  </a:lnTo>
                  <a:lnTo>
                    <a:pt x="2009833" y="2876048"/>
                  </a:lnTo>
                  <a:lnTo>
                    <a:pt x="2013316" y="2875240"/>
                  </a:lnTo>
                  <a:lnTo>
                    <a:pt x="2016799" y="2874556"/>
                  </a:lnTo>
                  <a:lnTo>
                    <a:pt x="2020283" y="2873872"/>
                  </a:lnTo>
                  <a:lnTo>
                    <a:pt x="2023766" y="2873189"/>
                  </a:lnTo>
                  <a:lnTo>
                    <a:pt x="2027249" y="2872508"/>
                  </a:lnTo>
                  <a:lnTo>
                    <a:pt x="2030732" y="2874409"/>
                  </a:lnTo>
                  <a:lnTo>
                    <a:pt x="2034216" y="2873547"/>
                  </a:lnTo>
                  <a:lnTo>
                    <a:pt x="2037699" y="2872686"/>
                  </a:lnTo>
                  <a:lnTo>
                    <a:pt x="2041182" y="2871826"/>
                  </a:lnTo>
                  <a:lnTo>
                    <a:pt x="2044665" y="2870966"/>
                  </a:lnTo>
                  <a:lnTo>
                    <a:pt x="2048149" y="2870996"/>
                  </a:lnTo>
                  <a:lnTo>
                    <a:pt x="2051632" y="2870138"/>
                  </a:lnTo>
                  <a:lnTo>
                    <a:pt x="2055115" y="2869281"/>
                  </a:lnTo>
                  <a:lnTo>
                    <a:pt x="2058598" y="2868424"/>
                  </a:lnTo>
                  <a:lnTo>
                    <a:pt x="2062082" y="2867567"/>
                  </a:lnTo>
                  <a:lnTo>
                    <a:pt x="2065565" y="2867604"/>
                  </a:lnTo>
                  <a:lnTo>
                    <a:pt x="2069048" y="2866749"/>
                  </a:lnTo>
                  <a:lnTo>
                    <a:pt x="2072531" y="2865895"/>
                  </a:lnTo>
                  <a:lnTo>
                    <a:pt x="2076015" y="2865042"/>
                  </a:lnTo>
                  <a:lnTo>
                    <a:pt x="2079498" y="2864189"/>
                  </a:lnTo>
                  <a:lnTo>
                    <a:pt x="2082981" y="2863337"/>
                  </a:lnTo>
                  <a:lnTo>
                    <a:pt x="2086464" y="2862485"/>
                  </a:lnTo>
                  <a:lnTo>
                    <a:pt x="2089948" y="2861633"/>
                  </a:lnTo>
                  <a:lnTo>
                    <a:pt x="2093431" y="2860782"/>
                  </a:lnTo>
                  <a:lnTo>
                    <a:pt x="2096914" y="2864397"/>
                  </a:lnTo>
                  <a:lnTo>
                    <a:pt x="2100397" y="2863552"/>
                  </a:lnTo>
                  <a:lnTo>
                    <a:pt x="2103881" y="2862707"/>
                  </a:lnTo>
                  <a:lnTo>
                    <a:pt x="2107364" y="2861863"/>
                  </a:lnTo>
                  <a:lnTo>
                    <a:pt x="2110847" y="2861019"/>
                  </a:lnTo>
                  <a:lnTo>
                    <a:pt x="2114330" y="2861954"/>
                  </a:lnTo>
                  <a:lnTo>
                    <a:pt x="2117814" y="2861113"/>
                  </a:lnTo>
                  <a:lnTo>
                    <a:pt x="2121297" y="2860273"/>
                  </a:lnTo>
                  <a:lnTo>
                    <a:pt x="2124780" y="2859433"/>
                  </a:lnTo>
                  <a:lnTo>
                    <a:pt x="2128263" y="2858594"/>
                  </a:lnTo>
                  <a:lnTo>
                    <a:pt x="2131747" y="2857755"/>
                  </a:lnTo>
                  <a:lnTo>
                    <a:pt x="2135230" y="2856917"/>
                  </a:lnTo>
                  <a:lnTo>
                    <a:pt x="2138713" y="2856079"/>
                  </a:lnTo>
                  <a:lnTo>
                    <a:pt x="2142196" y="2855242"/>
                  </a:lnTo>
                  <a:lnTo>
                    <a:pt x="2145680" y="2854405"/>
                  </a:lnTo>
                  <a:lnTo>
                    <a:pt x="2149163" y="2855355"/>
                  </a:lnTo>
                  <a:lnTo>
                    <a:pt x="2152646" y="2854521"/>
                  </a:lnTo>
                  <a:lnTo>
                    <a:pt x="2156129" y="2853687"/>
                  </a:lnTo>
                  <a:lnTo>
                    <a:pt x="2159613" y="2852854"/>
                  </a:lnTo>
                  <a:lnTo>
                    <a:pt x="2163096" y="2852022"/>
                  </a:lnTo>
                  <a:lnTo>
                    <a:pt x="2166579" y="2855750"/>
                  </a:lnTo>
                  <a:lnTo>
                    <a:pt x="2170062" y="2855105"/>
                  </a:lnTo>
                  <a:lnTo>
                    <a:pt x="2173546" y="2854461"/>
                  </a:lnTo>
                  <a:lnTo>
                    <a:pt x="2177029" y="2853818"/>
                  </a:lnTo>
                  <a:lnTo>
                    <a:pt x="2180512" y="2853175"/>
                  </a:lnTo>
                  <a:lnTo>
                    <a:pt x="2183995" y="2868761"/>
                  </a:lnTo>
                  <a:lnTo>
                    <a:pt x="2187479" y="2867954"/>
                  </a:lnTo>
                  <a:lnTo>
                    <a:pt x="2190962" y="2867147"/>
                  </a:lnTo>
                  <a:lnTo>
                    <a:pt x="2194445" y="2866341"/>
                  </a:lnTo>
                  <a:lnTo>
                    <a:pt x="2197928" y="2865536"/>
                  </a:lnTo>
                  <a:lnTo>
                    <a:pt x="2201412" y="2877131"/>
                  </a:lnTo>
                  <a:lnTo>
                    <a:pt x="2204895" y="2876339"/>
                  </a:lnTo>
                  <a:lnTo>
                    <a:pt x="2208378" y="2875547"/>
                  </a:lnTo>
                  <a:lnTo>
                    <a:pt x="2211861" y="2874756"/>
                  </a:lnTo>
                  <a:lnTo>
                    <a:pt x="2215345" y="2881993"/>
                  </a:lnTo>
                  <a:lnTo>
                    <a:pt x="2218828" y="2881211"/>
                  </a:lnTo>
                  <a:lnTo>
                    <a:pt x="2222311" y="2880429"/>
                  </a:lnTo>
                  <a:lnTo>
                    <a:pt x="2225794" y="2879648"/>
                  </a:lnTo>
                  <a:lnTo>
                    <a:pt x="2229278" y="2878868"/>
                  </a:lnTo>
                  <a:lnTo>
                    <a:pt x="2232761" y="2883610"/>
                  </a:lnTo>
                  <a:lnTo>
                    <a:pt x="2236244" y="2882836"/>
                  </a:lnTo>
                  <a:lnTo>
                    <a:pt x="2239727" y="2882062"/>
                  </a:lnTo>
                  <a:lnTo>
                    <a:pt x="2243211" y="2881288"/>
                  </a:lnTo>
                  <a:lnTo>
                    <a:pt x="2246694" y="2880516"/>
                  </a:lnTo>
                  <a:lnTo>
                    <a:pt x="2250177" y="2882091"/>
                  </a:lnTo>
                  <a:lnTo>
                    <a:pt x="2253660" y="2881321"/>
                  </a:lnTo>
                  <a:lnTo>
                    <a:pt x="2257144" y="2880552"/>
                  </a:lnTo>
                  <a:lnTo>
                    <a:pt x="2260627" y="2879783"/>
                  </a:lnTo>
                  <a:lnTo>
                    <a:pt x="2264110" y="2879014"/>
                  </a:lnTo>
                  <a:lnTo>
                    <a:pt x="2267593" y="2879029"/>
                  </a:lnTo>
                  <a:lnTo>
                    <a:pt x="2271077" y="2878262"/>
                  </a:lnTo>
                  <a:lnTo>
                    <a:pt x="2274560" y="2877495"/>
                  </a:lnTo>
                  <a:lnTo>
                    <a:pt x="2278043" y="2876729"/>
                  </a:lnTo>
                  <a:lnTo>
                    <a:pt x="2281526" y="2875963"/>
                  </a:lnTo>
                  <a:lnTo>
                    <a:pt x="2285010" y="2875198"/>
                  </a:lnTo>
                  <a:lnTo>
                    <a:pt x="2288493" y="2874433"/>
                  </a:lnTo>
                  <a:lnTo>
                    <a:pt x="2291976" y="2873669"/>
                  </a:lnTo>
                  <a:lnTo>
                    <a:pt x="2295459" y="2872905"/>
                  </a:lnTo>
                  <a:lnTo>
                    <a:pt x="2298942" y="2872141"/>
                  </a:lnTo>
                  <a:lnTo>
                    <a:pt x="2302426" y="2879171"/>
                  </a:lnTo>
                  <a:lnTo>
                    <a:pt x="2305909" y="2878415"/>
                  </a:lnTo>
                  <a:lnTo>
                    <a:pt x="2309392" y="2877661"/>
                  </a:lnTo>
                  <a:lnTo>
                    <a:pt x="2312875" y="2876906"/>
                  </a:lnTo>
                  <a:lnTo>
                    <a:pt x="2316359" y="2876152"/>
                  </a:lnTo>
                  <a:lnTo>
                    <a:pt x="2319842" y="2889004"/>
                  </a:lnTo>
                  <a:lnTo>
                    <a:pt x="2323325" y="2888264"/>
                  </a:lnTo>
                  <a:lnTo>
                    <a:pt x="2326808" y="2887525"/>
                  </a:lnTo>
                  <a:lnTo>
                    <a:pt x="2330292" y="2886785"/>
                  </a:lnTo>
                  <a:lnTo>
                    <a:pt x="2333775" y="2901229"/>
                  </a:lnTo>
                  <a:lnTo>
                    <a:pt x="2337258" y="2900506"/>
                  </a:lnTo>
                  <a:lnTo>
                    <a:pt x="2340741" y="2899783"/>
                  </a:lnTo>
                  <a:lnTo>
                    <a:pt x="2344225" y="2899060"/>
                  </a:lnTo>
                  <a:lnTo>
                    <a:pt x="2347708" y="2898338"/>
                  </a:lnTo>
                  <a:lnTo>
                    <a:pt x="2351191" y="2903227"/>
                  </a:lnTo>
                  <a:lnTo>
                    <a:pt x="2354674" y="2902511"/>
                  </a:lnTo>
                  <a:lnTo>
                    <a:pt x="2358158" y="2901795"/>
                  </a:lnTo>
                  <a:lnTo>
                    <a:pt x="2361641" y="2901080"/>
                  </a:lnTo>
                  <a:lnTo>
                    <a:pt x="2365124" y="2900365"/>
                  </a:lnTo>
                  <a:lnTo>
                    <a:pt x="2368607" y="2907908"/>
                  </a:lnTo>
                  <a:lnTo>
                    <a:pt x="2372091" y="2907202"/>
                  </a:lnTo>
                  <a:lnTo>
                    <a:pt x="2375574" y="2906496"/>
                  </a:lnTo>
                  <a:lnTo>
                    <a:pt x="2379057" y="2905790"/>
                  </a:lnTo>
                  <a:lnTo>
                    <a:pt x="2382540" y="2905085"/>
                  </a:lnTo>
                  <a:lnTo>
                    <a:pt x="2386024" y="2905741"/>
                  </a:lnTo>
                  <a:lnTo>
                    <a:pt x="2389507" y="2905038"/>
                  </a:lnTo>
                  <a:lnTo>
                    <a:pt x="2392990" y="2904335"/>
                  </a:lnTo>
                  <a:lnTo>
                    <a:pt x="2396473" y="2903632"/>
                  </a:lnTo>
                  <a:lnTo>
                    <a:pt x="2399957" y="2902930"/>
                  </a:lnTo>
                  <a:lnTo>
                    <a:pt x="2403440" y="2904362"/>
                  </a:lnTo>
                  <a:lnTo>
                    <a:pt x="2406923" y="2903802"/>
                  </a:lnTo>
                  <a:lnTo>
                    <a:pt x="2410406" y="2903242"/>
                  </a:lnTo>
                  <a:lnTo>
                    <a:pt x="2413890" y="2902684"/>
                  </a:lnTo>
                  <a:lnTo>
                    <a:pt x="2417373" y="2902125"/>
                  </a:lnTo>
                  <a:lnTo>
                    <a:pt x="2420856" y="2901452"/>
                  </a:lnTo>
                  <a:lnTo>
                    <a:pt x="2424339" y="2900755"/>
                  </a:lnTo>
                  <a:lnTo>
                    <a:pt x="2427823" y="2900058"/>
                  </a:lnTo>
                  <a:lnTo>
                    <a:pt x="2431306" y="2899362"/>
                  </a:lnTo>
                  <a:lnTo>
                    <a:pt x="2434789" y="2898666"/>
                  </a:lnTo>
                  <a:lnTo>
                    <a:pt x="2438272" y="2904044"/>
                  </a:lnTo>
                  <a:lnTo>
                    <a:pt x="2441756" y="2903355"/>
                  </a:lnTo>
                  <a:lnTo>
                    <a:pt x="2445239" y="2902665"/>
                  </a:lnTo>
                  <a:lnTo>
                    <a:pt x="2448722" y="2901976"/>
                  </a:lnTo>
                  <a:lnTo>
                    <a:pt x="2452205" y="2905298"/>
                  </a:lnTo>
                  <a:lnTo>
                    <a:pt x="2455689" y="2904750"/>
                  </a:lnTo>
                  <a:lnTo>
                    <a:pt x="2459172" y="2904202"/>
                  </a:lnTo>
                  <a:lnTo>
                    <a:pt x="2462655" y="2903655"/>
                  </a:lnTo>
                  <a:lnTo>
                    <a:pt x="2466138" y="2903108"/>
                  </a:lnTo>
                  <a:lnTo>
                    <a:pt x="2469622" y="2903189"/>
                  </a:lnTo>
                  <a:lnTo>
                    <a:pt x="2473105" y="2902507"/>
                  </a:lnTo>
                  <a:lnTo>
                    <a:pt x="2476588" y="2901825"/>
                  </a:lnTo>
                  <a:lnTo>
                    <a:pt x="2480071" y="2901144"/>
                  </a:lnTo>
                  <a:lnTo>
                    <a:pt x="2483555" y="2900463"/>
                  </a:lnTo>
                  <a:lnTo>
                    <a:pt x="2487038" y="2903087"/>
                  </a:lnTo>
                  <a:lnTo>
                    <a:pt x="2490521" y="2902410"/>
                  </a:lnTo>
                  <a:lnTo>
                    <a:pt x="2494004" y="2901733"/>
                  </a:lnTo>
                  <a:lnTo>
                    <a:pt x="2497488" y="2901056"/>
                  </a:lnTo>
                  <a:lnTo>
                    <a:pt x="2500971" y="2900380"/>
                  </a:lnTo>
                  <a:lnTo>
                    <a:pt x="2504454" y="2910077"/>
                  </a:lnTo>
                  <a:lnTo>
                    <a:pt x="2507937" y="2909411"/>
                  </a:lnTo>
                  <a:lnTo>
                    <a:pt x="2511421" y="2908746"/>
                  </a:lnTo>
                  <a:lnTo>
                    <a:pt x="2514904" y="2908081"/>
                  </a:lnTo>
                  <a:lnTo>
                    <a:pt x="2518387" y="2907416"/>
                  </a:lnTo>
                  <a:lnTo>
                    <a:pt x="2521870" y="2913168"/>
                  </a:lnTo>
                  <a:lnTo>
                    <a:pt x="2525354" y="2912639"/>
                  </a:lnTo>
                  <a:lnTo>
                    <a:pt x="2528837" y="2912110"/>
                  </a:lnTo>
                  <a:lnTo>
                    <a:pt x="2532320" y="2911581"/>
                  </a:lnTo>
                  <a:lnTo>
                    <a:pt x="2535803" y="2911053"/>
                  </a:lnTo>
                  <a:lnTo>
                    <a:pt x="2539287" y="2924490"/>
                  </a:lnTo>
                  <a:lnTo>
                    <a:pt x="2542770" y="2923847"/>
                  </a:lnTo>
                  <a:lnTo>
                    <a:pt x="2546253" y="2923204"/>
                  </a:lnTo>
                  <a:lnTo>
                    <a:pt x="2549736" y="2922561"/>
                  </a:lnTo>
                  <a:lnTo>
                    <a:pt x="2553220" y="2921918"/>
                  </a:lnTo>
                  <a:lnTo>
                    <a:pt x="2556703" y="2932443"/>
                  </a:lnTo>
                  <a:lnTo>
                    <a:pt x="2560186" y="2931811"/>
                  </a:lnTo>
                  <a:lnTo>
                    <a:pt x="2563669" y="2931180"/>
                  </a:lnTo>
                  <a:lnTo>
                    <a:pt x="2567153" y="2930549"/>
                  </a:lnTo>
                  <a:lnTo>
                    <a:pt x="2570636" y="2936205"/>
                  </a:lnTo>
                  <a:lnTo>
                    <a:pt x="2574119" y="2935581"/>
                  </a:lnTo>
                  <a:lnTo>
                    <a:pt x="2577602" y="2934956"/>
                  </a:lnTo>
                  <a:lnTo>
                    <a:pt x="2581085" y="2934332"/>
                  </a:lnTo>
                  <a:lnTo>
                    <a:pt x="2584569" y="2933708"/>
                  </a:lnTo>
                  <a:lnTo>
                    <a:pt x="2588052" y="2940920"/>
                  </a:lnTo>
                  <a:lnTo>
                    <a:pt x="2591535" y="2940303"/>
                  </a:lnTo>
                  <a:lnTo>
                    <a:pt x="2595018" y="2939688"/>
                  </a:lnTo>
                  <a:lnTo>
                    <a:pt x="2598502" y="2939072"/>
                  </a:lnTo>
                  <a:lnTo>
                    <a:pt x="2601985" y="2938457"/>
                  </a:lnTo>
                  <a:lnTo>
                    <a:pt x="2605468" y="2938948"/>
                  </a:lnTo>
                  <a:lnTo>
                    <a:pt x="2608951" y="2938334"/>
                  </a:lnTo>
                  <a:lnTo>
                    <a:pt x="2612435" y="2937720"/>
                  </a:lnTo>
                  <a:lnTo>
                    <a:pt x="2615918" y="2937107"/>
                  </a:lnTo>
                  <a:lnTo>
                    <a:pt x="2619401" y="2936494"/>
                  </a:lnTo>
                  <a:lnTo>
                    <a:pt x="2622884" y="2936988"/>
                  </a:lnTo>
                  <a:lnTo>
                    <a:pt x="2626368" y="2936376"/>
                  </a:lnTo>
                  <a:lnTo>
                    <a:pt x="2629851" y="2935765"/>
                  </a:lnTo>
                  <a:lnTo>
                    <a:pt x="2633334" y="2935154"/>
                  </a:lnTo>
                  <a:lnTo>
                    <a:pt x="2636817" y="2934543"/>
                  </a:lnTo>
                  <a:lnTo>
                    <a:pt x="2640301" y="2941591"/>
                  </a:lnTo>
                  <a:lnTo>
                    <a:pt x="2643784" y="2940988"/>
                  </a:lnTo>
                  <a:lnTo>
                    <a:pt x="2647267" y="2940385"/>
                  </a:lnTo>
                  <a:lnTo>
                    <a:pt x="2650750" y="2939782"/>
                  </a:lnTo>
                  <a:lnTo>
                    <a:pt x="2654234" y="2939179"/>
                  </a:lnTo>
                  <a:lnTo>
                    <a:pt x="2657717" y="2943942"/>
                  </a:lnTo>
                  <a:lnTo>
                    <a:pt x="2661200" y="2943345"/>
                  </a:lnTo>
                  <a:lnTo>
                    <a:pt x="2664683" y="2942748"/>
                  </a:lnTo>
                  <a:lnTo>
                    <a:pt x="2668167" y="2942151"/>
                  </a:lnTo>
                  <a:lnTo>
                    <a:pt x="2671650" y="2941555"/>
                  </a:lnTo>
                  <a:lnTo>
                    <a:pt x="2675133" y="2940958"/>
                  </a:lnTo>
                  <a:lnTo>
                    <a:pt x="2678616" y="2940362"/>
                  </a:lnTo>
                  <a:lnTo>
                    <a:pt x="2682100" y="2939766"/>
                  </a:lnTo>
                  <a:lnTo>
                    <a:pt x="2685583" y="2939171"/>
                  </a:lnTo>
                  <a:lnTo>
                    <a:pt x="2689066" y="2951643"/>
                  </a:lnTo>
                  <a:lnTo>
                    <a:pt x="2692549" y="2951060"/>
                  </a:lnTo>
                  <a:lnTo>
                    <a:pt x="2696033" y="2950477"/>
                  </a:lnTo>
                  <a:lnTo>
                    <a:pt x="2699516" y="2949894"/>
                  </a:lnTo>
                  <a:lnTo>
                    <a:pt x="2702999" y="2949311"/>
                  </a:lnTo>
                  <a:lnTo>
                    <a:pt x="2706482" y="2949240"/>
                  </a:lnTo>
                  <a:lnTo>
                    <a:pt x="2709966" y="2948659"/>
                  </a:lnTo>
                  <a:lnTo>
                    <a:pt x="2713449" y="2948077"/>
                  </a:lnTo>
                  <a:lnTo>
                    <a:pt x="2716932" y="2947496"/>
                  </a:lnTo>
                  <a:lnTo>
                    <a:pt x="2720415" y="2946915"/>
                  </a:lnTo>
                  <a:lnTo>
                    <a:pt x="2723899" y="2946334"/>
                  </a:lnTo>
                  <a:lnTo>
                    <a:pt x="2727382" y="2945753"/>
                  </a:lnTo>
                  <a:lnTo>
                    <a:pt x="2730865" y="2945173"/>
                  </a:lnTo>
                  <a:lnTo>
                    <a:pt x="2734348" y="2944592"/>
                  </a:lnTo>
                  <a:lnTo>
                    <a:pt x="2737832" y="2944013"/>
                  </a:lnTo>
                  <a:lnTo>
                    <a:pt x="2741315" y="2955539"/>
                  </a:lnTo>
                  <a:lnTo>
                    <a:pt x="2744798" y="2954971"/>
                  </a:lnTo>
                  <a:lnTo>
                    <a:pt x="2748281" y="2954402"/>
                  </a:lnTo>
                  <a:lnTo>
                    <a:pt x="2751765" y="2953834"/>
                  </a:lnTo>
                  <a:lnTo>
                    <a:pt x="2755248" y="2953265"/>
                  </a:lnTo>
                  <a:lnTo>
                    <a:pt x="2758731" y="2954671"/>
                  </a:lnTo>
                  <a:lnTo>
                    <a:pt x="2762214" y="2954105"/>
                  </a:lnTo>
                  <a:lnTo>
                    <a:pt x="2765698" y="2953539"/>
                  </a:lnTo>
                  <a:lnTo>
                    <a:pt x="2769181" y="2952974"/>
                  </a:lnTo>
                  <a:lnTo>
                    <a:pt x="2772664" y="2952409"/>
                  </a:lnTo>
                  <a:lnTo>
                    <a:pt x="2776147" y="2952829"/>
                  </a:lnTo>
                  <a:lnTo>
                    <a:pt x="2779631" y="2952265"/>
                  </a:lnTo>
                  <a:lnTo>
                    <a:pt x="2783114" y="2951701"/>
                  </a:lnTo>
                  <a:lnTo>
                    <a:pt x="2786597" y="2951138"/>
                  </a:lnTo>
                  <a:lnTo>
                    <a:pt x="2790080" y="2951067"/>
                  </a:lnTo>
                  <a:lnTo>
                    <a:pt x="2793564" y="2950505"/>
                  </a:lnTo>
                  <a:lnTo>
                    <a:pt x="2797047" y="2949942"/>
                  </a:lnTo>
                  <a:lnTo>
                    <a:pt x="2800530" y="2949380"/>
                  </a:lnTo>
                  <a:lnTo>
                    <a:pt x="2804013" y="2948818"/>
                  </a:lnTo>
                  <a:lnTo>
                    <a:pt x="2807497" y="2953177"/>
                  </a:lnTo>
                  <a:lnTo>
                    <a:pt x="2810980" y="2952719"/>
                  </a:lnTo>
                  <a:lnTo>
                    <a:pt x="2814463" y="2952262"/>
                  </a:lnTo>
                  <a:lnTo>
                    <a:pt x="2817946" y="2951806"/>
                  </a:lnTo>
                  <a:lnTo>
                    <a:pt x="2821430" y="2951349"/>
                  </a:lnTo>
                  <a:lnTo>
                    <a:pt x="2824913" y="2951348"/>
                  </a:lnTo>
                  <a:lnTo>
                    <a:pt x="2828396" y="2950792"/>
                  </a:lnTo>
                  <a:lnTo>
                    <a:pt x="2831879" y="2950237"/>
                  </a:lnTo>
                  <a:lnTo>
                    <a:pt x="2835363" y="2949682"/>
                  </a:lnTo>
                  <a:lnTo>
                    <a:pt x="2838846" y="2949127"/>
                  </a:lnTo>
                  <a:lnTo>
                    <a:pt x="2842329" y="2951002"/>
                  </a:lnTo>
                  <a:lnTo>
                    <a:pt x="2845812" y="2950450"/>
                  </a:lnTo>
                  <a:lnTo>
                    <a:pt x="2849296" y="2949897"/>
                  </a:lnTo>
                  <a:lnTo>
                    <a:pt x="2852779" y="2949345"/>
                  </a:lnTo>
                  <a:lnTo>
                    <a:pt x="2856262" y="2948793"/>
                  </a:lnTo>
                  <a:lnTo>
                    <a:pt x="2859745" y="2951621"/>
                  </a:lnTo>
                  <a:lnTo>
                    <a:pt x="2863229" y="2951073"/>
                  </a:lnTo>
                  <a:lnTo>
                    <a:pt x="2866712" y="2950524"/>
                  </a:lnTo>
                  <a:lnTo>
                    <a:pt x="2870195" y="2949976"/>
                  </a:lnTo>
                  <a:lnTo>
                    <a:pt x="2873678" y="2949428"/>
                  </a:lnTo>
                  <a:lnTo>
                    <a:pt x="2877161" y="2948880"/>
                  </a:lnTo>
                  <a:lnTo>
                    <a:pt x="2880645" y="2948333"/>
                  </a:lnTo>
                  <a:lnTo>
                    <a:pt x="2884128" y="2947785"/>
                  </a:lnTo>
                  <a:lnTo>
                    <a:pt x="2887611" y="2947238"/>
                  </a:lnTo>
                  <a:lnTo>
                    <a:pt x="2891094" y="2946691"/>
                  </a:lnTo>
                  <a:lnTo>
                    <a:pt x="2894578" y="2949032"/>
                  </a:lnTo>
                  <a:lnTo>
                    <a:pt x="2898061" y="2948487"/>
                  </a:lnTo>
                  <a:lnTo>
                    <a:pt x="2901544" y="2947944"/>
                  </a:lnTo>
                  <a:lnTo>
                    <a:pt x="2905027" y="2947400"/>
                  </a:lnTo>
                  <a:lnTo>
                    <a:pt x="2908511" y="2952567"/>
                  </a:lnTo>
                  <a:lnTo>
                    <a:pt x="2911994" y="2952222"/>
                  </a:lnTo>
                  <a:lnTo>
                    <a:pt x="2915477" y="2951877"/>
                  </a:lnTo>
                  <a:lnTo>
                    <a:pt x="2918960" y="2951533"/>
                  </a:lnTo>
                  <a:lnTo>
                    <a:pt x="2922444" y="2951190"/>
                  </a:lnTo>
                  <a:lnTo>
                    <a:pt x="2925927" y="2951278"/>
                  </a:lnTo>
                  <a:lnTo>
                    <a:pt x="2929410" y="2950742"/>
                  </a:lnTo>
                  <a:lnTo>
                    <a:pt x="2932893" y="2950206"/>
                  </a:lnTo>
                  <a:lnTo>
                    <a:pt x="2936377" y="2949670"/>
                  </a:lnTo>
                  <a:lnTo>
                    <a:pt x="2939860" y="2949134"/>
                  </a:lnTo>
                  <a:lnTo>
                    <a:pt x="2943343" y="2970308"/>
                  </a:lnTo>
                  <a:lnTo>
                    <a:pt x="2946826" y="2969791"/>
                  </a:lnTo>
                  <a:lnTo>
                    <a:pt x="2950310" y="2969273"/>
                  </a:lnTo>
                  <a:lnTo>
                    <a:pt x="2953793" y="2968756"/>
                  </a:lnTo>
                  <a:lnTo>
                    <a:pt x="2957276" y="2968239"/>
                  </a:lnTo>
                  <a:lnTo>
                    <a:pt x="2960759" y="2973325"/>
                  </a:lnTo>
                  <a:lnTo>
                    <a:pt x="2964243" y="2972813"/>
                  </a:lnTo>
                  <a:lnTo>
                    <a:pt x="2967726" y="2972302"/>
                  </a:lnTo>
                  <a:lnTo>
                    <a:pt x="2971209" y="2971790"/>
                  </a:lnTo>
                  <a:lnTo>
                    <a:pt x="2974692" y="2971279"/>
                  </a:lnTo>
                  <a:lnTo>
                    <a:pt x="2978176" y="2970767"/>
                  </a:lnTo>
                  <a:lnTo>
                    <a:pt x="2981659" y="2970256"/>
                  </a:lnTo>
                  <a:lnTo>
                    <a:pt x="2985142" y="2969745"/>
                  </a:lnTo>
                  <a:lnTo>
                    <a:pt x="2988625" y="2969234"/>
                  </a:lnTo>
                  <a:lnTo>
                    <a:pt x="2992109" y="2968724"/>
                  </a:lnTo>
                  <a:lnTo>
                    <a:pt x="2995592" y="2971205"/>
                  </a:lnTo>
                  <a:lnTo>
                    <a:pt x="2999075" y="2970697"/>
                  </a:lnTo>
                  <a:lnTo>
                    <a:pt x="3002558" y="2970189"/>
                  </a:lnTo>
                  <a:lnTo>
                    <a:pt x="3006042" y="2969682"/>
                  </a:lnTo>
                  <a:lnTo>
                    <a:pt x="3009525" y="2969175"/>
                  </a:lnTo>
                  <a:lnTo>
                    <a:pt x="3013008" y="2974988"/>
                  </a:lnTo>
                  <a:lnTo>
                    <a:pt x="3016491" y="2974487"/>
                  </a:lnTo>
                  <a:lnTo>
                    <a:pt x="3019975" y="2973985"/>
                  </a:lnTo>
                  <a:lnTo>
                    <a:pt x="3023458" y="2973484"/>
                  </a:lnTo>
                  <a:lnTo>
                    <a:pt x="3026941" y="2987590"/>
                  </a:lnTo>
                  <a:lnTo>
                    <a:pt x="3030424" y="2987182"/>
                  </a:lnTo>
                  <a:lnTo>
                    <a:pt x="3033908" y="2986774"/>
                  </a:lnTo>
                  <a:lnTo>
                    <a:pt x="3037391" y="2986367"/>
                  </a:lnTo>
                  <a:lnTo>
                    <a:pt x="3040874" y="2985960"/>
                  </a:lnTo>
                  <a:lnTo>
                    <a:pt x="3044357" y="2993694"/>
                  </a:lnTo>
                  <a:lnTo>
                    <a:pt x="3047841" y="2993213"/>
                  </a:lnTo>
                  <a:lnTo>
                    <a:pt x="3051324" y="2992732"/>
                  </a:lnTo>
                  <a:lnTo>
                    <a:pt x="3054807" y="2992251"/>
                  </a:lnTo>
                  <a:lnTo>
                    <a:pt x="3058290" y="2991770"/>
                  </a:lnTo>
                  <a:lnTo>
                    <a:pt x="3061774" y="3012230"/>
                  </a:lnTo>
                  <a:lnTo>
                    <a:pt x="3065257" y="3011767"/>
                  </a:lnTo>
                  <a:lnTo>
                    <a:pt x="3068740" y="3011304"/>
                  </a:lnTo>
                  <a:lnTo>
                    <a:pt x="3072223" y="3010841"/>
                  </a:lnTo>
                  <a:lnTo>
                    <a:pt x="3075707" y="3010378"/>
                  </a:lnTo>
                  <a:lnTo>
                    <a:pt x="3079190" y="3018924"/>
                  </a:lnTo>
                  <a:lnTo>
                    <a:pt x="3082673" y="3018469"/>
                  </a:lnTo>
                  <a:lnTo>
                    <a:pt x="3086156" y="3018013"/>
                  </a:lnTo>
                  <a:lnTo>
                    <a:pt x="3089640" y="3017559"/>
                  </a:lnTo>
                  <a:lnTo>
                    <a:pt x="3093123" y="3017104"/>
                  </a:lnTo>
                  <a:lnTo>
                    <a:pt x="3096606" y="3028296"/>
                  </a:lnTo>
                  <a:lnTo>
                    <a:pt x="3100089" y="3027852"/>
                  </a:lnTo>
                  <a:lnTo>
                    <a:pt x="3103573" y="3027407"/>
                  </a:lnTo>
                  <a:lnTo>
                    <a:pt x="3107056" y="3026962"/>
                  </a:lnTo>
                  <a:lnTo>
                    <a:pt x="3110539" y="3026518"/>
                  </a:lnTo>
                  <a:lnTo>
                    <a:pt x="3114022" y="3026073"/>
                  </a:lnTo>
                  <a:lnTo>
                    <a:pt x="3117506" y="3025629"/>
                  </a:lnTo>
                  <a:lnTo>
                    <a:pt x="3120989" y="3025185"/>
                  </a:lnTo>
                  <a:lnTo>
                    <a:pt x="3124472" y="3024741"/>
                  </a:lnTo>
                  <a:lnTo>
                    <a:pt x="3127955" y="3024297"/>
                  </a:lnTo>
                  <a:lnTo>
                    <a:pt x="3131439" y="3027425"/>
                  </a:lnTo>
                  <a:lnTo>
                    <a:pt x="3134922" y="3026984"/>
                  </a:lnTo>
                  <a:lnTo>
                    <a:pt x="3138405" y="3026543"/>
                  </a:lnTo>
                  <a:lnTo>
                    <a:pt x="3141888" y="3026103"/>
                  </a:lnTo>
                  <a:lnTo>
                    <a:pt x="3145372" y="3030459"/>
                  </a:lnTo>
                  <a:lnTo>
                    <a:pt x="3148855" y="3030023"/>
                  </a:lnTo>
                  <a:lnTo>
                    <a:pt x="3152338" y="3029587"/>
                  </a:lnTo>
                  <a:lnTo>
                    <a:pt x="3155821" y="3029151"/>
                  </a:lnTo>
                  <a:lnTo>
                    <a:pt x="3159304" y="3028715"/>
                  </a:lnTo>
                  <a:lnTo>
                    <a:pt x="3162788" y="3028597"/>
                  </a:lnTo>
                  <a:lnTo>
                    <a:pt x="3166271" y="3028162"/>
                  </a:lnTo>
                  <a:lnTo>
                    <a:pt x="3169754" y="3027727"/>
                  </a:lnTo>
                  <a:lnTo>
                    <a:pt x="3173237" y="3027292"/>
                  </a:lnTo>
                  <a:lnTo>
                    <a:pt x="3176721" y="3026857"/>
                  </a:lnTo>
                  <a:lnTo>
                    <a:pt x="3180204" y="3026422"/>
                  </a:lnTo>
                  <a:lnTo>
                    <a:pt x="3183687" y="3025987"/>
                  </a:lnTo>
                  <a:lnTo>
                    <a:pt x="3187170" y="3025553"/>
                  </a:lnTo>
                  <a:lnTo>
                    <a:pt x="3190654" y="3025118"/>
                  </a:lnTo>
                  <a:lnTo>
                    <a:pt x="3194137" y="3024684"/>
                  </a:lnTo>
                  <a:lnTo>
                    <a:pt x="3197620" y="3024250"/>
                  </a:lnTo>
                  <a:lnTo>
                    <a:pt x="3201103" y="3023816"/>
                  </a:lnTo>
                  <a:lnTo>
                    <a:pt x="3204587" y="3023382"/>
                  </a:lnTo>
                  <a:lnTo>
                    <a:pt x="3208070" y="3022948"/>
                  </a:lnTo>
                  <a:lnTo>
                    <a:pt x="3211553" y="3022514"/>
                  </a:lnTo>
                  <a:lnTo>
                    <a:pt x="3215036" y="3033095"/>
                  </a:lnTo>
                  <a:lnTo>
                    <a:pt x="3218520" y="3032733"/>
                  </a:lnTo>
                  <a:lnTo>
                    <a:pt x="3222003" y="3032372"/>
                  </a:lnTo>
                  <a:lnTo>
                    <a:pt x="3225486" y="3032011"/>
                  </a:lnTo>
                  <a:lnTo>
                    <a:pt x="3228969" y="3031650"/>
                  </a:lnTo>
                  <a:lnTo>
                    <a:pt x="3232453" y="3031237"/>
                  </a:lnTo>
                  <a:lnTo>
                    <a:pt x="3235936" y="3030814"/>
                  </a:lnTo>
                  <a:lnTo>
                    <a:pt x="3239419" y="3030390"/>
                  </a:lnTo>
                  <a:lnTo>
                    <a:pt x="3242902" y="3029966"/>
                  </a:lnTo>
                  <a:lnTo>
                    <a:pt x="3246386" y="3029543"/>
                  </a:lnTo>
                  <a:lnTo>
                    <a:pt x="3249869" y="3030348"/>
                  </a:lnTo>
                  <a:lnTo>
                    <a:pt x="3253352" y="3029926"/>
                  </a:lnTo>
                  <a:lnTo>
                    <a:pt x="3256835" y="3029504"/>
                  </a:lnTo>
                  <a:lnTo>
                    <a:pt x="3260319" y="3029082"/>
                  </a:lnTo>
                  <a:lnTo>
                    <a:pt x="3263802" y="3040922"/>
                  </a:lnTo>
                  <a:lnTo>
                    <a:pt x="3267285" y="3040510"/>
                  </a:lnTo>
                  <a:lnTo>
                    <a:pt x="3270768" y="3040098"/>
                  </a:lnTo>
                  <a:lnTo>
                    <a:pt x="3274252" y="3039686"/>
                  </a:lnTo>
                  <a:lnTo>
                    <a:pt x="3277735" y="3039274"/>
                  </a:lnTo>
                  <a:lnTo>
                    <a:pt x="3281218" y="3052457"/>
                  </a:lnTo>
                  <a:lnTo>
                    <a:pt x="3284701" y="3052056"/>
                  </a:lnTo>
                  <a:lnTo>
                    <a:pt x="3288185" y="3051656"/>
                  </a:lnTo>
                  <a:lnTo>
                    <a:pt x="3291668" y="3051255"/>
                  </a:lnTo>
                  <a:lnTo>
                    <a:pt x="3295151" y="3050855"/>
                  </a:lnTo>
                  <a:lnTo>
                    <a:pt x="3298634" y="3058303"/>
                  </a:lnTo>
                  <a:lnTo>
                    <a:pt x="3302118" y="3057909"/>
                  </a:lnTo>
                  <a:lnTo>
                    <a:pt x="3305601" y="3057516"/>
                  </a:lnTo>
                  <a:lnTo>
                    <a:pt x="3309084" y="3057122"/>
                  </a:lnTo>
                  <a:lnTo>
                    <a:pt x="3312567" y="3056728"/>
                  </a:lnTo>
                  <a:lnTo>
                    <a:pt x="3316051" y="3067000"/>
                  </a:lnTo>
                  <a:lnTo>
                    <a:pt x="3319534" y="3066615"/>
                  </a:lnTo>
                  <a:lnTo>
                    <a:pt x="3323017" y="3066231"/>
                  </a:lnTo>
                  <a:lnTo>
                    <a:pt x="3326500" y="3065846"/>
                  </a:lnTo>
                  <a:lnTo>
                    <a:pt x="3329984" y="3065461"/>
                  </a:lnTo>
                  <a:lnTo>
                    <a:pt x="3333467" y="3067356"/>
                  </a:lnTo>
                  <a:lnTo>
                    <a:pt x="3336950" y="3066973"/>
                  </a:lnTo>
                  <a:lnTo>
                    <a:pt x="3340433" y="3066591"/>
                  </a:lnTo>
                  <a:lnTo>
                    <a:pt x="3343917" y="3066208"/>
                  </a:lnTo>
                  <a:lnTo>
                    <a:pt x="3347400" y="3065826"/>
                  </a:lnTo>
                  <a:lnTo>
                    <a:pt x="3350883" y="3075801"/>
                  </a:lnTo>
                  <a:lnTo>
                    <a:pt x="3354366" y="3075427"/>
                  </a:lnTo>
                  <a:lnTo>
                    <a:pt x="3357850" y="3075054"/>
                  </a:lnTo>
                  <a:lnTo>
                    <a:pt x="3361333" y="3074680"/>
                  </a:lnTo>
                  <a:lnTo>
                    <a:pt x="3364816" y="3074306"/>
                  </a:lnTo>
                  <a:lnTo>
                    <a:pt x="3368299" y="3090164"/>
                  </a:lnTo>
                  <a:lnTo>
                    <a:pt x="3371783" y="3089804"/>
                  </a:lnTo>
                  <a:lnTo>
                    <a:pt x="3375266" y="3089443"/>
                  </a:lnTo>
                  <a:lnTo>
                    <a:pt x="3378749" y="3089083"/>
                  </a:lnTo>
                  <a:lnTo>
                    <a:pt x="3382232" y="3088728"/>
                  </a:lnTo>
                  <a:lnTo>
                    <a:pt x="3385716" y="3088414"/>
                  </a:lnTo>
                  <a:lnTo>
                    <a:pt x="3389199" y="3088100"/>
                  </a:lnTo>
                  <a:lnTo>
                    <a:pt x="3392682" y="3087786"/>
                  </a:lnTo>
                  <a:lnTo>
                    <a:pt x="3396165" y="3087472"/>
                  </a:lnTo>
                  <a:lnTo>
                    <a:pt x="3399649" y="3095480"/>
                  </a:lnTo>
                  <a:lnTo>
                    <a:pt x="3403132" y="3095127"/>
                  </a:lnTo>
                  <a:lnTo>
                    <a:pt x="3406615" y="3094774"/>
                  </a:lnTo>
                  <a:lnTo>
                    <a:pt x="3410098" y="3094421"/>
                  </a:lnTo>
                  <a:lnTo>
                    <a:pt x="3413582" y="3094068"/>
                  </a:lnTo>
                  <a:lnTo>
                    <a:pt x="3417065" y="3098629"/>
                  </a:lnTo>
                  <a:lnTo>
                    <a:pt x="3420548" y="3098324"/>
                  </a:lnTo>
                  <a:lnTo>
                    <a:pt x="3424031" y="3098019"/>
                  </a:lnTo>
                  <a:lnTo>
                    <a:pt x="3427515" y="3097714"/>
                  </a:lnTo>
                  <a:lnTo>
                    <a:pt x="3430998" y="3097409"/>
                  </a:lnTo>
                  <a:lnTo>
                    <a:pt x="3434481" y="3107338"/>
                  </a:lnTo>
                  <a:lnTo>
                    <a:pt x="3437964" y="3106998"/>
                  </a:lnTo>
                  <a:lnTo>
                    <a:pt x="3441447" y="3106658"/>
                  </a:lnTo>
                  <a:lnTo>
                    <a:pt x="3444931" y="3106318"/>
                  </a:lnTo>
                  <a:lnTo>
                    <a:pt x="3448414" y="3105978"/>
                  </a:lnTo>
                  <a:lnTo>
                    <a:pt x="3451897" y="3111560"/>
                  </a:lnTo>
                  <a:lnTo>
                    <a:pt x="3455380" y="3111225"/>
                  </a:lnTo>
                  <a:lnTo>
                    <a:pt x="3458864" y="3110890"/>
                  </a:lnTo>
                  <a:lnTo>
                    <a:pt x="3462347" y="3110555"/>
                  </a:lnTo>
                  <a:lnTo>
                    <a:pt x="3465830" y="3110220"/>
                  </a:lnTo>
                  <a:lnTo>
                    <a:pt x="3469313" y="3112019"/>
                  </a:lnTo>
                  <a:lnTo>
                    <a:pt x="3472797" y="3111686"/>
                  </a:lnTo>
                  <a:lnTo>
                    <a:pt x="3476280" y="3111353"/>
                  </a:lnTo>
                  <a:lnTo>
                    <a:pt x="3479763" y="3111020"/>
                  </a:lnTo>
                  <a:lnTo>
                    <a:pt x="3483246" y="3110687"/>
                  </a:lnTo>
                  <a:lnTo>
                    <a:pt x="3483246" y="3110881"/>
                  </a:lnTo>
                  <a:lnTo>
                    <a:pt x="3483246" y="3111074"/>
                  </a:lnTo>
                  <a:lnTo>
                    <a:pt x="3483246" y="3111267"/>
                  </a:lnTo>
                  <a:lnTo>
                    <a:pt x="3483246" y="3111459"/>
                  </a:lnTo>
                  <a:lnTo>
                    <a:pt x="3483246" y="3111652"/>
                  </a:lnTo>
                  <a:lnTo>
                    <a:pt x="3483246" y="3111844"/>
                  </a:lnTo>
                  <a:lnTo>
                    <a:pt x="3483246" y="3112036"/>
                  </a:lnTo>
                  <a:lnTo>
                    <a:pt x="3483246" y="3112228"/>
                  </a:lnTo>
                  <a:lnTo>
                    <a:pt x="3483246" y="3112420"/>
                  </a:lnTo>
                  <a:lnTo>
                    <a:pt x="3483246" y="3112612"/>
                  </a:lnTo>
                  <a:lnTo>
                    <a:pt x="3483246" y="3112803"/>
                  </a:lnTo>
                  <a:lnTo>
                    <a:pt x="3483246" y="3112994"/>
                  </a:lnTo>
                  <a:lnTo>
                    <a:pt x="3483246" y="3113185"/>
                  </a:lnTo>
                  <a:lnTo>
                    <a:pt x="3483246" y="3113376"/>
                  </a:lnTo>
                  <a:lnTo>
                    <a:pt x="3483246" y="3113566"/>
                  </a:lnTo>
                  <a:lnTo>
                    <a:pt x="3483246" y="3113757"/>
                  </a:lnTo>
                  <a:lnTo>
                    <a:pt x="3483246" y="3113947"/>
                  </a:lnTo>
                  <a:lnTo>
                    <a:pt x="3483246" y="3114137"/>
                  </a:lnTo>
                  <a:lnTo>
                    <a:pt x="3483246" y="3114327"/>
                  </a:lnTo>
                  <a:lnTo>
                    <a:pt x="3483246" y="3114516"/>
                  </a:lnTo>
                  <a:lnTo>
                    <a:pt x="3483246" y="3114706"/>
                  </a:lnTo>
                  <a:lnTo>
                    <a:pt x="3483246" y="3114895"/>
                  </a:lnTo>
                  <a:lnTo>
                    <a:pt x="3483246" y="3115084"/>
                  </a:lnTo>
                  <a:lnTo>
                    <a:pt x="3483246" y="3115273"/>
                  </a:lnTo>
                  <a:lnTo>
                    <a:pt x="3483246" y="3115461"/>
                  </a:lnTo>
                  <a:lnTo>
                    <a:pt x="3483246" y="3115650"/>
                  </a:lnTo>
                  <a:lnTo>
                    <a:pt x="3483246" y="3115838"/>
                  </a:lnTo>
                  <a:lnTo>
                    <a:pt x="3483246" y="3116026"/>
                  </a:lnTo>
                  <a:lnTo>
                    <a:pt x="3483246" y="3116214"/>
                  </a:lnTo>
                  <a:lnTo>
                    <a:pt x="3483246" y="3116401"/>
                  </a:lnTo>
                  <a:lnTo>
                    <a:pt x="3483246" y="3116589"/>
                  </a:lnTo>
                  <a:lnTo>
                    <a:pt x="3483246" y="3116776"/>
                  </a:lnTo>
                  <a:lnTo>
                    <a:pt x="3483246" y="3116963"/>
                  </a:lnTo>
                  <a:lnTo>
                    <a:pt x="3483246" y="3117150"/>
                  </a:lnTo>
                  <a:lnTo>
                    <a:pt x="3483246" y="3117337"/>
                  </a:lnTo>
                  <a:lnTo>
                    <a:pt x="3483246" y="3117523"/>
                  </a:lnTo>
                  <a:lnTo>
                    <a:pt x="3483246" y="3117710"/>
                  </a:lnTo>
                  <a:lnTo>
                    <a:pt x="3483246" y="3117896"/>
                  </a:lnTo>
                  <a:lnTo>
                    <a:pt x="3483246" y="3118082"/>
                  </a:lnTo>
                  <a:lnTo>
                    <a:pt x="3483246" y="3118267"/>
                  </a:lnTo>
                  <a:lnTo>
                    <a:pt x="3483246" y="3118453"/>
                  </a:lnTo>
                  <a:lnTo>
                    <a:pt x="3483246" y="3118638"/>
                  </a:lnTo>
                  <a:lnTo>
                    <a:pt x="3483246" y="3118823"/>
                  </a:lnTo>
                  <a:lnTo>
                    <a:pt x="3483246" y="3119008"/>
                  </a:lnTo>
                  <a:lnTo>
                    <a:pt x="3483246" y="3119193"/>
                  </a:lnTo>
                  <a:lnTo>
                    <a:pt x="3483246" y="3119378"/>
                  </a:lnTo>
                  <a:lnTo>
                    <a:pt x="3483246" y="3119562"/>
                  </a:lnTo>
                  <a:lnTo>
                    <a:pt x="3483246" y="3119747"/>
                  </a:lnTo>
                  <a:lnTo>
                    <a:pt x="3483246" y="3119931"/>
                  </a:lnTo>
                  <a:lnTo>
                    <a:pt x="3483246" y="3120114"/>
                  </a:lnTo>
                  <a:lnTo>
                    <a:pt x="3483246" y="3120298"/>
                  </a:lnTo>
                  <a:lnTo>
                    <a:pt x="3483246" y="3120482"/>
                  </a:lnTo>
                  <a:lnTo>
                    <a:pt x="3483246" y="3120665"/>
                  </a:lnTo>
                  <a:lnTo>
                    <a:pt x="3483246" y="3120848"/>
                  </a:lnTo>
                  <a:lnTo>
                    <a:pt x="3483246" y="3121031"/>
                  </a:lnTo>
                  <a:lnTo>
                    <a:pt x="3483246" y="3121214"/>
                  </a:lnTo>
                  <a:lnTo>
                    <a:pt x="3483246" y="3121396"/>
                  </a:lnTo>
                  <a:lnTo>
                    <a:pt x="3483246" y="3121579"/>
                  </a:lnTo>
                  <a:lnTo>
                    <a:pt x="3483246" y="3121761"/>
                  </a:lnTo>
                  <a:lnTo>
                    <a:pt x="3483246" y="3121943"/>
                  </a:lnTo>
                  <a:lnTo>
                    <a:pt x="3483246" y="3122125"/>
                  </a:lnTo>
                  <a:lnTo>
                    <a:pt x="3483246" y="3122306"/>
                  </a:lnTo>
                  <a:lnTo>
                    <a:pt x="3483246" y="3122488"/>
                  </a:lnTo>
                  <a:lnTo>
                    <a:pt x="3483246" y="3122669"/>
                  </a:lnTo>
                  <a:lnTo>
                    <a:pt x="3483246" y="3122850"/>
                  </a:lnTo>
                  <a:lnTo>
                    <a:pt x="3483246" y="3123031"/>
                  </a:lnTo>
                  <a:lnTo>
                    <a:pt x="3483246" y="3123212"/>
                  </a:lnTo>
                  <a:lnTo>
                    <a:pt x="3483246" y="3123392"/>
                  </a:lnTo>
                  <a:lnTo>
                    <a:pt x="3483246" y="3123573"/>
                  </a:lnTo>
                  <a:lnTo>
                    <a:pt x="3483246" y="3123753"/>
                  </a:lnTo>
                  <a:lnTo>
                    <a:pt x="3483246" y="3123933"/>
                  </a:lnTo>
                  <a:lnTo>
                    <a:pt x="3483246" y="3124113"/>
                  </a:lnTo>
                  <a:lnTo>
                    <a:pt x="3483246" y="3124293"/>
                  </a:lnTo>
                  <a:lnTo>
                    <a:pt x="3483246" y="3124472"/>
                  </a:lnTo>
                  <a:lnTo>
                    <a:pt x="3483246" y="3124651"/>
                  </a:lnTo>
                  <a:lnTo>
                    <a:pt x="3483246" y="3124830"/>
                  </a:lnTo>
                  <a:lnTo>
                    <a:pt x="3483246" y="3125009"/>
                  </a:lnTo>
                  <a:lnTo>
                    <a:pt x="3483246" y="3125188"/>
                  </a:lnTo>
                  <a:lnTo>
                    <a:pt x="3483246" y="3125367"/>
                  </a:lnTo>
                  <a:lnTo>
                    <a:pt x="3483246" y="3125545"/>
                  </a:lnTo>
                  <a:lnTo>
                    <a:pt x="3483246" y="3125723"/>
                  </a:lnTo>
                  <a:lnTo>
                    <a:pt x="3483246" y="3125901"/>
                  </a:lnTo>
                  <a:lnTo>
                    <a:pt x="3483246" y="3126079"/>
                  </a:lnTo>
                  <a:lnTo>
                    <a:pt x="3483246" y="3126257"/>
                  </a:lnTo>
                  <a:lnTo>
                    <a:pt x="3483246" y="3126434"/>
                  </a:lnTo>
                  <a:lnTo>
                    <a:pt x="3483246" y="3126612"/>
                  </a:lnTo>
                  <a:lnTo>
                    <a:pt x="3483246" y="3126789"/>
                  </a:lnTo>
                  <a:lnTo>
                    <a:pt x="3483246" y="3126966"/>
                  </a:lnTo>
                  <a:lnTo>
                    <a:pt x="3483246" y="3127143"/>
                  </a:lnTo>
                  <a:lnTo>
                    <a:pt x="3483246" y="3127319"/>
                  </a:lnTo>
                  <a:lnTo>
                    <a:pt x="3483246" y="3127496"/>
                  </a:lnTo>
                  <a:lnTo>
                    <a:pt x="3483246" y="3127672"/>
                  </a:lnTo>
                  <a:lnTo>
                    <a:pt x="3483246" y="3127848"/>
                  </a:lnTo>
                  <a:lnTo>
                    <a:pt x="3483246" y="3128024"/>
                  </a:lnTo>
                  <a:lnTo>
                    <a:pt x="3483246" y="3128200"/>
                  </a:lnTo>
                  <a:lnTo>
                    <a:pt x="3483246" y="3128376"/>
                  </a:lnTo>
                  <a:lnTo>
                    <a:pt x="3483246" y="312855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965639"/>
              <a:ext cx="3483246" cy="2586427"/>
            </a:xfrm>
            <a:custGeom>
              <a:avLst/>
              <a:gdLst/>
              <a:ahLst/>
              <a:cxnLst/>
              <a:rect l="0" t="0" r="0" b="0"/>
              <a:pathLst>
                <a:path w="3483246" h="2586427">
                  <a:moveTo>
                    <a:pt x="0" y="2586427"/>
                  </a:moveTo>
                  <a:lnTo>
                    <a:pt x="3483" y="1991444"/>
                  </a:lnTo>
                  <a:lnTo>
                    <a:pt x="6966" y="1570069"/>
                  </a:lnTo>
                  <a:lnTo>
                    <a:pt x="10449" y="1255990"/>
                  </a:lnTo>
                  <a:lnTo>
                    <a:pt x="13932" y="1012855"/>
                  </a:lnTo>
                  <a:lnTo>
                    <a:pt x="17416" y="819065"/>
                  </a:lnTo>
                  <a:lnTo>
                    <a:pt x="20899" y="660983"/>
                  </a:lnTo>
                  <a:lnTo>
                    <a:pt x="24382" y="529571"/>
                  </a:lnTo>
                  <a:lnTo>
                    <a:pt x="27865" y="418606"/>
                  </a:lnTo>
                  <a:lnTo>
                    <a:pt x="31349" y="323659"/>
                  </a:lnTo>
                  <a:lnTo>
                    <a:pt x="34832" y="241496"/>
                  </a:lnTo>
                  <a:lnTo>
                    <a:pt x="38315" y="169698"/>
                  </a:lnTo>
                  <a:lnTo>
                    <a:pt x="41798" y="106419"/>
                  </a:lnTo>
                  <a:lnTo>
                    <a:pt x="45282" y="50229"/>
                  </a:lnTo>
                  <a:lnTo>
                    <a:pt x="48765" y="0"/>
                  </a:lnTo>
                  <a:lnTo>
                    <a:pt x="52248" y="471843"/>
                  </a:lnTo>
                  <a:lnTo>
                    <a:pt x="55731" y="418606"/>
                  </a:lnTo>
                  <a:lnTo>
                    <a:pt x="59215" y="369355"/>
                  </a:lnTo>
                  <a:lnTo>
                    <a:pt x="62698" y="323659"/>
                  </a:lnTo>
                  <a:lnTo>
                    <a:pt x="66181" y="281147"/>
                  </a:lnTo>
                  <a:lnTo>
                    <a:pt x="69664" y="1295871"/>
                  </a:lnTo>
                  <a:lnTo>
                    <a:pt x="73148" y="1255990"/>
                  </a:lnTo>
                  <a:lnTo>
                    <a:pt x="76631" y="1217534"/>
                  </a:lnTo>
                  <a:lnTo>
                    <a:pt x="80114" y="1180427"/>
                  </a:lnTo>
                  <a:lnTo>
                    <a:pt x="83597" y="1144601"/>
                  </a:lnTo>
                  <a:lnTo>
                    <a:pt x="87081" y="1222266"/>
                  </a:lnTo>
                  <a:lnTo>
                    <a:pt x="90564" y="1189581"/>
                  </a:lnTo>
                  <a:lnTo>
                    <a:pt x="94047" y="1157890"/>
                  </a:lnTo>
                  <a:lnTo>
                    <a:pt x="97530" y="1127147"/>
                  </a:lnTo>
                  <a:lnTo>
                    <a:pt x="101014" y="1097310"/>
                  </a:lnTo>
                  <a:lnTo>
                    <a:pt x="104497" y="1068340"/>
                  </a:lnTo>
                  <a:lnTo>
                    <a:pt x="107980" y="1040200"/>
                  </a:lnTo>
                  <a:lnTo>
                    <a:pt x="111463" y="1012855"/>
                  </a:lnTo>
                  <a:lnTo>
                    <a:pt x="114947" y="986271"/>
                  </a:lnTo>
                  <a:lnTo>
                    <a:pt x="118430" y="1062017"/>
                  </a:lnTo>
                  <a:lnTo>
                    <a:pt x="121913" y="1037123"/>
                  </a:lnTo>
                  <a:lnTo>
                    <a:pt x="125396" y="1012855"/>
                  </a:lnTo>
                  <a:lnTo>
                    <a:pt x="128880" y="989188"/>
                  </a:lnTo>
                  <a:lnTo>
                    <a:pt x="132363" y="966100"/>
                  </a:lnTo>
                  <a:lnTo>
                    <a:pt x="135846" y="943571"/>
                  </a:lnTo>
                  <a:lnTo>
                    <a:pt x="139329" y="921580"/>
                  </a:lnTo>
                  <a:lnTo>
                    <a:pt x="142813" y="900109"/>
                  </a:lnTo>
                  <a:lnTo>
                    <a:pt x="146296" y="879139"/>
                  </a:lnTo>
                  <a:lnTo>
                    <a:pt x="149779" y="858652"/>
                  </a:lnTo>
                  <a:lnTo>
                    <a:pt x="153262" y="1155492"/>
                  </a:lnTo>
                  <a:lnTo>
                    <a:pt x="156746" y="1136508"/>
                  </a:lnTo>
                  <a:lnTo>
                    <a:pt x="160229" y="1117872"/>
                  </a:lnTo>
                  <a:lnTo>
                    <a:pt x="163712" y="1099574"/>
                  </a:lnTo>
                  <a:lnTo>
                    <a:pt x="167195" y="1081606"/>
                  </a:lnTo>
                  <a:lnTo>
                    <a:pt x="170679" y="1612307"/>
                  </a:lnTo>
                  <a:lnTo>
                    <a:pt x="174162" y="1598068"/>
                  </a:lnTo>
                  <a:lnTo>
                    <a:pt x="177645" y="1583989"/>
                  </a:lnTo>
                  <a:lnTo>
                    <a:pt x="181128" y="1570069"/>
                  </a:lnTo>
                  <a:lnTo>
                    <a:pt x="184612" y="1556304"/>
                  </a:lnTo>
                  <a:lnTo>
                    <a:pt x="188095" y="1644212"/>
                  </a:lnTo>
                  <a:lnTo>
                    <a:pt x="191578" y="1631547"/>
                  </a:lnTo>
                  <a:lnTo>
                    <a:pt x="195061" y="1619007"/>
                  </a:lnTo>
                  <a:lnTo>
                    <a:pt x="198545" y="1606592"/>
                  </a:lnTo>
                  <a:lnTo>
                    <a:pt x="202028" y="1594298"/>
                  </a:lnTo>
                  <a:lnTo>
                    <a:pt x="205511" y="1669163"/>
                  </a:lnTo>
                  <a:lnTo>
                    <a:pt x="208994" y="1657761"/>
                  </a:lnTo>
                  <a:lnTo>
                    <a:pt x="212478" y="1646460"/>
                  </a:lnTo>
                  <a:lnTo>
                    <a:pt x="215961" y="1635259"/>
                  </a:lnTo>
                  <a:lnTo>
                    <a:pt x="219444" y="1624156"/>
                  </a:lnTo>
                  <a:lnTo>
                    <a:pt x="222927" y="1633349"/>
                  </a:lnTo>
                  <a:lnTo>
                    <a:pt x="226411" y="1622577"/>
                  </a:lnTo>
                  <a:lnTo>
                    <a:pt x="229894" y="1611898"/>
                  </a:lnTo>
                  <a:lnTo>
                    <a:pt x="233377" y="1601308"/>
                  </a:lnTo>
                  <a:lnTo>
                    <a:pt x="236860" y="1648238"/>
                  </a:lnTo>
                  <a:lnTo>
                    <a:pt x="240344" y="1638197"/>
                  </a:lnTo>
                  <a:lnTo>
                    <a:pt x="243827" y="1628235"/>
                  </a:lnTo>
                  <a:lnTo>
                    <a:pt x="247310" y="1618351"/>
                  </a:lnTo>
                  <a:lnTo>
                    <a:pt x="250793" y="1608544"/>
                  </a:lnTo>
                  <a:lnTo>
                    <a:pt x="254277" y="1699184"/>
                  </a:lnTo>
                  <a:lnTo>
                    <a:pt x="257760" y="1690157"/>
                  </a:lnTo>
                  <a:lnTo>
                    <a:pt x="261243" y="1681193"/>
                  </a:lnTo>
                  <a:lnTo>
                    <a:pt x="264726" y="1672291"/>
                  </a:lnTo>
                  <a:lnTo>
                    <a:pt x="268210" y="1663450"/>
                  </a:lnTo>
                  <a:lnTo>
                    <a:pt x="271693" y="1712842"/>
                  </a:lnTo>
                  <a:lnTo>
                    <a:pt x="275176" y="1704478"/>
                  </a:lnTo>
                  <a:lnTo>
                    <a:pt x="278659" y="1696168"/>
                  </a:lnTo>
                  <a:lnTo>
                    <a:pt x="282143" y="1687910"/>
                  </a:lnTo>
                  <a:lnTo>
                    <a:pt x="285626" y="1679705"/>
                  </a:lnTo>
                  <a:lnTo>
                    <a:pt x="289109" y="1671552"/>
                  </a:lnTo>
                  <a:lnTo>
                    <a:pt x="292592" y="1663450"/>
                  </a:lnTo>
                  <a:lnTo>
                    <a:pt x="296075" y="1655399"/>
                  </a:lnTo>
                  <a:lnTo>
                    <a:pt x="299559" y="1647398"/>
                  </a:lnTo>
                  <a:lnTo>
                    <a:pt x="303042" y="1639448"/>
                  </a:lnTo>
                  <a:lnTo>
                    <a:pt x="306525" y="1672987"/>
                  </a:lnTo>
                  <a:lnTo>
                    <a:pt x="310008" y="1665351"/>
                  </a:lnTo>
                  <a:lnTo>
                    <a:pt x="313492" y="1657761"/>
                  </a:lnTo>
                  <a:lnTo>
                    <a:pt x="316975" y="1650216"/>
                  </a:lnTo>
                  <a:lnTo>
                    <a:pt x="320458" y="1642716"/>
                  </a:lnTo>
                  <a:lnTo>
                    <a:pt x="323941" y="1674264"/>
                  </a:lnTo>
                  <a:lnTo>
                    <a:pt x="327425" y="1667044"/>
                  </a:lnTo>
                  <a:lnTo>
                    <a:pt x="330908" y="1659865"/>
                  </a:lnTo>
                  <a:lnTo>
                    <a:pt x="334391" y="1652726"/>
                  </a:lnTo>
                  <a:lnTo>
                    <a:pt x="337874" y="1645627"/>
                  </a:lnTo>
                  <a:lnTo>
                    <a:pt x="341358" y="1663450"/>
                  </a:lnTo>
                  <a:lnTo>
                    <a:pt x="344841" y="1656546"/>
                  </a:lnTo>
                  <a:lnTo>
                    <a:pt x="348324" y="1649679"/>
                  </a:lnTo>
                  <a:lnTo>
                    <a:pt x="351807" y="1642849"/>
                  </a:lnTo>
                  <a:lnTo>
                    <a:pt x="355291" y="1715242"/>
                  </a:lnTo>
                  <a:lnTo>
                    <a:pt x="358774" y="1708853"/>
                  </a:lnTo>
                  <a:lnTo>
                    <a:pt x="362257" y="1702495"/>
                  </a:lnTo>
                  <a:lnTo>
                    <a:pt x="365740" y="1696168"/>
                  </a:lnTo>
                  <a:lnTo>
                    <a:pt x="369224" y="1689871"/>
                  </a:lnTo>
                  <a:lnTo>
                    <a:pt x="372707" y="1818972"/>
                  </a:lnTo>
                  <a:lnTo>
                    <a:pt x="376190" y="1813391"/>
                  </a:lnTo>
                  <a:lnTo>
                    <a:pt x="379673" y="1807833"/>
                  </a:lnTo>
                  <a:lnTo>
                    <a:pt x="383157" y="1802298"/>
                  </a:lnTo>
                  <a:lnTo>
                    <a:pt x="386640" y="1796786"/>
                  </a:lnTo>
                  <a:lnTo>
                    <a:pt x="390123" y="1791296"/>
                  </a:lnTo>
                  <a:lnTo>
                    <a:pt x="393606" y="1785828"/>
                  </a:lnTo>
                  <a:lnTo>
                    <a:pt x="397090" y="1780383"/>
                  </a:lnTo>
                  <a:lnTo>
                    <a:pt x="400573" y="1774960"/>
                  </a:lnTo>
                  <a:lnTo>
                    <a:pt x="404056" y="1769558"/>
                  </a:lnTo>
                  <a:lnTo>
                    <a:pt x="407539" y="1787648"/>
                  </a:lnTo>
                  <a:lnTo>
                    <a:pt x="411023" y="1782397"/>
                  </a:lnTo>
                  <a:lnTo>
                    <a:pt x="414506" y="1777166"/>
                  </a:lnTo>
                  <a:lnTo>
                    <a:pt x="417989" y="1771956"/>
                  </a:lnTo>
                  <a:lnTo>
                    <a:pt x="421472" y="1766766"/>
                  </a:lnTo>
                  <a:lnTo>
                    <a:pt x="424956" y="1769295"/>
                  </a:lnTo>
                  <a:lnTo>
                    <a:pt x="428439" y="1764178"/>
                  </a:lnTo>
                  <a:lnTo>
                    <a:pt x="431922" y="1759081"/>
                  </a:lnTo>
                  <a:lnTo>
                    <a:pt x="435405" y="1754004"/>
                  </a:lnTo>
                  <a:lnTo>
                    <a:pt x="438889" y="1748945"/>
                  </a:lnTo>
                  <a:lnTo>
                    <a:pt x="442372" y="1766644"/>
                  </a:lnTo>
                  <a:lnTo>
                    <a:pt x="445855" y="1761717"/>
                  </a:lnTo>
                  <a:lnTo>
                    <a:pt x="449338" y="1756809"/>
                  </a:lnTo>
                  <a:lnTo>
                    <a:pt x="452822" y="1751919"/>
                  </a:lnTo>
                  <a:lnTo>
                    <a:pt x="456305" y="1747046"/>
                  </a:lnTo>
                  <a:lnTo>
                    <a:pt x="459788" y="1771255"/>
                  </a:lnTo>
                  <a:lnTo>
                    <a:pt x="463271" y="1766533"/>
                  </a:lnTo>
                  <a:lnTo>
                    <a:pt x="466755" y="1761828"/>
                  </a:lnTo>
                  <a:lnTo>
                    <a:pt x="470238" y="1757139"/>
                  </a:lnTo>
                  <a:lnTo>
                    <a:pt x="473721" y="1786641"/>
                  </a:lnTo>
                  <a:lnTo>
                    <a:pt x="477204" y="1782118"/>
                  </a:lnTo>
                  <a:lnTo>
                    <a:pt x="480688" y="1777611"/>
                  </a:lnTo>
                  <a:lnTo>
                    <a:pt x="484171" y="1773118"/>
                  </a:lnTo>
                  <a:lnTo>
                    <a:pt x="487654" y="1768641"/>
                  </a:lnTo>
                  <a:lnTo>
                    <a:pt x="491137" y="1874162"/>
                  </a:lnTo>
                  <a:lnTo>
                    <a:pt x="494621" y="1870149"/>
                  </a:lnTo>
                  <a:lnTo>
                    <a:pt x="498104" y="1866148"/>
                  </a:lnTo>
                  <a:lnTo>
                    <a:pt x="501587" y="1862158"/>
                  </a:lnTo>
                  <a:lnTo>
                    <a:pt x="505070" y="1858180"/>
                  </a:lnTo>
                  <a:lnTo>
                    <a:pt x="508554" y="1874128"/>
                  </a:lnTo>
                  <a:lnTo>
                    <a:pt x="512037" y="1870252"/>
                  </a:lnTo>
                  <a:lnTo>
                    <a:pt x="515520" y="1866387"/>
                  </a:lnTo>
                  <a:lnTo>
                    <a:pt x="519003" y="1862533"/>
                  </a:lnTo>
                  <a:lnTo>
                    <a:pt x="522487" y="1858690"/>
                  </a:lnTo>
                  <a:lnTo>
                    <a:pt x="525970" y="1883340"/>
                  </a:lnTo>
                  <a:lnTo>
                    <a:pt x="529453" y="1879629"/>
                  </a:lnTo>
                  <a:lnTo>
                    <a:pt x="532936" y="1875927"/>
                  </a:lnTo>
                  <a:lnTo>
                    <a:pt x="536420" y="1872236"/>
                  </a:lnTo>
                  <a:lnTo>
                    <a:pt x="539903" y="1868554"/>
                  </a:lnTo>
                  <a:lnTo>
                    <a:pt x="543386" y="1878570"/>
                  </a:lnTo>
                  <a:lnTo>
                    <a:pt x="546869" y="1874960"/>
                  </a:lnTo>
                  <a:lnTo>
                    <a:pt x="550353" y="1871358"/>
                  </a:lnTo>
                  <a:lnTo>
                    <a:pt x="553836" y="1867766"/>
                  </a:lnTo>
                  <a:lnTo>
                    <a:pt x="557319" y="1864183"/>
                  </a:lnTo>
                  <a:lnTo>
                    <a:pt x="560802" y="1878403"/>
                  </a:lnTo>
                  <a:lnTo>
                    <a:pt x="564286" y="1874904"/>
                  </a:lnTo>
                  <a:lnTo>
                    <a:pt x="567769" y="1871414"/>
                  </a:lnTo>
                  <a:lnTo>
                    <a:pt x="571252" y="1867932"/>
                  </a:lnTo>
                  <a:lnTo>
                    <a:pt x="574735" y="1864459"/>
                  </a:lnTo>
                  <a:lnTo>
                    <a:pt x="578218" y="1865386"/>
                  </a:lnTo>
                  <a:lnTo>
                    <a:pt x="581702" y="1861946"/>
                  </a:lnTo>
                  <a:lnTo>
                    <a:pt x="585185" y="1858514"/>
                  </a:lnTo>
                  <a:lnTo>
                    <a:pt x="588668" y="1855091"/>
                  </a:lnTo>
                  <a:lnTo>
                    <a:pt x="592151" y="1897334"/>
                  </a:lnTo>
                  <a:lnTo>
                    <a:pt x="595635" y="1894086"/>
                  </a:lnTo>
                  <a:lnTo>
                    <a:pt x="599118" y="1890846"/>
                  </a:lnTo>
                  <a:lnTo>
                    <a:pt x="602601" y="1887613"/>
                  </a:lnTo>
                  <a:lnTo>
                    <a:pt x="606084" y="1884388"/>
                  </a:lnTo>
                  <a:lnTo>
                    <a:pt x="609568" y="1881170"/>
                  </a:lnTo>
                  <a:lnTo>
                    <a:pt x="613051" y="1877959"/>
                  </a:lnTo>
                  <a:lnTo>
                    <a:pt x="616534" y="1874756"/>
                  </a:lnTo>
                  <a:lnTo>
                    <a:pt x="620017" y="1871561"/>
                  </a:lnTo>
                  <a:lnTo>
                    <a:pt x="623501" y="1868373"/>
                  </a:lnTo>
                  <a:lnTo>
                    <a:pt x="626984" y="1865192"/>
                  </a:lnTo>
                  <a:lnTo>
                    <a:pt x="630467" y="1862018"/>
                  </a:lnTo>
                  <a:lnTo>
                    <a:pt x="633950" y="1858852"/>
                  </a:lnTo>
                  <a:lnTo>
                    <a:pt x="637434" y="1855693"/>
                  </a:lnTo>
                  <a:lnTo>
                    <a:pt x="640917" y="1852541"/>
                  </a:lnTo>
                  <a:lnTo>
                    <a:pt x="644400" y="1849397"/>
                  </a:lnTo>
                  <a:lnTo>
                    <a:pt x="647883" y="1846259"/>
                  </a:lnTo>
                  <a:lnTo>
                    <a:pt x="651367" y="1843129"/>
                  </a:lnTo>
                  <a:lnTo>
                    <a:pt x="654850" y="1840006"/>
                  </a:lnTo>
                  <a:lnTo>
                    <a:pt x="658333" y="1836890"/>
                  </a:lnTo>
                  <a:lnTo>
                    <a:pt x="661816" y="1842000"/>
                  </a:lnTo>
                  <a:lnTo>
                    <a:pt x="665300" y="1838923"/>
                  </a:lnTo>
                  <a:lnTo>
                    <a:pt x="668783" y="1835853"/>
                  </a:lnTo>
                  <a:lnTo>
                    <a:pt x="672266" y="1832789"/>
                  </a:lnTo>
                  <a:lnTo>
                    <a:pt x="675749" y="1829733"/>
                  </a:lnTo>
                  <a:lnTo>
                    <a:pt x="679233" y="1826683"/>
                  </a:lnTo>
                  <a:lnTo>
                    <a:pt x="682716" y="1823640"/>
                  </a:lnTo>
                  <a:lnTo>
                    <a:pt x="686199" y="1820604"/>
                  </a:lnTo>
                  <a:lnTo>
                    <a:pt x="689682" y="1817575"/>
                  </a:lnTo>
                  <a:lnTo>
                    <a:pt x="693166" y="1814552"/>
                  </a:lnTo>
                  <a:lnTo>
                    <a:pt x="696649" y="1811536"/>
                  </a:lnTo>
                  <a:lnTo>
                    <a:pt x="700132" y="1808527"/>
                  </a:lnTo>
                  <a:lnTo>
                    <a:pt x="703615" y="1805524"/>
                  </a:lnTo>
                  <a:lnTo>
                    <a:pt x="707099" y="1802529"/>
                  </a:lnTo>
                  <a:lnTo>
                    <a:pt x="710582" y="1812028"/>
                  </a:lnTo>
                  <a:lnTo>
                    <a:pt x="714065" y="1809079"/>
                  </a:lnTo>
                  <a:lnTo>
                    <a:pt x="717548" y="1806137"/>
                  </a:lnTo>
                  <a:lnTo>
                    <a:pt x="721032" y="1803201"/>
                  </a:lnTo>
                  <a:lnTo>
                    <a:pt x="724515" y="1800271"/>
                  </a:lnTo>
                  <a:lnTo>
                    <a:pt x="727998" y="1801478"/>
                  </a:lnTo>
                  <a:lnTo>
                    <a:pt x="731481" y="1798571"/>
                  </a:lnTo>
                  <a:lnTo>
                    <a:pt x="734965" y="1795671"/>
                  </a:lnTo>
                  <a:lnTo>
                    <a:pt x="738448" y="1792778"/>
                  </a:lnTo>
                  <a:lnTo>
                    <a:pt x="741931" y="1789890"/>
                  </a:lnTo>
                  <a:lnTo>
                    <a:pt x="745414" y="1787009"/>
                  </a:lnTo>
                  <a:lnTo>
                    <a:pt x="748898" y="1784134"/>
                  </a:lnTo>
                  <a:lnTo>
                    <a:pt x="752381" y="1781264"/>
                  </a:lnTo>
                  <a:lnTo>
                    <a:pt x="755864" y="1778402"/>
                  </a:lnTo>
                  <a:lnTo>
                    <a:pt x="759347" y="1775545"/>
                  </a:lnTo>
                  <a:lnTo>
                    <a:pt x="762831" y="1776886"/>
                  </a:lnTo>
                  <a:lnTo>
                    <a:pt x="766314" y="1774052"/>
                  </a:lnTo>
                  <a:lnTo>
                    <a:pt x="769797" y="1771223"/>
                  </a:lnTo>
                  <a:lnTo>
                    <a:pt x="773280" y="1768401"/>
                  </a:lnTo>
                  <a:lnTo>
                    <a:pt x="776764" y="1765584"/>
                  </a:lnTo>
                  <a:lnTo>
                    <a:pt x="780247" y="1810489"/>
                  </a:lnTo>
                  <a:lnTo>
                    <a:pt x="783730" y="1807799"/>
                  </a:lnTo>
                  <a:lnTo>
                    <a:pt x="787213" y="1805115"/>
                  </a:lnTo>
                  <a:lnTo>
                    <a:pt x="790697" y="1802436"/>
                  </a:lnTo>
                  <a:lnTo>
                    <a:pt x="794180" y="1799762"/>
                  </a:lnTo>
                  <a:lnTo>
                    <a:pt x="797663" y="1800867"/>
                  </a:lnTo>
                  <a:lnTo>
                    <a:pt x="801146" y="1798213"/>
                  </a:lnTo>
                  <a:lnTo>
                    <a:pt x="804630" y="1795564"/>
                  </a:lnTo>
                  <a:lnTo>
                    <a:pt x="808113" y="1792920"/>
                  </a:lnTo>
                  <a:lnTo>
                    <a:pt x="811596" y="1790282"/>
                  </a:lnTo>
                  <a:lnTo>
                    <a:pt x="815079" y="1816934"/>
                  </a:lnTo>
                  <a:lnTo>
                    <a:pt x="818563" y="1814374"/>
                  </a:lnTo>
                  <a:lnTo>
                    <a:pt x="822046" y="1811820"/>
                  </a:lnTo>
                  <a:lnTo>
                    <a:pt x="825529" y="1809270"/>
                  </a:lnTo>
                  <a:lnTo>
                    <a:pt x="829012" y="1837499"/>
                  </a:lnTo>
                  <a:lnTo>
                    <a:pt x="832496" y="1835031"/>
                  </a:lnTo>
                  <a:lnTo>
                    <a:pt x="835979" y="1832567"/>
                  </a:lnTo>
                  <a:lnTo>
                    <a:pt x="839462" y="1830108"/>
                  </a:lnTo>
                  <a:lnTo>
                    <a:pt x="842945" y="1827653"/>
                  </a:lnTo>
                  <a:lnTo>
                    <a:pt x="846429" y="1860084"/>
                  </a:lnTo>
                  <a:lnTo>
                    <a:pt x="849912" y="1857721"/>
                  </a:lnTo>
                  <a:lnTo>
                    <a:pt x="853395" y="1855361"/>
                  </a:lnTo>
                  <a:lnTo>
                    <a:pt x="856878" y="1853005"/>
                  </a:lnTo>
                  <a:lnTo>
                    <a:pt x="860361" y="1850654"/>
                  </a:lnTo>
                  <a:lnTo>
                    <a:pt x="863845" y="1851355"/>
                  </a:lnTo>
                  <a:lnTo>
                    <a:pt x="867328" y="1849018"/>
                  </a:lnTo>
                  <a:lnTo>
                    <a:pt x="870811" y="1846686"/>
                  </a:lnTo>
                  <a:lnTo>
                    <a:pt x="874294" y="1844357"/>
                  </a:lnTo>
                  <a:lnTo>
                    <a:pt x="877778" y="1842033"/>
                  </a:lnTo>
                  <a:lnTo>
                    <a:pt x="881261" y="1851799"/>
                  </a:lnTo>
                  <a:lnTo>
                    <a:pt x="884744" y="1849509"/>
                  </a:lnTo>
                  <a:lnTo>
                    <a:pt x="888227" y="1847224"/>
                  </a:lnTo>
                  <a:lnTo>
                    <a:pt x="891711" y="1844942"/>
                  </a:lnTo>
                  <a:lnTo>
                    <a:pt x="895194" y="1842664"/>
                  </a:lnTo>
                  <a:lnTo>
                    <a:pt x="898677" y="1858003"/>
                  </a:lnTo>
                  <a:lnTo>
                    <a:pt x="902160" y="1855771"/>
                  </a:lnTo>
                  <a:lnTo>
                    <a:pt x="905644" y="1853544"/>
                  </a:lnTo>
                  <a:lnTo>
                    <a:pt x="909127" y="1851320"/>
                  </a:lnTo>
                  <a:lnTo>
                    <a:pt x="912610" y="1849100"/>
                  </a:lnTo>
                  <a:lnTo>
                    <a:pt x="916093" y="1861095"/>
                  </a:lnTo>
                  <a:lnTo>
                    <a:pt x="919577" y="1858913"/>
                  </a:lnTo>
                  <a:lnTo>
                    <a:pt x="923060" y="1856735"/>
                  </a:lnTo>
                  <a:lnTo>
                    <a:pt x="926543" y="1854560"/>
                  </a:lnTo>
                  <a:lnTo>
                    <a:pt x="930026" y="1857970"/>
                  </a:lnTo>
                  <a:lnTo>
                    <a:pt x="933510" y="1855814"/>
                  </a:lnTo>
                  <a:lnTo>
                    <a:pt x="936993" y="1853662"/>
                  </a:lnTo>
                  <a:lnTo>
                    <a:pt x="940476" y="1851512"/>
                  </a:lnTo>
                  <a:lnTo>
                    <a:pt x="943959" y="1849366"/>
                  </a:lnTo>
                  <a:lnTo>
                    <a:pt x="947443" y="1855528"/>
                  </a:lnTo>
                  <a:lnTo>
                    <a:pt x="950926" y="1853407"/>
                  </a:lnTo>
                  <a:lnTo>
                    <a:pt x="954409" y="1851288"/>
                  </a:lnTo>
                  <a:lnTo>
                    <a:pt x="957892" y="1849173"/>
                  </a:lnTo>
                  <a:lnTo>
                    <a:pt x="961376" y="1847061"/>
                  </a:lnTo>
                  <a:lnTo>
                    <a:pt x="964859" y="1855854"/>
                  </a:lnTo>
                  <a:lnTo>
                    <a:pt x="968342" y="1853772"/>
                  </a:lnTo>
                  <a:lnTo>
                    <a:pt x="971825" y="1851692"/>
                  </a:lnTo>
                  <a:lnTo>
                    <a:pt x="975309" y="1849616"/>
                  </a:lnTo>
                  <a:lnTo>
                    <a:pt x="978792" y="1847542"/>
                  </a:lnTo>
                  <a:lnTo>
                    <a:pt x="982275" y="1874162"/>
                  </a:lnTo>
                  <a:lnTo>
                    <a:pt x="985758" y="1872154"/>
                  </a:lnTo>
                  <a:lnTo>
                    <a:pt x="989242" y="1870149"/>
                  </a:lnTo>
                  <a:lnTo>
                    <a:pt x="992725" y="1868147"/>
                  </a:lnTo>
                  <a:lnTo>
                    <a:pt x="996208" y="1866148"/>
                  </a:lnTo>
                  <a:lnTo>
                    <a:pt x="999691" y="1924511"/>
                  </a:lnTo>
                  <a:lnTo>
                    <a:pt x="1003175" y="1922644"/>
                  </a:lnTo>
                  <a:lnTo>
                    <a:pt x="1006658" y="1920780"/>
                  </a:lnTo>
                  <a:lnTo>
                    <a:pt x="1010141" y="1918918"/>
                  </a:lnTo>
                  <a:lnTo>
                    <a:pt x="1013624" y="1917059"/>
                  </a:lnTo>
                  <a:lnTo>
                    <a:pt x="1017108" y="1915202"/>
                  </a:lnTo>
                  <a:lnTo>
                    <a:pt x="1020591" y="1913347"/>
                  </a:lnTo>
                  <a:lnTo>
                    <a:pt x="1024074" y="1911495"/>
                  </a:lnTo>
                  <a:lnTo>
                    <a:pt x="1027557" y="1909646"/>
                  </a:lnTo>
                  <a:lnTo>
                    <a:pt x="1031041" y="1907798"/>
                  </a:lnTo>
                  <a:lnTo>
                    <a:pt x="1034524" y="1916647"/>
                  </a:lnTo>
                  <a:lnTo>
                    <a:pt x="1038007" y="1914826"/>
                  </a:lnTo>
                  <a:lnTo>
                    <a:pt x="1041490" y="1913008"/>
                  </a:lnTo>
                  <a:lnTo>
                    <a:pt x="1044974" y="1911193"/>
                  </a:lnTo>
                  <a:lnTo>
                    <a:pt x="1048457" y="1923917"/>
                  </a:lnTo>
                  <a:lnTo>
                    <a:pt x="1051940" y="1922136"/>
                  </a:lnTo>
                  <a:lnTo>
                    <a:pt x="1055423" y="1920357"/>
                  </a:lnTo>
                  <a:lnTo>
                    <a:pt x="1058907" y="1918580"/>
                  </a:lnTo>
                  <a:lnTo>
                    <a:pt x="1062390" y="1916805"/>
                  </a:lnTo>
                  <a:lnTo>
                    <a:pt x="1065873" y="1915033"/>
                  </a:lnTo>
                  <a:lnTo>
                    <a:pt x="1069356" y="1913263"/>
                  </a:lnTo>
                  <a:lnTo>
                    <a:pt x="1072840" y="1911495"/>
                  </a:lnTo>
                  <a:lnTo>
                    <a:pt x="1076323" y="1909730"/>
                  </a:lnTo>
                  <a:lnTo>
                    <a:pt x="1079806" y="1907966"/>
                  </a:lnTo>
                  <a:lnTo>
                    <a:pt x="1083289" y="1963196"/>
                  </a:lnTo>
                  <a:lnTo>
                    <a:pt x="1086773" y="1961552"/>
                  </a:lnTo>
                  <a:lnTo>
                    <a:pt x="1090256" y="1959909"/>
                  </a:lnTo>
                  <a:lnTo>
                    <a:pt x="1093739" y="1958269"/>
                  </a:lnTo>
                  <a:lnTo>
                    <a:pt x="1097222" y="1956630"/>
                  </a:lnTo>
                  <a:lnTo>
                    <a:pt x="1100706" y="1956746"/>
                  </a:lnTo>
                  <a:lnTo>
                    <a:pt x="1104189" y="1955115"/>
                  </a:lnTo>
                  <a:lnTo>
                    <a:pt x="1107672" y="1953485"/>
                  </a:lnTo>
                  <a:lnTo>
                    <a:pt x="1111155" y="1951857"/>
                  </a:lnTo>
                  <a:lnTo>
                    <a:pt x="1114639" y="1950232"/>
                  </a:lnTo>
                  <a:lnTo>
                    <a:pt x="1118122" y="1964117"/>
                  </a:lnTo>
                  <a:lnTo>
                    <a:pt x="1121605" y="1962525"/>
                  </a:lnTo>
                  <a:lnTo>
                    <a:pt x="1125088" y="1960936"/>
                  </a:lnTo>
                  <a:lnTo>
                    <a:pt x="1128572" y="1959348"/>
                  </a:lnTo>
                  <a:lnTo>
                    <a:pt x="1132055" y="1957762"/>
                  </a:lnTo>
                  <a:lnTo>
                    <a:pt x="1135538" y="1988402"/>
                  </a:lnTo>
                  <a:lnTo>
                    <a:pt x="1139021" y="1986884"/>
                  </a:lnTo>
                  <a:lnTo>
                    <a:pt x="1142505" y="1985367"/>
                  </a:lnTo>
                  <a:lnTo>
                    <a:pt x="1145988" y="1983851"/>
                  </a:lnTo>
                  <a:lnTo>
                    <a:pt x="1149471" y="1982337"/>
                  </a:lnTo>
                  <a:lnTo>
                    <a:pt x="1152954" y="1992931"/>
                  </a:lnTo>
                  <a:lnTo>
                    <a:pt x="1156437" y="1991444"/>
                  </a:lnTo>
                  <a:lnTo>
                    <a:pt x="1159921" y="1989959"/>
                  </a:lnTo>
                  <a:lnTo>
                    <a:pt x="1163404" y="1988476"/>
                  </a:lnTo>
                  <a:lnTo>
                    <a:pt x="1166887" y="2008607"/>
                  </a:lnTo>
                  <a:lnTo>
                    <a:pt x="1170370" y="2007169"/>
                  </a:lnTo>
                  <a:lnTo>
                    <a:pt x="1173854" y="2005732"/>
                  </a:lnTo>
                  <a:lnTo>
                    <a:pt x="1177337" y="2004297"/>
                  </a:lnTo>
                  <a:lnTo>
                    <a:pt x="1180820" y="2002864"/>
                  </a:lnTo>
                  <a:lnTo>
                    <a:pt x="1184303" y="2021742"/>
                  </a:lnTo>
                  <a:lnTo>
                    <a:pt x="1187787" y="2020351"/>
                  </a:lnTo>
                  <a:lnTo>
                    <a:pt x="1191270" y="2018961"/>
                  </a:lnTo>
                  <a:lnTo>
                    <a:pt x="1194753" y="2017573"/>
                  </a:lnTo>
                  <a:lnTo>
                    <a:pt x="1198236" y="2016186"/>
                  </a:lnTo>
                  <a:lnTo>
                    <a:pt x="1201720" y="2017428"/>
                  </a:lnTo>
                  <a:lnTo>
                    <a:pt x="1205203" y="2016049"/>
                  </a:lnTo>
                  <a:lnTo>
                    <a:pt x="1208686" y="2014671"/>
                  </a:lnTo>
                  <a:lnTo>
                    <a:pt x="1212169" y="2013294"/>
                  </a:lnTo>
                  <a:lnTo>
                    <a:pt x="1215653" y="2011919"/>
                  </a:lnTo>
                  <a:lnTo>
                    <a:pt x="1219136" y="2035797"/>
                  </a:lnTo>
                  <a:lnTo>
                    <a:pt x="1222619" y="2034474"/>
                  </a:lnTo>
                  <a:lnTo>
                    <a:pt x="1226102" y="2033151"/>
                  </a:lnTo>
                  <a:lnTo>
                    <a:pt x="1229586" y="2031829"/>
                  </a:lnTo>
                  <a:lnTo>
                    <a:pt x="1233069" y="2030509"/>
                  </a:lnTo>
                  <a:lnTo>
                    <a:pt x="1236552" y="2035219"/>
                  </a:lnTo>
                  <a:lnTo>
                    <a:pt x="1240035" y="2033912"/>
                  </a:lnTo>
                  <a:lnTo>
                    <a:pt x="1243519" y="2032607"/>
                  </a:lnTo>
                  <a:lnTo>
                    <a:pt x="1247002" y="2031303"/>
                  </a:lnTo>
                  <a:lnTo>
                    <a:pt x="1250485" y="2030000"/>
                  </a:lnTo>
                  <a:lnTo>
                    <a:pt x="1253968" y="2032288"/>
                  </a:lnTo>
                  <a:lnTo>
                    <a:pt x="1257452" y="2030994"/>
                  </a:lnTo>
                  <a:lnTo>
                    <a:pt x="1260935" y="2029701"/>
                  </a:lnTo>
                  <a:lnTo>
                    <a:pt x="1264418" y="2028410"/>
                  </a:lnTo>
                  <a:lnTo>
                    <a:pt x="1267901" y="2027119"/>
                  </a:lnTo>
                  <a:lnTo>
                    <a:pt x="1271385" y="2029407"/>
                  </a:lnTo>
                  <a:lnTo>
                    <a:pt x="1274868" y="2028125"/>
                  </a:lnTo>
                  <a:lnTo>
                    <a:pt x="1278351" y="2026845"/>
                  </a:lnTo>
                  <a:lnTo>
                    <a:pt x="1281834" y="2025566"/>
                  </a:lnTo>
                  <a:lnTo>
                    <a:pt x="1285318" y="2032519"/>
                  </a:lnTo>
                  <a:lnTo>
                    <a:pt x="1288801" y="2031258"/>
                  </a:lnTo>
                  <a:lnTo>
                    <a:pt x="1292284" y="2029997"/>
                  </a:lnTo>
                  <a:lnTo>
                    <a:pt x="1295767" y="2028737"/>
                  </a:lnTo>
                  <a:lnTo>
                    <a:pt x="1299251" y="2027479"/>
                  </a:lnTo>
                  <a:lnTo>
                    <a:pt x="1302734" y="2036552"/>
                  </a:lnTo>
                  <a:lnTo>
                    <a:pt x="1306217" y="2035314"/>
                  </a:lnTo>
                  <a:lnTo>
                    <a:pt x="1309700" y="2034078"/>
                  </a:lnTo>
                  <a:lnTo>
                    <a:pt x="1313184" y="2032842"/>
                  </a:lnTo>
                  <a:lnTo>
                    <a:pt x="1316667" y="2031608"/>
                  </a:lnTo>
                  <a:lnTo>
                    <a:pt x="1320150" y="2037113"/>
                  </a:lnTo>
                  <a:lnTo>
                    <a:pt x="1323633" y="2035893"/>
                  </a:lnTo>
                  <a:lnTo>
                    <a:pt x="1327117" y="2034673"/>
                  </a:lnTo>
                  <a:lnTo>
                    <a:pt x="1330600" y="2033455"/>
                  </a:lnTo>
                  <a:lnTo>
                    <a:pt x="1334083" y="2032238"/>
                  </a:lnTo>
                  <a:lnTo>
                    <a:pt x="1337566" y="2034360"/>
                  </a:lnTo>
                  <a:lnTo>
                    <a:pt x="1341050" y="2033151"/>
                  </a:lnTo>
                  <a:lnTo>
                    <a:pt x="1344533" y="2031942"/>
                  </a:lnTo>
                  <a:lnTo>
                    <a:pt x="1348016" y="2030735"/>
                  </a:lnTo>
                  <a:lnTo>
                    <a:pt x="1351499" y="2029529"/>
                  </a:lnTo>
                  <a:lnTo>
                    <a:pt x="1354983" y="2034940"/>
                  </a:lnTo>
                  <a:lnTo>
                    <a:pt x="1358466" y="2033747"/>
                  </a:lnTo>
                  <a:lnTo>
                    <a:pt x="1361949" y="2032555"/>
                  </a:lnTo>
                  <a:lnTo>
                    <a:pt x="1365432" y="2031364"/>
                  </a:lnTo>
                  <a:lnTo>
                    <a:pt x="1368916" y="2030174"/>
                  </a:lnTo>
                  <a:lnTo>
                    <a:pt x="1372399" y="2033348"/>
                  </a:lnTo>
                  <a:lnTo>
                    <a:pt x="1375882" y="2032167"/>
                  </a:lnTo>
                  <a:lnTo>
                    <a:pt x="1379365" y="2030988"/>
                  </a:lnTo>
                  <a:lnTo>
                    <a:pt x="1382849" y="2029809"/>
                  </a:lnTo>
                  <a:lnTo>
                    <a:pt x="1386332" y="2028632"/>
                  </a:lnTo>
                  <a:lnTo>
                    <a:pt x="1389815" y="2053469"/>
                  </a:lnTo>
                  <a:lnTo>
                    <a:pt x="1393298" y="2052338"/>
                  </a:lnTo>
                  <a:lnTo>
                    <a:pt x="1396782" y="2051208"/>
                  </a:lnTo>
                  <a:lnTo>
                    <a:pt x="1400265" y="2050078"/>
                  </a:lnTo>
                  <a:lnTo>
                    <a:pt x="1403748" y="2050941"/>
                  </a:lnTo>
                  <a:lnTo>
                    <a:pt x="1407231" y="2049817"/>
                  </a:lnTo>
                  <a:lnTo>
                    <a:pt x="1410715" y="2048693"/>
                  </a:lnTo>
                  <a:lnTo>
                    <a:pt x="1414198" y="2047571"/>
                  </a:lnTo>
                  <a:lnTo>
                    <a:pt x="1417681" y="2046450"/>
                  </a:lnTo>
                  <a:lnTo>
                    <a:pt x="1421164" y="2053213"/>
                  </a:lnTo>
                  <a:lnTo>
                    <a:pt x="1424648" y="2052107"/>
                  </a:lnTo>
                  <a:lnTo>
                    <a:pt x="1428131" y="2051001"/>
                  </a:lnTo>
                  <a:lnTo>
                    <a:pt x="1431614" y="2049896"/>
                  </a:lnTo>
                  <a:lnTo>
                    <a:pt x="1435097" y="2048792"/>
                  </a:lnTo>
                  <a:lnTo>
                    <a:pt x="1438580" y="2061990"/>
                  </a:lnTo>
                  <a:lnTo>
                    <a:pt x="1442064" y="2060912"/>
                  </a:lnTo>
                  <a:lnTo>
                    <a:pt x="1445547" y="2059834"/>
                  </a:lnTo>
                  <a:lnTo>
                    <a:pt x="1449030" y="2058758"/>
                  </a:lnTo>
                  <a:lnTo>
                    <a:pt x="1452513" y="2057682"/>
                  </a:lnTo>
                  <a:lnTo>
                    <a:pt x="1455997" y="2063078"/>
                  </a:lnTo>
                  <a:lnTo>
                    <a:pt x="1459480" y="2062015"/>
                  </a:lnTo>
                  <a:lnTo>
                    <a:pt x="1462963" y="2060952"/>
                  </a:lnTo>
                  <a:lnTo>
                    <a:pt x="1466446" y="2059890"/>
                  </a:lnTo>
                  <a:lnTo>
                    <a:pt x="1469930" y="2058829"/>
                  </a:lnTo>
                  <a:lnTo>
                    <a:pt x="1473413" y="2065927"/>
                  </a:lnTo>
                  <a:lnTo>
                    <a:pt x="1476896" y="2064881"/>
                  </a:lnTo>
                  <a:lnTo>
                    <a:pt x="1480379" y="2063835"/>
                  </a:lnTo>
                  <a:lnTo>
                    <a:pt x="1483863" y="2062791"/>
                  </a:lnTo>
                  <a:lnTo>
                    <a:pt x="1487346" y="2061747"/>
                  </a:lnTo>
                  <a:lnTo>
                    <a:pt x="1490829" y="2066928"/>
                  </a:lnTo>
                  <a:lnTo>
                    <a:pt x="1494312" y="2065896"/>
                  </a:lnTo>
                  <a:lnTo>
                    <a:pt x="1497796" y="2064864"/>
                  </a:lnTo>
                  <a:lnTo>
                    <a:pt x="1501279" y="2063833"/>
                  </a:lnTo>
                  <a:lnTo>
                    <a:pt x="1504762" y="2062803"/>
                  </a:lnTo>
                  <a:lnTo>
                    <a:pt x="1508245" y="2068767"/>
                  </a:lnTo>
                  <a:lnTo>
                    <a:pt x="1511729" y="2067749"/>
                  </a:lnTo>
                  <a:lnTo>
                    <a:pt x="1515212" y="2066732"/>
                  </a:lnTo>
                  <a:lnTo>
                    <a:pt x="1518695" y="2065716"/>
                  </a:lnTo>
                  <a:lnTo>
                    <a:pt x="1522178" y="2066431"/>
                  </a:lnTo>
                  <a:lnTo>
                    <a:pt x="1525662" y="2065419"/>
                  </a:lnTo>
                  <a:lnTo>
                    <a:pt x="1529145" y="2064408"/>
                  </a:lnTo>
                  <a:lnTo>
                    <a:pt x="1532628" y="2063397"/>
                  </a:lnTo>
                  <a:lnTo>
                    <a:pt x="1536111" y="2062388"/>
                  </a:lnTo>
                  <a:lnTo>
                    <a:pt x="1539595" y="2066542"/>
                  </a:lnTo>
                  <a:lnTo>
                    <a:pt x="1543078" y="2065542"/>
                  </a:lnTo>
                  <a:lnTo>
                    <a:pt x="1546561" y="2064542"/>
                  </a:lnTo>
                  <a:lnTo>
                    <a:pt x="1550044" y="2063543"/>
                  </a:lnTo>
                  <a:lnTo>
                    <a:pt x="1553528" y="2062545"/>
                  </a:lnTo>
                  <a:lnTo>
                    <a:pt x="1557011" y="2064961"/>
                  </a:lnTo>
                  <a:lnTo>
                    <a:pt x="1560494" y="2063969"/>
                  </a:lnTo>
                  <a:lnTo>
                    <a:pt x="1563977" y="2062978"/>
                  </a:lnTo>
                  <a:lnTo>
                    <a:pt x="1567461" y="2061988"/>
                  </a:lnTo>
                  <a:lnTo>
                    <a:pt x="1570944" y="2060998"/>
                  </a:lnTo>
                  <a:lnTo>
                    <a:pt x="1574427" y="2060863"/>
                  </a:lnTo>
                  <a:lnTo>
                    <a:pt x="1577910" y="2059876"/>
                  </a:lnTo>
                  <a:lnTo>
                    <a:pt x="1581394" y="2058889"/>
                  </a:lnTo>
                  <a:lnTo>
                    <a:pt x="1584877" y="2057904"/>
                  </a:lnTo>
                  <a:lnTo>
                    <a:pt x="1588360" y="2056919"/>
                  </a:lnTo>
                  <a:lnTo>
                    <a:pt x="1591843" y="2056791"/>
                  </a:lnTo>
                  <a:lnTo>
                    <a:pt x="1595327" y="2055809"/>
                  </a:lnTo>
                  <a:lnTo>
                    <a:pt x="1598810" y="2054827"/>
                  </a:lnTo>
                  <a:lnTo>
                    <a:pt x="1602293" y="2053846"/>
                  </a:lnTo>
                  <a:lnTo>
                    <a:pt x="1605776" y="2052865"/>
                  </a:lnTo>
                  <a:lnTo>
                    <a:pt x="1609260" y="2074977"/>
                  </a:lnTo>
                  <a:lnTo>
                    <a:pt x="1612743" y="2074033"/>
                  </a:lnTo>
                  <a:lnTo>
                    <a:pt x="1616226" y="2073089"/>
                  </a:lnTo>
                  <a:lnTo>
                    <a:pt x="1619709" y="2072146"/>
                  </a:lnTo>
                  <a:lnTo>
                    <a:pt x="1623193" y="2071204"/>
                  </a:lnTo>
                  <a:lnTo>
                    <a:pt x="1626676" y="2073423"/>
                  </a:lnTo>
                  <a:lnTo>
                    <a:pt x="1630159" y="2072486"/>
                  </a:lnTo>
                  <a:lnTo>
                    <a:pt x="1633642" y="2071551"/>
                  </a:lnTo>
                  <a:lnTo>
                    <a:pt x="1637126" y="2070615"/>
                  </a:lnTo>
                  <a:lnTo>
                    <a:pt x="1640609" y="2072822"/>
                  </a:lnTo>
                  <a:lnTo>
                    <a:pt x="1644092" y="2071892"/>
                  </a:lnTo>
                  <a:lnTo>
                    <a:pt x="1647575" y="2070964"/>
                  </a:lnTo>
                  <a:lnTo>
                    <a:pt x="1651059" y="2070035"/>
                  </a:lnTo>
                  <a:lnTo>
                    <a:pt x="1654542" y="2069108"/>
                  </a:lnTo>
                  <a:lnTo>
                    <a:pt x="1658025" y="2075163"/>
                  </a:lnTo>
                  <a:lnTo>
                    <a:pt x="1661508" y="2074246"/>
                  </a:lnTo>
                  <a:lnTo>
                    <a:pt x="1664992" y="2073331"/>
                  </a:lnTo>
                  <a:lnTo>
                    <a:pt x="1668475" y="2072416"/>
                  </a:lnTo>
                  <a:lnTo>
                    <a:pt x="1671958" y="2071501"/>
                  </a:lnTo>
                  <a:lnTo>
                    <a:pt x="1675441" y="2071357"/>
                  </a:lnTo>
                  <a:lnTo>
                    <a:pt x="1678925" y="2070445"/>
                  </a:lnTo>
                  <a:lnTo>
                    <a:pt x="1682408" y="2069533"/>
                  </a:lnTo>
                  <a:lnTo>
                    <a:pt x="1685891" y="2068622"/>
                  </a:lnTo>
                  <a:lnTo>
                    <a:pt x="1689374" y="2067712"/>
                  </a:lnTo>
                  <a:lnTo>
                    <a:pt x="1692858" y="2085463"/>
                  </a:lnTo>
                  <a:lnTo>
                    <a:pt x="1696341" y="2084581"/>
                  </a:lnTo>
                  <a:lnTo>
                    <a:pt x="1699824" y="2083699"/>
                  </a:lnTo>
                  <a:lnTo>
                    <a:pt x="1703307" y="2082818"/>
                  </a:lnTo>
                  <a:lnTo>
                    <a:pt x="1706791" y="2081937"/>
                  </a:lnTo>
                  <a:lnTo>
                    <a:pt x="1710274" y="2085370"/>
                  </a:lnTo>
                  <a:lnTo>
                    <a:pt x="1713757" y="2084496"/>
                  </a:lnTo>
                  <a:lnTo>
                    <a:pt x="1717240" y="2083623"/>
                  </a:lnTo>
                  <a:lnTo>
                    <a:pt x="1720723" y="2082751"/>
                  </a:lnTo>
                  <a:lnTo>
                    <a:pt x="1724207" y="2081879"/>
                  </a:lnTo>
                  <a:lnTo>
                    <a:pt x="1727690" y="2088781"/>
                  </a:lnTo>
                  <a:lnTo>
                    <a:pt x="1731173" y="2087922"/>
                  </a:lnTo>
                  <a:lnTo>
                    <a:pt x="1734656" y="2087062"/>
                  </a:lnTo>
                  <a:lnTo>
                    <a:pt x="1738140" y="2086204"/>
                  </a:lnTo>
                  <a:lnTo>
                    <a:pt x="1741623" y="2085345"/>
                  </a:lnTo>
                  <a:lnTo>
                    <a:pt x="1741623" y="2086044"/>
                  </a:lnTo>
                  <a:lnTo>
                    <a:pt x="1741623" y="2086741"/>
                  </a:lnTo>
                  <a:lnTo>
                    <a:pt x="1741623" y="2087436"/>
                  </a:lnTo>
                  <a:lnTo>
                    <a:pt x="1741623" y="2088129"/>
                  </a:lnTo>
                  <a:lnTo>
                    <a:pt x="1741623" y="2088820"/>
                  </a:lnTo>
                  <a:lnTo>
                    <a:pt x="1741623" y="2089509"/>
                  </a:lnTo>
                  <a:lnTo>
                    <a:pt x="1741623" y="2090197"/>
                  </a:lnTo>
                  <a:lnTo>
                    <a:pt x="1741623" y="2090882"/>
                  </a:lnTo>
                  <a:lnTo>
                    <a:pt x="1741623" y="2091566"/>
                  </a:lnTo>
                  <a:lnTo>
                    <a:pt x="1741623" y="2092247"/>
                  </a:lnTo>
                  <a:lnTo>
                    <a:pt x="1741623" y="2092927"/>
                  </a:lnTo>
                  <a:lnTo>
                    <a:pt x="1741623" y="2093605"/>
                  </a:lnTo>
                  <a:lnTo>
                    <a:pt x="1741623" y="2094281"/>
                  </a:lnTo>
                  <a:lnTo>
                    <a:pt x="1745106" y="2093436"/>
                  </a:lnTo>
                  <a:lnTo>
                    <a:pt x="1748589" y="2092591"/>
                  </a:lnTo>
                  <a:lnTo>
                    <a:pt x="1752073" y="2091747"/>
                  </a:lnTo>
                  <a:lnTo>
                    <a:pt x="1755556" y="2090904"/>
                  </a:lnTo>
                  <a:lnTo>
                    <a:pt x="1759039" y="2090061"/>
                  </a:lnTo>
                  <a:lnTo>
                    <a:pt x="1762522" y="2089218"/>
                  </a:lnTo>
                  <a:lnTo>
                    <a:pt x="1766006" y="2088376"/>
                  </a:lnTo>
                  <a:lnTo>
                    <a:pt x="1769489" y="2087534"/>
                  </a:lnTo>
                  <a:lnTo>
                    <a:pt x="1772972" y="2086693"/>
                  </a:lnTo>
                  <a:lnTo>
                    <a:pt x="1776455" y="2089253"/>
                  </a:lnTo>
                  <a:lnTo>
                    <a:pt x="1779939" y="2088417"/>
                  </a:lnTo>
                  <a:lnTo>
                    <a:pt x="1783422" y="2087582"/>
                  </a:lnTo>
                  <a:lnTo>
                    <a:pt x="1786905" y="2086748"/>
                  </a:lnTo>
                  <a:lnTo>
                    <a:pt x="1790388" y="2085914"/>
                  </a:lnTo>
                  <a:lnTo>
                    <a:pt x="1793872" y="2087112"/>
                  </a:lnTo>
                  <a:lnTo>
                    <a:pt x="1797355" y="2086282"/>
                  </a:lnTo>
                  <a:lnTo>
                    <a:pt x="1800838" y="2085452"/>
                  </a:lnTo>
                  <a:lnTo>
                    <a:pt x="1804321" y="2084623"/>
                  </a:lnTo>
                  <a:lnTo>
                    <a:pt x="1807805" y="2083794"/>
                  </a:lnTo>
                  <a:lnTo>
                    <a:pt x="1811288" y="2111785"/>
                  </a:lnTo>
                  <a:lnTo>
                    <a:pt x="1814771" y="2110997"/>
                  </a:lnTo>
                  <a:lnTo>
                    <a:pt x="1818254" y="2110209"/>
                  </a:lnTo>
                  <a:lnTo>
                    <a:pt x="1821738" y="2109422"/>
                  </a:lnTo>
                  <a:lnTo>
                    <a:pt x="1825221" y="2108635"/>
                  </a:lnTo>
                  <a:lnTo>
                    <a:pt x="1828704" y="2123720"/>
                  </a:lnTo>
                  <a:lnTo>
                    <a:pt x="1832187" y="2122956"/>
                  </a:lnTo>
                  <a:lnTo>
                    <a:pt x="1835671" y="2122192"/>
                  </a:lnTo>
                  <a:lnTo>
                    <a:pt x="1839154" y="2121429"/>
                  </a:lnTo>
                  <a:lnTo>
                    <a:pt x="1842637" y="2120666"/>
                  </a:lnTo>
                  <a:lnTo>
                    <a:pt x="1846120" y="2119903"/>
                  </a:lnTo>
                  <a:lnTo>
                    <a:pt x="1849604" y="2119141"/>
                  </a:lnTo>
                  <a:lnTo>
                    <a:pt x="1853087" y="2118379"/>
                  </a:lnTo>
                  <a:lnTo>
                    <a:pt x="1856570" y="2117618"/>
                  </a:lnTo>
                  <a:lnTo>
                    <a:pt x="1860053" y="2119717"/>
                  </a:lnTo>
                  <a:lnTo>
                    <a:pt x="1863537" y="2118960"/>
                  </a:lnTo>
                  <a:lnTo>
                    <a:pt x="1867020" y="2118204"/>
                  </a:lnTo>
                  <a:lnTo>
                    <a:pt x="1870503" y="2117448"/>
                  </a:lnTo>
                  <a:lnTo>
                    <a:pt x="1873986" y="2116692"/>
                  </a:lnTo>
                  <a:lnTo>
                    <a:pt x="1877470" y="2119909"/>
                  </a:lnTo>
                  <a:lnTo>
                    <a:pt x="1880953" y="2119160"/>
                  </a:lnTo>
                  <a:lnTo>
                    <a:pt x="1884436" y="2118411"/>
                  </a:lnTo>
                  <a:lnTo>
                    <a:pt x="1887919" y="2117662"/>
                  </a:lnTo>
                  <a:lnTo>
                    <a:pt x="1891403" y="2116914"/>
                  </a:lnTo>
                  <a:lnTo>
                    <a:pt x="1894886" y="2117860"/>
                  </a:lnTo>
                  <a:lnTo>
                    <a:pt x="1898369" y="2117114"/>
                  </a:lnTo>
                  <a:lnTo>
                    <a:pt x="1901852" y="2116369"/>
                  </a:lnTo>
                  <a:lnTo>
                    <a:pt x="1905336" y="2115625"/>
                  </a:lnTo>
                  <a:lnTo>
                    <a:pt x="1908819" y="2114881"/>
                  </a:lnTo>
                  <a:lnTo>
                    <a:pt x="1912302" y="2114137"/>
                  </a:lnTo>
                  <a:lnTo>
                    <a:pt x="1915785" y="2113393"/>
                  </a:lnTo>
                  <a:lnTo>
                    <a:pt x="1919269" y="2112650"/>
                  </a:lnTo>
                  <a:lnTo>
                    <a:pt x="1922752" y="2111908"/>
                  </a:lnTo>
                  <a:lnTo>
                    <a:pt x="1926235" y="2111165"/>
                  </a:lnTo>
                  <a:lnTo>
                    <a:pt x="1929718" y="2127460"/>
                  </a:lnTo>
                  <a:lnTo>
                    <a:pt x="1933202" y="2126741"/>
                  </a:lnTo>
                  <a:lnTo>
                    <a:pt x="1936685" y="2126022"/>
                  </a:lnTo>
                  <a:lnTo>
                    <a:pt x="1940168" y="2125304"/>
                  </a:lnTo>
                  <a:lnTo>
                    <a:pt x="1943651" y="2124586"/>
                  </a:lnTo>
                  <a:lnTo>
                    <a:pt x="1947135" y="2136325"/>
                  </a:lnTo>
                  <a:lnTo>
                    <a:pt x="1950618" y="2135624"/>
                  </a:lnTo>
                  <a:lnTo>
                    <a:pt x="1954101" y="2134924"/>
                  </a:lnTo>
                  <a:lnTo>
                    <a:pt x="1957584" y="2134223"/>
                  </a:lnTo>
                  <a:lnTo>
                    <a:pt x="1961068" y="2133523"/>
                  </a:lnTo>
                  <a:lnTo>
                    <a:pt x="1964551" y="2134344"/>
                  </a:lnTo>
                  <a:lnTo>
                    <a:pt x="1968034" y="2133646"/>
                  </a:lnTo>
                  <a:lnTo>
                    <a:pt x="1971517" y="2132949"/>
                  </a:lnTo>
                  <a:lnTo>
                    <a:pt x="1975001" y="2132253"/>
                  </a:lnTo>
                  <a:lnTo>
                    <a:pt x="1978484" y="2137073"/>
                  </a:lnTo>
                  <a:lnTo>
                    <a:pt x="1981967" y="2136384"/>
                  </a:lnTo>
                  <a:lnTo>
                    <a:pt x="1985450" y="2135695"/>
                  </a:lnTo>
                  <a:lnTo>
                    <a:pt x="1988934" y="2135007"/>
                  </a:lnTo>
                  <a:lnTo>
                    <a:pt x="1992417" y="2134319"/>
                  </a:lnTo>
                  <a:lnTo>
                    <a:pt x="1995900" y="2135617"/>
                  </a:lnTo>
                  <a:lnTo>
                    <a:pt x="1999383" y="2134933"/>
                  </a:lnTo>
                  <a:lnTo>
                    <a:pt x="2002867" y="2134248"/>
                  </a:lnTo>
                  <a:lnTo>
                    <a:pt x="2006350" y="2133564"/>
                  </a:lnTo>
                  <a:lnTo>
                    <a:pt x="2009833" y="2132880"/>
                  </a:lnTo>
                  <a:lnTo>
                    <a:pt x="2013316" y="2134178"/>
                  </a:lnTo>
                  <a:lnTo>
                    <a:pt x="2016799" y="2133497"/>
                  </a:lnTo>
                  <a:lnTo>
                    <a:pt x="2020283" y="2132817"/>
                  </a:lnTo>
                  <a:lnTo>
                    <a:pt x="2023766" y="2132137"/>
                  </a:lnTo>
                  <a:lnTo>
                    <a:pt x="2027249" y="2131457"/>
                  </a:lnTo>
                  <a:lnTo>
                    <a:pt x="2030732" y="2141440"/>
                  </a:lnTo>
                  <a:lnTo>
                    <a:pt x="2034216" y="2140775"/>
                  </a:lnTo>
                  <a:lnTo>
                    <a:pt x="2037699" y="2140109"/>
                  </a:lnTo>
                  <a:lnTo>
                    <a:pt x="2041182" y="2139444"/>
                  </a:lnTo>
                  <a:lnTo>
                    <a:pt x="2044665" y="2138780"/>
                  </a:lnTo>
                  <a:lnTo>
                    <a:pt x="2048149" y="2143295"/>
                  </a:lnTo>
                  <a:lnTo>
                    <a:pt x="2051632" y="2142637"/>
                  </a:lnTo>
                  <a:lnTo>
                    <a:pt x="2055115" y="2141980"/>
                  </a:lnTo>
                  <a:lnTo>
                    <a:pt x="2058598" y="2141323"/>
                  </a:lnTo>
                  <a:lnTo>
                    <a:pt x="2062082" y="2140666"/>
                  </a:lnTo>
                  <a:lnTo>
                    <a:pt x="2065565" y="2140009"/>
                  </a:lnTo>
                  <a:lnTo>
                    <a:pt x="2069048" y="2139353"/>
                  </a:lnTo>
                  <a:lnTo>
                    <a:pt x="2072531" y="2138697"/>
                  </a:lnTo>
                  <a:lnTo>
                    <a:pt x="2076015" y="2138042"/>
                  </a:lnTo>
                  <a:lnTo>
                    <a:pt x="2079498" y="2137386"/>
                  </a:lnTo>
                  <a:lnTo>
                    <a:pt x="2082981" y="2139075"/>
                  </a:lnTo>
                  <a:lnTo>
                    <a:pt x="2086464" y="2138424"/>
                  </a:lnTo>
                  <a:lnTo>
                    <a:pt x="2089948" y="2137772"/>
                  </a:lnTo>
                  <a:lnTo>
                    <a:pt x="2093431" y="2137121"/>
                  </a:lnTo>
                  <a:lnTo>
                    <a:pt x="2096914" y="2142481"/>
                  </a:lnTo>
                  <a:lnTo>
                    <a:pt x="2100397" y="2141838"/>
                  </a:lnTo>
                  <a:lnTo>
                    <a:pt x="2103881" y="2141195"/>
                  </a:lnTo>
                  <a:lnTo>
                    <a:pt x="2107364" y="2140552"/>
                  </a:lnTo>
                  <a:lnTo>
                    <a:pt x="2110847" y="2139910"/>
                  </a:lnTo>
                  <a:lnTo>
                    <a:pt x="2114330" y="2141551"/>
                  </a:lnTo>
                  <a:lnTo>
                    <a:pt x="2117814" y="2140912"/>
                  </a:lnTo>
                  <a:lnTo>
                    <a:pt x="2121297" y="2140273"/>
                  </a:lnTo>
                  <a:lnTo>
                    <a:pt x="2124780" y="2139634"/>
                  </a:lnTo>
                  <a:lnTo>
                    <a:pt x="2128263" y="2138996"/>
                  </a:lnTo>
                  <a:lnTo>
                    <a:pt x="2131747" y="2140632"/>
                  </a:lnTo>
                  <a:lnTo>
                    <a:pt x="2135230" y="2139997"/>
                  </a:lnTo>
                  <a:lnTo>
                    <a:pt x="2138713" y="2139362"/>
                  </a:lnTo>
                  <a:lnTo>
                    <a:pt x="2142196" y="2138728"/>
                  </a:lnTo>
                  <a:lnTo>
                    <a:pt x="2145680" y="2138094"/>
                  </a:lnTo>
                  <a:lnTo>
                    <a:pt x="2149163" y="2138821"/>
                  </a:lnTo>
                  <a:lnTo>
                    <a:pt x="2152646" y="2138189"/>
                  </a:lnTo>
                  <a:lnTo>
                    <a:pt x="2156129" y="2137557"/>
                  </a:lnTo>
                  <a:lnTo>
                    <a:pt x="2159613" y="2136926"/>
                  </a:lnTo>
                  <a:lnTo>
                    <a:pt x="2163096" y="2136294"/>
                  </a:lnTo>
                  <a:lnTo>
                    <a:pt x="2166579" y="2136118"/>
                  </a:lnTo>
                  <a:lnTo>
                    <a:pt x="2170062" y="2135488"/>
                  </a:lnTo>
                  <a:lnTo>
                    <a:pt x="2173546" y="2134858"/>
                  </a:lnTo>
                  <a:lnTo>
                    <a:pt x="2177029" y="2134228"/>
                  </a:lnTo>
                  <a:lnTo>
                    <a:pt x="2180512" y="2133599"/>
                  </a:lnTo>
                  <a:lnTo>
                    <a:pt x="2183995" y="2132970"/>
                  </a:lnTo>
                  <a:lnTo>
                    <a:pt x="2187479" y="2132341"/>
                  </a:lnTo>
                  <a:lnTo>
                    <a:pt x="2190962" y="2131712"/>
                  </a:lnTo>
                  <a:lnTo>
                    <a:pt x="2194445" y="2131084"/>
                  </a:lnTo>
                  <a:lnTo>
                    <a:pt x="2197928" y="2130455"/>
                  </a:lnTo>
                  <a:lnTo>
                    <a:pt x="2201412" y="2130287"/>
                  </a:lnTo>
                  <a:lnTo>
                    <a:pt x="2204895" y="2129660"/>
                  </a:lnTo>
                  <a:lnTo>
                    <a:pt x="2208378" y="2129033"/>
                  </a:lnTo>
                  <a:lnTo>
                    <a:pt x="2211861" y="2128406"/>
                  </a:lnTo>
                  <a:lnTo>
                    <a:pt x="2215345" y="2134144"/>
                  </a:lnTo>
                  <a:lnTo>
                    <a:pt x="2218828" y="2133525"/>
                  </a:lnTo>
                  <a:lnTo>
                    <a:pt x="2222311" y="2132907"/>
                  </a:lnTo>
                  <a:lnTo>
                    <a:pt x="2225794" y="2132288"/>
                  </a:lnTo>
                  <a:lnTo>
                    <a:pt x="2229278" y="2131670"/>
                  </a:lnTo>
                  <a:lnTo>
                    <a:pt x="2232761" y="2134631"/>
                  </a:lnTo>
                  <a:lnTo>
                    <a:pt x="2236244" y="2134018"/>
                  </a:lnTo>
                  <a:lnTo>
                    <a:pt x="2239727" y="2133405"/>
                  </a:lnTo>
                  <a:lnTo>
                    <a:pt x="2243211" y="2132792"/>
                  </a:lnTo>
                  <a:lnTo>
                    <a:pt x="2246694" y="2132180"/>
                  </a:lnTo>
                  <a:lnTo>
                    <a:pt x="2250177" y="2131567"/>
                  </a:lnTo>
                  <a:lnTo>
                    <a:pt x="2253660" y="2130955"/>
                  </a:lnTo>
                  <a:lnTo>
                    <a:pt x="2257144" y="2130343"/>
                  </a:lnTo>
                  <a:lnTo>
                    <a:pt x="2260627" y="2129732"/>
                  </a:lnTo>
                  <a:lnTo>
                    <a:pt x="2264110" y="2129121"/>
                  </a:lnTo>
                  <a:lnTo>
                    <a:pt x="2267593" y="2134272"/>
                  </a:lnTo>
                  <a:lnTo>
                    <a:pt x="2271077" y="2133667"/>
                  </a:lnTo>
                  <a:lnTo>
                    <a:pt x="2274560" y="2133063"/>
                  </a:lnTo>
                  <a:lnTo>
                    <a:pt x="2278043" y="2132460"/>
                  </a:lnTo>
                  <a:lnTo>
                    <a:pt x="2281526" y="2131856"/>
                  </a:lnTo>
                  <a:lnTo>
                    <a:pt x="2285010" y="2133878"/>
                  </a:lnTo>
                  <a:lnTo>
                    <a:pt x="2288493" y="2133278"/>
                  </a:lnTo>
                  <a:lnTo>
                    <a:pt x="2291976" y="2132678"/>
                  </a:lnTo>
                  <a:lnTo>
                    <a:pt x="2295459" y="2132079"/>
                  </a:lnTo>
                  <a:lnTo>
                    <a:pt x="2298942" y="2131479"/>
                  </a:lnTo>
                  <a:lnTo>
                    <a:pt x="2302426" y="2132189"/>
                  </a:lnTo>
                  <a:lnTo>
                    <a:pt x="2305909" y="2131592"/>
                  </a:lnTo>
                  <a:lnTo>
                    <a:pt x="2309392" y="2130994"/>
                  </a:lnTo>
                  <a:lnTo>
                    <a:pt x="2312875" y="2130397"/>
                  </a:lnTo>
                  <a:lnTo>
                    <a:pt x="2316359" y="2129801"/>
                  </a:lnTo>
                  <a:lnTo>
                    <a:pt x="2319842" y="2135247"/>
                  </a:lnTo>
                  <a:lnTo>
                    <a:pt x="2323325" y="2134658"/>
                  </a:lnTo>
                  <a:lnTo>
                    <a:pt x="2326808" y="2134068"/>
                  </a:lnTo>
                  <a:lnTo>
                    <a:pt x="2330292" y="2133479"/>
                  </a:lnTo>
                  <a:lnTo>
                    <a:pt x="2333775" y="2137129"/>
                  </a:lnTo>
                  <a:lnTo>
                    <a:pt x="2337258" y="2136545"/>
                  </a:lnTo>
                  <a:lnTo>
                    <a:pt x="2340741" y="2135961"/>
                  </a:lnTo>
                  <a:lnTo>
                    <a:pt x="2344225" y="2135378"/>
                  </a:lnTo>
                  <a:lnTo>
                    <a:pt x="2347708" y="2134794"/>
                  </a:lnTo>
                  <a:lnTo>
                    <a:pt x="2351191" y="2142907"/>
                  </a:lnTo>
                  <a:lnTo>
                    <a:pt x="2354674" y="2142334"/>
                  </a:lnTo>
                  <a:lnTo>
                    <a:pt x="2358158" y="2141761"/>
                  </a:lnTo>
                  <a:lnTo>
                    <a:pt x="2361641" y="2141188"/>
                  </a:lnTo>
                  <a:lnTo>
                    <a:pt x="2365124" y="2140616"/>
                  </a:lnTo>
                  <a:lnTo>
                    <a:pt x="2368607" y="2144490"/>
                  </a:lnTo>
                  <a:lnTo>
                    <a:pt x="2372091" y="2143923"/>
                  </a:lnTo>
                  <a:lnTo>
                    <a:pt x="2375574" y="2143356"/>
                  </a:lnTo>
                  <a:lnTo>
                    <a:pt x="2379057" y="2142789"/>
                  </a:lnTo>
                  <a:lnTo>
                    <a:pt x="2382540" y="2142222"/>
                  </a:lnTo>
                  <a:lnTo>
                    <a:pt x="2386024" y="2142459"/>
                  </a:lnTo>
                  <a:lnTo>
                    <a:pt x="2389507" y="2141894"/>
                  </a:lnTo>
                  <a:lnTo>
                    <a:pt x="2392990" y="2141329"/>
                  </a:lnTo>
                  <a:lnTo>
                    <a:pt x="2396473" y="2140764"/>
                  </a:lnTo>
                  <a:lnTo>
                    <a:pt x="2399957" y="2140199"/>
                  </a:lnTo>
                  <a:lnTo>
                    <a:pt x="2403440" y="2141641"/>
                  </a:lnTo>
                  <a:lnTo>
                    <a:pt x="2406923" y="2141079"/>
                  </a:lnTo>
                  <a:lnTo>
                    <a:pt x="2410406" y="2140517"/>
                  </a:lnTo>
                  <a:lnTo>
                    <a:pt x="2413890" y="2139955"/>
                  </a:lnTo>
                  <a:lnTo>
                    <a:pt x="2417373" y="2139394"/>
                  </a:lnTo>
                  <a:lnTo>
                    <a:pt x="2420856" y="2141230"/>
                  </a:lnTo>
                  <a:lnTo>
                    <a:pt x="2424339" y="2140671"/>
                  </a:lnTo>
                  <a:lnTo>
                    <a:pt x="2427823" y="2140113"/>
                  </a:lnTo>
                  <a:lnTo>
                    <a:pt x="2431306" y="2139555"/>
                  </a:lnTo>
                  <a:lnTo>
                    <a:pt x="2434789" y="2138997"/>
                  </a:lnTo>
                  <a:lnTo>
                    <a:pt x="2438272" y="2142791"/>
                  </a:lnTo>
                  <a:lnTo>
                    <a:pt x="2441756" y="2142238"/>
                  </a:lnTo>
                  <a:lnTo>
                    <a:pt x="2445239" y="2141686"/>
                  </a:lnTo>
                  <a:lnTo>
                    <a:pt x="2448722" y="2141133"/>
                  </a:lnTo>
                  <a:lnTo>
                    <a:pt x="2452205" y="2142929"/>
                  </a:lnTo>
                  <a:lnTo>
                    <a:pt x="2455689" y="2142380"/>
                  </a:lnTo>
                  <a:lnTo>
                    <a:pt x="2459172" y="2141830"/>
                  </a:lnTo>
                  <a:lnTo>
                    <a:pt x="2462655" y="2141281"/>
                  </a:lnTo>
                  <a:lnTo>
                    <a:pt x="2466138" y="2140732"/>
                  </a:lnTo>
                  <a:lnTo>
                    <a:pt x="2469622" y="2143293"/>
                  </a:lnTo>
                  <a:lnTo>
                    <a:pt x="2473105" y="2142747"/>
                  </a:lnTo>
                  <a:lnTo>
                    <a:pt x="2476588" y="2142202"/>
                  </a:lnTo>
                  <a:lnTo>
                    <a:pt x="2480071" y="2141657"/>
                  </a:lnTo>
                  <a:lnTo>
                    <a:pt x="2483555" y="2141112"/>
                  </a:lnTo>
                  <a:lnTo>
                    <a:pt x="2487038" y="2143650"/>
                  </a:lnTo>
                  <a:lnTo>
                    <a:pt x="2490521" y="2143109"/>
                  </a:lnTo>
                  <a:lnTo>
                    <a:pt x="2494004" y="2142568"/>
                  </a:lnTo>
                  <a:lnTo>
                    <a:pt x="2497488" y="2142027"/>
                  </a:lnTo>
                  <a:lnTo>
                    <a:pt x="2500971" y="2141487"/>
                  </a:lnTo>
                  <a:lnTo>
                    <a:pt x="2504454" y="2142861"/>
                  </a:lnTo>
                  <a:lnTo>
                    <a:pt x="2507937" y="2142323"/>
                  </a:lnTo>
                  <a:lnTo>
                    <a:pt x="2511421" y="2141785"/>
                  </a:lnTo>
                  <a:lnTo>
                    <a:pt x="2514904" y="2141247"/>
                  </a:lnTo>
                  <a:lnTo>
                    <a:pt x="2518387" y="2140709"/>
                  </a:lnTo>
                  <a:lnTo>
                    <a:pt x="2521870" y="2141700"/>
                  </a:lnTo>
                  <a:lnTo>
                    <a:pt x="2525354" y="2141164"/>
                  </a:lnTo>
                  <a:lnTo>
                    <a:pt x="2528837" y="2140628"/>
                  </a:lnTo>
                  <a:lnTo>
                    <a:pt x="2532320" y="2140093"/>
                  </a:lnTo>
                  <a:lnTo>
                    <a:pt x="2535803" y="2139558"/>
                  </a:lnTo>
                  <a:lnTo>
                    <a:pt x="2539287" y="2140548"/>
                  </a:lnTo>
                  <a:lnTo>
                    <a:pt x="2542770" y="2140015"/>
                  </a:lnTo>
                  <a:lnTo>
                    <a:pt x="2546253" y="2139482"/>
                  </a:lnTo>
                  <a:lnTo>
                    <a:pt x="2549736" y="2138949"/>
                  </a:lnTo>
                  <a:lnTo>
                    <a:pt x="2553220" y="2138417"/>
                  </a:lnTo>
                  <a:lnTo>
                    <a:pt x="2556703" y="2144285"/>
                  </a:lnTo>
                  <a:lnTo>
                    <a:pt x="2560186" y="2143760"/>
                  </a:lnTo>
                  <a:lnTo>
                    <a:pt x="2563669" y="2143234"/>
                  </a:lnTo>
                  <a:lnTo>
                    <a:pt x="2567153" y="2142708"/>
                  </a:lnTo>
                  <a:lnTo>
                    <a:pt x="2570636" y="2142556"/>
                  </a:lnTo>
                  <a:lnTo>
                    <a:pt x="2574119" y="2142031"/>
                  </a:lnTo>
                  <a:lnTo>
                    <a:pt x="2577602" y="2141506"/>
                  </a:lnTo>
                  <a:lnTo>
                    <a:pt x="2581085" y="2140982"/>
                  </a:lnTo>
                  <a:lnTo>
                    <a:pt x="2584569" y="2140458"/>
                  </a:lnTo>
                  <a:lnTo>
                    <a:pt x="2588052" y="2146201"/>
                  </a:lnTo>
                  <a:lnTo>
                    <a:pt x="2591535" y="2145684"/>
                  </a:lnTo>
                  <a:lnTo>
                    <a:pt x="2595018" y="2145166"/>
                  </a:lnTo>
                  <a:lnTo>
                    <a:pt x="2598502" y="2144649"/>
                  </a:lnTo>
                  <a:lnTo>
                    <a:pt x="2601985" y="2144132"/>
                  </a:lnTo>
                  <a:lnTo>
                    <a:pt x="2605468" y="2146158"/>
                  </a:lnTo>
                  <a:lnTo>
                    <a:pt x="2608951" y="2145644"/>
                  </a:lnTo>
                  <a:lnTo>
                    <a:pt x="2612435" y="2145130"/>
                  </a:lnTo>
                  <a:lnTo>
                    <a:pt x="2615918" y="2144616"/>
                  </a:lnTo>
                  <a:lnTo>
                    <a:pt x="2619401" y="2144103"/>
                  </a:lnTo>
                  <a:lnTo>
                    <a:pt x="2622884" y="2150379"/>
                  </a:lnTo>
                  <a:lnTo>
                    <a:pt x="2626368" y="2149873"/>
                  </a:lnTo>
                  <a:lnTo>
                    <a:pt x="2629851" y="2149367"/>
                  </a:lnTo>
                  <a:lnTo>
                    <a:pt x="2633334" y="2148860"/>
                  </a:lnTo>
                  <a:lnTo>
                    <a:pt x="2636817" y="2148354"/>
                  </a:lnTo>
                  <a:lnTo>
                    <a:pt x="2640301" y="2148202"/>
                  </a:lnTo>
                  <a:lnTo>
                    <a:pt x="2643784" y="2147697"/>
                  </a:lnTo>
                  <a:lnTo>
                    <a:pt x="2647267" y="2147192"/>
                  </a:lnTo>
                  <a:lnTo>
                    <a:pt x="2650750" y="2146687"/>
                  </a:lnTo>
                  <a:lnTo>
                    <a:pt x="2654234" y="2146182"/>
                  </a:lnTo>
                  <a:lnTo>
                    <a:pt x="2657717" y="2147092"/>
                  </a:lnTo>
                  <a:lnTo>
                    <a:pt x="2661200" y="2146589"/>
                  </a:lnTo>
                  <a:lnTo>
                    <a:pt x="2664683" y="2146086"/>
                  </a:lnTo>
                  <a:lnTo>
                    <a:pt x="2668167" y="2145583"/>
                  </a:lnTo>
                  <a:lnTo>
                    <a:pt x="2671650" y="2145787"/>
                  </a:lnTo>
                  <a:lnTo>
                    <a:pt x="2675133" y="2145285"/>
                  </a:lnTo>
                  <a:lnTo>
                    <a:pt x="2678616" y="2144784"/>
                  </a:lnTo>
                  <a:lnTo>
                    <a:pt x="2682100" y="2144282"/>
                  </a:lnTo>
                  <a:lnTo>
                    <a:pt x="2685583" y="2143781"/>
                  </a:lnTo>
                  <a:lnTo>
                    <a:pt x="2689066" y="2145748"/>
                  </a:lnTo>
                  <a:lnTo>
                    <a:pt x="2692549" y="2145249"/>
                  </a:lnTo>
                  <a:lnTo>
                    <a:pt x="2696033" y="2144751"/>
                  </a:lnTo>
                  <a:lnTo>
                    <a:pt x="2699516" y="2144253"/>
                  </a:lnTo>
                  <a:lnTo>
                    <a:pt x="2702999" y="2143755"/>
                  </a:lnTo>
                  <a:lnTo>
                    <a:pt x="2706482" y="2147789"/>
                  </a:lnTo>
                  <a:lnTo>
                    <a:pt x="2709966" y="2147296"/>
                  </a:lnTo>
                  <a:lnTo>
                    <a:pt x="2713449" y="2146803"/>
                  </a:lnTo>
                  <a:lnTo>
                    <a:pt x="2716932" y="2146310"/>
                  </a:lnTo>
                  <a:lnTo>
                    <a:pt x="2720415" y="2145817"/>
                  </a:lnTo>
                  <a:lnTo>
                    <a:pt x="2723899" y="2145324"/>
                  </a:lnTo>
                  <a:lnTo>
                    <a:pt x="2727382" y="2144832"/>
                  </a:lnTo>
                  <a:lnTo>
                    <a:pt x="2730865" y="2144339"/>
                  </a:lnTo>
                  <a:lnTo>
                    <a:pt x="2734348" y="2143847"/>
                  </a:lnTo>
                  <a:lnTo>
                    <a:pt x="2737832" y="2143355"/>
                  </a:lnTo>
                  <a:lnTo>
                    <a:pt x="2741315" y="2143906"/>
                  </a:lnTo>
                  <a:lnTo>
                    <a:pt x="2744798" y="2143415"/>
                  </a:lnTo>
                  <a:lnTo>
                    <a:pt x="2748281" y="2142924"/>
                  </a:lnTo>
                  <a:lnTo>
                    <a:pt x="2751765" y="2142434"/>
                  </a:lnTo>
                  <a:lnTo>
                    <a:pt x="2755248" y="2141944"/>
                  </a:lnTo>
                  <a:lnTo>
                    <a:pt x="2758731" y="2142149"/>
                  </a:lnTo>
                  <a:lnTo>
                    <a:pt x="2762214" y="2141660"/>
                  </a:lnTo>
                  <a:lnTo>
                    <a:pt x="2765698" y="2141171"/>
                  </a:lnTo>
                  <a:lnTo>
                    <a:pt x="2769181" y="2140682"/>
                  </a:lnTo>
                  <a:lnTo>
                    <a:pt x="2772664" y="2140193"/>
                  </a:lnTo>
                  <a:lnTo>
                    <a:pt x="2776147" y="2140053"/>
                  </a:lnTo>
                  <a:lnTo>
                    <a:pt x="2779631" y="2139565"/>
                  </a:lnTo>
                  <a:lnTo>
                    <a:pt x="2783114" y="2139077"/>
                  </a:lnTo>
                  <a:lnTo>
                    <a:pt x="2786597" y="2138589"/>
                  </a:lnTo>
                  <a:lnTo>
                    <a:pt x="2790080" y="2138450"/>
                  </a:lnTo>
                  <a:lnTo>
                    <a:pt x="2793564" y="2137963"/>
                  </a:lnTo>
                  <a:lnTo>
                    <a:pt x="2797047" y="2137476"/>
                  </a:lnTo>
                  <a:lnTo>
                    <a:pt x="2800530" y="2136989"/>
                  </a:lnTo>
                  <a:lnTo>
                    <a:pt x="2804013" y="2136502"/>
                  </a:lnTo>
                  <a:lnTo>
                    <a:pt x="2807497" y="2136716"/>
                  </a:lnTo>
                  <a:lnTo>
                    <a:pt x="2810980" y="2136230"/>
                  </a:lnTo>
                  <a:lnTo>
                    <a:pt x="2814463" y="2135745"/>
                  </a:lnTo>
                  <a:lnTo>
                    <a:pt x="2817946" y="2135259"/>
                  </a:lnTo>
                  <a:lnTo>
                    <a:pt x="2821430" y="2134774"/>
                  </a:lnTo>
                  <a:lnTo>
                    <a:pt x="2824913" y="2142903"/>
                  </a:lnTo>
                  <a:lnTo>
                    <a:pt x="2828396" y="2142426"/>
                  </a:lnTo>
                  <a:lnTo>
                    <a:pt x="2831879" y="2141949"/>
                  </a:lnTo>
                  <a:lnTo>
                    <a:pt x="2835363" y="2141472"/>
                  </a:lnTo>
                  <a:lnTo>
                    <a:pt x="2838846" y="2140996"/>
                  </a:lnTo>
                  <a:lnTo>
                    <a:pt x="2842329" y="2145887"/>
                  </a:lnTo>
                  <a:lnTo>
                    <a:pt x="2845812" y="2145415"/>
                  </a:lnTo>
                  <a:lnTo>
                    <a:pt x="2849296" y="2144944"/>
                  </a:lnTo>
                  <a:lnTo>
                    <a:pt x="2852779" y="2144473"/>
                  </a:lnTo>
                  <a:lnTo>
                    <a:pt x="2856262" y="2144002"/>
                  </a:lnTo>
                  <a:lnTo>
                    <a:pt x="2859745" y="2160194"/>
                  </a:lnTo>
                  <a:lnTo>
                    <a:pt x="2863229" y="2159738"/>
                  </a:lnTo>
                  <a:lnTo>
                    <a:pt x="2866712" y="2159283"/>
                  </a:lnTo>
                  <a:lnTo>
                    <a:pt x="2870195" y="2158828"/>
                  </a:lnTo>
                  <a:lnTo>
                    <a:pt x="2873678" y="2158373"/>
                  </a:lnTo>
                  <a:lnTo>
                    <a:pt x="2877161" y="2163422"/>
                  </a:lnTo>
                  <a:lnTo>
                    <a:pt x="2880645" y="2162973"/>
                  </a:lnTo>
                  <a:lnTo>
                    <a:pt x="2884128" y="2162523"/>
                  </a:lnTo>
                  <a:lnTo>
                    <a:pt x="2887611" y="2162073"/>
                  </a:lnTo>
                  <a:lnTo>
                    <a:pt x="2891094" y="2161624"/>
                  </a:lnTo>
                  <a:lnTo>
                    <a:pt x="2894578" y="2170663"/>
                  </a:lnTo>
                  <a:lnTo>
                    <a:pt x="2898061" y="2170222"/>
                  </a:lnTo>
                  <a:lnTo>
                    <a:pt x="2901544" y="2169782"/>
                  </a:lnTo>
                  <a:lnTo>
                    <a:pt x="2905027" y="2169342"/>
                  </a:lnTo>
                  <a:lnTo>
                    <a:pt x="2908511" y="2171791"/>
                  </a:lnTo>
                  <a:lnTo>
                    <a:pt x="2911994" y="2171353"/>
                  </a:lnTo>
                  <a:lnTo>
                    <a:pt x="2915477" y="2170916"/>
                  </a:lnTo>
                  <a:lnTo>
                    <a:pt x="2918960" y="2170479"/>
                  </a:lnTo>
                  <a:lnTo>
                    <a:pt x="2922444" y="2170042"/>
                  </a:lnTo>
                  <a:lnTo>
                    <a:pt x="2925927" y="2171613"/>
                  </a:lnTo>
                  <a:lnTo>
                    <a:pt x="2929410" y="2171178"/>
                  </a:lnTo>
                  <a:lnTo>
                    <a:pt x="2932893" y="2170743"/>
                  </a:lnTo>
                  <a:lnTo>
                    <a:pt x="2936377" y="2170309"/>
                  </a:lnTo>
                  <a:lnTo>
                    <a:pt x="2939860" y="2169874"/>
                  </a:lnTo>
                  <a:lnTo>
                    <a:pt x="2943343" y="2174538"/>
                  </a:lnTo>
                  <a:lnTo>
                    <a:pt x="2946826" y="2174109"/>
                  </a:lnTo>
                  <a:lnTo>
                    <a:pt x="2950310" y="2173679"/>
                  </a:lnTo>
                  <a:lnTo>
                    <a:pt x="2953793" y="2173250"/>
                  </a:lnTo>
                  <a:lnTo>
                    <a:pt x="2957276" y="2172820"/>
                  </a:lnTo>
                  <a:lnTo>
                    <a:pt x="2960759" y="2176289"/>
                  </a:lnTo>
                  <a:lnTo>
                    <a:pt x="2964243" y="2175863"/>
                  </a:lnTo>
                  <a:lnTo>
                    <a:pt x="2967726" y="2175438"/>
                  </a:lnTo>
                  <a:lnTo>
                    <a:pt x="2971209" y="2175012"/>
                  </a:lnTo>
                  <a:lnTo>
                    <a:pt x="2974692" y="2174587"/>
                  </a:lnTo>
                  <a:lnTo>
                    <a:pt x="2978176" y="2187563"/>
                  </a:lnTo>
                  <a:lnTo>
                    <a:pt x="2981659" y="2187150"/>
                  </a:lnTo>
                  <a:lnTo>
                    <a:pt x="2985142" y="2186737"/>
                  </a:lnTo>
                  <a:lnTo>
                    <a:pt x="2988625" y="2186324"/>
                  </a:lnTo>
                  <a:lnTo>
                    <a:pt x="2992109" y="2185912"/>
                  </a:lnTo>
                  <a:lnTo>
                    <a:pt x="2995592" y="2186538"/>
                  </a:lnTo>
                  <a:lnTo>
                    <a:pt x="2999075" y="2186127"/>
                  </a:lnTo>
                  <a:lnTo>
                    <a:pt x="3002558" y="2185715"/>
                  </a:lnTo>
                  <a:lnTo>
                    <a:pt x="3006042" y="2185304"/>
                  </a:lnTo>
                  <a:lnTo>
                    <a:pt x="3009525" y="2184893"/>
                  </a:lnTo>
                  <a:lnTo>
                    <a:pt x="3013008" y="2185002"/>
                  </a:lnTo>
                  <a:lnTo>
                    <a:pt x="3016491" y="2184591"/>
                  </a:lnTo>
                  <a:lnTo>
                    <a:pt x="3019975" y="2184181"/>
                  </a:lnTo>
                  <a:lnTo>
                    <a:pt x="3023458" y="2183770"/>
                  </a:lnTo>
                  <a:lnTo>
                    <a:pt x="3026941" y="2185176"/>
                  </a:lnTo>
                  <a:lnTo>
                    <a:pt x="3030424" y="2184767"/>
                  </a:lnTo>
                  <a:lnTo>
                    <a:pt x="3033908" y="2184359"/>
                  </a:lnTo>
                  <a:lnTo>
                    <a:pt x="3037391" y="2183951"/>
                  </a:lnTo>
                  <a:lnTo>
                    <a:pt x="3040874" y="2183542"/>
                  </a:lnTo>
                  <a:lnTo>
                    <a:pt x="3044357" y="2184169"/>
                  </a:lnTo>
                  <a:lnTo>
                    <a:pt x="3047841" y="2183762"/>
                  </a:lnTo>
                  <a:lnTo>
                    <a:pt x="3051324" y="2183355"/>
                  </a:lnTo>
                  <a:lnTo>
                    <a:pt x="3054807" y="2182948"/>
                  </a:lnTo>
                  <a:lnTo>
                    <a:pt x="3058290" y="2182542"/>
                  </a:lnTo>
                  <a:lnTo>
                    <a:pt x="3061774" y="2194203"/>
                  </a:lnTo>
                  <a:lnTo>
                    <a:pt x="3065257" y="2193807"/>
                  </a:lnTo>
                  <a:lnTo>
                    <a:pt x="3068740" y="2193411"/>
                  </a:lnTo>
                  <a:lnTo>
                    <a:pt x="3072223" y="2193015"/>
                  </a:lnTo>
                  <a:lnTo>
                    <a:pt x="3075707" y="2192620"/>
                  </a:lnTo>
                  <a:lnTo>
                    <a:pt x="3079190" y="2192714"/>
                  </a:lnTo>
                  <a:lnTo>
                    <a:pt x="3082673" y="2192319"/>
                  </a:lnTo>
                  <a:lnTo>
                    <a:pt x="3086156" y="2191924"/>
                  </a:lnTo>
                  <a:lnTo>
                    <a:pt x="3089640" y="2191529"/>
                  </a:lnTo>
                  <a:lnTo>
                    <a:pt x="3093123" y="2191134"/>
                  </a:lnTo>
                  <a:lnTo>
                    <a:pt x="3096606" y="2192936"/>
                  </a:lnTo>
                  <a:lnTo>
                    <a:pt x="3100089" y="2192544"/>
                  </a:lnTo>
                  <a:lnTo>
                    <a:pt x="3103573" y="2192151"/>
                  </a:lnTo>
                  <a:lnTo>
                    <a:pt x="3107056" y="2191759"/>
                  </a:lnTo>
                  <a:lnTo>
                    <a:pt x="3110539" y="2191367"/>
                  </a:lnTo>
                  <a:lnTo>
                    <a:pt x="3114022" y="2192674"/>
                  </a:lnTo>
                  <a:lnTo>
                    <a:pt x="3117506" y="2192283"/>
                  </a:lnTo>
                  <a:lnTo>
                    <a:pt x="3120989" y="2191893"/>
                  </a:lnTo>
                  <a:lnTo>
                    <a:pt x="3124472" y="2191502"/>
                  </a:lnTo>
                  <a:lnTo>
                    <a:pt x="3127955" y="2191112"/>
                  </a:lnTo>
                  <a:lnTo>
                    <a:pt x="3131439" y="2190722"/>
                  </a:lnTo>
                  <a:lnTo>
                    <a:pt x="3134922" y="2190332"/>
                  </a:lnTo>
                  <a:lnTo>
                    <a:pt x="3138405" y="2189942"/>
                  </a:lnTo>
                  <a:lnTo>
                    <a:pt x="3141888" y="2189552"/>
                  </a:lnTo>
                  <a:lnTo>
                    <a:pt x="3145372" y="2195395"/>
                  </a:lnTo>
                  <a:lnTo>
                    <a:pt x="3148855" y="2195011"/>
                  </a:lnTo>
                  <a:lnTo>
                    <a:pt x="3152338" y="2194627"/>
                  </a:lnTo>
                  <a:lnTo>
                    <a:pt x="3155821" y="2194242"/>
                  </a:lnTo>
                  <a:lnTo>
                    <a:pt x="3159304" y="2193858"/>
                  </a:lnTo>
                  <a:lnTo>
                    <a:pt x="3162788" y="2193948"/>
                  </a:lnTo>
                  <a:lnTo>
                    <a:pt x="3166271" y="2193564"/>
                  </a:lnTo>
                  <a:lnTo>
                    <a:pt x="3169754" y="2193181"/>
                  </a:lnTo>
                  <a:lnTo>
                    <a:pt x="3173237" y="2192798"/>
                  </a:lnTo>
                  <a:lnTo>
                    <a:pt x="3176721" y="2192414"/>
                  </a:lnTo>
                  <a:lnTo>
                    <a:pt x="3180204" y="2193215"/>
                  </a:lnTo>
                  <a:lnTo>
                    <a:pt x="3183687" y="2192833"/>
                  </a:lnTo>
                  <a:lnTo>
                    <a:pt x="3187170" y="2192451"/>
                  </a:lnTo>
                  <a:lnTo>
                    <a:pt x="3190654" y="2192069"/>
                  </a:lnTo>
                  <a:lnTo>
                    <a:pt x="3194137" y="2191687"/>
                  </a:lnTo>
                  <a:lnTo>
                    <a:pt x="3197620" y="2193662"/>
                  </a:lnTo>
                  <a:lnTo>
                    <a:pt x="3201103" y="2193282"/>
                  </a:lnTo>
                  <a:lnTo>
                    <a:pt x="3204587" y="2192903"/>
                  </a:lnTo>
                  <a:lnTo>
                    <a:pt x="3208070" y="2192523"/>
                  </a:lnTo>
                  <a:lnTo>
                    <a:pt x="3211553" y="2192144"/>
                  </a:lnTo>
                  <a:lnTo>
                    <a:pt x="3215036" y="2204069"/>
                  </a:lnTo>
                  <a:lnTo>
                    <a:pt x="3218520" y="2203700"/>
                  </a:lnTo>
                  <a:lnTo>
                    <a:pt x="3222003" y="2203331"/>
                  </a:lnTo>
                  <a:lnTo>
                    <a:pt x="3225486" y="2202963"/>
                  </a:lnTo>
                  <a:lnTo>
                    <a:pt x="3228969" y="2202594"/>
                  </a:lnTo>
                  <a:lnTo>
                    <a:pt x="3232453" y="2208977"/>
                  </a:lnTo>
                  <a:lnTo>
                    <a:pt x="3235936" y="2208614"/>
                  </a:lnTo>
                  <a:lnTo>
                    <a:pt x="3239419" y="2208252"/>
                  </a:lnTo>
                  <a:lnTo>
                    <a:pt x="3242902" y="2207889"/>
                  </a:lnTo>
                  <a:lnTo>
                    <a:pt x="3246386" y="2207527"/>
                  </a:lnTo>
                  <a:lnTo>
                    <a:pt x="3249869" y="2210360"/>
                  </a:lnTo>
                  <a:lnTo>
                    <a:pt x="3253352" y="2210001"/>
                  </a:lnTo>
                  <a:lnTo>
                    <a:pt x="3256835" y="2209641"/>
                  </a:lnTo>
                  <a:lnTo>
                    <a:pt x="3260319" y="2209282"/>
                  </a:lnTo>
                  <a:lnTo>
                    <a:pt x="3263802" y="2212076"/>
                  </a:lnTo>
                  <a:lnTo>
                    <a:pt x="3267285" y="2211719"/>
                  </a:lnTo>
                  <a:lnTo>
                    <a:pt x="3270768" y="2211363"/>
                  </a:lnTo>
                  <a:lnTo>
                    <a:pt x="3274252" y="2211006"/>
                  </a:lnTo>
                  <a:lnTo>
                    <a:pt x="3277735" y="2210650"/>
                  </a:lnTo>
                  <a:lnTo>
                    <a:pt x="3281218" y="2210503"/>
                  </a:lnTo>
                  <a:lnTo>
                    <a:pt x="3284701" y="2210147"/>
                  </a:lnTo>
                  <a:lnTo>
                    <a:pt x="3288185" y="2209791"/>
                  </a:lnTo>
                  <a:lnTo>
                    <a:pt x="3291668" y="2209435"/>
                  </a:lnTo>
                  <a:lnTo>
                    <a:pt x="3295151" y="2209080"/>
                  </a:lnTo>
                  <a:lnTo>
                    <a:pt x="3298634" y="2209771"/>
                  </a:lnTo>
                  <a:lnTo>
                    <a:pt x="3302118" y="2209416"/>
                  </a:lnTo>
                  <a:lnTo>
                    <a:pt x="3305601" y="2209061"/>
                  </a:lnTo>
                  <a:lnTo>
                    <a:pt x="3309084" y="2208707"/>
                  </a:lnTo>
                  <a:lnTo>
                    <a:pt x="3312567" y="2208352"/>
                  </a:lnTo>
                  <a:lnTo>
                    <a:pt x="3316051" y="2214387"/>
                  </a:lnTo>
                  <a:lnTo>
                    <a:pt x="3319534" y="2214038"/>
                  </a:lnTo>
                  <a:lnTo>
                    <a:pt x="3323017" y="2213689"/>
                  </a:lnTo>
                  <a:lnTo>
                    <a:pt x="3326500" y="2213340"/>
                  </a:lnTo>
                  <a:lnTo>
                    <a:pt x="3329984" y="2212992"/>
                  </a:lnTo>
                  <a:lnTo>
                    <a:pt x="3333467" y="2221773"/>
                  </a:lnTo>
                  <a:lnTo>
                    <a:pt x="3336950" y="2221432"/>
                  </a:lnTo>
                  <a:lnTo>
                    <a:pt x="3340433" y="2221091"/>
                  </a:lnTo>
                  <a:lnTo>
                    <a:pt x="3343917" y="2220750"/>
                  </a:lnTo>
                  <a:lnTo>
                    <a:pt x="3347400" y="2220409"/>
                  </a:lnTo>
                  <a:lnTo>
                    <a:pt x="3350883" y="2223154"/>
                  </a:lnTo>
                  <a:lnTo>
                    <a:pt x="3354366" y="2222815"/>
                  </a:lnTo>
                  <a:lnTo>
                    <a:pt x="3357850" y="2222477"/>
                  </a:lnTo>
                  <a:lnTo>
                    <a:pt x="3361333" y="2222139"/>
                  </a:lnTo>
                  <a:lnTo>
                    <a:pt x="3364816" y="2221801"/>
                  </a:lnTo>
                  <a:lnTo>
                    <a:pt x="3368299" y="2221655"/>
                  </a:lnTo>
                  <a:lnTo>
                    <a:pt x="3371783" y="2221317"/>
                  </a:lnTo>
                  <a:lnTo>
                    <a:pt x="3375266" y="2220980"/>
                  </a:lnTo>
                  <a:lnTo>
                    <a:pt x="3378749" y="2220642"/>
                  </a:lnTo>
                  <a:lnTo>
                    <a:pt x="3382232" y="2220689"/>
                  </a:lnTo>
                  <a:lnTo>
                    <a:pt x="3385716" y="2220352"/>
                  </a:lnTo>
                  <a:lnTo>
                    <a:pt x="3389199" y="2220015"/>
                  </a:lnTo>
                  <a:lnTo>
                    <a:pt x="3392682" y="2219678"/>
                  </a:lnTo>
                  <a:lnTo>
                    <a:pt x="3396165" y="2219341"/>
                  </a:lnTo>
                  <a:lnTo>
                    <a:pt x="3399649" y="2221113"/>
                  </a:lnTo>
                  <a:lnTo>
                    <a:pt x="3403132" y="2220778"/>
                  </a:lnTo>
                  <a:lnTo>
                    <a:pt x="3406615" y="2220443"/>
                  </a:lnTo>
                  <a:lnTo>
                    <a:pt x="3410098" y="2220108"/>
                  </a:lnTo>
                  <a:lnTo>
                    <a:pt x="3413582" y="2219773"/>
                  </a:lnTo>
                  <a:lnTo>
                    <a:pt x="3417065" y="2219630"/>
                  </a:lnTo>
                  <a:lnTo>
                    <a:pt x="3420548" y="2219295"/>
                  </a:lnTo>
                  <a:lnTo>
                    <a:pt x="3424031" y="2218961"/>
                  </a:lnTo>
                  <a:lnTo>
                    <a:pt x="3427515" y="2218626"/>
                  </a:lnTo>
                  <a:lnTo>
                    <a:pt x="3430998" y="2218292"/>
                  </a:lnTo>
                  <a:lnTo>
                    <a:pt x="3434481" y="2227674"/>
                  </a:lnTo>
                  <a:lnTo>
                    <a:pt x="3437964" y="2227347"/>
                  </a:lnTo>
                  <a:lnTo>
                    <a:pt x="3441447" y="2227021"/>
                  </a:lnTo>
                  <a:lnTo>
                    <a:pt x="3444931" y="2226695"/>
                  </a:lnTo>
                  <a:lnTo>
                    <a:pt x="3448414" y="2226369"/>
                  </a:lnTo>
                  <a:lnTo>
                    <a:pt x="3451897" y="2226954"/>
                  </a:lnTo>
                  <a:lnTo>
                    <a:pt x="3455380" y="2226628"/>
                  </a:lnTo>
                  <a:lnTo>
                    <a:pt x="3458864" y="2226303"/>
                  </a:lnTo>
                  <a:lnTo>
                    <a:pt x="3462347" y="2225978"/>
                  </a:lnTo>
                  <a:lnTo>
                    <a:pt x="3465830" y="2225653"/>
                  </a:lnTo>
                  <a:lnTo>
                    <a:pt x="3469313" y="2226782"/>
                  </a:lnTo>
                  <a:lnTo>
                    <a:pt x="3472797" y="2226458"/>
                  </a:lnTo>
                  <a:lnTo>
                    <a:pt x="3476280" y="2226134"/>
                  </a:lnTo>
                  <a:lnTo>
                    <a:pt x="3479763" y="2225810"/>
                  </a:lnTo>
                  <a:lnTo>
                    <a:pt x="3483246" y="2225487"/>
                  </a:lnTo>
                  <a:lnTo>
                    <a:pt x="3483246" y="2225668"/>
                  </a:lnTo>
                  <a:lnTo>
                    <a:pt x="3483246" y="2225850"/>
                  </a:lnTo>
                  <a:lnTo>
                    <a:pt x="3483246" y="2226031"/>
                  </a:lnTo>
                  <a:lnTo>
                    <a:pt x="3483246" y="2226212"/>
                  </a:lnTo>
                  <a:lnTo>
                    <a:pt x="3483246" y="2226392"/>
                  </a:lnTo>
                  <a:lnTo>
                    <a:pt x="3483246" y="2226573"/>
                  </a:lnTo>
                  <a:lnTo>
                    <a:pt x="3483246" y="2226753"/>
                  </a:lnTo>
                  <a:lnTo>
                    <a:pt x="3483246" y="2226934"/>
                  </a:lnTo>
                  <a:lnTo>
                    <a:pt x="3483246" y="2227114"/>
                  </a:lnTo>
                  <a:lnTo>
                    <a:pt x="3483246" y="2227293"/>
                  </a:lnTo>
                  <a:lnTo>
                    <a:pt x="3483246" y="2227473"/>
                  </a:lnTo>
                  <a:lnTo>
                    <a:pt x="3483246" y="2227653"/>
                  </a:lnTo>
                  <a:lnTo>
                    <a:pt x="3483246" y="2227832"/>
                  </a:lnTo>
                  <a:lnTo>
                    <a:pt x="3483246" y="2228011"/>
                  </a:lnTo>
                  <a:lnTo>
                    <a:pt x="3483246" y="2228190"/>
                  </a:lnTo>
                  <a:lnTo>
                    <a:pt x="3483246" y="2228369"/>
                  </a:lnTo>
                  <a:lnTo>
                    <a:pt x="3483246" y="2228547"/>
                  </a:lnTo>
                  <a:lnTo>
                    <a:pt x="3483246" y="2228726"/>
                  </a:lnTo>
                  <a:lnTo>
                    <a:pt x="3483246" y="2228904"/>
                  </a:lnTo>
                  <a:lnTo>
                    <a:pt x="3483246" y="2229082"/>
                  </a:lnTo>
                  <a:lnTo>
                    <a:pt x="3483246" y="2229260"/>
                  </a:lnTo>
                  <a:lnTo>
                    <a:pt x="3483246" y="2229437"/>
                  </a:lnTo>
                  <a:lnTo>
                    <a:pt x="3483246" y="2229615"/>
                  </a:lnTo>
                  <a:lnTo>
                    <a:pt x="3483246" y="2229792"/>
                  </a:lnTo>
                  <a:lnTo>
                    <a:pt x="3483246" y="2229969"/>
                  </a:lnTo>
                  <a:lnTo>
                    <a:pt x="3483246" y="2230146"/>
                  </a:lnTo>
                  <a:lnTo>
                    <a:pt x="3483246" y="2230323"/>
                  </a:lnTo>
                  <a:lnTo>
                    <a:pt x="3483246" y="2230500"/>
                  </a:lnTo>
                  <a:lnTo>
                    <a:pt x="3483246" y="2230676"/>
                  </a:lnTo>
                  <a:lnTo>
                    <a:pt x="3483246" y="2230853"/>
                  </a:lnTo>
                  <a:lnTo>
                    <a:pt x="3483246" y="2231029"/>
                  </a:lnTo>
                  <a:lnTo>
                    <a:pt x="3483246" y="2231205"/>
                  </a:lnTo>
                  <a:lnTo>
                    <a:pt x="3483246" y="2231381"/>
                  </a:lnTo>
                  <a:lnTo>
                    <a:pt x="3483246" y="2231556"/>
                  </a:lnTo>
                  <a:lnTo>
                    <a:pt x="3483246" y="223173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737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AUC:0.324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AUC:0.339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AUC:0.285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AUC:0.221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AUC:0.174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578229" y="1626451"/>
            <a:ext cx="745539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Insulin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123386"/>
            </a:xfrm>
            <a:custGeom>
              <a:avLst/>
              <a:gdLst/>
              <a:ahLst/>
              <a:cxnLst/>
              <a:rect l="0" t="0" r="0" b="0"/>
              <a:pathLst>
                <a:path w="3483246" h="312338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1127264"/>
                  </a:lnTo>
                  <a:lnTo>
                    <a:pt x="38315" y="1055849"/>
                  </a:lnTo>
                  <a:lnTo>
                    <a:pt x="41798" y="992943"/>
                  </a:lnTo>
                  <a:lnTo>
                    <a:pt x="45282" y="937112"/>
                  </a:lnTo>
                  <a:lnTo>
                    <a:pt x="48765" y="887225"/>
                  </a:lnTo>
                  <a:lnTo>
                    <a:pt x="52248" y="842381"/>
                  </a:lnTo>
                  <a:lnTo>
                    <a:pt x="55731" y="801852"/>
                  </a:lnTo>
                  <a:lnTo>
                    <a:pt x="59215" y="765044"/>
                  </a:lnTo>
                  <a:lnTo>
                    <a:pt x="62698" y="731467"/>
                  </a:lnTo>
                  <a:lnTo>
                    <a:pt x="66181" y="700713"/>
                  </a:lnTo>
                  <a:lnTo>
                    <a:pt x="69664" y="672441"/>
                  </a:lnTo>
                  <a:lnTo>
                    <a:pt x="73148" y="646362"/>
                  </a:lnTo>
                  <a:lnTo>
                    <a:pt x="76631" y="622230"/>
                  </a:lnTo>
                  <a:lnTo>
                    <a:pt x="80114" y="599835"/>
                  </a:lnTo>
                  <a:lnTo>
                    <a:pt x="83597" y="992943"/>
                  </a:lnTo>
                  <a:lnTo>
                    <a:pt x="87081" y="964220"/>
                  </a:lnTo>
                  <a:lnTo>
                    <a:pt x="90564" y="937112"/>
                  </a:lnTo>
                  <a:lnTo>
                    <a:pt x="94047" y="911486"/>
                  </a:lnTo>
                  <a:lnTo>
                    <a:pt x="97530" y="887225"/>
                  </a:lnTo>
                  <a:lnTo>
                    <a:pt x="101014" y="864222"/>
                  </a:lnTo>
                  <a:lnTo>
                    <a:pt x="104497" y="842381"/>
                  </a:lnTo>
                  <a:lnTo>
                    <a:pt x="107980" y="821617"/>
                  </a:lnTo>
                  <a:lnTo>
                    <a:pt x="111463" y="801852"/>
                  </a:lnTo>
                  <a:lnTo>
                    <a:pt x="114947" y="783016"/>
                  </a:lnTo>
                  <a:lnTo>
                    <a:pt x="118430" y="826887"/>
                  </a:lnTo>
                  <a:lnTo>
                    <a:pt x="121913" y="921160"/>
                  </a:lnTo>
                  <a:lnTo>
                    <a:pt x="125396" y="1004250"/>
                  </a:lnTo>
                  <a:lnTo>
                    <a:pt x="128880" y="1078036"/>
                  </a:lnTo>
                  <a:lnTo>
                    <a:pt x="132363" y="1143998"/>
                  </a:lnTo>
                  <a:lnTo>
                    <a:pt x="135846" y="1203318"/>
                  </a:lnTo>
                  <a:lnTo>
                    <a:pt x="139329" y="1256951"/>
                  </a:lnTo>
                  <a:lnTo>
                    <a:pt x="142813" y="1305677"/>
                  </a:lnTo>
                  <a:lnTo>
                    <a:pt x="146296" y="1350140"/>
                  </a:lnTo>
                  <a:lnTo>
                    <a:pt x="149779" y="1390877"/>
                  </a:lnTo>
                  <a:lnTo>
                    <a:pt x="153262" y="1552216"/>
                  </a:lnTo>
                  <a:lnTo>
                    <a:pt x="156746" y="1580259"/>
                  </a:lnTo>
                  <a:lnTo>
                    <a:pt x="160229" y="1606330"/>
                  </a:lnTo>
                  <a:lnTo>
                    <a:pt x="163712" y="1630632"/>
                  </a:lnTo>
                  <a:lnTo>
                    <a:pt x="167195" y="1647184"/>
                  </a:lnTo>
                  <a:lnTo>
                    <a:pt x="170679" y="1629292"/>
                  </a:lnTo>
                  <a:lnTo>
                    <a:pt x="174162" y="1611785"/>
                  </a:lnTo>
                  <a:lnTo>
                    <a:pt x="177645" y="1594649"/>
                  </a:lnTo>
                  <a:lnTo>
                    <a:pt x="181128" y="1577875"/>
                  </a:lnTo>
                  <a:lnTo>
                    <a:pt x="184612" y="1561449"/>
                  </a:lnTo>
                  <a:lnTo>
                    <a:pt x="188095" y="1545362"/>
                  </a:lnTo>
                  <a:lnTo>
                    <a:pt x="191578" y="1529603"/>
                  </a:lnTo>
                  <a:lnTo>
                    <a:pt x="195061" y="1514162"/>
                  </a:lnTo>
                  <a:lnTo>
                    <a:pt x="198545" y="1499030"/>
                  </a:lnTo>
                  <a:lnTo>
                    <a:pt x="202028" y="1495677"/>
                  </a:lnTo>
                  <a:lnTo>
                    <a:pt x="205511" y="1500423"/>
                  </a:lnTo>
                  <a:lnTo>
                    <a:pt x="208994" y="1504989"/>
                  </a:lnTo>
                  <a:lnTo>
                    <a:pt x="212478" y="1509386"/>
                  </a:lnTo>
                  <a:lnTo>
                    <a:pt x="215961" y="1513622"/>
                  </a:lnTo>
                  <a:lnTo>
                    <a:pt x="219444" y="1517706"/>
                  </a:lnTo>
                  <a:lnTo>
                    <a:pt x="222927" y="1521647"/>
                  </a:lnTo>
                  <a:lnTo>
                    <a:pt x="226411" y="1525451"/>
                  </a:lnTo>
                  <a:lnTo>
                    <a:pt x="229894" y="1529126"/>
                  </a:lnTo>
                  <a:lnTo>
                    <a:pt x="233377" y="1532678"/>
                  </a:lnTo>
                  <a:lnTo>
                    <a:pt x="236860" y="1536114"/>
                  </a:lnTo>
                  <a:lnTo>
                    <a:pt x="240344" y="1539438"/>
                  </a:lnTo>
                  <a:lnTo>
                    <a:pt x="243827" y="1542656"/>
                  </a:lnTo>
                  <a:lnTo>
                    <a:pt x="247310" y="1545774"/>
                  </a:lnTo>
                  <a:lnTo>
                    <a:pt x="250793" y="1546508"/>
                  </a:lnTo>
                  <a:lnTo>
                    <a:pt x="254277" y="1539621"/>
                  </a:lnTo>
                  <a:lnTo>
                    <a:pt x="257760" y="1532874"/>
                  </a:lnTo>
                  <a:lnTo>
                    <a:pt x="261243" y="1526261"/>
                  </a:lnTo>
                  <a:lnTo>
                    <a:pt x="264726" y="1519779"/>
                  </a:lnTo>
                  <a:lnTo>
                    <a:pt x="268210" y="1513424"/>
                  </a:lnTo>
                  <a:lnTo>
                    <a:pt x="271693" y="1507192"/>
                  </a:lnTo>
                  <a:lnTo>
                    <a:pt x="275176" y="1501080"/>
                  </a:lnTo>
                  <a:lnTo>
                    <a:pt x="278659" y="1495085"/>
                  </a:lnTo>
                  <a:lnTo>
                    <a:pt x="282143" y="1489202"/>
                  </a:lnTo>
                  <a:lnTo>
                    <a:pt x="285626" y="1483429"/>
                  </a:lnTo>
                  <a:lnTo>
                    <a:pt x="289109" y="1477763"/>
                  </a:lnTo>
                  <a:lnTo>
                    <a:pt x="292592" y="1472201"/>
                  </a:lnTo>
                  <a:lnTo>
                    <a:pt x="296075" y="1466739"/>
                  </a:lnTo>
                  <a:lnTo>
                    <a:pt x="299559" y="1461376"/>
                  </a:lnTo>
                  <a:lnTo>
                    <a:pt x="303042" y="1579811"/>
                  </a:lnTo>
                  <a:lnTo>
                    <a:pt x="306525" y="1575902"/>
                  </a:lnTo>
                  <a:lnTo>
                    <a:pt x="310008" y="1572066"/>
                  </a:lnTo>
                  <a:lnTo>
                    <a:pt x="313492" y="1568301"/>
                  </a:lnTo>
                  <a:lnTo>
                    <a:pt x="316975" y="1564603"/>
                  </a:lnTo>
                  <a:lnTo>
                    <a:pt x="320458" y="1560972"/>
                  </a:lnTo>
                  <a:lnTo>
                    <a:pt x="323941" y="1557406"/>
                  </a:lnTo>
                  <a:lnTo>
                    <a:pt x="327425" y="1553903"/>
                  </a:lnTo>
                  <a:lnTo>
                    <a:pt x="330908" y="1550462"/>
                  </a:lnTo>
                  <a:lnTo>
                    <a:pt x="334391" y="1547080"/>
                  </a:lnTo>
                  <a:lnTo>
                    <a:pt x="337874" y="1543756"/>
                  </a:lnTo>
                  <a:lnTo>
                    <a:pt x="341358" y="1540489"/>
                  </a:lnTo>
                  <a:lnTo>
                    <a:pt x="344841" y="1537278"/>
                  </a:lnTo>
                  <a:lnTo>
                    <a:pt x="348324" y="1534120"/>
                  </a:lnTo>
                  <a:lnTo>
                    <a:pt x="351807" y="1531015"/>
                  </a:lnTo>
                  <a:lnTo>
                    <a:pt x="355291" y="1527961"/>
                  </a:lnTo>
                  <a:lnTo>
                    <a:pt x="358774" y="1524958"/>
                  </a:lnTo>
                  <a:lnTo>
                    <a:pt x="362257" y="1522003"/>
                  </a:lnTo>
                  <a:lnTo>
                    <a:pt x="365740" y="1519095"/>
                  </a:lnTo>
                  <a:lnTo>
                    <a:pt x="369224" y="1520087"/>
                  </a:lnTo>
                  <a:lnTo>
                    <a:pt x="372707" y="1522418"/>
                  </a:lnTo>
                  <a:lnTo>
                    <a:pt x="376190" y="1524701"/>
                  </a:lnTo>
                  <a:lnTo>
                    <a:pt x="379673" y="1526936"/>
                  </a:lnTo>
                  <a:lnTo>
                    <a:pt x="383157" y="1529126"/>
                  </a:lnTo>
                  <a:lnTo>
                    <a:pt x="386640" y="1531272"/>
                  </a:lnTo>
                  <a:lnTo>
                    <a:pt x="390123" y="1533375"/>
                  </a:lnTo>
                  <a:lnTo>
                    <a:pt x="393606" y="1535436"/>
                  </a:lnTo>
                  <a:lnTo>
                    <a:pt x="397090" y="1537456"/>
                  </a:lnTo>
                  <a:lnTo>
                    <a:pt x="400573" y="1539438"/>
                  </a:lnTo>
                  <a:lnTo>
                    <a:pt x="404056" y="1541381"/>
                  </a:lnTo>
                  <a:lnTo>
                    <a:pt x="407539" y="1543288"/>
                  </a:lnTo>
                  <a:lnTo>
                    <a:pt x="411023" y="1545158"/>
                  </a:lnTo>
                  <a:lnTo>
                    <a:pt x="414506" y="1546993"/>
                  </a:lnTo>
                  <a:lnTo>
                    <a:pt x="417989" y="1547080"/>
                  </a:lnTo>
                  <a:lnTo>
                    <a:pt x="421472" y="1544416"/>
                  </a:lnTo>
                  <a:lnTo>
                    <a:pt x="424956" y="1541790"/>
                  </a:lnTo>
                  <a:lnTo>
                    <a:pt x="428439" y="1539198"/>
                  </a:lnTo>
                  <a:lnTo>
                    <a:pt x="431922" y="1536642"/>
                  </a:lnTo>
                  <a:lnTo>
                    <a:pt x="435405" y="1534120"/>
                  </a:lnTo>
                  <a:lnTo>
                    <a:pt x="438889" y="1531632"/>
                  </a:lnTo>
                  <a:lnTo>
                    <a:pt x="442372" y="1529177"/>
                  </a:lnTo>
                  <a:lnTo>
                    <a:pt x="445855" y="1526754"/>
                  </a:lnTo>
                  <a:lnTo>
                    <a:pt x="449338" y="1524363"/>
                  </a:lnTo>
                  <a:lnTo>
                    <a:pt x="452822" y="1532312"/>
                  </a:lnTo>
                  <a:lnTo>
                    <a:pt x="456305" y="1542391"/>
                  </a:lnTo>
                  <a:lnTo>
                    <a:pt x="459788" y="1552216"/>
                  </a:lnTo>
                  <a:lnTo>
                    <a:pt x="463271" y="1561796"/>
                  </a:lnTo>
                  <a:lnTo>
                    <a:pt x="466755" y="1571141"/>
                  </a:lnTo>
                  <a:lnTo>
                    <a:pt x="470238" y="1580259"/>
                  </a:lnTo>
                  <a:lnTo>
                    <a:pt x="473721" y="1589158"/>
                  </a:lnTo>
                  <a:lnTo>
                    <a:pt x="477204" y="1597846"/>
                  </a:lnTo>
                  <a:lnTo>
                    <a:pt x="480688" y="1606330"/>
                  </a:lnTo>
                  <a:lnTo>
                    <a:pt x="484171" y="1611092"/>
                  </a:lnTo>
                  <a:lnTo>
                    <a:pt x="487654" y="1604887"/>
                  </a:lnTo>
                  <a:lnTo>
                    <a:pt x="491137" y="1598729"/>
                  </a:lnTo>
                  <a:lnTo>
                    <a:pt x="494621" y="1592618"/>
                  </a:lnTo>
                  <a:lnTo>
                    <a:pt x="498104" y="1586553"/>
                  </a:lnTo>
                  <a:lnTo>
                    <a:pt x="501587" y="1617646"/>
                  </a:lnTo>
                  <a:lnTo>
                    <a:pt x="505070" y="1618562"/>
                  </a:lnTo>
                  <a:lnTo>
                    <a:pt x="508554" y="1619464"/>
                  </a:lnTo>
                  <a:lnTo>
                    <a:pt x="512037" y="1620353"/>
                  </a:lnTo>
                  <a:lnTo>
                    <a:pt x="515520" y="1621229"/>
                  </a:lnTo>
                  <a:lnTo>
                    <a:pt x="519003" y="1622092"/>
                  </a:lnTo>
                  <a:lnTo>
                    <a:pt x="522487" y="1622943"/>
                  </a:lnTo>
                  <a:lnTo>
                    <a:pt x="525970" y="1623782"/>
                  </a:lnTo>
                  <a:lnTo>
                    <a:pt x="529453" y="1624610"/>
                  </a:lnTo>
                  <a:lnTo>
                    <a:pt x="532936" y="1625426"/>
                  </a:lnTo>
                  <a:lnTo>
                    <a:pt x="536420" y="1626230"/>
                  </a:lnTo>
                  <a:lnTo>
                    <a:pt x="539903" y="1627024"/>
                  </a:lnTo>
                  <a:lnTo>
                    <a:pt x="543386" y="1627806"/>
                  </a:lnTo>
                  <a:lnTo>
                    <a:pt x="546869" y="1628578"/>
                  </a:lnTo>
                  <a:lnTo>
                    <a:pt x="550353" y="1629340"/>
                  </a:lnTo>
                  <a:lnTo>
                    <a:pt x="553836" y="1630091"/>
                  </a:lnTo>
                  <a:lnTo>
                    <a:pt x="557319" y="1630833"/>
                  </a:lnTo>
                  <a:lnTo>
                    <a:pt x="560802" y="1631564"/>
                  </a:lnTo>
                  <a:lnTo>
                    <a:pt x="564286" y="1632286"/>
                  </a:lnTo>
                  <a:lnTo>
                    <a:pt x="567769" y="1632999"/>
                  </a:lnTo>
                  <a:lnTo>
                    <a:pt x="571252" y="1633702"/>
                  </a:lnTo>
                  <a:lnTo>
                    <a:pt x="574735" y="1634397"/>
                  </a:lnTo>
                  <a:lnTo>
                    <a:pt x="578218" y="1635082"/>
                  </a:lnTo>
                  <a:lnTo>
                    <a:pt x="581702" y="1635759"/>
                  </a:lnTo>
                  <a:lnTo>
                    <a:pt x="585185" y="1636427"/>
                  </a:lnTo>
                  <a:lnTo>
                    <a:pt x="588668" y="1637087"/>
                  </a:lnTo>
                  <a:lnTo>
                    <a:pt x="592151" y="1637738"/>
                  </a:lnTo>
                  <a:lnTo>
                    <a:pt x="595635" y="1638382"/>
                  </a:lnTo>
                  <a:lnTo>
                    <a:pt x="599118" y="1639018"/>
                  </a:lnTo>
                  <a:lnTo>
                    <a:pt x="602601" y="1789688"/>
                  </a:lnTo>
                  <a:lnTo>
                    <a:pt x="606084" y="1790995"/>
                  </a:lnTo>
                  <a:lnTo>
                    <a:pt x="609568" y="1792286"/>
                  </a:lnTo>
                  <a:lnTo>
                    <a:pt x="613051" y="1793561"/>
                  </a:lnTo>
                  <a:lnTo>
                    <a:pt x="616534" y="1794819"/>
                  </a:lnTo>
                  <a:lnTo>
                    <a:pt x="620017" y="1796061"/>
                  </a:lnTo>
                  <a:lnTo>
                    <a:pt x="623501" y="1797287"/>
                  </a:lnTo>
                  <a:lnTo>
                    <a:pt x="626984" y="1798498"/>
                  </a:lnTo>
                  <a:lnTo>
                    <a:pt x="630467" y="1799694"/>
                  </a:lnTo>
                  <a:lnTo>
                    <a:pt x="633950" y="1800875"/>
                  </a:lnTo>
                  <a:lnTo>
                    <a:pt x="637434" y="1802041"/>
                  </a:lnTo>
                  <a:lnTo>
                    <a:pt x="640917" y="1803193"/>
                  </a:lnTo>
                  <a:lnTo>
                    <a:pt x="644400" y="1804332"/>
                  </a:lnTo>
                  <a:lnTo>
                    <a:pt x="647883" y="1805456"/>
                  </a:lnTo>
                  <a:lnTo>
                    <a:pt x="651367" y="1811125"/>
                  </a:lnTo>
                  <a:lnTo>
                    <a:pt x="654850" y="1823487"/>
                  </a:lnTo>
                  <a:lnTo>
                    <a:pt x="658333" y="1835540"/>
                  </a:lnTo>
                  <a:lnTo>
                    <a:pt x="661816" y="1847295"/>
                  </a:lnTo>
                  <a:lnTo>
                    <a:pt x="665300" y="1858762"/>
                  </a:lnTo>
                  <a:lnTo>
                    <a:pt x="668783" y="2016370"/>
                  </a:lnTo>
                  <a:lnTo>
                    <a:pt x="672266" y="2015971"/>
                  </a:lnTo>
                  <a:lnTo>
                    <a:pt x="675749" y="2015576"/>
                  </a:lnTo>
                  <a:lnTo>
                    <a:pt x="679233" y="2015185"/>
                  </a:lnTo>
                  <a:lnTo>
                    <a:pt x="682716" y="2014797"/>
                  </a:lnTo>
                  <a:lnTo>
                    <a:pt x="686199" y="2014414"/>
                  </a:lnTo>
                  <a:lnTo>
                    <a:pt x="689682" y="2014034"/>
                  </a:lnTo>
                  <a:lnTo>
                    <a:pt x="693166" y="2013657"/>
                  </a:lnTo>
                  <a:lnTo>
                    <a:pt x="696649" y="2013285"/>
                  </a:lnTo>
                  <a:lnTo>
                    <a:pt x="700132" y="2012915"/>
                  </a:lnTo>
                  <a:lnTo>
                    <a:pt x="703615" y="2012550"/>
                  </a:lnTo>
                  <a:lnTo>
                    <a:pt x="707099" y="2012187"/>
                  </a:lnTo>
                  <a:lnTo>
                    <a:pt x="710582" y="2011828"/>
                  </a:lnTo>
                  <a:lnTo>
                    <a:pt x="714065" y="2011473"/>
                  </a:lnTo>
                  <a:lnTo>
                    <a:pt x="717548" y="2011120"/>
                  </a:lnTo>
                  <a:lnTo>
                    <a:pt x="721032" y="2010771"/>
                  </a:lnTo>
                  <a:lnTo>
                    <a:pt x="724515" y="2010425"/>
                  </a:lnTo>
                  <a:lnTo>
                    <a:pt x="727998" y="2010082"/>
                  </a:lnTo>
                  <a:lnTo>
                    <a:pt x="731481" y="2009743"/>
                  </a:lnTo>
                  <a:lnTo>
                    <a:pt x="734965" y="2009523"/>
                  </a:lnTo>
                  <a:lnTo>
                    <a:pt x="738448" y="2009434"/>
                  </a:lnTo>
                  <a:lnTo>
                    <a:pt x="741931" y="2009346"/>
                  </a:lnTo>
                  <a:lnTo>
                    <a:pt x="745414" y="2009258"/>
                  </a:lnTo>
                  <a:lnTo>
                    <a:pt x="748898" y="2009172"/>
                  </a:lnTo>
                  <a:lnTo>
                    <a:pt x="752381" y="2009086"/>
                  </a:lnTo>
                  <a:lnTo>
                    <a:pt x="755864" y="2009001"/>
                  </a:lnTo>
                  <a:lnTo>
                    <a:pt x="759347" y="2008917"/>
                  </a:lnTo>
                  <a:lnTo>
                    <a:pt x="762831" y="2008834"/>
                  </a:lnTo>
                  <a:lnTo>
                    <a:pt x="766314" y="2008751"/>
                  </a:lnTo>
                  <a:lnTo>
                    <a:pt x="769797" y="2008669"/>
                  </a:lnTo>
                  <a:lnTo>
                    <a:pt x="773280" y="2008588"/>
                  </a:lnTo>
                  <a:lnTo>
                    <a:pt x="776764" y="2008507"/>
                  </a:lnTo>
                  <a:lnTo>
                    <a:pt x="780247" y="2008428"/>
                  </a:lnTo>
                  <a:lnTo>
                    <a:pt x="783730" y="2008636"/>
                  </a:lnTo>
                  <a:lnTo>
                    <a:pt x="787213" y="2010947"/>
                  </a:lnTo>
                  <a:lnTo>
                    <a:pt x="790697" y="2013230"/>
                  </a:lnTo>
                  <a:lnTo>
                    <a:pt x="794180" y="2015487"/>
                  </a:lnTo>
                  <a:lnTo>
                    <a:pt x="797663" y="2017716"/>
                  </a:lnTo>
                  <a:lnTo>
                    <a:pt x="801146" y="2019920"/>
                  </a:lnTo>
                  <a:lnTo>
                    <a:pt x="804630" y="2022098"/>
                  </a:lnTo>
                  <a:lnTo>
                    <a:pt x="808113" y="2024251"/>
                  </a:lnTo>
                  <a:lnTo>
                    <a:pt x="811596" y="2026379"/>
                  </a:lnTo>
                  <a:lnTo>
                    <a:pt x="815079" y="2028483"/>
                  </a:lnTo>
                  <a:lnTo>
                    <a:pt x="818563" y="2030563"/>
                  </a:lnTo>
                  <a:lnTo>
                    <a:pt x="822046" y="2032619"/>
                  </a:lnTo>
                  <a:lnTo>
                    <a:pt x="825529" y="2034652"/>
                  </a:lnTo>
                  <a:lnTo>
                    <a:pt x="829012" y="2036663"/>
                  </a:lnTo>
                  <a:lnTo>
                    <a:pt x="832496" y="2038651"/>
                  </a:lnTo>
                  <a:lnTo>
                    <a:pt x="835979" y="2040618"/>
                  </a:lnTo>
                  <a:lnTo>
                    <a:pt x="839462" y="2042562"/>
                  </a:lnTo>
                  <a:lnTo>
                    <a:pt x="842945" y="2044486"/>
                  </a:lnTo>
                  <a:lnTo>
                    <a:pt x="846429" y="2046388"/>
                  </a:lnTo>
                  <a:lnTo>
                    <a:pt x="849912" y="2048270"/>
                  </a:lnTo>
                  <a:lnTo>
                    <a:pt x="853395" y="2050132"/>
                  </a:lnTo>
                  <a:lnTo>
                    <a:pt x="856878" y="2051974"/>
                  </a:lnTo>
                  <a:lnTo>
                    <a:pt x="860361" y="2053796"/>
                  </a:lnTo>
                  <a:lnTo>
                    <a:pt x="863845" y="2055600"/>
                  </a:lnTo>
                  <a:lnTo>
                    <a:pt x="867328" y="2060504"/>
                  </a:lnTo>
                  <a:lnTo>
                    <a:pt x="870811" y="2077844"/>
                  </a:lnTo>
                  <a:lnTo>
                    <a:pt x="874294" y="2094633"/>
                  </a:lnTo>
                  <a:lnTo>
                    <a:pt x="877778" y="2110897"/>
                  </a:lnTo>
                  <a:lnTo>
                    <a:pt x="881261" y="2126661"/>
                  </a:lnTo>
                  <a:lnTo>
                    <a:pt x="884744" y="2135007"/>
                  </a:lnTo>
                  <a:lnTo>
                    <a:pt x="888227" y="2133299"/>
                  </a:lnTo>
                  <a:lnTo>
                    <a:pt x="891711" y="2131601"/>
                  </a:lnTo>
                  <a:lnTo>
                    <a:pt x="895194" y="2129911"/>
                  </a:lnTo>
                  <a:lnTo>
                    <a:pt x="898677" y="2128230"/>
                  </a:lnTo>
                  <a:lnTo>
                    <a:pt x="902160" y="2126557"/>
                  </a:lnTo>
                  <a:lnTo>
                    <a:pt x="905644" y="2124894"/>
                  </a:lnTo>
                  <a:lnTo>
                    <a:pt x="909127" y="2123239"/>
                  </a:lnTo>
                  <a:lnTo>
                    <a:pt x="912610" y="2121593"/>
                  </a:lnTo>
                  <a:lnTo>
                    <a:pt x="916093" y="2119956"/>
                  </a:lnTo>
                  <a:lnTo>
                    <a:pt x="919577" y="2118327"/>
                  </a:lnTo>
                  <a:lnTo>
                    <a:pt x="923060" y="2116706"/>
                  </a:lnTo>
                  <a:lnTo>
                    <a:pt x="926543" y="2115094"/>
                  </a:lnTo>
                  <a:lnTo>
                    <a:pt x="930026" y="2113490"/>
                  </a:lnTo>
                  <a:lnTo>
                    <a:pt x="933510" y="2111894"/>
                  </a:lnTo>
                  <a:lnTo>
                    <a:pt x="936993" y="2110307"/>
                  </a:lnTo>
                  <a:lnTo>
                    <a:pt x="940476" y="2108728"/>
                  </a:lnTo>
                  <a:lnTo>
                    <a:pt x="943959" y="2107156"/>
                  </a:lnTo>
                  <a:lnTo>
                    <a:pt x="947443" y="2105593"/>
                  </a:lnTo>
                  <a:lnTo>
                    <a:pt x="950926" y="2105128"/>
                  </a:lnTo>
                  <a:lnTo>
                    <a:pt x="954409" y="2107556"/>
                  </a:lnTo>
                  <a:lnTo>
                    <a:pt x="957892" y="2109959"/>
                  </a:lnTo>
                  <a:lnTo>
                    <a:pt x="961376" y="2112335"/>
                  </a:lnTo>
                  <a:lnTo>
                    <a:pt x="964859" y="2114686"/>
                  </a:lnTo>
                  <a:lnTo>
                    <a:pt x="968342" y="2117013"/>
                  </a:lnTo>
                  <a:lnTo>
                    <a:pt x="971825" y="2119315"/>
                  </a:lnTo>
                  <a:lnTo>
                    <a:pt x="975309" y="2121592"/>
                  </a:lnTo>
                  <a:lnTo>
                    <a:pt x="978792" y="2123846"/>
                  </a:lnTo>
                  <a:lnTo>
                    <a:pt x="982275" y="2126077"/>
                  </a:lnTo>
                  <a:lnTo>
                    <a:pt x="985758" y="2128285"/>
                  </a:lnTo>
                  <a:lnTo>
                    <a:pt x="989242" y="2130470"/>
                  </a:lnTo>
                  <a:lnTo>
                    <a:pt x="992725" y="2132633"/>
                  </a:lnTo>
                  <a:lnTo>
                    <a:pt x="996208" y="2134773"/>
                  </a:lnTo>
                  <a:lnTo>
                    <a:pt x="999691" y="2136893"/>
                  </a:lnTo>
                  <a:lnTo>
                    <a:pt x="1003175" y="2138991"/>
                  </a:lnTo>
                  <a:lnTo>
                    <a:pt x="1006658" y="2141067"/>
                  </a:lnTo>
                  <a:lnTo>
                    <a:pt x="1010141" y="2143124"/>
                  </a:lnTo>
                  <a:lnTo>
                    <a:pt x="1013624" y="2145160"/>
                  </a:lnTo>
                  <a:lnTo>
                    <a:pt x="1017108" y="2146921"/>
                  </a:lnTo>
                  <a:lnTo>
                    <a:pt x="1020591" y="2147026"/>
                  </a:lnTo>
                  <a:lnTo>
                    <a:pt x="1024074" y="2147130"/>
                  </a:lnTo>
                  <a:lnTo>
                    <a:pt x="1027557" y="2147234"/>
                  </a:lnTo>
                  <a:lnTo>
                    <a:pt x="1031041" y="2147337"/>
                  </a:lnTo>
                  <a:lnTo>
                    <a:pt x="1034524" y="2147439"/>
                  </a:lnTo>
                  <a:lnTo>
                    <a:pt x="1038007" y="2147540"/>
                  </a:lnTo>
                  <a:lnTo>
                    <a:pt x="1041490" y="2147641"/>
                  </a:lnTo>
                  <a:lnTo>
                    <a:pt x="1044974" y="2147741"/>
                  </a:lnTo>
                  <a:lnTo>
                    <a:pt x="1048457" y="2147841"/>
                  </a:lnTo>
                  <a:lnTo>
                    <a:pt x="1051940" y="2147940"/>
                  </a:lnTo>
                  <a:lnTo>
                    <a:pt x="1055423" y="2148038"/>
                  </a:lnTo>
                  <a:lnTo>
                    <a:pt x="1058907" y="2148135"/>
                  </a:lnTo>
                  <a:lnTo>
                    <a:pt x="1062390" y="2148232"/>
                  </a:lnTo>
                  <a:lnTo>
                    <a:pt x="1065873" y="2148328"/>
                  </a:lnTo>
                  <a:lnTo>
                    <a:pt x="1069356" y="2148424"/>
                  </a:lnTo>
                  <a:lnTo>
                    <a:pt x="1072840" y="2148519"/>
                  </a:lnTo>
                  <a:lnTo>
                    <a:pt x="1076323" y="2148613"/>
                  </a:lnTo>
                  <a:lnTo>
                    <a:pt x="1079806" y="2148707"/>
                  </a:lnTo>
                  <a:lnTo>
                    <a:pt x="1083289" y="2148800"/>
                  </a:lnTo>
                  <a:lnTo>
                    <a:pt x="1086773" y="2148892"/>
                  </a:lnTo>
                  <a:lnTo>
                    <a:pt x="1090256" y="2148984"/>
                  </a:lnTo>
                  <a:lnTo>
                    <a:pt x="1093739" y="2149075"/>
                  </a:lnTo>
                  <a:lnTo>
                    <a:pt x="1097222" y="2149166"/>
                  </a:lnTo>
                  <a:lnTo>
                    <a:pt x="1100706" y="2149256"/>
                  </a:lnTo>
                  <a:lnTo>
                    <a:pt x="1104189" y="2149345"/>
                  </a:lnTo>
                  <a:lnTo>
                    <a:pt x="1107672" y="2149434"/>
                  </a:lnTo>
                  <a:lnTo>
                    <a:pt x="1111155" y="2149523"/>
                  </a:lnTo>
                  <a:lnTo>
                    <a:pt x="1114639" y="2149610"/>
                  </a:lnTo>
                  <a:lnTo>
                    <a:pt x="1118122" y="2151501"/>
                  </a:lnTo>
                  <a:lnTo>
                    <a:pt x="1121605" y="2155785"/>
                  </a:lnTo>
                  <a:lnTo>
                    <a:pt x="1125088" y="2160015"/>
                  </a:lnTo>
                  <a:lnTo>
                    <a:pt x="1128572" y="2164192"/>
                  </a:lnTo>
                  <a:lnTo>
                    <a:pt x="1132055" y="2168318"/>
                  </a:lnTo>
                  <a:lnTo>
                    <a:pt x="1135538" y="2172392"/>
                  </a:lnTo>
                  <a:lnTo>
                    <a:pt x="1139021" y="2176417"/>
                  </a:lnTo>
                  <a:lnTo>
                    <a:pt x="1142505" y="2180393"/>
                  </a:lnTo>
                  <a:lnTo>
                    <a:pt x="1145988" y="2184321"/>
                  </a:lnTo>
                  <a:lnTo>
                    <a:pt x="1149471" y="2188201"/>
                  </a:lnTo>
                  <a:lnTo>
                    <a:pt x="1152954" y="2192035"/>
                  </a:lnTo>
                  <a:lnTo>
                    <a:pt x="1156437" y="2195824"/>
                  </a:lnTo>
                  <a:lnTo>
                    <a:pt x="1159921" y="2199568"/>
                  </a:lnTo>
                  <a:lnTo>
                    <a:pt x="1163404" y="2203268"/>
                  </a:lnTo>
                  <a:lnTo>
                    <a:pt x="1166887" y="2206758"/>
                  </a:lnTo>
                  <a:lnTo>
                    <a:pt x="1170370" y="2208062"/>
                  </a:lnTo>
                  <a:lnTo>
                    <a:pt x="1173854" y="2209356"/>
                  </a:lnTo>
                  <a:lnTo>
                    <a:pt x="1177337" y="2210640"/>
                  </a:lnTo>
                  <a:lnTo>
                    <a:pt x="1180820" y="2211914"/>
                  </a:lnTo>
                  <a:lnTo>
                    <a:pt x="1184303" y="2213177"/>
                  </a:lnTo>
                  <a:lnTo>
                    <a:pt x="1187787" y="2214431"/>
                  </a:lnTo>
                  <a:lnTo>
                    <a:pt x="1191270" y="2215675"/>
                  </a:lnTo>
                  <a:lnTo>
                    <a:pt x="1194753" y="2216909"/>
                  </a:lnTo>
                  <a:lnTo>
                    <a:pt x="1198236" y="2218134"/>
                  </a:lnTo>
                  <a:lnTo>
                    <a:pt x="1201720" y="2219349"/>
                  </a:lnTo>
                  <a:lnTo>
                    <a:pt x="1205203" y="2220555"/>
                  </a:lnTo>
                  <a:lnTo>
                    <a:pt x="1208686" y="2221752"/>
                  </a:lnTo>
                  <a:lnTo>
                    <a:pt x="1212169" y="2222940"/>
                  </a:lnTo>
                  <a:lnTo>
                    <a:pt x="1215653" y="2224118"/>
                  </a:lnTo>
                  <a:lnTo>
                    <a:pt x="1219136" y="2226761"/>
                  </a:lnTo>
                  <a:lnTo>
                    <a:pt x="1222619" y="2229953"/>
                  </a:lnTo>
                  <a:lnTo>
                    <a:pt x="1226102" y="2233110"/>
                  </a:lnTo>
                  <a:lnTo>
                    <a:pt x="1229586" y="2236233"/>
                  </a:lnTo>
                  <a:lnTo>
                    <a:pt x="1233069" y="2239324"/>
                  </a:lnTo>
                  <a:lnTo>
                    <a:pt x="1236552" y="2242382"/>
                  </a:lnTo>
                  <a:lnTo>
                    <a:pt x="1240035" y="2245408"/>
                  </a:lnTo>
                  <a:lnTo>
                    <a:pt x="1243519" y="2248402"/>
                  </a:lnTo>
                  <a:lnTo>
                    <a:pt x="1247002" y="2251366"/>
                  </a:lnTo>
                  <a:lnTo>
                    <a:pt x="1250485" y="2254298"/>
                  </a:lnTo>
                  <a:lnTo>
                    <a:pt x="1253968" y="2257201"/>
                  </a:lnTo>
                  <a:lnTo>
                    <a:pt x="1257452" y="2260074"/>
                  </a:lnTo>
                  <a:lnTo>
                    <a:pt x="1260935" y="2262918"/>
                  </a:lnTo>
                  <a:lnTo>
                    <a:pt x="1264418" y="2265733"/>
                  </a:lnTo>
                  <a:lnTo>
                    <a:pt x="1267901" y="2268519"/>
                  </a:lnTo>
                  <a:lnTo>
                    <a:pt x="1271385" y="2271278"/>
                  </a:lnTo>
                  <a:lnTo>
                    <a:pt x="1274868" y="2274010"/>
                  </a:lnTo>
                  <a:lnTo>
                    <a:pt x="1278351" y="2276714"/>
                  </a:lnTo>
                  <a:lnTo>
                    <a:pt x="1281834" y="2279391"/>
                  </a:lnTo>
                  <a:lnTo>
                    <a:pt x="1285318" y="2280579"/>
                  </a:lnTo>
                  <a:lnTo>
                    <a:pt x="1288801" y="2280695"/>
                  </a:lnTo>
                  <a:lnTo>
                    <a:pt x="1292284" y="2280811"/>
                  </a:lnTo>
                  <a:lnTo>
                    <a:pt x="1295767" y="2280926"/>
                  </a:lnTo>
                  <a:lnTo>
                    <a:pt x="1299251" y="2281040"/>
                  </a:lnTo>
                  <a:lnTo>
                    <a:pt x="1302734" y="2281154"/>
                  </a:lnTo>
                  <a:lnTo>
                    <a:pt x="1306217" y="2281267"/>
                  </a:lnTo>
                  <a:lnTo>
                    <a:pt x="1309700" y="2281380"/>
                  </a:lnTo>
                  <a:lnTo>
                    <a:pt x="1313184" y="2281492"/>
                  </a:lnTo>
                  <a:lnTo>
                    <a:pt x="1316667" y="2281603"/>
                  </a:lnTo>
                  <a:lnTo>
                    <a:pt x="1320150" y="2281714"/>
                  </a:lnTo>
                  <a:lnTo>
                    <a:pt x="1323633" y="2281824"/>
                  </a:lnTo>
                  <a:lnTo>
                    <a:pt x="1327117" y="2281934"/>
                  </a:lnTo>
                  <a:lnTo>
                    <a:pt x="1330600" y="2282043"/>
                  </a:lnTo>
                  <a:lnTo>
                    <a:pt x="1334083" y="2282151"/>
                  </a:lnTo>
                  <a:lnTo>
                    <a:pt x="1337566" y="2282259"/>
                  </a:lnTo>
                  <a:lnTo>
                    <a:pt x="1341050" y="2282366"/>
                  </a:lnTo>
                  <a:lnTo>
                    <a:pt x="1344533" y="2282473"/>
                  </a:lnTo>
                  <a:lnTo>
                    <a:pt x="1348016" y="2282579"/>
                  </a:lnTo>
                  <a:lnTo>
                    <a:pt x="1351499" y="2282684"/>
                  </a:lnTo>
                  <a:lnTo>
                    <a:pt x="1354983" y="2282789"/>
                  </a:lnTo>
                  <a:lnTo>
                    <a:pt x="1358466" y="2282894"/>
                  </a:lnTo>
                  <a:lnTo>
                    <a:pt x="1361949" y="2282997"/>
                  </a:lnTo>
                  <a:lnTo>
                    <a:pt x="1365432" y="2283101"/>
                  </a:lnTo>
                  <a:lnTo>
                    <a:pt x="1368916" y="2283203"/>
                  </a:lnTo>
                  <a:lnTo>
                    <a:pt x="1372399" y="2283306"/>
                  </a:lnTo>
                  <a:lnTo>
                    <a:pt x="1375882" y="2283407"/>
                  </a:lnTo>
                  <a:lnTo>
                    <a:pt x="1379365" y="2283508"/>
                  </a:lnTo>
                  <a:lnTo>
                    <a:pt x="1382849" y="2283609"/>
                  </a:lnTo>
                  <a:lnTo>
                    <a:pt x="1386332" y="2283709"/>
                  </a:lnTo>
                  <a:lnTo>
                    <a:pt x="1389815" y="2283809"/>
                  </a:lnTo>
                  <a:lnTo>
                    <a:pt x="1393298" y="2283908"/>
                  </a:lnTo>
                  <a:lnTo>
                    <a:pt x="1396782" y="2284006"/>
                  </a:lnTo>
                  <a:lnTo>
                    <a:pt x="1400265" y="2284546"/>
                  </a:lnTo>
                  <a:lnTo>
                    <a:pt x="1403748" y="2289738"/>
                  </a:lnTo>
                  <a:lnTo>
                    <a:pt x="1407231" y="2294860"/>
                  </a:lnTo>
                  <a:lnTo>
                    <a:pt x="1410715" y="2299913"/>
                  </a:lnTo>
                  <a:lnTo>
                    <a:pt x="1414198" y="2304898"/>
                  </a:lnTo>
                  <a:lnTo>
                    <a:pt x="1417681" y="2309818"/>
                  </a:lnTo>
                  <a:lnTo>
                    <a:pt x="1421164" y="2314673"/>
                  </a:lnTo>
                  <a:lnTo>
                    <a:pt x="1424648" y="2319464"/>
                  </a:lnTo>
                  <a:lnTo>
                    <a:pt x="1428131" y="2324193"/>
                  </a:lnTo>
                  <a:lnTo>
                    <a:pt x="1431614" y="2328861"/>
                  </a:lnTo>
                  <a:lnTo>
                    <a:pt x="1435097" y="2332358"/>
                  </a:lnTo>
                  <a:lnTo>
                    <a:pt x="1438580" y="2334783"/>
                  </a:lnTo>
                  <a:lnTo>
                    <a:pt x="1442064" y="2337187"/>
                  </a:lnTo>
                  <a:lnTo>
                    <a:pt x="1445547" y="2339569"/>
                  </a:lnTo>
                  <a:lnTo>
                    <a:pt x="1449030" y="2341931"/>
                  </a:lnTo>
                  <a:lnTo>
                    <a:pt x="1452513" y="2344271"/>
                  </a:lnTo>
                  <a:lnTo>
                    <a:pt x="1455997" y="2346590"/>
                  </a:lnTo>
                  <a:lnTo>
                    <a:pt x="1459480" y="2348889"/>
                  </a:lnTo>
                  <a:lnTo>
                    <a:pt x="1462963" y="2351168"/>
                  </a:lnTo>
                  <a:lnTo>
                    <a:pt x="1466446" y="2353426"/>
                  </a:lnTo>
                  <a:lnTo>
                    <a:pt x="1469930" y="2355666"/>
                  </a:lnTo>
                  <a:lnTo>
                    <a:pt x="1473413" y="2357885"/>
                  </a:lnTo>
                  <a:lnTo>
                    <a:pt x="1476896" y="2360086"/>
                  </a:lnTo>
                  <a:lnTo>
                    <a:pt x="1480379" y="2362268"/>
                  </a:lnTo>
                  <a:lnTo>
                    <a:pt x="1483863" y="2364099"/>
                  </a:lnTo>
                  <a:lnTo>
                    <a:pt x="1487346" y="2364215"/>
                  </a:lnTo>
                  <a:lnTo>
                    <a:pt x="1490829" y="2364331"/>
                  </a:lnTo>
                  <a:lnTo>
                    <a:pt x="1494312" y="2364445"/>
                  </a:lnTo>
                  <a:lnTo>
                    <a:pt x="1497796" y="2364559"/>
                  </a:lnTo>
                  <a:lnTo>
                    <a:pt x="1501279" y="2364673"/>
                  </a:lnTo>
                  <a:lnTo>
                    <a:pt x="1504762" y="2364786"/>
                  </a:lnTo>
                  <a:lnTo>
                    <a:pt x="1508245" y="2364899"/>
                  </a:lnTo>
                  <a:lnTo>
                    <a:pt x="1511729" y="2365011"/>
                  </a:lnTo>
                  <a:lnTo>
                    <a:pt x="1515212" y="2365122"/>
                  </a:lnTo>
                  <a:lnTo>
                    <a:pt x="1518695" y="2365233"/>
                  </a:lnTo>
                  <a:lnTo>
                    <a:pt x="1522178" y="2365343"/>
                  </a:lnTo>
                  <a:lnTo>
                    <a:pt x="1525662" y="2365453"/>
                  </a:lnTo>
                  <a:lnTo>
                    <a:pt x="1529145" y="2365562"/>
                  </a:lnTo>
                  <a:lnTo>
                    <a:pt x="1532628" y="2365671"/>
                  </a:lnTo>
                  <a:lnTo>
                    <a:pt x="1536111" y="2365780"/>
                  </a:lnTo>
                  <a:lnTo>
                    <a:pt x="1539595" y="2365887"/>
                  </a:lnTo>
                  <a:lnTo>
                    <a:pt x="1543078" y="2365995"/>
                  </a:lnTo>
                  <a:lnTo>
                    <a:pt x="1546561" y="2366101"/>
                  </a:lnTo>
                  <a:lnTo>
                    <a:pt x="1550044" y="2366246"/>
                  </a:lnTo>
                  <a:lnTo>
                    <a:pt x="1553528" y="2367956"/>
                  </a:lnTo>
                  <a:lnTo>
                    <a:pt x="1557011" y="2369652"/>
                  </a:lnTo>
                  <a:lnTo>
                    <a:pt x="1560494" y="2371336"/>
                  </a:lnTo>
                  <a:lnTo>
                    <a:pt x="1563977" y="2373007"/>
                  </a:lnTo>
                  <a:lnTo>
                    <a:pt x="1567461" y="2374666"/>
                  </a:lnTo>
                  <a:lnTo>
                    <a:pt x="1570944" y="2376313"/>
                  </a:lnTo>
                  <a:lnTo>
                    <a:pt x="1574427" y="2377947"/>
                  </a:lnTo>
                  <a:lnTo>
                    <a:pt x="1577910" y="2379569"/>
                  </a:lnTo>
                  <a:lnTo>
                    <a:pt x="1581394" y="2381180"/>
                  </a:lnTo>
                  <a:lnTo>
                    <a:pt x="1584877" y="2382779"/>
                  </a:lnTo>
                  <a:lnTo>
                    <a:pt x="1588360" y="2384366"/>
                  </a:lnTo>
                  <a:lnTo>
                    <a:pt x="1591843" y="2385942"/>
                  </a:lnTo>
                  <a:lnTo>
                    <a:pt x="1595327" y="2387506"/>
                  </a:lnTo>
                  <a:lnTo>
                    <a:pt x="1598810" y="2389059"/>
                  </a:lnTo>
                  <a:lnTo>
                    <a:pt x="1602293" y="2390601"/>
                  </a:lnTo>
                  <a:lnTo>
                    <a:pt x="1605776" y="2392132"/>
                  </a:lnTo>
                  <a:lnTo>
                    <a:pt x="1609260" y="2393652"/>
                  </a:lnTo>
                  <a:lnTo>
                    <a:pt x="1612743" y="2395162"/>
                  </a:lnTo>
                  <a:lnTo>
                    <a:pt x="1616226" y="2396660"/>
                  </a:lnTo>
                  <a:lnTo>
                    <a:pt x="1619709" y="2397773"/>
                  </a:lnTo>
                  <a:lnTo>
                    <a:pt x="1623193" y="2398830"/>
                  </a:lnTo>
                  <a:lnTo>
                    <a:pt x="1626676" y="2399881"/>
                  </a:lnTo>
                  <a:lnTo>
                    <a:pt x="1630159" y="2400925"/>
                  </a:lnTo>
                  <a:lnTo>
                    <a:pt x="1633642" y="2401962"/>
                  </a:lnTo>
                  <a:lnTo>
                    <a:pt x="1637126" y="2402993"/>
                  </a:lnTo>
                  <a:lnTo>
                    <a:pt x="1640609" y="2404018"/>
                  </a:lnTo>
                  <a:lnTo>
                    <a:pt x="1644092" y="2405037"/>
                  </a:lnTo>
                  <a:lnTo>
                    <a:pt x="1647575" y="2406049"/>
                  </a:lnTo>
                  <a:lnTo>
                    <a:pt x="1651059" y="2407055"/>
                  </a:lnTo>
                  <a:lnTo>
                    <a:pt x="1654542" y="2408055"/>
                  </a:lnTo>
                  <a:lnTo>
                    <a:pt x="1658025" y="2409050"/>
                  </a:lnTo>
                  <a:lnTo>
                    <a:pt x="1661508" y="2410038"/>
                  </a:lnTo>
                  <a:lnTo>
                    <a:pt x="1664992" y="2411020"/>
                  </a:lnTo>
                  <a:lnTo>
                    <a:pt x="1668475" y="2411996"/>
                  </a:lnTo>
                  <a:lnTo>
                    <a:pt x="1671958" y="2412966"/>
                  </a:lnTo>
                  <a:lnTo>
                    <a:pt x="1675441" y="2413931"/>
                  </a:lnTo>
                  <a:lnTo>
                    <a:pt x="1678925" y="2414890"/>
                  </a:lnTo>
                  <a:lnTo>
                    <a:pt x="1682408" y="2415843"/>
                  </a:lnTo>
                  <a:lnTo>
                    <a:pt x="1685891" y="2416791"/>
                  </a:lnTo>
                  <a:lnTo>
                    <a:pt x="1689374" y="2417733"/>
                  </a:lnTo>
                  <a:lnTo>
                    <a:pt x="1692858" y="2418669"/>
                  </a:lnTo>
                  <a:lnTo>
                    <a:pt x="1696341" y="2419600"/>
                  </a:lnTo>
                  <a:lnTo>
                    <a:pt x="1699824" y="2420526"/>
                  </a:lnTo>
                  <a:lnTo>
                    <a:pt x="1703307" y="2421446"/>
                  </a:lnTo>
                  <a:lnTo>
                    <a:pt x="1706791" y="2422361"/>
                  </a:lnTo>
                  <a:lnTo>
                    <a:pt x="1710274" y="2423270"/>
                  </a:lnTo>
                  <a:lnTo>
                    <a:pt x="1713757" y="2424174"/>
                  </a:lnTo>
                  <a:lnTo>
                    <a:pt x="1717240" y="2425372"/>
                  </a:lnTo>
                  <a:lnTo>
                    <a:pt x="1720723" y="2427939"/>
                  </a:lnTo>
                  <a:lnTo>
                    <a:pt x="1724207" y="2430484"/>
                  </a:lnTo>
                  <a:lnTo>
                    <a:pt x="1727690" y="2433006"/>
                  </a:lnTo>
                  <a:lnTo>
                    <a:pt x="1731173" y="2435506"/>
                  </a:lnTo>
                  <a:lnTo>
                    <a:pt x="1734656" y="2437985"/>
                  </a:lnTo>
                  <a:lnTo>
                    <a:pt x="1738140" y="2440441"/>
                  </a:lnTo>
                  <a:lnTo>
                    <a:pt x="1741623" y="2442877"/>
                  </a:lnTo>
                  <a:lnTo>
                    <a:pt x="1745106" y="2445291"/>
                  </a:lnTo>
                  <a:lnTo>
                    <a:pt x="1748589" y="2447685"/>
                  </a:lnTo>
                  <a:lnTo>
                    <a:pt x="1752073" y="2450058"/>
                  </a:lnTo>
                  <a:lnTo>
                    <a:pt x="1755556" y="2452411"/>
                  </a:lnTo>
                  <a:lnTo>
                    <a:pt x="1759039" y="2454745"/>
                  </a:lnTo>
                  <a:lnTo>
                    <a:pt x="1762522" y="2457058"/>
                  </a:lnTo>
                  <a:lnTo>
                    <a:pt x="1766006" y="2459352"/>
                  </a:lnTo>
                  <a:lnTo>
                    <a:pt x="1769489" y="2461627"/>
                  </a:lnTo>
                  <a:lnTo>
                    <a:pt x="1772972" y="2463882"/>
                  </a:lnTo>
                  <a:lnTo>
                    <a:pt x="1776455" y="2466120"/>
                  </a:lnTo>
                  <a:lnTo>
                    <a:pt x="1779939" y="2468338"/>
                  </a:lnTo>
                  <a:lnTo>
                    <a:pt x="1783422" y="2470610"/>
                  </a:lnTo>
                  <a:lnTo>
                    <a:pt x="1786905" y="2474645"/>
                  </a:lnTo>
                  <a:lnTo>
                    <a:pt x="1790388" y="2478633"/>
                  </a:lnTo>
                  <a:lnTo>
                    <a:pt x="1793872" y="2482574"/>
                  </a:lnTo>
                  <a:lnTo>
                    <a:pt x="1797355" y="2486470"/>
                  </a:lnTo>
                  <a:lnTo>
                    <a:pt x="1800838" y="2490320"/>
                  </a:lnTo>
                  <a:lnTo>
                    <a:pt x="1804321" y="2494126"/>
                  </a:lnTo>
                  <a:lnTo>
                    <a:pt x="1807805" y="2497888"/>
                  </a:lnTo>
                  <a:lnTo>
                    <a:pt x="1811288" y="2501607"/>
                  </a:lnTo>
                  <a:lnTo>
                    <a:pt x="1814771" y="2505285"/>
                  </a:lnTo>
                  <a:lnTo>
                    <a:pt x="1818254" y="2508431"/>
                  </a:lnTo>
                  <a:lnTo>
                    <a:pt x="1821738" y="2510994"/>
                  </a:lnTo>
                  <a:lnTo>
                    <a:pt x="1825221" y="2513534"/>
                  </a:lnTo>
                  <a:lnTo>
                    <a:pt x="1828704" y="2516051"/>
                  </a:lnTo>
                  <a:lnTo>
                    <a:pt x="1832187" y="2518546"/>
                  </a:lnTo>
                  <a:lnTo>
                    <a:pt x="1835671" y="2521018"/>
                  </a:lnTo>
                  <a:lnTo>
                    <a:pt x="1839154" y="2523469"/>
                  </a:lnTo>
                  <a:lnTo>
                    <a:pt x="1842637" y="2525898"/>
                  </a:lnTo>
                  <a:lnTo>
                    <a:pt x="1846120" y="2528305"/>
                  </a:lnTo>
                  <a:lnTo>
                    <a:pt x="1849604" y="2530692"/>
                  </a:lnTo>
                  <a:lnTo>
                    <a:pt x="1853087" y="2531741"/>
                  </a:lnTo>
                  <a:lnTo>
                    <a:pt x="1856570" y="2532637"/>
                  </a:lnTo>
                  <a:lnTo>
                    <a:pt x="1860053" y="2533528"/>
                  </a:lnTo>
                  <a:lnTo>
                    <a:pt x="1863537" y="2534414"/>
                  </a:lnTo>
                  <a:lnTo>
                    <a:pt x="1867020" y="2535295"/>
                  </a:lnTo>
                  <a:lnTo>
                    <a:pt x="1870503" y="2536171"/>
                  </a:lnTo>
                  <a:lnTo>
                    <a:pt x="1873986" y="2537042"/>
                  </a:lnTo>
                  <a:lnTo>
                    <a:pt x="1877470" y="2537909"/>
                  </a:lnTo>
                  <a:lnTo>
                    <a:pt x="1880953" y="2538770"/>
                  </a:lnTo>
                  <a:lnTo>
                    <a:pt x="1884436" y="2539627"/>
                  </a:lnTo>
                  <a:lnTo>
                    <a:pt x="1887919" y="2540480"/>
                  </a:lnTo>
                  <a:lnTo>
                    <a:pt x="1891403" y="2541327"/>
                  </a:lnTo>
                  <a:lnTo>
                    <a:pt x="1894886" y="2542170"/>
                  </a:lnTo>
                  <a:lnTo>
                    <a:pt x="1898369" y="2543009"/>
                  </a:lnTo>
                  <a:lnTo>
                    <a:pt x="1901852" y="2543842"/>
                  </a:lnTo>
                  <a:lnTo>
                    <a:pt x="1905336" y="2544672"/>
                  </a:lnTo>
                  <a:lnTo>
                    <a:pt x="1908819" y="2545496"/>
                  </a:lnTo>
                  <a:lnTo>
                    <a:pt x="1912302" y="2546317"/>
                  </a:lnTo>
                  <a:lnTo>
                    <a:pt x="1915785" y="2547133"/>
                  </a:lnTo>
                  <a:lnTo>
                    <a:pt x="1919269" y="2547944"/>
                  </a:lnTo>
                  <a:lnTo>
                    <a:pt x="1922752" y="2548752"/>
                  </a:lnTo>
                  <a:lnTo>
                    <a:pt x="1926235" y="2549554"/>
                  </a:lnTo>
                  <a:lnTo>
                    <a:pt x="1929718" y="2550353"/>
                  </a:lnTo>
                  <a:lnTo>
                    <a:pt x="1933202" y="2551148"/>
                  </a:lnTo>
                  <a:lnTo>
                    <a:pt x="1936685" y="2551938"/>
                  </a:lnTo>
                  <a:lnTo>
                    <a:pt x="1940168" y="2552724"/>
                  </a:lnTo>
                  <a:lnTo>
                    <a:pt x="1943651" y="2553506"/>
                  </a:lnTo>
                  <a:lnTo>
                    <a:pt x="1947135" y="2554284"/>
                  </a:lnTo>
                  <a:lnTo>
                    <a:pt x="1950618" y="2555057"/>
                  </a:lnTo>
                  <a:lnTo>
                    <a:pt x="1954101" y="2555827"/>
                  </a:lnTo>
                  <a:lnTo>
                    <a:pt x="1957584" y="2556593"/>
                  </a:lnTo>
                  <a:lnTo>
                    <a:pt x="1961068" y="2557354"/>
                  </a:lnTo>
                  <a:lnTo>
                    <a:pt x="1964551" y="2558112"/>
                  </a:lnTo>
                  <a:lnTo>
                    <a:pt x="1968034" y="2558866"/>
                  </a:lnTo>
                  <a:lnTo>
                    <a:pt x="1971517" y="2559616"/>
                  </a:lnTo>
                  <a:lnTo>
                    <a:pt x="1975001" y="2560362"/>
                  </a:lnTo>
                  <a:lnTo>
                    <a:pt x="1978484" y="2561104"/>
                  </a:lnTo>
                  <a:lnTo>
                    <a:pt x="1981967" y="2561843"/>
                  </a:lnTo>
                  <a:lnTo>
                    <a:pt x="1985450" y="2572949"/>
                  </a:lnTo>
                  <a:lnTo>
                    <a:pt x="1988934" y="2589785"/>
                  </a:lnTo>
                  <a:lnTo>
                    <a:pt x="1992417" y="2605955"/>
                  </a:lnTo>
                  <a:lnTo>
                    <a:pt x="1995900" y="2621496"/>
                  </a:lnTo>
                  <a:lnTo>
                    <a:pt x="1999383" y="2636445"/>
                  </a:lnTo>
                  <a:lnTo>
                    <a:pt x="2002867" y="2639580"/>
                  </a:lnTo>
                  <a:lnTo>
                    <a:pt x="2006350" y="2640479"/>
                  </a:lnTo>
                  <a:lnTo>
                    <a:pt x="2009833" y="2641374"/>
                  </a:lnTo>
                  <a:lnTo>
                    <a:pt x="2013316" y="2642263"/>
                  </a:lnTo>
                  <a:lnTo>
                    <a:pt x="2016799" y="2643148"/>
                  </a:lnTo>
                  <a:lnTo>
                    <a:pt x="2020283" y="2644027"/>
                  </a:lnTo>
                  <a:lnTo>
                    <a:pt x="2023766" y="2644902"/>
                  </a:lnTo>
                  <a:lnTo>
                    <a:pt x="2027249" y="2645772"/>
                  </a:lnTo>
                  <a:lnTo>
                    <a:pt x="2030732" y="2646637"/>
                  </a:lnTo>
                  <a:lnTo>
                    <a:pt x="2034216" y="2647497"/>
                  </a:lnTo>
                  <a:lnTo>
                    <a:pt x="2037699" y="2648353"/>
                  </a:lnTo>
                  <a:lnTo>
                    <a:pt x="2041182" y="2649204"/>
                  </a:lnTo>
                  <a:lnTo>
                    <a:pt x="2044665" y="2650050"/>
                  </a:lnTo>
                  <a:lnTo>
                    <a:pt x="2048149" y="2650892"/>
                  </a:lnTo>
                  <a:lnTo>
                    <a:pt x="2051632" y="2651404"/>
                  </a:lnTo>
                  <a:lnTo>
                    <a:pt x="2055115" y="2651565"/>
                  </a:lnTo>
                  <a:lnTo>
                    <a:pt x="2058598" y="2651726"/>
                  </a:lnTo>
                  <a:lnTo>
                    <a:pt x="2062082" y="2651886"/>
                  </a:lnTo>
                  <a:lnTo>
                    <a:pt x="2065565" y="2652045"/>
                  </a:lnTo>
                  <a:lnTo>
                    <a:pt x="2069048" y="2652204"/>
                  </a:lnTo>
                  <a:lnTo>
                    <a:pt x="2072531" y="2652363"/>
                  </a:lnTo>
                  <a:lnTo>
                    <a:pt x="2076015" y="2652520"/>
                  </a:lnTo>
                  <a:lnTo>
                    <a:pt x="2079498" y="2652677"/>
                  </a:lnTo>
                  <a:lnTo>
                    <a:pt x="2082981" y="2652834"/>
                  </a:lnTo>
                  <a:lnTo>
                    <a:pt x="2086464" y="2652990"/>
                  </a:lnTo>
                  <a:lnTo>
                    <a:pt x="2089948" y="2653145"/>
                  </a:lnTo>
                  <a:lnTo>
                    <a:pt x="2093431" y="2653300"/>
                  </a:lnTo>
                  <a:lnTo>
                    <a:pt x="2096914" y="2653455"/>
                  </a:lnTo>
                  <a:lnTo>
                    <a:pt x="2100397" y="2653608"/>
                  </a:lnTo>
                  <a:lnTo>
                    <a:pt x="2103881" y="2653761"/>
                  </a:lnTo>
                  <a:lnTo>
                    <a:pt x="2107364" y="2653914"/>
                  </a:lnTo>
                  <a:lnTo>
                    <a:pt x="2110847" y="2654066"/>
                  </a:lnTo>
                  <a:lnTo>
                    <a:pt x="2114330" y="2654217"/>
                  </a:lnTo>
                  <a:lnTo>
                    <a:pt x="2117814" y="2654368"/>
                  </a:lnTo>
                  <a:lnTo>
                    <a:pt x="2121297" y="2654519"/>
                  </a:lnTo>
                  <a:lnTo>
                    <a:pt x="2124780" y="2654668"/>
                  </a:lnTo>
                  <a:lnTo>
                    <a:pt x="2128263" y="2654818"/>
                  </a:lnTo>
                  <a:lnTo>
                    <a:pt x="2131747" y="2654966"/>
                  </a:lnTo>
                  <a:lnTo>
                    <a:pt x="2135230" y="2655115"/>
                  </a:lnTo>
                  <a:lnTo>
                    <a:pt x="2138713" y="2655262"/>
                  </a:lnTo>
                  <a:lnTo>
                    <a:pt x="2142196" y="2655409"/>
                  </a:lnTo>
                  <a:lnTo>
                    <a:pt x="2145680" y="2655556"/>
                  </a:lnTo>
                  <a:lnTo>
                    <a:pt x="2149163" y="2655702"/>
                  </a:lnTo>
                  <a:lnTo>
                    <a:pt x="2152646" y="2656750"/>
                  </a:lnTo>
                  <a:lnTo>
                    <a:pt x="2156129" y="2658053"/>
                  </a:lnTo>
                  <a:lnTo>
                    <a:pt x="2159613" y="2659348"/>
                  </a:lnTo>
                  <a:lnTo>
                    <a:pt x="2163096" y="2660634"/>
                  </a:lnTo>
                  <a:lnTo>
                    <a:pt x="2166579" y="2661912"/>
                  </a:lnTo>
                  <a:lnTo>
                    <a:pt x="2170062" y="2663183"/>
                  </a:lnTo>
                  <a:lnTo>
                    <a:pt x="2173546" y="2664445"/>
                  </a:lnTo>
                  <a:lnTo>
                    <a:pt x="2177029" y="2665699"/>
                  </a:lnTo>
                  <a:lnTo>
                    <a:pt x="2180512" y="2666946"/>
                  </a:lnTo>
                  <a:lnTo>
                    <a:pt x="2183995" y="2668184"/>
                  </a:lnTo>
                  <a:lnTo>
                    <a:pt x="2187479" y="2669415"/>
                  </a:lnTo>
                  <a:lnTo>
                    <a:pt x="2190962" y="2670639"/>
                  </a:lnTo>
                  <a:lnTo>
                    <a:pt x="2194445" y="2671855"/>
                  </a:lnTo>
                  <a:lnTo>
                    <a:pt x="2197928" y="2673063"/>
                  </a:lnTo>
                  <a:lnTo>
                    <a:pt x="2201412" y="2674035"/>
                  </a:lnTo>
                  <a:lnTo>
                    <a:pt x="2204895" y="2674686"/>
                  </a:lnTo>
                  <a:lnTo>
                    <a:pt x="2208378" y="2675335"/>
                  </a:lnTo>
                  <a:lnTo>
                    <a:pt x="2211861" y="2675980"/>
                  </a:lnTo>
                  <a:lnTo>
                    <a:pt x="2215345" y="2676622"/>
                  </a:lnTo>
                  <a:lnTo>
                    <a:pt x="2218828" y="2677262"/>
                  </a:lnTo>
                  <a:lnTo>
                    <a:pt x="2222311" y="2677898"/>
                  </a:lnTo>
                  <a:lnTo>
                    <a:pt x="2225794" y="2678531"/>
                  </a:lnTo>
                  <a:lnTo>
                    <a:pt x="2229278" y="2679161"/>
                  </a:lnTo>
                  <a:lnTo>
                    <a:pt x="2232761" y="2679789"/>
                  </a:lnTo>
                  <a:lnTo>
                    <a:pt x="2236244" y="2680413"/>
                  </a:lnTo>
                  <a:lnTo>
                    <a:pt x="2239727" y="2681035"/>
                  </a:lnTo>
                  <a:lnTo>
                    <a:pt x="2243211" y="2681653"/>
                  </a:lnTo>
                  <a:lnTo>
                    <a:pt x="2246694" y="2682269"/>
                  </a:lnTo>
                  <a:lnTo>
                    <a:pt x="2250177" y="2682882"/>
                  </a:lnTo>
                  <a:lnTo>
                    <a:pt x="2253660" y="2683492"/>
                  </a:lnTo>
                  <a:lnTo>
                    <a:pt x="2257144" y="2684099"/>
                  </a:lnTo>
                  <a:lnTo>
                    <a:pt x="2260627" y="2684704"/>
                  </a:lnTo>
                  <a:lnTo>
                    <a:pt x="2264110" y="2685305"/>
                  </a:lnTo>
                  <a:lnTo>
                    <a:pt x="2267593" y="2685904"/>
                  </a:lnTo>
                  <a:lnTo>
                    <a:pt x="2271077" y="2686500"/>
                  </a:lnTo>
                  <a:lnTo>
                    <a:pt x="2274560" y="2687094"/>
                  </a:lnTo>
                  <a:lnTo>
                    <a:pt x="2278043" y="2687685"/>
                  </a:lnTo>
                  <a:lnTo>
                    <a:pt x="2281526" y="2688273"/>
                  </a:lnTo>
                  <a:lnTo>
                    <a:pt x="2285010" y="2688858"/>
                  </a:lnTo>
                  <a:lnTo>
                    <a:pt x="2288493" y="2689441"/>
                  </a:lnTo>
                  <a:lnTo>
                    <a:pt x="2291976" y="2690021"/>
                  </a:lnTo>
                  <a:lnTo>
                    <a:pt x="2295459" y="2690599"/>
                  </a:lnTo>
                  <a:lnTo>
                    <a:pt x="2298942" y="2691174"/>
                  </a:lnTo>
                  <a:lnTo>
                    <a:pt x="2302426" y="2693070"/>
                  </a:lnTo>
                  <a:lnTo>
                    <a:pt x="2305909" y="2695479"/>
                  </a:lnTo>
                  <a:lnTo>
                    <a:pt x="2309392" y="2697867"/>
                  </a:lnTo>
                  <a:lnTo>
                    <a:pt x="2312875" y="2700232"/>
                  </a:lnTo>
                  <a:lnTo>
                    <a:pt x="2316359" y="2702577"/>
                  </a:lnTo>
                  <a:lnTo>
                    <a:pt x="2319842" y="2704901"/>
                  </a:lnTo>
                  <a:lnTo>
                    <a:pt x="2323325" y="2707204"/>
                  </a:lnTo>
                  <a:lnTo>
                    <a:pt x="2326808" y="2709486"/>
                  </a:lnTo>
                  <a:lnTo>
                    <a:pt x="2330292" y="2711749"/>
                  </a:lnTo>
                  <a:lnTo>
                    <a:pt x="2333775" y="2713991"/>
                  </a:lnTo>
                  <a:lnTo>
                    <a:pt x="2337258" y="2716214"/>
                  </a:lnTo>
                  <a:lnTo>
                    <a:pt x="2340741" y="2718418"/>
                  </a:lnTo>
                  <a:lnTo>
                    <a:pt x="2344225" y="2720602"/>
                  </a:lnTo>
                  <a:lnTo>
                    <a:pt x="2347708" y="2722768"/>
                  </a:lnTo>
                  <a:lnTo>
                    <a:pt x="2351191" y="2725192"/>
                  </a:lnTo>
                  <a:lnTo>
                    <a:pt x="2354674" y="2728087"/>
                  </a:lnTo>
                  <a:lnTo>
                    <a:pt x="2358158" y="2730950"/>
                  </a:lnTo>
                  <a:lnTo>
                    <a:pt x="2361641" y="2733784"/>
                  </a:lnTo>
                  <a:lnTo>
                    <a:pt x="2365124" y="2736589"/>
                  </a:lnTo>
                  <a:lnTo>
                    <a:pt x="2368607" y="2739364"/>
                  </a:lnTo>
                  <a:lnTo>
                    <a:pt x="2372091" y="2742110"/>
                  </a:lnTo>
                  <a:lnTo>
                    <a:pt x="2375574" y="2744829"/>
                  </a:lnTo>
                  <a:lnTo>
                    <a:pt x="2379057" y="2747519"/>
                  </a:lnTo>
                  <a:lnTo>
                    <a:pt x="2382540" y="2750183"/>
                  </a:lnTo>
                  <a:lnTo>
                    <a:pt x="2386024" y="2751174"/>
                  </a:lnTo>
                  <a:lnTo>
                    <a:pt x="2389507" y="2751721"/>
                  </a:lnTo>
                  <a:lnTo>
                    <a:pt x="2392990" y="2752266"/>
                  </a:lnTo>
                  <a:lnTo>
                    <a:pt x="2396473" y="2752809"/>
                  </a:lnTo>
                  <a:lnTo>
                    <a:pt x="2399957" y="2753349"/>
                  </a:lnTo>
                  <a:lnTo>
                    <a:pt x="2403440" y="2753886"/>
                  </a:lnTo>
                  <a:lnTo>
                    <a:pt x="2406923" y="2754422"/>
                  </a:lnTo>
                  <a:lnTo>
                    <a:pt x="2410406" y="2754955"/>
                  </a:lnTo>
                  <a:lnTo>
                    <a:pt x="2413890" y="2755486"/>
                  </a:lnTo>
                  <a:lnTo>
                    <a:pt x="2417373" y="2756014"/>
                  </a:lnTo>
                  <a:lnTo>
                    <a:pt x="2420856" y="2756540"/>
                  </a:lnTo>
                  <a:lnTo>
                    <a:pt x="2424339" y="2757064"/>
                  </a:lnTo>
                  <a:lnTo>
                    <a:pt x="2427823" y="2757586"/>
                  </a:lnTo>
                  <a:lnTo>
                    <a:pt x="2431306" y="2758105"/>
                  </a:lnTo>
                  <a:lnTo>
                    <a:pt x="2434789" y="2758622"/>
                  </a:lnTo>
                  <a:lnTo>
                    <a:pt x="2438272" y="2759137"/>
                  </a:lnTo>
                  <a:lnTo>
                    <a:pt x="2441756" y="2759650"/>
                  </a:lnTo>
                  <a:lnTo>
                    <a:pt x="2445239" y="2760161"/>
                  </a:lnTo>
                  <a:lnTo>
                    <a:pt x="2448722" y="2760669"/>
                  </a:lnTo>
                  <a:lnTo>
                    <a:pt x="2452205" y="2761175"/>
                  </a:lnTo>
                  <a:lnTo>
                    <a:pt x="2455689" y="2761680"/>
                  </a:lnTo>
                  <a:lnTo>
                    <a:pt x="2459172" y="2762182"/>
                  </a:lnTo>
                  <a:lnTo>
                    <a:pt x="2462655" y="2762681"/>
                  </a:lnTo>
                  <a:lnTo>
                    <a:pt x="2466138" y="2763179"/>
                  </a:lnTo>
                  <a:lnTo>
                    <a:pt x="2469622" y="2769760"/>
                  </a:lnTo>
                  <a:lnTo>
                    <a:pt x="2473105" y="2777118"/>
                  </a:lnTo>
                  <a:lnTo>
                    <a:pt x="2476588" y="2784306"/>
                  </a:lnTo>
                  <a:lnTo>
                    <a:pt x="2480071" y="2791329"/>
                  </a:lnTo>
                  <a:lnTo>
                    <a:pt x="2483555" y="2797670"/>
                  </a:lnTo>
                  <a:lnTo>
                    <a:pt x="2487038" y="2798032"/>
                  </a:lnTo>
                  <a:lnTo>
                    <a:pt x="2490521" y="2798394"/>
                  </a:lnTo>
                  <a:lnTo>
                    <a:pt x="2494004" y="2798753"/>
                  </a:lnTo>
                  <a:lnTo>
                    <a:pt x="2497488" y="2799112"/>
                  </a:lnTo>
                  <a:lnTo>
                    <a:pt x="2500971" y="2799469"/>
                  </a:lnTo>
                  <a:lnTo>
                    <a:pt x="2504454" y="2799824"/>
                  </a:lnTo>
                  <a:lnTo>
                    <a:pt x="2507937" y="2800179"/>
                  </a:lnTo>
                  <a:lnTo>
                    <a:pt x="2511421" y="2800531"/>
                  </a:lnTo>
                  <a:lnTo>
                    <a:pt x="2514904" y="2800883"/>
                  </a:lnTo>
                  <a:lnTo>
                    <a:pt x="2518387" y="2801233"/>
                  </a:lnTo>
                  <a:lnTo>
                    <a:pt x="2521870" y="2801582"/>
                  </a:lnTo>
                  <a:lnTo>
                    <a:pt x="2525354" y="2801930"/>
                  </a:lnTo>
                  <a:lnTo>
                    <a:pt x="2528837" y="2802276"/>
                  </a:lnTo>
                  <a:lnTo>
                    <a:pt x="2532320" y="2802621"/>
                  </a:lnTo>
                  <a:lnTo>
                    <a:pt x="2535803" y="2802965"/>
                  </a:lnTo>
                  <a:lnTo>
                    <a:pt x="2539287" y="2803307"/>
                  </a:lnTo>
                  <a:lnTo>
                    <a:pt x="2542770" y="2803648"/>
                  </a:lnTo>
                  <a:lnTo>
                    <a:pt x="2546253" y="2803988"/>
                  </a:lnTo>
                  <a:lnTo>
                    <a:pt x="2549736" y="2804327"/>
                  </a:lnTo>
                  <a:lnTo>
                    <a:pt x="2553220" y="2804664"/>
                  </a:lnTo>
                  <a:lnTo>
                    <a:pt x="2556703" y="2805000"/>
                  </a:lnTo>
                  <a:lnTo>
                    <a:pt x="2560186" y="2805335"/>
                  </a:lnTo>
                  <a:lnTo>
                    <a:pt x="2563669" y="2805668"/>
                  </a:lnTo>
                  <a:lnTo>
                    <a:pt x="2567153" y="2806001"/>
                  </a:lnTo>
                  <a:lnTo>
                    <a:pt x="2570636" y="2806332"/>
                  </a:lnTo>
                  <a:lnTo>
                    <a:pt x="2574119" y="2806662"/>
                  </a:lnTo>
                  <a:lnTo>
                    <a:pt x="2577602" y="2806991"/>
                  </a:lnTo>
                  <a:lnTo>
                    <a:pt x="2581085" y="2807318"/>
                  </a:lnTo>
                  <a:lnTo>
                    <a:pt x="2584569" y="2807653"/>
                  </a:lnTo>
                  <a:lnTo>
                    <a:pt x="2588052" y="2808000"/>
                  </a:lnTo>
                  <a:lnTo>
                    <a:pt x="2591535" y="2808345"/>
                  </a:lnTo>
                  <a:lnTo>
                    <a:pt x="2595018" y="2808690"/>
                  </a:lnTo>
                  <a:lnTo>
                    <a:pt x="2598502" y="2809033"/>
                  </a:lnTo>
                  <a:lnTo>
                    <a:pt x="2601985" y="2809375"/>
                  </a:lnTo>
                  <a:lnTo>
                    <a:pt x="2605468" y="2809716"/>
                  </a:lnTo>
                  <a:lnTo>
                    <a:pt x="2608951" y="2810056"/>
                  </a:lnTo>
                  <a:lnTo>
                    <a:pt x="2612435" y="2810394"/>
                  </a:lnTo>
                  <a:lnTo>
                    <a:pt x="2615918" y="2810731"/>
                  </a:lnTo>
                  <a:lnTo>
                    <a:pt x="2619401" y="2811066"/>
                  </a:lnTo>
                  <a:lnTo>
                    <a:pt x="2622884" y="2811401"/>
                  </a:lnTo>
                  <a:lnTo>
                    <a:pt x="2626368" y="2811734"/>
                  </a:lnTo>
                  <a:lnTo>
                    <a:pt x="2629851" y="2812066"/>
                  </a:lnTo>
                  <a:lnTo>
                    <a:pt x="2633334" y="2812397"/>
                  </a:lnTo>
                  <a:lnTo>
                    <a:pt x="2636817" y="2812727"/>
                  </a:lnTo>
                  <a:lnTo>
                    <a:pt x="2640301" y="2813056"/>
                  </a:lnTo>
                  <a:lnTo>
                    <a:pt x="2643784" y="2813383"/>
                  </a:lnTo>
                  <a:lnTo>
                    <a:pt x="2647267" y="2813709"/>
                  </a:lnTo>
                  <a:lnTo>
                    <a:pt x="2650750" y="2814034"/>
                  </a:lnTo>
                  <a:lnTo>
                    <a:pt x="2654234" y="2814358"/>
                  </a:lnTo>
                  <a:lnTo>
                    <a:pt x="2657717" y="2814680"/>
                  </a:lnTo>
                  <a:lnTo>
                    <a:pt x="2661200" y="2815002"/>
                  </a:lnTo>
                  <a:lnTo>
                    <a:pt x="2664683" y="2815322"/>
                  </a:lnTo>
                  <a:lnTo>
                    <a:pt x="2668167" y="2815641"/>
                  </a:lnTo>
                  <a:lnTo>
                    <a:pt x="2671650" y="2815960"/>
                  </a:lnTo>
                  <a:lnTo>
                    <a:pt x="2675133" y="2816276"/>
                  </a:lnTo>
                  <a:lnTo>
                    <a:pt x="2678616" y="2816592"/>
                  </a:lnTo>
                  <a:lnTo>
                    <a:pt x="2682100" y="2816907"/>
                  </a:lnTo>
                  <a:lnTo>
                    <a:pt x="2685583" y="2817221"/>
                  </a:lnTo>
                  <a:lnTo>
                    <a:pt x="2689066" y="2817533"/>
                  </a:lnTo>
                  <a:lnTo>
                    <a:pt x="2692549" y="2817844"/>
                  </a:lnTo>
                  <a:lnTo>
                    <a:pt x="2696033" y="2818155"/>
                  </a:lnTo>
                  <a:lnTo>
                    <a:pt x="2699516" y="2818464"/>
                  </a:lnTo>
                  <a:lnTo>
                    <a:pt x="2702999" y="2818772"/>
                  </a:lnTo>
                  <a:lnTo>
                    <a:pt x="2706482" y="2819079"/>
                  </a:lnTo>
                  <a:lnTo>
                    <a:pt x="2709966" y="2819385"/>
                  </a:lnTo>
                  <a:lnTo>
                    <a:pt x="2713449" y="2819690"/>
                  </a:lnTo>
                  <a:lnTo>
                    <a:pt x="2716932" y="2842472"/>
                  </a:lnTo>
                  <a:lnTo>
                    <a:pt x="2720415" y="2842979"/>
                  </a:lnTo>
                  <a:lnTo>
                    <a:pt x="2723899" y="2843485"/>
                  </a:lnTo>
                  <a:lnTo>
                    <a:pt x="2727382" y="2843988"/>
                  </a:lnTo>
                  <a:lnTo>
                    <a:pt x="2730865" y="2844489"/>
                  </a:lnTo>
                  <a:lnTo>
                    <a:pt x="2734348" y="2844988"/>
                  </a:lnTo>
                  <a:lnTo>
                    <a:pt x="2737832" y="2845485"/>
                  </a:lnTo>
                  <a:lnTo>
                    <a:pt x="2741315" y="2845980"/>
                  </a:lnTo>
                  <a:lnTo>
                    <a:pt x="2744798" y="2846473"/>
                  </a:lnTo>
                  <a:lnTo>
                    <a:pt x="2748281" y="2846964"/>
                  </a:lnTo>
                  <a:lnTo>
                    <a:pt x="2751765" y="2847452"/>
                  </a:lnTo>
                  <a:lnTo>
                    <a:pt x="2755248" y="2847939"/>
                  </a:lnTo>
                  <a:lnTo>
                    <a:pt x="2758731" y="2848424"/>
                  </a:lnTo>
                  <a:lnTo>
                    <a:pt x="2762214" y="2848907"/>
                  </a:lnTo>
                  <a:lnTo>
                    <a:pt x="2765698" y="2849388"/>
                  </a:lnTo>
                  <a:lnTo>
                    <a:pt x="2769181" y="2849867"/>
                  </a:lnTo>
                  <a:lnTo>
                    <a:pt x="2772664" y="2850345"/>
                  </a:lnTo>
                  <a:lnTo>
                    <a:pt x="2776147" y="2850820"/>
                  </a:lnTo>
                  <a:lnTo>
                    <a:pt x="2779631" y="2851293"/>
                  </a:lnTo>
                  <a:lnTo>
                    <a:pt x="2783114" y="2851765"/>
                  </a:lnTo>
                  <a:lnTo>
                    <a:pt x="2786597" y="2852234"/>
                  </a:lnTo>
                  <a:lnTo>
                    <a:pt x="2790080" y="2852702"/>
                  </a:lnTo>
                  <a:lnTo>
                    <a:pt x="2793564" y="2853168"/>
                  </a:lnTo>
                  <a:lnTo>
                    <a:pt x="2797047" y="2853632"/>
                  </a:lnTo>
                  <a:lnTo>
                    <a:pt x="2800530" y="2854513"/>
                  </a:lnTo>
                  <a:lnTo>
                    <a:pt x="2804013" y="2857384"/>
                  </a:lnTo>
                  <a:lnTo>
                    <a:pt x="2807497" y="2860222"/>
                  </a:lnTo>
                  <a:lnTo>
                    <a:pt x="2810980" y="2863028"/>
                  </a:lnTo>
                  <a:lnTo>
                    <a:pt x="2814463" y="2865801"/>
                  </a:lnTo>
                  <a:lnTo>
                    <a:pt x="2817946" y="2867679"/>
                  </a:lnTo>
                  <a:lnTo>
                    <a:pt x="2821430" y="2868181"/>
                  </a:lnTo>
                  <a:lnTo>
                    <a:pt x="2824913" y="2868681"/>
                  </a:lnTo>
                  <a:lnTo>
                    <a:pt x="2828396" y="2869179"/>
                  </a:lnTo>
                  <a:lnTo>
                    <a:pt x="2831879" y="2869675"/>
                  </a:lnTo>
                  <a:lnTo>
                    <a:pt x="2835363" y="2870169"/>
                  </a:lnTo>
                  <a:lnTo>
                    <a:pt x="2838846" y="2870661"/>
                  </a:lnTo>
                  <a:lnTo>
                    <a:pt x="2842329" y="2871151"/>
                  </a:lnTo>
                  <a:lnTo>
                    <a:pt x="2845812" y="2871639"/>
                  </a:lnTo>
                  <a:lnTo>
                    <a:pt x="2849296" y="2872125"/>
                  </a:lnTo>
                  <a:lnTo>
                    <a:pt x="2852779" y="2872609"/>
                  </a:lnTo>
                  <a:lnTo>
                    <a:pt x="2856262" y="2873091"/>
                  </a:lnTo>
                  <a:lnTo>
                    <a:pt x="2859745" y="2873571"/>
                  </a:lnTo>
                  <a:lnTo>
                    <a:pt x="2863229" y="2874050"/>
                  </a:lnTo>
                  <a:lnTo>
                    <a:pt x="2866712" y="2874526"/>
                  </a:lnTo>
                  <a:lnTo>
                    <a:pt x="2870195" y="2875000"/>
                  </a:lnTo>
                  <a:lnTo>
                    <a:pt x="2873678" y="2875473"/>
                  </a:lnTo>
                  <a:lnTo>
                    <a:pt x="2877161" y="2875944"/>
                  </a:lnTo>
                  <a:lnTo>
                    <a:pt x="2880645" y="2876412"/>
                  </a:lnTo>
                  <a:lnTo>
                    <a:pt x="2884128" y="2876879"/>
                  </a:lnTo>
                  <a:lnTo>
                    <a:pt x="2887611" y="2877344"/>
                  </a:lnTo>
                  <a:lnTo>
                    <a:pt x="2891094" y="2877808"/>
                  </a:lnTo>
                  <a:lnTo>
                    <a:pt x="2894578" y="2878269"/>
                  </a:lnTo>
                  <a:lnTo>
                    <a:pt x="2898061" y="2878729"/>
                  </a:lnTo>
                  <a:lnTo>
                    <a:pt x="2901544" y="2879513"/>
                  </a:lnTo>
                  <a:lnTo>
                    <a:pt x="2905027" y="2880669"/>
                  </a:lnTo>
                  <a:lnTo>
                    <a:pt x="2908511" y="2881818"/>
                  </a:lnTo>
                  <a:lnTo>
                    <a:pt x="2911994" y="2882960"/>
                  </a:lnTo>
                  <a:lnTo>
                    <a:pt x="2915477" y="2884094"/>
                  </a:lnTo>
                  <a:lnTo>
                    <a:pt x="2918960" y="2885222"/>
                  </a:lnTo>
                  <a:lnTo>
                    <a:pt x="2922444" y="2886343"/>
                  </a:lnTo>
                  <a:lnTo>
                    <a:pt x="2925927" y="2887456"/>
                  </a:lnTo>
                  <a:lnTo>
                    <a:pt x="2929410" y="2888564"/>
                  </a:lnTo>
                  <a:lnTo>
                    <a:pt x="2932893" y="2889664"/>
                  </a:lnTo>
                  <a:lnTo>
                    <a:pt x="2936377" y="2890758"/>
                  </a:lnTo>
                  <a:lnTo>
                    <a:pt x="2939860" y="2891845"/>
                  </a:lnTo>
                  <a:lnTo>
                    <a:pt x="2943343" y="2892925"/>
                  </a:lnTo>
                  <a:lnTo>
                    <a:pt x="2946826" y="2893999"/>
                  </a:lnTo>
                  <a:lnTo>
                    <a:pt x="2950310" y="2895089"/>
                  </a:lnTo>
                  <a:lnTo>
                    <a:pt x="2953793" y="2896344"/>
                  </a:lnTo>
                  <a:lnTo>
                    <a:pt x="2957276" y="2897592"/>
                  </a:lnTo>
                  <a:lnTo>
                    <a:pt x="2960759" y="2898831"/>
                  </a:lnTo>
                  <a:lnTo>
                    <a:pt x="2964243" y="2900062"/>
                  </a:lnTo>
                  <a:lnTo>
                    <a:pt x="2967726" y="2901285"/>
                  </a:lnTo>
                  <a:lnTo>
                    <a:pt x="2971209" y="2902500"/>
                  </a:lnTo>
                  <a:lnTo>
                    <a:pt x="2974692" y="2903707"/>
                  </a:lnTo>
                  <a:lnTo>
                    <a:pt x="2978176" y="2904906"/>
                  </a:lnTo>
                  <a:lnTo>
                    <a:pt x="2981659" y="2906098"/>
                  </a:lnTo>
                  <a:lnTo>
                    <a:pt x="2985142" y="2907282"/>
                  </a:lnTo>
                  <a:lnTo>
                    <a:pt x="2988625" y="2908458"/>
                  </a:lnTo>
                  <a:lnTo>
                    <a:pt x="2992109" y="2909627"/>
                  </a:lnTo>
                  <a:lnTo>
                    <a:pt x="2995592" y="2910788"/>
                  </a:lnTo>
                  <a:lnTo>
                    <a:pt x="2999075" y="2911942"/>
                  </a:lnTo>
                  <a:lnTo>
                    <a:pt x="3002558" y="2912829"/>
                  </a:lnTo>
                  <a:lnTo>
                    <a:pt x="3006042" y="2913628"/>
                  </a:lnTo>
                  <a:lnTo>
                    <a:pt x="3009525" y="2914423"/>
                  </a:lnTo>
                  <a:lnTo>
                    <a:pt x="3013008" y="2915215"/>
                  </a:lnTo>
                  <a:lnTo>
                    <a:pt x="3016491" y="2916002"/>
                  </a:lnTo>
                  <a:lnTo>
                    <a:pt x="3019975" y="2916785"/>
                  </a:lnTo>
                  <a:lnTo>
                    <a:pt x="3023458" y="2917564"/>
                  </a:lnTo>
                  <a:lnTo>
                    <a:pt x="3026941" y="2918339"/>
                  </a:lnTo>
                  <a:lnTo>
                    <a:pt x="3030424" y="2919110"/>
                  </a:lnTo>
                  <a:lnTo>
                    <a:pt x="3033908" y="2919877"/>
                  </a:lnTo>
                  <a:lnTo>
                    <a:pt x="3037391" y="2920641"/>
                  </a:lnTo>
                  <a:lnTo>
                    <a:pt x="3040874" y="2921401"/>
                  </a:lnTo>
                  <a:lnTo>
                    <a:pt x="3044357" y="2922157"/>
                  </a:lnTo>
                  <a:lnTo>
                    <a:pt x="3047841" y="2922909"/>
                  </a:lnTo>
                  <a:lnTo>
                    <a:pt x="3051324" y="2923657"/>
                  </a:lnTo>
                  <a:lnTo>
                    <a:pt x="3054807" y="2924402"/>
                  </a:lnTo>
                  <a:lnTo>
                    <a:pt x="3058290" y="2925143"/>
                  </a:lnTo>
                  <a:lnTo>
                    <a:pt x="3061774" y="2925881"/>
                  </a:lnTo>
                  <a:lnTo>
                    <a:pt x="3065257" y="2926615"/>
                  </a:lnTo>
                  <a:lnTo>
                    <a:pt x="3068740" y="2927210"/>
                  </a:lnTo>
                  <a:lnTo>
                    <a:pt x="3072223" y="2927720"/>
                  </a:lnTo>
                  <a:lnTo>
                    <a:pt x="3075707" y="2928227"/>
                  </a:lnTo>
                  <a:lnTo>
                    <a:pt x="3079190" y="2928733"/>
                  </a:lnTo>
                  <a:lnTo>
                    <a:pt x="3082673" y="2929236"/>
                  </a:lnTo>
                  <a:lnTo>
                    <a:pt x="3086156" y="2929738"/>
                  </a:lnTo>
                  <a:lnTo>
                    <a:pt x="3089640" y="2930237"/>
                  </a:lnTo>
                  <a:lnTo>
                    <a:pt x="3093123" y="2930734"/>
                  </a:lnTo>
                  <a:lnTo>
                    <a:pt x="3096606" y="2931230"/>
                  </a:lnTo>
                  <a:lnTo>
                    <a:pt x="3100089" y="2931723"/>
                  </a:lnTo>
                  <a:lnTo>
                    <a:pt x="3103573" y="2932214"/>
                  </a:lnTo>
                  <a:lnTo>
                    <a:pt x="3107056" y="2932704"/>
                  </a:lnTo>
                  <a:lnTo>
                    <a:pt x="3110539" y="2933191"/>
                  </a:lnTo>
                  <a:lnTo>
                    <a:pt x="3114022" y="2933677"/>
                  </a:lnTo>
                  <a:lnTo>
                    <a:pt x="3117506" y="2934863"/>
                  </a:lnTo>
                  <a:lnTo>
                    <a:pt x="3120989" y="2937991"/>
                  </a:lnTo>
                  <a:lnTo>
                    <a:pt x="3124472" y="2941077"/>
                  </a:lnTo>
                  <a:lnTo>
                    <a:pt x="3127955" y="2944121"/>
                  </a:lnTo>
                  <a:lnTo>
                    <a:pt x="3131439" y="2947124"/>
                  </a:lnTo>
                  <a:lnTo>
                    <a:pt x="3134922" y="2949190"/>
                  </a:lnTo>
                  <a:lnTo>
                    <a:pt x="3138405" y="2950261"/>
                  </a:lnTo>
                  <a:lnTo>
                    <a:pt x="3141888" y="2951325"/>
                  </a:lnTo>
                  <a:lnTo>
                    <a:pt x="3145372" y="2952383"/>
                  </a:lnTo>
                  <a:lnTo>
                    <a:pt x="3148855" y="2953435"/>
                  </a:lnTo>
                  <a:lnTo>
                    <a:pt x="3152338" y="2954480"/>
                  </a:lnTo>
                  <a:lnTo>
                    <a:pt x="3155821" y="2955518"/>
                  </a:lnTo>
                  <a:lnTo>
                    <a:pt x="3159304" y="2956551"/>
                  </a:lnTo>
                  <a:lnTo>
                    <a:pt x="3162788" y="2957577"/>
                  </a:lnTo>
                  <a:lnTo>
                    <a:pt x="3166271" y="2958596"/>
                  </a:lnTo>
                  <a:lnTo>
                    <a:pt x="3169754" y="2959610"/>
                  </a:lnTo>
                  <a:lnTo>
                    <a:pt x="3173237" y="2960617"/>
                  </a:lnTo>
                  <a:lnTo>
                    <a:pt x="3176721" y="2961619"/>
                  </a:lnTo>
                  <a:lnTo>
                    <a:pt x="3180204" y="2962614"/>
                  </a:lnTo>
                  <a:lnTo>
                    <a:pt x="3183687" y="2963574"/>
                  </a:lnTo>
                  <a:lnTo>
                    <a:pt x="3187170" y="2964318"/>
                  </a:lnTo>
                  <a:lnTo>
                    <a:pt x="3190654" y="2965059"/>
                  </a:lnTo>
                  <a:lnTo>
                    <a:pt x="3194137" y="2965795"/>
                  </a:lnTo>
                  <a:lnTo>
                    <a:pt x="3197620" y="2966529"/>
                  </a:lnTo>
                  <a:lnTo>
                    <a:pt x="3201103" y="2967258"/>
                  </a:lnTo>
                  <a:lnTo>
                    <a:pt x="3204587" y="2967984"/>
                  </a:lnTo>
                  <a:lnTo>
                    <a:pt x="3208070" y="2968706"/>
                  </a:lnTo>
                  <a:lnTo>
                    <a:pt x="3211553" y="2969425"/>
                  </a:lnTo>
                  <a:lnTo>
                    <a:pt x="3215036" y="2970140"/>
                  </a:lnTo>
                  <a:lnTo>
                    <a:pt x="3218520" y="2972004"/>
                  </a:lnTo>
                  <a:lnTo>
                    <a:pt x="3222003" y="2974762"/>
                  </a:lnTo>
                  <a:lnTo>
                    <a:pt x="3225486" y="2977485"/>
                  </a:lnTo>
                  <a:lnTo>
                    <a:pt x="3228969" y="2980173"/>
                  </a:lnTo>
                  <a:lnTo>
                    <a:pt x="3232453" y="2982827"/>
                  </a:lnTo>
                  <a:lnTo>
                    <a:pt x="3235936" y="2995261"/>
                  </a:lnTo>
                  <a:lnTo>
                    <a:pt x="3239419" y="2997883"/>
                  </a:lnTo>
                  <a:lnTo>
                    <a:pt x="3242902" y="3000471"/>
                  </a:lnTo>
                  <a:lnTo>
                    <a:pt x="3246386" y="3003027"/>
                  </a:lnTo>
                  <a:lnTo>
                    <a:pt x="3249869" y="3005550"/>
                  </a:lnTo>
                  <a:lnTo>
                    <a:pt x="3253352" y="3006463"/>
                  </a:lnTo>
                  <a:lnTo>
                    <a:pt x="3256835" y="3007347"/>
                  </a:lnTo>
                  <a:lnTo>
                    <a:pt x="3260319" y="3008226"/>
                  </a:lnTo>
                  <a:lnTo>
                    <a:pt x="3263802" y="3009101"/>
                  </a:lnTo>
                  <a:lnTo>
                    <a:pt x="3267285" y="3009970"/>
                  </a:lnTo>
                  <a:lnTo>
                    <a:pt x="3270768" y="3010834"/>
                  </a:lnTo>
                  <a:lnTo>
                    <a:pt x="3274252" y="3011693"/>
                  </a:lnTo>
                  <a:lnTo>
                    <a:pt x="3277735" y="3012547"/>
                  </a:lnTo>
                  <a:lnTo>
                    <a:pt x="3281218" y="3013396"/>
                  </a:lnTo>
                  <a:lnTo>
                    <a:pt x="3284701" y="3041704"/>
                  </a:lnTo>
                  <a:lnTo>
                    <a:pt x="3288185" y="3041770"/>
                  </a:lnTo>
                  <a:lnTo>
                    <a:pt x="3291668" y="3041836"/>
                  </a:lnTo>
                  <a:lnTo>
                    <a:pt x="3295151" y="3041901"/>
                  </a:lnTo>
                  <a:lnTo>
                    <a:pt x="3298634" y="3041967"/>
                  </a:lnTo>
                  <a:lnTo>
                    <a:pt x="3302118" y="3042032"/>
                  </a:lnTo>
                  <a:lnTo>
                    <a:pt x="3305601" y="3042097"/>
                  </a:lnTo>
                  <a:lnTo>
                    <a:pt x="3309084" y="3042162"/>
                  </a:lnTo>
                  <a:lnTo>
                    <a:pt x="3312567" y="3042227"/>
                  </a:lnTo>
                  <a:lnTo>
                    <a:pt x="3316051" y="3042291"/>
                  </a:lnTo>
                  <a:lnTo>
                    <a:pt x="3319534" y="3042356"/>
                  </a:lnTo>
                  <a:lnTo>
                    <a:pt x="3323017" y="3042420"/>
                  </a:lnTo>
                  <a:lnTo>
                    <a:pt x="3326500" y="3042484"/>
                  </a:lnTo>
                  <a:lnTo>
                    <a:pt x="3329984" y="3042548"/>
                  </a:lnTo>
                  <a:lnTo>
                    <a:pt x="3333467" y="3042612"/>
                  </a:lnTo>
                  <a:lnTo>
                    <a:pt x="3336950" y="3042676"/>
                  </a:lnTo>
                  <a:lnTo>
                    <a:pt x="3340433" y="3042739"/>
                  </a:lnTo>
                  <a:lnTo>
                    <a:pt x="3343917" y="3042803"/>
                  </a:lnTo>
                  <a:lnTo>
                    <a:pt x="3347400" y="3042866"/>
                  </a:lnTo>
                  <a:lnTo>
                    <a:pt x="3350883" y="3064041"/>
                  </a:lnTo>
                  <a:lnTo>
                    <a:pt x="3354366" y="3065070"/>
                  </a:lnTo>
                  <a:lnTo>
                    <a:pt x="3357850" y="3066092"/>
                  </a:lnTo>
                  <a:lnTo>
                    <a:pt x="3361333" y="3067107"/>
                  </a:lnTo>
                  <a:lnTo>
                    <a:pt x="3364816" y="3068115"/>
                  </a:lnTo>
                  <a:lnTo>
                    <a:pt x="3368299" y="3069015"/>
                  </a:lnTo>
                  <a:lnTo>
                    <a:pt x="3371783" y="3069807"/>
                  </a:lnTo>
                  <a:lnTo>
                    <a:pt x="3375266" y="3070594"/>
                  </a:lnTo>
                  <a:lnTo>
                    <a:pt x="3378749" y="3071377"/>
                  </a:lnTo>
                  <a:lnTo>
                    <a:pt x="3382232" y="3072155"/>
                  </a:lnTo>
                  <a:lnTo>
                    <a:pt x="3385716" y="3077684"/>
                  </a:lnTo>
                  <a:lnTo>
                    <a:pt x="3389199" y="3079154"/>
                  </a:lnTo>
                  <a:lnTo>
                    <a:pt x="3392682" y="3080611"/>
                  </a:lnTo>
                  <a:lnTo>
                    <a:pt x="3396165" y="3082055"/>
                  </a:lnTo>
                  <a:lnTo>
                    <a:pt x="3399649" y="3083485"/>
                  </a:lnTo>
                  <a:lnTo>
                    <a:pt x="3403132" y="3083736"/>
                  </a:lnTo>
                  <a:lnTo>
                    <a:pt x="3406615" y="3083890"/>
                  </a:lnTo>
                  <a:lnTo>
                    <a:pt x="3410098" y="3084043"/>
                  </a:lnTo>
                  <a:lnTo>
                    <a:pt x="3413582" y="3084196"/>
                  </a:lnTo>
                  <a:lnTo>
                    <a:pt x="3417065" y="3084348"/>
                  </a:lnTo>
                  <a:lnTo>
                    <a:pt x="3420548" y="3084500"/>
                  </a:lnTo>
                  <a:lnTo>
                    <a:pt x="3424031" y="3084652"/>
                  </a:lnTo>
                  <a:lnTo>
                    <a:pt x="3427515" y="3084803"/>
                  </a:lnTo>
                  <a:lnTo>
                    <a:pt x="3430998" y="3084954"/>
                  </a:lnTo>
                  <a:lnTo>
                    <a:pt x="3434481" y="3091644"/>
                  </a:lnTo>
                  <a:lnTo>
                    <a:pt x="3437964" y="3092450"/>
                  </a:lnTo>
                  <a:lnTo>
                    <a:pt x="3441447" y="3093251"/>
                  </a:lnTo>
                  <a:lnTo>
                    <a:pt x="3444931" y="3094047"/>
                  </a:lnTo>
                  <a:lnTo>
                    <a:pt x="3448414" y="3094838"/>
                  </a:lnTo>
                  <a:lnTo>
                    <a:pt x="3451897" y="3095550"/>
                  </a:lnTo>
                  <a:lnTo>
                    <a:pt x="3455380" y="3096202"/>
                  </a:lnTo>
                  <a:lnTo>
                    <a:pt x="3458864" y="3096851"/>
                  </a:lnTo>
                  <a:lnTo>
                    <a:pt x="3462347" y="3097496"/>
                  </a:lnTo>
                  <a:lnTo>
                    <a:pt x="3465830" y="3098138"/>
                  </a:lnTo>
                  <a:lnTo>
                    <a:pt x="3469313" y="3116202"/>
                  </a:lnTo>
                  <a:lnTo>
                    <a:pt x="3472797" y="3116183"/>
                  </a:lnTo>
                  <a:lnTo>
                    <a:pt x="3476280" y="3116164"/>
                  </a:lnTo>
                  <a:lnTo>
                    <a:pt x="3479763" y="3116146"/>
                  </a:lnTo>
                  <a:lnTo>
                    <a:pt x="3483246" y="3116127"/>
                  </a:lnTo>
                  <a:lnTo>
                    <a:pt x="3483246" y="3116312"/>
                  </a:lnTo>
                  <a:lnTo>
                    <a:pt x="3483246" y="3116497"/>
                  </a:lnTo>
                  <a:lnTo>
                    <a:pt x="3483246" y="3116681"/>
                  </a:lnTo>
                  <a:lnTo>
                    <a:pt x="3483246" y="3116866"/>
                  </a:lnTo>
                  <a:lnTo>
                    <a:pt x="3483246" y="3117050"/>
                  </a:lnTo>
                  <a:lnTo>
                    <a:pt x="3483246" y="3117234"/>
                  </a:lnTo>
                  <a:lnTo>
                    <a:pt x="3483246" y="3117418"/>
                  </a:lnTo>
                  <a:lnTo>
                    <a:pt x="3483246" y="3117602"/>
                  </a:lnTo>
                  <a:lnTo>
                    <a:pt x="3483246" y="3117785"/>
                  </a:lnTo>
                  <a:lnTo>
                    <a:pt x="3483246" y="3117969"/>
                  </a:lnTo>
                  <a:lnTo>
                    <a:pt x="3483246" y="3118152"/>
                  </a:lnTo>
                  <a:lnTo>
                    <a:pt x="3483246" y="3118335"/>
                  </a:lnTo>
                  <a:lnTo>
                    <a:pt x="3483246" y="3118518"/>
                  </a:lnTo>
                  <a:lnTo>
                    <a:pt x="3483246" y="3118700"/>
                  </a:lnTo>
                  <a:lnTo>
                    <a:pt x="3483246" y="3118883"/>
                  </a:lnTo>
                  <a:lnTo>
                    <a:pt x="3483246" y="3119065"/>
                  </a:lnTo>
                  <a:lnTo>
                    <a:pt x="3483246" y="3119247"/>
                  </a:lnTo>
                  <a:lnTo>
                    <a:pt x="3483246" y="3119429"/>
                  </a:lnTo>
                  <a:lnTo>
                    <a:pt x="3483246" y="3119611"/>
                  </a:lnTo>
                  <a:lnTo>
                    <a:pt x="3483246" y="3119792"/>
                  </a:lnTo>
                  <a:lnTo>
                    <a:pt x="3483246" y="3119974"/>
                  </a:lnTo>
                  <a:lnTo>
                    <a:pt x="3483246" y="3120155"/>
                  </a:lnTo>
                  <a:lnTo>
                    <a:pt x="3483246" y="3120336"/>
                  </a:lnTo>
                  <a:lnTo>
                    <a:pt x="3483246" y="3120517"/>
                  </a:lnTo>
                  <a:lnTo>
                    <a:pt x="3483246" y="3120697"/>
                  </a:lnTo>
                  <a:lnTo>
                    <a:pt x="3483246" y="3120878"/>
                  </a:lnTo>
                  <a:lnTo>
                    <a:pt x="3483246" y="3121058"/>
                  </a:lnTo>
                  <a:lnTo>
                    <a:pt x="3483246" y="3121238"/>
                  </a:lnTo>
                  <a:lnTo>
                    <a:pt x="3483246" y="3121418"/>
                  </a:lnTo>
                  <a:lnTo>
                    <a:pt x="3483246" y="3121598"/>
                  </a:lnTo>
                  <a:lnTo>
                    <a:pt x="3483246" y="3121777"/>
                  </a:lnTo>
                  <a:lnTo>
                    <a:pt x="3483246" y="3121957"/>
                  </a:lnTo>
                  <a:lnTo>
                    <a:pt x="3483246" y="3122136"/>
                  </a:lnTo>
                  <a:lnTo>
                    <a:pt x="3483246" y="3122315"/>
                  </a:lnTo>
                  <a:lnTo>
                    <a:pt x="3483246" y="3122494"/>
                  </a:lnTo>
                  <a:lnTo>
                    <a:pt x="3483246" y="3122673"/>
                  </a:lnTo>
                  <a:lnTo>
                    <a:pt x="3483246" y="3122851"/>
                  </a:lnTo>
                  <a:lnTo>
                    <a:pt x="3483246" y="3123029"/>
                  </a:lnTo>
                  <a:lnTo>
                    <a:pt x="3483246" y="3123208"/>
                  </a:lnTo>
                  <a:lnTo>
                    <a:pt x="3483246" y="312338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3123386"/>
            </a:xfrm>
            <a:custGeom>
              <a:avLst/>
              <a:gdLst/>
              <a:ahLst/>
              <a:cxnLst/>
              <a:rect l="0" t="0" r="0" b="0"/>
              <a:pathLst>
                <a:path w="3483246" h="312338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1127264"/>
                  </a:lnTo>
                  <a:lnTo>
                    <a:pt x="38315" y="1055849"/>
                  </a:lnTo>
                  <a:lnTo>
                    <a:pt x="41798" y="992943"/>
                  </a:lnTo>
                  <a:lnTo>
                    <a:pt x="45282" y="937112"/>
                  </a:lnTo>
                  <a:lnTo>
                    <a:pt x="48765" y="887225"/>
                  </a:lnTo>
                  <a:lnTo>
                    <a:pt x="52248" y="842381"/>
                  </a:lnTo>
                  <a:lnTo>
                    <a:pt x="55731" y="801852"/>
                  </a:lnTo>
                  <a:lnTo>
                    <a:pt x="59215" y="765044"/>
                  </a:lnTo>
                  <a:lnTo>
                    <a:pt x="62698" y="731467"/>
                  </a:lnTo>
                  <a:lnTo>
                    <a:pt x="66181" y="700713"/>
                  </a:lnTo>
                  <a:lnTo>
                    <a:pt x="69664" y="1455395"/>
                  </a:lnTo>
                  <a:lnTo>
                    <a:pt x="73148" y="1414229"/>
                  </a:lnTo>
                  <a:lnTo>
                    <a:pt x="76631" y="1375327"/>
                  </a:lnTo>
                  <a:lnTo>
                    <a:pt x="80114" y="1338509"/>
                  </a:lnTo>
                  <a:lnTo>
                    <a:pt x="83597" y="1303610"/>
                  </a:lnTo>
                  <a:lnTo>
                    <a:pt x="87081" y="1270485"/>
                  </a:lnTo>
                  <a:lnTo>
                    <a:pt x="90564" y="1239001"/>
                  </a:lnTo>
                  <a:lnTo>
                    <a:pt x="94047" y="1209040"/>
                  </a:lnTo>
                  <a:lnTo>
                    <a:pt x="97530" y="1180494"/>
                  </a:lnTo>
                  <a:lnTo>
                    <a:pt x="101014" y="1384851"/>
                  </a:lnTo>
                  <a:lnTo>
                    <a:pt x="104497" y="1356668"/>
                  </a:lnTo>
                  <a:lnTo>
                    <a:pt x="107980" y="1329610"/>
                  </a:lnTo>
                  <a:lnTo>
                    <a:pt x="111463" y="1303610"/>
                  </a:lnTo>
                  <a:lnTo>
                    <a:pt x="114947" y="1278607"/>
                  </a:lnTo>
                  <a:lnTo>
                    <a:pt x="118430" y="1254545"/>
                  </a:lnTo>
                  <a:lnTo>
                    <a:pt x="121913" y="1231373"/>
                  </a:lnTo>
                  <a:lnTo>
                    <a:pt x="125396" y="1209040"/>
                  </a:lnTo>
                  <a:lnTo>
                    <a:pt x="128880" y="1187504"/>
                  </a:lnTo>
                  <a:lnTo>
                    <a:pt x="132363" y="1166721"/>
                  </a:lnTo>
                  <a:lnTo>
                    <a:pt x="135846" y="1146653"/>
                  </a:lnTo>
                  <a:lnTo>
                    <a:pt x="139329" y="1127264"/>
                  </a:lnTo>
                  <a:lnTo>
                    <a:pt x="142813" y="1108519"/>
                  </a:lnTo>
                  <a:lnTo>
                    <a:pt x="146296" y="1090388"/>
                  </a:lnTo>
                  <a:lnTo>
                    <a:pt x="149779" y="1072841"/>
                  </a:lnTo>
                  <a:lnTo>
                    <a:pt x="153262" y="1055849"/>
                  </a:lnTo>
                  <a:lnTo>
                    <a:pt x="156746" y="1039387"/>
                  </a:lnTo>
                  <a:lnTo>
                    <a:pt x="160229" y="1023430"/>
                  </a:lnTo>
                  <a:lnTo>
                    <a:pt x="163712" y="1007956"/>
                  </a:lnTo>
                  <a:lnTo>
                    <a:pt x="167195" y="992943"/>
                  </a:lnTo>
                  <a:lnTo>
                    <a:pt x="170679" y="978371"/>
                  </a:lnTo>
                  <a:lnTo>
                    <a:pt x="174162" y="964220"/>
                  </a:lnTo>
                  <a:lnTo>
                    <a:pt x="177645" y="950473"/>
                  </a:lnTo>
                  <a:lnTo>
                    <a:pt x="181128" y="937112"/>
                  </a:lnTo>
                  <a:lnTo>
                    <a:pt x="184612" y="924122"/>
                  </a:lnTo>
                  <a:lnTo>
                    <a:pt x="188095" y="911486"/>
                  </a:lnTo>
                  <a:lnTo>
                    <a:pt x="191578" y="899192"/>
                  </a:lnTo>
                  <a:lnTo>
                    <a:pt x="195061" y="887225"/>
                  </a:lnTo>
                  <a:lnTo>
                    <a:pt x="198545" y="875572"/>
                  </a:lnTo>
                  <a:lnTo>
                    <a:pt x="202028" y="883892"/>
                  </a:lnTo>
                  <a:lnTo>
                    <a:pt x="205511" y="905410"/>
                  </a:lnTo>
                  <a:lnTo>
                    <a:pt x="208994" y="925874"/>
                  </a:lnTo>
                  <a:lnTo>
                    <a:pt x="212478" y="945361"/>
                  </a:lnTo>
                  <a:lnTo>
                    <a:pt x="215961" y="963939"/>
                  </a:lnTo>
                  <a:lnTo>
                    <a:pt x="219444" y="1209040"/>
                  </a:lnTo>
                  <a:lnTo>
                    <a:pt x="222927" y="1196639"/>
                  </a:lnTo>
                  <a:lnTo>
                    <a:pt x="226411" y="1184490"/>
                  </a:lnTo>
                  <a:lnTo>
                    <a:pt x="229894" y="1172584"/>
                  </a:lnTo>
                  <a:lnTo>
                    <a:pt x="233377" y="1161027"/>
                  </a:lnTo>
                  <a:lnTo>
                    <a:pt x="236860" y="1157227"/>
                  </a:lnTo>
                  <a:lnTo>
                    <a:pt x="240344" y="1153525"/>
                  </a:lnTo>
                  <a:lnTo>
                    <a:pt x="243827" y="1149918"/>
                  </a:lnTo>
                  <a:lnTo>
                    <a:pt x="247310" y="1146401"/>
                  </a:lnTo>
                  <a:lnTo>
                    <a:pt x="250793" y="1142972"/>
                  </a:lnTo>
                  <a:lnTo>
                    <a:pt x="254277" y="1139628"/>
                  </a:lnTo>
                  <a:lnTo>
                    <a:pt x="257760" y="1136364"/>
                  </a:lnTo>
                  <a:lnTo>
                    <a:pt x="261243" y="1133179"/>
                  </a:lnTo>
                  <a:lnTo>
                    <a:pt x="264726" y="1130070"/>
                  </a:lnTo>
                  <a:lnTo>
                    <a:pt x="268210" y="1127033"/>
                  </a:lnTo>
                  <a:lnTo>
                    <a:pt x="271693" y="1124066"/>
                  </a:lnTo>
                  <a:lnTo>
                    <a:pt x="275176" y="1121168"/>
                  </a:lnTo>
                  <a:lnTo>
                    <a:pt x="278659" y="1118335"/>
                  </a:lnTo>
                  <a:lnTo>
                    <a:pt x="282143" y="1115565"/>
                  </a:lnTo>
                  <a:lnTo>
                    <a:pt x="285626" y="1108519"/>
                  </a:lnTo>
                  <a:lnTo>
                    <a:pt x="289109" y="1099379"/>
                  </a:lnTo>
                  <a:lnTo>
                    <a:pt x="292592" y="1090388"/>
                  </a:lnTo>
                  <a:lnTo>
                    <a:pt x="296075" y="1081543"/>
                  </a:lnTo>
                  <a:lnTo>
                    <a:pt x="299559" y="1072841"/>
                  </a:lnTo>
                  <a:lnTo>
                    <a:pt x="303042" y="1064277"/>
                  </a:lnTo>
                  <a:lnTo>
                    <a:pt x="306525" y="1055849"/>
                  </a:lnTo>
                  <a:lnTo>
                    <a:pt x="310008" y="1047553"/>
                  </a:lnTo>
                  <a:lnTo>
                    <a:pt x="313492" y="1039387"/>
                  </a:lnTo>
                  <a:lnTo>
                    <a:pt x="316975" y="1031347"/>
                  </a:lnTo>
                  <a:lnTo>
                    <a:pt x="320458" y="1023430"/>
                  </a:lnTo>
                  <a:lnTo>
                    <a:pt x="323941" y="1015634"/>
                  </a:lnTo>
                  <a:lnTo>
                    <a:pt x="327425" y="1007956"/>
                  </a:lnTo>
                  <a:lnTo>
                    <a:pt x="330908" y="1000394"/>
                  </a:lnTo>
                  <a:lnTo>
                    <a:pt x="334391" y="1078627"/>
                  </a:lnTo>
                  <a:lnTo>
                    <a:pt x="337874" y="1070926"/>
                  </a:lnTo>
                  <a:lnTo>
                    <a:pt x="341358" y="1063334"/>
                  </a:lnTo>
                  <a:lnTo>
                    <a:pt x="344841" y="1055849"/>
                  </a:lnTo>
                  <a:lnTo>
                    <a:pt x="348324" y="1048468"/>
                  </a:lnTo>
                  <a:lnTo>
                    <a:pt x="351807" y="1041191"/>
                  </a:lnTo>
                  <a:lnTo>
                    <a:pt x="355291" y="1034013"/>
                  </a:lnTo>
                  <a:lnTo>
                    <a:pt x="358774" y="1026934"/>
                  </a:lnTo>
                  <a:lnTo>
                    <a:pt x="362257" y="1019951"/>
                  </a:lnTo>
                  <a:lnTo>
                    <a:pt x="365740" y="1013062"/>
                  </a:lnTo>
                  <a:lnTo>
                    <a:pt x="369224" y="1083301"/>
                  </a:lnTo>
                  <a:lnTo>
                    <a:pt x="372707" y="1076305"/>
                  </a:lnTo>
                  <a:lnTo>
                    <a:pt x="376190" y="1069399"/>
                  </a:lnTo>
                  <a:lnTo>
                    <a:pt x="379673" y="1062581"/>
                  </a:lnTo>
                  <a:lnTo>
                    <a:pt x="383157" y="1055849"/>
                  </a:lnTo>
                  <a:lnTo>
                    <a:pt x="386640" y="1049202"/>
                  </a:lnTo>
                  <a:lnTo>
                    <a:pt x="390123" y="1042638"/>
                  </a:lnTo>
                  <a:lnTo>
                    <a:pt x="393606" y="1036156"/>
                  </a:lnTo>
                  <a:lnTo>
                    <a:pt x="397090" y="1029754"/>
                  </a:lnTo>
                  <a:lnTo>
                    <a:pt x="400573" y="1284144"/>
                  </a:lnTo>
                  <a:lnTo>
                    <a:pt x="404056" y="1289112"/>
                  </a:lnTo>
                  <a:lnTo>
                    <a:pt x="407539" y="1293974"/>
                  </a:lnTo>
                  <a:lnTo>
                    <a:pt x="411023" y="1298732"/>
                  </a:lnTo>
                  <a:lnTo>
                    <a:pt x="414506" y="1303391"/>
                  </a:lnTo>
                  <a:lnTo>
                    <a:pt x="417989" y="1303610"/>
                  </a:lnTo>
                  <a:lnTo>
                    <a:pt x="421472" y="1296847"/>
                  </a:lnTo>
                  <a:lnTo>
                    <a:pt x="424956" y="1290155"/>
                  </a:lnTo>
                  <a:lnTo>
                    <a:pt x="428439" y="1283531"/>
                  </a:lnTo>
                  <a:lnTo>
                    <a:pt x="431922" y="1276974"/>
                  </a:lnTo>
                  <a:lnTo>
                    <a:pt x="435405" y="1270485"/>
                  </a:lnTo>
                  <a:lnTo>
                    <a:pt x="438889" y="1264061"/>
                  </a:lnTo>
                  <a:lnTo>
                    <a:pt x="442372" y="1257701"/>
                  </a:lnTo>
                  <a:lnTo>
                    <a:pt x="445855" y="1251406"/>
                  </a:lnTo>
                  <a:lnTo>
                    <a:pt x="449338" y="1245173"/>
                  </a:lnTo>
                  <a:lnTo>
                    <a:pt x="452822" y="1299587"/>
                  </a:lnTo>
                  <a:lnTo>
                    <a:pt x="456305" y="1303809"/>
                  </a:lnTo>
                  <a:lnTo>
                    <a:pt x="459788" y="1307952"/>
                  </a:lnTo>
                  <a:lnTo>
                    <a:pt x="463271" y="1312017"/>
                  </a:lnTo>
                  <a:lnTo>
                    <a:pt x="466755" y="1532444"/>
                  </a:lnTo>
                  <a:lnTo>
                    <a:pt x="470238" y="1526066"/>
                  </a:lnTo>
                  <a:lnTo>
                    <a:pt x="473721" y="1519741"/>
                  </a:lnTo>
                  <a:lnTo>
                    <a:pt x="477204" y="1513468"/>
                  </a:lnTo>
                  <a:lnTo>
                    <a:pt x="480688" y="1507246"/>
                  </a:lnTo>
                  <a:lnTo>
                    <a:pt x="484171" y="1503054"/>
                  </a:lnTo>
                  <a:lnTo>
                    <a:pt x="487654" y="1504989"/>
                  </a:lnTo>
                  <a:lnTo>
                    <a:pt x="491137" y="1506894"/>
                  </a:lnTo>
                  <a:lnTo>
                    <a:pt x="494621" y="1508768"/>
                  </a:lnTo>
                  <a:lnTo>
                    <a:pt x="498104" y="1510612"/>
                  </a:lnTo>
                  <a:lnTo>
                    <a:pt x="501587" y="1651803"/>
                  </a:lnTo>
                  <a:lnTo>
                    <a:pt x="505070" y="1655767"/>
                  </a:lnTo>
                  <a:lnTo>
                    <a:pt x="508554" y="1659659"/>
                  </a:lnTo>
                  <a:lnTo>
                    <a:pt x="512037" y="1663482"/>
                  </a:lnTo>
                  <a:lnTo>
                    <a:pt x="515520" y="1667238"/>
                  </a:lnTo>
                  <a:lnTo>
                    <a:pt x="519003" y="1670928"/>
                  </a:lnTo>
                  <a:lnTo>
                    <a:pt x="522487" y="1674554"/>
                  </a:lnTo>
                  <a:lnTo>
                    <a:pt x="525970" y="1678118"/>
                  </a:lnTo>
                  <a:lnTo>
                    <a:pt x="529453" y="1681622"/>
                  </a:lnTo>
                  <a:lnTo>
                    <a:pt x="532936" y="1685066"/>
                  </a:lnTo>
                  <a:lnTo>
                    <a:pt x="536420" y="1691121"/>
                  </a:lnTo>
                  <a:lnTo>
                    <a:pt x="539903" y="1697383"/>
                  </a:lnTo>
                  <a:lnTo>
                    <a:pt x="543386" y="1703522"/>
                  </a:lnTo>
                  <a:lnTo>
                    <a:pt x="546869" y="1709541"/>
                  </a:lnTo>
                  <a:lnTo>
                    <a:pt x="550353" y="1715445"/>
                  </a:lnTo>
                  <a:lnTo>
                    <a:pt x="553836" y="1721236"/>
                  </a:lnTo>
                  <a:lnTo>
                    <a:pt x="557319" y="1726917"/>
                  </a:lnTo>
                  <a:lnTo>
                    <a:pt x="560802" y="1732492"/>
                  </a:lnTo>
                  <a:lnTo>
                    <a:pt x="564286" y="1737963"/>
                  </a:lnTo>
                  <a:lnTo>
                    <a:pt x="567769" y="1739909"/>
                  </a:lnTo>
                  <a:lnTo>
                    <a:pt x="571252" y="1734583"/>
                  </a:lnTo>
                  <a:lnTo>
                    <a:pt x="574735" y="1729289"/>
                  </a:lnTo>
                  <a:lnTo>
                    <a:pt x="578218" y="1724028"/>
                  </a:lnTo>
                  <a:lnTo>
                    <a:pt x="581702" y="1718798"/>
                  </a:lnTo>
                  <a:lnTo>
                    <a:pt x="585185" y="1763371"/>
                  </a:lnTo>
                  <a:lnTo>
                    <a:pt x="588668" y="1758204"/>
                  </a:lnTo>
                  <a:lnTo>
                    <a:pt x="592151" y="1753067"/>
                  </a:lnTo>
                  <a:lnTo>
                    <a:pt x="595635" y="1747959"/>
                  </a:lnTo>
                  <a:lnTo>
                    <a:pt x="599118" y="1742882"/>
                  </a:lnTo>
                  <a:lnTo>
                    <a:pt x="602601" y="1737834"/>
                  </a:lnTo>
                  <a:lnTo>
                    <a:pt x="606084" y="1732815"/>
                  </a:lnTo>
                  <a:lnTo>
                    <a:pt x="609568" y="1727824"/>
                  </a:lnTo>
                  <a:lnTo>
                    <a:pt x="613051" y="1722863"/>
                  </a:lnTo>
                  <a:lnTo>
                    <a:pt x="616534" y="1717930"/>
                  </a:lnTo>
                  <a:lnTo>
                    <a:pt x="620017" y="1784968"/>
                  </a:lnTo>
                  <a:lnTo>
                    <a:pt x="623501" y="1782415"/>
                  </a:lnTo>
                  <a:lnTo>
                    <a:pt x="626984" y="1779883"/>
                  </a:lnTo>
                  <a:lnTo>
                    <a:pt x="630467" y="1777372"/>
                  </a:lnTo>
                  <a:lnTo>
                    <a:pt x="633950" y="1774880"/>
                  </a:lnTo>
                  <a:lnTo>
                    <a:pt x="637434" y="1772409"/>
                  </a:lnTo>
                  <a:lnTo>
                    <a:pt x="640917" y="1769958"/>
                  </a:lnTo>
                  <a:lnTo>
                    <a:pt x="644400" y="1767526"/>
                  </a:lnTo>
                  <a:lnTo>
                    <a:pt x="647883" y="1765114"/>
                  </a:lnTo>
                  <a:lnTo>
                    <a:pt x="651367" y="1846331"/>
                  </a:lnTo>
                  <a:lnTo>
                    <a:pt x="654850" y="1845807"/>
                  </a:lnTo>
                  <a:lnTo>
                    <a:pt x="658333" y="1845289"/>
                  </a:lnTo>
                  <a:lnTo>
                    <a:pt x="661816" y="1844775"/>
                  </a:lnTo>
                  <a:lnTo>
                    <a:pt x="665300" y="1844267"/>
                  </a:lnTo>
                  <a:lnTo>
                    <a:pt x="668783" y="1843764"/>
                  </a:lnTo>
                  <a:lnTo>
                    <a:pt x="672266" y="1843265"/>
                  </a:lnTo>
                  <a:lnTo>
                    <a:pt x="675749" y="1842772"/>
                  </a:lnTo>
                  <a:lnTo>
                    <a:pt x="679233" y="1842283"/>
                  </a:lnTo>
                  <a:lnTo>
                    <a:pt x="682716" y="1841799"/>
                  </a:lnTo>
                  <a:lnTo>
                    <a:pt x="686199" y="1946858"/>
                  </a:lnTo>
                  <a:lnTo>
                    <a:pt x="689682" y="1945943"/>
                  </a:lnTo>
                  <a:lnTo>
                    <a:pt x="693166" y="1945036"/>
                  </a:lnTo>
                  <a:lnTo>
                    <a:pt x="696649" y="1944137"/>
                  </a:lnTo>
                  <a:lnTo>
                    <a:pt x="700132" y="1943538"/>
                  </a:lnTo>
                  <a:lnTo>
                    <a:pt x="703615" y="1949371"/>
                  </a:lnTo>
                  <a:lnTo>
                    <a:pt x="707099" y="1955103"/>
                  </a:lnTo>
                  <a:lnTo>
                    <a:pt x="710582" y="1960736"/>
                  </a:lnTo>
                  <a:lnTo>
                    <a:pt x="714065" y="1966274"/>
                  </a:lnTo>
                  <a:lnTo>
                    <a:pt x="717548" y="1970896"/>
                  </a:lnTo>
                  <a:lnTo>
                    <a:pt x="721032" y="1973103"/>
                  </a:lnTo>
                  <a:lnTo>
                    <a:pt x="724515" y="1975282"/>
                  </a:lnTo>
                  <a:lnTo>
                    <a:pt x="727998" y="1977435"/>
                  </a:lnTo>
                  <a:lnTo>
                    <a:pt x="731481" y="1979561"/>
                  </a:lnTo>
                  <a:lnTo>
                    <a:pt x="734965" y="1981661"/>
                  </a:lnTo>
                  <a:lnTo>
                    <a:pt x="738448" y="1983735"/>
                  </a:lnTo>
                  <a:lnTo>
                    <a:pt x="741931" y="1985784"/>
                  </a:lnTo>
                  <a:lnTo>
                    <a:pt x="745414" y="1987809"/>
                  </a:lnTo>
                  <a:lnTo>
                    <a:pt x="748898" y="1989809"/>
                  </a:lnTo>
                  <a:lnTo>
                    <a:pt x="752381" y="1987700"/>
                  </a:lnTo>
                  <a:lnTo>
                    <a:pt x="755864" y="1983757"/>
                  </a:lnTo>
                  <a:lnTo>
                    <a:pt x="759347" y="1979830"/>
                  </a:lnTo>
                  <a:lnTo>
                    <a:pt x="762831" y="1975917"/>
                  </a:lnTo>
                  <a:lnTo>
                    <a:pt x="766314" y="1972021"/>
                  </a:lnTo>
                  <a:lnTo>
                    <a:pt x="769797" y="2001326"/>
                  </a:lnTo>
                  <a:lnTo>
                    <a:pt x="773280" y="2003168"/>
                  </a:lnTo>
                  <a:lnTo>
                    <a:pt x="776764" y="2004989"/>
                  </a:lnTo>
                  <a:lnTo>
                    <a:pt x="780247" y="2006790"/>
                  </a:lnTo>
                  <a:lnTo>
                    <a:pt x="783730" y="2008072"/>
                  </a:lnTo>
                  <a:lnTo>
                    <a:pt x="787213" y="2005687"/>
                  </a:lnTo>
                  <a:lnTo>
                    <a:pt x="790697" y="2003316"/>
                  </a:lnTo>
                  <a:lnTo>
                    <a:pt x="794180" y="2000958"/>
                  </a:lnTo>
                  <a:lnTo>
                    <a:pt x="797663" y="1998613"/>
                  </a:lnTo>
                  <a:lnTo>
                    <a:pt x="801146" y="1996282"/>
                  </a:lnTo>
                  <a:lnTo>
                    <a:pt x="804630" y="1993963"/>
                  </a:lnTo>
                  <a:lnTo>
                    <a:pt x="808113" y="1991657"/>
                  </a:lnTo>
                  <a:lnTo>
                    <a:pt x="811596" y="1989364"/>
                  </a:lnTo>
                  <a:lnTo>
                    <a:pt x="815079" y="1987083"/>
                  </a:lnTo>
                  <a:lnTo>
                    <a:pt x="818563" y="1985569"/>
                  </a:lnTo>
                  <a:lnTo>
                    <a:pt x="822046" y="1984680"/>
                  </a:lnTo>
                  <a:lnTo>
                    <a:pt x="825529" y="1983797"/>
                  </a:lnTo>
                  <a:lnTo>
                    <a:pt x="829012" y="1982920"/>
                  </a:lnTo>
                  <a:lnTo>
                    <a:pt x="832496" y="1982050"/>
                  </a:lnTo>
                  <a:lnTo>
                    <a:pt x="835979" y="2012542"/>
                  </a:lnTo>
                  <a:lnTo>
                    <a:pt x="839462" y="2019292"/>
                  </a:lnTo>
                  <a:lnTo>
                    <a:pt x="842945" y="2025924"/>
                  </a:lnTo>
                  <a:lnTo>
                    <a:pt x="846429" y="2032443"/>
                  </a:lnTo>
                  <a:lnTo>
                    <a:pt x="849912" y="2038852"/>
                  </a:lnTo>
                  <a:lnTo>
                    <a:pt x="853395" y="2035581"/>
                  </a:lnTo>
                  <a:lnTo>
                    <a:pt x="856878" y="2032133"/>
                  </a:lnTo>
                  <a:lnTo>
                    <a:pt x="860361" y="2028698"/>
                  </a:lnTo>
                  <a:lnTo>
                    <a:pt x="863845" y="2025274"/>
                  </a:lnTo>
                  <a:lnTo>
                    <a:pt x="867328" y="2045986"/>
                  </a:lnTo>
                  <a:lnTo>
                    <a:pt x="870811" y="2047352"/>
                  </a:lnTo>
                  <a:lnTo>
                    <a:pt x="874294" y="2048704"/>
                  </a:lnTo>
                  <a:lnTo>
                    <a:pt x="877778" y="2050044"/>
                  </a:lnTo>
                  <a:lnTo>
                    <a:pt x="881261" y="2051370"/>
                  </a:lnTo>
                  <a:lnTo>
                    <a:pt x="884744" y="2050778"/>
                  </a:lnTo>
                  <a:lnTo>
                    <a:pt x="888227" y="2047463"/>
                  </a:lnTo>
                  <a:lnTo>
                    <a:pt x="891711" y="2044159"/>
                  </a:lnTo>
                  <a:lnTo>
                    <a:pt x="895194" y="2040865"/>
                  </a:lnTo>
                  <a:lnTo>
                    <a:pt x="898677" y="2037582"/>
                  </a:lnTo>
                  <a:lnTo>
                    <a:pt x="902160" y="2067656"/>
                  </a:lnTo>
                  <a:lnTo>
                    <a:pt x="905644" y="2065528"/>
                  </a:lnTo>
                  <a:lnTo>
                    <a:pt x="909127" y="2063409"/>
                  </a:lnTo>
                  <a:lnTo>
                    <a:pt x="912610" y="2061300"/>
                  </a:lnTo>
                  <a:lnTo>
                    <a:pt x="916093" y="2059201"/>
                  </a:lnTo>
                  <a:lnTo>
                    <a:pt x="919577" y="2057112"/>
                  </a:lnTo>
                  <a:lnTo>
                    <a:pt x="923060" y="2055032"/>
                  </a:lnTo>
                  <a:lnTo>
                    <a:pt x="926543" y="2052962"/>
                  </a:lnTo>
                  <a:lnTo>
                    <a:pt x="930026" y="2050902"/>
                  </a:lnTo>
                  <a:lnTo>
                    <a:pt x="933510" y="2049041"/>
                  </a:lnTo>
                  <a:lnTo>
                    <a:pt x="936993" y="2050294"/>
                  </a:lnTo>
                  <a:lnTo>
                    <a:pt x="940476" y="2051535"/>
                  </a:lnTo>
                  <a:lnTo>
                    <a:pt x="943959" y="2052766"/>
                  </a:lnTo>
                  <a:lnTo>
                    <a:pt x="947443" y="2053985"/>
                  </a:lnTo>
                  <a:lnTo>
                    <a:pt x="950926" y="2054413"/>
                  </a:lnTo>
                  <a:lnTo>
                    <a:pt x="954409" y="2052761"/>
                  </a:lnTo>
                  <a:lnTo>
                    <a:pt x="957892" y="2051118"/>
                  </a:lnTo>
                  <a:lnTo>
                    <a:pt x="961376" y="2049483"/>
                  </a:lnTo>
                  <a:lnTo>
                    <a:pt x="964859" y="2047856"/>
                  </a:lnTo>
                  <a:lnTo>
                    <a:pt x="968342" y="2046237"/>
                  </a:lnTo>
                  <a:lnTo>
                    <a:pt x="971825" y="2044626"/>
                  </a:lnTo>
                  <a:lnTo>
                    <a:pt x="975309" y="2043023"/>
                  </a:lnTo>
                  <a:lnTo>
                    <a:pt x="978792" y="2041428"/>
                  </a:lnTo>
                  <a:lnTo>
                    <a:pt x="982275" y="2039841"/>
                  </a:lnTo>
                  <a:lnTo>
                    <a:pt x="985758" y="2038261"/>
                  </a:lnTo>
                  <a:lnTo>
                    <a:pt x="989242" y="2036689"/>
                  </a:lnTo>
                  <a:lnTo>
                    <a:pt x="992725" y="2035125"/>
                  </a:lnTo>
                  <a:lnTo>
                    <a:pt x="996208" y="2033568"/>
                  </a:lnTo>
                  <a:lnTo>
                    <a:pt x="999691" y="2032019"/>
                  </a:lnTo>
                  <a:lnTo>
                    <a:pt x="1003175" y="2033050"/>
                  </a:lnTo>
                  <a:lnTo>
                    <a:pt x="1006658" y="2034298"/>
                  </a:lnTo>
                  <a:lnTo>
                    <a:pt x="1010141" y="2035536"/>
                  </a:lnTo>
                  <a:lnTo>
                    <a:pt x="1013624" y="2036763"/>
                  </a:lnTo>
                  <a:lnTo>
                    <a:pt x="1017108" y="2037498"/>
                  </a:lnTo>
                  <a:lnTo>
                    <a:pt x="1020591" y="2035120"/>
                  </a:lnTo>
                  <a:lnTo>
                    <a:pt x="1024074" y="2032750"/>
                  </a:lnTo>
                  <a:lnTo>
                    <a:pt x="1027557" y="2030389"/>
                  </a:lnTo>
                  <a:lnTo>
                    <a:pt x="1031041" y="2028036"/>
                  </a:lnTo>
                  <a:lnTo>
                    <a:pt x="1034524" y="2025691"/>
                  </a:lnTo>
                  <a:lnTo>
                    <a:pt x="1038007" y="2023355"/>
                  </a:lnTo>
                  <a:lnTo>
                    <a:pt x="1041490" y="2021026"/>
                  </a:lnTo>
                  <a:lnTo>
                    <a:pt x="1044974" y="2018706"/>
                  </a:lnTo>
                  <a:lnTo>
                    <a:pt x="1048457" y="2016394"/>
                  </a:lnTo>
                  <a:lnTo>
                    <a:pt x="1051940" y="2014090"/>
                  </a:lnTo>
                  <a:lnTo>
                    <a:pt x="1055423" y="2011794"/>
                  </a:lnTo>
                  <a:lnTo>
                    <a:pt x="1058907" y="2009506"/>
                  </a:lnTo>
                  <a:lnTo>
                    <a:pt x="1062390" y="2007226"/>
                  </a:lnTo>
                  <a:lnTo>
                    <a:pt x="1065873" y="2004954"/>
                  </a:lnTo>
                  <a:lnTo>
                    <a:pt x="1069356" y="2002690"/>
                  </a:lnTo>
                  <a:lnTo>
                    <a:pt x="1072840" y="2000433"/>
                  </a:lnTo>
                  <a:lnTo>
                    <a:pt x="1076323" y="1998185"/>
                  </a:lnTo>
                  <a:lnTo>
                    <a:pt x="1079806" y="1995944"/>
                  </a:lnTo>
                  <a:lnTo>
                    <a:pt x="1083289" y="1993711"/>
                  </a:lnTo>
                  <a:lnTo>
                    <a:pt x="1086773" y="2079720"/>
                  </a:lnTo>
                  <a:lnTo>
                    <a:pt x="1090256" y="2082457"/>
                  </a:lnTo>
                  <a:lnTo>
                    <a:pt x="1093739" y="2085167"/>
                  </a:lnTo>
                  <a:lnTo>
                    <a:pt x="1097222" y="2087849"/>
                  </a:lnTo>
                  <a:lnTo>
                    <a:pt x="1100706" y="2089391"/>
                  </a:lnTo>
                  <a:lnTo>
                    <a:pt x="1104189" y="2086748"/>
                  </a:lnTo>
                  <a:lnTo>
                    <a:pt x="1107672" y="2084112"/>
                  </a:lnTo>
                  <a:lnTo>
                    <a:pt x="1111155" y="2081483"/>
                  </a:lnTo>
                  <a:lnTo>
                    <a:pt x="1114639" y="2078860"/>
                  </a:lnTo>
                  <a:lnTo>
                    <a:pt x="1118122" y="2076621"/>
                  </a:lnTo>
                  <a:lnTo>
                    <a:pt x="1121605" y="2074897"/>
                  </a:lnTo>
                  <a:lnTo>
                    <a:pt x="1125088" y="2073179"/>
                  </a:lnTo>
                  <a:lnTo>
                    <a:pt x="1128572" y="2071468"/>
                  </a:lnTo>
                  <a:lnTo>
                    <a:pt x="1132055" y="2069762"/>
                  </a:lnTo>
                  <a:lnTo>
                    <a:pt x="1135538" y="2068064"/>
                  </a:lnTo>
                  <a:lnTo>
                    <a:pt x="1139021" y="2066371"/>
                  </a:lnTo>
                  <a:lnTo>
                    <a:pt x="1142505" y="2064685"/>
                  </a:lnTo>
                  <a:lnTo>
                    <a:pt x="1145988" y="2063006"/>
                  </a:lnTo>
                  <a:lnTo>
                    <a:pt x="1149471" y="2061332"/>
                  </a:lnTo>
                  <a:lnTo>
                    <a:pt x="1152954" y="2110501"/>
                  </a:lnTo>
                  <a:lnTo>
                    <a:pt x="1156437" y="2111255"/>
                  </a:lnTo>
                  <a:lnTo>
                    <a:pt x="1159921" y="2112003"/>
                  </a:lnTo>
                  <a:lnTo>
                    <a:pt x="1163404" y="2112746"/>
                  </a:lnTo>
                  <a:lnTo>
                    <a:pt x="1166887" y="2136738"/>
                  </a:lnTo>
                  <a:lnTo>
                    <a:pt x="1170370" y="2145072"/>
                  </a:lnTo>
                  <a:lnTo>
                    <a:pt x="1173854" y="2153255"/>
                  </a:lnTo>
                  <a:lnTo>
                    <a:pt x="1177337" y="2161291"/>
                  </a:lnTo>
                  <a:lnTo>
                    <a:pt x="1180820" y="2169184"/>
                  </a:lnTo>
                  <a:lnTo>
                    <a:pt x="1184303" y="2174865"/>
                  </a:lnTo>
                  <a:lnTo>
                    <a:pt x="1187787" y="2175352"/>
                  </a:lnTo>
                  <a:lnTo>
                    <a:pt x="1191270" y="2175835"/>
                  </a:lnTo>
                  <a:lnTo>
                    <a:pt x="1194753" y="2176316"/>
                  </a:lnTo>
                  <a:lnTo>
                    <a:pt x="1198236" y="2176793"/>
                  </a:lnTo>
                  <a:lnTo>
                    <a:pt x="1201720" y="2189310"/>
                  </a:lnTo>
                  <a:lnTo>
                    <a:pt x="1205203" y="2186955"/>
                  </a:lnTo>
                  <a:lnTo>
                    <a:pt x="1208686" y="2184606"/>
                  </a:lnTo>
                  <a:lnTo>
                    <a:pt x="1212169" y="2182261"/>
                  </a:lnTo>
                  <a:lnTo>
                    <a:pt x="1215653" y="2179921"/>
                  </a:lnTo>
                  <a:lnTo>
                    <a:pt x="1219136" y="2178589"/>
                  </a:lnTo>
                  <a:lnTo>
                    <a:pt x="1222619" y="2177656"/>
                  </a:lnTo>
                  <a:lnTo>
                    <a:pt x="1226102" y="2176727"/>
                  </a:lnTo>
                  <a:lnTo>
                    <a:pt x="1229586" y="2175802"/>
                  </a:lnTo>
                  <a:lnTo>
                    <a:pt x="1233069" y="2174880"/>
                  </a:lnTo>
                  <a:lnTo>
                    <a:pt x="1236552" y="2185827"/>
                  </a:lnTo>
                  <a:lnTo>
                    <a:pt x="1240035" y="2183536"/>
                  </a:lnTo>
                  <a:lnTo>
                    <a:pt x="1243519" y="2181250"/>
                  </a:lnTo>
                  <a:lnTo>
                    <a:pt x="1247002" y="2178968"/>
                  </a:lnTo>
                  <a:lnTo>
                    <a:pt x="1250485" y="2176894"/>
                  </a:lnTo>
                  <a:lnTo>
                    <a:pt x="1253968" y="2175986"/>
                  </a:lnTo>
                  <a:lnTo>
                    <a:pt x="1257452" y="2175083"/>
                  </a:lnTo>
                  <a:lnTo>
                    <a:pt x="1260935" y="2174183"/>
                  </a:lnTo>
                  <a:lnTo>
                    <a:pt x="1264418" y="2173286"/>
                  </a:lnTo>
                  <a:lnTo>
                    <a:pt x="1267901" y="2172394"/>
                  </a:lnTo>
                  <a:lnTo>
                    <a:pt x="1271385" y="2171505"/>
                  </a:lnTo>
                  <a:lnTo>
                    <a:pt x="1274868" y="2170620"/>
                  </a:lnTo>
                  <a:lnTo>
                    <a:pt x="1278351" y="2169738"/>
                  </a:lnTo>
                  <a:lnTo>
                    <a:pt x="1281834" y="2168860"/>
                  </a:lnTo>
                  <a:lnTo>
                    <a:pt x="1285318" y="2169542"/>
                  </a:lnTo>
                  <a:lnTo>
                    <a:pt x="1288801" y="2171346"/>
                  </a:lnTo>
                  <a:lnTo>
                    <a:pt x="1292284" y="2173134"/>
                  </a:lnTo>
                  <a:lnTo>
                    <a:pt x="1295767" y="2174909"/>
                  </a:lnTo>
                  <a:lnTo>
                    <a:pt x="1299251" y="2176669"/>
                  </a:lnTo>
                  <a:lnTo>
                    <a:pt x="1302734" y="2176335"/>
                  </a:lnTo>
                  <a:lnTo>
                    <a:pt x="1306217" y="2175465"/>
                  </a:lnTo>
                  <a:lnTo>
                    <a:pt x="1309700" y="2174598"/>
                  </a:lnTo>
                  <a:lnTo>
                    <a:pt x="1313184" y="2173734"/>
                  </a:lnTo>
                  <a:lnTo>
                    <a:pt x="1316667" y="2179121"/>
                  </a:lnTo>
                  <a:lnTo>
                    <a:pt x="1320150" y="2182115"/>
                  </a:lnTo>
                  <a:lnTo>
                    <a:pt x="1323633" y="2185079"/>
                  </a:lnTo>
                  <a:lnTo>
                    <a:pt x="1327117" y="2188014"/>
                  </a:lnTo>
                  <a:lnTo>
                    <a:pt x="1330600" y="2190921"/>
                  </a:lnTo>
                  <a:lnTo>
                    <a:pt x="1334083" y="2210899"/>
                  </a:lnTo>
                  <a:lnTo>
                    <a:pt x="1337566" y="2211217"/>
                  </a:lnTo>
                  <a:lnTo>
                    <a:pt x="1341050" y="2211532"/>
                  </a:lnTo>
                  <a:lnTo>
                    <a:pt x="1344533" y="2211846"/>
                  </a:lnTo>
                  <a:lnTo>
                    <a:pt x="1348016" y="2212158"/>
                  </a:lnTo>
                  <a:lnTo>
                    <a:pt x="1351499" y="2212293"/>
                  </a:lnTo>
                  <a:lnTo>
                    <a:pt x="1354983" y="2212205"/>
                  </a:lnTo>
                  <a:lnTo>
                    <a:pt x="1358466" y="2212117"/>
                  </a:lnTo>
                  <a:lnTo>
                    <a:pt x="1361949" y="2212030"/>
                  </a:lnTo>
                  <a:lnTo>
                    <a:pt x="1365432" y="2211943"/>
                  </a:lnTo>
                  <a:lnTo>
                    <a:pt x="1368916" y="2211856"/>
                  </a:lnTo>
                  <a:lnTo>
                    <a:pt x="1372399" y="2211770"/>
                  </a:lnTo>
                  <a:lnTo>
                    <a:pt x="1375882" y="2211685"/>
                  </a:lnTo>
                  <a:lnTo>
                    <a:pt x="1379365" y="2211600"/>
                  </a:lnTo>
                  <a:lnTo>
                    <a:pt x="1382849" y="2211515"/>
                  </a:lnTo>
                  <a:lnTo>
                    <a:pt x="1386332" y="2211430"/>
                  </a:lnTo>
                  <a:lnTo>
                    <a:pt x="1389815" y="2211346"/>
                  </a:lnTo>
                  <a:lnTo>
                    <a:pt x="1393298" y="2211263"/>
                  </a:lnTo>
                  <a:lnTo>
                    <a:pt x="1396782" y="2211180"/>
                  </a:lnTo>
                  <a:lnTo>
                    <a:pt x="1400265" y="2211031"/>
                  </a:lnTo>
                  <a:lnTo>
                    <a:pt x="1403748" y="2210179"/>
                  </a:lnTo>
                  <a:lnTo>
                    <a:pt x="1407231" y="2209331"/>
                  </a:lnTo>
                  <a:lnTo>
                    <a:pt x="1410715" y="2208486"/>
                  </a:lnTo>
                  <a:lnTo>
                    <a:pt x="1414198" y="2207643"/>
                  </a:lnTo>
                  <a:lnTo>
                    <a:pt x="1417681" y="2206804"/>
                  </a:lnTo>
                  <a:lnTo>
                    <a:pt x="1421164" y="2205968"/>
                  </a:lnTo>
                  <a:lnTo>
                    <a:pt x="1424648" y="2205135"/>
                  </a:lnTo>
                  <a:lnTo>
                    <a:pt x="1428131" y="2204305"/>
                  </a:lnTo>
                  <a:lnTo>
                    <a:pt x="1431614" y="2203477"/>
                  </a:lnTo>
                  <a:lnTo>
                    <a:pt x="1435097" y="2203243"/>
                  </a:lnTo>
                  <a:lnTo>
                    <a:pt x="1438580" y="2203561"/>
                  </a:lnTo>
                  <a:lnTo>
                    <a:pt x="1442064" y="2203876"/>
                  </a:lnTo>
                  <a:lnTo>
                    <a:pt x="1445547" y="2204190"/>
                  </a:lnTo>
                  <a:lnTo>
                    <a:pt x="1449030" y="2204503"/>
                  </a:lnTo>
                  <a:lnTo>
                    <a:pt x="1452513" y="2206459"/>
                  </a:lnTo>
                  <a:lnTo>
                    <a:pt x="1455997" y="2208997"/>
                  </a:lnTo>
                  <a:lnTo>
                    <a:pt x="1459480" y="2211514"/>
                  </a:lnTo>
                  <a:lnTo>
                    <a:pt x="1462963" y="2214009"/>
                  </a:lnTo>
                  <a:lnTo>
                    <a:pt x="1466446" y="2216482"/>
                  </a:lnTo>
                  <a:lnTo>
                    <a:pt x="1469930" y="2218933"/>
                  </a:lnTo>
                  <a:lnTo>
                    <a:pt x="1473413" y="2221364"/>
                  </a:lnTo>
                  <a:lnTo>
                    <a:pt x="1476896" y="2223774"/>
                  </a:lnTo>
                  <a:lnTo>
                    <a:pt x="1480379" y="2226164"/>
                  </a:lnTo>
                  <a:lnTo>
                    <a:pt x="1483863" y="2228361"/>
                  </a:lnTo>
                  <a:lnTo>
                    <a:pt x="1487346" y="2229656"/>
                  </a:lnTo>
                  <a:lnTo>
                    <a:pt x="1490829" y="2230942"/>
                  </a:lnTo>
                  <a:lnTo>
                    <a:pt x="1494312" y="2232219"/>
                  </a:lnTo>
                  <a:lnTo>
                    <a:pt x="1497796" y="2233488"/>
                  </a:lnTo>
                  <a:lnTo>
                    <a:pt x="1501279" y="2239697"/>
                  </a:lnTo>
                  <a:lnTo>
                    <a:pt x="1504762" y="2240928"/>
                  </a:lnTo>
                  <a:lnTo>
                    <a:pt x="1508245" y="2242151"/>
                  </a:lnTo>
                  <a:lnTo>
                    <a:pt x="1511729" y="2243366"/>
                  </a:lnTo>
                  <a:lnTo>
                    <a:pt x="1515212" y="2244572"/>
                  </a:lnTo>
                  <a:lnTo>
                    <a:pt x="1518695" y="2249983"/>
                  </a:lnTo>
                  <a:lnTo>
                    <a:pt x="1522178" y="2250159"/>
                  </a:lnTo>
                  <a:lnTo>
                    <a:pt x="1525662" y="2250333"/>
                  </a:lnTo>
                  <a:lnTo>
                    <a:pt x="1529145" y="2250507"/>
                  </a:lnTo>
                  <a:lnTo>
                    <a:pt x="1532628" y="2250680"/>
                  </a:lnTo>
                  <a:lnTo>
                    <a:pt x="1536111" y="2250852"/>
                  </a:lnTo>
                  <a:lnTo>
                    <a:pt x="1539595" y="2251023"/>
                  </a:lnTo>
                  <a:lnTo>
                    <a:pt x="1543078" y="2251194"/>
                  </a:lnTo>
                  <a:lnTo>
                    <a:pt x="1546561" y="2251363"/>
                  </a:lnTo>
                  <a:lnTo>
                    <a:pt x="1550044" y="2251532"/>
                  </a:lnTo>
                  <a:lnTo>
                    <a:pt x="1553528" y="2251700"/>
                  </a:lnTo>
                  <a:lnTo>
                    <a:pt x="1557011" y="2251867"/>
                  </a:lnTo>
                  <a:lnTo>
                    <a:pt x="1560494" y="2252034"/>
                  </a:lnTo>
                  <a:lnTo>
                    <a:pt x="1563977" y="2252199"/>
                  </a:lnTo>
                  <a:lnTo>
                    <a:pt x="1567461" y="2279722"/>
                  </a:lnTo>
                  <a:lnTo>
                    <a:pt x="1570944" y="2280741"/>
                  </a:lnTo>
                  <a:lnTo>
                    <a:pt x="1574427" y="2281753"/>
                  </a:lnTo>
                  <a:lnTo>
                    <a:pt x="1577910" y="2282759"/>
                  </a:lnTo>
                  <a:lnTo>
                    <a:pt x="1581394" y="2283760"/>
                  </a:lnTo>
                  <a:lnTo>
                    <a:pt x="1584877" y="2283929"/>
                  </a:lnTo>
                  <a:lnTo>
                    <a:pt x="1588360" y="2283110"/>
                  </a:lnTo>
                  <a:lnTo>
                    <a:pt x="1591843" y="2282293"/>
                  </a:lnTo>
                  <a:lnTo>
                    <a:pt x="1595327" y="2281478"/>
                  </a:lnTo>
                  <a:lnTo>
                    <a:pt x="1598810" y="2280666"/>
                  </a:lnTo>
                  <a:lnTo>
                    <a:pt x="1602293" y="2315769"/>
                  </a:lnTo>
                  <a:lnTo>
                    <a:pt x="1605776" y="2318323"/>
                  </a:lnTo>
                  <a:lnTo>
                    <a:pt x="1609260" y="2320856"/>
                  </a:lnTo>
                  <a:lnTo>
                    <a:pt x="1612743" y="2323367"/>
                  </a:lnTo>
                  <a:lnTo>
                    <a:pt x="1616226" y="2325856"/>
                  </a:lnTo>
                  <a:lnTo>
                    <a:pt x="1619709" y="2329052"/>
                  </a:lnTo>
                  <a:lnTo>
                    <a:pt x="1623193" y="2332311"/>
                  </a:lnTo>
                  <a:lnTo>
                    <a:pt x="1626676" y="2335538"/>
                  </a:lnTo>
                  <a:lnTo>
                    <a:pt x="1630159" y="2338733"/>
                  </a:lnTo>
                  <a:lnTo>
                    <a:pt x="1633642" y="2360427"/>
                  </a:lnTo>
                  <a:lnTo>
                    <a:pt x="1637126" y="2361118"/>
                  </a:lnTo>
                  <a:lnTo>
                    <a:pt x="1640609" y="2361805"/>
                  </a:lnTo>
                  <a:lnTo>
                    <a:pt x="1644092" y="2362489"/>
                  </a:lnTo>
                  <a:lnTo>
                    <a:pt x="1647575" y="2363168"/>
                  </a:lnTo>
                  <a:lnTo>
                    <a:pt x="1651059" y="2363964"/>
                  </a:lnTo>
                  <a:lnTo>
                    <a:pt x="1654542" y="2365014"/>
                  </a:lnTo>
                  <a:lnTo>
                    <a:pt x="1658025" y="2366058"/>
                  </a:lnTo>
                  <a:lnTo>
                    <a:pt x="1661508" y="2367095"/>
                  </a:lnTo>
                  <a:lnTo>
                    <a:pt x="1664992" y="2368126"/>
                  </a:lnTo>
                  <a:lnTo>
                    <a:pt x="1668475" y="2369151"/>
                  </a:lnTo>
                  <a:lnTo>
                    <a:pt x="1671958" y="2370170"/>
                  </a:lnTo>
                  <a:lnTo>
                    <a:pt x="1675441" y="2371182"/>
                  </a:lnTo>
                  <a:lnTo>
                    <a:pt x="1678925" y="2372189"/>
                  </a:lnTo>
                  <a:lnTo>
                    <a:pt x="1682408" y="2373189"/>
                  </a:lnTo>
                  <a:lnTo>
                    <a:pt x="1685891" y="2397833"/>
                  </a:lnTo>
                  <a:lnTo>
                    <a:pt x="1689374" y="2398384"/>
                  </a:lnTo>
                  <a:lnTo>
                    <a:pt x="1692858" y="2398932"/>
                  </a:lnTo>
                  <a:lnTo>
                    <a:pt x="1696341" y="2399478"/>
                  </a:lnTo>
                  <a:lnTo>
                    <a:pt x="1699824" y="2400021"/>
                  </a:lnTo>
                  <a:lnTo>
                    <a:pt x="1703307" y="2401222"/>
                  </a:lnTo>
                  <a:lnTo>
                    <a:pt x="1706791" y="2402443"/>
                  </a:lnTo>
                  <a:lnTo>
                    <a:pt x="1710274" y="2403655"/>
                  </a:lnTo>
                  <a:lnTo>
                    <a:pt x="1713757" y="2404860"/>
                  </a:lnTo>
                  <a:lnTo>
                    <a:pt x="1717240" y="2412839"/>
                  </a:lnTo>
                  <a:lnTo>
                    <a:pt x="1720723" y="2415990"/>
                  </a:lnTo>
                  <a:lnTo>
                    <a:pt x="1724207" y="2419110"/>
                  </a:lnTo>
                  <a:lnTo>
                    <a:pt x="1727690" y="2422199"/>
                  </a:lnTo>
                  <a:lnTo>
                    <a:pt x="1731173" y="2425257"/>
                  </a:lnTo>
                  <a:lnTo>
                    <a:pt x="1734656" y="2454731"/>
                  </a:lnTo>
                  <a:lnTo>
                    <a:pt x="1738140" y="2456319"/>
                  </a:lnTo>
                  <a:lnTo>
                    <a:pt x="1741623" y="2457896"/>
                  </a:lnTo>
                  <a:lnTo>
                    <a:pt x="1741623" y="2457896"/>
                  </a:lnTo>
                  <a:lnTo>
                    <a:pt x="1745106" y="2459462"/>
                  </a:lnTo>
                  <a:lnTo>
                    <a:pt x="1748589" y="2461017"/>
                  </a:lnTo>
                  <a:lnTo>
                    <a:pt x="1752073" y="2462199"/>
                  </a:lnTo>
                  <a:lnTo>
                    <a:pt x="1755556" y="2463142"/>
                  </a:lnTo>
                  <a:lnTo>
                    <a:pt x="1759039" y="2464079"/>
                  </a:lnTo>
                  <a:lnTo>
                    <a:pt x="1762522" y="2465010"/>
                  </a:lnTo>
                  <a:lnTo>
                    <a:pt x="1766006" y="2465937"/>
                  </a:lnTo>
                  <a:lnTo>
                    <a:pt x="1769489" y="2467817"/>
                  </a:lnTo>
                  <a:lnTo>
                    <a:pt x="1772972" y="2469889"/>
                  </a:lnTo>
                  <a:lnTo>
                    <a:pt x="1776455" y="2471944"/>
                  </a:lnTo>
                  <a:lnTo>
                    <a:pt x="1779939" y="2473983"/>
                  </a:lnTo>
                  <a:lnTo>
                    <a:pt x="1783422" y="2489434"/>
                  </a:lnTo>
                  <a:lnTo>
                    <a:pt x="1786905" y="2491362"/>
                  </a:lnTo>
                  <a:lnTo>
                    <a:pt x="1790388" y="2493275"/>
                  </a:lnTo>
                  <a:lnTo>
                    <a:pt x="1793872" y="2495174"/>
                  </a:lnTo>
                  <a:lnTo>
                    <a:pt x="1797355" y="2497057"/>
                  </a:lnTo>
                  <a:lnTo>
                    <a:pt x="1800838" y="2504049"/>
                  </a:lnTo>
                  <a:lnTo>
                    <a:pt x="1804321" y="2505875"/>
                  </a:lnTo>
                  <a:lnTo>
                    <a:pt x="1807805" y="2507687"/>
                  </a:lnTo>
                  <a:lnTo>
                    <a:pt x="1811288" y="2509486"/>
                  </a:lnTo>
                  <a:lnTo>
                    <a:pt x="1814771" y="2511271"/>
                  </a:lnTo>
                  <a:lnTo>
                    <a:pt x="1818254" y="2529022"/>
                  </a:lnTo>
                  <a:lnTo>
                    <a:pt x="1821738" y="2528446"/>
                  </a:lnTo>
                  <a:lnTo>
                    <a:pt x="1825221" y="2527872"/>
                  </a:lnTo>
                  <a:lnTo>
                    <a:pt x="1828704" y="2527300"/>
                  </a:lnTo>
                  <a:lnTo>
                    <a:pt x="1832187" y="2526729"/>
                  </a:lnTo>
                  <a:lnTo>
                    <a:pt x="1835671" y="2526160"/>
                  </a:lnTo>
                  <a:lnTo>
                    <a:pt x="1839154" y="2525592"/>
                  </a:lnTo>
                  <a:lnTo>
                    <a:pt x="1842637" y="2525026"/>
                  </a:lnTo>
                  <a:lnTo>
                    <a:pt x="1846120" y="2524461"/>
                  </a:lnTo>
                  <a:lnTo>
                    <a:pt x="1849604" y="2523898"/>
                  </a:lnTo>
                  <a:lnTo>
                    <a:pt x="1853087" y="2524898"/>
                  </a:lnTo>
                  <a:lnTo>
                    <a:pt x="1856570" y="2526067"/>
                  </a:lnTo>
                  <a:lnTo>
                    <a:pt x="1860053" y="2527229"/>
                  </a:lnTo>
                  <a:lnTo>
                    <a:pt x="1863537" y="2528383"/>
                  </a:lnTo>
                  <a:lnTo>
                    <a:pt x="1867020" y="2529362"/>
                  </a:lnTo>
                  <a:lnTo>
                    <a:pt x="1870503" y="2529045"/>
                  </a:lnTo>
                  <a:lnTo>
                    <a:pt x="1873986" y="2528729"/>
                  </a:lnTo>
                  <a:lnTo>
                    <a:pt x="1877470" y="2528414"/>
                  </a:lnTo>
                  <a:lnTo>
                    <a:pt x="1880953" y="2528100"/>
                  </a:lnTo>
                  <a:lnTo>
                    <a:pt x="1884436" y="2527787"/>
                  </a:lnTo>
                  <a:lnTo>
                    <a:pt x="1887919" y="2527474"/>
                  </a:lnTo>
                  <a:lnTo>
                    <a:pt x="1891403" y="2527163"/>
                  </a:lnTo>
                  <a:lnTo>
                    <a:pt x="1894886" y="2526853"/>
                  </a:lnTo>
                  <a:lnTo>
                    <a:pt x="1898369" y="2526543"/>
                  </a:lnTo>
                  <a:lnTo>
                    <a:pt x="1901852" y="2526235"/>
                  </a:lnTo>
                  <a:lnTo>
                    <a:pt x="1905336" y="2525927"/>
                  </a:lnTo>
                  <a:lnTo>
                    <a:pt x="1908819" y="2525620"/>
                  </a:lnTo>
                  <a:lnTo>
                    <a:pt x="1912302" y="2525315"/>
                  </a:lnTo>
                  <a:lnTo>
                    <a:pt x="1915785" y="2525010"/>
                  </a:lnTo>
                  <a:lnTo>
                    <a:pt x="1919269" y="2524706"/>
                  </a:lnTo>
                  <a:lnTo>
                    <a:pt x="1922752" y="2524403"/>
                  </a:lnTo>
                  <a:lnTo>
                    <a:pt x="1926235" y="2524101"/>
                  </a:lnTo>
                  <a:lnTo>
                    <a:pt x="1929718" y="2523799"/>
                  </a:lnTo>
                  <a:lnTo>
                    <a:pt x="1933202" y="2523499"/>
                  </a:lnTo>
                  <a:lnTo>
                    <a:pt x="1936685" y="2523200"/>
                  </a:lnTo>
                  <a:lnTo>
                    <a:pt x="1940168" y="2522901"/>
                  </a:lnTo>
                  <a:lnTo>
                    <a:pt x="1943651" y="2522604"/>
                  </a:lnTo>
                  <a:lnTo>
                    <a:pt x="1947135" y="2522307"/>
                  </a:lnTo>
                  <a:lnTo>
                    <a:pt x="1950618" y="2522283"/>
                  </a:lnTo>
                  <a:lnTo>
                    <a:pt x="1954101" y="2523404"/>
                  </a:lnTo>
                  <a:lnTo>
                    <a:pt x="1957584" y="2524519"/>
                  </a:lnTo>
                  <a:lnTo>
                    <a:pt x="1961068" y="2525627"/>
                  </a:lnTo>
                  <a:lnTo>
                    <a:pt x="1964551" y="2526728"/>
                  </a:lnTo>
                  <a:lnTo>
                    <a:pt x="1968034" y="2527446"/>
                  </a:lnTo>
                  <a:lnTo>
                    <a:pt x="1971517" y="2527611"/>
                  </a:lnTo>
                  <a:lnTo>
                    <a:pt x="1975001" y="2527775"/>
                  </a:lnTo>
                  <a:lnTo>
                    <a:pt x="1978484" y="2527938"/>
                  </a:lnTo>
                  <a:lnTo>
                    <a:pt x="1981967" y="2528101"/>
                  </a:lnTo>
                  <a:lnTo>
                    <a:pt x="1985450" y="2553793"/>
                  </a:lnTo>
                  <a:lnTo>
                    <a:pt x="1988934" y="2553685"/>
                  </a:lnTo>
                  <a:lnTo>
                    <a:pt x="1992417" y="2553578"/>
                  </a:lnTo>
                  <a:lnTo>
                    <a:pt x="1995900" y="2553471"/>
                  </a:lnTo>
                  <a:lnTo>
                    <a:pt x="1999383" y="2553365"/>
                  </a:lnTo>
                  <a:lnTo>
                    <a:pt x="2002867" y="2553259"/>
                  </a:lnTo>
                  <a:lnTo>
                    <a:pt x="2006350" y="2553153"/>
                  </a:lnTo>
                  <a:lnTo>
                    <a:pt x="2009833" y="2553047"/>
                  </a:lnTo>
                  <a:lnTo>
                    <a:pt x="2013316" y="2552942"/>
                  </a:lnTo>
                  <a:lnTo>
                    <a:pt x="2016799" y="2552826"/>
                  </a:lnTo>
                  <a:lnTo>
                    <a:pt x="2020283" y="2552507"/>
                  </a:lnTo>
                  <a:lnTo>
                    <a:pt x="2023766" y="2552189"/>
                  </a:lnTo>
                  <a:lnTo>
                    <a:pt x="2027249" y="2551872"/>
                  </a:lnTo>
                  <a:lnTo>
                    <a:pt x="2030732" y="2551556"/>
                  </a:lnTo>
                  <a:lnTo>
                    <a:pt x="2034216" y="2551241"/>
                  </a:lnTo>
                  <a:lnTo>
                    <a:pt x="2037699" y="2550926"/>
                  </a:lnTo>
                  <a:lnTo>
                    <a:pt x="2041182" y="2550613"/>
                  </a:lnTo>
                  <a:lnTo>
                    <a:pt x="2044665" y="2550300"/>
                  </a:lnTo>
                  <a:lnTo>
                    <a:pt x="2048149" y="2549988"/>
                  </a:lnTo>
                  <a:lnTo>
                    <a:pt x="2051632" y="2549677"/>
                  </a:lnTo>
                  <a:lnTo>
                    <a:pt x="2055115" y="2549367"/>
                  </a:lnTo>
                  <a:lnTo>
                    <a:pt x="2058598" y="2549058"/>
                  </a:lnTo>
                  <a:lnTo>
                    <a:pt x="2062082" y="2548749"/>
                  </a:lnTo>
                  <a:lnTo>
                    <a:pt x="2065565" y="2548442"/>
                  </a:lnTo>
                  <a:lnTo>
                    <a:pt x="2069048" y="2549020"/>
                  </a:lnTo>
                  <a:lnTo>
                    <a:pt x="2072531" y="2549975"/>
                  </a:lnTo>
                  <a:lnTo>
                    <a:pt x="2076015" y="2550926"/>
                  </a:lnTo>
                  <a:lnTo>
                    <a:pt x="2079498" y="2551871"/>
                  </a:lnTo>
                  <a:lnTo>
                    <a:pt x="2082981" y="2552811"/>
                  </a:lnTo>
                  <a:lnTo>
                    <a:pt x="2086464" y="2552230"/>
                  </a:lnTo>
                  <a:lnTo>
                    <a:pt x="2089948" y="2551508"/>
                  </a:lnTo>
                  <a:lnTo>
                    <a:pt x="2093431" y="2550786"/>
                  </a:lnTo>
                  <a:lnTo>
                    <a:pt x="2096914" y="2550066"/>
                  </a:lnTo>
                  <a:lnTo>
                    <a:pt x="2100397" y="2557385"/>
                  </a:lnTo>
                  <a:lnTo>
                    <a:pt x="2103881" y="2557889"/>
                  </a:lnTo>
                  <a:lnTo>
                    <a:pt x="2107364" y="2558391"/>
                  </a:lnTo>
                  <a:lnTo>
                    <a:pt x="2110847" y="2558891"/>
                  </a:lnTo>
                  <a:lnTo>
                    <a:pt x="2114330" y="2559388"/>
                  </a:lnTo>
                  <a:lnTo>
                    <a:pt x="2117814" y="2560161"/>
                  </a:lnTo>
                  <a:lnTo>
                    <a:pt x="2121297" y="2561455"/>
                  </a:lnTo>
                  <a:lnTo>
                    <a:pt x="2124780" y="2562742"/>
                  </a:lnTo>
                  <a:lnTo>
                    <a:pt x="2128263" y="2564020"/>
                  </a:lnTo>
                  <a:lnTo>
                    <a:pt x="2131747" y="2565291"/>
                  </a:lnTo>
                  <a:lnTo>
                    <a:pt x="2135230" y="2592388"/>
                  </a:lnTo>
                  <a:lnTo>
                    <a:pt x="2138713" y="2593903"/>
                  </a:lnTo>
                  <a:lnTo>
                    <a:pt x="2142196" y="2595408"/>
                  </a:lnTo>
                  <a:lnTo>
                    <a:pt x="2145680" y="2596903"/>
                  </a:lnTo>
                  <a:lnTo>
                    <a:pt x="2149163" y="2598388"/>
                  </a:lnTo>
                  <a:lnTo>
                    <a:pt x="2152646" y="2615250"/>
                  </a:lnTo>
                  <a:lnTo>
                    <a:pt x="2156129" y="2614547"/>
                  </a:lnTo>
                  <a:lnTo>
                    <a:pt x="2159613" y="2613844"/>
                  </a:lnTo>
                  <a:lnTo>
                    <a:pt x="2163096" y="2613142"/>
                  </a:lnTo>
                  <a:lnTo>
                    <a:pt x="2166579" y="2612441"/>
                  </a:lnTo>
                  <a:lnTo>
                    <a:pt x="2170062" y="2611742"/>
                  </a:lnTo>
                  <a:lnTo>
                    <a:pt x="2173546" y="2611044"/>
                  </a:lnTo>
                  <a:lnTo>
                    <a:pt x="2177029" y="2610346"/>
                  </a:lnTo>
                  <a:lnTo>
                    <a:pt x="2180512" y="2609650"/>
                  </a:lnTo>
                  <a:lnTo>
                    <a:pt x="2183995" y="2617320"/>
                  </a:lnTo>
                  <a:lnTo>
                    <a:pt x="2187479" y="2616969"/>
                  </a:lnTo>
                  <a:lnTo>
                    <a:pt x="2190962" y="2616619"/>
                  </a:lnTo>
                  <a:lnTo>
                    <a:pt x="2194445" y="2616270"/>
                  </a:lnTo>
                  <a:lnTo>
                    <a:pt x="2197928" y="2615922"/>
                  </a:lnTo>
                  <a:lnTo>
                    <a:pt x="2201412" y="2615623"/>
                  </a:lnTo>
                  <a:lnTo>
                    <a:pt x="2204895" y="2615390"/>
                  </a:lnTo>
                  <a:lnTo>
                    <a:pt x="2208378" y="2615158"/>
                  </a:lnTo>
                  <a:lnTo>
                    <a:pt x="2211861" y="2614926"/>
                  </a:lnTo>
                  <a:lnTo>
                    <a:pt x="2215345" y="2614696"/>
                  </a:lnTo>
                  <a:lnTo>
                    <a:pt x="2218828" y="2614465"/>
                  </a:lnTo>
                  <a:lnTo>
                    <a:pt x="2222311" y="2614236"/>
                  </a:lnTo>
                  <a:lnTo>
                    <a:pt x="2225794" y="2614007"/>
                  </a:lnTo>
                  <a:lnTo>
                    <a:pt x="2229278" y="2613778"/>
                  </a:lnTo>
                  <a:lnTo>
                    <a:pt x="2232761" y="2613550"/>
                  </a:lnTo>
                  <a:lnTo>
                    <a:pt x="2236244" y="2613323"/>
                  </a:lnTo>
                  <a:lnTo>
                    <a:pt x="2239727" y="2613096"/>
                  </a:lnTo>
                  <a:lnTo>
                    <a:pt x="2243211" y="2612870"/>
                  </a:lnTo>
                  <a:lnTo>
                    <a:pt x="2246694" y="2612645"/>
                  </a:lnTo>
                  <a:lnTo>
                    <a:pt x="2250177" y="2623599"/>
                  </a:lnTo>
                  <a:lnTo>
                    <a:pt x="2253660" y="2623910"/>
                  </a:lnTo>
                  <a:lnTo>
                    <a:pt x="2257144" y="2624220"/>
                  </a:lnTo>
                  <a:lnTo>
                    <a:pt x="2260627" y="2624528"/>
                  </a:lnTo>
                  <a:lnTo>
                    <a:pt x="2264110" y="2624835"/>
                  </a:lnTo>
                  <a:lnTo>
                    <a:pt x="2267593" y="2625080"/>
                  </a:lnTo>
                  <a:lnTo>
                    <a:pt x="2271077" y="2625169"/>
                  </a:lnTo>
                  <a:lnTo>
                    <a:pt x="2274560" y="2625258"/>
                  </a:lnTo>
                  <a:lnTo>
                    <a:pt x="2278043" y="2625346"/>
                  </a:lnTo>
                  <a:lnTo>
                    <a:pt x="2281526" y="2625434"/>
                  </a:lnTo>
                  <a:lnTo>
                    <a:pt x="2285010" y="2625522"/>
                  </a:lnTo>
                  <a:lnTo>
                    <a:pt x="2288493" y="2625610"/>
                  </a:lnTo>
                  <a:lnTo>
                    <a:pt x="2291976" y="2625697"/>
                  </a:lnTo>
                  <a:lnTo>
                    <a:pt x="2295459" y="2625784"/>
                  </a:lnTo>
                  <a:lnTo>
                    <a:pt x="2298942" y="2625871"/>
                  </a:lnTo>
                  <a:lnTo>
                    <a:pt x="2302426" y="2625957"/>
                  </a:lnTo>
                  <a:lnTo>
                    <a:pt x="2305909" y="2626043"/>
                  </a:lnTo>
                  <a:lnTo>
                    <a:pt x="2309392" y="2626129"/>
                  </a:lnTo>
                  <a:lnTo>
                    <a:pt x="2312875" y="2626215"/>
                  </a:lnTo>
                  <a:lnTo>
                    <a:pt x="2316359" y="2626300"/>
                  </a:lnTo>
                  <a:lnTo>
                    <a:pt x="2319842" y="2640559"/>
                  </a:lnTo>
                  <a:lnTo>
                    <a:pt x="2323325" y="2641434"/>
                  </a:lnTo>
                  <a:lnTo>
                    <a:pt x="2326808" y="2642305"/>
                  </a:lnTo>
                  <a:lnTo>
                    <a:pt x="2330292" y="2643171"/>
                  </a:lnTo>
                  <a:lnTo>
                    <a:pt x="2333775" y="2658103"/>
                  </a:lnTo>
                  <a:lnTo>
                    <a:pt x="2337258" y="2658038"/>
                  </a:lnTo>
                  <a:lnTo>
                    <a:pt x="2340741" y="2657974"/>
                  </a:lnTo>
                  <a:lnTo>
                    <a:pt x="2344225" y="2657910"/>
                  </a:lnTo>
                  <a:lnTo>
                    <a:pt x="2347708" y="2657846"/>
                  </a:lnTo>
                  <a:lnTo>
                    <a:pt x="2351191" y="2657782"/>
                  </a:lnTo>
                  <a:lnTo>
                    <a:pt x="2354674" y="2657718"/>
                  </a:lnTo>
                  <a:lnTo>
                    <a:pt x="2358158" y="2657655"/>
                  </a:lnTo>
                  <a:lnTo>
                    <a:pt x="2361641" y="2657592"/>
                  </a:lnTo>
                  <a:lnTo>
                    <a:pt x="2365124" y="2657529"/>
                  </a:lnTo>
                  <a:lnTo>
                    <a:pt x="2368607" y="2657796"/>
                  </a:lnTo>
                  <a:lnTo>
                    <a:pt x="2372091" y="2658307"/>
                  </a:lnTo>
                  <a:lnTo>
                    <a:pt x="2375574" y="2658816"/>
                  </a:lnTo>
                  <a:lnTo>
                    <a:pt x="2379057" y="2659323"/>
                  </a:lnTo>
                  <a:lnTo>
                    <a:pt x="2382540" y="2659828"/>
                  </a:lnTo>
                  <a:lnTo>
                    <a:pt x="2386024" y="2668618"/>
                  </a:lnTo>
                  <a:lnTo>
                    <a:pt x="2389507" y="2669374"/>
                  </a:lnTo>
                  <a:lnTo>
                    <a:pt x="2392990" y="2670126"/>
                  </a:lnTo>
                  <a:lnTo>
                    <a:pt x="2396473" y="2670875"/>
                  </a:lnTo>
                  <a:lnTo>
                    <a:pt x="2399957" y="2680711"/>
                  </a:lnTo>
                  <a:lnTo>
                    <a:pt x="2403440" y="2681691"/>
                  </a:lnTo>
                  <a:lnTo>
                    <a:pt x="2406923" y="2682665"/>
                  </a:lnTo>
                  <a:lnTo>
                    <a:pt x="2410406" y="2683634"/>
                  </a:lnTo>
                  <a:lnTo>
                    <a:pt x="2413890" y="2684598"/>
                  </a:lnTo>
                  <a:lnTo>
                    <a:pt x="2417373" y="2685673"/>
                  </a:lnTo>
                  <a:lnTo>
                    <a:pt x="2420856" y="2687150"/>
                  </a:lnTo>
                  <a:lnTo>
                    <a:pt x="2424339" y="2688618"/>
                  </a:lnTo>
                  <a:lnTo>
                    <a:pt x="2427823" y="2690076"/>
                  </a:lnTo>
                  <a:lnTo>
                    <a:pt x="2431306" y="2691524"/>
                  </a:lnTo>
                  <a:lnTo>
                    <a:pt x="2434789" y="2705157"/>
                  </a:lnTo>
                  <a:lnTo>
                    <a:pt x="2438272" y="2706774"/>
                  </a:lnTo>
                  <a:lnTo>
                    <a:pt x="2441756" y="2708379"/>
                  </a:lnTo>
                  <a:lnTo>
                    <a:pt x="2445239" y="2709973"/>
                  </a:lnTo>
                  <a:lnTo>
                    <a:pt x="2448722" y="2711556"/>
                  </a:lnTo>
                  <a:lnTo>
                    <a:pt x="2452205" y="2713128"/>
                  </a:lnTo>
                  <a:lnTo>
                    <a:pt x="2455689" y="2714689"/>
                  </a:lnTo>
                  <a:lnTo>
                    <a:pt x="2459172" y="2716239"/>
                  </a:lnTo>
                  <a:lnTo>
                    <a:pt x="2462655" y="2717779"/>
                  </a:lnTo>
                  <a:lnTo>
                    <a:pt x="2466138" y="2719308"/>
                  </a:lnTo>
                  <a:lnTo>
                    <a:pt x="2469622" y="2721031"/>
                  </a:lnTo>
                  <a:lnTo>
                    <a:pt x="2473105" y="2722772"/>
                  </a:lnTo>
                  <a:lnTo>
                    <a:pt x="2476588" y="2724501"/>
                  </a:lnTo>
                  <a:lnTo>
                    <a:pt x="2480071" y="2726217"/>
                  </a:lnTo>
                  <a:lnTo>
                    <a:pt x="2483555" y="2727743"/>
                  </a:lnTo>
                  <a:lnTo>
                    <a:pt x="2487038" y="2727258"/>
                  </a:lnTo>
                  <a:lnTo>
                    <a:pt x="2490521" y="2726774"/>
                  </a:lnTo>
                  <a:lnTo>
                    <a:pt x="2494004" y="2726291"/>
                  </a:lnTo>
                  <a:lnTo>
                    <a:pt x="2497488" y="2725809"/>
                  </a:lnTo>
                  <a:lnTo>
                    <a:pt x="2500971" y="2725327"/>
                  </a:lnTo>
                  <a:lnTo>
                    <a:pt x="2504454" y="2724846"/>
                  </a:lnTo>
                  <a:lnTo>
                    <a:pt x="2507937" y="2724366"/>
                  </a:lnTo>
                  <a:lnTo>
                    <a:pt x="2511421" y="2723886"/>
                  </a:lnTo>
                  <a:lnTo>
                    <a:pt x="2514904" y="2723407"/>
                  </a:lnTo>
                  <a:lnTo>
                    <a:pt x="2518387" y="2724512"/>
                  </a:lnTo>
                  <a:lnTo>
                    <a:pt x="2521870" y="2727108"/>
                  </a:lnTo>
                  <a:lnTo>
                    <a:pt x="2525354" y="2729679"/>
                  </a:lnTo>
                  <a:lnTo>
                    <a:pt x="2528837" y="2732225"/>
                  </a:lnTo>
                  <a:lnTo>
                    <a:pt x="2532320" y="2734747"/>
                  </a:lnTo>
                  <a:lnTo>
                    <a:pt x="2535803" y="2735966"/>
                  </a:lnTo>
                  <a:lnTo>
                    <a:pt x="2539287" y="2736700"/>
                  </a:lnTo>
                  <a:lnTo>
                    <a:pt x="2542770" y="2737430"/>
                  </a:lnTo>
                  <a:lnTo>
                    <a:pt x="2546253" y="2738157"/>
                  </a:lnTo>
                  <a:lnTo>
                    <a:pt x="2549736" y="2738880"/>
                  </a:lnTo>
                  <a:lnTo>
                    <a:pt x="2553220" y="2738885"/>
                  </a:lnTo>
                  <a:lnTo>
                    <a:pt x="2556703" y="2738846"/>
                  </a:lnTo>
                  <a:lnTo>
                    <a:pt x="2560186" y="2738807"/>
                  </a:lnTo>
                  <a:lnTo>
                    <a:pt x="2563669" y="2738768"/>
                  </a:lnTo>
                  <a:lnTo>
                    <a:pt x="2567153" y="2738730"/>
                  </a:lnTo>
                  <a:lnTo>
                    <a:pt x="2570636" y="2738691"/>
                  </a:lnTo>
                  <a:lnTo>
                    <a:pt x="2574119" y="2738653"/>
                  </a:lnTo>
                  <a:lnTo>
                    <a:pt x="2577602" y="2738614"/>
                  </a:lnTo>
                  <a:lnTo>
                    <a:pt x="2581085" y="2738576"/>
                  </a:lnTo>
                  <a:lnTo>
                    <a:pt x="2584569" y="2738538"/>
                  </a:lnTo>
                  <a:lnTo>
                    <a:pt x="2588052" y="2738500"/>
                  </a:lnTo>
                  <a:lnTo>
                    <a:pt x="2591535" y="2738462"/>
                  </a:lnTo>
                  <a:lnTo>
                    <a:pt x="2595018" y="2738424"/>
                  </a:lnTo>
                  <a:lnTo>
                    <a:pt x="2598502" y="2738387"/>
                  </a:lnTo>
                  <a:lnTo>
                    <a:pt x="2601985" y="2738349"/>
                  </a:lnTo>
                  <a:lnTo>
                    <a:pt x="2605468" y="2738312"/>
                  </a:lnTo>
                  <a:lnTo>
                    <a:pt x="2608951" y="2738274"/>
                  </a:lnTo>
                  <a:lnTo>
                    <a:pt x="2612435" y="2738237"/>
                  </a:lnTo>
                  <a:lnTo>
                    <a:pt x="2615918" y="2738200"/>
                  </a:lnTo>
                  <a:lnTo>
                    <a:pt x="2619401" y="2746112"/>
                  </a:lnTo>
                  <a:lnTo>
                    <a:pt x="2622884" y="2747203"/>
                  </a:lnTo>
                  <a:lnTo>
                    <a:pt x="2626368" y="2748288"/>
                  </a:lnTo>
                  <a:lnTo>
                    <a:pt x="2629851" y="2749367"/>
                  </a:lnTo>
                  <a:lnTo>
                    <a:pt x="2633334" y="2755271"/>
                  </a:lnTo>
                  <a:lnTo>
                    <a:pt x="2636817" y="2755515"/>
                  </a:lnTo>
                  <a:lnTo>
                    <a:pt x="2640301" y="2755758"/>
                  </a:lnTo>
                  <a:lnTo>
                    <a:pt x="2643784" y="2756001"/>
                  </a:lnTo>
                  <a:lnTo>
                    <a:pt x="2647267" y="2756243"/>
                  </a:lnTo>
                  <a:lnTo>
                    <a:pt x="2650750" y="2776870"/>
                  </a:lnTo>
                  <a:lnTo>
                    <a:pt x="2654234" y="2777071"/>
                  </a:lnTo>
                  <a:lnTo>
                    <a:pt x="2657717" y="2777271"/>
                  </a:lnTo>
                  <a:lnTo>
                    <a:pt x="2661200" y="2777471"/>
                  </a:lnTo>
                  <a:lnTo>
                    <a:pt x="2664683" y="2777670"/>
                  </a:lnTo>
                  <a:lnTo>
                    <a:pt x="2668167" y="2777868"/>
                  </a:lnTo>
                  <a:lnTo>
                    <a:pt x="2671650" y="2778066"/>
                  </a:lnTo>
                  <a:lnTo>
                    <a:pt x="2675133" y="2778263"/>
                  </a:lnTo>
                  <a:lnTo>
                    <a:pt x="2678616" y="2778459"/>
                  </a:lnTo>
                  <a:lnTo>
                    <a:pt x="2682100" y="2778655"/>
                  </a:lnTo>
                  <a:lnTo>
                    <a:pt x="2685583" y="2796665"/>
                  </a:lnTo>
                  <a:lnTo>
                    <a:pt x="2689066" y="2796418"/>
                  </a:lnTo>
                  <a:lnTo>
                    <a:pt x="2692549" y="2796172"/>
                  </a:lnTo>
                  <a:lnTo>
                    <a:pt x="2696033" y="2795926"/>
                  </a:lnTo>
                  <a:lnTo>
                    <a:pt x="2699516" y="2795681"/>
                  </a:lnTo>
                  <a:lnTo>
                    <a:pt x="2702999" y="2795436"/>
                  </a:lnTo>
                  <a:lnTo>
                    <a:pt x="2706482" y="2795192"/>
                  </a:lnTo>
                  <a:lnTo>
                    <a:pt x="2709966" y="2794948"/>
                  </a:lnTo>
                  <a:lnTo>
                    <a:pt x="2713449" y="2794705"/>
                  </a:lnTo>
                  <a:lnTo>
                    <a:pt x="2716932" y="2794461"/>
                  </a:lnTo>
                  <a:lnTo>
                    <a:pt x="2720415" y="2794219"/>
                  </a:lnTo>
                  <a:lnTo>
                    <a:pt x="2723899" y="2793977"/>
                  </a:lnTo>
                  <a:lnTo>
                    <a:pt x="2727382" y="2793735"/>
                  </a:lnTo>
                  <a:lnTo>
                    <a:pt x="2730865" y="2793494"/>
                  </a:lnTo>
                  <a:lnTo>
                    <a:pt x="2734348" y="2802525"/>
                  </a:lnTo>
                  <a:lnTo>
                    <a:pt x="2737832" y="2803013"/>
                  </a:lnTo>
                  <a:lnTo>
                    <a:pt x="2741315" y="2803499"/>
                  </a:lnTo>
                  <a:lnTo>
                    <a:pt x="2744798" y="2803982"/>
                  </a:lnTo>
                  <a:lnTo>
                    <a:pt x="2748281" y="2804464"/>
                  </a:lnTo>
                  <a:lnTo>
                    <a:pt x="2751765" y="2805208"/>
                  </a:lnTo>
                  <a:lnTo>
                    <a:pt x="2755248" y="2806185"/>
                  </a:lnTo>
                  <a:lnTo>
                    <a:pt x="2758731" y="2807157"/>
                  </a:lnTo>
                  <a:lnTo>
                    <a:pt x="2762214" y="2808123"/>
                  </a:lnTo>
                  <a:lnTo>
                    <a:pt x="2765698" y="2809084"/>
                  </a:lnTo>
                  <a:lnTo>
                    <a:pt x="2769181" y="2810040"/>
                  </a:lnTo>
                  <a:lnTo>
                    <a:pt x="2772664" y="2810991"/>
                  </a:lnTo>
                  <a:lnTo>
                    <a:pt x="2776147" y="2811937"/>
                  </a:lnTo>
                  <a:lnTo>
                    <a:pt x="2779631" y="2812878"/>
                  </a:lnTo>
                  <a:lnTo>
                    <a:pt x="2783114" y="2813814"/>
                  </a:lnTo>
                  <a:lnTo>
                    <a:pt x="2786597" y="2819998"/>
                  </a:lnTo>
                  <a:lnTo>
                    <a:pt x="2790080" y="2820037"/>
                  </a:lnTo>
                  <a:lnTo>
                    <a:pt x="2793564" y="2820076"/>
                  </a:lnTo>
                  <a:lnTo>
                    <a:pt x="2797047" y="2820115"/>
                  </a:lnTo>
                  <a:lnTo>
                    <a:pt x="2800530" y="2820153"/>
                  </a:lnTo>
                  <a:lnTo>
                    <a:pt x="2804013" y="2820192"/>
                  </a:lnTo>
                  <a:lnTo>
                    <a:pt x="2807497" y="2820231"/>
                  </a:lnTo>
                  <a:lnTo>
                    <a:pt x="2810980" y="2820269"/>
                  </a:lnTo>
                  <a:lnTo>
                    <a:pt x="2814463" y="2820308"/>
                  </a:lnTo>
                  <a:lnTo>
                    <a:pt x="2817946" y="2820497"/>
                  </a:lnTo>
                  <a:lnTo>
                    <a:pt x="2821430" y="2820924"/>
                  </a:lnTo>
                  <a:lnTo>
                    <a:pt x="2824913" y="2821349"/>
                  </a:lnTo>
                  <a:lnTo>
                    <a:pt x="2828396" y="2821773"/>
                  </a:lnTo>
                  <a:lnTo>
                    <a:pt x="2831879" y="2822195"/>
                  </a:lnTo>
                  <a:lnTo>
                    <a:pt x="2835363" y="2822523"/>
                  </a:lnTo>
                  <a:lnTo>
                    <a:pt x="2838846" y="2822789"/>
                  </a:lnTo>
                  <a:lnTo>
                    <a:pt x="2842329" y="2823054"/>
                  </a:lnTo>
                  <a:lnTo>
                    <a:pt x="2845812" y="2823317"/>
                  </a:lnTo>
                  <a:lnTo>
                    <a:pt x="2849296" y="2823581"/>
                  </a:lnTo>
                  <a:lnTo>
                    <a:pt x="2852779" y="2834965"/>
                  </a:lnTo>
                  <a:lnTo>
                    <a:pt x="2856262" y="2835645"/>
                  </a:lnTo>
                  <a:lnTo>
                    <a:pt x="2859745" y="2836322"/>
                  </a:lnTo>
                  <a:lnTo>
                    <a:pt x="2863229" y="2836996"/>
                  </a:lnTo>
                  <a:lnTo>
                    <a:pt x="2866712" y="2841122"/>
                  </a:lnTo>
                  <a:lnTo>
                    <a:pt x="2870195" y="2841635"/>
                  </a:lnTo>
                  <a:lnTo>
                    <a:pt x="2873678" y="2842146"/>
                  </a:lnTo>
                  <a:lnTo>
                    <a:pt x="2877161" y="2842655"/>
                  </a:lnTo>
                  <a:lnTo>
                    <a:pt x="2880645" y="2843162"/>
                  </a:lnTo>
                  <a:lnTo>
                    <a:pt x="2884128" y="2855238"/>
                  </a:lnTo>
                  <a:lnTo>
                    <a:pt x="2887611" y="2856662"/>
                  </a:lnTo>
                  <a:lnTo>
                    <a:pt x="2891094" y="2858077"/>
                  </a:lnTo>
                  <a:lnTo>
                    <a:pt x="2894578" y="2859482"/>
                  </a:lnTo>
                  <a:lnTo>
                    <a:pt x="2898061" y="2860877"/>
                  </a:lnTo>
                  <a:lnTo>
                    <a:pt x="2901544" y="2866196"/>
                  </a:lnTo>
                  <a:lnTo>
                    <a:pt x="2905027" y="2866504"/>
                  </a:lnTo>
                  <a:lnTo>
                    <a:pt x="2908511" y="2866812"/>
                  </a:lnTo>
                  <a:lnTo>
                    <a:pt x="2911994" y="2867118"/>
                  </a:lnTo>
                  <a:lnTo>
                    <a:pt x="2915477" y="2867423"/>
                  </a:lnTo>
                  <a:lnTo>
                    <a:pt x="2918960" y="2873876"/>
                  </a:lnTo>
                  <a:lnTo>
                    <a:pt x="2922444" y="2874166"/>
                  </a:lnTo>
                  <a:lnTo>
                    <a:pt x="2925927" y="2874455"/>
                  </a:lnTo>
                  <a:lnTo>
                    <a:pt x="2929410" y="2874743"/>
                  </a:lnTo>
                  <a:lnTo>
                    <a:pt x="2932893" y="2875030"/>
                  </a:lnTo>
                  <a:lnTo>
                    <a:pt x="2936377" y="2879170"/>
                  </a:lnTo>
                  <a:lnTo>
                    <a:pt x="2939860" y="2879074"/>
                  </a:lnTo>
                  <a:lnTo>
                    <a:pt x="2943343" y="2878980"/>
                  </a:lnTo>
                  <a:lnTo>
                    <a:pt x="2946826" y="2878885"/>
                  </a:lnTo>
                  <a:lnTo>
                    <a:pt x="2950310" y="2878818"/>
                  </a:lnTo>
                  <a:lnTo>
                    <a:pt x="2953793" y="2878971"/>
                  </a:lnTo>
                  <a:lnTo>
                    <a:pt x="2957276" y="2879123"/>
                  </a:lnTo>
                  <a:lnTo>
                    <a:pt x="2960759" y="2879275"/>
                  </a:lnTo>
                  <a:lnTo>
                    <a:pt x="2964243" y="2879427"/>
                  </a:lnTo>
                  <a:lnTo>
                    <a:pt x="2967726" y="2879578"/>
                  </a:lnTo>
                  <a:lnTo>
                    <a:pt x="2971209" y="2879729"/>
                  </a:lnTo>
                  <a:lnTo>
                    <a:pt x="2974692" y="2879879"/>
                  </a:lnTo>
                  <a:lnTo>
                    <a:pt x="2978176" y="2880029"/>
                  </a:lnTo>
                  <a:lnTo>
                    <a:pt x="2981659" y="2880179"/>
                  </a:lnTo>
                  <a:lnTo>
                    <a:pt x="2985142" y="2880031"/>
                  </a:lnTo>
                  <a:lnTo>
                    <a:pt x="2988625" y="2879632"/>
                  </a:lnTo>
                  <a:lnTo>
                    <a:pt x="2992109" y="2879234"/>
                  </a:lnTo>
                  <a:lnTo>
                    <a:pt x="2995592" y="2878836"/>
                  </a:lnTo>
                  <a:lnTo>
                    <a:pt x="2999075" y="2878438"/>
                  </a:lnTo>
                  <a:lnTo>
                    <a:pt x="3002558" y="2878041"/>
                  </a:lnTo>
                  <a:lnTo>
                    <a:pt x="3006042" y="2877644"/>
                  </a:lnTo>
                  <a:lnTo>
                    <a:pt x="3009525" y="2877247"/>
                  </a:lnTo>
                  <a:lnTo>
                    <a:pt x="3013008" y="2876851"/>
                  </a:lnTo>
                  <a:lnTo>
                    <a:pt x="3016491" y="2876455"/>
                  </a:lnTo>
                  <a:lnTo>
                    <a:pt x="3019975" y="2876830"/>
                  </a:lnTo>
                  <a:lnTo>
                    <a:pt x="3023458" y="2877226"/>
                  </a:lnTo>
                  <a:lnTo>
                    <a:pt x="3026941" y="2877620"/>
                  </a:lnTo>
                  <a:lnTo>
                    <a:pt x="3030424" y="2878013"/>
                  </a:lnTo>
                  <a:lnTo>
                    <a:pt x="3033908" y="2878284"/>
                  </a:lnTo>
                  <a:lnTo>
                    <a:pt x="3037391" y="2878032"/>
                  </a:lnTo>
                  <a:lnTo>
                    <a:pt x="3040874" y="2877781"/>
                  </a:lnTo>
                  <a:lnTo>
                    <a:pt x="3044357" y="2877529"/>
                  </a:lnTo>
                  <a:lnTo>
                    <a:pt x="3047841" y="2877278"/>
                  </a:lnTo>
                  <a:lnTo>
                    <a:pt x="3051324" y="2877028"/>
                  </a:lnTo>
                  <a:lnTo>
                    <a:pt x="3054807" y="2876777"/>
                  </a:lnTo>
                  <a:lnTo>
                    <a:pt x="3058290" y="2876528"/>
                  </a:lnTo>
                  <a:lnTo>
                    <a:pt x="3061774" y="2876278"/>
                  </a:lnTo>
                  <a:lnTo>
                    <a:pt x="3065257" y="2876029"/>
                  </a:lnTo>
                  <a:lnTo>
                    <a:pt x="3068740" y="2875780"/>
                  </a:lnTo>
                  <a:lnTo>
                    <a:pt x="3072223" y="2875532"/>
                  </a:lnTo>
                  <a:lnTo>
                    <a:pt x="3075707" y="2875284"/>
                  </a:lnTo>
                  <a:lnTo>
                    <a:pt x="3079190" y="2875036"/>
                  </a:lnTo>
                  <a:lnTo>
                    <a:pt x="3082673" y="2874789"/>
                  </a:lnTo>
                  <a:lnTo>
                    <a:pt x="3086156" y="2874775"/>
                  </a:lnTo>
                  <a:lnTo>
                    <a:pt x="3089640" y="2874808"/>
                  </a:lnTo>
                  <a:lnTo>
                    <a:pt x="3093123" y="2874841"/>
                  </a:lnTo>
                  <a:lnTo>
                    <a:pt x="3096606" y="2874874"/>
                  </a:lnTo>
                  <a:lnTo>
                    <a:pt x="3100089" y="2880559"/>
                  </a:lnTo>
                  <a:lnTo>
                    <a:pt x="3103573" y="2880468"/>
                  </a:lnTo>
                  <a:lnTo>
                    <a:pt x="3107056" y="2880377"/>
                  </a:lnTo>
                  <a:lnTo>
                    <a:pt x="3110539" y="2880286"/>
                  </a:lnTo>
                  <a:lnTo>
                    <a:pt x="3114022" y="2880195"/>
                  </a:lnTo>
                  <a:lnTo>
                    <a:pt x="3117506" y="2880059"/>
                  </a:lnTo>
                  <a:lnTo>
                    <a:pt x="3120989" y="2879794"/>
                  </a:lnTo>
                  <a:lnTo>
                    <a:pt x="3124472" y="2879529"/>
                  </a:lnTo>
                  <a:lnTo>
                    <a:pt x="3127955" y="2879264"/>
                  </a:lnTo>
                  <a:lnTo>
                    <a:pt x="3131439" y="2879000"/>
                  </a:lnTo>
                  <a:lnTo>
                    <a:pt x="3134922" y="2878736"/>
                  </a:lnTo>
                  <a:lnTo>
                    <a:pt x="3138405" y="2878472"/>
                  </a:lnTo>
                  <a:lnTo>
                    <a:pt x="3141888" y="2878209"/>
                  </a:lnTo>
                  <a:lnTo>
                    <a:pt x="3145372" y="2877946"/>
                  </a:lnTo>
                  <a:lnTo>
                    <a:pt x="3148855" y="2877684"/>
                  </a:lnTo>
                  <a:lnTo>
                    <a:pt x="3152338" y="2882902"/>
                  </a:lnTo>
                  <a:lnTo>
                    <a:pt x="3155821" y="2882582"/>
                  </a:lnTo>
                  <a:lnTo>
                    <a:pt x="3159304" y="2882262"/>
                  </a:lnTo>
                  <a:lnTo>
                    <a:pt x="3162788" y="2881943"/>
                  </a:lnTo>
                  <a:lnTo>
                    <a:pt x="3166271" y="2881624"/>
                  </a:lnTo>
                  <a:lnTo>
                    <a:pt x="3169754" y="2881928"/>
                  </a:lnTo>
                  <a:lnTo>
                    <a:pt x="3173237" y="2882293"/>
                  </a:lnTo>
                  <a:lnTo>
                    <a:pt x="3176721" y="2882657"/>
                  </a:lnTo>
                  <a:lnTo>
                    <a:pt x="3180204" y="2883020"/>
                  </a:lnTo>
                  <a:lnTo>
                    <a:pt x="3183687" y="2887649"/>
                  </a:lnTo>
                  <a:lnTo>
                    <a:pt x="3187170" y="2887777"/>
                  </a:lnTo>
                  <a:lnTo>
                    <a:pt x="3190654" y="2887905"/>
                  </a:lnTo>
                  <a:lnTo>
                    <a:pt x="3194137" y="2888032"/>
                  </a:lnTo>
                  <a:lnTo>
                    <a:pt x="3197620" y="2888160"/>
                  </a:lnTo>
                  <a:lnTo>
                    <a:pt x="3201103" y="2888174"/>
                  </a:lnTo>
                  <a:lnTo>
                    <a:pt x="3204587" y="2887969"/>
                  </a:lnTo>
                  <a:lnTo>
                    <a:pt x="3208070" y="2887764"/>
                  </a:lnTo>
                  <a:lnTo>
                    <a:pt x="3211553" y="2887560"/>
                  </a:lnTo>
                  <a:lnTo>
                    <a:pt x="3215036" y="2887356"/>
                  </a:lnTo>
                  <a:lnTo>
                    <a:pt x="3218520" y="2887581"/>
                  </a:lnTo>
                  <a:lnTo>
                    <a:pt x="3222003" y="2888148"/>
                  </a:lnTo>
                  <a:lnTo>
                    <a:pt x="3225486" y="2888712"/>
                  </a:lnTo>
                  <a:lnTo>
                    <a:pt x="3228969" y="2889275"/>
                  </a:lnTo>
                  <a:lnTo>
                    <a:pt x="3232453" y="2889835"/>
                  </a:lnTo>
                  <a:lnTo>
                    <a:pt x="3235936" y="2919547"/>
                  </a:lnTo>
                  <a:lnTo>
                    <a:pt x="3239419" y="2920019"/>
                  </a:lnTo>
                  <a:lnTo>
                    <a:pt x="3242902" y="2920490"/>
                  </a:lnTo>
                  <a:lnTo>
                    <a:pt x="3246386" y="2920959"/>
                  </a:lnTo>
                  <a:lnTo>
                    <a:pt x="3249869" y="2921426"/>
                  </a:lnTo>
                  <a:lnTo>
                    <a:pt x="3253352" y="2925291"/>
                  </a:lnTo>
                  <a:lnTo>
                    <a:pt x="3256835" y="2925459"/>
                  </a:lnTo>
                  <a:lnTo>
                    <a:pt x="3260319" y="2925627"/>
                  </a:lnTo>
                  <a:lnTo>
                    <a:pt x="3263802" y="2925794"/>
                  </a:lnTo>
                  <a:lnTo>
                    <a:pt x="3267285" y="2948246"/>
                  </a:lnTo>
                  <a:lnTo>
                    <a:pt x="3270768" y="2948464"/>
                  </a:lnTo>
                  <a:lnTo>
                    <a:pt x="3274252" y="2948681"/>
                  </a:lnTo>
                  <a:lnTo>
                    <a:pt x="3277735" y="2948897"/>
                  </a:lnTo>
                  <a:lnTo>
                    <a:pt x="3281218" y="2949113"/>
                  </a:lnTo>
                  <a:lnTo>
                    <a:pt x="3284701" y="3012885"/>
                  </a:lnTo>
                  <a:lnTo>
                    <a:pt x="3288185" y="3012791"/>
                  </a:lnTo>
                  <a:lnTo>
                    <a:pt x="3291668" y="3012696"/>
                  </a:lnTo>
                  <a:lnTo>
                    <a:pt x="3295151" y="3012602"/>
                  </a:lnTo>
                  <a:lnTo>
                    <a:pt x="3298634" y="3012508"/>
                  </a:lnTo>
                  <a:lnTo>
                    <a:pt x="3302118" y="3017225"/>
                  </a:lnTo>
                  <a:lnTo>
                    <a:pt x="3305601" y="3017194"/>
                  </a:lnTo>
                  <a:lnTo>
                    <a:pt x="3309084" y="3017163"/>
                  </a:lnTo>
                  <a:lnTo>
                    <a:pt x="3312567" y="3017131"/>
                  </a:lnTo>
                  <a:lnTo>
                    <a:pt x="3316051" y="3017100"/>
                  </a:lnTo>
                  <a:lnTo>
                    <a:pt x="3319534" y="3017180"/>
                  </a:lnTo>
                  <a:lnTo>
                    <a:pt x="3323017" y="3017280"/>
                  </a:lnTo>
                  <a:lnTo>
                    <a:pt x="3326500" y="3017380"/>
                  </a:lnTo>
                  <a:lnTo>
                    <a:pt x="3329984" y="3017479"/>
                  </a:lnTo>
                  <a:lnTo>
                    <a:pt x="3333467" y="3039793"/>
                  </a:lnTo>
                  <a:lnTo>
                    <a:pt x="3336950" y="3039624"/>
                  </a:lnTo>
                  <a:lnTo>
                    <a:pt x="3340433" y="3039456"/>
                  </a:lnTo>
                  <a:lnTo>
                    <a:pt x="3343917" y="3039288"/>
                  </a:lnTo>
                  <a:lnTo>
                    <a:pt x="3347400" y="3039121"/>
                  </a:lnTo>
                  <a:lnTo>
                    <a:pt x="3350883" y="3043482"/>
                  </a:lnTo>
                  <a:lnTo>
                    <a:pt x="3354366" y="3043544"/>
                  </a:lnTo>
                  <a:lnTo>
                    <a:pt x="3357850" y="3043606"/>
                  </a:lnTo>
                  <a:lnTo>
                    <a:pt x="3361333" y="3043668"/>
                  </a:lnTo>
                  <a:lnTo>
                    <a:pt x="3364816" y="3043730"/>
                  </a:lnTo>
                  <a:lnTo>
                    <a:pt x="3368299" y="3048027"/>
                  </a:lnTo>
                  <a:lnTo>
                    <a:pt x="3371783" y="3047858"/>
                  </a:lnTo>
                  <a:lnTo>
                    <a:pt x="3375266" y="3047689"/>
                  </a:lnTo>
                  <a:lnTo>
                    <a:pt x="3378749" y="3047521"/>
                  </a:lnTo>
                  <a:lnTo>
                    <a:pt x="3382232" y="3047353"/>
                  </a:lnTo>
                  <a:lnTo>
                    <a:pt x="3385716" y="3056687"/>
                  </a:lnTo>
                  <a:lnTo>
                    <a:pt x="3389199" y="3056571"/>
                  </a:lnTo>
                  <a:lnTo>
                    <a:pt x="3392682" y="3056454"/>
                  </a:lnTo>
                  <a:lnTo>
                    <a:pt x="3396165" y="3056338"/>
                  </a:lnTo>
                  <a:lnTo>
                    <a:pt x="3399649" y="3056223"/>
                  </a:lnTo>
                  <a:lnTo>
                    <a:pt x="3403132" y="3056404"/>
                  </a:lnTo>
                  <a:lnTo>
                    <a:pt x="3406615" y="3056609"/>
                  </a:lnTo>
                  <a:lnTo>
                    <a:pt x="3410098" y="3056814"/>
                  </a:lnTo>
                  <a:lnTo>
                    <a:pt x="3413582" y="3057018"/>
                  </a:lnTo>
                  <a:lnTo>
                    <a:pt x="3417065" y="3066657"/>
                  </a:lnTo>
                  <a:lnTo>
                    <a:pt x="3420548" y="3066791"/>
                  </a:lnTo>
                  <a:lnTo>
                    <a:pt x="3424031" y="3066925"/>
                  </a:lnTo>
                  <a:lnTo>
                    <a:pt x="3427515" y="3067058"/>
                  </a:lnTo>
                  <a:lnTo>
                    <a:pt x="3430998" y="3067191"/>
                  </a:lnTo>
                  <a:lnTo>
                    <a:pt x="3434481" y="3078104"/>
                  </a:lnTo>
                  <a:lnTo>
                    <a:pt x="3437964" y="3078171"/>
                  </a:lnTo>
                  <a:lnTo>
                    <a:pt x="3441447" y="3078238"/>
                  </a:lnTo>
                  <a:lnTo>
                    <a:pt x="3444931" y="3078305"/>
                  </a:lnTo>
                  <a:lnTo>
                    <a:pt x="3448414" y="3078371"/>
                  </a:lnTo>
                  <a:lnTo>
                    <a:pt x="3451897" y="3088482"/>
                  </a:lnTo>
                  <a:lnTo>
                    <a:pt x="3455380" y="3088287"/>
                  </a:lnTo>
                  <a:lnTo>
                    <a:pt x="3458864" y="3088092"/>
                  </a:lnTo>
                  <a:lnTo>
                    <a:pt x="3462347" y="3087897"/>
                  </a:lnTo>
                  <a:lnTo>
                    <a:pt x="3465830" y="3087703"/>
                  </a:lnTo>
                  <a:lnTo>
                    <a:pt x="3469313" y="3087508"/>
                  </a:lnTo>
                  <a:lnTo>
                    <a:pt x="3472797" y="3087314"/>
                  </a:lnTo>
                  <a:lnTo>
                    <a:pt x="3476280" y="3087120"/>
                  </a:lnTo>
                  <a:lnTo>
                    <a:pt x="3479763" y="3086927"/>
                  </a:lnTo>
                  <a:lnTo>
                    <a:pt x="3483246" y="3086733"/>
                  </a:lnTo>
                  <a:lnTo>
                    <a:pt x="3483246" y="3086949"/>
                  </a:lnTo>
                  <a:lnTo>
                    <a:pt x="3483246" y="3087165"/>
                  </a:lnTo>
                  <a:lnTo>
                    <a:pt x="3483246" y="3087380"/>
                  </a:lnTo>
                  <a:lnTo>
                    <a:pt x="3483246" y="3087595"/>
                  </a:lnTo>
                  <a:lnTo>
                    <a:pt x="3483246" y="3087810"/>
                  </a:lnTo>
                  <a:lnTo>
                    <a:pt x="3483246" y="3088025"/>
                  </a:lnTo>
                  <a:lnTo>
                    <a:pt x="3483246" y="3088239"/>
                  </a:lnTo>
                  <a:lnTo>
                    <a:pt x="3483246" y="3088453"/>
                  </a:lnTo>
                  <a:lnTo>
                    <a:pt x="3483246" y="3088667"/>
                  </a:lnTo>
                  <a:lnTo>
                    <a:pt x="3483246" y="3088881"/>
                  </a:lnTo>
                  <a:lnTo>
                    <a:pt x="3483246" y="3089095"/>
                  </a:lnTo>
                  <a:lnTo>
                    <a:pt x="3483246" y="3089308"/>
                  </a:lnTo>
                  <a:lnTo>
                    <a:pt x="3483246" y="3089521"/>
                  </a:lnTo>
                  <a:lnTo>
                    <a:pt x="3483246" y="3089734"/>
                  </a:lnTo>
                  <a:lnTo>
                    <a:pt x="3483246" y="3089946"/>
                  </a:lnTo>
                  <a:lnTo>
                    <a:pt x="3483246" y="3090159"/>
                  </a:lnTo>
                  <a:lnTo>
                    <a:pt x="3483246" y="3090371"/>
                  </a:lnTo>
                  <a:lnTo>
                    <a:pt x="3483246" y="3090583"/>
                  </a:lnTo>
                  <a:lnTo>
                    <a:pt x="3483246" y="3090794"/>
                  </a:lnTo>
                  <a:lnTo>
                    <a:pt x="3483246" y="3091006"/>
                  </a:lnTo>
                  <a:lnTo>
                    <a:pt x="3483246" y="3091217"/>
                  </a:lnTo>
                  <a:lnTo>
                    <a:pt x="3483246" y="3091428"/>
                  </a:lnTo>
                  <a:lnTo>
                    <a:pt x="3483246" y="3091639"/>
                  </a:lnTo>
                  <a:lnTo>
                    <a:pt x="3483246" y="3091849"/>
                  </a:lnTo>
                  <a:lnTo>
                    <a:pt x="3483246" y="3092060"/>
                  </a:lnTo>
                  <a:lnTo>
                    <a:pt x="3483246" y="3092270"/>
                  </a:lnTo>
                  <a:lnTo>
                    <a:pt x="3483246" y="3092480"/>
                  </a:lnTo>
                  <a:lnTo>
                    <a:pt x="3483246" y="3092689"/>
                  </a:lnTo>
                  <a:lnTo>
                    <a:pt x="3483246" y="3092899"/>
                  </a:lnTo>
                  <a:lnTo>
                    <a:pt x="3483246" y="3093108"/>
                  </a:lnTo>
                  <a:lnTo>
                    <a:pt x="3483246" y="3093317"/>
                  </a:lnTo>
                  <a:lnTo>
                    <a:pt x="3483246" y="3093526"/>
                  </a:lnTo>
                  <a:lnTo>
                    <a:pt x="3483246" y="3093734"/>
                  </a:lnTo>
                  <a:lnTo>
                    <a:pt x="3483246" y="3093942"/>
                  </a:lnTo>
                  <a:lnTo>
                    <a:pt x="3483246" y="3094150"/>
                  </a:lnTo>
                  <a:lnTo>
                    <a:pt x="3483246" y="3094358"/>
                  </a:lnTo>
                  <a:lnTo>
                    <a:pt x="3483246" y="3094566"/>
                  </a:lnTo>
                  <a:lnTo>
                    <a:pt x="3483246" y="3094773"/>
                  </a:lnTo>
                  <a:lnTo>
                    <a:pt x="3483246" y="3094981"/>
                  </a:lnTo>
                  <a:lnTo>
                    <a:pt x="3483246" y="3095187"/>
                  </a:lnTo>
                  <a:lnTo>
                    <a:pt x="3483246" y="3095394"/>
                  </a:lnTo>
                  <a:lnTo>
                    <a:pt x="3483246" y="3095601"/>
                  </a:lnTo>
                  <a:lnTo>
                    <a:pt x="3483246" y="3095807"/>
                  </a:lnTo>
                  <a:lnTo>
                    <a:pt x="3483246" y="3096013"/>
                  </a:lnTo>
                  <a:lnTo>
                    <a:pt x="3483246" y="3096219"/>
                  </a:lnTo>
                  <a:lnTo>
                    <a:pt x="3483246" y="3096425"/>
                  </a:lnTo>
                  <a:lnTo>
                    <a:pt x="3483246" y="3096630"/>
                  </a:lnTo>
                  <a:lnTo>
                    <a:pt x="3483246" y="3096835"/>
                  </a:lnTo>
                  <a:lnTo>
                    <a:pt x="3483246" y="3097040"/>
                  </a:lnTo>
                  <a:lnTo>
                    <a:pt x="3483246" y="3097245"/>
                  </a:lnTo>
                  <a:lnTo>
                    <a:pt x="3483246" y="3097450"/>
                  </a:lnTo>
                  <a:lnTo>
                    <a:pt x="3483246" y="3097654"/>
                  </a:lnTo>
                  <a:lnTo>
                    <a:pt x="3483246" y="3097858"/>
                  </a:lnTo>
                  <a:lnTo>
                    <a:pt x="3483246" y="3098062"/>
                  </a:lnTo>
                  <a:lnTo>
                    <a:pt x="3483246" y="3098266"/>
                  </a:lnTo>
                  <a:lnTo>
                    <a:pt x="3483246" y="3098469"/>
                  </a:lnTo>
                  <a:lnTo>
                    <a:pt x="3483246" y="3098672"/>
                  </a:lnTo>
                  <a:lnTo>
                    <a:pt x="3483246" y="3098875"/>
                  </a:lnTo>
                  <a:lnTo>
                    <a:pt x="3483246" y="3099078"/>
                  </a:lnTo>
                  <a:lnTo>
                    <a:pt x="3483246" y="3099281"/>
                  </a:lnTo>
                  <a:lnTo>
                    <a:pt x="3483246" y="3099483"/>
                  </a:lnTo>
                  <a:lnTo>
                    <a:pt x="3483246" y="3099686"/>
                  </a:lnTo>
                  <a:lnTo>
                    <a:pt x="3483246" y="3099888"/>
                  </a:lnTo>
                  <a:lnTo>
                    <a:pt x="3483246" y="3100089"/>
                  </a:lnTo>
                  <a:lnTo>
                    <a:pt x="3483246" y="3100291"/>
                  </a:lnTo>
                  <a:lnTo>
                    <a:pt x="3483246" y="3100492"/>
                  </a:lnTo>
                  <a:lnTo>
                    <a:pt x="3483246" y="3100693"/>
                  </a:lnTo>
                  <a:lnTo>
                    <a:pt x="3483246" y="3100894"/>
                  </a:lnTo>
                  <a:lnTo>
                    <a:pt x="3483246" y="3101095"/>
                  </a:lnTo>
                  <a:lnTo>
                    <a:pt x="3483246" y="3101295"/>
                  </a:lnTo>
                  <a:lnTo>
                    <a:pt x="3483246" y="3101496"/>
                  </a:lnTo>
                  <a:lnTo>
                    <a:pt x="3483246" y="3101696"/>
                  </a:lnTo>
                  <a:lnTo>
                    <a:pt x="3483246" y="3101896"/>
                  </a:lnTo>
                  <a:lnTo>
                    <a:pt x="3483246" y="3102095"/>
                  </a:lnTo>
                  <a:lnTo>
                    <a:pt x="3483246" y="3102295"/>
                  </a:lnTo>
                  <a:lnTo>
                    <a:pt x="3483246" y="3102494"/>
                  </a:lnTo>
                  <a:lnTo>
                    <a:pt x="3483246" y="3102693"/>
                  </a:lnTo>
                  <a:lnTo>
                    <a:pt x="3483246" y="3102892"/>
                  </a:lnTo>
                  <a:lnTo>
                    <a:pt x="3483246" y="3103091"/>
                  </a:lnTo>
                  <a:lnTo>
                    <a:pt x="3483246" y="3103289"/>
                  </a:lnTo>
                  <a:lnTo>
                    <a:pt x="3483246" y="3103487"/>
                  </a:lnTo>
                  <a:lnTo>
                    <a:pt x="3483246" y="3103685"/>
                  </a:lnTo>
                  <a:lnTo>
                    <a:pt x="3483246" y="3103883"/>
                  </a:lnTo>
                  <a:lnTo>
                    <a:pt x="3483246" y="3104081"/>
                  </a:lnTo>
                  <a:lnTo>
                    <a:pt x="3483246" y="3104278"/>
                  </a:lnTo>
                  <a:lnTo>
                    <a:pt x="3483246" y="3104475"/>
                  </a:lnTo>
                  <a:lnTo>
                    <a:pt x="3483246" y="3104672"/>
                  </a:lnTo>
                  <a:lnTo>
                    <a:pt x="3483246" y="3104869"/>
                  </a:lnTo>
                  <a:lnTo>
                    <a:pt x="3483246" y="3105065"/>
                  </a:lnTo>
                  <a:lnTo>
                    <a:pt x="3483246" y="3105262"/>
                  </a:lnTo>
                  <a:lnTo>
                    <a:pt x="3483246" y="3105458"/>
                  </a:lnTo>
                  <a:lnTo>
                    <a:pt x="3483246" y="3105654"/>
                  </a:lnTo>
                  <a:lnTo>
                    <a:pt x="3483246" y="3105850"/>
                  </a:lnTo>
                  <a:lnTo>
                    <a:pt x="3483246" y="3106045"/>
                  </a:lnTo>
                  <a:lnTo>
                    <a:pt x="3483246" y="3106240"/>
                  </a:lnTo>
                  <a:lnTo>
                    <a:pt x="3483246" y="3106436"/>
                  </a:lnTo>
                  <a:lnTo>
                    <a:pt x="3483246" y="3106631"/>
                  </a:lnTo>
                  <a:lnTo>
                    <a:pt x="3483246" y="3106825"/>
                  </a:lnTo>
                  <a:lnTo>
                    <a:pt x="3483246" y="3107020"/>
                  </a:lnTo>
                  <a:lnTo>
                    <a:pt x="3483246" y="3107214"/>
                  </a:lnTo>
                  <a:lnTo>
                    <a:pt x="3483246" y="3107408"/>
                  </a:lnTo>
                  <a:lnTo>
                    <a:pt x="3483246" y="3107602"/>
                  </a:lnTo>
                  <a:lnTo>
                    <a:pt x="3483246" y="3107796"/>
                  </a:lnTo>
                  <a:lnTo>
                    <a:pt x="3483246" y="3107989"/>
                  </a:lnTo>
                  <a:lnTo>
                    <a:pt x="3483246" y="3108183"/>
                  </a:lnTo>
                  <a:lnTo>
                    <a:pt x="3483246" y="3108376"/>
                  </a:lnTo>
                  <a:lnTo>
                    <a:pt x="3483246" y="3108569"/>
                  </a:lnTo>
                  <a:lnTo>
                    <a:pt x="3483246" y="3108762"/>
                  </a:lnTo>
                  <a:lnTo>
                    <a:pt x="3483246" y="3108954"/>
                  </a:lnTo>
                  <a:lnTo>
                    <a:pt x="3483246" y="3109146"/>
                  </a:lnTo>
                  <a:lnTo>
                    <a:pt x="3483246" y="3109339"/>
                  </a:lnTo>
                  <a:lnTo>
                    <a:pt x="3483246" y="3109531"/>
                  </a:lnTo>
                  <a:lnTo>
                    <a:pt x="3483246" y="3109722"/>
                  </a:lnTo>
                  <a:lnTo>
                    <a:pt x="3483246" y="3109914"/>
                  </a:lnTo>
                  <a:lnTo>
                    <a:pt x="3483246" y="3110105"/>
                  </a:lnTo>
                  <a:lnTo>
                    <a:pt x="3483246" y="3110296"/>
                  </a:lnTo>
                  <a:lnTo>
                    <a:pt x="3483246" y="3110487"/>
                  </a:lnTo>
                  <a:lnTo>
                    <a:pt x="3483246" y="3110678"/>
                  </a:lnTo>
                  <a:lnTo>
                    <a:pt x="3483246" y="3110869"/>
                  </a:lnTo>
                  <a:lnTo>
                    <a:pt x="3483246" y="3111059"/>
                  </a:lnTo>
                  <a:lnTo>
                    <a:pt x="3483246" y="3111249"/>
                  </a:lnTo>
                  <a:lnTo>
                    <a:pt x="3483246" y="3111439"/>
                  </a:lnTo>
                  <a:lnTo>
                    <a:pt x="3483246" y="3111629"/>
                  </a:lnTo>
                  <a:lnTo>
                    <a:pt x="3483246" y="3111819"/>
                  </a:lnTo>
                  <a:lnTo>
                    <a:pt x="3483246" y="3112008"/>
                  </a:lnTo>
                  <a:lnTo>
                    <a:pt x="3483246" y="3112197"/>
                  </a:lnTo>
                  <a:lnTo>
                    <a:pt x="3483246" y="3112386"/>
                  </a:lnTo>
                  <a:lnTo>
                    <a:pt x="3483246" y="3112575"/>
                  </a:lnTo>
                  <a:lnTo>
                    <a:pt x="3483246" y="3112764"/>
                  </a:lnTo>
                  <a:lnTo>
                    <a:pt x="3483246" y="3112952"/>
                  </a:lnTo>
                  <a:lnTo>
                    <a:pt x="3483246" y="3113140"/>
                  </a:lnTo>
                  <a:lnTo>
                    <a:pt x="3483246" y="3113328"/>
                  </a:lnTo>
                  <a:lnTo>
                    <a:pt x="3483246" y="3113516"/>
                  </a:lnTo>
                  <a:lnTo>
                    <a:pt x="3483246" y="3113704"/>
                  </a:lnTo>
                  <a:lnTo>
                    <a:pt x="3483246" y="3113892"/>
                  </a:lnTo>
                  <a:lnTo>
                    <a:pt x="3483246" y="3114079"/>
                  </a:lnTo>
                  <a:lnTo>
                    <a:pt x="3483246" y="3114266"/>
                  </a:lnTo>
                  <a:lnTo>
                    <a:pt x="3483246" y="3114453"/>
                  </a:lnTo>
                  <a:lnTo>
                    <a:pt x="3483246" y="3114640"/>
                  </a:lnTo>
                  <a:lnTo>
                    <a:pt x="3483246" y="3114826"/>
                  </a:lnTo>
                  <a:lnTo>
                    <a:pt x="3483246" y="3115012"/>
                  </a:lnTo>
                  <a:lnTo>
                    <a:pt x="3483246" y="3115199"/>
                  </a:lnTo>
                  <a:lnTo>
                    <a:pt x="3483246" y="3115385"/>
                  </a:lnTo>
                  <a:lnTo>
                    <a:pt x="3483246" y="3115570"/>
                  </a:lnTo>
                  <a:lnTo>
                    <a:pt x="3483246" y="3115756"/>
                  </a:lnTo>
                  <a:lnTo>
                    <a:pt x="3483246" y="3115941"/>
                  </a:lnTo>
                  <a:lnTo>
                    <a:pt x="3483246" y="3116127"/>
                  </a:lnTo>
                  <a:lnTo>
                    <a:pt x="3483246" y="3116312"/>
                  </a:lnTo>
                  <a:lnTo>
                    <a:pt x="3483246" y="3116497"/>
                  </a:lnTo>
                  <a:lnTo>
                    <a:pt x="3483246" y="3116681"/>
                  </a:lnTo>
                  <a:lnTo>
                    <a:pt x="3483246" y="3116866"/>
                  </a:lnTo>
                  <a:lnTo>
                    <a:pt x="3483246" y="3117050"/>
                  </a:lnTo>
                  <a:lnTo>
                    <a:pt x="3483246" y="3117234"/>
                  </a:lnTo>
                  <a:lnTo>
                    <a:pt x="3483246" y="3117418"/>
                  </a:lnTo>
                  <a:lnTo>
                    <a:pt x="3483246" y="3117602"/>
                  </a:lnTo>
                  <a:lnTo>
                    <a:pt x="3483246" y="3117785"/>
                  </a:lnTo>
                  <a:lnTo>
                    <a:pt x="3483246" y="3117969"/>
                  </a:lnTo>
                  <a:lnTo>
                    <a:pt x="3483246" y="3118152"/>
                  </a:lnTo>
                  <a:lnTo>
                    <a:pt x="3483246" y="3118335"/>
                  </a:lnTo>
                  <a:lnTo>
                    <a:pt x="3483246" y="3118518"/>
                  </a:lnTo>
                  <a:lnTo>
                    <a:pt x="3483246" y="3118700"/>
                  </a:lnTo>
                  <a:lnTo>
                    <a:pt x="3483246" y="3118883"/>
                  </a:lnTo>
                  <a:lnTo>
                    <a:pt x="3483246" y="3119065"/>
                  </a:lnTo>
                  <a:lnTo>
                    <a:pt x="3483246" y="3119247"/>
                  </a:lnTo>
                  <a:lnTo>
                    <a:pt x="3483246" y="3119429"/>
                  </a:lnTo>
                  <a:lnTo>
                    <a:pt x="3483246" y="3119611"/>
                  </a:lnTo>
                  <a:lnTo>
                    <a:pt x="3483246" y="3119792"/>
                  </a:lnTo>
                  <a:lnTo>
                    <a:pt x="3483246" y="3119974"/>
                  </a:lnTo>
                  <a:lnTo>
                    <a:pt x="3483246" y="3120155"/>
                  </a:lnTo>
                  <a:lnTo>
                    <a:pt x="3483246" y="3120336"/>
                  </a:lnTo>
                  <a:lnTo>
                    <a:pt x="3483246" y="3120517"/>
                  </a:lnTo>
                  <a:lnTo>
                    <a:pt x="3483246" y="3120697"/>
                  </a:lnTo>
                  <a:lnTo>
                    <a:pt x="3483246" y="3120878"/>
                  </a:lnTo>
                  <a:lnTo>
                    <a:pt x="3483246" y="3121058"/>
                  </a:lnTo>
                  <a:lnTo>
                    <a:pt x="3483246" y="3121238"/>
                  </a:lnTo>
                  <a:lnTo>
                    <a:pt x="3483246" y="3121418"/>
                  </a:lnTo>
                  <a:lnTo>
                    <a:pt x="3483246" y="3121598"/>
                  </a:lnTo>
                  <a:lnTo>
                    <a:pt x="3483246" y="3121777"/>
                  </a:lnTo>
                  <a:lnTo>
                    <a:pt x="3483246" y="3121957"/>
                  </a:lnTo>
                  <a:lnTo>
                    <a:pt x="3483246" y="3122136"/>
                  </a:lnTo>
                  <a:lnTo>
                    <a:pt x="3483246" y="3122315"/>
                  </a:lnTo>
                  <a:lnTo>
                    <a:pt x="3483246" y="3122494"/>
                  </a:lnTo>
                  <a:lnTo>
                    <a:pt x="3483246" y="3122673"/>
                  </a:lnTo>
                  <a:lnTo>
                    <a:pt x="3483246" y="3122851"/>
                  </a:lnTo>
                  <a:lnTo>
                    <a:pt x="3483246" y="3123029"/>
                  </a:lnTo>
                  <a:lnTo>
                    <a:pt x="3483246" y="3123208"/>
                  </a:lnTo>
                  <a:lnTo>
                    <a:pt x="3483246" y="312338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071722"/>
              <a:ext cx="3483246" cy="2480344"/>
            </a:xfrm>
            <a:custGeom>
              <a:avLst/>
              <a:gdLst/>
              <a:ahLst/>
              <a:cxnLst/>
              <a:rect l="0" t="0" r="0" b="0"/>
              <a:pathLst>
                <a:path w="3483246" h="2480344">
                  <a:moveTo>
                    <a:pt x="0" y="2480344"/>
                  </a:moveTo>
                  <a:lnTo>
                    <a:pt x="3483" y="1878195"/>
                  </a:lnTo>
                  <a:lnTo>
                    <a:pt x="6966" y="1453548"/>
                  </a:lnTo>
                  <a:lnTo>
                    <a:pt x="10449" y="1137999"/>
                  </a:lnTo>
                  <a:lnTo>
                    <a:pt x="13932" y="894290"/>
                  </a:lnTo>
                  <a:lnTo>
                    <a:pt x="17416" y="700396"/>
                  </a:lnTo>
                  <a:lnTo>
                    <a:pt x="20899" y="542460"/>
                  </a:lnTo>
                  <a:lnTo>
                    <a:pt x="24382" y="411327"/>
                  </a:lnTo>
                  <a:lnTo>
                    <a:pt x="27865" y="300708"/>
                  </a:lnTo>
                  <a:lnTo>
                    <a:pt x="31349" y="206138"/>
                  </a:lnTo>
                  <a:lnTo>
                    <a:pt x="34832" y="700396"/>
                  </a:lnTo>
                  <a:lnTo>
                    <a:pt x="38315" y="617589"/>
                  </a:lnTo>
                  <a:lnTo>
                    <a:pt x="41798" y="542460"/>
                  </a:lnTo>
                  <a:lnTo>
                    <a:pt x="45282" y="473988"/>
                  </a:lnTo>
                  <a:lnTo>
                    <a:pt x="48765" y="411327"/>
                  </a:lnTo>
                  <a:lnTo>
                    <a:pt x="52248" y="353766"/>
                  </a:lnTo>
                  <a:lnTo>
                    <a:pt x="55731" y="300708"/>
                  </a:lnTo>
                  <a:lnTo>
                    <a:pt x="59215" y="251643"/>
                  </a:lnTo>
                  <a:lnTo>
                    <a:pt x="62698" y="206138"/>
                  </a:lnTo>
                  <a:lnTo>
                    <a:pt x="66181" y="163819"/>
                  </a:lnTo>
                  <a:lnTo>
                    <a:pt x="69664" y="452493"/>
                  </a:lnTo>
                  <a:lnTo>
                    <a:pt x="73148" y="411327"/>
                  </a:lnTo>
                  <a:lnTo>
                    <a:pt x="76631" y="372425"/>
                  </a:lnTo>
                  <a:lnTo>
                    <a:pt x="80114" y="335606"/>
                  </a:lnTo>
                  <a:lnTo>
                    <a:pt x="83597" y="542460"/>
                  </a:lnTo>
                  <a:lnTo>
                    <a:pt x="87081" y="507448"/>
                  </a:lnTo>
                  <a:lnTo>
                    <a:pt x="90564" y="473988"/>
                  </a:lnTo>
                  <a:lnTo>
                    <a:pt x="94047" y="441978"/>
                  </a:lnTo>
                  <a:lnTo>
                    <a:pt x="97530" y="411327"/>
                  </a:lnTo>
                  <a:lnTo>
                    <a:pt x="101014" y="571660"/>
                  </a:lnTo>
                  <a:lnTo>
                    <a:pt x="104497" y="542460"/>
                  </a:lnTo>
                  <a:lnTo>
                    <a:pt x="107980" y="514323"/>
                  </a:lnTo>
                  <a:lnTo>
                    <a:pt x="111463" y="487193"/>
                  </a:lnTo>
                  <a:lnTo>
                    <a:pt x="114947" y="461015"/>
                  </a:lnTo>
                  <a:lnTo>
                    <a:pt x="118430" y="435742"/>
                  </a:lnTo>
                  <a:lnTo>
                    <a:pt x="121913" y="411327"/>
                  </a:lnTo>
                  <a:lnTo>
                    <a:pt x="125396" y="387726"/>
                  </a:lnTo>
                  <a:lnTo>
                    <a:pt x="128880" y="364900"/>
                  </a:lnTo>
                  <a:lnTo>
                    <a:pt x="132363" y="342811"/>
                  </a:lnTo>
                  <a:lnTo>
                    <a:pt x="135846" y="321425"/>
                  </a:lnTo>
                  <a:lnTo>
                    <a:pt x="139329" y="300708"/>
                  </a:lnTo>
                  <a:lnTo>
                    <a:pt x="142813" y="280628"/>
                  </a:lnTo>
                  <a:lnTo>
                    <a:pt x="146296" y="261158"/>
                  </a:lnTo>
                  <a:lnTo>
                    <a:pt x="149779" y="242270"/>
                  </a:lnTo>
                  <a:lnTo>
                    <a:pt x="153262" y="223938"/>
                  </a:lnTo>
                  <a:lnTo>
                    <a:pt x="156746" y="206138"/>
                  </a:lnTo>
                  <a:lnTo>
                    <a:pt x="160229" y="188847"/>
                  </a:lnTo>
                  <a:lnTo>
                    <a:pt x="163712" y="172044"/>
                  </a:lnTo>
                  <a:lnTo>
                    <a:pt x="167195" y="300708"/>
                  </a:lnTo>
                  <a:lnTo>
                    <a:pt x="170679" y="283932"/>
                  </a:lnTo>
                  <a:lnTo>
                    <a:pt x="174162" y="267582"/>
                  </a:lnTo>
                  <a:lnTo>
                    <a:pt x="177645" y="251643"/>
                  </a:lnTo>
                  <a:lnTo>
                    <a:pt x="181128" y="236099"/>
                  </a:lnTo>
                  <a:lnTo>
                    <a:pt x="184612" y="220935"/>
                  </a:lnTo>
                  <a:lnTo>
                    <a:pt x="188095" y="206138"/>
                  </a:lnTo>
                  <a:lnTo>
                    <a:pt x="191578" y="191695"/>
                  </a:lnTo>
                  <a:lnTo>
                    <a:pt x="195061" y="177592"/>
                  </a:lnTo>
                  <a:lnTo>
                    <a:pt x="198545" y="163819"/>
                  </a:lnTo>
                  <a:lnTo>
                    <a:pt x="202028" y="150363"/>
                  </a:lnTo>
                  <a:lnTo>
                    <a:pt x="205511" y="137214"/>
                  </a:lnTo>
                  <a:lnTo>
                    <a:pt x="208994" y="124362"/>
                  </a:lnTo>
                  <a:lnTo>
                    <a:pt x="212478" y="111796"/>
                  </a:lnTo>
                  <a:lnTo>
                    <a:pt x="215961" y="99507"/>
                  </a:lnTo>
                  <a:lnTo>
                    <a:pt x="219444" y="87486"/>
                  </a:lnTo>
                  <a:lnTo>
                    <a:pt x="222927" y="75724"/>
                  </a:lnTo>
                  <a:lnTo>
                    <a:pt x="226411" y="64214"/>
                  </a:lnTo>
                  <a:lnTo>
                    <a:pt x="229894" y="52947"/>
                  </a:lnTo>
                  <a:lnTo>
                    <a:pt x="233377" y="41915"/>
                  </a:lnTo>
                  <a:lnTo>
                    <a:pt x="236860" y="31111"/>
                  </a:lnTo>
                  <a:lnTo>
                    <a:pt x="240344" y="20528"/>
                  </a:lnTo>
                  <a:lnTo>
                    <a:pt x="243827" y="10160"/>
                  </a:lnTo>
                  <a:lnTo>
                    <a:pt x="247310" y="0"/>
                  </a:lnTo>
                  <a:lnTo>
                    <a:pt x="250793" y="102990"/>
                  </a:lnTo>
                  <a:lnTo>
                    <a:pt x="254277" y="92605"/>
                  </a:lnTo>
                  <a:lnTo>
                    <a:pt x="257760" y="82414"/>
                  </a:lnTo>
                  <a:lnTo>
                    <a:pt x="261243" y="72410"/>
                  </a:lnTo>
                  <a:lnTo>
                    <a:pt x="264726" y="62590"/>
                  </a:lnTo>
                  <a:lnTo>
                    <a:pt x="268210" y="153698"/>
                  </a:lnTo>
                  <a:lnTo>
                    <a:pt x="271693" y="143751"/>
                  </a:lnTo>
                  <a:lnTo>
                    <a:pt x="275176" y="133973"/>
                  </a:lnTo>
                  <a:lnTo>
                    <a:pt x="278659" y="124362"/>
                  </a:lnTo>
                  <a:lnTo>
                    <a:pt x="282143" y="114911"/>
                  </a:lnTo>
                  <a:lnTo>
                    <a:pt x="285626" y="105617"/>
                  </a:lnTo>
                  <a:lnTo>
                    <a:pt x="289109" y="96477"/>
                  </a:lnTo>
                  <a:lnTo>
                    <a:pt x="292592" y="87486"/>
                  </a:lnTo>
                  <a:lnTo>
                    <a:pt x="296075" y="78641"/>
                  </a:lnTo>
                  <a:lnTo>
                    <a:pt x="299559" y="69938"/>
                  </a:lnTo>
                  <a:lnTo>
                    <a:pt x="303042" y="61375"/>
                  </a:lnTo>
                  <a:lnTo>
                    <a:pt x="306525" y="52947"/>
                  </a:lnTo>
                  <a:lnTo>
                    <a:pt x="310008" y="44651"/>
                  </a:lnTo>
                  <a:lnTo>
                    <a:pt x="313492" y="36485"/>
                  </a:lnTo>
                  <a:lnTo>
                    <a:pt x="316975" y="273479"/>
                  </a:lnTo>
                  <a:lnTo>
                    <a:pt x="320458" y="264654"/>
                  </a:lnTo>
                  <a:lnTo>
                    <a:pt x="323941" y="255950"/>
                  </a:lnTo>
                  <a:lnTo>
                    <a:pt x="327425" y="247365"/>
                  </a:lnTo>
                  <a:lnTo>
                    <a:pt x="330908" y="238896"/>
                  </a:lnTo>
                  <a:lnTo>
                    <a:pt x="334391" y="366629"/>
                  </a:lnTo>
                  <a:lnTo>
                    <a:pt x="337874" y="358027"/>
                  </a:lnTo>
                  <a:lnTo>
                    <a:pt x="341358" y="349532"/>
                  </a:lnTo>
                  <a:lnTo>
                    <a:pt x="344841" y="341142"/>
                  </a:lnTo>
                  <a:lnTo>
                    <a:pt x="348324" y="332856"/>
                  </a:lnTo>
                  <a:lnTo>
                    <a:pt x="351807" y="550935"/>
                  </a:lnTo>
                  <a:lnTo>
                    <a:pt x="355291" y="542460"/>
                  </a:lnTo>
                  <a:lnTo>
                    <a:pt x="358774" y="534076"/>
                  </a:lnTo>
                  <a:lnTo>
                    <a:pt x="362257" y="525784"/>
                  </a:lnTo>
                  <a:lnTo>
                    <a:pt x="365740" y="517580"/>
                  </a:lnTo>
                  <a:lnTo>
                    <a:pt x="369224" y="509464"/>
                  </a:lnTo>
                  <a:lnTo>
                    <a:pt x="372707" y="501434"/>
                  </a:lnTo>
                  <a:lnTo>
                    <a:pt x="376190" y="493489"/>
                  </a:lnTo>
                  <a:lnTo>
                    <a:pt x="379673" y="485627"/>
                  </a:lnTo>
                  <a:lnTo>
                    <a:pt x="383157" y="477847"/>
                  </a:lnTo>
                  <a:lnTo>
                    <a:pt x="386640" y="609749"/>
                  </a:lnTo>
                  <a:lnTo>
                    <a:pt x="390123" y="601984"/>
                  </a:lnTo>
                  <a:lnTo>
                    <a:pt x="393606" y="594294"/>
                  </a:lnTo>
                  <a:lnTo>
                    <a:pt x="397090" y="586677"/>
                  </a:lnTo>
                  <a:lnTo>
                    <a:pt x="400573" y="700396"/>
                  </a:lnTo>
                  <a:lnTo>
                    <a:pt x="404056" y="692861"/>
                  </a:lnTo>
                  <a:lnTo>
                    <a:pt x="407539" y="685393"/>
                  </a:lnTo>
                  <a:lnTo>
                    <a:pt x="411023" y="677989"/>
                  </a:lnTo>
                  <a:lnTo>
                    <a:pt x="414506" y="670651"/>
                  </a:lnTo>
                  <a:lnTo>
                    <a:pt x="417989" y="663376"/>
                  </a:lnTo>
                  <a:lnTo>
                    <a:pt x="421472" y="656164"/>
                  </a:lnTo>
                  <a:lnTo>
                    <a:pt x="424956" y="649014"/>
                  </a:lnTo>
                  <a:lnTo>
                    <a:pt x="428439" y="641926"/>
                  </a:lnTo>
                  <a:lnTo>
                    <a:pt x="431922" y="634898"/>
                  </a:lnTo>
                  <a:lnTo>
                    <a:pt x="435405" y="627930"/>
                  </a:lnTo>
                  <a:lnTo>
                    <a:pt x="438889" y="621021"/>
                  </a:lnTo>
                  <a:lnTo>
                    <a:pt x="442372" y="614171"/>
                  </a:lnTo>
                  <a:lnTo>
                    <a:pt x="445855" y="607378"/>
                  </a:lnTo>
                  <a:lnTo>
                    <a:pt x="449338" y="600642"/>
                  </a:lnTo>
                  <a:lnTo>
                    <a:pt x="452822" y="666278"/>
                  </a:lnTo>
                  <a:lnTo>
                    <a:pt x="456305" y="659618"/>
                  </a:lnTo>
                  <a:lnTo>
                    <a:pt x="459788" y="653011"/>
                  </a:lnTo>
                  <a:lnTo>
                    <a:pt x="463271" y="646456"/>
                  </a:lnTo>
                  <a:lnTo>
                    <a:pt x="466755" y="674030"/>
                  </a:lnTo>
                  <a:lnTo>
                    <a:pt x="470238" y="667565"/>
                  </a:lnTo>
                  <a:lnTo>
                    <a:pt x="473721" y="661150"/>
                  </a:lnTo>
                  <a:lnTo>
                    <a:pt x="477204" y="654784"/>
                  </a:lnTo>
                  <a:lnTo>
                    <a:pt x="480688" y="648467"/>
                  </a:lnTo>
                  <a:lnTo>
                    <a:pt x="484171" y="642198"/>
                  </a:lnTo>
                  <a:lnTo>
                    <a:pt x="487654" y="635976"/>
                  </a:lnTo>
                  <a:lnTo>
                    <a:pt x="491137" y="629800"/>
                  </a:lnTo>
                  <a:lnTo>
                    <a:pt x="494621" y="623672"/>
                  </a:lnTo>
                  <a:lnTo>
                    <a:pt x="498104" y="617589"/>
                  </a:lnTo>
                  <a:lnTo>
                    <a:pt x="501587" y="611551"/>
                  </a:lnTo>
                  <a:lnTo>
                    <a:pt x="505070" y="605559"/>
                  </a:lnTo>
                  <a:lnTo>
                    <a:pt x="508554" y="599610"/>
                  </a:lnTo>
                  <a:lnTo>
                    <a:pt x="512037" y="593706"/>
                  </a:lnTo>
                  <a:lnTo>
                    <a:pt x="515520" y="587844"/>
                  </a:lnTo>
                  <a:lnTo>
                    <a:pt x="519003" y="582026"/>
                  </a:lnTo>
                  <a:lnTo>
                    <a:pt x="522487" y="576250"/>
                  </a:lnTo>
                  <a:lnTo>
                    <a:pt x="525970" y="570516"/>
                  </a:lnTo>
                  <a:lnTo>
                    <a:pt x="529453" y="564824"/>
                  </a:lnTo>
                  <a:lnTo>
                    <a:pt x="532936" y="559172"/>
                  </a:lnTo>
                  <a:lnTo>
                    <a:pt x="536420" y="586116"/>
                  </a:lnTo>
                  <a:lnTo>
                    <a:pt x="539903" y="580525"/>
                  </a:lnTo>
                  <a:lnTo>
                    <a:pt x="543386" y="574972"/>
                  </a:lnTo>
                  <a:lnTo>
                    <a:pt x="546869" y="569459"/>
                  </a:lnTo>
                  <a:lnTo>
                    <a:pt x="550353" y="595388"/>
                  </a:lnTo>
                  <a:lnTo>
                    <a:pt x="553836" y="589933"/>
                  </a:lnTo>
                  <a:lnTo>
                    <a:pt x="557319" y="584514"/>
                  </a:lnTo>
                  <a:lnTo>
                    <a:pt x="560802" y="579133"/>
                  </a:lnTo>
                  <a:lnTo>
                    <a:pt x="564286" y="573788"/>
                  </a:lnTo>
                  <a:lnTo>
                    <a:pt x="567769" y="684231"/>
                  </a:lnTo>
                  <a:lnTo>
                    <a:pt x="571252" y="678911"/>
                  </a:lnTo>
                  <a:lnTo>
                    <a:pt x="574735" y="673624"/>
                  </a:lnTo>
                  <a:lnTo>
                    <a:pt x="578218" y="668370"/>
                  </a:lnTo>
                  <a:lnTo>
                    <a:pt x="581702" y="663150"/>
                  </a:lnTo>
                  <a:lnTo>
                    <a:pt x="585185" y="657961"/>
                  </a:lnTo>
                  <a:lnTo>
                    <a:pt x="588668" y="652805"/>
                  </a:lnTo>
                  <a:lnTo>
                    <a:pt x="592151" y="647681"/>
                  </a:lnTo>
                  <a:lnTo>
                    <a:pt x="595635" y="642588"/>
                  </a:lnTo>
                  <a:lnTo>
                    <a:pt x="599118" y="637527"/>
                  </a:lnTo>
                  <a:lnTo>
                    <a:pt x="602601" y="710402"/>
                  </a:lnTo>
                  <a:lnTo>
                    <a:pt x="606084" y="705385"/>
                  </a:lnTo>
                  <a:lnTo>
                    <a:pt x="609568" y="700396"/>
                  </a:lnTo>
                  <a:lnTo>
                    <a:pt x="613051" y="695437"/>
                  </a:lnTo>
                  <a:lnTo>
                    <a:pt x="616534" y="690507"/>
                  </a:lnTo>
                  <a:lnTo>
                    <a:pt x="620017" y="685605"/>
                  </a:lnTo>
                  <a:lnTo>
                    <a:pt x="623501" y="680731"/>
                  </a:lnTo>
                  <a:lnTo>
                    <a:pt x="626984" y="675886"/>
                  </a:lnTo>
                  <a:lnTo>
                    <a:pt x="630467" y="671068"/>
                  </a:lnTo>
                  <a:lnTo>
                    <a:pt x="633950" y="666278"/>
                  </a:lnTo>
                  <a:lnTo>
                    <a:pt x="637434" y="661515"/>
                  </a:lnTo>
                  <a:lnTo>
                    <a:pt x="640917" y="656780"/>
                  </a:lnTo>
                  <a:lnTo>
                    <a:pt x="644400" y="652071"/>
                  </a:lnTo>
                  <a:lnTo>
                    <a:pt x="647883" y="647389"/>
                  </a:lnTo>
                  <a:lnTo>
                    <a:pt x="651367" y="691038"/>
                  </a:lnTo>
                  <a:lnTo>
                    <a:pt x="654850" y="686398"/>
                  </a:lnTo>
                  <a:lnTo>
                    <a:pt x="658333" y="681783"/>
                  </a:lnTo>
                  <a:lnTo>
                    <a:pt x="661816" y="677193"/>
                  </a:lnTo>
                  <a:lnTo>
                    <a:pt x="665300" y="672628"/>
                  </a:lnTo>
                  <a:lnTo>
                    <a:pt x="668783" y="735938"/>
                  </a:lnTo>
                  <a:lnTo>
                    <a:pt x="672266" y="731415"/>
                  </a:lnTo>
                  <a:lnTo>
                    <a:pt x="675749" y="726915"/>
                  </a:lnTo>
                  <a:lnTo>
                    <a:pt x="679233" y="722438"/>
                  </a:lnTo>
                  <a:lnTo>
                    <a:pt x="682716" y="717984"/>
                  </a:lnTo>
                  <a:lnTo>
                    <a:pt x="686199" y="713553"/>
                  </a:lnTo>
                  <a:lnTo>
                    <a:pt x="689682" y="709145"/>
                  </a:lnTo>
                  <a:lnTo>
                    <a:pt x="693166" y="704760"/>
                  </a:lnTo>
                  <a:lnTo>
                    <a:pt x="696649" y="700396"/>
                  </a:lnTo>
                  <a:lnTo>
                    <a:pt x="700132" y="696056"/>
                  </a:lnTo>
                  <a:lnTo>
                    <a:pt x="703615" y="691737"/>
                  </a:lnTo>
                  <a:lnTo>
                    <a:pt x="707099" y="687440"/>
                  </a:lnTo>
                  <a:lnTo>
                    <a:pt x="710582" y="683165"/>
                  </a:lnTo>
                  <a:lnTo>
                    <a:pt x="714065" y="678911"/>
                  </a:lnTo>
                  <a:lnTo>
                    <a:pt x="717548" y="674679"/>
                  </a:lnTo>
                  <a:lnTo>
                    <a:pt x="721032" y="670468"/>
                  </a:lnTo>
                  <a:lnTo>
                    <a:pt x="724515" y="666278"/>
                  </a:lnTo>
                  <a:lnTo>
                    <a:pt x="727998" y="662109"/>
                  </a:lnTo>
                  <a:lnTo>
                    <a:pt x="731481" y="657961"/>
                  </a:lnTo>
                  <a:lnTo>
                    <a:pt x="734965" y="653834"/>
                  </a:lnTo>
                  <a:lnTo>
                    <a:pt x="738448" y="649727"/>
                  </a:lnTo>
                  <a:lnTo>
                    <a:pt x="741931" y="645640"/>
                  </a:lnTo>
                  <a:lnTo>
                    <a:pt x="745414" y="641573"/>
                  </a:lnTo>
                  <a:lnTo>
                    <a:pt x="748898" y="637527"/>
                  </a:lnTo>
                  <a:lnTo>
                    <a:pt x="752381" y="696358"/>
                  </a:lnTo>
                  <a:lnTo>
                    <a:pt x="755864" y="692338"/>
                  </a:lnTo>
                  <a:lnTo>
                    <a:pt x="759347" y="688337"/>
                  </a:lnTo>
                  <a:lnTo>
                    <a:pt x="762831" y="684356"/>
                  </a:lnTo>
                  <a:lnTo>
                    <a:pt x="766314" y="680393"/>
                  </a:lnTo>
                  <a:lnTo>
                    <a:pt x="769797" y="676448"/>
                  </a:lnTo>
                  <a:lnTo>
                    <a:pt x="773280" y="672522"/>
                  </a:lnTo>
                  <a:lnTo>
                    <a:pt x="776764" y="668614"/>
                  </a:lnTo>
                  <a:lnTo>
                    <a:pt x="780247" y="664725"/>
                  </a:lnTo>
                  <a:lnTo>
                    <a:pt x="783730" y="660853"/>
                  </a:lnTo>
                  <a:lnTo>
                    <a:pt x="787213" y="656999"/>
                  </a:lnTo>
                  <a:lnTo>
                    <a:pt x="790697" y="653164"/>
                  </a:lnTo>
                  <a:lnTo>
                    <a:pt x="794180" y="649346"/>
                  </a:lnTo>
                  <a:lnTo>
                    <a:pt x="797663" y="645545"/>
                  </a:lnTo>
                  <a:lnTo>
                    <a:pt x="801146" y="661731"/>
                  </a:lnTo>
                  <a:lnTo>
                    <a:pt x="804630" y="657961"/>
                  </a:lnTo>
                  <a:lnTo>
                    <a:pt x="808113" y="654208"/>
                  </a:lnTo>
                  <a:lnTo>
                    <a:pt x="811596" y="650472"/>
                  </a:lnTo>
                  <a:lnTo>
                    <a:pt x="815079" y="646752"/>
                  </a:lnTo>
                  <a:lnTo>
                    <a:pt x="818563" y="754272"/>
                  </a:lnTo>
                  <a:lnTo>
                    <a:pt x="822046" y="750574"/>
                  </a:lnTo>
                  <a:lnTo>
                    <a:pt x="825529" y="746892"/>
                  </a:lnTo>
                  <a:lnTo>
                    <a:pt x="829012" y="743226"/>
                  </a:lnTo>
                  <a:lnTo>
                    <a:pt x="832496" y="739574"/>
                  </a:lnTo>
                  <a:lnTo>
                    <a:pt x="835979" y="735938"/>
                  </a:lnTo>
                  <a:lnTo>
                    <a:pt x="839462" y="732318"/>
                  </a:lnTo>
                  <a:lnTo>
                    <a:pt x="842945" y="728712"/>
                  </a:lnTo>
                  <a:lnTo>
                    <a:pt x="846429" y="725121"/>
                  </a:lnTo>
                  <a:lnTo>
                    <a:pt x="849912" y="721545"/>
                  </a:lnTo>
                  <a:lnTo>
                    <a:pt x="853395" y="752137"/>
                  </a:lnTo>
                  <a:lnTo>
                    <a:pt x="856878" y="748590"/>
                  </a:lnTo>
                  <a:lnTo>
                    <a:pt x="860361" y="745057"/>
                  </a:lnTo>
                  <a:lnTo>
                    <a:pt x="863845" y="741539"/>
                  </a:lnTo>
                  <a:lnTo>
                    <a:pt x="867328" y="847869"/>
                  </a:lnTo>
                  <a:lnTo>
                    <a:pt x="870811" y="844392"/>
                  </a:lnTo>
                  <a:lnTo>
                    <a:pt x="874294" y="840928"/>
                  </a:lnTo>
                  <a:lnTo>
                    <a:pt x="877778" y="837477"/>
                  </a:lnTo>
                  <a:lnTo>
                    <a:pt x="881261" y="834039"/>
                  </a:lnTo>
                  <a:lnTo>
                    <a:pt x="884744" y="845202"/>
                  </a:lnTo>
                  <a:lnTo>
                    <a:pt x="888227" y="841793"/>
                  </a:lnTo>
                  <a:lnTo>
                    <a:pt x="891711" y="838396"/>
                  </a:lnTo>
                  <a:lnTo>
                    <a:pt x="895194" y="835012"/>
                  </a:lnTo>
                  <a:lnTo>
                    <a:pt x="898677" y="831640"/>
                  </a:lnTo>
                  <a:lnTo>
                    <a:pt x="902160" y="842630"/>
                  </a:lnTo>
                  <a:lnTo>
                    <a:pt x="905644" y="839286"/>
                  </a:lnTo>
                  <a:lnTo>
                    <a:pt x="909127" y="835954"/>
                  </a:lnTo>
                  <a:lnTo>
                    <a:pt x="912610" y="832634"/>
                  </a:lnTo>
                  <a:lnTo>
                    <a:pt x="916093" y="829326"/>
                  </a:lnTo>
                  <a:lnTo>
                    <a:pt x="919577" y="840148"/>
                  </a:lnTo>
                  <a:lnTo>
                    <a:pt x="923060" y="836866"/>
                  </a:lnTo>
                  <a:lnTo>
                    <a:pt x="926543" y="833597"/>
                  </a:lnTo>
                  <a:lnTo>
                    <a:pt x="930026" y="830338"/>
                  </a:lnTo>
                  <a:lnTo>
                    <a:pt x="933510" y="854643"/>
                  </a:lnTo>
                  <a:lnTo>
                    <a:pt x="936993" y="851414"/>
                  </a:lnTo>
                  <a:lnTo>
                    <a:pt x="940476" y="848196"/>
                  </a:lnTo>
                  <a:lnTo>
                    <a:pt x="943959" y="844989"/>
                  </a:lnTo>
                  <a:lnTo>
                    <a:pt x="947443" y="841793"/>
                  </a:lnTo>
                  <a:lnTo>
                    <a:pt x="950926" y="852059"/>
                  </a:lnTo>
                  <a:lnTo>
                    <a:pt x="954409" y="848888"/>
                  </a:lnTo>
                  <a:lnTo>
                    <a:pt x="957892" y="845728"/>
                  </a:lnTo>
                  <a:lnTo>
                    <a:pt x="961376" y="842579"/>
                  </a:lnTo>
                  <a:lnTo>
                    <a:pt x="964859" y="839440"/>
                  </a:lnTo>
                  <a:lnTo>
                    <a:pt x="968342" y="836312"/>
                  </a:lnTo>
                  <a:lnTo>
                    <a:pt x="971825" y="833195"/>
                  </a:lnTo>
                  <a:lnTo>
                    <a:pt x="975309" y="830088"/>
                  </a:lnTo>
                  <a:lnTo>
                    <a:pt x="978792" y="826992"/>
                  </a:lnTo>
                  <a:lnTo>
                    <a:pt x="982275" y="823906"/>
                  </a:lnTo>
                  <a:lnTo>
                    <a:pt x="985758" y="872631"/>
                  </a:lnTo>
                  <a:lnTo>
                    <a:pt x="989242" y="869577"/>
                  </a:lnTo>
                  <a:lnTo>
                    <a:pt x="992725" y="866533"/>
                  </a:lnTo>
                  <a:lnTo>
                    <a:pt x="996208" y="863499"/>
                  </a:lnTo>
                  <a:lnTo>
                    <a:pt x="999691" y="860475"/>
                  </a:lnTo>
                  <a:lnTo>
                    <a:pt x="1003175" y="869926"/>
                  </a:lnTo>
                  <a:lnTo>
                    <a:pt x="1006658" y="866924"/>
                  </a:lnTo>
                  <a:lnTo>
                    <a:pt x="1010141" y="863932"/>
                  </a:lnTo>
                  <a:lnTo>
                    <a:pt x="1013624" y="860949"/>
                  </a:lnTo>
                  <a:lnTo>
                    <a:pt x="1017108" y="951331"/>
                  </a:lnTo>
                  <a:lnTo>
                    <a:pt x="1020591" y="948398"/>
                  </a:lnTo>
                  <a:lnTo>
                    <a:pt x="1024074" y="945473"/>
                  </a:lnTo>
                  <a:lnTo>
                    <a:pt x="1027557" y="942557"/>
                  </a:lnTo>
                  <a:lnTo>
                    <a:pt x="1031041" y="939650"/>
                  </a:lnTo>
                  <a:lnTo>
                    <a:pt x="1034524" y="958482"/>
                  </a:lnTo>
                  <a:lnTo>
                    <a:pt x="1038007" y="955600"/>
                  </a:lnTo>
                  <a:lnTo>
                    <a:pt x="1041490" y="952728"/>
                  </a:lnTo>
                  <a:lnTo>
                    <a:pt x="1044974" y="949864"/>
                  </a:lnTo>
                  <a:lnTo>
                    <a:pt x="1048457" y="947008"/>
                  </a:lnTo>
                  <a:lnTo>
                    <a:pt x="1051940" y="975700"/>
                  </a:lnTo>
                  <a:lnTo>
                    <a:pt x="1055423" y="972874"/>
                  </a:lnTo>
                  <a:lnTo>
                    <a:pt x="1058907" y="970056"/>
                  </a:lnTo>
                  <a:lnTo>
                    <a:pt x="1062390" y="967246"/>
                  </a:lnTo>
                  <a:lnTo>
                    <a:pt x="1065873" y="964444"/>
                  </a:lnTo>
                  <a:lnTo>
                    <a:pt x="1069356" y="1030609"/>
                  </a:lnTo>
                  <a:lnTo>
                    <a:pt x="1072840" y="1027856"/>
                  </a:lnTo>
                  <a:lnTo>
                    <a:pt x="1076323" y="1025110"/>
                  </a:lnTo>
                  <a:lnTo>
                    <a:pt x="1079806" y="1022372"/>
                  </a:lnTo>
                  <a:lnTo>
                    <a:pt x="1083289" y="1019641"/>
                  </a:lnTo>
                  <a:lnTo>
                    <a:pt x="1086773" y="1026286"/>
                  </a:lnTo>
                  <a:lnTo>
                    <a:pt x="1090256" y="1023574"/>
                  </a:lnTo>
                  <a:lnTo>
                    <a:pt x="1093739" y="1020870"/>
                  </a:lnTo>
                  <a:lnTo>
                    <a:pt x="1097222" y="1018173"/>
                  </a:lnTo>
                  <a:lnTo>
                    <a:pt x="1100706" y="1015484"/>
                  </a:lnTo>
                  <a:lnTo>
                    <a:pt x="1104189" y="1012801"/>
                  </a:lnTo>
                  <a:lnTo>
                    <a:pt x="1107672" y="1010126"/>
                  </a:lnTo>
                  <a:lnTo>
                    <a:pt x="1111155" y="1007457"/>
                  </a:lnTo>
                  <a:lnTo>
                    <a:pt x="1114639" y="1004796"/>
                  </a:lnTo>
                  <a:lnTo>
                    <a:pt x="1118122" y="1081763"/>
                  </a:lnTo>
                  <a:lnTo>
                    <a:pt x="1121605" y="1079158"/>
                  </a:lnTo>
                  <a:lnTo>
                    <a:pt x="1125088" y="1076561"/>
                  </a:lnTo>
                  <a:lnTo>
                    <a:pt x="1128572" y="1073969"/>
                  </a:lnTo>
                  <a:lnTo>
                    <a:pt x="1132055" y="1071384"/>
                  </a:lnTo>
                  <a:lnTo>
                    <a:pt x="1135538" y="1085399"/>
                  </a:lnTo>
                  <a:lnTo>
                    <a:pt x="1139021" y="1082837"/>
                  </a:lnTo>
                  <a:lnTo>
                    <a:pt x="1142505" y="1080281"/>
                  </a:lnTo>
                  <a:lnTo>
                    <a:pt x="1145988" y="1077731"/>
                  </a:lnTo>
                  <a:lnTo>
                    <a:pt x="1149471" y="1075188"/>
                  </a:lnTo>
                  <a:lnTo>
                    <a:pt x="1152954" y="1104794"/>
                  </a:lnTo>
                  <a:lnTo>
                    <a:pt x="1156437" y="1102282"/>
                  </a:lnTo>
                  <a:lnTo>
                    <a:pt x="1159921" y="1099776"/>
                  </a:lnTo>
                  <a:lnTo>
                    <a:pt x="1163404" y="1097277"/>
                  </a:lnTo>
                  <a:lnTo>
                    <a:pt x="1166887" y="1110350"/>
                  </a:lnTo>
                  <a:lnTo>
                    <a:pt x="1170370" y="1107872"/>
                  </a:lnTo>
                  <a:lnTo>
                    <a:pt x="1173854" y="1105399"/>
                  </a:lnTo>
                  <a:lnTo>
                    <a:pt x="1177337" y="1102933"/>
                  </a:lnTo>
                  <a:lnTo>
                    <a:pt x="1180820" y="1100472"/>
                  </a:lnTo>
                  <a:lnTo>
                    <a:pt x="1184303" y="1128222"/>
                  </a:lnTo>
                  <a:lnTo>
                    <a:pt x="1187787" y="1125791"/>
                  </a:lnTo>
                  <a:lnTo>
                    <a:pt x="1191270" y="1123367"/>
                  </a:lnTo>
                  <a:lnTo>
                    <a:pt x="1194753" y="1120947"/>
                  </a:lnTo>
                  <a:lnTo>
                    <a:pt x="1198236" y="1118534"/>
                  </a:lnTo>
                  <a:lnTo>
                    <a:pt x="1201720" y="1145135"/>
                  </a:lnTo>
                  <a:lnTo>
                    <a:pt x="1205203" y="1142751"/>
                  </a:lnTo>
                  <a:lnTo>
                    <a:pt x="1208686" y="1140372"/>
                  </a:lnTo>
                  <a:lnTo>
                    <a:pt x="1212169" y="1137999"/>
                  </a:lnTo>
                  <a:lnTo>
                    <a:pt x="1215653" y="1135631"/>
                  </a:lnTo>
                  <a:lnTo>
                    <a:pt x="1219136" y="1140352"/>
                  </a:lnTo>
                  <a:lnTo>
                    <a:pt x="1222619" y="1137999"/>
                  </a:lnTo>
                  <a:lnTo>
                    <a:pt x="1226102" y="1135651"/>
                  </a:lnTo>
                  <a:lnTo>
                    <a:pt x="1229586" y="1133308"/>
                  </a:lnTo>
                  <a:lnTo>
                    <a:pt x="1233069" y="1130970"/>
                  </a:lnTo>
                  <a:lnTo>
                    <a:pt x="1236552" y="1128638"/>
                  </a:lnTo>
                  <a:lnTo>
                    <a:pt x="1240035" y="1126310"/>
                  </a:lnTo>
                  <a:lnTo>
                    <a:pt x="1243519" y="1123988"/>
                  </a:lnTo>
                  <a:lnTo>
                    <a:pt x="1247002" y="1121670"/>
                  </a:lnTo>
                  <a:lnTo>
                    <a:pt x="1250485" y="1133387"/>
                  </a:lnTo>
                  <a:lnTo>
                    <a:pt x="1253968" y="1131088"/>
                  </a:lnTo>
                  <a:lnTo>
                    <a:pt x="1257452" y="1128794"/>
                  </a:lnTo>
                  <a:lnTo>
                    <a:pt x="1260935" y="1126506"/>
                  </a:lnTo>
                  <a:lnTo>
                    <a:pt x="1264418" y="1124222"/>
                  </a:lnTo>
                  <a:lnTo>
                    <a:pt x="1267901" y="1121943"/>
                  </a:lnTo>
                  <a:lnTo>
                    <a:pt x="1271385" y="1119669"/>
                  </a:lnTo>
                  <a:lnTo>
                    <a:pt x="1274868" y="1117400"/>
                  </a:lnTo>
                  <a:lnTo>
                    <a:pt x="1278351" y="1115135"/>
                  </a:lnTo>
                  <a:lnTo>
                    <a:pt x="1281834" y="1112876"/>
                  </a:lnTo>
                  <a:lnTo>
                    <a:pt x="1285318" y="1110621"/>
                  </a:lnTo>
                  <a:lnTo>
                    <a:pt x="1288801" y="1108371"/>
                  </a:lnTo>
                  <a:lnTo>
                    <a:pt x="1292284" y="1106126"/>
                  </a:lnTo>
                  <a:lnTo>
                    <a:pt x="1295767" y="1103885"/>
                  </a:lnTo>
                  <a:lnTo>
                    <a:pt x="1299251" y="1101650"/>
                  </a:lnTo>
                  <a:lnTo>
                    <a:pt x="1302734" y="1099419"/>
                  </a:lnTo>
                  <a:lnTo>
                    <a:pt x="1306217" y="1097193"/>
                  </a:lnTo>
                  <a:lnTo>
                    <a:pt x="1309700" y="1094971"/>
                  </a:lnTo>
                  <a:lnTo>
                    <a:pt x="1313184" y="1092755"/>
                  </a:lnTo>
                  <a:lnTo>
                    <a:pt x="1316667" y="1131419"/>
                  </a:lnTo>
                  <a:lnTo>
                    <a:pt x="1320150" y="1129234"/>
                  </a:lnTo>
                  <a:lnTo>
                    <a:pt x="1323633" y="1127054"/>
                  </a:lnTo>
                  <a:lnTo>
                    <a:pt x="1327117" y="1124879"/>
                  </a:lnTo>
                  <a:lnTo>
                    <a:pt x="1330600" y="1122708"/>
                  </a:lnTo>
                  <a:lnTo>
                    <a:pt x="1334083" y="1120541"/>
                  </a:lnTo>
                  <a:lnTo>
                    <a:pt x="1337566" y="1118379"/>
                  </a:lnTo>
                  <a:lnTo>
                    <a:pt x="1341050" y="1116221"/>
                  </a:lnTo>
                  <a:lnTo>
                    <a:pt x="1344533" y="1114068"/>
                  </a:lnTo>
                  <a:lnTo>
                    <a:pt x="1348016" y="1111919"/>
                  </a:lnTo>
                  <a:lnTo>
                    <a:pt x="1351499" y="1122947"/>
                  </a:lnTo>
                  <a:lnTo>
                    <a:pt x="1354983" y="1120814"/>
                  </a:lnTo>
                  <a:lnTo>
                    <a:pt x="1358466" y="1118685"/>
                  </a:lnTo>
                  <a:lnTo>
                    <a:pt x="1361949" y="1116561"/>
                  </a:lnTo>
                  <a:lnTo>
                    <a:pt x="1365432" y="1114441"/>
                  </a:lnTo>
                  <a:lnTo>
                    <a:pt x="1368916" y="1168767"/>
                  </a:lnTo>
                  <a:lnTo>
                    <a:pt x="1372399" y="1166688"/>
                  </a:lnTo>
                  <a:lnTo>
                    <a:pt x="1375882" y="1164614"/>
                  </a:lnTo>
                  <a:lnTo>
                    <a:pt x="1379365" y="1162543"/>
                  </a:lnTo>
                  <a:lnTo>
                    <a:pt x="1382849" y="1160476"/>
                  </a:lnTo>
                  <a:lnTo>
                    <a:pt x="1386332" y="1170367"/>
                  </a:lnTo>
                  <a:lnTo>
                    <a:pt x="1389815" y="1168315"/>
                  </a:lnTo>
                  <a:lnTo>
                    <a:pt x="1393298" y="1166267"/>
                  </a:lnTo>
                  <a:lnTo>
                    <a:pt x="1396782" y="1164223"/>
                  </a:lnTo>
                  <a:lnTo>
                    <a:pt x="1400265" y="1191215"/>
                  </a:lnTo>
                  <a:lnTo>
                    <a:pt x="1403748" y="1189197"/>
                  </a:lnTo>
                  <a:lnTo>
                    <a:pt x="1407231" y="1187183"/>
                  </a:lnTo>
                  <a:lnTo>
                    <a:pt x="1410715" y="1185172"/>
                  </a:lnTo>
                  <a:lnTo>
                    <a:pt x="1414198" y="1183165"/>
                  </a:lnTo>
                  <a:lnTo>
                    <a:pt x="1417681" y="1203555"/>
                  </a:lnTo>
                  <a:lnTo>
                    <a:pt x="1421164" y="1201570"/>
                  </a:lnTo>
                  <a:lnTo>
                    <a:pt x="1424648" y="1199588"/>
                  </a:lnTo>
                  <a:lnTo>
                    <a:pt x="1428131" y="1197610"/>
                  </a:lnTo>
                  <a:lnTo>
                    <a:pt x="1431614" y="1195635"/>
                  </a:lnTo>
                  <a:lnTo>
                    <a:pt x="1435097" y="1204609"/>
                  </a:lnTo>
                  <a:lnTo>
                    <a:pt x="1438580" y="1202649"/>
                  </a:lnTo>
                  <a:lnTo>
                    <a:pt x="1442064" y="1200692"/>
                  </a:lnTo>
                  <a:lnTo>
                    <a:pt x="1445547" y="1198738"/>
                  </a:lnTo>
                  <a:lnTo>
                    <a:pt x="1449030" y="1196788"/>
                  </a:lnTo>
                  <a:lnTo>
                    <a:pt x="1452513" y="1194841"/>
                  </a:lnTo>
                  <a:lnTo>
                    <a:pt x="1455997" y="1192898"/>
                  </a:lnTo>
                  <a:lnTo>
                    <a:pt x="1459480" y="1190958"/>
                  </a:lnTo>
                  <a:lnTo>
                    <a:pt x="1462963" y="1189021"/>
                  </a:lnTo>
                  <a:lnTo>
                    <a:pt x="1466446" y="1187088"/>
                  </a:lnTo>
                  <a:lnTo>
                    <a:pt x="1469930" y="1237553"/>
                  </a:lnTo>
                  <a:lnTo>
                    <a:pt x="1473413" y="1235661"/>
                  </a:lnTo>
                  <a:lnTo>
                    <a:pt x="1476896" y="1233771"/>
                  </a:lnTo>
                  <a:lnTo>
                    <a:pt x="1480379" y="1231885"/>
                  </a:lnTo>
                  <a:lnTo>
                    <a:pt x="1483863" y="1230002"/>
                  </a:lnTo>
                  <a:lnTo>
                    <a:pt x="1487346" y="1228122"/>
                  </a:lnTo>
                  <a:lnTo>
                    <a:pt x="1490829" y="1226245"/>
                  </a:lnTo>
                  <a:lnTo>
                    <a:pt x="1494312" y="1224372"/>
                  </a:lnTo>
                  <a:lnTo>
                    <a:pt x="1497796" y="1222501"/>
                  </a:lnTo>
                  <a:lnTo>
                    <a:pt x="1501279" y="1273913"/>
                  </a:lnTo>
                  <a:lnTo>
                    <a:pt x="1504762" y="1272085"/>
                  </a:lnTo>
                  <a:lnTo>
                    <a:pt x="1508245" y="1270260"/>
                  </a:lnTo>
                  <a:lnTo>
                    <a:pt x="1511729" y="1268437"/>
                  </a:lnTo>
                  <a:lnTo>
                    <a:pt x="1515212" y="1266618"/>
                  </a:lnTo>
                  <a:lnTo>
                    <a:pt x="1518695" y="1292104"/>
                  </a:lnTo>
                  <a:lnTo>
                    <a:pt x="1522178" y="1290310"/>
                  </a:lnTo>
                  <a:lnTo>
                    <a:pt x="1525662" y="1288519"/>
                  </a:lnTo>
                  <a:lnTo>
                    <a:pt x="1529145" y="1286730"/>
                  </a:lnTo>
                  <a:lnTo>
                    <a:pt x="1532628" y="1284944"/>
                  </a:lnTo>
                  <a:lnTo>
                    <a:pt x="1536111" y="1288357"/>
                  </a:lnTo>
                  <a:lnTo>
                    <a:pt x="1539595" y="1287505"/>
                  </a:lnTo>
                  <a:lnTo>
                    <a:pt x="1543078" y="1286656"/>
                  </a:lnTo>
                  <a:lnTo>
                    <a:pt x="1546561" y="1285810"/>
                  </a:lnTo>
                  <a:lnTo>
                    <a:pt x="1550044" y="1298032"/>
                  </a:lnTo>
                  <a:lnTo>
                    <a:pt x="1553528" y="1296278"/>
                  </a:lnTo>
                  <a:lnTo>
                    <a:pt x="1557011" y="1294527"/>
                  </a:lnTo>
                  <a:lnTo>
                    <a:pt x="1560494" y="1292779"/>
                  </a:lnTo>
                  <a:lnTo>
                    <a:pt x="1563977" y="1291033"/>
                  </a:lnTo>
                  <a:lnTo>
                    <a:pt x="1567461" y="1306363"/>
                  </a:lnTo>
                  <a:lnTo>
                    <a:pt x="1570944" y="1304635"/>
                  </a:lnTo>
                  <a:lnTo>
                    <a:pt x="1574427" y="1302909"/>
                  </a:lnTo>
                  <a:lnTo>
                    <a:pt x="1577910" y="1301186"/>
                  </a:lnTo>
                  <a:lnTo>
                    <a:pt x="1581394" y="1299466"/>
                  </a:lnTo>
                  <a:lnTo>
                    <a:pt x="1584877" y="1301955"/>
                  </a:lnTo>
                  <a:lnTo>
                    <a:pt x="1588360" y="1300242"/>
                  </a:lnTo>
                  <a:lnTo>
                    <a:pt x="1591843" y="1298532"/>
                  </a:lnTo>
                  <a:lnTo>
                    <a:pt x="1595327" y="1296825"/>
                  </a:lnTo>
                  <a:lnTo>
                    <a:pt x="1598810" y="1295120"/>
                  </a:lnTo>
                  <a:lnTo>
                    <a:pt x="1602293" y="1337957"/>
                  </a:lnTo>
                  <a:lnTo>
                    <a:pt x="1605776" y="1336289"/>
                  </a:lnTo>
                  <a:lnTo>
                    <a:pt x="1609260" y="1334624"/>
                  </a:lnTo>
                  <a:lnTo>
                    <a:pt x="1612743" y="1332961"/>
                  </a:lnTo>
                  <a:lnTo>
                    <a:pt x="1616226" y="1331300"/>
                  </a:lnTo>
                  <a:lnTo>
                    <a:pt x="1619709" y="1360105"/>
                  </a:lnTo>
                  <a:lnTo>
                    <a:pt x="1623193" y="1358472"/>
                  </a:lnTo>
                  <a:lnTo>
                    <a:pt x="1626676" y="1356841"/>
                  </a:lnTo>
                  <a:lnTo>
                    <a:pt x="1630159" y="1355213"/>
                  </a:lnTo>
                  <a:lnTo>
                    <a:pt x="1633642" y="1368266"/>
                  </a:lnTo>
                  <a:lnTo>
                    <a:pt x="1637126" y="1366653"/>
                  </a:lnTo>
                  <a:lnTo>
                    <a:pt x="1640609" y="1365042"/>
                  </a:lnTo>
                  <a:lnTo>
                    <a:pt x="1644092" y="1363433"/>
                  </a:lnTo>
                  <a:lnTo>
                    <a:pt x="1647575" y="1361827"/>
                  </a:lnTo>
                  <a:lnTo>
                    <a:pt x="1651059" y="1367448"/>
                  </a:lnTo>
                  <a:lnTo>
                    <a:pt x="1654542" y="1365851"/>
                  </a:lnTo>
                  <a:lnTo>
                    <a:pt x="1658025" y="1364257"/>
                  </a:lnTo>
                  <a:lnTo>
                    <a:pt x="1661508" y="1362664"/>
                  </a:lnTo>
                  <a:lnTo>
                    <a:pt x="1664992" y="1361074"/>
                  </a:lnTo>
                  <a:lnTo>
                    <a:pt x="1668475" y="1414310"/>
                  </a:lnTo>
                  <a:lnTo>
                    <a:pt x="1671958" y="1412767"/>
                  </a:lnTo>
                  <a:lnTo>
                    <a:pt x="1675441" y="1411226"/>
                  </a:lnTo>
                  <a:lnTo>
                    <a:pt x="1678925" y="1409686"/>
                  </a:lnTo>
                  <a:lnTo>
                    <a:pt x="1682408" y="1408149"/>
                  </a:lnTo>
                  <a:lnTo>
                    <a:pt x="1685891" y="1406613"/>
                  </a:lnTo>
                  <a:lnTo>
                    <a:pt x="1689374" y="1405079"/>
                  </a:lnTo>
                  <a:lnTo>
                    <a:pt x="1692858" y="1403548"/>
                  </a:lnTo>
                  <a:lnTo>
                    <a:pt x="1696341" y="1402018"/>
                  </a:lnTo>
                  <a:lnTo>
                    <a:pt x="1699824" y="1400490"/>
                  </a:lnTo>
                  <a:lnTo>
                    <a:pt x="1703307" y="1408730"/>
                  </a:lnTo>
                  <a:lnTo>
                    <a:pt x="1706791" y="1407214"/>
                  </a:lnTo>
                  <a:lnTo>
                    <a:pt x="1710274" y="1405699"/>
                  </a:lnTo>
                  <a:lnTo>
                    <a:pt x="1713757" y="1404187"/>
                  </a:lnTo>
                  <a:lnTo>
                    <a:pt x="1717240" y="1431033"/>
                  </a:lnTo>
                  <a:lnTo>
                    <a:pt x="1720723" y="1429546"/>
                  </a:lnTo>
                  <a:lnTo>
                    <a:pt x="1724207" y="1428062"/>
                  </a:lnTo>
                  <a:lnTo>
                    <a:pt x="1727690" y="1426579"/>
                  </a:lnTo>
                  <a:lnTo>
                    <a:pt x="1731173" y="1425098"/>
                  </a:lnTo>
                  <a:lnTo>
                    <a:pt x="1734656" y="1429744"/>
                  </a:lnTo>
                  <a:lnTo>
                    <a:pt x="1738140" y="1428271"/>
                  </a:lnTo>
                  <a:lnTo>
                    <a:pt x="1741623" y="1426801"/>
                  </a:lnTo>
                  <a:lnTo>
                    <a:pt x="1745106" y="1425332"/>
                  </a:lnTo>
                  <a:lnTo>
                    <a:pt x="1748589" y="1423865"/>
                  </a:lnTo>
                  <a:lnTo>
                    <a:pt x="1752073" y="1422399"/>
                  </a:lnTo>
                  <a:lnTo>
                    <a:pt x="1755556" y="1420936"/>
                  </a:lnTo>
                  <a:lnTo>
                    <a:pt x="1759039" y="1419474"/>
                  </a:lnTo>
                  <a:lnTo>
                    <a:pt x="1762522" y="1418014"/>
                  </a:lnTo>
                  <a:lnTo>
                    <a:pt x="1766006" y="1416555"/>
                  </a:lnTo>
                  <a:lnTo>
                    <a:pt x="1769489" y="1424744"/>
                  </a:lnTo>
                  <a:lnTo>
                    <a:pt x="1772972" y="1423926"/>
                  </a:lnTo>
                  <a:lnTo>
                    <a:pt x="1776455" y="1423111"/>
                  </a:lnTo>
                  <a:lnTo>
                    <a:pt x="1779939" y="1422297"/>
                  </a:lnTo>
                  <a:lnTo>
                    <a:pt x="1783422" y="1436291"/>
                  </a:lnTo>
                  <a:lnTo>
                    <a:pt x="1786905" y="1434864"/>
                  </a:lnTo>
                  <a:lnTo>
                    <a:pt x="1790388" y="1433439"/>
                  </a:lnTo>
                  <a:lnTo>
                    <a:pt x="1793872" y="1432015"/>
                  </a:lnTo>
                  <a:lnTo>
                    <a:pt x="1797355" y="1430593"/>
                  </a:lnTo>
                  <a:lnTo>
                    <a:pt x="1800838" y="1435165"/>
                  </a:lnTo>
                  <a:lnTo>
                    <a:pt x="1804321" y="1434357"/>
                  </a:lnTo>
                  <a:lnTo>
                    <a:pt x="1807805" y="1433552"/>
                  </a:lnTo>
                  <a:lnTo>
                    <a:pt x="1811288" y="1432748"/>
                  </a:lnTo>
                  <a:lnTo>
                    <a:pt x="1814771" y="1431946"/>
                  </a:lnTo>
                  <a:lnTo>
                    <a:pt x="1818254" y="1430862"/>
                  </a:lnTo>
                  <a:lnTo>
                    <a:pt x="1821738" y="1429458"/>
                  </a:lnTo>
                  <a:lnTo>
                    <a:pt x="1825221" y="1428056"/>
                  </a:lnTo>
                  <a:lnTo>
                    <a:pt x="1828704" y="1426655"/>
                  </a:lnTo>
                  <a:lnTo>
                    <a:pt x="1832187" y="1425256"/>
                  </a:lnTo>
                  <a:lnTo>
                    <a:pt x="1835671" y="1432924"/>
                  </a:lnTo>
                  <a:lnTo>
                    <a:pt x="1839154" y="1432133"/>
                  </a:lnTo>
                  <a:lnTo>
                    <a:pt x="1842637" y="1431343"/>
                  </a:lnTo>
                  <a:lnTo>
                    <a:pt x="1846120" y="1430556"/>
                  </a:lnTo>
                  <a:lnTo>
                    <a:pt x="1849604" y="1429770"/>
                  </a:lnTo>
                  <a:lnTo>
                    <a:pt x="1853087" y="1448074"/>
                  </a:lnTo>
                  <a:lnTo>
                    <a:pt x="1856570" y="1446710"/>
                  </a:lnTo>
                  <a:lnTo>
                    <a:pt x="1860053" y="1445347"/>
                  </a:lnTo>
                  <a:lnTo>
                    <a:pt x="1863537" y="1443985"/>
                  </a:lnTo>
                  <a:lnTo>
                    <a:pt x="1867020" y="1461590"/>
                  </a:lnTo>
                  <a:lnTo>
                    <a:pt x="1870503" y="1460246"/>
                  </a:lnTo>
                  <a:lnTo>
                    <a:pt x="1873986" y="1458903"/>
                  </a:lnTo>
                  <a:lnTo>
                    <a:pt x="1877470" y="1457562"/>
                  </a:lnTo>
                  <a:lnTo>
                    <a:pt x="1880953" y="1456223"/>
                  </a:lnTo>
                  <a:lnTo>
                    <a:pt x="1884436" y="1454885"/>
                  </a:lnTo>
                  <a:lnTo>
                    <a:pt x="1887919" y="1453548"/>
                  </a:lnTo>
                  <a:lnTo>
                    <a:pt x="1891403" y="1452212"/>
                  </a:lnTo>
                  <a:lnTo>
                    <a:pt x="1894886" y="1450879"/>
                  </a:lnTo>
                  <a:lnTo>
                    <a:pt x="1898369" y="1449546"/>
                  </a:lnTo>
                  <a:lnTo>
                    <a:pt x="1901852" y="1453548"/>
                  </a:lnTo>
                  <a:lnTo>
                    <a:pt x="1905336" y="1452222"/>
                  </a:lnTo>
                  <a:lnTo>
                    <a:pt x="1908819" y="1450898"/>
                  </a:lnTo>
                  <a:lnTo>
                    <a:pt x="1912302" y="1449576"/>
                  </a:lnTo>
                  <a:lnTo>
                    <a:pt x="1915785" y="1448254"/>
                  </a:lnTo>
                  <a:lnTo>
                    <a:pt x="1919269" y="1452232"/>
                  </a:lnTo>
                  <a:lnTo>
                    <a:pt x="1922752" y="1450917"/>
                  </a:lnTo>
                  <a:lnTo>
                    <a:pt x="1926235" y="1449604"/>
                  </a:lnTo>
                  <a:lnTo>
                    <a:pt x="1929718" y="1448293"/>
                  </a:lnTo>
                  <a:lnTo>
                    <a:pt x="1933202" y="1446982"/>
                  </a:lnTo>
                  <a:lnTo>
                    <a:pt x="1936685" y="1453548"/>
                  </a:lnTo>
                  <a:lnTo>
                    <a:pt x="1940168" y="1452246"/>
                  </a:lnTo>
                  <a:lnTo>
                    <a:pt x="1943651" y="1450946"/>
                  </a:lnTo>
                  <a:lnTo>
                    <a:pt x="1947135" y="1449647"/>
                  </a:lnTo>
                  <a:lnTo>
                    <a:pt x="1950618" y="1461248"/>
                  </a:lnTo>
                  <a:lnTo>
                    <a:pt x="1954101" y="1459961"/>
                  </a:lnTo>
                  <a:lnTo>
                    <a:pt x="1957584" y="1458676"/>
                  </a:lnTo>
                  <a:lnTo>
                    <a:pt x="1961068" y="1457392"/>
                  </a:lnTo>
                  <a:lnTo>
                    <a:pt x="1964551" y="1456109"/>
                  </a:lnTo>
                  <a:lnTo>
                    <a:pt x="1968034" y="1454828"/>
                  </a:lnTo>
                  <a:lnTo>
                    <a:pt x="1971517" y="1453548"/>
                  </a:lnTo>
                  <a:lnTo>
                    <a:pt x="1975001" y="1452269"/>
                  </a:lnTo>
                  <a:lnTo>
                    <a:pt x="1978484" y="1450992"/>
                  </a:lnTo>
                  <a:lnTo>
                    <a:pt x="1981967" y="1449716"/>
                  </a:lnTo>
                  <a:lnTo>
                    <a:pt x="1985450" y="1453548"/>
                  </a:lnTo>
                  <a:lnTo>
                    <a:pt x="1988934" y="1452278"/>
                  </a:lnTo>
                  <a:lnTo>
                    <a:pt x="1992417" y="1451010"/>
                  </a:lnTo>
                  <a:lnTo>
                    <a:pt x="1995900" y="1449743"/>
                  </a:lnTo>
                  <a:lnTo>
                    <a:pt x="1999383" y="1448477"/>
                  </a:lnTo>
                  <a:lnTo>
                    <a:pt x="2002867" y="1464758"/>
                  </a:lnTo>
                  <a:lnTo>
                    <a:pt x="2006350" y="1463507"/>
                  </a:lnTo>
                  <a:lnTo>
                    <a:pt x="2009833" y="1462258"/>
                  </a:lnTo>
                  <a:lnTo>
                    <a:pt x="2013316" y="1461010"/>
                  </a:lnTo>
                  <a:lnTo>
                    <a:pt x="2016799" y="1483890"/>
                  </a:lnTo>
                  <a:lnTo>
                    <a:pt x="2020283" y="1482662"/>
                  </a:lnTo>
                  <a:lnTo>
                    <a:pt x="2023766" y="1481435"/>
                  </a:lnTo>
                  <a:lnTo>
                    <a:pt x="2027249" y="1480209"/>
                  </a:lnTo>
                  <a:lnTo>
                    <a:pt x="2030732" y="1478985"/>
                  </a:lnTo>
                  <a:lnTo>
                    <a:pt x="2034216" y="1487130"/>
                  </a:lnTo>
                  <a:lnTo>
                    <a:pt x="2037699" y="1485915"/>
                  </a:lnTo>
                  <a:lnTo>
                    <a:pt x="2041182" y="1484701"/>
                  </a:lnTo>
                  <a:lnTo>
                    <a:pt x="2044665" y="1483488"/>
                  </a:lnTo>
                  <a:lnTo>
                    <a:pt x="2048149" y="1482277"/>
                  </a:lnTo>
                  <a:lnTo>
                    <a:pt x="2051632" y="1503823"/>
                  </a:lnTo>
                  <a:lnTo>
                    <a:pt x="2055115" y="1502631"/>
                  </a:lnTo>
                  <a:lnTo>
                    <a:pt x="2058598" y="1501440"/>
                  </a:lnTo>
                  <a:lnTo>
                    <a:pt x="2062082" y="1500249"/>
                  </a:lnTo>
                  <a:lnTo>
                    <a:pt x="2065565" y="1499060"/>
                  </a:lnTo>
                  <a:lnTo>
                    <a:pt x="2069048" y="1506720"/>
                  </a:lnTo>
                  <a:lnTo>
                    <a:pt x="2072531" y="1505540"/>
                  </a:lnTo>
                  <a:lnTo>
                    <a:pt x="2076015" y="1504361"/>
                  </a:lnTo>
                  <a:lnTo>
                    <a:pt x="2079498" y="1503182"/>
                  </a:lnTo>
                  <a:lnTo>
                    <a:pt x="2082981" y="1502005"/>
                  </a:lnTo>
                  <a:lnTo>
                    <a:pt x="2086464" y="1579726"/>
                  </a:lnTo>
                  <a:lnTo>
                    <a:pt x="2089948" y="1578612"/>
                  </a:lnTo>
                  <a:lnTo>
                    <a:pt x="2093431" y="1577498"/>
                  </a:lnTo>
                  <a:lnTo>
                    <a:pt x="2096914" y="1576386"/>
                  </a:lnTo>
                  <a:lnTo>
                    <a:pt x="2100397" y="1580838"/>
                  </a:lnTo>
                  <a:lnTo>
                    <a:pt x="2103881" y="1579732"/>
                  </a:lnTo>
                  <a:lnTo>
                    <a:pt x="2107364" y="1578627"/>
                  </a:lnTo>
                  <a:lnTo>
                    <a:pt x="2110847" y="1577523"/>
                  </a:lnTo>
                  <a:lnTo>
                    <a:pt x="2114330" y="1576420"/>
                  </a:lnTo>
                  <a:lnTo>
                    <a:pt x="2117814" y="1586416"/>
                  </a:lnTo>
                  <a:lnTo>
                    <a:pt x="2121297" y="1585701"/>
                  </a:lnTo>
                  <a:lnTo>
                    <a:pt x="2124780" y="1584987"/>
                  </a:lnTo>
                  <a:lnTo>
                    <a:pt x="2128263" y="1584275"/>
                  </a:lnTo>
                  <a:lnTo>
                    <a:pt x="2131747" y="1583563"/>
                  </a:lnTo>
                  <a:lnTo>
                    <a:pt x="2135230" y="1595107"/>
                  </a:lnTo>
                  <a:lnTo>
                    <a:pt x="2138713" y="1594030"/>
                  </a:lnTo>
                  <a:lnTo>
                    <a:pt x="2142196" y="1592954"/>
                  </a:lnTo>
                  <a:lnTo>
                    <a:pt x="2145680" y="1591880"/>
                  </a:lnTo>
                  <a:lnTo>
                    <a:pt x="2149163" y="1590806"/>
                  </a:lnTo>
                  <a:lnTo>
                    <a:pt x="2152646" y="1615415"/>
                  </a:lnTo>
                  <a:lnTo>
                    <a:pt x="2156129" y="1614364"/>
                  </a:lnTo>
                  <a:lnTo>
                    <a:pt x="2159613" y="1613313"/>
                  </a:lnTo>
                  <a:lnTo>
                    <a:pt x="2163096" y="1612263"/>
                  </a:lnTo>
                  <a:lnTo>
                    <a:pt x="2166579" y="1611214"/>
                  </a:lnTo>
                  <a:lnTo>
                    <a:pt x="2170062" y="1621698"/>
                  </a:lnTo>
                  <a:lnTo>
                    <a:pt x="2173546" y="1620659"/>
                  </a:lnTo>
                  <a:lnTo>
                    <a:pt x="2177029" y="1619622"/>
                  </a:lnTo>
                  <a:lnTo>
                    <a:pt x="2180512" y="1618586"/>
                  </a:lnTo>
                  <a:lnTo>
                    <a:pt x="2183995" y="1631982"/>
                  </a:lnTo>
                  <a:lnTo>
                    <a:pt x="2187479" y="1630959"/>
                  </a:lnTo>
                  <a:lnTo>
                    <a:pt x="2190962" y="1629937"/>
                  </a:lnTo>
                  <a:lnTo>
                    <a:pt x="2194445" y="1628915"/>
                  </a:lnTo>
                  <a:lnTo>
                    <a:pt x="2197928" y="1627895"/>
                  </a:lnTo>
                  <a:lnTo>
                    <a:pt x="2201412" y="1630029"/>
                  </a:lnTo>
                  <a:lnTo>
                    <a:pt x="2204895" y="1629013"/>
                  </a:lnTo>
                  <a:lnTo>
                    <a:pt x="2208378" y="1627997"/>
                  </a:lnTo>
                  <a:lnTo>
                    <a:pt x="2211861" y="1626982"/>
                  </a:lnTo>
                  <a:lnTo>
                    <a:pt x="2215345" y="1625968"/>
                  </a:lnTo>
                  <a:lnTo>
                    <a:pt x="2218828" y="1626529"/>
                  </a:lnTo>
                  <a:lnTo>
                    <a:pt x="2222311" y="1625518"/>
                  </a:lnTo>
                  <a:lnTo>
                    <a:pt x="2225794" y="1624507"/>
                  </a:lnTo>
                  <a:lnTo>
                    <a:pt x="2229278" y="1623497"/>
                  </a:lnTo>
                  <a:lnTo>
                    <a:pt x="2232761" y="1622488"/>
                  </a:lnTo>
                  <a:lnTo>
                    <a:pt x="2236244" y="1633923"/>
                  </a:lnTo>
                  <a:lnTo>
                    <a:pt x="2239727" y="1632925"/>
                  </a:lnTo>
                  <a:lnTo>
                    <a:pt x="2243211" y="1631928"/>
                  </a:lnTo>
                  <a:lnTo>
                    <a:pt x="2246694" y="1630932"/>
                  </a:lnTo>
                  <a:lnTo>
                    <a:pt x="2250177" y="1646522"/>
                  </a:lnTo>
                  <a:lnTo>
                    <a:pt x="2253660" y="1645541"/>
                  </a:lnTo>
                  <a:lnTo>
                    <a:pt x="2257144" y="1644560"/>
                  </a:lnTo>
                  <a:lnTo>
                    <a:pt x="2260627" y="1643580"/>
                  </a:lnTo>
                  <a:lnTo>
                    <a:pt x="2264110" y="1642601"/>
                  </a:lnTo>
                  <a:lnTo>
                    <a:pt x="2267593" y="1643104"/>
                  </a:lnTo>
                  <a:lnTo>
                    <a:pt x="2271077" y="1642128"/>
                  </a:lnTo>
                  <a:lnTo>
                    <a:pt x="2274560" y="1641152"/>
                  </a:lnTo>
                  <a:lnTo>
                    <a:pt x="2278043" y="1640177"/>
                  </a:lnTo>
                  <a:lnTo>
                    <a:pt x="2281526" y="1639202"/>
                  </a:lnTo>
                  <a:lnTo>
                    <a:pt x="2285010" y="1693713"/>
                  </a:lnTo>
                  <a:lnTo>
                    <a:pt x="2288493" y="1692785"/>
                  </a:lnTo>
                  <a:lnTo>
                    <a:pt x="2291976" y="1691857"/>
                  </a:lnTo>
                  <a:lnTo>
                    <a:pt x="2295459" y="1690931"/>
                  </a:lnTo>
                  <a:lnTo>
                    <a:pt x="2298942" y="1690004"/>
                  </a:lnTo>
                  <a:lnTo>
                    <a:pt x="2302426" y="1694249"/>
                  </a:lnTo>
                  <a:lnTo>
                    <a:pt x="2305909" y="1693329"/>
                  </a:lnTo>
                  <a:lnTo>
                    <a:pt x="2309392" y="1692409"/>
                  </a:lnTo>
                  <a:lnTo>
                    <a:pt x="2312875" y="1691490"/>
                  </a:lnTo>
                  <a:lnTo>
                    <a:pt x="2316359" y="1690571"/>
                  </a:lnTo>
                  <a:lnTo>
                    <a:pt x="2319842" y="1733499"/>
                  </a:lnTo>
                  <a:lnTo>
                    <a:pt x="2323325" y="1732619"/>
                  </a:lnTo>
                  <a:lnTo>
                    <a:pt x="2326808" y="1731739"/>
                  </a:lnTo>
                  <a:lnTo>
                    <a:pt x="2330292" y="1730859"/>
                  </a:lnTo>
                  <a:lnTo>
                    <a:pt x="2333775" y="1741349"/>
                  </a:lnTo>
                  <a:lnTo>
                    <a:pt x="2337258" y="1740480"/>
                  </a:lnTo>
                  <a:lnTo>
                    <a:pt x="2340741" y="1739612"/>
                  </a:lnTo>
                  <a:lnTo>
                    <a:pt x="2344225" y="1738744"/>
                  </a:lnTo>
                  <a:lnTo>
                    <a:pt x="2347708" y="1737877"/>
                  </a:lnTo>
                  <a:lnTo>
                    <a:pt x="2351191" y="1739253"/>
                  </a:lnTo>
                  <a:lnTo>
                    <a:pt x="2354674" y="1738389"/>
                  </a:lnTo>
                  <a:lnTo>
                    <a:pt x="2358158" y="1737525"/>
                  </a:lnTo>
                  <a:lnTo>
                    <a:pt x="2361641" y="1736662"/>
                  </a:lnTo>
                  <a:lnTo>
                    <a:pt x="2365124" y="1735800"/>
                  </a:lnTo>
                  <a:lnTo>
                    <a:pt x="2368607" y="1740508"/>
                  </a:lnTo>
                  <a:lnTo>
                    <a:pt x="2372091" y="1739651"/>
                  </a:lnTo>
                  <a:lnTo>
                    <a:pt x="2375574" y="1738795"/>
                  </a:lnTo>
                  <a:lnTo>
                    <a:pt x="2379057" y="1737940"/>
                  </a:lnTo>
                  <a:lnTo>
                    <a:pt x="2382540" y="1737085"/>
                  </a:lnTo>
                  <a:lnTo>
                    <a:pt x="2386024" y="1737339"/>
                  </a:lnTo>
                  <a:lnTo>
                    <a:pt x="2389507" y="1736486"/>
                  </a:lnTo>
                  <a:lnTo>
                    <a:pt x="2392990" y="1735633"/>
                  </a:lnTo>
                  <a:lnTo>
                    <a:pt x="2396473" y="1734781"/>
                  </a:lnTo>
                  <a:lnTo>
                    <a:pt x="2399957" y="1737247"/>
                  </a:lnTo>
                  <a:lnTo>
                    <a:pt x="2403440" y="1736399"/>
                  </a:lnTo>
                  <a:lnTo>
                    <a:pt x="2406923" y="1735552"/>
                  </a:lnTo>
                  <a:lnTo>
                    <a:pt x="2410406" y="1734704"/>
                  </a:lnTo>
                  <a:lnTo>
                    <a:pt x="2413890" y="1733858"/>
                  </a:lnTo>
                  <a:lnTo>
                    <a:pt x="2417373" y="1733012"/>
                  </a:lnTo>
                  <a:lnTo>
                    <a:pt x="2420856" y="1732166"/>
                  </a:lnTo>
                  <a:lnTo>
                    <a:pt x="2424339" y="1731321"/>
                  </a:lnTo>
                  <a:lnTo>
                    <a:pt x="2427823" y="1730477"/>
                  </a:lnTo>
                  <a:lnTo>
                    <a:pt x="2431306" y="1729633"/>
                  </a:lnTo>
                  <a:lnTo>
                    <a:pt x="2434789" y="1746139"/>
                  </a:lnTo>
                  <a:lnTo>
                    <a:pt x="2438272" y="1745310"/>
                  </a:lnTo>
                  <a:lnTo>
                    <a:pt x="2441756" y="1744482"/>
                  </a:lnTo>
                  <a:lnTo>
                    <a:pt x="2445239" y="1743654"/>
                  </a:lnTo>
                  <a:lnTo>
                    <a:pt x="2448722" y="1742827"/>
                  </a:lnTo>
                  <a:lnTo>
                    <a:pt x="2452205" y="1743062"/>
                  </a:lnTo>
                  <a:lnTo>
                    <a:pt x="2455689" y="1742237"/>
                  </a:lnTo>
                  <a:lnTo>
                    <a:pt x="2459172" y="1741412"/>
                  </a:lnTo>
                  <a:lnTo>
                    <a:pt x="2462655" y="1740588"/>
                  </a:lnTo>
                  <a:lnTo>
                    <a:pt x="2466138" y="1739764"/>
                  </a:lnTo>
                  <a:lnTo>
                    <a:pt x="2469622" y="1746321"/>
                  </a:lnTo>
                  <a:lnTo>
                    <a:pt x="2473105" y="1745504"/>
                  </a:lnTo>
                  <a:lnTo>
                    <a:pt x="2476588" y="1744688"/>
                  </a:lnTo>
                  <a:lnTo>
                    <a:pt x="2480071" y="1743872"/>
                  </a:lnTo>
                  <a:lnTo>
                    <a:pt x="2483555" y="1745145"/>
                  </a:lnTo>
                  <a:lnTo>
                    <a:pt x="2487038" y="1744332"/>
                  </a:lnTo>
                  <a:lnTo>
                    <a:pt x="2490521" y="1743519"/>
                  </a:lnTo>
                  <a:lnTo>
                    <a:pt x="2494004" y="1742707"/>
                  </a:lnTo>
                  <a:lnTo>
                    <a:pt x="2497488" y="1741895"/>
                  </a:lnTo>
                  <a:lnTo>
                    <a:pt x="2500971" y="1766329"/>
                  </a:lnTo>
                  <a:lnTo>
                    <a:pt x="2504454" y="1765539"/>
                  </a:lnTo>
                  <a:lnTo>
                    <a:pt x="2507937" y="1764749"/>
                  </a:lnTo>
                  <a:lnTo>
                    <a:pt x="2511421" y="1763960"/>
                  </a:lnTo>
                  <a:lnTo>
                    <a:pt x="2514904" y="1763171"/>
                  </a:lnTo>
                  <a:lnTo>
                    <a:pt x="2518387" y="1768210"/>
                  </a:lnTo>
                  <a:lnTo>
                    <a:pt x="2521870" y="1767427"/>
                  </a:lnTo>
                  <a:lnTo>
                    <a:pt x="2525354" y="1766644"/>
                  </a:lnTo>
                  <a:lnTo>
                    <a:pt x="2528837" y="1765862"/>
                  </a:lnTo>
                  <a:lnTo>
                    <a:pt x="2532320" y="1765080"/>
                  </a:lnTo>
                  <a:lnTo>
                    <a:pt x="2535803" y="1776657"/>
                  </a:lnTo>
                  <a:lnTo>
                    <a:pt x="2539287" y="1775886"/>
                  </a:lnTo>
                  <a:lnTo>
                    <a:pt x="2542770" y="1775116"/>
                  </a:lnTo>
                  <a:lnTo>
                    <a:pt x="2546253" y="1774345"/>
                  </a:lnTo>
                  <a:lnTo>
                    <a:pt x="2549736" y="1773576"/>
                  </a:lnTo>
                  <a:lnTo>
                    <a:pt x="2553220" y="1772806"/>
                  </a:lnTo>
                  <a:lnTo>
                    <a:pt x="2556703" y="1772037"/>
                  </a:lnTo>
                  <a:lnTo>
                    <a:pt x="2560186" y="1771269"/>
                  </a:lnTo>
                  <a:lnTo>
                    <a:pt x="2563669" y="1770501"/>
                  </a:lnTo>
                  <a:lnTo>
                    <a:pt x="2567153" y="1777183"/>
                  </a:lnTo>
                  <a:lnTo>
                    <a:pt x="2570636" y="1776422"/>
                  </a:lnTo>
                  <a:lnTo>
                    <a:pt x="2574119" y="1775661"/>
                  </a:lnTo>
                  <a:lnTo>
                    <a:pt x="2577602" y="1774901"/>
                  </a:lnTo>
                  <a:lnTo>
                    <a:pt x="2581085" y="1774141"/>
                  </a:lnTo>
                  <a:lnTo>
                    <a:pt x="2584569" y="1783414"/>
                  </a:lnTo>
                  <a:lnTo>
                    <a:pt x="2588052" y="1782663"/>
                  </a:lnTo>
                  <a:lnTo>
                    <a:pt x="2591535" y="1781912"/>
                  </a:lnTo>
                  <a:lnTo>
                    <a:pt x="2595018" y="1781162"/>
                  </a:lnTo>
                  <a:lnTo>
                    <a:pt x="2598502" y="1780412"/>
                  </a:lnTo>
                  <a:lnTo>
                    <a:pt x="2601985" y="1785926"/>
                  </a:lnTo>
                  <a:lnTo>
                    <a:pt x="2605468" y="1785182"/>
                  </a:lnTo>
                  <a:lnTo>
                    <a:pt x="2608951" y="1784438"/>
                  </a:lnTo>
                  <a:lnTo>
                    <a:pt x="2612435" y="1783695"/>
                  </a:lnTo>
                  <a:lnTo>
                    <a:pt x="2615918" y="1782952"/>
                  </a:lnTo>
                  <a:lnTo>
                    <a:pt x="2619401" y="1825757"/>
                  </a:lnTo>
                  <a:lnTo>
                    <a:pt x="2622884" y="1825214"/>
                  </a:lnTo>
                  <a:lnTo>
                    <a:pt x="2626368" y="1824671"/>
                  </a:lnTo>
                  <a:lnTo>
                    <a:pt x="2629851" y="1824129"/>
                  </a:lnTo>
                  <a:lnTo>
                    <a:pt x="2633334" y="1824368"/>
                  </a:lnTo>
                  <a:lnTo>
                    <a:pt x="2636817" y="1823663"/>
                  </a:lnTo>
                  <a:lnTo>
                    <a:pt x="2640301" y="1822960"/>
                  </a:lnTo>
                  <a:lnTo>
                    <a:pt x="2643784" y="1822256"/>
                  </a:lnTo>
                  <a:lnTo>
                    <a:pt x="2647267" y="1821553"/>
                  </a:lnTo>
                  <a:lnTo>
                    <a:pt x="2650750" y="1823197"/>
                  </a:lnTo>
                  <a:lnTo>
                    <a:pt x="2654234" y="1822497"/>
                  </a:lnTo>
                  <a:lnTo>
                    <a:pt x="2657717" y="1821797"/>
                  </a:lnTo>
                  <a:lnTo>
                    <a:pt x="2661200" y="1821097"/>
                  </a:lnTo>
                  <a:lnTo>
                    <a:pt x="2664683" y="1820398"/>
                  </a:lnTo>
                  <a:lnTo>
                    <a:pt x="2668167" y="1825132"/>
                  </a:lnTo>
                  <a:lnTo>
                    <a:pt x="2671650" y="1824438"/>
                  </a:lnTo>
                  <a:lnTo>
                    <a:pt x="2675133" y="1823744"/>
                  </a:lnTo>
                  <a:lnTo>
                    <a:pt x="2678616" y="1823050"/>
                  </a:lnTo>
                  <a:lnTo>
                    <a:pt x="2682100" y="1822357"/>
                  </a:lnTo>
                  <a:lnTo>
                    <a:pt x="2685583" y="1823975"/>
                  </a:lnTo>
                  <a:lnTo>
                    <a:pt x="2689066" y="1823284"/>
                  </a:lnTo>
                  <a:lnTo>
                    <a:pt x="2692549" y="1822594"/>
                  </a:lnTo>
                  <a:lnTo>
                    <a:pt x="2696033" y="1821904"/>
                  </a:lnTo>
                  <a:lnTo>
                    <a:pt x="2699516" y="1821214"/>
                  </a:lnTo>
                  <a:lnTo>
                    <a:pt x="2702999" y="1822828"/>
                  </a:lnTo>
                  <a:lnTo>
                    <a:pt x="2706482" y="1822141"/>
                  </a:lnTo>
                  <a:lnTo>
                    <a:pt x="2709966" y="1821454"/>
                  </a:lnTo>
                  <a:lnTo>
                    <a:pt x="2713449" y="1820768"/>
                  </a:lnTo>
                  <a:lnTo>
                    <a:pt x="2716932" y="1830658"/>
                  </a:lnTo>
                  <a:lnTo>
                    <a:pt x="2720415" y="1829980"/>
                  </a:lnTo>
                  <a:lnTo>
                    <a:pt x="2723899" y="1829303"/>
                  </a:lnTo>
                  <a:lnTo>
                    <a:pt x="2727382" y="1828626"/>
                  </a:lnTo>
                  <a:lnTo>
                    <a:pt x="2730865" y="1827950"/>
                  </a:lnTo>
                  <a:lnTo>
                    <a:pt x="2734348" y="1830246"/>
                  </a:lnTo>
                  <a:lnTo>
                    <a:pt x="2737832" y="1829572"/>
                  </a:lnTo>
                  <a:lnTo>
                    <a:pt x="2741315" y="1828899"/>
                  </a:lnTo>
                  <a:lnTo>
                    <a:pt x="2744798" y="1828226"/>
                  </a:lnTo>
                  <a:lnTo>
                    <a:pt x="2748281" y="1827554"/>
                  </a:lnTo>
                  <a:lnTo>
                    <a:pt x="2751765" y="1826882"/>
                  </a:lnTo>
                  <a:lnTo>
                    <a:pt x="2755248" y="1826210"/>
                  </a:lnTo>
                  <a:lnTo>
                    <a:pt x="2758731" y="1825538"/>
                  </a:lnTo>
                  <a:lnTo>
                    <a:pt x="2762214" y="1824867"/>
                  </a:lnTo>
                  <a:lnTo>
                    <a:pt x="2765698" y="1824196"/>
                  </a:lnTo>
                  <a:lnTo>
                    <a:pt x="2769181" y="1825013"/>
                  </a:lnTo>
                  <a:lnTo>
                    <a:pt x="2772664" y="1824344"/>
                  </a:lnTo>
                  <a:lnTo>
                    <a:pt x="2776147" y="1823675"/>
                  </a:lnTo>
                  <a:lnTo>
                    <a:pt x="2779631" y="1823007"/>
                  </a:lnTo>
                  <a:lnTo>
                    <a:pt x="2783114" y="1822339"/>
                  </a:lnTo>
                  <a:lnTo>
                    <a:pt x="2786597" y="1824785"/>
                  </a:lnTo>
                  <a:lnTo>
                    <a:pt x="2790080" y="1824274"/>
                  </a:lnTo>
                  <a:lnTo>
                    <a:pt x="2793564" y="1823764"/>
                  </a:lnTo>
                  <a:lnTo>
                    <a:pt x="2797047" y="1823254"/>
                  </a:lnTo>
                  <a:lnTo>
                    <a:pt x="2800530" y="1840685"/>
                  </a:lnTo>
                  <a:lnTo>
                    <a:pt x="2804013" y="1840036"/>
                  </a:lnTo>
                  <a:lnTo>
                    <a:pt x="2807497" y="1839387"/>
                  </a:lnTo>
                  <a:lnTo>
                    <a:pt x="2810980" y="1838738"/>
                  </a:lnTo>
                  <a:lnTo>
                    <a:pt x="2814463" y="1838090"/>
                  </a:lnTo>
                  <a:lnTo>
                    <a:pt x="2817946" y="1844384"/>
                  </a:lnTo>
                  <a:lnTo>
                    <a:pt x="2821430" y="1843741"/>
                  </a:lnTo>
                  <a:lnTo>
                    <a:pt x="2824913" y="1843099"/>
                  </a:lnTo>
                  <a:lnTo>
                    <a:pt x="2828396" y="1842457"/>
                  </a:lnTo>
                  <a:lnTo>
                    <a:pt x="2831879" y="1841816"/>
                  </a:lnTo>
                  <a:lnTo>
                    <a:pt x="2835363" y="1860561"/>
                  </a:lnTo>
                  <a:lnTo>
                    <a:pt x="2838846" y="1859935"/>
                  </a:lnTo>
                  <a:lnTo>
                    <a:pt x="2842329" y="1859310"/>
                  </a:lnTo>
                  <a:lnTo>
                    <a:pt x="2845812" y="1858684"/>
                  </a:lnTo>
                  <a:lnTo>
                    <a:pt x="2849296" y="1858059"/>
                  </a:lnTo>
                  <a:lnTo>
                    <a:pt x="2852779" y="1861957"/>
                  </a:lnTo>
                  <a:lnTo>
                    <a:pt x="2856262" y="1861336"/>
                  </a:lnTo>
                  <a:lnTo>
                    <a:pt x="2859745" y="1860716"/>
                  </a:lnTo>
                  <a:lnTo>
                    <a:pt x="2863229" y="1860095"/>
                  </a:lnTo>
                  <a:lnTo>
                    <a:pt x="2866712" y="1862038"/>
                  </a:lnTo>
                  <a:lnTo>
                    <a:pt x="2870195" y="1861420"/>
                  </a:lnTo>
                  <a:lnTo>
                    <a:pt x="2873678" y="1860803"/>
                  </a:lnTo>
                  <a:lnTo>
                    <a:pt x="2877161" y="1860186"/>
                  </a:lnTo>
                  <a:lnTo>
                    <a:pt x="2880645" y="1859569"/>
                  </a:lnTo>
                  <a:lnTo>
                    <a:pt x="2884128" y="1876989"/>
                  </a:lnTo>
                  <a:lnTo>
                    <a:pt x="2887611" y="1876387"/>
                  </a:lnTo>
                  <a:lnTo>
                    <a:pt x="2891094" y="1875785"/>
                  </a:lnTo>
                  <a:lnTo>
                    <a:pt x="2894578" y="1875183"/>
                  </a:lnTo>
                  <a:lnTo>
                    <a:pt x="2898061" y="1874581"/>
                  </a:lnTo>
                  <a:lnTo>
                    <a:pt x="2901544" y="1902852"/>
                  </a:lnTo>
                  <a:lnTo>
                    <a:pt x="2905027" y="1902274"/>
                  </a:lnTo>
                  <a:lnTo>
                    <a:pt x="2908511" y="1901696"/>
                  </a:lnTo>
                  <a:lnTo>
                    <a:pt x="2911994" y="1901118"/>
                  </a:lnTo>
                  <a:lnTo>
                    <a:pt x="2915477" y="1900540"/>
                  </a:lnTo>
                  <a:lnTo>
                    <a:pt x="2918960" y="1908665"/>
                  </a:lnTo>
                  <a:lnTo>
                    <a:pt x="2922444" y="1908095"/>
                  </a:lnTo>
                  <a:lnTo>
                    <a:pt x="2925927" y="1907525"/>
                  </a:lnTo>
                  <a:lnTo>
                    <a:pt x="2929410" y="1906955"/>
                  </a:lnTo>
                  <a:lnTo>
                    <a:pt x="2932893" y="1906386"/>
                  </a:lnTo>
                  <a:lnTo>
                    <a:pt x="2936377" y="1910087"/>
                  </a:lnTo>
                  <a:lnTo>
                    <a:pt x="2939860" y="1909522"/>
                  </a:lnTo>
                  <a:lnTo>
                    <a:pt x="2943343" y="1908956"/>
                  </a:lnTo>
                  <a:lnTo>
                    <a:pt x="2946826" y="1908391"/>
                  </a:lnTo>
                  <a:lnTo>
                    <a:pt x="2950310" y="1910472"/>
                  </a:lnTo>
                  <a:lnTo>
                    <a:pt x="2953793" y="1909909"/>
                  </a:lnTo>
                  <a:lnTo>
                    <a:pt x="2957276" y="1909347"/>
                  </a:lnTo>
                  <a:lnTo>
                    <a:pt x="2960759" y="1908785"/>
                  </a:lnTo>
                  <a:lnTo>
                    <a:pt x="2964243" y="1908223"/>
                  </a:lnTo>
                  <a:lnTo>
                    <a:pt x="2967726" y="1928549"/>
                  </a:lnTo>
                  <a:lnTo>
                    <a:pt x="2971209" y="1928004"/>
                  </a:lnTo>
                  <a:lnTo>
                    <a:pt x="2974692" y="1927460"/>
                  </a:lnTo>
                  <a:lnTo>
                    <a:pt x="2978176" y="1926915"/>
                  </a:lnTo>
                  <a:lnTo>
                    <a:pt x="2981659" y="1926371"/>
                  </a:lnTo>
                  <a:lnTo>
                    <a:pt x="2985142" y="1933602"/>
                  </a:lnTo>
                  <a:lnTo>
                    <a:pt x="2988625" y="1933064"/>
                  </a:lnTo>
                  <a:lnTo>
                    <a:pt x="2992109" y="1932526"/>
                  </a:lnTo>
                  <a:lnTo>
                    <a:pt x="2995592" y="1931989"/>
                  </a:lnTo>
                  <a:lnTo>
                    <a:pt x="2999075" y="1931452"/>
                  </a:lnTo>
                  <a:lnTo>
                    <a:pt x="3002558" y="1932354"/>
                  </a:lnTo>
                  <a:lnTo>
                    <a:pt x="3006042" y="1931819"/>
                  </a:lnTo>
                  <a:lnTo>
                    <a:pt x="3009525" y="1931283"/>
                  </a:lnTo>
                  <a:lnTo>
                    <a:pt x="3013008" y="1930748"/>
                  </a:lnTo>
                  <a:lnTo>
                    <a:pt x="3016491" y="1930213"/>
                  </a:lnTo>
                  <a:lnTo>
                    <a:pt x="3019975" y="1930158"/>
                  </a:lnTo>
                  <a:lnTo>
                    <a:pt x="3023458" y="1929624"/>
                  </a:lnTo>
                  <a:lnTo>
                    <a:pt x="3026941" y="1929090"/>
                  </a:lnTo>
                  <a:lnTo>
                    <a:pt x="3030424" y="1928556"/>
                  </a:lnTo>
                  <a:lnTo>
                    <a:pt x="3033908" y="1928503"/>
                  </a:lnTo>
                  <a:lnTo>
                    <a:pt x="3037391" y="1927970"/>
                  </a:lnTo>
                  <a:lnTo>
                    <a:pt x="3040874" y="1927437"/>
                  </a:lnTo>
                  <a:lnTo>
                    <a:pt x="3044357" y="1926904"/>
                  </a:lnTo>
                  <a:lnTo>
                    <a:pt x="3047841" y="1926372"/>
                  </a:lnTo>
                  <a:lnTo>
                    <a:pt x="3051324" y="1934851"/>
                  </a:lnTo>
                  <a:lnTo>
                    <a:pt x="3054807" y="1934326"/>
                  </a:lnTo>
                  <a:lnTo>
                    <a:pt x="3058290" y="1933801"/>
                  </a:lnTo>
                  <a:lnTo>
                    <a:pt x="3061774" y="1933277"/>
                  </a:lnTo>
                  <a:lnTo>
                    <a:pt x="3065257" y="1932752"/>
                  </a:lnTo>
                  <a:lnTo>
                    <a:pt x="3068740" y="1950783"/>
                  </a:lnTo>
                  <a:lnTo>
                    <a:pt x="3072223" y="1950273"/>
                  </a:lnTo>
                  <a:lnTo>
                    <a:pt x="3075707" y="1949764"/>
                  </a:lnTo>
                  <a:lnTo>
                    <a:pt x="3079190" y="1949255"/>
                  </a:lnTo>
                  <a:lnTo>
                    <a:pt x="3082673" y="1948746"/>
                  </a:lnTo>
                  <a:lnTo>
                    <a:pt x="3086156" y="1968505"/>
                  </a:lnTo>
                  <a:lnTo>
                    <a:pt x="3089640" y="1968012"/>
                  </a:lnTo>
                  <a:lnTo>
                    <a:pt x="3093123" y="1967519"/>
                  </a:lnTo>
                  <a:lnTo>
                    <a:pt x="3096606" y="1967027"/>
                  </a:lnTo>
                  <a:lnTo>
                    <a:pt x="3100089" y="1981565"/>
                  </a:lnTo>
                  <a:lnTo>
                    <a:pt x="3103573" y="1981085"/>
                  </a:lnTo>
                  <a:lnTo>
                    <a:pt x="3107056" y="1980605"/>
                  </a:lnTo>
                  <a:lnTo>
                    <a:pt x="3110539" y="1980125"/>
                  </a:lnTo>
                  <a:lnTo>
                    <a:pt x="3114022" y="1979646"/>
                  </a:lnTo>
                  <a:lnTo>
                    <a:pt x="3117506" y="1984128"/>
                  </a:lnTo>
                  <a:lnTo>
                    <a:pt x="3120989" y="1983653"/>
                  </a:lnTo>
                  <a:lnTo>
                    <a:pt x="3124472" y="1983178"/>
                  </a:lnTo>
                  <a:lnTo>
                    <a:pt x="3127955" y="1982703"/>
                  </a:lnTo>
                  <a:lnTo>
                    <a:pt x="3131439" y="1982228"/>
                  </a:lnTo>
                  <a:lnTo>
                    <a:pt x="3134922" y="1981753"/>
                  </a:lnTo>
                  <a:lnTo>
                    <a:pt x="3138405" y="1981278"/>
                  </a:lnTo>
                  <a:lnTo>
                    <a:pt x="3141888" y="1980804"/>
                  </a:lnTo>
                  <a:lnTo>
                    <a:pt x="3145372" y="1980329"/>
                  </a:lnTo>
                  <a:lnTo>
                    <a:pt x="3148855" y="1979855"/>
                  </a:lnTo>
                  <a:lnTo>
                    <a:pt x="3152338" y="1981656"/>
                  </a:lnTo>
                  <a:lnTo>
                    <a:pt x="3155821" y="1981184"/>
                  </a:lnTo>
                  <a:lnTo>
                    <a:pt x="3159304" y="1980712"/>
                  </a:lnTo>
                  <a:lnTo>
                    <a:pt x="3162788" y="1980241"/>
                  </a:lnTo>
                  <a:lnTo>
                    <a:pt x="3166271" y="1979769"/>
                  </a:lnTo>
                  <a:lnTo>
                    <a:pt x="3169754" y="1984176"/>
                  </a:lnTo>
                  <a:lnTo>
                    <a:pt x="3173237" y="1983708"/>
                  </a:lnTo>
                  <a:lnTo>
                    <a:pt x="3176721" y="1983241"/>
                  </a:lnTo>
                  <a:lnTo>
                    <a:pt x="3180204" y="1982774"/>
                  </a:lnTo>
                  <a:lnTo>
                    <a:pt x="3183687" y="1983423"/>
                  </a:lnTo>
                  <a:lnTo>
                    <a:pt x="3187170" y="1982957"/>
                  </a:lnTo>
                  <a:lnTo>
                    <a:pt x="3190654" y="1982491"/>
                  </a:lnTo>
                  <a:lnTo>
                    <a:pt x="3194137" y="1982025"/>
                  </a:lnTo>
                  <a:lnTo>
                    <a:pt x="3197620" y="1981559"/>
                  </a:lnTo>
                  <a:lnTo>
                    <a:pt x="3201103" y="1981838"/>
                  </a:lnTo>
                  <a:lnTo>
                    <a:pt x="3204587" y="1981373"/>
                  </a:lnTo>
                  <a:lnTo>
                    <a:pt x="3208070" y="1980909"/>
                  </a:lnTo>
                  <a:lnTo>
                    <a:pt x="3211553" y="1980444"/>
                  </a:lnTo>
                  <a:lnTo>
                    <a:pt x="3215036" y="1979980"/>
                  </a:lnTo>
                  <a:lnTo>
                    <a:pt x="3218520" y="1979516"/>
                  </a:lnTo>
                  <a:lnTo>
                    <a:pt x="3222003" y="1979052"/>
                  </a:lnTo>
                  <a:lnTo>
                    <a:pt x="3225486" y="1978588"/>
                  </a:lnTo>
                  <a:lnTo>
                    <a:pt x="3228969" y="1978124"/>
                  </a:lnTo>
                  <a:lnTo>
                    <a:pt x="3232453" y="1977660"/>
                  </a:lnTo>
                  <a:lnTo>
                    <a:pt x="3235936" y="1990321"/>
                  </a:lnTo>
                  <a:lnTo>
                    <a:pt x="3239419" y="1989868"/>
                  </a:lnTo>
                  <a:lnTo>
                    <a:pt x="3242902" y="1989415"/>
                  </a:lnTo>
                  <a:lnTo>
                    <a:pt x="3246386" y="1988962"/>
                  </a:lnTo>
                  <a:lnTo>
                    <a:pt x="3249869" y="1988509"/>
                  </a:lnTo>
                  <a:lnTo>
                    <a:pt x="3253352" y="2008224"/>
                  </a:lnTo>
                  <a:lnTo>
                    <a:pt x="3256835" y="2007787"/>
                  </a:lnTo>
                  <a:lnTo>
                    <a:pt x="3260319" y="2007350"/>
                  </a:lnTo>
                  <a:lnTo>
                    <a:pt x="3263802" y="2006913"/>
                  </a:lnTo>
                  <a:lnTo>
                    <a:pt x="3267285" y="2009093"/>
                  </a:lnTo>
                  <a:lnTo>
                    <a:pt x="3270768" y="2008659"/>
                  </a:lnTo>
                  <a:lnTo>
                    <a:pt x="3274252" y="2008224"/>
                  </a:lnTo>
                  <a:lnTo>
                    <a:pt x="3277735" y="2007790"/>
                  </a:lnTo>
                  <a:lnTo>
                    <a:pt x="3281218" y="2007356"/>
                  </a:lnTo>
                  <a:lnTo>
                    <a:pt x="3284701" y="2007249"/>
                  </a:lnTo>
                  <a:lnTo>
                    <a:pt x="3288185" y="2006815"/>
                  </a:lnTo>
                  <a:lnTo>
                    <a:pt x="3291668" y="2006382"/>
                  </a:lnTo>
                  <a:lnTo>
                    <a:pt x="3295151" y="2005949"/>
                  </a:lnTo>
                  <a:lnTo>
                    <a:pt x="3298634" y="2005515"/>
                  </a:lnTo>
                  <a:lnTo>
                    <a:pt x="3302118" y="2015956"/>
                  </a:lnTo>
                  <a:lnTo>
                    <a:pt x="3305601" y="2015531"/>
                  </a:lnTo>
                  <a:lnTo>
                    <a:pt x="3309084" y="2015107"/>
                  </a:lnTo>
                  <a:lnTo>
                    <a:pt x="3312567" y="2014682"/>
                  </a:lnTo>
                  <a:lnTo>
                    <a:pt x="3316051" y="2014258"/>
                  </a:lnTo>
                  <a:lnTo>
                    <a:pt x="3319534" y="2017877"/>
                  </a:lnTo>
                  <a:lnTo>
                    <a:pt x="3323017" y="2017456"/>
                  </a:lnTo>
                  <a:lnTo>
                    <a:pt x="3326500" y="2017035"/>
                  </a:lnTo>
                  <a:lnTo>
                    <a:pt x="3329984" y="2016615"/>
                  </a:lnTo>
                  <a:lnTo>
                    <a:pt x="3333467" y="2032601"/>
                  </a:lnTo>
                  <a:lnTo>
                    <a:pt x="3336950" y="2032193"/>
                  </a:lnTo>
                  <a:lnTo>
                    <a:pt x="3340433" y="2031785"/>
                  </a:lnTo>
                  <a:lnTo>
                    <a:pt x="3343917" y="2031378"/>
                  </a:lnTo>
                  <a:lnTo>
                    <a:pt x="3347400" y="2030971"/>
                  </a:lnTo>
                  <a:lnTo>
                    <a:pt x="3350883" y="2033719"/>
                  </a:lnTo>
                  <a:lnTo>
                    <a:pt x="3354366" y="2033314"/>
                  </a:lnTo>
                  <a:lnTo>
                    <a:pt x="3357850" y="2032909"/>
                  </a:lnTo>
                  <a:lnTo>
                    <a:pt x="3361333" y="2032505"/>
                  </a:lnTo>
                  <a:lnTo>
                    <a:pt x="3364816" y="2032101"/>
                  </a:lnTo>
                  <a:lnTo>
                    <a:pt x="3368299" y="2036505"/>
                  </a:lnTo>
                  <a:lnTo>
                    <a:pt x="3371783" y="2036104"/>
                  </a:lnTo>
                  <a:lnTo>
                    <a:pt x="3375266" y="2035704"/>
                  </a:lnTo>
                  <a:lnTo>
                    <a:pt x="3378749" y="2035304"/>
                  </a:lnTo>
                  <a:lnTo>
                    <a:pt x="3382232" y="2034904"/>
                  </a:lnTo>
                  <a:lnTo>
                    <a:pt x="3385716" y="2034504"/>
                  </a:lnTo>
                  <a:lnTo>
                    <a:pt x="3389199" y="2034104"/>
                  </a:lnTo>
                  <a:lnTo>
                    <a:pt x="3392682" y="2033704"/>
                  </a:lnTo>
                  <a:lnTo>
                    <a:pt x="3396165" y="2033304"/>
                  </a:lnTo>
                  <a:lnTo>
                    <a:pt x="3399649" y="2032905"/>
                  </a:lnTo>
                  <a:lnTo>
                    <a:pt x="3403132" y="2041350"/>
                  </a:lnTo>
                  <a:lnTo>
                    <a:pt x="3406615" y="2040958"/>
                  </a:lnTo>
                  <a:lnTo>
                    <a:pt x="3410098" y="2040565"/>
                  </a:lnTo>
                  <a:lnTo>
                    <a:pt x="3413582" y="2040173"/>
                  </a:lnTo>
                  <a:lnTo>
                    <a:pt x="3417065" y="2051423"/>
                  </a:lnTo>
                  <a:lnTo>
                    <a:pt x="3420548" y="2051039"/>
                  </a:lnTo>
                  <a:lnTo>
                    <a:pt x="3424031" y="2050656"/>
                  </a:lnTo>
                  <a:lnTo>
                    <a:pt x="3427515" y="2050273"/>
                  </a:lnTo>
                  <a:lnTo>
                    <a:pt x="3430998" y="2049890"/>
                  </a:lnTo>
                  <a:lnTo>
                    <a:pt x="3434481" y="2072053"/>
                  </a:lnTo>
                  <a:lnTo>
                    <a:pt x="3437964" y="2071687"/>
                  </a:lnTo>
                  <a:lnTo>
                    <a:pt x="3441447" y="2071322"/>
                  </a:lnTo>
                  <a:lnTo>
                    <a:pt x="3444931" y="2070956"/>
                  </a:lnTo>
                  <a:lnTo>
                    <a:pt x="3448414" y="2070591"/>
                  </a:lnTo>
                  <a:lnTo>
                    <a:pt x="3451897" y="2070226"/>
                  </a:lnTo>
                  <a:lnTo>
                    <a:pt x="3455380" y="2069861"/>
                  </a:lnTo>
                  <a:lnTo>
                    <a:pt x="3458864" y="2069496"/>
                  </a:lnTo>
                  <a:lnTo>
                    <a:pt x="3462347" y="2069131"/>
                  </a:lnTo>
                  <a:lnTo>
                    <a:pt x="3465830" y="2068766"/>
                  </a:lnTo>
                  <a:lnTo>
                    <a:pt x="3469313" y="2082636"/>
                  </a:lnTo>
                  <a:lnTo>
                    <a:pt x="3472797" y="2082283"/>
                  </a:lnTo>
                  <a:lnTo>
                    <a:pt x="3476280" y="2081929"/>
                  </a:lnTo>
                  <a:lnTo>
                    <a:pt x="3479763" y="2081576"/>
                  </a:lnTo>
                  <a:lnTo>
                    <a:pt x="3483246" y="2081222"/>
                  </a:lnTo>
                  <a:lnTo>
                    <a:pt x="3483246" y="2081441"/>
                  </a:lnTo>
                  <a:lnTo>
                    <a:pt x="3483246" y="2081659"/>
                  </a:lnTo>
                  <a:lnTo>
                    <a:pt x="3483246" y="2081877"/>
                  </a:lnTo>
                  <a:lnTo>
                    <a:pt x="3483246" y="2082095"/>
                  </a:lnTo>
                  <a:lnTo>
                    <a:pt x="3483246" y="2082313"/>
                  </a:lnTo>
                  <a:lnTo>
                    <a:pt x="3483246" y="2082531"/>
                  </a:lnTo>
                  <a:lnTo>
                    <a:pt x="3483246" y="2082748"/>
                  </a:lnTo>
                  <a:lnTo>
                    <a:pt x="3483246" y="2082965"/>
                  </a:lnTo>
                  <a:lnTo>
                    <a:pt x="3483246" y="2083182"/>
                  </a:lnTo>
                  <a:lnTo>
                    <a:pt x="3483246" y="2083398"/>
                  </a:lnTo>
                  <a:lnTo>
                    <a:pt x="3483246" y="2083615"/>
                  </a:lnTo>
                  <a:lnTo>
                    <a:pt x="3483246" y="2083831"/>
                  </a:lnTo>
                  <a:lnTo>
                    <a:pt x="3483246" y="2084047"/>
                  </a:lnTo>
                  <a:lnTo>
                    <a:pt x="3483246" y="2084262"/>
                  </a:lnTo>
                  <a:lnTo>
                    <a:pt x="3483246" y="2084478"/>
                  </a:lnTo>
                  <a:lnTo>
                    <a:pt x="3483246" y="2084693"/>
                  </a:lnTo>
                  <a:lnTo>
                    <a:pt x="3483246" y="2084908"/>
                  </a:lnTo>
                  <a:lnTo>
                    <a:pt x="3483246" y="2085122"/>
                  </a:lnTo>
                  <a:lnTo>
                    <a:pt x="3483246" y="2085337"/>
                  </a:lnTo>
                  <a:lnTo>
                    <a:pt x="3483246" y="2085551"/>
                  </a:lnTo>
                  <a:lnTo>
                    <a:pt x="3483246" y="2085765"/>
                  </a:lnTo>
                  <a:lnTo>
                    <a:pt x="3483246" y="2085979"/>
                  </a:lnTo>
                  <a:lnTo>
                    <a:pt x="3483246" y="2086192"/>
                  </a:lnTo>
                  <a:lnTo>
                    <a:pt x="3483246" y="2086405"/>
                  </a:lnTo>
                  <a:lnTo>
                    <a:pt x="3483246" y="2086619"/>
                  </a:lnTo>
                  <a:lnTo>
                    <a:pt x="3483246" y="2086831"/>
                  </a:lnTo>
                  <a:lnTo>
                    <a:pt x="3483246" y="2087044"/>
                  </a:lnTo>
                  <a:lnTo>
                    <a:pt x="3483246" y="2087256"/>
                  </a:lnTo>
                  <a:lnTo>
                    <a:pt x="3483246" y="2087468"/>
                  </a:lnTo>
                  <a:lnTo>
                    <a:pt x="3483246" y="2087680"/>
                  </a:lnTo>
                  <a:lnTo>
                    <a:pt x="3483246" y="2087892"/>
                  </a:lnTo>
                  <a:lnTo>
                    <a:pt x="3483246" y="2088103"/>
                  </a:lnTo>
                  <a:lnTo>
                    <a:pt x="3483246" y="2088315"/>
                  </a:lnTo>
                  <a:lnTo>
                    <a:pt x="3483246" y="2088526"/>
                  </a:lnTo>
                  <a:lnTo>
                    <a:pt x="3483246" y="2088736"/>
                  </a:lnTo>
                  <a:lnTo>
                    <a:pt x="3483246" y="2088947"/>
                  </a:lnTo>
                  <a:lnTo>
                    <a:pt x="3483246" y="2089157"/>
                  </a:lnTo>
                  <a:lnTo>
                    <a:pt x="3483246" y="2089367"/>
                  </a:lnTo>
                  <a:lnTo>
                    <a:pt x="3483246" y="2089577"/>
                  </a:lnTo>
                  <a:lnTo>
                    <a:pt x="3483246" y="2089787"/>
                  </a:lnTo>
                  <a:lnTo>
                    <a:pt x="3483246" y="2089996"/>
                  </a:lnTo>
                  <a:lnTo>
                    <a:pt x="3483246" y="2090206"/>
                  </a:lnTo>
                  <a:lnTo>
                    <a:pt x="3483246" y="2090414"/>
                  </a:lnTo>
                  <a:lnTo>
                    <a:pt x="3483246" y="2090623"/>
                  </a:lnTo>
                  <a:lnTo>
                    <a:pt x="3483246" y="2090832"/>
                  </a:lnTo>
                  <a:lnTo>
                    <a:pt x="3483246" y="2091040"/>
                  </a:lnTo>
                  <a:lnTo>
                    <a:pt x="3483246" y="2091248"/>
                  </a:lnTo>
                  <a:lnTo>
                    <a:pt x="3483246" y="2091456"/>
                  </a:lnTo>
                  <a:lnTo>
                    <a:pt x="3483246" y="2091664"/>
                  </a:lnTo>
                  <a:lnTo>
                    <a:pt x="3483246" y="2091871"/>
                  </a:lnTo>
                  <a:lnTo>
                    <a:pt x="3483246" y="2092078"/>
                  </a:lnTo>
                  <a:lnTo>
                    <a:pt x="3483246" y="2092285"/>
                  </a:lnTo>
                  <a:lnTo>
                    <a:pt x="3483246" y="2092492"/>
                  </a:lnTo>
                  <a:lnTo>
                    <a:pt x="3483246" y="2092698"/>
                  </a:lnTo>
                  <a:lnTo>
                    <a:pt x="3483246" y="2092905"/>
                  </a:lnTo>
                  <a:lnTo>
                    <a:pt x="3483246" y="2093111"/>
                  </a:lnTo>
                  <a:lnTo>
                    <a:pt x="3483246" y="2093317"/>
                  </a:lnTo>
                  <a:lnTo>
                    <a:pt x="3483246" y="2093522"/>
                  </a:lnTo>
                  <a:lnTo>
                    <a:pt x="3483246" y="2093728"/>
                  </a:lnTo>
                  <a:lnTo>
                    <a:pt x="3483246" y="2093933"/>
                  </a:lnTo>
                  <a:lnTo>
                    <a:pt x="3483246" y="2094138"/>
                  </a:lnTo>
                  <a:lnTo>
                    <a:pt x="3483246" y="2094343"/>
                  </a:lnTo>
                  <a:lnTo>
                    <a:pt x="3483246" y="2094547"/>
                  </a:lnTo>
                  <a:lnTo>
                    <a:pt x="3483246" y="2094752"/>
                  </a:lnTo>
                  <a:lnTo>
                    <a:pt x="3483246" y="2094956"/>
                  </a:lnTo>
                  <a:lnTo>
                    <a:pt x="3483246" y="2095160"/>
                  </a:lnTo>
                  <a:lnTo>
                    <a:pt x="3483246" y="2095363"/>
                  </a:lnTo>
                  <a:lnTo>
                    <a:pt x="3483246" y="2095567"/>
                  </a:lnTo>
                  <a:lnTo>
                    <a:pt x="3483246" y="2095770"/>
                  </a:lnTo>
                  <a:lnTo>
                    <a:pt x="3483246" y="2095973"/>
                  </a:lnTo>
                  <a:lnTo>
                    <a:pt x="3483246" y="2096176"/>
                  </a:lnTo>
                  <a:lnTo>
                    <a:pt x="3483246" y="2096379"/>
                  </a:lnTo>
                  <a:lnTo>
                    <a:pt x="3483246" y="2096581"/>
                  </a:lnTo>
                  <a:lnTo>
                    <a:pt x="3483246" y="2096783"/>
                  </a:lnTo>
                  <a:lnTo>
                    <a:pt x="3483246" y="2096985"/>
                  </a:lnTo>
                  <a:lnTo>
                    <a:pt x="3483246" y="2097187"/>
                  </a:lnTo>
                  <a:lnTo>
                    <a:pt x="3483246" y="2097389"/>
                  </a:lnTo>
                  <a:lnTo>
                    <a:pt x="3483246" y="2097590"/>
                  </a:lnTo>
                  <a:lnTo>
                    <a:pt x="3483246" y="2097791"/>
                  </a:lnTo>
                  <a:lnTo>
                    <a:pt x="3483246" y="2097992"/>
                  </a:lnTo>
                  <a:lnTo>
                    <a:pt x="3483246" y="2098193"/>
                  </a:lnTo>
                  <a:lnTo>
                    <a:pt x="3483246" y="2098393"/>
                  </a:lnTo>
                  <a:lnTo>
                    <a:pt x="3483246" y="2098593"/>
                  </a:lnTo>
                  <a:lnTo>
                    <a:pt x="3483246" y="2098793"/>
                  </a:lnTo>
                  <a:lnTo>
                    <a:pt x="3483246" y="2098993"/>
                  </a:lnTo>
                  <a:lnTo>
                    <a:pt x="3483246" y="2099193"/>
                  </a:lnTo>
                  <a:lnTo>
                    <a:pt x="3483246" y="2099392"/>
                  </a:lnTo>
                  <a:lnTo>
                    <a:pt x="3483246" y="2099592"/>
                  </a:lnTo>
                  <a:lnTo>
                    <a:pt x="3483246" y="2099791"/>
                  </a:lnTo>
                  <a:lnTo>
                    <a:pt x="3483246" y="2099990"/>
                  </a:lnTo>
                  <a:lnTo>
                    <a:pt x="3483246" y="2100188"/>
                  </a:lnTo>
                  <a:lnTo>
                    <a:pt x="3483246" y="2100387"/>
                  </a:lnTo>
                  <a:lnTo>
                    <a:pt x="3483246" y="2100585"/>
                  </a:lnTo>
                  <a:lnTo>
                    <a:pt x="3483246" y="2100783"/>
                  </a:lnTo>
                  <a:lnTo>
                    <a:pt x="3483246" y="2100981"/>
                  </a:lnTo>
                  <a:lnTo>
                    <a:pt x="3483246" y="2101178"/>
                  </a:lnTo>
                  <a:lnTo>
                    <a:pt x="3483246" y="2101376"/>
                  </a:lnTo>
                  <a:lnTo>
                    <a:pt x="3483246" y="2101573"/>
                  </a:lnTo>
                  <a:lnTo>
                    <a:pt x="3483246" y="2101770"/>
                  </a:lnTo>
                  <a:lnTo>
                    <a:pt x="3483246" y="2101966"/>
                  </a:lnTo>
                  <a:lnTo>
                    <a:pt x="3483246" y="2102163"/>
                  </a:lnTo>
                  <a:lnTo>
                    <a:pt x="3483246" y="2102359"/>
                  </a:lnTo>
                  <a:lnTo>
                    <a:pt x="3483246" y="2102556"/>
                  </a:lnTo>
                  <a:lnTo>
                    <a:pt x="3483246" y="2102751"/>
                  </a:lnTo>
                  <a:lnTo>
                    <a:pt x="3483246" y="2102947"/>
                  </a:lnTo>
                  <a:lnTo>
                    <a:pt x="3483246" y="2103143"/>
                  </a:lnTo>
                  <a:lnTo>
                    <a:pt x="3483246" y="2103338"/>
                  </a:lnTo>
                  <a:lnTo>
                    <a:pt x="3483246" y="2103533"/>
                  </a:lnTo>
                  <a:lnTo>
                    <a:pt x="3483246" y="2103728"/>
                  </a:lnTo>
                  <a:lnTo>
                    <a:pt x="3483246" y="2103923"/>
                  </a:lnTo>
                  <a:lnTo>
                    <a:pt x="3483246" y="2104117"/>
                  </a:lnTo>
                  <a:lnTo>
                    <a:pt x="3483246" y="2104312"/>
                  </a:lnTo>
                  <a:lnTo>
                    <a:pt x="3483246" y="2104506"/>
                  </a:lnTo>
                  <a:lnTo>
                    <a:pt x="3483246" y="2104700"/>
                  </a:lnTo>
                  <a:lnTo>
                    <a:pt x="3483246" y="2104894"/>
                  </a:lnTo>
                  <a:lnTo>
                    <a:pt x="3483246" y="2105087"/>
                  </a:lnTo>
                  <a:lnTo>
                    <a:pt x="3483246" y="2105280"/>
                  </a:lnTo>
                  <a:lnTo>
                    <a:pt x="3483246" y="2105474"/>
                  </a:lnTo>
                  <a:lnTo>
                    <a:pt x="3483246" y="2105667"/>
                  </a:lnTo>
                  <a:lnTo>
                    <a:pt x="3483246" y="2105859"/>
                  </a:lnTo>
                  <a:lnTo>
                    <a:pt x="3483246" y="2106052"/>
                  </a:lnTo>
                  <a:lnTo>
                    <a:pt x="3483246" y="2106244"/>
                  </a:lnTo>
                  <a:lnTo>
                    <a:pt x="3483246" y="2106436"/>
                  </a:lnTo>
                  <a:lnTo>
                    <a:pt x="3483246" y="2106628"/>
                  </a:lnTo>
                  <a:lnTo>
                    <a:pt x="3483246" y="2106820"/>
                  </a:lnTo>
                  <a:lnTo>
                    <a:pt x="3483246" y="2107012"/>
                  </a:lnTo>
                  <a:lnTo>
                    <a:pt x="3483246" y="2107203"/>
                  </a:lnTo>
                  <a:lnTo>
                    <a:pt x="3483246" y="2107394"/>
                  </a:lnTo>
                  <a:lnTo>
                    <a:pt x="3483246" y="2107585"/>
                  </a:lnTo>
                  <a:lnTo>
                    <a:pt x="3483246" y="2107776"/>
                  </a:lnTo>
                  <a:lnTo>
                    <a:pt x="3483246" y="2107966"/>
                  </a:lnTo>
                  <a:lnTo>
                    <a:pt x="3483246" y="2108157"/>
                  </a:lnTo>
                  <a:lnTo>
                    <a:pt x="3483246" y="2108347"/>
                  </a:lnTo>
                  <a:lnTo>
                    <a:pt x="3483246" y="2108537"/>
                  </a:lnTo>
                  <a:lnTo>
                    <a:pt x="3483246" y="2108727"/>
                  </a:lnTo>
                  <a:lnTo>
                    <a:pt x="3483246" y="2108916"/>
                  </a:lnTo>
                  <a:lnTo>
                    <a:pt x="3483246" y="2109106"/>
                  </a:lnTo>
                  <a:lnTo>
                    <a:pt x="3483246" y="2109295"/>
                  </a:lnTo>
                  <a:lnTo>
                    <a:pt x="3483246" y="2109484"/>
                  </a:lnTo>
                  <a:lnTo>
                    <a:pt x="3483246" y="2109673"/>
                  </a:lnTo>
                  <a:lnTo>
                    <a:pt x="3483246" y="2109861"/>
                  </a:lnTo>
                  <a:lnTo>
                    <a:pt x="3483246" y="2110050"/>
                  </a:lnTo>
                  <a:lnTo>
                    <a:pt x="3483246" y="2110238"/>
                  </a:lnTo>
                  <a:lnTo>
                    <a:pt x="3483246" y="2110426"/>
                  </a:lnTo>
                  <a:lnTo>
                    <a:pt x="3483246" y="2110614"/>
                  </a:lnTo>
                  <a:lnTo>
                    <a:pt x="3483246" y="2110802"/>
                  </a:lnTo>
                  <a:lnTo>
                    <a:pt x="3483246" y="2110989"/>
                  </a:lnTo>
                  <a:lnTo>
                    <a:pt x="3483246" y="2111176"/>
                  </a:lnTo>
                  <a:lnTo>
                    <a:pt x="3483246" y="2111364"/>
                  </a:lnTo>
                  <a:lnTo>
                    <a:pt x="3483246" y="2111551"/>
                  </a:lnTo>
                  <a:lnTo>
                    <a:pt x="3483246" y="2111737"/>
                  </a:lnTo>
                  <a:lnTo>
                    <a:pt x="3483246" y="2111924"/>
                  </a:lnTo>
                  <a:lnTo>
                    <a:pt x="3483246" y="2112110"/>
                  </a:lnTo>
                  <a:lnTo>
                    <a:pt x="3483246" y="2112296"/>
                  </a:lnTo>
                  <a:lnTo>
                    <a:pt x="3483246" y="2112482"/>
                  </a:lnTo>
                  <a:lnTo>
                    <a:pt x="3483246" y="2112668"/>
                  </a:lnTo>
                  <a:lnTo>
                    <a:pt x="3483246" y="2112854"/>
                  </a:lnTo>
                  <a:lnTo>
                    <a:pt x="3483246" y="2113039"/>
                  </a:lnTo>
                  <a:lnTo>
                    <a:pt x="3483246" y="2113224"/>
                  </a:lnTo>
                  <a:lnTo>
                    <a:pt x="3483246" y="2113409"/>
                  </a:lnTo>
                  <a:lnTo>
                    <a:pt x="3483246" y="2113594"/>
                  </a:lnTo>
                  <a:lnTo>
                    <a:pt x="3483246" y="2113779"/>
                  </a:lnTo>
                  <a:lnTo>
                    <a:pt x="3483246" y="2113963"/>
                  </a:lnTo>
                  <a:lnTo>
                    <a:pt x="3483246" y="2114148"/>
                  </a:lnTo>
                  <a:lnTo>
                    <a:pt x="3483246" y="2114332"/>
                  </a:lnTo>
                  <a:lnTo>
                    <a:pt x="3483246" y="2114516"/>
                  </a:lnTo>
                  <a:lnTo>
                    <a:pt x="3483246" y="2114699"/>
                  </a:lnTo>
                  <a:lnTo>
                    <a:pt x="3483246" y="2114883"/>
                  </a:lnTo>
                  <a:lnTo>
                    <a:pt x="3483246" y="2115066"/>
                  </a:lnTo>
                  <a:lnTo>
                    <a:pt x="3483246" y="2115250"/>
                  </a:lnTo>
                  <a:lnTo>
                    <a:pt x="3483246" y="2115433"/>
                  </a:lnTo>
                  <a:lnTo>
                    <a:pt x="3483246" y="2115615"/>
                  </a:lnTo>
                  <a:lnTo>
                    <a:pt x="3483246" y="2115798"/>
                  </a:lnTo>
                  <a:lnTo>
                    <a:pt x="3483246" y="2115980"/>
                  </a:lnTo>
                  <a:lnTo>
                    <a:pt x="3483246" y="2116163"/>
                  </a:lnTo>
                  <a:lnTo>
                    <a:pt x="3483246" y="2116345"/>
                  </a:lnTo>
                  <a:lnTo>
                    <a:pt x="3483246" y="2116527"/>
                  </a:lnTo>
                  <a:lnTo>
                    <a:pt x="3483246" y="2116708"/>
                  </a:lnTo>
                  <a:lnTo>
                    <a:pt x="3483246" y="2116890"/>
                  </a:lnTo>
                  <a:lnTo>
                    <a:pt x="3483246" y="2117071"/>
                  </a:lnTo>
                  <a:lnTo>
                    <a:pt x="3483246" y="2117253"/>
                  </a:lnTo>
                  <a:lnTo>
                    <a:pt x="3483246" y="2117434"/>
                  </a:lnTo>
                  <a:lnTo>
                    <a:pt x="3483246" y="2117614"/>
                  </a:lnTo>
                  <a:lnTo>
                    <a:pt x="3483246" y="2117795"/>
                  </a:lnTo>
                  <a:lnTo>
                    <a:pt x="3483246" y="2117975"/>
                  </a:lnTo>
                  <a:lnTo>
                    <a:pt x="3483246" y="2118156"/>
                  </a:lnTo>
                  <a:lnTo>
                    <a:pt x="3483246" y="2118336"/>
                  </a:lnTo>
                  <a:lnTo>
                    <a:pt x="3483246" y="2118516"/>
                  </a:lnTo>
                  <a:lnTo>
                    <a:pt x="3483246" y="2118696"/>
                  </a:lnTo>
                  <a:lnTo>
                    <a:pt x="3483246" y="2118875"/>
                  </a:lnTo>
                  <a:lnTo>
                    <a:pt x="3483246" y="2119054"/>
                  </a:lnTo>
                  <a:lnTo>
                    <a:pt x="3483246" y="2119234"/>
                  </a:lnTo>
                  <a:lnTo>
                    <a:pt x="3483246" y="2119413"/>
                  </a:lnTo>
                  <a:lnTo>
                    <a:pt x="3483246" y="2119592"/>
                  </a:lnTo>
                  <a:lnTo>
                    <a:pt x="3483246" y="2119770"/>
                  </a:lnTo>
                  <a:lnTo>
                    <a:pt x="3483246" y="2119949"/>
                  </a:lnTo>
                  <a:lnTo>
                    <a:pt x="3483246" y="2120127"/>
                  </a:lnTo>
                  <a:lnTo>
                    <a:pt x="3483246" y="2120305"/>
                  </a:lnTo>
                  <a:lnTo>
                    <a:pt x="3483246" y="212048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2068820"/>
              <a:ext cx="3483246" cy="3123386"/>
            </a:xfrm>
            <a:custGeom>
              <a:avLst/>
              <a:gdLst/>
              <a:ahLst/>
              <a:cxnLst/>
              <a:rect l="0" t="0" r="0" b="0"/>
              <a:pathLst>
                <a:path w="3483246" h="312338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287846"/>
                  </a:lnTo>
                  <a:lnTo>
                    <a:pt x="20899" y="2140901"/>
                  </a:lnTo>
                  <a:lnTo>
                    <a:pt x="24382" y="2011693"/>
                  </a:lnTo>
                  <a:lnTo>
                    <a:pt x="27865" y="1897193"/>
                  </a:lnTo>
                  <a:lnTo>
                    <a:pt x="31349" y="1795025"/>
                  </a:lnTo>
                  <a:lnTo>
                    <a:pt x="34832" y="1703299"/>
                  </a:lnTo>
                  <a:lnTo>
                    <a:pt x="38315" y="1620491"/>
                  </a:lnTo>
                  <a:lnTo>
                    <a:pt x="41798" y="1545362"/>
                  </a:lnTo>
                  <a:lnTo>
                    <a:pt x="45282" y="1476890"/>
                  </a:lnTo>
                  <a:lnTo>
                    <a:pt x="48765" y="1414229"/>
                  </a:lnTo>
                  <a:lnTo>
                    <a:pt x="52248" y="1356668"/>
                  </a:lnTo>
                  <a:lnTo>
                    <a:pt x="55731" y="1303610"/>
                  </a:lnTo>
                  <a:lnTo>
                    <a:pt x="59215" y="1254545"/>
                  </a:lnTo>
                  <a:lnTo>
                    <a:pt x="62698" y="1209040"/>
                  </a:lnTo>
                  <a:lnTo>
                    <a:pt x="66181" y="1166721"/>
                  </a:lnTo>
                  <a:lnTo>
                    <a:pt x="69664" y="1127264"/>
                  </a:lnTo>
                  <a:lnTo>
                    <a:pt x="73148" y="1090388"/>
                  </a:lnTo>
                  <a:lnTo>
                    <a:pt x="76631" y="1055849"/>
                  </a:lnTo>
                  <a:lnTo>
                    <a:pt x="80114" y="1023430"/>
                  </a:lnTo>
                  <a:lnTo>
                    <a:pt x="83597" y="992943"/>
                  </a:lnTo>
                  <a:lnTo>
                    <a:pt x="87081" y="964220"/>
                  </a:lnTo>
                  <a:lnTo>
                    <a:pt x="90564" y="937112"/>
                  </a:lnTo>
                  <a:lnTo>
                    <a:pt x="94047" y="911486"/>
                  </a:lnTo>
                  <a:lnTo>
                    <a:pt x="97530" y="887225"/>
                  </a:lnTo>
                  <a:lnTo>
                    <a:pt x="101014" y="864222"/>
                  </a:lnTo>
                  <a:lnTo>
                    <a:pt x="104497" y="842381"/>
                  </a:lnTo>
                  <a:lnTo>
                    <a:pt x="107980" y="821617"/>
                  </a:lnTo>
                  <a:lnTo>
                    <a:pt x="111463" y="801852"/>
                  </a:lnTo>
                  <a:lnTo>
                    <a:pt x="114947" y="783016"/>
                  </a:lnTo>
                  <a:lnTo>
                    <a:pt x="118430" y="765044"/>
                  </a:lnTo>
                  <a:lnTo>
                    <a:pt x="121913" y="747879"/>
                  </a:lnTo>
                  <a:lnTo>
                    <a:pt x="125396" y="731467"/>
                  </a:lnTo>
                  <a:lnTo>
                    <a:pt x="128880" y="715760"/>
                  </a:lnTo>
                  <a:lnTo>
                    <a:pt x="132363" y="700713"/>
                  </a:lnTo>
                  <a:lnTo>
                    <a:pt x="135846" y="937112"/>
                  </a:lnTo>
                  <a:lnTo>
                    <a:pt x="139329" y="919871"/>
                  </a:lnTo>
                  <a:lnTo>
                    <a:pt x="142813" y="903253"/>
                  </a:lnTo>
                  <a:lnTo>
                    <a:pt x="146296" y="887225"/>
                  </a:lnTo>
                  <a:lnTo>
                    <a:pt x="149779" y="871756"/>
                  </a:lnTo>
                  <a:lnTo>
                    <a:pt x="153262" y="856817"/>
                  </a:lnTo>
                  <a:lnTo>
                    <a:pt x="156746" y="842381"/>
                  </a:lnTo>
                  <a:lnTo>
                    <a:pt x="160229" y="828424"/>
                  </a:lnTo>
                  <a:lnTo>
                    <a:pt x="163712" y="814921"/>
                  </a:lnTo>
                  <a:lnTo>
                    <a:pt x="167195" y="992943"/>
                  </a:lnTo>
                  <a:lnTo>
                    <a:pt x="170679" y="978371"/>
                  </a:lnTo>
                  <a:lnTo>
                    <a:pt x="174162" y="964220"/>
                  </a:lnTo>
                  <a:lnTo>
                    <a:pt x="177645" y="950473"/>
                  </a:lnTo>
                  <a:lnTo>
                    <a:pt x="181128" y="937112"/>
                  </a:lnTo>
                  <a:lnTo>
                    <a:pt x="184612" y="1223838"/>
                  </a:lnTo>
                  <a:lnTo>
                    <a:pt x="188095" y="1209040"/>
                  </a:lnTo>
                  <a:lnTo>
                    <a:pt x="191578" y="1194597"/>
                  </a:lnTo>
                  <a:lnTo>
                    <a:pt x="195061" y="1180494"/>
                  </a:lnTo>
                  <a:lnTo>
                    <a:pt x="198545" y="1166721"/>
                  </a:lnTo>
                  <a:lnTo>
                    <a:pt x="202028" y="1275113"/>
                  </a:lnTo>
                  <a:lnTo>
                    <a:pt x="205511" y="1261327"/>
                  </a:lnTo>
                  <a:lnTo>
                    <a:pt x="208994" y="1247836"/>
                  </a:lnTo>
                  <a:lnTo>
                    <a:pt x="212478" y="1234631"/>
                  </a:lnTo>
                  <a:lnTo>
                    <a:pt x="215961" y="1221702"/>
                  </a:lnTo>
                  <a:lnTo>
                    <a:pt x="219444" y="1414229"/>
                  </a:lnTo>
                  <a:lnTo>
                    <a:pt x="222927" y="1401019"/>
                  </a:lnTo>
                  <a:lnTo>
                    <a:pt x="226411" y="1388055"/>
                  </a:lnTo>
                  <a:lnTo>
                    <a:pt x="229894" y="1375327"/>
                  </a:lnTo>
                  <a:lnTo>
                    <a:pt x="233377" y="1532444"/>
                  </a:lnTo>
                  <a:lnTo>
                    <a:pt x="236860" y="1519741"/>
                  </a:lnTo>
                  <a:lnTo>
                    <a:pt x="240344" y="1507246"/>
                  </a:lnTo>
                  <a:lnTo>
                    <a:pt x="243827" y="1494955"/>
                  </a:lnTo>
                  <a:lnTo>
                    <a:pt x="247310" y="1482863"/>
                  </a:lnTo>
                  <a:lnTo>
                    <a:pt x="250793" y="1470965"/>
                  </a:lnTo>
                  <a:lnTo>
                    <a:pt x="254277" y="1459257"/>
                  </a:lnTo>
                  <a:lnTo>
                    <a:pt x="257760" y="1447733"/>
                  </a:lnTo>
                  <a:lnTo>
                    <a:pt x="261243" y="1436390"/>
                  </a:lnTo>
                  <a:lnTo>
                    <a:pt x="264726" y="1425223"/>
                  </a:lnTo>
                  <a:lnTo>
                    <a:pt x="268210" y="1414229"/>
                  </a:lnTo>
                  <a:lnTo>
                    <a:pt x="271693" y="1403403"/>
                  </a:lnTo>
                  <a:lnTo>
                    <a:pt x="275176" y="1392741"/>
                  </a:lnTo>
                  <a:lnTo>
                    <a:pt x="278659" y="1382240"/>
                  </a:lnTo>
                  <a:lnTo>
                    <a:pt x="282143" y="1371897"/>
                  </a:lnTo>
                  <a:lnTo>
                    <a:pt x="285626" y="1502495"/>
                  </a:lnTo>
                  <a:lnTo>
                    <a:pt x="289109" y="1492147"/>
                  </a:lnTo>
                  <a:lnTo>
                    <a:pt x="292592" y="1481941"/>
                  </a:lnTo>
                  <a:lnTo>
                    <a:pt x="296075" y="1471874"/>
                  </a:lnTo>
                  <a:lnTo>
                    <a:pt x="299559" y="1461942"/>
                  </a:lnTo>
                  <a:lnTo>
                    <a:pt x="303042" y="1515255"/>
                  </a:lnTo>
                  <a:lnTo>
                    <a:pt x="306525" y="1505478"/>
                  </a:lnTo>
                  <a:lnTo>
                    <a:pt x="310008" y="1495827"/>
                  </a:lnTo>
                  <a:lnTo>
                    <a:pt x="313492" y="1486298"/>
                  </a:lnTo>
                  <a:lnTo>
                    <a:pt x="316975" y="1535868"/>
                  </a:lnTo>
                  <a:lnTo>
                    <a:pt x="320458" y="1526490"/>
                  </a:lnTo>
                  <a:lnTo>
                    <a:pt x="323941" y="1517225"/>
                  </a:lnTo>
                  <a:lnTo>
                    <a:pt x="327425" y="1508073"/>
                  </a:lnTo>
                  <a:lnTo>
                    <a:pt x="330908" y="1499030"/>
                  </a:lnTo>
                  <a:lnTo>
                    <a:pt x="334391" y="1545362"/>
                  </a:lnTo>
                  <a:lnTo>
                    <a:pt x="337874" y="1536458"/>
                  </a:lnTo>
                  <a:lnTo>
                    <a:pt x="341358" y="1527656"/>
                  </a:lnTo>
                  <a:lnTo>
                    <a:pt x="344841" y="1518954"/>
                  </a:lnTo>
                  <a:lnTo>
                    <a:pt x="348324" y="1510350"/>
                  </a:lnTo>
                  <a:lnTo>
                    <a:pt x="351807" y="1553837"/>
                  </a:lnTo>
                  <a:lnTo>
                    <a:pt x="355291" y="1545362"/>
                  </a:lnTo>
                  <a:lnTo>
                    <a:pt x="358774" y="1536979"/>
                  </a:lnTo>
                  <a:lnTo>
                    <a:pt x="362257" y="1528686"/>
                  </a:lnTo>
                  <a:lnTo>
                    <a:pt x="365740" y="1520482"/>
                  </a:lnTo>
                  <a:lnTo>
                    <a:pt x="369224" y="1774254"/>
                  </a:lnTo>
                  <a:lnTo>
                    <a:pt x="372707" y="1766079"/>
                  </a:lnTo>
                  <a:lnTo>
                    <a:pt x="376190" y="1757980"/>
                  </a:lnTo>
                  <a:lnTo>
                    <a:pt x="379673" y="1749954"/>
                  </a:lnTo>
                  <a:lnTo>
                    <a:pt x="383157" y="1742002"/>
                  </a:lnTo>
                  <a:lnTo>
                    <a:pt x="386640" y="1734121"/>
                  </a:lnTo>
                  <a:lnTo>
                    <a:pt x="390123" y="1726311"/>
                  </a:lnTo>
                  <a:lnTo>
                    <a:pt x="393606" y="1718572"/>
                  </a:lnTo>
                  <a:lnTo>
                    <a:pt x="397090" y="1710901"/>
                  </a:lnTo>
                  <a:lnTo>
                    <a:pt x="400573" y="1810021"/>
                  </a:lnTo>
                  <a:lnTo>
                    <a:pt x="404056" y="1802492"/>
                  </a:lnTo>
                  <a:lnTo>
                    <a:pt x="407539" y="1795025"/>
                  </a:lnTo>
                  <a:lnTo>
                    <a:pt x="411023" y="1787620"/>
                  </a:lnTo>
                  <a:lnTo>
                    <a:pt x="414506" y="1780276"/>
                  </a:lnTo>
                  <a:lnTo>
                    <a:pt x="417989" y="1837432"/>
                  </a:lnTo>
                  <a:lnTo>
                    <a:pt x="421472" y="1830226"/>
                  </a:lnTo>
                  <a:lnTo>
                    <a:pt x="424956" y="1823075"/>
                  </a:lnTo>
                  <a:lnTo>
                    <a:pt x="428439" y="1815981"/>
                  </a:lnTo>
                  <a:lnTo>
                    <a:pt x="431922" y="1808941"/>
                  </a:lnTo>
                  <a:lnTo>
                    <a:pt x="435405" y="1890252"/>
                  </a:lnTo>
                  <a:lnTo>
                    <a:pt x="438889" y="1883361"/>
                  </a:lnTo>
                  <a:lnTo>
                    <a:pt x="442372" y="1876521"/>
                  </a:lnTo>
                  <a:lnTo>
                    <a:pt x="445855" y="1869730"/>
                  </a:lnTo>
                  <a:lnTo>
                    <a:pt x="449338" y="1862988"/>
                  </a:lnTo>
                  <a:lnTo>
                    <a:pt x="452822" y="1856294"/>
                  </a:lnTo>
                  <a:lnTo>
                    <a:pt x="456305" y="1849648"/>
                  </a:lnTo>
                  <a:lnTo>
                    <a:pt x="459788" y="1843050"/>
                  </a:lnTo>
                  <a:lnTo>
                    <a:pt x="463271" y="1836499"/>
                  </a:lnTo>
                  <a:lnTo>
                    <a:pt x="466755" y="1829994"/>
                  </a:lnTo>
                  <a:lnTo>
                    <a:pt x="470238" y="1823535"/>
                  </a:lnTo>
                  <a:lnTo>
                    <a:pt x="473721" y="1817121"/>
                  </a:lnTo>
                  <a:lnTo>
                    <a:pt x="477204" y="1810753"/>
                  </a:lnTo>
                  <a:lnTo>
                    <a:pt x="480688" y="1804429"/>
                  </a:lnTo>
                  <a:lnTo>
                    <a:pt x="484171" y="1878327"/>
                  </a:lnTo>
                  <a:lnTo>
                    <a:pt x="487654" y="1872121"/>
                  </a:lnTo>
                  <a:lnTo>
                    <a:pt x="491137" y="1865956"/>
                  </a:lnTo>
                  <a:lnTo>
                    <a:pt x="494621" y="1859832"/>
                  </a:lnTo>
                  <a:lnTo>
                    <a:pt x="498104" y="1853747"/>
                  </a:lnTo>
                  <a:lnTo>
                    <a:pt x="501587" y="1847703"/>
                  </a:lnTo>
                  <a:lnTo>
                    <a:pt x="505070" y="1841698"/>
                  </a:lnTo>
                  <a:lnTo>
                    <a:pt x="508554" y="1835731"/>
                  </a:lnTo>
                  <a:lnTo>
                    <a:pt x="512037" y="1829803"/>
                  </a:lnTo>
                  <a:lnTo>
                    <a:pt x="515520" y="1823914"/>
                  </a:lnTo>
                  <a:lnTo>
                    <a:pt x="519003" y="1843238"/>
                  </a:lnTo>
                  <a:lnTo>
                    <a:pt x="522487" y="1837432"/>
                  </a:lnTo>
                  <a:lnTo>
                    <a:pt x="525970" y="1831662"/>
                  </a:lnTo>
                  <a:lnTo>
                    <a:pt x="529453" y="1825929"/>
                  </a:lnTo>
                  <a:lnTo>
                    <a:pt x="532936" y="1820231"/>
                  </a:lnTo>
                  <a:lnTo>
                    <a:pt x="536420" y="1814569"/>
                  </a:lnTo>
                  <a:lnTo>
                    <a:pt x="539903" y="1808941"/>
                  </a:lnTo>
                  <a:lnTo>
                    <a:pt x="543386" y="1803349"/>
                  </a:lnTo>
                  <a:lnTo>
                    <a:pt x="546869" y="1797791"/>
                  </a:lnTo>
                  <a:lnTo>
                    <a:pt x="550353" y="1792267"/>
                  </a:lnTo>
                  <a:lnTo>
                    <a:pt x="553836" y="1786777"/>
                  </a:lnTo>
                  <a:lnTo>
                    <a:pt x="557319" y="1781321"/>
                  </a:lnTo>
                  <a:lnTo>
                    <a:pt x="560802" y="1775898"/>
                  </a:lnTo>
                  <a:lnTo>
                    <a:pt x="564286" y="1770508"/>
                  </a:lnTo>
                  <a:lnTo>
                    <a:pt x="567769" y="1765150"/>
                  </a:lnTo>
                  <a:lnTo>
                    <a:pt x="571252" y="1759825"/>
                  </a:lnTo>
                  <a:lnTo>
                    <a:pt x="574735" y="1754531"/>
                  </a:lnTo>
                  <a:lnTo>
                    <a:pt x="578218" y="1749270"/>
                  </a:lnTo>
                  <a:lnTo>
                    <a:pt x="581702" y="1744040"/>
                  </a:lnTo>
                  <a:lnTo>
                    <a:pt x="585185" y="1763371"/>
                  </a:lnTo>
                  <a:lnTo>
                    <a:pt x="588668" y="1758204"/>
                  </a:lnTo>
                  <a:lnTo>
                    <a:pt x="592151" y="1753067"/>
                  </a:lnTo>
                  <a:lnTo>
                    <a:pt x="595635" y="1747959"/>
                  </a:lnTo>
                  <a:lnTo>
                    <a:pt x="599118" y="1742882"/>
                  </a:lnTo>
                  <a:lnTo>
                    <a:pt x="602601" y="1912033"/>
                  </a:lnTo>
                  <a:lnTo>
                    <a:pt x="606084" y="1907061"/>
                  </a:lnTo>
                  <a:lnTo>
                    <a:pt x="609568" y="1902114"/>
                  </a:lnTo>
                  <a:lnTo>
                    <a:pt x="613051" y="1897193"/>
                  </a:lnTo>
                  <a:lnTo>
                    <a:pt x="616534" y="1892297"/>
                  </a:lnTo>
                  <a:lnTo>
                    <a:pt x="620017" y="1887427"/>
                  </a:lnTo>
                  <a:lnTo>
                    <a:pt x="623501" y="1882581"/>
                  </a:lnTo>
                  <a:lnTo>
                    <a:pt x="626984" y="1877761"/>
                  </a:lnTo>
                  <a:lnTo>
                    <a:pt x="630467" y="1872965"/>
                  </a:lnTo>
                  <a:lnTo>
                    <a:pt x="633950" y="1906629"/>
                  </a:lnTo>
                  <a:lnTo>
                    <a:pt x="637434" y="1901899"/>
                  </a:lnTo>
                  <a:lnTo>
                    <a:pt x="640917" y="1897193"/>
                  </a:lnTo>
                  <a:lnTo>
                    <a:pt x="644400" y="1892510"/>
                  </a:lnTo>
                  <a:lnTo>
                    <a:pt x="647883" y="1887849"/>
                  </a:lnTo>
                  <a:lnTo>
                    <a:pt x="651367" y="2004844"/>
                  </a:lnTo>
                  <a:lnTo>
                    <a:pt x="654850" y="2000304"/>
                  </a:lnTo>
                  <a:lnTo>
                    <a:pt x="658333" y="1995784"/>
                  </a:lnTo>
                  <a:lnTo>
                    <a:pt x="661816" y="1991285"/>
                  </a:lnTo>
                  <a:lnTo>
                    <a:pt x="665300" y="1986806"/>
                  </a:lnTo>
                  <a:lnTo>
                    <a:pt x="668783" y="2058824"/>
                  </a:lnTo>
                  <a:lnTo>
                    <a:pt x="672266" y="2054448"/>
                  </a:lnTo>
                  <a:lnTo>
                    <a:pt x="675749" y="2050091"/>
                  </a:lnTo>
                  <a:lnTo>
                    <a:pt x="679233" y="2045752"/>
                  </a:lnTo>
                  <a:lnTo>
                    <a:pt x="682716" y="2041432"/>
                  </a:lnTo>
                  <a:lnTo>
                    <a:pt x="686199" y="2079591"/>
                  </a:lnTo>
                  <a:lnTo>
                    <a:pt x="689682" y="2075345"/>
                  </a:lnTo>
                  <a:lnTo>
                    <a:pt x="693166" y="2071117"/>
                  </a:lnTo>
                  <a:lnTo>
                    <a:pt x="696649" y="2066907"/>
                  </a:lnTo>
                  <a:lnTo>
                    <a:pt x="700132" y="2102913"/>
                  </a:lnTo>
                  <a:lnTo>
                    <a:pt x="703615" y="2098776"/>
                  </a:lnTo>
                  <a:lnTo>
                    <a:pt x="707099" y="2094654"/>
                  </a:lnTo>
                  <a:lnTo>
                    <a:pt x="710582" y="2090549"/>
                  </a:lnTo>
                  <a:lnTo>
                    <a:pt x="714065" y="2086459"/>
                  </a:lnTo>
                  <a:lnTo>
                    <a:pt x="717548" y="2144894"/>
                  </a:lnTo>
                  <a:lnTo>
                    <a:pt x="721032" y="2140901"/>
                  </a:lnTo>
                  <a:lnTo>
                    <a:pt x="724515" y="2136923"/>
                  </a:lnTo>
                  <a:lnTo>
                    <a:pt x="727998" y="2132959"/>
                  </a:lnTo>
                  <a:lnTo>
                    <a:pt x="731481" y="2129010"/>
                  </a:lnTo>
                  <a:lnTo>
                    <a:pt x="734965" y="2125076"/>
                  </a:lnTo>
                  <a:lnTo>
                    <a:pt x="738448" y="2121156"/>
                  </a:lnTo>
                  <a:lnTo>
                    <a:pt x="741931" y="2117251"/>
                  </a:lnTo>
                  <a:lnTo>
                    <a:pt x="745414" y="2113360"/>
                  </a:lnTo>
                  <a:lnTo>
                    <a:pt x="748898" y="2109483"/>
                  </a:lnTo>
                  <a:lnTo>
                    <a:pt x="752381" y="2105621"/>
                  </a:lnTo>
                  <a:lnTo>
                    <a:pt x="755864" y="2101772"/>
                  </a:lnTo>
                  <a:lnTo>
                    <a:pt x="759347" y="2097938"/>
                  </a:lnTo>
                  <a:lnTo>
                    <a:pt x="762831" y="2094118"/>
                  </a:lnTo>
                  <a:lnTo>
                    <a:pt x="766314" y="2090311"/>
                  </a:lnTo>
                  <a:lnTo>
                    <a:pt x="769797" y="2086519"/>
                  </a:lnTo>
                  <a:lnTo>
                    <a:pt x="773280" y="2082740"/>
                  </a:lnTo>
                  <a:lnTo>
                    <a:pt x="776764" y="2078974"/>
                  </a:lnTo>
                  <a:lnTo>
                    <a:pt x="780247" y="2075223"/>
                  </a:lnTo>
                  <a:lnTo>
                    <a:pt x="783730" y="2183507"/>
                  </a:lnTo>
                  <a:lnTo>
                    <a:pt x="787213" y="2179892"/>
                  </a:lnTo>
                  <a:lnTo>
                    <a:pt x="790697" y="2176289"/>
                  </a:lnTo>
                  <a:lnTo>
                    <a:pt x="794180" y="2172697"/>
                  </a:lnTo>
                  <a:lnTo>
                    <a:pt x="797663" y="2169118"/>
                  </a:lnTo>
                  <a:lnTo>
                    <a:pt x="801146" y="2165550"/>
                  </a:lnTo>
                  <a:lnTo>
                    <a:pt x="804630" y="2161994"/>
                  </a:lnTo>
                  <a:lnTo>
                    <a:pt x="808113" y="2158450"/>
                  </a:lnTo>
                  <a:lnTo>
                    <a:pt x="811596" y="2154917"/>
                  </a:lnTo>
                  <a:lnTo>
                    <a:pt x="815079" y="2151396"/>
                  </a:lnTo>
                  <a:lnTo>
                    <a:pt x="818563" y="2147886"/>
                  </a:lnTo>
                  <a:lnTo>
                    <a:pt x="822046" y="2144388"/>
                  </a:lnTo>
                  <a:lnTo>
                    <a:pt x="825529" y="2140901"/>
                  </a:lnTo>
                  <a:lnTo>
                    <a:pt x="829012" y="2137426"/>
                  </a:lnTo>
                  <a:lnTo>
                    <a:pt x="832496" y="2133961"/>
                  </a:lnTo>
                  <a:lnTo>
                    <a:pt x="835979" y="2161215"/>
                  </a:lnTo>
                  <a:lnTo>
                    <a:pt x="839462" y="2157803"/>
                  </a:lnTo>
                  <a:lnTo>
                    <a:pt x="842945" y="2154401"/>
                  </a:lnTo>
                  <a:lnTo>
                    <a:pt x="846429" y="2151010"/>
                  </a:lnTo>
                  <a:lnTo>
                    <a:pt x="849912" y="2147630"/>
                  </a:lnTo>
                  <a:lnTo>
                    <a:pt x="853395" y="2154237"/>
                  </a:lnTo>
                  <a:lnTo>
                    <a:pt x="856878" y="2150888"/>
                  </a:lnTo>
                  <a:lnTo>
                    <a:pt x="860361" y="2147549"/>
                  </a:lnTo>
                  <a:lnTo>
                    <a:pt x="863845" y="2144220"/>
                  </a:lnTo>
                  <a:lnTo>
                    <a:pt x="867328" y="2140901"/>
                  </a:lnTo>
                  <a:lnTo>
                    <a:pt x="870811" y="2137593"/>
                  </a:lnTo>
                  <a:lnTo>
                    <a:pt x="874294" y="2134295"/>
                  </a:lnTo>
                  <a:lnTo>
                    <a:pt x="877778" y="2131007"/>
                  </a:lnTo>
                  <a:lnTo>
                    <a:pt x="881261" y="2127729"/>
                  </a:lnTo>
                  <a:lnTo>
                    <a:pt x="884744" y="2124461"/>
                  </a:lnTo>
                  <a:lnTo>
                    <a:pt x="888227" y="2121203"/>
                  </a:lnTo>
                  <a:lnTo>
                    <a:pt x="891711" y="2117956"/>
                  </a:lnTo>
                  <a:lnTo>
                    <a:pt x="895194" y="2114718"/>
                  </a:lnTo>
                  <a:lnTo>
                    <a:pt x="898677" y="2111490"/>
                  </a:lnTo>
                  <a:lnTo>
                    <a:pt x="902160" y="2156642"/>
                  </a:lnTo>
                  <a:lnTo>
                    <a:pt x="905644" y="2153475"/>
                  </a:lnTo>
                  <a:lnTo>
                    <a:pt x="909127" y="2150318"/>
                  </a:lnTo>
                  <a:lnTo>
                    <a:pt x="912610" y="2147170"/>
                  </a:lnTo>
                  <a:lnTo>
                    <a:pt x="916093" y="2144031"/>
                  </a:lnTo>
                  <a:lnTo>
                    <a:pt x="919577" y="2177384"/>
                  </a:lnTo>
                  <a:lnTo>
                    <a:pt x="923060" y="2174296"/>
                  </a:lnTo>
                  <a:lnTo>
                    <a:pt x="926543" y="2171217"/>
                  </a:lnTo>
                  <a:lnTo>
                    <a:pt x="930026" y="2168147"/>
                  </a:lnTo>
                  <a:lnTo>
                    <a:pt x="933510" y="2173932"/>
                  </a:lnTo>
                  <a:lnTo>
                    <a:pt x="936993" y="2170887"/>
                  </a:lnTo>
                  <a:lnTo>
                    <a:pt x="940476" y="2167850"/>
                  </a:lnTo>
                  <a:lnTo>
                    <a:pt x="943959" y="2164823"/>
                  </a:lnTo>
                  <a:lnTo>
                    <a:pt x="947443" y="2161803"/>
                  </a:lnTo>
                  <a:lnTo>
                    <a:pt x="950926" y="2279156"/>
                  </a:lnTo>
                  <a:lnTo>
                    <a:pt x="954409" y="2276273"/>
                  </a:lnTo>
                  <a:lnTo>
                    <a:pt x="957892" y="2273398"/>
                  </a:lnTo>
                  <a:lnTo>
                    <a:pt x="961376" y="2270531"/>
                  </a:lnTo>
                  <a:lnTo>
                    <a:pt x="964859" y="2267670"/>
                  </a:lnTo>
                  <a:lnTo>
                    <a:pt x="968342" y="2272108"/>
                  </a:lnTo>
                  <a:lnTo>
                    <a:pt x="971825" y="2269270"/>
                  </a:lnTo>
                  <a:lnTo>
                    <a:pt x="975309" y="2266439"/>
                  </a:lnTo>
                  <a:lnTo>
                    <a:pt x="978792" y="2263615"/>
                  </a:lnTo>
                  <a:lnTo>
                    <a:pt x="982275" y="2260798"/>
                  </a:lnTo>
                  <a:lnTo>
                    <a:pt x="985758" y="2286458"/>
                  </a:lnTo>
                  <a:lnTo>
                    <a:pt x="989242" y="2283685"/>
                  </a:lnTo>
                  <a:lnTo>
                    <a:pt x="992725" y="2280919"/>
                  </a:lnTo>
                  <a:lnTo>
                    <a:pt x="996208" y="2278160"/>
                  </a:lnTo>
                  <a:lnTo>
                    <a:pt x="999691" y="2275408"/>
                  </a:lnTo>
                  <a:lnTo>
                    <a:pt x="1003175" y="2414581"/>
                  </a:lnTo>
                  <a:lnTo>
                    <a:pt x="1006658" y="2412012"/>
                  </a:lnTo>
                  <a:lnTo>
                    <a:pt x="1010141" y="2409448"/>
                  </a:lnTo>
                  <a:lnTo>
                    <a:pt x="1013624" y="2406889"/>
                  </a:lnTo>
                  <a:lnTo>
                    <a:pt x="1017108" y="2420517"/>
                  </a:lnTo>
                  <a:lnTo>
                    <a:pt x="1020591" y="2417991"/>
                  </a:lnTo>
                  <a:lnTo>
                    <a:pt x="1024074" y="2415470"/>
                  </a:lnTo>
                  <a:lnTo>
                    <a:pt x="1027557" y="2412954"/>
                  </a:lnTo>
                  <a:lnTo>
                    <a:pt x="1031041" y="2410443"/>
                  </a:lnTo>
                  <a:lnTo>
                    <a:pt x="1034524" y="2407938"/>
                  </a:lnTo>
                  <a:lnTo>
                    <a:pt x="1038007" y="2405437"/>
                  </a:lnTo>
                  <a:lnTo>
                    <a:pt x="1041490" y="2402942"/>
                  </a:lnTo>
                  <a:lnTo>
                    <a:pt x="1044974" y="2400452"/>
                  </a:lnTo>
                  <a:lnTo>
                    <a:pt x="1048457" y="2397968"/>
                  </a:lnTo>
                  <a:lnTo>
                    <a:pt x="1051940" y="2421747"/>
                  </a:lnTo>
                  <a:lnTo>
                    <a:pt x="1055423" y="2419306"/>
                  </a:lnTo>
                  <a:lnTo>
                    <a:pt x="1058907" y="2416870"/>
                  </a:lnTo>
                  <a:lnTo>
                    <a:pt x="1062390" y="2414438"/>
                  </a:lnTo>
                  <a:lnTo>
                    <a:pt x="1065873" y="2412012"/>
                  </a:lnTo>
                  <a:lnTo>
                    <a:pt x="1069356" y="2424843"/>
                  </a:lnTo>
                  <a:lnTo>
                    <a:pt x="1072840" y="2422446"/>
                  </a:lnTo>
                  <a:lnTo>
                    <a:pt x="1076323" y="2420053"/>
                  </a:lnTo>
                  <a:lnTo>
                    <a:pt x="1079806" y="2417665"/>
                  </a:lnTo>
                  <a:lnTo>
                    <a:pt x="1083289" y="2415281"/>
                  </a:lnTo>
                  <a:lnTo>
                    <a:pt x="1086773" y="2442333"/>
                  </a:lnTo>
                  <a:lnTo>
                    <a:pt x="1090256" y="2439996"/>
                  </a:lnTo>
                  <a:lnTo>
                    <a:pt x="1093739" y="2437664"/>
                  </a:lnTo>
                  <a:lnTo>
                    <a:pt x="1097222" y="2435336"/>
                  </a:lnTo>
                  <a:lnTo>
                    <a:pt x="1100706" y="2437785"/>
                  </a:lnTo>
                  <a:lnTo>
                    <a:pt x="1104189" y="2435472"/>
                  </a:lnTo>
                  <a:lnTo>
                    <a:pt x="1107672" y="2433163"/>
                  </a:lnTo>
                  <a:lnTo>
                    <a:pt x="1111155" y="2430858"/>
                  </a:lnTo>
                  <a:lnTo>
                    <a:pt x="1114639" y="2428558"/>
                  </a:lnTo>
                  <a:lnTo>
                    <a:pt x="1118122" y="2440413"/>
                  </a:lnTo>
                  <a:lnTo>
                    <a:pt x="1121605" y="2438139"/>
                  </a:lnTo>
                  <a:lnTo>
                    <a:pt x="1125088" y="2435869"/>
                  </a:lnTo>
                  <a:lnTo>
                    <a:pt x="1128572" y="2433604"/>
                  </a:lnTo>
                  <a:lnTo>
                    <a:pt x="1132055" y="2431342"/>
                  </a:lnTo>
                  <a:lnTo>
                    <a:pt x="1135538" y="2526797"/>
                  </a:lnTo>
                  <a:lnTo>
                    <a:pt x="1139021" y="2524671"/>
                  </a:lnTo>
                  <a:lnTo>
                    <a:pt x="1142505" y="2522548"/>
                  </a:lnTo>
                  <a:lnTo>
                    <a:pt x="1145988" y="2520429"/>
                  </a:lnTo>
                  <a:lnTo>
                    <a:pt x="1149471" y="2518313"/>
                  </a:lnTo>
                  <a:lnTo>
                    <a:pt x="1152954" y="2523901"/>
                  </a:lnTo>
                  <a:lnTo>
                    <a:pt x="1156437" y="2521802"/>
                  </a:lnTo>
                  <a:lnTo>
                    <a:pt x="1159921" y="2519707"/>
                  </a:lnTo>
                  <a:lnTo>
                    <a:pt x="1163404" y="2517616"/>
                  </a:lnTo>
                  <a:lnTo>
                    <a:pt x="1166887" y="2519353"/>
                  </a:lnTo>
                  <a:lnTo>
                    <a:pt x="1170370" y="2517274"/>
                  </a:lnTo>
                  <a:lnTo>
                    <a:pt x="1173854" y="2515198"/>
                  </a:lnTo>
                  <a:lnTo>
                    <a:pt x="1177337" y="2513125"/>
                  </a:lnTo>
                  <a:lnTo>
                    <a:pt x="1180820" y="2511056"/>
                  </a:lnTo>
                  <a:lnTo>
                    <a:pt x="1184303" y="2512810"/>
                  </a:lnTo>
                  <a:lnTo>
                    <a:pt x="1187787" y="2510753"/>
                  </a:lnTo>
                  <a:lnTo>
                    <a:pt x="1191270" y="2508699"/>
                  </a:lnTo>
                  <a:lnTo>
                    <a:pt x="1194753" y="2506648"/>
                  </a:lnTo>
                  <a:lnTo>
                    <a:pt x="1198236" y="2504601"/>
                  </a:lnTo>
                  <a:lnTo>
                    <a:pt x="1201720" y="2502557"/>
                  </a:lnTo>
                  <a:lnTo>
                    <a:pt x="1205203" y="2500516"/>
                  </a:lnTo>
                  <a:lnTo>
                    <a:pt x="1208686" y="2498479"/>
                  </a:lnTo>
                  <a:lnTo>
                    <a:pt x="1212169" y="2496445"/>
                  </a:lnTo>
                  <a:lnTo>
                    <a:pt x="1215653" y="2494414"/>
                  </a:lnTo>
                  <a:lnTo>
                    <a:pt x="1219136" y="2492387"/>
                  </a:lnTo>
                  <a:lnTo>
                    <a:pt x="1222619" y="2490363"/>
                  </a:lnTo>
                  <a:lnTo>
                    <a:pt x="1226102" y="2488342"/>
                  </a:lnTo>
                  <a:lnTo>
                    <a:pt x="1229586" y="2486325"/>
                  </a:lnTo>
                  <a:lnTo>
                    <a:pt x="1233069" y="2484310"/>
                  </a:lnTo>
                  <a:lnTo>
                    <a:pt x="1236552" y="2501315"/>
                  </a:lnTo>
                  <a:lnTo>
                    <a:pt x="1240035" y="2499330"/>
                  </a:lnTo>
                  <a:lnTo>
                    <a:pt x="1243519" y="2497349"/>
                  </a:lnTo>
                  <a:lnTo>
                    <a:pt x="1247002" y="2495370"/>
                  </a:lnTo>
                  <a:lnTo>
                    <a:pt x="1250485" y="2508167"/>
                  </a:lnTo>
                  <a:lnTo>
                    <a:pt x="1253968" y="2506213"/>
                  </a:lnTo>
                  <a:lnTo>
                    <a:pt x="1257452" y="2504262"/>
                  </a:lnTo>
                  <a:lnTo>
                    <a:pt x="1260935" y="2502313"/>
                  </a:lnTo>
                  <a:lnTo>
                    <a:pt x="1264418" y="2500368"/>
                  </a:lnTo>
                  <a:lnTo>
                    <a:pt x="1267901" y="2509285"/>
                  </a:lnTo>
                  <a:lnTo>
                    <a:pt x="1271385" y="2507359"/>
                  </a:lnTo>
                  <a:lnTo>
                    <a:pt x="1274868" y="2505436"/>
                  </a:lnTo>
                  <a:lnTo>
                    <a:pt x="1278351" y="2503516"/>
                  </a:lnTo>
                  <a:lnTo>
                    <a:pt x="1281834" y="2501599"/>
                  </a:lnTo>
                  <a:lnTo>
                    <a:pt x="1285318" y="2499684"/>
                  </a:lnTo>
                  <a:lnTo>
                    <a:pt x="1288801" y="2497773"/>
                  </a:lnTo>
                  <a:lnTo>
                    <a:pt x="1292284" y="2495864"/>
                  </a:lnTo>
                  <a:lnTo>
                    <a:pt x="1295767" y="2493959"/>
                  </a:lnTo>
                  <a:lnTo>
                    <a:pt x="1299251" y="2492056"/>
                  </a:lnTo>
                  <a:lnTo>
                    <a:pt x="1302734" y="2490157"/>
                  </a:lnTo>
                  <a:lnTo>
                    <a:pt x="1306217" y="2488260"/>
                  </a:lnTo>
                  <a:lnTo>
                    <a:pt x="1309700" y="2486366"/>
                  </a:lnTo>
                  <a:lnTo>
                    <a:pt x="1313184" y="2484475"/>
                  </a:lnTo>
                  <a:lnTo>
                    <a:pt x="1316667" y="2496933"/>
                  </a:lnTo>
                  <a:lnTo>
                    <a:pt x="1320150" y="2495064"/>
                  </a:lnTo>
                  <a:lnTo>
                    <a:pt x="1323633" y="2493198"/>
                  </a:lnTo>
                  <a:lnTo>
                    <a:pt x="1327117" y="2491334"/>
                  </a:lnTo>
                  <a:lnTo>
                    <a:pt x="1330600" y="2489473"/>
                  </a:lnTo>
                  <a:lnTo>
                    <a:pt x="1334083" y="2521942"/>
                  </a:lnTo>
                  <a:lnTo>
                    <a:pt x="1337566" y="2520126"/>
                  </a:lnTo>
                  <a:lnTo>
                    <a:pt x="1341050" y="2518313"/>
                  </a:lnTo>
                  <a:lnTo>
                    <a:pt x="1344533" y="2516502"/>
                  </a:lnTo>
                  <a:lnTo>
                    <a:pt x="1348016" y="2514694"/>
                  </a:lnTo>
                  <a:lnTo>
                    <a:pt x="1351499" y="2519510"/>
                  </a:lnTo>
                  <a:lnTo>
                    <a:pt x="1354983" y="2517715"/>
                  </a:lnTo>
                  <a:lnTo>
                    <a:pt x="1358466" y="2515922"/>
                  </a:lnTo>
                  <a:lnTo>
                    <a:pt x="1361949" y="2514132"/>
                  </a:lnTo>
                  <a:lnTo>
                    <a:pt x="1365432" y="2512344"/>
                  </a:lnTo>
                  <a:lnTo>
                    <a:pt x="1368916" y="2520379"/>
                  </a:lnTo>
                  <a:lnTo>
                    <a:pt x="1372399" y="2518608"/>
                  </a:lnTo>
                  <a:lnTo>
                    <a:pt x="1375882" y="2516839"/>
                  </a:lnTo>
                  <a:lnTo>
                    <a:pt x="1379365" y="2515072"/>
                  </a:lnTo>
                  <a:lnTo>
                    <a:pt x="1382849" y="2513308"/>
                  </a:lnTo>
                  <a:lnTo>
                    <a:pt x="1386332" y="2511546"/>
                  </a:lnTo>
                  <a:lnTo>
                    <a:pt x="1389815" y="2509787"/>
                  </a:lnTo>
                  <a:lnTo>
                    <a:pt x="1393298" y="2508031"/>
                  </a:lnTo>
                  <a:lnTo>
                    <a:pt x="1396782" y="2506276"/>
                  </a:lnTo>
                  <a:lnTo>
                    <a:pt x="1400265" y="2504525"/>
                  </a:lnTo>
                  <a:lnTo>
                    <a:pt x="1403748" y="2502775"/>
                  </a:lnTo>
                  <a:lnTo>
                    <a:pt x="1407231" y="2501028"/>
                  </a:lnTo>
                  <a:lnTo>
                    <a:pt x="1410715" y="2499284"/>
                  </a:lnTo>
                  <a:lnTo>
                    <a:pt x="1414198" y="2497542"/>
                  </a:lnTo>
                  <a:lnTo>
                    <a:pt x="1417681" y="2505577"/>
                  </a:lnTo>
                  <a:lnTo>
                    <a:pt x="1421164" y="2503850"/>
                  </a:lnTo>
                  <a:lnTo>
                    <a:pt x="1424648" y="2502126"/>
                  </a:lnTo>
                  <a:lnTo>
                    <a:pt x="1428131" y="2500404"/>
                  </a:lnTo>
                  <a:lnTo>
                    <a:pt x="1431614" y="2498684"/>
                  </a:lnTo>
                  <a:lnTo>
                    <a:pt x="1435097" y="2512921"/>
                  </a:lnTo>
                  <a:lnTo>
                    <a:pt x="1438580" y="2511223"/>
                  </a:lnTo>
                  <a:lnTo>
                    <a:pt x="1442064" y="2509527"/>
                  </a:lnTo>
                  <a:lnTo>
                    <a:pt x="1445547" y="2507834"/>
                  </a:lnTo>
                  <a:lnTo>
                    <a:pt x="1449030" y="2506143"/>
                  </a:lnTo>
                  <a:lnTo>
                    <a:pt x="1452513" y="2523030"/>
                  </a:lnTo>
                  <a:lnTo>
                    <a:pt x="1455997" y="2521363"/>
                  </a:lnTo>
                  <a:lnTo>
                    <a:pt x="1459480" y="2519698"/>
                  </a:lnTo>
                  <a:lnTo>
                    <a:pt x="1462963" y="2518036"/>
                  </a:lnTo>
                  <a:lnTo>
                    <a:pt x="1466446" y="2516376"/>
                  </a:lnTo>
                  <a:lnTo>
                    <a:pt x="1469930" y="2520786"/>
                  </a:lnTo>
                  <a:lnTo>
                    <a:pt x="1473413" y="2519137"/>
                  </a:lnTo>
                  <a:lnTo>
                    <a:pt x="1476896" y="2517489"/>
                  </a:lnTo>
                  <a:lnTo>
                    <a:pt x="1480379" y="2515844"/>
                  </a:lnTo>
                  <a:lnTo>
                    <a:pt x="1483863" y="2520220"/>
                  </a:lnTo>
                  <a:lnTo>
                    <a:pt x="1487346" y="2518585"/>
                  </a:lnTo>
                  <a:lnTo>
                    <a:pt x="1490829" y="2516953"/>
                  </a:lnTo>
                  <a:lnTo>
                    <a:pt x="1494312" y="2515322"/>
                  </a:lnTo>
                  <a:lnTo>
                    <a:pt x="1497796" y="2513694"/>
                  </a:lnTo>
                  <a:lnTo>
                    <a:pt x="1501279" y="2552404"/>
                  </a:lnTo>
                  <a:lnTo>
                    <a:pt x="1504762" y="2550823"/>
                  </a:lnTo>
                  <a:lnTo>
                    <a:pt x="1508245" y="2549243"/>
                  </a:lnTo>
                  <a:lnTo>
                    <a:pt x="1511729" y="2547665"/>
                  </a:lnTo>
                  <a:lnTo>
                    <a:pt x="1515212" y="2546089"/>
                  </a:lnTo>
                  <a:lnTo>
                    <a:pt x="1518695" y="2550036"/>
                  </a:lnTo>
                  <a:lnTo>
                    <a:pt x="1522178" y="2548470"/>
                  </a:lnTo>
                  <a:lnTo>
                    <a:pt x="1525662" y="2546906"/>
                  </a:lnTo>
                  <a:lnTo>
                    <a:pt x="1529145" y="2545343"/>
                  </a:lnTo>
                  <a:lnTo>
                    <a:pt x="1532628" y="2543783"/>
                  </a:lnTo>
                  <a:lnTo>
                    <a:pt x="1536111" y="2579318"/>
                  </a:lnTo>
                  <a:lnTo>
                    <a:pt x="1539595" y="2577801"/>
                  </a:lnTo>
                  <a:lnTo>
                    <a:pt x="1543078" y="2576286"/>
                  </a:lnTo>
                  <a:lnTo>
                    <a:pt x="1546561" y="2574773"/>
                  </a:lnTo>
                  <a:lnTo>
                    <a:pt x="1550044" y="2585864"/>
                  </a:lnTo>
                  <a:lnTo>
                    <a:pt x="1553528" y="2584368"/>
                  </a:lnTo>
                  <a:lnTo>
                    <a:pt x="1557011" y="2582874"/>
                  </a:lnTo>
                  <a:lnTo>
                    <a:pt x="1560494" y="2581381"/>
                  </a:lnTo>
                  <a:lnTo>
                    <a:pt x="1563977" y="2579890"/>
                  </a:lnTo>
                  <a:lnTo>
                    <a:pt x="1567461" y="2583372"/>
                  </a:lnTo>
                  <a:lnTo>
                    <a:pt x="1570944" y="2581890"/>
                  </a:lnTo>
                  <a:lnTo>
                    <a:pt x="1574427" y="2580409"/>
                  </a:lnTo>
                  <a:lnTo>
                    <a:pt x="1577910" y="2578930"/>
                  </a:lnTo>
                  <a:lnTo>
                    <a:pt x="1581394" y="2577453"/>
                  </a:lnTo>
                  <a:lnTo>
                    <a:pt x="1584877" y="2578456"/>
                  </a:lnTo>
                  <a:lnTo>
                    <a:pt x="1588360" y="2576985"/>
                  </a:lnTo>
                  <a:lnTo>
                    <a:pt x="1591843" y="2575515"/>
                  </a:lnTo>
                  <a:lnTo>
                    <a:pt x="1595327" y="2574047"/>
                  </a:lnTo>
                  <a:lnTo>
                    <a:pt x="1598810" y="2572581"/>
                  </a:lnTo>
                  <a:lnTo>
                    <a:pt x="1602293" y="2590568"/>
                  </a:lnTo>
                  <a:lnTo>
                    <a:pt x="1605776" y="2589126"/>
                  </a:lnTo>
                  <a:lnTo>
                    <a:pt x="1609260" y="2587685"/>
                  </a:lnTo>
                  <a:lnTo>
                    <a:pt x="1612743" y="2586246"/>
                  </a:lnTo>
                  <a:lnTo>
                    <a:pt x="1616226" y="2584808"/>
                  </a:lnTo>
                  <a:lnTo>
                    <a:pt x="1619709" y="2592840"/>
                  </a:lnTo>
                  <a:lnTo>
                    <a:pt x="1623193" y="2591415"/>
                  </a:lnTo>
                  <a:lnTo>
                    <a:pt x="1626676" y="2589992"/>
                  </a:lnTo>
                  <a:lnTo>
                    <a:pt x="1630159" y="2588570"/>
                  </a:lnTo>
                  <a:lnTo>
                    <a:pt x="1633642" y="2601043"/>
                  </a:lnTo>
                  <a:lnTo>
                    <a:pt x="1637126" y="2599639"/>
                  </a:lnTo>
                  <a:lnTo>
                    <a:pt x="1640609" y="2598237"/>
                  </a:lnTo>
                  <a:lnTo>
                    <a:pt x="1644092" y="2596836"/>
                  </a:lnTo>
                  <a:lnTo>
                    <a:pt x="1647575" y="2595436"/>
                  </a:lnTo>
                  <a:lnTo>
                    <a:pt x="1651059" y="2603111"/>
                  </a:lnTo>
                  <a:lnTo>
                    <a:pt x="1654542" y="2601724"/>
                  </a:lnTo>
                  <a:lnTo>
                    <a:pt x="1658025" y="2600338"/>
                  </a:lnTo>
                  <a:lnTo>
                    <a:pt x="1661508" y="2598954"/>
                  </a:lnTo>
                  <a:lnTo>
                    <a:pt x="1664992" y="2597572"/>
                  </a:lnTo>
                  <a:lnTo>
                    <a:pt x="1668475" y="2626695"/>
                  </a:lnTo>
                  <a:lnTo>
                    <a:pt x="1671958" y="2625348"/>
                  </a:lnTo>
                  <a:lnTo>
                    <a:pt x="1675441" y="2624001"/>
                  </a:lnTo>
                  <a:lnTo>
                    <a:pt x="1678925" y="2622656"/>
                  </a:lnTo>
                  <a:lnTo>
                    <a:pt x="1682408" y="2621313"/>
                  </a:lnTo>
                  <a:lnTo>
                    <a:pt x="1685891" y="2619970"/>
                  </a:lnTo>
                  <a:lnTo>
                    <a:pt x="1689374" y="2618629"/>
                  </a:lnTo>
                  <a:lnTo>
                    <a:pt x="1692858" y="2617290"/>
                  </a:lnTo>
                  <a:lnTo>
                    <a:pt x="1696341" y="2615952"/>
                  </a:lnTo>
                  <a:lnTo>
                    <a:pt x="1699824" y="2614615"/>
                  </a:lnTo>
                  <a:lnTo>
                    <a:pt x="1703307" y="2636054"/>
                  </a:lnTo>
                  <a:lnTo>
                    <a:pt x="1706791" y="2634743"/>
                  </a:lnTo>
                  <a:lnTo>
                    <a:pt x="1710274" y="2633434"/>
                  </a:lnTo>
                  <a:lnTo>
                    <a:pt x="1713757" y="2632126"/>
                  </a:lnTo>
                  <a:lnTo>
                    <a:pt x="1717240" y="2636850"/>
                  </a:lnTo>
                  <a:lnTo>
                    <a:pt x="1720723" y="2635551"/>
                  </a:lnTo>
                  <a:lnTo>
                    <a:pt x="1724207" y="2634253"/>
                  </a:lnTo>
                  <a:lnTo>
                    <a:pt x="1727690" y="2632957"/>
                  </a:lnTo>
                  <a:lnTo>
                    <a:pt x="1731173" y="2631662"/>
                  </a:lnTo>
                  <a:lnTo>
                    <a:pt x="1734656" y="2632370"/>
                  </a:lnTo>
                  <a:lnTo>
                    <a:pt x="1738140" y="2631079"/>
                  </a:lnTo>
                  <a:lnTo>
                    <a:pt x="1741623" y="2629790"/>
                  </a:lnTo>
                  <a:lnTo>
                    <a:pt x="1745106" y="2628502"/>
                  </a:lnTo>
                  <a:lnTo>
                    <a:pt x="1748589" y="2627215"/>
                  </a:lnTo>
                  <a:lnTo>
                    <a:pt x="1752073" y="2639753"/>
                  </a:lnTo>
                  <a:lnTo>
                    <a:pt x="1755556" y="2638483"/>
                  </a:lnTo>
                  <a:lnTo>
                    <a:pt x="1759039" y="2637214"/>
                  </a:lnTo>
                  <a:lnTo>
                    <a:pt x="1762522" y="2635946"/>
                  </a:lnTo>
                  <a:lnTo>
                    <a:pt x="1766006" y="2634679"/>
                  </a:lnTo>
                  <a:lnTo>
                    <a:pt x="1769489" y="2648755"/>
                  </a:lnTo>
                  <a:lnTo>
                    <a:pt x="1772972" y="2647506"/>
                  </a:lnTo>
                  <a:lnTo>
                    <a:pt x="1776455" y="2646259"/>
                  </a:lnTo>
                  <a:lnTo>
                    <a:pt x="1779939" y="2645013"/>
                  </a:lnTo>
                  <a:lnTo>
                    <a:pt x="1783422" y="2660446"/>
                  </a:lnTo>
                  <a:lnTo>
                    <a:pt x="1786905" y="2659219"/>
                  </a:lnTo>
                  <a:lnTo>
                    <a:pt x="1790388" y="2657993"/>
                  </a:lnTo>
                  <a:lnTo>
                    <a:pt x="1793872" y="2656769"/>
                  </a:lnTo>
                  <a:lnTo>
                    <a:pt x="1797355" y="2655545"/>
                  </a:lnTo>
                  <a:lnTo>
                    <a:pt x="1800838" y="2677395"/>
                  </a:lnTo>
                  <a:lnTo>
                    <a:pt x="1804321" y="2676198"/>
                  </a:lnTo>
                  <a:lnTo>
                    <a:pt x="1807805" y="2675001"/>
                  </a:lnTo>
                  <a:lnTo>
                    <a:pt x="1811288" y="2673806"/>
                  </a:lnTo>
                  <a:lnTo>
                    <a:pt x="1814771" y="2672611"/>
                  </a:lnTo>
                  <a:lnTo>
                    <a:pt x="1818254" y="2723365"/>
                  </a:lnTo>
                  <a:lnTo>
                    <a:pt x="1821738" y="2722227"/>
                  </a:lnTo>
                  <a:lnTo>
                    <a:pt x="1825221" y="2721090"/>
                  </a:lnTo>
                  <a:lnTo>
                    <a:pt x="1828704" y="2719955"/>
                  </a:lnTo>
                  <a:lnTo>
                    <a:pt x="1832187" y="2718820"/>
                  </a:lnTo>
                  <a:lnTo>
                    <a:pt x="1835671" y="2741372"/>
                  </a:lnTo>
                  <a:lnTo>
                    <a:pt x="1839154" y="2740264"/>
                  </a:lnTo>
                  <a:lnTo>
                    <a:pt x="1842637" y="2739158"/>
                  </a:lnTo>
                  <a:lnTo>
                    <a:pt x="1846120" y="2738052"/>
                  </a:lnTo>
                  <a:lnTo>
                    <a:pt x="1849604" y="2736947"/>
                  </a:lnTo>
                  <a:lnTo>
                    <a:pt x="1853087" y="2741569"/>
                  </a:lnTo>
                  <a:lnTo>
                    <a:pt x="1856570" y="2740472"/>
                  </a:lnTo>
                  <a:lnTo>
                    <a:pt x="1860053" y="2739376"/>
                  </a:lnTo>
                  <a:lnTo>
                    <a:pt x="1863537" y="2738281"/>
                  </a:lnTo>
                  <a:lnTo>
                    <a:pt x="1867020" y="2742849"/>
                  </a:lnTo>
                  <a:lnTo>
                    <a:pt x="1870503" y="2741762"/>
                  </a:lnTo>
                  <a:lnTo>
                    <a:pt x="1873986" y="2740675"/>
                  </a:lnTo>
                  <a:lnTo>
                    <a:pt x="1877470" y="2739590"/>
                  </a:lnTo>
                  <a:lnTo>
                    <a:pt x="1880953" y="2738505"/>
                  </a:lnTo>
                  <a:lnTo>
                    <a:pt x="1884436" y="2741634"/>
                  </a:lnTo>
                  <a:lnTo>
                    <a:pt x="1887919" y="2740556"/>
                  </a:lnTo>
                  <a:lnTo>
                    <a:pt x="1891403" y="2739478"/>
                  </a:lnTo>
                  <a:lnTo>
                    <a:pt x="1894886" y="2738401"/>
                  </a:lnTo>
                  <a:lnTo>
                    <a:pt x="1898369" y="2737325"/>
                  </a:lnTo>
                  <a:lnTo>
                    <a:pt x="1901852" y="2736250"/>
                  </a:lnTo>
                  <a:lnTo>
                    <a:pt x="1905336" y="2735176"/>
                  </a:lnTo>
                  <a:lnTo>
                    <a:pt x="1908819" y="2734102"/>
                  </a:lnTo>
                  <a:lnTo>
                    <a:pt x="1912302" y="2733030"/>
                  </a:lnTo>
                  <a:lnTo>
                    <a:pt x="1915785" y="2731958"/>
                  </a:lnTo>
                  <a:lnTo>
                    <a:pt x="1919269" y="2730887"/>
                  </a:lnTo>
                  <a:lnTo>
                    <a:pt x="1922752" y="2729817"/>
                  </a:lnTo>
                  <a:lnTo>
                    <a:pt x="1926235" y="2728748"/>
                  </a:lnTo>
                  <a:lnTo>
                    <a:pt x="1929718" y="2727679"/>
                  </a:lnTo>
                  <a:lnTo>
                    <a:pt x="1933202" y="2726612"/>
                  </a:lnTo>
                  <a:lnTo>
                    <a:pt x="1936685" y="2742191"/>
                  </a:lnTo>
                  <a:lnTo>
                    <a:pt x="1940168" y="2741143"/>
                  </a:lnTo>
                  <a:lnTo>
                    <a:pt x="1943651" y="2740094"/>
                  </a:lnTo>
                  <a:lnTo>
                    <a:pt x="1947135" y="2739047"/>
                  </a:lnTo>
                  <a:lnTo>
                    <a:pt x="1950618" y="2744751"/>
                  </a:lnTo>
                  <a:lnTo>
                    <a:pt x="1954101" y="2743712"/>
                  </a:lnTo>
                  <a:lnTo>
                    <a:pt x="1957584" y="2742674"/>
                  </a:lnTo>
                  <a:lnTo>
                    <a:pt x="1961068" y="2741637"/>
                  </a:lnTo>
                  <a:lnTo>
                    <a:pt x="1964551" y="2740600"/>
                  </a:lnTo>
                  <a:lnTo>
                    <a:pt x="1968034" y="2761741"/>
                  </a:lnTo>
                  <a:lnTo>
                    <a:pt x="1971517" y="2760729"/>
                  </a:lnTo>
                  <a:lnTo>
                    <a:pt x="1975001" y="2759718"/>
                  </a:lnTo>
                  <a:lnTo>
                    <a:pt x="1978484" y="2758707"/>
                  </a:lnTo>
                  <a:lnTo>
                    <a:pt x="1981967" y="2757697"/>
                  </a:lnTo>
                  <a:lnTo>
                    <a:pt x="1985450" y="2794094"/>
                  </a:lnTo>
                  <a:lnTo>
                    <a:pt x="1988934" y="2793125"/>
                  </a:lnTo>
                  <a:lnTo>
                    <a:pt x="1992417" y="2792156"/>
                  </a:lnTo>
                  <a:lnTo>
                    <a:pt x="1995900" y="2791188"/>
                  </a:lnTo>
                  <a:lnTo>
                    <a:pt x="1999383" y="2790220"/>
                  </a:lnTo>
                  <a:lnTo>
                    <a:pt x="2002867" y="2789254"/>
                  </a:lnTo>
                  <a:lnTo>
                    <a:pt x="2006350" y="2788287"/>
                  </a:lnTo>
                  <a:lnTo>
                    <a:pt x="2009833" y="2787322"/>
                  </a:lnTo>
                  <a:lnTo>
                    <a:pt x="2013316" y="2786357"/>
                  </a:lnTo>
                  <a:lnTo>
                    <a:pt x="2016799" y="2809918"/>
                  </a:lnTo>
                  <a:lnTo>
                    <a:pt x="2020283" y="2808980"/>
                  </a:lnTo>
                  <a:lnTo>
                    <a:pt x="2023766" y="2808043"/>
                  </a:lnTo>
                  <a:lnTo>
                    <a:pt x="2027249" y="2807106"/>
                  </a:lnTo>
                  <a:lnTo>
                    <a:pt x="2030732" y="2806170"/>
                  </a:lnTo>
                  <a:lnTo>
                    <a:pt x="2034216" y="2831230"/>
                  </a:lnTo>
                  <a:lnTo>
                    <a:pt x="2037699" y="2830323"/>
                  </a:lnTo>
                  <a:lnTo>
                    <a:pt x="2041182" y="2829416"/>
                  </a:lnTo>
                  <a:lnTo>
                    <a:pt x="2044665" y="2828510"/>
                  </a:lnTo>
                  <a:lnTo>
                    <a:pt x="2048149" y="2827605"/>
                  </a:lnTo>
                  <a:lnTo>
                    <a:pt x="2051632" y="2826700"/>
                  </a:lnTo>
                  <a:lnTo>
                    <a:pt x="2055115" y="2825796"/>
                  </a:lnTo>
                  <a:lnTo>
                    <a:pt x="2058598" y="2824892"/>
                  </a:lnTo>
                  <a:lnTo>
                    <a:pt x="2062082" y="2823989"/>
                  </a:lnTo>
                  <a:lnTo>
                    <a:pt x="2065565" y="2823086"/>
                  </a:lnTo>
                  <a:lnTo>
                    <a:pt x="2069048" y="2825202"/>
                  </a:lnTo>
                  <a:lnTo>
                    <a:pt x="2072531" y="2824304"/>
                  </a:lnTo>
                  <a:lnTo>
                    <a:pt x="2076015" y="2823406"/>
                  </a:lnTo>
                  <a:lnTo>
                    <a:pt x="2079498" y="2822509"/>
                  </a:lnTo>
                  <a:lnTo>
                    <a:pt x="2082981" y="2821613"/>
                  </a:lnTo>
                  <a:lnTo>
                    <a:pt x="2086464" y="2844961"/>
                  </a:lnTo>
                  <a:lnTo>
                    <a:pt x="2089948" y="2844091"/>
                  </a:lnTo>
                  <a:lnTo>
                    <a:pt x="2093431" y="2843221"/>
                  </a:lnTo>
                  <a:lnTo>
                    <a:pt x="2096914" y="2842352"/>
                  </a:lnTo>
                  <a:lnTo>
                    <a:pt x="2100397" y="2842420"/>
                  </a:lnTo>
                  <a:lnTo>
                    <a:pt x="2103881" y="2841553"/>
                  </a:lnTo>
                  <a:lnTo>
                    <a:pt x="2107364" y="2840687"/>
                  </a:lnTo>
                  <a:lnTo>
                    <a:pt x="2110847" y="2839821"/>
                  </a:lnTo>
                  <a:lnTo>
                    <a:pt x="2114330" y="2838956"/>
                  </a:lnTo>
                  <a:lnTo>
                    <a:pt x="2117814" y="2840900"/>
                  </a:lnTo>
                  <a:lnTo>
                    <a:pt x="2121297" y="2840038"/>
                  </a:lnTo>
                  <a:lnTo>
                    <a:pt x="2124780" y="2839177"/>
                  </a:lnTo>
                  <a:lnTo>
                    <a:pt x="2128263" y="2838317"/>
                  </a:lnTo>
                  <a:lnTo>
                    <a:pt x="2131747" y="2837457"/>
                  </a:lnTo>
                  <a:lnTo>
                    <a:pt x="2135230" y="2839397"/>
                  </a:lnTo>
                  <a:lnTo>
                    <a:pt x="2138713" y="2838541"/>
                  </a:lnTo>
                  <a:lnTo>
                    <a:pt x="2142196" y="2837685"/>
                  </a:lnTo>
                  <a:lnTo>
                    <a:pt x="2145680" y="2836831"/>
                  </a:lnTo>
                  <a:lnTo>
                    <a:pt x="2149163" y="2835976"/>
                  </a:lnTo>
                  <a:lnTo>
                    <a:pt x="2152646" y="2838836"/>
                  </a:lnTo>
                  <a:lnTo>
                    <a:pt x="2156129" y="2837986"/>
                  </a:lnTo>
                  <a:lnTo>
                    <a:pt x="2159613" y="2837137"/>
                  </a:lnTo>
                  <a:lnTo>
                    <a:pt x="2163096" y="2836288"/>
                  </a:lnTo>
                  <a:lnTo>
                    <a:pt x="2166579" y="2835440"/>
                  </a:lnTo>
                  <a:lnTo>
                    <a:pt x="2170062" y="2841931"/>
                  </a:lnTo>
                  <a:lnTo>
                    <a:pt x="2173546" y="2841091"/>
                  </a:lnTo>
                  <a:lnTo>
                    <a:pt x="2177029" y="2840252"/>
                  </a:lnTo>
                  <a:lnTo>
                    <a:pt x="2180512" y="2839413"/>
                  </a:lnTo>
                  <a:lnTo>
                    <a:pt x="2183995" y="2855422"/>
                  </a:lnTo>
                  <a:lnTo>
                    <a:pt x="2187479" y="2854602"/>
                  </a:lnTo>
                  <a:lnTo>
                    <a:pt x="2190962" y="2853782"/>
                  </a:lnTo>
                  <a:lnTo>
                    <a:pt x="2194445" y="2852962"/>
                  </a:lnTo>
                  <a:lnTo>
                    <a:pt x="2197928" y="2852143"/>
                  </a:lnTo>
                  <a:lnTo>
                    <a:pt x="2201412" y="2853055"/>
                  </a:lnTo>
                  <a:lnTo>
                    <a:pt x="2204895" y="2852239"/>
                  </a:lnTo>
                  <a:lnTo>
                    <a:pt x="2208378" y="2851423"/>
                  </a:lnTo>
                  <a:lnTo>
                    <a:pt x="2211861" y="2850607"/>
                  </a:lnTo>
                  <a:lnTo>
                    <a:pt x="2215345" y="2849792"/>
                  </a:lnTo>
                  <a:lnTo>
                    <a:pt x="2218828" y="2854992"/>
                  </a:lnTo>
                  <a:lnTo>
                    <a:pt x="2222311" y="2854184"/>
                  </a:lnTo>
                  <a:lnTo>
                    <a:pt x="2225794" y="2853376"/>
                  </a:lnTo>
                  <a:lnTo>
                    <a:pt x="2229278" y="2852569"/>
                  </a:lnTo>
                  <a:lnTo>
                    <a:pt x="2232761" y="2851762"/>
                  </a:lnTo>
                  <a:lnTo>
                    <a:pt x="2236244" y="2851810"/>
                  </a:lnTo>
                  <a:lnTo>
                    <a:pt x="2239727" y="2851005"/>
                  </a:lnTo>
                  <a:lnTo>
                    <a:pt x="2243211" y="2850201"/>
                  </a:lnTo>
                  <a:lnTo>
                    <a:pt x="2246694" y="2849397"/>
                  </a:lnTo>
                  <a:lnTo>
                    <a:pt x="2250177" y="2854532"/>
                  </a:lnTo>
                  <a:lnTo>
                    <a:pt x="2253660" y="2853735"/>
                  </a:lnTo>
                  <a:lnTo>
                    <a:pt x="2257144" y="2852938"/>
                  </a:lnTo>
                  <a:lnTo>
                    <a:pt x="2260627" y="2852141"/>
                  </a:lnTo>
                  <a:lnTo>
                    <a:pt x="2264110" y="2851345"/>
                  </a:lnTo>
                  <a:lnTo>
                    <a:pt x="2267593" y="2870192"/>
                  </a:lnTo>
                  <a:lnTo>
                    <a:pt x="2271077" y="2869416"/>
                  </a:lnTo>
                  <a:lnTo>
                    <a:pt x="2274560" y="2868641"/>
                  </a:lnTo>
                  <a:lnTo>
                    <a:pt x="2278043" y="2867866"/>
                  </a:lnTo>
                  <a:lnTo>
                    <a:pt x="2281526" y="2867092"/>
                  </a:lnTo>
                  <a:lnTo>
                    <a:pt x="2285010" y="2868699"/>
                  </a:lnTo>
                  <a:lnTo>
                    <a:pt x="2288493" y="2867928"/>
                  </a:lnTo>
                  <a:lnTo>
                    <a:pt x="2291976" y="2867157"/>
                  </a:lnTo>
                  <a:lnTo>
                    <a:pt x="2295459" y="2866387"/>
                  </a:lnTo>
                  <a:lnTo>
                    <a:pt x="2298942" y="2865616"/>
                  </a:lnTo>
                  <a:lnTo>
                    <a:pt x="2302426" y="2871140"/>
                  </a:lnTo>
                  <a:lnTo>
                    <a:pt x="2305909" y="2870377"/>
                  </a:lnTo>
                  <a:lnTo>
                    <a:pt x="2309392" y="2869614"/>
                  </a:lnTo>
                  <a:lnTo>
                    <a:pt x="2312875" y="2868852"/>
                  </a:lnTo>
                  <a:lnTo>
                    <a:pt x="2316359" y="2868090"/>
                  </a:lnTo>
                  <a:lnTo>
                    <a:pt x="2319842" y="2874291"/>
                  </a:lnTo>
                  <a:lnTo>
                    <a:pt x="2323325" y="2873536"/>
                  </a:lnTo>
                  <a:lnTo>
                    <a:pt x="2326808" y="2872782"/>
                  </a:lnTo>
                  <a:lnTo>
                    <a:pt x="2330292" y="2872029"/>
                  </a:lnTo>
                  <a:lnTo>
                    <a:pt x="2333775" y="2871276"/>
                  </a:lnTo>
                  <a:lnTo>
                    <a:pt x="2337258" y="2870523"/>
                  </a:lnTo>
                  <a:lnTo>
                    <a:pt x="2340741" y="2869771"/>
                  </a:lnTo>
                  <a:lnTo>
                    <a:pt x="2344225" y="2869019"/>
                  </a:lnTo>
                  <a:lnTo>
                    <a:pt x="2347708" y="2868267"/>
                  </a:lnTo>
                  <a:lnTo>
                    <a:pt x="2351191" y="2872111"/>
                  </a:lnTo>
                  <a:lnTo>
                    <a:pt x="2354674" y="2871364"/>
                  </a:lnTo>
                  <a:lnTo>
                    <a:pt x="2358158" y="2870618"/>
                  </a:lnTo>
                  <a:lnTo>
                    <a:pt x="2361641" y="2869873"/>
                  </a:lnTo>
                  <a:lnTo>
                    <a:pt x="2365124" y="2869128"/>
                  </a:lnTo>
                  <a:lnTo>
                    <a:pt x="2368607" y="2873683"/>
                  </a:lnTo>
                  <a:lnTo>
                    <a:pt x="2372091" y="2872943"/>
                  </a:lnTo>
                  <a:lnTo>
                    <a:pt x="2375574" y="2872204"/>
                  </a:lnTo>
                  <a:lnTo>
                    <a:pt x="2379057" y="2871466"/>
                  </a:lnTo>
                  <a:lnTo>
                    <a:pt x="2382540" y="2870727"/>
                  </a:lnTo>
                  <a:lnTo>
                    <a:pt x="2386024" y="2883270"/>
                  </a:lnTo>
                  <a:lnTo>
                    <a:pt x="2389507" y="2882546"/>
                  </a:lnTo>
                  <a:lnTo>
                    <a:pt x="2392990" y="2881821"/>
                  </a:lnTo>
                  <a:lnTo>
                    <a:pt x="2396473" y="2881097"/>
                  </a:lnTo>
                  <a:lnTo>
                    <a:pt x="2399957" y="2895215"/>
                  </a:lnTo>
                  <a:lnTo>
                    <a:pt x="2403440" y="2894506"/>
                  </a:lnTo>
                  <a:lnTo>
                    <a:pt x="2406923" y="2893797"/>
                  </a:lnTo>
                  <a:lnTo>
                    <a:pt x="2410406" y="2893089"/>
                  </a:lnTo>
                  <a:lnTo>
                    <a:pt x="2413890" y="2892381"/>
                  </a:lnTo>
                  <a:lnTo>
                    <a:pt x="2417373" y="2897163"/>
                  </a:lnTo>
                  <a:lnTo>
                    <a:pt x="2420856" y="2896461"/>
                  </a:lnTo>
                  <a:lnTo>
                    <a:pt x="2424339" y="2895759"/>
                  </a:lnTo>
                  <a:lnTo>
                    <a:pt x="2427823" y="2895057"/>
                  </a:lnTo>
                  <a:lnTo>
                    <a:pt x="2431306" y="2894356"/>
                  </a:lnTo>
                  <a:lnTo>
                    <a:pt x="2434789" y="2903066"/>
                  </a:lnTo>
                  <a:lnTo>
                    <a:pt x="2438272" y="2902374"/>
                  </a:lnTo>
                  <a:lnTo>
                    <a:pt x="2441756" y="2901683"/>
                  </a:lnTo>
                  <a:lnTo>
                    <a:pt x="2445239" y="2900992"/>
                  </a:lnTo>
                  <a:lnTo>
                    <a:pt x="2448722" y="2900302"/>
                  </a:lnTo>
                  <a:lnTo>
                    <a:pt x="2452205" y="2900938"/>
                  </a:lnTo>
                  <a:lnTo>
                    <a:pt x="2455689" y="2900249"/>
                  </a:lnTo>
                  <a:lnTo>
                    <a:pt x="2459172" y="2899560"/>
                  </a:lnTo>
                  <a:lnTo>
                    <a:pt x="2462655" y="2898872"/>
                  </a:lnTo>
                  <a:lnTo>
                    <a:pt x="2466138" y="2898185"/>
                  </a:lnTo>
                  <a:lnTo>
                    <a:pt x="2469622" y="2898161"/>
                  </a:lnTo>
                  <a:lnTo>
                    <a:pt x="2473105" y="2897475"/>
                  </a:lnTo>
                  <a:lnTo>
                    <a:pt x="2476588" y="2896789"/>
                  </a:lnTo>
                  <a:lnTo>
                    <a:pt x="2480071" y="2896103"/>
                  </a:lnTo>
                  <a:lnTo>
                    <a:pt x="2483555" y="2898727"/>
                  </a:lnTo>
                  <a:lnTo>
                    <a:pt x="2487038" y="2898045"/>
                  </a:lnTo>
                  <a:lnTo>
                    <a:pt x="2490521" y="2897363"/>
                  </a:lnTo>
                  <a:lnTo>
                    <a:pt x="2494004" y="2896682"/>
                  </a:lnTo>
                  <a:lnTo>
                    <a:pt x="2497488" y="2896001"/>
                  </a:lnTo>
                  <a:lnTo>
                    <a:pt x="2500971" y="2905075"/>
                  </a:lnTo>
                  <a:lnTo>
                    <a:pt x="2504454" y="2904403"/>
                  </a:lnTo>
                  <a:lnTo>
                    <a:pt x="2507937" y="2903732"/>
                  </a:lnTo>
                  <a:lnTo>
                    <a:pt x="2511421" y="2903061"/>
                  </a:lnTo>
                  <a:lnTo>
                    <a:pt x="2514904" y="2902391"/>
                  </a:lnTo>
                  <a:lnTo>
                    <a:pt x="2518387" y="2901721"/>
                  </a:lnTo>
                  <a:lnTo>
                    <a:pt x="2521870" y="2901051"/>
                  </a:lnTo>
                  <a:lnTo>
                    <a:pt x="2525354" y="2900381"/>
                  </a:lnTo>
                  <a:lnTo>
                    <a:pt x="2528837" y="2899712"/>
                  </a:lnTo>
                  <a:lnTo>
                    <a:pt x="2532320" y="2899043"/>
                  </a:lnTo>
                  <a:lnTo>
                    <a:pt x="2535803" y="2899019"/>
                  </a:lnTo>
                  <a:lnTo>
                    <a:pt x="2539287" y="2898351"/>
                  </a:lnTo>
                  <a:lnTo>
                    <a:pt x="2542770" y="2897684"/>
                  </a:lnTo>
                  <a:lnTo>
                    <a:pt x="2546253" y="2897017"/>
                  </a:lnTo>
                  <a:lnTo>
                    <a:pt x="2549736" y="2896350"/>
                  </a:lnTo>
                  <a:lnTo>
                    <a:pt x="2553220" y="2896974"/>
                  </a:lnTo>
                  <a:lnTo>
                    <a:pt x="2556703" y="2896309"/>
                  </a:lnTo>
                  <a:lnTo>
                    <a:pt x="2560186" y="2895645"/>
                  </a:lnTo>
                  <a:lnTo>
                    <a:pt x="2563669" y="2894980"/>
                  </a:lnTo>
                  <a:lnTo>
                    <a:pt x="2567153" y="2899443"/>
                  </a:lnTo>
                  <a:lnTo>
                    <a:pt x="2570636" y="2898783"/>
                  </a:lnTo>
                  <a:lnTo>
                    <a:pt x="2574119" y="2898124"/>
                  </a:lnTo>
                  <a:lnTo>
                    <a:pt x="2577602" y="2897466"/>
                  </a:lnTo>
                  <a:lnTo>
                    <a:pt x="2581085" y="2896808"/>
                  </a:lnTo>
                  <a:lnTo>
                    <a:pt x="2584569" y="2901210"/>
                  </a:lnTo>
                  <a:lnTo>
                    <a:pt x="2588052" y="2900557"/>
                  </a:lnTo>
                  <a:lnTo>
                    <a:pt x="2591535" y="2899904"/>
                  </a:lnTo>
                  <a:lnTo>
                    <a:pt x="2595018" y="2899252"/>
                  </a:lnTo>
                  <a:lnTo>
                    <a:pt x="2598502" y="2898599"/>
                  </a:lnTo>
                  <a:lnTo>
                    <a:pt x="2601985" y="2901080"/>
                  </a:lnTo>
                  <a:lnTo>
                    <a:pt x="2605468" y="2900431"/>
                  </a:lnTo>
                  <a:lnTo>
                    <a:pt x="2608951" y="2899783"/>
                  </a:lnTo>
                  <a:lnTo>
                    <a:pt x="2612435" y="2899134"/>
                  </a:lnTo>
                  <a:lnTo>
                    <a:pt x="2615918" y="2898486"/>
                  </a:lnTo>
                  <a:lnTo>
                    <a:pt x="2619401" y="2897838"/>
                  </a:lnTo>
                  <a:lnTo>
                    <a:pt x="2622884" y="2897191"/>
                  </a:lnTo>
                  <a:lnTo>
                    <a:pt x="2626368" y="2896544"/>
                  </a:lnTo>
                  <a:lnTo>
                    <a:pt x="2629851" y="2895897"/>
                  </a:lnTo>
                  <a:lnTo>
                    <a:pt x="2633334" y="2898995"/>
                  </a:lnTo>
                  <a:lnTo>
                    <a:pt x="2636817" y="2898352"/>
                  </a:lnTo>
                  <a:lnTo>
                    <a:pt x="2640301" y="2897709"/>
                  </a:lnTo>
                  <a:lnTo>
                    <a:pt x="2643784" y="2897067"/>
                  </a:lnTo>
                  <a:lnTo>
                    <a:pt x="2647267" y="2896425"/>
                  </a:lnTo>
                  <a:lnTo>
                    <a:pt x="2650750" y="2900724"/>
                  </a:lnTo>
                  <a:lnTo>
                    <a:pt x="2654234" y="2900087"/>
                  </a:lnTo>
                  <a:lnTo>
                    <a:pt x="2657717" y="2899450"/>
                  </a:lnTo>
                  <a:lnTo>
                    <a:pt x="2661200" y="2898813"/>
                  </a:lnTo>
                  <a:lnTo>
                    <a:pt x="2664683" y="2898177"/>
                  </a:lnTo>
                  <a:lnTo>
                    <a:pt x="2668167" y="2903025"/>
                  </a:lnTo>
                  <a:lnTo>
                    <a:pt x="2671650" y="2902394"/>
                  </a:lnTo>
                  <a:lnTo>
                    <a:pt x="2675133" y="2901763"/>
                  </a:lnTo>
                  <a:lnTo>
                    <a:pt x="2678616" y="2901133"/>
                  </a:lnTo>
                  <a:lnTo>
                    <a:pt x="2682100" y="2900502"/>
                  </a:lnTo>
                  <a:lnTo>
                    <a:pt x="2685583" y="2902288"/>
                  </a:lnTo>
                  <a:lnTo>
                    <a:pt x="2689066" y="2901660"/>
                  </a:lnTo>
                  <a:lnTo>
                    <a:pt x="2692549" y="2901033"/>
                  </a:lnTo>
                  <a:lnTo>
                    <a:pt x="2696033" y="2900405"/>
                  </a:lnTo>
                  <a:lnTo>
                    <a:pt x="2699516" y="2899779"/>
                  </a:lnTo>
                  <a:lnTo>
                    <a:pt x="2702999" y="2900357"/>
                  </a:lnTo>
                  <a:lnTo>
                    <a:pt x="2706482" y="2899732"/>
                  </a:lnTo>
                  <a:lnTo>
                    <a:pt x="2709966" y="2899107"/>
                  </a:lnTo>
                  <a:lnTo>
                    <a:pt x="2713449" y="2898482"/>
                  </a:lnTo>
                  <a:lnTo>
                    <a:pt x="2716932" y="2906186"/>
                  </a:lnTo>
                  <a:lnTo>
                    <a:pt x="2720415" y="2905569"/>
                  </a:lnTo>
                  <a:lnTo>
                    <a:pt x="2723899" y="2904952"/>
                  </a:lnTo>
                  <a:lnTo>
                    <a:pt x="2727382" y="2904336"/>
                  </a:lnTo>
                  <a:lnTo>
                    <a:pt x="2730865" y="2903719"/>
                  </a:lnTo>
                  <a:lnTo>
                    <a:pt x="2734348" y="2918022"/>
                  </a:lnTo>
                  <a:lnTo>
                    <a:pt x="2737832" y="2917419"/>
                  </a:lnTo>
                  <a:lnTo>
                    <a:pt x="2741315" y="2916816"/>
                  </a:lnTo>
                  <a:lnTo>
                    <a:pt x="2744798" y="2916213"/>
                  </a:lnTo>
                  <a:lnTo>
                    <a:pt x="2748281" y="2915611"/>
                  </a:lnTo>
                  <a:lnTo>
                    <a:pt x="2751765" y="2916688"/>
                  </a:lnTo>
                  <a:lnTo>
                    <a:pt x="2755248" y="2916088"/>
                  </a:lnTo>
                  <a:lnTo>
                    <a:pt x="2758731" y="2915488"/>
                  </a:lnTo>
                  <a:lnTo>
                    <a:pt x="2762214" y="2914888"/>
                  </a:lnTo>
                  <a:lnTo>
                    <a:pt x="2765698" y="2914288"/>
                  </a:lnTo>
                  <a:lnTo>
                    <a:pt x="2769181" y="2925759"/>
                  </a:lnTo>
                  <a:lnTo>
                    <a:pt x="2772664" y="2925170"/>
                  </a:lnTo>
                  <a:lnTo>
                    <a:pt x="2776147" y="2924581"/>
                  </a:lnTo>
                  <a:lnTo>
                    <a:pt x="2779631" y="2923993"/>
                  </a:lnTo>
                  <a:lnTo>
                    <a:pt x="2783114" y="2923404"/>
                  </a:lnTo>
                  <a:lnTo>
                    <a:pt x="2786597" y="2927628"/>
                  </a:lnTo>
                  <a:lnTo>
                    <a:pt x="2790080" y="2927045"/>
                  </a:lnTo>
                  <a:lnTo>
                    <a:pt x="2793564" y="2926461"/>
                  </a:lnTo>
                  <a:lnTo>
                    <a:pt x="2797047" y="2925878"/>
                  </a:lnTo>
                  <a:lnTo>
                    <a:pt x="2800530" y="2929518"/>
                  </a:lnTo>
                  <a:lnTo>
                    <a:pt x="2804013" y="2928939"/>
                  </a:lnTo>
                  <a:lnTo>
                    <a:pt x="2807497" y="2928360"/>
                  </a:lnTo>
                  <a:lnTo>
                    <a:pt x="2810980" y="2927781"/>
                  </a:lnTo>
                  <a:lnTo>
                    <a:pt x="2814463" y="2927203"/>
                  </a:lnTo>
                  <a:lnTo>
                    <a:pt x="2817946" y="2927150"/>
                  </a:lnTo>
                  <a:lnTo>
                    <a:pt x="2821430" y="2926573"/>
                  </a:lnTo>
                  <a:lnTo>
                    <a:pt x="2824913" y="2925995"/>
                  </a:lnTo>
                  <a:lnTo>
                    <a:pt x="2828396" y="2925418"/>
                  </a:lnTo>
                  <a:lnTo>
                    <a:pt x="2831879" y="2924842"/>
                  </a:lnTo>
                  <a:lnTo>
                    <a:pt x="2835363" y="2931551"/>
                  </a:lnTo>
                  <a:lnTo>
                    <a:pt x="2838846" y="2930980"/>
                  </a:lnTo>
                  <a:lnTo>
                    <a:pt x="2842329" y="2930410"/>
                  </a:lnTo>
                  <a:lnTo>
                    <a:pt x="2845812" y="2929840"/>
                  </a:lnTo>
                  <a:lnTo>
                    <a:pt x="2849296" y="2929271"/>
                  </a:lnTo>
                  <a:lnTo>
                    <a:pt x="2852779" y="2931779"/>
                  </a:lnTo>
                  <a:lnTo>
                    <a:pt x="2856262" y="2931212"/>
                  </a:lnTo>
                  <a:lnTo>
                    <a:pt x="2859745" y="2930646"/>
                  </a:lnTo>
                  <a:lnTo>
                    <a:pt x="2863229" y="2930080"/>
                  </a:lnTo>
                  <a:lnTo>
                    <a:pt x="2866712" y="2933578"/>
                  </a:lnTo>
                  <a:lnTo>
                    <a:pt x="2870195" y="2933015"/>
                  </a:lnTo>
                  <a:lnTo>
                    <a:pt x="2873678" y="2932453"/>
                  </a:lnTo>
                  <a:lnTo>
                    <a:pt x="2877161" y="2931891"/>
                  </a:lnTo>
                  <a:lnTo>
                    <a:pt x="2880645" y="2931329"/>
                  </a:lnTo>
                  <a:lnTo>
                    <a:pt x="2884128" y="2934789"/>
                  </a:lnTo>
                  <a:lnTo>
                    <a:pt x="2887611" y="2934231"/>
                  </a:lnTo>
                  <a:lnTo>
                    <a:pt x="2891094" y="2933674"/>
                  </a:lnTo>
                  <a:lnTo>
                    <a:pt x="2894578" y="2933116"/>
                  </a:lnTo>
                  <a:lnTo>
                    <a:pt x="2898061" y="2932559"/>
                  </a:lnTo>
                  <a:lnTo>
                    <a:pt x="2901544" y="2944250"/>
                  </a:lnTo>
                  <a:lnTo>
                    <a:pt x="2905027" y="2943704"/>
                  </a:lnTo>
                  <a:lnTo>
                    <a:pt x="2908511" y="2943157"/>
                  </a:lnTo>
                  <a:lnTo>
                    <a:pt x="2911994" y="2942611"/>
                  </a:lnTo>
                  <a:lnTo>
                    <a:pt x="2915477" y="2942064"/>
                  </a:lnTo>
                  <a:lnTo>
                    <a:pt x="2918960" y="2943436"/>
                  </a:lnTo>
                  <a:lnTo>
                    <a:pt x="2922444" y="2942891"/>
                  </a:lnTo>
                  <a:lnTo>
                    <a:pt x="2925927" y="2942347"/>
                  </a:lnTo>
                  <a:lnTo>
                    <a:pt x="2929410" y="2941804"/>
                  </a:lnTo>
                  <a:lnTo>
                    <a:pt x="2932893" y="2941260"/>
                  </a:lnTo>
                  <a:lnTo>
                    <a:pt x="2936377" y="2941196"/>
                  </a:lnTo>
                  <a:lnTo>
                    <a:pt x="2939860" y="2940653"/>
                  </a:lnTo>
                  <a:lnTo>
                    <a:pt x="2943343" y="2940110"/>
                  </a:lnTo>
                  <a:lnTo>
                    <a:pt x="2946826" y="2939568"/>
                  </a:lnTo>
                  <a:lnTo>
                    <a:pt x="2950310" y="2945668"/>
                  </a:lnTo>
                  <a:lnTo>
                    <a:pt x="2953793" y="2945131"/>
                  </a:lnTo>
                  <a:lnTo>
                    <a:pt x="2957276" y="2944595"/>
                  </a:lnTo>
                  <a:lnTo>
                    <a:pt x="2960759" y="2944059"/>
                  </a:lnTo>
                  <a:lnTo>
                    <a:pt x="2964243" y="2943523"/>
                  </a:lnTo>
                  <a:lnTo>
                    <a:pt x="2967726" y="2954050"/>
                  </a:lnTo>
                  <a:lnTo>
                    <a:pt x="2971209" y="2953523"/>
                  </a:lnTo>
                  <a:lnTo>
                    <a:pt x="2974692" y="2952996"/>
                  </a:lnTo>
                  <a:lnTo>
                    <a:pt x="2978176" y="2952470"/>
                  </a:lnTo>
                  <a:lnTo>
                    <a:pt x="2981659" y="2951944"/>
                  </a:lnTo>
                  <a:lnTo>
                    <a:pt x="2985142" y="2955467"/>
                  </a:lnTo>
                  <a:lnTo>
                    <a:pt x="2988625" y="2954945"/>
                  </a:lnTo>
                  <a:lnTo>
                    <a:pt x="2992109" y="2954422"/>
                  </a:lnTo>
                  <a:lnTo>
                    <a:pt x="2995592" y="2953900"/>
                  </a:lnTo>
                  <a:lnTo>
                    <a:pt x="2999075" y="2953378"/>
                  </a:lnTo>
                  <a:lnTo>
                    <a:pt x="3002558" y="2957742"/>
                  </a:lnTo>
                  <a:lnTo>
                    <a:pt x="3006042" y="2957225"/>
                  </a:lnTo>
                  <a:lnTo>
                    <a:pt x="3009525" y="2956708"/>
                  </a:lnTo>
                  <a:lnTo>
                    <a:pt x="3013008" y="2956190"/>
                  </a:lnTo>
                  <a:lnTo>
                    <a:pt x="3016491" y="2955673"/>
                  </a:lnTo>
                  <a:lnTo>
                    <a:pt x="3019975" y="2955598"/>
                  </a:lnTo>
                  <a:lnTo>
                    <a:pt x="3023458" y="2955082"/>
                  </a:lnTo>
                  <a:lnTo>
                    <a:pt x="3026941" y="2954565"/>
                  </a:lnTo>
                  <a:lnTo>
                    <a:pt x="3030424" y="2954050"/>
                  </a:lnTo>
                  <a:lnTo>
                    <a:pt x="3033908" y="2962666"/>
                  </a:lnTo>
                  <a:lnTo>
                    <a:pt x="3037391" y="2962158"/>
                  </a:lnTo>
                  <a:lnTo>
                    <a:pt x="3040874" y="2961650"/>
                  </a:lnTo>
                  <a:lnTo>
                    <a:pt x="3044357" y="2961142"/>
                  </a:lnTo>
                  <a:lnTo>
                    <a:pt x="3047841" y="2960634"/>
                  </a:lnTo>
                  <a:lnTo>
                    <a:pt x="3051324" y="2963113"/>
                  </a:lnTo>
                  <a:lnTo>
                    <a:pt x="3054807" y="2962608"/>
                  </a:lnTo>
                  <a:lnTo>
                    <a:pt x="3058290" y="2962104"/>
                  </a:lnTo>
                  <a:lnTo>
                    <a:pt x="3061774" y="2961599"/>
                  </a:lnTo>
                  <a:lnTo>
                    <a:pt x="3065257" y="2961094"/>
                  </a:lnTo>
                  <a:lnTo>
                    <a:pt x="3068740" y="2968146"/>
                  </a:lnTo>
                  <a:lnTo>
                    <a:pt x="3072223" y="2967648"/>
                  </a:lnTo>
                  <a:lnTo>
                    <a:pt x="3075707" y="2967150"/>
                  </a:lnTo>
                  <a:lnTo>
                    <a:pt x="3079190" y="2966652"/>
                  </a:lnTo>
                  <a:lnTo>
                    <a:pt x="3082673" y="2966154"/>
                  </a:lnTo>
                  <a:lnTo>
                    <a:pt x="3086156" y="2975037"/>
                  </a:lnTo>
                  <a:lnTo>
                    <a:pt x="3089640" y="2974547"/>
                  </a:lnTo>
                  <a:lnTo>
                    <a:pt x="3093123" y="2974057"/>
                  </a:lnTo>
                  <a:lnTo>
                    <a:pt x="3096606" y="2973568"/>
                  </a:lnTo>
                  <a:lnTo>
                    <a:pt x="3100089" y="2973480"/>
                  </a:lnTo>
                  <a:lnTo>
                    <a:pt x="3103573" y="2972991"/>
                  </a:lnTo>
                  <a:lnTo>
                    <a:pt x="3107056" y="2972502"/>
                  </a:lnTo>
                  <a:lnTo>
                    <a:pt x="3110539" y="2972013"/>
                  </a:lnTo>
                  <a:lnTo>
                    <a:pt x="3114022" y="2971525"/>
                  </a:lnTo>
                  <a:lnTo>
                    <a:pt x="3117506" y="2989662"/>
                  </a:lnTo>
                  <a:lnTo>
                    <a:pt x="3120989" y="2989189"/>
                  </a:lnTo>
                  <a:lnTo>
                    <a:pt x="3124472" y="2988716"/>
                  </a:lnTo>
                  <a:lnTo>
                    <a:pt x="3127955" y="2988243"/>
                  </a:lnTo>
                  <a:lnTo>
                    <a:pt x="3131439" y="2987770"/>
                  </a:lnTo>
                  <a:lnTo>
                    <a:pt x="3134922" y="2989539"/>
                  </a:lnTo>
                  <a:lnTo>
                    <a:pt x="3138405" y="2989069"/>
                  </a:lnTo>
                  <a:lnTo>
                    <a:pt x="3141888" y="2988598"/>
                  </a:lnTo>
                  <a:lnTo>
                    <a:pt x="3145372" y="2988128"/>
                  </a:lnTo>
                  <a:lnTo>
                    <a:pt x="3148855" y="2987657"/>
                  </a:lnTo>
                  <a:lnTo>
                    <a:pt x="3152338" y="2997071"/>
                  </a:lnTo>
                  <a:lnTo>
                    <a:pt x="3155821" y="2996608"/>
                  </a:lnTo>
                  <a:lnTo>
                    <a:pt x="3159304" y="2996146"/>
                  </a:lnTo>
                  <a:lnTo>
                    <a:pt x="3162788" y="2995685"/>
                  </a:lnTo>
                  <a:lnTo>
                    <a:pt x="3166271" y="2995223"/>
                  </a:lnTo>
                  <a:lnTo>
                    <a:pt x="3169754" y="3019062"/>
                  </a:lnTo>
                  <a:lnTo>
                    <a:pt x="3173237" y="3018620"/>
                  </a:lnTo>
                  <a:lnTo>
                    <a:pt x="3176721" y="3018179"/>
                  </a:lnTo>
                  <a:lnTo>
                    <a:pt x="3180204" y="3017737"/>
                  </a:lnTo>
                  <a:lnTo>
                    <a:pt x="3183687" y="3050620"/>
                  </a:lnTo>
                  <a:lnTo>
                    <a:pt x="3187170" y="3050206"/>
                  </a:lnTo>
                  <a:lnTo>
                    <a:pt x="3190654" y="3049791"/>
                  </a:lnTo>
                  <a:lnTo>
                    <a:pt x="3194137" y="3049377"/>
                  </a:lnTo>
                  <a:lnTo>
                    <a:pt x="3197620" y="3048963"/>
                  </a:lnTo>
                  <a:lnTo>
                    <a:pt x="3201103" y="3054949"/>
                  </a:lnTo>
                  <a:lnTo>
                    <a:pt x="3204587" y="3054541"/>
                  </a:lnTo>
                  <a:lnTo>
                    <a:pt x="3208070" y="3054132"/>
                  </a:lnTo>
                  <a:lnTo>
                    <a:pt x="3211553" y="3053723"/>
                  </a:lnTo>
                  <a:lnTo>
                    <a:pt x="3215036" y="3053315"/>
                  </a:lnTo>
                  <a:lnTo>
                    <a:pt x="3218520" y="3053731"/>
                  </a:lnTo>
                  <a:lnTo>
                    <a:pt x="3222003" y="3053324"/>
                  </a:lnTo>
                  <a:lnTo>
                    <a:pt x="3225486" y="3052916"/>
                  </a:lnTo>
                  <a:lnTo>
                    <a:pt x="3228969" y="3052509"/>
                  </a:lnTo>
                  <a:lnTo>
                    <a:pt x="3232453" y="3052102"/>
                  </a:lnTo>
                  <a:lnTo>
                    <a:pt x="3235936" y="3052794"/>
                  </a:lnTo>
                  <a:lnTo>
                    <a:pt x="3239419" y="3052388"/>
                  </a:lnTo>
                  <a:lnTo>
                    <a:pt x="3242902" y="3051982"/>
                  </a:lnTo>
                  <a:lnTo>
                    <a:pt x="3246386" y="3051576"/>
                  </a:lnTo>
                  <a:lnTo>
                    <a:pt x="3249869" y="3051170"/>
                  </a:lnTo>
                  <a:lnTo>
                    <a:pt x="3253352" y="3066407"/>
                  </a:lnTo>
                  <a:lnTo>
                    <a:pt x="3256835" y="3066014"/>
                  </a:lnTo>
                  <a:lnTo>
                    <a:pt x="3260319" y="3065622"/>
                  </a:lnTo>
                  <a:lnTo>
                    <a:pt x="3263802" y="3065229"/>
                  </a:lnTo>
                  <a:lnTo>
                    <a:pt x="3267285" y="3066369"/>
                  </a:lnTo>
                  <a:lnTo>
                    <a:pt x="3270768" y="3065978"/>
                  </a:lnTo>
                  <a:lnTo>
                    <a:pt x="3274252" y="3065587"/>
                  </a:lnTo>
                  <a:lnTo>
                    <a:pt x="3277735" y="3065196"/>
                  </a:lnTo>
                  <a:lnTo>
                    <a:pt x="3281218" y="3064805"/>
                  </a:lnTo>
                  <a:lnTo>
                    <a:pt x="3284701" y="3068713"/>
                  </a:lnTo>
                  <a:lnTo>
                    <a:pt x="3288185" y="3068326"/>
                  </a:lnTo>
                  <a:lnTo>
                    <a:pt x="3291668" y="3067939"/>
                  </a:lnTo>
                  <a:lnTo>
                    <a:pt x="3295151" y="3067552"/>
                  </a:lnTo>
                  <a:lnTo>
                    <a:pt x="3298634" y="3067165"/>
                  </a:lnTo>
                  <a:lnTo>
                    <a:pt x="3302118" y="3073698"/>
                  </a:lnTo>
                  <a:lnTo>
                    <a:pt x="3305601" y="3073317"/>
                  </a:lnTo>
                  <a:lnTo>
                    <a:pt x="3309084" y="3072936"/>
                  </a:lnTo>
                  <a:lnTo>
                    <a:pt x="3312567" y="3072555"/>
                  </a:lnTo>
                  <a:lnTo>
                    <a:pt x="3316051" y="3072174"/>
                  </a:lnTo>
                  <a:lnTo>
                    <a:pt x="3319534" y="3078041"/>
                  </a:lnTo>
                  <a:lnTo>
                    <a:pt x="3323017" y="3077666"/>
                  </a:lnTo>
                  <a:lnTo>
                    <a:pt x="3326500" y="3077290"/>
                  </a:lnTo>
                  <a:lnTo>
                    <a:pt x="3329984" y="3076915"/>
                  </a:lnTo>
                  <a:lnTo>
                    <a:pt x="3333467" y="3078194"/>
                  </a:lnTo>
                  <a:lnTo>
                    <a:pt x="3336950" y="3077820"/>
                  </a:lnTo>
                  <a:lnTo>
                    <a:pt x="3340433" y="3077447"/>
                  </a:lnTo>
                  <a:lnTo>
                    <a:pt x="3343917" y="3077073"/>
                  </a:lnTo>
                  <a:lnTo>
                    <a:pt x="3347400" y="3076699"/>
                  </a:lnTo>
                  <a:lnTo>
                    <a:pt x="3350883" y="3083068"/>
                  </a:lnTo>
                  <a:lnTo>
                    <a:pt x="3354366" y="3082700"/>
                  </a:lnTo>
                  <a:lnTo>
                    <a:pt x="3357850" y="3082332"/>
                  </a:lnTo>
                  <a:lnTo>
                    <a:pt x="3361333" y="3081964"/>
                  </a:lnTo>
                  <a:lnTo>
                    <a:pt x="3364816" y="3081596"/>
                  </a:lnTo>
                  <a:lnTo>
                    <a:pt x="3368299" y="3081916"/>
                  </a:lnTo>
                  <a:lnTo>
                    <a:pt x="3371783" y="3081549"/>
                  </a:lnTo>
                  <a:lnTo>
                    <a:pt x="3375266" y="3081182"/>
                  </a:lnTo>
                  <a:lnTo>
                    <a:pt x="3378749" y="3080815"/>
                  </a:lnTo>
                  <a:lnTo>
                    <a:pt x="3382232" y="3080448"/>
                  </a:lnTo>
                  <a:lnTo>
                    <a:pt x="3385716" y="3080081"/>
                  </a:lnTo>
                  <a:lnTo>
                    <a:pt x="3389199" y="3079715"/>
                  </a:lnTo>
                  <a:lnTo>
                    <a:pt x="3392682" y="3079348"/>
                  </a:lnTo>
                  <a:lnTo>
                    <a:pt x="3396165" y="3078981"/>
                  </a:lnTo>
                  <a:lnTo>
                    <a:pt x="3399649" y="3078615"/>
                  </a:lnTo>
                  <a:lnTo>
                    <a:pt x="3403132" y="3087047"/>
                  </a:lnTo>
                  <a:lnTo>
                    <a:pt x="3406615" y="3086688"/>
                  </a:lnTo>
                  <a:lnTo>
                    <a:pt x="3410098" y="3086328"/>
                  </a:lnTo>
                  <a:lnTo>
                    <a:pt x="3413582" y="3085969"/>
                  </a:lnTo>
                  <a:lnTo>
                    <a:pt x="3417065" y="3091928"/>
                  </a:lnTo>
                  <a:lnTo>
                    <a:pt x="3420548" y="3091574"/>
                  </a:lnTo>
                  <a:lnTo>
                    <a:pt x="3424031" y="3091220"/>
                  </a:lnTo>
                  <a:lnTo>
                    <a:pt x="3427515" y="3090867"/>
                  </a:lnTo>
                  <a:lnTo>
                    <a:pt x="3430998" y="3090513"/>
                  </a:lnTo>
                  <a:lnTo>
                    <a:pt x="3434481" y="3090589"/>
                  </a:lnTo>
                  <a:lnTo>
                    <a:pt x="3437964" y="3090236"/>
                  </a:lnTo>
                  <a:lnTo>
                    <a:pt x="3441447" y="3089883"/>
                  </a:lnTo>
                  <a:lnTo>
                    <a:pt x="3444931" y="3089529"/>
                  </a:lnTo>
                  <a:lnTo>
                    <a:pt x="3448414" y="3089176"/>
                  </a:lnTo>
                  <a:lnTo>
                    <a:pt x="3451897" y="3099523"/>
                  </a:lnTo>
                  <a:lnTo>
                    <a:pt x="3455380" y="3099178"/>
                  </a:lnTo>
                  <a:lnTo>
                    <a:pt x="3458864" y="3098834"/>
                  </a:lnTo>
                  <a:lnTo>
                    <a:pt x="3462347" y="3098489"/>
                  </a:lnTo>
                  <a:lnTo>
                    <a:pt x="3465830" y="3098145"/>
                  </a:lnTo>
                  <a:lnTo>
                    <a:pt x="3469313" y="3104841"/>
                  </a:lnTo>
                  <a:lnTo>
                    <a:pt x="3472797" y="3104503"/>
                  </a:lnTo>
                  <a:lnTo>
                    <a:pt x="3476280" y="3104164"/>
                  </a:lnTo>
                  <a:lnTo>
                    <a:pt x="3479763" y="3103826"/>
                  </a:lnTo>
                  <a:lnTo>
                    <a:pt x="3483246" y="3103487"/>
                  </a:lnTo>
                  <a:lnTo>
                    <a:pt x="3483246" y="3103685"/>
                  </a:lnTo>
                  <a:lnTo>
                    <a:pt x="3483246" y="3103883"/>
                  </a:lnTo>
                  <a:lnTo>
                    <a:pt x="3483246" y="3104081"/>
                  </a:lnTo>
                  <a:lnTo>
                    <a:pt x="3483246" y="3104278"/>
                  </a:lnTo>
                  <a:lnTo>
                    <a:pt x="3483246" y="3104475"/>
                  </a:lnTo>
                  <a:lnTo>
                    <a:pt x="3483246" y="3104672"/>
                  </a:lnTo>
                  <a:lnTo>
                    <a:pt x="3483246" y="3104869"/>
                  </a:lnTo>
                  <a:lnTo>
                    <a:pt x="3483246" y="3105065"/>
                  </a:lnTo>
                  <a:lnTo>
                    <a:pt x="3483246" y="3105262"/>
                  </a:lnTo>
                  <a:lnTo>
                    <a:pt x="3483246" y="3105458"/>
                  </a:lnTo>
                  <a:lnTo>
                    <a:pt x="3483246" y="3105654"/>
                  </a:lnTo>
                  <a:lnTo>
                    <a:pt x="3483246" y="3105850"/>
                  </a:lnTo>
                  <a:lnTo>
                    <a:pt x="3483246" y="3106045"/>
                  </a:lnTo>
                  <a:lnTo>
                    <a:pt x="3483246" y="3106240"/>
                  </a:lnTo>
                  <a:lnTo>
                    <a:pt x="3483246" y="3106436"/>
                  </a:lnTo>
                  <a:lnTo>
                    <a:pt x="3483246" y="3106631"/>
                  </a:lnTo>
                  <a:lnTo>
                    <a:pt x="3483246" y="3106825"/>
                  </a:lnTo>
                  <a:lnTo>
                    <a:pt x="3483246" y="3107020"/>
                  </a:lnTo>
                  <a:lnTo>
                    <a:pt x="3483246" y="3107214"/>
                  </a:lnTo>
                  <a:lnTo>
                    <a:pt x="3483246" y="3107408"/>
                  </a:lnTo>
                  <a:lnTo>
                    <a:pt x="3483246" y="3107602"/>
                  </a:lnTo>
                  <a:lnTo>
                    <a:pt x="3483246" y="3107796"/>
                  </a:lnTo>
                  <a:lnTo>
                    <a:pt x="3483246" y="3107989"/>
                  </a:lnTo>
                  <a:lnTo>
                    <a:pt x="3483246" y="3108183"/>
                  </a:lnTo>
                  <a:lnTo>
                    <a:pt x="3483246" y="3108376"/>
                  </a:lnTo>
                  <a:lnTo>
                    <a:pt x="3483246" y="3108569"/>
                  </a:lnTo>
                  <a:lnTo>
                    <a:pt x="3483246" y="3108762"/>
                  </a:lnTo>
                  <a:lnTo>
                    <a:pt x="3483246" y="3108954"/>
                  </a:lnTo>
                  <a:lnTo>
                    <a:pt x="3483246" y="3109146"/>
                  </a:lnTo>
                  <a:lnTo>
                    <a:pt x="3483246" y="3109339"/>
                  </a:lnTo>
                  <a:lnTo>
                    <a:pt x="3483246" y="3109531"/>
                  </a:lnTo>
                  <a:lnTo>
                    <a:pt x="3483246" y="3109722"/>
                  </a:lnTo>
                  <a:lnTo>
                    <a:pt x="3483246" y="3109914"/>
                  </a:lnTo>
                  <a:lnTo>
                    <a:pt x="3483246" y="3110105"/>
                  </a:lnTo>
                  <a:lnTo>
                    <a:pt x="3483246" y="3110296"/>
                  </a:lnTo>
                  <a:lnTo>
                    <a:pt x="3483246" y="3110487"/>
                  </a:lnTo>
                  <a:lnTo>
                    <a:pt x="3483246" y="3110678"/>
                  </a:lnTo>
                  <a:lnTo>
                    <a:pt x="3483246" y="3110869"/>
                  </a:lnTo>
                  <a:lnTo>
                    <a:pt x="3483246" y="3111059"/>
                  </a:lnTo>
                  <a:lnTo>
                    <a:pt x="3483246" y="3111249"/>
                  </a:lnTo>
                  <a:lnTo>
                    <a:pt x="3483246" y="3111439"/>
                  </a:lnTo>
                  <a:lnTo>
                    <a:pt x="3483246" y="3111629"/>
                  </a:lnTo>
                  <a:lnTo>
                    <a:pt x="3483246" y="3111819"/>
                  </a:lnTo>
                  <a:lnTo>
                    <a:pt x="3483246" y="3112008"/>
                  </a:lnTo>
                  <a:lnTo>
                    <a:pt x="3483246" y="3112197"/>
                  </a:lnTo>
                  <a:lnTo>
                    <a:pt x="3483246" y="3112386"/>
                  </a:lnTo>
                  <a:lnTo>
                    <a:pt x="3483246" y="3112575"/>
                  </a:lnTo>
                  <a:lnTo>
                    <a:pt x="3483246" y="3112764"/>
                  </a:lnTo>
                  <a:lnTo>
                    <a:pt x="3483246" y="3112952"/>
                  </a:lnTo>
                  <a:lnTo>
                    <a:pt x="3483246" y="3113140"/>
                  </a:lnTo>
                  <a:lnTo>
                    <a:pt x="3483246" y="3113328"/>
                  </a:lnTo>
                  <a:lnTo>
                    <a:pt x="3483246" y="3113516"/>
                  </a:lnTo>
                  <a:lnTo>
                    <a:pt x="3483246" y="3113704"/>
                  </a:lnTo>
                  <a:lnTo>
                    <a:pt x="3483246" y="3113892"/>
                  </a:lnTo>
                  <a:lnTo>
                    <a:pt x="3483246" y="3114079"/>
                  </a:lnTo>
                  <a:lnTo>
                    <a:pt x="3483246" y="3114266"/>
                  </a:lnTo>
                  <a:lnTo>
                    <a:pt x="3483246" y="3114453"/>
                  </a:lnTo>
                  <a:lnTo>
                    <a:pt x="3483246" y="3114640"/>
                  </a:lnTo>
                  <a:lnTo>
                    <a:pt x="3483246" y="3114826"/>
                  </a:lnTo>
                  <a:lnTo>
                    <a:pt x="3483246" y="3115012"/>
                  </a:lnTo>
                  <a:lnTo>
                    <a:pt x="3483246" y="3115199"/>
                  </a:lnTo>
                  <a:lnTo>
                    <a:pt x="3483246" y="3115385"/>
                  </a:lnTo>
                  <a:lnTo>
                    <a:pt x="3483246" y="3115570"/>
                  </a:lnTo>
                  <a:lnTo>
                    <a:pt x="3483246" y="3115756"/>
                  </a:lnTo>
                  <a:lnTo>
                    <a:pt x="3483246" y="3115941"/>
                  </a:lnTo>
                  <a:lnTo>
                    <a:pt x="3483246" y="3116127"/>
                  </a:lnTo>
                  <a:lnTo>
                    <a:pt x="3483246" y="3116312"/>
                  </a:lnTo>
                  <a:lnTo>
                    <a:pt x="3483246" y="3116497"/>
                  </a:lnTo>
                  <a:lnTo>
                    <a:pt x="3483246" y="3116681"/>
                  </a:lnTo>
                  <a:lnTo>
                    <a:pt x="3483246" y="3116866"/>
                  </a:lnTo>
                  <a:lnTo>
                    <a:pt x="3483246" y="3117050"/>
                  </a:lnTo>
                  <a:lnTo>
                    <a:pt x="3483246" y="3117234"/>
                  </a:lnTo>
                  <a:lnTo>
                    <a:pt x="3483246" y="3117418"/>
                  </a:lnTo>
                  <a:lnTo>
                    <a:pt x="3483246" y="3117602"/>
                  </a:lnTo>
                  <a:lnTo>
                    <a:pt x="3483246" y="3117785"/>
                  </a:lnTo>
                  <a:lnTo>
                    <a:pt x="3483246" y="3117969"/>
                  </a:lnTo>
                  <a:lnTo>
                    <a:pt x="3483246" y="3118152"/>
                  </a:lnTo>
                  <a:lnTo>
                    <a:pt x="3483246" y="3118335"/>
                  </a:lnTo>
                  <a:lnTo>
                    <a:pt x="3483246" y="3118518"/>
                  </a:lnTo>
                  <a:lnTo>
                    <a:pt x="3483246" y="3118700"/>
                  </a:lnTo>
                  <a:lnTo>
                    <a:pt x="3483246" y="3118883"/>
                  </a:lnTo>
                  <a:lnTo>
                    <a:pt x="3483246" y="3119065"/>
                  </a:lnTo>
                  <a:lnTo>
                    <a:pt x="3483246" y="3119247"/>
                  </a:lnTo>
                  <a:lnTo>
                    <a:pt x="3483246" y="3119429"/>
                  </a:lnTo>
                  <a:lnTo>
                    <a:pt x="3483246" y="3119611"/>
                  </a:lnTo>
                  <a:lnTo>
                    <a:pt x="3483246" y="3119792"/>
                  </a:lnTo>
                  <a:lnTo>
                    <a:pt x="3483246" y="3119974"/>
                  </a:lnTo>
                  <a:lnTo>
                    <a:pt x="3483246" y="3120155"/>
                  </a:lnTo>
                  <a:lnTo>
                    <a:pt x="3483246" y="3120336"/>
                  </a:lnTo>
                  <a:lnTo>
                    <a:pt x="3483246" y="3120517"/>
                  </a:lnTo>
                  <a:lnTo>
                    <a:pt x="3483246" y="3120697"/>
                  </a:lnTo>
                  <a:lnTo>
                    <a:pt x="3483246" y="3120878"/>
                  </a:lnTo>
                  <a:lnTo>
                    <a:pt x="3483246" y="3121058"/>
                  </a:lnTo>
                  <a:lnTo>
                    <a:pt x="3483246" y="3121238"/>
                  </a:lnTo>
                  <a:lnTo>
                    <a:pt x="3483246" y="3121418"/>
                  </a:lnTo>
                  <a:lnTo>
                    <a:pt x="3483246" y="3121598"/>
                  </a:lnTo>
                  <a:lnTo>
                    <a:pt x="3483246" y="3121777"/>
                  </a:lnTo>
                  <a:lnTo>
                    <a:pt x="3483246" y="3121957"/>
                  </a:lnTo>
                  <a:lnTo>
                    <a:pt x="3483246" y="3122136"/>
                  </a:lnTo>
                  <a:lnTo>
                    <a:pt x="3483246" y="3122315"/>
                  </a:lnTo>
                  <a:lnTo>
                    <a:pt x="3483246" y="3122494"/>
                  </a:lnTo>
                  <a:lnTo>
                    <a:pt x="3483246" y="3122673"/>
                  </a:lnTo>
                  <a:lnTo>
                    <a:pt x="3483246" y="3122851"/>
                  </a:lnTo>
                  <a:lnTo>
                    <a:pt x="3483246" y="3123029"/>
                  </a:lnTo>
                  <a:lnTo>
                    <a:pt x="3483246" y="3123208"/>
                  </a:lnTo>
                  <a:lnTo>
                    <a:pt x="3483246" y="312338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23386"/>
            </a:xfrm>
            <a:custGeom>
              <a:avLst/>
              <a:gdLst/>
              <a:ahLst/>
              <a:cxnLst/>
              <a:rect l="0" t="0" r="0" b="0"/>
              <a:pathLst>
                <a:path w="3483246" h="312338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583372"/>
                  </a:lnTo>
                  <a:lnTo>
                    <a:pt x="20899" y="2456450"/>
                  </a:lnTo>
                  <a:lnTo>
                    <a:pt x="24382" y="2341416"/>
                  </a:lnTo>
                  <a:lnTo>
                    <a:pt x="27865" y="2236673"/>
                  </a:lnTo>
                  <a:lnTo>
                    <a:pt x="31349" y="2140901"/>
                  </a:lnTo>
                  <a:lnTo>
                    <a:pt x="34832" y="2052994"/>
                  </a:lnTo>
                  <a:lnTo>
                    <a:pt x="38315" y="1972021"/>
                  </a:lnTo>
                  <a:lnTo>
                    <a:pt x="41798" y="1897193"/>
                  </a:lnTo>
                  <a:lnTo>
                    <a:pt x="45282" y="1827836"/>
                  </a:lnTo>
                  <a:lnTo>
                    <a:pt x="48765" y="1763371"/>
                  </a:lnTo>
                  <a:lnTo>
                    <a:pt x="52248" y="1703299"/>
                  </a:lnTo>
                  <a:lnTo>
                    <a:pt x="55731" y="1647184"/>
                  </a:lnTo>
                  <a:lnTo>
                    <a:pt x="59215" y="1594649"/>
                  </a:lnTo>
                  <a:lnTo>
                    <a:pt x="62698" y="1545362"/>
                  </a:lnTo>
                  <a:lnTo>
                    <a:pt x="66181" y="1499030"/>
                  </a:lnTo>
                  <a:lnTo>
                    <a:pt x="69664" y="2052994"/>
                  </a:lnTo>
                  <a:lnTo>
                    <a:pt x="73148" y="2011693"/>
                  </a:lnTo>
                  <a:lnTo>
                    <a:pt x="76631" y="1972021"/>
                  </a:lnTo>
                  <a:lnTo>
                    <a:pt x="80114" y="1933883"/>
                  </a:lnTo>
                  <a:lnTo>
                    <a:pt x="83597" y="2236673"/>
                  </a:lnTo>
                  <a:lnTo>
                    <a:pt x="87081" y="2203811"/>
                  </a:lnTo>
                  <a:lnTo>
                    <a:pt x="90564" y="2171901"/>
                  </a:lnTo>
                  <a:lnTo>
                    <a:pt x="94047" y="2140901"/>
                  </a:lnTo>
                  <a:lnTo>
                    <a:pt x="97530" y="2110774"/>
                  </a:lnTo>
                  <a:lnTo>
                    <a:pt x="101014" y="2567763"/>
                  </a:lnTo>
                  <a:lnTo>
                    <a:pt x="104497" y="2544701"/>
                  </a:lnTo>
                  <a:lnTo>
                    <a:pt x="107980" y="2522049"/>
                  </a:lnTo>
                  <a:lnTo>
                    <a:pt x="111463" y="2499797"/>
                  </a:lnTo>
                  <a:lnTo>
                    <a:pt x="114947" y="2477934"/>
                  </a:lnTo>
                  <a:lnTo>
                    <a:pt x="118430" y="2497349"/>
                  </a:lnTo>
                  <a:lnTo>
                    <a:pt x="121913" y="2476731"/>
                  </a:lnTo>
                  <a:lnTo>
                    <a:pt x="125396" y="2456450"/>
                  </a:lnTo>
                  <a:lnTo>
                    <a:pt x="128880" y="2436499"/>
                  </a:lnTo>
                  <a:lnTo>
                    <a:pt x="132363" y="2416870"/>
                  </a:lnTo>
                  <a:lnTo>
                    <a:pt x="135846" y="2437541"/>
                  </a:lnTo>
                  <a:lnTo>
                    <a:pt x="139329" y="2418921"/>
                  </a:lnTo>
                  <a:lnTo>
                    <a:pt x="142813" y="2400583"/>
                  </a:lnTo>
                  <a:lnTo>
                    <a:pt x="146296" y="2382521"/>
                  </a:lnTo>
                  <a:lnTo>
                    <a:pt x="149779" y="2364729"/>
                  </a:lnTo>
                  <a:lnTo>
                    <a:pt x="153262" y="2347201"/>
                  </a:lnTo>
                  <a:lnTo>
                    <a:pt x="156746" y="2329931"/>
                  </a:lnTo>
                  <a:lnTo>
                    <a:pt x="160229" y="2312912"/>
                  </a:lnTo>
                  <a:lnTo>
                    <a:pt x="163712" y="2296141"/>
                  </a:lnTo>
                  <a:lnTo>
                    <a:pt x="167195" y="2319690"/>
                  </a:lnTo>
                  <a:lnTo>
                    <a:pt x="170679" y="2303658"/>
                  </a:lnTo>
                  <a:lnTo>
                    <a:pt x="174162" y="2287846"/>
                  </a:lnTo>
                  <a:lnTo>
                    <a:pt x="177645" y="2272250"/>
                  </a:lnTo>
                  <a:lnTo>
                    <a:pt x="181128" y="2256865"/>
                  </a:lnTo>
                  <a:lnTo>
                    <a:pt x="184612" y="2350989"/>
                  </a:lnTo>
                  <a:lnTo>
                    <a:pt x="188095" y="2336658"/>
                  </a:lnTo>
                  <a:lnTo>
                    <a:pt x="191578" y="2322501"/>
                  </a:lnTo>
                  <a:lnTo>
                    <a:pt x="195061" y="2308514"/>
                  </a:lnTo>
                  <a:lnTo>
                    <a:pt x="198545" y="2294694"/>
                  </a:lnTo>
                  <a:lnTo>
                    <a:pt x="202028" y="2345810"/>
                  </a:lnTo>
                  <a:lnTo>
                    <a:pt x="205511" y="2332677"/>
                  </a:lnTo>
                  <a:lnTo>
                    <a:pt x="208994" y="2319690"/>
                  </a:lnTo>
                  <a:lnTo>
                    <a:pt x="212478" y="2306847"/>
                  </a:lnTo>
                  <a:lnTo>
                    <a:pt x="215961" y="2294145"/>
                  </a:lnTo>
                  <a:lnTo>
                    <a:pt x="219444" y="2395573"/>
                  </a:lnTo>
                  <a:lnTo>
                    <a:pt x="222927" y="2383758"/>
                  </a:lnTo>
                  <a:lnTo>
                    <a:pt x="226411" y="2372059"/>
                  </a:lnTo>
                  <a:lnTo>
                    <a:pt x="229894" y="2360474"/>
                  </a:lnTo>
                  <a:lnTo>
                    <a:pt x="233377" y="2349002"/>
                  </a:lnTo>
                  <a:lnTo>
                    <a:pt x="236860" y="2337641"/>
                  </a:lnTo>
                  <a:lnTo>
                    <a:pt x="240344" y="2326389"/>
                  </a:lnTo>
                  <a:lnTo>
                    <a:pt x="243827" y="2315245"/>
                  </a:lnTo>
                  <a:lnTo>
                    <a:pt x="247310" y="2304207"/>
                  </a:lnTo>
                  <a:lnTo>
                    <a:pt x="250793" y="2319690"/>
                  </a:lnTo>
                  <a:lnTo>
                    <a:pt x="254277" y="2308977"/>
                  </a:lnTo>
                  <a:lnTo>
                    <a:pt x="257760" y="2298363"/>
                  </a:lnTo>
                  <a:lnTo>
                    <a:pt x="261243" y="2287846"/>
                  </a:lnTo>
                  <a:lnTo>
                    <a:pt x="264726" y="2277425"/>
                  </a:lnTo>
                  <a:lnTo>
                    <a:pt x="268210" y="2267099"/>
                  </a:lnTo>
                  <a:lnTo>
                    <a:pt x="271693" y="2256865"/>
                  </a:lnTo>
                  <a:lnTo>
                    <a:pt x="275176" y="2246724"/>
                  </a:lnTo>
                  <a:lnTo>
                    <a:pt x="278659" y="2236673"/>
                  </a:lnTo>
                  <a:lnTo>
                    <a:pt x="282143" y="2226712"/>
                  </a:lnTo>
                  <a:lnTo>
                    <a:pt x="285626" y="2243147"/>
                  </a:lnTo>
                  <a:lnTo>
                    <a:pt x="289109" y="2233451"/>
                  </a:lnTo>
                  <a:lnTo>
                    <a:pt x="292592" y="2223837"/>
                  </a:lnTo>
                  <a:lnTo>
                    <a:pt x="296075" y="2214306"/>
                  </a:lnTo>
                  <a:lnTo>
                    <a:pt x="299559" y="2204856"/>
                  </a:lnTo>
                  <a:lnTo>
                    <a:pt x="303042" y="2221148"/>
                  </a:lnTo>
                  <a:lnTo>
                    <a:pt x="306525" y="2211936"/>
                  </a:lnTo>
                  <a:lnTo>
                    <a:pt x="310008" y="2202800"/>
                  </a:lnTo>
                  <a:lnTo>
                    <a:pt x="313492" y="2193739"/>
                  </a:lnTo>
                  <a:lnTo>
                    <a:pt x="316975" y="2321390"/>
                  </a:lnTo>
                  <a:lnTo>
                    <a:pt x="320458" y="2312912"/>
                  </a:lnTo>
                  <a:lnTo>
                    <a:pt x="323941" y="2304496"/>
                  </a:lnTo>
                  <a:lnTo>
                    <a:pt x="327425" y="2296141"/>
                  </a:lnTo>
                  <a:lnTo>
                    <a:pt x="330908" y="2287846"/>
                  </a:lnTo>
                  <a:lnTo>
                    <a:pt x="334391" y="2299990"/>
                  </a:lnTo>
                  <a:lnTo>
                    <a:pt x="337874" y="2291880"/>
                  </a:lnTo>
                  <a:lnTo>
                    <a:pt x="341358" y="2283827"/>
                  </a:lnTo>
                  <a:lnTo>
                    <a:pt x="344841" y="2275831"/>
                  </a:lnTo>
                  <a:lnTo>
                    <a:pt x="348324" y="2267890"/>
                  </a:lnTo>
                  <a:lnTo>
                    <a:pt x="351807" y="2260004"/>
                  </a:lnTo>
                  <a:lnTo>
                    <a:pt x="355291" y="2252174"/>
                  </a:lnTo>
                  <a:lnTo>
                    <a:pt x="358774" y="2244397"/>
                  </a:lnTo>
                  <a:lnTo>
                    <a:pt x="362257" y="2236673"/>
                  </a:lnTo>
                  <a:lnTo>
                    <a:pt x="365740" y="2229003"/>
                  </a:lnTo>
                  <a:lnTo>
                    <a:pt x="369224" y="2241688"/>
                  </a:lnTo>
                  <a:lnTo>
                    <a:pt x="372707" y="2234175"/>
                  </a:lnTo>
                  <a:lnTo>
                    <a:pt x="376190" y="2226712"/>
                  </a:lnTo>
                  <a:lnTo>
                    <a:pt x="379673" y="2219300"/>
                  </a:lnTo>
                  <a:lnTo>
                    <a:pt x="383157" y="2211936"/>
                  </a:lnTo>
                  <a:lnTo>
                    <a:pt x="386640" y="2332121"/>
                  </a:lnTo>
                  <a:lnTo>
                    <a:pt x="390123" y="2325198"/>
                  </a:lnTo>
                  <a:lnTo>
                    <a:pt x="393606" y="2318317"/>
                  </a:lnTo>
                  <a:lnTo>
                    <a:pt x="397090" y="2311476"/>
                  </a:lnTo>
                  <a:lnTo>
                    <a:pt x="400573" y="2336949"/>
                  </a:lnTo>
                  <a:lnTo>
                    <a:pt x="404056" y="2330280"/>
                  </a:lnTo>
                  <a:lnTo>
                    <a:pt x="407539" y="2323650"/>
                  </a:lnTo>
                  <a:lnTo>
                    <a:pt x="411023" y="2317057"/>
                  </a:lnTo>
                  <a:lnTo>
                    <a:pt x="414506" y="2310502"/>
                  </a:lnTo>
                  <a:lnTo>
                    <a:pt x="417989" y="2334984"/>
                  </a:lnTo>
                  <a:lnTo>
                    <a:pt x="421472" y="2328587"/>
                  </a:lnTo>
                  <a:lnTo>
                    <a:pt x="424956" y="2322225"/>
                  </a:lnTo>
                  <a:lnTo>
                    <a:pt x="428439" y="2315898"/>
                  </a:lnTo>
                  <a:lnTo>
                    <a:pt x="431922" y="2309605"/>
                  </a:lnTo>
                  <a:lnTo>
                    <a:pt x="435405" y="2333170"/>
                  </a:lnTo>
                  <a:lnTo>
                    <a:pt x="438889" y="2327023"/>
                  </a:lnTo>
                  <a:lnTo>
                    <a:pt x="442372" y="2320909"/>
                  </a:lnTo>
                  <a:lnTo>
                    <a:pt x="445855" y="2314827"/>
                  </a:lnTo>
                  <a:lnTo>
                    <a:pt x="449338" y="2308776"/>
                  </a:lnTo>
                  <a:lnTo>
                    <a:pt x="452822" y="2372059"/>
                  </a:lnTo>
                  <a:lnTo>
                    <a:pt x="456305" y="2366253"/>
                  </a:lnTo>
                  <a:lnTo>
                    <a:pt x="459788" y="2360474"/>
                  </a:lnTo>
                  <a:lnTo>
                    <a:pt x="463271" y="2354724"/>
                  </a:lnTo>
                  <a:lnTo>
                    <a:pt x="466755" y="2399410"/>
                  </a:lnTo>
                  <a:lnTo>
                    <a:pt x="470238" y="2393851"/>
                  </a:lnTo>
                  <a:lnTo>
                    <a:pt x="473721" y="2388318"/>
                  </a:lnTo>
                  <a:lnTo>
                    <a:pt x="477204" y="2382811"/>
                  </a:lnTo>
                  <a:lnTo>
                    <a:pt x="480688" y="2377328"/>
                  </a:lnTo>
                  <a:lnTo>
                    <a:pt x="484171" y="2395759"/>
                  </a:lnTo>
                  <a:lnTo>
                    <a:pt x="487654" y="2390390"/>
                  </a:lnTo>
                  <a:lnTo>
                    <a:pt x="491137" y="2385045"/>
                  </a:lnTo>
                  <a:lnTo>
                    <a:pt x="494621" y="2379724"/>
                  </a:lnTo>
                  <a:lnTo>
                    <a:pt x="498104" y="2374426"/>
                  </a:lnTo>
                  <a:lnTo>
                    <a:pt x="501587" y="2380868"/>
                  </a:lnTo>
                  <a:lnTo>
                    <a:pt x="505070" y="2375647"/>
                  </a:lnTo>
                  <a:lnTo>
                    <a:pt x="508554" y="2370448"/>
                  </a:lnTo>
                  <a:lnTo>
                    <a:pt x="512037" y="2365273"/>
                  </a:lnTo>
                  <a:lnTo>
                    <a:pt x="515520" y="2360120"/>
                  </a:lnTo>
                  <a:lnTo>
                    <a:pt x="519003" y="2431562"/>
                  </a:lnTo>
                  <a:lnTo>
                    <a:pt x="522487" y="2426645"/>
                  </a:lnTo>
                  <a:lnTo>
                    <a:pt x="525970" y="2421747"/>
                  </a:lnTo>
                  <a:lnTo>
                    <a:pt x="529453" y="2416870"/>
                  </a:lnTo>
                  <a:lnTo>
                    <a:pt x="532936" y="2412012"/>
                  </a:lnTo>
                  <a:lnTo>
                    <a:pt x="536420" y="2446959"/>
                  </a:lnTo>
                  <a:lnTo>
                    <a:pt x="539903" y="2442241"/>
                  </a:lnTo>
                  <a:lnTo>
                    <a:pt x="543386" y="2437541"/>
                  </a:lnTo>
                  <a:lnTo>
                    <a:pt x="546869" y="2432859"/>
                  </a:lnTo>
                  <a:lnTo>
                    <a:pt x="550353" y="2570519"/>
                  </a:lnTo>
                  <a:lnTo>
                    <a:pt x="553836" y="2566263"/>
                  </a:lnTo>
                  <a:lnTo>
                    <a:pt x="557319" y="2562021"/>
                  </a:lnTo>
                  <a:lnTo>
                    <a:pt x="560802" y="2557793"/>
                  </a:lnTo>
                  <a:lnTo>
                    <a:pt x="564286" y="2553579"/>
                  </a:lnTo>
                  <a:lnTo>
                    <a:pt x="567769" y="2549379"/>
                  </a:lnTo>
                  <a:lnTo>
                    <a:pt x="571252" y="2545192"/>
                  </a:lnTo>
                  <a:lnTo>
                    <a:pt x="574735" y="2541020"/>
                  </a:lnTo>
                  <a:lnTo>
                    <a:pt x="578218" y="2536861"/>
                  </a:lnTo>
                  <a:lnTo>
                    <a:pt x="581702" y="2532715"/>
                  </a:lnTo>
                  <a:lnTo>
                    <a:pt x="585185" y="2535978"/>
                  </a:lnTo>
                  <a:lnTo>
                    <a:pt x="588668" y="2531879"/>
                  </a:lnTo>
                  <a:lnTo>
                    <a:pt x="592151" y="2527794"/>
                  </a:lnTo>
                  <a:lnTo>
                    <a:pt x="595635" y="2523722"/>
                  </a:lnTo>
                  <a:lnTo>
                    <a:pt x="599118" y="2519663"/>
                  </a:lnTo>
                  <a:lnTo>
                    <a:pt x="602601" y="2522995"/>
                  </a:lnTo>
                  <a:lnTo>
                    <a:pt x="606084" y="2518981"/>
                  </a:lnTo>
                  <a:lnTo>
                    <a:pt x="609568" y="2514979"/>
                  </a:lnTo>
                  <a:lnTo>
                    <a:pt x="613051" y="2510991"/>
                  </a:lnTo>
                  <a:lnTo>
                    <a:pt x="616534" y="2507015"/>
                  </a:lnTo>
                  <a:lnTo>
                    <a:pt x="620017" y="2503051"/>
                  </a:lnTo>
                  <a:lnTo>
                    <a:pt x="623501" y="2499100"/>
                  </a:lnTo>
                  <a:lnTo>
                    <a:pt x="626984" y="2495162"/>
                  </a:lnTo>
                  <a:lnTo>
                    <a:pt x="630467" y="2491236"/>
                  </a:lnTo>
                  <a:lnTo>
                    <a:pt x="633950" y="2494753"/>
                  </a:lnTo>
                  <a:lnTo>
                    <a:pt x="637434" y="2490869"/>
                  </a:lnTo>
                  <a:lnTo>
                    <a:pt x="640917" y="2486997"/>
                  </a:lnTo>
                  <a:lnTo>
                    <a:pt x="644400" y="2483137"/>
                  </a:lnTo>
                  <a:lnTo>
                    <a:pt x="647883" y="2479289"/>
                  </a:lnTo>
                  <a:lnTo>
                    <a:pt x="651367" y="2475453"/>
                  </a:lnTo>
                  <a:lnTo>
                    <a:pt x="654850" y="2471629"/>
                  </a:lnTo>
                  <a:lnTo>
                    <a:pt x="658333" y="2467817"/>
                  </a:lnTo>
                  <a:lnTo>
                    <a:pt x="661816" y="2464016"/>
                  </a:lnTo>
                  <a:lnTo>
                    <a:pt x="665300" y="2460227"/>
                  </a:lnTo>
                  <a:lnTo>
                    <a:pt x="668783" y="2471317"/>
                  </a:lnTo>
                  <a:lnTo>
                    <a:pt x="672266" y="2467584"/>
                  </a:lnTo>
                  <a:lnTo>
                    <a:pt x="675749" y="2463861"/>
                  </a:lnTo>
                  <a:lnTo>
                    <a:pt x="679233" y="2460150"/>
                  </a:lnTo>
                  <a:lnTo>
                    <a:pt x="682716" y="2456450"/>
                  </a:lnTo>
                  <a:lnTo>
                    <a:pt x="686199" y="2467360"/>
                  </a:lnTo>
                  <a:lnTo>
                    <a:pt x="689682" y="2463713"/>
                  </a:lnTo>
                  <a:lnTo>
                    <a:pt x="693166" y="2460076"/>
                  </a:lnTo>
                  <a:lnTo>
                    <a:pt x="696649" y="2456450"/>
                  </a:lnTo>
                  <a:lnTo>
                    <a:pt x="700132" y="2452835"/>
                  </a:lnTo>
                  <a:lnTo>
                    <a:pt x="703615" y="2449230"/>
                  </a:lnTo>
                  <a:lnTo>
                    <a:pt x="707099" y="2445636"/>
                  </a:lnTo>
                  <a:lnTo>
                    <a:pt x="710582" y="2442053"/>
                  </a:lnTo>
                  <a:lnTo>
                    <a:pt x="714065" y="2438480"/>
                  </a:lnTo>
                  <a:lnTo>
                    <a:pt x="717548" y="2470321"/>
                  </a:lnTo>
                  <a:lnTo>
                    <a:pt x="721032" y="2466838"/>
                  </a:lnTo>
                  <a:lnTo>
                    <a:pt x="724515" y="2463366"/>
                  </a:lnTo>
                  <a:lnTo>
                    <a:pt x="727998" y="2459903"/>
                  </a:lnTo>
                  <a:lnTo>
                    <a:pt x="731481" y="2456450"/>
                  </a:lnTo>
                  <a:lnTo>
                    <a:pt x="734965" y="2473327"/>
                  </a:lnTo>
                  <a:lnTo>
                    <a:pt x="738448" y="2469933"/>
                  </a:lnTo>
                  <a:lnTo>
                    <a:pt x="741931" y="2466549"/>
                  </a:lnTo>
                  <a:lnTo>
                    <a:pt x="745414" y="2463173"/>
                  </a:lnTo>
                  <a:lnTo>
                    <a:pt x="748898" y="2459807"/>
                  </a:lnTo>
                  <a:lnTo>
                    <a:pt x="752381" y="2456450"/>
                  </a:lnTo>
                  <a:lnTo>
                    <a:pt x="755864" y="2453102"/>
                  </a:lnTo>
                  <a:lnTo>
                    <a:pt x="759347" y="2449764"/>
                  </a:lnTo>
                  <a:lnTo>
                    <a:pt x="762831" y="2446434"/>
                  </a:lnTo>
                  <a:lnTo>
                    <a:pt x="766314" y="2443113"/>
                  </a:lnTo>
                  <a:lnTo>
                    <a:pt x="769797" y="2509285"/>
                  </a:lnTo>
                  <a:lnTo>
                    <a:pt x="773280" y="2506114"/>
                  </a:lnTo>
                  <a:lnTo>
                    <a:pt x="776764" y="2502952"/>
                  </a:lnTo>
                  <a:lnTo>
                    <a:pt x="780247" y="2499797"/>
                  </a:lnTo>
                  <a:lnTo>
                    <a:pt x="783730" y="2508393"/>
                  </a:lnTo>
                  <a:lnTo>
                    <a:pt x="787213" y="2505277"/>
                  </a:lnTo>
                  <a:lnTo>
                    <a:pt x="790697" y="2502169"/>
                  </a:lnTo>
                  <a:lnTo>
                    <a:pt x="794180" y="2499068"/>
                  </a:lnTo>
                  <a:lnTo>
                    <a:pt x="797663" y="2495975"/>
                  </a:lnTo>
                  <a:lnTo>
                    <a:pt x="801146" y="2492889"/>
                  </a:lnTo>
                  <a:lnTo>
                    <a:pt x="804630" y="2489811"/>
                  </a:lnTo>
                  <a:lnTo>
                    <a:pt x="808113" y="2486741"/>
                  </a:lnTo>
                  <a:lnTo>
                    <a:pt x="811596" y="2483679"/>
                  </a:lnTo>
                  <a:lnTo>
                    <a:pt x="815079" y="2480623"/>
                  </a:lnTo>
                  <a:lnTo>
                    <a:pt x="818563" y="2483453"/>
                  </a:lnTo>
                  <a:lnTo>
                    <a:pt x="822046" y="2480423"/>
                  </a:lnTo>
                  <a:lnTo>
                    <a:pt x="825529" y="2477401"/>
                  </a:lnTo>
                  <a:lnTo>
                    <a:pt x="829012" y="2474386"/>
                  </a:lnTo>
                  <a:lnTo>
                    <a:pt x="832496" y="2471379"/>
                  </a:lnTo>
                  <a:lnTo>
                    <a:pt x="835979" y="2539632"/>
                  </a:lnTo>
                  <a:lnTo>
                    <a:pt x="839462" y="2536769"/>
                  </a:lnTo>
                  <a:lnTo>
                    <a:pt x="842945" y="2533912"/>
                  </a:lnTo>
                  <a:lnTo>
                    <a:pt x="846429" y="2531061"/>
                  </a:lnTo>
                  <a:lnTo>
                    <a:pt x="849912" y="2528217"/>
                  </a:lnTo>
                  <a:lnTo>
                    <a:pt x="853395" y="2535558"/>
                  </a:lnTo>
                  <a:lnTo>
                    <a:pt x="856878" y="2532746"/>
                  </a:lnTo>
                  <a:lnTo>
                    <a:pt x="860361" y="2529939"/>
                  </a:lnTo>
                  <a:lnTo>
                    <a:pt x="863845" y="2527139"/>
                  </a:lnTo>
                  <a:lnTo>
                    <a:pt x="867328" y="2549054"/>
                  </a:lnTo>
                  <a:lnTo>
                    <a:pt x="870811" y="2546311"/>
                  </a:lnTo>
                  <a:lnTo>
                    <a:pt x="874294" y="2543575"/>
                  </a:lnTo>
                  <a:lnTo>
                    <a:pt x="877778" y="2540844"/>
                  </a:lnTo>
                  <a:lnTo>
                    <a:pt x="881261" y="2538119"/>
                  </a:lnTo>
                  <a:lnTo>
                    <a:pt x="884744" y="2635362"/>
                  </a:lnTo>
                  <a:lnTo>
                    <a:pt x="888227" y="2632839"/>
                  </a:lnTo>
                  <a:lnTo>
                    <a:pt x="891711" y="2630321"/>
                  </a:lnTo>
                  <a:lnTo>
                    <a:pt x="895194" y="2627807"/>
                  </a:lnTo>
                  <a:lnTo>
                    <a:pt x="898677" y="2625299"/>
                  </a:lnTo>
                  <a:lnTo>
                    <a:pt x="902160" y="2634416"/>
                  </a:lnTo>
                  <a:lnTo>
                    <a:pt x="905644" y="2631939"/>
                  </a:lnTo>
                  <a:lnTo>
                    <a:pt x="909127" y="2629468"/>
                  </a:lnTo>
                  <a:lnTo>
                    <a:pt x="912610" y="2627001"/>
                  </a:lnTo>
                  <a:lnTo>
                    <a:pt x="916093" y="2624538"/>
                  </a:lnTo>
                  <a:lnTo>
                    <a:pt x="919577" y="2622759"/>
                  </a:lnTo>
                  <a:lnTo>
                    <a:pt x="923060" y="2621113"/>
                  </a:lnTo>
                  <a:lnTo>
                    <a:pt x="926543" y="2619473"/>
                  </a:lnTo>
                  <a:lnTo>
                    <a:pt x="930026" y="2617839"/>
                  </a:lnTo>
                  <a:lnTo>
                    <a:pt x="933510" y="2620002"/>
                  </a:lnTo>
                  <a:lnTo>
                    <a:pt x="936993" y="2617581"/>
                  </a:lnTo>
                  <a:lnTo>
                    <a:pt x="940476" y="2615165"/>
                  </a:lnTo>
                  <a:lnTo>
                    <a:pt x="943959" y="2612754"/>
                  </a:lnTo>
                  <a:lnTo>
                    <a:pt x="947443" y="2610346"/>
                  </a:lnTo>
                  <a:lnTo>
                    <a:pt x="950926" y="2615586"/>
                  </a:lnTo>
                  <a:lnTo>
                    <a:pt x="954409" y="2613202"/>
                  </a:lnTo>
                  <a:lnTo>
                    <a:pt x="957892" y="2610822"/>
                  </a:lnTo>
                  <a:lnTo>
                    <a:pt x="961376" y="2608446"/>
                  </a:lnTo>
                  <a:lnTo>
                    <a:pt x="964859" y="2606075"/>
                  </a:lnTo>
                  <a:lnTo>
                    <a:pt x="968342" y="2607514"/>
                  </a:lnTo>
                  <a:lnTo>
                    <a:pt x="971825" y="2605158"/>
                  </a:lnTo>
                  <a:lnTo>
                    <a:pt x="975309" y="2602806"/>
                  </a:lnTo>
                  <a:lnTo>
                    <a:pt x="978792" y="2600458"/>
                  </a:lnTo>
                  <a:lnTo>
                    <a:pt x="982275" y="2598115"/>
                  </a:lnTo>
                  <a:lnTo>
                    <a:pt x="985758" y="2621753"/>
                  </a:lnTo>
                  <a:lnTo>
                    <a:pt x="989242" y="2619464"/>
                  </a:lnTo>
                  <a:lnTo>
                    <a:pt x="992725" y="2617178"/>
                  </a:lnTo>
                  <a:lnTo>
                    <a:pt x="996208" y="2614897"/>
                  </a:lnTo>
                  <a:lnTo>
                    <a:pt x="999691" y="2612620"/>
                  </a:lnTo>
                  <a:lnTo>
                    <a:pt x="1003175" y="2613966"/>
                  </a:lnTo>
                  <a:lnTo>
                    <a:pt x="1006658" y="2611702"/>
                  </a:lnTo>
                  <a:lnTo>
                    <a:pt x="1010141" y="2609443"/>
                  </a:lnTo>
                  <a:lnTo>
                    <a:pt x="1013624" y="2607188"/>
                  </a:lnTo>
                  <a:lnTo>
                    <a:pt x="1017108" y="2604937"/>
                  </a:lnTo>
                  <a:lnTo>
                    <a:pt x="1020591" y="2602689"/>
                  </a:lnTo>
                  <a:lnTo>
                    <a:pt x="1024074" y="2600445"/>
                  </a:lnTo>
                  <a:lnTo>
                    <a:pt x="1027557" y="2598206"/>
                  </a:lnTo>
                  <a:lnTo>
                    <a:pt x="1031041" y="2595970"/>
                  </a:lnTo>
                  <a:lnTo>
                    <a:pt x="1034524" y="2600997"/>
                  </a:lnTo>
                  <a:lnTo>
                    <a:pt x="1038007" y="2598780"/>
                  </a:lnTo>
                  <a:lnTo>
                    <a:pt x="1041490" y="2596568"/>
                  </a:lnTo>
                  <a:lnTo>
                    <a:pt x="1044974" y="2594359"/>
                  </a:lnTo>
                  <a:lnTo>
                    <a:pt x="1048457" y="2592154"/>
                  </a:lnTo>
                  <a:lnTo>
                    <a:pt x="1051940" y="2589953"/>
                  </a:lnTo>
                  <a:lnTo>
                    <a:pt x="1055423" y="2587756"/>
                  </a:lnTo>
                  <a:lnTo>
                    <a:pt x="1058907" y="2585562"/>
                  </a:lnTo>
                  <a:lnTo>
                    <a:pt x="1062390" y="2583372"/>
                  </a:lnTo>
                  <a:lnTo>
                    <a:pt x="1065873" y="2581185"/>
                  </a:lnTo>
                  <a:lnTo>
                    <a:pt x="1069356" y="2579003"/>
                  </a:lnTo>
                  <a:lnTo>
                    <a:pt x="1072840" y="2576824"/>
                  </a:lnTo>
                  <a:lnTo>
                    <a:pt x="1076323" y="2574649"/>
                  </a:lnTo>
                  <a:lnTo>
                    <a:pt x="1079806" y="2572477"/>
                  </a:lnTo>
                  <a:lnTo>
                    <a:pt x="1083289" y="2570309"/>
                  </a:lnTo>
                  <a:lnTo>
                    <a:pt x="1086773" y="2575459"/>
                  </a:lnTo>
                  <a:lnTo>
                    <a:pt x="1090256" y="2573310"/>
                  </a:lnTo>
                  <a:lnTo>
                    <a:pt x="1093739" y="2571164"/>
                  </a:lnTo>
                  <a:lnTo>
                    <a:pt x="1097222" y="2569022"/>
                  </a:lnTo>
                  <a:lnTo>
                    <a:pt x="1100706" y="2574284"/>
                  </a:lnTo>
                  <a:lnTo>
                    <a:pt x="1104189" y="2572911"/>
                  </a:lnTo>
                  <a:lnTo>
                    <a:pt x="1107672" y="2571542"/>
                  </a:lnTo>
                  <a:lnTo>
                    <a:pt x="1111155" y="2570178"/>
                  </a:lnTo>
                  <a:lnTo>
                    <a:pt x="1114639" y="2568819"/>
                  </a:lnTo>
                  <a:lnTo>
                    <a:pt x="1118122" y="2577793"/>
                  </a:lnTo>
                  <a:lnTo>
                    <a:pt x="1121605" y="2575707"/>
                  </a:lnTo>
                  <a:lnTo>
                    <a:pt x="1125088" y="2573625"/>
                  </a:lnTo>
                  <a:lnTo>
                    <a:pt x="1128572" y="2571546"/>
                  </a:lnTo>
                  <a:lnTo>
                    <a:pt x="1132055" y="2569470"/>
                  </a:lnTo>
                  <a:lnTo>
                    <a:pt x="1135538" y="2570918"/>
                  </a:lnTo>
                  <a:lnTo>
                    <a:pt x="1139021" y="2568854"/>
                  </a:lnTo>
                  <a:lnTo>
                    <a:pt x="1142505" y="2566794"/>
                  </a:lnTo>
                  <a:lnTo>
                    <a:pt x="1145988" y="2564737"/>
                  </a:lnTo>
                  <a:lnTo>
                    <a:pt x="1149471" y="2562683"/>
                  </a:lnTo>
                  <a:lnTo>
                    <a:pt x="1152954" y="2567643"/>
                  </a:lnTo>
                  <a:lnTo>
                    <a:pt x="1156437" y="2565606"/>
                  </a:lnTo>
                  <a:lnTo>
                    <a:pt x="1159921" y="2563572"/>
                  </a:lnTo>
                  <a:lnTo>
                    <a:pt x="1163404" y="2561541"/>
                  </a:lnTo>
                  <a:lnTo>
                    <a:pt x="1166887" y="2576682"/>
                  </a:lnTo>
                  <a:lnTo>
                    <a:pt x="1170370" y="2574681"/>
                  </a:lnTo>
                  <a:lnTo>
                    <a:pt x="1173854" y="2572684"/>
                  </a:lnTo>
                  <a:lnTo>
                    <a:pt x="1177337" y="2570690"/>
                  </a:lnTo>
                  <a:lnTo>
                    <a:pt x="1180820" y="2568699"/>
                  </a:lnTo>
                  <a:lnTo>
                    <a:pt x="1184303" y="2580088"/>
                  </a:lnTo>
                  <a:lnTo>
                    <a:pt x="1187787" y="2578122"/>
                  </a:lnTo>
                  <a:lnTo>
                    <a:pt x="1191270" y="2576159"/>
                  </a:lnTo>
                  <a:lnTo>
                    <a:pt x="1194753" y="2574199"/>
                  </a:lnTo>
                  <a:lnTo>
                    <a:pt x="1198236" y="2572242"/>
                  </a:lnTo>
                  <a:lnTo>
                    <a:pt x="1201720" y="2580136"/>
                  </a:lnTo>
                  <a:lnTo>
                    <a:pt x="1205203" y="2578198"/>
                  </a:lnTo>
                  <a:lnTo>
                    <a:pt x="1208686" y="2576264"/>
                  </a:lnTo>
                  <a:lnTo>
                    <a:pt x="1212169" y="2574332"/>
                  </a:lnTo>
                  <a:lnTo>
                    <a:pt x="1215653" y="2572403"/>
                  </a:lnTo>
                  <a:lnTo>
                    <a:pt x="1219136" y="2592806"/>
                  </a:lnTo>
                  <a:lnTo>
                    <a:pt x="1222619" y="2590914"/>
                  </a:lnTo>
                  <a:lnTo>
                    <a:pt x="1226102" y="2589024"/>
                  </a:lnTo>
                  <a:lnTo>
                    <a:pt x="1229586" y="2587137"/>
                  </a:lnTo>
                  <a:lnTo>
                    <a:pt x="1233069" y="2585253"/>
                  </a:lnTo>
                  <a:lnTo>
                    <a:pt x="1236552" y="2589595"/>
                  </a:lnTo>
                  <a:lnTo>
                    <a:pt x="1240035" y="2587725"/>
                  </a:lnTo>
                  <a:lnTo>
                    <a:pt x="1243519" y="2585858"/>
                  </a:lnTo>
                  <a:lnTo>
                    <a:pt x="1247002" y="2583993"/>
                  </a:lnTo>
                  <a:lnTo>
                    <a:pt x="1250485" y="2585227"/>
                  </a:lnTo>
                  <a:lnTo>
                    <a:pt x="1253968" y="2583372"/>
                  </a:lnTo>
                  <a:lnTo>
                    <a:pt x="1257452" y="2581519"/>
                  </a:lnTo>
                  <a:lnTo>
                    <a:pt x="1260935" y="2579669"/>
                  </a:lnTo>
                  <a:lnTo>
                    <a:pt x="1264418" y="2577822"/>
                  </a:lnTo>
                  <a:lnTo>
                    <a:pt x="1267901" y="2614855"/>
                  </a:lnTo>
                  <a:lnTo>
                    <a:pt x="1271385" y="2613660"/>
                  </a:lnTo>
                  <a:lnTo>
                    <a:pt x="1274868" y="2612469"/>
                  </a:lnTo>
                  <a:lnTo>
                    <a:pt x="1278351" y="2611281"/>
                  </a:lnTo>
                  <a:lnTo>
                    <a:pt x="1281834" y="2610096"/>
                  </a:lnTo>
                  <a:lnTo>
                    <a:pt x="1285318" y="2614229"/>
                  </a:lnTo>
                  <a:lnTo>
                    <a:pt x="1288801" y="2612463"/>
                  </a:lnTo>
                  <a:lnTo>
                    <a:pt x="1292284" y="2610699"/>
                  </a:lnTo>
                  <a:lnTo>
                    <a:pt x="1295767" y="2608937"/>
                  </a:lnTo>
                  <a:lnTo>
                    <a:pt x="1299251" y="2607178"/>
                  </a:lnTo>
                  <a:lnTo>
                    <a:pt x="1302734" y="2611509"/>
                  </a:lnTo>
                  <a:lnTo>
                    <a:pt x="1306217" y="2610346"/>
                  </a:lnTo>
                  <a:lnTo>
                    <a:pt x="1309700" y="2609187"/>
                  </a:lnTo>
                  <a:lnTo>
                    <a:pt x="1313184" y="2608030"/>
                  </a:lnTo>
                  <a:lnTo>
                    <a:pt x="1316667" y="2628645"/>
                  </a:lnTo>
                  <a:lnTo>
                    <a:pt x="1320150" y="2626940"/>
                  </a:lnTo>
                  <a:lnTo>
                    <a:pt x="1323633" y="2625237"/>
                  </a:lnTo>
                  <a:lnTo>
                    <a:pt x="1327117" y="2623536"/>
                  </a:lnTo>
                  <a:lnTo>
                    <a:pt x="1330600" y="2621838"/>
                  </a:lnTo>
                  <a:lnTo>
                    <a:pt x="1334083" y="2625452"/>
                  </a:lnTo>
                  <a:lnTo>
                    <a:pt x="1337566" y="2623765"/>
                  </a:lnTo>
                  <a:lnTo>
                    <a:pt x="1341050" y="2622080"/>
                  </a:lnTo>
                  <a:lnTo>
                    <a:pt x="1344533" y="2620398"/>
                  </a:lnTo>
                  <a:lnTo>
                    <a:pt x="1348016" y="2618717"/>
                  </a:lnTo>
                  <a:lnTo>
                    <a:pt x="1351499" y="2642812"/>
                  </a:lnTo>
                  <a:lnTo>
                    <a:pt x="1354983" y="2641169"/>
                  </a:lnTo>
                  <a:lnTo>
                    <a:pt x="1358466" y="2639529"/>
                  </a:lnTo>
                  <a:lnTo>
                    <a:pt x="1361949" y="2637890"/>
                  </a:lnTo>
                  <a:lnTo>
                    <a:pt x="1365432" y="2636254"/>
                  </a:lnTo>
                  <a:lnTo>
                    <a:pt x="1368916" y="2664109"/>
                  </a:lnTo>
                  <a:lnTo>
                    <a:pt x="1372399" y="2663006"/>
                  </a:lnTo>
                  <a:lnTo>
                    <a:pt x="1375882" y="2661906"/>
                  </a:lnTo>
                  <a:lnTo>
                    <a:pt x="1379365" y="2660809"/>
                  </a:lnTo>
                  <a:lnTo>
                    <a:pt x="1382849" y="2659714"/>
                  </a:lnTo>
                  <a:lnTo>
                    <a:pt x="1386332" y="2665183"/>
                  </a:lnTo>
                  <a:lnTo>
                    <a:pt x="1389815" y="2663611"/>
                  </a:lnTo>
                  <a:lnTo>
                    <a:pt x="1393298" y="2662041"/>
                  </a:lnTo>
                  <a:lnTo>
                    <a:pt x="1396782" y="2660473"/>
                  </a:lnTo>
                  <a:lnTo>
                    <a:pt x="1400265" y="2658907"/>
                  </a:lnTo>
                  <a:lnTo>
                    <a:pt x="1403748" y="2657342"/>
                  </a:lnTo>
                  <a:lnTo>
                    <a:pt x="1407231" y="2655780"/>
                  </a:lnTo>
                  <a:lnTo>
                    <a:pt x="1410715" y="2654219"/>
                  </a:lnTo>
                  <a:lnTo>
                    <a:pt x="1414198" y="2652660"/>
                  </a:lnTo>
                  <a:lnTo>
                    <a:pt x="1417681" y="2651103"/>
                  </a:lnTo>
                  <a:lnTo>
                    <a:pt x="1421164" y="2649548"/>
                  </a:lnTo>
                  <a:lnTo>
                    <a:pt x="1424648" y="2647995"/>
                  </a:lnTo>
                  <a:lnTo>
                    <a:pt x="1428131" y="2646443"/>
                  </a:lnTo>
                  <a:lnTo>
                    <a:pt x="1431614" y="2644893"/>
                  </a:lnTo>
                  <a:lnTo>
                    <a:pt x="1435097" y="2663993"/>
                  </a:lnTo>
                  <a:lnTo>
                    <a:pt x="1438580" y="2662473"/>
                  </a:lnTo>
                  <a:lnTo>
                    <a:pt x="1442064" y="2660954"/>
                  </a:lnTo>
                  <a:lnTo>
                    <a:pt x="1445547" y="2659438"/>
                  </a:lnTo>
                  <a:lnTo>
                    <a:pt x="1449030" y="2657923"/>
                  </a:lnTo>
                  <a:lnTo>
                    <a:pt x="1452513" y="2658656"/>
                  </a:lnTo>
                  <a:lnTo>
                    <a:pt x="1455997" y="2657148"/>
                  </a:lnTo>
                  <a:lnTo>
                    <a:pt x="1459480" y="2655641"/>
                  </a:lnTo>
                  <a:lnTo>
                    <a:pt x="1462963" y="2654136"/>
                  </a:lnTo>
                  <a:lnTo>
                    <a:pt x="1466446" y="2652632"/>
                  </a:lnTo>
                  <a:lnTo>
                    <a:pt x="1469930" y="2660050"/>
                  </a:lnTo>
                  <a:lnTo>
                    <a:pt x="1473413" y="2658561"/>
                  </a:lnTo>
                  <a:lnTo>
                    <a:pt x="1476896" y="2657074"/>
                  </a:lnTo>
                  <a:lnTo>
                    <a:pt x="1480379" y="2655588"/>
                  </a:lnTo>
                  <a:lnTo>
                    <a:pt x="1483863" y="2660702"/>
                  </a:lnTo>
                  <a:lnTo>
                    <a:pt x="1487346" y="2659227"/>
                  </a:lnTo>
                  <a:lnTo>
                    <a:pt x="1490829" y="2657755"/>
                  </a:lnTo>
                  <a:lnTo>
                    <a:pt x="1494312" y="2656284"/>
                  </a:lnTo>
                  <a:lnTo>
                    <a:pt x="1497796" y="2654815"/>
                  </a:lnTo>
                  <a:lnTo>
                    <a:pt x="1501279" y="2653347"/>
                  </a:lnTo>
                  <a:lnTo>
                    <a:pt x="1504762" y="2651881"/>
                  </a:lnTo>
                  <a:lnTo>
                    <a:pt x="1508245" y="2650417"/>
                  </a:lnTo>
                  <a:lnTo>
                    <a:pt x="1511729" y="2648954"/>
                  </a:lnTo>
                  <a:lnTo>
                    <a:pt x="1515212" y="2647493"/>
                  </a:lnTo>
                  <a:lnTo>
                    <a:pt x="1518695" y="2677897"/>
                  </a:lnTo>
                  <a:lnTo>
                    <a:pt x="1522178" y="2676478"/>
                  </a:lnTo>
                  <a:lnTo>
                    <a:pt x="1525662" y="2675060"/>
                  </a:lnTo>
                  <a:lnTo>
                    <a:pt x="1529145" y="2673644"/>
                  </a:lnTo>
                  <a:lnTo>
                    <a:pt x="1532628" y="2672229"/>
                  </a:lnTo>
                  <a:lnTo>
                    <a:pt x="1536111" y="2685292"/>
                  </a:lnTo>
                  <a:lnTo>
                    <a:pt x="1539595" y="2684313"/>
                  </a:lnTo>
                  <a:lnTo>
                    <a:pt x="1543078" y="2683335"/>
                  </a:lnTo>
                  <a:lnTo>
                    <a:pt x="1546561" y="2682360"/>
                  </a:lnTo>
                  <a:lnTo>
                    <a:pt x="1550044" y="2681377"/>
                  </a:lnTo>
                  <a:lnTo>
                    <a:pt x="1553528" y="2679990"/>
                  </a:lnTo>
                  <a:lnTo>
                    <a:pt x="1557011" y="2678605"/>
                  </a:lnTo>
                  <a:lnTo>
                    <a:pt x="1560494" y="2677222"/>
                  </a:lnTo>
                  <a:lnTo>
                    <a:pt x="1563977" y="2675840"/>
                  </a:lnTo>
                  <a:lnTo>
                    <a:pt x="1567461" y="2693945"/>
                  </a:lnTo>
                  <a:lnTo>
                    <a:pt x="1570944" y="2692590"/>
                  </a:lnTo>
                  <a:lnTo>
                    <a:pt x="1574427" y="2691235"/>
                  </a:lnTo>
                  <a:lnTo>
                    <a:pt x="1577910" y="2689882"/>
                  </a:lnTo>
                  <a:lnTo>
                    <a:pt x="1581394" y="2688530"/>
                  </a:lnTo>
                  <a:lnTo>
                    <a:pt x="1584877" y="2689269"/>
                  </a:lnTo>
                  <a:lnTo>
                    <a:pt x="1588360" y="2688321"/>
                  </a:lnTo>
                  <a:lnTo>
                    <a:pt x="1591843" y="2687374"/>
                  </a:lnTo>
                  <a:lnTo>
                    <a:pt x="1595327" y="2686429"/>
                  </a:lnTo>
                  <a:lnTo>
                    <a:pt x="1598810" y="2685486"/>
                  </a:lnTo>
                  <a:lnTo>
                    <a:pt x="1602293" y="2706516"/>
                  </a:lnTo>
                  <a:lnTo>
                    <a:pt x="1605776" y="2705205"/>
                  </a:lnTo>
                  <a:lnTo>
                    <a:pt x="1609260" y="2703895"/>
                  </a:lnTo>
                  <a:lnTo>
                    <a:pt x="1612743" y="2702586"/>
                  </a:lnTo>
                  <a:lnTo>
                    <a:pt x="1616226" y="2701279"/>
                  </a:lnTo>
                  <a:lnTo>
                    <a:pt x="1619709" y="2705372"/>
                  </a:lnTo>
                  <a:lnTo>
                    <a:pt x="1623193" y="2704073"/>
                  </a:lnTo>
                  <a:lnTo>
                    <a:pt x="1626676" y="2702776"/>
                  </a:lnTo>
                  <a:lnTo>
                    <a:pt x="1630159" y="2701480"/>
                  </a:lnTo>
                  <a:lnTo>
                    <a:pt x="1633642" y="2700185"/>
                  </a:lnTo>
                  <a:lnTo>
                    <a:pt x="1637126" y="2698891"/>
                  </a:lnTo>
                  <a:lnTo>
                    <a:pt x="1640609" y="2697599"/>
                  </a:lnTo>
                  <a:lnTo>
                    <a:pt x="1644092" y="2696307"/>
                  </a:lnTo>
                  <a:lnTo>
                    <a:pt x="1647575" y="2695017"/>
                  </a:lnTo>
                  <a:lnTo>
                    <a:pt x="1651059" y="2693729"/>
                  </a:lnTo>
                  <a:lnTo>
                    <a:pt x="1654542" y="2692441"/>
                  </a:lnTo>
                  <a:lnTo>
                    <a:pt x="1658025" y="2691155"/>
                  </a:lnTo>
                  <a:lnTo>
                    <a:pt x="1661508" y="2689870"/>
                  </a:lnTo>
                  <a:lnTo>
                    <a:pt x="1664992" y="2688586"/>
                  </a:lnTo>
                  <a:lnTo>
                    <a:pt x="1668475" y="2703325"/>
                  </a:lnTo>
                  <a:lnTo>
                    <a:pt x="1671958" y="2702062"/>
                  </a:lnTo>
                  <a:lnTo>
                    <a:pt x="1675441" y="2700800"/>
                  </a:lnTo>
                  <a:lnTo>
                    <a:pt x="1678925" y="2699540"/>
                  </a:lnTo>
                  <a:lnTo>
                    <a:pt x="1682408" y="2698280"/>
                  </a:lnTo>
                  <a:lnTo>
                    <a:pt x="1685891" y="2697022"/>
                  </a:lnTo>
                  <a:lnTo>
                    <a:pt x="1689374" y="2695765"/>
                  </a:lnTo>
                  <a:lnTo>
                    <a:pt x="1692858" y="2694509"/>
                  </a:lnTo>
                  <a:lnTo>
                    <a:pt x="1696341" y="2693254"/>
                  </a:lnTo>
                  <a:lnTo>
                    <a:pt x="1699824" y="2692000"/>
                  </a:lnTo>
                  <a:lnTo>
                    <a:pt x="1703307" y="2730942"/>
                  </a:lnTo>
                  <a:lnTo>
                    <a:pt x="1706791" y="2729736"/>
                  </a:lnTo>
                  <a:lnTo>
                    <a:pt x="1710274" y="2728532"/>
                  </a:lnTo>
                  <a:lnTo>
                    <a:pt x="1713757" y="2727328"/>
                  </a:lnTo>
                  <a:lnTo>
                    <a:pt x="1717240" y="2732461"/>
                  </a:lnTo>
                  <a:lnTo>
                    <a:pt x="1720723" y="2731267"/>
                  </a:lnTo>
                  <a:lnTo>
                    <a:pt x="1724207" y="2730074"/>
                  </a:lnTo>
                  <a:lnTo>
                    <a:pt x="1727690" y="2728882"/>
                  </a:lnTo>
                  <a:lnTo>
                    <a:pt x="1731173" y="2727691"/>
                  </a:lnTo>
                  <a:lnTo>
                    <a:pt x="1734656" y="2737398"/>
                  </a:lnTo>
                  <a:lnTo>
                    <a:pt x="1738140" y="2736222"/>
                  </a:lnTo>
                  <a:lnTo>
                    <a:pt x="1741623" y="2735046"/>
                  </a:lnTo>
                  <a:lnTo>
                    <a:pt x="1745106" y="2733872"/>
                  </a:lnTo>
                  <a:lnTo>
                    <a:pt x="1748589" y="2732699"/>
                  </a:lnTo>
                  <a:lnTo>
                    <a:pt x="1752073" y="2753982"/>
                  </a:lnTo>
                  <a:lnTo>
                    <a:pt x="1755556" y="2752836"/>
                  </a:lnTo>
                  <a:lnTo>
                    <a:pt x="1759039" y="2751691"/>
                  </a:lnTo>
                  <a:lnTo>
                    <a:pt x="1762522" y="2750548"/>
                  </a:lnTo>
                  <a:lnTo>
                    <a:pt x="1766006" y="2749405"/>
                  </a:lnTo>
                  <a:lnTo>
                    <a:pt x="1769489" y="2763987"/>
                  </a:lnTo>
                  <a:lnTo>
                    <a:pt x="1772972" y="2762864"/>
                  </a:lnTo>
                  <a:lnTo>
                    <a:pt x="1776455" y="2761741"/>
                  </a:lnTo>
                  <a:lnTo>
                    <a:pt x="1779939" y="2760620"/>
                  </a:lnTo>
                  <a:lnTo>
                    <a:pt x="1783422" y="2759511"/>
                  </a:lnTo>
                  <a:lnTo>
                    <a:pt x="1786905" y="2758686"/>
                  </a:lnTo>
                  <a:lnTo>
                    <a:pt x="1790388" y="2757861"/>
                  </a:lnTo>
                  <a:lnTo>
                    <a:pt x="1793872" y="2757039"/>
                  </a:lnTo>
                  <a:lnTo>
                    <a:pt x="1797355" y="2756217"/>
                  </a:lnTo>
                  <a:lnTo>
                    <a:pt x="1800838" y="2759669"/>
                  </a:lnTo>
                  <a:lnTo>
                    <a:pt x="1804321" y="2759142"/>
                  </a:lnTo>
                  <a:lnTo>
                    <a:pt x="1807805" y="2758617"/>
                  </a:lnTo>
                  <a:lnTo>
                    <a:pt x="1811288" y="2758093"/>
                  </a:lnTo>
                  <a:lnTo>
                    <a:pt x="1814771" y="2757570"/>
                  </a:lnTo>
                  <a:lnTo>
                    <a:pt x="1818254" y="2778337"/>
                  </a:lnTo>
                  <a:lnTo>
                    <a:pt x="1821738" y="2777260"/>
                  </a:lnTo>
                  <a:lnTo>
                    <a:pt x="1825221" y="2776184"/>
                  </a:lnTo>
                  <a:lnTo>
                    <a:pt x="1828704" y="2775109"/>
                  </a:lnTo>
                  <a:lnTo>
                    <a:pt x="1832187" y="2774035"/>
                  </a:lnTo>
                  <a:lnTo>
                    <a:pt x="1835671" y="2779476"/>
                  </a:lnTo>
                  <a:lnTo>
                    <a:pt x="1839154" y="2778411"/>
                  </a:lnTo>
                  <a:lnTo>
                    <a:pt x="1842637" y="2777347"/>
                  </a:lnTo>
                  <a:lnTo>
                    <a:pt x="1846120" y="2776283"/>
                  </a:lnTo>
                  <a:lnTo>
                    <a:pt x="1849604" y="2775221"/>
                  </a:lnTo>
                  <a:lnTo>
                    <a:pt x="1853087" y="2776746"/>
                  </a:lnTo>
                  <a:lnTo>
                    <a:pt x="1856570" y="2775687"/>
                  </a:lnTo>
                  <a:lnTo>
                    <a:pt x="1860053" y="2774630"/>
                  </a:lnTo>
                  <a:lnTo>
                    <a:pt x="1863537" y="2773573"/>
                  </a:lnTo>
                  <a:lnTo>
                    <a:pt x="1867020" y="2786478"/>
                  </a:lnTo>
                  <a:lnTo>
                    <a:pt x="1870503" y="2785438"/>
                  </a:lnTo>
                  <a:lnTo>
                    <a:pt x="1873986" y="2784399"/>
                  </a:lnTo>
                  <a:lnTo>
                    <a:pt x="1877470" y="2783361"/>
                  </a:lnTo>
                  <a:lnTo>
                    <a:pt x="1880953" y="2782324"/>
                  </a:lnTo>
                  <a:lnTo>
                    <a:pt x="1884436" y="2786257"/>
                  </a:lnTo>
                  <a:lnTo>
                    <a:pt x="1887919" y="2785227"/>
                  </a:lnTo>
                  <a:lnTo>
                    <a:pt x="1891403" y="2784197"/>
                  </a:lnTo>
                  <a:lnTo>
                    <a:pt x="1894886" y="2783169"/>
                  </a:lnTo>
                  <a:lnTo>
                    <a:pt x="1898369" y="2782141"/>
                  </a:lnTo>
                  <a:lnTo>
                    <a:pt x="1901852" y="2790897"/>
                  </a:lnTo>
                  <a:lnTo>
                    <a:pt x="1905336" y="2789882"/>
                  </a:lnTo>
                  <a:lnTo>
                    <a:pt x="1908819" y="2788867"/>
                  </a:lnTo>
                  <a:lnTo>
                    <a:pt x="1912302" y="2787853"/>
                  </a:lnTo>
                  <a:lnTo>
                    <a:pt x="1915785" y="2786839"/>
                  </a:lnTo>
                  <a:lnTo>
                    <a:pt x="1919269" y="2796572"/>
                  </a:lnTo>
                  <a:lnTo>
                    <a:pt x="1922752" y="2795572"/>
                  </a:lnTo>
                  <a:lnTo>
                    <a:pt x="1926235" y="2794572"/>
                  </a:lnTo>
                  <a:lnTo>
                    <a:pt x="1929718" y="2793573"/>
                  </a:lnTo>
                  <a:lnTo>
                    <a:pt x="1933202" y="2792575"/>
                  </a:lnTo>
                  <a:lnTo>
                    <a:pt x="1936685" y="2828499"/>
                  </a:lnTo>
                  <a:lnTo>
                    <a:pt x="1940168" y="2827544"/>
                  </a:lnTo>
                  <a:lnTo>
                    <a:pt x="1943651" y="2826588"/>
                  </a:lnTo>
                  <a:lnTo>
                    <a:pt x="1947135" y="2825634"/>
                  </a:lnTo>
                  <a:lnTo>
                    <a:pt x="1950618" y="2825742"/>
                  </a:lnTo>
                  <a:lnTo>
                    <a:pt x="1954101" y="2824790"/>
                  </a:lnTo>
                  <a:lnTo>
                    <a:pt x="1957584" y="2823838"/>
                  </a:lnTo>
                  <a:lnTo>
                    <a:pt x="1961068" y="2822887"/>
                  </a:lnTo>
                  <a:lnTo>
                    <a:pt x="1964551" y="2821937"/>
                  </a:lnTo>
                  <a:lnTo>
                    <a:pt x="1968034" y="2829409"/>
                  </a:lnTo>
                  <a:lnTo>
                    <a:pt x="1971517" y="2828469"/>
                  </a:lnTo>
                  <a:lnTo>
                    <a:pt x="1975001" y="2827530"/>
                  </a:lnTo>
                  <a:lnTo>
                    <a:pt x="1978484" y="2826592"/>
                  </a:lnTo>
                  <a:lnTo>
                    <a:pt x="1981967" y="2825654"/>
                  </a:lnTo>
                  <a:lnTo>
                    <a:pt x="1985450" y="2859370"/>
                  </a:lnTo>
                  <a:lnTo>
                    <a:pt x="1988934" y="2858471"/>
                  </a:lnTo>
                  <a:lnTo>
                    <a:pt x="1992417" y="2857574"/>
                  </a:lnTo>
                  <a:lnTo>
                    <a:pt x="1995900" y="2856677"/>
                  </a:lnTo>
                  <a:lnTo>
                    <a:pt x="1999383" y="2855780"/>
                  </a:lnTo>
                  <a:lnTo>
                    <a:pt x="2002867" y="2868721"/>
                  </a:lnTo>
                  <a:lnTo>
                    <a:pt x="2006350" y="2867841"/>
                  </a:lnTo>
                  <a:lnTo>
                    <a:pt x="2009833" y="2866962"/>
                  </a:lnTo>
                  <a:lnTo>
                    <a:pt x="2013316" y="2866083"/>
                  </a:lnTo>
                  <a:lnTo>
                    <a:pt x="2016799" y="2865215"/>
                  </a:lnTo>
                  <a:lnTo>
                    <a:pt x="2020283" y="2864527"/>
                  </a:lnTo>
                  <a:lnTo>
                    <a:pt x="2023766" y="2863839"/>
                  </a:lnTo>
                  <a:lnTo>
                    <a:pt x="2027249" y="2863153"/>
                  </a:lnTo>
                  <a:lnTo>
                    <a:pt x="2030732" y="2862467"/>
                  </a:lnTo>
                  <a:lnTo>
                    <a:pt x="2034216" y="2864445"/>
                  </a:lnTo>
                  <a:lnTo>
                    <a:pt x="2037699" y="2863574"/>
                  </a:lnTo>
                  <a:lnTo>
                    <a:pt x="2041182" y="2862703"/>
                  </a:lnTo>
                  <a:lnTo>
                    <a:pt x="2044665" y="2861833"/>
                  </a:lnTo>
                  <a:lnTo>
                    <a:pt x="2048149" y="2860964"/>
                  </a:lnTo>
                  <a:lnTo>
                    <a:pt x="2051632" y="2860999"/>
                  </a:lnTo>
                  <a:lnTo>
                    <a:pt x="2055115" y="2860132"/>
                  </a:lnTo>
                  <a:lnTo>
                    <a:pt x="2058598" y="2859265"/>
                  </a:lnTo>
                  <a:lnTo>
                    <a:pt x="2062082" y="2858398"/>
                  </a:lnTo>
                  <a:lnTo>
                    <a:pt x="2065565" y="2857533"/>
                  </a:lnTo>
                  <a:lnTo>
                    <a:pt x="2069048" y="2857574"/>
                  </a:lnTo>
                  <a:lnTo>
                    <a:pt x="2072531" y="2856710"/>
                  </a:lnTo>
                  <a:lnTo>
                    <a:pt x="2076015" y="2855847"/>
                  </a:lnTo>
                  <a:lnTo>
                    <a:pt x="2079498" y="2854984"/>
                  </a:lnTo>
                  <a:lnTo>
                    <a:pt x="2082981" y="2854121"/>
                  </a:lnTo>
                  <a:lnTo>
                    <a:pt x="2086464" y="2853260"/>
                  </a:lnTo>
                  <a:lnTo>
                    <a:pt x="2089948" y="2852398"/>
                  </a:lnTo>
                  <a:lnTo>
                    <a:pt x="2093431" y="2851538"/>
                  </a:lnTo>
                  <a:lnTo>
                    <a:pt x="2096914" y="2850677"/>
                  </a:lnTo>
                  <a:lnTo>
                    <a:pt x="2100397" y="2854355"/>
                  </a:lnTo>
                  <a:lnTo>
                    <a:pt x="2103881" y="2853501"/>
                  </a:lnTo>
                  <a:lnTo>
                    <a:pt x="2107364" y="2852647"/>
                  </a:lnTo>
                  <a:lnTo>
                    <a:pt x="2110847" y="2851793"/>
                  </a:lnTo>
                  <a:lnTo>
                    <a:pt x="2114330" y="2850941"/>
                  </a:lnTo>
                  <a:lnTo>
                    <a:pt x="2117814" y="2851895"/>
                  </a:lnTo>
                  <a:lnTo>
                    <a:pt x="2121297" y="2851045"/>
                  </a:lnTo>
                  <a:lnTo>
                    <a:pt x="2124780" y="2850195"/>
                  </a:lnTo>
                  <a:lnTo>
                    <a:pt x="2128263" y="2849346"/>
                  </a:lnTo>
                  <a:lnTo>
                    <a:pt x="2131747" y="2848498"/>
                  </a:lnTo>
                  <a:lnTo>
                    <a:pt x="2135230" y="2847650"/>
                  </a:lnTo>
                  <a:lnTo>
                    <a:pt x="2138713" y="2846802"/>
                  </a:lnTo>
                  <a:lnTo>
                    <a:pt x="2142196" y="2845956"/>
                  </a:lnTo>
                  <a:lnTo>
                    <a:pt x="2145680" y="2845109"/>
                  </a:lnTo>
                  <a:lnTo>
                    <a:pt x="2149163" y="2844263"/>
                  </a:lnTo>
                  <a:lnTo>
                    <a:pt x="2152646" y="2845233"/>
                  </a:lnTo>
                  <a:lnTo>
                    <a:pt x="2156129" y="2844390"/>
                  </a:lnTo>
                  <a:lnTo>
                    <a:pt x="2159613" y="2843547"/>
                  </a:lnTo>
                  <a:lnTo>
                    <a:pt x="2163096" y="2842705"/>
                  </a:lnTo>
                  <a:lnTo>
                    <a:pt x="2166579" y="2841863"/>
                  </a:lnTo>
                  <a:lnTo>
                    <a:pt x="2170062" y="2845723"/>
                  </a:lnTo>
                  <a:lnTo>
                    <a:pt x="2173546" y="2845075"/>
                  </a:lnTo>
                  <a:lnTo>
                    <a:pt x="2177029" y="2844427"/>
                  </a:lnTo>
                  <a:lnTo>
                    <a:pt x="2180512" y="2843780"/>
                  </a:lnTo>
                  <a:lnTo>
                    <a:pt x="2183995" y="2859711"/>
                  </a:lnTo>
                  <a:lnTo>
                    <a:pt x="2187479" y="2858894"/>
                  </a:lnTo>
                  <a:lnTo>
                    <a:pt x="2190962" y="2858079"/>
                  </a:lnTo>
                  <a:lnTo>
                    <a:pt x="2194445" y="2857263"/>
                  </a:lnTo>
                  <a:lnTo>
                    <a:pt x="2197928" y="2856448"/>
                  </a:lnTo>
                  <a:lnTo>
                    <a:pt x="2201412" y="2868218"/>
                  </a:lnTo>
                  <a:lnTo>
                    <a:pt x="2204895" y="2867417"/>
                  </a:lnTo>
                  <a:lnTo>
                    <a:pt x="2208378" y="2866617"/>
                  </a:lnTo>
                  <a:lnTo>
                    <a:pt x="2211861" y="2865816"/>
                  </a:lnTo>
                  <a:lnTo>
                    <a:pt x="2215345" y="2865017"/>
                  </a:lnTo>
                  <a:lnTo>
                    <a:pt x="2218828" y="2872372"/>
                  </a:lnTo>
                  <a:lnTo>
                    <a:pt x="2222311" y="2871581"/>
                  </a:lnTo>
                  <a:lnTo>
                    <a:pt x="2225794" y="2870791"/>
                  </a:lnTo>
                  <a:lnTo>
                    <a:pt x="2229278" y="2870001"/>
                  </a:lnTo>
                  <a:lnTo>
                    <a:pt x="2232761" y="2869212"/>
                  </a:lnTo>
                  <a:lnTo>
                    <a:pt x="2236244" y="2874033"/>
                  </a:lnTo>
                  <a:lnTo>
                    <a:pt x="2239727" y="2873250"/>
                  </a:lnTo>
                  <a:lnTo>
                    <a:pt x="2243211" y="2872468"/>
                  </a:lnTo>
                  <a:lnTo>
                    <a:pt x="2246694" y="2871686"/>
                  </a:lnTo>
                  <a:lnTo>
                    <a:pt x="2250177" y="2873287"/>
                  </a:lnTo>
                  <a:lnTo>
                    <a:pt x="2253660" y="2872509"/>
                  </a:lnTo>
                  <a:lnTo>
                    <a:pt x="2257144" y="2871730"/>
                  </a:lnTo>
                  <a:lnTo>
                    <a:pt x="2260627" y="2870953"/>
                  </a:lnTo>
                  <a:lnTo>
                    <a:pt x="2264110" y="2870175"/>
                  </a:lnTo>
                  <a:lnTo>
                    <a:pt x="2267593" y="2870192"/>
                  </a:lnTo>
                  <a:lnTo>
                    <a:pt x="2271077" y="2869416"/>
                  </a:lnTo>
                  <a:lnTo>
                    <a:pt x="2274560" y="2868641"/>
                  </a:lnTo>
                  <a:lnTo>
                    <a:pt x="2278043" y="2867866"/>
                  </a:lnTo>
                  <a:lnTo>
                    <a:pt x="2281526" y="2867092"/>
                  </a:lnTo>
                  <a:lnTo>
                    <a:pt x="2285010" y="2866318"/>
                  </a:lnTo>
                  <a:lnTo>
                    <a:pt x="2288493" y="2865544"/>
                  </a:lnTo>
                  <a:lnTo>
                    <a:pt x="2291976" y="2864771"/>
                  </a:lnTo>
                  <a:lnTo>
                    <a:pt x="2295459" y="2863998"/>
                  </a:lnTo>
                  <a:lnTo>
                    <a:pt x="2298942" y="2863225"/>
                  </a:lnTo>
                  <a:lnTo>
                    <a:pt x="2302426" y="2870360"/>
                  </a:lnTo>
                  <a:lnTo>
                    <a:pt x="2305909" y="2869596"/>
                  </a:lnTo>
                  <a:lnTo>
                    <a:pt x="2309392" y="2868833"/>
                  </a:lnTo>
                  <a:lnTo>
                    <a:pt x="2312875" y="2868070"/>
                  </a:lnTo>
                  <a:lnTo>
                    <a:pt x="2316359" y="2867307"/>
                  </a:lnTo>
                  <a:lnTo>
                    <a:pt x="2319842" y="2880348"/>
                  </a:lnTo>
                  <a:lnTo>
                    <a:pt x="2323325" y="2879600"/>
                  </a:lnTo>
                  <a:lnTo>
                    <a:pt x="2326808" y="2878852"/>
                  </a:lnTo>
                  <a:lnTo>
                    <a:pt x="2330292" y="2878104"/>
                  </a:lnTo>
                  <a:lnTo>
                    <a:pt x="2333775" y="2892761"/>
                  </a:lnTo>
                  <a:lnTo>
                    <a:pt x="2337258" y="2892029"/>
                  </a:lnTo>
                  <a:lnTo>
                    <a:pt x="2340741" y="2891297"/>
                  </a:lnTo>
                  <a:lnTo>
                    <a:pt x="2344225" y="2890566"/>
                  </a:lnTo>
                  <a:lnTo>
                    <a:pt x="2347708" y="2889836"/>
                  </a:lnTo>
                  <a:lnTo>
                    <a:pt x="2351191" y="2894797"/>
                  </a:lnTo>
                  <a:lnTo>
                    <a:pt x="2354674" y="2894073"/>
                  </a:lnTo>
                  <a:lnTo>
                    <a:pt x="2358158" y="2893349"/>
                  </a:lnTo>
                  <a:lnTo>
                    <a:pt x="2361641" y="2892626"/>
                  </a:lnTo>
                  <a:lnTo>
                    <a:pt x="2365124" y="2891902"/>
                  </a:lnTo>
                  <a:lnTo>
                    <a:pt x="2368607" y="2899557"/>
                  </a:lnTo>
                  <a:lnTo>
                    <a:pt x="2372091" y="2898842"/>
                  </a:lnTo>
                  <a:lnTo>
                    <a:pt x="2375574" y="2898128"/>
                  </a:lnTo>
                  <a:lnTo>
                    <a:pt x="2379057" y="2897415"/>
                  </a:lnTo>
                  <a:lnTo>
                    <a:pt x="2382540" y="2896701"/>
                  </a:lnTo>
                  <a:lnTo>
                    <a:pt x="2386024" y="2897368"/>
                  </a:lnTo>
                  <a:lnTo>
                    <a:pt x="2389507" y="2896657"/>
                  </a:lnTo>
                  <a:lnTo>
                    <a:pt x="2392990" y="2895946"/>
                  </a:lnTo>
                  <a:lnTo>
                    <a:pt x="2396473" y="2895235"/>
                  </a:lnTo>
                  <a:lnTo>
                    <a:pt x="2399957" y="2896592"/>
                  </a:lnTo>
                  <a:lnTo>
                    <a:pt x="2403440" y="2896027"/>
                  </a:lnTo>
                  <a:lnTo>
                    <a:pt x="2406923" y="2895463"/>
                  </a:lnTo>
                  <a:lnTo>
                    <a:pt x="2410406" y="2894900"/>
                  </a:lnTo>
                  <a:lnTo>
                    <a:pt x="2413890" y="2894337"/>
                  </a:lnTo>
                  <a:lnTo>
                    <a:pt x="2417373" y="2893744"/>
                  </a:lnTo>
                  <a:lnTo>
                    <a:pt x="2420856" y="2893038"/>
                  </a:lnTo>
                  <a:lnTo>
                    <a:pt x="2424339" y="2892333"/>
                  </a:lnTo>
                  <a:lnTo>
                    <a:pt x="2427823" y="2891628"/>
                  </a:lnTo>
                  <a:lnTo>
                    <a:pt x="2431306" y="2890924"/>
                  </a:lnTo>
                  <a:lnTo>
                    <a:pt x="2434789" y="2896375"/>
                  </a:lnTo>
                  <a:lnTo>
                    <a:pt x="2438272" y="2895677"/>
                  </a:lnTo>
                  <a:lnTo>
                    <a:pt x="2441756" y="2894979"/>
                  </a:lnTo>
                  <a:lnTo>
                    <a:pt x="2445239" y="2894282"/>
                  </a:lnTo>
                  <a:lnTo>
                    <a:pt x="2448722" y="2893585"/>
                  </a:lnTo>
                  <a:lnTo>
                    <a:pt x="2452205" y="2897032"/>
                  </a:lnTo>
                  <a:lnTo>
                    <a:pt x="2455689" y="2896480"/>
                  </a:lnTo>
                  <a:lnTo>
                    <a:pt x="2459172" y="2895928"/>
                  </a:lnTo>
                  <a:lnTo>
                    <a:pt x="2462655" y="2895377"/>
                  </a:lnTo>
                  <a:lnTo>
                    <a:pt x="2466138" y="2894826"/>
                  </a:lnTo>
                  <a:lnTo>
                    <a:pt x="2469622" y="2894826"/>
                  </a:lnTo>
                  <a:lnTo>
                    <a:pt x="2473105" y="2894137"/>
                  </a:lnTo>
                  <a:lnTo>
                    <a:pt x="2476588" y="2893447"/>
                  </a:lnTo>
                  <a:lnTo>
                    <a:pt x="2480071" y="2892759"/>
                  </a:lnTo>
                  <a:lnTo>
                    <a:pt x="2483555" y="2895417"/>
                  </a:lnTo>
                  <a:lnTo>
                    <a:pt x="2487038" y="2894732"/>
                  </a:lnTo>
                  <a:lnTo>
                    <a:pt x="2490521" y="2894047"/>
                  </a:lnTo>
                  <a:lnTo>
                    <a:pt x="2494004" y="2893363"/>
                  </a:lnTo>
                  <a:lnTo>
                    <a:pt x="2497488" y="2892679"/>
                  </a:lnTo>
                  <a:lnTo>
                    <a:pt x="2500971" y="2902505"/>
                  </a:lnTo>
                  <a:lnTo>
                    <a:pt x="2504454" y="2901832"/>
                  </a:lnTo>
                  <a:lnTo>
                    <a:pt x="2507937" y="2901158"/>
                  </a:lnTo>
                  <a:lnTo>
                    <a:pt x="2511421" y="2900485"/>
                  </a:lnTo>
                  <a:lnTo>
                    <a:pt x="2514904" y="2899812"/>
                  </a:lnTo>
                  <a:lnTo>
                    <a:pt x="2518387" y="2905550"/>
                  </a:lnTo>
                  <a:lnTo>
                    <a:pt x="2521870" y="2904884"/>
                  </a:lnTo>
                  <a:lnTo>
                    <a:pt x="2525354" y="2904218"/>
                  </a:lnTo>
                  <a:lnTo>
                    <a:pt x="2528837" y="2903552"/>
                  </a:lnTo>
                  <a:lnTo>
                    <a:pt x="2532320" y="2902887"/>
                  </a:lnTo>
                  <a:lnTo>
                    <a:pt x="2535803" y="2917117"/>
                  </a:lnTo>
                  <a:lnTo>
                    <a:pt x="2539287" y="2916466"/>
                  </a:lnTo>
                  <a:lnTo>
                    <a:pt x="2542770" y="2915815"/>
                  </a:lnTo>
                  <a:lnTo>
                    <a:pt x="2546253" y="2915165"/>
                  </a:lnTo>
                  <a:lnTo>
                    <a:pt x="2549736" y="2914515"/>
                  </a:lnTo>
                  <a:lnTo>
                    <a:pt x="2553220" y="2925178"/>
                  </a:lnTo>
                  <a:lnTo>
                    <a:pt x="2556703" y="2924539"/>
                  </a:lnTo>
                  <a:lnTo>
                    <a:pt x="2560186" y="2923900"/>
                  </a:lnTo>
                  <a:lnTo>
                    <a:pt x="2563669" y="2923262"/>
                  </a:lnTo>
                  <a:lnTo>
                    <a:pt x="2567153" y="2928994"/>
                  </a:lnTo>
                  <a:lnTo>
                    <a:pt x="2570636" y="2928361"/>
                  </a:lnTo>
                  <a:lnTo>
                    <a:pt x="2574119" y="2927729"/>
                  </a:lnTo>
                  <a:lnTo>
                    <a:pt x="2577602" y="2927098"/>
                  </a:lnTo>
                  <a:lnTo>
                    <a:pt x="2581085" y="2926466"/>
                  </a:lnTo>
                  <a:lnTo>
                    <a:pt x="2584569" y="2933773"/>
                  </a:lnTo>
                  <a:lnTo>
                    <a:pt x="2588052" y="2933150"/>
                  </a:lnTo>
                  <a:lnTo>
                    <a:pt x="2591535" y="2932526"/>
                  </a:lnTo>
                  <a:lnTo>
                    <a:pt x="2595018" y="2931903"/>
                  </a:lnTo>
                  <a:lnTo>
                    <a:pt x="2598502" y="2931281"/>
                  </a:lnTo>
                  <a:lnTo>
                    <a:pt x="2601985" y="2931779"/>
                  </a:lnTo>
                  <a:lnTo>
                    <a:pt x="2605468" y="2931158"/>
                  </a:lnTo>
                  <a:lnTo>
                    <a:pt x="2608951" y="2930537"/>
                  </a:lnTo>
                  <a:lnTo>
                    <a:pt x="2612435" y="2929916"/>
                  </a:lnTo>
                  <a:lnTo>
                    <a:pt x="2615918" y="2929295"/>
                  </a:lnTo>
                  <a:lnTo>
                    <a:pt x="2619401" y="2929797"/>
                  </a:lnTo>
                  <a:lnTo>
                    <a:pt x="2622884" y="2929178"/>
                  </a:lnTo>
                  <a:lnTo>
                    <a:pt x="2626368" y="2928559"/>
                  </a:lnTo>
                  <a:lnTo>
                    <a:pt x="2629851" y="2927941"/>
                  </a:lnTo>
                  <a:lnTo>
                    <a:pt x="2633334" y="2935074"/>
                  </a:lnTo>
                  <a:lnTo>
                    <a:pt x="2636817" y="2934464"/>
                  </a:lnTo>
                  <a:lnTo>
                    <a:pt x="2640301" y="2933853"/>
                  </a:lnTo>
                  <a:lnTo>
                    <a:pt x="2643784" y="2933243"/>
                  </a:lnTo>
                  <a:lnTo>
                    <a:pt x="2647267" y="2932632"/>
                  </a:lnTo>
                  <a:lnTo>
                    <a:pt x="2650750" y="2937453"/>
                  </a:lnTo>
                  <a:lnTo>
                    <a:pt x="2654234" y="2936848"/>
                  </a:lnTo>
                  <a:lnTo>
                    <a:pt x="2657717" y="2936244"/>
                  </a:lnTo>
                  <a:lnTo>
                    <a:pt x="2661200" y="2935640"/>
                  </a:lnTo>
                  <a:lnTo>
                    <a:pt x="2664683" y="2935036"/>
                  </a:lnTo>
                  <a:lnTo>
                    <a:pt x="2668167" y="2934432"/>
                  </a:lnTo>
                  <a:lnTo>
                    <a:pt x="2671650" y="2933829"/>
                  </a:lnTo>
                  <a:lnTo>
                    <a:pt x="2675133" y="2933225"/>
                  </a:lnTo>
                  <a:lnTo>
                    <a:pt x="2678616" y="2932623"/>
                  </a:lnTo>
                  <a:lnTo>
                    <a:pt x="2682100" y="2932020"/>
                  </a:lnTo>
                  <a:lnTo>
                    <a:pt x="2685583" y="2944655"/>
                  </a:lnTo>
                  <a:lnTo>
                    <a:pt x="2689066" y="2944065"/>
                  </a:lnTo>
                  <a:lnTo>
                    <a:pt x="2692549" y="2943475"/>
                  </a:lnTo>
                  <a:lnTo>
                    <a:pt x="2696033" y="2942885"/>
                  </a:lnTo>
                  <a:lnTo>
                    <a:pt x="2699516" y="2942295"/>
                  </a:lnTo>
                  <a:lnTo>
                    <a:pt x="2702999" y="2942224"/>
                  </a:lnTo>
                  <a:lnTo>
                    <a:pt x="2706482" y="2941635"/>
                  </a:lnTo>
                  <a:lnTo>
                    <a:pt x="2709966" y="2941047"/>
                  </a:lnTo>
                  <a:lnTo>
                    <a:pt x="2713449" y="2940458"/>
                  </a:lnTo>
                  <a:lnTo>
                    <a:pt x="2716932" y="2939870"/>
                  </a:lnTo>
                  <a:lnTo>
                    <a:pt x="2720415" y="2939282"/>
                  </a:lnTo>
                  <a:lnTo>
                    <a:pt x="2723899" y="2938695"/>
                  </a:lnTo>
                  <a:lnTo>
                    <a:pt x="2727382" y="2938108"/>
                  </a:lnTo>
                  <a:lnTo>
                    <a:pt x="2730865" y="2937520"/>
                  </a:lnTo>
                  <a:lnTo>
                    <a:pt x="2734348" y="2949186"/>
                  </a:lnTo>
                  <a:lnTo>
                    <a:pt x="2737832" y="2948611"/>
                  </a:lnTo>
                  <a:lnTo>
                    <a:pt x="2741315" y="2948035"/>
                  </a:lnTo>
                  <a:lnTo>
                    <a:pt x="2744798" y="2947459"/>
                  </a:lnTo>
                  <a:lnTo>
                    <a:pt x="2748281" y="2946884"/>
                  </a:lnTo>
                  <a:lnTo>
                    <a:pt x="2751765" y="2948307"/>
                  </a:lnTo>
                  <a:lnTo>
                    <a:pt x="2755248" y="2947734"/>
                  </a:lnTo>
                  <a:lnTo>
                    <a:pt x="2758731" y="2947161"/>
                  </a:lnTo>
                  <a:lnTo>
                    <a:pt x="2762214" y="2946588"/>
                  </a:lnTo>
                  <a:lnTo>
                    <a:pt x="2765698" y="2946016"/>
                  </a:lnTo>
                  <a:lnTo>
                    <a:pt x="2769181" y="2946442"/>
                  </a:lnTo>
                  <a:lnTo>
                    <a:pt x="2772664" y="2945870"/>
                  </a:lnTo>
                  <a:lnTo>
                    <a:pt x="2776147" y="2945300"/>
                  </a:lnTo>
                  <a:lnTo>
                    <a:pt x="2779631" y="2944729"/>
                  </a:lnTo>
                  <a:lnTo>
                    <a:pt x="2783114" y="2944159"/>
                  </a:lnTo>
                  <a:lnTo>
                    <a:pt x="2786597" y="2944088"/>
                  </a:lnTo>
                  <a:lnTo>
                    <a:pt x="2790080" y="2943519"/>
                  </a:lnTo>
                  <a:lnTo>
                    <a:pt x="2793564" y="2942949"/>
                  </a:lnTo>
                  <a:lnTo>
                    <a:pt x="2797047" y="2942380"/>
                  </a:lnTo>
                  <a:lnTo>
                    <a:pt x="2800530" y="2946792"/>
                  </a:lnTo>
                  <a:lnTo>
                    <a:pt x="2804013" y="2946330"/>
                  </a:lnTo>
                  <a:lnTo>
                    <a:pt x="2807497" y="2945869"/>
                  </a:lnTo>
                  <a:lnTo>
                    <a:pt x="2810980" y="2945408"/>
                  </a:lnTo>
                  <a:lnTo>
                    <a:pt x="2814463" y="2944948"/>
                  </a:lnTo>
                  <a:lnTo>
                    <a:pt x="2817946" y="2944940"/>
                  </a:lnTo>
                  <a:lnTo>
                    <a:pt x="2821430" y="2944378"/>
                  </a:lnTo>
                  <a:lnTo>
                    <a:pt x="2824913" y="2943815"/>
                  </a:lnTo>
                  <a:lnTo>
                    <a:pt x="2828396" y="2943253"/>
                  </a:lnTo>
                  <a:lnTo>
                    <a:pt x="2831879" y="2942691"/>
                  </a:lnTo>
                  <a:lnTo>
                    <a:pt x="2835363" y="2944589"/>
                  </a:lnTo>
                  <a:lnTo>
                    <a:pt x="2838846" y="2944030"/>
                  </a:lnTo>
                  <a:lnTo>
                    <a:pt x="2842329" y="2943471"/>
                  </a:lnTo>
                  <a:lnTo>
                    <a:pt x="2845812" y="2942912"/>
                  </a:lnTo>
                  <a:lnTo>
                    <a:pt x="2849296" y="2942353"/>
                  </a:lnTo>
                  <a:lnTo>
                    <a:pt x="2852779" y="2945215"/>
                  </a:lnTo>
                  <a:lnTo>
                    <a:pt x="2856262" y="2944660"/>
                  </a:lnTo>
                  <a:lnTo>
                    <a:pt x="2859745" y="2944104"/>
                  </a:lnTo>
                  <a:lnTo>
                    <a:pt x="2863229" y="2943550"/>
                  </a:lnTo>
                  <a:lnTo>
                    <a:pt x="2866712" y="2942995"/>
                  </a:lnTo>
                  <a:lnTo>
                    <a:pt x="2870195" y="2942440"/>
                  </a:lnTo>
                  <a:lnTo>
                    <a:pt x="2873678" y="2941886"/>
                  </a:lnTo>
                  <a:lnTo>
                    <a:pt x="2877161" y="2941332"/>
                  </a:lnTo>
                  <a:lnTo>
                    <a:pt x="2880645" y="2940778"/>
                  </a:lnTo>
                  <a:lnTo>
                    <a:pt x="2884128" y="2943144"/>
                  </a:lnTo>
                  <a:lnTo>
                    <a:pt x="2887611" y="2942593"/>
                  </a:lnTo>
                  <a:lnTo>
                    <a:pt x="2891094" y="2942042"/>
                  </a:lnTo>
                  <a:lnTo>
                    <a:pt x="2894578" y="2941491"/>
                  </a:lnTo>
                  <a:lnTo>
                    <a:pt x="2898061" y="2940941"/>
                  </a:lnTo>
                  <a:lnTo>
                    <a:pt x="2901544" y="2946681"/>
                  </a:lnTo>
                  <a:lnTo>
                    <a:pt x="2905027" y="2946236"/>
                  </a:lnTo>
                  <a:lnTo>
                    <a:pt x="2908511" y="2945790"/>
                  </a:lnTo>
                  <a:lnTo>
                    <a:pt x="2911994" y="2945346"/>
                  </a:lnTo>
                  <a:lnTo>
                    <a:pt x="2915477" y="2944901"/>
                  </a:lnTo>
                  <a:lnTo>
                    <a:pt x="2918960" y="2944865"/>
                  </a:lnTo>
                  <a:lnTo>
                    <a:pt x="2922444" y="2944322"/>
                  </a:lnTo>
                  <a:lnTo>
                    <a:pt x="2925927" y="2943779"/>
                  </a:lnTo>
                  <a:lnTo>
                    <a:pt x="2929410" y="2943236"/>
                  </a:lnTo>
                  <a:lnTo>
                    <a:pt x="2932893" y="2942694"/>
                  </a:lnTo>
                  <a:lnTo>
                    <a:pt x="2936377" y="2964121"/>
                  </a:lnTo>
                  <a:lnTo>
                    <a:pt x="2939860" y="2963598"/>
                  </a:lnTo>
                  <a:lnTo>
                    <a:pt x="2943343" y="2963074"/>
                  </a:lnTo>
                  <a:lnTo>
                    <a:pt x="2946826" y="2962550"/>
                  </a:lnTo>
                  <a:lnTo>
                    <a:pt x="2950310" y="2967692"/>
                  </a:lnTo>
                  <a:lnTo>
                    <a:pt x="2953793" y="2967174"/>
                  </a:lnTo>
                  <a:lnTo>
                    <a:pt x="2957276" y="2966655"/>
                  </a:lnTo>
                  <a:lnTo>
                    <a:pt x="2960759" y="2966137"/>
                  </a:lnTo>
                  <a:lnTo>
                    <a:pt x="2964243" y="2965619"/>
                  </a:lnTo>
                  <a:lnTo>
                    <a:pt x="2967726" y="2965101"/>
                  </a:lnTo>
                  <a:lnTo>
                    <a:pt x="2971209" y="2964584"/>
                  </a:lnTo>
                  <a:lnTo>
                    <a:pt x="2974692" y="2964066"/>
                  </a:lnTo>
                  <a:lnTo>
                    <a:pt x="2978176" y="2963549"/>
                  </a:lnTo>
                  <a:lnTo>
                    <a:pt x="2981659" y="2963032"/>
                  </a:lnTo>
                  <a:lnTo>
                    <a:pt x="2985142" y="2965540"/>
                  </a:lnTo>
                  <a:lnTo>
                    <a:pt x="2988625" y="2965026"/>
                  </a:lnTo>
                  <a:lnTo>
                    <a:pt x="2992109" y="2964512"/>
                  </a:lnTo>
                  <a:lnTo>
                    <a:pt x="2995592" y="2963998"/>
                  </a:lnTo>
                  <a:lnTo>
                    <a:pt x="2999075" y="2963484"/>
                  </a:lnTo>
                  <a:lnTo>
                    <a:pt x="3002558" y="2969361"/>
                  </a:lnTo>
                  <a:lnTo>
                    <a:pt x="3006042" y="2968853"/>
                  </a:lnTo>
                  <a:lnTo>
                    <a:pt x="3009525" y="2968345"/>
                  </a:lnTo>
                  <a:lnTo>
                    <a:pt x="3013008" y="2967838"/>
                  </a:lnTo>
                  <a:lnTo>
                    <a:pt x="3016491" y="2967330"/>
                  </a:lnTo>
                  <a:lnTo>
                    <a:pt x="3019975" y="2981680"/>
                  </a:lnTo>
                  <a:lnTo>
                    <a:pt x="3023458" y="2981268"/>
                  </a:lnTo>
                  <a:lnTo>
                    <a:pt x="3026941" y="2980856"/>
                  </a:lnTo>
                  <a:lnTo>
                    <a:pt x="3030424" y="2980445"/>
                  </a:lnTo>
                  <a:lnTo>
                    <a:pt x="3033908" y="2988268"/>
                  </a:lnTo>
                  <a:lnTo>
                    <a:pt x="3037391" y="2987780"/>
                  </a:lnTo>
                  <a:lnTo>
                    <a:pt x="3040874" y="2987293"/>
                  </a:lnTo>
                  <a:lnTo>
                    <a:pt x="3044357" y="2986806"/>
                  </a:lnTo>
                  <a:lnTo>
                    <a:pt x="3047841" y="2986319"/>
                  </a:lnTo>
                  <a:lnTo>
                    <a:pt x="3051324" y="3007005"/>
                  </a:lnTo>
                  <a:lnTo>
                    <a:pt x="3054807" y="3006536"/>
                  </a:lnTo>
                  <a:lnTo>
                    <a:pt x="3058290" y="3006067"/>
                  </a:lnTo>
                  <a:lnTo>
                    <a:pt x="3061774" y="3005598"/>
                  </a:lnTo>
                  <a:lnTo>
                    <a:pt x="3065257" y="3005129"/>
                  </a:lnTo>
                  <a:lnTo>
                    <a:pt x="3068740" y="3013769"/>
                  </a:lnTo>
                  <a:lnTo>
                    <a:pt x="3072223" y="3013308"/>
                  </a:lnTo>
                  <a:lnTo>
                    <a:pt x="3075707" y="3012847"/>
                  </a:lnTo>
                  <a:lnTo>
                    <a:pt x="3079190" y="3012386"/>
                  </a:lnTo>
                  <a:lnTo>
                    <a:pt x="3082673" y="3011926"/>
                  </a:lnTo>
                  <a:lnTo>
                    <a:pt x="3086156" y="3022699"/>
                  </a:lnTo>
                  <a:lnTo>
                    <a:pt x="3089640" y="3022386"/>
                  </a:lnTo>
                  <a:lnTo>
                    <a:pt x="3093123" y="3022072"/>
                  </a:lnTo>
                  <a:lnTo>
                    <a:pt x="3096606" y="3021759"/>
                  </a:lnTo>
                  <a:lnTo>
                    <a:pt x="3100089" y="3021440"/>
                  </a:lnTo>
                  <a:lnTo>
                    <a:pt x="3103573" y="3020990"/>
                  </a:lnTo>
                  <a:lnTo>
                    <a:pt x="3107056" y="3020540"/>
                  </a:lnTo>
                  <a:lnTo>
                    <a:pt x="3110539" y="3020091"/>
                  </a:lnTo>
                  <a:lnTo>
                    <a:pt x="3114022" y="3019641"/>
                  </a:lnTo>
                  <a:lnTo>
                    <a:pt x="3117506" y="3022799"/>
                  </a:lnTo>
                  <a:lnTo>
                    <a:pt x="3120989" y="3022352"/>
                  </a:lnTo>
                  <a:lnTo>
                    <a:pt x="3124472" y="3021906"/>
                  </a:lnTo>
                  <a:lnTo>
                    <a:pt x="3127955" y="3021460"/>
                  </a:lnTo>
                  <a:lnTo>
                    <a:pt x="3131439" y="3021014"/>
                  </a:lnTo>
                  <a:lnTo>
                    <a:pt x="3134922" y="3025418"/>
                  </a:lnTo>
                  <a:lnTo>
                    <a:pt x="3138405" y="3024976"/>
                  </a:lnTo>
                  <a:lnTo>
                    <a:pt x="3141888" y="3024534"/>
                  </a:lnTo>
                  <a:lnTo>
                    <a:pt x="3145372" y="3024093"/>
                  </a:lnTo>
                  <a:lnTo>
                    <a:pt x="3148855" y="3023651"/>
                  </a:lnTo>
                  <a:lnTo>
                    <a:pt x="3152338" y="3023531"/>
                  </a:lnTo>
                  <a:lnTo>
                    <a:pt x="3155821" y="3023090"/>
                  </a:lnTo>
                  <a:lnTo>
                    <a:pt x="3159304" y="3022650"/>
                  </a:lnTo>
                  <a:lnTo>
                    <a:pt x="3162788" y="3022209"/>
                  </a:lnTo>
                  <a:lnTo>
                    <a:pt x="3166271" y="3021768"/>
                  </a:lnTo>
                  <a:lnTo>
                    <a:pt x="3169754" y="3021328"/>
                  </a:lnTo>
                  <a:lnTo>
                    <a:pt x="3173237" y="3020888"/>
                  </a:lnTo>
                  <a:lnTo>
                    <a:pt x="3176721" y="3020448"/>
                  </a:lnTo>
                  <a:lnTo>
                    <a:pt x="3180204" y="3020008"/>
                  </a:lnTo>
                  <a:lnTo>
                    <a:pt x="3183687" y="3019568"/>
                  </a:lnTo>
                  <a:lnTo>
                    <a:pt x="3187170" y="3019128"/>
                  </a:lnTo>
                  <a:lnTo>
                    <a:pt x="3190654" y="3018689"/>
                  </a:lnTo>
                  <a:lnTo>
                    <a:pt x="3194137" y="3018249"/>
                  </a:lnTo>
                  <a:lnTo>
                    <a:pt x="3197620" y="3017810"/>
                  </a:lnTo>
                  <a:lnTo>
                    <a:pt x="3201103" y="3028477"/>
                  </a:lnTo>
                  <a:lnTo>
                    <a:pt x="3204587" y="3028111"/>
                  </a:lnTo>
                  <a:lnTo>
                    <a:pt x="3208070" y="3027746"/>
                  </a:lnTo>
                  <a:lnTo>
                    <a:pt x="3211553" y="3027381"/>
                  </a:lnTo>
                  <a:lnTo>
                    <a:pt x="3215036" y="3027016"/>
                  </a:lnTo>
                  <a:lnTo>
                    <a:pt x="3218520" y="3026615"/>
                  </a:lnTo>
                  <a:lnTo>
                    <a:pt x="3222003" y="3026186"/>
                  </a:lnTo>
                  <a:lnTo>
                    <a:pt x="3225486" y="3025757"/>
                  </a:lnTo>
                  <a:lnTo>
                    <a:pt x="3228969" y="3025328"/>
                  </a:lnTo>
                  <a:lnTo>
                    <a:pt x="3232453" y="3024899"/>
                  </a:lnTo>
                  <a:lnTo>
                    <a:pt x="3235936" y="3025711"/>
                  </a:lnTo>
                  <a:lnTo>
                    <a:pt x="3239419" y="3025283"/>
                  </a:lnTo>
                  <a:lnTo>
                    <a:pt x="3242902" y="3024856"/>
                  </a:lnTo>
                  <a:lnTo>
                    <a:pt x="3246386" y="3024428"/>
                  </a:lnTo>
                  <a:lnTo>
                    <a:pt x="3249869" y="3024001"/>
                  </a:lnTo>
                  <a:lnTo>
                    <a:pt x="3253352" y="3035971"/>
                  </a:lnTo>
                  <a:lnTo>
                    <a:pt x="3256835" y="3035554"/>
                  </a:lnTo>
                  <a:lnTo>
                    <a:pt x="3260319" y="3035137"/>
                  </a:lnTo>
                  <a:lnTo>
                    <a:pt x="3263802" y="3034719"/>
                  </a:lnTo>
                  <a:lnTo>
                    <a:pt x="3267285" y="3048037"/>
                  </a:lnTo>
                  <a:lnTo>
                    <a:pt x="3270768" y="3047631"/>
                  </a:lnTo>
                  <a:lnTo>
                    <a:pt x="3274252" y="3047225"/>
                  </a:lnTo>
                  <a:lnTo>
                    <a:pt x="3277735" y="3046819"/>
                  </a:lnTo>
                  <a:lnTo>
                    <a:pt x="3281218" y="3046413"/>
                  </a:lnTo>
                  <a:lnTo>
                    <a:pt x="3284701" y="3053937"/>
                  </a:lnTo>
                  <a:lnTo>
                    <a:pt x="3288185" y="3053538"/>
                  </a:lnTo>
                  <a:lnTo>
                    <a:pt x="3291668" y="3053139"/>
                  </a:lnTo>
                  <a:lnTo>
                    <a:pt x="3295151" y="3052740"/>
                  </a:lnTo>
                  <a:lnTo>
                    <a:pt x="3298634" y="3052342"/>
                  </a:lnTo>
                  <a:lnTo>
                    <a:pt x="3302118" y="3062718"/>
                  </a:lnTo>
                  <a:lnTo>
                    <a:pt x="3305601" y="3062328"/>
                  </a:lnTo>
                  <a:lnTo>
                    <a:pt x="3309084" y="3061938"/>
                  </a:lnTo>
                  <a:lnTo>
                    <a:pt x="3312567" y="3061548"/>
                  </a:lnTo>
                  <a:lnTo>
                    <a:pt x="3316051" y="3061159"/>
                  </a:lnTo>
                  <a:lnTo>
                    <a:pt x="3319534" y="3063072"/>
                  </a:lnTo>
                  <a:lnTo>
                    <a:pt x="3323017" y="3062684"/>
                  </a:lnTo>
                  <a:lnTo>
                    <a:pt x="3326500" y="3062297"/>
                  </a:lnTo>
                  <a:lnTo>
                    <a:pt x="3329984" y="3061909"/>
                  </a:lnTo>
                  <a:lnTo>
                    <a:pt x="3333467" y="3064059"/>
                  </a:lnTo>
                  <a:lnTo>
                    <a:pt x="3336950" y="3063674"/>
                  </a:lnTo>
                  <a:lnTo>
                    <a:pt x="3340433" y="3063289"/>
                  </a:lnTo>
                  <a:lnTo>
                    <a:pt x="3343917" y="3062904"/>
                  </a:lnTo>
                  <a:lnTo>
                    <a:pt x="3347400" y="3062519"/>
                  </a:lnTo>
                  <a:lnTo>
                    <a:pt x="3350883" y="3069840"/>
                  </a:lnTo>
                  <a:lnTo>
                    <a:pt x="3354366" y="3069461"/>
                  </a:lnTo>
                  <a:lnTo>
                    <a:pt x="3357850" y="3069083"/>
                  </a:lnTo>
                  <a:lnTo>
                    <a:pt x="3361333" y="3068704"/>
                  </a:lnTo>
                  <a:lnTo>
                    <a:pt x="3364816" y="3068326"/>
                  </a:lnTo>
                  <a:lnTo>
                    <a:pt x="3368299" y="3084417"/>
                  </a:lnTo>
                  <a:lnTo>
                    <a:pt x="3371783" y="3084052"/>
                  </a:lnTo>
                  <a:lnTo>
                    <a:pt x="3375266" y="3083687"/>
                  </a:lnTo>
                  <a:lnTo>
                    <a:pt x="3378749" y="3083322"/>
                  </a:lnTo>
                  <a:lnTo>
                    <a:pt x="3382232" y="3082957"/>
                  </a:lnTo>
                  <a:lnTo>
                    <a:pt x="3385716" y="3082626"/>
                  </a:lnTo>
                  <a:lnTo>
                    <a:pt x="3389199" y="3082309"/>
                  </a:lnTo>
                  <a:lnTo>
                    <a:pt x="3392682" y="3081991"/>
                  </a:lnTo>
                  <a:lnTo>
                    <a:pt x="3396165" y="3081674"/>
                  </a:lnTo>
                  <a:lnTo>
                    <a:pt x="3399649" y="3081358"/>
                  </a:lnTo>
                  <a:lnTo>
                    <a:pt x="3403132" y="3089460"/>
                  </a:lnTo>
                  <a:lnTo>
                    <a:pt x="3406615" y="3089102"/>
                  </a:lnTo>
                  <a:lnTo>
                    <a:pt x="3410098" y="3088745"/>
                  </a:lnTo>
                  <a:lnTo>
                    <a:pt x="3413582" y="3088388"/>
                  </a:lnTo>
                  <a:lnTo>
                    <a:pt x="3417065" y="3093004"/>
                  </a:lnTo>
                  <a:lnTo>
                    <a:pt x="3420548" y="3092695"/>
                  </a:lnTo>
                  <a:lnTo>
                    <a:pt x="3424031" y="3092387"/>
                  </a:lnTo>
                  <a:lnTo>
                    <a:pt x="3427515" y="3092078"/>
                  </a:lnTo>
                  <a:lnTo>
                    <a:pt x="3430998" y="3091770"/>
                  </a:lnTo>
                  <a:lnTo>
                    <a:pt x="3434481" y="3101855"/>
                  </a:lnTo>
                  <a:lnTo>
                    <a:pt x="3437964" y="3101511"/>
                  </a:lnTo>
                  <a:lnTo>
                    <a:pt x="3441447" y="3101166"/>
                  </a:lnTo>
                  <a:lnTo>
                    <a:pt x="3444931" y="3100822"/>
                  </a:lnTo>
                  <a:lnTo>
                    <a:pt x="3448414" y="3100478"/>
                  </a:lnTo>
                  <a:lnTo>
                    <a:pt x="3451897" y="3106142"/>
                  </a:lnTo>
                  <a:lnTo>
                    <a:pt x="3455380" y="3105802"/>
                  </a:lnTo>
                  <a:lnTo>
                    <a:pt x="3458864" y="3105463"/>
                  </a:lnTo>
                  <a:lnTo>
                    <a:pt x="3462347" y="3105124"/>
                  </a:lnTo>
                  <a:lnTo>
                    <a:pt x="3465830" y="3104785"/>
                  </a:lnTo>
                  <a:lnTo>
                    <a:pt x="3469313" y="3106610"/>
                  </a:lnTo>
                  <a:lnTo>
                    <a:pt x="3472797" y="3106273"/>
                  </a:lnTo>
                  <a:lnTo>
                    <a:pt x="3476280" y="3105936"/>
                  </a:lnTo>
                  <a:lnTo>
                    <a:pt x="3479763" y="3105599"/>
                  </a:lnTo>
                  <a:lnTo>
                    <a:pt x="3483246" y="3105262"/>
                  </a:lnTo>
                  <a:lnTo>
                    <a:pt x="3483246" y="3105458"/>
                  </a:lnTo>
                  <a:lnTo>
                    <a:pt x="3483246" y="3105654"/>
                  </a:lnTo>
                  <a:lnTo>
                    <a:pt x="3483246" y="3105850"/>
                  </a:lnTo>
                  <a:lnTo>
                    <a:pt x="3483246" y="3106045"/>
                  </a:lnTo>
                  <a:lnTo>
                    <a:pt x="3483246" y="3106240"/>
                  </a:lnTo>
                  <a:lnTo>
                    <a:pt x="3483246" y="3106436"/>
                  </a:lnTo>
                  <a:lnTo>
                    <a:pt x="3483246" y="3106631"/>
                  </a:lnTo>
                  <a:lnTo>
                    <a:pt x="3483246" y="3106825"/>
                  </a:lnTo>
                  <a:lnTo>
                    <a:pt x="3483246" y="3107020"/>
                  </a:lnTo>
                  <a:lnTo>
                    <a:pt x="3483246" y="3107214"/>
                  </a:lnTo>
                  <a:lnTo>
                    <a:pt x="3483246" y="3107408"/>
                  </a:lnTo>
                  <a:lnTo>
                    <a:pt x="3483246" y="3107602"/>
                  </a:lnTo>
                  <a:lnTo>
                    <a:pt x="3483246" y="3107796"/>
                  </a:lnTo>
                  <a:lnTo>
                    <a:pt x="3483246" y="3107989"/>
                  </a:lnTo>
                  <a:lnTo>
                    <a:pt x="3483246" y="3108183"/>
                  </a:lnTo>
                  <a:lnTo>
                    <a:pt x="3483246" y="3108376"/>
                  </a:lnTo>
                  <a:lnTo>
                    <a:pt x="3483246" y="3108569"/>
                  </a:lnTo>
                  <a:lnTo>
                    <a:pt x="3483246" y="3108762"/>
                  </a:lnTo>
                  <a:lnTo>
                    <a:pt x="3483246" y="3108954"/>
                  </a:lnTo>
                  <a:lnTo>
                    <a:pt x="3483246" y="3109146"/>
                  </a:lnTo>
                  <a:lnTo>
                    <a:pt x="3483246" y="3109339"/>
                  </a:lnTo>
                  <a:lnTo>
                    <a:pt x="3483246" y="3109531"/>
                  </a:lnTo>
                  <a:lnTo>
                    <a:pt x="3483246" y="3109722"/>
                  </a:lnTo>
                  <a:lnTo>
                    <a:pt x="3483246" y="3109914"/>
                  </a:lnTo>
                  <a:lnTo>
                    <a:pt x="3483246" y="3110105"/>
                  </a:lnTo>
                  <a:lnTo>
                    <a:pt x="3483246" y="3110296"/>
                  </a:lnTo>
                  <a:lnTo>
                    <a:pt x="3483246" y="3110487"/>
                  </a:lnTo>
                  <a:lnTo>
                    <a:pt x="3483246" y="3110678"/>
                  </a:lnTo>
                  <a:lnTo>
                    <a:pt x="3483246" y="3110869"/>
                  </a:lnTo>
                  <a:lnTo>
                    <a:pt x="3483246" y="3111059"/>
                  </a:lnTo>
                  <a:lnTo>
                    <a:pt x="3483246" y="3111249"/>
                  </a:lnTo>
                  <a:lnTo>
                    <a:pt x="3483246" y="3111439"/>
                  </a:lnTo>
                  <a:lnTo>
                    <a:pt x="3483246" y="3111629"/>
                  </a:lnTo>
                  <a:lnTo>
                    <a:pt x="3483246" y="3111819"/>
                  </a:lnTo>
                  <a:lnTo>
                    <a:pt x="3483246" y="3112008"/>
                  </a:lnTo>
                  <a:lnTo>
                    <a:pt x="3483246" y="3112197"/>
                  </a:lnTo>
                  <a:lnTo>
                    <a:pt x="3483246" y="3112386"/>
                  </a:lnTo>
                  <a:lnTo>
                    <a:pt x="3483246" y="3112575"/>
                  </a:lnTo>
                  <a:lnTo>
                    <a:pt x="3483246" y="3112764"/>
                  </a:lnTo>
                  <a:lnTo>
                    <a:pt x="3483246" y="3112952"/>
                  </a:lnTo>
                  <a:lnTo>
                    <a:pt x="3483246" y="3113140"/>
                  </a:lnTo>
                  <a:lnTo>
                    <a:pt x="3483246" y="3113328"/>
                  </a:lnTo>
                  <a:lnTo>
                    <a:pt x="3483246" y="3113516"/>
                  </a:lnTo>
                  <a:lnTo>
                    <a:pt x="3483246" y="3113704"/>
                  </a:lnTo>
                  <a:lnTo>
                    <a:pt x="3483246" y="3113892"/>
                  </a:lnTo>
                  <a:lnTo>
                    <a:pt x="3483246" y="3114079"/>
                  </a:lnTo>
                  <a:lnTo>
                    <a:pt x="3483246" y="3114266"/>
                  </a:lnTo>
                  <a:lnTo>
                    <a:pt x="3483246" y="3114453"/>
                  </a:lnTo>
                  <a:lnTo>
                    <a:pt x="3483246" y="3114640"/>
                  </a:lnTo>
                  <a:lnTo>
                    <a:pt x="3483246" y="3114826"/>
                  </a:lnTo>
                  <a:lnTo>
                    <a:pt x="3483246" y="3115012"/>
                  </a:lnTo>
                  <a:lnTo>
                    <a:pt x="3483246" y="3115199"/>
                  </a:lnTo>
                  <a:lnTo>
                    <a:pt x="3483246" y="3115385"/>
                  </a:lnTo>
                  <a:lnTo>
                    <a:pt x="3483246" y="3115570"/>
                  </a:lnTo>
                  <a:lnTo>
                    <a:pt x="3483246" y="3115756"/>
                  </a:lnTo>
                  <a:lnTo>
                    <a:pt x="3483246" y="3115941"/>
                  </a:lnTo>
                  <a:lnTo>
                    <a:pt x="3483246" y="3116127"/>
                  </a:lnTo>
                  <a:lnTo>
                    <a:pt x="3483246" y="3116312"/>
                  </a:lnTo>
                  <a:lnTo>
                    <a:pt x="3483246" y="3116497"/>
                  </a:lnTo>
                  <a:lnTo>
                    <a:pt x="3483246" y="3116681"/>
                  </a:lnTo>
                  <a:lnTo>
                    <a:pt x="3483246" y="3116866"/>
                  </a:lnTo>
                  <a:lnTo>
                    <a:pt x="3483246" y="3117050"/>
                  </a:lnTo>
                  <a:lnTo>
                    <a:pt x="3483246" y="3117234"/>
                  </a:lnTo>
                  <a:lnTo>
                    <a:pt x="3483246" y="3117418"/>
                  </a:lnTo>
                  <a:lnTo>
                    <a:pt x="3483246" y="3117602"/>
                  </a:lnTo>
                  <a:lnTo>
                    <a:pt x="3483246" y="3117785"/>
                  </a:lnTo>
                  <a:lnTo>
                    <a:pt x="3483246" y="3117969"/>
                  </a:lnTo>
                  <a:lnTo>
                    <a:pt x="3483246" y="3118152"/>
                  </a:lnTo>
                  <a:lnTo>
                    <a:pt x="3483246" y="3118335"/>
                  </a:lnTo>
                  <a:lnTo>
                    <a:pt x="3483246" y="3118518"/>
                  </a:lnTo>
                  <a:lnTo>
                    <a:pt x="3483246" y="3118700"/>
                  </a:lnTo>
                  <a:lnTo>
                    <a:pt x="3483246" y="3118883"/>
                  </a:lnTo>
                  <a:lnTo>
                    <a:pt x="3483246" y="3119065"/>
                  </a:lnTo>
                  <a:lnTo>
                    <a:pt x="3483246" y="3119247"/>
                  </a:lnTo>
                  <a:lnTo>
                    <a:pt x="3483246" y="3119429"/>
                  </a:lnTo>
                  <a:lnTo>
                    <a:pt x="3483246" y="3119611"/>
                  </a:lnTo>
                  <a:lnTo>
                    <a:pt x="3483246" y="3119792"/>
                  </a:lnTo>
                  <a:lnTo>
                    <a:pt x="3483246" y="3119974"/>
                  </a:lnTo>
                  <a:lnTo>
                    <a:pt x="3483246" y="3120155"/>
                  </a:lnTo>
                  <a:lnTo>
                    <a:pt x="3483246" y="3120336"/>
                  </a:lnTo>
                  <a:lnTo>
                    <a:pt x="3483246" y="3120517"/>
                  </a:lnTo>
                  <a:lnTo>
                    <a:pt x="3483246" y="3120697"/>
                  </a:lnTo>
                  <a:lnTo>
                    <a:pt x="3483246" y="3120878"/>
                  </a:lnTo>
                  <a:lnTo>
                    <a:pt x="3483246" y="3121058"/>
                  </a:lnTo>
                  <a:lnTo>
                    <a:pt x="3483246" y="3121238"/>
                  </a:lnTo>
                  <a:lnTo>
                    <a:pt x="3483246" y="3121418"/>
                  </a:lnTo>
                  <a:lnTo>
                    <a:pt x="3483246" y="3121598"/>
                  </a:lnTo>
                  <a:lnTo>
                    <a:pt x="3483246" y="3121777"/>
                  </a:lnTo>
                  <a:lnTo>
                    <a:pt x="3483246" y="3121957"/>
                  </a:lnTo>
                  <a:lnTo>
                    <a:pt x="3483246" y="3122136"/>
                  </a:lnTo>
                  <a:lnTo>
                    <a:pt x="3483246" y="3122315"/>
                  </a:lnTo>
                  <a:lnTo>
                    <a:pt x="3483246" y="3122494"/>
                  </a:lnTo>
                  <a:lnTo>
                    <a:pt x="3483246" y="3122673"/>
                  </a:lnTo>
                  <a:lnTo>
                    <a:pt x="3483246" y="3122851"/>
                  </a:lnTo>
                  <a:lnTo>
                    <a:pt x="3483246" y="3123029"/>
                  </a:lnTo>
                  <a:lnTo>
                    <a:pt x="3483246" y="3123208"/>
                  </a:lnTo>
                  <a:lnTo>
                    <a:pt x="3483246" y="3123386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956045"/>
              <a:ext cx="3483246" cy="2596021"/>
            </a:xfrm>
            <a:custGeom>
              <a:avLst/>
              <a:gdLst/>
              <a:ahLst/>
              <a:cxnLst/>
              <a:rect l="0" t="0" r="0" b="0"/>
              <a:pathLst>
                <a:path w="3483246" h="2596021">
                  <a:moveTo>
                    <a:pt x="0" y="2596021"/>
                  </a:moveTo>
                  <a:lnTo>
                    <a:pt x="3483" y="1993872"/>
                  </a:lnTo>
                  <a:lnTo>
                    <a:pt x="6966" y="1569225"/>
                  </a:lnTo>
                  <a:lnTo>
                    <a:pt x="10449" y="1253676"/>
                  </a:lnTo>
                  <a:lnTo>
                    <a:pt x="13932" y="1009967"/>
                  </a:lnTo>
                  <a:lnTo>
                    <a:pt x="17416" y="816073"/>
                  </a:lnTo>
                  <a:lnTo>
                    <a:pt x="20899" y="658137"/>
                  </a:lnTo>
                  <a:lnTo>
                    <a:pt x="24382" y="527003"/>
                  </a:lnTo>
                  <a:lnTo>
                    <a:pt x="27865" y="416384"/>
                  </a:lnTo>
                  <a:lnTo>
                    <a:pt x="31349" y="321815"/>
                  </a:lnTo>
                  <a:lnTo>
                    <a:pt x="34832" y="240038"/>
                  </a:lnTo>
                  <a:lnTo>
                    <a:pt x="38315" y="168623"/>
                  </a:lnTo>
                  <a:lnTo>
                    <a:pt x="41798" y="105718"/>
                  </a:lnTo>
                  <a:lnTo>
                    <a:pt x="45282" y="49887"/>
                  </a:lnTo>
                  <a:lnTo>
                    <a:pt x="48765" y="0"/>
                  </a:lnTo>
                  <a:lnTo>
                    <a:pt x="52248" y="469443"/>
                  </a:lnTo>
                  <a:lnTo>
                    <a:pt x="55731" y="416384"/>
                  </a:lnTo>
                  <a:lnTo>
                    <a:pt x="59215" y="367320"/>
                  </a:lnTo>
                  <a:lnTo>
                    <a:pt x="62698" y="321815"/>
                  </a:lnTo>
                  <a:lnTo>
                    <a:pt x="66181" y="279496"/>
                  </a:lnTo>
                  <a:lnTo>
                    <a:pt x="69664" y="1293698"/>
                  </a:lnTo>
                  <a:lnTo>
                    <a:pt x="73148" y="1253676"/>
                  </a:lnTo>
                  <a:lnTo>
                    <a:pt x="76631" y="1215096"/>
                  </a:lnTo>
                  <a:lnTo>
                    <a:pt x="80114" y="1177882"/>
                  </a:lnTo>
                  <a:lnTo>
                    <a:pt x="83597" y="1253676"/>
                  </a:lnTo>
                  <a:lnTo>
                    <a:pt x="87081" y="1219842"/>
                  </a:lnTo>
                  <a:lnTo>
                    <a:pt x="90564" y="1187061"/>
                  </a:lnTo>
                  <a:lnTo>
                    <a:pt x="94047" y="1155285"/>
                  </a:lnTo>
                  <a:lnTo>
                    <a:pt x="97530" y="1124467"/>
                  </a:lnTo>
                  <a:lnTo>
                    <a:pt x="101014" y="1094566"/>
                  </a:lnTo>
                  <a:lnTo>
                    <a:pt x="104497" y="1065540"/>
                  </a:lnTo>
                  <a:lnTo>
                    <a:pt x="107980" y="1037353"/>
                  </a:lnTo>
                  <a:lnTo>
                    <a:pt x="111463" y="1009967"/>
                  </a:lnTo>
                  <a:lnTo>
                    <a:pt x="114947" y="983350"/>
                  </a:lnTo>
                  <a:lnTo>
                    <a:pt x="118430" y="1059205"/>
                  </a:lnTo>
                  <a:lnTo>
                    <a:pt x="121913" y="1034271"/>
                  </a:lnTo>
                  <a:lnTo>
                    <a:pt x="125396" y="1009967"/>
                  </a:lnTo>
                  <a:lnTo>
                    <a:pt x="128880" y="986271"/>
                  </a:lnTo>
                  <a:lnTo>
                    <a:pt x="132363" y="963159"/>
                  </a:lnTo>
                  <a:lnTo>
                    <a:pt x="135846" y="940611"/>
                  </a:lnTo>
                  <a:lnTo>
                    <a:pt x="139329" y="918605"/>
                  </a:lnTo>
                  <a:lnTo>
                    <a:pt x="142813" y="897123"/>
                  </a:lnTo>
                  <a:lnTo>
                    <a:pt x="146296" y="876146"/>
                  </a:lnTo>
                  <a:lnTo>
                    <a:pt x="149779" y="855656"/>
                  </a:lnTo>
                  <a:lnTo>
                    <a:pt x="153262" y="1152881"/>
                  </a:lnTo>
                  <a:lnTo>
                    <a:pt x="156746" y="1133850"/>
                  </a:lnTo>
                  <a:lnTo>
                    <a:pt x="160229" y="1115171"/>
                  </a:lnTo>
                  <a:lnTo>
                    <a:pt x="163712" y="1096834"/>
                  </a:lnTo>
                  <a:lnTo>
                    <a:pt x="167195" y="1626218"/>
                  </a:lnTo>
                  <a:lnTo>
                    <a:pt x="170679" y="1611723"/>
                  </a:lnTo>
                  <a:lnTo>
                    <a:pt x="174162" y="1597395"/>
                  </a:lnTo>
                  <a:lnTo>
                    <a:pt x="177645" y="1583229"/>
                  </a:lnTo>
                  <a:lnTo>
                    <a:pt x="181128" y="1569225"/>
                  </a:lnTo>
                  <a:lnTo>
                    <a:pt x="184612" y="1656714"/>
                  </a:lnTo>
                  <a:lnTo>
                    <a:pt x="188095" y="1643836"/>
                  </a:lnTo>
                  <a:lnTo>
                    <a:pt x="191578" y="1631087"/>
                  </a:lnTo>
                  <a:lnTo>
                    <a:pt x="195061" y="1618467"/>
                  </a:lnTo>
                  <a:lnTo>
                    <a:pt x="198545" y="1605972"/>
                  </a:lnTo>
                  <a:lnTo>
                    <a:pt x="202028" y="1680538"/>
                  </a:lnTo>
                  <a:lnTo>
                    <a:pt x="205511" y="1668955"/>
                  </a:lnTo>
                  <a:lnTo>
                    <a:pt x="208994" y="1657475"/>
                  </a:lnTo>
                  <a:lnTo>
                    <a:pt x="212478" y="1646099"/>
                  </a:lnTo>
                  <a:lnTo>
                    <a:pt x="215961" y="1634824"/>
                  </a:lnTo>
                  <a:lnTo>
                    <a:pt x="219444" y="1643836"/>
                  </a:lnTo>
                  <a:lnTo>
                    <a:pt x="222927" y="1632901"/>
                  </a:lnTo>
                  <a:lnTo>
                    <a:pt x="226411" y="1622060"/>
                  </a:lnTo>
                  <a:lnTo>
                    <a:pt x="229894" y="1611312"/>
                  </a:lnTo>
                  <a:lnTo>
                    <a:pt x="233377" y="1658077"/>
                  </a:lnTo>
                  <a:lnTo>
                    <a:pt x="236860" y="1647888"/>
                  </a:lnTo>
                  <a:lnTo>
                    <a:pt x="240344" y="1637781"/>
                  </a:lnTo>
                  <a:lnTo>
                    <a:pt x="243827" y="1627754"/>
                  </a:lnTo>
                  <a:lnTo>
                    <a:pt x="247310" y="1617806"/>
                  </a:lnTo>
                  <a:lnTo>
                    <a:pt x="250793" y="1708338"/>
                  </a:lnTo>
                  <a:lnTo>
                    <a:pt x="254277" y="1699184"/>
                  </a:lnTo>
                  <a:lnTo>
                    <a:pt x="257760" y="1690093"/>
                  </a:lnTo>
                  <a:lnTo>
                    <a:pt x="261243" y="1681067"/>
                  </a:lnTo>
                  <a:lnTo>
                    <a:pt x="264726" y="1672103"/>
                  </a:lnTo>
                  <a:lnTo>
                    <a:pt x="268210" y="1721419"/>
                  </a:lnTo>
                  <a:lnTo>
                    <a:pt x="271693" y="1712940"/>
                  </a:lnTo>
                  <a:lnTo>
                    <a:pt x="275176" y="1704516"/>
                  </a:lnTo>
                  <a:lnTo>
                    <a:pt x="278659" y="1696146"/>
                  </a:lnTo>
                  <a:lnTo>
                    <a:pt x="282143" y="1687831"/>
                  </a:lnTo>
                  <a:lnTo>
                    <a:pt x="285626" y="1679568"/>
                  </a:lnTo>
                  <a:lnTo>
                    <a:pt x="289109" y="1671359"/>
                  </a:lnTo>
                  <a:lnTo>
                    <a:pt x="292592" y="1663202"/>
                  </a:lnTo>
                  <a:lnTo>
                    <a:pt x="296075" y="1655097"/>
                  </a:lnTo>
                  <a:lnTo>
                    <a:pt x="299559" y="1647043"/>
                  </a:lnTo>
                  <a:lnTo>
                    <a:pt x="303042" y="1680538"/>
                  </a:lnTo>
                  <a:lnTo>
                    <a:pt x="306525" y="1672804"/>
                  </a:lnTo>
                  <a:lnTo>
                    <a:pt x="310008" y="1665117"/>
                  </a:lnTo>
                  <a:lnTo>
                    <a:pt x="313492" y="1657475"/>
                  </a:lnTo>
                  <a:lnTo>
                    <a:pt x="316975" y="1688752"/>
                  </a:lnTo>
                  <a:lnTo>
                    <a:pt x="320458" y="1681400"/>
                  </a:lnTo>
                  <a:lnTo>
                    <a:pt x="323941" y="1674090"/>
                  </a:lnTo>
                  <a:lnTo>
                    <a:pt x="327425" y="1666821"/>
                  </a:lnTo>
                  <a:lnTo>
                    <a:pt x="330908" y="1659593"/>
                  </a:lnTo>
                  <a:lnTo>
                    <a:pt x="334391" y="1677218"/>
                  </a:lnTo>
                  <a:lnTo>
                    <a:pt x="337874" y="1670191"/>
                  </a:lnTo>
                  <a:lnTo>
                    <a:pt x="341358" y="1663202"/>
                  </a:lnTo>
                  <a:lnTo>
                    <a:pt x="344841" y="1656252"/>
                  </a:lnTo>
                  <a:lnTo>
                    <a:pt x="348324" y="1649339"/>
                  </a:lnTo>
                  <a:lnTo>
                    <a:pt x="351807" y="1721824"/>
                  </a:lnTo>
                  <a:lnTo>
                    <a:pt x="355291" y="1715357"/>
                  </a:lnTo>
                  <a:lnTo>
                    <a:pt x="358774" y="1708922"/>
                  </a:lnTo>
                  <a:lnTo>
                    <a:pt x="362257" y="1702518"/>
                  </a:lnTo>
                  <a:lnTo>
                    <a:pt x="365740" y="1696146"/>
                  </a:lnTo>
                  <a:lnTo>
                    <a:pt x="369224" y="1825529"/>
                  </a:lnTo>
                  <a:lnTo>
                    <a:pt x="372707" y="1819880"/>
                  </a:lnTo>
                  <a:lnTo>
                    <a:pt x="376190" y="1814254"/>
                  </a:lnTo>
                  <a:lnTo>
                    <a:pt x="379673" y="1808652"/>
                  </a:lnTo>
                  <a:lnTo>
                    <a:pt x="383157" y="1803073"/>
                  </a:lnTo>
                  <a:lnTo>
                    <a:pt x="386640" y="1797517"/>
                  </a:lnTo>
                  <a:lnTo>
                    <a:pt x="390123" y="1791983"/>
                  </a:lnTo>
                  <a:lnTo>
                    <a:pt x="393606" y="1786473"/>
                  </a:lnTo>
                  <a:lnTo>
                    <a:pt x="397090" y="1780985"/>
                  </a:lnTo>
                  <a:lnTo>
                    <a:pt x="400573" y="1798955"/>
                  </a:lnTo>
                  <a:lnTo>
                    <a:pt x="404056" y="1793621"/>
                  </a:lnTo>
                  <a:lnTo>
                    <a:pt x="407539" y="1788307"/>
                  </a:lnTo>
                  <a:lnTo>
                    <a:pt x="411023" y="1783015"/>
                  </a:lnTo>
                  <a:lnTo>
                    <a:pt x="414506" y="1777744"/>
                  </a:lnTo>
                  <a:lnTo>
                    <a:pt x="417989" y="1780184"/>
                  </a:lnTo>
                  <a:lnTo>
                    <a:pt x="421472" y="1774988"/>
                  </a:lnTo>
                  <a:lnTo>
                    <a:pt x="424956" y="1769812"/>
                  </a:lnTo>
                  <a:lnTo>
                    <a:pt x="428439" y="1764656"/>
                  </a:lnTo>
                  <a:lnTo>
                    <a:pt x="431922" y="1759520"/>
                  </a:lnTo>
                  <a:lnTo>
                    <a:pt x="435405" y="1777125"/>
                  </a:lnTo>
                  <a:lnTo>
                    <a:pt x="438889" y="1772123"/>
                  </a:lnTo>
                  <a:lnTo>
                    <a:pt x="442372" y="1767140"/>
                  </a:lnTo>
                  <a:lnTo>
                    <a:pt x="445855" y="1762176"/>
                  </a:lnTo>
                  <a:lnTo>
                    <a:pt x="449338" y="1757231"/>
                  </a:lnTo>
                  <a:lnTo>
                    <a:pt x="452822" y="1781354"/>
                  </a:lnTo>
                  <a:lnTo>
                    <a:pt x="456305" y="1776562"/>
                  </a:lnTo>
                  <a:lnTo>
                    <a:pt x="459788" y="1771787"/>
                  </a:lnTo>
                  <a:lnTo>
                    <a:pt x="463271" y="1767029"/>
                  </a:lnTo>
                  <a:lnTo>
                    <a:pt x="466755" y="1796455"/>
                  </a:lnTo>
                  <a:lnTo>
                    <a:pt x="470238" y="1791866"/>
                  </a:lnTo>
                  <a:lnTo>
                    <a:pt x="473721" y="1787292"/>
                  </a:lnTo>
                  <a:lnTo>
                    <a:pt x="477204" y="1782734"/>
                  </a:lnTo>
                  <a:lnTo>
                    <a:pt x="480688" y="1778192"/>
                  </a:lnTo>
                  <a:lnTo>
                    <a:pt x="484171" y="1883659"/>
                  </a:lnTo>
                  <a:lnTo>
                    <a:pt x="487654" y="1879588"/>
                  </a:lnTo>
                  <a:lnTo>
                    <a:pt x="491137" y="1875529"/>
                  </a:lnTo>
                  <a:lnTo>
                    <a:pt x="494621" y="1871482"/>
                  </a:lnTo>
                  <a:lnTo>
                    <a:pt x="498104" y="1867447"/>
                  </a:lnTo>
                  <a:lnTo>
                    <a:pt x="501587" y="1883345"/>
                  </a:lnTo>
                  <a:lnTo>
                    <a:pt x="505070" y="1879414"/>
                  </a:lnTo>
                  <a:lnTo>
                    <a:pt x="508554" y="1875494"/>
                  </a:lnTo>
                  <a:lnTo>
                    <a:pt x="512037" y="1871585"/>
                  </a:lnTo>
                  <a:lnTo>
                    <a:pt x="515520" y="1867688"/>
                  </a:lnTo>
                  <a:lnTo>
                    <a:pt x="519003" y="1892303"/>
                  </a:lnTo>
                  <a:lnTo>
                    <a:pt x="522487" y="1888539"/>
                  </a:lnTo>
                  <a:lnTo>
                    <a:pt x="525970" y="1884786"/>
                  </a:lnTo>
                  <a:lnTo>
                    <a:pt x="529453" y="1881043"/>
                  </a:lnTo>
                  <a:lnTo>
                    <a:pt x="532936" y="1877309"/>
                  </a:lnTo>
                  <a:lnTo>
                    <a:pt x="536420" y="1887287"/>
                  </a:lnTo>
                  <a:lnTo>
                    <a:pt x="539903" y="1883626"/>
                  </a:lnTo>
                  <a:lnTo>
                    <a:pt x="543386" y="1879975"/>
                  </a:lnTo>
                  <a:lnTo>
                    <a:pt x="546869" y="1876333"/>
                  </a:lnTo>
                  <a:lnTo>
                    <a:pt x="550353" y="1890449"/>
                  </a:lnTo>
                  <a:lnTo>
                    <a:pt x="553836" y="1886892"/>
                  </a:lnTo>
                  <a:lnTo>
                    <a:pt x="557319" y="1883345"/>
                  </a:lnTo>
                  <a:lnTo>
                    <a:pt x="560802" y="1879807"/>
                  </a:lnTo>
                  <a:lnTo>
                    <a:pt x="564286" y="1876277"/>
                  </a:lnTo>
                  <a:lnTo>
                    <a:pt x="567769" y="1877139"/>
                  </a:lnTo>
                  <a:lnTo>
                    <a:pt x="571252" y="1873643"/>
                  </a:lnTo>
                  <a:lnTo>
                    <a:pt x="574735" y="1870156"/>
                  </a:lnTo>
                  <a:lnTo>
                    <a:pt x="578218" y="1866678"/>
                  </a:lnTo>
                  <a:lnTo>
                    <a:pt x="581702" y="1863209"/>
                  </a:lnTo>
                  <a:lnTo>
                    <a:pt x="585185" y="1905476"/>
                  </a:lnTo>
                  <a:lnTo>
                    <a:pt x="588668" y="1902185"/>
                  </a:lnTo>
                  <a:lnTo>
                    <a:pt x="592151" y="1898901"/>
                  </a:lnTo>
                  <a:lnTo>
                    <a:pt x="595635" y="1895625"/>
                  </a:lnTo>
                  <a:lnTo>
                    <a:pt x="599118" y="1892356"/>
                  </a:lnTo>
                  <a:lnTo>
                    <a:pt x="602601" y="1889095"/>
                  </a:lnTo>
                  <a:lnTo>
                    <a:pt x="606084" y="1885842"/>
                  </a:lnTo>
                  <a:lnTo>
                    <a:pt x="609568" y="1882597"/>
                  </a:lnTo>
                  <a:lnTo>
                    <a:pt x="613051" y="1879359"/>
                  </a:lnTo>
                  <a:lnTo>
                    <a:pt x="616534" y="1876128"/>
                  </a:lnTo>
                  <a:lnTo>
                    <a:pt x="620017" y="1872905"/>
                  </a:lnTo>
                  <a:lnTo>
                    <a:pt x="623501" y="1869690"/>
                  </a:lnTo>
                  <a:lnTo>
                    <a:pt x="626984" y="1866482"/>
                  </a:lnTo>
                  <a:lnTo>
                    <a:pt x="630467" y="1863282"/>
                  </a:lnTo>
                  <a:lnTo>
                    <a:pt x="633950" y="1860089"/>
                  </a:lnTo>
                  <a:lnTo>
                    <a:pt x="637434" y="1856903"/>
                  </a:lnTo>
                  <a:lnTo>
                    <a:pt x="640917" y="1853725"/>
                  </a:lnTo>
                  <a:lnTo>
                    <a:pt x="644400" y="1850554"/>
                  </a:lnTo>
                  <a:lnTo>
                    <a:pt x="647883" y="1847391"/>
                  </a:lnTo>
                  <a:lnTo>
                    <a:pt x="651367" y="1852447"/>
                  </a:lnTo>
                  <a:lnTo>
                    <a:pt x="654850" y="1849323"/>
                  </a:lnTo>
                  <a:lnTo>
                    <a:pt x="658333" y="1846206"/>
                  </a:lnTo>
                  <a:lnTo>
                    <a:pt x="661816" y="1843097"/>
                  </a:lnTo>
                  <a:lnTo>
                    <a:pt x="665300" y="1839994"/>
                  </a:lnTo>
                  <a:lnTo>
                    <a:pt x="668783" y="1836898"/>
                  </a:lnTo>
                  <a:lnTo>
                    <a:pt x="672266" y="1833810"/>
                  </a:lnTo>
                  <a:lnTo>
                    <a:pt x="675749" y="1830728"/>
                  </a:lnTo>
                  <a:lnTo>
                    <a:pt x="679233" y="1827654"/>
                  </a:lnTo>
                  <a:lnTo>
                    <a:pt x="682716" y="1824586"/>
                  </a:lnTo>
                  <a:lnTo>
                    <a:pt x="686199" y="1821525"/>
                  </a:lnTo>
                  <a:lnTo>
                    <a:pt x="689682" y="1818471"/>
                  </a:lnTo>
                  <a:lnTo>
                    <a:pt x="693166" y="1815424"/>
                  </a:lnTo>
                  <a:lnTo>
                    <a:pt x="696649" y="1812384"/>
                  </a:lnTo>
                  <a:lnTo>
                    <a:pt x="700132" y="1821837"/>
                  </a:lnTo>
                  <a:lnTo>
                    <a:pt x="703615" y="1818845"/>
                  </a:lnTo>
                  <a:lnTo>
                    <a:pt x="707099" y="1815859"/>
                  </a:lnTo>
                  <a:lnTo>
                    <a:pt x="710582" y="1812880"/>
                  </a:lnTo>
                  <a:lnTo>
                    <a:pt x="714065" y="1809908"/>
                  </a:lnTo>
                  <a:lnTo>
                    <a:pt x="717548" y="1811072"/>
                  </a:lnTo>
                  <a:lnTo>
                    <a:pt x="721032" y="1808123"/>
                  </a:lnTo>
                  <a:lnTo>
                    <a:pt x="724515" y="1805181"/>
                  </a:lnTo>
                  <a:lnTo>
                    <a:pt x="727998" y="1802245"/>
                  </a:lnTo>
                  <a:lnTo>
                    <a:pt x="731481" y="1799316"/>
                  </a:lnTo>
                  <a:lnTo>
                    <a:pt x="734965" y="1796393"/>
                  </a:lnTo>
                  <a:lnTo>
                    <a:pt x="738448" y="1793477"/>
                  </a:lnTo>
                  <a:lnTo>
                    <a:pt x="741931" y="1790566"/>
                  </a:lnTo>
                  <a:lnTo>
                    <a:pt x="745414" y="1787663"/>
                  </a:lnTo>
                  <a:lnTo>
                    <a:pt x="748898" y="1784765"/>
                  </a:lnTo>
                  <a:lnTo>
                    <a:pt x="752381" y="1786067"/>
                  </a:lnTo>
                  <a:lnTo>
                    <a:pt x="755864" y="1783192"/>
                  </a:lnTo>
                  <a:lnTo>
                    <a:pt x="759347" y="1780324"/>
                  </a:lnTo>
                  <a:lnTo>
                    <a:pt x="762831" y="1777461"/>
                  </a:lnTo>
                  <a:lnTo>
                    <a:pt x="766314" y="1774605"/>
                  </a:lnTo>
                  <a:lnTo>
                    <a:pt x="769797" y="1819495"/>
                  </a:lnTo>
                  <a:lnTo>
                    <a:pt x="773280" y="1816767"/>
                  </a:lnTo>
                  <a:lnTo>
                    <a:pt x="776764" y="1814045"/>
                  </a:lnTo>
                  <a:lnTo>
                    <a:pt x="780247" y="1811328"/>
                  </a:lnTo>
                  <a:lnTo>
                    <a:pt x="783730" y="1812384"/>
                  </a:lnTo>
                  <a:lnTo>
                    <a:pt x="787213" y="1809688"/>
                  </a:lnTo>
                  <a:lnTo>
                    <a:pt x="790697" y="1806996"/>
                  </a:lnTo>
                  <a:lnTo>
                    <a:pt x="794180" y="1804311"/>
                  </a:lnTo>
                  <a:lnTo>
                    <a:pt x="797663" y="1801630"/>
                  </a:lnTo>
                  <a:lnTo>
                    <a:pt x="801146" y="1828196"/>
                  </a:lnTo>
                  <a:lnTo>
                    <a:pt x="804630" y="1825596"/>
                  </a:lnTo>
                  <a:lnTo>
                    <a:pt x="808113" y="1823001"/>
                  </a:lnTo>
                  <a:lnTo>
                    <a:pt x="811596" y="1820411"/>
                  </a:lnTo>
                  <a:lnTo>
                    <a:pt x="815079" y="1817825"/>
                  </a:lnTo>
                  <a:lnTo>
                    <a:pt x="818563" y="1846050"/>
                  </a:lnTo>
                  <a:lnTo>
                    <a:pt x="822046" y="1843548"/>
                  </a:lnTo>
                  <a:lnTo>
                    <a:pt x="825529" y="1841051"/>
                  </a:lnTo>
                  <a:lnTo>
                    <a:pt x="829012" y="1838558"/>
                  </a:lnTo>
                  <a:lnTo>
                    <a:pt x="832496" y="1836069"/>
                  </a:lnTo>
                  <a:lnTo>
                    <a:pt x="835979" y="1868507"/>
                  </a:lnTo>
                  <a:lnTo>
                    <a:pt x="839462" y="1866111"/>
                  </a:lnTo>
                  <a:lnTo>
                    <a:pt x="842945" y="1863719"/>
                  </a:lnTo>
                  <a:lnTo>
                    <a:pt x="846429" y="1861332"/>
                  </a:lnTo>
                  <a:lnTo>
                    <a:pt x="849912" y="1858948"/>
                  </a:lnTo>
                  <a:lnTo>
                    <a:pt x="853395" y="1859621"/>
                  </a:lnTo>
                  <a:lnTo>
                    <a:pt x="856878" y="1857253"/>
                  </a:lnTo>
                  <a:lnTo>
                    <a:pt x="860361" y="1854889"/>
                  </a:lnTo>
                  <a:lnTo>
                    <a:pt x="863845" y="1852529"/>
                  </a:lnTo>
                  <a:lnTo>
                    <a:pt x="867328" y="1862250"/>
                  </a:lnTo>
                  <a:lnTo>
                    <a:pt x="870811" y="1859925"/>
                  </a:lnTo>
                  <a:lnTo>
                    <a:pt x="874294" y="1857605"/>
                  </a:lnTo>
                  <a:lnTo>
                    <a:pt x="877778" y="1855289"/>
                  </a:lnTo>
                  <a:lnTo>
                    <a:pt x="881261" y="1852977"/>
                  </a:lnTo>
                  <a:lnTo>
                    <a:pt x="884744" y="1868269"/>
                  </a:lnTo>
                  <a:lnTo>
                    <a:pt x="888227" y="1866004"/>
                  </a:lnTo>
                  <a:lnTo>
                    <a:pt x="891711" y="1863743"/>
                  </a:lnTo>
                  <a:lnTo>
                    <a:pt x="895194" y="1861486"/>
                  </a:lnTo>
                  <a:lnTo>
                    <a:pt x="898677" y="1859232"/>
                  </a:lnTo>
                  <a:lnTo>
                    <a:pt x="902160" y="1871188"/>
                  </a:lnTo>
                  <a:lnTo>
                    <a:pt x="905644" y="1868973"/>
                  </a:lnTo>
                  <a:lnTo>
                    <a:pt x="909127" y="1866762"/>
                  </a:lnTo>
                  <a:lnTo>
                    <a:pt x="912610" y="1864555"/>
                  </a:lnTo>
                  <a:lnTo>
                    <a:pt x="916093" y="1862351"/>
                  </a:lnTo>
                  <a:lnTo>
                    <a:pt x="919577" y="1865743"/>
                  </a:lnTo>
                  <a:lnTo>
                    <a:pt x="923060" y="1863559"/>
                  </a:lnTo>
                  <a:lnTo>
                    <a:pt x="926543" y="1861378"/>
                  </a:lnTo>
                  <a:lnTo>
                    <a:pt x="930026" y="1859200"/>
                  </a:lnTo>
                  <a:lnTo>
                    <a:pt x="933510" y="1865329"/>
                  </a:lnTo>
                  <a:lnTo>
                    <a:pt x="936993" y="1863176"/>
                  </a:lnTo>
                  <a:lnTo>
                    <a:pt x="940476" y="1861026"/>
                  </a:lnTo>
                  <a:lnTo>
                    <a:pt x="943959" y="1858880"/>
                  </a:lnTo>
                  <a:lnTo>
                    <a:pt x="947443" y="1856737"/>
                  </a:lnTo>
                  <a:lnTo>
                    <a:pt x="950926" y="1865499"/>
                  </a:lnTo>
                  <a:lnTo>
                    <a:pt x="954409" y="1863386"/>
                  </a:lnTo>
                  <a:lnTo>
                    <a:pt x="957892" y="1861276"/>
                  </a:lnTo>
                  <a:lnTo>
                    <a:pt x="961376" y="1859170"/>
                  </a:lnTo>
                  <a:lnTo>
                    <a:pt x="964859" y="1857066"/>
                  </a:lnTo>
                  <a:lnTo>
                    <a:pt x="968342" y="1883659"/>
                  </a:lnTo>
                  <a:lnTo>
                    <a:pt x="971825" y="1881622"/>
                  </a:lnTo>
                  <a:lnTo>
                    <a:pt x="975309" y="1879588"/>
                  </a:lnTo>
                  <a:lnTo>
                    <a:pt x="978792" y="1877557"/>
                  </a:lnTo>
                  <a:lnTo>
                    <a:pt x="982275" y="1875529"/>
                  </a:lnTo>
                  <a:lnTo>
                    <a:pt x="985758" y="1933879"/>
                  </a:lnTo>
                  <a:lnTo>
                    <a:pt x="989242" y="1931985"/>
                  </a:lnTo>
                  <a:lnTo>
                    <a:pt x="992725" y="1930094"/>
                  </a:lnTo>
                  <a:lnTo>
                    <a:pt x="996208" y="1928205"/>
                  </a:lnTo>
                  <a:lnTo>
                    <a:pt x="999691" y="1926319"/>
                  </a:lnTo>
                  <a:lnTo>
                    <a:pt x="1003175" y="1924436"/>
                  </a:lnTo>
                  <a:lnTo>
                    <a:pt x="1006658" y="1922555"/>
                  </a:lnTo>
                  <a:lnTo>
                    <a:pt x="1010141" y="1920676"/>
                  </a:lnTo>
                  <a:lnTo>
                    <a:pt x="1013624" y="1918800"/>
                  </a:lnTo>
                  <a:lnTo>
                    <a:pt x="1017108" y="1927603"/>
                  </a:lnTo>
                  <a:lnTo>
                    <a:pt x="1020591" y="1925755"/>
                  </a:lnTo>
                  <a:lnTo>
                    <a:pt x="1024074" y="1923908"/>
                  </a:lnTo>
                  <a:lnTo>
                    <a:pt x="1027557" y="1922065"/>
                  </a:lnTo>
                  <a:lnTo>
                    <a:pt x="1031041" y="1920223"/>
                  </a:lnTo>
                  <a:lnTo>
                    <a:pt x="1034524" y="1932932"/>
                  </a:lnTo>
                  <a:lnTo>
                    <a:pt x="1038007" y="1931125"/>
                  </a:lnTo>
                  <a:lnTo>
                    <a:pt x="1041490" y="1929321"/>
                  </a:lnTo>
                  <a:lnTo>
                    <a:pt x="1044974" y="1927519"/>
                  </a:lnTo>
                  <a:lnTo>
                    <a:pt x="1048457" y="1925720"/>
                  </a:lnTo>
                  <a:lnTo>
                    <a:pt x="1051940" y="1923922"/>
                  </a:lnTo>
                  <a:lnTo>
                    <a:pt x="1055423" y="1922127"/>
                  </a:lnTo>
                  <a:lnTo>
                    <a:pt x="1058907" y="1920335"/>
                  </a:lnTo>
                  <a:lnTo>
                    <a:pt x="1062390" y="1918544"/>
                  </a:lnTo>
                  <a:lnTo>
                    <a:pt x="1065873" y="1916756"/>
                  </a:lnTo>
                  <a:lnTo>
                    <a:pt x="1069356" y="1942837"/>
                  </a:lnTo>
                  <a:lnTo>
                    <a:pt x="1072840" y="1941109"/>
                  </a:lnTo>
                  <a:lnTo>
                    <a:pt x="1076323" y="1939383"/>
                  </a:lnTo>
                  <a:lnTo>
                    <a:pt x="1079806" y="1937660"/>
                  </a:lnTo>
                  <a:lnTo>
                    <a:pt x="1083289" y="1935939"/>
                  </a:lnTo>
                  <a:lnTo>
                    <a:pt x="1086773" y="1934220"/>
                  </a:lnTo>
                  <a:lnTo>
                    <a:pt x="1090256" y="1932502"/>
                  </a:lnTo>
                  <a:lnTo>
                    <a:pt x="1093739" y="1930787"/>
                  </a:lnTo>
                  <a:lnTo>
                    <a:pt x="1097222" y="1929075"/>
                  </a:lnTo>
                  <a:lnTo>
                    <a:pt x="1100706" y="1953509"/>
                  </a:lnTo>
                  <a:lnTo>
                    <a:pt x="1104189" y="1951852"/>
                  </a:lnTo>
                  <a:lnTo>
                    <a:pt x="1107672" y="1950197"/>
                  </a:lnTo>
                  <a:lnTo>
                    <a:pt x="1111155" y="1948543"/>
                  </a:lnTo>
                  <a:lnTo>
                    <a:pt x="1114639" y="1946892"/>
                  </a:lnTo>
                  <a:lnTo>
                    <a:pt x="1118122" y="1947049"/>
                  </a:lnTo>
                  <a:lnTo>
                    <a:pt x="1121605" y="1945405"/>
                  </a:lnTo>
                  <a:lnTo>
                    <a:pt x="1125088" y="1943763"/>
                  </a:lnTo>
                  <a:lnTo>
                    <a:pt x="1128572" y="1942123"/>
                  </a:lnTo>
                  <a:lnTo>
                    <a:pt x="1132055" y="1940484"/>
                  </a:lnTo>
                  <a:lnTo>
                    <a:pt x="1135538" y="1954827"/>
                  </a:lnTo>
                  <a:lnTo>
                    <a:pt x="1139021" y="1953224"/>
                  </a:lnTo>
                  <a:lnTo>
                    <a:pt x="1142505" y="1951621"/>
                  </a:lnTo>
                  <a:lnTo>
                    <a:pt x="1145988" y="1950021"/>
                  </a:lnTo>
                  <a:lnTo>
                    <a:pt x="1149471" y="1948423"/>
                  </a:lnTo>
                  <a:lnTo>
                    <a:pt x="1152954" y="1980018"/>
                  </a:lnTo>
                  <a:lnTo>
                    <a:pt x="1156437" y="1978487"/>
                  </a:lnTo>
                  <a:lnTo>
                    <a:pt x="1159921" y="1976957"/>
                  </a:lnTo>
                  <a:lnTo>
                    <a:pt x="1163404" y="1975429"/>
                  </a:lnTo>
                  <a:lnTo>
                    <a:pt x="1166887" y="1986345"/>
                  </a:lnTo>
                  <a:lnTo>
                    <a:pt x="1170370" y="1984844"/>
                  </a:lnTo>
                  <a:lnTo>
                    <a:pt x="1173854" y="1983345"/>
                  </a:lnTo>
                  <a:lnTo>
                    <a:pt x="1177337" y="1981848"/>
                  </a:lnTo>
                  <a:lnTo>
                    <a:pt x="1180820" y="1980352"/>
                  </a:lnTo>
                  <a:lnTo>
                    <a:pt x="1184303" y="2001108"/>
                  </a:lnTo>
                  <a:lnTo>
                    <a:pt x="1187787" y="1999658"/>
                  </a:lnTo>
                  <a:lnTo>
                    <a:pt x="1191270" y="1998209"/>
                  </a:lnTo>
                  <a:lnTo>
                    <a:pt x="1194753" y="1996762"/>
                  </a:lnTo>
                  <a:lnTo>
                    <a:pt x="1198236" y="1995316"/>
                  </a:lnTo>
                  <a:lnTo>
                    <a:pt x="1201720" y="2014775"/>
                  </a:lnTo>
                  <a:lnTo>
                    <a:pt x="1205203" y="2013372"/>
                  </a:lnTo>
                  <a:lnTo>
                    <a:pt x="1208686" y="2011970"/>
                  </a:lnTo>
                  <a:lnTo>
                    <a:pt x="1212169" y="2010570"/>
                  </a:lnTo>
                  <a:lnTo>
                    <a:pt x="1215653" y="2009171"/>
                  </a:lnTo>
                  <a:lnTo>
                    <a:pt x="1219136" y="2010477"/>
                  </a:lnTo>
                  <a:lnTo>
                    <a:pt x="1222619" y="2009086"/>
                  </a:lnTo>
                  <a:lnTo>
                    <a:pt x="1226102" y="2007696"/>
                  </a:lnTo>
                  <a:lnTo>
                    <a:pt x="1229586" y="2006308"/>
                  </a:lnTo>
                  <a:lnTo>
                    <a:pt x="1233069" y="2004921"/>
                  </a:lnTo>
                  <a:lnTo>
                    <a:pt x="1236552" y="2029510"/>
                  </a:lnTo>
                  <a:lnTo>
                    <a:pt x="1240035" y="2028174"/>
                  </a:lnTo>
                  <a:lnTo>
                    <a:pt x="1243519" y="2026840"/>
                  </a:lnTo>
                  <a:lnTo>
                    <a:pt x="1247002" y="2025507"/>
                  </a:lnTo>
                  <a:lnTo>
                    <a:pt x="1250485" y="2030363"/>
                  </a:lnTo>
                  <a:lnTo>
                    <a:pt x="1253968" y="2029044"/>
                  </a:lnTo>
                  <a:lnTo>
                    <a:pt x="1257452" y="2027726"/>
                  </a:lnTo>
                  <a:lnTo>
                    <a:pt x="1260935" y="2026409"/>
                  </a:lnTo>
                  <a:lnTo>
                    <a:pt x="1264418" y="2025094"/>
                  </a:lnTo>
                  <a:lnTo>
                    <a:pt x="1267901" y="2027462"/>
                  </a:lnTo>
                  <a:lnTo>
                    <a:pt x="1271385" y="2026156"/>
                  </a:lnTo>
                  <a:lnTo>
                    <a:pt x="1274868" y="2024851"/>
                  </a:lnTo>
                  <a:lnTo>
                    <a:pt x="1278351" y="2023547"/>
                  </a:lnTo>
                  <a:lnTo>
                    <a:pt x="1281834" y="2022244"/>
                  </a:lnTo>
                  <a:lnTo>
                    <a:pt x="1285318" y="2024612"/>
                  </a:lnTo>
                  <a:lnTo>
                    <a:pt x="1288801" y="2023318"/>
                  </a:lnTo>
                  <a:lnTo>
                    <a:pt x="1292284" y="2022025"/>
                  </a:lnTo>
                  <a:lnTo>
                    <a:pt x="1295767" y="2020733"/>
                  </a:lnTo>
                  <a:lnTo>
                    <a:pt x="1299251" y="2019443"/>
                  </a:lnTo>
                  <a:lnTo>
                    <a:pt x="1302734" y="2026613"/>
                  </a:lnTo>
                  <a:lnTo>
                    <a:pt x="1306217" y="2025340"/>
                  </a:lnTo>
                  <a:lnTo>
                    <a:pt x="1309700" y="2024068"/>
                  </a:lnTo>
                  <a:lnTo>
                    <a:pt x="1313184" y="2022797"/>
                  </a:lnTo>
                  <a:lnTo>
                    <a:pt x="1316667" y="2032123"/>
                  </a:lnTo>
                  <a:lnTo>
                    <a:pt x="1320150" y="2030873"/>
                  </a:lnTo>
                  <a:lnTo>
                    <a:pt x="1323633" y="2029624"/>
                  </a:lnTo>
                  <a:lnTo>
                    <a:pt x="1327117" y="2028377"/>
                  </a:lnTo>
                  <a:lnTo>
                    <a:pt x="1330600" y="2027130"/>
                  </a:lnTo>
                  <a:lnTo>
                    <a:pt x="1334083" y="2032795"/>
                  </a:lnTo>
                  <a:lnTo>
                    <a:pt x="1337566" y="2031563"/>
                  </a:lnTo>
                  <a:lnTo>
                    <a:pt x="1341050" y="2030331"/>
                  </a:lnTo>
                  <a:lnTo>
                    <a:pt x="1344533" y="2029101"/>
                  </a:lnTo>
                  <a:lnTo>
                    <a:pt x="1348016" y="2027872"/>
                  </a:lnTo>
                  <a:lnTo>
                    <a:pt x="1351499" y="2030066"/>
                  </a:lnTo>
                  <a:lnTo>
                    <a:pt x="1354983" y="2028845"/>
                  </a:lnTo>
                  <a:lnTo>
                    <a:pt x="1358466" y="2027625"/>
                  </a:lnTo>
                  <a:lnTo>
                    <a:pt x="1361949" y="2026406"/>
                  </a:lnTo>
                  <a:lnTo>
                    <a:pt x="1365432" y="2025188"/>
                  </a:lnTo>
                  <a:lnTo>
                    <a:pt x="1368916" y="2030752"/>
                  </a:lnTo>
                  <a:lnTo>
                    <a:pt x="1372399" y="2029548"/>
                  </a:lnTo>
                  <a:lnTo>
                    <a:pt x="1375882" y="2028344"/>
                  </a:lnTo>
                  <a:lnTo>
                    <a:pt x="1379365" y="2027142"/>
                  </a:lnTo>
                  <a:lnTo>
                    <a:pt x="1382849" y="2025940"/>
                  </a:lnTo>
                  <a:lnTo>
                    <a:pt x="1386332" y="2029210"/>
                  </a:lnTo>
                  <a:lnTo>
                    <a:pt x="1389815" y="2028018"/>
                  </a:lnTo>
                  <a:lnTo>
                    <a:pt x="1393298" y="2026827"/>
                  </a:lnTo>
                  <a:lnTo>
                    <a:pt x="1396782" y="2025637"/>
                  </a:lnTo>
                  <a:lnTo>
                    <a:pt x="1400265" y="2051057"/>
                  </a:lnTo>
                  <a:lnTo>
                    <a:pt x="1403748" y="2049914"/>
                  </a:lnTo>
                  <a:lnTo>
                    <a:pt x="1407231" y="2048772"/>
                  </a:lnTo>
                  <a:lnTo>
                    <a:pt x="1410715" y="2047630"/>
                  </a:lnTo>
                  <a:lnTo>
                    <a:pt x="1414198" y="2046490"/>
                  </a:lnTo>
                  <a:lnTo>
                    <a:pt x="1417681" y="2047390"/>
                  </a:lnTo>
                  <a:lnTo>
                    <a:pt x="1421164" y="2046255"/>
                  </a:lnTo>
                  <a:lnTo>
                    <a:pt x="1424648" y="2045120"/>
                  </a:lnTo>
                  <a:lnTo>
                    <a:pt x="1428131" y="2043987"/>
                  </a:lnTo>
                  <a:lnTo>
                    <a:pt x="1431614" y="2042854"/>
                  </a:lnTo>
                  <a:lnTo>
                    <a:pt x="1435097" y="2049798"/>
                  </a:lnTo>
                  <a:lnTo>
                    <a:pt x="1438580" y="2048681"/>
                  </a:lnTo>
                  <a:lnTo>
                    <a:pt x="1442064" y="2047564"/>
                  </a:lnTo>
                  <a:lnTo>
                    <a:pt x="1445547" y="2046448"/>
                  </a:lnTo>
                  <a:lnTo>
                    <a:pt x="1449030" y="2045333"/>
                  </a:lnTo>
                  <a:lnTo>
                    <a:pt x="1452513" y="2058865"/>
                  </a:lnTo>
                  <a:lnTo>
                    <a:pt x="1455997" y="2057776"/>
                  </a:lnTo>
                  <a:lnTo>
                    <a:pt x="1459480" y="2056687"/>
                  </a:lnTo>
                  <a:lnTo>
                    <a:pt x="1462963" y="2055600"/>
                  </a:lnTo>
                  <a:lnTo>
                    <a:pt x="1466446" y="2054513"/>
                  </a:lnTo>
                  <a:lnTo>
                    <a:pt x="1469930" y="2060054"/>
                  </a:lnTo>
                  <a:lnTo>
                    <a:pt x="1473413" y="2058979"/>
                  </a:lnTo>
                  <a:lnTo>
                    <a:pt x="1476896" y="2057906"/>
                  </a:lnTo>
                  <a:lnTo>
                    <a:pt x="1480379" y="2056833"/>
                  </a:lnTo>
                  <a:lnTo>
                    <a:pt x="1483863" y="2064101"/>
                  </a:lnTo>
                  <a:lnTo>
                    <a:pt x="1487346" y="2063044"/>
                  </a:lnTo>
                  <a:lnTo>
                    <a:pt x="1490829" y="2061987"/>
                  </a:lnTo>
                  <a:lnTo>
                    <a:pt x="1494312" y="2060931"/>
                  </a:lnTo>
                  <a:lnTo>
                    <a:pt x="1497796" y="2059875"/>
                  </a:lnTo>
                  <a:lnTo>
                    <a:pt x="1501279" y="2065183"/>
                  </a:lnTo>
                  <a:lnTo>
                    <a:pt x="1504762" y="2064139"/>
                  </a:lnTo>
                  <a:lnTo>
                    <a:pt x="1508245" y="2063096"/>
                  </a:lnTo>
                  <a:lnTo>
                    <a:pt x="1511729" y="2062054"/>
                  </a:lnTo>
                  <a:lnTo>
                    <a:pt x="1515212" y="2061013"/>
                  </a:lnTo>
                  <a:lnTo>
                    <a:pt x="1518695" y="2067118"/>
                  </a:lnTo>
                  <a:lnTo>
                    <a:pt x="1522178" y="2066090"/>
                  </a:lnTo>
                  <a:lnTo>
                    <a:pt x="1525662" y="2065062"/>
                  </a:lnTo>
                  <a:lnTo>
                    <a:pt x="1529145" y="2064035"/>
                  </a:lnTo>
                  <a:lnTo>
                    <a:pt x="1532628" y="2063008"/>
                  </a:lnTo>
                  <a:lnTo>
                    <a:pt x="1536111" y="2063753"/>
                  </a:lnTo>
                  <a:lnTo>
                    <a:pt x="1539595" y="2062731"/>
                  </a:lnTo>
                  <a:lnTo>
                    <a:pt x="1543078" y="2061710"/>
                  </a:lnTo>
                  <a:lnTo>
                    <a:pt x="1546561" y="2060689"/>
                  </a:lnTo>
                  <a:lnTo>
                    <a:pt x="1550044" y="2064944"/>
                  </a:lnTo>
                  <a:lnTo>
                    <a:pt x="1553528" y="2063933"/>
                  </a:lnTo>
                  <a:lnTo>
                    <a:pt x="1557011" y="2062923"/>
                  </a:lnTo>
                  <a:lnTo>
                    <a:pt x="1560494" y="2061913"/>
                  </a:lnTo>
                  <a:lnTo>
                    <a:pt x="1563977" y="2060904"/>
                  </a:lnTo>
                  <a:lnTo>
                    <a:pt x="1567461" y="2063382"/>
                  </a:lnTo>
                  <a:lnTo>
                    <a:pt x="1570944" y="2062380"/>
                  </a:lnTo>
                  <a:lnTo>
                    <a:pt x="1574427" y="2061379"/>
                  </a:lnTo>
                  <a:lnTo>
                    <a:pt x="1577910" y="2060378"/>
                  </a:lnTo>
                  <a:lnTo>
                    <a:pt x="1581394" y="2059377"/>
                  </a:lnTo>
                  <a:lnTo>
                    <a:pt x="1584877" y="2059249"/>
                  </a:lnTo>
                  <a:lnTo>
                    <a:pt x="1588360" y="2058251"/>
                  </a:lnTo>
                  <a:lnTo>
                    <a:pt x="1591843" y="2057254"/>
                  </a:lnTo>
                  <a:lnTo>
                    <a:pt x="1595327" y="2056258"/>
                  </a:lnTo>
                  <a:lnTo>
                    <a:pt x="1598810" y="2055263"/>
                  </a:lnTo>
                  <a:lnTo>
                    <a:pt x="1602293" y="2055143"/>
                  </a:lnTo>
                  <a:lnTo>
                    <a:pt x="1605776" y="2054150"/>
                  </a:lnTo>
                  <a:lnTo>
                    <a:pt x="1609260" y="2053158"/>
                  </a:lnTo>
                  <a:lnTo>
                    <a:pt x="1612743" y="2052166"/>
                  </a:lnTo>
                  <a:lnTo>
                    <a:pt x="1616226" y="2051175"/>
                  </a:lnTo>
                  <a:lnTo>
                    <a:pt x="1619709" y="2073764"/>
                  </a:lnTo>
                  <a:lnTo>
                    <a:pt x="1623193" y="2072809"/>
                  </a:lnTo>
                  <a:lnTo>
                    <a:pt x="1626676" y="2071855"/>
                  </a:lnTo>
                  <a:lnTo>
                    <a:pt x="1630159" y="2070902"/>
                  </a:lnTo>
                  <a:lnTo>
                    <a:pt x="1633642" y="2073172"/>
                  </a:lnTo>
                  <a:lnTo>
                    <a:pt x="1637126" y="2072225"/>
                  </a:lnTo>
                  <a:lnTo>
                    <a:pt x="1640609" y="2071278"/>
                  </a:lnTo>
                  <a:lnTo>
                    <a:pt x="1644092" y="2070332"/>
                  </a:lnTo>
                  <a:lnTo>
                    <a:pt x="1647575" y="2069387"/>
                  </a:lnTo>
                  <a:lnTo>
                    <a:pt x="1651059" y="2071649"/>
                  </a:lnTo>
                  <a:lnTo>
                    <a:pt x="1654542" y="2070710"/>
                  </a:lnTo>
                  <a:lnTo>
                    <a:pt x="1658025" y="2069771"/>
                  </a:lnTo>
                  <a:lnTo>
                    <a:pt x="1661508" y="2068833"/>
                  </a:lnTo>
                  <a:lnTo>
                    <a:pt x="1664992" y="2067895"/>
                  </a:lnTo>
                  <a:lnTo>
                    <a:pt x="1668475" y="2074085"/>
                  </a:lnTo>
                  <a:lnTo>
                    <a:pt x="1671958" y="2073159"/>
                  </a:lnTo>
                  <a:lnTo>
                    <a:pt x="1675441" y="2072233"/>
                  </a:lnTo>
                  <a:lnTo>
                    <a:pt x="1678925" y="2071308"/>
                  </a:lnTo>
                  <a:lnTo>
                    <a:pt x="1682408" y="2070384"/>
                  </a:lnTo>
                  <a:lnTo>
                    <a:pt x="1685891" y="2070246"/>
                  </a:lnTo>
                  <a:lnTo>
                    <a:pt x="1689374" y="2069324"/>
                  </a:lnTo>
                  <a:lnTo>
                    <a:pt x="1692858" y="2068402"/>
                  </a:lnTo>
                  <a:lnTo>
                    <a:pt x="1696341" y="2067482"/>
                  </a:lnTo>
                  <a:lnTo>
                    <a:pt x="1699824" y="2066561"/>
                  </a:lnTo>
                  <a:lnTo>
                    <a:pt x="1703307" y="2084687"/>
                  </a:lnTo>
                  <a:lnTo>
                    <a:pt x="1706791" y="2083795"/>
                  </a:lnTo>
                  <a:lnTo>
                    <a:pt x="1710274" y="2082904"/>
                  </a:lnTo>
                  <a:lnTo>
                    <a:pt x="1713757" y="2082013"/>
                  </a:lnTo>
                  <a:lnTo>
                    <a:pt x="1717240" y="2085517"/>
                  </a:lnTo>
                  <a:lnTo>
                    <a:pt x="1720723" y="2084633"/>
                  </a:lnTo>
                  <a:lnTo>
                    <a:pt x="1724207" y="2083750"/>
                  </a:lnTo>
                  <a:lnTo>
                    <a:pt x="1727690" y="2082868"/>
                  </a:lnTo>
                  <a:lnTo>
                    <a:pt x="1731173" y="2081986"/>
                  </a:lnTo>
                  <a:lnTo>
                    <a:pt x="1734656" y="2089026"/>
                  </a:lnTo>
                  <a:lnTo>
                    <a:pt x="1738140" y="2088156"/>
                  </a:lnTo>
                  <a:lnTo>
                    <a:pt x="1741623" y="2087287"/>
                  </a:lnTo>
                  <a:lnTo>
                    <a:pt x="1745106" y="2086418"/>
                  </a:lnTo>
                  <a:lnTo>
                    <a:pt x="1748589" y="2085550"/>
                  </a:lnTo>
                  <a:lnTo>
                    <a:pt x="1752073" y="2093799"/>
                  </a:lnTo>
                  <a:lnTo>
                    <a:pt x="1755556" y="2092945"/>
                  </a:lnTo>
                  <a:lnTo>
                    <a:pt x="1759039" y="2092091"/>
                  </a:lnTo>
                  <a:lnTo>
                    <a:pt x="1762522" y="2091238"/>
                  </a:lnTo>
                  <a:lnTo>
                    <a:pt x="1766006" y="2090385"/>
                  </a:lnTo>
                  <a:lnTo>
                    <a:pt x="1769489" y="2089533"/>
                  </a:lnTo>
                  <a:lnTo>
                    <a:pt x="1772972" y="2088681"/>
                  </a:lnTo>
                  <a:lnTo>
                    <a:pt x="1776455" y="2087830"/>
                  </a:lnTo>
                  <a:lnTo>
                    <a:pt x="1779939" y="2086979"/>
                  </a:lnTo>
                  <a:lnTo>
                    <a:pt x="1783422" y="2089593"/>
                  </a:lnTo>
                  <a:lnTo>
                    <a:pt x="1786905" y="2088748"/>
                  </a:lnTo>
                  <a:lnTo>
                    <a:pt x="1790388" y="2087903"/>
                  </a:lnTo>
                  <a:lnTo>
                    <a:pt x="1793872" y="2087059"/>
                  </a:lnTo>
                  <a:lnTo>
                    <a:pt x="1797355" y="2086215"/>
                  </a:lnTo>
                  <a:lnTo>
                    <a:pt x="1800838" y="2087442"/>
                  </a:lnTo>
                  <a:lnTo>
                    <a:pt x="1804321" y="2086602"/>
                  </a:lnTo>
                  <a:lnTo>
                    <a:pt x="1807805" y="2085763"/>
                  </a:lnTo>
                  <a:lnTo>
                    <a:pt x="1811288" y="2084924"/>
                  </a:lnTo>
                  <a:lnTo>
                    <a:pt x="1814771" y="2084086"/>
                  </a:lnTo>
                  <a:lnTo>
                    <a:pt x="1818254" y="2112601"/>
                  </a:lnTo>
                  <a:lnTo>
                    <a:pt x="1821738" y="2111804"/>
                  </a:lnTo>
                  <a:lnTo>
                    <a:pt x="1825221" y="2111007"/>
                  </a:lnTo>
                  <a:lnTo>
                    <a:pt x="1828704" y="2110211"/>
                  </a:lnTo>
                  <a:lnTo>
                    <a:pt x="1832187" y="2109414"/>
                  </a:lnTo>
                  <a:lnTo>
                    <a:pt x="1835671" y="2124783"/>
                  </a:lnTo>
                  <a:lnTo>
                    <a:pt x="1839154" y="2124010"/>
                  </a:lnTo>
                  <a:lnTo>
                    <a:pt x="1842637" y="2123237"/>
                  </a:lnTo>
                  <a:lnTo>
                    <a:pt x="1846120" y="2122465"/>
                  </a:lnTo>
                  <a:lnTo>
                    <a:pt x="1849604" y="2121693"/>
                  </a:lnTo>
                  <a:lnTo>
                    <a:pt x="1853087" y="2120922"/>
                  </a:lnTo>
                  <a:lnTo>
                    <a:pt x="1856570" y="2120151"/>
                  </a:lnTo>
                  <a:lnTo>
                    <a:pt x="1860053" y="2119380"/>
                  </a:lnTo>
                  <a:lnTo>
                    <a:pt x="1863537" y="2118610"/>
                  </a:lnTo>
                  <a:lnTo>
                    <a:pt x="1867020" y="2120752"/>
                  </a:lnTo>
                  <a:lnTo>
                    <a:pt x="1870503" y="2119987"/>
                  </a:lnTo>
                  <a:lnTo>
                    <a:pt x="1873986" y="2119221"/>
                  </a:lnTo>
                  <a:lnTo>
                    <a:pt x="1877470" y="2118457"/>
                  </a:lnTo>
                  <a:lnTo>
                    <a:pt x="1880953" y="2117692"/>
                  </a:lnTo>
                  <a:lnTo>
                    <a:pt x="1884436" y="2120973"/>
                  </a:lnTo>
                  <a:lnTo>
                    <a:pt x="1887919" y="2120215"/>
                  </a:lnTo>
                  <a:lnTo>
                    <a:pt x="1891403" y="2119458"/>
                  </a:lnTo>
                  <a:lnTo>
                    <a:pt x="1894886" y="2118700"/>
                  </a:lnTo>
                  <a:lnTo>
                    <a:pt x="1898369" y="2117943"/>
                  </a:lnTo>
                  <a:lnTo>
                    <a:pt x="1901852" y="2118911"/>
                  </a:lnTo>
                  <a:lnTo>
                    <a:pt x="1905336" y="2118157"/>
                  </a:lnTo>
                  <a:lnTo>
                    <a:pt x="1908819" y="2117403"/>
                  </a:lnTo>
                  <a:lnTo>
                    <a:pt x="1912302" y="2116650"/>
                  </a:lnTo>
                  <a:lnTo>
                    <a:pt x="1915785" y="2115897"/>
                  </a:lnTo>
                  <a:lnTo>
                    <a:pt x="1919269" y="2115145"/>
                  </a:lnTo>
                  <a:lnTo>
                    <a:pt x="1922752" y="2114393"/>
                  </a:lnTo>
                  <a:lnTo>
                    <a:pt x="1926235" y="2113641"/>
                  </a:lnTo>
                  <a:lnTo>
                    <a:pt x="1929718" y="2112890"/>
                  </a:lnTo>
                  <a:lnTo>
                    <a:pt x="1933202" y="2112139"/>
                  </a:lnTo>
                  <a:lnTo>
                    <a:pt x="1936685" y="2128732"/>
                  </a:lnTo>
                  <a:lnTo>
                    <a:pt x="1940168" y="2128005"/>
                  </a:lnTo>
                  <a:lnTo>
                    <a:pt x="1943651" y="2127278"/>
                  </a:lnTo>
                  <a:lnTo>
                    <a:pt x="1947135" y="2126551"/>
                  </a:lnTo>
                  <a:lnTo>
                    <a:pt x="1950618" y="2138489"/>
                  </a:lnTo>
                  <a:lnTo>
                    <a:pt x="1954101" y="2137780"/>
                  </a:lnTo>
                  <a:lnTo>
                    <a:pt x="1957584" y="2137070"/>
                  </a:lnTo>
                  <a:lnTo>
                    <a:pt x="1961068" y="2136362"/>
                  </a:lnTo>
                  <a:lnTo>
                    <a:pt x="1964551" y="2135653"/>
                  </a:lnTo>
                  <a:lnTo>
                    <a:pt x="1968034" y="2136490"/>
                  </a:lnTo>
                  <a:lnTo>
                    <a:pt x="1971517" y="2135784"/>
                  </a:lnTo>
                  <a:lnTo>
                    <a:pt x="1975001" y="2135079"/>
                  </a:lnTo>
                  <a:lnTo>
                    <a:pt x="1978484" y="2134374"/>
                  </a:lnTo>
                  <a:lnTo>
                    <a:pt x="1981967" y="2133669"/>
                  </a:lnTo>
                  <a:lnTo>
                    <a:pt x="1985450" y="2138579"/>
                  </a:lnTo>
                  <a:lnTo>
                    <a:pt x="1988934" y="2137882"/>
                  </a:lnTo>
                  <a:lnTo>
                    <a:pt x="1992417" y="2137186"/>
                  </a:lnTo>
                  <a:lnTo>
                    <a:pt x="1995900" y="2136489"/>
                  </a:lnTo>
                  <a:lnTo>
                    <a:pt x="1999383" y="2135793"/>
                  </a:lnTo>
                  <a:lnTo>
                    <a:pt x="2002867" y="2137119"/>
                  </a:lnTo>
                  <a:lnTo>
                    <a:pt x="2006350" y="2136426"/>
                  </a:lnTo>
                  <a:lnTo>
                    <a:pt x="2009833" y="2135733"/>
                  </a:lnTo>
                  <a:lnTo>
                    <a:pt x="2013316" y="2135041"/>
                  </a:lnTo>
                  <a:lnTo>
                    <a:pt x="2016799" y="2136363"/>
                  </a:lnTo>
                  <a:lnTo>
                    <a:pt x="2020283" y="2135674"/>
                  </a:lnTo>
                  <a:lnTo>
                    <a:pt x="2023766" y="2134986"/>
                  </a:lnTo>
                  <a:lnTo>
                    <a:pt x="2027249" y="2134297"/>
                  </a:lnTo>
                  <a:lnTo>
                    <a:pt x="2030732" y="2133609"/>
                  </a:lnTo>
                  <a:lnTo>
                    <a:pt x="2034216" y="2143759"/>
                  </a:lnTo>
                  <a:lnTo>
                    <a:pt x="2037699" y="2143086"/>
                  </a:lnTo>
                  <a:lnTo>
                    <a:pt x="2041182" y="2142412"/>
                  </a:lnTo>
                  <a:lnTo>
                    <a:pt x="2044665" y="2141739"/>
                  </a:lnTo>
                  <a:lnTo>
                    <a:pt x="2048149" y="2141066"/>
                  </a:lnTo>
                  <a:lnTo>
                    <a:pt x="2051632" y="2145658"/>
                  </a:lnTo>
                  <a:lnTo>
                    <a:pt x="2055115" y="2144992"/>
                  </a:lnTo>
                  <a:lnTo>
                    <a:pt x="2058598" y="2144327"/>
                  </a:lnTo>
                  <a:lnTo>
                    <a:pt x="2062082" y="2143662"/>
                  </a:lnTo>
                  <a:lnTo>
                    <a:pt x="2065565" y="2142997"/>
                  </a:lnTo>
                  <a:lnTo>
                    <a:pt x="2069048" y="2142333"/>
                  </a:lnTo>
                  <a:lnTo>
                    <a:pt x="2072531" y="2141669"/>
                  </a:lnTo>
                  <a:lnTo>
                    <a:pt x="2076015" y="2141005"/>
                  </a:lnTo>
                  <a:lnTo>
                    <a:pt x="2079498" y="2140341"/>
                  </a:lnTo>
                  <a:lnTo>
                    <a:pt x="2082981" y="2139678"/>
                  </a:lnTo>
                  <a:lnTo>
                    <a:pt x="2086464" y="2141397"/>
                  </a:lnTo>
                  <a:lnTo>
                    <a:pt x="2089948" y="2140737"/>
                  </a:lnTo>
                  <a:lnTo>
                    <a:pt x="2093431" y="2140078"/>
                  </a:lnTo>
                  <a:lnTo>
                    <a:pt x="2096914" y="2139419"/>
                  </a:lnTo>
                  <a:lnTo>
                    <a:pt x="2100397" y="2144869"/>
                  </a:lnTo>
                  <a:lnTo>
                    <a:pt x="2103881" y="2144218"/>
                  </a:lnTo>
                  <a:lnTo>
                    <a:pt x="2107364" y="2143567"/>
                  </a:lnTo>
                  <a:lnTo>
                    <a:pt x="2110847" y="2142916"/>
                  </a:lnTo>
                  <a:lnTo>
                    <a:pt x="2114330" y="2142266"/>
                  </a:lnTo>
                  <a:lnTo>
                    <a:pt x="2117814" y="2143937"/>
                  </a:lnTo>
                  <a:lnTo>
                    <a:pt x="2121297" y="2143290"/>
                  </a:lnTo>
                  <a:lnTo>
                    <a:pt x="2124780" y="2142643"/>
                  </a:lnTo>
                  <a:lnTo>
                    <a:pt x="2128263" y="2141997"/>
                  </a:lnTo>
                  <a:lnTo>
                    <a:pt x="2131747" y="2141351"/>
                  </a:lnTo>
                  <a:lnTo>
                    <a:pt x="2135230" y="2143016"/>
                  </a:lnTo>
                  <a:lnTo>
                    <a:pt x="2138713" y="2142373"/>
                  </a:lnTo>
                  <a:lnTo>
                    <a:pt x="2142196" y="2141731"/>
                  </a:lnTo>
                  <a:lnTo>
                    <a:pt x="2145680" y="2141088"/>
                  </a:lnTo>
                  <a:lnTo>
                    <a:pt x="2149163" y="2140446"/>
                  </a:lnTo>
                  <a:lnTo>
                    <a:pt x="2152646" y="2141188"/>
                  </a:lnTo>
                  <a:lnTo>
                    <a:pt x="2156129" y="2140549"/>
                  </a:lnTo>
                  <a:lnTo>
                    <a:pt x="2159613" y="2139909"/>
                  </a:lnTo>
                  <a:lnTo>
                    <a:pt x="2163096" y="2139270"/>
                  </a:lnTo>
                  <a:lnTo>
                    <a:pt x="2166579" y="2138631"/>
                  </a:lnTo>
                  <a:lnTo>
                    <a:pt x="2170062" y="2138455"/>
                  </a:lnTo>
                  <a:lnTo>
                    <a:pt x="2173546" y="2137817"/>
                  </a:lnTo>
                  <a:lnTo>
                    <a:pt x="2177029" y="2137179"/>
                  </a:lnTo>
                  <a:lnTo>
                    <a:pt x="2180512" y="2136542"/>
                  </a:lnTo>
                  <a:lnTo>
                    <a:pt x="2183995" y="2135905"/>
                  </a:lnTo>
                  <a:lnTo>
                    <a:pt x="2187479" y="2135268"/>
                  </a:lnTo>
                  <a:lnTo>
                    <a:pt x="2190962" y="2134632"/>
                  </a:lnTo>
                  <a:lnTo>
                    <a:pt x="2194445" y="2133995"/>
                  </a:lnTo>
                  <a:lnTo>
                    <a:pt x="2197928" y="2133359"/>
                  </a:lnTo>
                  <a:lnTo>
                    <a:pt x="2201412" y="2133190"/>
                  </a:lnTo>
                  <a:lnTo>
                    <a:pt x="2204895" y="2132555"/>
                  </a:lnTo>
                  <a:lnTo>
                    <a:pt x="2208378" y="2131920"/>
                  </a:lnTo>
                  <a:lnTo>
                    <a:pt x="2211861" y="2131286"/>
                  </a:lnTo>
                  <a:lnTo>
                    <a:pt x="2215345" y="2130652"/>
                  </a:lnTo>
                  <a:lnTo>
                    <a:pt x="2218828" y="2136483"/>
                  </a:lnTo>
                  <a:lnTo>
                    <a:pt x="2222311" y="2135857"/>
                  </a:lnTo>
                  <a:lnTo>
                    <a:pt x="2225794" y="2135231"/>
                  </a:lnTo>
                  <a:lnTo>
                    <a:pt x="2229278" y="2134605"/>
                  </a:lnTo>
                  <a:lnTo>
                    <a:pt x="2232761" y="2133980"/>
                  </a:lnTo>
                  <a:lnTo>
                    <a:pt x="2236244" y="2136990"/>
                  </a:lnTo>
                  <a:lnTo>
                    <a:pt x="2239727" y="2136370"/>
                  </a:lnTo>
                  <a:lnTo>
                    <a:pt x="2243211" y="2135749"/>
                  </a:lnTo>
                  <a:lnTo>
                    <a:pt x="2246694" y="2135129"/>
                  </a:lnTo>
                  <a:lnTo>
                    <a:pt x="2250177" y="2134509"/>
                  </a:lnTo>
                  <a:lnTo>
                    <a:pt x="2253660" y="2133890"/>
                  </a:lnTo>
                  <a:lnTo>
                    <a:pt x="2257144" y="2133270"/>
                  </a:lnTo>
                  <a:lnTo>
                    <a:pt x="2260627" y="2132651"/>
                  </a:lnTo>
                  <a:lnTo>
                    <a:pt x="2264110" y="2132032"/>
                  </a:lnTo>
                  <a:lnTo>
                    <a:pt x="2267593" y="2137260"/>
                  </a:lnTo>
                  <a:lnTo>
                    <a:pt x="2271077" y="2136648"/>
                  </a:lnTo>
                  <a:lnTo>
                    <a:pt x="2274560" y="2136037"/>
                  </a:lnTo>
                  <a:lnTo>
                    <a:pt x="2278043" y="2135426"/>
                  </a:lnTo>
                  <a:lnTo>
                    <a:pt x="2281526" y="2134815"/>
                  </a:lnTo>
                  <a:lnTo>
                    <a:pt x="2285010" y="2136868"/>
                  </a:lnTo>
                  <a:lnTo>
                    <a:pt x="2288493" y="2136260"/>
                  </a:lnTo>
                  <a:lnTo>
                    <a:pt x="2291976" y="2135653"/>
                  </a:lnTo>
                  <a:lnTo>
                    <a:pt x="2295459" y="2135046"/>
                  </a:lnTo>
                  <a:lnTo>
                    <a:pt x="2298942" y="2134439"/>
                  </a:lnTo>
                  <a:lnTo>
                    <a:pt x="2302426" y="2135160"/>
                  </a:lnTo>
                  <a:lnTo>
                    <a:pt x="2305909" y="2134556"/>
                  </a:lnTo>
                  <a:lnTo>
                    <a:pt x="2309392" y="2133951"/>
                  </a:lnTo>
                  <a:lnTo>
                    <a:pt x="2312875" y="2133347"/>
                  </a:lnTo>
                  <a:lnTo>
                    <a:pt x="2316359" y="2132743"/>
                  </a:lnTo>
                  <a:lnTo>
                    <a:pt x="2319842" y="2138270"/>
                  </a:lnTo>
                  <a:lnTo>
                    <a:pt x="2323325" y="2137673"/>
                  </a:lnTo>
                  <a:lnTo>
                    <a:pt x="2326808" y="2137077"/>
                  </a:lnTo>
                  <a:lnTo>
                    <a:pt x="2330292" y="2136480"/>
                  </a:lnTo>
                  <a:lnTo>
                    <a:pt x="2333775" y="2140184"/>
                  </a:lnTo>
                  <a:lnTo>
                    <a:pt x="2337258" y="2139593"/>
                  </a:lnTo>
                  <a:lnTo>
                    <a:pt x="2340741" y="2139002"/>
                  </a:lnTo>
                  <a:lnTo>
                    <a:pt x="2344225" y="2138411"/>
                  </a:lnTo>
                  <a:lnTo>
                    <a:pt x="2347708" y="2137821"/>
                  </a:lnTo>
                  <a:lnTo>
                    <a:pt x="2351191" y="2146053"/>
                  </a:lnTo>
                  <a:lnTo>
                    <a:pt x="2354674" y="2145472"/>
                  </a:lnTo>
                  <a:lnTo>
                    <a:pt x="2358158" y="2144892"/>
                  </a:lnTo>
                  <a:lnTo>
                    <a:pt x="2361641" y="2144312"/>
                  </a:lnTo>
                  <a:lnTo>
                    <a:pt x="2365124" y="2143733"/>
                  </a:lnTo>
                  <a:lnTo>
                    <a:pt x="2368607" y="2147665"/>
                  </a:lnTo>
                  <a:lnTo>
                    <a:pt x="2372091" y="2147090"/>
                  </a:lnTo>
                  <a:lnTo>
                    <a:pt x="2375574" y="2146516"/>
                  </a:lnTo>
                  <a:lnTo>
                    <a:pt x="2379057" y="2145942"/>
                  </a:lnTo>
                  <a:lnTo>
                    <a:pt x="2382540" y="2145369"/>
                  </a:lnTo>
                  <a:lnTo>
                    <a:pt x="2386024" y="2145610"/>
                  </a:lnTo>
                  <a:lnTo>
                    <a:pt x="2389507" y="2145038"/>
                  </a:lnTo>
                  <a:lnTo>
                    <a:pt x="2392990" y="2144466"/>
                  </a:lnTo>
                  <a:lnTo>
                    <a:pt x="2396473" y="2143894"/>
                  </a:lnTo>
                  <a:lnTo>
                    <a:pt x="2399957" y="2145356"/>
                  </a:lnTo>
                  <a:lnTo>
                    <a:pt x="2403440" y="2144786"/>
                  </a:lnTo>
                  <a:lnTo>
                    <a:pt x="2406923" y="2144217"/>
                  </a:lnTo>
                  <a:lnTo>
                    <a:pt x="2410406" y="2143648"/>
                  </a:lnTo>
                  <a:lnTo>
                    <a:pt x="2413890" y="2143080"/>
                  </a:lnTo>
                  <a:lnTo>
                    <a:pt x="2417373" y="2144940"/>
                  </a:lnTo>
                  <a:lnTo>
                    <a:pt x="2420856" y="2144375"/>
                  </a:lnTo>
                  <a:lnTo>
                    <a:pt x="2424339" y="2143809"/>
                  </a:lnTo>
                  <a:lnTo>
                    <a:pt x="2427823" y="2143244"/>
                  </a:lnTo>
                  <a:lnTo>
                    <a:pt x="2431306" y="2142679"/>
                  </a:lnTo>
                  <a:lnTo>
                    <a:pt x="2434789" y="2146524"/>
                  </a:lnTo>
                  <a:lnTo>
                    <a:pt x="2438272" y="2145965"/>
                  </a:lnTo>
                  <a:lnTo>
                    <a:pt x="2441756" y="2145405"/>
                  </a:lnTo>
                  <a:lnTo>
                    <a:pt x="2445239" y="2144845"/>
                  </a:lnTo>
                  <a:lnTo>
                    <a:pt x="2448722" y="2144286"/>
                  </a:lnTo>
                  <a:lnTo>
                    <a:pt x="2452205" y="2146109"/>
                  </a:lnTo>
                  <a:lnTo>
                    <a:pt x="2455689" y="2145553"/>
                  </a:lnTo>
                  <a:lnTo>
                    <a:pt x="2459172" y="2144996"/>
                  </a:lnTo>
                  <a:lnTo>
                    <a:pt x="2462655" y="2144440"/>
                  </a:lnTo>
                  <a:lnTo>
                    <a:pt x="2466138" y="2143884"/>
                  </a:lnTo>
                  <a:lnTo>
                    <a:pt x="2469622" y="2146483"/>
                  </a:lnTo>
                  <a:lnTo>
                    <a:pt x="2473105" y="2145931"/>
                  </a:lnTo>
                  <a:lnTo>
                    <a:pt x="2476588" y="2145379"/>
                  </a:lnTo>
                  <a:lnTo>
                    <a:pt x="2480071" y="2144827"/>
                  </a:lnTo>
                  <a:lnTo>
                    <a:pt x="2483555" y="2147399"/>
                  </a:lnTo>
                  <a:lnTo>
                    <a:pt x="2487038" y="2146851"/>
                  </a:lnTo>
                  <a:lnTo>
                    <a:pt x="2490521" y="2146303"/>
                  </a:lnTo>
                  <a:lnTo>
                    <a:pt x="2494004" y="2145756"/>
                  </a:lnTo>
                  <a:lnTo>
                    <a:pt x="2497488" y="2145208"/>
                  </a:lnTo>
                  <a:lnTo>
                    <a:pt x="2500971" y="2146601"/>
                  </a:lnTo>
                  <a:lnTo>
                    <a:pt x="2504454" y="2146056"/>
                  </a:lnTo>
                  <a:lnTo>
                    <a:pt x="2507937" y="2145511"/>
                  </a:lnTo>
                  <a:lnTo>
                    <a:pt x="2511421" y="2144967"/>
                  </a:lnTo>
                  <a:lnTo>
                    <a:pt x="2514904" y="2144422"/>
                  </a:lnTo>
                  <a:lnTo>
                    <a:pt x="2518387" y="2145426"/>
                  </a:lnTo>
                  <a:lnTo>
                    <a:pt x="2521870" y="2144884"/>
                  </a:lnTo>
                  <a:lnTo>
                    <a:pt x="2525354" y="2144341"/>
                  </a:lnTo>
                  <a:lnTo>
                    <a:pt x="2528837" y="2143799"/>
                  </a:lnTo>
                  <a:lnTo>
                    <a:pt x="2532320" y="2143257"/>
                  </a:lnTo>
                  <a:lnTo>
                    <a:pt x="2535803" y="2144261"/>
                  </a:lnTo>
                  <a:lnTo>
                    <a:pt x="2539287" y="2143721"/>
                  </a:lnTo>
                  <a:lnTo>
                    <a:pt x="2542770" y="2143181"/>
                  </a:lnTo>
                  <a:lnTo>
                    <a:pt x="2546253" y="2142642"/>
                  </a:lnTo>
                  <a:lnTo>
                    <a:pt x="2549736" y="2142102"/>
                  </a:lnTo>
                  <a:lnTo>
                    <a:pt x="2553220" y="2148049"/>
                  </a:lnTo>
                  <a:lnTo>
                    <a:pt x="2556703" y="2147517"/>
                  </a:lnTo>
                  <a:lnTo>
                    <a:pt x="2560186" y="2146984"/>
                  </a:lnTo>
                  <a:lnTo>
                    <a:pt x="2563669" y="2146452"/>
                  </a:lnTo>
                  <a:lnTo>
                    <a:pt x="2567153" y="2146298"/>
                  </a:lnTo>
                  <a:lnTo>
                    <a:pt x="2570636" y="2145766"/>
                  </a:lnTo>
                  <a:lnTo>
                    <a:pt x="2574119" y="2145235"/>
                  </a:lnTo>
                  <a:lnTo>
                    <a:pt x="2577602" y="2144704"/>
                  </a:lnTo>
                  <a:lnTo>
                    <a:pt x="2581085" y="2144173"/>
                  </a:lnTo>
                  <a:lnTo>
                    <a:pt x="2584569" y="2149993"/>
                  </a:lnTo>
                  <a:lnTo>
                    <a:pt x="2588052" y="2149469"/>
                  </a:lnTo>
                  <a:lnTo>
                    <a:pt x="2591535" y="2148945"/>
                  </a:lnTo>
                  <a:lnTo>
                    <a:pt x="2595018" y="2148421"/>
                  </a:lnTo>
                  <a:lnTo>
                    <a:pt x="2598502" y="2147898"/>
                  </a:lnTo>
                  <a:lnTo>
                    <a:pt x="2601985" y="2149950"/>
                  </a:lnTo>
                  <a:lnTo>
                    <a:pt x="2605468" y="2149430"/>
                  </a:lnTo>
                  <a:lnTo>
                    <a:pt x="2608951" y="2148909"/>
                  </a:lnTo>
                  <a:lnTo>
                    <a:pt x="2612435" y="2148389"/>
                  </a:lnTo>
                  <a:lnTo>
                    <a:pt x="2615918" y="2147869"/>
                  </a:lnTo>
                  <a:lnTo>
                    <a:pt x="2619401" y="2154229"/>
                  </a:lnTo>
                  <a:lnTo>
                    <a:pt x="2622884" y="2153716"/>
                  </a:lnTo>
                  <a:lnTo>
                    <a:pt x="2626368" y="2153203"/>
                  </a:lnTo>
                  <a:lnTo>
                    <a:pt x="2629851" y="2152691"/>
                  </a:lnTo>
                  <a:lnTo>
                    <a:pt x="2633334" y="2152536"/>
                  </a:lnTo>
                  <a:lnTo>
                    <a:pt x="2636817" y="2152024"/>
                  </a:lnTo>
                  <a:lnTo>
                    <a:pt x="2640301" y="2151512"/>
                  </a:lnTo>
                  <a:lnTo>
                    <a:pt x="2643784" y="2151001"/>
                  </a:lnTo>
                  <a:lnTo>
                    <a:pt x="2647267" y="2150489"/>
                  </a:lnTo>
                  <a:lnTo>
                    <a:pt x="2650750" y="2151410"/>
                  </a:lnTo>
                  <a:lnTo>
                    <a:pt x="2654234" y="2150901"/>
                  </a:lnTo>
                  <a:lnTo>
                    <a:pt x="2657717" y="2150391"/>
                  </a:lnTo>
                  <a:lnTo>
                    <a:pt x="2661200" y="2149882"/>
                  </a:lnTo>
                  <a:lnTo>
                    <a:pt x="2664683" y="2149373"/>
                  </a:lnTo>
                  <a:lnTo>
                    <a:pt x="2668167" y="2149580"/>
                  </a:lnTo>
                  <a:lnTo>
                    <a:pt x="2671650" y="2149072"/>
                  </a:lnTo>
                  <a:lnTo>
                    <a:pt x="2675133" y="2148564"/>
                  </a:lnTo>
                  <a:lnTo>
                    <a:pt x="2678616" y="2148056"/>
                  </a:lnTo>
                  <a:lnTo>
                    <a:pt x="2682100" y="2147549"/>
                  </a:lnTo>
                  <a:lnTo>
                    <a:pt x="2685583" y="2149541"/>
                  </a:lnTo>
                  <a:lnTo>
                    <a:pt x="2689066" y="2149037"/>
                  </a:lnTo>
                  <a:lnTo>
                    <a:pt x="2692549" y="2148532"/>
                  </a:lnTo>
                  <a:lnTo>
                    <a:pt x="2696033" y="2148028"/>
                  </a:lnTo>
                  <a:lnTo>
                    <a:pt x="2699516" y="2147523"/>
                  </a:lnTo>
                  <a:lnTo>
                    <a:pt x="2702999" y="2151611"/>
                  </a:lnTo>
                  <a:lnTo>
                    <a:pt x="2706482" y="2151111"/>
                  </a:lnTo>
                  <a:lnTo>
                    <a:pt x="2709966" y="2150612"/>
                  </a:lnTo>
                  <a:lnTo>
                    <a:pt x="2713449" y="2150113"/>
                  </a:lnTo>
                  <a:lnTo>
                    <a:pt x="2716932" y="2149614"/>
                  </a:lnTo>
                  <a:lnTo>
                    <a:pt x="2720415" y="2149115"/>
                  </a:lnTo>
                  <a:lnTo>
                    <a:pt x="2723899" y="2148616"/>
                  </a:lnTo>
                  <a:lnTo>
                    <a:pt x="2727382" y="2148118"/>
                  </a:lnTo>
                  <a:lnTo>
                    <a:pt x="2730865" y="2147619"/>
                  </a:lnTo>
                  <a:lnTo>
                    <a:pt x="2734348" y="2148176"/>
                  </a:lnTo>
                  <a:lnTo>
                    <a:pt x="2737832" y="2147679"/>
                  </a:lnTo>
                  <a:lnTo>
                    <a:pt x="2741315" y="2147182"/>
                  </a:lnTo>
                  <a:lnTo>
                    <a:pt x="2744798" y="2146686"/>
                  </a:lnTo>
                  <a:lnTo>
                    <a:pt x="2748281" y="2146189"/>
                  </a:lnTo>
                  <a:lnTo>
                    <a:pt x="2751765" y="2146397"/>
                  </a:lnTo>
                  <a:lnTo>
                    <a:pt x="2755248" y="2145901"/>
                  </a:lnTo>
                  <a:lnTo>
                    <a:pt x="2758731" y="2145406"/>
                  </a:lnTo>
                  <a:lnTo>
                    <a:pt x="2762214" y="2144910"/>
                  </a:lnTo>
                  <a:lnTo>
                    <a:pt x="2765698" y="2144415"/>
                  </a:lnTo>
                  <a:lnTo>
                    <a:pt x="2769181" y="2144273"/>
                  </a:lnTo>
                  <a:lnTo>
                    <a:pt x="2772664" y="2143779"/>
                  </a:lnTo>
                  <a:lnTo>
                    <a:pt x="2776147" y="2143285"/>
                  </a:lnTo>
                  <a:lnTo>
                    <a:pt x="2779631" y="2142790"/>
                  </a:lnTo>
                  <a:lnTo>
                    <a:pt x="2783114" y="2142296"/>
                  </a:lnTo>
                  <a:lnTo>
                    <a:pt x="2786597" y="2142157"/>
                  </a:lnTo>
                  <a:lnTo>
                    <a:pt x="2790080" y="2141663"/>
                  </a:lnTo>
                  <a:lnTo>
                    <a:pt x="2793564" y="2141170"/>
                  </a:lnTo>
                  <a:lnTo>
                    <a:pt x="2797047" y="2140677"/>
                  </a:lnTo>
                  <a:lnTo>
                    <a:pt x="2800530" y="2140893"/>
                  </a:lnTo>
                  <a:lnTo>
                    <a:pt x="2804013" y="2140401"/>
                  </a:lnTo>
                  <a:lnTo>
                    <a:pt x="2807497" y="2139909"/>
                  </a:lnTo>
                  <a:lnTo>
                    <a:pt x="2810980" y="2139418"/>
                  </a:lnTo>
                  <a:lnTo>
                    <a:pt x="2814463" y="2138926"/>
                  </a:lnTo>
                  <a:lnTo>
                    <a:pt x="2817946" y="2147153"/>
                  </a:lnTo>
                  <a:lnTo>
                    <a:pt x="2821430" y="2146670"/>
                  </a:lnTo>
                  <a:lnTo>
                    <a:pt x="2824913" y="2146187"/>
                  </a:lnTo>
                  <a:lnTo>
                    <a:pt x="2828396" y="2145704"/>
                  </a:lnTo>
                  <a:lnTo>
                    <a:pt x="2831879" y="2145221"/>
                  </a:lnTo>
                  <a:lnTo>
                    <a:pt x="2835363" y="2150171"/>
                  </a:lnTo>
                  <a:lnTo>
                    <a:pt x="2838846" y="2149693"/>
                  </a:lnTo>
                  <a:lnTo>
                    <a:pt x="2842329" y="2149216"/>
                  </a:lnTo>
                  <a:lnTo>
                    <a:pt x="2845812" y="2148739"/>
                  </a:lnTo>
                  <a:lnTo>
                    <a:pt x="2849296" y="2148262"/>
                  </a:lnTo>
                  <a:lnTo>
                    <a:pt x="2852779" y="2164648"/>
                  </a:lnTo>
                  <a:lnTo>
                    <a:pt x="2856262" y="2164187"/>
                  </a:lnTo>
                  <a:lnTo>
                    <a:pt x="2859745" y="2163726"/>
                  </a:lnTo>
                  <a:lnTo>
                    <a:pt x="2863229" y="2163265"/>
                  </a:lnTo>
                  <a:lnTo>
                    <a:pt x="2866712" y="2168369"/>
                  </a:lnTo>
                  <a:lnTo>
                    <a:pt x="2870195" y="2167914"/>
                  </a:lnTo>
                  <a:lnTo>
                    <a:pt x="2873678" y="2167458"/>
                  </a:lnTo>
                  <a:lnTo>
                    <a:pt x="2877161" y="2167003"/>
                  </a:lnTo>
                  <a:lnTo>
                    <a:pt x="2880645" y="2166547"/>
                  </a:lnTo>
                  <a:lnTo>
                    <a:pt x="2884128" y="2175686"/>
                  </a:lnTo>
                  <a:lnTo>
                    <a:pt x="2887611" y="2175239"/>
                  </a:lnTo>
                  <a:lnTo>
                    <a:pt x="2891094" y="2174793"/>
                  </a:lnTo>
                  <a:lnTo>
                    <a:pt x="2894578" y="2174347"/>
                  </a:lnTo>
                  <a:lnTo>
                    <a:pt x="2898061" y="2173901"/>
                  </a:lnTo>
                  <a:lnTo>
                    <a:pt x="2901544" y="2176379"/>
                  </a:lnTo>
                  <a:lnTo>
                    <a:pt x="2905027" y="2175936"/>
                  </a:lnTo>
                  <a:lnTo>
                    <a:pt x="2908511" y="2175494"/>
                  </a:lnTo>
                  <a:lnTo>
                    <a:pt x="2911994" y="2175051"/>
                  </a:lnTo>
                  <a:lnTo>
                    <a:pt x="2915477" y="2174608"/>
                  </a:lnTo>
                  <a:lnTo>
                    <a:pt x="2918960" y="2176198"/>
                  </a:lnTo>
                  <a:lnTo>
                    <a:pt x="2922444" y="2175757"/>
                  </a:lnTo>
                  <a:lnTo>
                    <a:pt x="2925927" y="2175317"/>
                  </a:lnTo>
                  <a:lnTo>
                    <a:pt x="2929410" y="2174877"/>
                  </a:lnTo>
                  <a:lnTo>
                    <a:pt x="2932893" y="2174436"/>
                  </a:lnTo>
                  <a:lnTo>
                    <a:pt x="2936377" y="2179156"/>
                  </a:lnTo>
                  <a:lnTo>
                    <a:pt x="2939860" y="2178721"/>
                  </a:lnTo>
                  <a:lnTo>
                    <a:pt x="2943343" y="2178286"/>
                  </a:lnTo>
                  <a:lnTo>
                    <a:pt x="2946826" y="2177851"/>
                  </a:lnTo>
                  <a:lnTo>
                    <a:pt x="2950310" y="2181357"/>
                  </a:lnTo>
                  <a:lnTo>
                    <a:pt x="2953793" y="2180926"/>
                  </a:lnTo>
                  <a:lnTo>
                    <a:pt x="2957276" y="2180495"/>
                  </a:lnTo>
                  <a:lnTo>
                    <a:pt x="2960759" y="2180064"/>
                  </a:lnTo>
                  <a:lnTo>
                    <a:pt x="2964243" y="2179633"/>
                  </a:lnTo>
                  <a:lnTo>
                    <a:pt x="2967726" y="2192752"/>
                  </a:lnTo>
                  <a:lnTo>
                    <a:pt x="2971209" y="2192334"/>
                  </a:lnTo>
                  <a:lnTo>
                    <a:pt x="2974692" y="2191915"/>
                  </a:lnTo>
                  <a:lnTo>
                    <a:pt x="2978176" y="2191497"/>
                  </a:lnTo>
                  <a:lnTo>
                    <a:pt x="2981659" y="2191079"/>
                  </a:lnTo>
                  <a:lnTo>
                    <a:pt x="2985142" y="2191712"/>
                  </a:lnTo>
                  <a:lnTo>
                    <a:pt x="2988625" y="2191295"/>
                  </a:lnTo>
                  <a:lnTo>
                    <a:pt x="2992109" y="2190878"/>
                  </a:lnTo>
                  <a:lnTo>
                    <a:pt x="2995592" y="2190461"/>
                  </a:lnTo>
                  <a:lnTo>
                    <a:pt x="2999075" y="2190045"/>
                  </a:lnTo>
                  <a:lnTo>
                    <a:pt x="3002558" y="2190154"/>
                  </a:lnTo>
                  <a:lnTo>
                    <a:pt x="3006042" y="2189738"/>
                  </a:lnTo>
                  <a:lnTo>
                    <a:pt x="3009525" y="2189322"/>
                  </a:lnTo>
                  <a:lnTo>
                    <a:pt x="3013008" y="2188906"/>
                  </a:lnTo>
                  <a:lnTo>
                    <a:pt x="3016491" y="2188491"/>
                  </a:lnTo>
                  <a:lnTo>
                    <a:pt x="3019975" y="2189913"/>
                  </a:lnTo>
                  <a:lnTo>
                    <a:pt x="3023458" y="2189499"/>
                  </a:lnTo>
                  <a:lnTo>
                    <a:pt x="3026941" y="2189085"/>
                  </a:lnTo>
                  <a:lnTo>
                    <a:pt x="3030424" y="2188672"/>
                  </a:lnTo>
                  <a:lnTo>
                    <a:pt x="3033908" y="2189305"/>
                  </a:lnTo>
                  <a:lnTo>
                    <a:pt x="3037391" y="2188892"/>
                  </a:lnTo>
                  <a:lnTo>
                    <a:pt x="3040874" y="2188480"/>
                  </a:lnTo>
                  <a:lnTo>
                    <a:pt x="3044357" y="2188068"/>
                  </a:lnTo>
                  <a:lnTo>
                    <a:pt x="3047841" y="2187656"/>
                  </a:lnTo>
                  <a:lnTo>
                    <a:pt x="3051324" y="2199446"/>
                  </a:lnTo>
                  <a:lnTo>
                    <a:pt x="3054807" y="2199044"/>
                  </a:lnTo>
                  <a:lnTo>
                    <a:pt x="3058290" y="2198643"/>
                  </a:lnTo>
                  <a:lnTo>
                    <a:pt x="3061774" y="2198242"/>
                  </a:lnTo>
                  <a:lnTo>
                    <a:pt x="3065257" y="2197842"/>
                  </a:lnTo>
                  <a:lnTo>
                    <a:pt x="3068740" y="2197936"/>
                  </a:lnTo>
                  <a:lnTo>
                    <a:pt x="3072223" y="2197536"/>
                  </a:lnTo>
                  <a:lnTo>
                    <a:pt x="3075707" y="2197136"/>
                  </a:lnTo>
                  <a:lnTo>
                    <a:pt x="3079190" y="2196736"/>
                  </a:lnTo>
                  <a:lnTo>
                    <a:pt x="3082673" y="2196336"/>
                  </a:lnTo>
                  <a:lnTo>
                    <a:pt x="3086156" y="2198157"/>
                  </a:lnTo>
                  <a:lnTo>
                    <a:pt x="3089640" y="2197759"/>
                  </a:lnTo>
                  <a:lnTo>
                    <a:pt x="3093123" y="2197362"/>
                  </a:lnTo>
                  <a:lnTo>
                    <a:pt x="3096606" y="2196964"/>
                  </a:lnTo>
                  <a:lnTo>
                    <a:pt x="3100089" y="2198283"/>
                  </a:lnTo>
                  <a:lnTo>
                    <a:pt x="3103573" y="2197887"/>
                  </a:lnTo>
                  <a:lnTo>
                    <a:pt x="3107056" y="2197492"/>
                  </a:lnTo>
                  <a:lnTo>
                    <a:pt x="3110539" y="2197096"/>
                  </a:lnTo>
                  <a:lnTo>
                    <a:pt x="3114022" y="2196701"/>
                  </a:lnTo>
                  <a:lnTo>
                    <a:pt x="3117506" y="2196305"/>
                  </a:lnTo>
                  <a:lnTo>
                    <a:pt x="3120989" y="2195910"/>
                  </a:lnTo>
                  <a:lnTo>
                    <a:pt x="3124472" y="2195515"/>
                  </a:lnTo>
                  <a:lnTo>
                    <a:pt x="3127955" y="2195120"/>
                  </a:lnTo>
                  <a:lnTo>
                    <a:pt x="3131439" y="2194725"/>
                  </a:lnTo>
                  <a:lnTo>
                    <a:pt x="3134922" y="2200632"/>
                  </a:lnTo>
                  <a:lnTo>
                    <a:pt x="3138405" y="2200243"/>
                  </a:lnTo>
                  <a:lnTo>
                    <a:pt x="3141888" y="2199854"/>
                  </a:lnTo>
                  <a:lnTo>
                    <a:pt x="3145372" y="2199464"/>
                  </a:lnTo>
                  <a:lnTo>
                    <a:pt x="3148855" y="2199075"/>
                  </a:lnTo>
                  <a:lnTo>
                    <a:pt x="3152338" y="2199165"/>
                  </a:lnTo>
                  <a:lnTo>
                    <a:pt x="3155821" y="2198776"/>
                  </a:lnTo>
                  <a:lnTo>
                    <a:pt x="3159304" y="2198388"/>
                  </a:lnTo>
                  <a:lnTo>
                    <a:pt x="3162788" y="2198000"/>
                  </a:lnTo>
                  <a:lnTo>
                    <a:pt x="3166271" y="2197611"/>
                  </a:lnTo>
                  <a:lnTo>
                    <a:pt x="3169754" y="2198420"/>
                  </a:lnTo>
                  <a:lnTo>
                    <a:pt x="3173237" y="2198033"/>
                  </a:lnTo>
                  <a:lnTo>
                    <a:pt x="3176721" y="2197646"/>
                  </a:lnTo>
                  <a:lnTo>
                    <a:pt x="3180204" y="2197259"/>
                  </a:lnTo>
                  <a:lnTo>
                    <a:pt x="3183687" y="2199253"/>
                  </a:lnTo>
                  <a:lnTo>
                    <a:pt x="3187170" y="2198868"/>
                  </a:lnTo>
                  <a:lnTo>
                    <a:pt x="3190654" y="2198484"/>
                  </a:lnTo>
                  <a:lnTo>
                    <a:pt x="3194137" y="2198099"/>
                  </a:lnTo>
                  <a:lnTo>
                    <a:pt x="3197620" y="2197715"/>
                  </a:lnTo>
                  <a:lnTo>
                    <a:pt x="3201103" y="2209760"/>
                  </a:lnTo>
                  <a:lnTo>
                    <a:pt x="3204587" y="2209387"/>
                  </a:lnTo>
                  <a:lnTo>
                    <a:pt x="3208070" y="2209013"/>
                  </a:lnTo>
                  <a:lnTo>
                    <a:pt x="3211553" y="2208640"/>
                  </a:lnTo>
                  <a:lnTo>
                    <a:pt x="3215036" y="2208266"/>
                  </a:lnTo>
                  <a:lnTo>
                    <a:pt x="3218520" y="2214714"/>
                  </a:lnTo>
                  <a:lnTo>
                    <a:pt x="3222003" y="2214346"/>
                  </a:lnTo>
                  <a:lnTo>
                    <a:pt x="3225486" y="2213979"/>
                  </a:lnTo>
                  <a:lnTo>
                    <a:pt x="3228969" y="2213611"/>
                  </a:lnTo>
                  <a:lnTo>
                    <a:pt x="3232453" y="2213244"/>
                  </a:lnTo>
                  <a:lnTo>
                    <a:pt x="3235936" y="2216106"/>
                  </a:lnTo>
                  <a:lnTo>
                    <a:pt x="3239419" y="2215741"/>
                  </a:lnTo>
                  <a:lnTo>
                    <a:pt x="3242902" y="2215377"/>
                  </a:lnTo>
                  <a:lnTo>
                    <a:pt x="3246386" y="2215013"/>
                  </a:lnTo>
                  <a:lnTo>
                    <a:pt x="3249869" y="2214649"/>
                  </a:lnTo>
                  <a:lnTo>
                    <a:pt x="3253352" y="2217473"/>
                  </a:lnTo>
                  <a:lnTo>
                    <a:pt x="3256835" y="2217112"/>
                  </a:lnTo>
                  <a:lnTo>
                    <a:pt x="3260319" y="2216750"/>
                  </a:lnTo>
                  <a:lnTo>
                    <a:pt x="3263802" y="2216389"/>
                  </a:lnTo>
                  <a:lnTo>
                    <a:pt x="3267285" y="2216240"/>
                  </a:lnTo>
                  <a:lnTo>
                    <a:pt x="3270768" y="2215879"/>
                  </a:lnTo>
                  <a:lnTo>
                    <a:pt x="3274252" y="2215518"/>
                  </a:lnTo>
                  <a:lnTo>
                    <a:pt x="3277735" y="2215158"/>
                  </a:lnTo>
                  <a:lnTo>
                    <a:pt x="3281218" y="2214797"/>
                  </a:lnTo>
                  <a:lnTo>
                    <a:pt x="3284701" y="2215495"/>
                  </a:lnTo>
                  <a:lnTo>
                    <a:pt x="3288185" y="2215135"/>
                  </a:lnTo>
                  <a:lnTo>
                    <a:pt x="3291668" y="2214776"/>
                  </a:lnTo>
                  <a:lnTo>
                    <a:pt x="3295151" y="2214417"/>
                  </a:lnTo>
                  <a:lnTo>
                    <a:pt x="3298634" y="2214058"/>
                  </a:lnTo>
                  <a:lnTo>
                    <a:pt x="3302118" y="2220153"/>
                  </a:lnTo>
                  <a:lnTo>
                    <a:pt x="3305601" y="2219800"/>
                  </a:lnTo>
                  <a:lnTo>
                    <a:pt x="3309084" y="2219446"/>
                  </a:lnTo>
                  <a:lnTo>
                    <a:pt x="3312567" y="2219093"/>
                  </a:lnTo>
                  <a:lnTo>
                    <a:pt x="3316051" y="2218739"/>
                  </a:lnTo>
                  <a:lnTo>
                    <a:pt x="3319534" y="2227610"/>
                  </a:lnTo>
                  <a:lnTo>
                    <a:pt x="3323017" y="2227265"/>
                  </a:lnTo>
                  <a:lnTo>
                    <a:pt x="3326500" y="2226919"/>
                  </a:lnTo>
                  <a:lnTo>
                    <a:pt x="3329984" y="2226574"/>
                  </a:lnTo>
                  <a:lnTo>
                    <a:pt x="3333467" y="2229342"/>
                  </a:lnTo>
                  <a:lnTo>
                    <a:pt x="3336950" y="2228999"/>
                  </a:lnTo>
                  <a:lnTo>
                    <a:pt x="3340433" y="2228657"/>
                  </a:lnTo>
                  <a:lnTo>
                    <a:pt x="3343917" y="2228314"/>
                  </a:lnTo>
                  <a:lnTo>
                    <a:pt x="3347400" y="2227971"/>
                  </a:lnTo>
                  <a:lnTo>
                    <a:pt x="3350883" y="2227823"/>
                  </a:lnTo>
                  <a:lnTo>
                    <a:pt x="3354366" y="2227480"/>
                  </a:lnTo>
                  <a:lnTo>
                    <a:pt x="3357850" y="2227138"/>
                  </a:lnTo>
                  <a:lnTo>
                    <a:pt x="3361333" y="2226796"/>
                  </a:lnTo>
                  <a:lnTo>
                    <a:pt x="3364816" y="2226454"/>
                  </a:lnTo>
                  <a:lnTo>
                    <a:pt x="3368299" y="2226501"/>
                  </a:lnTo>
                  <a:lnTo>
                    <a:pt x="3371783" y="2226159"/>
                  </a:lnTo>
                  <a:lnTo>
                    <a:pt x="3375266" y="2225817"/>
                  </a:lnTo>
                  <a:lnTo>
                    <a:pt x="3378749" y="2225476"/>
                  </a:lnTo>
                  <a:lnTo>
                    <a:pt x="3382232" y="2225135"/>
                  </a:lnTo>
                  <a:lnTo>
                    <a:pt x="3385716" y="2226923"/>
                  </a:lnTo>
                  <a:lnTo>
                    <a:pt x="3389199" y="2226584"/>
                  </a:lnTo>
                  <a:lnTo>
                    <a:pt x="3392682" y="2226245"/>
                  </a:lnTo>
                  <a:lnTo>
                    <a:pt x="3396165" y="2225905"/>
                  </a:lnTo>
                  <a:lnTo>
                    <a:pt x="3399649" y="2225566"/>
                  </a:lnTo>
                  <a:lnTo>
                    <a:pt x="3403132" y="2225420"/>
                  </a:lnTo>
                  <a:lnTo>
                    <a:pt x="3406615" y="2225081"/>
                  </a:lnTo>
                  <a:lnTo>
                    <a:pt x="3410098" y="2224742"/>
                  </a:lnTo>
                  <a:lnTo>
                    <a:pt x="3413582" y="2224404"/>
                  </a:lnTo>
                  <a:lnTo>
                    <a:pt x="3417065" y="2233873"/>
                  </a:lnTo>
                  <a:lnTo>
                    <a:pt x="3420548" y="2233542"/>
                  </a:lnTo>
                  <a:lnTo>
                    <a:pt x="3424031" y="2233211"/>
                  </a:lnTo>
                  <a:lnTo>
                    <a:pt x="3427515" y="2232881"/>
                  </a:lnTo>
                  <a:lnTo>
                    <a:pt x="3430998" y="2232550"/>
                  </a:lnTo>
                  <a:lnTo>
                    <a:pt x="3434481" y="2233139"/>
                  </a:lnTo>
                  <a:lnTo>
                    <a:pt x="3437964" y="2232810"/>
                  </a:lnTo>
                  <a:lnTo>
                    <a:pt x="3441447" y="2232480"/>
                  </a:lnTo>
                  <a:lnTo>
                    <a:pt x="3444931" y="2232151"/>
                  </a:lnTo>
                  <a:lnTo>
                    <a:pt x="3448414" y="2231821"/>
                  </a:lnTo>
                  <a:lnTo>
                    <a:pt x="3451897" y="2232959"/>
                  </a:lnTo>
                  <a:lnTo>
                    <a:pt x="3455380" y="2232631"/>
                  </a:lnTo>
                  <a:lnTo>
                    <a:pt x="3458864" y="2232303"/>
                  </a:lnTo>
                  <a:lnTo>
                    <a:pt x="3462347" y="2231975"/>
                  </a:lnTo>
                  <a:lnTo>
                    <a:pt x="3465830" y="2231647"/>
                  </a:lnTo>
                  <a:lnTo>
                    <a:pt x="3469313" y="2233689"/>
                  </a:lnTo>
                  <a:lnTo>
                    <a:pt x="3472797" y="2233363"/>
                  </a:lnTo>
                  <a:lnTo>
                    <a:pt x="3476280" y="2233037"/>
                  </a:lnTo>
                  <a:lnTo>
                    <a:pt x="3479763" y="2232711"/>
                  </a:lnTo>
                  <a:lnTo>
                    <a:pt x="3483246" y="2232385"/>
                  </a:lnTo>
                  <a:lnTo>
                    <a:pt x="3483246" y="2232567"/>
                  </a:lnTo>
                  <a:lnTo>
                    <a:pt x="3483246" y="2232748"/>
                  </a:lnTo>
                  <a:lnTo>
                    <a:pt x="3483246" y="2232929"/>
                  </a:lnTo>
                  <a:lnTo>
                    <a:pt x="3483246" y="2233110"/>
                  </a:lnTo>
                  <a:lnTo>
                    <a:pt x="3483246" y="2233291"/>
                  </a:lnTo>
                  <a:lnTo>
                    <a:pt x="3483246" y="2233472"/>
                  </a:lnTo>
                  <a:lnTo>
                    <a:pt x="3483246" y="2233652"/>
                  </a:lnTo>
                  <a:lnTo>
                    <a:pt x="3483246" y="2233833"/>
                  </a:lnTo>
                  <a:lnTo>
                    <a:pt x="3483246" y="2234013"/>
                  </a:lnTo>
                  <a:lnTo>
                    <a:pt x="3483246" y="2234193"/>
                  </a:lnTo>
                  <a:lnTo>
                    <a:pt x="3483246" y="2234372"/>
                  </a:lnTo>
                  <a:lnTo>
                    <a:pt x="3483246" y="2234552"/>
                  </a:lnTo>
                  <a:lnTo>
                    <a:pt x="3483246" y="2234731"/>
                  </a:lnTo>
                  <a:lnTo>
                    <a:pt x="3483246" y="2234911"/>
                  </a:lnTo>
                  <a:lnTo>
                    <a:pt x="3483246" y="2235090"/>
                  </a:lnTo>
                  <a:lnTo>
                    <a:pt x="3483246" y="2235269"/>
                  </a:lnTo>
                  <a:lnTo>
                    <a:pt x="3483246" y="2235447"/>
                  </a:lnTo>
                  <a:lnTo>
                    <a:pt x="3483246" y="2235626"/>
                  </a:lnTo>
                  <a:lnTo>
                    <a:pt x="3483246" y="2235804"/>
                  </a:lnTo>
                  <a:lnTo>
                    <a:pt x="3483246" y="2235982"/>
                  </a:lnTo>
                  <a:lnTo>
                    <a:pt x="3483246" y="223616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9220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AUC:0.325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AUC:0.347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142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AUC:0.288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AUC:0.225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AUC:0.176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578229" y="1633415"/>
            <a:ext cx="745539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Insulin 15uIU/mL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081121"/>
              <a:ext cx="3483246" cy="470945"/>
            </a:xfrm>
            <a:custGeom>
              <a:avLst/>
              <a:gdLst/>
              <a:ahLst/>
              <a:cxnLst/>
              <a:rect l="0" t="0" r="0" b="0"/>
              <a:pathLst>
                <a:path w="3483246" h="470945">
                  <a:moveTo>
                    <a:pt x="0" y="470945"/>
                  </a:moveTo>
                  <a:lnTo>
                    <a:pt x="3483" y="438379"/>
                  </a:lnTo>
                  <a:lnTo>
                    <a:pt x="6966" y="407591"/>
                  </a:lnTo>
                  <a:lnTo>
                    <a:pt x="10449" y="378437"/>
                  </a:lnTo>
                  <a:lnTo>
                    <a:pt x="13932" y="350792"/>
                  </a:lnTo>
                  <a:lnTo>
                    <a:pt x="17416" y="324542"/>
                  </a:lnTo>
                  <a:lnTo>
                    <a:pt x="20899" y="299582"/>
                  </a:lnTo>
                  <a:lnTo>
                    <a:pt x="24382" y="275822"/>
                  </a:lnTo>
                  <a:lnTo>
                    <a:pt x="27865" y="253175"/>
                  </a:lnTo>
                  <a:lnTo>
                    <a:pt x="31349" y="231566"/>
                  </a:lnTo>
                  <a:lnTo>
                    <a:pt x="34832" y="299499"/>
                  </a:lnTo>
                  <a:lnTo>
                    <a:pt x="38315" y="284193"/>
                  </a:lnTo>
                  <a:lnTo>
                    <a:pt x="41798" y="269182"/>
                  </a:lnTo>
                  <a:lnTo>
                    <a:pt x="45282" y="254458"/>
                  </a:lnTo>
                  <a:lnTo>
                    <a:pt x="48765" y="240014"/>
                  </a:lnTo>
                  <a:lnTo>
                    <a:pt x="52248" y="236875"/>
                  </a:lnTo>
                  <a:lnTo>
                    <a:pt x="55731" y="224581"/>
                  </a:lnTo>
                  <a:lnTo>
                    <a:pt x="59215" y="212609"/>
                  </a:lnTo>
                  <a:lnTo>
                    <a:pt x="62698" y="200947"/>
                  </a:lnTo>
                  <a:lnTo>
                    <a:pt x="66181" y="189582"/>
                  </a:lnTo>
                  <a:lnTo>
                    <a:pt x="69664" y="237030"/>
                  </a:lnTo>
                  <a:lnTo>
                    <a:pt x="73148" y="228590"/>
                  </a:lnTo>
                  <a:lnTo>
                    <a:pt x="76631" y="220370"/>
                  </a:lnTo>
                  <a:lnTo>
                    <a:pt x="80114" y="212362"/>
                  </a:lnTo>
                  <a:lnTo>
                    <a:pt x="83597" y="204559"/>
                  </a:lnTo>
                  <a:lnTo>
                    <a:pt x="87081" y="196951"/>
                  </a:lnTo>
                  <a:lnTo>
                    <a:pt x="90564" y="189534"/>
                  </a:lnTo>
                  <a:lnTo>
                    <a:pt x="94047" y="182298"/>
                  </a:lnTo>
                  <a:lnTo>
                    <a:pt x="97530" y="175237"/>
                  </a:lnTo>
                  <a:lnTo>
                    <a:pt x="101014" y="168346"/>
                  </a:lnTo>
                  <a:lnTo>
                    <a:pt x="104497" y="162161"/>
                  </a:lnTo>
                  <a:lnTo>
                    <a:pt x="107980" y="157427"/>
                  </a:lnTo>
                  <a:lnTo>
                    <a:pt x="111463" y="152855"/>
                  </a:lnTo>
                  <a:lnTo>
                    <a:pt x="114947" y="148437"/>
                  </a:lnTo>
                  <a:lnTo>
                    <a:pt x="118430" y="144165"/>
                  </a:lnTo>
                  <a:lnTo>
                    <a:pt x="121913" y="186672"/>
                  </a:lnTo>
                  <a:lnTo>
                    <a:pt x="125396" y="184560"/>
                  </a:lnTo>
                  <a:lnTo>
                    <a:pt x="128880" y="182533"/>
                  </a:lnTo>
                  <a:lnTo>
                    <a:pt x="132363" y="180586"/>
                  </a:lnTo>
                  <a:lnTo>
                    <a:pt x="135846" y="178715"/>
                  </a:lnTo>
                  <a:lnTo>
                    <a:pt x="139329" y="175804"/>
                  </a:lnTo>
                  <a:lnTo>
                    <a:pt x="142813" y="171282"/>
                  </a:lnTo>
                  <a:lnTo>
                    <a:pt x="146296" y="166845"/>
                  </a:lnTo>
                  <a:lnTo>
                    <a:pt x="149779" y="162490"/>
                  </a:lnTo>
                  <a:lnTo>
                    <a:pt x="153262" y="158214"/>
                  </a:lnTo>
                  <a:lnTo>
                    <a:pt x="156746" y="154017"/>
                  </a:lnTo>
                  <a:lnTo>
                    <a:pt x="160229" y="149895"/>
                  </a:lnTo>
                  <a:lnTo>
                    <a:pt x="163712" y="145847"/>
                  </a:lnTo>
                  <a:lnTo>
                    <a:pt x="167195" y="141871"/>
                  </a:lnTo>
                  <a:lnTo>
                    <a:pt x="170679" y="137964"/>
                  </a:lnTo>
                  <a:lnTo>
                    <a:pt x="174162" y="134930"/>
                  </a:lnTo>
                  <a:lnTo>
                    <a:pt x="177645" y="132777"/>
                  </a:lnTo>
                  <a:lnTo>
                    <a:pt x="181128" y="130680"/>
                  </a:lnTo>
                  <a:lnTo>
                    <a:pt x="184612" y="128638"/>
                  </a:lnTo>
                  <a:lnTo>
                    <a:pt x="188095" y="126648"/>
                  </a:lnTo>
                  <a:lnTo>
                    <a:pt x="191578" y="125049"/>
                  </a:lnTo>
                  <a:lnTo>
                    <a:pt x="195061" y="123774"/>
                  </a:lnTo>
                  <a:lnTo>
                    <a:pt x="198545" y="122536"/>
                  </a:lnTo>
                  <a:lnTo>
                    <a:pt x="202028" y="121331"/>
                  </a:lnTo>
                  <a:lnTo>
                    <a:pt x="205511" y="120160"/>
                  </a:lnTo>
                  <a:lnTo>
                    <a:pt x="208994" y="119020"/>
                  </a:lnTo>
                  <a:lnTo>
                    <a:pt x="212478" y="117910"/>
                  </a:lnTo>
                  <a:lnTo>
                    <a:pt x="215961" y="116830"/>
                  </a:lnTo>
                  <a:lnTo>
                    <a:pt x="219444" y="115777"/>
                  </a:lnTo>
                  <a:lnTo>
                    <a:pt x="222927" y="114752"/>
                  </a:lnTo>
                  <a:lnTo>
                    <a:pt x="226411" y="114476"/>
                  </a:lnTo>
                  <a:lnTo>
                    <a:pt x="229894" y="114602"/>
                  </a:lnTo>
                  <a:lnTo>
                    <a:pt x="233377" y="114724"/>
                  </a:lnTo>
                  <a:lnTo>
                    <a:pt x="236860" y="114843"/>
                  </a:lnTo>
                  <a:lnTo>
                    <a:pt x="240344" y="114958"/>
                  </a:lnTo>
                  <a:lnTo>
                    <a:pt x="243827" y="113987"/>
                  </a:lnTo>
                  <a:lnTo>
                    <a:pt x="247310" y="112560"/>
                  </a:lnTo>
                  <a:lnTo>
                    <a:pt x="250793" y="111162"/>
                  </a:lnTo>
                  <a:lnTo>
                    <a:pt x="254277" y="109792"/>
                  </a:lnTo>
                  <a:lnTo>
                    <a:pt x="257760" y="108449"/>
                  </a:lnTo>
                  <a:lnTo>
                    <a:pt x="261243" y="107319"/>
                  </a:lnTo>
                  <a:lnTo>
                    <a:pt x="264726" y="106278"/>
                  </a:lnTo>
                  <a:lnTo>
                    <a:pt x="268210" y="105258"/>
                  </a:lnTo>
                  <a:lnTo>
                    <a:pt x="271693" y="104258"/>
                  </a:lnTo>
                  <a:lnTo>
                    <a:pt x="275176" y="103279"/>
                  </a:lnTo>
                  <a:lnTo>
                    <a:pt x="278659" y="102319"/>
                  </a:lnTo>
                  <a:lnTo>
                    <a:pt x="282143" y="101377"/>
                  </a:lnTo>
                  <a:lnTo>
                    <a:pt x="285626" y="100455"/>
                  </a:lnTo>
                  <a:lnTo>
                    <a:pt x="289109" y="99550"/>
                  </a:lnTo>
                  <a:lnTo>
                    <a:pt x="292592" y="98662"/>
                  </a:lnTo>
                  <a:lnTo>
                    <a:pt x="296075" y="96931"/>
                  </a:lnTo>
                  <a:lnTo>
                    <a:pt x="299559" y="95063"/>
                  </a:lnTo>
                  <a:lnTo>
                    <a:pt x="303042" y="93220"/>
                  </a:lnTo>
                  <a:lnTo>
                    <a:pt x="306525" y="91402"/>
                  </a:lnTo>
                  <a:lnTo>
                    <a:pt x="310008" y="89607"/>
                  </a:lnTo>
                  <a:lnTo>
                    <a:pt x="313492" y="87836"/>
                  </a:lnTo>
                  <a:lnTo>
                    <a:pt x="316975" y="86087"/>
                  </a:lnTo>
                  <a:lnTo>
                    <a:pt x="320458" y="84362"/>
                  </a:lnTo>
                  <a:lnTo>
                    <a:pt x="323941" y="82658"/>
                  </a:lnTo>
                  <a:lnTo>
                    <a:pt x="327425" y="80976"/>
                  </a:lnTo>
                  <a:lnTo>
                    <a:pt x="330908" y="79315"/>
                  </a:lnTo>
                  <a:lnTo>
                    <a:pt x="334391" y="77675"/>
                  </a:lnTo>
                  <a:lnTo>
                    <a:pt x="337874" y="76055"/>
                  </a:lnTo>
                  <a:lnTo>
                    <a:pt x="341358" y="74455"/>
                  </a:lnTo>
                  <a:lnTo>
                    <a:pt x="344841" y="72875"/>
                  </a:lnTo>
                  <a:lnTo>
                    <a:pt x="348324" y="72522"/>
                  </a:lnTo>
                  <a:lnTo>
                    <a:pt x="351807" y="72186"/>
                  </a:lnTo>
                  <a:lnTo>
                    <a:pt x="355291" y="71857"/>
                  </a:lnTo>
                  <a:lnTo>
                    <a:pt x="358774" y="71534"/>
                  </a:lnTo>
                  <a:lnTo>
                    <a:pt x="362257" y="71216"/>
                  </a:lnTo>
                  <a:lnTo>
                    <a:pt x="365740" y="70904"/>
                  </a:lnTo>
                  <a:lnTo>
                    <a:pt x="369224" y="70597"/>
                  </a:lnTo>
                  <a:lnTo>
                    <a:pt x="372707" y="70295"/>
                  </a:lnTo>
                  <a:lnTo>
                    <a:pt x="376190" y="69999"/>
                  </a:lnTo>
                  <a:lnTo>
                    <a:pt x="379673" y="91373"/>
                  </a:lnTo>
                  <a:lnTo>
                    <a:pt x="383157" y="89036"/>
                  </a:lnTo>
                  <a:lnTo>
                    <a:pt x="386640" y="86713"/>
                  </a:lnTo>
                  <a:lnTo>
                    <a:pt x="390123" y="84404"/>
                  </a:lnTo>
                  <a:lnTo>
                    <a:pt x="393606" y="82108"/>
                  </a:lnTo>
                  <a:lnTo>
                    <a:pt x="397090" y="79826"/>
                  </a:lnTo>
                  <a:lnTo>
                    <a:pt x="400573" y="77558"/>
                  </a:lnTo>
                  <a:lnTo>
                    <a:pt x="404056" y="75303"/>
                  </a:lnTo>
                  <a:lnTo>
                    <a:pt x="407539" y="73061"/>
                  </a:lnTo>
                  <a:lnTo>
                    <a:pt x="411023" y="70832"/>
                  </a:lnTo>
                  <a:lnTo>
                    <a:pt x="414506" y="68616"/>
                  </a:lnTo>
                  <a:lnTo>
                    <a:pt x="417989" y="66413"/>
                  </a:lnTo>
                  <a:lnTo>
                    <a:pt x="421472" y="64223"/>
                  </a:lnTo>
                  <a:lnTo>
                    <a:pt x="424956" y="62045"/>
                  </a:lnTo>
                  <a:lnTo>
                    <a:pt x="428439" y="59880"/>
                  </a:lnTo>
                  <a:lnTo>
                    <a:pt x="431922" y="57728"/>
                  </a:lnTo>
                  <a:lnTo>
                    <a:pt x="435405" y="55588"/>
                  </a:lnTo>
                  <a:lnTo>
                    <a:pt x="438889" y="53459"/>
                  </a:lnTo>
                  <a:lnTo>
                    <a:pt x="442372" y="51344"/>
                  </a:lnTo>
                  <a:lnTo>
                    <a:pt x="445855" y="49240"/>
                  </a:lnTo>
                  <a:lnTo>
                    <a:pt x="449338" y="47148"/>
                  </a:lnTo>
                  <a:lnTo>
                    <a:pt x="452822" y="45067"/>
                  </a:lnTo>
                  <a:lnTo>
                    <a:pt x="456305" y="42999"/>
                  </a:lnTo>
                  <a:lnTo>
                    <a:pt x="459788" y="40942"/>
                  </a:lnTo>
                  <a:lnTo>
                    <a:pt x="463271" y="38896"/>
                  </a:lnTo>
                  <a:lnTo>
                    <a:pt x="466755" y="36862"/>
                  </a:lnTo>
                  <a:lnTo>
                    <a:pt x="470238" y="34840"/>
                  </a:lnTo>
                  <a:lnTo>
                    <a:pt x="473721" y="32828"/>
                  </a:lnTo>
                  <a:lnTo>
                    <a:pt x="477204" y="30828"/>
                  </a:lnTo>
                  <a:lnTo>
                    <a:pt x="480688" y="28839"/>
                  </a:lnTo>
                  <a:lnTo>
                    <a:pt x="484171" y="26860"/>
                  </a:lnTo>
                  <a:lnTo>
                    <a:pt x="487654" y="24893"/>
                  </a:lnTo>
                  <a:lnTo>
                    <a:pt x="491137" y="22936"/>
                  </a:lnTo>
                  <a:lnTo>
                    <a:pt x="494621" y="20990"/>
                  </a:lnTo>
                  <a:lnTo>
                    <a:pt x="498104" y="19055"/>
                  </a:lnTo>
                  <a:lnTo>
                    <a:pt x="501587" y="17532"/>
                  </a:lnTo>
                  <a:lnTo>
                    <a:pt x="505070" y="16540"/>
                  </a:lnTo>
                  <a:lnTo>
                    <a:pt x="508554" y="15557"/>
                  </a:lnTo>
                  <a:lnTo>
                    <a:pt x="512037" y="14583"/>
                  </a:lnTo>
                  <a:lnTo>
                    <a:pt x="515520" y="13618"/>
                  </a:lnTo>
                  <a:lnTo>
                    <a:pt x="519003" y="12663"/>
                  </a:lnTo>
                  <a:lnTo>
                    <a:pt x="522487" y="11716"/>
                  </a:lnTo>
                  <a:lnTo>
                    <a:pt x="525970" y="10778"/>
                  </a:lnTo>
                  <a:lnTo>
                    <a:pt x="529453" y="9848"/>
                  </a:lnTo>
                  <a:lnTo>
                    <a:pt x="532936" y="8927"/>
                  </a:lnTo>
                  <a:lnTo>
                    <a:pt x="536420" y="8014"/>
                  </a:lnTo>
                  <a:lnTo>
                    <a:pt x="539903" y="7110"/>
                  </a:lnTo>
                  <a:lnTo>
                    <a:pt x="543386" y="6213"/>
                  </a:lnTo>
                  <a:lnTo>
                    <a:pt x="546869" y="5325"/>
                  </a:lnTo>
                  <a:lnTo>
                    <a:pt x="550353" y="4445"/>
                  </a:lnTo>
                  <a:lnTo>
                    <a:pt x="553836" y="3572"/>
                  </a:lnTo>
                  <a:lnTo>
                    <a:pt x="557319" y="2707"/>
                  </a:lnTo>
                  <a:lnTo>
                    <a:pt x="560802" y="1850"/>
                  </a:lnTo>
                  <a:lnTo>
                    <a:pt x="564286" y="1000"/>
                  </a:lnTo>
                  <a:lnTo>
                    <a:pt x="567769" y="157"/>
                  </a:lnTo>
                  <a:lnTo>
                    <a:pt x="571252" y="0"/>
                  </a:lnTo>
                  <a:lnTo>
                    <a:pt x="574735" y="232"/>
                  </a:lnTo>
                  <a:lnTo>
                    <a:pt x="578218" y="462"/>
                  </a:lnTo>
                  <a:lnTo>
                    <a:pt x="581702" y="689"/>
                  </a:lnTo>
                  <a:lnTo>
                    <a:pt x="585185" y="913"/>
                  </a:lnTo>
                  <a:lnTo>
                    <a:pt x="588668" y="1134"/>
                  </a:lnTo>
                  <a:lnTo>
                    <a:pt x="592151" y="1352"/>
                  </a:lnTo>
                  <a:lnTo>
                    <a:pt x="595635" y="1568"/>
                  </a:lnTo>
                  <a:lnTo>
                    <a:pt x="599118" y="1781"/>
                  </a:lnTo>
                  <a:lnTo>
                    <a:pt x="602601" y="1991"/>
                  </a:lnTo>
                  <a:lnTo>
                    <a:pt x="606084" y="4577"/>
                  </a:lnTo>
                  <a:lnTo>
                    <a:pt x="609568" y="7953"/>
                  </a:lnTo>
                  <a:lnTo>
                    <a:pt x="613051" y="11243"/>
                  </a:lnTo>
                  <a:lnTo>
                    <a:pt x="616534" y="14450"/>
                  </a:lnTo>
                  <a:lnTo>
                    <a:pt x="620017" y="17578"/>
                  </a:lnTo>
                  <a:lnTo>
                    <a:pt x="623501" y="19609"/>
                  </a:lnTo>
                  <a:lnTo>
                    <a:pt x="626984" y="21318"/>
                  </a:lnTo>
                  <a:lnTo>
                    <a:pt x="630467" y="22997"/>
                  </a:lnTo>
                  <a:lnTo>
                    <a:pt x="633950" y="24644"/>
                  </a:lnTo>
                  <a:lnTo>
                    <a:pt x="637434" y="26262"/>
                  </a:lnTo>
                  <a:lnTo>
                    <a:pt x="640917" y="29879"/>
                  </a:lnTo>
                  <a:lnTo>
                    <a:pt x="644400" y="33799"/>
                  </a:lnTo>
                  <a:lnTo>
                    <a:pt x="647883" y="37610"/>
                  </a:lnTo>
                  <a:lnTo>
                    <a:pt x="651367" y="41314"/>
                  </a:lnTo>
                  <a:lnTo>
                    <a:pt x="654850" y="44918"/>
                  </a:lnTo>
                  <a:lnTo>
                    <a:pt x="658333" y="46745"/>
                  </a:lnTo>
                  <a:lnTo>
                    <a:pt x="661816" y="48313"/>
                  </a:lnTo>
                  <a:lnTo>
                    <a:pt x="665300" y="49853"/>
                  </a:lnTo>
                  <a:lnTo>
                    <a:pt x="668783" y="51367"/>
                  </a:lnTo>
                  <a:lnTo>
                    <a:pt x="672266" y="52853"/>
                  </a:lnTo>
                  <a:lnTo>
                    <a:pt x="675749" y="54315"/>
                  </a:lnTo>
                  <a:lnTo>
                    <a:pt x="679233" y="55751"/>
                  </a:lnTo>
                  <a:lnTo>
                    <a:pt x="682716" y="57163"/>
                  </a:lnTo>
                  <a:lnTo>
                    <a:pt x="686199" y="58551"/>
                  </a:lnTo>
                  <a:lnTo>
                    <a:pt x="689682" y="59916"/>
                  </a:lnTo>
                  <a:lnTo>
                    <a:pt x="693166" y="59303"/>
                  </a:lnTo>
                  <a:lnTo>
                    <a:pt x="696649" y="58654"/>
                  </a:lnTo>
                  <a:lnTo>
                    <a:pt x="700132" y="58010"/>
                  </a:lnTo>
                  <a:lnTo>
                    <a:pt x="703615" y="57371"/>
                  </a:lnTo>
                  <a:lnTo>
                    <a:pt x="707099" y="56735"/>
                  </a:lnTo>
                  <a:lnTo>
                    <a:pt x="710582" y="56104"/>
                  </a:lnTo>
                  <a:lnTo>
                    <a:pt x="714065" y="55477"/>
                  </a:lnTo>
                  <a:lnTo>
                    <a:pt x="717548" y="54855"/>
                  </a:lnTo>
                  <a:lnTo>
                    <a:pt x="721032" y="54237"/>
                  </a:lnTo>
                  <a:lnTo>
                    <a:pt x="724515" y="53622"/>
                  </a:lnTo>
                  <a:lnTo>
                    <a:pt x="727998" y="53012"/>
                  </a:lnTo>
                  <a:lnTo>
                    <a:pt x="731481" y="52406"/>
                  </a:lnTo>
                  <a:lnTo>
                    <a:pt x="734965" y="51804"/>
                  </a:lnTo>
                  <a:lnTo>
                    <a:pt x="738448" y="51206"/>
                  </a:lnTo>
                  <a:lnTo>
                    <a:pt x="741931" y="50612"/>
                  </a:lnTo>
                  <a:lnTo>
                    <a:pt x="745414" y="50022"/>
                  </a:lnTo>
                  <a:lnTo>
                    <a:pt x="748898" y="49435"/>
                  </a:lnTo>
                  <a:lnTo>
                    <a:pt x="752381" y="48853"/>
                  </a:lnTo>
                  <a:lnTo>
                    <a:pt x="755864" y="48274"/>
                  </a:lnTo>
                  <a:lnTo>
                    <a:pt x="759347" y="47699"/>
                  </a:lnTo>
                  <a:lnTo>
                    <a:pt x="762831" y="47127"/>
                  </a:lnTo>
                  <a:lnTo>
                    <a:pt x="766314" y="46560"/>
                  </a:lnTo>
                  <a:lnTo>
                    <a:pt x="769797" y="45996"/>
                  </a:lnTo>
                  <a:lnTo>
                    <a:pt x="773280" y="45435"/>
                  </a:lnTo>
                  <a:lnTo>
                    <a:pt x="776764" y="45686"/>
                  </a:lnTo>
                  <a:lnTo>
                    <a:pt x="780247" y="48634"/>
                  </a:lnTo>
                  <a:lnTo>
                    <a:pt x="783730" y="51516"/>
                  </a:lnTo>
                  <a:lnTo>
                    <a:pt x="787213" y="54334"/>
                  </a:lnTo>
                  <a:lnTo>
                    <a:pt x="790697" y="57090"/>
                  </a:lnTo>
                  <a:lnTo>
                    <a:pt x="794180" y="59047"/>
                  </a:lnTo>
                  <a:lnTo>
                    <a:pt x="797663" y="59056"/>
                  </a:lnTo>
                  <a:lnTo>
                    <a:pt x="801146" y="59066"/>
                  </a:lnTo>
                  <a:lnTo>
                    <a:pt x="804630" y="59075"/>
                  </a:lnTo>
                  <a:lnTo>
                    <a:pt x="808113" y="59084"/>
                  </a:lnTo>
                  <a:lnTo>
                    <a:pt x="811596" y="59093"/>
                  </a:lnTo>
                  <a:lnTo>
                    <a:pt x="815079" y="59101"/>
                  </a:lnTo>
                  <a:lnTo>
                    <a:pt x="818563" y="59110"/>
                  </a:lnTo>
                  <a:lnTo>
                    <a:pt x="822046" y="59119"/>
                  </a:lnTo>
                  <a:lnTo>
                    <a:pt x="825529" y="59127"/>
                  </a:lnTo>
                  <a:lnTo>
                    <a:pt x="829012" y="59046"/>
                  </a:lnTo>
                  <a:lnTo>
                    <a:pt x="832496" y="58817"/>
                  </a:lnTo>
                  <a:lnTo>
                    <a:pt x="835979" y="58590"/>
                  </a:lnTo>
                  <a:lnTo>
                    <a:pt x="839462" y="58364"/>
                  </a:lnTo>
                  <a:lnTo>
                    <a:pt x="842945" y="58140"/>
                  </a:lnTo>
                  <a:lnTo>
                    <a:pt x="846429" y="57917"/>
                  </a:lnTo>
                  <a:lnTo>
                    <a:pt x="849912" y="57696"/>
                  </a:lnTo>
                  <a:lnTo>
                    <a:pt x="853395" y="57477"/>
                  </a:lnTo>
                  <a:lnTo>
                    <a:pt x="856878" y="57259"/>
                  </a:lnTo>
                  <a:lnTo>
                    <a:pt x="860361" y="57043"/>
                  </a:lnTo>
                  <a:lnTo>
                    <a:pt x="863845" y="56828"/>
                  </a:lnTo>
                  <a:lnTo>
                    <a:pt x="867328" y="56615"/>
                  </a:lnTo>
                  <a:lnTo>
                    <a:pt x="870811" y="56403"/>
                  </a:lnTo>
                  <a:lnTo>
                    <a:pt x="874294" y="56193"/>
                  </a:lnTo>
                  <a:lnTo>
                    <a:pt x="877778" y="55984"/>
                  </a:lnTo>
                  <a:lnTo>
                    <a:pt x="881261" y="55777"/>
                  </a:lnTo>
                  <a:lnTo>
                    <a:pt x="884744" y="55571"/>
                  </a:lnTo>
                  <a:lnTo>
                    <a:pt x="888227" y="55366"/>
                  </a:lnTo>
                  <a:lnTo>
                    <a:pt x="891711" y="55163"/>
                  </a:lnTo>
                  <a:lnTo>
                    <a:pt x="895194" y="54961"/>
                  </a:lnTo>
                  <a:lnTo>
                    <a:pt x="898677" y="54761"/>
                  </a:lnTo>
                  <a:lnTo>
                    <a:pt x="902160" y="54562"/>
                  </a:lnTo>
                  <a:lnTo>
                    <a:pt x="905644" y="54364"/>
                  </a:lnTo>
                  <a:lnTo>
                    <a:pt x="909127" y="54168"/>
                  </a:lnTo>
                  <a:lnTo>
                    <a:pt x="912610" y="53973"/>
                  </a:lnTo>
                  <a:lnTo>
                    <a:pt x="916093" y="53779"/>
                  </a:lnTo>
                  <a:lnTo>
                    <a:pt x="919577" y="53587"/>
                  </a:lnTo>
                  <a:lnTo>
                    <a:pt x="923060" y="53396"/>
                  </a:lnTo>
                  <a:lnTo>
                    <a:pt x="926543" y="53206"/>
                  </a:lnTo>
                  <a:lnTo>
                    <a:pt x="930026" y="53017"/>
                  </a:lnTo>
                  <a:lnTo>
                    <a:pt x="933510" y="53794"/>
                  </a:lnTo>
                  <a:lnTo>
                    <a:pt x="936993" y="55025"/>
                  </a:lnTo>
                  <a:lnTo>
                    <a:pt x="940476" y="56240"/>
                  </a:lnTo>
                  <a:lnTo>
                    <a:pt x="943959" y="57439"/>
                  </a:lnTo>
                  <a:lnTo>
                    <a:pt x="947443" y="58623"/>
                  </a:lnTo>
                  <a:lnTo>
                    <a:pt x="950926" y="59791"/>
                  </a:lnTo>
                  <a:lnTo>
                    <a:pt x="954409" y="60944"/>
                  </a:lnTo>
                  <a:lnTo>
                    <a:pt x="957892" y="62082"/>
                  </a:lnTo>
                  <a:lnTo>
                    <a:pt x="961376" y="63206"/>
                  </a:lnTo>
                  <a:lnTo>
                    <a:pt x="964859" y="64316"/>
                  </a:lnTo>
                  <a:lnTo>
                    <a:pt x="968342" y="65411"/>
                  </a:lnTo>
                  <a:lnTo>
                    <a:pt x="971825" y="66493"/>
                  </a:lnTo>
                  <a:lnTo>
                    <a:pt x="975309" y="67562"/>
                  </a:lnTo>
                  <a:lnTo>
                    <a:pt x="978792" y="68617"/>
                  </a:lnTo>
                  <a:lnTo>
                    <a:pt x="982275" y="69660"/>
                  </a:lnTo>
                  <a:lnTo>
                    <a:pt x="985758" y="71356"/>
                  </a:lnTo>
                  <a:lnTo>
                    <a:pt x="989242" y="73169"/>
                  </a:lnTo>
                  <a:lnTo>
                    <a:pt x="992725" y="74953"/>
                  </a:lnTo>
                  <a:lnTo>
                    <a:pt x="996208" y="76709"/>
                  </a:lnTo>
                  <a:lnTo>
                    <a:pt x="999691" y="78437"/>
                  </a:lnTo>
                  <a:lnTo>
                    <a:pt x="1003175" y="81196"/>
                  </a:lnTo>
                  <a:lnTo>
                    <a:pt x="1006658" y="84052"/>
                  </a:lnTo>
                  <a:lnTo>
                    <a:pt x="1010141" y="86846"/>
                  </a:lnTo>
                  <a:lnTo>
                    <a:pt x="1013624" y="89582"/>
                  </a:lnTo>
                  <a:lnTo>
                    <a:pt x="1017108" y="92261"/>
                  </a:lnTo>
                  <a:lnTo>
                    <a:pt x="1020591" y="108649"/>
                  </a:lnTo>
                  <a:lnTo>
                    <a:pt x="1024074" y="108130"/>
                  </a:lnTo>
                  <a:lnTo>
                    <a:pt x="1027557" y="107614"/>
                  </a:lnTo>
                  <a:lnTo>
                    <a:pt x="1031041" y="107099"/>
                  </a:lnTo>
                  <a:lnTo>
                    <a:pt x="1034524" y="106586"/>
                  </a:lnTo>
                  <a:lnTo>
                    <a:pt x="1038007" y="106075"/>
                  </a:lnTo>
                  <a:lnTo>
                    <a:pt x="1041490" y="105566"/>
                  </a:lnTo>
                  <a:lnTo>
                    <a:pt x="1044974" y="105059"/>
                  </a:lnTo>
                  <a:lnTo>
                    <a:pt x="1048457" y="104555"/>
                  </a:lnTo>
                  <a:lnTo>
                    <a:pt x="1051940" y="104052"/>
                  </a:lnTo>
                  <a:lnTo>
                    <a:pt x="1055423" y="103551"/>
                  </a:lnTo>
                  <a:lnTo>
                    <a:pt x="1058907" y="103052"/>
                  </a:lnTo>
                  <a:lnTo>
                    <a:pt x="1062390" y="102555"/>
                  </a:lnTo>
                  <a:lnTo>
                    <a:pt x="1065873" y="102059"/>
                  </a:lnTo>
                  <a:lnTo>
                    <a:pt x="1069356" y="101566"/>
                  </a:lnTo>
                  <a:lnTo>
                    <a:pt x="1072840" y="101075"/>
                  </a:lnTo>
                  <a:lnTo>
                    <a:pt x="1076323" y="100585"/>
                  </a:lnTo>
                  <a:lnTo>
                    <a:pt x="1079806" y="100098"/>
                  </a:lnTo>
                  <a:lnTo>
                    <a:pt x="1083289" y="99612"/>
                  </a:lnTo>
                  <a:lnTo>
                    <a:pt x="1086773" y="99128"/>
                  </a:lnTo>
                  <a:lnTo>
                    <a:pt x="1090256" y="98646"/>
                  </a:lnTo>
                  <a:lnTo>
                    <a:pt x="1093739" y="98166"/>
                  </a:lnTo>
                  <a:lnTo>
                    <a:pt x="1097222" y="97687"/>
                  </a:lnTo>
                  <a:lnTo>
                    <a:pt x="1100706" y="97211"/>
                  </a:lnTo>
                  <a:lnTo>
                    <a:pt x="1104189" y="96736"/>
                  </a:lnTo>
                  <a:lnTo>
                    <a:pt x="1107672" y="96263"/>
                  </a:lnTo>
                  <a:lnTo>
                    <a:pt x="1111155" y="95792"/>
                  </a:lnTo>
                  <a:lnTo>
                    <a:pt x="1114639" y="95322"/>
                  </a:lnTo>
                  <a:lnTo>
                    <a:pt x="1118122" y="94854"/>
                  </a:lnTo>
                  <a:lnTo>
                    <a:pt x="1121605" y="94388"/>
                  </a:lnTo>
                  <a:lnTo>
                    <a:pt x="1125088" y="93924"/>
                  </a:lnTo>
                  <a:lnTo>
                    <a:pt x="1128572" y="93462"/>
                  </a:lnTo>
                  <a:lnTo>
                    <a:pt x="1132055" y="93001"/>
                  </a:lnTo>
                  <a:lnTo>
                    <a:pt x="1135538" y="92542"/>
                  </a:lnTo>
                  <a:lnTo>
                    <a:pt x="1139021" y="92166"/>
                  </a:lnTo>
                  <a:lnTo>
                    <a:pt x="1142505" y="92016"/>
                  </a:lnTo>
                  <a:lnTo>
                    <a:pt x="1145988" y="91867"/>
                  </a:lnTo>
                  <a:lnTo>
                    <a:pt x="1149471" y="91718"/>
                  </a:lnTo>
                  <a:lnTo>
                    <a:pt x="1152954" y="91570"/>
                  </a:lnTo>
                  <a:lnTo>
                    <a:pt x="1156437" y="91423"/>
                  </a:lnTo>
                  <a:lnTo>
                    <a:pt x="1159921" y="91277"/>
                  </a:lnTo>
                  <a:lnTo>
                    <a:pt x="1163404" y="91131"/>
                  </a:lnTo>
                  <a:lnTo>
                    <a:pt x="1166887" y="90986"/>
                  </a:lnTo>
                  <a:lnTo>
                    <a:pt x="1170370" y="90842"/>
                  </a:lnTo>
                  <a:lnTo>
                    <a:pt x="1173854" y="90699"/>
                  </a:lnTo>
                  <a:lnTo>
                    <a:pt x="1177337" y="90556"/>
                  </a:lnTo>
                  <a:lnTo>
                    <a:pt x="1180820" y="90415"/>
                  </a:lnTo>
                  <a:lnTo>
                    <a:pt x="1184303" y="90273"/>
                  </a:lnTo>
                  <a:lnTo>
                    <a:pt x="1187787" y="90133"/>
                  </a:lnTo>
                  <a:lnTo>
                    <a:pt x="1191270" y="89993"/>
                  </a:lnTo>
                  <a:lnTo>
                    <a:pt x="1194753" y="89854"/>
                  </a:lnTo>
                  <a:lnTo>
                    <a:pt x="1198236" y="89716"/>
                  </a:lnTo>
                  <a:lnTo>
                    <a:pt x="1201720" y="89579"/>
                  </a:lnTo>
                  <a:lnTo>
                    <a:pt x="1205203" y="89442"/>
                  </a:lnTo>
                  <a:lnTo>
                    <a:pt x="1208686" y="89306"/>
                  </a:lnTo>
                  <a:lnTo>
                    <a:pt x="1212169" y="89170"/>
                  </a:lnTo>
                  <a:lnTo>
                    <a:pt x="1215653" y="89035"/>
                  </a:lnTo>
                  <a:lnTo>
                    <a:pt x="1219136" y="88901"/>
                  </a:lnTo>
                  <a:lnTo>
                    <a:pt x="1222619" y="88768"/>
                  </a:lnTo>
                  <a:lnTo>
                    <a:pt x="1226102" y="90163"/>
                  </a:lnTo>
                  <a:lnTo>
                    <a:pt x="1229586" y="92955"/>
                  </a:lnTo>
                  <a:lnTo>
                    <a:pt x="1233069" y="95691"/>
                  </a:lnTo>
                  <a:lnTo>
                    <a:pt x="1236552" y="98373"/>
                  </a:lnTo>
                  <a:lnTo>
                    <a:pt x="1240035" y="101002"/>
                  </a:lnTo>
                  <a:lnTo>
                    <a:pt x="1243519" y="102103"/>
                  </a:lnTo>
                  <a:lnTo>
                    <a:pt x="1247002" y="102055"/>
                  </a:lnTo>
                  <a:lnTo>
                    <a:pt x="1250485" y="102007"/>
                  </a:lnTo>
                  <a:lnTo>
                    <a:pt x="1253968" y="101959"/>
                  </a:lnTo>
                  <a:lnTo>
                    <a:pt x="1257452" y="101911"/>
                  </a:lnTo>
                  <a:lnTo>
                    <a:pt x="1260935" y="101864"/>
                  </a:lnTo>
                  <a:lnTo>
                    <a:pt x="1264418" y="101817"/>
                  </a:lnTo>
                  <a:lnTo>
                    <a:pt x="1267901" y="101770"/>
                  </a:lnTo>
                  <a:lnTo>
                    <a:pt x="1271385" y="101723"/>
                  </a:lnTo>
                  <a:lnTo>
                    <a:pt x="1274868" y="101677"/>
                  </a:lnTo>
                  <a:lnTo>
                    <a:pt x="1278351" y="101631"/>
                  </a:lnTo>
                  <a:lnTo>
                    <a:pt x="1281834" y="101585"/>
                  </a:lnTo>
                  <a:lnTo>
                    <a:pt x="1285318" y="101539"/>
                  </a:lnTo>
                  <a:lnTo>
                    <a:pt x="1288801" y="101493"/>
                  </a:lnTo>
                  <a:lnTo>
                    <a:pt x="1292284" y="101448"/>
                  </a:lnTo>
                  <a:lnTo>
                    <a:pt x="1295767" y="101403"/>
                  </a:lnTo>
                  <a:lnTo>
                    <a:pt x="1299251" y="101358"/>
                  </a:lnTo>
                  <a:lnTo>
                    <a:pt x="1302734" y="101314"/>
                  </a:lnTo>
                  <a:lnTo>
                    <a:pt x="1306217" y="101270"/>
                  </a:lnTo>
                  <a:lnTo>
                    <a:pt x="1309700" y="101226"/>
                  </a:lnTo>
                  <a:lnTo>
                    <a:pt x="1313184" y="101118"/>
                  </a:lnTo>
                  <a:lnTo>
                    <a:pt x="1316667" y="100992"/>
                  </a:lnTo>
                  <a:lnTo>
                    <a:pt x="1320150" y="100865"/>
                  </a:lnTo>
                  <a:lnTo>
                    <a:pt x="1323633" y="100740"/>
                  </a:lnTo>
                  <a:lnTo>
                    <a:pt x="1327117" y="100615"/>
                  </a:lnTo>
                  <a:lnTo>
                    <a:pt x="1330600" y="100491"/>
                  </a:lnTo>
                  <a:lnTo>
                    <a:pt x="1334083" y="100367"/>
                  </a:lnTo>
                  <a:lnTo>
                    <a:pt x="1337566" y="100244"/>
                  </a:lnTo>
                  <a:lnTo>
                    <a:pt x="1341050" y="100121"/>
                  </a:lnTo>
                  <a:lnTo>
                    <a:pt x="1344533" y="99999"/>
                  </a:lnTo>
                  <a:lnTo>
                    <a:pt x="1348016" y="99878"/>
                  </a:lnTo>
                  <a:lnTo>
                    <a:pt x="1351499" y="99757"/>
                  </a:lnTo>
                  <a:lnTo>
                    <a:pt x="1354983" y="99636"/>
                  </a:lnTo>
                  <a:lnTo>
                    <a:pt x="1358466" y="99516"/>
                  </a:lnTo>
                  <a:lnTo>
                    <a:pt x="1361949" y="99397"/>
                  </a:lnTo>
                  <a:lnTo>
                    <a:pt x="1365432" y="99278"/>
                  </a:lnTo>
                  <a:lnTo>
                    <a:pt x="1368916" y="99160"/>
                  </a:lnTo>
                  <a:lnTo>
                    <a:pt x="1372399" y="99042"/>
                  </a:lnTo>
                  <a:lnTo>
                    <a:pt x="1375882" y="98925"/>
                  </a:lnTo>
                  <a:lnTo>
                    <a:pt x="1379365" y="98808"/>
                  </a:lnTo>
                  <a:lnTo>
                    <a:pt x="1382849" y="98692"/>
                  </a:lnTo>
                  <a:lnTo>
                    <a:pt x="1386332" y="98576"/>
                  </a:lnTo>
                  <a:lnTo>
                    <a:pt x="1389815" y="98461"/>
                  </a:lnTo>
                  <a:lnTo>
                    <a:pt x="1393298" y="98346"/>
                  </a:lnTo>
                  <a:lnTo>
                    <a:pt x="1396782" y="98229"/>
                  </a:lnTo>
                  <a:lnTo>
                    <a:pt x="1400265" y="97822"/>
                  </a:lnTo>
                  <a:lnTo>
                    <a:pt x="1403748" y="97417"/>
                  </a:lnTo>
                  <a:lnTo>
                    <a:pt x="1407231" y="97012"/>
                  </a:lnTo>
                  <a:lnTo>
                    <a:pt x="1410715" y="96609"/>
                  </a:lnTo>
                  <a:lnTo>
                    <a:pt x="1414198" y="96207"/>
                  </a:lnTo>
                  <a:lnTo>
                    <a:pt x="1417681" y="95806"/>
                  </a:lnTo>
                  <a:lnTo>
                    <a:pt x="1421164" y="95406"/>
                  </a:lnTo>
                  <a:lnTo>
                    <a:pt x="1424648" y="95007"/>
                  </a:lnTo>
                  <a:lnTo>
                    <a:pt x="1428131" y="94609"/>
                  </a:lnTo>
                  <a:lnTo>
                    <a:pt x="1431614" y="94212"/>
                  </a:lnTo>
                  <a:lnTo>
                    <a:pt x="1435097" y="93817"/>
                  </a:lnTo>
                  <a:lnTo>
                    <a:pt x="1438580" y="93422"/>
                  </a:lnTo>
                  <a:lnTo>
                    <a:pt x="1442064" y="93029"/>
                  </a:lnTo>
                  <a:lnTo>
                    <a:pt x="1445547" y="92636"/>
                  </a:lnTo>
                  <a:lnTo>
                    <a:pt x="1449030" y="92245"/>
                  </a:lnTo>
                  <a:lnTo>
                    <a:pt x="1452513" y="91855"/>
                  </a:lnTo>
                  <a:lnTo>
                    <a:pt x="1455997" y="91466"/>
                  </a:lnTo>
                  <a:lnTo>
                    <a:pt x="1459480" y="91078"/>
                  </a:lnTo>
                  <a:lnTo>
                    <a:pt x="1462963" y="90691"/>
                  </a:lnTo>
                  <a:lnTo>
                    <a:pt x="1466446" y="90305"/>
                  </a:lnTo>
                  <a:lnTo>
                    <a:pt x="1469930" y="89920"/>
                  </a:lnTo>
                  <a:lnTo>
                    <a:pt x="1473413" y="89536"/>
                  </a:lnTo>
                  <a:lnTo>
                    <a:pt x="1476896" y="89153"/>
                  </a:lnTo>
                  <a:lnTo>
                    <a:pt x="1480379" y="88771"/>
                  </a:lnTo>
                  <a:lnTo>
                    <a:pt x="1483863" y="88391"/>
                  </a:lnTo>
                  <a:lnTo>
                    <a:pt x="1487346" y="88011"/>
                  </a:lnTo>
                  <a:lnTo>
                    <a:pt x="1490829" y="87632"/>
                  </a:lnTo>
                  <a:lnTo>
                    <a:pt x="1494312" y="87255"/>
                  </a:lnTo>
                  <a:lnTo>
                    <a:pt x="1497796" y="86878"/>
                  </a:lnTo>
                  <a:lnTo>
                    <a:pt x="1501279" y="86502"/>
                  </a:lnTo>
                  <a:lnTo>
                    <a:pt x="1504762" y="86128"/>
                  </a:lnTo>
                  <a:lnTo>
                    <a:pt x="1508245" y="85754"/>
                  </a:lnTo>
                  <a:lnTo>
                    <a:pt x="1511729" y="85381"/>
                  </a:lnTo>
                  <a:lnTo>
                    <a:pt x="1515212" y="85010"/>
                  </a:lnTo>
                  <a:lnTo>
                    <a:pt x="1518695" y="84639"/>
                  </a:lnTo>
                  <a:lnTo>
                    <a:pt x="1522178" y="84269"/>
                  </a:lnTo>
                  <a:lnTo>
                    <a:pt x="1525662" y="83901"/>
                  </a:lnTo>
                  <a:lnTo>
                    <a:pt x="1529145" y="83533"/>
                  </a:lnTo>
                  <a:lnTo>
                    <a:pt x="1532628" y="83166"/>
                  </a:lnTo>
                  <a:lnTo>
                    <a:pt x="1536111" y="82819"/>
                  </a:lnTo>
                  <a:lnTo>
                    <a:pt x="1539595" y="82498"/>
                  </a:lnTo>
                  <a:lnTo>
                    <a:pt x="1543078" y="82178"/>
                  </a:lnTo>
                  <a:lnTo>
                    <a:pt x="1546561" y="81859"/>
                  </a:lnTo>
                  <a:lnTo>
                    <a:pt x="1550044" y="81541"/>
                  </a:lnTo>
                  <a:lnTo>
                    <a:pt x="1553528" y="81224"/>
                  </a:lnTo>
                  <a:lnTo>
                    <a:pt x="1557011" y="80908"/>
                  </a:lnTo>
                  <a:lnTo>
                    <a:pt x="1560494" y="80593"/>
                  </a:lnTo>
                  <a:lnTo>
                    <a:pt x="1563977" y="80279"/>
                  </a:lnTo>
                  <a:lnTo>
                    <a:pt x="1567461" y="79965"/>
                  </a:lnTo>
                  <a:lnTo>
                    <a:pt x="1570944" y="79653"/>
                  </a:lnTo>
                  <a:lnTo>
                    <a:pt x="1574427" y="79341"/>
                  </a:lnTo>
                  <a:lnTo>
                    <a:pt x="1577910" y="79031"/>
                  </a:lnTo>
                  <a:lnTo>
                    <a:pt x="1581394" y="78721"/>
                  </a:lnTo>
                  <a:lnTo>
                    <a:pt x="1584877" y="78412"/>
                  </a:lnTo>
                  <a:lnTo>
                    <a:pt x="1588360" y="78104"/>
                  </a:lnTo>
                  <a:lnTo>
                    <a:pt x="1591843" y="77796"/>
                  </a:lnTo>
                  <a:lnTo>
                    <a:pt x="1595327" y="77490"/>
                  </a:lnTo>
                  <a:lnTo>
                    <a:pt x="1598810" y="77184"/>
                  </a:lnTo>
                  <a:lnTo>
                    <a:pt x="1602293" y="76880"/>
                  </a:lnTo>
                  <a:lnTo>
                    <a:pt x="1605776" y="76576"/>
                  </a:lnTo>
                  <a:lnTo>
                    <a:pt x="1609260" y="76273"/>
                  </a:lnTo>
                  <a:lnTo>
                    <a:pt x="1612743" y="75971"/>
                  </a:lnTo>
                  <a:lnTo>
                    <a:pt x="1616226" y="75670"/>
                  </a:lnTo>
                  <a:lnTo>
                    <a:pt x="1619709" y="75369"/>
                  </a:lnTo>
                  <a:lnTo>
                    <a:pt x="1623193" y="75070"/>
                  </a:lnTo>
                  <a:lnTo>
                    <a:pt x="1626676" y="74771"/>
                  </a:lnTo>
                  <a:lnTo>
                    <a:pt x="1630159" y="74473"/>
                  </a:lnTo>
                  <a:lnTo>
                    <a:pt x="1633642" y="74176"/>
                  </a:lnTo>
                  <a:lnTo>
                    <a:pt x="1637126" y="73879"/>
                  </a:lnTo>
                  <a:lnTo>
                    <a:pt x="1640609" y="73584"/>
                  </a:lnTo>
                  <a:lnTo>
                    <a:pt x="1644092" y="73289"/>
                  </a:lnTo>
                  <a:lnTo>
                    <a:pt x="1647575" y="72995"/>
                  </a:lnTo>
                  <a:lnTo>
                    <a:pt x="1651059" y="72702"/>
                  </a:lnTo>
                  <a:lnTo>
                    <a:pt x="1654542" y="72410"/>
                  </a:lnTo>
                  <a:lnTo>
                    <a:pt x="1658025" y="72119"/>
                  </a:lnTo>
                  <a:lnTo>
                    <a:pt x="1661508" y="71828"/>
                  </a:lnTo>
                  <a:lnTo>
                    <a:pt x="1664992" y="71538"/>
                  </a:lnTo>
                  <a:lnTo>
                    <a:pt x="1668475" y="71249"/>
                  </a:lnTo>
                  <a:lnTo>
                    <a:pt x="1671958" y="70961"/>
                  </a:lnTo>
                  <a:lnTo>
                    <a:pt x="1675441" y="70673"/>
                  </a:lnTo>
                  <a:lnTo>
                    <a:pt x="1678925" y="70387"/>
                  </a:lnTo>
                  <a:lnTo>
                    <a:pt x="1682408" y="70101"/>
                  </a:lnTo>
                  <a:lnTo>
                    <a:pt x="1685891" y="69816"/>
                  </a:lnTo>
                  <a:lnTo>
                    <a:pt x="1689374" y="69531"/>
                  </a:lnTo>
                  <a:lnTo>
                    <a:pt x="1692858" y="69248"/>
                  </a:lnTo>
                  <a:lnTo>
                    <a:pt x="1696341" y="68965"/>
                  </a:lnTo>
                  <a:lnTo>
                    <a:pt x="1699824" y="68683"/>
                  </a:lnTo>
                  <a:lnTo>
                    <a:pt x="1703307" y="68401"/>
                  </a:lnTo>
                  <a:lnTo>
                    <a:pt x="1706791" y="68121"/>
                  </a:lnTo>
                  <a:lnTo>
                    <a:pt x="1710274" y="67995"/>
                  </a:lnTo>
                  <a:lnTo>
                    <a:pt x="1713757" y="67887"/>
                  </a:lnTo>
                  <a:lnTo>
                    <a:pt x="1717240" y="67779"/>
                  </a:lnTo>
                  <a:lnTo>
                    <a:pt x="1720723" y="67671"/>
                  </a:lnTo>
                  <a:lnTo>
                    <a:pt x="1724207" y="67564"/>
                  </a:lnTo>
                  <a:lnTo>
                    <a:pt x="1727690" y="67457"/>
                  </a:lnTo>
                  <a:lnTo>
                    <a:pt x="1731173" y="67350"/>
                  </a:lnTo>
                  <a:lnTo>
                    <a:pt x="1734656" y="67244"/>
                  </a:lnTo>
                  <a:lnTo>
                    <a:pt x="1738140" y="67138"/>
                  </a:lnTo>
                  <a:lnTo>
                    <a:pt x="1741623" y="67033"/>
                  </a:lnTo>
                  <a:lnTo>
                    <a:pt x="1741623" y="67033"/>
                  </a:lnTo>
                  <a:lnTo>
                    <a:pt x="1745106" y="66927"/>
                  </a:lnTo>
                  <a:lnTo>
                    <a:pt x="1748589" y="66823"/>
                  </a:lnTo>
                  <a:lnTo>
                    <a:pt x="1752073" y="66718"/>
                  </a:lnTo>
                  <a:lnTo>
                    <a:pt x="1755556" y="66614"/>
                  </a:lnTo>
                  <a:lnTo>
                    <a:pt x="1759039" y="66511"/>
                  </a:lnTo>
                  <a:lnTo>
                    <a:pt x="1762522" y="66407"/>
                  </a:lnTo>
                  <a:lnTo>
                    <a:pt x="1766006" y="66305"/>
                  </a:lnTo>
                  <a:lnTo>
                    <a:pt x="1769489" y="66202"/>
                  </a:lnTo>
                  <a:lnTo>
                    <a:pt x="1772972" y="66100"/>
                  </a:lnTo>
                  <a:lnTo>
                    <a:pt x="1776455" y="66030"/>
                  </a:lnTo>
                  <a:lnTo>
                    <a:pt x="1779939" y="66251"/>
                  </a:lnTo>
                  <a:lnTo>
                    <a:pt x="1783422" y="66470"/>
                  </a:lnTo>
                  <a:lnTo>
                    <a:pt x="1786905" y="66689"/>
                  </a:lnTo>
                  <a:lnTo>
                    <a:pt x="1790388" y="66906"/>
                  </a:lnTo>
                  <a:lnTo>
                    <a:pt x="1793872" y="67123"/>
                  </a:lnTo>
                  <a:lnTo>
                    <a:pt x="1797355" y="67338"/>
                  </a:lnTo>
                  <a:lnTo>
                    <a:pt x="1800838" y="67552"/>
                  </a:lnTo>
                  <a:lnTo>
                    <a:pt x="1804321" y="67765"/>
                  </a:lnTo>
                  <a:lnTo>
                    <a:pt x="1807805" y="67977"/>
                  </a:lnTo>
                  <a:lnTo>
                    <a:pt x="1811288" y="68189"/>
                  </a:lnTo>
                  <a:lnTo>
                    <a:pt x="1814771" y="68399"/>
                  </a:lnTo>
                  <a:lnTo>
                    <a:pt x="1818254" y="68608"/>
                  </a:lnTo>
                  <a:lnTo>
                    <a:pt x="1821738" y="68816"/>
                  </a:lnTo>
                  <a:lnTo>
                    <a:pt x="1825221" y="69023"/>
                  </a:lnTo>
                  <a:lnTo>
                    <a:pt x="1828704" y="69229"/>
                  </a:lnTo>
                  <a:lnTo>
                    <a:pt x="1832187" y="69434"/>
                  </a:lnTo>
                  <a:lnTo>
                    <a:pt x="1835671" y="69638"/>
                  </a:lnTo>
                  <a:lnTo>
                    <a:pt x="1839154" y="69841"/>
                  </a:lnTo>
                  <a:lnTo>
                    <a:pt x="1842637" y="70043"/>
                  </a:lnTo>
                  <a:lnTo>
                    <a:pt x="1846120" y="70184"/>
                  </a:lnTo>
                  <a:lnTo>
                    <a:pt x="1849604" y="70182"/>
                  </a:lnTo>
                  <a:lnTo>
                    <a:pt x="1853087" y="70180"/>
                  </a:lnTo>
                  <a:lnTo>
                    <a:pt x="1856570" y="70177"/>
                  </a:lnTo>
                  <a:lnTo>
                    <a:pt x="1860053" y="70175"/>
                  </a:lnTo>
                  <a:lnTo>
                    <a:pt x="1863537" y="70173"/>
                  </a:lnTo>
                  <a:lnTo>
                    <a:pt x="1867020" y="70171"/>
                  </a:lnTo>
                  <a:lnTo>
                    <a:pt x="1870503" y="70169"/>
                  </a:lnTo>
                  <a:lnTo>
                    <a:pt x="1873986" y="70167"/>
                  </a:lnTo>
                  <a:lnTo>
                    <a:pt x="1877470" y="70165"/>
                  </a:lnTo>
                  <a:lnTo>
                    <a:pt x="1880953" y="70163"/>
                  </a:lnTo>
                  <a:lnTo>
                    <a:pt x="1884436" y="70161"/>
                  </a:lnTo>
                  <a:lnTo>
                    <a:pt x="1887919" y="70158"/>
                  </a:lnTo>
                  <a:lnTo>
                    <a:pt x="1891403" y="70156"/>
                  </a:lnTo>
                  <a:lnTo>
                    <a:pt x="1894886" y="70154"/>
                  </a:lnTo>
                  <a:lnTo>
                    <a:pt x="1898369" y="70180"/>
                  </a:lnTo>
                  <a:lnTo>
                    <a:pt x="1901852" y="70240"/>
                  </a:lnTo>
                  <a:lnTo>
                    <a:pt x="1905336" y="70299"/>
                  </a:lnTo>
                  <a:lnTo>
                    <a:pt x="1908819" y="70359"/>
                  </a:lnTo>
                  <a:lnTo>
                    <a:pt x="1912302" y="70418"/>
                  </a:lnTo>
                  <a:lnTo>
                    <a:pt x="1915785" y="70477"/>
                  </a:lnTo>
                  <a:lnTo>
                    <a:pt x="1919269" y="70535"/>
                  </a:lnTo>
                  <a:lnTo>
                    <a:pt x="1922752" y="70594"/>
                  </a:lnTo>
                  <a:lnTo>
                    <a:pt x="1926235" y="70652"/>
                  </a:lnTo>
                  <a:lnTo>
                    <a:pt x="1929718" y="70710"/>
                  </a:lnTo>
                  <a:lnTo>
                    <a:pt x="1933202" y="70768"/>
                  </a:lnTo>
                  <a:lnTo>
                    <a:pt x="1936685" y="70825"/>
                  </a:lnTo>
                  <a:lnTo>
                    <a:pt x="1940168" y="70883"/>
                  </a:lnTo>
                  <a:lnTo>
                    <a:pt x="1943651" y="70940"/>
                  </a:lnTo>
                  <a:lnTo>
                    <a:pt x="1947135" y="70996"/>
                  </a:lnTo>
                  <a:lnTo>
                    <a:pt x="1950618" y="71053"/>
                  </a:lnTo>
                  <a:lnTo>
                    <a:pt x="1954101" y="71110"/>
                  </a:lnTo>
                  <a:lnTo>
                    <a:pt x="1957584" y="71166"/>
                  </a:lnTo>
                  <a:lnTo>
                    <a:pt x="1961068" y="71222"/>
                  </a:lnTo>
                  <a:lnTo>
                    <a:pt x="1964551" y="71277"/>
                  </a:lnTo>
                  <a:lnTo>
                    <a:pt x="1968034" y="71333"/>
                  </a:lnTo>
                  <a:lnTo>
                    <a:pt x="1971517" y="71388"/>
                  </a:lnTo>
                  <a:lnTo>
                    <a:pt x="1975001" y="71444"/>
                  </a:lnTo>
                  <a:lnTo>
                    <a:pt x="1978484" y="71498"/>
                  </a:lnTo>
                  <a:lnTo>
                    <a:pt x="1981967" y="71553"/>
                  </a:lnTo>
                  <a:lnTo>
                    <a:pt x="1985450" y="71711"/>
                  </a:lnTo>
                  <a:lnTo>
                    <a:pt x="1988934" y="71913"/>
                  </a:lnTo>
                  <a:lnTo>
                    <a:pt x="1992417" y="72114"/>
                  </a:lnTo>
                  <a:lnTo>
                    <a:pt x="1995900" y="72315"/>
                  </a:lnTo>
                  <a:lnTo>
                    <a:pt x="1999383" y="72514"/>
                  </a:lnTo>
                  <a:lnTo>
                    <a:pt x="2002867" y="72713"/>
                  </a:lnTo>
                  <a:lnTo>
                    <a:pt x="2006350" y="72911"/>
                  </a:lnTo>
                  <a:lnTo>
                    <a:pt x="2009833" y="73108"/>
                  </a:lnTo>
                  <a:lnTo>
                    <a:pt x="2013316" y="73304"/>
                  </a:lnTo>
                  <a:lnTo>
                    <a:pt x="2016799" y="73499"/>
                  </a:lnTo>
                  <a:lnTo>
                    <a:pt x="2020283" y="73693"/>
                  </a:lnTo>
                  <a:lnTo>
                    <a:pt x="2023766" y="73886"/>
                  </a:lnTo>
                  <a:lnTo>
                    <a:pt x="2027249" y="74079"/>
                  </a:lnTo>
                  <a:lnTo>
                    <a:pt x="2030732" y="74271"/>
                  </a:lnTo>
                  <a:lnTo>
                    <a:pt x="2034216" y="74462"/>
                  </a:lnTo>
                  <a:lnTo>
                    <a:pt x="2037699" y="74652"/>
                  </a:lnTo>
                  <a:lnTo>
                    <a:pt x="2041182" y="74841"/>
                  </a:lnTo>
                  <a:lnTo>
                    <a:pt x="2044665" y="75029"/>
                  </a:lnTo>
                  <a:lnTo>
                    <a:pt x="2048149" y="75217"/>
                  </a:lnTo>
                  <a:lnTo>
                    <a:pt x="2051632" y="75404"/>
                  </a:lnTo>
                  <a:lnTo>
                    <a:pt x="2055115" y="75392"/>
                  </a:lnTo>
                  <a:lnTo>
                    <a:pt x="2058598" y="75356"/>
                  </a:lnTo>
                  <a:lnTo>
                    <a:pt x="2062082" y="75320"/>
                  </a:lnTo>
                  <a:lnTo>
                    <a:pt x="2065565" y="75284"/>
                  </a:lnTo>
                  <a:lnTo>
                    <a:pt x="2069048" y="75249"/>
                  </a:lnTo>
                  <a:lnTo>
                    <a:pt x="2072531" y="75213"/>
                  </a:lnTo>
                  <a:lnTo>
                    <a:pt x="2076015" y="75178"/>
                  </a:lnTo>
                  <a:lnTo>
                    <a:pt x="2079498" y="75143"/>
                  </a:lnTo>
                  <a:lnTo>
                    <a:pt x="2082981" y="75108"/>
                  </a:lnTo>
                  <a:lnTo>
                    <a:pt x="2086464" y="75072"/>
                  </a:lnTo>
                  <a:lnTo>
                    <a:pt x="2089948" y="75038"/>
                  </a:lnTo>
                  <a:lnTo>
                    <a:pt x="2093431" y="75003"/>
                  </a:lnTo>
                  <a:lnTo>
                    <a:pt x="2096914" y="74968"/>
                  </a:lnTo>
                  <a:lnTo>
                    <a:pt x="2100397" y="74933"/>
                  </a:lnTo>
                  <a:lnTo>
                    <a:pt x="2103881" y="74899"/>
                  </a:lnTo>
                  <a:lnTo>
                    <a:pt x="2107364" y="74865"/>
                  </a:lnTo>
                  <a:lnTo>
                    <a:pt x="2110847" y="74830"/>
                  </a:lnTo>
                  <a:lnTo>
                    <a:pt x="2114330" y="74796"/>
                  </a:lnTo>
                  <a:lnTo>
                    <a:pt x="2117814" y="74762"/>
                  </a:lnTo>
                  <a:lnTo>
                    <a:pt x="2121297" y="74728"/>
                  </a:lnTo>
                  <a:lnTo>
                    <a:pt x="2124780" y="74694"/>
                  </a:lnTo>
                  <a:lnTo>
                    <a:pt x="2128263" y="74661"/>
                  </a:lnTo>
                  <a:lnTo>
                    <a:pt x="2131747" y="74627"/>
                  </a:lnTo>
                  <a:lnTo>
                    <a:pt x="2135230" y="74594"/>
                  </a:lnTo>
                  <a:lnTo>
                    <a:pt x="2138713" y="74560"/>
                  </a:lnTo>
                  <a:lnTo>
                    <a:pt x="2142196" y="74527"/>
                  </a:lnTo>
                  <a:lnTo>
                    <a:pt x="2145680" y="74494"/>
                  </a:lnTo>
                  <a:lnTo>
                    <a:pt x="2149163" y="74460"/>
                  </a:lnTo>
                  <a:lnTo>
                    <a:pt x="2152646" y="74427"/>
                  </a:lnTo>
                  <a:lnTo>
                    <a:pt x="2156129" y="74373"/>
                  </a:lnTo>
                  <a:lnTo>
                    <a:pt x="2159613" y="74225"/>
                  </a:lnTo>
                  <a:lnTo>
                    <a:pt x="2163096" y="74077"/>
                  </a:lnTo>
                  <a:lnTo>
                    <a:pt x="2166579" y="73930"/>
                  </a:lnTo>
                  <a:lnTo>
                    <a:pt x="2170062" y="73782"/>
                  </a:lnTo>
                  <a:lnTo>
                    <a:pt x="2173546" y="73636"/>
                  </a:lnTo>
                  <a:lnTo>
                    <a:pt x="2177029" y="73489"/>
                  </a:lnTo>
                  <a:lnTo>
                    <a:pt x="2180512" y="73344"/>
                  </a:lnTo>
                  <a:lnTo>
                    <a:pt x="2183995" y="73198"/>
                  </a:lnTo>
                  <a:lnTo>
                    <a:pt x="2187479" y="73053"/>
                  </a:lnTo>
                  <a:lnTo>
                    <a:pt x="2190962" y="72908"/>
                  </a:lnTo>
                  <a:lnTo>
                    <a:pt x="2194445" y="72763"/>
                  </a:lnTo>
                  <a:lnTo>
                    <a:pt x="2197928" y="72619"/>
                  </a:lnTo>
                  <a:lnTo>
                    <a:pt x="2201412" y="72475"/>
                  </a:lnTo>
                  <a:lnTo>
                    <a:pt x="2204895" y="72332"/>
                  </a:lnTo>
                  <a:lnTo>
                    <a:pt x="2208378" y="72189"/>
                  </a:lnTo>
                  <a:lnTo>
                    <a:pt x="2211861" y="72046"/>
                  </a:lnTo>
                  <a:lnTo>
                    <a:pt x="2215345" y="71904"/>
                  </a:lnTo>
                  <a:lnTo>
                    <a:pt x="2218828" y="71761"/>
                  </a:lnTo>
                  <a:lnTo>
                    <a:pt x="2222311" y="71620"/>
                  </a:lnTo>
                  <a:lnTo>
                    <a:pt x="2225794" y="71478"/>
                  </a:lnTo>
                  <a:lnTo>
                    <a:pt x="2229278" y="71337"/>
                  </a:lnTo>
                  <a:lnTo>
                    <a:pt x="2232761" y="71197"/>
                  </a:lnTo>
                  <a:lnTo>
                    <a:pt x="2236244" y="71056"/>
                  </a:lnTo>
                  <a:lnTo>
                    <a:pt x="2239727" y="70916"/>
                  </a:lnTo>
                  <a:lnTo>
                    <a:pt x="2243211" y="70777"/>
                  </a:lnTo>
                  <a:lnTo>
                    <a:pt x="2246694" y="70637"/>
                  </a:lnTo>
                  <a:lnTo>
                    <a:pt x="2250177" y="70498"/>
                  </a:lnTo>
                  <a:lnTo>
                    <a:pt x="2253660" y="70359"/>
                  </a:lnTo>
                  <a:lnTo>
                    <a:pt x="2257144" y="70221"/>
                  </a:lnTo>
                  <a:lnTo>
                    <a:pt x="2260627" y="70083"/>
                  </a:lnTo>
                  <a:lnTo>
                    <a:pt x="2264110" y="69945"/>
                  </a:lnTo>
                  <a:lnTo>
                    <a:pt x="2267593" y="69808"/>
                  </a:lnTo>
                  <a:lnTo>
                    <a:pt x="2271077" y="69671"/>
                  </a:lnTo>
                  <a:lnTo>
                    <a:pt x="2274560" y="69534"/>
                  </a:lnTo>
                  <a:lnTo>
                    <a:pt x="2278043" y="69398"/>
                  </a:lnTo>
                  <a:lnTo>
                    <a:pt x="2281526" y="69262"/>
                  </a:lnTo>
                  <a:lnTo>
                    <a:pt x="2285010" y="69126"/>
                  </a:lnTo>
                  <a:lnTo>
                    <a:pt x="2288493" y="68991"/>
                  </a:lnTo>
                  <a:lnTo>
                    <a:pt x="2291976" y="68856"/>
                  </a:lnTo>
                  <a:lnTo>
                    <a:pt x="2295459" y="68909"/>
                  </a:lnTo>
                  <a:lnTo>
                    <a:pt x="2298942" y="69097"/>
                  </a:lnTo>
                  <a:lnTo>
                    <a:pt x="2302426" y="69284"/>
                  </a:lnTo>
                  <a:lnTo>
                    <a:pt x="2305909" y="69470"/>
                  </a:lnTo>
                  <a:lnTo>
                    <a:pt x="2309392" y="69655"/>
                  </a:lnTo>
                  <a:lnTo>
                    <a:pt x="2312875" y="69840"/>
                  </a:lnTo>
                  <a:lnTo>
                    <a:pt x="2316359" y="70024"/>
                  </a:lnTo>
                  <a:lnTo>
                    <a:pt x="2319842" y="70207"/>
                  </a:lnTo>
                  <a:lnTo>
                    <a:pt x="2323325" y="70390"/>
                  </a:lnTo>
                  <a:lnTo>
                    <a:pt x="2326808" y="70571"/>
                  </a:lnTo>
                  <a:lnTo>
                    <a:pt x="2330292" y="70752"/>
                  </a:lnTo>
                  <a:lnTo>
                    <a:pt x="2333775" y="70933"/>
                  </a:lnTo>
                  <a:lnTo>
                    <a:pt x="2337258" y="71112"/>
                  </a:lnTo>
                  <a:lnTo>
                    <a:pt x="2340741" y="71291"/>
                  </a:lnTo>
                  <a:lnTo>
                    <a:pt x="2344225" y="71470"/>
                  </a:lnTo>
                  <a:lnTo>
                    <a:pt x="2347708" y="71568"/>
                  </a:lnTo>
                  <a:lnTo>
                    <a:pt x="2351191" y="71638"/>
                  </a:lnTo>
                  <a:lnTo>
                    <a:pt x="2354674" y="71708"/>
                  </a:lnTo>
                  <a:lnTo>
                    <a:pt x="2358158" y="71777"/>
                  </a:lnTo>
                  <a:lnTo>
                    <a:pt x="2361641" y="71846"/>
                  </a:lnTo>
                  <a:lnTo>
                    <a:pt x="2365124" y="71915"/>
                  </a:lnTo>
                  <a:lnTo>
                    <a:pt x="2368607" y="71984"/>
                  </a:lnTo>
                  <a:lnTo>
                    <a:pt x="2372091" y="72052"/>
                  </a:lnTo>
                  <a:lnTo>
                    <a:pt x="2375574" y="72120"/>
                  </a:lnTo>
                  <a:lnTo>
                    <a:pt x="2379057" y="72188"/>
                  </a:lnTo>
                  <a:lnTo>
                    <a:pt x="2382540" y="72256"/>
                  </a:lnTo>
                  <a:lnTo>
                    <a:pt x="2386024" y="72323"/>
                  </a:lnTo>
                  <a:lnTo>
                    <a:pt x="2389507" y="72390"/>
                  </a:lnTo>
                  <a:lnTo>
                    <a:pt x="2392990" y="72458"/>
                  </a:lnTo>
                  <a:lnTo>
                    <a:pt x="2396473" y="72524"/>
                  </a:lnTo>
                  <a:lnTo>
                    <a:pt x="2399957" y="72591"/>
                  </a:lnTo>
                  <a:lnTo>
                    <a:pt x="2403440" y="72657"/>
                  </a:lnTo>
                  <a:lnTo>
                    <a:pt x="2406923" y="72724"/>
                  </a:lnTo>
                  <a:lnTo>
                    <a:pt x="2410406" y="72790"/>
                  </a:lnTo>
                  <a:lnTo>
                    <a:pt x="2413890" y="72855"/>
                  </a:lnTo>
                  <a:lnTo>
                    <a:pt x="2417373" y="73165"/>
                  </a:lnTo>
                  <a:lnTo>
                    <a:pt x="2420856" y="73491"/>
                  </a:lnTo>
                  <a:lnTo>
                    <a:pt x="2424339" y="73815"/>
                  </a:lnTo>
                  <a:lnTo>
                    <a:pt x="2427823" y="74139"/>
                  </a:lnTo>
                  <a:lnTo>
                    <a:pt x="2431306" y="74460"/>
                  </a:lnTo>
                  <a:lnTo>
                    <a:pt x="2434789" y="74781"/>
                  </a:lnTo>
                  <a:lnTo>
                    <a:pt x="2438272" y="75099"/>
                  </a:lnTo>
                  <a:lnTo>
                    <a:pt x="2441756" y="75417"/>
                  </a:lnTo>
                  <a:lnTo>
                    <a:pt x="2445239" y="75733"/>
                  </a:lnTo>
                  <a:lnTo>
                    <a:pt x="2448722" y="76048"/>
                  </a:lnTo>
                  <a:lnTo>
                    <a:pt x="2452205" y="76361"/>
                  </a:lnTo>
                  <a:lnTo>
                    <a:pt x="2455689" y="76673"/>
                  </a:lnTo>
                  <a:lnTo>
                    <a:pt x="2459172" y="76983"/>
                  </a:lnTo>
                  <a:lnTo>
                    <a:pt x="2462655" y="77292"/>
                  </a:lnTo>
                  <a:lnTo>
                    <a:pt x="2466138" y="77600"/>
                  </a:lnTo>
                  <a:lnTo>
                    <a:pt x="2469622" y="77906"/>
                  </a:lnTo>
                  <a:lnTo>
                    <a:pt x="2473105" y="78211"/>
                  </a:lnTo>
                  <a:lnTo>
                    <a:pt x="2476588" y="78515"/>
                  </a:lnTo>
                  <a:lnTo>
                    <a:pt x="2480071" y="78818"/>
                  </a:lnTo>
                  <a:lnTo>
                    <a:pt x="2483555" y="79091"/>
                  </a:lnTo>
                  <a:lnTo>
                    <a:pt x="2487038" y="79181"/>
                  </a:lnTo>
                  <a:lnTo>
                    <a:pt x="2490521" y="79269"/>
                  </a:lnTo>
                  <a:lnTo>
                    <a:pt x="2494004" y="79358"/>
                  </a:lnTo>
                  <a:lnTo>
                    <a:pt x="2497488" y="79446"/>
                  </a:lnTo>
                  <a:lnTo>
                    <a:pt x="2500971" y="79534"/>
                  </a:lnTo>
                  <a:lnTo>
                    <a:pt x="2504454" y="79622"/>
                  </a:lnTo>
                  <a:lnTo>
                    <a:pt x="2507937" y="79709"/>
                  </a:lnTo>
                  <a:lnTo>
                    <a:pt x="2511421" y="79797"/>
                  </a:lnTo>
                  <a:lnTo>
                    <a:pt x="2514904" y="79883"/>
                  </a:lnTo>
                  <a:lnTo>
                    <a:pt x="2518387" y="79970"/>
                  </a:lnTo>
                  <a:lnTo>
                    <a:pt x="2521870" y="80056"/>
                  </a:lnTo>
                  <a:lnTo>
                    <a:pt x="2525354" y="80142"/>
                  </a:lnTo>
                  <a:lnTo>
                    <a:pt x="2528837" y="80228"/>
                  </a:lnTo>
                  <a:lnTo>
                    <a:pt x="2532320" y="80314"/>
                  </a:lnTo>
                  <a:lnTo>
                    <a:pt x="2535803" y="80568"/>
                  </a:lnTo>
                  <a:lnTo>
                    <a:pt x="2539287" y="81262"/>
                  </a:lnTo>
                  <a:lnTo>
                    <a:pt x="2542770" y="81951"/>
                  </a:lnTo>
                  <a:lnTo>
                    <a:pt x="2546253" y="82636"/>
                  </a:lnTo>
                  <a:lnTo>
                    <a:pt x="2549736" y="83317"/>
                  </a:lnTo>
                  <a:lnTo>
                    <a:pt x="2553220" y="83993"/>
                  </a:lnTo>
                  <a:lnTo>
                    <a:pt x="2556703" y="84665"/>
                  </a:lnTo>
                  <a:lnTo>
                    <a:pt x="2560186" y="85333"/>
                  </a:lnTo>
                  <a:lnTo>
                    <a:pt x="2563669" y="85997"/>
                  </a:lnTo>
                  <a:lnTo>
                    <a:pt x="2567153" y="86657"/>
                  </a:lnTo>
                  <a:lnTo>
                    <a:pt x="2570636" y="87162"/>
                  </a:lnTo>
                  <a:lnTo>
                    <a:pt x="2574119" y="87415"/>
                  </a:lnTo>
                  <a:lnTo>
                    <a:pt x="2577602" y="87667"/>
                  </a:lnTo>
                  <a:lnTo>
                    <a:pt x="2581085" y="87918"/>
                  </a:lnTo>
                  <a:lnTo>
                    <a:pt x="2584569" y="88168"/>
                  </a:lnTo>
                  <a:lnTo>
                    <a:pt x="2588052" y="88417"/>
                  </a:lnTo>
                  <a:lnTo>
                    <a:pt x="2591535" y="88665"/>
                  </a:lnTo>
                  <a:lnTo>
                    <a:pt x="2595018" y="88912"/>
                  </a:lnTo>
                  <a:lnTo>
                    <a:pt x="2598502" y="89158"/>
                  </a:lnTo>
                  <a:lnTo>
                    <a:pt x="2601985" y="89403"/>
                  </a:lnTo>
                  <a:lnTo>
                    <a:pt x="2605468" y="89669"/>
                  </a:lnTo>
                  <a:lnTo>
                    <a:pt x="2608951" y="89958"/>
                  </a:lnTo>
                  <a:lnTo>
                    <a:pt x="2612435" y="90246"/>
                  </a:lnTo>
                  <a:lnTo>
                    <a:pt x="2615918" y="90533"/>
                  </a:lnTo>
                  <a:lnTo>
                    <a:pt x="2619401" y="90819"/>
                  </a:lnTo>
                  <a:lnTo>
                    <a:pt x="2622884" y="91104"/>
                  </a:lnTo>
                  <a:lnTo>
                    <a:pt x="2626368" y="91387"/>
                  </a:lnTo>
                  <a:lnTo>
                    <a:pt x="2629851" y="91670"/>
                  </a:lnTo>
                  <a:lnTo>
                    <a:pt x="2633334" y="91951"/>
                  </a:lnTo>
                  <a:lnTo>
                    <a:pt x="2636817" y="92231"/>
                  </a:lnTo>
                  <a:lnTo>
                    <a:pt x="2640301" y="92509"/>
                  </a:lnTo>
                  <a:lnTo>
                    <a:pt x="2643784" y="92787"/>
                  </a:lnTo>
                  <a:lnTo>
                    <a:pt x="2647267" y="93063"/>
                  </a:lnTo>
                  <a:lnTo>
                    <a:pt x="2650750" y="93339"/>
                  </a:lnTo>
                  <a:lnTo>
                    <a:pt x="2654234" y="93613"/>
                  </a:lnTo>
                  <a:lnTo>
                    <a:pt x="2657717" y="93556"/>
                  </a:lnTo>
                  <a:lnTo>
                    <a:pt x="2661200" y="93300"/>
                  </a:lnTo>
                  <a:lnTo>
                    <a:pt x="2664683" y="93044"/>
                  </a:lnTo>
                  <a:lnTo>
                    <a:pt x="2668167" y="92788"/>
                  </a:lnTo>
                  <a:lnTo>
                    <a:pt x="2671650" y="92533"/>
                  </a:lnTo>
                  <a:lnTo>
                    <a:pt x="2675133" y="92278"/>
                  </a:lnTo>
                  <a:lnTo>
                    <a:pt x="2678616" y="92023"/>
                  </a:lnTo>
                  <a:lnTo>
                    <a:pt x="2682100" y="91769"/>
                  </a:lnTo>
                  <a:lnTo>
                    <a:pt x="2685583" y="91515"/>
                  </a:lnTo>
                  <a:lnTo>
                    <a:pt x="2689066" y="91261"/>
                  </a:lnTo>
                  <a:lnTo>
                    <a:pt x="2692549" y="91008"/>
                  </a:lnTo>
                  <a:lnTo>
                    <a:pt x="2696033" y="90755"/>
                  </a:lnTo>
                  <a:lnTo>
                    <a:pt x="2699516" y="90502"/>
                  </a:lnTo>
                  <a:lnTo>
                    <a:pt x="2702999" y="90249"/>
                  </a:lnTo>
                  <a:lnTo>
                    <a:pt x="2706482" y="89997"/>
                  </a:lnTo>
                  <a:lnTo>
                    <a:pt x="2709966" y="89745"/>
                  </a:lnTo>
                  <a:lnTo>
                    <a:pt x="2713449" y="89494"/>
                  </a:lnTo>
                  <a:lnTo>
                    <a:pt x="2716932" y="89243"/>
                  </a:lnTo>
                  <a:lnTo>
                    <a:pt x="2720415" y="88992"/>
                  </a:lnTo>
                  <a:lnTo>
                    <a:pt x="2723899" y="88741"/>
                  </a:lnTo>
                  <a:lnTo>
                    <a:pt x="2727382" y="88491"/>
                  </a:lnTo>
                  <a:lnTo>
                    <a:pt x="2730865" y="88241"/>
                  </a:lnTo>
                  <a:lnTo>
                    <a:pt x="2734348" y="87991"/>
                  </a:lnTo>
                  <a:lnTo>
                    <a:pt x="2737832" y="87742"/>
                  </a:lnTo>
                  <a:lnTo>
                    <a:pt x="2741315" y="87493"/>
                  </a:lnTo>
                  <a:lnTo>
                    <a:pt x="2744798" y="87244"/>
                  </a:lnTo>
                  <a:lnTo>
                    <a:pt x="2748281" y="86996"/>
                  </a:lnTo>
                  <a:lnTo>
                    <a:pt x="2751765" y="86748"/>
                  </a:lnTo>
                  <a:lnTo>
                    <a:pt x="2755248" y="86500"/>
                  </a:lnTo>
                  <a:lnTo>
                    <a:pt x="2758731" y="86253"/>
                  </a:lnTo>
                  <a:lnTo>
                    <a:pt x="2762214" y="86006"/>
                  </a:lnTo>
                  <a:lnTo>
                    <a:pt x="2765698" y="85759"/>
                  </a:lnTo>
                  <a:lnTo>
                    <a:pt x="2769181" y="85512"/>
                  </a:lnTo>
                  <a:lnTo>
                    <a:pt x="2772664" y="85266"/>
                  </a:lnTo>
                  <a:lnTo>
                    <a:pt x="2776147" y="85020"/>
                  </a:lnTo>
                  <a:lnTo>
                    <a:pt x="2779631" y="84774"/>
                  </a:lnTo>
                  <a:lnTo>
                    <a:pt x="2783114" y="84529"/>
                  </a:lnTo>
                  <a:lnTo>
                    <a:pt x="2786597" y="84284"/>
                  </a:lnTo>
                  <a:lnTo>
                    <a:pt x="2790080" y="84039"/>
                  </a:lnTo>
                  <a:lnTo>
                    <a:pt x="2793564" y="83795"/>
                  </a:lnTo>
                  <a:lnTo>
                    <a:pt x="2797047" y="83551"/>
                  </a:lnTo>
                  <a:lnTo>
                    <a:pt x="2800530" y="83307"/>
                  </a:lnTo>
                  <a:lnTo>
                    <a:pt x="2804013" y="83063"/>
                  </a:lnTo>
                  <a:lnTo>
                    <a:pt x="2807497" y="82820"/>
                  </a:lnTo>
                  <a:lnTo>
                    <a:pt x="2810980" y="82624"/>
                  </a:lnTo>
                  <a:lnTo>
                    <a:pt x="2814463" y="83054"/>
                  </a:lnTo>
                  <a:lnTo>
                    <a:pt x="2817946" y="83482"/>
                  </a:lnTo>
                  <a:lnTo>
                    <a:pt x="2821430" y="83907"/>
                  </a:lnTo>
                  <a:lnTo>
                    <a:pt x="2824913" y="84331"/>
                  </a:lnTo>
                  <a:lnTo>
                    <a:pt x="2828396" y="84753"/>
                  </a:lnTo>
                  <a:lnTo>
                    <a:pt x="2831879" y="85173"/>
                  </a:lnTo>
                  <a:lnTo>
                    <a:pt x="2835363" y="85591"/>
                  </a:lnTo>
                  <a:lnTo>
                    <a:pt x="2838846" y="86007"/>
                  </a:lnTo>
                  <a:lnTo>
                    <a:pt x="2842329" y="86421"/>
                  </a:lnTo>
                  <a:lnTo>
                    <a:pt x="2845812" y="86833"/>
                  </a:lnTo>
                  <a:lnTo>
                    <a:pt x="2849296" y="87243"/>
                  </a:lnTo>
                  <a:lnTo>
                    <a:pt x="2852779" y="87652"/>
                  </a:lnTo>
                  <a:lnTo>
                    <a:pt x="2856262" y="88058"/>
                  </a:lnTo>
                  <a:lnTo>
                    <a:pt x="2859745" y="88463"/>
                  </a:lnTo>
                  <a:lnTo>
                    <a:pt x="2863229" y="89132"/>
                  </a:lnTo>
                  <a:lnTo>
                    <a:pt x="2866712" y="90746"/>
                  </a:lnTo>
                  <a:lnTo>
                    <a:pt x="2870195" y="92343"/>
                  </a:lnTo>
                  <a:lnTo>
                    <a:pt x="2873678" y="93922"/>
                  </a:lnTo>
                  <a:lnTo>
                    <a:pt x="2877161" y="95485"/>
                  </a:lnTo>
                  <a:lnTo>
                    <a:pt x="2880645" y="96732"/>
                  </a:lnTo>
                  <a:lnTo>
                    <a:pt x="2884128" y="97154"/>
                  </a:lnTo>
                  <a:lnTo>
                    <a:pt x="2887611" y="97574"/>
                  </a:lnTo>
                  <a:lnTo>
                    <a:pt x="2891094" y="97991"/>
                  </a:lnTo>
                  <a:lnTo>
                    <a:pt x="2894578" y="98407"/>
                  </a:lnTo>
                  <a:lnTo>
                    <a:pt x="2898061" y="98821"/>
                  </a:lnTo>
                  <a:lnTo>
                    <a:pt x="2901544" y="99233"/>
                  </a:lnTo>
                  <a:lnTo>
                    <a:pt x="2905027" y="99643"/>
                  </a:lnTo>
                  <a:lnTo>
                    <a:pt x="2908511" y="100051"/>
                  </a:lnTo>
                  <a:lnTo>
                    <a:pt x="2911994" y="100457"/>
                  </a:lnTo>
                  <a:lnTo>
                    <a:pt x="2915477" y="109048"/>
                  </a:lnTo>
                  <a:lnTo>
                    <a:pt x="2918960" y="110628"/>
                  </a:lnTo>
                  <a:lnTo>
                    <a:pt x="2922444" y="112191"/>
                  </a:lnTo>
                  <a:lnTo>
                    <a:pt x="2925927" y="113737"/>
                  </a:lnTo>
                  <a:lnTo>
                    <a:pt x="2929410" y="115265"/>
                  </a:lnTo>
                  <a:lnTo>
                    <a:pt x="2932893" y="116142"/>
                  </a:lnTo>
                  <a:lnTo>
                    <a:pt x="2936377" y="116121"/>
                  </a:lnTo>
                  <a:lnTo>
                    <a:pt x="2939860" y="116101"/>
                  </a:lnTo>
                  <a:lnTo>
                    <a:pt x="2943343" y="116080"/>
                  </a:lnTo>
                  <a:lnTo>
                    <a:pt x="2946826" y="116059"/>
                  </a:lnTo>
                  <a:lnTo>
                    <a:pt x="2950310" y="116039"/>
                  </a:lnTo>
                  <a:lnTo>
                    <a:pt x="2953793" y="116018"/>
                  </a:lnTo>
                  <a:lnTo>
                    <a:pt x="2957276" y="115998"/>
                  </a:lnTo>
                  <a:lnTo>
                    <a:pt x="2960759" y="115977"/>
                  </a:lnTo>
                  <a:lnTo>
                    <a:pt x="2964243" y="115957"/>
                  </a:lnTo>
                  <a:lnTo>
                    <a:pt x="2967726" y="115937"/>
                  </a:lnTo>
                  <a:lnTo>
                    <a:pt x="2971209" y="115916"/>
                  </a:lnTo>
                  <a:lnTo>
                    <a:pt x="2974692" y="115896"/>
                  </a:lnTo>
                  <a:lnTo>
                    <a:pt x="2978176" y="115876"/>
                  </a:lnTo>
                  <a:lnTo>
                    <a:pt x="2981659" y="115856"/>
                  </a:lnTo>
                  <a:lnTo>
                    <a:pt x="2985142" y="116185"/>
                  </a:lnTo>
                  <a:lnTo>
                    <a:pt x="2988625" y="116781"/>
                  </a:lnTo>
                  <a:lnTo>
                    <a:pt x="2992109" y="117374"/>
                  </a:lnTo>
                  <a:lnTo>
                    <a:pt x="2995592" y="117963"/>
                  </a:lnTo>
                  <a:lnTo>
                    <a:pt x="2999075" y="118550"/>
                  </a:lnTo>
                  <a:lnTo>
                    <a:pt x="3002558" y="118752"/>
                  </a:lnTo>
                  <a:lnTo>
                    <a:pt x="3006042" y="118716"/>
                  </a:lnTo>
                  <a:lnTo>
                    <a:pt x="3009525" y="118679"/>
                  </a:lnTo>
                  <a:lnTo>
                    <a:pt x="3013008" y="118642"/>
                  </a:lnTo>
                  <a:lnTo>
                    <a:pt x="3016491" y="118606"/>
                  </a:lnTo>
                  <a:lnTo>
                    <a:pt x="3019975" y="118569"/>
                  </a:lnTo>
                  <a:lnTo>
                    <a:pt x="3023458" y="118533"/>
                  </a:lnTo>
                  <a:lnTo>
                    <a:pt x="3026941" y="118497"/>
                  </a:lnTo>
                  <a:lnTo>
                    <a:pt x="3030424" y="118461"/>
                  </a:lnTo>
                  <a:lnTo>
                    <a:pt x="3033908" y="118425"/>
                  </a:lnTo>
                  <a:lnTo>
                    <a:pt x="3037391" y="118505"/>
                  </a:lnTo>
                  <a:lnTo>
                    <a:pt x="3040874" y="118632"/>
                  </a:lnTo>
                  <a:lnTo>
                    <a:pt x="3044357" y="118759"/>
                  </a:lnTo>
                  <a:lnTo>
                    <a:pt x="3047841" y="118886"/>
                  </a:lnTo>
                  <a:lnTo>
                    <a:pt x="3051324" y="119012"/>
                  </a:lnTo>
                  <a:lnTo>
                    <a:pt x="3054807" y="119138"/>
                  </a:lnTo>
                  <a:lnTo>
                    <a:pt x="3058290" y="119263"/>
                  </a:lnTo>
                  <a:lnTo>
                    <a:pt x="3061774" y="119388"/>
                  </a:lnTo>
                  <a:lnTo>
                    <a:pt x="3065257" y="119513"/>
                  </a:lnTo>
                  <a:lnTo>
                    <a:pt x="3068740" y="119637"/>
                  </a:lnTo>
                  <a:lnTo>
                    <a:pt x="3072223" y="119761"/>
                  </a:lnTo>
                  <a:lnTo>
                    <a:pt x="3075707" y="119884"/>
                  </a:lnTo>
                  <a:lnTo>
                    <a:pt x="3079190" y="120007"/>
                  </a:lnTo>
                  <a:lnTo>
                    <a:pt x="3082673" y="120130"/>
                  </a:lnTo>
                  <a:lnTo>
                    <a:pt x="3086156" y="120253"/>
                  </a:lnTo>
                  <a:lnTo>
                    <a:pt x="3089640" y="120751"/>
                  </a:lnTo>
                  <a:lnTo>
                    <a:pt x="3093123" y="121308"/>
                  </a:lnTo>
                  <a:lnTo>
                    <a:pt x="3096606" y="121861"/>
                  </a:lnTo>
                  <a:lnTo>
                    <a:pt x="3100089" y="122411"/>
                  </a:lnTo>
                  <a:lnTo>
                    <a:pt x="3103573" y="122958"/>
                  </a:lnTo>
                  <a:lnTo>
                    <a:pt x="3107056" y="122823"/>
                  </a:lnTo>
                  <a:lnTo>
                    <a:pt x="3110539" y="122622"/>
                  </a:lnTo>
                  <a:lnTo>
                    <a:pt x="3114022" y="122420"/>
                  </a:lnTo>
                  <a:lnTo>
                    <a:pt x="3117506" y="122219"/>
                  </a:lnTo>
                  <a:lnTo>
                    <a:pt x="3120989" y="122018"/>
                  </a:lnTo>
                  <a:lnTo>
                    <a:pt x="3124472" y="121817"/>
                  </a:lnTo>
                  <a:lnTo>
                    <a:pt x="3127955" y="121617"/>
                  </a:lnTo>
                  <a:lnTo>
                    <a:pt x="3131439" y="121416"/>
                  </a:lnTo>
                  <a:lnTo>
                    <a:pt x="3134922" y="121216"/>
                  </a:lnTo>
                  <a:lnTo>
                    <a:pt x="3138405" y="121016"/>
                  </a:lnTo>
                  <a:lnTo>
                    <a:pt x="3141888" y="120817"/>
                  </a:lnTo>
                  <a:lnTo>
                    <a:pt x="3145372" y="120617"/>
                  </a:lnTo>
                  <a:lnTo>
                    <a:pt x="3148855" y="120418"/>
                  </a:lnTo>
                  <a:lnTo>
                    <a:pt x="3152338" y="120219"/>
                  </a:lnTo>
                  <a:lnTo>
                    <a:pt x="3155821" y="120020"/>
                  </a:lnTo>
                  <a:lnTo>
                    <a:pt x="3159304" y="119821"/>
                  </a:lnTo>
                  <a:lnTo>
                    <a:pt x="3162788" y="119623"/>
                  </a:lnTo>
                  <a:lnTo>
                    <a:pt x="3166271" y="119425"/>
                  </a:lnTo>
                  <a:lnTo>
                    <a:pt x="3169754" y="119227"/>
                  </a:lnTo>
                  <a:lnTo>
                    <a:pt x="3173237" y="119029"/>
                  </a:lnTo>
                  <a:lnTo>
                    <a:pt x="3176721" y="118831"/>
                  </a:lnTo>
                  <a:lnTo>
                    <a:pt x="3180204" y="118634"/>
                  </a:lnTo>
                  <a:lnTo>
                    <a:pt x="3183687" y="118437"/>
                  </a:lnTo>
                  <a:lnTo>
                    <a:pt x="3187170" y="118240"/>
                  </a:lnTo>
                  <a:lnTo>
                    <a:pt x="3190654" y="118043"/>
                  </a:lnTo>
                  <a:lnTo>
                    <a:pt x="3194137" y="117847"/>
                  </a:lnTo>
                  <a:lnTo>
                    <a:pt x="3197620" y="117651"/>
                  </a:lnTo>
                  <a:lnTo>
                    <a:pt x="3201103" y="117455"/>
                  </a:lnTo>
                  <a:lnTo>
                    <a:pt x="3204587" y="117259"/>
                  </a:lnTo>
                  <a:lnTo>
                    <a:pt x="3208070" y="117097"/>
                  </a:lnTo>
                  <a:lnTo>
                    <a:pt x="3211553" y="117064"/>
                  </a:lnTo>
                  <a:lnTo>
                    <a:pt x="3215036" y="117031"/>
                  </a:lnTo>
                  <a:lnTo>
                    <a:pt x="3218520" y="116998"/>
                  </a:lnTo>
                  <a:lnTo>
                    <a:pt x="3222003" y="116966"/>
                  </a:lnTo>
                  <a:lnTo>
                    <a:pt x="3225486" y="116933"/>
                  </a:lnTo>
                  <a:lnTo>
                    <a:pt x="3228969" y="116900"/>
                  </a:lnTo>
                  <a:lnTo>
                    <a:pt x="3232453" y="116868"/>
                  </a:lnTo>
                  <a:lnTo>
                    <a:pt x="3235936" y="116835"/>
                  </a:lnTo>
                  <a:lnTo>
                    <a:pt x="3239419" y="116803"/>
                  </a:lnTo>
                  <a:lnTo>
                    <a:pt x="3242902" y="116771"/>
                  </a:lnTo>
                  <a:lnTo>
                    <a:pt x="3246386" y="116738"/>
                  </a:lnTo>
                  <a:lnTo>
                    <a:pt x="3249869" y="116706"/>
                  </a:lnTo>
                  <a:lnTo>
                    <a:pt x="3253352" y="116674"/>
                  </a:lnTo>
                  <a:lnTo>
                    <a:pt x="3256835" y="116642"/>
                  </a:lnTo>
                  <a:lnTo>
                    <a:pt x="3260319" y="116816"/>
                  </a:lnTo>
                  <a:lnTo>
                    <a:pt x="3263802" y="117359"/>
                  </a:lnTo>
                  <a:lnTo>
                    <a:pt x="3267285" y="117900"/>
                  </a:lnTo>
                  <a:lnTo>
                    <a:pt x="3270768" y="118438"/>
                  </a:lnTo>
                  <a:lnTo>
                    <a:pt x="3274252" y="118973"/>
                  </a:lnTo>
                  <a:lnTo>
                    <a:pt x="3277735" y="119321"/>
                  </a:lnTo>
                  <a:lnTo>
                    <a:pt x="3281218" y="119400"/>
                  </a:lnTo>
                  <a:lnTo>
                    <a:pt x="3284701" y="119479"/>
                  </a:lnTo>
                  <a:lnTo>
                    <a:pt x="3288185" y="119557"/>
                  </a:lnTo>
                  <a:lnTo>
                    <a:pt x="3291668" y="119635"/>
                  </a:lnTo>
                  <a:lnTo>
                    <a:pt x="3295151" y="123424"/>
                  </a:lnTo>
                  <a:lnTo>
                    <a:pt x="3298634" y="123191"/>
                  </a:lnTo>
                  <a:lnTo>
                    <a:pt x="3302118" y="122958"/>
                  </a:lnTo>
                  <a:lnTo>
                    <a:pt x="3305601" y="122726"/>
                  </a:lnTo>
                  <a:lnTo>
                    <a:pt x="3309084" y="122493"/>
                  </a:lnTo>
                  <a:lnTo>
                    <a:pt x="3312567" y="122261"/>
                  </a:lnTo>
                  <a:lnTo>
                    <a:pt x="3316051" y="122029"/>
                  </a:lnTo>
                  <a:lnTo>
                    <a:pt x="3319534" y="121797"/>
                  </a:lnTo>
                  <a:lnTo>
                    <a:pt x="3323017" y="121566"/>
                  </a:lnTo>
                  <a:lnTo>
                    <a:pt x="3326500" y="121334"/>
                  </a:lnTo>
                  <a:lnTo>
                    <a:pt x="3329984" y="121103"/>
                  </a:lnTo>
                  <a:lnTo>
                    <a:pt x="3333467" y="120872"/>
                  </a:lnTo>
                  <a:lnTo>
                    <a:pt x="3336950" y="120641"/>
                  </a:lnTo>
                  <a:lnTo>
                    <a:pt x="3340433" y="120410"/>
                  </a:lnTo>
                  <a:lnTo>
                    <a:pt x="3343917" y="120180"/>
                  </a:lnTo>
                  <a:lnTo>
                    <a:pt x="3347400" y="120157"/>
                  </a:lnTo>
                  <a:lnTo>
                    <a:pt x="3350883" y="120270"/>
                  </a:lnTo>
                  <a:lnTo>
                    <a:pt x="3354366" y="120382"/>
                  </a:lnTo>
                  <a:lnTo>
                    <a:pt x="3357850" y="120494"/>
                  </a:lnTo>
                  <a:lnTo>
                    <a:pt x="3361333" y="120606"/>
                  </a:lnTo>
                  <a:lnTo>
                    <a:pt x="3364816" y="121428"/>
                  </a:lnTo>
                  <a:lnTo>
                    <a:pt x="3368299" y="121247"/>
                  </a:lnTo>
                  <a:lnTo>
                    <a:pt x="3371783" y="121067"/>
                  </a:lnTo>
                  <a:lnTo>
                    <a:pt x="3375266" y="120888"/>
                  </a:lnTo>
                  <a:lnTo>
                    <a:pt x="3378749" y="120708"/>
                  </a:lnTo>
                  <a:lnTo>
                    <a:pt x="3382232" y="120528"/>
                  </a:lnTo>
                  <a:lnTo>
                    <a:pt x="3385716" y="120349"/>
                  </a:lnTo>
                  <a:lnTo>
                    <a:pt x="3389199" y="120170"/>
                  </a:lnTo>
                  <a:lnTo>
                    <a:pt x="3392682" y="119991"/>
                  </a:lnTo>
                  <a:lnTo>
                    <a:pt x="3396165" y="119813"/>
                  </a:lnTo>
                  <a:lnTo>
                    <a:pt x="3399649" y="119648"/>
                  </a:lnTo>
                  <a:lnTo>
                    <a:pt x="3403132" y="119487"/>
                  </a:lnTo>
                  <a:lnTo>
                    <a:pt x="3406615" y="119327"/>
                  </a:lnTo>
                  <a:lnTo>
                    <a:pt x="3410098" y="119168"/>
                  </a:lnTo>
                  <a:lnTo>
                    <a:pt x="3413582" y="119008"/>
                  </a:lnTo>
                  <a:lnTo>
                    <a:pt x="3417065" y="118849"/>
                  </a:lnTo>
                  <a:lnTo>
                    <a:pt x="3420548" y="118689"/>
                  </a:lnTo>
                  <a:lnTo>
                    <a:pt x="3424031" y="118530"/>
                  </a:lnTo>
                  <a:lnTo>
                    <a:pt x="3427515" y="118371"/>
                  </a:lnTo>
                  <a:lnTo>
                    <a:pt x="3430998" y="118212"/>
                  </a:lnTo>
                  <a:lnTo>
                    <a:pt x="3434481" y="121402"/>
                  </a:lnTo>
                  <a:lnTo>
                    <a:pt x="3437964" y="121207"/>
                  </a:lnTo>
                  <a:lnTo>
                    <a:pt x="3441447" y="121013"/>
                  </a:lnTo>
                  <a:lnTo>
                    <a:pt x="3444931" y="120819"/>
                  </a:lnTo>
                  <a:lnTo>
                    <a:pt x="3448414" y="120625"/>
                  </a:lnTo>
                  <a:lnTo>
                    <a:pt x="3451897" y="120432"/>
                  </a:lnTo>
                  <a:lnTo>
                    <a:pt x="3455380" y="120238"/>
                  </a:lnTo>
                  <a:lnTo>
                    <a:pt x="3458864" y="120045"/>
                  </a:lnTo>
                  <a:lnTo>
                    <a:pt x="3462347" y="119852"/>
                  </a:lnTo>
                  <a:lnTo>
                    <a:pt x="3465830" y="119659"/>
                  </a:lnTo>
                  <a:lnTo>
                    <a:pt x="3469313" y="122107"/>
                  </a:lnTo>
                  <a:lnTo>
                    <a:pt x="3472797" y="121933"/>
                  </a:lnTo>
                  <a:lnTo>
                    <a:pt x="3476280" y="121758"/>
                  </a:lnTo>
                  <a:lnTo>
                    <a:pt x="3479763" y="121584"/>
                  </a:lnTo>
                  <a:lnTo>
                    <a:pt x="3483246" y="121409"/>
                  </a:lnTo>
                  <a:lnTo>
                    <a:pt x="3483246" y="121583"/>
                  </a:lnTo>
                  <a:lnTo>
                    <a:pt x="3483246" y="121756"/>
                  </a:lnTo>
                  <a:lnTo>
                    <a:pt x="3483246" y="121929"/>
                  </a:lnTo>
                  <a:lnTo>
                    <a:pt x="3483246" y="122102"/>
                  </a:lnTo>
                  <a:lnTo>
                    <a:pt x="3483246" y="122275"/>
                  </a:lnTo>
                  <a:lnTo>
                    <a:pt x="3483246" y="122448"/>
                  </a:lnTo>
                  <a:lnTo>
                    <a:pt x="3483246" y="122621"/>
                  </a:lnTo>
                  <a:lnTo>
                    <a:pt x="3483246" y="122793"/>
                  </a:lnTo>
                  <a:lnTo>
                    <a:pt x="3483246" y="122965"/>
                  </a:lnTo>
                  <a:lnTo>
                    <a:pt x="3483246" y="123137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812974"/>
              <a:ext cx="3483246" cy="739092"/>
            </a:xfrm>
            <a:custGeom>
              <a:avLst/>
              <a:gdLst/>
              <a:ahLst/>
              <a:cxnLst/>
              <a:rect l="0" t="0" r="0" b="0"/>
              <a:pathLst>
                <a:path w="3483246" h="739092">
                  <a:moveTo>
                    <a:pt x="0" y="739092"/>
                  </a:moveTo>
                  <a:lnTo>
                    <a:pt x="3483" y="519349"/>
                  </a:lnTo>
                  <a:lnTo>
                    <a:pt x="6966" y="325686"/>
                  </a:lnTo>
                  <a:lnTo>
                    <a:pt x="10449" y="153721"/>
                  </a:lnTo>
                  <a:lnTo>
                    <a:pt x="13932" y="0"/>
                  </a:lnTo>
                  <a:lnTo>
                    <a:pt x="17416" y="419557"/>
                  </a:lnTo>
                  <a:lnTo>
                    <a:pt x="20899" y="362558"/>
                  </a:lnTo>
                  <a:lnTo>
                    <a:pt x="24382" y="307577"/>
                  </a:lnTo>
                  <a:lnTo>
                    <a:pt x="27865" y="254508"/>
                  </a:lnTo>
                  <a:lnTo>
                    <a:pt x="31349" y="203253"/>
                  </a:lnTo>
                  <a:lnTo>
                    <a:pt x="34832" y="405308"/>
                  </a:lnTo>
                  <a:lnTo>
                    <a:pt x="38315" y="385484"/>
                  </a:lnTo>
                  <a:lnTo>
                    <a:pt x="41798" y="367071"/>
                  </a:lnTo>
                  <a:lnTo>
                    <a:pt x="45282" y="349924"/>
                  </a:lnTo>
                  <a:lnTo>
                    <a:pt x="48765" y="333916"/>
                  </a:lnTo>
                  <a:lnTo>
                    <a:pt x="52248" y="487980"/>
                  </a:lnTo>
                  <a:lnTo>
                    <a:pt x="55731" y="472520"/>
                  </a:lnTo>
                  <a:lnTo>
                    <a:pt x="59215" y="457208"/>
                  </a:lnTo>
                  <a:lnTo>
                    <a:pt x="62698" y="442040"/>
                  </a:lnTo>
                  <a:lnTo>
                    <a:pt x="66181" y="427016"/>
                  </a:lnTo>
                  <a:lnTo>
                    <a:pt x="69664" y="483603"/>
                  </a:lnTo>
                  <a:lnTo>
                    <a:pt x="73148" y="472782"/>
                  </a:lnTo>
                  <a:lnTo>
                    <a:pt x="76631" y="462117"/>
                  </a:lnTo>
                  <a:lnTo>
                    <a:pt x="80114" y="451606"/>
                  </a:lnTo>
                  <a:lnTo>
                    <a:pt x="83597" y="441244"/>
                  </a:lnTo>
                  <a:lnTo>
                    <a:pt x="87081" y="456060"/>
                  </a:lnTo>
                  <a:lnTo>
                    <a:pt x="90564" y="447582"/>
                  </a:lnTo>
                  <a:lnTo>
                    <a:pt x="94047" y="439265"/>
                  </a:lnTo>
                  <a:lnTo>
                    <a:pt x="97530" y="431106"/>
                  </a:lnTo>
                  <a:lnTo>
                    <a:pt x="101014" y="423100"/>
                  </a:lnTo>
                  <a:lnTo>
                    <a:pt x="104497" y="415243"/>
                  </a:lnTo>
                  <a:lnTo>
                    <a:pt x="107980" y="407531"/>
                  </a:lnTo>
                  <a:lnTo>
                    <a:pt x="111463" y="399959"/>
                  </a:lnTo>
                  <a:lnTo>
                    <a:pt x="114947" y="392524"/>
                  </a:lnTo>
                  <a:lnTo>
                    <a:pt x="118430" y="385223"/>
                  </a:lnTo>
                  <a:lnTo>
                    <a:pt x="121913" y="377309"/>
                  </a:lnTo>
                  <a:lnTo>
                    <a:pt x="125396" y="368073"/>
                  </a:lnTo>
                  <a:lnTo>
                    <a:pt x="128880" y="358892"/>
                  </a:lnTo>
                  <a:lnTo>
                    <a:pt x="132363" y="349765"/>
                  </a:lnTo>
                  <a:lnTo>
                    <a:pt x="135846" y="340691"/>
                  </a:lnTo>
                  <a:lnTo>
                    <a:pt x="139329" y="369351"/>
                  </a:lnTo>
                  <a:lnTo>
                    <a:pt x="142813" y="361611"/>
                  </a:lnTo>
                  <a:lnTo>
                    <a:pt x="146296" y="353931"/>
                  </a:lnTo>
                  <a:lnTo>
                    <a:pt x="149779" y="346311"/>
                  </a:lnTo>
                  <a:lnTo>
                    <a:pt x="153262" y="338752"/>
                  </a:lnTo>
                  <a:lnTo>
                    <a:pt x="156746" y="331251"/>
                  </a:lnTo>
                  <a:lnTo>
                    <a:pt x="160229" y="323809"/>
                  </a:lnTo>
                  <a:lnTo>
                    <a:pt x="163712" y="316424"/>
                  </a:lnTo>
                  <a:lnTo>
                    <a:pt x="167195" y="309096"/>
                  </a:lnTo>
                  <a:lnTo>
                    <a:pt x="170679" y="301825"/>
                  </a:lnTo>
                  <a:lnTo>
                    <a:pt x="174162" y="316246"/>
                  </a:lnTo>
                  <a:lnTo>
                    <a:pt x="177645" y="309873"/>
                  </a:lnTo>
                  <a:lnTo>
                    <a:pt x="181128" y="303562"/>
                  </a:lnTo>
                  <a:lnTo>
                    <a:pt x="184612" y="297311"/>
                  </a:lnTo>
                  <a:lnTo>
                    <a:pt x="188095" y="291119"/>
                  </a:lnTo>
                  <a:lnTo>
                    <a:pt x="191578" y="295958"/>
                  </a:lnTo>
                  <a:lnTo>
                    <a:pt x="195061" y="291010"/>
                  </a:lnTo>
                  <a:lnTo>
                    <a:pt x="198545" y="286130"/>
                  </a:lnTo>
                  <a:lnTo>
                    <a:pt x="202028" y="281317"/>
                  </a:lnTo>
                  <a:lnTo>
                    <a:pt x="205511" y="276568"/>
                  </a:lnTo>
                  <a:lnTo>
                    <a:pt x="208994" y="286315"/>
                  </a:lnTo>
                  <a:lnTo>
                    <a:pt x="212478" y="280754"/>
                  </a:lnTo>
                  <a:lnTo>
                    <a:pt x="215961" y="275242"/>
                  </a:lnTo>
                  <a:lnTo>
                    <a:pt x="219444" y="269776"/>
                  </a:lnTo>
                  <a:lnTo>
                    <a:pt x="222927" y="264357"/>
                  </a:lnTo>
                  <a:lnTo>
                    <a:pt x="226411" y="260291"/>
                  </a:lnTo>
                  <a:lnTo>
                    <a:pt x="229894" y="257003"/>
                  </a:lnTo>
                  <a:lnTo>
                    <a:pt x="233377" y="253770"/>
                  </a:lnTo>
                  <a:lnTo>
                    <a:pt x="236860" y="250589"/>
                  </a:lnTo>
                  <a:lnTo>
                    <a:pt x="240344" y="247461"/>
                  </a:lnTo>
                  <a:lnTo>
                    <a:pt x="243827" y="297043"/>
                  </a:lnTo>
                  <a:lnTo>
                    <a:pt x="247310" y="293153"/>
                  </a:lnTo>
                  <a:lnTo>
                    <a:pt x="250793" y="289305"/>
                  </a:lnTo>
                  <a:lnTo>
                    <a:pt x="254277" y="285499"/>
                  </a:lnTo>
                  <a:lnTo>
                    <a:pt x="257760" y="281733"/>
                  </a:lnTo>
                  <a:lnTo>
                    <a:pt x="261243" y="310580"/>
                  </a:lnTo>
                  <a:lnTo>
                    <a:pt x="264726" y="305578"/>
                  </a:lnTo>
                  <a:lnTo>
                    <a:pt x="268210" y="300592"/>
                  </a:lnTo>
                  <a:lnTo>
                    <a:pt x="271693" y="295622"/>
                  </a:lnTo>
                  <a:lnTo>
                    <a:pt x="275176" y="290669"/>
                  </a:lnTo>
                  <a:lnTo>
                    <a:pt x="278659" y="294047"/>
                  </a:lnTo>
                  <a:lnTo>
                    <a:pt x="282143" y="290633"/>
                  </a:lnTo>
                  <a:lnTo>
                    <a:pt x="285626" y="287251"/>
                  </a:lnTo>
                  <a:lnTo>
                    <a:pt x="289109" y="283901"/>
                  </a:lnTo>
                  <a:lnTo>
                    <a:pt x="292592" y="280582"/>
                  </a:lnTo>
                  <a:lnTo>
                    <a:pt x="296075" y="325229"/>
                  </a:lnTo>
                  <a:lnTo>
                    <a:pt x="299559" y="322108"/>
                  </a:lnTo>
                  <a:lnTo>
                    <a:pt x="303042" y="319014"/>
                  </a:lnTo>
                  <a:lnTo>
                    <a:pt x="306525" y="315945"/>
                  </a:lnTo>
                  <a:lnTo>
                    <a:pt x="310008" y="312902"/>
                  </a:lnTo>
                  <a:lnTo>
                    <a:pt x="313492" y="310928"/>
                  </a:lnTo>
                  <a:lnTo>
                    <a:pt x="316975" y="309107"/>
                  </a:lnTo>
                  <a:lnTo>
                    <a:pt x="320458" y="307310"/>
                  </a:lnTo>
                  <a:lnTo>
                    <a:pt x="323941" y="305538"/>
                  </a:lnTo>
                  <a:lnTo>
                    <a:pt x="327425" y="303789"/>
                  </a:lnTo>
                  <a:lnTo>
                    <a:pt x="330908" y="303828"/>
                  </a:lnTo>
                  <a:lnTo>
                    <a:pt x="334391" y="300975"/>
                  </a:lnTo>
                  <a:lnTo>
                    <a:pt x="337874" y="298144"/>
                  </a:lnTo>
                  <a:lnTo>
                    <a:pt x="341358" y="295336"/>
                  </a:lnTo>
                  <a:lnTo>
                    <a:pt x="344841" y="292549"/>
                  </a:lnTo>
                  <a:lnTo>
                    <a:pt x="348324" y="304224"/>
                  </a:lnTo>
                  <a:lnTo>
                    <a:pt x="351807" y="302058"/>
                  </a:lnTo>
                  <a:lnTo>
                    <a:pt x="355291" y="299913"/>
                  </a:lnTo>
                  <a:lnTo>
                    <a:pt x="358774" y="297789"/>
                  </a:lnTo>
                  <a:lnTo>
                    <a:pt x="362257" y="298336"/>
                  </a:lnTo>
                  <a:lnTo>
                    <a:pt x="365740" y="295716"/>
                  </a:lnTo>
                  <a:lnTo>
                    <a:pt x="369224" y="293116"/>
                  </a:lnTo>
                  <a:lnTo>
                    <a:pt x="372707" y="290534"/>
                  </a:lnTo>
                  <a:lnTo>
                    <a:pt x="376190" y="287970"/>
                  </a:lnTo>
                  <a:lnTo>
                    <a:pt x="379673" y="285425"/>
                  </a:lnTo>
                  <a:lnTo>
                    <a:pt x="383157" y="282899"/>
                  </a:lnTo>
                  <a:lnTo>
                    <a:pt x="386640" y="280390"/>
                  </a:lnTo>
                  <a:lnTo>
                    <a:pt x="390123" y="277899"/>
                  </a:lnTo>
                  <a:lnTo>
                    <a:pt x="393606" y="275425"/>
                  </a:lnTo>
                  <a:lnTo>
                    <a:pt x="397090" y="272969"/>
                  </a:lnTo>
                  <a:lnTo>
                    <a:pt x="400573" y="270531"/>
                  </a:lnTo>
                  <a:lnTo>
                    <a:pt x="404056" y="268109"/>
                  </a:lnTo>
                  <a:lnTo>
                    <a:pt x="407539" y="265704"/>
                  </a:lnTo>
                  <a:lnTo>
                    <a:pt x="411023" y="263316"/>
                  </a:lnTo>
                  <a:lnTo>
                    <a:pt x="414506" y="260944"/>
                  </a:lnTo>
                  <a:lnTo>
                    <a:pt x="417989" y="258589"/>
                  </a:lnTo>
                  <a:lnTo>
                    <a:pt x="421472" y="256250"/>
                  </a:lnTo>
                  <a:lnTo>
                    <a:pt x="424956" y="253927"/>
                  </a:lnTo>
                  <a:lnTo>
                    <a:pt x="428439" y="251620"/>
                  </a:lnTo>
                  <a:lnTo>
                    <a:pt x="431922" y="257567"/>
                  </a:lnTo>
                  <a:lnTo>
                    <a:pt x="435405" y="255839"/>
                  </a:lnTo>
                  <a:lnTo>
                    <a:pt x="438889" y="254126"/>
                  </a:lnTo>
                  <a:lnTo>
                    <a:pt x="442372" y="252428"/>
                  </a:lnTo>
                  <a:lnTo>
                    <a:pt x="445855" y="250745"/>
                  </a:lnTo>
                  <a:lnTo>
                    <a:pt x="449338" y="249077"/>
                  </a:lnTo>
                  <a:lnTo>
                    <a:pt x="452822" y="247423"/>
                  </a:lnTo>
                  <a:lnTo>
                    <a:pt x="456305" y="245783"/>
                  </a:lnTo>
                  <a:lnTo>
                    <a:pt x="459788" y="244158"/>
                  </a:lnTo>
                  <a:lnTo>
                    <a:pt x="463271" y="242547"/>
                  </a:lnTo>
                  <a:lnTo>
                    <a:pt x="466755" y="255918"/>
                  </a:lnTo>
                  <a:lnTo>
                    <a:pt x="470238" y="253318"/>
                  </a:lnTo>
                  <a:lnTo>
                    <a:pt x="473721" y="250729"/>
                  </a:lnTo>
                  <a:lnTo>
                    <a:pt x="477204" y="248150"/>
                  </a:lnTo>
                  <a:lnTo>
                    <a:pt x="480688" y="245582"/>
                  </a:lnTo>
                  <a:lnTo>
                    <a:pt x="484171" y="243025"/>
                  </a:lnTo>
                  <a:lnTo>
                    <a:pt x="487654" y="240478"/>
                  </a:lnTo>
                  <a:lnTo>
                    <a:pt x="491137" y="237941"/>
                  </a:lnTo>
                  <a:lnTo>
                    <a:pt x="494621" y="235415"/>
                  </a:lnTo>
                  <a:lnTo>
                    <a:pt x="498104" y="232898"/>
                  </a:lnTo>
                  <a:lnTo>
                    <a:pt x="501587" y="243277"/>
                  </a:lnTo>
                  <a:lnTo>
                    <a:pt x="505070" y="241800"/>
                  </a:lnTo>
                  <a:lnTo>
                    <a:pt x="508554" y="240335"/>
                  </a:lnTo>
                  <a:lnTo>
                    <a:pt x="512037" y="238881"/>
                  </a:lnTo>
                  <a:lnTo>
                    <a:pt x="515520" y="237439"/>
                  </a:lnTo>
                  <a:lnTo>
                    <a:pt x="519003" y="235297"/>
                  </a:lnTo>
                  <a:lnTo>
                    <a:pt x="522487" y="232407"/>
                  </a:lnTo>
                  <a:lnTo>
                    <a:pt x="525970" y="229524"/>
                  </a:lnTo>
                  <a:lnTo>
                    <a:pt x="529453" y="226645"/>
                  </a:lnTo>
                  <a:lnTo>
                    <a:pt x="532936" y="223773"/>
                  </a:lnTo>
                  <a:lnTo>
                    <a:pt x="536420" y="220906"/>
                  </a:lnTo>
                  <a:lnTo>
                    <a:pt x="539903" y="218044"/>
                  </a:lnTo>
                  <a:lnTo>
                    <a:pt x="543386" y="215188"/>
                  </a:lnTo>
                  <a:lnTo>
                    <a:pt x="546869" y="212338"/>
                  </a:lnTo>
                  <a:lnTo>
                    <a:pt x="550353" y="209493"/>
                  </a:lnTo>
                  <a:lnTo>
                    <a:pt x="553836" y="206653"/>
                  </a:lnTo>
                  <a:lnTo>
                    <a:pt x="557319" y="203819"/>
                  </a:lnTo>
                  <a:lnTo>
                    <a:pt x="560802" y="200991"/>
                  </a:lnTo>
                  <a:lnTo>
                    <a:pt x="564286" y="198167"/>
                  </a:lnTo>
                  <a:lnTo>
                    <a:pt x="567769" y="195350"/>
                  </a:lnTo>
                  <a:lnTo>
                    <a:pt x="571252" y="212645"/>
                  </a:lnTo>
                  <a:lnTo>
                    <a:pt x="574735" y="210166"/>
                  </a:lnTo>
                  <a:lnTo>
                    <a:pt x="578218" y="207694"/>
                  </a:lnTo>
                  <a:lnTo>
                    <a:pt x="581702" y="205228"/>
                  </a:lnTo>
                  <a:lnTo>
                    <a:pt x="585185" y="202770"/>
                  </a:lnTo>
                  <a:lnTo>
                    <a:pt x="588668" y="200318"/>
                  </a:lnTo>
                  <a:lnTo>
                    <a:pt x="592151" y="197873"/>
                  </a:lnTo>
                  <a:lnTo>
                    <a:pt x="595635" y="195435"/>
                  </a:lnTo>
                  <a:lnTo>
                    <a:pt x="599118" y="193003"/>
                  </a:lnTo>
                  <a:lnTo>
                    <a:pt x="602601" y="190578"/>
                  </a:lnTo>
                  <a:lnTo>
                    <a:pt x="606084" y="190535"/>
                  </a:lnTo>
                  <a:lnTo>
                    <a:pt x="609568" y="191348"/>
                  </a:lnTo>
                  <a:lnTo>
                    <a:pt x="613051" y="192150"/>
                  </a:lnTo>
                  <a:lnTo>
                    <a:pt x="616534" y="192940"/>
                  </a:lnTo>
                  <a:lnTo>
                    <a:pt x="620017" y="193720"/>
                  </a:lnTo>
                  <a:lnTo>
                    <a:pt x="623501" y="192996"/>
                  </a:lnTo>
                  <a:lnTo>
                    <a:pt x="626984" y="191862"/>
                  </a:lnTo>
                  <a:lnTo>
                    <a:pt x="630467" y="190736"/>
                  </a:lnTo>
                  <a:lnTo>
                    <a:pt x="633950" y="189618"/>
                  </a:lnTo>
                  <a:lnTo>
                    <a:pt x="637434" y="188508"/>
                  </a:lnTo>
                  <a:lnTo>
                    <a:pt x="640917" y="187010"/>
                  </a:lnTo>
                  <a:lnTo>
                    <a:pt x="644400" y="185441"/>
                  </a:lnTo>
                  <a:lnTo>
                    <a:pt x="647883" y="183879"/>
                  </a:lnTo>
                  <a:lnTo>
                    <a:pt x="651367" y="182325"/>
                  </a:lnTo>
                  <a:lnTo>
                    <a:pt x="654850" y="180780"/>
                  </a:lnTo>
                  <a:lnTo>
                    <a:pt x="658333" y="179032"/>
                  </a:lnTo>
                  <a:lnTo>
                    <a:pt x="661816" y="177264"/>
                  </a:lnTo>
                  <a:lnTo>
                    <a:pt x="665300" y="175503"/>
                  </a:lnTo>
                  <a:lnTo>
                    <a:pt x="668783" y="173749"/>
                  </a:lnTo>
                  <a:lnTo>
                    <a:pt x="672266" y="172003"/>
                  </a:lnTo>
                  <a:lnTo>
                    <a:pt x="675749" y="170265"/>
                  </a:lnTo>
                  <a:lnTo>
                    <a:pt x="679233" y="168533"/>
                  </a:lnTo>
                  <a:lnTo>
                    <a:pt x="682716" y="166809"/>
                  </a:lnTo>
                  <a:lnTo>
                    <a:pt x="686199" y="165092"/>
                  </a:lnTo>
                  <a:lnTo>
                    <a:pt x="689682" y="163382"/>
                  </a:lnTo>
                  <a:lnTo>
                    <a:pt x="693166" y="162856"/>
                  </a:lnTo>
                  <a:lnTo>
                    <a:pt x="696649" y="162357"/>
                  </a:lnTo>
                  <a:lnTo>
                    <a:pt x="696649" y="162357"/>
                  </a:lnTo>
                  <a:lnTo>
                    <a:pt x="700132" y="161863"/>
                  </a:lnTo>
                  <a:lnTo>
                    <a:pt x="703615" y="161373"/>
                  </a:lnTo>
                  <a:lnTo>
                    <a:pt x="707099" y="172344"/>
                  </a:lnTo>
                  <a:lnTo>
                    <a:pt x="710582" y="171372"/>
                  </a:lnTo>
                  <a:lnTo>
                    <a:pt x="714065" y="170407"/>
                  </a:lnTo>
                  <a:lnTo>
                    <a:pt x="717548" y="169447"/>
                  </a:lnTo>
                  <a:lnTo>
                    <a:pt x="721032" y="168494"/>
                  </a:lnTo>
                  <a:lnTo>
                    <a:pt x="724515" y="169947"/>
                  </a:lnTo>
                  <a:lnTo>
                    <a:pt x="727998" y="171226"/>
                  </a:lnTo>
                  <a:lnTo>
                    <a:pt x="731481" y="172486"/>
                  </a:lnTo>
                  <a:lnTo>
                    <a:pt x="734965" y="173730"/>
                  </a:lnTo>
                  <a:lnTo>
                    <a:pt x="738448" y="174956"/>
                  </a:lnTo>
                  <a:lnTo>
                    <a:pt x="741931" y="175890"/>
                  </a:lnTo>
                  <a:lnTo>
                    <a:pt x="745414" y="174959"/>
                  </a:lnTo>
                  <a:lnTo>
                    <a:pt x="748898" y="174033"/>
                  </a:lnTo>
                  <a:lnTo>
                    <a:pt x="752381" y="173113"/>
                  </a:lnTo>
                  <a:lnTo>
                    <a:pt x="755864" y="172199"/>
                  </a:lnTo>
                  <a:lnTo>
                    <a:pt x="759347" y="171139"/>
                  </a:lnTo>
                  <a:lnTo>
                    <a:pt x="762831" y="169386"/>
                  </a:lnTo>
                  <a:lnTo>
                    <a:pt x="766314" y="167638"/>
                  </a:lnTo>
                  <a:lnTo>
                    <a:pt x="769797" y="165895"/>
                  </a:lnTo>
                  <a:lnTo>
                    <a:pt x="773280" y="164158"/>
                  </a:lnTo>
                  <a:lnTo>
                    <a:pt x="776764" y="175427"/>
                  </a:lnTo>
                  <a:lnTo>
                    <a:pt x="780247" y="176167"/>
                  </a:lnTo>
                  <a:lnTo>
                    <a:pt x="783730" y="176899"/>
                  </a:lnTo>
                  <a:lnTo>
                    <a:pt x="787213" y="177622"/>
                  </a:lnTo>
                  <a:lnTo>
                    <a:pt x="790697" y="178337"/>
                  </a:lnTo>
                  <a:lnTo>
                    <a:pt x="794180" y="211768"/>
                  </a:lnTo>
                  <a:lnTo>
                    <a:pt x="797663" y="210859"/>
                  </a:lnTo>
                  <a:lnTo>
                    <a:pt x="801146" y="209954"/>
                  </a:lnTo>
                  <a:lnTo>
                    <a:pt x="804630" y="209053"/>
                  </a:lnTo>
                  <a:lnTo>
                    <a:pt x="808113" y="208158"/>
                  </a:lnTo>
                  <a:lnTo>
                    <a:pt x="811596" y="239769"/>
                  </a:lnTo>
                  <a:lnTo>
                    <a:pt x="815079" y="239164"/>
                  </a:lnTo>
                  <a:lnTo>
                    <a:pt x="818563" y="238563"/>
                  </a:lnTo>
                  <a:lnTo>
                    <a:pt x="822046" y="237965"/>
                  </a:lnTo>
                  <a:lnTo>
                    <a:pt x="825529" y="237371"/>
                  </a:lnTo>
                  <a:lnTo>
                    <a:pt x="829012" y="240115"/>
                  </a:lnTo>
                  <a:lnTo>
                    <a:pt x="832496" y="240420"/>
                  </a:lnTo>
                  <a:lnTo>
                    <a:pt x="835979" y="240721"/>
                  </a:lnTo>
                  <a:lnTo>
                    <a:pt x="839462" y="241020"/>
                  </a:lnTo>
                  <a:lnTo>
                    <a:pt x="842945" y="241316"/>
                  </a:lnTo>
                  <a:lnTo>
                    <a:pt x="846429" y="241049"/>
                  </a:lnTo>
                  <a:lnTo>
                    <a:pt x="849912" y="240027"/>
                  </a:lnTo>
                  <a:lnTo>
                    <a:pt x="853395" y="239009"/>
                  </a:lnTo>
                  <a:lnTo>
                    <a:pt x="856878" y="237996"/>
                  </a:lnTo>
                  <a:lnTo>
                    <a:pt x="860361" y="236987"/>
                  </a:lnTo>
                  <a:lnTo>
                    <a:pt x="863845" y="235982"/>
                  </a:lnTo>
                  <a:lnTo>
                    <a:pt x="867328" y="234981"/>
                  </a:lnTo>
                  <a:lnTo>
                    <a:pt x="870811" y="233984"/>
                  </a:lnTo>
                  <a:lnTo>
                    <a:pt x="874294" y="232991"/>
                  </a:lnTo>
                  <a:lnTo>
                    <a:pt x="877778" y="232002"/>
                  </a:lnTo>
                  <a:lnTo>
                    <a:pt x="881261" y="230786"/>
                  </a:lnTo>
                  <a:lnTo>
                    <a:pt x="884744" y="229365"/>
                  </a:lnTo>
                  <a:lnTo>
                    <a:pt x="888227" y="227947"/>
                  </a:lnTo>
                  <a:lnTo>
                    <a:pt x="891711" y="226532"/>
                  </a:lnTo>
                  <a:lnTo>
                    <a:pt x="895194" y="225121"/>
                  </a:lnTo>
                  <a:lnTo>
                    <a:pt x="898677" y="232837"/>
                  </a:lnTo>
                  <a:lnTo>
                    <a:pt x="902160" y="232302"/>
                  </a:lnTo>
                  <a:lnTo>
                    <a:pt x="905644" y="231770"/>
                  </a:lnTo>
                  <a:lnTo>
                    <a:pt x="909127" y="231242"/>
                  </a:lnTo>
                  <a:lnTo>
                    <a:pt x="912610" y="230716"/>
                  </a:lnTo>
                  <a:lnTo>
                    <a:pt x="916093" y="229928"/>
                  </a:lnTo>
                  <a:lnTo>
                    <a:pt x="919577" y="228984"/>
                  </a:lnTo>
                  <a:lnTo>
                    <a:pt x="923060" y="228044"/>
                  </a:lnTo>
                  <a:lnTo>
                    <a:pt x="926543" y="227108"/>
                  </a:lnTo>
                  <a:lnTo>
                    <a:pt x="930026" y="226175"/>
                  </a:lnTo>
                  <a:lnTo>
                    <a:pt x="933510" y="225246"/>
                  </a:lnTo>
                  <a:lnTo>
                    <a:pt x="936993" y="224320"/>
                  </a:lnTo>
                  <a:lnTo>
                    <a:pt x="940476" y="223398"/>
                  </a:lnTo>
                  <a:lnTo>
                    <a:pt x="943959" y="222480"/>
                  </a:lnTo>
                  <a:lnTo>
                    <a:pt x="947443" y="221565"/>
                  </a:lnTo>
                  <a:lnTo>
                    <a:pt x="950926" y="228252"/>
                  </a:lnTo>
                  <a:lnTo>
                    <a:pt x="954409" y="228301"/>
                  </a:lnTo>
                  <a:lnTo>
                    <a:pt x="957892" y="228350"/>
                  </a:lnTo>
                  <a:lnTo>
                    <a:pt x="961376" y="228399"/>
                  </a:lnTo>
                  <a:lnTo>
                    <a:pt x="964859" y="228448"/>
                  </a:lnTo>
                  <a:lnTo>
                    <a:pt x="968342" y="231148"/>
                  </a:lnTo>
                  <a:lnTo>
                    <a:pt x="971825" y="231186"/>
                  </a:lnTo>
                  <a:lnTo>
                    <a:pt x="975309" y="231223"/>
                  </a:lnTo>
                  <a:lnTo>
                    <a:pt x="978792" y="231260"/>
                  </a:lnTo>
                  <a:lnTo>
                    <a:pt x="982275" y="231297"/>
                  </a:lnTo>
                  <a:lnTo>
                    <a:pt x="985758" y="231334"/>
                  </a:lnTo>
                  <a:lnTo>
                    <a:pt x="989242" y="231371"/>
                  </a:lnTo>
                  <a:lnTo>
                    <a:pt x="992725" y="231407"/>
                  </a:lnTo>
                  <a:lnTo>
                    <a:pt x="996208" y="231443"/>
                  </a:lnTo>
                  <a:lnTo>
                    <a:pt x="999691" y="231478"/>
                  </a:lnTo>
                  <a:lnTo>
                    <a:pt x="1003175" y="237574"/>
                  </a:lnTo>
                  <a:lnTo>
                    <a:pt x="1006658" y="237337"/>
                  </a:lnTo>
                  <a:lnTo>
                    <a:pt x="1010141" y="237103"/>
                  </a:lnTo>
                  <a:lnTo>
                    <a:pt x="1013624" y="236869"/>
                  </a:lnTo>
                  <a:lnTo>
                    <a:pt x="1017108" y="236637"/>
                  </a:lnTo>
                  <a:lnTo>
                    <a:pt x="1020591" y="235721"/>
                  </a:lnTo>
                  <a:lnTo>
                    <a:pt x="1024074" y="234749"/>
                  </a:lnTo>
                  <a:lnTo>
                    <a:pt x="1027557" y="233781"/>
                  </a:lnTo>
                  <a:lnTo>
                    <a:pt x="1031041" y="232815"/>
                  </a:lnTo>
                  <a:lnTo>
                    <a:pt x="1034524" y="231851"/>
                  </a:lnTo>
                  <a:lnTo>
                    <a:pt x="1038007" y="230891"/>
                  </a:lnTo>
                  <a:lnTo>
                    <a:pt x="1041490" y="229934"/>
                  </a:lnTo>
                  <a:lnTo>
                    <a:pt x="1044974" y="228979"/>
                  </a:lnTo>
                  <a:lnTo>
                    <a:pt x="1048457" y="228027"/>
                  </a:lnTo>
                  <a:lnTo>
                    <a:pt x="1051940" y="249495"/>
                  </a:lnTo>
                  <a:lnTo>
                    <a:pt x="1055423" y="248672"/>
                  </a:lnTo>
                  <a:lnTo>
                    <a:pt x="1058907" y="247853"/>
                  </a:lnTo>
                  <a:lnTo>
                    <a:pt x="1062390" y="247036"/>
                  </a:lnTo>
                  <a:lnTo>
                    <a:pt x="1065873" y="246221"/>
                  </a:lnTo>
                  <a:lnTo>
                    <a:pt x="1069356" y="245410"/>
                  </a:lnTo>
                  <a:lnTo>
                    <a:pt x="1072840" y="244601"/>
                  </a:lnTo>
                  <a:lnTo>
                    <a:pt x="1076323" y="243794"/>
                  </a:lnTo>
                  <a:lnTo>
                    <a:pt x="1079806" y="242990"/>
                  </a:lnTo>
                  <a:lnTo>
                    <a:pt x="1083289" y="242189"/>
                  </a:lnTo>
                  <a:lnTo>
                    <a:pt x="1086773" y="247062"/>
                  </a:lnTo>
                  <a:lnTo>
                    <a:pt x="1090256" y="247044"/>
                  </a:lnTo>
                  <a:lnTo>
                    <a:pt x="1093739" y="247026"/>
                  </a:lnTo>
                  <a:lnTo>
                    <a:pt x="1097222" y="247009"/>
                  </a:lnTo>
                  <a:lnTo>
                    <a:pt x="1100706" y="246992"/>
                  </a:lnTo>
                  <a:lnTo>
                    <a:pt x="1104189" y="247048"/>
                  </a:lnTo>
                  <a:lnTo>
                    <a:pt x="1107672" y="247468"/>
                  </a:lnTo>
                  <a:lnTo>
                    <a:pt x="1111155" y="247884"/>
                  </a:lnTo>
                  <a:lnTo>
                    <a:pt x="1114639" y="248297"/>
                  </a:lnTo>
                  <a:lnTo>
                    <a:pt x="1118122" y="248706"/>
                  </a:lnTo>
                  <a:lnTo>
                    <a:pt x="1121605" y="257130"/>
                  </a:lnTo>
                  <a:lnTo>
                    <a:pt x="1125088" y="256049"/>
                  </a:lnTo>
                  <a:lnTo>
                    <a:pt x="1128572" y="254969"/>
                  </a:lnTo>
                  <a:lnTo>
                    <a:pt x="1132055" y="253891"/>
                  </a:lnTo>
                  <a:lnTo>
                    <a:pt x="1135538" y="252815"/>
                  </a:lnTo>
                  <a:lnTo>
                    <a:pt x="1139021" y="251741"/>
                  </a:lnTo>
                  <a:lnTo>
                    <a:pt x="1142505" y="250668"/>
                  </a:lnTo>
                  <a:lnTo>
                    <a:pt x="1145988" y="249598"/>
                  </a:lnTo>
                  <a:lnTo>
                    <a:pt x="1149471" y="248529"/>
                  </a:lnTo>
                  <a:lnTo>
                    <a:pt x="1152954" y="247462"/>
                  </a:lnTo>
                  <a:lnTo>
                    <a:pt x="1156437" y="258559"/>
                  </a:lnTo>
                  <a:lnTo>
                    <a:pt x="1159921" y="257512"/>
                  </a:lnTo>
                  <a:lnTo>
                    <a:pt x="1163404" y="256466"/>
                  </a:lnTo>
                  <a:lnTo>
                    <a:pt x="1166887" y="255423"/>
                  </a:lnTo>
                  <a:lnTo>
                    <a:pt x="1170370" y="254381"/>
                  </a:lnTo>
                  <a:lnTo>
                    <a:pt x="1173854" y="253782"/>
                  </a:lnTo>
                  <a:lnTo>
                    <a:pt x="1177337" y="253946"/>
                  </a:lnTo>
                  <a:lnTo>
                    <a:pt x="1180820" y="254110"/>
                  </a:lnTo>
                  <a:lnTo>
                    <a:pt x="1184303" y="254272"/>
                  </a:lnTo>
                  <a:lnTo>
                    <a:pt x="1187787" y="254433"/>
                  </a:lnTo>
                  <a:lnTo>
                    <a:pt x="1191270" y="254266"/>
                  </a:lnTo>
                  <a:lnTo>
                    <a:pt x="1194753" y="253638"/>
                  </a:lnTo>
                  <a:lnTo>
                    <a:pt x="1198236" y="253013"/>
                  </a:lnTo>
                  <a:lnTo>
                    <a:pt x="1201720" y="252390"/>
                  </a:lnTo>
                  <a:lnTo>
                    <a:pt x="1205203" y="251769"/>
                  </a:lnTo>
                  <a:lnTo>
                    <a:pt x="1208686" y="251149"/>
                  </a:lnTo>
                  <a:lnTo>
                    <a:pt x="1212169" y="250532"/>
                  </a:lnTo>
                  <a:lnTo>
                    <a:pt x="1215653" y="249917"/>
                  </a:lnTo>
                  <a:lnTo>
                    <a:pt x="1219136" y="249304"/>
                  </a:lnTo>
                  <a:lnTo>
                    <a:pt x="1222619" y="248692"/>
                  </a:lnTo>
                  <a:lnTo>
                    <a:pt x="1226102" y="248083"/>
                  </a:lnTo>
                  <a:lnTo>
                    <a:pt x="1229586" y="247475"/>
                  </a:lnTo>
                  <a:lnTo>
                    <a:pt x="1233069" y="246870"/>
                  </a:lnTo>
                  <a:lnTo>
                    <a:pt x="1236552" y="246266"/>
                  </a:lnTo>
                  <a:lnTo>
                    <a:pt x="1240035" y="245665"/>
                  </a:lnTo>
                  <a:lnTo>
                    <a:pt x="1243519" y="245729"/>
                  </a:lnTo>
                  <a:lnTo>
                    <a:pt x="1247002" y="246302"/>
                  </a:lnTo>
                  <a:lnTo>
                    <a:pt x="1250485" y="246871"/>
                  </a:lnTo>
                  <a:lnTo>
                    <a:pt x="1253968" y="247435"/>
                  </a:lnTo>
                  <a:lnTo>
                    <a:pt x="1257452" y="247995"/>
                  </a:lnTo>
                  <a:lnTo>
                    <a:pt x="1260935" y="251723"/>
                  </a:lnTo>
                  <a:lnTo>
                    <a:pt x="1264418" y="251319"/>
                  </a:lnTo>
                  <a:lnTo>
                    <a:pt x="1267901" y="250917"/>
                  </a:lnTo>
                  <a:lnTo>
                    <a:pt x="1271385" y="250516"/>
                  </a:lnTo>
                  <a:lnTo>
                    <a:pt x="1274868" y="250117"/>
                  </a:lnTo>
                  <a:lnTo>
                    <a:pt x="1278351" y="249471"/>
                  </a:lnTo>
                  <a:lnTo>
                    <a:pt x="1281834" y="248700"/>
                  </a:lnTo>
                  <a:lnTo>
                    <a:pt x="1285318" y="247931"/>
                  </a:lnTo>
                  <a:lnTo>
                    <a:pt x="1288801" y="247164"/>
                  </a:lnTo>
                  <a:lnTo>
                    <a:pt x="1292284" y="246399"/>
                  </a:lnTo>
                  <a:lnTo>
                    <a:pt x="1295767" y="266519"/>
                  </a:lnTo>
                  <a:lnTo>
                    <a:pt x="1299251" y="267484"/>
                  </a:lnTo>
                  <a:lnTo>
                    <a:pt x="1302734" y="268441"/>
                  </a:lnTo>
                  <a:lnTo>
                    <a:pt x="1306217" y="269388"/>
                  </a:lnTo>
                  <a:lnTo>
                    <a:pt x="1309700" y="270327"/>
                  </a:lnTo>
                  <a:lnTo>
                    <a:pt x="1313184" y="296590"/>
                  </a:lnTo>
                  <a:lnTo>
                    <a:pt x="1316667" y="295864"/>
                  </a:lnTo>
                  <a:lnTo>
                    <a:pt x="1320150" y="295140"/>
                  </a:lnTo>
                  <a:lnTo>
                    <a:pt x="1323633" y="294417"/>
                  </a:lnTo>
                  <a:lnTo>
                    <a:pt x="1327117" y="293696"/>
                  </a:lnTo>
                  <a:lnTo>
                    <a:pt x="1330600" y="292976"/>
                  </a:lnTo>
                  <a:lnTo>
                    <a:pt x="1334083" y="292257"/>
                  </a:lnTo>
                  <a:lnTo>
                    <a:pt x="1337566" y="291541"/>
                  </a:lnTo>
                  <a:lnTo>
                    <a:pt x="1341050" y="290825"/>
                  </a:lnTo>
                  <a:lnTo>
                    <a:pt x="1344533" y="290111"/>
                  </a:lnTo>
                  <a:lnTo>
                    <a:pt x="1348016" y="298912"/>
                  </a:lnTo>
                  <a:lnTo>
                    <a:pt x="1351499" y="298278"/>
                  </a:lnTo>
                  <a:lnTo>
                    <a:pt x="1354983" y="297646"/>
                  </a:lnTo>
                  <a:lnTo>
                    <a:pt x="1358466" y="297015"/>
                  </a:lnTo>
                  <a:lnTo>
                    <a:pt x="1361949" y="296386"/>
                  </a:lnTo>
                  <a:lnTo>
                    <a:pt x="1365432" y="295758"/>
                  </a:lnTo>
                  <a:lnTo>
                    <a:pt x="1368916" y="295132"/>
                  </a:lnTo>
                  <a:lnTo>
                    <a:pt x="1372399" y="294507"/>
                  </a:lnTo>
                  <a:lnTo>
                    <a:pt x="1375882" y="293883"/>
                  </a:lnTo>
                  <a:lnTo>
                    <a:pt x="1379365" y="293261"/>
                  </a:lnTo>
                  <a:lnTo>
                    <a:pt x="1382849" y="292709"/>
                  </a:lnTo>
                  <a:lnTo>
                    <a:pt x="1386332" y="292162"/>
                  </a:lnTo>
                  <a:lnTo>
                    <a:pt x="1389815" y="291616"/>
                  </a:lnTo>
                  <a:lnTo>
                    <a:pt x="1393298" y="291072"/>
                  </a:lnTo>
                  <a:lnTo>
                    <a:pt x="1396782" y="290528"/>
                  </a:lnTo>
                  <a:lnTo>
                    <a:pt x="1400265" y="289987"/>
                  </a:lnTo>
                  <a:lnTo>
                    <a:pt x="1403748" y="289446"/>
                  </a:lnTo>
                  <a:lnTo>
                    <a:pt x="1407231" y="288907"/>
                  </a:lnTo>
                  <a:lnTo>
                    <a:pt x="1410715" y="288370"/>
                  </a:lnTo>
                  <a:lnTo>
                    <a:pt x="1414198" y="287885"/>
                  </a:lnTo>
                  <a:lnTo>
                    <a:pt x="1417681" y="288212"/>
                  </a:lnTo>
                  <a:lnTo>
                    <a:pt x="1421164" y="288537"/>
                  </a:lnTo>
                  <a:lnTo>
                    <a:pt x="1424648" y="288860"/>
                  </a:lnTo>
                  <a:lnTo>
                    <a:pt x="1428131" y="289181"/>
                  </a:lnTo>
                  <a:lnTo>
                    <a:pt x="1431614" y="289385"/>
                  </a:lnTo>
                  <a:lnTo>
                    <a:pt x="1435097" y="288645"/>
                  </a:lnTo>
                  <a:lnTo>
                    <a:pt x="1438580" y="287905"/>
                  </a:lnTo>
                  <a:lnTo>
                    <a:pt x="1442064" y="287167"/>
                  </a:lnTo>
                  <a:lnTo>
                    <a:pt x="1445547" y="286430"/>
                  </a:lnTo>
                  <a:lnTo>
                    <a:pt x="1449030" y="285695"/>
                  </a:lnTo>
                  <a:lnTo>
                    <a:pt x="1452513" y="284960"/>
                  </a:lnTo>
                  <a:lnTo>
                    <a:pt x="1455997" y="284226"/>
                  </a:lnTo>
                  <a:lnTo>
                    <a:pt x="1459480" y="283494"/>
                  </a:lnTo>
                  <a:lnTo>
                    <a:pt x="1462963" y="282763"/>
                  </a:lnTo>
                  <a:lnTo>
                    <a:pt x="1466446" y="285780"/>
                  </a:lnTo>
                  <a:lnTo>
                    <a:pt x="1469930" y="286243"/>
                  </a:lnTo>
                  <a:lnTo>
                    <a:pt x="1473413" y="286703"/>
                  </a:lnTo>
                  <a:lnTo>
                    <a:pt x="1476896" y="287160"/>
                  </a:lnTo>
                  <a:lnTo>
                    <a:pt x="1480379" y="287613"/>
                  </a:lnTo>
                  <a:lnTo>
                    <a:pt x="1483863" y="287805"/>
                  </a:lnTo>
                  <a:lnTo>
                    <a:pt x="1487346" y="287250"/>
                  </a:lnTo>
                  <a:lnTo>
                    <a:pt x="1490829" y="286695"/>
                  </a:lnTo>
                  <a:lnTo>
                    <a:pt x="1494312" y="286142"/>
                  </a:lnTo>
                  <a:lnTo>
                    <a:pt x="1497796" y="285591"/>
                  </a:lnTo>
                  <a:lnTo>
                    <a:pt x="1501279" y="285040"/>
                  </a:lnTo>
                  <a:lnTo>
                    <a:pt x="1504762" y="284491"/>
                  </a:lnTo>
                  <a:lnTo>
                    <a:pt x="1508245" y="283943"/>
                  </a:lnTo>
                  <a:lnTo>
                    <a:pt x="1511729" y="283396"/>
                  </a:lnTo>
                  <a:lnTo>
                    <a:pt x="1515212" y="282850"/>
                  </a:lnTo>
                  <a:lnTo>
                    <a:pt x="1518695" y="282305"/>
                  </a:lnTo>
                  <a:lnTo>
                    <a:pt x="1522178" y="281762"/>
                  </a:lnTo>
                  <a:lnTo>
                    <a:pt x="1525662" y="281220"/>
                  </a:lnTo>
                  <a:lnTo>
                    <a:pt x="1529145" y="280679"/>
                  </a:lnTo>
                  <a:lnTo>
                    <a:pt x="1532628" y="280139"/>
                  </a:lnTo>
                  <a:lnTo>
                    <a:pt x="1536111" y="280065"/>
                  </a:lnTo>
                  <a:lnTo>
                    <a:pt x="1539595" y="280668"/>
                  </a:lnTo>
                  <a:lnTo>
                    <a:pt x="1543078" y="281267"/>
                  </a:lnTo>
                  <a:lnTo>
                    <a:pt x="1546561" y="281861"/>
                  </a:lnTo>
                  <a:lnTo>
                    <a:pt x="1550044" y="282452"/>
                  </a:lnTo>
                  <a:lnTo>
                    <a:pt x="1553528" y="296314"/>
                  </a:lnTo>
                  <a:lnTo>
                    <a:pt x="1557011" y="296331"/>
                  </a:lnTo>
                  <a:lnTo>
                    <a:pt x="1560494" y="296347"/>
                  </a:lnTo>
                  <a:lnTo>
                    <a:pt x="1563977" y="296364"/>
                  </a:lnTo>
                  <a:lnTo>
                    <a:pt x="1567461" y="296380"/>
                  </a:lnTo>
                  <a:lnTo>
                    <a:pt x="1570944" y="296176"/>
                  </a:lnTo>
                  <a:lnTo>
                    <a:pt x="1574427" y="295757"/>
                  </a:lnTo>
                  <a:lnTo>
                    <a:pt x="1577910" y="295338"/>
                  </a:lnTo>
                  <a:lnTo>
                    <a:pt x="1581394" y="294921"/>
                  </a:lnTo>
                  <a:lnTo>
                    <a:pt x="1584877" y="294504"/>
                  </a:lnTo>
                  <a:lnTo>
                    <a:pt x="1588360" y="294089"/>
                  </a:lnTo>
                  <a:lnTo>
                    <a:pt x="1591843" y="293675"/>
                  </a:lnTo>
                  <a:lnTo>
                    <a:pt x="1595327" y="293261"/>
                  </a:lnTo>
                  <a:lnTo>
                    <a:pt x="1598810" y="292849"/>
                  </a:lnTo>
                  <a:lnTo>
                    <a:pt x="1602293" y="292438"/>
                  </a:lnTo>
                  <a:lnTo>
                    <a:pt x="1605776" y="291858"/>
                  </a:lnTo>
                  <a:lnTo>
                    <a:pt x="1609260" y="291169"/>
                  </a:lnTo>
                  <a:lnTo>
                    <a:pt x="1612743" y="290480"/>
                  </a:lnTo>
                  <a:lnTo>
                    <a:pt x="1616226" y="289793"/>
                  </a:lnTo>
                  <a:lnTo>
                    <a:pt x="1619709" y="289106"/>
                  </a:lnTo>
                  <a:lnTo>
                    <a:pt x="1623193" y="288420"/>
                  </a:lnTo>
                  <a:lnTo>
                    <a:pt x="1626676" y="287735"/>
                  </a:lnTo>
                  <a:lnTo>
                    <a:pt x="1630159" y="287050"/>
                  </a:lnTo>
                  <a:lnTo>
                    <a:pt x="1633642" y="286367"/>
                  </a:lnTo>
                  <a:lnTo>
                    <a:pt x="1637126" y="285684"/>
                  </a:lnTo>
                  <a:lnTo>
                    <a:pt x="1640609" y="285003"/>
                  </a:lnTo>
                  <a:lnTo>
                    <a:pt x="1644092" y="284322"/>
                  </a:lnTo>
                  <a:lnTo>
                    <a:pt x="1647575" y="283642"/>
                  </a:lnTo>
                  <a:lnTo>
                    <a:pt x="1651059" y="282963"/>
                  </a:lnTo>
                  <a:lnTo>
                    <a:pt x="1654542" y="282284"/>
                  </a:lnTo>
                  <a:lnTo>
                    <a:pt x="1658025" y="281607"/>
                  </a:lnTo>
                  <a:lnTo>
                    <a:pt x="1661508" y="280930"/>
                  </a:lnTo>
                  <a:lnTo>
                    <a:pt x="1664992" y="280254"/>
                  </a:lnTo>
                  <a:lnTo>
                    <a:pt x="1668475" y="279579"/>
                  </a:lnTo>
                  <a:lnTo>
                    <a:pt x="1671958" y="278905"/>
                  </a:lnTo>
                  <a:lnTo>
                    <a:pt x="1675441" y="295888"/>
                  </a:lnTo>
                  <a:lnTo>
                    <a:pt x="1678925" y="296138"/>
                  </a:lnTo>
                  <a:lnTo>
                    <a:pt x="1682408" y="296387"/>
                  </a:lnTo>
                  <a:lnTo>
                    <a:pt x="1685891" y="296635"/>
                  </a:lnTo>
                  <a:lnTo>
                    <a:pt x="1689374" y="296881"/>
                  </a:lnTo>
                  <a:lnTo>
                    <a:pt x="1692858" y="297323"/>
                  </a:lnTo>
                  <a:lnTo>
                    <a:pt x="1696341" y="297796"/>
                  </a:lnTo>
                  <a:lnTo>
                    <a:pt x="1699824" y="298266"/>
                  </a:lnTo>
                  <a:lnTo>
                    <a:pt x="1703307" y="298733"/>
                  </a:lnTo>
                  <a:lnTo>
                    <a:pt x="1706791" y="299197"/>
                  </a:lnTo>
                  <a:lnTo>
                    <a:pt x="1710274" y="306265"/>
                  </a:lnTo>
                  <a:lnTo>
                    <a:pt x="1713757" y="306697"/>
                  </a:lnTo>
                  <a:lnTo>
                    <a:pt x="1717240" y="307126"/>
                  </a:lnTo>
                  <a:lnTo>
                    <a:pt x="1720723" y="307552"/>
                  </a:lnTo>
                  <a:lnTo>
                    <a:pt x="1724207" y="307976"/>
                  </a:lnTo>
                  <a:lnTo>
                    <a:pt x="1727690" y="308091"/>
                  </a:lnTo>
                  <a:lnTo>
                    <a:pt x="1731173" y="308189"/>
                  </a:lnTo>
                  <a:lnTo>
                    <a:pt x="1734656" y="308288"/>
                  </a:lnTo>
                  <a:lnTo>
                    <a:pt x="1738140" y="308385"/>
                  </a:lnTo>
                  <a:lnTo>
                    <a:pt x="1741623" y="308482"/>
                  </a:lnTo>
                  <a:lnTo>
                    <a:pt x="1745106" y="308207"/>
                  </a:lnTo>
                  <a:lnTo>
                    <a:pt x="1748589" y="307933"/>
                  </a:lnTo>
                  <a:lnTo>
                    <a:pt x="1752073" y="307659"/>
                  </a:lnTo>
                  <a:lnTo>
                    <a:pt x="1755556" y="307386"/>
                  </a:lnTo>
                  <a:lnTo>
                    <a:pt x="1759039" y="307113"/>
                  </a:lnTo>
                  <a:lnTo>
                    <a:pt x="1762522" y="306842"/>
                  </a:lnTo>
                  <a:lnTo>
                    <a:pt x="1766006" y="306571"/>
                  </a:lnTo>
                  <a:lnTo>
                    <a:pt x="1769489" y="306301"/>
                  </a:lnTo>
                  <a:lnTo>
                    <a:pt x="1772972" y="306031"/>
                  </a:lnTo>
                  <a:lnTo>
                    <a:pt x="1776455" y="315482"/>
                  </a:lnTo>
                  <a:lnTo>
                    <a:pt x="1779939" y="315207"/>
                  </a:lnTo>
                  <a:lnTo>
                    <a:pt x="1783422" y="314933"/>
                  </a:lnTo>
                  <a:lnTo>
                    <a:pt x="1786905" y="314660"/>
                  </a:lnTo>
                  <a:lnTo>
                    <a:pt x="1790388" y="314388"/>
                  </a:lnTo>
                  <a:lnTo>
                    <a:pt x="1793872" y="314116"/>
                  </a:lnTo>
                  <a:lnTo>
                    <a:pt x="1797355" y="313845"/>
                  </a:lnTo>
                  <a:lnTo>
                    <a:pt x="1800838" y="313574"/>
                  </a:lnTo>
                  <a:lnTo>
                    <a:pt x="1804321" y="313305"/>
                  </a:lnTo>
                  <a:lnTo>
                    <a:pt x="1807805" y="313036"/>
                  </a:lnTo>
                  <a:lnTo>
                    <a:pt x="1811288" y="318211"/>
                  </a:lnTo>
                  <a:lnTo>
                    <a:pt x="1814771" y="318184"/>
                  </a:lnTo>
                  <a:lnTo>
                    <a:pt x="1818254" y="318157"/>
                  </a:lnTo>
                  <a:lnTo>
                    <a:pt x="1821738" y="318130"/>
                  </a:lnTo>
                  <a:lnTo>
                    <a:pt x="1825221" y="318104"/>
                  </a:lnTo>
                  <a:lnTo>
                    <a:pt x="1828704" y="323150"/>
                  </a:lnTo>
                  <a:lnTo>
                    <a:pt x="1832187" y="322547"/>
                  </a:lnTo>
                  <a:lnTo>
                    <a:pt x="1835671" y="321945"/>
                  </a:lnTo>
                  <a:lnTo>
                    <a:pt x="1839154" y="321343"/>
                  </a:lnTo>
                  <a:lnTo>
                    <a:pt x="1842637" y="320742"/>
                  </a:lnTo>
                  <a:lnTo>
                    <a:pt x="1846120" y="320141"/>
                  </a:lnTo>
                  <a:lnTo>
                    <a:pt x="1849604" y="319541"/>
                  </a:lnTo>
                  <a:lnTo>
                    <a:pt x="1853087" y="318942"/>
                  </a:lnTo>
                  <a:lnTo>
                    <a:pt x="1856570" y="318343"/>
                  </a:lnTo>
                  <a:lnTo>
                    <a:pt x="1860053" y="317744"/>
                  </a:lnTo>
                  <a:lnTo>
                    <a:pt x="1863537" y="317146"/>
                  </a:lnTo>
                  <a:lnTo>
                    <a:pt x="1867020" y="316549"/>
                  </a:lnTo>
                  <a:lnTo>
                    <a:pt x="1870503" y="315952"/>
                  </a:lnTo>
                  <a:lnTo>
                    <a:pt x="1873986" y="315356"/>
                  </a:lnTo>
                  <a:lnTo>
                    <a:pt x="1877470" y="314760"/>
                  </a:lnTo>
                  <a:lnTo>
                    <a:pt x="1880953" y="314165"/>
                  </a:lnTo>
                  <a:lnTo>
                    <a:pt x="1884436" y="313570"/>
                  </a:lnTo>
                  <a:lnTo>
                    <a:pt x="1887919" y="312976"/>
                  </a:lnTo>
                  <a:lnTo>
                    <a:pt x="1891403" y="312383"/>
                  </a:lnTo>
                  <a:lnTo>
                    <a:pt x="1894886" y="311790"/>
                  </a:lnTo>
                  <a:lnTo>
                    <a:pt x="1898369" y="314978"/>
                  </a:lnTo>
                  <a:lnTo>
                    <a:pt x="1901852" y="315431"/>
                  </a:lnTo>
                  <a:lnTo>
                    <a:pt x="1905336" y="315880"/>
                  </a:lnTo>
                  <a:lnTo>
                    <a:pt x="1908819" y="316327"/>
                  </a:lnTo>
                  <a:lnTo>
                    <a:pt x="1912302" y="316772"/>
                  </a:lnTo>
                  <a:lnTo>
                    <a:pt x="1915785" y="317765"/>
                  </a:lnTo>
                  <a:lnTo>
                    <a:pt x="1919269" y="317463"/>
                  </a:lnTo>
                  <a:lnTo>
                    <a:pt x="1922752" y="317161"/>
                  </a:lnTo>
                  <a:lnTo>
                    <a:pt x="1926235" y="316860"/>
                  </a:lnTo>
                  <a:lnTo>
                    <a:pt x="1929718" y="316559"/>
                  </a:lnTo>
                  <a:lnTo>
                    <a:pt x="1933202" y="316259"/>
                  </a:lnTo>
                  <a:lnTo>
                    <a:pt x="1936685" y="315960"/>
                  </a:lnTo>
                  <a:lnTo>
                    <a:pt x="1940168" y="315662"/>
                  </a:lnTo>
                  <a:lnTo>
                    <a:pt x="1943651" y="315364"/>
                  </a:lnTo>
                  <a:lnTo>
                    <a:pt x="1947135" y="315067"/>
                  </a:lnTo>
                  <a:lnTo>
                    <a:pt x="1950618" y="321285"/>
                  </a:lnTo>
                  <a:lnTo>
                    <a:pt x="1954101" y="321345"/>
                  </a:lnTo>
                  <a:lnTo>
                    <a:pt x="1957584" y="321404"/>
                  </a:lnTo>
                  <a:lnTo>
                    <a:pt x="1961068" y="321462"/>
                  </a:lnTo>
                  <a:lnTo>
                    <a:pt x="1964551" y="321521"/>
                  </a:lnTo>
                  <a:lnTo>
                    <a:pt x="1968034" y="321522"/>
                  </a:lnTo>
                  <a:lnTo>
                    <a:pt x="1971517" y="321492"/>
                  </a:lnTo>
                  <a:lnTo>
                    <a:pt x="1975001" y="321462"/>
                  </a:lnTo>
                  <a:lnTo>
                    <a:pt x="1978484" y="321432"/>
                  </a:lnTo>
                  <a:lnTo>
                    <a:pt x="1981967" y="321402"/>
                  </a:lnTo>
                  <a:lnTo>
                    <a:pt x="1985450" y="321210"/>
                  </a:lnTo>
                  <a:lnTo>
                    <a:pt x="1988934" y="320946"/>
                  </a:lnTo>
                  <a:lnTo>
                    <a:pt x="1992417" y="320683"/>
                  </a:lnTo>
                  <a:lnTo>
                    <a:pt x="1995900" y="320420"/>
                  </a:lnTo>
                  <a:lnTo>
                    <a:pt x="1999383" y="320158"/>
                  </a:lnTo>
                  <a:lnTo>
                    <a:pt x="2002867" y="319897"/>
                  </a:lnTo>
                  <a:lnTo>
                    <a:pt x="2006350" y="319636"/>
                  </a:lnTo>
                  <a:lnTo>
                    <a:pt x="2009833" y="319376"/>
                  </a:lnTo>
                  <a:lnTo>
                    <a:pt x="2013316" y="319116"/>
                  </a:lnTo>
                  <a:lnTo>
                    <a:pt x="2016799" y="318857"/>
                  </a:lnTo>
                  <a:lnTo>
                    <a:pt x="2020283" y="318598"/>
                  </a:lnTo>
                  <a:lnTo>
                    <a:pt x="2023766" y="318341"/>
                  </a:lnTo>
                  <a:lnTo>
                    <a:pt x="2027249" y="318083"/>
                  </a:lnTo>
                  <a:lnTo>
                    <a:pt x="2030732" y="317826"/>
                  </a:lnTo>
                  <a:lnTo>
                    <a:pt x="2034216" y="317570"/>
                  </a:lnTo>
                  <a:lnTo>
                    <a:pt x="2037699" y="323675"/>
                  </a:lnTo>
                  <a:lnTo>
                    <a:pt x="2041182" y="323389"/>
                  </a:lnTo>
                  <a:lnTo>
                    <a:pt x="2044665" y="323103"/>
                  </a:lnTo>
                  <a:lnTo>
                    <a:pt x="2048149" y="322818"/>
                  </a:lnTo>
                  <a:lnTo>
                    <a:pt x="2051632" y="322533"/>
                  </a:lnTo>
                  <a:lnTo>
                    <a:pt x="2055115" y="322249"/>
                  </a:lnTo>
                  <a:lnTo>
                    <a:pt x="2058598" y="321966"/>
                  </a:lnTo>
                  <a:lnTo>
                    <a:pt x="2062082" y="321683"/>
                  </a:lnTo>
                  <a:lnTo>
                    <a:pt x="2065565" y="321401"/>
                  </a:lnTo>
                  <a:lnTo>
                    <a:pt x="2069048" y="321119"/>
                  </a:lnTo>
                  <a:lnTo>
                    <a:pt x="2072531" y="324310"/>
                  </a:lnTo>
                  <a:lnTo>
                    <a:pt x="2076015" y="324194"/>
                  </a:lnTo>
                  <a:lnTo>
                    <a:pt x="2079498" y="324079"/>
                  </a:lnTo>
                  <a:lnTo>
                    <a:pt x="2082981" y="323964"/>
                  </a:lnTo>
                  <a:lnTo>
                    <a:pt x="2086464" y="323849"/>
                  </a:lnTo>
                  <a:lnTo>
                    <a:pt x="2089948" y="326333"/>
                  </a:lnTo>
                  <a:lnTo>
                    <a:pt x="2093431" y="326785"/>
                  </a:lnTo>
                  <a:lnTo>
                    <a:pt x="2096914" y="327235"/>
                  </a:lnTo>
                  <a:lnTo>
                    <a:pt x="2100397" y="327682"/>
                  </a:lnTo>
                  <a:lnTo>
                    <a:pt x="2103881" y="328098"/>
                  </a:lnTo>
                  <a:lnTo>
                    <a:pt x="2107364" y="327819"/>
                  </a:lnTo>
                  <a:lnTo>
                    <a:pt x="2110847" y="327541"/>
                  </a:lnTo>
                  <a:lnTo>
                    <a:pt x="2114330" y="327263"/>
                  </a:lnTo>
                  <a:lnTo>
                    <a:pt x="2117814" y="326986"/>
                  </a:lnTo>
                  <a:lnTo>
                    <a:pt x="2121297" y="334504"/>
                  </a:lnTo>
                  <a:lnTo>
                    <a:pt x="2124780" y="334303"/>
                  </a:lnTo>
                  <a:lnTo>
                    <a:pt x="2128263" y="334102"/>
                  </a:lnTo>
                  <a:lnTo>
                    <a:pt x="2131747" y="333902"/>
                  </a:lnTo>
                  <a:lnTo>
                    <a:pt x="2135230" y="333702"/>
                  </a:lnTo>
                  <a:lnTo>
                    <a:pt x="2138713" y="339146"/>
                  </a:lnTo>
                  <a:lnTo>
                    <a:pt x="2142196" y="339018"/>
                  </a:lnTo>
                  <a:lnTo>
                    <a:pt x="2145680" y="338891"/>
                  </a:lnTo>
                  <a:lnTo>
                    <a:pt x="2149163" y="338764"/>
                  </a:lnTo>
                  <a:lnTo>
                    <a:pt x="2152646" y="338637"/>
                  </a:lnTo>
                  <a:lnTo>
                    <a:pt x="2156129" y="338483"/>
                  </a:lnTo>
                  <a:lnTo>
                    <a:pt x="2159613" y="338208"/>
                  </a:lnTo>
                  <a:lnTo>
                    <a:pt x="2163096" y="337934"/>
                  </a:lnTo>
                  <a:lnTo>
                    <a:pt x="2166579" y="337660"/>
                  </a:lnTo>
                  <a:lnTo>
                    <a:pt x="2170062" y="337387"/>
                  </a:lnTo>
                  <a:lnTo>
                    <a:pt x="2173546" y="337114"/>
                  </a:lnTo>
                  <a:lnTo>
                    <a:pt x="2177029" y="336842"/>
                  </a:lnTo>
                  <a:lnTo>
                    <a:pt x="2180512" y="336570"/>
                  </a:lnTo>
                  <a:lnTo>
                    <a:pt x="2183995" y="336299"/>
                  </a:lnTo>
                  <a:lnTo>
                    <a:pt x="2187479" y="336028"/>
                  </a:lnTo>
                  <a:lnTo>
                    <a:pt x="2190962" y="336942"/>
                  </a:lnTo>
                  <a:lnTo>
                    <a:pt x="2194445" y="336967"/>
                  </a:lnTo>
                  <a:lnTo>
                    <a:pt x="2197928" y="336992"/>
                  </a:lnTo>
                  <a:lnTo>
                    <a:pt x="2201412" y="337017"/>
                  </a:lnTo>
                  <a:lnTo>
                    <a:pt x="2204895" y="337042"/>
                  </a:lnTo>
                  <a:lnTo>
                    <a:pt x="2208378" y="336943"/>
                  </a:lnTo>
                  <a:lnTo>
                    <a:pt x="2211861" y="336602"/>
                  </a:lnTo>
                  <a:lnTo>
                    <a:pt x="2215345" y="336261"/>
                  </a:lnTo>
                  <a:lnTo>
                    <a:pt x="2218828" y="335921"/>
                  </a:lnTo>
                  <a:lnTo>
                    <a:pt x="2222311" y="335581"/>
                  </a:lnTo>
                  <a:lnTo>
                    <a:pt x="2225794" y="335242"/>
                  </a:lnTo>
                  <a:lnTo>
                    <a:pt x="2229278" y="334904"/>
                  </a:lnTo>
                  <a:lnTo>
                    <a:pt x="2232761" y="334565"/>
                  </a:lnTo>
                  <a:lnTo>
                    <a:pt x="2236244" y="334228"/>
                  </a:lnTo>
                  <a:lnTo>
                    <a:pt x="2239727" y="333891"/>
                  </a:lnTo>
                  <a:lnTo>
                    <a:pt x="2243211" y="336079"/>
                  </a:lnTo>
                  <a:lnTo>
                    <a:pt x="2246694" y="335743"/>
                  </a:lnTo>
                  <a:lnTo>
                    <a:pt x="2250177" y="335407"/>
                  </a:lnTo>
                  <a:lnTo>
                    <a:pt x="2253660" y="335072"/>
                  </a:lnTo>
                  <a:lnTo>
                    <a:pt x="2257144" y="334738"/>
                  </a:lnTo>
                  <a:lnTo>
                    <a:pt x="2260627" y="338414"/>
                  </a:lnTo>
                  <a:lnTo>
                    <a:pt x="2264110" y="338294"/>
                  </a:lnTo>
                  <a:lnTo>
                    <a:pt x="2267593" y="338174"/>
                  </a:lnTo>
                  <a:lnTo>
                    <a:pt x="2271077" y="338055"/>
                  </a:lnTo>
                  <a:lnTo>
                    <a:pt x="2274560" y="337936"/>
                  </a:lnTo>
                  <a:lnTo>
                    <a:pt x="2278043" y="337930"/>
                  </a:lnTo>
                  <a:lnTo>
                    <a:pt x="2281526" y="338023"/>
                  </a:lnTo>
                  <a:lnTo>
                    <a:pt x="2285010" y="338115"/>
                  </a:lnTo>
                  <a:lnTo>
                    <a:pt x="2288493" y="338208"/>
                  </a:lnTo>
                  <a:lnTo>
                    <a:pt x="2291976" y="338300"/>
                  </a:lnTo>
                  <a:lnTo>
                    <a:pt x="2295459" y="339082"/>
                  </a:lnTo>
                  <a:lnTo>
                    <a:pt x="2298942" y="339172"/>
                  </a:lnTo>
                  <a:lnTo>
                    <a:pt x="2302426" y="339262"/>
                  </a:lnTo>
                  <a:lnTo>
                    <a:pt x="2305909" y="339351"/>
                  </a:lnTo>
                  <a:lnTo>
                    <a:pt x="2309392" y="339440"/>
                  </a:lnTo>
                  <a:lnTo>
                    <a:pt x="2312875" y="341482"/>
                  </a:lnTo>
                  <a:lnTo>
                    <a:pt x="2316359" y="341430"/>
                  </a:lnTo>
                  <a:lnTo>
                    <a:pt x="2319842" y="341378"/>
                  </a:lnTo>
                  <a:lnTo>
                    <a:pt x="2323325" y="341327"/>
                  </a:lnTo>
                  <a:lnTo>
                    <a:pt x="2326808" y="341275"/>
                  </a:lnTo>
                  <a:lnTo>
                    <a:pt x="2330292" y="341061"/>
                  </a:lnTo>
                  <a:lnTo>
                    <a:pt x="2333775" y="340773"/>
                  </a:lnTo>
                  <a:lnTo>
                    <a:pt x="2337258" y="340484"/>
                  </a:lnTo>
                  <a:lnTo>
                    <a:pt x="2340741" y="340196"/>
                  </a:lnTo>
                  <a:lnTo>
                    <a:pt x="2344225" y="339909"/>
                  </a:lnTo>
                  <a:lnTo>
                    <a:pt x="2347708" y="339622"/>
                  </a:lnTo>
                  <a:lnTo>
                    <a:pt x="2351191" y="339335"/>
                  </a:lnTo>
                  <a:lnTo>
                    <a:pt x="2354674" y="339049"/>
                  </a:lnTo>
                  <a:lnTo>
                    <a:pt x="2358158" y="338763"/>
                  </a:lnTo>
                  <a:lnTo>
                    <a:pt x="2361641" y="338478"/>
                  </a:lnTo>
                  <a:lnTo>
                    <a:pt x="2365124" y="338326"/>
                  </a:lnTo>
                  <a:lnTo>
                    <a:pt x="2368607" y="338211"/>
                  </a:lnTo>
                  <a:lnTo>
                    <a:pt x="2372091" y="338097"/>
                  </a:lnTo>
                  <a:lnTo>
                    <a:pt x="2375574" y="337983"/>
                  </a:lnTo>
                  <a:lnTo>
                    <a:pt x="2379057" y="337869"/>
                  </a:lnTo>
                  <a:lnTo>
                    <a:pt x="2382540" y="344069"/>
                  </a:lnTo>
                  <a:lnTo>
                    <a:pt x="2386024" y="344016"/>
                  </a:lnTo>
                  <a:lnTo>
                    <a:pt x="2389507" y="343962"/>
                  </a:lnTo>
                  <a:lnTo>
                    <a:pt x="2392990" y="343909"/>
                  </a:lnTo>
                  <a:lnTo>
                    <a:pt x="2396473" y="343856"/>
                  </a:lnTo>
                  <a:lnTo>
                    <a:pt x="2399957" y="343493"/>
                  </a:lnTo>
                  <a:lnTo>
                    <a:pt x="2403440" y="343089"/>
                  </a:lnTo>
                  <a:lnTo>
                    <a:pt x="2406923" y="342685"/>
                  </a:lnTo>
                  <a:lnTo>
                    <a:pt x="2410406" y="342281"/>
                  </a:lnTo>
                  <a:lnTo>
                    <a:pt x="2413890" y="341878"/>
                  </a:lnTo>
                  <a:lnTo>
                    <a:pt x="2417373" y="341474"/>
                  </a:lnTo>
                  <a:lnTo>
                    <a:pt x="2420856" y="341072"/>
                  </a:lnTo>
                  <a:lnTo>
                    <a:pt x="2424339" y="340669"/>
                  </a:lnTo>
                  <a:lnTo>
                    <a:pt x="2427823" y="340267"/>
                  </a:lnTo>
                  <a:lnTo>
                    <a:pt x="2431306" y="339866"/>
                  </a:lnTo>
                  <a:lnTo>
                    <a:pt x="2434789" y="339464"/>
                  </a:lnTo>
                  <a:lnTo>
                    <a:pt x="2438272" y="339063"/>
                  </a:lnTo>
                  <a:lnTo>
                    <a:pt x="2441756" y="338663"/>
                  </a:lnTo>
                  <a:lnTo>
                    <a:pt x="2445239" y="338262"/>
                  </a:lnTo>
                  <a:lnTo>
                    <a:pt x="2448722" y="337862"/>
                  </a:lnTo>
                  <a:lnTo>
                    <a:pt x="2452205" y="337463"/>
                  </a:lnTo>
                  <a:lnTo>
                    <a:pt x="2455689" y="337063"/>
                  </a:lnTo>
                  <a:lnTo>
                    <a:pt x="2459172" y="336664"/>
                  </a:lnTo>
                  <a:lnTo>
                    <a:pt x="2462655" y="336266"/>
                  </a:lnTo>
                  <a:lnTo>
                    <a:pt x="2466138" y="335868"/>
                  </a:lnTo>
                  <a:lnTo>
                    <a:pt x="2469622" y="335470"/>
                  </a:lnTo>
                  <a:lnTo>
                    <a:pt x="2473105" y="335072"/>
                  </a:lnTo>
                  <a:lnTo>
                    <a:pt x="2476588" y="334675"/>
                  </a:lnTo>
                  <a:lnTo>
                    <a:pt x="2480071" y="334278"/>
                  </a:lnTo>
                  <a:lnTo>
                    <a:pt x="2483555" y="335837"/>
                  </a:lnTo>
                  <a:lnTo>
                    <a:pt x="2487038" y="335451"/>
                  </a:lnTo>
                  <a:lnTo>
                    <a:pt x="2490521" y="335066"/>
                  </a:lnTo>
                  <a:lnTo>
                    <a:pt x="2494004" y="334682"/>
                  </a:lnTo>
                  <a:lnTo>
                    <a:pt x="2497488" y="334297"/>
                  </a:lnTo>
                  <a:lnTo>
                    <a:pt x="2500971" y="333913"/>
                  </a:lnTo>
                  <a:lnTo>
                    <a:pt x="2504454" y="333530"/>
                  </a:lnTo>
                  <a:lnTo>
                    <a:pt x="2507937" y="333147"/>
                  </a:lnTo>
                  <a:lnTo>
                    <a:pt x="2511421" y="332764"/>
                  </a:lnTo>
                  <a:lnTo>
                    <a:pt x="2514904" y="332381"/>
                  </a:lnTo>
                  <a:lnTo>
                    <a:pt x="2518387" y="331999"/>
                  </a:lnTo>
                  <a:lnTo>
                    <a:pt x="2521870" y="331617"/>
                  </a:lnTo>
                  <a:lnTo>
                    <a:pt x="2525354" y="331235"/>
                  </a:lnTo>
                  <a:lnTo>
                    <a:pt x="2528837" y="330854"/>
                  </a:lnTo>
                  <a:lnTo>
                    <a:pt x="2532320" y="330473"/>
                  </a:lnTo>
                  <a:lnTo>
                    <a:pt x="2535803" y="330093"/>
                  </a:lnTo>
                  <a:lnTo>
                    <a:pt x="2539287" y="329712"/>
                  </a:lnTo>
                  <a:lnTo>
                    <a:pt x="2542770" y="329332"/>
                  </a:lnTo>
                  <a:lnTo>
                    <a:pt x="2546253" y="328953"/>
                  </a:lnTo>
                  <a:lnTo>
                    <a:pt x="2549736" y="328574"/>
                  </a:lnTo>
                  <a:lnTo>
                    <a:pt x="2553220" y="335087"/>
                  </a:lnTo>
                  <a:lnTo>
                    <a:pt x="2556703" y="335111"/>
                  </a:lnTo>
                  <a:lnTo>
                    <a:pt x="2560186" y="335135"/>
                  </a:lnTo>
                  <a:lnTo>
                    <a:pt x="2563669" y="335159"/>
                  </a:lnTo>
                  <a:lnTo>
                    <a:pt x="2567153" y="335183"/>
                  </a:lnTo>
                  <a:lnTo>
                    <a:pt x="2570636" y="335167"/>
                  </a:lnTo>
                  <a:lnTo>
                    <a:pt x="2574119" y="335085"/>
                  </a:lnTo>
                  <a:lnTo>
                    <a:pt x="2577602" y="335004"/>
                  </a:lnTo>
                  <a:lnTo>
                    <a:pt x="2581085" y="334922"/>
                  </a:lnTo>
                  <a:lnTo>
                    <a:pt x="2584569" y="334841"/>
                  </a:lnTo>
                  <a:lnTo>
                    <a:pt x="2588052" y="334760"/>
                  </a:lnTo>
                  <a:lnTo>
                    <a:pt x="2591535" y="334679"/>
                  </a:lnTo>
                  <a:lnTo>
                    <a:pt x="2595018" y="334598"/>
                  </a:lnTo>
                  <a:lnTo>
                    <a:pt x="2598502" y="334518"/>
                  </a:lnTo>
                  <a:lnTo>
                    <a:pt x="2601985" y="334438"/>
                  </a:lnTo>
                  <a:lnTo>
                    <a:pt x="2605468" y="334357"/>
                  </a:lnTo>
                  <a:lnTo>
                    <a:pt x="2608951" y="334278"/>
                  </a:lnTo>
                  <a:lnTo>
                    <a:pt x="2612435" y="334198"/>
                  </a:lnTo>
                  <a:lnTo>
                    <a:pt x="2615918" y="334118"/>
                  </a:lnTo>
                  <a:lnTo>
                    <a:pt x="2619401" y="334039"/>
                  </a:lnTo>
                  <a:lnTo>
                    <a:pt x="2622884" y="336588"/>
                  </a:lnTo>
                  <a:lnTo>
                    <a:pt x="2626368" y="336239"/>
                  </a:lnTo>
                  <a:lnTo>
                    <a:pt x="2629851" y="335890"/>
                  </a:lnTo>
                  <a:lnTo>
                    <a:pt x="2633334" y="335542"/>
                  </a:lnTo>
                  <a:lnTo>
                    <a:pt x="2636817" y="335194"/>
                  </a:lnTo>
                  <a:lnTo>
                    <a:pt x="2640301" y="335308"/>
                  </a:lnTo>
                  <a:lnTo>
                    <a:pt x="2643784" y="335762"/>
                  </a:lnTo>
                  <a:lnTo>
                    <a:pt x="2647267" y="336214"/>
                  </a:lnTo>
                  <a:lnTo>
                    <a:pt x="2650750" y="336664"/>
                  </a:lnTo>
                  <a:lnTo>
                    <a:pt x="2654234" y="337111"/>
                  </a:lnTo>
                  <a:lnTo>
                    <a:pt x="2657717" y="338938"/>
                  </a:lnTo>
                  <a:lnTo>
                    <a:pt x="2661200" y="338715"/>
                  </a:lnTo>
                  <a:lnTo>
                    <a:pt x="2664683" y="338492"/>
                  </a:lnTo>
                  <a:lnTo>
                    <a:pt x="2668167" y="338269"/>
                  </a:lnTo>
                  <a:lnTo>
                    <a:pt x="2671650" y="338047"/>
                  </a:lnTo>
                  <a:lnTo>
                    <a:pt x="2675133" y="337745"/>
                  </a:lnTo>
                  <a:lnTo>
                    <a:pt x="2678616" y="337403"/>
                  </a:lnTo>
                  <a:lnTo>
                    <a:pt x="2682100" y="337061"/>
                  </a:lnTo>
                  <a:lnTo>
                    <a:pt x="2685583" y="336720"/>
                  </a:lnTo>
                  <a:lnTo>
                    <a:pt x="2689066" y="336379"/>
                  </a:lnTo>
                  <a:lnTo>
                    <a:pt x="2692549" y="336344"/>
                  </a:lnTo>
                  <a:lnTo>
                    <a:pt x="2696033" y="336425"/>
                  </a:lnTo>
                  <a:lnTo>
                    <a:pt x="2699516" y="336506"/>
                  </a:lnTo>
                  <a:lnTo>
                    <a:pt x="2702999" y="336587"/>
                  </a:lnTo>
                  <a:lnTo>
                    <a:pt x="2706482" y="336667"/>
                  </a:lnTo>
                  <a:lnTo>
                    <a:pt x="2709966" y="340084"/>
                  </a:lnTo>
                  <a:lnTo>
                    <a:pt x="2713449" y="339924"/>
                  </a:lnTo>
                  <a:lnTo>
                    <a:pt x="2716932" y="339764"/>
                  </a:lnTo>
                  <a:lnTo>
                    <a:pt x="2720415" y="339604"/>
                  </a:lnTo>
                  <a:lnTo>
                    <a:pt x="2723899" y="339445"/>
                  </a:lnTo>
                  <a:lnTo>
                    <a:pt x="2727382" y="339286"/>
                  </a:lnTo>
                  <a:lnTo>
                    <a:pt x="2730865" y="339127"/>
                  </a:lnTo>
                  <a:lnTo>
                    <a:pt x="2734348" y="338968"/>
                  </a:lnTo>
                  <a:lnTo>
                    <a:pt x="2737832" y="338810"/>
                  </a:lnTo>
                  <a:lnTo>
                    <a:pt x="2741315" y="338652"/>
                  </a:lnTo>
                  <a:lnTo>
                    <a:pt x="2744798" y="341703"/>
                  </a:lnTo>
                  <a:lnTo>
                    <a:pt x="2748281" y="341602"/>
                  </a:lnTo>
                  <a:lnTo>
                    <a:pt x="2751765" y="341500"/>
                  </a:lnTo>
                  <a:lnTo>
                    <a:pt x="2755248" y="341399"/>
                  </a:lnTo>
                  <a:lnTo>
                    <a:pt x="2758731" y="341299"/>
                  </a:lnTo>
                  <a:lnTo>
                    <a:pt x="2762214" y="346825"/>
                  </a:lnTo>
                  <a:lnTo>
                    <a:pt x="2765698" y="347054"/>
                  </a:lnTo>
                  <a:lnTo>
                    <a:pt x="2769181" y="347282"/>
                  </a:lnTo>
                  <a:lnTo>
                    <a:pt x="2772664" y="347510"/>
                  </a:lnTo>
                  <a:lnTo>
                    <a:pt x="2776147" y="347736"/>
                  </a:lnTo>
                  <a:lnTo>
                    <a:pt x="2779631" y="350404"/>
                  </a:lnTo>
                  <a:lnTo>
                    <a:pt x="2783114" y="350352"/>
                  </a:lnTo>
                  <a:lnTo>
                    <a:pt x="2786597" y="350300"/>
                  </a:lnTo>
                  <a:lnTo>
                    <a:pt x="2790080" y="350248"/>
                  </a:lnTo>
                  <a:lnTo>
                    <a:pt x="2793564" y="350192"/>
                  </a:lnTo>
                  <a:lnTo>
                    <a:pt x="2797047" y="349924"/>
                  </a:lnTo>
                  <a:lnTo>
                    <a:pt x="2800530" y="349656"/>
                  </a:lnTo>
                  <a:lnTo>
                    <a:pt x="2804013" y="349388"/>
                  </a:lnTo>
                  <a:lnTo>
                    <a:pt x="2807497" y="349121"/>
                  </a:lnTo>
                  <a:lnTo>
                    <a:pt x="2810980" y="348854"/>
                  </a:lnTo>
                  <a:lnTo>
                    <a:pt x="2814463" y="348587"/>
                  </a:lnTo>
                  <a:lnTo>
                    <a:pt x="2817946" y="348321"/>
                  </a:lnTo>
                  <a:lnTo>
                    <a:pt x="2821430" y="348055"/>
                  </a:lnTo>
                  <a:lnTo>
                    <a:pt x="2824913" y="347789"/>
                  </a:lnTo>
                  <a:lnTo>
                    <a:pt x="2828396" y="349197"/>
                  </a:lnTo>
                  <a:lnTo>
                    <a:pt x="2831879" y="349522"/>
                  </a:lnTo>
                  <a:lnTo>
                    <a:pt x="2835363" y="349847"/>
                  </a:lnTo>
                  <a:lnTo>
                    <a:pt x="2838846" y="350169"/>
                  </a:lnTo>
                  <a:lnTo>
                    <a:pt x="2842329" y="350491"/>
                  </a:lnTo>
                  <a:lnTo>
                    <a:pt x="2845812" y="355131"/>
                  </a:lnTo>
                  <a:lnTo>
                    <a:pt x="2849296" y="354920"/>
                  </a:lnTo>
                  <a:lnTo>
                    <a:pt x="2852779" y="354710"/>
                  </a:lnTo>
                  <a:lnTo>
                    <a:pt x="2856262" y="354500"/>
                  </a:lnTo>
                  <a:lnTo>
                    <a:pt x="2859745" y="354290"/>
                  </a:lnTo>
                  <a:lnTo>
                    <a:pt x="2863229" y="354080"/>
                  </a:lnTo>
                  <a:lnTo>
                    <a:pt x="2866712" y="353871"/>
                  </a:lnTo>
                  <a:lnTo>
                    <a:pt x="2870195" y="353662"/>
                  </a:lnTo>
                  <a:lnTo>
                    <a:pt x="2873678" y="353453"/>
                  </a:lnTo>
                  <a:lnTo>
                    <a:pt x="2877161" y="353244"/>
                  </a:lnTo>
                  <a:lnTo>
                    <a:pt x="2880645" y="355771"/>
                  </a:lnTo>
                  <a:lnTo>
                    <a:pt x="2884128" y="356276"/>
                  </a:lnTo>
                  <a:lnTo>
                    <a:pt x="2887611" y="356778"/>
                  </a:lnTo>
                  <a:lnTo>
                    <a:pt x="2891094" y="357277"/>
                  </a:lnTo>
                  <a:lnTo>
                    <a:pt x="2894578" y="357774"/>
                  </a:lnTo>
                  <a:lnTo>
                    <a:pt x="2898061" y="358141"/>
                  </a:lnTo>
                  <a:lnTo>
                    <a:pt x="2901544" y="358234"/>
                  </a:lnTo>
                  <a:lnTo>
                    <a:pt x="2905027" y="358327"/>
                  </a:lnTo>
                  <a:lnTo>
                    <a:pt x="2908511" y="358419"/>
                  </a:lnTo>
                  <a:lnTo>
                    <a:pt x="2911994" y="358511"/>
                  </a:lnTo>
                  <a:lnTo>
                    <a:pt x="2915477" y="358475"/>
                  </a:lnTo>
                  <a:lnTo>
                    <a:pt x="2918960" y="358219"/>
                  </a:lnTo>
                  <a:lnTo>
                    <a:pt x="2922444" y="357964"/>
                  </a:lnTo>
                  <a:lnTo>
                    <a:pt x="2925927" y="357709"/>
                  </a:lnTo>
                  <a:lnTo>
                    <a:pt x="2929410" y="357453"/>
                  </a:lnTo>
                  <a:lnTo>
                    <a:pt x="2932893" y="360876"/>
                  </a:lnTo>
                  <a:lnTo>
                    <a:pt x="2936377" y="360671"/>
                  </a:lnTo>
                  <a:lnTo>
                    <a:pt x="2939860" y="360466"/>
                  </a:lnTo>
                  <a:lnTo>
                    <a:pt x="2943343" y="360261"/>
                  </a:lnTo>
                  <a:lnTo>
                    <a:pt x="2946826" y="360057"/>
                  </a:lnTo>
                  <a:lnTo>
                    <a:pt x="2950310" y="362489"/>
                  </a:lnTo>
                  <a:lnTo>
                    <a:pt x="2953793" y="362285"/>
                  </a:lnTo>
                  <a:lnTo>
                    <a:pt x="2957276" y="362081"/>
                  </a:lnTo>
                  <a:lnTo>
                    <a:pt x="2960759" y="361877"/>
                  </a:lnTo>
                  <a:lnTo>
                    <a:pt x="2964243" y="361674"/>
                  </a:lnTo>
                  <a:lnTo>
                    <a:pt x="2967726" y="361471"/>
                  </a:lnTo>
                  <a:lnTo>
                    <a:pt x="2971209" y="361268"/>
                  </a:lnTo>
                  <a:lnTo>
                    <a:pt x="2974692" y="361065"/>
                  </a:lnTo>
                  <a:lnTo>
                    <a:pt x="2978176" y="360863"/>
                  </a:lnTo>
                  <a:lnTo>
                    <a:pt x="2981659" y="360661"/>
                  </a:lnTo>
                  <a:lnTo>
                    <a:pt x="2985142" y="360446"/>
                  </a:lnTo>
                  <a:lnTo>
                    <a:pt x="2988625" y="360220"/>
                  </a:lnTo>
                  <a:lnTo>
                    <a:pt x="2992109" y="359995"/>
                  </a:lnTo>
                  <a:lnTo>
                    <a:pt x="2995592" y="359770"/>
                  </a:lnTo>
                  <a:lnTo>
                    <a:pt x="2999075" y="359545"/>
                  </a:lnTo>
                  <a:lnTo>
                    <a:pt x="3002558" y="359320"/>
                  </a:lnTo>
                  <a:lnTo>
                    <a:pt x="3006042" y="359096"/>
                  </a:lnTo>
                  <a:lnTo>
                    <a:pt x="3009525" y="358872"/>
                  </a:lnTo>
                  <a:lnTo>
                    <a:pt x="3013008" y="358648"/>
                  </a:lnTo>
                  <a:lnTo>
                    <a:pt x="3016491" y="358425"/>
                  </a:lnTo>
                  <a:lnTo>
                    <a:pt x="3019975" y="361985"/>
                  </a:lnTo>
                  <a:lnTo>
                    <a:pt x="3023458" y="361785"/>
                  </a:lnTo>
                  <a:lnTo>
                    <a:pt x="3026941" y="361586"/>
                  </a:lnTo>
                  <a:lnTo>
                    <a:pt x="3030424" y="361387"/>
                  </a:lnTo>
                  <a:lnTo>
                    <a:pt x="3033908" y="361189"/>
                  </a:lnTo>
                  <a:lnTo>
                    <a:pt x="3037391" y="366274"/>
                  </a:lnTo>
                  <a:lnTo>
                    <a:pt x="3040874" y="366076"/>
                  </a:lnTo>
                  <a:lnTo>
                    <a:pt x="3044357" y="365877"/>
                  </a:lnTo>
                  <a:lnTo>
                    <a:pt x="3047841" y="365679"/>
                  </a:lnTo>
                  <a:lnTo>
                    <a:pt x="3051324" y="365481"/>
                  </a:lnTo>
                  <a:lnTo>
                    <a:pt x="3054807" y="368667"/>
                  </a:lnTo>
                  <a:lnTo>
                    <a:pt x="3058290" y="368784"/>
                  </a:lnTo>
                  <a:lnTo>
                    <a:pt x="3061774" y="368900"/>
                  </a:lnTo>
                  <a:lnTo>
                    <a:pt x="3065257" y="369016"/>
                  </a:lnTo>
                  <a:lnTo>
                    <a:pt x="3068740" y="369131"/>
                  </a:lnTo>
                  <a:lnTo>
                    <a:pt x="3072223" y="368939"/>
                  </a:lnTo>
                  <a:lnTo>
                    <a:pt x="3075707" y="368675"/>
                  </a:lnTo>
                  <a:lnTo>
                    <a:pt x="3079190" y="368412"/>
                  </a:lnTo>
                  <a:lnTo>
                    <a:pt x="3082673" y="368149"/>
                  </a:lnTo>
                  <a:lnTo>
                    <a:pt x="3086156" y="367886"/>
                  </a:lnTo>
                  <a:lnTo>
                    <a:pt x="3089640" y="367623"/>
                  </a:lnTo>
                  <a:lnTo>
                    <a:pt x="3093123" y="367361"/>
                  </a:lnTo>
                  <a:lnTo>
                    <a:pt x="3096606" y="367099"/>
                  </a:lnTo>
                  <a:lnTo>
                    <a:pt x="3100089" y="366837"/>
                  </a:lnTo>
                  <a:lnTo>
                    <a:pt x="3103573" y="366575"/>
                  </a:lnTo>
                  <a:lnTo>
                    <a:pt x="3107056" y="376859"/>
                  </a:lnTo>
                  <a:lnTo>
                    <a:pt x="3110539" y="376833"/>
                  </a:lnTo>
                  <a:lnTo>
                    <a:pt x="3114022" y="376807"/>
                  </a:lnTo>
                  <a:lnTo>
                    <a:pt x="3117506" y="376781"/>
                  </a:lnTo>
                  <a:lnTo>
                    <a:pt x="3120989" y="376755"/>
                  </a:lnTo>
                  <a:lnTo>
                    <a:pt x="3124472" y="376507"/>
                  </a:lnTo>
                  <a:lnTo>
                    <a:pt x="3127955" y="376250"/>
                  </a:lnTo>
                  <a:lnTo>
                    <a:pt x="3131439" y="375994"/>
                  </a:lnTo>
                  <a:lnTo>
                    <a:pt x="3134922" y="375737"/>
                  </a:lnTo>
                  <a:lnTo>
                    <a:pt x="3138405" y="375481"/>
                  </a:lnTo>
                  <a:lnTo>
                    <a:pt x="3141888" y="375225"/>
                  </a:lnTo>
                  <a:lnTo>
                    <a:pt x="3145372" y="374969"/>
                  </a:lnTo>
                  <a:lnTo>
                    <a:pt x="3148855" y="374714"/>
                  </a:lnTo>
                  <a:lnTo>
                    <a:pt x="3152338" y="374458"/>
                  </a:lnTo>
                  <a:lnTo>
                    <a:pt x="3155821" y="379164"/>
                  </a:lnTo>
                  <a:lnTo>
                    <a:pt x="3159304" y="379177"/>
                  </a:lnTo>
                  <a:lnTo>
                    <a:pt x="3162788" y="379190"/>
                  </a:lnTo>
                  <a:lnTo>
                    <a:pt x="3166271" y="379203"/>
                  </a:lnTo>
                  <a:lnTo>
                    <a:pt x="3169754" y="379216"/>
                  </a:lnTo>
                  <a:lnTo>
                    <a:pt x="3173237" y="379194"/>
                  </a:lnTo>
                  <a:lnTo>
                    <a:pt x="3176721" y="378881"/>
                  </a:lnTo>
                  <a:lnTo>
                    <a:pt x="3180204" y="378567"/>
                  </a:lnTo>
                  <a:lnTo>
                    <a:pt x="3183687" y="378254"/>
                  </a:lnTo>
                  <a:lnTo>
                    <a:pt x="3187170" y="377941"/>
                  </a:lnTo>
                  <a:lnTo>
                    <a:pt x="3190654" y="379457"/>
                  </a:lnTo>
                  <a:lnTo>
                    <a:pt x="3194137" y="379226"/>
                  </a:lnTo>
                  <a:lnTo>
                    <a:pt x="3197620" y="378996"/>
                  </a:lnTo>
                  <a:lnTo>
                    <a:pt x="3201103" y="378766"/>
                  </a:lnTo>
                  <a:lnTo>
                    <a:pt x="3204587" y="378536"/>
                  </a:lnTo>
                  <a:lnTo>
                    <a:pt x="3208070" y="383650"/>
                  </a:lnTo>
                  <a:lnTo>
                    <a:pt x="3211553" y="383422"/>
                  </a:lnTo>
                  <a:lnTo>
                    <a:pt x="3215036" y="383194"/>
                  </a:lnTo>
                  <a:lnTo>
                    <a:pt x="3218520" y="382966"/>
                  </a:lnTo>
                  <a:lnTo>
                    <a:pt x="3222003" y="382738"/>
                  </a:lnTo>
                  <a:lnTo>
                    <a:pt x="3225486" y="382561"/>
                  </a:lnTo>
                  <a:lnTo>
                    <a:pt x="3228969" y="382531"/>
                  </a:lnTo>
                  <a:lnTo>
                    <a:pt x="3232453" y="382501"/>
                  </a:lnTo>
                  <a:lnTo>
                    <a:pt x="3235936" y="382470"/>
                  </a:lnTo>
                  <a:lnTo>
                    <a:pt x="3239419" y="382440"/>
                  </a:lnTo>
                  <a:lnTo>
                    <a:pt x="3242902" y="382338"/>
                  </a:lnTo>
                  <a:lnTo>
                    <a:pt x="3246386" y="382073"/>
                  </a:lnTo>
                  <a:lnTo>
                    <a:pt x="3249869" y="381807"/>
                  </a:lnTo>
                  <a:lnTo>
                    <a:pt x="3253352" y="381542"/>
                  </a:lnTo>
                  <a:lnTo>
                    <a:pt x="3256835" y="381278"/>
                  </a:lnTo>
                  <a:lnTo>
                    <a:pt x="3260319" y="382205"/>
                  </a:lnTo>
                  <a:lnTo>
                    <a:pt x="3263802" y="382019"/>
                  </a:lnTo>
                  <a:lnTo>
                    <a:pt x="3267285" y="381834"/>
                  </a:lnTo>
                  <a:lnTo>
                    <a:pt x="3270768" y="381648"/>
                  </a:lnTo>
                  <a:lnTo>
                    <a:pt x="3274252" y="381463"/>
                  </a:lnTo>
                  <a:lnTo>
                    <a:pt x="3277735" y="381246"/>
                  </a:lnTo>
                  <a:lnTo>
                    <a:pt x="3281218" y="380983"/>
                  </a:lnTo>
                  <a:lnTo>
                    <a:pt x="3284701" y="380720"/>
                  </a:lnTo>
                  <a:lnTo>
                    <a:pt x="3288185" y="380458"/>
                  </a:lnTo>
                  <a:lnTo>
                    <a:pt x="3291668" y="380195"/>
                  </a:lnTo>
                  <a:lnTo>
                    <a:pt x="3295151" y="380899"/>
                  </a:lnTo>
                  <a:lnTo>
                    <a:pt x="3298634" y="380638"/>
                  </a:lnTo>
                  <a:lnTo>
                    <a:pt x="3302118" y="380376"/>
                  </a:lnTo>
                  <a:lnTo>
                    <a:pt x="3305601" y="380115"/>
                  </a:lnTo>
                  <a:lnTo>
                    <a:pt x="3309084" y="379853"/>
                  </a:lnTo>
                  <a:lnTo>
                    <a:pt x="3312567" y="380037"/>
                  </a:lnTo>
                  <a:lnTo>
                    <a:pt x="3316051" y="379893"/>
                  </a:lnTo>
                  <a:lnTo>
                    <a:pt x="3319534" y="379749"/>
                  </a:lnTo>
                  <a:lnTo>
                    <a:pt x="3323017" y="379606"/>
                  </a:lnTo>
                  <a:lnTo>
                    <a:pt x="3326500" y="379462"/>
                  </a:lnTo>
                  <a:lnTo>
                    <a:pt x="3329984" y="380279"/>
                  </a:lnTo>
                  <a:lnTo>
                    <a:pt x="3333467" y="380136"/>
                  </a:lnTo>
                  <a:lnTo>
                    <a:pt x="3336950" y="379992"/>
                  </a:lnTo>
                  <a:lnTo>
                    <a:pt x="3340433" y="379850"/>
                  </a:lnTo>
                  <a:lnTo>
                    <a:pt x="3343917" y="379707"/>
                  </a:lnTo>
                  <a:lnTo>
                    <a:pt x="3347400" y="379564"/>
                  </a:lnTo>
                  <a:lnTo>
                    <a:pt x="3350883" y="379422"/>
                  </a:lnTo>
                  <a:lnTo>
                    <a:pt x="3354366" y="379280"/>
                  </a:lnTo>
                  <a:lnTo>
                    <a:pt x="3357850" y="379138"/>
                  </a:lnTo>
                  <a:lnTo>
                    <a:pt x="3361333" y="378996"/>
                  </a:lnTo>
                  <a:lnTo>
                    <a:pt x="3364816" y="379491"/>
                  </a:lnTo>
                  <a:lnTo>
                    <a:pt x="3368299" y="379157"/>
                  </a:lnTo>
                  <a:lnTo>
                    <a:pt x="3371783" y="378824"/>
                  </a:lnTo>
                  <a:lnTo>
                    <a:pt x="3375266" y="378490"/>
                  </a:lnTo>
                  <a:lnTo>
                    <a:pt x="3378749" y="378156"/>
                  </a:lnTo>
                  <a:lnTo>
                    <a:pt x="3382232" y="383491"/>
                  </a:lnTo>
                  <a:lnTo>
                    <a:pt x="3385716" y="383199"/>
                  </a:lnTo>
                  <a:lnTo>
                    <a:pt x="3389199" y="382908"/>
                  </a:lnTo>
                  <a:lnTo>
                    <a:pt x="3392682" y="382617"/>
                  </a:lnTo>
                  <a:lnTo>
                    <a:pt x="3396165" y="382326"/>
                  </a:lnTo>
                  <a:lnTo>
                    <a:pt x="3399649" y="386616"/>
                  </a:lnTo>
                  <a:lnTo>
                    <a:pt x="3403132" y="386328"/>
                  </a:lnTo>
                  <a:lnTo>
                    <a:pt x="3406615" y="386041"/>
                  </a:lnTo>
                  <a:lnTo>
                    <a:pt x="3410098" y="385753"/>
                  </a:lnTo>
                  <a:lnTo>
                    <a:pt x="3413582" y="385465"/>
                  </a:lnTo>
                  <a:lnTo>
                    <a:pt x="3417065" y="386740"/>
                  </a:lnTo>
                  <a:lnTo>
                    <a:pt x="3420548" y="386599"/>
                  </a:lnTo>
                  <a:lnTo>
                    <a:pt x="3424031" y="386458"/>
                  </a:lnTo>
                  <a:lnTo>
                    <a:pt x="3427515" y="386317"/>
                  </a:lnTo>
                  <a:lnTo>
                    <a:pt x="3430998" y="386177"/>
                  </a:lnTo>
                  <a:lnTo>
                    <a:pt x="3434481" y="391748"/>
                  </a:lnTo>
                  <a:lnTo>
                    <a:pt x="3437964" y="391466"/>
                  </a:lnTo>
                  <a:lnTo>
                    <a:pt x="3441447" y="391184"/>
                  </a:lnTo>
                  <a:lnTo>
                    <a:pt x="3444931" y="390902"/>
                  </a:lnTo>
                  <a:lnTo>
                    <a:pt x="3448414" y="390621"/>
                  </a:lnTo>
                  <a:lnTo>
                    <a:pt x="3451897" y="390482"/>
                  </a:lnTo>
                  <a:lnTo>
                    <a:pt x="3455380" y="390165"/>
                  </a:lnTo>
                  <a:lnTo>
                    <a:pt x="3458864" y="389849"/>
                  </a:lnTo>
                  <a:lnTo>
                    <a:pt x="3462347" y="389532"/>
                  </a:lnTo>
                  <a:lnTo>
                    <a:pt x="3465830" y="389216"/>
                  </a:lnTo>
                  <a:lnTo>
                    <a:pt x="3469313" y="390468"/>
                  </a:lnTo>
                  <a:lnTo>
                    <a:pt x="3472797" y="390153"/>
                  </a:lnTo>
                  <a:lnTo>
                    <a:pt x="3476280" y="389838"/>
                  </a:lnTo>
                  <a:lnTo>
                    <a:pt x="3479763" y="389523"/>
                  </a:lnTo>
                  <a:lnTo>
                    <a:pt x="3483246" y="389208"/>
                  </a:lnTo>
                  <a:lnTo>
                    <a:pt x="3483246" y="389382"/>
                  </a:lnTo>
                  <a:lnTo>
                    <a:pt x="3483246" y="389556"/>
                  </a:lnTo>
                  <a:lnTo>
                    <a:pt x="3483246" y="389729"/>
                  </a:lnTo>
                  <a:lnTo>
                    <a:pt x="3483246" y="389903"/>
                  </a:lnTo>
                  <a:lnTo>
                    <a:pt x="3483246" y="390076"/>
                  </a:lnTo>
                  <a:lnTo>
                    <a:pt x="3483246" y="390249"/>
                  </a:lnTo>
                  <a:lnTo>
                    <a:pt x="3483246" y="390422"/>
                  </a:lnTo>
                  <a:lnTo>
                    <a:pt x="3483246" y="390595"/>
                  </a:lnTo>
                  <a:lnTo>
                    <a:pt x="3483246" y="390767"/>
                  </a:lnTo>
                  <a:lnTo>
                    <a:pt x="3483246" y="390939"/>
                  </a:lnTo>
                  <a:lnTo>
                    <a:pt x="3483246" y="391112"/>
                  </a:lnTo>
                  <a:lnTo>
                    <a:pt x="3483246" y="39128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030576"/>
              <a:ext cx="3483246" cy="521490"/>
            </a:xfrm>
            <a:custGeom>
              <a:avLst/>
              <a:gdLst/>
              <a:ahLst/>
              <a:cxnLst/>
              <a:rect l="0" t="0" r="0" b="0"/>
              <a:pathLst>
                <a:path w="3483246" h="521490">
                  <a:moveTo>
                    <a:pt x="0" y="521490"/>
                  </a:moveTo>
                  <a:lnTo>
                    <a:pt x="3483" y="468194"/>
                  </a:lnTo>
                  <a:lnTo>
                    <a:pt x="6966" y="416504"/>
                  </a:lnTo>
                  <a:lnTo>
                    <a:pt x="10449" y="366349"/>
                  </a:lnTo>
                  <a:lnTo>
                    <a:pt x="13932" y="317662"/>
                  </a:lnTo>
                  <a:lnTo>
                    <a:pt x="17416" y="326150"/>
                  </a:lnTo>
                  <a:lnTo>
                    <a:pt x="20899" y="289682"/>
                  </a:lnTo>
                  <a:lnTo>
                    <a:pt x="24382" y="254014"/>
                  </a:lnTo>
                  <a:lnTo>
                    <a:pt x="27865" y="219120"/>
                  </a:lnTo>
                  <a:lnTo>
                    <a:pt x="31349" y="184975"/>
                  </a:lnTo>
                  <a:lnTo>
                    <a:pt x="34832" y="151556"/>
                  </a:lnTo>
                  <a:lnTo>
                    <a:pt x="38315" y="118838"/>
                  </a:lnTo>
                  <a:lnTo>
                    <a:pt x="41798" y="86802"/>
                  </a:lnTo>
                  <a:lnTo>
                    <a:pt x="45282" y="55425"/>
                  </a:lnTo>
                  <a:lnTo>
                    <a:pt x="48765" y="24687"/>
                  </a:lnTo>
                  <a:lnTo>
                    <a:pt x="52248" y="287108"/>
                  </a:lnTo>
                  <a:lnTo>
                    <a:pt x="55731" y="272599"/>
                  </a:lnTo>
                  <a:lnTo>
                    <a:pt x="59215" y="258219"/>
                  </a:lnTo>
                  <a:lnTo>
                    <a:pt x="62698" y="243966"/>
                  </a:lnTo>
                  <a:lnTo>
                    <a:pt x="66181" y="229839"/>
                  </a:lnTo>
                  <a:lnTo>
                    <a:pt x="69664" y="215836"/>
                  </a:lnTo>
                  <a:lnTo>
                    <a:pt x="73148" y="201955"/>
                  </a:lnTo>
                  <a:lnTo>
                    <a:pt x="76631" y="188195"/>
                  </a:lnTo>
                  <a:lnTo>
                    <a:pt x="80114" y="174555"/>
                  </a:lnTo>
                  <a:lnTo>
                    <a:pt x="83597" y="161031"/>
                  </a:lnTo>
                  <a:lnTo>
                    <a:pt x="87081" y="201955"/>
                  </a:lnTo>
                  <a:lnTo>
                    <a:pt x="90564" y="190389"/>
                  </a:lnTo>
                  <a:lnTo>
                    <a:pt x="94047" y="178907"/>
                  </a:lnTo>
                  <a:lnTo>
                    <a:pt x="97530" y="167508"/>
                  </a:lnTo>
                  <a:lnTo>
                    <a:pt x="101014" y="156192"/>
                  </a:lnTo>
                  <a:lnTo>
                    <a:pt x="104497" y="144957"/>
                  </a:lnTo>
                  <a:lnTo>
                    <a:pt x="107980" y="133802"/>
                  </a:lnTo>
                  <a:lnTo>
                    <a:pt x="111463" y="122728"/>
                  </a:lnTo>
                  <a:lnTo>
                    <a:pt x="114947" y="111733"/>
                  </a:lnTo>
                  <a:lnTo>
                    <a:pt x="118430" y="100815"/>
                  </a:lnTo>
                  <a:lnTo>
                    <a:pt x="121913" y="174979"/>
                  </a:lnTo>
                  <a:lnTo>
                    <a:pt x="125396" y="166089"/>
                  </a:lnTo>
                  <a:lnTo>
                    <a:pt x="128880" y="157249"/>
                  </a:lnTo>
                  <a:lnTo>
                    <a:pt x="132363" y="148459"/>
                  </a:lnTo>
                  <a:lnTo>
                    <a:pt x="135846" y="139718"/>
                  </a:lnTo>
                  <a:lnTo>
                    <a:pt x="139329" y="170034"/>
                  </a:lnTo>
                  <a:lnTo>
                    <a:pt x="142813" y="162154"/>
                  </a:lnTo>
                  <a:lnTo>
                    <a:pt x="146296" y="154313"/>
                  </a:lnTo>
                  <a:lnTo>
                    <a:pt x="149779" y="146512"/>
                  </a:lnTo>
                  <a:lnTo>
                    <a:pt x="153262" y="138750"/>
                  </a:lnTo>
                  <a:lnTo>
                    <a:pt x="156746" y="214354"/>
                  </a:lnTo>
                  <a:lnTo>
                    <a:pt x="160229" y="208142"/>
                  </a:lnTo>
                  <a:lnTo>
                    <a:pt x="163712" y="201955"/>
                  </a:lnTo>
                  <a:lnTo>
                    <a:pt x="167195" y="195792"/>
                  </a:lnTo>
                  <a:lnTo>
                    <a:pt x="170679" y="189654"/>
                  </a:lnTo>
                  <a:lnTo>
                    <a:pt x="174162" y="186754"/>
                  </a:lnTo>
                  <a:lnTo>
                    <a:pt x="177645" y="180714"/>
                  </a:lnTo>
                  <a:lnTo>
                    <a:pt x="181128" y="174698"/>
                  </a:lnTo>
                  <a:lnTo>
                    <a:pt x="184612" y="168704"/>
                  </a:lnTo>
                  <a:lnTo>
                    <a:pt x="188095" y="162733"/>
                  </a:lnTo>
                  <a:lnTo>
                    <a:pt x="191578" y="166813"/>
                  </a:lnTo>
                  <a:lnTo>
                    <a:pt x="195061" y="161031"/>
                  </a:lnTo>
                  <a:lnTo>
                    <a:pt x="198545" y="155271"/>
                  </a:lnTo>
                  <a:lnTo>
                    <a:pt x="202028" y="149533"/>
                  </a:lnTo>
                  <a:lnTo>
                    <a:pt x="205511" y="143815"/>
                  </a:lnTo>
                  <a:lnTo>
                    <a:pt x="208994" y="148285"/>
                  </a:lnTo>
                  <a:lnTo>
                    <a:pt x="212478" y="142742"/>
                  </a:lnTo>
                  <a:lnTo>
                    <a:pt x="215961" y="137218"/>
                  </a:lnTo>
                  <a:lnTo>
                    <a:pt x="219444" y="131713"/>
                  </a:lnTo>
                  <a:lnTo>
                    <a:pt x="222927" y="126228"/>
                  </a:lnTo>
                  <a:lnTo>
                    <a:pt x="226411" y="131026"/>
                  </a:lnTo>
                  <a:lnTo>
                    <a:pt x="229894" y="125702"/>
                  </a:lnTo>
                  <a:lnTo>
                    <a:pt x="233377" y="120396"/>
                  </a:lnTo>
                  <a:lnTo>
                    <a:pt x="236860" y="115108"/>
                  </a:lnTo>
                  <a:lnTo>
                    <a:pt x="240344" y="109838"/>
                  </a:lnTo>
                  <a:lnTo>
                    <a:pt x="243827" y="124736"/>
                  </a:lnTo>
                  <a:lnTo>
                    <a:pt x="247310" y="119722"/>
                  </a:lnTo>
                  <a:lnTo>
                    <a:pt x="250793" y="114724"/>
                  </a:lnTo>
                  <a:lnTo>
                    <a:pt x="254277" y="109742"/>
                  </a:lnTo>
                  <a:lnTo>
                    <a:pt x="257760" y="104776"/>
                  </a:lnTo>
                  <a:lnTo>
                    <a:pt x="261243" y="99827"/>
                  </a:lnTo>
                  <a:lnTo>
                    <a:pt x="264726" y="94893"/>
                  </a:lnTo>
                  <a:lnTo>
                    <a:pt x="268210" y="89975"/>
                  </a:lnTo>
                  <a:lnTo>
                    <a:pt x="271693" y="85073"/>
                  </a:lnTo>
                  <a:lnTo>
                    <a:pt x="275176" y="80187"/>
                  </a:lnTo>
                  <a:lnTo>
                    <a:pt x="278659" y="75317"/>
                  </a:lnTo>
                  <a:lnTo>
                    <a:pt x="282143" y="70462"/>
                  </a:lnTo>
                  <a:lnTo>
                    <a:pt x="285626" y="65622"/>
                  </a:lnTo>
                  <a:lnTo>
                    <a:pt x="289109" y="60798"/>
                  </a:lnTo>
                  <a:lnTo>
                    <a:pt x="292592" y="55989"/>
                  </a:lnTo>
                  <a:lnTo>
                    <a:pt x="296075" y="79030"/>
                  </a:lnTo>
                  <a:lnTo>
                    <a:pt x="299559" y="74493"/>
                  </a:lnTo>
                  <a:lnTo>
                    <a:pt x="303042" y="69969"/>
                  </a:lnTo>
                  <a:lnTo>
                    <a:pt x="306525" y="65458"/>
                  </a:lnTo>
                  <a:lnTo>
                    <a:pt x="310008" y="60961"/>
                  </a:lnTo>
                  <a:lnTo>
                    <a:pt x="313492" y="59867"/>
                  </a:lnTo>
                  <a:lnTo>
                    <a:pt x="316975" y="55425"/>
                  </a:lnTo>
                  <a:lnTo>
                    <a:pt x="320458" y="50995"/>
                  </a:lnTo>
                  <a:lnTo>
                    <a:pt x="323941" y="46578"/>
                  </a:lnTo>
                  <a:lnTo>
                    <a:pt x="327425" y="42174"/>
                  </a:lnTo>
                  <a:lnTo>
                    <a:pt x="330908" y="61104"/>
                  </a:lnTo>
                  <a:lnTo>
                    <a:pt x="334391" y="56904"/>
                  </a:lnTo>
                  <a:lnTo>
                    <a:pt x="337874" y="52716"/>
                  </a:lnTo>
                  <a:lnTo>
                    <a:pt x="341358" y="48539"/>
                  </a:lnTo>
                  <a:lnTo>
                    <a:pt x="344841" y="44374"/>
                  </a:lnTo>
                  <a:lnTo>
                    <a:pt x="348324" y="56136"/>
                  </a:lnTo>
                  <a:lnTo>
                    <a:pt x="351807" y="52109"/>
                  </a:lnTo>
                  <a:lnTo>
                    <a:pt x="355291" y="48094"/>
                  </a:lnTo>
                  <a:lnTo>
                    <a:pt x="358774" y="44089"/>
                  </a:lnTo>
                  <a:lnTo>
                    <a:pt x="362257" y="55425"/>
                  </a:lnTo>
                  <a:lnTo>
                    <a:pt x="365740" y="51548"/>
                  </a:lnTo>
                  <a:lnTo>
                    <a:pt x="369224" y="47681"/>
                  </a:lnTo>
                  <a:lnTo>
                    <a:pt x="372707" y="43824"/>
                  </a:lnTo>
                  <a:lnTo>
                    <a:pt x="376190" y="39977"/>
                  </a:lnTo>
                  <a:lnTo>
                    <a:pt x="379673" y="45183"/>
                  </a:lnTo>
                  <a:lnTo>
                    <a:pt x="383157" y="41415"/>
                  </a:lnTo>
                  <a:lnTo>
                    <a:pt x="386640" y="37657"/>
                  </a:lnTo>
                  <a:lnTo>
                    <a:pt x="390123" y="33908"/>
                  </a:lnTo>
                  <a:lnTo>
                    <a:pt x="393606" y="30169"/>
                  </a:lnTo>
                  <a:lnTo>
                    <a:pt x="397090" y="49731"/>
                  </a:lnTo>
                  <a:lnTo>
                    <a:pt x="400573" y="46158"/>
                  </a:lnTo>
                  <a:lnTo>
                    <a:pt x="404056" y="42593"/>
                  </a:lnTo>
                  <a:lnTo>
                    <a:pt x="407539" y="39036"/>
                  </a:lnTo>
                  <a:lnTo>
                    <a:pt x="411023" y="35488"/>
                  </a:lnTo>
                  <a:lnTo>
                    <a:pt x="414506" y="61530"/>
                  </a:lnTo>
                  <a:lnTo>
                    <a:pt x="417989" y="58179"/>
                  </a:lnTo>
                  <a:lnTo>
                    <a:pt x="421472" y="54835"/>
                  </a:lnTo>
                  <a:lnTo>
                    <a:pt x="424956" y="51499"/>
                  </a:lnTo>
                  <a:lnTo>
                    <a:pt x="428439" y="48170"/>
                  </a:lnTo>
                  <a:lnTo>
                    <a:pt x="431922" y="44848"/>
                  </a:lnTo>
                  <a:lnTo>
                    <a:pt x="435405" y="41534"/>
                  </a:lnTo>
                  <a:lnTo>
                    <a:pt x="438889" y="38227"/>
                  </a:lnTo>
                  <a:lnTo>
                    <a:pt x="442372" y="34927"/>
                  </a:lnTo>
                  <a:lnTo>
                    <a:pt x="445855" y="31635"/>
                  </a:lnTo>
                  <a:lnTo>
                    <a:pt x="449338" y="33651"/>
                  </a:lnTo>
                  <a:lnTo>
                    <a:pt x="452822" y="30402"/>
                  </a:lnTo>
                  <a:lnTo>
                    <a:pt x="456305" y="27161"/>
                  </a:lnTo>
                  <a:lnTo>
                    <a:pt x="459788" y="23926"/>
                  </a:lnTo>
                  <a:lnTo>
                    <a:pt x="463271" y="20699"/>
                  </a:lnTo>
                  <a:lnTo>
                    <a:pt x="466755" y="43054"/>
                  </a:lnTo>
                  <a:lnTo>
                    <a:pt x="470238" y="39977"/>
                  </a:lnTo>
                  <a:lnTo>
                    <a:pt x="473721" y="36906"/>
                  </a:lnTo>
                  <a:lnTo>
                    <a:pt x="477204" y="33842"/>
                  </a:lnTo>
                  <a:lnTo>
                    <a:pt x="480688" y="30784"/>
                  </a:lnTo>
                  <a:lnTo>
                    <a:pt x="484171" y="27732"/>
                  </a:lnTo>
                  <a:lnTo>
                    <a:pt x="487654" y="24687"/>
                  </a:lnTo>
                  <a:lnTo>
                    <a:pt x="491137" y="21647"/>
                  </a:lnTo>
                  <a:lnTo>
                    <a:pt x="494621" y="18614"/>
                  </a:lnTo>
                  <a:lnTo>
                    <a:pt x="498104" y="15587"/>
                  </a:lnTo>
                  <a:lnTo>
                    <a:pt x="501587" y="12566"/>
                  </a:lnTo>
                  <a:lnTo>
                    <a:pt x="505070" y="9551"/>
                  </a:lnTo>
                  <a:lnTo>
                    <a:pt x="508554" y="6543"/>
                  </a:lnTo>
                  <a:lnTo>
                    <a:pt x="512037" y="3540"/>
                  </a:lnTo>
                  <a:lnTo>
                    <a:pt x="515520" y="544"/>
                  </a:lnTo>
                  <a:lnTo>
                    <a:pt x="519003" y="34090"/>
                  </a:lnTo>
                  <a:lnTo>
                    <a:pt x="522487" y="31280"/>
                  </a:lnTo>
                  <a:lnTo>
                    <a:pt x="525970" y="28474"/>
                  </a:lnTo>
                  <a:lnTo>
                    <a:pt x="529453" y="25674"/>
                  </a:lnTo>
                  <a:lnTo>
                    <a:pt x="532936" y="22879"/>
                  </a:lnTo>
                  <a:lnTo>
                    <a:pt x="536420" y="20089"/>
                  </a:lnTo>
                  <a:lnTo>
                    <a:pt x="539903" y="17304"/>
                  </a:lnTo>
                  <a:lnTo>
                    <a:pt x="543386" y="14525"/>
                  </a:lnTo>
                  <a:lnTo>
                    <a:pt x="546869" y="11751"/>
                  </a:lnTo>
                  <a:lnTo>
                    <a:pt x="550353" y="8982"/>
                  </a:lnTo>
                  <a:lnTo>
                    <a:pt x="553836" y="10921"/>
                  </a:lnTo>
                  <a:lnTo>
                    <a:pt x="557319" y="8183"/>
                  </a:lnTo>
                  <a:lnTo>
                    <a:pt x="560802" y="5450"/>
                  </a:lnTo>
                  <a:lnTo>
                    <a:pt x="564286" y="2722"/>
                  </a:lnTo>
                  <a:lnTo>
                    <a:pt x="567769" y="0"/>
                  </a:lnTo>
                  <a:lnTo>
                    <a:pt x="571252" y="61992"/>
                  </a:lnTo>
                  <a:lnTo>
                    <a:pt x="574735" y="59561"/>
                  </a:lnTo>
                  <a:lnTo>
                    <a:pt x="578218" y="57135"/>
                  </a:lnTo>
                  <a:lnTo>
                    <a:pt x="581702" y="54712"/>
                  </a:lnTo>
                  <a:lnTo>
                    <a:pt x="585185" y="52294"/>
                  </a:lnTo>
                  <a:lnTo>
                    <a:pt x="588668" y="51742"/>
                  </a:lnTo>
                  <a:lnTo>
                    <a:pt x="592151" y="49339"/>
                  </a:lnTo>
                  <a:lnTo>
                    <a:pt x="595635" y="46940"/>
                  </a:lnTo>
                  <a:lnTo>
                    <a:pt x="599118" y="44545"/>
                  </a:lnTo>
                  <a:lnTo>
                    <a:pt x="602601" y="42154"/>
                  </a:lnTo>
                  <a:lnTo>
                    <a:pt x="606084" y="43528"/>
                  </a:lnTo>
                  <a:lnTo>
                    <a:pt x="609568" y="41160"/>
                  </a:lnTo>
                  <a:lnTo>
                    <a:pt x="613051" y="38795"/>
                  </a:lnTo>
                  <a:lnTo>
                    <a:pt x="616534" y="36435"/>
                  </a:lnTo>
                  <a:lnTo>
                    <a:pt x="620017" y="34078"/>
                  </a:lnTo>
                  <a:lnTo>
                    <a:pt x="623501" y="63763"/>
                  </a:lnTo>
                  <a:lnTo>
                    <a:pt x="626984" y="61544"/>
                  </a:lnTo>
                  <a:lnTo>
                    <a:pt x="630467" y="59328"/>
                  </a:lnTo>
                  <a:lnTo>
                    <a:pt x="633950" y="57115"/>
                  </a:lnTo>
                  <a:lnTo>
                    <a:pt x="637434" y="54905"/>
                  </a:lnTo>
                  <a:lnTo>
                    <a:pt x="640917" y="93036"/>
                  </a:lnTo>
                  <a:lnTo>
                    <a:pt x="644400" y="90995"/>
                  </a:lnTo>
                  <a:lnTo>
                    <a:pt x="647883" y="88957"/>
                  </a:lnTo>
                  <a:lnTo>
                    <a:pt x="651367" y="86921"/>
                  </a:lnTo>
                  <a:lnTo>
                    <a:pt x="654850" y="84889"/>
                  </a:lnTo>
                  <a:lnTo>
                    <a:pt x="658333" y="85733"/>
                  </a:lnTo>
                  <a:lnTo>
                    <a:pt x="661816" y="83718"/>
                  </a:lnTo>
                  <a:lnTo>
                    <a:pt x="665300" y="81704"/>
                  </a:lnTo>
                  <a:lnTo>
                    <a:pt x="668783" y="79694"/>
                  </a:lnTo>
                  <a:lnTo>
                    <a:pt x="672266" y="77686"/>
                  </a:lnTo>
                  <a:lnTo>
                    <a:pt x="675749" y="78574"/>
                  </a:lnTo>
                  <a:lnTo>
                    <a:pt x="679233" y="76583"/>
                  </a:lnTo>
                  <a:lnTo>
                    <a:pt x="682716" y="74594"/>
                  </a:lnTo>
                  <a:lnTo>
                    <a:pt x="686199" y="72607"/>
                  </a:lnTo>
                  <a:lnTo>
                    <a:pt x="689682" y="70624"/>
                  </a:lnTo>
                  <a:lnTo>
                    <a:pt x="693166" y="70103"/>
                  </a:lnTo>
                  <a:lnTo>
                    <a:pt x="696649" y="68130"/>
                  </a:lnTo>
                  <a:lnTo>
                    <a:pt x="700132" y="66159"/>
                  </a:lnTo>
                  <a:lnTo>
                    <a:pt x="703615" y="64191"/>
                  </a:lnTo>
                  <a:lnTo>
                    <a:pt x="707099" y="66614"/>
                  </a:lnTo>
                  <a:lnTo>
                    <a:pt x="710582" y="64667"/>
                  </a:lnTo>
                  <a:lnTo>
                    <a:pt x="714065" y="62722"/>
                  </a:lnTo>
                  <a:lnTo>
                    <a:pt x="717548" y="60780"/>
                  </a:lnTo>
                  <a:lnTo>
                    <a:pt x="721032" y="58841"/>
                  </a:lnTo>
                  <a:lnTo>
                    <a:pt x="724515" y="78021"/>
                  </a:lnTo>
                  <a:lnTo>
                    <a:pt x="727998" y="76161"/>
                  </a:lnTo>
                  <a:lnTo>
                    <a:pt x="731481" y="74304"/>
                  </a:lnTo>
                  <a:lnTo>
                    <a:pt x="734965" y="72449"/>
                  </a:lnTo>
                  <a:lnTo>
                    <a:pt x="738448" y="70596"/>
                  </a:lnTo>
                  <a:lnTo>
                    <a:pt x="741931" y="93322"/>
                  </a:lnTo>
                  <a:lnTo>
                    <a:pt x="745414" y="91560"/>
                  </a:lnTo>
                  <a:lnTo>
                    <a:pt x="748898" y="89799"/>
                  </a:lnTo>
                  <a:lnTo>
                    <a:pt x="752381" y="88041"/>
                  </a:lnTo>
                  <a:lnTo>
                    <a:pt x="755864" y="86285"/>
                  </a:lnTo>
                  <a:lnTo>
                    <a:pt x="759347" y="84532"/>
                  </a:lnTo>
                  <a:lnTo>
                    <a:pt x="762831" y="82780"/>
                  </a:lnTo>
                  <a:lnTo>
                    <a:pt x="766314" y="81030"/>
                  </a:lnTo>
                  <a:lnTo>
                    <a:pt x="769797" y="79282"/>
                  </a:lnTo>
                  <a:lnTo>
                    <a:pt x="773280" y="77536"/>
                  </a:lnTo>
                  <a:lnTo>
                    <a:pt x="776764" y="89296"/>
                  </a:lnTo>
                  <a:lnTo>
                    <a:pt x="780247" y="87600"/>
                  </a:lnTo>
                  <a:lnTo>
                    <a:pt x="783730" y="85905"/>
                  </a:lnTo>
                  <a:lnTo>
                    <a:pt x="787213" y="84212"/>
                  </a:lnTo>
                  <a:lnTo>
                    <a:pt x="790697" y="82521"/>
                  </a:lnTo>
                  <a:lnTo>
                    <a:pt x="794180" y="102689"/>
                  </a:lnTo>
                  <a:lnTo>
                    <a:pt x="797663" y="101074"/>
                  </a:lnTo>
                  <a:lnTo>
                    <a:pt x="801146" y="99460"/>
                  </a:lnTo>
                  <a:lnTo>
                    <a:pt x="804630" y="97848"/>
                  </a:lnTo>
                  <a:lnTo>
                    <a:pt x="808113" y="96238"/>
                  </a:lnTo>
                  <a:lnTo>
                    <a:pt x="811596" y="105462"/>
                  </a:lnTo>
                  <a:lnTo>
                    <a:pt x="815079" y="103891"/>
                  </a:lnTo>
                  <a:lnTo>
                    <a:pt x="818563" y="102321"/>
                  </a:lnTo>
                  <a:lnTo>
                    <a:pt x="822046" y="100753"/>
                  </a:lnTo>
                  <a:lnTo>
                    <a:pt x="825529" y="99186"/>
                  </a:lnTo>
                  <a:lnTo>
                    <a:pt x="829012" y="114119"/>
                  </a:lnTo>
                  <a:lnTo>
                    <a:pt x="832496" y="112608"/>
                  </a:lnTo>
                  <a:lnTo>
                    <a:pt x="835979" y="111099"/>
                  </a:lnTo>
                  <a:lnTo>
                    <a:pt x="839462" y="109591"/>
                  </a:lnTo>
                  <a:lnTo>
                    <a:pt x="842945" y="108085"/>
                  </a:lnTo>
                  <a:lnTo>
                    <a:pt x="846429" y="107585"/>
                  </a:lnTo>
                  <a:lnTo>
                    <a:pt x="849912" y="106084"/>
                  </a:lnTo>
                  <a:lnTo>
                    <a:pt x="853395" y="104586"/>
                  </a:lnTo>
                  <a:lnTo>
                    <a:pt x="856878" y="103088"/>
                  </a:lnTo>
                  <a:lnTo>
                    <a:pt x="860361" y="101593"/>
                  </a:lnTo>
                  <a:lnTo>
                    <a:pt x="863845" y="114829"/>
                  </a:lnTo>
                  <a:lnTo>
                    <a:pt x="867328" y="113381"/>
                  </a:lnTo>
                  <a:lnTo>
                    <a:pt x="870811" y="111935"/>
                  </a:lnTo>
                  <a:lnTo>
                    <a:pt x="874294" y="110490"/>
                  </a:lnTo>
                  <a:lnTo>
                    <a:pt x="877778" y="109047"/>
                  </a:lnTo>
                  <a:lnTo>
                    <a:pt x="881261" y="115162"/>
                  </a:lnTo>
                  <a:lnTo>
                    <a:pt x="884744" y="113744"/>
                  </a:lnTo>
                  <a:lnTo>
                    <a:pt x="888227" y="112327"/>
                  </a:lnTo>
                  <a:lnTo>
                    <a:pt x="891711" y="110912"/>
                  </a:lnTo>
                  <a:lnTo>
                    <a:pt x="895194" y="109498"/>
                  </a:lnTo>
                  <a:lnTo>
                    <a:pt x="898677" y="114572"/>
                  </a:lnTo>
                  <a:lnTo>
                    <a:pt x="902160" y="113179"/>
                  </a:lnTo>
                  <a:lnTo>
                    <a:pt x="905644" y="111788"/>
                  </a:lnTo>
                  <a:lnTo>
                    <a:pt x="909127" y="110399"/>
                  </a:lnTo>
                  <a:lnTo>
                    <a:pt x="912610" y="109010"/>
                  </a:lnTo>
                  <a:lnTo>
                    <a:pt x="916093" y="119316"/>
                  </a:lnTo>
                  <a:lnTo>
                    <a:pt x="919577" y="117964"/>
                  </a:lnTo>
                  <a:lnTo>
                    <a:pt x="923060" y="116613"/>
                  </a:lnTo>
                  <a:lnTo>
                    <a:pt x="926543" y="115263"/>
                  </a:lnTo>
                  <a:lnTo>
                    <a:pt x="930026" y="113915"/>
                  </a:lnTo>
                  <a:lnTo>
                    <a:pt x="933510" y="112567"/>
                  </a:lnTo>
                  <a:lnTo>
                    <a:pt x="936993" y="111221"/>
                  </a:lnTo>
                  <a:lnTo>
                    <a:pt x="940476" y="109876"/>
                  </a:lnTo>
                  <a:lnTo>
                    <a:pt x="943959" y="108533"/>
                  </a:lnTo>
                  <a:lnTo>
                    <a:pt x="947443" y="107190"/>
                  </a:lnTo>
                  <a:lnTo>
                    <a:pt x="950926" y="114652"/>
                  </a:lnTo>
                  <a:lnTo>
                    <a:pt x="954409" y="113336"/>
                  </a:lnTo>
                  <a:lnTo>
                    <a:pt x="957892" y="112022"/>
                  </a:lnTo>
                  <a:lnTo>
                    <a:pt x="961376" y="110708"/>
                  </a:lnTo>
                  <a:lnTo>
                    <a:pt x="964859" y="109396"/>
                  </a:lnTo>
                  <a:lnTo>
                    <a:pt x="968342" y="124851"/>
                  </a:lnTo>
                  <a:lnTo>
                    <a:pt x="971825" y="123587"/>
                  </a:lnTo>
                  <a:lnTo>
                    <a:pt x="975309" y="122324"/>
                  </a:lnTo>
                  <a:lnTo>
                    <a:pt x="978792" y="121062"/>
                  </a:lnTo>
                  <a:lnTo>
                    <a:pt x="982275" y="119802"/>
                  </a:lnTo>
                  <a:lnTo>
                    <a:pt x="985758" y="120974"/>
                  </a:lnTo>
                  <a:lnTo>
                    <a:pt x="989242" y="119722"/>
                  </a:lnTo>
                  <a:lnTo>
                    <a:pt x="992725" y="118471"/>
                  </a:lnTo>
                  <a:lnTo>
                    <a:pt x="996208" y="117221"/>
                  </a:lnTo>
                  <a:lnTo>
                    <a:pt x="999691" y="115972"/>
                  </a:lnTo>
                  <a:lnTo>
                    <a:pt x="1003175" y="117159"/>
                  </a:lnTo>
                  <a:lnTo>
                    <a:pt x="1006658" y="115918"/>
                  </a:lnTo>
                  <a:lnTo>
                    <a:pt x="1010141" y="114679"/>
                  </a:lnTo>
                  <a:lnTo>
                    <a:pt x="1013624" y="113440"/>
                  </a:lnTo>
                  <a:lnTo>
                    <a:pt x="1017108" y="112203"/>
                  </a:lnTo>
                  <a:lnTo>
                    <a:pt x="1020591" y="131912"/>
                  </a:lnTo>
                  <a:lnTo>
                    <a:pt x="1024074" y="130731"/>
                  </a:lnTo>
                  <a:lnTo>
                    <a:pt x="1027557" y="129552"/>
                  </a:lnTo>
                  <a:lnTo>
                    <a:pt x="1031041" y="128373"/>
                  </a:lnTo>
                  <a:lnTo>
                    <a:pt x="1034524" y="127195"/>
                  </a:lnTo>
                  <a:lnTo>
                    <a:pt x="1038007" y="127505"/>
                  </a:lnTo>
                  <a:lnTo>
                    <a:pt x="1041490" y="126333"/>
                  </a:lnTo>
                  <a:lnTo>
                    <a:pt x="1044974" y="125161"/>
                  </a:lnTo>
                  <a:lnTo>
                    <a:pt x="1048457" y="123991"/>
                  </a:lnTo>
                  <a:lnTo>
                    <a:pt x="1051940" y="127990"/>
                  </a:lnTo>
                  <a:lnTo>
                    <a:pt x="1055423" y="126834"/>
                  </a:lnTo>
                  <a:lnTo>
                    <a:pt x="1058907" y="125680"/>
                  </a:lnTo>
                  <a:lnTo>
                    <a:pt x="1062390" y="124526"/>
                  </a:lnTo>
                  <a:lnTo>
                    <a:pt x="1065873" y="123373"/>
                  </a:lnTo>
                  <a:lnTo>
                    <a:pt x="1069356" y="137823"/>
                  </a:lnTo>
                  <a:lnTo>
                    <a:pt x="1072840" y="136711"/>
                  </a:lnTo>
                  <a:lnTo>
                    <a:pt x="1076323" y="135600"/>
                  </a:lnTo>
                  <a:lnTo>
                    <a:pt x="1079806" y="134490"/>
                  </a:lnTo>
                  <a:lnTo>
                    <a:pt x="1083289" y="133381"/>
                  </a:lnTo>
                  <a:lnTo>
                    <a:pt x="1086773" y="135013"/>
                  </a:lnTo>
                  <a:lnTo>
                    <a:pt x="1090256" y="133913"/>
                  </a:lnTo>
                  <a:lnTo>
                    <a:pt x="1093739" y="132812"/>
                  </a:lnTo>
                  <a:lnTo>
                    <a:pt x="1097222" y="131713"/>
                  </a:lnTo>
                  <a:lnTo>
                    <a:pt x="1100706" y="130615"/>
                  </a:lnTo>
                  <a:lnTo>
                    <a:pt x="1104189" y="140237"/>
                  </a:lnTo>
                  <a:lnTo>
                    <a:pt x="1107672" y="139166"/>
                  </a:lnTo>
                  <a:lnTo>
                    <a:pt x="1111155" y="138096"/>
                  </a:lnTo>
                  <a:lnTo>
                    <a:pt x="1114639" y="137027"/>
                  </a:lnTo>
                  <a:lnTo>
                    <a:pt x="1118122" y="135959"/>
                  </a:lnTo>
                  <a:lnTo>
                    <a:pt x="1121605" y="142014"/>
                  </a:lnTo>
                  <a:lnTo>
                    <a:pt x="1125088" y="140964"/>
                  </a:lnTo>
                  <a:lnTo>
                    <a:pt x="1128572" y="139915"/>
                  </a:lnTo>
                  <a:lnTo>
                    <a:pt x="1132055" y="138866"/>
                  </a:lnTo>
                  <a:lnTo>
                    <a:pt x="1135538" y="137819"/>
                  </a:lnTo>
                  <a:lnTo>
                    <a:pt x="1139021" y="143099"/>
                  </a:lnTo>
                  <a:lnTo>
                    <a:pt x="1142505" y="142068"/>
                  </a:lnTo>
                  <a:lnTo>
                    <a:pt x="1145988" y="141037"/>
                  </a:lnTo>
                  <a:lnTo>
                    <a:pt x="1149471" y="140008"/>
                  </a:lnTo>
                  <a:lnTo>
                    <a:pt x="1152954" y="138979"/>
                  </a:lnTo>
                  <a:lnTo>
                    <a:pt x="1156437" y="143535"/>
                  </a:lnTo>
                  <a:lnTo>
                    <a:pt x="1159921" y="142521"/>
                  </a:lnTo>
                  <a:lnTo>
                    <a:pt x="1163404" y="141507"/>
                  </a:lnTo>
                  <a:lnTo>
                    <a:pt x="1166887" y="140493"/>
                  </a:lnTo>
                  <a:lnTo>
                    <a:pt x="1170370" y="139481"/>
                  </a:lnTo>
                  <a:lnTo>
                    <a:pt x="1173854" y="142146"/>
                  </a:lnTo>
                  <a:lnTo>
                    <a:pt x="1177337" y="141143"/>
                  </a:lnTo>
                  <a:lnTo>
                    <a:pt x="1180820" y="140141"/>
                  </a:lnTo>
                  <a:lnTo>
                    <a:pt x="1184303" y="139139"/>
                  </a:lnTo>
                  <a:lnTo>
                    <a:pt x="1187787" y="138138"/>
                  </a:lnTo>
                  <a:lnTo>
                    <a:pt x="1191270" y="138971"/>
                  </a:lnTo>
                  <a:lnTo>
                    <a:pt x="1194753" y="137976"/>
                  </a:lnTo>
                  <a:lnTo>
                    <a:pt x="1198236" y="136981"/>
                  </a:lnTo>
                  <a:lnTo>
                    <a:pt x="1201720" y="135987"/>
                  </a:lnTo>
                  <a:lnTo>
                    <a:pt x="1205203" y="134994"/>
                  </a:lnTo>
                  <a:lnTo>
                    <a:pt x="1208686" y="142423"/>
                  </a:lnTo>
                  <a:lnTo>
                    <a:pt x="1212169" y="141450"/>
                  </a:lnTo>
                  <a:lnTo>
                    <a:pt x="1215653" y="140478"/>
                  </a:lnTo>
                  <a:lnTo>
                    <a:pt x="1219136" y="139506"/>
                  </a:lnTo>
                  <a:lnTo>
                    <a:pt x="1222619" y="138534"/>
                  </a:lnTo>
                  <a:lnTo>
                    <a:pt x="1226102" y="144575"/>
                  </a:lnTo>
                  <a:lnTo>
                    <a:pt x="1229586" y="143620"/>
                  </a:lnTo>
                  <a:lnTo>
                    <a:pt x="1233069" y="142666"/>
                  </a:lnTo>
                  <a:lnTo>
                    <a:pt x="1236552" y="141713"/>
                  </a:lnTo>
                  <a:lnTo>
                    <a:pt x="1240035" y="140760"/>
                  </a:lnTo>
                  <a:lnTo>
                    <a:pt x="1243519" y="140964"/>
                  </a:lnTo>
                  <a:lnTo>
                    <a:pt x="1247002" y="140015"/>
                  </a:lnTo>
                  <a:lnTo>
                    <a:pt x="1250485" y="139066"/>
                  </a:lnTo>
                  <a:lnTo>
                    <a:pt x="1253968" y="138118"/>
                  </a:lnTo>
                  <a:lnTo>
                    <a:pt x="1257452" y="137171"/>
                  </a:lnTo>
                  <a:lnTo>
                    <a:pt x="1260935" y="139689"/>
                  </a:lnTo>
                  <a:lnTo>
                    <a:pt x="1264418" y="138750"/>
                  </a:lnTo>
                  <a:lnTo>
                    <a:pt x="1267901" y="137812"/>
                  </a:lnTo>
                  <a:lnTo>
                    <a:pt x="1271385" y="136874"/>
                  </a:lnTo>
                  <a:lnTo>
                    <a:pt x="1274868" y="135937"/>
                  </a:lnTo>
                  <a:lnTo>
                    <a:pt x="1278351" y="137301"/>
                  </a:lnTo>
                  <a:lnTo>
                    <a:pt x="1281834" y="136369"/>
                  </a:lnTo>
                  <a:lnTo>
                    <a:pt x="1285318" y="135439"/>
                  </a:lnTo>
                  <a:lnTo>
                    <a:pt x="1288801" y="134509"/>
                  </a:lnTo>
                  <a:lnTo>
                    <a:pt x="1292284" y="133579"/>
                  </a:lnTo>
                  <a:lnTo>
                    <a:pt x="1295767" y="144957"/>
                  </a:lnTo>
                  <a:lnTo>
                    <a:pt x="1299251" y="144054"/>
                  </a:lnTo>
                  <a:lnTo>
                    <a:pt x="1302734" y="143152"/>
                  </a:lnTo>
                  <a:lnTo>
                    <a:pt x="1306217" y="142251"/>
                  </a:lnTo>
                  <a:lnTo>
                    <a:pt x="1309700" y="141350"/>
                  </a:lnTo>
                  <a:lnTo>
                    <a:pt x="1313184" y="140996"/>
                  </a:lnTo>
                  <a:lnTo>
                    <a:pt x="1316667" y="140097"/>
                  </a:lnTo>
                  <a:lnTo>
                    <a:pt x="1320150" y="139199"/>
                  </a:lnTo>
                  <a:lnTo>
                    <a:pt x="1323633" y="138301"/>
                  </a:lnTo>
                  <a:lnTo>
                    <a:pt x="1327117" y="137404"/>
                  </a:lnTo>
                  <a:lnTo>
                    <a:pt x="1330600" y="138155"/>
                  </a:lnTo>
                  <a:lnTo>
                    <a:pt x="1334083" y="137262"/>
                  </a:lnTo>
                  <a:lnTo>
                    <a:pt x="1337566" y="136369"/>
                  </a:lnTo>
                  <a:lnTo>
                    <a:pt x="1341050" y="135478"/>
                  </a:lnTo>
                  <a:lnTo>
                    <a:pt x="1344533" y="134586"/>
                  </a:lnTo>
                  <a:lnTo>
                    <a:pt x="1348016" y="133696"/>
                  </a:lnTo>
                  <a:lnTo>
                    <a:pt x="1351499" y="132805"/>
                  </a:lnTo>
                  <a:lnTo>
                    <a:pt x="1354983" y="131916"/>
                  </a:lnTo>
                  <a:lnTo>
                    <a:pt x="1358466" y="131026"/>
                  </a:lnTo>
                  <a:lnTo>
                    <a:pt x="1361949" y="130138"/>
                  </a:lnTo>
                  <a:lnTo>
                    <a:pt x="1365432" y="129250"/>
                  </a:lnTo>
                  <a:lnTo>
                    <a:pt x="1368916" y="128362"/>
                  </a:lnTo>
                  <a:lnTo>
                    <a:pt x="1372399" y="127475"/>
                  </a:lnTo>
                  <a:lnTo>
                    <a:pt x="1375882" y="126588"/>
                  </a:lnTo>
                  <a:lnTo>
                    <a:pt x="1379365" y="125702"/>
                  </a:lnTo>
                  <a:lnTo>
                    <a:pt x="1382849" y="126499"/>
                  </a:lnTo>
                  <a:lnTo>
                    <a:pt x="1386332" y="125617"/>
                  </a:lnTo>
                  <a:lnTo>
                    <a:pt x="1389815" y="124736"/>
                  </a:lnTo>
                  <a:lnTo>
                    <a:pt x="1393298" y="123855"/>
                  </a:lnTo>
                  <a:lnTo>
                    <a:pt x="1396782" y="122975"/>
                  </a:lnTo>
                  <a:lnTo>
                    <a:pt x="1400265" y="122095"/>
                  </a:lnTo>
                  <a:lnTo>
                    <a:pt x="1403748" y="121215"/>
                  </a:lnTo>
                  <a:lnTo>
                    <a:pt x="1407231" y="120336"/>
                  </a:lnTo>
                  <a:lnTo>
                    <a:pt x="1410715" y="119458"/>
                  </a:lnTo>
                  <a:lnTo>
                    <a:pt x="1414198" y="118587"/>
                  </a:lnTo>
                  <a:lnTo>
                    <a:pt x="1417681" y="117825"/>
                  </a:lnTo>
                  <a:lnTo>
                    <a:pt x="1421164" y="117063"/>
                  </a:lnTo>
                  <a:lnTo>
                    <a:pt x="1424648" y="116303"/>
                  </a:lnTo>
                  <a:lnTo>
                    <a:pt x="1428131" y="115543"/>
                  </a:lnTo>
                  <a:lnTo>
                    <a:pt x="1431614" y="120412"/>
                  </a:lnTo>
                  <a:lnTo>
                    <a:pt x="1435097" y="119549"/>
                  </a:lnTo>
                  <a:lnTo>
                    <a:pt x="1438580" y="118686"/>
                  </a:lnTo>
                  <a:lnTo>
                    <a:pt x="1442064" y="117824"/>
                  </a:lnTo>
                  <a:lnTo>
                    <a:pt x="1445547" y="116962"/>
                  </a:lnTo>
                  <a:lnTo>
                    <a:pt x="1449030" y="120543"/>
                  </a:lnTo>
                  <a:lnTo>
                    <a:pt x="1452513" y="119691"/>
                  </a:lnTo>
                  <a:lnTo>
                    <a:pt x="1455997" y="118838"/>
                  </a:lnTo>
                  <a:lnTo>
                    <a:pt x="1459480" y="117987"/>
                  </a:lnTo>
                  <a:lnTo>
                    <a:pt x="1462963" y="117136"/>
                  </a:lnTo>
                  <a:lnTo>
                    <a:pt x="1466446" y="125493"/>
                  </a:lnTo>
                  <a:lnTo>
                    <a:pt x="1469930" y="124660"/>
                  </a:lnTo>
                  <a:lnTo>
                    <a:pt x="1473413" y="123827"/>
                  </a:lnTo>
                  <a:lnTo>
                    <a:pt x="1476896" y="122994"/>
                  </a:lnTo>
                  <a:lnTo>
                    <a:pt x="1480379" y="122162"/>
                  </a:lnTo>
                  <a:lnTo>
                    <a:pt x="1483863" y="123456"/>
                  </a:lnTo>
                  <a:lnTo>
                    <a:pt x="1487346" y="122629"/>
                  </a:lnTo>
                  <a:lnTo>
                    <a:pt x="1490829" y="121802"/>
                  </a:lnTo>
                  <a:lnTo>
                    <a:pt x="1494312" y="120975"/>
                  </a:lnTo>
                  <a:lnTo>
                    <a:pt x="1497796" y="120149"/>
                  </a:lnTo>
                  <a:lnTo>
                    <a:pt x="1501279" y="130725"/>
                  </a:lnTo>
                  <a:lnTo>
                    <a:pt x="1504762" y="129920"/>
                  </a:lnTo>
                  <a:lnTo>
                    <a:pt x="1508245" y="129116"/>
                  </a:lnTo>
                  <a:lnTo>
                    <a:pt x="1511729" y="128312"/>
                  </a:lnTo>
                  <a:lnTo>
                    <a:pt x="1515212" y="127508"/>
                  </a:lnTo>
                  <a:lnTo>
                    <a:pt x="1518695" y="129229"/>
                  </a:lnTo>
                  <a:lnTo>
                    <a:pt x="1522178" y="128431"/>
                  </a:lnTo>
                  <a:lnTo>
                    <a:pt x="1525662" y="127633"/>
                  </a:lnTo>
                  <a:lnTo>
                    <a:pt x="1529145" y="126836"/>
                  </a:lnTo>
                  <a:lnTo>
                    <a:pt x="1532628" y="126039"/>
                  </a:lnTo>
                  <a:lnTo>
                    <a:pt x="1536111" y="127256"/>
                  </a:lnTo>
                  <a:lnTo>
                    <a:pt x="1539595" y="126464"/>
                  </a:lnTo>
                  <a:lnTo>
                    <a:pt x="1543078" y="125671"/>
                  </a:lnTo>
                  <a:lnTo>
                    <a:pt x="1546561" y="124880"/>
                  </a:lnTo>
                  <a:lnTo>
                    <a:pt x="1550044" y="124088"/>
                  </a:lnTo>
                  <a:lnTo>
                    <a:pt x="1553528" y="126803"/>
                  </a:lnTo>
                  <a:lnTo>
                    <a:pt x="1557011" y="126019"/>
                  </a:lnTo>
                  <a:lnTo>
                    <a:pt x="1560494" y="125235"/>
                  </a:lnTo>
                  <a:lnTo>
                    <a:pt x="1563977" y="124451"/>
                  </a:lnTo>
                  <a:lnTo>
                    <a:pt x="1567461" y="123668"/>
                  </a:lnTo>
                  <a:lnTo>
                    <a:pt x="1570944" y="127341"/>
                  </a:lnTo>
                  <a:lnTo>
                    <a:pt x="1574427" y="126566"/>
                  </a:lnTo>
                  <a:lnTo>
                    <a:pt x="1577910" y="125791"/>
                  </a:lnTo>
                  <a:lnTo>
                    <a:pt x="1581394" y="125017"/>
                  </a:lnTo>
                  <a:lnTo>
                    <a:pt x="1584877" y="124243"/>
                  </a:lnTo>
                  <a:lnTo>
                    <a:pt x="1588360" y="126411"/>
                  </a:lnTo>
                  <a:lnTo>
                    <a:pt x="1591843" y="125643"/>
                  </a:lnTo>
                  <a:lnTo>
                    <a:pt x="1595327" y="124875"/>
                  </a:lnTo>
                  <a:lnTo>
                    <a:pt x="1598810" y="124108"/>
                  </a:lnTo>
                  <a:lnTo>
                    <a:pt x="1602293" y="123341"/>
                  </a:lnTo>
                  <a:lnTo>
                    <a:pt x="1605776" y="134935"/>
                  </a:lnTo>
                  <a:lnTo>
                    <a:pt x="1609260" y="134190"/>
                  </a:lnTo>
                  <a:lnTo>
                    <a:pt x="1612743" y="133445"/>
                  </a:lnTo>
                  <a:lnTo>
                    <a:pt x="1616226" y="132700"/>
                  </a:lnTo>
                  <a:lnTo>
                    <a:pt x="1619709" y="131956"/>
                  </a:lnTo>
                  <a:lnTo>
                    <a:pt x="1623193" y="134437"/>
                  </a:lnTo>
                  <a:lnTo>
                    <a:pt x="1626676" y="133699"/>
                  </a:lnTo>
                  <a:lnTo>
                    <a:pt x="1630159" y="132961"/>
                  </a:lnTo>
                  <a:lnTo>
                    <a:pt x="1633642" y="132224"/>
                  </a:lnTo>
                  <a:lnTo>
                    <a:pt x="1637126" y="131487"/>
                  </a:lnTo>
                  <a:lnTo>
                    <a:pt x="1640609" y="131276"/>
                  </a:lnTo>
                  <a:lnTo>
                    <a:pt x="1644092" y="130633"/>
                  </a:lnTo>
                  <a:lnTo>
                    <a:pt x="1647575" y="129991"/>
                  </a:lnTo>
                  <a:lnTo>
                    <a:pt x="1651059" y="129350"/>
                  </a:lnTo>
                  <a:lnTo>
                    <a:pt x="1654542" y="128709"/>
                  </a:lnTo>
                  <a:lnTo>
                    <a:pt x="1658025" y="128921"/>
                  </a:lnTo>
                  <a:lnTo>
                    <a:pt x="1661508" y="128190"/>
                  </a:lnTo>
                  <a:lnTo>
                    <a:pt x="1664992" y="127458"/>
                  </a:lnTo>
                  <a:lnTo>
                    <a:pt x="1668475" y="126727"/>
                  </a:lnTo>
                  <a:lnTo>
                    <a:pt x="1671958" y="125997"/>
                  </a:lnTo>
                  <a:lnTo>
                    <a:pt x="1675441" y="125730"/>
                  </a:lnTo>
                  <a:lnTo>
                    <a:pt x="1678925" y="125001"/>
                  </a:lnTo>
                  <a:lnTo>
                    <a:pt x="1682408" y="124272"/>
                  </a:lnTo>
                  <a:lnTo>
                    <a:pt x="1685891" y="123544"/>
                  </a:lnTo>
                  <a:lnTo>
                    <a:pt x="1689374" y="122815"/>
                  </a:lnTo>
                  <a:lnTo>
                    <a:pt x="1692858" y="123019"/>
                  </a:lnTo>
                  <a:lnTo>
                    <a:pt x="1696341" y="122293"/>
                  </a:lnTo>
                  <a:lnTo>
                    <a:pt x="1699824" y="121567"/>
                  </a:lnTo>
                  <a:lnTo>
                    <a:pt x="1703307" y="120842"/>
                  </a:lnTo>
                  <a:lnTo>
                    <a:pt x="1706791" y="120117"/>
                  </a:lnTo>
                  <a:lnTo>
                    <a:pt x="1710274" y="122181"/>
                  </a:lnTo>
                  <a:lnTo>
                    <a:pt x="1713757" y="121461"/>
                  </a:lnTo>
                  <a:lnTo>
                    <a:pt x="1717240" y="120741"/>
                  </a:lnTo>
                  <a:lnTo>
                    <a:pt x="1720723" y="120022"/>
                  </a:lnTo>
                  <a:lnTo>
                    <a:pt x="1724207" y="119303"/>
                  </a:lnTo>
                  <a:lnTo>
                    <a:pt x="1727690" y="125443"/>
                  </a:lnTo>
                  <a:lnTo>
                    <a:pt x="1731173" y="124736"/>
                  </a:lnTo>
                  <a:lnTo>
                    <a:pt x="1734656" y="124029"/>
                  </a:lnTo>
                  <a:lnTo>
                    <a:pt x="1738140" y="123322"/>
                  </a:lnTo>
                  <a:lnTo>
                    <a:pt x="1741623" y="122615"/>
                  </a:lnTo>
                  <a:lnTo>
                    <a:pt x="1741623" y="123067"/>
                  </a:lnTo>
                  <a:lnTo>
                    <a:pt x="1741623" y="123518"/>
                  </a:lnTo>
                  <a:lnTo>
                    <a:pt x="1741623" y="123967"/>
                  </a:lnTo>
                  <a:lnTo>
                    <a:pt x="1741623" y="124416"/>
                  </a:lnTo>
                  <a:lnTo>
                    <a:pt x="1741623" y="124864"/>
                  </a:lnTo>
                  <a:lnTo>
                    <a:pt x="1741623" y="125310"/>
                  </a:lnTo>
                  <a:lnTo>
                    <a:pt x="1741623" y="125756"/>
                  </a:lnTo>
                  <a:lnTo>
                    <a:pt x="1741623" y="126200"/>
                  </a:lnTo>
                  <a:lnTo>
                    <a:pt x="1745106" y="125500"/>
                  </a:lnTo>
                  <a:lnTo>
                    <a:pt x="1748589" y="124799"/>
                  </a:lnTo>
                  <a:lnTo>
                    <a:pt x="1752073" y="124099"/>
                  </a:lnTo>
                  <a:lnTo>
                    <a:pt x="1755556" y="123400"/>
                  </a:lnTo>
                  <a:lnTo>
                    <a:pt x="1759039" y="123147"/>
                  </a:lnTo>
                  <a:lnTo>
                    <a:pt x="1762522" y="122449"/>
                  </a:lnTo>
                  <a:lnTo>
                    <a:pt x="1766006" y="121751"/>
                  </a:lnTo>
                  <a:lnTo>
                    <a:pt x="1769489" y="121053"/>
                  </a:lnTo>
                  <a:lnTo>
                    <a:pt x="1772972" y="120355"/>
                  </a:lnTo>
                  <a:lnTo>
                    <a:pt x="1776455" y="120108"/>
                  </a:lnTo>
                  <a:lnTo>
                    <a:pt x="1779939" y="119412"/>
                  </a:lnTo>
                  <a:lnTo>
                    <a:pt x="1783422" y="118716"/>
                  </a:lnTo>
                  <a:lnTo>
                    <a:pt x="1786905" y="118020"/>
                  </a:lnTo>
                  <a:lnTo>
                    <a:pt x="1790388" y="117325"/>
                  </a:lnTo>
                  <a:lnTo>
                    <a:pt x="1793872" y="119772"/>
                  </a:lnTo>
                  <a:lnTo>
                    <a:pt x="1797355" y="119082"/>
                  </a:lnTo>
                  <a:lnTo>
                    <a:pt x="1800838" y="118392"/>
                  </a:lnTo>
                  <a:lnTo>
                    <a:pt x="1804321" y="117703"/>
                  </a:lnTo>
                  <a:lnTo>
                    <a:pt x="1807805" y="117014"/>
                  </a:lnTo>
                  <a:lnTo>
                    <a:pt x="1811288" y="118574"/>
                  </a:lnTo>
                  <a:lnTo>
                    <a:pt x="1814771" y="117979"/>
                  </a:lnTo>
                  <a:lnTo>
                    <a:pt x="1818254" y="117384"/>
                  </a:lnTo>
                  <a:lnTo>
                    <a:pt x="1821738" y="116790"/>
                  </a:lnTo>
                  <a:lnTo>
                    <a:pt x="1825221" y="116196"/>
                  </a:lnTo>
                  <a:lnTo>
                    <a:pt x="1828704" y="120428"/>
                  </a:lnTo>
                  <a:lnTo>
                    <a:pt x="1832187" y="119752"/>
                  </a:lnTo>
                  <a:lnTo>
                    <a:pt x="1835671" y="119077"/>
                  </a:lnTo>
                  <a:lnTo>
                    <a:pt x="1839154" y="118402"/>
                  </a:lnTo>
                  <a:lnTo>
                    <a:pt x="1842637" y="117727"/>
                  </a:lnTo>
                  <a:lnTo>
                    <a:pt x="1846120" y="123101"/>
                  </a:lnTo>
                  <a:lnTo>
                    <a:pt x="1849604" y="122435"/>
                  </a:lnTo>
                  <a:lnTo>
                    <a:pt x="1853087" y="121770"/>
                  </a:lnTo>
                  <a:lnTo>
                    <a:pt x="1856570" y="121105"/>
                  </a:lnTo>
                  <a:lnTo>
                    <a:pt x="1860053" y="120440"/>
                  </a:lnTo>
                  <a:lnTo>
                    <a:pt x="1863537" y="124437"/>
                  </a:lnTo>
                  <a:lnTo>
                    <a:pt x="1867020" y="123779"/>
                  </a:lnTo>
                  <a:lnTo>
                    <a:pt x="1870503" y="123122"/>
                  </a:lnTo>
                  <a:lnTo>
                    <a:pt x="1873986" y="122465"/>
                  </a:lnTo>
                  <a:lnTo>
                    <a:pt x="1877470" y="121809"/>
                  </a:lnTo>
                  <a:lnTo>
                    <a:pt x="1880953" y="123251"/>
                  </a:lnTo>
                  <a:lnTo>
                    <a:pt x="1884436" y="122598"/>
                  </a:lnTo>
                  <a:lnTo>
                    <a:pt x="1887919" y="121945"/>
                  </a:lnTo>
                  <a:lnTo>
                    <a:pt x="1891403" y="121292"/>
                  </a:lnTo>
                  <a:lnTo>
                    <a:pt x="1894886" y="120640"/>
                  </a:lnTo>
                  <a:lnTo>
                    <a:pt x="1898369" y="122909"/>
                  </a:lnTo>
                  <a:lnTo>
                    <a:pt x="1901852" y="122262"/>
                  </a:lnTo>
                  <a:lnTo>
                    <a:pt x="1905336" y="121615"/>
                  </a:lnTo>
                  <a:lnTo>
                    <a:pt x="1908819" y="120968"/>
                  </a:lnTo>
                  <a:lnTo>
                    <a:pt x="1912302" y="120321"/>
                  </a:lnTo>
                  <a:lnTo>
                    <a:pt x="1915785" y="122162"/>
                  </a:lnTo>
                  <a:lnTo>
                    <a:pt x="1919269" y="121520"/>
                  </a:lnTo>
                  <a:lnTo>
                    <a:pt x="1922752" y="120877"/>
                  </a:lnTo>
                  <a:lnTo>
                    <a:pt x="1926235" y="120235"/>
                  </a:lnTo>
                  <a:lnTo>
                    <a:pt x="1929718" y="119593"/>
                  </a:lnTo>
                  <a:lnTo>
                    <a:pt x="1933202" y="127481"/>
                  </a:lnTo>
                  <a:lnTo>
                    <a:pt x="1936685" y="126851"/>
                  </a:lnTo>
                  <a:lnTo>
                    <a:pt x="1940168" y="126222"/>
                  </a:lnTo>
                  <a:lnTo>
                    <a:pt x="1943651" y="125593"/>
                  </a:lnTo>
                  <a:lnTo>
                    <a:pt x="1947135" y="124964"/>
                  </a:lnTo>
                  <a:lnTo>
                    <a:pt x="1950618" y="127118"/>
                  </a:lnTo>
                  <a:lnTo>
                    <a:pt x="1954101" y="126494"/>
                  </a:lnTo>
                  <a:lnTo>
                    <a:pt x="1957584" y="125870"/>
                  </a:lnTo>
                  <a:lnTo>
                    <a:pt x="1961068" y="125246"/>
                  </a:lnTo>
                  <a:lnTo>
                    <a:pt x="1964551" y="124622"/>
                  </a:lnTo>
                  <a:lnTo>
                    <a:pt x="1968034" y="130308"/>
                  </a:lnTo>
                  <a:lnTo>
                    <a:pt x="1971517" y="129771"/>
                  </a:lnTo>
                  <a:lnTo>
                    <a:pt x="1975001" y="129235"/>
                  </a:lnTo>
                  <a:lnTo>
                    <a:pt x="1978484" y="128699"/>
                  </a:lnTo>
                  <a:lnTo>
                    <a:pt x="1981967" y="128164"/>
                  </a:lnTo>
                  <a:lnTo>
                    <a:pt x="1985450" y="127575"/>
                  </a:lnTo>
                  <a:lnTo>
                    <a:pt x="1988934" y="126962"/>
                  </a:lnTo>
                  <a:lnTo>
                    <a:pt x="1992417" y="126350"/>
                  </a:lnTo>
                  <a:lnTo>
                    <a:pt x="1995900" y="125737"/>
                  </a:lnTo>
                  <a:lnTo>
                    <a:pt x="1999383" y="125125"/>
                  </a:lnTo>
                  <a:lnTo>
                    <a:pt x="2002867" y="125678"/>
                  </a:lnTo>
                  <a:lnTo>
                    <a:pt x="2006350" y="125068"/>
                  </a:lnTo>
                  <a:lnTo>
                    <a:pt x="2009833" y="124459"/>
                  </a:lnTo>
                  <a:lnTo>
                    <a:pt x="2013316" y="123849"/>
                  </a:lnTo>
                  <a:lnTo>
                    <a:pt x="2016799" y="123240"/>
                  </a:lnTo>
                  <a:lnTo>
                    <a:pt x="2020283" y="127254"/>
                  </a:lnTo>
                  <a:lnTo>
                    <a:pt x="2023766" y="126652"/>
                  </a:lnTo>
                  <a:lnTo>
                    <a:pt x="2027249" y="126049"/>
                  </a:lnTo>
                  <a:lnTo>
                    <a:pt x="2030732" y="125447"/>
                  </a:lnTo>
                  <a:lnTo>
                    <a:pt x="2034216" y="124845"/>
                  </a:lnTo>
                  <a:lnTo>
                    <a:pt x="2037699" y="130656"/>
                  </a:lnTo>
                  <a:lnTo>
                    <a:pt x="2041182" y="130063"/>
                  </a:lnTo>
                  <a:lnTo>
                    <a:pt x="2044665" y="129470"/>
                  </a:lnTo>
                  <a:lnTo>
                    <a:pt x="2048149" y="128877"/>
                  </a:lnTo>
                  <a:lnTo>
                    <a:pt x="2051632" y="128285"/>
                  </a:lnTo>
                  <a:lnTo>
                    <a:pt x="2055115" y="129922"/>
                  </a:lnTo>
                  <a:lnTo>
                    <a:pt x="2058598" y="129333"/>
                  </a:lnTo>
                  <a:lnTo>
                    <a:pt x="2062082" y="128744"/>
                  </a:lnTo>
                  <a:lnTo>
                    <a:pt x="2065565" y="128155"/>
                  </a:lnTo>
                  <a:lnTo>
                    <a:pt x="2069048" y="127567"/>
                  </a:lnTo>
                  <a:lnTo>
                    <a:pt x="2072531" y="129931"/>
                  </a:lnTo>
                  <a:lnTo>
                    <a:pt x="2076015" y="129347"/>
                  </a:lnTo>
                  <a:lnTo>
                    <a:pt x="2079498" y="128763"/>
                  </a:lnTo>
                  <a:lnTo>
                    <a:pt x="2082981" y="128180"/>
                  </a:lnTo>
                  <a:lnTo>
                    <a:pt x="2086464" y="127596"/>
                  </a:lnTo>
                  <a:lnTo>
                    <a:pt x="2089948" y="129212"/>
                  </a:lnTo>
                  <a:lnTo>
                    <a:pt x="2093431" y="128632"/>
                  </a:lnTo>
                  <a:lnTo>
                    <a:pt x="2096914" y="128052"/>
                  </a:lnTo>
                  <a:lnTo>
                    <a:pt x="2100397" y="127473"/>
                  </a:lnTo>
                  <a:lnTo>
                    <a:pt x="2103881" y="141704"/>
                  </a:lnTo>
                  <a:lnTo>
                    <a:pt x="2107364" y="141144"/>
                  </a:lnTo>
                  <a:lnTo>
                    <a:pt x="2110847" y="140584"/>
                  </a:lnTo>
                  <a:lnTo>
                    <a:pt x="2114330" y="140024"/>
                  </a:lnTo>
                  <a:lnTo>
                    <a:pt x="2117814" y="139465"/>
                  </a:lnTo>
                  <a:lnTo>
                    <a:pt x="2121297" y="141955"/>
                  </a:lnTo>
                  <a:lnTo>
                    <a:pt x="2124780" y="141400"/>
                  </a:lnTo>
                  <a:lnTo>
                    <a:pt x="2128263" y="140845"/>
                  </a:lnTo>
                  <a:lnTo>
                    <a:pt x="2131747" y="140290"/>
                  </a:lnTo>
                  <a:lnTo>
                    <a:pt x="2135230" y="139735"/>
                  </a:lnTo>
                  <a:lnTo>
                    <a:pt x="2138713" y="149709"/>
                  </a:lnTo>
                  <a:lnTo>
                    <a:pt x="2142196" y="149168"/>
                  </a:lnTo>
                  <a:lnTo>
                    <a:pt x="2145680" y="148628"/>
                  </a:lnTo>
                  <a:lnTo>
                    <a:pt x="2149163" y="148087"/>
                  </a:lnTo>
                  <a:lnTo>
                    <a:pt x="2152646" y="147547"/>
                  </a:lnTo>
                  <a:lnTo>
                    <a:pt x="2156129" y="147971"/>
                  </a:lnTo>
                  <a:lnTo>
                    <a:pt x="2159613" y="147432"/>
                  </a:lnTo>
                  <a:lnTo>
                    <a:pt x="2163096" y="146893"/>
                  </a:lnTo>
                  <a:lnTo>
                    <a:pt x="2166579" y="146355"/>
                  </a:lnTo>
                  <a:lnTo>
                    <a:pt x="2170062" y="145817"/>
                  </a:lnTo>
                  <a:lnTo>
                    <a:pt x="2173546" y="146884"/>
                  </a:lnTo>
                  <a:lnTo>
                    <a:pt x="2177029" y="146349"/>
                  </a:lnTo>
                  <a:lnTo>
                    <a:pt x="2180512" y="145813"/>
                  </a:lnTo>
                  <a:lnTo>
                    <a:pt x="2183995" y="145278"/>
                  </a:lnTo>
                  <a:lnTo>
                    <a:pt x="2187479" y="144743"/>
                  </a:lnTo>
                  <a:lnTo>
                    <a:pt x="2190962" y="146763"/>
                  </a:lnTo>
                  <a:lnTo>
                    <a:pt x="2194445" y="146232"/>
                  </a:lnTo>
                  <a:lnTo>
                    <a:pt x="2197928" y="145700"/>
                  </a:lnTo>
                  <a:lnTo>
                    <a:pt x="2201412" y="145169"/>
                  </a:lnTo>
                  <a:lnTo>
                    <a:pt x="2204895" y="144638"/>
                  </a:lnTo>
                  <a:lnTo>
                    <a:pt x="2208378" y="149458"/>
                  </a:lnTo>
                  <a:lnTo>
                    <a:pt x="2211861" y="148934"/>
                  </a:lnTo>
                  <a:lnTo>
                    <a:pt x="2215345" y="148410"/>
                  </a:lnTo>
                  <a:lnTo>
                    <a:pt x="2218828" y="147886"/>
                  </a:lnTo>
                  <a:lnTo>
                    <a:pt x="2222311" y="147363"/>
                  </a:lnTo>
                  <a:lnTo>
                    <a:pt x="2225794" y="158338"/>
                  </a:lnTo>
                  <a:lnTo>
                    <a:pt x="2229278" y="157829"/>
                  </a:lnTo>
                  <a:lnTo>
                    <a:pt x="2232761" y="157320"/>
                  </a:lnTo>
                  <a:lnTo>
                    <a:pt x="2236244" y="156812"/>
                  </a:lnTo>
                  <a:lnTo>
                    <a:pt x="2239727" y="156303"/>
                  </a:lnTo>
                  <a:lnTo>
                    <a:pt x="2243211" y="158141"/>
                  </a:lnTo>
                  <a:lnTo>
                    <a:pt x="2246694" y="157636"/>
                  </a:lnTo>
                  <a:lnTo>
                    <a:pt x="2250177" y="157131"/>
                  </a:lnTo>
                  <a:lnTo>
                    <a:pt x="2253660" y="156626"/>
                  </a:lnTo>
                  <a:lnTo>
                    <a:pt x="2257144" y="156121"/>
                  </a:lnTo>
                  <a:lnTo>
                    <a:pt x="2260627" y="158236"/>
                  </a:lnTo>
                  <a:lnTo>
                    <a:pt x="2264110" y="157734"/>
                  </a:lnTo>
                  <a:lnTo>
                    <a:pt x="2267593" y="157233"/>
                  </a:lnTo>
                  <a:lnTo>
                    <a:pt x="2271077" y="156732"/>
                  </a:lnTo>
                  <a:lnTo>
                    <a:pt x="2274560" y="156232"/>
                  </a:lnTo>
                  <a:lnTo>
                    <a:pt x="2278043" y="155731"/>
                  </a:lnTo>
                  <a:lnTo>
                    <a:pt x="2281526" y="155230"/>
                  </a:lnTo>
                  <a:lnTo>
                    <a:pt x="2285010" y="154730"/>
                  </a:lnTo>
                  <a:lnTo>
                    <a:pt x="2288493" y="154230"/>
                  </a:lnTo>
                  <a:lnTo>
                    <a:pt x="2291976" y="153730"/>
                  </a:lnTo>
                  <a:lnTo>
                    <a:pt x="2295459" y="154977"/>
                  </a:lnTo>
                  <a:lnTo>
                    <a:pt x="2298942" y="154479"/>
                  </a:lnTo>
                  <a:lnTo>
                    <a:pt x="2302426" y="153982"/>
                  </a:lnTo>
                  <a:lnTo>
                    <a:pt x="2305909" y="153485"/>
                  </a:lnTo>
                  <a:lnTo>
                    <a:pt x="2309392" y="152987"/>
                  </a:lnTo>
                  <a:lnTo>
                    <a:pt x="2312875" y="154231"/>
                  </a:lnTo>
                  <a:lnTo>
                    <a:pt x="2316359" y="153736"/>
                  </a:lnTo>
                  <a:lnTo>
                    <a:pt x="2319842" y="153242"/>
                  </a:lnTo>
                  <a:lnTo>
                    <a:pt x="2323325" y="152747"/>
                  </a:lnTo>
                  <a:lnTo>
                    <a:pt x="2326808" y="152253"/>
                  </a:lnTo>
                  <a:lnTo>
                    <a:pt x="2330292" y="152917"/>
                  </a:lnTo>
                  <a:lnTo>
                    <a:pt x="2333775" y="152424"/>
                  </a:lnTo>
                  <a:lnTo>
                    <a:pt x="2337258" y="151932"/>
                  </a:lnTo>
                  <a:lnTo>
                    <a:pt x="2340741" y="151440"/>
                  </a:lnTo>
                  <a:lnTo>
                    <a:pt x="2344225" y="150948"/>
                  </a:lnTo>
                  <a:lnTo>
                    <a:pt x="2347708" y="157574"/>
                  </a:lnTo>
                  <a:lnTo>
                    <a:pt x="2351191" y="157090"/>
                  </a:lnTo>
                  <a:lnTo>
                    <a:pt x="2354674" y="156607"/>
                  </a:lnTo>
                  <a:lnTo>
                    <a:pt x="2358158" y="156124"/>
                  </a:lnTo>
                  <a:lnTo>
                    <a:pt x="2361641" y="155641"/>
                  </a:lnTo>
                  <a:lnTo>
                    <a:pt x="2365124" y="157158"/>
                  </a:lnTo>
                  <a:lnTo>
                    <a:pt x="2368607" y="156734"/>
                  </a:lnTo>
                  <a:lnTo>
                    <a:pt x="2372091" y="156310"/>
                  </a:lnTo>
                  <a:lnTo>
                    <a:pt x="2375574" y="155886"/>
                  </a:lnTo>
                  <a:lnTo>
                    <a:pt x="2379057" y="155462"/>
                  </a:lnTo>
                  <a:lnTo>
                    <a:pt x="2382540" y="157487"/>
                  </a:lnTo>
                  <a:lnTo>
                    <a:pt x="2386024" y="157011"/>
                  </a:lnTo>
                  <a:lnTo>
                    <a:pt x="2389507" y="156534"/>
                  </a:lnTo>
                  <a:lnTo>
                    <a:pt x="2392990" y="156058"/>
                  </a:lnTo>
                  <a:lnTo>
                    <a:pt x="2396473" y="155582"/>
                  </a:lnTo>
                  <a:lnTo>
                    <a:pt x="2399957" y="155659"/>
                  </a:lnTo>
                  <a:lnTo>
                    <a:pt x="2403440" y="155184"/>
                  </a:lnTo>
                  <a:lnTo>
                    <a:pt x="2406923" y="154709"/>
                  </a:lnTo>
                  <a:lnTo>
                    <a:pt x="2410406" y="154234"/>
                  </a:lnTo>
                  <a:lnTo>
                    <a:pt x="2413890" y="153760"/>
                  </a:lnTo>
                  <a:lnTo>
                    <a:pt x="2417373" y="157674"/>
                  </a:lnTo>
                  <a:lnTo>
                    <a:pt x="2420856" y="157205"/>
                  </a:lnTo>
                  <a:lnTo>
                    <a:pt x="2424339" y="156736"/>
                  </a:lnTo>
                  <a:lnTo>
                    <a:pt x="2427823" y="156267"/>
                  </a:lnTo>
                  <a:lnTo>
                    <a:pt x="2431306" y="155798"/>
                  </a:lnTo>
                  <a:lnTo>
                    <a:pt x="2434789" y="157766"/>
                  </a:lnTo>
                  <a:lnTo>
                    <a:pt x="2438272" y="157300"/>
                  </a:lnTo>
                  <a:lnTo>
                    <a:pt x="2441756" y="156834"/>
                  </a:lnTo>
                  <a:lnTo>
                    <a:pt x="2445239" y="156368"/>
                  </a:lnTo>
                  <a:lnTo>
                    <a:pt x="2448722" y="157517"/>
                  </a:lnTo>
                  <a:lnTo>
                    <a:pt x="2452205" y="157053"/>
                  </a:lnTo>
                  <a:lnTo>
                    <a:pt x="2455689" y="156590"/>
                  </a:lnTo>
                  <a:lnTo>
                    <a:pt x="2459172" y="156127"/>
                  </a:lnTo>
                  <a:lnTo>
                    <a:pt x="2462655" y="155663"/>
                  </a:lnTo>
                  <a:lnTo>
                    <a:pt x="2466138" y="155200"/>
                  </a:lnTo>
                  <a:lnTo>
                    <a:pt x="2469622" y="154738"/>
                  </a:lnTo>
                  <a:lnTo>
                    <a:pt x="2473105" y="154275"/>
                  </a:lnTo>
                  <a:lnTo>
                    <a:pt x="2476588" y="153812"/>
                  </a:lnTo>
                  <a:lnTo>
                    <a:pt x="2480071" y="153350"/>
                  </a:lnTo>
                  <a:lnTo>
                    <a:pt x="2483555" y="153428"/>
                  </a:lnTo>
                  <a:lnTo>
                    <a:pt x="2487038" y="152967"/>
                  </a:lnTo>
                  <a:lnTo>
                    <a:pt x="2490521" y="152505"/>
                  </a:lnTo>
                  <a:lnTo>
                    <a:pt x="2494004" y="152044"/>
                  </a:lnTo>
                  <a:lnTo>
                    <a:pt x="2497488" y="151583"/>
                  </a:lnTo>
                  <a:lnTo>
                    <a:pt x="2500971" y="151393"/>
                  </a:lnTo>
                  <a:lnTo>
                    <a:pt x="2504454" y="150932"/>
                  </a:lnTo>
                  <a:lnTo>
                    <a:pt x="2507937" y="150472"/>
                  </a:lnTo>
                  <a:lnTo>
                    <a:pt x="2511421" y="150012"/>
                  </a:lnTo>
                  <a:lnTo>
                    <a:pt x="2514904" y="149551"/>
                  </a:lnTo>
                  <a:lnTo>
                    <a:pt x="2518387" y="152602"/>
                  </a:lnTo>
                  <a:lnTo>
                    <a:pt x="2521870" y="152146"/>
                  </a:lnTo>
                  <a:lnTo>
                    <a:pt x="2525354" y="151690"/>
                  </a:lnTo>
                  <a:lnTo>
                    <a:pt x="2528837" y="151234"/>
                  </a:lnTo>
                  <a:lnTo>
                    <a:pt x="2532320" y="150778"/>
                  </a:lnTo>
                  <a:lnTo>
                    <a:pt x="2535803" y="152196"/>
                  </a:lnTo>
                  <a:lnTo>
                    <a:pt x="2539287" y="151742"/>
                  </a:lnTo>
                  <a:lnTo>
                    <a:pt x="2542770" y="151289"/>
                  </a:lnTo>
                  <a:lnTo>
                    <a:pt x="2546253" y="150836"/>
                  </a:lnTo>
                  <a:lnTo>
                    <a:pt x="2549736" y="150383"/>
                  </a:lnTo>
                  <a:lnTo>
                    <a:pt x="2553220" y="150464"/>
                  </a:lnTo>
                  <a:lnTo>
                    <a:pt x="2556703" y="150012"/>
                  </a:lnTo>
                  <a:lnTo>
                    <a:pt x="2560186" y="149560"/>
                  </a:lnTo>
                  <a:lnTo>
                    <a:pt x="2563669" y="149108"/>
                  </a:lnTo>
                  <a:lnTo>
                    <a:pt x="2567153" y="148656"/>
                  </a:lnTo>
                  <a:lnTo>
                    <a:pt x="2570636" y="149808"/>
                  </a:lnTo>
                  <a:lnTo>
                    <a:pt x="2574119" y="149358"/>
                  </a:lnTo>
                  <a:lnTo>
                    <a:pt x="2577602" y="148908"/>
                  </a:lnTo>
                  <a:lnTo>
                    <a:pt x="2581085" y="148459"/>
                  </a:lnTo>
                  <a:lnTo>
                    <a:pt x="2584569" y="148009"/>
                  </a:lnTo>
                  <a:lnTo>
                    <a:pt x="2588052" y="151005"/>
                  </a:lnTo>
                  <a:lnTo>
                    <a:pt x="2591535" y="150559"/>
                  </a:lnTo>
                  <a:lnTo>
                    <a:pt x="2595018" y="150114"/>
                  </a:lnTo>
                  <a:lnTo>
                    <a:pt x="2598502" y="149669"/>
                  </a:lnTo>
                  <a:lnTo>
                    <a:pt x="2601985" y="149224"/>
                  </a:lnTo>
                  <a:lnTo>
                    <a:pt x="2605468" y="150617"/>
                  </a:lnTo>
                  <a:lnTo>
                    <a:pt x="2608951" y="150174"/>
                  </a:lnTo>
                  <a:lnTo>
                    <a:pt x="2612435" y="149731"/>
                  </a:lnTo>
                  <a:lnTo>
                    <a:pt x="2615918" y="149289"/>
                  </a:lnTo>
                  <a:lnTo>
                    <a:pt x="2619401" y="148846"/>
                  </a:lnTo>
                  <a:lnTo>
                    <a:pt x="2622884" y="149713"/>
                  </a:lnTo>
                  <a:lnTo>
                    <a:pt x="2626368" y="149272"/>
                  </a:lnTo>
                  <a:lnTo>
                    <a:pt x="2629851" y="148831"/>
                  </a:lnTo>
                  <a:lnTo>
                    <a:pt x="2633334" y="148390"/>
                  </a:lnTo>
                  <a:lnTo>
                    <a:pt x="2636817" y="147949"/>
                  </a:lnTo>
                  <a:lnTo>
                    <a:pt x="2640301" y="148294"/>
                  </a:lnTo>
                  <a:lnTo>
                    <a:pt x="2643784" y="147854"/>
                  </a:lnTo>
                  <a:lnTo>
                    <a:pt x="2647267" y="147415"/>
                  </a:lnTo>
                  <a:lnTo>
                    <a:pt x="2650750" y="146976"/>
                  </a:lnTo>
                  <a:lnTo>
                    <a:pt x="2654234" y="146537"/>
                  </a:lnTo>
                  <a:lnTo>
                    <a:pt x="2657717" y="147405"/>
                  </a:lnTo>
                  <a:lnTo>
                    <a:pt x="2661200" y="146968"/>
                  </a:lnTo>
                  <a:lnTo>
                    <a:pt x="2664683" y="146530"/>
                  </a:lnTo>
                  <a:lnTo>
                    <a:pt x="2668167" y="146093"/>
                  </a:lnTo>
                  <a:lnTo>
                    <a:pt x="2671650" y="145656"/>
                  </a:lnTo>
                  <a:lnTo>
                    <a:pt x="2675133" y="149108"/>
                  </a:lnTo>
                  <a:lnTo>
                    <a:pt x="2678616" y="148675"/>
                  </a:lnTo>
                  <a:lnTo>
                    <a:pt x="2682100" y="148242"/>
                  </a:lnTo>
                  <a:lnTo>
                    <a:pt x="2685583" y="147810"/>
                  </a:lnTo>
                  <a:lnTo>
                    <a:pt x="2689066" y="147377"/>
                  </a:lnTo>
                  <a:lnTo>
                    <a:pt x="2692549" y="148741"/>
                  </a:lnTo>
                  <a:lnTo>
                    <a:pt x="2696033" y="148311"/>
                  </a:lnTo>
                  <a:lnTo>
                    <a:pt x="2699516" y="147880"/>
                  </a:lnTo>
                  <a:lnTo>
                    <a:pt x="2702999" y="147450"/>
                  </a:lnTo>
                  <a:lnTo>
                    <a:pt x="2706482" y="147020"/>
                  </a:lnTo>
                  <a:lnTo>
                    <a:pt x="2709966" y="155366"/>
                  </a:lnTo>
                  <a:lnTo>
                    <a:pt x="2713449" y="154945"/>
                  </a:lnTo>
                  <a:lnTo>
                    <a:pt x="2716932" y="154524"/>
                  </a:lnTo>
                  <a:lnTo>
                    <a:pt x="2720415" y="154103"/>
                  </a:lnTo>
                  <a:lnTo>
                    <a:pt x="2723899" y="153682"/>
                  </a:lnTo>
                  <a:lnTo>
                    <a:pt x="2727382" y="154243"/>
                  </a:lnTo>
                  <a:lnTo>
                    <a:pt x="2730865" y="153824"/>
                  </a:lnTo>
                  <a:lnTo>
                    <a:pt x="2734348" y="153405"/>
                  </a:lnTo>
                  <a:lnTo>
                    <a:pt x="2737832" y="152985"/>
                  </a:lnTo>
                  <a:lnTo>
                    <a:pt x="2741315" y="152566"/>
                  </a:lnTo>
                  <a:lnTo>
                    <a:pt x="2744798" y="153617"/>
                  </a:lnTo>
                  <a:lnTo>
                    <a:pt x="2748281" y="153200"/>
                  </a:lnTo>
                  <a:lnTo>
                    <a:pt x="2751765" y="152782"/>
                  </a:lnTo>
                  <a:lnTo>
                    <a:pt x="2755248" y="152365"/>
                  </a:lnTo>
                  <a:lnTo>
                    <a:pt x="2758731" y="151948"/>
                  </a:lnTo>
                  <a:lnTo>
                    <a:pt x="2762214" y="153726"/>
                  </a:lnTo>
                  <a:lnTo>
                    <a:pt x="2765698" y="153311"/>
                  </a:lnTo>
                  <a:lnTo>
                    <a:pt x="2769181" y="152896"/>
                  </a:lnTo>
                  <a:lnTo>
                    <a:pt x="2772664" y="152482"/>
                  </a:lnTo>
                  <a:lnTo>
                    <a:pt x="2776147" y="152067"/>
                  </a:lnTo>
                  <a:lnTo>
                    <a:pt x="2779631" y="153592"/>
                  </a:lnTo>
                  <a:lnTo>
                    <a:pt x="2783114" y="153179"/>
                  </a:lnTo>
                  <a:lnTo>
                    <a:pt x="2786597" y="152767"/>
                  </a:lnTo>
                  <a:lnTo>
                    <a:pt x="2790080" y="152355"/>
                  </a:lnTo>
                  <a:lnTo>
                    <a:pt x="2793564" y="152185"/>
                  </a:lnTo>
                  <a:lnTo>
                    <a:pt x="2797047" y="151773"/>
                  </a:lnTo>
                  <a:lnTo>
                    <a:pt x="2800530" y="151362"/>
                  </a:lnTo>
                  <a:lnTo>
                    <a:pt x="2804013" y="150951"/>
                  </a:lnTo>
                  <a:lnTo>
                    <a:pt x="2807497" y="150539"/>
                  </a:lnTo>
                  <a:lnTo>
                    <a:pt x="2810980" y="150855"/>
                  </a:lnTo>
                  <a:lnTo>
                    <a:pt x="2814463" y="150445"/>
                  </a:lnTo>
                  <a:lnTo>
                    <a:pt x="2817946" y="150035"/>
                  </a:lnTo>
                  <a:lnTo>
                    <a:pt x="2821430" y="149625"/>
                  </a:lnTo>
                  <a:lnTo>
                    <a:pt x="2824913" y="149215"/>
                  </a:lnTo>
                  <a:lnTo>
                    <a:pt x="2828396" y="152416"/>
                  </a:lnTo>
                  <a:lnTo>
                    <a:pt x="2831879" y="152010"/>
                  </a:lnTo>
                  <a:lnTo>
                    <a:pt x="2835363" y="151603"/>
                  </a:lnTo>
                  <a:lnTo>
                    <a:pt x="2838846" y="151197"/>
                  </a:lnTo>
                  <a:lnTo>
                    <a:pt x="2842329" y="150791"/>
                  </a:lnTo>
                  <a:lnTo>
                    <a:pt x="2845812" y="150385"/>
                  </a:lnTo>
                  <a:lnTo>
                    <a:pt x="2849296" y="149980"/>
                  </a:lnTo>
                  <a:lnTo>
                    <a:pt x="2852779" y="149574"/>
                  </a:lnTo>
                  <a:lnTo>
                    <a:pt x="2856262" y="149168"/>
                  </a:lnTo>
                  <a:lnTo>
                    <a:pt x="2859745" y="148763"/>
                  </a:lnTo>
                  <a:lnTo>
                    <a:pt x="2863229" y="155905"/>
                  </a:lnTo>
                  <a:lnTo>
                    <a:pt x="2866712" y="155507"/>
                  </a:lnTo>
                  <a:lnTo>
                    <a:pt x="2870195" y="155109"/>
                  </a:lnTo>
                  <a:lnTo>
                    <a:pt x="2873678" y="154711"/>
                  </a:lnTo>
                  <a:lnTo>
                    <a:pt x="2877161" y="154313"/>
                  </a:lnTo>
                  <a:lnTo>
                    <a:pt x="2880645" y="160304"/>
                  </a:lnTo>
                  <a:lnTo>
                    <a:pt x="2884128" y="159913"/>
                  </a:lnTo>
                  <a:lnTo>
                    <a:pt x="2887611" y="159521"/>
                  </a:lnTo>
                  <a:lnTo>
                    <a:pt x="2891094" y="159130"/>
                  </a:lnTo>
                  <a:lnTo>
                    <a:pt x="2894578" y="158739"/>
                  </a:lnTo>
                  <a:lnTo>
                    <a:pt x="2898061" y="160587"/>
                  </a:lnTo>
                  <a:lnTo>
                    <a:pt x="2901544" y="160198"/>
                  </a:lnTo>
                  <a:lnTo>
                    <a:pt x="2905027" y="159809"/>
                  </a:lnTo>
                  <a:lnTo>
                    <a:pt x="2908511" y="159421"/>
                  </a:lnTo>
                  <a:lnTo>
                    <a:pt x="2911994" y="159032"/>
                  </a:lnTo>
                  <a:lnTo>
                    <a:pt x="2915477" y="160866"/>
                  </a:lnTo>
                  <a:lnTo>
                    <a:pt x="2918960" y="160480"/>
                  </a:lnTo>
                  <a:lnTo>
                    <a:pt x="2922444" y="160094"/>
                  </a:lnTo>
                  <a:lnTo>
                    <a:pt x="2925927" y="159708"/>
                  </a:lnTo>
                  <a:lnTo>
                    <a:pt x="2929410" y="159322"/>
                  </a:lnTo>
                  <a:lnTo>
                    <a:pt x="2932893" y="161360"/>
                  </a:lnTo>
                  <a:lnTo>
                    <a:pt x="2936377" y="160977"/>
                  </a:lnTo>
                  <a:lnTo>
                    <a:pt x="2939860" y="160593"/>
                  </a:lnTo>
                  <a:lnTo>
                    <a:pt x="2943343" y="160210"/>
                  </a:lnTo>
                  <a:lnTo>
                    <a:pt x="2946826" y="159827"/>
                  </a:lnTo>
                  <a:lnTo>
                    <a:pt x="2950310" y="160102"/>
                  </a:lnTo>
                  <a:lnTo>
                    <a:pt x="2953793" y="159720"/>
                  </a:lnTo>
                  <a:lnTo>
                    <a:pt x="2957276" y="159338"/>
                  </a:lnTo>
                  <a:lnTo>
                    <a:pt x="2960759" y="158956"/>
                  </a:lnTo>
                  <a:lnTo>
                    <a:pt x="2964243" y="158574"/>
                  </a:lnTo>
                  <a:lnTo>
                    <a:pt x="2967726" y="162972"/>
                  </a:lnTo>
                  <a:lnTo>
                    <a:pt x="2971209" y="162594"/>
                  </a:lnTo>
                  <a:lnTo>
                    <a:pt x="2974692" y="162217"/>
                  </a:lnTo>
                  <a:lnTo>
                    <a:pt x="2978176" y="161839"/>
                  </a:lnTo>
                  <a:lnTo>
                    <a:pt x="2981659" y="161462"/>
                  </a:lnTo>
                  <a:lnTo>
                    <a:pt x="2985142" y="165763"/>
                  </a:lnTo>
                  <a:lnTo>
                    <a:pt x="2988625" y="165390"/>
                  </a:lnTo>
                  <a:lnTo>
                    <a:pt x="2992109" y="165018"/>
                  </a:lnTo>
                  <a:lnTo>
                    <a:pt x="2995592" y="164645"/>
                  </a:lnTo>
                  <a:lnTo>
                    <a:pt x="2999075" y="164273"/>
                  </a:lnTo>
                  <a:lnTo>
                    <a:pt x="3002558" y="166620"/>
                  </a:lnTo>
                  <a:lnTo>
                    <a:pt x="3006042" y="166251"/>
                  </a:lnTo>
                  <a:lnTo>
                    <a:pt x="3009525" y="165881"/>
                  </a:lnTo>
                  <a:lnTo>
                    <a:pt x="3013008" y="165511"/>
                  </a:lnTo>
                  <a:lnTo>
                    <a:pt x="3016491" y="165142"/>
                  </a:lnTo>
                  <a:lnTo>
                    <a:pt x="3019975" y="166434"/>
                  </a:lnTo>
                  <a:lnTo>
                    <a:pt x="3023458" y="166066"/>
                  </a:lnTo>
                  <a:lnTo>
                    <a:pt x="3026941" y="165698"/>
                  </a:lnTo>
                  <a:lnTo>
                    <a:pt x="3030424" y="165331"/>
                  </a:lnTo>
                  <a:lnTo>
                    <a:pt x="3033908" y="164963"/>
                  </a:lnTo>
                  <a:lnTo>
                    <a:pt x="3037391" y="165011"/>
                  </a:lnTo>
                  <a:lnTo>
                    <a:pt x="3040874" y="164644"/>
                  </a:lnTo>
                  <a:lnTo>
                    <a:pt x="3044357" y="164277"/>
                  </a:lnTo>
                  <a:lnTo>
                    <a:pt x="3047841" y="163910"/>
                  </a:lnTo>
                  <a:lnTo>
                    <a:pt x="3051324" y="163543"/>
                  </a:lnTo>
                  <a:lnTo>
                    <a:pt x="3054807" y="163592"/>
                  </a:lnTo>
                  <a:lnTo>
                    <a:pt x="3058290" y="163226"/>
                  </a:lnTo>
                  <a:lnTo>
                    <a:pt x="3061774" y="162860"/>
                  </a:lnTo>
                  <a:lnTo>
                    <a:pt x="3065257" y="162494"/>
                  </a:lnTo>
                  <a:lnTo>
                    <a:pt x="3068740" y="162128"/>
                  </a:lnTo>
                  <a:lnTo>
                    <a:pt x="3072223" y="164863"/>
                  </a:lnTo>
                  <a:lnTo>
                    <a:pt x="3075707" y="164501"/>
                  </a:lnTo>
                  <a:lnTo>
                    <a:pt x="3079190" y="164138"/>
                  </a:lnTo>
                  <a:lnTo>
                    <a:pt x="3082673" y="163775"/>
                  </a:lnTo>
                  <a:lnTo>
                    <a:pt x="3086156" y="163412"/>
                  </a:lnTo>
                  <a:lnTo>
                    <a:pt x="3089640" y="165300"/>
                  </a:lnTo>
                  <a:lnTo>
                    <a:pt x="3093123" y="164940"/>
                  </a:lnTo>
                  <a:lnTo>
                    <a:pt x="3096606" y="164579"/>
                  </a:lnTo>
                  <a:lnTo>
                    <a:pt x="3100089" y="164219"/>
                  </a:lnTo>
                  <a:lnTo>
                    <a:pt x="3103573" y="163859"/>
                  </a:lnTo>
                  <a:lnTo>
                    <a:pt x="3107056" y="163907"/>
                  </a:lnTo>
                  <a:lnTo>
                    <a:pt x="3110539" y="163547"/>
                  </a:lnTo>
                  <a:lnTo>
                    <a:pt x="3114022" y="163187"/>
                  </a:lnTo>
                  <a:lnTo>
                    <a:pt x="3117506" y="162828"/>
                  </a:lnTo>
                  <a:lnTo>
                    <a:pt x="3120989" y="162468"/>
                  </a:lnTo>
                  <a:lnTo>
                    <a:pt x="3124472" y="164144"/>
                  </a:lnTo>
                  <a:lnTo>
                    <a:pt x="3127955" y="163786"/>
                  </a:lnTo>
                  <a:lnTo>
                    <a:pt x="3131439" y="163429"/>
                  </a:lnTo>
                  <a:lnTo>
                    <a:pt x="3134922" y="163072"/>
                  </a:lnTo>
                  <a:lnTo>
                    <a:pt x="3138405" y="163120"/>
                  </a:lnTo>
                  <a:lnTo>
                    <a:pt x="3141888" y="162763"/>
                  </a:lnTo>
                  <a:lnTo>
                    <a:pt x="3145372" y="162406"/>
                  </a:lnTo>
                  <a:lnTo>
                    <a:pt x="3148855" y="162050"/>
                  </a:lnTo>
                  <a:lnTo>
                    <a:pt x="3152338" y="161693"/>
                  </a:lnTo>
                  <a:lnTo>
                    <a:pt x="3155821" y="162957"/>
                  </a:lnTo>
                  <a:lnTo>
                    <a:pt x="3159304" y="162602"/>
                  </a:lnTo>
                  <a:lnTo>
                    <a:pt x="3162788" y="162247"/>
                  </a:lnTo>
                  <a:lnTo>
                    <a:pt x="3166271" y="161893"/>
                  </a:lnTo>
                  <a:lnTo>
                    <a:pt x="3169754" y="161538"/>
                  </a:lnTo>
                  <a:lnTo>
                    <a:pt x="3173237" y="165979"/>
                  </a:lnTo>
                  <a:lnTo>
                    <a:pt x="3176721" y="165629"/>
                  </a:lnTo>
                  <a:lnTo>
                    <a:pt x="3180204" y="165279"/>
                  </a:lnTo>
                  <a:lnTo>
                    <a:pt x="3183687" y="164928"/>
                  </a:lnTo>
                  <a:lnTo>
                    <a:pt x="3187170" y="164578"/>
                  </a:lnTo>
                  <a:lnTo>
                    <a:pt x="3190654" y="169111"/>
                  </a:lnTo>
                  <a:lnTo>
                    <a:pt x="3194137" y="168766"/>
                  </a:lnTo>
                  <a:lnTo>
                    <a:pt x="3197620" y="168420"/>
                  </a:lnTo>
                  <a:lnTo>
                    <a:pt x="3201103" y="168075"/>
                  </a:lnTo>
                  <a:lnTo>
                    <a:pt x="3204587" y="167729"/>
                  </a:lnTo>
                  <a:lnTo>
                    <a:pt x="3208070" y="168541"/>
                  </a:lnTo>
                  <a:lnTo>
                    <a:pt x="3211553" y="168196"/>
                  </a:lnTo>
                  <a:lnTo>
                    <a:pt x="3215036" y="167852"/>
                  </a:lnTo>
                  <a:lnTo>
                    <a:pt x="3218520" y="167508"/>
                  </a:lnTo>
                  <a:lnTo>
                    <a:pt x="3222003" y="167164"/>
                  </a:lnTo>
                  <a:lnTo>
                    <a:pt x="3225486" y="167205"/>
                  </a:lnTo>
                  <a:lnTo>
                    <a:pt x="3228969" y="166862"/>
                  </a:lnTo>
                  <a:lnTo>
                    <a:pt x="3232453" y="166518"/>
                  </a:lnTo>
                  <a:lnTo>
                    <a:pt x="3235936" y="166175"/>
                  </a:lnTo>
                  <a:lnTo>
                    <a:pt x="3239419" y="165831"/>
                  </a:lnTo>
                  <a:lnTo>
                    <a:pt x="3242902" y="168747"/>
                  </a:lnTo>
                  <a:lnTo>
                    <a:pt x="3246386" y="168406"/>
                  </a:lnTo>
                  <a:lnTo>
                    <a:pt x="3249869" y="168066"/>
                  </a:lnTo>
                  <a:lnTo>
                    <a:pt x="3253352" y="167726"/>
                  </a:lnTo>
                  <a:lnTo>
                    <a:pt x="3256835" y="167385"/>
                  </a:lnTo>
                  <a:lnTo>
                    <a:pt x="3260319" y="170820"/>
                  </a:lnTo>
                  <a:lnTo>
                    <a:pt x="3263802" y="170483"/>
                  </a:lnTo>
                  <a:lnTo>
                    <a:pt x="3267285" y="170146"/>
                  </a:lnTo>
                  <a:lnTo>
                    <a:pt x="3270768" y="169809"/>
                  </a:lnTo>
                  <a:lnTo>
                    <a:pt x="3274252" y="169473"/>
                  </a:lnTo>
                  <a:lnTo>
                    <a:pt x="3277735" y="169698"/>
                  </a:lnTo>
                  <a:lnTo>
                    <a:pt x="3281218" y="169362"/>
                  </a:lnTo>
                  <a:lnTo>
                    <a:pt x="3284701" y="169026"/>
                  </a:lnTo>
                  <a:lnTo>
                    <a:pt x="3288185" y="168690"/>
                  </a:lnTo>
                  <a:lnTo>
                    <a:pt x="3291668" y="168354"/>
                  </a:lnTo>
                  <a:lnTo>
                    <a:pt x="3295151" y="168206"/>
                  </a:lnTo>
                  <a:lnTo>
                    <a:pt x="3298634" y="167870"/>
                  </a:lnTo>
                  <a:lnTo>
                    <a:pt x="3302118" y="167535"/>
                  </a:lnTo>
                  <a:lnTo>
                    <a:pt x="3305601" y="167199"/>
                  </a:lnTo>
                  <a:lnTo>
                    <a:pt x="3309084" y="166864"/>
                  </a:lnTo>
                  <a:lnTo>
                    <a:pt x="3312567" y="167280"/>
                  </a:lnTo>
                  <a:lnTo>
                    <a:pt x="3316051" y="166946"/>
                  </a:lnTo>
                  <a:lnTo>
                    <a:pt x="3319534" y="166611"/>
                  </a:lnTo>
                  <a:lnTo>
                    <a:pt x="3323017" y="166277"/>
                  </a:lnTo>
                  <a:lnTo>
                    <a:pt x="3326500" y="165943"/>
                  </a:lnTo>
                  <a:lnTo>
                    <a:pt x="3329984" y="176204"/>
                  </a:lnTo>
                  <a:lnTo>
                    <a:pt x="3333467" y="175878"/>
                  </a:lnTo>
                  <a:lnTo>
                    <a:pt x="3336950" y="175553"/>
                  </a:lnTo>
                  <a:lnTo>
                    <a:pt x="3340433" y="175228"/>
                  </a:lnTo>
                  <a:lnTo>
                    <a:pt x="3343917" y="174903"/>
                  </a:lnTo>
                  <a:lnTo>
                    <a:pt x="3347400" y="175288"/>
                  </a:lnTo>
                  <a:lnTo>
                    <a:pt x="3350883" y="174964"/>
                  </a:lnTo>
                  <a:lnTo>
                    <a:pt x="3354366" y="174639"/>
                  </a:lnTo>
                  <a:lnTo>
                    <a:pt x="3357850" y="174315"/>
                  </a:lnTo>
                  <a:lnTo>
                    <a:pt x="3361333" y="173991"/>
                  </a:lnTo>
                  <a:lnTo>
                    <a:pt x="3364816" y="174200"/>
                  </a:lnTo>
                  <a:lnTo>
                    <a:pt x="3368299" y="173876"/>
                  </a:lnTo>
                  <a:lnTo>
                    <a:pt x="3371783" y="173553"/>
                  </a:lnTo>
                  <a:lnTo>
                    <a:pt x="3375266" y="173229"/>
                  </a:lnTo>
                  <a:lnTo>
                    <a:pt x="3378749" y="172906"/>
                  </a:lnTo>
                  <a:lnTo>
                    <a:pt x="3382232" y="173471"/>
                  </a:lnTo>
                  <a:lnTo>
                    <a:pt x="3385716" y="173149"/>
                  </a:lnTo>
                  <a:lnTo>
                    <a:pt x="3389199" y="172826"/>
                  </a:lnTo>
                  <a:lnTo>
                    <a:pt x="3392682" y="172504"/>
                  </a:lnTo>
                  <a:lnTo>
                    <a:pt x="3396165" y="172181"/>
                  </a:lnTo>
                  <a:lnTo>
                    <a:pt x="3399649" y="172215"/>
                  </a:lnTo>
                  <a:lnTo>
                    <a:pt x="3403132" y="171893"/>
                  </a:lnTo>
                  <a:lnTo>
                    <a:pt x="3406615" y="171571"/>
                  </a:lnTo>
                  <a:lnTo>
                    <a:pt x="3410098" y="171249"/>
                  </a:lnTo>
                  <a:lnTo>
                    <a:pt x="3413582" y="170927"/>
                  </a:lnTo>
                  <a:lnTo>
                    <a:pt x="3417065" y="170606"/>
                  </a:lnTo>
                  <a:lnTo>
                    <a:pt x="3420548" y="170284"/>
                  </a:lnTo>
                  <a:lnTo>
                    <a:pt x="3424031" y="169962"/>
                  </a:lnTo>
                  <a:lnTo>
                    <a:pt x="3427515" y="169641"/>
                  </a:lnTo>
                  <a:lnTo>
                    <a:pt x="3430998" y="169319"/>
                  </a:lnTo>
                  <a:lnTo>
                    <a:pt x="3434481" y="174638"/>
                  </a:lnTo>
                  <a:lnTo>
                    <a:pt x="3437964" y="174321"/>
                  </a:lnTo>
                  <a:lnTo>
                    <a:pt x="3441447" y="174004"/>
                  </a:lnTo>
                  <a:lnTo>
                    <a:pt x="3444931" y="173688"/>
                  </a:lnTo>
                  <a:lnTo>
                    <a:pt x="3448414" y="173371"/>
                  </a:lnTo>
                  <a:lnTo>
                    <a:pt x="3451897" y="173229"/>
                  </a:lnTo>
                  <a:lnTo>
                    <a:pt x="3455380" y="172912"/>
                  </a:lnTo>
                  <a:lnTo>
                    <a:pt x="3458864" y="172596"/>
                  </a:lnTo>
                  <a:lnTo>
                    <a:pt x="3462347" y="172280"/>
                  </a:lnTo>
                  <a:lnTo>
                    <a:pt x="3465830" y="171964"/>
                  </a:lnTo>
                  <a:lnTo>
                    <a:pt x="3469313" y="173040"/>
                  </a:lnTo>
                  <a:lnTo>
                    <a:pt x="3472797" y="172725"/>
                  </a:lnTo>
                  <a:lnTo>
                    <a:pt x="3476280" y="172410"/>
                  </a:lnTo>
                  <a:lnTo>
                    <a:pt x="3479763" y="172095"/>
                  </a:lnTo>
                  <a:lnTo>
                    <a:pt x="3483246" y="171781"/>
                  </a:lnTo>
                  <a:lnTo>
                    <a:pt x="3483246" y="171954"/>
                  </a:lnTo>
                  <a:lnTo>
                    <a:pt x="3483246" y="172128"/>
                  </a:lnTo>
                  <a:lnTo>
                    <a:pt x="3483246" y="172301"/>
                  </a:lnTo>
                  <a:lnTo>
                    <a:pt x="3483246" y="172475"/>
                  </a:lnTo>
                  <a:lnTo>
                    <a:pt x="3483246" y="172648"/>
                  </a:lnTo>
                  <a:lnTo>
                    <a:pt x="3483246" y="172820"/>
                  </a:lnTo>
                  <a:lnTo>
                    <a:pt x="3483246" y="172993"/>
                  </a:lnTo>
                  <a:lnTo>
                    <a:pt x="3483246" y="173166"/>
                  </a:lnTo>
                  <a:lnTo>
                    <a:pt x="3483246" y="173338"/>
                  </a:lnTo>
                  <a:lnTo>
                    <a:pt x="3483246" y="173510"/>
                  </a:lnTo>
                  <a:lnTo>
                    <a:pt x="3483246" y="17368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802616"/>
              <a:ext cx="3483246" cy="749450"/>
            </a:xfrm>
            <a:custGeom>
              <a:avLst/>
              <a:gdLst/>
              <a:ahLst/>
              <a:cxnLst/>
              <a:rect l="0" t="0" r="0" b="0"/>
              <a:pathLst>
                <a:path w="3483246" h="749450">
                  <a:moveTo>
                    <a:pt x="0" y="749450"/>
                  </a:moveTo>
                  <a:lnTo>
                    <a:pt x="3483" y="672987"/>
                  </a:lnTo>
                  <a:lnTo>
                    <a:pt x="6966" y="599808"/>
                  </a:lnTo>
                  <a:lnTo>
                    <a:pt x="10449" y="529708"/>
                  </a:lnTo>
                  <a:lnTo>
                    <a:pt x="13932" y="462494"/>
                  </a:lnTo>
                  <a:lnTo>
                    <a:pt x="17416" y="456521"/>
                  </a:lnTo>
                  <a:lnTo>
                    <a:pt x="20899" y="403750"/>
                  </a:lnTo>
                  <a:lnTo>
                    <a:pt x="24382" y="352696"/>
                  </a:lnTo>
                  <a:lnTo>
                    <a:pt x="27865" y="303277"/>
                  </a:lnTo>
                  <a:lnTo>
                    <a:pt x="31349" y="255415"/>
                  </a:lnTo>
                  <a:lnTo>
                    <a:pt x="34832" y="247584"/>
                  </a:lnTo>
                  <a:lnTo>
                    <a:pt x="38315" y="205239"/>
                  </a:lnTo>
                  <a:lnTo>
                    <a:pt x="41798" y="164079"/>
                  </a:lnTo>
                  <a:lnTo>
                    <a:pt x="45282" y="124057"/>
                  </a:lnTo>
                  <a:lnTo>
                    <a:pt x="48765" y="85124"/>
                  </a:lnTo>
                  <a:lnTo>
                    <a:pt x="52248" y="129706"/>
                  </a:lnTo>
                  <a:lnTo>
                    <a:pt x="55731" y="96139"/>
                  </a:lnTo>
                  <a:lnTo>
                    <a:pt x="59215" y="63350"/>
                  </a:lnTo>
                  <a:lnTo>
                    <a:pt x="62698" y="31312"/>
                  </a:lnTo>
                  <a:lnTo>
                    <a:pt x="66181" y="0"/>
                  </a:lnTo>
                  <a:lnTo>
                    <a:pt x="69664" y="422491"/>
                  </a:lnTo>
                  <a:lnTo>
                    <a:pt x="73148" y="407747"/>
                  </a:lnTo>
                  <a:lnTo>
                    <a:pt x="76631" y="393140"/>
                  </a:lnTo>
                  <a:lnTo>
                    <a:pt x="80114" y="378668"/>
                  </a:lnTo>
                  <a:lnTo>
                    <a:pt x="83597" y="364329"/>
                  </a:lnTo>
                  <a:lnTo>
                    <a:pt x="87081" y="479037"/>
                  </a:lnTo>
                  <a:lnTo>
                    <a:pt x="90564" y="469091"/>
                  </a:lnTo>
                  <a:lnTo>
                    <a:pt x="94047" y="459206"/>
                  </a:lnTo>
                  <a:lnTo>
                    <a:pt x="97530" y="449383"/>
                  </a:lnTo>
                  <a:lnTo>
                    <a:pt x="101014" y="439619"/>
                  </a:lnTo>
                  <a:lnTo>
                    <a:pt x="104497" y="429915"/>
                  </a:lnTo>
                  <a:lnTo>
                    <a:pt x="107980" y="420271"/>
                  </a:lnTo>
                  <a:lnTo>
                    <a:pt x="111463" y="410685"/>
                  </a:lnTo>
                  <a:lnTo>
                    <a:pt x="114947" y="401157"/>
                  </a:lnTo>
                  <a:lnTo>
                    <a:pt x="118430" y="391687"/>
                  </a:lnTo>
                  <a:lnTo>
                    <a:pt x="121913" y="459964"/>
                  </a:lnTo>
                  <a:lnTo>
                    <a:pt x="125396" y="452399"/>
                  </a:lnTo>
                  <a:lnTo>
                    <a:pt x="128880" y="444869"/>
                  </a:lnTo>
                  <a:lnTo>
                    <a:pt x="132363" y="437374"/>
                  </a:lnTo>
                  <a:lnTo>
                    <a:pt x="135846" y="429915"/>
                  </a:lnTo>
                  <a:lnTo>
                    <a:pt x="139329" y="447080"/>
                  </a:lnTo>
                  <a:lnTo>
                    <a:pt x="142813" y="440192"/>
                  </a:lnTo>
                  <a:lnTo>
                    <a:pt x="146296" y="433333"/>
                  </a:lnTo>
                  <a:lnTo>
                    <a:pt x="149779" y="426505"/>
                  </a:lnTo>
                  <a:lnTo>
                    <a:pt x="153262" y="419705"/>
                  </a:lnTo>
                  <a:lnTo>
                    <a:pt x="156746" y="464432"/>
                  </a:lnTo>
                  <a:lnTo>
                    <a:pt x="160229" y="458627"/>
                  </a:lnTo>
                  <a:lnTo>
                    <a:pt x="163712" y="452843"/>
                  </a:lnTo>
                  <a:lnTo>
                    <a:pt x="167195" y="447080"/>
                  </a:lnTo>
                  <a:lnTo>
                    <a:pt x="170679" y="441338"/>
                  </a:lnTo>
                  <a:lnTo>
                    <a:pt x="174162" y="449016"/>
                  </a:lnTo>
                  <a:lnTo>
                    <a:pt x="177645" y="443535"/>
                  </a:lnTo>
                  <a:lnTo>
                    <a:pt x="181128" y="438073"/>
                  </a:lnTo>
                  <a:lnTo>
                    <a:pt x="184612" y="432630"/>
                  </a:lnTo>
                  <a:lnTo>
                    <a:pt x="188095" y="427205"/>
                  </a:lnTo>
                  <a:lnTo>
                    <a:pt x="191578" y="424550"/>
                  </a:lnTo>
                  <a:lnTo>
                    <a:pt x="195061" y="419203"/>
                  </a:lnTo>
                  <a:lnTo>
                    <a:pt x="198545" y="413874"/>
                  </a:lnTo>
                  <a:lnTo>
                    <a:pt x="202028" y="408562"/>
                  </a:lnTo>
                  <a:lnTo>
                    <a:pt x="205511" y="403269"/>
                  </a:lnTo>
                  <a:lnTo>
                    <a:pt x="208994" y="406557"/>
                  </a:lnTo>
                  <a:lnTo>
                    <a:pt x="212478" y="401414"/>
                  </a:lnTo>
                  <a:lnTo>
                    <a:pt x="215961" y="396287"/>
                  </a:lnTo>
                  <a:lnTo>
                    <a:pt x="219444" y="391176"/>
                  </a:lnTo>
                  <a:lnTo>
                    <a:pt x="222927" y="386083"/>
                  </a:lnTo>
                  <a:lnTo>
                    <a:pt x="226411" y="392508"/>
                  </a:lnTo>
                  <a:lnTo>
                    <a:pt x="229894" y="387587"/>
                  </a:lnTo>
                  <a:lnTo>
                    <a:pt x="233377" y="382681"/>
                  </a:lnTo>
                  <a:lnTo>
                    <a:pt x="236860" y="377791"/>
                  </a:lnTo>
                  <a:lnTo>
                    <a:pt x="240344" y="372917"/>
                  </a:lnTo>
                  <a:lnTo>
                    <a:pt x="243827" y="368057"/>
                  </a:lnTo>
                  <a:lnTo>
                    <a:pt x="247310" y="363213"/>
                  </a:lnTo>
                  <a:lnTo>
                    <a:pt x="250793" y="358384"/>
                  </a:lnTo>
                  <a:lnTo>
                    <a:pt x="254277" y="353569"/>
                  </a:lnTo>
                  <a:lnTo>
                    <a:pt x="257760" y="348770"/>
                  </a:lnTo>
                  <a:lnTo>
                    <a:pt x="261243" y="358986"/>
                  </a:lnTo>
                  <a:lnTo>
                    <a:pt x="264726" y="354371"/>
                  </a:lnTo>
                  <a:lnTo>
                    <a:pt x="268210" y="349769"/>
                  </a:lnTo>
                  <a:lnTo>
                    <a:pt x="271693" y="345181"/>
                  </a:lnTo>
                  <a:lnTo>
                    <a:pt x="275176" y="340606"/>
                  </a:lnTo>
                  <a:lnTo>
                    <a:pt x="278659" y="336045"/>
                  </a:lnTo>
                  <a:lnTo>
                    <a:pt x="282143" y="331497"/>
                  </a:lnTo>
                  <a:lnTo>
                    <a:pt x="285626" y="326963"/>
                  </a:lnTo>
                  <a:lnTo>
                    <a:pt x="289109" y="322443"/>
                  </a:lnTo>
                  <a:lnTo>
                    <a:pt x="292592" y="317935"/>
                  </a:lnTo>
                  <a:lnTo>
                    <a:pt x="296075" y="337469"/>
                  </a:lnTo>
                  <a:lnTo>
                    <a:pt x="299559" y="333201"/>
                  </a:lnTo>
                  <a:lnTo>
                    <a:pt x="303042" y="328945"/>
                  </a:lnTo>
                  <a:lnTo>
                    <a:pt x="306525" y="324701"/>
                  </a:lnTo>
                  <a:lnTo>
                    <a:pt x="310008" y="320469"/>
                  </a:lnTo>
                  <a:lnTo>
                    <a:pt x="313492" y="333328"/>
                  </a:lnTo>
                  <a:lnTo>
                    <a:pt x="316975" y="329262"/>
                  </a:lnTo>
                  <a:lnTo>
                    <a:pt x="320458" y="325207"/>
                  </a:lnTo>
                  <a:lnTo>
                    <a:pt x="323941" y="321163"/>
                  </a:lnTo>
                  <a:lnTo>
                    <a:pt x="327425" y="317129"/>
                  </a:lnTo>
                  <a:lnTo>
                    <a:pt x="330908" y="326898"/>
                  </a:lnTo>
                  <a:lnTo>
                    <a:pt x="334391" y="322995"/>
                  </a:lnTo>
                  <a:lnTo>
                    <a:pt x="337874" y="319101"/>
                  </a:lnTo>
                  <a:lnTo>
                    <a:pt x="341358" y="315218"/>
                  </a:lnTo>
                  <a:lnTo>
                    <a:pt x="344841" y="311344"/>
                  </a:lnTo>
                  <a:lnTo>
                    <a:pt x="348324" y="310239"/>
                  </a:lnTo>
                  <a:lnTo>
                    <a:pt x="351807" y="306406"/>
                  </a:lnTo>
                  <a:lnTo>
                    <a:pt x="355291" y="302582"/>
                  </a:lnTo>
                  <a:lnTo>
                    <a:pt x="358774" y="298768"/>
                  </a:lnTo>
                  <a:lnTo>
                    <a:pt x="362257" y="305980"/>
                  </a:lnTo>
                  <a:lnTo>
                    <a:pt x="365740" y="302264"/>
                  </a:lnTo>
                  <a:lnTo>
                    <a:pt x="369224" y="298556"/>
                  </a:lnTo>
                  <a:lnTo>
                    <a:pt x="372707" y="294858"/>
                  </a:lnTo>
                  <a:lnTo>
                    <a:pt x="376190" y="291168"/>
                  </a:lnTo>
                  <a:lnTo>
                    <a:pt x="379673" y="298356"/>
                  </a:lnTo>
                  <a:lnTo>
                    <a:pt x="383157" y="294758"/>
                  </a:lnTo>
                  <a:lnTo>
                    <a:pt x="386640" y="291168"/>
                  </a:lnTo>
                  <a:lnTo>
                    <a:pt x="390123" y="287587"/>
                  </a:lnTo>
                  <a:lnTo>
                    <a:pt x="393606" y="284014"/>
                  </a:lnTo>
                  <a:lnTo>
                    <a:pt x="397090" y="288535"/>
                  </a:lnTo>
                  <a:lnTo>
                    <a:pt x="400573" y="285031"/>
                  </a:lnTo>
                  <a:lnTo>
                    <a:pt x="404056" y="281535"/>
                  </a:lnTo>
                  <a:lnTo>
                    <a:pt x="407539" y="278047"/>
                  </a:lnTo>
                  <a:lnTo>
                    <a:pt x="411023" y="274567"/>
                  </a:lnTo>
                  <a:lnTo>
                    <a:pt x="414506" y="279156"/>
                  </a:lnTo>
                  <a:lnTo>
                    <a:pt x="417989" y="275741"/>
                  </a:lnTo>
                  <a:lnTo>
                    <a:pt x="421472" y="272334"/>
                  </a:lnTo>
                  <a:lnTo>
                    <a:pt x="424956" y="268935"/>
                  </a:lnTo>
                  <a:lnTo>
                    <a:pt x="428439" y="265544"/>
                  </a:lnTo>
                  <a:lnTo>
                    <a:pt x="431922" y="290364"/>
                  </a:lnTo>
                  <a:lnTo>
                    <a:pt x="435405" y="287153"/>
                  </a:lnTo>
                  <a:lnTo>
                    <a:pt x="438889" y="283949"/>
                  </a:lnTo>
                  <a:lnTo>
                    <a:pt x="442372" y="280752"/>
                  </a:lnTo>
                  <a:lnTo>
                    <a:pt x="445855" y="277561"/>
                  </a:lnTo>
                  <a:lnTo>
                    <a:pt x="449338" y="284120"/>
                  </a:lnTo>
                  <a:lnTo>
                    <a:pt x="452822" y="280998"/>
                  </a:lnTo>
                  <a:lnTo>
                    <a:pt x="456305" y="277882"/>
                  </a:lnTo>
                  <a:lnTo>
                    <a:pt x="459788" y="274773"/>
                  </a:lnTo>
                  <a:lnTo>
                    <a:pt x="463271" y="271670"/>
                  </a:lnTo>
                  <a:lnTo>
                    <a:pt x="466755" y="273429"/>
                  </a:lnTo>
                  <a:lnTo>
                    <a:pt x="470238" y="270365"/>
                  </a:lnTo>
                  <a:lnTo>
                    <a:pt x="473721" y="267308"/>
                  </a:lnTo>
                  <a:lnTo>
                    <a:pt x="477204" y="264256"/>
                  </a:lnTo>
                  <a:lnTo>
                    <a:pt x="480688" y="261211"/>
                  </a:lnTo>
                  <a:lnTo>
                    <a:pt x="484171" y="258172"/>
                  </a:lnTo>
                  <a:lnTo>
                    <a:pt x="487654" y="255140"/>
                  </a:lnTo>
                  <a:lnTo>
                    <a:pt x="491137" y="252113"/>
                  </a:lnTo>
                  <a:lnTo>
                    <a:pt x="494621" y="249092"/>
                  </a:lnTo>
                  <a:lnTo>
                    <a:pt x="498104" y="246078"/>
                  </a:lnTo>
                  <a:lnTo>
                    <a:pt x="501587" y="257812"/>
                  </a:lnTo>
                  <a:lnTo>
                    <a:pt x="505070" y="254883"/>
                  </a:lnTo>
                  <a:lnTo>
                    <a:pt x="508554" y="251959"/>
                  </a:lnTo>
                  <a:lnTo>
                    <a:pt x="512037" y="249041"/>
                  </a:lnTo>
                  <a:lnTo>
                    <a:pt x="515520" y="246129"/>
                  </a:lnTo>
                  <a:lnTo>
                    <a:pt x="519003" y="266540"/>
                  </a:lnTo>
                  <a:lnTo>
                    <a:pt x="522487" y="263751"/>
                  </a:lnTo>
                  <a:lnTo>
                    <a:pt x="525970" y="260967"/>
                  </a:lnTo>
                  <a:lnTo>
                    <a:pt x="529453" y="258189"/>
                  </a:lnTo>
                  <a:lnTo>
                    <a:pt x="532936" y="255415"/>
                  </a:lnTo>
                  <a:lnTo>
                    <a:pt x="536420" y="252647"/>
                  </a:lnTo>
                  <a:lnTo>
                    <a:pt x="539903" y="249883"/>
                  </a:lnTo>
                  <a:lnTo>
                    <a:pt x="543386" y="247125"/>
                  </a:lnTo>
                  <a:lnTo>
                    <a:pt x="546869" y="244372"/>
                  </a:lnTo>
                  <a:lnTo>
                    <a:pt x="550353" y="241624"/>
                  </a:lnTo>
                  <a:lnTo>
                    <a:pt x="553836" y="241200"/>
                  </a:lnTo>
                  <a:lnTo>
                    <a:pt x="557319" y="238473"/>
                  </a:lnTo>
                  <a:lnTo>
                    <a:pt x="560802" y="235750"/>
                  </a:lnTo>
                  <a:lnTo>
                    <a:pt x="564286" y="233033"/>
                  </a:lnTo>
                  <a:lnTo>
                    <a:pt x="567769" y="230320"/>
                  </a:lnTo>
                  <a:lnTo>
                    <a:pt x="571252" y="258683"/>
                  </a:lnTo>
                  <a:lnTo>
                    <a:pt x="574735" y="256115"/>
                  </a:lnTo>
                  <a:lnTo>
                    <a:pt x="578218" y="253551"/>
                  </a:lnTo>
                  <a:lnTo>
                    <a:pt x="581702" y="250991"/>
                  </a:lnTo>
                  <a:lnTo>
                    <a:pt x="585185" y="248435"/>
                  </a:lnTo>
                  <a:lnTo>
                    <a:pt x="588668" y="250113"/>
                  </a:lnTo>
                  <a:lnTo>
                    <a:pt x="592151" y="247584"/>
                  </a:lnTo>
                  <a:lnTo>
                    <a:pt x="595635" y="245060"/>
                  </a:lnTo>
                  <a:lnTo>
                    <a:pt x="599118" y="242539"/>
                  </a:lnTo>
                  <a:lnTo>
                    <a:pt x="602601" y="240023"/>
                  </a:lnTo>
                  <a:lnTo>
                    <a:pt x="606084" y="250041"/>
                  </a:lnTo>
                  <a:lnTo>
                    <a:pt x="609568" y="247584"/>
                  </a:lnTo>
                  <a:lnTo>
                    <a:pt x="613051" y="245132"/>
                  </a:lnTo>
                  <a:lnTo>
                    <a:pt x="616534" y="242683"/>
                  </a:lnTo>
                  <a:lnTo>
                    <a:pt x="620017" y="240239"/>
                  </a:lnTo>
                  <a:lnTo>
                    <a:pt x="623501" y="239868"/>
                  </a:lnTo>
                  <a:lnTo>
                    <a:pt x="626984" y="237440"/>
                  </a:lnTo>
                  <a:lnTo>
                    <a:pt x="630467" y="235016"/>
                  </a:lnTo>
                  <a:lnTo>
                    <a:pt x="633950" y="232595"/>
                  </a:lnTo>
                  <a:lnTo>
                    <a:pt x="637434" y="230179"/>
                  </a:lnTo>
                  <a:lnTo>
                    <a:pt x="640917" y="231937"/>
                  </a:lnTo>
                  <a:lnTo>
                    <a:pt x="644400" y="229544"/>
                  </a:lnTo>
                  <a:lnTo>
                    <a:pt x="647883" y="227155"/>
                  </a:lnTo>
                  <a:lnTo>
                    <a:pt x="651367" y="224770"/>
                  </a:lnTo>
                  <a:lnTo>
                    <a:pt x="654850" y="222389"/>
                  </a:lnTo>
                  <a:lnTo>
                    <a:pt x="658333" y="224194"/>
                  </a:lnTo>
                  <a:lnTo>
                    <a:pt x="661816" y="221835"/>
                  </a:lnTo>
                  <a:lnTo>
                    <a:pt x="665300" y="219481"/>
                  </a:lnTo>
                  <a:lnTo>
                    <a:pt x="668783" y="217130"/>
                  </a:lnTo>
                  <a:lnTo>
                    <a:pt x="672266" y="214783"/>
                  </a:lnTo>
                  <a:lnTo>
                    <a:pt x="675749" y="255216"/>
                  </a:lnTo>
                  <a:lnTo>
                    <a:pt x="679233" y="253032"/>
                  </a:lnTo>
                  <a:lnTo>
                    <a:pt x="682716" y="250850"/>
                  </a:lnTo>
                  <a:lnTo>
                    <a:pt x="686199" y="248672"/>
                  </a:lnTo>
                  <a:lnTo>
                    <a:pt x="689682" y="246497"/>
                  </a:lnTo>
                  <a:lnTo>
                    <a:pt x="693166" y="244325"/>
                  </a:lnTo>
                  <a:lnTo>
                    <a:pt x="696649" y="242157"/>
                  </a:lnTo>
                  <a:lnTo>
                    <a:pt x="700132" y="239991"/>
                  </a:lnTo>
                  <a:lnTo>
                    <a:pt x="703615" y="237829"/>
                  </a:lnTo>
                  <a:lnTo>
                    <a:pt x="707099" y="235670"/>
                  </a:lnTo>
                  <a:lnTo>
                    <a:pt x="710582" y="233514"/>
                  </a:lnTo>
                  <a:lnTo>
                    <a:pt x="714065" y="231361"/>
                  </a:lnTo>
                  <a:lnTo>
                    <a:pt x="717548" y="229211"/>
                  </a:lnTo>
                  <a:lnTo>
                    <a:pt x="721032" y="227064"/>
                  </a:lnTo>
                  <a:lnTo>
                    <a:pt x="724515" y="230501"/>
                  </a:lnTo>
                  <a:lnTo>
                    <a:pt x="727998" y="228379"/>
                  </a:lnTo>
                  <a:lnTo>
                    <a:pt x="731481" y="226260"/>
                  </a:lnTo>
                  <a:lnTo>
                    <a:pt x="734965" y="224144"/>
                  </a:lnTo>
                  <a:lnTo>
                    <a:pt x="738448" y="222032"/>
                  </a:lnTo>
                  <a:lnTo>
                    <a:pt x="741931" y="221787"/>
                  </a:lnTo>
                  <a:lnTo>
                    <a:pt x="745414" y="219686"/>
                  </a:lnTo>
                  <a:lnTo>
                    <a:pt x="748898" y="217589"/>
                  </a:lnTo>
                  <a:lnTo>
                    <a:pt x="752381" y="215494"/>
                  </a:lnTo>
                  <a:lnTo>
                    <a:pt x="755864" y="213402"/>
                  </a:lnTo>
                  <a:lnTo>
                    <a:pt x="759347" y="227785"/>
                  </a:lnTo>
                  <a:lnTo>
                    <a:pt x="762831" y="225752"/>
                  </a:lnTo>
                  <a:lnTo>
                    <a:pt x="766314" y="223722"/>
                  </a:lnTo>
                  <a:lnTo>
                    <a:pt x="769797" y="221694"/>
                  </a:lnTo>
                  <a:lnTo>
                    <a:pt x="773280" y="219669"/>
                  </a:lnTo>
                  <a:lnTo>
                    <a:pt x="776764" y="219444"/>
                  </a:lnTo>
                  <a:lnTo>
                    <a:pt x="780247" y="217430"/>
                  </a:lnTo>
                  <a:lnTo>
                    <a:pt x="783730" y="215419"/>
                  </a:lnTo>
                  <a:lnTo>
                    <a:pt x="787213" y="213411"/>
                  </a:lnTo>
                  <a:lnTo>
                    <a:pt x="790697" y="211405"/>
                  </a:lnTo>
                  <a:lnTo>
                    <a:pt x="794180" y="235362"/>
                  </a:lnTo>
                  <a:lnTo>
                    <a:pt x="797663" y="233441"/>
                  </a:lnTo>
                  <a:lnTo>
                    <a:pt x="801146" y="231523"/>
                  </a:lnTo>
                  <a:lnTo>
                    <a:pt x="804630" y="229607"/>
                  </a:lnTo>
                  <a:lnTo>
                    <a:pt x="808113" y="227694"/>
                  </a:lnTo>
                  <a:lnTo>
                    <a:pt x="811596" y="240416"/>
                  </a:lnTo>
                  <a:lnTo>
                    <a:pt x="815079" y="238552"/>
                  </a:lnTo>
                  <a:lnTo>
                    <a:pt x="818563" y="236690"/>
                  </a:lnTo>
                  <a:lnTo>
                    <a:pt x="822046" y="234831"/>
                  </a:lnTo>
                  <a:lnTo>
                    <a:pt x="825529" y="232973"/>
                  </a:lnTo>
                  <a:lnTo>
                    <a:pt x="829012" y="252647"/>
                  </a:lnTo>
                  <a:lnTo>
                    <a:pt x="832496" y="250858"/>
                  </a:lnTo>
                  <a:lnTo>
                    <a:pt x="835979" y="249071"/>
                  </a:lnTo>
                  <a:lnTo>
                    <a:pt x="839462" y="247287"/>
                  </a:lnTo>
                  <a:lnTo>
                    <a:pt x="842945" y="245505"/>
                  </a:lnTo>
                  <a:lnTo>
                    <a:pt x="846429" y="255415"/>
                  </a:lnTo>
                  <a:lnTo>
                    <a:pt x="849912" y="253671"/>
                  </a:lnTo>
                  <a:lnTo>
                    <a:pt x="853395" y="251930"/>
                  </a:lnTo>
                  <a:lnTo>
                    <a:pt x="856878" y="250190"/>
                  </a:lnTo>
                  <a:lnTo>
                    <a:pt x="860361" y="248452"/>
                  </a:lnTo>
                  <a:lnTo>
                    <a:pt x="863845" y="249597"/>
                  </a:lnTo>
                  <a:lnTo>
                    <a:pt x="867328" y="247872"/>
                  </a:lnTo>
                  <a:lnTo>
                    <a:pt x="870811" y="246148"/>
                  </a:lnTo>
                  <a:lnTo>
                    <a:pt x="874294" y="244427"/>
                  </a:lnTo>
                  <a:lnTo>
                    <a:pt x="877778" y="242708"/>
                  </a:lnTo>
                  <a:lnTo>
                    <a:pt x="881261" y="277395"/>
                  </a:lnTo>
                  <a:lnTo>
                    <a:pt x="884744" y="275783"/>
                  </a:lnTo>
                  <a:lnTo>
                    <a:pt x="888227" y="274173"/>
                  </a:lnTo>
                  <a:lnTo>
                    <a:pt x="891711" y="272564"/>
                  </a:lnTo>
                  <a:lnTo>
                    <a:pt x="895194" y="270957"/>
                  </a:lnTo>
                  <a:lnTo>
                    <a:pt x="898677" y="304643"/>
                  </a:lnTo>
                  <a:lnTo>
                    <a:pt x="902160" y="303140"/>
                  </a:lnTo>
                  <a:lnTo>
                    <a:pt x="905644" y="301638"/>
                  </a:lnTo>
                  <a:lnTo>
                    <a:pt x="909127" y="300138"/>
                  </a:lnTo>
                  <a:lnTo>
                    <a:pt x="912610" y="298639"/>
                  </a:lnTo>
                  <a:lnTo>
                    <a:pt x="916093" y="301522"/>
                  </a:lnTo>
                  <a:lnTo>
                    <a:pt x="919577" y="300038"/>
                  </a:lnTo>
                  <a:lnTo>
                    <a:pt x="923060" y="298556"/>
                  </a:lnTo>
                  <a:lnTo>
                    <a:pt x="926543" y="297076"/>
                  </a:lnTo>
                  <a:lnTo>
                    <a:pt x="930026" y="295597"/>
                  </a:lnTo>
                  <a:lnTo>
                    <a:pt x="933510" y="309008"/>
                  </a:lnTo>
                  <a:lnTo>
                    <a:pt x="936993" y="307573"/>
                  </a:lnTo>
                  <a:lnTo>
                    <a:pt x="940476" y="306140"/>
                  </a:lnTo>
                  <a:lnTo>
                    <a:pt x="943959" y="304707"/>
                  </a:lnTo>
                  <a:lnTo>
                    <a:pt x="947443" y="303277"/>
                  </a:lnTo>
                  <a:lnTo>
                    <a:pt x="950926" y="337375"/>
                  </a:lnTo>
                  <a:lnTo>
                    <a:pt x="954409" y="336045"/>
                  </a:lnTo>
                  <a:lnTo>
                    <a:pt x="957892" y="334716"/>
                  </a:lnTo>
                  <a:lnTo>
                    <a:pt x="961376" y="333388"/>
                  </a:lnTo>
                  <a:lnTo>
                    <a:pt x="964859" y="332061"/>
                  </a:lnTo>
                  <a:lnTo>
                    <a:pt x="968342" y="336045"/>
                  </a:lnTo>
                  <a:lnTo>
                    <a:pt x="971825" y="334735"/>
                  </a:lnTo>
                  <a:lnTo>
                    <a:pt x="975309" y="333426"/>
                  </a:lnTo>
                  <a:lnTo>
                    <a:pt x="978792" y="332118"/>
                  </a:lnTo>
                  <a:lnTo>
                    <a:pt x="982275" y="330811"/>
                  </a:lnTo>
                  <a:lnTo>
                    <a:pt x="985758" y="330390"/>
                  </a:lnTo>
                  <a:lnTo>
                    <a:pt x="989242" y="329088"/>
                  </a:lnTo>
                  <a:lnTo>
                    <a:pt x="992725" y="327787"/>
                  </a:lnTo>
                  <a:lnTo>
                    <a:pt x="996208" y="326487"/>
                  </a:lnTo>
                  <a:lnTo>
                    <a:pt x="999691" y="325188"/>
                  </a:lnTo>
                  <a:lnTo>
                    <a:pt x="1003175" y="344310"/>
                  </a:lnTo>
                  <a:lnTo>
                    <a:pt x="1006658" y="343067"/>
                  </a:lnTo>
                  <a:lnTo>
                    <a:pt x="1010141" y="341826"/>
                  </a:lnTo>
                  <a:lnTo>
                    <a:pt x="1013624" y="340585"/>
                  </a:lnTo>
                  <a:lnTo>
                    <a:pt x="1017108" y="339346"/>
                  </a:lnTo>
                  <a:lnTo>
                    <a:pt x="1020591" y="346154"/>
                  </a:lnTo>
                  <a:lnTo>
                    <a:pt x="1024074" y="344937"/>
                  </a:lnTo>
                  <a:lnTo>
                    <a:pt x="1027557" y="343722"/>
                  </a:lnTo>
                  <a:lnTo>
                    <a:pt x="1031041" y="342507"/>
                  </a:lnTo>
                  <a:lnTo>
                    <a:pt x="1034524" y="341293"/>
                  </a:lnTo>
                  <a:lnTo>
                    <a:pt x="1038007" y="344038"/>
                  </a:lnTo>
                  <a:lnTo>
                    <a:pt x="1041490" y="342836"/>
                  </a:lnTo>
                  <a:lnTo>
                    <a:pt x="1044974" y="341636"/>
                  </a:lnTo>
                  <a:lnTo>
                    <a:pt x="1048457" y="340436"/>
                  </a:lnTo>
                  <a:lnTo>
                    <a:pt x="1051940" y="349280"/>
                  </a:lnTo>
                  <a:lnTo>
                    <a:pt x="1055423" y="348108"/>
                  </a:lnTo>
                  <a:lnTo>
                    <a:pt x="1058907" y="346936"/>
                  </a:lnTo>
                  <a:lnTo>
                    <a:pt x="1062390" y="345765"/>
                  </a:lnTo>
                  <a:lnTo>
                    <a:pt x="1065873" y="344596"/>
                  </a:lnTo>
                  <a:lnTo>
                    <a:pt x="1069356" y="348700"/>
                  </a:lnTo>
                  <a:lnTo>
                    <a:pt x="1072840" y="347545"/>
                  </a:lnTo>
                  <a:lnTo>
                    <a:pt x="1076323" y="346391"/>
                  </a:lnTo>
                  <a:lnTo>
                    <a:pt x="1079806" y="345238"/>
                  </a:lnTo>
                  <a:lnTo>
                    <a:pt x="1083289" y="344086"/>
                  </a:lnTo>
                  <a:lnTo>
                    <a:pt x="1086773" y="348869"/>
                  </a:lnTo>
                  <a:lnTo>
                    <a:pt x="1090256" y="347733"/>
                  </a:lnTo>
                  <a:lnTo>
                    <a:pt x="1093739" y="346598"/>
                  </a:lnTo>
                  <a:lnTo>
                    <a:pt x="1097222" y="345464"/>
                  </a:lnTo>
                  <a:lnTo>
                    <a:pt x="1100706" y="344331"/>
                  </a:lnTo>
                  <a:lnTo>
                    <a:pt x="1104189" y="343937"/>
                  </a:lnTo>
                  <a:lnTo>
                    <a:pt x="1107672" y="342807"/>
                  </a:lnTo>
                  <a:lnTo>
                    <a:pt x="1111155" y="341678"/>
                  </a:lnTo>
                  <a:lnTo>
                    <a:pt x="1114639" y="340550"/>
                  </a:lnTo>
                  <a:lnTo>
                    <a:pt x="1118122" y="339422"/>
                  </a:lnTo>
                  <a:lnTo>
                    <a:pt x="1121605" y="342724"/>
                  </a:lnTo>
                  <a:lnTo>
                    <a:pt x="1125088" y="341609"/>
                  </a:lnTo>
                  <a:lnTo>
                    <a:pt x="1128572" y="340494"/>
                  </a:lnTo>
                  <a:lnTo>
                    <a:pt x="1132055" y="339381"/>
                  </a:lnTo>
                  <a:lnTo>
                    <a:pt x="1135538" y="338268"/>
                  </a:lnTo>
                  <a:lnTo>
                    <a:pt x="1139021" y="345126"/>
                  </a:lnTo>
                  <a:lnTo>
                    <a:pt x="1142505" y="344033"/>
                  </a:lnTo>
                  <a:lnTo>
                    <a:pt x="1145988" y="342942"/>
                  </a:lnTo>
                  <a:lnTo>
                    <a:pt x="1149471" y="341851"/>
                  </a:lnTo>
                  <a:lnTo>
                    <a:pt x="1152954" y="340760"/>
                  </a:lnTo>
                  <a:lnTo>
                    <a:pt x="1156437" y="339671"/>
                  </a:lnTo>
                  <a:lnTo>
                    <a:pt x="1159921" y="338582"/>
                  </a:lnTo>
                  <a:lnTo>
                    <a:pt x="1163404" y="337494"/>
                  </a:lnTo>
                  <a:lnTo>
                    <a:pt x="1166887" y="336407"/>
                  </a:lnTo>
                  <a:lnTo>
                    <a:pt x="1170370" y="335321"/>
                  </a:lnTo>
                  <a:lnTo>
                    <a:pt x="1173854" y="337123"/>
                  </a:lnTo>
                  <a:lnTo>
                    <a:pt x="1177337" y="336045"/>
                  </a:lnTo>
                  <a:lnTo>
                    <a:pt x="1180820" y="334967"/>
                  </a:lnTo>
                  <a:lnTo>
                    <a:pt x="1184303" y="333891"/>
                  </a:lnTo>
                  <a:lnTo>
                    <a:pt x="1187787" y="332814"/>
                  </a:lnTo>
                  <a:lnTo>
                    <a:pt x="1191270" y="342339"/>
                  </a:lnTo>
                  <a:lnTo>
                    <a:pt x="1194753" y="341289"/>
                  </a:lnTo>
                  <a:lnTo>
                    <a:pt x="1198236" y="340238"/>
                  </a:lnTo>
                  <a:lnTo>
                    <a:pt x="1201720" y="339189"/>
                  </a:lnTo>
                  <a:lnTo>
                    <a:pt x="1205203" y="338140"/>
                  </a:lnTo>
                  <a:lnTo>
                    <a:pt x="1208686" y="337787"/>
                  </a:lnTo>
                  <a:lnTo>
                    <a:pt x="1212169" y="336742"/>
                  </a:lnTo>
                  <a:lnTo>
                    <a:pt x="1215653" y="335697"/>
                  </a:lnTo>
                  <a:lnTo>
                    <a:pt x="1219136" y="334652"/>
                  </a:lnTo>
                  <a:lnTo>
                    <a:pt x="1222619" y="333609"/>
                  </a:lnTo>
                  <a:lnTo>
                    <a:pt x="1226102" y="342832"/>
                  </a:lnTo>
                  <a:lnTo>
                    <a:pt x="1229586" y="341812"/>
                  </a:lnTo>
                  <a:lnTo>
                    <a:pt x="1233069" y="340793"/>
                  </a:lnTo>
                  <a:lnTo>
                    <a:pt x="1236552" y="339774"/>
                  </a:lnTo>
                  <a:lnTo>
                    <a:pt x="1240035" y="338756"/>
                  </a:lnTo>
                  <a:lnTo>
                    <a:pt x="1243519" y="347618"/>
                  </a:lnTo>
                  <a:lnTo>
                    <a:pt x="1247002" y="346623"/>
                  </a:lnTo>
                  <a:lnTo>
                    <a:pt x="1250485" y="345628"/>
                  </a:lnTo>
                  <a:lnTo>
                    <a:pt x="1253968" y="344634"/>
                  </a:lnTo>
                  <a:lnTo>
                    <a:pt x="1257452" y="343640"/>
                  </a:lnTo>
                  <a:lnTo>
                    <a:pt x="1260935" y="358867"/>
                  </a:lnTo>
                  <a:lnTo>
                    <a:pt x="1264418" y="357909"/>
                  </a:lnTo>
                  <a:lnTo>
                    <a:pt x="1267901" y="356952"/>
                  </a:lnTo>
                  <a:lnTo>
                    <a:pt x="1271385" y="355995"/>
                  </a:lnTo>
                  <a:lnTo>
                    <a:pt x="1274868" y="355039"/>
                  </a:lnTo>
                  <a:lnTo>
                    <a:pt x="1278351" y="354084"/>
                  </a:lnTo>
                  <a:lnTo>
                    <a:pt x="1281834" y="353129"/>
                  </a:lnTo>
                  <a:lnTo>
                    <a:pt x="1285318" y="352175"/>
                  </a:lnTo>
                  <a:lnTo>
                    <a:pt x="1288801" y="351222"/>
                  </a:lnTo>
                  <a:lnTo>
                    <a:pt x="1292284" y="350269"/>
                  </a:lnTo>
                  <a:lnTo>
                    <a:pt x="1295767" y="349316"/>
                  </a:lnTo>
                  <a:lnTo>
                    <a:pt x="1299251" y="348365"/>
                  </a:lnTo>
                  <a:lnTo>
                    <a:pt x="1302734" y="347413"/>
                  </a:lnTo>
                  <a:lnTo>
                    <a:pt x="1306217" y="346463"/>
                  </a:lnTo>
                  <a:lnTo>
                    <a:pt x="1309700" y="345513"/>
                  </a:lnTo>
                  <a:lnTo>
                    <a:pt x="1313184" y="345181"/>
                  </a:lnTo>
                  <a:lnTo>
                    <a:pt x="1316667" y="344233"/>
                  </a:lnTo>
                  <a:lnTo>
                    <a:pt x="1320150" y="343286"/>
                  </a:lnTo>
                  <a:lnTo>
                    <a:pt x="1323633" y="342339"/>
                  </a:lnTo>
                  <a:lnTo>
                    <a:pt x="1327117" y="341394"/>
                  </a:lnTo>
                  <a:lnTo>
                    <a:pt x="1330600" y="349576"/>
                  </a:lnTo>
                  <a:lnTo>
                    <a:pt x="1334083" y="348649"/>
                  </a:lnTo>
                  <a:lnTo>
                    <a:pt x="1337566" y="347724"/>
                  </a:lnTo>
                  <a:lnTo>
                    <a:pt x="1341050" y="346798"/>
                  </a:lnTo>
                  <a:lnTo>
                    <a:pt x="1344533" y="345874"/>
                  </a:lnTo>
                  <a:lnTo>
                    <a:pt x="1348016" y="345550"/>
                  </a:lnTo>
                  <a:lnTo>
                    <a:pt x="1351499" y="344627"/>
                  </a:lnTo>
                  <a:lnTo>
                    <a:pt x="1354983" y="343705"/>
                  </a:lnTo>
                  <a:lnTo>
                    <a:pt x="1358466" y="342784"/>
                  </a:lnTo>
                  <a:lnTo>
                    <a:pt x="1361949" y="341863"/>
                  </a:lnTo>
                  <a:lnTo>
                    <a:pt x="1365432" y="349242"/>
                  </a:lnTo>
                  <a:lnTo>
                    <a:pt x="1368916" y="348338"/>
                  </a:lnTo>
                  <a:lnTo>
                    <a:pt x="1372399" y="347435"/>
                  </a:lnTo>
                  <a:lnTo>
                    <a:pt x="1375882" y="346533"/>
                  </a:lnTo>
                  <a:lnTo>
                    <a:pt x="1379365" y="345631"/>
                  </a:lnTo>
                  <a:lnTo>
                    <a:pt x="1382849" y="358330"/>
                  </a:lnTo>
                  <a:lnTo>
                    <a:pt x="1386332" y="357456"/>
                  </a:lnTo>
                  <a:lnTo>
                    <a:pt x="1389815" y="356582"/>
                  </a:lnTo>
                  <a:lnTo>
                    <a:pt x="1393298" y="355709"/>
                  </a:lnTo>
                  <a:lnTo>
                    <a:pt x="1396782" y="367652"/>
                  </a:lnTo>
                  <a:lnTo>
                    <a:pt x="1400265" y="366804"/>
                  </a:lnTo>
                  <a:lnTo>
                    <a:pt x="1403748" y="365957"/>
                  </a:lnTo>
                  <a:lnTo>
                    <a:pt x="1407231" y="365110"/>
                  </a:lnTo>
                  <a:lnTo>
                    <a:pt x="1410715" y="364264"/>
                  </a:lnTo>
                  <a:lnTo>
                    <a:pt x="1414198" y="363940"/>
                  </a:lnTo>
                  <a:lnTo>
                    <a:pt x="1417681" y="363095"/>
                  </a:lnTo>
                  <a:lnTo>
                    <a:pt x="1421164" y="362252"/>
                  </a:lnTo>
                  <a:lnTo>
                    <a:pt x="1424648" y="361408"/>
                  </a:lnTo>
                  <a:lnTo>
                    <a:pt x="1428131" y="360565"/>
                  </a:lnTo>
                  <a:lnTo>
                    <a:pt x="1431614" y="359723"/>
                  </a:lnTo>
                  <a:lnTo>
                    <a:pt x="1435097" y="358881"/>
                  </a:lnTo>
                  <a:lnTo>
                    <a:pt x="1438580" y="358040"/>
                  </a:lnTo>
                  <a:lnTo>
                    <a:pt x="1442064" y="357199"/>
                  </a:lnTo>
                  <a:lnTo>
                    <a:pt x="1445547" y="356358"/>
                  </a:lnTo>
                  <a:lnTo>
                    <a:pt x="1449030" y="355518"/>
                  </a:lnTo>
                  <a:lnTo>
                    <a:pt x="1452513" y="354678"/>
                  </a:lnTo>
                  <a:lnTo>
                    <a:pt x="1455997" y="353839"/>
                  </a:lnTo>
                  <a:lnTo>
                    <a:pt x="1459480" y="353001"/>
                  </a:lnTo>
                  <a:lnTo>
                    <a:pt x="1462963" y="352162"/>
                  </a:lnTo>
                  <a:lnTo>
                    <a:pt x="1466446" y="352923"/>
                  </a:lnTo>
                  <a:lnTo>
                    <a:pt x="1469930" y="352089"/>
                  </a:lnTo>
                  <a:lnTo>
                    <a:pt x="1473413" y="351255"/>
                  </a:lnTo>
                  <a:lnTo>
                    <a:pt x="1476896" y="350421"/>
                  </a:lnTo>
                  <a:lnTo>
                    <a:pt x="1480379" y="349588"/>
                  </a:lnTo>
                  <a:lnTo>
                    <a:pt x="1483863" y="355082"/>
                  </a:lnTo>
                  <a:lnTo>
                    <a:pt x="1487346" y="354261"/>
                  </a:lnTo>
                  <a:lnTo>
                    <a:pt x="1490829" y="353441"/>
                  </a:lnTo>
                  <a:lnTo>
                    <a:pt x="1494312" y="352621"/>
                  </a:lnTo>
                  <a:lnTo>
                    <a:pt x="1497796" y="351802"/>
                  </a:lnTo>
                  <a:lnTo>
                    <a:pt x="1501279" y="354100"/>
                  </a:lnTo>
                  <a:lnTo>
                    <a:pt x="1504762" y="353287"/>
                  </a:lnTo>
                  <a:lnTo>
                    <a:pt x="1508245" y="352474"/>
                  </a:lnTo>
                  <a:lnTo>
                    <a:pt x="1511729" y="351662"/>
                  </a:lnTo>
                  <a:lnTo>
                    <a:pt x="1515212" y="350850"/>
                  </a:lnTo>
                  <a:lnTo>
                    <a:pt x="1518695" y="358190"/>
                  </a:lnTo>
                  <a:lnTo>
                    <a:pt x="1522178" y="357393"/>
                  </a:lnTo>
                  <a:lnTo>
                    <a:pt x="1525662" y="356597"/>
                  </a:lnTo>
                  <a:lnTo>
                    <a:pt x="1529145" y="355802"/>
                  </a:lnTo>
                  <a:lnTo>
                    <a:pt x="1532628" y="355006"/>
                  </a:lnTo>
                  <a:lnTo>
                    <a:pt x="1536111" y="354212"/>
                  </a:lnTo>
                  <a:lnTo>
                    <a:pt x="1539595" y="353417"/>
                  </a:lnTo>
                  <a:lnTo>
                    <a:pt x="1543078" y="352623"/>
                  </a:lnTo>
                  <a:lnTo>
                    <a:pt x="1546561" y="351830"/>
                  </a:lnTo>
                  <a:lnTo>
                    <a:pt x="1550044" y="351037"/>
                  </a:lnTo>
                  <a:lnTo>
                    <a:pt x="1553528" y="352265"/>
                  </a:lnTo>
                  <a:lnTo>
                    <a:pt x="1557011" y="351476"/>
                  </a:lnTo>
                  <a:lnTo>
                    <a:pt x="1560494" y="350688"/>
                  </a:lnTo>
                  <a:lnTo>
                    <a:pt x="1563977" y="349900"/>
                  </a:lnTo>
                  <a:lnTo>
                    <a:pt x="1567461" y="349112"/>
                  </a:lnTo>
                  <a:lnTo>
                    <a:pt x="1570944" y="351843"/>
                  </a:lnTo>
                  <a:lnTo>
                    <a:pt x="1574427" y="351063"/>
                  </a:lnTo>
                  <a:lnTo>
                    <a:pt x="1577910" y="350282"/>
                  </a:lnTo>
                  <a:lnTo>
                    <a:pt x="1581394" y="349502"/>
                  </a:lnTo>
                  <a:lnTo>
                    <a:pt x="1584877" y="348723"/>
                  </a:lnTo>
                  <a:lnTo>
                    <a:pt x="1588360" y="353884"/>
                  </a:lnTo>
                  <a:lnTo>
                    <a:pt x="1591843" y="353115"/>
                  </a:lnTo>
                  <a:lnTo>
                    <a:pt x="1595327" y="352346"/>
                  </a:lnTo>
                  <a:lnTo>
                    <a:pt x="1598810" y="351578"/>
                  </a:lnTo>
                  <a:lnTo>
                    <a:pt x="1602293" y="350811"/>
                  </a:lnTo>
                  <a:lnTo>
                    <a:pt x="1605776" y="356336"/>
                  </a:lnTo>
                  <a:lnTo>
                    <a:pt x="1609260" y="355580"/>
                  </a:lnTo>
                  <a:lnTo>
                    <a:pt x="1612743" y="354824"/>
                  </a:lnTo>
                  <a:lnTo>
                    <a:pt x="1616226" y="354068"/>
                  </a:lnTo>
                  <a:lnTo>
                    <a:pt x="1619709" y="353313"/>
                  </a:lnTo>
                  <a:lnTo>
                    <a:pt x="1623193" y="353994"/>
                  </a:lnTo>
                  <a:lnTo>
                    <a:pt x="1626676" y="353242"/>
                  </a:lnTo>
                  <a:lnTo>
                    <a:pt x="1630159" y="352491"/>
                  </a:lnTo>
                  <a:lnTo>
                    <a:pt x="1633642" y="351739"/>
                  </a:lnTo>
                  <a:lnTo>
                    <a:pt x="1637126" y="350988"/>
                  </a:lnTo>
                  <a:lnTo>
                    <a:pt x="1640609" y="362813"/>
                  </a:lnTo>
                  <a:lnTo>
                    <a:pt x="1644092" y="362083"/>
                  </a:lnTo>
                  <a:lnTo>
                    <a:pt x="1647575" y="361354"/>
                  </a:lnTo>
                  <a:lnTo>
                    <a:pt x="1651059" y="360625"/>
                  </a:lnTo>
                  <a:lnTo>
                    <a:pt x="1654542" y="359897"/>
                  </a:lnTo>
                  <a:lnTo>
                    <a:pt x="1658025" y="361878"/>
                  </a:lnTo>
                  <a:lnTo>
                    <a:pt x="1661508" y="361155"/>
                  </a:lnTo>
                  <a:lnTo>
                    <a:pt x="1664992" y="360432"/>
                  </a:lnTo>
                  <a:lnTo>
                    <a:pt x="1668475" y="359709"/>
                  </a:lnTo>
                  <a:lnTo>
                    <a:pt x="1671958" y="358986"/>
                  </a:lnTo>
                  <a:lnTo>
                    <a:pt x="1675441" y="375138"/>
                  </a:lnTo>
                  <a:lnTo>
                    <a:pt x="1678925" y="374443"/>
                  </a:lnTo>
                  <a:lnTo>
                    <a:pt x="1682408" y="373749"/>
                  </a:lnTo>
                  <a:lnTo>
                    <a:pt x="1685891" y="373055"/>
                  </a:lnTo>
                  <a:lnTo>
                    <a:pt x="1689374" y="372362"/>
                  </a:lnTo>
                  <a:lnTo>
                    <a:pt x="1692858" y="374978"/>
                  </a:lnTo>
                  <a:lnTo>
                    <a:pt x="1696341" y="374291"/>
                  </a:lnTo>
                  <a:lnTo>
                    <a:pt x="1699824" y="373603"/>
                  </a:lnTo>
                  <a:lnTo>
                    <a:pt x="1703307" y="372917"/>
                  </a:lnTo>
                  <a:lnTo>
                    <a:pt x="1706791" y="372230"/>
                  </a:lnTo>
                  <a:lnTo>
                    <a:pt x="1710274" y="376842"/>
                  </a:lnTo>
                  <a:lnTo>
                    <a:pt x="1713757" y="376165"/>
                  </a:lnTo>
                  <a:lnTo>
                    <a:pt x="1717240" y="375487"/>
                  </a:lnTo>
                  <a:lnTo>
                    <a:pt x="1720723" y="374810"/>
                  </a:lnTo>
                  <a:lnTo>
                    <a:pt x="1724207" y="374134"/>
                  </a:lnTo>
                  <a:lnTo>
                    <a:pt x="1727690" y="374669"/>
                  </a:lnTo>
                  <a:lnTo>
                    <a:pt x="1731173" y="373995"/>
                  </a:lnTo>
                  <a:lnTo>
                    <a:pt x="1734656" y="373321"/>
                  </a:lnTo>
                  <a:lnTo>
                    <a:pt x="1738140" y="372647"/>
                  </a:lnTo>
                  <a:lnTo>
                    <a:pt x="1741623" y="371974"/>
                  </a:lnTo>
                  <a:lnTo>
                    <a:pt x="1741623" y="372378"/>
                  </a:lnTo>
                  <a:lnTo>
                    <a:pt x="1741623" y="372782"/>
                  </a:lnTo>
                  <a:lnTo>
                    <a:pt x="1741623" y="373185"/>
                  </a:lnTo>
                  <a:lnTo>
                    <a:pt x="1741623" y="373587"/>
                  </a:lnTo>
                  <a:lnTo>
                    <a:pt x="1741623" y="373988"/>
                  </a:lnTo>
                  <a:lnTo>
                    <a:pt x="1745106" y="373318"/>
                  </a:lnTo>
                  <a:lnTo>
                    <a:pt x="1748589" y="372649"/>
                  </a:lnTo>
                  <a:lnTo>
                    <a:pt x="1752073" y="371980"/>
                  </a:lnTo>
                  <a:lnTo>
                    <a:pt x="1755556" y="371311"/>
                  </a:lnTo>
                  <a:lnTo>
                    <a:pt x="1759039" y="373448"/>
                  </a:lnTo>
                  <a:lnTo>
                    <a:pt x="1762522" y="372784"/>
                  </a:lnTo>
                  <a:lnTo>
                    <a:pt x="1766006" y="372120"/>
                  </a:lnTo>
                  <a:lnTo>
                    <a:pt x="1769489" y="371457"/>
                  </a:lnTo>
                  <a:lnTo>
                    <a:pt x="1772972" y="370793"/>
                  </a:lnTo>
                  <a:lnTo>
                    <a:pt x="1776455" y="392399"/>
                  </a:lnTo>
                  <a:lnTo>
                    <a:pt x="1779939" y="391770"/>
                  </a:lnTo>
                  <a:lnTo>
                    <a:pt x="1783422" y="391142"/>
                  </a:lnTo>
                  <a:lnTo>
                    <a:pt x="1786905" y="390515"/>
                  </a:lnTo>
                  <a:lnTo>
                    <a:pt x="1790388" y="389887"/>
                  </a:lnTo>
                  <a:lnTo>
                    <a:pt x="1793872" y="390331"/>
                  </a:lnTo>
                  <a:lnTo>
                    <a:pt x="1797355" y="389706"/>
                  </a:lnTo>
                  <a:lnTo>
                    <a:pt x="1800838" y="389081"/>
                  </a:lnTo>
                  <a:lnTo>
                    <a:pt x="1804321" y="388456"/>
                  </a:lnTo>
                  <a:lnTo>
                    <a:pt x="1807805" y="387831"/>
                  </a:lnTo>
                  <a:lnTo>
                    <a:pt x="1811288" y="395956"/>
                  </a:lnTo>
                  <a:lnTo>
                    <a:pt x="1814771" y="395346"/>
                  </a:lnTo>
                  <a:lnTo>
                    <a:pt x="1818254" y="394735"/>
                  </a:lnTo>
                  <a:lnTo>
                    <a:pt x="1821738" y="394125"/>
                  </a:lnTo>
                  <a:lnTo>
                    <a:pt x="1825221" y="393515"/>
                  </a:lnTo>
                  <a:lnTo>
                    <a:pt x="1828704" y="392905"/>
                  </a:lnTo>
                  <a:lnTo>
                    <a:pt x="1832187" y="392296"/>
                  </a:lnTo>
                  <a:lnTo>
                    <a:pt x="1835671" y="391687"/>
                  </a:lnTo>
                  <a:lnTo>
                    <a:pt x="1839154" y="391078"/>
                  </a:lnTo>
                  <a:lnTo>
                    <a:pt x="1842637" y="390469"/>
                  </a:lnTo>
                  <a:lnTo>
                    <a:pt x="1846120" y="390207"/>
                  </a:lnTo>
                  <a:lnTo>
                    <a:pt x="1849604" y="389599"/>
                  </a:lnTo>
                  <a:lnTo>
                    <a:pt x="1853087" y="388991"/>
                  </a:lnTo>
                  <a:lnTo>
                    <a:pt x="1856570" y="388384"/>
                  </a:lnTo>
                  <a:lnTo>
                    <a:pt x="1860053" y="387777"/>
                  </a:lnTo>
                  <a:lnTo>
                    <a:pt x="1863537" y="389938"/>
                  </a:lnTo>
                  <a:lnTo>
                    <a:pt x="1867020" y="389335"/>
                  </a:lnTo>
                  <a:lnTo>
                    <a:pt x="1870503" y="388733"/>
                  </a:lnTo>
                  <a:lnTo>
                    <a:pt x="1873986" y="388131"/>
                  </a:lnTo>
                  <a:lnTo>
                    <a:pt x="1877470" y="387529"/>
                  </a:lnTo>
                  <a:lnTo>
                    <a:pt x="1880953" y="393716"/>
                  </a:lnTo>
                  <a:lnTo>
                    <a:pt x="1884436" y="393125"/>
                  </a:lnTo>
                  <a:lnTo>
                    <a:pt x="1887919" y="392533"/>
                  </a:lnTo>
                  <a:lnTo>
                    <a:pt x="1891403" y="391943"/>
                  </a:lnTo>
                  <a:lnTo>
                    <a:pt x="1894886" y="391352"/>
                  </a:lnTo>
                  <a:lnTo>
                    <a:pt x="1898369" y="391765"/>
                  </a:lnTo>
                  <a:lnTo>
                    <a:pt x="1901852" y="391176"/>
                  </a:lnTo>
                  <a:lnTo>
                    <a:pt x="1905336" y="390588"/>
                  </a:lnTo>
                  <a:lnTo>
                    <a:pt x="1908819" y="389999"/>
                  </a:lnTo>
                  <a:lnTo>
                    <a:pt x="1912302" y="389411"/>
                  </a:lnTo>
                  <a:lnTo>
                    <a:pt x="1915785" y="393140"/>
                  </a:lnTo>
                  <a:lnTo>
                    <a:pt x="1919269" y="392558"/>
                  </a:lnTo>
                  <a:lnTo>
                    <a:pt x="1922752" y="391977"/>
                  </a:lnTo>
                  <a:lnTo>
                    <a:pt x="1926235" y="391396"/>
                  </a:lnTo>
                  <a:lnTo>
                    <a:pt x="1929718" y="390815"/>
                  </a:lnTo>
                  <a:lnTo>
                    <a:pt x="1933202" y="390894"/>
                  </a:lnTo>
                  <a:lnTo>
                    <a:pt x="1936685" y="390315"/>
                  </a:lnTo>
                  <a:lnTo>
                    <a:pt x="1940168" y="389736"/>
                  </a:lnTo>
                  <a:lnTo>
                    <a:pt x="1943651" y="389157"/>
                  </a:lnTo>
                  <a:lnTo>
                    <a:pt x="1947135" y="388578"/>
                  </a:lnTo>
                  <a:lnTo>
                    <a:pt x="1950618" y="390633"/>
                  </a:lnTo>
                  <a:lnTo>
                    <a:pt x="1954101" y="390058"/>
                  </a:lnTo>
                  <a:lnTo>
                    <a:pt x="1957584" y="389483"/>
                  </a:lnTo>
                  <a:lnTo>
                    <a:pt x="1961068" y="388909"/>
                  </a:lnTo>
                  <a:lnTo>
                    <a:pt x="1964551" y="388335"/>
                  </a:lnTo>
                  <a:lnTo>
                    <a:pt x="1968034" y="392310"/>
                  </a:lnTo>
                  <a:lnTo>
                    <a:pt x="1971517" y="391743"/>
                  </a:lnTo>
                  <a:lnTo>
                    <a:pt x="1975001" y="391176"/>
                  </a:lnTo>
                  <a:lnTo>
                    <a:pt x="1978484" y="390609"/>
                  </a:lnTo>
                  <a:lnTo>
                    <a:pt x="1981967" y="390043"/>
                  </a:lnTo>
                  <a:lnTo>
                    <a:pt x="1985450" y="391405"/>
                  </a:lnTo>
                  <a:lnTo>
                    <a:pt x="1988934" y="390841"/>
                  </a:lnTo>
                  <a:lnTo>
                    <a:pt x="1992417" y="390278"/>
                  </a:lnTo>
                  <a:lnTo>
                    <a:pt x="1995900" y="389715"/>
                  </a:lnTo>
                  <a:lnTo>
                    <a:pt x="1999383" y="389152"/>
                  </a:lnTo>
                  <a:lnTo>
                    <a:pt x="2002867" y="392096"/>
                  </a:lnTo>
                  <a:lnTo>
                    <a:pt x="2006350" y="391538"/>
                  </a:lnTo>
                  <a:lnTo>
                    <a:pt x="2009833" y="390980"/>
                  </a:lnTo>
                  <a:lnTo>
                    <a:pt x="2013316" y="390423"/>
                  </a:lnTo>
                  <a:lnTo>
                    <a:pt x="2016799" y="389866"/>
                  </a:lnTo>
                  <a:lnTo>
                    <a:pt x="2020283" y="389944"/>
                  </a:lnTo>
                  <a:lnTo>
                    <a:pt x="2023766" y="389388"/>
                  </a:lnTo>
                  <a:lnTo>
                    <a:pt x="2027249" y="388833"/>
                  </a:lnTo>
                  <a:lnTo>
                    <a:pt x="2030732" y="388277"/>
                  </a:lnTo>
                  <a:lnTo>
                    <a:pt x="2034216" y="387722"/>
                  </a:lnTo>
                  <a:lnTo>
                    <a:pt x="2037699" y="390641"/>
                  </a:lnTo>
                  <a:lnTo>
                    <a:pt x="2041182" y="390091"/>
                  </a:lnTo>
                  <a:lnTo>
                    <a:pt x="2044665" y="389541"/>
                  </a:lnTo>
                  <a:lnTo>
                    <a:pt x="2048149" y="388991"/>
                  </a:lnTo>
                  <a:lnTo>
                    <a:pt x="2051632" y="388442"/>
                  </a:lnTo>
                  <a:lnTo>
                    <a:pt x="2055115" y="391014"/>
                  </a:lnTo>
                  <a:lnTo>
                    <a:pt x="2058598" y="390469"/>
                  </a:lnTo>
                  <a:lnTo>
                    <a:pt x="2062082" y="389925"/>
                  </a:lnTo>
                  <a:lnTo>
                    <a:pt x="2065565" y="389380"/>
                  </a:lnTo>
                  <a:lnTo>
                    <a:pt x="2069048" y="388836"/>
                  </a:lnTo>
                  <a:lnTo>
                    <a:pt x="2072531" y="390151"/>
                  </a:lnTo>
                  <a:lnTo>
                    <a:pt x="2076015" y="389610"/>
                  </a:lnTo>
                  <a:lnTo>
                    <a:pt x="2079498" y="389069"/>
                  </a:lnTo>
                  <a:lnTo>
                    <a:pt x="2082981" y="388527"/>
                  </a:lnTo>
                  <a:lnTo>
                    <a:pt x="2086464" y="387987"/>
                  </a:lnTo>
                  <a:lnTo>
                    <a:pt x="2089948" y="388991"/>
                  </a:lnTo>
                  <a:lnTo>
                    <a:pt x="2093431" y="388453"/>
                  </a:lnTo>
                  <a:lnTo>
                    <a:pt x="2096914" y="387914"/>
                  </a:lnTo>
                  <a:lnTo>
                    <a:pt x="2100397" y="387376"/>
                  </a:lnTo>
                  <a:lnTo>
                    <a:pt x="2103881" y="386838"/>
                  </a:lnTo>
                  <a:lnTo>
                    <a:pt x="2107364" y="386301"/>
                  </a:lnTo>
                  <a:lnTo>
                    <a:pt x="2110847" y="385763"/>
                  </a:lnTo>
                  <a:lnTo>
                    <a:pt x="2114330" y="385226"/>
                  </a:lnTo>
                  <a:lnTo>
                    <a:pt x="2117814" y="384688"/>
                  </a:lnTo>
                  <a:lnTo>
                    <a:pt x="2121297" y="385083"/>
                  </a:lnTo>
                  <a:lnTo>
                    <a:pt x="2124780" y="384548"/>
                  </a:lnTo>
                  <a:lnTo>
                    <a:pt x="2128263" y="384012"/>
                  </a:lnTo>
                  <a:lnTo>
                    <a:pt x="2131747" y="383477"/>
                  </a:lnTo>
                  <a:lnTo>
                    <a:pt x="2135230" y="382942"/>
                  </a:lnTo>
                  <a:lnTo>
                    <a:pt x="2138713" y="384577"/>
                  </a:lnTo>
                  <a:lnTo>
                    <a:pt x="2142196" y="384045"/>
                  </a:lnTo>
                  <a:lnTo>
                    <a:pt x="2145680" y="383513"/>
                  </a:lnTo>
                  <a:lnTo>
                    <a:pt x="2149163" y="382982"/>
                  </a:lnTo>
                  <a:lnTo>
                    <a:pt x="2152646" y="382450"/>
                  </a:lnTo>
                  <a:lnTo>
                    <a:pt x="2156129" y="385907"/>
                  </a:lnTo>
                  <a:lnTo>
                    <a:pt x="2159613" y="385381"/>
                  </a:lnTo>
                  <a:lnTo>
                    <a:pt x="2163096" y="384856"/>
                  </a:lnTo>
                  <a:lnTo>
                    <a:pt x="2166579" y="384330"/>
                  </a:lnTo>
                  <a:lnTo>
                    <a:pt x="2170062" y="383805"/>
                  </a:lnTo>
                  <a:lnTo>
                    <a:pt x="2173546" y="383585"/>
                  </a:lnTo>
                  <a:lnTo>
                    <a:pt x="2177029" y="383060"/>
                  </a:lnTo>
                  <a:lnTo>
                    <a:pt x="2180512" y="382535"/>
                  </a:lnTo>
                  <a:lnTo>
                    <a:pt x="2183995" y="382011"/>
                  </a:lnTo>
                  <a:lnTo>
                    <a:pt x="2187479" y="381487"/>
                  </a:lnTo>
                  <a:lnTo>
                    <a:pt x="2190962" y="381881"/>
                  </a:lnTo>
                  <a:lnTo>
                    <a:pt x="2194445" y="381359"/>
                  </a:lnTo>
                  <a:lnTo>
                    <a:pt x="2197928" y="380836"/>
                  </a:lnTo>
                  <a:lnTo>
                    <a:pt x="2201412" y="380314"/>
                  </a:lnTo>
                  <a:lnTo>
                    <a:pt x="2204895" y="379792"/>
                  </a:lnTo>
                  <a:lnTo>
                    <a:pt x="2208378" y="383221"/>
                  </a:lnTo>
                  <a:lnTo>
                    <a:pt x="2211861" y="382704"/>
                  </a:lnTo>
                  <a:lnTo>
                    <a:pt x="2215345" y="382187"/>
                  </a:lnTo>
                  <a:lnTo>
                    <a:pt x="2218828" y="381671"/>
                  </a:lnTo>
                  <a:lnTo>
                    <a:pt x="2222311" y="381154"/>
                  </a:lnTo>
                  <a:lnTo>
                    <a:pt x="2225794" y="382445"/>
                  </a:lnTo>
                  <a:lnTo>
                    <a:pt x="2229278" y="381931"/>
                  </a:lnTo>
                  <a:lnTo>
                    <a:pt x="2232761" y="381417"/>
                  </a:lnTo>
                  <a:lnTo>
                    <a:pt x="2236244" y="380904"/>
                  </a:lnTo>
                  <a:lnTo>
                    <a:pt x="2239727" y="380391"/>
                  </a:lnTo>
                  <a:lnTo>
                    <a:pt x="2243211" y="383460"/>
                  </a:lnTo>
                  <a:lnTo>
                    <a:pt x="2246694" y="382951"/>
                  </a:lnTo>
                  <a:lnTo>
                    <a:pt x="2250177" y="382443"/>
                  </a:lnTo>
                  <a:lnTo>
                    <a:pt x="2253660" y="381935"/>
                  </a:lnTo>
                  <a:lnTo>
                    <a:pt x="2257144" y="381427"/>
                  </a:lnTo>
                  <a:lnTo>
                    <a:pt x="2260627" y="385036"/>
                  </a:lnTo>
                  <a:lnTo>
                    <a:pt x="2264110" y="384533"/>
                  </a:lnTo>
                  <a:lnTo>
                    <a:pt x="2267593" y="384031"/>
                  </a:lnTo>
                  <a:lnTo>
                    <a:pt x="2271077" y="383528"/>
                  </a:lnTo>
                  <a:lnTo>
                    <a:pt x="2274560" y="383026"/>
                  </a:lnTo>
                  <a:lnTo>
                    <a:pt x="2278043" y="383108"/>
                  </a:lnTo>
                  <a:lnTo>
                    <a:pt x="2281526" y="382607"/>
                  </a:lnTo>
                  <a:lnTo>
                    <a:pt x="2285010" y="382106"/>
                  </a:lnTo>
                  <a:lnTo>
                    <a:pt x="2288493" y="381605"/>
                  </a:lnTo>
                  <a:lnTo>
                    <a:pt x="2291976" y="381105"/>
                  </a:lnTo>
                  <a:lnTo>
                    <a:pt x="2295459" y="386096"/>
                  </a:lnTo>
                  <a:lnTo>
                    <a:pt x="2298942" y="385602"/>
                  </a:lnTo>
                  <a:lnTo>
                    <a:pt x="2302426" y="385109"/>
                  </a:lnTo>
                  <a:lnTo>
                    <a:pt x="2305909" y="384615"/>
                  </a:lnTo>
                  <a:lnTo>
                    <a:pt x="2309392" y="384122"/>
                  </a:lnTo>
                  <a:lnTo>
                    <a:pt x="2312875" y="387875"/>
                  </a:lnTo>
                  <a:lnTo>
                    <a:pt x="2316359" y="387387"/>
                  </a:lnTo>
                  <a:lnTo>
                    <a:pt x="2319842" y="386900"/>
                  </a:lnTo>
                  <a:lnTo>
                    <a:pt x="2323325" y="386412"/>
                  </a:lnTo>
                  <a:lnTo>
                    <a:pt x="2326808" y="385925"/>
                  </a:lnTo>
                  <a:lnTo>
                    <a:pt x="2330292" y="394763"/>
                  </a:lnTo>
                  <a:lnTo>
                    <a:pt x="2333775" y="394287"/>
                  </a:lnTo>
                  <a:lnTo>
                    <a:pt x="2337258" y="393811"/>
                  </a:lnTo>
                  <a:lnTo>
                    <a:pt x="2340741" y="393335"/>
                  </a:lnTo>
                  <a:lnTo>
                    <a:pt x="2344225" y="392859"/>
                  </a:lnTo>
                  <a:lnTo>
                    <a:pt x="2347708" y="400014"/>
                  </a:lnTo>
                  <a:lnTo>
                    <a:pt x="2351191" y="399547"/>
                  </a:lnTo>
                  <a:lnTo>
                    <a:pt x="2354674" y="399081"/>
                  </a:lnTo>
                  <a:lnTo>
                    <a:pt x="2358158" y="398615"/>
                  </a:lnTo>
                  <a:lnTo>
                    <a:pt x="2361641" y="398149"/>
                  </a:lnTo>
                  <a:lnTo>
                    <a:pt x="2365124" y="406767"/>
                  </a:lnTo>
                  <a:lnTo>
                    <a:pt x="2368607" y="406312"/>
                  </a:lnTo>
                  <a:lnTo>
                    <a:pt x="2372091" y="405857"/>
                  </a:lnTo>
                  <a:lnTo>
                    <a:pt x="2375574" y="405402"/>
                  </a:lnTo>
                  <a:lnTo>
                    <a:pt x="2379057" y="404947"/>
                  </a:lnTo>
                  <a:lnTo>
                    <a:pt x="2382540" y="405233"/>
                  </a:lnTo>
                  <a:lnTo>
                    <a:pt x="2386024" y="404780"/>
                  </a:lnTo>
                  <a:lnTo>
                    <a:pt x="2389507" y="404326"/>
                  </a:lnTo>
                  <a:lnTo>
                    <a:pt x="2392990" y="403873"/>
                  </a:lnTo>
                  <a:lnTo>
                    <a:pt x="2396473" y="403420"/>
                  </a:lnTo>
                  <a:lnTo>
                    <a:pt x="2399957" y="407609"/>
                  </a:lnTo>
                  <a:lnTo>
                    <a:pt x="2403440" y="407162"/>
                  </a:lnTo>
                  <a:lnTo>
                    <a:pt x="2406923" y="406715"/>
                  </a:lnTo>
                  <a:lnTo>
                    <a:pt x="2410406" y="406267"/>
                  </a:lnTo>
                  <a:lnTo>
                    <a:pt x="2413890" y="405820"/>
                  </a:lnTo>
                  <a:lnTo>
                    <a:pt x="2417373" y="406341"/>
                  </a:lnTo>
                  <a:lnTo>
                    <a:pt x="2420856" y="405895"/>
                  </a:lnTo>
                  <a:lnTo>
                    <a:pt x="2424339" y="405450"/>
                  </a:lnTo>
                  <a:lnTo>
                    <a:pt x="2427823" y="405004"/>
                  </a:lnTo>
                  <a:lnTo>
                    <a:pt x="2431306" y="404559"/>
                  </a:lnTo>
                  <a:lnTo>
                    <a:pt x="2434789" y="405322"/>
                  </a:lnTo>
                  <a:lnTo>
                    <a:pt x="2438272" y="404878"/>
                  </a:lnTo>
                  <a:lnTo>
                    <a:pt x="2441756" y="404435"/>
                  </a:lnTo>
                  <a:lnTo>
                    <a:pt x="2445239" y="403991"/>
                  </a:lnTo>
                  <a:lnTo>
                    <a:pt x="2448722" y="404753"/>
                  </a:lnTo>
                  <a:lnTo>
                    <a:pt x="2452205" y="404312"/>
                  </a:lnTo>
                  <a:lnTo>
                    <a:pt x="2455689" y="403870"/>
                  </a:lnTo>
                  <a:lnTo>
                    <a:pt x="2459172" y="403429"/>
                  </a:lnTo>
                  <a:lnTo>
                    <a:pt x="2462655" y="402987"/>
                  </a:lnTo>
                  <a:lnTo>
                    <a:pt x="2466138" y="403028"/>
                  </a:lnTo>
                  <a:lnTo>
                    <a:pt x="2469622" y="402588"/>
                  </a:lnTo>
                  <a:lnTo>
                    <a:pt x="2473105" y="402147"/>
                  </a:lnTo>
                  <a:lnTo>
                    <a:pt x="2476588" y="401707"/>
                  </a:lnTo>
                  <a:lnTo>
                    <a:pt x="2480071" y="401267"/>
                  </a:lnTo>
                  <a:lnTo>
                    <a:pt x="2483555" y="401311"/>
                  </a:lnTo>
                  <a:lnTo>
                    <a:pt x="2487038" y="400871"/>
                  </a:lnTo>
                  <a:lnTo>
                    <a:pt x="2490521" y="400432"/>
                  </a:lnTo>
                  <a:lnTo>
                    <a:pt x="2494004" y="399993"/>
                  </a:lnTo>
                  <a:lnTo>
                    <a:pt x="2497488" y="399554"/>
                  </a:lnTo>
                  <a:lnTo>
                    <a:pt x="2500971" y="401767"/>
                  </a:lnTo>
                  <a:lnTo>
                    <a:pt x="2504454" y="401331"/>
                  </a:lnTo>
                  <a:lnTo>
                    <a:pt x="2507937" y="400895"/>
                  </a:lnTo>
                  <a:lnTo>
                    <a:pt x="2511421" y="400460"/>
                  </a:lnTo>
                  <a:lnTo>
                    <a:pt x="2514904" y="400024"/>
                  </a:lnTo>
                  <a:lnTo>
                    <a:pt x="2518387" y="400309"/>
                  </a:lnTo>
                  <a:lnTo>
                    <a:pt x="2521870" y="399875"/>
                  </a:lnTo>
                  <a:lnTo>
                    <a:pt x="2525354" y="399441"/>
                  </a:lnTo>
                  <a:lnTo>
                    <a:pt x="2528837" y="399006"/>
                  </a:lnTo>
                  <a:lnTo>
                    <a:pt x="2532320" y="398572"/>
                  </a:lnTo>
                  <a:lnTo>
                    <a:pt x="2535803" y="402422"/>
                  </a:lnTo>
                  <a:lnTo>
                    <a:pt x="2539287" y="401993"/>
                  </a:lnTo>
                  <a:lnTo>
                    <a:pt x="2542770" y="401564"/>
                  </a:lnTo>
                  <a:lnTo>
                    <a:pt x="2546253" y="401135"/>
                  </a:lnTo>
                  <a:lnTo>
                    <a:pt x="2549736" y="400707"/>
                  </a:lnTo>
                  <a:lnTo>
                    <a:pt x="2553220" y="401456"/>
                  </a:lnTo>
                  <a:lnTo>
                    <a:pt x="2556703" y="401029"/>
                  </a:lnTo>
                  <a:lnTo>
                    <a:pt x="2560186" y="400602"/>
                  </a:lnTo>
                  <a:lnTo>
                    <a:pt x="2563669" y="400175"/>
                  </a:lnTo>
                  <a:lnTo>
                    <a:pt x="2567153" y="399748"/>
                  </a:lnTo>
                  <a:lnTo>
                    <a:pt x="2570636" y="400732"/>
                  </a:lnTo>
                  <a:lnTo>
                    <a:pt x="2574119" y="400306"/>
                  </a:lnTo>
                  <a:lnTo>
                    <a:pt x="2577602" y="399881"/>
                  </a:lnTo>
                  <a:lnTo>
                    <a:pt x="2581085" y="399456"/>
                  </a:lnTo>
                  <a:lnTo>
                    <a:pt x="2584569" y="399032"/>
                  </a:lnTo>
                  <a:lnTo>
                    <a:pt x="2588052" y="400481"/>
                  </a:lnTo>
                  <a:lnTo>
                    <a:pt x="2591535" y="400058"/>
                  </a:lnTo>
                  <a:lnTo>
                    <a:pt x="2595018" y="399636"/>
                  </a:lnTo>
                  <a:lnTo>
                    <a:pt x="2598502" y="399213"/>
                  </a:lnTo>
                  <a:lnTo>
                    <a:pt x="2601985" y="398791"/>
                  </a:lnTo>
                  <a:lnTo>
                    <a:pt x="2605468" y="399303"/>
                  </a:lnTo>
                  <a:lnTo>
                    <a:pt x="2608951" y="398882"/>
                  </a:lnTo>
                  <a:lnTo>
                    <a:pt x="2612435" y="398461"/>
                  </a:lnTo>
                  <a:lnTo>
                    <a:pt x="2615918" y="398040"/>
                  </a:lnTo>
                  <a:lnTo>
                    <a:pt x="2619401" y="397620"/>
                  </a:lnTo>
                  <a:lnTo>
                    <a:pt x="2622884" y="399294"/>
                  </a:lnTo>
                  <a:lnTo>
                    <a:pt x="2626368" y="398876"/>
                  </a:lnTo>
                  <a:lnTo>
                    <a:pt x="2629851" y="398458"/>
                  </a:lnTo>
                  <a:lnTo>
                    <a:pt x="2633334" y="398040"/>
                  </a:lnTo>
                  <a:lnTo>
                    <a:pt x="2636817" y="397622"/>
                  </a:lnTo>
                  <a:lnTo>
                    <a:pt x="2640301" y="398595"/>
                  </a:lnTo>
                  <a:lnTo>
                    <a:pt x="2643784" y="398179"/>
                  </a:lnTo>
                  <a:lnTo>
                    <a:pt x="2647267" y="397763"/>
                  </a:lnTo>
                  <a:lnTo>
                    <a:pt x="2650750" y="397347"/>
                  </a:lnTo>
                  <a:lnTo>
                    <a:pt x="2654234" y="396931"/>
                  </a:lnTo>
                  <a:lnTo>
                    <a:pt x="2657717" y="396747"/>
                  </a:lnTo>
                  <a:lnTo>
                    <a:pt x="2661200" y="396331"/>
                  </a:lnTo>
                  <a:lnTo>
                    <a:pt x="2664683" y="395916"/>
                  </a:lnTo>
                  <a:lnTo>
                    <a:pt x="2668167" y="395501"/>
                  </a:lnTo>
                  <a:lnTo>
                    <a:pt x="2671650" y="395086"/>
                  </a:lnTo>
                  <a:lnTo>
                    <a:pt x="2675133" y="398815"/>
                  </a:lnTo>
                  <a:lnTo>
                    <a:pt x="2678616" y="398404"/>
                  </a:lnTo>
                  <a:lnTo>
                    <a:pt x="2682100" y="397994"/>
                  </a:lnTo>
                  <a:lnTo>
                    <a:pt x="2685583" y="397583"/>
                  </a:lnTo>
                  <a:lnTo>
                    <a:pt x="2689066" y="397173"/>
                  </a:lnTo>
                  <a:lnTo>
                    <a:pt x="2692549" y="398583"/>
                  </a:lnTo>
                  <a:lnTo>
                    <a:pt x="2696033" y="398175"/>
                  </a:lnTo>
                  <a:lnTo>
                    <a:pt x="2699516" y="397767"/>
                  </a:lnTo>
                  <a:lnTo>
                    <a:pt x="2702999" y="397359"/>
                  </a:lnTo>
                  <a:lnTo>
                    <a:pt x="2706482" y="396951"/>
                  </a:lnTo>
                  <a:lnTo>
                    <a:pt x="2709966" y="396998"/>
                  </a:lnTo>
                  <a:lnTo>
                    <a:pt x="2713449" y="396591"/>
                  </a:lnTo>
                  <a:lnTo>
                    <a:pt x="2716932" y="396184"/>
                  </a:lnTo>
                  <a:lnTo>
                    <a:pt x="2720415" y="395777"/>
                  </a:lnTo>
                  <a:lnTo>
                    <a:pt x="2723899" y="395370"/>
                  </a:lnTo>
                  <a:lnTo>
                    <a:pt x="2727382" y="395191"/>
                  </a:lnTo>
                  <a:lnTo>
                    <a:pt x="2730865" y="394785"/>
                  </a:lnTo>
                  <a:lnTo>
                    <a:pt x="2734348" y="394379"/>
                  </a:lnTo>
                  <a:lnTo>
                    <a:pt x="2737832" y="393973"/>
                  </a:lnTo>
                  <a:lnTo>
                    <a:pt x="2741315" y="393567"/>
                  </a:lnTo>
                  <a:lnTo>
                    <a:pt x="2744798" y="393618"/>
                  </a:lnTo>
                  <a:lnTo>
                    <a:pt x="2748281" y="393213"/>
                  </a:lnTo>
                  <a:lnTo>
                    <a:pt x="2751765" y="392807"/>
                  </a:lnTo>
                  <a:lnTo>
                    <a:pt x="2755248" y="392402"/>
                  </a:lnTo>
                  <a:lnTo>
                    <a:pt x="2758731" y="391997"/>
                  </a:lnTo>
                  <a:lnTo>
                    <a:pt x="2762214" y="392736"/>
                  </a:lnTo>
                  <a:lnTo>
                    <a:pt x="2765698" y="392332"/>
                  </a:lnTo>
                  <a:lnTo>
                    <a:pt x="2769181" y="391929"/>
                  </a:lnTo>
                  <a:lnTo>
                    <a:pt x="2772664" y="391525"/>
                  </a:lnTo>
                  <a:lnTo>
                    <a:pt x="2776147" y="391122"/>
                  </a:lnTo>
                  <a:lnTo>
                    <a:pt x="2779631" y="394797"/>
                  </a:lnTo>
                  <a:lnTo>
                    <a:pt x="2783114" y="394398"/>
                  </a:lnTo>
                  <a:lnTo>
                    <a:pt x="2786597" y="393999"/>
                  </a:lnTo>
                  <a:lnTo>
                    <a:pt x="2790080" y="393600"/>
                  </a:lnTo>
                  <a:lnTo>
                    <a:pt x="2793564" y="394545"/>
                  </a:lnTo>
                  <a:lnTo>
                    <a:pt x="2797047" y="394148"/>
                  </a:lnTo>
                  <a:lnTo>
                    <a:pt x="2800530" y="393751"/>
                  </a:lnTo>
                  <a:lnTo>
                    <a:pt x="2804013" y="393354"/>
                  </a:lnTo>
                  <a:lnTo>
                    <a:pt x="2807497" y="392957"/>
                  </a:lnTo>
                  <a:lnTo>
                    <a:pt x="2810980" y="394345"/>
                  </a:lnTo>
                  <a:lnTo>
                    <a:pt x="2814463" y="393950"/>
                  </a:lnTo>
                  <a:lnTo>
                    <a:pt x="2817946" y="393555"/>
                  </a:lnTo>
                  <a:lnTo>
                    <a:pt x="2821430" y="393160"/>
                  </a:lnTo>
                  <a:lnTo>
                    <a:pt x="2824913" y="392765"/>
                  </a:lnTo>
                  <a:lnTo>
                    <a:pt x="2828396" y="393261"/>
                  </a:lnTo>
                  <a:lnTo>
                    <a:pt x="2831879" y="392867"/>
                  </a:lnTo>
                  <a:lnTo>
                    <a:pt x="2835363" y="392474"/>
                  </a:lnTo>
                  <a:lnTo>
                    <a:pt x="2838846" y="392080"/>
                  </a:lnTo>
                  <a:lnTo>
                    <a:pt x="2842329" y="391687"/>
                  </a:lnTo>
                  <a:lnTo>
                    <a:pt x="2845812" y="395483"/>
                  </a:lnTo>
                  <a:lnTo>
                    <a:pt x="2849296" y="395094"/>
                  </a:lnTo>
                  <a:lnTo>
                    <a:pt x="2852779" y="394705"/>
                  </a:lnTo>
                  <a:lnTo>
                    <a:pt x="2856262" y="394316"/>
                  </a:lnTo>
                  <a:lnTo>
                    <a:pt x="2859745" y="393927"/>
                  </a:lnTo>
                  <a:lnTo>
                    <a:pt x="2863229" y="394412"/>
                  </a:lnTo>
                  <a:lnTo>
                    <a:pt x="2866712" y="394025"/>
                  </a:lnTo>
                  <a:lnTo>
                    <a:pt x="2870195" y="393637"/>
                  </a:lnTo>
                  <a:lnTo>
                    <a:pt x="2873678" y="393249"/>
                  </a:lnTo>
                  <a:lnTo>
                    <a:pt x="2877161" y="392862"/>
                  </a:lnTo>
                  <a:lnTo>
                    <a:pt x="2880645" y="395729"/>
                  </a:lnTo>
                  <a:lnTo>
                    <a:pt x="2884128" y="395345"/>
                  </a:lnTo>
                  <a:lnTo>
                    <a:pt x="2887611" y="394961"/>
                  </a:lnTo>
                  <a:lnTo>
                    <a:pt x="2891094" y="394577"/>
                  </a:lnTo>
                  <a:lnTo>
                    <a:pt x="2894578" y="394193"/>
                  </a:lnTo>
                  <a:lnTo>
                    <a:pt x="2898061" y="395100"/>
                  </a:lnTo>
                  <a:lnTo>
                    <a:pt x="2901544" y="394718"/>
                  </a:lnTo>
                  <a:lnTo>
                    <a:pt x="2905027" y="394336"/>
                  </a:lnTo>
                  <a:lnTo>
                    <a:pt x="2908511" y="393953"/>
                  </a:lnTo>
                  <a:lnTo>
                    <a:pt x="2911994" y="393571"/>
                  </a:lnTo>
                  <a:lnTo>
                    <a:pt x="2915477" y="394049"/>
                  </a:lnTo>
                  <a:lnTo>
                    <a:pt x="2918960" y="393668"/>
                  </a:lnTo>
                  <a:lnTo>
                    <a:pt x="2922444" y="393286"/>
                  </a:lnTo>
                  <a:lnTo>
                    <a:pt x="2925927" y="392905"/>
                  </a:lnTo>
                  <a:lnTo>
                    <a:pt x="2929410" y="392524"/>
                  </a:lnTo>
                  <a:lnTo>
                    <a:pt x="2932893" y="394923"/>
                  </a:lnTo>
                  <a:lnTo>
                    <a:pt x="2936377" y="394545"/>
                  </a:lnTo>
                  <a:lnTo>
                    <a:pt x="2939860" y="394167"/>
                  </a:lnTo>
                  <a:lnTo>
                    <a:pt x="2943343" y="393789"/>
                  </a:lnTo>
                  <a:lnTo>
                    <a:pt x="2946826" y="393411"/>
                  </a:lnTo>
                  <a:lnTo>
                    <a:pt x="2950310" y="395783"/>
                  </a:lnTo>
                  <a:lnTo>
                    <a:pt x="2953793" y="395408"/>
                  </a:lnTo>
                  <a:lnTo>
                    <a:pt x="2957276" y="395033"/>
                  </a:lnTo>
                  <a:lnTo>
                    <a:pt x="2960759" y="394658"/>
                  </a:lnTo>
                  <a:lnTo>
                    <a:pt x="2964243" y="394283"/>
                  </a:lnTo>
                  <a:lnTo>
                    <a:pt x="2967726" y="398076"/>
                  </a:lnTo>
                  <a:lnTo>
                    <a:pt x="2971209" y="397705"/>
                  </a:lnTo>
                  <a:lnTo>
                    <a:pt x="2974692" y="397335"/>
                  </a:lnTo>
                  <a:lnTo>
                    <a:pt x="2978176" y="396964"/>
                  </a:lnTo>
                  <a:lnTo>
                    <a:pt x="2981659" y="396594"/>
                  </a:lnTo>
                  <a:lnTo>
                    <a:pt x="2985142" y="396430"/>
                  </a:lnTo>
                  <a:lnTo>
                    <a:pt x="2988625" y="396060"/>
                  </a:lnTo>
                  <a:lnTo>
                    <a:pt x="2992109" y="395690"/>
                  </a:lnTo>
                  <a:lnTo>
                    <a:pt x="2995592" y="395320"/>
                  </a:lnTo>
                  <a:lnTo>
                    <a:pt x="2999075" y="394950"/>
                  </a:lnTo>
                  <a:lnTo>
                    <a:pt x="3002558" y="396234"/>
                  </a:lnTo>
                  <a:lnTo>
                    <a:pt x="3006042" y="395865"/>
                  </a:lnTo>
                  <a:lnTo>
                    <a:pt x="3009525" y="395497"/>
                  </a:lnTo>
                  <a:lnTo>
                    <a:pt x="3013008" y="395129"/>
                  </a:lnTo>
                  <a:lnTo>
                    <a:pt x="3016491" y="394761"/>
                  </a:lnTo>
                  <a:lnTo>
                    <a:pt x="3019975" y="394600"/>
                  </a:lnTo>
                  <a:lnTo>
                    <a:pt x="3023458" y="394233"/>
                  </a:lnTo>
                  <a:lnTo>
                    <a:pt x="3026941" y="393865"/>
                  </a:lnTo>
                  <a:lnTo>
                    <a:pt x="3030424" y="393498"/>
                  </a:lnTo>
                  <a:lnTo>
                    <a:pt x="3033908" y="393130"/>
                  </a:lnTo>
                  <a:lnTo>
                    <a:pt x="3037391" y="392970"/>
                  </a:lnTo>
                  <a:lnTo>
                    <a:pt x="3040874" y="392603"/>
                  </a:lnTo>
                  <a:lnTo>
                    <a:pt x="3044357" y="392237"/>
                  </a:lnTo>
                  <a:lnTo>
                    <a:pt x="3047841" y="391870"/>
                  </a:lnTo>
                  <a:lnTo>
                    <a:pt x="3051324" y="391503"/>
                  </a:lnTo>
                  <a:lnTo>
                    <a:pt x="3054807" y="394843"/>
                  </a:lnTo>
                  <a:lnTo>
                    <a:pt x="3058290" y="394480"/>
                  </a:lnTo>
                  <a:lnTo>
                    <a:pt x="3061774" y="394117"/>
                  </a:lnTo>
                  <a:lnTo>
                    <a:pt x="3065257" y="393754"/>
                  </a:lnTo>
                  <a:lnTo>
                    <a:pt x="3068740" y="393391"/>
                  </a:lnTo>
                  <a:lnTo>
                    <a:pt x="3072223" y="393233"/>
                  </a:lnTo>
                  <a:lnTo>
                    <a:pt x="3075707" y="392870"/>
                  </a:lnTo>
                  <a:lnTo>
                    <a:pt x="3079190" y="392508"/>
                  </a:lnTo>
                  <a:lnTo>
                    <a:pt x="3082673" y="392145"/>
                  </a:lnTo>
                  <a:lnTo>
                    <a:pt x="3086156" y="391783"/>
                  </a:lnTo>
                  <a:lnTo>
                    <a:pt x="3089640" y="392853"/>
                  </a:lnTo>
                  <a:lnTo>
                    <a:pt x="3093123" y="392492"/>
                  </a:lnTo>
                  <a:lnTo>
                    <a:pt x="3096606" y="392131"/>
                  </a:lnTo>
                  <a:lnTo>
                    <a:pt x="3100089" y="391771"/>
                  </a:lnTo>
                  <a:lnTo>
                    <a:pt x="3103573" y="391410"/>
                  </a:lnTo>
                  <a:lnTo>
                    <a:pt x="3107056" y="394495"/>
                  </a:lnTo>
                  <a:lnTo>
                    <a:pt x="3110539" y="394138"/>
                  </a:lnTo>
                  <a:lnTo>
                    <a:pt x="3114022" y="393781"/>
                  </a:lnTo>
                  <a:lnTo>
                    <a:pt x="3117506" y="393424"/>
                  </a:lnTo>
                  <a:lnTo>
                    <a:pt x="3120989" y="393067"/>
                  </a:lnTo>
                  <a:lnTo>
                    <a:pt x="3124472" y="394115"/>
                  </a:lnTo>
                  <a:lnTo>
                    <a:pt x="3127955" y="393760"/>
                  </a:lnTo>
                  <a:lnTo>
                    <a:pt x="3131439" y="393404"/>
                  </a:lnTo>
                  <a:lnTo>
                    <a:pt x="3134922" y="393049"/>
                  </a:lnTo>
                  <a:lnTo>
                    <a:pt x="3138405" y="392693"/>
                  </a:lnTo>
                  <a:lnTo>
                    <a:pt x="3141888" y="392338"/>
                  </a:lnTo>
                  <a:lnTo>
                    <a:pt x="3145372" y="391983"/>
                  </a:lnTo>
                  <a:lnTo>
                    <a:pt x="3148855" y="391627"/>
                  </a:lnTo>
                  <a:lnTo>
                    <a:pt x="3152338" y="391272"/>
                  </a:lnTo>
                  <a:lnTo>
                    <a:pt x="3155821" y="394510"/>
                  </a:lnTo>
                  <a:lnTo>
                    <a:pt x="3159304" y="394159"/>
                  </a:lnTo>
                  <a:lnTo>
                    <a:pt x="3162788" y="393807"/>
                  </a:lnTo>
                  <a:lnTo>
                    <a:pt x="3166271" y="393455"/>
                  </a:lnTo>
                  <a:lnTo>
                    <a:pt x="3169754" y="393104"/>
                  </a:lnTo>
                  <a:lnTo>
                    <a:pt x="3173237" y="393742"/>
                  </a:lnTo>
                  <a:lnTo>
                    <a:pt x="3176721" y="393391"/>
                  </a:lnTo>
                  <a:lnTo>
                    <a:pt x="3180204" y="393041"/>
                  </a:lnTo>
                  <a:lnTo>
                    <a:pt x="3183687" y="392691"/>
                  </a:lnTo>
                  <a:lnTo>
                    <a:pt x="3187170" y="392340"/>
                  </a:lnTo>
                  <a:lnTo>
                    <a:pt x="3190654" y="395718"/>
                  </a:lnTo>
                  <a:lnTo>
                    <a:pt x="3194137" y="395371"/>
                  </a:lnTo>
                  <a:lnTo>
                    <a:pt x="3197620" y="395024"/>
                  </a:lnTo>
                  <a:lnTo>
                    <a:pt x="3201103" y="394677"/>
                  </a:lnTo>
                  <a:lnTo>
                    <a:pt x="3204587" y="394330"/>
                  </a:lnTo>
                  <a:lnTo>
                    <a:pt x="3208070" y="396501"/>
                  </a:lnTo>
                  <a:lnTo>
                    <a:pt x="3211553" y="396156"/>
                  </a:lnTo>
                  <a:lnTo>
                    <a:pt x="3215036" y="395812"/>
                  </a:lnTo>
                  <a:lnTo>
                    <a:pt x="3218520" y="395468"/>
                  </a:lnTo>
                  <a:lnTo>
                    <a:pt x="3222003" y="395124"/>
                  </a:lnTo>
                  <a:lnTo>
                    <a:pt x="3225486" y="396317"/>
                  </a:lnTo>
                  <a:lnTo>
                    <a:pt x="3228969" y="395975"/>
                  </a:lnTo>
                  <a:lnTo>
                    <a:pt x="3232453" y="395632"/>
                  </a:lnTo>
                  <a:lnTo>
                    <a:pt x="3235936" y="395290"/>
                  </a:lnTo>
                  <a:lnTo>
                    <a:pt x="3239419" y="394947"/>
                  </a:lnTo>
                  <a:lnTo>
                    <a:pt x="3242902" y="397086"/>
                  </a:lnTo>
                  <a:lnTo>
                    <a:pt x="3246386" y="396746"/>
                  </a:lnTo>
                  <a:lnTo>
                    <a:pt x="3249869" y="396406"/>
                  </a:lnTo>
                  <a:lnTo>
                    <a:pt x="3253352" y="396066"/>
                  </a:lnTo>
                  <a:lnTo>
                    <a:pt x="3256835" y="395726"/>
                  </a:lnTo>
                  <a:lnTo>
                    <a:pt x="3260319" y="396525"/>
                  </a:lnTo>
                  <a:lnTo>
                    <a:pt x="3263802" y="396186"/>
                  </a:lnTo>
                  <a:lnTo>
                    <a:pt x="3267285" y="395847"/>
                  </a:lnTo>
                  <a:lnTo>
                    <a:pt x="3270768" y="395508"/>
                  </a:lnTo>
                  <a:lnTo>
                    <a:pt x="3274252" y="395170"/>
                  </a:lnTo>
                  <a:lnTo>
                    <a:pt x="3277735" y="401540"/>
                  </a:lnTo>
                  <a:lnTo>
                    <a:pt x="3281218" y="401207"/>
                  </a:lnTo>
                  <a:lnTo>
                    <a:pt x="3284701" y="400874"/>
                  </a:lnTo>
                  <a:lnTo>
                    <a:pt x="3288185" y="400541"/>
                  </a:lnTo>
                  <a:lnTo>
                    <a:pt x="3291668" y="400209"/>
                  </a:lnTo>
                  <a:lnTo>
                    <a:pt x="3295151" y="401521"/>
                  </a:lnTo>
                  <a:lnTo>
                    <a:pt x="3298634" y="401190"/>
                  </a:lnTo>
                  <a:lnTo>
                    <a:pt x="3302118" y="400859"/>
                  </a:lnTo>
                  <a:lnTo>
                    <a:pt x="3305601" y="400528"/>
                  </a:lnTo>
                  <a:lnTo>
                    <a:pt x="3309084" y="400197"/>
                  </a:lnTo>
                  <a:lnTo>
                    <a:pt x="3312567" y="401683"/>
                  </a:lnTo>
                  <a:lnTo>
                    <a:pt x="3316051" y="401354"/>
                  </a:lnTo>
                  <a:lnTo>
                    <a:pt x="3319534" y="401025"/>
                  </a:lnTo>
                  <a:lnTo>
                    <a:pt x="3323017" y="400696"/>
                  </a:lnTo>
                  <a:lnTo>
                    <a:pt x="3326500" y="400367"/>
                  </a:lnTo>
                  <a:lnTo>
                    <a:pt x="3329984" y="402919"/>
                  </a:lnTo>
                  <a:lnTo>
                    <a:pt x="3333467" y="402592"/>
                  </a:lnTo>
                  <a:lnTo>
                    <a:pt x="3336950" y="402266"/>
                  </a:lnTo>
                  <a:lnTo>
                    <a:pt x="3340433" y="401940"/>
                  </a:lnTo>
                  <a:lnTo>
                    <a:pt x="3343917" y="401613"/>
                  </a:lnTo>
                  <a:lnTo>
                    <a:pt x="3347400" y="403071"/>
                  </a:lnTo>
                  <a:lnTo>
                    <a:pt x="3350883" y="402746"/>
                  </a:lnTo>
                  <a:lnTo>
                    <a:pt x="3354366" y="402422"/>
                  </a:lnTo>
                  <a:lnTo>
                    <a:pt x="3357850" y="402097"/>
                  </a:lnTo>
                  <a:lnTo>
                    <a:pt x="3361333" y="401773"/>
                  </a:lnTo>
                  <a:lnTo>
                    <a:pt x="3364816" y="403750"/>
                  </a:lnTo>
                  <a:lnTo>
                    <a:pt x="3368299" y="403427"/>
                  </a:lnTo>
                  <a:lnTo>
                    <a:pt x="3371783" y="403105"/>
                  </a:lnTo>
                  <a:lnTo>
                    <a:pt x="3375266" y="402783"/>
                  </a:lnTo>
                  <a:lnTo>
                    <a:pt x="3378749" y="402461"/>
                  </a:lnTo>
                  <a:lnTo>
                    <a:pt x="3382232" y="402668"/>
                  </a:lnTo>
                  <a:lnTo>
                    <a:pt x="3385716" y="402346"/>
                  </a:lnTo>
                  <a:lnTo>
                    <a:pt x="3389199" y="402025"/>
                  </a:lnTo>
                  <a:lnTo>
                    <a:pt x="3392682" y="401703"/>
                  </a:lnTo>
                  <a:lnTo>
                    <a:pt x="3396165" y="401382"/>
                  </a:lnTo>
                  <a:lnTo>
                    <a:pt x="3399649" y="401414"/>
                  </a:lnTo>
                  <a:lnTo>
                    <a:pt x="3403132" y="401093"/>
                  </a:lnTo>
                  <a:lnTo>
                    <a:pt x="3406615" y="400772"/>
                  </a:lnTo>
                  <a:lnTo>
                    <a:pt x="3410098" y="400451"/>
                  </a:lnTo>
                  <a:lnTo>
                    <a:pt x="3413582" y="400130"/>
                  </a:lnTo>
                  <a:lnTo>
                    <a:pt x="3417065" y="399810"/>
                  </a:lnTo>
                  <a:lnTo>
                    <a:pt x="3420548" y="399489"/>
                  </a:lnTo>
                  <a:lnTo>
                    <a:pt x="3424031" y="399168"/>
                  </a:lnTo>
                  <a:lnTo>
                    <a:pt x="3427515" y="398848"/>
                  </a:lnTo>
                  <a:lnTo>
                    <a:pt x="3430998" y="398528"/>
                  </a:lnTo>
                  <a:lnTo>
                    <a:pt x="3434481" y="399271"/>
                  </a:lnTo>
                  <a:lnTo>
                    <a:pt x="3437964" y="398952"/>
                  </a:lnTo>
                  <a:lnTo>
                    <a:pt x="3441447" y="398632"/>
                  </a:lnTo>
                  <a:lnTo>
                    <a:pt x="3444931" y="398313"/>
                  </a:lnTo>
                  <a:lnTo>
                    <a:pt x="3448414" y="397994"/>
                  </a:lnTo>
                  <a:lnTo>
                    <a:pt x="3451897" y="401188"/>
                  </a:lnTo>
                  <a:lnTo>
                    <a:pt x="3455380" y="400872"/>
                  </a:lnTo>
                  <a:lnTo>
                    <a:pt x="3458864" y="400556"/>
                  </a:lnTo>
                  <a:lnTo>
                    <a:pt x="3462347" y="400240"/>
                  </a:lnTo>
                  <a:lnTo>
                    <a:pt x="3465830" y="399924"/>
                  </a:lnTo>
                  <a:lnTo>
                    <a:pt x="3469313" y="402380"/>
                  </a:lnTo>
                  <a:lnTo>
                    <a:pt x="3472797" y="402066"/>
                  </a:lnTo>
                  <a:lnTo>
                    <a:pt x="3476280" y="401753"/>
                  </a:lnTo>
                  <a:lnTo>
                    <a:pt x="3479763" y="401439"/>
                  </a:lnTo>
                  <a:lnTo>
                    <a:pt x="3483246" y="401126"/>
                  </a:lnTo>
                  <a:lnTo>
                    <a:pt x="3483246" y="401298"/>
                  </a:lnTo>
                  <a:lnTo>
                    <a:pt x="3483246" y="401470"/>
                  </a:lnTo>
                  <a:lnTo>
                    <a:pt x="3483246" y="40164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137222"/>
            </a:xfrm>
            <a:custGeom>
              <a:avLst/>
              <a:gdLst/>
              <a:ahLst/>
              <a:cxnLst/>
              <a:rect l="0" t="0" r="0" b="0"/>
              <a:pathLst>
                <a:path w="3483246" h="313722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3092783"/>
                  </a:lnTo>
                  <a:lnTo>
                    <a:pt x="20899" y="3024964"/>
                  </a:lnTo>
                  <a:lnTo>
                    <a:pt x="24382" y="2960056"/>
                  </a:lnTo>
                  <a:lnTo>
                    <a:pt x="27865" y="2897876"/>
                  </a:lnTo>
                  <a:lnTo>
                    <a:pt x="31349" y="2838253"/>
                  </a:lnTo>
                  <a:lnTo>
                    <a:pt x="34832" y="2781035"/>
                  </a:lnTo>
                  <a:lnTo>
                    <a:pt x="38315" y="2726078"/>
                  </a:lnTo>
                  <a:lnTo>
                    <a:pt x="41798" y="2673251"/>
                  </a:lnTo>
                  <a:lnTo>
                    <a:pt x="45282" y="2622433"/>
                  </a:lnTo>
                  <a:lnTo>
                    <a:pt x="48765" y="2573510"/>
                  </a:lnTo>
                  <a:lnTo>
                    <a:pt x="52248" y="2605920"/>
                  </a:lnTo>
                  <a:lnTo>
                    <a:pt x="55731" y="2562886"/>
                  </a:lnTo>
                  <a:lnTo>
                    <a:pt x="59215" y="2521250"/>
                  </a:lnTo>
                  <a:lnTo>
                    <a:pt x="62698" y="2480945"/>
                  </a:lnTo>
                  <a:lnTo>
                    <a:pt x="66181" y="2441908"/>
                  </a:lnTo>
                  <a:lnTo>
                    <a:pt x="69664" y="2781035"/>
                  </a:lnTo>
                  <a:lnTo>
                    <a:pt x="73148" y="2753282"/>
                  </a:lnTo>
                  <a:lnTo>
                    <a:pt x="76631" y="2726078"/>
                  </a:lnTo>
                  <a:lnTo>
                    <a:pt x="80114" y="2699406"/>
                  </a:lnTo>
                  <a:lnTo>
                    <a:pt x="83597" y="2673251"/>
                  </a:lnTo>
                  <a:lnTo>
                    <a:pt x="87081" y="2685496"/>
                  </a:lnTo>
                  <a:lnTo>
                    <a:pt x="90564" y="2661118"/>
                  </a:lnTo>
                  <a:lnTo>
                    <a:pt x="94047" y="2637178"/>
                  </a:lnTo>
                  <a:lnTo>
                    <a:pt x="97530" y="2613665"/>
                  </a:lnTo>
                  <a:lnTo>
                    <a:pt x="101014" y="2590567"/>
                  </a:lnTo>
                  <a:lnTo>
                    <a:pt x="104497" y="2640929"/>
                  </a:lnTo>
                  <a:lnTo>
                    <a:pt x="107980" y="2619812"/>
                  </a:lnTo>
                  <a:lnTo>
                    <a:pt x="111463" y="2599029"/>
                  </a:lnTo>
                  <a:lnTo>
                    <a:pt x="114947" y="2578574"/>
                  </a:lnTo>
                  <a:lnTo>
                    <a:pt x="118430" y="2558438"/>
                  </a:lnTo>
                  <a:lnTo>
                    <a:pt x="121913" y="2800503"/>
                  </a:lnTo>
                  <a:lnTo>
                    <a:pt x="125396" y="2784907"/>
                  </a:lnTo>
                  <a:lnTo>
                    <a:pt x="128880" y="2769484"/>
                  </a:lnTo>
                  <a:lnTo>
                    <a:pt x="132363" y="2754230"/>
                  </a:lnTo>
                  <a:lnTo>
                    <a:pt x="135846" y="2739144"/>
                  </a:lnTo>
                  <a:lnTo>
                    <a:pt x="139329" y="2942835"/>
                  </a:lnTo>
                  <a:lnTo>
                    <a:pt x="142813" y="2931465"/>
                  </a:lnTo>
                  <a:lnTo>
                    <a:pt x="146296" y="2920182"/>
                  </a:lnTo>
                  <a:lnTo>
                    <a:pt x="149779" y="2908986"/>
                  </a:lnTo>
                  <a:lnTo>
                    <a:pt x="153262" y="2897876"/>
                  </a:lnTo>
                  <a:lnTo>
                    <a:pt x="156746" y="2928636"/>
                  </a:lnTo>
                  <a:lnTo>
                    <a:pt x="160229" y="2918310"/>
                  </a:lnTo>
                  <a:lnTo>
                    <a:pt x="163712" y="2908057"/>
                  </a:lnTo>
                  <a:lnTo>
                    <a:pt x="167195" y="2897876"/>
                  </a:lnTo>
                  <a:lnTo>
                    <a:pt x="170679" y="2887765"/>
                  </a:lnTo>
                  <a:lnTo>
                    <a:pt x="174162" y="2877725"/>
                  </a:lnTo>
                  <a:lnTo>
                    <a:pt x="177645" y="2867755"/>
                  </a:lnTo>
                  <a:lnTo>
                    <a:pt x="181128" y="2857853"/>
                  </a:lnTo>
                  <a:lnTo>
                    <a:pt x="184612" y="2848019"/>
                  </a:lnTo>
                  <a:lnTo>
                    <a:pt x="188095" y="2838253"/>
                  </a:lnTo>
                  <a:lnTo>
                    <a:pt x="191578" y="2849981"/>
                  </a:lnTo>
                  <a:lnTo>
                    <a:pt x="195061" y="2840591"/>
                  </a:lnTo>
                  <a:lnTo>
                    <a:pt x="198545" y="2831263"/>
                  </a:lnTo>
                  <a:lnTo>
                    <a:pt x="202028" y="2821996"/>
                  </a:lnTo>
                  <a:lnTo>
                    <a:pt x="205511" y="2812790"/>
                  </a:lnTo>
                  <a:lnTo>
                    <a:pt x="208994" y="2814410"/>
                  </a:lnTo>
                  <a:lnTo>
                    <a:pt x="212478" y="2805432"/>
                  </a:lnTo>
                  <a:lnTo>
                    <a:pt x="215961" y="2796511"/>
                  </a:lnTo>
                  <a:lnTo>
                    <a:pt x="219444" y="2787647"/>
                  </a:lnTo>
                  <a:lnTo>
                    <a:pt x="222927" y="2778838"/>
                  </a:lnTo>
                  <a:lnTo>
                    <a:pt x="226411" y="2770085"/>
                  </a:lnTo>
                  <a:lnTo>
                    <a:pt x="229894" y="2761387"/>
                  </a:lnTo>
                  <a:lnTo>
                    <a:pt x="233377" y="2752744"/>
                  </a:lnTo>
                  <a:lnTo>
                    <a:pt x="236860" y="2744154"/>
                  </a:lnTo>
                  <a:lnTo>
                    <a:pt x="240344" y="2735618"/>
                  </a:lnTo>
                  <a:lnTo>
                    <a:pt x="243827" y="2738567"/>
                  </a:lnTo>
                  <a:lnTo>
                    <a:pt x="247310" y="2730228"/>
                  </a:lnTo>
                  <a:lnTo>
                    <a:pt x="250793" y="2721941"/>
                  </a:lnTo>
                  <a:lnTo>
                    <a:pt x="254277" y="2713703"/>
                  </a:lnTo>
                  <a:lnTo>
                    <a:pt x="257760" y="2705515"/>
                  </a:lnTo>
                  <a:lnTo>
                    <a:pt x="261243" y="2897876"/>
                  </a:lnTo>
                  <a:lnTo>
                    <a:pt x="264726" y="2891397"/>
                  </a:lnTo>
                  <a:lnTo>
                    <a:pt x="268210" y="2884947"/>
                  </a:lnTo>
                  <a:lnTo>
                    <a:pt x="271693" y="2878526"/>
                  </a:lnTo>
                  <a:lnTo>
                    <a:pt x="275176" y="2872133"/>
                  </a:lnTo>
                  <a:lnTo>
                    <a:pt x="278659" y="2872469"/>
                  </a:lnTo>
                  <a:lnTo>
                    <a:pt x="282143" y="2866187"/>
                  </a:lnTo>
                  <a:lnTo>
                    <a:pt x="285626" y="2859932"/>
                  </a:lnTo>
                  <a:lnTo>
                    <a:pt x="289109" y="2853704"/>
                  </a:lnTo>
                  <a:lnTo>
                    <a:pt x="292592" y="2847504"/>
                  </a:lnTo>
                  <a:lnTo>
                    <a:pt x="296075" y="2945265"/>
                  </a:lnTo>
                  <a:lnTo>
                    <a:pt x="299559" y="2939923"/>
                  </a:lnTo>
                  <a:lnTo>
                    <a:pt x="303042" y="2934601"/>
                  </a:lnTo>
                  <a:lnTo>
                    <a:pt x="306525" y="2929298"/>
                  </a:lnTo>
                  <a:lnTo>
                    <a:pt x="310008" y="2924013"/>
                  </a:lnTo>
                  <a:lnTo>
                    <a:pt x="313492" y="2934309"/>
                  </a:lnTo>
                  <a:lnTo>
                    <a:pt x="316975" y="2930147"/>
                  </a:lnTo>
                  <a:lnTo>
                    <a:pt x="320458" y="2926013"/>
                  </a:lnTo>
                  <a:lnTo>
                    <a:pt x="323941" y="2921909"/>
                  </a:lnTo>
                  <a:lnTo>
                    <a:pt x="327425" y="2917832"/>
                  </a:lnTo>
                  <a:lnTo>
                    <a:pt x="330908" y="2912861"/>
                  </a:lnTo>
                  <a:lnTo>
                    <a:pt x="334391" y="2907848"/>
                  </a:lnTo>
                  <a:lnTo>
                    <a:pt x="337874" y="2902853"/>
                  </a:lnTo>
                  <a:lnTo>
                    <a:pt x="341358" y="2897876"/>
                  </a:lnTo>
                  <a:lnTo>
                    <a:pt x="344841" y="2892915"/>
                  </a:lnTo>
                  <a:lnTo>
                    <a:pt x="348324" y="2962821"/>
                  </a:lnTo>
                  <a:lnTo>
                    <a:pt x="351807" y="2958400"/>
                  </a:lnTo>
                  <a:lnTo>
                    <a:pt x="355291" y="2953993"/>
                  </a:lnTo>
                  <a:lnTo>
                    <a:pt x="358774" y="2949600"/>
                  </a:lnTo>
                  <a:lnTo>
                    <a:pt x="362257" y="2964297"/>
                  </a:lnTo>
                  <a:lnTo>
                    <a:pt x="365740" y="2960056"/>
                  </a:lnTo>
                  <a:lnTo>
                    <a:pt x="369224" y="2955828"/>
                  </a:lnTo>
                  <a:lnTo>
                    <a:pt x="372707" y="2951612"/>
                  </a:lnTo>
                  <a:lnTo>
                    <a:pt x="376190" y="2947408"/>
                  </a:lnTo>
                  <a:lnTo>
                    <a:pt x="379673" y="2958009"/>
                  </a:lnTo>
                  <a:lnTo>
                    <a:pt x="383157" y="2953923"/>
                  </a:lnTo>
                  <a:lnTo>
                    <a:pt x="386640" y="2949847"/>
                  </a:lnTo>
                  <a:lnTo>
                    <a:pt x="390123" y="2945783"/>
                  </a:lnTo>
                  <a:lnTo>
                    <a:pt x="393606" y="2941731"/>
                  </a:lnTo>
                  <a:lnTo>
                    <a:pt x="397090" y="3003014"/>
                  </a:lnTo>
                  <a:lnTo>
                    <a:pt x="400573" y="2999387"/>
                  </a:lnTo>
                  <a:lnTo>
                    <a:pt x="404056" y="2995768"/>
                  </a:lnTo>
                  <a:lnTo>
                    <a:pt x="407539" y="2992158"/>
                  </a:lnTo>
                  <a:lnTo>
                    <a:pt x="411023" y="2988557"/>
                  </a:lnTo>
                  <a:lnTo>
                    <a:pt x="414506" y="2993704"/>
                  </a:lnTo>
                  <a:lnTo>
                    <a:pt x="417989" y="2990173"/>
                  </a:lnTo>
                  <a:lnTo>
                    <a:pt x="421472" y="2986650"/>
                  </a:lnTo>
                  <a:lnTo>
                    <a:pt x="424956" y="2983135"/>
                  </a:lnTo>
                  <a:lnTo>
                    <a:pt x="428439" y="2979628"/>
                  </a:lnTo>
                  <a:lnTo>
                    <a:pt x="431922" y="2984821"/>
                  </a:lnTo>
                  <a:lnTo>
                    <a:pt x="435405" y="2981381"/>
                  </a:lnTo>
                  <a:lnTo>
                    <a:pt x="438889" y="2977948"/>
                  </a:lnTo>
                  <a:lnTo>
                    <a:pt x="442372" y="2974524"/>
                  </a:lnTo>
                  <a:lnTo>
                    <a:pt x="445855" y="2971107"/>
                  </a:lnTo>
                  <a:lnTo>
                    <a:pt x="449338" y="2973489"/>
                  </a:lnTo>
                  <a:lnTo>
                    <a:pt x="452822" y="2970119"/>
                  </a:lnTo>
                  <a:lnTo>
                    <a:pt x="456305" y="2966757"/>
                  </a:lnTo>
                  <a:lnTo>
                    <a:pt x="459788" y="2963403"/>
                  </a:lnTo>
                  <a:lnTo>
                    <a:pt x="463271" y="2960056"/>
                  </a:lnTo>
                  <a:lnTo>
                    <a:pt x="466755" y="2968222"/>
                  </a:lnTo>
                  <a:lnTo>
                    <a:pt x="470238" y="2964950"/>
                  </a:lnTo>
                  <a:lnTo>
                    <a:pt x="473721" y="2961686"/>
                  </a:lnTo>
                  <a:lnTo>
                    <a:pt x="477204" y="2958429"/>
                  </a:lnTo>
                  <a:lnTo>
                    <a:pt x="480688" y="2955179"/>
                  </a:lnTo>
                  <a:lnTo>
                    <a:pt x="484171" y="2994424"/>
                  </a:lnTo>
                  <a:lnTo>
                    <a:pt x="487654" y="2991404"/>
                  </a:lnTo>
                  <a:lnTo>
                    <a:pt x="491137" y="2988390"/>
                  </a:lnTo>
                  <a:lnTo>
                    <a:pt x="494621" y="2985382"/>
                  </a:lnTo>
                  <a:lnTo>
                    <a:pt x="498104" y="2982380"/>
                  </a:lnTo>
                  <a:lnTo>
                    <a:pt x="501587" y="2986791"/>
                  </a:lnTo>
                  <a:lnTo>
                    <a:pt x="505070" y="2983837"/>
                  </a:lnTo>
                  <a:lnTo>
                    <a:pt x="508554" y="2980890"/>
                  </a:lnTo>
                  <a:lnTo>
                    <a:pt x="512037" y="2977948"/>
                  </a:lnTo>
                  <a:lnTo>
                    <a:pt x="515520" y="2975012"/>
                  </a:lnTo>
                  <a:lnTo>
                    <a:pt x="519003" y="2988952"/>
                  </a:lnTo>
                  <a:lnTo>
                    <a:pt x="522487" y="2986109"/>
                  </a:lnTo>
                  <a:lnTo>
                    <a:pt x="525970" y="2983270"/>
                  </a:lnTo>
                  <a:lnTo>
                    <a:pt x="529453" y="2980437"/>
                  </a:lnTo>
                  <a:lnTo>
                    <a:pt x="532936" y="2977609"/>
                  </a:lnTo>
                  <a:lnTo>
                    <a:pt x="536420" y="2997812"/>
                  </a:lnTo>
                  <a:lnTo>
                    <a:pt x="539903" y="2995542"/>
                  </a:lnTo>
                  <a:lnTo>
                    <a:pt x="543386" y="2993281"/>
                  </a:lnTo>
                  <a:lnTo>
                    <a:pt x="546869" y="2991028"/>
                  </a:lnTo>
                  <a:lnTo>
                    <a:pt x="550353" y="2988783"/>
                  </a:lnTo>
                  <a:lnTo>
                    <a:pt x="553836" y="2992821"/>
                  </a:lnTo>
                  <a:lnTo>
                    <a:pt x="557319" y="2990173"/>
                  </a:lnTo>
                  <a:lnTo>
                    <a:pt x="560802" y="2987530"/>
                  </a:lnTo>
                  <a:lnTo>
                    <a:pt x="564286" y="2984891"/>
                  </a:lnTo>
                  <a:lnTo>
                    <a:pt x="567769" y="2982258"/>
                  </a:lnTo>
                  <a:lnTo>
                    <a:pt x="571252" y="2979628"/>
                  </a:lnTo>
                  <a:lnTo>
                    <a:pt x="574735" y="2977004"/>
                  </a:lnTo>
                  <a:lnTo>
                    <a:pt x="578218" y="2974384"/>
                  </a:lnTo>
                  <a:lnTo>
                    <a:pt x="581702" y="2971769"/>
                  </a:lnTo>
                  <a:lnTo>
                    <a:pt x="585185" y="2969158"/>
                  </a:lnTo>
                  <a:lnTo>
                    <a:pt x="588668" y="2975379"/>
                  </a:lnTo>
                  <a:lnTo>
                    <a:pt x="592151" y="2972814"/>
                  </a:lnTo>
                  <a:lnTo>
                    <a:pt x="595635" y="2970254"/>
                  </a:lnTo>
                  <a:lnTo>
                    <a:pt x="599118" y="2967698"/>
                  </a:lnTo>
                  <a:lnTo>
                    <a:pt x="602601" y="2965146"/>
                  </a:lnTo>
                  <a:lnTo>
                    <a:pt x="606084" y="2962599"/>
                  </a:lnTo>
                  <a:lnTo>
                    <a:pt x="609568" y="2960056"/>
                  </a:lnTo>
                  <a:lnTo>
                    <a:pt x="613051" y="2957518"/>
                  </a:lnTo>
                  <a:lnTo>
                    <a:pt x="616534" y="2954984"/>
                  </a:lnTo>
                  <a:lnTo>
                    <a:pt x="620017" y="2952454"/>
                  </a:lnTo>
                  <a:lnTo>
                    <a:pt x="623501" y="2949929"/>
                  </a:lnTo>
                  <a:lnTo>
                    <a:pt x="626984" y="2947408"/>
                  </a:lnTo>
                  <a:lnTo>
                    <a:pt x="630467" y="2944891"/>
                  </a:lnTo>
                  <a:lnTo>
                    <a:pt x="633950" y="2942378"/>
                  </a:lnTo>
                  <a:lnTo>
                    <a:pt x="637434" y="2939870"/>
                  </a:lnTo>
                  <a:lnTo>
                    <a:pt x="640917" y="2939658"/>
                  </a:lnTo>
                  <a:lnTo>
                    <a:pt x="644400" y="2937167"/>
                  </a:lnTo>
                  <a:lnTo>
                    <a:pt x="647883" y="2934680"/>
                  </a:lnTo>
                  <a:lnTo>
                    <a:pt x="651367" y="2932197"/>
                  </a:lnTo>
                  <a:lnTo>
                    <a:pt x="654850" y="2929719"/>
                  </a:lnTo>
                  <a:lnTo>
                    <a:pt x="658333" y="2934132"/>
                  </a:lnTo>
                  <a:lnTo>
                    <a:pt x="661816" y="2931687"/>
                  </a:lnTo>
                  <a:lnTo>
                    <a:pt x="665300" y="2929246"/>
                  </a:lnTo>
                  <a:lnTo>
                    <a:pt x="668783" y="2926808"/>
                  </a:lnTo>
                  <a:lnTo>
                    <a:pt x="672266" y="2924375"/>
                  </a:lnTo>
                  <a:lnTo>
                    <a:pt x="675749" y="2948341"/>
                  </a:lnTo>
                  <a:lnTo>
                    <a:pt x="679233" y="2946009"/>
                  </a:lnTo>
                  <a:lnTo>
                    <a:pt x="682716" y="2943681"/>
                  </a:lnTo>
                  <a:lnTo>
                    <a:pt x="686199" y="2941356"/>
                  </a:lnTo>
                  <a:lnTo>
                    <a:pt x="689682" y="2939035"/>
                  </a:lnTo>
                  <a:lnTo>
                    <a:pt x="693166" y="2966946"/>
                  </a:lnTo>
                  <a:lnTo>
                    <a:pt x="696649" y="2964738"/>
                  </a:lnTo>
                  <a:lnTo>
                    <a:pt x="700132" y="2962533"/>
                  </a:lnTo>
                  <a:lnTo>
                    <a:pt x="703615" y="2960331"/>
                  </a:lnTo>
                  <a:lnTo>
                    <a:pt x="707099" y="2960056"/>
                  </a:lnTo>
                  <a:lnTo>
                    <a:pt x="710582" y="2957868"/>
                  </a:lnTo>
                  <a:lnTo>
                    <a:pt x="714065" y="2955683"/>
                  </a:lnTo>
                  <a:lnTo>
                    <a:pt x="717548" y="2953500"/>
                  </a:lnTo>
                  <a:lnTo>
                    <a:pt x="721032" y="2951322"/>
                  </a:lnTo>
                  <a:lnTo>
                    <a:pt x="724515" y="2964297"/>
                  </a:lnTo>
                  <a:lnTo>
                    <a:pt x="727998" y="2962175"/>
                  </a:lnTo>
                  <a:lnTo>
                    <a:pt x="731481" y="2960056"/>
                  </a:lnTo>
                  <a:lnTo>
                    <a:pt x="734965" y="2957941"/>
                  </a:lnTo>
                  <a:lnTo>
                    <a:pt x="738448" y="2955828"/>
                  </a:lnTo>
                  <a:lnTo>
                    <a:pt x="741931" y="2968275"/>
                  </a:lnTo>
                  <a:lnTo>
                    <a:pt x="745414" y="2966216"/>
                  </a:lnTo>
                  <a:lnTo>
                    <a:pt x="748898" y="2964160"/>
                  </a:lnTo>
                  <a:lnTo>
                    <a:pt x="752381" y="2962107"/>
                  </a:lnTo>
                  <a:lnTo>
                    <a:pt x="755864" y="2960056"/>
                  </a:lnTo>
                  <a:lnTo>
                    <a:pt x="759347" y="2958009"/>
                  </a:lnTo>
                  <a:lnTo>
                    <a:pt x="762831" y="2955964"/>
                  </a:lnTo>
                  <a:lnTo>
                    <a:pt x="766314" y="2953923"/>
                  </a:lnTo>
                  <a:lnTo>
                    <a:pt x="769797" y="2951884"/>
                  </a:lnTo>
                  <a:lnTo>
                    <a:pt x="773280" y="2949847"/>
                  </a:lnTo>
                  <a:lnTo>
                    <a:pt x="776764" y="2956796"/>
                  </a:lnTo>
                  <a:lnTo>
                    <a:pt x="780247" y="2954794"/>
                  </a:lnTo>
                  <a:lnTo>
                    <a:pt x="783730" y="2952794"/>
                  </a:lnTo>
                  <a:lnTo>
                    <a:pt x="787213" y="2950797"/>
                  </a:lnTo>
                  <a:lnTo>
                    <a:pt x="790697" y="2948802"/>
                  </a:lnTo>
                  <a:lnTo>
                    <a:pt x="794180" y="2946810"/>
                  </a:lnTo>
                  <a:lnTo>
                    <a:pt x="797663" y="2944821"/>
                  </a:lnTo>
                  <a:lnTo>
                    <a:pt x="801146" y="2942835"/>
                  </a:lnTo>
                  <a:lnTo>
                    <a:pt x="804630" y="2940851"/>
                  </a:lnTo>
                  <a:lnTo>
                    <a:pt x="808113" y="2938870"/>
                  </a:lnTo>
                  <a:lnTo>
                    <a:pt x="811596" y="2951080"/>
                  </a:lnTo>
                  <a:lnTo>
                    <a:pt x="815079" y="2949146"/>
                  </a:lnTo>
                  <a:lnTo>
                    <a:pt x="818563" y="2947215"/>
                  </a:lnTo>
                  <a:lnTo>
                    <a:pt x="822046" y="2945286"/>
                  </a:lnTo>
                  <a:lnTo>
                    <a:pt x="825529" y="2943360"/>
                  </a:lnTo>
                  <a:lnTo>
                    <a:pt x="829012" y="2943183"/>
                  </a:lnTo>
                  <a:lnTo>
                    <a:pt x="832496" y="2941267"/>
                  </a:lnTo>
                  <a:lnTo>
                    <a:pt x="835979" y="2939354"/>
                  </a:lnTo>
                  <a:lnTo>
                    <a:pt x="839462" y="2937443"/>
                  </a:lnTo>
                  <a:lnTo>
                    <a:pt x="842945" y="2935534"/>
                  </a:lnTo>
                  <a:lnTo>
                    <a:pt x="846429" y="2957297"/>
                  </a:lnTo>
                  <a:lnTo>
                    <a:pt x="849912" y="2955461"/>
                  </a:lnTo>
                  <a:lnTo>
                    <a:pt x="853395" y="2953627"/>
                  </a:lnTo>
                  <a:lnTo>
                    <a:pt x="856878" y="2951795"/>
                  </a:lnTo>
                  <a:lnTo>
                    <a:pt x="860361" y="2949965"/>
                  </a:lnTo>
                  <a:lnTo>
                    <a:pt x="863845" y="2968653"/>
                  </a:lnTo>
                  <a:lnTo>
                    <a:pt x="867328" y="2966885"/>
                  </a:lnTo>
                  <a:lnTo>
                    <a:pt x="870811" y="2965120"/>
                  </a:lnTo>
                  <a:lnTo>
                    <a:pt x="874294" y="2963357"/>
                  </a:lnTo>
                  <a:lnTo>
                    <a:pt x="877778" y="2961596"/>
                  </a:lnTo>
                  <a:lnTo>
                    <a:pt x="881261" y="2963058"/>
                  </a:lnTo>
                  <a:lnTo>
                    <a:pt x="884744" y="2961617"/>
                  </a:lnTo>
                  <a:lnTo>
                    <a:pt x="888227" y="2960181"/>
                  </a:lnTo>
                  <a:lnTo>
                    <a:pt x="891711" y="2958747"/>
                  </a:lnTo>
                  <a:lnTo>
                    <a:pt x="895194" y="2957317"/>
                  </a:lnTo>
                  <a:lnTo>
                    <a:pt x="898677" y="2966400"/>
                  </a:lnTo>
                  <a:lnTo>
                    <a:pt x="902160" y="2964993"/>
                  </a:lnTo>
                  <a:lnTo>
                    <a:pt x="905644" y="2963589"/>
                  </a:lnTo>
                  <a:lnTo>
                    <a:pt x="909127" y="2962189"/>
                  </a:lnTo>
                  <a:lnTo>
                    <a:pt x="912610" y="2960791"/>
                  </a:lnTo>
                  <a:lnTo>
                    <a:pt x="916093" y="2975041"/>
                  </a:lnTo>
                  <a:lnTo>
                    <a:pt x="919577" y="2973391"/>
                  </a:lnTo>
                  <a:lnTo>
                    <a:pt x="923060" y="2971743"/>
                  </a:lnTo>
                  <a:lnTo>
                    <a:pt x="926543" y="2970098"/>
                  </a:lnTo>
                  <a:lnTo>
                    <a:pt x="930026" y="2968454"/>
                  </a:lnTo>
                  <a:lnTo>
                    <a:pt x="933510" y="2973788"/>
                  </a:lnTo>
                  <a:lnTo>
                    <a:pt x="936993" y="2972166"/>
                  </a:lnTo>
                  <a:lnTo>
                    <a:pt x="940476" y="2970545"/>
                  </a:lnTo>
                  <a:lnTo>
                    <a:pt x="943959" y="2968927"/>
                  </a:lnTo>
                  <a:lnTo>
                    <a:pt x="947443" y="2967310"/>
                  </a:lnTo>
                  <a:lnTo>
                    <a:pt x="950926" y="2967086"/>
                  </a:lnTo>
                  <a:lnTo>
                    <a:pt x="954409" y="2965476"/>
                  </a:lnTo>
                  <a:lnTo>
                    <a:pt x="957892" y="2963868"/>
                  </a:lnTo>
                  <a:lnTo>
                    <a:pt x="961376" y="2962262"/>
                  </a:lnTo>
                  <a:lnTo>
                    <a:pt x="964859" y="2960658"/>
                  </a:lnTo>
                  <a:lnTo>
                    <a:pt x="968342" y="2964614"/>
                  </a:lnTo>
                  <a:lnTo>
                    <a:pt x="971825" y="2963027"/>
                  </a:lnTo>
                  <a:lnTo>
                    <a:pt x="975309" y="2961442"/>
                  </a:lnTo>
                  <a:lnTo>
                    <a:pt x="978792" y="2959859"/>
                  </a:lnTo>
                  <a:lnTo>
                    <a:pt x="982275" y="2958277"/>
                  </a:lnTo>
                  <a:lnTo>
                    <a:pt x="985758" y="2965144"/>
                  </a:lnTo>
                  <a:lnTo>
                    <a:pt x="989242" y="2963859"/>
                  </a:lnTo>
                  <a:lnTo>
                    <a:pt x="992725" y="2962577"/>
                  </a:lnTo>
                  <a:lnTo>
                    <a:pt x="996208" y="2961298"/>
                  </a:lnTo>
                  <a:lnTo>
                    <a:pt x="999691" y="2960021"/>
                  </a:lnTo>
                  <a:lnTo>
                    <a:pt x="1003175" y="2961212"/>
                  </a:lnTo>
                  <a:lnTo>
                    <a:pt x="1006658" y="2959672"/>
                  </a:lnTo>
                  <a:lnTo>
                    <a:pt x="1010141" y="2958133"/>
                  </a:lnTo>
                  <a:lnTo>
                    <a:pt x="1013624" y="2956596"/>
                  </a:lnTo>
                  <a:lnTo>
                    <a:pt x="1017108" y="2955061"/>
                  </a:lnTo>
                  <a:lnTo>
                    <a:pt x="1020591" y="2993773"/>
                  </a:lnTo>
                  <a:lnTo>
                    <a:pt x="1024074" y="2992338"/>
                  </a:lnTo>
                  <a:lnTo>
                    <a:pt x="1027557" y="2990904"/>
                  </a:lnTo>
                  <a:lnTo>
                    <a:pt x="1031041" y="2989472"/>
                  </a:lnTo>
                  <a:lnTo>
                    <a:pt x="1034524" y="2988041"/>
                  </a:lnTo>
                  <a:lnTo>
                    <a:pt x="1038007" y="2987784"/>
                  </a:lnTo>
                  <a:lnTo>
                    <a:pt x="1041490" y="2986359"/>
                  </a:lnTo>
                  <a:lnTo>
                    <a:pt x="1044974" y="2984935"/>
                  </a:lnTo>
                  <a:lnTo>
                    <a:pt x="1048457" y="2983512"/>
                  </a:lnTo>
                  <a:lnTo>
                    <a:pt x="1051940" y="2995884"/>
                  </a:lnTo>
                  <a:lnTo>
                    <a:pt x="1055423" y="2994497"/>
                  </a:lnTo>
                  <a:lnTo>
                    <a:pt x="1058907" y="2993111"/>
                  </a:lnTo>
                  <a:lnTo>
                    <a:pt x="1062390" y="2991726"/>
                  </a:lnTo>
                  <a:lnTo>
                    <a:pt x="1065873" y="2990342"/>
                  </a:lnTo>
                  <a:lnTo>
                    <a:pt x="1069356" y="2993443"/>
                  </a:lnTo>
                  <a:lnTo>
                    <a:pt x="1072840" y="2992073"/>
                  </a:lnTo>
                  <a:lnTo>
                    <a:pt x="1076323" y="2990704"/>
                  </a:lnTo>
                  <a:lnTo>
                    <a:pt x="1079806" y="2989336"/>
                  </a:lnTo>
                  <a:lnTo>
                    <a:pt x="1083289" y="2987969"/>
                  </a:lnTo>
                  <a:lnTo>
                    <a:pt x="1086773" y="3000792"/>
                  </a:lnTo>
                  <a:lnTo>
                    <a:pt x="1090256" y="2999461"/>
                  </a:lnTo>
                  <a:lnTo>
                    <a:pt x="1093739" y="2998131"/>
                  </a:lnTo>
                  <a:lnTo>
                    <a:pt x="1097222" y="2996801"/>
                  </a:lnTo>
                  <a:lnTo>
                    <a:pt x="1100706" y="2995473"/>
                  </a:lnTo>
                  <a:lnTo>
                    <a:pt x="1104189" y="2994146"/>
                  </a:lnTo>
                  <a:lnTo>
                    <a:pt x="1107672" y="2992821"/>
                  </a:lnTo>
                  <a:lnTo>
                    <a:pt x="1111155" y="2991496"/>
                  </a:lnTo>
                  <a:lnTo>
                    <a:pt x="1114639" y="2990173"/>
                  </a:lnTo>
                  <a:lnTo>
                    <a:pt x="1118122" y="2988851"/>
                  </a:lnTo>
                  <a:lnTo>
                    <a:pt x="1121605" y="2999180"/>
                  </a:lnTo>
                  <a:lnTo>
                    <a:pt x="1125088" y="2997886"/>
                  </a:lnTo>
                  <a:lnTo>
                    <a:pt x="1128572" y="2996594"/>
                  </a:lnTo>
                  <a:lnTo>
                    <a:pt x="1132055" y="2995302"/>
                  </a:lnTo>
                  <a:lnTo>
                    <a:pt x="1135538" y="2994012"/>
                  </a:lnTo>
                  <a:lnTo>
                    <a:pt x="1139021" y="2998918"/>
                  </a:lnTo>
                  <a:lnTo>
                    <a:pt x="1142505" y="2997643"/>
                  </a:lnTo>
                  <a:lnTo>
                    <a:pt x="1145988" y="2996369"/>
                  </a:lnTo>
                  <a:lnTo>
                    <a:pt x="1149471" y="2995097"/>
                  </a:lnTo>
                  <a:lnTo>
                    <a:pt x="1152954" y="2993825"/>
                  </a:lnTo>
                  <a:lnTo>
                    <a:pt x="1156437" y="3004620"/>
                  </a:lnTo>
                  <a:lnTo>
                    <a:pt x="1159921" y="3003377"/>
                  </a:lnTo>
                  <a:lnTo>
                    <a:pt x="1163404" y="3002135"/>
                  </a:lnTo>
                  <a:lnTo>
                    <a:pt x="1166887" y="3000894"/>
                  </a:lnTo>
                  <a:lnTo>
                    <a:pt x="1170370" y="2999654"/>
                  </a:lnTo>
                  <a:lnTo>
                    <a:pt x="1173854" y="3001443"/>
                  </a:lnTo>
                  <a:lnTo>
                    <a:pt x="1177337" y="3000410"/>
                  </a:lnTo>
                  <a:lnTo>
                    <a:pt x="1180820" y="2999378"/>
                  </a:lnTo>
                  <a:lnTo>
                    <a:pt x="1184303" y="2998348"/>
                  </a:lnTo>
                  <a:lnTo>
                    <a:pt x="1187787" y="2997320"/>
                  </a:lnTo>
                  <a:lnTo>
                    <a:pt x="1191270" y="3000122"/>
                  </a:lnTo>
                  <a:lnTo>
                    <a:pt x="1194753" y="2998906"/>
                  </a:lnTo>
                  <a:lnTo>
                    <a:pt x="1198236" y="2997690"/>
                  </a:lnTo>
                  <a:lnTo>
                    <a:pt x="1201720" y="2996476"/>
                  </a:lnTo>
                  <a:lnTo>
                    <a:pt x="1205203" y="2995263"/>
                  </a:lnTo>
                  <a:lnTo>
                    <a:pt x="1208686" y="2994051"/>
                  </a:lnTo>
                  <a:lnTo>
                    <a:pt x="1212169" y="2992839"/>
                  </a:lnTo>
                  <a:lnTo>
                    <a:pt x="1215653" y="2991629"/>
                  </a:lnTo>
                  <a:lnTo>
                    <a:pt x="1219136" y="2990420"/>
                  </a:lnTo>
                  <a:lnTo>
                    <a:pt x="1222619" y="2989211"/>
                  </a:lnTo>
                  <a:lnTo>
                    <a:pt x="1226102" y="3007238"/>
                  </a:lnTo>
                  <a:lnTo>
                    <a:pt x="1229586" y="3006441"/>
                  </a:lnTo>
                  <a:lnTo>
                    <a:pt x="1233069" y="3005646"/>
                  </a:lnTo>
                  <a:lnTo>
                    <a:pt x="1236552" y="3004853"/>
                  </a:lnTo>
                  <a:lnTo>
                    <a:pt x="1240035" y="3004061"/>
                  </a:lnTo>
                  <a:lnTo>
                    <a:pt x="1243519" y="3016448"/>
                  </a:lnTo>
                  <a:lnTo>
                    <a:pt x="1247002" y="3015316"/>
                  </a:lnTo>
                  <a:lnTo>
                    <a:pt x="1250485" y="3014185"/>
                  </a:lnTo>
                  <a:lnTo>
                    <a:pt x="1253968" y="3013055"/>
                  </a:lnTo>
                  <a:lnTo>
                    <a:pt x="1257452" y="3011925"/>
                  </a:lnTo>
                  <a:lnTo>
                    <a:pt x="1260935" y="3017705"/>
                  </a:lnTo>
                  <a:lnTo>
                    <a:pt x="1264418" y="3016591"/>
                  </a:lnTo>
                  <a:lnTo>
                    <a:pt x="1267901" y="3015478"/>
                  </a:lnTo>
                  <a:lnTo>
                    <a:pt x="1271385" y="3014366"/>
                  </a:lnTo>
                  <a:lnTo>
                    <a:pt x="1274868" y="3013255"/>
                  </a:lnTo>
                  <a:lnTo>
                    <a:pt x="1278351" y="3030323"/>
                  </a:lnTo>
                  <a:lnTo>
                    <a:pt x="1281834" y="3029250"/>
                  </a:lnTo>
                  <a:lnTo>
                    <a:pt x="1285318" y="3028177"/>
                  </a:lnTo>
                  <a:lnTo>
                    <a:pt x="1288801" y="3027106"/>
                  </a:lnTo>
                  <a:lnTo>
                    <a:pt x="1292284" y="3026035"/>
                  </a:lnTo>
                  <a:lnTo>
                    <a:pt x="1295767" y="3026563"/>
                  </a:lnTo>
                  <a:lnTo>
                    <a:pt x="1299251" y="3025497"/>
                  </a:lnTo>
                  <a:lnTo>
                    <a:pt x="1302734" y="3024432"/>
                  </a:lnTo>
                  <a:lnTo>
                    <a:pt x="1306217" y="3023367"/>
                  </a:lnTo>
                  <a:lnTo>
                    <a:pt x="1309700" y="3022303"/>
                  </a:lnTo>
                  <a:lnTo>
                    <a:pt x="1313184" y="3026804"/>
                  </a:lnTo>
                  <a:lnTo>
                    <a:pt x="1316667" y="3025753"/>
                  </a:lnTo>
                  <a:lnTo>
                    <a:pt x="1320150" y="3024702"/>
                  </a:lnTo>
                  <a:lnTo>
                    <a:pt x="1323633" y="3023651"/>
                  </a:lnTo>
                  <a:lnTo>
                    <a:pt x="1327117" y="3022602"/>
                  </a:lnTo>
                  <a:lnTo>
                    <a:pt x="1330600" y="3023134"/>
                  </a:lnTo>
                  <a:lnTo>
                    <a:pt x="1334083" y="3022089"/>
                  </a:lnTo>
                  <a:lnTo>
                    <a:pt x="1337566" y="3021044"/>
                  </a:lnTo>
                  <a:lnTo>
                    <a:pt x="1341050" y="3020001"/>
                  </a:lnTo>
                  <a:lnTo>
                    <a:pt x="1344533" y="3018958"/>
                  </a:lnTo>
                  <a:lnTo>
                    <a:pt x="1348016" y="3017916"/>
                  </a:lnTo>
                  <a:lnTo>
                    <a:pt x="1351499" y="3016874"/>
                  </a:lnTo>
                  <a:lnTo>
                    <a:pt x="1354983" y="3015834"/>
                  </a:lnTo>
                  <a:lnTo>
                    <a:pt x="1358466" y="3014794"/>
                  </a:lnTo>
                  <a:lnTo>
                    <a:pt x="1361949" y="3013755"/>
                  </a:lnTo>
                  <a:lnTo>
                    <a:pt x="1365432" y="3024456"/>
                  </a:lnTo>
                  <a:lnTo>
                    <a:pt x="1368916" y="3023440"/>
                  </a:lnTo>
                  <a:lnTo>
                    <a:pt x="1372399" y="3022425"/>
                  </a:lnTo>
                  <a:lnTo>
                    <a:pt x="1375882" y="3021410"/>
                  </a:lnTo>
                  <a:lnTo>
                    <a:pt x="1379365" y="3020397"/>
                  </a:lnTo>
                  <a:lnTo>
                    <a:pt x="1382849" y="3027705"/>
                  </a:lnTo>
                  <a:lnTo>
                    <a:pt x="1386332" y="3026708"/>
                  </a:lnTo>
                  <a:lnTo>
                    <a:pt x="1389815" y="3025711"/>
                  </a:lnTo>
                  <a:lnTo>
                    <a:pt x="1393298" y="3024715"/>
                  </a:lnTo>
                  <a:lnTo>
                    <a:pt x="1396782" y="3023720"/>
                  </a:lnTo>
                  <a:lnTo>
                    <a:pt x="1400265" y="3022726"/>
                  </a:lnTo>
                  <a:lnTo>
                    <a:pt x="1403748" y="3021732"/>
                  </a:lnTo>
                  <a:lnTo>
                    <a:pt x="1407231" y="3020739"/>
                  </a:lnTo>
                  <a:lnTo>
                    <a:pt x="1410715" y="3019746"/>
                  </a:lnTo>
                  <a:lnTo>
                    <a:pt x="1414198" y="3023982"/>
                  </a:lnTo>
                  <a:lnTo>
                    <a:pt x="1417681" y="3023000"/>
                  </a:lnTo>
                  <a:lnTo>
                    <a:pt x="1421164" y="3022019"/>
                  </a:lnTo>
                  <a:lnTo>
                    <a:pt x="1424648" y="3021039"/>
                  </a:lnTo>
                  <a:lnTo>
                    <a:pt x="1428131" y="3020059"/>
                  </a:lnTo>
                  <a:lnTo>
                    <a:pt x="1431614" y="3019823"/>
                  </a:lnTo>
                  <a:lnTo>
                    <a:pt x="1435097" y="3018846"/>
                  </a:lnTo>
                  <a:lnTo>
                    <a:pt x="1438580" y="3017870"/>
                  </a:lnTo>
                  <a:lnTo>
                    <a:pt x="1442064" y="3016894"/>
                  </a:lnTo>
                  <a:lnTo>
                    <a:pt x="1445547" y="3015918"/>
                  </a:lnTo>
                  <a:lnTo>
                    <a:pt x="1449030" y="3014944"/>
                  </a:lnTo>
                  <a:lnTo>
                    <a:pt x="1452513" y="3013970"/>
                  </a:lnTo>
                  <a:lnTo>
                    <a:pt x="1455997" y="3012996"/>
                  </a:lnTo>
                  <a:lnTo>
                    <a:pt x="1459480" y="3012023"/>
                  </a:lnTo>
                  <a:lnTo>
                    <a:pt x="1462963" y="3011051"/>
                  </a:lnTo>
                  <a:lnTo>
                    <a:pt x="1466446" y="3012336"/>
                  </a:lnTo>
                  <a:lnTo>
                    <a:pt x="1469930" y="3011369"/>
                  </a:lnTo>
                  <a:lnTo>
                    <a:pt x="1473413" y="3010403"/>
                  </a:lnTo>
                  <a:lnTo>
                    <a:pt x="1476896" y="3009437"/>
                  </a:lnTo>
                  <a:lnTo>
                    <a:pt x="1480379" y="3008472"/>
                  </a:lnTo>
                  <a:lnTo>
                    <a:pt x="1483863" y="3017125"/>
                  </a:lnTo>
                  <a:lnTo>
                    <a:pt x="1487346" y="3016177"/>
                  </a:lnTo>
                  <a:lnTo>
                    <a:pt x="1490829" y="3015231"/>
                  </a:lnTo>
                  <a:lnTo>
                    <a:pt x="1494312" y="3014284"/>
                  </a:lnTo>
                  <a:lnTo>
                    <a:pt x="1497796" y="3013339"/>
                  </a:lnTo>
                  <a:lnTo>
                    <a:pt x="1501279" y="3019592"/>
                  </a:lnTo>
                  <a:lnTo>
                    <a:pt x="1504762" y="3018660"/>
                  </a:lnTo>
                  <a:lnTo>
                    <a:pt x="1508245" y="3017728"/>
                  </a:lnTo>
                  <a:lnTo>
                    <a:pt x="1511729" y="3016797"/>
                  </a:lnTo>
                  <a:lnTo>
                    <a:pt x="1515212" y="3015867"/>
                  </a:lnTo>
                  <a:lnTo>
                    <a:pt x="1518695" y="3018484"/>
                  </a:lnTo>
                  <a:lnTo>
                    <a:pt x="1522178" y="3017561"/>
                  </a:lnTo>
                  <a:lnTo>
                    <a:pt x="1525662" y="3016638"/>
                  </a:lnTo>
                  <a:lnTo>
                    <a:pt x="1529145" y="3015716"/>
                  </a:lnTo>
                  <a:lnTo>
                    <a:pt x="1532628" y="3014794"/>
                  </a:lnTo>
                  <a:lnTo>
                    <a:pt x="1536111" y="3018094"/>
                  </a:lnTo>
                  <a:lnTo>
                    <a:pt x="1539595" y="3017181"/>
                  </a:lnTo>
                  <a:lnTo>
                    <a:pt x="1543078" y="3016268"/>
                  </a:lnTo>
                  <a:lnTo>
                    <a:pt x="1546561" y="3015355"/>
                  </a:lnTo>
                  <a:lnTo>
                    <a:pt x="1550044" y="3014443"/>
                  </a:lnTo>
                  <a:lnTo>
                    <a:pt x="1553528" y="3028506"/>
                  </a:lnTo>
                  <a:lnTo>
                    <a:pt x="1557011" y="3027620"/>
                  </a:lnTo>
                  <a:lnTo>
                    <a:pt x="1560494" y="3026734"/>
                  </a:lnTo>
                  <a:lnTo>
                    <a:pt x="1563977" y="3025849"/>
                  </a:lnTo>
                  <a:lnTo>
                    <a:pt x="1567461" y="3024964"/>
                  </a:lnTo>
                  <a:lnTo>
                    <a:pt x="1570944" y="3037058"/>
                  </a:lnTo>
                  <a:lnTo>
                    <a:pt x="1574427" y="3036323"/>
                  </a:lnTo>
                  <a:lnTo>
                    <a:pt x="1577910" y="3035588"/>
                  </a:lnTo>
                  <a:lnTo>
                    <a:pt x="1581394" y="3034854"/>
                  </a:lnTo>
                  <a:lnTo>
                    <a:pt x="1584877" y="3034122"/>
                  </a:lnTo>
                  <a:lnTo>
                    <a:pt x="1588360" y="3038310"/>
                  </a:lnTo>
                  <a:lnTo>
                    <a:pt x="1591843" y="3037459"/>
                  </a:lnTo>
                  <a:lnTo>
                    <a:pt x="1595327" y="3036609"/>
                  </a:lnTo>
                  <a:lnTo>
                    <a:pt x="1598810" y="3035759"/>
                  </a:lnTo>
                  <a:lnTo>
                    <a:pt x="1602293" y="3034910"/>
                  </a:lnTo>
                  <a:lnTo>
                    <a:pt x="1605776" y="3034061"/>
                  </a:lnTo>
                  <a:lnTo>
                    <a:pt x="1609260" y="3033212"/>
                  </a:lnTo>
                  <a:lnTo>
                    <a:pt x="1612743" y="3032364"/>
                  </a:lnTo>
                  <a:lnTo>
                    <a:pt x="1616226" y="3031517"/>
                  </a:lnTo>
                  <a:lnTo>
                    <a:pt x="1619709" y="3030670"/>
                  </a:lnTo>
                  <a:lnTo>
                    <a:pt x="1623193" y="3031156"/>
                  </a:lnTo>
                  <a:lnTo>
                    <a:pt x="1626676" y="3030438"/>
                  </a:lnTo>
                  <a:lnTo>
                    <a:pt x="1630159" y="3029721"/>
                  </a:lnTo>
                  <a:lnTo>
                    <a:pt x="1633642" y="3029005"/>
                  </a:lnTo>
                  <a:lnTo>
                    <a:pt x="1637126" y="3028289"/>
                  </a:lnTo>
                  <a:lnTo>
                    <a:pt x="1640609" y="3040278"/>
                  </a:lnTo>
                  <a:lnTo>
                    <a:pt x="1644092" y="3039458"/>
                  </a:lnTo>
                  <a:lnTo>
                    <a:pt x="1647575" y="3038637"/>
                  </a:lnTo>
                  <a:lnTo>
                    <a:pt x="1651059" y="3037818"/>
                  </a:lnTo>
                  <a:lnTo>
                    <a:pt x="1654542" y="3036998"/>
                  </a:lnTo>
                  <a:lnTo>
                    <a:pt x="1658025" y="3050057"/>
                  </a:lnTo>
                  <a:lnTo>
                    <a:pt x="1661508" y="3049261"/>
                  </a:lnTo>
                  <a:lnTo>
                    <a:pt x="1664992" y="3048464"/>
                  </a:lnTo>
                  <a:lnTo>
                    <a:pt x="1668475" y="3047668"/>
                  </a:lnTo>
                  <a:lnTo>
                    <a:pt x="1671958" y="3046873"/>
                  </a:lnTo>
                  <a:lnTo>
                    <a:pt x="1675441" y="3046642"/>
                  </a:lnTo>
                  <a:lnTo>
                    <a:pt x="1678925" y="3045848"/>
                  </a:lnTo>
                  <a:lnTo>
                    <a:pt x="1682408" y="3045055"/>
                  </a:lnTo>
                  <a:lnTo>
                    <a:pt x="1685891" y="3044262"/>
                  </a:lnTo>
                  <a:lnTo>
                    <a:pt x="1689374" y="3043470"/>
                  </a:lnTo>
                  <a:lnTo>
                    <a:pt x="1692858" y="3053205"/>
                  </a:lnTo>
                  <a:lnTo>
                    <a:pt x="1696341" y="3052429"/>
                  </a:lnTo>
                  <a:lnTo>
                    <a:pt x="1699824" y="3051654"/>
                  </a:lnTo>
                  <a:lnTo>
                    <a:pt x="1703307" y="3050879"/>
                  </a:lnTo>
                  <a:lnTo>
                    <a:pt x="1706791" y="3050105"/>
                  </a:lnTo>
                  <a:lnTo>
                    <a:pt x="1710274" y="3065088"/>
                  </a:lnTo>
                  <a:lnTo>
                    <a:pt x="1713757" y="3064338"/>
                  </a:lnTo>
                  <a:lnTo>
                    <a:pt x="1717240" y="3063589"/>
                  </a:lnTo>
                  <a:lnTo>
                    <a:pt x="1720723" y="3062841"/>
                  </a:lnTo>
                  <a:lnTo>
                    <a:pt x="1724207" y="3062093"/>
                  </a:lnTo>
                  <a:lnTo>
                    <a:pt x="1727690" y="3062363"/>
                  </a:lnTo>
                  <a:lnTo>
                    <a:pt x="1731173" y="3061617"/>
                  </a:lnTo>
                  <a:lnTo>
                    <a:pt x="1734656" y="3060871"/>
                  </a:lnTo>
                  <a:lnTo>
                    <a:pt x="1738140" y="3060126"/>
                  </a:lnTo>
                  <a:lnTo>
                    <a:pt x="1741623" y="3059381"/>
                  </a:lnTo>
                  <a:lnTo>
                    <a:pt x="1741623" y="3059892"/>
                  </a:lnTo>
                  <a:lnTo>
                    <a:pt x="1741623" y="3060400"/>
                  </a:lnTo>
                  <a:lnTo>
                    <a:pt x="1741623" y="3060908"/>
                  </a:lnTo>
                  <a:lnTo>
                    <a:pt x="1741623" y="3061414"/>
                  </a:lnTo>
                  <a:lnTo>
                    <a:pt x="1741623" y="3061920"/>
                  </a:lnTo>
                  <a:lnTo>
                    <a:pt x="1741623" y="3062424"/>
                  </a:lnTo>
                  <a:lnTo>
                    <a:pt x="1741623" y="3062926"/>
                  </a:lnTo>
                  <a:lnTo>
                    <a:pt x="1741623" y="3063428"/>
                  </a:lnTo>
                  <a:lnTo>
                    <a:pt x="1741623" y="3063928"/>
                  </a:lnTo>
                  <a:lnTo>
                    <a:pt x="1741623" y="3064427"/>
                  </a:lnTo>
                  <a:lnTo>
                    <a:pt x="1741623" y="3064925"/>
                  </a:lnTo>
                  <a:lnTo>
                    <a:pt x="1741623" y="3065422"/>
                  </a:lnTo>
                  <a:lnTo>
                    <a:pt x="1741623" y="3065918"/>
                  </a:lnTo>
                  <a:lnTo>
                    <a:pt x="1741623" y="3066412"/>
                  </a:lnTo>
                  <a:lnTo>
                    <a:pt x="1741623" y="3066906"/>
                  </a:lnTo>
                  <a:lnTo>
                    <a:pt x="1741623" y="3067398"/>
                  </a:lnTo>
                  <a:lnTo>
                    <a:pt x="1741623" y="3067889"/>
                  </a:lnTo>
                  <a:lnTo>
                    <a:pt x="1741623" y="3068379"/>
                  </a:lnTo>
                  <a:lnTo>
                    <a:pt x="1741623" y="3068867"/>
                  </a:lnTo>
                  <a:lnTo>
                    <a:pt x="1741623" y="3069355"/>
                  </a:lnTo>
                  <a:lnTo>
                    <a:pt x="1741623" y="3069841"/>
                  </a:lnTo>
                  <a:lnTo>
                    <a:pt x="1745106" y="3069113"/>
                  </a:lnTo>
                  <a:lnTo>
                    <a:pt x="1748589" y="3068384"/>
                  </a:lnTo>
                  <a:lnTo>
                    <a:pt x="1752073" y="3067657"/>
                  </a:lnTo>
                  <a:lnTo>
                    <a:pt x="1755556" y="3066929"/>
                  </a:lnTo>
                  <a:lnTo>
                    <a:pt x="1759039" y="3066691"/>
                  </a:lnTo>
                  <a:lnTo>
                    <a:pt x="1762522" y="3065965"/>
                  </a:lnTo>
                  <a:lnTo>
                    <a:pt x="1766006" y="3065239"/>
                  </a:lnTo>
                  <a:lnTo>
                    <a:pt x="1769489" y="3064514"/>
                  </a:lnTo>
                  <a:lnTo>
                    <a:pt x="1772972" y="3063789"/>
                  </a:lnTo>
                  <a:lnTo>
                    <a:pt x="1776455" y="3063565"/>
                  </a:lnTo>
                  <a:lnTo>
                    <a:pt x="1779939" y="3062941"/>
                  </a:lnTo>
                  <a:lnTo>
                    <a:pt x="1783422" y="3062317"/>
                  </a:lnTo>
                  <a:lnTo>
                    <a:pt x="1786905" y="3061694"/>
                  </a:lnTo>
                  <a:lnTo>
                    <a:pt x="1790388" y="3061072"/>
                  </a:lnTo>
                  <a:lnTo>
                    <a:pt x="1793872" y="3061910"/>
                  </a:lnTo>
                  <a:lnTo>
                    <a:pt x="1797355" y="3061191"/>
                  </a:lnTo>
                  <a:lnTo>
                    <a:pt x="1800838" y="3060472"/>
                  </a:lnTo>
                  <a:lnTo>
                    <a:pt x="1804321" y="3059754"/>
                  </a:lnTo>
                  <a:lnTo>
                    <a:pt x="1807805" y="3059036"/>
                  </a:lnTo>
                  <a:lnTo>
                    <a:pt x="1811288" y="3063197"/>
                  </a:lnTo>
                  <a:lnTo>
                    <a:pt x="1814771" y="3062486"/>
                  </a:lnTo>
                  <a:lnTo>
                    <a:pt x="1818254" y="3061776"/>
                  </a:lnTo>
                  <a:lnTo>
                    <a:pt x="1821738" y="3061067"/>
                  </a:lnTo>
                  <a:lnTo>
                    <a:pt x="1825221" y="3060358"/>
                  </a:lnTo>
                  <a:lnTo>
                    <a:pt x="1828704" y="3060618"/>
                  </a:lnTo>
                  <a:lnTo>
                    <a:pt x="1832187" y="3059911"/>
                  </a:lnTo>
                  <a:lnTo>
                    <a:pt x="1835671" y="3059204"/>
                  </a:lnTo>
                  <a:lnTo>
                    <a:pt x="1839154" y="3058498"/>
                  </a:lnTo>
                  <a:lnTo>
                    <a:pt x="1842637" y="3057791"/>
                  </a:lnTo>
                  <a:lnTo>
                    <a:pt x="1846120" y="3057085"/>
                  </a:lnTo>
                  <a:lnTo>
                    <a:pt x="1849604" y="3056380"/>
                  </a:lnTo>
                  <a:lnTo>
                    <a:pt x="1853087" y="3055675"/>
                  </a:lnTo>
                  <a:lnTo>
                    <a:pt x="1856570" y="3054970"/>
                  </a:lnTo>
                  <a:lnTo>
                    <a:pt x="1860053" y="3054265"/>
                  </a:lnTo>
                  <a:lnTo>
                    <a:pt x="1863537" y="3058410"/>
                  </a:lnTo>
                  <a:lnTo>
                    <a:pt x="1867020" y="3057713"/>
                  </a:lnTo>
                  <a:lnTo>
                    <a:pt x="1870503" y="3057017"/>
                  </a:lnTo>
                  <a:lnTo>
                    <a:pt x="1873986" y="3056320"/>
                  </a:lnTo>
                  <a:lnTo>
                    <a:pt x="1877470" y="3055624"/>
                  </a:lnTo>
                  <a:lnTo>
                    <a:pt x="1880953" y="3059230"/>
                  </a:lnTo>
                  <a:lnTo>
                    <a:pt x="1884436" y="3058541"/>
                  </a:lnTo>
                  <a:lnTo>
                    <a:pt x="1887919" y="3057851"/>
                  </a:lnTo>
                  <a:lnTo>
                    <a:pt x="1891403" y="3057163"/>
                  </a:lnTo>
                  <a:lnTo>
                    <a:pt x="1894886" y="3056474"/>
                  </a:lnTo>
                  <a:lnTo>
                    <a:pt x="1898369" y="3066018"/>
                  </a:lnTo>
                  <a:lnTo>
                    <a:pt x="1901852" y="3065344"/>
                  </a:lnTo>
                  <a:lnTo>
                    <a:pt x="1905336" y="3064671"/>
                  </a:lnTo>
                  <a:lnTo>
                    <a:pt x="1908819" y="3063998"/>
                  </a:lnTo>
                  <a:lnTo>
                    <a:pt x="1912302" y="3063325"/>
                  </a:lnTo>
                  <a:lnTo>
                    <a:pt x="1915785" y="3063564"/>
                  </a:lnTo>
                  <a:lnTo>
                    <a:pt x="1919269" y="3062894"/>
                  </a:lnTo>
                  <a:lnTo>
                    <a:pt x="1922752" y="3062223"/>
                  </a:lnTo>
                  <a:lnTo>
                    <a:pt x="1926235" y="3061552"/>
                  </a:lnTo>
                  <a:lnTo>
                    <a:pt x="1929718" y="3060882"/>
                  </a:lnTo>
                  <a:lnTo>
                    <a:pt x="1933202" y="3068744"/>
                  </a:lnTo>
                  <a:lnTo>
                    <a:pt x="1936685" y="3068086"/>
                  </a:lnTo>
                  <a:lnTo>
                    <a:pt x="1940168" y="3067429"/>
                  </a:lnTo>
                  <a:lnTo>
                    <a:pt x="1943651" y="3066771"/>
                  </a:lnTo>
                  <a:lnTo>
                    <a:pt x="1947135" y="3066114"/>
                  </a:lnTo>
                  <a:lnTo>
                    <a:pt x="1950618" y="3068536"/>
                  </a:lnTo>
                  <a:lnTo>
                    <a:pt x="1954101" y="3067884"/>
                  </a:lnTo>
                  <a:lnTo>
                    <a:pt x="1957584" y="3067232"/>
                  </a:lnTo>
                  <a:lnTo>
                    <a:pt x="1961068" y="3066580"/>
                  </a:lnTo>
                  <a:lnTo>
                    <a:pt x="1964551" y="3065928"/>
                  </a:lnTo>
                  <a:lnTo>
                    <a:pt x="1968034" y="3067897"/>
                  </a:lnTo>
                  <a:lnTo>
                    <a:pt x="1971517" y="3067250"/>
                  </a:lnTo>
                  <a:lnTo>
                    <a:pt x="1975001" y="3066603"/>
                  </a:lnTo>
                  <a:lnTo>
                    <a:pt x="1978484" y="3065956"/>
                  </a:lnTo>
                  <a:lnTo>
                    <a:pt x="1981967" y="3065310"/>
                  </a:lnTo>
                  <a:lnTo>
                    <a:pt x="1985450" y="3077018"/>
                  </a:lnTo>
                  <a:lnTo>
                    <a:pt x="1988934" y="3076472"/>
                  </a:lnTo>
                  <a:lnTo>
                    <a:pt x="1992417" y="3075926"/>
                  </a:lnTo>
                  <a:lnTo>
                    <a:pt x="1995900" y="3075381"/>
                  </a:lnTo>
                  <a:lnTo>
                    <a:pt x="1999383" y="3074836"/>
                  </a:lnTo>
                  <a:lnTo>
                    <a:pt x="2002867" y="3078728"/>
                  </a:lnTo>
                  <a:lnTo>
                    <a:pt x="2006350" y="3078106"/>
                  </a:lnTo>
                  <a:lnTo>
                    <a:pt x="2009833" y="3077485"/>
                  </a:lnTo>
                  <a:lnTo>
                    <a:pt x="2013316" y="3076864"/>
                  </a:lnTo>
                  <a:lnTo>
                    <a:pt x="2016799" y="3076243"/>
                  </a:lnTo>
                  <a:lnTo>
                    <a:pt x="2020283" y="3076029"/>
                  </a:lnTo>
                  <a:lnTo>
                    <a:pt x="2023766" y="3075409"/>
                  </a:lnTo>
                  <a:lnTo>
                    <a:pt x="2027249" y="3074789"/>
                  </a:lnTo>
                  <a:lnTo>
                    <a:pt x="2030732" y="3074170"/>
                  </a:lnTo>
                  <a:lnTo>
                    <a:pt x="2034216" y="3073551"/>
                  </a:lnTo>
                  <a:lnTo>
                    <a:pt x="2037699" y="3079373"/>
                  </a:lnTo>
                  <a:lnTo>
                    <a:pt x="2041182" y="3078763"/>
                  </a:lnTo>
                  <a:lnTo>
                    <a:pt x="2044665" y="3078153"/>
                  </a:lnTo>
                  <a:lnTo>
                    <a:pt x="2048149" y="3077544"/>
                  </a:lnTo>
                  <a:lnTo>
                    <a:pt x="2051632" y="3076934"/>
                  </a:lnTo>
                  <a:lnTo>
                    <a:pt x="2055115" y="3079491"/>
                  </a:lnTo>
                  <a:lnTo>
                    <a:pt x="2058598" y="3078886"/>
                  </a:lnTo>
                  <a:lnTo>
                    <a:pt x="2062082" y="3078281"/>
                  </a:lnTo>
                  <a:lnTo>
                    <a:pt x="2065565" y="3077677"/>
                  </a:lnTo>
                  <a:lnTo>
                    <a:pt x="2069048" y="3077073"/>
                  </a:lnTo>
                  <a:lnTo>
                    <a:pt x="2072531" y="3076469"/>
                  </a:lnTo>
                  <a:lnTo>
                    <a:pt x="2076015" y="3075865"/>
                  </a:lnTo>
                  <a:lnTo>
                    <a:pt x="2079498" y="3075262"/>
                  </a:lnTo>
                  <a:lnTo>
                    <a:pt x="2082981" y="3074658"/>
                  </a:lnTo>
                  <a:lnTo>
                    <a:pt x="2086464" y="3074055"/>
                  </a:lnTo>
                  <a:lnTo>
                    <a:pt x="2089948" y="3081257"/>
                  </a:lnTo>
                  <a:lnTo>
                    <a:pt x="2093431" y="3080664"/>
                  </a:lnTo>
                  <a:lnTo>
                    <a:pt x="2096914" y="3080072"/>
                  </a:lnTo>
                  <a:lnTo>
                    <a:pt x="2100397" y="3079480"/>
                  </a:lnTo>
                  <a:lnTo>
                    <a:pt x="2103881" y="3085697"/>
                  </a:lnTo>
                  <a:lnTo>
                    <a:pt x="2107364" y="3085114"/>
                  </a:lnTo>
                  <a:lnTo>
                    <a:pt x="2110847" y="3084531"/>
                  </a:lnTo>
                  <a:lnTo>
                    <a:pt x="2114330" y="3083948"/>
                  </a:lnTo>
                  <a:lnTo>
                    <a:pt x="2117814" y="3083366"/>
                  </a:lnTo>
                  <a:lnTo>
                    <a:pt x="2121297" y="3085756"/>
                  </a:lnTo>
                  <a:lnTo>
                    <a:pt x="2124780" y="3085178"/>
                  </a:lnTo>
                  <a:lnTo>
                    <a:pt x="2128263" y="3084600"/>
                  </a:lnTo>
                  <a:lnTo>
                    <a:pt x="2131747" y="3084022"/>
                  </a:lnTo>
                  <a:lnTo>
                    <a:pt x="2135230" y="3083445"/>
                  </a:lnTo>
                  <a:lnTo>
                    <a:pt x="2138713" y="3085448"/>
                  </a:lnTo>
                  <a:lnTo>
                    <a:pt x="2142196" y="3084874"/>
                  </a:lnTo>
                  <a:lnTo>
                    <a:pt x="2145680" y="3084301"/>
                  </a:lnTo>
                  <a:lnTo>
                    <a:pt x="2149163" y="3083727"/>
                  </a:lnTo>
                  <a:lnTo>
                    <a:pt x="2152646" y="3083154"/>
                  </a:lnTo>
                  <a:lnTo>
                    <a:pt x="2156129" y="3085145"/>
                  </a:lnTo>
                  <a:lnTo>
                    <a:pt x="2159613" y="3084575"/>
                  </a:lnTo>
                  <a:lnTo>
                    <a:pt x="2163096" y="3084006"/>
                  </a:lnTo>
                  <a:lnTo>
                    <a:pt x="2166579" y="3083437"/>
                  </a:lnTo>
                  <a:lnTo>
                    <a:pt x="2170062" y="3082868"/>
                  </a:lnTo>
                  <a:lnTo>
                    <a:pt x="2173546" y="3087003"/>
                  </a:lnTo>
                  <a:lnTo>
                    <a:pt x="2177029" y="3086441"/>
                  </a:lnTo>
                  <a:lnTo>
                    <a:pt x="2180512" y="3085878"/>
                  </a:lnTo>
                  <a:lnTo>
                    <a:pt x="2183995" y="3085316"/>
                  </a:lnTo>
                  <a:lnTo>
                    <a:pt x="2187479" y="3084754"/>
                  </a:lnTo>
                  <a:lnTo>
                    <a:pt x="2190962" y="3084910"/>
                  </a:lnTo>
                  <a:lnTo>
                    <a:pt x="2194445" y="3084350"/>
                  </a:lnTo>
                  <a:lnTo>
                    <a:pt x="2197928" y="3083789"/>
                  </a:lnTo>
                  <a:lnTo>
                    <a:pt x="2201412" y="3083229"/>
                  </a:lnTo>
                  <a:lnTo>
                    <a:pt x="2204895" y="3082669"/>
                  </a:lnTo>
                  <a:lnTo>
                    <a:pt x="2208378" y="3084618"/>
                  </a:lnTo>
                  <a:lnTo>
                    <a:pt x="2211861" y="3084061"/>
                  </a:lnTo>
                  <a:lnTo>
                    <a:pt x="2215345" y="3083505"/>
                  </a:lnTo>
                  <a:lnTo>
                    <a:pt x="2218828" y="3082948"/>
                  </a:lnTo>
                  <a:lnTo>
                    <a:pt x="2222311" y="3082392"/>
                  </a:lnTo>
                  <a:lnTo>
                    <a:pt x="2225794" y="3082580"/>
                  </a:lnTo>
                  <a:lnTo>
                    <a:pt x="2229278" y="3082097"/>
                  </a:lnTo>
                  <a:lnTo>
                    <a:pt x="2232761" y="3081615"/>
                  </a:lnTo>
                  <a:lnTo>
                    <a:pt x="2236244" y="3081133"/>
                  </a:lnTo>
                  <a:lnTo>
                    <a:pt x="2239727" y="3080651"/>
                  </a:lnTo>
                  <a:lnTo>
                    <a:pt x="2243211" y="3081212"/>
                  </a:lnTo>
                  <a:lnTo>
                    <a:pt x="2246694" y="3080660"/>
                  </a:lnTo>
                  <a:lnTo>
                    <a:pt x="2250177" y="3080108"/>
                  </a:lnTo>
                  <a:lnTo>
                    <a:pt x="2253660" y="3079556"/>
                  </a:lnTo>
                  <a:lnTo>
                    <a:pt x="2257144" y="3079004"/>
                  </a:lnTo>
                  <a:lnTo>
                    <a:pt x="2260627" y="3083065"/>
                  </a:lnTo>
                  <a:lnTo>
                    <a:pt x="2264110" y="3082519"/>
                  </a:lnTo>
                  <a:lnTo>
                    <a:pt x="2267593" y="3081973"/>
                  </a:lnTo>
                  <a:lnTo>
                    <a:pt x="2271077" y="3081428"/>
                  </a:lnTo>
                  <a:lnTo>
                    <a:pt x="2274560" y="3080883"/>
                  </a:lnTo>
                  <a:lnTo>
                    <a:pt x="2278043" y="3081042"/>
                  </a:lnTo>
                  <a:lnTo>
                    <a:pt x="2281526" y="3080499"/>
                  </a:lnTo>
                  <a:lnTo>
                    <a:pt x="2285010" y="3079955"/>
                  </a:lnTo>
                  <a:lnTo>
                    <a:pt x="2288493" y="3079411"/>
                  </a:lnTo>
                  <a:lnTo>
                    <a:pt x="2291976" y="3078868"/>
                  </a:lnTo>
                  <a:lnTo>
                    <a:pt x="2295459" y="3078325"/>
                  </a:lnTo>
                  <a:lnTo>
                    <a:pt x="2298942" y="3077782"/>
                  </a:lnTo>
                  <a:lnTo>
                    <a:pt x="2302426" y="3077239"/>
                  </a:lnTo>
                  <a:lnTo>
                    <a:pt x="2305909" y="3076697"/>
                  </a:lnTo>
                  <a:lnTo>
                    <a:pt x="2309392" y="3076154"/>
                  </a:lnTo>
                  <a:lnTo>
                    <a:pt x="2312875" y="3079138"/>
                  </a:lnTo>
                  <a:lnTo>
                    <a:pt x="2316359" y="3078600"/>
                  </a:lnTo>
                  <a:lnTo>
                    <a:pt x="2319842" y="3078063"/>
                  </a:lnTo>
                  <a:lnTo>
                    <a:pt x="2323325" y="3077525"/>
                  </a:lnTo>
                  <a:lnTo>
                    <a:pt x="2326808" y="3076988"/>
                  </a:lnTo>
                  <a:lnTo>
                    <a:pt x="2330292" y="3080626"/>
                  </a:lnTo>
                  <a:lnTo>
                    <a:pt x="2333775" y="3080094"/>
                  </a:lnTo>
                  <a:lnTo>
                    <a:pt x="2337258" y="3079562"/>
                  </a:lnTo>
                  <a:lnTo>
                    <a:pt x="2340741" y="3079030"/>
                  </a:lnTo>
                  <a:lnTo>
                    <a:pt x="2344225" y="3078498"/>
                  </a:lnTo>
                  <a:lnTo>
                    <a:pt x="2347708" y="3081161"/>
                  </a:lnTo>
                  <a:lnTo>
                    <a:pt x="2351191" y="3080771"/>
                  </a:lnTo>
                  <a:lnTo>
                    <a:pt x="2354674" y="3080382"/>
                  </a:lnTo>
                  <a:lnTo>
                    <a:pt x="2358158" y="3079993"/>
                  </a:lnTo>
                  <a:lnTo>
                    <a:pt x="2361641" y="3079604"/>
                  </a:lnTo>
                  <a:lnTo>
                    <a:pt x="2365124" y="3081149"/>
                  </a:lnTo>
                  <a:lnTo>
                    <a:pt x="2368607" y="3080625"/>
                  </a:lnTo>
                  <a:lnTo>
                    <a:pt x="2372091" y="3080102"/>
                  </a:lnTo>
                  <a:lnTo>
                    <a:pt x="2375574" y="3079578"/>
                  </a:lnTo>
                  <a:lnTo>
                    <a:pt x="2379057" y="3079055"/>
                  </a:lnTo>
                  <a:lnTo>
                    <a:pt x="2382540" y="3079607"/>
                  </a:lnTo>
                  <a:lnTo>
                    <a:pt x="2386024" y="3079154"/>
                  </a:lnTo>
                  <a:lnTo>
                    <a:pt x="2389507" y="3078701"/>
                  </a:lnTo>
                  <a:lnTo>
                    <a:pt x="2392990" y="3078249"/>
                  </a:lnTo>
                  <a:lnTo>
                    <a:pt x="2396473" y="3077797"/>
                  </a:lnTo>
                  <a:lnTo>
                    <a:pt x="2399957" y="3078639"/>
                  </a:lnTo>
                  <a:lnTo>
                    <a:pt x="2403440" y="3078120"/>
                  </a:lnTo>
                  <a:lnTo>
                    <a:pt x="2406923" y="3077602"/>
                  </a:lnTo>
                  <a:lnTo>
                    <a:pt x="2410406" y="3077083"/>
                  </a:lnTo>
                  <a:lnTo>
                    <a:pt x="2413890" y="3076565"/>
                  </a:lnTo>
                  <a:lnTo>
                    <a:pt x="2417373" y="3076449"/>
                  </a:lnTo>
                  <a:lnTo>
                    <a:pt x="2420856" y="3076000"/>
                  </a:lnTo>
                  <a:lnTo>
                    <a:pt x="2424339" y="3075552"/>
                  </a:lnTo>
                  <a:lnTo>
                    <a:pt x="2427823" y="3075103"/>
                  </a:lnTo>
                  <a:lnTo>
                    <a:pt x="2431306" y="3074655"/>
                  </a:lnTo>
                  <a:lnTo>
                    <a:pt x="2434789" y="3086355"/>
                  </a:lnTo>
                  <a:lnTo>
                    <a:pt x="2438272" y="3085852"/>
                  </a:lnTo>
                  <a:lnTo>
                    <a:pt x="2441756" y="3085349"/>
                  </a:lnTo>
                  <a:lnTo>
                    <a:pt x="2445239" y="3084846"/>
                  </a:lnTo>
                  <a:lnTo>
                    <a:pt x="2448722" y="3084665"/>
                  </a:lnTo>
                  <a:lnTo>
                    <a:pt x="2452205" y="3084163"/>
                  </a:lnTo>
                  <a:lnTo>
                    <a:pt x="2455689" y="3083661"/>
                  </a:lnTo>
                  <a:lnTo>
                    <a:pt x="2459172" y="3083159"/>
                  </a:lnTo>
                  <a:lnTo>
                    <a:pt x="2462655" y="3082658"/>
                  </a:lnTo>
                  <a:lnTo>
                    <a:pt x="2466138" y="3082157"/>
                  </a:lnTo>
                  <a:lnTo>
                    <a:pt x="2469622" y="3081655"/>
                  </a:lnTo>
                  <a:lnTo>
                    <a:pt x="2473105" y="3081154"/>
                  </a:lnTo>
                  <a:lnTo>
                    <a:pt x="2476588" y="3080653"/>
                  </a:lnTo>
                  <a:lnTo>
                    <a:pt x="2480071" y="3080153"/>
                  </a:lnTo>
                  <a:lnTo>
                    <a:pt x="2483555" y="3082233"/>
                  </a:lnTo>
                  <a:lnTo>
                    <a:pt x="2487038" y="3081736"/>
                  </a:lnTo>
                  <a:lnTo>
                    <a:pt x="2490521" y="3081238"/>
                  </a:lnTo>
                  <a:lnTo>
                    <a:pt x="2494004" y="3080741"/>
                  </a:lnTo>
                  <a:lnTo>
                    <a:pt x="2497488" y="3080244"/>
                  </a:lnTo>
                  <a:lnTo>
                    <a:pt x="2500971" y="3081032"/>
                  </a:lnTo>
                  <a:lnTo>
                    <a:pt x="2504454" y="3080536"/>
                  </a:lnTo>
                  <a:lnTo>
                    <a:pt x="2507937" y="3080041"/>
                  </a:lnTo>
                  <a:lnTo>
                    <a:pt x="2511421" y="3079546"/>
                  </a:lnTo>
                  <a:lnTo>
                    <a:pt x="2514904" y="3079051"/>
                  </a:lnTo>
                  <a:lnTo>
                    <a:pt x="2518387" y="3079520"/>
                  </a:lnTo>
                  <a:lnTo>
                    <a:pt x="2521870" y="3079026"/>
                  </a:lnTo>
                  <a:lnTo>
                    <a:pt x="2525354" y="3078533"/>
                  </a:lnTo>
                  <a:lnTo>
                    <a:pt x="2528837" y="3078039"/>
                  </a:lnTo>
                  <a:lnTo>
                    <a:pt x="2532320" y="3077546"/>
                  </a:lnTo>
                  <a:lnTo>
                    <a:pt x="2535803" y="3077062"/>
                  </a:lnTo>
                  <a:lnTo>
                    <a:pt x="2539287" y="3076602"/>
                  </a:lnTo>
                  <a:lnTo>
                    <a:pt x="2542770" y="3076142"/>
                  </a:lnTo>
                  <a:lnTo>
                    <a:pt x="2546253" y="3075682"/>
                  </a:lnTo>
                  <a:lnTo>
                    <a:pt x="2549736" y="3075223"/>
                  </a:lnTo>
                  <a:lnTo>
                    <a:pt x="2553220" y="3074763"/>
                  </a:lnTo>
                  <a:lnTo>
                    <a:pt x="2556703" y="3074304"/>
                  </a:lnTo>
                  <a:lnTo>
                    <a:pt x="2560186" y="3073845"/>
                  </a:lnTo>
                  <a:lnTo>
                    <a:pt x="2563669" y="3073387"/>
                  </a:lnTo>
                  <a:lnTo>
                    <a:pt x="2567153" y="3072928"/>
                  </a:lnTo>
                  <a:lnTo>
                    <a:pt x="2570636" y="3073753"/>
                  </a:lnTo>
                  <a:lnTo>
                    <a:pt x="2574119" y="3073264"/>
                  </a:lnTo>
                  <a:lnTo>
                    <a:pt x="2577602" y="3072774"/>
                  </a:lnTo>
                  <a:lnTo>
                    <a:pt x="2581085" y="3072285"/>
                  </a:lnTo>
                  <a:lnTo>
                    <a:pt x="2584569" y="3071796"/>
                  </a:lnTo>
                  <a:lnTo>
                    <a:pt x="2588052" y="3074847"/>
                  </a:lnTo>
                  <a:lnTo>
                    <a:pt x="2591535" y="3074362"/>
                  </a:lnTo>
                  <a:lnTo>
                    <a:pt x="2595018" y="3073877"/>
                  </a:lnTo>
                  <a:lnTo>
                    <a:pt x="2598502" y="3073392"/>
                  </a:lnTo>
                  <a:lnTo>
                    <a:pt x="2601985" y="3072907"/>
                  </a:lnTo>
                  <a:lnTo>
                    <a:pt x="2605468" y="3077177"/>
                  </a:lnTo>
                  <a:lnTo>
                    <a:pt x="2608951" y="3076698"/>
                  </a:lnTo>
                  <a:lnTo>
                    <a:pt x="2612435" y="3076218"/>
                  </a:lnTo>
                  <a:lnTo>
                    <a:pt x="2615918" y="3075739"/>
                  </a:lnTo>
                  <a:lnTo>
                    <a:pt x="2619401" y="3075260"/>
                  </a:lnTo>
                  <a:lnTo>
                    <a:pt x="2622884" y="3075410"/>
                  </a:lnTo>
                  <a:lnTo>
                    <a:pt x="2626368" y="3074932"/>
                  </a:lnTo>
                  <a:lnTo>
                    <a:pt x="2629851" y="3074454"/>
                  </a:lnTo>
                  <a:lnTo>
                    <a:pt x="2633334" y="3073976"/>
                  </a:lnTo>
                  <a:lnTo>
                    <a:pt x="2636817" y="3073498"/>
                  </a:lnTo>
                  <a:lnTo>
                    <a:pt x="2640301" y="3077700"/>
                  </a:lnTo>
                  <a:lnTo>
                    <a:pt x="2643784" y="3077227"/>
                  </a:lnTo>
                  <a:lnTo>
                    <a:pt x="2647267" y="3076755"/>
                  </a:lnTo>
                  <a:lnTo>
                    <a:pt x="2650750" y="3076282"/>
                  </a:lnTo>
                  <a:lnTo>
                    <a:pt x="2654234" y="3075810"/>
                  </a:lnTo>
                  <a:lnTo>
                    <a:pt x="2657717" y="3087077"/>
                  </a:lnTo>
                  <a:lnTo>
                    <a:pt x="2661200" y="3086617"/>
                  </a:lnTo>
                  <a:lnTo>
                    <a:pt x="2664683" y="3086157"/>
                  </a:lnTo>
                  <a:lnTo>
                    <a:pt x="2668167" y="3085698"/>
                  </a:lnTo>
                  <a:lnTo>
                    <a:pt x="2671650" y="3085238"/>
                  </a:lnTo>
                  <a:lnTo>
                    <a:pt x="2675133" y="3089712"/>
                  </a:lnTo>
                  <a:lnTo>
                    <a:pt x="2678616" y="3089257"/>
                  </a:lnTo>
                  <a:lnTo>
                    <a:pt x="2682100" y="3088803"/>
                  </a:lnTo>
                  <a:lnTo>
                    <a:pt x="2685583" y="3088349"/>
                  </a:lnTo>
                  <a:lnTo>
                    <a:pt x="2689066" y="3087894"/>
                  </a:lnTo>
                  <a:lnTo>
                    <a:pt x="2692549" y="3091150"/>
                  </a:lnTo>
                  <a:lnTo>
                    <a:pt x="2696033" y="3090700"/>
                  </a:lnTo>
                  <a:lnTo>
                    <a:pt x="2699516" y="3090250"/>
                  </a:lnTo>
                  <a:lnTo>
                    <a:pt x="2702999" y="3089800"/>
                  </a:lnTo>
                  <a:lnTo>
                    <a:pt x="2706482" y="3089350"/>
                  </a:lnTo>
                  <a:lnTo>
                    <a:pt x="2709966" y="3092001"/>
                  </a:lnTo>
                  <a:lnTo>
                    <a:pt x="2713449" y="3091555"/>
                  </a:lnTo>
                  <a:lnTo>
                    <a:pt x="2716932" y="3091109"/>
                  </a:lnTo>
                  <a:lnTo>
                    <a:pt x="2720415" y="3090663"/>
                  </a:lnTo>
                  <a:lnTo>
                    <a:pt x="2723899" y="3090217"/>
                  </a:lnTo>
                  <a:lnTo>
                    <a:pt x="2727382" y="3097755"/>
                  </a:lnTo>
                  <a:lnTo>
                    <a:pt x="2730865" y="3097317"/>
                  </a:lnTo>
                  <a:lnTo>
                    <a:pt x="2734348" y="3096880"/>
                  </a:lnTo>
                  <a:lnTo>
                    <a:pt x="2737832" y="3096442"/>
                  </a:lnTo>
                  <a:lnTo>
                    <a:pt x="2741315" y="3096005"/>
                  </a:lnTo>
                  <a:lnTo>
                    <a:pt x="2744798" y="3095567"/>
                  </a:lnTo>
                  <a:lnTo>
                    <a:pt x="2748281" y="3095130"/>
                  </a:lnTo>
                  <a:lnTo>
                    <a:pt x="2751765" y="3094693"/>
                  </a:lnTo>
                  <a:lnTo>
                    <a:pt x="2755248" y="3094256"/>
                  </a:lnTo>
                  <a:lnTo>
                    <a:pt x="2758731" y="3093819"/>
                  </a:lnTo>
                  <a:lnTo>
                    <a:pt x="2762214" y="3093383"/>
                  </a:lnTo>
                  <a:lnTo>
                    <a:pt x="2765698" y="3092946"/>
                  </a:lnTo>
                  <a:lnTo>
                    <a:pt x="2769181" y="3092510"/>
                  </a:lnTo>
                  <a:lnTo>
                    <a:pt x="2772664" y="3092074"/>
                  </a:lnTo>
                  <a:lnTo>
                    <a:pt x="2776147" y="3091637"/>
                  </a:lnTo>
                  <a:lnTo>
                    <a:pt x="2779631" y="3092565"/>
                  </a:lnTo>
                  <a:lnTo>
                    <a:pt x="2783114" y="3092131"/>
                  </a:lnTo>
                  <a:lnTo>
                    <a:pt x="2786597" y="3091696"/>
                  </a:lnTo>
                  <a:lnTo>
                    <a:pt x="2790080" y="3091262"/>
                  </a:lnTo>
                  <a:lnTo>
                    <a:pt x="2793564" y="3094075"/>
                  </a:lnTo>
                  <a:lnTo>
                    <a:pt x="2797047" y="3093644"/>
                  </a:lnTo>
                  <a:lnTo>
                    <a:pt x="2800530" y="3093213"/>
                  </a:lnTo>
                  <a:lnTo>
                    <a:pt x="2804013" y="3092783"/>
                  </a:lnTo>
                  <a:lnTo>
                    <a:pt x="2807497" y="3092352"/>
                  </a:lnTo>
                  <a:lnTo>
                    <a:pt x="2810980" y="3092729"/>
                  </a:lnTo>
                  <a:lnTo>
                    <a:pt x="2814463" y="3092299"/>
                  </a:lnTo>
                  <a:lnTo>
                    <a:pt x="2817946" y="3091870"/>
                  </a:lnTo>
                  <a:lnTo>
                    <a:pt x="2821430" y="3091440"/>
                  </a:lnTo>
                  <a:lnTo>
                    <a:pt x="2824913" y="3091011"/>
                  </a:lnTo>
                  <a:lnTo>
                    <a:pt x="2828396" y="3093262"/>
                  </a:lnTo>
                  <a:lnTo>
                    <a:pt x="2831879" y="3092836"/>
                  </a:lnTo>
                  <a:lnTo>
                    <a:pt x="2835363" y="3092410"/>
                  </a:lnTo>
                  <a:lnTo>
                    <a:pt x="2838846" y="3091983"/>
                  </a:lnTo>
                  <a:lnTo>
                    <a:pt x="2842329" y="3091557"/>
                  </a:lnTo>
                  <a:lnTo>
                    <a:pt x="2845812" y="3092995"/>
                  </a:lnTo>
                  <a:lnTo>
                    <a:pt x="2849296" y="3092571"/>
                  </a:lnTo>
                  <a:lnTo>
                    <a:pt x="2852779" y="3092147"/>
                  </a:lnTo>
                  <a:lnTo>
                    <a:pt x="2856262" y="3091723"/>
                  </a:lnTo>
                  <a:lnTo>
                    <a:pt x="2859745" y="3091299"/>
                  </a:lnTo>
                  <a:lnTo>
                    <a:pt x="2863229" y="3094306"/>
                  </a:lnTo>
                  <a:lnTo>
                    <a:pt x="2866712" y="3093885"/>
                  </a:lnTo>
                  <a:lnTo>
                    <a:pt x="2870195" y="3093465"/>
                  </a:lnTo>
                  <a:lnTo>
                    <a:pt x="2873678" y="3093045"/>
                  </a:lnTo>
                  <a:lnTo>
                    <a:pt x="2877161" y="3092625"/>
                  </a:lnTo>
                  <a:lnTo>
                    <a:pt x="2880645" y="3093515"/>
                  </a:lnTo>
                  <a:lnTo>
                    <a:pt x="2884128" y="3093096"/>
                  </a:lnTo>
                  <a:lnTo>
                    <a:pt x="2887611" y="3092678"/>
                  </a:lnTo>
                  <a:lnTo>
                    <a:pt x="2891094" y="3092260"/>
                  </a:lnTo>
                  <a:lnTo>
                    <a:pt x="2894578" y="3091842"/>
                  </a:lnTo>
                  <a:lnTo>
                    <a:pt x="2898061" y="3091947"/>
                  </a:lnTo>
                  <a:lnTo>
                    <a:pt x="2901544" y="3091530"/>
                  </a:lnTo>
                  <a:lnTo>
                    <a:pt x="2905027" y="3091113"/>
                  </a:lnTo>
                  <a:lnTo>
                    <a:pt x="2908511" y="3090695"/>
                  </a:lnTo>
                  <a:lnTo>
                    <a:pt x="2911994" y="3090278"/>
                  </a:lnTo>
                  <a:lnTo>
                    <a:pt x="2915477" y="3091692"/>
                  </a:lnTo>
                  <a:lnTo>
                    <a:pt x="2918960" y="3091277"/>
                  </a:lnTo>
                  <a:lnTo>
                    <a:pt x="2922444" y="3090862"/>
                  </a:lnTo>
                  <a:lnTo>
                    <a:pt x="2925927" y="3090447"/>
                  </a:lnTo>
                  <a:lnTo>
                    <a:pt x="2929410" y="3090032"/>
                  </a:lnTo>
                  <a:lnTo>
                    <a:pt x="2932893" y="3089879"/>
                  </a:lnTo>
                  <a:lnTo>
                    <a:pt x="2936377" y="3089465"/>
                  </a:lnTo>
                  <a:lnTo>
                    <a:pt x="2939860" y="3089050"/>
                  </a:lnTo>
                  <a:lnTo>
                    <a:pt x="2943343" y="3088636"/>
                  </a:lnTo>
                  <a:lnTo>
                    <a:pt x="2946826" y="3088222"/>
                  </a:lnTo>
                  <a:lnTo>
                    <a:pt x="2950310" y="3097534"/>
                  </a:lnTo>
                  <a:lnTo>
                    <a:pt x="2953793" y="3097129"/>
                  </a:lnTo>
                  <a:lnTo>
                    <a:pt x="2957276" y="3096724"/>
                  </a:lnTo>
                  <a:lnTo>
                    <a:pt x="2960759" y="3096319"/>
                  </a:lnTo>
                  <a:lnTo>
                    <a:pt x="2964243" y="3095915"/>
                  </a:lnTo>
                  <a:lnTo>
                    <a:pt x="2967726" y="3103638"/>
                  </a:lnTo>
                  <a:lnTo>
                    <a:pt x="2971209" y="3103290"/>
                  </a:lnTo>
                  <a:lnTo>
                    <a:pt x="2974692" y="3102941"/>
                  </a:lnTo>
                  <a:lnTo>
                    <a:pt x="2978176" y="3102593"/>
                  </a:lnTo>
                  <a:lnTo>
                    <a:pt x="2981659" y="3102246"/>
                  </a:lnTo>
                  <a:lnTo>
                    <a:pt x="2985142" y="3103100"/>
                  </a:lnTo>
                  <a:lnTo>
                    <a:pt x="2988625" y="3102753"/>
                  </a:lnTo>
                  <a:lnTo>
                    <a:pt x="2992109" y="3102407"/>
                  </a:lnTo>
                  <a:lnTo>
                    <a:pt x="2995592" y="3102061"/>
                  </a:lnTo>
                  <a:lnTo>
                    <a:pt x="2999075" y="3101714"/>
                  </a:lnTo>
                  <a:lnTo>
                    <a:pt x="3002558" y="3109401"/>
                  </a:lnTo>
                  <a:lnTo>
                    <a:pt x="3006042" y="3109107"/>
                  </a:lnTo>
                  <a:lnTo>
                    <a:pt x="3009525" y="3108813"/>
                  </a:lnTo>
                  <a:lnTo>
                    <a:pt x="3013008" y="3108520"/>
                  </a:lnTo>
                  <a:lnTo>
                    <a:pt x="3016491" y="3108226"/>
                  </a:lnTo>
                  <a:lnTo>
                    <a:pt x="3019975" y="3112885"/>
                  </a:lnTo>
                  <a:lnTo>
                    <a:pt x="3023458" y="3112503"/>
                  </a:lnTo>
                  <a:lnTo>
                    <a:pt x="3026941" y="3112122"/>
                  </a:lnTo>
                  <a:lnTo>
                    <a:pt x="3030424" y="3111740"/>
                  </a:lnTo>
                  <a:lnTo>
                    <a:pt x="3033908" y="3111359"/>
                  </a:lnTo>
                  <a:lnTo>
                    <a:pt x="3037391" y="3110977"/>
                  </a:lnTo>
                  <a:lnTo>
                    <a:pt x="3040874" y="3110596"/>
                  </a:lnTo>
                  <a:lnTo>
                    <a:pt x="3044357" y="3110215"/>
                  </a:lnTo>
                  <a:lnTo>
                    <a:pt x="3047841" y="3109834"/>
                  </a:lnTo>
                  <a:lnTo>
                    <a:pt x="3051324" y="3109453"/>
                  </a:lnTo>
                  <a:lnTo>
                    <a:pt x="3054807" y="3111103"/>
                  </a:lnTo>
                  <a:lnTo>
                    <a:pt x="3058290" y="3110724"/>
                  </a:lnTo>
                  <a:lnTo>
                    <a:pt x="3061774" y="3110345"/>
                  </a:lnTo>
                  <a:lnTo>
                    <a:pt x="3065257" y="3109966"/>
                  </a:lnTo>
                  <a:lnTo>
                    <a:pt x="3068740" y="3109588"/>
                  </a:lnTo>
                  <a:lnTo>
                    <a:pt x="3072223" y="3111227"/>
                  </a:lnTo>
                  <a:lnTo>
                    <a:pt x="3075707" y="3110850"/>
                  </a:lnTo>
                  <a:lnTo>
                    <a:pt x="3079190" y="3110474"/>
                  </a:lnTo>
                  <a:lnTo>
                    <a:pt x="3082673" y="3110097"/>
                  </a:lnTo>
                  <a:lnTo>
                    <a:pt x="3086156" y="3109721"/>
                  </a:lnTo>
                  <a:lnTo>
                    <a:pt x="3089640" y="3109345"/>
                  </a:lnTo>
                  <a:lnTo>
                    <a:pt x="3093123" y="3108968"/>
                  </a:lnTo>
                  <a:lnTo>
                    <a:pt x="3096606" y="3108592"/>
                  </a:lnTo>
                  <a:lnTo>
                    <a:pt x="3100089" y="3108216"/>
                  </a:lnTo>
                  <a:lnTo>
                    <a:pt x="3103573" y="3107840"/>
                  </a:lnTo>
                  <a:lnTo>
                    <a:pt x="3107056" y="3118850"/>
                  </a:lnTo>
                  <a:lnTo>
                    <a:pt x="3110539" y="3118527"/>
                  </a:lnTo>
                  <a:lnTo>
                    <a:pt x="3114022" y="3118204"/>
                  </a:lnTo>
                  <a:lnTo>
                    <a:pt x="3117506" y="3117881"/>
                  </a:lnTo>
                  <a:lnTo>
                    <a:pt x="3120989" y="3117559"/>
                  </a:lnTo>
                  <a:lnTo>
                    <a:pt x="3124472" y="3118254"/>
                  </a:lnTo>
                  <a:lnTo>
                    <a:pt x="3127955" y="3117889"/>
                  </a:lnTo>
                  <a:lnTo>
                    <a:pt x="3131439" y="3117525"/>
                  </a:lnTo>
                  <a:lnTo>
                    <a:pt x="3134922" y="3117161"/>
                  </a:lnTo>
                  <a:lnTo>
                    <a:pt x="3138405" y="3117432"/>
                  </a:lnTo>
                  <a:lnTo>
                    <a:pt x="3141888" y="3117068"/>
                  </a:lnTo>
                  <a:lnTo>
                    <a:pt x="3145372" y="3116705"/>
                  </a:lnTo>
                  <a:lnTo>
                    <a:pt x="3148855" y="3116342"/>
                  </a:lnTo>
                  <a:lnTo>
                    <a:pt x="3152338" y="3115979"/>
                  </a:lnTo>
                  <a:lnTo>
                    <a:pt x="3155821" y="3118142"/>
                  </a:lnTo>
                  <a:lnTo>
                    <a:pt x="3159304" y="3117782"/>
                  </a:lnTo>
                  <a:lnTo>
                    <a:pt x="3162788" y="3117421"/>
                  </a:lnTo>
                  <a:lnTo>
                    <a:pt x="3166271" y="3117061"/>
                  </a:lnTo>
                  <a:lnTo>
                    <a:pt x="3169754" y="3116700"/>
                  </a:lnTo>
                  <a:lnTo>
                    <a:pt x="3173237" y="3120698"/>
                  </a:lnTo>
                  <a:lnTo>
                    <a:pt x="3176721" y="3120341"/>
                  </a:lnTo>
                  <a:lnTo>
                    <a:pt x="3180204" y="3119985"/>
                  </a:lnTo>
                  <a:lnTo>
                    <a:pt x="3183687" y="3119628"/>
                  </a:lnTo>
                  <a:lnTo>
                    <a:pt x="3187170" y="3119272"/>
                  </a:lnTo>
                  <a:lnTo>
                    <a:pt x="3190654" y="3126380"/>
                  </a:lnTo>
                  <a:lnTo>
                    <a:pt x="3194137" y="3126030"/>
                  </a:lnTo>
                  <a:lnTo>
                    <a:pt x="3197620" y="3125681"/>
                  </a:lnTo>
                  <a:lnTo>
                    <a:pt x="3201103" y="3125331"/>
                  </a:lnTo>
                  <a:lnTo>
                    <a:pt x="3204587" y="3124982"/>
                  </a:lnTo>
                  <a:lnTo>
                    <a:pt x="3208070" y="3125029"/>
                  </a:lnTo>
                  <a:lnTo>
                    <a:pt x="3211553" y="3124680"/>
                  </a:lnTo>
                  <a:lnTo>
                    <a:pt x="3215036" y="3124331"/>
                  </a:lnTo>
                  <a:lnTo>
                    <a:pt x="3218520" y="3123983"/>
                  </a:lnTo>
                  <a:lnTo>
                    <a:pt x="3222003" y="3123634"/>
                  </a:lnTo>
                  <a:lnTo>
                    <a:pt x="3225486" y="3124079"/>
                  </a:lnTo>
                  <a:lnTo>
                    <a:pt x="3228969" y="3123731"/>
                  </a:lnTo>
                  <a:lnTo>
                    <a:pt x="3232453" y="3123383"/>
                  </a:lnTo>
                  <a:lnTo>
                    <a:pt x="3235936" y="3123036"/>
                  </a:lnTo>
                  <a:lnTo>
                    <a:pt x="3239419" y="3122688"/>
                  </a:lnTo>
                  <a:lnTo>
                    <a:pt x="3242902" y="3124711"/>
                  </a:lnTo>
                  <a:lnTo>
                    <a:pt x="3246386" y="3124366"/>
                  </a:lnTo>
                  <a:lnTo>
                    <a:pt x="3249869" y="3124020"/>
                  </a:lnTo>
                  <a:lnTo>
                    <a:pt x="3253352" y="3123675"/>
                  </a:lnTo>
                  <a:lnTo>
                    <a:pt x="3256835" y="3123330"/>
                  </a:lnTo>
                  <a:lnTo>
                    <a:pt x="3260319" y="3125334"/>
                  </a:lnTo>
                  <a:lnTo>
                    <a:pt x="3263802" y="3124991"/>
                  </a:lnTo>
                  <a:lnTo>
                    <a:pt x="3267285" y="3124648"/>
                  </a:lnTo>
                  <a:lnTo>
                    <a:pt x="3270768" y="3124305"/>
                  </a:lnTo>
                  <a:lnTo>
                    <a:pt x="3274252" y="3123962"/>
                  </a:lnTo>
                  <a:lnTo>
                    <a:pt x="3277735" y="3130329"/>
                  </a:lnTo>
                  <a:lnTo>
                    <a:pt x="3281218" y="3129992"/>
                  </a:lnTo>
                  <a:lnTo>
                    <a:pt x="3284701" y="3129655"/>
                  </a:lnTo>
                  <a:lnTo>
                    <a:pt x="3288185" y="3129318"/>
                  </a:lnTo>
                  <a:lnTo>
                    <a:pt x="3291668" y="3128981"/>
                  </a:lnTo>
                  <a:lnTo>
                    <a:pt x="3295151" y="3129586"/>
                  </a:lnTo>
                  <a:lnTo>
                    <a:pt x="3298634" y="3129251"/>
                  </a:lnTo>
                  <a:lnTo>
                    <a:pt x="3302118" y="3128915"/>
                  </a:lnTo>
                  <a:lnTo>
                    <a:pt x="3305601" y="3128579"/>
                  </a:lnTo>
                  <a:lnTo>
                    <a:pt x="3309084" y="3128243"/>
                  </a:lnTo>
                  <a:lnTo>
                    <a:pt x="3312567" y="3127908"/>
                  </a:lnTo>
                  <a:lnTo>
                    <a:pt x="3316051" y="3127572"/>
                  </a:lnTo>
                  <a:lnTo>
                    <a:pt x="3319534" y="3127237"/>
                  </a:lnTo>
                  <a:lnTo>
                    <a:pt x="3323017" y="3126902"/>
                  </a:lnTo>
                  <a:lnTo>
                    <a:pt x="3326500" y="3126566"/>
                  </a:lnTo>
                  <a:lnTo>
                    <a:pt x="3329984" y="3127176"/>
                  </a:lnTo>
                  <a:lnTo>
                    <a:pt x="3333467" y="3126842"/>
                  </a:lnTo>
                  <a:lnTo>
                    <a:pt x="3336950" y="3126507"/>
                  </a:lnTo>
                  <a:lnTo>
                    <a:pt x="3340433" y="3126173"/>
                  </a:lnTo>
                  <a:lnTo>
                    <a:pt x="3343917" y="3125839"/>
                  </a:lnTo>
                  <a:lnTo>
                    <a:pt x="3347400" y="3137222"/>
                  </a:lnTo>
                  <a:lnTo>
                    <a:pt x="3350883" y="3136897"/>
                  </a:lnTo>
                  <a:lnTo>
                    <a:pt x="3354366" y="3136573"/>
                  </a:lnTo>
                  <a:lnTo>
                    <a:pt x="3357850" y="3136249"/>
                  </a:lnTo>
                  <a:lnTo>
                    <a:pt x="3361333" y="3135925"/>
                  </a:lnTo>
                  <a:lnTo>
                    <a:pt x="3364816" y="3136134"/>
                  </a:lnTo>
                  <a:lnTo>
                    <a:pt x="3368299" y="3135810"/>
                  </a:lnTo>
                  <a:lnTo>
                    <a:pt x="3371783" y="3135487"/>
                  </a:lnTo>
                  <a:lnTo>
                    <a:pt x="3375266" y="3135163"/>
                  </a:lnTo>
                  <a:lnTo>
                    <a:pt x="3378749" y="3134840"/>
                  </a:lnTo>
                  <a:lnTo>
                    <a:pt x="3382232" y="3134695"/>
                  </a:lnTo>
                  <a:lnTo>
                    <a:pt x="3385716" y="3134372"/>
                  </a:lnTo>
                  <a:lnTo>
                    <a:pt x="3389199" y="3134049"/>
                  </a:lnTo>
                  <a:lnTo>
                    <a:pt x="3392682" y="3133726"/>
                  </a:lnTo>
                  <a:lnTo>
                    <a:pt x="3396165" y="3133403"/>
                  </a:lnTo>
                  <a:lnTo>
                    <a:pt x="3399649" y="3136790"/>
                  </a:lnTo>
                  <a:lnTo>
                    <a:pt x="3403132" y="3136470"/>
                  </a:lnTo>
                  <a:lnTo>
                    <a:pt x="3406615" y="3136151"/>
                  </a:lnTo>
                  <a:lnTo>
                    <a:pt x="3410098" y="3135831"/>
                  </a:lnTo>
                  <a:lnTo>
                    <a:pt x="3413582" y="3135512"/>
                  </a:lnTo>
                  <a:lnTo>
                    <a:pt x="3417065" y="3136242"/>
                  </a:lnTo>
                  <a:lnTo>
                    <a:pt x="3420548" y="3135924"/>
                  </a:lnTo>
                  <a:lnTo>
                    <a:pt x="3424031" y="3135606"/>
                  </a:lnTo>
                  <a:lnTo>
                    <a:pt x="3427515" y="3135287"/>
                  </a:lnTo>
                  <a:lnTo>
                    <a:pt x="3430998" y="3134969"/>
                  </a:lnTo>
                  <a:lnTo>
                    <a:pt x="3434481" y="3135524"/>
                  </a:lnTo>
                  <a:lnTo>
                    <a:pt x="3437964" y="3135207"/>
                  </a:lnTo>
                  <a:lnTo>
                    <a:pt x="3441447" y="3134890"/>
                  </a:lnTo>
                  <a:lnTo>
                    <a:pt x="3444931" y="3134572"/>
                  </a:lnTo>
                  <a:lnTo>
                    <a:pt x="3448414" y="3134255"/>
                  </a:lnTo>
                  <a:lnTo>
                    <a:pt x="3451897" y="3133938"/>
                  </a:lnTo>
                  <a:lnTo>
                    <a:pt x="3455380" y="3133621"/>
                  </a:lnTo>
                  <a:lnTo>
                    <a:pt x="3458864" y="3133304"/>
                  </a:lnTo>
                  <a:lnTo>
                    <a:pt x="3462347" y="3132987"/>
                  </a:lnTo>
                  <a:lnTo>
                    <a:pt x="3465830" y="3132670"/>
                  </a:lnTo>
                  <a:lnTo>
                    <a:pt x="3469313" y="3135142"/>
                  </a:lnTo>
                  <a:lnTo>
                    <a:pt x="3472797" y="3134827"/>
                  </a:lnTo>
                  <a:lnTo>
                    <a:pt x="3476280" y="3134513"/>
                  </a:lnTo>
                  <a:lnTo>
                    <a:pt x="3479763" y="3134198"/>
                  </a:lnTo>
                  <a:lnTo>
                    <a:pt x="3483246" y="3133884"/>
                  </a:lnTo>
                  <a:lnTo>
                    <a:pt x="3483246" y="3134057"/>
                  </a:lnTo>
                  <a:lnTo>
                    <a:pt x="3483246" y="3134231"/>
                  </a:lnTo>
                  <a:lnTo>
                    <a:pt x="3483246" y="3134404"/>
                  </a:lnTo>
                  <a:lnTo>
                    <a:pt x="3483246" y="3134577"/>
                  </a:lnTo>
                  <a:lnTo>
                    <a:pt x="3483246" y="3134749"/>
                  </a:lnTo>
                  <a:lnTo>
                    <a:pt x="3483246" y="3134922"/>
                  </a:lnTo>
                  <a:lnTo>
                    <a:pt x="3483246" y="3135094"/>
                  </a:lnTo>
                  <a:lnTo>
                    <a:pt x="3483246" y="3135266"/>
                  </a:lnTo>
                  <a:lnTo>
                    <a:pt x="3483246" y="3135438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995394"/>
              <a:ext cx="3483246" cy="1556672"/>
            </a:xfrm>
            <a:custGeom>
              <a:avLst/>
              <a:gdLst/>
              <a:ahLst/>
              <a:cxnLst/>
              <a:rect l="0" t="0" r="0" b="0"/>
              <a:pathLst>
                <a:path w="3483246" h="1556672">
                  <a:moveTo>
                    <a:pt x="0" y="1556672"/>
                  </a:moveTo>
                  <a:lnTo>
                    <a:pt x="3483" y="971301"/>
                  </a:lnTo>
                  <a:lnTo>
                    <a:pt x="6966" y="554370"/>
                  </a:lnTo>
                  <a:lnTo>
                    <a:pt x="10449" y="242321"/>
                  </a:lnTo>
                  <a:lnTo>
                    <a:pt x="13932" y="0"/>
                  </a:lnTo>
                  <a:lnTo>
                    <a:pt x="17416" y="1166208"/>
                  </a:lnTo>
                  <a:lnTo>
                    <a:pt x="20899" y="1098390"/>
                  </a:lnTo>
                  <a:lnTo>
                    <a:pt x="24382" y="1033482"/>
                  </a:lnTo>
                  <a:lnTo>
                    <a:pt x="27865" y="971301"/>
                  </a:lnTo>
                  <a:lnTo>
                    <a:pt x="31349" y="911679"/>
                  </a:lnTo>
                  <a:lnTo>
                    <a:pt x="34832" y="1166208"/>
                  </a:lnTo>
                  <a:lnTo>
                    <a:pt x="38315" y="1131923"/>
                  </a:lnTo>
                  <a:lnTo>
                    <a:pt x="41798" y="1098390"/>
                  </a:lnTo>
                  <a:lnTo>
                    <a:pt x="45282" y="1065584"/>
                  </a:lnTo>
                  <a:lnTo>
                    <a:pt x="48765" y="1033482"/>
                  </a:lnTo>
                  <a:lnTo>
                    <a:pt x="52248" y="1166208"/>
                  </a:lnTo>
                  <a:lnTo>
                    <a:pt x="55731" y="1143266"/>
                  </a:lnTo>
                  <a:lnTo>
                    <a:pt x="59215" y="1120663"/>
                  </a:lnTo>
                  <a:lnTo>
                    <a:pt x="62698" y="1098390"/>
                  </a:lnTo>
                  <a:lnTo>
                    <a:pt x="66181" y="1076440"/>
                  </a:lnTo>
                  <a:lnTo>
                    <a:pt x="69664" y="1054806"/>
                  </a:lnTo>
                  <a:lnTo>
                    <a:pt x="73148" y="1033482"/>
                  </a:lnTo>
                  <a:lnTo>
                    <a:pt x="76631" y="1012460"/>
                  </a:lnTo>
                  <a:lnTo>
                    <a:pt x="80114" y="991736"/>
                  </a:lnTo>
                  <a:lnTo>
                    <a:pt x="83597" y="971301"/>
                  </a:lnTo>
                  <a:lnTo>
                    <a:pt x="87081" y="1007829"/>
                  </a:lnTo>
                  <a:lnTo>
                    <a:pt x="90564" y="989451"/>
                  </a:lnTo>
                  <a:lnTo>
                    <a:pt x="94047" y="971301"/>
                  </a:lnTo>
                  <a:lnTo>
                    <a:pt x="97530" y="953375"/>
                  </a:lnTo>
                  <a:lnTo>
                    <a:pt x="101014" y="935671"/>
                  </a:lnTo>
                  <a:lnTo>
                    <a:pt x="104497" y="1098390"/>
                  </a:lnTo>
                  <a:lnTo>
                    <a:pt x="107980" y="1085181"/>
                  </a:lnTo>
                  <a:lnTo>
                    <a:pt x="111463" y="1072088"/>
                  </a:lnTo>
                  <a:lnTo>
                    <a:pt x="114947" y="1059108"/>
                  </a:lnTo>
                  <a:lnTo>
                    <a:pt x="118430" y="1046240"/>
                  </a:lnTo>
                  <a:lnTo>
                    <a:pt x="121913" y="1166208"/>
                  </a:lnTo>
                  <a:lnTo>
                    <a:pt x="125396" y="1156334"/>
                  </a:lnTo>
                  <a:lnTo>
                    <a:pt x="128880" y="1146523"/>
                  </a:lnTo>
                  <a:lnTo>
                    <a:pt x="132363" y="1136774"/>
                  </a:lnTo>
                  <a:lnTo>
                    <a:pt x="135846" y="1127087"/>
                  </a:lnTo>
                  <a:lnTo>
                    <a:pt x="139329" y="1124210"/>
                  </a:lnTo>
                  <a:lnTo>
                    <a:pt x="142813" y="1114770"/>
                  </a:lnTo>
                  <a:lnTo>
                    <a:pt x="146296" y="1105388"/>
                  </a:lnTo>
                  <a:lnTo>
                    <a:pt x="149779" y="1096064"/>
                  </a:lnTo>
                  <a:lnTo>
                    <a:pt x="153262" y="1086797"/>
                  </a:lnTo>
                  <a:lnTo>
                    <a:pt x="156746" y="1084728"/>
                  </a:lnTo>
                  <a:lnTo>
                    <a:pt x="160229" y="1075688"/>
                  </a:lnTo>
                  <a:lnTo>
                    <a:pt x="163712" y="1066703"/>
                  </a:lnTo>
                  <a:lnTo>
                    <a:pt x="167195" y="1057771"/>
                  </a:lnTo>
                  <a:lnTo>
                    <a:pt x="170679" y="1048893"/>
                  </a:lnTo>
                  <a:lnTo>
                    <a:pt x="174162" y="1047543"/>
                  </a:lnTo>
                  <a:lnTo>
                    <a:pt x="177645" y="1038874"/>
                  </a:lnTo>
                  <a:lnTo>
                    <a:pt x="181128" y="1030256"/>
                  </a:lnTo>
                  <a:lnTo>
                    <a:pt x="184612" y="1021687"/>
                  </a:lnTo>
                  <a:lnTo>
                    <a:pt x="188095" y="1013168"/>
                  </a:lnTo>
                  <a:lnTo>
                    <a:pt x="191578" y="1012460"/>
                  </a:lnTo>
                  <a:lnTo>
                    <a:pt x="195061" y="1004135"/>
                  </a:lnTo>
                  <a:lnTo>
                    <a:pt x="198545" y="995857"/>
                  </a:lnTo>
                  <a:lnTo>
                    <a:pt x="202028" y="987626"/>
                  </a:lnTo>
                  <a:lnTo>
                    <a:pt x="205511" y="979440"/>
                  </a:lnTo>
                  <a:lnTo>
                    <a:pt x="208994" y="1036246"/>
                  </a:lnTo>
                  <a:lnTo>
                    <a:pt x="212478" y="1028886"/>
                  </a:lnTo>
                  <a:lnTo>
                    <a:pt x="215961" y="1021563"/>
                  </a:lnTo>
                  <a:lnTo>
                    <a:pt x="219444" y="1014276"/>
                  </a:lnTo>
                  <a:lnTo>
                    <a:pt x="222927" y="1007026"/>
                  </a:lnTo>
                  <a:lnTo>
                    <a:pt x="226411" y="1043545"/>
                  </a:lnTo>
                  <a:lnTo>
                    <a:pt x="229894" y="1036828"/>
                  </a:lnTo>
                  <a:lnTo>
                    <a:pt x="233377" y="1030143"/>
                  </a:lnTo>
                  <a:lnTo>
                    <a:pt x="236860" y="1023487"/>
                  </a:lnTo>
                  <a:lnTo>
                    <a:pt x="240344" y="1016861"/>
                  </a:lnTo>
                  <a:lnTo>
                    <a:pt x="243827" y="1074460"/>
                  </a:lnTo>
                  <a:lnTo>
                    <a:pt x="247310" y="1068537"/>
                  </a:lnTo>
                  <a:lnTo>
                    <a:pt x="250793" y="1062637"/>
                  </a:lnTo>
                  <a:lnTo>
                    <a:pt x="254277" y="1056760"/>
                  </a:lnTo>
                  <a:lnTo>
                    <a:pt x="257760" y="1050906"/>
                  </a:lnTo>
                  <a:lnTo>
                    <a:pt x="261243" y="1098390"/>
                  </a:lnTo>
                  <a:lnTo>
                    <a:pt x="264726" y="1093092"/>
                  </a:lnTo>
                  <a:lnTo>
                    <a:pt x="268210" y="1087814"/>
                  </a:lnTo>
                  <a:lnTo>
                    <a:pt x="271693" y="1082554"/>
                  </a:lnTo>
                  <a:lnTo>
                    <a:pt x="275176" y="1077312"/>
                  </a:lnTo>
                  <a:lnTo>
                    <a:pt x="278659" y="1076224"/>
                  </a:lnTo>
                  <a:lnTo>
                    <a:pt x="282143" y="1071056"/>
                  </a:lnTo>
                  <a:lnTo>
                    <a:pt x="285626" y="1065905"/>
                  </a:lnTo>
                  <a:lnTo>
                    <a:pt x="289109" y="1060772"/>
                  </a:lnTo>
                  <a:lnTo>
                    <a:pt x="292592" y="1055657"/>
                  </a:lnTo>
                  <a:lnTo>
                    <a:pt x="296075" y="1078863"/>
                  </a:lnTo>
                  <a:lnTo>
                    <a:pt x="299559" y="1074020"/>
                  </a:lnTo>
                  <a:lnTo>
                    <a:pt x="303042" y="1069194"/>
                  </a:lnTo>
                  <a:lnTo>
                    <a:pt x="306525" y="1064382"/>
                  </a:lnTo>
                  <a:lnTo>
                    <a:pt x="310008" y="1059586"/>
                  </a:lnTo>
                  <a:lnTo>
                    <a:pt x="313492" y="1084728"/>
                  </a:lnTo>
                  <a:lnTo>
                    <a:pt x="316975" y="1080201"/>
                  </a:lnTo>
                  <a:lnTo>
                    <a:pt x="320458" y="1075688"/>
                  </a:lnTo>
                  <a:lnTo>
                    <a:pt x="323941" y="1071189"/>
                  </a:lnTo>
                  <a:lnTo>
                    <a:pt x="327425" y="1066703"/>
                  </a:lnTo>
                  <a:lnTo>
                    <a:pt x="330908" y="1076440"/>
                  </a:lnTo>
                  <a:lnTo>
                    <a:pt x="334391" y="1072088"/>
                  </a:lnTo>
                  <a:lnTo>
                    <a:pt x="337874" y="1067749"/>
                  </a:lnTo>
                  <a:lnTo>
                    <a:pt x="341358" y="1063422"/>
                  </a:lnTo>
                  <a:lnTo>
                    <a:pt x="344841" y="1059108"/>
                  </a:lnTo>
                  <a:lnTo>
                    <a:pt x="348324" y="1072088"/>
                  </a:lnTo>
                  <a:lnTo>
                    <a:pt x="351807" y="1067922"/>
                  </a:lnTo>
                  <a:lnTo>
                    <a:pt x="355291" y="1063768"/>
                  </a:lnTo>
                  <a:lnTo>
                    <a:pt x="358774" y="1059625"/>
                  </a:lnTo>
                  <a:lnTo>
                    <a:pt x="362257" y="1058903"/>
                  </a:lnTo>
                  <a:lnTo>
                    <a:pt x="365740" y="1054806"/>
                  </a:lnTo>
                  <a:lnTo>
                    <a:pt x="369224" y="1050721"/>
                  </a:lnTo>
                  <a:lnTo>
                    <a:pt x="372707" y="1046646"/>
                  </a:lnTo>
                  <a:lnTo>
                    <a:pt x="376190" y="1042583"/>
                  </a:lnTo>
                  <a:lnTo>
                    <a:pt x="379673" y="1042008"/>
                  </a:lnTo>
                  <a:lnTo>
                    <a:pt x="383157" y="1037990"/>
                  </a:lnTo>
                  <a:lnTo>
                    <a:pt x="386640" y="1033982"/>
                  </a:lnTo>
                  <a:lnTo>
                    <a:pt x="390123" y="1029985"/>
                  </a:lnTo>
                  <a:lnTo>
                    <a:pt x="393606" y="1025999"/>
                  </a:lnTo>
                  <a:lnTo>
                    <a:pt x="397090" y="1076440"/>
                  </a:lnTo>
                  <a:lnTo>
                    <a:pt x="400573" y="1072812"/>
                  </a:lnTo>
                  <a:lnTo>
                    <a:pt x="404056" y="1069194"/>
                  </a:lnTo>
                  <a:lnTo>
                    <a:pt x="407539" y="1065584"/>
                  </a:lnTo>
                  <a:lnTo>
                    <a:pt x="411023" y="1061983"/>
                  </a:lnTo>
                  <a:lnTo>
                    <a:pt x="414506" y="1067130"/>
                  </a:lnTo>
                  <a:lnTo>
                    <a:pt x="417989" y="1063598"/>
                  </a:lnTo>
                  <a:lnTo>
                    <a:pt x="421472" y="1060075"/>
                  </a:lnTo>
                  <a:lnTo>
                    <a:pt x="424956" y="1056560"/>
                  </a:lnTo>
                  <a:lnTo>
                    <a:pt x="428439" y="1053054"/>
                  </a:lnTo>
                  <a:lnTo>
                    <a:pt x="431922" y="1072088"/>
                  </a:lnTo>
                  <a:lnTo>
                    <a:pt x="435405" y="1068727"/>
                  </a:lnTo>
                  <a:lnTo>
                    <a:pt x="438889" y="1065374"/>
                  </a:lnTo>
                  <a:lnTo>
                    <a:pt x="442372" y="1062029"/>
                  </a:lnTo>
                  <a:lnTo>
                    <a:pt x="445855" y="1058691"/>
                  </a:lnTo>
                  <a:lnTo>
                    <a:pt x="449338" y="1055360"/>
                  </a:lnTo>
                  <a:lnTo>
                    <a:pt x="452822" y="1052037"/>
                  </a:lnTo>
                  <a:lnTo>
                    <a:pt x="456305" y="1048721"/>
                  </a:lnTo>
                  <a:lnTo>
                    <a:pt x="459788" y="1045413"/>
                  </a:lnTo>
                  <a:lnTo>
                    <a:pt x="463271" y="1042112"/>
                  </a:lnTo>
                  <a:lnTo>
                    <a:pt x="466755" y="1103529"/>
                  </a:lnTo>
                  <a:lnTo>
                    <a:pt x="470238" y="1100590"/>
                  </a:lnTo>
                  <a:lnTo>
                    <a:pt x="473721" y="1097657"/>
                  </a:lnTo>
                  <a:lnTo>
                    <a:pt x="477204" y="1094729"/>
                  </a:lnTo>
                  <a:lnTo>
                    <a:pt x="480688" y="1091808"/>
                  </a:lnTo>
                  <a:lnTo>
                    <a:pt x="484171" y="1095508"/>
                  </a:lnTo>
                  <a:lnTo>
                    <a:pt x="487654" y="1092633"/>
                  </a:lnTo>
                  <a:lnTo>
                    <a:pt x="491137" y="1089762"/>
                  </a:lnTo>
                  <a:lnTo>
                    <a:pt x="494621" y="1086898"/>
                  </a:lnTo>
                  <a:lnTo>
                    <a:pt x="498104" y="1084038"/>
                  </a:lnTo>
                  <a:lnTo>
                    <a:pt x="501587" y="1087786"/>
                  </a:lnTo>
                  <a:lnTo>
                    <a:pt x="505070" y="1084970"/>
                  </a:lnTo>
                  <a:lnTo>
                    <a:pt x="508554" y="1082160"/>
                  </a:lnTo>
                  <a:lnTo>
                    <a:pt x="512037" y="1079356"/>
                  </a:lnTo>
                  <a:lnTo>
                    <a:pt x="515520" y="1076556"/>
                  </a:lnTo>
                  <a:lnTo>
                    <a:pt x="519003" y="1084633"/>
                  </a:lnTo>
                  <a:lnTo>
                    <a:pt x="522487" y="1081897"/>
                  </a:lnTo>
                  <a:lnTo>
                    <a:pt x="525970" y="1079166"/>
                  </a:lnTo>
                  <a:lnTo>
                    <a:pt x="529453" y="1076440"/>
                  </a:lnTo>
                  <a:lnTo>
                    <a:pt x="532936" y="1073718"/>
                  </a:lnTo>
                  <a:lnTo>
                    <a:pt x="536420" y="1079556"/>
                  </a:lnTo>
                  <a:lnTo>
                    <a:pt x="539903" y="1076884"/>
                  </a:lnTo>
                  <a:lnTo>
                    <a:pt x="543386" y="1074218"/>
                  </a:lnTo>
                  <a:lnTo>
                    <a:pt x="546869" y="1071556"/>
                  </a:lnTo>
                  <a:lnTo>
                    <a:pt x="550353" y="1068899"/>
                  </a:lnTo>
                  <a:lnTo>
                    <a:pt x="553836" y="1105778"/>
                  </a:lnTo>
                  <a:lnTo>
                    <a:pt x="557319" y="1103311"/>
                  </a:lnTo>
                  <a:lnTo>
                    <a:pt x="560802" y="1100848"/>
                  </a:lnTo>
                  <a:lnTo>
                    <a:pt x="564286" y="1098390"/>
                  </a:lnTo>
                  <a:lnTo>
                    <a:pt x="567769" y="1095935"/>
                  </a:lnTo>
                  <a:lnTo>
                    <a:pt x="571252" y="1093484"/>
                  </a:lnTo>
                  <a:lnTo>
                    <a:pt x="574735" y="1091037"/>
                  </a:lnTo>
                  <a:lnTo>
                    <a:pt x="578218" y="1088595"/>
                  </a:lnTo>
                  <a:lnTo>
                    <a:pt x="581702" y="1086156"/>
                  </a:lnTo>
                  <a:lnTo>
                    <a:pt x="585185" y="1083721"/>
                  </a:lnTo>
                  <a:lnTo>
                    <a:pt x="588668" y="1094231"/>
                  </a:lnTo>
                  <a:lnTo>
                    <a:pt x="592151" y="1091860"/>
                  </a:lnTo>
                  <a:lnTo>
                    <a:pt x="595635" y="1089492"/>
                  </a:lnTo>
                  <a:lnTo>
                    <a:pt x="599118" y="1087129"/>
                  </a:lnTo>
                  <a:lnTo>
                    <a:pt x="602601" y="1084769"/>
                  </a:lnTo>
                  <a:lnTo>
                    <a:pt x="606084" y="1089649"/>
                  </a:lnTo>
                  <a:lnTo>
                    <a:pt x="609568" y="1087326"/>
                  </a:lnTo>
                  <a:lnTo>
                    <a:pt x="613051" y="1085008"/>
                  </a:lnTo>
                  <a:lnTo>
                    <a:pt x="616534" y="1082692"/>
                  </a:lnTo>
                  <a:lnTo>
                    <a:pt x="620017" y="1080381"/>
                  </a:lnTo>
                  <a:lnTo>
                    <a:pt x="623501" y="1081682"/>
                  </a:lnTo>
                  <a:lnTo>
                    <a:pt x="626984" y="1079392"/>
                  </a:lnTo>
                  <a:lnTo>
                    <a:pt x="630467" y="1077106"/>
                  </a:lnTo>
                  <a:lnTo>
                    <a:pt x="633950" y="1074823"/>
                  </a:lnTo>
                  <a:lnTo>
                    <a:pt x="637434" y="1072543"/>
                  </a:lnTo>
                  <a:lnTo>
                    <a:pt x="640917" y="1073895"/>
                  </a:lnTo>
                  <a:lnTo>
                    <a:pt x="644400" y="1071636"/>
                  </a:lnTo>
                  <a:lnTo>
                    <a:pt x="647883" y="1069381"/>
                  </a:lnTo>
                  <a:lnTo>
                    <a:pt x="651367" y="1067130"/>
                  </a:lnTo>
                  <a:lnTo>
                    <a:pt x="654850" y="1064882"/>
                  </a:lnTo>
                  <a:lnTo>
                    <a:pt x="658333" y="1101527"/>
                  </a:lnTo>
                  <a:lnTo>
                    <a:pt x="661816" y="1099435"/>
                  </a:lnTo>
                  <a:lnTo>
                    <a:pt x="665300" y="1097345"/>
                  </a:lnTo>
                  <a:lnTo>
                    <a:pt x="668783" y="1095259"/>
                  </a:lnTo>
                  <a:lnTo>
                    <a:pt x="672266" y="1093176"/>
                  </a:lnTo>
                  <a:lnTo>
                    <a:pt x="675749" y="1118025"/>
                  </a:lnTo>
                  <a:lnTo>
                    <a:pt x="679233" y="1116050"/>
                  </a:lnTo>
                  <a:lnTo>
                    <a:pt x="682716" y="1114078"/>
                  </a:lnTo>
                  <a:lnTo>
                    <a:pt x="686199" y="1112108"/>
                  </a:lnTo>
                  <a:lnTo>
                    <a:pt x="689682" y="1110141"/>
                  </a:lnTo>
                  <a:lnTo>
                    <a:pt x="693166" y="1112444"/>
                  </a:lnTo>
                  <a:lnTo>
                    <a:pt x="696649" y="1110498"/>
                  </a:lnTo>
                  <a:lnTo>
                    <a:pt x="700132" y="1108554"/>
                  </a:lnTo>
                  <a:lnTo>
                    <a:pt x="703615" y="1106613"/>
                  </a:lnTo>
                  <a:lnTo>
                    <a:pt x="707099" y="1106100"/>
                  </a:lnTo>
                  <a:lnTo>
                    <a:pt x="710582" y="1104169"/>
                  </a:lnTo>
                  <a:lnTo>
                    <a:pt x="714065" y="1102240"/>
                  </a:lnTo>
                  <a:lnTo>
                    <a:pt x="717548" y="1100314"/>
                  </a:lnTo>
                  <a:lnTo>
                    <a:pt x="721032" y="1098390"/>
                  </a:lnTo>
                  <a:lnTo>
                    <a:pt x="724515" y="1117197"/>
                  </a:lnTo>
                  <a:lnTo>
                    <a:pt x="727998" y="1115352"/>
                  </a:lnTo>
                  <a:lnTo>
                    <a:pt x="731481" y="1113509"/>
                  </a:lnTo>
                  <a:lnTo>
                    <a:pt x="734965" y="1111668"/>
                  </a:lnTo>
                  <a:lnTo>
                    <a:pt x="738448" y="1109830"/>
                  </a:lnTo>
                  <a:lnTo>
                    <a:pt x="741931" y="1111987"/>
                  </a:lnTo>
                  <a:lnTo>
                    <a:pt x="745414" y="1110167"/>
                  </a:lnTo>
                  <a:lnTo>
                    <a:pt x="748898" y="1108349"/>
                  </a:lnTo>
                  <a:lnTo>
                    <a:pt x="752381" y="1106534"/>
                  </a:lnTo>
                  <a:lnTo>
                    <a:pt x="755864" y="1104720"/>
                  </a:lnTo>
                  <a:lnTo>
                    <a:pt x="759347" y="1151992"/>
                  </a:lnTo>
                  <a:lnTo>
                    <a:pt x="762831" y="1150352"/>
                  </a:lnTo>
                  <a:lnTo>
                    <a:pt x="766314" y="1148714"/>
                  </a:lnTo>
                  <a:lnTo>
                    <a:pt x="769797" y="1147078"/>
                  </a:lnTo>
                  <a:lnTo>
                    <a:pt x="773280" y="1145443"/>
                  </a:lnTo>
                  <a:lnTo>
                    <a:pt x="776764" y="1148110"/>
                  </a:lnTo>
                  <a:lnTo>
                    <a:pt x="780247" y="1146494"/>
                  </a:lnTo>
                  <a:lnTo>
                    <a:pt x="783730" y="1144879"/>
                  </a:lnTo>
                  <a:lnTo>
                    <a:pt x="787213" y="1143266"/>
                  </a:lnTo>
                  <a:lnTo>
                    <a:pt x="790697" y="1141655"/>
                  </a:lnTo>
                  <a:lnTo>
                    <a:pt x="794180" y="1145386"/>
                  </a:lnTo>
                  <a:lnTo>
                    <a:pt x="797663" y="1143796"/>
                  </a:lnTo>
                  <a:lnTo>
                    <a:pt x="801146" y="1142208"/>
                  </a:lnTo>
                  <a:lnTo>
                    <a:pt x="804630" y="1140621"/>
                  </a:lnTo>
                  <a:lnTo>
                    <a:pt x="808113" y="1139036"/>
                  </a:lnTo>
                  <a:lnTo>
                    <a:pt x="811596" y="1138522"/>
                  </a:lnTo>
                  <a:lnTo>
                    <a:pt x="815079" y="1136943"/>
                  </a:lnTo>
                  <a:lnTo>
                    <a:pt x="818563" y="1135366"/>
                  </a:lnTo>
                  <a:lnTo>
                    <a:pt x="822046" y="1133791"/>
                  </a:lnTo>
                  <a:lnTo>
                    <a:pt x="825529" y="1132218"/>
                  </a:lnTo>
                  <a:lnTo>
                    <a:pt x="829012" y="1142243"/>
                  </a:lnTo>
                  <a:lnTo>
                    <a:pt x="832496" y="1140710"/>
                  </a:lnTo>
                  <a:lnTo>
                    <a:pt x="835979" y="1139178"/>
                  </a:lnTo>
                  <a:lnTo>
                    <a:pt x="839462" y="1137648"/>
                  </a:lnTo>
                  <a:lnTo>
                    <a:pt x="842945" y="1136119"/>
                  </a:lnTo>
                  <a:lnTo>
                    <a:pt x="846429" y="1137695"/>
                  </a:lnTo>
                  <a:lnTo>
                    <a:pt x="849912" y="1136179"/>
                  </a:lnTo>
                  <a:lnTo>
                    <a:pt x="853395" y="1134664"/>
                  </a:lnTo>
                  <a:lnTo>
                    <a:pt x="856878" y="1133151"/>
                  </a:lnTo>
                  <a:lnTo>
                    <a:pt x="860361" y="1131640"/>
                  </a:lnTo>
                  <a:lnTo>
                    <a:pt x="863845" y="1155618"/>
                  </a:lnTo>
                  <a:lnTo>
                    <a:pt x="867328" y="1154188"/>
                  </a:lnTo>
                  <a:lnTo>
                    <a:pt x="870811" y="1152759"/>
                  </a:lnTo>
                  <a:lnTo>
                    <a:pt x="874294" y="1151331"/>
                  </a:lnTo>
                  <a:lnTo>
                    <a:pt x="877778" y="1149905"/>
                  </a:lnTo>
                  <a:lnTo>
                    <a:pt x="881261" y="1162053"/>
                  </a:lnTo>
                  <a:lnTo>
                    <a:pt x="884744" y="1160671"/>
                  </a:lnTo>
                  <a:lnTo>
                    <a:pt x="888227" y="1159290"/>
                  </a:lnTo>
                  <a:lnTo>
                    <a:pt x="891711" y="1157910"/>
                  </a:lnTo>
                  <a:lnTo>
                    <a:pt x="895194" y="1156531"/>
                  </a:lnTo>
                  <a:lnTo>
                    <a:pt x="898677" y="1163842"/>
                  </a:lnTo>
                  <a:lnTo>
                    <a:pt x="902160" y="1162492"/>
                  </a:lnTo>
                  <a:lnTo>
                    <a:pt x="905644" y="1161143"/>
                  </a:lnTo>
                  <a:lnTo>
                    <a:pt x="909127" y="1159795"/>
                  </a:lnTo>
                  <a:lnTo>
                    <a:pt x="912610" y="1158448"/>
                  </a:lnTo>
                  <a:lnTo>
                    <a:pt x="916093" y="1157102"/>
                  </a:lnTo>
                  <a:lnTo>
                    <a:pt x="919577" y="1155758"/>
                  </a:lnTo>
                  <a:lnTo>
                    <a:pt x="923060" y="1154415"/>
                  </a:lnTo>
                  <a:lnTo>
                    <a:pt x="926543" y="1153073"/>
                  </a:lnTo>
                  <a:lnTo>
                    <a:pt x="930026" y="1151732"/>
                  </a:lnTo>
                  <a:lnTo>
                    <a:pt x="933510" y="1153864"/>
                  </a:lnTo>
                  <a:lnTo>
                    <a:pt x="936993" y="1152535"/>
                  </a:lnTo>
                  <a:lnTo>
                    <a:pt x="940476" y="1151207"/>
                  </a:lnTo>
                  <a:lnTo>
                    <a:pt x="943959" y="1149881"/>
                  </a:lnTo>
                  <a:lnTo>
                    <a:pt x="947443" y="1148556"/>
                  </a:lnTo>
                  <a:lnTo>
                    <a:pt x="950926" y="1180138"/>
                  </a:lnTo>
                  <a:lnTo>
                    <a:pt x="954409" y="1178908"/>
                  </a:lnTo>
                  <a:lnTo>
                    <a:pt x="957892" y="1177680"/>
                  </a:lnTo>
                  <a:lnTo>
                    <a:pt x="961376" y="1176452"/>
                  </a:lnTo>
                  <a:lnTo>
                    <a:pt x="964859" y="1175225"/>
                  </a:lnTo>
                  <a:lnTo>
                    <a:pt x="968342" y="1174000"/>
                  </a:lnTo>
                  <a:lnTo>
                    <a:pt x="971825" y="1172775"/>
                  </a:lnTo>
                  <a:lnTo>
                    <a:pt x="975309" y="1171551"/>
                  </a:lnTo>
                  <a:lnTo>
                    <a:pt x="978792" y="1170328"/>
                  </a:lnTo>
                  <a:lnTo>
                    <a:pt x="982275" y="1169106"/>
                  </a:lnTo>
                  <a:lnTo>
                    <a:pt x="985758" y="1169397"/>
                  </a:lnTo>
                  <a:lnTo>
                    <a:pt x="989242" y="1168182"/>
                  </a:lnTo>
                  <a:lnTo>
                    <a:pt x="992725" y="1166967"/>
                  </a:lnTo>
                  <a:lnTo>
                    <a:pt x="996208" y="1165753"/>
                  </a:lnTo>
                  <a:lnTo>
                    <a:pt x="999691" y="1164540"/>
                  </a:lnTo>
                  <a:lnTo>
                    <a:pt x="1003175" y="1167109"/>
                  </a:lnTo>
                  <a:lnTo>
                    <a:pt x="1006658" y="1165908"/>
                  </a:lnTo>
                  <a:lnTo>
                    <a:pt x="1010141" y="1164708"/>
                  </a:lnTo>
                  <a:lnTo>
                    <a:pt x="1013624" y="1163509"/>
                  </a:lnTo>
                  <a:lnTo>
                    <a:pt x="1017108" y="1162311"/>
                  </a:lnTo>
                  <a:lnTo>
                    <a:pt x="1020591" y="1187994"/>
                  </a:lnTo>
                  <a:lnTo>
                    <a:pt x="1024074" y="1186869"/>
                  </a:lnTo>
                  <a:lnTo>
                    <a:pt x="1027557" y="1185745"/>
                  </a:lnTo>
                  <a:lnTo>
                    <a:pt x="1031041" y="1184622"/>
                  </a:lnTo>
                  <a:lnTo>
                    <a:pt x="1034524" y="1183500"/>
                  </a:lnTo>
                  <a:lnTo>
                    <a:pt x="1038007" y="1194031"/>
                  </a:lnTo>
                  <a:lnTo>
                    <a:pt x="1041490" y="1192941"/>
                  </a:lnTo>
                  <a:lnTo>
                    <a:pt x="1044974" y="1191852"/>
                  </a:lnTo>
                  <a:lnTo>
                    <a:pt x="1048457" y="1190764"/>
                  </a:lnTo>
                  <a:lnTo>
                    <a:pt x="1051940" y="1190939"/>
                  </a:lnTo>
                  <a:lnTo>
                    <a:pt x="1055423" y="1189856"/>
                  </a:lnTo>
                  <a:lnTo>
                    <a:pt x="1058907" y="1188773"/>
                  </a:lnTo>
                  <a:lnTo>
                    <a:pt x="1062390" y="1187691"/>
                  </a:lnTo>
                  <a:lnTo>
                    <a:pt x="1065873" y="1186610"/>
                  </a:lnTo>
                  <a:lnTo>
                    <a:pt x="1069356" y="1186166"/>
                  </a:lnTo>
                  <a:lnTo>
                    <a:pt x="1072840" y="1185088"/>
                  </a:lnTo>
                  <a:lnTo>
                    <a:pt x="1076323" y="1184011"/>
                  </a:lnTo>
                  <a:lnTo>
                    <a:pt x="1079806" y="1182934"/>
                  </a:lnTo>
                  <a:lnTo>
                    <a:pt x="1083289" y="1181858"/>
                  </a:lnTo>
                  <a:lnTo>
                    <a:pt x="1086773" y="1183974"/>
                  </a:lnTo>
                  <a:lnTo>
                    <a:pt x="1090256" y="1182907"/>
                  </a:lnTo>
                  <a:lnTo>
                    <a:pt x="1093739" y="1181842"/>
                  </a:lnTo>
                  <a:lnTo>
                    <a:pt x="1097222" y="1180777"/>
                  </a:lnTo>
                  <a:lnTo>
                    <a:pt x="1100706" y="1179713"/>
                  </a:lnTo>
                  <a:lnTo>
                    <a:pt x="1104189" y="1182455"/>
                  </a:lnTo>
                  <a:lnTo>
                    <a:pt x="1107672" y="1181401"/>
                  </a:lnTo>
                  <a:lnTo>
                    <a:pt x="1111155" y="1180349"/>
                  </a:lnTo>
                  <a:lnTo>
                    <a:pt x="1114639" y="1179297"/>
                  </a:lnTo>
                  <a:lnTo>
                    <a:pt x="1118122" y="1178246"/>
                  </a:lnTo>
                  <a:lnTo>
                    <a:pt x="1121605" y="1182830"/>
                  </a:lnTo>
                  <a:lnTo>
                    <a:pt x="1125088" y="1181794"/>
                  </a:lnTo>
                  <a:lnTo>
                    <a:pt x="1128572" y="1180759"/>
                  </a:lnTo>
                  <a:lnTo>
                    <a:pt x="1132055" y="1179724"/>
                  </a:lnTo>
                  <a:lnTo>
                    <a:pt x="1135538" y="1178690"/>
                  </a:lnTo>
                  <a:lnTo>
                    <a:pt x="1139021" y="1179521"/>
                  </a:lnTo>
                  <a:lnTo>
                    <a:pt x="1142505" y="1178493"/>
                  </a:lnTo>
                  <a:lnTo>
                    <a:pt x="1145988" y="1177465"/>
                  </a:lnTo>
                  <a:lnTo>
                    <a:pt x="1149471" y="1176439"/>
                  </a:lnTo>
                  <a:lnTo>
                    <a:pt x="1152954" y="1175412"/>
                  </a:lnTo>
                  <a:lnTo>
                    <a:pt x="1156437" y="1175012"/>
                  </a:lnTo>
                  <a:lnTo>
                    <a:pt x="1159921" y="1173988"/>
                  </a:lnTo>
                  <a:lnTo>
                    <a:pt x="1163404" y="1172966"/>
                  </a:lnTo>
                  <a:lnTo>
                    <a:pt x="1166887" y="1171944"/>
                  </a:lnTo>
                  <a:lnTo>
                    <a:pt x="1170370" y="1170923"/>
                  </a:lnTo>
                  <a:lnTo>
                    <a:pt x="1173854" y="1174884"/>
                  </a:lnTo>
                  <a:lnTo>
                    <a:pt x="1177337" y="1173875"/>
                  </a:lnTo>
                  <a:lnTo>
                    <a:pt x="1180820" y="1172868"/>
                  </a:lnTo>
                  <a:lnTo>
                    <a:pt x="1184303" y="1171861"/>
                  </a:lnTo>
                  <a:lnTo>
                    <a:pt x="1187787" y="1170854"/>
                  </a:lnTo>
                  <a:lnTo>
                    <a:pt x="1191270" y="1178956"/>
                  </a:lnTo>
                  <a:lnTo>
                    <a:pt x="1194753" y="1177972"/>
                  </a:lnTo>
                  <a:lnTo>
                    <a:pt x="1198236" y="1176988"/>
                  </a:lnTo>
                  <a:lnTo>
                    <a:pt x="1201720" y="1176005"/>
                  </a:lnTo>
                  <a:lnTo>
                    <a:pt x="1205203" y="1175022"/>
                  </a:lnTo>
                  <a:lnTo>
                    <a:pt x="1208686" y="1175236"/>
                  </a:lnTo>
                  <a:lnTo>
                    <a:pt x="1212169" y="1174258"/>
                  </a:lnTo>
                  <a:lnTo>
                    <a:pt x="1215653" y="1173280"/>
                  </a:lnTo>
                  <a:lnTo>
                    <a:pt x="1219136" y="1172302"/>
                  </a:lnTo>
                  <a:lnTo>
                    <a:pt x="1222619" y="1171326"/>
                  </a:lnTo>
                  <a:lnTo>
                    <a:pt x="1226102" y="1170349"/>
                  </a:lnTo>
                  <a:lnTo>
                    <a:pt x="1229586" y="1169374"/>
                  </a:lnTo>
                  <a:lnTo>
                    <a:pt x="1233069" y="1168399"/>
                  </a:lnTo>
                  <a:lnTo>
                    <a:pt x="1236552" y="1167425"/>
                  </a:lnTo>
                  <a:lnTo>
                    <a:pt x="1240035" y="1166451"/>
                  </a:lnTo>
                  <a:lnTo>
                    <a:pt x="1243519" y="1167297"/>
                  </a:lnTo>
                  <a:lnTo>
                    <a:pt x="1247002" y="1166329"/>
                  </a:lnTo>
                  <a:lnTo>
                    <a:pt x="1250485" y="1165361"/>
                  </a:lnTo>
                  <a:lnTo>
                    <a:pt x="1253968" y="1164394"/>
                  </a:lnTo>
                  <a:lnTo>
                    <a:pt x="1257452" y="1163427"/>
                  </a:lnTo>
                  <a:lnTo>
                    <a:pt x="1260935" y="1163678"/>
                  </a:lnTo>
                  <a:lnTo>
                    <a:pt x="1264418" y="1162715"/>
                  </a:lnTo>
                  <a:lnTo>
                    <a:pt x="1267901" y="1161753"/>
                  </a:lnTo>
                  <a:lnTo>
                    <a:pt x="1271385" y="1160791"/>
                  </a:lnTo>
                  <a:lnTo>
                    <a:pt x="1274868" y="1159830"/>
                  </a:lnTo>
                  <a:lnTo>
                    <a:pt x="1278351" y="1162513"/>
                  </a:lnTo>
                  <a:lnTo>
                    <a:pt x="1281834" y="1161561"/>
                  </a:lnTo>
                  <a:lnTo>
                    <a:pt x="1285318" y="1160609"/>
                  </a:lnTo>
                  <a:lnTo>
                    <a:pt x="1288801" y="1159658"/>
                  </a:lnTo>
                  <a:lnTo>
                    <a:pt x="1292284" y="1158708"/>
                  </a:lnTo>
                  <a:lnTo>
                    <a:pt x="1295767" y="1157758"/>
                  </a:lnTo>
                  <a:lnTo>
                    <a:pt x="1299251" y="1156808"/>
                  </a:lnTo>
                  <a:lnTo>
                    <a:pt x="1302734" y="1155860"/>
                  </a:lnTo>
                  <a:lnTo>
                    <a:pt x="1306217" y="1154912"/>
                  </a:lnTo>
                  <a:lnTo>
                    <a:pt x="1309700" y="1153964"/>
                  </a:lnTo>
                  <a:lnTo>
                    <a:pt x="1313184" y="1156065"/>
                  </a:lnTo>
                  <a:lnTo>
                    <a:pt x="1316667" y="1155125"/>
                  </a:lnTo>
                  <a:lnTo>
                    <a:pt x="1320150" y="1154186"/>
                  </a:lnTo>
                  <a:lnTo>
                    <a:pt x="1323633" y="1153247"/>
                  </a:lnTo>
                  <a:lnTo>
                    <a:pt x="1327117" y="1152308"/>
                  </a:lnTo>
                  <a:lnTo>
                    <a:pt x="1330600" y="1160919"/>
                  </a:lnTo>
                  <a:lnTo>
                    <a:pt x="1334083" y="1160001"/>
                  </a:lnTo>
                  <a:lnTo>
                    <a:pt x="1337566" y="1159083"/>
                  </a:lnTo>
                  <a:lnTo>
                    <a:pt x="1341050" y="1158166"/>
                  </a:lnTo>
                  <a:lnTo>
                    <a:pt x="1344533" y="1157250"/>
                  </a:lnTo>
                  <a:lnTo>
                    <a:pt x="1348016" y="1159835"/>
                  </a:lnTo>
                  <a:lnTo>
                    <a:pt x="1351499" y="1158926"/>
                  </a:lnTo>
                  <a:lnTo>
                    <a:pt x="1354983" y="1158019"/>
                  </a:lnTo>
                  <a:lnTo>
                    <a:pt x="1358466" y="1157111"/>
                  </a:lnTo>
                  <a:lnTo>
                    <a:pt x="1361949" y="1156205"/>
                  </a:lnTo>
                  <a:lnTo>
                    <a:pt x="1365432" y="1156463"/>
                  </a:lnTo>
                  <a:lnTo>
                    <a:pt x="1368916" y="1155560"/>
                  </a:lnTo>
                  <a:lnTo>
                    <a:pt x="1372399" y="1154657"/>
                  </a:lnTo>
                  <a:lnTo>
                    <a:pt x="1375882" y="1153755"/>
                  </a:lnTo>
                  <a:lnTo>
                    <a:pt x="1379365" y="1152853"/>
                  </a:lnTo>
                  <a:lnTo>
                    <a:pt x="1382849" y="1154284"/>
                  </a:lnTo>
                  <a:lnTo>
                    <a:pt x="1386332" y="1153387"/>
                  </a:lnTo>
                  <a:lnTo>
                    <a:pt x="1389815" y="1152492"/>
                  </a:lnTo>
                  <a:lnTo>
                    <a:pt x="1393298" y="1151596"/>
                  </a:lnTo>
                  <a:lnTo>
                    <a:pt x="1396782" y="1155322"/>
                  </a:lnTo>
                  <a:lnTo>
                    <a:pt x="1400265" y="1154436"/>
                  </a:lnTo>
                  <a:lnTo>
                    <a:pt x="1403748" y="1153552"/>
                  </a:lnTo>
                  <a:lnTo>
                    <a:pt x="1407231" y="1152667"/>
                  </a:lnTo>
                  <a:lnTo>
                    <a:pt x="1410715" y="1151784"/>
                  </a:lnTo>
                  <a:lnTo>
                    <a:pt x="1414198" y="1158812"/>
                  </a:lnTo>
                  <a:lnTo>
                    <a:pt x="1417681" y="1157944"/>
                  </a:lnTo>
                  <a:lnTo>
                    <a:pt x="1421164" y="1157077"/>
                  </a:lnTo>
                  <a:lnTo>
                    <a:pt x="1424648" y="1156210"/>
                  </a:lnTo>
                  <a:lnTo>
                    <a:pt x="1428131" y="1155344"/>
                  </a:lnTo>
                  <a:lnTo>
                    <a:pt x="1431614" y="1158356"/>
                  </a:lnTo>
                  <a:lnTo>
                    <a:pt x="1435097" y="1157498"/>
                  </a:lnTo>
                  <a:lnTo>
                    <a:pt x="1438580" y="1156640"/>
                  </a:lnTo>
                  <a:lnTo>
                    <a:pt x="1442064" y="1155783"/>
                  </a:lnTo>
                  <a:lnTo>
                    <a:pt x="1445547" y="1154926"/>
                  </a:lnTo>
                  <a:lnTo>
                    <a:pt x="1449030" y="1154070"/>
                  </a:lnTo>
                  <a:lnTo>
                    <a:pt x="1452513" y="1153215"/>
                  </a:lnTo>
                  <a:lnTo>
                    <a:pt x="1455997" y="1152359"/>
                  </a:lnTo>
                  <a:lnTo>
                    <a:pt x="1459480" y="1151505"/>
                  </a:lnTo>
                  <a:lnTo>
                    <a:pt x="1462963" y="1150650"/>
                  </a:lnTo>
                  <a:lnTo>
                    <a:pt x="1466446" y="1155309"/>
                  </a:lnTo>
                  <a:lnTo>
                    <a:pt x="1469930" y="1154466"/>
                  </a:lnTo>
                  <a:lnTo>
                    <a:pt x="1473413" y="1153623"/>
                  </a:lnTo>
                  <a:lnTo>
                    <a:pt x="1476896" y="1152781"/>
                  </a:lnTo>
                  <a:lnTo>
                    <a:pt x="1480379" y="1151939"/>
                  </a:lnTo>
                  <a:lnTo>
                    <a:pt x="1483863" y="1172415"/>
                  </a:lnTo>
                  <a:lnTo>
                    <a:pt x="1487346" y="1171613"/>
                  </a:lnTo>
                  <a:lnTo>
                    <a:pt x="1490829" y="1170811"/>
                  </a:lnTo>
                  <a:lnTo>
                    <a:pt x="1494312" y="1170009"/>
                  </a:lnTo>
                  <a:lnTo>
                    <a:pt x="1497796" y="1169208"/>
                  </a:lnTo>
                  <a:lnTo>
                    <a:pt x="1501279" y="1169399"/>
                  </a:lnTo>
                  <a:lnTo>
                    <a:pt x="1504762" y="1168601"/>
                  </a:lnTo>
                  <a:lnTo>
                    <a:pt x="1508245" y="1167803"/>
                  </a:lnTo>
                  <a:lnTo>
                    <a:pt x="1511729" y="1167005"/>
                  </a:lnTo>
                  <a:lnTo>
                    <a:pt x="1515212" y="1166208"/>
                  </a:lnTo>
                  <a:lnTo>
                    <a:pt x="1518695" y="1173236"/>
                  </a:lnTo>
                  <a:lnTo>
                    <a:pt x="1522178" y="1172453"/>
                  </a:lnTo>
                  <a:lnTo>
                    <a:pt x="1525662" y="1171671"/>
                  </a:lnTo>
                  <a:lnTo>
                    <a:pt x="1529145" y="1170890"/>
                  </a:lnTo>
                  <a:lnTo>
                    <a:pt x="1532628" y="1170108"/>
                  </a:lnTo>
                  <a:lnTo>
                    <a:pt x="1536111" y="1174103"/>
                  </a:lnTo>
                  <a:lnTo>
                    <a:pt x="1539595" y="1173331"/>
                  </a:lnTo>
                  <a:lnTo>
                    <a:pt x="1543078" y="1172559"/>
                  </a:lnTo>
                  <a:lnTo>
                    <a:pt x="1546561" y="1171788"/>
                  </a:lnTo>
                  <a:lnTo>
                    <a:pt x="1550044" y="1171017"/>
                  </a:lnTo>
                  <a:lnTo>
                    <a:pt x="1553528" y="1175874"/>
                  </a:lnTo>
                  <a:lnTo>
                    <a:pt x="1557011" y="1175113"/>
                  </a:lnTo>
                  <a:lnTo>
                    <a:pt x="1560494" y="1174354"/>
                  </a:lnTo>
                  <a:lnTo>
                    <a:pt x="1563977" y="1173594"/>
                  </a:lnTo>
                  <a:lnTo>
                    <a:pt x="1567461" y="1172835"/>
                  </a:lnTo>
                  <a:lnTo>
                    <a:pt x="1570944" y="1172542"/>
                  </a:lnTo>
                  <a:lnTo>
                    <a:pt x="1574427" y="1171784"/>
                  </a:lnTo>
                  <a:lnTo>
                    <a:pt x="1577910" y="1171027"/>
                  </a:lnTo>
                  <a:lnTo>
                    <a:pt x="1581394" y="1170270"/>
                  </a:lnTo>
                  <a:lnTo>
                    <a:pt x="1584877" y="1169513"/>
                  </a:lnTo>
                  <a:lnTo>
                    <a:pt x="1588360" y="1186652"/>
                  </a:lnTo>
                  <a:lnTo>
                    <a:pt x="1591843" y="1185927"/>
                  </a:lnTo>
                  <a:lnTo>
                    <a:pt x="1595327" y="1185202"/>
                  </a:lnTo>
                  <a:lnTo>
                    <a:pt x="1598810" y="1184478"/>
                  </a:lnTo>
                  <a:lnTo>
                    <a:pt x="1602293" y="1183753"/>
                  </a:lnTo>
                  <a:lnTo>
                    <a:pt x="1605776" y="1184743"/>
                  </a:lnTo>
                  <a:lnTo>
                    <a:pt x="1609260" y="1184023"/>
                  </a:lnTo>
                  <a:lnTo>
                    <a:pt x="1612743" y="1183303"/>
                  </a:lnTo>
                  <a:lnTo>
                    <a:pt x="1616226" y="1182583"/>
                  </a:lnTo>
                  <a:lnTo>
                    <a:pt x="1619709" y="1181864"/>
                  </a:lnTo>
                  <a:lnTo>
                    <a:pt x="1623193" y="1182430"/>
                  </a:lnTo>
                  <a:lnTo>
                    <a:pt x="1626676" y="1181714"/>
                  </a:lnTo>
                  <a:lnTo>
                    <a:pt x="1630159" y="1180997"/>
                  </a:lnTo>
                  <a:lnTo>
                    <a:pt x="1633642" y="1180281"/>
                  </a:lnTo>
                  <a:lnTo>
                    <a:pt x="1637126" y="1179566"/>
                  </a:lnTo>
                  <a:lnTo>
                    <a:pt x="1640609" y="1178850"/>
                  </a:lnTo>
                  <a:lnTo>
                    <a:pt x="1644092" y="1178135"/>
                  </a:lnTo>
                  <a:lnTo>
                    <a:pt x="1647575" y="1177421"/>
                  </a:lnTo>
                  <a:lnTo>
                    <a:pt x="1651059" y="1176706"/>
                  </a:lnTo>
                  <a:lnTo>
                    <a:pt x="1654542" y="1175992"/>
                  </a:lnTo>
                  <a:lnTo>
                    <a:pt x="1658025" y="1175712"/>
                  </a:lnTo>
                  <a:lnTo>
                    <a:pt x="1661508" y="1175000"/>
                  </a:lnTo>
                  <a:lnTo>
                    <a:pt x="1664992" y="1174288"/>
                  </a:lnTo>
                  <a:lnTo>
                    <a:pt x="1668475" y="1173576"/>
                  </a:lnTo>
                  <a:lnTo>
                    <a:pt x="1671958" y="1172864"/>
                  </a:lnTo>
                  <a:lnTo>
                    <a:pt x="1675441" y="1174756"/>
                  </a:lnTo>
                  <a:lnTo>
                    <a:pt x="1678925" y="1174049"/>
                  </a:lnTo>
                  <a:lnTo>
                    <a:pt x="1682408" y="1173343"/>
                  </a:lnTo>
                  <a:lnTo>
                    <a:pt x="1685891" y="1172637"/>
                  </a:lnTo>
                  <a:lnTo>
                    <a:pt x="1689374" y="1171931"/>
                  </a:lnTo>
                  <a:lnTo>
                    <a:pt x="1692858" y="1172955"/>
                  </a:lnTo>
                  <a:lnTo>
                    <a:pt x="1696341" y="1172253"/>
                  </a:lnTo>
                  <a:lnTo>
                    <a:pt x="1699824" y="1171551"/>
                  </a:lnTo>
                  <a:lnTo>
                    <a:pt x="1703307" y="1170849"/>
                  </a:lnTo>
                  <a:lnTo>
                    <a:pt x="1706791" y="1170148"/>
                  </a:lnTo>
                  <a:lnTo>
                    <a:pt x="1710274" y="1172461"/>
                  </a:lnTo>
                  <a:lnTo>
                    <a:pt x="1713757" y="1171765"/>
                  </a:lnTo>
                  <a:lnTo>
                    <a:pt x="1717240" y="1171069"/>
                  </a:lnTo>
                  <a:lnTo>
                    <a:pt x="1720723" y="1170374"/>
                  </a:lnTo>
                  <a:lnTo>
                    <a:pt x="1724207" y="1169679"/>
                  </a:lnTo>
                  <a:lnTo>
                    <a:pt x="1727690" y="1169414"/>
                  </a:lnTo>
                  <a:lnTo>
                    <a:pt x="1731173" y="1168720"/>
                  </a:lnTo>
                  <a:lnTo>
                    <a:pt x="1734656" y="1168027"/>
                  </a:lnTo>
                  <a:lnTo>
                    <a:pt x="1738140" y="1167334"/>
                  </a:lnTo>
                  <a:lnTo>
                    <a:pt x="1741623" y="1166641"/>
                  </a:lnTo>
                  <a:lnTo>
                    <a:pt x="1741623" y="1167073"/>
                  </a:lnTo>
                  <a:lnTo>
                    <a:pt x="1745106" y="1166381"/>
                  </a:lnTo>
                  <a:lnTo>
                    <a:pt x="1748589" y="1165689"/>
                  </a:lnTo>
                  <a:lnTo>
                    <a:pt x="1752073" y="1164998"/>
                  </a:lnTo>
                  <a:lnTo>
                    <a:pt x="1755556" y="1164307"/>
                  </a:lnTo>
                  <a:lnTo>
                    <a:pt x="1759039" y="1167917"/>
                  </a:lnTo>
                  <a:lnTo>
                    <a:pt x="1762522" y="1167233"/>
                  </a:lnTo>
                  <a:lnTo>
                    <a:pt x="1766006" y="1166550"/>
                  </a:lnTo>
                  <a:lnTo>
                    <a:pt x="1769489" y="1165866"/>
                  </a:lnTo>
                  <a:lnTo>
                    <a:pt x="1772972" y="1165184"/>
                  </a:lnTo>
                  <a:lnTo>
                    <a:pt x="1776455" y="1171654"/>
                  </a:lnTo>
                  <a:lnTo>
                    <a:pt x="1779939" y="1170983"/>
                  </a:lnTo>
                  <a:lnTo>
                    <a:pt x="1783422" y="1170312"/>
                  </a:lnTo>
                  <a:lnTo>
                    <a:pt x="1786905" y="1169641"/>
                  </a:lnTo>
                  <a:lnTo>
                    <a:pt x="1790388" y="1168971"/>
                  </a:lnTo>
                  <a:lnTo>
                    <a:pt x="1793872" y="1171602"/>
                  </a:lnTo>
                  <a:lnTo>
                    <a:pt x="1797355" y="1170937"/>
                  </a:lnTo>
                  <a:lnTo>
                    <a:pt x="1800838" y="1170273"/>
                  </a:lnTo>
                  <a:lnTo>
                    <a:pt x="1804321" y="1169608"/>
                  </a:lnTo>
                  <a:lnTo>
                    <a:pt x="1807805" y="1168944"/>
                  </a:lnTo>
                  <a:lnTo>
                    <a:pt x="1811288" y="1169513"/>
                  </a:lnTo>
                  <a:lnTo>
                    <a:pt x="1814771" y="1168852"/>
                  </a:lnTo>
                  <a:lnTo>
                    <a:pt x="1818254" y="1168190"/>
                  </a:lnTo>
                  <a:lnTo>
                    <a:pt x="1821738" y="1167529"/>
                  </a:lnTo>
                  <a:lnTo>
                    <a:pt x="1825221" y="1166868"/>
                  </a:lnTo>
                  <a:lnTo>
                    <a:pt x="1828704" y="1167032"/>
                  </a:lnTo>
                  <a:lnTo>
                    <a:pt x="1832187" y="1166373"/>
                  </a:lnTo>
                  <a:lnTo>
                    <a:pt x="1835671" y="1165714"/>
                  </a:lnTo>
                  <a:lnTo>
                    <a:pt x="1839154" y="1165055"/>
                  </a:lnTo>
                  <a:lnTo>
                    <a:pt x="1842637" y="1164397"/>
                  </a:lnTo>
                  <a:lnTo>
                    <a:pt x="1846120" y="1164566"/>
                  </a:lnTo>
                  <a:lnTo>
                    <a:pt x="1849604" y="1163909"/>
                  </a:lnTo>
                  <a:lnTo>
                    <a:pt x="1853087" y="1163253"/>
                  </a:lnTo>
                  <a:lnTo>
                    <a:pt x="1856570" y="1162597"/>
                  </a:lnTo>
                  <a:lnTo>
                    <a:pt x="1860053" y="1161942"/>
                  </a:lnTo>
                  <a:lnTo>
                    <a:pt x="1863537" y="1164581"/>
                  </a:lnTo>
                  <a:lnTo>
                    <a:pt x="1867020" y="1163931"/>
                  </a:lnTo>
                  <a:lnTo>
                    <a:pt x="1870503" y="1163281"/>
                  </a:lnTo>
                  <a:lnTo>
                    <a:pt x="1873986" y="1162631"/>
                  </a:lnTo>
                  <a:lnTo>
                    <a:pt x="1877470" y="1161982"/>
                  </a:lnTo>
                  <a:lnTo>
                    <a:pt x="1880953" y="1165404"/>
                  </a:lnTo>
                  <a:lnTo>
                    <a:pt x="1884436" y="1164761"/>
                  </a:lnTo>
                  <a:lnTo>
                    <a:pt x="1887919" y="1164118"/>
                  </a:lnTo>
                  <a:lnTo>
                    <a:pt x="1891403" y="1163475"/>
                  </a:lnTo>
                  <a:lnTo>
                    <a:pt x="1894886" y="1162833"/>
                  </a:lnTo>
                  <a:lnTo>
                    <a:pt x="1898369" y="1163808"/>
                  </a:lnTo>
                  <a:lnTo>
                    <a:pt x="1901852" y="1163168"/>
                  </a:lnTo>
                  <a:lnTo>
                    <a:pt x="1905336" y="1162529"/>
                  </a:lnTo>
                  <a:lnTo>
                    <a:pt x="1908819" y="1161890"/>
                  </a:lnTo>
                  <a:lnTo>
                    <a:pt x="1912302" y="1161252"/>
                  </a:lnTo>
                  <a:lnTo>
                    <a:pt x="1915785" y="1162228"/>
                  </a:lnTo>
                  <a:lnTo>
                    <a:pt x="1919269" y="1161592"/>
                  </a:lnTo>
                  <a:lnTo>
                    <a:pt x="1922752" y="1160957"/>
                  </a:lnTo>
                  <a:lnTo>
                    <a:pt x="1926235" y="1160321"/>
                  </a:lnTo>
                  <a:lnTo>
                    <a:pt x="1929718" y="1159686"/>
                  </a:lnTo>
                  <a:lnTo>
                    <a:pt x="1933202" y="1161466"/>
                  </a:lnTo>
                  <a:lnTo>
                    <a:pt x="1936685" y="1160835"/>
                  </a:lnTo>
                  <a:lnTo>
                    <a:pt x="1940168" y="1160204"/>
                  </a:lnTo>
                  <a:lnTo>
                    <a:pt x="1943651" y="1159573"/>
                  </a:lnTo>
                  <a:lnTo>
                    <a:pt x="1947135" y="1158943"/>
                  </a:lnTo>
                  <a:lnTo>
                    <a:pt x="1950618" y="1160715"/>
                  </a:lnTo>
                  <a:lnTo>
                    <a:pt x="1954101" y="1160088"/>
                  </a:lnTo>
                  <a:lnTo>
                    <a:pt x="1957584" y="1159462"/>
                  </a:lnTo>
                  <a:lnTo>
                    <a:pt x="1961068" y="1158836"/>
                  </a:lnTo>
                  <a:lnTo>
                    <a:pt x="1964551" y="1158210"/>
                  </a:lnTo>
                  <a:lnTo>
                    <a:pt x="1968034" y="1166208"/>
                  </a:lnTo>
                  <a:lnTo>
                    <a:pt x="1971517" y="1165594"/>
                  </a:lnTo>
                  <a:lnTo>
                    <a:pt x="1975001" y="1164981"/>
                  </a:lnTo>
                  <a:lnTo>
                    <a:pt x="1978484" y="1164368"/>
                  </a:lnTo>
                  <a:lnTo>
                    <a:pt x="1981967" y="1163755"/>
                  </a:lnTo>
                  <a:lnTo>
                    <a:pt x="1985450" y="1168099"/>
                  </a:lnTo>
                  <a:lnTo>
                    <a:pt x="1988934" y="1167494"/>
                  </a:lnTo>
                  <a:lnTo>
                    <a:pt x="1992417" y="1166889"/>
                  </a:lnTo>
                  <a:lnTo>
                    <a:pt x="1995900" y="1166284"/>
                  </a:lnTo>
                  <a:lnTo>
                    <a:pt x="1999383" y="1165679"/>
                  </a:lnTo>
                  <a:lnTo>
                    <a:pt x="2002867" y="1168456"/>
                  </a:lnTo>
                  <a:lnTo>
                    <a:pt x="2006350" y="1167856"/>
                  </a:lnTo>
                  <a:lnTo>
                    <a:pt x="2009833" y="1167257"/>
                  </a:lnTo>
                  <a:lnTo>
                    <a:pt x="2013316" y="1166657"/>
                  </a:lnTo>
                  <a:lnTo>
                    <a:pt x="2016799" y="1166058"/>
                  </a:lnTo>
                  <a:lnTo>
                    <a:pt x="2020283" y="1165459"/>
                  </a:lnTo>
                  <a:lnTo>
                    <a:pt x="2023766" y="1164861"/>
                  </a:lnTo>
                  <a:lnTo>
                    <a:pt x="2027249" y="1164262"/>
                  </a:lnTo>
                  <a:lnTo>
                    <a:pt x="2030732" y="1163664"/>
                  </a:lnTo>
                  <a:lnTo>
                    <a:pt x="2034216" y="1163066"/>
                  </a:lnTo>
                  <a:lnTo>
                    <a:pt x="2037699" y="1166578"/>
                  </a:lnTo>
                  <a:lnTo>
                    <a:pt x="2041182" y="1165986"/>
                  </a:lnTo>
                  <a:lnTo>
                    <a:pt x="2044665" y="1165394"/>
                  </a:lnTo>
                  <a:lnTo>
                    <a:pt x="2048149" y="1164803"/>
                  </a:lnTo>
                  <a:lnTo>
                    <a:pt x="2051632" y="1164211"/>
                  </a:lnTo>
                  <a:lnTo>
                    <a:pt x="2055115" y="1163620"/>
                  </a:lnTo>
                  <a:lnTo>
                    <a:pt x="2058598" y="1163029"/>
                  </a:lnTo>
                  <a:lnTo>
                    <a:pt x="2062082" y="1162439"/>
                  </a:lnTo>
                  <a:lnTo>
                    <a:pt x="2065565" y="1161848"/>
                  </a:lnTo>
                  <a:lnTo>
                    <a:pt x="2069048" y="1161258"/>
                  </a:lnTo>
                  <a:lnTo>
                    <a:pt x="2072531" y="1162532"/>
                  </a:lnTo>
                  <a:lnTo>
                    <a:pt x="2076015" y="1161945"/>
                  </a:lnTo>
                  <a:lnTo>
                    <a:pt x="2079498" y="1161357"/>
                  </a:lnTo>
                  <a:lnTo>
                    <a:pt x="2082981" y="1160771"/>
                  </a:lnTo>
                  <a:lnTo>
                    <a:pt x="2086464" y="1160184"/>
                  </a:lnTo>
                  <a:lnTo>
                    <a:pt x="2089948" y="1159597"/>
                  </a:lnTo>
                  <a:lnTo>
                    <a:pt x="2093431" y="1159011"/>
                  </a:lnTo>
                  <a:lnTo>
                    <a:pt x="2096914" y="1158425"/>
                  </a:lnTo>
                  <a:lnTo>
                    <a:pt x="2100397" y="1157839"/>
                  </a:lnTo>
                  <a:lnTo>
                    <a:pt x="2103881" y="1157629"/>
                  </a:lnTo>
                  <a:lnTo>
                    <a:pt x="2107364" y="1157044"/>
                  </a:lnTo>
                  <a:lnTo>
                    <a:pt x="2110847" y="1156459"/>
                  </a:lnTo>
                  <a:lnTo>
                    <a:pt x="2114330" y="1155875"/>
                  </a:lnTo>
                  <a:lnTo>
                    <a:pt x="2117814" y="1155291"/>
                  </a:lnTo>
                  <a:lnTo>
                    <a:pt x="2121297" y="1156956"/>
                  </a:lnTo>
                  <a:lnTo>
                    <a:pt x="2124780" y="1156376"/>
                  </a:lnTo>
                  <a:lnTo>
                    <a:pt x="2128263" y="1155795"/>
                  </a:lnTo>
                  <a:lnTo>
                    <a:pt x="2131747" y="1155214"/>
                  </a:lnTo>
                  <a:lnTo>
                    <a:pt x="2135230" y="1154634"/>
                  </a:lnTo>
                  <a:lnTo>
                    <a:pt x="2138713" y="1154803"/>
                  </a:lnTo>
                  <a:lnTo>
                    <a:pt x="2142196" y="1154224"/>
                  </a:lnTo>
                  <a:lnTo>
                    <a:pt x="2145680" y="1153646"/>
                  </a:lnTo>
                  <a:lnTo>
                    <a:pt x="2149163" y="1153067"/>
                  </a:lnTo>
                  <a:lnTo>
                    <a:pt x="2152646" y="1152489"/>
                  </a:lnTo>
                  <a:lnTo>
                    <a:pt x="2156129" y="1153410"/>
                  </a:lnTo>
                  <a:lnTo>
                    <a:pt x="2159613" y="1152834"/>
                  </a:lnTo>
                  <a:lnTo>
                    <a:pt x="2163096" y="1152258"/>
                  </a:lnTo>
                  <a:lnTo>
                    <a:pt x="2166579" y="1151683"/>
                  </a:lnTo>
                  <a:lnTo>
                    <a:pt x="2170062" y="1151107"/>
                  </a:lnTo>
                  <a:lnTo>
                    <a:pt x="2173546" y="1156091"/>
                  </a:lnTo>
                  <a:lnTo>
                    <a:pt x="2177029" y="1155523"/>
                  </a:lnTo>
                  <a:lnTo>
                    <a:pt x="2180512" y="1154955"/>
                  </a:lnTo>
                  <a:lnTo>
                    <a:pt x="2183995" y="1154387"/>
                  </a:lnTo>
                  <a:lnTo>
                    <a:pt x="2187479" y="1153820"/>
                  </a:lnTo>
                  <a:lnTo>
                    <a:pt x="2190962" y="1153987"/>
                  </a:lnTo>
                  <a:lnTo>
                    <a:pt x="2194445" y="1153421"/>
                  </a:lnTo>
                  <a:lnTo>
                    <a:pt x="2197928" y="1152855"/>
                  </a:lnTo>
                  <a:lnTo>
                    <a:pt x="2201412" y="1152289"/>
                  </a:lnTo>
                  <a:lnTo>
                    <a:pt x="2204895" y="1151724"/>
                  </a:lnTo>
                  <a:lnTo>
                    <a:pt x="2208378" y="1159463"/>
                  </a:lnTo>
                  <a:lnTo>
                    <a:pt x="2211861" y="1158908"/>
                  </a:lnTo>
                  <a:lnTo>
                    <a:pt x="2215345" y="1158353"/>
                  </a:lnTo>
                  <a:lnTo>
                    <a:pt x="2218828" y="1157799"/>
                  </a:lnTo>
                  <a:lnTo>
                    <a:pt x="2222311" y="1157244"/>
                  </a:lnTo>
                  <a:lnTo>
                    <a:pt x="2225794" y="1162994"/>
                  </a:lnTo>
                  <a:lnTo>
                    <a:pt x="2229278" y="1162448"/>
                  </a:lnTo>
                  <a:lnTo>
                    <a:pt x="2232761" y="1161902"/>
                  </a:lnTo>
                  <a:lnTo>
                    <a:pt x="2236244" y="1161356"/>
                  </a:lnTo>
                  <a:lnTo>
                    <a:pt x="2239727" y="1160810"/>
                  </a:lnTo>
                  <a:lnTo>
                    <a:pt x="2243211" y="1166410"/>
                  </a:lnTo>
                  <a:lnTo>
                    <a:pt x="2246694" y="1165872"/>
                  </a:lnTo>
                  <a:lnTo>
                    <a:pt x="2250177" y="1165334"/>
                  </a:lnTo>
                  <a:lnTo>
                    <a:pt x="2253660" y="1164796"/>
                  </a:lnTo>
                  <a:lnTo>
                    <a:pt x="2257144" y="1164259"/>
                  </a:lnTo>
                  <a:lnTo>
                    <a:pt x="2260627" y="1164733"/>
                  </a:lnTo>
                  <a:lnTo>
                    <a:pt x="2264110" y="1164197"/>
                  </a:lnTo>
                  <a:lnTo>
                    <a:pt x="2267593" y="1163662"/>
                  </a:lnTo>
                  <a:lnTo>
                    <a:pt x="2271077" y="1163126"/>
                  </a:lnTo>
                  <a:lnTo>
                    <a:pt x="2274560" y="1162591"/>
                  </a:lnTo>
                  <a:lnTo>
                    <a:pt x="2278043" y="1162394"/>
                  </a:lnTo>
                  <a:lnTo>
                    <a:pt x="2281526" y="1161859"/>
                  </a:lnTo>
                  <a:lnTo>
                    <a:pt x="2285010" y="1161325"/>
                  </a:lnTo>
                  <a:lnTo>
                    <a:pt x="2288493" y="1160791"/>
                  </a:lnTo>
                  <a:lnTo>
                    <a:pt x="2291976" y="1160257"/>
                  </a:lnTo>
                  <a:lnTo>
                    <a:pt x="2295459" y="1162758"/>
                  </a:lnTo>
                  <a:lnTo>
                    <a:pt x="2298942" y="1162228"/>
                  </a:lnTo>
                  <a:lnTo>
                    <a:pt x="2302426" y="1161698"/>
                  </a:lnTo>
                  <a:lnTo>
                    <a:pt x="2305909" y="1161169"/>
                  </a:lnTo>
                  <a:lnTo>
                    <a:pt x="2309392" y="1160639"/>
                  </a:lnTo>
                  <a:lnTo>
                    <a:pt x="2312875" y="1167055"/>
                  </a:lnTo>
                  <a:lnTo>
                    <a:pt x="2316359" y="1166534"/>
                  </a:lnTo>
                  <a:lnTo>
                    <a:pt x="2319842" y="1166013"/>
                  </a:lnTo>
                  <a:lnTo>
                    <a:pt x="2323325" y="1165492"/>
                  </a:lnTo>
                  <a:lnTo>
                    <a:pt x="2326808" y="1164971"/>
                  </a:lnTo>
                  <a:lnTo>
                    <a:pt x="2330292" y="1164778"/>
                  </a:lnTo>
                  <a:lnTo>
                    <a:pt x="2333775" y="1164258"/>
                  </a:lnTo>
                  <a:lnTo>
                    <a:pt x="2337258" y="1163738"/>
                  </a:lnTo>
                  <a:lnTo>
                    <a:pt x="2340741" y="1163219"/>
                  </a:lnTo>
                  <a:lnTo>
                    <a:pt x="2344225" y="1162699"/>
                  </a:lnTo>
                  <a:lnTo>
                    <a:pt x="2347708" y="1164788"/>
                  </a:lnTo>
                  <a:lnTo>
                    <a:pt x="2351191" y="1164272"/>
                  </a:lnTo>
                  <a:lnTo>
                    <a:pt x="2354674" y="1163757"/>
                  </a:lnTo>
                  <a:lnTo>
                    <a:pt x="2358158" y="1163241"/>
                  </a:lnTo>
                  <a:lnTo>
                    <a:pt x="2361641" y="1162726"/>
                  </a:lnTo>
                  <a:lnTo>
                    <a:pt x="2365124" y="1165441"/>
                  </a:lnTo>
                  <a:lnTo>
                    <a:pt x="2368607" y="1164929"/>
                  </a:lnTo>
                  <a:lnTo>
                    <a:pt x="2372091" y="1164418"/>
                  </a:lnTo>
                  <a:lnTo>
                    <a:pt x="2375574" y="1163907"/>
                  </a:lnTo>
                  <a:lnTo>
                    <a:pt x="2379057" y="1163396"/>
                  </a:lnTo>
                  <a:lnTo>
                    <a:pt x="2382540" y="1163207"/>
                  </a:lnTo>
                  <a:lnTo>
                    <a:pt x="2386024" y="1162697"/>
                  </a:lnTo>
                  <a:lnTo>
                    <a:pt x="2389507" y="1162187"/>
                  </a:lnTo>
                  <a:lnTo>
                    <a:pt x="2392990" y="1161677"/>
                  </a:lnTo>
                  <a:lnTo>
                    <a:pt x="2396473" y="1161168"/>
                  </a:lnTo>
                  <a:lnTo>
                    <a:pt x="2399957" y="1171053"/>
                  </a:lnTo>
                  <a:lnTo>
                    <a:pt x="2403440" y="1170555"/>
                  </a:lnTo>
                  <a:lnTo>
                    <a:pt x="2406923" y="1170058"/>
                  </a:lnTo>
                  <a:lnTo>
                    <a:pt x="2410406" y="1169561"/>
                  </a:lnTo>
                  <a:lnTo>
                    <a:pt x="2413890" y="1169064"/>
                  </a:lnTo>
                  <a:lnTo>
                    <a:pt x="2417373" y="1171930"/>
                  </a:lnTo>
                  <a:lnTo>
                    <a:pt x="2420856" y="1171437"/>
                  </a:lnTo>
                  <a:lnTo>
                    <a:pt x="2424339" y="1170944"/>
                  </a:lnTo>
                  <a:lnTo>
                    <a:pt x="2427823" y="1170451"/>
                  </a:lnTo>
                  <a:lnTo>
                    <a:pt x="2431306" y="1169959"/>
                  </a:lnTo>
                  <a:lnTo>
                    <a:pt x="2434789" y="1173090"/>
                  </a:lnTo>
                  <a:lnTo>
                    <a:pt x="2438272" y="1172602"/>
                  </a:lnTo>
                  <a:lnTo>
                    <a:pt x="2441756" y="1172114"/>
                  </a:lnTo>
                  <a:lnTo>
                    <a:pt x="2445239" y="1171626"/>
                  </a:lnTo>
                  <a:lnTo>
                    <a:pt x="2448722" y="1175005"/>
                  </a:lnTo>
                  <a:lnTo>
                    <a:pt x="2452205" y="1174522"/>
                  </a:lnTo>
                  <a:lnTo>
                    <a:pt x="2455689" y="1174039"/>
                  </a:lnTo>
                  <a:lnTo>
                    <a:pt x="2459172" y="1173556"/>
                  </a:lnTo>
                  <a:lnTo>
                    <a:pt x="2462655" y="1173073"/>
                  </a:lnTo>
                  <a:lnTo>
                    <a:pt x="2466138" y="1176402"/>
                  </a:lnTo>
                  <a:lnTo>
                    <a:pt x="2469622" y="1175923"/>
                  </a:lnTo>
                  <a:lnTo>
                    <a:pt x="2473105" y="1175445"/>
                  </a:lnTo>
                  <a:lnTo>
                    <a:pt x="2476588" y="1174967"/>
                  </a:lnTo>
                  <a:lnTo>
                    <a:pt x="2480071" y="1174489"/>
                  </a:lnTo>
                  <a:lnTo>
                    <a:pt x="2483555" y="1176332"/>
                  </a:lnTo>
                  <a:lnTo>
                    <a:pt x="2487038" y="1175857"/>
                  </a:lnTo>
                  <a:lnTo>
                    <a:pt x="2490521" y="1175382"/>
                  </a:lnTo>
                  <a:lnTo>
                    <a:pt x="2494004" y="1174907"/>
                  </a:lnTo>
                  <a:lnTo>
                    <a:pt x="2497488" y="1174432"/>
                  </a:lnTo>
                  <a:lnTo>
                    <a:pt x="2500971" y="1173958"/>
                  </a:lnTo>
                  <a:lnTo>
                    <a:pt x="2504454" y="1173483"/>
                  </a:lnTo>
                  <a:lnTo>
                    <a:pt x="2507937" y="1173009"/>
                  </a:lnTo>
                  <a:lnTo>
                    <a:pt x="2511421" y="1172535"/>
                  </a:lnTo>
                  <a:lnTo>
                    <a:pt x="2514904" y="1172061"/>
                  </a:lnTo>
                  <a:lnTo>
                    <a:pt x="2518387" y="1171587"/>
                  </a:lnTo>
                  <a:lnTo>
                    <a:pt x="2521870" y="1171114"/>
                  </a:lnTo>
                  <a:lnTo>
                    <a:pt x="2525354" y="1170640"/>
                  </a:lnTo>
                  <a:lnTo>
                    <a:pt x="2528837" y="1170167"/>
                  </a:lnTo>
                  <a:lnTo>
                    <a:pt x="2532320" y="1169694"/>
                  </a:lnTo>
                  <a:lnTo>
                    <a:pt x="2535803" y="1171261"/>
                  </a:lnTo>
                  <a:lnTo>
                    <a:pt x="2539287" y="1170790"/>
                  </a:lnTo>
                  <a:lnTo>
                    <a:pt x="2542770" y="1170320"/>
                  </a:lnTo>
                  <a:lnTo>
                    <a:pt x="2546253" y="1169849"/>
                  </a:lnTo>
                  <a:lnTo>
                    <a:pt x="2549736" y="1169379"/>
                  </a:lnTo>
                  <a:lnTo>
                    <a:pt x="2553220" y="1169781"/>
                  </a:lnTo>
                  <a:lnTo>
                    <a:pt x="2556703" y="1169312"/>
                  </a:lnTo>
                  <a:lnTo>
                    <a:pt x="2560186" y="1168843"/>
                  </a:lnTo>
                  <a:lnTo>
                    <a:pt x="2563669" y="1168374"/>
                  </a:lnTo>
                  <a:lnTo>
                    <a:pt x="2567153" y="1167906"/>
                  </a:lnTo>
                  <a:lnTo>
                    <a:pt x="2570636" y="1173186"/>
                  </a:lnTo>
                  <a:lnTo>
                    <a:pt x="2574119" y="1172724"/>
                  </a:lnTo>
                  <a:lnTo>
                    <a:pt x="2577602" y="1172262"/>
                  </a:lnTo>
                  <a:lnTo>
                    <a:pt x="2581085" y="1171800"/>
                  </a:lnTo>
                  <a:lnTo>
                    <a:pt x="2584569" y="1171338"/>
                  </a:lnTo>
                  <a:lnTo>
                    <a:pt x="2588052" y="1174821"/>
                  </a:lnTo>
                  <a:lnTo>
                    <a:pt x="2591535" y="1174363"/>
                  </a:lnTo>
                  <a:lnTo>
                    <a:pt x="2595018" y="1173906"/>
                  </a:lnTo>
                  <a:lnTo>
                    <a:pt x="2598502" y="1173449"/>
                  </a:lnTo>
                  <a:lnTo>
                    <a:pt x="2601985" y="1172992"/>
                  </a:lnTo>
                  <a:lnTo>
                    <a:pt x="2605468" y="1173374"/>
                  </a:lnTo>
                  <a:lnTo>
                    <a:pt x="2608951" y="1172918"/>
                  </a:lnTo>
                  <a:lnTo>
                    <a:pt x="2612435" y="1172462"/>
                  </a:lnTo>
                  <a:lnTo>
                    <a:pt x="2615918" y="1172006"/>
                  </a:lnTo>
                  <a:lnTo>
                    <a:pt x="2619401" y="1171551"/>
                  </a:lnTo>
                  <a:lnTo>
                    <a:pt x="2622884" y="1174158"/>
                  </a:lnTo>
                  <a:lnTo>
                    <a:pt x="2626368" y="1173705"/>
                  </a:lnTo>
                  <a:lnTo>
                    <a:pt x="2629851" y="1173253"/>
                  </a:lnTo>
                  <a:lnTo>
                    <a:pt x="2633334" y="1172802"/>
                  </a:lnTo>
                  <a:lnTo>
                    <a:pt x="2636817" y="1172350"/>
                  </a:lnTo>
                  <a:lnTo>
                    <a:pt x="2640301" y="1173832"/>
                  </a:lnTo>
                  <a:lnTo>
                    <a:pt x="2643784" y="1173382"/>
                  </a:lnTo>
                  <a:lnTo>
                    <a:pt x="2647267" y="1172933"/>
                  </a:lnTo>
                  <a:lnTo>
                    <a:pt x="2650750" y="1172484"/>
                  </a:lnTo>
                  <a:lnTo>
                    <a:pt x="2654234" y="1172034"/>
                  </a:lnTo>
                  <a:lnTo>
                    <a:pt x="2657717" y="1174055"/>
                  </a:lnTo>
                  <a:lnTo>
                    <a:pt x="2661200" y="1173609"/>
                  </a:lnTo>
                  <a:lnTo>
                    <a:pt x="2664683" y="1173163"/>
                  </a:lnTo>
                  <a:lnTo>
                    <a:pt x="2668167" y="1172717"/>
                  </a:lnTo>
                  <a:lnTo>
                    <a:pt x="2671650" y="1172271"/>
                  </a:lnTo>
                  <a:lnTo>
                    <a:pt x="2675133" y="1173463"/>
                  </a:lnTo>
                  <a:lnTo>
                    <a:pt x="2678616" y="1173019"/>
                  </a:lnTo>
                  <a:lnTo>
                    <a:pt x="2682100" y="1172575"/>
                  </a:lnTo>
                  <a:lnTo>
                    <a:pt x="2685583" y="1172131"/>
                  </a:lnTo>
                  <a:lnTo>
                    <a:pt x="2689066" y="1171687"/>
                  </a:lnTo>
                  <a:lnTo>
                    <a:pt x="2692549" y="1176896"/>
                  </a:lnTo>
                  <a:lnTo>
                    <a:pt x="2696033" y="1176458"/>
                  </a:lnTo>
                  <a:lnTo>
                    <a:pt x="2699516" y="1176020"/>
                  </a:lnTo>
                  <a:lnTo>
                    <a:pt x="2702999" y="1175583"/>
                  </a:lnTo>
                  <a:lnTo>
                    <a:pt x="2706482" y="1175146"/>
                  </a:lnTo>
                  <a:lnTo>
                    <a:pt x="2709966" y="1181000"/>
                  </a:lnTo>
                  <a:lnTo>
                    <a:pt x="2713449" y="1180569"/>
                  </a:lnTo>
                  <a:lnTo>
                    <a:pt x="2716932" y="1180138"/>
                  </a:lnTo>
                  <a:lnTo>
                    <a:pt x="2720415" y="1179708"/>
                  </a:lnTo>
                  <a:lnTo>
                    <a:pt x="2723899" y="1179277"/>
                  </a:lnTo>
                  <a:lnTo>
                    <a:pt x="2727382" y="1183454"/>
                  </a:lnTo>
                  <a:lnTo>
                    <a:pt x="2730865" y="1183029"/>
                  </a:lnTo>
                  <a:lnTo>
                    <a:pt x="2734348" y="1182603"/>
                  </a:lnTo>
                  <a:lnTo>
                    <a:pt x="2737832" y="1182178"/>
                  </a:lnTo>
                  <a:lnTo>
                    <a:pt x="2741315" y="1181753"/>
                  </a:lnTo>
                  <a:lnTo>
                    <a:pt x="2744798" y="1182594"/>
                  </a:lnTo>
                  <a:lnTo>
                    <a:pt x="2748281" y="1182170"/>
                  </a:lnTo>
                  <a:lnTo>
                    <a:pt x="2751765" y="1181747"/>
                  </a:lnTo>
                  <a:lnTo>
                    <a:pt x="2755248" y="1181323"/>
                  </a:lnTo>
                  <a:lnTo>
                    <a:pt x="2758731" y="1180900"/>
                  </a:lnTo>
                  <a:lnTo>
                    <a:pt x="2762214" y="1187691"/>
                  </a:lnTo>
                  <a:lnTo>
                    <a:pt x="2765698" y="1187275"/>
                  </a:lnTo>
                  <a:lnTo>
                    <a:pt x="2769181" y="1186859"/>
                  </a:lnTo>
                  <a:lnTo>
                    <a:pt x="2772664" y="1186444"/>
                  </a:lnTo>
                  <a:lnTo>
                    <a:pt x="2776147" y="1186028"/>
                  </a:lnTo>
                  <a:lnTo>
                    <a:pt x="2779631" y="1189014"/>
                  </a:lnTo>
                  <a:lnTo>
                    <a:pt x="2783114" y="1188602"/>
                  </a:lnTo>
                  <a:lnTo>
                    <a:pt x="2786597" y="1188190"/>
                  </a:lnTo>
                  <a:lnTo>
                    <a:pt x="2790080" y="1187778"/>
                  </a:lnTo>
                  <a:lnTo>
                    <a:pt x="2793564" y="1187367"/>
                  </a:lnTo>
                  <a:lnTo>
                    <a:pt x="2797047" y="1186955"/>
                  </a:lnTo>
                  <a:lnTo>
                    <a:pt x="2800530" y="1186543"/>
                  </a:lnTo>
                  <a:lnTo>
                    <a:pt x="2804013" y="1186132"/>
                  </a:lnTo>
                  <a:lnTo>
                    <a:pt x="2807497" y="1185721"/>
                  </a:lnTo>
                  <a:lnTo>
                    <a:pt x="2810980" y="1187723"/>
                  </a:lnTo>
                  <a:lnTo>
                    <a:pt x="2814463" y="1187314"/>
                  </a:lnTo>
                  <a:lnTo>
                    <a:pt x="2817946" y="1186905"/>
                  </a:lnTo>
                  <a:lnTo>
                    <a:pt x="2821430" y="1186497"/>
                  </a:lnTo>
                  <a:lnTo>
                    <a:pt x="2824913" y="1186088"/>
                  </a:lnTo>
                  <a:lnTo>
                    <a:pt x="2828396" y="1187359"/>
                  </a:lnTo>
                  <a:lnTo>
                    <a:pt x="2831879" y="1186952"/>
                  </a:lnTo>
                  <a:lnTo>
                    <a:pt x="2835363" y="1186546"/>
                  </a:lnTo>
                  <a:lnTo>
                    <a:pt x="2838846" y="1186139"/>
                  </a:lnTo>
                  <a:lnTo>
                    <a:pt x="2842329" y="1185733"/>
                  </a:lnTo>
                  <a:lnTo>
                    <a:pt x="2845812" y="1186045"/>
                  </a:lnTo>
                  <a:lnTo>
                    <a:pt x="2849296" y="1185640"/>
                  </a:lnTo>
                  <a:lnTo>
                    <a:pt x="2852779" y="1185235"/>
                  </a:lnTo>
                  <a:lnTo>
                    <a:pt x="2856262" y="1184830"/>
                  </a:lnTo>
                  <a:lnTo>
                    <a:pt x="2859745" y="1184425"/>
                  </a:lnTo>
                  <a:lnTo>
                    <a:pt x="2863229" y="1192238"/>
                  </a:lnTo>
                  <a:lnTo>
                    <a:pt x="2866712" y="1191841"/>
                  </a:lnTo>
                  <a:lnTo>
                    <a:pt x="2870195" y="1191444"/>
                  </a:lnTo>
                  <a:lnTo>
                    <a:pt x="2873678" y="1191048"/>
                  </a:lnTo>
                  <a:lnTo>
                    <a:pt x="2877161" y="1190651"/>
                  </a:lnTo>
                  <a:lnTo>
                    <a:pt x="2880645" y="1190485"/>
                  </a:lnTo>
                  <a:lnTo>
                    <a:pt x="2884128" y="1190089"/>
                  </a:lnTo>
                  <a:lnTo>
                    <a:pt x="2887611" y="1189693"/>
                  </a:lnTo>
                  <a:lnTo>
                    <a:pt x="2891094" y="1189297"/>
                  </a:lnTo>
                  <a:lnTo>
                    <a:pt x="2894578" y="1188901"/>
                  </a:lnTo>
                  <a:lnTo>
                    <a:pt x="2898061" y="1195991"/>
                  </a:lnTo>
                  <a:lnTo>
                    <a:pt x="2901544" y="1195602"/>
                  </a:lnTo>
                  <a:lnTo>
                    <a:pt x="2905027" y="1195214"/>
                  </a:lnTo>
                  <a:lnTo>
                    <a:pt x="2908511" y="1194825"/>
                  </a:lnTo>
                  <a:lnTo>
                    <a:pt x="2911994" y="1194437"/>
                  </a:lnTo>
                  <a:lnTo>
                    <a:pt x="2915477" y="1195605"/>
                  </a:lnTo>
                  <a:lnTo>
                    <a:pt x="2918960" y="1195219"/>
                  </a:lnTo>
                  <a:lnTo>
                    <a:pt x="2922444" y="1194832"/>
                  </a:lnTo>
                  <a:lnTo>
                    <a:pt x="2925927" y="1194446"/>
                  </a:lnTo>
                  <a:lnTo>
                    <a:pt x="2929410" y="1194059"/>
                  </a:lnTo>
                  <a:lnTo>
                    <a:pt x="2932893" y="1195223"/>
                  </a:lnTo>
                  <a:lnTo>
                    <a:pt x="2936377" y="1194839"/>
                  </a:lnTo>
                  <a:lnTo>
                    <a:pt x="2939860" y="1194454"/>
                  </a:lnTo>
                  <a:lnTo>
                    <a:pt x="2943343" y="1194069"/>
                  </a:lnTo>
                  <a:lnTo>
                    <a:pt x="2946826" y="1193685"/>
                  </a:lnTo>
                  <a:lnTo>
                    <a:pt x="2950310" y="1193743"/>
                  </a:lnTo>
                  <a:lnTo>
                    <a:pt x="2953793" y="1193360"/>
                  </a:lnTo>
                  <a:lnTo>
                    <a:pt x="2957276" y="1192976"/>
                  </a:lnTo>
                  <a:lnTo>
                    <a:pt x="2960759" y="1192592"/>
                  </a:lnTo>
                  <a:lnTo>
                    <a:pt x="2964243" y="1192209"/>
                  </a:lnTo>
                  <a:lnTo>
                    <a:pt x="2967726" y="1193153"/>
                  </a:lnTo>
                  <a:lnTo>
                    <a:pt x="2971209" y="1192771"/>
                  </a:lnTo>
                  <a:lnTo>
                    <a:pt x="2974692" y="1192389"/>
                  </a:lnTo>
                  <a:lnTo>
                    <a:pt x="2978176" y="1192007"/>
                  </a:lnTo>
                  <a:lnTo>
                    <a:pt x="2981659" y="1191625"/>
                  </a:lnTo>
                  <a:lnTo>
                    <a:pt x="2985142" y="1191465"/>
                  </a:lnTo>
                  <a:lnTo>
                    <a:pt x="2988625" y="1191083"/>
                  </a:lnTo>
                  <a:lnTo>
                    <a:pt x="2992109" y="1190702"/>
                  </a:lnTo>
                  <a:lnTo>
                    <a:pt x="2995592" y="1190321"/>
                  </a:lnTo>
                  <a:lnTo>
                    <a:pt x="2999075" y="1189939"/>
                  </a:lnTo>
                  <a:lnTo>
                    <a:pt x="3002558" y="1189780"/>
                  </a:lnTo>
                  <a:lnTo>
                    <a:pt x="3006042" y="1189400"/>
                  </a:lnTo>
                  <a:lnTo>
                    <a:pt x="3009525" y="1189019"/>
                  </a:lnTo>
                  <a:lnTo>
                    <a:pt x="3013008" y="1188638"/>
                  </a:lnTo>
                  <a:lnTo>
                    <a:pt x="3016491" y="1188258"/>
                  </a:lnTo>
                  <a:lnTo>
                    <a:pt x="3019975" y="1194662"/>
                  </a:lnTo>
                  <a:lnTo>
                    <a:pt x="3023458" y="1194288"/>
                  </a:lnTo>
                  <a:lnTo>
                    <a:pt x="3026941" y="1193914"/>
                  </a:lnTo>
                  <a:lnTo>
                    <a:pt x="3030424" y="1193540"/>
                  </a:lnTo>
                  <a:lnTo>
                    <a:pt x="3033908" y="1193166"/>
                  </a:lnTo>
                  <a:lnTo>
                    <a:pt x="3037391" y="1198945"/>
                  </a:lnTo>
                  <a:lnTo>
                    <a:pt x="3040874" y="1198577"/>
                  </a:lnTo>
                  <a:lnTo>
                    <a:pt x="3044357" y="1198209"/>
                  </a:lnTo>
                  <a:lnTo>
                    <a:pt x="3047841" y="1197841"/>
                  </a:lnTo>
                  <a:lnTo>
                    <a:pt x="3051324" y="1197473"/>
                  </a:lnTo>
                  <a:lnTo>
                    <a:pt x="3054807" y="1204493"/>
                  </a:lnTo>
                  <a:lnTo>
                    <a:pt x="3058290" y="1204132"/>
                  </a:lnTo>
                  <a:lnTo>
                    <a:pt x="3061774" y="1203771"/>
                  </a:lnTo>
                  <a:lnTo>
                    <a:pt x="3065257" y="1203411"/>
                  </a:lnTo>
                  <a:lnTo>
                    <a:pt x="3068740" y="1203050"/>
                  </a:lnTo>
                  <a:lnTo>
                    <a:pt x="3072223" y="1205494"/>
                  </a:lnTo>
                  <a:lnTo>
                    <a:pt x="3075707" y="1205136"/>
                  </a:lnTo>
                  <a:lnTo>
                    <a:pt x="3079190" y="1204778"/>
                  </a:lnTo>
                  <a:lnTo>
                    <a:pt x="3082673" y="1204420"/>
                  </a:lnTo>
                  <a:lnTo>
                    <a:pt x="3086156" y="1204062"/>
                  </a:lnTo>
                  <a:lnTo>
                    <a:pt x="3089640" y="1206281"/>
                  </a:lnTo>
                  <a:lnTo>
                    <a:pt x="3093123" y="1205926"/>
                  </a:lnTo>
                  <a:lnTo>
                    <a:pt x="3096606" y="1205570"/>
                  </a:lnTo>
                  <a:lnTo>
                    <a:pt x="3100089" y="1205215"/>
                  </a:lnTo>
                  <a:lnTo>
                    <a:pt x="3103573" y="1204860"/>
                  </a:lnTo>
                  <a:lnTo>
                    <a:pt x="3107056" y="1204505"/>
                  </a:lnTo>
                  <a:lnTo>
                    <a:pt x="3110539" y="1204151"/>
                  </a:lnTo>
                  <a:lnTo>
                    <a:pt x="3114022" y="1203796"/>
                  </a:lnTo>
                  <a:lnTo>
                    <a:pt x="3117506" y="1203441"/>
                  </a:lnTo>
                  <a:lnTo>
                    <a:pt x="3120989" y="1203086"/>
                  </a:lnTo>
                  <a:lnTo>
                    <a:pt x="3124472" y="1202732"/>
                  </a:lnTo>
                  <a:lnTo>
                    <a:pt x="3127955" y="1202377"/>
                  </a:lnTo>
                  <a:lnTo>
                    <a:pt x="3131439" y="1202023"/>
                  </a:lnTo>
                  <a:lnTo>
                    <a:pt x="3134922" y="1201669"/>
                  </a:lnTo>
                  <a:lnTo>
                    <a:pt x="3138405" y="1210247"/>
                  </a:lnTo>
                  <a:lnTo>
                    <a:pt x="3141888" y="1209901"/>
                  </a:lnTo>
                  <a:lnTo>
                    <a:pt x="3145372" y="1209555"/>
                  </a:lnTo>
                  <a:lnTo>
                    <a:pt x="3148855" y="1209209"/>
                  </a:lnTo>
                  <a:lnTo>
                    <a:pt x="3152338" y="1208863"/>
                  </a:lnTo>
                  <a:lnTo>
                    <a:pt x="3155821" y="1209843"/>
                  </a:lnTo>
                  <a:lnTo>
                    <a:pt x="3159304" y="1209498"/>
                  </a:lnTo>
                  <a:lnTo>
                    <a:pt x="3162788" y="1209154"/>
                  </a:lnTo>
                  <a:lnTo>
                    <a:pt x="3166271" y="1208809"/>
                  </a:lnTo>
                  <a:lnTo>
                    <a:pt x="3169754" y="1208465"/>
                  </a:lnTo>
                  <a:lnTo>
                    <a:pt x="3173237" y="1209442"/>
                  </a:lnTo>
                  <a:lnTo>
                    <a:pt x="3176721" y="1209099"/>
                  </a:lnTo>
                  <a:lnTo>
                    <a:pt x="3180204" y="1208756"/>
                  </a:lnTo>
                  <a:lnTo>
                    <a:pt x="3183687" y="1208413"/>
                  </a:lnTo>
                  <a:lnTo>
                    <a:pt x="3187170" y="1208070"/>
                  </a:lnTo>
                  <a:lnTo>
                    <a:pt x="3190654" y="1207916"/>
                  </a:lnTo>
                  <a:lnTo>
                    <a:pt x="3194137" y="1207573"/>
                  </a:lnTo>
                  <a:lnTo>
                    <a:pt x="3197620" y="1207231"/>
                  </a:lnTo>
                  <a:lnTo>
                    <a:pt x="3201103" y="1206888"/>
                  </a:lnTo>
                  <a:lnTo>
                    <a:pt x="3204587" y="1206546"/>
                  </a:lnTo>
                  <a:lnTo>
                    <a:pt x="3208070" y="1206771"/>
                  </a:lnTo>
                  <a:lnTo>
                    <a:pt x="3211553" y="1206430"/>
                  </a:lnTo>
                  <a:lnTo>
                    <a:pt x="3215036" y="1206088"/>
                  </a:lnTo>
                  <a:lnTo>
                    <a:pt x="3218520" y="1205747"/>
                  </a:lnTo>
                  <a:lnTo>
                    <a:pt x="3222003" y="1205405"/>
                  </a:lnTo>
                  <a:lnTo>
                    <a:pt x="3225486" y="1208818"/>
                  </a:lnTo>
                  <a:lnTo>
                    <a:pt x="3228969" y="1208480"/>
                  </a:lnTo>
                  <a:lnTo>
                    <a:pt x="3232453" y="1208142"/>
                  </a:lnTo>
                  <a:lnTo>
                    <a:pt x="3235936" y="1207804"/>
                  </a:lnTo>
                  <a:lnTo>
                    <a:pt x="3239419" y="1207466"/>
                  </a:lnTo>
                  <a:lnTo>
                    <a:pt x="3242902" y="1207315"/>
                  </a:lnTo>
                  <a:lnTo>
                    <a:pt x="3246386" y="1206977"/>
                  </a:lnTo>
                  <a:lnTo>
                    <a:pt x="3249869" y="1206640"/>
                  </a:lnTo>
                  <a:lnTo>
                    <a:pt x="3253352" y="1206302"/>
                  </a:lnTo>
                  <a:lnTo>
                    <a:pt x="3256835" y="1205965"/>
                  </a:lnTo>
                  <a:lnTo>
                    <a:pt x="3260319" y="1205627"/>
                  </a:lnTo>
                  <a:lnTo>
                    <a:pt x="3263802" y="1205290"/>
                  </a:lnTo>
                  <a:lnTo>
                    <a:pt x="3267285" y="1204953"/>
                  </a:lnTo>
                  <a:lnTo>
                    <a:pt x="3270768" y="1204616"/>
                  </a:lnTo>
                  <a:lnTo>
                    <a:pt x="3274252" y="1204279"/>
                  </a:lnTo>
                  <a:lnTo>
                    <a:pt x="3277735" y="1203942"/>
                  </a:lnTo>
                  <a:lnTo>
                    <a:pt x="3281218" y="1203605"/>
                  </a:lnTo>
                  <a:lnTo>
                    <a:pt x="3284701" y="1203268"/>
                  </a:lnTo>
                  <a:lnTo>
                    <a:pt x="3288185" y="1202932"/>
                  </a:lnTo>
                  <a:lnTo>
                    <a:pt x="3291668" y="1202595"/>
                  </a:lnTo>
                  <a:lnTo>
                    <a:pt x="3295151" y="1206730"/>
                  </a:lnTo>
                  <a:lnTo>
                    <a:pt x="3298634" y="1206398"/>
                  </a:lnTo>
                  <a:lnTo>
                    <a:pt x="3302118" y="1206065"/>
                  </a:lnTo>
                  <a:lnTo>
                    <a:pt x="3305601" y="1205733"/>
                  </a:lnTo>
                  <a:lnTo>
                    <a:pt x="3309084" y="1205400"/>
                  </a:lnTo>
                  <a:lnTo>
                    <a:pt x="3312567" y="1206173"/>
                  </a:lnTo>
                  <a:lnTo>
                    <a:pt x="3316051" y="1205841"/>
                  </a:lnTo>
                  <a:lnTo>
                    <a:pt x="3319534" y="1205510"/>
                  </a:lnTo>
                  <a:lnTo>
                    <a:pt x="3323017" y="1205179"/>
                  </a:lnTo>
                  <a:lnTo>
                    <a:pt x="3326500" y="1204847"/>
                  </a:lnTo>
                  <a:lnTo>
                    <a:pt x="3329984" y="1206715"/>
                  </a:lnTo>
                  <a:lnTo>
                    <a:pt x="3333467" y="1206385"/>
                  </a:lnTo>
                  <a:lnTo>
                    <a:pt x="3336950" y="1206056"/>
                  </a:lnTo>
                  <a:lnTo>
                    <a:pt x="3340433" y="1205727"/>
                  </a:lnTo>
                  <a:lnTo>
                    <a:pt x="3343917" y="1205398"/>
                  </a:lnTo>
                  <a:lnTo>
                    <a:pt x="3347400" y="1206526"/>
                  </a:lnTo>
                  <a:lnTo>
                    <a:pt x="3350883" y="1206198"/>
                  </a:lnTo>
                  <a:lnTo>
                    <a:pt x="3354366" y="1205870"/>
                  </a:lnTo>
                  <a:lnTo>
                    <a:pt x="3357850" y="1205543"/>
                  </a:lnTo>
                  <a:lnTo>
                    <a:pt x="3361333" y="1205215"/>
                  </a:lnTo>
                  <a:lnTo>
                    <a:pt x="3364816" y="1205977"/>
                  </a:lnTo>
                  <a:lnTo>
                    <a:pt x="3368299" y="1205650"/>
                  </a:lnTo>
                  <a:lnTo>
                    <a:pt x="3371783" y="1205324"/>
                  </a:lnTo>
                  <a:lnTo>
                    <a:pt x="3375266" y="1204998"/>
                  </a:lnTo>
                  <a:lnTo>
                    <a:pt x="3378749" y="1204672"/>
                  </a:lnTo>
                  <a:lnTo>
                    <a:pt x="3382232" y="1204708"/>
                  </a:lnTo>
                  <a:lnTo>
                    <a:pt x="3385716" y="1204383"/>
                  </a:lnTo>
                  <a:lnTo>
                    <a:pt x="3389199" y="1204057"/>
                  </a:lnTo>
                  <a:lnTo>
                    <a:pt x="3392682" y="1203731"/>
                  </a:lnTo>
                  <a:lnTo>
                    <a:pt x="3396165" y="1203406"/>
                  </a:lnTo>
                  <a:lnTo>
                    <a:pt x="3399649" y="1203807"/>
                  </a:lnTo>
                  <a:lnTo>
                    <a:pt x="3403132" y="1203482"/>
                  </a:lnTo>
                  <a:lnTo>
                    <a:pt x="3406615" y="1203157"/>
                  </a:lnTo>
                  <a:lnTo>
                    <a:pt x="3410098" y="1202832"/>
                  </a:lnTo>
                  <a:lnTo>
                    <a:pt x="3413582" y="1202508"/>
                  </a:lnTo>
                  <a:lnTo>
                    <a:pt x="3417065" y="1202365"/>
                  </a:lnTo>
                  <a:lnTo>
                    <a:pt x="3420548" y="1202041"/>
                  </a:lnTo>
                  <a:lnTo>
                    <a:pt x="3424031" y="1201716"/>
                  </a:lnTo>
                  <a:lnTo>
                    <a:pt x="3427515" y="1201392"/>
                  </a:lnTo>
                  <a:lnTo>
                    <a:pt x="3430998" y="1201068"/>
                  </a:lnTo>
                  <a:lnTo>
                    <a:pt x="3434481" y="1205251"/>
                  </a:lnTo>
                  <a:lnTo>
                    <a:pt x="3437964" y="1204931"/>
                  </a:lnTo>
                  <a:lnTo>
                    <a:pt x="3441447" y="1204610"/>
                  </a:lnTo>
                  <a:lnTo>
                    <a:pt x="3444931" y="1204290"/>
                  </a:lnTo>
                  <a:lnTo>
                    <a:pt x="3448414" y="1203970"/>
                  </a:lnTo>
                  <a:lnTo>
                    <a:pt x="3451897" y="1205958"/>
                  </a:lnTo>
                  <a:lnTo>
                    <a:pt x="3455380" y="1205640"/>
                  </a:lnTo>
                  <a:lnTo>
                    <a:pt x="3458864" y="1205321"/>
                  </a:lnTo>
                  <a:lnTo>
                    <a:pt x="3462347" y="1205003"/>
                  </a:lnTo>
                  <a:lnTo>
                    <a:pt x="3465830" y="1204685"/>
                  </a:lnTo>
                  <a:lnTo>
                    <a:pt x="3469313" y="1207700"/>
                  </a:lnTo>
                  <a:lnTo>
                    <a:pt x="3472797" y="1207385"/>
                  </a:lnTo>
                  <a:lnTo>
                    <a:pt x="3476280" y="1207070"/>
                  </a:lnTo>
                  <a:lnTo>
                    <a:pt x="3479763" y="1206755"/>
                  </a:lnTo>
                  <a:lnTo>
                    <a:pt x="3483246" y="1206440"/>
                  </a:lnTo>
                  <a:lnTo>
                    <a:pt x="3483246" y="1206614"/>
                  </a:lnTo>
                  <a:lnTo>
                    <a:pt x="3483246" y="1206788"/>
                  </a:lnTo>
                  <a:lnTo>
                    <a:pt x="3483246" y="1206962"/>
                  </a:lnTo>
                  <a:lnTo>
                    <a:pt x="3483246" y="1207136"/>
                  </a:lnTo>
                  <a:lnTo>
                    <a:pt x="3483246" y="1207309"/>
                  </a:lnTo>
                  <a:lnTo>
                    <a:pt x="3483246" y="1207483"/>
                  </a:lnTo>
                  <a:lnTo>
                    <a:pt x="3483246" y="1207656"/>
                  </a:lnTo>
                  <a:lnTo>
                    <a:pt x="3483246" y="1207829"/>
                  </a:lnTo>
                  <a:lnTo>
                    <a:pt x="3483246" y="1208002"/>
                  </a:lnTo>
                  <a:lnTo>
                    <a:pt x="3483246" y="1208175"/>
                  </a:lnTo>
                  <a:lnTo>
                    <a:pt x="3483246" y="1208347"/>
                  </a:lnTo>
                  <a:lnTo>
                    <a:pt x="3483246" y="1208519"/>
                  </a:lnTo>
                  <a:lnTo>
                    <a:pt x="3483246" y="1208692"/>
                  </a:lnTo>
                  <a:lnTo>
                    <a:pt x="3483246" y="1208864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0425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AUC:0.124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AUC:0.112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AUC:0.113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AUC:0.136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AUC:0.117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29883" y="1626451"/>
            <a:ext cx="549986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BUN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177000"/>
              <a:ext cx="3483246" cy="375066"/>
            </a:xfrm>
            <a:custGeom>
              <a:avLst/>
              <a:gdLst/>
              <a:ahLst/>
              <a:cxnLst/>
              <a:rect l="0" t="0" r="0" b="0"/>
              <a:pathLst>
                <a:path w="3483246" h="375066">
                  <a:moveTo>
                    <a:pt x="0" y="375066"/>
                  </a:moveTo>
                  <a:lnTo>
                    <a:pt x="3483" y="351514"/>
                  </a:lnTo>
                  <a:lnTo>
                    <a:pt x="6966" y="329798"/>
                  </a:lnTo>
                  <a:lnTo>
                    <a:pt x="10449" y="309711"/>
                  </a:lnTo>
                  <a:lnTo>
                    <a:pt x="13932" y="291078"/>
                  </a:lnTo>
                  <a:lnTo>
                    <a:pt x="17416" y="273746"/>
                  </a:lnTo>
                  <a:lnTo>
                    <a:pt x="20899" y="257582"/>
                  </a:lnTo>
                  <a:lnTo>
                    <a:pt x="24382" y="287205"/>
                  </a:lnTo>
                  <a:lnTo>
                    <a:pt x="27865" y="275372"/>
                  </a:lnTo>
                  <a:lnTo>
                    <a:pt x="31349" y="263707"/>
                  </a:lnTo>
                  <a:lnTo>
                    <a:pt x="34832" y="252206"/>
                  </a:lnTo>
                  <a:lnTo>
                    <a:pt x="38315" y="240867"/>
                  </a:lnTo>
                  <a:lnTo>
                    <a:pt x="41798" y="229686"/>
                  </a:lnTo>
                  <a:lnTo>
                    <a:pt x="45282" y="218658"/>
                  </a:lnTo>
                  <a:lnTo>
                    <a:pt x="48765" y="215448"/>
                  </a:lnTo>
                  <a:lnTo>
                    <a:pt x="52248" y="205710"/>
                  </a:lnTo>
                  <a:lnTo>
                    <a:pt x="55731" y="196159"/>
                  </a:lnTo>
                  <a:lnTo>
                    <a:pt x="59215" y="186791"/>
                  </a:lnTo>
                  <a:lnTo>
                    <a:pt x="62698" y="177599"/>
                  </a:lnTo>
                  <a:lnTo>
                    <a:pt x="66181" y="168580"/>
                  </a:lnTo>
                  <a:lnTo>
                    <a:pt x="69664" y="159728"/>
                  </a:lnTo>
                  <a:lnTo>
                    <a:pt x="73148" y="197196"/>
                  </a:lnTo>
                  <a:lnTo>
                    <a:pt x="76631" y="192281"/>
                  </a:lnTo>
                  <a:lnTo>
                    <a:pt x="80114" y="187551"/>
                  </a:lnTo>
                  <a:lnTo>
                    <a:pt x="83597" y="182995"/>
                  </a:lnTo>
                  <a:lnTo>
                    <a:pt x="87081" y="178603"/>
                  </a:lnTo>
                  <a:lnTo>
                    <a:pt x="90564" y="174367"/>
                  </a:lnTo>
                  <a:lnTo>
                    <a:pt x="94047" y="170278"/>
                  </a:lnTo>
                  <a:lnTo>
                    <a:pt x="97530" y="165457"/>
                  </a:lnTo>
                  <a:lnTo>
                    <a:pt x="101014" y="160734"/>
                  </a:lnTo>
                  <a:lnTo>
                    <a:pt x="104497" y="156131"/>
                  </a:lnTo>
                  <a:lnTo>
                    <a:pt x="107980" y="151642"/>
                  </a:lnTo>
                  <a:lnTo>
                    <a:pt x="111463" y="147262"/>
                  </a:lnTo>
                  <a:lnTo>
                    <a:pt x="114947" y="142989"/>
                  </a:lnTo>
                  <a:lnTo>
                    <a:pt x="118430" y="171936"/>
                  </a:lnTo>
                  <a:lnTo>
                    <a:pt x="121913" y="169141"/>
                  </a:lnTo>
                  <a:lnTo>
                    <a:pt x="125396" y="166429"/>
                  </a:lnTo>
                  <a:lnTo>
                    <a:pt x="128880" y="163797"/>
                  </a:lnTo>
                  <a:lnTo>
                    <a:pt x="132363" y="161242"/>
                  </a:lnTo>
                  <a:lnTo>
                    <a:pt x="135846" y="158759"/>
                  </a:lnTo>
                  <a:lnTo>
                    <a:pt x="139329" y="156347"/>
                  </a:lnTo>
                  <a:lnTo>
                    <a:pt x="142813" y="153293"/>
                  </a:lnTo>
                  <a:lnTo>
                    <a:pt x="146296" y="149460"/>
                  </a:lnTo>
                  <a:lnTo>
                    <a:pt x="149779" y="145681"/>
                  </a:lnTo>
                  <a:lnTo>
                    <a:pt x="153262" y="141953"/>
                  </a:lnTo>
                  <a:lnTo>
                    <a:pt x="156746" y="138275"/>
                  </a:lnTo>
                  <a:lnTo>
                    <a:pt x="160229" y="134648"/>
                  </a:lnTo>
                  <a:lnTo>
                    <a:pt x="163712" y="131069"/>
                  </a:lnTo>
                  <a:lnTo>
                    <a:pt x="167195" y="127537"/>
                  </a:lnTo>
                  <a:lnTo>
                    <a:pt x="170679" y="124053"/>
                  </a:lnTo>
                  <a:lnTo>
                    <a:pt x="174162" y="120614"/>
                  </a:lnTo>
                  <a:lnTo>
                    <a:pt x="177645" y="117220"/>
                  </a:lnTo>
                  <a:lnTo>
                    <a:pt x="181128" y="113870"/>
                  </a:lnTo>
                  <a:lnTo>
                    <a:pt x="184612" y="110564"/>
                  </a:lnTo>
                  <a:lnTo>
                    <a:pt x="188095" y="107300"/>
                  </a:lnTo>
                  <a:lnTo>
                    <a:pt x="191578" y="104980"/>
                  </a:lnTo>
                  <a:lnTo>
                    <a:pt x="195061" y="102757"/>
                  </a:lnTo>
                  <a:lnTo>
                    <a:pt x="198545" y="100577"/>
                  </a:lnTo>
                  <a:lnTo>
                    <a:pt x="202028" y="98438"/>
                  </a:lnTo>
                  <a:lnTo>
                    <a:pt x="205511" y="96340"/>
                  </a:lnTo>
                  <a:lnTo>
                    <a:pt x="208994" y="94282"/>
                  </a:lnTo>
                  <a:lnTo>
                    <a:pt x="212478" y="92333"/>
                  </a:lnTo>
                  <a:lnTo>
                    <a:pt x="215961" y="90725"/>
                  </a:lnTo>
                  <a:lnTo>
                    <a:pt x="219444" y="89150"/>
                  </a:lnTo>
                  <a:lnTo>
                    <a:pt x="222927" y="87608"/>
                  </a:lnTo>
                  <a:lnTo>
                    <a:pt x="226411" y="86098"/>
                  </a:lnTo>
                  <a:lnTo>
                    <a:pt x="229894" y="84617"/>
                  </a:lnTo>
                  <a:lnTo>
                    <a:pt x="233377" y="83167"/>
                  </a:lnTo>
                  <a:lnTo>
                    <a:pt x="236860" y="81745"/>
                  </a:lnTo>
                  <a:lnTo>
                    <a:pt x="240344" y="80351"/>
                  </a:lnTo>
                  <a:lnTo>
                    <a:pt x="243827" y="78985"/>
                  </a:lnTo>
                  <a:lnTo>
                    <a:pt x="247310" y="77644"/>
                  </a:lnTo>
                  <a:lnTo>
                    <a:pt x="250793" y="76329"/>
                  </a:lnTo>
                  <a:lnTo>
                    <a:pt x="254277" y="75039"/>
                  </a:lnTo>
                  <a:lnTo>
                    <a:pt x="257760" y="73773"/>
                  </a:lnTo>
                  <a:lnTo>
                    <a:pt x="261243" y="94282"/>
                  </a:lnTo>
                  <a:lnTo>
                    <a:pt x="264726" y="92663"/>
                  </a:lnTo>
                  <a:lnTo>
                    <a:pt x="268210" y="91068"/>
                  </a:lnTo>
                  <a:lnTo>
                    <a:pt x="271693" y="89496"/>
                  </a:lnTo>
                  <a:lnTo>
                    <a:pt x="275176" y="87947"/>
                  </a:lnTo>
                  <a:lnTo>
                    <a:pt x="278659" y="86421"/>
                  </a:lnTo>
                  <a:lnTo>
                    <a:pt x="282143" y="84917"/>
                  </a:lnTo>
                  <a:lnTo>
                    <a:pt x="285626" y="83571"/>
                  </a:lnTo>
                  <a:lnTo>
                    <a:pt x="289109" y="82257"/>
                  </a:lnTo>
                  <a:lnTo>
                    <a:pt x="292592" y="80963"/>
                  </a:lnTo>
                  <a:lnTo>
                    <a:pt x="296075" y="79689"/>
                  </a:lnTo>
                  <a:lnTo>
                    <a:pt x="299559" y="78433"/>
                  </a:lnTo>
                  <a:lnTo>
                    <a:pt x="303042" y="77196"/>
                  </a:lnTo>
                  <a:lnTo>
                    <a:pt x="306525" y="75977"/>
                  </a:lnTo>
                  <a:lnTo>
                    <a:pt x="310008" y="74776"/>
                  </a:lnTo>
                  <a:lnTo>
                    <a:pt x="313492" y="73592"/>
                  </a:lnTo>
                  <a:lnTo>
                    <a:pt x="316975" y="72425"/>
                  </a:lnTo>
                  <a:lnTo>
                    <a:pt x="320458" y="71275"/>
                  </a:lnTo>
                  <a:lnTo>
                    <a:pt x="323941" y="70141"/>
                  </a:lnTo>
                  <a:lnTo>
                    <a:pt x="327425" y="69023"/>
                  </a:lnTo>
                  <a:lnTo>
                    <a:pt x="330908" y="68900"/>
                  </a:lnTo>
                  <a:lnTo>
                    <a:pt x="334391" y="70190"/>
                  </a:lnTo>
                  <a:lnTo>
                    <a:pt x="337874" y="71443"/>
                  </a:lnTo>
                  <a:lnTo>
                    <a:pt x="341358" y="72661"/>
                  </a:lnTo>
                  <a:lnTo>
                    <a:pt x="344841" y="73845"/>
                  </a:lnTo>
                  <a:lnTo>
                    <a:pt x="348324" y="74996"/>
                  </a:lnTo>
                  <a:lnTo>
                    <a:pt x="351807" y="76116"/>
                  </a:lnTo>
                  <a:lnTo>
                    <a:pt x="355291" y="75904"/>
                  </a:lnTo>
                  <a:lnTo>
                    <a:pt x="358774" y="74993"/>
                  </a:lnTo>
                  <a:lnTo>
                    <a:pt x="362257" y="74093"/>
                  </a:lnTo>
                  <a:lnTo>
                    <a:pt x="365740" y="73206"/>
                  </a:lnTo>
                  <a:lnTo>
                    <a:pt x="369224" y="72330"/>
                  </a:lnTo>
                  <a:lnTo>
                    <a:pt x="372707" y="71465"/>
                  </a:lnTo>
                  <a:lnTo>
                    <a:pt x="376190" y="70612"/>
                  </a:lnTo>
                  <a:lnTo>
                    <a:pt x="379673" y="69769"/>
                  </a:lnTo>
                  <a:lnTo>
                    <a:pt x="383157" y="68938"/>
                  </a:lnTo>
                  <a:lnTo>
                    <a:pt x="386640" y="68117"/>
                  </a:lnTo>
                  <a:lnTo>
                    <a:pt x="390123" y="67306"/>
                  </a:lnTo>
                  <a:lnTo>
                    <a:pt x="393606" y="66506"/>
                  </a:lnTo>
                  <a:lnTo>
                    <a:pt x="397090" y="65715"/>
                  </a:lnTo>
                  <a:lnTo>
                    <a:pt x="400573" y="81664"/>
                  </a:lnTo>
                  <a:lnTo>
                    <a:pt x="404056" y="79762"/>
                  </a:lnTo>
                  <a:lnTo>
                    <a:pt x="407539" y="77868"/>
                  </a:lnTo>
                  <a:lnTo>
                    <a:pt x="411023" y="75982"/>
                  </a:lnTo>
                  <a:lnTo>
                    <a:pt x="414506" y="74104"/>
                  </a:lnTo>
                  <a:lnTo>
                    <a:pt x="417989" y="72235"/>
                  </a:lnTo>
                  <a:lnTo>
                    <a:pt x="421472" y="70373"/>
                  </a:lnTo>
                  <a:lnTo>
                    <a:pt x="424956" y="68520"/>
                  </a:lnTo>
                  <a:lnTo>
                    <a:pt x="428439" y="66675"/>
                  </a:lnTo>
                  <a:lnTo>
                    <a:pt x="431922" y="64837"/>
                  </a:lnTo>
                  <a:lnTo>
                    <a:pt x="435405" y="63008"/>
                  </a:lnTo>
                  <a:lnTo>
                    <a:pt x="438889" y="61186"/>
                  </a:lnTo>
                  <a:lnTo>
                    <a:pt x="442372" y="59373"/>
                  </a:lnTo>
                  <a:lnTo>
                    <a:pt x="445855" y="57567"/>
                  </a:lnTo>
                  <a:lnTo>
                    <a:pt x="449338" y="55768"/>
                  </a:lnTo>
                  <a:lnTo>
                    <a:pt x="452822" y="53978"/>
                  </a:lnTo>
                  <a:lnTo>
                    <a:pt x="456305" y="52194"/>
                  </a:lnTo>
                  <a:lnTo>
                    <a:pt x="459788" y="50419"/>
                  </a:lnTo>
                  <a:lnTo>
                    <a:pt x="463271" y="48651"/>
                  </a:lnTo>
                  <a:lnTo>
                    <a:pt x="466755" y="46890"/>
                  </a:lnTo>
                  <a:lnTo>
                    <a:pt x="470238" y="45137"/>
                  </a:lnTo>
                  <a:lnTo>
                    <a:pt x="473721" y="43391"/>
                  </a:lnTo>
                  <a:lnTo>
                    <a:pt x="477204" y="41653"/>
                  </a:lnTo>
                  <a:lnTo>
                    <a:pt x="480688" y="39922"/>
                  </a:lnTo>
                  <a:lnTo>
                    <a:pt x="484171" y="38198"/>
                  </a:lnTo>
                  <a:lnTo>
                    <a:pt x="487654" y="36481"/>
                  </a:lnTo>
                  <a:lnTo>
                    <a:pt x="491137" y="34771"/>
                  </a:lnTo>
                  <a:lnTo>
                    <a:pt x="494621" y="33069"/>
                  </a:lnTo>
                  <a:lnTo>
                    <a:pt x="498104" y="31373"/>
                  </a:lnTo>
                  <a:lnTo>
                    <a:pt x="501587" y="29685"/>
                  </a:lnTo>
                  <a:lnTo>
                    <a:pt x="505070" y="28003"/>
                  </a:lnTo>
                  <a:lnTo>
                    <a:pt x="508554" y="26329"/>
                  </a:lnTo>
                  <a:lnTo>
                    <a:pt x="512037" y="24661"/>
                  </a:lnTo>
                  <a:lnTo>
                    <a:pt x="515520" y="23000"/>
                  </a:lnTo>
                  <a:lnTo>
                    <a:pt x="519003" y="21346"/>
                  </a:lnTo>
                  <a:lnTo>
                    <a:pt x="522487" y="19698"/>
                  </a:lnTo>
                  <a:lnTo>
                    <a:pt x="525970" y="18058"/>
                  </a:lnTo>
                  <a:lnTo>
                    <a:pt x="529453" y="16424"/>
                  </a:lnTo>
                  <a:lnTo>
                    <a:pt x="532936" y="14796"/>
                  </a:lnTo>
                  <a:lnTo>
                    <a:pt x="536420" y="13176"/>
                  </a:lnTo>
                  <a:lnTo>
                    <a:pt x="539903" y="11561"/>
                  </a:lnTo>
                  <a:lnTo>
                    <a:pt x="543386" y="9954"/>
                  </a:lnTo>
                  <a:lnTo>
                    <a:pt x="546869" y="8352"/>
                  </a:lnTo>
                  <a:lnTo>
                    <a:pt x="550353" y="6758"/>
                  </a:lnTo>
                  <a:lnTo>
                    <a:pt x="553836" y="5169"/>
                  </a:lnTo>
                  <a:lnTo>
                    <a:pt x="557319" y="3587"/>
                  </a:lnTo>
                  <a:lnTo>
                    <a:pt x="560802" y="2011"/>
                  </a:lnTo>
                  <a:lnTo>
                    <a:pt x="564286" y="442"/>
                  </a:lnTo>
                  <a:lnTo>
                    <a:pt x="567769" y="438"/>
                  </a:lnTo>
                  <a:lnTo>
                    <a:pt x="571252" y="733"/>
                  </a:lnTo>
                  <a:lnTo>
                    <a:pt x="574735" y="1024"/>
                  </a:lnTo>
                  <a:lnTo>
                    <a:pt x="578218" y="1312"/>
                  </a:lnTo>
                  <a:lnTo>
                    <a:pt x="581702" y="1595"/>
                  </a:lnTo>
                  <a:lnTo>
                    <a:pt x="585185" y="1874"/>
                  </a:lnTo>
                  <a:lnTo>
                    <a:pt x="588668" y="2150"/>
                  </a:lnTo>
                  <a:lnTo>
                    <a:pt x="592151" y="2422"/>
                  </a:lnTo>
                  <a:lnTo>
                    <a:pt x="595635" y="2691"/>
                  </a:lnTo>
                  <a:lnTo>
                    <a:pt x="599118" y="2956"/>
                  </a:lnTo>
                  <a:lnTo>
                    <a:pt x="602601" y="3217"/>
                  </a:lnTo>
                  <a:lnTo>
                    <a:pt x="606084" y="3475"/>
                  </a:lnTo>
                  <a:lnTo>
                    <a:pt x="609568" y="3730"/>
                  </a:lnTo>
                  <a:lnTo>
                    <a:pt x="613051" y="3800"/>
                  </a:lnTo>
                  <a:lnTo>
                    <a:pt x="616534" y="3491"/>
                  </a:lnTo>
                  <a:lnTo>
                    <a:pt x="620017" y="3184"/>
                  </a:lnTo>
                  <a:lnTo>
                    <a:pt x="623501" y="2881"/>
                  </a:lnTo>
                  <a:lnTo>
                    <a:pt x="626984" y="2580"/>
                  </a:lnTo>
                  <a:lnTo>
                    <a:pt x="630467" y="2283"/>
                  </a:lnTo>
                  <a:lnTo>
                    <a:pt x="633950" y="1988"/>
                  </a:lnTo>
                  <a:lnTo>
                    <a:pt x="637434" y="1696"/>
                  </a:lnTo>
                  <a:lnTo>
                    <a:pt x="640917" y="1407"/>
                  </a:lnTo>
                  <a:lnTo>
                    <a:pt x="644400" y="1120"/>
                  </a:lnTo>
                  <a:lnTo>
                    <a:pt x="647883" y="836"/>
                  </a:lnTo>
                  <a:lnTo>
                    <a:pt x="651367" y="555"/>
                  </a:lnTo>
                  <a:lnTo>
                    <a:pt x="654850" y="276"/>
                  </a:lnTo>
                  <a:lnTo>
                    <a:pt x="658333" y="0"/>
                  </a:lnTo>
                  <a:lnTo>
                    <a:pt x="661816" y="1273"/>
                  </a:lnTo>
                  <a:lnTo>
                    <a:pt x="665300" y="2879"/>
                  </a:lnTo>
                  <a:lnTo>
                    <a:pt x="668783" y="4455"/>
                  </a:lnTo>
                  <a:lnTo>
                    <a:pt x="672266" y="6002"/>
                  </a:lnTo>
                  <a:lnTo>
                    <a:pt x="675749" y="7520"/>
                  </a:lnTo>
                  <a:lnTo>
                    <a:pt x="679233" y="9010"/>
                  </a:lnTo>
                  <a:lnTo>
                    <a:pt x="682716" y="10431"/>
                  </a:lnTo>
                  <a:lnTo>
                    <a:pt x="686199" y="11097"/>
                  </a:lnTo>
                  <a:lnTo>
                    <a:pt x="689682" y="11755"/>
                  </a:lnTo>
                  <a:lnTo>
                    <a:pt x="693166" y="12404"/>
                  </a:lnTo>
                  <a:lnTo>
                    <a:pt x="696649" y="13044"/>
                  </a:lnTo>
                  <a:lnTo>
                    <a:pt x="700132" y="13675"/>
                  </a:lnTo>
                  <a:lnTo>
                    <a:pt x="703615" y="14298"/>
                  </a:lnTo>
                  <a:lnTo>
                    <a:pt x="707099" y="15348"/>
                  </a:lnTo>
                  <a:lnTo>
                    <a:pt x="710582" y="17397"/>
                  </a:lnTo>
                  <a:lnTo>
                    <a:pt x="714065" y="19403"/>
                  </a:lnTo>
                  <a:lnTo>
                    <a:pt x="717548" y="21368"/>
                  </a:lnTo>
                  <a:lnTo>
                    <a:pt x="721032" y="23292"/>
                  </a:lnTo>
                  <a:lnTo>
                    <a:pt x="724515" y="25178"/>
                  </a:lnTo>
                  <a:lnTo>
                    <a:pt x="727998" y="27025"/>
                  </a:lnTo>
                  <a:lnTo>
                    <a:pt x="731481" y="28215"/>
                  </a:lnTo>
                  <a:lnTo>
                    <a:pt x="734965" y="28861"/>
                  </a:lnTo>
                  <a:lnTo>
                    <a:pt x="738448" y="29500"/>
                  </a:lnTo>
                  <a:lnTo>
                    <a:pt x="741931" y="30129"/>
                  </a:lnTo>
                  <a:lnTo>
                    <a:pt x="745414" y="30751"/>
                  </a:lnTo>
                  <a:lnTo>
                    <a:pt x="748898" y="31365"/>
                  </a:lnTo>
                  <a:lnTo>
                    <a:pt x="752381" y="31971"/>
                  </a:lnTo>
                  <a:lnTo>
                    <a:pt x="755864" y="32569"/>
                  </a:lnTo>
                  <a:lnTo>
                    <a:pt x="759347" y="33159"/>
                  </a:lnTo>
                  <a:lnTo>
                    <a:pt x="762831" y="33743"/>
                  </a:lnTo>
                  <a:lnTo>
                    <a:pt x="766314" y="34319"/>
                  </a:lnTo>
                  <a:lnTo>
                    <a:pt x="769797" y="34887"/>
                  </a:lnTo>
                  <a:lnTo>
                    <a:pt x="773280" y="35449"/>
                  </a:lnTo>
                  <a:lnTo>
                    <a:pt x="776764" y="35987"/>
                  </a:lnTo>
                  <a:lnTo>
                    <a:pt x="780247" y="35898"/>
                  </a:lnTo>
                  <a:lnTo>
                    <a:pt x="783730" y="35809"/>
                  </a:lnTo>
                  <a:lnTo>
                    <a:pt x="787213" y="35721"/>
                  </a:lnTo>
                  <a:lnTo>
                    <a:pt x="790697" y="35634"/>
                  </a:lnTo>
                  <a:lnTo>
                    <a:pt x="794180" y="35548"/>
                  </a:lnTo>
                  <a:lnTo>
                    <a:pt x="797663" y="35462"/>
                  </a:lnTo>
                  <a:lnTo>
                    <a:pt x="801146" y="35377"/>
                  </a:lnTo>
                  <a:lnTo>
                    <a:pt x="804630" y="35293"/>
                  </a:lnTo>
                  <a:lnTo>
                    <a:pt x="808113" y="35209"/>
                  </a:lnTo>
                  <a:lnTo>
                    <a:pt x="811596" y="35126"/>
                  </a:lnTo>
                  <a:lnTo>
                    <a:pt x="815079" y="35044"/>
                  </a:lnTo>
                  <a:lnTo>
                    <a:pt x="818563" y="34962"/>
                  </a:lnTo>
                  <a:lnTo>
                    <a:pt x="822046" y="34881"/>
                  </a:lnTo>
                  <a:lnTo>
                    <a:pt x="825529" y="34801"/>
                  </a:lnTo>
                  <a:lnTo>
                    <a:pt x="829012" y="34721"/>
                  </a:lnTo>
                  <a:lnTo>
                    <a:pt x="832496" y="34642"/>
                  </a:lnTo>
                  <a:lnTo>
                    <a:pt x="835979" y="34564"/>
                  </a:lnTo>
                  <a:lnTo>
                    <a:pt x="839462" y="34486"/>
                  </a:lnTo>
                  <a:lnTo>
                    <a:pt x="842945" y="34409"/>
                  </a:lnTo>
                  <a:lnTo>
                    <a:pt x="846429" y="34333"/>
                  </a:lnTo>
                  <a:lnTo>
                    <a:pt x="849912" y="35425"/>
                  </a:lnTo>
                  <a:lnTo>
                    <a:pt x="853395" y="36871"/>
                  </a:lnTo>
                  <a:lnTo>
                    <a:pt x="856878" y="38293"/>
                  </a:lnTo>
                  <a:lnTo>
                    <a:pt x="860361" y="39692"/>
                  </a:lnTo>
                  <a:lnTo>
                    <a:pt x="863845" y="41068"/>
                  </a:lnTo>
                  <a:lnTo>
                    <a:pt x="867328" y="42423"/>
                  </a:lnTo>
                  <a:lnTo>
                    <a:pt x="870811" y="43755"/>
                  </a:lnTo>
                  <a:lnTo>
                    <a:pt x="874294" y="44567"/>
                  </a:lnTo>
                  <a:lnTo>
                    <a:pt x="877778" y="45369"/>
                  </a:lnTo>
                  <a:lnTo>
                    <a:pt x="881261" y="46161"/>
                  </a:lnTo>
                  <a:lnTo>
                    <a:pt x="884744" y="46943"/>
                  </a:lnTo>
                  <a:lnTo>
                    <a:pt x="888227" y="47715"/>
                  </a:lnTo>
                  <a:lnTo>
                    <a:pt x="891711" y="48478"/>
                  </a:lnTo>
                  <a:lnTo>
                    <a:pt x="895194" y="48951"/>
                  </a:lnTo>
                  <a:lnTo>
                    <a:pt x="898677" y="48555"/>
                  </a:lnTo>
                  <a:lnTo>
                    <a:pt x="902160" y="48160"/>
                  </a:lnTo>
                  <a:lnTo>
                    <a:pt x="905644" y="47768"/>
                  </a:lnTo>
                  <a:lnTo>
                    <a:pt x="909127" y="47377"/>
                  </a:lnTo>
                  <a:lnTo>
                    <a:pt x="912610" y="46989"/>
                  </a:lnTo>
                  <a:lnTo>
                    <a:pt x="916093" y="46603"/>
                  </a:lnTo>
                  <a:lnTo>
                    <a:pt x="919577" y="46219"/>
                  </a:lnTo>
                  <a:lnTo>
                    <a:pt x="923060" y="45836"/>
                  </a:lnTo>
                  <a:lnTo>
                    <a:pt x="926543" y="45456"/>
                  </a:lnTo>
                  <a:lnTo>
                    <a:pt x="930026" y="45078"/>
                  </a:lnTo>
                  <a:lnTo>
                    <a:pt x="933510" y="44701"/>
                  </a:lnTo>
                  <a:lnTo>
                    <a:pt x="936993" y="44327"/>
                  </a:lnTo>
                  <a:lnTo>
                    <a:pt x="940476" y="43955"/>
                  </a:lnTo>
                  <a:lnTo>
                    <a:pt x="943959" y="43584"/>
                  </a:lnTo>
                  <a:lnTo>
                    <a:pt x="947443" y="43216"/>
                  </a:lnTo>
                  <a:lnTo>
                    <a:pt x="950926" y="42849"/>
                  </a:lnTo>
                  <a:lnTo>
                    <a:pt x="954409" y="42484"/>
                  </a:lnTo>
                  <a:lnTo>
                    <a:pt x="957892" y="42121"/>
                  </a:lnTo>
                  <a:lnTo>
                    <a:pt x="961376" y="41760"/>
                  </a:lnTo>
                  <a:lnTo>
                    <a:pt x="964859" y="41401"/>
                  </a:lnTo>
                  <a:lnTo>
                    <a:pt x="968342" y="41043"/>
                  </a:lnTo>
                  <a:lnTo>
                    <a:pt x="971825" y="40687"/>
                  </a:lnTo>
                  <a:lnTo>
                    <a:pt x="975309" y="40334"/>
                  </a:lnTo>
                  <a:lnTo>
                    <a:pt x="978792" y="39981"/>
                  </a:lnTo>
                  <a:lnTo>
                    <a:pt x="982275" y="39631"/>
                  </a:lnTo>
                  <a:lnTo>
                    <a:pt x="985758" y="39282"/>
                  </a:lnTo>
                  <a:lnTo>
                    <a:pt x="989242" y="38936"/>
                  </a:lnTo>
                  <a:lnTo>
                    <a:pt x="992725" y="38590"/>
                  </a:lnTo>
                  <a:lnTo>
                    <a:pt x="996208" y="38247"/>
                  </a:lnTo>
                  <a:lnTo>
                    <a:pt x="999691" y="37905"/>
                  </a:lnTo>
                  <a:lnTo>
                    <a:pt x="1003175" y="37565"/>
                  </a:lnTo>
                  <a:lnTo>
                    <a:pt x="1006658" y="37227"/>
                  </a:lnTo>
                  <a:lnTo>
                    <a:pt x="1010141" y="36890"/>
                  </a:lnTo>
                  <a:lnTo>
                    <a:pt x="1013624" y="36555"/>
                  </a:lnTo>
                  <a:lnTo>
                    <a:pt x="1017108" y="36222"/>
                  </a:lnTo>
                  <a:lnTo>
                    <a:pt x="1020591" y="35890"/>
                  </a:lnTo>
                  <a:lnTo>
                    <a:pt x="1024074" y="35560"/>
                  </a:lnTo>
                  <a:lnTo>
                    <a:pt x="1027557" y="35231"/>
                  </a:lnTo>
                  <a:lnTo>
                    <a:pt x="1031041" y="34904"/>
                  </a:lnTo>
                  <a:lnTo>
                    <a:pt x="1034524" y="34579"/>
                  </a:lnTo>
                  <a:lnTo>
                    <a:pt x="1038007" y="35443"/>
                  </a:lnTo>
                  <a:lnTo>
                    <a:pt x="1041490" y="36794"/>
                  </a:lnTo>
                  <a:lnTo>
                    <a:pt x="1044974" y="38125"/>
                  </a:lnTo>
                  <a:lnTo>
                    <a:pt x="1048457" y="39437"/>
                  </a:lnTo>
                  <a:lnTo>
                    <a:pt x="1051940" y="40730"/>
                  </a:lnTo>
                  <a:lnTo>
                    <a:pt x="1055423" y="42004"/>
                  </a:lnTo>
                  <a:lnTo>
                    <a:pt x="1058907" y="43261"/>
                  </a:lnTo>
                  <a:lnTo>
                    <a:pt x="1062390" y="44500"/>
                  </a:lnTo>
                  <a:lnTo>
                    <a:pt x="1065873" y="45722"/>
                  </a:lnTo>
                  <a:lnTo>
                    <a:pt x="1069356" y="46927"/>
                  </a:lnTo>
                  <a:lnTo>
                    <a:pt x="1072840" y="48116"/>
                  </a:lnTo>
                  <a:lnTo>
                    <a:pt x="1076323" y="49288"/>
                  </a:lnTo>
                  <a:lnTo>
                    <a:pt x="1079806" y="50445"/>
                  </a:lnTo>
                  <a:lnTo>
                    <a:pt x="1083289" y="51540"/>
                  </a:lnTo>
                  <a:lnTo>
                    <a:pt x="1086773" y="52427"/>
                  </a:lnTo>
                  <a:lnTo>
                    <a:pt x="1090256" y="53303"/>
                  </a:lnTo>
                  <a:lnTo>
                    <a:pt x="1093739" y="54169"/>
                  </a:lnTo>
                  <a:lnTo>
                    <a:pt x="1097222" y="55025"/>
                  </a:lnTo>
                  <a:lnTo>
                    <a:pt x="1100706" y="55871"/>
                  </a:lnTo>
                  <a:lnTo>
                    <a:pt x="1104189" y="56707"/>
                  </a:lnTo>
                  <a:lnTo>
                    <a:pt x="1107672" y="86701"/>
                  </a:lnTo>
                  <a:lnTo>
                    <a:pt x="1111155" y="86380"/>
                  </a:lnTo>
                  <a:lnTo>
                    <a:pt x="1114639" y="86061"/>
                  </a:lnTo>
                  <a:lnTo>
                    <a:pt x="1118122" y="85743"/>
                  </a:lnTo>
                  <a:lnTo>
                    <a:pt x="1121605" y="85426"/>
                  </a:lnTo>
                  <a:lnTo>
                    <a:pt x="1125088" y="85111"/>
                  </a:lnTo>
                  <a:lnTo>
                    <a:pt x="1128572" y="84797"/>
                  </a:lnTo>
                  <a:lnTo>
                    <a:pt x="1132055" y="84484"/>
                  </a:lnTo>
                  <a:lnTo>
                    <a:pt x="1135538" y="84172"/>
                  </a:lnTo>
                  <a:lnTo>
                    <a:pt x="1139021" y="83862"/>
                  </a:lnTo>
                  <a:lnTo>
                    <a:pt x="1142505" y="83552"/>
                  </a:lnTo>
                  <a:lnTo>
                    <a:pt x="1145988" y="83244"/>
                  </a:lnTo>
                  <a:lnTo>
                    <a:pt x="1149471" y="82938"/>
                  </a:lnTo>
                  <a:lnTo>
                    <a:pt x="1152954" y="82632"/>
                  </a:lnTo>
                  <a:lnTo>
                    <a:pt x="1156437" y="82328"/>
                  </a:lnTo>
                  <a:lnTo>
                    <a:pt x="1159921" y="82025"/>
                  </a:lnTo>
                  <a:lnTo>
                    <a:pt x="1163404" y="81723"/>
                  </a:lnTo>
                  <a:lnTo>
                    <a:pt x="1166887" y="81422"/>
                  </a:lnTo>
                  <a:lnTo>
                    <a:pt x="1170370" y="81122"/>
                  </a:lnTo>
                  <a:lnTo>
                    <a:pt x="1173854" y="80824"/>
                  </a:lnTo>
                  <a:lnTo>
                    <a:pt x="1177337" y="80527"/>
                  </a:lnTo>
                  <a:lnTo>
                    <a:pt x="1180820" y="80231"/>
                  </a:lnTo>
                  <a:lnTo>
                    <a:pt x="1184303" y="79936"/>
                  </a:lnTo>
                  <a:lnTo>
                    <a:pt x="1187787" y="79642"/>
                  </a:lnTo>
                  <a:lnTo>
                    <a:pt x="1191270" y="79349"/>
                  </a:lnTo>
                  <a:lnTo>
                    <a:pt x="1194753" y="79058"/>
                  </a:lnTo>
                  <a:lnTo>
                    <a:pt x="1198236" y="78767"/>
                  </a:lnTo>
                  <a:lnTo>
                    <a:pt x="1201720" y="78478"/>
                  </a:lnTo>
                  <a:lnTo>
                    <a:pt x="1205203" y="78190"/>
                  </a:lnTo>
                  <a:lnTo>
                    <a:pt x="1208686" y="77903"/>
                  </a:lnTo>
                  <a:lnTo>
                    <a:pt x="1212169" y="77617"/>
                  </a:lnTo>
                  <a:lnTo>
                    <a:pt x="1215653" y="77332"/>
                  </a:lnTo>
                  <a:lnTo>
                    <a:pt x="1219136" y="77048"/>
                  </a:lnTo>
                  <a:lnTo>
                    <a:pt x="1222619" y="76765"/>
                  </a:lnTo>
                  <a:lnTo>
                    <a:pt x="1226102" y="76588"/>
                  </a:lnTo>
                  <a:lnTo>
                    <a:pt x="1229586" y="76466"/>
                  </a:lnTo>
                  <a:lnTo>
                    <a:pt x="1233069" y="76346"/>
                  </a:lnTo>
                  <a:lnTo>
                    <a:pt x="1236552" y="76226"/>
                  </a:lnTo>
                  <a:lnTo>
                    <a:pt x="1240035" y="76107"/>
                  </a:lnTo>
                  <a:lnTo>
                    <a:pt x="1243519" y="75988"/>
                  </a:lnTo>
                  <a:lnTo>
                    <a:pt x="1247002" y="75870"/>
                  </a:lnTo>
                  <a:lnTo>
                    <a:pt x="1250485" y="75752"/>
                  </a:lnTo>
                  <a:lnTo>
                    <a:pt x="1253968" y="75635"/>
                  </a:lnTo>
                  <a:lnTo>
                    <a:pt x="1257452" y="75519"/>
                  </a:lnTo>
                  <a:lnTo>
                    <a:pt x="1260935" y="75403"/>
                  </a:lnTo>
                  <a:lnTo>
                    <a:pt x="1264418" y="75288"/>
                  </a:lnTo>
                  <a:lnTo>
                    <a:pt x="1267901" y="75173"/>
                  </a:lnTo>
                  <a:lnTo>
                    <a:pt x="1271385" y="75058"/>
                  </a:lnTo>
                  <a:lnTo>
                    <a:pt x="1274868" y="74945"/>
                  </a:lnTo>
                  <a:lnTo>
                    <a:pt x="1278351" y="74831"/>
                  </a:lnTo>
                  <a:lnTo>
                    <a:pt x="1281834" y="74719"/>
                  </a:lnTo>
                  <a:lnTo>
                    <a:pt x="1285318" y="74607"/>
                  </a:lnTo>
                  <a:lnTo>
                    <a:pt x="1288801" y="74495"/>
                  </a:lnTo>
                  <a:lnTo>
                    <a:pt x="1292284" y="74384"/>
                  </a:lnTo>
                  <a:lnTo>
                    <a:pt x="1295767" y="74273"/>
                  </a:lnTo>
                  <a:lnTo>
                    <a:pt x="1299251" y="74163"/>
                  </a:lnTo>
                  <a:lnTo>
                    <a:pt x="1302734" y="74054"/>
                  </a:lnTo>
                  <a:lnTo>
                    <a:pt x="1306217" y="73945"/>
                  </a:lnTo>
                  <a:lnTo>
                    <a:pt x="1306217" y="73945"/>
                  </a:lnTo>
                  <a:lnTo>
                    <a:pt x="1309700" y="73836"/>
                  </a:lnTo>
                  <a:lnTo>
                    <a:pt x="1313184" y="73728"/>
                  </a:lnTo>
                  <a:lnTo>
                    <a:pt x="1316667" y="73620"/>
                  </a:lnTo>
                  <a:lnTo>
                    <a:pt x="1320150" y="74495"/>
                  </a:lnTo>
                  <a:lnTo>
                    <a:pt x="1323633" y="75949"/>
                  </a:lnTo>
                  <a:lnTo>
                    <a:pt x="1327117" y="77382"/>
                  </a:lnTo>
                  <a:lnTo>
                    <a:pt x="1330600" y="78794"/>
                  </a:lnTo>
                  <a:lnTo>
                    <a:pt x="1334083" y="80185"/>
                  </a:lnTo>
                  <a:lnTo>
                    <a:pt x="1337566" y="81556"/>
                  </a:lnTo>
                  <a:lnTo>
                    <a:pt x="1341050" y="82907"/>
                  </a:lnTo>
                  <a:lnTo>
                    <a:pt x="1344533" y="83421"/>
                  </a:lnTo>
                  <a:lnTo>
                    <a:pt x="1348016" y="83803"/>
                  </a:lnTo>
                  <a:lnTo>
                    <a:pt x="1351499" y="84181"/>
                  </a:lnTo>
                  <a:lnTo>
                    <a:pt x="1354983" y="84557"/>
                  </a:lnTo>
                  <a:lnTo>
                    <a:pt x="1358466" y="84930"/>
                  </a:lnTo>
                  <a:lnTo>
                    <a:pt x="1361949" y="85300"/>
                  </a:lnTo>
                  <a:lnTo>
                    <a:pt x="1365432" y="85667"/>
                  </a:lnTo>
                  <a:lnTo>
                    <a:pt x="1368916" y="86032"/>
                  </a:lnTo>
                  <a:lnTo>
                    <a:pt x="1372399" y="86393"/>
                  </a:lnTo>
                  <a:lnTo>
                    <a:pt x="1375882" y="86752"/>
                  </a:lnTo>
                  <a:lnTo>
                    <a:pt x="1379365" y="87108"/>
                  </a:lnTo>
                  <a:lnTo>
                    <a:pt x="1382849" y="87462"/>
                  </a:lnTo>
                  <a:lnTo>
                    <a:pt x="1386332" y="87813"/>
                  </a:lnTo>
                  <a:lnTo>
                    <a:pt x="1389815" y="87957"/>
                  </a:lnTo>
                  <a:lnTo>
                    <a:pt x="1393298" y="87724"/>
                  </a:lnTo>
                  <a:lnTo>
                    <a:pt x="1396782" y="87492"/>
                  </a:lnTo>
                  <a:lnTo>
                    <a:pt x="1400265" y="87261"/>
                  </a:lnTo>
                  <a:lnTo>
                    <a:pt x="1403748" y="87030"/>
                  </a:lnTo>
                  <a:lnTo>
                    <a:pt x="1407231" y="86801"/>
                  </a:lnTo>
                  <a:lnTo>
                    <a:pt x="1410715" y="86572"/>
                  </a:lnTo>
                  <a:lnTo>
                    <a:pt x="1414198" y="86344"/>
                  </a:lnTo>
                  <a:lnTo>
                    <a:pt x="1417681" y="86116"/>
                  </a:lnTo>
                  <a:lnTo>
                    <a:pt x="1421164" y="85890"/>
                  </a:lnTo>
                  <a:lnTo>
                    <a:pt x="1424648" y="85664"/>
                  </a:lnTo>
                  <a:lnTo>
                    <a:pt x="1428131" y="85439"/>
                  </a:lnTo>
                  <a:lnTo>
                    <a:pt x="1431614" y="85214"/>
                  </a:lnTo>
                  <a:lnTo>
                    <a:pt x="1435097" y="84991"/>
                  </a:lnTo>
                  <a:lnTo>
                    <a:pt x="1438580" y="84768"/>
                  </a:lnTo>
                  <a:lnTo>
                    <a:pt x="1442064" y="84545"/>
                  </a:lnTo>
                  <a:lnTo>
                    <a:pt x="1445547" y="84324"/>
                  </a:lnTo>
                  <a:lnTo>
                    <a:pt x="1449030" y="84103"/>
                  </a:lnTo>
                  <a:lnTo>
                    <a:pt x="1452513" y="83883"/>
                  </a:lnTo>
                  <a:lnTo>
                    <a:pt x="1455997" y="83664"/>
                  </a:lnTo>
                  <a:lnTo>
                    <a:pt x="1459480" y="83446"/>
                  </a:lnTo>
                  <a:lnTo>
                    <a:pt x="1462963" y="83228"/>
                  </a:lnTo>
                  <a:lnTo>
                    <a:pt x="1466446" y="83011"/>
                  </a:lnTo>
                  <a:lnTo>
                    <a:pt x="1469930" y="82794"/>
                  </a:lnTo>
                  <a:lnTo>
                    <a:pt x="1473413" y="82578"/>
                  </a:lnTo>
                  <a:lnTo>
                    <a:pt x="1476896" y="82363"/>
                  </a:lnTo>
                  <a:lnTo>
                    <a:pt x="1480379" y="82149"/>
                  </a:lnTo>
                  <a:lnTo>
                    <a:pt x="1483863" y="81936"/>
                  </a:lnTo>
                  <a:lnTo>
                    <a:pt x="1487346" y="81723"/>
                  </a:lnTo>
                  <a:lnTo>
                    <a:pt x="1490829" y="81510"/>
                  </a:lnTo>
                  <a:lnTo>
                    <a:pt x="1494312" y="81299"/>
                  </a:lnTo>
                  <a:lnTo>
                    <a:pt x="1497796" y="81088"/>
                  </a:lnTo>
                  <a:lnTo>
                    <a:pt x="1501279" y="80878"/>
                  </a:lnTo>
                  <a:lnTo>
                    <a:pt x="1504762" y="80668"/>
                  </a:lnTo>
                  <a:lnTo>
                    <a:pt x="1508245" y="80420"/>
                  </a:lnTo>
                  <a:lnTo>
                    <a:pt x="1511729" y="80143"/>
                  </a:lnTo>
                  <a:lnTo>
                    <a:pt x="1515212" y="79867"/>
                  </a:lnTo>
                  <a:lnTo>
                    <a:pt x="1518695" y="79591"/>
                  </a:lnTo>
                  <a:lnTo>
                    <a:pt x="1522178" y="79316"/>
                  </a:lnTo>
                  <a:lnTo>
                    <a:pt x="1525662" y="79042"/>
                  </a:lnTo>
                  <a:lnTo>
                    <a:pt x="1529145" y="78769"/>
                  </a:lnTo>
                  <a:lnTo>
                    <a:pt x="1532628" y="78496"/>
                  </a:lnTo>
                  <a:lnTo>
                    <a:pt x="1536111" y="78224"/>
                  </a:lnTo>
                  <a:lnTo>
                    <a:pt x="1539595" y="77953"/>
                  </a:lnTo>
                  <a:lnTo>
                    <a:pt x="1543078" y="77682"/>
                  </a:lnTo>
                  <a:lnTo>
                    <a:pt x="1546561" y="77412"/>
                  </a:lnTo>
                  <a:lnTo>
                    <a:pt x="1550044" y="77143"/>
                  </a:lnTo>
                  <a:lnTo>
                    <a:pt x="1553528" y="76875"/>
                  </a:lnTo>
                  <a:lnTo>
                    <a:pt x="1557011" y="76608"/>
                  </a:lnTo>
                  <a:lnTo>
                    <a:pt x="1560494" y="76341"/>
                  </a:lnTo>
                  <a:lnTo>
                    <a:pt x="1563977" y="76075"/>
                  </a:lnTo>
                  <a:lnTo>
                    <a:pt x="1567461" y="75809"/>
                  </a:lnTo>
                  <a:lnTo>
                    <a:pt x="1570944" y="75544"/>
                  </a:lnTo>
                  <a:lnTo>
                    <a:pt x="1574427" y="75280"/>
                  </a:lnTo>
                  <a:lnTo>
                    <a:pt x="1577910" y="75017"/>
                  </a:lnTo>
                  <a:lnTo>
                    <a:pt x="1581394" y="74754"/>
                  </a:lnTo>
                  <a:lnTo>
                    <a:pt x="1584877" y="74493"/>
                  </a:lnTo>
                  <a:lnTo>
                    <a:pt x="1588360" y="74231"/>
                  </a:lnTo>
                  <a:lnTo>
                    <a:pt x="1591843" y="73971"/>
                  </a:lnTo>
                  <a:lnTo>
                    <a:pt x="1595327" y="73711"/>
                  </a:lnTo>
                  <a:lnTo>
                    <a:pt x="1598810" y="73452"/>
                  </a:lnTo>
                  <a:lnTo>
                    <a:pt x="1602293" y="73193"/>
                  </a:lnTo>
                  <a:lnTo>
                    <a:pt x="1605776" y="72935"/>
                  </a:lnTo>
                  <a:lnTo>
                    <a:pt x="1609260" y="72678"/>
                  </a:lnTo>
                  <a:lnTo>
                    <a:pt x="1612743" y="72422"/>
                  </a:lnTo>
                  <a:lnTo>
                    <a:pt x="1616226" y="72166"/>
                  </a:lnTo>
                  <a:lnTo>
                    <a:pt x="1619709" y="71911"/>
                  </a:lnTo>
                  <a:lnTo>
                    <a:pt x="1623193" y="71657"/>
                  </a:lnTo>
                  <a:lnTo>
                    <a:pt x="1626676" y="71403"/>
                  </a:lnTo>
                  <a:lnTo>
                    <a:pt x="1630159" y="71150"/>
                  </a:lnTo>
                  <a:lnTo>
                    <a:pt x="1633642" y="70897"/>
                  </a:lnTo>
                  <a:lnTo>
                    <a:pt x="1637126" y="70646"/>
                  </a:lnTo>
                  <a:lnTo>
                    <a:pt x="1640609" y="70394"/>
                  </a:lnTo>
                  <a:lnTo>
                    <a:pt x="1644092" y="70144"/>
                  </a:lnTo>
                  <a:lnTo>
                    <a:pt x="1647575" y="69898"/>
                  </a:lnTo>
                  <a:lnTo>
                    <a:pt x="1651059" y="69790"/>
                  </a:lnTo>
                  <a:lnTo>
                    <a:pt x="1654542" y="69682"/>
                  </a:lnTo>
                  <a:lnTo>
                    <a:pt x="1658025" y="69575"/>
                  </a:lnTo>
                  <a:lnTo>
                    <a:pt x="1661508" y="69468"/>
                  </a:lnTo>
                  <a:lnTo>
                    <a:pt x="1664992" y="69362"/>
                  </a:lnTo>
                  <a:lnTo>
                    <a:pt x="1668475" y="69256"/>
                  </a:lnTo>
                  <a:lnTo>
                    <a:pt x="1671958" y="69150"/>
                  </a:lnTo>
                  <a:lnTo>
                    <a:pt x="1675441" y="69044"/>
                  </a:lnTo>
                  <a:lnTo>
                    <a:pt x="1678925" y="68939"/>
                  </a:lnTo>
                  <a:lnTo>
                    <a:pt x="1682408" y="68835"/>
                  </a:lnTo>
                  <a:lnTo>
                    <a:pt x="1685891" y="68730"/>
                  </a:lnTo>
                  <a:lnTo>
                    <a:pt x="1689374" y="68626"/>
                  </a:lnTo>
                  <a:lnTo>
                    <a:pt x="1692858" y="68523"/>
                  </a:lnTo>
                  <a:lnTo>
                    <a:pt x="1696341" y="68420"/>
                  </a:lnTo>
                  <a:lnTo>
                    <a:pt x="1699824" y="68317"/>
                  </a:lnTo>
                  <a:lnTo>
                    <a:pt x="1703307" y="68214"/>
                  </a:lnTo>
                  <a:lnTo>
                    <a:pt x="1706791" y="68112"/>
                  </a:lnTo>
                  <a:lnTo>
                    <a:pt x="1710274" y="68010"/>
                  </a:lnTo>
                  <a:lnTo>
                    <a:pt x="1713757" y="67909"/>
                  </a:lnTo>
                  <a:lnTo>
                    <a:pt x="1717240" y="67808"/>
                  </a:lnTo>
                  <a:lnTo>
                    <a:pt x="1720723" y="67707"/>
                  </a:lnTo>
                  <a:lnTo>
                    <a:pt x="1724207" y="67606"/>
                  </a:lnTo>
                  <a:lnTo>
                    <a:pt x="1727690" y="67506"/>
                  </a:lnTo>
                  <a:lnTo>
                    <a:pt x="1731173" y="67406"/>
                  </a:lnTo>
                  <a:lnTo>
                    <a:pt x="1734656" y="67307"/>
                  </a:lnTo>
                  <a:lnTo>
                    <a:pt x="1738140" y="67208"/>
                  </a:lnTo>
                  <a:lnTo>
                    <a:pt x="1741623" y="67109"/>
                  </a:lnTo>
                  <a:lnTo>
                    <a:pt x="1741623" y="67109"/>
                  </a:lnTo>
                  <a:lnTo>
                    <a:pt x="1745106" y="67011"/>
                  </a:lnTo>
                  <a:lnTo>
                    <a:pt x="1748589" y="66913"/>
                  </a:lnTo>
                  <a:lnTo>
                    <a:pt x="1752073" y="66815"/>
                  </a:lnTo>
                  <a:lnTo>
                    <a:pt x="1755556" y="66717"/>
                  </a:lnTo>
                  <a:lnTo>
                    <a:pt x="1759039" y="66620"/>
                  </a:lnTo>
                  <a:lnTo>
                    <a:pt x="1762522" y="66523"/>
                  </a:lnTo>
                  <a:lnTo>
                    <a:pt x="1766006" y="66427"/>
                  </a:lnTo>
                  <a:lnTo>
                    <a:pt x="1769489" y="66331"/>
                  </a:lnTo>
                  <a:lnTo>
                    <a:pt x="1772972" y="66235"/>
                  </a:lnTo>
                  <a:lnTo>
                    <a:pt x="1776455" y="66139"/>
                  </a:lnTo>
                  <a:lnTo>
                    <a:pt x="1779939" y="66044"/>
                  </a:lnTo>
                  <a:lnTo>
                    <a:pt x="1783422" y="65949"/>
                  </a:lnTo>
                  <a:lnTo>
                    <a:pt x="1786905" y="65855"/>
                  </a:lnTo>
                  <a:lnTo>
                    <a:pt x="1790388" y="65773"/>
                  </a:lnTo>
                  <a:lnTo>
                    <a:pt x="1793872" y="65706"/>
                  </a:lnTo>
                  <a:lnTo>
                    <a:pt x="1797355" y="65639"/>
                  </a:lnTo>
                  <a:lnTo>
                    <a:pt x="1800838" y="65572"/>
                  </a:lnTo>
                  <a:lnTo>
                    <a:pt x="1804321" y="65505"/>
                  </a:lnTo>
                  <a:lnTo>
                    <a:pt x="1807805" y="65439"/>
                  </a:lnTo>
                  <a:lnTo>
                    <a:pt x="1811288" y="65373"/>
                  </a:lnTo>
                  <a:lnTo>
                    <a:pt x="1814771" y="65307"/>
                  </a:lnTo>
                  <a:lnTo>
                    <a:pt x="1818254" y="65241"/>
                  </a:lnTo>
                  <a:lnTo>
                    <a:pt x="1821738" y="65176"/>
                  </a:lnTo>
                  <a:lnTo>
                    <a:pt x="1825221" y="65111"/>
                  </a:lnTo>
                  <a:lnTo>
                    <a:pt x="1828704" y="65045"/>
                  </a:lnTo>
                  <a:lnTo>
                    <a:pt x="1832187" y="64981"/>
                  </a:lnTo>
                  <a:lnTo>
                    <a:pt x="1835671" y="64916"/>
                  </a:lnTo>
                  <a:lnTo>
                    <a:pt x="1839154" y="64852"/>
                  </a:lnTo>
                  <a:lnTo>
                    <a:pt x="1842637" y="64787"/>
                  </a:lnTo>
                  <a:lnTo>
                    <a:pt x="1846120" y="64724"/>
                  </a:lnTo>
                  <a:lnTo>
                    <a:pt x="1849604" y="64660"/>
                  </a:lnTo>
                  <a:lnTo>
                    <a:pt x="1853087" y="64596"/>
                  </a:lnTo>
                  <a:lnTo>
                    <a:pt x="1856570" y="64533"/>
                  </a:lnTo>
                  <a:lnTo>
                    <a:pt x="1860053" y="64604"/>
                  </a:lnTo>
                  <a:lnTo>
                    <a:pt x="1863537" y="65161"/>
                  </a:lnTo>
                  <a:lnTo>
                    <a:pt x="1867020" y="65713"/>
                  </a:lnTo>
                  <a:lnTo>
                    <a:pt x="1870503" y="66262"/>
                  </a:lnTo>
                  <a:lnTo>
                    <a:pt x="1873986" y="66807"/>
                  </a:lnTo>
                  <a:lnTo>
                    <a:pt x="1877470" y="67347"/>
                  </a:lnTo>
                  <a:lnTo>
                    <a:pt x="1880953" y="67884"/>
                  </a:lnTo>
                  <a:lnTo>
                    <a:pt x="1884436" y="68417"/>
                  </a:lnTo>
                  <a:lnTo>
                    <a:pt x="1887919" y="68946"/>
                  </a:lnTo>
                  <a:lnTo>
                    <a:pt x="1891403" y="69471"/>
                  </a:lnTo>
                  <a:lnTo>
                    <a:pt x="1894886" y="69993"/>
                  </a:lnTo>
                  <a:lnTo>
                    <a:pt x="1898369" y="70511"/>
                  </a:lnTo>
                  <a:lnTo>
                    <a:pt x="1901852" y="71025"/>
                  </a:lnTo>
                  <a:lnTo>
                    <a:pt x="1905336" y="71536"/>
                  </a:lnTo>
                  <a:lnTo>
                    <a:pt x="1908819" y="71591"/>
                  </a:lnTo>
                  <a:lnTo>
                    <a:pt x="1912302" y="71456"/>
                  </a:lnTo>
                  <a:lnTo>
                    <a:pt x="1915785" y="71321"/>
                  </a:lnTo>
                  <a:lnTo>
                    <a:pt x="1919269" y="71186"/>
                  </a:lnTo>
                  <a:lnTo>
                    <a:pt x="1922752" y="71052"/>
                  </a:lnTo>
                  <a:lnTo>
                    <a:pt x="1926235" y="70918"/>
                  </a:lnTo>
                  <a:lnTo>
                    <a:pt x="1929718" y="70784"/>
                  </a:lnTo>
                  <a:lnTo>
                    <a:pt x="1933202" y="70651"/>
                  </a:lnTo>
                  <a:lnTo>
                    <a:pt x="1936685" y="70518"/>
                  </a:lnTo>
                  <a:lnTo>
                    <a:pt x="1940168" y="70386"/>
                  </a:lnTo>
                  <a:lnTo>
                    <a:pt x="1943651" y="70254"/>
                  </a:lnTo>
                  <a:lnTo>
                    <a:pt x="1947135" y="70122"/>
                  </a:lnTo>
                  <a:lnTo>
                    <a:pt x="1950618" y="69990"/>
                  </a:lnTo>
                  <a:lnTo>
                    <a:pt x="1954101" y="69859"/>
                  </a:lnTo>
                  <a:lnTo>
                    <a:pt x="1957584" y="69728"/>
                  </a:lnTo>
                  <a:lnTo>
                    <a:pt x="1961068" y="69598"/>
                  </a:lnTo>
                  <a:lnTo>
                    <a:pt x="1964551" y="69468"/>
                  </a:lnTo>
                  <a:lnTo>
                    <a:pt x="1968034" y="69338"/>
                  </a:lnTo>
                  <a:lnTo>
                    <a:pt x="1971517" y="69209"/>
                  </a:lnTo>
                  <a:lnTo>
                    <a:pt x="1975001" y="69080"/>
                  </a:lnTo>
                  <a:lnTo>
                    <a:pt x="1978484" y="69095"/>
                  </a:lnTo>
                  <a:lnTo>
                    <a:pt x="1981967" y="69297"/>
                  </a:lnTo>
                  <a:lnTo>
                    <a:pt x="1985450" y="69498"/>
                  </a:lnTo>
                  <a:lnTo>
                    <a:pt x="1988934" y="69698"/>
                  </a:lnTo>
                  <a:lnTo>
                    <a:pt x="1992417" y="69898"/>
                  </a:lnTo>
                  <a:lnTo>
                    <a:pt x="1995900" y="70096"/>
                  </a:lnTo>
                  <a:lnTo>
                    <a:pt x="1999383" y="70293"/>
                  </a:lnTo>
                  <a:lnTo>
                    <a:pt x="2002867" y="70490"/>
                  </a:lnTo>
                  <a:lnTo>
                    <a:pt x="2006350" y="70685"/>
                  </a:lnTo>
                  <a:lnTo>
                    <a:pt x="2009833" y="70880"/>
                  </a:lnTo>
                  <a:lnTo>
                    <a:pt x="2013316" y="71073"/>
                  </a:lnTo>
                  <a:lnTo>
                    <a:pt x="2016799" y="71266"/>
                  </a:lnTo>
                  <a:lnTo>
                    <a:pt x="2020283" y="71458"/>
                  </a:lnTo>
                  <a:lnTo>
                    <a:pt x="2023766" y="71649"/>
                  </a:lnTo>
                  <a:lnTo>
                    <a:pt x="2027249" y="71839"/>
                  </a:lnTo>
                  <a:lnTo>
                    <a:pt x="2030732" y="72028"/>
                  </a:lnTo>
                  <a:lnTo>
                    <a:pt x="2034216" y="72216"/>
                  </a:lnTo>
                  <a:lnTo>
                    <a:pt x="2037699" y="72403"/>
                  </a:lnTo>
                  <a:lnTo>
                    <a:pt x="2041182" y="72590"/>
                  </a:lnTo>
                  <a:lnTo>
                    <a:pt x="2044665" y="72775"/>
                  </a:lnTo>
                  <a:lnTo>
                    <a:pt x="2048149" y="72955"/>
                  </a:lnTo>
                  <a:lnTo>
                    <a:pt x="2051632" y="73110"/>
                  </a:lnTo>
                  <a:lnTo>
                    <a:pt x="2055115" y="73263"/>
                  </a:lnTo>
                  <a:lnTo>
                    <a:pt x="2058598" y="73416"/>
                  </a:lnTo>
                  <a:lnTo>
                    <a:pt x="2062082" y="73569"/>
                  </a:lnTo>
                  <a:lnTo>
                    <a:pt x="2065565" y="73720"/>
                  </a:lnTo>
                  <a:lnTo>
                    <a:pt x="2069048" y="73871"/>
                  </a:lnTo>
                  <a:lnTo>
                    <a:pt x="2072531" y="74021"/>
                  </a:lnTo>
                  <a:lnTo>
                    <a:pt x="2076015" y="74171"/>
                  </a:lnTo>
                  <a:lnTo>
                    <a:pt x="2079498" y="74320"/>
                  </a:lnTo>
                  <a:lnTo>
                    <a:pt x="2082981" y="74468"/>
                  </a:lnTo>
                  <a:lnTo>
                    <a:pt x="2086464" y="74616"/>
                  </a:lnTo>
                  <a:lnTo>
                    <a:pt x="2089948" y="74763"/>
                  </a:lnTo>
                  <a:lnTo>
                    <a:pt x="2093431" y="74910"/>
                  </a:lnTo>
                  <a:lnTo>
                    <a:pt x="2096914" y="75055"/>
                  </a:lnTo>
                  <a:lnTo>
                    <a:pt x="2100397" y="75201"/>
                  </a:lnTo>
                  <a:lnTo>
                    <a:pt x="2103881" y="75345"/>
                  </a:lnTo>
                  <a:lnTo>
                    <a:pt x="2107364" y="75489"/>
                  </a:lnTo>
                  <a:lnTo>
                    <a:pt x="2110847" y="75632"/>
                  </a:lnTo>
                  <a:lnTo>
                    <a:pt x="2114330" y="75775"/>
                  </a:lnTo>
                  <a:lnTo>
                    <a:pt x="2117814" y="75917"/>
                  </a:lnTo>
                  <a:lnTo>
                    <a:pt x="2121297" y="75871"/>
                  </a:lnTo>
                  <a:lnTo>
                    <a:pt x="2124780" y="75802"/>
                  </a:lnTo>
                  <a:lnTo>
                    <a:pt x="2128263" y="75733"/>
                  </a:lnTo>
                  <a:lnTo>
                    <a:pt x="2131747" y="75664"/>
                  </a:lnTo>
                  <a:lnTo>
                    <a:pt x="2135230" y="75595"/>
                  </a:lnTo>
                  <a:lnTo>
                    <a:pt x="2138713" y="75527"/>
                  </a:lnTo>
                  <a:lnTo>
                    <a:pt x="2142196" y="75458"/>
                  </a:lnTo>
                  <a:lnTo>
                    <a:pt x="2145680" y="75390"/>
                  </a:lnTo>
                  <a:lnTo>
                    <a:pt x="2149163" y="75323"/>
                  </a:lnTo>
                  <a:lnTo>
                    <a:pt x="2152646" y="75255"/>
                  </a:lnTo>
                  <a:lnTo>
                    <a:pt x="2156129" y="75187"/>
                  </a:lnTo>
                  <a:lnTo>
                    <a:pt x="2159613" y="75120"/>
                  </a:lnTo>
                  <a:lnTo>
                    <a:pt x="2163096" y="75053"/>
                  </a:lnTo>
                  <a:lnTo>
                    <a:pt x="2166579" y="74986"/>
                  </a:lnTo>
                  <a:lnTo>
                    <a:pt x="2170062" y="74919"/>
                  </a:lnTo>
                  <a:lnTo>
                    <a:pt x="2173546" y="74853"/>
                  </a:lnTo>
                  <a:lnTo>
                    <a:pt x="2177029" y="74787"/>
                  </a:lnTo>
                  <a:lnTo>
                    <a:pt x="2180512" y="74720"/>
                  </a:lnTo>
                  <a:lnTo>
                    <a:pt x="2183995" y="74654"/>
                  </a:lnTo>
                  <a:lnTo>
                    <a:pt x="2187479" y="74589"/>
                  </a:lnTo>
                  <a:lnTo>
                    <a:pt x="2190962" y="74523"/>
                  </a:lnTo>
                  <a:lnTo>
                    <a:pt x="2194445" y="74457"/>
                  </a:lnTo>
                  <a:lnTo>
                    <a:pt x="2197928" y="74392"/>
                  </a:lnTo>
                  <a:lnTo>
                    <a:pt x="2201412" y="74327"/>
                  </a:lnTo>
                  <a:lnTo>
                    <a:pt x="2204895" y="74262"/>
                  </a:lnTo>
                  <a:lnTo>
                    <a:pt x="2208378" y="74197"/>
                  </a:lnTo>
                  <a:lnTo>
                    <a:pt x="2211861" y="74133"/>
                  </a:lnTo>
                  <a:lnTo>
                    <a:pt x="2215345" y="74068"/>
                  </a:lnTo>
                  <a:lnTo>
                    <a:pt x="2218828" y="74004"/>
                  </a:lnTo>
                  <a:lnTo>
                    <a:pt x="2222311" y="73940"/>
                  </a:lnTo>
                  <a:lnTo>
                    <a:pt x="2225794" y="73876"/>
                  </a:lnTo>
                  <a:lnTo>
                    <a:pt x="2229278" y="73813"/>
                  </a:lnTo>
                  <a:lnTo>
                    <a:pt x="2232761" y="73749"/>
                  </a:lnTo>
                  <a:lnTo>
                    <a:pt x="2236244" y="73689"/>
                  </a:lnTo>
                  <a:lnTo>
                    <a:pt x="2239727" y="73659"/>
                  </a:lnTo>
                  <a:lnTo>
                    <a:pt x="2243211" y="73628"/>
                  </a:lnTo>
                  <a:lnTo>
                    <a:pt x="2246694" y="73597"/>
                  </a:lnTo>
                  <a:lnTo>
                    <a:pt x="2250177" y="73567"/>
                  </a:lnTo>
                  <a:lnTo>
                    <a:pt x="2253660" y="73536"/>
                  </a:lnTo>
                  <a:lnTo>
                    <a:pt x="2257144" y="73506"/>
                  </a:lnTo>
                  <a:lnTo>
                    <a:pt x="2260627" y="73476"/>
                  </a:lnTo>
                  <a:lnTo>
                    <a:pt x="2264110" y="73446"/>
                  </a:lnTo>
                  <a:lnTo>
                    <a:pt x="2267593" y="73416"/>
                  </a:lnTo>
                  <a:lnTo>
                    <a:pt x="2271077" y="73386"/>
                  </a:lnTo>
                  <a:lnTo>
                    <a:pt x="2274560" y="73356"/>
                  </a:lnTo>
                  <a:lnTo>
                    <a:pt x="2278043" y="73326"/>
                  </a:lnTo>
                  <a:lnTo>
                    <a:pt x="2281526" y="73297"/>
                  </a:lnTo>
                  <a:lnTo>
                    <a:pt x="2285010" y="73267"/>
                  </a:lnTo>
                  <a:lnTo>
                    <a:pt x="2288493" y="73237"/>
                  </a:lnTo>
                  <a:lnTo>
                    <a:pt x="2291976" y="73208"/>
                  </a:lnTo>
                  <a:lnTo>
                    <a:pt x="2295459" y="73179"/>
                  </a:lnTo>
                  <a:lnTo>
                    <a:pt x="2298942" y="73149"/>
                  </a:lnTo>
                  <a:lnTo>
                    <a:pt x="2302426" y="73120"/>
                  </a:lnTo>
                  <a:lnTo>
                    <a:pt x="2305909" y="73091"/>
                  </a:lnTo>
                  <a:lnTo>
                    <a:pt x="2309392" y="73062"/>
                  </a:lnTo>
                  <a:lnTo>
                    <a:pt x="2312875" y="73033"/>
                  </a:lnTo>
                  <a:lnTo>
                    <a:pt x="2316359" y="73004"/>
                  </a:lnTo>
                  <a:lnTo>
                    <a:pt x="2319842" y="72976"/>
                  </a:lnTo>
                  <a:lnTo>
                    <a:pt x="2323325" y="72947"/>
                  </a:lnTo>
                  <a:lnTo>
                    <a:pt x="2326808" y="72918"/>
                  </a:lnTo>
                  <a:lnTo>
                    <a:pt x="2330292" y="72890"/>
                  </a:lnTo>
                  <a:lnTo>
                    <a:pt x="2333775" y="72861"/>
                  </a:lnTo>
                  <a:lnTo>
                    <a:pt x="2337258" y="72833"/>
                  </a:lnTo>
                  <a:lnTo>
                    <a:pt x="2340741" y="72805"/>
                  </a:lnTo>
                  <a:lnTo>
                    <a:pt x="2344225" y="72776"/>
                  </a:lnTo>
                  <a:lnTo>
                    <a:pt x="2347708" y="72748"/>
                  </a:lnTo>
                  <a:lnTo>
                    <a:pt x="2351191" y="72720"/>
                  </a:lnTo>
                  <a:lnTo>
                    <a:pt x="2354674" y="72770"/>
                  </a:lnTo>
                  <a:lnTo>
                    <a:pt x="2358158" y="72982"/>
                  </a:lnTo>
                  <a:lnTo>
                    <a:pt x="2361641" y="73194"/>
                  </a:lnTo>
                  <a:lnTo>
                    <a:pt x="2365124" y="73404"/>
                  </a:lnTo>
                  <a:lnTo>
                    <a:pt x="2368607" y="73613"/>
                  </a:lnTo>
                  <a:lnTo>
                    <a:pt x="2372091" y="73822"/>
                  </a:lnTo>
                  <a:lnTo>
                    <a:pt x="2375574" y="74029"/>
                  </a:lnTo>
                  <a:lnTo>
                    <a:pt x="2379057" y="74236"/>
                  </a:lnTo>
                  <a:lnTo>
                    <a:pt x="2382540" y="74442"/>
                  </a:lnTo>
                  <a:lnTo>
                    <a:pt x="2386024" y="74647"/>
                  </a:lnTo>
                  <a:lnTo>
                    <a:pt x="2389507" y="74851"/>
                  </a:lnTo>
                  <a:lnTo>
                    <a:pt x="2392990" y="75054"/>
                  </a:lnTo>
                  <a:lnTo>
                    <a:pt x="2396473" y="75256"/>
                  </a:lnTo>
                  <a:lnTo>
                    <a:pt x="2399957" y="75457"/>
                  </a:lnTo>
                  <a:lnTo>
                    <a:pt x="2403440" y="75439"/>
                  </a:lnTo>
                  <a:lnTo>
                    <a:pt x="2406923" y="75369"/>
                  </a:lnTo>
                  <a:lnTo>
                    <a:pt x="2410406" y="75299"/>
                  </a:lnTo>
                  <a:lnTo>
                    <a:pt x="2413890" y="75229"/>
                  </a:lnTo>
                  <a:lnTo>
                    <a:pt x="2417373" y="75160"/>
                  </a:lnTo>
                  <a:lnTo>
                    <a:pt x="2420856" y="75090"/>
                  </a:lnTo>
                  <a:lnTo>
                    <a:pt x="2424339" y="75021"/>
                  </a:lnTo>
                  <a:lnTo>
                    <a:pt x="2427823" y="74952"/>
                  </a:lnTo>
                  <a:lnTo>
                    <a:pt x="2431306" y="74884"/>
                  </a:lnTo>
                  <a:lnTo>
                    <a:pt x="2434789" y="74815"/>
                  </a:lnTo>
                  <a:lnTo>
                    <a:pt x="2438272" y="74747"/>
                  </a:lnTo>
                  <a:lnTo>
                    <a:pt x="2441756" y="74678"/>
                  </a:lnTo>
                  <a:lnTo>
                    <a:pt x="2445239" y="74610"/>
                  </a:lnTo>
                  <a:lnTo>
                    <a:pt x="2448722" y="74542"/>
                  </a:lnTo>
                  <a:lnTo>
                    <a:pt x="2452205" y="74474"/>
                  </a:lnTo>
                  <a:lnTo>
                    <a:pt x="2455689" y="74407"/>
                  </a:lnTo>
                  <a:lnTo>
                    <a:pt x="2459172" y="74339"/>
                  </a:lnTo>
                  <a:lnTo>
                    <a:pt x="2462655" y="74272"/>
                  </a:lnTo>
                  <a:lnTo>
                    <a:pt x="2466138" y="74205"/>
                  </a:lnTo>
                  <a:lnTo>
                    <a:pt x="2469622" y="74138"/>
                  </a:lnTo>
                  <a:lnTo>
                    <a:pt x="2473105" y="74071"/>
                  </a:lnTo>
                  <a:lnTo>
                    <a:pt x="2476588" y="74004"/>
                  </a:lnTo>
                  <a:lnTo>
                    <a:pt x="2480071" y="73938"/>
                  </a:lnTo>
                  <a:lnTo>
                    <a:pt x="2483555" y="73871"/>
                  </a:lnTo>
                  <a:lnTo>
                    <a:pt x="2487038" y="73805"/>
                  </a:lnTo>
                  <a:lnTo>
                    <a:pt x="2490521" y="73739"/>
                  </a:lnTo>
                  <a:lnTo>
                    <a:pt x="2494004" y="73673"/>
                  </a:lnTo>
                  <a:lnTo>
                    <a:pt x="2497488" y="73852"/>
                  </a:lnTo>
                  <a:lnTo>
                    <a:pt x="2500971" y="74097"/>
                  </a:lnTo>
                  <a:lnTo>
                    <a:pt x="2504454" y="74342"/>
                  </a:lnTo>
                  <a:lnTo>
                    <a:pt x="2507937" y="74585"/>
                  </a:lnTo>
                  <a:lnTo>
                    <a:pt x="2511421" y="74827"/>
                  </a:lnTo>
                  <a:lnTo>
                    <a:pt x="2514904" y="75068"/>
                  </a:lnTo>
                  <a:lnTo>
                    <a:pt x="2518387" y="75308"/>
                  </a:lnTo>
                  <a:lnTo>
                    <a:pt x="2521870" y="75547"/>
                  </a:lnTo>
                  <a:lnTo>
                    <a:pt x="2525354" y="75785"/>
                  </a:lnTo>
                  <a:lnTo>
                    <a:pt x="2528837" y="76022"/>
                  </a:lnTo>
                  <a:lnTo>
                    <a:pt x="2532320" y="76258"/>
                  </a:lnTo>
                  <a:lnTo>
                    <a:pt x="2535803" y="76493"/>
                  </a:lnTo>
                  <a:lnTo>
                    <a:pt x="2539287" y="76727"/>
                  </a:lnTo>
                  <a:lnTo>
                    <a:pt x="2542770" y="76960"/>
                  </a:lnTo>
                  <a:lnTo>
                    <a:pt x="2546253" y="77192"/>
                  </a:lnTo>
                  <a:lnTo>
                    <a:pt x="2549736" y="77422"/>
                  </a:lnTo>
                  <a:lnTo>
                    <a:pt x="2553220" y="77652"/>
                  </a:lnTo>
                  <a:lnTo>
                    <a:pt x="2556703" y="77881"/>
                  </a:lnTo>
                  <a:lnTo>
                    <a:pt x="2560186" y="78109"/>
                  </a:lnTo>
                  <a:lnTo>
                    <a:pt x="2563669" y="78336"/>
                  </a:lnTo>
                  <a:lnTo>
                    <a:pt x="2567153" y="78421"/>
                  </a:lnTo>
                  <a:lnTo>
                    <a:pt x="2570636" y="78373"/>
                  </a:lnTo>
                  <a:lnTo>
                    <a:pt x="2574119" y="78325"/>
                  </a:lnTo>
                  <a:lnTo>
                    <a:pt x="2577602" y="78277"/>
                  </a:lnTo>
                  <a:lnTo>
                    <a:pt x="2581085" y="78229"/>
                  </a:lnTo>
                  <a:lnTo>
                    <a:pt x="2584569" y="78181"/>
                  </a:lnTo>
                  <a:lnTo>
                    <a:pt x="2588052" y="78134"/>
                  </a:lnTo>
                  <a:lnTo>
                    <a:pt x="2591535" y="78086"/>
                  </a:lnTo>
                  <a:lnTo>
                    <a:pt x="2595018" y="78039"/>
                  </a:lnTo>
                  <a:lnTo>
                    <a:pt x="2598502" y="77991"/>
                  </a:lnTo>
                  <a:lnTo>
                    <a:pt x="2601985" y="77944"/>
                  </a:lnTo>
                  <a:lnTo>
                    <a:pt x="2605468" y="77897"/>
                  </a:lnTo>
                  <a:lnTo>
                    <a:pt x="2608951" y="77850"/>
                  </a:lnTo>
                  <a:lnTo>
                    <a:pt x="2612435" y="77803"/>
                  </a:lnTo>
                  <a:lnTo>
                    <a:pt x="2615918" y="77756"/>
                  </a:lnTo>
                  <a:lnTo>
                    <a:pt x="2619401" y="77710"/>
                  </a:lnTo>
                  <a:lnTo>
                    <a:pt x="2622884" y="77663"/>
                  </a:lnTo>
                  <a:lnTo>
                    <a:pt x="2626368" y="77617"/>
                  </a:lnTo>
                  <a:lnTo>
                    <a:pt x="2629851" y="77570"/>
                  </a:lnTo>
                  <a:lnTo>
                    <a:pt x="2633334" y="77524"/>
                  </a:lnTo>
                  <a:lnTo>
                    <a:pt x="2636817" y="77728"/>
                  </a:lnTo>
                  <a:lnTo>
                    <a:pt x="2640301" y="78706"/>
                  </a:lnTo>
                  <a:lnTo>
                    <a:pt x="2643784" y="79674"/>
                  </a:lnTo>
                  <a:lnTo>
                    <a:pt x="2647267" y="80634"/>
                  </a:lnTo>
                  <a:lnTo>
                    <a:pt x="2650750" y="81585"/>
                  </a:lnTo>
                  <a:lnTo>
                    <a:pt x="2654234" y="82527"/>
                  </a:lnTo>
                  <a:lnTo>
                    <a:pt x="2657717" y="83461"/>
                  </a:lnTo>
                  <a:lnTo>
                    <a:pt x="2661200" y="84170"/>
                  </a:lnTo>
                  <a:lnTo>
                    <a:pt x="2664683" y="84646"/>
                  </a:lnTo>
                  <a:lnTo>
                    <a:pt x="2668167" y="85120"/>
                  </a:lnTo>
                  <a:lnTo>
                    <a:pt x="2671650" y="85591"/>
                  </a:lnTo>
                  <a:lnTo>
                    <a:pt x="2675133" y="86059"/>
                  </a:lnTo>
                  <a:lnTo>
                    <a:pt x="2678616" y="86524"/>
                  </a:lnTo>
                  <a:lnTo>
                    <a:pt x="2682100" y="86987"/>
                  </a:lnTo>
                  <a:lnTo>
                    <a:pt x="2685583" y="87806"/>
                  </a:lnTo>
                  <a:lnTo>
                    <a:pt x="2689066" y="88750"/>
                  </a:lnTo>
                  <a:lnTo>
                    <a:pt x="2692549" y="89686"/>
                  </a:lnTo>
                  <a:lnTo>
                    <a:pt x="2696033" y="90613"/>
                  </a:lnTo>
                  <a:lnTo>
                    <a:pt x="2699516" y="91532"/>
                  </a:lnTo>
                  <a:lnTo>
                    <a:pt x="2702999" y="92443"/>
                  </a:lnTo>
                  <a:lnTo>
                    <a:pt x="2706482" y="93345"/>
                  </a:lnTo>
                  <a:lnTo>
                    <a:pt x="2709966" y="93180"/>
                  </a:lnTo>
                  <a:lnTo>
                    <a:pt x="2713449" y="92985"/>
                  </a:lnTo>
                  <a:lnTo>
                    <a:pt x="2716932" y="92791"/>
                  </a:lnTo>
                  <a:lnTo>
                    <a:pt x="2720415" y="92596"/>
                  </a:lnTo>
                  <a:lnTo>
                    <a:pt x="2723899" y="92402"/>
                  </a:lnTo>
                  <a:lnTo>
                    <a:pt x="2727382" y="92209"/>
                  </a:lnTo>
                  <a:lnTo>
                    <a:pt x="2730865" y="92015"/>
                  </a:lnTo>
                  <a:lnTo>
                    <a:pt x="2734348" y="91822"/>
                  </a:lnTo>
                  <a:lnTo>
                    <a:pt x="2737832" y="91629"/>
                  </a:lnTo>
                  <a:lnTo>
                    <a:pt x="2741315" y="91436"/>
                  </a:lnTo>
                  <a:lnTo>
                    <a:pt x="2744798" y="91243"/>
                  </a:lnTo>
                  <a:lnTo>
                    <a:pt x="2748281" y="91051"/>
                  </a:lnTo>
                  <a:lnTo>
                    <a:pt x="2751765" y="90859"/>
                  </a:lnTo>
                  <a:lnTo>
                    <a:pt x="2755248" y="90667"/>
                  </a:lnTo>
                  <a:lnTo>
                    <a:pt x="2758731" y="90475"/>
                  </a:lnTo>
                  <a:lnTo>
                    <a:pt x="2762214" y="90284"/>
                  </a:lnTo>
                  <a:lnTo>
                    <a:pt x="2765698" y="90093"/>
                  </a:lnTo>
                  <a:lnTo>
                    <a:pt x="2769181" y="89902"/>
                  </a:lnTo>
                  <a:lnTo>
                    <a:pt x="2772664" y="89711"/>
                  </a:lnTo>
                  <a:lnTo>
                    <a:pt x="2776147" y="89520"/>
                  </a:lnTo>
                  <a:lnTo>
                    <a:pt x="2779631" y="89330"/>
                  </a:lnTo>
                  <a:lnTo>
                    <a:pt x="2783114" y="89140"/>
                  </a:lnTo>
                  <a:lnTo>
                    <a:pt x="2786597" y="88950"/>
                  </a:lnTo>
                  <a:lnTo>
                    <a:pt x="2790080" y="88760"/>
                  </a:lnTo>
                  <a:lnTo>
                    <a:pt x="2793564" y="88571"/>
                  </a:lnTo>
                  <a:lnTo>
                    <a:pt x="2797047" y="88382"/>
                  </a:lnTo>
                  <a:lnTo>
                    <a:pt x="2800530" y="88193"/>
                  </a:lnTo>
                  <a:lnTo>
                    <a:pt x="2804013" y="88004"/>
                  </a:lnTo>
                  <a:lnTo>
                    <a:pt x="2807497" y="87815"/>
                  </a:lnTo>
                  <a:lnTo>
                    <a:pt x="2810980" y="87627"/>
                  </a:lnTo>
                  <a:lnTo>
                    <a:pt x="2814463" y="87439"/>
                  </a:lnTo>
                  <a:lnTo>
                    <a:pt x="2817946" y="87251"/>
                  </a:lnTo>
                  <a:lnTo>
                    <a:pt x="2821430" y="87063"/>
                  </a:lnTo>
                  <a:lnTo>
                    <a:pt x="2824913" y="86876"/>
                  </a:lnTo>
                  <a:lnTo>
                    <a:pt x="2828396" y="86689"/>
                  </a:lnTo>
                  <a:lnTo>
                    <a:pt x="2831879" y="86502"/>
                  </a:lnTo>
                  <a:lnTo>
                    <a:pt x="2835363" y="86315"/>
                  </a:lnTo>
                  <a:lnTo>
                    <a:pt x="2838846" y="86128"/>
                  </a:lnTo>
                  <a:lnTo>
                    <a:pt x="2842329" y="85942"/>
                  </a:lnTo>
                  <a:lnTo>
                    <a:pt x="2845812" y="85756"/>
                  </a:lnTo>
                  <a:lnTo>
                    <a:pt x="2849296" y="85570"/>
                  </a:lnTo>
                  <a:lnTo>
                    <a:pt x="2852779" y="85384"/>
                  </a:lnTo>
                  <a:lnTo>
                    <a:pt x="2856262" y="85198"/>
                  </a:lnTo>
                  <a:lnTo>
                    <a:pt x="2859745" y="85013"/>
                  </a:lnTo>
                  <a:lnTo>
                    <a:pt x="2863229" y="84828"/>
                  </a:lnTo>
                  <a:lnTo>
                    <a:pt x="2866712" y="84643"/>
                  </a:lnTo>
                  <a:lnTo>
                    <a:pt x="2870195" y="84459"/>
                  </a:lnTo>
                  <a:lnTo>
                    <a:pt x="2873678" y="85172"/>
                  </a:lnTo>
                  <a:lnTo>
                    <a:pt x="2877161" y="86306"/>
                  </a:lnTo>
                  <a:lnTo>
                    <a:pt x="2880645" y="87429"/>
                  </a:lnTo>
                  <a:lnTo>
                    <a:pt x="2884128" y="88540"/>
                  </a:lnTo>
                  <a:lnTo>
                    <a:pt x="2887611" y="89640"/>
                  </a:lnTo>
                  <a:lnTo>
                    <a:pt x="2891094" y="90729"/>
                  </a:lnTo>
                  <a:lnTo>
                    <a:pt x="2894578" y="91807"/>
                  </a:lnTo>
                  <a:lnTo>
                    <a:pt x="2898061" y="92622"/>
                  </a:lnTo>
                  <a:lnTo>
                    <a:pt x="2901544" y="93408"/>
                  </a:lnTo>
                  <a:lnTo>
                    <a:pt x="2905027" y="94188"/>
                  </a:lnTo>
                  <a:lnTo>
                    <a:pt x="2908511" y="94961"/>
                  </a:lnTo>
                  <a:lnTo>
                    <a:pt x="2911994" y="95729"/>
                  </a:lnTo>
                  <a:lnTo>
                    <a:pt x="2915477" y="96490"/>
                  </a:lnTo>
                  <a:lnTo>
                    <a:pt x="2918960" y="97225"/>
                  </a:lnTo>
                  <a:lnTo>
                    <a:pt x="2922444" y="97843"/>
                  </a:lnTo>
                  <a:lnTo>
                    <a:pt x="2925927" y="98457"/>
                  </a:lnTo>
                  <a:lnTo>
                    <a:pt x="2929410" y="99067"/>
                  </a:lnTo>
                  <a:lnTo>
                    <a:pt x="2932893" y="99673"/>
                  </a:lnTo>
                  <a:lnTo>
                    <a:pt x="2936377" y="100275"/>
                  </a:lnTo>
                  <a:lnTo>
                    <a:pt x="2939860" y="100873"/>
                  </a:lnTo>
                  <a:lnTo>
                    <a:pt x="2943343" y="107276"/>
                  </a:lnTo>
                  <a:lnTo>
                    <a:pt x="2946826" y="108052"/>
                  </a:lnTo>
                  <a:lnTo>
                    <a:pt x="2950310" y="108822"/>
                  </a:lnTo>
                  <a:lnTo>
                    <a:pt x="2953793" y="109586"/>
                  </a:lnTo>
                  <a:lnTo>
                    <a:pt x="2957276" y="110344"/>
                  </a:lnTo>
                  <a:lnTo>
                    <a:pt x="2960759" y="111095"/>
                  </a:lnTo>
                  <a:lnTo>
                    <a:pt x="2960759" y="111095"/>
                  </a:lnTo>
                  <a:lnTo>
                    <a:pt x="2964243" y="111841"/>
                  </a:lnTo>
                  <a:lnTo>
                    <a:pt x="2967726" y="112112"/>
                  </a:lnTo>
                  <a:lnTo>
                    <a:pt x="2971209" y="112130"/>
                  </a:lnTo>
                  <a:lnTo>
                    <a:pt x="2974692" y="112148"/>
                  </a:lnTo>
                  <a:lnTo>
                    <a:pt x="2978176" y="112165"/>
                  </a:lnTo>
                  <a:lnTo>
                    <a:pt x="2981659" y="112182"/>
                  </a:lnTo>
                  <a:lnTo>
                    <a:pt x="2985142" y="112200"/>
                  </a:lnTo>
                  <a:lnTo>
                    <a:pt x="2988625" y="112217"/>
                  </a:lnTo>
                  <a:lnTo>
                    <a:pt x="2992109" y="112234"/>
                  </a:lnTo>
                  <a:lnTo>
                    <a:pt x="2995592" y="112252"/>
                  </a:lnTo>
                  <a:lnTo>
                    <a:pt x="2999075" y="112269"/>
                  </a:lnTo>
                  <a:lnTo>
                    <a:pt x="3002558" y="112286"/>
                  </a:lnTo>
                  <a:lnTo>
                    <a:pt x="3006042" y="112303"/>
                  </a:lnTo>
                  <a:lnTo>
                    <a:pt x="3009525" y="112320"/>
                  </a:lnTo>
                  <a:lnTo>
                    <a:pt x="3013008" y="116012"/>
                  </a:lnTo>
                  <a:lnTo>
                    <a:pt x="3016491" y="116114"/>
                  </a:lnTo>
                  <a:lnTo>
                    <a:pt x="3019975" y="116215"/>
                  </a:lnTo>
                  <a:lnTo>
                    <a:pt x="3023458" y="116315"/>
                  </a:lnTo>
                  <a:lnTo>
                    <a:pt x="3026941" y="116416"/>
                  </a:lnTo>
                  <a:lnTo>
                    <a:pt x="3030424" y="116516"/>
                  </a:lnTo>
                  <a:lnTo>
                    <a:pt x="3033908" y="116615"/>
                  </a:lnTo>
                  <a:lnTo>
                    <a:pt x="3037391" y="116727"/>
                  </a:lnTo>
                  <a:lnTo>
                    <a:pt x="3040874" y="116859"/>
                  </a:lnTo>
                  <a:lnTo>
                    <a:pt x="3044357" y="116991"/>
                  </a:lnTo>
                  <a:lnTo>
                    <a:pt x="3047841" y="117122"/>
                  </a:lnTo>
                  <a:lnTo>
                    <a:pt x="3051324" y="117253"/>
                  </a:lnTo>
                  <a:lnTo>
                    <a:pt x="3054807" y="117383"/>
                  </a:lnTo>
                  <a:lnTo>
                    <a:pt x="3058290" y="117513"/>
                  </a:lnTo>
                  <a:lnTo>
                    <a:pt x="3061774" y="117642"/>
                  </a:lnTo>
                  <a:lnTo>
                    <a:pt x="3065257" y="117771"/>
                  </a:lnTo>
                  <a:lnTo>
                    <a:pt x="3068740" y="117900"/>
                  </a:lnTo>
                  <a:lnTo>
                    <a:pt x="3072223" y="118028"/>
                  </a:lnTo>
                  <a:lnTo>
                    <a:pt x="3075707" y="118155"/>
                  </a:lnTo>
                  <a:lnTo>
                    <a:pt x="3079190" y="118283"/>
                  </a:lnTo>
                  <a:lnTo>
                    <a:pt x="3082673" y="118410"/>
                  </a:lnTo>
                  <a:lnTo>
                    <a:pt x="3086156" y="118619"/>
                  </a:lnTo>
                  <a:lnTo>
                    <a:pt x="3089640" y="118841"/>
                  </a:lnTo>
                  <a:lnTo>
                    <a:pt x="3093123" y="119061"/>
                  </a:lnTo>
                  <a:lnTo>
                    <a:pt x="3096606" y="119281"/>
                  </a:lnTo>
                  <a:lnTo>
                    <a:pt x="3100089" y="119500"/>
                  </a:lnTo>
                  <a:lnTo>
                    <a:pt x="3103573" y="119718"/>
                  </a:lnTo>
                  <a:lnTo>
                    <a:pt x="3107056" y="119894"/>
                  </a:lnTo>
                  <a:lnTo>
                    <a:pt x="3110539" y="119730"/>
                  </a:lnTo>
                  <a:lnTo>
                    <a:pt x="3114022" y="119565"/>
                  </a:lnTo>
                  <a:lnTo>
                    <a:pt x="3117506" y="119401"/>
                  </a:lnTo>
                  <a:lnTo>
                    <a:pt x="3120989" y="119237"/>
                  </a:lnTo>
                  <a:lnTo>
                    <a:pt x="3124472" y="119073"/>
                  </a:lnTo>
                  <a:lnTo>
                    <a:pt x="3127955" y="118910"/>
                  </a:lnTo>
                  <a:lnTo>
                    <a:pt x="3131439" y="118746"/>
                  </a:lnTo>
                  <a:lnTo>
                    <a:pt x="3134922" y="118583"/>
                  </a:lnTo>
                  <a:lnTo>
                    <a:pt x="3138405" y="118420"/>
                  </a:lnTo>
                  <a:lnTo>
                    <a:pt x="3141888" y="118257"/>
                  </a:lnTo>
                  <a:lnTo>
                    <a:pt x="3145372" y="118094"/>
                  </a:lnTo>
                  <a:lnTo>
                    <a:pt x="3148855" y="117931"/>
                  </a:lnTo>
                  <a:lnTo>
                    <a:pt x="3152338" y="117768"/>
                  </a:lnTo>
                  <a:lnTo>
                    <a:pt x="3155821" y="117606"/>
                  </a:lnTo>
                  <a:lnTo>
                    <a:pt x="3159304" y="117444"/>
                  </a:lnTo>
                  <a:lnTo>
                    <a:pt x="3162788" y="117282"/>
                  </a:lnTo>
                  <a:lnTo>
                    <a:pt x="3166271" y="117120"/>
                  </a:lnTo>
                  <a:lnTo>
                    <a:pt x="3169754" y="116958"/>
                  </a:lnTo>
                  <a:lnTo>
                    <a:pt x="3173237" y="116796"/>
                  </a:lnTo>
                  <a:lnTo>
                    <a:pt x="3176721" y="116635"/>
                  </a:lnTo>
                  <a:lnTo>
                    <a:pt x="3180204" y="116473"/>
                  </a:lnTo>
                  <a:lnTo>
                    <a:pt x="3183687" y="116312"/>
                  </a:lnTo>
                  <a:lnTo>
                    <a:pt x="3187170" y="116151"/>
                  </a:lnTo>
                  <a:lnTo>
                    <a:pt x="3190654" y="115990"/>
                  </a:lnTo>
                  <a:lnTo>
                    <a:pt x="3194137" y="115829"/>
                  </a:lnTo>
                  <a:lnTo>
                    <a:pt x="3197620" y="115669"/>
                  </a:lnTo>
                  <a:lnTo>
                    <a:pt x="3201103" y="115508"/>
                  </a:lnTo>
                  <a:lnTo>
                    <a:pt x="3204587" y="115348"/>
                  </a:lnTo>
                  <a:lnTo>
                    <a:pt x="3208070" y="115188"/>
                  </a:lnTo>
                  <a:lnTo>
                    <a:pt x="3211553" y="115028"/>
                  </a:lnTo>
                  <a:lnTo>
                    <a:pt x="3215036" y="114868"/>
                  </a:lnTo>
                  <a:lnTo>
                    <a:pt x="3218520" y="114708"/>
                  </a:lnTo>
                  <a:lnTo>
                    <a:pt x="3222003" y="114549"/>
                  </a:lnTo>
                  <a:lnTo>
                    <a:pt x="3225486" y="114442"/>
                  </a:lnTo>
                  <a:lnTo>
                    <a:pt x="3228969" y="114445"/>
                  </a:lnTo>
                  <a:lnTo>
                    <a:pt x="3232453" y="114448"/>
                  </a:lnTo>
                  <a:lnTo>
                    <a:pt x="3235936" y="114451"/>
                  </a:lnTo>
                  <a:lnTo>
                    <a:pt x="3239419" y="114453"/>
                  </a:lnTo>
                  <a:lnTo>
                    <a:pt x="3242902" y="114456"/>
                  </a:lnTo>
                  <a:lnTo>
                    <a:pt x="3246386" y="114459"/>
                  </a:lnTo>
                  <a:lnTo>
                    <a:pt x="3249869" y="114462"/>
                  </a:lnTo>
                  <a:lnTo>
                    <a:pt x="3253352" y="114465"/>
                  </a:lnTo>
                  <a:lnTo>
                    <a:pt x="3256835" y="114467"/>
                  </a:lnTo>
                  <a:lnTo>
                    <a:pt x="3260319" y="114470"/>
                  </a:lnTo>
                  <a:lnTo>
                    <a:pt x="3263802" y="114473"/>
                  </a:lnTo>
                  <a:lnTo>
                    <a:pt x="3267285" y="114476"/>
                  </a:lnTo>
                  <a:lnTo>
                    <a:pt x="3270768" y="114479"/>
                  </a:lnTo>
                  <a:lnTo>
                    <a:pt x="3274252" y="114658"/>
                  </a:lnTo>
                  <a:lnTo>
                    <a:pt x="3277735" y="114877"/>
                  </a:lnTo>
                  <a:lnTo>
                    <a:pt x="3281218" y="115096"/>
                  </a:lnTo>
                  <a:lnTo>
                    <a:pt x="3284701" y="115314"/>
                  </a:lnTo>
                  <a:lnTo>
                    <a:pt x="3288185" y="115531"/>
                  </a:lnTo>
                  <a:lnTo>
                    <a:pt x="3291668" y="115747"/>
                  </a:lnTo>
                  <a:lnTo>
                    <a:pt x="3295151" y="115950"/>
                  </a:lnTo>
                  <a:lnTo>
                    <a:pt x="3298634" y="115920"/>
                  </a:lnTo>
                  <a:lnTo>
                    <a:pt x="3302118" y="115891"/>
                  </a:lnTo>
                  <a:lnTo>
                    <a:pt x="3305601" y="115862"/>
                  </a:lnTo>
                  <a:lnTo>
                    <a:pt x="3309084" y="115833"/>
                  </a:lnTo>
                  <a:lnTo>
                    <a:pt x="3312567" y="115803"/>
                  </a:lnTo>
                  <a:lnTo>
                    <a:pt x="3316051" y="115774"/>
                  </a:lnTo>
                  <a:lnTo>
                    <a:pt x="3319534" y="118582"/>
                  </a:lnTo>
                  <a:lnTo>
                    <a:pt x="3323017" y="118531"/>
                  </a:lnTo>
                  <a:lnTo>
                    <a:pt x="3326500" y="118480"/>
                  </a:lnTo>
                  <a:lnTo>
                    <a:pt x="3329984" y="118429"/>
                  </a:lnTo>
                  <a:lnTo>
                    <a:pt x="3333467" y="118378"/>
                  </a:lnTo>
                  <a:lnTo>
                    <a:pt x="3336950" y="118328"/>
                  </a:lnTo>
                  <a:lnTo>
                    <a:pt x="3340433" y="118277"/>
                  </a:lnTo>
                  <a:lnTo>
                    <a:pt x="3343917" y="118248"/>
                  </a:lnTo>
                  <a:lnTo>
                    <a:pt x="3347400" y="118237"/>
                  </a:lnTo>
                  <a:lnTo>
                    <a:pt x="3350883" y="118226"/>
                  </a:lnTo>
                  <a:lnTo>
                    <a:pt x="3354366" y="118215"/>
                  </a:lnTo>
                  <a:lnTo>
                    <a:pt x="3357850" y="118204"/>
                  </a:lnTo>
                  <a:lnTo>
                    <a:pt x="3361333" y="118193"/>
                  </a:lnTo>
                  <a:lnTo>
                    <a:pt x="3364816" y="118182"/>
                  </a:lnTo>
                  <a:lnTo>
                    <a:pt x="3368299" y="118785"/>
                  </a:lnTo>
                  <a:lnTo>
                    <a:pt x="3371783" y="118715"/>
                  </a:lnTo>
                  <a:lnTo>
                    <a:pt x="3375266" y="118645"/>
                  </a:lnTo>
                  <a:lnTo>
                    <a:pt x="3378749" y="118575"/>
                  </a:lnTo>
                  <a:lnTo>
                    <a:pt x="3382232" y="118506"/>
                  </a:lnTo>
                  <a:lnTo>
                    <a:pt x="3385716" y="118436"/>
                  </a:lnTo>
                  <a:lnTo>
                    <a:pt x="3389199" y="118364"/>
                  </a:lnTo>
                  <a:lnTo>
                    <a:pt x="3392682" y="118208"/>
                  </a:lnTo>
                  <a:lnTo>
                    <a:pt x="3396165" y="118051"/>
                  </a:lnTo>
                  <a:lnTo>
                    <a:pt x="3399649" y="117894"/>
                  </a:lnTo>
                  <a:lnTo>
                    <a:pt x="3403132" y="117738"/>
                  </a:lnTo>
                  <a:lnTo>
                    <a:pt x="3406615" y="117582"/>
                  </a:lnTo>
                  <a:lnTo>
                    <a:pt x="3410098" y="117425"/>
                  </a:lnTo>
                  <a:lnTo>
                    <a:pt x="3413582" y="117269"/>
                  </a:lnTo>
                  <a:lnTo>
                    <a:pt x="3417065" y="117113"/>
                  </a:lnTo>
                  <a:lnTo>
                    <a:pt x="3420548" y="116958"/>
                  </a:lnTo>
                  <a:lnTo>
                    <a:pt x="3424031" y="116802"/>
                  </a:lnTo>
                  <a:lnTo>
                    <a:pt x="3427515" y="116646"/>
                  </a:lnTo>
                  <a:lnTo>
                    <a:pt x="3430998" y="116491"/>
                  </a:lnTo>
                  <a:lnTo>
                    <a:pt x="3434481" y="116336"/>
                  </a:lnTo>
                  <a:lnTo>
                    <a:pt x="3437964" y="118694"/>
                  </a:lnTo>
                  <a:lnTo>
                    <a:pt x="3441447" y="118606"/>
                  </a:lnTo>
                  <a:lnTo>
                    <a:pt x="3444931" y="118519"/>
                  </a:lnTo>
                  <a:lnTo>
                    <a:pt x="3448414" y="118431"/>
                  </a:lnTo>
                  <a:lnTo>
                    <a:pt x="3451897" y="118344"/>
                  </a:lnTo>
                  <a:lnTo>
                    <a:pt x="3455380" y="118257"/>
                  </a:lnTo>
                  <a:lnTo>
                    <a:pt x="3458864" y="118170"/>
                  </a:lnTo>
                  <a:lnTo>
                    <a:pt x="3462347" y="119945"/>
                  </a:lnTo>
                  <a:lnTo>
                    <a:pt x="3465830" y="119782"/>
                  </a:lnTo>
                  <a:lnTo>
                    <a:pt x="3469313" y="119620"/>
                  </a:lnTo>
                  <a:lnTo>
                    <a:pt x="3472797" y="119457"/>
                  </a:lnTo>
                  <a:lnTo>
                    <a:pt x="3476280" y="119295"/>
                  </a:lnTo>
                  <a:lnTo>
                    <a:pt x="3479763" y="119133"/>
                  </a:lnTo>
                  <a:lnTo>
                    <a:pt x="3483246" y="118971"/>
                  </a:lnTo>
                  <a:lnTo>
                    <a:pt x="3483246" y="119098"/>
                  </a:lnTo>
                  <a:lnTo>
                    <a:pt x="3483246" y="119225"/>
                  </a:lnTo>
                  <a:lnTo>
                    <a:pt x="3483246" y="119352"/>
                  </a:lnTo>
                  <a:lnTo>
                    <a:pt x="3483246" y="119479"/>
                  </a:lnTo>
                  <a:lnTo>
                    <a:pt x="3483246" y="119605"/>
                  </a:lnTo>
                  <a:lnTo>
                    <a:pt x="3483246" y="119732"/>
                  </a:lnTo>
                  <a:lnTo>
                    <a:pt x="3483246" y="119858"/>
                  </a:lnTo>
                  <a:lnTo>
                    <a:pt x="3483246" y="119985"/>
                  </a:lnTo>
                  <a:lnTo>
                    <a:pt x="3483246" y="120111"/>
                  </a:lnTo>
                  <a:lnTo>
                    <a:pt x="3483246" y="120237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756510"/>
              <a:ext cx="3483246" cy="795556"/>
            </a:xfrm>
            <a:custGeom>
              <a:avLst/>
              <a:gdLst/>
              <a:ahLst/>
              <a:cxnLst/>
              <a:rect l="0" t="0" r="0" b="0"/>
              <a:pathLst>
                <a:path w="3483246" h="795556">
                  <a:moveTo>
                    <a:pt x="0" y="795556"/>
                  </a:moveTo>
                  <a:lnTo>
                    <a:pt x="3483" y="631795"/>
                  </a:lnTo>
                  <a:lnTo>
                    <a:pt x="6966" y="482740"/>
                  </a:lnTo>
                  <a:lnTo>
                    <a:pt x="10449" y="346496"/>
                  </a:lnTo>
                  <a:lnTo>
                    <a:pt x="13932" y="221480"/>
                  </a:lnTo>
                  <a:lnTo>
                    <a:pt x="17416" y="106357"/>
                  </a:lnTo>
                  <a:lnTo>
                    <a:pt x="20899" y="0"/>
                  </a:lnTo>
                  <a:lnTo>
                    <a:pt x="24382" y="468568"/>
                  </a:lnTo>
                  <a:lnTo>
                    <a:pt x="27865" y="426800"/>
                  </a:lnTo>
                  <a:lnTo>
                    <a:pt x="31349" y="386124"/>
                  </a:lnTo>
                  <a:lnTo>
                    <a:pt x="34832" y="346496"/>
                  </a:lnTo>
                  <a:lnTo>
                    <a:pt x="38315" y="307877"/>
                  </a:lnTo>
                  <a:lnTo>
                    <a:pt x="41798" y="270229"/>
                  </a:lnTo>
                  <a:lnTo>
                    <a:pt x="45282" y="233516"/>
                  </a:lnTo>
                  <a:lnTo>
                    <a:pt x="48765" y="456525"/>
                  </a:lnTo>
                  <a:lnTo>
                    <a:pt x="52248" y="442137"/>
                  </a:lnTo>
                  <a:lnTo>
                    <a:pt x="55731" y="428507"/>
                  </a:lnTo>
                  <a:lnTo>
                    <a:pt x="59215" y="415576"/>
                  </a:lnTo>
                  <a:lnTo>
                    <a:pt x="62698" y="403293"/>
                  </a:lnTo>
                  <a:lnTo>
                    <a:pt x="66181" y="391610"/>
                  </a:lnTo>
                  <a:lnTo>
                    <a:pt x="69664" y="380483"/>
                  </a:lnTo>
                  <a:lnTo>
                    <a:pt x="73148" y="538457"/>
                  </a:lnTo>
                  <a:lnTo>
                    <a:pt x="76631" y="527157"/>
                  </a:lnTo>
                  <a:lnTo>
                    <a:pt x="80114" y="515937"/>
                  </a:lnTo>
                  <a:lnTo>
                    <a:pt x="83597" y="504794"/>
                  </a:lnTo>
                  <a:lnTo>
                    <a:pt x="87081" y="493729"/>
                  </a:lnTo>
                  <a:lnTo>
                    <a:pt x="90564" y="482740"/>
                  </a:lnTo>
                  <a:lnTo>
                    <a:pt x="94047" y="471827"/>
                  </a:lnTo>
                  <a:lnTo>
                    <a:pt x="97530" y="534476"/>
                  </a:lnTo>
                  <a:lnTo>
                    <a:pt x="101014" y="526592"/>
                  </a:lnTo>
                  <a:lnTo>
                    <a:pt x="104497" y="518791"/>
                  </a:lnTo>
                  <a:lnTo>
                    <a:pt x="107980" y="511073"/>
                  </a:lnTo>
                  <a:lnTo>
                    <a:pt x="111463" y="503435"/>
                  </a:lnTo>
                  <a:lnTo>
                    <a:pt x="114947" y="495877"/>
                  </a:lnTo>
                  <a:lnTo>
                    <a:pt x="118430" y="513288"/>
                  </a:lnTo>
                  <a:lnTo>
                    <a:pt x="121913" y="507049"/>
                  </a:lnTo>
                  <a:lnTo>
                    <a:pt x="125396" y="500898"/>
                  </a:lnTo>
                  <a:lnTo>
                    <a:pt x="128880" y="494833"/>
                  </a:lnTo>
                  <a:lnTo>
                    <a:pt x="132363" y="488852"/>
                  </a:lnTo>
                  <a:lnTo>
                    <a:pt x="135846" y="482954"/>
                  </a:lnTo>
                  <a:lnTo>
                    <a:pt x="139329" y="477137"/>
                  </a:lnTo>
                  <a:lnTo>
                    <a:pt x="142813" y="471399"/>
                  </a:lnTo>
                  <a:lnTo>
                    <a:pt x="146296" y="465738"/>
                  </a:lnTo>
                  <a:lnTo>
                    <a:pt x="149779" y="460154"/>
                  </a:lnTo>
                  <a:lnTo>
                    <a:pt x="153262" y="454644"/>
                  </a:lnTo>
                  <a:lnTo>
                    <a:pt x="156746" y="449207"/>
                  </a:lnTo>
                  <a:lnTo>
                    <a:pt x="160229" y="443842"/>
                  </a:lnTo>
                  <a:lnTo>
                    <a:pt x="163712" y="438547"/>
                  </a:lnTo>
                  <a:lnTo>
                    <a:pt x="167195" y="432215"/>
                  </a:lnTo>
                  <a:lnTo>
                    <a:pt x="170679" y="425449"/>
                  </a:lnTo>
                  <a:lnTo>
                    <a:pt x="174162" y="418713"/>
                  </a:lnTo>
                  <a:lnTo>
                    <a:pt x="177645" y="412006"/>
                  </a:lnTo>
                  <a:lnTo>
                    <a:pt x="181128" y="405328"/>
                  </a:lnTo>
                  <a:lnTo>
                    <a:pt x="184612" y="398679"/>
                  </a:lnTo>
                  <a:lnTo>
                    <a:pt x="188095" y="392058"/>
                  </a:lnTo>
                  <a:lnTo>
                    <a:pt x="191578" y="423510"/>
                  </a:lnTo>
                  <a:lnTo>
                    <a:pt x="195061" y="417846"/>
                  </a:lnTo>
                  <a:lnTo>
                    <a:pt x="198545" y="412214"/>
                  </a:lnTo>
                  <a:lnTo>
                    <a:pt x="202028" y="406615"/>
                  </a:lnTo>
                  <a:lnTo>
                    <a:pt x="205511" y="401049"/>
                  </a:lnTo>
                  <a:lnTo>
                    <a:pt x="208994" y="395514"/>
                  </a:lnTo>
                  <a:lnTo>
                    <a:pt x="212478" y="390011"/>
                  </a:lnTo>
                  <a:lnTo>
                    <a:pt x="215961" y="384540"/>
                  </a:lnTo>
                  <a:lnTo>
                    <a:pt x="219444" y="379099"/>
                  </a:lnTo>
                  <a:lnTo>
                    <a:pt x="222927" y="373690"/>
                  </a:lnTo>
                  <a:lnTo>
                    <a:pt x="226411" y="368311"/>
                  </a:lnTo>
                  <a:lnTo>
                    <a:pt x="229894" y="362962"/>
                  </a:lnTo>
                  <a:lnTo>
                    <a:pt x="233377" y="357644"/>
                  </a:lnTo>
                  <a:lnTo>
                    <a:pt x="236860" y="373852"/>
                  </a:lnTo>
                  <a:lnTo>
                    <a:pt x="240344" y="369169"/>
                  </a:lnTo>
                  <a:lnTo>
                    <a:pt x="243827" y="364519"/>
                  </a:lnTo>
                  <a:lnTo>
                    <a:pt x="247310" y="359901"/>
                  </a:lnTo>
                  <a:lnTo>
                    <a:pt x="250793" y="355316"/>
                  </a:lnTo>
                  <a:lnTo>
                    <a:pt x="254277" y="350763"/>
                  </a:lnTo>
                  <a:lnTo>
                    <a:pt x="257760" y="346242"/>
                  </a:lnTo>
                  <a:lnTo>
                    <a:pt x="261243" y="352669"/>
                  </a:lnTo>
                  <a:lnTo>
                    <a:pt x="264726" y="349035"/>
                  </a:lnTo>
                  <a:lnTo>
                    <a:pt x="268210" y="345437"/>
                  </a:lnTo>
                  <a:lnTo>
                    <a:pt x="271693" y="341875"/>
                  </a:lnTo>
                  <a:lnTo>
                    <a:pt x="275176" y="338349"/>
                  </a:lnTo>
                  <a:lnTo>
                    <a:pt x="278659" y="334858"/>
                  </a:lnTo>
                  <a:lnTo>
                    <a:pt x="282143" y="331402"/>
                  </a:lnTo>
                  <a:lnTo>
                    <a:pt x="285626" y="342336"/>
                  </a:lnTo>
                  <a:lnTo>
                    <a:pt x="289109" y="338261"/>
                  </a:lnTo>
                  <a:lnTo>
                    <a:pt x="292592" y="334210"/>
                  </a:lnTo>
                  <a:lnTo>
                    <a:pt x="296075" y="330186"/>
                  </a:lnTo>
                  <a:lnTo>
                    <a:pt x="299559" y="326186"/>
                  </a:lnTo>
                  <a:lnTo>
                    <a:pt x="303042" y="322212"/>
                  </a:lnTo>
                  <a:lnTo>
                    <a:pt x="306525" y="387120"/>
                  </a:lnTo>
                  <a:lnTo>
                    <a:pt x="310008" y="384123"/>
                  </a:lnTo>
                  <a:lnTo>
                    <a:pt x="313492" y="381150"/>
                  </a:lnTo>
                  <a:lnTo>
                    <a:pt x="316975" y="378201"/>
                  </a:lnTo>
                  <a:lnTo>
                    <a:pt x="320458" y="375275"/>
                  </a:lnTo>
                  <a:lnTo>
                    <a:pt x="323941" y="372371"/>
                  </a:lnTo>
                  <a:lnTo>
                    <a:pt x="327425" y="369491"/>
                  </a:lnTo>
                  <a:lnTo>
                    <a:pt x="330908" y="455880"/>
                  </a:lnTo>
                  <a:lnTo>
                    <a:pt x="334391" y="453358"/>
                  </a:lnTo>
                  <a:lnTo>
                    <a:pt x="337874" y="450852"/>
                  </a:lnTo>
                  <a:lnTo>
                    <a:pt x="341358" y="448361"/>
                  </a:lnTo>
                  <a:lnTo>
                    <a:pt x="344841" y="445885"/>
                  </a:lnTo>
                  <a:lnTo>
                    <a:pt x="348324" y="443424"/>
                  </a:lnTo>
                  <a:lnTo>
                    <a:pt x="351807" y="440978"/>
                  </a:lnTo>
                  <a:lnTo>
                    <a:pt x="355291" y="439012"/>
                  </a:lnTo>
                  <a:lnTo>
                    <a:pt x="358774" y="437314"/>
                  </a:lnTo>
                  <a:lnTo>
                    <a:pt x="362257" y="435633"/>
                  </a:lnTo>
                  <a:lnTo>
                    <a:pt x="365740" y="433968"/>
                  </a:lnTo>
                  <a:lnTo>
                    <a:pt x="369224" y="432320"/>
                  </a:lnTo>
                  <a:lnTo>
                    <a:pt x="372707" y="430688"/>
                  </a:lnTo>
                  <a:lnTo>
                    <a:pt x="376190" y="429072"/>
                  </a:lnTo>
                  <a:lnTo>
                    <a:pt x="379673" y="429238"/>
                  </a:lnTo>
                  <a:lnTo>
                    <a:pt x="383157" y="426944"/>
                  </a:lnTo>
                  <a:lnTo>
                    <a:pt x="386640" y="424663"/>
                  </a:lnTo>
                  <a:lnTo>
                    <a:pt x="390123" y="422396"/>
                  </a:lnTo>
                  <a:lnTo>
                    <a:pt x="393606" y="420141"/>
                  </a:lnTo>
                  <a:lnTo>
                    <a:pt x="397090" y="417900"/>
                  </a:lnTo>
                  <a:lnTo>
                    <a:pt x="400573" y="427510"/>
                  </a:lnTo>
                  <a:lnTo>
                    <a:pt x="404056" y="425669"/>
                  </a:lnTo>
                  <a:lnTo>
                    <a:pt x="407539" y="423841"/>
                  </a:lnTo>
                  <a:lnTo>
                    <a:pt x="411023" y="422027"/>
                  </a:lnTo>
                  <a:lnTo>
                    <a:pt x="414506" y="420226"/>
                  </a:lnTo>
                  <a:lnTo>
                    <a:pt x="417989" y="418438"/>
                  </a:lnTo>
                  <a:lnTo>
                    <a:pt x="421472" y="416662"/>
                  </a:lnTo>
                  <a:lnTo>
                    <a:pt x="424956" y="423775"/>
                  </a:lnTo>
                  <a:lnTo>
                    <a:pt x="428439" y="421708"/>
                  </a:lnTo>
                  <a:lnTo>
                    <a:pt x="431922" y="419653"/>
                  </a:lnTo>
                  <a:lnTo>
                    <a:pt x="435405" y="417608"/>
                  </a:lnTo>
                  <a:lnTo>
                    <a:pt x="438889" y="415574"/>
                  </a:lnTo>
                  <a:lnTo>
                    <a:pt x="442372" y="413551"/>
                  </a:lnTo>
                  <a:lnTo>
                    <a:pt x="445855" y="411538"/>
                  </a:lnTo>
                  <a:lnTo>
                    <a:pt x="449338" y="409535"/>
                  </a:lnTo>
                  <a:lnTo>
                    <a:pt x="452822" y="407543"/>
                  </a:lnTo>
                  <a:lnTo>
                    <a:pt x="456305" y="405560"/>
                  </a:lnTo>
                  <a:lnTo>
                    <a:pt x="459788" y="403588"/>
                  </a:lnTo>
                  <a:lnTo>
                    <a:pt x="463271" y="401626"/>
                  </a:lnTo>
                  <a:lnTo>
                    <a:pt x="466755" y="399674"/>
                  </a:lnTo>
                  <a:lnTo>
                    <a:pt x="470238" y="397732"/>
                  </a:lnTo>
                  <a:lnTo>
                    <a:pt x="473721" y="395800"/>
                  </a:lnTo>
                  <a:lnTo>
                    <a:pt x="477204" y="393877"/>
                  </a:lnTo>
                  <a:lnTo>
                    <a:pt x="480688" y="391965"/>
                  </a:lnTo>
                  <a:lnTo>
                    <a:pt x="484171" y="390061"/>
                  </a:lnTo>
                  <a:lnTo>
                    <a:pt x="487654" y="388168"/>
                  </a:lnTo>
                  <a:lnTo>
                    <a:pt x="491137" y="386284"/>
                  </a:lnTo>
                  <a:lnTo>
                    <a:pt x="494621" y="424023"/>
                  </a:lnTo>
                  <a:lnTo>
                    <a:pt x="498104" y="421968"/>
                  </a:lnTo>
                  <a:lnTo>
                    <a:pt x="501587" y="419919"/>
                  </a:lnTo>
                  <a:lnTo>
                    <a:pt x="505070" y="417876"/>
                  </a:lnTo>
                  <a:lnTo>
                    <a:pt x="508554" y="415839"/>
                  </a:lnTo>
                  <a:lnTo>
                    <a:pt x="512037" y="413808"/>
                  </a:lnTo>
                  <a:lnTo>
                    <a:pt x="515520" y="411783"/>
                  </a:lnTo>
                  <a:lnTo>
                    <a:pt x="519003" y="419407"/>
                  </a:lnTo>
                  <a:lnTo>
                    <a:pt x="522487" y="417977"/>
                  </a:lnTo>
                  <a:lnTo>
                    <a:pt x="525970" y="416556"/>
                  </a:lnTo>
                  <a:lnTo>
                    <a:pt x="529453" y="415142"/>
                  </a:lnTo>
                  <a:lnTo>
                    <a:pt x="532936" y="413737"/>
                  </a:lnTo>
                  <a:lnTo>
                    <a:pt x="536420" y="412340"/>
                  </a:lnTo>
                  <a:lnTo>
                    <a:pt x="539903" y="410950"/>
                  </a:lnTo>
                  <a:lnTo>
                    <a:pt x="543386" y="409242"/>
                  </a:lnTo>
                  <a:lnTo>
                    <a:pt x="546869" y="407318"/>
                  </a:lnTo>
                  <a:lnTo>
                    <a:pt x="550353" y="405399"/>
                  </a:lnTo>
                  <a:lnTo>
                    <a:pt x="553836" y="403486"/>
                  </a:lnTo>
                  <a:lnTo>
                    <a:pt x="557319" y="401578"/>
                  </a:lnTo>
                  <a:lnTo>
                    <a:pt x="560802" y="399675"/>
                  </a:lnTo>
                  <a:lnTo>
                    <a:pt x="564286" y="397778"/>
                  </a:lnTo>
                  <a:lnTo>
                    <a:pt x="567769" y="395650"/>
                  </a:lnTo>
                  <a:lnTo>
                    <a:pt x="571252" y="393480"/>
                  </a:lnTo>
                  <a:lnTo>
                    <a:pt x="574735" y="391313"/>
                  </a:lnTo>
                  <a:lnTo>
                    <a:pt x="578218" y="389148"/>
                  </a:lnTo>
                  <a:lnTo>
                    <a:pt x="581702" y="386987"/>
                  </a:lnTo>
                  <a:lnTo>
                    <a:pt x="585185" y="384829"/>
                  </a:lnTo>
                  <a:lnTo>
                    <a:pt x="588668" y="397767"/>
                  </a:lnTo>
                  <a:lnTo>
                    <a:pt x="592151" y="395818"/>
                  </a:lnTo>
                  <a:lnTo>
                    <a:pt x="595635" y="393874"/>
                  </a:lnTo>
                  <a:lnTo>
                    <a:pt x="599118" y="391933"/>
                  </a:lnTo>
                  <a:lnTo>
                    <a:pt x="602601" y="389996"/>
                  </a:lnTo>
                  <a:lnTo>
                    <a:pt x="606084" y="388063"/>
                  </a:lnTo>
                  <a:lnTo>
                    <a:pt x="609568" y="386134"/>
                  </a:lnTo>
                  <a:lnTo>
                    <a:pt x="613051" y="384209"/>
                  </a:lnTo>
                  <a:lnTo>
                    <a:pt x="616534" y="382288"/>
                  </a:lnTo>
                  <a:lnTo>
                    <a:pt x="620017" y="380370"/>
                  </a:lnTo>
                  <a:lnTo>
                    <a:pt x="623501" y="378457"/>
                  </a:lnTo>
                  <a:lnTo>
                    <a:pt x="626984" y="376547"/>
                  </a:lnTo>
                  <a:lnTo>
                    <a:pt x="630467" y="374641"/>
                  </a:lnTo>
                  <a:lnTo>
                    <a:pt x="633950" y="372739"/>
                  </a:lnTo>
                  <a:lnTo>
                    <a:pt x="637434" y="371882"/>
                  </a:lnTo>
                  <a:lnTo>
                    <a:pt x="640917" y="371820"/>
                  </a:lnTo>
                  <a:lnTo>
                    <a:pt x="644400" y="371759"/>
                  </a:lnTo>
                  <a:lnTo>
                    <a:pt x="647883" y="371698"/>
                  </a:lnTo>
                  <a:lnTo>
                    <a:pt x="651367" y="371638"/>
                  </a:lnTo>
                  <a:lnTo>
                    <a:pt x="654850" y="371578"/>
                  </a:lnTo>
                  <a:lnTo>
                    <a:pt x="658333" y="371520"/>
                  </a:lnTo>
                  <a:lnTo>
                    <a:pt x="661816" y="370578"/>
                  </a:lnTo>
                  <a:lnTo>
                    <a:pt x="665300" y="369436"/>
                  </a:lnTo>
                  <a:lnTo>
                    <a:pt x="668783" y="368299"/>
                  </a:lnTo>
                  <a:lnTo>
                    <a:pt x="672266" y="367169"/>
                  </a:lnTo>
                  <a:lnTo>
                    <a:pt x="675749" y="366044"/>
                  </a:lnTo>
                  <a:lnTo>
                    <a:pt x="679233" y="364925"/>
                  </a:lnTo>
                  <a:lnTo>
                    <a:pt x="682716" y="369290"/>
                  </a:lnTo>
                  <a:lnTo>
                    <a:pt x="686199" y="368449"/>
                  </a:lnTo>
                  <a:lnTo>
                    <a:pt x="689682" y="367612"/>
                  </a:lnTo>
                  <a:lnTo>
                    <a:pt x="693166" y="366781"/>
                  </a:lnTo>
                  <a:lnTo>
                    <a:pt x="696649" y="365955"/>
                  </a:lnTo>
                  <a:lnTo>
                    <a:pt x="700132" y="365135"/>
                  </a:lnTo>
                  <a:lnTo>
                    <a:pt x="703615" y="364319"/>
                  </a:lnTo>
                  <a:lnTo>
                    <a:pt x="707099" y="363508"/>
                  </a:lnTo>
                  <a:lnTo>
                    <a:pt x="710582" y="362702"/>
                  </a:lnTo>
                  <a:lnTo>
                    <a:pt x="714065" y="361901"/>
                  </a:lnTo>
                  <a:lnTo>
                    <a:pt x="717548" y="361105"/>
                  </a:lnTo>
                  <a:lnTo>
                    <a:pt x="721032" y="360313"/>
                  </a:lnTo>
                  <a:lnTo>
                    <a:pt x="724515" y="359527"/>
                  </a:lnTo>
                  <a:lnTo>
                    <a:pt x="727998" y="358745"/>
                  </a:lnTo>
                  <a:lnTo>
                    <a:pt x="731481" y="366500"/>
                  </a:lnTo>
                  <a:lnTo>
                    <a:pt x="734965" y="365466"/>
                  </a:lnTo>
                  <a:lnTo>
                    <a:pt x="738448" y="364437"/>
                  </a:lnTo>
                  <a:lnTo>
                    <a:pt x="741931" y="363413"/>
                  </a:lnTo>
                  <a:lnTo>
                    <a:pt x="745414" y="362393"/>
                  </a:lnTo>
                  <a:lnTo>
                    <a:pt x="748898" y="361378"/>
                  </a:lnTo>
                  <a:lnTo>
                    <a:pt x="752381" y="360368"/>
                  </a:lnTo>
                  <a:lnTo>
                    <a:pt x="755864" y="362033"/>
                  </a:lnTo>
                  <a:lnTo>
                    <a:pt x="759347" y="362272"/>
                  </a:lnTo>
                  <a:lnTo>
                    <a:pt x="762831" y="362508"/>
                  </a:lnTo>
                  <a:lnTo>
                    <a:pt x="766314" y="362742"/>
                  </a:lnTo>
                  <a:lnTo>
                    <a:pt x="769797" y="362974"/>
                  </a:lnTo>
                  <a:lnTo>
                    <a:pt x="773280" y="363203"/>
                  </a:lnTo>
                  <a:lnTo>
                    <a:pt x="776764" y="363397"/>
                  </a:lnTo>
                  <a:lnTo>
                    <a:pt x="780247" y="362423"/>
                  </a:lnTo>
                  <a:lnTo>
                    <a:pt x="783730" y="361454"/>
                  </a:lnTo>
                  <a:lnTo>
                    <a:pt x="787213" y="360488"/>
                  </a:lnTo>
                  <a:lnTo>
                    <a:pt x="790697" y="359527"/>
                  </a:lnTo>
                  <a:lnTo>
                    <a:pt x="794180" y="358570"/>
                  </a:lnTo>
                  <a:lnTo>
                    <a:pt x="797663" y="357617"/>
                  </a:lnTo>
                  <a:lnTo>
                    <a:pt x="801146" y="356539"/>
                  </a:lnTo>
                  <a:lnTo>
                    <a:pt x="804630" y="355113"/>
                  </a:lnTo>
                  <a:lnTo>
                    <a:pt x="808113" y="353690"/>
                  </a:lnTo>
                  <a:lnTo>
                    <a:pt x="811596" y="352270"/>
                  </a:lnTo>
                  <a:lnTo>
                    <a:pt x="815079" y="350853"/>
                  </a:lnTo>
                  <a:lnTo>
                    <a:pt x="818563" y="349440"/>
                  </a:lnTo>
                  <a:lnTo>
                    <a:pt x="822046" y="348029"/>
                  </a:lnTo>
                  <a:lnTo>
                    <a:pt x="825529" y="357024"/>
                  </a:lnTo>
                  <a:lnTo>
                    <a:pt x="829012" y="357038"/>
                  </a:lnTo>
                  <a:lnTo>
                    <a:pt x="832496" y="357051"/>
                  </a:lnTo>
                  <a:lnTo>
                    <a:pt x="835979" y="357064"/>
                  </a:lnTo>
                  <a:lnTo>
                    <a:pt x="839462" y="357077"/>
                  </a:lnTo>
                  <a:lnTo>
                    <a:pt x="842945" y="357089"/>
                  </a:lnTo>
                  <a:lnTo>
                    <a:pt x="846429" y="357102"/>
                  </a:lnTo>
                  <a:lnTo>
                    <a:pt x="849912" y="382392"/>
                  </a:lnTo>
                  <a:lnTo>
                    <a:pt x="853395" y="381504"/>
                  </a:lnTo>
                  <a:lnTo>
                    <a:pt x="856878" y="380619"/>
                  </a:lnTo>
                  <a:lnTo>
                    <a:pt x="860361" y="379737"/>
                  </a:lnTo>
                  <a:lnTo>
                    <a:pt x="863845" y="378860"/>
                  </a:lnTo>
                  <a:lnTo>
                    <a:pt x="867328" y="377985"/>
                  </a:lnTo>
                  <a:lnTo>
                    <a:pt x="870811" y="377114"/>
                  </a:lnTo>
                  <a:lnTo>
                    <a:pt x="870811" y="378468"/>
                  </a:lnTo>
                  <a:lnTo>
                    <a:pt x="870811" y="379814"/>
                  </a:lnTo>
                  <a:lnTo>
                    <a:pt x="870811" y="381150"/>
                  </a:lnTo>
                  <a:lnTo>
                    <a:pt x="870811" y="382479"/>
                  </a:lnTo>
                  <a:lnTo>
                    <a:pt x="870811" y="383798"/>
                  </a:lnTo>
                  <a:lnTo>
                    <a:pt x="870811" y="385110"/>
                  </a:lnTo>
                  <a:lnTo>
                    <a:pt x="870811" y="386413"/>
                  </a:lnTo>
                  <a:lnTo>
                    <a:pt x="870811" y="387707"/>
                  </a:lnTo>
                  <a:lnTo>
                    <a:pt x="870811" y="388994"/>
                  </a:lnTo>
                  <a:lnTo>
                    <a:pt x="870811" y="390272"/>
                  </a:lnTo>
                  <a:lnTo>
                    <a:pt x="870811" y="391543"/>
                  </a:lnTo>
                  <a:lnTo>
                    <a:pt x="870811" y="392805"/>
                  </a:lnTo>
                  <a:lnTo>
                    <a:pt x="870811" y="394060"/>
                  </a:lnTo>
                  <a:lnTo>
                    <a:pt x="870811" y="395307"/>
                  </a:lnTo>
                  <a:lnTo>
                    <a:pt x="870811" y="396546"/>
                  </a:lnTo>
                  <a:lnTo>
                    <a:pt x="870811" y="397778"/>
                  </a:lnTo>
                  <a:lnTo>
                    <a:pt x="870811" y="399002"/>
                  </a:lnTo>
                  <a:lnTo>
                    <a:pt x="870811" y="400218"/>
                  </a:lnTo>
                  <a:lnTo>
                    <a:pt x="870811" y="401427"/>
                  </a:lnTo>
                  <a:lnTo>
                    <a:pt x="870811" y="402629"/>
                  </a:lnTo>
                  <a:lnTo>
                    <a:pt x="870811" y="403823"/>
                  </a:lnTo>
                  <a:lnTo>
                    <a:pt x="870811" y="405010"/>
                  </a:lnTo>
                  <a:lnTo>
                    <a:pt x="870811" y="406190"/>
                  </a:lnTo>
                  <a:lnTo>
                    <a:pt x="870811" y="407363"/>
                  </a:lnTo>
                  <a:lnTo>
                    <a:pt x="870811" y="408528"/>
                  </a:lnTo>
                  <a:lnTo>
                    <a:pt x="870811" y="409687"/>
                  </a:lnTo>
                  <a:lnTo>
                    <a:pt x="870811" y="410839"/>
                  </a:lnTo>
                  <a:lnTo>
                    <a:pt x="874294" y="410661"/>
                  </a:lnTo>
                  <a:lnTo>
                    <a:pt x="877778" y="410483"/>
                  </a:lnTo>
                  <a:lnTo>
                    <a:pt x="881261" y="410307"/>
                  </a:lnTo>
                  <a:lnTo>
                    <a:pt x="884744" y="410132"/>
                  </a:lnTo>
                  <a:lnTo>
                    <a:pt x="888227" y="409959"/>
                  </a:lnTo>
                  <a:lnTo>
                    <a:pt x="891711" y="409786"/>
                  </a:lnTo>
                  <a:lnTo>
                    <a:pt x="895194" y="409433"/>
                  </a:lnTo>
                  <a:lnTo>
                    <a:pt x="898677" y="408515"/>
                  </a:lnTo>
                  <a:lnTo>
                    <a:pt x="902160" y="407600"/>
                  </a:lnTo>
                  <a:lnTo>
                    <a:pt x="905644" y="406687"/>
                  </a:lnTo>
                  <a:lnTo>
                    <a:pt x="909127" y="405777"/>
                  </a:lnTo>
                  <a:lnTo>
                    <a:pt x="912610" y="404870"/>
                  </a:lnTo>
                  <a:lnTo>
                    <a:pt x="916093" y="403966"/>
                  </a:lnTo>
                  <a:lnTo>
                    <a:pt x="919577" y="403064"/>
                  </a:lnTo>
                  <a:lnTo>
                    <a:pt x="923060" y="402165"/>
                  </a:lnTo>
                  <a:lnTo>
                    <a:pt x="926543" y="401268"/>
                  </a:lnTo>
                  <a:lnTo>
                    <a:pt x="930026" y="400375"/>
                  </a:lnTo>
                  <a:lnTo>
                    <a:pt x="933510" y="399484"/>
                  </a:lnTo>
                  <a:lnTo>
                    <a:pt x="936993" y="398595"/>
                  </a:lnTo>
                  <a:lnTo>
                    <a:pt x="940476" y="397709"/>
                  </a:lnTo>
                  <a:lnTo>
                    <a:pt x="943959" y="405903"/>
                  </a:lnTo>
                  <a:lnTo>
                    <a:pt x="947443" y="405271"/>
                  </a:lnTo>
                  <a:lnTo>
                    <a:pt x="950926" y="404641"/>
                  </a:lnTo>
                  <a:lnTo>
                    <a:pt x="954409" y="404014"/>
                  </a:lnTo>
                  <a:lnTo>
                    <a:pt x="957892" y="403390"/>
                  </a:lnTo>
                  <a:lnTo>
                    <a:pt x="961376" y="402767"/>
                  </a:lnTo>
                  <a:lnTo>
                    <a:pt x="964859" y="402148"/>
                  </a:lnTo>
                  <a:lnTo>
                    <a:pt x="968342" y="401297"/>
                  </a:lnTo>
                  <a:lnTo>
                    <a:pt x="971825" y="400442"/>
                  </a:lnTo>
                  <a:lnTo>
                    <a:pt x="975309" y="399589"/>
                  </a:lnTo>
                  <a:lnTo>
                    <a:pt x="978792" y="398739"/>
                  </a:lnTo>
                  <a:lnTo>
                    <a:pt x="982275" y="397891"/>
                  </a:lnTo>
                  <a:lnTo>
                    <a:pt x="985758" y="397045"/>
                  </a:lnTo>
                  <a:lnTo>
                    <a:pt x="989242" y="396202"/>
                  </a:lnTo>
                  <a:lnTo>
                    <a:pt x="992725" y="395362"/>
                  </a:lnTo>
                  <a:lnTo>
                    <a:pt x="996208" y="394523"/>
                  </a:lnTo>
                  <a:lnTo>
                    <a:pt x="999691" y="393687"/>
                  </a:lnTo>
                  <a:lnTo>
                    <a:pt x="1003175" y="392854"/>
                  </a:lnTo>
                  <a:lnTo>
                    <a:pt x="1006658" y="392022"/>
                  </a:lnTo>
                  <a:lnTo>
                    <a:pt x="1010141" y="391193"/>
                  </a:lnTo>
                  <a:lnTo>
                    <a:pt x="1013624" y="405372"/>
                  </a:lnTo>
                  <a:lnTo>
                    <a:pt x="1017108" y="405083"/>
                  </a:lnTo>
                  <a:lnTo>
                    <a:pt x="1020591" y="404796"/>
                  </a:lnTo>
                  <a:lnTo>
                    <a:pt x="1024074" y="404510"/>
                  </a:lnTo>
                  <a:lnTo>
                    <a:pt x="1027557" y="404226"/>
                  </a:lnTo>
                  <a:lnTo>
                    <a:pt x="1031041" y="403944"/>
                  </a:lnTo>
                  <a:lnTo>
                    <a:pt x="1034524" y="403663"/>
                  </a:lnTo>
                  <a:lnTo>
                    <a:pt x="1038007" y="414941"/>
                  </a:lnTo>
                  <a:lnTo>
                    <a:pt x="1041490" y="414503"/>
                  </a:lnTo>
                  <a:lnTo>
                    <a:pt x="1044974" y="414066"/>
                  </a:lnTo>
                  <a:lnTo>
                    <a:pt x="1048457" y="413631"/>
                  </a:lnTo>
                  <a:lnTo>
                    <a:pt x="1051940" y="413197"/>
                  </a:lnTo>
                  <a:lnTo>
                    <a:pt x="1055423" y="412766"/>
                  </a:lnTo>
                  <a:lnTo>
                    <a:pt x="1058907" y="412337"/>
                  </a:lnTo>
                  <a:lnTo>
                    <a:pt x="1062390" y="411516"/>
                  </a:lnTo>
                  <a:lnTo>
                    <a:pt x="1065873" y="410674"/>
                  </a:lnTo>
                  <a:lnTo>
                    <a:pt x="1069356" y="409834"/>
                  </a:lnTo>
                  <a:lnTo>
                    <a:pt x="1072840" y="408996"/>
                  </a:lnTo>
                  <a:lnTo>
                    <a:pt x="1076323" y="408160"/>
                  </a:lnTo>
                  <a:lnTo>
                    <a:pt x="1079806" y="407325"/>
                  </a:lnTo>
                  <a:lnTo>
                    <a:pt x="1083289" y="406492"/>
                  </a:lnTo>
                  <a:lnTo>
                    <a:pt x="1086773" y="405661"/>
                  </a:lnTo>
                  <a:lnTo>
                    <a:pt x="1090256" y="404832"/>
                  </a:lnTo>
                  <a:lnTo>
                    <a:pt x="1093739" y="404005"/>
                  </a:lnTo>
                  <a:lnTo>
                    <a:pt x="1097222" y="403179"/>
                  </a:lnTo>
                  <a:lnTo>
                    <a:pt x="1100706" y="402356"/>
                  </a:lnTo>
                  <a:lnTo>
                    <a:pt x="1104189" y="401533"/>
                  </a:lnTo>
                  <a:lnTo>
                    <a:pt x="1107672" y="418214"/>
                  </a:lnTo>
                  <a:lnTo>
                    <a:pt x="1111155" y="417928"/>
                  </a:lnTo>
                  <a:lnTo>
                    <a:pt x="1114639" y="417643"/>
                  </a:lnTo>
                  <a:lnTo>
                    <a:pt x="1118122" y="417360"/>
                  </a:lnTo>
                  <a:lnTo>
                    <a:pt x="1121605" y="417077"/>
                  </a:lnTo>
                  <a:lnTo>
                    <a:pt x="1125088" y="416797"/>
                  </a:lnTo>
                  <a:lnTo>
                    <a:pt x="1128572" y="416517"/>
                  </a:lnTo>
                  <a:lnTo>
                    <a:pt x="1132055" y="426435"/>
                  </a:lnTo>
                  <a:lnTo>
                    <a:pt x="1135538" y="426382"/>
                  </a:lnTo>
                  <a:lnTo>
                    <a:pt x="1139021" y="426330"/>
                  </a:lnTo>
                  <a:lnTo>
                    <a:pt x="1142505" y="426278"/>
                  </a:lnTo>
                  <a:lnTo>
                    <a:pt x="1145988" y="426227"/>
                  </a:lnTo>
                  <a:lnTo>
                    <a:pt x="1149471" y="426176"/>
                  </a:lnTo>
                  <a:lnTo>
                    <a:pt x="1152954" y="426125"/>
                  </a:lnTo>
                  <a:lnTo>
                    <a:pt x="1156437" y="431822"/>
                  </a:lnTo>
                  <a:lnTo>
                    <a:pt x="1159921" y="431185"/>
                  </a:lnTo>
                  <a:lnTo>
                    <a:pt x="1163404" y="430549"/>
                  </a:lnTo>
                  <a:lnTo>
                    <a:pt x="1166887" y="429915"/>
                  </a:lnTo>
                  <a:lnTo>
                    <a:pt x="1170370" y="429283"/>
                  </a:lnTo>
                  <a:lnTo>
                    <a:pt x="1173854" y="428652"/>
                  </a:lnTo>
                  <a:lnTo>
                    <a:pt x="1177337" y="437061"/>
                  </a:lnTo>
                  <a:lnTo>
                    <a:pt x="1180820" y="436219"/>
                  </a:lnTo>
                  <a:lnTo>
                    <a:pt x="1184303" y="435378"/>
                  </a:lnTo>
                  <a:lnTo>
                    <a:pt x="1187787" y="434538"/>
                  </a:lnTo>
                  <a:lnTo>
                    <a:pt x="1191270" y="433699"/>
                  </a:lnTo>
                  <a:lnTo>
                    <a:pt x="1194753" y="432862"/>
                  </a:lnTo>
                  <a:lnTo>
                    <a:pt x="1198236" y="432025"/>
                  </a:lnTo>
                  <a:lnTo>
                    <a:pt x="1201720" y="431458"/>
                  </a:lnTo>
                  <a:lnTo>
                    <a:pt x="1205203" y="431285"/>
                  </a:lnTo>
                  <a:lnTo>
                    <a:pt x="1208686" y="431114"/>
                  </a:lnTo>
                  <a:lnTo>
                    <a:pt x="1212169" y="430943"/>
                  </a:lnTo>
                  <a:lnTo>
                    <a:pt x="1215653" y="430773"/>
                  </a:lnTo>
                  <a:lnTo>
                    <a:pt x="1219136" y="430604"/>
                  </a:lnTo>
                  <a:lnTo>
                    <a:pt x="1222619" y="430436"/>
                  </a:lnTo>
                  <a:lnTo>
                    <a:pt x="1226102" y="429986"/>
                  </a:lnTo>
                  <a:lnTo>
                    <a:pt x="1229586" y="429384"/>
                  </a:lnTo>
                  <a:lnTo>
                    <a:pt x="1233069" y="428783"/>
                  </a:lnTo>
                  <a:lnTo>
                    <a:pt x="1236552" y="428184"/>
                  </a:lnTo>
                  <a:lnTo>
                    <a:pt x="1240035" y="427587"/>
                  </a:lnTo>
                  <a:lnTo>
                    <a:pt x="1243519" y="426991"/>
                  </a:lnTo>
                  <a:lnTo>
                    <a:pt x="1247002" y="426396"/>
                  </a:lnTo>
                  <a:lnTo>
                    <a:pt x="1250485" y="441460"/>
                  </a:lnTo>
                  <a:lnTo>
                    <a:pt x="1253968" y="440975"/>
                  </a:lnTo>
                  <a:lnTo>
                    <a:pt x="1257452" y="440493"/>
                  </a:lnTo>
                  <a:lnTo>
                    <a:pt x="1260935" y="440011"/>
                  </a:lnTo>
                  <a:lnTo>
                    <a:pt x="1264418" y="439531"/>
                  </a:lnTo>
                  <a:lnTo>
                    <a:pt x="1267901" y="439052"/>
                  </a:lnTo>
                  <a:lnTo>
                    <a:pt x="1271385" y="454838"/>
                  </a:lnTo>
                  <a:lnTo>
                    <a:pt x="1274868" y="455090"/>
                  </a:lnTo>
                  <a:lnTo>
                    <a:pt x="1278351" y="455341"/>
                  </a:lnTo>
                  <a:lnTo>
                    <a:pt x="1281834" y="455591"/>
                  </a:lnTo>
                  <a:lnTo>
                    <a:pt x="1285318" y="455838"/>
                  </a:lnTo>
                  <a:lnTo>
                    <a:pt x="1288801" y="456084"/>
                  </a:lnTo>
                  <a:lnTo>
                    <a:pt x="1292284" y="456328"/>
                  </a:lnTo>
                  <a:lnTo>
                    <a:pt x="1295767" y="475489"/>
                  </a:lnTo>
                  <a:lnTo>
                    <a:pt x="1299251" y="474867"/>
                  </a:lnTo>
                  <a:lnTo>
                    <a:pt x="1302734" y="474245"/>
                  </a:lnTo>
                  <a:lnTo>
                    <a:pt x="1306217" y="473624"/>
                  </a:lnTo>
                  <a:lnTo>
                    <a:pt x="1309700" y="473004"/>
                  </a:lnTo>
                  <a:lnTo>
                    <a:pt x="1313184" y="472385"/>
                  </a:lnTo>
                  <a:lnTo>
                    <a:pt x="1316667" y="471767"/>
                  </a:lnTo>
                  <a:lnTo>
                    <a:pt x="1320150" y="471149"/>
                  </a:lnTo>
                  <a:lnTo>
                    <a:pt x="1323633" y="470533"/>
                  </a:lnTo>
                  <a:lnTo>
                    <a:pt x="1327117" y="469918"/>
                  </a:lnTo>
                  <a:lnTo>
                    <a:pt x="1330600" y="469303"/>
                  </a:lnTo>
                  <a:lnTo>
                    <a:pt x="1334083" y="468689"/>
                  </a:lnTo>
                  <a:lnTo>
                    <a:pt x="1337566" y="468077"/>
                  </a:lnTo>
                  <a:lnTo>
                    <a:pt x="1341050" y="467465"/>
                  </a:lnTo>
                  <a:lnTo>
                    <a:pt x="1344533" y="474030"/>
                  </a:lnTo>
                  <a:lnTo>
                    <a:pt x="1348016" y="473736"/>
                  </a:lnTo>
                  <a:lnTo>
                    <a:pt x="1351499" y="473443"/>
                  </a:lnTo>
                  <a:lnTo>
                    <a:pt x="1354983" y="473150"/>
                  </a:lnTo>
                  <a:lnTo>
                    <a:pt x="1358466" y="472859"/>
                  </a:lnTo>
                  <a:lnTo>
                    <a:pt x="1361949" y="472569"/>
                  </a:lnTo>
                  <a:lnTo>
                    <a:pt x="1365432" y="472288"/>
                  </a:lnTo>
                  <a:lnTo>
                    <a:pt x="1368916" y="472076"/>
                  </a:lnTo>
                  <a:lnTo>
                    <a:pt x="1372399" y="471864"/>
                  </a:lnTo>
                  <a:lnTo>
                    <a:pt x="1375882" y="471654"/>
                  </a:lnTo>
                  <a:lnTo>
                    <a:pt x="1379365" y="471444"/>
                  </a:lnTo>
                  <a:lnTo>
                    <a:pt x="1382849" y="471236"/>
                  </a:lnTo>
                  <a:lnTo>
                    <a:pt x="1386332" y="471028"/>
                  </a:lnTo>
                  <a:lnTo>
                    <a:pt x="1389815" y="475725"/>
                  </a:lnTo>
                  <a:lnTo>
                    <a:pt x="1393298" y="475108"/>
                  </a:lnTo>
                  <a:lnTo>
                    <a:pt x="1396782" y="474491"/>
                  </a:lnTo>
                  <a:lnTo>
                    <a:pt x="1400265" y="473876"/>
                  </a:lnTo>
                  <a:lnTo>
                    <a:pt x="1403748" y="473261"/>
                  </a:lnTo>
                  <a:lnTo>
                    <a:pt x="1407231" y="472646"/>
                  </a:lnTo>
                  <a:lnTo>
                    <a:pt x="1410715" y="472033"/>
                  </a:lnTo>
                  <a:lnTo>
                    <a:pt x="1414198" y="471420"/>
                  </a:lnTo>
                  <a:lnTo>
                    <a:pt x="1417681" y="470807"/>
                  </a:lnTo>
                  <a:lnTo>
                    <a:pt x="1421164" y="470196"/>
                  </a:lnTo>
                  <a:lnTo>
                    <a:pt x="1424648" y="469585"/>
                  </a:lnTo>
                  <a:lnTo>
                    <a:pt x="1428131" y="468975"/>
                  </a:lnTo>
                  <a:lnTo>
                    <a:pt x="1431614" y="468365"/>
                  </a:lnTo>
                  <a:lnTo>
                    <a:pt x="1435097" y="467756"/>
                  </a:lnTo>
                  <a:lnTo>
                    <a:pt x="1438580" y="470187"/>
                  </a:lnTo>
                  <a:lnTo>
                    <a:pt x="1442064" y="470208"/>
                  </a:lnTo>
                  <a:lnTo>
                    <a:pt x="1445547" y="470230"/>
                  </a:lnTo>
                  <a:lnTo>
                    <a:pt x="1449030" y="470251"/>
                  </a:lnTo>
                  <a:lnTo>
                    <a:pt x="1452513" y="470272"/>
                  </a:lnTo>
                  <a:lnTo>
                    <a:pt x="1455997" y="470294"/>
                  </a:lnTo>
                  <a:lnTo>
                    <a:pt x="1459480" y="470272"/>
                  </a:lnTo>
                  <a:lnTo>
                    <a:pt x="1462963" y="469761"/>
                  </a:lnTo>
                  <a:lnTo>
                    <a:pt x="1466446" y="469252"/>
                  </a:lnTo>
                  <a:lnTo>
                    <a:pt x="1469930" y="468744"/>
                  </a:lnTo>
                  <a:lnTo>
                    <a:pt x="1473413" y="468236"/>
                  </a:lnTo>
                  <a:lnTo>
                    <a:pt x="1476896" y="467729"/>
                  </a:lnTo>
                  <a:lnTo>
                    <a:pt x="1480379" y="467223"/>
                  </a:lnTo>
                  <a:lnTo>
                    <a:pt x="1483863" y="466718"/>
                  </a:lnTo>
                  <a:lnTo>
                    <a:pt x="1487346" y="466214"/>
                  </a:lnTo>
                  <a:lnTo>
                    <a:pt x="1490829" y="465711"/>
                  </a:lnTo>
                  <a:lnTo>
                    <a:pt x="1494312" y="465208"/>
                  </a:lnTo>
                  <a:lnTo>
                    <a:pt x="1497796" y="464706"/>
                  </a:lnTo>
                  <a:lnTo>
                    <a:pt x="1501279" y="464205"/>
                  </a:lnTo>
                  <a:lnTo>
                    <a:pt x="1504762" y="463705"/>
                  </a:lnTo>
                  <a:lnTo>
                    <a:pt x="1508245" y="463205"/>
                  </a:lnTo>
                  <a:lnTo>
                    <a:pt x="1511729" y="462707"/>
                  </a:lnTo>
                  <a:lnTo>
                    <a:pt x="1515212" y="462209"/>
                  </a:lnTo>
                  <a:lnTo>
                    <a:pt x="1518695" y="461712"/>
                  </a:lnTo>
                  <a:lnTo>
                    <a:pt x="1522178" y="461216"/>
                  </a:lnTo>
                  <a:lnTo>
                    <a:pt x="1525662" y="460720"/>
                  </a:lnTo>
                  <a:lnTo>
                    <a:pt x="1529145" y="460226"/>
                  </a:lnTo>
                  <a:lnTo>
                    <a:pt x="1532628" y="460228"/>
                  </a:lnTo>
                  <a:lnTo>
                    <a:pt x="1536111" y="460346"/>
                  </a:lnTo>
                  <a:lnTo>
                    <a:pt x="1539595" y="460464"/>
                  </a:lnTo>
                  <a:lnTo>
                    <a:pt x="1543078" y="460580"/>
                  </a:lnTo>
                  <a:lnTo>
                    <a:pt x="1546561" y="460697"/>
                  </a:lnTo>
                  <a:lnTo>
                    <a:pt x="1550044" y="460812"/>
                  </a:lnTo>
                  <a:lnTo>
                    <a:pt x="1553528" y="470836"/>
                  </a:lnTo>
                  <a:lnTo>
                    <a:pt x="1557011" y="470652"/>
                  </a:lnTo>
                  <a:lnTo>
                    <a:pt x="1560494" y="470467"/>
                  </a:lnTo>
                  <a:lnTo>
                    <a:pt x="1563977" y="470284"/>
                  </a:lnTo>
                  <a:lnTo>
                    <a:pt x="1567461" y="470101"/>
                  </a:lnTo>
                  <a:lnTo>
                    <a:pt x="1570944" y="469919"/>
                  </a:lnTo>
                  <a:lnTo>
                    <a:pt x="1574427" y="469737"/>
                  </a:lnTo>
                  <a:lnTo>
                    <a:pt x="1577910" y="469486"/>
                  </a:lnTo>
                  <a:lnTo>
                    <a:pt x="1581394" y="469070"/>
                  </a:lnTo>
                  <a:lnTo>
                    <a:pt x="1584877" y="468654"/>
                  </a:lnTo>
                  <a:lnTo>
                    <a:pt x="1588360" y="468239"/>
                  </a:lnTo>
                  <a:lnTo>
                    <a:pt x="1591843" y="467826"/>
                  </a:lnTo>
                  <a:lnTo>
                    <a:pt x="1595327" y="467412"/>
                  </a:lnTo>
                  <a:lnTo>
                    <a:pt x="1598810" y="467000"/>
                  </a:lnTo>
                  <a:lnTo>
                    <a:pt x="1602293" y="466588"/>
                  </a:lnTo>
                  <a:lnTo>
                    <a:pt x="1605776" y="466178"/>
                  </a:lnTo>
                  <a:lnTo>
                    <a:pt x="1609260" y="465768"/>
                  </a:lnTo>
                  <a:lnTo>
                    <a:pt x="1612743" y="465358"/>
                  </a:lnTo>
                  <a:lnTo>
                    <a:pt x="1616226" y="464950"/>
                  </a:lnTo>
                  <a:lnTo>
                    <a:pt x="1619709" y="464542"/>
                  </a:lnTo>
                  <a:lnTo>
                    <a:pt x="1623193" y="464135"/>
                  </a:lnTo>
                  <a:lnTo>
                    <a:pt x="1626676" y="463728"/>
                  </a:lnTo>
                  <a:lnTo>
                    <a:pt x="1630159" y="463323"/>
                  </a:lnTo>
                  <a:lnTo>
                    <a:pt x="1633642" y="462918"/>
                  </a:lnTo>
                  <a:lnTo>
                    <a:pt x="1637126" y="462514"/>
                  </a:lnTo>
                  <a:lnTo>
                    <a:pt x="1640609" y="462111"/>
                  </a:lnTo>
                  <a:lnTo>
                    <a:pt x="1644092" y="461708"/>
                  </a:lnTo>
                  <a:lnTo>
                    <a:pt x="1647575" y="461306"/>
                  </a:lnTo>
                  <a:lnTo>
                    <a:pt x="1651059" y="460905"/>
                  </a:lnTo>
                  <a:lnTo>
                    <a:pt x="1654542" y="460505"/>
                  </a:lnTo>
                  <a:lnTo>
                    <a:pt x="1658025" y="460105"/>
                  </a:lnTo>
                  <a:lnTo>
                    <a:pt x="1661508" y="459706"/>
                  </a:lnTo>
                  <a:lnTo>
                    <a:pt x="1664992" y="459308"/>
                  </a:lnTo>
                  <a:lnTo>
                    <a:pt x="1668475" y="458910"/>
                  </a:lnTo>
                  <a:lnTo>
                    <a:pt x="1671958" y="470989"/>
                  </a:lnTo>
                  <a:lnTo>
                    <a:pt x="1675441" y="470943"/>
                  </a:lnTo>
                  <a:lnTo>
                    <a:pt x="1678925" y="470897"/>
                  </a:lnTo>
                  <a:lnTo>
                    <a:pt x="1682408" y="470851"/>
                  </a:lnTo>
                  <a:lnTo>
                    <a:pt x="1685891" y="470806"/>
                  </a:lnTo>
                  <a:lnTo>
                    <a:pt x="1689374" y="470761"/>
                  </a:lnTo>
                  <a:lnTo>
                    <a:pt x="1692858" y="470715"/>
                  </a:lnTo>
                  <a:lnTo>
                    <a:pt x="1696341" y="470734"/>
                  </a:lnTo>
                  <a:lnTo>
                    <a:pt x="1699824" y="470814"/>
                  </a:lnTo>
                  <a:lnTo>
                    <a:pt x="1703307" y="470892"/>
                  </a:lnTo>
                  <a:lnTo>
                    <a:pt x="1706791" y="470971"/>
                  </a:lnTo>
                  <a:lnTo>
                    <a:pt x="1710274" y="471049"/>
                  </a:lnTo>
                  <a:lnTo>
                    <a:pt x="1713757" y="471127"/>
                  </a:lnTo>
                  <a:lnTo>
                    <a:pt x="1717240" y="471204"/>
                  </a:lnTo>
                  <a:lnTo>
                    <a:pt x="1720723" y="476162"/>
                  </a:lnTo>
                  <a:lnTo>
                    <a:pt x="1724207" y="476226"/>
                  </a:lnTo>
                  <a:lnTo>
                    <a:pt x="1727690" y="476291"/>
                  </a:lnTo>
                  <a:lnTo>
                    <a:pt x="1731173" y="476355"/>
                  </a:lnTo>
                  <a:lnTo>
                    <a:pt x="1734656" y="476419"/>
                  </a:lnTo>
                  <a:lnTo>
                    <a:pt x="1738140" y="476482"/>
                  </a:lnTo>
                  <a:lnTo>
                    <a:pt x="1741623" y="476546"/>
                  </a:lnTo>
                  <a:lnTo>
                    <a:pt x="1741623" y="476940"/>
                  </a:lnTo>
                  <a:lnTo>
                    <a:pt x="1741623" y="477333"/>
                  </a:lnTo>
                  <a:lnTo>
                    <a:pt x="1741623" y="477726"/>
                  </a:lnTo>
                  <a:lnTo>
                    <a:pt x="1741623" y="478117"/>
                  </a:lnTo>
                  <a:lnTo>
                    <a:pt x="1741623" y="478508"/>
                  </a:lnTo>
                  <a:lnTo>
                    <a:pt x="1741623" y="478897"/>
                  </a:lnTo>
                  <a:lnTo>
                    <a:pt x="1741623" y="479286"/>
                  </a:lnTo>
                  <a:lnTo>
                    <a:pt x="1741623" y="479673"/>
                  </a:lnTo>
                  <a:lnTo>
                    <a:pt x="1741623" y="480060"/>
                  </a:lnTo>
                  <a:lnTo>
                    <a:pt x="1745106" y="479744"/>
                  </a:lnTo>
                  <a:lnTo>
                    <a:pt x="1748589" y="479428"/>
                  </a:lnTo>
                  <a:lnTo>
                    <a:pt x="1752073" y="479113"/>
                  </a:lnTo>
                  <a:lnTo>
                    <a:pt x="1755556" y="478798"/>
                  </a:lnTo>
                  <a:lnTo>
                    <a:pt x="1759039" y="478484"/>
                  </a:lnTo>
                  <a:lnTo>
                    <a:pt x="1762522" y="478171"/>
                  </a:lnTo>
                  <a:lnTo>
                    <a:pt x="1766006" y="477859"/>
                  </a:lnTo>
                  <a:lnTo>
                    <a:pt x="1769489" y="477547"/>
                  </a:lnTo>
                  <a:lnTo>
                    <a:pt x="1772972" y="477235"/>
                  </a:lnTo>
                  <a:lnTo>
                    <a:pt x="1776455" y="476925"/>
                  </a:lnTo>
                  <a:lnTo>
                    <a:pt x="1779939" y="476614"/>
                  </a:lnTo>
                  <a:lnTo>
                    <a:pt x="1783422" y="476305"/>
                  </a:lnTo>
                  <a:lnTo>
                    <a:pt x="1786905" y="475996"/>
                  </a:lnTo>
                  <a:lnTo>
                    <a:pt x="1790388" y="482860"/>
                  </a:lnTo>
                  <a:lnTo>
                    <a:pt x="1793872" y="482552"/>
                  </a:lnTo>
                  <a:lnTo>
                    <a:pt x="1797355" y="482245"/>
                  </a:lnTo>
                  <a:lnTo>
                    <a:pt x="1800838" y="481938"/>
                  </a:lnTo>
                  <a:lnTo>
                    <a:pt x="1804321" y="481632"/>
                  </a:lnTo>
                  <a:lnTo>
                    <a:pt x="1807805" y="481327"/>
                  </a:lnTo>
                  <a:lnTo>
                    <a:pt x="1811288" y="481022"/>
                  </a:lnTo>
                  <a:lnTo>
                    <a:pt x="1814771" y="480718"/>
                  </a:lnTo>
                  <a:lnTo>
                    <a:pt x="1818254" y="480415"/>
                  </a:lnTo>
                  <a:lnTo>
                    <a:pt x="1821738" y="480112"/>
                  </a:lnTo>
                  <a:lnTo>
                    <a:pt x="1825221" y="479809"/>
                  </a:lnTo>
                  <a:lnTo>
                    <a:pt x="1828704" y="479507"/>
                  </a:lnTo>
                  <a:lnTo>
                    <a:pt x="1832187" y="479206"/>
                  </a:lnTo>
                  <a:lnTo>
                    <a:pt x="1835671" y="478905"/>
                  </a:lnTo>
                  <a:lnTo>
                    <a:pt x="1839154" y="489130"/>
                  </a:lnTo>
                  <a:lnTo>
                    <a:pt x="1842637" y="488651"/>
                  </a:lnTo>
                  <a:lnTo>
                    <a:pt x="1846120" y="488174"/>
                  </a:lnTo>
                  <a:lnTo>
                    <a:pt x="1849604" y="487696"/>
                  </a:lnTo>
                  <a:lnTo>
                    <a:pt x="1853087" y="487219"/>
                  </a:lnTo>
                  <a:lnTo>
                    <a:pt x="1856570" y="486742"/>
                  </a:lnTo>
                  <a:lnTo>
                    <a:pt x="1860053" y="486266"/>
                  </a:lnTo>
                  <a:lnTo>
                    <a:pt x="1863537" y="485790"/>
                  </a:lnTo>
                  <a:lnTo>
                    <a:pt x="1867020" y="485314"/>
                  </a:lnTo>
                  <a:lnTo>
                    <a:pt x="1870503" y="484838"/>
                  </a:lnTo>
                  <a:lnTo>
                    <a:pt x="1873986" y="484363"/>
                  </a:lnTo>
                  <a:lnTo>
                    <a:pt x="1877470" y="483888"/>
                  </a:lnTo>
                  <a:lnTo>
                    <a:pt x="1880953" y="483413"/>
                  </a:lnTo>
                  <a:lnTo>
                    <a:pt x="1884436" y="482939"/>
                  </a:lnTo>
                  <a:lnTo>
                    <a:pt x="1887919" y="482465"/>
                  </a:lnTo>
                  <a:lnTo>
                    <a:pt x="1891403" y="481992"/>
                  </a:lnTo>
                  <a:lnTo>
                    <a:pt x="1894886" y="481518"/>
                  </a:lnTo>
                  <a:lnTo>
                    <a:pt x="1898369" y="481045"/>
                  </a:lnTo>
                  <a:lnTo>
                    <a:pt x="1901852" y="480572"/>
                  </a:lnTo>
                  <a:lnTo>
                    <a:pt x="1905336" y="480100"/>
                  </a:lnTo>
                  <a:lnTo>
                    <a:pt x="1908819" y="479628"/>
                  </a:lnTo>
                  <a:lnTo>
                    <a:pt x="1912302" y="479156"/>
                  </a:lnTo>
                  <a:lnTo>
                    <a:pt x="1915785" y="478685"/>
                  </a:lnTo>
                  <a:lnTo>
                    <a:pt x="1919269" y="478214"/>
                  </a:lnTo>
                  <a:lnTo>
                    <a:pt x="1922752" y="477743"/>
                  </a:lnTo>
                  <a:lnTo>
                    <a:pt x="1926235" y="477272"/>
                  </a:lnTo>
                  <a:lnTo>
                    <a:pt x="1929718" y="476802"/>
                  </a:lnTo>
                  <a:lnTo>
                    <a:pt x="1933202" y="479345"/>
                  </a:lnTo>
                  <a:lnTo>
                    <a:pt x="1936685" y="479447"/>
                  </a:lnTo>
                  <a:lnTo>
                    <a:pt x="1940168" y="479549"/>
                  </a:lnTo>
                  <a:lnTo>
                    <a:pt x="1943651" y="479651"/>
                  </a:lnTo>
                  <a:lnTo>
                    <a:pt x="1947135" y="479752"/>
                  </a:lnTo>
                  <a:lnTo>
                    <a:pt x="1950618" y="479853"/>
                  </a:lnTo>
                  <a:lnTo>
                    <a:pt x="1954101" y="480564"/>
                  </a:lnTo>
                  <a:lnTo>
                    <a:pt x="1957584" y="480256"/>
                  </a:lnTo>
                  <a:lnTo>
                    <a:pt x="1961068" y="479949"/>
                  </a:lnTo>
                  <a:lnTo>
                    <a:pt x="1964551" y="479643"/>
                  </a:lnTo>
                  <a:lnTo>
                    <a:pt x="1968034" y="479337"/>
                  </a:lnTo>
                  <a:lnTo>
                    <a:pt x="1971517" y="479032"/>
                  </a:lnTo>
                  <a:lnTo>
                    <a:pt x="1975001" y="478727"/>
                  </a:lnTo>
                  <a:lnTo>
                    <a:pt x="1978484" y="478422"/>
                  </a:lnTo>
                  <a:lnTo>
                    <a:pt x="1981967" y="478119"/>
                  </a:lnTo>
                  <a:lnTo>
                    <a:pt x="1985450" y="477815"/>
                  </a:lnTo>
                  <a:lnTo>
                    <a:pt x="1988934" y="477512"/>
                  </a:lnTo>
                  <a:lnTo>
                    <a:pt x="1992417" y="477210"/>
                  </a:lnTo>
                  <a:lnTo>
                    <a:pt x="1995900" y="476908"/>
                  </a:lnTo>
                  <a:lnTo>
                    <a:pt x="1999383" y="476606"/>
                  </a:lnTo>
                  <a:lnTo>
                    <a:pt x="2002867" y="484120"/>
                  </a:lnTo>
                  <a:lnTo>
                    <a:pt x="2006350" y="483966"/>
                  </a:lnTo>
                  <a:lnTo>
                    <a:pt x="2009833" y="483813"/>
                  </a:lnTo>
                  <a:lnTo>
                    <a:pt x="2013316" y="483659"/>
                  </a:lnTo>
                  <a:lnTo>
                    <a:pt x="2016799" y="483507"/>
                  </a:lnTo>
                  <a:lnTo>
                    <a:pt x="2020283" y="483354"/>
                  </a:lnTo>
                  <a:lnTo>
                    <a:pt x="2023766" y="483202"/>
                  </a:lnTo>
                  <a:lnTo>
                    <a:pt x="2027249" y="482932"/>
                  </a:lnTo>
                  <a:lnTo>
                    <a:pt x="2030732" y="482652"/>
                  </a:lnTo>
                  <a:lnTo>
                    <a:pt x="2034216" y="482373"/>
                  </a:lnTo>
                  <a:lnTo>
                    <a:pt x="2037699" y="482094"/>
                  </a:lnTo>
                  <a:lnTo>
                    <a:pt x="2041182" y="481816"/>
                  </a:lnTo>
                  <a:lnTo>
                    <a:pt x="2044665" y="481538"/>
                  </a:lnTo>
                  <a:lnTo>
                    <a:pt x="2048149" y="481260"/>
                  </a:lnTo>
                  <a:lnTo>
                    <a:pt x="2051632" y="480983"/>
                  </a:lnTo>
                  <a:lnTo>
                    <a:pt x="2055115" y="480706"/>
                  </a:lnTo>
                  <a:lnTo>
                    <a:pt x="2058598" y="480430"/>
                  </a:lnTo>
                  <a:lnTo>
                    <a:pt x="2062082" y="480155"/>
                  </a:lnTo>
                  <a:lnTo>
                    <a:pt x="2065565" y="479879"/>
                  </a:lnTo>
                  <a:lnTo>
                    <a:pt x="2069048" y="479605"/>
                  </a:lnTo>
                  <a:lnTo>
                    <a:pt x="2072531" y="479330"/>
                  </a:lnTo>
                  <a:lnTo>
                    <a:pt x="2076015" y="479056"/>
                  </a:lnTo>
                  <a:lnTo>
                    <a:pt x="2079498" y="478783"/>
                  </a:lnTo>
                  <a:lnTo>
                    <a:pt x="2082981" y="478510"/>
                  </a:lnTo>
                  <a:lnTo>
                    <a:pt x="2086464" y="478237"/>
                  </a:lnTo>
                  <a:lnTo>
                    <a:pt x="2089948" y="477965"/>
                  </a:lnTo>
                  <a:lnTo>
                    <a:pt x="2093431" y="477693"/>
                  </a:lnTo>
                  <a:lnTo>
                    <a:pt x="2096914" y="482381"/>
                  </a:lnTo>
                  <a:lnTo>
                    <a:pt x="2100397" y="482329"/>
                  </a:lnTo>
                  <a:lnTo>
                    <a:pt x="2103881" y="482277"/>
                  </a:lnTo>
                  <a:lnTo>
                    <a:pt x="2107364" y="482225"/>
                  </a:lnTo>
                  <a:lnTo>
                    <a:pt x="2110847" y="482173"/>
                  </a:lnTo>
                  <a:lnTo>
                    <a:pt x="2114330" y="482121"/>
                  </a:lnTo>
                  <a:lnTo>
                    <a:pt x="2117814" y="482069"/>
                  </a:lnTo>
                  <a:lnTo>
                    <a:pt x="2121297" y="484381"/>
                  </a:lnTo>
                  <a:lnTo>
                    <a:pt x="2124780" y="484190"/>
                  </a:lnTo>
                  <a:lnTo>
                    <a:pt x="2128263" y="483999"/>
                  </a:lnTo>
                  <a:lnTo>
                    <a:pt x="2131747" y="483808"/>
                  </a:lnTo>
                  <a:lnTo>
                    <a:pt x="2135230" y="483618"/>
                  </a:lnTo>
                  <a:lnTo>
                    <a:pt x="2138713" y="483429"/>
                  </a:lnTo>
                  <a:lnTo>
                    <a:pt x="2142196" y="484813"/>
                  </a:lnTo>
                  <a:lnTo>
                    <a:pt x="2145680" y="484938"/>
                  </a:lnTo>
                  <a:lnTo>
                    <a:pt x="2149163" y="485063"/>
                  </a:lnTo>
                  <a:lnTo>
                    <a:pt x="2152646" y="485188"/>
                  </a:lnTo>
                  <a:lnTo>
                    <a:pt x="2156129" y="485312"/>
                  </a:lnTo>
                  <a:lnTo>
                    <a:pt x="2159613" y="485435"/>
                  </a:lnTo>
                  <a:lnTo>
                    <a:pt x="2163096" y="485558"/>
                  </a:lnTo>
                  <a:lnTo>
                    <a:pt x="2166579" y="492863"/>
                  </a:lnTo>
                  <a:lnTo>
                    <a:pt x="2170062" y="492630"/>
                  </a:lnTo>
                  <a:lnTo>
                    <a:pt x="2173546" y="492398"/>
                  </a:lnTo>
                  <a:lnTo>
                    <a:pt x="2177029" y="492166"/>
                  </a:lnTo>
                  <a:lnTo>
                    <a:pt x="2177029" y="492166"/>
                  </a:lnTo>
                  <a:lnTo>
                    <a:pt x="2180512" y="491934"/>
                  </a:lnTo>
                  <a:lnTo>
                    <a:pt x="2183995" y="491703"/>
                  </a:lnTo>
                  <a:lnTo>
                    <a:pt x="2187479" y="491472"/>
                  </a:lnTo>
                  <a:lnTo>
                    <a:pt x="2190962" y="495492"/>
                  </a:lnTo>
                  <a:lnTo>
                    <a:pt x="2194445" y="495303"/>
                  </a:lnTo>
                  <a:lnTo>
                    <a:pt x="2197928" y="495114"/>
                  </a:lnTo>
                  <a:lnTo>
                    <a:pt x="2201412" y="494925"/>
                  </a:lnTo>
                  <a:lnTo>
                    <a:pt x="2204895" y="494737"/>
                  </a:lnTo>
                  <a:lnTo>
                    <a:pt x="2208378" y="494549"/>
                  </a:lnTo>
                  <a:lnTo>
                    <a:pt x="2211861" y="494362"/>
                  </a:lnTo>
                  <a:lnTo>
                    <a:pt x="2215345" y="494281"/>
                  </a:lnTo>
                  <a:lnTo>
                    <a:pt x="2218828" y="494217"/>
                  </a:lnTo>
                  <a:lnTo>
                    <a:pt x="2222311" y="494154"/>
                  </a:lnTo>
                  <a:lnTo>
                    <a:pt x="2225794" y="494090"/>
                  </a:lnTo>
                  <a:lnTo>
                    <a:pt x="2229278" y="494027"/>
                  </a:lnTo>
                  <a:lnTo>
                    <a:pt x="2232761" y="493964"/>
                  </a:lnTo>
                  <a:lnTo>
                    <a:pt x="2236244" y="494719"/>
                  </a:lnTo>
                  <a:lnTo>
                    <a:pt x="2239727" y="494615"/>
                  </a:lnTo>
                  <a:lnTo>
                    <a:pt x="2243211" y="494511"/>
                  </a:lnTo>
                  <a:lnTo>
                    <a:pt x="2246694" y="494407"/>
                  </a:lnTo>
                  <a:lnTo>
                    <a:pt x="2250177" y="494303"/>
                  </a:lnTo>
                  <a:lnTo>
                    <a:pt x="2253660" y="494200"/>
                  </a:lnTo>
                  <a:lnTo>
                    <a:pt x="2257144" y="494097"/>
                  </a:lnTo>
                  <a:lnTo>
                    <a:pt x="2260627" y="493980"/>
                  </a:lnTo>
                  <a:lnTo>
                    <a:pt x="2264110" y="493838"/>
                  </a:lnTo>
                  <a:lnTo>
                    <a:pt x="2267593" y="493695"/>
                  </a:lnTo>
                  <a:lnTo>
                    <a:pt x="2271077" y="493553"/>
                  </a:lnTo>
                  <a:lnTo>
                    <a:pt x="2274560" y="493411"/>
                  </a:lnTo>
                  <a:lnTo>
                    <a:pt x="2278043" y="493270"/>
                  </a:lnTo>
                  <a:lnTo>
                    <a:pt x="2281526" y="493129"/>
                  </a:lnTo>
                  <a:lnTo>
                    <a:pt x="2285010" y="494777"/>
                  </a:lnTo>
                  <a:lnTo>
                    <a:pt x="2288493" y="494477"/>
                  </a:lnTo>
                  <a:lnTo>
                    <a:pt x="2291976" y="494177"/>
                  </a:lnTo>
                  <a:lnTo>
                    <a:pt x="2295459" y="493878"/>
                  </a:lnTo>
                  <a:lnTo>
                    <a:pt x="2298942" y="493579"/>
                  </a:lnTo>
                  <a:lnTo>
                    <a:pt x="2302426" y="493280"/>
                  </a:lnTo>
                  <a:lnTo>
                    <a:pt x="2305909" y="492982"/>
                  </a:lnTo>
                  <a:lnTo>
                    <a:pt x="2309392" y="495705"/>
                  </a:lnTo>
                  <a:lnTo>
                    <a:pt x="2312875" y="495526"/>
                  </a:lnTo>
                  <a:lnTo>
                    <a:pt x="2316359" y="495346"/>
                  </a:lnTo>
                  <a:lnTo>
                    <a:pt x="2319842" y="495168"/>
                  </a:lnTo>
                  <a:lnTo>
                    <a:pt x="2323325" y="494989"/>
                  </a:lnTo>
                  <a:lnTo>
                    <a:pt x="2326808" y="494811"/>
                  </a:lnTo>
                  <a:lnTo>
                    <a:pt x="2330292" y="494642"/>
                  </a:lnTo>
                  <a:lnTo>
                    <a:pt x="2333775" y="494581"/>
                  </a:lnTo>
                  <a:lnTo>
                    <a:pt x="2337258" y="494520"/>
                  </a:lnTo>
                  <a:lnTo>
                    <a:pt x="2340741" y="494459"/>
                  </a:lnTo>
                  <a:lnTo>
                    <a:pt x="2344225" y="494399"/>
                  </a:lnTo>
                  <a:lnTo>
                    <a:pt x="2347708" y="494338"/>
                  </a:lnTo>
                  <a:lnTo>
                    <a:pt x="2351191" y="494278"/>
                  </a:lnTo>
                  <a:lnTo>
                    <a:pt x="2354674" y="494738"/>
                  </a:lnTo>
                  <a:lnTo>
                    <a:pt x="2358158" y="494677"/>
                  </a:lnTo>
                  <a:lnTo>
                    <a:pt x="2361641" y="494617"/>
                  </a:lnTo>
                  <a:lnTo>
                    <a:pt x="2365124" y="494556"/>
                  </a:lnTo>
                  <a:lnTo>
                    <a:pt x="2368607" y="494496"/>
                  </a:lnTo>
                  <a:lnTo>
                    <a:pt x="2372091" y="494436"/>
                  </a:lnTo>
                  <a:lnTo>
                    <a:pt x="2375574" y="494376"/>
                  </a:lnTo>
                  <a:lnTo>
                    <a:pt x="2379057" y="495812"/>
                  </a:lnTo>
                  <a:lnTo>
                    <a:pt x="2382540" y="495676"/>
                  </a:lnTo>
                  <a:lnTo>
                    <a:pt x="2386024" y="495539"/>
                  </a:lnTo>
                  <a:lnTo>
                    <a:pt x="2389507" y="495403"/>
                  </a:lnTo>
                  <a:lnTo>
                    <a:pt x="2392990" y="495267"/>
                  </a:lnTo>
                  <a:lnTo>
                    <a:pt x="2396473" y="495132"/>
                  </a:lnTo>
                  <a:lnTo>
                    <a:pt x="2399957" y="494997"/>
                  </a:lnTo>
                  <a:lnTo>
                    <a:pt x="2403440" y="494755"/>
                  </a:lnTo>
                  <a:lnTo>
                    <a:pt x="2406923" y="494489"/>
                  </a:lnTo>
                  <a:lnTo>
                    <a:pt x="2410406" y="494222"/>
                  </a:lnTo>
                  <a:lnTo>
                    <a:pt x="2413890" y="493957"/>
                  </a:lnTo>
                  <a:lnTo>
                    <a:pt x="2417373" y="493691"/>
                  </a:lnTo>
                  <a:lnTo>
                    <a:pt x="2420856" y="493426"/>
                  </a:lnTo>
                  <a:lnTo>
                    <a:pt x="2424339" y="493161"/>
                  </a:lnTo>
                  <a:lnTo>
                    <a:pt x="2427823" y="492897"/>
                  </a:lnTo>
                  <a:lnTo>
                    <a:pt x="2431306" y="492632"/>
                  </a:lnTo>
                  <a:lnTo>
                    <a:pt x="2434789" y="492368"/>
                  </a:lnTo>
                  <a:lnTo>
                    <a:pt x="2438272" y="492105"/>
                  </a:lnTo>
                  <a:lnTo>
                    <a:pt x="2441756" y="491841"/>
                  </a:lnTo>
                  <a:lnTo>
                    <a:pt x="2445239" y="491578"/>
                  </a:lnTo>
                  <a:lnTo>
                    <a:pt x="2448722" y="491343"/>
                  </a:lnTo>
                  <a:lnTo>
                    <a:pt x="2452205" y="491175"/>
                  </a:lnTo>
                  <a:lnTo>
                    <a:pt x="2455689" y="491007"/>
                  </a:lnTo>
                  <a:lnTo>
                    <a:pt x="2459172" y="490840"/>
                  </a:lnTo>
                  <a:lnTo>
                    <a:pt x="2462655" y="490673"/>
                  </a:lnTo>
                  <a:lnTo>
                    <a:pt x="2466138" y="490506"/>
                  </a:lnTo>
                  <a:lnTo>
                    <a:pt x="2469622" y="490339"/>
                  </a:lnTo>
                  <a:lnTo>
                    <a:pt x="2473105" y="494958"/>
                  </a:lnTo>
                  <a:lnTo>
                    <a:pt x="2476588" y="494827"/>
                  </a:lnTo>
                  <a:lnTo>
                    <a:pt x="2480071" y="494697"/>
                  </a:lnTo>
                  <a:lnTo>
                    <a:pt x="2483555" y="494566"/>
                  </a:lnTo>
                  <a:lnTo>
                    <a:pt x="2487038" y="494436"/>
                  </a:lnTo>
                  <a:lnTo>
                    <a:pt x="2490521" y="494306"/>
                  </a:lnTo>
                  <a:lnTo>
                    <a:pt x="2494004" y="494176"/>
                  </a:lnTo>
                  <a:lnTo>
                    <a:pt x="2497488" y="493942"/>
                  </a:lnTo>
                  <a:lnTo>
                    <a:pt x="2500971" y="493680"/>
                  </a:lnTo>
                  <a:lnTo>
                    <a:pt x="2504454" y="493417"/>
                  </a:lnTo>
                  <a:lnTo>
                    <a:pt x="2507937" y="493155"/>
                  </a:lnTo>
                  <a:lnTo>
                    <a:pt x="2511421" y="492893"/>
                  </a:lnTo>
                  <a:lnTo>
                    <a:pt x="2514904" y="492632"/>
                  </a:lnTo>
                  <a:lnTo>
                    <a:pt x="2518387" y="492370"/>
                  </a:lnTo>
                  <a:lnTo>
                    <a:pt x="2521870" y="492109"/>
                  </a:lnTo>
                  <a:lnTo>
                    <a:pt x="2525354" y="491849"/>
                  </a:lnTo>
                  <a:lnTo>
                    <a:pt x="2528837" y="491588"/>
                  </a:lnTo>
                  <a:lnTo>
                    <a:pt x="2532320" y="491328"/>
                  </a:lnTo>
                  <a:lnTo>
                    <a:pt x="2535803" y="491068"/>
                  </a:lnTo>
                  <a:lnTo>
                    <a:pt x="2539287" y="490808"/>
                  </a:lnTo>
                  <a:lnTo>
                    <a:pt x="2542770" y="490549"/>
                  </a:lnTo>
                  <a:lnTo>
                    <a:pt x="2546253" y="490290"/>
                  </a:lnTo>
                  <a:lnTo>
                    <a:pt x="2549736" y="490031"/>
                  </a:lnTo>
                  <a:lnTo>
                    <a:pt x="2553220" y="489772"/>
                  </a:lnTo>
                  <a:lnTo>
                    <a:pt x="2556703" y="489514"/>
                  </a:lnTo>
                  <a:lnTo>
                    <a:pt x="2560186" y="489256"/>
                  </a:lnTo>
                  <a:lnTo>
                    <a:pt x="2563669" y="488998"/>
                  </a:lnTo>
                  <a:lnTo>
                    <a:pt x="2567153" y="490207"/>
                  </a:lnTo>
                  <a:lnTo>
                    <a:pt x="2570636" y="489926"/>
                  </a:lnTo>
                  <a:lnTo>
                    <a:pt x="2574119" y="489646"/>
                  </a:lnTo>
                  <a:lnTo>
                    <a:pt x="2577602" y="489365"/>
                  </a:lnTo>
                  <a:lnTo>
                    <a:pt x="2581085" y="489085"/>
                  </a:lnTo>
                  <a:lnTo>
                    <a:pt x="2584569" y="488805"/>
                  </a:lnTo>
                  <a:lnTo>
                    <a:pt x="2588052" y="488525"/>
                  </a:lnTo>
                  <a:lnTo>
                    <a:pt x="2591535" y="488245"/>
                  </a:lnTo>
                  <a:lnTo>
                    <a:pt x="2595018" y="487966"/>
                  </a:lnTo>
                  <a:lnTo>
                    <a:pt x="2598502" y="487687"/>
                  </a:lnTo>
                  <a:lnTo>
                    <a:pt x="2601985" y="487408"/>
                  </a:lnTo>
                  <a:lnTo>
                    <a:pt x="2605468" y="487130"/>
                  </a:lnTo>
                  <a:lnTo>
                    <a:pt x="2608951" y="486851"/>
                  </a:lnTo>
                  <a:lnTo>
                    <a:pt x="2612435" y="486573"/>
                  </a:lnTo>
                  <a:lnTo>
                    <a:pt x="2615918" y="486295"/>
                  </a:lnTo>
                  <a:lnTo>
                    <a:pt x="2619401" y="486018"/>
                  </a:lnTo>
                  <a:lnTo>
                    <a:pt x="2622884" y="485740"/>
                  </a:lnTo>
                  <a:lnTo>
                    <a:pt x="2626368" y="485463"/>
                  </a:lnTo>
                  <a:lnTo>
                    <a:pt x="2629851" y="485186"/>
                  </a:lnTo>
                  <a:lnTo>
                    <a:pt x="2633334" y="484910"/>
                  </a:lnTo>
                  <a:lnTo>
                    <a:pt x="2636817" y="491954"/>
                  </a:lnTo>
                  <a:lnTo>
                    <a:pt x="2640301" y="491937"/>
                  </a:lnTo>
                  <a:lnTo>
                    <a:pt x="2643784" y="491921"/>
                  </a:lnTo>
                  <a:lnTo>
                    <a:pt x="2647267" y="491904"/>
                  </a:lnTo>
                  <a:lnTo>
                    <a:pt x="2650750" y="491888"/>
                  </a:lnTo>
                  <a:lnTo>
                    <a:pt x="2654234" y="491872"/>
                  </a:lnTo>
                  <a:lnTo>
                    <a:pt x="2657717" y="491855"/>
                  </a:lnTo>
                  <a:lnTo>
                    <a:pt x="2661200" y="491839"/>
                  </a:lnTo>
                  <a:lnTo>
                    <a:pt x="2664683" y="491823"/>
                  </a:lnTo>
                  <a:lnTo>
                    <a:pt x="2668167" y="491807"/>
                  </a:lnTo>
                  <a:lnTo>
                    <a:pt x="2671650" y="491790"/>
                  </a:lnTo>
                  <a:lnTo>
                    <a:pt x="2675133" y="491774"/>
                  </a:lnTo>
                  <a:lnTo>
                    <a:pt x="2678616" y="491758"/>
                  </a:lnTo>
                  <a:lnTo>
                    <a:pt x="2682100" y="491742"/>
                  </a:lnTo>
                  <a:lnTo>
                    <a:pt x="2685583" y="493604"/>
                  </a:lnTo>
                  <a:lnTo>
                    <a:pt x="2689066" y="493314"/>
                  </a:lnTo>
                  <a:lnTo>
                    <a:pt x="2692549" y="493025"/>
                  </a:lnTo>
                  <a:lnTo>
                    <a:pt x="2696033" y="492736"/>
                  </a:lnTo>
                  <a:lnTo>
                    <a:pt x="2699516" y="492447"/>
                  </a:lnTo>
                  <a:lnTo>
                    <a:pt x="2702999" y="492158"/>
                  </a:lnTo>
                  <a:lnTo>
                    <a:pt x="2706482" y="491869"/>
                  </a:lnTo>
                  <a:lnTo>
                    <a:pt x="2709966" y="492011"/>
                  </a:lnTo>
                  <a:lnTo>
                    <a:pt x="2713449" y="492165"/>
                  </a:lnTo>
                  <a:lnTo>
                    <a:pt x="2716932" y="492318"/>
                  </a:lnTo>
                  <a:lnTo>
                    <a:pt x="2720415" y="492470"/>
                  </a:lnTo>
                  <a:lnTo>
                    <a:pt x="2723899" y="492622"/>
                  </a:lnTo>
                  <a:lnTo>
                    <a:pt x="2727382" y="492773"/>
                  </a:lnTo>
                  <a:lnTo>
                    <a:pt x="2730865" y="494199"/>
                  </a:lnTo>
                  <a:lnTo>
                    <a:pt x="2734348" y="493981"/>
                  </a:lnTo>
                  <a:lnTo>
                    <a:pt x="2737832" y="493763"/>
                  </a:lnTo>
                  <a:lnTo>
                    <a:pt x="2741315" y="493546"/>
                  </a:lnTo>
                  <a:lnTo>
                    <a:pt x="2744798" y="493328"/>
                  </a:lnTo>
                  <a:lnTo>
                    <a:pt x="2748281" y="493111"/>
                  </a:lnTo>
                  <a:lnTo>
                    <a:pt x="2751765" y="492894"/>
                  </a:lnTo>
                  <a:lnTo>
                    <a:pt x="2755248" y="492647"/>
                  </a:lnTo>
                  <a:lnTo>
                    <a:pt x="2758731" y="492364"/>
                  </a:lnTo>
                  <a:lnTo>
                    <a:pt x="2762214" y="492082"/>
                  </a:lnTo>
                  <a:lnTo>
                    <a:pt x="2765698" y="491799"/>
                  </a:lnTo>
                  <a:lnTo>
                    <a:pt x="2769181" y="491517"/>
                  </a:lnTo>
                  <a:lnTo>
                    <a:pt x="2772664" y="491234"/>
                  </a:lnTo>
                  <a:lnTo>
                    <a:pt x="2776147" y="490952"/>
                  </a:lnTo>
                  <a:lnTo>
                    <a:pt x="2779631" y="490835"/>
                  </a:lnTo>
                  <a:lnTo>
                    <a:pt x="2783114" y="490787"/>
                  </a:lnTo>
                  <a:lnTo>
                    <a:pt x="2786597" y="490740"/>
                  </a:lnTo>
                  <a:lnTo>
                    <a:pt x="2790080" y="490692"/>
                  </a:lnTo>
                  <a:lnTo>
                    <a:pt x="2793564" y="490645"/>
                  </a:lnTo>
                  <a:lnTo>
                    <a:pt x="2797047" y="490597"/>
                  </a:lnTo>
                  <a:lnTo>
                    <a:pt x="2800530" y="490550"/>
                  </a:lnTo>
                  <a:lnTo>
                    <a:pt x="2804013" y="493047"/>
                  </a:lnTo>
                  <a:lnTo>
                    <a:pt x="2807497" y="492867"/>
                  </a:lnTo>
                  <a:lnTo>
                    <a:pt x="2810980" y="492687"/>
                  </a:lnTo>
                  <a:lnTo>
                    <a:pt x="2814463" y="492508"/>
                  </a:lnTo>
                  <a:lnTo>
                    <a:pt x="2817946" y="492329"/>
                  </a:lnTo>
                  <a:lnTo>
                    <a:pt x="2821430" y="492150"/>
                  </a:lnTo>
                  <a:lnTo>
                    <a:pt x="2824913" y="491971"/>
                  </a:lnTo>
                  <a:lnTo>
                    <a:pt x="2828396" y="491793"/>
                  </a:lnTo>
                  <a:lnTo>
                    <a:pt x="2831879" y="491614"/>
                  </a:lnTo>
                  <a:lnTo>
                    <a:pt x="2835363" y="491436"/>
                  </a:lnTo>
                  <a:lnTo>
                    <a:pt x="2838846" y="491259"/>
                  </a:lnTo>
                  <a:lnTo>
                    <a:pt x="2842329" y="491081"/>
                  </a:lnTo>
                  <a:lnTo>
                    <a:pt x="2845812" y="490904"/>
                  </a:lnTo>
                  <a:lnTo>
                    <a:pt x="2849296" y="493145"/>
                  </a:lnTo>
                  <a:lnTo>
                    <a:pt x="2852779" y="493000"/>
                  </a:lnTo>
                  <a:lnTo>
                    <a:pt x="2856262" y="492856"/>
                  </a:lnTo>
                  <a:lnTo>
                    <a:pt x="2859745" y="492711"/>
                  </a:lnTo>
                  <a:lnTo>
                    <a:pt x="2863229" y="492567"/>
                  </a:lnTo>
                  <a:lnTo>
                    <a:pt x="2866712" y="492423"/>
                  </a:lnTo>
                  <a:lnTo>
                    <a:pt x="2870195" y="492279"/>
                  </a:lnTo>
                  <a:lnTo>
                    <a:pt x="2873678" y="500983"/>
                  </a:lnTo>
                  <a:lnTo>
                    <a:pt x="2877161" y="500868"/>
                  </a:lnTo>
                  <a:lnTo>
                    <a:pt x="2880645" y="500752"/>
                  </a:lnTo>
                  <a:lnTo>
                    <a:pt x="2884128" y="500637"/>
                  </a:lnTo>
                  <a:lnTo>
                    <a:pt x="2887611" y="500522"/>
                  </a:lnTo>
                  <a:lnTo>
                    <a:pt x="2891094" y="500408"/>
                  </a:lnTo>
                  <a:lnTo>
                    <a:pt x="2894578" y="500293"/>
                  </a:lnTo>
                  <a:lnTo>
                    <a:pt x="2898061" y="500068"/>
                  </a:lnTo>
                  <a:lnTo>
                    <a:pt x="2901544" y="499834"/>
                  </a:lnTo>
                  <a:lnTo>
                    <a:pt x="2905027" y="499600"/>
                  </a:lnTo>
                  <a:lnTo>
                    <a:pt x="2908511" y="499365"/>
                  </a:lnTo>
                  <a:lnTo>
                    <a:pt x="2911994" y="499131"/>
                  </a:lnTo>
                  <a:lnTo>
                    <a:pt x="2915477" y="498898"/>
                  </a:lnTo>
                  <a:lnTo>
                    <a:pt x="2918960" y="498664"/>
                  </a:lnTo>
                  <a:lnTo>
                    <a:pt x="2922444" y="498431"/>
                  </a:lnTo>
                  <a:lnTo>
                    <a:pt x="2925927" y="498197"/>
                  </a:lnTo>
                  <a:lnTo>
                    <a:pt x="2929410" y="497964"/>
                  </a:lnTo>
                  <a:lnTo>
                    <a:pt x="2932893" y="497732"/>
                  </a:lnTo>
                  <a:lnTo>
                    <a:pt x="2936377" y="497499"/>
                  </a:lnTo>
                  <a:lnTo>
                    <a:pt x="2939860" y="497266"/>
                  </a:lnTo>
                  <a:lnTo>
                    <a:pt x="2943343" y="504681"/>
                  </a:lnTo>
                  <a:lnTo>
                    <a:pt x="2946826" y="504624"/>
                  </a:lnTo>
                  <a:lnTo>
                    <a:pt x="2950310" y="504567"/>
                  </a:lnTo>
                  <a:lnTo>
                    <a:pt x="2953793" y="504511"/>
                  </a:lnTo>
                  <a:lnTo>
                    <a:pt x="2957276" y="504454"/>
                  </a:lnTo>
                  <a:lnTo>
                    <a:pt x="2960759" y="504398"/>
                  </a:lnTo>
                  <a:lnTo>
                    <a:pt x="2964243" y="504342"/>
                  </a:lnTo>
                  <a:lnTo>
                    <a:pt x="2967726" y="506369"/>
                  </a:lnTo>
                  <a:lnTo>
                    <a:pt x="2971209" y="506565"/>
                  </a:lnTo>
                  <a:lnTo>
                    <a:pt x="2974692" y="506760"/>
                  </a:lnTo>
                  <a:lnTo>
                    <a:pt x="2978176" y="506954"/>
                  </a:lnTo>
                  <a:lnTo>
                    <a:pt x="2981659" y="507148"/>
                  </a:lnTo>
                  <a:lnTo>
                    <a:pt x="2985142" y="507340"/>
                  </a:lnTo>
                  <a:lnTo>
                    <a:pt x="2988625" y="507532"/>
                  </a:lnTo>
                  <a:lnTo>
                    <a:pt x="2992109" y="507526"/>
                  </a:lnTo>
                  <a:lnTo>
                    <a:pt x="2995592" y="507496"/>
                  </a:lnTo>
                  <a:lnTo>
                    <a:pt x="2999075" y="507465"/>
                  </a:lnTo>
                  <a:lnTo>
                    <a:pt x="3002558" y="507435"/>
                  </a:lnTo>
                  <a:lnTo>
                    <a:pt x="3006042" y="507405"/>
                  </a:lnTo>
                  <a:lnTo>
                    <a:pt x="3009525" y="507375"/>
                  </a:lnTo>
                  <a:lnTo>
                    <a:pt x="3013008" y="510820"/>
                  </a:lnTo>
                  <a:lnTo>
                    <a:pt x="3016491" y="510625"/>
                  </a:lnTo>
                  <a:lnTo>
                    <a:pt x="3019975" y="510431"/>
                  </a:lnTo>
                  <a:lnTo>
                    <a:pt x="3023458" y="510237"/>
                  </a:lnTo>
                  <a:lnTo>
                    <a:pt x="3026941" y="510043"/>
                  </a:lnTo>
                  <a:lnTo>
                    <a:pt x="3030424" y="509849"/>
                  </a:lnTo>
                  <a:lnTo>
                    <a:pt x="3033908" y="509655"/>
                  </a:lnTo>
                  <a:lnTo>
                    <a:pt x="3037391" y="511451"/>
                  </a:lnTo>
                  <a:lnTo>
                    <a:pt x="3040874" y="511258"/>
                  </a:lnTo>
                  <a:lnTo>
                    <a:pt x="3044357" y="511065"/>
                  </a:lnTo>
                  <a:lnTo>
                    <a:pt x="3047841" y="510873"/>
                  </a:lnTo>
                  <a:lnTo>
                    <a:pt x="3051324" y="510680"/>
                  </a:lnTo>
                  <a:lnTo>
                    <a:pt x="3054807" y="510488"/>
                  </a:lnTo>
                  <a:lnTo>
                    <a:pt x="3058290" y="510296"/>
                  </a:lnTo>
                  <a:lnTo>
                    <a:pt x="3061774" y="510105"/>
                  </a:lnTo>
                  <a:lnTo>
                    <a:pt x="3065257" y="509913"/>
                  </a:lnTo>
                  <a:lnTo>
                    <a:pt x="3068740" y="509722"/>
                  </a:lnTo>
                  <a:lnTo>
                    <a:pt x="3072223" y="509530"/>
                  </a:lnTo>
                  <a:lnTo>
                    <a:pt x="3075707" y="509339"/>
                  </a:lnTo>
                  <a:lnTo>
                    <a:pt x="3079190" y="509148"/>
                  </a:lnTo>
                  <a:lnTo>
                    <a:pt x="3082673" y="508958"/>
                  </a:lnTo>
                  <a:lnTo>
                    <a:pt x="3086156" y="508859"/>
                  </a:lnTo>
                  <a:lnTo>
                    <a:pt x="3089640" y="508776"/>
                  </a:lnTo>
                  <a:lnTo>
                    <a:pt x="3093123" y="508692"/>
                  </a:lnTo>
                  <a:lnTo>
                    <a:pt x="3096606" y="508608"/>
                  </a:lnTo>
                  <a:lnTo>
                    <a:pt x="3100089" y="508525"/>
                  </a:lnTo>
                  <a:lnTo>
                    <a:pt x="3103573" y="508442"/>
                  </a:lnTo>
                  <a:lnTo>
                    <a:pt x="3107056" y="519239"/>
                  </a:lnTo>
                  <a:lnTo>
                    <a:pt x="3110539" y="519224"/>
                  </a:lnTo>
                  <a:lnTo>
                    <a:pt x="3114022" y="519209"/>
                  </a:lnTo>
                  <a:lnTo>
                    <a:pt x="3117506" y="519195"/>
                  </a:lnTo>
                  <a:lnTo>
                    <a:pt x="3120989" y="519180"/>
                  </a:lnTo>
                  <a:lnTo>
                    <a:pt x="3124472" y="519165"/>
                  </a:lnTo>
                  <a:lnTo>
                    <a:pt x="3127955" y="519150"/>
                  </a:lnTo>
                  <a:lnTo>
                    <a:pt x="3131439" y="519093"/>
                  </a:lnTo>
                  <a:lnTo>
                    <a:pt x="3134922" y="518956"/>
                  </a:lnTo>
                  <a:lnTo>
                    <a:pt x="3138405" y="518820"/>
                  </a:lnTo>
                  <a:lnTo>
                    <a:pt x="3141888" y="518683"/>
                  </a:lnTo>
                  <a:lnTo>
                    <a:pt x="3145372" y="518547"/>
                  </a:lnTo>
                  <a:lnTo>
                    <a:pt x="3148855" y="518411"/>
                  </a:lnTo>
                  <a:lnTo>
                    <a:pt x="3152338" y="518276"/>
                  </a:lnTo>
                  <a:lnTo>
                    <a:pt x="3155821" y="527225"/>
                  </a:lnTo>
                  <a:lnTo>
                    <a:pt x="3159304" y="527088"/>
                  </a:lnTo>
                  <a:lnTo>
                    <a:pt x="3162788" y="526952"/>
                  </a:lnTo>
                  <a:lnTo>
                    <a:pt x="3166271" y="526816"/>
                  </a:lnTo>
                  <a:lnTo>
                    <a:pt x="3169754" y="526680"/>
                  </a:lnTo>
                  <a:lnTo>
                    <a:pt x="3173237" y="526544"/>
                  </a:lnTo>
                  <a:lnTo>
                    <a:pt x="3176721" y="526409"/>
                  </a:lnTo>
                  <a:lnTo>
                    <a:pt x="3180204" y="531320"/>
                  </a:lnTo>
                  <a:lnTo>
                    <a:pt x="3183687" y="531074"/>
                  </a:lnTo>
                  <a:lnTo>
                    <a:pt x="3187170" y="530829"/>
                  </a:lnTo>
                  <a:lnTo>
                    <a:pt x="3190654" y="530584"/>
                  </a:lnTo>
                  <a:lnTo>
                    <a:pt x="3194137" y="530338"/>
                  </a:lnTo>
                  <a:lnTo>
                    <a:pt x="3197620" y="530093"/>
                  </a:lnTo>
                  <a:lnTo>
                    <a:pt x="3201103" y="531186"/>
                  </a:lnTo>
                  <a:lnTo>
                    <a:pt x="3204587" y="530986"/>
                  </a:lnTo>
                  <a:lnTo>
                    <a:pt x="3208070" y="530786"/>
                  </a:lnTo>
                  <a:lnTo>
                    <a:pt x="3211553" y="530586"/>
                  </a:lnTo>
                  <a:lnTo>
                    <a:pt x="3215036" y="530386"/>
                  </a:lnTo>
                  <a:lnTo>
                    <a:pt x="3218520" y="530186"/>
                  </a:lnTo>
                  <a:lnTo>
                    <a:pt x="3222003" y="529986"/>
                  </a:lnTo>
                  <a:lnTo>
                    <a:pt x="3225486" y="533723"/>
                  </a:lnTo>
                  <a:lnTo>
                    <a:pt x="3228969" y="533525"/>
                  </a:lnTo>
                  <a:lnTo>
                    <a:pt x="3232453" y="533328"/>
                  </a:lnTo>
                  <a:lnTo>
                    <a:pt x="3235936" y="533130"/>
                  </a:lnTo>
                  <a:lnTo>
                    <a:pt x="3239419" y="532933"/>
                  </a:lnTo>
                  <a:lnTo>
                    <a:pt x="3242902" y="532736"/>
                  </a:lnTo>
                  <a:lnTo>
                    <a:pt x="3246386" y="532539"/>
                  </a:lnTo>
                  <a:lnTo>
                    <a:pt x="3249869" y="533620"/>
                  </a:lnTo>
                  <a:lnTo>
                    <a:pt x="3253352" y="533402"/>
                  </a:lnTo>
                  <a:lnTo>
                    <a:pt x="3256835" y="533185"/>
                  </a:lnTo>
                  <a:lnTo>
                    <a:pt x="3260319" y="532968"/>
                  </a:lnTo>
                  <a:lnTo>
                    <a:pt x="3263802" y="532751"/>
                  </a:lnTo>
                  <a:lnTo>
                    <a:pt x="3267285" y="532534"/>
                  </a:lnTo>
                  <a:lnTo>
                    <a:pt x="3270768" y="532317"/>
                  </a:lnTo>
                  <a:lnTo>
                    <a:pt x="3274252" y="532991"/>
                  </a:lnTo>
                  <a:lnTo>
                    <a:pt x="3277735" y="532817"/>
                  </a:lnTo>
                  <a:lnTo>
                    <a:pt x="3281218" y="532643"/>
                  </a:lnTo>
                  <a:lnTo>
                    <a:pt x="3284701" y="532470"/>
                  </a:lnTo>
                  <a:lnTo>
                    <a:pt x="3288185" y="532296"/>
                  </a:lnTo>
                  <a:lnTo>
                    <a:pt x="3291668" y="532123"/>
                  </a:lnTo>
                  <a:lnTo>
                    <a:pt x="3295151" y="531947"/>
                  </a:lnTo>
                  <a:lnTo>
                    <a:pt x="3298634" y="531732"/>
                  </a:lnTo>
                  <a:lnTo>
                    <a:pt x="3302118" y="531517"/>
                  </a:lnTo>
                  <a:lnTo>
                    <a:pt x="3305601" y="531301"/>
                  </a:lnTo>
                  <a:lnTo>
                    <a:pt x="3309084" y="531086"/>
                  </a:lnTo>
                  <a:lnTo>
                    <a:pt x="3312567" y="530872"/>
                  </a:lnTo>
                  <a:lnTo>
                    <a:pt x="3316051" y="530657"/>
                  </a:lnTo>
                  <a:lnTo>
                    <a:pt x="3319534" y="531155"/>
                  </a:lnTo>
                  <a:lnTo>
                    <a:pt x="3323017" y="530941"/>
                  </a:lnTo>
                  <a:lnTo>
                    <a:pt x="3326500" y="530727"/>
                  </a:lnTo>
                  <a:lnTo>
                    <a:pt x="3329984" y="530513"/>
                  </a:lnTo>
                  <a:lnTo>
                    <a:pt x="3333467" y="530299"/>
                  </a:lnTo>
                  <a:lnTo>
                    <a:pt x="3336950" y="530085"/>
                  </a:lnTo>
                  <a:lnTo>
                    <a:pt x="3340433" y="529872"/>
                  </a:lnTo>
                  <a:lnTo>
                    <a:pt x="3343917" y="529978"/>
                  </a:lnTo>
                  <a:lnTo>
                    <a:pt x="3347400" y="529828"/>
                  </a:lnTo>
                  <a:lnTo>
                    <a:pt x="3350883" y="529678"/>
                  </a:lnTo>
                  <a:lnTo>
                    <a:pt x="3354366" y="529528"/>
                  </a:lnTo>
                  <a:lnTo>
                    <a:pt x="3357850" y="529378"/>
                  </a:lnTo>
                  <a:lnTo>
                    <a:pt x="3361333" y="529229"/>
                  </a:lnTo>
                  <a:lnTo>
                    <a:pt x="3364816" y="529080"/>
                  </a:lnTo>
                  <a:lnTo>
                    <a:pt x="3368299" y="529642"/>
                  </a:lnTo>
                  <a:lnTo>
                    <a:pt x="3371783" y="529493"/>
                  </a:lnTo>
                  <a:lnTo>
                    <a:pt x="3375266" y="529344"/>
                  </a:lnTo>
                  <a:lnTo>
                    <a:pt x="3378749" y="529195"/>
                  </a:lnTo>
                  <a:lnTo>
                    <a:pt x="3382232" y="529047"/>
                  </a:lnTo>
                  <a:lnTo>
                    <a:pt x="3385716" y="528898"/>
                  </a:lnTo>
                  <a:lnTo>
                    <a:pt x="3389199" y="534442"/>
                  </a:lnTo>
                  <a:lnTo>
                    <a:pt x="3392682" y="534214"/>
                  </a:lnTo>
                  <a:lnTo>
                    <a:pt x="3396165" y="533986"/>
                  </a:lnTo>
                  <a:lnTo>
                    <a:pt x="3399649" y="533758"/>
                  </a:lnTo>
                  <a:lnTo>
                    <a:pt x="3403132" y="533530"/>
                  </a:lnTo>
                  <a:lnTo>
                    <a:pt x="3406615" y="533302"/>
                  </a:lnTo>
                  <a:lnTo>
                    <a:pt x="3410098" y="533075"/>
                  </a:lnTo>
                  <a:lnTo>
                    <a:pt x="3413582" y="537564"/>
                  </a:lnTo>
                  <a:lnTo>
                    <a:pt x="3417065" y="537418"/>
                  </a:lnTo>
                  <a:lnTo>
                    <a:pt x="3420548" y="537272"/>
                  </a:lnTo>
                  <a:lnTo>
                    <a:pt x="3424031" y="537126"/>
                  </a:lnTo>
                  <a:lnTo>
                    <a:pt x="3427515" y="536980"/>
                  </a:lnTo>
                  <a:lnTo>
                    <a:pt x="3430998" y="536834"/>
                  </a:lnTo>
                  <a:lnTo>
                    <a:pt x="3434481" y="536689"/>
                  </a:lnTo>
                  <a:lnTo>
                    <a:pt x="3437964" y="540784"/>
                  </a:lnTo>
                  <a:lnTo>
                    <a:pt x="3441447" y="540563"/>
                  </a:lnTo>
                  <a:lnTo>
                    <a:pt x="3444931" y="540343"/>
                  </a:lnTo>
                  <a:lnTo>
                    <a:pt x="3448414" y="540123"/>
                  </a:lnTo>
                  <a:lnTo>
                    <a:pt x="3451897" y="539903"/>
                  </a:lnTo>
                  <a:lnTo>
                    <a:pt x="3455380" y="539683"/>
                  </a:lnTo>
                  <a:lnTo>
                    <a:pt x="3458864" y="539463"/>
                  </a:lnTo>
                  <a:lnTo>
                    <a:pt x="3462347" y="539357"/>
                  </a:lnTo>
                  <a:lnTo>
                    <a:pt x="3465830" y="539118"/>
                  </a:lnTo>
                  <a:lnTo>
                    <a:pt x="3469313" y="538879"/>
                  </a:lnTo>
                  <a:lnTo>
                    <a:pt x="3472797" y="538640"/>
                  </a:lnTo>
                  <a:lnTo>
                    <a:pt x="3476280" y="538402"/>
                  </a:lnTo>
                  <a:lnTo>
                    <a:pt x="3479763" y="538163"/>
                  </a:lnTo>
                  <a:lnTo>
                    <a:pt x="3483246" y="537924"/>
                  </a:lnTo>
                  <a:lnTo>
                    <a:pt x="3483246" y="538053"/>
                  </a:lnTo>
                  <a:lnTo>
                    <a:pt x="3483246" y="538182"/>
                  </a:lnTo>
                  <a:lnTo>
                    <a:pt x="3483246" y="538310"/>
                  </a:lnTo>
                  <a:lnTo>
                    <a:pt x="3483246" y="538438"/>
                  </a:lnTo>
                  <a:lnTo>
                    <a:pt x="3483246" y="538567"/>
                  </a:lnTo>
                  <a:lnTo>
                    <a:pt x="3483246" y="538695"/>
                  </a:lnTo>
                  <a:lnTo>
                    <a:pt x="3483246" y="538823"/>
                  </a:lnTo>
                  <a:lnTo>
                    <a:pt x="3483246" y="538950"/>
                  </a:lnTo>
                  <a:lnTo>
                    <a:pt x="3483246" y="539078"/>
                  </a:lnTo>
                  <a:lnTo>
                    <a:pt x="3483246" y="539206"/>
                  </a:lnTo>
                  <a:lnTo>
                    <a:pt x="3483246" y="539333"/>
                  </a:lnTo>
                  <a:lnTo>
                    <a:pt x="3483246" y="539460"/>
                  </a:lnTo>
                  <a:lnTo>
                    <a:pt x="3483246" y="539587"/>
                  </a:lnTo>
                  <a:lnTo>
                    <a:pt x="3483246" y="539714"/>
                  </a:lnTo>
                  <a:lnTo>
                    <a:pt x="3483246" y="539841"/>
                  </a:lnTo>
                  <a:lnTo>
                    <a:pt x="3483246" y="539968"/>
                  </a:lnTo>
                  <a:lnTo>
                    <a:pt x="3483246" y="540095"/>
                  </a:lnTo>
                  <a:lnTo>
                    <a:pt x="3483246" y="540221"/>
                  </a:lnTo>
                  <a:lnTo>
                    <a:pt x="3483246" y="540348"/>
                  </a:lnTo>
                  <a:lnTo>
                    <a:pt x="3483246" y="540474"/>
                  </a:lnTo>
                  <a:lnTo>
                    <a:pt x="3483246" y="540600"/>
                  </a:lnTo>
                  <a:lnTo>
                    <a:pt x="3483246" y="540726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035513"/>
              <a:ext cx="3483246" cy="516553"/>
            </a:xfrm>
            <a:custGeom>
              <a:avLst/>
              <a:gdLst/>
              <a:ahLst/>
              <a:cxnLst/>
              <a:rect l="0" t="0" r="0" b="0"/>
              <a:pathLst>
                <a:path w="3483246" h="516553">
                  <a:moveTo>
                    <a:pt x="0" y="516553"/>
                  </a:moveTo>
                  <a:lnTo>
                    <a:pt x="3483" y="477344"/>
                  </a:lnTo>
                  <a:lnTo>
                    <a:pt x="6966" y="439008"/>
                  </a:lnTo>
                  <a:lnTo>
                    <a:pt x="10449" y="401516"/>
                  </a:lnTo>
                  <a:lnTo>
                    <a:pt x="13932" y="364840"/>
                  </a:lnTo>
                  <a:lnTo>
                    <a:pt x="17416" y="328955"/>
                  </a:lnTo>
                  <a:lnTo>
                    <a:pt x="20899" y="293834"/>
                  </a:lnTo>
                  <a:lnTo>
                    <a:pt x="24382" y="316473"/>
                  </a:lnTo>
                  <a:lnTo>
                    <a:pt x="27865" y="289751"/>
                  </a:lnTo>
                  <a:lnTo>
                    <a:pt x="31349" y="263461"/>
                  </a:lnTo>
                  <a:lnTo>
                    <a:pt x="34832" y="237592"/>
                  </a:lnTo>
                  <a:lnTo>
                    <a:pt x="38315" y="212134"/>
                  </a:lnTo>
                  <a:lnTo>
                    <a:pt x="41798" y="187077"/>
                  </a:lnTo>
                  <a:lnTo>
                    <a:pt x="45282" y="162412"/>
                  </a:lnTo>
                  <a:lnTo>
                    <a:pt x="48765" y="138130"/>
                  </a:lnTo>
                  <a:lnTo>
                    <a:pt x="52248" y="114222"/>
                  </a:lnTo>
                  <a:lnTo>
                    <a:pt x="55731" y="90679"/>
                  </a:lnTo>
                  <a:lnTo>
                    <a:pt x="59215" y="67493"/>
                  </a:lnTo>
                  <a:lnTo>
                    <a:pt x="62698" y="44657"/>
                  </a:lnTo>
                  <a:lnTo>
                    <a:pt x="66181" y="22161"/>
                  </a:lnTo>
                  <a:lnTo>
                    <a:pt x="69664" y="0"/>
                  </a:lnTo>
                  <a:lnTo>
                    <a:pt x="73148" y="276553"/>
                  </a:lnTo>
                  <a:lnTo>
                    <a:pt x="76631" y="265947"/>
                  </a:lnTo>
                  <a:lnTo>
                    <a:pt x="80114" y="255409"/>
                  </a:lnTo>
                  <a:lnTo>
                    <a:pt x="83597" y="244941"/>
                  </a:lnTo>
                  <a:lnTo>
                    <a:pt x="87081" y="234540"/>
                  </a:lnTo>
                  <a:lnTo>
                    <a:pt x="90564" y="224206"/>
                  </a:lnTo>
                  <a:lnTo>
                    <a:pt x="94047" y="213939"/>
                  </a:lnTo>
                  <a:lnTo>
                    <a:pt x="97530" y="203737"/>
                  </a:lnTo>
                  <a:lnTo>
                    <a:pt x="101014" y="193601"/>
                  </a:lnTo>
                  <a:lnTo>
                    <a:pt x="104497" y="183530"/>
                  </a:lnTo>
                  <a:lnTo>
                    <a:pt x="107980" y="173522"/>
                  </a:lnTo>
                  <a:lnTo>
                    <a:pt x="111463" y="163578"/>
                  </a:lnTo>
                  <a:lnTo>
                    <a:pt x="114947" y="153696"/>
                  </a:lnTo>
                  <a:lnTo>
                    <a:pt x="118430" y="198053"/>
                  </a:lnTo>
                  <a:lnTo>
                    <a:pt x="121913" y="189565"/>
                  </a:lnTo>
                  <a:lnTo>
                    <a:pt x="125396" y="181122"/>
                  </a:lnTo>
                  <a:lnTo>
                    <a:pt x="128880" y="172724"/>
                  </a:lnTo>
                  <a:lnTo>
                    <a:pt x="132363" y="164371"/>
                  </a:lnTo>
                  <a:lnTo>
                    <a:pt x="135846" y="156062"/>
                  </a:lnTo>
                  <a:lnTo>
                    <a:pt x="139329" y="147797"/>
                  </a:lnTo>
                  <a:lnTo>
                    <a:pt x="142813" y="139576"/>
                  </a:lnTo>
                  <a:lnTo>
                    <a:pt x="146296" y="131398"/>
                  </a:lnTo>
                  <a:lnTo>
                    <a:pt x="149779" y="123263"/>
                  </a:lnTo>
                  <a:lnTo>
                    <a:pt x="153262" y="115171"/>
                  </a:lnTo>
                  <a:lnTo>
                    <a:pt x="156746" y="107121"/>
                  </a:lnTo>
                  <a:lnTo>
                    <a:pt x="160229" y="99113"/>
                  </a:lnTo>
                  <a:lnTo>
                    <a:pt x="163712" y="91146"/>
                  </a:lnTo>
                  <a:lnTo>
                    <a:pt x="167195" y="207642"/>
                  </a:lnTo>
                  <a:lnTo>
                    <a:pt x="170679" y="201788"/>
                  </a:lnTo>
                  <a:lnTo>
                    <a:pt x="174162" y="195956"/>
                  </a:lnTo>
                  <a:lnTo>
                    <a:pt x="177645" y="190145"/>
                  </a:lnTo>
                  <a:lnTo>
                    <a:pt x="181128" y="184355"/>
                  </a:lnTo>
                  <a:lnTo>
                    <a:pt x="184612" y="178586"/>
                  </a:lnTo>
                  <a:lnTo>
                    <a:pt x="188095" y="172839"/>
                  </a:lnTo>
                  <a:lnTo>
                    <a:pt x="191578" y="241649"/>
                  </a:lnTo>
                  <a:lnTo>
                    <a:pt x="195061" y="237052"/>
                  </a:lnTo>
                  <a:lnTo>
                    <a:pt x="198545" y="232468"/>
                  </a:lnTo>
                  <a:lnTo>
                    <a:pt x="202028" y="227897"/>
                  </a:lnTo>
                  <a:lnTo>
                    <a:pt x="205511" y="223339"/>
                  </a:lnTo>
                  <a:lnTo>
                    <a:pt x="208994" y="218794"/>
                  </a:lnTo>
                  <a:lnTo>
                    <a:pt x="212478" y="217140"/>
                  </a:lnTo>
                  <a:lnTo>
                    <a:pt x="215961" y="212660"/>
                  </a:lnTo>
                  <a:lnTo>
                    <a:pt x="219444" y="208192"/>
                  </a:lnTo>
                  <a:lnTo>
                    <a:pt x="222927" y="203737"/>
                  </a:lnTo>
                  <a:lnTo>
                    <a:pt x="226411" y="199295"/>
                  </a:lnTo>
                  <a:lnTo>
                    <a:pt x="229894" y="194865"/>
                  </a:lnTo>
                  <a:lnTo>
                    <a:pt x="233377" y="190447"/>
                  </a:lnTo>
                  <a:lnTo>
                    <a:pt x="236860" y="195133"/>
                  </a:lnTo>
                  <a:lnTo>
                    <a:pt x="240344" y="190848"/>
                  </a:lnTo>
                  <a:lnTo>
                    <a:pt x="243827" y="186575"/>
                  </a:lnTo>
                  <a:lnTo>
                    <a:pt x="247310" y="182313"/>
                  </a:lnTo>
                  <a:lnTo>
                    <a:pt x="250793" y="178063"/>
                  </a:lnTo>
                  <a:lnTo>
                    <a:pt x="254277" y="173824"/>
                  </a:lnTo>
                  <a:lnTo>
                    <a:pt x="257760" y="169597"/>
                  </a:lnTo>
                  <a:lnTo>
                    <a:pt x="261243" y="174696"/>
                  </a:lnTo>
                  <a:lnTo>
                    <a:pt x="264726" y="170591"/>
                  </a:lnTo>
                  <a:lnTo>
                    <a:pt x="268210" y="166496"/>
                  </a:lnTo>
                  <a:lnTo>
                    <a:pt x="271693" y="162412"/>
                  </a:lnTo>
                  <a:lnTo>
                    <a:pt x="275176" y="158339"/>
                  </a:lnTo>
                  <a:lnTo>
                    <a:pt x="278659" y="154276"/>
                  </a:lnTo>
                  <a:lnTo>
                    <a:pt x="282143" y="150224"/>
                  </a:lnTo>
                  <a:lnTo>
                    <a:pt x="285626" y="155668"/>
                  </a:lnTo>
                  <a:lnTo>
                    <a:pt x="289109" y="151728"/>
                  </a:lnTo>
                  <a:lnTo>
                    <a:pt x="292592" y="147797"/>
                  </a:lnTo>
                  <a:lnTo>
                    <a:pt x="296075" y="143877"/>
                  </a:lnTo>
                  <a:lnTo>
                    <a:pt x="299559" y="139967"/>
                  </a:lnTo>
                  <a:lnTo>
                    <a:pt x="303042" y="136066"/>
                  </a:lnTo>
                  <a:lnTo>
                    <a:pt x="306525" y="150771"/>
                  </a:lnTo>
                  <a:lnTo>
                    <a:pt x="310008" y="147055"/>
                  </a:lnTo>
                  <a:lnTo>
                    <a:pt x="313492" y="143348"/>
                  </a:lnTo>
                  <a:lnTo>
                    <a:pt x="316975" y="139650"/>
                  </a:lnTo>
                  <a:lnTo>
                    <a:pt x="320458" y="135961"/>
                  </a:lnTo>
                  <a:lnTo>
                    <a:pt x="323941" y="132280"/>
                  </a:lnTo>
                  <a:lnTo>
                    <a:pt x="327425" y="128609"/>
                  </a:lnTo>
                  <a:lnTo>
                    <a:pt x="330908" y="128052"/>
                  </a:lnTo>
                  <a:lnTo>
                    <a:pt x="334391" y="124423"/>
                  </a:lnTo>
                  <a:lnTo>
                    <a:pt x="337874" y="120802"/>
                  </a:lnTo>
                  <a:lnTo>
                    <a:pt x="341358" y="117190"/>
                  </a:lnTo>
                  <a:lnTo>
                    <a:pt x="344841" y="113586"/>
                  </a:lnTo>
                  <a:lnTo>
                    <a:pt x="348324" y="109991"/>
                  </a:lnTo>
                  <a:lnTo>
                    <a:pt x="351807" y="106404"/>
                  </a:lnTo>
                  <a:lnTo>
                    <a:pt x="355291" y="127326"/>
                  </a:lnTo>
                  <a:lnTo>
                    <a:pt x="358774" y="123940"/>
                  </a:lnTo>
                  <a:lnTo>
                    <a:pt x="362257" y="120561"/>
                  </a:lnTo>
                  <a:lnTo>
                    <a:pt x="365740" y="117190"/>
                  </a:lnTo>
                  <a:lnTo>
                    <a:pt x="369224" y="113826"/>
                  </a:lnTo>
                  <a:lnTo>
                    <a:pt x="372707" y="110470"/>
                  </a:lnTo>
                  <a:lnTo>
                    <a:pt x="376190" y="107121"/>
                  </a:lnTo>
                  <a:lnTo>
                    <a:pt x="379673" y="106789"/>
                  </a:lnTo>
                  <a:lnTo>
                    <a:pt x="383157" y="103476"/>
                  </a:lnTo>
                  <a:lnTo>
                    <a:pt x="386640" y="100169"/>
                  </a:lnTo>
                  <a:lnTo>
                    <a:pt x="390123" y="96870"/>
                  </a:lnTo>
                  <a:lnTo>
                    <a:pt x="393606" y="93578"/>
                  </a:lnTo>
                  <a:lnTo>
                    <a:pt x="397090" y="90293"/>
                  </a:lnTo>
                  <a:lnTo>
                    <a:pt x="400573" y="107748"/>
                  </a:lnTo>
                  <a:lnTo>
                    <a:pt x="404056" y="104614"/>
                  </a:lnTo>
                  <a:lnTo>
                    <a:pt x="407539" y="101486"/>
                  </a:lnTo>
                  <a:lnTo>
                    <a:pt x="411023" y="98364"/>
                  </a:lnTo>
                  <a:lnTo>
                    <a:pt x="414506" y="95249"/>
                  </a:lnTo>
                  <a:lnTo>
                    <a:pt x="417989" y="92140"/>
                  </a:lnTo>
                  <a:lnTo>
                    <a:pt x="421472" y="89037"/>
                  </a:lnTo>
                  <a:lnTo>
                    <a:pt x="424956" y="116100"/>
                  </a:lnTo>
                  <a:lnTo>
                    <a:pt x="428439" y="113198"/>
                  </a:lnTo>
                  <a:lnTo>
                    <a:pt x="431922" y="110301"/>
                  </a:lnTo>
                  <a:lnTo>
                    <a:pt x="435405" y="107410"/>
                  </a:lnTo>
                  <a:lnTo>
                    <a:pt x="438889" y="104524"/>
                  </a:lnTo>
                  <a:lnTo>
                    <a:pt x="442372" y="101643"/>
                  </a:lnTo>
                  <a:lnTo>
                    <a:pt x="445855" y="98768"/>
                  </a:lnTo>
                  <a:lnTo>
                    <a:pt x="449338" y="103732"/>
                  </a:lnTo>
                  <a:lnTo>
                    <a:pt x="452822" y="100914"/>
                  </a:lnTo>
                  <a:lnTo>
                    <a:pt x="456305" y="98101"/>
                  </a:lnTo>
                  <a:lnTo>
                    <a:pt x="459788" y="95293"/>
                  </a:lnTo>
                  <a:lnTo>
                    <a:pt x="463271" y="92490"/>
                  </a:lnTo>
                  <a:lnTo>
                    <a:pt x="466755" y="89692"/>
                  </a:lnTo>
                  <a:lnTo>
                    <a:pt x="470238" y="86900"/>
                  </a:lnTo>
                  <a:lnTo>
                    <a:pt x="473721" y="131600"/>
                  </a:lnTo>
                  <a:lnTo>
                    <a:pt x="477204" y="129084"/>
                  </a:lnTo>
                  <a:lnTo>
                    <a:pt x="480688" y="126572"/>
                  </a:lnTo>
                  <a:lnTo>
                    <a:pt x="484171" y="124065"/>
                  </a:lnTo>
                  <a:lnTo>
                    <a:pt x="487654" y="121561"/>
                  </a:lnTo>
                  <a:lnTo>
                    <a:pt x="491137" y="119062"/>
                  </a:lnTo>
                  <a:lnTo>
                    <a:pt x="494621" y="116567"/>
                  </a:lnTo>
                  <a:lnTo>
                    <a:pt x="498104" y="114075"/>
                  </a:lnTo>
                  <a:lnTo>
                    <a:pt x="501587" y="111588"/>
                  </a:lnTo>
                  <a:lnTo>
                    <a:pt x="505070" y="109105"/>
                  </a:lnTo>
                  <a:lnTo>
                    <a:pt x="508554" y="106625"/>
                  </a:lnTo>
                  <a:lnTo>
                    <a:pt x="512037" y="104150"/>
                  </a:lnTo>
                  <a:lnTo>
                    <a:pt x="515520" y="101679"/>
                  </a:lnTo>
                  <a:lnTo>
                    <a:pt x="519003" y="126745"/>
                  </a:lnTo>
                  <a:lnTo>
                    <a:pt x="522487" y="124423"/>
                  </a:lnTo>
                  <a:lnTo>
                    <a:pt x="525970" y="122105"/>
                  </a:lnTo>
                  <a:lnTo>
                    <a:pt x="529453" y="119790"/>
                  </a:lnTo>
                  <a:lnTo>
                    <a:pt x="532936" y="117479"/>
                  </a:lnTo>
                  <a:lnTo>
                    <a:pt x="536420" y="115171"/>
                  </a:lnTo>
                  <a:lnTo>
                    <a:pt x="539903" y="112867"/>
                  </a:lnTo>
                  <a:lnTo>
                    <a:pt x="543386" y="110566"/>
                  </a:lnTo>
                  <a:lnTo>
                    <a:pt x="546869" y="108268"/>
                  </a:lnTo>
                  <a:lnTo>
                    <a:pt x="550353" y="105974"/>
                  </a:lnTo>
                  <a:lnTo>
                    <a:pt x="553836" y="103684"/>
                  </a:lnTo>
                  <a:lnTo>
                    <a:pt x="557319" y="101397"/>
                  </a:lnTo>
                  <a:lnTo>
                    <a:pt x="560802" y="99113"/>
                  </a:lnTo>
                  <a:lnTo>
                    <a:pt x="564286" y="96833"/>
                  </a:lnTo>
                  <a:lnTo>
                    <a:pt x="567769" y="94556"/>
                  </a:lnTo>
                  <a:lnTo>
                    <a:pt x="571252" y="92282"/>
                  </a:lnTo>
                  <a:lnTo>
                    <a:pt x="574735" y="90012"/>
                  </a:lnTo>
                  <a:lnTo>
                    <a:pt x="578218" y="87745"/>
                  </a:lnTo>
                  <a:lnTo>
                    <a:pt x="581702" y="85481"/>
                  </a:lnTo>
                  <a:lnTo>
                    <a:pt x="585185" y="83221"/>
                  </a:lnTo>
                  <a:lnTo>
                    <a:pt x="588668" y="111353"/>
                  </a:lnTo>
                  <a:lnTo>
                    <a:pt x="592151" y="109235"/>
                  </a:lnTo>
                  <a:lnTo>
                    <a:pt x="595635" y="107121"/>
                  </a:lnTo>
                  <a:lnTo>
                    <a:pt x="599118" y="105010"/>
                  </a:lnTo>
                  <a:lnTo>
                    <a:pt x="602601" y="102901"/>
                  </a:lnTo>
                  <a:lnTo>
                    <a:pt x="606084" y="100795"/>
                  </a:lnTo>
                  <a:lnTo>
                    <a:pt x="609568" y="98693"/>
                  </a:lnTo>
                  <a:lnTo>
                    <a:pt x="613051" y="96593"/>
                  </a:lnTo>
                  <a:lnTo>
                    <a:pt x="616534" y="94496"/>
                  </a:lnTo>
                  <a:lnTo>
                    <a:pt x="620017" y="92402"/>
                  </a:lnTo>
                  <a:lnTo>
                    <a:pt x="623501" y="90310"/>
                  </a:lnTo>
                  <a:lnTo>
                    <a:pt x="626984" y="88222"/>
                  </a:lnTo>
                  <a:lnTo>
                    <a:pt x="630467" y="86136"/>
                  </a:lnTo>
                  <a:lnTo>
                    <a:pt x="633950" y="84054"/>
                  </a:lnTo>
                  <a:lnTo>
                    <a:pt x="637434" y="85941"/>
                  </a:lnTo>
                  <a:lnTo>
                    <a:pt x="640917" y="83880"/>
                  </a:lnTo>
                  <a:lnTo>
                    <a:pt x="644400" y="81822"/>
                  </a:lnTo>
                  <a:lnTo>
                    <a:pt x="647883" y="79767"/>
                  </a:lnTo>
                  <a:lnTo>
                    <a:pt x="651367" y="77714"/>
                  </a:lnTo>
                  <a:lnTo>
                    <a:pt x="654850" y="75665"/>
                  </a:lnTo>
                  <a:lnTo>
                    <a:pt x="658333" y="73618"/>
                  </a:lnTo>
                  <a:lnTo>
                    <a:pt x="661816" y="126505"/>
                  </a:lnTo>
                  <a:lnTo>
                    <a:pt x="665300" y="124683"/>
                  </a:lnTo>
                  <a:lnTo>
                    <a:pt x="668783" y="122863"/>
                  </a:lnTo>
                  <a:lnTo>
                    <a:pt x="672266" y="121046"/>
                  </a:lnTo>
                  <a:lnTo>
                    <a:pt x="675749" y="119230"/>
                  </a:lnTo>
                  <a:lnTo>
                    <a:pt x="679233" y="117417"/>
                  </a:lnTo>
                  <a:lnTo>
                    <a:pt x="682716" y="117190"/>
                  </a:lnTo>
                  <a:lnTo>
                    <a:pt x="686199" y="115387"/>
                  </a:lnTo>
                  <a:lnTo>
                    <a:pt x="689682" y="113586"/>
                  </a:lnTo>
                  <a:lnTo>
                    <a:pt x="693166" y="111788"/>
                  </a:lnTo>
                  <a:lnTo>
                    <a:pt x="696649" y="109991"/>
                  </a:lnTo>
                  <a:lnTo>
                    <a:pt x="700132" y="108197"/>
                  </a:lnTo>
                  <a:lnTo>
                    <a:pt x="703615" y="106404"/>
                  </a:lnTo>
                  <a:lnTo>
                    <a:pt x="707099" y="107832"/>
                  </a:lnTo>
                  <a:lnTo>
                    <a:pt x="710582" y="106056"/>
                  </a:lnTo>
                  <a:lnTo>
                    <a:pt x="714065" y="104282"/>
                  </a:lnTo>
                  <a:lnTo>
                    <a:pt x="717548" y="102509"/>
                  </a:lnTo>
                  <a:lnTo>
                    <a:pt x="721032" y="100739"/>
                  </a:lnTo>
                  <a:lnTo>
                    <a:pt x="724515" y="98972"/>
                  </a:lnTo>
                  <a:lnTo>
                    <a:pt x="727998" y="97206"/>
                  </a:lnTo>
                  <a:lnTo>
                    <a:pt x="731481" y="122997"/>
                  </a:lnTo>
                  <a:lnTo>
                    <a:pt x="734965" y="121336"/>
                  </a:lnTo>
                  <a:lnTo>
                    <a:pt x="738448" y="119676"/>
                  </a:lnTo>
                  <a:lnTo>
                    <a:pt x="741931" y="118018"/>
                  </a:lnTo>
                  <a:lnTo>
                    <a:pt x="745414" y="116362"/>
                  </a:lnTo>
                  <a:lnTo>
                    <a:pt x="748898" y="114708"/>
                  </a:lnTo>
                  <a:lnTo>
                    <a:pt x="752381" y="113056"/>
                  </a:lnTo>
                  <a:lnTo>
                    <a:pt x="755864" y="146272"/>
                  </a:lnTo>
                  <a:lnTo>
                    <a:pt x="759347" y="144747"/>
                  </a:lnTo>
                  <a:lnTo>
                    <a:pt x="762831" y="143225"/>
                  </a:lnTo>
                  <a:lnTo>
                    <a:pt x="766314" y="141703"/>
                  </a:lnTo>
                  <a:lnTo>
                    <a:pt x="769797" y="140184"/>
                  </a:lnTo>
                  <a:lnTo>
                    <a:pt x="773280" y="138665"/>
                  </a:lnTo>
                  <a:lnTo>
                    <a:pt x="776764" y="139637"/>
                  </a:lnTo>
                  <a:lnTo>
                    <a:pt x="780247" y="138130"/>
                  </a:lnTo>
                  <a:lnTo>
                    <a:pt x="783730" y="136625"/>
                  </a:lnTo>
                  <a:lnTo>
                    <a:pt x="787213" y="135121"/>
                  </a:lnTo>
                  <a:lnTo>
                    <a:pt x="790697" y="133619"/>
                  </a:lnTo>
                  <a:lnTo>
                    <a:pt x="794180" y="132118"/>
                  </a:lnTo>
                  <a:lnTo>
                    <a:pt x="797663" y="130619"/>
                  </a:lnTo>
                  <a:lnTo>
                    <a:pt x="801146" y="134120"/>
                  </a:lnTo>
                  <a:lnTo>
                    <a:pt x="804630" y="132640"/>
                  </a:lnTo>
                  <a:lnTo>
                    <a:pt x="808113" y="131162"/>
                  </a:lnTo>
                  <a:lnTo>
                    <a:pt x="811596" y="129685"/>
                  </a:lnTo>
                  <a:lnTo>
                    <a:pt x="815079" y="128210"/>
                  </a:lnTo>
                  <a:lnTo>
                    <a:pt x="818563" y="126736"/>
                  </a:lnTo>
                  <a:lnTo>
                    <a:pt x="822046" y="125264"/>
                  </a:lnTo>
                  <a:lnTo>
                    <a:pt x="825529" y="127544"/>
                  </a:lnTo>
                  <a:lnTo>
                    <a:pt x="829012" y="126087"/>
                  </a:lnTo>
                  <a:lnTo>
                    <a:pt x="832496" y="124631"/>
                  </a:lnTo>
                  <a:lnTo>
                    <a:pt x="835979" y="123176"/>
                  </a:lnTo>
                  <a:lnTo>
                    <a:pt x="839462" y="121723"/>
                  </a:lnTo>
                  <a:lnTo>
                    <a:pt x="842945" y="120271"/>
                  </a:lnTo>
                  <a:lnTo>
                    <a:pt x="846429" y="118820"/>
                  </a:lnTo>
                  <a:lnTo>
                    <a:pt x="849912" y="135510"/>
                  </a:lnTo>
                  <a:lnTo>
                    <a:pt x="853395" y="134120"/>
                  </a:lnTo>
                  <a:lnTo>
                    <a:pt x="856878" y="132731"/>
                  </a:lnTo>
                  <a:lnTo>
                    <a:pt x="860361" y="131343"/>
                  </a:lnTo>
                  <a:lnTo>
                    <a:pt x="863845" y="129956"/>
                  </a:lnTo>
                  <a:lnTo>
                    <a:pt x="867328" y="128571"/>
                  </a:lnTo>
                  <a:lnTo>
                    <a:pt x="870811" y="127187"/>
                  </a:lnTo>
                  <a:lnTo>
                    <a:pt x="870811" y="128360"/>
                  </a:lnTo>
                  <a:lnTo>
                    <a:pt x="870811" y="129526"/>
                  </a:lnTo>
                  <a:lnTo>
                    <a:pt x="870811" y="130684"/>
                  </a:lnTo>
                  <a:lnTo>
                    <a:pt x="870811" y="131836"/>
                  </a:lnTo>
                  <a:lnTo>
                    <a:pt x="870811" y="132981"/>
                  </a:lnTo>
                  <a:lnTo>
                    <a:pt x="870811" y="134120"/>
                  </a:lnTo>
                  <a:lnTo>
                    <a:pt x="870811" y="135251"/>
                  </a:lnTo>
                  <a:lnTo>
                    <a:pt x="870811" y="136376"/>
                  </a:lnTo>
                  <a:lnTo>
                    <a:pt x="870811" y="137494"/>
                  </a:lnTo>
                  <a:lnTo>
                    <a:pt x="870811" y="138606"/>
                  </a:lnTo>
                  <a:lnTo>
                    <a:pt x="870811" y="139711"/>
                  </a:lnTo>
                  <a:lnTo>
                    <a:pt x="870811" y="140809"/>
                  </a:lnTo>
                  <a:lnTo>
                    <a:pt x="870811" y="141902"/>
                  </a:lnTo>
                  <a:lnTo>
                    <a:pt x="870811" y="142988"/>
                  </a:lnTo>
                  <a:lnTo>
                    <a:pt x="870811" y="144067"/>
                  </a:lnTo>
                  <a:lnTo>
                    <a:pt x="870811" y="145141"/>
                  </a:lnTo>
                  <a:lnTo>
                    <a:pt x="870811" y="146208"/>
                  </a:lnTo>
                  <a:lnTo>
                    <a:pt x="870811" y="147269"/>
                  </a:lnTo>
                  <a:lnTo>
                    <a:pt x="870811" y="148324"/>
                  </a:lnTo>
                  <a:lnTo>
                    <a:pt x="874294" y="147164"/>
                  </a:lnTo>
                  <a:lnTo>
                    <a:pt x="877778" y="146005"/>
                  </a:lnTo>
                  <a:lnTo>
                    <a:pt x="881261" y="144849"/>
                  </a:lnTo>
                  <a:lnTo>
                    <a:pt x="884744" y="143694"/>
                  </a:lnTo>
                  <a:lnTo>
                    <a:pt x="888227" y="142541"/>
                  </a:lnTo>
                  <a:lnTo>
                    <a:pt x="891711" y="141390"/>
                  </a:lnTo>
                  <a:lnTo>
                    <a:pt x="895194" y="170662"/>
                  </a:lnTo>
                  <a:lnTo>
                    <a:pt x="898677" y="169450"/>
                  </a:lnTo>
                  <a:lnTo>
                    <a:pt x="902160" y="168239"/>
                  </a:lnTo>
                  <a:lnTo>
                    <a:pt x="905644" y="167029"/>
                  </a:lnTo>
                  <a:lnTo>
                    <a:pt x="909127" y="165821"/>
                  </a:lnTo>
                  <a:lnTo>
                    <a:pt x="912610" y="164612"/>
                  </a:lnTo>
                  <a:lnTo>
                    <a:pt x="916093" y="163405"/>
                  </a:lnTo>
                  <a:lnTo>
                    <a:pt x="919577" y="171191"/>
                  </a:lnTo>
                  <a:lnTo>
                    <a:pt x="923060" y="170013"/>
                  </a:lnTo>
                  <a:lnTo>
                    <a:pt x="926543" y="168836"/>
                  </a:lnTo>
                  <a:lnTo>
                    <a:pt x="930026" y="167660"/>
                  </a:lnTo>
                  <a:lnTo>
                    <a:pt x="933510" y="166484"/>
                  </a:lnTo>
                  <a:lnTo>
                    <a:pt x="936993" y="165310"/>
                  </a:lnTo>
                  <a:lnTo>
                    <a:pt x="940476" y="164136"/>
                  </a:lnTo>
                  <a:lnTo>
                    <a:pt x="943959" y="176725"/>
                  </a:lnTo>
                  <a:lnTo>
                    <a:pt x="947443" y="175594"/>
                  </a:lnTo>
                  <a:lnTo>
                    <a:pt x="950926" y="174463"/>
                  </a:lnTo>
                  <a:lnTo>
                    <a:pt x="954409" y="173334"/>
                  </a:lnTo>
                  <a:lnTo>
                    <a:pt x="957892" y="172205"/>
                  </a:lnTo>
                  <a:lnTo>
                    <a:pt x="961376" y="171077"/>
                  </a:lnTo>
                  <a:lnTo>
                    <a:pt x="964859" y="169950"/>
                  </a:lnTo>
                  <a:lnTo>
                    <a:pt x="968342" y="182598"/>
                  </a:lnTo>
                  <a:lnTo>
                    <a:pt x="971825" y="181513"/>
                  </a:lnTo>
                  <a:lnTo>
                    <a:pt x="975309" y="180428"/>
                  </a:lnTo>
                  <a:lnTo>
                    <a:pt x="978792" y="179343"/>
                  </a:lnTo>
                  <a:lnTo>
                    <a:pt x="982275" y="178260"/>
                  </a:lnTo>
                  <a:lnTo>
                    <a:pt x="985758" y="177177"/>
                  </a:lnTo>
                  <a:lnTo>
                    <a:pt x="989242" y="198297"/>
                  </a:lnTo>
                  <a:lnTo>
                    <a:pt x="992725" y="197279"/>
                  </a:lnTo>
                  <a:lnTo>
                    <a:pt x="996208" y="196262"/>
                  </a:lnTo>
                  <a:lnTo>
                    <a:pt x="999691" y="195246"/>
                  </a:lnTo>
                  <a:lnTo>
                    <a:pt x="1003175" y="194230"/>
                  </a:lnTo>
                  <a:lnTo>
                    <a:pt x="1006658" y="193214"/>
                  </a:lnTo>
                  <a:lnTo>
                    <a:pt x="1010141" y="192200"/>
                  </a:lnTo>
                  <a:lnTo>
                    <a:pt x="1013624" y="191186"/>
                  </a:lnTo>
                  <a:lnTo>
                    <a:pt x="1017108" y="190172"/>
                  </a:lnTo>
                  <a:lnTo>
                    <a:pt x="1020591" y="189160"/>
                  </a:lnTo>
                  <a:lnTo>
                    <a:pt x="1024074" y="188148"/>
                  </a:lnTo>
                  <a:lnTo>
                    <a:pt x="1027557" y="187136"/>
                  </a:lnTo>
                  <a:lnTo>
                    <a:pt x="1031041" y="186126"/>
                  </a:lnTo>
                  <a:lnTo>
                    <a:pt x="1034524" y="185116"/>
                  </a:lnTo>
                  <a:lnTo>
                    <a:pt x="1038007" y="205006"/>
                  </a:lnTo>
                  <a:lnTo>
                    <a:pt x="1041490" y="204054"/>
                  </a:lnTo>
                  <a:lnTo>
                    <a:pt x="1044974" y="203103"/>
                  </a:lnTo>
                  <a:lnTo>
                    <a:pt x="1048457" y="202153"/>
                  </a:lnTo>
                  <a:lnTo>
                    <a:pt x="1051940" y="201203"/>
                  </a:lnTo>
                  <a:lnTo>
                    <a:pt x="1055423" y="200253"/>
                  </a:lnTo>
                  <a:lnTo>
                    <a:pt x="1058907" y="199305"/>
                  </a:lnTo>
                  <a:lnTo>
                    <a:pt x="1062390" y="200277"/>
                  </a:lnTo>
                  <a:lnTo>
                    <a:pt x="1065873" y="199334"/>
                  </a:lnTo>
                  <a:lnTo>
                    <a:pt x="1069356" y="198392"/>
                  </a:lnTo>
                  <a:lnTo>
                    <a:pt x="1072840" y="197451"/>
                  </a:lnTo>
                  <a:lnTo>
                    <a:pt x="1076323" y="196510"/>
                  </a:lnTo>
                  <a:lnTo>
                    <a:pt x="1079806" y="195569"/>
                  </a:lnTo>
                  <a:lnTo>
                    <a:pt x="1083289" y="213494"/>
                  </a:lnTo>
                  <a:lnTo>
                    <a:pt x="1086773" y="212604"/>
                  </a:lnTo>
                  <a:lnTo>
                    <a:pt x="1090256" y="211715"/>
                  </a:lnTo>
                  <a:lnTo>
                    <a:pt x="1093739" y="210827"/>
                  </a:lnTo>
                  <a:lnTo>
                    <a:pt x="1097222" y="209939"/>
                  </a:lnTo>
                  <a:lnTo>
                    <a:pt x="1100706" y="209052"/>
                  </a:lnTo>
                  <a:lnTo>
                    <a:pt x="1104189" y="208165"/>
                  </a:lnTo>
                  <a:lnTo>
                    <a:pt x="1107672" y="213005"/>
                  </a:lnTo>
                  <a:lnTo>
                    <a:pt x="1111155" y="212134"/>
                  </a:lnTo>
                  <a:lnTo>
                    <a:pt x="1114639" y="211263"/>
                  </a:lnTo>
                  <a:lnTo>
                    <a:pt x="1118122" y="210393"/>
                  </a:lnTo>
                  <a:lnTo>
                    <a:pt x="1121605" y="209523"/>
                  </a:lnTo>
                  <a:lnTo>
                    <a:pt x="1125088" y="208654"/>
                  </a:lnTo>
                  <a:lnTo>
                    <a:pt x="1128572" y="207785"/>
                  </a:lnTo>
                  <a:lnTo>
                    <a:pt x="1132055" y="221633"/>
                  </a:lnTo>
                  <a:lnTo>
                    <a:pt x="1135538" y="220803"/>
                  </a:lnTo>
                  <a:lnTo>
                    <a:pt x="1139021" y="219973"/>
                  </a:lnTo>
                  <a:lnTo>
                    <a:pt x="1142505" y="219143"/>
                  </a:lnTo>
                  <a:lnTo>
                    <a:pt x="1145988" y="218314"/>
                  </a:lnTo>
                  <a:lnTo>
                    <a:pt x="1149471" y="217485"/>
                  </a:lnTo>
                  <a:lnTo>
                    <a:pt x="1152954" y="216657"/>
                  </a:lnTo>
                  <a:lnTo>
                    <a:pt x="1156437" y="224052"/>
                  </a:lnTo>
                  <a:lnTo>
                    <a:pt x="1159921" y="223245"/>
                  </a:lnTo>
                  <a:lnTo>
                    <a:pt x="1163404" y="222439"/>
                  </a:lnTo>
                  <a:lnTo>
                    <a:pt x="1166887" y="221633"/>
                  </a:lnTo>
                  <a:lnTo>
                    <a:pt x="1170370" y="220827"/>
                  </a:lnTo>
                  <a:lnTo>
                    <a:pt x="1173854" y="220022"/>
                  </a:lnTo>
                  <a:lnTo>
                    <a:pt x="1177337" y="224696"/>
                  </a:lnTo>
                  <a:lnTo>
                    <a:pt x="1180820" y="223905"/>
                  </a:lnTo>
                  <a:lnTo>
                    <a:pt x="1184303" y="223114"/>
                  </a:lnTo>
                  <a:lnTo>
                    <a:pt x="1187787" y="222324"/>
                  </a:lnTo>
                  <a:lnTo>
                    <a:pt x="1191270" y="221534"/>
                  </a:lnTo>
                  <a:lnTo>
                    <a:pt x="1194753" y="220745"/>
                  </a:lnTo>
                  <a:lnTo>
                    <a:pt x="1198236" y="219956"/>
                  </a:lnTo>
                  <a:lnTo>
                    <a:pt x="1201720" y="224058"/>
                  </a:lnTo>
                  <a:lnTo>
                    <a:pt x="1205203" y="223282"/>
                  </a:lnTo>
                  <a:lnTo>
                    <a:pt x="1208686" y="222506"/>
                  </a:lnTo>
                  <a:lnTo>
                    <a:pt x="1212169" y="221730"/>
                  </a:lnTo>
                  <a:lnTo>
                    <a:pt x="1215653" y="220955"/>
                  </a:lnTo>
                  <a:lnTo>
                    <a:pt x="1219136" y="220180"/>
                  </a:lnTo>
                  <a:lnTo>
                    <a:pt x="1222619" y="219405"/>
                  </a:lnTo>
                  <a:lnTo>
                    <a:pt x="1226102" y="222969"/>
                  </a:lnTo>
                  <a:lnTo>
                    <a:pt x="1229586" y="222205"/>
                  </a:lnTo>
                  <a:lnTo>
                    <a:pt x="1233069" y="221442"/>
                  </a:lnTo>
                  <a:lnTo>
                    <a:pt x="1236552" y="220679"/>
                  </a:lnTo>
                  <a:lnTo>
                    <a:pt x="1240035" y="219917"/>
                  </a:lnTo>
                  <a:lnTo>
                    <a:pt x="1243519" y="219155"/>
                  </a:lnTo>
                  <a:lnTo>
                    <a:pt x="1247002" y="218393"/>
                  </a:lnTo>
                  <a:lnTo>
                    <a:pt x="1250485" y="220501"/>
                  </a:lnTo>
                  <a:lnTo>
                    <a:pt x="1253968" y="219746"/>
                  </a:lnTo>
                  <a:lnTo>
                    <a:pt x="1257452" y="218992"/>
                  </a:lnTo>
                  <a:lnTo>
                    <a:pt x="1260935" y="218239"/>
                  </a:lnTo>
                  <a:lnTo>
                    <a:pt x="1264418" y="217485"/>
                  </a:lnTo>
                  <a:lnTo>
                    <a:pt x="1267901" y="216732"/>
                  </a:lnTo>
                  <a:lnTo>
                    <a:pt x="1271385" y="217413"/>
                  </a:lnTo>
                  <a:lnTo>
                    <a:pt x="1274868" y="216664"/>
                  </a:lnTo>
                  <a:lnTo>
                    <a:pt x="1278351" y="215916"/>
                  </a:lnTo>
                  <a:lnTo>
                    <a:pt x="1281834" y="215167"/>
                  </a:lnTo>
                  <a:lnTo>
                    <a:pt x="1285318" y="214419"/>
                  </a:lnTo>
                  <a:lnTo>
                    <a:pt x="1288801" y="213672"/>
                  </a:lnTo>
                  <a:lnTo>
                    <a:pt x="1292284" y="212924"/>
                  </a:lnTo>
                  <a:lnTo>
                    <a:pt x="1295767" y="218794"/>
                  </a:lnTo>
                  <a:lnTo>
                    <a:pt x="1299251" y="218062"/>
                  </a:lnTo>
                  <a:lnTo>
                    <a:pt x="1302734" y="217331"/>
                  </a:lnTo>
                  <a:lnTo>
                    <a:pt x="1306217" y="216599"/>
                  </a:lnTo>
                  <a:lnTo>
                    <a:pt x="1309700" y="215869"/>
                  </a:lnTo>
                  <a:lnTo>
                    <a:pt x="1313184" y="215138"/>
                  </a:lnTo>
                  <a:lnTo>
                    <a:pt x="1316667" y="214408"/>
                  </a:lnTo>
                  <a:lnTo>
                    <a:pt x="1320150" y="220561"/>
                  </a:lnTo>
                  <a:lnTo>
                    <a:pt x="1323633" y="219846"/>
                  </a:lnTo>
                  <a:lnTo>
                    <a:pt x="1327117" y="219132"/>
                  </a:lnTo>
                  <a:lnTo>
                    <a:pt x="1330600" y="218418"/>
                  </a:lnTo>
                  <a:lnTo>
                    <a:pt x="1334083" y="217705"/>
                  </a:lnTo>
                  <a:lnTo>
                    <a:pt x="1337566" y="216992"/>
                  </a:lnTo>
                  <a:lnTo>
                    <a:pt x="1341050" y="216279"/>
                  </a:lnTo>
                  <a:lnTo>
                    <a:pt x="1344533" y="218273"/>
                  </a:lnTo>
                  <a:lnTo>
                    <a:pt x="1348016" y="217567"/>
                  </a:lnTo>
                  <a:lnTo>
                    <a:pt x="1351499" y="216861"/>
                  </a:lnTo>
                  <a:lnTo>
                    <a:pt x="1354983" y="216155"/>
                  </a:lnTo>
                  <a:lnTo>
                    <a:pt x="1358466" y="215449"/>
                  </a:lnTo>
                  <a:lnTo>
                    <a:pt x="1361949" y="214744"/>
                  </a:lnTo>
                  <a:lnTo>
                    <a:pt x="1365432" y="226626"/>
                  </a:lnTo>
                  <a:lnTo>
                    <a:pt x="1368916" y="225948"/>
                  </a:lnTo>
                  <a:lnTo>
                    <a:pt x="1372399" y="225270"/>
                  </a:lnTo>
                  <a:lnTo>
                    <a:pt x="1375882" y="224593"/>
                  </a:lnTo>
                  <a:lnTo>
                    <a:pt x="1379365" y="223916"/>
                  </a:lnTo>
                  <a:lnTo>
                    <a:pt x="1382849" y="223239"/>
                  </a:lnTo>
                  <a:lnTo>
                    <a:pt x="1386332" y="222563"/>
                  </a:lnTo>
                  <a:lnTo>
                    <a:pt x="1389815" y="223147"/>
                  </a:lnTo>
                  <a:lnTo>
                    <a:pt x="1393298" y="222474"/>
                  </a:lnTo>
                  <a:lnTo>
                    <a:pt x="1396782" y="221801"/>
                  </a:lnTo>
                  <a:lnTo>
                    <a:pt x="1400265" y="221128"/>
                  </a:lnTo>
                  <a:lnTo>
                    <a:pt x="1403748" y="220456"/>
                  </a:lnTo>
                  <a:lnTo>
                    <a:pt x="1407231" y="219784"/>
                  </a:lnTo>
                  <a:lnTo>
                    <a:pt x="1410715" y="219112"/>
                  </a:lnTo>
                  <a:lnTo>
                    <a:pt x="1414198" y="218440"/>
                  </a:lnTo>
                  <a:lnTo>
                    <a:pt x="1417681" y="217769"/>
                  </a:lnTo>
                  <a:lnTo>
                    <a:pt x="1421164" y="217098"/>
                  </a:lnTo>
                  <a:lnTo>
                    <a:pt x="1424648" y="216427"/>
                  </a:lnTo>
                  <a:lnTo>
                    <a:pt x="1428131" y="215757"/>
                  </a:lnTo>
                  <a:lnTo>
                    <a:pt x="1431614" y="215087"/>
                  </a:lnTo>
                  <a:lnTo>
                    <a:pt x="1435097" y="214417"/>
                  </a:lnTo>
                  <a:lnTo>
                    <a:pt x="1438580" y="213747"/>
                  </a:lnTo>
                  <a:lnTo>
                    <a:pt x="1442064" y="213078"/>
                  </a:lnTo>
                  <a:lnTo>
                    <a:pt x="1445547" y="212409"/>
                  </a:lnTo>
                  <a:lnTo>
                    <a:pt x="1449030" y="211740"/>
                  </a:lnTo>
                  <a:lnTo>
                    <a:pt x="1452513" y="211072"/>
                  </a:lnTo>
                  <a:lnTo>
                    <a:pt x="1455997" y="210404"/>
                  </a:lnTo>
                  <a:lnTo>
                    <a:pt x="1459480" y="211038"/>
                  </a:lnTo>
                  <a:lnTo>
                    <a:pt x="1462963" y="210373"/>
                  </a:lnTo>
                  <a:lnTo>
                    <a:pt x="1466446" y="209708"/>
                  </a:lnTo>
                  <a:lnTo>
                    <a:pt x="1469930" y="209043"/>
                  </a:lnTo>
                  <a:lnTo>
                    <a:pt x="1473413" y="208379"/>
                  </a:lnTo>
                  <a:lnTo>
                    <a:pt x="1476896" y="207715"/>
                  </a:lnTo>
                  <a:lnTo>
                    <a:pt x="1480379" y="207051"/>
                  </a:lnTo>
                  <a:lnTo>
                    <a:pt x="1483863" y="206846"/>
                  </a:lnTo>
                  <a:lnTo>
                    <a:pt x="1487346" y="206249"/>
                  </a:lnTo>
                  <a:lnTo>
                    <a:pt x="1490829" y="205652"/>
                  </a:lnTo>
                  <a:lnTo>
                    <a:pt x="1494312" y="205056"/>
                  </a:lnTo>
                  <a:lnTo>
                    <a:pt x="1497796" y="204460"/>
                  </a:lnTo>
                  <a:lnTo>
                    <a:pt x="1501279" y="203864"/>
                  </a:lnTo>
                  <a:lnTo>
                    <a:pt x="1504762" y="203269"/>
                  </a:lnTo>
                  <a:lnTo>
                    <a:pt x="1508245" y="206991"/>
                  </a:lnTo>
                  <a:lnTo>
                    <a:pt x="1511729" y="206340"/>
                  </a:lnTo>
                  <a:lnTo>
                    <a:pt x="1515212" y="205689"/>
                  </a:lnTo>
                  <a:lnTo>
                    <a:pt x="1518695" y="205038"/>
                  </a:lnTo>
                  <a:lnTo>
                    <a:pt x="1522178" y="204387"/>
                  </a:lnTo>
                  <a:lnTo>
                    <a:pt x="1525662" y="203737"/>
                  </a:lnTo>
                  <a:lnTo>
                    <a:pt x="1529145" y="203087"/>
                  </a:lnTo>
                  <a:lnTo>
                    <a:pt x="1532628" y="215367"/>
                  </a:lnTo>
                  <a:lnTo>
                    <a:pt x="1536111" y="214742"/>
                  </a:lnTo>
                  <a:lnTo>
                    <a:pt x="1539595" y="214117"/>
                  </a:lnTo>
                  <a:lnTo>
                    <a:pt x="1543078" y="213492"/>
                  </a:lnTo>
                  <a:lnTo>
                    <a:pt x="1546561" y="212868"/>
                  </a:lnTo>
                  <a:lnTo>
                    <a:pt x="1550044" y="212244"/>
                  </a:lnTo>
                  <a:lnTo>
                    <a:pt x="1553528" y="220265"/>
                  </a:lnTo>
                  <a:lnTo>
                    <a:pt x="1557011" y="219657"/>
                  </a:lnTo>
                  <a:lnTo>
                    <a:pt x="1560494" y="219050"/>
                  </a:lnTo>
                  <a:lnTo>
                    <a:pt x="1563977" y="218442"/>
                  </a:lnTo>
                  <a:lnTo>
                    <a:pt x="1567461" y="217835"/>
                  </a:lnTo>
                  <a:lnTo>
                    <a:pt x="1570944" y="217229"/>
                  </a:lnTo>
                  <a:lnTo>
                    <a:pt x="1574427" y="216622"/>
                  </a:lnTo>
                  <a:lnTo>
                    <a:pt x="1577910" y="217937"/>
                  </a:lnTo>
                  <a:lnTo>
                    <a:pt x="1581394" y="217335"/>
                  </a:lnTo>
                  <a:lnTo>
                    <a:pt x="1584877" y="216732"/>
                  </a:lnTo>
                  <a:lnTo>
                    <a:pt x="1588360" y="216130"/>
                  </a:lnTo>
                  <a:lnTo>
                    <a:pt x="1591843" y="215528"/>
                  </a:lnTo>
                  <a:lnTo>
                    <a:pt x="1595327" y="214927"/>
                  </a:lnTo>
                  <a:lnTo>
                    <a:pt x="1598810" y="214325"/>
                  </a:lnTo>
                  <a:lnTo>
                    <a:pt x="1602293" y="215263"/>
                  </a:lnTo>
                  <a:lnTo>
                    <a:pt x="1605776" y="214665"/>
                  </a:lnTo>
                  <a:lnTo>
                    <a:pt x="1609260" y="214067"/>
                  </a:lnTo>
                  <a:lnTo>
                    <a:pt x="1612743" y="213469"/>
                  </a:lnTo>
                  <a:lnTo>
                    <a:pt x="1616226" y="212872"/>
                  </a:lnTo>
                  <a:lnTo>
                    <a:pt x="1619709" y="212274"/>
                  </a:lnTo>
                  <a:lnTo>
                    <a:pt x="1623193" y="211677"/>
                  </a:lnTo>
                  <a:lnTo>
                    <a:pt x="1626676" y="217530"/>
                  </a:lnTo>
                  <a:lnTo>
                    <a:pt x="1630159" y="216945"/>
                  </a:lnTo>
                  <a:lnTo>
                    <a:pt x="1633642" y="216360"/>
                  </a:lnTo>
                  <a:lnTo>
                    <a:pt x="1637126" y="215775"/>
                  </a:lnTo>
                  <a:lnTo>
                    <a:pt x="1640609" y="215191"/>
                  </a:lnTo>
                  <a:lnTo>
                    <a:pt x="1644092" y="214606"/>
                  </a:lnTo>
                  <a:lnTo>
                    <a:pt x="1647575" y="216258"/>
                  </a:lnTo>
                  <a:lnTo>
                    <a:pt x="1651059" y="215678"/>
                  </a:lnTo>
                  <a:lnTo>
                    <a:pt x="1654542" y="215098"/>
                  </a:lnTo>
                  <a:lnTo>
                    <a:pt x="1658025" y="214518"/>
                  </a:lnTo>
                  <a:lnTo>
                    <a:pt x="1661508" y="213939"/>
                  </a:lnTo>
                  <a:lnTo>
                    <a:pt x="1664992" y="213360"/>
                  </a:lnTo>
                  <a:lnTo>
                    <a:pt x="1668475" y="212781"/>
                  </a:lnTo>
                  <a:lnTo>
                    <a:pt x="1671958" y="221633"/>
                  </a:lnTo>
                  <a:lnTo>
                    <a:pt x="1675441" y="221071"/>
                  </a:lnTo>
                  <a:lnTo>
                    <a:pt x="1678925" y="220509"/>
                  </a:lnTo>
                  <a:lnTo>
                    <a:pt x="1682408" y="219947"/>
                  </a:lnTo>
                  <a:lnTo>
                    <a:pt x="1685891" y="219385"/>
                  </a:lnTo>
                  <a:lnTo>
                    <a:pt x="1689374" y="218823"/>
                  </a:lnTo>
                  <a:lnTo>
                    <a:pt x="1692858" y="218262"/>
                  </a:lnTo>
                  <a:lnTo>
                    <a:pt x="1696341" y="220895"/>
                  </a:lnTo>
                  <a:lnTo>
                    <a:pt x="1699824" y="220391"/>
                  </a:lnTo>
                  <a:lnTo>
                    <a:pt x="1703307" y="219888"/>
                  </a:lnTo>
                  <a:lnTo>
                    <a:pt x="1706791" y="219385"/>
                  </a:lnTo>
                  <a:lnTo>
                    <a:pt x="1710274" y="218882"/>
                  </a:lnTo>
                  <a:lnTo>
                    <a:pt x="1713757" y="218379"/>
                  </a:lnTo>
                  <a:lnTo>
                    <a:pt x="1717240" y="217877"/>
                  </a:lnTo>
                  <a:lnTo>
                    <a:pt x="1720723" y="218736"/>
                  </a:lnTo>
                  <a:lnTo>
                    <a:pt x="1724207" y="218185"/>
                  </a:lnTo>
                  <a:lnTo>
                    <a:pt x="1727690" y="217634"/>
                  </a:lnTo>
                  <a:lnTo>
                    <a:pt x="1731173" y="217083"/>
                  </a:lnTo>
                  <a:lnTo>
                    <a:pt x="1734656" y="216532"/>
                  </a:lnTo>
                  <a:lnTo>
                    <a:pt x="1738140" y="215982"/>
                  </a:lnTo>
                  <a:lnTo>
                    <a:pt x="1741623" y="215431"/>
                  </a:lnTo>
                  <a:lnTo>
                    <a:pt x="1741623" y="215783"/>
                  </a:lnTo>
                  <a:lnTo>
                    <a:pt x="1741623" y="216133"/>
                  </a:lnTo>
                  <a:lnTo>
                    <a:pt x="1745106" y="215584"/>
                  </a:lnTo>
                  <a:lnTo>
                    <a:pt x="1748589" y="215036"/>
                  </a:lnTo>
                  <a:lnTo>
                    <a:pt x="1752073" y="214487"/>
                  </a:lnTo>
                  <a:lnTo>
                    <a:pt x="1755556" y="213939"/>
                  </a:lnTo>
                  <a:lnTo>
                    <a:pt x="1759039" y="213391"/>
                  </a:lnTo>
                  <a:lnTo>
                    <a:pt x="1762522" y="212843"/>
                  </a:lnTo>
                  <a:lnTo>
                    <a:pt x="1766006" y="214405"/>
                  </a:lnTo>
                  <a:lnTo>
                    <a:pt x="1769489" y="213861"/>
                  </a:lnTo>
                  <a:lnTo>
                    <a:pt x="1772972" y="213317"/>
                  </a:lnTo>
                  <a:lnTo>
                    <a:pt x="1776455" y="212773"/>
                  </a:lnTo>
                  <a:lnTo>
                    <a:pt x="1779939" y="212230"/>
                  </a:lnTo>
                  <a:lnTo>
                    <a:pt x="1783422" y="211686"/>
                  </a:lnTo>
                  <a:lnTo>
                    <a:pt x="1786905" y="211143"/>
                  </a:lnTo>
                  <a:lnTo>
                    <a:pt x="1790388" y="215809"/>
                  </a:lnTo>
                  <a:lnTo>
                    <a:pt x="1793872" y="215274"/>
                  </a:lnTo>
                  <a:lnTo>
                    <a:pt x="1797355" y="214740"/>
                  </a:lnTo>
                  <a:lnTo>
                    <a:pt x="1800838" y="214206"/>
                  </a:lnTo>
                  <a:lnTo>
                    <a:pt x="1804321" y="213672"/>
                  </a:lnTo>
                  <a:lnTo>
                    <a:pt x="1807805" y="213138"/>
                  </a:lnTo>
                  <a:lnTo>
                    <a:pt x="1811288" y="212604"/>
                  </a:lnTo>
                  <a:lnTo>
                    <a:pt x="1814771" y="215484"/>
                  </a:lnTo>
                  <a:lnTo>
                    <a:pt x="1818254" y="214956"/>
                  </a:lnTo>
                  <a:lnTo>
                    <a:pt x="1821738" y="214429"/>
                  </a:lnTo>
                  <a:lnTo>
                    <a:pt x="1825221" y="213901"/>
                  </a:lnTo>
                  <a:lnTo>
                    <a:pt x="1828704" y="213374"/>
                  </a:lnTo>
                  <a:lnTo>
                    <a:pt x="1832187" y="212847"/>
                  </a:lnTo>
                  <a:lnTo>
                    <a:pt x="1835671" y="212320"/>
                  </a:lnTo>
                  <a:lnTo>
                    <a:pt x="1839154" y="214833"/>
                  </a:lnTo>
                  <a:lnTo>
                    <a:pt x="1842637" y="214311"/>
                  </a:lnTo>
                  <a:lnTo>
                    <a:pt x="1846120" y="213790"/>
                  </a:lnTo>
                  <a:lnTo>
                    <a:pt x="1849604" y="213268"/>
                  </a:lnTo>
                  <a:lnTo>
                    <a:pt x="1853087" y="212747"/>
                  </a:lnTo>
                  <a:lnTo>
                    <a:pt x="1856570" y="212226"/>
                  </a:lnTo>
                  <a:lnTo>
                    <a:pt x="1860053" y="213394"/>
                  </a:lnTo>
                  <a:lnTo>
                    <a:pt x="1863537" y="212925"/>
                  </a:lnTo>
                  <a:lnTo>
                    <a:pt x="1867020" y="212457"/>
                  </a:lnTo>
                  <a:lnTo>
                    <a:pt x="1870503" y="211989"/>
                  </a:lnTo>
                  <a:lnTo>
                    <a:pt x="1873986" y="211521"/>
                  </a:lnTo>
                  <a:lnTo>
                    <a:pt x="1877470" y="211053"/>
                  </a:lnTo>
                  <a:lnTo>
                    <a:pt x="1880953" y="210586"/>
                  </a:lnTo>
                  <a:lnTo>
                    <a:pt x="1884436" y="213756"/>
                  </a:lnTo>
                  <a:lnTo>
                    <a:pt x="1887919" y="213245"/>
                  </a:lnTo>
                  <a:lnTo>
                    <a:pt x="1891403" y="212734"/>
                  </a:lnTo>
                  <a:lnTo>
                    <a:pt x="1894886" y="212224"/>
                  </a:lnTo>
                  <a:lnTo>
                    <a:pt x="1898369" y="211713"/>
                  </a:lnTo>
                  <a:lnTo>
                    <a:pt x="1901852" y="211203"/>
                  </a:lnTo>
                  <a:lnTo>
                    <a:pt x="1905336" y="210693"/>
                  </a:lnTo>
                  <a:lnTo>
                    <a:pt x="1908819" y="214765"/>
                  </a:lnTo>
                  <a:lnTo>
                    <a:pt x="1912302" y="214262"/>
                  </a:lnTo>
                  <a:lnTo>
                    <a:pt x="1915785" y="213759"/>
                  </a:lnTo>
                  <a:lnTo>
                    <a:pt x="1919269" y="213257"/>
                  </a:lnTo>
                  <a:lnTo>
                    <a:pt x="1922752" y="212754"/>
                  </a:lnTo>
                  <a:lnTo>
                    <a:pt x="1926235" y="212252"/>
                  </a:lnTo>
                  <a:lnTo>
                    <a:pt x="1929718" y="211750"/>
                  </a:lnTo>
                  <a:lnTo>
                    <a:pt x="1933202" y="216687"/>
                  </a:lnTo>
                  <a:lnTo>
                    <a:pt x="1936685" y="216194"/>
                  </a:lnTo>
                  <a:lnTo>
                    <a:pt x="1940168" y="215700"/>
                  </a:lnTo>
                  <a:lnTo>
                    <a:pt x="1943651" y="215207"/>
                  </a:lnTo>
                  <a:lnTo>
                    <a:pt x="1947135" y="214713"/>
                  </a:lnTo>
                  <a:lnTo>
                    <a:pt x="1950618" y="214220"/>
                  </a:lnTo>
                  <a:lnTo>
                    <a:pt x="1954101" y="215931"/>
                  </a:lnTo>
                  <a:lnTo>
                    <a:pt x="1957584" y="215441"/>
                  </a:lnTo>
                  <a:lnTo>
                    <a:pt x="1961068" y="214952"/>
                  </a:lnTo>
                  <a:lnTo>
                    <a:pt x="1964551" y="214463"/>
                  </a:lnTo>
                  <a:lnTo>
                    <a:pt x="1968034" y="213974"/>
                  </a:lnTo>
                  <a:lnTo>
                    <a:pt x="1971517" y="213485"/>
                  </a:lnTo>
                  <a:lnTo>
                    <a:pt x="1975001" y="212996"/>
                  </a:lnTo>
                  <a:lnTo>
                    <a:pt x="1978484" y="214390"/>
                  </a:lnTo>
                  <a:lnTo>
                    <a:pt x="1981967" y="213904"/>
                  </a:lnTo>
                  <a:lnTo>
                    <a:pt x="1985450" y="213418"/>
                  </a:lnTo>
                  <a:lnTo>
                    <a:pt x="1988934" y="212933"/>
                  </a:lnTo>
                  <a:lnTo>
                    <a:pt x="1992417" y="212448"/>
                  </a:lnTo>
                  <a:lnTo>
                    <a:pt x="1995900" y="211962"/>
                  </a:lnTo>
                  <a:lnTo>
                    <a:pt x="1999383" y="211477"/>
                  </a:lnTo>
                  <a:lnTo>
                    <a:pt x="2002867" y="217467"/>
                  </a:lnTo>
                  <a:lnTo>
                    <a:pt x="2006350" y="216992"/>
                  </a:lnTo>
                  <a:lnTo>
                    <a:pt x="2009833" y="216516"/>
                  </a:lnTo>
                  <a:lnTo>
                    <a:pt x="2013316" y="216041"/>
                  </a:lnTo>
                  <a:lnTo>
                    <a:pt x="2016799" y="215566"/>
                  </a:lnTo>
                  <a:lnTo>
                    <a:pt x="2020283" y="215091"/>
                  </a:lnTo>
                  <a:lnTo>
                    <a:pt x="2023766" y="214617"/>
                  </a:lnTo>
                  <a:lnTo>
                    <a:pt x="2027249" y="216261"/>
                  </a:lnTo>
                  <a:lnTo>
                    <a:pt x="2030732" y="215789"/>
                  </a:lnTo>
                  <a:lnTo>
                    <a:pt x="2034216" y="215318"/>
                  </a:lnTo>
                  <a:lnTo>
                    <a:pt x="2037699" y="214847"/>
                  </a:lnTo>
                  <a:lnTo>
                    <a:pt x="2041182" y="214376"/>
                  </a:lnTo>
                  <a:lnTo>
                    <a:pt x="2044665" y="213905"/>
                  </a:lnTo>
                  <a:lnTo>
                    <a:pt x="2048149" y="223685"/>
                  </a:lnTo>
                  <a:lnTo>
                    <a:pt x="2051632" y="223228"/>
                  </a:lnTo>
                  <a:lnTo>
                    <a:pt x="2055115" y="222772"/>
                  </a:lnTo>
                  <a:lnTo>
                    <a:pt x="2058598" y="222316"/>
                  </a:lnTo>
                  <a:lnTo>
                    <a:pt x="2062082" y="221861"/>
                  </a:lnTo>
                  <a:lnTo>
                    <a:pt x="2065565" y="221405"/>
                  </a:lnTo>
                  <a:lnTo>
                    <a:pt x="2069048" y="220950"/>
                  </a:lnTo>
                  <a:lnTo>
                    <a:pt x="2072531" y="227197"/>
                  </a:lnTo>
                  <a:lnTo>
                    <a:pt x="2076015" y="226751"/>
                  </a:lnTo>
                  <a:lnTo>
                    <a:pt x="2079498" y="226306"/>
                  </a:lnTo>
                  <a:lnTo>
                    <a:pt x="2082981" y="225860"/>
                  </a:lnTo>
                  <a:lnTo>
                    <a:pt x="2086464" y="225414"/>
                  </a:lnTo>
                  <a:lnTo>
                    <a:pt x="2089948" y="224969"/>
                  </a:lnTo>
                  <a:lnTo>
                    <a:pt x="2093431" y="224524"/>
                  </a:lnTo>
                  <a:lnTo>
                    <a:pt x="2096914" y="226267"/>
                  </a:lnTo>
                  <a:lnTo>
                    <a:pt x="2100397" y="225825"/>
                  </a:lnTo>
                  <a:lnTo>
                    <a:pt x="2103881" y="225384"/>
                  </a:lnTo>
                  <a:lnTo>
                    <a:pt x="2107364" y="224942"/>
                  </a:lnTo>
                  <a:lnTo>
                    <a:pt x="2110847" y="224500"/>
                  </a:lnTo>
                  <a:lnTo>
                    <a:pt x="2114330" y="224059"/>
                  </a:lnTo>
                  <a:lnTo>
                    <a:pt x="2117814" y="223617"/>
                  </a:lnTo>
                  <a:lnTo>
                    <a:pt x="2121297" y="224812"/>
                  </a:lnTo>
                  <a:lnTo>
                    <a:pt x="2124780" y="224373"/>
                  </a:lnTo>
                  <a:lnTo>
                    <a:pt x="2128263" y="223934"/>
                  </a:lnTo>
                  <a:lnTo>
                    <a:pt x="2131747" y="223496"/>
                  </a:lnTo>
                  <a:lnTo>
                    <a:pt x="2135230" y="223057"/>
                  </a:lnTo>
                  <a:lnTo>
                    <a:pt x="2138713" y="222619"/>
                  </a:lnTo>
                  <a:lnTo>
                    <a:pt x="2142196" y="235739"/>
                  </a:lnTo>
                  <a:lnTo>
                    <a:pt x="2145680" y="235319"/>
                  </a:lnTo>
                  <a:lnTo>
                    <a:pt x="2149163" y="234899"/>
                  </a:lnTo>
                  <a:lnTo>
                    <a:pt x="2152646" y="234480"/>
                  </a:lnTo>
                  <a:lnTo>
                    <a:pt x="2156129" y="234060"/>
                  </a:lnTo>
                  <a:lnTo>
                    <a:pt x="2159613" y="233641"/>
                  </a:lnTo>
                  <a:lnTo>
                    <a:pt x="2163096" y="233222"/>
                  </a:lnTo>
                  <a:lnTo>
                    <a:pt x="2166579" y="240617"/>
                  </a:lnTo>
                  <a:lnTo>
                    <a:pt x="2170062" y="240208"/>
                  </a:lnTo>
                  <a:lnTo>
                    <a:pt x="2173546" y="239800"/>
                  </a:lnTo>
                  <a:lnTo>
                    <a:pt x="2177029" y="239392"/>
                  </a:lnTo>
                  <a:lnTo>
                    <a:pt x="2180512" y="238983"/>
                  </a:lnTo>
                  <a:lnTo>
                    <a:pt x="2183995" y="238575"/>
                  </a:lnTo>
                  <a:lnTo>
                    <a:pt x="2187479" y="238168"/>
                  </a:lnTo>
                  <a:lnTo>
                    <a:pt x="2190962" y="238477"/>
                  </a:lnTo>
                  <a:lnTo>
                    <a:pt x="2194445" y="238070"/>
                  </a:lnTo>
                  <a:lnTo>
                    <a:pt x="2197928" y="237664"/>
                  </a:lnTo>
                  <a:lnTo>
                    <a:pt x="2201412" y="237257"/>
                  </a:lnTo>
                  <a:lnTo>
                    <a:pt x="2204895" y="236851"/>
                  </a:lnTo>
                  <a:lnTo>
                    <a:pt x="2208378" y="236444"/>
                  </a:lnTo>
                  <a:lnTo>
                    <a:pt x="2211861" y="236038"/>
                  </a:lnTo>
                  <a:lnTo>
                    <a:pt x="2215345" y="236830"/>
                  </a:lnTo>
                  <a:lnTo>
                    <a:pt x="2218828" y="236426"/>
                  </a:lnTo>
                  <a:lnTo>
                    <a:pt x="2222311" y="236021"/>
                  </a:lnTo>
                  <a:lnTo>
                    <a:pt x="2225794" y="235617"/>
                  </a:lnTo>
                  <a:lnTo>
                    <a:pt x="2229278" y="235213"/>
                  </a:lnTo>
                  <a:lnTo>
                    <a:pt x="2232761" y="234809"/>
                  </a:lnTo>
                  <a:lnTo>
                    <a:pt x="2236244" y="236316"/>
                  </a:lnTo>
                  <a:lnTo>
                    <a:pt x="2239727" y="235915"/>
                  </a:lnTo>
                  <a:lnTo>
                    <a:pt x="2243211" y="235514"/>
                  </a:lnTo>
                  <a:lnTo>
                    <a:pt x="2246694" y="235113"/>
                  </a:lnTo>
                  <a:lnTo>
                    <a:pt x="2250177" y="234712"/>
                  </a:lnTo>
                  <a:lnTo>
                    <a:pt x="2253660" y="234311"/>
                  </a:lnTo>
                  <a:lnTo>
                    <a:pt x="2257144" y="233910"/>
                  </a:lnTo>
                  <a:lnTo>
                    <a:pt x="2260627" y="246312"/>
                  </a:lnTo>
                  <a:lnTo>
                    <a:pt x="2264110" y="245928"/>
                  </a:lnTo>
                  <a:lnTo>
                    <a:pt x="2267593" y="245544"/>
                  </a:lnTo>
                  <a:lnTo>
                    <a:pt x="2271077" y="245160"/>
                  </a:lnTo>
                  <a:lnTo>
                    <a:pt x="2274560" y="244776"/>
                  </a:lnTo>
                  <a:lnTo>
                    <a:pt x="2278043" y="244393"/>
                  </a:lnTo>
                  <a:lnTo>
                    <a:pt x="2281526" y="244009"/>
                  </a:lnTo>
                  <a:lnTo>
                    <a:pt x="2285010" y="247533"/>
                  </a:lnTo>
                  <a:lnTo>
                    <a:pt x="2288493" y="247155"/>
                  </a:lnTo>
                  <a:lnTo>
                    <a:pt x="2291976" y="246777"/>
                  </a:lnTo>
                  <a:lnTo>
                    <a:pt x="2295459" y="246399"/>
                  </a:lnTo>
                  <a:lnTo>
                    <a:pt x="2298942" y="246020"/>
                  </a:lnTo>
                  <a:lnTo>
                    <a:pt x="2302426" y="245642"/>
                  </a:lnTo>
                  <a:lnTo>
                    <a:pt x="2305909" y="245265"/>
                  </a:lnTo>
                  <a:lnTo>
                    <a:pt x="2309392" y="246390"/>
                  </a:lnTo>
                  <a:lnTo>
                    <a:pt x="2312875" y="246014"/>
                  </a:lnTo>
                  <a:lnTo>
                    <a:pt x="2316359" y="245638"/>
                  </a:lnTo>
                  <a:lnTo>
                    <a:pt x="2319842" y="245263"/>
                  </a:lnTo>
                  <a:lnTo>
                    <a:pt x="2323325" y="244887"/>
                  </a:lnTo>
                  <a:lnTo>
                    <a:pt x="2326808" y="244512"/>
                  </a:lnTo>
                  <a:lnTo>
                    <a:pt x="2330292" y="246483"/>
                  </a:lnTo>
                  <a:lnTo>
                    <a:pt x="2333775" y="246110"/>
                  </a:lnTo>
                  <a:lnTo>
                    <a:pt x="2337258" y="245738"/>
                  </a:lnTo>
                  <a:lnTo>
                    <a:pt x="2340741" y="245366"/>
                  </a:lnTo>
                  <a:lnTo>
                    <a:pt x="2344225" y="244994"/>
                  </a:lnTo>
                  <a:lnTo>
                    <a:pt x="2347708" y="244622"/>
                  </a:lnTo>
                  <a:lnTo>
                    <a:pt x="2351191" y="244250"/>
                  </a:lnTo>
                  <a:lnTo>
                    <a:pt x="2354674" y="249110"/>
                  </a:lnTo>
                  <a:lnTo>
                    <a:pt x="2358158" y="248744"/>
                  </a:lnTo>
                  <a:lnTo>
                    <a:pt x="2361641" y="248379"/>
                  </a:lnTo>
                  <a:lnTo>
                    <a:pt x="2365124" y="248014"/>
                  </a:lnTo>
                  <a:lnTo>
                    <a:pt x="2368607" y="247649"/>
                  </a:lnTo>
                  <a:lnTo>
                    <a:pt x="2372091" y="247284"/>
                  </a:lnTo>
                  <a:lnTo>
                    <a:pt x="2375574" y="246920"/>
                  </a:lnTo>
                  <a:lnTo>
                    <a:pt x="2379057" y="248014"/>
                  </a:lnTo>
                  <a:lnTo>
                    <a:pt x="2382540" y="247681"/>
                  </a:lnTo>
                  <a:lnTo>
                    <a:pt x="2386024" y="247349"/>
                  </a:lnTo>
                  <a:lnTo>
                    <a:pt x="2389507" y="247017"/>
                  </a:lnTo>
                  <a:lnTo>
                    <a:pt x="2392990" y="246685"/>
                  </a:lnTo>
                  <a:lnTo>
                    <a:pt x="2396473" y="246353"/>
                  </a:lnTo>
                  <a:lnTo>
                    <a:pt x="2399957" y="246021"/>
                  </a:lnTo>
                  <a:lnTo>
                    <a:pt x="2403440" y="247509"/>
                  </a:lnTo>
                  <a:lnTo>
                    <a:pt x="2406923" y="247149"/>
                  </a:lnTo>
                  <a:lnTo>
                    <a:pt x="2410406" y="246789"/>
                  </a:lnTo>
                  <a:lnTo>
                    <a:pt x="2413890" y="246430"/>
                  </a:lnTo>
                  <a:lnTo>
                    <a:pt x="2417373" y="246070"/>
                  </a:lnTo>
                  <a:lnTo>
                    <a:pt x="2420856" y="245711"/>
                  </a:lnTo>
                  <a:lnTo>
                    <a:pt x="2424339" y="245761"/>
                  </a:lnTo>
                  <a:lnTo>
                    <a:pt x="2427823" y="245402"/>
                  </a:lnTo>
                  <a:lnTo>
                    <a:pt x="2431306" y="245043"/>
                  </a:lnTo>
                  <a:lnTo>
                    <a:pt x="2434789" y="244684"/>
                  </a:lnTo>
                  <a:lnTo>
                    <a:pt x="2438272" y="244326"/>
                  </a:lnTo>
                  <a:lnTo>
                    <a:pt x="2441756" y="243967"/>
                  </a:lnTo>
                  <a:lnTo>
                    <a:pt x="2445239" y="243609"/>
                  </a:lnTo>
                  <a:lnTo>
                    <a:pt x="2448722" y="246509"/>
                  </a:lnTo>
                  <a:lnTo>
                    <a:pt x="2452205" y="246155"/>
                  </a:lnTo>
                  <a:lnTo>
                    <a:pt x="2455689" y="245801"/>
                  </a:lnTo>
                  <a:lnTo>
                    <a:pt x="2459172" y="245446"/>
                  </a:lnTo>
                  <a:lnTo>
                    <a:pt x="2462655" y="245092"/>
                  </a:lnTo>
                  <a:lnTo>
                    <a:pt x="2466138" y="244738"/>
                  </a:lnTo>
                  <a:lnTo>
                    <a:pt x="2469622" y="244384"/>
                  </a:lnTo>
                  <a:lnTo>
                    <a:pt x="2473105" y="247239"/>
                  </a:lnTo>
                  <a:lnTo>
                    <a:pt x="2476588" y="246889"/>
                  </a:lnTo>
                  <a:lnTo>
                    <a:pt x="2480071" y="246539"/>
                  </a:lnTo>
                  <a:lnTo>
                    <a:pt x="2483555" y="246189"/>
                  </a:lnTo>
                  <a:lnTo>
                    <a:pt x="2487038" y="245840"/>
                  </a:lnTo>
                  <a:lnTo>
                    <a:pt x="2490521" y="245490"/>
                  </a:lnTo>
                  <a:lnTo>
                    <a:pt x="2494004" y="245140"/>
                  </a:lnTo>
                  <a:lnTo>
                    <a:pt x="2497488" y="244791"/>
                  </a:lnTo>
                  <a:lnTo>
                    <a:pt x="2500971" y="244441"/>
                  </a:lnTo>
                  <a:lnTo>
                    <a:pt x="2504454" y="244092"/>
                  </a:lnTo>
                  <a:lnTo>
                    <a:pt x="2507937" y="243743"/>
                  </a:lnTo>
                  <a:lnTo>
                    <a:pt x="2511421" y="243394"/>
                  </a:lnTo>
                  <a:lnTo>
                    <a:pt x="2514904" y="243045"/>
                  </a:lnTo>
                  <a:lnTo>
                    <a:pt x="2518387" y="243097"/>
                  </a:lnTo>
                  <a:lnTo>
                    <a:pt x="2521870" y="242749"/>
                  </a:lnTo>
                  <a:lnTo>
                    <a:pt x="2525354" y="242400"/>
                  </a:lnTo>
                  <a:lnTo>
                    <a:pt x="2528837" y="242052"/>
                  </a:lnTo>
                  <a:lnTo>
                    <a:pt x="2532320" y="241704"/>
                  </a:lnTo>
                  <a:lnTo>
                    <a:pt x="2535803" y="241356"/>
                  </a:lnTo>
                  <a:lnTo>
                    <a:pt x="2539287" y="241008"/>
                  </a:lnTo>
                  <a:lnTo>
                    <a:pt x="2542770" y="240862"/>
                  </a:lnTo>
                  <a:lnTo>
                    <a:pt x="2546253" y="240514"/>
                  </a:lnTo>
                  <a:lnTo>
                    <a:pt x="2549736" y="240166"/>
                  </a:lnTo>
                  <a:lnTo>
                    <a:pt x="2553220" y="239819"/>
                  </a:lnTo>
                  <a:lnTo>
                    <a:pt x="2556703" y="239471"/>
                  </a:lnTo>
                  <a:lnTo>
                    <a:pt x="2560186" y="239124"/>
                  </a:lnTo>
                  <a:lnTo>
                    <a:pt x="2563669" y="238776"/>
                  </a:lnTo>
                  <a:lnTo>
                    <a:pt x="2567153" y="241051"/>
                  </a:lnTo>
                  <a:lnTo>
                    <a:pt x="2570636" y="240707"/>
                  </a:lnTo>
                  <a:lnTo>
                    <a:pt x="2574119" y="240362"/>
                  </a:lnTo>
                  <a:lnTo>
                    <a:pt x="2577602" y="240018"/>
                  </a:lnTo>
                  <a:lnTo>
                    <a:pt x="2581085" y="239674"/>
                  </a:lnTo>
                  <a:lnTo>
                    <a:pt x="2584569" y="239331"/>
                  </a:lnTo>
                  <a:lnTo>
                    <a:pt x="2588052" y="238987"/>
                  </a:lnTo>
                  <a:lnTo>
                    <a:pt x="2591535" y="240642"/>
                  </a:lnTo>
                  <a:lnTo>
                    <a:pt x="2595018" y="240301"/>
                  </a:lnTo>
                  <a:lnTo>
                    <a:pt x="2598502" y="239959"/>
                  </a:lnTo>
                  <a:lnTo>
                    <a:pt x="2601985" y="239618"/>
                  </a:lnTo>
                  <a:lnTo>
                    <a:pt x="2605468" y="239277"/>
                  </a:lnTo>
                  <a:lnTo>
                    <a:pt x="2608951" y="238936"/>
                  </a:lnTo>
                  <a:lnTo>
                    <a:pt x="2612435" y="238595"/>
                  </a:lnTo>
                  <a:lnTo>
                    <a:pt x="2612435" y="238794"/>
                  </a:lnTo>
                  <a:lnTo>
                    <a:pt x="2612435" y="238994"/>
                  </a:lnTo>
                  <a:lnTo>
                    <a:pt x="2612435" y="239193"/>
                  </a:lnTo>
                  <a:lnTo>
                    <a:pt x="2612435" y="239392"/>
                  </a:lnTo>
                  <a:lnTo>
                    <a:pt x="2612435" y="239590"/>
                  </a:lnTo>
                  <a:lnTo>
                    <a:pt x="2612435" y="239788"/>
                  </a:lnTo>
                  <a:lnTo>
                    <a:pt x="2615918" y="239449"/>
                  </a:lnTo>
                  <a:lnTo>
                    <a:pt x="2619401" y="239109"/>
                  </a:lnTo>
                  <a:lnTo>
                    <a:pt x="2622884" y="238770"/>
                  </a:lnTo>
                  <a:lnTo>
                    <a:pt x="2626368" y="238430"/>
                  </a:lnTo>
                  <a:lnTo>
                    <a:pt x="2629851" y="238091"/>
                  </a:lnTo>
                  <a:lnTo>
                    <a:pt x="2633334" y="237751"/>
                  </a:lnTo>
                  <a:lnTo>
                    <a:pt x="2636817" y="239984"/>
                  </a:lnTo>
                  <a:lnTo>
                    <a:pt x="2640301" y="239648"/>
                  </a:lnTo>
                  <a:lnTo>
                    <a:pt x="2643784" y="239311"/>
                  </a:lnTo>
                  <a:lnTo>
                    <a:pt x="2647267" y="238975"/>
                  </a:lnTo>
                  <a:lnTo>
                    <a:pt x="2650750" y="238639"/>
                  </a:lnTo>
                  <a:lnTo>
                    <a:pt x="2654234" y="238303"/>
                  </a:lnTo>
                  <a:lnTo>
                    <a:pt x="2657717" y="237967"/>
                  </a:lnTo>
                  <a:lnTo>
                    <a:pt x="2661200" y="239007"/>
                  </a:lnTo>
                  <a:lnTo>
                    <a:pt x="2664683" y="238673"/>
                  </a:lnTo>
                  <a:lnTo>
                    <a:pt x="2668167" y="238339"/>
                  </a:lnTo>
                  <a:lnTo>
                    <a:pt x="2671650" y="238005"/>
                  </a:lnTo>
                  <a:lnTo>
                    <a:pt x="2675133" y="237670"/>
                  </a:lnTo>
                  <a:lnTo>
                    <a:pt x="2678616" y="237336"/>
                  </a:lnTo>
                  <a:lnTo>
                    <a:pt x="2682100" y="237002"/>
                  </a:lnTo>
                  <a:lnTo>
                    <a:pt x="2685583" y="237651"/>
                  </a:lnTo>
                  <a:lnTo>
                    <a:pt x="2689066" y="237318"/>
                  </a:lnTo>
                  <a:lnTo>
                    <a:pt x="2692549" y="236985"/>
                  </a:lnTo>
                  <a:lnTo>
                    <a:pt x="2696033" y="236653"/>
                  </a:lnTo>
                  <a:lnTo>
                    <a:pt x="2699516" y="236320"/>
                  </a:lnTo>
                  <a:lnTo>
                    <a:pt x="2702999" y="235988"/>
                  </a:lnTo>
                  <a:lnTo>
                    <a:pt x="2706482" y="235655"/>
                  </a:lnTo>
                  <a:lnTo>
                    <a:pt x="2709966" y="235913"/>
                  </a:lnTo>
                  <a:lnTo>
                    <a:pt x="2713449" y="235582"/>
                  </a:lnTo>
                  <a:lnTo>
                    <a:pt x="2716932" y="235250"/>
                  </a:lnTo>
                  <a:lnTo>
                    <a:pt x="2720415" y="234918"/>
                  </a:lnTo>
                  <a:lnTo>
                    <a:pt x="2723899" y="234587"/>
                  </a:lnTo>
                  <a:lnTo>
                    <a:pt x="2727382" y="234256"/>
                  </a:lnTo>
                  <a:lnTo>
                    <a:pt x="2730865" y="238015"/>
                  </a:lnTo>
                  <a:lnTo>
                    <a:pt x="2734348" y="237688"/>
                  </a:lnTo>
                  <a:lnTo>
                    <a:pt x="2737832" y="237361"/>
                  </a:lnTo>
                  <a:lnTo>
                    <a:pt x="2741315" y="237034"/>
                  </a:lnTo>
                  <a:lnTo>
                    <a:pt x="2744798" y="236708"/>
                  </a:lnTo>
                  <a:lnTo>
                    <a:pt x="2748281" y="236381"/>
                  </a:lnTo>
                  <a:lnTo>
                    <a:pt x="2751765" y="236055"/>
                  </a:lnTo>
                  <a:lnTo>
                    <a:pt x="2755248" y="237076"/>
                  </a:lnTo>
                  <a:lnTo>
                    <a:pt x="2758731" y="236751"/>
                  </a:lnTo>
                  <a:lnTo>
                    <a:pt x="2762214" y="236426"/>
                  </a:lnTo>
                  <a:lnTo>
                    <a:pt x="2765698" y="236101"/>
                  </a:lnTo>
                  <a:lnTo>
                    <a:pt x="2769181" y="235776"/>
                  </a:lnTo>
                  <a:lnTo>
                    <a:pt x="2772664" y="235452"/>
                  </a:lnTo>
                  <a:lnTo>
                    <a:pt x="2776147" y="235127"/>
                  </a:lnTo>
                  <a:lnTo>
                    <a:pt x="2779631" y="241398"/>
                  </a:lnTo>
                  <a:lnTo>
                    <a:pt x="2783114" y="241081"/>
                  </a:lnTo>
                  <a:lnTo>
                    <a:pt x="2786597" y="240763"/>
                  </a:lnTo>
                  <a:lnTo>
                    <a:pt x="2790080" y="240446"/>
                  </a:lnTo>
                  <a:lnTo>
                    <a:pt x="2793564" y="240128"/>
                  </a:lnTo>
                  <a:lnTo>
                    <a:pt x="2797047" y="239811"/>
                  </a:lnTo>
                  <a:lnTo>
                    <a:pt x="2800530" y="239494"/>
                  </a:lnTo>
                  <a:lnTo>
                    <a:pt x="2804013" y="241201"/>
                  </a:lnTo>
                  <a:lnTo>
                    <a:pt x="2807497" y="240886"/>
                  </a:lnTo>
                  <a:lnTo>
                    <a:pt x="2810980" y="240571"/>
                  </a:lnTo>
                  <a:lnTo>
                    <a:pt x="2814463" y="240256"/>
                  </a:lnTo>
                  <a:lnTo>
                    <a:pt x="2817946" y="239942"/>
                  </a:lnTo>
                  <a:lnTo>
                    <a:pt x="2821430" y="239627"/>
                  </a:lnTo>
                  <a:lnTo>
                    <a:pt x="2824913" y="240957"/>
                  </a:lnTo>
                  <a:lnTo>
                    <a:pt x="2828396" y="240644"/>
                  </a:lnTo>
                  <a:lnTo>
                    <a:pt x="2831879" y="240331"/>
                  </a:lnTo>
                  <a:lnTo>
                    <a:pt x="2835363" y="240018"/>
                  </a:lnTo>
                  <a:lnTo>
                    <a:pt x="2838846" y="239706"/>
                  </a:lnTo>
                  <a:lnTo>
                    <a:pt x="2842329" y="239393"/>
                  </a:lnTo>
                  <a:lnTo>
                    <a:pt x="2845812" y="239080"/>
                  </a:lnTo>
                  <a:lnTo>
                    <a:pt x="2849296" y="240586"/>
                  </a:lnTo>
                  <a:lnTo>
                    <a:pt x="2852779" y="240275"/>
                  </a:lnTo>
                  <a:lnTo>
                    <a:pt x="2856262" y="239965"/>
                  </a:lnTo>
                  <a:lnTo>
                    <a:pt x="2859745" y="239654"/>
                  </a:lnTo>
                  <a:lnTo>
                    <a:pt x="2863229" y="239344"/>
                  </a:lnTo>
                  <a:lnTo>
                    <a:pt x="2866712" y="239033"/>
                  </a:lnTo>
                  <a:lnTo>
                    <a:pt x="2870195" y="238723"/>
                  </a:lnTo>
                  <a:lnTo>
                    <a:pt x="2873678" y="238957"/>
                  </a:lnTo>
                  <a:lnTo>
                    <a:pt x="2877161" y="238648"/>
                  </a:lnTo>
                  <a:lnTo>
                    <a:pt x="2880645" y="238338"/>
                  </a:lnTo>
                  <a:lnTo>
                    <a:pt x="2884128" y="238029"/>
                  </a:lnTo>
                  <a:lnTo>
                    <a:pt x="2887611" y="237719"/>
                  </a:lnTo>
                  <a:lnTo>
                    <a:pt x="2891094" y="237410"/>
                  </a:lnTo>
                  <a:lnTo>
                    <a:pt x="2894578" y="237100"/>
                  </a:lnTo>
                  <a:lnTo>
                    <a:pt x="2898061" y="245456"/>
                  </a:lnTo>
                  <a:lnTo>
                    <a:pt x="2901544" y="245155"/>
                  </a:lnTo>
                  <a:lnTo>
                    <a:pt x="2905027" y="244855"/>
                  </a:lnTo>
                  <a:lnTo>
                    <a:pt x="2908511" y="244554"/>
                  </a:lnTo>
                  <a:lnTo>
                    <a:pt x="2911994" y="244254"/>
                  </a:lnTo>
                  <a:lnTo>
                    <a:pt x="2915477" y="243954"/>
                  </a:lnTo>
                  <a:lnTo>
                    <a:pt x="2918960" y="250215"/>
                  </a:lnTo>
                  <a:lnTo>
                    <a:pt x="2922444" y="249922"/>
                  </a:lnTo>
                  <a:lnTo>
                    <a:pt x="2925927" y="249628"/>
                  </a:lnTo>
                  <a:lnTo>
                    <a:pt x="2929410" y="249335"/>
                  </a:lnTo>
                  <a:lnTo>
                    <a:pt x="2932893" y="249042"/>
                  </a:lnTo>
                  <a:lnTo>
                    <a:pt x="2936377" y="248748"/>
                  </a:lnTo>
                  <a:lnTo>
                    <a:pt x="2939860" y="248455"/>
                  </a:lnTo>
                  <a:lnTo>
                    <a:pt x="2943343" y="249806"/>
                  </a:lnTo>
                  <a:lnTo>
                    <a:pt x="2946826" y="249514"/>
                  </a:lnTo>
                  <a:lnTo>
                    <a:pt x="2950310" y="249223"/>
                  </a:lnTo>
                  <a:lnTo>
                    <a:pt x="2953793" y="248931"/>
                  </a:lnTo>
                  <a:lnTo>
                    <a:pt x="2957276" y="248640"/>
                  </a:lnTo>
                  <a:lnTo>
                    <a:pt x="2960759" y="248349"/>
                  </a:lnTo>
                  <a:lnTo>
                    <a:pt x="2964243" y="248057"/>
                  </a:lnTo>
                  <a:lnTo>
                    <a:pt x="2967726" y="249564"/>
                  </a:lnTo>
                  <a:lnTo>
                    <a:pt x="2971209" y="249274"/>
                  </a:lnTo>
                  <a:lnTo>
                    <a:pt x="2974692" y="248985"/>
                  </a:lnTo>
                  <a:lnTo>
                    <a:pt x="2978176" y="248696"/>
                  </a:lnTo>
                  <a:lnTo>
                    <a:pt x="2981659" y="248407"/>
                  </a:lnTo>
                  <a:lnTo>
                    <a:pt x="2985142" y="248117"/>
                  </a:lnTo>
                  <a:lnTo>
                    <a:pt x="2988625" y="247828"/>
                  </a:lnTo>
                  <a:lnTo>
                    <a:pt x="2992109" y="255316"/>
                  </a:lnTo>
                  <a:lnTo>
                    <a:pt x="2995592" y="255034"/>
                  </a:lnTo>
                  <a:lnTo>
                    <a:pt x="2999075" y="254753"/>
                  </a:lnTo>
                  <a:lnTo>
                    <a:pt x="3002558" y="254472"/>
                  </a:lnTo>
                  <a:lnTo>
                    <a:pt x="3006042" y="254191"/>
                  </a:lnTo>
                  <a:lnTo>
                    <a:pt x="3009525" y="253910"/>
                  </a:lnTo>
                  <a:lnTo>
                    <a:pt x="3013008" y="256995"/>
                  </a:lnTo>
                  <a:lnTo>
                    <a:pt x="3016491" y="256718"/>
                  </a:lnTo>
                  <a:lnTo>
                    <a:pt x="3019975" y="256440"/>
                  </a:lnTo>
                  <a:lnTo>
                    <a:pt x="3023458" y="256163"/>
                  </a:lnTo>
                  <a:lnTo>
                    <a:pt x="3026941" y="255885"/>
                  </a:lnTo>
                  <a:lnTo>
                    <a:pt x="3030424" y="255608"/>
                  </a:lnTo>
                  <a:lnTo>
                    <a:pt x="3033908" y="255330"/>
                  </a:lnTo>
                  <a:lnTo>
                    <a:pt x="3037391" y="255357"/>
                  </a:lnTo>
                  <a:lnTo>
                    <a:pt x="3040874" y="255080"/>
                  </a:lnTo>
                  <a:lnTo>
                    <a:pt x="3044357" y="254803"/>
                  </a:lnTo>
                  <a:lnTo>
                    <a:pt x="3047841" y="254526"/>
                  </a:lnTo>
                  <a:lnTo>
                    <a:pt x="3051324" y="254249"/>
                  </a:lnTo>
                  <a:lnTo>
                    <a:pt x="3054807" y="253972"/>
                  </a:lnTo>
                  <a:lnTo>
                    <a:pt x="3058290" y="253695"/>
                  </a:lnTo>
                  <a:lnTo>
                    <a:pt x="3061774" y="253723"/>
                  </a:lnTo>
                  <a:lnTo>
                    <a:pt x="3065257" y="253447"/>
                  </a:lnTo>
                  <a:lnTo>
                    <a:pt x="3068740" y="253171"/>
                  </a:lnTo>
                  <a:lnTo>
                    <a:pt x="3072223" y="252894"/>
                  </a:lnTo>
                  <a:lnTo>
                    <a:pt x="3075707" y="252618"/>
                  </a:lnTo>
                  <a:lnTo>
                    <a:pt x="3079190" y="252342"/>
                  </a:lnTo>
                  <a:lnTo>
                    <a:pt x="3082673" y="252066"/>
                  </a:lnTo>
                  <a:lnTo>
                    <a:pt x="3086156" y="254072"/>
                  </a:lnTo>
                  <a:lnTo>
                    <a:pt x="3089640" y="253798"/>
                  </a:lnTo>
                  <a:lnTo>
                    <a:pt x="3093123" y="253524"/>
                  </a:lnTo>
                  <a:lnTo>
                    <a:pt x="3096606" y="253250"/>
                  </a:lnTo>
                  <a:lnTo>
                    <a:pt x="3100089" y="252976"/>
                  </a:lnTo>
                  <a:lnTo>
                    <a:pt x="3103573" y="252703"/>
                  </a:lnTo>
                  <a:lnTo>
                    <a:pt x="3107056" y="254087"/>
                  </a:lnTo>
                  <a:lnTo>
                    <a:pt x="3110539" y="253815"/>
                  </a:lnTo>
                  <a:lnTo>
                    <a:pt x="3114022" y="253543"/>
                  </a:lnTo>
                  <a:lnTo>
                    <a:pt x="3117506" y="253271"/>
                  </a:lnTo>
                  <a:lnTo>
                    <a:pt x="3120989" y="252999"/>
                  </a:lnTo>
                  <a:lnTo>
                    <a:pt x="3124472" y="252728"/>
                  </a:lnTo>
                  <a:lnTo>
                    <a:pt x="3127955" y="252456"/>
                  </a:lnTo>
                  <a:lnTo>
                    <a:pt x="3131439" y="254130"/>
                  </a:lnTo>
                  <a:lnTo>
                    <a:pt x="3134922" y="253860"/>
                  </a:lnTo>
                  <a:lnTo>
                    <a:pt x="3138405" y="253590"/>
                  </a:lnTo>
                  <a:lnTo>
                    <a:pt x="3141888" y="253320"/>
                  </a:lnTo>
                  <a:lnTo>
                    <a:pt x="3145372" y="253051"/>
                  </a:lnTo>
                  <a:lnTo>
                    <a:pt x="3148855" y="252781"/>
                  </a:lnTo>
                  <a:lnTo>
                    <a:pt x="3152338" y="252511"/>
                  </a:lnTo>
                  <a:lnTo>
                    <a:pt x="3155821" y="253877"/>
                  </a:lnTo>
                  <a:lnTo>
                    <a:pt x="3159304" y="253609"/>
                  </a:lnTo>
                  <a:lnTo>
                    <a:pt x="3162788" y="253341"/>
                  </a:lnTo>
                  <a:lnTo>
                    <a:pt x="3166271" y="253073"/>
                  </a:lnTo>
                  <a:lnTo>
                    <a:pt x="3169754" y="252805"/>
                  </a:lnTo>
                  <a:lnTo>
                    <a:pt x="3173237" y="252537"/>
                  </a:lnTo>
                  <a:lnTo>
                    <a:pt x="3176721" y="252269"/>
                  </a:lnTo>
                  <a:lnTo>
                    <a:pt x="3180204" y="255523"/>
                  </a:lnTo>
                  <a:lnTo>
                    <a:pt x="3183687" y="255258"/>
                  </a:lnTo>
                  <a:lnTo>
                    <a:pt x="3187170" y="254994"/>
                  </a:lnTo>
                  <a:lnTo>
                    <a:pt x="3190654" y="254729"/>
                  </a:lnTo>
                  <a:lnTo>
                    <a:pt x="3194137" y="254465"/>
                  </a:lnTo>
                  <a:lnTo>
                    <a:pt x="3197620" y="254201"/>
                  </a:lnTo>
                  <a:lnTo>
                    <a:pt x="3201103" y="258514"/>
                  </a:lnTo>
                  <a:lnTo>
                    <a:pt x="3204587" y="258254"/>
                  </a:lnTo>
                  <a:lnTo>
                    <a:pt x="3208070" y="257994"/>
                  </a:lnTo>
                  <a:lnTo>
                    <a:pt x="3211553" y="257734"/>
                  </a:lnTo>
                  <a:lnTo>
                    <a:pt x="3215036" y="257474"/>
                  </a:lnTo>
                  <a:lnTo>
                    <a:pt x="3218520" y="257214"/>
                  </a:lnTo>
                  <a:lnTo>
                    <a:pt x="3222003" y="256955"/>
                  </a:lnTo>
                  <a:lnTo>
                    <a:pt x="3225486" y="256978"/>
                  </a:lnTo>
                  <a:lnTo>
                    <a:pt x="3228969" y="256718"/>
                  </a:lnTo>
                  <a:lnTo>
                    <a:pt x="3232453" y="256459"/>
                  </a:lnTo>
                  <a:lnTo>
                    <a:pt x="3235936" y="256199"/>
                  </a:lnTo>
                  <a:lnTo>
                    <a:pt x="3239419" y="255940"/>
                  </a:lnTo>
                  <a:lnTo>
                    <a:pt x="3242902" y="255681"/>
                  </a:lnTo>
                  <a:lnTo>
                    <a:pt x="3246386" y="255422"/>
                  </a:lnTo>
                  <a:lnTo>
                    <a:pt x="3249869" y="257555"/>
                  </a:lnTo>
                  <a:lnTo>
                    <a:pt x="3253352" y="257298"/>
                  </a:lnTo>
                  <a:lnTo>
                    <a:pt x="3256835" y="257042"/>
                  </a:lnTo>
                  <a:lnTo>
                    <a:pt x="3260319" y="256785"/>
                  </a:lnTo>
                  <a:lnTo>
                    <a:pt x="3263802" y="256528"/>
                  </a:lnTo>
                  <a:lnTo>
                    <a:pt x="3267285" y="256271"/>
                  </a:lnTo>
                  <a:lnTo>
                    <a:pt x="3270768" y="256014"/>
                  </a:lnTo>
                  <a:lnTo>
                    <a:pt x="3274252" y="258535"/>
                  </a:lnTo>
                  <a:lnTo>
                    <a:pt x="3277735" y="258281"/>
                  </a:lnTo>
                  <a:lnTo>
                    <a:pt x="3281218" y="258027"/>
                  </a:lnTo>
                  <a:lnTo>
                    <a:pt x="3284701" y="257773"/>
                  </a:lnTo>
                  <a:lnTo>
                    <a:pt x="3288185" y="257519"/>
                  </a:lnTo>
                  <a:lnTo>
                    <a:pt x="3291668" y="257265"/>
                  </a:lnTo>
                  <a:lnTo>
                    <a:pt x="3295151" y="257424"/>
                  </a:lnTo>
                  <a:lnTo>
                    <a:pt x="3298634" y="257171"/>
                  </a:lnTo>
                  <a:lnTo>
                    <a:pt x="3302118" y="256917"/>
                  </a:lnTo>
                  <a:lnTo>
                    <a:pt x="3305601" y="256664"/>
                  </a:lnTo>
                  <a:lnTo>
                    <a:pt x="3309084" y="256411"/>
                  </a:lnTo>
                  <a:lnTo>
                    <a:pt x="3312567" y="256157"/>
                  </a:lnTo>
                  <a:lnTo>
                    <a:pt x="3316051" y="255904"/>
                  </a:lnTo>
                  <a:lnTo>
                    <a:pt x="3319534" y="255789"/>
                  </a:lnTo>
                  <a:lnTo>
                    <a:pt x="3323017" y="255536"/>
                  </a:lnTo>
                  <a:lnTo>
                    <a:pt x="3326500" y="255283"/>
                  </a:lnTo>
                  <a:lnTo>
                    <a:pt x="3329984" y="255030"/>
                  </a:lnTo>
                  <a:lnTo>
                    <a:pt x="3333467" y="254777"/>
                  </a:lnTo>
                  <a:lnTo>
                    <a:pt x="3336950" y="254524"/>
                  </a:lnTo>
                  <a:lnTo>
                    <a:pt x="3340433" y="254271"/>
                  </a:lnTo>
                  <a:lnTo>
                    <a:pt x="3343917" y="254574"/>
                  </a:lnTo>
                  <a:lnTo>
                    <a:pt x="3347400" y="254322"/>
                  </a:lnTo>
                  <a:lnTo>
                    <a:pt x="3350883" y="254069"/>
                  </a:lnTo>
                  <a:lnTo>
                    <a:pt x="3354366" y="253817"/>
                  </a:lnTo>
                  <a:lnTo>
                    <a:pt x="3357850" y="253565"/>
                  </a:lnTo>
                  <a:lnTo>
                    <a:pt x="3361333" y="253313"/>
                  </a:lnTo>
                  <a:lnTo>
                    <a:pt x="3364816" y="253060"/>
                  </a:lnTo>
                  <a:lnTo>
                    <a:pt x="3368299" y="261837"/>
                  </a:lnTo>
                  <a:lnTo>
                    <a:pt x="3371783" y="261593"/>
                  </a:lnTo>
                  <a:lnTo>
                    <a:pt x="3375266" y="261349"/>
                  </a:lnTo>
                  <a:lnTo>
                    <a:pt x="3378749" y="261105"/>
                  </a:lnTo>
                  <a:lnTo>
                    <a:pt x="3382232" y="260861"/>
                  </a:lnTo>
                  <a:lnTo>
                    <a:pt x="3385716" y="260617"/>
                  </a:lnTo>
                  <a:lnTo>
                    <a:pt x="3389199" y="261026"/>
                  </a:lnTo>
                  <a:lnTo>
                    <a:pt x="3392682" y="260782"/>
                  </a:lnTo>
                  <a:lnTo>
                    <a:pt x="3396165" y="260539"/>
                  </a:lnTo>
                  <a:lnTo>
                    <a:pt x="3399649" y="260296"/>
                  </a:lnTo>
                  <a:lnTo>
                    <a:pt x="3403132" y="260053"/>
                  </a:lnTo>
                  <a:lnTo>
                    <a:pt x="3406615" y="259809"/>
                  </a:lnTo>
                  <a:lnTo>
                    <a:pt x="3410098" y="259566"/>
                  </a:lnTo>
                  <a:lnTo>
                    <a:pt x="3413582" y="259715"/>
                  </a:lnTo>
                  <a:lnTo>
                    <a:pt x="3417065" y="259473"/>
                  </a:lnTo>
                  <a:lnTo>
                    <a:pt x="3420548" y="259230"/>
                  </a:lnTo>
                  <a:lnTo>
                    <a:pt x="3424031" y="258987"/>
                  </a:lnTo>
                  <a:lnTo>
                    <a:pt x="3427515" y="258745"/>
                  </a:lnTo>
                  <a:lnTo>
                    <a:pt x="3430998" y="258502"/>
                  </a:lnTo>
                  <a:lnTo>
                    <a:pt x="3434481" y="258260"/>
                  </a:lnTo>
                  <a:lnTo>
                    <a:pt x="3437964" y="262408"/>
                  </a:lnTo>
                  <a:lnTo>
                    <a:pt x="3441447" y="262169"/>
                  </a:lnTo>
                  <a:lnTo>
                    <a:pt x="3444931" y="261930"/>
                  </a:lnTo>
                  <a:lnTo>
                    <a:pt x="3448414" y="261692"/>
                  </a:lnTo>
                  <a:lnTo>
                    <a:pt x="3451897" y="261453"/>
                  </a:lnTo>
                  <a:lnTo>
                    <a:pt x="3455380" y="261214"/>
                  </a:lnTo>
                  <a:lnTo>
                    <a:pt x="3458864" y="260976"/>
                  </a:lnTo>
                  <a:lnTo>
                    <a:pt x="3462347" y="261755"/>
                  </a:lnTo>
                  <a:lnTo>
                    <a:pt x="3465830" y="261518"/>
                  </a:lnTo>
                  <a:lnTo>
                    <a:pt x="3469313" y="261280"/>
                  </a:lnTo>
                  <a:lnTo>
                    <a:pt x="3472797" y="261043"/>
                  </a:lnTo>
                  <a:lnTo>
                    <a:pt x="3476280" y="260805"/>
                  </a:lnTo>
                  <a:lnTo>
                    <a:pt x="3479763" y="260568"/>
                  </a:lnTo>
                  <a:lnTo>
                    <a:pt x="3483246" y="260330"/>
                  </a:lnTo>
                  <a:lnTo>
                    <a:pt x="3483246" y="260458"/>
                  </a:lnTo>
                  <a:lnTo>
                    <a:pt x="3483246" y="260585"/>
                  </a:lnTo>
                  <a:lnTo>
                    <a:pt x="3483246" y="260712"/>
                  </a:lnTo>
                  <a:lnTo>
                    <a:pt x="3483246" y="260839"/>
                  </a:lnTo>
                  <a:lnTo>
                    <a:pt x="3483246" y="260965"/>
                  </a:lnTo>
                  <a:lnTo>
                    <a:pt x="3483246" y="261092"/>
                  </a:lnTo>
                  <a:lnTo>
                    <a:pt x="3483246" y="261219"/>
                  </a:lnTo>
                  <a:lnTo>
                    <a:pt x="3483246" y="261345"/>
                  </a:lnTo>
                  <a:lnTo>
                    <a:pt x="3483246" y="261471"/>
                  </a:lnTo>
                  <a:lnTo>
                    <a:pt x="3483246" y="261597"/>
                  </a:lnTo>
                  <a:lnTo>
                    <a:pt x="3483246" y="26172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778614"/>
              <a:ext cx="3483246" cy="773452"/>
            </a:xfrm>
            <a:custGeom>
              <a:avLst/>
              <a:gdLst/>
              <a:ahLst/>
              <a:cxnLst/>
              <a:rect l="0" t="0" r="0" b="0"/>
              <a:pathLst>
                <a:path w="3483246" h="773452">
                  <a:moveTo>
                    <a:pt x="0" y="773452"/>
                  </a:moveTo>
                  <a:lnTo>
                    <a:pt x="3483" y="717099"/>
                  </a:lnTo>
                  <a:lnTo>
                    <a:pt x="6966" y="662540"/>
                  </a:lnTo>
                  <a:lnTo>
                    <a:pt x="10449" y="609691"/>
                  </a:lnTo>
                  <a:lnTo>
                    <a:pt x="13932" y="558473"/>
                  </a:lnTo>
                  <a:lnTo>
                    <a:pt x="17416" y="508811"/>
                  </a:lnTo>
                  <a:lnTo>
                    <a:pt x="20899" y="460636"/>
                  </a:lnTo>
                  <a:lnTo>
                    <a:pt x="24382" y="473631"/>
                  </a:lnTo>
                  <a:lnTo>
                    <a:pt x="27865" y="434962"/>
                  </a:lnTo>
                  <a:lnTo>
                    <a:pt x="31349" y="397221"/>
                  </a:lnTo>
                  <a:lnTo>
                    <a:pt x="34832" y="360375"/>
                  </a:lnTo>
                  <a:lnTo>
                    <a:pt x="38315" y="324392"/>
                  </a:lnTo>
                  <a:lnTo>
                    <a:pt x="41798" y="289244"/>
                  </a:lnTo>
                  <a:lnTo>
                    <a:pt x="45282" y="254900"/>
                  </a:lnTo>
                  <a:lnTo>
                    <a:pt x="48765" y="260569"/>
                  </a:lnTo>
                  <a:lnTo>
                    <a:pt x="52248" y="229654"/>
                  </a:lnTo>
                  <a:lnTo>
                    <a:pt x="55731" y="199376"/>
                  </a:lnTo>
                  <a:lnTo>
                    <a:pt x="59215" y="169715"/>
                  </a:lnTo>
                  <a:lnTo>
                    <a:pt x="62698" y="140653"/>
                  </a:lnTo>
                  <a:lnTo>
                    <a:pt x="66181" y="112171"/>
                  </a:lnTo>
                  <a:lnTo>
                    <a:pt x="69664" y="84254"/>
                  </a:lnTo>
                  <a:lnTo>
                    <a:pt x="73148" y="140653"/>
                  </a:lnTo>
                  <a:lnTo>
                    <a:pt x="76631" y="116205"/>
                  </a:lnTo>
                  <a:lnTo>
                    <a:pt x="80114" y="92174"/>
                  </a:lnTo>
                  <a:lnTo>
                    <a:pt x="83597" y="68547"/>
                  </a:lnTo>
                  <a:lnTo>
                    <a:pt x="87081" y="45316"/>
                  </a:lnTo>
                  <a:lnTo>
                    <a:pt x="90564" y="22470"/>
                  </a:lnTo>
                  <a:lnTo>
                    <a:pt x="94047" y="0"/>
                  </a:lnTo>
                  <a:lnTo>
                    <a:pt x="97530" y="438885"/>
                  </a:lnTo>
                  <a:lnTo>
                    <a:pt x="101014" y="428121"/>
                  </a:lnTo>
                  <a:lnTo>
                    <a:pt x="104497" y="417430"/>
                  </a:lnTo>
                  <a:lnTo>
                    <a:pt x="107980" y="406811"/>
                  </a:lnTo>
                  <a:lnTo>
                    <a:pt x="111463" y="396265"/>
                  </a:lnTo>
                  <a:lnTo>
                    <a:pt x="114947" y="385790"/>
                  </a:lnTo>
                  <a:lnTo>
                    <a:pt x="118430" y="503928"/>
                  </a:lnTo>
                  <a:lnTo>
                    <a:pt x="121913" y="496631"/>
                  </a:lnTo>
                  <a:lnTo>
                    <a:pt x="125396" y="489367"/>
                  </a:lnTo>
                  <a:lnTo>
                    <a:pt x="128880" y="482135"/>
                  </a:lnTo>
                  <a:lnTo>
                    <a:pt x="132363" y="474937"/>
                  </a:lnTo>
                  <a:lnTo>
                    <a:pt x="135846" y="467770"/>
                  </a:lnTo>
                  <a:lnTo>
                    <a:pt x="139329" y="460636"/>
                  </a:lnTo>
                  <a:lnTo>
                    <a:pt x="142813" y="453534"/>
                  </a:lnTo>
                  <a:lnTo>
                    <a:pt x="146296" y="446464"/>
                  </a:lnTo>
                  <a:lnTo>
                    <a:pt x="149779" y="439425"/>
                  </a:lnTo>
                  <a:lnTo>
                    <a:pt x="153262" y="432417"/>
                  </a:lnTo>
                  <a:lnTo>
                    <a:pt x="156746" y="425441"/>
                  </a:lnTo>
                  <a:lnTo>
                    <a:pt x="160229" y="418496"/>
                  </a:lnTo>
                  <a:lnTo>
                    <a:pt x="163712" y="411581"/>
                  </a:lnTo>
                  <a:lnTo>
                    <a:pt x="167195" y="482690"/>
                  </a:lnTo>
                  <a:lnTo>
                    <a:pt x="170679" y="477148"/>
                  </a:lnTo>
                  <a:lnTo>
                    <a:pt x="174162" y="471625"/>
                  </a:lnTo>
                  <a:lnTo>
                    <a:pt x="177645" y="466121"/>
                  </a:lnTo>
                  <a:lnTo>
                    <a:pt x="181128" y="460636"/>
                  </a:lnTo>
                  <a:lnTo>
                    <a:pt x="184612" y="455170"/>
                  </a:lnTo>
                  <a:lnTo>
                    <a:pt x="188095" y="449723"/>
                  </a:lnTo>
                  <a:lnTo>
                    <a:pt x="191578" y="469033"/>
                  </a:lnTo>
                  <a:lnTo>
                    <a:pt x="195061" y="463990"/>
                  </a:lnTo>
                  <a:lnTo>
                    <a:pt x="198545" y="458962"/>
                  </a:lnTo>
                  <a:lnTo>
                    <a:pt x="202028" y="453951"/>
                  </a:lnTo>
                  <a:lnTo>
                    <a:pt x="205511" y="448956"/>
                  </a:lnTo>
                  <a:lnTo>
                    <a:pt x="208994" y="443976"/>
                  </a:lnTo>
                  <a:lnTo>
                    <a:pt x="212478" y="490220"/>
                  </a:lnTo>
                  <a:lnTo>
                    <a:pt x="215961" y="485960"/>
                  </a:lnTo>
                  <a:lnTo>
                    <a:pt x="219444" y="481711"/>
                  </a:lnTo>
                  <a:lnTo>
                    <a:pt x="222927" y="477474"/>
                  </a:lnTo>
                  <a:lnTo>
                    <a:pt x="226411" y="473248"/>
                  </a:lnTo>
                  <a:lnTo>
                    <a:pt x="229894" y="469033"/>
                  </a:lnTo>
                  <a:lnTo>
                    <a:pt x="233377" y="464829"/>
                  </a:lnTo>
                  <a:lnTo>
                    <a:pt x="236860" y="479027"/>
                  </a:lnTo>
                  <a:lnTo>
                    <a:pt x="240344" y="475069"/>
                  </a:lnTo>
                  <a:lnTo>
                    <a:pt x="243827" y="471119"/>
                  </a:lnTo>
                  <a:lnTo>
                    <a:pt x="247310" y="467180"/>
                  </a:lnTo>
                  <a:lnTo>
                    <a:pt x="250793" y="463251"/>
                  </a:lnTo>
                  <a:lnTo>
                    <a:pt x="254277" y="459331"/>
                  </a:lnTo>
                  <a:lnTo>
                    <a:pt x="257760" y="455421"/>
                  </a:lnTo>
                  <a:lnTo>
                    <a:pt x="261243" y="459366"/>
                  </a:lnTo>
                  <a:lnTo>
                    <a:pt x="264726" y="455560"/>
                  </a:lnTo>
                  <a:lnTo>
                    <a:pt x="268210" y="451764"/>
                  </a:lnTo>
                  <a:lnTo>
                    <a:pt x="271693" y="447976"/>
                  </a:lnTo>
                  <a:lnTo>
                    <a:pt x="275176" y="444198"/>
                  </a:lnTo>
                  <a:lnTo>
                    <a:pt x="278659" y="440429"/>
                  </a:lnTo>
                  <a:lnTo>
                    <a:pt x="282143" y="436668"/>
                  </a:lnTo>
                  <a:lnTo>
                    <a:pt x="285626" y="443547"/>
                  </a:lnTo>
                  <a:lnTo>
                    <a:pt x="289109" y="439909"/>
                  </a:lnTo>
                  <a:lnTo>
                    <a:pt x="292592" y="436280"/>
                  </a:lnTo>
                  <a:lnTo>
                    <a:pt x="296075" y="432659"/>
                  </a:lnTo>
                  <a:lnTo>
                    <a:pt x="299559" y="429046"/>
                  </a:lnTo>
                  <a:lnTo>
                    <a:pt x="303042" y="425441"/>
                  </a:lnTo>
                  <a:lnTo>
                    <a:pt x="306525" y="421845"/>
                  </a:lnTo>
                  <a:lnTo>
                    <a:pt x="310008" y="418257"/>
                  </a:lnTo>
                  <a:lnTo>
                    <a:pt x="313492" y="414677"/>
                  </a:lnTo>
                  <a:lnTo>
                    <a:pt x="316975" y="411105"/>
                  </a:lnTo>
                  <a:lnTo>
                    <a:pt x="320458" y="407541"/>
                  </a:lnTo>
                  <a:lnTo>
                    <a:pt x="323941" y="403986"/>
                  </a:lnTo>
                  <a:lnTo>
                    <a:pt x="327425" y="400439"/>
                  </a:lnTo>
                  <a:lnTo>
                    <a:pt x="330908" y="410840"/>
                  </a:lnTo>
                  <a:lnTo>
                    <a:pt x="334391" y="407424"/>
                  </a:lnTo>
                  <a:lnTo>
                    <a:pt x="337874" y="404015"/>
                  </a:lnTo>
                  <a:lnTo>
                    <a:pt x="341358" y="400614"/>
                  </a:lnTo>
                  <a:lnTo>
                    <a:pt x="344841" y="397221"/>
                  </a:lnTo>
                  <a:lnTo>
                    <a:pt x="348324" y="393835"/>
                  </a:lnTo>
                  <a:lnTo>
                    <a:pt x="351807" y="390456"/>
                  </a:lnTo>
                  <a:lnTo>
                    <a:pt x="355291" y="387085"/>
                  </a:lnTo>
                  <a:lnTo>
                    <a:pt x="358774" y="383720"/>
                  </a:lnTo>
                  <a:lnTo>
                    <a:pt x="362257" y="380364"/>
                  </a:lnTo>
                  <a:lnTo>
                    <a:pt x="365740" y="377014"/>
                  </a:lnTo>
                  <a:lnTo>
                    <a:pt x="369224" y="373672"/>
                  </a:lnTo>
                  <a:lnTo>
                    <a:pt x="372707" y="370337"/>
                  </a:lnTo>
                  <a:lnTo>
                    <a:pt x="376190" y="367009"/>
                  </a:lnTo>
                  <a:lnTo>
                    <a:pt x="379673" y="386275"/>
                  </a:lnTo>
                  <a:lnTo>
                    <a:pt x="383157" y="383121"/>
                  </a:lnTo>
                  <a:lnTo>
                    <a:pt x="386640" y="379974"/>
                  </a:lnTo>
                  <a:lnTo>
                    <a:pt x="390123" y="376833"/>
                  </a:lnTo>
                  <a:lnTo>
                    <a:pt x="393606" y="373698"/>
                  </a:lnTo>
                  <a:lnTo>
                    <a:pt x="397090" y="370569"/>
                  </a:lnTo>
                  <a:lnTo>
                    <a:pt x="400573" y="383472"/>
                  </a:lnTo>
                  <a:lnTo>
                    <a:pt x="404056" y="380463"/>
                  </a:lnTo>
                  <a:lnTo>
                    <a:pt x="407539" y="377460"/>
                  </a:lnTo>
                  <a:lnTo>
                    <a:pt x="411023" y="374463"/>
                  </a:lnTo>
                  <a:lnTo>
                    <a:pt x="414506" y="371472"/>
                  </a:lnTo>
                  <a:lnTo>
                    <a:pt x="417989" y="368487"/>
                  </a:lnTo>
                  <a:lnTo>
                    <a:pt x="421472" y="365508"/>
                  </a:lnTo>
                  <a:lnTo>
                    <a:pt x="424956" y="375533"/>
                  </a:lnTo>
                  <a:lnTo>
                    <a:pt x="428439" y="372647"/>
                  </a:lnTo>
                  <a:lnTo>
                    <a:pt x="431922" y="369766"/>
                  </a:lnTo>
                  <a:lnTo>
                    <a:pt x="435405" y="366890"/>
                  </a:lnTo>
                  <a:lnTo>
                    <a:pt x="438889" y="364020"/>
                  </a:lnTo>
                  <a:lnTo>
                    <a:pt x="442372" y="361155"/>
                  </a:lnTo>
                  <a:lnTo>
                    <a:pt x="445855" y="358296"/>
                  </a:lnTo>
                  <a:lnTo>
                    <a:pt x="449338" y="370633"/>
                  </a:lnTo>
                  <a:lnTo>
                    <a:pt x="452822" y="367874"/>
                  </a:lnTo>
                  <a:lnTo>
                    <a:pt x="456305" y="365120"/>
                  </a:lnTo>
                  <a:lnTo>
                    <a:pt x="459788" y="362371"/>
                  </a:lnTo>
                  <a:lnTo>
                    <a:pt x="463271" y="359627"/>
                  </a:lnTo>
                  <a:lnTo>
                    <a:pt x="466755" y="356888"/>
                  </a:lnTo>
                  <a:lnTo>
                    <a:pt x="470238" y="354153"/>
                  </a:lnTo>
                  <a:lnTo>
                    <a:pt x="473721" y="361346"/>
                  </a:lnTo>
                  <a:lnTo>
                    <a:pt x="477204" y="358677"/>
                  </a:lnTo>
                  <a:lnTo>
                    <a:pt x="480688" y="356012"/>
                  </a:lnTo>
                  <a:lnTo>
                    <a:pt x="484171" y="353352"/>
                  </a:lnTo>
                  <a:lnTo>
                    <a:pt x="487654" y="350696"/>
                  </a:lnTo>
                  <a:lnTo>
                    <a:pt x="491137" y="348045"/>
                  </a:lnTo>
                  <a:lnTo>
                    <a:pt x="494621" y="352779"/>
                  </a:lnTo>
                  <a:lnTo>
                    <a:pt x="498104" y="350176"/>
                  </a:lnTo>
                  <a:lnTo>
                    <a:pt x="501587" y="347578"/>
                  </a:lnTo>
                  <a:lnTo>
                    <a:pt x="505070" y="344984"/>
                  </a:lnTo>
                  <a:lnTo>
                    <a:pt x="508554" y="342395"/>
                  </a:lnTo>
                  <a:lnTo>
                    <a:pt x="512037" y="339810"/>
                  </a:lnTo>
                  <a:lnTo>
                    <a:pt x="515520" y="337230"/>
                  </a:lnTo>
                  <a:lnTo>
                    <a:pt x="519003" y="369286"/>
                  </a:lnTo>
                  <a:lnTo>
                    <a:pt x="522487" y="366890"/>
                  </a:lnTo>
                  <a:lnTo>
                    <a:pt x="525970" y="364498"/>
                  </a:lnTo>
                  <a:lnTo>
                    <a:pt x="529453" y="362110"/>
                  </a:lnTo>
                  <a:lnTo>
                    <a:pt x="532936" y="359725"/>
                  </a:lnTo>
                  <a:lnTo>
                    <a:pt x="536420" y="357344"/>
                  </a:lnTo>
                  <a:lnTo>
                    <a:pt x="539903" y="354966"/>
                  </a:lnTo>
                  <a:lnTo>
                    <a:pt x="543386" y="361222"/>
                  </a:lnTo>
                  <a:lnTo>
                    <a:pt x="546869" y="358894"/>
                  </a:lnTo>
                  <a:lnTo>
                    <a:pt x="550353" y="356569"/>
                  </a:lnTo>
                  <a:lnTo>
                    <a:pt x="553836" y="354248"/>
                  </a:lnTo>
                  <a:lnTo>
                    <a:pt x="557319" y="351931"/>
                  </a:lnTo>
                  <a:lnTo>
                    <a:pt x="560802" y="349617"/>
                  </a:lnTo>
                  <a:lnTo>
                    <a:pt x="564286" y="347307"/>
                  </a:lnTo>
                  <a:lnTo>
                    <a:pt x="567769" y="349325"/>
                  </a:lnTo>
                  <a:lnTo>
                    <a:pt x="571252" y="347041"/>
                  </a:lnTo>
                  <a:lnTo>
                    <a:pt x="574735" y="344761"/>
                  </a:lnTo>
                  <a:lnTo>
                    <a:pt x="578218" y="342484"/>
                  </a:lnTo>
                  <a:lnTo>
                    <a:pt x="581702" y="340211"/>
                  </a:lnTo>
                  <a:lnTo>
                    <a:pt x="585185" y="337941"/>
                  </a:lnTo>
                  <a:lnTo>
                    <a:pt x="588668" y="335675"/>
                  </a:lnTo>
                  <a:lnTo>
                    <a:pt x="592151" y="333412"/>
                  </a:lnTo>
                  <a:lnTo>
                    <a:pt x="595635" y="331152"/>
                  </a:lnTo>
                  <a:lnTo>
                    <a:pt x="599118" y="328895"/>
                  </a:lnTo>
                  <a:lnTo>
                    <a:pt x="602601" y="326642"/>
                  </a:lnTo>
                  <a:lnTo>
                    <a:pt x="606084" y="324392"/>
                  </a:lnTo>
                  <a:lnTo>
                    <a:pt x="609568" y="322146"/>
                  </a:lnTo>
                  <a:lnTo>
                    <a:pt x="613051" y="355427"/>
                  </a:lnTo>
                  <a:lnTo>
                    <a:pt x="616534" y="353338"/>
                  </a:lnTo>
                  <a:lnTo>
                    <a:pt x="620017" y="351252"/>
                  </a:lnTo>
                  <a:lnTo>
                    <a:pt x="623501" y="349169"/>
                  </a:lnTo>
                  <a:lnTo>
                    <a:pt x="626984" y="347089"/>
                  </a:lnTo>
                  <a:lnTo>
                    <a:pt x="630467" y="345012"/>
                  </a:lnTo>
                  <a:lnTo>
                    <a:pt x="633950" y="342937"/>
                  </a:lnTo>
                  <a:lnTo>
                    <a:pt x="637434" y="340865"/>
                  </a:lnTo>
                  <a:lnTo>
                    <a:pt x="640917" y="338797"/>
                  </a:lnTo>
                  <a:lnTo>
                    <a:pt x="644400" y="336730"/>
                  </a:lnTo>
                  <a:lnTo>
                    <a:pt x="647883" y="334667"/>
                  </a:lnTo>
                  <a:lnTo>
                    <a:pt x="651367" y="332607"/>
                  </a:lnTo>
                  <a:lnTo>
                    <a:pt x="654850" y="330549"/>
                  </a:lnTo>
                  <a:lnTo>
                    <a:pt x="658333" y="328494"/>
                  </a:lnTo>
                  <a:lnTo>
                    <a:pt x="661816" y="328473"/>
                  </a:lnTo>
                  <a:lnTo>
                    <a:pt x="665300" y="326431"/>
                  </a:lnTo>
                  <a:lnTo>
                    <a:pt x="668783" y="324392"/>
                  </a:lnTo>
                  <a:lnTo>
                    <a:pt x="672266" y="322357"/>
                  </a:lnTo>
                  <a:lnTo>
                    <a:pt x="675749" y="320323"/>
                  </a:lnTo>
                  <a:lnTo>
                    <a:pt x="679233" y="318293"/>
                  </a:lnTo>
                  <a:lnTo>
                    <a:pt x="682716" y="343501"/>
                  </a:lnTo>
                  <a:lnTo>
                    <a:pt x="686199" y="341579"/>
                  </a:lnTo>
                  <a:lnTo>
                    <a:pt x="689682" y="339660"/>
                  </a:lnTo>
                  <a:lnTo>
                    <a:pt x="693166" y="337743"/>
                  </a:lnTo>
                  <a:lnTo>
                    <a:pt x="696649" y="335829"/>
                  </a:lnTo>
                  <a:lnTo>
                    <a:pt x="700132" y="333917"/>
                  </a:lnTo>
                  <a:lnTo>
                    <a:pt x="703615" y="332007"/>
                  </a:lnTo>
                  <a:lnTo>
                    <a:pt x="707099" y="394344"/>
                  </a:lnTo>
                  <a:lnTo>
                    <a:pt x="710582" y="392680"/>
                  </a:lnTo>
                  <a:lnTo>
                    <a:pt x="714065" y="391019"/>
                  </a:lnTo>
                  <a:lnTo>
                    <a:pt x="717548" y="389359"/>
                  </a:lnTo>
                  <a:lnTo>
                    <a:pt x="721032" y="387701"/>
                  </a:lnTo>
                  <a:lnTo>
                    <a:pt x="724515" y="386044"/>
                  </a:lnTo>
                  <a:lnTo>
                    <a:pt x="727998" y="384390"/>
                  </a:lnTo>
                  <a:lnTo>
                    <a:pt x="731481" y="382737"/>
                  </a:lnTo>
                  <a:lnTo>
                    <a:pt x="734965" y="381086"/>
                  </a:lnTo>
                  <a:lnTo>
                    <a:pt x="738448" y="379437"/>
                  </a:lnTo>
                  <a:lnTo>
                    <a:pt x="741931" y="377790"/>
                  </a:lnTo>
                  <a:lnTo>
                    <a:pt x="745414" y="376144"/>
                  </a:lnTo>
                  <a:lnTo>
                    <a:pt x="748898" y="374500"/>
                  </a:lnTo>
                  <a:lnTo>
                    <a:pt x="752381" y="372858"/>
                  </a:lnTo>
                  <a:lnTo>
                    <a:pt x="755864" y="371217"/>
                  </a:lnTo>
                  <a:lnTo>
                    <a:pt x="759347" y="369579"/>
                  </a:lnTo>
                  <a:lnTo>
                    <a:pt x="762831" y="367942"/>
                  </a:lnTo>
                  <a:lnTo>
                    <a:pt x="766314" y="366306"/>
                  </a:lnTo>
                  <a:lnTo>
                    <a:pt x="769797" y="364673"/>
                  </a:lnTo>
                  <a:lnTo>
                    <a:pt x="773280" y="363041"/>
                  </a:lnTo>
                  <a:lnTo>
                    <a:pt x="776764" y="365795"/>
                  </a:lnTo>
                  <a:lnTo>
                    <a:pt x="780247" y="364181"/>
                  </a:lnTo>
                  <a:lnTo>
                    <a:pt x="783730" y="362570"/>
                  </a:lnTo>
                  <a:lnTo>
                    <a:pt x="787213" y="360960"/>
                  </a:lnTo>
                  <a:lnTo>
                    <a:pt x="790697" y="359352"/>
                  </a:lnTo>
                  <a:lnTo>
                    <a:pt x="794180" y="357745"/>
                  </a:lnTo>
                  <a:lnTo>
                    <a:pt x="797663" y="356140"/>
                  </a:lnTo>
                  <a:lnTo>
                    <a:pt x="801146" y="356012"/>
                  </a:lnTo>
                  <a:lnTo>
                    <a:pt x="804630" y="354415"/>
                  </a:lnTo>
                  <a:lnTo>
                    <a:pt x="808113" y="352820"/>
                  </a:lnTo>
                  <a:lnTo>
                    <a:pt x="811596" y="351227"/>
                  </a:lnTo>
                  <a:lnTo>
                    <a:pt x="815079" y="349635"/>
                  </a:lnTo>
                  <a:lnTo>
                    <a:pt x="818563" y="348045"/>
                  </a:lnTo>
                  <a:lnTo>
                    <a:pt x="822046" y="346457"/>
                  </a:lnTo>
                  <a:lnTo>
                    <a:pt x="825529" y="357987"/>
                  </a:lnTo>
                  <a:lnTo>
                    <a:pt x="829012" y="356444"/>
                  </a:lnTo>
                  <a:lnTo>
                    <a:pt x="832496" y="354902"/>
                  </a:lnTo>
                  <a:lnTo>
                    <a:pt x="835979" y="353362"/>
                  </a:lnTo>
                  <a:lnTo>
                    <a:pt x="839462" y="351824"/>
                  </a:lnTo>
                  <a:lnTo>
                    <a:pt x="842945" y="350287"/>
                  </a:lnTo>
                  <a:lnTo>
                    <a:pt x="846429" y="348751"/>
                  </a:lnTo>
                  <a:lnTo>
                    <a:pt x="849912" y="348657"/>
                  </a:lnTo>
                  <a:lnTo>
                    <a:pt x="853395" y="347129"/>
                  </a:lnTo>
                  <a:lnTo>
                    <a:pt x="856878" y="345603"/>
                  </a:lnTo>
                  <a:lnTo>
                    <a:pt x="860361" y="344078"/>
                  </a:lnTo>
                  <a:lnTo>
                    <a:pt x="863845" y="342554"/>
                  </a:lnTo>
                  <a:lnTo>
                    <a:pt x="867328" y="341033"/>
                  </a:lnTo>
                  <a:lnTo>
                    <a:pt x="870811" y="339512"/>
                  </a:lnTo>
                  <a:lnTo>
                    <a:pt x="870811" y="340969"/>
                  </a:lnTo>
                  <a:lnTo>
                    <a:pt x="870811" y="342415"/>
                  </a:lnTo>
                  <a:lnTo>
                    <a:pt x="870811" y="343852"/>
                  </a:lnTo>
                  <a:lnTo>
                    <a:pt x="870811" y="345279"/>
                  </a:lnTo>
                  <a:lnTo>
                    <a:pt x="870811" y="346697"/>
                  </a:lnTo>
                  <a:lnTo>
                    <a:pt x="870811" y="348105"/>
                  </a:lnTo>
                  <a:lnTo>
                    <a:pt x="870811" y="349504"/>
                  </a:lnTo>
                  <a:lnTo>
                    <a:pt x="870811" y="350894"/>
                  </a:lnTo>
                  <a:lnTo>
                    <a:pt x="870811" y="352275"/>
                  </a:lnTo>
                  <a:lnTo>
                    <a:pt x="870811" y="353647"/>
                  </a:lnTo>
                  <a:lnTo>
                    <a:pt x="870811" y="355010"/>
                  </a:lnTo>
                  <a:lnTo>
                    <a:pt x="870811" y="356364"/>
                  </a:lnTo>
                  <a:lnTo>
                    <a:pt x="870811" y="357710"/>
                  </a:lnTo>
                  <a:lnTo>
                    <a:pt x="870811" y="359047"/>
                  </a:lnTo>
                  <a:lnTo>
                    <a:pt x="870811" y="360375"/>
                  </a:lnTo>
                  <a:lnTo>
                    <a:pt x="874294" y="358919"/>
                  </a:lnTo>
                  <a:lnTo>
                    <a:pt x="877778" y="357465"/>
                  </a:lnTo>
                  <a:lnTo>
                    <a:pt x="881261" y="356012"/>
                  </a:lnTo>
                  <a:lnTo>
                    <a:pt x="884744" y="354560"/>
                  </a:lnTo>
                  <a:lnTo>
                    <a:pt x="888227" y="353110"/>
                  </a:lnTo>
                  <a:lnTo>
                    <a:pt x="891711" y="351661"/>
                  </a:lnTo>
                  <a:lnTo>
                    <a:pt x="895194" y="362042"/>
                  </a:lnTo>
                  <a:lnTo>
                    <a:pt x="898677" y="360631"/>
                  </a:lnTo>
                  <a:lnTo>
                    <a:pt x="902160" y="359221"/>
                  </a:lnTo>
                  <a:lnTo>
                    <a:pt x="905644" y="357813"/>
                  </a:lnTo>
                  <a:lnTo>
                    <a:pt x="909127" y="356406"/>
                  </a:lnTo>
                  <a:lnTo>
                    <a:pt x="912610" y="355000"/>
                  </a:lnTo>
                  <a:lnTo>
                    <a:pt x="916093" y="353595"/>
                  </a:lnTo>
                  <a:lnTo>
                    <a:pt x="919577" y="369689"/>
                  </a:lnTo>
                  <a:lnTo>
                    <a:pt x="923060" y="368337"/>
                  </a:lnTo>
                  <a:lnTo>
                    <a:pt x="926543" y="366987"/>
                  </a:lnTo>
                  <a:lnTo>
                    <a:pt x="930026" y="365638"/>
                  </a:lnTo>
                  <a:lnTo>
                    <a:pt x="933510" y="364290"/>
                  </a:lnTo>
                  <a:lnTo>
                    <a:pt x="936993" y="362943"/>
                  </a:lnTo>
                  <a:lnTo>
                    <a:pt x="940476" y="361597"/>
                  </a:lnTo>
                  <a:lnTo>
                    <a:pt x="943959" y="369803"/>
                  </a:lnTo>
                  <a:lnTo>
                    <a:pt x="947443" y="368487"/>
                  </a:lnTo>
                  <a:lnTo>
                    <a:pt x="950926" y="367172"/>
                  </a:lnTo>
                  <a:lnTo>
                    <a:pt x="954409" y="365858"/>
                  </a:lnTo>
                  <a:lnTo>
                    <a:pt x="957892" y="364545"/>
                  </a:lnTo>
                  <a:lnTo>
                    <a:pt x="961376" y="363233"/>
                  </a:lnTo>
                  <a:lnTo>
                    <a:pt x="964859" y="361922"/>
                  </a:lnTo>
                  <a:lnTo>
                    <a:pt x="968342" y="466005"/>
                  </a:lnTo>
                  <a:lnTo>
                    <a:pt x="971825" y="464997"/>
                  </a:lnTo>
                  <a:lnTo>
                    <a:pt x="975309" y="463990"/>
                  </a:lnTo>
                  <a:lnTo>
                    <a:pt x="978792" y="462983"/>
                  </a:lnTo>
                  <a:lnTo>
                    <a:pt x="982275" y="461977"/>
                  </a:lnTo>
                  <a:lnTo>
                    <a:pt x="985758" y="460971"/>
                  </a:lnTo>
                  <a:lnTo>
                    <a:pt x="989242" y="463943"/>
                  </a:lnTo>
                  <a:lnTo>
                    <a:pt x="992725" y="462950"/>
                  </a:lnTo>
                  <a:lnTo>
                    <a:pt x="996208" y="461958"/>
                  </a:lnTo>
                  <a:lnTo>
                    <a:pt x="999691" y="460967"/>
                  </a:lnTo>
                  <a:lnTo>
                    <a:pt x="1003175" y="459976"/>
                  </a:lnTo>
                  <a:lnTo>
                    <a:pt x="1006658" y="458986"/>
                  </a:lnTo>
                  <a:lnTo>
                    <a:pt x="1010141" y="457996"/>
                  </a:lnTo>
                  <a:lnTo>
                    <a:pt x="1013624" y="457673"/>
                  </a:lnTo>
                  <a:lnTo>
                    <a:pt x="1017108" y="456687"/>
                  </a:lnTo>
                  <a:lnTo>
                    <a:pt x="1020591" y="455701"/>
                  </a:lnTo>
                  <a:lnTo>
                    <a:pt x="1024074" y="454716"/>
                  </a:lnTo>
                  <a:lnTo>
                    <a:pt x="1027557" y="453731"/>
                  </a:lnTo>
                  <a:lnTo>
                    <a:pt x="1031041" y="452747"/>
                  </a:lnTo>
                  <a:lnTo>
                    <a:pt x="1034524" y="451764"/>
                  </a:lnTo>
                  <a:lnTo>
                    <a:pt x="1038007" y="466266"/>
                  </a:lnTo>
                  <a:lnTo>
                    <a:pt x="1041490" y="465326"/>
                  </a:lnTo>
                  <a:lnTo>
                    <a:pt x="1044974" y="464387"/>
                  </a:lnTo>
                  <a:lnTo>
                    <a:pt x="1048457" y="463449"/>
                  </a:lnTo>
                  <a:lnTo>
                    <a:pt x="1051940" y="462511"/>
                  </a:lnTo>
                  <a:lnTo>
                    <a:pt x="1055423" y="461573"/>
                  </a:lnTo>
                  <a:lnTo>
                    <a:pt x="1058907" y="460636"/>
                  </a:lnTo>
                  <a:lnTo>
                    <a:pt x="1062390" y="465838"/>
                  </a:lnTo>
                  <a:lnTo>
                    <a:pt x="1065873" y="464919"/>
                  </a:lnTo>
                  <a:lnTo>
                    <a:pt x="1069356" y="464000"/>
                  </a:lnTo>
                  <a:lnTo>
                    <a:pt x="1072840" y="463082"/>
                  </a:lnTo>
                  <a:lnTo>
                    <a:pt x="1076323" y="462165"/>
                  </a:lnTo>
                  <a:lnTo>
                    <a:pt x="1079806" y="461247"/>
                  </a:lnTo>
                  <a:lnTo>
                    <a:pt x="1083289" y="463359"/>
                  </a:lnTo>
                  <a:lnTo>
                    <a:pt x="1086773" y="462451"/>
                  </a:lnTo>
                  <a:lnTo>
                    <a:pt x="1090256" y="461543"/>
                  </a:lnTo>
                  <a:lnTo>
                    <a:pt x="1093739" y="460636"/>
                  </a:lnTo>
                  <a:lnTo>
                    <a:pt x="1097222" y="459730"/>
                  </a:lnTo>
                  <a:lnTo>
                    <a:pt x="1100706" y="458824"/>
                  </a:lnTo>
                  <a:lnTo>
                    <a:pt x="1104189" y="457918"/>
                  </a:lnTo>
                  <a:lnTo>
                    <a:pt x="1107672" y="464760"/>
                  </a:lnTo>
                  <a:lnTo>
                    <a:pt x="1111155" y="463875"/>
                  </a:lnTo>
                  <a:lnTo>
                    <a:pt x="1114639" y="462991"/>
                  </a:lnTo>
                  <a:lnTo>
                    <a:pt x="1118122" y="462108"/>
                  </a:lnTo>
                  <a:lnTo>
                    <a:pt x="1121605" y="461225"/>
                  </a:lnTo>
                  <a:lnTo>
                    <a:pt x="1125088" y="460342"/>
                  </a:lnTo>
                  <a:lnTo>
                    <a:pt x="1128572" y="459460"/>
                  </a:lnTo>
                  <a:lnTo>
                    <a:pt x="1132055" y="462667"/>
                  </a:lnTo>
                  <a:lnTo>
                    <a:pt x="1135538" y="461797"/>
                  </a:lnTo>
                  <a:lnTo>
                    <a:pt x="1139021" y="460926"/>
                  </a:lnTo>
                  <a:lnTo>
                    <a:pt x="1142505" y="460057"/>
                  </a:lnTo>
                  <a:lnTo>
                    <a:pt x="1145988" y="459187"/>
                  </a:lnTo>
                  <a:lnTo>
                    <a:pt x="1149471" y="458318"/>
                  </a:lnTo>
                  <a:lnTo>
                    <a:pt x="1152954" y="457450"/>
                  </a:lnTo>
                  <a:lnTo>
                    <a:pt x="1156437" y="461207"/>
                  </a:lnTo>
                  <a:lnTo>
                    <a:pt x="1159921" y="460351"/>
                  </a:lnTo>
                  <a:lnTo>
                    <a:pt x="1163404" y="459496"/>
                  </a:lnTo>
                  <a:lnTo>
                    <a:pt x="1166887" y="458641"/>
                  </a:lnTo>
                  <a:lnTo>
                    <a:pt x="1170370" y="457786"/>
                  </a:lnTo>
                  <a:lnTo>
                    <a:pt x="1173854" y="456932"/>
                  </a:lnTo>
                  <a:lnTo>
                    <a:pt x="1177337" y="456655"/>
                  </a:lnTo>
                  <a:lnTo>
                    <a:pt x="1180820" y="455803"/>
                  </a:lnTo>
                  <a:lnTo>
                    <a:pt x="1184303" y="454952"/>
                  </a:lnTo>
                  <a:lnTo>
                    <a:pt x="1187787" y="454101"/>
                  </a:lnTo>
                  <a:lnTo>
                    <a:pt x="1191270" y="453251"/>
                  </a:lnTo>
                  <a:lnTo>
                    <a:pt x="1194753" y="452401"/>
                  </a:lnTo>
                  <a:lnTo>
                    <a:pt x="1198236" y="451551"/>
                  </a:lnTo>
                  <a:lnTo>
                    <a:pt x="1201720" y="461459"/>
                  </a:lnTo>
                  <a:lnTo>
                    <a:pt x="1205203" y="460636"/>
                  </a:lnTo>
                  <a:lnTo>
                    <a:pt x="1208686" y="459814"/>
                  </a:lnTo>
                  <a:lnTo>
                    <a:pt x="1212169" y="458991"/>
                  </a:lnTo>
                  <a:lnTo>
                    <a:pt x="1215653" y="458170"/>
                  </a:lnTo>
                  <a:lnTo>
                    <a:pt x="1219136" y="457348"/>
                  </a:lnTo>
                  <a:lnTo>
                    <a:pt x="1222619" y="456527"/>
                  </a:lnTo>
                  <a:lnTo>
                    <a:pt x="1226102" y="466458"/>
                  </a:lnTo>
                  <a:lnTo>
                    <a:pt x="1229586" y="465663"/>
                  </a:lnTo>
                  <a:lnTo>
                    <a:pt x="1233069" y="464868"/>
                  </a:lnTo>
                  <a:lnTo>
                    <a:pt x="1236552" y="464074"/>
                  </a:lnTo>
                  <a:lnTo>
                    <a:pt x="1240035" y="463280"/>
                  </a:lnTo>
                  <a:lnTo>
                    <a:pt x="1243519" y="462486"/>
                  </a:lnTo>
                  <a:lnTo>
                    <a:pt x="1247002" y="461693"/>
                  </a:lnTo>
                  <a:lnTo>
                    <a:pt x="1250485" y="461427"/>
                  </a:lnTo>
                  <a:lnTo>
                    <a:pt x="1253968" y="460636"/>
                  </a:lnTo>
                  <a:lnTo>
                    <a:pt x="1257452" y="459846"/>
                  </a:lnTo>
                  <a:lnTo>
                    <a:pt x="1260935" y="459055"/>
                  </a:lnTo>
                  <a:lnTo>
                    <a:pt x="1264418" y="458265"/>
                  </a:lnTo>
                  <a:lnTo>
                    <a:pt x="1267901" y="457476"/>
                  </a:lnTo>
                  <a:lnTo>
                    <a:pt x="1271385" y="472398"/>
                  </a:lnTo>
                  <a:lnTo>
                    <a:pt x="1274868" y="471644"/>
                  </a:lnTo>
                  <a:lnTo>
                    <a:pt x="1278351" y="470892"/>
                  </a:lnTo>
                  <a:lnTo>
                    <a:pt x="1281834" y="470139"/>
                  </a:lnTo>
                  <a:lnTo>
                    <a:pt x="1285318" y="469387"/>
                  </a:lnTo>
                  <a:lnTo>
                    <a:pt x="1288801" y="468635"/>
                  </a:lnTo>
                  <a:lnTo>
                    <a:pt x="1292284" y="467883"/>
                  </a:lnTo>
                  <a:lnTo>
                    <a:pt x="1295767" y="479346"/>
                  </a:lnTo>
                  <a:lnTo>
                    <a:pt x="1299251" y="478622"/>
                  </a:lnTo>
                  <a:lnTo>
                    <a:pt x="1302734" y="477899"/>
                  </a:lnTo>
                  <a:lnTo>
                    <a:pt x="1306217" y="477176"/>
                  </a:lnTo>
                  <a:lnTo>
                    <a:pt x="1309700" y="476453"/>
                  </a:lnTo>
                  <a:lnTo>
                    <a:pt x="1313184" y="475731"/>
                  </a:lnTo>
                  <a:lnTo>
                    <a:pt x="1316667" y="475009"/>
                  </a:lnTo>
                  <a:lnTo>
                    <a:pt x="1320150" y="474745"/>
                  </a:lnTo>
                  <a:lnTo>
                    <a:pt x="1323633" y="474024"/>
                  </a:lnTo>
                  <a:lnTo>
                    <a:pt x="1327117" y="473304"/>
                  </a:lnTo>
                  <a:lnTo>
                    <a:pt x="1330600" y="472584"/>
                  </a:lnTo>
                  <a:lnTo>
                    <a:pt x="1334083" y="471865"/>
                  </a:lnTo>
                  <a:lnTo>
                    <a:pt x="1337566" y="471146"/>
                  </a:lnTo>
                  <a:lnTo>
                    <a:pt x="1341050" y="470427"/>
                  </a:lnTo>
                  <a:lnTo>
                    <a:pt x="1344533" y="470172"/>
                  </a:lnTo>
                  <a:lnTo>
                    <a:pt x="1348016" y="469454"/>
                  </a:lnTo>
                  <a:lnTo>
                    <a:pt x="1351499" y="468738"/>
                  </a:lnTo>
                  <a:lnTo>
                    <a:pt x="1354983" y="468021"/>
                  </a:lnTo>
                  <a:lnTo>
                    <a:pt x="1358466" y="467305"/>
                  </a:lnTo>
                  <a:lnTo>
                    <a:pt x="1361949" y="466589"/>
                  </a:lnTo>
                  <a:lnTo>
                    <a:pt x="1365432" y="472739"/>
                  </a:lnTo>
                  <a:lnTo>
                    <a:pt x="1368916" y="472038"/>
                  </a:lnTo>
                  <a:lnTo>
                    <a:pt x="1372399" y="471338"/>
                  </a:lnTo>
                  <a:lnTo>
                    <a:pt x="1375882" y="470638"/>
                  </a:lnTo>
                  <a:lnTo>
                    <a:pt x="1379365" y="469938"/>
                  </a:lnTo>
                  <a:lnTo>
                    <a:pt x="1382849" y="469238"/>
                  </a:lnTo>
                  <a:lnTo>
                    <a:pt x="1386332" y="468539"/>
                  </a:lnTo>
                  <a:lnTo>
                    <a:pt x="1389815" y="468294"/>
                  </a:lnTo>
                  <a:lnTo>
                    <a:pt x="1393298" y="467596"/>
                  </a:lnTo>
                  <a:lnTo>
                    <a:pt x="1396782" y="466899"/>
                  </a:lnTo>
                  <a:lnTo>
                    <a:pt x="1400265" y="466202"/>
                  </a:lnTo>
                  <a:lnTo>
                    <a:pt x="1403748" y="465505"/>
                  </a:lnTo>
                  <a:lnTo>
                    <a:pt x="1407231" y="464808"/>
                  </a:lnTo>
                  <a:lnTo>
                    <a:pt x="1410715" y="464112"/>
                  </a:lnTo>
                  <a:lnTo>
                    <a:pt x="1414198" y="469715"/>
                  </a:lnTo>
                  <a:lnTo>
                    <a:pt x="1417681" y="469033"/>
                  </a:lnTo>
                  <a:lnTo>
                    <a:pt x="1421164" y="468350"/>
                  </a:lnTo>
                  <a:lnTo>
                    <a:pt x="1424648" y="467668"/>
                  </a:lnTo>
                  <a:lnTo>
                    <a:pt x="1428131" y="466986"/>
                  </a:lnTo>
                  <a:lnTo>
                    <a:pt x="1431614" y="466305"/>
                  </a:lnTo>
                  <a:lnTo>
                    <a:pt x="1435097" y="465623"/>
                  </a:lnTo>
                  <a:lnTo>
                    <a:pt x="1438580" y="475311"/>
                  </a:lnTo>
                  <a:lnTo>
                    <a:pt x="1442064" y="474651"/>
                  </a:lnTo>
                  <a:lnTo>
                    <a:pt x="1445547" y="473991"/>
                  </a:lnTo>
                  <a:lnTo>
                    <a:pt x="1449030" y="473332"/>
                  </a:lnTo>
                  <a:lnTo>
                    <a:pt x="1452513" y="472672"/>
                  </a:lnTo>
                  <a:lnTo>
                    <a:pt x="1455997" y="472014"/>
                  </a:lnTo>
                  <a:lnTo>
                    <a:pt x="1459480" y="481955"/>
                  </a:lnTo>
                  <a:lnTo>
                    <a:pt x="1462963" y="481317"/>
                  </a:lnTo>
                  <a:lnTo>
                    <a:pt x="1466446" y="480680"/>
                  </a:lnTo>
                  <a:lnTo>
                    <a:pt x="1469930" y="480043"/>
                  </a:lnTo>
                  <a:lnTo>
                    <a:pt x="1473413" y="479407"/>
                  </a:lnTo>
                  <a:lnTo>
                    <a:pt x="1476896" y="478771"/>
                  </a:lnTo>
                  <a:lnTo>
                    <a:pt x="1480379" y="478134"/>
                  </a:lnTo>
                  <a:lnTo>
                    <a:pt x="1483863" y="477499"/>
                  </a:lnTo>
                  <a:lnTo>
                    <a:pt x="1487346" y="476863"/>
                  </a:lnTo>
                  <a:lnTo>
                    <a:pt x="1490829" y="476228"/>
                  </a:lnTo>
                  <a:lnTo>
                    <a:pt x="1494312" y="475593"/>
                  </a:lnTo>
                  <a:lnTo>
                    <a:pt x="1497796" y="474958"/>
                  </a:lnTo>
                  <a:lnTo>
                    <a:pt x="1501279" y="474323"/>
                  </a:lnTo>
                  <a:lnTo>
                    <a:pt x="1504762" y="473689"/>
                  </a:lnTo>
                  <a:lnTo>
                    <a:pt x="1508245" y="473055"/>
                  </a:lnTo>
                  <a:lnTo>
                    <a:pt x="1511729" y="472421"/>
                  </a:lnTo>
                  <a:lnTo>
                    <a:pt x="1515212" y="471788"/>
                  </a:lnTo>
                  <a:lnTo>
                    <a:pt x="1518695" y="471154"/>
                  </a:lnTo>
                  <a:lnTo>
                    <a:pt x="1522178" y="470521"/>
                  </a:lnTo>
                  <a:lnTo>
                    <a:pt x="1525662" y="469888"/>
                  </a:lnTo>
                  <a:lnTo>
                    <a:pt x="1529145" y="469256"/>
                  </a:lnTo>
                  <a:lnTo>
                    <a:pt x="1532628" y="469848"/>
                  </a:lnTo>
                  <a:lnTo>
                    <a:pt x="1536111" y="469218"/>
                  </a:lnTo>
                  <a:lnTo>
                    <a:pt x="1539595" y="468588"/>
                  </a:lnTo>
                  <a:lnTo>
                    <a:pt x="1543078" y="467959"/>
                  </a:lnTo>
                  <a:lnTo>
                    <a:pt x="1546561" y="467330"/>
                  </a:lnTo>
                  <a:lnTo>
                    <a:pt x="1550044" y="466701"/>
                  </a:lnTo>
                  <a:lnTo>
                    <a:pt x="1553528" y="473687"/>
                  </a:lnTo>
                  <a:lnTo>
                    <a:pt x="1557011" y="473073"/>
                  </a:lnTo>
                  <a:lnTo>
                    <a:pt x="1560494" y="472459"/>
                  </a:lnTo>
                  <a:lnTo>
                    <a:pt x="1563977" y="471845"/>
                  </a:lnTo>
                  <a:lnTo>
                    <a:pt x="1567461" y="471232"/>
                  </a:lnTo>
                  <a:lnTo>
                    <a:pt x="1570944" y="470619"/>
                  </a:lnTo>
                  <a:lnTo>
                    <a:pt x="1574427" y="470006"/>
                  </a:lnTo>
                  <a:lnTo>
                    <a:pt x="1577910" y="475977"/>
                  </a:lnTo>
                  <a:lnTo>
                    <a:pt x="1581394" y="475377"/>
                  </a:lnTo>
                  <a:lnTo>
                    <a:pt x="1584877" y="474777"/>
                  </a:lnTo>
                  <a:lnTo>
                    <a:pt x="1588360" y="474177"/>
                  </a:lnTo>
                  <a:lnTo>
                    <a:pt x="1591843" y="473577"/>
                  </a:lnTo>
                  <a:lnTo>
                    <a:pt x="1595327" y="472977"/>
                  </a:lnTo>
                  <a:lnTo>
                    <a:pt x="1598810" y="472378"/>
                  </a:lnTo>
                  <a:lnTo>
                    <a:pt x="1602293" y="473306"/>
                  </a:lnTo>
                  <a:lnTo>
                    <a:pt x="1605776" y="472710"/>
                  </a:lnTo>
                  <a:lnTo>
                    <a:pt x="1609260" y="472114"/>
                  </a:lnTo>
                  <a:lnTo>
                    <a:pt x="1612743" y="471518"/>
                  </a:lnTo>
                  <a:lnTo>
                    <a:pt x="1616226" y="470923"/>
                  </a:lnTo>
                  <a:lnTo>
                    <a:pt x="1619709" y="470328"/>
                  </a:lnTo>
                  <a:lnTo>
                    <a:pt x="1623193" y="469732"/>
                  </a:lnTo>
                  <a:lnTo>
                    <a:pt x="1626676" y="471807"/>
                  </a:lnTo>
                  <a:lnTo>
                    <a:pt x="1630159" y="471217"/>
                  </a:lnTo>
                  <a:lnTo>
                    <a:pt x="1633642" y="470627"/>
                  </a:lnTo>
                  <a:lnTo>
                    <a:pt x="1637126" y="470038"/>
                  </a:lnTo>
                  <a:lnTo>
                    <a:pt x="1640609" y="469449"/>
                  </a:lnTo>
                  <a:lnTo>
                    <a:pt x="1644092" y="468860"/>
                  </a:lnTo>
                  <a:lnTo>
                    <a:pt x="1647575" y="472786"/>
                  </a:lnTo>
                  <a:lnTo>
                    <a:pt x="1651059" y="472206"/>
                  </a:lnTo>
                  <a:lnTo>
                    <a:pt x="1654542" y="471625"/>
                  </a:lnTo>
                  <a:lnTo>
                    <a:pt x="1658025" y="471045"/>
                  </a:lnTo>
                  <a:lnTo>
                    <a:pt x="1661508" y="470465"/>
                  </a:lnTo>
                  <a:lnTo>
                    <a:pt x="1664992" y="469885"/>
                  </a:lnTo>
                  <a:lnTo>
                    <a:pt x="1668475" y="469305"/>
                  </a:lnTo>
                  <a:lnTo>
                    <a:pt x="1671958" y="473528"/>
                  </a:lnTo>
                  <a:lnTo>
                    <a:pt x="1675441" y="472957"/>
                  </a:lnTo>
                  <a:lnTo>
                    <a:pt x="1678925" y="472386"/>
                  </a:lnTo>
                  <a:lnTo>
                    <a:pt x="1682408" y="471815"/>
                  </a:lnTo>
                  <a:lnTo>
                    <a:pt x="1685891" y="471245"/>
                  </a:lnTo>
                  <a:lnTo>
                    <a:pt x="1689374" y="470675"/>
                  </a:lnTo>
                  <a:lnTo>
                    <a:pt x="1692858" y="470105"/>
                  </a:lnTo>
                  <a:lnTo>
                    <a:pt x="1696341" y="470635"/>
                  </a:lnTo>
                  <a:lnTo>
                    <a:pt x="1699824" y="470067"/>
                  </a:lnTo>
                  <a:lnTo>
                    <a:pt x="1703307" y="469500"/>
                  </a:lnTo>
                  <a:lnTo>
                    <a:pt x="1706791" y="468933"/>
                  </a:lnTo>
                  <a:lnTo>
                    <a:pt x="1710274" y="468366"/>
                  </a:lnTo>
                  <a:lnTo>
                    <a:pt x="1713757" y="467799"/>
                  </a:lnTo>
                  <a:lnTo>
                    <a:pt x="1717240" y="467232"/>
                  </a:lnTo>
                  <a:lnTo>
                    <a:pt x="1720723" y="478737"/>
                  </a:lnTo>
                  <a:lnTo>
                    <a:pt x="1724207" y="478191"/>
                  </a:lnTo>
                  <a:lnTo>
                    <a:pt x="1727690" y="477645"/>
                  </a:lnTo>
                  <a:lnTo>
                    <a:pt x="1731173" y="477099"/>
                  </a:lnTo>
                  <a:lnTo>
                    <a:pt x="1734656" y="476554"/>
                  </a:lnTo>
                  <a:lnTo>
                    <a:pt x="1738140" y="476009"/>
                  </a:lnTo>
                  <a:lnTo>
                    <a:pt x="1741623" y="475463"/>
                  </a:lnTo>
                  <a:lnTo>
                    <a:pt x="1741623" y="475808"/>
                  </a:lnTo>
                  <a:lnTo>
                    <a:pt x="1741623" y="476151"/>
                  </a:lnTo>
                  <a:lnTo>
                    <a:pt x="1741623" y="476493"/>
                  </a:lnTo>
                  <a:lnTo>
                    <a:pt x="1741623" y="476835"/>
                  </a:lnTo>
                  <a:lnTo>
                    <a:pt x="1741623" y="477176"/>
                  </a:lnTo>
                  <a:lnTo>
                    <a:pt x="1741623" y="477516"/>
                  </a:lnTo>
                  <a:lnTo>
                    <a:pt x="1741623" y="477856"/>
                  </a:lnTo>
                  <a:lnTo>
                    <a:pt x="1741623" y="478194"/>
                  </a:lnTo>
                  <a:lnTo>
                    <a:pt x="1741623" y="478532"/>
                  </a:lnTo>
                  <a:lnTo>
                    <a:pt x="1741623" y="478869"/>
                  </a:lnTo>
                  <a:lnTo>
                    <a:pt x="1741623" y="479205"/>
                  </a:lnTo>
                  <a:lnTo>
                    <a:pt x="1741623" y="479541"/>
                  </a:lnTo>
                  <a:lnTo>
                    <a:pt x="1741623" y="479876"/>
                  </a:lnTo>
                  <a:lnTo>
                    <a:pt x="1741623" y="480210"/>
                  </a:lnTo>
                  <a:lnTo>
                    <a:pt x="1741623" y="480543"/>
                  </a:lnTo>
                  <a:lnTo>
                    <a:pt x="1741623" y="480875"/>
                  </a:lnTo>
                  <a:lnTo>
                    <a:pt x="1741623" y="481207"/>
                  </a:lnTo>
                  <a:lnTo>
                    <a:pt x="1741623" y="481538"/>
                  </a:lnTo>
                  <a:lnTo>
                    <a:pt x="1741623" y="481868"/>
                  </a:lnTo>
                  <a:lnTo>
                    <a:pt x="1741623" y="482198"/>
                  </a:lnTo>
                  <a:lnTo>
                    <a:pt x="1741623" y="482526"/>
                  </a:lnTo>
                  <a:lnTo>
                    <a:pt x="1741623" y="482854"/>
                  </a:lnTo>
                  <a:lnTo>
                    <a:pt x="1741623" y="483182"/>
                  </a:lnTo>
                  <a:lnTo>
                    <a:pt x="1741623" y="483508"/>
                  </a:lnTo>
                  <a:lnTo>
                    <a:pt x="1741623" y="483834"/>
                  </a:lnTo>
                  <a:lnTo>
                    <a:pt x="1741623" y="484159"/>
                  </a:lnTo>
                  <a:lnTo>
                    <a:pt x="1741623" y="484483"/>
                  </a:lnTo>
                  <a:lnTo>
                    <a:pt x="1741623" y="484807"/>
                  </a:lnTo>
                  <a:lnTo>
                    <a:pt x="1741623" y="485130"/>
                  </a:lnTo>
                  <a:lnTo>
                    <a:pt x="1741623" y="485452"/>
                  </a:lnTo>
                  <a:lnTo>
                    <a:pt x="1741623" y="485773"/>
                  </a:lnTo>
                  <a:lnTo>
                    <a:pt x="1741623" y="486094"/>
                  </a:lnTo>
                  <a:lnTo>
                    <a:pt x="1741623" y="486414"/>
                  </a:lnTo>
                  <a:lnTo>
                    <a:pt x="1741623" y="486733"/>
                  </a:lnTo>
                  <a:lnTo>
                    <a:pt x="1741623" y="487052"/>
                  </a:lnTo>
                  <a:lnTo>
                    <a:pt x="1741623" y="487370"/>
                  </a:lnTo>
                  <a:lnTo>
                    <a:pt x="1741623" y="487687"/>
                  </a:lnTo>
                  <a:lnTo>
                    <a:pt x="1741623" y="488003"/>
                  </a:lnTo>
                  <a:lnTo>
                    <a:pt x="1741623" y="488319"/>
                  </a:lnTo>
                  <a:lnTo>
                    <a:pt x="1745106" y="487796"/>
                  </a:lnTo>
                  <a:lnTo>
                    <a:pt x="1748589" y="487272"/>
                  </a:lnTo>
                  <a:lnTo>
                    <a:pt x="1752073" y="486749"/>
                  </a:lnTo>
                  <a:lnTo>
                    <a:pt x="1755556" y="486226"/>
                  </a:lnTo>
                  <a:lnTo>
                    <a:pt x="1759039" y="485703"/>
                  </a:lnTo>
                  <a:lnTo>
                    <a:pt x="1762522" y="485181"/>
                  </a:lnTo>
                  <a:lnTo>
                    <a:pt x="1766006" y="487189"/>
                  </a:lnTo>
                  <a:lnTo>
                    <a:pt x="1769489" y="486671"/>
                  </a:lnTo>
                  <a:lnTo>
                    <a:pt x="1772972" y="486153"/>
                  </a:lnTo>
                  <a:lnTo>
                    <a:pt x="1776455" y="485635"/>
                  </a:lnTo>
                  <a:lnTo>
                    <a:pt x="1779939" y="485117"/>
                  </a:lnTo>
                  <a:lnTo>
                    <a:pt x="1783422" y="484600"/>
                  </a:lnTo>
                  <a:lnTo>
                    <a:pt x="1786905" y="484082"/>
                  </a:lnTo>
                  <a:lnTo>
                    <a:pt x="1790388" y="487630"/>
                  </a:lnTo>
                  <a:lnTo>
                    <a:pt x="1793872" y="487120"/>
                  </a:lnTo>
                  <a:lnTo>
                    <a:pt x="1797355" y="486610"/>
                  </a:lnTo>
                  <a:lnTo>
                    <a:pt x="1800838" y="486100"/>
                  </a:lnTo>
                  <a:lnTo>
                    <a:pt x="1804321" y="485590"/>
                  </a:lnTo>
                  <a:lnTo>
                    <a:pt x="1807805" y="485080"/>
                  </a:lnTo>
                  <a:lnTo>
                    <a:pt x="1811288" y="484570"/>
                  </a:lnTo>
                  <a:lnTo>
                    <a:pt x="1814771" y="486840"/>
                  </a:lnTo>
                  <a:lnTo>
                    <a:pt x="1818254" y="486336"/>
                  </a:lnTo>
                  <a:lnTo>
                    <a:pt x="1821738" y="485831"/>
                  </a:lnTo>
                  <a:lnTo>
                    <a:pt x="1825221" y="485327"/>
                  </a:lnTo>
                  <a:lnTo>
                    <a:pt x="1828704" y="484822"/>
                  </a:lnTo>
                  <a:lnTo>
                    <a:pt x="1832187" y="484318"/>
                  </a:lnTo>
                  <a:lnTo>
                    <a:pt x="1835671" y="483814"/>
                  </a:lnTo>
                  <a:lnTo>
                    <a:pt x="1839154" y="502650"/>
                  </a:lnTo>
                  <a:lnTo>
                    <a:pt x="1842637" y="502177"/>
                  </a:lnTo>
                  <a:lnTo>
                    <a:pt x="1846120" y="501705"/>
                  </a:lnTo>
                  <a:lnTo>
                    <a:pt x="1849604" y="501232"/>
                  </a:lnTo>
                  <a:lnTo>
                    <a:pt x="1853087" y="500759"/>
                  </a:lnTo>
                  <a:lnTo>
                    <a:pt x="1856570" y="500287"/>
                  </a:lnTo>
                  <a:lnTo>
                    <a:pt x="1860053" y="507738"/>
                  </a:lnTo>
                  <a:lnTo>
                    <a:pt x="1863537" y="507279"/>
                  </a:lnTo>
                  <a:lnTo>
                    <a:pt x="1867020" y="506819"/>
                  </a:lnTo>
                  <a:lnTo>
                    <a:pt x="1870503" y="506360"/>
                  </a:lnTo>
                  <a:lnTo>
                    <a:pt x="1873986" y="505901"/>
                  </a:lnTo>
                  <a:lnTo>
                    <a:pt x="1877470" y="505442"/>
                  </a:lnTo>
                  <a:lnTo>
                    <a:pt x="1880953" y="504983"/>
                  </a:lnTo>
                  <a:lnTo>
                    <a:pt x="1884436" y="504783"/>
                  </a:lnTo>
                  <a:lnTo>
                    <a:pt x="1887919" y="504325"/>
                  </a:lnTo>
                  <a:lnTo>
                    <a:pt x="1891403" y="503867"/>
                  </a:lnTo>
                  <a:lnTo>
                    <a:pt x="1894886" y="503409"/>
                  </a:lnTo>
                  <a:lnTo>
                    <a:pt x="1898369" y="502951"/>
                  </a:lnTo>
                  <a:lnTo>
                    <a:pt x="1901852" y="502493"/>
                  </a:lnTo>
                  <a:lnTo>
                    <a:pt x="1905336" y="502036"/>
                  </a:lnTo>
                  <a:lnTo>
                    <a:pt x="1908819" y="503655"/>
                  </a:lnTo>
                  <a:lnTo>
                    <a:pt x="1912302" y="503201"/>
                  </a:lnTo>
                  <a:lnTo>
                    <a:pt x="1915785" y="502747"/>
                  </a:lnTo>
                  <a:lnTo>
                    <a:pt x="1919269" y="502293"/>
                  </a:lnTo>
                  <a:lnTo>
                    <a:pt x="1922752" y="501840"/>
                  </a:lnTo>
                  <a:lnTo>
                    <a:pt x="1926235" y="501386"/>
                  </a:lnTo>
                  <a:lnTo>
                    <a:pt x="1929718" y="500933"/>
                  </a:lnTo>
                  <a:lnTo>
                    <a:pt x="1933202" y="505590"/>
                  </a:lnTo>
                  <a:lnTo>
                    <a:pt x="1936685" y="505145"/>
                  </a:lnTo>
                  <a:lnTo>
                    <a:pt x="1940168" y="504700"/>
                  </a:lnTo>
                  <a:lnTo>
                    <a:pt x="1943651" y="504254"/>
                  </a:lnTo>
                  <a:lnTo>
                    <a:pt x="1947135" y="503809"/>
                  </a:lnTo>
                  <a:lnTo>
                    <a:pt x="1950618" y="503364"/>
                  </a:lnTo>
                  <a:lnTo>
                    <a:pt x="1954101" y="507154"/>
                  </a:lnTo>
                  <a:lnTo>
                    <a:pt x="1957584" y="506716"/>
                  </a:lnTo>
                  <a:lnTo>
                    <a:pt x="1961068" y="506278"/>
                  </a:lnTo>
                  <a:lnTo>
                    <a:pt x="1964551" y="505840"/>
                  </a:lnTo>
                  <a:lnTo>
                    <a:pt x="1968034" y="505402"/>
                  </a:lnTo>
                  <a:lnTo>
                    <a:pt x="1971517" y="504964"/>
                  </a:lnTo>
                  <a:lnTo>
                    <a:pt x="1975001" y="504526"/>
                  </a:lnTo>
                  <a:lnTo>
                    <a:pt x="1978484" y="504583"/>
                  </a:lnTo>
                  <a:lnTo>
                    <a:pt x="1981967" y="504146"/>
                  </a:lnTo>
                  <a:lnTo>
                    <a:pt x="1985450" y="503710"/>
                  </a:lnTo>
                  <a:lnTo>
                    <a:pt x="1988934" y="503273"/>
                  </a:lnTo>
                  <a:lnTo>
                    <a:pt x="1992417" y="502837"/>
                  </a:lnTo>
                  <a:lnTo>
                    <a:pt x="1995900" y="502400"/>
                  </a:lnTo>
                  <a:lnTo>
                    <a:pt x="1999383" y="501964"/>
                  </a:lnTo>
                  <a:lnTo>
                    <a:pt x="2002867" y="503509"/>
                  </a:lnTo>
                  <a:lnTo>
                    <a:pt x="2006350" y="503076"/>
                  </a:lnTo>
                  <a:lnTo>
                    <a:pt x="2009833" y="502643"/>
                  </a:lnTo>
                  <a:lnTo>
                    <a:pt x="2013316" y="502211"/>
                  </a:lnTo>
                  <a:lnTo>
                    <a:pt x="2016799" y="501778"/>
                  </a:lnTo>
                  <a:lnTo>
                    <a:pt x="2020283" y="501345"/>
                  </a:lnTo>
                  <a:lnTo>
                    <a:pt x="2023766" y="500913"/>
                  </a:lnTo>
                  <a:lnTo>
                    <a:pt x="2027249" y="505598"/>
                  </a:lnTo>
                  <a:lnTo>
                    <a:pt x="2030732" y="505173"/>
                  </a:lnTo>
                  <a:lnTo>
                    <a:pt x="2034216" y="504749"/>
                  </a:lnTo>
                  <a:lnTo>
                    <a:pt x="2037699" y="504324"/>
                  </a:lnTo>
                  <a:lnTo>
                    <a:pt x="2041182" y="503900"/>
                  </a:lnTo>
                  <a:lnTo>
                    <a:pt x="2044665" y="503475"/>
                  </a:lnTo>
                  <a:lnTo>
                    <a:pt x="2048149" y="505679"/>
                  </a:lnTo>
                  <a:lnTo>
                    <a:pt x="2051632" y="505258"/>
                  </a:lnTo>
                  <a:lnTo>
                    <a:pt x="2055115" y="504838"/>
                  </a:lnTo>
                  <a:lnTo>
                    <a:pt x="2058598" y="504418"/>
                  </a:lnTo>
                  <a:lnTo>
                    <a:pt x="2062082" y="503998"/>
                  </a:lnTo>
                  <a:lnTo>
                    <a:pt x="2065565" y="503578"/>
                  </a:lnTo>
                  <a:lnTo>
                    <a:pt x="2069048" y="503158"/>
                  </a:lnTo>
                  <a:lnTo>
                    <a:pt x="2072531" y="503216"/>
                  </a:lnTo>
                  <a:lnTo>
                    <a:pt x="2076015" y="502797"/>
                  </a:lnTo>
                  <a:lnTo>
                    <a:pt x="2079498" y="502378"/>
                  </a:lnTo>
                  <a:lnTo>
                    <a:pt x="2082981" y="501959"/>
                  </a:lnTo>
                  <a:lnTo>
                    <a:pt x="2086464" y="501541"/>
                  </a:lnTo>
                  <a:lnTo>
                    <a:pt x="2089948" y="501122"/>
                  </a:lnTo>
                  <a:lnTo>
                    <a:pt x="2093431" y="500704"/>
                  </a:lnTo>
                  <a:lnTo>
                    <a:pt x="2096914" y="507085"/>
                  </a:lnTo>
                  <a:lnTo>
                    <a:pt x="2100397" y="506676"/>
                  </a:lnTo>
                  <a:lnTo>
                    <a:pt x="2103881" y="506268"/>
                  </a:lnTo>
                  <a:lnTo>
                    <a:pt x="2107364" y="505860"/>
                  </a:lnTo>
                  <a:lnTo>
                    <a:pt x="2110847" y="505451"/>
                  </a:lnTo>
                  <a:lnTo>
                    <a:pt x="2114330" y="505043"/>
                  </a:lnTo>
                  <a:lnTo>
                    <a:pt x="2117814" y="504635"/>
                  </a:lnTo>
                  <a:lnTo>
                    <a:pt x="2121297" y="505377"/>
                  </a:lnTo>
                  <a:lnTo>
                    <a:pt x="2124780" y="504970"/>
                  </a:lnTo>
                  <a:lnTo>
                    <a:pt x="2128263" y="504564"/>
                  </a:lnTo>
                  <a:lnTo>
                    <a:pt x="2131747" y="504158"/>
                  </a:lnTo>
                  <a:lnTo>
                    <a:pt x="2135230" y="503752"/>
                  </a:lnTo>
                  <a:lnTo>
                    <a:pt x="2138713" y="503346"/>
                  </a:lnTo>
                  <a:lnTo>
                    <a:pt x="2142196" y="502940"/>
                  </a:lnTo>
                  <a:lnTo>
                    <a:pt x="2145680" y="502535"/>
                  </a:lnTo>
                  <a:lnTo>
                    <a:pt x="2149163" y="502129"/>
                  </a:lnTo>
                  <a:lnTo>
                    <a:pt x="2152646" y="501724"/>
                  </a:lnTo>
                  <a:lnTo>
                    <a:pt x="2156129" y="501319"/>
                  </a:lnTo>
                  <a:lnTo>
                    <a:pt x="2159613" y="500913"/>
                  </a:lnTo>
                  <a:lnTo>
                    <a:pt x="2163096" y="500508"/>
                  </a:lnTo>
                  <a:lnTo>
                    <a:pt x="2166579" y="502643"/>
                  </a:lnTo>
                  <a:lnTo>
                    <a:pt x="2170062" y="502241"/>
                  </a:lnTo>
                  <a:lnTo>
                    <a:pt x="2173546" y="501840"/>
                  </a:lnTo>
                  <a:lnTo>
                    <a:pt x="2177029" y="501438"/>
                  </a:lnTo>
                  <a:lnTo>
                    <a:pt x="2180512" y="501037"/>
                  </a:lnTo>
                  <a:lnTo>
                    <a:pt x="2183995" y="500636"/>
                  </a:lnTo>
                  <a:lnTo>
                    <a:pt x="2187479" y="500235"/>
                  </a:lnTo>
                  <a:lnTo>
                    <a:pt x="2190962" y="502803"/>
                  </a:lnTo>
                  <a:lnTo>
                    <a:pt x="2194445" y="502406"/>
                  </a:lnTo>
                  <a:lnTo>
                    <a:pt x="2197928" y="502010"/>
                  </a:lnTo>
                  <a:lnTo>
                    <a:pt x="2201412" y="501613"/>
                  </a:lnTo>
                  <a:lnTo>
                    <a:pt x="2204895" y="501217"/>
                  </a:lnTo>
                  <a:lnTo>
                    <a:pt x="2208378" y="500820"/>
                  </a:lnTo>
                  <a:lnTo>
                    <a:pt x="2211861" y="500424"/>
                  </a:lnTo>
                  <a:lnTo>
                    <a:pt x="2215345" y="501163"/>
                  </a:lnTo>
                  <a:lnTo>
                    <a:pt x="2218828" y="500768"/>
                  </a:lnTo>
                  <a:lnTo>
                    <a:pt x="2222311" y="500374"/>
                  </a:lnTo>
                  <a:lnTo>
                    <a:pt x="2225794" y="499979"/>
                  </a:lnTo>
                  <a:lnTo>
                    <a:pt x="2229278" y="499585"/>
                  </a:lnTo>
                  <a:lnTo>
                    <a:pt x="2232761" y="499191"/>
                  </a:lnTo>
                  <a:lnTo>
                    <a:pt x="2236244" y="501728"/>
                  </a:lnTo>
                  <a:lnTo>
                    <a:pt x="2239727" y="501338"/>
                  </a:lnTo>
                  <a:lnTo>
                    <a:pt x="2243211" y="500948"/>
                  </a:lnTo>
                  <a:lnTo>
                    <a:pt x="2246694" y="500558"/>
                  </a:lnTo>
                  <a:lnTo>
                    <a:pt x="2250177" y="500168"/>
                  </a:lnTo>
                  <a:lnTo>
                    <a:pt x="2253660" y="499778"/>
                  </a:lnTo>
                  <a:lnTo>
                    <a:pt x="2257144" y="499389"/>
                  </a:lnTo>
                  <a:lnTo>
                    <a:pt x="2260627" y="500343"/>
                  </a:lnTo>
                  <a:lnTo>
                    <a:pt x="2264110" y="499955"/>
                  </a:lnTo>
                  <a:lnTo>
                    <a:pt x="2267593" y="499568"/>
                  </a:lnTo>
                  <a:lnTo>
                    <a:pt x="2271077" y="499180"/>
                  </a:lnTo>
                  <a:lnTo>
                    <a:pt x="2274560" y="498793"/>
                  </a:lnTo>
                  <a:lnTo>
                    <a:pt x="2278043" y="498405"/>
                  </a:lnTo>
                  <a:lnTo>
                    <a:pt x="2281526" y="498018"/>
                  </a:lnTo>
                  <a:lnTo>
                    <a:pt x="2285010" y="503574"/>
                  </a:lnTo>
                  <a:lnTo>
                    <a:pt x="2288493" y="503194"/>
                  </a:lnTo>
                  <a:lnTo>
                    <a:pt x="2291976" y="502815"/>
                  </a:lnTo>
                  <a:lnTo>
                    <a:pt x="2295459" y="502436"/>
                  </a:lnTo>
                  <a:lnTo>
                    <a:pt x="2298942" y="502056"/>
                  </a:lnTo>
                  <a:lnTo>
                    <a:pt x="2302426" y="501677"/>
                  </a:lnTo>
                  <a:lnTo>
                    <a:pt x="2305909" y="501298"/>
                  </a:lnTo>
                  <a:lnTo>
                    <a:pt x="2309392" y="501353"/>
                  </a:lnTo>
                  <a:lnTo>
                    <a:pt x="2312875" y="500975"/>
                  </a:lnTo>
                  <a:lnTo>
                    <a:pt x="2316359" y="500597"/>
                  </a:lnTo>
                  <a:lnTo>
                    <a:pt x="2319842" y="500219"/>
                  </a:lnTo>
                  <a:lnTo>
                    <a:pt x="2323325" y="499840"/>
                  </a:lnTo>
                  <a:lnTo>
                    <a:pt x="2326808" y="499463"/>
                  </a:lnTo>
                  <a:lnTo>
                    <a:pt x="2330292" y="503170"/>
                  </a:lnTo>
                  <a:lnTo>
                    <a:pt x="2333775" y="502797"/>
                  </a:lnTo>
                  <a:lnTo>
                    <a:pt x="2337258" y="502425"/>
                  </a:lnTo>
                  <a:lnTo>
                    <a:pt x="2340741" y="502052"/>
                  </a:lnTo>
                  <a:lnTo>
                    <a:pt x="2344225" y="501680"/>
                  </a:lnTo>
                  <a:lnTo>
                    <a:pt x="2347708" y="501308"/>
                  </a:lnTo>
                  <a:lnTo>
                    <a:pt x="2351191" y="500936"/>
                  </a:lnTo>
                  <a:lnTo>
                    <a:pt x="2354674" y="510845"/>
                  </a:lnTo>
                  <a:lnTo>
                    <a:pt x="2358158" y="510486"/>
                  </a:lnTo>
                  <a:lnTo>
                    <a:pt x="2361641" y="510127"/>
                  </a:lnTo>
                  <a:lnTo>
                    <a:pt x="2365124" y="509768"/>
                  </a:lnTo>
                  <a:lnTo>
                    <a:pt x="2368607" y="509409"/>
                  </a:lnTo>
                  <a:lnTo>
                    <a:pt x="2372091" y="509050"/>
                  </a:lnTo>
                  <a:lnTo>
                    <a:pt x="2375574" y="508692"/>
                  </a:lnTo>
                  <a:lnTo>
                    <a:pt x="2379057" y="520885"/>
                  </a:lnTo>
                  <a:lnTo>
                    <a:pt x="2382540" y="520542"/>
                  </a:lnTo>
                  <a:lnTo>
                    <a:pt x="2386024" y="520199"/>
                  </a:lnTo>
                  <a:lnTo>
                    <a:pt x="2389507" y="519856"/>
                  </a:lnTo>
                  <a:lnTo>
                    <a:pt x="2392990" y="519513"/>
                  </a:lnTo>
                  <a:lnTo>
                    <a:pt x="2396473" y="519171"/>
                  </a:lnTo>
                  <a:lnTo>
                    <a:pt x="2399957" y="518828"/>
                  </a:lnTo>
                  <a:lnTo>
                    <a:pt x="2403440" y="519033"/>
                  </a:lnTo>
                  <a:lnTo>
                    <a:pt x="2406923" y="518691"/>
                  </a:lnTo>
                  <a:lnTo>
                    <a:pt x="2410406" y="518349"/>
                  </a:lnTo>
                  <a:lnTo>
                    <a:pt x="2413890" y="518008"/>
                  </a:lnTo>
                  <a:lnTo>
                    <a:pt x="2417373" y="517666"/>
                  </a:lnTo>
                  <a:lnTo>
                    <a:pt x="2420856" y="517325"/>
                  </a:lnTo>
                  <a:lnTo>
                    <a:pt x="2424339" y="520420"/>
                  </a:lnTo>
                  <a:lnTo>
                    <a:pt x="2427823" y="520082"/>
                  </a:lnTo>
                  <a:lnTo>
                    <a:pt x="2431306" y="519745"/>
                  </a:lnTo>
                  <a:lnTo>
                    <a:pt x="2434789" y="519408"/>
                  </a:lnTo>
                  <a:lnTo>
                    <a:pt x="2438272" y="519072"/>
                  </a:lnTo>
                  <a:lnTo>
                    <a:pt x="2441756" y="518735"/>
                  </a:lnTo>
                  <a:lnTo>
                    <a:pt x="2445239" y="518398"/>
                  </a:lnTo>
                  <a:lnTo>
                    <a:pt x="2448722" y="518779"/>
                  </a:lnTo>
                  <a:lnTo>
                    <a:pt x="2452205" y="518443"/>
                  </a:lnTo>
                  <a:lnTo>
                    <a:pt x="2455689" y="518108"/>
                  </a:lnTo>
                  <a:lnTo>
                    <a:pt x="2459172" y="517772"/>
                  </a:lnTo>
                  <a:lnTo>
                    <a:pt x="2462655" y="517437"/>
                  </a:lnTo>
                  <a:lnTo>
                    <a:pt x="2466138" y="517101"/>
                  </a:lnTo>
                  <a:lnTo>
                    <a:pt x="2469622" y="516766"/>
                  </a:lnTo>
                  <a:lnTo>
                    <a:pt x="2473105" y="517330"/>
                  </a:lnTo>
                  <a:lnTo>
                    <a:pt x="2476588" y="516995"/>
                  </a:lnTo>
                  <a:lnTo>
                    <a:pt x="2480071" y="516661"/>
                  </a:lnTo>
                  <a:lnTo>
                    <a:pt x="2483555" y="516327"/>
                  </a:lnTo>
                  <a:lnTo>
                    <a:pt x="2487038" y="515993"/>
                  </a:lnTo>
                  <a:lnTo>
                    <a:pt x="2490521" y="515659"/>
                  </a:lnTo>
                  <a:lnTo>
                    <a:pt x="2494004" y="515326"/>
                  </a:lnTo>
                  <a:lnTo>
                    <a:pt x="2497488" y="515892"/>
                  </a:lnTo>
                  <a:lnTo>
                    <a:pt x="2500971" y="515560"/>
                  </a:lnTo>
                  <a:lnTo>
                    <a:pt x="2504454" y="515227"/>
                  </a:lnTo>
                  <a:lnTo>
                    <a:pt x="2507937" y="514895"/>
                  </a:lnTo>
                  <a:lnTo>
                    <a:pt x="2511421" y="514562"/>
                  </a:lnTo>
                  <a:lnTo>
                    <a:pt x="2514904" y="514230"/>
                  </a:lnTo>
                  <a:lnTo>
                    <a:pt x="2518387" y="514259"/>
                  </a:lnTo>
                  <a:lnTo>
                    <a:pt x="2521870" y="513927"/>
                  </a:lnTo>
                  <a:lnTo>
                    <a:pt x="2525354" y="513595"/>
                  </a:lnTo>
                  <a:lnTo>
                    <a:pt x="2528837" y="513264"/>
                  </a:lnTo>
                  <a:lnTo>
                    <a:pt x="2532320" y="512932"/>
                  </a:lnTo>
                  <a:lnTo>
                    <a:pt x="2535803" y="512600"/>
                  </a:lnTo>
                  <a:lnTo>
                    <a:pt x="2539287" y="512269"/>
                  </a:lnTo>
                  <a:lnTo>
                    <a:pt x="2542770" y="512301"/>
                  </a:lnTo>
                  <a:lnTo>
                    <a:pt x="2546253" y="511970"/>
                  </a:lnTo>
                  <a:lnTo>
                    <a:pt x="2549736" y="511639"/>
                  </a:lnTo>
                  <a:lnTo>
                    <a:pt x="2553220" y="511308"/>
                  </a:lnTo>
                  <a:lnTo>
                    <a:pt x="2556703" y="510977"/>
                  </a:lnTo>
                  <a:lnTo>
                    <a:pt x="2560186" y="510647"/>
                  </a:lnTo>
                  <a:lnTo>
                    <a:pt x="2563669" y="510316"/>
                  </a:lnTo>
                  <a:lnTo>
                    <a:pt x="2567153" y="511980"/>
                  </a:lnTo>
                  <a:lnTo>
                    <a:pt x="2570636" y="511652"/>
                  </a:lnTo>
                  <a:lnTo>
                    <a:pt x="2574119" y="511324"/>
                  </a:lnTo>
                  <a:lnTo>
                    <a:pt x="2577602" y="510996"/>
                  </a:lnTo>
                  <a:lnTo>
                    <a:pt x="2581085" y="510668"/>
                  </a:lnTo>
                  <a:lnTo>
                    <a:pt x="2584569" y="510340"/>
                  </a:lnTo>
                  <a:lnTo>
                    <a:pt x="2588052" y="510013"/>
                  </a:lnTo>
                  <a:lnTo>
                    <a:pt x="2591535" y="514668"/>
                  </a:lnTo>
                  <a:lnTo>
                    <a:pt x="2595018" y="514346"/>
                  </a:lnTo>
                  <a:lnTo>
                    <a:pt x="2598502" y="514024"/>
                  </a:lnTo>
                  <a:lnTo>
                    <a:pt x="2601985" y="513702"/>
                  </a:lnTo>
                  <a:lnTo>
                    <a:pt x="2605468" y="513380"/>
                  </a:lnTo>
                  <a:lnTo>
                    <a:pt x="2608951" y="513059"/>
                  </a:lnTo>
                  <a:lnTo>
                    <a:pt x="2612435" y="512737"/>
                  </a:lnTo>
                  <a:lnTo>
                    <a:pt x="2612435" y="512913"/>
                  </a:lnTo>
                  <a:lnTo>
                    <a:pt x="2612435" y="513088"/>
                  </a:lnTo>
                  <a:lnTo>
                    <a:pt x="2612435" y="513264"/>
                  </a:lnTo>
                  <a:lnTo>
                    <a:pt x="2612435" y="513438"/>
                  </a:lnTo>
                  <a:lnTo>
                    <a:pt x="2612435" y="513613"/>
                  </a:lnTo>
                  <a:lnTo>
                    <a:pt x="2612435" y="513788"/>
                  </a:lnTo>
                  <a:lnTo>
                    <a:pt x="2615918" y="513467"/>
                  </a:lnTo>
                  <a:lnTo>
                    <a:pt x="2619401" y="513147"/>
                  </a:lnTo>
                  <a:lnTo>
                    <a:pt x="2622884" y="512827"/>
                  </a:lnTo>
                  <a:lnTo>
                    <a:pt x="2626368" y="512507"/>
                  </a:lnTo>
                  <a:lnTo>
                    <a:pt x="2629851" y="512186"/>
                  </a:lnTo>
                  <a:lnTo>
                    <a:pt x="2633334" y="511866"/>
                  </a:lnTo>
                  <a:lnTo>
                    <a:pt x="2636817" y="513812"/>
                  </a:lnTo>
                  <a:lnTo>
                    <a:pt x="2640301" y="513494"/>
                  </a:lnTo>
                  <a:lnTo>
                    <a:pt x="2643784" y="513177"/>
                  </a:lnTo>
                  <a:lnTo>
                    <a:pt x="2647267" y="512860"/>
                  </a:lnTo>
                  <a:lnTo>
                    <a:pt x="2650750" y="512542"/>
                  </a:lnTo>
                  <a:lnTo>
                    <a:pt x="2654234" y="512225"/>
                  </a:lnTo>
                  <a:lnTo>
                    <a:pt x="2657717" y="511908"/>
                  </a:lnTo>
                  <a:lnTo>
                    <a:pt x="2661200" y="513149"/>
                  </a:lnTo>
                  <a:lnTo>
                    <a:pt x="2664683" y="512834"/>
                  </a:lnTo>
                  <a:lnTo>
                    <a:pt x="2668167" y="512518"/>
                  </a:lnTo>
                  <a:lnTo>
                    <a:pt x="2671650" y="512203"/>
                  </a:lnTo>
                  <a:lnTo>
                    <a:pt x="2675133" y="511888"/>
                  </a:lnTo>
                  <a:lnTo>
                    <a:pt x="2678616" y="511573"/>
                  </a:lnTo>
                  <a:lnTo>
                    <a:pt x="2682100" y="511258"/>
                  </a:lnTo>
                  <a:lnTo>
                    <a:pt x="2685583" y="511980"/>
                  </a:lnTo>
                  <a:lnTo>
                    <a:pt x="2689066" y="511666"/>
                  </a:lnTo>
                  <a:lnTo>
                    <a:pt x="2692549" y="511353"/>
                  </a:lnTo>
                  <a:lnTo>
                    <a:pt x="2696033" y="511039"/>
                  </a:lnTo>
                  <a:lnTo>
                    <a:pt x="2699516" y="510726"/>
                  </a:lnTo>
                  <a:lnTo>
                    <a:pt x="2702999" y="510412"/>
                  </a:lnTo>
                  <a:lnTo>
                    <a:pt x="2706482" y="510099"/>
                  </a:lnTo>
                  <a:lnTo>
                    <a:pt x="2709966" y="514718"/>
                  </a:lnTo>
                  <a:lnTo>
                    <a:pt x="2713449" y="514410"/>
                  </a:lnTo>
                  <a:lnTo>
                    <a:pt x="2716932" y="514103"/>
                  </a:lnTo>
                  <a:lnTo>
                    <a:pt x="2720415" y="513795"/>
                  </a:lnTo>
                  <a:lnTo>
                    <a:pt x="2723899" y="513487"/>
                  </a:lnTo>
                  <a:lnTo>
                    <a:pt x="2727382" y="513180"/>
                  </a:lnTo>
                  <a:lnTo>
                    <a:pt x="2730865" y="513208"/>
                  </a:lnTo>
                  <a:lnTo>
                    <a:pt x="2734348" y="512901"/>
                  </a:lnTo>
                  <a:lnTo>
                    <a:pt x="2737832" y="512593"/>
                  </a:lnTo>
                  <a:lnTo>
                    <a:pt x="2741315" y="512286"/>
                  </a:lnTo>
                  <a:lnTo>
                    <a:pt x="2744798" y="511980"/>
                  </a:lnTo>
                  <a:lnTo>
                    <a:pt x="2748281" y="511673"/>
                  </a:lnTo>
                  <a:lnTo>
                    <a:pt x="2751765" y="511366"/>
                  </a:lnTo>
                  <a:lnTo>
                    <a:pt x="2755248" y="511228"/>
                  </a:lnTo>
                  <a:lnTo>
                    <a:pt x="2758731" y="510921"/>
                  </a:lnTo>
                  <a:lnTo>
                    <a:pt x="2762214" y="510615"/>
                  </a:lnTo>
                  <a:lnTo>
                    <a:pt x="2765698" y="510308"/>
                  </a:lnTo>
                  <a:lnTo>
                    <a:pt x="2769181" y="510002"/>
                  </a:lnTo>
                  <a:lnTo>
                    <a:pt x="2772664" y="509696"/>
                  </a:lnTo>
                  <a:lnTo>
                    <a:pt x="2776147" y="509390"/>
                  </a:lnTo>
                  <a:lnTo>
                    <a:pt x="2779631" y="509423"/>
                  </a:lnTo>
                  <a:lnTo>
                    <a:pt x="2783114" y="509117"/>
                  </a:lnTo>
                  <a:lnTo>
                    <a:pt x="2786597" y="508811"/>
                  </a:lnTo>
                  <a:lnTo>
                    <a:pt x="2790080" y="508506"/>
                  </a:lnTo>
                  <a:lnTo>
                    <a:pt x="2793564" y="508200"/>
                  </a:lnTo>
                  <a:lnTo>
                    <a:pt x="2797047" y="507895"/>
                  </a:lnTo>
                  <a:lnTo>
                    <a:pt x="2800530" y="507589"/>
                  </a:lnTo>
                  <a:lnTo>
                    <a:pt x="2804013" y="508134"/>
                  </a:lnTo>
                  <a:lnTo>
                    <a:pt x="2807497" y="507830"/>
                  </a:lnTo>
                  <a:lnTo>
                    <a:pt x="2810980" y="507526"/>
                  </a:lnTo>
                  <a:lnTo>
                    <a:pt x="2814463" y="507221"/>
                  </a:lnTo>
                  <a:lnTo>
                    <a:pt x="2817946" y="506917"/>
                  </a:lnTo>
                  <a:lnTo>
                    <a:pt x="2821430" y="506613"/>
                  </a:lnTo>
                  <a:lnTo>
                    <a:pt x="2824913" y="509346"/>
                  </a:lnTo>
                  <a:lnTo>
                    <a:pt x="2828396" y="509045"/>
                  </a:lnTo>
                  <a:lnTo>
                    <a:pt x="2831879" y="508744"/>
                  </a:lnTo>
                  <a:lnTo>
                    <a:pt x="2835363" y="508444"/>
                  </a:lnTo>
                  <a:lnTo>
                    <a:pt x="2838846" y="508143"/>
                  </a:lnTo>
                  <a:lnTo>
                    <a:pt x="2842329" y="507842"/>
                  </a:lnTo>
                  <a:lnTo>
                    <a:pt x="2845812" y="507541"/>
                  </a:lnTo>
                  <a:lnTo>
                    <a:pt x="2849296" y="508245"/>
                  </a:lnTo>
                  <a:lnTo>
                    <a:pt x="2852779" y="507946"/>
                  </a:lnTo>
                  <a:lnTo>
                    <a:pt x="2856262" y="507646"/>
                  </a:lnTo>
                  <a:lnTo>
                    <a:pt x="2859745" y="507347"/>
                  </a:lnTo>
                  <a:lnTo>
                    <a:pt x="2863229" y="507048"/>
                  </a:lnTo>
                  <a:lnTo>
                    <a:pt x="2866712" y="506748"/>
                  </a:lnTo>
                  <a:lnTo>
                    <a:pt x="2870195" y="506449"/>
                  </a:lnTo>
                  <a:lnTo>
                    <a:pt x="2873678" y="508316"/>
                  </a:lnTo>
                  <a:lnTo>
                    <a:pt x="2877161" y="508019"/>
                  </a:lnTo>
                  <a:lnTo>
                    <a:pt x="2880645" y="507723"/>
                  </a:lnTo>
                  <a:lnTo>
                    <a:pt x="2884128" y="507426"/>
                  </a:lnTo>
                  <a:lnTo>
                    <a:pt x="2887611" y="507129"/>
                  </a:lnTo>
                  <a:lnTo>
                    <a:pt x="2891094" y="506832"/>
                  </a:lnTo>
                  <a:lnTo>
                    <a:pt x="2894578" y="506536"/>
                  </a:lnTo>
                  <a:lnTo>
                    <a:pt x="2898061" y="509365"/>
                  </a:lnTo>
                  <a:lnTo>
                    <a:pt x="2901544" y="509072"/>
                  </a:lnTo>
                  <a:lnTo>
                    <a:pt x="2905027" y="508779"/>
                  </a:lnTo>
                  <a:lnTo>
                    <a:pt x="2908511" y="508485"/>
                  </a:lnTo>
                  <a:lnTo>
                    <a:pt x="2911994" y="508192"/>
                  </a:lnTo>
                  <a:lnTo>
                    <a:pt x="2915477" y="507899"/>
                  </a:lnTo>
                  <a:lnTo>
                    <a:pt x="2918960" y="508259"/>
                  </a:lnTo>
                  <a:lnTo>
                    <a:pt x="2922444" y="507967"/>
                  </a:lnTo>
                  <a:lnTo>
                    <a:pt x="2925927" y="507674"/>
                  </a:lnTo>
                  <a:lnTo>
                    <a:pt x="2929410" y="507382"/>
                  </a:lnTo>
                  <a:lnTo>
                    <a:pt x="2932893" y="507090"/>
                  </a:lnTo>
                  <a:lnTo>
                    <a:pt x="2936377" y="506798"/>
                  </a:lnTo>
                  <a:lnTo>
                    <a:pt x="2939860" y="506506"/>
                  </a:lnTo>
                  <a:lnTo>
                    <a:pt x="2943343" y="508650"/>
                  </a:lnTo>
                  <a:lnTo>
                    <a:pt x="2946826" y="508361"/>
                  </a:lnTo>
                  <a:lnTo>
                    <a:pt x="2950310" y="508071"/>
                  </a:lnTo>
                  <a:lnTo>
                    <a:pt x="2953793" y="507782"/>
                  </a:lnTo>
                  <a:lnTo>
                    <a:pt x="2957276" y="507493"/>
                  </a:lnTo>
                  <a:lnTo>
                    <a:pt x="2960759" y="507203"/>
                  </a:lnTo>
                  <a:lnTo>
                    <a:pt x="2964243" y="506914"/>
                  </a:lnTo>
                  <a:lnTo>
                    <a:pt x="2967726" y="508396"/>
                  </a:lnTo>
                  <a:lnTo>
                    <a:pt x="2971209" y="508109"/>
                  </a:lnTo>
                  <a:lnTo>
                    <a:pt x="2974692" y="507821"/>
                  </a:lnTo>
                  <a:lnTo>
                    <a:pt x="2978176" y="507534"/>
                  </a:lnTo>
                  <a:lnTo>
                    <a:pt x="2981659" y="507247"/>
                  </a:lnTo>
                  <a:lnTo>
                    <a:pt x="2985142" y="506960"/>
                  </a:lnTo>
                  <a:lnTo>
                    <a:pt x="2988625" y="506672"/>
                  </a:lnTo>
                  <a:lnTo>
                    <a:pt x="2992109" y="508463"/>
                  </a:lnTo>
                  <a:lnTo>
                    <a:pt x="2995592" y="508178"/>
                  </a:lnTo>
                  <a:lnTo>
                    <a:pt x="2999075" y="507893"/>
                  </a:lnTo>
                  <a:lnTo>
                    <a:pt x="3002558" y="507608"/>
                  </a:lnTo>
                  <a:lnTo>
                    <a:pt x="3006042" y="507323"/>
                  </a:lnTo>
                  <a:lnTo>
                    <a:pt x="3009525" y="507038"/>
                  </a:lnTo>
                  <a:lnTo>
                    <a:pt x="3013008" y="508811"/>
                  </a:lnTo>
                  <a:lnTo>
                    <a:pt x="3016491" y="508529"/>
                  </a:lnTo>
                  <a:lnTo>
                    <a:pt x="3019975" y="508246"/>
                  </a:lnTo>
                  <a:lnTo>
                    <a:pt x="3023458" y="507963"/>
                  </a:lnTo>
                  <a:lnTo>
                    <a:pt x="3026941" y="507681"/>
                  </a:lnTo>
                  <a:lnTo>
                    <a:pt x="3030424" y="507398"/>
                  </a:lnTo>
                  <a:lnTo>
                    <a:pt x="3033908" y="507116"/>
                  </a:lnTo>
                  <a:lnTo>
                    <a:pt x="3037391" y="509959"/>
                  </a:lnTo>
                  <a:lnTo>
                    <a:pt x="3040874" y="509680"/>
                  </a:lnTo>
                  <a:lnTo>
                    <a:pt x="3044357" y="509401"/>
                  </a:lnTo>
                  <a:lnTo>
                    <a:pt x="3047841" y="509121"/>
                  </a:lnTo>
                  <a:lnTo>
                    <a:pt x="3051324" y="508842"/>
                  </a:lnTo>
                  <a:lnTo>
                    <a:pt x="3054807" y="508563"/>
                  </a:lnTo>
                  <a:lnTo>
                    <a:pt x="3058290" y="508284"/>
                  </a:lnTo>
                  <a:lnTo>
                    <a:pt x="3061774" y="509551"/>
                  </a:lnTo>
                  <a:lnTo>
                    <a:pt x="3065257" y="509274"/>
                  </a:lnTo>
                  <a:lnTo>
                    <a:pt x="3068740" y="508996"/>
                  </a:lnTo>
                  <a:lnTo>
                    <a:pt x="3072223" y="508719"/>
                  </a:lnTo>
                  <a:lnTo>
                    <a:pt x="3075707" y="508442"/>
                  </a:lnTo>
                  <a:lnTo>
                    <a:pt x="3079190" y="508164"/>
                  </a:lnTo>
                  <a:lnTo>
                    <a:pt x="3082673" y="507887"/>
                  </a:lnTo>
                  <a:lnTo>
                    <a:pt x="3086156" y="507764"/>
                  </a:lnTo>
                  <a:lnTo>
                    <a:pt x="3089640" y="507488"/>
                  </a:lnTo>
                  <a:lnTo>
                    <a:pt x="3093123" y="507211"/>
                  </a:lnTo>
                  <a:lnTo>
                    <a:pt x="3096606" y="506934"/>
                  </a:lnTo>
                  <a:lnTo>
                    <a:pt x="3100089" y="506657"/>
                  </a:lnTo>
                  <a:lnTo>
                    <a:pt x="3103573" y="506380"/>
                  </a:lnTo>
                  <a:lnTo>
                    <a:pt x="3107056" y="509176"/>
                  </a:lnTo>
                  <a:lnTo>
                    <a:pt x="3110539" y="508903"/>
                  </a:lnTo>
                  <a:lnTo>
                    <a:pt x="3114022" y="508629"/>
                  </a:lnTo>
                  <a:lnTo>
                    <a:pt x="3117506" y="508355"/>
                  </a:lnTo>
                  <a:lnTo>
                    <a:pt x="3120989" y="508081"/>
                  </a:lnTo>
                  <a:lnTo>
                    <a:pt x="3124472" y="507808"/>
                  </a:lnTo>
                  <a:lnTo>
                    <a:pt x="3127955" y="507534"/>
                  </a:lnTo>
                  <a:lnTo>
                    <a:pt x="3131439" y="512507"/>
                  </a:lnTo>
                  <a:lnTo>
                    <a:pt x="3134922" y="512238"/>
                  </a:lnTo>
                  <a:lnTo>
                    <a:pt x="3138405" y="511970"/>
                  </a:lnTo>
                  <a:lnTo>
                    <a:pt x="3141888" y="511701"/>
                  </a:lnTo>
                  <a:lnTo>
                    <a:pt x="3145372" y="511433"/>
                  </a:lnTo>
                  <a:lnTo>
                    <a:pt x="3148855" y="511165"/>
                  </a:lnTo>
                  <a:lnTo>
                    <a:pt x="3152338" y="510896"/>
                  </a:lnTo>
                  <a:lnTo>
                    <a:pt x="3155821" y="510628"/>
                  </a:lnTo>
                  <a:lnTo>
                    <a:pt x="3159304" y="510360"/>
                  </a:lnTo>
                  <a:lnTo>
                    <a:pt x="3162788" y="510092"/>
                  </a:lnTo>
                  <a:lnTo>
                    <a:pt x="3166271" y="509824"/>
                  </a:lnTo>
                  <a:lnTo>
                    <a:pt x="3169754" y="509556"/>
                  </a:lnTo>
                  <a:lnTo>
                    <a:pt x="3173237" y="509288"/>
                  </a:lnTo>
                  <a:lnTo>
                    <a:pt x="3176721" y="509020"/>
                  </a:lnTo>
                  <a:lnTo>
                    <a:pt x="3180204" y="511404"/>
                  </a:lnTo>
                  <a:lnTo>
                    <a:pt x="3183687" y="511139"/>
                  </a:lnTo>
                  <a:lnTo>
                    <a:pt x="3187170" y="510874"/>
                  </a:lnTo>
                  <a:lnTo>
                    <a:pt x="3190654" y="510608"/>
                  </a:lnTo>
                  <a:lnTo>
                    <a:pt x="3194137" y="510343"/>
                  </a:lnTo>
                  <a:lnTo>
                    <a:pt x="3197620" y="510078"/>
                  </a:lnTo>
                  <a:lnTo>
                    <a:pt x="3201103" y="510544"/>
                  </a:lnTo>
                  <a:lnTo>
                    <a:pt x="3204587" y="510280"/>
                  </a:lnTo>
                  <a:lnTo>
                    <a:pt x="3208070" y="510015"/>
                  </a:lnTo>
                  <a:lnTo>
                    <a:pt x="3211553" y="509751"/>
                  </a:lnTo>
                  <a:lnTo>
                    <a:pt x="3215036" y="509487"/>
                  </a:lnTo>
                  <a:lnTo>
                    <a:pt x="3218520" y="509222"/>
                  </a:lnTo>
                  <a:lnTo>
                    <a:pt x="3222003" y="508958"/>
                  </a:lnTo>
                  <a:lnTo>
                    <a:pt x="3225486" y="511455"/>
                  </a:lnTo>
                  <a:lnTo>
                    <a:pt x="3228969" y="511193"/>
                  </a:lnTo>
                  <a:lnTo>
                    <a:pt x="3232453" y="510931"/>
                  </a:lnTo>
                  <a:lnTo>
                    <a:pt x="3235936" y="510670"/>
                  </a:lnTo>
                  <a:lnTo>
                    <a:pt x="3239419" y="510408"/>
                  </a:lnTo>
                  <a:lnTo>
                    <a:pt x="3242902" y="510147"/>
                  </a:lnTo>
                  <a:lnTo>
                    <a:pt x="3246386" y="509886"/>
                  </a:lnTo>
                  <a:lnTo>
                    <a:pt x="3249869" y="514733"/>
                  </a:lnTo>
                  <a:lnTo>
                    <a:pt x="3253352" y="514476"/>
                  </a:lnTo>
                  <a:lnTo>
                    <a:pt x="3256835" y="514220"/>
                  </a:lnTo>
                  <a:lnTo>
                    <a:pt x="3260319" y="513963"/>
                  </a:lnTo>
                  <a:lnTo>
                    <a:pt x="3263802" y="513707"/>
                  </a:lnTo>
                  <a:lnTo>
                    <a:pt x="3267285" y="513450"/>
                  </a:lnTo>
                  <a:lnTo>
                    <a:pt x="3270768" y="513194"/>
                  </a:lnTo>
                  <a:lnTo>
                    <a:pt x="3274252" y="518823"/>
                  </a:lnTo>
                  <a:lnTo>
                    <a:pt x="3277735" y="518572"/>
                  </a:lnTo>
                  <a:lnTo>
                    <a:pt x="3281218" y="518321"/>
                  </a:lnTo>
                  <a:lnTo>
                    <a:pt x="3284701" y="518070"/>
                  </a:lnTo>
                  <a:lnTo>
                    <a:pt x="3288185" y="517819"/>
                  </a:lnTo>
                  <a:lnTo>
                    <a:pt x="3291668" y="517568"/>
                  </a:lnTo>
                  <a:lnTo>
                    <a:pt x="3295151" y="519980"/>
                  </a:lnTo>
                  <a:lnTo>
                    <a:pt x="3298634" y="519732"/>
                  </a:lnTo>
                  <a:lnTo>
                    <a:pt x="3302118" y="519483"/>
                  </a:lnTo>
                  <a:lnTo>
                    <a:pt x="3305601" y="519235"/>
                  </a:lnTo>
                  <a:lnTo>
                    <a:pt x="3309084" y="518987"/>
                  </a:lnTo>
                  <a:lnTo>
                    <a:pt x="3312567" y="518738"/>
                  </a:lnTo>
                  <a:lnTo>
                    <a:pt x="3316051" y="518490"/>
                  </a:lnTo>
                  <a:lnTo>
                    <a:pt x="3319534" y="521772"/>
                  </a:lnTo>
                  <a:lnTo>
                    <a:pt x="3323017" y="521527"/>
                  </a:lnTo>
                  <a:lnTo>
                    <a:pt x="3326500" y="521282"/>
                  </a:lnTo>
                  <a:lnTo>
                    <a:pt x="3329984" y="521037"/>
                  </a:lnTo>
                  <a:lnTo>
                    <a:pt x="3333467" y="520792"/>
                  </a:lnTo>
                  <a:lnTo>
                    <a:pt x="3336950" y="520547"/>
                  </a:lnTo>
                  <a:lnTo>
                    <a:pt x="3340433" y="520302"/>
                  </a:lnTo>
                  <a:lnTo>
                    <a:pt x="3343917" y="522244"/>
                  </a:lnTo>
                  <a:lnTo>
                    <a:pt x="3347400" y="522001"/>
                  </a:lnTo>
                  <a:lnTo>
                    <a:pt x="3350883" y="521759"/>
                  </a:lnTo>
                  <a:lnTo>
                    <a:pt x="3354366" y="521516"/>
                  </a:lnTo>
                  <a:lnTo>
                    <a:pt x="3357850" y="521273"/>
                  </a:lnTo>
                  <a:lnTo>
                    <a:pt x="3361333" y="521031"/>
                  </a:lnTo>
                  <a:lnTo>
                    <a:pt x="3364816" y="520788"/>
                  </a:lnTo>
                  <a:lnTo>
                    <a:pt x="3368299" y="520802"/>
                  </a:lnTo>
                  <a:lnTo>
                    <a:pt x="3371783" y="520560"/>
                  </a:lnTo>
                  <a:lnTo>
                    <a:pt x="3375266" y="520317"/>
                  </a:lnTo>
                  <a:lnTo>
                    <a:pt x="3378749" y="520075"/>
                  </a:lnTo>
                  <a:lnTo>
                    <a:pt x="3382232" y="519833"/>
                  </a:lnTo>
                  <a:lnTo>
                    <a:pt x="3385716" y="519591"/>
                  </a:lnTo>
                  <a:lnTo>
                    <a:pt x="3389199" y="519349"/>
                  </a:lnTo>
                  <a:lnTo>
                    <a:pt x="3392682" y="519107"/>
                  </a:lnTo>
                  <a:lnTo>
                    <a:pt x="3396165" y="518864"/>
                  </a:lnTo>
                  <a:lnTo>
                    <a:pt x="3399649" y="518622"/>
                  </a:lnTo>
                  <a:lnTo>
                    <a:pt x="3403132" y="518380"/>
                  </a:lnTo>
                  <a:lnTo>
                    <a:pt x="3406615" y="518139"/>
                  </a:lnTo>
                  <a:lnTo>
                    <a:pt x="3410098" y="517897"/>
                  </a:lnTo>
                  <a:lnTo>
                    <a:pt x="3413582" y="518430"/>
                  </a:lnTo>
                  <a:lnTo>
                    <a:pt x="3417065" y="518188"/>
                  </a:lnTo>
                  <a:lnTo>
                    <a:pt x="3420548" y="517947"/>
                  </a:lnTo>
                  <a:lnTo>
                    <a:pt x="3424031" y="517706"/>
                  </a:lnTo>
                  <a:lnTo>
                    <a:pt x="3427515" y="517465"/>
                  </a:lnTo>
                  <a:lnTo>
                    <a:pt x="3430998" y="517224"/>
                  </a:lnTo>
                  <a:lnTo>
                    <a:pt x="3434481" y="516983"/>
                  </a:lnTo>
                  <a:lnTo>
                    <a:pt x="3437964" y="519307"/>
                  </a:lnTo>
                  <a:lnTo>
                    <a:pt x="3441447" y="519068"/>
                  </a:lnTo>
                  <a:lnTo>
                    <a:pt x="3444931" y="518829"/>
                  </a:lnTo>
                  <a:lnTo>
                    <a:pt x="3448414" y="518591"/>
                  </a:lnTo>
                  <a:lnTo>
                    <a:pt x="3451897" y="518352"/>
                  </a:lnTo>
                  <a:lnTo>
                    <a:pt x="3455380" y="518114"/>
                  </a:lnTo>
                  <a:lnTo>
                    <a:pt x="3458864" y="517875"/>
                  </a:lnTo>
                  <a:lnTo>
                    <a:pt x="3462347" y="519664"/>
                  </a:lnTo>
                  <a:lnTo>
                    <a:pt x="3465830" y="519427"/>
                  </a:lnTo>
                  <a:lnTo>
                    <a:pt x="3469313" y="519190"/>
                  </a:lnTo>
                  <a:lnTo>
                    <a:pt x="3472797" y="518954"/>
                  </a:lnTo>
                  <a:lnTo>
                    <a:pt x="3476280" y="518717"/>
                  </a:lnTo>
                  <a:lnTo>
                    <a:pt x="3479763" y="518481"/>
                  </a:lnTo>
                  <a:lnTo>
                    <a:pt x="3483246" y="518244"/>
                  </a:lnTo>
                  <a:lnTo>
                    <a:pt x="3483246" y="518370"/>
                  </a:lnTo>
                  <a:lnTo>
                    <a:pt x="3483246" y="518496"/>
                  </a:lnTo>
                  <a:lnTo>
                    <a:pt x="3483246" y="51862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3231824"/>
            </a:xfrm>
            <a:custGeom>
              <a:avLst/>
              <a:gdLst/>
              <a:ahLst/>
              <a:cxnLst/>
              <a:rect l="0" t="0" r="0" b="0"/>
              <a:pathLst>
                <a:path w="3483246" h="323182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3083883"/>
                  </a:lnTo>
                  <a:lnTo>
                    <a:pt x="27865" y="3034187"/>
                  </a:lnTo>
                  <a:lnTo>
                    <a:pt x="31349" y="2986066"/>
                  </a:lnTo>
                  <a:lnTo>
                    <a:pt x="34832" y="2939448"/>
                  </a:lnTo>
                  <a:lnTo>
                    <a:pt x="38315" y="2894264"/>
                  </a:lnTo>
                  <a:lnTo>
                    <a:pt x="41798" y="2850447"/>
                  </a:lnTo>
                  <a:lnTo>
                    <a:pt x="45282" y="2807937"/>
                  </a:lnTo>
                  <a:lnTo>
                    <a:pt x="48765" y="2766677"/>
                  </a:lnTo>
                  <a:lnTo>
                    <a:pt x="52248" y="2726612"/>
                  </a:lnTo>
                  <a:lnTo>
                    <a:pt x="55731" y="2687690"/>
                  </a:lnTo>
                  <a:lnTo>
                    <a:pt x="59215" y="2649864"/>
                  </a:lnTo>
                  <a:lnTo>
                    <a:pt x="62698" y="2613088"/>
                  </a:lnTo>
                  <a:lnTo>
                    <a:pt x="66181" y="2577319"/>
                  </a:lnTo>
                  <a:lnTo>
                    <a:pt x="69664" y="2542516"/>
                  </a:lnTo>
                  <a:lnTo>
                    <a:pt x="73148" y="2993563"/>
                  </a:lnTo>
                  <a:lnTo>
                    <a:pt x="76631" y="2973656"/>
                  </a:lnTo>
                  <a:lnTo>
                    <a:pt x="80114" y="2954012"/>
                  </a:lnTo>
                  <a:lnTo>
                    <a:pt x="83597" y="2934626"/>
                  </a:lnTo>
                  <a:lnTo>
                    <a:pt x="87081" y="2915493"/>
                  </a:lnTo>
                  <a:lnTo>
                    <a:pt x="90564" y="2896607"/>
                  </a:lnTo>
                  <a:lnTo>
                    <a:pt x="94047" y="2877965"/>
                  </a:lnTo>
                  <a:lnTo>
                    <a:pt x="97530" y="2909170"/>
                  </a:lnTo>
                  <a:lnTo>
                    <a:pt x="101014" y="2892147"/>
                  </a:lnTo>
                  <a:lnTo>
                    <a:pt x="104497" y="2875321"/>
                  </a:lnTo>
                  <a:lnTo>
                    <a:pt x="107980" y="2858691"/>
                  </a:lnTo>
                  <a:lnTo>
                    <a:pt x="111463" y="2842251"/>
                  </a:lnTo>
                  <a:lnTo>
                    <a:pt x="114947" y="2826000"/>
                  </a:lnTo>
                  <a:lnTo>
                    <a:pt x="118430" y="2996798"/>
                  </a:lnTo>
                  <a:lnTo>
                    <a:pt x="121913" y="2984539"/>
                  </a:lnTo>
                  <a:lnTo>
                    <a:pt x="125396" y="2972380"/>
                  </a:lnTo>
                  <a:lnTo>
                    <a:pt x="128880" y="2960320"/>
                  </a:lnTo>
                  <a:lnTo>
                    <a:pt x="132363" y="2948357"/>
                  </a:lnTo>
                  <a:lnTo>
                    <a:pt x="135846" y="2936491"/>
                  </a:lnTo>
                  <a:lnTo>
                    <a:pt x="139329" y="2924719"/>
                  </a:lnTo>
                  <a:lnTo>
                    <a:pt x="142813" y="3077309"/>
                  </a:lnTo>
                  <a:lnTo>
                    <a:pt x="146296" y="3068587"/>
                  </a:lnTo>
                  <a:lnTo>
                    <a:pt x="149779" y="3059914"/>
                  </a:lnTo>
                  <a:lnTo>
                    <a:pt x="153262" y="3051290"/>
                  </a:lnTo>
                  <a:lnTo>
                    <a:pt x="156746" y="3042714"/>
                  </a:lnTo>
                  <a:lnTo>
                    <a:pt x="160229" y="3034187"/>
                  </a:lnTo>
                  <a:lnTo>
                    <a:pt x="163712" y="3025707"/>
                  </a:lnTo>
                  <a:lnTo>
                    <a:pt x="167195" y="3049915"/>
                  </a:lnTo>
                  <a:lnTo>
                    <a:pt x="170679" y="3042030"/>
                  </a:lnTo>
                  <a:lnTo>
                    <a:pt x="174162" y="3034187"/>
                  </a:lnTo>
                  <a:lnTo>
                    <a:pt x="177645" y="3026384"/>
                  </a:lnTo>
                  <a:lnTo>
                    <a:pt x="181128" y="3018620"/>
                  </a:lnTo>
                  <a:lnTo>
                    <a:pt x="184612" y="3010897"/>
                  </a:lnTo>
                  <a:lnTo>
                    <a:pt x="188095" y="3003213"/>
                  </a:lnTo>
                  <a:lnTo>
                    <a:pt x="191578" y="2995568"/>
                  </a:lnTo>
                  <a:lnTo>
                    <a:pt x="195061" y="2987962"/>
                  </a:lnTo>
                  <a:lnTo>
                    <a:pt x="198545" y="2980394"/>
                  </a:lnTo>
                  <a:lnTo>
                    <a:pt x="202028" y="2972865"/>
                  </a:lnTo>
                  <a:lnTo>
                    <a:pt x="205511" y="2965374"/>
                  </a:lnTo>
                  <a:lnTo>
                    <a:pt x="208994" y="2957920"/>
                  </a:lnTo>
                  <a:lnTo>
                    <a:pt x="212478" y="2967962"/>
                  </a:lnTo>
                  <a:lnTo>
                    <a:pt x="215961" y="2960782"/>
                  </a:lnTo>
                  <a:lnTo>
                    <a:pt x="219444" y="2953637"/>
                  </a:lnTo>
                  <a:lnTo>
                    <a:pt x="222927" y="2946525"/>
                  </a:lnTo>
                  <a:lnTo>
                    <a:pt x="226411" y="2939448"/>
                  </a:lnTo>
                  <a:lnTo>
                    <a:pt x="229894" y="2932405"/>
                  </a:lnTo>
                  <a:lnTo>
                    <a:pt x="233377" y="2925396"/>
                  </a:lnTo>
                  <a:lnTo>
                    <a:pt x="236860" y="2927376"/>
                  </a:lnTo>
                  <a:lnTo>
                    <a:pt x="240344" y="2920522"/>
                  </a:lnTo>
                  <a:lnTo>
                    <a:pt x="243827" y="2913700"/>
                  </a:lnTo>
                  <a:lnTo>
                    <a:pt x="247310" y="2906910"/>
                  </a:lnTo>
                  <a:lnTo>
                    <a:pt x="250793" y="2900152"/>
                  </a:lnTo>
                  <a:lnTo>
                    <a:pt x="254277" y="2893425"/>
                  </a:lnTo>
                  <a:lnTo>
                    <a:pt x="257760" y="2886728"/>
                  </a:lnTo>
                  <a:lnTo>
                    <a:pt x="261243" y="3054123"/>
                  </a:lnTo>
                  <a:lnTo>
                    <a:pt x="264726" y="3049114"/>
                  </a:lnTo>
                  <a:lnTo>
                    <a:pt x="268210" y="3044122"/>
                  </a:lnTo>
                  <a:lnTo>
                    <a:pt x="271693" y="3039146"/>
                  </a:lnTo>
                  <a:lnTo>
                    <a:pt x="275176" y="3034187"/>
                  </a:lnTo>
                  <a:lnTo>
                    <a:pt x="278659" y="3029243"/>
                  </a:lnTo>
                  <a:lnTo>
                    <a:pt x="282143" y="3024316"/>
                  </a:lnTo>
                  <a:lnTo>
                    <a:pt x="285626" y="3024439"/>
                  </a:lnTo>
                  <a:lnTo>
                    <a:pt x="289109" y="3019589"/>
                  </a:lnTo>
                  <a:lnTo>
                    <a:pt x="292592" y="3014754"/>
                  </a:lnTo>
                  <a:lnTo>
                    <a:pt x="296075" y="3009934"/>
                  </a:lnTo>
                  <a:lnTo>
                    <a:pt x="299559" y="3005130"/>
                  </a:lnTo>
                  <a:lnTo>
                    <a:pt x="303042" y="3000341"/>
                  </a:lnTo>
                  <a:lnTo>
                    <a:pt x="306525" y="3074634"/>
                  </a:lnTo>
                  <a:lnTo>
                    <a:pt x="310008" y="3070541"/>
                  </a:lnTo>
                  <a:lnTo>
                    <a:pt x="313492" y="3066458"/>
                  </a:lnTo>
                  <a:lnTo>
                    <a:pt x="316975" y="3062387"/>
                  </a:lnTo>
                  <a:lnTo>
                    <a:pt x="320458" y="3058326"/>
                  </a:lnTo>
                  <a:lnTo>
                    <a:pt x="323941" y="3054276"/>
                  </a:lnTo>
                  <a:lnTo>
                    <a:pt x="327425" y="3050237"/>
                  </a:lnTo>
                  <a:lnTo>
                    <a:pt x="330908" y="3057826"/>
                  </a:lnTo>
                  <a:lnTo>
                    <a:pt x="334391" y="3054450"/>
                  </a:lnTo>
                  <a:lnTo>
                    <a:pt x="337874" y="3051092"/>
                  </a:lnTo>
                  <a:lnTo>
                    <a:pt x="341358" y="3047751"/>
                  </a:lnTo>
                  <a:lnTo>
                    <a:pt x="344841" y="3044426"/>
                  </a:lnTo>
                  <a:lnTo>
                    <a:pt x="348324" y="3041119"/>
                  </a:lnTo>
                  <a:lnTo>
                    <a:pt x="351807" y="3037829"/>
                  </a:lnTo>
                  <a:lnTo>
                    <a:pt x="355291" y="3034187"/>
                  </a:lnTo>
                  <a:lnTo>
                    <a:pt x="358774" y="3030357"/>
                  </a:lnTo>
                  <a:lnTo>
                    <a:pt x="362257" y="3026536"/>
                  </a:lnTo>
                  <a:lnTo>
                    <a:pt x="365740" y="3022725"/>
                  </a:lnTo>
                  <a:lnTo>
                    <a:pt x="369224" y="3018924"/>
                  </a:lnTo>
                  <a:lnTo>
                    <a:pt x="372707" y="3015132"/>
                  </a:lnTo>
                  <a:lnTo>
                    <a:pt x="376190" y="3011350"/>
                  </a:lnTo>
                  <a:lnTo>
                    <a:pt x="379673" y="3067418"/>
                  </a:lnTo>
                  <a:lnTo>
                    <a:pt x="383157" y="3064062"/>
                  </a:lnTo>
                  <a:lnTo>
                    <a:pt x="386640" y="3060714"/>
                  </a:lnTo>
                  <a:lnTo>
                    <a:pt x="390123" y="3057372"/>
                  </a:lnTo>
                  <a:lnTo>
                    <a:pt x="393606" y="3054038"/>
                  </a:lnTo>
                  <a:lnTo>
                    <a:pt x="397090" y="3050712"/>
                  </a:lnTo>
                  <a:lnTo>
                    <a:pt x="400573" y="3062846"/>
                  </a:lnTo>
                  <a:lnTo>
                    <a:pt x="404056" y="3059635"/>
                  </a:lnTo>
                  <a:lnTo>
                    <a:pt x="407539" y="3056431"/>
                  </a:lnTo>
                  <a:lnTo>
                    <a:pt x="411023" y="3053233"/>
                  </a:lnTo>
                  <a:lnTo>
                    <a:pt x="414506" y="3050042"/>
                  </a:lnTo>
                  <a:lnTo>
                    <a:pt x="417989" y="3046858"/>
                  </a:lnTo>
                  <a:lnTo>
                    <a:pt x="421472" y="3043680"/>
                  </a:lnTo>
                  <a:lnTo>
                    <a:pt x="424956" y="3115569"/>
                  </a:lnTo>
                  <a:lnTo>
                    <a:pt x="428439" y="3112875"/>
                  </a:lnTo>
                  <a:lnTo>
                    <a:pt x="431922" y="3110187"/>
                  </a:lnTo>
                  <a:lnTo>
                    <a:pt x="435405" y="3107503"/>
                  </a:lnTo>
                  <a:lnTo>
                    <a:pt x="438889" y="3104823"/>
                  </a:lnTo>
                  <a:lnTo>
                    <a:pt x="442372" y="3102148"/>
                  </a:lnTo>
                  <a:lnTo>
                    <a:pt x="445855" y="3099478"/>
                  </a:lnTo>
                  <a:lnTo>
                    <a:pt x="449338" y="3103434"/>
                  </a:lnTo>
                  <a:lnTo>
                    <a:pt x="452822" y="3100813"/>
                  </a:lnTo>
                  <a:lnTo>
                    <a:pt x="456305" y="3098196"/>
                  </a:lnTo>
                  <a:lnTo>
                    <a:pt x="459788" y="3095584"/>
                  </a:lnTo>
                  <a:lnTo>
                    <a:pt x="463271" y="3092976"/>
                  </a:lnTo>
                  <a:lnTo>
                    <a:pt x="466755" y="3090373"/>
                  </a:lnTo>
                  <a:lnTo>
                    <a:pt x="470238" y="3087774"/>
                  </a:lnTo>
                  <a:lnTo>
                    <a:pt x="473721" y="3089649"/>
                  </a:lnTo>
                  <a:lnTo>
                    <a:pt x="477204" y="3087084"/>
                  </a:lnTo>
                  <a:lnTo>
                    <a:pt x="480688" y="3084523"/>
                  </a:lnTo>
                  <a:lnTo>
                    <a:pt x="484171" y="3081967"/>
                  </a:lnTo>
                  <a:lnTo>
                    <a:pt x="487654" y="3079414"/>
                  </a:lnTo>
                  <a:lnTo>
                    <a:pt x="491137" y="3076866"/>
                  </a:lnTo>
                  <a:lnTo>
                    <a:pt x="494621" y="3083260"/>
                  </a:lnTo>
                  <a:lnTo>
                    <a:pt x="498104" y="3080769"/>
                  </a:lnTo>
                  <a:lnTo>
                    <a:pt x="501587" y="3078281"/>
                  </a:lnTo>
                  <a:lnTo>
                    <a:pt x="505070" y="3075798"/>
                  </a:lnTo>
                  <a:lnTo>
                    <a:pt x="508554" y="3073319"/>
                  </a:lnTo>
                  <a:lnTo>
                    <a:pt x="512037" y="3070843"/>
                  </a:lnTo>
                  <a:lnTo>
                    <a:pt x="515520" y="3068372"/>
                  </a:lnTo>
                  <a:lnTo>
                    <a:pt x="519003" y="3106810"/>
                  </a:lnTo>
                  <a:lnTo>
                    <a:pt x="522487" y="3104558"/>
                  </a:lnTo>
                  <a:lnTo>
                    <a:pt x="525970" y="3102310"/>
                  </a:lnTo>
                  <a:lnTo>
                    <a:pt x="529453" y="3100065"/>
                  </a:lnTo>
                  <a:lnTo>
                    <a:pt x="532936" y="3097823"/>
                  </a:lnTo>
                  <a:lnTo>
                    <a:pt x="536420" y="3095584"/>
                  </a:lnTo>
                  <a:lnTo>
                    <a:pt x="539903" y="3093349"/>
                  </a:lnTo>
                  <a:lnTo>
                    <a:pt x="543386" y="3104059"/>
                  </a:lnTo>
                  <a:lnTo>
                    <a:pt x="546869" y="3101894"/>
                  </a:lnTo>
                  <a:lnTo>
                    <a:pt x="550353" y="3099732"/>
                  </a:lnTo>
                  <a:lnTo>
                    <a:pt x="553836" y="3097574"/>
                  </a:lnTo>
                  <a:lnTo>
                    <a:pt x="557319" y="3095418"/>
                  </a:lnTo>
                  <a:lnTo>
                    <a:pt x="560802" y="3093266"/>
                  </a:lnTo>
                  <a:lnTo>
                    <a:pt x="564286" y="3091116"/>
                  </a:lnTo>
                  <a:lnTo>
                    <a:pt x="567769" y="3116502"/>
                  </a:lnTo>
                  <a:lnTo>
                    <a:pt x="571252" y="3114491"/>
                  </a:lnTo>
                  <a:lnTo>
                    <a:pt x="574735" y="3112482"/>
                  </a:lnTo>
                  <a:lnTo>
                    <a:pt x="578218" y="3110475"/>
                  </a:lnTo>
                  <a:lnTo>
                    <a:pt x="581702" y="3108471"/>
                  </a:lnTo>
                  <a:lnTo>
                    <a:pt x="585185" y="3106470"/>
                  </a:lnTo>
                  <a:lnTo>
                    <a:pt x="588668" y="3110945"/>
                  </a:lnTo>
                  <a:lnTo>
                    <a:pt x="592151" y="3108979"/>
                  </a:lnTo>
                  <a:lnTo>
                    <a:pt x="595635" y="3107015"/>
                  </a:lnTo>
                  <a:lnTo>
                    <a:pt x="599118" y="3105054"/>
                  </a:lnTo>
                  <a:lnTo>
                    <a:pt x="602601" y="3103095"/>
                  </a:lnTo>
                  <a:lnTo>
                    <a:pt x="606084" y="3101139"/>
                  </a:lnTo>
                  <a:lnTo>
                    <a:pt x="609568" y="3099185"/>
                  </a:lnTo>
                  <a:lnTo>
                    <a:pt x="613051" y="3097233"/>
                  </a:lnTo>
                  <a:lnTo>
                    <a:pt x="616534" y="3095284"/>
                  </a:lnTo>
                  <a:lnTo>
                    <a:pt x="620017" y="3093338"/>
                  </a:lnTo>
                  <a:lnTo>
                    <a:pt x="623501" y="3091394"/>
                  </a:lnTo>
                  <a:lnTo>
                    <a:pt x="626984" y="3089452"/>
                  </a:lnTo>
                  <a:lnTo>
                    <a:pt x="630467" y="3087513"/>
                  </a:lnTo>
                  <a:lnTo>
                    <a:pt x="633950" y="3085576"/>
                  </a:lnTo>
                  <a:lnTo>
                    <a:pt x="637434" y="3083642"/>
                  </a:lnTo>
                  <a:lnTo>
                    <a:pt x="640917" y="3081710"/>
                  </a:lnTo>
                  <a:lnTo>
                    <a:pt x="644400" y="3079780"/>
                  </a:lnTo>
                  <a:lnTo>
                    <a:pt x="647883" y="3077853"/>
                  </a:lnTo>
                  <a:lnTo>
                    <a:pt x="651367" y="3075929"/>
                  </a:lnTo>
                  <a:lnTo>
                    <a:pt x="654850" y="3074006"/>
                  </a:lnTo>
                  <a:lnTo>
                    <a:pt x="658333" y="3072087"/>
                  </a:lnTo>
                  <a:lnTo>
                    <a:pt x="661816" y="3071904"/>
                  </a:lnTo>
                  <a:lnTo>
                    <a:pt x="665300" y="3069996"/>
                  </a:lnTo>
                  <a:lnTo>
                    <a:pt x="668783" y="3068090"/>
                  </a:lnTo>
                  <a:lnTo>
                    <a:pt x="672266" y="3066187"/>
                  </a:lnTo>
                  <a:lnTo>
                    <a:pt x="675749" y="3064286"/>
                  </a:lnTo>
                  <a:lnTo>
                    <a:pt x="679233" y="3062387"/>
                  </a:lnTo>
                  <a:lnTo>
                    <a:pt x="682716" y="3065731"/>
                  </a:lnTo>
                  <a:lnTo>
                    <a:pt x="686199" y="3063858"/>
                  </a:lnTo>
                  <a:lnTo>
                    <a:pt x="689682" y="3061986"/>
                  </a:lnTo>
                  <a:lnTo>
                    <a:pt x="693166" y="3060117"/>
                  </a:lnTo>
                  <a:lnTo>
                    <a:pt x="696649" y="3058250"/>
                  </a:lnTo>
                  <a:lnTo>
                    <a:pt x="700132" y="3056386"/>
                  </a:lnTo>
                  <a:lnTo>
                    <a:pt x="703615" y="3054523"/>
                  </a:lnTo>
                  <a:lnTo>
                    <a:pt x="707099" y="3072922"/>
                  </a:lnTo>
                  <a:lnTo>
                    <a:pt x="710582" y="3071140"/>
                  </a:lnTo>
                  <a:lnTo>
                    <a:pt x="714065" y="3069360"/>
                  </a:lnTo>
                  <a:lnTo>
                    <a:pt x="717548" y="3067582"/>
                  </a:lnTo>
                  <a:lnTo>
                    <a:pt x="721032" y="3065806"/>
                  </a:lnTo>
                  <a:lnTo>
                    <a:pt x="724515" y="3064032"/>
                  </a:lnTo>
                  <a:lnTo>
                    <a:pt x="727998" y="3062260"/>
                  </a:lnTo>
                  <a:lnTo>
                    <a:pt x="731481" y="3083883"/>
                  </a:lnTo>
                  <a:lnTo>
                    <a:pt x="734965" y="3082201"/>
                  </a:lnTo>
                  <a:lnTo>
                    <a:pt x="738448" y="3080520"/>
                  </a:lnTo>
                  <a:lnTo>
                    <a:pt x="741931" y="3078841"/>
                  </a:lnTo>
                  <a:lnTo>
                    <a:pt x="745414" y="3077163"/>
                  </a:lnTo>
                  <a:lnTo>
                    <a:pt x="748898" y="3075488"/>
                  </a:lnTo>
                  <a:lnTo>
                    <a:pt x="752381" y="3073814"/>
                  </a:lnTo>
                  <a:lnTo>
                    <a:pt x="755864" y="3073648"/>
                  </a:lnTo>
                  <a:lnTo>
                    <a:pt x="759347" y="3071983"/>
                  </a:lnTo>
                  <a:lnTo>
                    <a:pt x="762831" y="3070320"/>
                  </a:lnTo>
                  <a:lnTo>
                    <a:pt x="766314" y="3068659"/>
                  </a:lnTo>
                  <a:lnTo>
                    <a:pt x="769797" y="3067000"/>
                  </a:lnTo>
                  <a:lnTo>
                    <a:pt x="773280" y="3065342"/>
                  </a:lnTo>
                  <a:lnTo>
                    <a:pt x="776764" y="3088197"/>
                  </a:lnTo>
                  <a:lnTo>
                    <a:pt x="780247" y="3086627"/>
                  </a:lnTo>
                  <a:lnTo>
                    <a:pt x="783730" y="3085059"/>
                  </a:lnTo>
                  <a:lnTo>
                    <a:pt x="787213" y="3083492"/>
                  </a:lnTo>
                  <a:lnTo>
                    <a:pt x="790697" y="3081927"/>
                  </a:lnTo>
                  <a:lnTo>
                    <a:pt x="794180" y="3080364"/>
                  </a:lnTo>
                  <a:lnTo>
                    <a:pt x="797663" y="3078802"/>
                  </a:lnTo>
                  <a:lnTo>
                    <a:pt x="801146" y="3077241"/>
                  </a:lnTo>
                  <a:lnTo>
                    <a:pt x="804630" y="3075683"/>
                  </a:lnTo>
                  <a:lnTo>
                    <a:pt x="808113" y="3074126"/>
                  </a:lnTo>
                  <a:lnTo>
                    <a:pt x="811596" y="3072570"/>
                  </a:lnTo>
                  <a:lnTo>
                    <a:pt x="815079" y="3071016"/>
                  </a:lnTo>
                  <a:lnTo>
                    <a:pt x="818563" y="3069464"/>
                  </a:lnTo>
                  <a:lnTo>
                    <a:pt x="822046" y="3067913"/>
                  </a:lnTo>
                  <a:lnTo>
                    <a:pt x="825529" y="3073356"/>
                  </a:lnTo>
                  <a:lnTo>
                    <a:pt x="829012" y="3071831"/>
                  </a:lnTo>
                  <a:lnTo>
                    <a:pt x="832496" y="3070308"/>
                  </a:lnTo>
                  <a:lnTo>
                    <a:pt x="835979" y="3068785"/>
                  </a:lnTo>
                  <a:lnTo>
                    <a:pt x="839462" y="3067265"/>
                  </a:lnTo>
                  <a:lnTo>
                    <a:pt x="842945" y="3065745"/>
                  </a:lnTo>
                  <a:lnTo>
                    <a:pt x="846429" y="3064228"/>
                  </a:lnTo>
                  <a:lnTo>
                    <a:pt x="849912" y="3074996"/>
                  </a:lnTo>
                  <a:lnTo>
                    <a:pt x="853395" y="3073519"/>
                  </a:lnTo>
                  <a:lnTo>
                    <a:pt x="856878" y="3072044"/>
                  </a:lnTo>
                  <a:lnTo>
                    <a:pt x="860361" y="3070571"/>
                  </a:lnTo>
                  <a:lnTo>
                    <a:pt x="863845" y="3069099"/>
                  </a:lnTo>
                  <a:lnTo>
                    <a:pt x="867328" y="3067628"/>
                  </a:lnTo>
                  <a:lnTo>
                    <a:pt x="870811" y="3066159"/>
                  </a:lnTo>
                  <a:lnTo>
                    <a:pt x="870811" y="3067504"/>
                  </a:lnTo>
                  <a:lnTo>
                    <a:pt x="874294" y="3066040"/>
                  </a:lnTo>
                  <a:lnTo>
                    <a:pt x="877778" y="3064578"/>
                  </a:lnTo>
                  <a:lnTo>
                    <a:pt x="881261" y="3063117"/>
                  </a:lnTo>
                  <a:lnTo>
                    <a:pt x="884744" y="3061657"/>
                  </a:lnTo>
                  <a:lnTo>
                    <a:pt x="888227" y="3060199"/>
                  </a:lnTo>
                  <a:lnTo>
                    <a:pt x="891711" y="3058742"/>
                  </a:lnTo>
                  <a:lnTo>
                    <a:pt x="895194" y="3092466"/>
                  </a:lnTo>
                  <a:lnTo>
                    <a:pt x="898677" y="3091116"/>
                  </a:lnTo>
                  <a:lnTo>
                    <a:pt x="902160" y="3089768"/>
                  </a:lnTo>
                  <a:lnTo>
                    <a:pt x="905644" y="3088421"/>
                  </a:lnTo>
                  <a:lnTo>
                    <a:pt x="909127" y="3087075"/>
                  </a:lnTo>
                  <a:lnTo>
                    <a:pt x="912610" y="3085730"/>
                  </a:lnTo>
                  <a:lnTo>
                    <a:pt x="916093" y="3084387"/>
                  </a:lnTo>
                  <a:lnTo>
                    <a:pt x="919577" y="3085468"/>
                  </a:lnTo>
                  <a:lnTo>
                    <a:pt x="923060" y="3084307"/>
                  </a:lnTo>
                  <a:lnTo>
                    <a:pt x="926543" y="3083147"/>
                  </a:lnTo>
                  <a:lnTo>
                    <a:pt x="930026" y="3081989"/>
                  </a:lnTo>
                  <a:lnTo>
                    <a:pt x="933510" y="3080834"/>
                  </a:lnTo>
                  <a:lnTo>
                    <a:pt x="936993" y="3079680"/>
                  </a:lnTo>
                  <a:lnTo>
                    <a:pt x="940476" y="3078529"/>
                  </a:lnTo>
                  <a:lnTo>
                    <a:pt x="943959" y="3085468"/>
                  </a:lnTo>
                  <a:lnTo>
                    <a:pt x="947443" y="3084337"/>
                  </a:lnTo>
                  <a:lnTo>
                    <a:pt x="950926" y="3083207"/>
                  </a:lnTo>
                  <a:lnTo>
                    <a:pt x="954409" y="3082079"/>
                  </a:lnTo>
                  <a:lnTo>
                    <a:pt x="957892" y="3080953"/>
                  </a:lnTo>
                  <a:lnTo>
                    <a:pt x="961376" y="3079829"/>
                  </a:lnTo>
                  <a:lnTo>
                    <a:pt x="964859" y="3078707"/>
                  </a:lnTo>
                  <a:lnTo>
                    <a:pt x="968342" y="3089680"/>
                  </a:lnTo>
                  <a:lnTo>
                    <a:pt x="971825" y="3088425"/>
                  </a:lnTo>
                  <a:lnTo>
                    <a:pt x="975309" y="3087171"/>
                  </a:lnTo>
                  <a:lnTo>
                    <a:pt x="978792" y="3085918"/>
                  </a:lnTo>
                  <a:lnTo>
                    <a:pt x="982275" y="3084666"/>
                  </a:lnTo>
                  <a:lnTo>
                    <a:pt x="985758" y="3083414"/>
                  </a:lnTo>
                  <a:lnTo>
                    <a:pt x="989242" y="3089711"/>
                  </a:lnTo>
                  <a:lnTo>
                    <a:pt x="992725" y="3088482"/>
                  </a:lnTo>
                  <a:lnTo>
                    <a:pt x="996208" y="3087255"/>
                  </a:lnTo>
                  <a:lnTo>
                    <a:pt x="999691" y="3086028"/>
                  </a:lnTo>
                  <a:lnTo>
                    <a:pt x="1003175" y="3084802"/>
                  </a:lnTo>
                  <a:lnTo>
                    <a:pt x="1006658" y="3083577"/>
                  </a:lnTo>
                  <a:lnTo>
                    <a:pt x="1010141" y="3082354"/>
                  </a:lnTo>
                  <a:lnTo>
                    <a:pt x="1013624" y="3085397"/>
                  </a:lnTo>
                  <a:lnTo>
                    <a:pt x="1017108" y="3084186"/>
                  </a:lnTo>
                  <a:lnTo>
                    <a:pt x="1020591" y="3082976"/>
                  </a:lnTo>
                  <a:lnTo>
                    <a:pt x="1024074" y="3081768"/>
                  </a:lnTo>
                  <a:lnTo>
                    <a:pt x="1027557" y="3080560"/>
                  </a:lnTo>
                  <a:lnTo>
                    <a:pt x="1031041" y="3079353"/>
                  </a:lnTo>
                  <a:lnTo>
                    <a:pt x="1034524" y="3078147"/>
                  </a:lnTo>
                  <a:lnTo>
                    <a:pt x="1038007" y="3118431"/>
                  </a:lnTo>
                  <a:lnTo>
                    <a:pt x="1041490" y="3117336"/>
                  </a:lnTo>
                  <a:lnTo>
                    <a:pt x="1044974" y="3116241"/>
                  </a:lnTo>
                  <a:lnTo>
                    <a:pt x="1048457" y="3115147"/>
                  </a:lnTo>
                  <a:lnTo>
                    <a:pt x="1051940" y="3114053"/>
                  </a:lnTo>
                  <a:lnTo>
                    <a:pt x="1055423" y="3112961"/>
                  </a:lnTo>
                  <a:lnTo>
                    <a:pt x="1058907" y="3111869"/>
                  </a:lnTo>
                  <a:lnTo>
                    <a:pt x="1062390" y="3111658"/>
                  </a:lnTo>
                  <a:lnTo>
                    <a:pt x="1065873" y="3110570"/>
                  </a:lnTo>
                  <a:lnTo>
                    <a:pt x="1069356" y="3109483"/>
                  </a:lnTo>
                  <a:lnTo>
                    <a:pt x="1072840" y="3108397"/>
                  </a:lnTo>
                  <a:lnTo>
                    <a:pt x="1076323" y="3107311"/>
                  </a:lnTo>
                  <a:lnTo>
                    <a:pt x="1079806" y="3106226"/>
                  </a:lnTo>
                  <a:lnTo>
                    <a:pt x="1083289" y="3115548"/>
                  </a:lnTo>
                  <a:lnTo>
                    <a:pt x="1086773" y="3114491"/>
                  </a:lnTo>
                  <a:lnTo>
                    <a:pt x="1090256" y="3113434"/>
                  </a:lnTo>
                  <a:lnTo>
                    <a:pt x="1093739" y="3112379"/>
                  </a:lnTo>
                  <a:lnTo>
                    <a:pt x="1097222" y="3111324"/>
                  </a:lnTo>
                  <a:lnTo>
                    <a:pt x="1100706" y="3110269"/>
                  </a:lnTo>
                  <a:lnTo>
                    <a:pt x="1104189" y="3109216"/>
                  </a:lnTo>
                  <a:lnTo>
                    <a:pt x="1107672" y="3111564"/>
                  </a:lnTo>
                  <a:lnTo>
                    <a:pt x="1111155" y="3110521"/>
                  </a:lnTo>
                  <a:lnTo>
                    <a:pt x="1114639" y="3109478"/>
                  </a:lnTo>
                  <a:lnTo>
                    <a:pt x="1118122" y="3108435"/>
                  </a:lnTo>
                  <a:lnTo>
                    <a:pt x="1121605" y="3107394"/>
                  </a:lnTo>
                  <a:lnTo>
                    <a:pt x="1125088" y="3106353"/>
                  </a:lnTo>
                  <a:lnTo>
                    <a:pt x="1128572" y="3105313"/>
                  </a:lnTo>
                  <a:lnTo>
                    <a:pt x="1132055" y="3115098"/>
                  </a:lnTo>
                  <a:lnTo>
                    <a:pt x="1135538" y="3114086"/>
                  </a:lnTo>
                  <a:lnTo>
                    <a:pt x="1139021" y="3113074"/>
                  </a:lnTo>
                  <a:lnTo>
                    <a:pt x="1142505" y="3112062"/>
                  </a:lnTo>
                  <a:lnTo>
                    <a:pt x="1145988" y="3111052"/>
                  </a:lnTo>
                  <a:lnTo>
                    <a:pt x="1149471" y="3110041"/>
                  </a:lnTo>
                  <a:lnTo>
                    <a:pt x="1152954" y="3109032"/>
                  </a:lnTo>
                  <a:lnTo>
                    <a:pt x="1156437" y="3108023"/>
                  </a:lnTo>
                  <a:lnTo>
                    <a:pt x="1159921" y="3107015"/>
                  </a:lnTo>
                  <a:lnTo>
                    <a:pt x="1163404" y="3106008"/>
                  </a:lnTo>
                  <a:lnTo>
                    <a:pt x="1166887" y="3105001"/>
                  </a:lnTo>
                  <a:lnTo>
                    <a:pt x="1170370" y="3103995"/>
                  </a:lnTo>
                  <a:lnTo>
                    <a:pt x="1173854" y="3102989"/>
                  </a:lnTo>
                  <a:lnTo>
                    <a:pt x="1177337" y="3110945"/>
                  </a:lnTo>
                  <a:lnTo>
                    <a:pt x="1180820" y="3109962"/>
                  </a:lnTo>
                  <a:lnTo>
                    <a:pt x="1184303" y="3108979"/>
                  </a:lnTo>
                  <a:lnTo>
                    <a:pt x="1187787" y="3107997"/>
                  </a:lnTo>
                  <a:lnTo>
                    <a:pt x="1191270" y="3107015"/>
                  </a:lnTo>
                  <a:lnTo>
                    <a:pt x="1194753" y="3106034"/>
                  </a:lnTo>
                  <a:lnTo>
                    <a:pt x="1198236" y="3105054"/>
                  </a:lnTo>
                  <a:lnTo>
                    <a:pt x="1201720" y="3108863"/>
                  </a:lnTo>
                  <a:lnTo>
                    <a:pt x="1205203" y="3107895"/>
                  </a:lnTo>
                  <a:lnTo>
                    <a:pt x="1208686" y="3106927"/>
                  </a:lnTo>
                  <a:lnTo>
                    <a:pt x="1212169" y="3105960"/>
                  </a:lnTo>
                  <a:lnTo>
                    <a:pt x="1215653" y="3104994"/>
                  </a:lnTo>
                  <a:lnTo>
                    <a:pt x="1219136" y="3104028"/>
                  </a:lnTo>
                  <a:lnTo>
                    <a:pt x="1222619" y="3103063"/>
                  </a:lnTo>
                  <a:lnTo>
                    <a:pt x="1226102" y="3114563"/>
                  </a:lnTo>
                  <a:lnTo>
                    <a:pt x="1229586" y="3113737"/>
                  </a:lnTo>
                  <a:lnTo>
                    <a:pt x="1233069" y="3112913"/>
                  </a:lnTo>
                  <a:lnTo>
                    <a:pt x="1236552" y="3112090"/>
                  </a:lnTo>
                  <a:lnTo>
                    <a:pt x="1240035" y="3111268"/>
                  </a:lnTo>
                  <a:lnTo>
                    <a:pt x="1243519" y="3110447"/>
                  </a:lnTo>
                  <a:lnTo>
                    <a:pt x="1247002" y="3109626"/>
                  </a:lnTo>
                  <a:lnTo>
                    <a:pt x="1250485" y="3127610"/>
                  </a:lnTo>
                  <a:lnTo>
                    <a:pt x="1253968" y="3126923"/>
                  </a:lnTo>
                  <a:lnTo>
                    <a:pt x="1257452" y="3126238"/>
                  </a:lnTo>
                  <a:lnTo>
                    <a:pt x="1260935" y="3125553"/>
                  </a:lnTo>
                  <a:lnTo>
                    <a:pt x="1264418" y="3124870"/>
                  </a:lnTo>
                  <a:lnTo>
                    <a:pt x="1267901" y="3124188"/>
                  </a:lnTo>
                  <a:lnTo>
                    <a:pt x="1271385" y="3133510"/>
                  </a:lnTo>
                  <a:lnTo>
                    <a:pt x="1274868" y="3132649"/>
                  </a:lnTo>
                  <a:lnTo>
                    <a:pt x="1278351" y="3131787"/>
                  </a:lnTo>
                  <a:lnTo>
                    <a:pt x="1281834" y="3130927"/>
                  </a:lnTo>
                  <a:lnTo>
                    <a:pt x="1285318" y="3130066"/>
                  </a:lnTo>
                  <a:lnTo>
                    <a:pt x="1288801" y="3129206"/>
                  </a:lnTo>
                  <a:lnTo>
                    <a:pt x="1292284" y="3128347"/>
                  </a:lnTo>
                  <a:lnTo>
                    <a:pt x="1295767" y="3146835"/>
                  </a:lnTo>
                  <a:lnTo>
                    <a:pt x="1299251" y="3146018"/>
                  </a:lnTo>
                  <a:lnTo>
                    <a:pt x="1302734" y="3145201"/>
                  </a:lnTo>
                  <a:lnTo>
                    <a:pt x="1306217" y="3144385"/>
                  </a:lnTo>
                  <a:lnTo>
                    <a:pt x="1309700" y="3143570"/>
                  </a:lnTo>
                  <a:lnTo>
                    <a:pt x="1313184" y="3142755"/>
                  </a:lnTo>
                  <a:lnTo>
                    <a:pt x="1316667" y="3141940"/>
                  </a:lnTo>
                  <a:lnTo>
                    <a:pt x="1320150" y="3142320"/>
                  </a:lnTo>
                  <a:lnTo>
                    <a:pt x="1323633" y="3141509"/>
                  </a:lnTo>
                  <a:lnTo>
                    <a:pt x="1327117" y="3140698"/>
                  </a:lnTo>
                  <a:lnTo>
                    <a:pt x="1330600" y="3139887"/>
                  </a:lnTo>
                  <a:lnTo>
                    <a:pt x="1334083" y="3139077"/>
                  </a:lnTo>
                  <a:lnTo>
                    <a:pt x="1337566" y="3138268"/>
                  </a:lnTo>
                  <a:lnTo>
                    <a:pt x="1341050" y="3137458"/>
                  </a:lnTo>
                  <a:lnTo>
                    <a:pt x="1344533" y="3140825"/>
                  </a:lnTo>
                  <a:lnTo>
                    <a:pt x="1348016" y="3140025"/>
                  </a:lnTo>
                  <a:lnTo>
                    <a:pt x="1351499" y="3139226"/>
                  </a:lnTo>
                  <a:lnTo>
                    <a:pt x="1354983" y="3138427"/>
                  </a:lnTo>
                  <a:lnTo>
                    <a:pt x="1358466" y="3137628"/>
                  </a:lnTo>
                  <a:lnTo>
                    <a:pt x="1361949" y="3136830"/>
                  </a:lnTo>
                  <a:lnTo>
                    <a:pt x="1365432" y="3137813"/>
                  </a:lnTo>
                  <a:lnTo>
                    <a:pt x="1368916" y="3137019"/>
                  </a:lnTo>
                  <a:lnTo>
                    <a:pt x="1372399" y="3136226"/>
                  </a:lnTo>
                  <a:lnTo>
                    <a:pt x="1375882" y="3135433"/>
                  </a:lnTo>
                  <a:lnTo>
                    <a:pt x="1379365" y="3134641"/>
                  </a:lnTo>
                  <a:lnTo>
                    <a:pt x="1382849" y="3133849"/>
                  </a:lnTo>
                  <a:lnTo>
                    <a:pt x="1386332" y="3133057"/>
                  </a:lnTo>
                  <a:lnTo>
                    <a:pt x="1389815" y="3147724"/>
                  </a:lnTo>
                  <a:lnTo>
                    <a:pt x="1393298" y="3146964"/>
                  </a:lnTo>
                  <a:lnTo>
                    <a:pt x="1396782" y="3146205"/>
                  </a:lnTo>
                  <a:lnTo>
                    <a:pt x="1400265" y="3145446"/>
                  </a:lnTo>
                  <a:lnTo>
                    <a:pt x="1403748" y="3144687"/>
                  </a:lnTo>
                  <a:lnTo>
                    <a:pt x="1407231" y="3143929"/>
                  </a:lnTo>
                  <a:lnTo>
                    <a:pt x="1410715" y="3143171"/>
                  </a:lnTo>
                  <a:lnTo>
                    <a:pt x="1414198" y="3146797"/>
                  </a:lnTo>
                  <a:lnTo>
                    <a:pt x="1417681" y="3146048"/>
                  </a:lnTo>
                  <a:lnTo>
                    <a:pt x="1421164" y="3145300"/>
                  </a:lnTo>
                  <a:lnTo>
                    <a:pt x="1424648" y="3144552"/>
                  </a:lnTo>
                  <a:lnTo>
                    <a:pt x="1428131" y="3143805"/>
                  </a:lnTo>
                  <a:lnTo>
                    <a:pt x="1431614" y="3143058"/>
                  </a:lnTo>
                  <a:lnTo>
                    <a:pt x="1435097" y="3142311"/>
                  </a:lnTo>
                  <a:lnTo>
                    <a:pt x="1438580" y="3144824"/>
                  </a:lnTo>
                  <a:lnTo>
                    <a:pt x="1442064" y="3144084"/>
                  </a:lnTo>
                  <a:lnTo>
                    <a:pt x="1445547" y="3143345"/>
                  </a:lnTo>
                  <a:lnTo>
                    <a:pt x="1449030" y="3142606"/>
                  </a:lnTo>
                  <a:lnTo>
                    <a:pt x="1452513" y="3141867"/>
                  </a:lnTo>
                  <a:lnTo>
                    <a:pt x="1455997" y="3141129"/>
                  </a:lnTo>
                  <a:lnTo>
                    <a:pt x="1459480" y="3147323"/>
                  </a:lnTo>
                  <a:lnTo>
                    <a:pt x="1462963" y="3146598"/>
                  </a:lnTo>
                  <a:lnTo>
                    <a:pt x="1466446" y="3145874"/>
                  </a:lnTo>
                  <a:lnTo>
                    <a:pt x="1469930" y="3145151"/>
                  </a:lnTo>
                  <a:lnTo>
                    <a:pt x="1473413" y="3144428"/>
                  </a:lnTo>
                  <a:lnTo>
                    <a:pt x="1476896" y="3143705"/>
                  </a:lnTo>
                  <a:lnTo>
                    <a:pt x="1480379" y="3142982"/>
                  </a:lnTo>
                  <a:lnTo>
                    <a:pt x="1483863" y="3147473"/>
                  </a:lnTo>
                  <a:lnTo>
                    <a:pt x="1487346" y="3146761"/>
                  </a:lnTo>
                  <a:lnTo>
                    <a:pt x="1490829" y="3146050"/>
                  </a:lnTo>
                  <a:lnTo>
                    <a:pt x="1494312" y="3145338"/>
                  </a:lnTo>
                  <a:lnTo>
                    <a:pt x="1497796" y="3144627"/>
                  </a:lnTo>
                  <a:lnTo>
                    <a:pt x="1501279" y="3143916"/>
                  </a:lnTo>
                  <a:lnTo>
                    <a:pt x="1504762" y="3143206"/>
                  </a:lnTo>
                  <a:lnTo>
                    <a:pt x="1508245" y="3145077"/>
                  </a:lnTo>
                  <a:lnTo>
                    <a:pt x="1511729" y="3144372"/>
                  </a:lnTo>
                  <a:lnTo>
                    <a:pt x="1515212" y="3143667"/>
                  </a:lnTo>
                  <a:lnTo>
                    <a:pt x="1518695" y="3142963"/>
                  </a:lnTo>
                  <a:lnTo>
                    <a:pt x="1522178" y="3142259"/>
                  </a:lnTo>
                  <a:lnTo>
                    <a:pt x="1525662" y="3141555"/>
                  </a:lnTo>
                  <a:lnTo>
                    <a:pt x="1529145" y="3140851"/>
                  </a:lnTo>
                  <a:lnTo>
                    <a:pt x="1532628" y="3143234"/>
                  </a:lnTo>
                  <a:lnTo>
                    <a:pt x="1536111" y="3142537"/>
                  </a:lnTo>
                  <a:lnTo>
                    <a:pt x="1539595" y="3141840"/>
                  </a:lnTo>
                  <a:lnTo>
                    <a:pt x="1543078" y="3141144"/>
                  </a:lnTo>
                  <a:lnTo>
                    <a:pt x="1546561" y="3140447"/>
                  </a:lnTo>
                  <a:lnTo>
                    <a:pt x="1550044" y="3139751"/>
                  </a:lnTo>
                  <a:lnTo>
                    <a:pt x="1553528" y="3150030"/>
                  </a:lnTo>
                  <a:lnTo>
                    <a:pt x="1557011" y="3149354"/>
                  </a:lnTo>
                  <a:lnTo>
                    <a:pt x="1560494" y="3148679"/>
                  </a:lnTo>
                  <a:lnTo>
                    <a:pt x="1563977" y="3148004"/>
                  </a:lnTo>
                  <a:lnTo>
                    <a:pt x="1567461" y="3147330"/>
                  </a:lnTo>
                  <a:lnTo>
                    <a:pt x="1570944" y="3146655"/>
                  </a:lnTo>
                  <a:lnTo>
                    <a:pt x="1574427" y="3145981"/>
                  </a:lnTo>
                  <a:lnTo>
                    <a:pt x="1577910" y="3154833"/>
                  </a:lnTo>
                  <a:lnTo>
                    <a:pt x="1581394" y="3154245"/>
                  </a:lnTo>
                  <a:lnTo>
                    <a:pt x="1584877" y="3153658"/>
                  </a:lnTo>
                  <a:lnTo>
                    <a:pt x="1588360" y="3153070"/>
                  </a:lnTo>
                  <a:lnTo>
                    <a:pt x="1591843" y="3152484"/>
                  </a:lnTo>
                  <a:lnTo>
                    <a:pt x="1595327" y="3151898"/>
                  </a:lnTo>
                  <a:lnTo>
                    <a:pt x="1598810" y="3151312"/>
                  </a:lnTo>
                  <a:lnTo>
                    <a:pt x="1602293" y="3154379"/>
                  </a:lnTo>
                  <a:lnTo>
                    <a:pt x="1605776" y="3153732"/>
                  </a:lnTo>
                  <a:lnTo>
                    <a:pt x="1609260" y="3153085"/>
                  </a:lnTo>
                  <a:lnTo>
                    <a:pt x="1612743" y="3152438"/>
                  </a:lnTo>
                  <a:lnTo>
                    <a:pt x="1616226" y="3151792"/>
                  </a:lnTo>
                  <a:lnTo>
                    <a:pt x="1619709" y="3151146"/>
                  </a:lnTo>
                  <a:lnTo>
                    <a:pt x="1623193" y="3150500"/>
                  </a:lnTo>
                  <a:lnTo>
                    <a:pt x="1626676" y="3149854"/>
                  </a:lnTo>
                  <a:lnTo>
                    <a:pt x="1630159" y="3149208"/>
                  </a:lnTo>
                  <a:lnTo>
                    <a:pt x="1633642" y="3148563"/>
                  </a:lnTo>
                  <a:lnTo>
                    <a:pt x="1637126" y="3147918"/>
                  </a:lnTo>
                  <a:lnTo>
                    <a:pt x="1640609" y="3147274"/>
                  </a:lnTo>
                  <a:lnTo>
                    <a:pt x="1644092" y="3146629"/>
                  </a:lnTo>
                  <a:lnTo>
                    <a:pt x="1647575" y="3146917"/>
                  </a:lnTo>
                  <a:lnTo>
                    <a:pt x="1651059" y="3146344"/>
                  </a:lnTo>
                  <a:lnTo>
                    <a:pt x="1654542" y="3145771"/>
                  </a:lnTo>
                  <a:lnTo>
                    <a:pt x="1658025" y="3145198"/>
                  </a:lnTo>
                  <a:lnTo>
                    <a:pt x="1661508" y="3144626"/>
                  </a:lnTo>
                  <a:lnTo>
                    <a:pt x="1664992" y="3144055"/>
                  </a:lnTo>
                  <a:lnTo>
                    <a:pt x="1668475" y="3143483"/>
                  </a:lnTo>
                  <a:lnTo>
                    <a:pt x="1671958" y="3152449"/>
                  </a:lnTo>
                  <a:lnTo>
                    <a:pt x="1675441" y="3151825"/>
                  </a:lnTo>
                  <a:lnTo>
                    <a:pt x="1678925" y="3151202"/>
                  </a:lnTo>
                  <a:lnTo>
                    <a:pt x="1682408" y="3150579"/>
                  </a:lnTo>
                  <a:lnTo>
                    <a:pt x="1685891" y="3149956"/>
                  </a:lnTo>
                  <a:lnTo>
                    <a:pt x="1689374" y="3149333"/>
                  </a:lnTo>
                  <a:lnTo>
                    <a:pt x="1692858" y="3148711"/>
                  </a:lnTo>
                  <a:lnTo>
                    <a:pt x="1696341" y="3158494"/>
                  </a:lnTo>
                  <a:lnTo>
                    <a:pt x="1699824" y="3157889"/>
                  </a:lnTo>
                  <a:lnTo>
                    <a:pt x="1703307" y="3157285"/>
                  </a:lnTo>
                  <a:lnTo>
                    <a:pt x="1706791" y="3156681"/>
                  </a:lnTo>
                  <a:lnTo>
                    <a:pt x="1710274" y="3156077"/>
                  </a:lnTo>
                  <a:lnTo>
                    <a:pt x="1713757" y="3155473"/>
                  </a:lnTo>
                  <a:lnTo>
                    <a:pt x="1717240" y="3154870"/>
                  </a:lnTo>
                  <a:lnTo>
                    <a:pt x="1720723" y="3154691"/>
                  </a:lnTo>
                  <a:lnTo>
                    <a:pt x="1724207" y="3154089"/>
                  </a:lnTo>
                  <a:lnTo>
                    <a:pt x="1727690" y="3153487"/>
                  </a:lnTo>
                  <a:lnTo>
                    <a:pt x="1731173" y="3152885"/>
                  </a:lnTo>
                  <a:lnTo>
                    <a:pt x="1734656" y="3152284"/>
                  </a:lnTo>
                  <a:lnTo>
                    <a:pt x="1738140" y="3151682"/>
                  </a:lnTo>
                  <a:lnTo>
                    <a:pt x="1741623" y="3151081"/>
                  </a:lnTo>
                  <a:lnTo>
                    <a:pt x="1741623" y="3151509"/>
                  </a:lnTo>
                  <a:lnTo>
                    <a:pt x="1741623" y="3151935"/>
                  </a:lnTo>
                  <a:lnTo>
                    <a:pt x="1741623" y="3152360"/>
                  </a:lnTo>
                  <a:lnTo>
                    <a:pt x="1741623" y="3152785"/>
                  </a:lnTo>
                  <a:lnTo>
                    <a:pt x="1741623" y="3153208"/>
                  </a:lnTo>
                  <a:lnTo>
                    <a:pt x="1741623" y="3153630"/>
                  </a:lnTo>
                  <a:lnTo>
                    <a:pt x="1741623" y="3154051"/>
                  </a:lnTo>
                  <a:lnTo>
                    <a:pt x="1741623" y="3154471"/>
                  </a:lnTo>
                  <a:lnTo>
                    <a:pt x="1741623" y="3154889"/>
                  </a:lnTo>
                  <a:lnTo>
                    <a:pt x="1741623" y="3155307"/>
                  </a:lnTo>
                  <a:lnTo>
                    <a:pt x="1741623" y="3155724"/>
                  </a:lnTo>
                  <a:lnTo>
                    <a:pt x="1741623" y="3156140"/>
                  </a:lnTo>
                  <a:lnTo>
                    <a:pt x="1741623" y="3156554"/>
                  </a:lnTo>
                  <a:lnTo>
                    <a:pt x="1741623" y="3156968"/>
                  </a:lnTo>
                  <a:lnTo>
                    <a:pt x="1741623" y="3157380"/>
                  </a:lnTo>
                  <a:lnTo>
                    <a:pt x="1741623" y="3157792"/>
                  </a:lnTo>
                  <a:lnTo>
                    <a:pt x="1741623" y="3158202"/>
                  </a:lnTo>
                  <a:lnTo>
                    <a:pt x="1741623" y="3158611"/>
                  </a:lnTo>
                  <a:lnTo>
                    <a:pt x="1741623" y="3159020"/>
                  </a:lnTo>
                  <a:lnTo>
                    <a:pt x="1741623" y="3159427"/>
                  </a:lnTo>
                  <a:lnTo>
                    <a:pt x="1741623" y="3159833"/>
                  </a:lnTo>
                  <a:lnTo>
                    <a:pt x="1741623" y="3160239"/>
                  </a:lnTo>
                  <a:lnTo>
                    <a:pt x="1741623" y="3160643"/>
                  </a:lnTo>
                  <a:lnTo>
                    <a:pt x="1741623" y="3161046"/>
                  </a:lnTo>
                  <a:lnTo>
                    <a:pt x="1741623" y="3161448"/>
                  </a:lnTo>
                  <a:lnTo>
                    <a:pt x="1741623" y="3161850"/>
                  </a:lnTo>
                  <a:lnTo>
                    <a:pt x="1741623" y="3162250"/>
                  </a:lnTo>
                  <a:lnTo>
                    <a:pt x="1741623" y="3162649"/>
                  </a:lnTo>
                  <a:lnTo>
                    <a:pt x="1741623" y="3163047"/>
                  </a:lnTo>
                  <a:lnTo>
                    <a:pt x="1741623" y="3163445"/>
                  </a:lnTo>
                  <a:lnTo>
                    <a:pt x="1741623" y="3163841"/>
                  </a:lnTo>
                  <a:lnTo>
                    <a:pt x="1741623" y="3164236"/>
                  </a:lnTo>
                  <a:lnTo>
                    <a:pt x="1741623" y="3164631"/>
                  </a:lnTo>
                  <a:lnTo>
                    <a:pt x="1741623" y="3165024"/>
                  </a:lnTo>
                  <a:lnTo>
                    <a:pt x="1741623" y="3165416"/>
                  </a:lnTo>
                  <a:lnTo>
                    <a:pt x="1741623" y="3165808"/>
                  </a:lnTo>
                  <a:lnTo>
                    <a:pt x="1741623" y="3166198"/>
                  </a:lnTo>
                  <a:lnTo>
                    <a:pt x="1741623" y="3166588"/>
                  </a:lnTo>
                  <a:lnTo>
                    <a:pt x="1741623" y="3166976"/>
                  </a:lnTo>
                  <a:lnTo>
                    <a:pt x="1741623" y="3167364"/>
                  </a:lnTo>
                  <a:lnTo>
                    <a:pt x="1741623" y="3167750"/>
                  </a:lnTo>
                  <a:lnTo>
                    <a:pt x="1741623" y="3168136"/>
                  </a:lnTo>
                  <a:lnTo>
                    <a:pt x="1741623" y="3168521"/>
                  </a:lnTo>
                  <a:lnTo>
                    <a:pt x="1741623" y="3168905"/>
                  </a:lnTo>
                  <a:lnTo>
                    <a:pt x="1741623" y="3169288"/>
                  </a:lnTo>
                  <a:lnTo>
                    <a:pt x="1741623" y="3169669"/>
                  </a:lnTo>
                  <a:lnTo>
                    <a:pt x="1741623" y="3170051"/>
                  </a:lnTo>
                  <a:lnTo>
                    <a:pt x="1741623" y="3170431"/>
                  </a:lnTo>
                  <a:lnTo>
                    <a:pt x="1741623" y="3170810"/>
                  </a:lnTo>
                  <a:lnTo>
                    <a:pt x="1741623" y="3171188"/>
                  </a:lnTo>
                  <a:lnTo>
                    <a:pt x="1741623" y="3171565"/>
                  </a:lnTo>
                  <a:lnTo>
                    <a:pt x="1741623" y="3171942"/>
                  </a:lnTo>
                  <a:lnTo>
                    <a:pt x="1741623" y="3172317"/>
                  </a:lnTo>
                  <a:lnTo>
                    <a:pt x="1745106" y="3171751"/>
                  </a:lnTo>
                  <a:lnTo>
                    <a:pt x="1748589" y="3171185"/>
                  </a:lnTo>
                  <a:lnTo>
                    <a:pt x="1752073" y="3170619"/>
                  </a:lnTo>
                  <a:lnTo>
                    <a:pt x="1755556" y="3170054"/>
                  </a:lnTo>
                  <a:lnTo>
                    <a:pt x="1759039" y="3169488"/>
                  </a:lnTo>
                  <a:lnTo>
                    <a:pt x="1762522" y="3168923"/>
                  </a:lnTo>
                  <a:lnTo>
                    <a:pt x="1766006" y="3176128"/>
                  </a:lnTo>
                  <a:lnTo>
                    <a:pt x="1769489" y="3175576"/>
                  </a:lnTo>
                  <a:lnTo>
                    <a:pt x="1772972" y="3175024"/>
                  </a:lnTo>
                  <a:lnTo>
                    <a:pt x="1776455" y="3174472"/>
                  </a:lnTo>
                  <a:lnTo>
                    <a:pt x="1779939" y="3173920"/>
                  </a:lnTo>
                  <a:lnTo>
                    <a:pt x="1783422" y="3173369"/>
                  </a:lnTo>
                  <a:lnTo>
                    <a:pt x="1786905" y="3172817"/>
                  </a:lnTo>
                  <a:lnTo>
                    <a:pt x="1790388" y="3172631"/>
                  </a:lnTo>
                  <a:lnTo>
                    <a:pt x="1793872" y="3172080"/>
                  </a:lnTo>
                  <a:lnTo>
                    <a:pt x="1797355" y="3171530"/>
                  </a:lnTo>
                  <a:lnTo>
                    <a:pt x="1800838" y="3170980"/>
                  </a:lnTo>
                  <a:lnTo>
                    <a:pt x="1804321" y="3170431"/>
                  </a:lnTo>
                  <a:lnTo>
                    <a:pt x="1807805" y="3169881"/>
                  </a:lnTo>
                  <a:lnTo>
                    <a:pt x="1811288" y="3169332"/>
                  </a:lnTo>
                  <a:lnTo>
                    <a:pt x="1814771" y="3169190"/>
                  </a:lnTo>
                  <a:lnTo>
                    <a:pt x="1818254" y="3168696"/>
                  </a:lnTo>
                  <a:lnTo>
                    <a:pt x="1821738" y="3168202"/>
                  </a:lnTo>
                  <a:lnTo>
                    <a:pt x="1825221" y="3167709"/>
                  </a:lnTo>
                  <a:lnTo>
                    <a:pt x="1828704" y="3167216"/>
                  </a:lnTo>
                  <a:lnTo>
                    <a:pt x="1832187" y="3166724"/>
                  </a:lnTo>
                  <a:lnTo>
                    <a:pt x="1835671" y="3166231"/>
                  </a:lnTo>
                  <a:lnTo>
                    <a:pt x="1839154" y="3166794"/>
                  </a:lnTo>
                  <a:lnTo>
                    <a:pt x="1842637" y="3166249"/>
                  </a:lnTo>
                  <a:lnTo>
                    <a:pt x="1846120" y="3165704"/>
                  </a:lnTo>
                  <a:lnTo>
                    <a:pt x="1849604" y="3165160"/>
                  </a:lnTo>
                  <a:lnTo>
                    <a:pt x="1853087" y="3164616"/>
                  </a:lnTo>
                  <a:lnTo>
                    <a:pt x="1856570" y="3164072"/>
                  </a:lnTo>
                  <a:lnTo>
                    <a:pt x="1860053" y="3167198"/>
                  </a:lnTo>
                  <a:lnTo>
                    <a:pt x="1863537" y="3166660"/>
                  </a:lnTo>
                  <a:lnTo>
                    <a:pt x="1867020" y="3166122"/>
                  </a:lnTo>
                  <a:lnTo>
                    <a:pt x="1870503" y="3165585"/>
                  </a:lnTo>
                  <a:lnTo>
                    <a:pt x="1873986" y="3165047"/>
                  </a:lnTo>
                  <a:lnTo>
                    <a:pt x="1877470" y="3164510"/>
                  </a:lnTo>
                  <a:lnTo>
                    <a:pt x="1880953" y="3163973"/>
                  </a:lnTo>
                  <a:lnTo>
                    <a:pt x="1884436" y="3164168"/>
                  </a:lnTo>
                  <a:lnTo>
                    <a:pt x="1887919" y="3163632"/>
                  </a:lnTo>
                  <a:lnTo>
                    <a:pt x="1891403" y="3163096"/>
                  </a:lnTo>
                  <a:lnTo>
                    <a:pt x="1894886" y="3162561"/>
                  </a:lnTo>
                  <a:lnTo>
                    <a:pt x="1898369" y="3162026"/>
                  </a:lnTo>
                  <a:lnTo>
                    <a:pt x="1901852" y="3161491"/>
                  </a:lnTo>
                  <a:lnTo>
                    <a:pt x="1905336" y="3160956"/>
                  </a:lnTo>
                  <a:lnTo>
                    <a:pt x="1908819" y="3160422"/>
                  </a:lnTo>
                  <a:lnTo>
                    <a:pt x="1912302" y="3159887"/>
                  </a:lnTo>
                  <a:lnTo>
                    <a:pt x="1915785" y="3159353"/>
                  </a:lnTo>
                  <a:lnTo>
                    <a:pt x="1919269" y="3158819"/>
                  </a:lnTo>
                  <a:lnTo>
                    <a:pt x="1922752" y="3158285"/>
                  </a:lnTo>
                  <a:lnTo>
                    <a:pt x="1926235" y="3157751"/>
                  </a:lnTo>
                  <a:lnTo>
                    <a:pt x="1929718" y="3157218"/>
                  </a:lnTo>
                  <a:lnTo>
                    <a:pt x="1933202" y="3160370"/>
                  </a:lnTo>
                  <a:lnTo>
                    <a:pt x="1936685" y="3159842"/>
                  </a:lnTo>
                  <a:lnTo>
                    <a:pt x="1940168" y="3159315"/>
                  </a:lnTo>
                  <a:lnTo>
                    <a:pt x="1943651" y="3158787"/>
                  </a:lnTo>
                  <a:lnTo>
                    <a:pt x="1947135" y="3158260"/>
                  </a:lnTo>
                  <a:lnTo>
                    <a:pt x="1950618" y="3157733"/>
                  </a:lnTo>
                  <a:lnTo>
                    <a:pt x="1954101" y="3168559"/>
                  </a:lnTo>
                  <a:lnTo>
                    <a:pt x="1957584" y="3168048"/>
                  </a:lnTo>
                  <a:lnTo>
                    <a:pt x="1961068" y="3167538"/>
                  </a:lnTo>
                  <a:lnTo>
                    <a:pt x="1964551" y="3167028"/>
                  </a:lnTo>
                  <a:lnTo>
                    <a:pt x="1968034" y="3166519"/>
                  </a:lnTo>
                  <a:lnTo>
                    <a:pt x="1971517" y="3166009"/>
                  </a:lnTo>
                  <a:lnTo>
                    <a:pt x="1975001" y="3165500"/>
                  </a:lnTo>
                  <a:lnTo>
                    <a:pt x="1978484" y="3165681"/>
                  </a:lnTo>
                  <a:lnTo>
                    <a:pt x="1981967" y="3165173"/>
                  </a:lnTo>
                  <a:lnTo>
                    <a:pt x="1985450" y="3164665"/>
                  </a:lnTo>
                  <a:lnTo>
                    <a:pt x="1988934" y="3164157"/>
                  </a:lnTo>
                  <a:lnTo>
                    <a:pt x="1992417" y="3163650"/>
                  </a:lnTo>
                  <a:lnTo>
                    <a:pt x="1995900" y="3163142"/>
                  </a:lnTo>
                  <a:lnTo>
                    <a:pt x="1999383" y="3162635"/>
                  </a:lnTo>
                  <a:lnTo>
                    <a:pt x="2002867" y="3168604"/>
                  </a:lnTo>
                  <a:lnTo>
                    <a:pt x="2006350" y="3168107"/>
                  </a:lnTo>
                  <a:lnTo>
                    <a:pt x="2009833" y="3167609"/>
                  </a:lnTo>
                  <a:lnTo>
                    <a:pt x="2013316" y="3167112"/>
                  </a:lnTo>
                  <a:lnTo>
                    <a:pt x="2016799" y="3166615"/>
                  </a:lnTo>
                  <a:lnTo>
                    <a:pt x="2020283" y="3166117"/>
                  </a:lnTo>
                  <a:lnTo>
                    <a:pt x="2023766" y="3165621"/>
                  </a:lnTo>
                  <a:lnTo>
                    <a:pt x="2027249" y="3167467"/>
                  </a:lnTo>
                  <a:lnTo>
                    <a:pt x="2030732" y="3166974"/>
                  </a:lnTo>
                  <a:lnTo>
                    <a:pt x="2034216" y="3166481"/>
                  </a:lnTo>
                  <a:lnTo>
                    <a:pt x="2037699" y="3165988"/>
                  </a:lnTo>
                  <a:lnTo>
                    <a:pt x="2041182" y="3165495"/>
                  </a:lnTo>
                  <a:lnTo>
                    <a:pt x="2044665" y="3165002"/>
                  </a:lnTo>
                  <a:lnTo>
                    <a:pt x="2048149" y="3176143"/>
                  </a:lnTo>
                  <a:lnTo>
                    <a:pt x="2051632" y="3175713"/>
                  </a:lnTo>
                  <a:lnTo>
                    <a:pt x="2055115" y="3175283"/>
                  </a:lnTo>
                  <a:lnTo>
                    <a:pt x="2058598" y="3174853"/>
                  </a:lnTo>
                  <a:lnTo>
                    <a:pt x="2062082" y="3174424"/>
                  </a:lnTo>
                  <a:lnTo>
                    <a:pt x="2065565" y="3173995"/>
                  </a:lnTo>
                  <a:lnTo>
                    <a:pt x="2069048" y="3173566"/>
                  </a:lnTo>
                  <a:lnTo>
                    <a:pt x="2072531" y="3176530"/>
                  </a:lnTo>
                  <a:lnTo>
                    <a:pt x="2076015" y="3176060"/>
                  </a:lnTo>
                  <a:lnTo>
                    <a:pt x="2079498" y="3175590"/>
                  </a:lnTo>
                  <a:lnTo>
                    <a:pt x="2082981" y="3175120"/>
                  </a:lnTo>
                  <a:lnTo>
                    <a:pt x="2086464" y="3174651"/>
                  </a:lnTo>
                  <a:lnTo>
                    <a:pt x="2089948" y="3174181"/>
                  </a:lnTo>
                  <a:lnTo>
                    <a:pt x="2093431" y="3173712"/>
                  </a:lnTo>
                  <a:lnTo>
                    <a:pt x="2096914" y="3173552"/>
                  </a:lnTo>
                  <a:lnTo>
                    <a:pt x="2100397" y="3173084"/>
                  </a:lnTo>
                  <a:lnTo>
                    <a:pt x="2103881" y="3172615"/>
                  </a:lnTo>
                  <a:lnTo>
                    <a:pt x="2107364" y="3172147"/>
                  </a:lnTo>
                  <a:lnTo>
                    <a:pt x="2110847" y="3171679"/>
                  </a:lnTo>
                  <a:lnTo>
                    <a:pt x="2114330" y="3171210"/>
                  </a:lnTo>
                  <a:lnTo>
                    <a:pt x="2117814" y="3170742"/>
                  </a:lnTo>
                  <a:lnTo>
                    <a:pt x="2121297" y="3175188"/>
                  </a:lnTo>
                  <a:lnTo>
                    <a:pt x="2124780" y="3174727"/>
                  </a:lnTo>
                  <a:lnTo>
                    <a:pt x="2128263" y="3174266"/>
                  </a:lnTo>
                  <a:lnTo>
                    <a:pt x="2131747" y="3173806"/>
                  </a:lnTo>
                  <a:lnTo>
                    <a:pt x="2135230" y="3173345"/>
                  </a:lnTo>
                  <a:lnTo>
                    <a:pt x="2138713" y="3172884"/>
                  </a:lnTo>
                  <a:lnTo>
                    <a:pt x="2142196" y="3175143"/>
                  </a:lnTo>
                  <a:lnTo>
                    <a:pt x="2145680" y="3174686"/>
                  </a:lnTo>
                  <a:lnTo>
                    <a:pt x="2149163" y="3174229"/>
                  </a:lnTo>
                  <a:lnTo>
                    <a:pt x="2152646" y="3173773"/>
                  </a:lnTo>
                  <a:lnTo>
                    <a:pt x="2156129" y="3173317"/>
                  </a:lnTo>
                  <a:lnTo>
                    <a:pt x="2159613" y="3172861"/>
                  </a:lnTo>
                  <a:lnTo>
                    <a:pt x="2163096" y="3172405"/>
                  </a:lnTo>
                  <a:lnTo>
                    <a:pt x="2166579" y="3177878"/>
                  </a:lnTo>
                  <a:lnTo>
                    <a:pt x="2170062" y="3177430"/>
                  </a:lnTo>
                  <a:lnTo>
                    <a:pt x="2173546" y="3176983"/>
                  </a:lnTo>
                  <a:lnTo>
                    <a:pt x="2177029" y="3176535"/>
                  </a:lnTo>
                  <a:lnTo>
                    <a:pt x="2180512" y="3176088"/>
                  </a:lnTo>
                  <a:lnTo>
                    <a:pt x="2183995" y="3175640"/>
                  </a:lnTo>
                  <a:lnTo>
                    <a:pt x="2187479" y="3175193"/>
                  </a:lnTo>
                  <a:lnTo>
                    <a:pt x="2190962" y="3182472"/>
                  </a:lnTo>
                  <a:lnTo>
                    <a:pt x="2194445" y="3182035"/>
                  </a:lnTo>
                  <a:lnTo>
                    <a:pt x="2197928" y="3181599"/>
                  </a:lnTo>
                  <a:lnTo>
                    <a:pt x="2201412" y="3181162"/>
                  </a:lnTo>
                  <a:lnTo>
                    <a:pt x="2204895" y="3180726"/>
                  </a:lnTo>
                  <a:lnTo>
                    <a:pt x="2208378" y="3180289"/>
                  </a:lnTo>
                  <a:lnTo>
                    <a:pt x="2211861" y="3179853"/>
                  </a:lnTo>
                  <a:lnTo>
                    <a:pt x="2215345" y="3181375"/>
                  </a:lnTo>
                  <a:lnTo>
                    <a:pt x="2218828" y="3180942"/>
                  </a:lnTo>
                  <a:lnTo>
                    <a:pt x="2222311" y="3180508"/>
                  </a:lnTo>
                  <a:lnTo>
                    <a:pt x="2225794" y="3180075"/>
                  </a:lnTo>
                  <a:lnTo>
                    <a:pt x="2229278" y="3179642"/>
                  </a:lnTo>
                  <a:lnTo>
                    <a:pt x="2232761" y="3179209"/>
                  </a:lnTo>
                  <a:lnTo>
                    <a:pt x="2236244" y="3180724"/>
                  </a:lnTo>
                  <a:lnTo>
                    <a:pt x="2239727" y="3180294"/>
                  </a:lnTo>
                  <a:lnTo>
                    <a:pt x="2243211" y="3179864"/>
                  </a:lnTo>
                  <a:lnTo>
                    <a:pt x="2246694" y="3179434"/>
                  </a:lnTo>
                  <a:lnTo>
                    <a:pt x="2250177" y="3179004"/>
                  </a:lnTo>
                  <a:lnTo>
                    <a:pt x="2253660" y="3178574"/>
                  </a:lnTo>
                  <a:lnTo>
                    <a:pt x="2257144" y="3178145"/>
                  </a:lnTo>
                  <a:lnTo>
                    <a:pt x="2260627" y="3181300"/>
                  </a:lnTo>
                  <a:lnTo>
                    <a:pt x="2264110" y="3180875"/>
                  </a:lnTo>
                  <a:lnTo>
                    <a:pt x="2267593" y="3180450"/>
                  </a:lnTo>
                  <a:lnTo>
                    <a:pt x="2271077" y="3180025"/>
                  </a:lnTo>
                  <a:lnTo>
                    <a:pt x="2274560" y="3179601"/>
                  </a:lnTo>
                  <a:lnTo>
                    <a:pt x="2278043" y="3179176"/>
                  </a:lnTo>
                  <a:lnTo>
                    <a:pt x="2281526" y="3178752"/>
                  </a:lnTo>
                  <a:lnTo>
                    <a:pt x="2285010" y="3178877"/>
                  </a:lnTo>
                  <a:lnTo>
                    <a:pt x="2288493" y="3178453"/>
                  </a:lnTo>
                  <a:lnTo>
                    <a:pt x="2291976" y="3178030"/>
                  </a:lnTo>
                  <a:lnTo>
                    <a:pt x="2295459" y="3177607"/>
                  </a:lnTo>
                  <a:lnTo>
                    <a:pt x="2298942" y="3177184"/>
                  </a:lnTo>
                  <a:lnTo>
                    <a:pt x="2302426" y="3176761"/>
                  </a:lnTo>
                  <a:lnTo>
                    <a:pt x="2305909" y="3176338"/>
                  </a:lnTo>
                  <a:lnTo>
                    <a:pt x="2309392" y="3177838"/>
                  </a:lnTo>
                  <a:lnTo>
                    <a:pt x="2312875" y="3177418"/>
                  </a:lnTo>
                  <a:lnTo>
                    <a:pt x="2316359" y="3176998"/>
                  </a:lnTo>
                  <a:lnTo>
                    <a:pt x="2319842" y="3176578"/>
                  </a:lnTo>
                  <a:lnTo>
                    <a:pt x="2323325" y="3176158"/>
                  </a:lnTo>
                  <a:lnTo>
                    <a:pt x="2326808" y="3175738"/>
                  </a:lnTo>
                  <a:lnTo>
                    <a:pt x="2330292" y="3177231"/>
                  </a:lnTo>
                  <a:lnTo>
                    <a:pt x="2333775" y="3176814"/>
                  </a:lnTo>
                  <a:lnTo>
                    <a:pt x="2337258" y="3176397"/>
                  </a:lnTo>
                  <a:lnTo>
                    <a:pt x="2340741" y="3175980"/>
                  </a:lnTo>
                  <a:lnTo>
                    <a:pt x="2344225" y="3175563"/>
                  </a:lnTo>
                  <a:lnTo>
                    <a:pt x="2347708" y="3175146"/>
                  </a:lnTo>
                  <a:lnTo>
                    <a:pt x="2351191" y="3174729"/>
                  </a:lnTo>
                  <a:lnTo>
                    <a:pt x="2354674" y="3177833"/>
                  </a:lnTo>
                  <a:lnTo>
                    <a:pt x="2358158" y="3177420"/>
                  </a:lnTo>
                  <a:lnTo>
                    <a:pt x="2361641" y="3177008"/>
                  </a:lnTo>
                  <a:lnTo>
                    <a:pt x="2365124" y="3176597"/>
                  </a:lnTo>
                  <a:lnTo>
                    <a:pt x="2368607" y="3176185"/>
                  </a:lnTo>
                  <a:lnTo>
                    <a:pt x="2372091" y="3175773"/>
                  </a:lnTo>
                  <a:lnTo>
                    <a:pt x="2375574" y="3175361"/>
                  </a:lnTo>
                  <a:lnTo>
                    <a:pt x="2379057" y="3175489"/>
                  </a:lnTo>
                  <a:lnTo>
                    <a:pt x="2382540" y="3175078"/>
                  </a:lnTo>
                  <a:lnTo>
                    <a:pt x="2386024" y="3174668"/>
                  </a:lnTo>
                  <a:lnTo>
                    <a:pt x="2389507" y="3174257"/>
                  </a:lnTo>
                  <a:lnTo>
                    <a:pt x="2392990" y="3173847"/>
                  </a:lnTo>
                  <a:lnTo>
                    <a:pt x="2396473" y="3173436"/>
                  </a:lnTo>
                  <a:lnTo>
                    <a:pt x="2399957" y="3173026"/>
                  </a:lnTo>
                  <a:lnTo>
                    <a:pt x="2403440" y="3175571"/>
                  </a:lnTo>
                  <a:lnTo>
                    <a:pt x="2406923" y="3175165"/>
                  </a:lnTo>
                  <a:lnTo>
                    <a:pt x="2410406" y="3174759"/>
                  </a:lnTo>
                  <a:lnTo>
                    <a:pt x="2413890" y="3174352"/>
                  </a:lnTo>
                  <a:lnTo>
                    <a:pt x="2417373" y="3173946"/>
                  </a:lnTo>
                  <a:lnTo>
                    <a:pt x="2420856" y="3173540"/>
                  </a:lnTo>
                  <a:lnTo>
                    <a:pt x="2424339" y="3176318"/>
                  </a:lnTo>
                  <a:lnTo>
                    <a:pt x="2427823" y="3175916"/>
                  </a:lnTo>
                  <a:lnTo>
                    <a:pt x="2431306" y="3175514"/>
                  </a:lnTo>
                  <a:lnTo>
                    <a:pt x="2434789" y="3175112"/>
                  </a:lnTo>
                  <a:lnTo>
                    <a:pt x="2438272" y="3174710"/>
                  </a:lnTo>
                  <a:lnTo>
                    <a:pt x="2441756" y="3174308"/>
                  </a:lnTo>
                  <a:lnTo>
                    <a:pt x="2445239" y="3173907"/>
                  </a:lnTo>
                  <a:lnTo>
                    <a:pt x="2448722" y="3179233"/>
                  </a:lnTo>
                  <a:lnTo>
                    <a:pt x="2452205" y="3178876"/>
                  </a:lnTo>
                  <a:lnTo>
                    <a:pt x="2455689" y="3178519"/>
                  </a:lnTo>
                  <a:lnTo>
                    <a:pt x="2459172" y="3178163"/>
                  </a:lnTo>
                  <a:lnTo>
                    <a:pt x="2462655" y="3177806"/>
                  </a:lnTo>
                  <a:lnTo>
                    <a:pt x="2466138" y="3177450"/>
                  </a:lnTo>
                  <a:lnTo>
                    <a:pt x="2469622" y="3177094"/>
                  </a:lnTo>
                  <a:lnTo>
                    <a:pt x="2473105" y="3187850"/>
                  </a:lnTo>
                  <a:lnTo>
                    <a:pt x="2476588" y="3187469"/>
                  </a:lnTo>
                  <a:lnTo>
                    <a:pt x="2480071" y="3187089"/>
                  </a:lnTo>
                  <a:lnTo>
                    <a:pt x="2483555" y="3186708"/>
                  </a:lnTo>
                  <a:lnTo>
                    <a:pt x="2487038" y="3186328"/>
                  </a:lnTo>
                  <a:lnTo>
                    <a:pt x="2490521" y="3185948"/>
                  </a:lnTo>
                  <a:lnTo>
                    <a:pt x="2494004" y="3185567"/>
                  </a:lnTo>
                  <a:lnTo>
                    <a:pt x="2497488" y="3185667"/>
                  </a:lnTo>
                  <a:lnTo>
                    <a:pt x="2500971" y="3185287"/>
                  </a:lnTo>
                  <a:lnTo>
                    <a:pt x="2504454" y="3184908"/>
                  </a:lnTo>
                  <a:lnTo>
                    <a:pt x="2507937" y="3184529"/>
                  </a:lnTo>
                  <a:lnTo>
                    <a:pt x="2511421" y="3184149"/>
                  </a:lnTo>
                  <a:lnTo>
                    <a:pt x="2514904" y="3183770"/>
                  </a:lnTo>
                  <a:lnTo>
                    <a:pt x="2518387" y="3185309"/>
                  </a:lnTo>
                  <a:lnTo>
                    <a:pt x="2521870" y="3184932"/>
                  </a:lnTo>
                  <a:lnTo>
                    <a:pt x="2525354" y="3184555"/>
                  </a:lnTo>
                  <a:lnTo>
                    <a:pt x="2528837" y="3184179"/>
                  </a:lnTo>
                  <a:lnTo>
                    <a:pt x="2532320" y="3183802"/>
                  </a:lnTo>
                  <a:lnTo>
                    <a:pt x="2535803" y="3183426"/>
                  </a:lnTo>
                  <a:lnTo>
                    <a:pt x="2539287" y="3183049"/>
                  </a:lnTo>
                  <a:lnTo>
                    <a:pt x="2542770" y="3183630"/>
                  </a:lnTo>
                  <a:lnTo>
                    <a:pt x="2546253" y="3183255"/>
                  </a:lnTo>
                  <a:lnTo>
                    <a:pt x="2549736" y="3182880"/>
                  </a:lnTo>
                  <a:lnTo>
                    <a:pt x="2553220" y="3182505"/>
                  </a:lnTo>
                  <a:lnTo>
                    <a:pt x="2556703" y="3182130"/>
                  </a:lnTo>
                  <a:lnTo>
                    <a:pt x="2560186" y="3181756"/>
                  </a:lnTo>
                  <a:lnTo>
                    <a:pt x="2563669" y="3181381"/>
                  </a:lnTo>
                  <a:lnTo>
                    <a:pt x="2567153" y="3181726"/>
                  </a:lnTo>
                  <a:lnTo>
                    <a:pt x="2570636" y="3181352"/>
                  </a:lnTo>
                  <a:lnTo>
                    <a:pt x="2574119" y="3180979"/>
                  </a:lnTo>
                  <a:lnTo>
                    <a:pt x="2577602" y="3180605"/>
                  </a:lnTo>
                  <a:lnTo>
                    <a:pt x="2581085" y="3180232"/>
                  </a:lnTo>
                  <a:lnTo>
                    <a:pt x="2584569" y="3179859"/>
                  </a:lnTo>
                  <a:lnTo>
                    <a:pt x="2588052" y="3179485"/>
                  </a:lnTo>
                  <a:lnTo>
                    <a:pt x="2591535" y="3179166"/>
                  </a:lnTo>
                  <a:lnTo>
                    <a:pt x="2595018" y="3178865"/>
                  </a:lnTo>
                  <a:lnTo>
                    <a:pt x="2598502" y="3178563"/>
                  </a:lnTo>
                  <a:lnTo>
                    <a:pt x="2601985" y="3178262"/>
                  </a:lnTo>
                  <a:lnTo>
                    <a:pt x="2605468" y="3177961"/>
                  </a:lnTo>
                  <a:lnTo>
                    <a:pt x="2608951" y="3177661"/>
                  </a:lnTo>
                  <a:lnTo>
                    <a:pt x="2612435" y="3177360"/>
                  </a:lnTo>
                  <a:lnTo>
                    <a:pt x="2612435" y="3177602"/>
                  </a:lnTo>
                  <a:lnTo>
                    <a:pt x="2612435" y="3177843"/>
                  </a:lnTo>
                  <a:lnTo>
                    <a:pt x="2612435" y="3178084"/>
                  </a:lnTo>
                  <a:lnTo>
                    <a:pt x="2612435" y="3178325"/>
                  </a:lnTo>
                  <a:lnTo>
                    <a:pt x="2615918" y="3177954"/>
                  </a:lnTo>
                  <a:lnTo>
                    <a:pt x="2619401" y="3177583"/>
                  </a:lnTo>
                  <a:lnTo>
                    <a:pt x="2622884" y="3177212"/>
                  </a:lnTo>
                  <a:lnTo>
                    <a:pt x="2626368" y="3176842"/>
                  </a:lnTo>
                  <a:lnTo>
                    <a:pt x="2629851" y="3176471"/>
                  </a:lnTo>
                  <a:lnTo>
                    <a:pt x="2633334" y="3176101"/>
                  </a:lnTo>
                  <a:lnTo>
                    <a:pt x="2636817" y="3178373"/>
                  </a:lnTo>
                  <a:lnTo>
                    <a:pt x="2640301" y="3178006"/>
                  </a:lnTo>
                  <a:lnTo>
                    <a:pt x="2643784" y="3177638"/>
                  </a:lnTo>
                  <a:lnTo>
                    <a:pt x="2647267" y="3177271"/>
                  </a:lnTo>
                  <a:lnTo>
                    <a:pt x="2650750" y="3176904"/>
                  </a:lnTo>
                  <a:lnTo>
                    <a:pt x="2654234" y="3176537"/>
                  </a:lnTo>
                  <a:lnTo>
                    <a:pt x="2657717" y="3176170"/>
                  </a:lnTo>
                  <a:lnTo>
                    <a:pt x="2661200" y="3180063"/>
                  </a:lnTo>
                  <a:lnTo>
                    <a:pt x="2664683" y="3179700"/>
                  </a:lnTo>
                  <a:lnTo>
                    <a:pt x="2668167" y="3179338"/>
                  </a:lnTo>
                  <a:lnTo>
                    <a:pt x="2671650" y="3178976"/>
                  </a:lnTo>
                  <a:lnTo>
                    <a:pt x="2675133" y="3178614"/>
                  </a:lnTo>
                  <a:lnTo>
                    <a:pt x="2678616" y="3178252"/>
                  </a:lnTo>
                  <a:lnTo>
                    <a:pt x="2682100" y="3177890"/>
                  </a:lnTo>
                  <a:lnTo>
                    <a:pt x="2685583" y="3181016"/>
                  </a:lnTo>
                  <a:lnTo>
                    <a:pt x="2689066" y="3180658"/>
                  </a:lnTo>
                  <a:lnTo>
                    <a:pt x="2692549" y="3180300"/>
                  </a:lnTo>
                  <a:lnTo>
                    <a:pt x="2696033" y="3179942"/>
                  </a:lnTo>
                  <a:lnTo>
                    <a:pt x="2699516" y="3179584"/>
                  </a:lnTo>
                  <a:lnTo>
                    <a:pt x="2702999" y="3179227"/>
                  </a:lnTo>
                  <a:lnTo>
                    <a:pt x="2706482" y="3178869"/>
                  </a:lnTo>
                  <a:lnTo>
                    <a:pt x="2709966" y="3187282"/>
                  </a:lnTo>
                  <a:lnTo>
                    <a:pt x="2713449" y="3186934"/>
                  </a:lnTo>
                  <a:lnTo>
                    <a:pt x="2716932" y="3186586"/>
                  </a:lnTo>
                  <a:lnTo>
                    <a:pt x="2720415" y="3186238"/>
                  </a:lnTo>
                  <a:lnTo>
                    <a:pt x="2723899" y="3185890"/>
                  </a:lnTo>
                  <a:lnTo>
                    <a:pt x="2727382" y="3185542"/>
                  </a:lnTo>
                  <a:lnTo>
                    <a:pt x="2730865" y="3188885"/>
                  </a:lnTo>
                  <a:lnTo>
                    <a:pt x="2734348" y="3188541"/>
                  </a:lnTo>
                  <a:lnTo>
                    <a:pt x="2737832" y="3188197"/>
                  </a:lnTo>
                  <a:lnTo>
                    <a:pt x="2741315" y="3187854"/>
                  </a:lnTo>
                  <a:lnTo>
                    <a:pt x="2744798" y="3187510"/>
                  </a:lnTo>
                  <a:lnTo>
                    <a:pt x="2748281" y="3187167"/>
                  </a:lnTo>
                  <a:lnTo>
                    <a:pt x="2751765" y="3186824"/>
                  </a:lnTo>
                  <a:lnTo>
                    <a:pt x="2755248" y="3191783"/>
                  </a:lnTo>
                  <a:lnTo>
                    <a:pt x="2758731" y="3191446"/>
                  </a:lnTo>
                  <a:lnTo>
                    <a:pt x="2762214" y="3191108"/>
                  </a:lnTo>
                  <a:lnTo>
                    <a:pt x="2765698" y="3190771"/>
                  </a:lnTo>
                  <a:lnTo>
                    <a:pt x="2769181" y="3190433"/>
                  </a:lnTo>
                  <a:lnTo>
                    <a:pt x="2772664" y="3190096"/>
                  </a:lnTo>
                  <a:lnTo>
                    <a:pt x="2776147" y="3189759"/>
                  </a:lnTo>
                  <a:lnTo>
                    <a:pt x="2779631" y="3195585"/>
                  </a:lnTo>
                  <a:lnTo>
                    <a:pt x="2783114" y="3195255"/>
                  </a:lnTo>
                  <a:lnTo>
                    <a:pt x="2786597" y="3194924"/>
                  </a:lnTo>
                  <a:lnTo>
                    <a:pt x="2790080" y="3194593"/>
                  </a:lnTo>
                  <a:lnTo>
                    <a:pt x="2793564" y="3194263"/>
                  </a:lnTo>
                  <a:lnTo>
                    <a:pt x="2797047" y="3193933"/>
                  </a:lnTo>
                  <a:lnTo>
                    <a:pt x="2800530" y="3193602"/>
                  </a:lnTo>
                  <a:lnTo>
                    <a:pt x="2804013" y="3194483"/>
                  </a:lnTo>
                  <a:lnTo>
                    <a:pt x="2807497" y="3194154"/>
                  </a:lnTo>
                  <a:lnTo>
                    <a:pt x="2810980" y="3193825"/>
                  </a:lnTo>
                  <a:lnTo>
                    <a:pt x="2814463" y="3193496"/>
                  </a:lnTo>
                  <a:lnTo>
                    <a:pt x="2817946" y="3193167"/>
                  </a:lnTo>
                  <a:lnTo>
                    <a:pt x="2821430" y="3192839"/>
                  </a:lnTo>
                  <a:lnTo>
                    <a:pt x="2824913" y="3194916"/>
                  </a:lnTo>
                  <a:lnTo>
                    <a:pt x="2828396" y="3194590"/>
                  </a:lnTo>
                  <a:lnTo>
                    <a:pt x="2831879" y="3194264"/>
                  </a:lnTo>
                  <a:lnTo>
                    <a:pt x="2835363" y="3193938"/>
                  </a:lnTo>
                  <a:lnTo>
                    <a:pt x="2838846" y="3193612"/>
                  </a:lnTo>
                  <a:lnTo>
                    <a:pt x="2842329" y="3193286"/>
                  </a:lnTo>
                  <a:lnTo>
                    <a:pt x="2845812" y="3192961"/>
                  </a:lnTo>
                  <a:lnTo>
                    <a:pt x="2849296" y="3193235"/>
                  </a:lnTo>
                  <a:lnTo>
                    <a:pt x="2852779" y="3192910"/>
                  </a:lnTo>
                  <a:lnTo>
                    <a:pt x="2856262" y="3192585"/>
                  </a:lnTo>
                  <a:lnTo>
                    <a:pt x="2859745" y="3192260"/>
                  </a:lnTo>
                  <a:lnTo>
                    <a:pt x="2863229" y="3191935"/>
                  </a:lnTo>
                  <a:lnTo>
                    <a:pt x="2866712" y="3191610"/>
                  </a:lnTo>
                  <a:lnTo>
                    <a:pt x="2870195" y="3191286"/>
                  </a:lnTo>
                  <a:lnTo>
                    <a:pt x="2873678" y="3192956"/>
                  </a:lnTo>
                  <a:lnTo>
                    <a:pt x="2877161" y="3192634"/>
                  </a:lnTo>
                  <a:lnTo>
                    <a:pt x="2880645" y="3192311"/>
                  </a:lnTo>
                  <a:lnTo>
                    <a:pt x="2884128" y="3191989"/>
                  </a:lnTo>
                  <a:lnTo>
                    <a:pt x="2887611" y="3191666"/>
                  </a:lnTo>
                  <a:lnTo>
                    <a:pt x="2891094" y="3191344"/>
                  </a:lnTo>
                  <a:lnTo>
                    <a:pt x="2894578" y="3191022"/>
                  </a:lnTo>
                  <a:lnTo>
                    <a:pt x="2898061" y="3192090"/>
                  </a:lnTo>
                  <a:lnTo>
                    <a:pt x="2901544" y="3191769"/>
                  </a:lnTo>
                  <a:lnTo>
                    <a:pt x="2905027" y="3191449"/>
                  </a:lnTo>
                  <a:lnTo>
                    <a:pt x="2908511" y="3191128"/>
                  </a:lnTo>
                  <a:lnTo>
                    <a:pt x="2911994" y="3190808"/>
                  </a:lnTo>
                  <a:lnTo>
                    <a:pt x="2915477" y="3190487"/>
                  </a:lnTo>
                  <a:lnTo>
                    <a:pt x="2918960" y="3193897"/>
                  </a:lnTo>
                  <a:lnTo>
                    <a:pt x="2922444" y="3193580"/>
                  </a:lnTo>
                  <a:lnTo>
                    <a:pt x="2925927" y="3193264"/>
                  </a:lnTo>
                  <a:lnTo>
                    <a:pt x="2929410" y="3192947"/>
                  </a:lnTo>
                  <a:lnTo>
                    <a:pt x="2932893" y="3192631"/>
                  </a:lnTo>
                  <a:lnTo>
                    <a:pt x="2936377" y="3192314"/>
                  </a:lnTo>
                  <a:lnTo>
                    <a:pt x="2939860" y="3191998"/>
                  </a:lnTo>
                  <a:lnTo>
                    <a:pt x="2943343" y="3192072"/>
                  </a:lnTo>
                  <a:lnTo>
                    <a:pt x="2946826" y="3191756"/>
                  </a:lnTo>
                  <a:lnTo>
                    <a:pt x="2950310" y="3191440"/>
                  </a:lnTo>
                  <a:lnTo>
                    <a:pt x="2953793" y="3191125"/>
                  </a:lnTo>
                  <a:lnTo>
                    <a:pt x="2957276" y="3190809"/>
                  </a:lnTo>
                  <a:lnTo>
                    <a:pt x="2960759" y="3190494"/>
                  </a:lnTo>
                  <a:lnTo>
                    <a:pt x="2964243" y="3190178"/>
                  </a:lnTo>
                  <a:lnTo>
                    <a:pt x="2967726" y="3191228"/>
                  </a:lnTo>
                  <a:lnTo>
                    <a:pt x="2971209" y="3190914"/>
                  </a:lnTo>
                  <a:lnTo>
                    <a:pt x="2974692" y="3190600"/>
                  </a:lnTo>
                  <a:lnTo>
                    <a:pt x="2978176" y="3190286"/>
                  </a:lnTo>
                  <a:lnTo>
                    <a:pt x="2981659" y="3189973"/>
                  </a:lnTo>
                  <a:lnTo>
                    <a:pt x="2985142" y="3189659"/>
                  </a:lnTo>
                  <a:lnTo>
                    <a:pt x="2988625" y="3189345"/>
                  </a:lnTo>
                  <a:lnTo>
                    <a:pt x="2992109" y="3189227"/>
                  </a:lnTo>
                  <a:lnTo>
                    <a:pt x="2995592" y="3188914"/>
                  </a:lnTo>
                  <a:lnTo>
                    <a:pt x="2999075" y="3188600"/>
                  </a:lnTo>
                  <a:lnTo>
                    <a:pt x="3002558" y="3188287"/>
                  </a:lnTo>
                  <a:lnTo>
                    <a:pt x="3006042" y="3187974"/>
                  </a:lnTo>
                  <a:lnTo>
                    <a:pt x="3009525" y="3187661"/>
                  </a:lnTo>
                  <a:lnTo>
                    <a:pt x="3013008" y="3194625"/>
                  </a:lnTo>
                  <a:lnTo>
                    <a:pt x="3016491" y="3194319"/>
                  </a:lnTo>
                  <a:lnTo>
                    <a:pt x="3019975" y="3194014"/>
                  </a:lnTo>
                  <a:lnTo>
                    <a:pt x="3023458" y="3193708"/>
                  </a:lnTo>
                  <a:lnTo>
                    <a:pt x="3026941" y="3193402"/>
                  </a:lnTo>
                  <a:lnTo>
                    <a:pt x="3030424" y="3193096"/>
                  </a:lnTo>
                  <a:lnTo>
                    <a:pt x="3033908" y="3192790"/>
                  </a:lnTo>
                  <a:lnTo>
                    <a:pt x="3037391" y="3198571"/>
                  </a:lnTo>
                  <a:lnTo>
                    <a:pt x="3040874" y="3198298"/>
                  </a:lnTo>
                  <a:lnTo>
                    <a:pt x="3044357" y="3198025"/>
                  </a:lnTo>
                  <a:lnTo>
                    <a:pt x="3047841" y="3197752"/>
                  </a:lnTo>
                  <a:lnTo>
                    <a:pt x="3051324" y="3197480"/>
                  </a:lnTo>
                  <a:lnTo>
                    <a:pt x="3054807" y="3197207"/>
                  </a:lnTo>
                  <a:lnTo>
                    <a:pt x="3058290" y="3196935"/>
                  </a:lnTo>
                  <a:lnTo>
                    <a:pt x="3061774" y="3197566"/>
                  </a:lnTo>
                  <a:lnTo>
                    <a:pt x="3065257" y="3197294"/>
                  </a:lnTo>
                  <a:lnTo>
                    <a:pt x="3068740" y="3197022"/>
                  </a:lnTo>
                  <a:lnTo>
                    <a:pt x="3072223" y="3196751"/>
                  </a:lnTo>
                  <a:lnTo>
                    <a:pt x="3075707" y="3196480"/>
                  </a:lnTo>
                  <a:lnTo>
                    <a:pt x="3079190" y="3196208"/>
                  </a:lnTo>
                  <a:lnTo>
                    <a:pt x="3082673" y="3195937"/>
                  </a:lnTo>
                  <a:lnTo>
                    <a:pt x="3086156" y="3201716"/>
                  </a:lnTo>
                  <a:lnTo>
                    <a:pt x="3089640" y="3201475"/>
                  </a:lnTo>
                  <a:lnTo>
                    <a:pt x="3093123" y="3201234"/>
                  </a:lnTo>
                  <a:lnTo>
                    <a:pt x="3096606" y="3200994"/>
                  </a:lnTo>
                  <a:lnTo>
                    <a:pt x="3100089" y="3200754"/>
                  </a:lnTo>
                  <a:lnTo>
                    <a:pt x="3103573" y="3200514"/>
                  </a:lnTo>
                  <a:lnTo>
                    <a:pt x="3107056" y="3204048"/>
                  </a:lnTo>
                  <a:lnTo>
                    <a:pt x="3110539" y="3203760"/>
                  </a:lnTo>
                  <a:lnTo>
                    <a:pt x="3114022" y="3203472"/>
                  </a:lnTo>
                  <a:lnTo>
                    <a:pt x="3117506" y="3203184"/>
                  </a:lnTo>
                  <a:lnTo>
                    <a:pt x="3120989" y="3202897"/>
                  </a:lnTo>
                  <a:lnTo>
                    <a:pt x="3124472" y="3202609"/>
                  </a:lnTo>
                  <a:lnTo>
                    <a:pt x="3127955" y="3202321"/>
                  </a:lnTo>
                  <a:lnTo>
                    <a:pt x="3131439" y="3202034"/>
                  </a:lnTo>
                  <a:lnTo>
                    <a:pt x="3134922" y="3201746"/>
                  </a:lnTo>
                  <a:lnTo>
                    <a:pt x="3138405" y="3201459"/>
                  </a:lnTo>
                  <a:lnTo>
                    <a:pt x="3141888" y="3201171"/>
                  </a:lnTo>
                  <a:lnTo>
                    <a:pt x="3145372" y="3200884"/>
                  </a:lnTo>
                  <a:lnTo>
                    <a:pt x="3148855" y="3200597"/>
                  </a:lnTo>
                  <a:lnTo>
                    <a:pt x="3152338" y="3200309"/>
                  </a:lnTo>
                  <a:lnTo>
                    <a:pt x="3155821" y="3203248"/>
                  </a:lnTo>
                  <a:lnTo>
                    <a:pt x="3159304" y="3202964"/>
                  </a:lnTo>
                  <a:lnTo>
                    <a:pt x="3162788" y="3202680"/>
                  </a:lnTo>
                  <a:lnTo>
                    <a:pt x="3166271" y="3202396"/>
                  </a:lnTo>
                  <a:lnTo>
                    <a:pt x="3169754" y="3202112"/>
                  </a:lnTo>
                  <a:lnTo>
                    <a:pt x="3173237" y="3201828"/>
                  </a:lnTo>
                  <a:lnTo>
                    <a:pt x="3176721" y="3201544"/>
                  </a:lnTo>
                  <a:lnTo>
                    <a:pt x="3180204" y="3211673"/>
                  </a:lnTo>
                  <a:lnTo>
                    <a:pt x="3183687" y="3211399"/>
                  </a:lnTo>
                  <a:lnTo>
                    <a:pt x="3187170" y="3211125"/>
                  </a:lnTo>
                  <a:lnTo>
                    <a:pt x="3190654" y="3210851"/>
                  </a:lnTo>
                  <a:lnTo>
                    <a:pt x="3194137" y="3210576"/>
                  </a:lnTo>
                  <a:lnTo>
                    <a:pt x="3197620" y="3210302"/>
                  </a:lnTo>
                  <a:lnTo>
                    <a:pt x="3201103" y="3211906"/>
                  </a:lnTo>
                  <a:lnTo>
                    <a:pt x="3204587" y="3211634"/>
                  </a:lnTo>
                  <a:lnTo>
                    <a:pt x="3208070" y="3211362"/>
                  </a:lnTo>
                  <a:lnTo>
                    <a:pt x="3211553" y="3211090"/>
                  </a:lnTo>
                  <a:lnTo>
                    <a:pt x="3215036" y="3210818"/>
                  </a:lnTo>
                  <a:lnTo>
                    <a:pt x="3218520" y="3210545"/>
                  </a:lnTo>
                  <a:lnTo>
                    <a:pt x="3222003" y="3210273"/>
                  </a:lnTo>
                  <a:lnTo>
                    <a:pt x="3225486" y="3218928"/>
                  </a:lnTo>
                  <a:lnTo>
                    <a:pt x="3228969" y="3218664"/>
                  </a:lnTo>
                  <a:lnTo>
                    <a:pt x="3232453" y="3218400"/>
                  </a:lnTo>
                  <a:lnTo>
                    <a:pt x="3235936" y="3218137"/>
                  </a:lnTo>
                  <a:lnTo>
                    <a:pt x="3239419" y="3217873"/>
                  </a:lnTo>
                  <a:lnTo>
                    <a:pt x="3242902" y="3217610"/>
                  </a:lnTo>
                  <a:lnTo>
                    <a:pt x="3246386" y="3217346"/>
                  </a:lnTo>
                  <a:lnTo>
                    <a:pt x="3249869" y="3221856"/>
                  </a:lnTo>
                  <a:lnTo>
                    <a:pt x="3253352" y="3221597"/>
                  </a:lnTo>
                  <a:lnTo>
                    <a:pt x="3256835" y="3221338"/>
                  </a:lnTo>
                  <a:lnTo>
                    <a:pt x="3260319" y="3221079"/>
                  </a:lnTo>
                  <a:lnTo>
                    <a:pt x="3263802" y="3220820"/>
                  </a:lnTo>
                  <a:lnTo>
                    <a:pt x="3267285" y="3220561"/>
                  </a:lnTo>
                  <a:lnTo>
                    <a:pt x="3270768" y="3220302"/>
                  </a:lnTo>
                  <a:lnTo>
                    <a:pt x="3274252" y="3225913"/>
                  </a:lnTo>
                  <a:lnTo>
                    <a:pt x="3277735" y="3225660"/>
                  </a:lnTo>
                  <a:lnTo>
                    <a:pt x="3281218" y="3225406"/>
                  </a:lnTo>
                  <a:lnTo>
                    <a:pt x="3284701" y="3225153"/>
                  </a:lnTo>
                  <a:lnTo>
                    <a:pt x="3288185" y="3224899"/>
                  </a:lnTo>
                  <a:lnTo>
                    <a:pt x="3291668" y="3224646"/>
                  </a:lnTo>
                  <a:lnTo>
                    <a:pt x="3295151" y="3225078"/>
                  </a:lnTo>
                  <a:lnTo>
                    <a:pt x="3298634" y="3224825"/>
                  </a:lnTo>
                  <a:lnTo>
                    <a:pt x="3302118" y="3224573"/>
                  </a:lnTo>
                  <a:lnTo>
                    <a:pt x="3305601" y="3224320"/>
                  </a:lnTo>
                  <a:lnTo>
                    <a:pt x="3309084" y="3224068"/>
                  </a:lnTo>
                  <a:lnTo>
                    <a:pt x="3312567" y="3223815"/>
                  </a:lnTo>
                  <a:lnTo>
                    <a:pt x="3316051" y="3223563"/>
                  </a:lnTo>
                  <a:lnTo>
                    <a:pt x="3319534" y="3231824"/>
                  </a:lnTo>
                  <a:lnTo>
                    <a:pt x="3323017" y="3231579"/>
                  </a:lnTo>
                  <a:lnTo>
                    <a:pt x="3326500" y="3231334"/>
                  </a:lnTo>
                  <a:lnTo>
                    <a:pt x="3329984" y="3231090"/>
                  </a:lnTo>
                  <a:lnTo>
                    <a:pt x="3333467" y="3230845"/>
                  </a:lnTo>
                  <a:lnTo>
                    <a:pt x="3336950" y="3230600"/>
                  </a:lnTo>
                  <a:lnTo>
                    <a:pt x="3340433" y="3230356"/>
                  </a:lnTo>
                  <a:lnTo>
                    <a:pt x="3343917" y="3230499"/>
                  </a:lnTo>
                  <a:lnTo>
                    <a:pt x="3347400" y="3230255"/>
                  </a:lnTo>
                  <a:lnTo>
                    <a:pt x="3350883" y="3230011"/>
                  </a:lnTo>
                  <a:lnTo>
                    <a:pt x="3354366" y="3229767"/>
                  </a:lnTo>
                  <a:lnTo>
                    <a:pt x="3357850" y="3229523"/>
                  </a:lnTo>
                  <a:lnTo>
                    <a:pt x="3361333" y="3229279"/>
                  </a:lnTo>
                  <a:lnTo>
                    <a:pt x="3364816" y="3229035"/>
                  </a:lnTo>
                  <a:lnTo>
                    <a:pt x="3368299" y="3228921"/>
                  </a:lnTo>
                  <a:lnTo>
                    <a:pt x="3371783" y="3228677"/>
                  </a:lnTo>
                  <a:lnTo>
                    <a:pt x="3375266" y="3228433"/>
                  </a:lnTo>
                  <a:lnTo>
                    <a:pt x="3378749" y="3228189"/>
                  </a:lnTo>
                  <a:lnTo>
                    <a:pt x="3382232" y="3227946"/>
                  </a:lnTo>
                  <a:lnTo>
                    <a:pt x="3385716" y="3227702"/>
                  </a:lnTo>
                  <a:lnTo>
                    <a:pt x="3389199" y="3230169"/>
                  </a:lnTo>
                  <a:lnTo>
                    <a:pt x="3392682" y="3229927"/>
                  </a:lnTo>
                  <a:lnTo>
                    <a:pt x="3396165" y="3229686"/>
                  </a:lnTo>
                  <a:lnTo>
                    <a:pt x="3399649" y="3229445"/>
                  </a:lnTo>
                  <a:lnTo>
                    <a:pt x="3403132" y="3229204"/>
                  </a:lnTo>
                  <a:lnTo>
                    <a:pt x="3406615" y="3228963"/>
                  </a:lnTo>
                  <a:lnTo>
                    <a:pt x="3410098" y="3228722"/>
                  </a:lnTo>
                  <a:lnTo>
                    <a:pt x="3413582" y="3229249"/>
                  </a:lnTo>
                  <a:lnTo>
                    <a:pt x="3417065" y="3229009"/>
                  </a:lnTo>
                  <a:lnTo>
                    <a:pt x="3420548" y="3228769"/>
                  </a:lnTo>
                  <a:lnTo>
                    <a:pt x="3424031" y="3228529"/>
                  </a:lnTo>
                  <a:lnTo>
                    <a:pt x="3427515" y="3228289"/>
                  </a:lnTo>
                  <a:lnTo>
                    <a:pt x="3430998" y="3228049"/>
                  </a:lnTo>
                  <a:lnTo>
                    <a:pt x="3434481" y="3227808"/>
                  </a:lnTo>
                  <a:lnTo>
                    <a:pt x="3437964" y="3228337"/>
                  </a:lnTo>
                  <a:lnTo>
                    <a:pt x="3441447" y="3228098"/>
                  </a:lnTo>
                  <a:lnTo>
                    <a:pt x="3444931" y="3227858"/>
                  </a:lnTo>
                  <a:lnTo>
                    <a:pt x="3448414" y="3227619"/>
                  </a:lnTo>
                  <a:lnTo>
                    <a:pt x="3451897" y="3227380"/>
                  </a:lnTo>
                  <a:lnTo>
                    <a:pt x="3455380" y="3227141"/>
                  </a:lnTo>
                  <a:lnTo>
                    <a:pt x="3458864" y="3226901"/>
                  </a:lnTo>
                  <a:lnTo>
                    <a:pt x="3462347" y="3228702"/>
                  </a:lnTo>
                  <a:lnTo>
                    <a:pt x="3465830" y="3228464"/>
                  </a:lnTo>
                  <a:lnTo>
                    <a:pt x="3469313" y="3228227"/>
                  </a:lnTo>
                  <a:lnTo>
                    <a:pt x="3472797" y="3227990"/>
                  </a:lnTo>
                  <a:lnTo>
                    <a:pt x="3476280" y="3227752"/>
                  </a:lnTo>
                  <a:lnTo>
                    <a:pt x="3479763" y="3227515"/>
                  </a:lnTo>
                  <a:lnTo>
                    <a:pt x="3483246" y="3227278"/>
                  </a:lnTo>
                  <a:lnTo>
                    <a:pt x="3483246" y="3227405"/>
                  </a:lnTo>
                  <a:lnTo>
                    <a:pt x="3483246" y="3227532"/>
                  </a:lnTo>
                  <a:lnTo>
                    <a:pt x="3483246" y="3227659"/>
                  </a:lnTo>
                  <a:lnTo>
                    <a:pt x="3483246" y="3227785"/>
                  </a:lnTo>
                  <a:lnTo>
                    <a:pt x="3483246" y="3227912"/>
                  </a:lnTo>
                  <a:lnTo>
                    <a:pt x="3483246" y="3228038"/>
                  </a:lnTo>
                  <a:lnTo>
                    <a:pt x="3483246" y="3228165"/>
                  </a:lnTo>
                  <a:lnTo>
                    <a:pt x="3483246" y="3228291"/>
                  </a:lnTo>
                  <a:lnTo>
                    <a:pt x="3483246" y="322841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913760"/>
              <a:ext cx="3483246" cy="1638306"/>
            </a:xfrm>
            <a:custGeom>
              <a:avLst/>
              <a:gdLst/>
              <a:ahLst/>
              <a:cxnLst/>
              <a:rect l="0" t="0" r="0" b="0"/>
              <a:pathLst>
                <a:path w="3483246" h="1638306">
                  <a:moveTo>
                    <a:pt x="0" y="1638306"/>
                  </a:moveTo>
                  <a:lnTo>
                    <a:pt x="3483" y="1189247"/>
                  </a:lnTo>
                  <a:lnTo>
                    <a:pt x="6966" y="842750"/>
                  </a:lnTo>
                  <a:lnTo>
                    <a:pt x="10449" y="567280"/>
                  </a:lnTo>
                  <a:lnTo>
                    <a:pt x="13932" y="343029"/>
                  </a:lnTo>
                  <a:lnTo>
                    <a:pt x="17416" y="156925"/>
                  </a:lnTo>
                  <a:lnTo>
                    <a:pt x="20899" y="0"/>
                  </a:lnTo>
                  <a:lnTo>
                    <a:pt x="24382" y="1238943"/>
                  </a:lnTo>
                  <a:lnTo>
                    <a:pt x="27865" y="1189247"/>
                  </a:lnTo>
                  <a:lnTo>
                    <a:pt x="31349" y="1141126"/>
                  </a:lnTo>
                  <a:lnTo>
                    <a:pt x="34832" y="1094508"/>
                  </a:lnTo>
                  <a:lnTo>
                    <a:pt x="38315" y="1049324"/>
                  </a:lnTo>
                  <a:lnTo>
                    <a:pt x="41798" y="1005507"/>
                  </a:lnTo>
                  <a:lnTo>
                    <a:pt x="45282" y="962997"/>
                  </a:lnTo>
                  <a:lnTo>
                    <a:pt x="48765" y="1371710"/>
                  </a:lnTo>
                  <a:lnTo>
                    <a:pt x="52248" y="1354221"/>
                  </a:lnTo>
                  <a:lnTo>
                    <a:pt x="55731" y="1336920"/>
                  </a:lnTo>
                  <a:lnTo>
                    <a:pt x="59215" y="1319806"/>
                  </a:lnTo>
                  <a:lnTo>
                    <a:pt x="62698" y="1302875"/>
                  </a:lnTo>
                  <a:lnTo>
                    <a:pt x="66181" y="1286124"/>
                  </a:lnTo>
                  <a:lnTo>
                    <a:pt x="69664" y="1269551"/>
                  </a:lnTo>
                  <a:lnTo>
                    <a:pt x="73148" y="1301134"/>
                  </a:lnTo>
                  <a:lnTo>
                    <a:pt x="76631" y="1286699"/>
                  </a:lnTo>
                  <a:lnTo>
                    <a:pt x="80114" y="1272396"/>
                  </a:lnTo>
                  <a:lnTo>
                    <a:pt x="83597" y="1258222"/>
                  </a:lnTo>
                  <a:lnTo>
                    <a:pt x="87081" y="1244177"/>
                  </a:lnTo>
                  <a:lnTo>
                    <a:pt x="90564" y="1230259"/>
                  </a:lnTo>
                  <a:lnTo>
                    <a:pt x="94047" y="1216466"/>
                  </a:lnTo>
                  <a:lnTo>
                    <a:pt x="97530" y="1325490"/>
                  </a:lnTo>
                  <a:lnTo>
                    <a:pt x="101014" y="1315354"/>
                  </a:lnTo>
                  <a:lnTo>
                    <a:pt x="104497" y="1305283"/>
                  </a:lnTo>
                  <a:lnTo>
                    <a:pt x="107980" y="1295275"/>
                  </a:lnTo>
                  <a:lnTo>
                    <a:pt x="111463" y="1285331"/>
                  </a:lnTo>
                  <a:lnTo>
                    <a:pt x="114947" y="1275450"/>
                  </a:lnTo>
                  <a:lnTo>
                    <a:pt x="118430" y="1360230"/>
                  </a:lnTo>
                  <a:lnTo>
                    <a:pt x="121913" y="1352722"/>
                  </a:lnTo>
                  <a:lnTo>
                    <a:pt x="125396" y="1345249"/>
                  </a:lnTo>
                  <a:lnTo>
                    <a:pt x="128880" y="1337811"/>
                  </a:lnTo>
                  <a:lnTo>
                    <a:pt x="132363" y="1330407"/>
                  </a:lnTo>
                  <a:lnTo>
                    <a:pt x="135846" y="1323038"/>
                  </a:lnTo>
                  <a:lnTo>
                    <a:pt x="139329" y="1315703"/>
                  </a:lnTo>
                  <a:lnTo>
                    <a:pt x="142813" y="1313472"/>
                  </a:lnTo>
                  <a:lnTo>
                    <a:pt x="146296" y="1306304"/>
                  </a:lnTo>
                  <a:lnTo>
                    <a:pt x="149779" y="1299169"/>
                  </a:lnTo>
                  <a:lnTo>
                    <a:pt x="153262" y="1292066"/>
                  </a:lnTo>
                  <a:lnTo>
                    <a:pt x="156746" y="1284995"/>
                  </a:lnTo>
                  <a:lnTo>
                    <a:pt x="160229" y="1277956"/>
                  </a:lnTo>
                  <a:lnTo>
                    <a:pt x="163712" y="1270948"/>
                  </a:lnTo>
                  <a:lnTo>
                    <a:pt x="167195" y="1280223"/>
                  </a:lnTo>
                  <a:lnTo>
                    <a:pt x="170679" y="1273544"/>
                  </a:lnTo>
                  <a:lnTo>
                    <a:pt x="174162" y="1266894"/>
                  </a:lnTo>
                  <a:lnTo>
                    <a:pt x="177645" y="1260272"/>
                  </a:lnTo>
                  <a:lnTo>
                    <a:pt x="181128" y="1253678"/>
                  </a:lnTo>
                  <a:lnTo>
                    <a:pt x="184612" y="1247112"/>
                  </a:lnTo>
                  <a:lnTo>
                    <a:pt x="188095" y="1240574"/>
                  </a:lnTo>
                  <a:lnTo>
                    <a:pt x="191578" y="1288865"/>
                  </a:lnTo>
                  <a:lnTo>
                    <a:pt x="195061" y="1283160"/>
                  </a:lnTo>
                  <a:lnTo>
                    <a:pt x="198545" y="1277475"/>
                  </a:lnTo>
                  <a:lnTo>
                    <a:pt x="202028" y="1271811"/>
                  </a:lnTo>
                  <a:lnTo>
                    <a:pt x="205511" y="1266167"/>
                  </a:lnTo>
                  <a:lnTo>
                    <a:pt x="208994" y="1260543"/>
                  </a:lnTo>
                  <a:lnTo>
                    <a:pt x="212478" y="1285083"/>
                  </a:lnTo>
                  <a:lnTo>
                    <a:pt x="215961" y="1279888"/>
                  </a:lnTo>
                  <a:lnTo>
                    <a:pt x="219444" y="1274711"/>
                  </a:lnTo>
                  <a:lnTo>
                    <a:pt x="222927" y="1269551"/>
                  </a:lnTo>
                  <a:lnTo>
                    <a:pt x="226411" y="1264407"/>
                  </a:lnTo>
                  <a:lnTo>
                    <a:pt x="229894" y="1259281"/>
                  </a:lnTo>
                  <a:lnTo>
                    <a:pt x="233377" y="1254171"/>
                  </a:lnTo>
                  <a:lnTo>
                    <a:pt x="236860" y="1333646"/>
                  </a:lnTo>
                  <a:lnTo>
                    <a:pt x="240344" y="1329563"/>
                  </a:lnTo>
                  <a:lnTo>
                    <a:pt x="243827" y="1325490"/>
                  </a:lnTo>
                  <a:lnTo>
                    <a:pt x="247310" y="1321428"/>
                  </a:lnTo>
                  <a:lnTo>
                    <a:pt x="250793" y="1317376"/>
                  </a:lnTo>
                  <a:lnTo>
                    <a:pt x="254277" y="1313335"/>
                  </a:lnTo>
                  <a:lnTo>
                    <a:pt x="257760" y="1309304"/>
                  </a:lnTo>
                  <a:lnTo>
                    <a:pt x="261243" y="1329241"/>
                  </a:lnTo>
                  <a:lnTo>
                    <a:pt x="264726" y="1325490"/>
                  </a:lnTo>
                  <a:lnTo>
                    <a:pt x="268210" y="1321749"/>
                  </a:lnTo>
                  <a:lnTo>
                    <a:pt x="271693" y="1318015"/>
                  </a:lnTo>
                  <a:lnTo>
                    <a:pt x="275176" y="1314291"/>
                  </a:lnTo>
                  <a:lnTo>
                    <a:pt x="278659" y="1310576"/>
                  </a:lnTo>
                  <a:lnTo>
                    <a:pt x="282143" y="1306869"/>
                  </a:lnTo>
                  <a:lnTo>
                    <a:pt x="285626" y="1323158"/>
                  </a:lnTo>
                  <a:lnTo>
                    <a:pt x="289109" y="1319667"/>
                  </a:lnTo>
                  <a:lnTo>
                    <a:pt x="292592" y="1316183"/>
                  </a:lnTo>
                  <a:lnTo>
                    <a:pt x="296075" y="1312706"/>
                  </a:lnTo>
                  <a:lnTo>
                    <a:pt x="299559" y="1309238"/>
                  </a:lnTo>
                  <a:lnTo>
                    <a:pt x="303042" y="1305777"/>
                  </a:lnTo>
                  <a:lnTo>
                    <a:pt x="306525" y="1311990"/>
                  </a:lnTo>
                  <a:lnTo>
                    <a:pt x="310008" y="1308633"/>
                  </a:lnTo>
                  <a:lnTo>
                    <a:pt x="313492" y="1305283"/>
                  </a:lnTo>
                  <a:lnTo>
                    <a:pt x="316975" y="1301940"/>
                  </a:lnTo>
                  <a:lnTo>
                    <a:pt x="320458" y="1298604"/>
                  </a:lnTo>
                  <a:lnTo>
                    <a:pt x="323941" y="1295275"/>
                  </a:lnTo>
                  <a:lnTo>
                    <a:pt x="327425" y="1291953"/>
                  </a:lnTo>
                  <a:lnTo>
                    <a:pt x="330908" y="1300691"/>
                  </a:lnTo>
                  <a:lnTo>
                    <a:pt x="334391" y="1297485"/>
                  </a:lnTo>
                  <a:lnTo>
                    <a:pt x="337874" y="1294285"/>
                  </a:lnTo>
                  <a:lnTo>
                    <a:pt x="341358" y="1291092"/>
                  </a:lnTo>
                  <a:lnTo>
                    <a:pt x="344841" y="1287906"/>
                  </a:lnTo>
                  <a:lnTo>
                    <a:pt x="348324" y="1284726"/>
                  </a:lnTo>
                  <a:lnTo>
                    <a:pt x="351807" y="1281552"/>
                  </a:lnTo>
                  <a:lnTo>
                    <a:pt x="355291" y="1280832"/>
                  </a:lnTo>
                  <a:lnTo>
                    <a:pt x="358774" y="1277690"/>
                  </a:lnTo>
                  <a:lnTo>
                    <a:pt x="362257" y="1274554"/>
                  </a:lnTo>
                  <a:lnTo>
                    <a:pt x="365740" y="1271425"/>
                  </a:lnTo>
                  <a:lnTo>
                    <a:pt x="369224" y="1268302"/>
                  </a:lnTo>
                  <a:lnTo>
                    <a:pt x="372707" y="1265185"/>
                  </a:lnTo>
                  <a:lnTo>
                    <a:pt x="376190" y="1262075"/>
                  </a:lnTo>
                  <a:lnTo>
                    <a:pt x="379673" y="1261514"/>
                  </a:lnTo>
                  <a:lnTo>
                    <a:pt x="383157" y="1258435"/>
                  </a:lnTo>
                  <a:lnTo>
                    <a:pt x="386640" y="1255361"/>
                  </a:lnTo>
                  <a:lnTo>
                    <a:pt x="390123" y="1252293"/>
                  </a:lnTo>
                  <a:lnTo>
                    <a:pt x="393606" y="1249232"/>
                  </a:lnTo>
                  <a:lnTo>
                    <a:pt x="397090" y="1246176"/>
                  </a:lnTo>
                  <a:lnTo>
                    <a:pt x="400573" y="1283350"/>
                  </a:lnTo>
                  <a:lnTo>
                    <a:pt x="404056" y="1280580"/>
                  </a:lnTo>
                  <a:lnTo>
                    <a:pt x="407539" y="1277815"/>
                  </a:lnTo>
                  <a:lnTo>
                    <a:pt x="411023" y="1275056"/>
                  </a:lnTo>
                  <a:lnTo>
                    <a:pt x="414506" y="1272301"/>
                  </a:lnTo>
                  <a:lnTo>
                    <a:pt x="417989" y="1269551"/>
                  </a:lnTo>
                  <a:lnTo>
                    <a:pt x="421472" y="1266805"/>
                  </a:lnTo>
                  <a:lnTo>
                    <a:pt x="424956" y="1270628"/>
                  </a:lnTo>
                  <a:lnTo>
                    <a:pt x="428439" y="1267935"/>
                  </a:lnTo>
                  <a:lnTo>
                    <a:pt x="431922" y="1265247"/>
                  </a:lnTo>
                  <a:lnTo>
                    <a:pt x="435405" y="1262562"/>
                  </a:lnTo>
                  <a:lnTo>
                    <a:pt x="438889" y="1259883"/>
                  </a:lnTo>
                  <a:lnTo>
                    <a:pt x="442372" y="1257208"/>
                  </a:lnTo>
                  <a:lnTo>
                    <a:pt x="445855" y="1254538"/>
                  </a:lnTo>
                  <a:lnTo>
                    <a:pt x="449338" y="1324753"/>
                  </a:lnTo>
                  <a:lnTo>
                    <a:pt x="452822" y="1322543"/>
                  </a:lnTo>
                  <a:lnTo>
                    <a:pt x="456305" y="1320335"/>
                  </a:lnTo>
                  <a:lnTo>
                    <a:pt x="459788" y="1318131"/>
                  </a:lnTo>
                  <a:lnTo>
                    <a:pt x="463271" y="1315930"/>
                  </a:lnTo>
                  <a:lnTo>
                    <a:pt x="466755" y="1313732"/>
                  </a:lnTo>
                  <a:lnTo>
                    <a:pt x="470238" y="1311537"/>
                  </a:lnTo>
                  <a:lnTo>
                    <a:pt x="473721" y="1322674"/>
                  </a:lnTo>
                  <a:lnTo>
                    <a:pt x="477204" y="1320565"/>
                  </a:lnTo>
                  <a:lnTo>
                    <a:pt x="480688" y="1318458"/>
                  </a:lnTo>
                  <a:lnTo>
                    <a:pt x="484171" y="1316355"/>
                  </a:lnTo>
                  <a:lnTo>
                    <a:pt x="487654" y="1314254"/>
                  </a:lnTo>
                  <a:lnTo>
                    <a:pt x="491137" y="1312156"/>
                  </a:lnTo>
                  <a:lnTo>
                    <a:pt x="494621" y="1315845"/>
                  </a:lnTo>
                  <a:lnTo>
                    <a:pt x="498104" y="1313786"/>
                  </a:lnTo>
                  <a:lnTo>
                    <a:pt x="501587" y="1311729"/>
                  </a:lnTo>
                  <a:lnTo>
                    <a:pt x="505070" y="1309675"/>
                  </a:lnTo>
                  <a:lnTo>
                    <a:pt x="508554" y="1307624"/>
                  </a:lnTo>
                  <a:lnTo>
                    <a:pt x="512037" y="1305575"/>
                  </a:lnTo>
                  <a:lnTo>
                    <a:pt x="515520" y="1303529"/>
                  </a:lnTo>
                  <a:lnTo>
                    <a:pt x="519003" y="1328643"/>
                  </a:lnTo>
                  <a:lnTo>
                    <a:pt x="522487" y="1326751"/>
                  </a:lnTo>
                  <a:lnTo>
                    <a:pt x="525970" y="1324861"/>
                  </a:lnTo>
                  <a:lnTo>
                    <a:pt x="529453" y="1322973"/>
                  </a:lnTo>
                  <a:lnTo>
                    <a:pt x="532936" y="1321087"/>
                  </a:lnTo>
                  <a:lnTo>
                    <a:pt x="536420" y="1319204"/>
                  </a:lnTo>
                  <a:lnTo>
                    <a:pt x="539903" y="1317323"/>
                  </a:lnTo>
                  <a:lnTo>
                    <a:pt x="543386" y="1315444"/>
                  </a:lnTo>
                  <a:lnTo>
                    <a:pt x="546869" y="1313567"/>
                  </a:lnTo>
                  <a:lnTo>
                    <a:pt x="550353" y="1311693"/>
                  </a:lnTo>
                  <a:lnTo>
                    <a:pt x="553836" y="1309820"/>
                  </a:lnTo>
                  <a:lnTo>
                    <a:pt x="557319" y="1307950"/>
                  </a:lnTo>
                  <a:lnTo>
                    <a:pt x="560802" y="1306083"/>
                  </a:lnTo>
                  <a:lnTo>
                    <a:pt x="564286" y="1304217"/>
                  </a:lnTo>
                  <a:lnTo>
                    <a:pt x="567769" y="1311500"/>
                  </a:lnTo>
                  <a:lnTo>
                    <a:pt x="571252" y="1309684"/>
                  </a:lnTo>
                  <a:lnTo>
                    <a:pt x="574735" y="1307870"/>
                  </a:lnTo>
                  <a:lnTo>
                    <a:pt x="578218" y="1306058"/>
                  </a:lnTo>
                  <a:lnTo>
                    <a:pt x="581702" y="1304249"/>
                  </a:lnTo>
                  <a:lnTo>
                    <a:pt x="585185" y="1302441"/>
                  </a:lnTo>
                  <a:lnTo>
                    <a:pt x="588668" y="1305791"/>
                  </a:lnTo>
                  <a:lnTo>
                    <a:pt x="592151" y="1304012"/>
                  </a:lnTo>
                  <a:lnTo>
                    <a:pt x="595635" y="1302236"/>
                  </a:lnTo>
                  <a:lnTo>
                    <a:pt x="599118" y="1300461"/>
                  </a:lnTo>
                  <a:lnTo>
                    <a:pt x="602601" y="1298688"/>
                  </a:lnTo>
                  <a:lnTo>
                    <a:pt x="606084" y="1296918"/>
                  </a:lnTo>
                  <a:lnTo>
                    <a:pt x="609568" y="1295149"/>
                  </a:lnTo>
                  <a:lnTo>
                    <a:pt x="613051" y="1299816"/>
                  </a:lnTo>
                  <a:lnTo>
                    <a:pt x="616534" y="1298081"/>
                  </a:lnTo>
                  <a:lnTo>
                    <a:pt x="620017" y="1296347"/>
                  </a:lnTo>
                  <a:lnTo>
                    <a:pt x="623501" y="1294616"/>
                  </a:lnTo>
                  <a:lnTo>
                    <a:pt x="626984" y="1292886"/>
                  </a:lnTo>
                  <a:lnTo>
                    <a:pt x="630467" y="1291158"/>
                  </a:lnTo>
                  <a:lnTo>
                    <a:pt x="633950" y="1289432"/>
                  </a:lnTo>
                  <a:lnTo>
                    <a:pt x="637434" y="1335043"/>
                  </a:lnTo>
                  <a:lnTo>
                    <a:pt x="640917" y="1333531"/>
                  </a:lnTo>
                  <a:lnTo>
                    <a:pt x="644400" y="1332020"/>
                  </a:lnTo>
                  <a:lnTo>
                    <a:pt x="647883" y="1330511"/>
                  </a:lnTo>
                  <a:lnTo>
                    <a:pt x="651367" y="1329003"/>
                  </a:lnTo>
                  <a:lnTo>
                    <a:pt x="654850" y="1327497"/>
                  </a:lnTo>
                  <a:lnTo>
                    <a:pt x="658333" y="1325992"/>
                  </a:lnTo>
                  <a:lnTo>
                    <a:pt x="661816" y="1347760"/>
                  </a:lnTo>
                  <a:lnTo>
                    <a:pt x="665300" y="1346359"/>
                  </a:lnTo>
                  <a:lnTo>
                    <a:pt x="668783" y="1344959"/>
                  </a:lnTo>
                  <a:lnTo>
                    <a:pt x="672266" y="1343561"/>
                  </a:lnTo>
                  <a:lnTo>
                    <a:pt x="675749" y="1342164"/>
                  </a:lnTo>
                  <a:lnTo>
                    <a:pt x="679233" y="1340767"/>
                  </a:lnTo>
                  <a:lnTo>
                    <a:pt x="682716" y="1379230"/>
                  </a:lnTo>
                  <a:lnTo>
                    <a:pt x="686199" y="1378006"/>
                  </a:lnTo>
                  <a:lnTo>
                    <a:pt x="689682" y="1376784"/>
                  </a:lnTo>
                  <a:lnTo>
                    <a:pt x="693166" y="1375563"/>
                  </a:lnTo>
                  <a:lnTo>
                    <a:pt x="696649" y="1374343"/>
                  </a:lnTo>
                  <a:lnTo>
                    <a:pt x="700132" y="1373124"/>
                  </a:lnTo>
                  <a:lnTo>
                    <a:pt x="703615" y="1371905"/>
                  </a:lnTo>
                  <a:lnTo>
                    <a:pt x="707099" y="1371370"/>
                  </a:lnTo>
                  <a:lnTo>
                    <a:pt x="710582" y="1370157"/>
                  </a:lnTo>
                  <a:lnTo>
                    <a:pt x="714065" y="1368944"/>
                  </a:lnTo>
                  <a:lnTo>
                    <a:pt x="717548" y="1367732"/>
                  </a:lnTo>
                  <a:lnTo>
                    <a:pt x="721032" y="1366521"/>
                  </a:lnTo>
                  <a:lnTo>
                    <a:pt x="724515" y="1365311"/>
                  </a:lnTo>
                  <a:lnTo>
                    <a:pt x="727998" y="1364102"/>
                  </a:lnTo>
                  <a:lnTo>
                    <a:pt x="731481" y="1370391"/>
                  </a:lnTo>
                  <a:lnTo>
                    <a:pt x="734965" y="1369214"/>
                  </a:lnTo>
                  <a:lnTo>
                    <a:pt x="738448" y="1368037"/>
                  </a:lnTo>
                  <a:lnTo>
                    <a:pt x="741931" y="1366862"/>
                  </a:lnTo>
                  <a:lnTo>
                    <a:pt x="745414" y="1365687"/>
                  </a:lnTo>
                  <a:lnTo>
                    <a:pt x="748898" y="1364513"/>
                  </a:lnTo>
                  <a:lnTo>
                    <a:pt x="752381" y="1363340"/>
                  </a:lnTo>
                  <a:lnTo>
                    <a:pt x="755864" y="1364198"/>
                  </a:lnTo>
                  <a:lnTo>
                    <a:pt x="759347" y="1363035"/>
                  </a:lnTo>
                  <a:lnTo>
                    <a:pt x="762831" y="1361872"/>
                  </a:lnTo>
                  <a:lnTo>
                    <a:pt x="766314" y="1360711"/>
                  </a:lnTo>
                  <a:lnTo>
                    <a:pt x="769797" y="1359550"/>
                  </a:lnTo>
                  <a:lnTo>
                    <a:pt x="773280" y="1358390"/>
                  </a:lnTo>
                  <a:lnTo>
                    <a:pt x="776764" y="1374030"/>
                  </a:lnTo>
                  <a:lnTo>
                    <a:pt x="780247" y="1372936"/>
                  </a:lnTo>
                  <a:lnTo>
                    <a:pt x="783730" y="1371842"/>
                  </a:lnTo>
                  <a:lnTo>
                    <a:pt x="787213" y="1370748"/>
                  </a:lnTo>
                  <a:lnTo>
                    <a:pt x="790697" y="1369656"/>
                  </a:lnTo>
                  <a:lnTo>
                    <a:pt x="794180" y="1368564"/>
                  </a:lnTo>
                  <a:lnTo>
                    <a:pt x="797663" y="1367473"/>
                  </a:lnTo>
                  <a:lnTo>
                    <a:pt x="801146" y="1375426"/>
                  </a:lnTo>
                  <a:lnTo>
                    <a:pt x="804630" y="1374369"/>
                  </a:lnTo>
                  <a:lnTo>
                    <a:pt x="808113" y="1373314"/>
                  </a:lnTo>
                  <a:lnTo>
                    <a:pt x="811596" y="1372259"/>
                  </a:lnTo>
                  <a:lnTo>
                    <a:pt x="815079" y="1371204"/>
                  </a:lnTo>
                  <a:lnTo>
                    <a:pt x="818563" y="1370151"/>
                  </a:lnTo>
                  <a:lnTo>
                    <a:pt x="822046" y="1369098"/>
                  </a:lnTo>
                  <a:lnTo>
                    <a:pt x="825529" y="1373894"/>
                  </a:lnTo>
                  <a:lnTo>
                    <a:pt x="829012" y="1372864"/>
                  </a:lnTo>
                  <a:lnTo>
                    <a:pt x="832496" y="1371834"/>
                  </a:lnTo>
                  <a:lnTo>
                    <a:pt x="835979" y="1370805"/>
                  </a:lnTo>
                  <a:lnTo>
                    <a:pt x="839462" y="1369776"/>
                  </a:lnTo>
                  <a:lnTo>
                    <a:pt x="842945" y="1368748"/>
                  </a:lnTo>
                  <a:lnTo>
                    <a:pt x="846429" y="1367721"/>
                  </a:lnTo>
                  <a:lnTo>
                    <a:pt x="849912" y="1366694"/>
                  </a:lnTo>
                  <a:lnTo>
                    <a:pt x="853395" y="1365668"/>
                  </a:lnTo>
                  <a:lnTo>
                    <a:pt x="856878" y="1364642"/>
                  </a:lnTo>
                  <a:lnTo>
                    <a:pt x="860361" y="1363618"/>
                  </a:lnTo>
                  <a:lnTo>
                    <a:pt x="863845" y="1362594"/>
                  </a:lnTo>
                  <a:lnTo>
                    <a:pt x="867328" y="1361570"/>
                  </a:lnTo>
                  <a:lnTo>
                    <a:pt x="870811" y="1360547"/>
                  </a:lnTo>
                  <a:lnTo>
                    <a:pt x="870811" y="1361145"/>
                  </a:lnTo>
                  <a:lnTo>
                    <a:pt x="870811" y="1361740"/>
                  </a:lnTo>
                  <a:lnTo>
                    <a:pt x="870811" y="1362332"/>
                  </a:lnTo>
                  <a:lnTo>
                    <a:pt x="870811" y="1362921"/>
                  </a:lnTo>
                  <a:lnTo>
                    <a:pt x="874294" y="1361907"/>
                  </a:lnTo>
                  <a:lnTo>
                    <a:pt x="877778" y="1360894"/>
                  </a:lnTo>
                  <a:lnTo>
                    <a:pt x="881261" y="1359881"/>
                  </a:lnTo>
                  <a:lnTo>
                    <a:pt x="884744" y="1358869"/>
                  </a:lnTo>
                  <a:lnTo>
                    <a:pt x="888227" y="1357857"/>
                  </a:lnTo>
                  <a:lnTo>
                    <a:pt x="891711" y="1356846"/>
                  </a:lnTo>
                  <a:lnTo>
                    <a:pt x="895194" y="1379051"/>
                  </a:lnTo>
                  <a:lnTo>
                    <a:pt x="898677" y="1378118"/>
                  </a:lnTo>
                  <a:lnTo>
                    <a:pt x="902160" y="1377185"/>
                  </a:lnTo>
                  <a:lnTo>
                    <a:pt x="905644" y="1376252"/>
                  </a:lnTo>
                  <a:lnTo>
                    <a:pt x="909127" y="1375321"/>
                  </a:lnTo>
                  <a:lnTo>
                    <a:pt x="912610" y="1374389"/>
                  </a:lnTo>
                  <a:lnTo>
                    <a:pt x="916093" y="1373459"/>
                  </a:lnTo>
                  <a:lnTo>
                    <a:pt x="919577" y="1373562"/>
                  </a:lnTo>
                  <a:lnTo>
                    <a:pt x="923060" y="1372636"/>
                  </a:lnTo>
                  <a:lnTo>
                    <a:pt x="926543" y="1371710"/>
                  </a:lnTo>
                  <a:lnTo>
                    <a:pt x="930026" y="1370785"/>
                  </a:lnTo>
                  <a:lnTo>
                    <a:pt x="933510" y="1369860"/>
                  </a:lnTo>
                  <a:lnTo>
                    <a:pt x="936993" y="1368936"/>
                  </a:lnTo>
                  <a:lnTo>
                    <a:pt x="940476" y="1368012"/>
                  </a:lnTo>
                  <a:lnTo>
                    <a:pt x="943959" y="1369697"/>
                  </a:lnTo>
                  <a:lnTo>
                    <a:pt x="947443" y="1368782"/>
                  </a:lnTo>
                  <a:lnTo>
                    <a:pt x="950926" y="1367868"/>
                  </a:lnTo>
                  <a:lnTo>
                    <a:pt x="954409" y="1366955"/>
                  </a:lnTo>
                  <a:lnTo>
                    <a:pt x="957892" y="1366042"/>
                  </a:lnTo>
                  <a:lnTo>
                    <a:pt x="961376" y="1365129"/>
                  </a:lnTo>
                  <a:lnTo>
                    <a:pt x="964859" y="1364217"/>
                  </a:lnTo>
                  <a:lnTo>
                    <a:pt x="968342" y="1390419"/>
                  </a:lnTo>
                  <a:lnTo>
                    <a:pt x="971825" y="1389591"/>
                  </a:lnTo>
                  <a:lnTo>
                    <a:pt x="975309" y="1388763"/>
                  </a:lnTo>
                  <a:lnTo>
                    <a:pt x="978792" y="1387936"/>
                  </a:lnTo>
                  <a:lnTo>
                    <a:pt x="982275" y="1387109"/>
                  </a:lnTo>
                  <a:lnTo>
                    <a:pt x="985758" y="1386283"/>
                  </a:lnTo>
                  <a:lnTo>
                    <a:pt x="989242" y="1387192"/>
                  </a:lnTo>
                  <a:lnTo>
                    <a:pt x="992725" y="1386371"/>
                  </a:lnTo>
                  <a:lnTo>
                    <a:pt x="996208" y="1385552"/>
                  </a:lnTo>
                  <a:lnTo>
                    <a:pt x="999691" y="1384732"/>
                  </a:lnTo>
                  <a:lnTo>
                    <a:pt x="1003175" y="1383913"/>
                  </a:lnTo>
                  <a:lnTo>
                    <a:pt x="1006658" y="1383095"/>
                  </a:lnTo>
                  <a:lnTo>
                    <a:pt x="1010141" y="1382276"/>
                  </a:lnTo>
                  <a:lnTo>
                    <a:pt x="1013624" y="1383639"/>
                  </a:lnTo>
                  <a:lnTo>
                    <a:pt x="1017108" y="1382828"/>
                  </a:lnTo>
                  <a:lnTo>
                    <a:pt x="1020591" y="1382017"/>
                  </a:lnTo>
                  <a:lnTo>
                    <a:pt x="1024074" y="1381207"/>
                  </a:lnTo>
                  <a:lnTo>
                    <a:pt x="1027557" y="1380397"/>
                  </a:lnTo>
                  <a:lnTo>
                    <a:pt x="1031041" y="1379588"/>
                  </a:lnTo>
                  <a:lnTo>
                    <a:pt x="1034524" y="1378779"/>
                  </a:lnTo>
                  <a:lnTo>
                    <a:pt x="1038007" y="1380591"/>
                  </a:lnTo>
                  <a:lnTo>
                    <a:pt x="1041490" y="1379790"/>
                  </a:lnTo>
                  <a:lnTo>
                    <a:pt x="1044974" y="1378990"/>
                  </a:lnTo>
                  <a:lnTo>
                    <a:pt x="1048457" y="1378190"/>
                  </a:lnTo>
                  <a:lnTo>
                    <a:pt x="1051940" y="1377391"/>
                  </a:lnTo>
                  <a:lnTo>
                    <a:pt x="1055423" y="1376592"/>
                  </a:lnTo>
                  <a:lnTo>
                    <a:pt x="1058907" y="1375793"/>
                  </a:lnTo>
                  <a:lnTo>
                    <a:pt x="1062390" y="1378905"/>
                  </a:lnTo>
                  <a:lnTo>
                    <a:pt x="1065873" y="1378118"/>
                  </a:lnTo>
                  <a:lnTo>
                    <a:pt x="1069356" y="1377331"/>
                  </a:lnTo>
                  <a:lnTo>
                    <a:pt x="1072840" y="1376545"/>
                  </a:lnTo>
                  <a:lnTo>
                    <a:pt x="1076323" y="1375759"/>
                  </a:lnTo>
                  <a:lnTo>
                    <a:pt x="1079806" y="1374974"/>
                  </a:lnTo>
                  <a:lnTo>
                    <a:pt x="1083289" y="1375487"/>
                  </a:lnTo>
                  <a:lnTo>
                    <a:pt x="1086773" y="1374706"/>
                  </a:lnTo>
                  <a:lnTo>
                    <a:pt x="1090256" y="1373926"/>
                  </a:lnTo>
                  <a:lnTo>
                    <a:pt x="1093739" y="1373145"/>
                  </a:lnTo>
                  <a:lnTo>
                    <a:pt x="1097222" y="1372365"/>
                  </a:lnTo>
                  <a:lnTo>
                    <a:pt x="1100706" y="1371586"/>
                  </a:lnTo>
                  <a:lnTo>
                    <a:pt x="1104189" y="1370806"/>
                  </a:lnTo>
                  <a:lnTo>
                    <a:pt x="1107672" y="1370466"/>
                  </a:lnTo>
                  <a:lnTo>
                    <a:pt x="1111155" y="1369689"/>
                  </a:lnTo>
                  <a:lnTo>
                    <a:pt x="1114639" y="1368912"/>
                  </a:lnTo>
                  <a:lnTo>
                    <a:pt x="1118122" y="1368135"/>
                  </a:lnTo>
                  <a:lnTo>
                    <a:pt x="1121605" y="1367359"/>
                  </a:lnTo>
                  <a:lnTo>
                    <a:pt x="1125088" y="1366583"/>
                  </a:lnTo>
                  <a:lnTo>
                    <a:pt x="1128572" y="1365808"/>
                  </a:lnTo>
                  <a:lnTo>
                    <a:pt x="1132055" y="1368552"/>
                  </a:lnTo>
                  <a:lnTo>
                    <a:pt x="1135538" y="1367787"/>
                  </a:lnTo>
                  <a:lnTo>
                    <a:pt x="1139021" y="1367022"/>
                  </a:lnTo>
                  <a:lnTo>
                    <a:pt x="1142505" y="1366257"/>
                  </a:lnTo>
                  <a:lnTo>
                    <a:pt x="1145988" y="1365492"/>
                  </a:lnTo>
                  <a:lnTo>
                    <a:pt x="1149471" y="1364728"/>
                  </a:lnTo>
                  <a:lnTo>
                    <a:pt x="1152954" y="1363965"/>
                  </a:lnTo>
                  <a:lnTo>
                    <a:pt x="1156437" y="1369678"/>
                  </a:lnTo>
                  <a:lnTo>
                    <a:pt x="1159921" y="1368931"/>
                  </a:lnTo>
                  <a:lnTo>
                    <a:pt x="1163404" y="1368185"/>
                  </a:lnTo>
                  <a:lnTo>
                    <a:pt x="1166887" y="1367439"/>
                  </a:lnTo>
                  <a:lnTo>
                    <a:pt x="1170370" y="1366694"/>
                  </a:lnTo>
                  <a:lnTo>
                    <a:pt x="1173854" y="1365949"/>
                  </a:lnTo>
                  <a:lnTo>
                    <a:pt x="1177337" y="1366057"/>
                  </a:lnTo>
                  <a:lnTo>
                    <a:pt x="1180820" y="1365315"/>
                  </a:lnTo>
                  <a:lnTo>
                    <a:pt x="1184303" y="1364573"/>
                  </a:lnTo>
                  <a:lnTo>
                    <a:pt x="1187787" y="1363831"/>
                  </a:lnTo>
                  <a:lnTo>
                    <a:pt x="1191270" y="1363090"/>
                  </a:lnTo>
                  <a:lnTo>
                    <a:pt x="1194753" y="1362349"/>
                  </a:lnTo>
                  <a:lnTo>
                    <a:pt x="1198236" y="1361608"/>
                  </a:lnTo>
                  <a:lnTo>
                    <a:pt x="1201720" y="1360868"/>
                  </a:lnTo>
                  <a:lnTo>
                    <a:pt x="1205203" y="1360128"/>
                  </a:lnTo>
                  <a:lnTo>
                    <a:pt x="1208686" y="1359388"/>
                  </a:lnTo>
                  <a:lnTo>
                    <a:pt x="1212169" y="1358649"/>
                  </a:lnTo>
                  <a:lnTo>
                    <a:pt x="1215653" y="1357910"/>
                  </a:lnTo>
                  <a:lnTo>
                    <a:pt x="1219136" y="1357172"/>
                  </a:lnTo>
                  <a:lnTo>
                    <a:pt x="1222619" y="1356433"/>
                  </a:lnTo>
                  <a:lnTo>
                    <a:pt x="1226102" y="1357010"/>
                  </a:lnTo>
                  <a:lnTo>
                    <a:pt x="1229586" y="1356275"/>
                  </a:lnTo>
                  <a:lnTo>
                    <a:pt x="1233069" y="1355541"/>
                  </a:lnTo>
                  <a:lnTo>
                    <a:pt x="1236552" y="1354808"/>
                  </a:lnTo>
                  <a:lnTo>
                    <a:pt x="1240035" y="1354074"/>
                  </a:lnTo>
                  <a:lnTo>
                    <a:pt x="1243519" y="1353341"/>
                  </a:lnTo>
                  <a:lnTo>
                    <a:pt x="1247002" y="1352608"/>
                  </a:lnTo>
                  <a:lnTo>
                    <a:pt x="1250485" y="1352760"/>
                  </a:lnTo>
                  <a:lnTo>
                    <a:pt x="1253968" y="1352030"/>
                  </a:lnTo>
                  <a:lnTo>
                    <a:pt x="1257452" y="1351300"/>
                  </a:lnTo>
                  <a:lnTo>
                    <a:pt x="1260935" y="1350571"/>
                  </a:lnTo>
                  <a:lnTo>
                    <a:pt x="1264418" y="1349842"/>
                  </a:lnTo>
                  <a:lnTo>
                    <a:pt x="1267901" y="1349113"/>
                  </a:lnTo>
                  <a:lnTo>
                    <a:pt x="1271385" y="1351040"/>
                  </a:lnTo>
                  <a:lnTo>
                    <a:pt x="1274868" y="1350318"/>
                  </a:lnTo>
                  <a:lnTo>
                    <a:pt x="1278351" y="1349597"/>
                  </a:lnTo>
                  <a:lnTo>
                    <a:pt x="1281834" y="1348875"/>
                  </a:lnTo>
                  <a:lnTo>
                    <a:pt x="1285318" y="1348154"/>
                  </a:lnTo>
                  <a:lnTo>
                    <a:pt x="1288801" y="1347434"/>
                  </a:lnTo>
                  <a:lnTo>
                    <a:pt x="1292284" y="1346713"/>
                  </a:lnTo>
                  <a:lnTo>
                    <a:pt x="1295767" y="1345993"/>
                  </a:lnTo>
                  <a:lnTo>
                    <a:pt x="1299251" y="1345274"/>
                  </a:lnTo>
                  <a:lnTo>
                    <a:pt x="1302734" y="1344554"/>
                  </a:lnTo>
                  <a:lnTo>
                    <a:pt x="1306217" y="1343835"/>
                  </a:lnTo>
                  <a:lnTo>
                    <a:pt x="1309700" y="1343117"/>
                  </a:lnTo>
                  <a:lnTo>
                    <a:pt x="1313184" y="1342398"/>
                  </a:lnTo>
                  <a:lnTo>
                    <a:pt x="1316667" y="1341680"/>
                  </a:lnTo>
                  <a:lnTo>
                    <a:pt x="1320150" y="1350595"/>
                  </a:lnTo>
                  <a:lnTo>
                    <a:pt x="1323633" y="1349899"/>
                  </a:lnTo>
                  <a:lnTo>
                    <a:pt x="1327117" y="1349203"/>
                  </a:lnTo>
                  <a:lnTo>
                    <a:pt x="1330600" y="1348507"/>
                  </a:lnTo>
                  <a:lnTo>
                    <a:pt x="1334083" y="1347812"/>
                  </a:lnTo>
                  <a:lnTo>
                    <a:pt x="1337566" y="1347117"/>
                  </a:lnTo>
                  <a:lnTo>
                    <a:pt x="1341050" y="1346422"/>
                  </a:lnTo>
                  <a:lnTo>
                    <a:pt x="1344533" y="1348286"/>
                  </a:lnTo>
                  <a:lnTo>
                    <a:pt x="1348016" y="1347598"/>
                  </a:lnTo>
                  <a:lnTo>
                    <a:pt x="1351499" y="1346909"/>
                  </a:lnTo>
                  <a:lnTo>
                    <a:pt x="1354983" y="1346221"/>
                  </a:lnTo>
                  <a:lnTo>
                    <a:pt x="1358466" y="1345533"/>
                  </a:lnTo>
                  <a:lnTo>
                    <a:pt x="1361949" y="1344846"/>
                  </a:lnTo>
                  <a:lnTo>
                    <a:pt x="1365432" y="1347126"/>
                  </a:lnTo>
                  <a:lnTo>
                    <a:pt x="1368916" y="1346445"/>
                  </a:lnTo>
                  <a:lnTo>
                    <a:pt x="1372399" y="1345765"/>
                  </a:lnTo>
                  <a:lnTo>
                    <a:pt x="1375882" y="1345085"/>
                  </a:lnTo>
                  <a:lnTo>
                    <a:pt x="1379365" y="1344405"/>
                  </a:lnTo>
                  <a:lnTo>
                    <a:pt x="1382849" y="1343726"/>
                  </a:lnTo>
                  <a:lnTo>
                    <a:pt x="1386332" y="1343047"/>
                  </a:lnTo>
                  <a:lnTo>
                    <a:pt x="1389815" y="1345735"/>
                  </a:lnTo>
                  <a:lnTo>
                    <a:pt x="1393298" y="1345064"/>
                  </a:lnTo>
                  <a:lnTo>
                    <a:pt x="1396782" y="1344392"/>
                  </a:lnTo>
                  <a:lnTo>
                    <a:pt x="1400265" y="1343721"/>
                  </a:lnTo>
                  <a:lnTo>
                    <a:pt x="1403748" y="1343051"/>
                  </a:lnTo>
                  <a:lnTo>
                    <a:pt x="1407231" y="1342380"/>
                  </a:lnTo>
                  <a:lnTo>
                    <a:pt x="1410715" y="1341710"/>
                  </a:lnTo>
                  <a:lnTo>
                    <a:pt x="1414198" y="1346836"/>
                  </a:lnTo>
                  <a:lnTo>
                    <a:pt x="1417681" y="1346178"/>
                  </a:lnTo>
                  <a:lnTo>
                    <a:pt x="1421164" y="1345521"/>
                  </a:lnTo>
                  <a:lnTo>
                    <a:pt x="1424648" y="1344864"/>
                  </a:lnTo>
                  <a:lnTo>
                    <a:pt x="1428131" y="1344207"/>
                  </a:lnTo>
                  <a:lnTo>
                    <a:pt x="1431614" y="1343550"/>
                  </a:lnTo>
                  <a:lnTo>
                    <a:pt x="1435097" y="1342894"/>
                  </a:lnTo>
                  <a:lnTo>
                    <a:pt x="1438580" y="1345092"/>
                  </a:lnTo>
                  <a:lnTo>
                    <a:pt x="1442064" y="1344442"/>
                  </a:lnTo>
                  <a:lnTo>
                    <a:pt x="1445547" y="1343792"/>
                  </a:lnTo>
                  <a:lnTo>
                    <a:pt x="1449030" y="1343143"/>
                  </a:lnTo>
                  <a:lnTo>
                    <a:pt x="1452513" y="1342493"/>
                  </a:lnTo>
                  <a:lnTo>
                    <a:pt x="1455997" y="1341844"/>
                  </a:lnTo>
                  <a:lnTo>
                    <a:pt x="1459480" y="1341196"/>
                  </a:lnTo>
                  <a:lnTo>
                    <a:pt x="1462963" y="1340547"/>
                  </a:lnTo>
                  <a:lnTo>
                    <a:pt x="1466446" y="1339899"/>
                  </a:lnTo>
                  <a:lnTo>
                    <a:pt x="1469930" y="1339251"/>
                  </a:lnTo>
                  <a:lnTo>
                    <a:pt x="1473413" y="1338603"/>
                  </a:lnTo>
                  <a:lnTo>
                    <a:pt x="1476896" y="1337956"/>
                  </a:lnTo>
                  <a:lnTo>
                    <a:pt x="1480379" y="1337309"/>
                  </a:lnTo>
                  <a:lnTo>
                    <a:pt x="1483863" y="1356770"/>
                  </a:lnTo>
                  <a:lnTo>
                    <a:pt x="1487346" y="1356163"/>
                  </a:lnTo>
                  <a:lnTo>
                    <a:pt x="1490829" y="1355556"/>
                  </a:lnTo>
                  <a:lnTo>
                    <a:pt x="1494312" y="1354949"/>
                  </a:lnTo>
                  <a:lnTo>
                    <a:pt x="1497796" y="1354342"/>
                  </a:lnTo>
                  <a:lnTo>
                    <a:pt x="1501279" y="1353736"/>
                  </a:lnTo>
                  <a:lnTo>
                    <a:pt x="1504762" y="1353129"/>
                  </a:lnTo>
                  <a:lnTo>
                    <a:pt x="1508245" y="1353253"/>
                  </a:lnTo>
                  <a:lnTo>
                    <a:pt x="1511729" y="1352649"/>
                  </a:lnTo>
                  <a:lnTo>
                    <a:pt x="1515212" y="1352045"/>
                  </a:lnTo>
                  <a:lnTo>
                    <a:pt x="1518695" y="1351441"/>
                  </a:lnTo>
                  <a:lnTo>
                    <a:pt x="1522178" y="1350837"/>
                  </a:lnTo>
                  <a:lnTo>
                    <a:pt x="1525662" y="1350234"/>
                  </a:lnTo>
                  <a:lnTo>
                    <a:pt x="1529145" y="1349631"/>
                  </a:lnTo>
                  <a:lnTo>
                    <a:pt x="1532628" y="1354813"/>
                  </a:lnTo>
                  <a:lnTo>
                    <a:pt x="1536111" y="1354221"/>
                  </a:lnTo>
                  <a:lnTo>
                    <a:pt x="1539595" y="1353629"/>
                  </a:lnTo>
                  <a:lnTo>
                    <a:pt x="1543078" y="1353038"/>
                  </a:lnTo>
                  <a:lnTo>
                    <a:pt x="1546561" y="1352447"/>
                  </a:lnTo>
                  <a:lnTo>
                    <a:pt x="1550044" y="1351856"/>
                  </a:lnTo>
                  <a:lnTo>
                    <a:pt x="1553528" y="1354805"/>
                  </a:lnTo>
                  <a:lnTo>
                    <a:pt x="1557011" y="1354221"/>
                  </a:lnTo>
                  <a:lnTo>
                    <a:pt x="1560494" y="1353637"/>
                  </a:lnTo>
                  <a:lnTo>
                    <a:pt x="1563977" y="1353054"/>
                  </a:lnTo>
                  <a:lnTo>
                    <a:pt x="1567461" y="1352471"/>
                  </a:lnTo>
                  <a:lnTo>
                    <a:pt x="1570944" y="1351888"/>
                  </a:lnTo>
                  <a:lnTo>
                    <a:pt x="1574427" y="1351305"/>
                  </a:lnTo>
                  <a:lnTo>
                    <a:pt x="1577910" y="1354910"/>
                  </a:lnTo>
                  <a:lnTo>
                    <a:pt x="1581394" y="1354336"/>
                  </a:lnTo>
                  <a:lnTo>
                    <a:pt x="1584877" y="1353761"/>
                  </a:lnTo>
                  <a:lnTo>
                    <a:pt x="1588360" y="1353187"/>
                  </a:lnTo>
                  <a:lnTo>
                    <a:pt x="1591843" y="1352613"/>
                  </a:lnTo>
                  <a:lnTo>
                    <a:pt x="1595327" y="1352039"/>
                  </a:lnTo>
                  <a:lnTo>
                    <a:pt x="1598810" y="1351466"/>
                  </a:lnTo>
                  <a:lnTo>
                    <a:pt x="1602293" y="1351240"/>
                  </a:lnTo>
                  <a:lnTo>
                    <a:pt x="1605776" y="1350668"/>
                  </a:lnTo>
                  <a:lnTo>
                    <a:pt x="1609260" y="1350096"/>
                  </a:lnTo>
                  <a:lnTo>
                    <a:pt x="1612743" y="1349523"/>
                  </a:lnTo>
                  <a:lnTo>
                    <a:pt x="1616226" y="1348952"/>
                  </a:lnTo>
                  <a:lnTo>
                    <a:pt x="1619709" y="1348380"/>
                  </a:lnTo>
                  <a:lnTo>
                    <a:pt x="1623193" y="1347808"/>
                  </a:lnTo>
                  <a:lnTo>
                    <a:pt x="1626676" y="1363516"/>
                  </a:lnTo>
                  <a:lnTo>
                    <a:pt x="1630159" y="1362974"/>
                  </a:lnTo>
                  <a:lnTo>
                    <a:pt x="1633642" y="1362433"/>
                  </a:lnTo>
                  <a:lnTo>
                    <a:pt x="1637126" y="1361891"/>
                  </a:lnTo>
                  <a:lnTo>
                    <a:pt x="1640609" y="1361350"/>
                  </a:lnTo>
                  <a:lnTo>
                    <a:pt x="1644092" y="1360808"/>
                  </a:lnTo>
                  <a:lnTo>
                    <a:pt x="1647575" y="1363092"/>
                  </a:lnTo>
                  <a:lnTo>
                    <a:pt x="1651059" y="1362556"/>
                  </a:lnTo>
                  <a:lnTo>
                    <a:pt x="1654542" y="1362020"/>
                  </a:lnTo>
                  <a:lnTo>
                    <a:pt x="1658025" y="1361485"/>
                  </a:lnTo>
                  <a:lnTo>
                    <a:pt x="1661508" y="1360950"/>
                  </a:lnTo>
                  <a:lnTo>
                    <a:pt x="1664992" y="1360415"/>
                  </a:lnTo>
                  <a:lnTo>
                    <a:pt x="1668475" y="1359880"/>
                  </a:lnTo>
                  <a:lnTo>
                    <a:pt x="1671958" y="1360597"/>
                  </a:lnTo>
                  <a:lnTo>
                    <a:pt x="1675441" y="1360065"/>
                  </a:lnTo>
                  <a:lnTo>
                    <a:pt x="1678925" y="1359533"/>
                  </a:lnTo>
                  <a:lnTo>
                    <a:pt x="1682408" y="1359001"/>
                  </a:lnTo>
                  <a:lnTo>
                    <a:pt x="1685891" y="1358469"/>
                  </a:lnTo>
                  <a:lnTo>
                    <a:pt x="1689374" y="1357937"/>
                  </a:lnTo>
                  <a:lnTo>
                    <a:pt x="1692858" y="1357406"/>
                  </a:lnTo>
                  <a:lnTo>
                    <a:pt x="1696341" y="1359066"/>
                  </a:lnTo>
                  <a:lnTo>
                    <a:pt x="1699824" y="1358538"/>
                  </a:lnTo>
                  <a:lnTo>
                    <a:pt x="1703307" y="1358011"/>
                  </a:lnTo>
                  <a:lnTo>
                    <a:pt x="1706791" y="1357484"/>
                  </a:lnTo>
                  <a:lnTo>
                    <a:pt x="1710274" y="1356957"/>
                  </a:lnTo>
                  <a:lnTo>
                    <a:pt x="1713757" y="1356431"/>
                  </a:lnTo>
                  <a:lnTo>
                    <a:pt x="1717240" y="1355904"/>
                  </a:lnTo>
                  <a:lnTo>
                    <a:pt x="1720723" y="1355692"/>
                  </a:lnTo>
                  <a:lnTo>
                    <a:pt x="1724207" y="1355166"/>
                  </a:lnTo>
                  <a:lnTo>
                    <a:pt x="1727690" y="1354641"/>
                  </a:lnTo>
                  <a:lnTo>
                    <a:pt x="1731173" y="1354116"/>
                  </a:lnTo>
                  <a:lnTo>
                    <a:pt x="1734656" y="1353591"/>
                  </a:lnTo>
                  <a:lnTo>
                    <a:pt x="1738140" y="1353066"/>
                  </a:lnTo>
                  <a:lnTo>
                    <a:pt x="1741623" y="1352541"/>
                  </a:lnTo>
                  <a:lnTo>
                    <a:pt x="1741623" y="1352858"/>
                  </a:lnTo>
                  <a:lnTo>
                    <a:pt x="1741623" y="1353173"/>
                  </a:lnTo>
                  <a:lnTo>
                    <a:pt x="1741623" y="1353488"/>
                  </a:lnTo>
                  <a:lnTo>
                    <a:pt x="1741623" y="1353803"/>
                  </a:lnTo>
                  <a:lnTo>
                    <a:pt x="1741623" y="1354116"/>
                  </a:lnTo>
                  <a:lnTo>
                    <a:pt x="1741623" y="1354429"/>
                  </a:lnTo>
                  <a:lnTo>
                    <a:pt x="1741623" y="1354742"/>
                  </a:lnTo>
                  <a:lnTo>
                    <a:pt x="1741623" y="1355053"/>
                  </a:lnTo>
                  <a:lnTo>
                    <a:pt x="1741623" y="1355364"/>
                  </a:lnTo>
                  <a:lnTo>
                    <a:pt x="1741623" y="1355674"/>
                  </a:lnTo>
                  <a:lnTo>
                    <a:pt x="1741623" y="1355984"/>
                  </a:lnTo>
                  <a:lnTo>
                    <a:pt x="1741623" y="1356293"/>
                  </a:lnTo>
                  <a:lnTo>
                    <a:pt x="1741623" y="1356601"/>
                  </a:lnTo>
                  <a:lnTo>
                    <a:pt x="1741623" y="1356909"/>
                  </a:lnTo>
                  <a:lnTo>
                    <a:pt x="1741623" y="1357216"/>
                  </a:lnTo>
                  <a:lnTo>
                    <a:pt x="1741623" y="1357522"/>
                  </a:lnTo>
                  <a:lnTo>
                    <a:pt x="1741623" y="1357827"/>
                  </a:lnTo>
                  <a:lnTo>
                    <a:pt x="1741623" y="1358132"/>
                  </a:lnTo>
                  <a:lnTo>
                    <a:pt x="1741623" y="1358436"/>
                  </a:lnTo>
                  <a:lnTo>
                    <a:pt x="1741623" y="1358740"/>
                  </a:lnTo>
                  <a:lnTo>
                    <a:pt x="1741623" y="1359043"/>
                  </a:lnTo>
                  <a:lnTo>
                    <a:pt x="1741623" y="1359345"/>
                  </a:lnTo>
                  <a:lnTo>
                    <a:pt x="1741623" y="1359647"/>
                  </a:lnTo>
                  <a:lnTo>
                    <a:pt x="1741623" y="1359948"/>
                  </a:lnTo>
                  <a:lnTo>
                    <a:pt x="1741623" y="1360248"/>
                  </a:lnTo>
                  <a:lnTo>
                    <a:pt x="1741623" y="1360547"/>
                  </a:lnTo>
                  <a:lnTo>
                    <a:pt x="1741623" y="1360846"/>
                  </a:lnTo>
                  <a:lnTo>
                    <a:pt x="1741623" y="1361145"/>
                  </a:lnTo>
                  <a:lnTo>
                    <a:pt x="1741623" y="1361442"/>
                  </a:lnTo>
                  <a:lnTo>
                    <a:pt x="1741623" y="1361740"/>
                  </a:lnTo>
                  <a:lnTo>
                    <a:pt x="1741623" y="1362036"/>
                  </a:lnTo>
                  <a:lnTo>
                    <a:pt x="1741623" y="1362332"/>
                  </a:lnTo>
                  <a:lnTo>
                    <a:pt x="1741623" y="1362627"/>
                  </a:lnTo>
                  <a:lnTo>
                    <a:pt x="1741623" y="1362921"/>
                  </a:lnTo>
                  <a:lnTo>
                    <a:pt x="1741623" y="1363215"/>
                  </a:lnTo>
                  <a:lnTo>
                    <a:pt x="1741623" y="1363509"/>
                  </a:lnTo>
                  <a:lnTo>
                    <a:pt x="1741623" y="1363801"/>
                  </a:lnTo>
                  <a:lnTo>
                    <a:pt x="1741623" y="1364093"/>
                  </a:lnTo>
                  <a:lnTo>
                    <a:pt x="1741623" y="1364385"/>
                  </a:lnTo>
                  <a:lnTo>
                    <a:pt x="1745106" y="1363880"/>
                  </a:lnTo>
                  <a:lnTo>
                    <a:pt x="1748589" y="1363375"/>
                  </a:lnTo>
                  <a:lnTo>
                    <a:pt x="1752073" y="1362871"/>
                  </a:lnTo>
                  <a:lnTo>
                    <a:pt x="1755556" y="1362367"/>
                  </a:lnTo>
                  <a:lnTo>
                    <a:pt x="1759039" y="1361863"/>
                  </a:lnTo>
                  <a:lnTo>
                    <a:pt x="1762522" y="1361359"/>
                  </a:lnTo>
                  <a:lnTo>
                    <a:pt x="1766006" y="1361736"/>
                  </a:lnTo>
                  <a:lnTo>
                    <a:pt x="1769489" y="1361234"/>
                  </a:lnTo>
                  <a:lnTo>
                    <a:pt x="1772972" y="1360732"/>
                  </a:lnTo>
                  <a:lnTo>
                    <a:pt x="1776455" y="1360230"/>
                  </a:lnTo>
                  <a:lnTo>
                    <a:pt x="1779939" y="1359728"/>
                  </a:lnTo>
                  <a:lnTo>
                    <a:pt x="1783422" y="1359227"/>
                  </a:lnTo>
                  <a:lnTo>
                    <a:pt x="1786905" y="1358726"/>
                  </a:lnTo>
                  <a:lnTo>
                    <a:pt x="1790388" y="1358815"/>
                  </a:lnTo>
                  <a:lnTo>
                    <a:pt x="1793872" y="1358315"/>
                  </a:lnTo>
                  <a:lnTo>
                    <a:pt x="1797355" y="1357815"/>
                  </a:lnTo>
                  <a:lnTo>
                    <a:pt x="1800838" y="1357316"/>
                  </a:lnTo>
                  <a:lnTo>
                    <a:pt x="1804321" y="1356816"/>
                  </a:lnTo>
                  <a:lnTo>
                    <a:pt x="1807805" y="1356317"/>
                  </a:lnTo>
                  <a:lnTo>
                    <a:pt x="1811288" y="1355817"/>
                  </a:lnTo>
                  <a:lnTo>
                    <a:pt x="1814771" y="1355913"/>
                  </a:lnTo>
                  <a:lnTo>
                    <a:pt x="1818254" y="1355415"/>
                  </a:lnTo>
                  <a:lnTo>
                    <a:pt x="1821738" y="1354918"/>
                  </a:lnTo>
                  <a:lnTo>
                    <a:pt x="1825221" y="1354420"/>
                  </a:lnTo>
                  <a:lnTo>
                    <a:pt x="1828704" y="1353922"/>
                  </a:lnTo>
                  <a:lnTo>
                    <a:pt x="1832187" y="1353425"/>
                  </a:lnTo>
                  <a:lnTo>
                    <a:pt x="1835671" y="1352928"/>
                  </a:lnTo>
                  <a:lnTo>
                    <a:pt x="1839154" y="1354813"/>
                  </a:lnTo>
                  <a:lnTo>
                    <a:pt x="1842637" y="1354319"/>
                  </a:lnTo>
                  <a:lnTo>
                    <a:pt x="1846120" y="1353826"/>
                  </a:lnTo>
                  <a:lnTo>
                    <a:pt x="1849604" y="1353334"/>
                  </a:lnTo>
                  <a:lnTo>
                    <a:pt x="1853087" y="1352841"/>
                  </a:lnTo>
                  <a:lnTo>
                    <a:pt x="1856570" y="1352348"/>
                  </a:lnTo>
                  <a:lnTo>
                    <a:pt x="1860053" y="1354806"/>
                  </a:lnTo>
                  <a:lnTo>
                    <a:pt x="1863537" y="1354318"/>
                  </a:lnTo>
                  <a:lnTo>
                    <a:pt x="1867020" y="1353831"/>
                  </a:lnTo>
                  <a:lnTo>
                    <a:pt x="1870503" y="1353344"/>
                  </a:lnTo>
                  <a:lnTo>
                    <a:pt x="1873986" y="1352856"/>
                  </a:lnTo>
                  <a:lnTo>
                    <a:pt x="1877470" y="1352369"/>
                  </a:lnTo>
                  <a:lnTo>
                    <a:pt x="1880953" y="1351882"/>
                  </a:lnTo>
                  <a:lnTo>
                    <a:pt x="1884436" y="1352572"/>
                  </a:lnTo>
                  <a:lnTo>
                    <a:pt x="1887919" y="1352087"/>
                  </a:lnTo>
                  <a:lnTo>
                    <a:pt x="1891403" y="1351602"/>
                  </a:lnTo>
                  <a:lnTo>
                    <a:pt x="1894886" y="1351118"/>
                  </a:lnTo>
                  <a:lnTo>
                    <a:pt x="1898369" y="1350633"/>
                  </a:lnTo>
                  <a:lnTo>
                    <a:pt x="1901852" y="1350149"/>
                  </a:lnTo>
                  <a:lnTo>
                    <a:pt x="1905336" y="1349665"/>
                  </a:lnTo>
                  <a:lnTo>
                    <a:pt x="1908819" y="1360825"/>
                  </a:lnTo>
                  <a:lnTo>
                    <a:pt x="1912302" y="1360359"/>
                  </a:lnTo>
                  <a:lnTo>
                    <a:pt x="1915785" y="1359893"/>
                  </a:lnTo>
                  <a:lnTo>
                    <a:pt x="1919269" y="1359427"/>
                  </a:lnTo>
                  <a:lnTo>
                    <a:pt x="1922752" y="1358962"/>
                  </a:lnTo>
                  <a:lnTo>
                    <a:pt x="1926235" y="1358496"/>
                  </a:lnTo>
                  <a:lnTo>
                    <a:pt x="1929718" y="1358031"/>
                  </a:lnTo>
                  <a:lnTo>
                    <a:pt x="1933202" y="1361102"/>
                  </a:lnTo>
                  <a:lnTo>
                    <a:pt x="1936685" y="1360642"/>
                  </a:lnTo>
                  <a:lnTo>
                    <a:pt x="1940168" y="1360183"/>
                  </a:lnTo>
                  <a:lnTo>
                    <a:pt x="1943651" y="1359723"/>
                  </a:lnTo>
                  <a:lnTo>
                    <a:pt x="1947135" y="1359264"/>
                  </a:lnTo>
                  <a:lnTo>
                    <a:pt x="1950618" y="1358805"/>
                  </a:lnTo>
                  <a:lnTo>
                    <a:pt x="1954101" y="1360764"/>
                  </a:lnTo>
                  <a:lnTo>
                    <a:pt x="1957584" y="1360309"/>
                  </a:lnTo>
                  <a:lnTo>
                    <a:pt x="1961068" y="1359854"/>
                  </a:lnTo>
                  <a:lnTo>
                    <a:pt x="1964551" y="1359399"/>
                  </a:lnTo>
                  <a:lnTo>
                    <a:pt x="1968034" y="1358944"/>
                  </a:lnTo>
                  <a:lnTo>
                    <a:pt x="1971517" y="1358489"/>
                  </a:lnTo>
                  <a:lnTo>
                    <a:pt x="1975001" y="1358034"/>
                  </a:lnTo>
                  <a:lnTo>
                    <a:pt x="1978484" y="1357580"/>
                  </a:lnTo>
                  <a:lnTo>
                    <a:pt x="1981967" y="1357126"/>
                  </a:lnTo>
                  <a:lnTo>
                    <a:pt x="1985450" y="1356671"/>
                  </a:lnTo>
                  <a:lnTo>
                    <a:pt x="1988934" y="1356217"/>
                  </a:lnTo>
                  <a:lnTo>
                    <a:pt x="1992417" y="1355763"/>
                  </a:lnTo>
                  <a:lnTo>
                    <a:pt x="1995900" y="1355309"/>
                  </a:lnTo>
                  <a:lnTo>
                    <a:pt x="1999383" y="1354856"/>
                  </a:lnTo>
                  <a:lnTo>
                    <a:pt x="2002867" y="1357362"/>
                  </a:lnTo>
                  <a:lnTo>
                    <a:pt x="2006350" y="1356913"/>
                  </a:lnTo>
                  <a:lnTo>
                    <a:pt x="2009833" y="1356464"/>
                  </a:lnTo>
                  <a:lnTo>
                    <a:pt x="2013316" y="1356015"/>
                  </a:lnTo>
                  <a:lnTo>
                    <a:pt x="2016799" y="1355566"/>
                  </a:lnTo>
                  <a:lnTo>
                    <a:pt x="2020283" y="1355118"/>
                  </a:lnTo>
                  <a:lnTo>
                    <a:pt x="2023766" y="1354669"/>
                  </a:lnTo>
                  <a:lnTo>
                    <a:pt x="2027249" y="1354221"/>
                  </a:lnTo>
                  <a:lnTo>
                    <a:pt x="2030732" y="1353773"/>
                  </a:lnTo>
                  <a:lnTo>
                    <a:pt x="2034216" y="1353324"/>
                  </a:lnTo>
                  <a:lnTo>
                    <a:pt x="2037699" y="1352876"/>
                  </a:lnTo>
                  <a:lnTo>
                    <a:pt x="2041182" y="1352429"/>
                  </a:lnTo>
                  <a:lnTo>
                    <a:pt x="2044665" y="1351981"/>
                  </a:lnTo>
                  <a:lnTo>
                    <a:pt x="2048149" y="1355546"/>
                  </a:lnTo>
                  <a:lnTo>
                    <a:pt x="2051632" y="1355104"/>
                  </a:lnTo>
                  <a:lnTo>
                    <a:pt x="2055115" y="1354662"/>
                  </a:lnTo>
                  <a:lnTo>
                    <a:pt x="2058598" y="1354221"/>
                  </a:lnTo>
                  <a:lnTo>
                    <a:pt x="2062082" y="1353779"/>
                  </a:lnTo>
                  <a:lnTo>
                    <a:pt x="2065565" y="1353338"/>
                  </a:lnTo>
                  <a:lnTo>
                    <a:pt x="2069048" y="1352897"/>
                  </a:lnTo>
                  <a:lnTo>
                    <a:pt x="2072531" y="1352988"/>
                  </a:lnTo>
                  <a:lnTo>
                    <a:pt x="2076015" y="1352547"/>
                  </a:lnTo>
                  <a:lnTo>
                    <a:pt x="2079498" y="1352107"/>
                  </a:lnTo>
                  <a:lnTo>
                    <a:pt x="2082981" y="1351667"/>
                  </a:lnTo>
                  <a:lnTo>
                    <a:pt x="2086464" y="1351228"/>
                  </a:lnTo>
                  <a:lnTo>
                    <a:pt x="2089948" y="1350788"/>
                  </a:lnTo>
                  <a:lnTo>
                    <a:pt x="2093431" y="1350348"/>
                  </a:lnTo>
                  <a:lnTo>
                    <a:pt x="2096914" y="1350977"/>
                  </a:lnTo>
                  <a:lnTo>
                    <a:pt x="2100397" y="1350539"/>
                  </a:lnTo>
                  <a:lnTo>
                    <a:pt x="2103881" y="1350101"/>
                  </a:lnTo>
                  <a:lnTo>
                    <a:pt x="2107364" y="1349664"/>
                  </a:lnTo>
                  <a:lnTo>
                    <a:pt x="2110847" y="1349226"/>
                  </a:lnTo>
                  <a:lnTo>
                    <a:pt x="2114330" y="1348789"/>
                  </a:lnTo>
                  <a:lnTo>
                    <a:pt x="2117814" y="1348352"/>
                  </a:lnTo>
                  <a:lnTo>
                    <a:pt x="2121297" y="1352670"/>
                  </a:lnTo>
                  <a:lnTo>
                    <a:pt x="2124780" y="1352240"/>
                  </a:lnTo>
                  <a:lnTo>
                    <a:pt x="2128263" y="1351809"/>
                  </a:lnTo>
                  <a:lnTo>
                    <a:pt x="2131747" y="1351379"/>
                  </a:lnTo>
                  <a:lnTo>
                    <a:pt x="2135230" y="1350949"/>
                  </a:lnTo>
                  <a:lnTo>
                    <a:pt x="2138713" y="1350519"/>
                  </a:lnTo>
                  <a:lnTo>
                    <a:pt x="2142196" y="1355992"/>
                  </a:lnTo>
                  <a:lnTo>
                    <a:pt x="2145680" y="1355570"/>
                  </a:lnTo>
                  <a:lnTo>
                    <a:pt x="2149163" y="1355148"/>
                  </a:lnTo>
                  <a:lnTo>
                    <a:pt x="2152646" y="1354727"/>
                  </a:lnTo>
                  <a:lnTo>
                    <a:pt x="2156129" y="1354305"/>
                  </a:lnTo>
                  <a:lnTo>
                    <a:pt x="2159613" y="1353884"/>
                  </a:lnTo>
                  <a:lnTo>
                    <a:pt x="2163096" y="1353463"/>
                  </a:lnTo>
                  <a:lnTo>
                    <a:pt x="2166579" y="1357537"/>
                  </a:lnTo>
                  <a:lnTo>
                    <a:pt x="2170062" y="1357122"/>
                  </a:lnTo>
                  <a:lnTo>
                    <a:pt x="2173546" y="1356708"/>
                  </a:lnTo>
                  <a:lnTo>
                    <a:pt x="2177029" y="1356293"/>
                  </a:lnTo>
                  <a:lnTo>
                    <a:pt x="2180512" y="1355878"/>
                  </a:lnTo>
                  <a:lnTo>
                    <a:pt x="2183995" y="1355464"/>
                  </a:lnTo>
                  <a:lnTo>
                    <a:pt x="2187479" y="1355049"/>
                  </a:lnTo>
                  <a:lnTo>
                    <a:pt x="2190962" y="1359991"/>
                  </a:lnTo>
                  <a:lnTo>
                    <a:pt x="2194445" y="1359584"/>
                  </a:lnTo>
                  <a:lnTo>
                    <a:pt x="2197928" y="1359177"/>
                  </a:lnTo>
                  <a:lnTo>
                    <a:pt x="2201412" y="1358771"/>
                  </a:lnTo>
                  <a:lnTo>
                    <a:pt x="2204895" y="1358364"/>
                  </a:lnTo>
                  <a:lnTo>
                    <a:pt x="2208378" y="1357957"/>
                  </a:lnTo>
                  <a:lnTo>
                    <a:pt x="2211861" y="1357551"/>
                  </a:lnTo>
                  <a:lnTo>
                    <a:pt x="2215345" y="1357385"/>
                  </a:lnTo>
                  <a:lnTo>
                    <a:pt x="2218828" y="1356979"/>
                  </a:lnTo>
                  <a:lnTo>
                    <a:pt x="2222311" y="1356573"/>
                  </a:lnTo>
                  <a:lnTo>
                    <a:pt x="2225794" y="1356167"/>
                  </a:lnTo>
                  <a:lnTo>
                    <a:pt x="2229278" y="1355762"/>
                  </a:lnTo>
                  <a:lnTo>
                    <a:pt x="2232761" y="1355356"/>
                  </a:lnTo>
                  <a:lnTo>
                    <a:pt x="2236244" y="1357117"/>
                  </a:lnTo>
                  <a:lnTo>
                    <a:pt x="2239727" y="1356715"/>
                  </a:lnTo>
                  <a:lnTo>
                    <a:pt x="2243211" y="1356312"/>
                  </a:lnTo>
                  <a:lnTo>
                    <a:pt x="2246694" y="1355910"/>
                  </a:lnTo>
                  <a:lnTo>
                    <a:pt x="2250177" y="1355507"/>
                  </a:lnTo>
                  <a:lnTo>
                    <a:pt x="2253660" y="1355105"/>
                  </a:lnTo>
                  <a:lnTo>
                    <a:pt x="2257144" y="1354703"/>
                  </a:lnTo>
                  <a:lnTo>
                    <a:pt x="2260627" y="1359275"/>
                  </a:lnTo>
                  <a:lnTo>
                    <a:pt x="2264110" y="1358880"/>
                  </a:lnTo>
                  <a:lnTo>
                    <a:pt x="2267593" y="1358484"/>
                  </a:lnTo>
                  <a:lnTo>
                    <a:pt x="2271077" y="1358089"/>
                  </a:lnTo>
                  <a:lnTo>
                    <a:pt x="2274560" y="1357694"/>
                  </a:lnTo>
                  <a:lnTo>
                    <a:pt x="2278043" y="1357299"/>
                  </a:lnTo>
                  <a:lnTo>
                    <a:pt x="2281526" y="1356904"/>
                  </a:lnTo>
                  <a:lnTo>
                    <a:pt x="2285010" y="1356744"/>
                  </a:lnTo>
                  <a:lnTo>
                    <a:pt x="2288493" y="1356349"/>
                  </a:lnTo>
                  <a:lnTo>
                    <a:pt x="2291976" y="1355955"/>
                  </a:lnTo>
                  <a:lnTo>
                    <a:pt x="2295459" y="1355561"/>
                  </a:lnTo>
                  <a:lnTo>
                    <a:pt x="2298942" y="1355166"/>
                  </a:lnTo>
                  <a:lnTo>
                    <a:pt x="2302426" y="1354772"/>
                  </a:lnTo>
                  <a:lnTo>
                    <a:pt x="2305909" y="1354378"/>
                  </a:lnTo>
                  <a:lnTo>
                    <a:pt x="2309392" y="1355864"/>
                  </a:lnTo>
                  <a:lnTo>
                    <a:pt x="2312875" y="1355473"/>
                  </a:lnTo>
                  <a:lnTo>
                    <a:pt x="2316359" y="1355081"/>
                  </a:lnTo>
                  <a:lnTo>
                    <a:pt x="2319842" y="1354690"/>
                  </a:lnTo>
                  <a:lnTo>
                    <a:pt x="2323325" y="1354299"/>
                  </a:lnTo>
                  <a:lnTo>
                    <a:pt x="2326808" y="1353908"/>
                  </a:lnTo>
                  <a:lnTo>
                    <a:pt x="2330292" y="1355849"/>
                  </a:lnTo>
                  <a:lnTo>
                    <a:pt x="2333775" y="1355462"/>
                  </a:lnTo>
                  <a:lnTo>
                    <a:pt x="2337258" y="1355074"/>
                  </a:lnTo>
                  <a:lnTo>
                    <a:pt x="2340741" y="1354686"/>
                  </a:lnTo>
                  <a:lnTo>
                    <a:pt x="2344225" y="1354298"/>
                  </a:lnTo>
                  <a:lnTo>
                    <a:pt x="2347708" y="1353911"/>
                  </a:lnTo>
                  <a:lnTo>
                    <a:pt x="2351191" y="1353523"/>
                  </a:lnTo>
                  <a:lnTo>
                    <a:pt x="2354674" y="1363697"/>
                  </a:lnTo>
                  <a:lnTo>
                    <a:pt x="2358158" y="1363323"/>
                  </a:lnTo>
                  <a:lnTo>
                    <a:pt x="2361641" y="1362949"/>
                  </a:lnTo>
                  <a:lnTo>
                    <a:pt x="2365124" y="1362575"/>
                  </a:lnTo>
                  <a:lnTo>
                    <a:pt x="2368607" y="1362201"/>
                  </a:lnTo>
                  <a:lnTo>
                    <a:pt x="2372091" y="1361828"/>
                  </a:lnTo>
                  <a:lnTo>
                    <a:pt x="2375574" y="1361454"/>
                  </a:lnTo>
                  <a:lnTo>
                    <a:pt x="2379057" y="1363675"/>
                  </a:lnTo>
                  <a:lnTo>
                    <a:pt x="2382540" y="1363305"/>
                  </a:lnTo>
                  <a:lnTo>
                    <a:pt x="2386024" y="1362934"/>
                  </a:lnTo>
                  <a:lnTo>
                    <a:pt x="2389507" y="1362564"/>
                  </a:lnTo>
                  <a:lnTo>
                    <a:pt x="2392990" y="1362194"/>
                  </a:lnTo>
                  <a:lnTo>
                    <a:pt x="2396473" y="1361824"/>
                  </a:lnTo>
                  <a:lnTo>
                    <a:pt x="2399957" y="1361454"/>
                  </a:lnTo>
                  <a:lnTo>
                    <a:pt x="2403440" y="1363865"/>
                  </a:lnTo>
                  <a:lnTo>
                    <a:pt x="2406923" y="1363498"/>
                  </a:lnTo>
                  <a:lnTo>
                    <a:pt x="2410406" y="1363132"/>
                  </a:lnTo>
                  <a:lnTo>
                    <a:pt x="2413890" y="1362766"/>
                  </a:lnTo>
                  <a:lnTo>
                    <a:pt x="2417373" y="1362400"/>
                  </a:lnTo>
                  <a:lnTo>
                    <a:pt x="2420856" y="1362034"/>
                  </a:lnTo>
                  <a:lnTo>
                    <a:pt x="2424339" y="1364413"/>
                  </a:lnTo>
                  <a:lnTo>
                    <a:pt x="2427823" y="1364051"/>
                  </a:lnTo>
                  <a:lnTo>
                    <a:pt x="2431306" y="1363688"/>
                  </a:lnTo>
                  <a:lnTo>
                    <a:pt x="2434789" y="1363326"/>
                  </a:lnTo>
                  <a:lnTo>
                    <a:pt x="2438272" y="1362963"/>
                  </a:lnTo>
                  <a:lnTo>
                    <a:pt x="2441756" y="1362601"/>
                  </a:lnTo>
                  <a:lnTo>
                    <a:pt x="2445239" y="1362239"/>
                  </a:lnTo>
                  <a:lnTo>
                    <a:pt x="2448722" y="1363554"/>
                  </a:lnTo>
                  <a:lnTo>
                    <a:pt x="2452205" y="1363194"/>
                  </a:lnTo>
                  <a:lnTo>
                    <a:pt x="2455689" y="1362834"/>
                  </a:lnTo>
                  <a:lnTo>
                    <a:pt x="2459172" y="1362474"/>
                  </a:lnTo>
                  <a:lnTo>
                    <a:pt x="2462655" y="1362114"/>
                  </a:lnTo>
                  <a:lnTo>
                    <a:pt x="2466138" y="1361755"/>
                  </a:lnTo>
                  <a:lnTo>
                    <a:pt x="2469622" y="1361395"/>
                  </a:lnTo>
                  <a:lnTo>
                    <a:pt x="2473105" y="1361036"/>
                  </a:lnTo>
                  <a:lnTo>
                    <a:pt x="2476588" y="1360676"/>
                  </a:lnTo>
                  <a:lnTo>
                    <a:pt x="2480071" y="1360317"/>
                  </a:lnTo>
                  <a:lnTo>
                    <a:pt x="2483555" y="1359958"/>
                  </a:lnTo>
                  <a:lnTo>
                    <a:pt x="2487038" y="1359598"/>
                  </a:lnTo>
                  <a:lnTo>
                    <a:pt x="2490521" y="1359239"/>
                  </a:lnTo>
                  <a:lnTo>
                    <a:pt x="2494004" y="1358880"/>
                  </a:lnTo>
                  <a:lnTo>
                    <a:pt x="2497488" y="1360206"/>
                  </a:lnTo>
                  <a:lnTo>
                    <a:pt x="2500971" y="1359849"/>
                  </a:lnTo>
                  <a:lnTo>
                    <a:pt x="2504454" y="1359492"/>
                  </a:lnTo>
                  <a:lnTo>
                    <a:pt x="2507937" y="1359135"/>
                  </a:lnTo>
                  <a:lnTo>
                    <a:pt x="2511421" y="1358779"/>
                  </a:lnTo>
                  <a:lnTo>
                    <a:pt x="2514904" y="1358422"/>
                  </a:lnTo>
                  <a:lnTo>
                    <a:pt x="2518387" y="1358696"/>
                  </a:lnTo>
                  <a:lnTo>
                    <a:pt x="2521870" y="1358341"/>
                  </a:lnTo>
                  <a:lnTo>
                    <a:pt x="2525354" y="1357985"/>
                  </a:lnTo>
                  <a:lnTo>
                    <a:pt x="2528837" y="1357630"/>
                  </a:lnTo>
                  <a:lnTo>
                    <a:pt x="2532320" y="1357274"/>
                  </a:lnTo>
                  <a:lnTo>
                    <a:pt x="2535803" y="1356919"/>
                  </a:lnTo>
                  <a:lnTo>
                    <a:pt x="2539287" y="1356564"/>
                  </a:lnTo>
                  <a:lnTo>
                    <a:pt x="2542770" y="1360375"/>
                  </a:lnTo>
                  <a:lnTo>
                    <a:pt x="2546253" y="1360025"/>
                  </a:lnTo>
                  <a:lnTo>
                    <a:pt x="2549736" y="1359675"/>
                  </a:lnTo>
                  <a:lnTo>
                    <a:pt x="2553220" y="1359324"/>
                  </a:lnTo>
                  <a:lnTo>
                    <a:pt x="2556703" y="1358974"/>
                  </a:lnTo>
                  <a:lnTo>
                    <a:pt x="2560186" y="1358624"/>
                  </a:lnTo>
                  <a:lnTo>
                    <a:pt x="2563669" y="1358274"/>
                  </a:lnTo>
                  <a:lnTo>
                    <a:pt x="2567153" y="1360792"/>
                  </a:lnTo>
                  <a:lnTo>
                    <a:pt x="2570636" y="1360445"/>
                  </a:lnTo>
                  <a:lnTo>
                    <a:pt x="2574119" y="1360099"/>
                  </a:lnTo>
                  <a:lnTo>
                    <a:pt x="2577602" y="1359752"/>
                  </a:lnTo>
                  <a:lnTo>
                    <a:pt x="2581085" y="1359406"/>
                  </a:lnTo>
                  <a:lnTo>
                    <a:pt x="2584569" y="1359060"/>
                  </a:lnTo>
                  <a:lnTo>
                    <a:pt x="2588052" y="1358714"/>
                  </a:lnTo>
                  <a:lnTo>
                    <a:pt x="2591535" y="1362989"/>
                  </a:lnTo>
                  <a:lnTo>
                    <a:pt x="2595018" y="1362649"/>
                  </a:lnTo>
                  <a:lnTo>
                    <a:pt x="2598502" y="1362308"/>
                  </a:lnTo>
                  <a:lnTo>
                    <a:pt x="2601985" y="1361967"/>
                  </a:lnTo>
                  <a:lnTo>
                    <a:pt x="2605468" y="1361627"/>
                  </a:lnTo>
                  <a:lnTo>
                    <a:pt x="2608951" y="1361286"/>
                  </a:lnTo>
                  <a:lnTo>
                    <a:pt x="2612435" y="1360946"/>
                  </a:lnTo>
                  <a:lnTo>
                    <a:pt x="2612435" y="1361145"/>
                  </a:lnTo>
                  <a:lnTo>
                    <a:pt x="2612435" y="1361343"/>
                  </a:lnTo>
                  <a:lnTo>
                    <a:pt x="2612435" y="1361542"/>
                  </a:lnTo>
                  <a:lnTo>
                    <a:pt x="2612435" y="1361740"/>
                  </a:lnTo>
                  <a:lnTo>
                    <a:pt x="2612435" y="1361937"/>
                  </a:lnTo>
                  <a:lnTo>
                    <a:pt x="2612435" y="1362135"/>
                  </a:lnTo>
                  <a:lnTo>
                    <a:pt x="2612435" y="1362332"/>
                  </a:lnTo>
                  <a:lnTo>
                    <a:pt x="2612435" y="1362529"/>
                  </a:lnTo>
                  <a:lnTo>
                    <a:pt x="2612435" y="1362725"/>
                  </a:lnTo>
                  <a:lnTo>
                    <a:pt x="2615918" y="1362387"/>
                  </a:lnTo>
                  <a:lnTo>
                    <a:pt x="2619401" y="1362049"/>
                  </a:lnTo>
                  <a:lnTo>
                    <a:pt x="2622884" y="1361710"/>
                  </a:lnTo>
                  <a:lnTo>
                    <a:pt x="2626368" y="1361372"/>
                  </a:lnTo>
                  <a:lnTo>
                    <a:pt x="2629851" y="1361034"/>
                  </a:lnTo>
                  <a:lnTo>
                    <a:pt x="2633334" y="1360696"/>
                  </a:lnTo>
                  <a:lnTo>
                    <a:pt x="2636817" y="1361541"/>
                  </a:lnTo>
                  <a:lnTo>
                    <a:pt x="2640301" y="1361204"/>
                  </a:lnTo>
                  <a:lnTo>
                    <a:pt x="2643784" y="1360868"/>
                  </a:lnTo>
                  <a:lnTo>
                    <a:pt x="2647267" y="1360532"/>
                  </a:lnTo>
                  <a:lnTo>
                    <a:pt x="2650750" y="1360195"/>
                  </a:lnTo>
                  <a:lnTo>
                    <a:pt x="2654234" y="1359859"/>
                  </a:lnTo>
                  <a:lnTo>
                    <a:pt x="2657717" y="1359523"/>
                  </a:lnTo>
                  <a:lnTo>
                    <a:pt x="2661200" y="1363280"/>
                  </a:lnTo>
                  <a:lnTo>
                    <a:pt x="2664683" y="1362948"/>
                  </a:lnTo>
                  <a:lnTo>
                    <a:pt x="2668167" y="1362617"/>
                  </a:lnTo>
                  <a:lnTo>
                    <a:pt x="2671650" y="1362285"/>
                  </a:lnTo>
                  <a:lnTo>
                    <a:pt x="2675133" y="1361954"/>
                  </a:lnTo>
                  <a:lnTo>
                    <a:pt x="2678616" y="1361623"/>
                  </a:lnTo>
                  <a:lnTo>
                    <a:pt x="2682100" y="1361292"/>
                  </a:lnTo>
                  <a:lnTo>
                    <a:pt x="2685583" y="1369040"/>
                  </a:lnTo>
                  <a:lnTo>
                    <a:pt x="2689066" y="1368718"/>
                  </a:lnTo>
                  <a:lnTo>
                    <a:pt x="2692549" y="1368396"/>
                  </a:lnTo>
                  <a:lnTo>
                    <a:pt x="2696033" y="1368073"/>
                  </a:lnTo>
                  <a:lnTo>
                    <a:pt x="2699516" y="1367751"/>
                  </a:lnTo>
                  <a:lnTo>
                    <a:pt x="2702999" y="1367429"/>
                  </a:lnTo>
                  <a:lnTo>
                    <a:pt x="2706482" y="1367108"/>
                  </a:lnTo>
                  <a:lnTo>
                    <a:pt x="2709966" y="1367702"/>
                  </a:lnTo>
                  <a:lnTo>
                    <a:pt x="2713449" y="1367381"/>
                  </a:lnTo>
                  <a:lnTo>
                    <a:pt x="2716932" y="1367060"/>
                  </a:lnTo>
                  <a:lnTo>
                    <a:pt x="2720415" y="1366740"/>
                  </a:lnTo>
                  <a:lnTo>
                    <a:pt x="2723899" y="1366419"/>
                  </a:lnTo>
                  <a:lnTo>
                    <a:pt x="2727382" y="1366099"/>
                  </a:lnTo>
                  <a:lnTo>
                    <a:pt x="2730865" y="1373631"/>
                  </a:lnTo>
                  <a:lnTo>
                    <a:pt x="2734348" y="1373319"/>
                  </a:lnTo>
                  <a:lnTo>
                    <a:pt x="2737832" y="1373007"/>
                  </a:lnTo>
                  <a:lnTo>
                    <a:pt x="2741315" y="1372695"/>
                  </a:lnTo>
                  <a:lnTo>
                    <a:pt x="2744798" y="1372383"/>
                  </a:lnTo>
                  <a:lnTo>
                    <a:pt x="2748281" y="1372072"/>
                  </a:lnTo>
                  <a:lnTo>
                    <a:pt x="2751765" y="1371760"/>
                  </a:lnTo>
                  <a:lnTo>
                    <a:pt x="2755248" y="1371449"/>
                  </a:lnTo>
                  <a:lnTo>
                    <a:pt x="2758731" y="1371137"/>
                  </a:lnTo>
                  <a:lnTo>
                    <a:pt x="2762214" y="1370826"/>
                  </a:lnTo>
                  <a:lnTo>
                    <a:pt x="2765698" y="1370514"/>
                  </a:lnTo>
                  <a:lnTo>
                    <a:pt x="2769181" y="1370203"/>
                  </a:lnTo>
                  <a:lnTo>
                    <a:pt x="2772664" y="1369892"/>
                  </a:lnTo>
                  <a:lnTo>
                    <a:pt x="2776147" y="1369581"/>
                  </a:lnTo>
                  <a:lnTo>
                    <a:pt x="2779631" y="1373085"/>
                  </a:lnTo>
                  <a:lnTo>
                    <a:pt x="2783114" y="1372778"/>
                  </a:lnTo>
                  <a:lnTo>
                    <a:pt x="2786597" y="1372471"/>
                  </a:lnTo>
                  <a:lnTo>
                    <a:pt x="2790080" y="1372164"/>
                  </a:lnTo>
                  <a:lnTo>
                    <a:pt x="2793564" y="1371858"/>
                  </a:lnTo>
                  <a:lnTo>
                    <a:pt x="2797047" y="1371551"/>
                  </a:lnTo>
                  <a:lnTo>
                    <a:pt x="2800530" y="1371244"/>
                  </a:lnTo>
                  <a:lnTo>
                    <a:pt x="2804013" y="1376833"/>
                  </a:lnTo>
                  <a:lnTo>
                    <a:pt x="2807497" y="1376533"/>
                  </a:lnTo>
                  <a:lnTo>
                    <a:pt x="2810980" y="1376233"/>
                  </a:lnTo>
                  <a:lnTo>
                    <a:pt x="2814463" y="1375932"/>
                  </a:lnTo>
                  <a:lnTo>
                    <a:pt x="2817946" y="1375632"/>
                  </a:lnTo>
                  <a:lnTo>
                    <a:pt x="2821430" y="1375332"/>
                  </a:lnTo>
                  <a:lnTo>
                    <a:pt x="2824913" y="1375198"/>
                  </a:lnTo>
                  <a:lnTo>
                    <a:pt x="2828396" y="1374898"/>
                  </a:lnTo>
                  <a:lnTo>
                    <a:pt x="2831879" y="1374598"/>
                  </a:lnTo>
                  <a:lnTo>
                    <a:pt x="2835363" y="1374298"/>
                  </a:lnTo>
                  <a:lnTo>
                    <a:pt x="2838846" y="1373998"/>
                  </a:lnTo>
                  <a:lnTo>
                    <a:pt x="2842329" y="1373699"/>
                  </a:lnTo>
                  <a:lnTo>
                    <a:pt x="2845812" y="1373399"/>
                  </a:lnTo>
                  <a:lnTo>
                    <a:pt x="2849296" y="1378492"/>
                  </a:lnTo>
                  <a:lnTo>
                    <a:pt x="2852779" y="1378198"/>
                  </a:lnTo>
                  <a:lnTo>
                    <a:pt x="2856262" y="1377904"/>
                  </a:lnTo>
                  <a:lnTo>
                    <a:pt x="2859745" y="1377610"/>
                  </a:lnTo>
                  <a:lnTo>
                    <a:pt x="2863229" y="1377316"/>
                  </a:lnTo>
                  <a:lnTo>
                    <a:pt x="2866712" y="1377023"/>
                  </a:lnTo>
                  <a:lnTo>
                    <a:pt x="2870195" y="1376729"/>
                  </a:lnTo>
                  <a:lnTo>
                    <a:pt x="2873678" y="1377559"/>
                  </a:lnTo>
                  <a:lnTo>
                    <a:pt x="2877161" y="1377267"/>
                  </a:lnTo>
                  <a:lnTo>
                    <a:pt x="2880645" y="1376975"/>
                  </a:lnTo>
                  <a:lnTo>
                    <a:pt x="2884128" y="1376682"/>
                  </a:lnTo>
                  <a:lnTo>
                    <a:pt x="2887611" y="1376390"/>
                  </a:lnTo>
                  <a:lnTo>
                    <a:pt x="2891094" y="1376098"/>
                  </a:lnTo>
                  <a:lnTo>
                    <a:pt x="2894578" y="1375806"/>
                  </a:lnTo>
                  <a:lnTo>
                    <a:pt x="2898061" y="1376636"/>
                  </a:lnTo>
                  <a:lnTo>
                    <a:pt x="2901544" y="1376345"/>
                  </a:lnTo>
                  <a:lnTo>
                    <a:pt x="2905027" y="1376054"/>
                  </a:lnTo>
                  <a:lnTo>
                    <a:pt x="2908511" y="1375764"/>
                  </a:lnTo>
                  <a:lnTo>
                    <a:pt x="2911994" y="1375473"/>
                  </a:lnTo>
                  <a:lnTo>
                    <a:pt x="2915477" y="1375182"/>
                  </a:lnTo>
                  <a:lnTo>
                    <a:pt x="2918960" y="1375213"/>
                  </a:lnTo>
                  <a:lnTo>
                    <a:pt x="2922444" y="1374922"/>
                  </a:lnTo>
                  <a:lnTo>
                    <a:pt x="2925927" y="1374632"/>
                  </a:lnTo>
                  <a:lnTo>
                    <a:pt x="2929410" y="1374342"/>
                  </a:lnTo>
                  <a:lnTo>
                    <a:pt x="2932893" y="1374052"/>
                  </a:lnTo>
                  <a:lnTo>
                    <a:pt x="2936377" y="1373762"/>
                  </a:lnTo>
                  <a:lnTo>
                    <a:pt x="2939860" y="1373472"/>
                  </a:lnTo>
                  <a:lnTo>
                    <a:pt x="2943343" y="1374147"/>
                  </a:lnTo>
                  <a:lnTo>
                    <a:pt x="2946826" y="1373858"/>
                  </a:lnTo>
                  <a:lnTo>
                    <a:pt x="2950310" y="1373569"/>
                  </a:lnTo>
                  <a:lnTo>
                    <a:pt x="2953793" y="1373280"/>
                  </a:lnTo>
                  <a:lnTo>
                    <a:pt x="2957276" y="1372992"/>
                  </a:lnTo>
                  <a:lnTo>
                    <a:pt x="2960759" y="1372703"/>
                  </a:lnTo>
                  <a:lnTo>
                    <a:pt x="2964243" y="1372414"/>
                  </a:lnTo>
                  <a:lnTo>
                    <a:pt x="2967726" y="1372609"/>
                  </a:lnTo>
                  <a:lnTo>
                    <a:pt x="2971209" y="1372321"/>
                  </a:lnTo>
                  <a:lnTo>
                    <a:pt x="2974692" y="1372033"/>
                  </a:lnTo>
                  <a:lnTo>
                    <a:pt x="2978176" y="1371745"/>
                  </a:lnTo>
                  <a:lnTo>
                    <a:pt x="2981659" y="1371457"/>
                  </a:lnTo>
                  <a:lnTo>
                    <a:pt x="2985142" y="1371169"/>
                  </a:lnTo>
                  <a:lnTo>
                    <a:pt x="2988625" y="1370881"/>
                  </a:lnTo>
                  <a:lnTo>
                    <a:pt x="2992109" y="1375519"/>
                  </a:lnTo>
                  <a:lnTo>
                    <a:pt x="2995592" y="1375236"/>
                  </a:lnTo>
                  <a:lnTo>
                    <a:pt x="2999075" y="1374953"/>
                  </a:lnTo>
                  <a:lnTo>
                    <a:pt x="3002558" y="1374670"/>
                  </a:lnTo>
                  <a:lnTo>
                    <a:pt x="3006042" y="1374388"/>
                  </a:lnTo>
                  <a:lnTo>
                    <a:pt x="3009525" y="1374105"/>
                  </a:lnTo>
                  <a:lnTo>
                    <a:pt x="3013008" y="1383786"/>
                  </a:lnTo>
                  <a:lnTo>
                    <a:pt x="3016491" y="1383513"/>
                  </a:lnTo>
                  <a:lnTo>
                    <a:pt x="3019975" y="1383240"/>
                  </a:lnTo>
                  <a:lnTo>
                    <a:pt x="3023458" y="1382968"/>
                  </a:lnTo>
                  <a:lnTo>
                    <a:pt x="3026941" y="1382695"/>
                  </a:lnTo>
                  <a:lnTo>
                    <a:pt x="3030424" y="1382423"/>
                  </a:lnTo>
                  <a:lnTo>
                    <a:pt x="3033908" y="1382150"/>
                  </a:lnTo>
                  <a:lnTo>
                    <a:pt x="3037391" y="1383909"/>
                  </a:lnTo>
                  <a:lnTo>
                    <a:pt x="3040874" y="1383639"/>
                  </a:lnTo>
                  <a:lnTo>
                    <a:pt x="3044357" y="1383368"/>
                  </a:lnTo>
                  <a:lnTo>
                    <a:pt x="3047841" y="1383098"/>
                  </a:lnTo>
                  <a:lnTo>
                    <a:pt x="3051324" y="1382828"/>
                  </a:lnTo>
                  <a:lnTo>
                    <a:pt x="3054807" y="1382558"/>
                  </a:lnTo>
                  <a:lnTo>
                    <a:pt x="3058290" y="1382287"/>
                  </a:lnTo>
                  <a:lnTo>
                    <a:pt x="3061774" y="1384031"/>
                  </a:lnTo>
                  <a:lnTo>
                    <a:pt x="3065257" y="1383763"/>
                  </a:lnTo>
                  <a:lnTo>
                    <a:pt x="3068740" y="1383494"/>
                  </a:lnTo>
                  <a:lnTo>
                    <a:pt x="3072223" y="1383226"/>
                  </a:lnTo>
                  <a:lnTo>
                    <a:pt x="3075707" y="1382958"/>
                  </a:lnTo>
                  <a:lnTo>
                    <a:pt x="3079190" y="1382690"/>
                  </a:lnTo>
                  <a:lnTo>
                    <a:pt x="3082673" y="1382423"/>
                  </a:lnTo>
                  <a:lnTo>
                    <a:pt x="3086156" y="1388733"/>
                  </a:lnTo>
                  <a:lnTo>
                    <a:pt x="3089640" y="1388471"/>
                  </a:lnTo>
                  <a:lnTo>
                    <a:pt x="3093123" y="1388210"/>
                  </a:lnTo>
                  <a:lnTo>
                    <a:pt x="3096606" y="1387949"/>
                  </a:lnTo>
                  <a:lnTo>
                    <a:pt x="3100089" y="1387687"/>
                  </a:lnTo>
                  <a:lnTo>
                    <a:pt x="3103573" y="1387426"/>
                  </a:lnTo>
                  <a:lnTo>
                    <a:pt x="3107056" y="1389205"/>
                  </a:lnTo>
                  <a:lnTo>
                    <a:pt x="3110539" y="1388946"/>
                  </a:lnTo>
                  <a:lnTo>
                    <a:pt x="3114022" y="1388687"/>
                  </a:lnTo>
                  <a:lnTo>
                    <a:pt x="3117506" y="1388428"/>
                  </a:lnTo>
                  <a:lnTo>
                    <a:pt x="3120989" y="1388169"/>
                  </a:lnTo>
                  <a:lnTo>
                    <a:pt x="3124472" y="1387909"/>
                  </a:lnTo>
                  <a:lnTo>
                    <a:pt x="3127955" y="1387650"/>
                  </a:lnTo>
                  <a:lnTo>
                    <a:pt x="3131439" y="1387527"/>
                  </a:lnTo>
                  <a:lnTo>
                    <a:pt x="3134922" y="1387268"/>
                  </a:lnTo>
                  <a:lnTo>
                    <a:pt x="3138405" y="1387009"/>
                  </a:lnTo>
                  <a:lnTo>
                    <a:pt x="3141888" y="1386751"/>
                  </a:lnTo>
                  <a:lnTo>
                    <a:pt x="3145372" y="1386492"/>
                  </a:lnTo>
                  <a:lnTo>
                    <a:pt x="3148855" y="1386233"/>
                  </a:lnTo>
                  <a:lnTo>
                    <a:pt x="3152338" y="1385975"/>
                  </a:lnTo>
                  <a:lnTo>
                    <a:pt x="3155821" y="1386125"/>
                  </a:lnTo>
                  <a:lnTo>
                    <a:pt x="3159304" y="1385867"/>
                  </a:lnTo>
                  <a:lnTo>
                    <a:pt x="3162788" y="1385609"/>
                  </a:lnTo>
                  <a:lnTo>
                    <a:pt x="3166271" y="1385351"/>
                  </a:lnTo>
                  <a:lnTo>
                    <a:pt x="3169754" y="1385093"/>
                  </a:lnTo>
                  <a:lnTo>
                    <a:pt x="3173237" y="1384835"/>
                  </a:lnTo>
                  <a:lnTo>
                    <a:pt x="3176721" y="1384577"/>
                  </a:lnTo>
                  <a:lnTo>
                    <a:pt x="3180204" y="1387031"/>
                  </a:lnTo>
                  <a:lnTo>
                    <a:pt x="3183687" y="1386775"/>
                  </a:lnTo>
                  <a:lnTo>
                    <a:pt x="3187170" y="1386520"/>
                  </a:lnTo>
                  <a:lnTo>
                    <a:pt x="3190654" y="1386265"/>
                  </a:lnTo>
                  <a:lnTo>
                    <a:pt x="3194137" y="1386010"/>
                  </a:lnTo>
                  <a:lnTo>
                    <a:pt x="3197620" y="1385754"/>
                  </a:lnTo>
                  <a:lnTo>
                    <a:pt x="3201103" y="1385903"/>
                  </a:lnTo>
                  <a:lnTo>
                    <a:pt x="3204587" y="1385649"/>
                  </a:lnTo>
                  <a:lnTo>
                    <a:pt x="3208070" y="1385394"/>
                  </a:lnTo>
                  <a:lnTo>
                    <a:pt x="3211553" y="1385139"/>
                  </a:lnTo>
                  <a:lnTo>
                    <a:pt x="3215036" y="1384885"/>
                  </a:lnTo>
                  <a:lnTo>
                    <a:pt x="3218520" y="1384630"/>
                  </a:lnTo>
                  <a:lnTo>
                    <a:pt x="3222003" y="1384376"/>
                  </a:lnTo>
                  <a:lnTo>
                    <a:pt x="3225486" y="1387328"/>
                  </a:lnTo>
                  <a:lnTo>
                    <a:pt x="3228969" y="1387077"/>
                  </a:lnTo>
                  <a:lnTo>
                    <a:pt x="3232453" y="1386825"/>
                  </a:lnTo>
                  <a:lnTo>
                    <a:pt x="3235936" y="1386574"/>
                  </a:lnTo>
                  <a:lnTo>
                    <a:pt x="3239419" y="1386323"/>
                  </a:lnTo>
                  <a:lnTo>
                    <a:pt x="3242902" y="1386071"/>
                  </a:lnTo>
                  <a:lnTo>
                    <a:pt x="3246386" y="1385820"/>
                  </a:lnTo>
                  <a:lnTo>
                    <a:pt x="3249869" y="1386363"/>
                  </a:lnTo>
                  <a:lnTo>
                    <a:pt x="3253352" y="1386113"/>
                  </a:lnTo>
                  <a:lnTo>
                    <a:pt x="3256835" y="1385862"/>
                  </a:lnTo>
                  <a:lnTo>
                    <a:pt x="3260319" y="1385612"/>
                  </a:lnTo>
                  <a:lnTo>
                    <a:pt x="3263802" y="1385361"/>
                  </a:lnTo>
                  <a:lnTo>
                    <a:pt x="3267285" y="1385111"/>
                  </a:lnTo>
                  <a:lnTo>
                    <a:pt x="3270768" y="1384861"/>
                  </a:lnTo>
                  <a:lnTo>
                    <a:pt x="3274252" y="1386194"/>
                  </a:lnTo>
                  <a:lnTo>
                    <a:pt x="3277735" y="1385946"/>
                  </a:lnTo>
                  <a:lnTo>
                    <a:pt x="3281218" y="1385697"/>
                  </a:lnTo>
                  <a:lnTo>
                    <a:pt x="3284701" y="1385448"/>
                  </a:lnTo>
                  <a:lnTo>
                    <a:pt x="3288185" y="1385200"/>
                  </a:lnTo>
                  <a:lnTo>
                    <a:pt x="3291668" y="1384951"/>
                  </a:lnTo>
                  <a:lnTo>
                    <a:pt x="3295151" y="1385753"/>
                  </a:lnTo>
                  <a:lnTo>
                    <a:pt x="3298634" y="1385505"/>
                  </a:lnTo>
                  <a:lnTo>
                    <a:pt x="3302118" y="1385258"/>
                  </a:lnTo>
                  <a:lnTo>
                    <a:pt x="3305601" y="1385010"/>
                  </a:lnTo>
                  <a:lnTo>
                    <a:pt x="3309084" y="1384763"/>
                  </a:lnTo>
                  <a:lnTo>
                    <a:pt x="3312567" y="1384515"/>
                  </a:lnTo>
                  <a:lnTo>
                    <a:pt x="3316051" y="1384268"/>
                  </a:lnTo>
                  <a:lnTo>
                    <a:pt x="3319534" y="1384808"/>
                  </a:lnTo>
                  <a:lnTo>
                    <a:pt x="3323017" y="1384561"/>
                  </a:lnTo>
                  <a:lnTo>
                    <a:pt x="3326500" y="1384315"/>
                  </a:lnTo>
                  <a:lnTo>
                    <a:pt x="3329984" y="1384068"/>
                  </a:lnTo>
                  <a:lnTo>
                    <a:pt x="3333467" y="1383822"/>
                  </a:lnTo>
                  <a:lnTo>
                    <a:pt x="3336950" y="1383575"/>
                  </a:lnTo>
                  <a:lnTo>
                    <a:pt x="3340433" y="1383329"/>
                  </a:lnTo>
                  <a:lnTo>
                    <a:pt x="3343917" y="1383345"/>
                  </a:lnTo>
                  <a:lnTo>
                    <a:pt x="3347400" y="1383099"/>
                  </a:lnTo>
                  <a:lnTo>
                    <a:pt x="3350883" y="1382853"/>
                  </a:lnTo>
                  <a:lnTo>
                    <a:pt x="3354366" y="1382607"/>
                  </a:lnTo>
                  <a:lnTo>
                    <a:pt x="3357850" y="1382361"/>
                  </a:lnTo>
                  <a:lnTo>
                    <a:pt x="3361333" y="1382115"/>
                  </a:lnTo>
                  <a:lnTo>
                    <a:pt x="3364816" y="1381869"/>
                  </a:lnTo>
                  <a:lnTo>
                    <a:pt x="3368299" y="1382151"/>
                  </a:lnTo>
                  <a:lnTo>
                    <a:pt x="3371783" y="1381905"/>
                  </a:lnTo>
                  <a:lnTo>
                    <a:pt x="3375266" y="1381660"/>
                  </a:lnTo>
                  <a:lnTo>
                    <a:pt x="3378749" y="1381415"/>
                  </a:lnTo>
                  <a:lnTo>
                    <a:pt x="3382232" y="1381169"/>
                  </a:lnTo>
                  <a:lnTo>
                    <a:pt x="3385716" y="1380924"/>
                  </a:lnTo>
                  <a:lnTo>
                    <a:pt x="3389199" y="1380811"/>
                  </a:lnTo>
                  <a:lnTo>
                    <a:pt x="3392682" y="1380566"/>
                  </a:lnTo>
                  <a:lnTo>
                    <a:pt x="3396165" y="1380321"/>
                  </a:lnTo>
                  <a:lnTo>
                    <a:pt x="3399649" y="1380076"/>
                  </a:lnTo>
                  <a:lnTo>
                    <a:pt x="3403132" y="1379831"/>
                  </a:lnTo>
                  <a:lnTo>
                    <a:pt x="3406615" y="1379586"/>
                  </a:lnTo>
                  <a:lnTo>
                    <a:pt x="3410098" y="1379341"/>
                  </a:lnTo>
                  <a:lnTo>
                    <a:pt x="3413582" y="1382379"/>
                  </a:lnTo>
                  <a:lnTo>
                    <a:pt x="3417065" y="1382137"/>
                  </a:lnTo>
                  <a:lnTo>
                    <a:pt x="3420548" y="1381895"/>
                  </a:lnTo>
                  <a:lnTo>
                    <a:pt x="3424031" y="1381654"/>
                  </a:lnTo>
                  <a:lnTo>
                    <a:pt x="3427515" y="1381412"/>
                  </a:lnTo>
                  <a:lnTo>
                    <a:pt x="3430998" y="1381170"/>
                  </a:lnTo>
                  <a:lnTo>
                    <a:pt x="3434481" y="1380928"/>
                  </a:lnTo>
                  <a:lnTo>
                    <a:pt x="3437964" y="1382371"/>
                  </a:lnTo>
                  <a:lnTo>
                    <a:pt x="3441447" y="1382131"/>
                  </a:lnTo>
                  <a:lnTo>
                    <a:pt x="3444931" y="1381891"/>
                  </a:lnTo>
                  <a:lnTo>
                    <a:pt x="3448414" y="1381650"/>
                  </a:lnTo>
                  <a:lnTo>
                    <a:pt x="3451897" y="1381410"/>
                  </a:lnTo>
                  <a:lnTo>
                    <a:pt x="3455380" y="1381170"/>
                  </a:lnTo>
                  <a:lnTo>
                    <a:pt x="3458864" y="1380930"/>
                  </a:lnTo>
                  <a:lnTo>
                    <a:pt x="3462347" y="1383128"/>
                  </a:lnTo>
                  <a:lnTo>
                    <a:pt x="3465830" y="1382890"/>
                  </a:lnTo>
                  <a:lnTo>
                    <a:pt x="3469313" y="1382652"/>
                  </a:lnTo>
                  <a:lnTo>
                    <a:pt x="3472797" y="1382414"/>
                  </a:lnTo>
                  <a:lnTo>
                    <a:pt x="3476280" y="1382176"/>
                  </a:lnTo>
                  <a:lnTo>
                    <a:pt x="3479763" y="1381939"/>
                  </a:lnTo>
                  <a:lnTo>
                    <a:pt x="3483246" y="1381701"/>
                  </a:lnTo>
                  <a:lnTo>
                    <a:pt x="3483246" y="1381828"/>
                  </a:lnTo>
                  <a:lnTo>
                    <a:pt x="3483246" y="1381956"/>
                  </a:lnTo>
                  <a:lnTo>
                    <a:pt x="3483246" y="1382083"/>
                  </a:lnTo>
                  <a:lnTo>
                    <a:pt x="3483246" y="1382211"/>
                  </a:lnTo>
                  <a:lnTo>
                    <a:pt x="3483246" y="1382338"/>
                  </a:lnTo>
                  <a:lnTo>
                    <a:pt x="3483246" y="1382465"/>
                  </a:lnTo>
                  <a:lnTo>
                    <a:pt x="3483246" y="1382592"/>
                  </a:lnTo>
                  <a:lnTo>
                    <a:pt x="3483246" y="1382719"/>
                  </a:lnTo>
                  <a:lnTo>
                    <a:pt x="3483246" y="1382845"/>
                  </a:lnTo>
                  <a:lnTo>
                    <a:pt x="3483246" y="1382972"/>
                  </a:lnTo>
                  <a:lnTo>
                    <a:pt x="3483246" y="1383098"/>
                  </a:lnTo>
                  <a:lnTo>
                    <a:pt x="3483246" y="1383224"/>
                  </a:lnTo>
                  <a:lnTo>
                    <a:pt x="3483246" y="1383351"/>
                  </a:lnTo>
                  <a:lnTo>
                    <a:pt x="3483246" y="1383477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972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AUC:0.085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AUC:0.096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AUC:0.089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AUC:0.089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AUC:0.106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AUC:0.084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578229" y="1617464"/>
            <a:ext cx="549986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BUN 23mg/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380443"/>
              <a:ext cx="3483246" cy="171623"/>
            </a:xfrm>
            <a:custGeom>
              <a:avLst/>
              <a:gdLst/>
              <a:ahLst/>
              <a:cxnLst/>
              <a:rect l="0" t="0" r="0" b="0"/>
              <a:pathLst>
                <a:path w="3483246" h="171623">
                  <a:moveTo>
                    <a:pt x="0" y="171623"/>
                  </a:moveTo>
                  <a:lnTo>
                    <a:pt x="3483" y="168993"/>
                  </a:lnTo>
                  <a:lnTo>
                    <a:pt x="6966" y="166371"/>
                  </a:lnTo>
                  <a:lnTo>
                    <a:pt x="10449" y="163758"/>
                  </a:lnTo>
                  <a:lnTo>
                    <a:pt x="13932" y="161151"/>
                  </a:lnTo>
                  <a:lnTo>
                    <a:pt x="17416" y="158553"/>
                  </a:lnTo>
                  <a:lnTo>
                    <a:pt x="20899" y="155963"/>
                  </a:lnTo>
                  <a:lnTo>
                    <a:pt x="24382" y="153380"/>
                  </a:lnTo>
                  <a:lnTo>
                    <a:pt x="27865" y="150805"/>
                  </a:lnTo>
                  <a:lnTo>
                    <a:pt x="31349" y="148238"/>
                  </a:lnTo>
                  <a:lnTo>
                    <a:pt x="34832" y="145678"/>
                  </a:lnTo>
                  <a:lnTo>
                    <a:pt x="38315" y="143126"/>
                  </a:lnTo>
                  <a:lnTo>
                    <a:pt x="41798" y="140582"/>
                  </a:lnTo>
                  <a:lnTo>
                    <a:pt x="45282" y="138045"/>
                  </a:lnTo>
                  <a:lnTo>
                    <a:pt x="48765" y="135516"/>
                  </a:lnTo>
                  <a:lnTo>
                    <a:pt x="52248" y="132994"/>
                  </a:lnTo>
                  <a:lnTo>
                    <a:pt x="55731" y="130480"/>
                  </a:lnTo>
                  <a:lnTo>
                    <a:pt x="59215" y="127973"/>
                  </a:lnTo>
                  <a:lnTo>
                    <a:pt x="62698" y="125473"/>
                  </a:lnTo>
                  <a:lnTo>
                    <a:pt x="66181" y="122981"/>
                  </a:lnTo>
                  <a:lnTo>
                    <a:pt x="69664" y="120496"/>
                  </a:lnTo>
                  <a:lnTo>
                    <a:pt x="73148" y="118018"/>
                  </a:lnTo>
                  <a:lnTo>
                    <a:pt x="76631" y="115548"/>
                  </a:lnTo>
                  <a:lnTo>
                    <a:pt x="80114" y="113084"/>
                  </a:lnTo>
                  <a:lnTo>
                    <a:pt x="83597" y="110628"/>
                  </a:lnTo>
                  <a:lnTo>
                    <a:pt x="87081" y="108179"/>
                  </a:lnTo>
                  <a:lnTo>
                    <a:pt x="90564" y="105738"/>
                  </a:lnTo>
                  <a:lnTo>
                    <a:pt x="94047" y="103303"/>
                  </a:lnTo>
                  <a:lnTo>
                    <a:pt x="97530" y="100876"/>
                  </a:lnTo>
                  <a:lnTo>
                    <a:pt x="101014" y="98455"/>
                  </a:lnTo>
                  <a:lnTo>
                    <a:pt x="104497" y="96041"/>
                  </a:lnTo>
                  <a:lnTo>
                    <a:pt x="107980" y="93635"/>
                  </a:lnTo>
                  <a:lnTo>
                    <a:pt x="111463" y="91235"/>
                  </a:lnTo>
                  <a:lnTo>
                    <a:pt x="114947" y="112415"/>
                  </a:lnTo>
                  <a:lnTo>
                    <a:pt x="118430" y="110871"/>
                  </a:lnTo>
                  <a:lnTo>
                    <a:pt x="121913" y="109340"/>
                  </a:lnTo>
                  <a:lnTo>
                    <a:pt x="125396" y="107821"/>
                  </a:lnTo>
                  <a:lnTo>
                    <a:pt x="128880" y="106315"/>
                  </a:lnTo>
                  <a:lnTo>
                    <a:pt x="132363" y="104821"/>
                  </a:lnTo>
                  <a:lnTo>
                    <a:pt x="135846" y="103338"/>
                  </a:lnTo>
                  <a:lnTo>
                    <a:pt x="139329" y="101868"/>
                  </a:lnTo>
                  <a:lnTo>
                    <a:pt x="142813" y="100409"/>
                  </a:lnTo>
                  <a:lnTo>
                    <a:pt x="146296" y="98962"/>
                  </a:lnTo>
                  <a:lnTo>
                    <a:pt x="149779" y="97527"/>
                  </a:lnTo>
                  <a:lnTo>
                    <a:pt x="153262" y="96102"/>
                  </a:lnTo>
                  <a:lnTo>
                    <a:pt x="156746" y="94689"/>
                  </a:lnTo>
                  <a:lnTo>
                    <a:pt x="160229" y="93287"/>
                  </a:lnTo>
                  <a:lnTo>
                    <a:pt x="163712" y="91896"/>
                  </a:lnTo>
                  <a:lnTo>
                    <a:pt x="167195" y="90516"/>
                  </a:lnTo>
                  <a:lnTo>
                    <a:pt x="170679" y="89146"/>
                  </a:lnTo>
                  <a:lnTo>
                    <a:pt x="174162" y="87787"/>
                  </a:lnTo>
                  <a:lnTo>
                    <a:pt x="177645" y="86438"/>
                  </a:lnTo>
                  <a:lnTo>
                    <a:pt x="181128" y="85100"/>
                  </a:lnTo>
                  <a:lnTo>
                    <a:pt x="184612" y="83772"/>
                  </a:lnTo>
                  <a:lnTo>
                    <a:pt x="188095" y="82454"/>
                  </a:lnTo>
                  <a:lnTo>
                    <a:pt x="191578" y="81145"/>
                  </a:lnTo>
                  <a:lnTo>
                    <a:pt x="195061" y="79847"/>
                  </a:lnTo>
                  <a:lnTo>
                    <a:pt x="198545" y="78559"/>
                  </a:lnTo>
                  <a:lnTo>
                    <a:pt x="202028" y="77280"/>
                  </a:lnTo>
                  <a:lnTo>
                    <a:pt x="205511" y="76010"/>
                  </a:lnTo>
                  <a:lnTo>
                    <a:pt x="208994" y="74750"/>
                  </a:lnTo>
                  <a:lnTo>
                    <a:pt x="212478" y="73500"/>
                  </a:lnTo>
                  <a:lnTo>
                    <a:pt x="215961" y="72258"/>
                  </a:lnTo>
                  <a:lnTo>
                    <a:pt x="219444" y="71026"/>
                  </a:lnTo>
                  <a:lnTo>
                    <a:pt x="222927" y="69802"/>
                  </a:lnTo>
                  <a:lnTo>
                    <a:pt x="226411" y="97846"/>
                  </a:lnTo>
                  <a:lnTo>
                    <a:pt x="229894" y="96930"/>
                  </a:lnTo>
                  <a:lnTo>
                    <a:pt x="233377" y="96020"/>
                  </a:lnTo>
                  <a:lnTo>
                    <a:pt x="236860" y="95114"/>
                  </a:lnTo>
                  <a:lnTo>
                    <a:pt x="240344" y="94214"/>
                  </a:lnTo>
                  <a:lnTo>
                    <a:pt x="243827" y="93319"/>
                  </a:lnTo>
                  <a:lnTo>
                    <a:pt x="247310" y="92430"/>
                  </a:lnTo>
                  <a:lnTo>
                    <a:pt x="250793" y="91545"/>
                  </a:lnTo>
                  <a:lnTo>
                    <a:pt x="254277" y="90665"/>
                  </a:lnTo>
                  <a:lnTo>
                    <a:pt x="257760" y="89791"/>
                  </a:lnTo>
                  <a:lnTo>
                    <a:pt x="261243" y="88921"/>
                  </a:lnTo>
                  <a:lnTo>
                    <a:pt x="264726" y="88057"/>
                  </a:lnTo>
                  <a:lnTo>
                    <a:pt x="268210" y="87197"/>
                  </a:lnTo>
                  <a:lnTo>
                    <a:pt x="271693" y="86342"/>
                  </a:lnTo>
                  <a:lnTo>
                    <a:pt x="275176" y="85492"/>
                  </a:lnTo>
                  <a:lnTo>
                    <a:pt x="278659" y="84647"/>
                  </a:lnTo>
                  <a:lnTo>
                    <a:pt x="282143" y="83806"/>
                  </a:lnTo>
                  <a:lnTo>
                    <a:pt x="285626" y="82971"/>
                  </a:lnTo>
                  <a:lnTo>
                    <a:pt x="289109" y="82139"/>
                  </a:lnTo>
                  <a:lnTo>
                    <a:pt x="292592" y="81313"/>
                  </a:lnTo>
                  <a:lnTo>
                    <a:pt x="296075" y="80491"/>
                  </a:lnTo>
                  <a:lnTo>
                    <a:pt x="299559" y="79673"/>
                  </a:lnTo>
                  <a:lnTo>
                    <a:pt x="303042" y="78861"/>
                  </a:lnTo>
                  <a:lnTo>
                    <a:pt x="306525" y="78052"/>
                  </a:lnTo>
                  <a:lnTo>
                    <a:pt x="310008" y="77248"/>
                  </a:lnTo>
                  <a:lnTo>
                    <a:pt x="313492" y="76448"/>
                  </a:lnTo>
                  <a:lnTo>
                    <a:pt x="316975" y="75653"/>
                  </a:lnTo>
                  <a:lnTo>
                    <a:pt x="320458" y="74862"/>
                  </a:lnTo>
                  <a:lnTo>
                    <a:pt x="323941" y="74076"/>
                  </a:lnTo>
                  <a:lnTo>
                    <a:pt x="327425" y="73293"/>
                  </a:lnTo>
                  <a:lnTo>
                    <a:pt x="330908" y="72515"/>
                  </a:lnTo>
                  <a:lnTo>
                    <a:pt x="334391" y="71741"/>
                  </a:lnTo>
                  <a:lnTo>
                    <a:pt x="337874" y="70958"/>
                  </a:lnTo>
                  <a:lnTo>
                    <a:pt x="341358" y="70131"/>
                  </a:lnTo>
                  <a:lnTo>
                    <a:pt x="344841" y="69309"/>
                  </a:lnTo>
                  <a:lnTo>
                    <a:pt x="348324" y="68489"/>
                  </a:lnTo>
                  <a:lnTo>
                    <a:pt x="351807" y="67674"/>
                  </a:lnTo>
                  <a:lnTo>
                    <a:pt x="355291" y="66861"/>
                  </a:lnTo>
                  <a:lnTo>
                    <a:pt x="358774" y="66052"/>
                  </a:lnTo>
                  <a:lnTo>
                    <a:pt x="362257" y="65246"/>
                  </a:lnTo>
                  <a:lnTo>
                    <a:pt x="365740" y="64443"/>
                  </a:lnTo>
                  <a:lnTo>
                    <a:pt x="369224" y="63644"/>
                  </a:lnTo>
                  <a:lnTo>
                    <a:pt x="372707" y="62848"/>
                  </a:lnTo>
                  <a:lnTo>
                    <a:pt x="376190" y="62055"/>
                  </a:lnTo>
                  <a:lnTo>
                    <a:pt x="379673" y="61266"/>
                  </a:lnTo>
                  <a:lnTo>
                    <a:pt x="383157" y="60480"/>
                  </a:lnTo>
                  <a:lnTo>
                    <a:pt x="386640" y="59697"/>
                  </a:lnTo>
                  <a:lnTo>
                    <a:pt x="390123" y="58917"/>
                  </a:lnTo>
                  <a:lnTo>
                    <a:pt x="393606" y="58140"/>
                  </a:lnTo>
                  <a:lnTo>
                    <a:pt x="397090" y="57366"/>
                  </a:lnTo>
                  <a:lnTo>
                    <a:pt x="400573" y="56596"/>
                  </a:lnTo>
                  <a:lnTo>
                    <a:pt x="404056" y="55828"/>
                  </a:lnTo>
                  <a:lnTo>
                    <a:pt x="407539" y="55064"/>
                  </a:lnTo>
                  <a:lnTo>
                    <a:pt x="411023" y="54302"/>
                  </a:lnTo>
                  <a:lnTo>
                    <a:pt x="414506" y="53544"/>
                  </a:lnTo>
                  <a:lnTo>
                    <a:pt x="417989" y="52789"/>
                  </a:lnTo>
                  <a:lnTo>
                    <a:pt x="421472" y="52036"/>
                  </a:lnTo>
                  <a:lnTo>
                    <a:pt x="424956" y="51287"/>
                  </a:lnTo>
                  <a:lnTo>
                    <a:pt x="428439" y="50541"/>
                  </a:lnTo>
                  <a:lnTo>
                    <a:pt x="431922" y="49797"/>
                  </a:lnTo>
                  <a:lnTo>
                    <a:pt x="435405" y="49057"/>
                  </a:lnTo>
                  <a:lnTo>
                    <a:pt x="438889" y="48319"/>
                  </a:lnTo>
                  <a:lnTo>
                    <a:pt x="442372" y="47585"/>
                  </a:lnTo>
                  <a:lnTo>
                    <a:pt x="445855" y="46853"/>
                  </a:lnTo>
                  <a:lnTo>
                    <a:pt x="449338" y="46124"/>
                  </a:lnTo>
                  <a:lnTo>
                    <a:pt x="452822" y="74292"/>
                  </a:lnTo>
                  <a:lnTo>
                    <a:pt x="456305" y="73702"/>
                  </a:lnTo>
                  <a:lnTo>
                    <a:pt x="459788" y="73113"/>
                  </a:lnTo>
                  <a:lnTo>
                    <a:pt x="463271" y="72526"/>
                  </a:lnTo>
                  <a:lnTo>
                    <a:pt x="466755" y="71940"/>
                  </a:lnTo>
                  <a:lnTo>
                    <a:pt x="470238" y="71357"/>
                  </a:lnTo>
                  <a:lnTo>
                    <a:pt x="473721" y="70776"/>
                  </a:lnTo>
                  <a:lnTo>
                    <a:pt x="477204" y="70196"/>
                  </a:lnTo>
                  <a:lnTo>
                    <a:pt x="480688" y="69618"/>
                  </a:lnTo>
                  <a:lnTo>
                    <a:pt x="484171" y="69042"/>
                  </a:lnTo>
                  <a:lnTo>
                    <a:pt x="487654" y="68468"/>
                  </a:lnTo>
                  <a:lnTo>
                    <a:pt x="491137" y="67896"/>
                  </a:lnTo>
                  <a:lnTo>
                    <a:pt x="494621" y="67326"/>
                  </a:lnTo>
                  <a:lnTo>
                    <a:pt x="498104" y="66757"/>
                  </a:lnTo>
                  <a:lnTo>
                    <a:pt x="501587" y="66190"/>
                  </a:lnTo>
                  <a:lnTo>
                    <a:pt x="505070" y="65625"/>
                  </a:lnTo>
                  <a:lnTo>
                    <a:pt x="508554" y="65062"/>
                  </a:lnTo>
                  <a:lnTo>
                    <a:pt x="512037" y="64500"/>
                  </a:lnTo>
                  <a:lnTo>
                    <a:pt x="515520" y="63940"/>
                  </a:lnTo>
                  <a:lnTo>
                    <a:pt x="519003" y="63382"/>
                  </a:lnTo>
                  <a:lnTo>
                    <a:pt x="522487" y="62826"/>
                  </a:lnTo>
                  <a:lnTo>
                    <a:pt x="525970" y="62272"/>
                  </a:lnTo>
                  <a:lnTo>
                    <a:pt x="529453" y="61719"/>
                  </a:lnTo>
                  <a:lnTo>
                    <a:pt x="532936" y="61168"/>
                  </a:lnTo>
                  <a:lnTo>
                    <a:pt x="536420" y="60618"/>
                  </a:lnTo>
                  <a:lnTo>
                    <a:pt x="539903" y="60071"/>
                  </a:lnTo>
                  <a:lnTo>
                    <a:pt x="543386" y="59525"/>
                  </a:lnTo>
                  <a:lnTo>
                    <a:pt x="546869" y="58980"/>
                  </a:lnTo>
                  <a:lnTo>
                    <a:pt x="550353" y="58438"/>
                  </a:lnTo>
                  <a:lnTo>
                    <a:pt x="553836" y="57897"/>
                  </a:lnTo>
                  <a:lnTo>
                    <a:pt x="557319" y="57358"/>
                  </a:lnTo>
                  <a:lnTo>
                    <a:pt x="560802" y="56820"/>
                  </a:lnTo>
                  <a:lnTo>
                    <a:pt x="564286" y="56284"/>
                  </a:lnTo>
                  <a:lnTo>
                    <a:pt x="567769" y="55750"/>
                  </a:lnTo>
                  <a:lnTo>
                    <a:pt x="571252" y="55217"/>
                  </a:lnTo>
                  <a:lnTo>
                    <a:pt x="574735" y="54686"/>
                  </a:lnTo>
                  <a:lnTo>
                    <a:pt x="578218" y="54156"/>
                  </a:lnTo>
                  <a:lnTo>
                    <a:pt x="581702" y="53629"/>
                  </a:lnTo>
                  <a:lnTo>
                    <a:pt x="585185" y="53102"/>
                  </a:lnTo>
                  <a:lnTo>
                    <a:pt x="588668" y="52578"/>
                  </a:lnTo>
                  <a:lnTo>
                    <a:pt x="592151" y="52055"/>
                  </a:lnTo>
                  <a:lnTo>
                    <a:pt x="595635" y="51533"/>
                  </a:lnTo>
                  <a:lnTo>
                    <a:pt x="599118" y="51013"/>
                  </a:lnTo>
                  <a:lnTo>
                    <a:pt x="602601" y="50495"/>
                  </a:lnTo>
                  <a:lnTo>
                    <a:pt x="606084" y="49978"/>
                  </a:lnTo>
                  <a:lnTo>
                    <a:pt x="609568" y="49463"/>
                  </a:lnTo>
                  <a:lnTo>
                    <a:pt x="613051" y="48949"/>
                  </a:lnTo>
                  <a:lnTo>
                    <a:pt x="616534" y="48437"/>
                  </a:lnTo>
                  <a:lnTo>
                    <a:pt x="620017" y="47926"/>
                  </a:lnTo>
                  <a:lnTo>
                    <a:pt x="623501" y="47417"/>
                  </a:lnTo>
                  <a:lnTo>
                    <a:pt x="626984" y="46910"/>
                  </a:lnTo>
                  <a:lnTo>
                    <a:pt x="630467" y="46404"/>
                  </a:lnTo>
                  <a:lnTo>
                    <a:pt x="633950" y="45899"/>
                  </a:lnTo>
                  <a:lnTo>
                    <a:pt x="637434" y="45396"/>
                  </a:lnTo>
                  <a:lnTo>
                    <a:pt x="640917" y="44895"/>
                  </a:lnTo>
                  <a:lnTo>
                    <a:pt x="644400" y="44395"/>
                  </a:lnTo>
                  <a:lnTo>
                    <a:pt x="647883" y="43896"/>
                  </a:lnTo>
                  <a:lnTo>
                    <a:pt x="651367" y="43399"/>
                  </a:lnTo>
                  <a:lnTo>
                    <a:pt x="654850" y="42903"/>
                  </a:lnTo>
                  <a:lnTo>
                    <a:pt x="658333" y="42409"/>
                  </a:lnTo>
                  <a:lnTo>
                    <a:pt x="661816" y="41916"/>
                  </a:lnTo>
                  <a:lnTo>
                    <a:pt x="665300" y="41425"/>
                  </a:lnTo>
                  <a:lnTo>
                    <a:pt x="668783" y="40935"/>
                  </a:lnTo>
                  <a:lnTo>
                    <a:pt x="672266" y="40447"/>
                  </a:lnTo>
                  <a:lnTo>
                    <a:pt x="675749" y="40058"/>
                  </a:lnTo>
                  <a:lnTo>
                    <a:pt x="679233" y="39791"/>
                  </a:lnTo>
                  <a:lnTo>
                    <a:pt x="682716" y="39525"/>
                  </a:lnTo>
                  <a:lnTo>
                    <a:pt x="686199" y="39261"/>
                  </a:lnTo>
                  <a:lnTo>
                    <a:pt x="689682" y="38998"/>
                  </a:lnTo>
                  <a:lnTo>
                    <a:pt x="693166" y="38737"/>
                  </a:lnTo>
                  <a:lnTo>
                    <a:pt x="696649" y="38478"/>
                  </a:lnTo>
                  <a:lnTo>
                    <a:pt x="700132" y="38220"/>
                  </a:lnTo>
                  <a:lnTo>
                    <a:pt x="703615" y="37964"/>
                  </a:lnTo>
                  <a:lnTo>
                    <a:pt x="707099" y="37709"/>
                  </a:lnTo>
                  <a:lnTo>
                    <a:pt x="710582" y="37456"/>
                  </a:lnTo>
                  <a:lnTo>
                    <a:pt x="714065" y="37204"/>
                  </a:lnTo>
                  <a:lnTo>
                    <a:pt x="717548" y="36954"/>
                  </a:lnTo>
                  <a:lnTo>
                    <a:pt x="721032" y="36706"/>
                  </a:lnTo>
                  <a:lnTo>
                    <a:pt x="724515" y="36459"/>
                  </a:lnTo>
                  <a:lnTo>
                    <a:pt x="727998" y="36213"/>
                  </a:lnTo>
                  <a:lnTo>
                    <a:pt x="731481" y="35969"/>
                  </a:lnTo>
                  <a:lnTo>
                    <a:pt x="734965" y="35726"/>
                  </a:lnTo>
                  <a:lnTo>
                    <a:pt x="738448" y="35485"/>
                  </a:lnTo>
                  <a:lnTo>
                    <a:pt x="741931" y="35245"/>
                  </a:lnTo>
                  <a:lnTo>
                    <a:pt x="745414" y="35006"/>
                  </a:lnTo>
                  <a:lnTo>
                    <a:pt x="748898" y="34769"/>
                  </a:lnTo>
                  <a:lnTo>
                    <a:pt x="752381" y="34534"/>
                  </a:lnTo>
                  <a:lnTo>
                    <a:pt x="755864" y="34299"/>
                  </a:lnTo>
                  <a:lnTo>
                    <a:pt x="759347" y="34066"/>
                  </a:lnTo>
                  <a:lnTo>
                    <a:pt x="762831" y="33835"/>
                  </a:lnTo>
                  <a:lnTo>
                    <a:pt x="766314" y="33604"/>
                  </a:lnTo>
                  <a:lnTo>
                    <a:pt x="769797" y="33375"/>
                  </a:lnTo>
                  <a:lnTo>
                    <a:pt x="773280" y="33148"/>
                  </a:lnTo>
                  <a:lnTo>
                    <a:pt x="776764" y="32921"/>
                  </a:lnTo>
                  <a:lnTo>
                    <a:pt x="780247" y="32696"/>
                  </a:lnTo>
                  <a:lnTo>
                    <a:pt x="783730" y="32473"/>
                  </a:lnTo>
                  <a:lnTo>
                    <a:pt x="787213" y="32250"/>
                  </a:lnTo>
                  <a:lnTo>
                    <a:pt x="790697" y="32029"/>
                  </a:lnTo>
                  <a:lnTo>
                    <a:pt x="794180" y="31809"/>
                  </a:lnTo>
                  <a:lnTo>
                    <a:pt x="797663" y="31590"/>
                  </a:lnTo>
                  <a:lnTo>
                    <a:pt x="801146" y="31372"/>
                  </a:lnTo>
                  <a:lnTo>
                    <a:pt x="804630" y="31156"/>
                  </a:lnTo>
                  <a:lnTo>
                    <a:pt x="808113" y="30941"/>
                  </a:lnTo>
                  <a:lnTo>
                    <a:pt x="811596" y="30727"/>
                  </a:lnTo>
                  <a:lnTo>
                    <a:pt x="815079" y="30514"/>
                  </a:lnTo>
                  <a:lnTo>
                    <a:pt x="818563" y="30303"/>
                  </a:lnTo>
                  <a:lnTo>
                    <a:pt x="822046" y="30092"/>
                  </a:lnTo>
                  <a:lnTo>
                    <a:pt x="825529" y="29883"/>
                  </a:lnTo>
                  <a:lnTo>
                    <a:pt x="829012" y="29675"/>
                  </a:lnTo>
                  <a:lnTo>
                    <a:pt x="832496" y="29468"/>
                  </a:lnTo>
                  <a:lnTo>
                    <a:pt x="835979" y="29262"/>
                  </a:lnTo>
                  <a:lnTo>
                    <a:pt x="839462" y="29057"/>
                  </a:lnTo>
                  <a:lnTo>
                    <a:pt x="842945" y="28854"/>
                  </a:lnTo>
                  <a:lnTo>
                    <a:pt x="846429" y="28651"/>
                  </a:lnTo>
                  <a:lnTo>
                    <a:pt x="849912" y="28450"/>
                  </a:lnTo>
                  <a:lnTo>
                    <a:pt x="853395" y="28249"/>
                  </a:lnTo>
                  <a:lnTo>
                    <a:pt x="856878" y="28050"/>
                  </a:lnTo>
                  <a:lnTo>
                    <a:pt x="860361" y="27852"/>
                  </a:lnTo>
                  <a:lnTo>
                    <a:pt x="863845" y="27655"/>
                  </a:lnTo>
                  <a:lnTo>
                    <a:pt x="867328" y="27459"/>
                  </a:lnTo>
                  <a:lnTo>
                    <a:pt x="870811" y="27264"/>
                  </a:lnTo>
                  <a:lnTo>
                    <a:pt x="874294" y="27070"/>
                  </a:lnTo>
                  <a:lnTo>
                    <a:pt x="877778" y="26877"/>
                  </a:lnTo>
                  <a:lnTo>
                    <a:pt x="881261" y="26685"/>
                  </a:lnTo>
                  <a:lnTo>
                    <a:pt x="884744" y="26494"/>
                  </a:lnTo>
                  <a:lnTo>
                    <a:pt x="888227" y="26304"/>
                  </a:lnTo>
                  <a:lnTo>
                    <a:pt x="891711" y="26115"/>
                  </a:lnTo>
                  <a:lnTo>
                    <a:pt x="895194" y="25927"/>
                  </a:lnTo>
                  <a:lnTo>
                    <a:pt x="898677" y="25740"/>
                  </a:lnTo>
                  <a:lnTo>
                    <a:pt x="902160" y="25443"/>
                  </a:lnTo>
                  <a:lnTo>
                    <a:pt x="905644" y="25140"/>
                  </a:lnTo>
                  <a:lnTo>
                    <a:pt x="909127" y="24837"/>
                  </a:lnTo>
                  <a:lnTo>
                    <a:pt x="912610" y="24536"/>
                  </a:lnTo>
                  <a:lnTo>
                    <a:pt x="916093" y="24236"/>
                  </a:lnTo>
                  <a:lnTo>
                    <a:pt x="919577" y="23937"/>
                  </a:lnTo>
                  <a:lnTo>
                    <a:pt x="923060" y="23639"/>
                  </a:lnTo>
                  <a:lnTo>
                    <a:pt x="926543" y="23342"/>
                  </a:lnTo>
                  <a:lnTo>
                    <a:pt x="930026" y="23046"/>
                  </a:lnTo>
                  <a:lnTo>
                    <a:pt x="933510" y="22751"/>
                  </a:lnTo>
                  <a:lnTo>
                    <a:pt x="936993" y="22458"/>
                  </a:lnTo>
                  <a:lnTo>
                    <a:pt x="940476" y="22165"/>
                  </a:lnTo>
                  <a:lnTo>
                    <a:pt x="943959" y="21873"/>
                  </a:lnTo>
                  <a:lnTo>
                    <a:pt x="947443" y="21582"/>
                  </a:lnTo>
                  <a:lnTo>
                    <a:pt x="950926" y="21293"/>
                  </a:lnTo>
                  <a:lnTo>
                    <a:pt x="954409" y="21004"/>
                  </a:lnTo>
                  <a:lnTo>
                    <a:pt x="957892" y="20716"/>
                  </a:lnTo>
                  <a:lnTo>
                    <a:pt x="961376" y="20429"/>
                  </a:lnTo>
                  <a:lnTo>
                    <a:pt x="964859" y="20144"/>
                  </a:lnTo>
                  <a:lnTo>
                    <a:pt x="968342" y="19859"/>
                  </a:lnTo>
                  <a:lnTo>
                    <a:pt x="971825" y="19575"/>
                  </a:lnTo>
                  <a:lnTo>
                    <a:pt x="975309" y="19292"/>
                  </a:lnTo>
                  <a:lnTo>
                    <a:pt x="978792" y="19010"/>
                  </a:lnTo>
                  <a:lnTo>
                    <a:pt x="982275" y="18729"/>
                  </a:lnTo>
                  <a:lnTo>
                    <a:pt x="985758" y="18450"/>
                  </a:lnTo>
                  <a:lnTo>
                    <a:pt x="989242" y="18171"/>
                  </a:lnTo>
                  <a:lnTo>
                    <a:pt x="992725" y="17893"/>
                  </a:lnTo>
                  <a:lnTo>
                    <a:pt x="996208" y="17616"/>
                  </a:lnTo>
                  <a:lnTo>
                    <a:pt x="999691" y="17339"/>
                  </a:lnTo>
                  <a:lnTo>
                    <a:pt x="1003175" y="17064"/>
                  </a:lnTo>
                  <a:lnTo>
                    <a:pt x="1006658" y="16790"/>
                  </a:lnTo>
                  <a:lnTo>
                    <a:pt x="1010141" y="16517"/>
                  </a:lnTo>
                  <a:lnTo>
                    <a:pt x="1013624" y="16236"/>
                  </a:lnTo>
                  <a:lnTo>
                    <a:pt x="1017108" y="15953"/>
                  </a:lnTo>
                  <a:lnTo>
                    <a:pt x="1020591" y="15670"/>
                  </a:lnTo>
                  <a:lnTo>
                    <a:pt x="1024074" y="15389"/>
                  </a:lnTo>
                  <a:lnTo>
                    <a:pt x="1027557" y="15108"/>
                  </a:lnTo>
                  <a:lnTo>
                    <a:pt x="1031041" y="14828"/>
                  </a:lnTo>
                  <a:lnTo>
                    <a:pt x="1034524" y="14549"/>
                  </a:lnTo>
                  <a:lnTo>
                    <a:pt x="1038007" y="14271"/>
                  </a:lnTo>
                  <a:lnTo>
                    <a:pt x="1041490" y="13994"/>
                  </a:lnTo>
                  <a:lnTo>
                    <a:pt x="1044974" y="13718"/>
                  </a:lnTo>
                  <a:lnTo>
                    <a:pt x="1048457" y="13443"/>
                  </a:lnTo>
                  <a:lnTo>
                    <a:pt x="1051940" y="13168"/>
                  </a:lnTo>
                  <a:lnTo>
                    <a:pt x="1055423" y="12894"/>
                  </a:lnTo>
                  <a:lnTo>
                    <a:pt x="1058907" y="12622"/>
                  </a:lnTo>
                  <a:lnTo>
                    <a:pt x="1062390" y="12350"/>
                  </a:lnTo>
                  <a:lnTo>
                    <a:pt x="1065873" y="12079"/>
                  </a:lnTo>
                  <a:lnTo>
                    <a:pt x="1069356" y="11808"/>
                  </a:lnTo>
                  <a:lnTo>
                    <a:pt x="1072840" y="11539"/>
                  </a:lnTo>
                  <a:lnTo>
                    <a:pt x="1076323" y="11271"/>
                  </a:lnTo>
                  <a:lnTo>
                    <a:pt x="1079806" y="11003"/>
                  </a:lnTo>
                  <a:lnTo>
                    <a:pt x="1083289" y="10736"/>
                  </a:lnTo>
                  <a:lnTo>
                    <a:pt x="1086773" y="10470"/>
                  </a:lnTo>
                  <a:lnTo>
                    <a:pt x="1090256" y="10205"/>
                  </a:lnTo>
                  <a:lnTo>
                    <a:pt x="1093739" y="9940"/>
                  </a:lnTo>
                  <a:lnTo>
                    <a:pt x="1097222" y="9677"/>
                  </a:lnTo>
                  <a:lnTo>
                    <a:pt x="1100706" y="9414"/>
                  </a:lnTo>
                  <a:lnTo>
                    <a:pt x="1104189" y="9152"/>
                  </a:lnTo>
                  <a:lnTo>
                    <a:pt x="1107672" y="8891"/>
                  </a:lnTo>
                  <a:lnTo>
                    <a:pt x="1111155" y="8631"/>
                  </a:lnTo>
                  <a:lnTo>
                    <a:pt x="1114639" y="8371"/>
                  </a:lnTo>
                  <a:lnTo>
                    <a:pt x="1118122" y="8113"/>
                  </a:lnTo>
                  <a:lnTo>
                    <a:pt x="1121605" y="7855"/>
                  </a:lnTo>
                  <a:lnTo>
                    <a:pt x="1125088" y="7598"/>
                  </a:lnTo>
                  <a:lnTo>
                    <a:pt x="1128572" y="7341"/>
                  </a:lnTo>
                  <a:lnTo>
                    <a:pt x="1132055" y="7086"/>
                  </a:lnTo>
                  <a:lnTo>
                    <a:pt x="1135538" y="6831"/>
                  </a:lnTo>
                  <a:lnTo>
                    <a:pt x="1139021" y="6577"/>
                  </a:lnTo>
                  <a:lnTo>
                    <a:pt x="1142505" y="6324"/>
                  </a:lnTo>
                  <a:lnTo>
                    <a:pt x="1145988" y="6071"/>
                  </a:lnTo>
                  <a:lnTo>
                    <a:pt x="1149471" y="5820"/>
                  </a:lnTo>
                  <a:lnTo>
                    <a:pt x="1152954" y="5569"/>
                  </a:lnTo>
                  <a:lnTo>
                    <a:pt x="1156437" y="5318"/>
                  </a:lnTo>
                  <a:lnTo>
                    <a:pt x="1159921" y="5069"/>
                  </a:lnTo>
                  <a:lnTo>
                    <a:pt x="1163404" y="4820"/>
                  </a:lnTo>
                  <a:lnTo>
                    <a:pt x="1166887" y="4572"/>
                  </a:lnTo>
                  <a:lnTo>
                    <a:pt x="1170370" y="4325"/>
                  </a:lnTo>
                  <a:lnTo>
                    <a:pt x="1173854" y="4079"/>
                  </a:lnTo>
                  <a:lnTo>
                    <a:pt x="1177337" y="3833"/>
                  </a:lnTo>
                  <a:lnTo>
                    <a:pt x="1180820" y="3588"/>
                  </a:lnTo>
                  <a:lnTo>
                    <a:pt x="1184303" y="3344"/>
                  </a:lnTo>
                  <a:lnTo>
                    <a:pt x="1187787" y="3100"/>
                  </a:lnTo>
                  <a:lnTo>
                    <a:pt x="1191270" y="2858"/>
                  </a:lnTo>
                  <a:lnTo>
                    <a:pt x="1194753" y="2616"/>
                  </a:lnTo>
                  <a:lnTo>
                    <a:pt x="1198236" y="2374"/>
                  </a:lnTo>
                  <a:lnTo>
                    <a:pt x="1201720" y="2134"/>
                  </a:lnTo>
                  <a:lnTo>
                    <a:pt x="1205203" y="1894"/>
                  </a:lnTo>
                  <a:lnTo>
                    <a:pt x="1208686" y="1654"/>
                  </a:lnTo>
                  <a:lnTo>
                    <a:pt x="1212169" y="1416"/>
                  </a:lnTo>
                  <a:lnTo>
                    <a:pt x="1215653" y="1178"/>
                  </a:lnTo>
                  <a:lnTo>
                    <a:pt x="1219136" y="941"/>
                  </a:lnTo>
                  <a:lnTo>
                    <a:pt x="1222619" y="705"/>
                  </a:lnTo>
                  <a:lnTo>
                    <a:pt x="1226102" y="469"/>
                  </a:lnTo>
                  <a:lnTo>
                    <a:pt x="1229586" y="234"/>
                  </a:lnTo>
                  <a:lnTo>
                    <a:pt x="1233069" y="0"/>
                  </a:lnTo>
                  <a:lnTo>
                    <a:pt x="1236552" y="86459"/>
                  </a:lnTo>
                  <a:lnTo>
                    <a:pt x="1240035" y="86352"/>
                  </a:lnTo>
                  <a:lnTo>
                    <a:pt x="1243519" y="86244"/>
                  </a:lnTo>
                  <a:lnTo>
                    <a:pt x="1247002" y="86137"/>
                  </a:lnTo>
                  <a:lnTo>
                    <a:pt x="1250485" y="86030"/>
                  </a:lnTo>
                  <a:lnTo>
                    <a:pt x="1253968" y="85924"/>
                  </a:lnTo>
                  <a:lnTo>
                    <a:pt x="1257452" y="85818"/>
                  </a:lnTo>
                  <a:lnTo>
                    <a:pt x="1260935" y="85712"/>
                  </a:lnTo>
                  <a:lnTo>
                    <a:pt x="1264418" y="85607"/>
                  </a:lnTo>
                  <a:lnTo>
                    <a:pt x="1267901" y="85501"/>
                  </a:lnTo>
                  <a:lnTo>
                    <a:pt x="1271385" y="85397"/>
                  </a:lnTo>
                  <a:lnTo>
                    <a:pt x="1274868" y="85292"/>
                  </a:lnTo>
                  <a:lnTo>
                    <a:pt x="1278351" y="85188"/>
                  </a:lnTo>
                  <a:lnTo>
                    <a:pt x="1281834" y="85084"/>
                  </a:lnTo>
                  <a:lnTo>
                    <a:pt x="1285318" y="84981"/>
                  </a:lnTo>
                  <a:lnTo>
                    <a:pt x="1288801" y="84877"/>
                  </a:lnTo>
                  <a:lnTo>
                    <a:pt x="1292284" y="84774"/>
                  </a:lnTo>
                  <a:lnTo>
                    <a:pt x="1295767" y="84672"/>
                  </a:lnTo>
                  <a:lnTo>
                    <a:pt x="1299251" y="84569"/>
                  </a:lnTo>
                  <a:lnTo>
                    <a:pt x="1302734" y="84467"/>
                  </a:lnTo>
                  <a:lnTo>
                    <a:pt x="1306217" y="84366"/>
                  </a:lnTo>
                  <a:lnTo>
                    <a:pt x="1309700" y="84264"/>
                  </a:lnTo>
                  <a:lnTo>
                    <a:pt x="1313184" y="84163"/>
                  </a:lnTo>
                  <a:lnTo>
                    <a:pt x="1316667" y="84063"/>
                  </a:lnTo>
                  <a:lnTo>
                    <a:pt x="1320150" y="83962"/>
                  </a:lnTo>
                  <a:lnTo>
                    <a:pt x="1323633" y="83862"/>
                  </a:lnTo>
                  <a:lnTo>
                    <a:pt x="1327117" y="83762"/>
                  </a:lnTo>
                  <a:lnTo>
                    <a:pt x="1330600" y="83662"/>
                  </a:lnTo>
                  <a:lnTo>
                    <a:pt x="1334083" y="83563"/>
                  </a:lnTo>
                  <a:lnTo>
                    <a:pt x="1337566" y="83464"/>
                  </a:lnTo>
                  <a:lnTo>
                    <a:pt x="1341050" y="83365"/>
                  </a:lnTo>
                  <a:lnTo>
                    <a:pt x="1344533" y="83267"/>
                  </a:lnTo>
                  <a:lnTo>
                    <a:pt x="1348016" y="83169"/>
                  </a:lnTo>
                  <a:lnTo>
                    <a:pt x="1351499" y="83071"/>
                  </a:lnTo>
                  <a:lnTo>
                    <a:pt x="1354983" y="82974"/>
                  </a:lnTo>
                  <a:lnTo>
                    <a:pt x="1358466" y="82876"/>
                  </a:lnTo>
                  <a:lnTo>
                    <a:pt x="1361949" y="82779"/>
                  </a:lnTo>
                  <a:lnTo>
                    <a:pt x="1365432" y="82683"/>
                  </a:lnTo>
                  <a:lnTo>
                    <a:pt x="1368916" y="82586"/>
                  </a:lnTo>
                  <a:lnTo>
                    <a:pt x="1372399" y="82490"/>
                  </a:lnTo>
                  <a:lnTo>
                    <a:pt x="1375882" y="82394"/>
                  </a:lnTo>
                  <a:lnTo>
                    <a:pt x="1379365" y="82299"/>
                  </a:lnTo>
                  <a:lnTo>
                    <a:pt x="1382849" y="82203"/>
                  </a:lnTo>
                  <a:lnTo>
                    <a:pt x="1386332" y="82108"/>
                  </a:lnTo>
                  <a:lnTo>
                    <a:pt x="1389815" y="82014"/>
                  </a:lnTo>
                  <a:lnTo>
                    <a:pt x="1393298" y="81919"/>
                  </a:lnTo>
                  <a:lnTo>
                    <a:pt x="1396782" y="81825"/>
                  </a:lnTo>
                  <a:lnTo>
                    <a:pt x="1400265" y="81731"/>
                  </a:lnTo>
                  <a:lnTo>
                    <a:pt x="1403748" y="81638"/>
                  </a:lnTo>
                  <a:lnTo>
                    <a:pt x="1407231" y="81544"/>
                  </a:lnTo>
                  <a:lnTo>
                    <a:pt x="1410715" y="81451"/>
                  </a:lnTo>
                  <a:lnTo>
                    <a:pt x="1414198" y="81358"/>
                  </a:lnTo>
                  <a:lnTo>
                    <a:pt x="1417681" y="81266"/>
                  </a:lnTo>
                  <a:lnTo>
                    <a:pt x="1421164" y="81173"/>
                  </a:lnTo>
                  <a:lnTo>
                    <a:pt x="1424648" y="81081"/>
                  </a:lnTo>
                  <a:lnTo>
                    <a:pt x="1428131" y="80990"/>
                  </a:lnTo>
                  <a:lnTo>
                    <a:pt x="1431614" y="80898"/>
                  </a:lnTo>
                  <a:lnTo>
                    <a:pt x="1435097" y="80807"/>
                  </a:lnTo>
                  <a:lnTo>
                    <a:pt x="1438580" y="80716"/>
                  </a:lnTo>
                  <a:lnTo>
                    <a:pt x="1442064" y="80625"/>
                  </a:lnTo>
                  <a:lnTo>
                    <a:pt x="1445547" y="80535"/>
                  </a:lnTo>
                  <a:lnTo>
                    <a:pt x="1449030" y="80444"/>
                  </a:lnTo>
                  <a:lnTo>
                    <a:pt x="1452513" y="80354"/>
                  </a:lnTo>
                  <a:lnTo>
                    <a:pt x="1455997" y="80265"/>
                  </a:lnTo>
                  <a:lnTo>
                    <a:pt x="1459480" y="80175"/>
                  </a:lnTo>
                  <a:lnTo>
                    <a:pt x="1462963" y="83657"/>
                  </a:lnTo>
                  <a:lnTo>
                    <a:pt x="1466446" y="83595"/>
                  </a:lnTo>
                  <a:lnTo>
                    <a:pt x="1469930" y="83534"/>
                  </a:lnTo>
                  <a:lnTo>
                    <a:pt x="1473413" y="83473"/>
                  </a:lnTo>
                  <a:lnTo>
                    <a:pt x="1476896" y="83413"/>
                  </a:lnTo>
                  <a:lnTo>
                    <a:pt x="1480379" y="83352"/>
                  </a:lnTo>
                  <a:lnTo>
                    <a:pt x="1483863" y="83292"/>
                  </a:lnTo>
                  <a:lnTo>
                    <a:pt x="1487346" y="83232"/>
                  </a:lnTo>
                  <a:lnTo>
                    <a:pt x="1490829" y="83172"/>
                  </a:lnTo>
                  <a:lnTo>
                    <a:pt x="1494312" y="83113"/>
                  </a:lnTo>
                  <a:lnTo>
                    <a:pt x="1497796" y="83053"/>
                  </a:lnTo>
                  <a:lnTo>
                    <a:pt x="1501279" y="82994"/>
                  </a:lnTo>
                  <a:lnTo>
                    <a:pt x="1504762" y="82935"/>
                  </a:lnTo>
                  <a:lnTo>
                    <a:pt x="1508245" y="82876"/>
                  </a:lnTo>
                  <a:lnTo>
                    <a:pt x="1511729" y="82818"/>
                  </a:lnTo>
                  <a:lnTo>
                    <a:pt x="1515212" y="82759"/>
                  </a:lnTo>
                  <a:lnTo>
                    <a:pt x="1518695" y="82701"/>
                  </a:lnTo>
                  <a:lnTo>
                    <a:pt x="1522178" y="82643"/>
                  </a:lnTo>
                  <a:lnTo>
                    <a:pt x="1525662" y="82585"/>
                  </a:lnTo>
                  <a:lnTo>
                    <a:pt x="1529145" y="82527"/>
                  </a:lnTo>
                  <a:lnTo>
                    <a:pt x="1532628" y="82470"/>
                  </a:lnTo>
                  <a:lnTo>
                    <a:pt x="1536111" y="82412"/>
                  </a:lnTo>
                  <a:lnTo>
                    <a:pt x="1539595" y="82355"/>
                  </a:lnTo>
                  <a:lnTo>
                    <a:pt x="1543078" y="82298"/>
                  </a:lnTo>
                  <a:lnTo>
                    <a:pt x="1546561" y="82242"/>
                  </a:lnTo>
                  <a:lnTo>
                    <a:pt x="1550044" y="82185"/>
                  </a:lnTo>
                  <a:lnTo>
                    <a:pt x="1553528" y="82129"/>
                  </a:lnTo>
                  <a:lnTo>
                    <a:pt x="1557011" y="82072"/>
                  </a:lnTo>
                  <a:lnTo>
                    <a:pt x="1560494" y="82016"/>
                  </a:lnTo>
                  <a:lnTo>
                    <a:pt x="1563977" y="81960"/>
                  </a:lnTo>
                  <a:lnTo>
                    <a:pt x="1567461" y="81905"/>
                  </a:lnTo>
                  <a:lnTo>
                    <a:pt x="1570944" y="81849"/>
                  </a:lnTo>
                  <a:lnTo>
                    <a:pt x="1574427" y="91279"/>
                  </a:lnTo>
                  <a:lnTo>
                    <a:pt x="1577910" y="91265"/>
                  </a:lnTo>
                  <a:lnTo>
                    <a:pt x="1581394" y="91252"/>
                  </a:lnTo>
                  <a:lnTo>
                    <a:pt x="1584877" y="91238"/>
                  </a:lnTo>
                  <a:lnTo>
                    <a:pt x="1588360" y="91224"/>
                  </a:lnTo>
                  <a:lnTo>
                    <a:pt x="1591843" y="91211"/>
                  </a:lnTo>
                  <a:lnTo>
                    <a:pt x="1595327" y="91198"/>
                  </a:lnTo>
                  <a:lnTo>
                    <a:pt x="1598810" y="91184"/>
                  </a:lnTo>
                  <a:lnTo>
                    <a:pt x="1602293" y="91171"/>
                  </a:lnTo>
                  <a:lnTo>
                    <a:pt x="1605776" y="91157"/>
                  </a:lnTo>
                  <a:lnTo>
                    <a:pt x="1609260" y="91144"/>
                  </a:lnTo>
                  <a:lnTo>
                    <a:pt x="1612743" y="91131"/>
                  </a:lnTo>
                  <a:lnTo>
                    <a:pt x="1616226" y="91118"/>
                  </a:lnTo>
                  <a:lnTo>
                    <a:pt x="1619709" y="91105"/>
                  </a:lnTo>
                  <a:lnTo>
                    <a:pt x="1623193" y="91092"/>
                  </a:lnTo>
                  <a:lnTo>
                    <a:pt x="1626676" y="91079"/>
                  </a:lnTo>
                  <a:lnTo>
                    <a:pt x="1630159" y="91066"/>
                  </a:lnTo>
                  <a:lnTo>
                    <a:pt x="1633642" y="91053"/>
                  </a:lnTo>
                  <a:lnTo>
                    <a:pt x="1637126" y="91040"/>
                  </a:lnTo>
                  <a:lnTo>
                    <a:pt x="1640609" y="91027"/>
                  </a:lnTo>
                  <a:lnTo>
                    <a:pt x="1644092" y="91015"/>
                  </a:lnTo>
                  <a:lnTo>
                    <a:pt x="1647575" y="91002"/>
                  </a:lnTo>
                  <a:lnTo>
                    <a:pt x="1651059" y="90989"/>
                  </a:lnTo>
                  <a:lnTo>
                    <a:pt x="1654542" y="90977"/>
                  </a:lnTo>
                  <a:lnTo>
                    <a:pt x="1654542" y="90977"/>
                  </a:lnTo>
                  <a:lnTo>
                    <a:pt x="1658025" y="90964"/>
                  </a:lnTo>
                  <a:lnTo>
                    <a:pt x="1661508" y="90952"/>
                  </a:lnTo>
                  <a:lnTo>
                    <a:pt x="1664992" y="90939"/>
                  </a:lnTo>
                  <a:lnTo>
                    <a:pt x="1668475" y="90927"/>
                  </a:lnTo>
                  <a:lnTo>
                    <a:pt x="1671958" y="90915"/>
                  </a:lnTo>
                  <a:lnTo>
                    <a:pt x="1675441" y="90903"/>
                  </a:lnTo>
                  <a:lnTo>
                    <a:pt x="1678925" y="90890"/>
                  </a:lnTo>
                  <a:lnTo>
                    <a:pt x="1682408" y="90878"/>
                  </a:lnTo>
                  <a:lnTo>
                    <a:pt x="1685891" y="98647"/>
                  </a:lnTo>
                  <a:lnTo>
                    <a:pt x="1689374" y="98626"/>
                  </a:lnTo>
                  <a:lnTo>
                    <a:pt x="1692858" y="98605"/>
                  </a:lnTo>
                  <a:lnTo>
                    <a:pt x="1696341" y="98584"/>
                  </a:lnTo>
                  <a:lnTo>
                    <a:pt x="1699824" y="98563"/>
                  </a:lnTo>
                  <a:lnTo>
                    <a:pt x="1703307" y="98542"/>
                  </a:lnTo>
                  <a:lnTo>
                    <a:pt x="1706791" y="98521"/>
                  </a:lnTo>
                  <a:lnTo>
                    <a:pt x="1710274" y="98500"/>
                  </a:lnTo>
                  <a:lnTo>
                    <a:pt x="1713757" y="98479"/>
                  </a:lnTo>
                  <a:lnTo>
                    <a:pt x="1717240" y="98459"/>
                  </a:lnTo>
                  <a:lnTo>
                    <a:pt x="1720723" y="98438"/>
                  </a:lnTo>
                  <a:lnTo>
                    <a:pt x="1724207" y="98418"/>
                  </a:lnTo>
                  <a:lnTo>
                    <a:pt x="1727690" y="98397"/>
                  </a:lnTo>
                  <a:lnTo>
                    <a:pt x="1731173" y="98377"/>
                  </a:lnTo>
                  <a:lnTo>
                    <a:pt x="1734656" y="98357"/>
                  </a:lnTo>
                  <a:lnTo>
                    <a:pt x="1738140" y="98336"/>
                  </a:lnTo>
                  <a:lnTo>
                    <a:pt x="1741623" y="98316"/>
                  </a:lnTo>
                  <a:lnTo>
                    <a:pt x="1745106" y="98296"/>
                  </a:lnTo>
                  <a:lnTo>
                    <a:pt x="1748589" y="98276"/>
                  </a:lnTo>
                  <a:lnTo>
                    <a:pt x="1752073" y="98256"/>
                  </a:lnTo>
                  <a:lnTo>
                    <a:pt x="1755556" y="98236"/>
                  </a:lnTo>
                  <a:lnTo>
                    <a:pt x="1759039" y="98217"/>
                  </a:lnTo>
                  <a:lnTo>
                    <a:pt x="1762522" y="98197"/>
                  </a:lnTo>
                  <a:lnTo>
                    <a:pt x="1766006" y="98177"/>
                  </a:lnTo>
                  <a:lnTo>
                    <a:pt x="1769489" y="98158"/>
                  </a:lnTo>
                  <a:lnTo>
                    <a:pt x="1772972" y="98138"/>
                  </a:lnTo>
                  <a:lnTo>
                    <a:pt x="1776455" y="98119"/>
                  </a:lnTo>
                  <a:lnTo>
                    <a:pt x="1779939" y="98099"/>
                  </a:lnTo>
                  <a:lnTo>
                    <a:pt x="1783422" y="98080"/>
                  </a:lnTo>
                  <a:lnTo>
                    <a:pt x="1786905" y="98061"/>
                  </a:lnTo>
                  <a:lnTo>
                    <a:pt x="1790388" y="98041"/>
                  </a:lnTo>
                  <a:lnTo>
                    <a:pt x="1793872" y="98022"/>
                  </a:lnTo>
                  <a:lnTo>
                    <a:pt x="1797355" y="98003"/>
                  </a:lnTo>
                  <a:lnTo>
                    <a:pt x="1800838" y="97932"/>
                  </a:lnTo>
                  <a:lnTo>
                    <a:pt x="1804321" y="97853"/>
                  </a:lnTo>
                  <a:lnTo>
                    <a:pt x="1807805" y="97774"/>
                  </a:lnTo>
                  <a:lnTo>
                    <a:pt x="1811288" y="97695"/>
                  </a:lnTo>
                  <a:lnTo>
                    <a:pt x="1814771" y="97616"/>
                  </a:lnTo>
                  <a:lnTo>
                    <a:pt x="1818254" y="97537"/>
                  </a:lnTo>
                  <a:lnTo>
                    <a:pt x="1821738" y="97459"/>
                  </a:lnTo>
                  <a:lnTo>
                    <a:pt x="1825221" y="97381"/>
                  </a:lnTo>
                  <a:lnTo>
                    <a:pt x="1828704" y="97302"/>
                  </a:lnTo>
                  <a:lnTo>
                    <a:pt x="1832187" y="97224"/>
                  </a:lnTo>
                  <a:lnTo>
                    <a:pt x="1835671" y="97146"/>
                  </a:lnTo>
                  <a:lnTo>
                    <a:pt x="1839154" y="97069"/>
                  </a:lnTo>
                  <a:lnTo>
                    <a:pt x="1842637" y="96991"/>
                  </a:lnTo>
                  <a:lnTo>
                    <a:pt x="1846120" y="96913"/>
                  </a:lnTo>
                  <a:lnTo>
                    <a:pt x="1849604" y="96836"/>
                  </a:lnTo>
                  <a:lnTo>
                    <a:pt x="1853087" y="96759"/>
                  </a:lnTo>
                  <a:lnTo>
                    <a:pt x="1856570" y="96681"/>
                  </a:lnTo>
                  <a:lnTo>
                    <a:pt x="1860053" y="96604"/>
                  </a:lnTo>
                  <a:lnTo>
                    <a:pt x="1863537" y="96528"/>
                  </a:lnTo>
                  <a:lnTo>
                    <a:pt x="1867020" y="96451"/>
                  </a:lnTo>
                  <a:lnTo>
                    <a:pt x="1870503" y="96374"/>
                  </a:lnTo>
                  <a:lnTo>
                    <a:pt x="1873986" y="96298"/>
                  </a:lnTo>
                  <a:lnTo>
                    <a:pt x="1877470" y="96221"/>
                  </a:lnTo>
                  <a:lnTo>
                    <a:pt x="1880953" y="96145"/>
                  </a:lnTo>
                  <a:lnTo>
                    <a:pt x="1884436" y="96069"/>
                  </a:lnTo>
                  <a:lnTo>
                    <a:pt x="1887919" y="95993"/>
                  </a:lnTo>
                  <a:lnTo>
                    <a:pt x="1891403" y="95917"/>
                  </a:lnTo>
                  <a:lnTo>
                    <a:pt x="1894886" y="95841"/>
                  </a:lnTo>
                  <a:lnTo>
                    <a:pt x="1898369" y="95766"/>
                  </a:lnTo>
                  <a:lnTo>
                    <a:pt x="1901852" y="95690"/>
                  </a:lnTo>
                  <a:lnTo>
                    <a:pt x="1905336" y="95615"/>
                  </a:lnTo>
                  <a:lnTo>
                    <a:pt x="1908819" y="95540"/>
                  </a:lnTo>
                  <a:lnTo>
                    <a:pt x="1912302" y="95465"/>
                  </a:lnTo>
                  <a:lnTo>
                    <a:pt x="1915785" y="95390"/>
                  </a:lnTo>
                  <a:lnTo>
                    <a:pt x="1919269" y="95315"/>
                  </a:lnTo>
                  <a:lnTo>
                    <a:pt x="1922752" y="95240"/>
                  </a:lnTo>
                  <a:lnTo>
                    <a:pt x="1926235" y="95166"/>
                  </a:lnTo>
                  <a:lnTo>
                    <a:pt x="1929718" y="95091"/>
                  </a:lnTo>
                  <a:lnTo>
                    <a:pt x="1933202" y="95017"/>
                  </a:lnTo>
                  <a:lnTo>
                    <a:pt x="1936685" y="94943"/>
                  </a:lnTo>
                  <a:lnTo>
                    <a:pt x="1940168" y="94869"/>
                  </a:lnTo>
                  <a:lnTo>
                    <a:pt x="1943651" y="94795"/>
                  </a:lnTo>
                  <a:lnTo>
                    <a:pt x="1947135" y="94721"/>
                  </a:lnTo>
                  <a:lnTo>
                    <a:pt x="1950618" y="94647"/>
                  </a:lnTo>
                  <a:lnTo>
                    <a:pt x="1954101" y="94573"/>
                  </a:lnTo>
                  <a:lnTo>
                    <a:pt x="1957584" y="94500"/>
                  </a:lnTo>
                  <a:lnTo>
                    <a:pt x="1961068" y="94427"/>
                  </a:lnTo>
                  <a:lnTo>
                    <a:pt x="1964551" y="94353"/>
                  </a:lnTo>
                  <a:lnTo>
                    <a:pt x="1968034" y="94280"/>
                  </a:lnTo>
                  <a:lnTo>
                    <a:pt x="1971517" y="94207"/>
                  </a:lnTo>
                  <a:lnTo>
                    <a:pt x="1975001" y="94134"/>
                  </a:lnTo>
                  <a:lnTo>
                    <a:pt x="1978484" y="94062"/>
                  </a:lnTo>
                  <a:lnTo>
                    <a:pt x="1981967" y="93989"/>
                  </a:lnTo>
                  <a:lnTo>
                    <a:pt x="1985450" y="93916"/>
                  </a:lnTo>
                  <a:lnTo>
                    <a:pt x="1988934" y="93844"/>
                  </a:lnTo>
                  <a:lnTo>
                    <a:pt x="1992417" y="93772"/>
                  </a:lnTo>
                  <a:lnTo>
                    <a:pt x="1995900" y="93700"/>
                  </a:lnTo>
                  <a:lnTo>
                    <a:pt x="1999383" y="93627"/>
                  </a:lnTo>
                  <a:lnTo>
                    <a:pt x="2002867" y="93556"/>
                  </a:lnTo>
                  <a:lnTo>
                    <a:pt x="2006350" y="93484"/>
                  </a:lnTo>
                  <a:lnTo>
                    <a:pt x="2009833" y="93412"/>
                  </a:lnTo>
                  <a:lnTo>
                    <a:pt x="2013316" y="93340"/>
                  </a:lnTo>
                  <a:lnTo>
                    <a:pt x="2016799" y="93269"/>
                  </a:lnTo>
                  <a:lnTo>
                    <a:pt x="2020283" y="93198"/>
                  </a:lnTo>
                  <a:lnTo>
                    <a:pt x="2023766" y="93119"/>
                  </a:lnTo>
                  <a:lnTo>
                    <a:pt x="2027249" y="93027"/>
                  </a:lnTo>
                  <a:lnTo>
                    <a:pt x="2030732" y="92936"/>
                  </a:lnTo>
                  <a:lnTo>
                    <a:pt x="2034216" y="92844"/>
                  </a:lnTo>
                  <a:lnTo>
                    <a:pt x="2037699" y="92753"/>
                  </a:lnTo>
                  <a:lnTo>
                    <a:pt x="2041182" y="92662"/>
                  </a:lnTo>
                  <a:lnTo>
                    <a:pt x="2044665" y="92571"/>
                  </a:lnTo>
                  <a:lnTo>
                    <a:pt x="2048149" y="92480"/>
                  </a:lnTo>
                  <a:lnTo>
                    <a:pt x="2051632" y="92389"/>
                  </a:lnTo>
                  <a:lnTo>
                    <a:pt x="2055115" y="92298"/>
                  </a:lnTo>
                  <a:lnTo>
                    <a:pt x="2058598" y="92207"/>
                  </a:lnTo>
                  <a:lnTo>
                    <a:pt x="2062082" y="92116"/>
                  </a:lnTo>
                  <a:lnTo>
                    <a:pt x="2065565" y="92026"/>
                  </a:lnTo>
                  <a:lnTo>
                    <a:pt x="2069048" y="91935"/>
                  </a:lnTo>
                  <a:lnTo>
                    <a:pt x="2072531" y="91845"/>
                  </a:lnTo>
                  <a:lnTo>
                    <a:pt x="2076015" y="91755"/>
                  </a:lnTo>
                  <a:lnTo>
                    <a:pt x="2079498" y="91664"/>
                  </a:lnTo>
                  <a:lnTo>
                    <a:pt x="2082981" y="91574"/>
                  </a:lnTo>
                  <a:lnTo>
                    <a:pt x="2086464" y="91484"/>
                  </a:lnTo>
                  <a:lnTo>
                    <a:pt x="2089948" y="91395"/>
                  </a:lnTo>
                  <a:lnTo>
                    <a:pt x="2093431" y="91305"/>
                  </a:lnTo>
                  <a:lnTo>
                    <a:pt x="2096914" y="91215"/>
                  </a:lnTo>
                  <a:lnTo>
                    <a:pt x="2100397" y="91125"/>
                  </a:lnTo>
                  <a:lnTo>
                    <a:pt x="2103881" y="91036"/>
                  </a:lnTo>
                  <a:lnTo>
                    <a:pt x="2107364" y="90947"/>
                  </a:lnTo>
                  <a:lnTo>
                    <a:pt x="2110847" y="90857"/>
                  </a:lnTo>
                  <a:lnTo>
                    <a:pt x="2114330" y="90768"/>
                  </a:lnTo>
                  <a:lnTo>
                    <a:pt x="2117814" y="90679"/>
                  </a:lnTo>
                  <a:lnTo>
                    <a:pt x="2121297" y="90590"/>
                  </a:lnTo>
                  <a:lnTo>
                    <a:pt x="2124780" y="90501"/>
                  </a:lnTo>
                  <a:lnTo>
                    <a:pt x="2128263" y="90412"/>
                  </a:lnTo>
                  <a:lnTo>
                    <a:pt x="2131747" y="90324"/>
                  </a:lnTo>
                  <a:lnTo>
                    <a:pt x="2135230" y="90235"/>
                  </a:lnTo>
                  <a:lnTo>
                    <a:pt x="2138713" y="90146"/>
                  </a:lnTo>
                  <a:lnTo>
                    <a:pt x="2142196" y="90058"/>
                  </a:lnTo>
                  <a:lnTo>
                    <a:pt x="2145680" y="89970"/>
                  </a:lnTo>
                  <a:lnTo>
                    <a:pt x="2149163" y="89882"/>
                  </a:lnTo>
                  <a:lnTo>
                    <a:pt x="2152646" y="89793"/>
                  </a:lnTo>
                  <a:lnTo>
                    <a:pt x="2156129" y="89705"/>
                  </a:lnTo>
                  <a:lnTo>
                    <a:pt x="2159613" y="89617"/>
                  </a:lnTo>
                  <a:lnTo>
                    <a:pt x="2163096" y="89530"/>
                  </a:lnTo>
                  <a:lnTo>
                    <a:pt x="2166579" y="89442"/>
                  </a:lnTo>
                  <a:lnTo>
                    <a:pt x="2170062" y="89354"/>
                  </a:lnTo>
                  <a:lnTo>
                    <a:pt x="2173546" y="89267"/>
                  </a:lnTo>
                  <a:lnTo>
                    <a:pt x="2177029" y="89179"/>
                  </a:lnTo>
                  <a:lnTo>
                    <a:pt x="2180512" y="89092"/>
                  </a:lnTo>
                  <a:lnTo>
                    <a:pt x="2183995" y="89004"/>
                  </a:lnTo>
                  <a:lnTo>
                    <a:pt x="2187479" y="88917"/>
                  </a:lnTo>
                  <a:lnTo>
                    <a:pt x="2190962" y="88830"/>
                  </a:lnTo>
                  <a:lnTo>
                    <a:pt x="2194445" y="88743"/>
                  </a:lnTo>
                  <a:lnTo>
                    <a:pt x="2197928" y="88656"/>
                  </a:lnTo>
                  <a:lnTo>
                    <a:pt x="2201412" y="88569"/>
                  </a:lnTo>
                  <a:lnTo>
                    <a:pt x="2204895" y="88483"/>
                  </a:lnTo>
                  <a:lnTo>
                    <a:pt x="2208378" y="88396"/>
                  </a:lnTo>
                  <a:lnTo>
                    <a:pt x="2211861" y="88310"/>
                  </a:lnTo>
                  <a:lnTo>
                    <a:pt x="2215345" y="88223"/>
                  </a:lnTo>
                  <a:lnTo>
                    <a:pt x="2218828" y="88137"/>
                  </a:lnTo>
                  <a:lnTo>
                    <a:pt x="2222311" y="88051"/>
                  </a:lnTo>
                  <a:lnTo>
                    <a:pt x="2225794" y="87964"/>
                  </a:lnTo>
                  <a:lnTo>
                    <a:pt x="2229278" y="87878"/>
                  </a:lnTo>
                  <a:lnTo>
                    <a:pt x="2232761" y="87792"/>
                  </a:lnTo>
                  <a:lnTo>
                    <a:pt x="2236244" y="87707"/>
                  </a:lnTo>
                  <a:lnTo>
                    <a:pt x="2239727" y="87621"/>
                  </a:lnTo>
                  <a:lnTo>
                    <a:pt x="2243211" y="87535"/>
                  </a:lnTo>
                  <a:lnTo>
                    <a:pt x="2246694" y="87449"/>
                  </a:lnTo>
                  <a:lnTo>
                    <a:pt x="2250177" y="87364"/>
                  </a:lnTo>
                  <a:lnTo>
                    <a:pt x="2253660" y="87278"/>
                  </a:lnTo>
                  <a:lnTo>
                    <a:pt x="2257144" y="87193"/>
                  </a:lnTo>
                  <a:lnTo>
                    <a:pt x="2260627" y="87108"/>
                  </a:lnTo>
                  <a:lnTo>
                    <a:pt x="2264110" y="87023"/>
                  </a:lnTo>
                  <a:lnTo>
                    <a:pt x="2267593" y="86938"/>
                  </a:lnTo>
                  <a:lnTo>
                    <a:pt x="2271077" y="86853"/>
                  </a:lnTo>
                  <a:lnTo>
                    <a:pt x="2274560" y="86768"/>
                  </a:lnTo>
                  <a:lnTo>
                    <a:pt x="2278043" y="86683"/>
                  </a:lnTo>
                  <a:lnTo>
                    <a:pt x="2281526" y="86598"/>
                  </a:lnTo>
                  <a:lnTo>
                    <a:pt x="2285010" y="86514"/>
                  </a:lnTo>
                  <a:lnTo>
                    <a:pt x="2288493" y="86429"/>
                  </a:lnTo>
                  <a:lnTo>
                    <a:pt x="2291976" y="86345"/>
                  </a:lnTo>
                  <a:lnTo>
                    <a:pt x="2295459" y="86260"/>
                  </a:lnTo>
                  <a:lnTo>
                    <a:pt x="2298942" y="86176"/>
                  </a:lnTo>
                  <a:lnTo>
                    <a:pt x="2302426" y="86092"/>
                  </a:lnTo>
                  <a:lnTo>
                    <a:pt x="2305909" y="86008"/>
                  </a:lnTo>
                  <a:lnTo>
                    <a:pt x="2309392" y="85924"/>
                  </a:lnTo>
                  <a:lnTo>
                    <a:pt x="2312875" y="85840"/>
                  </a:lnTo>
                  <a:lnTo>
                    <a:pt x="2316359" y="85756"/>
                  </a:lnTo>
                  <a:lnTo>
                    <a:pt x="2319842" y="85673"/>
                  </a:lnTo>
                  <a:lnTo>
                    <a:pt x="2323325" y="85589"/>
                  </a:lnTo>
                  <a:lnTo>
                    <a:pt x="2326808" y="85505"/>
                  </a:lnTo>
                  <a:lnTo>
                    <a:pt x="2330292" y="85422"/>
                  </a:lnTo>
                  <a:lnTo>
                    <a:pt x="2333775" y="85339"/>
                  </a:lnTo>
                  <a:lnTo>
                    <a:pt x="2337258" y="85255"/>
                  </a:lnTo>
                  <a:lnTo>
                    <a:pt x="2340741" y="85172"/>
                  </a:lnTo>
                  <a:lnTo>
                    <a:pt x="2344225" y="85089"/>
                  </a:lnTo>
                  <a:lnTo>
                    <a:pt x="2347708" y="85006"/>
                  </a:lnTo>
                  <a:lnTo>
                    <a:pt x="2351191" y="84923"/>
                  </a:lnTo>
                  <a:lnTo>
                    <a:pt x="2354674" y="84840"/>
                  </a:lnTo>
                  <a:lnTo>
                    <a:pt x="2358158" y="84757"/>
                  </a:lnTo>
                  <a:lnTo>
                    <a:pt x="2361641" y="84675"/>
                  </a:lnTo>
                  <a:lnTo>
                    <a:pt x="2365124" y="84592"/>
                  </a:lnTo>
                  <a:lnTo>
                    <a:pt x="2368607" y="84510"/>
                  </a:lnTo>
                  <a:lnTo>
                    <a:pt x="2372091" y="84427"/>
                  </a:lnTo>
                  <a:lnTo>
                    <a:pt x="2375574" y="84345"/>
                  </a:lnTo>
                  <a:lnTo>
                    <a:pt x="2379057" y="84263"/>
                  </a:lnTo>
                  <a:lnTo>
                    <a:pt x="2382540" y="84181"/>
                  </a:lnTo>
                  <a:lnTo>
                    <a:pt x="2386024" y="84098"/>
                  </a:lnTo>
                  <a:lnTo>
                    <a:pt x="2389507" y="84016"/>
                  </a:lnTo>
                  <a:lnTo>
                    <a:pt x="2392990" y="83935"/>
                  </a:lnTo>
                  <a:lnTo>
                    <a:pt x="2396473" y="83853"/>
                  </a:lnTo>
                  <a:lnTo>
                    <a:pt x="2399957" y="83771"/>
                  </a:lnTo>
                  <a:lnTo>
                    <a:pt x="2403440" y="83689"/>
                  </a:lnTo>
                  <a:lnTo>
                    <a:pt x="2406923" y="83608"/>
                  </a:lnTo>
                  <a:lnTo>
                    <a:pt x="2410406" y="83526"/>
                  </a:lnTo>
                  <a:lnTo>
                    <a:pt x="2413890" y="83445"/>
                  </a:lnTo>
                  <a:lnTo>
                    <a:pt x="2417373" y="83364"/>
                  </a:lnTo>
                  <a:lnTo>
                    <a:pt x="2420856" y="83283"/>
                  </a:lnTo>
                  <a:lnTo>
                    <a:pt x="2424339" y="83201"/>
                  </a:lnTo>
                  <a:lnTo>
                    <a:pt x="2427823" y="83120"/>
                  </a:lnTo>
                  <a:lnTo>
                    <a:pt x="2431306" y="83039"/>
                  </a:lnTo>
                  <a:lnTo>
                    <a:pt x="2434789" y="82958"/>
                  </a:lnTo>
                  <a:lnTo>
                    <a:pt x="2438272" y="82878"/>
                  </a:lnTo>
                  <a:lnTo>
                    <a:pt x="2441756" y="82797"/>
                  </a:lnTo>
                  <a:lnTo>
                    <a:pt x="2445239" y="82716"/>
                  </a:lnTo>
                  <a:lnTo>
                    <a:pt x="2448722" y="82636"/>
                  </a:lnTo>
                  <a:lnTo>
                    <a:pt x="2452205" y="82555"/>
                  </a:lnTo>
                  <a:lnTo>
                    <a:pt x="2455689" y="82475"/>
                  </a:lnTo>
                  <a:lnTo>
                    <a:pt x="2459172" y="82395"/>
                  </a:lnTo>
                  <a:lnTo>
                    <a:pt x="2462655" y="82314"/>
                  </a:lnTo>
                  <a:lnTo>
                    <a:pt x="2466138" y="82234"/>
                  </a:lnTo>
                  <a:lnTo>
                    <a:pt x="2469622" y="82154"/>
                  </a:lnTo>
                  <a:lnTo>
                    <a:pt x="2473105" y="85135"/>
                  </a:lnTo>
                  <a:lnTo>
                    <a:pt x="2476588" y="85146"/>
                  </a:lnTo>
                  <a:lnTo>
                    <a:pt x="2480071" y="85157"/>
                  </a:lnTo>
                  <a:lnTo>
                    <a:pt x="2483555" y="85169"/>
                  </a:lnTo>
                  <a:lnTo>
                    <a:pt x="2487038" y="85180"/>
                  </a:lnTo>
                  <a:lnTo>
                    <a:pt x="2490521" y="85191"/>
                  </a:lnTo>
                  <a:lnTo>
                    <a:pt x="2494004" y="85202"/>
                  </a:lnTo>
                  <a:lnTo>
                    <a:pt x="2497488" y="85213"/>
                  </a:lnTo>
                  <a:lnTo>
                    <a:pt x="2500971" y="85224"/>
                  </a:lnTo>
                  <a:lnTo>
                    <a:pt x="2504454" y="85235"/>
                  </a:lnTo>
                  <a:lnTo>
                    <a:pt x="2507937" y="85246"/>
                  </a:lnTo>
                  <a:lnTo>
                    <a:pt x="2511421" y="85257"/>
                  </a:lnTo>
                  <a:lnTo>
                    <a:pt x="2514904" y="85268"/>
                  </a:lnTo>
                  <a:lnTo>
                    <a:pt x="2518387" y="85279"/>
                  </a:lnTo>
                  <a:lnTo>
                    <a:pt x="2521870" y="85289"/>
                  </a:lnTo>
                  <a:lnTo>
                    <a:pt x="2525354" y="85300"/>
                  </a:lnTo>
                  <a:lnTo>
                    <a:pt x="2528837" y="85311"/>
                  </a:lnTo>
                  <a:lnTo>
                    <a:pt x="2532320" y="85322"/>
                  </a:lnTo>
                  <a:lnTo>
                    <a:pt x="2535803" y="85332"/>
                  </a:lnTo>
                  <a:lnTo>
                    <a:pt x="2539287" y="85343"/>
                  </a:lnTo>
                  <a:lnTo>
                    <a:pt x="2542770" y="85354"/>
                  </a:lnTo>
                  <a:lnTo>
                    <a:pt x="2546253" y="85364"/>
                  </a:lnTo>
                  <a:lnTo>
                    <a:pt x="2549736" y="85375"/>
                  </a:lnTo>
                  <a:lnTo>
                    <a:pt x="2553220" y="85385"/>
                  </a:lnTo>
                  <a:lnTo>
                    <a:pt x="2556703" y="85396"/>
                  </a:lnTo>
                  <a:lnTo>
                    <a:pt x="2560186" y="85406"/>
                  </a:lnTo>
                  <a:lnTo>
                    <a:pt x="2563669" y="85417"/>
                  </a:lnTo>
                  <a:lnTo>
                    <a:pt x="2567153" y="85427"/>
                  </a:lnTo>
                  <a:lnTo>
                    <a:pt x="2570636" y="85438"/>
                  </a:lnTo>
                  <a:lnTo>
                    <a:pt x="2574119" y="85448"/>
                  </a:lnTo>
                  <a:lnTo>
                    <a:pt x="2577602" y="85458"/>
                  </a:lnTo>
                  <a:lnTo>
                    <a:pt x="2581085" y="85468"/>
                  </a:lnTo>
                  <a:lnTo>
                    <a:pt x="2584569" y="98659"/>
                  </a:lnTo>
                  <a:lnTo>
                    <a:pt x="2588052" y="98672"/>
                  </a:lnTo>
                  <a:lnTo>
                    <a:pt x="2591535" y="98685"/>
                  </a:lnTo>
                  <a:lnTo>
                    <a:pt x="2595018" y="98698"/>
                  </a:lnTo>
                  <a:lnTo>
                    <a:pt x="2598502" y="98711"/>
                  </a:lnTo>
                  <a:lnTo>
                    <a:pt x="2601985" y="98723"/>
                  </a:lnTo>
                  <a:lnTo>
                    <a:pt x="2605468" y="98736"/>
                  </a:lnTo>
                  <a:lnTo>
                    <a:pt x="2608951" y="98749"/>
                  </a:lnTo>
                  <a:lnTo>
                    <a:pt x="2612435" y="98761"/>
                  </a:lnTo>
                  <a:lnTo>
                    <a:pt x="2615918" y="98774"/>
                  </a:lnTo>
                  <a:lnTo>
                    <a:pt x="2619401" y="98786"/>
                  </a:lnTo>
                  <a:lnTo>
                    <a:pt x="2622884" y="98799"/>
                  </a:lnTo>
                  <a:lnTo>
                    <a:pt x="2626368" y="98811"/>
                  </a:lnTo>
                  <a:lnTo>
                    <a:pt x="2629851" y="98824"/>
                  </a:lnTo>
                  <a:lnTo>
                    <a:pt x="2633334" y="98836"/>
                  </a:lnTo>
                  <a:lnTo>
                    <a:pt x="2636817" y="98849"/>
                  </a:lnTo>
                  <a:lnTo>
                    <a:pt x="2640301" y="98861"/>
                  </a:lnTo>
                  <a:lnTo>
                    <a:pt x="2643784" y="98873"/>
                  </a:lnTo>
                  <a:lnTo>
                    <a:pt x="2647267" y="98885"/>
                  </a:lnTo>
                  <a:lnTo>
                    <a:pt x="2650750" y="98898"/>
                  </a:lnTo>
                  <a:lnTo>
                    <a:pt x="2654234" y="98910"/>
                  </a:lnTo>
                  <a:lnTo>
                    <a:pt x="2657717" y="98922"/>
                  </a:lnTo>
                  <a:lnTo>
                    <a:pt x="2661200" y="98934"/>
                  </a:lnTo>
                  <a:lnTo>
                    <a:pt x="2664683" y="98946"/>
                  </a:lnTo>
                  <a:lnTo>
                    <a:pt x="2668167" y="98958"/>
                  </a:lnTo>
                  <a:lnTo>
                    <a:pt x="2671650" y="98970"/>
                  </a:lnTo>
                  <a:lnTo>
                    <a:pt x="2675133" y="98982"/>
                  </a:lnTo>
                  <a:lnTo>
                    <a:pt x="2678616" y="98994"/>
                  </a:lnTo>
                  <a:lnTo>
                    <a:pt x="2682100" y="99006"/>
                  </a:lnTo>
                  <a:lnTo>
                    <a:pt x="2685583" y="99018"/>
                  </a:lnTo>
                  <a:lnTo>
                    <a:pt x="2689066" y="99029"/>
                  </a:lnTo>
                  <a:lnTo>
                    <a:pt x="2692549" y="99041"/>
                  </a:lnTo>
                  <a:lnTo>
                    <a:pt x="2696033" y="99053"/>
                  </a:lnTo>
                  <a:lnTo>
                    <a:pt x="2699516" y="103385"/>
                  </a:lnTo>
                  <a:lnTo>
                    <a:pt x="2702999" y="103392"/>
                  </a:lnTo>
                  <a:lnTo>
                    <a:pt x="2706482" y="103399"/>
                  </a:lnTo>
                  <a:lnTo>
                    <a:pt x="2709966" y="103406"/>
                  </a:lnTo>
                  <a:lnTo>
                    <a:pt x="2713449" y="103412"/>
                  </a:lnTo>
                  <a:lnTo>
                    <a:pt x="2716932" y="103419"/>
                  </a:lnTo>
                  <a:lnTo>
                    <a:pt x="2720415" y="103426"/>
                  </a:lnTo>
                  <a:lnTo>
                    <a:pt x="2723899" y="103432"/>
                  </a:lnTo>
                  <a:lnTo>
                    <a:pt x="2727382" y="103439"/>
                  </a:lnTo>
                  <a:lnTo>
                    <a:pt x="2730865" y="103446"/>
                  </a:lnTo>
                  <a:lnTo>
                    <a:pt x="2734348" y="103452"/>
                  </a:lnTo>
                  <a:lnTo>
                    <a:pt x="2737832" y="103459"/>
                  </a:lnTo>
                  <a:lnTo>
                    <a:pt x="2741315" y="103466"/>
                  </a:lnTo>
                  <a:lnTo>
                    <a:pt x="2744798" y="103472"/>
                  </a:lnTo>
                  <a:lnTo>
                    <a:pt x="2748281" y="103479"/>
                  </a:lnTo>
                  <a:lnTo>
                    <a:pt x="2751765" y="103485"/>
                  </a:lnTo>
                  <a:lnTo>
                    <a:pt x="2755248" y="103492"/>
                  </a:lnTo>
                  <a:lnTo>
                    <a:pt x="2758731" y="103498"/>
                  </a:lnTo>
                  <a:lnTo>
                    <a:pt x="2762214" y="103505"/>
                  </a:lnTo>
                  <a:lnTo>
                    <a:pt x="2765698" y="103511"/>
                  </a:lnTo>
                  <a:lnTo>
                    <a:pt x="2769181" y="103518"/>
                  </a:lnTo>
                  <a:lnTo>
                    <a:pt x="2772664" y="103524"/>
                  </a:lnTo>
                  <a:lnTo>
                    <a:pt x="2776147" y="103531"/>
                  </a:lnTo>
                  <a:lnTo>
                    <a:pt x="2779631" y="103537"/>
                  </a:lnTo>
                  <a:lnTo>
                    <a:pt x="2783114" y="103544"/>
                  </a:lnTo>
                  <a:lnTo>
                    <a:pt x="2786597" y="103550"/>
                  </a:lnTo>
                  <a:lnTo>
                    <a:pt x="2786597" y="103550"/>
                  </a:lnTo>
                  <a:lnTo>
                    <a:pt x="2790080" y="103556"/>
                  </a:lnTo>
                  <a:lnTo>
                    <a:pt x="2793564" y="103563"/>
                  </a:lnTo>
                  <a:lnTo>
                    <a:pt x="2797047" y="103569"/>
                  </a:lnTo>
                  <a:lnTo>
                    <a:pt x="2800530" y="103575"/>
                  </a:lnTo>
                  <a:lnTo>
                    <a:pt x="2804013" y="103582"/>
                  </a:lnTo>
                  <a:lnTo>
                    <a:pt x="2807497" y="103588"/>
                  </a:lnTo>
                  <a:lnTo>
                    <a:pt x="2810980" y="115570"/>
                  </a:lnTo>
                  <a:lnTo>
                    <a:pt x="2814463" y="115541"/>
                  </a:lnTo>
                  <a:lnTo>
                    <a:pt x="2817946" y="115512"/>
                  </a:lnTo>
                  <a:lnTo>
                    <a:pt x="2821430" y="115483"/>
                  </a:lnTo>
                  <a:lnTo>
                    <a:pt x="2824913" y="115453"/>
                  </a:lnTo>
                  <a:lnTo>
                    <a:pt x="2828396" y="115424"/>
                  </a:lnTo>
                  <a:lnTo>
                    <a:pt x="2831879" y="115395"/>
                  </a:lnTo>
                  <a:lnTo>
                    <a:pt x="2835363" y="115367"/>
                  </a:lnTo>
                  <a:lnTo>
                    <a:pt x="2838846" y="115338"/>
                  </a:lnTo>
                  <a:lnTo>
                    <a:pt x="2842329" y="115309"/>
                  </a:lnTo>
                  <a:lnTo>
                    <a:pt x="2845812" y="115280"/>
                  </a:lnTo>
                  <a:lnTo>
                    <a:pt x="2849296" y="115251"/>
                  </a:lnTo>
                  <a:lnTo>
                    <a:pt x="2852779" y="115222"/>
                  </a:lnTo>
                  <a:lnTo>
                    <a:pt x="2856262" y="115194"/>
                  </a:lnTo>
                  <a:lnTo>
                    <a:pt x="2859745" y="115165"/>
                  </a:lnTo>
                  <a:lnTo>
                    <a:pt x="2863229" y="115136"/>
                  </a:lnTo>
                  <a:lnTo>
                    <a:pt x="2866712" y="115108"/>
                  </a:lnTo>
                  <a:lnTo>
                    <a:pt x="2870195" y="115079"/>
                  </a:lnTo>
                  <a:lnTo>
                    <a:pt x="2873678" y="115051"/>
                  </a:lnTo>
                  <a:lnTo>
                    <a:pt x="2877161" y="115022"/>
                  </a:lnTo>
                  <a:lnTo>
                    <a:pt x="2880645" y="114994"/>
                  </a:lnTo>
                  <a:lnTo>
                    <a:pt x="2884128" y="114966"/>
                  </a:lnTo>
                  <a:lnTo>
                    <a:pt x="2887611" y="114937"/>
                  </a:lnTo>
                  <a:lnTo>
                    <a:pt x="2891094" y="114909"/>
                  </a:lnTo>
                  <a:lnTo>
                    <a:pt x="2894578" y="114881"/>
                  </a:lnTo>
                  <a:lnTo>
                    <a:pt x="2898061" y="114852"/>
                  </a:lnTo>
                  <a:lnTo>
                    <a:pt x="2901544" y="114824"/>
                  </a:lnTo>
                  <a:lnTo>
                    <a:pt x="2905027" y="114796"/>
                  </a:lnTo>
                  <a:lnTo>
                    <a:pt x="2908511" y="114768"/>
                  </a:lnTo>
                  <a:lnTo>
                    <a:pt x="2911994" y="114740"/>
                  </a:lnTo>
                  <a:lnTo>
                    <a:pt x="2915477" y="114712"/>
                  </a:lnTo>
                  <a:lnTo>
                    <a:pt x="2918960" y="114684"/>
                  </a:lnTo>
                  <a:lnTo>
                    <a:pt x="2922444" y="115851"/>
                  </a:lnTo>
                  <a:lnTo>
                    <a:pt x="2925927" y="115833"/>
                  </a:lnTo>
                  <a:lnTo>
                    <a:pt x="2929410" y="115814"/>
                  </a:lnTo>
                  <a:lnTo>
                    <a:pt x="2932893" y="115796"/>
                  </a:lnTo>
                  <a:lnTo>
                    <a:pt x="2936377" y="115777"/>
                  </a:lnTo>
                  <a:lnTo>
                    <a:pt x="2939860" y="115759"/>
                  </a:lnTo>
                  <a:lnTo>
                    <a:pt x="2943343" y="115740"/>
                  </a:lnTo>
                  <a:lnTo>
                    <a:pt x="2946826" y="115722"/>
                  </a:lnTo>
                  <a:lnTo>
                    <a:pt x="2950310" y="115704"/>
                  </a:lnTo>
                  <a:lnTo>
                    <a:pt x="2953793" y="115685"/>
                  </a:lnTo>
                  <a:lnTo>
                    <a:pt x="2957276" y="115667"/>
                  </a:lnTo>
                  <a:lnTo>
                    <a:pt x="2960759" y="115649"/>
                  </a:lnTo>
                  <a:lnTo>
                    <a:pt x="2964243" y="115631"/>
                  </a:lnTo>
                  <a:lnTo>
                    <a:pt x="2967726" y="115612"/>
                  </a:lnTo>
                  <a:lnTo>
                    <a:pt x="2971209" y="115594"/>
                  </a:lnTo>
                  <a:lnTo>
                    <a:pt x="2974692" y="115576"/>
                  </a:lnTo>
                  <a:lnTo>
                    <a:pt x="2978176" y="115558"/>
                  </a:lnTo>
                  <a:lnTo>
                    <a:pt x="2981659" y="115540"/>
                  </a:lnTo>
                  <a:lnTo>
                    <a:pt x="2985142" y="115522"/>
                  </a:lnTo>
                  <a:lnTo>
                    <a:pt x="2988625" y="115504"/>
                  </a:lnTo>
                  <a:lnTo>
                    <a:pt x="2992109" y="115486"/>
                  </a:lnTo>
                  <a:lnTo>
                    <a:pt x="2995592" y="115468"/>
                  </a:lnTo>
                  <a:lnTo>
                    <a:pt x="2999075" y="115450"/>
                  </a:lnTo>
                  <a:lnTo>
                    <a:pt x="3002558" y="115432"/>
                  </a:lnTo>
                  <a:lnTo>
                    <a:pt x="3006042" y="115414"/>
                  </a:lnTo>
                  <a:lnTo>
                    <a:pt x="3009525" y="115396"/>
                  </a:lnTo>
                  <a:lnTo>
                    <a:pt x="3013008" y="115379"/>
                  </a:lnTo>
                  <a:lnTo>
                    <a:pt x="3016491" y="115361"/>
                  </a:lnTo>
                  <a:lnTo>
                    <a:pt x="3019975" y="115343"/>
                  </a:lnTo>
                  <a:lnTo>
                    <a:pt x="3023458" y="115325"/>
                  </a:lnTo>
                  <a:lnTo>
                    <a:pt x="3026941" y="115308"/>
                  </a:lnTo>
                  <a:lnTo>
                    <a:pt x="3030424" y="115290"/>
                  </a:lnTo>
                  <a:lnTo>
                    <a:pt x="3033908" y="119431"/>
                  </a:lnTo>
                  <a:lnTo>
                    <a:pt x="3037391" y="119384"/>
                  </a:lnTo>
                  <a:lnTo>
                    <a:pt x="3040874" y="119337"/>
                  </a:lnTo>
                  <a:lnTo>
                    <a:pt x="3044357" y="119290"/>
                  </a:lnTo>
                  <a:lnTo>
                    <a:pt x="3047841" y="119243"/>
                  </a:lnTo>
                  <a:lnTo>
                    <a:pt x="3051324" y="119196"/>
                  </a:lnTo>
                  <a:lnTo>
                    <a:pt x="3054807" y="119150"/>
                  </a:lnTo>
                  <a:lnTo>
                    <a:pt x="3058290" y="119103"/>
                  </a:lnTo>
                  <a:lnTo>
                    <a:pt x="3061774" y="119056"/>
                  </a:lnTo>
                  <a:lnTo>
                    <a:pt x="3065257" y="119009"/>
                  </a:lnTo>
                  <a:lnTo>
                    <a:pt x="3068740" y="118963"/>
                  </a:lnTo>
                  <a:lnTo>
                    <a:pt x="3072223" y="118916"/>
                  </a:lnTo>
                  <a:lnTo>
                    <a:pt x="3075707" y="118869"/>
                  </a:lnTo>
                  <a:lnTo>
                    <a:pt x="3079190" y="118823"/>
                  </a:lnTo>
                  <a:lnTo>
                    <a:pt x="3082673" y="118776"/>
                  </a:lnTo>
                  <a:lnTo>
                    <a:pt x="3086156" y="118730"/>
                  </a:lnTo>
                  <a:lnTo>
                    <a:pt x="3089640" y="118683"/>
                  </a:lnTo>
                  <a:lnTo>
                    <a:pt x="3093123" y="118637"/>
                  </a:lnTo>
                  <a:lnTo>
                    <a:pt x="3096606" y="118590"/>
                  </a:lnTo>
                  <a:lnTo>
                    <a:pt x="3100089" y="118544"/>
                  </a:lnTo>
                  <a:lnTo>
                    <a:pt x="3103573" y="118497"/>
                  </a:lnTo>
                  <a:lnTo>
                    <a:pt x="3107056" y="118451"/>
                  </a:lnTo>
                  <a:lnTo>
                    <a:pt x="3110539" y="118404"/>
                  </a:lnTo>
                  <a:lnTo>
                    <a:pt x="3114022" y="118358"/>
                  </a:lnTo>
                  <a:lnTo>
                    <a:pt x="3117506" y="118312"/>
                  </a:lnTo>
                  <a:lnTo>
                    <a:pt x="3120989" y="118265"/>
                  </a:lnTo>
                  <a:lnTo>
                    <a:pt x="3124472" y="118219"/>
                  </a:lnTo>
                  <a:lnTo>
                    <a:pt x="3127955" y="118173"/>
                  </a:lnTo>
                  <a:lnTo>
                    <a:pt x="3131439" y="118126"/>
                  </a:lnTo>
                  <a:lnTo>
                    <a:pt x="3134922" y="118080"/>
                  </a:lnTo>
                  <a:lnTo>
                    <a:pt x="3138405" y="118034"/>
                  </a:lnTo>
                  <a:lnTo>
                    <a:pt x="3141888" y="117988"/>
                  </a:lnTo>
                  <a:lnTo>
                    <a:pt x="3145372" y="117942"/>
                  </a:lnTo>
                  <a:lnTo>
                    <a:pt x="3148855" y="117895"/>
                  </a:lnTo>
                  <a:lnTo>
                    <a:pt x="3152338" y="117849"/>
                  </a:lnTo>
                  <a:lnTo>
                    <a:pt x="3155821" y="117803"/>
                  </a:lnTo>
                  <a:lnTo>
                    <a:pt x="3159304" y="117757"/>
                  </a:lnTo>
                  <a:lnTo>
                    <a:pt x="3162788" y="117711"/>
                  </a:lnTo>
                  <a:lnTo>
                    <a:pt x="3166271" y="117665"/>
                  </a:lnTo>
                  <a:lnTo>
                    <a:pt x="3169754" y="117619"/>
                  </a:lnTo>
                  <a:lnTo>
                    <a:pt x="3173237" y="117573"/>
                  </a:lnTo>
                  <a:lnTo>
                    <a:pt x="3176721" y="117527"/>
                  </a:lnTo>
                  <a:lnTo>
                    <a:pt x="3180204" y="117481"/>
                  </a:lnTo>
                  <a:lnTo>
                    <a:pt x="3183687" y="117435"/>
                  </a:lnTo>
                  <a:lnTo>
                    <a:pt x="3187170" y="117389"/>
                  </a:lnTo>
                  <a:lnTo>
                    <a:pt x="3190654" y="117343"/>
                  </a:lnTo>
                  <a:lnTo>
                    <a:pt x="3194137" y="117298"/>
                  </a:lnTo>
                  <a:lnTo>
                    <a:pt x="3197620" y="117252"/>
                  </a:lnTo>
                  <a:lnTo>
                    <a:pt x="3201103" y="117206"/>
                  </a:lnTo>
                  <a:lnTo>
                    <a:pt x="3204587" y="117160"/>
                  </a:lnTo>
                  <a:lnTo>
                    <a:pt x="3208070" y="117114"/>
                  </a:lnTo>
                  <a:lnTo>
                    <a:pt x="3211553" y="117069"/>
                  </a:lnTo>
                  <a:lnTo>
                    <a:pt x="3215036" y="117023"/>
                  </a:lnTo>
                  <a:lnTo>
                    <a:pt x="3218520" y="116977"/>
                  </a:lnTo>
                  <a:lnTo>
                    <a:pt x="3222003" y="116932"/>
                  </a:lnTo>
                  <a:lnTo>
                    <a:pt x="3225486" y="116886"/>
                  </a:lnTo>
                  <a:lnTo>
                    <a:pt x="3228969" y="116840"/>
                  </a:lnTo>
                  <a:lnTo>
                    <a:pt x="3232453" y="116795"/>
                  </a:lnTo>
                  <a:lnTo>
                    <a:pt x="3235936" y="116749"/>
                  </a:lnTo>
                  <a:lnTo>
                    <a:pt x="3239419" y="116703"/>
                  </a:lnTo>
                  <a:lnTo>
                    <a:pt x="3242902" y="116658"/>
                  </a:lnTo>
                  <a:lnTo>
                    <a:pt x="3246386" y="116612"/>
                  </a:lnTo>
                  <a:lnTo>
                    <a:pt x="3249869" y="116567"/>
                  </a:lnTo>
                  <a:lnTo>
                    <a:pt x="3253352" y="116521"/>
                  </a:lnTo>
                  <a:lnTo>
                    <a:pt x="3256835" y="116476"/>
                  </a:lnTo>
                  <a:lnTo>
                    <a:pt x="3260319" y="116437"/>
                  </a:lnTo>
                  <a:lnTo>
                    <a:pt x="3263802" y="116403"/>
                  </a:lnTo>
                  <a:lnTo>
                    <a:pt x="3267285" y="116369"/>
                  </a:lnTo>
                  <a:lnTo>
                    <a:pt x="3270768" y="116335"/>
                  </a:lnTo>
                  <a:lnTo>
                    <a:pt x="3274252" y="116302"/>
                  </a:lnTo>
                  <a:lnTo>
                    <a:pt x="3277735" y="116268"/>
                  </a:lnTo>
                  <a:lnTo>
                    <a:pt x="3281218" y="116235"/>
                  </a:lnTo>
                  <a:lnTo>
                    <a:pt x="3284701" y="116201"/>
                  </a:lnTo>
                  <a:lnTo>
                    <a:pt x="3288185" y="116168"/>
                  </a:lnTo>
                  <a:lnTo>
                    <a:pt x="3291668" y="116134"/>
                  </a:lnTo>
                  <a:lnTo>
                    <a:pt x="3295151" y="116101"/>
                  </a:lnTo>
                  <a:lnTo>
                    <a:pt x="3298634" y="116067"/>
                  </a:lnTo>
                  <a:lnTo>
                    <a:pt x="3302118" y="116034"/>
                  </a:lnTo>
                  <a:lnTo>
                    <a:pt x="3305601" y="116001"/>
                  </a:lnTo>
                  <a:lnTo>
                    <a:pt x="3309084" y="115967"/>
                  </a:lnTo>
                  <a:lnTo>
                    <a:pt x="3312567" y="115934"/>
                  </a:lnTo>
                  <a:lnTo>
                    <a:pt x="3316051" y="115901"/>
                  </a:lnTo>
                  <a:lnTo>
                    <a:pt x="3319534" y="115867"/>
                  </a:lnTo>
                  <a:lnTo>
                    <a:pt x="3323017" y="115834"/>
                  </a:lnTo>
                  <a:lnTo>
                    <a:pt x="3326500" y="115801"/>
                  </a:lnTo>
                  <a:lnTo>
                    <a:pt x="3329984" y="115768"/>
                  </a:lnTo>
                  <a:lnTo>
                    <a:pt x="3333467" y="115735"/>
                  </a:lnTo>
                  <a:lnTo>
                    <a:pt x="3336950" y="115702"/>
                  </a:lnTo>
                  <a:lnTo>
                    <a:pt x="3340433" y="115669"/>
                  </a:lnTo>
                  <a:lnTo>
                    <a:pt x="3343917" y="115636"/>
                  </a:lnTo>
                  <a:lnTo>
                    <a:pt x="3347400" y="115603"/>
                  </a:lnTo>
                  <a:lnTo>
                    <a:pt x="3350883" y="115570"/>
                  </a:lnTo>
                  <a:lnTo>
                    <a:pt x="3354366" y="115537"/>
                  </a:lnTo>
                  <a:lnTo>
                    <a:pt x="3357850" y="115504"/>
                  </a:lnTo>
                  <a:lnTo>
                    <a:pt x="3361333" y="115471"/>
                  </a:lnTo>
                  <a:lnTo>
                    <a:pt x="3364816" y="115438"/>
                  </a:lnTo>
                  <a:lnTo>
                    <a:pt x="3368299" y="115405"/>
                  </a:lnTo>
                  <a:lnTo>
                    <a:pt x="3371783" y="117857"/>
                  </a:lnTo>
                  <a:lnTo>
                    <a:pt x="3375266" y="117810"/>
                  </a:lnTo>
                  <a:lnTo>
                    <a:pt x="3378749" y="117763"/>
                  </a:lnTo>
                  <a:lnTo>
                    <a:pt x="3382232" y="117716"/>
                  </a:lnTo>
                  <a:lnTo>
                    <a:pt x="3385716" y="117669"/>
                  </a:lnTo>
                  <a:lnTo>
                    <a:pt x="3389199" y="117622"/>
                  </a:lnTo>
                  <a:lnTo>
                    <a:pt x="3392682" y="117575"/>
                  </a:lnTo>
                  <a:lnTo>
                    <a:pt x="3396165" y="117528"/>
                  </a:lnTo>
                  <a:lnTo>
                    <a:pt x="3399649" y="117482"/>
                  </a:lnTo>
                  <a:lnTo>
                    <a:pt x="3403132" y="117435"/>
                  </a:lnTo>
                  <a:lnTo>
                    <a:pt x="3406615" y="117388"/>
                  </a:lnTo>
                  <a:lnTo>
                    <a:pt x="3410098" y="117341"/>
                  </a:lnTo>
                  <a:lnTo>
                    <a:pt x="3413582" y="117294"/>
                  </a:lnTo>
                  <a:lnTo>
                    <a:pt x="3417065" y="117248"/>
                  </a:lnTo>
                  <a:lnTo>
                    <a:pt x="3420548" y="117201"/>
                  </a:lnTo>
                  <a:lnTo>
                    <a:pt x="3424031" y="117154"/>
                  </a:lnTo>
                  <a:lnTo>
                    <a:pt x="3427515" y="117107"/>
                  </a:lnTo>
                  <a:lnTo>
                    <a:pt x="3430998" y="117061"/>
                  </a:lnTo>
                  <a:lnTo>
                    <a:pt x="3434481" y="117014"/>
                  </a:lnTo>
                  <a:lnTo>
                    <a:pt x="3437964" y="116967"/>
                  </a:lnTo>
                  <a:lnTo>
                    <a:pt x="3441447" y="116920"/>
                  </a:lnTo>
                  <a:lnTo>
                    <a:pt x="3444931" y="116874"/>
                  </a:lnTo>
                  <a:lnTo>
                    <a:pt x="3448414" y="116827"/>
                  </a:lnTo>
                  <a:lnTo>
                    <a:pt x="3451897" y="116781"/>
                  </a:lnTo>
                  <a:lnTo>
                    <a:pt x="3455380" y="116734"/>
                  </a:lnTo>
                  <a:lnTo>
                    <a:pt x="3458864" y="116687"/>
                  </a:lnTo>
                  <a:lnTo>
                    <a:pt x="3462347" y="116641"/>
                  </a:lnTo>
                  <a:lnTo>
                    <a:pt x="3465830" y="116594"/>
                  </a:lnTo>
                  <a:lnTo>
                    <a:pt x="3469313" y="116548"/>
                  </a:lnTo>
                  <a:lnTo>
                    <a:pt x="3472797" y="116501"/>
                  </a:lnTo>
                  <a:lnTo>
                    <a:pt x="3476280" y="116455"/>
                  </a:lnTo>
                  <a:lnTo>
                    <a:pt x="3479763" y="116408"/>
                  </a:lnTo>
                  <a:lnTo>
                    <a:pt x="3483246" y="116362"/>
                  </a:lnTo>
                  <a:lnTo>
                    <a:pt x="3483246" y="116390"/>
                  </a:lnTo>
                  <a:lnTo>
                    <a:pt x="3483246" y="116418"/>
                  </a:lnTo>
                  <a:lnTo>
                    <a:pt x="3483246" y="116446"/>
                  </a:lnTo>
                  <a:lnTo>
                    <a:pt x="3483246" y="116474"/>
                  </a:lnTo>
                  <a:lnTo>
                    <a:pt x="3483246" y="116503"/>
                  </a:lnTo>
                  <a:lnTo>
                    <a:pt x="3483246" y="116531"/>
                  </a:lnTo>
                  <a:lnTo>
                    <a:pt x="3483246" y="116559"/>
                  </a:lnTo>
                  <a:lnTo>
                    <a:pt x="3483246" y="116587"/>
                  </a:lnTo>
                  <a:lnTo>
                    <a:pt x="3483246" y="116615"/>
                  </a:lnTo>
                  <a:lnTo>
                    <a:pt x="3483246" y="116643"/>
                  </a:lnTo>
                  <a:lnTo>
                    <a:pt x="3483246" y="116671"/>
                  </a:lnTo>
                  <a:lnTo>
                    <a:pt x="3483246" y="116699"/>
                  </a:lnTo>
                  <a:lnTo>
                    <a:pt x="3483246" y="116727"/>
                  </a:lnTo>
                  <a:lnTo>
                    <a:pt x="3483246" y="116755"/>
                  </a:lnTo>
                  <a:lnTo>
                    <a:pt x="3483246" y="116782"/>
                  </a:lnTo>
                  <a:lnTo>
                    <a:pt x="3483246" y="116810"/>
                  </a:lnTo>
                  <a:lnTo>
                    <a:pt x="3483246" y="116838"/>
                  </a:lnTo>
                  <a:lnTo>
                    <a:pt x="3483246" y="116866"/>
                  </a:lnTo>
                  <a:lnTo>
                    <a:pt x="3483246" y="116894"/>
                  </a:lnTo>
                  <a:lnTo>
                    <a:pt x="3483246" y="116921"/>
                  </a:lnTo>
                  <a:lnTo>
                    <a:pt x="3483246" y="116949"/>
                  </a:lnTo>
                  <a:lnTo>
                    <a:pt x="3483246" y="116977"/>
                  </a:lnTo>
                  <a:lnTo>
                    <a:pt x="3483246" y="117004"/>
                  </a:lnTo>
                  <a:lnTo>
                    <a:pt x="3483246" y="117032"/>
                  </a:lnTo>
                  <a:lnTo>
                    <a:pt x="3483246" y="117060"/>
                  </a:lnTo>
                  <a:lnTo>
                    <a:pt x="3483246" y="117087"/>
                  </a:lnTo>
                  <a:lnTo>
                    <a:pt x="3483246" y="117115"/>
                  </a:lnTo>
                  <a:lnTo>
                    <a:pt x="3483246" y="117142"/>
                  </a:lnTo>
                  <a:lnTo>
                    <a:pt x="3483246" y="117170"/>
                  </a:lnTo>
                  <a:lnTo>
                    <a:pt x="3483246" y="117197"/>
                  </a:lnTo>
                  <a:lnTo>
                    <a:pt x="3483246" y="117225"/>
                  </a:lnTo>
                  <a:lnTo>
                    <a:pt x="3483246" y="117252"/>
                  </a:lnTo>
                  <a:lnTo>
                    <a:pt x="3483246" y="117279"/>
                  </a:lnTo>
                  <a:lnTo>
                    <a:pt x="3483246" y="117307"/>
                  </a:lnTo>
                  <a:lnTo>
                    <a:pt x="3483246" y="117334"/>
                  </a:lnTo>
                  <a:lnTo>
                    <a:pt x="3483246" y="117361"/>
                  </a:lnTo>
                  <a:lnTo>
                    <a:pt x="3483246" y="117388"/>
                  </a:lnTo>
                  <a:lnTo>
                    <a:pt x="3483246" y="117416"/>
                  </a:lnTo>
                  <a:lnTo>
                    <a:pt x="3483246" y="117443"/>
                  </a:lnTo>
                  <a:lnTo>
                    <a:pt x="3483246" y="117470"/>
                  </a:lnTo>
                  <a:lnTo>
                    <a:pt x="3483246" y="117497"/>
                  </a:lnTo>
                  <a:lnTo>
                    <a:pt x="3483246" y="117524"/>
                  </a:lnTo>
                  <a:lnTo>
                    <a:pt x="3483246" y="117551"/>
                  </a:lnTo>
                  <a:lnTo>
                    <a:pt x="3483246" y="117578"/>
                  </a:lnTo>
                  <a:lnTo>
                    <a:pt x="3483246" y="117606"/>
                  </a:lnTo>
                  <a:lnTo>
                    <a:pt x="3483246" y="117633"/>
                  </a:lnTo>
                  <a:lnTo>
                    <a:pt x="3483246" y="117659"/>
                  </a:lnTo>
                  <a:lnTo>
                    <a:pt x="3483246" y="117686"/>
                  </a:lnTo>
                  <a:lnTo>
                    <a:pt x="3483246" y="117713"/>
                  </a:lnTo>
                  <a:lnTo>
                    <a:pt x="3483246" y="117740"/>
                  </a:lnTo>
                  <a:lnTo>
                    <a:pt x="3483246" y="117767"/>
                  </a:lnTo>
                  <a:lnTo>
                    <a:pt x="3483246" y="117794"/>
                  </a:lnTo>
                  <a:lnTo>
                    <a:pt x="3483246" y="117821"/>
                  </a:lnTo>
                  <a:lnTo>
                    <a:pt x="3483246" y="117848"/>
                  </a:lnTo>
                  <a:lnTo>
                    <a:pt x="3483246" y="117874"/>
                  </a:lnTo>
                  <a:lnTo>
                    <a:pt x="3483246" y="117901"/>
                  </a:lnTo>
                  <a:lnTo>
                    <a:pt x="3483246" y="117928"/>
                  </a:lnTo>
                  <a:lnTo>
                    <a:pt x="3483246" y="117955"/>
                  </a:lnTo>
                  <a:lnTo>
                    <a:pt x="3483246" y="117981"/>
                  </a:lnTo>
                  <a:lnTo>
                    <a:pt x="3483246" y="118008"/>
                  </a:lnTo>
                  <a:lnTo>
                    <a:pt x="3483246" y="118034"/>
                  </a:lnTo>
                  <a:lnTo>
                    <a:pt x="3483246" y="118061"/>
                  </a:lnTo>
                  <a:lnTo>
                    <a:pt x="3483246" y="118088"/>
                  </a:lnTo>
                  <a:lnTo>
                    <a:pt x="3483246" y="118114"/>
                  </a:lnTo>
                  <a:lnTo>
                    <a:pt x="3483246" y="118141"/>
                  </a:lnTo>
                  <a:lnTo>
                    <a:pt x="3483246" y="118167"/>
                  </a:lnTo>
                  <a:lnTo>
                    <a:pt x="3483246" y="118194"/>
                  </a:lnTo>
                  <a:lnTo>
                    <a:pt x="3483246" y="118220"/>
                  </a:lnTo>
                  <a:lnTo>
                    <a:pt x="3483246" y="11824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5263926"/>
              <a:ext cx="3483246" cy="288140"/>
            </a:xfrm>
            <a:custGeom>
              <a:avLst/>
              <a:gdLst/>
              <a:ahLst/>
              <a:cxnLst/>
              <a:rect l="0" t="0" r="0" b="0"/>
              <a:pathLst>
                <a:path w="3483246" h="288140">
                  <a:moveTo>
                    <a:pt x="0" y="288140"/>
                  </a:moveTo>
                  <a:lnTo>
                    <a:pt x="3483" y="278351"/>
                  </a:lnTo>
                  <a:lnTo>
                    <a:pt x="6966" y="268617"/>
                  </a:lnTo>
                  <a:lnTo>
                    <a:pt x="10449" y="258938"/>
                  </a:lnTo>
                  <a:lnTo>
                    <a:pt x="13932" y="249312"/>
                  </a:lnTo>
                  <a:lnTo>
                    <a:pt x="17416" y="239740"/>
                  </a:lnTo>
                  <a:lnTo>
                    <a:pt x="20899" y="230221"/>
                  </a:lnTo>
                  <a:lnTo>
                    <a:pt x="24382" y="220754"/>
                  </a:lnTo>
                  <a:lnTo>
                    <a:pt x="27865" y="211340"/>
                  </a:lnTo>
                  <a:lnTo>
                    <a:pt x="31349" y="201978"/>
                  </a:lnTo>
                  <a:lnTo>
                    <a:pt x="34832" y="192666"/>
                  </a:lnTo>
                  <a:lnTo>
                    <a:pt x="38315" y="183406"/>
                  </a:lnTo>
                  <a:lnTo>
                    <a:pt x="41798" y="174196"/>
                  </a:lnTo>
                  <a:lnTo>
                    <a:pt x="45282" y="165037"/>
                  </a:lnTo>
                  <a:lnTo>
                    <a:pt x="48765" y="155927"/>
                  </a:lnTo>
                  <a:lnTo>
                    <a:pt x="52248" y="146866"/>
                  </a:lnTo>
                  <a:lnTo>
                    <a:pt x="55731" y="137854"/>
                  </a:lnTo>
                  <a:lnTo>
                    <a:pt x="59215" y="128890"/>
                  </a:lnTo>
                  <a:lnTo>
                    <a:pt x="62698" y="119975"/>
                  </a:lnTo>
                  <a:lnTo>
                    <a:pt x="66181" y="111107"/>
                  </a:lnTo>
                  <a:lnTo>
                    <a:pt x="69664" y="102287"/>
                  </a:lnTo>
                  <a:lnTo>
                    <a:pt x="73148" y="93513"/>
                  </a:lnTo>
                  <a:lnTo>
                    <a:pt x="76631" y="84787"/>
                  </a:lnTo>
                  <a:lnTo>
                    <a:pt x="80114" y="76106"/>
                  </a:lnTo>
                  <a:lnTo>
                    <a:pt x="83597" y="67471"/>
                  </a:lnTo>
                  <a:lnTo>
                    <a:pt x="87081" y="58882"/>
                  </a:lnTo>
                  <a:lnTo>
                    <a:pt x="90564" y="50337"/>
                  </a:lnTo>
                  <a:lnTo>
                    <a:pt x="94047" y="41838"/>
                  </a:lnTo>
                  <a:lnTo>
                    <a:pt x="97530" y="33383"/>
                  </a:lnTo>
                  <a:lnTo>
                    <a:pt x="101014" y="24972"/>
                  </a:lnTo>
                  <a:lnTo>
                    <a:pt x="104497" y="16604"/>
                  </a:lnTo>
                  <a:lnTo>
                    <a:pt x="107980" y="8280"/>
                  </a:lnTo>
                  <a:lnTo>
                    <a:pt x="111463" y="0"/>
                  </a:lnTo>
                  <a:lnTo>
                    <a:pt x="114947" y="241296"/>
                  </a:lnTo>
                  <a:lnTo>
                    <a:pt x="118430" y="239936"/>
                  </a:lnTo>
                  <a:lnTo>
                    <a:pt x="121913" y="238578"/>
                  </a:lnTo>
                  <a:lnTo>
                    <a:pt x="125396" y="237224"/>
                  </a:lnTo>
                  <a:lnTo>
                    <a:pt x="128880" y="235874"/>
                  </a:lnTo>
                  <a:lnTo>
                    <a:pt x="132363" y="234526"/>
                  </a:lnTo>
                  <a:lnTo>
                    <a:pt x="135846" y="233182"/>
                  </a:lnTo>
                  <a:lnTo>
                    <a:pt x="139329" y="231841"/>
                  </a:lnTo>
                  <a:lnTo>
                    <a:pt x="142813" y="230504"/>
                  </a:lnTo>
                  <a:lnTo>
                    <a:pt x="146296" y="229169"/>
                  </a:lnTo>
                  <a:lnTo>
                    <a:pt x="149779" y="227838"/>
                  </a:lnTo>
                  <a:lnTo>
                    <a:pt x="153262" y="226510"/>
                  </a:lnTo>
                  <a:lnTo>
                    <a:pt x="156746" y="225186"/>
                  </a:lnTo>
                  <a:lnTo>
                    <a:pt x="160229" y="223864"/>
                  </a:lnTo>
                  <a:lnTo>
                    <a:pt x="163712" y="222546"/>
                  </a:lnTo>
                  <a:lnTo>
                    <a:pt x="167195" y="221231"/>
                  </a:lnTo>
                  <a:lnTo>
                    <a:pt x="170679" y="219919"/>
                  </a:lnTo>
                  <a:lnTo>
                    <a:pt x="174162" y="218610"/>
                  </a:lnTo>
                  <a:lnTo>
                    <a:pt x="177645" y="217304"/>
                  </a:lnTo>
                  <a:lnTo>
                    <a:pt x="181128" y="216001"/>
                  </a:lnTo>
                  <a:lnTo>
                    <a:pt x="184612" y="214702"/>
                  </a:lnTo>
                  <a:lnTo>
                    <a:pt x="188095" y="213405"/>
                  </a:lnTo>
                  <a:lnTo>
                    <a:pt x="191578" y="212112"/>
                  </a:lnTo>
                  <a:lnTo>
                    <a:pt x="195061" y="210822"/>
                  </a:lnTo>
                  <a:lnTo>
                    <a:pt x="198545" y="209534"/>
                  </a:lnTo>
                  <a:lnTo>
                    <a:pt x="202028" y="208250"/>
                  </a:lnTo>
                  <a:lnTo>
                    <a:pt x="205511" y="206969"/>
                  </a:lnTo>
                  <a:lnTo>
                    <a:pt x="208994" y="205691"/>
                  </a:lnTo>
                  <a:lnTo>
                    <a:pt x="212478" y="204416"/>
                  </a:lnTo>
                  <a:lnTo>
                    <a:pt x="215961" y="203144"/>
                  </a:lnTo>
                  <a:lnTo>
                    <a:pt x="219444" y="201875"/>
                  </a:lnTo>
                  <a:lnTo>
                    <a:pt x="222927" y="200609"/>
                  </a:lnTo>
                  <a:lnTo>
                    <a:pt x="226411" y="212694"/>
                  </a:lnTo>
                  <a:lnTo>
                    <a:pt x="229894" y="211584"/>
                  </a:lnTo>
                  <a:lnTo>
                    <a:pt x="233377" y="210476"/>
                  </a:lnTo>
                  <a:lnTo>
                    <a:pt x="236860" y="209369"/>
                  </a:lnTo>
                  <a:lnTo>
                    <a:pt x="240344" y="208264"/>
                  </a:lnTo>
                  <a:lnTo>
                    <a:pt x="243827" y="207160"/>
                  </a:lnTo>
                  <a:lnTo>
                    <a:pt x="247310" y="206058"/>
                  </a:lnTo>
                  <a:lnTo>
                    <a:pt x="250793" y="204957"/>
                  </a:lnTo>
                  <a:lnTo>
                    <a:pt x="254277" y="203858"/>
                  </a:lnTo>
                  <a:lnTo>
                    <a:pt x="257760" y="202760"/>
                  </a:lnTo>
                  <a:lnTo>
                    <a:pt x="261243" y="201663"/>
                  </a:lnTo>
                  <a:lnTo>
                    <a:pt x="264726" y="200568"/>
                  </a:lnTo>
                  <a:lnTo>
                    <a:pt x="268210" y="199475"/>
                  </a:lnTo>
                  <a:lnTo>
                    <a:pt x="271693" y="198382"/>
                  </a:lnTo>
                  <a:lnTo>
                    <a:pt x="275176" y="197292"/>
                  </a:lnTo>
                  <a:lnTo>
                    <a:pt x="278659" y="196202"/>
                  </a:lnTo>
                  <a:lnTo>
                    <a:pt x="282143" y="195115"/>
                  </a:lnTo>
                  <a:lnTo>
                    <a:pt x="285626" y="194028"/>
                  </a:lnTo>
                  <a:lnTo>
                    <a:pt x="289109" y="192943"/>
                  </a:lnTo>
                  <a:lnTo>
                    <a:pt x="292592" y="191860"/>
                  </a:lnTo>
                  <a:lnTo>
                    <a:pt x="296075" y="190778"/>
                  </a:lnTo>
                  <a:lnTo>
                    <a:pt x="299559" y="189697"/>
                  </a:lnTo>
                  <a:lnTo>
                    <a:pt x="303042" y="188618"/>
                  </a:lnTo>
                  <a:lnTo>
                    <a:pt x="306525" y="187540"/>
                  </a:lnTo>
                  <a:lnTo>
                    <a:pt x="310008" y="186463"/>
                  </a:lnTo>
                  <a:lnTo>
                    <a:pt x="313492" y="185388"/>
                  </a:lnTo>
                  <a:lnTo>
                    <a:pt x="316975" y="184315"/>
                  </a:lnTo>
                  <a:lnTo>
                    <a:pt x="320458" y="183242"/>
                  </a:lnTo>
                  <a:lnTo>
                    <a:pt x="323941" y="182172"/>
                  </a:lnTo>
                  <a:lnTo>
                    <a:pt x="327425" y="181102"/>
                  </a:lnTo>
                  <a:lnTo>
                    <a:pt x="330908" y="180034"/>
                  </a:lnTo>
                  <a:lnTo>
                    <a:pt x="334391" y="178968"/>
                  </a:lnTo>
                  <a:lnTo>
                    <a:pt x="337874" y="203681"/>
                  </a:lnTo>
                  <a:lnTo>
                    <a:pt x="341358" y="202853"/>
                  </a:lnTo>
                  <a:lnTo>
                    <a:pt x="344841" y="202025"/>
                  </a:lnTo>
                  <a:lnTo>
                    <a:pt x="348324" y="201199"/>
                  </a:lnTo>
                  <a:lnTo>
                    <a:pt x="351807" y="200373"/>
                  </a:lnTo>
                  <a:lnTo>
                    <a:pt x="355291" y="199549"/>
                  </a:lnTo>
                  <a:lnTo>
                    <a:pt x="358774" y="198725"/>
                  </a:lnTo>
                  <a:lnTo>
                    <a:pt x="362257" y="197902"/>
                  </a:lnTo>
                  <a:lnTo>
                    <a:pt x="365740" y="197079"/>
                  </a:lnTo>
                  <a:lnTo>
                    <a:pt x="369224" y="196258"/>
                  </a:lnTo>
                  <a:lnTo>
                    <a:pt x="372707" y="195437"/>
                  </a:lnTo>
                  <a:lnTo>
                    <a:pt x="376190" y="194617"/>
                  </a:lnTo>
                  <a:lnTo>
                    <a:pt x="379673" y="193798"/>
                  </a:lnTo>
                  <a:lnTo>
                    <a:pt x="383157" y="192980"/>
                  </a:lnTo>
                  <a:lnTo>
                    <a:pt x="386640" y="192163"/>
                  </a:lnTo>
                  <a:lnTo>
                    <a:pt x="390123" y="191346"/>
                  </a:lnTo>
                  <a:lnTo>
                    <a:pt x="393606" y="190530"/>
                  </a:lnTo>
                  <a:lnTo>
                    <a:pt x="397090" y="189715"/>
                  </a:lnTo>
                  <a:lnTo>
                    <a:pt x="400573" y="188901"/>
                  </a:lnTo>
                  <a:lnTo>
                    <a:pt x="404056" y="188088"/>
                  </a:lnTo>
                  <a:lnTo>
                    <a:pt x="407539" y="187275"/>
                  </a:lnTo>
                  <a:lnTo>
                    <a:pt x="411023" y="186463"/>
                  </a:lnTo>
                  <a:lnTo>
                    <a:pt x="414506" y="185652"/>
                  </a:lnTo>
                  <a:lnTo>
                    <a:pt x="417989" y="184842"/>
                  </a:lnTo>
                  <a:lnTo>
                    <a:pt x="421472" y="184033"/>
                  </a:lnTo>
                  <a:lnTo>
                    <a:pt x="424956" y="183224"/>
                  </a:lnTo>
                  <a:lnTo>
                    <a:pt x="428439" y="182417"/>
                  </a:lnTo>
                  <a:lnTo>
                    <a:pt x="431922" y="181610"/>
                  </a:lnTo>
                  <a:lnTo>
                    <a:pt x="435405" y="180803"/>
                  </a:lnTo>
                  <a:lnTo>
                    <a:pt x="438889" y="179998"/>
                  </a:lnTo>
                  <a:lnTo>
                    <a:pt x="442372" y="179193"/>
                  </a:lnTo>
                  <a:lnTo>
                    <a:pt x="445855" y="178390"/>
                  </a:lnTo>
                  <a:lnTo>
                    <a:pt x="449338" y="177587"/>
                  </a:lnTo>
                  <a:lnTo>
                    <a:pt x="452822" y="180234"/>
                  </a:lnTo>
                  <a:lnTo>
                    <a:pt x="456305" y="179482"/>
                  </a:lnTo>
                  <a:lnTo>
                    <a:pt x="459788" y="178730"/>
                  </a:lnTo>
                  <a:lnTo>
                    <a:pt x="463271" y="177980"/>
                  </a:lnTo>
                  <a:lnTo>
                    <a:pt x="466755" y="177231"/>
                  </a:lnTo>
                  <a:lnTo>
                    <a:pt x="470238" y="176483"/>
                  </a:lnTo>
                  <a:lnTo>
                    <a:pt x="473721" y="175736"/>
                  </a:lnTo>
                  <a:lnTo>
                    <a:pt x="477204" y="174990"/>
                  </a:lnTo>
                  <a:lnTo>
                    <a:pt x="480688" y="174245"/>
                  </a:lnTo>
                  <a:lnTo>
                    <a:pt x="484171" y="173501"/>
                  </a:lnTo>
                  <a:lnTo>
                    <a:pt x="487654" y="172758"/>
                  </a:lnTo>
                  <a:lnTo>
                    <a:pt x="491137" y="172017"/>
                  </a:lnTo>
                  <a:lnTo>
                    <a:pt x="494621" y="171276"/>
                  </a:lnTo>
                  <a:lnTo>
                    <a:pt x="498104" y="170536"/>
                  </a:lnTo>
                  <a:lnTo>
                    <a:pt x="501587" y="169798"/>
                  </a:lnTo>
                  <a:lnTo>
                    <a:pt x="505070" y="169060"/>
                  </a:lnTo>
                  <a:lnTo>
                    <a:pt x="508554" y="168324"/>
                  </a:lnTo>
                  <a:lnTo>
                    <a:pt x="512037" y="167588"/>
                  </a:lnTo>
                  <a:lnTo>
                    <a:pt x="515520" y="166854"/>
                  </a:lnTo>
                  <a:lnTo>
                    <a:pt x="519003" y="166121"/>
                  </a:lnTo>
                  <a:lnTo>
                    <a:pt x="522487" y="165388"/>
                  </a:lnTo>
                  <a:lnTo>
                    <a:pt x="525970" y="164657"/>
                  </a:lnTo>
                  <a:lnTo>
                    <a:pt x="529453" y="163927"/>
                  </a:lnTo>
                  <a:lnTo>
                    <a:pt x="532936" y="163197"/>
                  </a:lnTo>
                  <a:lnTo>
                    <a:pt x="536420" y="162469"/>
                  </a:lnTo>
                  <a:lnTo>
                    <a:pt x="539903" y="161742"/>
                  </a:lnTo>
                  <a:lnTo>
                    <a:pt x="543386" y="161016"/>
                  </a:lnTo>
                  <a:lnTo>
                    <a:pt x="546869" y="160291"/>
                  </a:lnTo>
                  <a:lnTo>
                    <a:pt x="550353" y="159566"/>
                  </a:lnTo>
                  <a:lnTo>
                    <a:pt x="553836" y="158843"/>
                  </a:lnTo>
                  <a:lnTo>
                    <a:pt x="557319" y="158121"/>
                  </a:lnTo>
                  <a:lnTo>
                    <a:pt x="560802" y="157400"/>
                  </a:lnTo>
                  <a:lnTo>
                    <a:pt x="564286" y="179548"/>
                  </a:lnTo>
                  <a:lnTo>
                    <a:pt x="567769" y="178962"/>
                  </a:lnTo>
                  <a:lnTo>
                    <a:pt x="571252" y="178376"/>
                  </a:lnTo>
                  <a:lnTo>
                    <a:pt x="574735" y="177792"/>
                  </a:lnTo>
                  <a:lnTo>
                    <a:pt x="578218" y="177208"/>
                  </a:lnTo>
                  <a:lnTo>
                    <a:pt x="581702" y="176626"/>
                  </a:lnTo>
                  <a:lnTo>
                    <a:pt x="585185" y="176044"/>
                  </a:lnTo>
                  <a:lnTo>
                    <a:pt x="588668" y="175463"/>
                  </a:lnTo>
                  <a:lnTo>
                    <a:pt x="592151" y="174883"/>
                  </a:lnTo>
                  <a:lnTo>
                    <a:pt x="595635" y="174304"/>
                  </a:lnTo>
                  <a:lnTo>
                    <a:pt x="599118" y="173726"/>
                  </a:lnTo>
                  <a:lnTo>
                    <a:pt x="602601" y="173148"/>
                  </a:lnTo>
                  <a:lnTo>
                    <a:pt x="606084" y="172572"/>
                  </a:lnTo>
                  <a:lnTo>
                    <a:pt x="609568" y="171996"/>
                  </a:lnTo>
                  <a:lnTo>
                    <a:pt x="613051" y="171421"/>
                  </a:lnTo>
                  <a:lnTo>
                    <a:pt x="616534" y="170848"/>
                  </a:lnTo>
                  <a:lnTo>
                    <a:pt x="620017" y="170275"/>
                  </a:lnTo>
                  <a:lnTo>
                    <a:pt x="623501" y="169702"/>
                  </a:lnTo>
                  <a:lnTo>
                    <a:pt x="626984" y="169131"/>
                  </a:lnTo>
                  <a:lnTo>
                    <a:pt x="630467" y="168561"/>
                  </a:lnTo>
                  <a:lnTo>
                    <a:pt x="633950" y="167991"/>
                  </a:lnTo>
                  <a:lnTo>
                    <a:pt x="637434" y="167423"/>
                  </a:lnTo>
                  <a:lnTo>
                    <a:pt x="640917" y="166855"/>
                  </a:lnTo>
                  <a:lnTo>
                    <a:pt x="644400" y="166288"/>
                  </a:lnTo>
                  <a:lnTo>
                    <a:pt x="647883" y="165722"/>
                  </a:lnTo>
                  <a:lnTo>
                    <a:pt x="651367" y="165157"/>
                  </a:lnTo>
                  <a:lnTo>
                    <a:pt x="654850" y="164592"/>
                  </a:lnTo>
                  <a:lnTo>
                    <a:pt x="658333" y="164029"/>
                  </a:lnTo>
                  <a:lnTo>
                    <a:pt x="661816" y="163466"/>
                  </a:lnTo>
                  <a:lnTo>
                    <a:pt x="665300" y="162904"/>
                  </a:lnTo>
                  <a:lnTo>
                    <a:pt x="668783" y="162343"/>
                  </a:lnTo>
                  <a:lnTo>
                    <a:pt x="672266" y="161783"/>
                  </a:lnTo>
                  <a:lnTo>
                    <a:pt x="675749" y="164217"/>
                  </a:lnTo>
                  <a:lnTo>
                    <a:pt x="679233" y="163646"/>
                  </a:lnTo>
                  <a:lnTo>
                    <a:pt x="682716" y="163077"/>
                  </a:lnTo>
                  <a:lnTo>
                    <a:pt x="686199" y="162508"/>
                  </a:lnTo>
                  <a:lnTo>
                    <a:pt x="689682" y="161939"/>
                  </a:lnTo>
                  <a:lnTo>
                    <a:pt x="693166" y="161371"/>
                  </a:lnTo>
                  <a:lnTo>
                    <a:pt x="696649" y="160804"/>
                  </a:lnTo>
                  <a:lnTo>
                    <a:pt x="700132" y="160238"/>
                  </a:lnTo>
                  <a:lnTo>
                    <a:pt x="703615" y="159672"/>
                  </a:lnTo>
                  <a:lnTo>
                    <a:pt x="707099" y="159107"/>
                  </a:lnTo>
                  <a:lnTo>
                    <a:pt x="710582" y="158542"/>
                  </a:lnTo>
                  <a:lnTo>
                    <a:pt x="714065" y="157978"/>
                  </a:lnTo>
                  <a:lnTo>
                    <a:pt x="717548" y="157414"/>
                  </a:lnTo>
                  <a:lnTo>
                    <a:pt x="721032" y="156852"/>
                  </a:lnTo>
                  <a:lnTo>
                    <a:pt x="724515" y="156289"/>
                  </a:lnTo>
                  <a:lnTo>
                    <a:pt x="727998" y="155728"/>
                  </a:lnTo>
                  <a:lnTo>
                    <a:pt x="731481" y="155167"/>
                  </a:lnTo>
                  <a:lnTo>
                    <a:pt x="734965" y="154606"/>
                  </a:lnTo>
                  <a:lnTo>
                    <a:pt x="738448" y="154047"/>
                  </a:lnTo>
                  <a:lnTo>
                    <a:pt x="741931" y="153487"/>
                  </a:lnTo>
                  <a:lnTo>
                    <a:pt x="745414" y="152929"/>
                  </a:lnTo>
                  <a:lnTo>
                    <a:pt x="748898" y="152371"/>
                  </a:lnTo>
                  <a:lnTo>
                    <a:pt x="752381" y="151814"/>
                  </a:lnTo>
                  <a:lnTo>
                    <a:pt x="755864" y="151257"/>
                  </a:lnTo>
                  <a:lnTo>
                    <a:pt x="759347" y="150701"/>
                  </a:lnTo>
                  <a:lnTo>
                    <a:pt x="762831" y="150145"/>
                  </a:lnTo>
                  <a:lnTo>
                    <a:pt x="766314" y="149590"/>
                  </a:lnTo>
                  <a:lnTo>
                    <a:pt x="769797" y="149036"/>
                  </a:lnTo>
                  <a:lnTo>
                    <a:pt x="773280" y="148482"/>
                  </a:lnTo>
                  <a:lnTo>
                    <a:pt x="776764" y="147929"/>
                  </a:lnTo>
                  <a:lnTo>
                    <a:pt x="780247" y="147377"/>
                  </a:lnTo>
                  <a:lnTo>
                    <a:pt x="783730" y="146825"/>
                  </a:lnTo>
                  <a:lnTo>
                    <a:pt x="787213" y="148705"/>
                  </a:lnTo>
                  <a:lnTo>
                    <a:pt x="790697" y="148162"/>
                  </a:lnTo>
                  <a:lnTo>
                    <a:pt x="794180" y="147620"/>
                  </a:lnTo>
                  <a:lnTo>
                    <a:pt x="797663" y="147079"/>
                  </a:lnTo>
                  <a:lnTo>
                    <a:pt x="801146" y="146538"/>
                  </a:lnTo>
                  <a:lnTo>
                    <a:pt x="804630" y="145998"/>
                  </a:lnTo>
                  <a:lnTo>
                    <a:pt x="808113" y="145458"/>
                  </a:lnTo>
                  <a:lnTo>
                    <a:pt x="811596" y="144919"/>
                  </a:lnTo>
                  <a:lnTo>
                    <a:pt x="815079" y="144380"/>
                  </a:lnTo>
                  <a:lnTo>
                    <a:pt x="818563" y="143842"/>
                  </a:lnTo>
                  <a:lnTo>
                    <a:pt x="822046" y="143305"/>
                  </a:lnTo>
                  <a:lnTo>
                    <a:pt x="825529" y="142768"/>
                  </a:lnTo>
                  <a:lnTo>
                    <a:pt x="829012" y="142232"/>
                  </a:lnTo>
                  <a:lnTo>
                    <a:pt x="832496" y="141696"/>
                  </a:lnTo>
                  <a:lnTo>
                    <a:pt x="835979" y="141161"/>
                  </a:lnTo>
                  <a:lnTo>
                    <a:pt x="839462" y="140626"/>
                  </a:lnTo>
                  <a:lnTo>
                    <a:pt x="842945" y="140092"/>
                  </a:lnTo>
                  <a:lnTo>
                    <a:pt x="846429" y="139559"/>
                  </a:lnTo>
                  <a:lnTo>
                    <a:pt x="849912" y="139026"/>
                  </a:lnTo>
                  <a:lnTo>
                    <a:pt x="853395" y="138493"/>
                  </a:lnTo>
                  <a:lnTo>
                    <a:pt x="856878" y="137962"/>
                  </a:lnTo>
                  <a:lnTo>
                    <a:pt x="860361" y="137430"/>
                  </a:lnTo>
                  <a:lnTo>
                    <a:pt x="863845" y="136900"/>
                  </a:lnTo>
                  <a:lnTo>
                    <a:pt x="867328" y="136370"/>
                  </a:lnTo>
                  <a:lnTo>
                    <a:pt x="870811" y="135840"/>
                  </a:lnTo>
                  <a:lnTo>
                    <a:pt x="874294" y="135311"/>
                  </a:lnTo>
                  <a:lnTo>
                    <a:pt x="877778" y="134783"/>
                  </a:lnTo>
                  <a:lnTo>
                    <a:pt x="881261" y="134255"/>
                  </a:lnTo>
                  <a:lnTo>
                    <a:pt x="884744" y="133727"/>
                  </a:lnTo>
                  <a:lnTo>
                    <a:pt x="888227" y="133201"/>
                  </a:lnTo>
                  <a:lnTo>
                    <a:pt x="891711" y="132674"/>
                  </a:lnTo>
                  <a:lnTo>
                    <a:pt x="895194" y="132149"/>
                  </a:lnTo>
                  <a:lnTo>
                    <a:pt x="898677" y="131623"/>
                  </a:lnTo>
                  <a:lnTo>
                    <a:pt x="902160" y="154982"/>
                  </a:lnTo>
                  <a:lnTo>
                    <a:pt x="905644" y="154488"/>
                  </a:lnTo>
                  <a:lnTo>
                    <a:pt x="909127" y="153994"/>
                  </a:lnTo>
                  <a:lnTo>
                    <a:pt x="912610" y="153500"/>
                  </a:lnTo>
                  <a:lnTo>
                    <a:pt x="916093" y="153006"/>
                  </a:lnTo>
                  <a:lnTo>
                    <a:pt x="919577" y="152512"/>
                  </a:lnTo>
                  <a:lnTo>
                    <a:pt x="923060" y="152018"/>
                  </a:lnTo>
                  <a:lnTo>
                    <a:pt x="926543" y="151525"/>
                  </a:lnTo>
                  <a:lnTo>
                    <a:pt x="930026" y="151031"/>
                  </a:lnTo>
                  <a:lnTo>
                    <a:pt x="933510" y="150538"/>
                  </a:lnTo>
                  <a:lnTo>
                    <a:pt x="936993" y="150045"/>
                  </a:lnTo>
                  <a:lnTo>
                    <a:pt x="940476" y="149552"/>
                  </a:lnTo>
                  <a:lnTo>
                    <a:pt x="943959" y="149059"/>
                  </a:lnTo>
                  <a:lnTo>
                    <a:pt x="947443" y="148566"/>
                  </a:lnTo>
                  <a:lnTo>
                    <a:pt x="950926" y="148074"/>
                  </a:lnTo>
                  <a:lnTo>
                    <a:pt x="954409" y="147582"/>
                  </a:lnTo>
                  <a:lnTo>
                    <a:pt x="957892" y="147089"/>
                  </a:lnTo>
                  <a:lnTo>
                    <a:pt x="961376" y="146597"/>
                  </a:lnTo>
                  <a:lnTo>
                    <a:pt x="964859" y="146105"/>
                  </a:lnTo>
                  <a:lnTo>
                    <a:pt x="968342" y="145614"/>
                  </a:lnTo>
                  <a:lnTo>
                    <a:pt x="971825" y="145122"/>
                  </a:lnTo>
                  <a:lnTo>
                    <a:pt x="975309" y="144630"/>
                  </a:lnTo>
                  <a:lnTo>
                    <a:pt x="978792" y="144139"/>
                  </a:lnTo>
                  <a:lnTo>
                    <a:pt x="982275" y="143648"/>
                  </a:lnTo>
                  <a:lnTo>
                    <a:pt x="985758" y="143157"/>
                  </a:lnTo>
                  <a:lnTo>
                    <a:pt x="989242" y="142666"/>
                  </a:lnTo>
                  <a:lnTo>
                    <a:pt x="992725" y="142175"/>
                  </a:lnTo>
                  <a:lnTo>
                    <a:pt x="996208" y="141685"/>
                  </a:lnTo>
                  <a:lnTo>
                    <a:pt x="999691" y="141194"/>
                  </a:lnTo>
                  <a:lnTo>
                    <a:pt x="1003175" y="140704"/>
                  </a:lnTo>
                  <a:lnTo>
                    <a:pt x="1006658" y="140214"/>
                  </a:lnTo>
                  <a:lnTo>
                    <a:pt x="1010141" y="139724"/>
                  </a:lnTo>
                  <a:lnTo>
                    <a:pt x="1013624" y="144700"/>
                  </a:lnTo>
                  <a:lnTo>
                    <a:pt x="1017108" y="144268"/>
                  </a:lnTo>
                  <a:lnTo>
                    <a:pt x="1020591" y="143837"/>
                  </a:lnTo>
                  <a:lnTo>
                    <a:pt x="1024074" y="143406"/>
                  </a:lnTo>
                  <a:lnTo>
                    <a:pt x="1027557" y="142975"/>
                  </a:lnTo>
                  <a:lnTo>
                    <a:pt x="1031041" y="142545"/>
                  </a:lnTo>
                  <a:lnTo>
                    <a:pt x="1034524" y="142115"/>
                  </a:lnTo>
                  <a:lnTo>
                    <a:pt x="1038007" y="141685"/>
                  </a:lnTo>
                  <a:lnTo>
                    <a:pt x="1041490" y="141256"/>
                  </a:lnTo>
                  <a:lnTo>
                    <a:pt x="1044974" y="140827"/>
                  </a:lnTo>
                  <a:lnTo>
                    <a:pt x="1048457" y="140398"/>
                  </a:lnTo>
                  <a:lnTo>
                    <a:pt x="1051940" y="139970"/>
                  </a:lnTo>
                  <a:lnTo>
                    <a:pt x="1055423" y="139542"/>
                  </a:lnTo>
                  <a:lnTo>
                    <a:pt x="1058907" y="139115"/>
                  </a:lnTo>
                  <a:lnTo>
                    <a:pt x="1062390" y="138688"/>
                  </a:lnTo>
                  <a:lnTo>
                    <a:pt x="1065873" y="138261"/>
                  </a:lnTo>
                  <a:lnTo>
                    <a:pt x="1069356" y="137834"/>
                  </a:lnTo>
                  <a:lnTo>
                    <a:pt x="1072840" y="137408"/>
                  </a:lnTo>
                  <a:lnTo>
                    <a:pt x="1076323" y="136983"/>
                  </a:lnTo>
                  <a:lnTo>
                    <a:pt x="1079806" y="136557"/>
                  </a:lnTo>
                  <a:lnTo>
                    <a:pt x="1083289" y="136132"/>
                  </a:lnTo>
                  <a:lnTo>
                    <a:pt x="1086773" y="135708"/>
                  </a:lnTo>
                  <a:lnTo>
                    <a:pt x="1090256" y="135284"/>
                  </a:lnTo>
                  <a:lnTo>
                    <a:pt x="1093739" y="134860"/>
                  </a:lnTo>
                  <a:lnTo>
                    <a:pt x="1097222" y="134436"/>
                  </a:lnTo>
                  <a:lnTo>
                    <a:pt x="1100706" y="134013"/>
                  </a:lnTo>
                  <a:lnTo>
                    <a:pt x="1104189" y="133590"/>
                  </a:lnTo>
                  <a:lnTo>
                    <a:pt x="1107672" y="133168"/>
                  </a:lnTo>
                  <a:lnTo>
                    <a:pt x="1111155" y="132746"/>
                  </a:lnTo>
                  <a:lnTo>
                    <a:pt x="1114639" y="132324"/>
                  </a:lnTo>
                  <a:lnTo>
                    <a:pt x="1118122" y="131902"/>
                  </a:lnTo>
                  <a:lnTo>
                    <a:pt x="1121605" y="131481"/>
                  </a:lnTo>
                  <a:lnTo>
                    <a:pt x="1125088" y="141017"/>
                  </a:lnTo>
                  <a:lnTo>
                    <a:pt x="1128572" y="140658"/>
                  </a:lnTo>
                  <a:lnTo>
                    <a:pt x="1132055" y="140299"/>
                  </a:lnTo>
                  <a:lnTo>
                    <a:pt x="1135538" y="139941"/>
                  </a:lnTo>
                  <a:lnTo>
                    <a:pt x="1139021" y="139583"/>
                  </a:lnTo>
                  <a:lnTo>
                    <a:pt x="1142505" y="139226"/>
                  </a:lnTo>
                  <a:lnTo>
                    <a:pt x="1145988" y="138869"/>
                  </a:lnTo>
                  <a:lnTo>
                    <a:pt x="1149471" y="138513"/>
                  </a:lnTo>
                  <a:lnTo>
                    <a:pt x="1152954" y="138157"/>
                  </a:lnTo>
                  <a:lnTo>
                    <a:pt x="1156437" y="137802"/>
                  </a:lnTo>
                  <a:lnTo>
                    <a:pt x="1159921" y="137447"/>
                  </a:lnTo>
                  <a:lnTo>
                    <a:pt x="1163404" y="137093"/>
                  </a:lnTo>
                  <a:lnTo>
                    <a:pt x="1166887" y="136739"/>
                  </a:lnTo>
                  <a:lnTo>
                    <a:pt x="1170370" y="136385"/>
                  </a:lnTo>
                  <a:lnTo>
                    <a:pt x="1173854" y="136032"/>
                  </a:lnTo>
                  <a:lnTo>
                    <a:pt x="1177337" y="135680"/>
                  </a:lnTo>
                  <a:lnTo>
                    <a:pt x="1180820" y="135328"/>
                  </a:lnTo>
                  <a:lnTo>
                    <a:pt x="1184303" y="134976"/>
                  </a:lnTo>
                  <a:lnTo>
                    <a:pt x="1187787" y="134625"/>
                  </a:lnTo>
                  <a:lnTo>
                    <a:pt x="1191270" y="134274"/>
                  </a:lnTo>
                  <a:lnTo>
                    <a:pt x="1194753" y="133924"/>
                  </a:lnTo>
                  <a:lnTo>
                    <a:pt x="1198236" y="133574"/>
                  </a:lnTo>
                  <a:lnTo>
                    <a:pt x="1201720" y="133224"/>
                  </a:lnTo>
                  <a:lnTo>
                    <a:pt x="1205203" y="132875"/>
                  </a:lnTo>
                  <a:lnTo>
                    <a:pt x="1208686" y="132527"/>
                  </a:lnTo>
                  <a:lnTo>
                    <a:pt x="1212169" y="132179"/>
                  </a:lnTo>
                  <a:lnTo>
                    <a:pt x="1215653" y="131831"/>
                  </a:lnTo>
                  <a:lnTo>
                    <a:pt x="1219136" y="131484"/>
                  </a:lnTo>
                  <a:lnTo>
                    <a:pt x="1222619" y="131137"/>
                  </a:lnTo>
                  <a:lnTo>
                    <a:pt x="1226102" y="130791"/>
                  </a:lnTo>
                  <a:lnTo>
                    <a:pt x="1229586" y="130445"/>
                  </a:lnTo>
                  <a:lnTo>
                    <a:pt x="1233069" y="130100"/>
                  </a:lnTo>
                  <a:lnTo>
                    <a:pt x="1236552" y="139010"/>
                  </a:lnTo>
                  <a:lnTo>
                    <a:pt x="1240035" y="138752"/>
                  </a:lnTo>
                  <a:lnTo>
                    <a:pt x="1243519" y="138495"/>
                  </a:lnTo>
                  <a:lnTo>
                    <a:pt x="1247002" y="138238"/>
                  </a:lnTo>
                  <a:lnTo>
                    <a:pt x="1250485" y="137982"/>
                  </a:lnTo>
                  <a:lnTo>
                    <a:pt x="1253968" y="137726"/>
                  </a:lnTo>
                  <a:lnTo>
                    <a:pt x="1257452" y="137471"/>
                  </a:lnTo>
                  <a:lnTo>
                    <a:pt x="1260935" y="137216"/>
                  </a:lnTo>
                  <a:lnTo>
                    <a:pt x="1264418" y="136962"/>
                  </a:lnTo>
                  <a:lnTo>
                    <a:pt x="1267901" y="136708"/>
                  </a:lnTo>
                  <a:lnTo>
                    <a:pt x="1271385" y="136456"/>
                  </a:lnTo>
                  <a:lnTo>
                    <a:pt x="1274868" y="136203"/>
                  </a:lnTo>
                  <a:lnTo>
                    <a:pt x="1278351" y="135951"/>
                  </a:lnTo>
                  <a:lnTo>
                    <a:pt x="1281834" y="135700"/>
                  </a:lnTo>
                  <a:lnTo>
                    <a:pt x="1285318" y="135449"/>
                  </a:lnTo>
                  <a:lnTo>
                    <a:pt x="1288801" y="135199"/>
                  </a:lnTo>
                  <a:lnTo>
                    <a:pt x="1292284" y="134949"/>
                  </a:lnTo>
                  <a:lnTo>
                    <a:pt x="1295767" y="134700"/>
                  </a:lnTo>
                  <a:lnTo>
                    <a:pt x="1299251" y="134451"/>
                  </a:lnTo>
                  <a:lnTo>
                    <a:pt x="1302734" y="134203"/>
                  </a:lnTo>
                  <a:lnTo>
                    <a:pt x="1306217" y="133955"/>
                  </a:lnTo>
                  <a:lnTo>
                    <a:pt x="1309700" y="133708"/>
                  </a:lnTo>
                  <a:lnTo>
                    <a:pt x="1313184" y="133462"/>
                  </a:lnTo>
                  <a:lnTo>
                    <a:pt x="1316667" y="133216"/>
                  </a:lnTo>
                  <a:lnTo>
                    <a:pt x="1320150" y="132970"/>
                  </a:lnTo>
                  <a:lnTo>
                    <a:pt x="1323633" y="132725"/>
                  </a:lnTo>
                  <a:lnTo>
                    <a:pt x="1327117" y="132481"/>
                  </a:lnTo>
                  <a:lnTo>
                    <a:pt x="1330600" y="132237"/>
                  </a:lnTo>
                  <a:lnTo>
                    <a:pt x="1334083" y="131993"/>
                  </a:lnTo>
                  <a:lnTo>
                    <a:pt x="1337566" y="131750"/>
                  </a:lnTo>
                  <a:lnTo>
                    <a:pt x="1341050" y="131508"/>
                  </a:lnTo>
                  <a:lnTo>
                    <a:pt x="1344533" y="131266"/>
                  </a:lnTo>
                  <a:lnTo>
                    <a:pt x="1348016" y="131024"/>
                  </a:lnTo>
                  <a:lnTo>
                    <a:pt x="1351499" y="184222"/>
                  </a:lnTo>
                  <a:lnTo>
                    <a:pt x="1354983" y="184002"/>
                  </a:lnTo>
                  <a:lnTo>
                    <a:pt x="1358466" y="183782"/>
                  </a:lnTo>
                  <a:lnTo>
                    <a:pt x="1361949" y="183563"/>
                  </a:lnTo>
                  <a:lnTo>
                    <a:pt x="1365432" y="183344"/>
                  </a:lnTo>
                  <a:lnTo>
                    <a:pt x="1368916" y="183125"/>
                  </a:lnTo>
                  <a:lnTo>
                    <a:pt x="1372399" y="182906"/>
                  </a:lnTo>
                  <a:lnTo>
                    <a:pt x="1375882" y="182688"/>
                  </a:lnTo>
                  <a:lnTo>
                    <a:pt x="1379365" y="182469"/>
                  </a:lnTo>
                  <a:lnTo>
                    <a:pt x="1382849" y="182251"/>
                  </a:lnTo>
                  <a:lnTo>
                    <a:pt x="1386332" y="182033"/>
                  </a:lnTo>
                  <a:lnTo>
                    <a:pt x="1389815" y="181815"/>
                  </a:lnTo>
                  <a:lnTo>
                    <a:pt x="1393298" y="181598"/>
                  </a:lnTo>
                  <a:lnTo>
                    <a:pt x="1396782" y="181380"/>
                  </a:lnTo>
                  <a:lnTo>
                    <a:pt x="1400265" y="181163"/>
                  </a:lnTo>
                  <a:lnTo>
                    <a:pt x="1403748" y="180946"/>
                  </a:lnTo>
                  <a:lnTo>
                    <a:pt x="1407231" y="180729"/>
                  </a:lnTo>
                  <a:lnTo>
                    <a:pt x="1410715" y="180513"/>
                  </a:lnTo>
                  <a:lnTo>
                    <a:pt x="1414198" y="180296"/>
                  </a:lnTo>
                  <a:lnTo>
                    <a:pt x="1417681" y="180080"/>
                  </a:lnTo>
                  <a:lnTo>
                    <a:pt x="1421164" y="179864"/>
                  </a:lnTo>
                  <a:lnTo>
                    <a:pt x="1424648" y="179648"/>
                  </a:lnTo>
                  <a:lnTo>
                    <a:pt x="1428131" y="179433"/>
                  </a:lnTo>
                  <a:lnTo>
                    <a:pt x="1431614" y="179217"/>
                  </a:lnTo>
                  <a:lnTo>
                    <a:pt x="1435097" y="179002"/>
                  </a:lnTo>
                  <a:lnTo>
                    <a:pt x="1438580" y="178787"/>
                  </a:lnTo>
                  <a:lnTo>
                    <a:pt x="1442064" y="178572"/>
                  </a:lnTo>
                  <a:lnTo>
                    <a:pt x="1445547" y="178358"/>
                  </a:lnTo>
                  <a:lnTo>
                    <a:pt x="1449030" y="178143"/>
                  </a:lnTo>
                  <a:lnTo>
                    <a:pt x="1452513" y="177929"/>
                  </a:lnTo>
                  <a:lnTo>
                    <a:pt x="1455997" y="177715"/>
                  </a:lnTo>
                  <a:lnTo>
                    <a:pt x="1459480" y="177501"/>
                  </a:lnTo>
                  <a:lnTo>
                    <a:pt x="1462963" y="213931"/>
                  </a:lnTo>
                  <a:lnTo>
                    <a:pt x="1466446" y="213781"/>
                  </a:lnTo>
                  <a:lnTo>
                    <a:pt x="1469930" y="213631"/>
                  </a:lnTo>
                  <a:lnTo>
                    <a:pt x="1473413" y="213481"/>
                  </a:lnTo>
                  <a:lnTo>
                    <a:pt x="1476896" y="213331"/>
                  </a:lnTo>
                  <a:lnTo>
                    <a:pt x="1480379" y="213181"/>
                  </a:lnTo>
                  <a:lnTo>
                    <a:pt x="1483863" y="213031"/>
                  </a:lnTo>
                  <a:lnTo>
                    <a:pt x="1487346" y="212882"/>
                  </a:lnTo>
                  <a:lnTo>
                    <a:pt x="1490829" y="212732"/>
                  </a:lnTo>
                  <a:lnTo>
                    <a:pt x="1494312" y="212583"/>
                  </a:lnTo>
                  <a:lnTo>
                    <a:pt x="1497796" y="212433"/>
                  </a:lnTo>
                  <a:lnTo>
                    <a:pt x="1501279" y="212284"/>
                  </a:lnTo>
                  <a:lnTo>
                    <a:pt x="1504762" y="212135"/>
                  </a:lnTo>
                  <a:lnTo>
                    <a:pt x="1508245" y="211986"/>
                  </a:lnTo>
                  <a:lnTo>
                    <a:pt x="1511729" y="211837"/>
                  </a:lnTo>
                  <a:lnTo>
                    <a:pt x="1515212" y="211688"/>
                  </a:lnTo>
                  <a:lnTo>
                    <a:pt x="1518695" y="211540"/>
                  </a:lnTo>
                  <a:lnTo>
                    <a:pt x="1522178" y="211391"/>
                  </a:lnTo>
                  <a:lnTo>
                    <a:pt x="1525662" y="211242"/>
                  </a:lnTo>
                  <a:lnTo>
                    <a:pt x="1529145" y="211094"/>
                  </a:lnTo>
                  <a:lnTo>
                    <a:pt x="1532628" y="210946"/>
                  </a:lnTo>
                  <a:lnTo>
                    <a:pt x="1536111" y="210798"/>
                  </a:lnTo>
                  <a:lnTo>
                    <a:pt x="1539595" y="210650"/>
                  </a:lnTo>
                  <a:lnTo>
                    <a:pt x="1543078" y="210502"/>
                  </a:lnTo>
                  <a:lnTo>
                    <a:pt x="1546561" y="210354"/>
                  </a:lnTo>
                  <a:lnTo>
                    <a:pt x="1550044" y="210206"/>
                  </a:lnTo>
                  <a:lnTo>
                    <a:pt x="1553528" y="210058"/>
                  </a:lnTo>
                  <a:lnTo>
                    <a:pt x="1557011" y="209911"/>
                  </a:lnTo>
                  <a:lnTo>
                    <a:pt x="1560494" y="209763"/>
                  </a:lnTo>
                  <a:lnTo>
                    <a:pt x="1563977" y="209616"/>
                  </a:lnTo>
                  <a:lnTo>
                    <a:pt x="1567461" y="209469"/>
                  </a:lnTo>
                  <a:lnTo>
                    <a:pt x="1570944" y="209322"/>
                  </a:lnTo>
                  <a:lnTo>
                    <a:pt x="1574427" y="211050"/>
                  </a:lnTo>
                  <a:lnTo>
                    <a:pt x="1577910" y="210917"/>
                  </a:lnTo>
                  <a:lnTo>
                    <a:pt x="1581394" y="210785"/>
                  </a:lnTo>
                  <a:lnTo>
                    <a:pt x="1584877" y="210652"/>
                  </a:lnTo>
                  <a:lnTo>
                    <a:pt x="1588360" y="210520"/>
                  </a:lnTo>
                  <a:lnTo>
                    <a:pt x="1591843" y="210388"/>
                  </a:lnTo>
                  <a:lnTo>
                    <a:pt x="1595327" y="210255"/>
                  </a:lnTo>
                  <a:lnTo>
                    <a:pt x="1598810" y="210123"/>
                  </a:lnTo>
                  <a:lnTo>
                    <a:pt x="1602293" y="209992"/>
                  </a:lnTo>
                  <a:lnTo>
                    <a:pt x="1605776" y="209860"/>
                  </a:lnTo>
                  <a:lnTo>
                    <a:pt x="1609260" y="209728"/>
                  </a:lnTo>
                  <a:lnTo>
                    <a:pt x="1612743" y="209597"/>
                  </a:lnTo>
                  <a:lnTo>
                    <a:pt x="1616226" y="209466"/>
                  </a:lnTo>
                  <a:lnTo>
                    <a:pt x="1619709" y="209334"/>
                  </a:lnTo>
                  <a:lnTo>
                    <a:pt x="1623193" y="209203"/>
                  </a:lnTo>
                  <a:lnTo>
                    <a:pt x="1626676" y="209072"/>
                  </a:lnTo>
                  <a:lnTo>
                    <a:pt x="1630159" y="208942"/>
                  </a:lnTo>
                  <a:lnTo>
                    <a:pt x="1633642" y="208811"/>
                  </a:lnTo>
                  <a:lnTo>
                    <a:pt x="1637126" y="208680"/>
                  </a:lnTo>
                  <a:lnTo>
                    <a:pt x="1640609" y="208550"/>
                  </a:lnTo>
                  <a:lnTo>
                    <a:pt x="1644092" y="208420"/>
                  </a:lnTo>
                  <a:lnTo>
                    <a:pt x="1647575" y="208289"/>
                  </a:lnTo>
                  <a:lnTo>
                    <a:pt x="1651059" y="208159"/>
                  </a:lnTo>
                  <a:lnTo>
                    <a:pt x="1654542" y="208029"/>
                  </a:lnTo>
                  <a:lnTo>
                    <a:pt x="1658025" y="207900"/>
                  </a:lnTo>
                  <a:lnTo>
                    <a:pt x="1661508" y="207770"/>
                  </a:lnTo>
                  <a:lnTo>
                    <a:pt x="1664992" y="207640"/>
                  </a:lnTo>
                  <a:lnTo>
                    <a:pt x="1668475" y="207511"/>
                  </a:lnTo>
                  <a:lnTo>
                    <a:pt x="1671958" y="207382"/>
                  </a:lnTo>
                  <a:lnTo>
                    <a:pt x="1675441" y="207252"/>
                  </a:lnTo>
                  <a:lnTo>
                    <a:pt x="1678925" y="207123"/>
                  </a:lnTo>
                  <a:lnTo>
                    <a:pt x="1682408" y="206994"/>
                  </a:lnTo>
                  <a:lnTo>
                    <a:pt x="1685891" y="206863"/>
                  </a:lnTo>
                  <a:lnTo>
                    <a:pt x="1689374" y="206715"/>
                  </a:lnTo>
                  <a:lnTo>
                    <a:pt x="1692858" y="206567"/>
                  </a:lnTo>
                  <a:lnTo>
                    <a:pt x="1696341" y="206418"/>
                  </a:lnTo>
                  <a:lnTo>
                    <a:pt x="1699824" y="206270"/>
                  </a:lnTo>
                  <a:lnTo>
                    <a:pt x="1703307" y="206122"/>
                  </a:lnTo>
                  <a:lnTo>
                    <a:pt x="1706791" y="205974"/>
                  </a:lnTo>
                  <a:lnTo>
                    <a:pt x="1710274" y="205827"/>
                  </a:lnTo>
                  <a:lnTo>
                    <a:pt x="1713757" y="205679"/>
                  </a:lnTo>
                  <a:lnTo>
                    <a:pt x="1717240" y="205531"/>
                  </a:lnTo>
                  <a:lnTo>
                    <a:pt x="1720723" y="205383"/>
                  </a:lnTo>
                  <a:lnTo>
                    <a:pt x="1724207" y="205236"/>
                  </a:lnTo>
                  <a:lnTo>
                    <a:pt x="1727690" y="205088"/>
                  </a:lnTo>
                  <a:lnTo>
                    <a:pt x="1731173" y="204941"/>
                  </a:lnTo>
                  <a:lnTo>
                    <a:pt x="1734656" y="204793"/>
                  </a:lnTo>
                  <a:lnTo>
                    <a:pt x="1738140" y="204646"/>
                  </a:lnTo>
                  <a:lnTo>
                    <a:pt x="1741623" y="204499"/>
                  </a:lnTo>
                  <a:lnTo>
                    <a:pt x="1745106" y="204352"/>
                  </a:lnTo>
                  <a:lnTo>
                    <a:pt x="1748589" y="204205"/>
                  </a:lnTo>
                  <a:lnTo>
                    <a:pt x="1752073" y="204058"/>
                  </a:lnTo>
                  <a:lnTo>
                    <a:pt x="1755556" y="203911"/>
                  </a:lnTo>
                  <a:lnTo>
                    <a:pt x="1759039" y="203764"/>
                  </a:lnTo>
                  <a:lnTo>
                    <a:pt x="1762522" y="203617"/>
                  </a:lnTo>
                  <a:lnTo>
                    <a:pt x="1766006" y="203470"/>
                  </a:lnTo>
                  <a:lnTo>
                    <a:pt x="1769489" y="203324"/>
                  </a:lnTo>
                  <a:lnTo>
                    <a:pt x="1772972" y="203177"/>
                  </a:lnTo>
                  <a:lnTo>
                    <a:pt x="1776455" y="203030"/>
                  </a:lnTo>
                  <a:lnTo>
                    <a:pt x="1779939" y="202884"/>
                  </a:lnTo>
                  <a:lnTo>
                    <a:pt x="1783422" y="202738"/>
                  </a:lnTo>
                  <a:lnTo>
                    <a:pt x="1786905" y="202591"/>
                  </a:lnTo>
                  <a:lnTo>
                    <a:pt x="1790388" y="202445"/>
                  </a:lnTo>
                  <a:lnTo>
                    <a:pt x="1793872" y="202299"/>
                  </a:lnTo>
                  <a:lnTo>
                    <a:pt x="1797355" y="202153"/>
                  </a:lnTo>
                  <a:lnTo>
                    <a:pt x="1800838" y="202687"/>
                  </a:lnTo>
                  <a:lnTo>
                    <a:pt x="1804321" y="202567"/>
                  </a:lnTo>
                  <a:lnTo>
                    <a:pt x="1807805" y="202446"/>
                  </a:lnTo>
                  <a:lnTo>
                    <a:pt x="1811288" y="202326"/>
                  </a:lnTo>
                  <a:lnTo>
                    <a:pt x="1814771" y="202206"/>
                  </a:lnTo>
                  <a:lnTo>
                    <a:pt x="1818254" y="202085"/>
                  </a:lnTo>
                  <a:lnTo>
                    <a:pt x="1821738" y="201965"/>
                  </a:lnTo>
                  <a:lnTo>
                    <a:pt x="1825221" y="201846"/>
                  </a:lnTo>
                  <a:lnTo>
                    <a:pt x="1828704" y="201726"/>
                  </a:lnTo>
                  <a:lnTo>
                    <a:pt x="1832187" y="201606"/>
                  </a:lnTo>
                  <a:lnTo>
                    <a:pt x="1835671" y="201487"/>
                  </a:lnTo>
                  <a:lnTo>
                    <a:pt x="1839154" y="201367"/>
                  </a:lnTo>
                  <a:lnTo>
                    <a:pt x="1842637" y="201248"/>
                  </a:lnTo>
                  <a:lnTo>
                    <a:pt x="1846120" y="201129"/>
                  </a:lnTo>
                  <a:lnTo>
                    <a:pt x="1849604" y="201010"/>
                  </a:lnTo>
                  <a:lnTo>
                    <a:pt x="1853087" y="200891"/>
                  </a:lnTo>
                  <a:lnTo>
                    <a:pt x="1856570" y="200772"/>
                  </a:lnTo>
                  <a:lnTo>
                    <a:pt x="1860053" y="200654"/>
                  </a:lnTo>
                  <a:lnTo>
                    <a:pt x="1863537" y="200535"/>
                  </a:lnTo>
                  <a:lnTo>
                    <a:pt x="1867020" y="200417"/>
                  </a:lnTo>
                  <a:lnTo>
                    <a:pt x="1870503" y="200299"/>
                  </a:lnTo>
                  <a:lnTo>
                    <a:pt x="1873986" y="200180"/>
                  </a:lnTo>
                  <a:lnTo>
                    <a:pt x="1877470" y="200062"/>
                  </a:lnTo>
                  <a:lnTo>
                    <a:pt x="1880953" y="199945"/>
                  </a:lnTo>
                  <a:lnTo>
                    <a:pt x="1884436" y="199827"/>
                  </a:lnTo>
                  <a:lnTo>
                    <a:pt x="1887919" y="199709"/>
                  </a:lnTo>
                  <a:lnTo>
                    <a:pt x="1891403" y="199592"/>
                  </a:lnTo>
                  <a:lnTo>
                    <a:pt x="1894886" y="199474"/>
                  </a:lnTo>
                  <a:lnTo>
                    <a:pt x="1898369" y="199357"/>
                  </a:lnTo>
                  <a:lnTo>
                    <a:pt x="1901852" y="199240"/>
                  </a:lnTo>
                  <a:lnTo>
                    <a:pt x="1905336" y="199123"/>
                  </a:lnTo>
                  <a:lnTo>
                    <a:pt x="1908819" y="199006"/>
                  </a:lnTo>
                  <a:lnTo>
                    <a:pt x="1912302" y="198889"/>
                  </a:lnTo>
                  <a:lnTo>
                    <a:pt x="1915785" y="198772"/>
                  </a:lnTo>
                  <a:lnTo>
                    <a:pt x="1919269" y="198656"/>
                  </a:lnTo>
                  <a:lnTo>
                    <a:pt x="1922752" y="198539"/>
                  </a:lnTo>
                  <a:lnTo>
                    <a:pt x="1926235" y="198423"/>
                  </a:lnTo>
                  <a:lnTo>
                    <a:pt x="1929718" y="198307"/>
                  </a:lnTo>
                  <a:lnTo>
                    <a:pt x="1933202" y="198191"/>
                  </a:lnTo>
                  <a:lnTo>
                    <a:pt x="1936685" y="198075"/>
                  </a:lnTo>
                  <a:lnTo>
                    <a:pt x="1940168" y="197959"/>
                  </a:lnTo>
                  <a:lnTo>
                    <a:pt x="1943651" y="197843"/>
                  </a:lnTo>
                  <a:lnTo>
                    <a:pt x="1947135" y="197727"/>
                  </a:lnTo>
                  <a:lnTo>
                    <a:pt x="1950618" y="197612"/>
                  </a:lnTo>
                  <a:lnTo>
                    <a:pt x="1954101" y="197496"/>
                  </a:lnTo>
                  <a:lnTo>
                    <a:pt x="1957584" y="197381"/>
                  </a:lnTo>
                  <a:lnTo>
                    <a:pt x="1961068" y="197266"/>
                  </a:lnTo>
                  <a:lnTo>
                    <a:pt x="1964551" y="197151"/>
                  </a:lnTo>
                  <a:lnTo>
                    <a:pt x="1968034" y="197036"/>
                  </a:lnTo>
                  <a:lnTo>
                    <a:pt x="1971517" y="196921"/>
                  </a:lnTo>
                  <a:lnTo>
                    <a:pt x="1975001" y="196807"/>
                  </a:lnTo>
                  <a:lnTo>
                    <a:pt x="1978484" y="196692"/>
                  </a:lnTo>
                  <a:lnTo>
                    <a:pt x="1981967" y="196578"/>
                  </a:lnTo>
                  <a:lnTo>
                    <a:pt x="1985450" y="196463"/>
                  </a:lnTo>
                  <a:lnTo>
                    <a:pt x="1988934" y="196349"/>
                  </a:lnTo>
                  <a:lnTo>
                    <a:pt x="1992417" y="196235"/>
                  </a:lnTo>
                  <a:lnTo>
                    <a:pt x="1995900" y="196121"/>
                  </a:lnTo>
                  <a:lnTo>
                    <a:pt x="1999383" y="196007"/>
                  </a:lnTo>
                  <a:lnTo>
                    <a:pt x="2002867" y="195893"/>
                  </a:lnTo>
                  <a:lnTo>
                    <a:pt x="2006350" y="195780"/>
                  </a:lnTo>
                  <a:lnTo>
                    <a:pt x="2009833" y="195666"/>
                  </a:lnTo>
                  <a:lnTo>
                    <a:pt x="2013316" y="195553"/>
                  </a:lnTo>
                  <a:lnTo>
                    <a:pt x="2016799" y="195440"/>
                  </a:lnTo>
                  <a:lnTo>
                    <a:pt x="2020283" y="195326"/>
                  </a:lnTo>
                  <a:lnTo>
                    <a:pt x="2023766" y="201618"/>
                  </a:lnTo>
                  <a:lnTo>
                    <a:pt x="2027249" y="201503"/>
                  </a:lnTo>
                  <a:lnTo>
                    <a:pt x="2030732" y="201387"/>
                  </a:lnTo>
                  <a:lnTo>
                    <a:pt x="2034216" y="201272"/>
                  </a:lnTo>
                  <a:lnTo>
                    <a:pt x="2037699" y="201157"/>
                  </a:lnTo>
                  <a:lnTo>
                    <a:pt x="2041182" y="201041"/>
                  </a:lnTo>
                  <a:lnTo>
                    <a:pt x="2044665" y="200926"/>
                  </a:lnTo>
                  <a:lnTo>
                    <a:pt x="2048149" y="200811"/>
                  </a:lnTo>
                  <a:lnTo>
                    <a:pt x="2051632" y="200696"/>
                  </a:lnTo>
                  <a:lnTo>
                    <a:pt x="2055115" y="200581"/>
                  </a:lnTo>
                  <a:lnTo>
                    <a:pt x="2058598" y="200467"/>
                  </a:lnTo>
                  <a:lnTo>
                    <a:pt x="2062082" y="200352"/>
                  </a:lnTo>
                  <a:lnTo>
                    <a:pt x="2065565" y="200237"/>
                  </a:lnTo>
                  <a:lnTo>
                    <a:pt x="2069048" y="200123"/>
                  </a:lnTo>
                  <a:lnTo>
                    <a:pt x="2072531" y="200008"/>
                  </a:lnTo>
                  <a:lnTo>
                    <a:pt x="2076015" y="199894"/>
                  </a:lnTo>
                  <a:lnTo>
                    <a:pt x="2079498" y="199780"/>
                  </a:lnTo>
                  <a:lnTo>
                    <a:pt x="2082981" y="199665"/>
                  </a:lnTo>
                  <a:lnTo>
                    <a:pt x="2086464" y="199551"/>
                  </a:lnTo>
                  <a:lnTo>
                    <a:pt x="2089948" y="199437"/>
                  </a:lnTo>
                  <a:lnTo>
                    <a:pt x="2093431" y="199323"/>
                  </a:lnTo>
                  <a:lnTo>
                    <a:pt x="2096914" y="199210"/>
                  </a:lnTo>
                  <a:lnTo>
                    <a:pt x="2100397" y="199096"/>
                  </a:lnTo>
                  <a:lnTo>
                    <a:pt x="2103881" y="198982"/>
                  </a:lnTo>
                  <a:lnTo>
                    <a:pt x="2107364" y="198869"/>
                  </a:lnTo>
                  <a:lnTo>
                    <a:pt x="2110847" y="198755"/>
                  </a:lnTo>
                  <a:lnTo>
                    <a:pt x="2114330" y="198642"/>
                  </a:lnTo>
                  <a:lnTo>
                    <a:pt x="2117814" y="198529"/>
                  </a:lnTo>
                  <a:lnTo>
                    <a:pt x="2121297" y="198415"/>
                  </a:lnTo>
                  <a:lnTo>
                    <a:pt x="2124780" y="198302"/>
                  </a:lnTo>
                  <a:lnTo>
                    <a:pt x="2128263" y="198189"/>
                  </a:lnTo>
                  <a:lnTo>
                    <a:pt x="2131747" y="198076"/>
                  </a:lnTo>
                  <a:lnTo>
                    <a:pt x="2135230" y="206222"/>
                  </a:lnTo>
                  <a:lnTo>
                    <a:pt x="2138713" y="206116"/>
                  </a:lnTo>
                  <a:lnTo>
                    <a:pt x="2142196" y="206011"/>
                  </a:lnTo>
                  <a:lnTo>
                    <a:pt x="2145680" y="205906"/>
                  </a:lnTo>
                  <a:lnTo>
                    <a:pt x="2149163" y="205801"/>
                  </a:lnTo>
                  <a:lnTo>
                    <a:pt x="2152646" y="205696"/>
                  </a:lnTo>
                  <a:lnTo>
                    <a:pt x="2156129" y="205591"/>
                  </a:lnTo>
                  <a:lnTo>
                    <a:pt x="2159613" y="205486"/>
                  </a:lnTo>
                  <a:lnTo>
                    <a:pt x="2163096" y="205381"/>
                  </a:lnTo>
                  <a:lnTo>
                    <a:pt x="2166579" y="205277"/>
                  </a:lnTo>
                  <a:lnTo>
                    <a:pt x="2170062" y="205172"/>
                  </a:lnTo>
                  <a:lnTo>
                    <a:pt x="2173546" y="205067"/>
                  </a:lnTo>
                  <a:lnTo>
                    <a:pt x="2177029" y="204963"/>
                  </a:lnTo>
                  <a:lnTo>
                    <a:pt x="2180512" y="204858"/>
                  </a:lnTo>
                  <a:lnTo>
                    <a:pt x="2183995" y="204754"/>
                  </a:lnTo>
                  <a:lnTo>
                    <a:pt x="2187479" y="204650"/>
                  </a:lnTo>
                  <a:lnTo>
                    <a:pt x="2190962" y="204545"/>
                  </a:lnTo>
                  <a:lnTo>
                    <a:pt x="2194445" y="204441"/>
                  </a:lnTo>
                  <a:lnTo>
                    <a:pt x="2197928" y="204337"/>
                  </a:lnTo>
                  <a:lnTo>
                    <a:pt x="2201412" y="204233"/>
                  </a:lnTo>
                  <a:lnTo>
                    <a:pt x="2204895" y="204129"/>
                  </a:lnTo>
                  <a:lnTo>
                    <a:pt x="2208378" y="204025"/>
                  </a:lnTo>
                  <a:lnTo>
                    <a:pt x="2211861" y="203922"/>
                  </a:lnTo>
                  <a:lnTo>
                    <a:pt x="2215345" y="203818"/>
                  </a:lnTo>
                  <a:lnTo>
                    <a:pt x="2218828" y="203714"/>
                  </a:lnTo>
                  <a:lnTo>
                    <a:pt x="2222311" y="203611"/>
                  </a:lnTo>
                  <a:lnTo>
                    <a:pt x="2225794" y="203507"/>
                  </a:lnTo>
                  <a:lnTo>
                    <a:pt x="2229278" y="203404"/>
                  </a:lnTo>
                  <a:lnTo>
                    <a:pt x="2232761" y="203300"/>
                  </a:lnTo>
                  <a:lnTo>
                    <a:pt x="2236244" y="203197"/>
                  </a:lnTo>
                  <a:lnTo>
                    <a:pt x="2239727" y="203094"/>
                  </a:lnTo>
                  <a:lnTo>
                    <a:pt x="2243211" y="202991"/>
                  </a:lnTo>
                  <a:lnTo>
                    <a:pt x="2246694" y="202887"/>
                  </a:lnTo>
                  <a:lnTo>
                    <a:pt x="2250177" y="202790"/>
                  </a:lnTo>
                  <a:lnTo>
                    <a:pt x="2253660" y="202693"/>
                  </a:lnTo>
                  <a:lnTo>
                    <a:pt x="2257144" y="202597"/>
                  </a:lnTo>
                  <a:lnTo>
                    <a:pt x="2260627" y="202501"/>
                  </a:lnTo>
                  <a:lnTo>
                    <a:pt x="2264110" y="202404"/>
                  </a:lnTo>
                  <a:lnTo>
                    <a:pt x="2267593" y="202308"/>
                  </a:lnTo>
                  <a:lnTo>
                    <a:pt x="2271077" y="202212"/>
                  </a:lnTo>
                  <a:lnTo>
                    <a:pt x="2274560" y="202116"/>
                  </a:lnTo>
                  <a:lnTo>
                    <a:pt x="2278043" y="202020"/>
                  </a:lnTo>
                  <a:lnTo>
                    <a:pt x="2281526" y="201924"/>
                  </a:lnTo>
                  <a:lnTo>
                    <a:pt x="2285010" y="201829"/>
                  </a:lnTo>
                  <a:lnTo>
                    <a:pt x="2288493" y="201733"/>
                  </a:lnTo>
                  <a:lnTo>
                    <a:pt x="2291976" y="201637"/>
                  </a:lnTo>
                  <a:lnTo>
                    <a:pt x="2295459" y="201542"/>
                  </a:lnTo>
                  <a:lnTo>
                    <a:pt x="2298942" y="201447"/>
                  </a:lnTo>
                  <a:lnTo>
                    <a:pt x="2302426" y="201351"/>
                  </a:lnTo>
                  <a:lnTo>
                    <a:pt x="2305909" y="201256"/>
                  </a:lnTo>
                  <a:lnTo>
                    <a:pt x="2309392" y="201161"/>
                  </a:lnTo>
                  <a:lnTo>
                    <a:pt x="2312875" y="201066"/>
                  </a:lnTo>
                  <a:lnTo>
                    <a:pt x="2316359" y="200971"/>
                  </a:lnTo>
                  <a:lnTo>
                    <a:pt x="2319842" y="200876"/>
                  </a:lnTo>
                  <a:lnTo>
                    <a:pt x="2323325" y="200781"/>
                  </a:lnTo>
                  <a:lnTo>
                    <a:pt x="2326808" y="200686"/>
                  </a:lnTo>
                  <a:lnTo>
                    <a:pt x="2330292" y="200591"/>
                  </a:lnTo>
                  <a:lnTo>
                    <a:pt x="2333775" y="200497"/>
                  </a:lnTo>
                  <a:lnTo>
                    <a:pt x="2337258" y="200402"/>
                  </a:lnTo>
                  <a:lnTo>
                    <a:pt x="2340741" y="200308"/>
                  </a:lnTo>
                  <a:lnTo>
                    <a:pt x="2344225" y="200213"/>
                  </a:lnTo>
                  <a:lnTo>
                    <a:pt x="2347708" y="200119"/>
                  </a:lnTo>
                  <a:lnTo>
                    <a:pt x="2351191" y="200025"/>
                  </a:lnTo>
                  <a:lnTo>
                    <a:pt x="2354674" y="199930"/>
                  </a:lnTo>
                  <a:lnTo>
                    <a:pt x="2358158" y="199836"/>
                  </a:lnTo>
                  <a:lnTo>
                    <a:pt x="2361641" y="201725"/>
                  </a:lnTo>
                  <a:lnTo>
                    <a:pt x="2365124" y="201632"/>
                  </a:lnTo>
                  <a:lnTo>
                    <a:pt x="2368607" y="201539"/>
                  </a:lnTo>
                  <a:lnTo>
                    <a:pt x="2372091" y="201447"/>
                  </a:lnTo>
                  <a:lnTo>
                    <a:pt x="2375574" y="201355"/>
                  </a:lnTo>
                  <a:lnTo>
                    <a:pt x="2379057" y="201262"/>
                  </a:lnTo>
                  <a:lnTo>
                    <a:pt x="2382540" y="201170"/>
                  </a:lnTo>
                  <a:lnTo>
                    <a:pt x="2386024" y="201078"/>
                  </a:lnTo>
                  <a:lnTo>
                    <a:pt x="2389507" y="200986"/>
                  </a:lnTo>
                  <a:lnTo>
                    <a:pt x="2392990" y="200894"/>
                  </a:lnTo>
                  <a:lnTo>
                    <a:pt x="2396473" y="200802"/>
                  </a:lnTo>
                  <a:lnTo>
                    <a:pt x="2399957" y="200710"/>
                  </a:lnTo>
                  <a:lnTo>
                    <a:pt x="2403440" y="200618"/>
                  </a:lnTo>
                  <a:lnTo>
                    <a:pt x="2406923" y="200526"/>
                  </a:lnTo>
                  <a:lnTo>
                    <a:pt x="2410406" y="200435"/>
                  </a:lnTo>
                  <a:lnTo>
                    <a:pt x="2413890" y="200343"/>
                  </a:lnTo>
                  <a:lnTo>
                    <a:pt x="2417373" y="200251"/>
                  </a:lnTo>
                  <a:lnTo>
                    <a:pt x="2420856" y="200160"/>
                  </a:lnTo>
                  <a:lnTo>
                    <a:pt x="2424339" y="200069"/>
                  </a:lnTo>
                  <a:lnTo>
                    <a:pt x="2427823" y="199977"/>
                  </a:lnTo>
                  <a:lnTo>
                    <a:pt x="2431306" y="199886"/>
                  </a:lnTo>
                  <a:lnTo>
                    <a:pt x="2434789" y="199795"/>
                  </a:lnTo>
                  <a:lnTo>
                    <a:pt x="2438272" y="199704"/>
                  </a:lnTo>
                  <a:lnTo>
                    <a:pt x="2441756" y="199613"/>
                  </a:lnTo>
                  <a:lnTo>
                    <a:pt x="2445239" y="199522"/>
                  </a:lnTo>
                  <a:lnTo>
                    <a:pt x="2448722" y="199431"/>
                  </a:lnTo>
                  <a:lnTo>
                    <a:pt x="2452205" y="199340"/>
                  </a:lnTo>
                  <a:lnTo>
                    <a:pt x="2455689" y="199249"/>
                  </a:lnTo>
                  <a:lnTo>
                    <a:pt x="2459172" y="199159"/>
                  </a:lnTo>
                  <a:lnTo>
                    <a:pt x="2462655" y="199068"/>
                  </a:lnTo>
                  <a:lnTo>
                    <a:pt x="2466138" y="198978"/>
                  </a:lnTo>
                  <a:lnTo>
                    <a:pt x="2469622" y="198887"/>
                  </a:lnTo>
                  <a:lnTo>
                    <a:pt x="2473105" y="208209"/>
                  </a:lnTo>
                  <a:lnTo>
                    <a:pt x="2476588" y="208138"/>
                  </a:lnTo>
                  <a:lnTo>
                    <a:pt x="2480071" y="208067"/>
                  </a:lnTo>
                  <a:lnTo>
                    <a:pt x="2483555" y="207996"/>
                  </a:lnTo>
                  <a:lnTo>
                    <a:pt x="2487038" y="207925"/>
                  </a:lnTo>
                  <a:lnTo>
                    <a:pt x="2490521" y="207854"/>
                  </a:lnTo>
                  <a:lnTo>
                    <a:pt x="2494004" y="207783"/>
                  </a:lnTo>
                  <a:lnTo>
                    <a:pt x="2497488" y="207712"/>
                  </a:lnTo>
                  <a:lnTo>
                    <a:pt x="2500971" y="207642"/>
                  </a:lnTo>
                  <a:lnTo>
                    <a:pt x="2504454" y="207571"/>
                  </a:lnTo>
                  <a:lnTo>
                    <a:pt x="2507937" y="207501"/>
                  </a:lnTo>
                  <a:lnTo>
                    <a:pt x="2511421" y="207430"/>
                  </a:lnTo>
                  <a:lnTo>
                    <a:pt x="2514904" y="207360"/>
                  </a:lnTo>
                  <a:lnTo>
                    <a:pt x="2518387" y="207289"/>
                  </a:lnTo>
                  <a:lnTo>
                    <a:pt x="2521870" y="207219"/>
                  </a:lnTo>
                  <a:lnTo>
                    <a:pt x="2525354" y="207149"/>
                  </a:lnTo>
                  <a:lnTo>
                    <a:pt x="2528837" y="207079"/>
                  </a:lnTo>
                  <a:lnTo>
                    <a:pt x="2532320" y="207009"/>
                  </a:lnTo>
                  <a:lnTo>
                    <a:pt x="2535803" y="206939"/>
                  </a:lnTo>
                  <a:lnTo>
                    <a:pt x="2539287" y="206869"/>
                  </a:lnTo>
                  <a:lnTo>
                    <a:pt x="2542770" y="206799"/>
                  </a:lnTo>
                  <a:lnTo>
                    <a:pt x="2546253" y="206729"/>
                  </a:lnTo>
                  <a:lnTo>
                    <a:pt x="2549736" y="206660"/>
                  </a:lnTo>
                  <a:lnTo>
                    <a:pt x="2553220" y="206590"/>
                  </a:lnTo>
                  <a:lnTo>
                    <a:pt x="2556703" y="206520"/>
                  </a:lnTo>
                  <a:lnTo>
                    <a:pt x="2560186" y="206451"/>
                  </a:lnTo>
                  <a:lnTo>
                    <a:pt x="2563669" y="206382"/>
                  </a:lnTo>
                  <a:lnTo>
                    <a:pt x="2567153" y="206312"/>
                  </a:lnTo>
                  <a:lnTo>
                    <a:pt x="2570636" y="206243"/>
                  </a:lnTo>
                  <a:lnTo>
                    <a:pt x="2574119" y="206174"/>
                  </a:lnTo>
                  <a:lnTo>
                    <a:pt x="2577602" y="206105"/>
                  </a:lnTo>
                  <a:lnTo>
                    <a:pt x="2581085" y="206036"/>
                  </a:lnTo>
                  <a:lnTo>
                    <a:pt x="2584569" y="214432"/>
                  </a:lnTo>
                  <a:lnTo>
                    <a:pt x="2588052" y="214354"/>
                  </a:lnTo>
                  <a:lnTo>
                    <a:pt x="2591535" y="214276"/>
                  </a:lnTo>
                  <a:lnTo>
                    <a:pt x="2595018" y="214198"/>
                  </a:lnTo>
                  <a:lnTo>
                    <a:pt x="2598502" y="214119"/>
                  </a:lnTo>
                  <a:lnTo>
                    <a:pt x="2601985" y="214041"/>
                  </a:lnTo>
                  <a:lnTo>
                    <a:pt x="2605468" y="213963"/>
                  </a:lnTo>
                  <a:lnTo>
                    <a:pt x="2608951" y="213885"/>
                  </a:lnTo>
                  <a:lnTo>
                    <a:pt x="2612435" y="213807"/>
                  </a:lnTo>
                  <a:lnTo>
                    <a:pt x="2615918" y="213729"/>
                  </a:lnTo>
                  <a:lnTo>
                    <a:pt x="2619401" y="213651"/>
                  </a:lnTo>
                  <a:lnTo>
                    <a:pt x="2622884" y="213574"/>
                  </a:lnTo>
                  <a:lnTo>
                    <a:pt x="2626368" y="213496"/>
                  </a:lnTo>
                  <a:lnTo>
                    <a:pt x="2629851" y="213418"/>
                  </a:lnTo>
                  <a:lnTo>
                    <a:pt x="2633334" y="213340"/>
                  </a:lnTo>
                  <a:lnTo>
                    <a:pt x="2636817" y="213263"/>
                  </a:lnTo>
                  <a:lnTo>
                    <a:pt x="2640301" y="213185"/>
                  </a:lnTo>
                  <a:lnTo>
                    <a:pt x="2643784" y="213107"/>
                  </a:lnTo>
                  <a:lnTo>
                    <a:pt x="2647267" y="213030"/>
                  </a:lnTo>
                  <a:lnTo>
                    <a:pt x="2650750" y="212952"/>
                  </a:lnTo>
                  <a:lnTo>
                    <a:pt x="2654234" y="212875"/>
                  </a:lnTo>
                  <a:lnTo>
                    <a:pt x="2657717" y="212798"/>
                  </a:lnTo>
                  <a:lnTo>
                    <a:pt x="2661200" y="212720"/>
                  </a:lnTo>
                  <a:lnTo>
                    <a:pt x="2664683" y="212643"/>
                  </a:lnTo>
                  <a:lnTo>
                    <a:pt x="2668167" y="212566"/>
                  </a:lnTo>
                  <a:lnTo>
                    <a:pt x="2671650" y="212488"/>
                  </a:lnTo>
                  <a:lnTo>
                    <a:pt x="2675133" y="212411"/>
                  </a:lnTo>
                  <a:lnTo>
                    <a:pt x="2678616" y="212334"/>
                  </a:lnTo>
                  <a:lnTo>
                    <a:pt x="2682100" y="212257"/>
                  </a:lnTo>
                  <a:lnTo>
                    <a:pt x="2685583" y="212180"/>
                  </a:lnTo>
                  <a:lnTo>
                    <a:pt x="2689066" y="212103"/>
                  </a:lnTo>
                  <a:lnTo>
                    <a:pt x="2692549" y="212026"/>
                  </a:lnTo>
                  <a:lnTo>
                    <a:pt x="2696033" y="211949"/>
                  </a:lnTo>
                  <a:lnTo>
                    <a:pt x="2699516" y="215751"/>
                  </a:lnTo>
                  <a:lnTo>
                    <a:pt x="2702999" y="215662"/>
                  </a:lnTo>
                  <a:lnTo>
                    <a:pt x="2706482" y="215572"/>
                  </a:lnTo>
                  <a:lnTo>
                    <a:pt x="2709966" y="215483"/>
                  </a:lnTo>
                  <a:lnTo>
                    <a:pt x="2713449" y="215393"/>
                  </a:lnTo>
                  <a:lnTo>
                    <a:pt x="2716932" y="215304"/>
                  </a:lnTo>
                  <a:lnTo>
                    <a:pt x="2720415" y="215214"/>
                  </a:lnTo>
                  <a:lnTo>
                    <a:pt x="2723899" y="215125"/>
                  </a:lnTo>
                  <a:lnTo>
                    <a:pt x="2727382" y="215035"/>
                  </a:lnTo>
                  <a:lnTo>
                    <a:pt x="2730865" y="214946"/>
                  </a:lnTo>
                  <a:lnTo>
                    <a:pt x="2734348" y="214857"/>
                  </a:lnTo>
                  <a:lnTo>
                    <a:pt x="2737832" y="214767"/>
                  </a:lnTo>
                  <a:lnTo>
                    <a:pt x="2741315" y="214678"/>
                  </a:lnTo>
                  <a:lnTo>
                    <a:pt x="2744798" y="214588"/>
                  </a:lnTo>
                  <a:lnTo>
                    <a:pt x="2748281" y="214499"/>
                  </a:lnTo>
                  <a:lnTo>
                    <a:pt x="2751765" y="214410"/>
                  </a:lnTo>
                  <a:lnTo>
                    <a:pt x="2755248" y="214320"/>
                  </a:lnTo>
                  <a:lnTo>
                    <a:pt x="2758731" y="214231"/>
                  </a:lnTo>
                  <a:lnTo>
                    <a:pt x="2762214" y="214141"/>
                  </a:lnTo>
                  <a:lnTo>
                    <a:pt x="2765698" y="214052"/>
                  </a:lnTo>
                  <a:lnTo>
                    <a:pt x="2769181" y="213963"/>
                  </a:lnTo>
                  <a:lnTo>
                    <a:pt x="2772664" y="213873"/>
                  </a:lnTo>
                  <a:lnTo>
                    <a:pt x="2776147" y="213784"/>
                  </a:lnTo>
                  <a:lnTo>
                    <a:pt x="2779631" y="213695"/>
                  </a:lnTo>
                  <a:lnTo>
                    <a:pt x="2783114" y="213605"/>
                  </a:lnTo>
                  <a:lnTo>
                    <a:pt x="2786597" y="213516"/>
                  </a:lnTo>
                  <a:lnTo>
                    <a:pt x="2790080" y="213427"/>
                  </a:lnTo>
                  <a:lnTo>
                    <a:pt x="2793564" y="213338"/>
                  </a:lnTo>
                  <a:lnTo>
                    <a:pt x="2797047" y="213248"/>
                  </a:lnTo>
                  <a:lnTo>
                    <a:pt x="2800530" y="213159"/>
                  </a:lnTo>
                  <a:lnTo>
                    <a:pt x="2804013" y="213070"/>
                  </a:lnTo>
                  <a:lnTo>
                    <a:pt x="2807497" y="212981"/>
                  </a:lnTo>
                  <a:lnTo>
                    <a:pt x="2810980" y="214427"/>
                  </a:lnTo>
                  <a:lnTo>
                    <a:pt x="2814463" y="214353"/>
                  </a:lnTo>
                  <a:lnTo>
                    <a:pt x="2817946" y="214279"/>
                  </a:lnTo>
                  <a:lnTo>
                    <a:pt x="2821430" y="214205"/>
                  </a:lnTo>
                  <a:lnTo>
                    <a:pt x="2824913" y="214131"/>
                  </a:lnTo>
                  <a:lnTo>
                    <a:pt x="2828396" y="214057"/>
                  </a:lnTo>
                  <a:lnTo>
                    <a:pt x="2831879" y="213984"/>
                  </a:lnTo>
                  <a:lnTo>
                    <a:pt x="2835363" y="213910"/>
                  </a:lnTo>
                  <a:lnTo>
                    <a:pt x="2838846" y="213836"/>
                  </a:lnTo>
                  <a:lnTo>
                    <a:pt x="2842329" y="213763"/>
                  </a:lnTo>
                  <a:lnTo>
                    <a:pt x="2845812" y="213689"/>
                  </a:lnTo>
                  <a:lnTo>
                    <a:pt x="2849296" y="213615"/>
                  </a:lnTo>
                  <a:lnTo>
                    <a:pt x="2852779" y="213542"/>
                  </a:lnTo>
                  <a:lnTo>
                    <a:pt x="2856262" y="213468"/>
                  </a:lnTo>
                  <a:lnTo>
                    <a:pt x="2859745" y="213395"/>
                  </a:lnTo>
                  <a:lnTo>
                    <a:pt x="2863229" y="213321"/>
                  </a:lnTo>
                  <a:lnTo>
                    <a:pt x="2866712" y="213248"/>
                  </a:lnTo>
                  <a:lnTo>
                    <a:pt x="2870195" y="213175"/>
                  </a:lnTo>
                  <a:lnTo>
                    <a:pt x="2873678" y="213101"/>
                  </a:lnTo>
                  <a:lnTo>
                    <a:pt x="2877161" y="213028"/>
                  </a:lnTo>
                  <a:lnTo>
                    <a:pt x="2880645" y="212955"/>
                  </a:lnTo>
                  <a:lnTo>
                    <a:pt x="2884128" y="212882"/>
                  </a:lnTo>
                  <a:lnTo>
                    <a:pt x="2887611" y="212808"/>
                  </a:lnTo>
                  <a:lnTo>
                    <a:pt x="2891094" y="212735"/>
                  </a:lnTo>
                  <a:lnTo>
                    <a:pt x="2894578" y="212662"/>
                  </a:lnTo>
                  <a:lnTo>
                    <a:pt x="2898061" y="212589"/>
                  </a:lnTo>
                  <a:lnTo>
                    <a:pt x="2901544" y="212516"/>
                  </a:lnTo>
                  <a:lnTo>
                    <a:pt x="2905027" y="212443"/>
                  </a:lnTo>
                  <a:lnTo>
                    <a:pt x="2908511" y="212370"/>
                  </a:lnTo>
                  <a:lnTo>
                    <a:pt x="2911994" y="212297"/>
                  </a:lnTo>
                  <a:lnTo>
                    <a:pt x="2915477" y="212224"/>
                  </a:lnTo>
                  <a:lnTo>
                    <a:pt x="2918960" y="212151"/>
                  </a:lnTo>
                  <a:lnTo>
                    <a:pt x="2922444" y="215320"/>
                  </a:lnTo>
                  <a:lnTo>
                    <a:pt x="2925927" y="215253"/>
                  </a:lnTo>
                  <a:lnTo>
                    <a:pt x="2929410" y="215186"/>
                  </a:lnTo>
                  <a:lnTo>
                    <a:pt x="2932893" y="215119"/>
                  </a:lnTo>
                  <a:lnTo>
                    <a:pt x="2936377" y="215053"/>
                  </a:lnTo>
                  <a:lnTo>
                    <a:pt x="2939860" y="214986"/>
                  </a:lnTo>
                  <a:lnTo>
                    <a:pt x="2943343" y="214919"/>
                  </a:lnTo>
                  <a:lnTo>
                    <a:pt x="2946826" y="214853"/>
                  </a:lnTo>
                  <a:lnTo>
                    <a:pt x="2950310" y="214786"/>
                  </a:lnTo>
                  <a:lnTo>
                    <a:pt x="2953793" y="214720"/>
                  </a:lnTo>
                  <a:lnTo>
                    <a:pt x="2957276" y="214653"/>
                  </a:lnTo>
                  <a:lnTo>
                    <a:pt x="2960759" y="214587"/>
                  </a:lnTo>
                  <a:lnTo>
                    <a:pt x="2964243" y="214520"/>
                  </a:lnTo>
                  <a:lnTo>
                    <a:pt x="2967726" y="214454"/>
                  </a:lnTo>
                  <a:lnTo>
                    <a:pt x="2971209" y="214388"/>
                  </a:lnTo>
                  <a:lnTo>
                    <a:pt x="2974692" y="214321"/>
                  </a:lnTo>
                  <a:lnTo>
                    <a:pt x="2978176" y="214255"/>
                  </a:lnTo>
                  <a:lnTo>
                    <a:pt x="2981659" y="214189"/>
                  </a:lnTo>
                  <a:lnTo>
                    <a:pt x="2985142" y="214123"/>
                  </a:lnTo>
                  <a:lnTo>
                    <a:pt x="2988625" y="214056"/>
                  </a:lnTo>
                  <a:lnTo>
                    <a:pt x="2992109" y="213990"/>
                  </a:lnTo>
                  <a:lnTo>
                    <a:pt x="2995592" y="213924"/>
                  </a:lnTo>
                  <a:lnTo>
                    <a:pt x="2999075" y="213858"/>
                  </a:lnTo>
                  <a:lnTo>
                    <a:pt x="3002558" y="213792"/>
                  </a:lnTo>
                  <a:lnTo>
                    <a:pt x="3006042" y="213726"/>
                  </a:lnTo>
                  <a:lnTo>
                    <a:pt x="3009525" y="213660"/>
                  </a:lnTo>
                  <a:lnTo>
                    <a:pt x="3013008" y="213594"/>
                  </a:lnTo>
                  <a:lnTo>
                    <a:pt x="3016491" y="213528"/>
                  </a:lnTo>
                  <a:lnTo>
                    <a:pt x="3019975" y="213463"/>
                  </a:lnTo>
                  <a:lnTo>
                    <a:pt x="3023458" y="213397"/>
                  </a:lnTo>
                  <a:lnTo>
                    <a:pt x="3026941" y="213331"/>
                  </a:lnTo>
                  <a:lnTo>
                    <a:pt x="3030424" y="213265"/>
                  </a:lnTo>
                  <a:lnTo>
                    <a:pt x="3033908" y="218421"/>
                  </a:lnTo>
                  <a:lnTo>
                    <a:pt x="3037391" y="218357"/>
                  </a:lnTo>
                  <a:lnTo>
                    <a:pt x="3040874" y="218293"/>
                  </a:lnTo>
                  <a:lnTo>
                    <a:pt x="3044357" y="218229"/>
                  </a:lnTo>
                  <a:lnTo>
                    <a:pt x="3047841" y="218166"/>
                  </a:lnTo>
                  <a:lnTo>
                    <a:pt x="3051324" y="218102"/>
                  </a:lnTo>
                  <a:lnTo>
                    <a:pt x="3054807" y="218038"/>
                  </a:lnTo>
                  <a:lnTo>
                    <a:pt x="3058290" y="217974"/>
                  </a:lnTo>
                  <a:lnTo>
                    <a:pt x="3061774" y="217910"/>
                  </a:lnTo>
                  <a:lnTo>
                    <a:pt x="3065257" y="217846"/>
                  </a:lnTo>
                  <a:lnTo>
                    <a:pt x="3068740" y="217783"/>
                  </a:lnTo>
                  <a:lnTo>
                    <a:pt x="3072223" y="217719"/>
                  </a:lnTo>
                  <a:lnTo>
                    <a:pt x="3075707" y="217655"/>
                  </a:lnTo>
                  <a:lnTo>
                    <a:pt x="3079190" y="217592"/>
                  </a:lnTo>
                  <a:lnTo>
                    <a:pt x="3082673" y="217528"/>
                  </a:lnTo>
                  <a:lnTo>
                    <a:pt x="3086156" y="217464"/>
                  </a:lnTo>
                  <a:lnTo>
                    <a:pt x="3089640" y="217401"/>
                  </a:lnTo>
                  <a:lnTo>
                    <a:pt x="3093123" y="217337"/>
                  </a:lnTo>
                  <a:lnTo>
                    <a:pt x="3096606" y="217274"/>
                  </a:lnTo>
                  <a:lnTo>
                    <a:pt x="3100089" y="217210"/>
                  </a:lnTo>
                  <a:lnTo>
                    <a:pt x="3103573" y="217147"/>
                  </a:lnTo>
                  <a:lnTo>
                    <a:pt x="3107056" y="217083"/>
                  </a:lnTo>
                  <a:lnTo>
                    <a:pt x="3110539" y="217020"/>
                  </a:lnTo>
                  <a:lnTo>
                    <a:pt x="3114022" y="216957"/>
                  </a:lnTo>
                  <a:lnTo>
                    <a:pt x="3117506" y="216893"/>
                  </a:lnTo>
                  <a:lnTo>
                    <a:pt x="3120989" y="216830"/>
                  </a:lnTo>
                  <a:lnTo>
                    <a:pt x="3124472" y="216767"/>
                  </a:lnTo>
                  <a:lnTo>
                    <a:pt x="3127955" y="216703"/>
                  </a:lnTo>
                  <a:lnTo>
                    <a:pt x="3131439" y="216640"/>
                  </a:lnTo>
                  <a:lnTo>
                    <a:pt x="3134922" y="216577"/>
                  </a:lnTo>
                  <a:lnTo>
                    <a:pt x="3134922" y="216577"/>
                  </a:lnTo>
                  <a:lnTo>
                    <a:pt x="3138405" y="216514"/>
                  </a:lnTo>
                  <a:lnTo>
                    <a:pt x="3141888" y="216451"/>
                  </a:lnTo>
                  <a:lnTo>
                    <a:pt x="3145372" y="216388"/>
                  </a:lnTo>
                  <a:lnTo>
                    <a:pt x="3148855" y="219412"/>
                  </a:lnTo>
                  <a:lnTo>
                    <a:pt x="3152338" y="219356"/>
                  </a:lnTo>
                  <a:lnTo>
                    <a:pt x="3155821" y="219300"/>
                  </a:lnTo>
                  <a:lnTo>
                    <a:pt x="3159304" y="219243"/>
                  </a:lnTo>
                  <a:lnTo>
                    <a:pt x="3162788" y="219187"/>
                  </a:lnTo>
                  <a:lnTo>
                    <a:pt x="3166271" y="219130"/>
                  </a:lnTo>
                  <a:lnTo>
                    <a:pt x="3169754" y="219074"/>
                  </a:lnTo>
                  <a:lnTo>
                    <a:pt x="3173237" y="219018"/>
                  </a:lnTo>
                  <a:lnTo>
                    <a:pt x="3176721" y="218961"/>
                  </a:lnTo>
                  <a:lnTo>
                    <a:pt x="3180204" y="218905"/>
                  </a:lnTo>
                  <a:lnTo>
                    <a:pt x="3183687" y="218849"/>
                  </a:lnTo>
                  <a:lnTo>
                    <a:pt x="3187170" y="218793"/>
                  </a:lnTo>
                  <a:lnTo>
                    <a:pt x="3190654" y="218736"/>
                  </a:lnTo>
                  <a:lnTo>
                    <a:pt x="3194137" y="218680"/>
                  </a:lnTo>
                  <a:lnTo>
                    <a:pt x="3197620" y="218624"/>
                  </a:lnTo>
                  <a:lnTo>
                    <a:pt x="3201103" y="218568"/>
                  </a:lnTo>
                  <a:lnTo>
                    <a:pt x="3204587" y="218512"/>
                  </a:lnTo>
                  <a:lnTo>
                    <a:pt x="3208070" y="218456"/>
                  </a:lnTo>
                  <a:lnTo>
                    <a:pt x="3211553" y="218400"/>
                  </a:lnTo>
                  <a:lnTo>
                    <a:pt x="3215036" y="218344"/>
                  </a:lnTo>
                  <a:lnTo>
                    <a:pt x="3218520" y="218288"/>
                  </a:lnTo>
                  <a:lnTo>
                    <a:pt x="3222003" y="218232"/>
                  </a:lnTo>
                  <a:lnTo>
                    <a:pt x="3225486" y="218177"/>
                  </a:lnTo>
                  <a:lnTo>
                    <a:pt x="3228969" y="218121"/>
                  </a:lnTo>
                  <a:lnTo>
                    <a:pt x="3232453" y="218065"/>
                  </a:lnTo>
                  <a:lnTo>
                    <a:pt x="3235936" y="218009"/>
                  </a:lnTo>
                  <a:lnTo>
                    <a:pt x="3239419" y="217954"/>
                  </a:lnTo>
                  <a:lnTo>
                    <a:pt x="3242902" y="217898"/>
                  </a:lnTo>
                  <a:lnTo>
                    <a:pt x="3246386" y="217842"/>
                  </a:lnTo>
                  <a:lnTo>
                    <a:pt x="3249869" y="217787"/>
                  </a:lnTo>
                  <a:lnTo>
                    <a:pt x="3253352" y="217731"/>
                  </a:lnTo>
                  <a:lnTo>
                    <a:pt x="3256835" y="217675"/>
                  </a:lnTo>
                  <a:lnTo>
                    <a:pt x="3260319" y="218491"/>
                  </a:lnTo>
                  <a:lnTo>
                    <a:pt x="3263802" y="218428"/>
                  </a:lnTo>
                  <a:lnTo>
                    <a:pt x="3267285" y="218366"/>
                  </a:lnTo>
                  <a:lnTo>
                    <a:pt x="3270768" y="218303"/>
                  </a:lnTo>
                  <a:lnTo>
                    <a:pt x="3274252" y="218241"/>
                  </a:lnTo>
                  <a:lnTo>
                    <a:pt x="3277735" y="218179"/>
                  </a:lnTo>
                  <a:lnTo>
                    <a:pt x="3281218" y="218116"/>
                  </a:lnTo>
                  <a:lnTo>
                    <a:pt x="3284701" y="218054"/>
                  </a:lnTo>
                  <a:lnTo>
                    <a:pt x="3288185" y="217991"/>
                  </a:lnTo>
                  <a:lnTo>
                    <a:pt x="3291668" y="217929"/>
                  </a:lnTo>
                  <a:lnTo>
                    <a:pt x="3295151" y="217867"/>
                  </a:lnTo>
                  <a:lnTo>
                    <a:pt x="3298634" y="217805"/>
                  </a:lnTo>
                  <a:lnTo>
                    <a:pt x="3302118" y="217742"/>
                  </a:lnTo>
                  <a:lnTo>
                    <a:pt x="3305601" y="217680"/>
                  </a:lnTo>
                  <a:lnTo>
                    <a:pt x="3309084" y="217618"/>
                  </a:lnTo>
                  <a:lnTo>
                    <a:pt x="3312567" y="217556"/>
                  </a:lnTo>
                  <a:lnTo>
                    <a:pt x="3316051" y="217493"/>
                  </a:lnTo>
                  <a:lnTo>
                    <a:pt x="3319534" y="217431"/>
                  </a:lnTo>
                  <a:lnTo>
                    <a:pt x="3323017" y="217369"/>
                  </a:lnTo>
                  <a:lnTo>
                    <a:pt x="3326500" y="217307"/>
                  </a:lnTo>
                  <a:lnTo>
                    <a:pt x="3329984" y="217245"/>
                  </a:lnTo>
                  <a:lnTo>
                    <a:pt x="3333467" y="217183"/>
                  </a:lnTo>
                  <a:lnTo>
                    <a:pt x="3336950" y="217121"/>
                  </a:lnTo>
                  <a:lnTo>
                    <a:pt x="3340433" y="217059"/>
                  </a:lnTo>
                  <a:lnTo>
                    <a:pt x="3343917" y="216997"/>
                  </a:lnTo>
                  <a:lnTo>
                    <a:pt x="3347400" y="216935"/>
                  </a:lnTo>
                  <a:lnTo>
                    <a:pt x="3350883" y="216873"/>
                  </a:lnTo>
                  <a:lnTo>
                    <a:pt x="3354366" y="216811"/>
                  </a:lnTo>
                  <a:lnTo>
                    <a:pt x="3357850" y="216749"/>
                  </a:lnTo>
                  <a:lnTo>
                    <a:pt x="3361333" y="216687"/>
                  </a:lnTo>
                  <a:lnTo>
                    <a:pt x="3364816" y="216625"/>
                  </a:lnTo>
                  <a:lnTo>
                    <a:pt x="3368299" y="216563"/>
                  </a:lnTo>
                  <a:lnTo>
                    <a:pt x="3371783" y="229812"/>
                  </a:lnTo>
                  <a:lnTo>
                    <a:pt x="3375266" y="229756"/>
                  </a:lnTo>
                  <a:lnTo>
                    <a:pt x="3378749" y="229700"/>
                  </a:lnTo>
                  <a:lnTo>
                    <a:pt x="3382232" y="229644"/>
                  </a:lnTo>
                  <a:lnTo>
                    <a:pt x="3385716" y="229587"/>
                  </a:lnTo>
                  <a:lnTo>
                    <a:pt x="3389199" y="229531"/>
                  </a:lnTo>
                  <a:lnTo>
                    <a:pt x="3392682" y="229475"/>
                  </a:lnTo>
                  <a:lnTo>
                    <a:pt x="3396165" y="229419"/>
                  </a:lnTo>
                  <a:lnTo>
                    <a:pt x="3399649" y="229363"/>
                  </a:lnTo>
                  <a:lnTo>
                    <a:pt x="3403132" y="229307"/>
                  </a:lnTo>
                  <a:lnTo>
                    <a:pt x="3406615" y="229250"/>
                  </a:lnTo>
                  <a:lnTo>
                    <a:pt x="3410098" y="229194"/>
                  </a:lnTo>
                  <a:lnTo>
                    <a:pt x="3413582" y="229138"/>
                  </a:lnTo>
                  <a:lnTo>
                    <a:pt x="3417065" y="229082"/>
                  </a:lnTo>
                  <a:lnTo>
                    <a:pt x="3420548" y="229026"/>
                  </a:lnTo>
                  <a:lnTo>
                    <a:pt x="3424031" y="228970"/>
                  </a:lnTo>
                  <a:lnTo>
                    <a:pt x="3427515" y="228914"/>
                  </a:lnTo>
                  <a:lnTo>
                    <a:pt x="3430998" y="228858"/>
                  </a:lnTo>
                  <a:lnTo>
                    <a:pt x="3434481" y="228802"/>
                  </a:lnTo>
                  <a:lnTo>
                    <a:pt x="3437964" y="228745"/>
                  </a:lnTo>
                  <a:lnTo>
                    <a:pt x="3441447" y="228689"/>
                  </a:lnTo>
                  <a:lnTo>
                    <a:pt x="3444931" y="228633"/>
                  </a:lnTo>
                  <a:lnTo>
                    <a:pt x="3448414" y="228577"/>
                  </a:lnTo>
                  <a:lnTo>
                    <a:pt x="3451897" y="228521"/>
                  </a:lnTo>
                  <a:lnTo>
                    <a:pt x="3455380" y="228465"/>
                  </a:lnTo>
                  <a:lnTo>
                    <a:pt x="3458864" y="228409"/>
                  </a:lnTo>
                  <a:lnTo>
                    <a:pt x="3462347" y="228353"/>
                  </a:lnTo>
                  <a:lnTo>
                    <a:pt x="3465830" y="228297"/>
                  </a:lnTo>
                  <a:lnTo>
                    <a:pt x="3469313" y="228241"/>
                  </a:lnTo>
                  <a:lnTo>
                    <a:pt x="3472797" y="228185"/>
                  </a:lnTo>
                  <a:lnTo>
                    <a:pt x="3476280" y="228129"/>
                  </a:lnTo>
                  <a:lnTo>
                    <a:pt x="3479763" y="228073"/>
                  </a:lnTo>
                  <a:lnTo>
                    <a:pt x="3483246" y="228017"/>
                  </a:lnTo>
                  <a:lnTo>
                    <a:pt x="3483246" y="228051"/>
                  </a:lnTo>
                  <a:lnTo>
                    <a:pt x="3483246" y="228084"/>
                  </a:lnTo>
                  <a:lnTo>
                    <a:pt x="3483246" y="228117"/>
                  </a:lnTo>
                  <a:lnTo>
                    <a:pt x="3483246" y="228151"/>
                  </a:lnTo>
                  <a:lnTo>
                    <a:pt x="3483246" y="228184"/>
                  </a:lnTo>
                  <a:lnTo>
                    <a:pt x="3483246" y="228217"/>
                  </a:lnTo>
                  <a:lnTo>
                    <a:pt x="3483246" y="228251"/>
                  </a:lnTo>
                  <a:lnTo>
                    <a:pt x="3483246" y="228284"/>
                  </a:lnTo>
                  <a:lnTo>
                    <a:pt x="3483246" y="228317"/>
                  </a:lnTo>
                  <a:lnTo>
                    <a:pt x="3483246" y="228350"/>
                  </a:lnTo>
                  <a:lnTo>
                    <a:pt x="3483246" y="228383"/>
                  </a:lnTo>
                  <a:lnTo>
                    <a:pt x="3483246" y="228416"/>
                  </a:lnTo>
                  <a:lnTo>
                    <a:pt x="3483246" y="228449"/>
                  </a:lnTo>
                  <a:lnTo>
                    <a:pt x="3483246" y="228482"/>
                  </a:lnTo>
                  <a:lnTo>
                    <a:pt x="3483246" y="228515"/>
                  </a:lnTo>
                  <a:lnTo>
                    <a:pt x="3483246" y="228548"/>
                  </a:lnTo>
                  <a:lnTo>
                    <a:pt x="3483246" y="228581"/>
                  </a:lnTo>
                  <a:lnTo>
                    <a:pt x="3483246" y="228614"/>
                  </a:lnTo>
                  <a:lnTo>
                    <a:pt x="3483246" y="228647"/>
                  </a:lnTo>
                  <a:lnTo>
                    <a:pt x="3483246" y="228679"/>
                  </a:lnTo>
                  <a:lnTo>
                    <a:pt x="3483246" y="228712"/>
                  </a:lnTo>
                  <a:lnTo>
                    <a:pt x="3483246" y="228745"/>
                  </a:lnTo>
                  <a:lnTo>
                    <a:pt x="3483246" y="228777"/>
                  </a:lnTo>
                  <a:lnTo>
                    <a:pt x="3483246" y="228810"/>
                  </a:lnTo>
                  <a:lnTo>
                    <a:pt x="3483246" y="228843"/>
                  </a:lnTo>
                  <a:lnTo>
                    <a:pt x="3483246" y="228875"/>
                  </a:lnTo>
                  <a:lnTo>
                    <a:pt x="3483246" y="228908"/>
                  </a:lnTo>
                  <a:lnTo>
                    <a:pt x="3483246" y="228940"/>
                  </a:lnTo>
                  <a:lnTo>
                    <a:pt x="3483246" y="228973"/>
                  </a:lnTo>
                  <a:lnTo>
                    <a:pt x="3483246" y="229005"/>
                  </a:lnTo>
                  <a:lnTo>
                    <a:pt x="3483246" y="229037"/>
                  </a:lnTo>
                  <a:lnTo>
                    <a:pt x="3483246" y="229070"/>
                  </a:lnTo>
                  <a:lnTo>
                    <a:pt x="3483246" y="229102"/>
                  </a:lnTo>
                  <a:lnTo>
                    <a:pt x="3483246" y="229134"/>
                  </a:lnTo>
                  <a:lnTo>
                    <a:pt x="3483246" y="229166"/>
                  </a:lnTo>
                  <a:lnTo>
                    <a:pt x="3483246" y="229199"/>
                  </a:lnTo>
                  <a:lnTo>
                    <a:pt x="3483246" y="229231"/>
                  </a:lnTo>
                  <a:lnTo>
                    <a:pt x="3483246" y="229263"/>
                  </a:lnTo>
                  <a:lnTo>
                    <a:pt x="3483246" y="229295"/>
                  </a:lnTo>
                  <a:lnTo>
                    <a:pt x="3483246" y="229327"/>
                  </a:lnTo>
                  <a:lnTo>
                    <a:pt x="3483246" y="229359"/>
                  </a:lnTo>
                  <a:lnTo>
                    <a:pt x="3483246" y="229391"/>
                  </a:lnTo>
                  <a:lnTo>
                    <a:pt x="3483246" y="229423"/>
                  </a:lnTo>
                  <a:lnTo>
                    <a:pt x="3483246" y="229455"/>
                  </a:lnTo>
                  <a:lnTo>
                    <a:pt x="3483246" y="229487"/>
                  </a:lnTo>
                  <a:lnTo>
                    <a:pt x="3483246" y="229519"/>
                  </a:lnTo>
                  <a:lnTo>
                    <a:pt x="3483246" y="229550"/>
                  </a:lnTo>
                  <a:lnTo>
                    <a:pt x="3483246" y="229582"/>
                  </a:lnTo>
                  <a:lnTo>
                    <a:pt x="3483246" y="229614"/>
                  </a:lnTo>
                  <a:lnTo>
                    <a:pt x="3483246" y="229646"/>
                  </a:lnTo>
                  <a:lnTo>
                    <a:pt x="3483246" y="229677"/>
                  </a:lnTo>
                  <a:lnTo>
                    <a:pt x="3483246" y="229709"/>
                  </a:lnTo>
                  <a:lnTo>
                    <a:pt x="3483246" y="229741"/>
                  </a:lnTo>
                  <a:lnTo>
                    <a:pt x="3483246" y="229772"/>
                  </a:lnTo>
                  <a:lnTo>
                    <a:pt x="3483246" y="229804"/>
                  </a:lnTo>
                  <a:lnTo>
                    <a:pt x="3483246" y="229835"/>
                  </a:lnTo>
                  <a:lnTo>
                    <a:pt x="3483246" y="229867"/>
                  </a:lnTo>
                  <a:lnTo>
                    <a:pt x="3483246" y="229898"/>
                  </a:lnTo>
                  <a:lnTo>
                    <a:pt x="3483246" y="229929"/>
                  </a:lnTo>
                  <a:lnTo>
                    <a:pt x="3483246" y="229961"/>
                  </a:lnTo>
                  <a:lnTo>
                    <a:pt x="3483246" y="229992"/>
                  </a:lnTo>
                  <a:lnTo>
                    <a:pt x="3483246" y="230023"/>
                  </a:lnTo>
                  <a:lnTo>
                    <a:pt x="3483246" y="230055"/>
                  </a:lnTo>
                  <a:lnTo>
                    <a:pt x="3483246" y="230086"/>
                  </a:lnTo>
                  <a:lnTo>
                    <a:pt x="3483246" y="230117"/>
                  </a:lnTo>
                  <a:lnTo>
                    <a:pt x="3483246" y="230148"/>
                  </a:lnTo>
                  <a:lnTo>
                    <a:pt x="3483246" y="230179"/>
                  </a:lnTo>
                  <a:lnTo>
                    <a:pt x="3483246" y="230210"/>
                  </a:lnTo>
                  <a:lnTo>
                    <a:pt x="3483246" y="230242"/>
                  </a:lnTo>
                  <a:lnTo>
                    <a:pt x="3483246" y="230273"/>
                  </a:lnTo>
                  <a:lnTo>
                    <a:pt x="3483246" y="230304"/>
                  </a:lnTo>
                  <a:lnTo>
                    <a:pt x="3483246" y="230335"/>
                  </a:lnTo>
                  <a:lnTo>
                    <a:pt x="3483246" y="230365"/>
                  </a:lnTo>
                  <a:lnTo>
                    <a:pt x="3483246" y="230396"/>
                  </a:lnTo>
                  <a:lnTo>
                    <a:pt x="3483246" y="230427"/>
                  </a:lnTo>
                  <a:lnTo>
                    <a:pt x="3483246" y="230458"/>
                  </a:lnTo>
                  <a:lnTo>
                    <a:pt x="3483246" y="230489"/>
                  </a:lnTo>
                  <a:lnTo>
                    <a:pt x="3483246" y="230520"/>
                  </a:lnTo>
                  <a:lnTo>
                    <a:pt x="3483246" y="230550"/>
                  </a:lnTo>
                  <a:lnTo>
                    <a:pt x="3483246" y="230581"/>
                  </a:lnTo>
                  <a:lnTo>
                    <a:pt x="3483246" y="230612"/>
                  </a:lnTo>
                  <a:lnTo>
                    <a:pt x="3483246" y="230642"/>
                  </a:lnTo>
                  <a:lnTo>
                    <a:pt x="3483246" y="230673"/>
                  </a:lnTo>
                  <a:lnTo>
                    <a:pt x="3483246" y="230703"/>
                  </a:lnTo>
                  <a:lnTo>
                    <a:pt x="3483246" y="230734"/>
                  </a:lnTo>
                  <a:lnTo>
                    <a:pt x="3483246" y="230765"/>
                  </a:lnTo>
                  <a:lnTo>
                    <a:pt x="3483246" y="230795"/>
                  </a:lnTo>
                  <a:lnTo>
                    <a:pt x="3483246" y="230825"/>
                  </a:lnTo>
                  <a:lnTo>
                    <a:pt x="3483246" y="230856"/>
                  </a:lnTo>
                  <a:lnTo>
                    <a:pt x="3483246" y="230886"/>
                  </a:lnTo>
                  <a:lnTo>
                    <a:pt x="3483246" y="230917"/>
                  </a:lnTo>
                  <a:lnTo>
                    <a:pt x="3483246" y="230947"/>
                  </a:lnTo>
                  <a:lnTo>
                    <a:pt x="3483246" y="230977"/>
                  </a:lnTo>
                  <a:lnTo>
                    <a:pt x="3483246" y="231007"/>
                  </a:lnTo>
                  <a:lnTo>
                    <a:pt x="3483246" y="231038"/>
                  </a:lnTo>
                  <a:lnTo>
                    <a:pt x="3483246" y="231068"/>
                  </a:lnTo>
                  <a:lnTo>
                    <a:pt x="3483246" y="231098"/>
                  </a:lnTo>
                  <a:lnTo>
                    <a:pt x="3483246" y="231128"/>
                  </a:lnTo>
                  <a:lnTo>
                    <a:pt x="3483246" y="231158"/>
                  </a:lnTo>
                  <a:lnTo>
                    <a:pt x="3483246" y="231188"/>
                  </a:lnTo>
                  <a:lnTo>
                    <a:pt x="3483246" y="231218"/>
                  </a:lnTo>
                  <a:lnTo>
                    <a:pt x="3483246" y="231248"/>
                  </a:lnTo>
                  <a:lnTo>
                    <a:pt x="3483246" y="231278"/>
                  </a:lnTo>
                  <a:lnTo>
                    <a:pt x="3483246" y="231308"/>
                  </a:lnTo>
                  <a:lnTo>
                    <a:pt x="3483246" y="231338"/>
                  </a:lnTo>
                  <a:lnTo>
                    <a:pt x="3483246" y="231368"/>
                  </a:lnTo>
                  <a:lnTo>
                    <a:pt x="3483246" y="231398"/>
                  </a:lnTo>
                  <a:lnTo>
                    <a:pt x="3483246" y="231427"/>
                  </a:lnTo>
                  <a:lnTo>
                    <a:pt x="3483246" y="231457"/>
                  </a:lnTo>
                  <a:lnTo>
                    <a:pt x="3483246" y="231487"/>
                  </a:lnTo>
                  <a:lnTo>
                    <a:pt x="3483246" y="231517"/>
                  </a:lnTo>
                  <a:lnTo>
                    <a:pt x="3483246" y="231546"/>
                  </a:lnTo>
                  <a:lnTo>
                    <a:pt x="3483246" y="231576"/>
                  </a:lnTo>
                  <a:lnTo>
                    <a:pt x="3483246" y="231606"/>
                  </a:lnTo>
                  <a:lnTo>
                    <a:pt x="3483246" y="231635"/>
                  </a:lnTo>
                  <a:lnTo>
                    <a:pt x="3483246" y="231665"/>
                  </a:lnTo>
                  <a:lnTo>
                    <a:pt x="3483246" y="231694"/>
                  </a:lnTo>
                  <a:lnTo>
                    <a:pt x="3483246" y="231724"/>
                  </a:lnTo>
                  <a:lnTo>
                    <a:pt x="3483246" y="231753"/>
                  </a:lnTo>
                  <a:lnTo>
                    <a:pt x="3483246" y="231783"/>
                  </a:lnTo>
                  <a:lnTo>
                    <a:pt x="3483246" y="231812"/>
                  </a:lnTo>
                  <a:lnTo>
                    <a:pt x="3483246" y="231841"/>
                  </a:lnTo>
                  <a:lnTo>
                    <a:pt x="3483246" y="231871"/>
                  </a:lnTo>
                  <a:lnTo>
                    <a:pt x="3483246" y="231900"/>
                  </a:lnTo>
                  <a:lnTo>
                    <a:pt x="3483246" y="231929"/>
                  </a:lnTo>
                  <a:lnTo>
                    <a:pt x="3483246" y="231959"/>
                  </a:lnTo>
                  <a:lnTo>
                    <a:pt x="3483246" y="231988"/>
                  </a:lnTo>
                  <a:lnTo>
                    <a:pt x="3483246" y="232017"/>
                  </a:lnTo>
                  <a:lnTo>
                    <a:pt x="3483246" y="232046"/>
                  </a:lnTo>
                  <a:lnTo>
                    <a:pt x="3483246" y="232075"/>
                  </a:lnTo>
                  <a:lnTo>
                    <a:pt x="3483246" y="232104"/>
                  </a:lnTo>
                  <a:lnTo>
                    <a:pt x="3483246" y="232133"/>
                  </a:lnTo>
                  <a:lnTo>
                    <a:pt x="3483246" y="232162"/>
                  </a:lnTo>
                  <a:lnTo>
                    <a:pt x="3483246" y="232191"/>
                  </a:lnTo>
                  <a:lnTo>
                    <a:pt x="3483246" y="232220"/>
                  </a:lnTo>
                  <a:lnTo>
                    <a:pt x="3483246" y="232249"/>
                  </a:lnTo>
                  <a:lnTo>
                    <a:pt x="3483246" y="232278"/>
                  </a:lnTo>
                  <a:lnTo>
                    <a:pt x="3483246" y="232307"/>
                  </a:lnTo>
                  <a:lnTo>
                    <a:pt x="3483246" y="232336"/>
                  </a:lnTo>
                  <a:lnTo>
                    <a:pt x="3483246" y="232365"/>
                  </a:lnTo>
                  <a:lnTo>
                    <a:pt x="3483246" y="232394"/>
                  </a:lnTo>
                  <a:lnTo>
                    <a:pt x="3483246" y="232422"/>
                  </a:lnTo>
                  <a:lnTo>
                    <a:pt x="3483246" y="232451"/>
                  </a:lnTo>
                  <a:lnTo>
                    <a:pt x="3483246" y="232480"/>
                  </a:lnTo>
                  <a:lnTo>
                    <a:pt x="3483246" y="232509"/>
                  </a:lnTo>
                  <a:lnTo>
                    <a:pt x="3483246" y="232537"/>
                  </a:lnTo>
                  <a:lnTo>
                    <a:pt x="3483246" y="232566"/>
                  </a:lnTo>
                  <a:lnTo>
                    <a:pt x="3483246" y="232594"/>
                  </a:lnTo>
                  <a:lnTo>
                    <a:pt x="3483246" y="232623"/>
                  </a:lnTo>
                  <a:lnTo>
                    <a:pt x="3483246" y="232651"/>
                  </a:lnTo>
                  <a:lnTo>
                    <a:pt x="3483246" y="232680"/>
                  </a:lnTo>
                  <a:lnTo>
                    <a:pt x="3483246" y="232708"/>
                  </a:lnTo>
                  <a:lnTo>
                    <a:pt x="3483246" y="232737"/>
                  </a:lnTo>
                  <a:lnTo>
                    <a:pt x="3483246" y="232765"/>
                  </a:lnTo>
                  <a:lnTo>
                    <a:pt x="3483246" y="232794"/>
                  </a:lnTo>
                  <a:lnTo>
                    <a:pt x="3483246" y="232822"/>
                  </a:lnTo>
                  <a:lnTo>
                    <a:pt x="3483246" y="232850"/>
                  </a:lnTo>
                  <a:lnTo>
                    <a:pt x="3483246" y="232879"/>
                  </a:lnTo>
                  <a:lnTo>
                    <a:pt x="3483246" y="232907"/>
                  </a:lnTo>
                  <a:lnTo>
                    <a:pt x="3483246" y="232935"/>
                  </a:lnTo>
                  <a:lnTo>
                    <a:pt x="3483246" y="232963"/>
                  </a:lnTo>
                  <a:lnTo>
                    <a:pt x="3483246" y="232992"/>
                  </a:lnTo>
                  <a:lnTo>
                    <a:pt x="3483246" y="233020"/>
                  </a:lnTo>
                  <a:lnTo>
                    <a:pt x="3483246" y="233048"/>
                  </a:lnTo>
                  <a:lnTo>
                    <a:pt x="3483246" y="233076"/>
                  </a:lnTo>
                  <a:lnTo>
                    <a:pt x="3483246" y="233104"/>
                  </a:lnTo>
                  <a:lnTo>
                    <a:pt x="3483246" y="233132"/>
                  </a:lnTo>
                  <a:lnTo>
                    <a:pt x="3483246" y="233160"/>
                  </a:lnTo>
                  <a:lnTo>
                    <a:pt x="3483246" y="233188"/>
                  </a:lnTo>
                  <a:lnTo>
                    <a:pt x="3483246" y="233216"/>
                  </a:lnTo>
                  <a:lnTo>
                    <a:pt x="3483246" y="233244"/>
                  </a:lnTo>
                  <a:lnTo>
                    <a:pt x="3483246" y="233272"/>
                  </a:lnTo>
                  <a:lnTo>
                    <a:pt x="3483246" y="233300"/>
                  </a:lnTo>
                  <a:lnTo>
                    <a:pt x="3483246" y="233327"/>
                  </a:lnTo>
                  <a:lnTo>
                    <a:pt x="3483246" y="233355"/>
                  </a:lnTo>
                  <a:lnTo>
                    <a:pt x="3483246" y="233383"/>
                  </a:lnTo>
                  <a:lnTo>
                    <a:pt x="3483246" y="233411"/>
                  </a:lnTo>
                  <a:lnTo>
                    <a:pt x="3483246" y="233439"/>
                  </a:lnTo>
                  <a:lnTo>
                    <a:pt x="3483246" y="233466"/>
                  </a:lnTo>
                  <a:lnTo>
                    <a:pt x="3483246" y="233494"/>
                  </a:lnTo>
                  <a:lnTo>
                    <a:pt x="3483246" y="233522"/>
                  </a:lnTo>
                  <a:lnTo>
                    <a:pt x="3483246" y="233549"/>
                  </a:lnTo>
                  <a:lnTo>
                    <a:pt x="3483246" y="233577"/>
                  </a:lnTo>
                  <a:lnTo>
                    <a:pt x="3483246" y="233604"/>
                  </a:lnTo>
                  <a:lnTo>
                    <a:pt x="3483246" y="233632"/>
                  </a:lnTo>
                  <a:lnTo>
                    <a:pt x="3483246" y="233659"/>
                  </a:lnTo>
                  <a:lnTo>
                    <a:pt x="3483246" y="233687"/>
                  </a:lnTo>
                  <a:lnTo>
                    <a:pt x="3483246" y="233714"/>
                  </a:lnTo>
                  <a:lnTo>
                    <a:pt x="3483246" y="233742"/>
                  </a:lnTo>
                  <a:lnTo>
                    <a:pt x="3483246" y="233769"/>
                  </a:lnTo>
                  <a:lnTo>
                    <a:pt x="3483246" y="233796"/>
                  </a:lnTo>
                  <a:lnTo>
                    <a:pt x="3483246" y="233824"/>
                  </a:lnTo>
                  <a:lnTo>
                    <a:pt x="3483246" y="233851"/>
                  </a:lnTo>
                  <a:lnTo>
                    <a:pt x="3483246" y="233878"/>
                  </a:lnTo>
                  <a:lnTo>
                    <a:pt x="3483246" y="233906"/>
                  </a:lnTo>
                  <a:lnTo>
                    <a:pt x="3483246" y="233933"/>
                  </a:lnTo>
                  <a:lnTo>
                    <a:pt x="3483246" y="233960"/>
                  </a:lnTo>
                  <a:lnTo>
                    <a:pt x="3483246" y="233987"/>
                  </a:lnTo>
                  <a:lnTo>
                    <a:pt x="3483246" y="234014"/>
                  </a:lnTo>
                  <a:lnTo>
                    <a:pt x="3483246" y="234041"/>
                  </a:lnTo>
                  <a:lnTo>
                    <a:pt x="3483246" y="234069"/>
                  </a:lnTo>
                  <a:lnTo>
                    <a:pt x="3483246" y="234096"/>
                  </a:lnTo>
                  <a:lnTo>
                    <a:pt x="3483246" y="234123"/>
                  </a:lnTo>
                  <a:lnTo>
                    <a:pt x="3483246" y="234150"/>
                  </a:lnTo>
                  <a:lnTo>
                    <a:pt x="3483246" y="234177"/>
                  </a:lnTo>
                  <a:lnTo>
                    <a:pt x="3483246" y="234204"/>
                  </a:lnTo>
                  <a:lnTo>
                    <a:pt x="3483246" y="234231"/>
                  </a:lnTo>
                  <a:lnTo>
                    <a:pt x="3483246" y="234257"/>
                  </a:lnTo>
                  <a:lnTo>
                    <a:pt x="3483246" y="234284"/>
                  </a:lnTo>
                  <a:lnTo>
                    <a:pt x="3483246" y="234311"/>
                  </a:lnTo>
                  <a:lnTo>
                    <a:pt x="3483246" y="234338"/>
                  </a:lnTo>
                  <a:lnTo>
                    <a:pt x="3483246" y="234365"/>
                  </a:lnTo>
                  <a:lnTo>
                    <a:pt x="3483246" y="234392"/>
                  </a:lnTo>
                  <a:lnTo>
                    <a:pt x="3483246" y="234418"/>
                  </a:lnTo>
                  <a:lnTo>
                    <a:pt x="3483246" y="234445"/>
                  </a:lnTo>
                  <a:lnTo>
                    <a:pt x="3483246" y="234472"/>
                  </a:lnTo>
                  <a:lnTo>
                    <a:pt x="3483246" y="234498"/>
                  </a:lnTo>
                  <a:lnTo>
                    <a:pt x="3483246" y="234525"/>
                  </a:lnTo>
                  <a:lnTo>
                    <a:pt x="3483246" y="234552"/>
                  </a:lnTo>
                  <a:lnTo>
                    <a:pt x="3483246" y="234578"/>
                  </a:lnTo>
                  <a:lnTo>
                    <a:pt x="3483246" y="234605"/>
                  </a:lnTo>
                  <a:lnTo>
                    <a:pt x="3483246" y="234631"/>
                  </a:lnTo>
                  <a:lnTo>
                    <a:pt x="3483246" y="234658"/>
                  </a:lnTo>
                  <a:lnTo>
                    <a:pt x="3483246" y="234684"/>
                  </a:lnTo>
                  <a:lnTo>
                    <a:pt x="3483246" y="234711"/>
                  </a:lnTo>
                  <a:lnTo>
                    <a:pt x="3483246" y="234737"/>
                  </a:lnTo>
                  <a:lnTo>
                    <a:pt x="3483246" y="23476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206252"/>
              <a:ext cx="3483246" cy="345814"/>
            </a:xfrm>
            <a:custGeom>
              <a:avLst/>
              <a:gdLst/>
              <a:ahLst/>
              <a:cxnLst/>
              <a:rect l="0" t="0" r="0" b="0"/>
              <a:pathLst>
                <a:path w="3483246" h="345814">
                  <a:moveTo>
                    <a:pt x="0" y="345814"/>
                  </a:moveTo>
                  <a:lnTo>
                    <a:pt x="3483" y="339826"/>
                  </a:lnTo>
                  <a:lnTo>
                    <a:pt x="6966" y="333858"/>
                  </a:lnTo>
                  <a:lnTo>
                    <a:pt x="10449" y="327910"/>
                  </a:lnTo>
                  <a:lnTo>
                    <a:pt x="13932" y="321983"/>
                  </a:lnTo>
                  <a:lnTo>
                    <a:pt x="17416" y="316076"/>
                  </a:lnTo>
                  <a:lnTo>
                    <a:pt x="20899" y="310189"/>
                  </a:lnTo>
                  <a:lnTo>
                    <a:pt x="24382" y="304322"/>
                  </a:lnTo>
                  <a:lnTo>
                    <a:pt x="27865" y="298475"/>
                  </a:lnTo>
                  <a:lnTo>
                    <a:pt x="31349" y="292648"/>
                  </a:lnTo>
                  <a:lnTo>
                    <a:pt x="34832" y="286841"/>
                  </a:lnTo>
                  <a:lnTo>
                    <a:pt x="38315" y="281053"/>
                  </a:lnTo>
                  <a:lnTo>
                    <a:pt x="41798" y="275285"/>
                  </a:lnTo>
                  <a:lnTo>
                    <a:pt x="45282" y="269536"/>
                  </a:lnTo>
                  <a:lnTo>
                    <a:pt x="48765" y="263807"/>
                  </a:lnTo>
                  <a:lnTo>
                    <a:pt x="52248" y="258096"/>
                  </a:lnTo>
                  <a:lnTo>
                    <a:pt x="55731" y="252405"/>
                  </a:lnTo>
                  <a:lnTo>
                    <a:pt x="59215" y="246733"/>
                  </a:lnTo>
                  <a:lnTo>
                    <a:pt x="62698" y="241080"/>
                  </a:lnTo>
                  <a:lnTo>
                    <a:pt x="66181" y="235446"/>
                  </a:lnTo>
                  <a:lnTo>
                    <a:pt x="69664" y="229831"/>
                  </a:lnTo>
                  <a:lnTo>
                    <a:pt x="73148" y="224234"/>
                  </a:lnTo>
                  <a:lnTo>
                    <a:pt x="76631" y="218656"/>
                  </a:lnTo>
                  <a:lnTo>
                    <a:pt x="80114" y="213096"/>
                  </a:lnTo>
                  <a:lnTo>
                    <a:pt x="83597" y="207555"/>
                  </a:lnTo>
                  <a:lnTo>
                    <a:pt x="87081" y="202032"/>
                  </a:lnTo>
                  <a:lnTo>
                    <a:pt x="90564" y="196527"/>
                  </a:lnTo>
                  <a:lnTo>
                    <a:pt x="94047" y="191040"/>
                  </a:lnTo>
                  <a:lnTo>
                    <a:pt x="97530" y="185572"/>
                  </a:lnTo>
                  <a:lnTo>
                    <a:pt x="101014" y="180121"/>
                  </a:lnTo>
                  <a:lnTo>
                    <a:pt x="104497" y="174688"/>
                  </a:lnTo>
                  <a:lnTo>
                    <a:pt x="107980" y="169273"/>
                  </a:lnTo>
                  <a:lnTo>
                    <a:pt x="111463" y="163875"/>
                  </a:lnTo>
                  <a:lnTo>
                    <a:pt x="114947" y="158496"/>
                  </a:lnTo>
                  <a:lnTo>
                    <a:pt x="118430" y="153133"/>
                  </a:lnTo>
                  <a:lnTo>
                    <a:pt x="121913" y="147788"/>
                  </a:lnTo>
                  <a:lnTo>
                    <a:pt x="125396" y="142461"/>
                  </a:lnTo>
                  <a:lnTo>
                    <a:pt x="128880" y="137151"/>
                  </a:lnTo>
                  <a:lnTo>
                    <a:pt x="132363" y="131857"/>
                  </a:lnTo>
                  <a:lnTo>
                    <a:pt x="135846" y="126581"/>
                  </a:lnTo>
                  <a:lnTo>
                    <a:pt x="139329" y="121322"/>
                  </a:lnTo>
                  <a:lnTo>
                    <a:pt x="142813" y="116080"/>
                  </a:lnTo>
                  <a:lnTo>
                    <a:pt x="146296" y="110855"/>
                  </a:lnTo>
                  <a:lnTo>
                    <a:pt x="149779" y="105646"/>
                  </a:lnTo>
                  <a:lnTo>
                    <a:pt x="153262" y="100454"/>
                  </a:lnTo>
                  <a:lnTo>
                    <a:pt x="156746" y="95279"/>
                  </a:lnTo>
                  <a:lnTo>
                    <a:pt x="160229" y="90120"/>
                  </a:lnTo>
                  <a:lnTo>
                    <a:pt x="163712" y="84978"/>
                  </a:lnTo>
                  <a:lnTo>
                    <a:pt x="167195" y="79852"/>
                  </a:lnTo>
                  <a:lnTo>
                    <a:pt x="170679" y="74742"/>
                  </a:lnTo>
                  <a:lnTo>
                    <a:pt x="174162" y="69649"/>
                  </a:lnTo>
                  <a:lnTo>
                    <a:pt x="177645" y="64572"/>
                  </a:lnTo>
                  <a:lnTo>
                    <a:pt x="181128" y="59510"/>
                  </a:lnTo>
                  <a:lnTo>
                    <a:pt x="184612" y="54465"/>
                  </a:lnTo>
                  <a:lnTo>
                    <a:pt x="188095" y="49436"/>
                  </a:lnTo>
                  <a:lnTo>
                    <a:pt x="191578" y="44422"/>
                  </a:lnTo>
                  <a:lnTo>
                    <a:pt x="195061" y="39424"/>
                  </a:lnTo>
                  <a:lnTo>
                    <a:pt x="198545" y="34442"/>
                  </a:lnTo>
                  <a:lnTo>
                    <a:pt x="202028" y="29475"/>
                  </a:lnTo>
                  <a:lnTo>
                    <a:pt x="205511" y="24524"/>
                  </a:lnTo>
                  <a:lnTo>
                    <a:pt x="208994" y="19589"/>
                  </a:lnTo>
                  <a:lnTo>
                    <a:pt x="212478" y="14669"/>
                  </a:lnTo>
                  <a:lnTo>
                    <a:pt x="215961" y="9764"/>
                  </a:lnTo>
                  <a:lnTo>
                    <a:pt x="219444" y="4874"/>
                  </a:lnTo>
                  <a:lnTo>
                    <a:pt x="222927" y="0"/>
                  </a:lnTo>
                  <a:lnTo>
                    <a:pt x="226411" y="258096"/>
                  </a:lnTo>
                  <a:lnTo>
                    <a:pt x="229894" y="256781"/>
                  </a:lnTo>
                  <a:lnTo>
                    <a:pt x="233377" y="255467"/>
                  </a:lnTo>
                  <a:lnTo>
                    <a:pt x="236860" y="254154"/>
                  </a:lnTo>
                  <a:lnTo>
                    <a:pt x="240344" y="252842"/>
                  </a:lnTo>
                  <a:lnTo>
                    <a:pt x="243827" y="251532"/>
                  </a:lnTo>
                  <a:lnTo>
                    <a:pt x="247310" y="250222"/>
                  </a:lnTo>
                  <a:lnTo>
                    <a:pt x="250793" y="248913"/>
                  </a:lnTo>
                  <a:lnTo>
                    <a:pt x="254277" y="247605"/>
                  </a:lnTo>
                  <a:lnTo>
                    <a:pt x="257760" y="246298"/>
                  </a:lnTo>
                  <a:lnTo>
                    <a:pt x="261243" y="244992"/>
                  </a:lnTo>
                  <a:lnTo>
                    <a:pt x="264726" y="243687"/>
                  </a:lnTo>
                  <a:lnTo>
                    <a:pt x="268210" y="242383"/>
                  </a:lnTo>
                  <a:lnTo>
                    <a:pt x="271693" y="241080"/>
                  </a:lnTo>
                  <a:lnTo>
                    <a:pt x="275176" y="239778"/>
                  </a:lnTo>
                  <a:lnTo>
                    <a:pt x="278659" y="238478"/>
                  </a:lnTo>
                  <a:lnTo>
                    <a:pt x="282143" y="237178"/>
                  </a:lnTo>
                  <a:lnTo>
                    <a:pt x="285626" y="235879"/>
                  </a:lnTo>
                  <a:lnTo>
                    <a:pt x="289109" y="234581"/>
                  </a:lnTo>
                  <a:lnTo>
                    <a:pt x="292592" y="233284"/>
                  </a:lnTo>
                  <a:lnTo>
                    <a:pt x="296075" y="231988"/>
                  </a:lnTo>
                  <a:lnTo>
                    <a:pt x="299559" y="230693"/>
                  </a:lnTo>
                  <a:lnTo>
                    <a:pt x="303042" y="229400"/>
                  </a:lnTo>
                  <a:lnTo>
                    <a:pt x="306525" y="228107"/>
                  </a:lnTo>
                  <a:lnTo>
                    <a:pt x="310008" y="226815"/>
                  </a:lnTo>
                  <a:lnTo>
                    <a:pt x="313492" y="225524"/>
                  </a:lnTo>
                  <a:lnTo>
                    <a:pt x="316975" y="224234"/>
                  </a:lnTo>
                  <a:lnTo>
                    <a:pt x="320458" y="222945"/>
                  </a:lnTo>
                  <a:lnTo>
                    <a:pt x="323941" y="221657"/>
                  </a:lnTo>
                  <a:lnTo>
                    <a:pt x="327425" y="220370"/>
                  </a:lnTo>
                  <a:lnTo>
                    <a:pt x="330908" y="219084"/>
                  </a:lnTo>
                  <a:lnTo>
                    <a:pt x="334391" y="217799"/>
                  </a:lnTo>
                  <a:lnTo>
                    <a:pt x="337874" y="244131"/>
                  </a:lnTo>
                  <a:lnTo>
                    <a:pt x="341358" y="243113"/>
                  </a:lnTo>
                  <a:lnTo>
                    <a:pt x="344841" y="242096"/>
                  </a:lnTo>
                  <a:lnTo>
                    <a:pt x="348324" y="241080"/>
                  </a:lnTo>
                  <a:lnTo>
                    <a:pt x="351807" y="240065"/>
                  </a:lnTo>
                  <a:lnTo>
                    <a:pt x="355291" y="239050"/>
                  </a:lnTo>
                  <a:lnTo>
                    <a:pt x="358774" y="238036"/>
                  </a:lnTo>
                  <a:lnTo>
                    <a:pt x="362257" y="237022"/>
                  </a:lnTo>
                  <a:lnTo>
                    <a:pt x="365740" y="236009"/>
                  </a:lnTo>
                  <a:lnTo>
                    <a:pt x="369224" y="234996"/>
                  </a:lnTo>
                  <a:lnTo>
                    <a:pt x="372707" y="233984"/>
                  </a:lnTo>
                  <a:lnTo>
                    <a:pt x="376190" y="232973"/>
                  </a:lnTo>
                  <a:lnTo>
                    <a:pt x="379673" y="231962"/>
                  </a:lnTo>
                  <a:lnTo>
                    <a:pt x="383157" y="230952"/>
                  </a:lnTo>
                  <a:lnTo>
                    <a:pt x="386640" y="229943"/>
                  </a:lnTo>
                  <a:lnTo>
                    <a:pt x="390123" y="228934"/>
                  </a:lnTo>
                  <a:lnTo>
                    <a:pt x="393606" y="227926"/>
                  </a:lnTo>
                  <a:lnTo>
                    <a:pt x="397090" y="226918"/>
                  </a:lnTo>
                  <a:lnTo>
                    <a:pt x="400573" y="225911"/>
                  </a:lnTo>
                  <a:lnTo>
                    <a:pt x="404056" y="224905"/>
                  </a:lnTo>
                  <a:lnTo>
                    <a:pt x="407539" y="223899"/>
                  </a:lnTo>
                  <a:lnTo>
                    <a:pt x="411023" y="222894"/>
                  </a:lnTo>
                  <a:lnTo>
                    <a:pt x="414506" y="221889"/>
                  </a:lnTo>
                  <a:lnTo>
                    <a:pt x="417989" y="220885"/>
                  </a:lnTo>
                  <a:lnTo>
                    <a:pt x="421472" y="219881"/>
                  </a:lnTo>
                  <a:lnTo>
                    <a:pt x="424956" y="218879"/>
                  </a:lnTo>
                  <a:lnTo>
                    <a:pt x="428439" y="217876"/>
                  </a:lnTo>
                  <a:lnTo>
                    <a:pt x="431922" y="216875"/>
                  </a:lnTo>
                  <a:lnTo>
                    <a:pt x="435405" y="215874"/>
                  </a:lnTo>
                  <a:lnTo>
                    <a:pt x="438889" y="214873"/>
                  </a:lnTo>
                  <a:lnTo>
                    <a:pt x="442372" y="213873"/>
                  </a:lnTo>
                  <a:lnTo>
                    <a:pt x="445855" y="212874"/>
                  </a:lnTo>
                  <a:lnTo>
                    <a:pt x="449338" y="211875"/>
                  </a:lnTo>
                  <a:lnTo>
                    <a:pt x="452822" y="274929"/>
                  </a:lnTo>
                  <a:lnTo>
                    <a:pt x="456305" y="274395"/>
                  </a:lnTo>
                  <a:lnTo>
                    <a:pt x="459788" y="273861"/>
                  </a:lnTo>
                  <a:lnTo>
                    <a:pt x="463271" y="273327"/>
                  </a:lnTo>
                  <a:lnTo>
                    <a:pt x="466755" y="272793"/>
                  </a:lnTo>
                  <a:lnTo>
                    <a:pt x="470238" y="272260"/>
                  </a:lnTo>
                  <a:lnTo>
                    <a:pt x="473721" y="271727"/>
                  </a:lnTo>
                  <a:lnTo>
                    <a:pt x="477204" y="271193"/>
                  </a:lnTo>
                  <a:lnTo>
                    <a:pt x="480688" y="270661"/>
                  </a:lnTo>
                  <a:lnTo>
                    <a:pt x="484171" y="270128"/>
                  </a:lnTo>
                  <a:lnTo>
                    <a:pt x="487654" y="269595"/>
                  </a:lnTo>
                  <a:lnTo>
                    <a:pt x="491137" y="269063"/>
                  </a:lnTo>
                  <a:lnTo>
                    <a:pt x="494621" y="268530"/>
                  </a:lnTo>
                  <a:lnTo>
                    <a:pt x="498104" y="267998"/>
                  </a:lnTo>
                  <a:lnTo>
                    <a:pt x="501587" y="267466"/>
                  </a:lnTo>
                  <a:lnTo>
                    <a:pt x="505070" y="266935"/>
                  </a:lnTo>
                  <a:lnTo>
                    <a:pt x="508554" y="266403"/>
                  </a:lnTo>
                  <a:lnTo>
                    <a:pt x="512037" y="265872"/>
                  </a:lnTo>
                  <a:lnTo>
                    <a:pt x="515520" y="265340"/>
                  </a:lnTo>
                  <a:lnTo>
                    <a:pt x="519003" y="264809"/>
                  </a:lnTo>
                  <a:lnTo>
                    <a:pt x="522487" y="264278"/>
                  </a:lnTo>
                  <a:lnTo>
                    <a:pt x="525970" y="263748"/>
                  </a:lnTo>
                  <a:lnTo>
                    <a:pt x="529453" y="263217"/>
                  </a:lnTo>
                  <a:lnTo>
                    <a:pt x="532936" y="262687"/>
                  </a:lnTo>
                  <a:lnTo>
                    <a:pt x="536420" y="262156"/>
                  </a:lnTo>
                  <a:lnTo>
                    <a:pt x="539903" y="261626"/>
                  </a:lnTo>
                  <a:lnTo>
                    <a:pt x="543386" y="261096"/>
                  </a:lnTo>
                  <a:lnTo>
                    <a:pt x="546869" y="260567"/>
                  </a:lnTo>
                  <a:lnTo>
                    <a:pt x="550353" y="260037"/>
                  </a:lnTo>
                  <a:lnTo>
                    <a:pt x="553836" y="259507"/>
                  </a:lnTo>
                  <a:lnTo>
                    <a:pt x="557319" y="258978"/>
                  </a:lnTo>
                  <a:lnTo>
                    <a:pt x="560802" y="258449"/>
                  </a:lnTo>
                  <a:lnTo>
                    <a:pt x="564286" y="257920"/>
                  </a:lnTo>
                  <a:lnTo>
                    <a:pt x="567769" y="257391"/>
                  </a:lnTo>
                  <a:lnTo>
                    <a:pt x="571252" y="256863"/>
                  </a:lnTo>
                  <a:lnTo>
                    <a:pt x="574735" y="256334"/>
                  </a:lnTo>
                  <a:lnTo>
                    <a:pt x="578218" y="255806"/>
                  </a:lnTo>
                  <a:lnTo>
                    <a:pt x="581702" y="255278"/>
                  </a:lnTo>
                  <a:lnTo>
                    <a:pt x="585185" y="254750"/>
                  </a:lnTo>
                  <a:lnTo>
                    <a:pt x="588668" y="254222"/>
                  </a:lnTo>
                  <a:lnTo>
                    <a:pt x="592151" y="253694"/>
                  </a:lnTo>
                  <a:lnTo>
                    <a:pt x="595635" y="253167"/>
                  </a:lnTo>
                  <a:lnTo>
                    <a:pt x="599118" y="252640"/>
                  </a:lnTo>
                  <a:lnTo>
                    <a:pt x="602601" y="252113"/>
                  </a:lnTo>
                  <a:lnTo>
                    <a:pt x="606084" y="251586"/>
                  </a:lnTo>
                  <a:lnTo>
                    <a:pt x="609568" y="251059"/>
                  </a:lnTo>
                  <a:lnTo>
                    <a:pt x="613051" y="250532"/>
                  </a:lnTo>
                  <a:lnTo>
                    <a:pt x="616534" y="250006"/>
                  </a:lnTo>
                  <a:lnTo>
                    <a:pt x="620017" y="249479"/>
                  </a:lnTo>
                  <a:lnTo>
                    <a:pt x="623501" y="248953"/>
                  </a:lnTo>
                  <a:lnTo>
                    <a:pt x="626984" y="248427"/>
                  </a:lnTo>
                  <a:lnTo>
                    <a:pt x="630467" y="247901"/>
                  </a:lnTo>
                  <a:lnTo>
                    <a:pt x="633950" y="247376"/>
                  </a:lnTo>
                  <a:lnTo>
                    <a:pt x="637434" y="246850"/>
                  </a:lnTo>
                  <a:lnTo>
                    <a:pt x="640917" y="246325"/>
                  </a:lnTo>
                  <a:lnTo>
                    <a:pt x="644400" y="245800"/>
                  </a:lnTo>
                  <a:lnTo>
                    <a:pt x="647883" y="245275"/>
                  </a:lnTo>
                  <a:lnTo>
                    <a:pt x="651367" y="244750"/>
                  </a:lnTo>
                  <a:lnTo>
                    <a:pt x="654850" y="244225"/>
                  </a:lnTo>
                  <a:lnTo>
                    <a:pt x="658333" y="243701"/>
                  </a:lnTo>
                  <a:lnTo>
                    <a:pt x="661816" y="243176"/>
                  </a:lnTo>
                  <a:lnTo>
                    <a:pt x="665300" y="242652"/>
                  </a:lnTo>
                  <a:lnTo>
                    <a:pt x="668783" y="242128"/>
                  </a:lnTo>
                  <a:lnTo>
                    <a:pt x="672266" y="241604"/>
                  </a:lnTo>
                  <a:lnTo>
                    <a:pt x="675749" y="254740"/>
                  </a:lnTo>
                  <a:lnTo>
                    <a:pt x="679233" y="254283"/>
                  </a:lnTo>
                  <a:lnTo>
                    <a:pt x="682716" y="253826"/>
                  </a:lnTo>
                  <a:lnTo>
                    <a:pt x="686199" y="253369"/>
                  </a:lnTo>
                  <a:lnTo>
                    <a:pt x="689682" y="252913"/>
                  </a:lnTo>
                  <a:lnTo>
                    <a:pt x="693166" y="252456"/>
                  </a:lnTo>
                  <a:lnTo>
                    <a:pt x="696649" y="252000"/>
                  </a:lnTo>
                  <a:lnTo>
                    <a:pt x="700132" y="251543"/>
                  </a:lnTo>
                  <a:lnTo>
                    <a:pt x="703615" y="251087"/>
                  </a:lnTo>
                  <a:lnTo>
                    <a:pt x="707099" y="250631"/>
                  </a:lnTo>
                  <a:lnTo>
                    <a:pt x="710582" y="250175"/>
                  </a:lnTo>
                  <a:lnTo>
                    <a:pt x="714065" y="249719"/>
                  </a:lnTo>
                  <a:lnTo>
                    <a:pt x="717548" y="249263"/>
                  </a:lnTo>
                  <a:lnTo>
                    <a:pt x="721032" y="248808"/>
                  </a:lnTo>
                  <a:lnTo>
                    <a:pt x="724515" y="248352"/>
                  </a:lnTo>
                  <a:lnTo>
                    <a:pt x="727998" y="247897"/>
                  </a:lnTo>
                  <a:lnTo>
                    <a:pt x="731481" y="247441"/>
                  </a:lnTo>
                  <a:lnTo>
                    <a:pt x="734965" y="246986"/>
                  </a:lnTo>
                  <a:lnTo>
                    <a:pt x="738448" y="246531"/>
                  </a:lnTo>
                  <a:lnTo>
                    <a:pt x="741931" y="246076"/>
                  </a:lnTo>
                  <a:lnTo>
                    <a:pt x="745414" y="245621"/>
                  </a:lnTo>
                  <a:lnTo>
                    <a:pt x="748898" y="245167"/>
                  </a:lnTo>
                  <a:lnTo>
                    <a:pt x="752381" y="244712"/>
                  </a:lnTo>
                  <a:lnTo>
                    <a:pt x="755864" y="244258"/>
                  </a:lnTo>
                  <a:lnTo>
                    <a:pt x="759347" y="243804"/>
                  </a:lnTo>
                  <a:lnTo>
                    <a:pt x="762831" y="243349"/>
                  </a:lnTo>
                  <a:lnTo>
                    <a:pt x="766314" y="242895"/>
                  </a:lnTo>
                  <a:lnTo>
                    <a:pt x="769797" y="242441"/>
                  </a:lnTo>
                  <a:lnTo>
                    <a:pt x="773280" y="241988"/>
                  </a:lnTo>
                  <a:lnTo>
                    <a:pt x="776764" y="241534"/>
                  </a:lnTo>
                  <a:lnTo>
                    <a:pt x="780247" y="241080"/>
                  </a:lnTo>
                  <a:lnTo>
                    <a:pt x="783730" y="240627"/>
                  </a:lnTo>
                  <a:lnTo>
                    <a:pt x="787213" y="248202"/>
                  </a:lnTo>
                  <a:lnTo>
                    <a:pt x="790697" y="247782"/>
                  </a:lnTo>
                  <a:lnTo>
                    <a:pt x="794180" y="247363"/>
                  </a:lnTo>
                  <a:lnTo>
                    <a:pt x="797663" y="246943"/>
                  </a:lnTo>
                  <a:lnTo>
                    <a:pt x="801146" y="246524"/>
                  </a:lnTo>
                  <a:lnTo>
                    <a:pt x="804630" y="246104"/>
                  </a:lnTo>
                  <a:lnTo>
                    <a:pt x="808113" y="245685"/>
                  </a:lnTo>
                  <a:lnTo>
                    <a:pt x="811596" y="245266"/>
                  </a:lnTo>
                  <a:lnTo>
                    <a:pt x="815079" y="244847"/>
                  </a:lnTo>
                  <a:lnTo>
                    <a:pt x="818563" y="244428"/>
                  </a:lnTo>
                  <a:lnTo>
                    <a:pt x="822046" y="244009"/>
                  </a:lnTo>
                  <a:lnTo>
                    <a:pt x="825529" y="243590"/>
                  </a:lnTo>
                  <a:lnTo>
                    <a:pt x="829012" y="243172"/>
                  </a:lnTo>
                  <a:lnTo>
                    <a:pt x="832496" y="242753"/>
                  </a:lnTo>
                  <a:lnTo>
                    <a:pt x="835979" y="242335"/>
                  </a:lnTo>
                  <a:lnTo>
                    <a:pt x="839462" y="241917"/>
                  </a:lnTo>
                  <a:lnTo>
                    <a:pt x="842945" y="241498"/>
                  </a:lnTo>
                  <a:lnTo>
                    <a:pt x="846429" y="241080"/>
                  </a:lnTo>
                  <a:lnTo>
                    <a:pt x="849912" y="240662"/>
                  </a:lnTo>
                  <a:lnTo>
                    <a:pt x="853395" y="240244"/>
                  </a:lnTo>
                  <a:lnTo>
                    <a:pt x="856878" y="239827"/>
                  </a:lnTo>
                  <a:lnTo>
                    <a:pt x="860361" y="239409"/>
                  </a:lnTo>
                  <a:lnTo>
                    <a:pt x="863845" y="238991"/>
                  </a:lnTo>
                  <a:lnTo>
                    <a:pt x="867328" y="238574"/>
                  </a:lnTo>
                  <a:lnTo>
                    <a:pt x="870811" y="238157"/>
                  </a:lnTo>
                  <a:lnTo>
                    <a:pt x="874294" y="237739"/>
                  </a:lnTo>
                  <a:lnTo>
                    <a:pt x="877778" y="237322"/>
                  </a:lnTo>
                  <a:lnTo>
                    <a:pt x="881261" y="236905"/>
                  </a:lnTo>
                  <a:lnTo>
                    <a:pt x="884744" y="236488"/>
                  </a:lnTo>
                  <a:lnTo>
                    <a:pt x="888227" y="236071"/>
                  </a:lnTo>
                  <a:lnTo>
                    <a:pt x="891711" y="235654"/>
                  </a:lnTo>
                  <a:lnTo>
                    <a:pt x="895194" y="235238"/>
                  </a:lnTo>
                  <a:lnTo>
                    <a:pt x="898677" y="234821"/>
                  </a:lnTo>
                  <a:lnTo>
                    <a:pt x="902160" y="244127"/>
                  </a:lnTo>
                  <a:lnTo>
                    <a:pt x="905644" y="243746"/>
                  </a:lnTo>
                  <a:lnTo>
                    <a:pt x="909127" y="243365"/>
                  </a:lnTo>
                  <a:lnTo>
                    <a:pt x="912610" y="242984"/>
                  </a:lnTo>
                  <a:lnTo>
                    <a:pt x="916093" y="242603"/>
                  </a:lnTo>
                  <a:lnTo>
                    <a:pt x="919577" y="242222"/>
                  </a:lnTo>
                  <a:lnTo>
                    <a:pt x="923060" y="241841"/>
                  </a:lnTo>
                  <a:lnTo>
                    <a:pt x="926543" y="241461"/>
                  </a:lnTo>
                  <a:lnTo>
                    <a:pt x="930026" y="241080"/>
                  </a:lnTo>
                  <a:lnTo>
                    <a:pt x="933510" y="240700"/>
                  </a:lnTo>
                  <a:lnTo>
                    <a:pt x="936993" y="240320"/>
                  </a:lnTo>
                  <a:lnTo>
                    <a:pt x="940476" y="239939"/>
                  </a:lnTo>
                  <a:lnTo>
                    <a:pt x="943959" y="239559"/>
                  </a:lnTo>
                  <a:lnTo>
                    <a:pt x="947443" y="239179"/>
                  </a:lnTo>
                  <a:lnTo>
                    <a:pt x="950926" y="238799"/>
                  </a:lnTo>
                  <a:lnTo>
                    <a:pt x="954409" y="238419"/>
                  </a:lnTo>
                  <a:lnTo>
                    <a:pt x="957892" y="238039"/>
                  </a:lnTo>
                  <a:lnTo>
                    <a:pt x="961376" y="237660"/>
                  </a:lnTo>
                  <a:lnTo>
                    <a:pt x="964859" y="237280"/>
                  </a:lnTo>
                  <a:lnTo>
                    <a:pt x="968342" y="236900"/>
                  </a:lnTo>
                  <a:lnTo>
                    <a:pt x="971825" y="236521"/>
                  </a:lnTo>
                  <a:lnTo>
                    <a:pt x="975309" y="236142"/>
                  </a:lnTo>
                  <a:lnTo>
                    <a:pt x="978792" y="235762"/>
                  </a:lnTo>
                  <a:lnTo>
                    <a:pt x="982275" y="235383"/>
                  </a:lnTo>
                  <a:lnTo>
                    <a:pt x="985758" y="235004"/>
                  </a:lnTo>
                  <a:lnTo>
                    <a:pt x="989242" y="234625"/>
                  </a:lnTo>
                  <a:lnTo>
                    <a:pt x="992725" y="234246"/>
                  </a:lnTo>
                  <a:lnTo>
                    <a:pt x="996208" y="233867"/>
                  </a:lnTo>
                  <a:lnTo>
                    <a:pt x="999691" y="233488"/>
                  </a:lnTo>
                  <a:lnTo>
                    <a:pt x="1003175" y="233109"/>
                  </a:lnTo>
                  <a:lnTo>
                    <a:pt x="1006658" y="232731"/>
                  </a:lnTo>
                  <a:lnTo>
                    <a:pt x="1010141" y="232352"/>
                  </a:lnTo>
                  <a:lnTo>
                    <a:pt x="1013624" y="242797"/>
                  </a:lnTo>
                  <a:lnTo>
                    <a:pt x="1017108" y="242454"/>
                  </a:lnTo>
                  <a:lnTo>
                    <a:pt x="1020591" y="242110"/>
                  </a:lnTo>
                  <a:lnTo>
                    <a:pt x="1024074" y="241767"/>
                  </a:lnTo>
                  <a:lnTo>
                    <a:pt x="1027557" y="241424"/>
                  </a:lnTo>
                  <a:lnTo>
                    <a:pt x="1031041" y="241080"/>
                  </a:lnTo>
                  <a:lnTo>
                    <a:pt x="1034524" y="240737"/>
                  </a:lnTo>
                  <a:lnTo>
                    <a:pt x="1038007" y="240394"/>
                  </a:lnTo>
                  <a:lnTo>
                    <a:pt x="1041490" y="240051"/>
                  </a:lnTo>
                  <a:lnTo>
                    <a:pt x="1044974" y="239708"/>
                  </a:lnTo>
                  <a:lnTo>
                    <a:pt x="1048457" y="239365"/>
                  </a:lnTo>
                  <a:lnTo>
                    <a:pt x="1051940" y="239022"/>
                  </a:lnTo>
                  <a:lnTo>
                    <a:pt x="1055423" y="238680"/>
                  </a:lnTo>
                  <a:lnTo>
                    <a:pt x="1058907" y="238337"/>
                  </a:lnTo>
                  <a:lnTo>
                    <a:pt x="1062390" y="237994"/>
                  </a:lnTo>
                  <a:lnTo>
                    <a:pt x="1065873" y="237652"/>
                  </a:lnTo>
                  <a:lnTo>
                    <a:pt x="1069356" y="237309"/>
                  </a:lnTo>
                  <a:lnTo>
                    <a:pt x="1072840" y="236967"/>
                  </a:lnTo>
                  <a:lnTo>
                    <a:pt x="1076323" y="236625"/>
                  </a:lnTo>
                  <a:lnTo>
                    <a:pt x="1079806" y="236282"/>
                  </a:lnTo>
                  <a:lnTo>
                    <a:pt x="1083289" y="235940"/>
                  </a:lnTo>
                  <a:lnTo>
                    <a:pt x="1086773" y="235598"/>
                  </a:lnTo>
                  <a:lnTo>
                    <a:pt x="1090256" y="235256"/>
                  </a:lnTo>
                  <a:lnTo>
                    <a:pt x="1093739" y="234914"/>
                  </a:lnTo>
                  <a:lnTo>
                    <a:pt x="1097222" y="234572"/>
                  </a:lnTo>
                  <a:lnTo>
                    <a:pt x="1100706" y="234230"/>
                  </a:lnTo>
                  <a:lnTo>
                    <a:pt x="1104189" y="233889"/>
                  </a:lnTo>
                  <a:lnTo>
                    <a:pt x="1107672" y="233547"/>
                  </a:lnTo>
                  <a:lnTo>
                    <a:pt x="1111155" y="233205"/>
                  </a:lnTo>
                  <a:lnTo>
                    <a:pt x="1114639" y="232864"/>
                  </a:lnTo>
                  <a:lnTo>
                    <a:pt x="1118122" y="232522"/>
                  </a:lnTo>
                  <a:lnTo>
                    <a:pt x="1121605" y="232181"/>
                  </a:lnTo>
                  <a:lnTo>
                    <a:pt x="1125088" y="269830"/>
                  </a:lnTo>
                  <a:lnTo>
                    <a:pt x="1128572" y="269600"/>
                  </a:lnTo>
                  <a:lnTo>
                    <a:pt x="1132055" y="269370"/>
                  </a:lnTo>
                  <a:lnTo>
                    <a:pt x="1135538" y="269140"/>
                  </a:lnTo>
                  <a:lnTo>
                    <a:pt x="1139021" y="268910"/>
                  </a:lnTo>
                  <a:lnTo>
                    <a:pt x="1142505" y="268680"/>
                  </a:lnTo>
                  <a:lnTo>
                    <a:pt x="1145988" y="268450"/>
                  </a:lnTo>
                  <a:lnTo>
                    <a:pt x="1149471" y="268220"/>
                  </a:lnTo>
                  <a:lnTo>
                    <a:pt x="1152954" y="267990"/>
                  </a:lnTo>
                  <a:lnTo>
                    <a:pt x="1156437" y="267760"/>
                  </a:lnTo>
                  <a:lnTo>
                    <a:pt x="1159921" y="267530"/>
                  </a:lnTo>
                  <a:lnTo>
                    <a:pt x="1163404" y="267301"/>
                  </a:lnTo>
                  <a:lnTo>
                    <a:pt x="1166887" y="267071"/>
                  </a:lnTo>
                  <a:lnTo>
                    <a:pt x="1170370" y="266841"/>
                  </a:lnTo>
                  <a:lnTo>
                    <a:pt x="1173854" y="266611"/>
                  </a:lnTo>
                  <a:lnTo>
                    <a:pt x="1177337" y="266382"/>
                  </a:lnTo>
                  <a:lnTo>
                    <a:pt x="1180820" y="266152"/>
                  </a:lnTo>
                  <a:lnTo>
                    <a:pt x="1184303" y="265923"/>
                  </a:lnTo>
                  <a:lnTo>
                    <a:pt x="1187787" y="265693"/>
                  </a:lnTo>
                  <a:lnTo>
                    <a:pt x="1191270" y="265463"/>
                  </a:lnTo>
                  <a:lnTo>
                    <a:pt x="1194753" y="265234"/>
                  </a:lnTo>
                  <a:lnTo>
                    <a:pt x="1198236" y="265004"/>
                  </a:lnTo>
                  <a:lnTo>
                    <a:pt x="1201720" y="264775"/>
                  </a:lnTo>
                  <a:lnTo>
                    <a:pt x="1205203" y="264546"/>
                  </a:lnTo>
                  <a:lnTo>
                    <a:pt x="1208686" y="264316"/>
                  </a:lnTo>
                  <a:lnTo>
                    <a:pt x="1212169" y="264087"/>
                  </a:lnTo>
                  <a:lnTo>
                    <a:pt x="1215653" y="263858"/>
                  </a:lnTo>
                  <a:lnTo>
                    <a:pt x="1219136" y="263628"/>
                  </a:lnTo>
                  <a:lnTo>
                    <a:pt x="1222619" y="263399"/>
                  </a:lnTo>
                  <a:lnTo>
                    <a:pt x="1226102" y="263170"/>
                  </a:lnTo>
                  <a:lnTo>
                    <a:pt x="1229586" y="262941"/>
                  </a:lnTo>
                  <a:lnTo>
                    <a:pt x="1233069" y="262711"/>
                  </a:lnTo>
                  <a:lnTo>
                    <a:pt x="1236552" y="262663"/>
                  </a:lnTo>
                  <a:lnTo>
                    <a:pt x="1240035" y="262434"/>
                  </a:lnTo>
                  <a:lnTo>
                    <a:pt x="1243519" y="262206"/>
                  </a:lnTo>
                  <a:lnTo>
                    <a:pt x="1247002" y="261977"/>
                  </a:lnTo>
                  <a:lnTo>
                    <a:pt x="1250485" y="261749"/>
                  </a:lnTo>
                  <a:lnTo>
                    <a:pt x="1253968" y="261520"/>
                  </a:lnTo>
                  <a:lnTo>
                    <a:pt x="1257452" y="261292"/>
                  </a:lnTo>
                  <a:lnTo>
                    <a:pt x="1260935" y="261063"/>
                  </a:lnTo>
                  <a:lnTo>
                    <a:pt x="1264418" y="260835"/>
                  </a:lnTo>
                  <a:lnTo>
                    <a:pt x="1267901" y="260607"/>
                  </a:lnTo>
                  <a:lnTo>
                    <a:pt x="1271385" y="260378"/>
                  </a:lnTo>
                  <a:lnTo>
                    <a:pt x="1274868" y="260150"/>
                  </a:lnTo>
                  <a:lnTo>
                    <a:pt x="1278351" y="259922"/>
                  </a:lnTo>
                  <a:lnTo>
                    <a:pt x="1281834" y="259693"/>
                  </a:lnTo>
                  <a:lnTo>
                    <a:pt x="1285318" y="259465"/>
                  </a:lnTo>
                  <a:lnTo>
                    <a:pt x="1288801" y="259237"/>
                  </a:lnTo>
                  <a:lnTo>
                    <a:pt x="1292284" y="259009"/>
                  </a:lnTo>
                  <a:lnTo>
                    <a:pt x="1295767" y="258781"/>
                  </a:lnTo>
                  <a:lnTo>
                    <a:pt x="1299251" y="258553"/>
                  </a:lnTo>
                  <a:lnTo>
                    <a:pt x="1302734" y="258324"/>
                  </a:lnTo>
                  <a:lnTo>
                    <a:pt x="1306217" y="258096"/>
                  </a:lnTo>
                  <a:lnTo>
                    <a:pt x="1309700" y="257868"/>
                  </a:lnTo>
                  <a:lnTo>
                    <a:pt x="1313184" y="257640"/>
                  </a:lnTo>
                  <a:lnTo>
                    <a:pt x="1316667" y="257412"/>
                  </a:lnTo>
                  <a:lnTo>
                    <a:pt x="1320150" y="257185"/>
                  </a:lnTo>
                  <a:lnTo>
                    <a:pt x="1323633" y="256957"/>
                  </a:lnTo>
                  <a:lnTo>
                    <a:pt x="1327117" y="256729"/>
                  </a:lnTo>
                  <a:lnTo>
                    <a:pt x="1330600" y="256501"/>
                  </a:lnTo>
                  <a:lnTo>
                    <a:pt x="1334083" y="256273"/>
                  </a:lnTo>
                  <a:lnTo>
                    <a:pt x="1337566" y="256045"/>
                  </a:lnTo>
                  <a:lnTo>
                    <a:pt x="1341050" y="255818"/>
                  </a:lnTo>
                  <a:lnTo>
                    <a:pt x="1344533" y="255590"/>
                  </a:lnTo>
                  <a:lnTo>
                    <a:pt x="1348016" y="255362"/>
                  </a:lnTo>
                  <a:lnTo>
                    <a:pt x="1351499" y="263345"/>
                  </a:lnTo>
                  <a:lnTo>
                    <a:pt x="1354983" y="263138"/>
                  </a:lnTo>
                  <a:lnTo>
                    <a:pt x="1358466" y="262930"/>
                  </a:lnTo>
                  <a:lnTo>
                    <a:pt x="1361949" y="262723"/>
                  </a:lnTo>
                  <a:lnTo>
                    <a:pt x="1365432" y="262516"/>
                  </a:lnTo>
                  <a:lnTo>
                    <a:pt x="1368916" y="262308"/>
                  </a:lnTo>
                  <a:lnTo>
                    <a:pt x="1372399" y="262101"/>
                  </a:lnTo>
                  <a:lnTo>
                    <a:pt x="1375882" y="261893"/>
                  </a:lnTo>
                  <a:lnTo>
                    <a:pt x="1379365" y="261686"/>
                  </a:lnTo>
                  <a:lnTo>
                    <a:pt x="1382849" y="261479"/>
                  </a:lnTo>
                  <a:lnTo>
                    <a:pt x="1386332" y="261271"/>
                  </a:lnTo>
                  <a:lnTo>
                    <a:pt x="1389815" y="261064"/>
                  </a:lnTo>
                  <a:lnTo>
                    <a:pt x="1393298" y="260857"/>
                  </a:lnTo>
                  <a:lnTo>
                    <a:pt x="1396782" y="260650"/>
                  </a:lnTo>
                  <a:lnTo>
                    <a:pt x="1400265" y="260443"/>
                  </a:lnTo>
                  <a:lnTo>
                    <a:pt x="1403748" y="260235"/>
                  </a:lnTo>
                  <a:lnTo>
                    <a:pt x="1407231" y="260028"/>
                  </a:lnTo>
                  <a:lnTo>
                    <a:pt x="1410715" y="259821"/>
                  </a:lnTo>
                  <a:lnTo>
                    <a:pt x="1414198" y="259614"/>
                  </a:lnTo>
                  <a:lnTo>
                    <a:pt x="1417681" y="259407"/>
                  </a:lnTo>
                  <a:lnTo>
                    <a:pt x="1421164" y="259200"/>
                  </a:lnTo>
                  <a:lnTo>
                    <a:pt x="1424648" y="258993"/>
                  </a:lnTo>
                  <a:lnTo>
                    <a:pt x="1428131" y="258786"/>
                  </a:lnTo>
                  <a:lnTo>
                    <a:pt x="1431614" y="258579"/>
                  </a:lnTo>
                  <a:lnTo>
                    <a:pt x="1435097" y="258372"/>
                  </a:lnTo>
                  <a:lnTo>
                    <a:pt x="1438580" y="258165"/>
                  </a:lnTo>
                  <a:lnTo>
                    <a:pt x="1442064" y="257959"/>
                  </a:lnTo>
                  <a:lnTo>
                    <a:pt x="1445547" y="257752"/>
                  </a:lnTo>
                  <a:lnTo>
                    <a:pt x="1449030" y="257545"/>
                  </a:lnTo>
                  <a:lnTo>
                    <a:pt x="1452513" y="257338"/>
                  </a:lnTo>
                  <a:lnTo>
                    <a:pt x="1455997" y="257131"/>
                  </a:lnTo>
                  <a:lnTo>
                    <a:pt x="1459480" y="256925"/>
                  </a:lnTo>
                  <a:lnTo>
                    <a:pt x="1462963" y="257412"/>
                  </a:lnTo>
                  <a:lnTo>
                    <a:pt x="1466446" y="257207"/>
                  </a:lnTo>
                  <a:lnTo>
                    <a:pt x="1469930" y="257002"/>
                  </a:lnTo>
                  <a:lnTo>
                    <a:pt x="1473413" y="256797"/>
                  </a:lnTo>
                  <a:lnTo>
                    <a:pt x="1476896" y="256592"/>
                  </a:lnTo>
                  <a:lnTo>
                    <a:pt x="1480379" y="256387"/>
                  </a:lnTo>
                  <a:lnTo>
                    <a:pt x="1483863" y="256182"/>
                  </a:lnTo>
                  <a:lnTo>
                    <a:pt x="1487346" y="255977"/>
                  </a:lnTo>
                  <a:lnTo>
                    <a:pt x="1490829" y="255772"/>
                  </a:lnTo>
                  <a:lnTo>
                    <a:pt x="1494312" y="255567"/>
                  </a:lnTo>
                  <a:lnTo>
                    <a:pt x="1497796" y="255362"/>
                  </a:lnTo>
                  <a:lnTo>
                    <a:pt x="1501279" y="255157"/>
                  </a:lnTo>
                  <a:lnTo>
                    <a:pt x="1504762" y="254953"/>
                  </a:lnTo>
                  <a:lnTo>
                    <a:pt x="1508245" y="254748"/>
                  </a:lnTo>
                  <a:lnTo>
                    <a:pt x="1511729" y="254543"/>
                  </a:lnTo>
                  <a:lnTo>
                    <a:pt x="1515212" y="254338"/>
                  </a:lnTo>
                  <a:lnTo>
                    <a:pt x="1518695" y="254133"/>
                  </a:lnTo>
                  <a:lnTo>
                    <a:pt x="1522178" y="253929"/>
                  </a:lnTo>
                  <a:lnTo>
                    <a:pt x="1525662" y="253724"/>
                  </a:lnTo>
                  <a:lnTo>
                    <a:pt x="1529145" y="253519"/>
                  </a:lnTo>
                  <a:lnTo>
                    <a:pt x="1532628" y="253315"/>
                  </a:lnTo>
                  <a:lnTo>
                    <a:pt x="1536111" y="253110"/>
                  </a:lnTo>
                  <a:lnTo>
                    <a:pt x="1539595" y="252905"/>
                  </a:lnTo>
                  <a:lnTo>
                    <a:pt x="1543078" y="252701"/>
                  </a:lnTo>
                  <a:lnTo>
                    <a:pt x="1546561" y="252496"/>
                  </a:lnTo>
                  <a:lnTo>
                    <a:pt x="1550044" y="252292"/>
                  </a:lnTo>
                  <a:lnTo>
                    <a:pt x="1553528" y="252087"/>
                  </a:lnTo>
                  <a:lnTo>
                    <a:pt x="1557011" y="251883"/>
                  </a:lnTo>
                  <a:lnTo>
                    <a:pt x="1560494" y="251678"/>
                  </a:lnTo>
                  <a:lnTo>
                    <a:pt x="1563977" y="251474"/>
                  </a:lnTo>
                  <a:lnTo>
                    <a:pt x="1567461" y="251269"/>
                  </a:lnTo>
                  <a:lnTo>
                    <a:pt x="1570944" y="251065"/>
                  </a:lnTo>
                  <a:lnTo>
                    <a:pt x="1574427" y="253027"/>
                  </a:lnTo>
                  <a:lnTo>
                    <a:pt x="1577910" y="252827"/>
                  </a:lnTo>
                  <a:lnTo>
                    <a:pt x="1581394" y="252627"/>
                  </a:lnTo>
                  <a:lnTo>
                    <a:pt x="1584877" y="252428"/>
                  </a:lnTo>
                  <a:lnTo>
                    <a:pt x="1588360" y="252228"/>
                  </a:lnTo>
                  <a:lnTo>
                    <a:pt x="1591843" y="252028"/>
                  </a:lnTo>
                  <a:lnTo>
                    <a:pt x="1595327" y="251828"/>
                  </a:lnTo>
                  <a:lnTo>
                    <a:pt x="1598810" y="251629"/>
                  </a:lnTo>
                  <a:lnTo>
                    <a:pt x="1602293" y="251429"/>
                  </a:lnTo>
                  <a:lnTo>
                    <a:pt x="1605776" y="251230"/>
                  </a:lnTo>
                  <a:lnTo>
                    <a:pt x="1609260" y="251030"/>
                  </a:lnTo>
                  <a:lnTo>
                    <a:pt x="1612743" y="250830"/>
                  </a:lnTo>
                  <a:lnTo>
                    <a:pt x="1616226" y="250631"/>
                  </a:lnTo>
                  <a:lnTo>
                    <a:pt x="1619709" y="250431"/>
                  </a:lnTo>
                  <a:lnTo>
                    <a:pt x="1623193" y="250232"/>
                  </a:lnTo>
                  <a:lnTo>
                    <a:pt x="1626676" y="250032"/>
                  </a:lnTo>
                  <a:lnTo>
                    <a:pt x="1630159" y="249833"/>
                  </a:lnTo>
                  <a:lnTo>
                    <a:pt x="1633642" y="249633"/>
                  </a:lnTo>
                  <a:lnTo>
                    <a:pt x="1637126" y="249434"/>
                  </a:lnTo>
                  <a:lnTo>
                    <a:pt x="1640609" y="249235"/>
                  </a:lnTo>
                  <a:lnTo>
                    <a:pt x="1644092" y="249035"/>
                  </a:lnTo>
                  <a:lnTo>
                    <a:pt x="1647575" y="248836"/>
                  </a:lnTo>
                  <a:lnTo>
                    <a:pt x="1651059" y="248637"/>
                  </a:lnTo>
                  <a:lnTo>
                    <a:pt x="1654542" y="248437"/>
                  </a:lnTo>
                  <a:lnTo>
                    <a:pt x="1658025" y="248238"/>
                  </a:lnTo>
                  <a:lnTo>
                    <a:pt x="1661508" y="248039"/>
                  </a:lnTo>
                  <a:lnTo>
                    <a:pt x="1664992" y="247840"/>
                  </a:lnTo>
                  <a:lnTo>
                    <a:pt x="1668475" y="247641"/>
                  </a:lnTo>
                  <a:lnTo>
                    <a:pt x="1671958" y="247441"/>
                  </a:lnTo>
                  <a:lnTo>
                    <a:pt x="1675441" y="247242"/>
                  </a:lnTo>
                  <a:lnTo>
                    <a:pt x="1678925" y="247043"/>
                  </a:lnTo>
                  <a:lnTo>
                    <a:pt x="1682408" y="246844"/>
                  </a:lnTo>
                  <a:lnTo>
                    <a:pt x="1685891" y="253803"/>
                  </a:lnTo>
                  <a:lnTo>
                    <a:pt x="1689374" y="253618"/>
                  </a:lnTo>
                  <a:lnTo>
                    <a:pt x="1692858" y="253433"/>
                  </a:lnTo>
                  <a:lnTo>
                    <a:pt x="1696341" y="253248"/>
                  </a:lnTo>
                  <a:lnTo>
                    <a:pt x="1699824" y="253063"/>
                  </a:lnTo>
                  <a:lnTo>
                    <a:pt x="1703307" y="252878"/>
                  </a:lnTo>
                  <a:lnTo>
                    <a:pt x="1706791" y="252693"/>
                  </a:lnTo>
                  <a:lnTo>
                    <a:pt x="1710274" y="252508"/>
                  </a:lnTo>
                  <a:lnTo>
                    <a:pt x="1713757" y="252323"/>
                  </a:lnTo>
                  <a:lnTo>
                    <a:pt x="1717240" y="252138"/>
                  </a:lnTo>
                  <a:lnTo>
                    <a:pt x="1720723" y="251953"/>
                  </a:lnTo>
                  <a:lnTo>
                    <a:pt x="1724207" y="251769"/>
                  </a:lnTo>
                  <a:lnTo>
                    <a:pt x="1727690" y="251584"/>
                  </a:lnTo>
                  <a:lnTo>
                    <a:pt x="1731173" y="251399"/>
                  </a:lnTo>
                  <a:lnTo>
                    <a:pt x="1734656" y="251214"/>
                  </a:lnTo>
                  <a:lnTo>
                    <a:pt x="1738140" y="251029"/>
                  </a:lnTo>
                  <a:lnTo>
                    <a:pt x="1741623" y="250844"/>
                  </a:lnTo>
                  <a:lnTo>
                    <a:pt x="1745106" y="250660"/>
                  </a:lnTo>
                  <a:lnTo>
                    <a:pt x="1748589" y="250475"/>
                  </a:lnTo>
                  <a:lnTo>
                    <a:pt x="1752073" y="250290"/>
                  </a:lnTo>
                  <a:lnTo>
                    <a:pt x="1755556" y="250106"/>
                  </a:lnTo>
                  <a:lnTo>
                    <a:pt x="1759039" y="249921"/>
                  </a:lnTo>
                  <a:lnTo>
                    <a:pt x="1762522" y="249736"/>
                  </a:lnTo>
                  <a:lnTo>
                    <a:pt x="1766006" y="249552"/>
                  </a:lnTo>
                  <a:lnTo>
                    <a:pt x="1769489" y="249367"/>
                  </a:lnTo>
                  <a:lnTo>
                    <a:pt x="1772972" y="249182"/>
                  </a:lnTo>
                  <a:lnTo>
                    <a:pt x="1776455" y="248998"/>
                  </a:lnTo>
                  <a:lnTo>
                    <a:pt x="1779939" y="248813"/>
                  </a:lnTo>
                  <a:lnTo>
                    <a:pt x="1783422" y="248629"/>
                  </a:lnTo>
                  <a:lnTo>
                    <a:pt x="1786905" y="248444"/>
                  </a:lnTo>
                  <a:lnTo>
                    <a:pt x="1790388" y="248260"/>
                  </a:lnTo>
                  <a:lnTo>
                    <a:pt x="1793872" y="248075"/>
                  </a:lnTo>
                  <a:lnTo>
                    <a:pt x="1797355" y="247891"/>
                  </a:lnTo>
                  <a:lnTo>
                    <a:pt x="1800838" y="255485"/>
                  </a:lnTo>
                  <a:lnTo>
                    <a:pt x="1804321" y="255315"/>
                  </a:lnTo>
                  <a:lnTo>
                    <a:pt x="1807805" y="255145"/>
                  </a:lnTo>
                  <a:lnTo>
                    <a:pt x="1811288" y="254974"/>
                  </a:lnTo>
                  <a:lnTo>
                    <a:pt x="1814771" y="254804"/>
                  </a:lnTo>
                  <a:lnTo>
                    <a:pt x="1818254" y="254634"/>
                  </a:lnTo>
                  <a:lnTo>
                    <a:pt x="1821738" y="254464"/>
                  </a:lnTo>
                  <a:lnTo>
                    <a:pt x="1825221" y="254294"/>
                  </a:lnTo>
                  <a:lnTo>
                    <a:pt x="1828704" y="254124"/>
                  </a:lnTo>
                  <a:lnTo>
                    <a:pt x="1832187" y="253954"/>
                  </a:lnTo>
                  <a:lnTo>
                    <a:pt x="1835671" y="253784"/>
                  </a:lnTo>
                  <a:lnTo>
                    <a:pt x="1839154" y="253614"/>
                  </a:lnTo>
                  <a:lnTo>
                    <a:pt x="1842637" y="253444"/>
                  </a:lnTo>
                  <a:lnTo>
                    <a:pt x="1846120" y="253274"/>
                  </a:lnTo>
                  <a:lnTo>
                    <a:pt x="1849604" y="253104"/>
                  </a:lnTo>
                  <a:lnTo>
                    <a:pt x="1853087" y="252934"/>
                  </a:lnTo>
                  <a:lnTo>
                    <a:pt x="1856570" y="252764"/>
                  </a:lnTo>
                  <a:lnTo>
                    <a:pt x="1860053" y="252594"/>
                  </a:lnTo>
                  <a:lnTo>
                    <a:pt x="1863537" y="252424"/>
                  </a:lnTo>
                  <a:lnTo>
                    <a:pt x="1867020" y="252254"/>
                  </a:lnTo>
                  <a:lnTo>
                    <a:pt x="1870503" y="252085"/>
                  </a:lnTo>
                  <a:lnTo>
                    <a:pt x="1873986" y="251915"/>
                  </a:lnTo>
                  <a:lnTo>
                    <a:pt x="1877470" y="251745"/>
                  </a:lnTo>
                  <a:lnTo>
                    <a:pt x="1880953" y="251575"/>
                  </a:lnTo>
                  <a:lnTo>
                    <a:pt x="1884436" y="251405"/>
                  </a:lnTo>
                  <a:lnTo>
                    <a:pt x="1887919" y="251236"/>
                  </a:lnTo>
                  <a:lnTo>
                    <a:pt x="1891403" y="251066"/>
                  </a:lnTo>
                  <a:lnTo>
                    <a:pt x="1894886" y="250896"/>
                  </a:lnTo>
                  <a:lnTo>
                    <a:pt x="1898369" y="250726"/>
                  </a:lnTo>
                  <a:lnTo>
                    <a:pt x="1901852" y="250557"/>
                  </a:lnTo>
                  <a:lnTo>
                    <a:pt x="1905336" y="250387"/>
                  </a:lnTo>
                  <a:lnTo>
                    <a:pt x="1908819" y="250217"/>
                  </a:lnTo>
                  <a:lnTo>
                    <a:pt x="1912302" y="263595"/>
                  </a:lnTo>
                  <a:lnTo>
                    <a:pt x="1915785" y="263449"/>
                  </a:lnTo>
                  <a:lnTo>
                    <a:pt x="1919269" y="263303"/>
                  </a:lnTo>
                  <a:lnTo>
                    <a:pt x="1922752" y="263157"/>
                  </a:lnTo>
                  <a:lnTo>
                    <a:pt x="1926235" y="263011"/>
                  </a:lnTo>
                  <a:lnTo>
                    <a:pt x="1929718" y="262864"/>
                  </a:lnTo>
                  <a:lnTo>
                    <a:pt x="1933202" y="262718"/>
                  </a:lnTo>
                  <a:lnTo>
                    <a:pt x="1936685" y="262572"/>
                  </a:lnTo>
                  <a:lnTo>
                    <a:pt x="1940168" y="262426"/>
                  </a:lnTo>
                  <a:lnTo>
                    <a:pt x="1943651" y="262280"/>
                  </a:lnTo>
                  <a:lnTo>
                    <a:pt x="1947135" y="262134"/>
                  </a:lnTo>
                  <a:lnTo>
                    <a:pt x="1950618" y="261988"/>
                  </a:lnTo>
                  <a:lnTo>
                    <a:pt x="1954101" y="261842"/>
                  </a:lnTo>
                  <a:lnTo>
                    <a:pt x="1957584" y="261695"/>
                  </a:lnTo>
                  <a:lnTo>
                    <a:pt x="1961068" y="261549"/>
                  </a:lnTo>
                  <a:lnTo>
                    <a:pt x="1964551" y="261403"/>
                  </a:lnTo>
                  <a:lnTo>
                    <a:pt x="1968034" y="261257"/>
                  </a:lnTo>
                  <a:lnTo>
                    <a:pt x="1971517" y="261111"/>
                  </a:lnTo>
                  <a:lnTo>
                    <a:pt x="1975001" y="260965"/>
                  </a:lnTo>
                  <a:lnTo>
                    <a:pt x="1978484" y="260819"/>
                  </a:lnTo>
                  <a:lnTo>
                    <a:pt x="1981967" y="260673"/>
                  </a:lnTo>
                  <a:lnTo>
                    <a:pt x="1985450" y="260527"/>
                  </a:lnTo>
                  <a:lnTo>
                    <a:pt x="1988934" y="260381"/>
                  </a:lnTo>
                  <a:lnTo>
                    <a:pt x="1992417" y="260235"/>
                  </a:lnTo>
                  <a:lnTo>
                    <a:pt x="1995900" y="260090"/>
                  </a:lnTo>
                  <a:lnTo>
                    <a:pt x="1999383" y="259944"/>
                  </a:lnTo>
                  <a:lnTo>
                    <a:pt x="2002867" y="259798"/>
                  </a:lnTo>
                  <a:lnTo>
                    <a:pt x="2006350" y="259652"/>
                  </a:lnTo>
                  <a:lnTo>
                    <a:pt x="2009833" y="259506"/>
                  </a:lnTo>
                  <a:lnTo>
                    <a:pt x="2013316" y="259360"/>
                  </a:lnTo>
                  <a:lnTo>
                    <a:pt x="2016799" y="259214"/>
                  </a:lnTo>
                  <a:lnTo>
                    <a:pt x="2020283" y="259068"/>
                  </a:lnTo>
                  <a:lnTo>
                    <a:pt x="2023766" y="275324"/>
                  </a:lnTo>
                  <a:lnTo>
                    <a:pt x="2027249" y="275206"/>
                  </a:lnTo>
                  <a:lnTo>
                    <a:pt x="2030732" y="275087"/>
                  </a:lnTo>
                  <a:lnTo>
                    <a:pt x="2034216" y="274968"/>
                  </a:lnTo>
                  <a:lnTo>
                    <a:pt x="2037699" y="274849"/>
                  </a:lnTo>
                  <a:lnTo>
                    <a:pt x="2041182" y="274730"/>
                  </a:lnTo>
                  <a:lnTo>
                    <a:pt x="2044665" y="274611"/>
                  </a:lnTo>
                  <a:lnTo>
                    <a:pt x="2048149" y="274492"/>
                  </a:lnTo>
                  <a:lnTo>
                    <a:pt x="2051632" y="274374"/>
                  </a:lnTo>
                  <a:lnTo>
                    <a:pt x="2055115" y="274255"/>
                  </a:lnTo>
                  <a:lnTo>
                    <a:pt x="2058598" y="274136"/>
                  </a:lnTo>
                  <a:lnTo>
                    <a:pt x="2062082" y="274017"/>
                  </a:lnTo>
                  <a:lnTo>
                    <a:pt x="2065565" y="273899"/>
                  </a:lnTo>
                  <a:lnTo>
                    <a:pt x="2069048" y="273780"/>
                  </a:lnTo>
                  <a:lnTo>
                    <a:pt x="2072531" y="273661"/>
                  </a:lnTo>
                  <a:lnTo>
                    <a:pt x="2076015" y="273542"/>
                  </a:lnTo>
                  <a:lnTo>
                    <a:pt x="2079498" y="273424"/>
                  </a:lnTo>
                  <a:lnTo>
                    <a:pt x="2082981" y="273305"/>
                  </a:lnTo>
                  <a:lnTo>
                    <a:pt x="2086464" y="273186"/>
                  </a:lnTo>
                  <a:lnTo>
                    <a:pt x="2089948" y="273067"/>
                  </a:lnTo>
                  <a:lnTo>
                    <a:pt x="2093431" y="272949"/>
                  </a:lnTo>
                  <a:lnTo>
                    <a:pt x="2096914" y="272830"/>
                  </a:lnTo>
                  <a:lnTo>
                    <a:pt x="2100397" y="272711"/>
                  </a:lnTo>
                  <a:lnTo>
                    <a:pt x="2103881" y="272593"/>
                  </a:lnTo>
                  <a:lnTo>
                    <a:pt x="2107364" y="272474"/>
                  </a:lnTo>
                  <a:lnTo>
                    <a:pt x="2110847" y="272355"/>
                  </a:lnTo>
                  <a:lnTo>
                    <a:pt x="2114330" y="272237"/>
                  </a:lnTo>
                  <a:lnTo>
                    <a:pt x="2117814" y="272118"/>
                  </a:lnTo>
                  <a:lnTo>
                    <a:pt x="2121297" y="271999"/>
                  </a:lnTo>
                  <a:lnTo>
                    <a:pt x="2124780" y="271881"/>
                  </a:lnTo>
                  <a:lnTo>
                    <a:pt x="2128263" y="271762"/>
                  </a:lnTo>
                  <a:lnTo>
                    <a:pt x="2131747" y="271643"/>
                  </a:lnTo>
                  <a:lnTo>
                    <a:pt x="2135230" y="274793"/>
                  </a:lnTo>
                  <a:lnTo>
                    <a:pt x="2138713" y="274679"/>
                  </a:lnTo>
                  <a:lnTo>
                    <a:pt x="2142196" y="274566"/>
                  </a:lnTo>
                  <a:lnTo>
                    <a:pt x="2145680" y="274452"/>
                  </a:lnTo>
                  <a:lnTo>
                    <a:pt x="2149163" y="274339"/>
                  </a:lnTo>
                  <a:lnTo>
                    <a:pt x="2152646" y="274225"/>
                  </a:lnTo>
                  <a:lnTo>
                    <a:pt x="2156129" y="274112"/>
                  </a:lnTo>
                  <a:lnTo>
                    <a:pt x="2159613" y="273999"/>
                  </a:lnTo>
                  <a:lnTo>
                    <a:pt x="2163096" y="273885"/>
                  </a:lnTo>
                  <a:lnTo>
                    <a:pt x="2166579" y="273772"/>
                  </a:lnTo>
                  <a:lnTo>
                    <a:pt x="2170062" y="273658"/>
                  </a:lnTo>
                  <a:lnTo>
                    <a:pt x="2173546" y="273545"/>
                  </a:lnTo>
                  <a:lnTo>
                    <a:pt x="2177029" y="273431"/>
                  </a:lnTo>
                  <a:lnTo>
                    <a:pt x="2180512" y="273318"/>
                  </a:lnTo>
                  <a:lnTo>
                    <a:pt x="2183995" y="273205"/>
                  </a:lnTo>
                  <a:lnTo>
                    <a:pt x="2187479" y="273091"/>
                  </a:lnTo>
                  <a:lnTo>
                    <a:pt x="2190962" y="272978"/>
                  </a:lnTo>
                  <a:lnTo>
                    <a:pt x="2194445" y="272865"/>
                  </a:lnTo>
                  <a:lnTo>
                    <a:pt x="2197928" y="272751"/>
                  </a:lnTo>
                  <a:lnTo>
                    <a:pt x="2201412" y="272638"/>
                  </a:lnTo>
                  <a:lnTo>
                    <a:pt x="2204895" y="272524"/>
                  </a:lnTo>
                  <a:lnTo>
                    <a:pt x="2208378" y="272411"/>
                  </a:lnTo>
                  <a:lnTo>
                    <a:pt x="2211861" y="272298"/>
                  </a:lnTo>
                  <a:lnTo>
                    <a:pt x="2215345" y="272184"/>
                  </a:lnTo>
                  <a:lnTo>
                    <a:pt x="2218828" y="272071"/>
                  </a:lnTo>
                  <a:lnTo>
                    <a:pt x="2222311" y="271958"/>
                  </a:lnTo>
                  <a:lnTo>
                    <a:pt x="2225794" y="271845"/>
                  </a:lnTo>
                  <a:lnTo>
                    <a:pt x="2229278" y="271731"/>
                  </a:lnTo>
                  <a:lnTo>
                    <a:pt x="2232761" y="271618"/>
                  </a:lnTo>
                  <a:lnTo>
                    <a:pt x="2236244" y="271505"/>
                  </a:lnTo>
                  <a:lnTo>
                    <a:pt x="2239727" y="271391"/>
                  </a:lnTo>
                  <a:lnTo>
                    <a:pt x="2243211" y="271278"/>
                  </a:lnTo>
                  <a:lnTo>
                    <a:pt x="2246694" y="271165"/>
                  </a:lnTo>
                  <a:lnTo>
                    <a:pt x="2250177" y="280987"/>
                  </a:lnTo>
                  <a:lnTo>
                    <a:pt x="2253660" y="280889"/>
                  </a:lnTo>
                  <a:lnTo>
                    <a:pt x="2257144" y="280790"/>
                  </a:lnTo>
                  <a:lnTo>
                    <a:pt x="2260627" y="280692"/>
                  </a:lnTo>
                  <a:lnTo>
                    <a:pt x="2264110" y="280593"/>
                  </a:lnTo>
                  <a:lnTo>
                    <a:pt x="2267593" y="280495"/>
                  </a:lnTo>
                  <a:lnTo>
                    <a:pt x="2271077" y="280396"/>
                  </a:lnTo>
                  <a:lnTo>
                    <a:pt x="2274560" y="280298"/>
                  </a:lnTo>
                  <a:lnTo>
                    <a:pt x="2278043" y="280200"/>
                  </a:lnTo>
                  <a:lnTo>
                    <a:pt x="2281526" y="280101"/>
                  </a:lnTo>
                  <a:lnTo>
                    <a:pt x="2285010" y="280003"/>
                  </a:lnTo>
                  <a:lnTo>
                    <a:pt x="2288493" y="279904"/>
                  </a:lnTo>
                  <a:lnTo>
                    <a:pt x="2291976" y="279806"/>
                  </a:lnTo>
                  <a:lnTo>
                    <a:pt x="2295459" y="279707"/>
                  </a:lnTo>
                  <a:lnTo>
                    <a:pt x="2298942" y="279609"/>
                  </a:lnTo>
                  <a:lnTo>
                    <a:pt x="2302426" y="279511"/>
                  </a:lnTo>
                  <a:lnTo>
                    <a:pt x="2305909" y="279412"/>
                  </a:lnTo>
                  <a:lnTo>
                    <a:pt x="2309392" y="279314"/>
                  </a:lnTo>
                  <a:lnTo>
                    <a:pt x="2312875" y="279215"/>
                  </a:lnTo>
                  <a:lnTo>
                    <a:pt x="2316359" y="279117"/>
                  </a:lnTo>
                  <a:lnTo>
                    <a:pt x="2319842" y="279019"/>
                  </a:lnTo>
                  <a:lnTo>
                    <a:pt x="2323325" y="278920"/>
                  </a:lnTo>
                  <a:lnTo>
                    <a:pt x="2326808" y="278822"/>
                  </a:lnTo>
                  <a:lnTo>
                    <a:pt x="2330292" y="278724"/>
                  </a:lnTo>
                  <a:lnTo>
                    <a:pt x="2333775" y="278625"/>
                  </a:lnTo>
                  <a:lnTo>
                    <a:pt x="2337258" y="278527"/>
                  </a:lnTo>
                  <a:lnTo>
                    <a:pt x="2340741" y="278429"/>
                  </a:lnTo>
                  <a:lnTo>
                    <a:pt x="2344225" y="278330"/>
                  </a:lnTo>
                  <a:lnTo>
                    <a:pt x="2347708" y="278232"/>
                  </a:lnTo>
                  <a:lnTo>
                    <a:pt x="2351191" y="278134"/>
                  </a:lnTo>
                  <a:lnTo>
                    <a:pt x="2354674" y="278035"/>
                  </a:lnTo>
                  <a:lnTo>
                    <a:pt x="2358158" y="277937"/>
                  </a:lnTo>
                  <a:lnTo>
                    <a:pt x="2361641" y="280970"/>
                  </a:lnTo>
                  <a:lnTo>
                    <a:pt x="2365124" y="280876"/>
                  </a:lnTo>
                  <a:lnTo>
                    <a:pt x="2368607" y="280782"/>
                  </a:lnTo>
                  <a:lnTo>
                    <a:pt x="2372091" y="280688"/>
                  </a:lnTo>
                  <a:lnTo>
                    <a:pt x="2375574" y="280594"/>
                  </a:lnTo>
                  <a:lnTo>
                    <a:pt x="2379057" y="280500"/>
                  </a:lnTo>
                  <a:lnTo>
                    <a:pt x="2382540" y="280406"/>
                  </a:lnTo>
                  <a:lnTo>
                    <a:pt x="2386024" y="280313"/>
                  </a:lnTo>
                  <a:lnTo>
                    <a:pt x="2389507" y="280219"/>
                  </a:lnTo>
                  <a:lnTo>
                    <a:pt x="2392990" y="280125"/>
                  </a:lnTo>
                  <a:lnTo>
                    <a:pt x="2396473" y="280031"/>
                  </a:lnTo>
                  <a:lnTo>
                    <a:pt x="2399957" y="279937"/>
                  </a:lnTo>
                  <a:lnTo>
                    <a:pt x="2403440" y="279844"/>
                  </a:lnTo>
                  <a:lnTo>
                    <a:pt x="2406923" y="279750"/>
                  </a:lnTo>
                  <a:lnTo>
                    <a:pt x="2410406" y="279656"/>
                  </a:lnTo>
                  <a:lnTo>
                    <a:pt x="2413890" y="279562"/>
                  </a:lnTo>
                  <a:lnTo>
                    <a:pt x="2417373" y="279468"/>
                  </a:lnTo>
                  <a:lnTo>
                    <a:pt x="2420856" y="279375"/>
                  </a:lnTo>
                  <a:lnTo>
                    <a:pt x="2424339" y="279281"/>
                  </a:lnTo>
                  <a:lnTo>
                    <a:pt x="2427823" y="279187"/>
                  </a:lnTo>
                  <a:lnTo>
                    <a:pt x="2431306" y="279093"/>
                  </a:lnTo>
                  <a:lnTo>
                    <a:pt x="2434789" y="279000"/>
                  </a:lnTo>
                  <a:lnTo>
                    <a:pt x="2438272" y="278906"/>
                  </a:lnTo>
                  <a:lnTo>
                    <a:pt x="2441756" y="278812"/>
                  </a:lnTo>
                  <a:lnTo>
                    <a:pt x="2445239" y="278718"/>
                  </a:lnTo>
                  <a:lnTo>
                    <a:pt x="2448722" y="278625"/>
                  </a:lnTo>
                  <a:lnTo>
                    <a:pt x="2452205" y="278531"/>
                  </a:lnTo>
                  <a:lnTo>
                    <a:pt x="2455689" y="278437"/>
                  </a:lnTo>
                  <a:lnTo>
                    <a:pt x="2459172" y="278343"/>
                  </a:lnTo>
                  <a:lnTo>
                    <a:pt x="2462655" y="278250"/>
                  </a:lnTo>
                  <a:lnTo>
                    <a:pt x="2466138" y="278156"/>
                  </a:lnTo>
                  <a:lnTo>
                    <a:pt x="2469622" y="278062"/>
                  </a:lnTo>
                  <a:lnTo>
                    <a:pt x="2473105" y="280898"/>
                  </a:lnTo>
                  <a:lnTo>
                    <a:pt x="2476588" y="280809"/>
                  </a:lnTo>
                  <a:lnTo>
                    <a:pt x="2480071" y="280719"/>
                  </a:lnTo>
                  <a:lnTo>
                    <a:pt x="2483555" y="280629"/>
                  </a:lnTo>
                  <a:lnTo>
                    <a:pt x="2487038" y="280540"/>
                  </a:lnTo>
                  <a:lnTo>
                    <a:pt x="2490521" y="280450"/>
                  </a:lnTo>
                  <a:lnTo>
                    <a:pt x="2494004" y="280360"/>
                  </a:lnTo>
                  <a:lnTo>
                    <a:pt x="2497488" y="280270"/>
                  </a:lnTo>
                  <a:lnTo>
                    <a:pt x="2500971" y="280181"/>
                  </a:lnTo>
                  <a:lnTo>
                    <a:pt x="2504454" y="280091"/>
                  </a:lnTo>
                  <a:lnTo>
                    <a:pt x="2507937" y="280001"/>
                  </a:lnTo>
                  <a:lnTo>
                    <a:pt x="2511421" y="279912"/>
                  </a:lnTo>
                  <a:lnTo>
                    <a:pt x="2514904" y="279822"/>
                  </a:lnTo>
                  <a:lnTo>
                    <a:pt x="2518387" y="279732"/>
                  </a:lnTo>
                  <a:lnTo>
                    <a:pt x="2521870" y="279643"/>
                  </a:lnTo>
                  <a:lnTo>
                    <a:pt x="2525354" y="279553"/>
                  </a:lnTo>
                  <a:lnTo>
                    <a:pt x="2528837" y="279463"/>
                  </a:lnTo>
                  <a:lnTo>
                    <a:pt x="2532320" y="279374"/>
                  </a:lnTo>
                  <a:lnTo>
                    <a:pt x="2535803" y="279284"/>
                  </a:lnTo>
                  <a:lnTo>
                    <a:pt x="2539287" y="279194"/>
                  </a:lnTo>
                  <a:lnTo>
                    <a:pt x="2542770" y="279105"/>
                  </a:lnTo>
                  <a:lnTo>
                    <a:pt x="2546253" y="279015"/>
                  </a:lnTo>
                  <a:lnTo>
                    <a:pt x="2549736" y="278926"/>
                  </a:lnTo>
                  <a:lnTo>
                    <a:pt x="2553220" y="278836"/>
                  </a:lnTo>
                  <a:lnTo>
                    <a:pt x="2556703" y="278746"/>
                  </a:lnTo>
                  <a:lnTo>
                    <a:pt x="2560186" y="278657"/>
                  </a:lnTo>
                  <a:lnTo>
                    <a:pt x="2563669" y="278567"/>
                  </a:lnTo>
                  <a:lnTo>
                    <a:pt x="2567153" y="278477"/>
                  </a:lnTo>
                  <a:lnTo>
                    <a:pt x="2570636" y="278388"/>
                  </a:lnTo>
                  <a:lnTo>
                    <a:pt x="2574119" y="278298"/>
                  </a:lnTo>
                  <a:lnTo>
                    <a:pt x="2577602" y="278209"/>
                  </a:lnTo>
                  <a:lnTo>
                    <a:pt x="2581085" y="278119"/>
                  </a:lnTo>
                  <a:lnTo>
                    <a:pt x="2584569" y="282074"/>
                  </a:lnTo>
                  <a:lnTo>
                    <a:pt x="2588052" y="281990"/>
                  </a:lnTo>
                  <a:lnTo>
                    <a:pt x="2591535" y="281905"/>
                  </a:lnTo>
                  <a:lnTo>
                    <a:pt x="2595018" y="281821"/>
                  </a:lnTo>
                  <a:lnTo>
                    <a:pt x="2598502" y="281737"/>
                  </a:lnTo>
                  <a:lnTo>
                    <a:pt x="2601985" y="281652"/>
                  </a:lnTo>
                  <a:lnTo>
                    <a:pt x="2605468" y="281568"/>
                  </a:lnTo>
                  <a:lnTo>
                    <a:pt x="2608951" y="281484"/>
                  </a:lnTo>
                  <a:lnTo>
                    <a:pt x="2612435" y="281399"/>
                  </a:lnTo>
                  <a:lnTo>
                    <a:pt x="2615918" y="281315"/>
                  </a:lnTo>
                  <a:lnTo>
                    <a:pt x="2619401" y="281231"/>
                  </a:lnTo>
                  <a:lnTo>
                    <a:pt x="2622884" y="281147"/>
                  </a:lnTo>
                  <a:lnTo>
                    <a:pt x="2626368" y="281062"/>
                  </a:lnTo>
                  <a:lnTo>
                    <a:pt x="2629851" y="280978"/>
                  </a:lnTo>
                  <a:lnTo>
                    <a:pt x="2633334" y="280894"/>
                  </a:lnTo>
                  <a:lnTo>
                    <a:pt x="2636817" y="280809"/>
                  </a:lnTo>
                  <a:lnTo>
                    <a:pt x="2640301" y="280725"/>
                  </a:lnTo>
                  <a:lnTo>
                    <a:pt x="2643784" y="280641"/>
                  </a:lnTo>
                  <a:lnTo>
                    <a:pt x="2647267" y="280557"/>
                  </a:lnTo>
                  <a:lnTo>
                    <a:pt x="2650750" y="280472"/>
                  </a:lnTo>
                  <a:lnTo>
                    <a:pt x="2654234" y="280388"/>
                  </a:lnTo>
                  <a:lnTo>
                    <a:pt x="2657717" y="280304"/>
                  </a:lnTo>
                  <a:lnTo>
                    <a:pt x="2661200" y="280220"/>
                  </a:lnTo>
                  <a:lnTo>
                    <a:pt x="2664683" y="280135"/>
                  </a:lnTo>
                  <a:lnTo>
                    <a:pt x="2668167" y="280051"/>
                  </a:lnTo>
                  <a:lnTo>
                    <a:pt x="2671650" y="279967"/>
                  </a:lnTo>
                  <a:lnTo>
                    <a:pt x="2675133" y="279883"/>
                  </a:lnTo>
                  <a:lnTo>
                    <a:pt x="2678616" y="279799"/>
                  </a:lnTo>
                  <a:lnTo>
                    <a:pt x="2682100" y="279714"/>
                  </a:lnTo>
                  <a:lnTo>
                    <a:pt x="2685583" y="279630"/>
                  </a:lnTo>
                  <a:lnTo>
                    <a:pt x="2689066" y="279546"/>
                  </a:lnTo>
                  <a:lnTo>
                    <a:pt x="2692549" y="279462"/>
                  </a:lnTo>
                  <a:lnTo>
                    <a:pt x="2696033" y="279378"/>
                  </a:lnTo>
                  <a:lnTo>
                    <a:pt x="2699516" y="288022"/>
                  </a:lnTo>
                  <a:lnTo>
                    <a:pt x="2702999" y="287948"/>
                  </a:lnTo>
                  <a:lnTo>
                    <a:pt x="2706482" y="287875"/>
                  </a:lnTo>
                  <a:lnTo>
                    <a:pt x="2709966" y="287802"/>
                  </a:lnTo>
                  <a:lnTo>
                    <a:pt x="2713449" y="287728"/>
                  </a:lnTo>
                  <a:lnTo>
                    <a:pt x="2716932" y="287655"/>
                  </a:lnTo>
                  <a:lnTo>
                    <a:pt x="2720415" y="287582"/>
                  </a:lnTo>
                  <a:lnTo>
                    <a:pt x="2723899" y="287508"/>
                  </a:lnTo>
                  <a:lnTo>
                    <a:pt x="2727382" y="287435"/>
                  </a:lnTo>
                  <a:lnTo>
                    <a:pt x="2730865" y="287362"/>
                  </a:lnTo>
                  <a:lnTo>
                    <a:pt x="2734348" y="287289"/>
                  </a:lnTo>
                  <a:lnTo>
                    <a:pt x="2737832" y="287215"/>
                  </a:lnTo>
                  <a:lnTo>
                    <a:pt x="2741315" y="287142"/>
                  </a:lnTo>
                  <a:lnTo>
                    <a:pt x="2744798" y="287069"/>
                  </a:lnTo>
                  <a:lnTo>
                    <a:pt x="2748281" y="286995"/>
                  </a:lnTo>
                  <a:lnTo>
                    <a:pt x="2751765" y="286922"/>
                  </a:lnTo>
                  <a:lnTo>
                    <a:pt x="2755248" y="286849"/>
                  </a:lnTo>
                  <a:lnTo>
                    <a:pt x="2758731" y="286776"/>
                  </a:lnTo>
                  <a:lnTo>
                    <a:pt x="2762214" y="286702"/>
                  </a:lnTo>
                  <a:lnTo>
                    <a:pt x="2765698" y="286629"/>
                  </a:lnTo>
                  <a:lnTo>
                    <a:pt x="2769181" y="286556"/>
                  </a:lnTo>
                  <a:lnTo>
                    <a:pt x="2772664" y="286482"/>
                  </a:lnTo>
                  <a:lnTo>
                    <a:pt x="2776147" y="286409"/>
                  </a:lnTo>
                  <a:lnTo>
                    <a:pt x="2779631" y="286336"/>
                  </a:lnTo>
                  <a:lnTo>
                    <a:pt x="2783114" y="286263"/>
                  </a:lnTo>
                  <a:lnTo>
                    <a:pt x="2786597" y="286189"/>
                  </a:lnTo>
                  <a:lnTo>
                    <a:pt x="2790080" y="286116"/>
                  </a:lnTo>
                  <a:lnTo>
                    <a:pt x="2793564" y="286043"/>
                  </a:lnTo>
                  <a:lnTo>
                    <a:pt x="2797047" y="285970"/>
                  </a:lnTo>
                  <a:lnTo>
                    <a:pt x="2800530" y="285896"/>
                  </a:lnTo>
                  <a:lnTo>
                    <a:pt x="2804013" y="285823"/>
                  </a:lnTo>
                  <a:lnTo>
                    <a:pt x="2807497" y="285750"/>
                  </a:lnTo>
                  <a:lnTo>
                    <a:pt x="2810980" y="285760"/>
                  </a:lnTo>
                  <a:lnTo>
                    <a:pt x="2814463" y="285686"/>
                  </a:lnTo>
                  <a:lnTo>
                    <a:pt x="2817946" y="285613"/>
                  </a:lnTo>
                  <a:lnTo>
                    <a:pt x="2821430" y="285540"/>
                  </a:lnTo>
                  <a:lnTo>
                    <a:pt x="2824913" y="285467"/>
                  </a:lnTo>
                  <a:lnTo>
                    <a:pt x="2828396" y="285394"/>
                  </a:lnTo>
                  <a:lnTo>
                    <a:pt x="2831879" y="285321"/>
                  </a:lnTo>
                  <a:lnTo>
                    <a:pt x="2835363" y="285248"/>
                  </a:lnTo>
                  <a:lnTo>
                    <a:pt x="2838846" y="285175"/>
                  </a:lnTo>
                  <a:lnTo>
                    <a:pt x="2842329" y="285101"/>
                  </a:lnTo>
                  <a:lnTo>
                    <a:pt x="2845812" y="285028"/>
                  </a:lnTo>
                  <a:lnTo>
                    <a:pt x="2849296" y="284955"/>
                  </a:lnTo>
                  <a:lnTo>
                    <a:pt x="2852779" y="284882"/>
                  </a:lnTo>
                  <a:lnTo>
                    <a:pt x="2856262" y="284809"/>
                  </a:lnTo>
                  <a:lnTo>
                    <a:pt x="2859745" y="284736"/>
                  </a:lnTo>
                  <a:lnTo>
                    <a:pt x="2863229" y="284663"/>
                  </a:lnTo>
                  <a:lnTo>
                    <a:pt x="2866712" y="284590"/>
                  </a:lnTo>
                  <a:lnTo>
                    <a:pt x="2870195" y="284517"/>
                  </a:lnTo>
                  <a:lnTo>
                    <a:pt x="2873678" y="284444"/>
                  </a:lnTo>
                  <a:lnTo>
                    <a:pt x="2877161" y="284371"/>
                  </a:lnTo>
                  <a:lnTo>
                    <a:pt x="2880645" y="284297"/>
                  </a:lnTo>
                  <a:lnTo>
                    <a:pt x="2884128" y="284224"/>
                  </a:lnTo>
                  <a:lnTo>
                    <a:pt x="2887611" y="284151"/>
                  </a:lnTo>
                  <a:lnTo>
                    <a:pt x="2891094" y="284078"/>
                  </a:lnTo>
                  <a:lnTo>
                    <a:pt x="2894578" y="284005"/>
                  </a:lnTo>
                  <a:lnTo>
                    <a:pt x="2898061" y="283932"/>
                  </a:lnTo>
                  <a:lnTo>
                    <a:pt x="2901544" y="283859"/>
                  </a:lnTo>
                  <a:lnTo>
                    <a:pt x="2905027" y="283786"/>
                  </a:lnTo>
                  <a:lnTo>
                    <a:pt x="2908511" y="283713"/>
                  </a:lnTo>
                  <a:lnTo>
                    <a:pt x="2911994" y="283640"/>
                  </a:lnTo>
                  <a:lnTo>
                    <a:pt x="2915477" y="283567"/>
                  </a:lnTo>
                  <a:lnTo>
                    <a:pt x="2918960" y="283494"/>
                  </a:lnTo>
                  <a:lnTo>
                    <a:pt x="2922444" y="285215"/>
                  </a:lnTo>
                  <a:lnTo>
                    <a:pt x="2925927" y="285144"/>
                  </a:lnTo>
                  <a:lnTo>
                    <a:pt x="2929410" y="285074"/>
                  </a:lnTo>
                  <a:lnTo>
                    <a:pt x="2932893" y="285003"/>
                  </a:lnTo>
                  <a:lnTo>
                    <a:pt x="2936377" y="284932"/>
                  </a:lnTo>
                  <a:lnTo>
                    <a:pt x="2939860" y="284861"/>
                  </a:lnTo>
                  <a:lnTo>
                    <a:pt x="2943343" y="284790"/>
                  </a:lnTo>
                  <a:lnTo>
                    <a:pt x="2946826" y="284719"/>
                  </a:lnTo>
                  <a:lnTo>
                    <a:pt x="2950310" y="284648"/>
                  </a:lnTo>
                  <a:lnTo>
                    <a:pt x="2953793" y="284577"/>
                  </a:lnTo>
                  <a:lnTo>
                    <a:pt x="2957276" y="284506"/>
                  </a:lnTo>
                  <a:lnTo>
                    <a:pt x="2960759" y="284435"/>
                  </a:lnTo>
                  <a:lnTo>
                    <a:pt x="2964243" y="284364"/>
                  </a:lnTo>
                  <a:lnTo>
                    <a:pt x="2967726" y="284293"/>
                  </a:lnTo>
                  <a:lnTo>
                    <a:pt x="2971209" y="284222"/>
                  </a:lnTo>
                  <a:lnTo>
                    <a:pt x="2974692" y="284151"/>
                  </a:lnTo>
                  <a:lnTo>
                    <a:pt x="2978176" y="284080"/>
                  </a:lnTo>
                  <a:lnTo>
                    <a:pt x="2981659" y="284009"/>
                  </a:lnTo>
                  <a:lnTo>
                    <a:pt x="2985142" y="283938"/>
                  </a:lnTo>
                  <a:lnTo>
                    <a:pt x="2988625" y="283868"/>
                  </a:lnTo>
                  <a:lnTo>
                    <a:pt x="2992109" y="283797"/>
                  </a:lnTo>
                  <a:lnTo>
                    <a:pt x="2995592" y="283726"/>
                  </a:lnTo>
                  <a:lnTo>
                    <a:pt x="2999075" y="283655"/>
                  </a:lnTo>
                  <a:lnTo>
                    <a:pt x="3002558" y="283584"/>
                  </a:lnTo>
                  <a:lnTo>
                    <a:pt x="3006042" y="283513"/>
                  </a:lnTo>
                  <a:lnTo>
                    <a:pt x="3009525" y="283442"/>
                  </a:lnTo>
                  <a:lnTo>
                    <a:pt x="3013008" y="283371"/>
                  </a:lnTo>
                  <a:lnTo>
                    <a:pt x="3016491" y="283300"/>
                  </a:lnTo>
                  <a:lnTo>
                    <a:pt x="3019975" y="283229"/>
                  </a:lnTo>
                  <a:lnTo>
                    <a:pt x="3023458" y="283159"/>
                  </a:lnTo>
                  <a:lnTo>
                    <a:pt x="3026941" y="283088"/>
                  </a:lnTo>
                  <a:lnTo>
                    <a:pt x="3030424" y="283017"/>
                  </a:lnTo>
                  <a:lnTo>
                    <a:pt x="3033908" y="287722"/>
                  </a:lnTo>
                  <a:lnTo>
                    <a:pt x="3037391" y="287657"/>
                  </a:lnTo>
                  <a:lnTo>
                    <a:pt x="3040874" y="287591"/>
                  </a:lnTo>
                  <a:lnTo>
                    <a:pt x="3044357" y="287525"/>
                  </a:lnTo>
                  <a:lnTo>
                    <a:pt x="3047841" y="287460"/>
                  </a:lnTo>
                  <a:lnTo>
                    <a:pt x="3051324" y="287394"/>
                  </a:lnTo>
                  <a:lnTo>
                    <a:pt x="3054807" y="287329"/>
                  </a:lnTo>
                  <a:lnTo>
                    <a:pt x="3058290" y="287263"/>
                  </a:lnTo>
                  <a:lnTo>
                    <a:pt x="3061774" y="287198"/>
                  </a:lnTo>
                  <a:lnTo>
                    <a:pt x="3065257" y="287132"/>
                  </a:lnTo>
                  <a:lnTo>
                    <a:pt x="3068740" y="287066"/>
                  </a:lnTo>
                  <a:lnTo>
                    <a:pt x="3072223" y="287001"/>
                  </a:lnTo>
                  <a:lnTo>
                    <a:pt x="3075707" y="286935"/>
                  </a:lnTo>
                  <a:lnTo>
                    <a:pt x="3079190" y="286870"/>
                  </a:lnTo>
                  <a:lnTo>
                    <a:pt x="3082673" y="286804"/>
                  </a:lnTo>
                  <a:lnTo>
                    <a:pt x="3086156" y="286739"/>
                  </a:lnTo>
                  <a:lnTo>
                    <a:pt x="3089640" y="286673"/>
                  </a:lnTo>
                  <a:lnTo>
                    <a:pt x="3093123" y="286608"/>
                  </a:lnTo>
                  <a:lnTo>
                    <a:pt x="3096606" y="286542"/>
                  </a:lnTo>
                  <a:lnTo>
                    <a:pt x="3100089" y="286477"/>
                  </a:lnTo>
                  <a:lnTo>
                    <a:pt x="3103573" y="286411"/>
                  </a:lnTo>
                  <a:lnTo>
                    <a:pt x="3107056" y="286345"/>
                  </a:lnTo>
                  <a:lnTo>
                    <a:pt x="3110539" y="286280"/>
                  </a:lnTo>
                  <a:lnTo>
                    <a:pt x="3114022" y="286214"/>
                  </a:lnTo>
                  <a:lnTo>
                    <a:pt x="3117506" y="286149"/>
                  </a:lnTo>
                  <a:lnTo>
                    <a:pt x="3120989" y="286083"/>
                  </a:lnTo>
                  <a:lnTo>
                    <a:pt x="3124472" y="286018"/>
                  </a:lnTo>
                  <a:lnTo>
                    <a:pt x="3127955" y="285952"/>
                  </a:lnTo>
                  <a:lnTo>
                    <a:pt x="3131439" y="285887"/>
                  </a:lnTo>
                  <a:lnTo>
                    <a:pt x="3134922" y="285821"/>
                  </a:lnTo>
                  <a:lnTo>
                    <a:pt x="3138405" y="285756"/>
                  </a:lnTo>
                  <a:lnTo>
                    <a:pt x="3141888" y="285690"/>
                  </a:lnTo>
                  <a:lnTo>
                    <a:pt x="3145372" y="285625"/>
                  </a:lnTo>
                  <a:lnTo>
                    <a:pt x="3148855" y="286619"/>
                  </a:lnTo>
                  <a:lnTo>
                    <a:pt x="3152338" y="286555"/>
                  </a:lnTo>
                  <a:lnTo>
                    <a:pt x="3155821" y="286490"/>
                  </a:lnTo>
                  <a:lnTo>
                    <a:pt x="3159304" y="286426"/>
                  </a:lnTo>
                  <a:lnTo>
                    <a:pt x="3162788" y="286361"/>
                  </a:lnTo>
                  <a:lnTo>
                    <a:pt x="3166271" y="286297"/>
                  </a:lnTo>
                  <a:lnTo>
                    <a:pt x="3169754" y="286233"/>
                  </a:lnTo>
                  <a:lnTo>
                    <a:pt x="3173237" y="286168"/>
                  </a:lnTo>
                  <a:lnTo>
                    <a:pt x="3176721" y="286104"/>
                  </a:lnTo>
                  <a:lnTo>
                    <a:pt x="3180204" y="286040"/>
                  </a:lnTo>
                  <a:lnTo>
                    <a:pt x="3183687" y="285975"/>
                  </a:lnTo>
                  <a:lnTo>
                    <a:pt x="3187170" y="285911"/>
                  </a:lnTo>
                  <a:lnTo>
                    <a:pt x="3190654" y="285847"/>
                  </a:lnTo>
                  <a:lnTo>
                    <a:pt x="3194137" y="285782"/>
                  </a:lnTo>
                  <a:lnTo>
                    <a:pt x="3197620" y="285718"/>
                  </a:lnTo>
                  <a:lnTo>
                    <a:pt x="3201103" y="285654"/>
                  </a:lnTo>
                  <a:lnTo>
                    <a:pt x="3204587" y="285589"/>
                  </a:lnTo>
                  <a:lnTo>
                    <a:pt x="3208070" y="285525"/>
                  </a:lnTo>
                  <a:lnTo>
                    <a:pt x="3211553" y="285461"/>
                  </a:lnTo>
                  <a:lnTo>
                    <a:pt x="3215036" y="285396"/>
                  </a:lnTo>
                  <a:lnTo>
                    <a:pt x="3218520" y="285332"/>
                  </a:lnTo>
                  <a:lnTo>
                    <a:pt x="3222003" y="285268"/>
                  </a:lnTo>
                  <a:lnTo>
                    <a:pt x="3225486" y="285203"/>
                  </a:lnTo>
                  <a:lnTo>
                    <a:pt x="3228969" y="285139"/>
                  </a:lnTo>
                  <a:lnTo>
                    <a:pt x="3232453" y="285075"/>
                  </a:lnTo>
                  <a:lnTo>
                    <a:pt x="3235936" y="285010"/>
                  </a:lnTo>
                  <a:lnTo>
                    <a:pt x="3239419" y="284946"/>
                  </a:lnTo>
                  <a:lnTo>
                    <a:pt x="3242902" y="284882"/>
                  </a:lnTo>
                  <a:lnTo>
                    <a:pt x="3246386" y="284818"/>
                  </a:lnTo>
                  <a:lnTo>
                    <a:pt x="3249869" y="284753"/>
                  </a:lnTo>
                  <a:lnTo>
                    <a:pt x="3253352" y="284689"/>
                  </a:lnTo>
                  <a:lnTo>
                    <a:pt x="3256835" y="284625"/>
                  </a:lnTo>
                  <a:lnTo>
                    <a:pt x="3260319" y="286985"/>
                  </a:lnTo>
                  <a:lnTo>
                    <a:pt x="3263802" y="286923"/>
                  </a:lnTo>
                  <a:lnTo>
                    <a:pt x="3267285" y="286861"/>
                  </a:lnTo>
                  <a:lnTo>
                    <a:pt x="3270768" y="286799"/>
                  </a:lnTo>
                  <a:lnTo>
                    <a:pt x="3274252" y="286738"/>
                  </a:lnTo>
                  <a:lnTo>
                    <a:pt x="3277735" y="286676"/>
                  </a:lnTo>
                  <a:lnTo>
                    <a:pt x="3281218" y="286614"/>
                  </a:lnTo>
                  <a:lnTo>
                    <a:pt x="3284701" y="286552"/>
                  </a:lnTo>
                  <a:lnTo>
                    <a:pt x="3288185" y="286491"/>
                  </a:lnTo>
                  <a:lnTo>
                    <a:pt x="3291668" y="286429"/>
                  </a:lnTo>
                  <a:lnTo>
                    <a:pt x="3295151" y="286367"/>
                  </a:lnTo>
                  <a:lnTo>
                    <a:pt x="3298634" y="286305"/>
                  </a:lnTo>
                  <a:lnTo>
                    <a:pt x="3302118" y="286244"/>
                  </a:lnTo>
                  <a:lnTo>
                    <a:pt x="3305601" y="286182"/>
                  </a:lnTo>
                  <a:lnTo>
                    <a:pt x="3309084" y="286120"/>
                  </a:lnTo>
                  <a:lnTo>
                    <a:pt x="3312567" y="286058"/>
                  </a:lnTo>
                  <a:lnTo>
                    <a:pt x="3316051" y="285996"/>
                  </a:lnTo>
                  <a:lnTo>
                    <a:pt x="3319534" y="285935"/>
                  </a:lnTo>
                  <a:lnTo>
                    <a:pt x="3323017" y="285873"/>
                  </a:lnTo>
                  <a:lnTo>
                    <a:pt x="3326500" y="285811"/>
                  </a:lnTo>
                  <a:lnTo>
                    <a:pt x="3329984" y="285749"/>
                  </a:lnTo>
                  <a:lnTo>
                    <a:pt x="3333467" y="285688"/>
                  </a:lnTo>
                  <a:lnTo>
                    <a:pt x="3336950" y="285626"/>
                  </a:lnTo>
                  <a:lnTo>
                    <a:pt x="3340433" y="285564"/>
                  </a:lnTo>
                  <a:lnTo>
                    <a:pt x="3343917" y="285502"/>
                  </a:lnTo>
                  <a:lnTo>
                    <a:pt x="3347400" y="285441"/>
                  </a:lnTo>
                  <a:lnTo>
                    <a:pt x="3350883" y="285379"/>
                  </a:lnTo>
                  <a:lnTo>
                    <a:pt x="3354366" y="285317"/>
                  </a:lnTo>
                  <a:lnTo>
                    <a:pt x="3357850" y="285256"/>
                  </a:lnTo>
                  <a:lnTo>
                    <a:pt x="3361333" y="285194"/>
                  </a:lnTo>
                  <a:lnTo>
                    <a:pt x="3364816" y="285132"/>
                  </a:lnTo>
                  <a:lnTo>
                    <a:pt x="3368299" y="285070"/>
                  </a:lnTo>
                  <a:lnTo>
                    <a:pt x="3371783" y="290481"/>
                  </a:lnTo>
                  <a:lnTo>
                    <a:pt x="3375266" y="290425"/>
                  </a:lnTo>
                  <a:lnTo>
                    <a:pt x="3378749" y="290368"/>
                  </a:lnTo>
                  <a:lnTo>
                    <a:pt x="3382232" y="290312"/>
                  </a:lnTo>
                  <a:lnTo>
                    <a:pt x="3385716" y="290256"/>
                  </a:lnTo>
                  <a:lnTo>
                    <a:pt x="3389199" y="290200"/>
                  </a:lnTo>
                  <a:lnTo>
                    <a:pt x="3392682" y="290143"/>
                  </a:lnTo>
                  <a:lnTo>
                    <a:pt x="3396165" y="290087"/>
                  </a:lnTo>
                  <a:lnTo>
                    <a:pt x="3399649" y="290031"/>
                  </a:lnTo>
                  <a:lnTo>
                    <a:pt x="3403132" y="289975"/>
                  </a:lnTo>
                  <a:lnTo>
                    <a:pt x="3406615" y="289918"/>
                  </a:lnTo>
                  <a:lnTo>
                    <a:pt x="3410098" y="289862"/>
                  </a:lnTo>
                  <a:lnTo>
                    <a:pt x="3413582" y="289806"/>
                  </a:lnTo>
                  <a:lnTo>
                    <a:pt x="3417065" y="289750"/>
                  </a:lnTo>
                  <a:lnTo>
                    <a:pt x="3420548" y="289693"/>
                  </a:lnTo>
                  <a:lnTo>
                    <a:pt x="3424031" y="289637"/>
                  </a:lnTo>
                  <a:lnTo>
                    <a:pt x="3427515" y="289581"/>
                  </a:lnTo>
                  <a:lnTo>
                    <a:pt x="3430998" y="289525"/>
                  </a:lnTo>
                  <a:lnTo>
                    <a:pt x="3434481" y="289469"/>
                  </a:lnTo>
                  <a:lnTo>
                    <a:pt x="3437964" y="289412"/>
                  </a:lnTo>
                  <a:lnTo>
                    <a:pt x="3441447" y="289356"/>
                  </a:lnTo>
                  <a:lnTo>
                    <a:pt x="3444931" y="289300"/>
                  </a:lnTo>
                  <a:lnTo>
                    <a:pt x="3448414" y="289244"/>
                  </a:lnTo>
                  <a:lnTo>
                    <a:pt x="3451897" y="289187"/>
                  </a:lnTo>
                  <a:lnTo>
                    <a:pt x="3455380" y="289131"/>
                  </a:lnTo>
                  <a:lnTo>
                    <a:pt x="3458864" y="289075"/>
                  </a:lnTo>
                  <a:lnTo>
                    <a:pt x="3462347" y="289019"/>
                  </a:lnTo>
                  <a:lnTo>
                    <a:pt x="3465830" y="288963"/>
                  </a:lnTo>
                  <a:lnTo>
                    <a:pt x="3469313" y="288906"/>
                  </a:lnTo>
                  <a:lnTo>
                    <a:pt x="3472797" y="288850"/>
                  </a:lnTo>
                  <a:lnTo>
                    <a:pt x="3476280" y="288794"/>
                  </a:lnTo>
                  <a:lnTo>
                    <a:pt x="3479763" y="288738"/>
                  </a:lnTo>
                  <a:lnTo>
                    <a:pt x="3483246" y="288682"/>
                  </a:lnTo>
                  <a:lnTo>
                    <a:pt x="3483246" y="288712"/>
                  </a:lnTo>
                  <a:lnTo>
                    <a:pt x="3483246" y="288742"/>
                  </a:lnTo>
                  <a:lnTo>
                    <a:pt x="3483246" y="288772"/>
                  </a:lnTo>
                  <a:lnTo>
                    <a:pt x="3483246" y="288802"/>
                  </a:lnTo>
                  <a:lnTo>
                    <a:pt x="3483246" y="288832"/>
                  </a:lnTo>
                  <a:lnTo>
                    <a:pt x="3483246" y="288862"/>
                  </a:lnTo>
                  <a:lnTo>
                    <a:pt x="3483246" y="288892"/>
                  </a:lnTo>
                  <a:lnTo>
                    <a:pt x="3483246" y="288922"/>
                  </a:lnTo>
                  <a:lnTo>
                    <a:pt x="3483246" y="288952"/>
                  </a:lnTo>
                  <a:lnTo>
                    <a:pt x="3483246" y="288982"/>
                  </a:lnTo>
                  <a:lnTo>
                    <a:pt x="3483246" y="289012"/>
                  </a:lnTo>
                  <a:lnTo>
                    <a:pt x="3483246" y="289042"/>
                  </a:lnTo>
                  <a:lnTo>
                    <a:pt x="3483246" y="289072"/>
                  </a:lnTo>
                  <a:lnTo>
                    <a:pt x="3483246" y="289102"/>
                  </a:lnTo>
                  <a:lnTo>
                    <a:pt x="3483246" y="289131"/>
                  </a:lnTo>
                  <a:lnTo>
                    <a:pt x="3483246" y="289161"/>
                  </a:lnTo>
                  <a:lnTo>
                    <a:pt x="3483246" y="289191"/>
                  </a:lnTo>
                  <a:lnTo>
                    <a:pt x="3483246" y="289221"/>
                  </a:lnTo>
                  <a:lnTo>
                    <a:pt x="3483246" y="289250"/>
                  </a:lnTo>
                  <a:lnTo>
                    <a:pt x="3483246" y="289280"/>
                  </a:lnTo>
                  <a:lnTo>
                    <a:pt x="3483246" y="289309"/>
                  </a:lnTo>
                  <a:lnTo>
                    <a:pt x="3483246" y="289339"/>
                  </a:lnTo>
                  <a:lnTo>
                    <a:pt x="3483246" y="289369"/>
                  </a:lnTo>
                  <a:lnTo>
                    <a:pt x="3483246" y="289398"/>
                  </a:lnTo>
                  <a:lnTo>
                    <a:pt x="3483246" y="289427"/>
                  </a:lnTo>
                  <a:lnTo>
                    <a:pt x="3483246" y="289457"/>
                  </a:lnTo>
                  <a:lnTo>
                    <a:pt x="3483246" y="289486"/>
                  </a:lnTo>
                  <a:lnTo>
                    <a:pt x="3483246" y="289516"/>
                  </a:lnTo>
                  <a:lnTo>
                    <a:pt x="3483246" y="289545"/>
                  </a:lnTo>
                  <a:lnTo>
                    <a:pt x="3483246" y="289574"/>
                  </a:lnTo>
                  <a:lnTo>
                    <a:pt x="3483246" y="289604"/>
                  </a:lnTo>
                  <a:lnTo>
                    <a:pt x="3483246" y="289633"/>
                  </a:lnTo>
                  <a:lnTo>
                    <a:pt x="3483246" y="289662"/>
                  </a:lnTo>
                  <a:lnTo>
                    <a:pt x="3483246" y="289691"/>
                  </a:lnTo>
                  <a:lnTo>
                    <a:pt x="3483246" y="289720"/>
                  </a:lnTo>
                  <a:lnTo>
                    <a:pt x="3483246" y="289750"/>
                  </a:lnTo>
                  <a:lnTo>
                    <a:pt x="3483246" y="289779"/>
                  </a:lnTo>
                  <a:lnTo>
                    <a:pt x="3483246" y="289808"/>
                  </a:lnTo>
                  <a:lnTo>
                    <a:pt x="3483246" y="289837"/>
                  </a:lnTo>
                  <a:lnTo>
                    <a:pt x="3483246" y="289866"/>
                  </a:lnTo>
                  <a:lnTo>
                    <a:pt x="3483246" y="289895"/>
                  </a:lnTo>
                  <a:lnTo>
                    <a:pt x="3483246" y="289924"/>
                  </a:lnTo>
                  <a:lnTo>
                    <a:pt x="3483246" y="289953"/>
                  </a:lnTo>
                  <a:lnTo>
                    <a:pt x="3483246" y="289981"/>
                  </a:lnTo>
                  <a:lnTo>
                    <a:pt x="3483246" y="290010"/>
                  </a:lnTo>
                  <a:lnTo>
                    <a:pt x="3483246" y="290039"/>
                  </a:lnTo>
                  <a:lnTo>
                    <a:pt x="3483246" y="290068"/>
                  </a:lnTo>
                  <a:lnTo>
                    <a:pt x="3483246" y="290097"/>
                  </a:lnTo>
                  <a:lnTo>
                    <a:pt x="3483246" y="290125"/>
                  </a:lnTo>
                  <a:lnTo>
                    <a:pt x="3483246" y="290154"/>
                  </a:lnTo>
                  <a:lnTo>
                    <a:pt x="3483246" y="290183"/>
                  </a:lnTo>
                  <a:lnTo>
                    <a:pt x="3483246" y="290211"/>
                  </a:lnTo>
                  <a:lnTo>
                    <a:pt x="3483246" y="290240"/>
                  </a:lnTo>
                  <a:lnTo>
                    <a:pt x="3483246" y="290269"/>
                  </a:lnTo>
                  <a:lnTo>
                    <a:pt x="3483246" y="290297"/>
                  </a:lnTo>
                  <a:lnTo>
                    <a:pt x="3483246" y="290326"/>
                  </a:lnTo>
                  <a:lnTo>
                    <a:pt x="3483246" y="290354"/>
                  </a:lnTo>
                  <a:lnTo>
                    <a:pt x="3483246" y="290383"/>
                  </a:lnTo>
                  <a:lnTo>
                    <a:pt x="3483246" y="290411"/>
                  </a:lnTo>
                  <a:lnTo>
                    <a:pt x="3483246" y="290440"/>
                  </a:lnTo>
                  <a:lnTo>
                    <a:pt x="3483246" y="290468"/>
                  </a:lnTo>
                  <a:lnTo>
                    <a:pt x="3483246" y="290496"/>
                  </a:lnTo>
                  <a:lnTo>
                    <a:pt x="3483246" y="290525"/>
                  </a:lnTo>
                  <a:lnTo>
                    <a:pt x="3483246" y="290553"/>
                  </a:lnTo>
                  <a:lnTo>
                    <a:pt x="3483246" y="290581"/>
                  </a:lnTo>
                  <a:lnTo>
                    <a:pt x="3483246" y="290609"/>
                  </a:lnTo>
                  <a:lnTo>
                    <a:pt x="3483246" y="290638"/>
                  </a:lnTo>
                  <a:lnTo>
                    <a:pt x="3483246" y="290666"/>
                  </a:lnTo>
                  <a:lnTo>
                    <a:pt x="3483246" y="290694"/>
                  </a:lnTo>
                  <a:lnTo>
                    <a:pt x="3483246" y="290722"/>
                  </a:lnTo>
                  <a:lnTo>
                    <a:pt x="3483246" y="290750"/>
                  </a:lnTo>
                  <a:lnTo>
                    <a:pt x="3483246" y="290778"/>
                  </a:lnTo>
                  <a:lnTo>
                    <a:pt x="3483246" y="290806"/>
                  </a:lnTo>
                  <a:lnTo>
                    <a:pt x="3483246" y="290834"/>
                  </a:lnTo>
                  <a:lnTo>
                    <a:pt x="3483246" y="290862"/>
                  </a:lnTo>
                  <a:lnTo>
                    <a:pt x="3483246" y="290890"/>
                  </a:lnTo>
                  <a:lnTo>
                    <a:pt x="3483246" y="290918"/>
                  </a:lnTo>
                  <a:lnTo>
                    <a:pt x="3483246" y="290946"/>
                  </a:lnTo>
                  <a:lnTo>
                    <a:pt x="3483246" y="290974"/>
                  </a:lnTo>
                  <a:lnTo>
                    <a:pt x="3483246" y="291002"/>
                  </a:lnTo>
                  <a:lnTo>
                    <a:pt x="3483246" y="291030"/>
                  </a:lnTo>
                  <a:lnTo>
                    <a:pt x="3483246" y="291057"/>
                  </a:lnTo>
                  <a:lnTo>
                    <a:pt x="3483246" y="291085"/>
                  </a:lnTo>
                  <a:lnTo>
                    <a:pt x="3483246" y="291113"/>
                  </a:lnTo>
                  <a:lnTo>
                    <a:pt x="3483246" y="291141"/>
                  </a:lnTo>
                  <a:lnTo>
                    <a:pt x="3483246" y="291168"/>
                  </a:lnTo>
                  <a:lnTo>
                    <a:pt x="3483246" y="291196"/>
                  </a:lnTo>
                  <a:lnTo>
                    <a:pt x="3483246" y="291223"/>
                  </a:lnTo>
                  <a:lnTo>
                    <a:pt x="3483246" y="291251"/>
                  </a:lnTo>
                  <a:lnTo>
                    <a:pt x="3483246" y="291279"/>
                  </a:lnTo>
                  <a:lnTo>
                    <a:pt x="3483246" y="291306"/>
                  </a:lnTo>
                  <a:lnTo>
                    <a:pt x="3483246" y="291334"/>
                  </a:lnTo>
                  <a:lnTo>
                    <a:pt x="3483246" y="291361"/>
                  </a:lnTo>
                  <a:lnTo>
                    <a:pt x="3483246" y="291389"/>
                  </a:lnTo>
                  <a:lnTo>
                    <a:pt x="3483246" y="291416"/>
                  </a:lnTo>
                  <a:lnTo>
                    <a:pt x="3483246" y="291443"/>
                  </a:lnTo>
                  <a:lnTo>
                    <a:pt x="3483246" y="291471"/>
                  </a:lnTo>
                  <a:lnTo>
                    <a:pt x="3483246" y="291498"/>
                  </a:lnTo>
                  <a:lnTo>
                    <a:pt x="3483246" y="291525"/>
                  </a:lnTo>
                  <a:lnTo>
                    <a:pt x="3483246" y="291553"/>
                  </a:lnTo>
                  <a:lnTo>
                    <a:pt x="3483246" y="291580"/>
                  </a:lnTo>
                  <a:lnTo>
                    <a:pt x="3483246" y="291607"/>
                  </a:lnTo>
                  <a:lnTo>
                    <a:pt x="3483246" y="291634"/>
                  </a:lnTo>
                  <a:lnTo>
                    <a:pt x="3483246" y="291661"/>
                  </a:lnTo>
                  <a:lnTo>
                    <a:pt x="3483246" y="291689"/>
                  </a:lnTo>
                  <a:lnTo>
                    <a:pt x="3483246" y="291716"/>
                  </a:lnTo>
                  <a:lnTo>
                    <a:pt x="3483246" y="291743"/>
                  </a:lnTo>
                  <a:lnTo>
                    <a:pt x="3483246" y="291770"/>
                  </a:lnTo>
                  <a:lnTo>
                    <a:pt x="3483246" y="291797"/>
                  </a:lnTo>
                  <a:lnTo>
                    <a:pt x="3483246" y="291824"/>
                  </a:lnTo>
                  <a:lnTo>
                    <a:pt x="3483246" y="291851"/>
                  </a:lnTo>
                  <a:lnTo>
                    <a:pt x="3483246" y="291878"/>
                  </a:lnTo>
                  <a:lnTo>
                    <a:pt x="3483246" y="291905"/>
                  </a:lnTo>
                  <a:lnTo>
                    <a:pt x="3483246" y="291932"/>
                  </a:lnTo>
                  <a:lnTo>
                    <a:pt x="3483246" y="291959"/>
                  </a:lnTo>
                  <a:lnTo>
                    <a:pt x="3483246" y="291985"/>
                  </a:lnTo>
                  <a:lnTo>
                    <a:pt x="3483246" y="292012"/>
                  </a:lnTo>
                  <a:lnTo>
                    <a:pt x="3483246" y="292039"/>
                  </a:lnTo>
                  <a:lnTo>
                    <a:pt x="3483246" y="292066"/>
                  </a:lnTo>
                  <a:lnTo>
                    <a:pt x="3483246" y="292093"/>
                  </a:lnTo>
                  <a:lnTo>
                    <a:pt x="3483246" y="292119"/>
                  </a:lnTo>
                  <a:lnTo>
                    <a:pt x="3483246" y="292146"/>
                  </a:lnTo>
                  <a:lnTo>
                    <a:pt x="3483246" y="292173"/>
                  </a:lnTo>
                  <a:lnTo>
                    <a:pt x="3483246" y="292199"/>
                  </a:lnTo>
                  <a:lnTo>
                    <a:pt x="3483246" y="292226"/>
                  </a:lnTo>
                  <a:lnTo>
                    <a:pt x="3483246" y="292252"/>
                  </a:lnTo>
                  <a:lnTo>
                    <a:pt x="3483246" y="292279"/>
                  </a:lnTo>
                  <a:lnTo>
                    <a:pt x="3483246" y="292306"/>
                  </a:lnTo>
                  <a:lnTo>
                    <a:pt x="3483246" y="292332"/>
                  </a:lnTo>
                  <a:lnTo>
                    <a:pt x="3483246" y="292358"/>
                  </a:lnTo>
                  <a:lnTo>
                    <a:pt x="3483246" y="292385"/>
                  </a:lnTo>
                  <a:lnTo>
                    <a:pt x="3483246" y="292411"/>
                  </a:lnTo>
                  <a:lnTo>
                    <a:pt x="3483246" y="292438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090857"/>
              <a:ext cx="3483246" cy="461209"/>
            </a:xfrm>
            <a:custGeom>
              <a:avLst/>
              <a:gdLst/>
              <a:ahLst/>
              <a:cxnLst/>
              <a:rect l="0" t="0" r="0" b="0"/>
              <a:pathLst>
                <a:path w="3483246" h="461209">
                  <a:moveTo>
                    <a:pt x="0" y="461209"/>
                  </a:moveTo>
                  <a:lnTo>
                    <a:pt x="3483" y="452234"/>
                  </a:lnTo>
                  <a:lnTo>
                    <a:pt x="6966" y="443305"/>
                  </a:lnTo>
                  <a:lnTo>
                    <a:pt x="10449" y="434421"/>
                  </a:lnTo>
                  <a:lnTo>
                    <a:pt x="13932" y="425583"/>
                  </a:lnTo>
                  <a:lnTo>
                    <a:pt x="17416" y="416791"/>
                  </a:lnTo>
                  <a:lnTo>
                    <a:pt x="20899" y="408043"/>
                  </a:lnTo>
                  <a:lnTo>
                    <a:pt x="24382" y="399339"/>
                  </a:lnTo>
                  <a:lnTo>
                    <a:pt x="27865" y="390679"/>
                  </a:lnTo>
                  <a:lnTo>
                    <a:pt x="31349" y="382064"/>
                  </a:lnTo>
                  <a:lnTo>
                    <a:pt x="34832" y="373491"/>
                  </a:lnTo>
                  <a:lnTo>
                    <a:pt x="38315" y="364962"/>
                  </a:lnTo>
                  <a:lnTo>
                    <a:pt x="41798" y="356475"/>
                  </a:lnTo>
                  <a:lnTo>
                    <a:pt x="45282" y="348031"/>
                  </a:lnTo>
                  <a:lnTo>
                    <a:pt x="48765" y="339629"/>
                  </a:lnTo>
                  <a:lnTo>
                    <a:pt x="52248" y="331268"/>
                  </a:lnTo>
                  <a:lnTo>
                    <a:pt x="55731" y="322949"/>
                  </a:lnTo>
                  <a:lnTo>
                    <a:pt x="59215" y="314672"/>
                  </a:lnTo>
                  <a:lnTo>
                    <a:pt x="62698" y="306435"/>
                  </a:lnTo>
                  <a:lnTo>
                    <a:pt x="66181" y="298239"/>
                  </a:lnTo>
                  <a:lnTo>
                    <a:pt x="69664" y="290083"/>
                  </a:lnTo>
                  <a:lnTo>
                    <a:pt x="73148" y="281967"/>
                  </a:lnTo>
                  <a:lnTo>
                    <a:pt x="76631" y="273890"/>
                  </a:lnTo>
                  <a:lnTo>
                    <a:pt x="80114" y="265853"/>
                  </a:lnTo>
                  <a:lnTo>
                    <a:pt x="83597" y="257856"/>
                  </a:lnTo>
                  <a:lnTo>
                    <a:pt x="87081" y="249896"/>
                  </a:lnTo>
                  <a:lnTo>
                    <a:pt x="90564" y="241976"/>
                  </a:lnTo>
                  <a:lnTo>
                    <a:pt x="94047" y="234094"/>
                  </a:lnTo>
                  <a:lnTo>
                    <a:pt x="97530" y="226249"/>
                  </a:lnTo>
                  <a:lnTo>
                    <a:pt x="101014" y="218443"/>
                  </a:lnTo>
                  <a:lnTo>
                    <a:pt x="104497" y="210674"/>
                  </a:lnTo>
                  <a:lnTo>
                    <a:pt x="107980" y="202942"/>
                  </a:lnTo>
                  <a:lnTo>
                    <a:pt x="111463" y="195247"/>
                  </a:lnTo>
                  <a:lnTo>
                    <a:pt x="114947" y="207101"/>
                  </a:lnTo>
                  <a:lnTo>
                    <a:pt x="118430" y="199978"/>
                  </a:lnTo>
                  <a:lnTo>
                    <a:pt x="121913" y="192886"/>
                  </a:lnTo>
                  <a:lnTo>
                    <a:pt x="125396" y="185826"/>
                  </a:lnTo>
                  <a:lnTo>
                    <a:pt x="128880" y="178797"/>
                  </a:lnTo>
                  <a:lnTo>
                    <a:pt x="132363" y="171798"/>
                  </a:lnTo>
                  <a:lnTo>
                    <a:pt x="135846" y="164830"/>
                  </a:lnTo>
                  <a:lnTo>
                    <a:pt x="139329" y="157892"/>
                  </a:lnTo>
                  <a:lnTo>
                    <a:pt x="142813" y="150985"/>
                  </a:lnTo>
                  <a:lnTo>
                    <a:pt x="146296" y="144107"/>
                  </a:lnTo>
                  <a:lnTo>
                    <a:pt x="149779" y="137259"/>
                  </a:lnTo>
                  <a:lnTo>
                    <a:pt x="153262" y="130441"/>
                  </a:lnTo>
                  <a:lnTo>
                    <a:pt x="156746" y="123652"/>
                  </a:lnTo>
                  <a:lnTo>
                    <a:pt x="160229" y="116892"/>
                  </a:lnTo>
                  <a:lnTo>
                    <a:pt x="163712" y="110162"/>
                  </a:lnTo>
                  <a:lnTo>
                    <a:pt x="167195" y="103460"/>
                  </a:lnTo>
                  <a:lnTo>
                    <a:pt x="170679" y="96786"/>
                  </a:lnTo>
                  <a:lnTo>
                    <a:pt x="174162" y="90141"/>
                  </a:lnTo>
                  <a:lnTo>
                    <a:pt x="177645" y="83525"/>
                  </a:lnTo>
                  <a:lnTo>
                    <a:pt x="181128" y="76936"/>
                  </a:lnTo>
                  <a:lnTo>
                    <a:pt x="184612" y="70375"/>
                  </a:lnTo>
                  <a:lnTo>
                    <a:pt x="188095" y="63842"/>
                  </a:lnTo>
                  <a:lnTo>
                    <a:pt x="191578" y="57337"/>
                  </a:lnTo>
                  <a:lnTo>
                    <a:pt x="195061" y="50859"/>
                  </a:lnTo>
                  <a:lnTo>
                    <a:pt x="198545" y="44408"/>
                  </a:lnTo>
                  <a:lnTo>
                    <a:pt x="202028" y="37984"/>
                  </a:lnTo>
                  <a:lnTo>
                    <a:pt x="205511" y="31587"/>
                  </a:lnTo>
                  <a:lnTo>
                    <a:pt x="208994" y="25217"/>
                  </a:lnTo>
                  <a:lnTo>
                    <a:pt x="212478" y="18873"/>
                  </a:lnTo>
                  <a:lnTo>
                    <a:pt x="215961" y="12556"/>
                  </a:lnTo>
                  <a:lnTo>
                    <a:pt x="219444" y="6265"/>
                  </a:lnTo>
                  <a:lnTo>
                    <a:pt x="222927" y="0"/>
                  </a:lnTo>
                  <a:lnTo>
                    <a:pt x="226411" y="412809"/>
                  </a:lnTo>
                  <a:lnTo>
                    <a:pt x="229894" y="412075"/>
                  </a:lnTo>
                  <a:lnTo>
                    <a:pt x="233377" y="411341"/>
                  </a:lnTo>
                  <a:lnTo>
                    <a:pt x="236860" y="410607"/>
                  </a:lnTo>
                  <a:lnTo>
                    <a:pt x="240344" y="409874"/>
                  </a:lnTo>
                  <a:lnTo>
                    <a:pt x="243827" y="409141"/>
                  </a:lnTo>
                  <a:lnTo>
                    <a:pt x="247310" y="408409"/>
                  </a:lnTo>
                  <a:lnTo>
                    <a:pt x="250793" y="407677"/>
                  </a:lnTo>
                  <a:lnTo>
                    <a:pt x="254277" y="406945"/>
                  </a:lnTo>
                  <a:lnTo>
                    <a:pt x="257760" y="406213"/>
                  </a:lnTo>
                  <a:lnTo>
                    <a:pt x="261243" y="405482"/>
                  </a:lnTo>
                  <a:lnTo>
                    <a:pt x="264726" y="404751"/>
                  </a:lnTo>
                  <a:lnTo>
                    <a:pt x="268210" y="404020"/>
                  </a:lnTo>
                  <a:lnTo>
                    <a:pt x="271693" y="403290"/>
                  </a:lnTo>
                  <a:lnTo>
                    <a:pt x="275176" y="402560"/>
                  </a:lnTo>
                  <a:lnTo>
                    <a:pt x="278659" y="401830"/>
                  </a:lnTo>
                  <a:lnTo>
                    <a:pt x="282143" y="401101"/>
                  </a:lnTo>
                  <a:lnTo>
                    <a:pt x="285626" y="400371"/>
                  </a:lnTo>
                  <a:lnTo>
                    <a:pt x="289109" y="399643"/>
                  </a:lnTo>
                  <a:lnTo>
                    <a:pt x="292592" y="398914"/>
                  </a:lnTo>
                  <a:lnTo>
                    <a:pt x="296075" y="398186"/>
                  </a:lnTo>
                  <a:lnTo>
                    <a:pt x="299559" y="397458"/>
                  </a:lnTo>
                  <a:lnTo>
                    <a:pt x="303042" y="396730"/>
                  </a:lnTo>
                  <a:lnTo>
                    <a:pt x="306525" y="396003"/>
                  </a:lnTo>
                  <a:lnTo>
                    <a:pt x="310008" y="395276"/>
                  </a:lnTo>
                  <a:lnTo>
                    <a:pt x="313492" y="394550"/>
                  </a:lnTo>
                  <a:lnTo>
                    <a:pt x="316975" y="393823"/>
                  </a:lnTo>
                  <a:lnTo>
                    <a:pt x="320458" y="393097"/>
                  </a:lnTo>
                  <a:lnTo>
                    <a:pt x="323941" y="392372"/>
                  </a:lnTo>
                  <a:lnTo>
                    <a:pt x="327425" y="391646"/>
                  </a:lnTo>
                  <a:lnTo>
                    <a:pt x="330908" y="390921"/>
                  </a:lnTo>
                  <a:lnTo>
                    <a:pt x="334391" y="390196"/>
                  </a:lnTo>
                  <a:lnTo>
                    <a:pt x="337874" y="397732"/>
                  </a:lnTo>
                  <a:lnTo>
                    <a:pt x="341358" y="397090"/>
                  </a:lnTo>
                  <a:lnTo>
                    <a:pt x="344841" y="396448"/>
                  </a:lnTo>
                  <a:lnTo>
                    <a:pt x="348324" y="395806"/>
                  </a:lnTo>
                  <a:lnTo>
                    <a:pt x="351807" y="395164"/>
                  </a:lnTo>
                  <a:lnTo>
                    <a:pt x="355291" y="394523"/>
                  </a:lnTo>
                  <a:lnTo>
                    <a:pt x="358774" y="393882"/>
                  </a:lnTo>
                  <a:lnTo>
                    <a:pt x="362257" y="393241"/>
                  </a:lnTo>
                  <a:lnTo>
                    <a:pt x="365740" y="392600"/>
                  </a:lnTo>
                  <a:lnTo>
                    <a:pt x="369224" y="391960"/>
                  </a:lnTo>
                  <a:lnTo>
                    <a:pt x="372707" y="391319"/>
                  </a:lnTo>
                  <a:lnTo>
                    <a:pt x="376190" y="390679"/>
                  </a:lnTo>
                  <a:lnTo>
                    <a:pt x="379673" y="390040"/>
                  </a:lnTo>
                  <a:lnTo>
                    <a:pt x="383157" y="389400"/>
                  </a:lnTo>
                  <a:lnTo>
                    <a:pt x="386640" y="388761"/>
                  </a:lnTo>
                  <a:lnTo>
                    <a:pt x="390123" y="388122"/>
                  </a:lnTo>
                  <a:lnTo>
                    <a:pt x="393606" y="387483"/>
                  </a:lnTo>
                  <a:lnTo>
                    <a:pt x="397090" y="386845"/>
                  </a:lnTo>
                  <a:lnTo>
                    <a:pt x="400573" y="386207"/>
                  </a:lnTo>
                  <a:lnTo>
                    <a:pt x="404056" y="385568"/>
                  </a:lnTo>
                  <a:lnTo>
                    <a:pt x="407539" y="384931"/>
                  </a:lnTo>
                  <a:lnTo>
                    <a:pt x="411023" y="384293"/>
                  </a:lnTo>
                  <a:lnTo>
                    <a:pt x="414506" y="383656"/>
                  </a:lnTo>
                  <a:lnTo>
                    <a:pt x="417989" y="383019"/>
                  </a:lnTo>
                  <a:lnTo>
                    <a:pt x="421472" y="382382"/>
                  </a:lnTo>
                  <a:lnTo>
                    <a:pt x="424956" y="381745"/>
                  </a:lnTo>
                  <a:lnTo>
                    <a:pt x="428439" y="381109"/>
                  </a:lnTo>
                  <a:lnTo>
                    <a:pt x="431922" y="380473"/>
                  </a:lnTo>
                  <a:lnTo>
                    <a:pt x="435405" y="379837"/>
                  </a:lnTo>
                  <a:lnTo>
                    <a:pt x="438889" y="379201"/>
                  </a:lnTo>
                  <a:lnTo>
                    <a:pt x="442372" y="378566"/>
                  </a:lnTo>
                  <a:lnTo>
                    <a:pt x="445855" y="377931"/>
                  </a:lnTo>
                  <a:lnTo>
                    <a:pt x="449338" y="377296"/>
                  </a:lnTo>
                  <a:lnTo>
                    <a:pt x="452822" y="380548"/>
                  </a:lnTo>
                  <a:lnTo>
                    <a:pt x="456305" y="379942"/>
                  </a:lnTo>
                  <a:lnTo>
                    <a:pt x="459788" y="379336"/>
                  </a:lnTo>
                  <a:lnTo>
                    <a:pt x="463271" y="378730"/>
                  </a:lnTo>
                  <a:lnTo>
                    <a:pt x="466755" y="378125"/>
                  </a:lnTo>
                  <a:lnTo>
                    <a:pt x="470238" y="377520"/>
                  </a:lnTo>
                  <a:lnTo>
                    <a:pt x="473721" y="376915"/>
                  </a:lnTo>
                  <a:lnTo>
                    <a:pt x="477204" y="376310"/>
                  </a:lnTo>
                  <a:lnTo>
                    <a:pt x="480688" y="375706"/>
                  </a:lnTo>
                  <a:lnTo>
                    <a:pt x="484171" y="375101"/>
                  </a:lnTo>
                  <a:lnTo>
                    <a:pt x="487654" y="374497"/>
                  </a:lnTo>
                  <a:lnTo>
                    <a:pt x="491137" y="373894"/>
                  </a:lnTo>
                  <a:lnTo>
                    <a:pt x="494621" y="373290"/>
                  </a:lnTo>
                  <a:lnTo>
                    <a:pt x="498104" y="372686"/>
                  </a:lnTo>
                  <a:lnTo>
                    <a:pt x="501587" y="372083"/>
                  </a:lnTo>
                  <a:lnTo>
                    <a:pt x="505070" y="371480"/>
                  </a:lnTo>
                  <a:lnTo>
                    <a:pt x="508554" y="370878"/>
                  </a:lnTo>
                  <a:lnTo>
                    <a:pt x="512037" y="370275"/>
                  </a:lnTo>
                  <a:lnTo>
                    <a:pt x="515520" y="369673"/>
                  </a:lnTo>
                  <a:lnTo>
                    <a:pt x="519003" y="369071"/>
                  </a:lnTo>
                  <a:lnTo>
                    <a:pt x="522487" y="368469"/>
                  </a:lnTo>
                  <a:lnTo>
                    <a:pt x="525970" y="367867"/>
                  </a:lnTo>
                  <a:lnTo>
                    <a:pt x="529453" y="367265"/>
                  </a:lnTo>
                  <a:lnTo>
                    <a:pt x="532936" y="366664"/>
                  </a:lnTo>
                  <a:lnTo>
                    <a:pt x="536420" y="366063"/>
                  </a:lnTo>
                  <a:lnTo>
                    <a:pt x="539903" y="365462"/>
                  </a:lnTo>
                  <a:lnTo>
                    <a:pt x="543386" y="364862"/>
                  </a:lnTo>
                  <a:lnTo>
                    <a:pt x="546869" y="364261"/>
                  </a:lnTo>
                  <a:lnTo>
                    <a:pt x="550353" y="363661"/>
                  </a:lnTo>
                  <a:lnTo>
                    <a:pt x="553836" y="363061"/>
                  </a:lnTo>
                  <a:lnTo>
                    <a:pt x="557319" y="362461"/>
                  </a:lnTo>
                  <a:lnTo>
                    <a:pt x="560802" y="361862"/>
                  </a:lnTo>
                  <a:lnTo>
                    <a:pt x="564286" y="371512"/>
                  </a:lnTo>
                  <a:lnTo>
                    <a:pt x="567769" y="370973"/>
                  </a:lnTo>
                  <a:lnTo>
                    <a:pt x="571252" y="370434"/>
                  </a:lnTo>
                  <a:lnTo>
                    <a:pt x="574735" y="369895"/>
                  </a:lnTo>
                  <a:lnTo>
                    <a:pt x="578218" y="369356"/>
                  </a:lnTo>
                  <a:lnTo>
                    <a:pt x="581702" y="368817"/>
                  </a:lnTo>
                  <a:lnTo>
                    <a:pt x="585185" y="368279"/>
                  </a:lnTo>
                  <a:lnTo>
                    <a:pt x="588668" y="367740"/>
                  </a:lnTo>
                  <a:lnTo>
                    <a:pt x="592151" y="367202"/>
                  </a:lnTo>
                  <a:lnTo>
                    <a:pt x="595635" y="366664"/>
                  </a:lnTo>
                  <a:lnTo>
                    <a:pt x="599118" y="366126"/>
                  </a:lnTo>
                  <a:lnTo>
                    <a:pt x="602601" y="365589"/>
                  </a:lnTo>
                  <a:lnTo>
                    <a:pt x="606084" y="365051"/>
                  </a:lnTo>
                  <a:lnTo>
                    <a:pt x="609568" y="364514"/>
                  </a:lnTo>
                  <a:lnTo>
                    <a:pt x="613051" y="363977"/>
                  </a:lnTo>
                  <a:lnTo>
                    <a:pt x="616534" y="363440"/>
                  </a:lnTo>
                  <a:lnTo>
                    <a:pt x="620017" y="362903"/>
                  </a:lnTo>
                  <a:lnTo>
                    <a:pt x="623501" y="362366"/>
                  </a:lnTo>
                  <a:lnTo>
                    <a:pt x="626984" y="361830"/>
                  </a:lnTo>
                  <a:lnTo>
                    <a:pt x="630467" y="361294"/>
                  </a:lnTo>
                  <a:lnTo>
                    <a:pt x="633950" y="360758"/>
                  </a:lnTo>
                  <a:lnTo>
                    <a:pt x="637434" y="360222"/>
                  </a:lnTo>
                  <a:lnTo>
                    <a:pt x="640917" y="359686"/>
                  </a:lnTo>
                  <a:lnTo>
                    <a:pt x="644400" y="359150"/>
                  </a:lnTo>
                  <a:lnTo>
                    <a:pt x="647883" y="358615"/>
                  </a:lnTo>
                  <a:lnTo>
                    <a:pt x="651367" y="358080"/>
                  </a:lnTo>
                  <a:lnTo>
                    <a:pt x="654850" y="357545"/>
                  </a:lnTo>
                  <a:lnTo>
                    <a:pt x="658333" y="357010"/>
                  </a:lnTo>
                  <a:lnTo>
                    <a:pt x="661816" y="356475"/>
                  </a:lnTo>
                  <a:lnTo>
                    <a:pt x="665300" y="355940"/>
                  </a:lnTo>
                  <a:lnTo>
                    <a:pt x="668783" y="355406"/>
                  </a:lnTo>
                  <a:lnTo>
                    <a:pt x="672266" y="354872"/>
                  </a:lnTo>
                  <a:lnTo>
                    <a:pt x="675749" y="365996"/>
                  </a:lnTo>
                  <a:lnTo>
                    <a:pt x="679233" y="365518"/>
                  </a:lnTo>
                  <a:lnTo>
                    <a:pt x="682716" y="365041"/>
                  </a:lnTo>
                  <a:lnTo>
                    <a:pt x="686199" y="364564"/>
                  </a:lnTo>
                  <a:lnTo>
                    <a:pt x="689682" y="364087"/>
                  </a:lnTo>
                  <a:lnTo>
                    <a:pt x="693166" y="363610"/>
                  </a:lnTo>
                  <a:lnTo>
                    <a:pt x="696649" y="363134"/>
                  </a:lnTo>
                  <a:lnTo>
                    <a:pt x="700132" y="362657"/>
                  </a:lnTo>
                  <a:lnTo>
                    <a:pt x="703615" y="362181"/>
                  </a:lnTo>
                  <a:lnTo>
                    <a:pt x="707099" y="361705"/>
                  </a:lnTo>
                  <a:lnTo>
                    <a:pt x="710582" y="361229"/>
                  </a:lnTo>
                  <a:lnTo>
                    <a:pt x="714065" y="360753"/>
                  </a:lnTo>
                  <a:lnTo>
                    <a:pt x="717548" y="360277"/>
                  </a:lnTo>
                  <a:lnTo>
                    <a:pt x="721032" y="359801"/>
                  </a:lnTo>
                  <a:lnTo>
                    <a:pt x="724515" y="359326"/>
                  </a:lnTo>
                  <a:lnTo>
                    <a:pt x="727998" y="358850"/>
                  </a:lnTo>
                  <a:lnTo>
                    <a:pt x="731481" y="358375"/>
                  </a:lnTo>
                  <a:lnTo>
                    <a:pt x="734965" y="357900"/>
                  </a:lnTo>
                  <a:lnTo>
                    <a:pt x="738448" y="357425"/>
                  </a:lnTo>
                  <a:lnTo>
                    <a:pt x="741931" y="356950"/>
                  </a:lnTo>
                  <a:lnTo>
                    <a:pt x="745414" y="356475"/>
                  </a:lnTo>
                  <a:lnTo>
                    <a:pt x="748898" y="356000"/>
                  </a:lnTo>
                  <a:lnTo>
                    <a:pt x="752381" y="355526"/>
                  </a:lnTo>
                  <a:lnTo>
                    <a:pt x="755864" y="355052"/>
                  </a:lnTo>
                  <a:lnTo>
                    <a:pt x="759347" y="354577"/>
                  </a:lnTo>
                  <a:lnTo>
                    <a:pt x="762831" y="354103"/>
                  </a:lnTo>
                  <a:lnTo>
                    <a:pt x="766314" y="353629"/>
                  </a:lnTo>
                  <a:lnTo>
                    <a:pt x="769797" y="353155"/>
                  </a:lnTo>
                  <a:lnTo>
                    <a:pt x="773280" y="352682"/>
                  </a:lnTo>
                  <a:lnTo>
                    <a:pt x="776764" y="352208"/>
                  </a:lnTo>
                  <a:lnTo>
                    <a:pt x="780247" y="351735"/>
                  </a:lnTo>
                  <a:lnTo>
                    <a:pt x="783730" y="351261"/>
                  </a:lnTo>
                  <a:lnTo>
                    <a:pt x="787213" y="378205"/>
                  </a:lnTo>
                  <a:lnTo>
                    <a:pt x="790697" y="377847"/>
                  </a:lnTo>
                  <a:lnTo>
                    <a:pt x="794180" y="377488"/>
                  </a:lnTo>
                  <a:lnTo>
                    <a:pt x="797663" y="377130"/>
                  </a:lnTo>
                  <a:lnTo>
                    <a:pt x="801146" y="376772"/>
                  </a:lnTo>
                  <a:lnTo>
                    <a:pt x="804630" y="376413"/>
                  </a:lnTo>
                  <a:lnTo>
                    <a:pt x="808113" y="376055"/>
                  </a:lnTo>
                  <a:lnTo>
                    <a:pt x="811596" y="375697"/>
                  </a:lnTo>
                  <a:lnTo>
                    <a:pt x="815079" y="375339"/>
                  </a:lnTo>
                  <a:lnTo>
                    <a:pt x="818563" y="374981"/>
                  </a:lnTo>
                  <a:lnTo>
                    <a:pt x="822046" y="374624"/>
                  </a:lnTo>
                  <a:lnTo>
                    <a:pt x="825529" y="374266"/>
                  </a:lnTo>
                  <a:lnTo>
                    <a:pt x="829012" y="373908"/>
                  </a:lnTo>
                  <a:lnTo>
                    <a:pt x="832496" y="373551"/>
                  </a:lnTo>
                  <a:lnTo>
                    <a:pt x="835979" y="373193"/>
                  </a:lnTo>
                  <a:lnTo>
                    <a:pt x="839462" y="372836"/>
                  </a:lnTo>
                  <a:lnTo>
                    <a:pt x="842945" y="372478"/>
                  </a:lnTo>
                  <a:lnTo>
                    <a:pt x="846429" y="372121"/>
                  </a:lnTo>
                  <a:lnTo>
                    <a:pt x="849912" y="371764"/>
                  </a:lnTo>
                  <a:lnTo>
                    <a:pt x="853395" y="371407"/>
                  </a:lnTo>
                  <a:lnTo>
                    <a:pt x="856878" y="371050"/>
                  </a:lnTo>
                  <a:lnTo>
                    <a:pt x="860361" y="370693"/>
                  </a:lnTo>
                  <a:lnTo>
                    <a:pt x="863845" y="370336"/>
                  </a:lnTo>
                  <a:lnTo>
                    <a:pt x="867328" y="369979"/>
                  </a:lnTo>
                  <a:lnTo>
                    <a:pt x="870811" y="369622"/>
                  </a:lnTo>
                  <a:lnTo>
                    <a:pt x="874294" y="369266"/>
                  </a:lnTo>
                  <a:lnTo>
                    <a:pt x="877778" y="368909"/>
                  </a:lnTo>
                  <a:lnTo>
                    <a:pt x="881261" y="368552"/>
                  </a:lnTo>
                  <a:lnTo>
                    <a:pt x="884744" y="368196"/>
                  </a:lnTo>
                  <a:lnTo>
                    <a:pt x="888227" y="367840"/>
                  </a:lnTo>
                  <a:lnTo>
                    <a:pt x="891711" y="367483"/>
                  </a:lnTo>
                  <a:lnTo>
                    <a:pt x="895194" y="367127"/>
                  </a:lnTo>
                  <a:lnTo>
                    <a:pt x="898677" y="366771"/>
                  </a:lnTo>
                  <a:lnTo>
                    <a:pt x="902160" y="386437"/>
                  </a:lnTo>
                  <a:lnTo>
                    <a:pt x="905644" y="386154"/>
                  </a:lnTo>
                  <a:lnTo>
                    <a:pt x="909127" y="385872"/>
                  </a:lnTo>
                  <a:lnTo>
                    <a:pt x="912610" y="385589"/>
                  </a:lnTo>
                  <a:lnTo>
                    <a:pt x="916093" y="385307"/>
                  </a:lnTo>
                  <a:lnTo>
                    <a:pt x="919577" y="385025"/>
                  </a:lnTo>
                  <a:lnTo>
                    <a:pt x="923060" y="384743"/>
                  </a:lnTo>
                  <a:lnTo>
                    <a:pt x="926543" y="384460"/>
                  </a:lnTo>
                  <a:lnTo>
                    <a:pt x="930026" y="384178"/>
                  </a:lnTo>
                  <a:lnTo>
                    <a:pt x="933510" y="383896"/>
                  </a:lnTo>
                  <a:lnTo>
                    <a:pt x="936993" y="383614"/>
                  </a:lnTo>
                  <a:lnTo>
                    <a:pt x="940476" y="383332"/>
                  </a:lnTo>
                  <a:lnTo>
                    <a:pt x="943959" y="383050"/>
                  </a:lnTo>
                  <a:lnTo>
                    <a:pt x="947443" y="382768"/>
                  </a:lnTo>
                  <a:lnTo>
                    <a:pt x="950926" y="382486"/>
                  </a:lnTo>
                  <a:lnTo>
                    <a:pt x="954409" y="382204"/>
                  </a:lnTo>
                  <a:lnTo>
                    <a:pt x="957892" y="381923"/>
                  </a:lnTo>
                  <a:lnTo>
                    <a:pt x="961376" y="381641"/>
                  </a:lnTo>
                  <a:lnTo>
                    <a:pt x="964859" y="381359"/>
                  </a:lnTo>
                  <a:lnTo>
                    <a:pt x="968342" y="381078"/>
                  </a:lnTo>
                  <a:lnTo>
                    <a:pt x="971825" y="380796"/>
                  </a:lnTo>
                  <a:lnTo>
                    <a:pt x="975309" y="380515"/>
                  </a:lnTo>
                  <a:lnTo>
                    <a:pt x="978792" y="380233"/>
                  </a:lnTo>
                  <a:lnTo>
                    <a:pt x="982275" y="379952"/>
                  </a:lnTo>
                  <a:lnTo>
                    <a:pt x="985758" y="379670"/>
                  </a:lnTo>
                  <a:lnTo>
                    <a:pt x="989242" y="379389"/>
                  </a:lnTo>
                  <a:lnTo>
                    <a:pt x="992725" y="379107"/>
                  </a:lnTo>
                  <a:lnTo>
                    <a:pt x="996208" y="378826"/>
                  </a:lnTo>
                  <a:lnTo>
                    <a:pt x="999691" y="378545"/>
                  </a:lnTo>
                  <a:lnTo>
                    <a:pt x="1003175" y="378264"/>
                  </a:lnTo>
                  <a:lnTo>
                    <a:pt x="1006658" y="377983"/>
                  </a:lnTo>
                  <a:lnTo>
                    <a:pt x="1010141" y="377702"/>
                  </a:lnTo>
                  <a:lnTo>
                    <a:pt x="1013624" y="395198"/>
                  </a:lnTo>
                  <a:lnTo>
                    <a:pt x="1017108" y="394976"/>
                  </a:lnTo>
                  <a:lnTo>
                    <a:pt x="1020591" y="394753"/>
                  </a:lnTo>
                  <a:lnTo>
                    <a:pt x="1024074" y="394531"/>
                  </a:lnTo>
                  <a:lnTo>
                    <a:pt x="1027557" y="394309"/>
                  </a:lnTo>
                  <a:lnTo>
                    <a:pt x="1031041" y="394086"/>
                  </a:lnTo>
                  <a:lnTo>
                    <a:pt x="1034524" y="393864"/>
                  </a:lnTo>
                  <a:lnTo>
                    <a:pt x="1038007" y="393641"/>
                  </a:lnTo>
                  <a:lnTo>
                    <a:pt x="1041490" y="393419"/>
                  </a:lnTo>
                  <a:lnTo>
                    <a:pt x="1044974" y="393197"/>
                  </a:lnTo>
                  <a:lnTo>
                    <a:pt x="1048457" y="392974"/>
                  </a:lnTo>
                  <a:lnTo>
                    <a:pt x="1051940" y="392752"/>
                  </a:lnTo>
                  <a:lnTo>
                    <a:pt x="1055423" y="392530"/>
                  </a:lnTo>
                  <a:lnTo>
                    <a:pt x="1058907" y="392308"/>
                  </a:lnTo>
                  <a:lnTo>
                    <a:pt x="1062390" y="392086"/>
                  </a:lnTo>
                  <a:lnTo>
                    <a:pt x="1065873" y="391864"/>
                  </a:lnTo>
                  <a:lnTo>
                    <a:pt x="1069356" y="391641"/>
                  </a:lnTo>
                  <a:lnTo>
                    <a:pt x="1072840" y="391419"/>
                  </a:lnTo>
                  <a:lnTo>
                    <a:pt x="1076323" y="391197"/>
                  </a:lnTo>
                  <a:lnTo>
                    <a:pt x="1079806" y="390975"/>
                  </a:lnTo>
                  <a:lnTo>
                    <a:pt x="1083289" y="390753"/>
                  </a:lnTo>
                  <a:lnTo>
                    <a:pt x="1086773" y="390531"/>
                  </a:lnTo>
                  <a:lnTo>
                    <a:pt x="1090256" y="390310"/>
                  </a:lnTo>
                  <a:lnTo>
                    <a:pt x="1093739" y="390088"/>
                  </a:lnTo>
                  <a:lnTo>
                    <a:pt x="1097222" y="389866"/>
                  </a:lnTo>
                  <a:lnTo>
                    <a:pt x="1100706" y="389644"/>
                  </a:lnTo>
                  <a:lnTo>
                    <a:pt x="1104189" y="389422"/>
                  </a:lnTo>
                  <a:lnTo>
                    <a:pt x="1107672" y="389200"/>
                  </a:lnTo>
                  <a:lnTo>
                    <a:pt x="1111155" y="388979"/>
                  </a:lnTo>
                  <a:lnTo>
                    <a:pt x="1114639" y="388757"/>
                  </a:lnTo>
                  <a:lnTo>
                    <a:pt x="1118122" y="388535"/>
                  </a:lnTo>
                  <a:lnTo>
                    <a:pt x="1121605" y="388314"/>
                  </a:lnTo>
                  <a:lnTo>
                    <a:pt x="1125088" y="390321"/>
                  </a:lnTo>
                  <a:lnTo>
                    <a:pt x="1128572" y="390106"/>
                  </a:lnTo>
                  <a:lnTo>
                    <a:pt x="1132055" y="389891"/>
                  </a:lnTo>
                  <a:lnTo>
                    <a:pt x="1135538" y="389676"/>
                  </a:lnTo>
                  <a:lnTo>
                    <a:pt x="1139021" y="389461"/>
                  </a:lnTo>
                  <a:lnTo>
                    <a:pt x="1142505" y="389246"/>
                  </a:lnTo>
                  <a:lnTo>
                    <a:pt x="1145988" y="389032"/>
                  </a:lnTo>
                  <a:lnTo>
                    <a:pt x="1149471" y="388817"/>
                  </a:lnTo>
                  <a:lnTo>
                    <a:pt x="1152954" y="388602"/>
                  </a:lnTo>
                  <a:lnTo>
                    <a:pt x="1156437" y="388387"/>
                  </a:lnTo>
                  <a:lnTo>
                    <a:pt x="1159921" y="388172"/>
                  </a:lnTo>
                  <a:lnTo>
                    <a:pt x="1163404" y="387958"/>
                  </a:lnTo>
                  <a:lnTo>
                    <a:pt x="1166887" y="387743"/>
                  </a:lnTo>
                  <a:lnTo>
                    <a:pt x="1170370" y="387528"/>
                  </a:lnTo>
                  <a:lnTo>
                    <a:pt x="1173854" y="387314"/>
                  </a:lnTo>
                  <a:lnTo>
                    <a:pt x="1177337" y="387099"/>
                  </a:lnTo>
                  <a:lnTo>
                    <a:pt x="1180820" y="386885"/>
                  </a:lnTo>
                  <a:lnTo>
                    <a:pt x="1184303" y="386670"/>
                  </a:lnTo>
                  <a:lnTo>
                    <a:pt x="1187787" y="386455"/>
                  </a:lnTo>
                  <a:lnTo>
                    <a:pt x="1191270" y="386241"/>
                  </a:lnTo>
                  <a:lnTo>
                    <a:pt x="1194753" y="386026"/>
                  </a:lnTo>
                  <a:lnTo>
                    <a:pt x="1198236" y="385812"/>
                  </a:lnTo>
                  <a:lnTo>
                    <a:pt x="1201720" y="385598"/>
                  </a:lnTo>
                  <a:lnTo>
                    <a:pt x="1205203" y="385383"/>
                  </a:lnTo>
                  <a:lnTo>
                    <a:pt x="1208686" y="385169"/>
                  </a:lnTo>
                  <a:lnTo>
                    <a:pt x="1212169" y="384954"/>
                  </a:lnTo>
                  <a:lnTo>
                    <a:pt x="1215653" y="384740"/>
                  </a:lnTo>
                  <a:lnTo>
                    <a:pt x="1219136" y="384526"/>
                  </a:lnTo>
                  <a:lnTo>
                    <a:pt x="1222619" y="384312"/>
                  </a:lnTo>
                  <a:lnTo>
                    <a:pt x="1226102" y="384097"/>
                  </a:lnTo>
                  <a:lnTo>
                    <a:pt x="1229586" y="383883"/>
                  </a:lnTo>
                  <a:lnTo>
                    <a:pt x="1233069" y="383669"/>
                  </a:lnTo>
                  <a:lnTo>
                    <a:pt x="1236552" y="389693"/>
                  </a:lnTo>
                  <a:lnTo>
                    <a:pt x="1240035" y="389495"/>
                  </a:lnTo>
                  <a:lnTo>
                    <a:pt x="1243519" y="389298"/>
                  </a:lnTo>
                  <a:lnTo>
                    <a:pt x="1247002" y="389101"/>
                  </a:lnTo>
                  <a:lnTo>
                    <a:pt x="1250485" y="388903"/>
                  </a:lnTo>
                  <a:lnTo>
                    <a:pt x="1253968" y="388706"/>
                  </a:lnTo>
                  <a:lnTo>
                    <a:pt x="1257452" y="388509"/>
                  </a:lnTo>
                  <a:lnTo>
                    <a:pt x="1260935" y="388312"/>
                  </a:lnTo>
                  <a:lnTo>
                    <a:pt x="1264418" y="388115"/>
                  </a:lnTo>
                  <a:lnTo>
                    <a:pt x="1267901" y="387918"/>
                  </a:lnTo>
                  <a:lnTo>
                    <a:pt x="1271385" y="387721"/>
                  </a:lnTo>
                  <a:lnTo>
                    <a:pt x="1274868" y="387523"/>
                  </a:lnTo>
                  <a:lnTo>
                    <a:pt x="1278351" y="387326"/>
                  </a:lnTo>
                  <a:lnTo>
                    <a:pt x="1281834" y="387129"/>
                  </a:lnTo>
                  <a:lnTo>
                    <a:pt x="1285318" y="386932"/>
                  </a:lnTo>
                  <a:lnTo>
                    <a:pt x="1288801" y="386735"/>
                  </a:lnTo>
                  <a:lnTo>
                    <a:pt x="1292284" y="386538"/>
                  </a:lnTo>
                  <a:lnTo>
                    <a:pt x="1295767" y="386341"/>
                  </a:lnTo>
                  <a:lnTo>
                    <a:pt x="1299251" y="386145"/>
                  </a:lnTo>
                  <a:lnTo>
                    <a:pt x="1302734" y="385948"/>
                  </a:lnTo>
                  <a:lnTo>
                    <a:pt x="1306217" y="385751"/>
                  </a:lnTo>
                  <a:lnTo>
                    <a:pt x="1309700" y="385554"/>
                  </a:lnTo>
                  <a:lnTo>
                    <a:pt x="1313184" y="385357"/>
                  </a:lnTo>
                  <a:lnTo>
                    <a:pt x="1316667" y="385160"/>
                  </a:lnTo>
                  <a:lnTo>
                    <a:pt x="1320150" y="384963"/>
                  </a:lnTo>
                  <a:lnTo>
                    <a:pt x="1323633" y="384767"/>
                  </a:lnTo>
                  <a:lnTo>
                    <a:pt x="1327117" y="384570"/>
                  </a:lnTo>
                  <a:lnTo>
                    <a:pt x="1330600" y="384373"/>
                  </a:lnTo>
                  <a:lnTo>
                    <a:pt x="1334083" y="384177"/>
                  </a:lnTo>
                  <a:lnTo>
                    <a:pt x="1337566" y="383980"/>
                  </a:lnTo>
                  <a:lnTo>
                    <a:pt x="1341050" y="383783"/>
                  </a:lnTo>
                  <a:lnTo>
                    <a:pt x="1344533" y="383587"/>
                  </a:lnTo>
                  <a:lnTo>
                    <a:pt x="1348016" y="383390"/>
                  </a:lnTo>
                  <a:lnTo>
                    <a:pt x="1351499" y="383483"/>
                  </a:lnTo>
                  <a:lnTo>
                    <a:pt x="1354983" y="383287"/>
                  </a:lnTo>
                  <a:lnTo>
                    <a:pt x="1358466" y="383091"/>
                  </a:lnTo>
                  <a:lnTo>
                    <a:pt x="1361949" y="382895"/>
                  </a:lnTo>
                  <a:lnTo>
                    <a:pt x="1365432" y="382700"/>
                  </a:lnTo>
                  <a:lnTo>
                    <a:pt x="1368916" y="382504"/>
                  </a:lnTo>
                  <a:lnTo>
                    <a:pt x="1372399" y="382308"/>
                  </a:lnTo>
                  <a:lnTo>
                    <a:pt x="1375882" y="382112"/>
                  </a:lnTo>
                  <a:lnTo>
                    <a:pt x="1379365" y="381917"/>
                  </a:lnTo>
                  <a:lnTo>
                    <a:pt x="1382849" y="381721"/>
                  </a:lnTo>
                  <a:lnTo>
                    <a:pt x="1386332" y="381525"/>
                  </a:lnTo>
                  <a:lnTo>
                    <a:pt x="1389815" y="381330"/>
                  </a:lnTo>
                  <a:lnTo>
                    <a:pt x="1393298" y="381134"/>
                  </a:lnTo>
                  <a:lnTo>
                    <a:pt x="1396782" y="380939"/>
                  </a:lnTo>
                  <a:lnTo>
                    <a:pt x="1400265" y="380743"/>
                  </a:lnTo>
                  <a:lnTo>
                    <a:pt x="1403748" y="380548"/>
                  </a:lnTo>
                  <a:lnTo>
                    <a:pt x="1407231" y="380352"/>
                  </a:lnTo>
                  <a:lnTo>
                    <a:pt x="1410715" y="380157"/>
                  </a:lnTo>
                  <a:lnTo>
                    <a:pt x="1414198" y="379961"/>
                  </a:lnTo>
                  <a:lnTo>
                    <a:pt x="1417681" y="379766"/>
                  </a:lnTo>
                  <a:lnTo>
                    <a:pt x="1421164" y="379570"/>
                  </a:lnTo>
                  <a:lnTo>
                    <a:pt x="1424648" y="379375"/>
                  </a:lnTo>
                  <a:lnTo>
                    <a:pt x="1428131" y="379180"/>
                  </a:lnTo>
                  <a:lnTo>
                    <a:pt x="1431614" y="378984"/>
                  </a:lnTo>
                  <a:lnTo>
                    <a:pt x="1435097" y="378789"/>
                  </a:lnTo>
                  <a:lnTo>
                    <a:pt x="1438580" y="378594"/>
                  </a:lnTo>
                  <a:lnTo>
                    <a:pt x="1442064" y="378398"/>
                  </a:lnTo>
                  <a:lnTo>
                    <a:pt x="1445547" y="378203"/>
                  </a:lnTo>
                  <a:lnTo>
                    <a:pt x="1449030" y="378008"/>
                  </a:lnTo>
                  <a:lnTo>
                    <a:pt x="1452513" y="377813"/>
                  </a:lnTo>
                  <a:lnTo>
                    <a:pt x="1455997" y="377617"/>
                  </a:lnTo>
                  <a:lnTo>
                    <a:pt x="1459480" y="377422"/>
                  </a:lnTo>
                  <a:lnTo>
                    <a:pt x="1462963" y="377382"/>
                  </a:lnTo>
                  <a:lnTo>
                    <a:pt x="1466446" y="377188"/>
                  </a:lnTo>
                  <a:lnTo>
                    <a:pt x="1469930" y="376993"/>
                  </a:lnTo>
                  <a:lnTo>
                    <a:pt x="1473413" y="376798"/>
                  </a:lnTo>
                  <a:lnTo>
                    <a:pt x="1476896" y="376603"/>
                  </a:lnTo>
                  <a:lnTo>
                    <a:pt x="1480379" y="376409"/>
                  </a:lnTo>
                  <a:lnTo>
                    <a:pt x="1483863" y="376214"/>
                  </a:lnTo>
                  <a:lnTo>
                    <a:pt x="1487346" y="376019"/>
                  </a:lnTo>
                  <a:lnTo>
                    <a:pt x="1490829" y="375825"/>
                  </a:lnTo>
                  <a:lnTo>
                    <a:pt x="1494312" y="375630"/>
                  </a:lnTo>
                  <a:lnTo>
                    <a:pt x="1497796" y="375436"/>
                  </a:lnTo>
                  <a:lnTo>
                    <a:pt x="1501279" y="375241"/>
                  </a:lnTo>
                  <a:lnTo>
                    <a:pt x="1504762" y="375047"/>
                  </a:lnTo>
                  <a:lnTo>
                    <a:pt x="1508245" y="374852"/>
                  </a:lnTo>
                  <a:lnTo>
                    <a:pt x="1511729" y="374658"/>
                  </a:lnTo>
                  <a:lnTo>
                    <a:pt x="1515212" y="374463"/>
                  </a:lnTo>
                  <a:lnTo>
                    <a:pt x="1518695" y="374269"/>
                  </a:lnTo>
                  <a:lnTo>
                    <a:pt x="1522178" y="374074"/>
                  </a:lnTo>
                  <a:lnTo>
                    <a:pt x="1525662" y="373880"/>
                  </a:lnTo>
                  <a:lnTo>
                    <a:pt x="1529145" y="373685"/>
                  </a:lnTo>
                  <a:lnTo>
                    <a:pt x="1532628" y="373491"/>
                  </a:lnTo>
                  <a:lnTo>
                    <a:pt x="1536111" y="373297"/>
                  </a:lnTo>
                  <a:lnTo>
                    <a:pt x="1539595" y="373102"/>
                  </a:lnTo>
                  <a:lnTo>
                    <a:pt x="1543078" y="372908"/>
                  </a:lnTo>
                  <a:lnTo>
                    <a:pt x="1546561" y="372714"/>
                  </a:lnTo>
                  <a:lnTo>
                    <a:pt x="1550044" y="372520"/>
                  </a:lnTo>
                  <a:lnTo>
                    <a:pt x="1553528" y="372325"/>
                  </a:lnTo>
                  <a:lnTo>
                    <a:pt x="1557011" y="372131"/>
                  </a:lnTo>
                  <a:lnTo>
                    <a:pt x="1560494" y="371937"/>
                  </a:lnTo>
                  <a:lnTo>
                    <a:pt x="1563977" y="371743"/>
                  </a:lnTo>
                  <a:lnTo>
                    <a:pt x="1567461" y="371549"/>
                  </a:lnTo>
                  <a:lnTo>
                    <a:pt x="1570944" y="371355"/>
                  </a:lnTo>
                  <a:lnTo>
                    <a:pt x="1574427" y="373743"/>
                  </a:lnTo>
                  <a:lnTo>
                    <a:pt x="1577910" y="373554"/>
                  </a:lnTo>
                  <a:lnTo>
                    <a:pt x="1581394" y="373365"/>
                  </a:lnTo>
                  <a:lnTo>
                    <a:pt x="1584877" y="373177"/>
                  </a:lnTo>
                  <a:lnTo>
                    <a:pt x="1588360" y="372988"/>
                  </a:lnTo>
                  <a:lnTo>
                    <a:pt x="1591843" y="372800"/>
                  </a:lnTo>
                  <a:lnTo>
                    <a:pt x="1595327" y="372611"/>
                  </a:lnTo>
                  <a:lnTo>
                    <a:pt x="1598810" y="372423"/>
                  </a:lnTo>
                  <a:lnTo>
                    <a:pt x="1602293" y="372234"/>
                  </a:lnTo>
                  <a:lnTo>
                    <a:pt x="1605776" y="372046"/>
                  </a:lnTo>
                  <a:lnTo>
                    <a:pt x="1609260" y="371857"/>
                  </a:lnTo>
                  <a:lnTo>
                    <a:pt x="1612743" y="371669"/>
                  </a:lnTo>
                  <a:lnTo>
                    <a:pt x="1616226" y="371480"/>
                  </a:lnTo>
                  <a:lnTo>
                    <a:pt x="1619709" y="371292"/>
                  </a:lnTo>
                  <a:lnTo>
                    <a:pt x="1623193" y="371104"/>
                  </a:lnTo>
                  <a:lnTo>
                    <a:pt x="1626676" y="370915"/>
                  </a:lnTo>
                  <a:lnTo>
                    <a:pt x="1630159" y="370727"/>
                  </a:lnTo>
                  <a:lnTo>
                    <a:pt x="1633642" y="370539"/>
                  </a:lnTo>
                  <a:lnTo>
                    <a:pt x="1637126" y="370350"/>
                  </a:lnTo>
                  <a:lnTo>
                    <a:pt x="1640609" y="370162"/>
                  </a:lnTo>
                  <a:lnTo>
                    <a:pt x="1644092" y="369974"/>
                  </a:lnTo>
                  <a:lnTo>
                    <a:pt x="1647575" y="369786"/>
                  </a:lnTo>
                  <a:lnTo>
                    <a:pt x="1651059" y="369597"/>
                  </a:lnTo>
                  <a:lnTo>
                    <a:pt x="1654542" y="369409"/>
                  </a:lnTo>
                  <a:lnTo>
                    <a:pt x="1658025" y="369221"/>
                  </a:lnTo>
                  <a:lnTo>
                    <a:pt x="1661508" y="369033"/>
                  </a:lnTo>
                  <a:lnTo>
                    <a:pt x="1664992" y="368845"/>
                  </a:lnTo>
                  <a:lnTo>
                    <a:pt x="1668475" y="368657"/>
                  </a:lnTo>
                  <a:lnTo>
                    <a:pt x="1671958" y="368469"/>
                  </a:lnTo>
                  <a:lnTo>
                    <a:pt x="1675441" y="368281"/>
                  </a:lnTo>
                  <a:lnTo>
                    <a:pt x="1678925" y="368093"/>
                  </a:lnTo>
                  <a:lnTo>
                    <a:pt x="1682408" y="367904"/>
                  </a:lnTo>
                  <a:lnTo>
                    <a:pt x="1685891" y="370790"/>
                  </a:lnTo>
                  <a:lnTo>
                    <a:pt x="1689374" y="370608"/>
                  </a:lnTo>
                  <a:lnTo>
                    <a:pt x="1692858" y="370426"/>
                  </a:lnTo>
                  <a:lnTo>
                    <a:pt x="1696341" y="370244"/>
                  </a:lnTo>
                  <a:lnTo>
                    <a:pt x="1699824" y="370062"/>
                  </a:lnTo>
                  <a:lnTo>
                    <a:pt x="1703307" y="369880"/>
                  </a:lnTo>
                  <a:lnTo>
                    <a:pt x="1706791" y="369698"/>
                  </a:lnTo>
                  <a:lnTo>
                    <a:pt x="1710274" y="369516"/>
                  </a:lnTo>
                  <a:lnTo>
                    <a:pt x="1713757" y="369335"/>
                  </a:lnTo>
                  <a:lnTo>
                    <a:pt x="1717240" y="369153"/>
                  </a:lnTo>
                  <a:lnTo>
                    <a:pt x="1720723" y="368971"/>
                  </a:lnTo>
                  <a:lnTo>
                    <a:pt x="1724207" y="368789"/>
                  </a:lnTo>
                  <a:lnTo>
                    <a:pt x="1727690" y="368608"/>
                  </a:lnTo>
                  <a:lnTo>
                    <a:pt x="1731173" y="368426"/>
                  </a:lnTo>
                  <a:lnTo>
                    <a:pt x="1734656" y="368244"/>
                  </a:lnTo>
                  <a:lnTo>
                    <a:pt x="1738140" y="368062"/>
                  </a:lnTo>
                  <a:lnTo>
                    <a:pt x="1741623" y="367881"/>
                  </a:lnTo>
                  <a:lnTo>
                    <a:pt x="1745106" y="367699"/>
                  </a:lnTo>
                  <a:lnTo>
                    <a:pt x="1748589" y="367518"/>
                  </a:lnTo>
                  <a:lnTo>
                    <a:pt x="1752073" y="367336"/>
                  </a:lnTo>
                  <a:lnTo>
                    <a:pt x="1755556" y="367154"/>
                  </a:lnTo>
                  <a:lnTo>
                    <a:pt x="1759039" y="366973"/>
                  </a:lnTo>
                  <a:lnTo>
                    <a:pt x="1762522" y="366791"/>
                  </a:lnTo>
                  <a:lnTo>
                    <a:pt x="1766006" y="366610"/>
                  </a:lnTo>
                  <a:lnTo>
                    <a:pt x="1769489" y="366428"/>
                  </a:lnTo>
                  <a:lnTo>
                    <a:pt x="1772972" y="366247"/>
                  </a:lnTo>
                  <a:lnTo>
                    <a:pt x="1776455" y="366065"/>
                  </a:lnTo>
                  <a:lnTo>
                    <a:pt x="1779939" y="365884"/>
                  </a:lnTo>
                  <a:lnTo>
                    <a:pt x="1783422" y="365702"/>
                  </a:lnTo>
                  <a:lnTo>
                    <a:pt x="1786905" y="365521"/>
                  </a:lnTo>
                  <a:lnTo>
                    <a:pt x="1790388" y="365340"/>
                  </a:lnTo>
                  <a:lnTo>
                    <a:pt x="1793872" y="365158"/>
                  </a:lnTo>
                  <a:lnTo>
                    <a:pt x="1797355" y="364977"/>
                  </a:lnTo>
                  <a:lnTo>
                    <a:pt x="1800838" y="367072"/>
                  </a:lnTo>
                  <a:lnTo>
                    <a:pt x="1804321" y="366894"/>
                  </a:lnTo>
                  <a:lnTo>
                    <a:pt x="1807805" y="366717"/>
                  </a:lnTo>
                  <a:lnTo>
                    <a:pt x="1811288" y="366540"/>
                  </a:lnTo>
                  <a:lnTo>
                    <a:pt x="1814771" y="366363"/>
                  </a:lnTo>
                  <a:lnTo>
                    <a:pt x="1818254" y="366186"/>
                  </a:lnTo>
                  <a:lnTo>
                    <a:pt x="1821738" y="366009"/>
                  </a:lnTo>
                  <a:lnTo>
                    <a:pt x="1825221" y="365832"/>
                  </a:lnTo>
                  <a:lnTo>
                    <a:pt x="1828704" y="365655"/>
                  </a:lnTo>
                  <a:lnTo>
                    <a:pt x="1832187" y="365478"/>
                  </a:lnTo>
                  <a:lnTo>
                    <a:pt x="1835671" y="365301"/>
                  </a:lnTo>
                  <a:lnTo>
                    <a:pt x="1839154" y="365124"/>
                  </a:lnTo>
                  <a:lnTo>
                    <a:pt x="1842637" y="364947"/>
                  </a:lnTo>
                  <a:lnTo>
                    <a:pt x="1846120" y="364770"/>
                  </a:lnTo>
                  <a:lnTo>
                    <a:pt x="1849604" y="364593"/>
                  </a:lnTo>
                  <a:lnTo>
                    <a:pt x="1853087" y="364416"/>
                  </a:lnTo>
                  <a:lnTo>
                    <a:pt x="1856570" y="364239"/>
                  </a:lnTo>
                  <a:lnTo>
                    <a:pt x="1860053" y="364062"/>
                  </a:lnTo>
                  <a:lnTo>
                    <a:pt x="1863537" y="363886"/>
                  </a:lnTo>
                  <a:lnTo>
                    <a:pt x="1867020" y="363709"/>
                  </a:lnTo>
                  <a:lnTo>
                    <a:pt x="1870503" y="363532"/>
                  </a:lnTo>
                  <a:lnTo>
                    <a:pt x="1873986" y="363355"/>
                  </a:lnTo>
                  <a:lnTo>
                    <a:pt x="1877470" y="363178"/>
                  </a:lnTo>
                  <a:lnTo>
                    <a:pt x="1880953" y="363002"/>
                  </a:lnTo>
                  <a:lnTo>
                    <a:pt x="1884436" y="362825"/>
                  </a:lnTo>
                  <a:lnTo>
                    <a:pt x="1887919" y="362648"/>
                  </a:lnTo>
                  <a:lnTo>
                    <a:pt x="1891403" y="362472"/>
                  </a:lnTo>
                  <a:lnTo>
                    <a:pt x="1894886" y="362295"/>
                  </a:lnTo>
                  <a:lnTo>
                    <a:pt x="1898369" y="362118"/>
                  </a:lnTo>
                  <a:lnTo>
                    <a:pt x="1901852" y="361942"/>
                  </a:lnTo>
                  <a:lnTo>
                    <a:pt x="1905336" y="361765"/>
                  </a:lnTo>
                  <a:lnTo>
                    <a:pt x="1908819" y="361588"/>
                  </a:lnTo>
                  <a:lnTo>
                    <a:pt x="1912302" y="381424"/>
                  </a:lnTo>
                  <a:lnTo>
                    <a:pt x="1915785" y="381282"/>
                  </a:lnTo>
                  <a:lnTo>
                    <a:pt x="1919269" y="381140"/>
                  </a:lnTo>
                  <a:lnTo>
                    <a:pt x="1922752" y="380999"/>
                  </a:lnTo>
                  <a:lnTo>
                    <a:pt x="1926235" y="380857"/>
                  </a:lnTo>
                  <a:lnTo>
                    <a:pt x="1929718" y="380715"/>
                  </a:lnTo>
                  <a:lnTo>
                    <a:pt x="1933202" y="380573"/>
                  </a:lnTo>
                  <a:lnTo>
                    <a:pt x="1936685" y="380431"/>
                  </a:lnTo>
                  <a:lnTo>
                    <a:pt x="1940168" y="380289"/>
                  </a:lnTo>
                  <a:lnTo>
                    <a:pt x="1943651" y="380147"/>
                  </a:lnTo>
                  <a:lnTo>
                    <a:pt x="1947135" y="380005"/>
                  </a:lnTo>
                  <a:lnTo>
                    <a:pt x="1950618" y="379863"/>
                  </a:lnTo>
                  <a:lnTo>
                    <a:pt x="1954101" y="379721"/>
                  </a:lnTo>
                  <a:lnTo>
                    <a:pt x="1957584" y="379579"/>
                  </a:lnTo>
                  <a:lnTo>
                    <a:pt x="1961068" y="379438"/>
                  </a:lnTo>
                  <a:lnTo>
                    <a:pt x="1964551" y="379296"/>
                  </a:lnTo>
                  <a:lnTo>
                    <a:pt x="1968034" y="379154"/>
                  </a:lnTo>
                  <a:lnTo>
                    <a:pt x="1971517" y="379012"/>
                  </a:lnTo>
                  <a:lnTo>
                    <a:pt x="1975001" y="378870"/>
                  </a:lnTo>
                  <a:lnTo>
                    <a:pt x="1978484" y="378729"/>
                  </a:lnTo>
                  <a:lnTo>
                    <a:pt x="1981967" y="378587"/>
                  </a:lnTo>
                  <a:lnTo>
                    <a:pt x="1985450" y="378445"/>
                  </a:lnTo>
                  <a:lnTo>
                    <a:pt x="1988934" y="378303"/>
                  </a:lnTo>
                  <a:lnTo>
                    <a:pt x="1992417" y="378162"/>
                  </a:lnTo>
                  <a:lnTo>
                    <a:pt x="1995900" y="378020"/>
                  </a:lnTo>
                  <a:lnTo>
                    <a:pt x="1999383" y="377878"/>
                  </a:lnTo>
                  <a:lnTo>
                    <a:pt x="2002867" y="377736"/>
                  </a:lnTo>
                  <a:lnTo>
                    <a:pt x="2006350" y="377595"/>
                  </a:lnTo>
                  <a:lnTo>
                    <a:pt x="2009833" y="377453"/>
                  </a:lnTo>
                  <a:lnTo>
                    <a:pt x="2013316" y="377311"/>
                  </a:lnTo>
                  <a:lnTo>
                    <a:pt x="2016799" y="377170"/>
                  </a:lnTo>
                  <a:lnTo>
                    <a:pt x="2020283" y="377028"/>
                  </a:lnTo>
                  <a:lnTo>
                    <a:pt x="2023766" y="381796"/>
                  </a:lnTo>
                  <a:lnTo>
                    <a:pt x="2027249" y="381663"/>
                  </a:lnTo>
                  <a:lnTo>
                    <a:pt x="2030732" y="381529"/>
                  </a:lnTo>
                  <a:lnTo>
                    <a:pt x="2034216" y="381396"/>
                  </a:lnTo>
                  <a:lnTo>
                    <a:pt x="2037699" y="381262"/>
                  </a:lnTo>
                  <a:lnTo>
                    <a:pt x="2041182" y="381129"/>
                  </a:lnTo>
                  <a:lnTo>
                    <a:pt x="2044665" y="380995"/>
                  </a:lnTo>
                  <a:lnTo>
                    <a:pt x="2048149" y="380862"/>
                  </a:lnTo>
                  <a:lnTo>
                    <a:pt x="2051632" y="380728"/>
                  </a:lnTo>
                  <a:lnTo>
                    <a:pt x="2055115" y="380595"/>
                  </a:lnTo>
                  <a:lnTo>
                    <a:pt x="2058598" y="380461"/>
                  </a:lnTo>
                  <a:lnTo>
                    <a:pt x="2062082" y="380328"/>
                  </a:lnTo>
                  <a:lnTo>
                    <a:pt x="2065565" y="380194"/>
                  </a:lnTo>
                  <a:lnTo>
                    <a:pt x="2069048" y="380061"/>
                  </a:lnTo>
                  <a:lnTo>
                    <a:pt x="2072531" y="379928"/>
                  </a:lnTo>
                  <a:lnTo>
                    <a:pt x="2076015" y="379794"/>
                  </a:lnTo>
                  <a:lnTo>
                    <a:pt x="2079498" y="379661"/>
                  </a:lnTo>
                  <a:lnTo>
                    <a:pt x="2082981" y="379527"/>
                  </a:lnTo>
                  <a:lnTo>
                    <a:pt x="2086464" y="379394"/>
                  </a:lnTo>
                  <a:lnTo>
                    <a:pt x="2089948" y="379261"/>
                  </a:lnTo>
                  <a:lnTo>
                    <a:pt x="2093431" y="379127"/>
                  </a:lnTo>
                  <a:lnTo>
                    <a:pt x="2096914" y="378994"/>
                  </a:lnTo>
                  <a:lnTo>
                    <a:pt x="2100397" y="378860"/>
                  </a:lnTo>
                  <a:lnTo>
                    <a:pt x="2103881" y="378727"/>
                  </a:lnTo>
                  <a:lnTo>
                    <a:pt x="2107364" y="378594"/>
                  </a:lnTo>
                  <a:lnTo>
                    <a:pt x="2110847" y="378461"/>
                  </a:lnTo>
                  <a:lnTo>
                    <a:pt x="2114330" y="378327"/>
                  </a:lnTo>
                  <a:lnTo>
                    <a:pt x="2117814" y="378194"/>
                  </a:lnTo>
                  <a:lnTo>
                    <a:pt x="2121297" y="378061"/>
                  </a:lnTo>
                  <a:lnTo>
                    <a:pt x="2124780" y="377927"/>
                  </a:lnTo>
                  <a:lnTo>
                    <a:pt x="2128263" y="377794"/>
                  </a:lnTo>
                  <a:lnTo>
                    <a:pt x="2131747" y="377661"/>
                  </a:lnTo>
                  <a:lnTo>
                    <a:pt x="2135230" y="389804"/>
                  </a:lnTo>
                  <a:lnTo>
                    <a:pt x="2138713" y="389690"/>
                  </a:lnTo>
                  <a:lnTo>
                    <a:pt x="2142196" y="389576"/>
                  </a:lnTo>
                  <a:lnTo>
                    <a:pt x="2145680" y="389462"/>
                  </a:lnTo>
                  <a:lnTo>
                    <a:pt x="2149163" y="389348"/>
                  </a:lnTo>
                  <a:lnTo>
                    <a:pt x="2152646" y="389234"/>
                  </a:lnTo>
                  <a:lnTo>
                    <a:pt x="2156129" y="389120"/>
                  </a:lnTo>
                  <a:lnTo>
                    <a:pt x="2159613" y="389006"/>
                  </a:lnTo>
                  <a:lnTo>
                    <a:pt x="2163096" y="388892"/>
                  </a:lnTo>
                  <a:lnTo>
                    <a:pt x="2166579" y="388778"/>
                  </a:lnTo>
                  <a:lnTo>
                    <a:pt x="2170062" y="388664"/>
                  </a:lnTo>
                  <a:lnTo>
                    <a:pt x="2173546" y="388550"/>
                  </a:lnTo>
                  <a:lnTo>
                    <a:pt x="2177029" y="388436"/>
                  </a:lnTo>
                  <a:lnTo>
                    <a:pt x="2180512" y="388322"/>
                  </a:lnTo>
                  <a:lnTo>
                    <a:pt x="2183995" y="388208"/>
                  </a:lnTo>
                  <a:lnTo>
                    <a:pt x="2187479" y="388094"/>
                  </a:lnTo>
                  <a:lnTo>
                    <a:pt x="2190962" y="387980"/>
                  </a:lnTo>
                  <a:lnTo>
                    <a:pt x="2194445" y="387866"/>
                  </a:lnTo>
                  <a:lnTo>
                    <a:pt x="2197928" y="387752"/>
                  </a:lnTo>
                  <a:lnTo>
                    <a:pt x="2201412" y="387638"/>
                  </a:lnTo>
                  <a:lnTo>
                    <a:pt x="2204895" y="387524"/>
                  </a:lnTo>
                  <a:lnTo>
                    <a:pt x="2208378" y="387410"/>
                  </a:lnTo>
                  <a:lnTo>
                    <a:pt x="2211861" y="387296"/>
                  </a:lnTo>
                  <a:lnTo>
                    <a:pt x="2215345" y="387182"/>
                  </a:lnTo>
                  <a:lnTo>
                    <a:pt x="2218828" y="387068"/>
                  </a:lnTo>
                  <a:lnTo>
                    <a:pt x="2222311" y="386954"/>
                  </a:lnTo>
                  <a:lnTo>
                    <a:pt x="2225794" y="386841"/>
                  </a:lnTo>
                  <a:lnTo>
                    <a:pt x="2229278" y="386727"/>
                  </a:lnTo>
                  <a:lnTo>
                    <a:pt x="2232761" y="386613"/>
                  </a:lnTo>
                  <a:lnTo>
                    <a:pt x="2236244" y="386499"/>
                  </a:lnTo>
                  <a:lnTo>
                    <a:pt x="2239727" y="386385"/>
                  </a:lnTo>
                  <a:lnTo>
                    <a:pt x="2243211" y="386271"/>
                  </a:lnTo>
                  <a:lnTo>
                    <a:pt x="2246694" y="386157"/>
                  </a:lnTo>
                  <a:lnTo>
                    <a:pt x="2250177" y="387396"/>
                  </a:lnTo>
                  <a:lnTo>
                    <a:pt x="2253660" y="387284"/>
                  </a:lnTo>
                  <a:lnTo>
                    <a:pt x="2257144" y="387172"/>
                  </a:lnTo>
                  <a:lnTo>
                    <a:pt x="2260627" y="387060"/>
                  </a:lnTo>
                  <a:lnTo>
                    <a:pt x="2264110" y="386948"/>
                  </a:lnTo>
                  <a:lnTo>
                    <a:pt x="2267593" y="386836"/>
                  </a:lnTo>
                  <a:lnTo>
                    <a:pt x="2271077" y="386725"/>
                  </a:lnTo>
                  <a:lnTo>
                    <a:pt x="2274560" y="386613"/>
                  </a:lnTo>
                  <a:lnTo>
                    <a:pt x="2278043" y="386501"/>
                  </a:lnTo>
                  <a:lnTo>
                    <a:pt x="2281526" y="386389"/>
                  </a:lnTo>
                  <a:lnTo>
                    <a:pt x="2285010" y="386278"/>
                  </a:lnTo>
                  <a:lnTo>
                    <a:pt x="2288493" y="386166"/>
                  </a:lnTo>
                  <a:lnTo>
                    <a:pt x="2291976" y="386054"/>
                  </a:lnTo>
                  <a:lnTo>
                    <a:pt x="2295459" y="385942"/>
                  </a:lnTo>
                  <a:lnTo>
                    <a:pt x="2298942" y="385831"/>
                  </a:lnTo>
                  <a:lnTo>
                    <a:pt x="2302426" y="385719"/>
                  </a:lnTo>
                  <a:lnTo>
                    <a:pt x="2305909" y="385607"/>
                  </a:lnTo>
                  <a:lnTo>
                    <a:pt x="2309392" y="385495"/>
                  </a:lnTo>
                  <a:lnTo>
                    <a:pt x="2312875" y="385384"/>
                  </a:lnTo>
                  <a:lnTo>
                    <a:pt x="2316359" y="385272"/>
                  </a:lnTo>
                  <a:lnTo>
                    <a:pt x="2319842" y="385160"/>
                  </a:lnTo>
                  <a:lnTo>
                    <a:pt x="2323325" y="385049"/>
                  </a:lnTo>
                  <a:lnTo>
                    <a:pt x="2326808" y="384937"/>
                  </a:lnTo>
                  <a:lnTo>
                    <a:pt x="2330292" y="384825"/>
                  </a:lnTo>
                  <a:lnTo>
                    <a:pt x="2333775" y="384714"/>
                  </a:lnTo>
                  <a:lnTo>
                    <a:pt x="2337258" y="384602"/>
                  </a:lnTo>
                  <a:lnTo>
                    <a:pt x="2340741" y="384490"/>
                  </a:lnTo>
                  <a:lnTo>
                    <a:pt x="2344225" y="384379"/>
                  </a:lnTo>
                  <a:lnTo>
                    <a:pt x="2347708" y="384267"/>
                  </a:lnTo>
                  <a:lnTo>
                    <a:pt x="2351191" y="384155"/>
                  </a:lnTo>
                  <a:lnTo>
                    <a:pt x="2354674" y="384044"/>
                  </a:lnTo>
                  <a:lnTo>
                    <a:pt x="2358158" y="383932"/>
                  </a:lnTo>
                  <a:lnTo>
                    <a:pt x="2361641" y="394473"/>
                  </a:lnTo>
                  <a:lnTo>
                    <a:pt x="2365124" y="394376"/>
                  </a:lnTo>
                  <a:lnTo>
                    <a:pt x="2368607" y="394280"/>
                  </a:lnTo>
                  <a:lnTo>
                    <a:pt x="2372091" y="394183"/>
                  </a:lnTo>
                  <a:lnTo>
                    <a:pt x="2375574" y="394087"/>
                  </a:lnTo>
                  <a:lnTo>
                    <a:pt x="2379057" y="393990"/>
                  </a:lnTo>
                  <a:lnTo>
                    <a:pt x="2382540" y="393893"/>
                  </a:lnTo>
                  <a:lnTo>
                    <a:pt x="2386024" y="393797"/>
                  </a:lnTo>
                  <a:lnTo>
                    <a:pt x="2389507" y="393700"/>
                  </a:lnTo>
                  <a:lnTo>
                    <a:pt x="2392990" y="393604"/>
                  </a:lnTo>
                  <a:lnTo>
                    <a:pt x="2396473" y="393507"/>
                  </a:lnTo>
                  <a:lnTo>
                    <a:pt x="2399957" y="393411"/>
                  </a:lnTo>
                  <a:lnTo>
                    <a:pt x="2403440" y="393315"/>
                  </a:lnTo>
                  <a:lnTo>
                    <a:pt x="2406923" y="393218"/>
                  </a:lnTo>
                  <a:lnTo>
                    <a:pt x="2410406" y="393122"/>
                  </a:lnTo>
                  <a:lnTo>
                    <a:pt x="2413890" y="393025"/>
                  </a:lnTo>
                  <a:lnTo>
                    <a:pt x="2417373" y="392929"/>
                  </a:lnTo>
                  <a:lnTo>
                    <a:pt x="2420856" y="392832"/>
                  </a:lnTo>
                  <a:lnTo>
                    <a:pt x="2424339" y="392736"/>
                  </a:lnTo>
                  <a:lnTo>
                    <a:pt x="2427823" y="392639"/>
                  </a:lnTo>
                  <a:lnTo>
                    <a:pt x="2431306" y="392543"/>
                  </a:lnTo>
                  <a:lnTo>
                    <a:pt x="2434789" y="392446"/>
                  </a:lnTo>
                  <a:lnTo>
                    <a:pt x="2438272" y="392350"/>
                  </a:lnTo>
                  <a:lnTo>
                    <a:pt x="2441756" y="392254"/>
                  </a:lnTo>
                  <a:lnTo>
                    <a:pt x="2445239" y="392157"/>
                  </a:lnTo>
                  <a:lnTo>
                    <a:pt x="2448722" y="392061"/>
                  </a:lnTo>
                  <a:lnTo>
                    <a:pt x="2452205" y="391964"/>
                  </a:lnTo>
                  <a:lnTo>
                    <a:pt x="2455689" y="391868"/>
                  </a:lnTo>
                  <a:lnTo>
                    <a:pt x="2459172" y="391772"/>
                  </a:lnTo>
                  <a:lnTo>
                    <a:pt x="2462655" y="391675"/>
                  </a:lnTo>
                  <a:lnTo>
                    <a:pt x="2466138" y="391579"/>
                  </a:lnTo>
                  <a:lnTo>
                    <a:pt x="2469622" y="391482"/>
                  </a:lnTo>
                  <a:lnTo>
                    <a:pt x="2473105" y="391386"/>
                  </a:lnTo>
                  <a:lnTo>
                    <a:pt x="2476588" y="391290"/>
                  </a:lnTo>
                  <a:lnTo>
                    <a:pt x="2480071" y="391193"/>
                  </a:lnTo>
                  <a:lnTo>
                    <a:pt x="2483555" y="391097"/>
                  </a:lnTo>
                  <a:lnTo>
                    <a:pt x="2487038" y="391001"/>
                  </a:lnTo>
                  <a:lnTo>
                    <a:pt x="2490521" y="390904"/>
                  </a:lnTo>
                  <a:lnTo>
                    <a:pt x="2494004" y="390808"/>
                  </a:lnTo>
                  <a:lnTo>
                    <a:pt x="2497488" y="390712"/>
                  </a:lnTo>
                  <a:lnTo>
                    <a:pt x="2500971" y="390615"/>
                  </a:lnTo>
                  <a:lnTo>
                    <a:pt x="2504454" y="390519"/>
                  </a:lnTo>
                  <a:lnTo>
                    <a:pt x="2507937" y="390423"/>
                  </a:lnTo>
                  <a:lnTo>
                    <a:pt x="2511421" y="390326"/>
                  </a:lnTo>
                  <a:lnTo>
                    <a:pt x="2514904" y="390230"/>
                  </a:lnTo>
                  <a:lnTo>
                    <a:pt x="2518387" y="390134"/>
                  </a:lnTo>
                  <a:lnTo>
                    <a:pt x="2521870" y="390037"/>
                  </a:lnTo>
                  <a:lnTo>
                    <a:pt x="2525354" y="389941"/>
                  </a:lnTo>
                  <a:lnTo>
                    <a:pt x="2528837" y="389845"/>
                  </a:lnTo>
                  <a:lnTo>
                    <a:pt x="2532320" y="389748"/>
                  </a:lnTo>
                  <a:lnTo>
                    <a:pt x="2535803" y="389652"/>
                  </a:lnTo>
                  <a:lnTo>
                    <a:pt x="2539287" y="389556"/>
                  </a:lnTo>
                  <a:lnTo>
                    <a:pt x="2542770" y="389460"/>
                  </a:lnTo>
                  <a:lnTo>
                    <a:pt x="2546253" y="389363"/>
                  </a:lnTo>
                  <a:lnTo>
                    <a:pt x="2549736" y="389267"/>
                  </a:lnTo>
                  <a:lnTo>
                    <a:pt x="2553220" y="389171"/>
                  </a:lnTo>
                  <a:lnTo>
                    <a:pt x="2556703" y="389075"/>
                  </a:lnTo>
                  <a:lnTo>
                    <a:pt x="2560186" y="388978"/>
                  </a:lnTo>
                  <a:lnTo>
                    <a:pt x="2563669" y="388882"/>
                  </a:lnTo>
                  <a:lnTo>
                    <a:pt x="2567153" y="388786"/>
                  </a:lnTo>
                  <a:lnTo>
                    <a:pt x="2570636" y="388690"/>
                  </a:lnTo>
                  <a:lnTo>
                    <a:pt x="2574119" y="388594"/>
                  </a:lnTo>
                  <a:lnTo>
                    <a:pt x="2577602" y="388497"/>
                  </a:lnTo>
                  <a:lnTo>
                    <a:pt x="2581085" y="388401"/>
                  </a:lnTo>
                  <a:lnTo>
                    <a:pt x="2584569" y="395428"/>
                  </a:lnTo>
                  <a:lnTo>
                    <a:pt x="2588052" y="395341"/>
                  </a:lnTo>
                  <a:lnTo>
                    <a:pt x="2591535" y="395254"/>
                  </a:lnTo>
                  <a:lnTo>
                    <a:pt x="2595018" y="395167"/>
                  </a:lnTo>
                  <a:lnTo>
                    <a:pt x="2598502" y="395080"/>
                  </a:lnTo>
                  <a:lnTo>
                    <a:pt x="2601985" y="394993"/>
                  </a:lnTo>
                  <a:lnTo>
                    <a:pt x="2605468" y="394906"/>
                  </a:lnTo>
                  <a:lnTo>
                    <a:pt x="2608951" y="394819"/>
                  </a:lnTo>
                  <a:lnTo>
                    <a:pt x="2612435" y="394732"/>
                  </a:lnTo>
                  <a:lnTo>
                    <a:pt x="2615918" y="394645"/>
                  </a:lnTo>
                  <a:lnTo>
                    <a:pt x="2619401" y="394558"/>
                  </a:lnTo>
                  <a:lnTo>
                    <a:pt x="2622884" y="394471"/>
                  </a:lnTo>
                  <a:lnTo>
                    <a:pt x="2626368" y="394384"/>
                  </a:lnTo>
                  <a:lnTo>
                    <a:pt x="2629851" y="394297"/>
                  </a:lnTo>
                  <a:lnTo>
                    <a:pt x="2633334" y="394210"/>
                  </a:lnTo>
                  <a:lnTo>
                    <a:pt x="2636817" y="394124"/>
                  </a:lnTo>
                  <a:lnTo>
                    <a:pt x="2640301" y="394037"/>
                  </a:lnTo>
                  <a:lnTo>
                    <a:pt x="2643784" y="393950"/>
                  </a:lnTo>
                  <a:lnTo>
                    <a:pt x="2647267" y="393863"/>
                  </a:lnTo>
                  <a:lnTo>
                    <a:pt x="2650750" y="393776"/>
                  </a:lnTo>
                  <a:lnTo>
                    <a:pt x="2654234" y="393689"/>
                  </a:lnTo>
                  <a:lnTo>
                    <a:pt x="2657717" y="393602"/>
                  </a:lnTo>
                  <a:lnTo>
                    <a:pt x="2661200" y="393515"/>
                  </a:lnTo>
                  <a:lnTo>
                    <a:pt x="2664683" y="393428"/>
                  </a:lnTo>
                  <a:lnTo>
                    <a:pt x="2668167" y="393341"/>
                  </a:lnTo>
                  <a:lnTo>
                    <a:pt x="2671650" y="393255"/>
                  </a:lnTo>
                  <a:lnTo>
                    <a:pt x="2675133" y="393168"/>
                  </a:lnTo>
                  <a:lnTo>
                    <a:pt x="2678616" y="393081"/>
                  </a:lnTo>
                  <a:lnTo>
                    <a:pt x="2682100" y="392994"/>
                  </a:lnTo>
                  <a:lnTo>
                    <a:pt x="2685583" y="392907"/>
                  </a:lnTo>
                  <a:lnTo>
                    <a:pt x="2689066" y="392820"/>
                  </a:lnTo>
                  <a:lnTo>
                    <a:pt x="2692549" y="392733"/>
                  </a:lnTo>
                  <a:lnTo>
                    <a:pt x="2696033" y="392647"/>
                  </a:lnTo>
                  <a:lnTo>
                    <a:pt x="2699516" y="405531"/>
                  </a:lnTo>
                  <a:lnTo>
                    <a:pt x="2702999" y="405461"/>
                  </a:lnTo>
                  <a:lnTo>
                    <a:pt x="2706482" y="405390"/>
                  </a:lnTo>
                  <a:lnTo>
                    <a:pt x="2709966" y="405319"/>
                  </a:lnTo>
                  <a:lnTo>
                    <a:pt x="2713449" y="405248"/>
                  </a:lnTo>
                  <a:lnTo>
                    <a:pt x="2716932" y="405178"/>
                  </a:lnTo>
                  <a:lnTo>
                    <a:pt x="2720415" y="405107"/>
                  </a:lnTo>
                  <a:lnTo>
                    <a:pt x="2723899" y="405036"/>
                  </a:lnTo>
                  <a:lnTo>
                    <a:pt x="2727382" y="404966"/>
                  </a:lnTo>
                  <a:lnTo>
                    <a:pt x="2730865" y="404895"/>
                  </a:lnTo>
                  <a:lnTo>
                    <a:pt x="2734348" y="404824"/>
                  </a:lnTo>
                  <a:lnTo>
                    <a:pt x="2737832" y="404754"/>
                  </a:lnTo>
                  <a:lnTo>
                    <a:pt x="2741315" y="404683"/>
                  </a:lnTo>
                  <a:lnTo>
                    <a:pt x="2744798" y="404612"/>
                  </a:lnTo>
                  <a:lnTo>
                    <a:pt x="2748281" y="404542"/>
                  </a:lnTo>
                  <a:lnTo>
                    <a:pt x="2751765" y="404471"/>
                  </a:lnTo>
                  <a:lnTo>
                    <a:pt x="2755248" y="404400"/>
                  </a:lnTo>
                  <a:lnTo>
                    <a:pt x="2758731" y="404330"/>
                  </a:lnTo>
                  <a:lnTo>
                    <a:pt x="2762214" y="404259"/>
                  </a:lnTo>
                  <a:lnTo>
                    <a:pt x="2765698" y="404189"/>
                  </a:lnTo>
                  <a:lnTo>
                    <a:pt x="2769181" y="404118"/>
                  </a:lnTo>
                  <a:lnTo>
                    <a:pt x="2772664" y="404047"/>
                  </a:lnTo>
                  <a:lnTo>
                    <a:pt x="2776147" y="403977"/>
                  </a:lnTo>
                  <a:lnTo>
                    <a:pt x="2779631" y="403906"/>
                  </a:lnTo>
                  <a:lnTo>
                    <a:pt x="2783114" y="403835"/>
                  </a:lnTo>
                  <a:lnTo>
                    <a:pt x="2786597" y="403765"/>
                  </a:lnTo>
                  <a:lnTo>
                    <a:pt x="2790080" y="403694"/>
                  </a:lnTo>
                  <a:lnTo>
                    <a:pt x="2793564" y="403624"/>
                  </a:lnTo>
                  <a:lnTo>
                    <a:pt x="2797047" y="403553"/>
                  </a:lnTo>
                  <a:lnTo>
                    <a:pt x="2800530" y="403482"/>
                  </a:lnTo>
                  <a:lnTo>
                    <a:pt x="2804013" y="403412"/>
                  </a:lnTo>
                  <a:lnTo>
                    <a:pt x="2807497" y="403341"/>
                  </a:lnTo>
                  <a:lnTo>
                    <a:pt x="2810980" y="404735"/>
                  </a:lnTo>
                  <a:lnTo>
                    <a:pt x="2814463" y="404666"/>
                  </a:lnTo>
                  <a:lnTo>
                    <a:pt x="2817946" y="404597"/>
                  </a:lnTo>
                  <a:lnTo>
                    <a:pt x="2821430" y="404528"/>
                  </a:lnTo>
                  <a:lnTo>
                    <a:pt x="2824913" y="404460"/>
                  </a:lnTo>
                  <a:lnTo>
                    <a:pt x="2828396" y="404391"/>
                  </a:lnTo>
                  <a:lnTo>
                    <a:pt x="2831879" y="404322"/>
                  </a:lnTo>
                  <a:lnTo>
                    <a:pt x="2835363" y="404253"/>
                  </a:lnTo>
                  <a:lnTo>
                    <a:pt x="2838846" y="404184"/>
                  </a:lnTo>
                  <a:lnTo>
                    <a:pt x="2842329" y="404115"/>
                  </a:lnTo>
                  <a:lnTo>
                    <a:pt x="2845812" y="404047"/>
                  </a:lnTo>
                  <a:lnTo>
                    <a:pt x="2849296" y="403978"/>
                  </a:lnTo>
                  <a:lnTo>
                    <a:pt x="2852779" y="403909"/>
                  </a:lnTo>
                  <a:lnTo>
                    <a:pt x="2856262" y="403840"/>
                  </a:lnTo>
                  <a:lnTo>
                    <a:pt x="2859745" y="403771"/>
                  </a:lnTo>
                  <a:lnTo>
                    <a:pt x="2863229" y="403703"/>
                  </a:lnTo>
                  <a:lnTo>
                    <a:pt x="2866712" y="403634"/>
                  </a:lnTo>
                  <a:lnTo>
                    <a:pt x="2870195" y="403565"/>
                  </a:lnTo>
                  <a:lnTo>
                    <a:pt x="2873678" y="403496"/>
                  </a:lnTo>
                  <a:lnTo>
                    <a:pt x="2877161" y="403427"/>
                  </a:lnTo>
                  <a:lnTo>
                    <a:pt x="2880645" y="403359"/>
                  </a:lnTo>
                  <a:lnTo>
                    <a:pt x="2884128" y="403290"/>
                  </a:lnTo>
                  <a:lnTo>
                    <a:pt x="2887611" y="403221"/>
                  </a:lnTo>
                  <a:lnTo>
                    <a:pt x="2891094" y="403152"/>
                  </a:lnTo>
                  <a:lnTo>
                    <a:pt x="2894578" y="403083"/>
                  </a:lnTo>
                  <a:lnTo>
                    <a:pt x="2898061" y="403015"/>
                  </a:lnTo>
                  <a:lnTo>
                    <a:pt x="2901544" y="402946"/>
                  </a:lnTo>
                  <a:lnTo>
                    <a:pt x="2905027" y="402877"/>
                  </a:lnTo>
                  <a:lnTo>
                    <a:pt x="2908511" y="402808"/>
                  </a:lnTo>
                  <a:lnTo>
                    <a:pt x="2911994" y="402740"/>
                  </a:lnTo>
                  <a:lnTo>
                    <a:pt x="2915477" y="402671"/>
                  </a:lnTo>
                  <a:lnTo>
                    <a:pt x="2918960" y="402602"/>
                  </a:lnTo>
                  <a:lnTo>
                    <a:pt x="2922444" y="407443"/>
                  </a:lnTo>
                  <a:lnTo>
                    <a:pt x="2925927" y="407380"/>
                  </a:lnTo>
                  <a:lnTo>
                    <a:pt x="2929410" y="407317"/>
                  </a:lnTo>
                  <a:lnTo>
                    <a:pt x="2932893" y="407254"/>
                  </a:lnTo>
                  <a:lnTo>
                    <a:pt x="2936377" y="407191"/>
                  </a:lnTo>
                  <a:lnTo>
                    <a:pt x="2939860" y="407128"/>
                  </a:lnTo>
                  <a:lnTo>
                    <a:pt x="2943343" y="407065"/>
                  </a:lnTo>
                  <a:lnTo>
                    <a:pt x="2946826" y="407002"/>
                  </a:lnTo>
                  <a:lnTo>
                    <a:pt x="2950310" y="406938"/>
                  </a:lnTo>
                  <a:lnTo>
                    <a:pt x="2953793" y="406875"/>
                  </a:lnTo>
                  <a:lnTo>
                    <a:pt x="2957276" y="406812"/>
                  </a:lnTo>
                  <a:lnTo>
                    <a:pt x="2960759" y="406749"/>
                  </a:lnTo>
                  <a:lnTo>
                    <a:pt x="2964243" y="406686"/>
                  </a:lnTo>
                  <a:lnTo>
                    <a:pt x="2967726" y="406623"/>
                  </a:lnTo>
                  <a:lnTo>
                    <a:pt x="2971209" y="406560"/>
                  </a:lnTo>
                  <a:lnTo>
                    <a:pt x="2974692" y="406497"/>
                  </a:lnTo>
                  <a:lnTo>
                    <a:pt x="2978176" y="406434"/>
                  </a:lnTo>
                  <a:lnTo>
                    <a:pt x="2981659" y="406371"/>
                  </a:lnTo>
                  <a:lnTo>
                    <a:pt x="2985142" y="406308"/>
                  </a:lnTo>
                  <a:lnTo>
                    <a:pt x="2988625" y="406245"/>
                  </a:lnTo>
                  <a:lnTo>
                    <a:pt x="2992109" y="406182"/>
                  </a:lnTo>
                  <a:lnTo>
                    <a:pt x="2995592" y="406119"/>
                  </a:lnTo>
                  <a:lnTo>
                    <a:pt x="2999075" y="406056"/>
                  </a:lnTo>
                  <a:lnTo>
                    <a:pt x="3002558" y="405993"/>
                  </a:lnTo>
                  <a:lnTo>
                    <a:pt x="3006042" y="405930"/>
                  </a:lnTo>
                  <a:lnTo>
                    <a:pt x="3009525" y="405867"/>
                  </a:lnTo>
                  <a:lnTo>
                    <a:pt x="3013008" y="405804"/>
                  </a:lnTo>
                  <a:lnTo>
                    <a:pt x="3016491" y="405740"/>
                  </a:lnTo>
                  <a:lnTo>
                    <a:pt x="3019975" y="405677"/>
                  </a:lnTo>
                  <a:lnTo>
                    <a:pt x="3023458" y="405614"/>
                  </a:lnTo>
                  <a:lnTo>
                    <a:pt x="3026941" y="405551"/>
                  </a:lnTo>
                  <a:lnTo>
                    <a:pt x="3030424" y="405488"/>
                  </a:lnTo>
                  <a:lnTo>
                    <a:pt x="3033908" y="408282"/>
                  </a:lnTo>
                  <a:lnTo>
                    <a:pt x="3037391" y="408222"/>
                  </a:lnTo>
                  <a:lnTo>
                    <a:pt x="3040874" y="408162"/>
                  </a:lnTo>
                  <a:lnTo>
                    <a:pt x="3044357" y="408103"/>
                  </a:lnTo>
                  <a:lnTo>
                    <a:pt x="3047841" y="408043"/>
                  </a:lnTo>
                  <a:lnTo>
                    <a:pt x="3051324" y="407983"/>
                  </a:lnTo>
                  <a:lnTo>
                    <a:pt x="3054807" y="407923"/>
                  </a:lnTo>
                  <a:lnTo>
                    <a:pt x="3058290" y="407863"/>
                  </a:lnTo>
                  <a:lnTo>
                    <a:pt x="3061774" y="407803"/>
                  </a:lnTo>
                  <a:lnTo>
                    <a:pt x="3065257" y="407744"/>
                  </a:lnTo>
                  <a:lnTo>
                    <a:pt x="3068740" y="407684"/>
                  </a:lnTo>
                  <a:lnTo>
                    <a:pt x="3072223" y="407624"/>
                  </a:lnTo>
                  <a:lnTo>
                    <a:pt x="3075707" y="407564"/>
                  </a:lnTo>
                  <a:lnTo>
                    <a:pt x="3079190" y="407504"/>
                  </a:lnTo>
                  <a:lnTo>
                    <a:pt x="3082673" y="407444"/>
                  </a:lnTo>
                  <a:lnTo>
                    <a:pt x="3086156" y="407385"/>
                  </a:lnTo>
                  <a:lnTo>
                    <a:pt x="3089640" y="407325"/>
                  </a:lnTo>
                  <a:lnTo>
                    <a:pt x="3093123" y="407265"/>
                  </a:lnTo>
                  <a:lnTo>
                    <a:pt x="3096606" y="407205"/>
                  </a:lnTo>
                  <a:lnTo>
                    <a:pt x="3100089" y="407145"/>
                  </a:lnTo>
                  <a:lnTo>
                    <a:pt x="3103573" y="407086"/>
                  </a:lnTo>
                  <a:lnTo>
                    <a:pt x="3107056" y="407026"/>
                  </a:lnTo>
                  <a:lnTo>
                    <a:pt x="3110539" y="406966"/>
                  </a:lnTo>
                  <a:lnTo>
                    <a:pt x="3114022" y="406906"/>
                  </a:lnTo>
                  <a:lnTo>
                    <a:pt x="3117506" y="406846"/>
                  </a:lnTo>
                  <a:lnTo>
                    <a:pt x="3120989" y="406787"/>
                  </a:lnTo>
                  <a:lnTo>
                    <a:pt x="3124472" y="406727"/>
                  </a:lnTo>
                  <a:lnTo>
                    <a:pt x="3127955" y="406667"/>
                  </a:lnTo>
                  <a:lnTo>
                    <a:pt x="3131439" y="406607"/>
                  </a:lnTo>
                  <a:lnTo>
                    <a:pt x="3134922" y="406547"/>
                  </a:lnTo>
                  <a:lnTo>
                    <a:pt x="3138405" y="406488"/>
                  </a:lnTo>
                  <a:lnTo>
                    <a:pt x="3141888" y="406428"/>
                  </a:lnTo>
                  <a:lnTo>
                    <a:pt x="3145372" y="406368"/>
                  </a:lnTo>
                  <a:lnTo>
                    <a:pt x="3148855" y="408302"/>
                  </a:lnTo>
                  <a:lnTo>
                    <a:pt x="3152338" y="408244"/>
                  </a:lnTo>
                  <a:lnTo>
                    <a:pt x="3155821" y="408187"/>
                  </a:lnTo>
                  <a:lnTo>
                    <a:pt x="3159304" y="408129"/>
                  </a:lnTo>
                  <a:lnTo>
                    <a:pt x="3162788" y="408071"/>
                  </a:lnTo>
                  <a:lnTo>
                    <a:pt x="3166271" y="408014"/>
                  </a:lnTo>
                  <a:lnTo>
                    <a:pt x="3169754" y="407956"/>
                  </a:lnTo>
                  <a:lnTo>
                    <a:pt x="3173237" y="407899"/>
                  </a:lnTo>
                  <a:lnTo>
                    <a:pt x="3176721" y="407841"/>
                  </a:lnTo>
                  <a:lnTo>
                    <a:pt x="3180204" y="407783"/>
                  </a:lnTo>
                  <a:lnTo>
                    <a:pt x="3183687" y="407726"/>
                  </a:lnTo>
                  <a:lnTo>
                    <a:pt x="3187170" y="407668"/>
                  </a:lnTo>
                  <a:lnTo>
                    <a:pt x="3190654" y="407611"/>
                  </a:lnTo>
                  <a:lnTo>
                    <a:pt x="3194137" y="407553"/>
                  </a:lnTo>
                  <a:lnTo>
                    <a:pt x="3197620" y="407495"/>
                  </a:lnTo>
                  <a:lnTo>
                    <a:pt x="3201103" y="407438"/>
                  </a:lnTo>
                  <a:lnTo>
                    <a:pt x="3204587" y="407380"/>
                  </a:lnTo>
                  <a:lnTo>
                    <a:pt x="3208070" y="407322"/>
                  </a:lnTo>
                  <a:lnTo>
                    <a:pt x="3211553" y="407265"/>
                  </a:lnTo>
                  <a:lnTo>
                    <a:pt x="3215036" y="407207"/>
                  </a:lnTo>
                  <a:lnTo>
                    <a:pt x="3218520" y="407150"/>
                  </a:lnTo>
                  <a:lnTo>
                    <a:pt x="3222003" y="407092"/>
                  </a:lnTo>
                  <a:lnTo>
                    <a:pt x="3225486" y="407034"/>
                  </a:lnTo>
                  <a:lnTo>
                    <a:pt x="3228969" y="406977"/>
                  </a:lnTo>
                  <a:lnTo>
                    <a:pt x="3232453" y="406919"/>
                  </a:lnTo>
                  <a:lnTo>
                    <a:pt x="3235936" y="406862"/>
                  </a:lnTo>
                  <a:lnTo>
                    <a:pt x="3239419" y="406804"/>
                  </a:lnTo>
                  <a:lnTo>
                    <a:pt x="3242902" y="406747"/>
                  </a:lnTo>
                  <a:lnTo>
                    <a:pt x="3246386" y="406689"/>
                  </a:lnTo>
                  <a:lnTo>
                    <a:pt x="3249869" y="406631"/>
                  </a:lnTo>
                  <a:lnTo>
                    <a:pt x="3253352" y="406574"/>
                  </a:lnTo>
                  <a:lnTo>
                    <a:pt x="3256835" y="406516"/>
                  </a:lnTo>
                  <a:lnTo>
                    <a:pt x="3260319" y="406842"/>
                  </a:lnTo>
                  <a:lnTo>
                    <a:pt x="3263802" y="406784"/>
                  </a:lnTo>
                  <a:lnTo>
                    <a:pt x="3267285" y="406727"/>
                  </a:lnTo>
                  <a:lnTo>
                    <a:pt x="3270768" y="406670"/>
                  </a:lnTo>
                  <a:lnTo>
                    <a:pt x="3274252" y="406613"/>
                  </a:lnTo>
                  <a:lnTo>
                    <a:pt x="3277735" y="406556"/>
                  </a:lnTo>
                  <a:lnTo>
                    <a:pt x="3281218" y="406498"/>
                  </a:lnTo>
                  <a:lnTo>
                    <a:pt x="3284701" y="406441"/>
                  </a:lnTo>
                  <a:lnTo>
                    <a:pt x="3288185" y="406384"/>
                  </a:lnTo>
                  <a:lnTo>
                    <a:pt x="3291668" y="406327"/>
                  </a:lnTo>
                  <a:lnTo>
                    <a:pt x="3295151" y="406270"/>
                  </a:lnTo>
                  <a:lnTo>
                    <a:pt x="3298634" y="406213"/>
                  </a:lnTo>
                  <a:lnTo>
                    <a:pt x="3302118" y="406156"/>
                  </a:lnTo>
                  <a:lnTo>
                    <a:pt x="3305601" y="406098"/>
                  </a:lnTo>
                  <a:lnTo>
                    <a:pt x="3309084" y="406041"/>
                  </a:lnTo>
                  <a:lnTo>
                    <a:pt x="3312567" y="405984"/>
                  </a:lnTo>
                  <a:lnTo>
                    <a:pt x="3316051" y="405927"/>
                  </a:lnTo>
                  <a:lnTo>
                    <a:pt x="3319534" y="405870"/>
                  </a:lnTo>
                  <a:lnTo>
                    <a:pt x="3323017" y="405813"/>
                  </a:lnTo>
                  <a:lnTo>
                    <a:pt x="3326500" y="405755"/>
                  </a:lnTo>
                  <a:lnTo>
                    <a:pt x="3329984" y="405698"/>
                  </a:lnTo>
                  <a:lnTo>
                    <a:pt x="3333467" y="405641"/>
                  </a:lnTo>
                  <a:lnTo>
                    <a:pt x="3336950" y="405584"/>
                  </a:lnTo>
                  <a:lnTo>
                    <a:pt x="3340433" y="405527"/>
                  </a:lnTo>
                  <a:lnTo>
                    <a:pt x="3343917" y="405470"/>
                  </a:lnTo>
                  <a:lnTo>
                    <a:pt x="3347400" y="405413"/>
                  </a:lnTo>
                  <a:lnTo>
                    <a:pt x="3350883" y="405356"/>
                  </a:lnTo>
                  <a:lnTo>
                    <a:pt x="3354366" y="405298"/>
                  </a:lnTo>
                  <a:lnTo>
                    <a:pt x="3357850" y="405241"/>
                  </a:lnTo>
                  <a:lnTo>
                    <a:pt x="3361333" y="405184"/>
                  </a:lnTo>
                  <a:lnTo>
                    <a:pt x="3364816" y="405127"/>
                  </a:lnTo>
                  <a:lnTo>
                    <a:pt x="3368299" y="405070"/>
                  </a:lnTo>
                  <a:lnTo>
                    <a:pt x="3371783" y="408258"/>
                  </a:lnTo>
                  <a:lnTo>
                    <a:pt x="3375266" y="408204"/>
                  </a:lnTo>
                  <a:lnTo>
                    <a:pt x="3378749" y="408150"/>
                  </a:lnTo>
                  <a:lnTo>
                    <a:pt x="3382232" y="408097"/>
                  </a:lnTo>
                  <a:lnTo>
                    <a:pt x="3385716" y="408043"/>
                  </a:lnTo>
                  <a:lnTo>
                    <a:pt x="3389199" y="407989"/>
                  </a:lnTo>
                  <a:lnTo>
                    <a:pt x="3392682" y="407935"/>
                  </a:lnTo>
                  <a:lnTo>
                    <a:pt x="3396165" y="407881"/>
                  </a:lnTo>
                  <a:lnTo>
                    <a:pt x="3399649" y="407827"/>
                  </a:lnTo>
                  <a:lnTo>
                    <a:pt x="3403132" y="407773"/>
                  </a:lnTo>
                  <a:lnTo>
                    <a:pt x="3406615" y="407720"/>
                  </a:lnTo>
                  <a:lnTo>
                    <a:pt x="3410098" y="407666"/>
                  </a:lnTo>
                  <a:lnTo>
                    <a:pt x="3413582" y="407612"/>
                  </a:lnTo>
                  <a:lnTo>
                    <a:pt x="3417065" y="407558"/>
                  </a:lnTo>
                  <a:lnTo>
                    <a:pt x="3420548" y="407504"/>
                  </a:lnTo>
                  <a:lnTo>
                    <a:pt x="3424031" y="407450"/>
                  </a:lnTo>
                  <a:lnTo>
                    <a:pt x="3427515" y="407396"/>
                  </a:lnTo>
                  <a:lnTo>
                    <a:pt x="3430998" y="407343"/>
                  </a:lnTo>
                  <a:lnTo>
                    <a:pt x="3434481" y="407289"/>
                  </a:lnTo>
                  <a:lnTo>
                    <a:pt x="3437964" y="407235"/>
                  </a:lnTo>
                  <a:lnTo>
                    <a:pt x="3441447" y="407181"/>
                  </a:lnTo>
                  <a:lnTo>
                    <a:pt x="3444931" y="407127"/>
                  </a:lnTo>
                  <a:lnTo>
                    <a:pt x="3448414" y="407073"/>
                  </a:lnTo>
                  <a:lnTo>
                    <a:pt x="3451897" y="407020"/>
                  </a:lnTo>
                  <a:lnTo>
                    <a:pt x="3455380" y="406966"/>
                  </a:lnTo>
                  <a:lnTo>
                    <a:pt x="3458864" y="406912"/>
                  </a:lnTo>
                  <a:lnTo>
                    <a:pt x="3462347" y="406858"/>
                  </a:lnTo>
                  <a:lnTo>
                    <a:pt x="3465830" y="406804"/>
                  </a:lnTo>
                  <a:lnTo>
                    <a:pt x="3469313" y="406750"/>
                  </a:lnTo>
                  <a:lnTo>
                    <a:pt x="3472797" y="406697"/>
                  </a:lnTo>
                  <a:lnTo>
                    <a:pt x="3476280" y="406643"/>
                  </a:lnTo>
                  <a:lnTo>
                    <a:pt x="3479763" y="406589"/>
                  </a:lnTo>
                  <a:lnTo>
                    <a:pt x="3483246" y="406535"/>
                  </a:lnTo>
                  <a:lnTo>
                    <a:pt x="3483246" y="406563"/>
                  </a:lnTo>
                  <a:lnTo>
                    <a:pt x="3483246" y="406590"/>
                  </a:lnTo>
                  <a:lnTo>
                    <a:pt x="3483246" y="406618"/>
                  </a:lnTo>
                  <a:lnTo>
                    <a:pt x="3483246" y="406646"/>
                  </a:lnTo>
                  <a:lnTo>
                    <a:pt x="3483246" y="406673"/>
                  </a:lnTo>
                  <a:lnTo>
                    <a:pt x="3483246" y="406701"/>
                  </a:lnTo>
                  <a:lnTo>
                    <a:pt x="3483246" y="406728"/>
                  </a:lnTo>
                  <a:lnTo>
                    <a:pt x="3483246" y="406756"/>
                  </a:lnTo>
                  <a:lnTo>
                    <a:pt x="3483246" y="406783"/>
                  </a:lnTo>
                  <a:lnTo>
                    <a:pt x="3483246" y="406811"/>
                  </a:lnTo>
                  <a:lnTo>
                    <a:pt x="3483246" y="406838"/>
                  </a:lnTo>
                  <a:lnTo>
                    <a:pt x="3483246" y="406865"/>
                  </a:lnTo>
                  <a:lnTo>
                    <a:pt x="3483246" y="406893"/>
                  </a:lnTo>
                  <a:lnTo>
                    <a:pt x="3483246" y="406920"/>
                  </a:lnTo>
                  <a:lnTo>
                    <a:pt x="3483246" y="406947"/>
                  </a:lnTo>
                  <a:lnTo>
                    <a:pt x="3483246" y="406975"/>
                  </a:lnTo>
                  <a:lnTo>
                    <a:pt x="3483246" y="407002"/>
                  </a:lnTo>
                  <a:lnTo>
                    <a:pt x="3483246" y="407029"/>
                  </a:lnTo>
                  <a:lnTo>
                    <a:pt x="3483246" y="407056"/>
                  </a:lnTo>
                  <a:lnTo>
                    <a:pt x="3483246" y="407083"/>
                  </a:lnTo>
                  <a:lnTo>
                    <a:pt x="3483246" y="407110"/>
                  </a:lnTo>
                  <a:lnTo>
                    <a:pt x="3483246" y="407137"/>
                  </a:lnTo>
                  <a:lnTo>
                    <a:pt x="3483246" y="407165"/>
                  </a:lnTo>
                  <a:lnTo>
                    <a:pt x="3483246" y="407192"/>
                  </a:lnTo>
                  <a:lnTo>
                    <a:pt x="3483246" y="407219"/>
                  </a:lnTo>
                  <a:lnTo>
                    <a:pt x="3483246" y="407246"/>
                  </a:lnTo>
                  <a:lnTo>
                    <a:pt x="3483246" y="407273"/>
                  </a:lnTo>
                  <a:lnTo>
                    <a:pt x="3483246" y="407299"/>
                  </a:lnTo>
                  <a:lnTo>
                    <a:pt x="3483246" y="407326"/>
                  </a:lnTo>
                  <a:lnTo>
                    <a:pt x="3483246" y="407353"/>
                  </a:lnTo>
                  <a:lnTo>
                    <a:pt x="3483246" y="407380"/>
                  </a:lnTo>
                  <a:lnTo>
                    <a:pt x="3483246" y="407407"/>
                  </a:lnTo>
                  <a:lnTo>
                    <a:pt x="3483246" y="407434"/>
                  </a:lnTo>
                  <a:lnTo>
                    <a:pt x="3483246" y="407460"/>
                  </a:lnTo>
                  <a:lnTo>
                    <a:pt x="3483246" y="407487"/>
                  </a:lnTo>
                  <a:lnTo>
                    <a:pt x="3483246" y="407514"/>
                  </a:lnTo>
                  <a:lnTo>
                    <a:pt x="3483246" y="407541"/>
                  </a:lnTo>
                  <a:lnTo>
                    <a:pt x="3483246" y="407567"/>
                  </a:lnTo>
                  <a:lnTo>
                    <a:pt x="3483246" y="407594"/>
                  </a:lnTo>
                  <a:lnTo>
                    <a:pt x="3483246" y="407621"/>
                  </a:lnTo>
                  <a:lnTo>
                    <a:pt x="3483246" y="407647"/>
                  </a:lnTo>
                  <a:lnTo>
                    <a:pt x="3483246" y="407674"/>
                  </a:lnTo>
                  <a:lnTo>
                    <a:pt x="3483246" y="407700"/>
                  </a:lnTo>
                  <a:lnTo>
                    <a:pt x="3483246" y="407727"/>
                  </a:lnTo>
                  <a:lnTo>
                    <a:pt x="3483246" y="407753"/>
                  </a:lnTo>
                  <a:lnTo>
                    <a:pt x="3483246" y="407780"/>
                  </a:lnTo>
                  <a:lnTo>
                    <a:pt x="3483246" y="407806"/>
                  </a:lnTo>
                  <a:lnTo>
                    <a:pt x="3483246" y="40783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237713"/>
              <a:ext cx="3483246" cy="314354"/>
            </a:xfrm>
            <a:custGeom>
              <a:avLst/>
              <a:gdLst/>
              <a:ahLst/>
              <a:cxnLst/>
              <a:rect l="0" t="0" r="0" b="0"/>
              <a:pathLst>
                <a:path w="3483246" h="314354">
                  <a:moveTo>
                    <a:pt x="0" y="314354"/>
                  </a:moveTo>
                  <a:lnTo>
                    <a:pt x="3483" y="303589"/>
                  </a:lnTo>
                  <a:lnTo>
                    <a:pt x="6966" y="292891"/>
                  </a:lnTo>
                  <a:lnTo>
                    <a:pt x="10449" y="282258"/>
                  </a:lnTo>
                  <a:lnTo>
                    <a:pt x="13932" y="271690"/>
                  </a:lnTo>
                  <a:lnTo>
                    <a:pt x="17416" y="261187"/>
                  </a:lnTo>
                  <a:lnTo>
                    <a:pt x="20899" y="250748"/>
                  </a:lnTo>
                  <a:lnTo>
                    <a:pt x="24382" y="240373"/>
                  </a:lnTo>
                  <a:lnTo>
                    <a:pt x="27865" y="230060"/>
                  </a:lnTo>
                  <a:lnTo>
                    <a:pt x="31349" y="219809"/>
                  </a:lnTo>
                  <a:lnTo>
                    <a:pt x="34832" y="209620"/>
                  </a:lnTo>
                  <a:lnTo>
                    <a:pt x="38315" y="199492"/>
                  </a:lnTo>
                  <a:lnTo>
                    <a:pt x="41798" y="189424"/>
                  </a:lnTo>
                  <a:lnTo>
                    <a:pt x="45282" y="179417"/>
                  </a:lnTo>
                  <a:lnTo>
                    <a:pt x="48765" y="169469"/>
                  </a:lnTo>
                  <a:lnTo>
                    <a:pt x="52248" y="159580"/>
                  </a:lnTo>
                  <a:lnTo>
                    <a:pt x="55731" y="149749"/>
                  </a:lnTo>
                  <a:lnTo>
                    <a:pt x="59215" y="139976"/>
                  </a:lnTo>
                  <a:lnTo>
                    <a:pt x="62698" y="130261"/>
                  </a:lnTo>
                  <a:lnTo>
                    <a:pt x="66181" y="120602"/>
                  </a:lnTo>
                  <a:lnTo>
                    <a:pt x="69664" y="111000"/>
                  </a:lnTo>
                  <a:lnTo>
                    <a:pt x="73148" y="101454"/>
                  </a:lnTo>
                  <a:lnTo>
                    <a:pt x="76631" y="91963"/>
                  </a:lnTo>
                  <a:lnTo>
                    <a:pt x="80114" y="82527"/>
                  </a:lnTo>
                  <a:lnTo>
                    <a:pt x="83597" y="73146"/>
                  </a:lnTo>
                  <a:lnTo>
                    <a:pt x="87081" y="63819"/>
                  </a:lnTo>
                  <a:lnTo>
                    <a:pt x="90564" y="54545"/>
                  </a:lnTo>
                  <a:lnTo>
                    <a:pt x="94047" y="45324"/>
                  </a:lnTo>
                  <a:lnTo>
                    <a:pt x="97530" y="36155"/>
                  </a:lnTo>
                  <a:lnTo>
                    <a:pt x="101014" y="27039"/>
                  </a:lnTo>
                  <a:lnTo>
                    <a:pt x="104497" y="17975"/>
                  </a:lnTo>
                  <a:lnTo>
                    <a:pt x="107980" y="8962"/>
                  </a:lnTo>
                  <a:lnTo>
                    <a:pt x="111463" y="0"/>
                  </a:lnTo>
                  <a:lnTo>
                    <a:pt x="114947" y="274326"/>
                  </a:lnTo>
                  <a:lnTo>
                    <a:pt x="118430" y="273128"/>
                  </a:lnTo>
                  <a:lnTo>
                    <a:pt x="121913" y="271930"/>
                  </a:lnTo>
                  <a:lnTo>
                    <a:pt x="125396" y="270733"/>
                  </a:lnTo>
                  <a:lnTo>
                    <a:pt x="128880" y="269537"/>
                  </a:lnTo>
                  <a:lnTo>
                    <a:pt x="132363" y="268342"/>
                  </a:lnTo>
                  <a:lnTo>
                    <a:pt x="135846" y="267147"/>
                  </a:lnTo>
                  <a:lnTo>
                    <a:pt x="139329" y="265954"/>
                  </a:lnTo>
                  <a:lnTo>
                    <a:pt x="142813" y="264761"/>
                  </a:lnTo>
                  <a:lnTo>
                    <a:pt x="146296" y="263569"/>
                  </a:lnTo>
                  <a:lnTo>
                    <a:pt x="149779" y="262378"/>
                  </a:lnTo>
                  <a:lnTo>
                    <a:pt x="153262" y="261187"/>
                  </a:lnTo>
                  <a:lnTo>
                    <a:pt x="156746" y="259998"/>
                  </a:lnTo>
                  <a:lnTo>
                    <a:pt x="160229" y="258809"/>
                  </a:lnTo>
                  <a:lnTo>
                    <a:pt x="163712" y="257621"/>
                  </a:lnTo>
                  <a:lnTo>
                    <a:pt x="167195" y="256434"/>
                  </a:lnTo>
                  <a:lnTo>
                    <a:pt x="170679" y="255248"/>
                  </a:lnTo>
                  <a:lnTo>
                    <a:pt x="174162" y="254063"/>
                  </a:lnTo>
                  <a:lnTo>
                    <a:pt x="177645" y="252878"/>
                  </a:lnTo>
                  <a:lnTo>
                    <a:pt x="181128" y="251695"/>
                  </a:lnTo>
                  <a:lnTo>
                    <a:pt x="184612" y="250512"/>
                  </a:lnTo>
                  <a:lnTo>
                    <a:pt x="188095" y="249330"/>
                  </a:lnTo>
                  <a:lnTo>
                    <a:pt x="191578" y="248148"/>
                  </a:lnTo>
                  <a:lnTo>
                    <a:pt x="195061" y="246968"/>
                  </a:lnTo>
                  <a:lnTo>
                    <a:pt x="198545" y="245788"/>
                  </a:lnTo>
                  <a:lnTo>
                    <a:pt x="202028" y="244610"/>
                  </a:lnTo>
                  <a:lnTo>
                    <a:pt x="205511" y="243432"/>
                  </a:lnTo>
                  <a:lnTo>
                    <a:pt x="208994" y="242254"/>
                  </a:lnTo>
                  <a:lnTo>
                    <a:pt x="212478" y="241078"/>
                  </a:lnTo>
                  <a:lnTo>
                    <a:pt x="215961" y="239902"/>
                  </a:lnTo>
                  <a:lnTo>
                    <a:pt x="219444" y="238728"/>
                  </a:lnTo>
                  <a:lnTo>
                    <a:pt x="222927" y="237554"/>
                  </a:lnTo>
                  <a:lnTo>
                    <a:pt x="226411" y="241253"/>
                  </a:lnTo>
                  <a:lnTo>
                    <a:pt x="229894" y="240153"/>
                  </a:lnTo>
                  <a:lnTo>
                    <a:pt x="233377" y="239053"/>
                  </a:lnTo>
                  <a:lnTo>
                    <a:pt x="236860" y="237953"/>
                  </a:lnTo>
                  <a:lnTo>
                    <a:pt x="240344" y="236855"/>
                  </a:lnTo>
                  <a:lnTo>
                    <a:pt x="243827" y="235757"/>
                  </a:lnTo>
                  <a:lnTo>
                    <a:pt x="247310" y="234660"/>
                  </a:lnTo>
                  <a:lnTo>
                    <a:pt x="250793" y="233563"/>
                  </a:lnTo>
                  <a:lnTo>
                    <a:pt x="254277" y="232468"/>
                  </a:lnTo>
                  <a:lnTo>
                    <a:pt x="257760" y="231373"/>
                  </a:lnTo>
                  <a:lnTo>
                    <a:pt x="261243" y="230278"/>
                  </a:lnTo>
                  <a:lnTo>
                    <a:pt x="264726" y="229185"/>
                  </a:lnTo>
                  <a:lnTo>
                    <a:pt x="268210" y="228092"/>
                  </a:lnTo>
                  <a:lnTo>
                    <a:pt x="271693" y="227000"/>
                  </a:lnTo>
                  <a:lnTo>
                    <a:pt x="275176" y="225908"/>
                  </a:lnTo>
                  <a:lnTo>
                    <a:pt x="278659" y="224817"/>
                  </a:lnTo>
                  <a:lnTo>
                    <a:pt x="282143" y="223727"/>
                  </a:lnTo>
                  <a:lnTo>
                    <a:pt x="285626" y="222638"/>
                  </a:lnTo>
                  <a:lnTo>
                    <a:pt x="289109" y="221549"/>
                  </a:lnTo>
                  <a:lnTo>
                    <a:pt x="292592" y="220461"/>
                  </a:lnTo>
                  <a:lnTo>
                    <a:pt x="296075" y="219374"/>
                  </a:lnTo>
                  <a:lnTo>
                    <a:pt x="299559" y="218287"/>
                  </a:lnTo>
                  <a:lnTo>
                    <a:pt x="303042" y="217202"/>
                  </a:lnTo>
                  <a:lnTo>
                    <a:pt x="306525" y="216116"/>
                  </a:lnTo>
                  <a:lnTo>
                    <a:pt x="310008" y="215032"/>
                  </a:lnTo>
                  <a:lnTo>
                    <a:pt x="313492" y="213948"/>
                  </a:lnTo>
                  <a:lnTo>
                    <a:pt x="316975" y="212865"/>
                  </a:lnTo>
                  <a:lnTo>
                    <a:pt x="320458" y="211783"/>
                  </a:lnTo>
                  <a:lnTo>
                    <a:pt x="323941" y="210701"/>
                  </a:lnTo>
                  <a:lnTo>
                    <a:pt x="327425" y="209620"/>
                  </a:lnTo>
                  <a:lnTo>
                    <a:pt x="330908" y="208539"/>
                  </a:lnTo>
                  <a:lnTo>
                    <a:pt x="334391" y="207460"/>
                  </a:lnTo>
                  <a:lnTo>
                    <a:pt x="337874" y="219998"/>
                  </a:lnTo>
                  <a:lnTo>
                    <a:pt x="341358" y="219052"/>
                  </a:lnTo>
                  <a:lnTo>
                    <a:pt x="344841" y="218106"/>
                  </a:lnTo>
                  <a:lnTo>
                    <a:pt x="348324" y="217161"/>
                  </a:lnTo>
                  <a:lnTo>
                    <a:pt x="351807" y="216217"/>
                  </a:lnTo>
                  <a:lnTo>
                    <a:pt x="355291" y="215273"/>
                  </a:lnTo>
                  <a:lnTo>
                    <a:pt x="358774" y="214329"/>
                  </a:lnTo>
                  <a:lnTo>
                    <a:pt x="362257" y="213386"/>
                  </a:lnTo>
                  <a:lnTo>
                    <a:pt x="365740" y="212444"/>
                  </a:lnTo>
                  <a:lnTo>
                    <a:pt x="369224" y="211502"/>
                  </a:lnTo>
                  <a:lnTo>
                    <a:pt x="372707" y="210561"/>
                  </a:lnTo>
                  <a:lnTo>
                    <a:pt x="376190" y="209620"/>
                  </a:lnTo>
                  <a:lnTo>
                    <a:pt x="379673" y="208679"/>
                  </a:lnTo>
                  <a:lnTo>
                    <a:pt x="383157" y="207740"/>
                  </a:lnTo>
                  <a:lnTo>
                    <a:pt x="386640" y="206800"/>
                  </a:lnTo>
                  <a:lnTo>
                    <a:pt x="390123" y="205862"/>
                  </a:lnTo>
                  <a:lnTo>
                    <a:pt x="393606" y="204923"/>
                  </a:lnTo>
                  <a:lnTo>
                    <a:pt x="397090" y="203986"/>
                  </a:lnTo>
                  <a:lnTo>
                    <a:pt x="400573" y="203048"/>
                  </a:lnTo>
                  <a:lnTo>
                    <a:pt x="404056" y="202112"/>
                  </a:lnTo>
                  <a:lnTo>
                    <a:pt x="407539" y="201176"/>
                  </a:lnTo>
                  <a:lnTo>
                    <a:pt x="411023" y="200240"/>
                  </a:lnTo>
                  <a:lnTo>
                    <a:pt x="414506" y="199305"/>
                  </a:lnTo>
                  <a:lnTo>
                    <a:pt x="417989" y="198370"/>
                  </a:lnTo>
                  <a:lnTo>
                    <a:pt x="421472" y="197436"/>
                  </a:lnTo>
                  <a:lnTo>
                    <a:pt x="424956" y="196502"/>
                  </a:lnTo>
                  <a:lnTo>
                    <a:pt x="428439" y="195569"/>
                  </a:lnTo>
                  <a:lnTo>
                    <a:pt x="431922" y="194637"/>
                  </a:lnTo>
                  <a:lnTo>
                    <a:pt x="435405" y="193705"/>
                  </a:lnTo>
                  <a:lnTo>
                    <a:pt x="438889" y="192773"/>
                  </a:lnTo>
                  <a:lnTo>
                    <a:pt x="442372" y="191842"/>
                  </a:lnTo>
                  <a:lnTo>
                    <a:pt x="445855" y="190912"/>
                  </a:lnTo>
                  <a:lnTo>
                    <a:pt x="449338" y="189982"/>
                  </a:lnTo>
                  <a:lnTo>
                    <a:pt x="452822" y="194406"/>
                  </a:lnTo>
                  <a:lnTo>
                    <a:pt x="456305" y="193515"/>
                  </a:lnTo>
                  <a:lnTo>
                    <a:pt x="459788" y="192625"/>
                  </a:lnTo>
                  <a:lnTo>
                    <a:pt x="463271" y="191735"/>
                  </a:lnTo>
                  <a:lnTo>
                    <a:pt x="466755" y="190846"/>
                  </a:lnTo>
                  <a:lnTo>
                    <a:pt x="470238" y="189957"/>
                  </a:lnTo>
                  <a:lnTo>
                    <a:pt x="473721" y="189069"/>
                  </a:lnTo>
                  <a:lnTo>
                    <a:pt x="477204" y="188181"/>
                  </a:lnTo>
                  <a:lnTo>
                    <a:pt x="480688" y="187294"/>
                  </a:lnTo>
                  <a:lnTo>
                    <a:pt x="484171" y="186407"/>
                  </a:lnTo>
                  <a:lnTo>
                    <a:pt x="487654" y="185520"/>
                  </a:lnTo>
                  <a:lnTo>
                    <a:pt x="491137" y="184634"/>
                  </a:lnTo>
                  <a:lnTo>
                    <a:pt x="494621" y="183749"/>
                  </a:lnTo>
                  <a:lnTo>
                    <a:pt x="498104" y="182864"/>
                  </a:lnTo>
                  <a:lnTo>
                    <a:pt x="501587" y="181979"/>
                  </a:lnTo>
                  <a:lnTo>
                    <a:pt x="505070" y="181095"/>
                  </a:lnTo>
                  <a:lnTo>
                    <a:pt x="508554" y="180212"/>
                  </a:lnTo>
                  <a:lnTo>
                    <a:pt x="512037" y="179328"/>
                  </a:lnTo>
                  <a:lnTo>
                    <a:pt x="515520" y="178446"/>
                  </a:lnTo>
                  <a:lnTo>
                    <a:pt x="519003" y="177564"/>
                  </a:lnTo>
                  <a:lnTo>
                    <a:pt x="522487" y="176682"/>
                  </a:lnTo>
                  <a:lnTo>
                    <a:pt x="525970" y="175800"/>
                  </a:lnTo>
                  <a:lnTo>
                    <a:pt x="529453" y="174920"/>
                  </a:lnTo>
                  <a:lnTo>
                    <a:pt x="532936" y="174039"/>
                  </a:lnTo>
                  <a:lnTo>
                    <a:pt x="536420" y="173159"/>
                  </a:lnTo>
                  <a:lnTo>
                    <a:pt x="539903" y="172280"/>
                  </a:lnTo>
                  <a:lnTo>
                    <a:pt x="543386" y="171401"/>
                  </a:lnTo>
                  <a:lnTo>
                    <a:pt x="546869" y="170522"/>
                  </a:lnTo>
                  <a:lnTo>
                    <a:pt x="550353" y="169644"/>
                  </a:lnTo>
                  <a:lnTo>
                    <a:pt x="553836" y="168767"/>
                  </a:lnTo>
                  <a:lnTo>
                    <a:pt x="557319" y="167890"/>
                  </a:lnTo>
                  <a:lnTo>
                    <a:pt x="560802" y="167013"/>
                  </a:lnTo>
                  <a:lnTo>
                    <a:pt x="564286" y="190310"/>
                  </a:lnTo>
                  <a:lnTo>
                    <a:pt x="567769" y="189572"/>
                  </a:lnTo>
                  <a:lnTo>
                    <a:pt x="571252" y="188834"/>
                  </a:lnTo>
                  <a:lnTo>
                    <a:pt x="574735" y="188096"/>
                  </a:lnTo>
                  <a:lnTo>
                    <a:pt x="578218" y="187359"/>
                  </a:lnTo>
                  <a:lnTo>
                    <a:pt x="581702" y="186622"/>
                  </a:lnTo>
                  <a:lnTo>
                    <a:pt x="585185" y="185885"/>
                  </a:lnTo>
                  <a:lnTo>
                    <a:pt x="588668" y="185149"/>
                  </a:lnTo>
                  <a:lnTo>
                    <a:pt x="592151" y="184413"/>
                  </a:lnTo>
                  <a:lnTo>
                    <a:pt x="595635" y="183677"/>
                  </a:lnTo>
                  <a:lnTo>
                    <a:pt x="599118" y="182942"/>
                  </a:lnTo>
                  <a:lnTo>
                    <a:pt x="602601" y="182207"/>
                  </a:lnTo>
                  <a:lnTo>
                    <a:pt x="606084" y="181472"/>
                  </a:lnTo>
                  <a:lnTo>
                    <a:pt x="609568" y="180738"/>
                  </a:lnTo>
                  <a:lnTo>
                    <a:pt x="613051" y="180004"/>
                  </a:lnTo>
                  <a:lnTo>
                    <a:pt x="616534" y="179270"/>
                  </a:lnTo>
                  <a:lnTo>
                    <a:pt x="620017" y="178537"/>
                  </a:lnTo>
                  <a:lnTo>
                    <a:pt x="623501" y="177804"/>
                  </a:lnTo>
                  <a:lnTo>
                    <a:pt x="626984" y="177071"/>
                  </a:lnTo>
                  <a:lnTo>
                    <a:pt x="630467" y="176338"/>
                  </a:lnTo>
                  <a:lnTo>
                    <a:pt x="633950" y="175606"/>
                  </a:lnTo>
                  <a:lnTo>
                    <a:pt x="637434" y="174874"/>
                  </a:lnTo>
                  <a:lnTo>
                    <a:pt x="640917" y="174143"/>
                  </a:lnTo>
                  <a:lnTo>
                    <a:pt x="644400" y="173412"/>
                  </a:lnTo>
                  <a:lnTo>
                    <a:pt x="647883" y="172681"/>
                  </a:lnTo>
                  <a:lnTo>
                    <a:pt x="651367" y="171950"/>
                  </a:lnTo>
                  <a:lnTo>
                    <a:pt x="654850" y="171220"/>
                  </a:lnTo>
                  <a:lnTo>
                    <a:pt x="658333" y="170490"/>
                  </a:lnTo>
                  <a:lnTo>
                    <a:pt x="661816" y="169760"/>
                  </a:lnTo>
                  <a:lnTo>
                    <a:pt x="665300" y="169031"/>
                  </a:lnTo>
                  <a:lnTo>
                    <a:pt x="668783" y="168302"/>
                  </a:lnTo>
                  <a:lnTo>
                    <a:pt x="672266" y="167574"/>
                  </a:lnTo>
                  <a:lnTo>
                    <a:pt x="675749" y="211673"/>
                  </a:lnTo>
                  <a:lnTo>
                    <a:pt x="679233" y="211160"/>
                  </a:lnTo>
                  <a:lnTo>
                    <a:pt x="682716" y="210646"/>
                  </a:lnTo>
                  <a:lnTo>
                    <a:pt x="686199" y="210133"/>
                  </a:lnTo>
                  <a:lnTo>
                    <a:pt x="689682" y="209620"/>
                  </a:lnTo>
                  <a:lnTo>
                    <a:pt x="693166" y="209107"/>
                  </a:lnTo>
                  <a:lnTo>
                    <a:pt x="696649" y="208594"/>
                  </a:lnTo>
                  <a:lnTo>
                    <a:pt x="700132" y="208081"/>
                  </a:lnTo>
                  <a:lnTo>
                    <a:pt x="703615" y="207569"/>
                  </a:lnTo>
                  <a:lnTo>
                    <a:pt x="707099" y="207056"/>
                  </a:lnTo>
                  <a:lnTo>
                    <a:pt x="710582" y="206544"/>
                  </a:lnTo>
                  <a:lnTo>
                    <a:pt x="714065" y="206032"/>
                  </a:lnTo>
                  <a:lnTo>
                    <a:pt x="717548" y="205520"/>
                  </a:lnTo>
                  <a:lnTo>
                    <a:pt x="721032" y="205009"/>
                  </a:lnTo>
                  <a:lnTo>
                    <a:pt x="724515" y="204497"/>
                  </a:lnTo>
                  <a:lnTo>
                    <a:pt x="727998" y="203986"/>
                  </a:lnTo>
                  <a:lnTo>
                    <a:pt x="731481" y="203474"/>
                  </a:lnTo>
                  <a:lnTo>
                    <a:pt x="734965" y="202963"/>
                  </a:lnTo>
                  <a:lnTo>
                    <a:pt x="738448" y="202452"/>
                  </a:lnTo>
                  <a:lnTo>
                    <a:pt x="741931" y="201941"/>
                  </a:lnTo>
                  <a:lnTo>
                    <a:pt x="745414" y="201431"/>
                  </a:lnTo>
                  <a:lnTo>
                    <a:pt x="748898" y="200920"/>
                  </a:lnTo>
                  <a:lnTo>
                    <a:pt x="752381" y="200410"/>
                  </a:lnTo>
                  <a:lnTo>
                    <a:pt x="755864" y="199900"/>
                  </a:lnTo>
                  <a:lnTo>
                    <a:pt x="759347" y="199390"/>
                  </a:lnTo>
                  <a:lnTo>
                    <a:pt x="762831" y="198880"/>
                  </a:lnTo>
                  <a:lnTo>
                    <a:pt x="766314" y="198370"/>
                  </a:lnTo>
                  <a:lnTo>
                    <a:pt x="769797" y="197861"/>
                  </a:lnTo>
                  <a:lnTo>
                    <a:pt x="773280" y="197351"/>
                  </a:lnTo>
                  <a:lnTo>
                    <a:pt x="776764" y="196842"/>
                  </a:lnTo>
                  <a:lnTo>
                    <a:pt x="780247" y="196333"/>
                  </a:lnTo>
                  <a:lnTo>
                    <a:pt x="783730" y="195824"/>
                  </a:lnTo>
                  <a:lnTo>
                    <a:pt x="787213" y="196465"/>
                  </a:lnTo>
                  <a:lnTo>
                    <a:pt x="790697" y="195961"/>
                  </a:lnTo>
                  <a:lnTo>
                    <a:pt x="794180" y="195458"/>
                  </a:lnTo>
                  <a:lnTo>
                    <a:pt x="797663" y="194954"/>
                  </a:lnTo>
                  <a:lnTo>
                    <a:pt x="801146" y="194450"/>
                  </a:lnTo>
                  <a:lnTo>
                    <a:pt x="804630" y="193947"/>
                  </a:lnTo>
                  <a:lnTo>
                    <a:pt x="808113" y="193444"/>
                  </a:lnTo>
                  <a:lnTo>
                    <a:pt x="811596" y="192941"/>
                  </a:lnTo>
                  <a:lnTo>
                    <a:pt x="815079" y="192438"/>
                  </a:lnTo>
                  <a:lnTo>
                    <a:pt x="818563" y="191935"/>
                  </a:lnTo>
                  <a:lnTo>
                    <a:pt x="822046" y="191433"/>
                  </a:lnTo>
                  <a:lnTo>
                    <a:pt x="825529" y="190931"/>
                  </a:lnTo>
                  <a:lnTo>
                    <a:pt x="829012" y="190428"/>
                  </a:lnTo>
                  <a:lnTo>
                    <a:pt x="832496" y="189926"/>
                  </a:lnTo>
                  <a:lnTo>
                    <a:pt x="835979" y="189424"/>
                  </a:lnTo>
                  <a:lnTo>
                    <a:pt x="839462" y="188922"/>
                  </a:lnTo>
                  <a:lnTo>
                    <a:pt x="842945" y="188421"/>
                  </a:lnTo>
                  <a:lnTo>
                    <a:pt x="846429" y="187919"/>
                  </a:lnTo>
                  <a:lnTo>
                    <a:pt x="849912" y="187418"/>
                  </a:lnTo>
                  <a:lnTo>
                    <a:pt x="853395" y="186917"/>
                  </a:lnTo>
                  <a:lnTo>
                    <a:pt x="856878" y="186416"/>
                  </a:lnTo>
                  <a:lnTo>
                    <a:pt x="860361" y="185915"/>
                  </a:lnTo>
                  <a:lnTo>
                    <a:pt x="863845" y="185414"/>
                  </a:lnTo>
                  <a:lnTo>
                    <a:pt x="867328" y="184913"/>
                  </a:lnTo>
                  <a:lnTo>
                    <a:pt x="870811" y="184413"/>
                  </a:lnTo>
                  <a:lnTo>
                    <a:pt x="874294" y="183913"/>
                  </a:lnTo>
                  <a:lnTo>
                    <a:pt x="877778" y="183413"/>
                  </a:lnTo>
                  <a:lnTo>
                    <a:pt x="881261" y="182913"/>
                  </a:lnTo>
                  <a:lnTo>
                    <a:pt x="884744" y="182413"/>
                  </a:lnTo>
                  <a:lnTo>
                    <a:pt x="888227" y="181913"/>
                  </a:lnTo>
                  <a:lnTo>
                    <a:pt x="891711" y="181413"/>
                  </a:lnTo>
                  <a:lnTo>
                    <a:pt x="895194" y="180914"/>
                  </a:lnTo>
                  <a:lnTo>
                    <a:pt x="898677" y="180415"/>
                  </a:lnTo>
                  <a:lnTo>
                    <a:pt x="902160" y="183089"/>
                  </a:lnTo>
                  <a:lnTo>
                    <a:pt x="905644" y="182621"/>
                  </a:lnTo>
                  <a:lnTo>
                    <a:pt x="909127" y="182152"/>
                  </a:lnTo>
                  <a:lnTo>
                    <a:pt x="912610" y="181684"/>
                  </a:lnTo>
                  <a:lnTo>
                    <a:pt x="916093" y="181217"/>
                  </a:lnTo>
                  <a:lnTo>
                    <a:pt x="919577" y="180749"/>
                  </a:lnTo>
                  <a:lnTo>
                    <a:pt x="923060" y="180282"/>
                  </a:lnTo>
                  <a:lnTo>
                    <a:pt x="926543" y="179815"/>
                  </a:lnTo>
                  <a:lnTo>
                    <a:pt x="930026" y="179349"/>
                  </a:lnTo>
                  <a:lnTo>
                    <a:pt x="933510" y="178882"/>
                  </a:lnTo>
                  <a:lnTo>
                    <a:pt x="936993" y="178416"/>
                  </a:lnTo>
                  <a:lnTo>
                    <a:pt x="940476" y="177951"/>
                  </a:lnTo>
                  <a:lnTo>
                    <a:pt x="943959" y="177485"/>
                  </a:lnTo>
                  <a:lnTo>
                    <a:pt x="947443" y="177020"/>
                  </a:lnTo>
                  <a:lnTo>
                    <a:pt x="950926" y="176555"/>
                  </a:lnTo>
                  <a:lnTo>
                    <a:pt x="954409" y="176090"/>
                  </a:lnTo>
                  <a:lnTo>
                    <a:pt x="957892" y="175626"/>
                  </a:lnTo>
                  <a:lnTo>
                    <a:pt x="961376" y="175162"/>
                  </a:lnTo>
                  <a:lnTo>
                    <a:pt x="964859" y="174698"/>
                  </a:lnTo>
                  <a:lnTo>
                    <a:pt x="968342" y="174234"/>
                  </a:lnTo>
                  <a:lnTo>
                    <a:pt x="971825" y="173771"/>
                  </a:lnTo>
                  <a:lnTo>
                    <a:pt x="975309" y="173308"/>
                  </a:lnTo>
                  <a:lnTo>
                    <a:pt x="978792" y="172845"/>
                  </a:lnTo>
                  <a:lnTo>
                    <a:pt x="982275" y="172382"/>
                  </a:lnTo>
                  <a:lnTo>
                    <a:pt x="985758" y="171920"/>
                  </a:lnTo>
                  <a:lnTo>
                    <a:pt x="989242" y="171458"/>
                  </a:lnTo>
                  <a:lnTo>
                    <a:pt x="992725" y="170996"/>
                  </a:lnTo>
                  <a:lnTo>
                    <a:pt x="996208" y="170535"/>
                  </a:lnTo>
                  <a:lnTo>
                    <a:pt x="999691" y="170074"/>
                  </a:lnTo>
                  <a:lnTo>
                    <a:pt x="1003175" y="169613"/>
                  </a:lnTo>
                  <a:lnTo>
                    <a:pt x="1006658" y="169152"/>
                  </a:lnTo>
                  <a:lnTo>
                    <a:pt x="1010141" y="168692"/>
                  </a:lnTo>
                  <a:lnTo>
                    <a:pt x="1013624" y="184520"/>
                  </a:lnTo>
                  <a:lnTo>
                    <a:pt x="1017108" y="184091"/>
                  </a:lnTo>
                  <a:lnTo>
                    <a:pt x="1020591" y="183662"/>
                  </a:lnTo>
                  <a:lnTo>
                    <a:pt x="1024074" y="183232"/>
                  </a:lnTo>
                  <a:lnTo>
                    <a:pt x="1027557" y="182803"/>
                  </a:lnTo>
                  <a:lnTo>
                    <a:pt x="1031041" y="182374"/>
                  </a:lnTo>
                  <a:lnTo>
                    <a:pt x="1034524" y="181945"/>
                  </a:lnTo>
                  <a:lnTo>
                    <a:pt x="1038007" y="181516"/>
                  </a:lnTo>
                  <a:lnTo>
                    <a:pt x="1041490" y="181088"/>
                  </a:lnTo>
                  <a:lnTo>
                    <a:pt x="1044974" y="180659"/>
                  </a:lnTo>
                  <a:lnTo>
                    <a:pt x="1048457" y="180231"/>
                  </a:lnTo>
                  <a:lnTo>
                    <a:pt x="1051940" y="179802"/>
                  </a:lnTo>
                  <a:lnTo>
                    <a:pt x="1055423" y="179374"/>
                  </a:lnTo>
                  <a:lnTo>
                    <a:pt x="1058907" y="178946"/>
                  </a:lnTo>
                  <a:lnTo>
                    <a:pt x="1062390" y="178518"/>
                  </a:lnTo>
                  <a:lnTo>
                    <a:pt x="1065873" y="178090"/>
                  </a:lnTo>
                  <a:lnTo>
                    <a:pt x="1069356" y="177662"/>
                  </a:lnTo>
                  <a:lnTo>
                    <a:pt x="1072840" y="177234"/>
                  </a:lnTo>
                  <a:lnTo>
                    <a:pt x="1076323" y="176807"/>
                  </a:lnTo>
                  <a:lnTo>
                    <a:pt x="1079806" y="176379"/>
                  </a:lnTo>
                  <a:lnTo>
                    <a:pt x="1083289" y="175952"/>
                  </a:lnTo>
                  <a:lnTo>
                    <a:pt x="1086773" y="175524"/>
                  </a:lnTo>
                  <a:lnTo>
                    <a:pt x="1090256" y="175097"/>
                  </a:lnTo>
                  <a:lnTo>
                    <a:pt x="1093739" y="174670"/>
                  </a:lnTo>
                  <a:lnTo>
                    <a:pt x="1097222" y="174243"/>
                  </a:lnTo>
                  <a:lnTo>
                    <a:pt x="1100706" y="173816"/>
                  </a:lnTo>
                  <a:lnTo>
                    <a:pt x="1104189" y="173390"/>
                  </a:lnTo>
                  <a:lnTo>
                    <a:pt x="1107672" y="172963"/>
                  </a:lnTo>
                  <a:lnTo>
                    <a:pt x="1111155" y="172537"/>
                  </a:lnTo>
                  <a:lnTo>
                    <a:pt x="1114639" y="172110"/>
                  </a:lnTo>
                  <a:lnTo>
                    <a:pt x="1118122" y="171684"/>
                  </a:lnTo>
                  <a:lnTo>
                    <a:pt x="1121605" y="171258"/>
                  </a:lnTo>
                  <a:lnTo>
                    <a:pt x="1125088" y="194915"/>
                  </a:lnTo>
                  <a:lnTo>
                    <a:pt x="1128572" y="194558"/>
                  </a:lnTo>
                  <a:lnTo>
                    <a:pt x="1132055" y="194201"/>
                  </a:lnTo>
                  <a:lnTo>
                    <a:pt x="1135538" y="193844"/>
                  </a:lnTo>
                  <a:lnTo>
                    <a:pt x="1139021" y="193487"/>
                  </a:lnTo>
                  <a:lnTo>
                    <a:pt x="1142505" y="193130"/>
                  </a:lnTo>
                  <a:lnTo>
                    <a:pt x="1145988" y="192773"/>
                  </a:lnTo>
                  <a:lnTo>
                    <a:pt x="1149471" y="192417"/>
                  </a:lnTo>
                  <a:lnTo>
                    <a:pt x="1152954" y="192060"/>
                  </a:lnTo>
                  <a:lnTo>
                    <a:pt x="1156437" y="191704"/>
                  </a:lnTo>
                  <a:lnTo>
                    <a:pt x="1159921" y="191347"/>
                  </a:lnTo>
                  <a:lnTo>
                    <a:pt x="1163404" y="190991"/>
                  </a:lnTo>
                  <a:lnTo>
                    <a:pt x="1166887" y="190635"/>
                  </a:lnTo>
                  <a:lnTo>
                    <a:pt x="1170370" y="190279"/>
                  </a:lnTo>
                  <a:lnTo>
                    <a:pt x="1173854" y="189923"/>
                  </a:lnTo>
                  <a:lnTo>
                    <a:pt x="1177337" y="189567"/>
                  </a:lnTo>
                  <a:lnTo>
                    <a:pt x="1180820" y="189211"/>
                  </a:lnTo>
                  <a:lnTo>
                    <a:pt x="1184303" y="188855"/>
                  </a:lnTo>
                  <a:lnTo>
                    <a:pt x="1187787" y="188499"/>
                  </a:lnTo>
                  <a:lnTo>
                    <a:pt x="1191270" y="188143"/>
                  </a:lnTo>
                  <a:lnTo>
                    <a:pt x="1194753" y="187788"/>
                  </a:lnTo>
                  <a:lnTo>
                    <a:pt x="1198236" y="187432"/>
                  </a:lnTo>
                  <a:lnTo>
                    <a:pt x="1201720" y="187077"/>
                  </a:lnTo>
                  <a:lnTo>
                    <a:pt x="1205203" y="186721"/>
                  </a:lnTo>
                  <a:lnTo>
                    <a:pt x="1208686" y="186366"/>
                  </a:lnTo>
                  <a:lnTo>
                    <a:pt x="1212169" y="186011"/>
                  </a:lnTo>
                  <a:lnTo>
                    <a:pt x="1215653" y="185656"/>
                  </a:lnTo>
                  <a:lnTo>
                    <a:pt x="1219136" y="185300"/>
                  </a:lnTo>
                  <a:lnTo>
                    <a:pt x="1222619" y="184945"/>
                  </a:lnTo>
                  <a:lnTo>
                    <a:pt x="1226102" y="184590"/>
                  </a:lnTo>
                  <a:lnTo>
                    <a:pt x="1229586" y="184236"/>
                  </a:lnTo>
                  <a:lnTo>
                    <a:pt x="1233069" y="183881"/>
                  </a:lnTo>
                  <a:lnTo>
                    <a:pt x="1236552" y="201278"/>
                  </a:lnTo>
                  <a:lnTo>
                    <a:pt x="1240035" y="200970"/>
                  </a:lnTo>
                  <a:lnTo>
                    <a:pt x="1243519" y="200662"/>
                  </a:lnTo>
                  <a:lnTo>
                    <a:pt x="1247002" y="200354"/>
                  </a:lnTo>
                  <a:lnTo>
                    <a:pt x="1250485" y="200046"/>
                  </a:lnTo>
                  <a:lnTo>
                    <a:pt x="1253968" y="199738"/>
                  </a:lnTo>
                  <a:lnTo>
                    <a:pt x="1257452" y="199430"/>
                  </a:lnTo>
                  <a:lnTo>
                    <a:pt x="1260935" y="199122"/>
                  </a:lnTo>
                  <a:lnTo>
                    <a:pt x="1264418" y="198815"/>
                  </a:lnTo>
                  <a:lnTo>
                    <a:pt x="1267901" y="198507"/>
                  </a:lnTo>
                  <a:lnTo>
                    <a:pt x="1271385" y="198199"/>
                  </a:lnTo>
                  <a:lnTo>
                    <a:pt x="1274868" y="197892"/>
                  </a:lnTo>
                  <a:lnTo>
                    <a:pt x="1278351" y="197584"/>
                  </a:lnTo>
                  <a:lnTo>
                    <a:pt x="1281834" y="197277"/>
                  </a:lnTo>
                  <a:lnTo>
                    <a:pt x="1285318" y="196969"/>
                  </a:lnTo>
                  <a:lnTo>
                    <a:pt x="1288801" y="196662"/>
                  </a:lnTo>
                  <a:lnTo>
                    <a:pt x="1292284" y="196355"/>
                  </a:lnTo>
                  <a:lnTo>
                    <a:pt x="1295767" y="196047"/>
                  </a:lnTo>
                  <a:lnTo>
                    <a:pt x="1299251" y="195740"/>
                  </a:lnTo>
                  <a:lnTo>
                    <a:pt x="1302734" y="195433"/>
                  </a:lnTo>
                  <a:lnTo>
                    <a:pt x="1306217" y="195126"/>
                  </a:lnTo>
                  <a:lnTo>
                    <a:pt x="1309700" y="194819"/>
                  </a:lnTo>
                  <a:lnTo>
                    <a:pt x="1313184" y="194512"/>
                  </a:lnTo>
                  <a:lnTo>
                    <a:pt x="1316667" y="194205"/>
                  </a:lnTo>
                  <a:lnTo>
                    <a:pt x="1320150" y="193898"/>
                  </a:lnTo>
                  <a:lnTo>
                    <a:pt x="1323633" y="193591"/>
                  </a:lnTo>
                  <a:lnTo>
                    <a:pt x="1327117" y="193285"/>
                  </a:lnTo>
                  <a:lnTo>
                    <a:pt x="1330600" y="192978"/>
                  </a:lnTo>
                  <a:lnTo>
                    <a:pt x="1334083" y="192671"/>
                  </a:lnTo>
                  <a:lnTo>
                    <a:pt x="1337566" y="192365"/>
                  </a:lnTo>
                  <a:lnTo>
                    <a:pt x="1341050" y="192058"/>
                  </a:lnTo>
                  <a:lnTo>
                    <a:pt x="1344533" y="191752"/>
                  </a:lnTo>
                  <a:lnTo>
                    <a:pt x="1348016" y="191445"/>
                  </a:lnTo>
                  <a:lnTo>
                    <a:pt x="1351499" y="192571"/>
                  </a:lnTo>
                  <a:lnTo>
                    <a:pt x="1354983" y="192269"/>
                  </a:lnTo>
                  <a:lnTo>
                    <a:pt x="1358466" y="191966"/>
                  </a:lnTo>
                  <a:lnTo>
                    <a:pt x="1361949" y="191663"/>
                  </a:lnTo>
                  <a:lnTo>
                    <a:pt x="1365432" y="191360"/>
                  </a:lnTo>
                  <a:lnTo>
                    <a:pt x="1368916" y="191058"/>
                  </a:lnTo>
                  <a:lnTo>
                    <a:pt x="1372399" y="190755"/>
                  </a:lnTo>
                  <a:lnTo>
                    <a:pt x="1375882" y="190452"/>
                  </a:lnTo>
                  <a:lnTo>
                    <a:pt x="1379365" y="190150"/>
                  </a:lnTo>
                  <a:lnTo>
                    <a:pt x="1382849" y="189848"/>
                  </a:lnTo>
                  <a:lnTo>
                    <a:pt x="1386332" y="189545"/>
                  </a:lnTo>
                  <a:lnTo>
                    <a:pt x="1389815" y="189243"/>
                  </a:lnTo>
                  <a:lnTo>
                    <a:pt x="1393298" y="188941"/>
                  </a:lnTo>
                  <a:lnTo>
                    <a:pt x="1396782" y="188638"/>
                  </a:lnTo>
                  <a:lnTo>
                    <a:pt x="1400265" y="188336"/>
                  </a:lnTo>
                  <a:lnTo>
                    <a:pt x="1403748" y="188034"/>
                  </a:lnTo>
                  <a:lnTo>
                    <a:pt x="1407231" y="187732"/>
                  </a:lnTo>
                  <a:lnTo>
                    <a:pt x="1410715" y="187430"/>
                  </a:lnTo>
                  <a:lnTo>
                    <a:pt x="1414198" y="187128"/>
                  </a:lnTo>
                  <a:lnTo>
                    <a:pt x="1417681" y="186826"/>
                  </a:lnTo>
                  <a:lnTo>
                    <a:pt x="1421164" y="186524"/>
                  </a:lnTo>
                  <a:lnTo>
                    <a:pt x="1424648" y="186223"/>
                  </a:lnTo>
                  <a:lnTo>
                    <a:pt x="1428131" y="185921"/>
                  </a:lnTo>
                  <a:lnTo>
                    <a:pt x="1431614" y="185619"/>
                  </a:lnTo>
                  <a:lnTo>
                    <a:pt x="1435097" y="185318"/>
                  </a:lnTo>
                  <a:lnTo>
                    <a:pt x="1438580" y="185016"/>
                  </a:lnTo>
                  <a:lnTo>
                    <a:pt x="1442064" y="184715"/>
                  </a:lnTo>
                  <a:lnTo>
                    <a:pt x="1445547" y="184413"/>
                  </a:lnTo>
                  <a:lnTo>
                    <a:pt x="1449030" y="184112"/>
                  </a:lnTo>
                  <a:lnTo>
                    <a:pt x="1452513" y="183810"/>
                  </a:lnTo>
                  <a:lnTo>
                    <a:pt x="1455997" y="183509"/>
                  </a:lnTo>
                  <a:lnTo>
                    <a:pt x="1459480" y="183208"/>
                  </a:lnTo>
                  <a:lnTo>
                    <a:pt x="1462963" y="189767"/>
                  </a:lnTo>
                  <a:lnTo>
                    <a:pt x="1466446" y="189481"/>
                  </a:lnTo>
                  <a:lnTo>
                    <a:pt x="1469930" y="189195"/>
                  </a:lnTo>
                  <a:lnTo>
                    <a:pt x="1473413" y="188910"/>
                  </a:lnTo>
                  <a:lnTo>
                    <a:pt x="1476896" y="188624"/>
                  </a:lnTo>
                  <a:lnTo>
                    <a:pt x="1480379" y="188338"/>
                  </a:lnTo>
                  <a:lnTo>
                    <a:pt x="1483863" y="188052"/>
                  </a:lnTo>
                  <a:lnTo>
                    <a:pt x="1487346" y="187766"/>
                  </a:lnTo>
                  <a:lnTo>
                    <a:pt x="1490829" y="187481"/>
                  </a:lnTo>
                  <a:lnTo>
                    <a:pt x="1494312" y="187195"/>
                  </a:lnTo>
                  <a:lnTo>
                    <a:pt x="1497796" y="186910"/>
                  </a:lnTo>
                  <a:lnTo>
                    <a:pt x="1501279" y="186624"/>
                  </a:lnTo>
                  <a:lnTo>
                    <a:pt x="1504762" y="186339"/>
                  </a:lnTo>
                  <a:lnTo>
                    <a:pt x="1508245" y="186053"/>
                  </a:lnTo>
                  <a:lnTo>
                    <a:pt x="1511729" y="185768"/>
                  </a:lnTo>
                  <a:lnTo>
                    <a:pt x="1515212" y="185483"/>
                  </a:lnTo>
                  <a:lnTo>
                    <a:pt x="1518695" y="185197"/>
                  </a:lnTo>
                  <a:lnTo>
                    <a:pt x="1522178" y="184912"/>
                  </a:lnTo>
                  <a:lnTo>
                    <a:pt x="1525662" y="184627"/>
                  </a:lnTo>
                  <a:lnTo>
                    <a:pt x="1529145" y="184342"/>
                  </a:lnTo>
                  <a:lnTo>
                    <a:pt x="1532628" y="184057"/>
                  </a:lnTo>
                  <a:lnTo>
                    <a:pt x="1536111" y="183772"/>
                  </a:lnTo>
                  <a:lnTo>
                    <a:pt x="1539595" y="183487"/>
                  </a:lnTo>
                  <a:lnTo>
                    <a:pt x="1543078" y="183202"/>
                  </a:lnTo>
                  <a:lnTo>
                    <a:pt x="1546561" y="182917"/>
                  </a:lnTo>
                  <a:lnTo>
                    <a:pt x="1550044" y="182632"/>
                  </a:lnTo>
                  <a:lnTo>
                    <a:pt x="1553528" y="182347"/>
                  </a:lnTo>
                  <a:lnTo>
                    <a:pt x="1557011" y="182063"/>
                  </a:lnTo>
                  <a:lnTo>
                    <a:pt x="1560494" y="181778"/>
                  </a:lnTo>
                  <a:lnTo>
                    <a:pt x="1563977" y="181493"/>
                  </a:lnTo>
                  <a:lnTo>
                    <a:pt x="1567461" y="181209"/>
                  </a:lnTo>
                  <a:lnTo>
                    <a:pt x="1570944" y="180924"/>
                  </a:lnTo>
                  <a:lnTo>
                    <a:pt x="1574427" y="198425"/>
                  </a:lnTo>
                  <a:lnTo>
                    <a:pt x="1577910" y="198177"/>
                  </a:lnTo>
                  <a:lnTo>
                    <a:pt x="1581394" y="197929"/>
                  </a:lnTo>
                  <a:lnTo>
                    <a:pt x="1584877" y="197682"/>
                  </a:lnTo>
                  <a:lnTo>
                    <a:pt x="1588360" y="197434"/>
                  </a:lnTo>
                  <a:lnTo>
                    <a:pt x="1591843" y="197186"/>
                  </a:lnTo>
                  <a:lnTo>
                    <a:pt x="1595327" y="196938"/>
                  </a:lnTo>
                  <a:lnTo>
                    <a:pt x="1598810" y="196691"/>
                  </a:lnTo>
                  <a:lnTo>
                    <a:pt x="1602293" y="196443"/>
                  </a:lnTo>
                  <a:lnTo>
                    <a:pt x="1605776" y="196195"/>
                  </a:lnTo>
                  <a:lnTo>
                    <a:pt x="1609260" y="195948"/>
                  </a:lnTo>
                  <a:lnTo>
                    <a:pt x="1612743" y="195700"/>
                  </a:lnTo>
                  <a:lnTo>
                    <a:pt x="1616226" y="195453"/>
                  </a:lnTo>
                  <a:lnTo>
                    <a:pt x="1619709" y="195205"/>
                  </a:lnTo>
                  <a:lnTo>
                    <a:pt x="1623193" y="194958"/>
                  </a:lnTo>
                  <a:lnTo>
                    <a:pt x="1626676" y="194710"/>
                  </a:lnTo>
                  <a:lnTo>
                    <a:pt x="1630159" y="194463"/>
                  </a:lnTo>
                  <a:lnTo>
                    <a:pt x="1633642" y="194215"/>
                  </a:lnTo>
                  <a:lnTo>
                    <a:pt x="1637126" y="193968"/>
                  </a:lnTo>
                  <a:lnTo>
                    <a:pt x="1640609" y="193721"/>
                  </a:lnTo>
                  <a:lnTo>
                    <a:pt x="1644092" y="193474"/>
                  </a:lnTo>
                  <a:lnTo>
                    <a:pt x="1647575" y="193226"/>
                  </a:lnTo>
                  <a:lnTo>
                    <a:pt x="1651059" y="192979"/>
                  </a:lnTo>
                  <a:lnTo>
                    <a:pt x="1654542" y="192732"/>
                  </a:lnTo>
                  <a:lnTo>
                    <a:pt x="1658025" y="192485"/>
                  </a:lnTo>
                  <a:lnTo>
                    <a:pt x="1661508" y="192238"/>
                  </a:lnTo>
                  <a:lnTo>
                    <a:pt x="1664992" y="191991"/>
                  </a:lnTo>
                  <a:lnTo>
                    <a:pt x="1668475" y="191744"/>
                  </a:lnTo>
                  <a:lnTo>
                    <a:pt x="1671958" y="191497"/>
                  </a:lnTo>
                  <a:lnTo>
                    <a:pt x="1675441" y="191250"/>
                  </a:lnTo>
                  <a:lnTo>
                    <a:pt x="1678925" y="191003"/>
                  </a:lnTo>
                  <a:lnTo>
                    <a:pt x="1682408" y="190757"/>
                  </a:lnTo>
                  <a:lnTo>
                    <a:pt x="1685891" y="199492"/>
                  </a:lnTo>
                  <a:lnTo>
                    <a:pt x="1689374" y="199262"/>
                  </a:lnTo>
                  <a:lnTo>
                    <a:pt x="1692858" y="199033"/>
                  </a:lnTo>
                  <a:lnTo>
                    <a:pt x="1696341" y="198803"/>
                  </a:lnTo>
                  <a:lnTo>
                    <a:pt x="1699824" y="198574"/>
                  </a:lnTo>
                  <a:lnTo>
                    <a:pt x="1703307" y="198345"/>
                  </a:lnTo>
                  <a:lnTo>
                    <a:pt x="1706791" y="198115"/>
                  </a:lnTo>
                  <a:lnTo>
                    <a:pt x="1710274" y="197886"/>
                  </a:lnTo>
                  <a:lnTo>
                    <a:pt x="1713757" y="197657"/>
                  </a:lnTo>
                  <a:lnTo>
                    <a:pt x="1717240" y="197428"/>
                  </a:lnTo>
                  <a:lnTo>
                    <a:pt x="1720723" y="197198"/>
                  </a:lnTo>
                  <a:lnTo>
                    <a:pt x="1724207" y="196969"/>
                  </a:lnTo>
                  <a:lnTo>
                    <a:pt x="1727690" y="196740"/>
                  </a:lnTo>
                  <a:lnTo>
                    <a:pt x="1731173" y="196511"/>
                  </a:lnTo>
                  <a:lnTo>
                    <a:pt x="1734656" y="196282"/>
                  </a:lnTo>
                  <a:lnTo>
                    <a:pt x="1738140" y="196053"/>
                  </a:lnTo>
                  <a:lnTo>
                    <a:pt x="1741623" y="195824"/>
                  </a:lnTo>
                  <a:lnTo>
                    <a:pt x="1745106" y="195595"/>
                  </a:lnTo>
                  <a:lnTo>
                    <a:pt x="1748589" y="195366"/>
                  </a:lnTo>
                  <a:lnTo>
                    <a:pt x="1752073" y="195137"/>
                  </a:lnTo>
                  <a:lnTo>
                    <a:pt x="1755556" y="194908"/>
                  </a:lnTo>
                  <a:lnTo>
                    <a:pt x="1759039" y="194679"/>
                  </a:lnTo>
                  <a:lnTo>
                    <a:pt x="1762522" y="194450"/>
                  </a:lnTo>
                  <a:lnTo>
                    <a:pt x="1766006" y="194222"/>
                  </a:lnTo>
                  <a:lnTo>
                    <a:pt x="1769489" y="193993"/>
                  </a:lnTo>
                  <a:lnTo>
                    <a:pt x="1772972" y="193764"/>
                  </a:lnTo>
                  <a:lnTo>
                    <a:pt x="1776455" y="193535"/>
                  </a:lnTo>
                  <a:lnTo>
                    <a:pt x="1779939" y="193307"/>
                  </a:lnTo>
                  <a:lnTo>
                    <a:pt x="1783422" y="193078"/>
                  </a:lnTo>
                  <a:lnTo>
                    <a:pt x="1786905" y="192850"/>
                  </a:lnTo>
                  <a:lnTo>
                    <a:pt x="1790388" y="192621"/>
                  </a:lnTo>
                  <a:lnTo>
                    <a:pt x="1793872" y="192392"/>
                  </a:lnTo>
                  <a:lnTo>
                    <a:pt x="1797355" y="192164"/>
                  </a:lnTo>
                  <a:lnTo>
                    <a:pt x="1800838" y="214847"/>
                  </a:lnTo>
                  <a:lnTo>
                    <a:pt x="1804321" y="214660"/>
                  </a:lnTo>
                  <a:lnTo>
                    <a:pt x="1807805" y="214473"/>
                  </a:lnTo>
                  <a:lnTo>
                    <a:pt x="1811288" y="214286"/>
                  </a:lnTo>
                  <a:lnTo>
                    <a:pt x="1814771" y="214099"/>
                  </a:lnTo>
                  <a:lnTo>
                    <a:pt x="1818254" y="213912"/>
                  </a:lnTo>
                  <a:lnTo>
                    <a:pt x="1821738" y="213725"/>
                  </a:lnTo>
                  <a:lnTo>
                    <a:pt x="1825221" y="213539"/>
                  </a:lnTo>
                  <a:lnTo>
                    <a:pt x="1828704" y="213352"/>
                  </a:lnTo>
                  <a:lnTo>
                    <a:pt x="1832187" y="213165"/>
                  </a:lnTo>
                  <a:lnTo>
                    <a:pt x="1835671" y="212978"/>
                  </a:lnTo>
                  <a:lnTo>
                    <a:pt x="1839154" y="212791"/>
                  </a:lnTo>
                  <a:lnTo>
                    <a:pt x="1842637" y="212605"/>
                  </a:lnTo>
                  <a:lnTo>
                    <a:pt x="1846120" y="212418"/>
                  </a:lnTo>
                  <a:lnTo>
                    <a:pt x="1849604" y="212231"/>
                  </a:lnTo>
                  <a:lnTo>
                    <a:pt x="1853087" y="212045"/>
                  </a:lnTo>
                  <a:lnTo>
                    <a:pt x="1856570" y="211858"/>
                  </a:lnTo>
                  <a:lnTo>
                    <a:pt x="1860053" y="211671"/>
                  </a:lnTo>
                  <a:lnTo>
                    <a:pt x="1863537" y="211485"/>
                  </a:lnTo>
                  <a:lnTo>
                    <a:pt x="1867020" y="211298"/>
                  </a:lnTo>
                  <a:lnTo>
                    <a:pt x="1870503" y="211112"/>
                  </a:lnTo>
                  <a:lnTo>
                    <a:pt x="1873986" y="210925"/>
                  </a:lnTo>
                  <a:lnTo>
                    <a:pt x="1877470" y="210738"/>
                  </a:lnTo>
                  <a:lnTo>
                    <a:pt x="1880953" y="210552"/>
                  </a:lnTo>
                  <a:lnTo>
                    <a:pt x="1884436" y="210366"/>
                  </a:lnTo>
                  <a:lnTo>
                    <a:pt x="1887919" y="210179"/>
                  </a:lnTo>
                  <a:lnTo>
                    <a:pt x="1891403" y="209993"/>
                  </a:lnTo>
                  <a:lnTo>
                    <a:pt x="1894886" y="209806"/>
                  </a:lnTo>
                  <a:lnTo>
                    <a:pt x="1898369" y="209620"/>
                  </a:lnTo>
                  <a:lnTo>
                    <a:pt x="1901852" y="209433"/>
                  </a:lnTo>
                  <a:lnTo>
                    <a:pt x="1905336" y="209247"/>
                  </a:lnTo>
                  <a:lnTo>
                    <a:pt x="1908819" y="209061"/>
                  </a:lnTo>
                  <a:lnTo>
                    <a:pt x="1912302" y="217807"/>
                  </a:lnTo>
                  <a:lnTo>
                    <a:pt x="1915785" y="217636"/>
                  </a:lnTo>
                  <a:lnTo>
                    <a:pt x="1919269" y="217465"/>
                  </a:lnTo>
                  <a:lnTo>
                    <a:pt x="1922752" y="217294"/>
                  </a:lnTo>
                  <a:lnTo>
                    <a:pt x="1926235" y="217123"/>
                  </a:lnTo>
                  <a:lnTo>
                    <a:pt x="1929718" y="216952"/>
                  </a:lnTo>
                  <a:lnTo>
                    <a:pt x="1933202" y="216782"/>
                  </a:lnTo>
                  <a:lnTo>
                    <a:pt x="1936685" y="216611"/>
                  </a:lnTo>
                  <a:lnTo>
                    <a:pt x="1940168" y="216440"/>
                  </a:lnTo>
                  <a:lnTo>
                    <a:pt x="1943651" y="216269"/>
                  </a:lnTo>
                  <a:lnTo>
                    <a:pt x="1947135" y="216098"/>
                  </a:lnTo>
                  <a:lnTo>
                    <a:pt x="1950618" y="215927"/>
                  </a:lnTo>
                  <a:lnTo>
                    <a:pt x="1954101" y="215757"/>
                  </a:lnTo>
                  <a:lnTo>
                    <a:pt x="1957584" y="215586"/>
                  </a:lnTo>
                  <a:lnTo>
                    <a:pt x="1961068" y="215415"/>
                  </a:lnTo>
                  <a:lnTo>
                    <a:pt x="1964551" y="215244"/>
                  </a:lnTo>
                  <a:lnTo>
                    <a:pt x="1968034" y="215074"/>
                  </a:lnTo>
                  <a:lnTo>
                    <a:pt x="1971517" y="214903"/>
                  </a:lnTo>
                  <a:lnTo>
                    <a:pt x="1975001" y="214732"/>
                  </a:lnTo>
                  <a:lnTo>
                    <a:pt x="1978484" y="214562"/>
                  </a:lnTo>
                  <a:lnTo>
                    <a:pt x="1981967" y="214391"/>
                  </a:lnTo>
                  <a:lnTo>
                    <a:pt x="1985450" y="214220"/>
                  </a:lnTo>
                  <a:lnTo>
                    <a:pt x="1988934" y="214050"/>
                  </a:lnTo>
                  <a:lnTo>
                    <a:pt x="1992417" y="213879"/>
                  </a:lnTo>
                  <a:lnTo>
                    <a:pt x="1995900" y="213709"/>
                  </a:lnTo>
                  <a:lnTo>
                    <a:pt x="1999383" y="213538"/>
                  </a:lnTo>
                  <a:lnTo>
                    <a:pt x="2002867" y="213367"/>
                  </a:lnTo>
                  <a:lnTo>
                    <a:pt x="2006350" y="213197"/>
                  </a:lnTo>
                  <a:lnTo>
                    <a:pt x="2009833" y="213026"/>
                  </a:lnTo>
                  <a:lnTo>
                    <a:pt x="2013316" y="212856"/>
                  </a:lnTo>
                  <a:lnTo>
                    <a:pt x="2016799" y="212685"/>
                  </a:lnTo>
                  <a:lnTo>
                    <a:pt x="2020283" y="212515"/>
                  </a:lnTo>
                  <a:lnTo>
                    <a:pt x="2023766" y="227462"/>
                  </a:lnTo>
                  <a:lnTo>
                    <a:pt x="2027249" y="227316"/>
                  </a:lnTo>
                  <a:lnTo>
                    <a:pt x="2030732" y="227170"/>
                  </a:lnTo>
                  <a:lnTo>
                    <a:pt x="2034216" y="227025"/>
                  </a:lnTo>
                  <a:lnTo>
                    <a:pt x="2037699" y="226879"/>
                  </a:lnTo>
                  <a:lnTo>
                    <a:pt x="2041182" y="226733"/>
                  </a:lnTo>
                  <a:lnTo>
                    <a:pt x="2044665" y="226587"/>
                  </a:lnTo>
                  <a:lnTo>
                    <a:pt x="2048149" y="226442"/>
                  </a:lnTo>
                  <a:lnTo>
                    <a:pt x="2051632" y="226296"/>
                  </a:lnTo>
                  <a:lnTo>
                    <a:pt x="2055115" y="226150"/>
                  </a:lnTo>
                  <a:lnTo>
                    <a:pt x="2058598" y="226004"/>
                  </a:lnTo>
                  <a:lnTo>
                    <a:pt x="2062082" y="225859"/>
                  </a:lnTo>
                  <a:lnTo>
                    <a:pt x="2065565" y="225713"/>
                  </a:lnTo>
                  <a:lnTo>
                    <a:pt x="2069048" y="225567"/>
                  </a:lnTo>
                  <a:lnTo>
                    <a:pt x="2072531" y="225422"/>
                  </a:lnTo>
                  <a:lnTo>
                    <a:pt x="2076015" y="225276"/>
                  </a:lnTo>
                  <a:lnTo>
                    <a:pt x="2079498" y="225130"/>
                  </a:lnTo>
                  <a:lnTo>
                    <a:pt x="2082981" y="224985"/>
                  </a:lnTo>
                  <a:lnTo>
                    <a:pt x="2086464" y="224839"/>
                  </a:lnTo>
                  <a:lnTo>
                    <a:pt x="2089948" y="224694"/>
                  </a:lnTo>
                  <a:lnTo>
                    <a:pt x="2093431" y="224548"/>
                  </a:lnTo>
                  <a:lnTo>
                    <a:pt x="2096914" y="224402"/>
                  </a:lnTo>
                  <a:lnTo>
                    <a:pt x="2100397" y="224257"/>
                  </a:lnTo>
                  <a:lnTo>
                    <a:pt x="2103881" y="224111"/>
                  </a:lnTo>
                  <a:lnTo>
                    <a:pt x="2107364" y="223966"/>
                  </a:lnTo>
                  <a:lnTo>
                    <a:pt x="2110847" y="223820"/>
                  </a:lnTo>
                  <a:lnTo>
                    <a:pt x="2114330" y="223675"/>
                  </a:lnTo>
                  <a:lnTo>
                    <a:pt x="2117814" y="223529"/>
                  </a:lnTo>
                  <a:lnTo>
                    <a:pt x="2121297" y="223384"/>
                  </a:lnTo>
                  <a:lnTo>
                    <a:pt x="2124780" y="223238"/>
                  </a:lnTo>
                  <a:lnTo>
                    <a:pt x="2128263" y="223093"/>
                  </a:lnTo>
                  <a:lnTo>
                    <a:pt x="2131747" y="222947"/>
                  </a:lnTo>
                  <a:lnTo>
                    <a:pt x="2135230" y="236572"/>
                  </a:lnTo>
                  <a:lnTo>
                    <a:pt x="2138713" y="236448"/>
                  </a:lnTo>
                  <a:lnTo>
                    <a:pt x="2142196" y="236324"/>
                  </a:lnTo>
                  <a:lnTo>
                    <a:pt x="2145680" y="236200"/>
                  </a:lnTo>
                  <a:lnTo>
                    <a:pt x="2149163" y="236076"/>
                  </a:lnTo>
                  <a:lnTo>
                    <a:pt x="2152646" y="235952"/>
                  </a:lnTo>
                  <a:lnTo>
                    <a:pt x="2156129" y="235828"/>
                  </a:lnTo>
                  <a:lnTo>
                    <a:pt x="2159613" y="235704"/>
                  </a:lnTo>
                  <a:lnTo>
                    <a:pt x="2163096" y="235580"/>
                  </a:lnTo>
                  <a:lnTo>
                    <a:pt x="2166579" y="235456"/>
                  </a:lnTo>
                  <a:lnTo>
                    <a:pt x="2170062" y="235332"/>
                  </a:lnTo>
                  <a:lnTo>
                    <a:pt x="2173546" y="235208"/>
                  </a:lnTo>
                  <a:lnTo>
                    <a:pt x="2177029" y="235084"/>
                  </a:lnTo>
                  <a:lnTo>
                    <a:pt x="2180512" y="234960"/>
                  </a:lnTo>
                  <a:lnTo>
                    <a:pt x="2183995" y="234836"/>
                  </a:lnTo>
                  <a:lnTo>
                    <a:pt x="2187479" y="234713"/>
                  </a:lnTo>
                  <a:lnTo>
                    <a:pt x="2190962" y="234589"/>
                  </a:lnTo>
                  <a:lnTo>
                    <a:pt x="2194445" y="234465"/>
                  </a:lnTo>
                  <a:lnTo>
                    <a:pt x="2197928" y="234341"/>
                  </a:lnTo>
                  <a:lnTo>
                    <a:pt x="2201412" y="234217"/>
                  </a:lnTo>
                  <a:lnTo>
                    <a:pt x="2204895" y="234093"/>
                  </a:lnTo>
                  <a:lnTo>
                    <a:pt x="2208378" y="233969"/>
                  </a:lnTo>
                  <a:lnTo>
                    <a:pt x="2211861" y="233845"/>
                  </a:lnTo>
                  <a:lnTo>
                    <a:pt x="2215345" y="233722"/>
                  </a:lnTo>
                  <a:lnTo>
                    <a:pt x="2218828" y="233598"/>
                  </a:lnTo>
                  <a:lnTo>
                    <a:pt x="2222311" y="233474"/>
                  </a:lnTo>
                  <a:lnTo>
                    <a:pt x="2225794" y="233350"/>
                  </a:lnTo>
                  <a:lnTo>
                    <a:pt x="2229278" y="233226"/>
                  </a:lnTo>
                  <a:lnTo>
                    <a:pt x="2232761" y="233102"/>
                  </a:lnTo>
                  <a:lnTo>
                    <a:pt x="2236244" y="232979"/>
                  </a:lnTo>
                  <a:lnTo>
                    <a:pt x="2239727" y="232855"/>
                  </a:lnTo>
                  <a:lnTo>
                    <a:pt x="2243211" y="232731"/>
                  </a:lnTo>
                  <a:lnTo>
                    <a:pt x="2246694" y="232607"/>
                  </a:lnTo>
                  <a:lnTo>
                    <a:pt x="2250177" y="243538"/>
                  </a:lnTo>
                  <a:lnTo>
                    <a:pt x="2253660" y="243430"/>
                  </a:lnTo>
                  <a:lnTo>
                    <a:pt x="2257144" y="243323"/>
                  </a:lnTo>
                  <a:lnTo>
                    <a:pt x="2260627" y="243216"/>
                  </a:lnTo>
                  <a:lnTo>
                    <a:pt x="2264110" y="243108"/>
                  </a:lnTo>
                  <a:lnTo>
                    <a:pt x="2267593" y="243001"/>
                  </a:lnTo>
                  <a:lnTo>
                    <a:pt x="2271077" y="242894"/>
                  </a:lnTo>
                  <a:lnTo>
                    <a:pt x="2274560" y="242786"/>
                  </a:lnTo>
                  <a:lnTo>
                    <a:pt x="2278043" y="242679"/>
                  </a:lnTo>
                  <a:lnTo>
                    <a:pt x="2281526" y="242571"/>
                  </a:lnTo>
                  <a:lnTo>
                    <a:pt x="2285010" y="242464"/>
                  </a:lnTo>
                  <a:lnTo>
                    <a:pt x="2288493" y="242357"/>
                  </a:lnTo>
                  <a:lnTo>
                    <a:pt x="2291976" y="242250"/>
                  </a:lnTo>
                  <a:lnTo>
                    <a:pt x="2295459" y="242142"/>
                  </a:lnTo>
                  <a:lnTo>
                    <a:pt x="2298942" y="242035"/>
                  </a:lnTo>
                  <a:lnTo>
                    <a:pt x="2302426" y="241928"/>
                  </a:lnTo>
                  <a:lnTo>
                    <a:pt x="2305909" y="241820"/>
                  </a:lnTo>
                  <a:lnTo>
                    <a:pt x="2309392" y="241713"/>
                  </a:lnTo>
                  <a:lnTo>
                    <a:pt x="2312875" y="241606"/>
                  </a:lnTo>
                  <a:lnTo>
                    <a:pt x="2316359" y="241499"/>
                  </a:lnTo>
                  <a:lnTo>
                    <a:pt x="2319842" y="241391"/>
                  </a:lnTo>
                  <a:lnTo>
                    <a:pt x="2323325" y="241284"/>
                  </a:lnTo>
                  <a:lnTo>
                    <a:pt x="2326808" y="241177"/>
                  </a:lnTo>
                  <a:lnTo>
                    <a:pt x="2330292" y="241070"/>
                  </a:lnTo>
                  <a:lnTo>
                    <a:pt x="2333775" y="240962"/>
                  </a:lnTo>
                  <a:lnTo>
                    <a:pt x="2337258" y="240855"/>
                  </a:lnTo>
                  <a:lnTo>
                    <a:pt x="2340741" y="240748"/>
                  </a:lnTo>
                  <a:lnTo>
                    <a:pt x="2344225" y="240641"/>
                  </a:lnTo>
                  <a:lnTo>
                    <a:pt x="2347708" y="240533"/>
                  </a:lnTo>
                  <a:lnTo>
                    <a:pt x="2351191" y="240426"/>
                  </a:lnTo>
                  <a:lnTo>
                    <a:pt x="2354674" y="240319"/>
                  </a:lnTo>
                  <a:lnTo>
                    <a:pt x="2358158" y="240212"/>
                  </a:lnTo>
                  <a:lnTo>
                    <a:pt x="2361641" y="246441"/>
                  </a:lnTo>
                  <a:lnTo>
                    <a:pt x="2365124" y="246343"/>
                  </a:lnTo>
                  <a:lnTo>
                    <a:pt x="2368607" y="246245"/>
                  </a:lnTo>
                  <a:lnTo>
                    <a:pt x="2372091" y="246147"/>
                  </a:lnTo>
                  <a:lnTo>
                    <a:pt x="2375574" y="246048"/>
                  </a:lnTo>
                  <a:lnTo>
                    <a:pt x="2379057" y="245950"/>
                  </a:lnTo>
                  <a:lnTo>
                    <a:pt x="2382540" y="245852"/>
                  </a:lnTo>
                  <a:lnTo>
                    <a:pt x="2386024" y="245754"/>
                  </a:lnTo>
                  <a:lnTo>
                    <a:pt x="2389507" y="245656"/>
                  </a:lnTo>
                  <a:lnTo>
                    <a:pt x="2392990" y="245557"/>
                  </a:lnTo>
                  <a:lnTo>
                    <a:pt x="2396473" y="245459"/>
                  </a:lnTo>
                  <a:lnTo>
                    <a:pt x="2399957" y="245361"/>
                  </a:lnTo>
                  <a:lnTo>
                    <a:pt x="2403440" y="245263"/>
                  </a:lnTo>
                  <a:lnTo>
                    <a:pt x="2406923" y="245165"/>
                  </a:lnTo>
                  <a:lnTo>
                    <a:pt x="2410406" y="245067"/>
                  </a:lnTo>
                  <a:lnTo>
                    <a:pt x="2413890" y="244969"/>
                  </a:lnTo>
                  <a:lnTo>
                    <a:pt x="2417373" y="244870"/>
                  </a:lnTo>
                  <a:lnTo>
                    <a:pt x="2420856" y="244772"/>
                  </a:lnTo>
                  <a:lnTo>
                    <a:pt x="2424339" y="244674"/>
                  </a:lnTo>
                  <a:lnTo>
                    <a:pt x="2427823" y="244576"/>
                  </a:lnTo>
                  <a:lnTo>
                    <a:pt x="2431306" y="244478"/>
                  </a:lnTo>
                  <a:lnTo>
                    <a:pt x="2434789" y="244380"/>
                  </a:lnTo>
                  <a:lnTo>
                    <a:pt x="2438272" y="244282"/>
                  </a:lnTo>
                  <a:lnTo>
                    <a:pt x="2441756" y="244184"/>
                  </a:lnTo>
                  <a:lnTo>
                    <a:pt x="2445239" y="244086"/>
                  </a:lnTo>
                  <a:lnTo>
                    <a:pt x="2448722" y="243988"/>
                  </a:lnTo>
                  <a:lnTo>
                    <a:pt x="2452205" y="243890"/>
                  </a:lnTo>
                  <a:lnTo>
                    <a:pt x="2455689" y="243791"/>
                  </a:lnTo>
                  <a:lnTo>
                    <a:pt x="2459172" y="243693"/>
                  </a:lnTo>
                  <a:lnTo>
                    <a:pt x="2462655" y="243595"/>
                  </a:lnTo>
                  <a:lnTo>
                    <a:pt x="2466138" y="243497"/>
                  </a:lnTo>
                  <a:lnTo>
                    <a:pt x="2469622" y="243399"/>
                  </a:lnTo>
                  <a:lnTo>
                    <a:pt x="2473105" y="244275"/>
                  </a:lnTo>
                  <a:lnTo>
                    <a:pt x="2476588" y="244179"/>
                  </a:lnTo>
                  <a:lnTo>
                    <a:pt x="2480071" y="244082"/>
                  </a:lnTo>
                  <a:lnTo>
                    <a:pt x="2483555" y="243985"/>
                  </a:lnTo>
                  <a:lnTo>
                    <a:pt x="2487038" y="243889"/>
                  </a:lnTo>
                  <a:lnTo>
                    <a:pt x="2490521" y="243792"/>
                  </a:lnTo>
                  <a:lnTo>
                    <a:pt x="2494004" y="243695"/>
                  </a:lnTo>
                  <a:lnTo>
                    <a:pt x="2497488" y="243599"/>
                  </a:lnTo>
                  <a:lnTo>
                    <a:pt x="2500971" y="243502"/>
                  </a:lnTo>
                  <a:lnTo>
                    <a:pt x="2504454" y="243405"/>
                  </a:lnTo>
                  <a:lnTo>
                    <a:pt x="2507937" y="243309"/>
                  </a:lnTo>
                  <a:lnTo>
                    <a:pt x="2511421" y="243212"/>
                  </a:lnTo>
                  <a:lnTo>
                    <a:pt x="2514904" y="243115"/>
                  </a:lnTo>
                  <a:lnTo>
                    <a:pt x="2518387" y="243019"/>
                  </a:lnTo>
                  <a:lnTo>
                    <a:pt x="2521870" y="242922"/>
                  </a:lnTo>
                  <a:lnTo>
                    <a:pt x="2525354" y="242825"/>
                  </a:lnTo>
                  <a:lnTo>
                    <a:pt x="2528837" y="242729"/>
                  </a:lnTo>
                  <a:lnTo>
                    <a:pt x="2532320" y="242632"/>
                  </a:lnTo>
                  <a:lnTo>
                    <a:pt x="2535803" y="242535"/>
                  </a:lnTo>
                  <a:lnTo>
                    <a:pt x="2539287" y="242439"/>
                  </a:lnTo>
                  <a:lnTo>
                    <a:pt x="2542770" y="242342"/>
                  </a:lnTo>
                  <a:lnTo>
                    <a:pt x="2546253" y="242246"/>
                  </a:lnTo>
                  <a:lnTo>
                    <a:pt x="2549736" y="242149"/>
                  </a:lnTo>
                  <a:lnTo>
                    <a:pt x="2553220" y="242052"/>
                  </a:lnTo>
                  <a:lnTo>
                    <a:pt x="2556703" y="241956"/>
                  </a:lnTo>
                  <a:lnTo>
                    <a:pt x="2560186" y="241859"/>
                  </a:lnTo>
                  <a:lnTo>
                    <a:pt x="2563669" y="241763"/>
                  </a:lnTo>
                  <a:lnTo>
                    <a:pt x="2567153" y="241666"/>
                  </a:lnTo>
                  <a:lnTo>
                    <a:pt x="2570636" y="241570"/>
                  </a:lnTo>
                  <a:lnTo>
                    <a:pt x="2574119" y="241473"/>
                  </a:lnTo>
                  <a:lnTo>
                    <a:pt x="2577602" y="241376"/>
                  </a:lnTo>
                  <a:lnTo>
                    <a:pt x="2581085" y="241280"/>
                  </a:lnTo>
                  <a:lnTo>
                    <a:pt x="2584569" y="250563"/>
                  </a:lnTo>
                  <a:lnTo>
                    <a:pt x="2588052" y="250478"/>
                  </a:lnTo>
                  <a:lnTo>
                    <a:pt x="2591535" y="250394"/>
                  </a:lnTo>
                  <a:lnTo>
                    <a:pt x="2595018" y="250309"/>
                  </a:lnTo>
                  <a:lnTo>
                    <a:pt x="2598502" y="250225"/>
                  </a:lnTo>
                  <a:lnTo>
                    <a:pt x="2601985" y="250141"/>
                  </a:lnTo>
                  <a:lnTo>
                    <a:pt x="2605468" y="250056"/>
                  </a:lnTo>
                  <a:lnTo>
                    <a:pt x="2608951" y="249972"/>
                  </a:lnTo>
                  <a:lnTo>
                    <a:pt x="2612435" y="249888"/>
                  </a:lnTo>
                  <a:lnTo>
                    <a:pt x="2615918" y="249803"/>
                  </a:lnTo>
                  <a:lnTo>
                    <a:pt x="2619401" y="249719"/>
                  </a:lnTo>
                  <a:lnTo>
                    <a:pt x="2622884" y="249635"/>
                  </a:lnTo>
                  <a:lnTo>
                    <a:pt x="2626368" y="249550"/>
                  </a:lnTo>
                  <a:lnTo>
                    <a:pt x="2629851" y="249466"/>
                  </a:lnTo>
                  <a:lnTo>
                    <a:pt x="2633334" y="249381"/>
                  </a:lnTo>
                  <a:lnTo>
                    <a:pt x="2636817" y="249297"/>
                  </a:lnTo>
                  <a:lnTo>
                    <a:pt x="2640301" y="249213"/>
                  </a:lnTo>
                  <a:lnTo>
                    <a:pt x="2643784" y="249128"/>
                  </a:lnTo>
                  <a:lnTo>
                    <a:pt x="2647267" y="249044"/>
                  </a:lnTo>
                  <a:lnTo>
                    <a:pt x="2650750" y="248960"/>
                  </a:lnTo>
                  <a:lnTo>
                    <a:pt x="2654234" y="248876"/>
                  </a:lnTo>
                  <a:lnTo>
                    <a:pt x="2657717" y="248791"/>
                  </a:lnTo>
                  <a:lnTo>
                    <a:pt x="2661200" y="248707"/>
                  </a:lnTo>
                  <a:lnTo>
                    <a:pt x="2664683" y="248623"/>
                  </a:lnTo>
                  <a:lnTo>
                    <a:pt x="2668167" y="248538"/>
                  </a:lnTo>
                  <a:lnTo>
                    <a:pt x="2671650" y="248454"/>
                  </a:lnTo>
                  <a:lnTo>
                    <a:pt x="2675133" y="248370"/>
                  </a:lnTo>
                  <a:lnTo>
                    <a:pt x="2678616" y="248285"/>
                  </a:lnTo>
                  <a:lnTo>
                    <a:pt x="2682100" y="248201"/>
                  </a:lnTo>
                  <a:lnTo>
                    <a:pt x="2685583" y="248117"/>
                  </a:lnTo>
                  <a:lnTo>
                    <a:pt x="2689066" y="248033"/>
                  </a:lnTo>
                  <a:lnTo>
                    <a:pt x="2692549" y="247948"/>
                  </a:lnTo>
                  <a:lnTo>
                    <a:pt x="2696033" y="247864"/>
                  </a:lnTo>
                  <a:lnTo>
                    <a:pt x="2699516" y="249180"/>
                  </a:lnTo>
                  <a:lnTo>
                    <a:pt x="2702999" y="249097"/>
                  </a:lnTo>
                  <a:lnTo>
                    <a:pt x="2706482" y="249015"/>
                  </a:lnTo>
                  <a:lnTo>
                    <a:pt x="2709966" y="248932"/>
                  </a:lnTo>
                  <a:lnTo>
                    <a:pt x="2713449" y="248850"/>
                  </a:lnTo>
                  <a:lnTo>
                    <a:pt x="2716932" y="248767"/>
                  </a:lnTo>
                  <a:lnTo>
                    <a:pt x="2720415" y="248685"/>
                  </a:lnTo>
                  <a:lnTo>
                    <a:pt x="2723899" y="248602"/>
                  </a:lnTo>
                  <a:lnTo>
                    <a:pt x="2727382" y="248520"/>
                  </a:lnTo>
                  <a:lnTo>
                    <a:pt x="2730865" y="248437"/>
                  </a:lnTo>
                  <a:lnTo>
                    <a:pt x="2734348" y="248355"/>
                  </a:lnTo>
                  <a:lnTo>
                    <a:pt x="2737832" y="248272"/>
                  </a:lnTo>
                  <a:lnTo>
                    <a:pt x="2741315" y="248190"/>
                  </a:lnTo>
                  <a:lnTo>
                    <a:pt x="2744798" y="248107"/>
                  </a:lnTo>
                  <a:lnTo>
                    <a:pt x="2748281" y="248025"/>
                  </a:lnTo>
                  <a:lnTo>
                    <a:pt x="2751765" y="247942"/>
                  </a:lnTo>
                  <a:lnTo>
                    <a:pt x="2755248" y="247860"/>
                  </a:lnTo>
                  <a:lnTo>
                    <a:pt x="2758731" y="247777"/>
                  </a:lnTo>
                  <a:lnTo>
                    <a:pt x="2762214" y="247695"/>
                  </a:lnTo>
                  <a:lnTo>
                    <a:pt x="2765698" y="247612"/>
                  </a:lnTo>
                  <a:lnTo>
                    <a:pt x="2769181" y="247530"/>
                  </a:lnTo>
                  <a:lnTo>
                    <a:pt x="2772664" y="247448"/>
                  </a:lnTo>
                  <a:lnTo>
                    <a:pt x="2776147" y="247365"/>
                  </a:lnTo>
                  <a:lnTo>
                    <a:pt x="2779631" y="247283"/>
                  </a:lnTo>
                  <a:lnTo>
                    <a:pt x="2783114" y="247200"/>
                  </a:lnTo>
                  <a:lnTo>
                    <a:pt x="2786597" y="247118"/>
                  </a:lnTo>
                  <a:lnTo>
                    <a:pt x="2790080" y="247035"/>
                  </a:lnTo>
                  <a:lnTo>
                    <a:pt x="2793564" y="246953"/>
                  </a:lnTo>
                  <a:lnTo>
                    <a:pt x="2797047" y="246871"/>
                  </a:lnTo>
                  <a:lnTo>
                    <a:pt x="2800530" y="246788"/>
                  </a:lnTo>
                  <a:lnTo>
                    <a:pt x="2804013" y="246706"/>
                  </a:lnTo>
                  <a:lnTo>
                    <a:pt x="2807497" y="246623"/>
                  </a:lnTo>
                  <a:lnTo>
                    <a:pt x="2810980" y="253417"/>
                  </a:lnTo>
                  <a:lnTo>
                    <a:pt x="2814463" y="253343"/>
                  </a:lnTo>
                  <a:lnTo>
                    <a:pt x="2817946" y="253269"/>
                  </a:lnTo>
                  <a:lnTo>
                    <a:pt x="2821430" y="253195"/>
                  </a:lnTo>
                  <a:lnTo>
                    <a:pt x="2824913" y="253120"/>
                  </a:lnTo>
                  <a:lnTo>
                    <a:pt x="2828396" y="253046"/>
                  </a:lnTo>
                  <a:lnTo>
                    <a:pt x="2831879" y="252972"/>
                  </a:lnTo>
                  <a:lnTo>
                    <a:pt x="2835363" y="252898"/>
                  </a:lnTo>
                  <a:lnTo>
                    <a:pt x="2838846" y="252824"/>
                  </a:lnTo>
                  <a:lnTo>
                    <a:pt x="2842329" y="252749"/>
                  </a:lnTo>
                  <a:lnTo>
                    <a:pt x="2845812" y="252675"/>
                  </a:lnTo>
                  <a:lnTo>
                    <a:pt x="2849296" y="252601"/>
                  </a:lnTo>
                  <a:lnTo>
                    <a:pt x="2852779" y="252527"/>
                  </a:lnTo>
                  <a:lnTo>
                    <a:pt x="2856262" y="252453"/>
                  </a:lnTo>
                  <a:lnTo>
                    <a:pt x="2859745" y="252379"/>
                  </a:lnTo>
                  <a:lnTo>
                    <a:pt x="2863229" y="252305"/>
                  </a:lnTo>
                  <a:lnTo>
                    <a:pt x="2866712" y="252230"/>
                  </a:lnTo>
                  <a:lnTo>
                    <a:pt x="2870195" y="252156"/>
                  </a:lnTo>
                  <a:lnTo>
                    <a:pt x="2873678" y="252082"/>
                  </a:lnTo>
                  <a:lnTo>
                    <a:pt x="2877161" y="252008"/>
                  </a:lnTo>
                  <a:lnTo>
                    <a:pt x="2880645" y="251934"/>
                  </a:lnTo>
                  <a:lnTo>
                    <a:pt x="2884128" y="251860"/>
                  </a:lnTo>
                  <a:lnTo>
                    <a:pt x="2887611" y="251786"/>
                  </a:lnTo>
                  <a:lnTo>
                    <a:pt x="2891094" y="251712"/>
                  </a:lnTo>
                  <a:lnTo>
                    <a:pt x="2894578" y="251637"/>
                  </a:lnTo>
                  <a:lnTo>
                    <a:pt x="2898061" y="251563"/>
                  </a:lnTo>
                  <a:lnTo>
                    <a:pt x="2901544" y="251489"/>
                  </a:lnTo>
                  <a:lnTo>
                    <a:pt x="2905027" y="251415"/>
                  </a:lnTo>
                  <a:lnTo>
                    <a:pt x="2908511" y="251341"/>
                  </a:lnTo>
                  <a:lnTo>
                    <a:pt x="2911994" y="251267"/>
                  </a:lnTo>
                  <a:lnTo>
                    <a:pt x="2915477" y="251193"/>
                  </a:lnTo>
                  <a:lnTo>
                    <a:pt x="2918960" y="251119"/>
                  </a:lnTo>
                  <a:lnTo>
                    <a:pt x="2922444" y="252132"/>
                  </a:lnTo>
                  <a:lnTo>
                    <a:pt x="2925927" y="252059"/>
                  </a:lnTo>
                  <a:lnTo>
                    <a:pt x="2929410" y="251986"/>
                  </a:lnTo>
                  <a:lnTo>
                    <a:pt x="2932893" y="251913"/>
                  </a:lnTo>
                  <a:lnTo>
                    <a:pt x="2936377" y="251840"/>
                  </a:lnTo>
                  <a:lnTo>
                    <a:pt x="2939860" y="251768"/>
                  </a:lnTo>
                  <a:lnTo>
                    <a:pt x="2943343" y="251695"/>
                  </a:lnTo>
                  <a:lnTo>
                    <a:pt x="2946826" y="251622"/>
                  </a:lnTo>
                  <a:lnTo>
                    <a:pt x="2950310" y="251549"/>
                  </a:lnTo>
                  <a:lnTo>
                    <a:pt x="2953793" y="251476"/>
                  </a:lnTo>
                  <a:lnTo>
                    <a:pt x="2957276" y="251403"/>
                  </a:lnTo>
                  <a:lnTo>
                    <a:pt x="2960759" y="251331"/>
                  </a:lnTo>
                  <a:lnTo>
                    <a:pt x="2964243" y="251258"/>
                  </a:lnTo>
                  <a:lnTo>
                    <a:pt x="2967726" y="251185"/>
                  </a:lnTo>
                  <a:lnTo>
                    <a:pt x="2971209" y="251112"/>
                  </a:lnTo>
                  <a:lnTo>
                    <a:pt x="2974692" y="251039"/>
                  </a:lnTo>
                  <a:lnTo>
                    <a:pt x="2978176" y="250967"/>
                  </a:lnTo>
                  <a:lnTo>
                    <a:pt x="2981659" y="250894"/>
                  </a:lnTo>
                  <a:lnTo>
                    <a:pt x="2985142" y="250821"/>
                  </a:lnTo>
                  <a:lnTo>
                    <a:pt x="2988625" y="250748"/>
                  </a:lnTo>
                  <a:lnTo>
                    <a:pt x="2992109" y="250676"/>
                  </a:lnTo>
                  <a:lnTo>
                    <a:pt x="2995592" y="250603"/>
                  </a:lnTo>
                  <a:lnTo>
                    <a:pt x="2999075" y="250530"/>
                  </a:lnTo>
                  <a:lnTo>
                    <a:pt x="3002558" y="250457"/>
                  </a:lnTo>
                  <a:lnTo>
                    <a:pt x="3006042" y="250384"/>
                  </a:lnTo>
                  <a:lnTo>
                    <a:pt x="3009525" y="250312"/>
                  </a:lnTo>
                  <a:lnTo>
                    <a:pt x="3013008" y="250239"/>
                  </a:lnTo>
                  <a:lnTo>
                    <a:pt x="3016491" y="250166"/>
                  </a:lnTo>
                  <a:lnTo>
                    <a:pt x="3019975" y="250093"/>
                  </a:lnTo>
                  <a:lnTo>
                    <a:pt x="3023458" y="250021"/>
                  </a:lnTo>
                  <a:lnTo>
                    <a:pt x="3026941" y="249948"/>
                  </a:lnTo>
                  <a:lnTo>
                    <a:pt x="3030424" y="249875"/>
                  </a:lnTo>
                  <a:lnTo>
                    <a:pt x="3033908" y="251485"/>
                  </a:lnTo>
                  <a:lnTo>
                    <a:pt x="3037391" y="251414"/>
                  </a:lnTo>
                  <a:lnTo>
                    <a:pt x="3040874" y="251344"/>
                  </a:lnTo>
                  <a:lnTo>
                    <a:pt x="3044357" y="251273"/>
                  </a:lnTo>
                  <a:lnTo>
                    <a:pt x="3047841" y="251202"/>
                  </a:lnTo>
                  <a:lnTo>
                    <a:pt x="3051324" y="251131"/>
                  </a:lnTo>
                  <a:lnTo>
                    <a:pt x="3054807" y="251060"/>
                  </a:lnTo>
                  <a:lnTo>
                    <a:pt x="3058290" y="250989"/>
                  </a:lnTo>
                  <a:lnTo>
                    <a:pt x="3061774" y="250918"/>
                  </a:lnTo>
                  <a:lnTo>
                    <a:pt x="3065257" y="250848"/>
                  </a:lnTo>
                  <a:lnTo>
                    <a:pt x="3068740" y="250777"/>
                  </a:lnTo>
                  <a:lnTo>
                    <a:pt x="3072223" y="250706"/>
                  </a:lnTo>
                  <a:lnTo>
                    <a:pt x="3075707" y="250635"/>
                  </a:lnTo>
                  <a:lnTo>
                    <a:pt x="3079190" y="250564"/>
                  </a:lnTo>
                  <a:lnTo>
                    <a:pt x="3082673" y="250493"/>
                  </a:lnTo>
                  <a:lnTo>
                    <a:pt x="3086156" y="250422"/>
                  </a:lnTo>
                  <a:lnTo>
                    <a:pt x="3089640" y="250352"/>
                  </a:lnTo>
                  <a:lnTo>
                    <a:pt x="3093123" y="250281"/>
                  </a:lnTo>
                  <a:lnTo>
                    <a:pt x="3096606" y="250210"/>
                  </a:lnTo>
                  <a:lnTo>
                    <a:pt x="3100089" y="250139"/>
                  </a:lnTo>
                  <a:lnTo>
                    <a:pt x="3103573" y="250068"/>
                  </a:lnTo>
                  <a:lnTo>
                    <a:pt x="3107056" y="249998"/>
                  </a:lnTo>
                  <a:lnTo>
                    <a:pt x="3110539" y="249927"/>
                  </a:lnTo>
                  <a:lnTo>
                    <a:pt x="3114022" y="249856"/>
                  </a:lnTo>
                  <a:lnTo>
                    <a:pt x="3117506" y="249785"/>
                  </a:lnTo>
                  <a:lnTo>
                    <a:pt x="3120989" y="249714"/>
                  </a:lnTo>
                  <a:lnTo>
                    <a:pt x="3124472" y="249643"/>
                  </a:lnTo>
                  <a:lnTo>
                    <a:pt x="3127955" y="249573"/>
                  </a:lnTo>
                  <a:lnTo>
                    <a:pt x="3131439" y="249502"/>
                  </a:lnTo>
                  <a:lnTo>
                    <a:pt x="3134922" y="249431"/>
                  </a:lnTo>
                  <a:lnTo>
                    <a:pt x="3138405" y="249360"/>
                  </a:lnTo>
                  <a:lnTo>
                    <a:pt x="3141888" y="249290"/>
                  </a:lnTo>
                  <a:lnTo>
                    <a:pt x="3145372" y="249219"/>
                  </a:lnTo>
                  <a:lnTo>
                    <a:pt x="3148855" y="252808"/>
                  </a:lnTo>
                  <a:lnTo>
                    <a:pt x="3152338" y="252742"/>
                  </a:lnTo>
                  <a:lnTo>
                    <a:pt x="3155821" y="252677"/>
                  </a:lnTo>
                  <a:lnTo>
                    <a:pt x="3159304" y="252611"/>
                  </a:lnTo>
                  <a:lnTo>
                    <a:pt x="3162788" y="252545"/>
                  </a:lnTo>
                  <a:lnTo>
                    <a:pt x="3166271" y="252480"/>
                  </a:lnTo>
                  <a:lnTo>
                    <a:pt x="3169754" y="252414"/>
                  </a:lnTo>
                  <a:lnTo>
                    <a:pt x="3173237" y="252348"/>
                  </a:lnTo>
                  <a:lnTo>
                    <a:pt x="3176721" y="252283"/>
                  </a:lnTo>
                  <a:lnTo>
                    <a:pt x="3180204" y="252217"/>
                  </a:lnTo>
                  <a:lnTo>
                    <a:pt x="3183687" y="252151"/>
                  </a:lnTo>
                  <a:lnTo>
                    <a:pt x="3187170" y="252086"/>
                  </a:lnTo>
                  <a:lnTo>
                    <a:pt x="3190654" y="252020"/>
                  </a:lnTo>
                  <a:lnTo>
                    <a:pt x="3194137" y="251955"/>
                  </a:lnTo>
                  <a:lnTo>
                    <a:pt x="3197620" y="251889"/>
                  </a:lnTo>
                  <a:lnTo>
                    <a:pt x="3201103" y="251823"/>
                  </a:lnTo>
                  <a:lnTo>
                    <a:pt x="3204587" y="251758"/>
                  </a:lnTo>
                  <a:lnTo>
                    <a:pt x="3208070" y="251692"/>
                  </a:lnTo>
                  <a:lnTo>
                    <a:pt x="3211553" y="251627"/>
                  </a:lnTo>
                  <a:lnTo>
                    <a:pt x="3215036" y="251561"/>
                  </a:lnTo>
                  <a:lnTo>
                    <a:pt x="3218520" y="251495"/>
                  </a:lnTo>
                  <a:lnTo>
                    <a:pt x="3222003" y="251430"/>
                  </a:lnTo>
                  <a:lnTo>
                    <a:pt x="3225486" y="251364"/>
                  </a:lnTo>
                  <a:lnTo>
                    <a:pt x="3228969" y="251299"/>
                  </a:lnTo>
                  <a:lnTo>
                    <a:pt x="3232453" y="251233"/>
                  </a:lnTo>
                  <a:lnTo>
                    <a:pt x="3235936" y="251168"/>
                  </a:lnTo>
                  <a:lnTo>
                    <a:pt x="3239419" y="251102"/>
                  </a:lnTo>
                  <a:lnTo>
                    <a:pt x="3242902" y="251037"/>
                  </a:lnTo>
                  <a:lnTo>
                    <a:pt x="3246386" y="250971"/>
                  </a:lnTo>
                  <a:lnTo>
                    <a:pt x="3249869" y="250905"/>
                  </a:lnTo>
                  <a:lnTo>
                    <a:pt x="3253352" y="250840"/>
                  </a:lnTo>
                  <a:lnTo>
                    <a:pt x="3256835" y="250774"/>
                  </a:lnTo>
                  <a:lnTo>
                    <a:pt x="3260319" y="253395"/>
                  </a:lnTo>
                  <a:lnTo>
                    <a:pt x="3263802" y="253331"/>
                  </a:lnTo>
                  <a:lnTo>
                    <a:pt x="3267285" y="253267"/>
                  </a:lnTo>
                  <a:lnTo>
                    <a:pt x="3270768" y="253203"/>
                  </a:lnTo>
                  <a:lnTo>
                    <a:pt x="3274252" y="253139"/>
                  </a:lnTo>
                  <a:lnTo>
                    <a:pt x="3277735" y="253075"/>
                  </a:lnTo>
                  <a:lnTo>
                    <a:pt x="3281218" y="253011"/>
                  </a:lnTo>
                  <a:lnTo>
                    <a:pt x="3284701" y="252947"/>
                  </a:lnTo>
                  <a:lnTo>
                    <a:pt x="3288185" y="252884"/>
                  </a:lnTo>
                  <a:lnTo>
                    <a:pt x="3291668" y="252820"/>
                  </a:lnTo>
                  <a:lnTo>
                    <a:pt x="3295151" y="252756"/>
                  </a:lnTo>
                  <a:lnTo>
                    <a:pt x="3298634" y="252692"/>
                  </a:lnTo>
                  <a:lnTo>
                    <a:pt x="3302118" y="252628"/>
                  </a:lnTo>
                  <a:lnTo>
                    <a:pt x="3305601" y="252564"/>
                  </a:lnTo>
                  <a:lnTo>
                    <a:pt x="3309084" y="252500"/>
                  </a:lnTo>
                  <a:lnTo>
                    <a:pt x="3312567" y="252436"/>
                  </a:lnTo>
                  <a:lnTo>
                    <a:pt x="3316051" y="252372"/>
                  </a:lnTo>
                  <a:lnTo>
                    <a:pt x="3319534" y="252308"/>
                  </a:lnTo>
                  <a:lnTo>
                    <a:pt x="3323017" y="252244"/>
                  </a:lnTo>
                  <a:lnTo>
                    <a:pt x="3326500" y="252180"/>
                  </a:lnTo>
                  <a:lnTo>
                    <a:pt x="3329984" y="252116"/>
                  </a:lnTo>
                  <a:lnTo>
                    <a:pt x="3333467" y="252052"/>
                  </a:lnTo>
                  <a:lnTo>
                    <a:pt x="3336950" y="251988"/>
                  </a:lnTo>
                  <a:lnTo>
                    <a:pt x="3340433" y="251924"/>
                  </a:lnTo>
                  <a:lnTo>
                    <a:pt x="3343917" y="251860"/>
                  </a:lnTo>
                  <a:lnTo>
                    <a:pt x="3347400" y="251796"/>
                  </a:lnTo>
                  <a:lnTo>
                    <a:pt x="3350883" y="251732"/>
                  </a:lnTo>
                  <a:lnTo>
                    <a:pt x="3354366" y="251669"/>
                  </a:lnTo>
                  <a:lnTo>
                    <a:pt x="3357850" y="251605"/>
                  </a:lnTo>
                  <a:lnTo>
                    <a:pt x="3361333" y="251541"/>
                  </a:lnTo>
                  <a:lnTo>
                    <a:pt x="3364816" y="251477"/>
                  </a:lnTo>
                  <a:lnTo>
                    <a:pt x="3368299" y="251413"/>
                  </a:lnTo>
                  <a:lnTo>
                    <a:pt x="3371783" y="260861"/>
                  </a:lnTo>
                  <a:lnTo>
                    <a:pt x="3375266" y="260806"/>
                  </a:lnTo>
                  <a:lnTo>
                    <a:pt x="3378749" y="260752"/>
                  </a:lnTo>
                  <a:lnTo>
                    <a:pt x="3382232" y="260698"/>
                  </a:lnTo>
                  <a:lnTo>
                    <a:pt x="3385716" y="260643"/>
                  </a:lnTo>
                  <a:lnTo>
                    <a:pt x="3389199" y="260589"/>
                  </a:lnTo>
                  <a:lnTo>
                    <a:pt x="3392682" y="260534"/>
                  </a:lnTo>
                  <a:lnTo>
                    <a:pt x="3396165" y="260480"/>
                  </a:lnTo>
                  <a:lnTo>
                    <a:pt x="3399649" y="260426"/>
                  </a:lnTo>
                  <a:lnTo>
                    <a:pt x="3403132" y="260371"/>
                  </a:lnTo>
                  <a:lnTo>
                    <a:pt x="3406615" y="260317"/>
                  </a:lnTo>
                  <a:lnTo>
                    <a:pt x="3410098" y="260262"/>
                  </a:lnTo>
                  <a:lnTo>
                    <a:pt x="3413582" y="260208"/>
                  </a:lnTo>
                  <a:lnTo>
                    <a:pt x="3417065" y="260154"/>
                  </a:lnTo>
                  <a:lnTo>
                    <a:pt x="3420548" y="260099"/>
                  </a:lnTo>
                  <a:lnTo>
                    <a:pt x="3424031" y="260045"/>
                  </a:lnTo>
                  <a:lnTo>
                    <a:pt x="3427515" y="259991"/>
                  </a:lnTo>
                  <a:lnTo>
                    <a:pt x="3430998" y="259936"/>
                  </a:lnTo>
                  <a:lnTo>
                    <a:pt x="3434481" y="259882"/>
                  </a:lnTo>
                  <a:lnTo>
                    <a:pt x="3437964" y="259827"/>
                  </a:lnTo>
                  <a:lnTo>
                    <a:pt x="3441447" y="259773"/>
                  </a:lnTo>
                  <a:lnTo>
                    <a:pt x="3444931" y="259719"/>
                  </a:lnTo>
                  <a:lnTo>
                    <a:pt x="3448414" y="259664"/>
                  </a:lnTo>
                  <a:lnTo>
                    <a:pt x="3451897" y="259610"/>
                  </a:lnTo>
                  <a:lnTo>
                    <a:pt x="3455380" y="259556"/>
                  </a:lnTo>
                  <a:lnTo>
                    <a:pt x="3458864" y="259501"/>
                  </a:lnTo>
                  <a:lnTo>
                    <a:pt x="3462347" y="259447"/>
                  </a:lnTo>
                  <a:lnTo>
                    <a:pt x="3465830" y="259392"/>
                  </a:lnTo>
                  <a:lnTo>
                    <a:pt x="3469313" y="259338"/>
                  </a:lnTo>
                  <a:lnTo>
                    <a:pt x="3472797" y="259284"/>
                  </a:lnTo>
                  <a:lnTo>
                    <a:pt x="3476280" y="259229"/>
                  </a:lnTo>
                  <a:lnTo>
                    <a:pt x="3479763" y="259175"/>
                  </a:lnTo>
                  <a:lnTo>
                    <a:pt x="3483246" y="259121"/>
                  </a:lnTo>
                  <a:lnTo>
                    <a:pt x="3483246" y="259149"/>
                  </a:lnTo>
                  <a:lnTo>
                    <a:pt x="3483246" y="259177"/>
                  </a:lnTo>
                  <a:lnTo>
                    <a:pt x="3483246" y="259205"/>
                  </a:lnTo>
                  <a:lnTo>
                    <a:pt x="3483246" y="259233"/>
                  </a:lnTo>
                  <a:lnTo>
                    <a:pt x="3483246" y="259261"/>
                  </a:lnTo>
                  <a:lnTo>
                    <a:pt x="3483246" y="259290"/>
                  </a:lnTo>
                  <a:lnTo>
                    <a:pt x="3483246" y="259318"/>
                  </a:lnTo>
                  <a:lnTo>
                    <a:pt x="3483246" y="259346"/>
                  </a:lnTo>
                  <a:lnTo>
                    <a:pt x="3483246" y="259374"/>
                  </a:lnTo>
                  <a:lnTo>
                    <a:pt x="3483246" y="259402"/>
                  </a:lnTo>
                  <a:lnTo>
                    <a:pt x="3483246" y="259430"/>
                  </a:lnTo>
                  <a:lnTo>
                    <a:pt x="3483246" y="259458"/>
                  </a:lnTo>
                  <a:lnTo>
                    <a:pt x="3483246" y="259485"/>
                  </a:lnTo>
                  <a:lnTo>
                    <a:pt x="3483246" y="259513"/>
                  </a:lnTo>
                  <a:lnTo>
                    <a:pt x="3483246" y="259541"/>
                  </a:lnTo>
                  <a:lnTo>
                    <a:pt x="3483246" y="259569"/>
                  </a:lnTo>
                  <a:lnTo>
                    <a:pt x="3483246" y="259597"/>
                  </a:lnTo>
                  <a:lnTo>
                    <a:pt x="3483246" y="259624"/>
                  </a:lnTo>
                  <a:lnTo>
                    <a:pt x="3483246" y="259652"/>
                  </a:lnTo>
                  <a:lnTo>
                    <a:pt x="3483246" y="259680"/>
                  </a:lnTo>
                  <a:lnTo>
                    <a:pt x="3483246" y="259708"/>
                  </a:lnTo>
                  <a:lnTo>
                    <a:pt x="3483246" y="259735"/>
                  </a:lnTo>
                  <a:lnTo>
                    <a:pt x="3483246" y="259763"/>
                  </a:lnTo>
                  <a:lnTo>
                    <a:pt x="3483246" y="259790"/>
                  </a:lnTo>
                  <a:lnTo>
                    <a:pt x="3483246" y="259818"/>
                  </a:lnTo>
                  <a:lnTo>
                    <a:pt x="3483246" y="259846"/>
                  </a:lnTo>
                  <a:lnTo>
                    <a:pt x="3483246" y="259873"/>
                  </a:lnTo>
                  <a:lnTo>
                    <a:pt x="3483246" y="259900"/>
                  </a:lnTo>
                  <a:lnTo>
                    <a:pt x="3483246" y="259928"/>
                  </a:lnTo>
                  <a:lnTo>
                    <a:pt x="3483246" y="259955"/>
                  </a:lnTo>
                  <a:lnTo>
                    <a:pt x="3483246" y="259983"/>
                  </a:lnTo>
                  <a:lnTo>
                    <a:pt x="3483246" y="260010"/>
                  </a:lnTo>
                  <a:lnTo>
                    <a:pt x="3483246" y="260037"/>
                  </a:lnTo>
                  <a:lnTo>
                    <a:pt x="3483246" y="260065"/>
                  </a:lnTo>
                  <a:lnTo>
                    <a:pt x="3483246" y="260092"/>
                  </a:lnTo>
                  <a:lnTo>
                    <a:pt x="3483246" y="260119"/>
                  </a:lnTo>
                  <a:lnTo>
                    <a:pt x="3483246" y="260147"/>
                  </a:lnTo>
                  <a:lnTo>
                    <a:pt x="3483246" y="260174"/>
                  </a:lnTo>
                  <a:lnTo>
                    <a:pt x="3483246" y="260201"/>
                  </a:lnTo>
                  <a:lnTo>
                    <a:pt x="3483246" y="260228"/>
                  </a:lnTo>
                  <a:lnTo>
                    <a:pt x="3483246" y="260255"/>
                  </a:lnTo>
                  <a:lnTo>
                    <a:pt x="3483246" y="260282"/>
                  </a:lnTo>
                  <a:lnTo>
                    <a:pt x="3483246" y="260309"/>
                  </a:lnTo>
                  <a:lnTo>
                    <a:pt x="3483246" y="260336"/>
                  </a:lnTo>
                  <a:lnTo>
                    <a:pt x="3483246" y="260363"/>
                  </a:lnTo>
                  <a:lnTo>
                    <a:pt x="3483246" y="260390"/>
                  </a:lnTo>
                  <a:lnTo>
                    <a:pt x="3483246" y="260417"/>
                  </a:lnTo>
                  <a:lnTo>
                    <a:pt x="3483246" y="260444"/>
                  </a:lnTo>
                  <a:lnTo>
                    <a:pt x="3483246" y="260471"/>
                  </a:lnTo>
                  <a:lnTo>
                    <a:pt x="3483246" y="260498"/>
                  </a:lnTo>
                  <a:lnTo>
                    <a:pt x="3483246" y="260525"/>
                  </a:lnTo>
                  <a:lnTo>
                    <a:pt x="3483246" y="260552"/>
                  </a:lnTo>
                  <a:lnTo>
                    <a:pt x="3483246" y="260578"/>
                  </a:lnTo>
                  <a:lnTo>
                    <a:pt x="3483246" y="260605"/>
                  </a:lnTo>
                  <a:lnTo>
                    <a:pt x="3483246" y="260632"/>
                  </a:lnTo>
                  <a:lnTo>
                    <a:pt x="3483246" y="260659"/>
                  </a:lnTo>
                  <a:lnTo>
                    <a:pt x="3483246" y="260685"/>
                  </a:lnTo>
                  <a:lnTo>
                    <a:pt x="3483246" y="260712"/>
                  </a:lnTo>
                  <a:lnTo>
                    <a:pt x="3483246" y="260739"/>
                  </a:lnTo>
                  <a:lnTo>
                    <a:pt x="3483246" y="260765"/>
                  </a:lnTo>
                  <a:lnTo>
                    <a:pt x="3483246" y="260792"/>
                  </a:lnTo>
                  <a:lnTo>
                    <a:pt x="3483246" y="260818"/>
                  </a:lnTo>
                  <a:lnTo>
                    <a:pt x="3483246" y="260845"/>
                  </a:lnTo>
                  <a:lnTo>
                    <a:pt x="3483246" y="260871"/>
                  </a:lnTo>
                  <a:lnTo>
                    <a:pt x="3483246" y="260898"/>
                  </a:lnTo>
                  <a:lnTo>
                    <a:pt x="3483246" y="260924"/>
                  </a:lnTo>
                  <a:lnTo>
                    <a:pt x="3483246" y="260951"/>
                  </a:lnTo>
                  <a:lnTo>
                    <a:pt x="3483246" y="26097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321585"/>
              <a:ext cx="3483246" cy="230481"/>
            </a:xfrm>
            <a:custGeom>
              <a:avLst/>
              <a:gdLst/>
              <a:ahLst/>
              <a:cxnLst/>
              <a:rect l="0" t="0" r="0" b="0"/>
              <a:pathLst>
                <a:path w="3483246" h="230481">
                  <a:moveTo>
                    <a:pt x="0" y="230481"/>
                  </a:moveTo>
                  <a:lnTo>
                    <a:pt x="3483" y="222785"/>
                  </a:lnTo>
                  <a:lnTo>
                    <a:pt x="6966" y="215123"/>
                  </a:lnTo>
                  <a:lnTo>
                    <a:pt x="10449" y="207495"/>
                  </a:lnTo>
                  <a:lnTo>
                    <a:pt x="13932" y="199900"/>
                  </a:lnTo>
                  <a:lnTo>
                    <a:pt x="17416" y="192339"/>
                  </a:lnTo>
                  <a:lnTo>
                    <a:pt x="20899" y="184810"/>
                  </a:lnTo>
                  <a:lnTo>
                    <a:pt x="24382" y="177315"/>
                  </a:lnTo>
                  <a:lnTo>
                    <a:pt x="27865" y="169852"/>
                  </a:lnTo>
                  <a:lnTo>
                    <a:pt x="31349" y="162421"/>
                  </a:lnTo>
                  <a:lnTo>
                    <a:pt x="34832" y="155023"/>
                  </a:lnTo>
                  <a:lnTo>
                    <a:pt x="38315" y="147657"/>
                  </a:lnTo>
                  <a:lnTo>
                    <a:pt x="41798" y="140322"/>
                  </a:lnTo>
                  <a:lnTo>
                    <a:pt x="45282" y="133019"/>
                  </a:lnTo>
                  <a:lnTo>
                    <a:pt x="48765" y="125747"/>
                  </a:lnTo>
                  <a:lnTo>
                    <a:pt x="52248" y="118507"/>
                  </a:lnTo>
                  <a:lnTo>
                    <a:pt x="55731" y="111297"/>
                  </a:lnTo>
                  <a:lnTo>
                    <a:pt x="59215" y="104118"/>
                  </a:lnTo>
                  <a:lnTo>
                    <a:pt x="62698" y="96970"/>
                  </a:lnTo>
                  <a:lnTo>
                    <a:pt x="66181" y="89852"/>
                  </a:lnTo>
                  <a:lnTo>
                    <a:pt x="69664" y="82765"/>
                  </a:lnTo>
                  <a:lnTo>
                    <a:pt x="73148" y="75707"/>
                  </a:lnTo>
                  <a:lnTo>
                    <a:pt x="76631" y="68679"/>
                  </a:lnTo>
                  <a:lnTo>
                    <a:pt x="80114" y="61681"/>
                  </a:lnTo>
                  <a:lnTo>
                    <a:pt x="83597" y="54712"/>
                  </a:lnTo>
                  <a:lnTo>
                    <a:pt x="87081" y="47773"/>
                  </a:lnTo>
                  <a:lnTo>
                    <a:pt x="90564" y="40862"/>
                  </a:lnTo>
                  <a:lnTo>
                    <a:pt x="94047" y="33981"/>
                  </a:lnTo>
                  <a:lnTo>
                    <a:pt x="97530" y="27128"/>
                  </a:lnTo>
                  <a:lnTo>
                    <a:pt x="101014" y="20303"/>
                  </a:lnTo>
                  <a:lnTo>
                    <a:pt x="104497" y="13507"/>
                  </a:lnTo>
                  <a:lnTo>
                    <a:pt x="107980" y="6739"/>
                  </a:lnTo>
                  <a:lnTo>
                    <a:pt x="111463" y="0"/>
                  </a:lnTo>
                  <a:lnTo>
                    <a:pt x="114947" y="156280"/>
                  </a:lnTo>
                  <a:lnTo>
                    <a:pt x="118430" y="154081"/>
                  </a:lnTo>
                  <a:lnTo>
                    <a:pt x="121913" y="151884"/>
                  </a:lnTo>
                  <a:lnTo>
                    <a:pt x="125396" y="149691"/>
                  </a:lnTo>
                  <a:lnTo>
                    <a:pt x="128880" y="147500"/>
                  </a:lnTo>
                  <a:lnTo>
                    <a:pt x="132363" y="145312"/>
                  </a:lnTo>
                  <a:lnTo>
                    <a:pt x="135846" y="143127"/>
                  </a:lnTo>
                  <a:lnTo>
                    <a:pt x="139329" y="140945"/>
                  </a:lnTo>
                  <a:lnTo>
                    <a:pt x="142813" y="138765"/>
                  </a:lnTo>
                  <a:lnTo>
                    <a:pt x="146296" y="136589"/>
                  </a:lnTo>
                  <a:lnTo>
                    <a:pt x="149779" y="134415"/>
                  </a:lnTo>
                  <a:lnTo>
                    <a:pt x="153262" y="132244"/>
                  </a:lnTo>
                  <a:lnTo>
                    <a:pt x="156746" y="130076"/>
                  </a:lnTo>
                  <a:lnTo>
                    <a:pt x="160229" y="127910"/>
                  </a:lnTo>
                  <a:lnTo>
                    <a:pt x="163712" y="125747"/>
                  </a:lnTo>
                  <a:lnTo>
                    <a:pt x="167195" y="123587"/>
                  </a:lnTo>
                  <a:lnTo>
                    <a:pt x="170679" y="121430"/>
                  </a:lnTo>
                  <a:lnTo>
                    <a:pt x="174162" y="119276"/>
                  </a:lnTo>
                  <a:lnTo>
                    <a:pt x="177645" y="117124"/>
                  </a:lnTo>
                  <a:lnTo>
                    <a:pt x="181128" y="114975"/>
                  </a:lnTo>
                  <a:lnTo>
                    <a:pt x="184612" y="112829"/>
                  </a:lnTo>
                  <a:lnTo>
                    <a:pt x="188095" y="110685"/>
                  </a:lnTo>
                  <a:lnTo>
                    <a:pt x="191578" y="108544"/>
                  </a:lnTo>
                  <a:lnTo>
                    <a:pt x="195061" y="106406"/>
                  </a:lnTo>
                  <a:lnTo>
                    <a:pt x="198545" y="104271"/>
                  </a:lnTo>
                  <a:lnTo>
                    <a:pt x="202028" y="102138"/>
                  </a:lnTo>
                  <a:lnTo>
                    <a:pt x="205511" y="100008"/>
                  </a:lnTo>
                  <a:lnTo>
                    <a:pt x="208994" y="97881"/>
                  </a:lnTo>
                  <a:lnTo>
                    <a:pt x="212478" y="95757"/>
                  </a:lnTo>
                  <a:lnTo>
                    <a:pt x="215961" y="93635"/>
                  </a:lnTo>
                  <a:lnTo>
                    <a:pt x="219444" y="91516"/>
                  </a:lnTo>
                  <a:lnTo>
                    <a:pt x="222927" y="89399"/>
                  </a:lnTo>
                  <a:lnTo>
                    <a:pt x="226411" y="139346"/>
                  </a:lnTo>
                  <a:lnTo>
                    <a:pt x="229894" y="137982"/>
                  </a:lnTo>
                  <a:lnTo>
                    <a:pt x="233377" y="136618"/>
                  </a:lnTo>
                  <a:lnTo>
                    <a:pt x="236860" y="135255"/>
                  </a:lnTo>
                  <a:lnTo>
                    <a:pt x="240344" y="133894"/>
                  </a:lnTo>
                  <a:lnTo>
                    <a:pt x="243827" y="132533"/>
                  </a:lnTo>
                  <a:lnTo>
                    <a:pt x="247310" y="131174"/>
                  </a:lnTo>
                  <a:lnTo>
                    <a:pt x="250793" y="129816"/>
                  </a:lnTo>
                  <a:lnTo>
                    <a:pt x="254277" y="128458"/>
                  </a:lnTo>
                  <a:lnTo>
                    <a:pt x="257760" y="127102"/>
                  </a:lnTo>
                  <a:lnTo>
                    <a:pt x="261243" y="125747"/>
                  </a:lnTo>
                  <a:lnTo>
                    <a:pt x="264726" y="124393"/>
                  </a:lnTo>
                  <a:lnTo>
                    <a:pt x="268210" y="123040"/>
                  </a:lnTo>
                  <a:lnTo>
                    <a:pt x="271693" y="121689"/>
                  </a:lnTo>
                  <a:lnTo>
                    <a:pt x="275176" y="120338"/>
                  </a:lnTo>
                  <a:lnTo>
                    <a:pt x="278659" y="118988"/>
                  </a:lnTo>
                  <a:lnTo>
                    <a:pt x="282143" y="117640"/>
                  </a:lnTo>
                  <a:lnTo>
                    <a:pt x="285626" y="116293"/>
                  </a:lnTo>
                  <a:lnTo>
                    <a:pt x="289109" y="114946"/>
                  </a:lnTo>
                  <a:lnTo>
                    <a:pt x="292592" y="113601"/>
                  </a:lnTo>
                  <a:lnTo>
                    <a:pt x="296075" y="112257"/>
                  </a:lnTo>
                  <a:lnTo>
                    <a:pt x="299559" y="110914"/>
                  </a:lnTo>
                  <a:lnTo>
                    <a:pt x="303042" y="109572"/>
                  </a:lnTo>
                  <a:lnTo>
                    <a:pt x="306525" y="108231"/>
                  </a:lnTo>
                  <a:lnTo>
                    <a:pt x="310008" y="106891"/>
                  </a:lnTo>
                  <a:lnTo>
                    <a:pt x="313492" y="105552"/>
                  </a:lnTo>
                  <a:lnTo>
                    <a:pt x="316975" y="104214"/>
                  </a:lnTo>
                  <a:lnTo>
                    <a:pt x="320458" y="102877"/>
                  </a:lnTo>
                  <a:lnTo>
                    <a:pt x="323941" y="101542"/>
                  </a:lnTo>
                  <a:lnTo>
                    <a:pt x="327425" y="100207"/>
                  </a:lnTo>
                  <a:lnTo>
                    <a:pt x="330908" y="98873"/>
                  </a:lnTo>
                  <a:lnTo>
                    <a:pt x="334391" y="97541"/>
                  </a:lnTo>
                  <a:lnTo>
                    <a:pt x="337874" y="114111"/>
                  </a:lnTo>
                  <a:lnTo>
                    <a:pt x="341358" y="112952"/>
                  </a:lnTo>
                  <a:lnTo>
                    <a:pt x="344841" y="111793"/>
                  </a:lnTo>
                  <a:lnTo>
                    <a:pt x="348324" y="110636"/>
                  </a:lnTo>
                  <a:lnTo>
                    <a:pt x="351807" y="109479"/>
                  </a:lnTo>
                  <a:lnTo>
                    <a:pt x="355291" y="108323"/>
                  </a:lnTo>
                  <a:lnTo>
                    <a:pt x="358774" y="107168"/>
                  </a:lnTo>
                  <a:lnTo>
                    <a:pt x="362257" y="106013"/>
                  </a:lnTo>
                  <a:lnTo>
                    <a:pt x="365740" y="104860"/>
                  </a:lnTo>
                  <a:lnTo>
                    <a:pt x="369224" y="103707"/>
                  </a:lnTo>
                  <a:lnTo>
                    <a:pt x="372707" y="102555"/>
                  </a:lnTo>
                  <a:lnTo>
                    <a:pt x="376190" y="101403"/>
                  </a:lnTo>
                  <a:lnTo>
                    <a:pt x="379673" y="100253"/>
                  </a:lnTo>
                  <a:lnTo>
                    <a:pt x="383157" y="99103"/>
                  </a:lnTo>
                  <a:lnTo>
                    <a:pt x="386640" y="97954"/>
                  </a:lnTo>
                  <a:lnTo>
                    <a:pt x="390123" y="96806"/>
                  </a:lnTo>
                  <a:lnTo>
                    <a:pt x="393606" y="95659"/>
                  </a:lnTo>
                  <a:lnTo>
                    <a:pt x="397090" y="94512"/>
                  </a:lnTo>
                  <a:lnTo>
                    <a:pt x="400573" y="93367"/>
                  </a:lnTo>
                  <a:lnTo>
                    <a:pt x="404056" y="92222"/>
                  </a:lnTo>
                  <a:lnTo>
                    <a:pt x="407539" y="91077"/>
                  </a:lnTo>
                  <a:lnTo>
                    <a:pt x="411023" y="89934"/>
                  </a:lnTo>
                  <a:lnTo>
                    <a:pt x="414506" y="88791"/>
                  </a:lnTo>
                  <a:lnTo>
                    <a:pt x="417989" y="87650"/>
                  </a:lnTo>
                  <a:lnTo>
                    <a:pt x="421472" y="86509"/>
                  </a:lnTo>
                  <a:lnTo>
                    <a:pt x="424956" y="85368"/>
                  </a:lnTo>
                  <a:lnTo>
                    <a:pt x="428439" y="84229"/>
                  </a:lnTo>
                  <a:lnTo>
                    <a:pt x="431922" y="83090"/>
                  </a:lnTo>
                  <a:lnTo>
                    <a:pt x="435405" y="81952"/>
                  </a:lnTo>
                  <a:lnTo>
                    <a:pt x="438889" y="80815"/>
                  </a:lnTo>
                  <a:lnTo>
                    <a:pt x="442372" y="79678"/>
                  </a:lnTo>
                  <a:lnTo>
                    <a:pt x="445855" y="78543"/>
                  </a:lnTo>
                  <a:lnTo>
                    <a:pt x="449338" y="77408"/>
                  </a:lnTo>
                  <a:lnTo>
                    <a:pt x="452822" y="171999"/>
                  </a:lnTo>
                  <a:lnTo>
                    <a:pt x="456305" y="171557"/>
                  </a:lnTo>
                  <a:lnTo>
                    <a:pt x="459788" y="171115"/>
                  </a:lnTo>
                  <a:lnTo>
                    <a:pt x="463271" y="170673"/>
                  </a:lnTo>
                  <a:lnTo>
                    <a:pt x="466755" y="170231"/>
                  </a:lnTo>
                  <a:lnTo>
                    <a:pt x="470238" y="169789"/>
                  </a:lnTo>
                  <a:lnTo>
                    <a:pt x="473721" y="169347"/>
                  </a:lnTo>
                  <a:lnTo>
                    <a:pt x="477204" y="168906"/>
                  </a:lnTo>
                  <a:lnTo>
                    <a:pt x="480688" y="168464"/>
                  </a:lnTo>
                  <a:lnTo>
                    <a:pt x="484171" y="168023"/>
                  </a:lnTo>
                  <a:lnTo>
                    <a:pt x="487654" y="167582"/>
                  </a:lnTo>
                  <a:lnTo>
                    <a:pt x="491137" y="167140"/>
                  </a:lnTo>
                  <a:lnTo>
                    <a:pt x="494621" y="166699"/>
                  </a:lnTo>
                  <a:lnTo>
                    <a:pt x="498104" y="166259"/>
                  </a:lnTo>
                  <a:lnTo>
                    <a:pt x="501587" y="165818"/>
                  </a:lnTo>
                  <a:lnTo>
                    <a:pt x="505070" y="165377"/>
                  </a:lnTo>
                  <a:lnTo>
                    <a:pt x="508554" y="164937"/>
                  </a:lnTo>
                  <a:lnTo>
                    <a:pt x="512037" y="164496"/>
                  </a:lnTo>
                  <a:lnTo>
                    <a:pt x="515520" y="164056"/>
                  </a:lnTo>
                  <a:lnTo>
                    <a:pt x="519003" y="163616"/>
                  </a:lnTo>
                  <a:lnTo>
                    <a:pt x="522487" y="163176"/>
                  </a:lnTo>
                  <a:lnTo>
                    <a:pt x="525970" y="162736"/>
                  </a:lnTo>
                  <a:lnTo>
                    <a:pt x="529453" y="162296"/>
                  </a:lnTo>
                  <a:lnTo>
                    <a:pt x="532936" y="161856"/>
                  </a:lnTo>
                  <a:lnTo>
                    <a:pt x="536420" y="161416"/>
                  </a:lnTo>
                  <a:lnTo>
                    <a:pt x="539903" y="160977"/>
                  </a:lnTo>
                  <a:lnTo>
                    <a:pt x="543386" y="160537"/>
                  </a:lnTo>
                  <a:lnTo>
                    <a:pt x="546869" y="160098"/>
                  </a:lnTo>
                  <a:lnTo>
                    <a:pt x="550353" y="159659"/>
                  </a:lnTo>
                  <a:lnTo>
                    <a:pt x="553836" y="159220"/>
                  </a:lnTo>
                  <a:lnTo>
                    <a:pt x="557319" y="158781"/>
                  </a:lnTo>
                  <a:lnTo>
                    <a:pt x="560802" y="158342"/>
                  </a:lnTo>
                  <a:lnTo>
                    <a:pt x="564286" y="180505"/>
                  </a:lnTo>
                  <a:lnTo>
                    <a:pt x="567769" y="180201"/>
                  </a:lnTo>
                  <a:lnTo>
                    <a:pt x="571252" y="179897"/>
                  </a:lnTo>
                  <a:lnTo>
                    <a:pt x="574735" y="179593"/>
                  </a:lnTo>
                  <a:lnTo>
                    <a:pt x="578218" y="179289"/>
                  </a:lnTo>
                  <a:lnTo>
                    <a:pt x="581702" y="178985"/>
                  </a:lnTo>
                  <a:lnTo>
                    <a:pt x="585185" y="178681"/>
                  </a:lnTo>
                  <a:lnTo>
                    <a:pt x="588668" y="178378"/>
                  </a:lnTo>
                  <a:lnTo>
                    <a:pt x="592151" y="178074"/>
                  </a:lnTo>
                  <a:lnTo>
                    <a:pt x="595635" y="177770"/>
                  </a:lnTo>
                  <a:lnTo>
                    <a:pt x="599118" y="177467"/>
                  </a:lnTo>
                  <a:lnTo>
                    <a:pt x="602601" y="177163"/>
                  </a:lnTo>
                  <a:lnTo>
                    <a:pt x="606084" y="176860"/>
                  </a:lnTo>
                  <a:lnTo>
                    <a:pt x="609568" y="176556"/>
                  </a:lnTo>
                  <a:lnTo>
                    <a:pt x="613051" y="176253"/>
                  </a:lnTo>
                  <a:lnTo>
                    <a:pt x="616534" y="175950"/>
                  </a:lnTo>
                  <a:lnTo>
                    <a:pt x="620017" y="175646"/>
                  </a:lnTo>
                  <a:lnTo>
                    <a:pt x="623501" y="175343"/>
                  </a:lnTo>
                  <a:lnTo>
                    <a:pt x="626984" y="175040"/>
                  </a:lnTo>
                  <a:lnTo>
                    <a:pt x="630467" y="174737"/>
                  </a:lnTo>
                  <a:lnTo>
                    <a:pt x="633950" y="174434"/>
                  </a:lnTo>
                  <a:lnTo>
                    <a:pt x="637434" y="174131"/>
                  </a:lnTo>
                  <a:lnTo>
                    <a:pt x="640917" y="173828"/>
                  </a:lnTo>
                  <a:lnTo>
                    <a:pt x="644400" y="173525"/>
                  </a:lnTo>
                  <a:lnTo>
                    <a:pt x="647883" y="173222"/>
                  </a:lnTo>
                  <a:lnTo>
                    <a:pt x="651367" y="172920"/>
                  </a:lnTo>
                  <a:lnTo>
                    <a:pt x="654850" y="172617"/>
                  </a:lnTo>
                  <a:lnTo>
                    <a:pt x="658333" y="172314"/>
                  </a:lnTo>
                  <a:lnTo>
                    <a:pt x="661816" y="172012"/>
                  </a:lnTo>
                  <a:lnTo>
                    <a:pt x="665300" y="171709"/>
                  </a:lnTo>
                  <a:lnTo>
                    <a:pt x="668783" y="171407"/>
                  </a:lnTo>
                  <a:lnTo>
                    <a:pt x="672266" y="171104"/>
                  </a:lnTo>
                  <a:lnTo>
                    <a:pt x="675749" y="175356"/>
                  </a:lnTo>
                  <a:lnTo>
                    <a:pt x="679233" y="175077"/>
                  </a:lnTo>
                  <a:lnTo>
                    <a:pt x="682716" y="174797"/>
                  </a:lnTo>
                  <a:lnTo>
                    <a:pt x="686199" y="174517"/>
                  </a:lnTo>
                  <a:lnTo>
                    <a:pt x="689682" y="174238"/>
                  </a:lnTo>
                  <a:lnTo>
                    <a:pt x="693166" y="173959"/>
                  </a:lnTo>
                  <a:lnTo>
                    <a:pt x="696649" y="173679"/>
                  </a:lnTo>
                  <a:lnTo>
                    <a:pt x="700132" y="173400"/>
                  </a:lnTo>
                  <a:lnTo>
                    <a:pt x="703615" y="173120"/>
                  </a:lnTo>
                  <a:lnTo>
                    <a:pt x="707099" y="172841"/>
                  </a:lnTo>
                  <a:lnTo>
                    <a:pt x="710582" y="172562"/>
                  </a:lnTo>
                  <a:lnTo>
                    <a:pt x="714065" y="172283"/>
                  </a:lnTo>
                  <a:lnTo>
                    <a:pt x="717548" y="172004"/>
                  </a:lnTo>
                  <a:lnTo>
                    <a:pt x="721032" y="171725"/>
                  </a:lnTo>
                  <a:lnTo>
                    <a:pt x="724515" y="171446"/>
                  </a:lnTo>
                  <a:lnTo>
                    <a:pt x="727998" y="171167"/>
                  </a:lnTo>
                  <a:lnTo>
                    <a:pt x="731481" y="170888"/>
                  </a:lnTo>
                  <a:lnTo>
                    <a:pt x="734965" y="170609"/>
                  </a:lnTo>
                  <a:lnTo>
                    <a:pt x="738448" y="170330"/>
                  </a:lnTo>
                  <a:lnTo>
                    <a:pt x="741931" y="170051"/>
                  </a:lnTo>
                  <a:lnTo>
                    <a:pt x="745414" y="169772"/>
                  </a:lnTo>
                  <a:lnTo>
                    <a:pt x="748898" y="169494"/>
                  </a:lnTo>
                  <a:lnTo>
                    <a:pt x="752381" y="169215"/>
                  </a:lnTo>
                  <a:lnTo>
                    <a:pt x="755864" y="168936"/>
                  </a:lnTo>
                  <a:lnTo>
                    <a:pt x="759347" y="168658"/>
                  </a:lnTo>
                  <a:lnTo>
                    <a:pt x="762831" y="168379"/>
                  </a:lnTo>
                  <a:lnTo>
                    <a:pt x="766314" y="168101"/>
                  </a:lnTo>
                  <a:lnTo>
                    <a:pt x="769797" y="167822"/>
                  </a:lnTo>
                  <a:lnTo>
                    <a:pt x="773280" y="167544"/>
                  </a:lnTo>
                  <a:lnTo>
                    <a:pt x="776764" y="167265"/>
                  </a:lnTo>
                  <a:lnTo>
                    <a:pt x="780247" y="166987"/>
                  </a:lnTo>
                  <a:lnTo>
                    <a:pt x="783730" y="166709"/>
                  </a:lnTo>
                  <a:lnTo>
                    <a:pt x="787213" y="174382"/>
                  </a:lnTo>
                  <a:lnTo>
                    <a:pt x="790697" y="174137"/>
                  </a:lnTo>
                  <a:lnTo>
                    <a:pt x="794180" y="173893"/>
                  </a:lnTo>
                  <a:lnTo>
                    <a:pt x="797663" y="173649"/>
                  </a:lnTo>
                  <a:lnTo>
                    <a:pt x="801146" y="173405"/>
                  </a:lnTo>
                  <a:lnTo>
                    <a:pt x="804630" y="173161"/>
                  </a:lnTo>
                  <a:lnTo>
                    <a:pt x="808113" y="172917"/>
                  </a:lnTo>
                  <a:lnTo>
                    <a:pt x="811596" y="172673"/>
                  </a:lnTo>
                  <a:lnTo>
                    <a:pt x="815079" y="172429"/>
                  </a:lnTo>
                  <a:lnTo>
                    <a:pt x="818563" y="172185"/>
                  </a:lnTo>
                  <a:lnTo>
                    <a:pt x="822046" y="171941"/>
                  </a:lnTo>
                  <a:lnTo>
                    <a:pt x="825529" y="171697"/>
                  </a:lnTo>
                  <a:lnTo>
                    <a:pt x="829012" y="171453"/>
                  </a:lnTo>
                  <a:lnTo>
                    <a:pt x="832496" y="171210"/>
                  </a:lnTo>
                  <a:lnTo>
                    <a:pt x="835979" y="170966"/>
                  </a:lnTo>
                  <a:lnTo>
                    <a:pt x="839462" y="170722"/>
                  </a:lnTo>
                  <a:lnTo>
                    <a:pt x="842945" y="170478"/>
                  </a:lnTo>
                  <a:lnTo>
                    <a:pt x="846429" y="170235"/>
                  </a:lnTo>
                  <a:lnTo>
                    <a:pt x="849912" y="169991"/>
                  </a:lnTo>
                  <a:lnTo>
                    <a:pt x="853395" y="169748"/>
                  </a:lnTo>
                  <a:lnTo>
                    <a:pt x="856878" y="169504"/>
                  </a:lnTo>
                  <a:lnTo>
                    <a:pt x="860361" y="169260"/>
                  </a:lnTo>
                  <a:lnTo>
                    <a:pt x="863845" y="169017"/>
                  </a:lnTo>
                  <a:lnTo>
                    <a:pt x="867328" y="168774"/>
                  </a:lnTo>
                  <a:lnTo>
                    <a:pt x="870811" y="168530"/>
                  </a:lnTo>
                  <a:lnTo>
                    <a:pt x="874294" y="168287"/>
                  </a:lnTo>
                  <a:lnTo>
                    <a:pt x="877778" y="168043"/>
                  </a:lnTo>
                  <a:lnTo>
                    <a:pt x="881261" y="167800"/>
                  </a:lnTo>
                  <a:lnTo>
                    <a:pt x="884744" y="167557"/>
                  </a:lnTo>
                  <a:lnTo>
                    <a:pt x="888227" y="167314"/>
                  </a:lnTo>
                  <a:lnTo>
                    <a:pt x="891711" y="167070"/>
                  </a:lnTo>
                  <a:lnTo>
                    <a:pt x="895194" y="166827"/>
                  </a:lnTo>
                  <a:lnTo>
                    <a:pt x="898677" y="166584"/>
                  </a:lnTo>
                  <a:lnTo>
                    <a:pt x="902160" y="173871"/>
                  </a:lnTo>
                  <a:lnTo>
                    <a:pt x="905644" y="173656"/>
                  </a:lnTo>
                  <a:lnTo>
                    <a:pt x="909127" y="173441"/>
                  </a:lnTo>
                  <a:lnTo>
                    <a:pt x="912610" y="173226"/>
                  </a:lnTo>
                  <a:lnTo>
                    <a:pt x="916093" y="173011"/>
                  </a:lnTo>
                  <a:lnTo>
                    <a:pt x="919577" y="172796"/>
                  </a:lnTo>
                  <a:lnTo>
                    <a:pt x="923060" y="172582"/>
                  </a:lnTo>
                  <a:lnTo>
                    <a:pt x="926543" y="172367"/>
                  </a:lnTo>
                  <a:lnTo>
                    <a:pt x="930026" y="172152"/>
                  </a:lnTo>
                  <a:lnTo>
                    <a:pt x="933510" y="171937"/>
                  </a:lnTo>
                  <a:lnTo>
                    <a:pt x="936993" y="171722"/>
                  </a:lnTo>
                  <a:lnTo>
                    <a:pt x="940476" y="171508"/>
                  </a:lnTo>
                  <a:lnTo>
                    <a:pt x="943959" y="171293"/>
                  </a:lnTo>
                  <a:lnTo>
                    <a:pt x="947443" y="171078"/>
                  </a:lnTo>
                  <a:lnTo>
                    <a:pt x="950926" y="170864"/>
                  </a:lnTo>
                  <a:lnTo>
                    <a:pt x="954409" y="170649"/>
                  </a:lnTo>
                  <a:lnTo>
                    <a:pt x="957892" y="170434"/>
                  </a:lnTo>
                  <a:lnTo>
                    <a:pt x="961376" y="170220"/>
                  </a:lnTo>
                  <a:lnTo>
                    <a:pt x="964859" y="170005"/>
                  </a:lnTo>
                  <a:lnTo>
                    <a:pt x="968342" y="169791"/>
                  </a:lnTo>
                  <a:lnTo>
                    <a:pt x="971825" y="169576"/>
                  </a:lnTo>
                  <a:lnTo>
                    <a:pt x="975309" y="169362"/>
                  </a:lnTo>
                  <a:lnTo>
                    <a:pt x="978792" y="169147"/>
                  </a:lnTo>
                  <a:lnTo>
                    <a:pt x="982275" y="168933"/>
                  </a:lnTo>
                  <a:lnTo>
                    <a:pt x="985758" y="168718"/>
                  </a:lnTo>
                  <a:lnTo>
                    <a:pt x="989242" y="168504"/>
                  </a:lnTo>
                  <a:lnTo>
                    <a:pt x="992725" y="168290"/>
                  </a:lnTo>
                  <a:lnTo>
                    <a:pt x="996208" y="168075"/>
                  </a:lnTo>
                  <a:lnTo>
                    <a:pt x="999691" y="167861"/>
                  </a:lnTo>
                  <a:lnTo>
                    <a:pt x="1003175" y="167647"/>
                  </a:lnTo>
                  <a:lnTo>
                    <a:pt x="1006658" y="167433"/>
                  </a:lnTo>
                  <a:lnTo>
                    <a:pt x="1010141" y="167218"/>
                  </a:lnTo>
                  <a:lnTo>
                    <a:pt x="1013624" y="172933"/>
                  </a:lnTo>
                  <a:lnTo>
                    <a:pt x="1017108" y="172739"/>
                  </a:lnTo>
                  <a:lnTo>
                    <a:pt x="1020591" y="172544"/>
                  </a:lnTo>
                  <a:lnTo>
                    <a:pt x="1024074" y="172350"/>
                  </a:lnTo>
                  <a:lnTo>
                    <a:pt x="1027557" y="172155"/>
                  </a:lnTo>
                  <a:lnTo>
                    <a:pt x="1031041" y="171961"/>
                  </a:lnTo>
                  <a:lnTo>
                    <a:pt x="1034524" y="171767"/>
                  </a:lnTo>
                  <a:lnTo>
                    <a:pt x="1038007" y="171572"/>
                  </a:lnTo>
                  <a:lnTo>
                    <a:pt x="1041490" y="171378"/>
                  </a:lnTo>
                  <a:lnTo>
                    <a:pt x="1044974" y="171184"/>
                  </a:lnTo>
                  <a:lnTo>
                    <a:pt x="1048457" y="170989"/>
                  </a:lnTo>
                  <a:lnTo>
                    <a:pt x="1051940" y="170795"/>
                  </a:lnTo>
                  <a:lnTo>
                    <a:pt x="1055423" y="170601"/>
                  </a:lnTo>
                  <a:lnTo>
                    <a:pt x="1058907" y="170407"/>
                  </a:lnTo>
                  <a:lnTo>
                    <a:pt x="1062390" y="170213"/>
                  </a:lnTo>
                  <a:lnTo>
                    <a:pt x="1065873" y="170018"/>
                  </a:lnTo>
                  <a:lnTo>
                    <a:pt x="1069356" y="169824"/>
                  </a:lnTo>
                  <a:lnTo>
                    <a:pt x="1072840" y="169630"/>
                  </a:lnTo>
                  <a:lnTo>
                    <a:pt x="1076323" y="169436"/>
                  </a:lnTo>
                  <a:lnTo>
                    <a:pt x="1079806" y="169242"/>
                  </a:lnTo>
                  <a:lnTo>
                    <a:pt x="1083289" y="169048"/>
                  </a:lnTo>
                  <a:lnTo>
                    <a:pt x="1086773" y="168854"/>
                  </a:lnTo>
                  <a:lnTo>
                    <a:pt x="1090256" y="168660"/>
                  </a:lnTo>
                  <a:lnTo>
                    <a:pt x="1093739" y="168466"/>
                  </a:lnTo>
                  <a:lnTo>
                    <a:pt x="1097222" y="168272"/>
                  </a:lnTo>
                  <a:lnTo>
                    <a:pt x="1100706" y="168078"/>
                  </a:lnTo>
                  <a:lnTo>
                    <a:pt x="1104189" y="167884"/>
                  </a:lnTo>
                  <a:lnTo>
                    <a:pt x="1107672" y="167690"/>
                  </a:lnTo>
                  <a:lnTo>
                    <a:pt x="1111155" y="167496"/>
                  </a:lnTo>
                  <a:lnTo>
                    <a:pt x="1114639" y="167302"/>
                  </a:lnTo>
                  <a:lnTo>
                    <a:pt x="1118122" y="167108"/>
                  </a:lnTo>
                  <a:lnTo>
                    <a:pt x="1121605" y="166915"/>
                  </a:lnTo>
                  <a:lnTo>
                    <a:pt x="1125088" y="179861"/>
                  </a:lnTo>
                  <a:lnTo>
                    <a:pt x="1128572" y="179707"/>
                  </a:lnTo>
                  <a:lnTo>
                    <a:pt x="1132055" y="179552"/>
                  </a:lnTo>
                  <a:lnTo>
                    <a:pt x="1135538" y="179398"/>
                  </a:lnTo>
                  <a:lnTo>
                    <a:pt x="1139021" y="179244"/>
                  </a:lnTo>
                  <a:lnTo>
                    <a:pt x="1142505" y="179089"/>
                  </a:lnTo>
                  <a:lnTo>
                    <a:pt x="1145988" y="178935"/>
                  </a:lnTo>
                  <a:lnTo>
                    <a:pt x="1149471" y="178781"/>
                  </a:lnTo>
                  <a:lnTo>
                    <a:pt x="1152954" y="178626"/>
                  </a:lnTo>
                  <a:lnTo>
                    <a:pt x="1156437" y="178472"/>
                  </a:lnTo>
                  <a:lnTo>
                    <a:pt x="1159921" y="178318"/>
                  </a:lnTo>
                  <a:lnTo>
                    <a:pt x="1163404" y="178163"/>
                  </a:lnTo>
                  <a:lnTo>
                    <a:pt x="1166887" y="178009"/>
                  </a:lnTo>
                  <a:lnTo>
                    <a:pt x="1170370" y="177855"/>
                  </a:lnTo>
                  <a:lnTo>
                    <a:pt x="1173854" y="177700"/>
                  </a:lnTo>
                  <a:lnTo>
                    <a:pt x="1177337" y="177546"/>
                  </a:lnTo>
                  <a:lnTo>
                    <a:pt x="1180820" y="177392"/>
                  </a:lnTo>
                  <a:lnTo>
                    <a:pt x="1184303" y="177238"/>
                  </a:lnTo>
                  <a:lnTo>
                    <a:pt x="1187787" y="177084"/>
                  </a:lnTo>
                  <a:lnTo>
                    <a:pt x="1191270" y="176929"/>
                  </a:lnTo>
                  <a:lnTo>
                    <a:pt x="1194753" y="176775"/>
                  </a:lnTo>
                  <a:lnTo>
                    <a:pt x="1198236" y="176621"/>
                  </a:lnTo>
                  <a:lnTo>
                    <a:pt x="1201720" y="176467"/>
                  </a:lnTo>
                  <a:lnTo>
                    <a:pt x="1205203" y="176313"/>
                  </a:lnTo>
                  <a:lnTo>
                    <a:pt x="1208686" y="176159"/>
                  </a:lnTo>
                  <a:lnTo>
                    <a:pt x="1212169" y="176005"/>
                  </a:lnTo>
                  <a:lnTo>
                    <a:pt x="1215653" y="175851"/>
                  </a:lnTo>
                  <a:lnTo>
                    <a:pt x="1219136" y="175696"/>
                  </a:lnTo>
                  <a:lnTo>
                    <a:pt x="1222619" y="175542"/>
                  </a:lnTo>
                  <a:lnTo>
                    <a:pt x="1226102" y="175388"/>
                  </a:lnTo>
                  <a:lnTo>
                    <a:pt x="1229586" y="175234"/>
                  </a:lnTo>
                  <a:lnTo>
                    <a:pt x="1233069" y="175080"/>
                  </a:lnTo>
                  <a:lnTo>
                    <a:pt x="1236552" y="186921"/>
                  </a:lnTo>
                  <a:lnTo>
                    <a:pt x="1240035" y="186800"/>
                  </a:lnTo>
                  <a:lnTo>
                    <a:pt x="1243519" y="186679"/>
                  </a:lnTo>
                  <a:lnTo>
                    <a:pt x="1247002" y="186558"/>
                  </a:lnTo>
                  <a:lnTo>
                    <a:pt x="1250485" y="186436"/>
                  </a:lnTo>
                  <a:lnTo>
                    <a:pt x="1253968" y="186315"/>
                  </a:lnTo>
                  <a:lnTo>
                    <a:pt x="1257452" y="186194"/>
                  </a:lnTo>
                  <a:lnTo>
                    <a:pt x="1260935" y="186073"/>
                  </a:lnTo>
                  <a:lnTo>
                    <a:pt x="1264418" y="185952"/>
                  </a:lnTo>
                  <a:lnTo>
                    <a:pt x="1267901" y="185831"/>
                  </a:lnTo>
                  <a:lnTo>
                    <a:pt x="1271385" y="185710"/>
                  </a:lnTo>
                  <a:lnTo>
                    <a:pt x="1274868" y="185589"/>
                  </a:lnTo>
                  <a:lnTo>
                    <a:pt x="1278351" y="185468"/>
                  </a:lnTo>
                  <a:lnTo>
                    <a:pt x="1281834" y="185347"/>
                  </a:lnTo>
                  <a:lnTo>
                    <a:pt x="1285318" y="185225"/>
                  </a:lnTo>
                  <a:lnTo>
                    <a:pt x="1288801" y="185104"/>
                  </a:lnTo>
                  <a:lnTo>
                    <a:pt x="1292284" y="184983"/>
                  </a:lnTo>
                  <a:lnTo>
                    <a:pt x="1295767" y="184862"/>
                  </a:lnTo>
                  <a:lnTo>
                    <a:pt x="1299251" y="184741"/>
                  </a:lnTo>
                  <a:lnTo>
                    <a:pt x="1302734" y="184620"/>
                  </a:lnTo>
                  <a:lnTo>
                    <a:pt x="1306217" y="184499"/>
                  </a:lnTo>
                  <a:lnTo>
                    <a:pt x="1309700" y="184378"/>
                  </a:lnTo>
                  <a:lnTo>
                    <a:pt x="1313184" y="184257"/>
                  </a:lnTo>
                  <a:lnTo>
                    <a:pt x="1316667" y="184136"/>
                  </a:lnTo>
                  <a:lnTo>
                    <a:pt x="1320150" y="184015"/>
                  </a:lnTo>
                  <a:lnTo>
                    <a:pt x="1323633" y="183894"/>
                  </a:lnTo>
                  <a:lnTo>
                    <a:pt x="1327117" y="183773"/>
                  </a:lnTo>
                  <a:lnTo>
                    <a:pt x="1330600" y="183653"/>
                  </a:lnTo>
                  <a:lnTo>
                    <a:pt x="1334083" y="183532"/>
                  </a:lnTo>
                  <a:lnTo>
                    <a:pt x="1337566" y="183411"/>
                  </a:lnTo>
                  <a:lnTo>
                    <a:pt x="1341050" y="183290"/>
                  </a:lnTo>
                  <a:lnTo>
                    <a:pt x="1344533" y="183169"/>
                  </a:lnTo>
                  <a:lnTo>
                    <a:pt x="1348016" y="183048"/>
                  </a:lnTo>
                  <a:lnTo>
                    <a:pt x="1351499" y="187156"/>
                  </a:lnTo>
                  <a:lnTo>
                    <a:pt x="1354983" y="187046"/>
                  </a:lnTo>
                  <a:lnTo>
                    <a:pt x="1358466" y="186936"/>
                  </a:lnTo>
                  <a:lnTo>
                    <a:pt x="1361949" y="186825"/>
                  </a:lnTo>
                  <a:lnTo>
                    <a:pt x="1365432" y="186715"/>
                  </a:lnTo>
                  <a:lnTo>
                    <a:pt x="1368916" y="186605"/>
                  </a:lnTo>
                  <a:lnTo>
                    <a:pt x="1372399" y="186495"/>
                  </a:lnTo>
                  <a:lnTo>
                    <a:pt x="1375882" y="186384"/>
                  </a:lnTo>
                  <a:lnTo>
                    <a:pt x="1379365" y="186274"/>
                  </a:lnTo>
                  <a:lnTo>
                    <a:pt x="1382849" y="186164"/>
                  </a:lnTo>
                  <a:lnTo>
                    <a:pt x="1386332" y="186054"/>
                  </a:lnTo>
                  <a:lnTo>
                    <a:pt x="1389815" y="185944"/>
                  </a:lnTo>
                  <a:lnTo>
                    <a:pt x="1393298" y="185833"/>
                  </a:lnTo>
                  <a:lnTo>
                    <a:pt x="1396782" y="185723"/>
                  </a:lnTo>
                  <a:lnTo>
                    <a:pt x="1400265" y="185613"/>
                  </a:lnTo>
                  <a:lnTo>
                    <a:pt x="1403748" y="185503"/>
                  </a:lnTo>
                  <a:lnTo>
                    <a:pt x="1407231" y="185393"/>
                  </a:lnTo>
                  <a:lnTo>
                    <a:pt x="1410715" y="185283"/>
                  </a:lnTo>
                  <a:lnTo>
                    <a:pt x="1414198" y="185172"/>
                  </a:lnTo>
                  <a:lnTo>
                    <a:pt x="1417681" y="185062"/>
                  </a:lnTo>
                  <a:lnTo>
                    <a:pt x="1421164" y="184952"/>
                  </a:lnTo>
                  <a:lnTo>
                    <a:pt x="1424648" y="184842"/>
                  </a:lnTo>
                  <a:lnTo>
                    <a:pt x="1428131" y="184732"/>
                  </a:lnTo>
                  <a:lnTo>
                    <a:pt x="1431614" y="184622"/>
                  </a:lnTo>
                  <a:lnTo>
                    <a:pt x="1435097" y="184512"/>
                  </a:lnTo>
                  <a:lnTo>
                    <a:pt x="1438580" y="184402"/>
                  </a:lnTo>
                  <a:lnTo>
                    <a:pt x="1442064" y="184291"/>
                  </a:lnTo>
                  <a:lnTo>
                    <a:pt x="1445547" y="184181"/>
                  </a:lnTo>
                  <a:lnTo>
                    <a:pt x="1449030" y="184071"/>
                  </a:lnTo>
                  <a:lnTo>
                    <a:pt x="1452513" y="183961"/>
                  </a:lnTo>
                  <a:lnTo>
                    <a:pt x="1455997" y="183851"/>
                  </a:lnTo>
                  <a:lnTo>
                    <a:pt x="1459480" y="183741"/>
                  </a:lnTo>
                  <a:lnTo>
                    <a:pt x="1462963" y="187818"/>
                  </a:lnTo>
                  <a:lnTo>
                    <a:pt x="1466446" y="187718"/>
                  </a:lnTo>
                  <a:lnTo>
                    <a:pt x="1469930" y="187617"/>
                  </a:lnTo>
                  <a:lnTo>
                    <a:pt x="1473413" y="187517"/>
                  </a:lnTo>
                  <a:lnTo>
                    <a:pt x="1476896" y="187417"/>
                  </a:lnTo>
                  <a:lnTo>
                    <a:pt x="1480379" y="187316"/>
                  </a:lnTo>
                  <a:lnTo>
                    <a:pt x="1483863" y="187216"/>
                  </a:lnTo>
                  <a:lnTo>
                    <a:pt x="1487346" y="187116"/>
                  </a:lnTo>
                  <a:lnTo>
                    <a:pt x="1490829" y="187015"/>
                  </a:lnTo>
                  <a:lnTo>
                    <a:pt x="1494312" y="186915"/>
                  </a:lnTo>
                  <a:lnTo>
                    <a:pt x="1497796" y="186815"/>
                  </a:lnTo>
                  <a:lnTo>
                    <a:pt x="1501279" y="186715"/>
                  </a:lnTo>
                  <a:lnTo>
                    <a:pt x="1504762" y="186614"/>
                  </a:lnTo>
                  <a:lnTo>
                    <a:pt x="1508245" y="186514"/>
                  </a:lnTo>
                  <a:lnTo>
                    <a:pt x="1511729" y="186414"/>
                  </a:lnTo>
                  <a:lnTo>
                    <a:pt x="1515212" y="186314"/>
                  </a:lnTo>
                  <a:lnTo>
                    <a:pt x="1518695" y="186213"/>
                  </a:lnTo>
                  <a:lnTo>
                    <a:pt x="1522178" y="186113"/>
                  </a:lnTo>
                  <a:lnTo>
                    <a:pt x="1525662" y="186013"/>
                  </a:lnTo>
                  <a:lnTo>
                    <a:pt x="1529145" y="185913"/>
                  </a:lnTo>
                  <a:lnTo>
                    <a:pt x="1532628" y="185812"/>
                  </a:lnTo>
                  <a:lnTo>
                    <a:pt x="1536111" y="185712"/>
                  </a:lnTo>
                  <a:lnTo>
                    <a:pt x="1539595" y="185612"/>
                  </a:lnTo>
                  <a:lnTo>
                    <a:pt x="1543078" y="185512"/>
                  </a:lnTo>
                  <a:lnTo>
                    <a:pt x="1546561" y="185412"/>
                  </a:lnTo>
                  <a:lnTo>
                    <a:pt x="1550044" y="185311"/>
                  </a:lnTo>
                  <a:lnTo>
                    <a:pt x="1553528" y="185211"/>
                  </a:lnTo>
                  <a:lnTo>
                    <a:pt x="1557011" y="185111"/>
                  </a:lnTo>
                  <a:lnTo>
                    <a:pt x="1560494" y="185011"/>
                  </a:lnTo>
                  <a:lnTo>
                    <a:pt x="1563977" y="184911"/>
                  </a:lnTo>
                  <a:lnTo>
                    <a:pt x="1567461" y="184810"/>
                  </a:lnTo>
                  <a:lnTo>
                    <a:pt x="1570944" y="184710"/>
                  </a:lnTo>
                  <a:lnTo>
                    <a:pt x="1574427" y="184910"/>
                  </a:lnTo>
                  <a:lnTo>
                    <a:pt x="1577910" y="184810"/>
                  </a:lnTo>
                  <a:lnTo>
                    <a:pt x="1581394" y="184711"/>
                  </a:lnTo>
                  <a:lnTo>
                    <a:pt x="1584877" y="184612"/>
                  </a:lnTo>
                  <a:lnTo>
                    <a:pt x="1588360" y="184512"/>
                  </a:lnTo>
                  <a:lnTo>
                    <a:pt x="1591843" y="184413"/>
                  </a:lnTo>
                  <a:lnTo>
                    <a:pt x="1595327" y="184313"/>
                  </a:lnTo>
                  <a:lnTo>
                    <a:pt x="1598810" y="184214"/>
                  </a:lnTo>
                  <a:lnTo>
                    <a:pt x="1602293" y="184114"/>
                  </a:lnTo>
                  <a:lnTo>
                    <a:pt x="1605776" y="184015"/>
                  </a:lnTo>
                  <a:lnTo>
                    <a:pt x="1609260" y="183915"/>
                  </a:lnTo>
                  <a:lnTo>
                    <a:pt x="1612743" y="183816"/>
                  </a:lnTo>
                  <a:lnTo>
                    <a:pt x="1616226" y="183716"/>
                  </a:lnTo>
                  <a:lnTo>
                    <a:pt x="1619709" y="183617"/>
                  </a:lnTo>
                  <a:lnTo>
                    <a:pt x="1623193" y="183518"/>
                  </a:lnTo>
                  <a:lnTo>
                    <a:pt x="1626676" y="183418"/>
                  </a:lnTo>
                  <a:lnTo>
                    <a:pt x="1630159" y="183319"/>
                  </a:lnTo>
                  <a:lnTo>
                    <a:pt x="1633642" y="183219"/>
                  </a:lnTo>
                  <a:lnTo>
                    <a:pt x="1637126" y="183120"/>
                  </a:lnTo>
                  <a:lnTo>
                    <a:pt x="1640609" y="183020"/>
                  </a:lnTo>
                  <a:lnTo>
                    <a:pt x="1644092" y="182921"/>
                  </a:lnTo>
                  <a:lnTo>
                    <a:pt x="1647575" y="182822"/>
                  </a:lnTo>
                  <a:lnTo>
                    <a:pt x="1651059" y="182722"/>
                  </a:lnTo>
                  <a:lnTo>
                    <a:pt x="1654542" y="182623"/>
                  </a:lnTo>
                  <a:lnTo>
                    <a:pt x="1658025" y="182524"/>
                  </a:lnTo>
                  <a:lnTo>
                    <a:pt x="1661508" y="182424"/>
                  </a:lnTo>
                  <a:lnTo>
                    <a:pt x="1664992" y="182325"/>
                  </a:lnTo>
                  <a:lnTo>
                    <a:pt x="1668475" y="182226"/>
                  </a:lnTo>
                  <a:lnTo>
                    <a:pt x="1671958" y="182126"/>
                  </a:lnTo>
                  <a:lnTo>
                    <a:pt x="1675441" y="182027"/>
                  </a:lnTo>
                  <a:lnTo>
                    <a:pt x="1678925" y="181928"/>
                  </a:lnTo>
                  <a:lnTo>
                    <a:pt x="1682408" y="181828"/>
                  </a:lnTo>
                  <a:lnTo>
                    <a:pt x="1685891" y="184475"/>
                  </a:lnTo>
                  <a:lnTo>
                    <a:pt x="1689374" y="184382"/>
                  </a:lnTo>
                  <a:lnTo>
                    <a:pt x="1692858" y="184288"/>
                  </a:lnTo>
                  <a:lnTo>
                    <a:pt x="1696341" y="184194"/>
                  </a:lnTo>
                  <a:lnTo>
                    <a:pt x="1699824" y="184100"/>
                  </a:lnTo>
                  <a:lnTo>
                    <a:pt x="1703307" y="184007"/>
                  </a:lnTo>
                  <a:lnTo>
                    <a:pt x="1706791" y="183913"/>
                  </a:lnTo>
                  <a:lnTo>
                    <a:pt x="1710274" y="183819"/>
                  </a:lnTo>
                  <a:lnTo>
                    <a:pt x="1713757" y="183725"/>
                  </a:lnTo>
                  <a:lnTo>
                    <a:pt x="1717240" y="183632"/>
                  </a:lnTo>
                  <a:lnTo>
                    <a:pt x="1720723" y="183538"/>
                  </a:lnTo>
                  <a:lnTo>
                    <a:pt x="1724207" y="183444"/>
                  </a:lnTo>
                  <a:lnTo>
                    <a:pt x="1727690" y="183350"/>
                  </a:lnTo>
                  <a:lnTo>
                    <a:pt x="1731173" y="183257"/>
                  </a:lnTo>
                  <a:lnTo>
                    <a:pt x="1734656" y="183163"/>
                  </a:lnTo>
                  <a:lnTo>
                    <a:pt x="1738140" y="183069"/>
                  </a:lnTo>
                  <a:lnTo>
                    <a:pt x="1741623" y="182975"/>
                  </a:lnTo>
                  <a:lnTo>
                    <a:pt x="1745106" y="182882"/>
                  </a:lnTo>
                  <a:lnTo>
                    <a:pt x="1748589" y="182788"/>
                  </a:lnTo>
                  <a:lnTo>
                    <a:pt x="1752073" y="182694"/>
                  </a:lnTo>
                  <a:lnTo>
                    <a:pt x="1755556" y="182601"/>
                  </a:lnTo>
                  <a:lnTo>
                    <a:pt x="1759039" y="182507"/>
                  </a:lnTo>
                  <a:lnTo>
                    <a:pt x="1762522" y="182413"/>
                  </a:lnTo>
                  <a:lnTo>
                    <a:pt x="1766006" y="182319"/>
                  </a:lnTo>
                  <a:lnTo>
                    <a:pt x="1769489" y="182226"/>
                  </a:lnTo>
                  <a:lnTo>
                    <a:pt x="1772972" y="182132"/>
                  </a:lnTo>
                  <a:lnTo>
                    <a:pt x="1776455" y="182038"/>
                  </a:lnTo>
                  <a:lnTo>
                    <a:pt x="1779939" y="181945"/>
                  </a:lnTo>
                  <a:lnTo>
                    <a:pt x="1783422" y="181851"/>
                  </a:lnTo>
                  <a:lnTo>
                    <a:pt x="1786905" y="181757"/>
                  </a:lnTo>
                  <a:lnTo>
                    <a:pt x="1790388" y="181664"/>
                  </a:lnTo>
                  <a:lnTo>
                    <a:pt x="1793872" y="181570"/>
                  </a:lnTo>
                  <a:lnTo>
                    <a:pt x="1797355" y="181477"/>
                  </a:lnTo>
                  <a:lnTo>
                    <a:pt x="1800838" y="188158"/>
                  </a:lnTo>
                  <a:lnTo>
                    <a:pt x="1804321" y="188077"/>
                  </a:lnTo>
                  <a:lnTo>
                    <a:pt x="1807805" y="187996"/>
                  </a:lnTo>
                  <a:lnTo>
                    <a:pt x="1811288" y="187915"/>
                  </a:lnTo>
                  <a:lnTo>
                    <a:pt x="1814771" y="187834"/>
                  </a:lnTo>
                  <a:lnTo>
                    <a:pt x="1818254" y="187753"/>
                  </a:lnTo>
                  <a:lnTo>
                    <a:pt x="1821738" y="187672"/>
                  </a:lnTo>
                  <a:lnTo>
                    <a:pt x="1825221" y="187592"/>
                  </a:lnTo>
                  <a:lnTo>
                    <a:pt x="1828704" y="187511"/>
                  </a:lnTo>
                  <a:lnTo>
                    <a:pt x="1832187" y="187430"/>
                  </a:lnTo>
                  <a:lnTo>
                    <a:pt x="1835671" y="187349"/>
                  </a:lnTo>
                  <a:lnTo>
                    <a:pt x="1839154" y="187268"/>
                  </a:lnTo>
                  <a:lnTo>
                    <a:pt x="1842637" y="187187"/>
                  </a:lnTo>
                  <a:lnTo>
                    <a:pt x="1846120" y="187107"/>
                  </a:lnTo>
                  <a:lnTo>
                    <a:pt x="1849604" y="187026"/>
                  </a:lnTo>
                  <a:lnTo>
                    <a:pt x="1853087" y="186945"/>
                  </a:lnTo>
                  <a:lnTo>
                    <a:pt x="1856570" y="186864"/>
                  </a:lnTo>
                  <a:lnTo>
                    <a:pt x="1860053" y="186783"/>
                  </a:lnTo>
                  <a:lnTo>
                    <a:pt x="1863537" y="186703"/>
                  </a:lnTo>
                  <a:lnTo>
                    <a:pt x="1867020" y="186622"/>
                  </a:lnTo>
                  <a:lnTo>
                    <a:pt x="1870503" y="186541"/>
                  </a:lnTo>
                  <a:lnTo>
                    <a:pt x="1873986" y="186460"/>
                  </a:lnTo>
                  <a:lnTo>
                    <a:pt x="1877470" y="186379"/>
                  </a:lnTo>
                  <a:lnTo>
                    <a:pt x="1880953" y="186299"/>
                  </a:lnTo>
                  <a:lnTo>
                    <a:pt x="1884436" y="186218"/>
                  </a:lnTo>
                  <a:lnTo>
                    <a:pt x="1887919" y="186137"/>
                  </a:lnTo>
                  <a:lnTo>
                    <a:pt x="1891403" y="186056"/>
                  </a:lnTo>
                  <a:lnTo>
                    <a:pt x="1894886" y="185975"/>
                  </a:lnTo>
                  <a:lnTo>
                    <a:pt x="1898369" y="185895"/>
                  </a:lnTo>
                  <a:lnTo>
                    <a:pt x="1901852" y="185814"/>
                  </a:lnTo>
                  <a:lnTo>
                    <a:pt x="1905336" y="185733"/>
                  </a:lnTo>
                  <a:lnTo>
                    <a:pt x="1908819" y="185652"/>
                  </a:lnTo>
                  <a:lnTo>
                    <a:pt x="1912302" y="187555"/>
                  </a:lnTo>
                  <a:lnTo>
                    <a:pt x="1915785" y="187478"/>
                  </a:lnTo>
                  <a:lnTo>
                    <a:pt x="1919269" y="187401"/>
                  </a:lnTo>
                  <a:lnTo>
                    <a:pt x="1922752" y="187324"/>
                  </a:lnTo>
                  <a:lnTo>
                    <a:pt x="1926235" y="187246"/>
                  </a:lnTo>
                  <a:lnTo>
                    <a:pt x="1929718" y="187169"/>
                  </a:lnTo>
                  <a:lnTo>
                    <a:pt x="1933202" y="187092"/>
                  </a:lnTo>
                  <a:lnTo>
                    <a:pt x="1936685" y="187015"/>
                  </a:lnTo>
                  <a:lnTo>
                    <a:pt x="1940168" y="186938"/>
                  </a:lnTo>
                  <a:lnTo>
                    <a:pt x="1943651" y="186860"/>
                  </a:lnTo>
                  <a:lnTo>
                    <a:pt x="1947135" y="186783"/>
                  </a:lnTo>
                  <a:lnTo>
                    <a:pt x="1950618" y="186706"/>
                  </a:lnTo>
                  <a:lnTo>
                    <a:pt x="1954101" y="186629"/>
                  </a:lnTo>
                  <a:lnTo>
                    <a:pt x="1957584" y="186552"/>
                  </a:lnTo>
                  <a:lnTo>
                    <a:pt x="1961068" y="186475"/>
                  </a:lnTo>
                  <a:lnTo>
                    <a:pt x="1964551" y="186397"/>
                  </a:lnTo>
                  <a:lnTo>
                    <a:pt x="1968034" y="186320"/>
                  </a:lnTo>
                  <a:lnTo>
                    <a:pt x="1971517" y="186243"/>
                  </a:lnTo>
                  <a:lnTo>
                    <a:pt x="1975001" y="186166"/>
                  </a:lnTo>
                  <a:lnTo>
                    <a:pt x="1978484" y="186089"/>
                  </a:lnTo>
                  <a:lnTo>
                    <a:pt x="1981967" y="186012"/>
                  </a:lnTo>
                  <a:lnTo>
                    <a:pt x="1985450" y="185934"/>
                  </a:lnTo>
                  <a:lnTo>
                    <a:pt x="1988934" y="185857"/>
                  </a:lnTo>
                  <a:lnTo>
                    <a:pt x="1992417" y="185780"/>
                  </a:lnTo>
                  <a:lnTo>
                    <a:pt x="1995900" y="185703"/>
                  </a:lnTo>
                  <a:lnTo>
                    <a:pt x="1999383" y="185626"/>
                  </a:lnTo>
                  <a:lnTo>
                    <a:pt x="2002867" y="185549"/>
                  </a:lnTo>
                  <a:lnTo>
                    <a:pt x="2006350" y="185472"/>
                  </a:lnTo>
                  <a:lnTo>
                    <a:pt x="2009833" y="185394"/>
                  </a:lnTo>
                  <a:lnTo>
                    <a:pt x="2013316" y="185317"/>
                  </a:lnTo>
                  <a:lnTo>
                    <a:pt x="2016799" y="185240"/>
                  </a:lnTo>
                  <a:lnTo>
                    <a:pt x="2020283" y="185163"/>
                  </a:lnTo>
                  <a:lnTo>
                    <a:pt x="2023766" y="187599"/>
                  </a:lnTo>
                  <a:lnTo>
                    <a:pt x="2027249" y="187526"/>
                  </a:lnTo>
                  <a:lnTo>
                    <a:pt x="2030732" y="187453"/>
                  </a:lnTo>
                  <a:lnTo>
                    <a:pt x="2034216" y="187381"/>
                  </a:lnTo>
                  <a:lnTo>
                    <a:pt x="2037699" y="187308"/>
                  </a:lnTo>
                  <a:lnTo>
                    <a:pt x="2041182" y="187235"/>
                  </a:lnTo>
                  <a:lnTo>
                    <a:pt x="2044665" y="187162"/>
                  </a:lnTo>
                  <a:lnTo>
                    <a:pt x="2048149" y="187089"/>
                  </a:lnTo>
                  <a:lnTo>
                    <a:pt x="2051632" y="187016"/>
                  </a:lnTo>
                  <a:lnTo>
                    <a:pt x="2055115" y="186943"/>
                  </a:lnTo>
                  <a:lnTo>
                    <a:pt x="2058598" y="186870"/>
                  </a:lnTo>
                  <a:lnTo>
                    <a:pt x="2062082" y="186798"/>
                  </a:lnTo>
                  <a:lnTo>
                    <a:pt x="2065565" y="186725"/>
                  </a:lnTo>
                  <a:lnTo>
                    <a:pt x="2069048" y="186652"/>
                  </a:lnTo>
                  <a:lnTo>
                    <a:pt x="2072531" y="186579"/>
                  </a:lnTo>
                  <a:lnTo>
                    <a:pt x="2076015" y="186506"/>
                  </a:lnTo>
                  <a:lnTo>
                    <a:pt x="2079498" y="186433"/>
                  </a:lnTo>
                  <a:lnTo>
                    <a:pt x="2082981" y="186360"/>
                  </a:lnTo>
                  <a:lnTo>
                    <a:pt x="2086464" y="186288"/>
                  </a:lnTo>
                  <a:lnTo>
                    <a:pt x="2089948" y="186215"/>
                  </a:lnTo>
                  <a:lnTo>
                    <a:pt x="2093431" y="186142"/>
                  </a:lnTo>
                  <a:lnTo>
                    <a:pt x="2096914" y="186069"/>
                  </a:lnTo>
                  <a:lnTo>
                    <a:pt x="2100397" y="185996"/>
                  </a:lnTo>
                  <a:lnTo>
                    <a:pt x="2103881" y="185923"/>
                  </a:lnTo>
                  <a:lnTo>
                    <a:pt x="2107364" y="185851"/>
                  </a:lnTo>
                  <a:lnTo>
                    <a:pt x="2110847" y="185778"/>
                  </a:lnTo>
                  <a:lnTo>
                    <a:pt x="2114330" y="185705"/>
                  </a:lnTo>
                  <a:lnTo>
                    <a:pt x="2117814" y="185632"/>
                  </a:lnTo>
                  <a:lnTo>
                    <a:pt x="2121297" y="185559"/>
                  </a:lnTo>
                  <a:lnTo>
                    <a:pt x="2124780" y="185486"/>
                  </a:lnTo>
                  <a:lnTo>
                    <a:pt x="2128263" y="185414"/>
                  </a:lnTo>
                  <a:lnTo>
                    <a:pt x="2131747" y="185341"/>
                  </a:lnTo>
                  <a:lnTo>
                    <a:pt x="2135230" y="185817"/>
                  </a:lnTo>
                  <a:lnTo>
                    <a:pt x="2138713" y="185745"/>
                  </a:lnTo>
                  <a:lnTo>
                    <a:pt x="2142196" y="185673"/>
                  </a:lnTo>
                  <a:lnTo>
                    <a:pt x="2145680" y="185601"/>
                  </a:lnTo>
                  <a:lnTo>
                    <a:pt x="2149163" y="185529"/>
                  </a:lnTo>
                  <a:lnTo>
                    <a:pt x="2152646" y="185458"/>
                  </a:lnTo>
                  <a:lnTo>
                    <a:pt x="2156129" y="185386"/>
                  </a:lnTo>
                  <a:lnTo>
                    <a:pt x="2159613" y="185314"/>
                  </a:lnTo>
                  <a:lnTo>
                    <a:pt x="2163096" y="185242"/>
                  </a:lnTo>
                  <a:lnTo>
                    <a:pt x="2166579" y="185170"/>
                  </a:lnTo>
                  <a:lnTo>
                    <a:pt x="2170062" y="185098"/>
                  </a:lnTo>
                  <a:lnTo>
                    <a:pt x="2173546" y="185026"/>
                  </a:lnTo>
                  <a:lnTo>
                    <a:pt x="2177029" y="184954"/>
                  </a:lnTo>
                  <a:lnTo>
                    <a:pt x="2180512" y="184882"/>
                  </a:lnTo>
                  <a:lnTo>
                    <a:pt x="2183995" y="184810"/>
                  </a:lnTo>
                  <a:lnTo>
                    <a:pt x="2187479" y="184739"/>
                  </a:lnTo>
                  <a:lnTo>
                    <a:pt x="2190962" y="184667"/>
                  </a:lnTo>
                  <a:lnTo>
                    <a:pt x="2194445" y="184595"/>
                  </a:lnTo>
                  <a:lnTo>
                    <a:pt x="2197928" y="184523"/>
                  </a:lnTo>
                  <a:lnTo>
                    <a:pt x="2201412" y="184451"/>
                  </a:lnTo>
                  <a:lnTo>
                    <a:pt x="2204895" y="184379"/>
                  </a:lnTo>
                  <a:lnTo>
                    <a:pt x="2208378" y="184307"/>
                  </a:lnTo>
                  <a:lnTo>
                    <a:pt x="2211861" y="184236"/>
                  </a:lnTo>
                  <a:lnTo>
                    <a:pt x="2215345" y="184164"/>
                  </a:lnTo>
                  <a:lnTo>
                    <a:pt x="2218828" y="184092"/>
                  </a:lnTo>
                  <a:lnTo>
                    <a:pt x="2222311" y="184020"/>
                  </a:lnTo>
                  <a:lnTo>
                    <a:pt x="2225794" y="183948"/>
                  </a:lnTo>
                  <a:lnTo>
                    <a:pt x="2229278" y="183876"/>
                  </a:lnTo>
                  <a:lnTo>
                    <a:pt x="2232761" y="183804"/>
                  </a:lnTo>
                  <a:lnTo>
                    <a:pt x="2236244" y="183733"/>
                  </a:lnTo>
                  <a:lnTo>
                    <a:pt x="2239727" y="183661"/>
                  </a:lnTo>
                  <a:lnTo>
                    <a:pt x="2243211" y="183589"/>
                  </a:lnTo>
                  <a:lnTo>
                    <a:pt x="2246694" y="183517"/>
                  </a:lnTo>
                  <a:lnTo>
                    <a:pt x="2250177" y="185594"/>
                  </a:lnTo>
                  <a:lnTo>
                    <a:pt x="2253660" y="185526"/>
                  </a:lnTo>
                  <a:lnTo>
                    <a:pt x="2257144" y="185457"/>
                  </a:lnTo>
                  <a:lnTo>
                    <a:pt x="2260627" y="185388"/>
                  </a:lnTo>
                  <a:lnTo>
                    <a:pt x="2264110" y="185320"/>
                  </a:lnTo>
                  <a:lnTo>
                    <a:pt x="2267593" y="185251"/>
                  </a:lnTo>
                  <a:lnTo>
                    <a:pt x="2271077" y="185183"/>
                  </a:lnTo>
                  <a:lnTo>
                    <a:pt x="2274560" y="185114"/>
                  </a:lnTo>
                  <a:lnTo>
                    <a:pt x="2278043" y="185046"/>
                  </a:lnTo>
                  <a:lnTo>
                    <a:pt x="2281526" y="184977"/>
                  </a:lnTo>
                  <a:lnTo>
                    <a:pt x="2285010" y="184908"/>
                  </a:lnTo>
                  <a:lnTo>
                    <a:pt x="2288493" y="184840"/>
                  </a:lnTo>
                  <a:lnTo>
                    <a:pt x="2291976" y="184771"/>
                  </a:lnTo>
                  <a:lnTo>
                    <a:pt x="2295459" y="184703"/>
                  </a:lnTo>
                  <a:lnTo>
                    <a:pt x="2298942" y="184634"/>
                  </a:lnTo>
                  <a:lnTo>
                    <a:pt x="2302426" y="184566"/>
                  </a:lnTo>
                  <a:lnTo>
                    <a:pt x="2305909" y="184497"/>
                  </a:lnTo>
                  <a:lnTo>
                    <a:pt x="2309392" y="184429"/>
                  </a:lnTo>
                  <a:lnTo>
                    <a:pt x="2312875" y="184360"/>
                  </a:lnTo>
                  <a:lnTo>
                    <a:pt x="2316359" y="184291"/>
                  </a:lnTo>
                  <a:lnTo>
                    <a:pt x="2319842" y="184223"/>
                  </a:lnTo>
                  <a:lnTo>
                    <a:pt x="2323325" y="184154"/>
                  </a:lnTo>
                  <a:lnTo>
                    <a:pt x="2326808" y="184086"/>
                  </a:lnTo>
                  <a:lnTo>
                    <a:pt x="2330292" y="184017"/>
                  </a:lnTo>
                  <a:lnTo>
                    <a:pt x="2333775" y="183949"/>
                  </a:lnTo>
                  <a:lnTo>
                    <a:pt x="2337258" y="183880"/>
                  </a:lnTo>
                  <a:lnTo>
                    <a:pt x="2340741" y="183812"/>
                  </a:lnTo>
                  <a:lnTo>
                    <a:pt x="2344225" y="183743"/>
                  </a:lnTo>
                  <a:lnTo>
                    <a:pt x="2347708" y="183675"/>
                  </a:lnTo>
                  <a:lnTo>
                    <a:pt x="2351191" y="183606"/>
                  </a:lnTo>
                  <a:lnTo>
                    <a:pt x="2354674" y="183538"/>
                  </a:lnTo>
                  <a:lnTo>
                    <a:pt x="2358158" y="183469"/>
                  </a:lnTo>
                  <a:lnTo>
                    <a:pt x="2361641" y="185234"/>
                  </a:lnTo>
                  <a:lnTo>
                    <a:pt x="2365124" y="185168"/>
                  </a:lnTo>
                  <a:lnTo>
                    <a:pt x="2368607" y="185102"/>
                  </a:lnTo>
                  <a:lnTo>
                    <a:pt x="2372091" y="185036"/>
                  </a:lnTo>
                  <a:lnTo>
                    <a:pt x="2375574" y="184970"/>
                  </a:lnTo>
                  <a:lnTo>
                    <a:pt x="2379057" y="184905"/>
                  </a:lnTo>
                  <a:lnTo>
                    <a:pt x="2382540" y="184839"/>
                  </a:lnTo>
                  <a:lnTo>
                    <a:pt x="2386024" y="184773"/>
                  </a:lnTo>
                  <a:lnTo>
                    <a:pt x="2389507" y="184707"/>
                  </a:lnTo>
                  <a:lnTo>
                    <a:pt x="2392990" y="184641"/>
                  </a:lnTo>
                  <a:lnTo>
                    <a:pt x="2396473" y="184575"/>
                  </a:lnTo>
                  <a:lnTo>
                    <a:pt x="2399957" y="184509"/>
                  </a:lnTo>
                  <a:lnTo>
                    <a:pt x="2403440" y="184444"/>
                  </a:lnTo>
                  <a:lnTo>
                    <a:pt x="2406923" y="184378"/>
                  </a:lnTo>
                  <a:lnTo>
                    <a:pt x="2410406" y="184312"/>
                  </a:lnTo>
                  <a:lnTo>
                    <a:pt x="2413890" y="184246"/>
                  </a:lnTo>
                  <a:lnTo>
                    <a:pt x="2417373" y="184180"/>
                  </a:lnTo>
                  <a:lnTo>
                    <a:pt x="2420856" y="184114"/>
                  </a:lnTo>
                  <a:lnTo>
                    <a:pt x="2424339" y="184049"/>
                  </a:lnTo>
                  <a:lnTo>
                    <a:pt x="2427823" y="183983"/>
                  </a:lnTo>
                  <a:lnTo>
                    <a:pt x="2431306" y="183917"/>
                  </a:lnTo>
                  <a:lnTo>
                    <a:pt x="2434789" y="183851"/>
                  </a:lnTo>
                  <a:lnTo>
                    <a:pt x="2438272" y="183785"/>
                  </a:lnTo>
                  <a:lnTo>
                    <a:pt x="2441756" y="183720"/>
                  </a:lnTo>
                  <a:lnTo>
                    <a:pt x="2445239" y="183654"/>
                  </a:lnTo>
                  <a:lnTo>
                    <a:pt x="2448722" y="183588"/>
                  </a:lnTo>
                  <a:lnTo>
                    <a:pt x="2452205" y="183522"/>
                  </a:lnTo>
                  <a:lnTo>
                    <a:pt x="2455689" y="183456"/>
                  </a:lnTo>
                  <a:lnTo>
                    <a:pt x="2459172" y="183391"/>
                  </a:lnTo>
                  <a:lnTo>
                    <a:pt x="2462655" y="183325"/>
                  </a:lnTo>
                  <a:lnTo>
                    <a:pt x="2466138" y="183259"/>
                  </a:lnTo>
                  <a:lnTo>
                    <a:pt x="2469622" y="183193"/>
                  </a:lnTo>
                  <a:lnTo>
                    <a:pt x="2473105" y="185516"/>
                  </a:lnTo>
                  <a:lnTo>
                    <a:pt x="2476588" y="185453"/>
                  </a:lnTo>
                  <a:lnTo>
                    <a:pt x="2480071" y="185391"/>
                  </a:lnTo>
                  <a:lnTo>
                    <a:pt x="2483555" y="185328"/>
                  </a:lnTo>
                  <a:lnTo>
                    <a:pt x="2487038" y="185266"/>
                  </a:lnTo>
                  <a:lnTo>
                    <a:pt x="2490521" y="185203"/>
                  </a:lnTo>
                  <a:lnTo>
                    <a:pt x="2494004" y="185141"/>
                  </a:lnTo>
                  <a:lnTo>
                    <a:pt x="2497488" y="185078"/>
                  </a:lnTo>
                  <a:lnTo>
                    <a:pt x="2500971" y="185016"/>
                  </a:lnTo>
                  <a:lnTo>
                    <a:pt x="2504454" y="184953"/>
                  </a:lnTo>
                  <a:lnTo>
                    <a:pt x="2507937" y="184891"/>
                  </a:lnTo>
                  <a:lnTo>
                    <a:pt x="2511421" y="184828"/>
                  </a:lnTo>
                  <a:lnTo>
                    <a:pt x="2514904" y="184766"/>
                  </a:lnTo>
                  <a:lnTo>
                    <a:pt x="2518387" y="184703"/>
                  </a:lnTo>
                  <a:lnTo>
                    <a:pt x="2521870" y="184641"/>
                  </a:lnTo>
                  <a:lnTo>
                    <a:pt x="2525354" y="184578"/>
                  </a:lnTo>
                  <a:lnTo>
                    <a:pt x="2528837" y="184516"/>
                  </a:lnTo>
                  <a:lnTo>
                    <a:pt x="2532320" y="184453"/>
                  </a:lnTo>
                  <a:lnTo>
                    <a:pt x="2535803" y="184391"/>
                  </a:lnTo>
                  <a:lnTo>
                    <a:pt x="2539287" y="184329"/>
                  </a:lnTo>
                  <a:lnTo>
                    <a:pt x="2542770" y="184266"/>
                  </a:lnTo>
                  <a:lnTo>
                    <a:pt x="2546253" y="184204"/>
                  </a:lnTo>
                  <a:lnTo>
                    <a:pt x="2549736" y="184141"/>
                  </a:lnTo>
                  <a:lnTo>
                    <a:pt x="2553220" y="184079"/>
                  </a:lnTo>
                  <a:lnTo>
                    <a:pt x="2556703" y="184016"/>
                  </a:lnTo>
                  <a:lnTo>
                    <a:pt x="2560186" y="183954"/>
                  </a:lnTo>
                  <a:lnTo>
                    <a:pt x="2563669" y="183891"/>
                  </a:lnTo>
                  <a:lnTo>
                    <a:pt x="2567153" y="183829"/>
                  </a:lnTo>
                  <a:lnTo>
                    <a:pt x="2570636" y="183766"/>
                  </a:lnTo>
                  <a:lnTo>
                    <a:pt x="2574119" y="183704"/>
                  </a:lnTo>
                  <a:lnTo>
                    <a:pt x="2577602" y="183641"/>
                  </a:lnTo>
                  <a:lnTo>
                    <a:pt x="2581085" y="183579"/>
                  </a:lnTo>
                  <a:lnTo>
                    <a:pt x="2584569" y="183926"/>
                  </a:lnTo>
                  <a:lnTo>
                    <a:pt x="2588052" y="183864"/>
                  </a:lnTo>
                  <a:lnTo>
                    <a:pt x="2591535" y="183802"/>
                  </a:lnTo>
                  <a:lnTo>
                    <a:pt x="2595018" y="183740"/>
                  </a:lnTo>
                  <a:lnTo>
                    <a:pt x="2598502" y="183678"/>
                  </a:lnTo>
                  <a:lnTo>
                    <a:pt x="2601985" y="183616"/>
                  </a:lnTo>
                  <a:lnTo>
                    <a:pt x="2605468" y="183555"/>
                  </a:lnTo>
                  <a:lnTo>
                    <a:pt x="2608951" y="183493"/>
                  </a:lnTo>
                  <a:lnTo>
                    <a:pt x="2612435" y="183431"/>
                  </a:lnTo>
                  <a:lnTo>
                    <a:pt x="2615918" y="183369"/>
                  </a:lnTo>
                  <a:lnTo>
                    <a:pt x="2619401" y="183307"/>
                  </a:lnTo>
                  <a:lnTo>
                    <a:pt x="2622884" y="183245"/>
                  </a:lnTo>
                  <a:lnTo>
                    <a:pt x="2626368" y="183183"/>
                  </a:lnTo>
                  <a:lnTo>
                    <a:pt x="2629851" y="183121"/>
                  </a:lnTo>
                  <a:lnTo>
                    <a:pt x="2633334" y="183059"/>
                  </a:lnTo>
                  <a:lnTo>
                    <a:pt x="2636817" y="182998"/>
                  </a:lnTo>
                  <a:lnTo>
                    <a:pt x="2640301" y="182936"/>
                  </a:lnTo>
                  <a:lnTo>
                    <a:pt x="2643784" y="182874"/>
                  </a:lnTo>
                  <a:lnTo>
                    <a:pt x="2647267" y="182812"/>
                  </a:lnTo>
                  <a:lnTo>
                    <a:pt x="2650750" y="182750"/>
                  </a:lnTo>
                  <a:lnTo>
                    <a:pt x="2654234" y="182688"/>
                  </a:lnTo>
                  <a:lnTo>
                    <a:pt x="2657717" y="182626"/>
                  </a:lnTo>
                  <a:lnTo>
                    <a:pt x="2661200" y="182565"/>
                  </a:lnTo>
                  <a:lnTo>
                    <a:pt x="2664683" y="182503"/>
                  </a:lnTo>
                  <a:lnTo>
                    <a:pt x="2668167" y="182441"/>
                  </a:lnTo>
                  <a:lnTo>
                    <a:pt x="2671650" y="182379"/>
                  </a:lnTo>
                  <a:lnTo>
                    <a:pt x="2675133" y="182317"/>
                  </a:lnTo>
                  <a:lnTo>
                    <a:pt x="2678616" y="182255"/>
                  </a:lnTo>
                  <a:lnTo>
                    <a:pt x="2682100" y="182193"/>
                  </a:lnTo>
                  <a:lnTo>
                    <a:pt x="2685583" y="182132"/>
                  </a:lnTo>
                  <a:lnTo>
                    <a:pt x="2689066" y="182070"/>
                  </a:lnTo>
                  <a:lnTo>
                    <a:pt x="2692549" y="182008"/>
                  </a:lnTo>
                  <a:lnTo>
                    <a:pt x="2696033" y="181946"/>
                  </a:lnTo>
                  <a:lnTo>
                    <a:pt x="2699516" y="183309"/>
                  </a:lnTo>
                  <a:lnTo>
                    <a:pt x="2702999" y="183249"/>
                  </a:lnTo>
                  <a:lnTo>
                    <a:pt x="2706482" y="183189"/>
                  </a:lnTo>
                  <a:lnTo>
                    <a:pt x="2709966" y="183129"/>
                  </a:lnTo>
                  <a:lnTo>
                    <a:pt x="2713449" y="183069"/>
                  </a:lnTo>
                  <a:lnTo>
                    <a:pt x="2716932" y="183009"/>
                  </a:lnTo>
                  <a:lnTo>
                    <a:pt x="2720415" y="182949"/>
                  </a:lnTo>
                  <a:lnTo>
                    <a:pt x="2723899" y="182889"/>
                  </a:lnTo>
                  <a:lnTo>
                    <a:pt x="2727382" y="182828"/>
                  </a:lnTo>
                  <a:lnTo>
                    <a:pt x="2730865" y="182768"/>
                  </a:lnTo>
                  <a:lnTo>
                    <a:pt x="2734348" y="182708"/>
                  </a:lnTo>
                  <a:lnTo>
                    <a:pt x="2737832" y="182648"/>
                  </a:lnTo>
                  <a:lnTo>
                    <a:pt x="2741315" y="182588"/>
                  </a:lnTo>
                  <a:lnTo>
                    <a:pt x="2744798" y="182528"/>
                  </a:lnTo>
                  <a:lnTo>
                    <a:pt x="2748281" y="182468"/>
                  </a:lnTo>
                  <a:lnTo>
                    <a:pt x="2751765" y="182408"/>
                  </a:lnTo>
                  <a:lnTo>
                    <a:pt x="2755248" y="182348"/>
                  </a:lnTo>
                  <a:lnTo>
                    <a:pt x="2758731" y="182288"/>
                  </a:lnTo>
                  <a:lnTo>
                    <a:pt x="2762214" y="182228"/>
                  </a:lnTo>
                  <a:lnTo>
                    <a:pt x="2765698" y="182168"/>
                  </a:lnTo>
                  <a:lnTo>
                    <a:pt x="2769181" y="182108"/>
                  </a:lnTo>
                  <a:lnTo>
                    <a:pt x="2772664" y="182048"/>
                  </a:lnTo>
                  <a:lnTo>
                    <a:pt x="2776147" y="181988"/>
                  </a:lnTo>
                  <a:lnTo>
                    <a:pt x="2779631" y="181928"/>
                  </a:lnTo>
                  <a:lnTo>
                    <a:pt x="2783114" y="181868"/>
                  </a:lnTo>
                  <a:lnTo>
                    <a:pt x="2786597" y="181808"/>
                  </a:lnTo>
                  <a:lnTo>
                    <a:pt x="2790080" y="181748"/>
                  </a:lnTo>
                  <a:lnTo>
                    <a:pt x="2793564" y="181688"/>
                  </a:lnTo>
                  <a:lnTo>
                    <a:pt x="2797047" y="181628"/>
                  </a:lnTo>
                  <a:lnTo>
                    <a:pt x="2800530" y="181568"/>
                  </a:lnTo>
                  <a:lnTo>
                    <a:pt x="2804013" y="181508"/>
                  </a:lnTo>
                  <a:lnTo>
                    <a:pt x="2807497" y="181448"/>
                  </a:lnTo>
                  <a:lnTo>
                    <a:pt x="2810980" y="181388"/>
                  </a:lnTo>
                  <a:lnTo>
                    <a:pt x="2814463" y="181328"/>
                  </a:lnTo>
                  <a:lnTo>
                    <a:pt x="2817946" y="181269"/>
                  </a:lnTo>
                  <a:lnTo>
                    <a:pt x="2821430" y="181209"/>
                  </a:lnTo>
                  <a:lnTo>
                    <a:pt x="2824913" y="181149"/>
                  </a:lnTo>
                  <a:lnTo>
                    <a:pt x="2828396" y="181089"/>
                  </a:lnTo>
                  <a:lnTo>
                    <a:pt x="2831879" y="181029"/>
                  </a:lnTo>
                  <a:lnTo>
                    <a:pt x="2835363" y="180969"/>
                  </a:lnTo>
                  <a:lnTo>
                    <a:pt x="2838846" y="180909"/>
                  </a:lnTo>
                  <a:lnTo>
                    <a:pt x="2842329" y="180849"/>
                  </a:lnTo>
                  <a:lnTo>
                    <a:pt x="2845812" y="180789"/>
                  </a:lnTo>
                  <a:lnTo>
                    <a:pt x="2849296" y="180729"/>
                  </a:lnTo>
                  <a:lnTo>
                    <a:pt x="2852779" y="180669"/>
                  </a:lnTo>
                  <a:lnTo>
                    <a:pt x="2856262" y="180609"/>
                  </a:lnTo>
                  <a:lnTo>
                    <a:pt x="2859745" y="180549"/>
                  </a:lnTo>
                  <a:lnTo>
                    <a:pt x="2863229" y="180489"/>
                  </a:lnTo>
                  <a:lnTo>
                    <a:pt x="2866712" y="180429"/>
                  </a:lnTo>
                  <a:lnTo>
                    <a:pt x="2870195" y="180369"/>
                  </a:lnTo>
                  <a:lnTo>
                    <a:pt x="2873678" y="180309"/>
                  </a:lnTo>
                  <a:lnTo>
                    <a:pt x="2877161" y="180249"/>
                  </a:lnTo>
                  <a:lnTo>
                    <a:pt x="2880645" y="180189"/>
                  </a:lnTo>
                  <a:lnTo>
                    <a:pt x="2884128" y="180129"/>
                  </a:lnTo>
                  <a:lnTo>
                    <a:pt x="2887611" y="180069"/>
                  </a:lnTo>
                  <a:lnTo>
                    <a:pt x="2891094" y="180010"/>
                  </a:lnTo>
                  <a:lnTo>
                    <a:pt x="2894578" y="179950"/>
                  </a:lnTo>
                  <a:lnTo>
                    <a:pt x="2898061" y="179890"/>
                  </a:lnTo>
                  <a:lnTo>
                    <a:pt x="2901544" y="179830"/>
                  </a:lnTo>
                  <a:lnTo>
                    <a:pt x="2905027" y="179770"/>
                  </a:lnTo>
                  <a:lnTo>
                    <a:pt x="2908511" y="179710"/>
                  </a:lnTo>
                  <a:lnTo>
                    <a:pt x="2911994" y="179650"/>
                  </a:lnTo>
                  <a:lnTo>
                    <a:pt x="2915477" y="179590"/>
                  </a:lnTo>
                  <a:lnTo>
                    <a:pt x="2918960" y="179530"/>
                  </a:lnTo>
                  <a:lnTo>
                    <a:pt x="2922444" y="180010"/>
                  </a:lnTo>
                  <a:lnTo>
                    <a:pt x="2925927" y="179951"/>
                  </a:lnTo>
                  <a:lnTo>
                    <a:pt x="2929410" y="179892"/>
                  </a:lnTo>
                  <a:lnTo>
                    <a:pt x="2932893" y="179832"/>
                  </a:lnTo>
                  <a:lnTo>
                    <a:pt x="2936377" y="179773"/>
                  </a:lnTo>
                  <a:lnTo>
                    <a:pt x="2939860" y="179714"/>
                  </a:lnTo>
                  <a:lnTo>
                    <a:pt x="2943343" y="179655"/>
                  </a:lnTo>
                  <a:lnTo>
                    <a:pt x="2946826" y="179595"/>
                  </a:lnTo>
                  <a:lnTo>
                    <a:pt x="2950310" y="179536"/>
                  </a:lnTo>
                  <a:lnTo>
                    <a:pt x="2953793" y="179477"/>
                  </a:lnTo>
                  <a:lnTo>
                    <a:pt x="2957276" y="179417"/>
                  </a:lnTo>
                  <a:lnTo>
                    <a:pt x="2960759" y="179358"/>
                  </a:lnTo>
                  <a:lnTo>
                    <a:pt x="2964243" y="179299"/>
                  </a:lnTo>
                  <a:lnTo>
                    <a:pt x="2967726" y="179240"/>
                  </a:lnTo>
                  <a:lnTo>
                    <a:pt x="2971209" y="179180"/>
                  </a:lnTo>
                  <a:lnTo>
                    <a:pt x="2974692" y="179121"/>
                  </a:lnTo>
                  <a:lnTo>
                    <a:pt x="2978176" y="179062"/>
                  </a:lnTo>
                  <a:lnTo>
                    <a:pt x="2981659" y="179003"/>
                  </a:lnTo>
                  <a:lnTo>
                    <a:pt x="2985142" y="178943"/>
                  </a:lnTo>
                  <a:lnTo>
                    <a:pt x="2988625" y="178884"/>
                  </a:lnTo>
                  <a:lnTo>
                    <a:pt x="2992109" y="178825"/>
                  </a:lnTo>
                  <a:lnTo>
                    <a:pt x="2995592" y="178766"/>
                  </a:lnTo>
                  <a:lnTo>
                    <a:pt x="2999075" y="178706"/>
                  </a:lnTo>
                  <a:lnTo>
                    <a:pt x="3002558" y="178647"/>
                  </a:lnTo>
                  <a:lnTo>
                    <a:pt x="3006042" y="178588"/>
                  </a:lnTo>
                  <a:lnTo>
                    <a:pt x="3009525" y="178529"/>
                  </a:lnTo>
                  <a:lnTo>
                    <a:pt x="3013008" y="178470"/>
                  </a:lnTo>
                  <a:lnTo>
                    <a:pt x="3016491" y="178410"/>
                  </a:lnTo>
                  <a:lnTo>
                    <a:pt x="3019975" y="178351"/>
                  </a:lnTo>
                  <a:lnTo>
                    <a:pt x="3023458" y="178292"/>
                  </a:lnTo>
                  <a:lnTo>
                    <a:pt x="3026941" y="178233"/>
                  </a:lnTo>
                  <a:lnTo>
                    <a:pt x="3030424" y="178173"/>
                  </a:lnTo>
                  <a:lnTo>
                    <a:pt x="3033908" y="178662"/>
                  </a:lnTo>
                  <a:lnTo>
                    <a:pt x="3037391" y="178604"/>
                  </a:lnTo>
                  <a:lnTo>
                    <a:pt x="3040874" y="178545"/>
                  </a:lnTo>
                  <a:lnTo>
                    <a:pt x="3044357" y="178487"/>
                  </a:lnTo>
                  <a:lnTo>
                    <a:pt x="3047841" y="178428"/>
                  </a:lnTo>
                  <a:lnTo>
                    <a:pt x="3051324" y="178369"/>
                  </a:lnTo>
                  <a:lnTo>
                    <a:pt x="3054807" y="178311"/>
                  </a:lnTo>
                  <a:lnTo>
                    <a:pt x="3058290" y="178252"/>
                  </a:lnTo>
                  <a:lnTo>
                    <a:pt x="3061774" y="178194"/>
                  </a:lnTo>
                  <a:lnTo>
                    <a:pt x="3065257" y="178135"/>
                  </a:lnTo>
                  <a:lnTo>
                    <a:pt x="3068740" y="178076"/>
                  </a:lnTo>
                  <a:lnTo>
                    <a:pt x="3072223" y="178018"/>
                  </a:lnTo>
                  <a:lnTo>
                    <a:pt x="3075707" y="177959"/>
                  </a:lnTo>
                  <a:lnTo>
                    <a:pt x="3079190" y="177901"/>
                  </a:lnTo>
                  <a:lnTo>
                    <a:pt x="3082673" y="177842"/>
                  </a:lnTo>
                  <a:lnTo>
                    <a:pt x="3086156" y="177783"/>
                  </a:lnTo>
                  <a:lnTo>
                    <a:pt x="3089640" y="177725"/>
                  </a:lnTo>
                  <a:lnTo>
                    <a:pt x="3093123" y="177666"/>
                  </a:lnTo>
                  <a:lnTo>
                    <a:pt x="3096606" y="177608"/>
                  </a:lnTo>
                  <a:lnTo>
                    <a:pt x="3100089" y="177549"/>
                  </a:lnTo>
                  <a:lnTo>
                    <a:pt x="3103573" y="177491"/>
                  </a:lnTo>
                  <a:lnTo>
                    <a:pt x="3107056" y="177432"/>
                  </a:lnTo>
                  <a:lnTo>
                    <a:pt x="3110539" y="177373"/>
                  </a:lnTo>
                  <a:lnTo>
                    <a:pt x="3114022" y="177315"/>
                  </a:lnTo>
                  <a:lnTo>
                    <a:pt x="3117506" y="177256"/>
                  </a:lnTo>
                  <a:lnTo>
                    <a:pt x="3120989" y="177198"/>
                  </a:lnTo>
                  <a:lnTo>
                    <a:pt x="3124472" y="177139"/>
                  </a:lnTo>
                  <a:lnTo>
                    <a:pt x="3127955" y="177081"/>
                  </a:lnTo>
                  <a:lnTo>
                    <a:pt x="3131439" y="177022"/>
                  </a:lnTo>
                  <a:lnTo>
                    <a:pt x="3134922" y="176964"/>
                  </a:lnTo>
                  <a:lnTo>
                    <a:pt x="3138405" y="176905"/>
                  </a:lnTo>
                  <a:lnTo>
                    <a:pt x="3141888" y="176846"/>
                  </a:lnTo>
                  <a:lnTo>
                    <a:pt x="3145372" y="176788"/>
                  </a:lnTo>
                  <a:lnTo>
                    <a:pt x="3148855" y="178642"/>
                  </a:lnTo>
                  <a:lnTo>
                    <a:pt x="3152338" y="178585"/>
                  </a:lnTo>
                  <a:lnTo>
                    <a:pt x="3155821" y="178529"/>
                  </a:lnTo>
                  <a:lnTo>
                    <a:pt x="3159304" y="178472"/>
                  </a:lnTo>
                  <a:lnTo>
                    <a:pt x="3162788" y="178416"/>
                  </a:lnTo>
                  <a:lnTo>
                    <a:pt x="3166271" y="178359"/>
                  </a:lnTo>
                  <a:lnTo>
                    <a:pt x="3169754" y="178303"/>
                  </a:lnTo>
                  <a:lnTo>
                    <a:pt x="3173237" y="178247"/>
                  </a:lnTo>
                  <a:lnTo>
                    <a:pt x="3176721" y="178190"/>
                  </a:lnTo>
                  <a:lnTo>
                    <a:pt x="3180204" y="178134"/>
                  </a:lnTo>
                  <a:lnTo>
                    <a:pt x="3183687" y="178077"/>
                  </a:lnTo>
                  <a:lnTo>
                    <a:pt x="3187170" y="178021"/>
                  </a:lnTo>
                  <a:lnTo>
                    <a:pt x="3190654" y="177964"/>
                  </a:lnTo>
                  <a:lnTo>
                    <a:pt x="3194137" y="177908"/>
                  </a:lnTo>
                  <a:lnTo>
                    <a:pt x="3197620" y="177851"/>
                  </a:lnTo>
                  <a:lnTo>
                    <a:pt x="3201103" y="177795"/>
                  </a:lnTo>
                  <a:lnTo>
                    <a:pt x="3204587" y="177738"/>
                  </a:lnTo>
                  <a:lnTo>
                    <a:pt x="3208070" y="177682"/>
                  </a:lnTo>
                  <a:lnTo>
                    <a:pt x="3211553" y="177625"/>
                  </a:lnTo>
                  <a:lnTo>
                    <a:pt x="3215036" y="177569"/>
                  </a:lnTo>
                  <a:lnTo>
                    <a:pt x="3218520" y="177512"/>
                  </a:lnTo>
                  <a:lnTo>
                    <a:pt x="3222003" y="177456"/>
                  </a:lnTo>
                  <a:lnTo>
                    <a:pt x="3225486" y="177400"/>
                  </a:lnTo>
                  <a:lnTo>
                    <a:pt x="3228969" y="177343"/>
                  </a:lnTo>
                  <a:lnTo>
                    <a:pt x="3232453" y="177287"/>
                  </a:lnTo>
                  <a:lnTo>
                    <a:pt x="3235936" y="177230"/>
                  </a:lnTo>
                  <a:lnTo>
                    <a:pt x="3239419" y="177174"/>
                  </a:lnTo>
                  <a:lnTo>
                    <a:pt x="3242902" y="177117"/>
                  </a:lnTo>
                  <a:lnTo>
                    <a:pt x="3246386" y="177061"/>
                  </a:lnTo>
                  <a:lnTo>
                    <a:pt x="3249869" y="177004"/>
                  </a:lnTo>
                  <a:lnTo>
                    <a:pt x="3253352" y="176948"/>
                  </a:lnTo>
                  <a:lnTo>
                    <a:pt x="3256835" y="176892"/>
                  </a:lnTo>
                  <a:lnTo>
                    <a:pt x="3260319" y="179820"/>
                  </a:lnTo>
                  <a:lnTo>
                    <a:pt x="3263802" y="179767"/>
                  </a:lnTo>
                  <a:lnTo>
                    <a:pt x="3267285" y="179713"/>
                  </a:lnTo>
                  <a:lnTo>
                    <a:pt x="3270768" y="179660"/>
                  </a:lnTo>
                  <a:lnTo>
                    <a:pt x="3274252" y="179607"/>
                  </a:lnTo>
                  <a:lnTo>
                    <a:pt x="3277735" y="179553"/>
                  </a:lnTo>
                  <a:lnTo>
                    <a:pt x="3281218" y="179500"/>
                  </a:lnTo>
                  <a:lnTo>
                    <a:pt x="3284701" y="179447"/>
                  </a:lnTo>
                  <a:lnTo>
                    <a:pt x="3288185" y="179393"/>
                  </a:lnTo>
                  <a:lnTo>
                    <a:pt x="3291668" y="179340"/>
                  </a:lnTo>
                  <a:lnTo>
                    <a:pt x="3295151" y="179287"/>
                  </a:lnTo>
                  <a:lnTo>
                    <a:pt x="3298634" y="179233"/>
                  </a:lnTo>
                  <a:lnTo>
                    <a:pt x="3302118" y="179180"/>
                  </a:lnTo>
                  <a:lnTo>
                    <a:pt x="3305601" y="179127"/>
                  </a:lnTo>
                  <a:lnTo>
                    <a:pt x="3309084" y="179073"/>
                  </a:lnTo>
                  <a:lnTo>
                    <a:pt x="3312567" y="179020"/>
                  </a:lnTo>
                  <a:lnTo>
                    <a:pt x="3316051" y="178967"/>
                  </a:lnTo>
                  <a:lnTo>
                    <a:pt x="3319534" y="178913"/>
                  </a:lnTo>
                  <a:lnTo>
                    <a:pt x="3323017" y="178860"/>
                  </a:lnTo>
                  <a:lnTo>
                    <a:pt x="3326500" y="178807"/>
                  </a:lnTo>
                  <a:lnTo>
                    <a:pt x="3329984" y="178754"/>
                  </a:lnTo>
                  <a:lnTo>
                    <a:pt x="3333467" y="178700"/>
                  </a:lnTo>
                  <a:lnTo>
                    <a:pt x="3336950" y="178647"/>
                  </a:lnTo>
                  <a:lnTo>
                    <a:pt x="3340433" y="178594"/>
                  </a:lnTo>
                  <a:lnTo>
                    <a:pt x="3343917" y="178540"/>
                  </a:lnTo>
                  <a:lnTo>
                    <a:pt x="3347400" y="178487"/>
                  </a:lnTo>
                  <a:lnTo>
                    <a:pt x="3350883" y="178434"/>
                  </a:lnTo>
                  <a:lnTo>
                    <a:pt x="3354366" y="178380"/>
                  </a:lnTo>
                  <a:lnTo>
                    <a:pt x="3357850" y="178327"/>
                  </a:lnTo>
                  <a:lnTo>
                    <a:pt x="3361333" y="178274"/>
                  </a:lnTo>
                  <a:lnTo>
                    <a:pt x="3364816" y="178221"/>
                  </a:lnTo>
                  <a:lnTo>
                    <a:pt x="3368299" y="178167"/>
                  </a:lnTo>
                  <a:lnTo>
                    <a:pt x="3371783" y="178608"/>
                  </a:lnTo>
                  <a:lnTo>
                    <a:pt x="3375266" y="178555"/>
                  </a:lnTo>
                  <a:lnTo>
                    <a:pt x="3378749" y="178502"/>
                  </a:lnTo>
                  <a:lnTo>
                    <a:pt x="3382232" y="178449"/>
                  </a:lnTo>
                  <a:lnTo>
                    <a:pt x="3385716" y="178397"/>
                  </a:lnTo>
                  <a:lnTo>
                    <a:pt x="3389199" y="178344"/>
                  </a:lnTo>
                  <a:lnTo>
                    <a:pt x="3392682" y="178291"/>
                  </a:lnTo>
                  <a:lnTo>
                    <a:pt x="3396165" y="178238"/>
                  </a:lnTo>
                  <a:lnTo>
                    <a:pt x="3399649" y="178186"/>
                  </a:lnTo>
                  <a:lnTo>
                    <a:pt x="3403132" y="178133"/>
                  </a:lnTo>
                  <a:lnTo>
                    <a:pt x="3406615" y="178080"/>
                  </a:lnTo>
                  <a:lnTo>
                    <a:pt x="3410098" y="178027"/>
                  </a:lnTo>
                  <a:lnTo>
                    <a:pt x="3413582" y="177974"/>
                  </a:lnTo>
                  <a:lnTo>
                    <a:pt x="3417065" y="177922"/>
                  </a:lnTo>
                  <a:lnTo>
                    <a:pt x="3420548" y="177869"/>
                  </a:lnTo>
                  <a:lnTo>
                    <a:pt x="3424031" y="177816"/>
                  </a:lnTo>
                  <a:lnTo>
                    <a:pt x="3427515" y="177763"/>
                  </a:lnTo>
                  <a:lnTo>
                    <a:pt x="3430998" y="177711"/>
                  </a:lnTo>
                  <a:lnTo>
                    <a:pt x="3434481" y="177658"/>
                  </a:lnTo>
                  <a:lnTo>
                    <a:pt x="3437964" y="177605"/>
                  </a:lnTo>
                  <a:lnTo>
                    <a:pt x="3441447" y="177552"/>
                  </a:lnTo>
                  <a:lnTo>
                    <a:pt x="3444931" y="177500"/>
                  </a:lnTo>
                  <a:lnTo>
                    <a:pt x="3448414" y="177447"/>
                  </a:lnTo>
                  <a:lnTo>
                    <a:pt x="3451897" y="177394"/>
                  </a:lnTo>
                  <a:lnTo>
                    <a:pt x="3455380" y="177341"/>
                  </a:lnTo>
                  <a:lnTo>
                    <a:pt x="3458864" y="177289"/>
                  </a:lnTo>
                  <a:lnTo>
                    <a:pt x="3462347" y="177236"/>
                  </a:lnTo>
                  <a:lnTo>
                    <a:pt x="3465830" y="177183"/>
                  </a:lnTo>
                  <a:lnTo>
                    <a:pt x="3469313" y="177130"/>
                  </a:lnTo>
                  <a:lnTo>
                    <a:pt x="3472797" y="177078"/>
                  </a:lnTo>
                  <a:lnTo>
                    <a:pt x="3476280" y="177025"/>
                  </a:lnTo>
                  <a:lnTo>
                    <a:pt x="3479763" y="176972"/>
                  </a:lnTo>
                  <a:lnTo>
                    <a:pt x="3483246" y="176919"/>
                  </a:lnTo>
                  <a:lnTo>
                    <a:pt x="3483246" y="176946"/>
                  </a:lnTo>
                  <a:lnTo>
                    <a:pt x="3483246" y="176972"/>
                  </a:lnTo>
                  <a:lnTo>
                    <a:pt x="3483246" y="176999"/>
                  </a:lnTo>
                  <a:lnTo>
                    <a:pt x="3483246" y="177025"/>
                  </a:lnTo>
                  <a:lnTo>
                    <a:pt x="3483246" y="177052"/>
                  </a:lnTo>
                  <a:lnTo>
                    <a:pt x="3483246" y="177078"/>
                  </a:lnTo>
                  <a:lnTo>
                    <a:pt x="3483246" y="177105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9869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AUC:0.026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AUC:0.028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AUC:0.025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AUC:0.025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AUC:0.028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AUC:0.017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51135" y="1642634"/>
            <a:ext cx="596398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Creatinine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474063"/>
              <a:ext cx="3483246" cy="78004"/>
            </a:xfrm>
            <a:custGeom>
              <a:avLst/>
              <a:gdLst/>
              <a:ahLst/>
              <a:cxnLst/>
              <a:rect l="0" t="0" r="0" b="0"/>
              <a:pathLst>
                <a:path w="3483246" h="78004">
                  <a:moveTo>
                    <a:pt x="0" y="78004"/>
                  </a:moveTo>
                  <a:lnTo>
                    <a:pt x="3483" y="77077"/>
                  </a:lnTo>
                  <a:lnTo>
                    <a:pt x="6966" y="76154"/>
                  </a:lnTo>
                  <a:lnTo>
                    <a:pt x="10449" y="75235"/>
                  </a:lnTo>
                  <a:lnTo>
                    <a:pt x="13932" y="74320"/>
                  </a:lnTo>
                  <a:lnTo>
                    <a:pt x="17416" y="73408"/>
                  </a:lnTo>
                  <a:lnTo>
                    <a:pt x="20899" y="72501"/>
                  </a:lnTo>
                  <a:lnTo>
                    <a:pt x="24382" y="71597"/>
                  </a:lnTo>
                  <a:lnTo>
                    <a:pt x="27865" y="70697"/>
                  </a:lnTo>
                  <a:lnTo>
                    <a:pt x="31349" y="69801"/>
                  </a:lnTo>
                  <a:lnTo>
                    <a:pt x="34832" y="68909"/>
                  </a:lnTo>
                  <a:lnTo>
                    <a:pt x="38315" y="68020"/>
                  </a:lnTo>
                  <a:lnTo>
                    <a:pt x="41798" y="67135"/>
                  </a:lnTo>
                  <a:lnTo>
                    <a:pt x="45282" y="66254"/>
                  </a:lnTo>
                  <a:lnTo>
                    <a:pt x="48765" y="65377"/>
                  </a:lnTo>
                  <a:lnTo>
                    <a:pt x="52248" y="64503"/>
                  </a:lnTo>
                  <a:lnTo>
                    <a:pt x="55731" y="63632"/>
                  </a:lnTo>
                  <a:lnTo>
                    <a:pt x="59215" y="62766"/>
                  </a:lnTo>
                  <a:lnTo>
                    <a:pt x="62698" y="61902"/>
                  </a:lnTo>
                  <a:lnTo>
                    <a:pt x="66181" y="61043"/>
                  </a:lnTo>
                  <a:lnTo>
                    <a:pt x="69664" y="60187"/>
                  </a:lnTo>
                  <a:lnTo>
                    <a:pt x="73148" y="59334"/>
                  </a:lnTo>
                  <a:lnTo>
                    <a:pt x="76631" y="58485"/>
                  </a:lnTo>
                  <a:lnTo>
                    <a:pt x="80114" y="57639"/>
                  </a:lnTo>
                  <a:lnTo>
                    <a:pt x="83597" y="56797"/>
                  </a:lnTo>
                  <a:lnTo>
                    <a:pt x="87081" y="55958"/>
                  </a:lnTo>
                  <a:lnTo>
                    <a:pt x="90564" y="55122"/>
                  </a:lnTo>
                  <a:lnTo>
                    <a:pt x="94047" y="54290"/>
                  </a:lnTo>
                  <a:lnTo>
                    <a:pt x="97530" y="53461"/>
                  </a:lnTo>
                  <a:lnTo>
                    <a:pt x="101014" y="52636"/>
                  </a:lnTo>
                  <a:lnTo>
                    <a:pt x="104497" y="51814"/>
                  </a:lnTo>
                  <a:lnTo>
                    <a:pt x="107980" y="50995"/>
                  </a:lnTo>
                  <a:lnTo>
                    <a:pt x="111463" y="50179"/>
                  </a:lnTo>
                  <a:lnTo>
                    <a:pt x="114947" y="49367"/>
                  </a:lnTo>
                  <a:lnTo>
                    <a:pt x="118430" y="48558"/>
                  </a:lnTo>
                  <a:lnTo>
                    <a:pt x="121913" y="47752"/>
                  </a:lnTo>
                  <a:lnTo>
                    <a:pt x="125396" y="46949"/>
                  </a:lnTo>
                  <a:lnTo>
                    <a:pt x="128880" y="46150"/>
                  </a:lnTo>
                  <a:lnTo>
                    <a:pt x="132363" y="45354"/>
                  </a:lnTo>
                  <a:lnTo>
                    <a:pt x="135846" y="44560"/>
                  </a:lnTo>
                  <a:lnTo>
                    <a:pt x="139329" y="43770"/>
                  </a:lnTo>
                  <a:lnTo>
                    <a:pt x="142813" y="42983"/>
                  </a:lnTo>
                  <a:lnTo>
                    <a:pt x="146296" y="42199"/>
                  </a:lnTo>
                  <a:lnTo>
                    <a:pt x="149779" y="41418"/>
                  </a:lnTo>
                  <a:lnTo>
                    <a:pt x="153262" y="40641"/>
                  </a:lnTo>
                  <a:lnTo>
                    <a:pt x="156746" y="39866"/>
                  </a:lnTo>
                  <a:lnTo>
                    <a:pt x="160229" y="39094"/>
                  </a:lnTo>
                  <a:lnTo>
                    <a:pt x="163712" y="38325"/>
                  </a:lnTo>
                  <a:lnTo>
                    <a:pt x="167195" y="37560"/>
                  </a:lnTo>
                  <a:lnTo>
                    <a:pt x="170679" y="36797"/>
                  </a:lnTo>
                  <a:lnTo>
                    <a:pt x="174162" y="36037"/>
                  </a:lnTo>
                  <a:lnTo>
                    <a:pt x="177645" y="35280"/>
                  </a:lnTo>
                  <a:lnTo>
                    <a:pt x="181128" y="34526"/>
                  </a:lnTo>
                  <a:lnTo>
                    <a:pt x="184612" y="33775"/>
                  </a:lnTo>
                  <a:lnTo>
                    <a:pt x="188095" y="33026"/>
                  </a:lnTo>
                  <a:lnTo>
                    <a:pt x="191578" y="32281"/>
                  </a:lnTo>
                  <a:lnTo>
                    <a:pt x="195061" y="31538"/>
                  </a:lnTo>
                  <a:lnTo>
                    <a:pt x="198545" y="30798"/>
                  </a:lnTo>
                  <a:lnTo>
                    <a:pt x="202028" y="30061"/>
                  </a:lnTo>
                  <a:lnTo>
                    <a:pt x="205511" y="29327"/>
                  </a:lnTo>
                  <a:lnTo>
                    <a:pt x="208994" y="28596"/>
                  </a:lnTo>
                  <a:lnTo>
                    <a:pt x="212478" y="27867"/>
                  </a:lnTo>
                  <a:lnTo>
                    <a:pt x="215961" y="27141"/>
                  </a:lnTo>
                  <a:lnTo>
                    <a:pt x="219444" y="41073"/>
                  </a:lnTo>
                  <a:lnTo>
                    <a:pt x="222927" y="40543"/>
                  </a:lnTo>
                  <a:lnTo>
                    <a:pt x="226411" y="40015"/>
                  </a:lnTo>
                  <a:lnTo>
                    <a:pt x="229894" y="39489"/>
                  </a:lnTo>
                  <a:lnTo>
                    <a:pt x="233377" y="38964"/>
                  </a:lnTo>
                  <a:lnTo>
                    <a:pt x="236860" y="38441"/>
                  </a:lnTo>
                  <a:lnTo>
                    <a:pt x="240344" y="37920"/>
                  </a:lnTo>
                  <a:lnTo>
                    <a:pt x="243827" y="37400"/>
                  </a:lnTo>
                  <a:lnTo>
                    <a:pt x="247310" y="36881"/>
                  </a:lnTo>
                  <a:lnTo>
                    <a:pt x="250793" y="36364"/>
                  </a:lnTo>
                  <a:lnTo>
                    <a:pt x="254277" y="35849"/>
                  </a:lnTo>
                  <a:lnTo>
                    <a:pt x="257760" y="35335"/>
                  </a:lnTo>
                  <a:lnTo>
                    <a:pt x="261243" y="34823"/>
                  </a:lnTo>
                  <a:lnTo>
                    <a:pt x="264726" y="34312"/>
                  </a:lnTo>
                  <a:lnTo>
                    <a:pt x="268210" y="33803"/>
                  </a:lnTo>
                  <a:lnTo>
                    <a:pt x="271693" y="33295"/>
                  </a:lnTo>
                  <a:lnTo>
                    <a:pt x="275176" y="32789"/>
                  </a:lnTo>
                  <a:lnTo>
                    <a:pt x="278659" y="32284"/>
                  </a:lnTo>
                  <a:lnTo>
                    <a:pt x="282143" y="31781"/>
                  </a:lnTo>
                  <a:lnTo>
                    <a:pt x="285626" y="31279"/>
                  </a:lnTo>
                  <a:lnTo>
                    <a:pt x="289109" y="30779"/>
                  </a:lnTo>
                  <a:lnTo>
                    <a:pt x="292592" y="30280"/>
                  </a:lnTo>
                  <a:lnTo>
                    <a:pt x="296075" y="29783"/>
                  </a:lnTo>
                  <a:lnTo>
                    <a:pt x="299559" y="29287"/>
                  </a:lnTo>
                  <a:lnTo>
                    <a:pt x="303042" y="28792"/>
                  </a:lnTo>
                  <a:lnTo>
                    <a:pt x="306525" y="28299"/>
                  </a:lnTo>
                  <a:lnTo>
                    <a:pt x="310008" y="27808"/>
                  </a:lnTo>
                  <a:lnTo>
                    <a:pt x="313492" y="27318"/>
                  </a:lnTo>
                  <a:lnTo>
                    <a:pt x="316975" y="26829"/>
                  </a:lnTo>
                  <a:lnTo>
                    <a:pt x="320458" y="26342"/>
                  </a:lnTo>
                  <a:lnTo>
                    <a:pt x="323941" y="25856"/>
                  </a:lnTo>
                  <a:lnTo>
                    <a:pt x="327425" y="25371"/>
                  </a:lnTo>
                  <a:lnTo>
                    <a:pt x="330908" y="24888"/>
                  </a:lnTo>
                  <a:lnTo>
                    <a:pt x="334391" y="24407"/>
                  </a:lnTo>
                  <a:lnTo>
                    <a:pt x="337874" y="23926"/>
                  </a:lnTo>
                  <a:lnTo>
                    <a:pt x="341358" y="23447"/>
                  </a:lnTo>
                  <a:lnTo>
                    <a:pt x="344841" y="22970"/>
                  </a:lnTo>
                  <a:lnTo>
                    <a:pt x="348324" y="22494"/>
                  </a:lnTo>
                  <a:lnTo>
                    <a:pt x="351807" y="22019"/>
                  </a:lnTo>
                  <a:lnTo>
                    <a:pt x="355291" y="21545"/>
                  </a:lnTo>
                  <a:lnTo>
                    <a:pt x="358774" y="21073"/>
                  </a:lnTo>
                  <a:lnTo>
                    <a:pt x="362257" y="20603"/>
                  </a:lnTo>
                  <a:lnTo>
                    <a:pt x="365740" y="20133"/>
                  </a:lnTo>
                  <a:lnTo>
                    <a:pt x="369224" y="19665"/>
                  </a:lnTo>
                  <a:lnTo>
                    <a:pt x="372707" y="19198"/>
                  </a:lnTo>
                  <a:lnTo>
                    <a:pt x="376190" y="18733"/>
                  </a:lnTo>
                  <a:lnTo>
                    <a:pt x="379673" y="18269"/>
                  </a:lnTo>
                  <a:lnTo>
                    <a:pt x="383157" y="17806"/>
                  </a:lnTo>
                  <a:lnTo>
                    <a:pt x="386640" y="17345"/>
                  </a:lnTo>
                  <a:lnTo>
                    <a:pt x="390123" y="16884"/>
                  </a:lnTo>
                  <a:lnTo>
                    <a:pt x="393606" y="16426"/>
                  </a:lnTo>
                  <a:lnTo>
                    <a:pt x="397090" y="15968"/>
                  </a:lnTo>
                  <a:lnTo>
                    <a:pt x="400573" y="15512"/>
                  </a:lnTo>
                  <a:lnTo>
                    <a:pt x="404056" y="15057"/>
                  </a:lnTo>
                  <a:lnTo>
                    <a:pt x="407539" y="14603"/>
                  </a:lnTo>
                  <a:lnTo>
                    <a:pt x="411023" y="14150"/>
                  </a:lnTo>
                  <a:lnTo>
                    <a:pt x="414506" y="13699"/>
                  </a:lnTo>
                  <a:lnTo>
                    <a:pt x="417989" y="13249"/>
                  </a:lnTo>
                  <a:lnTo>
                    <a:pt x="421472" y="12801"/>
                  </a:lnTo>
                  <a:lnTo>
                    <a:pt x="424956" y="12353"/>
                  </a:lnTo>
                  <a:lnTo>
                    <a:pt x="428439" y="11907"/>
                  </a:lnTo>
                  <a:lnTo>
                    <a:pt x="431922" y="11462"/>
                  </a:lnTo>
                  <a:lnTo>
                    <a:pt x="435405" y="11018"/>
                  </a:lnTo>
                  <a:lnTo>
                    <a:pt x="435405" y="11656"/>
                  </a:lnTo>
                  <a:lnTo>
                    <a:pt x="435405" y="12282"/>
                  </a:lnTo>
                  <a:lnTo>
                    <a:pt x="435405" y="12896"/>
                  </a:lnTo>
                  <a:lnTo>
                    <a:pt x="435405" y="13499"/>
                  </a:lnTo>
                  <a:lnTo>
                    <a:pt x="435405" y="14091"/>
                  </a:lnTo>
                  <a:lnTo>
                    <a:pt x="435405" y="14672"/>
                  </a:lnTo>
                  <a:lnTo>
                    <a:pt x="435405" y="15242"/>
                  </a:lnTo>
                  <a:lnTo>
                    <a:pt x="435405" y="15803"/>
                  </a:lnTo>
                  <a:lnTo>
                    <a:pt x="435405" y="16353"/>
                  </a:lnTo>
                  <a:lnTo>
                    <a:pt x="435405" y="16894"/>
                  </a:lnTo>
                  <a:lnTo>
                    <a:pt x="435405" y="17425"/>
                  </a:lnTo>
                  <a:lnTo>
                    <a:pt x="435405" y="17948"/>
                  </a:lnTo>
                  <a:lnTo>
                    <a:pt x="435405" y="18461"/>
                  </a:lnTo>
                  <a:lnTo>
                    <a:pt x="435405" y="18966"/>
                  </a:lnTo>
                  <a:lnTo>
                    <a:pt x="435405" y="19462"/>
                  </a:lnTo>
                  <a:lnTo>
                    <a:pt x="435405" y="19950"/>
                  </a:lnTo>
                  <a:lnTo>
                    <a:pt x="435405" y="20429"/>
                  </a:lnTo>
                  <a:lnTo>
                    <a:pt x="435405" y="20901"/>
                  </a:lnTo>
                  <a:lnTo>
                    <a:pt x="435405" y="21365"/>
                  </a:lnTo>
                  <a:lnTo>
                    <a:pt x="435405" y="21822"/>
                  </a:lnTo>
                  <a:lnTo>
                    <a:pt x="435405" y="22272"/>
                  </a:lnTo>
                  <a:lnTo>
                    <a:pt x="435405" y="22714"/>
                  </a:lnTo>
                  <a:lnTo>
                    <a:pt x="435405" y="23149"/>
                  </a:lnTo>
                  <a:lnTo>
                    <a:pt x="435405" y="23578"/>
                  </a:lnTo>
                  <a:lnTo>
                    <a:pt x="435405" y="24000"/>
                  </a:lnTo>
                  <a:lnTo>
                    <a:pt x="435405" y="24415"/>
                  </a:lnTo>
                  <a:lnTo>
                    <a:pt x="435405" y="24824"/>
                  </a:lnTo>
                  <a:lnTo>
                    <a:pt x="435405" y="25227"/>
                  </a:lnTo>
                  <a:lnTo>
                    <a:pt x="435405" y="25624"/>
                  </a:lnTo>
                  <a:lnTo>
                    <a:pt x="435405" y="26015"/>
                  </a:lnTo>
                  <a:lnTo>
                    <a:pt x="435405" y="26400"/>
                  </a:lnTo>
                  <a:lnTo>
                    <a:pt x="435405" y="26779"/>
                  </a:lnTo>
                  <a:lnTo>
                    <a:pt x="435405" y="27153"/>
                  </a:lnTo>
                  <a:lnTo>
                    <a:pt x="435405" y="27522"/>
                  </a:lnTo>
                  <a:lnTo>
                    <a:pt x="435405" y="27885"/>
                  </a:lnTo>
                  <a:lnTo>
                    <a:pt x="435405" y="28243"/>
                  </a:lnTo>
                  <a:lnTo>
                    <a:pt x="435405" y="28596"/>
                  </a:lnTo>
                  <a:lnTo>
                    <a:pt x="435405" y="28944"/>
                  </a:lnTo>
                  <a:lnTo>
                    <a:pt x="435405" y="29287"/>
                  </a:lnTo>
                  <a:lnTo>
                    <a:pt x="435405" y="29625"/>
                  </a:lnTo>
                  <a:lnTo>
                    <a:pt x="435405" y="29959"/>
                  </a:lnTo>
                  <a:lnTo>
                    <a:pt x="435405" y="30288"/>
                  </a:lnTo>
                  <a:lnTo>
                    <a:pt x="435405" y="30613"/>
                  </a:lnTo>
                  <a:lnTo>
                    <a:pt x="435405" y="30933"/>
                  </a:lnTo>
                  <a:lnTo>
                    <a:pt x="435405" y="31249"/>
                  </a:lnTo>
                  <a:lnTo>
                    <a:pt x="435405" y="31560"/>
                  </a:lnTo>
                  <a:lnTo>
                    <a:pt x="435405" y="31868"/>
                  </a:lnTo>
                  <a:lnTo>
                    <a:pt x="435405" y="32171"/>
                  </a:lnTo>
                  <a:lnTo>
                    <a:pt x="435405" y="32471"/>
                  </a:lnTo>
                  <a:lnTo>
                    <a:pt x="435405" y="32767"/>
                  </a:lnTo>
                  <a:lnTo>
                    <a:pt x="435405" y="33059"/>
                  </a:lnTo>
                  <a:lnTo>
                    <a:pt x="435405" y="33347"/>
                  </a:lnTo>
                  <a:lnTo>
                    <a:pt x="435405" y="33631"/>
                  </a:lnTo>
                  <a:lnTo>
                    <a:pt x="435405" y="33912"/>
                  </a:lnTo>
                  <a:lnTo>
                    <a:pt x="435405" y="34189"/>
                  </a:lnTo>
                  <a:lnTo>
                    <a:pt x="435405" y="34463"/>
                  </a:lnTo>
                  <a:lnTo>
                    <a:pt x="435405" y="34733"/>
                  </a:lnTo>
                  <a:lnTo>
                    <a:pt x="435405" y="35001"/>
                  </a:lnTo>
                  <a:lnTo>
                    <a:pt x="435405" y="35264"/>
                  </a:lnTo>
                  <a:lnTo>
                    <a:pt x="435405" y="35525"/>
                  </a:lnTo>
                  <a:lnTo>
                    <a:pt x="435405" y="35782"/>
                  </a:lnTo>
                  <a:lnTo>
                    <a:pt x="435405" y="36037"/>
                  </a:lnTo>
                  <a:lnTo>
                    <a:pt x="435405" y="36288"/>
                  </a:lnTo>
                  <a:lnTo>
                    <a:pt x="435405" y="36536"/>
                  </a:lnTo>
                  <a:lnTo>
                    <a:pt x="435405" y="36782"/>
                  </a:lnTo>
                  <a:lnTo>
                    <a:pt x="435405" y="37024"/>
                  </a:lnTo>
                  <a:lnTo>
                    <a:pt x="435405" y="37264"/>
                  </a:lnTo>
                  <a:lnTo>
                    <a:pt x="435405" y="37501"/>
                  </a:lnTo>
                  <a:lnTo>
                    <a:pt x="435405" y="37735"/>
                  </a:lnTo>
                  <a:lnTo>
                    <a:pt x="435405" y="37966"/>
                  </a:lnTo>
                  <a:lnTo>
                    <a:pt x="435405" y="38195"/>
                  </a:lnTo>
                  <a:lnTo>
                    <a:pt x="438889" y="37935"/>
                  </a:lnTo>
                  <a:lnTo>
                    <a:pt x="442372" y="37676"/>
                  </a:lnTo>
                  <a:lnTo>
                    <a:pt x="445855" y="37418"/>
                  </a:lnTo>
                  <a:lnTo>
                    <a:pt x="449338" y="37160"/>
                  </a:lnTo>
                  <a:lnTo>
                    <a:pt x="452822" y="36903"/>
                  </a:lnTo>
                  <a:lnTo>
                    <a:pt x="456305" y="36647"/>
                  </a:lnTo>
                  <a:lnTo>
                    <a:pt x="459788" y="36392"/>
                  </a:lnTo>
                  <a:lnTo>
                    <a:pt x="463271" y="36137"/>
                  </a:lnTo>
                  <a:lnTo>
                    <a:pt x="466755" y="35883"/>
                  </a:lnTo>
                  <a:lnTo>
                    <a:pt x="470238" y="35630"/>
                  </a:lnTo>
                  <a:lnTo>
                    <a:pt x="473721" y="35378"/>
                  </a:lnTo>
                  <a:lnTo>
                    <a:pt x="477204" y="35126"/>
                  </a:lnTo>
                  <a:lnTo>
                    <a:pt x="480688" y="34875"/>
                  </a:lnTo>
                  <a:lnTo>
                    <a:pt x="484171" y="34625"/>
                  </a:lnTo>
                  <a:lnTo>
                    <a:pt x="487654" y="34375"/>
                  </a:lnTo>
                  <a:lnTo>
                    <a:pt x="491137" y="34127"/>
                  </a:lnTo>
                  <a:lnTo>
                    <a:pt x="494621" y="33878"/>
                  </a:lnTo>
                  <a:lnTo>
                    <a:pt x="498104" y="33631"/>
                  </a:lnTo>
                  <a:lnTo>
                    <a:pt x="501587" y="33384"/>
                  </a:lnTo>
                  <a:lnTo>
                    <a:pt x="505070" y="33138"/>
                  </a:lnTo>
                  <a:lnTo>
                    <a:pt x="508554" y="32893"/>
                  </a:lnTo>
                  <a:lnTo>
                    <a:pt x="512037" y="32648"/>
                  </a:lnTo>
                  <a:lnTo>
                    <a:pt x="515520" y="32405"/>
                  </a:lnTo>
                  <a:lnTo>
                    <a:pt x="519003" y="32161"/>
                  </a:lnTo>
                  <a:lnTo>
                    <a:pt x="522487" y="31919"/>
                  </a:lnTo>
                  <a:lnTo>
                    <a:pt x="525970" y="31677"/>
                  </a:lnTo>
                  <a:lnTo>
                    <a:pt x="529453" y="31436"/>
                  </a:lnTo>
                  <a:lnTo>
                    <a:pt x="532936" y="31195"/>
                  </a:lnTo>
                  <a:lnTo>
                    <a:pt x="536420" y="30955"/>
                  </a:lnTo>
                  <a:lnTo>
                    <a:pt x="539903" y="30716"/>
                  </a:lnTo>
                  <a:lnTo>
                    <a:pt x="543386" y="30478"/>
                  </a:lnTo>
                  <a:lnTo>
                    <a:pt x="546869" y="30240"/>
                  </a:lnTo>
                  <a:lnTo>
                    <a:pt x="550353" y="30003"/>
                  </a:lnTo>
                  <a:lnTo>
                    <a:pt x="553836" y="29766"/>
                  </a:lnTo>
                  <a:lnTo>
                    <a:pt x="557319" y="29531"/>
                  </a:lnTo>
                  <a:lnTo>
                    <a:pt x="560802" y="29295"/>
                  </a:lnTo>
                  <a:lnTo>
                    <a:pt x="564286" y="29061"/>
                  </a:lnTo>
                  <a:lnTo>
                    <a:pt x="567769" y="28827"/>
                  </a:lnTo>
                  <a:lnTo>
                    <a:pt x="571252" y="28594"/>
                  </a:lnTo>
                  <a:lnTo>
                    <a:pt x="574735" y="28361"/>
                  </a:lnTo>
                  <a:lnTo>
                    <a:pt x="578218" y="28129"/>
                  </a:lnTo>
                  <a:lnTo>
                    <a:pt x="581702" y="27898"/>
                  </a:lnTo>
                  <a:lnTo>
                    <a:pt x="585185" y="27667"/>
                  </a:lnTo>
                  <a:lnTo>
                    <a:pt x="588668" y="27437"/>
                  </a:lnTo>
                  <a:lnTo>
                    <a:pt x="592151" y="27208"/>
                  </a:lnTo>
                  <a:lnTo>
                    <a:pt x="595635" y="26979"/>
                  </a:lnTo>
                  <a:lnTo>
                    <a:pt x="599118" y="26751"/>
                  </a:lnTo>
                  <a:lnTo>
                    <a:pt x="602601" y="26523"/>
                  </a:lnTo>
                  <a:lnTo>
                    <a:pt x="606084" y="26297"/>
                  </a:lnTo>
                  <a:lnTo>
                    <a:pt x="609568" y="26070"/>
                  </a:lnTo>
                  <a:lnTo>
                    <a:pt x="613051" y="25845"/>
                  </a:lnTo>
                  <a:lnTo>
                    <a:pt x="616534" y="25620"/>
                  </a:lnTo>
                  <a:lnTo>
                    <a:pt x="620017" y="25395"/>
                  </a:lnTo>
                  <a:lnTo>
                    <a:pt x="623501" y="25171"/>
                  </a:lnTo>
                  <a:lnTo>
                    <a:pt x="626984" y="24948"/>
                  </a:lnTo>
                  <a:lnTo>
                    <a:pt x="630467" y="24725"/>
                  </a:lnTo>
                  <a:lnTo>
                    <a:pt x="633950" y="24503"/>
                  </a:lnTo>
                  <a:lnTo>
                    <a:pt x="637434" y="24282"/>
                  </a:lnTo>
                  <a:lnTo>
                    <a:pt x="640917" y="24061"/>
                  </a:lnTo>
                  <a:lnTo>
                    <a:pt x="644400" y="23841"/>
                  </a:lnTo>
                  <a:lnTo>
                    <a:pt x="647883" y="23621"/>
                  </a:lnTo>
                  <a:lnTo>
                    <a:pt x="651367" y="23402"/>
                  </a:lnTo>
                  <a:lnTo>
                    <a:pt x="654850" y="26156"/>
                  </a:lnTo>
                  <a:lnTo>
                    <a:pt x="658333" y="25923"/>
                  </a:lnTo>
                  <a:lnTo>
                    <a:pt x="661816" y="25691"/>
                  </a:lnTo>
                  <a:lnTo>
                    <a:pt x="665300" y="25460"/>
                  </a:lnTo>
                  <a:lnTo>
                    <a:pt x="668783" y="25228"/>
                  </a:lnTo>
                  <a:lnTo>
                    <a:pt x="672266" y="24997"/>
                  </a:lnTo>
                  <a:lnTo>
                    <a:pt x="675749" y="24767"/>
                  </a:lnTo>
                  <a:lnTo>
                    <a:pt x="679233" y="24536"/>
                  </a:lnTo>
                  <a:lnTo>
                    <a:pt x="682716" y="24307"/>
                  </a:lnTo>
                  <a:lnTo>
                    <a:pt x="686199" y="24077"/>
                  </a:lnTo>
                  <a:lnTo>
                    <a:pt x="689682" y="23848"/>
                  </a:lnTo>
                  <a:lnTo>
                    <a:pt x="693166" y="23620"/>
                  </a:lnTo>
                  <a:lnTo>
                    <a:pt x="696649" y="23391"/>
                  </a:lnTo>
                  <a:lnTo>
                    <a:pt x="700132" y="23163"/>
                  </a:lnTo>
                  <a:lnTo>
                    <a:pt x="703615" y="22936"/>
                  </a:lnTo>
                  <a:lnTo>
                    <a:pt x="707099" y="22709"/>
                  </a:lnTo>
                  <a:lnTo>
                    <a:pt x="710582" y="22482"/>
                  </a:lnTo>
                  <a:lnTo>
                    <a:pt x="714065" y="22255"/>
                  </a:lnTo>
                  <a:lnTo>
                    <a:pt x="717548" y="22029"/>
                  </a:lnTo>
                  <a:lnTo>
                    <a:pt x="721032" y="21804"/>
                  </a:lnTo>
                  <a:lnTo>
                    <a:pt x="724515" y="21578"/>
                  </a:lnTo>
                  <a:lnTo>
                    <a:pt x="727998" y="21353"/>
                  </a:lnTo>
                  <a:lnTo>
                    <a:pt x="731481" y="21129"/>
                  </a:lnTo>
                  <a:lnTo>
                    <a:pt x="734965" y="20905"/>
                  </a:lnTo>
                  <a:lnTo>
                    <a:pt x="738448" y="20681"/>
                  </a:lnTo>
                  <a:lnTo>
                    <a:pt x="741931" y="20457"/>
                  </a:lnTo>
                  <a:lnTo>
                    <a:pt x="745414" y="20234"/>
                  </a:lnTo>
                  <a:lnTo>
                    <a:pt x="748898" y="20011"/>
                  </a:lnTo>
                  <a:lnTo>
                    <a:pt x="752381" y="19789"/>
                  </a:lnTo>
                  <a:lnTo>
                    <a:pt x="755864" y="19567"/>
                  </a:lnTo>
                  <a:lnTo>
                    <a:pt x="759347" y="19345"/>
                  </a:lnTo>
                  <a:lnTo>
                    <a:pt x="762831" y="19124"/>
                  </a:lnTo>
                  <a:lnTo>
                    <a:pt x="766314" y="18903"/>
                  </a:lnTo>
                  <a:lnTo>
                    <a:pt x="769797" y="18682"/>
                  </a:lnTo>
                  <a:lnTo>
                    <a:pt x="773280" y="18462"/>
                  </a:lnTo>
                  <a:lnTo>
                    <a:pt x="776764" y="18242"/>
                  </a:lnTo>
                  <a:lnTo>
                    <a:pt x="780247" y="18023"/>
                  </a:lnTo>
                  <a:lnTo>
                    <a:pt x="783730" y="17803"/>
                  </a:lnTo>
                  <a:lnTo>
                    <a:pt x="787213" y="17585"/>
                  </a:lnTo>
                  <a:lnTo>
                    <a:pt x="790697" y="17366"/>
                  </a:lnTo>
                  <a:lnTo>
                    <a:pt x="794180" y="17148"/>
                  </a:lnTo>
                  <a:lnTo>
                    <a:pt x="797663" y="16930"/>
                  </a:lnTo>
                  <a:lnTo>
                    <a:pt x="801146" y="16713"/>
                  </a:lnTo>
                  <a:lnTo>
                    <a:pt x="804630" y="16496"/>
                  </a:lnTo>
                  <a:lnTo>
                    <a:pt x="808113" y="16279"/>
                  </a:lnTo>
                  <a:lnTo>
                    <a:pt x="811596" y="16063"/>
                  </a:lnTo>
                  <a:lnTo>
                    <a:pt x="815079" y="15847"/>
                  </a:lnTo>
                  <a:lnTo>
                    <a:pt x="818563" y="15631"/>
                  </a:lnTo>
                  <a:lnTo>
                    <a:pt x="822046" y="15416"/>
                  </a:lnTo>
                  <a:lnTo>
                    <a:pt x="825529" y="15201"/>
                  </a:lnTo>
                  <a:lnTo>
                    <a:pt x="829012" y="14986"/>
                  </a:lnTo>
                  <a:lnTo>
                    <a:pt x="832496" y="14772"/>
                  </a:lnTo>
                  <a:lnTo>
                    <a:pt x="835979" y="14558"/>
                  </a:lnTo>
                  <a:lnTo>
                    <a:pt x="839462" y="14344"/>
                  </a:lnTo>
                  <a:lnTo>
                    <a:pt x="842945" y="14131"/>
                  </a:lnTo>
                  <a:lnTo>
                    <a:pt x="846429" y="13918"/>
                  </a:lnTo>
                  <a:lnTo>
                    <a:pt x="849912" y="13705"/>
                  </a:lnTo>
                  <a:lnTo>
                    <a:pt x="853395" y="13493"/>
                  </a:lnTo>
                  <a:lnTo>
                    <a:pt x="856878" y="13281"/>
                  </a:lnTo>
                  <a:lnTo>
                    <a:pt x="860361" y="13069"/>
                  </a:lnTo>
                  <a:lnTo>
                    <a:pt x="863845" y="12858"/>
                  </a:lnTo>
                  <a:lnTo>
                    <a:pt x="867328" y="12647"/>
                  </a:lnTo>
                  <a:lnTo>
                    <a:pt x="870811" y="12437"/>
                  </a:lnTo>
                  <a:lnTo>
                    <a:pt x="874294" y="12226"/>
                  </a:lnTo>
                  <a:lnTo>
                    <a:pt x="877778" y="12016"/>
                  </a:lnTo>
                  <a:lnTo>
                    <a:pt x="881261" y="11807"/>
                  </a:lnTo>
                  <a:lnTo>
                    <a:pt x="884744" y="11598"/>
                  </a:lnTo>
                  <a:lnTo>
                    <a:pt x="888227" y="11389"/>
                  </a:lnTo>
                  <a:lnTo>
                    <a:pt x="891711" y="11180"/>
                  </a:lnTo>
                  <a:lnTo>
                    <a:pt x="895194" y="10972"/>
                  </a:lnTo>
                  <a:lnTo>
                    <a:pt x="898677" y="10764"/>
                  </a:lnTo>
                  <a:lnTo>
                    <a:pt x="902160" y="10556"/>
                  </a:lnTo>
                  <a:lnTo>
                    <a:pt x="905644" y="10349"/>
                  </a:lnTo>
                  <a:lnTo>
                    <a:pt x="909127" y="10142"/>
                  </a:lnTo>
                  <a:lnTo>
                    <a:pt x="912610" y="9935"/>
                  </a:lnTo>
                  <a:lnTo>
                    <a:pt x="916093" y="9729"/>
                  </a:lnTo>
                  <a:lnTo>
                    <a:pt x="919577" y="9523"/>
                  </a:lnTo>
                  <a:lnTo>
                    <a:pt x="923060" y="9317"/>
                  </a:lnTo>
                  <a:lnTo>
                    <a:pt x="926543" y="9112"/>
                  </a:lnTo>
                  <a:lnTo>
                    <a:pt x="930026" y="8907"/>
                  </a:lnTo>
                  <a:lnTo>
                    <a:pt x="933510" y="8702"/>
                  </a:lnTo>
                  <a:lnTo>
                    <a:pt x="936993" y="8498"/>
                  </a:lnTo>
                  <a:lnTo>
                    <a:pt x="940476" y="8294"/>
                  </a:lnTo>
                  <a:lnTo>
                    <a:pt x="943959" y="8090"/>
                  </a:lnTo>
                  <a:lnTo>
                    <a:pt x="947443" y="7886"/>
                  </a:lnTo>
                  <a:lnTo>
                    <a:pt x="950926" y="7683"/>
                  </a:lnTo>
                  <a:lnTo>
                    <a:pt x="954409" y="7480"/>
                  </a:lnTo>
                  <a:lnTo>
                    <a:pt x="957892" y="7278"/>
                  </a:lnTo>
                  <a:lnTo>
                    <a:pt x="961376" y="7076"/>
                  </a:lnTo>
                  <a:lnTo>
                    <a:pt x="964859" y="6874"/>
                  </a:lnTo>
                  <a:lnTo>
                    <a:pt x="968342" y="6672"/>
                  </a:lnTo>
                  <a:lnTo>
                    <a:pt x="971825" y="6471"/>
                  </a:lnTo>
                  <a:lnTo>
                    <a:pt x="975309" y="6270"/>
                  </a:lnTo>
                  <a:lnTo>
                    <a:pt x="978792" y="6069"/>
                  </a:lnTo>
                  <a:lnTo>
                    <a:pt x="982275" y="5869"/>
                  </a:lnTo>
                  <a:lnTo>
                    <a:pt x="985758" y="5669"/>
                  </a:lnTo>
                  <a:lnTo>
                    <a:pt x="989242" y="5469"/>
                  </a:lnTo>
                  <a:lnTo>
                    <a:pt x="992725" y="5270"/>
                  </a:lnTo>
                  <a:lnTo>
                    <a:pt x="996208" y="5071"/>
                  </a:lnTo>
                  <a:lnTo>
                    <a:pt x="999691" y="4872"/>
                  </a:lnTo>
                  <a:lnTo>
                    <a:pt x="1003175" y="4673"/>
                  </a:lnTo>
                  <a:lnTo>
                    <a:pt x="1006658" y="4475"/>
                  </a:lnTo>
                  <a:lnTo>
                    <a:pt x="1010141" y="4277"/>
                  </a:lnTo>
                  <a:lnTo>
                    <a:pt x="1013624" y="4080"/>
                  </a:lnTo>
                  <a:lnTo>
                    <a:pt x="1017108" y="3883"/>
                  </a:lnTo>
                  <a:lnTo>
                    <a:pt x="1020591" y="3686"/>
                  </a:lnTo>
                  <a:lnTo>
                    <a:pt x="1024074" y="3489"/>
                  </a:lnTo>
                  <a:lnTo>
                    <a:pt x="1027557" y="3293"/>
                  </a:lnTo>
                  <a:lnTo>
                    <a:pt x="1031041" y="3096"/>
                  </a:lnTo>
                  <a:lnTo>
                    <a:pt x="1034524" y="2901"/>
                  </a:lnTo>
                  <a:lnTo>
                    <a:pt x="1038007" y="2705"/>
                  </a:lnTo>
                  <a:lnTo>
                    <a:pt x="1041490" y="2510"/>
                  </a:lnTo>
                  <a:lnTo>
                    <a:pt x="1044974" y="2315"/>
                  </a:lnTo>
                  <a:lnTo>
                    <a:pt x="1048457" y="2121"/>
                  </a:lnTo>
                  <a:lnTo>
                    <a:pt x="1051940" y="1926"/>
                  </a:lnTo>
                  <a:lnTo>
                    <a:pt x="1055423" y="1732"/>
                  </a:lnTo>
                  <a:lnTo>
                    <a:pt x="1058907" y="1539"/>
                  </a:lnTo>
                  <a:lnTo>
                    <a:pt x="1062390" y="1345"/>
                  </a:lnTo>
                  <a:lnTo>
                    <a:pt x="1065873" y="1152"/>
                  </a:lnTo>
                  <a:lnTo>
                    <a:pt x="1069356" y="959"/>
                  </a:lnTo>
                  <a:lnTo>
                    <a:pt x="1072840" y="767"/>
                  </a:lnTo>
                  <a:lnTo>
                    <a:pt x="1076323" y="574"/>
                  </a:lnTo>
                  <a:lnTo>
                    <a:pt x="1079806" y="383"/>
                  </a:lnTo>
                  <a:lnTo>
                    <a:pt x="1083289" y="191"/>
                  </a:lnTo>
                  <a:lnTo>
                    <a:pt x="1086773" y="0"/>
                  </a:lnTo>
                  <a:lnTo>
                    <a:pt x="1090256" y="39270"/>
                  </a:lnTo>
                  <a:lnTo>
                    <a:pt x="1093739" y="39208"/>
                  </a:lnTo>
                  <a:lnTo>
                    <a:pt x="1097222" y="39147"/>
                  </a:lnTo>
                  <a:lnTo>
                    <a:pt x="1100706" y="39085"/>
                  </a:lnTo>
                  <a:lnTo>
                    <a:pt x="1104189" y="39024"/>
                  </a:lnTo>
                  <a:lnTo>
                    <a:pt x="1107672" y="38963"/>
                  </a:lnTo>
                  <a:lnTo>
                    <a:pt x="1111155" y="38903"/>
                  </a:lnTo>
                  <a:lnTo>
                    <a:pt x="1114639" y="38842"/>
                  </a:lnTo>
                  <a:lnTo>
                    <a:pt x="1118122" y="38782"/>
                  </a:lnTo>
                  <a:lnTo>
                    <a:pt x="1121605" y="38721"/>
                  </a:lnTo>
                  <a:lnTo>
                    <a:pt x="1125088" y="38661"/>
                  </a:lnTo>
                  <a:lnTo>
                    <a:pt x="1128572" y="38602"/>
                  </a:lnTo>
                  <a:lnTo>
                    <a:pt x="1132055" y="38542"/>
                  </a:lnTo>
                  <a:lnTo>
                    <a:pt x="1135538" y="38483"/>
                  </a:lnTo>
                  <a:lnTo>
                    <a:pt x="1139021" y="38423"/>
                  </a:lnTo>
                  <a:lnTo>
                    <a:pt x="1142505" y="38364"/>
                  </a:lnTo>
                  <a:lnTo>
                    <a:pt x="1145988" y="38305"/>
                  </a:lnTo>
                  <a:lnTo>
                    <a:pt x="1149471" y="38247"/>
                  </a:lnTo>
                  <a:lnTo>
                    <a:pt x="1152954" y="38188"/>
                  </a:lnTo>
                  <a:lnTo>
                    <a:pt x="1156437" y="38130"/>
                  </a:lnTo>
                  <a:lnTo>
                    <a:pt x="1159921" y="38072"/>
                  </a:lnTo>
                  <a:lnTo>
                    <a:pt x="1163404" y="38014"/>
                  </a:lnTo>
                  <a:lnTo>
                    <a:pt x="1166887" y="37956"/>
                  </a:lnTo>
                  <a:lnTo>
                    <a:pt x="1170370" y="37898"/>
                  </a:lnTo>
                  <a:lnTo>
                    <a:pt x="1173854" y="37841"/>
                  </a:lnTo>
                  <a:lnTo>
                    <a:pt x="1177337" y="37784"/>
                  </a:lnTo>
                  <a:lnTo>
                    <a:pt x="1180820" y="37727"/>
                  </a:lnTo>
                  <a:lnTo>
                    <a:pt x="1184303" y="37670"/>
                  </a:lnTo>
                  <a:lnTo>
                    <a:pt x="1187787" y="37613"/>
                  </a:lnTo>
                  <a:lnTo>
                    <a:pt x="1191270" y="37556"/>
                  </a:lnTo>
                  <a:lnTo>
                    <a:pt x="1194753" y="37500"/>
                  </a:lnTo>
                  <a:lnTo>
                    <a:pt x="1198236" y="37444"/>
                  </a:lnTo>
                  <a:lnTo>
                    <a:pt x="1201720" y="37388"/>
                  </a:lnTo>
                  <a:lnTo>
                    <a:pt x="1205203" y="37332"/>
                  </a:lnTo>
                  <a:lnTo>
                    <a:pt x="1208686" y="37276"/>
                  </a:lnTo>
                  <a:lnTo>
                    <a:pt x="1212169" y="37221"/>
                  </a:lnTo>
                  <a:lnTo>
                    <a:pt x="1215653" y="37165"/>
                  </a:lnTo>
                  <a:lnTo>
                    <a:pt x="1219136" y="37110"/>
                  </a:lnTo>
                  <a:lnTo>
                    <a:pt x="1222619" y="37055"/>
                  </a:lnTo>
                  <a:lnTo>
                    <a:pt x="1226102" y="37000"/>
                  </a:lnTo>
                  <a:lnTo>
                    <a:pt x="1229586" y="36946"/>
                  </a:lnTo>
                  <a:lnTo>
                    <a:pt x="1233069" y="36891"/>
                  </a:lnTo>
                  <a:lnTo>
                    <a:pt x="1236552" y="36837"/>
                  </a:lnTo>
                  <a:lnTo>
                    <a:pt x="1240035" y="36782"/>
                  </a:lnTo>
                  <a:lnTo>
                    <a:pt x="1243519" y="36728"/>
                  </a:lnTo>
                  <a:lnTo>
                    <a:pt x="1247002" y="36675"/>
                  </a:lnTo>
                  <a:lnTo>
                    <a:pt x="1250485" y="36621"/>
                  </a:lnTo>
                  <a:lnTo>
                    <a:pt x="1253968" y="36567"/>
                  </a:lnTo>
                  <a:lnTo>
                    <a:pt x="1257452" y="36514"/>
                  </a:lnTo>
                  <a:lnTo>
                    <a:pt x="1260935" y="36461"/>
                  </a:lnTo>
                  <a:lnTo>
                    <a:pt x="1264418" y="36407"/>
                  </a:lnTo>
                  <a:lnTo>
                    <a:pt x="1267901" y="36355"/>
                  </a:lnTo>
                  <a:lnTo>
                    <a:pt x="1271385" y="36302"/>
                  </a:lnTo>
                  <a:lnTo>
                    <a:pt x="1274868" y="36249"/>
                  </a:lnTo>
                  <a:lnTo>
                    <a:pt x="1278351" y="36197"/>
                  </a:lnTo>
                  <a:lnTo>
                    <a:pt x="1281834" y="36144"/>
                  </a:lnTo>
                  <a:lnTo>
                    <a:pt x="1285318" y="36092"/>
                  </a:lnTo>
                  <a:lnTo>
                    <a:pt x="1288801" y="36040"/>
                  </a:lnTo>
                  <a:lnTo>
                    <a:pt x="1292284" y="35988"/>
                  </a:lnTo>
                  <a:lnTo>
                    <a:pt x="1295767" y="35937"/>
                  </a:lnTo>
                  <a:lnTo>
                    <a:pt x="1299251" y="35885"/>
                  </a:lnTo>
                  <a:lnTo>
                    <a:pt x="1302734" y="35834"/>
                  </a:lnTo>
                  <a:lnTo>
                    <a:pt x="1306217" y="35782"/>
                  </a:lnTo>
                  <a:lnTo>
                    <a:pt x="1306217" y="35868"/>
                  </a:lnTo>
                  <a:lnTo>
                    <a:pt x="1306217" y="35952"/>
                  </a:lnTo>
                  <a:lnTo>
                    <a:pt x="1306217" y="36037"/>
                  </a:lnTo>
                  <a:lnTo>
                    <a:pt x="1306217" y="36121"/>
                  </a:lnTo>
                  <a:lnTo>
                    <a:pt x="1306217" y="36205"/>
                  </a:lnTo>
                  <a:lnTo>
                    <a:pt x="1306217" y="36288"/>
                  </a:lnTo>
                  <a:lnTo>
                    <a:pt x="1306217" y="36371"/>
                  </a:lnTo>
                  <a:lnTo>
                    <a:pt x="1306217" y="36454"/>
                  </a:lnTo>
                  <a:lnTo>
                    <a:pt x="1306217" y="36536"/>
                  </a:lnTo>
                  <a:lnTo>
                    <a:pt x="1306217" y="36619"/>
                  </a:lnTo>
                  <a:lnTo>
                    <a:pt x="1306217" y="36700"/>
                  </a:lnTo>
                  <a:lnTo>
                    <a:pt x="1306217" y="36782"/>
                  </a:lnTo>
                  <a:lnTo>
                    <a:pt x="1306217" y="36863"/>
                  </a:lnTo>
                  <a:lnTo>
                    <a:pt x="1306217" y="36944"/>
                  </a:lnTo>
                  <a:lnTo>
                    <a:pt x="1306217" y="37024"/>
                  </a:lnTo>
                  <a:lnTo>
                    <a:pt x="1306217" y="37104"/>
                  </a:lnTo>
                  <a:lnTo>
                    <a:pt x="1306217" y="37184"/>
                  </a:lnTo>
                  <a:lnTo>
                    <a:pt x="1306217" y="37264"/>
                  </a:lnTo>
                  <a:lnTo>
                    <a:pt x="1306217" y="37343"/>
                  </a:lnTo>
                  <a:lnTo>
                    <a:pt x="1306217" y="37422"/>
                  </a:lnTo>
                  <a:lnTo>
                    <a:pt x="1306217" y="37501"/>
                  </a:lnTo>
                  <a:lnTo>
                    <a:pt x="1306217" y="37579"/>
                  </a:lnTo>
                  <a:lnTo>
                    <a:pt x="1306217" y="37657"/>
                  </a:lnTo>
                  <a:lnTo>
                    <a:pt x="1306217" y="37735"/>
                  </a:lnTo>
                  <a:lnTo>
                    <a:pt x="1306217" y="37812"/>
                  </a:lnTo>
                  <a:lnTo>
                    <a:pt x="1306217" y="37889"/>
                  </a:lnTo>
                  <a:lnTo>
                    <a:pt x="1306217" y="37966"/>
                  </a:lnTo>
                  <a:lnTo>
                    <a:pt x="1306217" y="38043"/>
                  </a:lnTo>
                  <a:lnTo>
                    <a:pt x="1306217" y="38119"/>
                  </a:lnTo>
                  <a:lnTo>
                    <a:pt x="1306217" y="38195"/>
                  </a:lnTo>
                  <a:lnTo>
                    <a:pt x="1306217" y="38271"/>
                  </a:lnTo>
                  <a:lnTo>
                    <a:pt x="1306217" y="38346"/>
                  </a:lnTo>
                  <a:lnTo>
                    <a:pt x="1306217" y="38421"/>
                  </a:lnTo>
                  <a:lnTo>
                    <a:pt x="1306217" y="38496"/>
                  </a:lnTo>
                  <a:lnTo>
                    <a:pt x="1306217" y="38571"/>
                  </a:lnTo>
                  <a:lnTo>
                    <a:pt x="1306217" y="38645"/>
                  </a:lnTo>
                  <a:lnTo>
                    <a:pt x="1306217" y="38719"/>
                  </a:lnTo>
                  <a:lnTo>
                    <a:pt x="1306217" y="38793"/>
                  </a:lnTo>
                  <a:lnTo>
                    <a:pt x="1306217" y="38866"/>
                  </a:lnTo>
                  <a:lnTo>
                    <a:pt x="1306217" y="38939"/>
                  </a:lnTo>
                  <a:lnTo>
                    <a:pt x="1306217" y="39012"/>
                  </a:lnTo>
                  <a:lnTo>
                    <a:pt x="1306217" y="39085"/>
                  </a:lnTo>
                  <a:lnTo>
                    <a:pt x="1306217" y="39157"/>
                  </a:lnTo>
                  <a:lnTo>
                    <a:pt x="1306217" y="39229"/>
                  </a:lnTo>
                  <a:lnTo>
                    <a:pt x="1306217" y="39301"/>
                  </a:lnTo>
                  <a:lnTo>
                    <a:pt x="1306217" y="39372"/>
                  </a:lnTo>
                  <a:lnTo>
                    <a:pt x="1306217" y="39444"/>
                  </a:lnTo>
                  <a:lnTo>
                    <a:pt x="1306217" y="39515"/>
                  </a:lnTo>
                  <a:lnTo>
                    <a:pt x="1306217" y="39585"/>
                  </a:lnTo>
                  <a:lnTo>
                    <a:pt x="1306217" y="39656"/>
                  </a:lnTo>
                  <a:lnTo>
                    <a:pt x="1306217" y="39726"/>
                  </a:lnTo>
                  <a:lnTo>
                    <a:pt x="1306217" y="39796"/>
                  </a:lnTo>
                  <a:lnTo>
                    <a:pt x="1306217" y="39866"/>
                  </a:lnTo>
                  <a:lnTo>
                    <a:pt x="1306217" y="39935"/>
                  </a:lnTo>
                  <a:lnTo>
                    <a:pt x="1306217" y="40005"/>
                  </a:lnTo>
                  <a:lnTo>
                    <a:pt x="1306217" y="40074"/>
                  </a:lnTo>
                  <a:lnTo>
                    <a:pt x="1306217" y="40142"/>
                  </a:lnTo>
                  <a:lnTo>
                    <a:pt x="1306217" y="40211"/>
                  </a:lnTo>
                  <a:lnTo>
                    <a:pt x="1306217" y="40279"/>
                  </a:lnTo>
                  <a:lnTo>
                    <a:pt x="1306217" y="40347"/>
                  </a:lnTo>
                  <a:lnTo>
                    <a:pt x="1306217" y="40415"/>
                  </a:lnTo>
                  <a:lnTo>
                    <a:pt x="1306217" y="40482"/>
                  </a:lnTo>
                  <a:lnTo>
                    <a:pt x="1306217" y="40549"/>
                  </a:lnTo>
                  <a:lnTo>
                    <a:pt x="1306217" y="40616"/>
                  </a:lnTo>
                  <a:lnTo>
                    <a:pt x="1306217" y="40683"/>
                  </a:lnTo>
                  <a:lnTo>
                    <a:pt x="1306217" y="40750"/>
                  </a:lnTo>
                  <a:lnTo>
                    <a:pt x="1306217" y="40816"/>
                  </a:lnTo>
                  <a:lnTo>
                    <a:pt x="1306217" y="40882"/>
                  </a:lnTo>
                  <a:lnTo>
                    <a:pt x="1306217" y="40948"/>
                  </a:lnTo>
                  <a:lnTo>
                    <a:pt x="1306217" y="41013"/>
                  </a:lnTo>
                  <a:lnTo>
                    <a:pt x="1306217" y="41079"/>
                  </a:lnTo>
                  <a:lnTo>
                    <a:pt x="1306217" y="41144"/>
                  </a:lnTo>
                  <a:lnTo>
                    <a:pt x="1306217" y="41209"/>
                  </a:lnTo>
                  <a:lnTo>
                    <a:pt x="1306217" y="41273"/>
                  </a:lnTo>
                  <a:lnTo>
                    <a:pt x="1306217" y="41338"/>
                  </a:lnTo>
                  <a:lnTo>
                    <a:pt x="1306217" y="41402"/>
                  </a:lnTo>
                  <a:lnTo>
                    <a:pt x="1306217" y="41466"/>
                  </a:lnTo>
                  <a:lnTo>
                    <a:pt x="1306217" y="41530"/>
                  </a:lnTo>
                  <a:lnTo>
                    <a:pt x="1306217" y="41593"/>
                  </a:lnTo>
                  <a:lnTo>
                    <a:pt x="1306217" y="41657"/>
                  </a:lnTo>
                  <a:lnTo>
                    <a:pt x="1306217" y="41720"/>
                  </a:lnTo>
                  <a:lnTo>
                    <a:pt x="1306217" y="41783"/>
                  </a:lnTo>
                  <a:lnTo>
                    <a:pt x="1306217" y="41845"/>
                  </a:lnTo>
                  <a:lnTo>
                    <a:pt x="1306217" y="41908"/>
                  </a:lnTo>
                  <a:lnTo>
                    <a:pt x="1306217" y="41970"/>
                  </a:lnTo>
                  <a:lnTo>
                    <a:pt x="1306217" y="42032"/>
                  </a:lnTo>
                  <a:lnTo>
                    <a:pt x="1306217" y="42094"/>
                  </a:lnTo>
                  <a:lnTo>
                    <a:pt x="1306217" y="42155"/>
                  </a:lnTo>
                  <a:lnTo>
                    <a:pt x="1306217" y="42217"/>
                  </a:lnTo>
                  <a:lnTo>
                    <a:pt x="1306217" y="42278"/>
                  </a:lnTo>
                  <a:lnTo>
                    <a:pt x="1306217" y="42339"/>
                  </a:lnTo>
                  <a:lnTo>
                    <a:pt x="1306217" y="42400"/>
                  </a:lnTo>
                  <a:lnTo>
                    <a:pt x="1306217" y="42460"/>
                  </a:lnTo>
                  <a:lnTo>
                    <a:pt x="1306217" y="42521"/>
                  </a:lnTo>
                  <a:lnTo>
                    <a:pt x="1306217" y="42581"/>
                  </a:lnTo>
                  <a:lnTo>
                    <a:pt x="1306217" y="42641"/>
                  </a:lnTo>
                  <a:lnTo>
                    <a:pt x="1306217" y="42700"/>
                  </a:lnTo>
                  <a:lnTo>
                    <a:pt x="1306217" y="42760"/>
                  </a:lnTo>
                  <a:lnTo>
                    <a:pt x="1306217" y="42819"/>
                  </a:lnTo>
                  <a:lnTo>
                    <a:pt x="1306217" y="42878"/>
                  </a:lnTo>
                  <a:lnTo>
                    <a:pt x="1306217" y="42937"/>
                  </a:lnTo>
                  <a:lnTo>
                    <a:pt x="1306217" y="42996"/>
                  </a:lnTo>
                  <a:lnTo>
                    <a:pt x="1306217" y="43055"/>
                  </a:lnTo>
                  <a:lnTo>
                    <a:pt x="1306217" y="43113"/>
                  </a:lnTo>
                  <a:lnTo>
                    <a:pt x="1306217" y="43171"/>
                  </a:lnTo>
                  <a:lnTo>
                    <a:pt x="1306217" y="43229"/>
                  </a:lnTo>
                  <a:lnTo>
                    <a:pt x="1306217" y="43287"/>
                  </a:lnTo>
                  <a:lnTo>
                    <a:pt x="1306217" y="43344"/>
                  </a:lnTo>
                  <a:lnTo>
                    <a:pt x="1306217" y="43402"/>
                  </a:lnTo>
                  <a:lnTo>
                    <a:pt x="1306217" y="43459"/>
                  </a:lnTo>
                  <a:lnTo>
                    <a:pt x="1306217" y="43516"/>
                  </a:lnTo>
                  <a:lnTo>
                    <a:pt x="1306217" y="43573"/>
                  </a:lnTo>
                  <a:lnTo>
                    <a:pt x="1309700" y="43517"/>
                  </a:lnTo>
                  <a:lnTo>
                    <a:pt x="1313184" y="43462"/>
                  </a:lnTo>
                  <a:lnTo>
                    <a:pt x="1316667" y="43407"/>
                  </a:lnTo>
                  <a:lnTo>
                    <a:pt x="1320150" y="43352"/>
                  </a:lnTo>
                  <a:lnTo>
                    <a:pt x="1323633" y="43297"/>
                  </a:lnTo>
                  <a:lnTo>
                    <a:pt x="1327117" y="43242"/>
                  </a:lnTo>
                  <a:lnTo>
                    <a:pt x="1330600" y="43187"/>
                  </a:lnTo>
                  <a:lnTo>
                    <a:pt x="1334083" y="43132"/>
                  </a:lnTo>
                  <a:lnTo>
                    <a:pt x="1337566" y="43078"/>
                  </a:lnTo>
                  <a:lnTo>
                    <a:pt x="1341050" y="43024"/>
                  </a:lnTo>
                  <a:lnTo>
                    <a:pt x="1344533" y="42969"/>
                  </a:lnTo>
                  <a:lnTo>
                    <a:pt x="1348016" y="42915"/>
                  </a:lnTo>
                  <a:lnTo>
                    <a:pt x="1351499" y="42861"/>
                  </a:lnTo>
                  <a:lnTo>
                    <a:pt x="1354983" y="42807"/>
                  </a:lnTo>
                  <a:lnTo>
                    <a:pt x="1358466" y="42753"/>
                  </a:lnTo>
                  <a:lnTo>
                    <a:pt x="1361949" y="42699"/>
                  </a:lnTo>
                  <a:lnTo>
                    <a:pt x="1365432" y="42646"/>
                  </a:lnTo>
                  <a:lnTo>
                    <a:pt x="1368916" y="42592"/>
                  </a:lnTo>
                  <a:lnTo>
                    <a:pt x="1372399" y="42539"/>
                  </a:lnTo>
                  <a:lnTo>
                    <a:pt x="1375882" y="42486"/>
                  </a:lnTo>
                  <a:lnTo>
                    <a:pt x="1379365" y="42432"/>
                  </a:lnTo>
                  <a:lnTo>
                    <a:pt x="1382849" y="42379"/>
                  </a:lnTo>
                  <a:lnTo>
                    <a:pt x="1386332" y="42326"/>
                  </a:lnTo>
                  <a:lnTo>
                    <a:pt x="1389815" y="42273"/>
                  </a:lnTo>
                  <a:lnTo>
                    <a:pt x="1393298" y="42221"/>
                  </a:lnTo>
                  <a:lnTo>
                    <a:pt x="1393298" y="42221"/>
                  </a:lnTo>
                  <a:lnTo>
                    <a:pt x="1396782" y="42168"/>
                  </a:lnTo>
                  <a:lnTo>
                    <a:pt x="1400265" y="42115"/>
                  </a:lnTo>
                  <a:lnTo>
                    <a:pt x="1403748" y="42063"/>
                  </a:lnTo>
                  <a:lnTo>
                    <a:pt x="1407231" y="42011"/>
                  </a:lnTo>
                  <a:lnTo>
                    <a:pt x="1410715" y="41959"/>
                  </a:lnTo>
                  <a:lnTo>
                    <a:pt x="1414198" y="41906"/>
                  </a:lnTo>
                  <a:lnTo>
                    <a:pt x="1417681" y="41854"/>
                  </a:lnTo>
                  <a:lnTo>
                    <a:pt x="1421164" y="41803"/>
                  </a:lnTo>
                  <a:lnTo>
                    <a:pt x="1424648" y="41751"/>
                  </a:lnTo>
                  <a:lnTo>
                    <a:pt x="1428131" y="41699"/>
                  </a:lnTo>
                  <a:lnTo>
                    <a:pt x="1431614" y="41647"/>
                  </a:lnTo>
                  <a:lnTo>
                    <a:pt x="1435097" y="41596"/>
                  </a:lnTo>
                  <a:lnTo>
                    <a:pt x="1438580" y="41545"/>
                  </a:lnTo>
                  <a:lnTo>
                    <a:pt x="1442064" y="41493"/>
                  </a:lnTo>
                  <a:lnTo>
                    <a:pt x="1445547" y="41442"/>
                  </a:lnTo>
                  <a:lnTo>
                    <a:pt x="1449030" y="41391"/>
                  </a:lnTo>
                  <a:lnTo>
                    <a:pt x="1452513" y="41340"/>
                  </a:lnTo>
                  <a:lnTo>
                    <a:pt x="1455997" y="41289"/>
                  </a:lnTo>
                  <a:lnTo>
                    <a:pt x="1459480" y="41239"/>
                  </a:lnTo>
                  <a:lnTo>
                    <a:pt x="1462963" y="41188"/>
                  </a:lnTo>
                  <a:lnTo>
                    <a:pt x="1466446" y="41137"/>
                  </a:lnTo>
                  <a:lnTo>
                    <a:pt x="1469930" y="41087"/>
                  </a:lnTo>
                  <a:lnTo>
                    <a:pt x="1473413" y="41037"/>
                  </a:lnTo>
                  <a:lnTo>
                    <a:pt x="1476896" y="40986"/>
                  </a:lnTo>
                  <a:lnTo>
                    <a:pt x="1480379" y="40936"/>
                  </a:lnTo>
                  <a:lnTo>
                    <a:pt x="1480379" y="40936"/>
                  </a:lnTo>
                  <a:lnTo>
                    <a:pt x="1483863" y="40886"/>
                  </a:lnTo>
                  <a:lnTo>
                    <a:pt x="1487346" y="40836"/>
                  </a:lnTo>
                  <a:lnTo>
                    <a:pt x="1490829" y="40786"/>
                  </a:lnTo>
                  <a:lnTo>
                    <a:pt x="1494312" y="40737"/>
                  </a:lnTo>
                  <a:lnTo>
                    <a:pt x="1497796" y="40687"/>
                  </a:lnTo>
                  <a:lnTo>
                    <a:pt x="1501279" y="40637"/>
                  </a:lnTo>
                  <a:lnTo>
                    <a:pt x="1504762" y="40588"/>
                  </a:lnTo>
                  <a:lnTo>
                    <a:pt x="1508245" y="40539"/>
                  </a:lnTo>
                  <a:lnTo>
                    <a:pt x="1511729" y="40489"/>
                  </a:lnTo>
                  <a:lnTo>
                    <a:pt x="1515212" y="40440"/>
                  </a:lnTo>
                  <a:lnTo>
                    <a:pt x="1518695" y="40391"/>
                  </a:lnTo>
                  <a:lnTo>
                    <a:pt x="1522178" y="40342"/>
                  </a:lnTo>
                  <a:lnTo>
                    <a:pt x="1525662" y="45764"/>
                  </a:lnTo>
                  <a:lnTo>
                    <a:pt x="1529145" y="45705"/>
                  </a:lnTo>
                  <a:lnTo>
                    <a:pt x="1532628" y="45646"/>
                  </a:lnTo>
                  <a:lnTo>
                    <a:pt x="1536111" y="45587"/>
                  </a:lnTo>
                  <a:lnTo>
                    <a:pt x="1539595" y="45528"/>
                  </a:lnTo>
                  <a:lnTo>
                    <a:pt x="1543078" y="45468"/>
                  </a:lnTo>
                  <a:lnTo>
                    <a:pt x="1546561" y="45409"/>
                  </a:lnTo>
                  <a:lnTo>
                    <a:pt x="1550044" y="45350"/>
                  </a:lnTo>
                  <a:lnTo>
                    <a:pt x="1553528" y="45292"/>
                  </a:lnTo>
                  <a:lnTo>
                    <a:pt x="1557011" y="45233"/>
                  </a:lnTo>
                  <a:lnTo>
                    <a:pt x="1560494" y="45174"/>
                  </a:lnTo>
                  <a:lnTo>
                    <a:pt x="1563977" y="45115"/>
                  </a:lnTo>
                  <a:lnTo>
                    <a:pt x="1567461" y="45056"/>
                  </a:lnTo>
                  <a:lnTo>
                    <a:pt x="1570944" y="44998"/>
                  </a:lnTo>
                  <a:lnTo>
                    <a:pt x="1574427" y="44939"/>
                  </a:lnTo>
                  <a:lnTo>
                    <a:pt x="1577910" y="44881"/>
                  </a:lnTo>
                  <a:lnTo>
                    <a:pt x="1581394" y="44822"/>
                  </a:lnTo>
                  <a:lnTo>
                    <a:pt x="1584877" y="44764"/>
                  </a:lnTo>
                  <a:lnTo>
                    <a:pt x="1588360" y="44705"/>
                  </a:lnTo>
                  <a:lnTo>
                    <a:pt x="1591843" y="44647"/>
                  </a:lnTo>
                  <a:lnTo>
                    <a:pt x="1595327" y="44589"/>
                  </a:lnTo>
                  <a:lnTo>
                    <a:pt x="1598810" y="44531"/>
                  </a:lnTo>
                  <a:lnTo>
                    <a:pt x="1602293" y="44472"/>
                  </a:lnTo>
                  <a:lnTo>
                    <a:pt x="1605776" y="44414"/>
                  </a:lnTo>
                  <a:lnTo>
                    <a:pt x="1609260" y="44356"/>
                  </a:lnTo>
                  <a:lnTo>
                    <a:pt x="1612743" y="44298"/>
                  </a:lnTo>
                  <a:lnTo>
                    <a:pt x="1616226" y="44240"/>
                  </a:lnTo>
                  <a:lnTo>
                    <a:pt x="1619709" y="44182"/>
                  </a:lnTo>
                  <a:lnTo>
                    <a:pt x="1623193" y="44124"/>
                  </a:lnTo>
                  <a:lnTo>
                    <a:pt x="1626676" y="44066"/>
                  </a:lnTo>
                  <a:lnTo>
                    <a:pt x="1630159" y="44009"/>
                  </a:lnTo>
                  <a:lnTo>
                    <a:pt x="1633642" y="43951"/>
                  </a:lnTo>
                  <a:lnTo>
                    <a:pt x="1637126" y="43893"/>
                  </a:lnTo>
                  <a:lnTo>
                    <a:pt x="1640609" y="43836"/>
                  </a:lnTo>
                  <a:lnTo>
                    <a:pt x="1644092" y="43778"/>
                  </a:lnTo>
                  <a:lnTo>
                    <a:pt x="1647575" y="43721"/>
                  </a:lnTo>
                  <a:lnTo>
                    <a:pt x="1651059" y="43663"/>
                  </a:lnTo>
                  <a:lnTo>
                    <a:pt x="1654542" y="43606"/>
                  </a:lnTo>
                  <a:lnTo>
                    <a:pt x="1658025" y="43548"/>
                  </a:lnTo>
                  <a:lnTo>
                    <a:pt x="1661508" y="43491"/>
                  </a:lnTo>
                  <a:lnTo>
                    <a:pt x="1664992" y="43434"/>
                  </a:lnTo>
                  <a:lnTo>
                    <a:pt x="1668475" y="43376"/>
                  </a:lnTo>
                  <a:lnTo>
                    <a:pt x="1671958" y="43319"/>
                  </a:lnTo>
                  <a:lnTo>
                    <a:pt x="1675441" y="43262"/>
                  </a:lnTo>
                  <a:lnTo>
                    <a:pt x="1678925" y="43205"/>
                  </a:lnTo>
                  <a:lnTo>
                    <a:pt x="1682408" y="43148"/>
                  </a:lnTo>
                  <a:lnTo>
                    <a:pt x="1685891" y="43091"/>
                  </a:lnTo>
                  <a:lnTo>
                    <a:pt x="1689374" y="43034"/>
                  </a:lnTo>
                  <a:lnTo>
                    <a:pt x="1692858" y="42977"/>
                  </a:lnTo>
                  <a:lnTo>
                    <a:pt x="1696341" y="42920"/>
                  </a:lnTo>
                  <a:lnTo>
                    <a:pt x="1699824" y="42864"/>
                  </a:lnTo>
                  <a:lnTo>
                    <a:pt x="1703307" y="42807"/>
                  </a:lnTo>
                  <a:lnTo>
                    <a:pt x="1706791" y="42750"/>
                  </a:lnTo>
                  <a:lnTo>
                    <a:pt x="1710274" y="42694"/>
                  </a:lnTo>
                  <a:lnTo>
                    <a:pt x="1713757" y="42637"/>
                  </a:lnTo>
                  <a:lnTo>
                    <a:pt x="1717240" y="42581"/>
                  </a:lnTo>
                  <a:lnTo>
                    <a:pt x="1720723" y="42524"/>
                  </a:lnTo>
                  <a:lnTo>
                    <a:pt x="1724207" y="42468"/>
                  </a:lnTo>
                  <a:lnTo>
                    <a:pt x="1727690" y="42411"/>
                  </a:lnTo>
                  <a:lnTo>
                    <a:pt x="1731173" y="42355"/>
                  </a:lnTo>
                  <a:lnTo>
                    <a:pt x="1734656" y="42299"/>
                  </a:lnTo>
                  <a:lnTo>
                    <a:pt x="1738140" y="42242"/>
                  </a:lnTo>
                  <a:lnTo>
                    <a:pt x="1741623" y="42186"/>
                  </a:lnTo>
                  <a:lnTo>
                    <a:pt x="1745106" y="42130"/>
                  </a:lnTo>
                  <a:lnTo>
                    <a:pt x="1748589" y="42074"/>
                  </a:lnTo>
                  <a:lnTo>
                    <a:pt x="1752073" y="42018"/>
                  </a:lnTo>
                  <a:lnTo>
                    <a:pt x="1755556" y="41962"/>
                  </a:lnTo>
                  <a:lnTo>
                    <a:pt x="1759039" y="41906"/>
                  </a:lnTo>
                  <a:lnTo>
                    <a:pt x="1762522" y="41850"/>
                  </a:lnTo>
                  <a:lnTo>
                    <a:pt x="1766006" y="41794"/>
                  </a:lnTo>
                  <a:lnTo>
                    <a:pt x="1769489" y="41738"/>
                  </a:lnTo>
                  <a:lnTo>
                    <a:pt x="1772972" y="41683"/>
                  </a:lnTo>
                  <a:lnTo>
                    <a:pt x="1776455" y="41627"/>
                  </a:lnTo>
                  <a:lnTo>
                    <a:pt x="1779939" y="41571"/>
                  </a:lnTo>
                  <a:lnTo>
                    <a:pt x="1783422" y="41516"/>
                  </a:lnTo>
                  <a:lnTo>
                    <a:pt x="1786905" y="41460"/>
                  </a:lnTo>
                  <a:lnTo>
                    <a:pt x="1790388" y="41405"/>
                  </a:lnTo>
                  <a:lnTo>
                    <a:pt x="1793872" y="41349"/>
                  </a:lnTo>
                  <a:lnTo>
                    <a:pt x="1797355" y="41294"/>
                  </a:lnTo>
                  <a:lnTo>
                    <a:pt x="1800838" y="41238"/>
                  </a:lnTo>
                  <a:lnTo>
                    <a:pt x="1804321" y="41183"/>
                  </a:lnTo>
                  <a:lnTo>
                    <a:pt x="1807805" y="41128"/>
                  </a:lnTo>
                  <a:lnTo>
                    <a:pt x="1811288" y="41072"/>
                  </a:lnTo>
                  <a:lnTo>
                    <a:pt x="1814771" y="41017"/>
                  </a:lnTo>
                  <a:lnTo>
                    <a:pt x="1818254" y="40962"/>
                  </a:lnTo>
                  <a:lnTo>
                    <a:pt x="1821738" y="40907"/>
                  </a:lnTo>
                  <a:lnTo>
                    <a:pt x="1825221" y="40852"/>
                  </a:lnTo>
                  <a:lnTo>
                    <a:pt x="1828704" y="40797"/>
                  </a:lnTo>
                  <a:lnTo>
                    <a:pt x="1832187" y="40742"/>
                  </a:lnTo>
                  <a:lnTo>
                    <a:pt x="1835671" y="40687"/>
                  </a:lnTo>
                  <a:lnTo>
                    <a:pt x="1839154" y="40632"/>
                  </a:lnTo>
                  <a:lnTo>
                    <a:pt x="1842637" y="40578"/>
                  </a:lnTo>
                  <a:lnTo>
                    <a:pt x="1846120" y="40523"/>
                  </a:lnTo>
                  <a:lnTo>
                    <a:pt x="1849604" y="40468"/>
                  </a:lnTo>
                  <a:lnTo>
                    <a:pt x="1853087" y="40413"/>
                  </a:lnTo>
                  <a:lnTo>
                    <a:pt x="1856570" y="40359"/>
                  </a:lnTo>
                  <a:lnTo>
                    <a:pt x="1860053" y="40304"/>
                  </a:lnTo>
                  <a:lnTo>
                    <a:pt x="1863537" y="40250"/>
                  </a:lnTo>
                  <a:lnTo>
                    <a:pt x="1867020" y="40195"/>
                  </a:lnTo>
                  <a:lnTo>
                    <a:pt x="1870503" y="40141"/>
                  </a:lnTo>
                  <a:lnTo>
                    <a:pt x="1873986" y="40086"/>
                  </a:lnTo>
                  <a:lnTo>
                    <a:pt x="1877470" y="40032"/>
                  </a:lnTo>
                  <a:lnTo>
                    <a:pt x="1880953" y="39978"/>
                  </a:lnTo>
                  <a:lnTo>
                    <a:pt x="1884436" y="39923"/>
                  </a:lnTo>
                  <a:lnTo>
                    <a:pt x="1887919" y="39869"/>
                  </a:lnTo>
                  <a:lnTo>
                    <a:pt x="1891403" y="39815"/>
                  </a:lnTo>
                  <a:lnTo>
                    <a:pt x="1894886" y="39761"/>
                  </a:lnTo>
                  <a:lnTo>
                    <a:pt x="1898369" y="39707"/>
                  </a:lnTo>
                  <a:lnTo>
                    <a:pt x="1901852" y="39653"/>
                  </a:lnTo>
                  <a:lnTo>
                    <a:pt x="1905336" y="39599"/>
                  </a:lnTo>
                  <a:lnTo>
                    <a:pt x="1908819" y="39545"/>
                  </a:lnTo>
                  <a:lnTo>
                    <a:pt x="1912302" y="39491"/>
                  </a:lnTo>
                  <a:lnTo>
                    <a:pt x="1915785" y="39437"/>
                  </a:lnTo>
                  <a:lnTo>
                    <a:pt x="1919269" y="39383"/>
                  </a:lnTo>
                  <a:lnTo>
                    <a:pt x="1922752" y="39330"/>
                  </a:lnTo>
                  <a:lnTo>
                    <a:pt x="1926235" y="39276"/>
                  </a:lnTo>
                  <a:lnTo>
                    <a:pt x="1929718" y="39222"/>
                  </a:lnTo>
                  <a:lnTo>
                    <a:pt x="1933202" y="39169"/>
                  </a:lnTo>
                  <a:lnTo>
                    <a:pt x="1936685" y="39115"/>
                  </a:lnTo>
                  <a:lnTo>
                    <a:pt x="1940168" y="39062"/>
                  </a:lnTo>
                  <a:lnTo>
                    <a:pt x="1943651" y="39008"/>
                  </a:lnTo>
                  <a:lnTo>
                    <a:pt x="1947135" y="38955"/>
                  </a:lnTo>
                  <a:lnTo>
                    <a:pt x="1950618" y="38901"/>
                  </a:lnTo>
                  <a:lnTo>
                    <a:pt x="1954101" y="38848"/>
                  </a:lnTo>
                  <a:lnTo>
                    <a:pt x="1957584" y="38795"/>
                  </a:lnTo>
                  <a:lnTo>
                    <a:pt x="1961068" y="38744"/>
                  </a:lnTo>
                  <a:lnTo>
                    <a:pt x="1964551" y="38697"/>
                  </a:lnTo>
                  <a:lnTo>
                    <a:pt x="1968034" y="38650"/>
                  </a:lnTo>
                  <a:lnTo>
                    <a:pt x="1971517" y="38603"/>
                  </a:lnTo>
                  <a:lnTo>
                    <a:pt x="1975001" y="38555"/>
                  </a:lnTo>
                  <a:lnTo>
                    <a:pt x="1978484" y="38508"/>
                  </a:lnTo>
                  <a:lnTo>
                    <a:pt x="1981967" y="38461"/>
                  </a:lnTo>
                  <a:lnTo>
                    <a:pt x="1985450" y="38414"/>
                  </a:lnTo>
                  <a:lnTo>
                    <a:pt x="1988934" y="38367"/>
                  </a:lnTo>
                  <a:lnTo>
                    <a:pt x="1992417" y="38321"/>
                  </a:lnTo>
                  <a:lnTo>
                    <a:pt x="1995900" y="38274"/>
                  </a:lnTo>
                  <a:lnTo>
                    <a:pt x="1999383" y="38227"/>
                  </a:lnTo>
                  <a:lnTo>
                    <a:pt x="2002867" y="38180"/>
                  </a:lnTo>
                  <a:lnTo>
                    <a:pt x="2006350" y="38134"/>
                  </a:lnTo>
                  <a:lnTo>
                    <a:pt x="2009833" y="38087"/>
                  </a:lnTo>
                  <a:lnTo>
                    <a:pt x="2013316" y="38040"/>
                  </a:lnTo>
                  <a:lnTo>
                    <a:pt x="2016799" y="37994"/>
                  </a:lnTo>
                  <a:lnTo>
                    <a:pt x="2020283" y="37947"/>
                  </a:lnTo>
                  <a:lnTo>
                    <a:pt x="2023766" y="37901"/>
                  </a:lnTo>
                  <a:lnTo>
                    <a:pt x="2027249" y="37855"/>
                  </a:lnTo>
                  <a:lnTo>
                    <a:pt x="2030732" y="37808"/>
                  </a:lnTo>
                  <a:lnTo>
                    <a:pt x="2034216" y="37762"/>
                  </a:lnTo>
                  <a:lnTo>
                    <a:pt x="2037699" y="37716"/>
                  </a:lnTo>
                  <a:lnTo>
                    <a:pt x="2041182" y="37670"/>
                  </a:lnTo>
                  <a:lnTo>
                    <a:pt x="2044665" y="37624"/>
                  </a:lnTo>
                  <a:lnTo>
                    <a:pt x="2048149" y="37578"/>
                  </a:lnTo>
                  <a:lnTo>
                    <a:pt x="2051632" y="37532"/>
                  </a:lnTo>
                  <a:lnTo>
                    <a:pt x="2055115" y="37486"/>
                  </a:lnTo>
                  <a:lnTo>
                    <a:pt x="2058598" y="37440"/>
                  </a:lnTo>
                  <a:lnTo>
                    <a:pt x="2062082" y="37394"/>
                  </a:lnTo>
                  <a:lnTo>
                    <a:pt x="2065565" y="37348"/>
                  </a:lnTo>
                  <a:lnTo>
                    <a:pt x="2069048" y="37303"/>
                  </a:lnTo>
                  <a:lnTo>
                    <a:pt x="2072531" y="37257"/>
                  </a:lnTo>
                  <a:lnTo>
                    <a:pt x="2076015" y="37211"/>
                  </a:lnTo>
                  <a:lnTo>
                    <a:pt x="2079498" y="37166"/>
                  </a:lnTo>
                  <a:lnTo>
                    <a:pt x="2082981" y="37120"/>
                  </a:lnTo>
                  <a:lnTo>
                    <a:pt x="2086464" y="37075"/>
                  </a:lnTo>
                  <a:lnTo>
                    <a:pt x="2089948" y="37029"/>
                  </a:lnTo>
                  <a:lnTo>
                    <a:pt x="2093431" y="36984"/>
                  </a:lnTo>
                  <a:lnTo>
                    <a:pt x="2096914" y="36939"/>
                  </a:lnTo>
                  <a:lnTo>
                    <a:pt x="2100397" y="36893"/>
                  </a:lnTo>
                  <a:lnTo>
                    <a:pt x="2103881" y="36848"/>
                  </a:lnTo>
                  <a:lnTo>
                    <a:pt x="2107364" y="36803"/>
                  </a:lnTo>
                  <a:lnTo>
                    <a:pt x="2110847" y="36758"/>
                  </a:lnTo>
                  <a:lnTo>
                    <a:pt x="2114330" y="36713"/>
                  </a:lnTo>
                  <a:lnTo>
                    <a:pt x="2117814" y="36668"/>
                  </a:lnTo>
                  <a:lnTo>
                    <a:pt x="2121297" y="36623"/>
                  </a:lnTo>
                  <a:lnTo>
                    <a:pt x="2124780" y="36578"/>
                  </a:lnTo>
                  <a:lnTo>
                    <a:pt x="2128263" y="36533"/>
                  </a:lnTo>
                  <a:lnTo>
                    <a:pt x="2131747" y="36488"/>
                  </a:lnTo>
                  <a:lnTo>
                    <a:pt x="2135230" y="36443"/>
                  </a:lnTo>
                  <a:lnTo>
                    <a:pt x="2138713" y="36399"/>
                  </a:lnTo>
                  <a:lnTo>
                    <a:pt x="2142196" y="36354"/>
                  </a:lnTo>
                  <a:lnTo>
                    <a:pt x="2145680" y="36309"/>
                  </a:lnTo>
                  <a:lnTo>
                    <a:pt x="2149163" y="36265"/>
                  </a:lnTo>
                  <a:lnTo>
                    <a:pt x="2152646" y="36220"/>
                  </a:lnTo>
                  <a:lnTo>
                    <a:pt x="2156129" y="36176"/>
                  </a:lnTo>
                  <a:lnTo>
                    <a:pt x="2159613" y="36131"/>
                  </a:lnTo>
                  <a:lnTo>
                    <a:pt x="2163096" y="36087"/>
                  </a:lnTo>
                  <a:lnTo>
                    <a:pt x="2166579" y="36043"/>
                  </a:lnTo>
                  <a:lnTo>
                    <a:pt x="2170062" y="35998"/>
                  </a:lnTo>
                  <a:lnTo>
                    <a:pt x="2173546" y="35954"/>
                  </a:lnTo>
                  <a:lnTo>
                    <a:pt x="2177029" y="35910"/>
                  </a:lnTo>
                  <a:lnTo>
                    <a:pt x="2180512" y="35866"/>
                  </a:lnTo>
                  <a:lnTo>
                    <a:pt x="2183995" y="35822"/>
                  </a:lnTo>
                  <a:lnTo>
                    <a:pt x="2187479" y="35778"/>
                  </a:lnTo>
                  <a:lnTo>
                    <a:pt x="2190962" y="35734"/>
                  </a:lnTo>
                  <a:lnTo>
                    <a:pt x="2194445" y="35690"/>
                  </a:lnTo>
                  <a:lnTo>
                    <a:pt x="2197928" y="35646"/>
                  </a:lnTo>
                  <a:lnTo>
                    <a:pt x="2201412" y="35602"/>
                  </a:lnTo>
                  <a:lnTo>
                    <a:pt x="2204895" y="35558"/>
                  </a:lnTo>
                  <a:lnTo>
                    <a:pt x="2208378" y="35515"/>
                  </a:lnTo>
                  <a:lnTo>
                    <a:pt x="2211861" y="35471"/>
                  </a:lnTo>
                  <a:lnTo>
                    <a:pt x="2215345" y="35427"/>
                  </a:lnTo>
                  <a:lnTo>
                    <a:pt x="2218828" y="35384"/>
                  </a:lnTo>
                  <a:lnTo>
                    <a:pt x="2222311" y="35340"/>
                  </a:lnTo>
                  <a:lnTo>
                    <a:pt x="2225794" y="35297"/>
                  </a:lnTo>
                  <a:lnTo>
                    <a:pt x="2229278" y="35253"/>
                  </a:lnTo>
                  <a:lnTo>
                    <a:pt x="2232761" y="35210"/>
                  </a:lnTo>
                  <a:lnTo>
                    <a:pt x="2236244" y="35166"/>
                  </a:lnTo>
                  <a:lnTo>
                    <a:pt x="2239727" y="35123"/>
                  </a:lnTo>
                  <a:lnTo>
                    <a:pt x="2243211" y="35080"/>
                  </a:lnTo>
                  <a:lnTo>
                    <a:pt x="2246694" y="35037"/>
                  </a:lnTo>
                  <a:lnTo>
                    <a:pt x="2250177" y="34993"/>
                  </a:lnTo>
                  <a:lnTo>
                    <a:pt x="2253660" y="34950"/>
                  </a:lnTo>
                  <a:lnTo>
                    <a:pt x="2257144" y="34907"/>
                  </a:lnTo>
                  <a:lnTo>
                    <a:pt x="2260627" y="34864"/>
                  </a:lnTo>
                  <a:lnTo>
                    <a:pt x="2264110" y="34821"/>
                  </a:lnTo>
                  <a:lnTo>
                    <a:pt x="2267593" y="34778"/>
                  </a:lnTo>
                  <a:lnTo>
                    <a:pt x="2271077" y="34735"/>
                  </a:lnTo>
                  <a:lnTo>
                    <a:pt x="2274560" y="34692"/>
                  </a:lnTo>
                  <a:lnTo>
                    <a:pt x="2278043" y="34650"/>
                  </a:lnTo>
                  <a:lnTo>
                    <a:pt x="2281526" y="34607"/>
                  </a:lnTo>
                  <a:lnTo>
                    <a:pt x="2285010" y="34564"/>
                  </a:lnTo>
                  <a:lnTo>
                    <a:pt x="2288493" y="34522"/>
                  </a:lnTo>
                  <a:lnTo>
                    <a:pt x="2291976" y="34479"/>
                  </a:lnTo>
                  <a:lnTo>
                    <a:pt x="2295459" y="34436"/>
                  </a:lnTo>
                  <a:lnTo>
                    <a:pt x="2298942" y="34394"/>
                  </a:lnTo>
                  <a:lnTo>
                    <a:pt x="2302426" y="34351"/>
                  </a:lnTo>
                  <a:lnTo>
                    <a:pt x="2305909" y="34309"/>
                  </a:lnTo>
                  <a:lnTo>
                    <a:pt x="2309392" y="34267"/>
                  </a:lnTo>
                  <a:lnTo>
                    <a:pt x="2312875" y="34224"/>
                  </a:lnTo>
                  <a:lnTo>
                    <a:pt x="2316359" y="34182"/>
                  </a:lnTo>
                  <a:lnTo>
                    <a:pt x="2319842" y="34140"/>
                  </a:lnTo>
                  <a:lnTo>
                    <a:pt x="2323325" y="34098"/>
                  </a:lnTo>
                  <a:lnTo>
                    <a:pt x="2326808" y="34055"/>
                  </a:lnTo>
                  <a:lnTo>
                    <a:pt x="2330292" y="34013"/>
                  </a:lnTo>
                  <a:lnTo>
                    <a:pt x="2333775" y="33971"/>
                  </a:lnTo>
                  <a:lnTo>
                    <a:pt x="2337258" y="33929"/>
                  </a:lnTo>
                  <a:lnTo>
                    <a:pt x="2340741" y="33887"/>
                  </a:lnTo>
                  <a:lnTo>
                    <a:pt x="2344225" y="33845"/>
                  </a:lnTo>
                  <a:lnTo>
                    <a:pt x="2347708" y="33803"/>
                  </a:lnTo>
                  <a:lnTo>
                    <a:pt x="2351191" y="33762"/>
                  </a:lnTo>
                  <a:lnTo>
                    <a:pt x="2354674" y="33720"/>
                  </a:lnTo>
                  <a:lnTo>
                    <a:pt x="2358158" y="33678"/>
                  </a:lnTo>
                  <a:lnTo>
                    <a:pt x="2361641" y="33636"/>
                  </a:lnTo>
                  <a:lnTo>
                    <a:pt x="2365124" y="33595"/>
                  </a:lnTo>
                  <a:lnTo>
                    <a:pt x="2368607" y="33553"/>
                  </a:lnTo>
                  <a:lnTo>
                    <a:pt x="2372091" y="33511"/>
                  </a:lnTo>
                  <a:lnTo>
                    <a:pt x="2375574" y="33470"/>
                  </a:lnTo>
                  <a:lnTo>
                    <a:pt x="2379057" y="33428"/>
                  </a:lnTo>
                  <a:lnTo>
                    <a:pt x="2382540" y="33387"/>
                  </a:lnTo>
                  <a:lnTo>
                    <a:pt x="2386024" y="33346"/>
                  </a:lnTo>
                  <a:lnTo>
                    <a:pt x="2389507" y="33304"/>
                  </a:lnTo>
                  <a:lnTo>
                    <a:pt x="2392990" y="33263"/>
                  </a:lnTo>
                  <a:lnTo>
                    <a:pt x="2396473" y="43096"/>
                  </a:lnTo>
                  <a:lnTo>
                    <a:pt x="2399957" y="43073"/>
                  </a:lnTo>
                  <a:lnTo>
                    <a:pt x="2403440" y="43050"/>
                  </a:lnTo>
                  <a:lnTo>
                    <a:pt x="2406923" y="43026"/>
                  </a:lnTo>
                  <a:lnTo>
                    <a:pt x="2410406" y="43003"/>
                  </a:lnTo>
                  <a:lnTo>
                    <a:pt x="2413890" y="42980"/>
                  </a:lnTo>
                  <a:lnTo>
                    <a:pt x="2417373" y="42957"/>
                  </a:lnTo>
                  <a:lnTo>
                    <a:pt x="2420856" y="42934"/>
                  </a:lnTo>
                  <a:lnTo>
                    <a:pt x="2424339" y="42911"/>
                  </a:lnTo>
                  <a:lnTo>
                    <a:pt x="2427823" y="42888"/>
                  </a:lnTo>
                  <a:lnTo>
                    <a:pt x="2431306" y="42865"/>
                  </a:lnTo>
                  <a:lnTo>
                    <a:pt x="2434789" y="42842"/>
                  </a:lnTo>
                  <a:lnTo>
                    <a:pt x="2438272" y="42819"/>
                  </a:lnTo>
                  <a:lnTo>
                    <a:pt x="2441756" y="42796"/>
                  </a:lnTo>
                  <a:lnTo>
                    <a:pt x="2445239" y="42774"/>
                  </a:lnTo>
                  <a:lnTo>
                    <a:pt x="2448722" y="42751"/>
                  </a:lnTo>
                  <a:lnTo>
                    <a:pt x="2452205" y="42728"/>
                  </a:lnTo>
                  <a:lnTo>
                    <a:pt x="2455689" y="42706"/>
                  </a:lnTo>
                  <a:lnTo>
                    <a:pt x="2459172" y="42683"/>
                  </a:lnTo>
                  <a:lnTo>
                    <a:pt x="2462655" y="42660"/>
                  </a:lnTo>
                  <a:lnTo>
                    <a:pt x="2466138" y="42638"/>
                  </a:lnTo>
                  <a:lnTo>
                    <a:pt x="2469622" y="42615"/>
                  </a:lnTo>
                  <a:lnTo>
                    <a:pt x="2473105" y="42593"/>
                  </a:lnTo>
                  <a:lnTo>
                    <a:pt x="2476588" y="42570"/>
                  </a:lnTo>
                  <a:lnTo>
                    <a:pt x="2480071" y="42548"/>
                  </a:lnTo>
                  <a:lnTo>
                    <a:pt x="2483555" y="42525"/>
                  </a:lnTo>
                  <a:lnTo>
                    <a:pt x="2487038" y="42503"/>
                  </a:lnTo>
                  <a:lnTo>
                    <a:pt x="2490521" y="42481"/>
                  </a:lnTo>
                  <a:lnTo>
                    <a:pt x="2494004" y="42458"/>
                  </a:lnTo>
                  <a:lnTo>
                    <a:pt x="2497488" y="42436"/>
                  </a:lnTo>
                  <a:lnTo>
                    <a:pt x="2500971" y="42414"/>
                  </a:lnTo>
                  <a:lnTo>
                    <a:pt x="2504454" y="42392"/>
                  </a:lnTo>
                  <a:lnTo>
                    <a:pt x="2507937" y="42369"/>
                  </a:lnTo>
                  <a:lnTo>
                    <a:pt x="2511421" y="42347"/>
                  </a:lnTo>
                  <a:lnTo>
                    <a:pt x="2514904" y="42325"/>
                  </a:lnTo>
                  <a:lnTo>
                    <a:pt x="2518387" y="42303"/>
                  </a:lnTo>
                  <a:lnTo>
                    <a:pt x="2521870" y="42281"/>
                  </a:lnTo>
                  <a:lnTo>
                    <a:pt x="2525354" y="42259"/>
                  </a:lnTo>
                  <a:lnTo>
                    <a:pt x="2528837" y="42237"/>
                  </a:lnTo>
                  <a:lnTo>
                    <a:pt x="2532320" y="42215"/>
                  </a:lnTo>
                  <a:lnTo>
                    <a:pt x="2535803" y="42193"/>
                  </a:lnTo>
                  <a:lnTo>
                    <a:pt x="2539287" y="42171"/>
                  </a:lnTo>
                  <a:lnTo>
                    <a:pt x="2542770" y="42150"/>
                  </a:lnTo>
                  <a:lnTo>
                    <a:pt x="2546253" y="42128"/>
                  </a:lnTo>
                  <a:lnTo>
                    <a:pt x="2549736" y="42106"/>
                  </a:lnTo>
                  <a:lnTo>
                    <a:pt x="2553220" y="42084"/>
                  </a:lnTo>
                  <a:lnTo>
                    <a:pt x="2556703" y="42063"/>
                  </a:lnTo>
                  <a:lnTo>
                    <a:pt x="2560186" y="42041"/>
                  </a:lnTo>
                  <a:lnTo>
                    <a:pt x="2563669" y="42019"/>
                  </a:lnTo>
                  <a:lnTo>
                    <a:pt x="2567153" y="41998"/>
                  </a:lnTo>
                  <a:lnTo>
                    <a:pt x="2570636" y="41976"/>
                  </a:lnTo>
                  <a:lnTo>
                    <a:pt x="2574119" y="41955"/>
                  </a:lnTo>
                  <a:lnTo>
                    <a:pt x="2577602" y="41933"/>
                  </a:lnTo>
                  <a:lnTo>
                    <a:pt x="2581085" y="41912"/>
                  </a:lnTo>
                  <a:lnTo>
                    <a:pt x="2584569" y="41890"/>
                  </a:lnTo>
                  <a:lnTo>
                    <a:pt x="2588052" y="41869"/>
                  </a:lnTo>
                  <a:lnTo>
                    <a:pt x="2591535" y="41847"/>
                  </a:lnTo>
                  <a:lnTo>
                    <a:pt x="2595018" y="41826"/>
                  </a:lnTo>
                  <a:lnTo>
                    <a:pt x="2598502" y="41805"/>
                  </a:lnTo>
                  <a:lnTo>
                    <a:pt x="2601985" y="41783"/>
                  </a:lnTo>
                  <a:lnTo>
                    <a:pt x="2605468" y="41762"/>
                  </a:lnTo>
                  <a:lnTo>
                    <a:pt x="2608951" y="41741"/>
                  </a:lnTo>
                  <a:lnTo>
                    <a:pt x="2612435" y="41720"/>
                  </a:lnTo>
                  <a:lnTo>
                    <a:pt x="2612435" y="41751"/>
                  </a:lnTo>
                  <a:lnTo>
                    <a:pt x="2612435" y="41783"/>
                  </a:lnTo>
                  <a:lnTo>
                    <a:pt x="2612435" y="41814"/>
                  </a:lnTo>
                  <a:lnTo>
                    <a:pt x="2612435" y="41845"/>
                  </a:lnTo>
                  <a:lnTo>
                    <a:pt x="2612435" y="41877"/>
                  </a:lnTo>
                  <a:lnTo>
                    <a:pt x="2612435" y="41908"/>
                  </a:lnTo>
                  <a:lnTo>
                    <a:pt x="2612435" y="41939"/>
                  </a:lnTo>
                  <a:lnTo>
                    <a:pt x="2612435" y="41970"/>
                  </a:lnTo>
                  <a:lnTo>
                    <a:pt x="2612435" y="42001"/>
                  </a:lnTo>
                  <a:lnTo>
                    <a:pt x="2612435" y="42032"/>
                  </a:lnTo>
                  <a:lnTo>
                    <a:pt x="2612435" y="42063"/>
                  </a:lnTo>
                  <a:lnTo>
                    <a:pt x="2612435" y="42094"/>
                  </a:lnTo>
                  <a:lnTo>
                    <a:pt x="2612435" y="42125"/>
                  </a:lnTo>
                  <a:lnTo>
                    <a:pt x="2612435" y="42155"/>
                  </a:lnTo>
                  <a:lnTo>
                    <a:pt x="2612435" y="42186"/>
                  </a:lnTo>
                  <a:lnTo>
                    <a:pt x="2612435" y="42217"/>
                  </a:lnTo>
                  <a:lnTo>
                    <a:pt x="2612435" y="42247"/>
                  </a:lnTo>
                  <a:lnTo>
                    <a:pt x="2612435" y="42278"/>
                  </a:lnTo>
                  <a:lnTo>
                    <a:pt x="2612435" y="42309"/>
                  </a:lnTo>
                  <a:lnTo>
                    <a:pt x="2612435" y="42339"/>
                  </a:lnTo>
                  <a:lnTo>
                    <a:pt x="2612435" y="42369"/>
                  </a:lnTo>
                  <a:lnTo>
                    <a:pt x="2612435" y="42400"/>
                  </a:lnTo>
                  <a:lnTo>
                    <a:pt x="2612435" y="42430"/>
                  </a:lnTo>
                  <a:lnTo>
                    <a:pt x="2612435" y="42460"/>
                  </a:lnTo>
                  <a:lnTo>
                    <a:pt x="2612435" y="42490"/>
                  </a:lnTo>
                  <a:lnTo>
                    <a:pt x="2612435" y="42521"/>
                  </a:lnTo>
                  <a:lnTo>
                    <a:pt x="2612435" y="42551"/>
                  </a:lnTo>
                  <a:lnTo>
                    <a:pt x="2612435" y="42581"/>
                  </a:lnTo>
                  <a:lnTo>
                    <a:pt x="2612435" y="42611"/>
                  </a:lnTo>
                  <a:lnTo>
                    <a:pt x="2612435" y="42641"/>
                  </a:lnTo>
                  <a:lnTo>
                    <a:pt x="2612435" y="42671"/>
                  </a:lnTo>
                  <a:lnTo>
                    <a:pt x="2612435" y="42700"/>
                  </a:lnTo>
                  <a:lnTo>
                    <a:pt x="2612435" y="42730"/>
                  </a:lnTo>
                  <a:lnTo>
                    <a:pt x="2612435" y="42760"/>
                  </a:lnTo>
                  <a:lnTo>
                    <a:pt x="2612435" y="42790"/>
                  </a:lnTo>
                  <a:lnTo>
                    <a:pt x="2612435" y="42819"/>
                  </a:lnTo>
                  <a:lnTo>
                    <a:pt x="2612435" y="42849"/>
                  </a:lnTo>
                  <a:lnTo>
                    <a:pt x="2612435" y="42878"/>
                  </a:lnTo>
                  <a:lnTo>
                    <a:pt x="2612435" y="42908"/>
                  </a:lnTo>
                  <a:lnTo>
                    <a:pt x="2612435" y="42937"/>
                  </a:lnTo>
                  <a:lnTo>
                    <a:pt x="2612435" y="42967"/>
                  </a:lnTo>
                  <a:lnTo>
                    <a:pt x="2612435" y="42996"/>
                  </a:lnTo>
                  <a:lnTo>
                    <a:pt x="2612435" y="43025"/>
                  </a:lnTo>
                  <a:lnTo>
                    <a:pt x="2612435" y="43055"/>
                  </a:lnTo>
                  <a:lnTo>
                    <a:pt x="2612435" y="43084"/>
                  </a:lnTo>
                  <a:lnTo>
                    <a:pt x="2612435" y="43113"/>
                  </a:lnTo>
                  <a:lnTo>
                    <a:pt x="2612435" y="43142"/>
                  </a:lnTo>
                  <a:lnTo>
                    <a:pt x="2612435" y="43171"/>
                  </a:lnTo>
                  <a:lnTo>
                    <a:pt x="2612435" y="43200"/>
                  </a:lnTo>
                  <a:lnTo>
                    <a:pt x="2612435" y="43229"/>
                  </a:lnTo>
                  <a:lnTo>
                    <a:pt x="2612435" y="43258"/>
                  </a:lnTo>
                  <a:lnTo>
                    <a:pt x="2612435" y="43287"/>
                  </a:lnTo>
                  <a:lnTo>
                    <a:pt x="2612435" y="43316"/>
                  </a:lnTo>
                  <a:lnTo>
                    <a:pt x="2612435" y="43344"/>
                  </a:lnTo>
                  <a:lnTo>
                    <a:pt x="2612435" y="43373"/>
                  </a:lnTo>
                  <a:lnTo>
                    <a:pt x="2612435" y="43402"/>
                  </a:lnTo>
                  <a:lnTo>
                    <a:pt x="2612435" y="43430"/>
                  </a:lnTo>
                  <a:lnTo>
                    <a:pt x="2612435" y="43459"/>
                  </a:lnTo>
                  <a:lnTo>
                    <a:pt x="2612435" y="43488"/>
                  </a:lnTo>
                  <a:lnTo>
                    <a:pt x="2612435" y="43516"/>
                  </a:lnTo>
                  <a:lnTo>
                    <a:pt x="2612435" y="43544"/>
                  </a:lnTo>
                  <a:lnTo>
                    <a:pt x="2612435" y="43573"/>
                  </a:lnTo>
                  <a:lnTo>
                    <a:pt x="2612435" y="43601"/>
                  </a:lnTo>
                  <a:lnTo>
                    <a:pt x="2612435" y="43629"/>
                  </a:lnTo>
                  <a:lnTo>
                    <a:pt x="2612435" y="43658"/>
                  </a:lnTo>
                  <a:lnTo>
                    <a:pt x="2612435" y="43686"/>
                  </a:lnTo>
                  <a:lnTo>
                    <a:pt x="2612435" y="43714"/>
                  </a:lnTo>
                  <a:lnTo>
                    <a:pt x="2612435" y="43742"/>
                  </a:lnTo>
                  <a:lnTo>
                    <a:pt x="2612435" y="43770"/>
                  </a:lnTo>
                  <a:lnTo>
                    <a:pt x="2612435" y="43798"/>
                  </a:lnTo>
                  <a:lnTo>
                    <a:pt x="2612435" y="43826"/>
                  </a:lnTo>
                  <a:lnTo>
                    <a:pt x="2612435" y="43854"/>
                  </a:lnTo>
                  <a:lnTo>
                    <a:pt x="2612435" y="43882"/>
                  </a:lnTo>
                  <a:lnTo>
                    <a:pt x="2615918" y="43861"/>
                  </a:lnTo>
                  <a:lnTo>
                    <a:pt x="2619401" y="43840"/>
                  </a:lnTo>
                  <a:lnTo>
                    <a:pt x="2622884" y="43819"/>
                  </a:lnTo>
                  <a:lnTo>
                    <a:pt x="2626368" y="43798"/>
                  </a:lnTo>
                  <a:lnTo>
                    <a:pt x="2629851" y="43777"/>
                  </a:lnTo>
                  <a:lnTo>
                    <a:pt x="2633334" y="43757"/>
                  </a:lnTo>
                  <a:lnTo>
                    <a:pt x="2636817" y="43736"/>
                  </a:lnTo>
                  <a:lnTo>
                    <a:pt x="2640301" y="43715"/>
                  </a:lnTo>
                  <a:lnTo>
                    <a:pt x="2643784" y="43694"/>
                  </a:lnTo>
                  <a:lnTo>
                    <a:pt x="2647267" y="43674"/>
                  </a:lnTo>
                  <a:lnTo>
                    <a:pt x="2650750" y="43653"/>
                  </a:lnTo>
                  <a:lnTo>
                    <a:pt x="2654234" y="43632"/>
                  </a:lnTo>
                  <a:lnTo>
                    <a:pt x="2657717" y="43612"/>
                  </a:lnTo>
                  <a:lnTo>
                    <a:pt x="2661200" y="43591"/>
                  </a:lnTo>
                  <a:lnTo>
                    <a:pt x="2664683" y="43571"/>
                  </a:lnTo>
                  <a:lnTo>
                    <a:pt x="2668167" y="43550"/>
                  </a:lnTo>
                  <a:lnTo>
                    <a:pt x="2671650" y="43530"/>
                  </a:lnTo>
                  <a:lnTo>
                    <a:pt x="2675133" y="43509"/>
                  </a:lnTo>
                  <a:lnTo>
                    <a:pt x="2678616" y="43489"/>
                  </a:lnTo>
                  <a:lnTo>
                    <a:pt x="2682100" y="43468"/>
                  </a:lnTo>
                  <a:lnTo>
                    <a:pt x="2685583" y="43448"/>
                  </a:lnTo>
                  <a:lnTo>
                    <a:pt x="2689066" y="43428"/>
                  </a:lnTo>
                  <a:lnTo>
                    <a:pt x="2692549" y="43407"/>
                  </a:lnTo>
                  <a:lnTo>
                    <a:pt x="2696033" y="43387"/>
                  </a:lnTo>
                  <a:lnTo>
                    <a:pt x="2699516" y="43367"/>
                  </a:lnTo>
                  <a:lnTo>
                    <a:pt x="2702999" y="43346"/>
                  </a:lnTo>
                  <a:lnTo>
                    <a:pt x="2706482" y="43326"/>
                  </a:lnTo>
                  <a:lnTo>
                    <a:pt x="2709966" y="43306"/>
                  </a:lnTo>
                  <a:lnTo>
                    <a:pt x="2713449" y="43286"/>
                  </a:lnTo>
                  <a:lnTo>
                    <a:pt x="2716932" y="43266"/>
                  </a:lnTo>
                  <a:lnTo>
                    <a:pt x="2720415" y="43246"/>
                  </a:lnTo>
                  <a:lnTo>
                    <a:pt x="2723899" y="43226"/>
                  </a:lnTo>
                  <a:lnTo>
                    <a:pt x="2727382" y="43206"/>
                  </a:lnTo>
                  <a:lnTo>
                    <a:pt x="2730865" y="43186"/>
                  </a:lnTo>
                  <a:lnTo>
                    <a:pt x="2734348" y="43166"/>
                  </a:lnTo>
                  <a:lnTo>
                    <a:pt x="2737832" y="43146"/>
                  </a:lnTo>
                  <a:lnTo>
                    <a:pt x="2741315" y="43126"/>
                  </a:lnTo>
                  <a:lnTo>
                    <a:pt x="2744798" y="43106"/>
                  </a:lnTo>
                  <a:lnTo>
                    <a:pt x="2748281" y="43086"/>
                  </a:lnTo>
                  <a:lnTo>
                    <a:pt x="2751765" y="43066"/>
                  </a:lnTo>
                  <a:lnTo>
                    <a:pt x="2755248" y="43046"/>
                  </a:lnTo>
                  <a:lnTo>
                    <a:pt x="2758731" y="43027"/>
                  </a:lnTo>
                  <a:lnTo>
                    <a:pt x="2762214" y="43007"/>
                  </a:lnTo>
                  <a:lnTo>
                    <a:pt x="2765698" y="42987"/>
                  </a:lnTo>
                  <a:lnTo>
                    <a:pt x="2769181" y="42967"/>
                  </a:lnTo>
                  <a:lnTo>
                    <a:pt x="2772664" y="42948"/>
                  </a:lnTo>
                  <a:lnTo>
                    <a:pt x="2776147" y="42928"/>
                  </a:lnTo>
                  <a:lnTo>
                    <a:pt x="2779631" y="42908"/>
                  </a:lnTo>
                  <a:lnTo>
                    <a:pt x="2783114" y="42889"/>
                  </a:lnTo>
                  <a:lnTo>
                    <a:pt x="2786597" y="42869"/>
                  </a:lnTo>
                  <a:lnTo>
                    <a:pt x="2790080" y="42850"/>
                  </a:lnTo>
                  <a:lnTo>
                    <a:pt x="2793564" y="42830"/>
                  </a:lnTo>
                  <a:lnTo>
                    <a:pt x="2797047" y="42811"/>
                  </a:lnTo>
                  <a:lnTo>
                    <a:pt x="2800530" y="42791"/>
                  </a:lnTo>
                  <a:lnTo>
                    <a:pt x="2804013" y="42772"/>
                  </a:lnTo>
                  <a:lnTo>
                    <a:pt x="2807497" y="42752"/>
                  </a:lnTo>
                  <a:lnTo>
                    <a:pt x="2810980" y="42733"/>
                  </a:lnTo>
                  <a:lnTo>
                    <a:pt x="2814463" y="42714"/>
                  </a:lnTo>
                  <a:lnTo>
                    <a:pt x="2817946" y="42694"/>
                  </a:lnTo>
                  <a:lnTo>
                    <a:pt x="2821430" y="42675"/>
                  </a:lnTo>
                  <a:lnTo>
                    <a:pt x="2824913" y="42656"/>
                  </a:lnTo>
                  <a:lnTo>
                    <a:pt x="2828396" y="42637"/>
                  </a:lnTo>
                  <a:lnTo>
                    <a:pt x="2831879" y="48852"/>
                  </a:lnTo>
                  <a:lnTo>
                    <a:pt x="2835363" y="48827"/>
                  </a:lnTo>
                  <a:lnTo>
                    <a:pt x="2838846" y="48802"/>
                  </a:lnTo>
                  <a:lnTo>
                    <a:pt x="2842329" y="48777"/>
                  </a:lnTo>
                  <a:lnTo>
                    <a:pt x="2845812" y="48752"/>
                  </a:lnTo>
                  <a:lnTo>
                    <a:pt x="2849296" y="48727"/>
                  </a:lnTo>
                  <a:lnTo>
                    <a:pt x="2852779" y="48702"/>
                  </a:lnTo>
                  <a:lnTo>
                    <a:pt x="2856262" y="48677"/>
                  </a:lnTo>
                  <a:lnTo>
                    <a:pt x="2859745" y="48652"/>
                  </a:lnTo>
                  <a:lnTo>
                    <a:pt x="2863229" y="48627"/>
                  </a:lnTo>
                  <a:lnTo>
                    <a:pt x="2866712" y="48602"/>
                  </a:lnTo>
                  <a:lnTo>
                    <a:pt x="2870195" y="48577"/>
                  </a:lnTo>
                  <a:lnTo>
                    <a:pt x="2873678" y="48553"/>
                  </a:lnTo>
                  <a:lnTo>
                    <a:pt x="2877161" y="48528"/>
                  </a:lnTo>
                  <a:lnTo>
                    <a:pt x="2880645" y="48503"/>
                  </a:lnTo>
                  <a:lnTo>
                    <a:pt x="2884128" y="48478"/>
                  </a:lnTo>
                  <a:lnTo>
                    <a:pt x="2887611" y="48453"/>
                  </a:lnTo>
                  <a:lnTo>
                    <a:pt x="2891094" y="48429"/>
                  </a:lnTo>
                  <a:lnTo>
                    <a:pt x="2894578" y="48404"/>
                  </a:lnTo>
                  <a:lnTo>
                    <a:pt x="2898061" y="48379"/>
                  </a:lnTo>
                  <a:lnTo>
                    <a:pt x="2901544" y="48355"/>
                  </a:lnTo>
                  <a:lnTo>
                    <a:pt x="2905027" y="48330"/>
                  </a:lnTo>
                  <a:lnTo>
                    <a:pt x="2908511" y="48305"/>
                  </a:lnTo>
                  <a:lnTo>
                    <a:pt x="2911994" y="48281"/>
                  </a:lnTo>
                  <a:lnTo>
                    <a:pt x="2915477" y="48256"/>
                  </a:lnTo>
                  <a:lnTo>
                    <a:pt x="2918960" y="48231"/>
                  </a:lnTo>
                  <a:lnTo>
                    <a:pt x="2922444" y="48207"/>
                  </a:lnTo>
                  <a:lnTo>
                    <a:pt x="2925927" y="48182"/>
                  </a:lnTo>
                  <a:lnTo>
                    <a:pt x="2929410" y="48158"/>
                  </a:lnTo>
                  <a:lnTo>
                    <a:pt x="2932893" y="48133"/>
                  </a:lnTo>
                  <a:lnTo>
                    <a:pt x="2936377" y="48109"/>
                  </a:lnTo>
                  <a:lnTo>
                    <a:pt x="2939860" y="48084"/>
                  </a:lnTo>
                  <a:lnTo>
                    <a:pt x="2943343" y="48060"/>
                  </a:lnTo>
                  <a:lnTo>
                    <a:pt x="2946826" y="48035"/>
                  </a:lnTo>
                  <a:lnTo>
                    <a:pt x="2950310" y="48011"/>
                  </a:lnTo>
                  <a:lnTo>
                    <a:pt x="2953793" y="47986"/>
                  </a:lnTo>
                  <a:lnTo>
                    <a:pt x="2957276" y="47962"/>
                  </a:lnTo>
                  <a:lnTo>
                    <a:pt x="2960759" y="47938"/>
                  </a:lnTo>
                  <a:lnTo>
                    <a:pt x="2964243" y="47913"/>
                  </a:lnTo>
                  <a:lnTo>
                    <a:pt x="2967726" y="47889"/>
                  </a:lnTo>
                  <a:lnTo>
                    <a:pt x="2971209" y="47864"/>
                  </a:lnTo>
                  <a:lnTo>
                    <a:pt x="2974692" y="47840"/>
                  </a:lnTo>
                  <a:lnTo>
                    <a:pt x="2978176" y="47816"/>
                  </a:lnTo>
                  <a:lnTo>
                    <a:pt x="2981659" y="47792"/>
                  </a:lnTo>
                  <a:lnTo>
                    <a:pt x="2985142" y="47767"/>
                  </a:lnTo>
                  <a:lnTo>
                    <a:pt x="2988625" y="47743"/>
                  </a:lnTo>
                  <a:lnTo>
                    <a:pt x="2992109" y="47719"/>
                  </a:lnTo>
                  <a:lnTo>
                    <a:pt x="2995592" y="47695"/>
                  </a:lnTo>
                  <a:lnTo>
                    <a:pt x="2999075" y="47670"/>
                  </a:lnTo>
                  <a:lnTo>
                    <a:pt x="3002558" y="47646"/>
                  </a:lnTo>
                  <a:lnTo>
                    <a:pt x="3006042" y="47622"/>
                  </a:lnTo>
                  <a:lnTo>
                    <a:pt x="3009525" y="47598"/>
                  </a:lnTo>
                  <a:lnTo>
                    <a:pt x="3013008" y="47574"/>
                  </a:lnTo>
                  <a:lnTo>
                    <a:pt x="3016491" y="47550"/>
                  </a:lnTo>
                  <a:lnTo>
                    <a:pt x="3019975" y="47526"/>
                  </a:lnTo>
                  <a:lnTo>
                    <a:pt x="3023458" y="47502"/>
                  </a:lnTo>
                  <a:lnTo>
                    <a:pt x="3026941" y="47477"/>
                  </a:lnTo>
                  <a:lnTo>
                    <a:pt x="3030424" y="47453"/>
                  </a:lnTo>
                  <a:lnTo>
                    <a:pt x="3033908" y="47429"/>
                  </a:lnTo>
                  <a:lnTo>
                    <a:pt x="3037391" y="47405"/>
                  </a:lnTo>
                  <a:lnTo>
                    <a:pt x="3040874" y="47381"/>
                  </a:lnTo>
                  <a:lnTo>
                    <a:pt x="3044357" y="47357"/>
                  </a:lnTo>
                  <a:lnTo>
                    <a:pt x="3047841" y="47334"/>
                  </a:lnTo>
                  <a:lnTo>
                    <a:pt x="3047841" y="47353"/>
                  </a:lnTo>
                  <a:lnTo>
                    <a:pt x="3047841" y="47372"/>
                  </a:lnTo>
                  <a:lnTo>
                    <a:pt x="3047841" y="47391"/>
                  </a:lnTo>
                  <a:lnTo>
                    <a:pt x="3047841" y="47410"/>
                  </a:lnTo>
                  <a:lnTo>
                    <a:pt x="3047841" y="47430"/>
                  </a:lnTo>
                  <a:lnTo>
                    <a:pt x="3047841" y="47449"/>
                  </a:lnTo>
                  <a:lnTo>
                    <a:pt x="3047841" y="47468"/>
                  </a:lnTo>
                  <a:lnTo>
                    <a:pt x="3047841" y="47487"/>
                  </a:lnTo>
                  <a:lnTo>
                    <a:pt x="3047841" y="47506"/>
                  </a:lnTo>
                  <a:lnTo>
                    <a:pt x="3047841" y="47525"/>
                  </a:lnTo>
                  <a:lnTo>
                    <a:pt x="3047841" y="47544"/>
                  </a:lnTo>
                  <a:lnTo>
                    <a:pt x="3047841" y="47563"/>
                  </a:lnTo>
                  <a:lnTo>
                    <a:pt x="3047841" y="47582"/>
                  </a:lnTo>
                  <a:lnTo>
                    <a:pt x="3047841" y="47601"/>
                  </a:lnTo>
                  <a:lnTo>
                    <a:pt x="3047841" y="47620"/>
                  </a:lnTo>
                  <a:lnTo>
                    <a:pt x="3047841" y="47639"/>
                  </a:lnTo>
                  <a:lnTo>
                    <a:pt x="3047841" y="47658"/>
                  </a:lnTo>
                  <a:lnTo>
                    <a:pt x="3047841" y="47677"/>
                  </a:lnTo>
                  <a:lnTo>
                    <a:pt x="3047841" y="47696"/>
                  </a:lnTo>
                  <a:lnTo>
                    <a:pt x="3047841" y="47715"/>
                  </a:lnTo>
                  <a:lnTo>
                    <a:pt x="3047841" y="47733"/>
                  </a:lnTo>
                  <a:lnTo>
                    <a:pt x="3047841" y="47752"/>
                  </a:lnTo>
                  <a:lnTo>
                    <a:pt x="3047841" y="47771"/>
                  </a:lnTo>
                  <a:lnTo>
                    <a:pt x="3047841" y="47790"/>
                  </a:lnTo>
                  <a:lnTo>
                    <a:pt x="3047841" y="47808"/>
                  </a:lnTo>
                  <a:lnTo>
                    <a:pt x="3047841" y="47827"/>
                  </a:lnTo>
                  <a:lnTo>
                    <a:pt x="3047841" y="47846"/>
                  </a:lnTo>
                  <a:lnTo>
                    <a:pt x="3047841" y="47864"/>
                  </a:lnTo>
                  <a:lnTo>
                    <a:pt x="3047841" y="47883"/>
                  </a:lnTo>
                  <a:lnTo>
                    <a:pt x="3047841" y="47901"/>
                  </a:lnTo>
                  <a:lnTo>
                    <a:pt x="3047841" y="47920"/>
                  </a:lnTo>
                  <a:lnTo>
                    <a:pt x="3047841" y="47939"/>
                  </a:lnTo>
                  <a:lnTo>
                    <a:pt x="3047841" y="47957"/>
                  </a:lnTo>
                  <a:lnTo>
                    <a:pt x="3047841" y="47976"/>
                  </a:lnTo>
                  <a:lnTo>
                    <a:pt x="3047841" y="47994"/>
                  </a:lnTo>
                  <a:lnTo>
                    <a:pt x="3047841" y="48013"/>
                  </a:lnTo>
                  <a:lnTo>
                    <a:pt x="3047841" y="48031"/>
                  </a:lnTo>
                  <a:lnTo>
                    <a:pt x="3047841" y="48049"/>
                  </a:lnTo>
                  <a:lnTo>
                    <a:pt x="3047841" y="48068"/>
                  </a:lnTo>
                  <a:lnTo>
                    <a:pt x="3047841" y="48086"/>
                  </a:lnTo>
                  <a:lnTo>
                    <a:pt x="3047841" y="48105"/>
                  </a:lnTo>
                  <a:lnTo>
                    <a:pt x="3047841" y="48123"/>
                  </a:lnTo>
                  <a:lnTo>
                    <a:pt x="3047841" y="48141"/>
                  </a:lnTo>
                  <a:lnTo>
                    <a:pt x="3047841" y="48159"/>
                  </a:lnTo>
                  <a:lnTo>
                    <a:pt x="3047841" y="48178"/>
                  </a:lnTo>
                  <a:lnTo>
                    <a:pt x="3047841" y="48196"/>
                  </a:lnTo>
                  <a:lnTo>
                    <a:pt x="3047841" y="48214"/>
                  </a:lnTo>
                  <a:lnTo>
                    <a:pt x="3047841" y="48232"/>
                  </a:lnTo>
                  <a:lnTo>
                    <a:pt x="3047841" y="48250"/>
                  </a:lnTo>
                  <a:lnTo>
                    <a:pt x="3047841" y="48269"/>
                  </a:lnTo>
                  <a:lnTo>
                    <a:pt x="3047841" y="48287"/>
                  </a:lnTo>
                  <a:lnTo>
                    <a:pt x="3047841" y="48305"/>
                  </a:lnTo>
                  <a:lnTo>
                    <a:pt x="3047841" y="48323"/>
                  </a:lnTo>
                  <a:lnTo>
                    <a:pt x="3047841" y="48341"/>
                  </a:lnTo>
                  <a:lnTo>
                    <a:pt x="3047841" y="48359"/>
                  </a:lnTo>
                  <a:lnTo>
                    <a:pt x="3047841" y="48377"/>
                  </a:lnTo>
                  <a:lnTo>
                    <a:pt x="3047841" y="48395"/>
                  </a:lnTo>
                  <a:lnTo>
                    <a:pt x="3047841" y="48413"/>
                  </a:lnTo>
                  <a:lnTo>
                    <a:pt x="3047841" y="48431"/>
                  </a:lnTo>
                  <a:lnTo>
                    <a:pt x="3047841" y="48449"/>
                  </a:lnTo>
                  <a:lnTo>
                    <a:pt x="3047841" y="48467"/>
                  </a:lnTo>
                  <a:lnTo>
                    <a:pt x="3047841" y="48485"/>
                  </a:lnTo>
                  <a:lnTo>
                    <a:pt x="3047841" y="48502"/>
                  </a:lnTo>
                  <a:lnTo>
                    <a:pt x="3047841" y="48520"/>
                  </a:lnTo>
                  <a:lnTo>
                    <a:pt x="3047841" y="48538"/>
                  </a:lnTo>
                  <a:lnTo>
                    <a:pt x="3047841" y="48556"/>
                  </a:lnTo>
                  <a:lnTo>
                    <a:pt x="3047841" y="48574"/>
                  </a:lnTo>
                  <a:lnTo>
                    <a:pt x="3047841" y="48591"/>
                  </a:lnTo>
                  <a:lnTo>
                    <a:pt x="3047841" y="48609"/>
                  </a:lnTo>
                  <a:lnTo>
                    <a:pt x="3047841" y="48627"/>
                  </a:lnTo>
                  <a:lnTo>
                    <a:pt x="3047841" y="48645"/>
                  </a:lnTo>
                  <a:lnTo>
                    <a:pt x="3047841" y="48662"/>
                  </a:lnTo>
                  <a:lnTo>
                    <a:pt x="3047841" y="48680"/>
                  </a:lnTo>
                  <a:lnTo>
                    <a:pt x="3047841" y="48697"/>
                  </a:lnTo>
                  <a:lnTo>
                    <a:pt x="3047841" y="48715"/>
                  </a:lnTo>
                  <a:lnTo>
                    <a:pt x="3047841" y="48733"/>
                  </a:lnTo>
                  <a:lnTo>
                    <a:pt x="3047841" y="48750"/>
                  </a:lnTo>
                  <a:lnTo>
                    <a:pt x="3047841" y="48768"/>
                  </a:lnTo>
                  <a:lnTo>
                    <a:pt x="3047841" y="48785"/>
                  </a:lnTo>
                  <a:lnTo>
                    <a:pt x="3047841" y="48803"/>
                  </a:lnTo>
                  <a:lnTo>
                    <a:pt x="3047841" y="48820"/>
                  </a:lnTo>
                  <a:lnTo>
                    <a:pt x="3047841" y="48838"/>
                  </a:lnTo>
                  <a:lnTo>
                    <a:pt x="3047841" y="48855"/>
                  </a:lnTo>
                  <a:lnTo>
                    <a:pt x="3047841" y="48873"/>
                  </a:lnTo>
                  <a:lnTo>
                    <a:pt x="3047841" y="48890"/>
                  </a:lnTo>
                  <a:lnTo>
                    <a:pt x="3047841" y="48907"/>
                  </a:lnTo>
                  <a:lnTo>
                    <a:pt x="3047841" y="48925"/>
                  </a:lnTo>
                  <a:lnTo>
                    <a:pt x="3047841" y="48942"/>
                  </a:lnTo>
                  <a:lnTo>
                    <a:pt x="3047841" y="48959"/>
                  </a:lnTo>
                  <a:lnTo>
                    <a:pt x="3047841" y="48977"/>
                  </a:lnTo>
                  <a:lnTo>
                    <a:pt x="3047841" y="48994"/>
                  </a:lnTo>
                  <a:lnTo>
                    <a:pt x="3047841" y="49011"/>
                  </a:lnTo>
                  <a:lnTo>
                    <a:pt x="3047841" y="49028"/>
                  </a:lnTo>
                  <a:lnTo>
                    <a:pt x="3047841" y="49046"/>
                  </a:lnTo>
                  <a:lnTo>
                    <a:pt x="3047841" y="49063"/>
                  </a:lnTo>
                  <a:lnTo>
                    <a:pt x="3047841" y="49080"/>
                  </a:lnTo>
                  <a:lnTo>
                    <a:pt x="3047841" y="49097"/>
                  </a:lnTo>
                  <a:lnTo>
                    <a:pt x="3047841" y="49114"/>
                  </a:lnTo>
                  <a:lnTo>
                    <a:pt x="3047841" y="49131"/>
                  </a:lnTo>
                  <a:lnTo>
                    <a:pt x="3047841" y="49148"/>
                  </a:lnTo>
                  <a:lnTo>
                    <a:pt x="3047841" y="49165"/>
                  </a:lnTo>
                  <a:lnTo>
                    <a:pt x="3047841" y="49182"/>
                  </a:lnTo>
                  <a:lnTo>
                    <a:pt x="3047841" y="49199"/>
                  </a:lnTo>
                  <a:lnTo>
                    <a:pt x="3047841" y="49216"/>
                  </a:lnTo>
                  <a:lnTo>
                    <a:pt x="3047841" y="49233"/>
                  </a:lnTo>
                  <a:lnTo>
                    <a:pt x="3047841" y="49250"/>
                  </a:lnTo>
                  <a:lnTo>
                    <a:pt x="3047841" y="49267"/>
                  </a:lnTo>
                  <a:lnTo>
                    <a:pt x="3047841" y="49284"/>
                  </a:lnTo>
                  <a:lnTo>
                    <a:pt x="3047841" y="49301"/>
                  </a:lnTo>
                  <a:lnTo>
                    <a:pt x="3047841" y="49318"/>
                  </a:lnTo>
                  <a:lnTo>
                    <a:pt x="3047841" y="49335"/>
                  </a:lnTo>
                  <a:lnTo>
                    <a:pt x="3047841" y="49352"/>
                  </a:lnTo>
                  <a:lnTo>
                    <a:pt x="3047841" y="49369"/>
                  </a:lnTo>
                  <a:lnTo>
                    <a:pt x="3047841" y="49385"/>
                  </a:lnTo>
                  <a:lnTo>
                    <a:pt x="3047841" y="49402"/>
                  </a:lnTo>
                  <a:lnTo>
                    <a:pt x="3047841" y="49419"/>
                  </a:lnTo>
                  <a:lnTo>
                    <a:pt x="3047841" y="49436"/>
                  </a:lnTo>
                  <a:lnTo>
                    <a:pt x="3047841" y="49452"/>
                  </a:lnTo>
                  <a:lnTo>
                    <a:pt x="3047841" y="49469"/>
                  </a:lnTo>
                  <a:lnTo>
                    <a:pt x="3047841" y="49486"/>
                  </a:lnTo>
                  <a:lnTo>
                    <a:pt x="3047841" y="49502"/>
                  </a:lnTo>
                  <a:lnTo>
                    <a:pt x="3047841" y="49519"/>
                  </a:lnTo>
                  <a:lnTo>
                    <a:pt x="3047841" y="49536"/>
                  </a:lnTo>
                  <a:lnTo>
                    <a:pt x="3047841" y="49552"/>
                  </a:lnTo>
                  <a:lnTo>
                    <a:pt x="3047841" y="49569"/>
                  </a:lnTo>
                  <a:lnTo>
                    <a:pt x="3047841" y="49586"/>
                  </a:lnTo>
                  <a:lnTo>
                    <a:pt x="3047841" y="49602"/>
                  </a:lnTo>
                  <a:lnTo>
                    <a:pt x="3047841" y="49619"/>
                  </a:lnTo>
                  <a:lnTo>
                    <a:pt x="3047841" y="49635"/>
                  </a:lnTo>
                  <a:lnTo>
                    <a:pt x="3047841" y="49652"/>
                  </a:lnTo>
                  <a:lnTo>
                    <a:pt x="3047841" y="49668"/>
                  </a:lnTo>
                  <a:lnTo>
                    <a:pt x="3047841" y="49685"/>
                  </a:lnTo>
                  <a:lnTo>
                    <a:pt x="3047841" y="49701"/>
                  </a:lnTo>
                  <a:lnTo>
                    <a:pt x="3047841" y="49717"/>
                  </a:lnTo>
                  <a:lnTo>
                    <a:pt x="3047841" y="49734"/>
                  </a:lnTo>
                  <a:lnTo>
                    <a:pt x="3047841" y="49750"/>
                  </a:lnTo>
                  <a:lnTo>
                    <a:pt x="3047841" y="49767"/>
                  </a:lnTo>
                  <a:lnTo>
                    <a:pt x="3047841" y="49783"/>
                  </a:lnTo>
                  <a:lnTo>
                    <a:pt x="3047841" y="49799"/>
                  </a:lnTo>
                  <a:lnTo>
                    <a:pt x="3047841" y="49816"/>
                  </a:lnTo>
                  <a:lnTo>
                    <a:pt x="3047841" y="49832"/>
                  </a:lnTo>
                  <a:lnTo>
                    <a:pt x="3047841" y="49848"/>
                  </a:lnTo>
                  <a:lnTo>
                    <a:pt x="3047841" y="49864"/>
                  </a:lnTo>
                  <a:lnTo>
                    <a:pt x="3047841" y="49881"/>
                  </a:lnTo>
                  <a:lnTo>
                    <a:pt x="3047841" y="49897"/>
                  </a:lnTo>
                  <a:lnTo>
                    <a:pt x="3047841" y="49913"/>
                  </a:lnTo>
                  <a:lnTo>
                    <a:pt x="3047841" y="49929"/>
                  </a:lnTo>
                  <a:lnTo>
                    <a:pt x="3047841" y="49945"/>
                  </a:lnTo>
                  <a:lnTo>
                    <a:pt x="3047841" y="49961"/>
                  </a:lnTo>
                  <a:lnTo>
                    <a:pt x="3047841" y="49978"/>
                  </a:lnTo>
                  <a:lnTo>
                    <a:pt x="3047841" y="49994"/>
                  </a:lnTo>
                  <a:lnTo>
                    <a:pt x="3047841" y="50010"/>
                  </a:lnTo>
                  <a:lnTo>
                    <a:pt x="3047841" y="50026"/>
                  </a:lnTo>
                  <a:lnTo>
                    <a:pt x="3047841" y="50042"/>
                  </a:lnTo>
                  <a:lnTo>
                    <a:pt x="3047841" y="50058"/>
                  </a:lnTo>
                  <a:lnTo>
                    <a:pt x="3047841" y="50074"/>
                  </a:lnTo>
                  <a:lnTo>
                    <a:pt x="3047841" y="50090"/>
                  </a:lnTo>
                  <a:lnTo>
                    <a:pt x="3047841" y="50106"/>
                  </a:lnTo>
                  <a:lnTo>
                    <a:pt x="3047841" y="50122"/>
                  </a:lnTo>
                  <a:lnTo>
                    <a:pt x="3047841" y="50138"/>
                  </a:lnTo>
                  <a:lnTo>
                    <a:pt x="3047841" y="50154"/>
                  </a:lnTo>
                  <a:lnTo>
                    <a:pt x="3047841" y="50169"/>
                  </a:lnTo>
                  <a:lnTo>
                    <a:pt x="3047841" y="50185"/>
                  </a:lnTo>
                  <a:lnTo>
                    <a:pt x="3047841" y="50201"/>
                  </a:lnTo>
                  <a:lnTo>
                    <a:pt x="3047841" y="50217"/>
                  </a:lnTo>
                  <a:lnTo>
                    <a:pt x="3047841" y="50233"/>
                  </a:lnTo>
                  <a:lnTo>
                    <a:pt x="3047841" y="50249"/>
                  </a:lnTo>
                  <a:lnTo>
                    <a:pt x="3047841" y="50264"/>
                  </a:lnTo>
                  <a:lnTo>
                    <a:pt x="3047841" y="50280"/>
                  </a:lnTo>
                  <a:lnTo>
                    <a:pt x="3047841" y="50296"/>
                  </a:lnTo>
                  <a:lnTo>
                    <a:pt x="3047841" y="50312"/>
                  </a:lnTo>
                  <a:lnTo>
                    <a:pt x="3047841" y="50327"/>
                  </a:lnTo>
                  <a:lnTo>
                    <a:pt x="3047841" y="50343"/>
                  </a:lnTo>
                  <a:lnTo>
                    <a:pt x="3047841" y="50359"/>
                  </a:lnTo>
                  <a:lnTo>
                    <a:pt x="3047841" y="50374"/>
                  </a:lnTo>
                  <a:lnTo>
                    <a:pt x="3047841" y="50390"/>
                  </a:lnTo>
                  <a:lnTo>
                    <a:pt x="3047841" y="50406"/>
                  </a:lnTo>
                  <a:lnTo>
                    <a:pt x="3047841" y="50421"/>
                  </a:lnTo>
                  <a:lnTo>
                    <a:pt x="3047841" y="50437"/>
                  </a:lnTo>
                  <a:lnTo>
                    <a:pt x="3047841" y="50453"/>
                  </a:lnTo>
                  <a:lnTo>
                    <a:pt x="3047841" y="50468"/>
                  </a:lnTo>
                  <a:lnTo>
                    <a:pt x="3047841" y="50484"/>
                  </a:lnTo>
                  <a:lnTo>
                    <a:pt x="3047841" y="50499"/>
                  </a:lnTo>
                  <a:lnTo>
                    <a:pt x="3047841" y="50515"/>
                  </a:lnTo>
                  <a:lnTo>
                    <a:pt x="3047841" y="50530"/>
                  </a:lnTo>
                  <a:lnTo>
                    <a:pt x="3047841" y="50546"/>
                  </a:lnTo>
                  <a:lnTo>
                    <a:pt x="3047841" y="50561"/>
                  </a:lnTo>
                  <a:lnTo>
                    <a:pt x="3047841" y="50576"/>
                  </a:lnTo>
                  <a:lnTo>
                    <a:pt x="3047841" y="50592"/>
                  </a:lnTo>
                  <a:lnTo>
                    <a:pt x="3047841" y="50607"/>
                  </a:lnTo>
                  <a:lnTo>
                    <a:pt x="3047841" y="50623"/>
                  </a:lnTo>
                  <a:lnTo>
                    <a:pt x="3047841" y="50638"/>
                  </a:lnTo>
                  <a:lnTo>
                    <a:pt x="3047841" y="50653"/>
                  </a:lnTo>
                  <a:lnTo>
                    <a:pt x="3047841" y="50669"/>
                  </a:lnTo>
                  <a:lnTo>
                    <a:pt x="3047841" y="50684"/>
                  </a:lnTo>
                  <a:lnTo>
                    <a:pt x="3047841" y="50699"/>
                  </a:lnTo>
                  <a:lnTo>
                    <a:pt x="3047841" y="50715"/>
                  </a:lnTo>
                  <a:lnTo>
                    <a:pt x="3047841" y="50730"/>
                  </a:lnTo>
                  <a:lnTo>
                    <a:pt x="3047841" y="50745"/>
                  </a:lnTo>
                  <a:lnTo>
                    <a:pt x="3047841" y="50760"/>
                  </a:lnTo>
                  <a:lnTo>
                    <a:pt x="3047841" y="50776"/>
                  </a:lnTo>
                  <a:lnTo>
                    <a:pt x="3047841" y="50791"/>
                  </a:lnTo>
                  <a:lnTo>
                    <a:pt x="3047841" y="50806"/>
                  </a:lnTo>
                  <a:lnTo>
                    <a:pt x="3047841" y="50821"/>
                  </a:lnTo>
                  <a:lnTo>
                    <a:pt x="3047841" y="50836"/>
                  </a:lnTo>
                  <a:lnTo>
                    <a:pt x="3047841" y="50851"/>
                  </a:lnTo>
                  <a:lnTo>
                    <a:pt x="3047841" y="50866"/>
                  </a:lnTo>
                  <a:lnTo>
                    <a:pt x="3047841" y="50882"/>
                  </a:lnTo>
                  <a:lnTo>
                    <a:pt x="3047841" y="50897"/>
                  </a:lnTo>
                  <a:lnTo>
                    <a:pt x="3047841" y="50912"/>
                  </a:lnTo>
                  <a:lnTo>
                    <a:pt x="3047841" y="50927"/>
                  </a:lnTo>
                  <a:lnTo>
                    <a:pt x="3047841" y="50942"/>
                  </a:lnTo>
                  <a:lnTo>
                    <a:pt x="3047841" y="50957"/>
                  </a:lnTo>
                  <a:lnTo>
                    <a:pt x="3047841" y="50972"/>
                  </a:lnTo>
                  <a:lnTo>
                    <a:pt x="3047841" y="50987"/>
                  </a:lnTo>
                  <a:lnTo>
                    <a:pt x="3047841" y="51002"/>
                  </a:lnTo>
                  <a:lnTo>
                    <a:pt x="3047841" y="51017"/>
                  </a:lnTo>
                  <a:lnTo>
                    <a:pt x="3047841" y="51032"/>
                  </a:lnTo>
                  <a:lnTo>
                    <a:pt x="3047841" y="51046"/>
                  </a:lnTo>
                  <a:lnTo>
                    <a:pt x="3047841" y="51061"/>
                  </a:lnTo>
                  <a:lnTo>
                    <a:pt x="3047841" y="51076"/>
                  </a:lnTo>
                  <a:lnTo>
                    <a:pt x="3047841" y="51091"/>
                  </a:lnTo>
                  <a:lnTo>
                    <a:pt x="3047841" y="51106"/>
                  </a:lnTo>
                  <a:lnTo>
                    <a:pt x="3047841" y="51121"/>
                  </a:lnTo>
                  <a:lnTo>
                    <a:pt x="3047841" y="51136"/>
                  </a:lnTo>
                  <a:lnTo>
                    <a:pt x="3047841" y="51150"/>
                  </a:lnTo>
                  <a:lnTo>
                    <a:pt x="3047841" y="51165"/>
                  </a:lnTo>
                  <a:lnTo>
                    <a:pt x="3047841" y="51180"/>
                  </a:lnTo>
                  <a:lnTo>
                    <a:pt x="3047841" y="51195"/>
                  </a:lnTo>
                  <a:lnTo>
                    <a:pt x="3047841" y="51209"/>
                  </a:lnTo>
                  <a:lnTo>
                    <a:pt x="3047841" y="51224"/>
                  </a:lnTo>
                  <a:lnTo>
                    <a:pt x="3047841" y="51239"/>
                  </a:lnTo>
                  <a:lnTo>
                    <a:pt x="3047841" y="51254"/>
                  </a:lnTo>
                  <a:lnTo>
                    <a:pt x="3047841" y="51268"/>
                  </a:lnTo>
                  <a:lnTo>
                    <a:pt x="3047841" y="51283"/>
                  </a:lnTo>
                  <a:lnTo>
                    <a:pt x="3047841" y="51297"/>
                  </a:lnTo>
                  <a:lnTo>
                    <a:pt x="3047841" y="51312"/>
                  </a:lnTo>
                  <a:lnTo>
                    <a:pt x="3047841" y="51327"/>
                  </a:lnTo>
                  <a:lnTo>
                    <a:pt x="3047841" y="51341"/>
                  </a:lnTo>
                  <a:lnTo>
                    <a:pt x="3047841" y="51356"/>
                  </a:lnTo>
                  <a:lnTo>
                    <a:pt x="3047841" y="51370"/>
                  </a:lnTo>
                  <a:lnTo>
                    <a:pt x="3051324" y="51346"/>
                  </a:lnTo>
                  <a:lnTo>
                    <a:pt x="3054807" y="51322"/>
                  </a:lnTo>
                  <a:lnTo>
                    <a:pt x="3058290" y="51298"/>
                  </a:lnTo>
                  <a:lnTo>
                    <a:pt x="3061774" y="51274"/>
                  </a:lnTo>
                  <a:lnTo>
                    <a:pt x="3065257" y="51250"/>
                  </a:lnTo>
                  <a:lnTo>
                    <a:pt x="3068740" y="51226"/>
                  </a:lnTo>
                  <a:lnTo>
                    <a:pt x="3072223" y="51202"/>
                  </a:lnTo>
                  <a:lnTo>
                    <a:pt x="3075707" y="51178"/>
                  </a:lnTo>
                  <a:lnTo>
                    <a:pt x="3079190" y="51153"/>
                  </a:lnTo>
                  <a:lnTo>
                    <a:pt x="3082673" y="51129"/>
                  </a:lnTo>
                  <a:lnTo>
                    <a:pt x="3086156" y="51105"/>
                  </a:lnTo>
                  <a:lnTo>
                    <a:pt x="3089640" y="51081"/>
                  </a:lnTo>
                  <a:lnTo>
                    <a:pt x="3093123" y="51057"/>
                  </a:lnTo>
                  <a:lnTo>
                    <a:pt x="3096606" y="51033"/>
                  </a:lnTo>
                  <a:lnTo>
                    <a:pt x="3100089" y="51009"/>
                  </a:lnTo>
                  <a:lnTo>
                    <a:pt x="3103573" y="50985"/>
                  </a:lnTo>
                  <a:lnTo>
                    <a:pt x="3107056" y="50961"/>
                  </a:lnTo>
                  <a:lnTo>
                    <a:pt x="3110539" y="50937"/>
                  </a:lnTo>
                  <a:lnTo>
                    <a:pt x="3114022" y="50914"/>
                  </a:lnTo>
                  <a:lnTo>
                    <a:pt x="3117506" y="50890"/>
                  </a:lnTo>
                  <a:lnTo>
                    <a:pt x="3120989" y="50866"/>
                  </a:lnTo>
                  <a:lnTo>
                    <a:pt x="3124472" y="50842"/>
                  </a:lnTo>
                  <a:lnTo>
                    <a:pt x="3127955" y="50818"/>
                  </a:lnTo>
                  <a:lnTo>
                    <a:pt x="3131439" y="50794"/>
                  </a:lnTo>
                  <a:lnTo>
                    <a:pt x="3134922" y="50770"/>
                  </a:lnTo>
                  <a:lnTo>
                    <a:pt x="3138405" y="50746"/>
                  </a:lnTo>
                  <a:lnTo>
                    <a:pt x="3141888" y="50722"/>
                  </a:lnTo>
                  <a:lnTo>
                    <a:pt x="3145372" y="50699"/>
                  </a:lnTo>
                  <a:lnTo>
                    <a:pt x="3148855" y="50675"/>
                  </a:lnTo>
                  <a:lnTo>
                    <a:pt x="3152338" y="50651"/>
                  </a:lnTo>
                  <a:lnTo>
                    <a:pt x="3155821" y="50627"/>
                  </a:lnTo>
                  <a:lnTo>
                    <a:pt x="3159304" y="50603"/>
                  </a:lnTo>
                  <a:lnTo>
                    <a:pt x="3162788" y="50579"/>
                  </a:lnTo>
                  <a:lnTo>
                    <a:pt x="3166271" y="50556"/>
                  </a:lnTo>
                  <a:lnTo>
                    <a:pt x="3169754" y="50532"/>
                  </a:lnTo>
                  <a:lnTo>
                    <a:pt x="3173237" y="50508"/>
                  </a:lnTo>
                  <a:lnTo>
                    <a:pt x="3176721" y="50484"/>
                  </a:lnTo>
                  <a:lnTo>
                    <a:pt x="3180204" y="50461"/>
                  </a:lnTo>
                  <a:lnTo>
                    <a:pt x="3183687" y="50437"/>
                  </a:lnTo>
                  <a:lnTo>
                    <a:pt x="3187170" y="50413"/>
                  </a:lnTo>
                  <a:lnTo>
                    <a:pt x="3190654" y="50390"/>
                  </a:lnTo>
                  <a:lnTo>
                    <a:pt x="3194137" y="50366"/>
                  </a:lnTo>
                  <a:lnTo>
                    <a:pt x="3197620" y="50342"/>
                  </a:lnTo>
                  <a:lnTo>
                    <a:pt x="3201103" y="50319"/>
                  </a:lnTo>
                  <a:lnTo>
                    <a:pt x="3204587" y="50295"/>
                  </a:lnTo>
                  <a:lnTo>
                    <a:pt x="3208070" y="50271"/>
                  </a:lnTo>
                  <a:lnTo>
                    <a:pt x="3211553" y="50248"/>
                  </a:lnTo>
                  <a:lnTo>
                    <a:pt x="3215036" y="50224"/>
                  </a:lnTo>
                  <a:lnTo>
                    <a:pt x="3218520" y="50200"/>
                  </a:lnTo>
                  <a:lnTo>
                    <a:pt x="3222003" y="50177"/>
                  </a:lnTo>
                  <a:lnTo>
                    <a:pt x="3225486" y="50153"/>
                  </a:lnTo>
                  <a:lnTo>
                    <a:pt x="3228969" y="50130"/>
                  </a:lnTo>
                  <a:lnTo>
                    <a:pt x="3232453" y="50106"/>
                  </a:lnTo>
                  <a:lnTo>
                    <a:pt x="3235936" y="50082"/>
                  </a:lnTo>
                  <a:lnTo>
                    <a:pt x="3239419" y="50059"/>
                  </a:lnTo>
                  <a:lnTo>
                    <a:pt x="3242902" y="50035"/>
                  </a:lnTo>
                  <a:lnTo>
                    <a:pt x="3246386" y="50012"/>
                  </a:lnTo>
                  <a:lnTo>
                    <a:pt x="3249869" y="49988"/>
                  </a:lnTo>
                  <a:lnTo>
                    <a:pt x="3253352" y="49965"/>
                  </a:lnTo>
                  <a:lnTo>
                    <a:pt x="3256835" y="49941"/>
                  </a:lnTo>
                  <a:lnTo>
                    <a:pt x="3260319" y="49918"/>
                  </a:lnTo>
                  <a:lnTo>
                    <a:pt x="3263802" y="49894"/>
                  </a:lnTo>
                  <a:lnTo>
                    <a:pt x="3267285" y="51113"/>
                  </a:lnTo>
                  <a:lnTo>
                    <a:pt x="3270768" y="51087"/>
                  </a:lnTo>
                  <a:lnTo>
                    <a:pt x="3274252" y="51061"/>
                  </a:lnTo>
                  <a:lnTo>
                    <a:pt x="3277735" y="51034"/>
                  </a:lnTo>
                  <a:lnTo>
                    <a:pt x="3281218" y="51008"/>
                  </a:lnTo>
                  <a:lnTo>
                    <a:pt x="3284701" y="50981"/>
                  </a:lnTo>
                  <a:lnTo>
                    <a:pt x="3288185" y="50955"/>
                  </a:lnTo>
                  <a:lnTo>
                    <a:pt x="3291668" y="50928"/>
                  </a:lnTo>
                  <a:lnTo>
                    <a:pt x="3295151" y="50902"/>
                  </a:lnTo>
                  <a:lnTo>
                    <a:pt x="3298634" y="50876"/>
                  </a:lnTo>
                  <a:lnTo>
                    <a:pt x="3302118" y="50849"/>
                  </a:lnTo>
                  <a:lnTo>
                    <a:pt x="3305601" y="50823"/>
                  </a:lnTo>
                  <a:lnTo>
                    <a:pt x="3309084" y="50796"/>
                  </a:lnTo>
                  <a:lnTo>
                    <a:pt x="3312567" y="50770"/>
                  </a:lnTo>
                  <a:lnTo>
                    <a:pt x="3316051" y="50744"/>
                  </a:lnTo>
                  <a:lnTo>
                    <a:pt x="3319534" y="50717"/>
                  </a:lnTo>
                  <a:lnTo>
                    <a:pt x="3323017" y="50691"/>
                  </a:lnTo>
                  <a:lnTo>
                    <a:pt x="3326500" y="50664"/>
                  </a:lnTo>
                  <a:lnTo>
                    <a:pt x="3329984" y="50638"/>
                  </a:lnTo>
                  <a:lnTo>
                    <a:pt x="3333467" y="50612"/>
                  </a:lnTo>
                  <a:lnTo>
                    <a:pt x="3336950" y="50585"/>
                  </a:lnTo>
                  <a:lnTo>
                    <a:pt x="3340433" y="50559"/>
                  </a:lnTo>
                  <a:lnTo>
                    <a:pt x="3343917" y="50533"/>
                  </a:lnTo>
                  <a:lnTo>
                    <a:pt x="3347400" y="50506"/>
                  </a:lnTo>
                  <a:lnTo>
                    <a:pt x="3350883" y="50480"/>
                  </a:lnTo>
                  <a:lnTo>
                    <a:pt x="3354366" y="50453"/>
                  </a:lnTo>
                  <a:lnTo>
                    <a:pt x="3357850" y="50427"/>
                  </a:lnTo>
                  <a:lnTo>
                    <a:pt x="3361333" y="50401"/>
                  </a:lnTo>
                  <a:lnTo>
                    <a:pt x="3364816" y="50374"/>
                  </a:lnTo>
                  <a:lnTo>
                    <a:pt x="3368299" y="50348"/>
                  </a:lnTo>
                  <a:lnTo>
                    <a:pt x="3371783" y="50322"/>
                  </a:lnTo>
                  <a:lnTo>
                    <a:pt x="3375266" y="50295"/>
                  </a:lnTo>
                  <a:lnTo>
                    <a:pt x="3378749" y="50269"/>
                  </a:lnTo>
                  <a:lnTo>
                    <a:pt x="3382232" y="50243"/>
                  </a:lnTo>
                  <a:lnTo>
                    <a:pt x="3385716" y="50217"/>
                  </a:lnTo>
                  <a:lnTo>
                    <a:pt x="3389199" y="50190"/>
                  </a:lnTo>
                  <a:lnTo>
                    <a:pt x="3392682" y="50164"/>
                  </a:lnTo>
                  <a:lnTo>
                    <a:pt x="3396165" y="50138"/>
                  </a:lnTo>
                  <a:lnTo>
                    <a:pt x="3399649" y="50111"/>
                  </a:lnTo>
                  <a:lnTo>
                    <a:pt x="3403132" y="50085"/>
                  </a:lnTo>
                  <a:lnTo>
                    <a:pt x="3406615" y="50059"/>
                  </a:lnTo>
                  <a:lnTo>
                    <a:pt x="3410098" y="50033"/>
                  </a:lnTo>
                  <a:lnTo>
                    <a:pt x="3413582" y="50006"/>
                  </a:lnTo>
                  <a:lnTo>
                    <a:pt x="3417065" y="49980"/>
                  </a:lnTo>
                  <a:lnTo>
                    <a:pt x="3420548" y="49954"/>
                  </a:lnTo>
                  <a:lnTo>
                    <a:pt x="3424031" y="49927"/>
                  </a:lnTo>
                  <a:lnTo>
                    <a:pt x="3427515" y="49901"/>
                  </a:lnTo>
                  <a:lnTo>
                    <a:pt x="3430998" y="49875"/>
                  </a:lnTo>
                  <a:lnTo>
                    <a:pt x="3434481" y="49849"/>
                  </a:lnTo>
                  <a:lnTo>
                    <a:pt x="3437964" y="49822"/>
                  </a:lnTo>
                  <a:lnTo>
                    <a:pt x="3441447" y="49796"/>
                  </a:lnTo>
                  <a:lnTo>
                    <a:pt x="3444931" y="49770"/>
                  </a:lnTo>
                  <a:lnTo>
                    <a:pt x="3448414" y="49744"/>
                  </a:lnTo>
                  <a:lnTo>
                    <a:pt x="3451897" y="49718"/>
                  </a:lnTo>
                  <a:lnTo>
                    <a:pt x="3455380" y="49691"/>
                  </a:lnTo>
                  <a:lnTo>
                    <a:pt x="3458864" y="49665"/>
                  </a:lnTo>
                  <a:lnTo>
                    <a:pt x="3462347" y="49639"/>
                  </a:lnTo>
                  <a:lnTo>
                    <a:pt x="3465830" y="49613"/>
                  </a:lnTo>
                  <a:lnTo>
                    <a:pt x="3469313" y="49586"/>
                  </a:lnTo>
                  <a:lnTo>
                    <a:pt x="3472797" y="49560"/>
                  </a:lnTo>
                  <a:lnTo>
                    <a:pt x="3476280" y="49534"/>
                  </a:lnTo>
                  <a:lnTo>
                    <a:pt x="3479763" y="49508"/>
                  </a:lnTo>
                  <a:lnTo>
                    <a:pt x="3483246" y="49482"/>
                  </a:lnTo>
                  <a:lnTo>
                    <a:pt x="3483246" y="49496"/>
                  </a:lnTo>
                  <a:lnTo>
                    <a:pt x="3483246" y="49511"/>
                  </a:lnTo>
                  <a:lnTo>
                    <a:pt x="3483246" y="49525"/>
                  </a:lnTo>
                  <a:lnTo>
                    <a:pt x="3483246" y="49540"/>
                  </a:lnTo>
                  <a:lnTo>
                    <a:pt x="3483246" y="49554"/>
                  </a:lnTo>
                  <a:lnTo>
                    <a:pt x="3483246" y="49569"/>
                  </a:lnTo>
                  <a:lnTo>
                    <a:pt x="3483246" y="49583"/>
                  </a:lnTo>
                  <a:lnTo>
                    <a:pt x="3483246" y="49598"/>
                  </a:lnTo>
                  <a:lnTo>
                    <a:pt x="3483246" y="49612"/>
                  </a:lnTo>
                  <a:lnTo>
                    <a:pt x="3483246" y="49627"/>
                  </a:lnTo>
                  <a:lnTo>
                    <a:pt x="3483246" y="49641"/>
                  </a:lnTo>
                  <a:lnTo>
                    <a:pt x="3483246" y="49656"/>
                  </a:lnTo>
                  <a:lnTo>
                    <a:pt x="3483246" y="49670"/>
                  </a:lnTo>
                  <a:lnTo>
                    <a:pt x="3483246" y="49685"/>
                  </a:lnTo>
                  <a:lnTo>
                    <a:pt x="3483246" y="49699"/>
                  </a:lnTo>
                  <a:lnTo>
                    <a:pt x="3483246" y="49713"/>
                  </a:lnTo>
                  <a:lnTo>
                    <a:pt x="3483246" y="49728"/>
                  </a:lnTo>
                  <a:lnTo>
                    <a:pt x="3483246" y="49742"/>
                  </a:lnTo>
                  <a:lnTo>
                    <a:pt x="3483246" y="49756"/>
                  </a:lnTo>
                  <a:lnTo>
                    <a:pt x="3483246" y="49771"/>
                  </a:lnTo>
                  <a:lnTo>
                    <a:pt x="3483246" y="49785"/>
                  </a:lnTo>
                  <a:lnTo>
                    <a:pt x="3483246" y="49799"/>
                  </a:lnTo>
                  <a:lnTo>
                    <a:pt x="3483246" y="49813"/>
                  </a:lnTo>
                  <a:lnTo>
                    <a:pt x="3483246" y="49828"/>
                  </a:lnTo>
                  <a:lnTo>
                    <a:pt x="3483246" y="49842"/>
                  </a:lnTo>
                  <a:lnTo>
                    <a:pt x="3483246" y="49856"/>
                  </a:lnTo>
                  <a:lnTo>
                    <a:pt x="3483246" y="49870"/>
                  </a:lnTo>
                  <a:lnTo>
                    <a:pt x="3483246" y="49885"/>
                  </a:lnTo>
                  <a:lnTo>
                    <a:pt x="3483246" y="49899"/>
                  </a:lnTo>
                  <a:lnTo>
                    <a:pt x="3483246" y="49913"/>
                  </a:lnTo>
                  <a:lnTo>
                    <a:pt x="3483246" y="49927"/>
                  </a:lnTo>
                  <a:lnTo>
                    <a:pt x="3483246" y="49941"/>
                  </a:lnTo>
                  <a:lnTo>
                    <a:pt x="3483246" y="49955"/>
                  </a:lnTo>
                  <a:lnTo>
                    <a:pt x="3483246" y="49969"/>
                  </a:lnTo>
                  <a:lnTo>
                    <a:pt x="3483246" y="49984"/>
                  </a:lnTo>
                  <a:lnTo>
                    <a:pt x="3483246" y="49998"/>
                  </a:lnTo>
                  <a:lnTo>
                    <a:pt x="3483246" y="50012"/>
                  </a:lnTo>
                  <a:lnTo>
                    <a:pt x="3483246" y="50026"/>
                  </a:lnTo>
                  <a:lnTo>
                    <a:pt x="3483246" y="50040"/>
                  </a:lnTo>
                  <a:lnTo>
                    <a:pt x="3483246" y="50054"/>
                  </a:lnTo>
                  <a:lnTo>
                    <a:pt x="3483246" y="50068"/>
                  </a:lnTo>
                  <a:lnTo>
                    <a:pt x="3483246" y="50082"/>
                  </a:lnTo>
                  <a:lnTo>
                    <a:pt x="3483246" y="50096"/>
                  </a:lnTo>
                  <a:lnTo>
                    <a:pt x="3483246" y="50110"/>
                  </a:lnTo>
                  <a:lnTo>
                    <a:pt x="3483246" y="50124"/>
                  </a:lnTo>
                  <a:lnTo>
                    <a:pt x="3483246" y="50138"/>
                  </a:lnTo>
                  <a:lnTo>
                    <a:pt x="3483246" y="50152"/>
                  </a:lnTo>
                  <a:lnTo>
                    <a:pt x="3483246" y="50165"/>
                  </a:lnTo>
                  <a:lnTo>
                    <a:pt x="3483246" y="50179"/>
                  </a:lnTo>
                  <a:lnTo>
                    <a:pt x="3483246" y="50193"/>
                  </a:lnTo>
                  <a:lnTo>
                    <a:pt x="3483246" y="50207"/>
                  </a:lnTo>
                  <a:lnTo>
                    <a:pt x="3483246" y="50221"/>
                  </a:lnTo>
                  <a:lnTo>
                    <a:pt x="3483246" y="50235"/>
                  </a:lnTo>
                  <a:lnTo>
                    <a:pt x="3483246" y="50249"/>
                  </a:lnTo>
                  <a:lnTo>
                    <a:pt x="3483246" y="50262"/>
                  </a:lnTo>
                  <a:lnTo>
                    <a:pt x="3483246" y="50276"/>
                  </a:lnTo>
                  <a:lnTo>
                    <a:pt x="3483246" y="50290"/>
                  </a:lnTo>
                  <a:lnTo>
                    <a:pt x="3483246" y="50304"/>
                  </a:lnTo>
                  <a:lnTo>
                    <a:pt x="3483246" y="50318"/>
                  </a:lnTo>
                  <a:lnTo>
                    <a:pt x="3483246" y="50331"/>
                  </a:lnTo>
                  <a:lnTo>
                    <a:pt x="3483246" y="50345"/>
                  </a:lnTo>
                  <a:lnTo>
                    <a:pt x="3483246" y="50359"/>
                  </a:lnTo>
                  <a:lnTo>
                    <a:pt x="3483246" y="50373"/>
                  </a:lnTo>
                  <a:lnTo>
                    <a:pt x="3483246" y="50386"/>
                  </a:lnTo>
                  <a:lnTo>
                    <a:pt x="3483246" y="50400"/>
                  </a:lnTo>
                  <a:lnTo>
                    <a:pt x="3483246" y="50414"/>
                  </a:lnTo>
                  <a:lnTo>
                    <a:pt x="3483246" y="50427"/>
                  </a:lnTo>
                  <a:lnTo>
                    <a:pt x="3483246" y="50441"/>
                  </a:lnTo>
                  <a:lnTo>
                    <a:pt x="3483246" y="5045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5263926"/>
              <a:ext cx="3483246" cy="288140"/>
            </a:xfrm>
            <a:custGeom>
              <a:avLst/>
              <a:gdLst/>
              <a:ahLst/>
              <a:cxnLst/>
              <a:rect l="0" t="0" r="0" b="0"/>
              <a:pathLst>
                <a:path w="3483246" h="288140">
                  <a:moveTo>
                    <a:pt x="0" y="288140"/>
                  </a:moveTo>
                  <a:lnTo>
                    <a:pt x="3483" y="283081"/>
                  </a:lnTo>
                  <a:lnTo>
                    <a:pt x="6966" y="278036"/>
                  </a:lnTo>
                  <a:lnTo>
                    <a:pt x="10449" y="273006"/>
                  </a:lnTo>
                  <a:lnTo>
                    <a:pt x="13932" y="267991"/>
                  </a:lnTo>
                  <a:lnTo>
                    <a:pt x="17416" y="262990"/>
                  </a:lnTo>
                  <a:lnTo>
                    <a:pt x="20899" y="258004"/>
                  </a:lnTo>
                  <a:lnTo>
                    <a:pt x="24382" y="253032"/>
                  </a:lnTo>
                  <a:lnTo>
                    <a:pt x="27865" y="248074"/>
                  </a:lnTo>
                  <a:lnTo>
                    <a:pt x="31349" y="243130"/>
                  </a:lnTo>
                  <a:lnTo>
                    <a:pt x="34832" y="238201"/>
                  </a:lnTo>
                  <a:lnTo>
                    <a:pt x="38315" y="233286"/>
                  </a:lnTo>
                  <a:lnTo>
                    <a:pt x="41798" y="228385"/>
                  </a:lnTo>
                  <a:lnTo>
                    <a:pt x="45282" y="223497"/>
                  </a:lnTo>
                  <a:lnTo>
                    <a:pt x="48765" y="218624"/>
                  </a:lnTo>
                  <a:lnTo>
                    <a:pt x="52248" y="213765"/>
                  </a:lnTo>
                  <a:lnTo>
                    <a:pt x="55731" y="208919"/>
                  </a:lnTo>
                  <a:lnTo>
                    <a:pt x="59215" y="204087"/>
                  </a:lnTo>
                  <a:lnTo>
                    <a:pt x="62698" y="199269"/>
                  </a:lnTo>
                  <a:lnTo>
                    <a:pt x="66181" y="194465"/>
                  </a:lnTo>
                  <a:lnTo>
                    <a:pt x="69664" y="189674"/>
                  </a:lnTo>
                  <a:lnTo>
                    <a:pt x="73148" y="184896"/>
                  </a:lnTo>
                  <a:lnTo>
                    <a:pt x="76631" y="180132"/>
                  </a:lnTo>
                  <a:lnTo>
                    <a:pt x="80114" y="175382"/>
                  </a:lnTo>
                  <a:lnTo>
                    <a:pt x="83597" y="170645"/>
                  </a:lnTo>
                  <a:lnTo>
                    <a:pt x="87081" y="165921"/>
                  </a:lnTo>
                  <a:lnTo>
                    <a:pt x="90564" y="161210"/>
                  </a:lnTo>
                  <a:lnTo>
                    <a:pt x="94047" y="156513"/>
                  </a:lnTo>
                  <a:lnTo>
                    <a:pt x="97530" y="151828"/>
                  </a:lnTo>
                  <a:lnTo>
                    <a:pt x="101014" y="147157"/>
                  </a:lnTo>
                  <a:lnTo>
                    <a:pt x="104497" y="142499"/>
                  </a:lnTo>
                  <a:lnTo>
                    <a:pt x="107980" y="137854"/>
                  </a:lnTo>
                  <a:lnTo>
                    <a:pt x="111463" y="133221"/>
                  </a:lnTo>
                  <a:lnTo>
                    <a:pt x="114947" y="128602"/>
                  </a:lnTo>
                  <a:lnTo>
                    <a:pt x="118430" y="123995"/>
                  </a:lnTo>
                  <a:lnTo>
                    <a:pt x="121913" y="119401"/>
                  </a:lnTo>
                  <a:lnTo>
                    <a:pt x="125396" y="114820"/>
                  </a:lnTo>
                  <a:lnTo>
                    <a:pt x="128880" y="110252"/>
                  </a:lnTo>
                  <a:lnTo>
                    <a:pt x="132363" y="105696"/>
                  </a:lnTo>
                  <a:lnTo>
                    <a:pt x="135846" y="101152"/>
                  </a:lnTo>
                  <a:lnTo>
                    <a:pt x="139329" y="96621"/>
                  </a:lnTo>
                  <a:lnTo>
                    <a:pt x="142813" y="92103"/>
                  </a:lnTo>
                  <a:lnTo>
                    <a:pt x="146296" y="87597"/>
                  </a:lnTo>
                  <a:lnTo>
                    <a:pt x="149779" y="83103"/>
                  </a:lnTo>
                  <a:lnTo>
                    <a:pt x="153262" y="78621"/>
                  </a:lnTo>
                  <a:lnTo>
                    <a:pt x="156746" y="74152"/>
                  </a:lnTo>
                  <a:lnTo>
                    <a:pt x="160229" y="69695"/>
                  </a:lnTo>
                  <a:lnTo>
                    <a:pt x="163712" y="65250"/>
                  </a:lnTo>
                  <a:lnTo>
                    <a:pt x="167195" y="60817"/>
                  </a:lnTo>
                  <a:lnTo>
                    <a:pt x="170679" y="56396"/>
                  </a:lnTo>
                  <a:lnTo>
                    <a:pt x="174162" y="51988"/>
                  </a:lnTo>
                  <a:lnTo>
                    <a:pt x="177645" y="47591"/>
                  </a:lnTo>
                  <a:lnTo>
                    <a:pt x="181128" y="43206"/>
                  </a:lnTo>
                  <a:lnTo>
                    <a:pt x="184612" y="38833"/>
                  </a:lnTo>
                  <a:lnTo>
                    <a:pt x="188095" y="34471"/>
                  </a:lnTo>
                  <a:lnTo>
                    <a:pt x="191578" y="30122"/>
                  </a:lnTo>
                  <a:lnTo>
                    <a:pt x="195061" y="25784"/>
                  </a:lnTo>
                  <a:lnTo>
                    <a:pt x="198545" y="21458"/>
                  </a:lnTo>
                  <a:lnTo>
                    <a:pt x="202028" y="17143"/>
                  </a:lnTo>
                  <a:lnTo>
                    <a:pt x="205511" y="12840"/>
                  </a:lnTo>
                  <a:lnTo>
                    <a:pt x="208994" y="8548"/>
                  </a:lnTo>
                  <a:lnTo>
                    <a:pt x="212478" y="4268"/>
                  </a:lnTo>
                  <a:lnTo>
                    <a:pt x="215961" y="0"/>
                  </a:lnTo>
                  <a:lnTo>
                    <a:pt x="219444" y="268079"/>
                  </a:lnTo>
                  <a:lnTo>
                    <a:pt x="222927" y="267766"/>
                  </a:lnTo>
                  <a:lnTo>
                    <a:pt x="226411" y="267454"/>
                  </a:lnTo>
                  <a:lnTo>
                    <a:pt x="229894" y="267141"/>
                  </a:lnTo>
                  <a:lnTo>
                    <a:pt x="233377" y="266829"/>
                  </a:lnTo>
                  <a:lnTo>
                    <a:pt x="236860" y="266517"/>
                  </a:lnTo>
                  <a:lnTo>
                    <a:pt x="240344" y="266205"/>
                  </a:lnTo>
                  <a:lnTo>
                    <a:pt x="243827" y="265893"/>
                  </a:lnTo>
                  <a:lnTo>
                    <a:pt x="247310" y="265581"/>
                  </a:lnTo>
                  <a:lnTo>
                    <a:pt x="250793" y="265270"/>
                  </a:lnTo>
                  <a:lnTo>
                    <a:pt x="254277" y="264959"/>
                  </a:lnTo>
                  <a:lnTo>
                    <a:pt x="257760" y="264647"/>
                  </a:lnTo>
                  <a:lnTo>
                    <a:pt x="261243" y="264336"/>
                  </a:lnTo>
                  <a:lnTo>
                    <a:pt x="264726" y="264026"/>
                  </a:lnTo>
                  <a:lnTo>
                    <a:pt x="268210" y="263715"/>
                  </a:lnTo>
                  <a:lnTo>
                    <a:pt x="271693" y="263405"/>
                  </a:lnTo>
                  <a:lnTo>
                    <a:pt x="275176" y="263094"/>
                  </a:lnTo>
                  <a:lnTo>
                    <a:pt x="278659" y="262784"/>
                  </a:lnTo>
                  <a:lnTo>
                    <a:pt x="282143" y="262474"/>
                  </a:lnTo>
                  <a:lnTo>
                    <a:pt x="285626" y="262165"/>
                  </a:lnTo>
                  <a:lnTo>
                    <a:pt x="289109" y="261855"/>
                  </a:lnTo>
                  <a:lnTo>
                    <a:pt x="292592" y="261546"/>
                  </a:lnTo>
                  <a:lnTo>
                    <a:pt x="296075" y="261236"/>
                  </a:lnTo>
                  <a:lnTo>
                    <a:pt x="299559" y="260927"/>
                  </a:lnTo>
                  <a:lnTo>
                    <a:pt x="303042" y="260618"/>
                  </a:lnTo>
                  <a:lnTo>
                    <a:pt x="306525" y="260309"/>
                  </a:lnTo>
                  <a:lnTo>
                    <a:pt x="310008" y="260001"/>
                  </a:lnTo>
                  <a:lnTo>
                    <a:pt x="313492" y="259692"/>
                  </a:lnTo>
                  <a:lnTo>
                    <a:pt x="316975" y="259384"/>
                  </a:lnTo>
                  <a:lnTo>
                    <a:pt x="320458" y="259076"/>
                  </a:lnTo>
                  <a:lnTo>
                    <a:pt x="323941" y="258768"/>
                  </a:lnTo>
                  <a:lnTo>
                    <a:pt x="327425" y="258460"/>
                  </a:lnTo>
                  <a:lnTo>
                    <a:pt x="330908" y="258153"/>
                  </a:lnTo>
                  <a:lnTo>
                    <a:pt x="334391" y="257845"/>
                  </a:lnTo>
                  <a:lnTo>
                    <a:pt x="337874" y="257538"/>
                  </a:lnTo>
                  <a:lnTo>
                    <a:pt x="341358" y="257231"/>
                  </a:lnTo>
                  <a:lnTo>
                    <a:pt x="344841" y="256924"/>
                  </a:lnTo>
                  <a:lnTo>
                    <a:pt x="348324" y="256617"/>
                  </a:lnTo>
                  <a:lnTo>
                    <a:pt x="351807" y="256311"/>
                  </a:lnTo>
                  <a:lnTo>
                    <a:pt x="355291" y="256004"/>
                  </a:lnTo>
                  <a:lnTo>
                    <a:pt x="358774" y="255698"/>
                  </a:lnTo>
                  <a:lnTo>
                    <a:pt x="362257" y="255392"/>
                  </a:lnTo>
                  <a:lnTo>
                    <a:pt x="365740" y="255086"/>
                  </a:lnTo>
                  <a:lnTo>
                    <a:pt x="369224" y="254780"/>
                  </a:lnTo>
                  <a:lnTo>
                    <a:pt x="372707" y="254475"/>
                  </a:lnTo>
                  <a:lnTo>
                    <a:pt x="376190" y="254169"/>
                  </a:lnTo>
                  <a:lnTo>
                    <a:pt x="379673" y="253864"/>
                  </a:lnTo>
                  <a:lnTo>
                    <a:pt x="383157" y="253559"/>
                  </a:lnTo>
                  <a:lnTo>
                    <a:pt x="386640" y="253254"/>
                  </a:lnTo>
                  <a:lnTo>
                    <a:pt x="390123" y="252949"/>
                  </a:lnTo>
                  <a:lnTo>
                    <a:pt x="393606" y="252645"/>
                  </a:lnTo>
                  <a:lnTo>
                    <a:pt x="397090" y="252340"/>
                  </a:lnTo>
                  <a:lnTo>
                    <a:pt x="400573" y="252036"/>
                  </a:lnTo>
                  <a:lnTo>
                    <a:pt x="404056" y="251732"/>
                  </a:lnTo>
                  <a:lnTo>
                    <a:pt x="407539" y="251428"/>
                  </a:lnTo>
                  <a:lnTo>
                    <a:pt x="411023" y="251124"/>
                  </a:lnTo>
                  <a:lnTo>
                    <a:pt x="414506" y="250821"/>
                  </a:lnTo>
                  <a:lnTo>
                    <a:pt x="417989" y="250517"/>
                  </a:lnTo>
                  <a:lnTo>
                    <a:pt x="421472" y="250214"/>
                  </a:lnTo>
                  <a:lnTo>
                    <a:pt x="424956" y="249911"/>
                  </a:lnTo>
                  <a:lnTo>
                    <a:pt x="428439" y="249608"/>
                  </a:lnTo>
                  <a:lnTo>
                    <a:pt x="431922" y="249305"/>
                  </a:lnTo>
                  <a:lnTo>
                    <a:pt x="435405" y="249002"/>
                  </a:lnTo>
                  <a:lnTo>
                    <a:pt x="435405" y="249221"/>
                  </a:lnTo>
                  <a:lnTo>
                    <a:pt x="435405" y="249437"/>
                  </a:lnTo>
                  <a:lnTo>
                    <a:pt x="435405" y="249651"/>
                  </a:lnTo>
                  <a:lnTo>
                    <a:pt x="435405" y="249863"/>
                  </a:lnTo>
                  <a:lnTo>
                    <a:pt x="435405" y="250072"/>
                  </a:lnTo>
                  <a:lnTo>
                    <a:pt x="435405" y="250279"/>
                  </a:lnTo>
                  <a:lnTo>
                    <a:pt x="435405" y="250483"/>
                  </a:lnTo>
                  <a:lnTo>
                    <a:pt x="435405" y="250686"/>
                  </a:lnTo>
                  <a:lnTo>
                    <a:pt x="435405" y="250886"/>
                  </a:lnTo>
                  <a:lnTo>
                    <a:pt x="435405" y="251084"/>
                  </a:lnTo>
                  <a:lnTo>
                    <a:pt x="435405" y="251280"/>
                  </a:lnTo>
                  <a:lnTo>
                    <a:pt x="435405" y="251474"/>
                  </a:lnTo>
                  <a:lnTo>
                    <a:pt x="435405" y="251666"/>
                  </a:lnTo>
                  <a:lnTo>
                    <a:pt x="435405" y="251856"/>
                  </a:lnTo>
                  <a:lnTo>
                    <a:pt x="435405" y="252044"/>
                  </a:lnTo>
                  <a:lnTo>
                    <a:pt x="435405" y="252230"/>
                  </a:lnTo>
                  <a:lnTo>
                    <a:pt x="435405" y="252414"/>
                  </a:lnTo>
                  <a:lnTo>
                    <a:pt x="435405" y="252597"/>
                  </a:lnTo>
                  <a:lnTo>
                    <a:pt x="435405" y="252777"/>
                  </a:lnTo>
                  <a:lnTo>
                    <a:pt x="435405" y="252956"/>
                  </a:lnTo>
                  <a:lnTo>
                    <a:pt x="435405" y="253133"/>
                  </a:lnTo>
                  <a:lnTo>
                    <a:pt x="435405" y="253308"/>
                  </a:lnTo>
                  <a:lnTo>
                    <a:pt x="435405" y="253481"/>
                  </a:lnTo>
                  <a:lnTo>
                    <a:pt x="435405" y="253652"/>
                  </a:lnTo>
                  <a:lnTo>
                    <a:pt x="435405" y="253822"/>
                  </a:lnTo>
                  <a:lnTo>
                    <a:pt x="435405" y="253991"/>
                  </a:lnTo>
                  <a:lnTo>
                    <a:pt x="435405" y="254157"/>
                  </a:lnTo>
                  <a:lnTo>
                    <a:pt x="435405" y="254322"/>
                  </a:lnTo>
                  <a:lnTo>
                    <a:pt x="435405" y="254485"/>
                  </a:lnTo>
                  <a:lnTo>
                    <a:pt x="435405" y="254647"/>
                  </a:lnTo>
                  <a:lnTo>
                    <a:pt x="435405" y="254808"/>
                  </a:lnTo>
                  <a:lnTo>
                    <a:pt x="435405" y="254966"/>
                  </a:lnTo>
                  <a:lnTo>
                    <a:pt x="438889" y="254703"/>
                  </a:lnTo>
                  <a:lnTo>
                    <a:pt x="442372" y="254441"/>
                  </a:lnTo>
                  <a:lnTo>
                    <a:pt x="445855" y="254178"/>
                  </a:lnTo>
                  <a:lnTo>
                    <a:pt x="449338" y="253915"/>
                  </a:lnTo>
                  <a:lnTo>
                    <a:pt x="452822" y="253652"/>
                  </a:lnTo>
                  <a:lnTo>
                    <a:pt x="456305" y="253390"/>
                  </a:lnTo>
                  <a:lnTo>
                    <a:pt x="459788" y="253127"/>
                  </a:lnTo>
                  <a:lnTo>
                    <a:pt x="463271" y="252865"/>
                  </a:lnTo>
                  <a:lnTo>
                    <a:pt x="466755" y="252602"/>
                  </a:lnTo>
                  <a:lnTo>
                    <a:pt x="470238" y="252340"/>
                  </a:lnTo>
                  <a:lnTo>
                    <a:pt x="473721" y="252077"/>
                  </a:lnTo>
                  <a:lnTo>
                    <a:pt x="477204" y="251815"/>
                  </a:lnTo>
                  <a:lnTo>
                    <a:pt x="480688" y="251552"/>
                  </a:lnTo>
                  <a:lnTo>
                    <a:pt x="484171" y="251290"/>
                  </a:lnTo>
                  <a:lnTo>
                    <a:pt x="487654" y="251028"/>
                  </a:lnTo>
                  <a:lnTo>
                    <a:pt x="491137" y="250766"/>
                  </a:lnTo>
                  <a:lnTo>
                    <a:pt x="494621" y="250503"/>
                  </a:lnTo>
                  <a:lnTo>
                    <a:pt x="498104" y="250241"/>
                  </a:lnTo>
                  <a:lnTo>
                    <a:pt x="501587" y="249979"/>
                  </a:lnTo>
                  <a:lnTo>
                    <a:pt x="505070" y="249717"/>
                  </a:lnTo>
                  <a:lnTo>
                    <a:pt x="508554" y="249455"/>
                  </a:lnTo>
                  <a:lnTo>
                    <a:pt x="512037" y="249193"/>
                  </a:lnTo>
                  <a:lnTo>
                    <a:pt x="515520" y="248931"/>
                  </a:lnTo>
                  <a:lnTo>
                    <a:pt x="519003" y="248669"/>
                  </a:lnTo>
                  <a:lnTo>
                    <a:pt x="522487" y="248407"/>
                  </a:lnTo>
                  <a:lnTo>
                    <a:pt x="525970" y="248145"/>
                  </a:lnTo>
                  <a:lnTo>
                    <a:pt x="529453" y="247884"/>
                  </a:lnTo>
                  <a:lnTo>
                    <a:pt x="532936" y="247622"/>
                  </a:lnTo>
                  <a:lnTo>
                    <a:pt x="536420" y="247360"/>
                  </a:lnTo>
                  <a:lnTo>
                    <a:pt x="539903" y="247098"/>
                  </a:lnTo>
                  <a:lnTo>
                    <a:pt x="543386" y="246837"/>
                  </a:lnTo>
                  <a:lnTo>
                    <a:pt x="546869" y="246575"/>
                  </a:lnTo>
                  <a:lnTo>
                    <a:pt x="550353" y="246314"/>
                  </a:lnTo>
                  <a:lnTo>
                    <a:pt x="553836" y="246052"/>
                  </a:lnTo>
                  <a:lnTo>
                    <a:pt x="557319" y="245791"/>
                  </a:lnTo>
                  <a:lnTo>
                    <a:pt x="560802" y="245529"/>
                  </a:lnTo>
                  <a:lnTo>
                    <a:pt x="564286" y="245268"/>
                  </a:lnTo>
                  <a:lnTo>
                    <a:pt x="567769" y="245006"/>
                  </a:lnTo>
                  <a:lnTo>
                    <a:pt x="571252" y="244745"/>
                  </a:lnTo>
                  <a:lnTo>
                    <a:pt x="574735" y="244484"/>
                  </a:lnTo>
                  <a:lnTo>
                    <a:pt x="578218" y="244222"/>
                  </a:lnTo>
                  <a:lnTo>
                    <a:pt x="581702" y="243961"/>
                  </a:lnTo>
                  <a:lnTo>
                    <a:pt x="585185" y="243700"/>
                  </a:lnTo>
                  <a:lnTo>
                    <a:pt x="588668" y="243439"/>
                  </a:lnTo>
                  <a:lnTo>
                    <a:pt x="592151" y="243178"/>
                  </a:lnTo>
                  <a:lnTo>
                    <a:pt x="595635" y="242917"/>
                  </a:lnTo>
                  <a:lnTo>
                    <a:pt x="599118" y="242656"/>
                  </a:lnTo>
                  <a:lnTo>
                    <a:pt x="602601" y="242395"/>
                  </a:lnTo>
                  <a:lnTo>
                    <a:pt x="606084" y="242134"/>
                  </a:lnTo>
                  <a:lnTo>
                    <a:pt x="609568" y="241873"/>
                  </a:lnTo>
                  <a:lnTo>
                    <a:pt x="613051" y="241612"/>
                  </a:lnTo>
                  <a:lnTo>
                    <a:pt x="616534" y="241351"/>
                  </a:lnTo>
                  <a:lnTo>
                    <a:pt x="620017" y="241091"/>
                  </a:lnTo>
                  <a:lnTo>
                    <a:pt x="623501" y="240830"/>
                  </a:lnTo>
                  <a:lnTo>
                    <a:pt x="626984" y="240569"/>
                  </a:lnTo>
                  <a:lnTo>
                    <a:pt x="630467" y="240308"/>
                  </a:lnTo>
                  <a:lnTo>
                    <a:pt x="633950" y="240048"/>
                  </a:lnTo>
                  <a:lnTo>
                    <a:pt x="637434" y="239787"/>
                  </a:lnTo>
                  <a:lnTo>
                    <a:pt x="640917" y="239527"/>
                  </a:lnTo>
                  <a:lnTo>
                    <a:pt x="644400" y="239266"/>
                  </a:lnTo>
                  <a:lnTo>
                    <a:pt x="647883" y="239006"/>
                  </a:lnTo>
                  <a:lnTo>
                    <a:pt x="651367" y="238745"/>
                  </a:lnTo>
                  <a:lnTo>
                    <a:pt x="654850" y="240302"/>
                  </a:lnTo>
                  <a:lnTo>
                    <a:pt x="658333" y="240058"/>
                  </a:lnTo>
                  <a:lnTo>
                    <a:pt x="661816" y="239815"/>
                  </a:lnTo>
                  <a:lnTo>
                    <a:pt x="665300" y="239571"/>
                  </a:lnTo>
                  <a:lnTo>
                    <a:pt x="668783" y="239327"/>
                  </a:lnTo>
                  <a:lnTo>
                    <a:pt x="672266" y="239084"/>
                  </a:lnTo>
                  <a:lnTo>
                    <a:pt x="675749" y="238840"/>
                  </a:lnTo>
                  <a:lnTo>
                    <a:pt x="679233" y="238597"/>
                  </a:lnTo>
                  <a:lnTo>
                    <a:pt x="682716" y="238354"/>
                  </a:lnTo>
                  <a:lnTo>
                    <a:pt x="686199" y="238111"/>
                  </a:lnTo>
                  <a:lnTo>
                    <a:pt x="689682" y="237868"/>
                  </a:lnTo>
                  <a:lnTo>
                    <a:pt x="693166" y="237625"/>
                  </a:lnTo>
                  <a:lnTo>
                    <a:pt x="696649" y="237382"/>
                  </a:lnTo>
                  <a:lnTo>
                    <a:pt x="700132" y="237140"/>
                  </a:lnTo>
                  <a:lnTo>
                    <a:pt x="703615" y="236897"/>
                  </a:lnTo>
                  <a:lnTo>
                    <a:pt x="707099" y="236655"/>
                  </a:lnTo>
                  <a:lnTo>
                    <a:pt x="710582" y="236412"/>
                  </a:lnTo>
                  <a:lnTo>
                    <a:pt x="714065" y="236170"/>
                  </a:lnTo>
                  <a:lnTo>
                    <a:pt x="717548" y="235928"/>
                  </a:lnTo>
                  <a:lnTo>
                    <a:pt x="721032" y="235686"/>
                  </a:lnTo>
                  <a:lnTo>
                    <a:pt x="724515" y="235444"/>
                  </a:lnTo>
                  <a:lnTo>
                    <a:pt x="727998" y="235202"/>
                  </a:lnTo>
                  <a:lnTo>
                    <a:pt x="731481" y="234961"/>
                  </a:lnTo>
                  <a:lnTo>
                    <a:pt x="734965" y="234719"/>
                  </a:lnTo>
                  <a:lnTo>
                    <a:pt x="738448" y="234478"/>
                  </a:lnTo>
                  <a:lnTo>
                    <a:pt x="741931" y="234236"/>
                  </a:lnTo>
                  <a:lnTo>
                    <a:pt x="745414" y="233995"/>
                  </a:lnTo>
                  <a:lnTo>
                    <a:pt x="748898" y="233754"/>
                  </a:lnTo>
                  <a:lnTo>
                    <a:pt x="752381" y="233513"/>
                  </a:lnTo>
                  <a:lnTo>
                    <a:pt x="755864" y="233272"/>
                  </a:lnTo>
                  <a:lnTo>
                    <a:pt x="759347" y="233031"/>
                  </a:lnTo>
                  <a:lnTo>
                    <a:pt x="762831" y="232790"/>
                  </a:lnTo>
                  <a:lnTo>
                    <a:pt x="766314" y="232550"/>
                  </a:lnTo>
                  <a:lnTo>
                    <a:pt x="769797" y="232309"/>
                  </a:lnTo>
                  <a:lnTo>
                    <a:pt x="773280" y="232069"/>
                  </a:lnTo>
                  <a:lnTo>
                    <a:pt x="776764" y="231828"/>
                  </a:lnTo>
                  <a:lnTo>
                    <a:pt x="780247" y="231588"/>
                  </a:lnTo>
                  <a:lnTo>
                    <a:pt x="783730" y="231348"/>
                  </a:lnTo>
                  <a:lnTo>
                    <a:pt x="787213" y="231108"/>
                  </a:lnTo>
                  <a:lnTo>
                    <a:pt x="790697" y="230868"/>
                  </a:lnTo>
                  <a:lnTo>
                    <a:pt x="794180" y="230628"/>
                  </a:lnTo>
                  <a:lnTo>
                    <a:pt x="797663" y="230389"/>
                  </a:lnTo>
                  <a:lnTo>
                    <a:pt x="801146" y="230149"/>
                  </a:lnTo>
                  <a:lnTo>
                    <a:pt x="804630" y="229909"/>
                  </a:lnTo>
                  <a:lnTo>
                    <a:pt x="808113" y="229670"/>
                  </a:lnTo>
                  <a:lnTo>
                    <a:pt x="811596" y="229431"/>
                  </a:lnTo>
                  <a:lnTo>
                    <a:pt x="815079" y="229192"/>
                  </a:lnTo>
                  <a:lnTo>
                    <a:pt x="818563" y="228953"/>
                  </a:lnTo>
                  <a:lnTo>
                    <a:pt x="822046" y="228714"/>
                  </a:lnTo>
                  <a:lnTo>
                    <a:pt x="825529" y="228475"/>
                  </a:lnTo>
                  <a:lnTo>
                    <a:pt x="829012" y="228236"/>
                  </a:lnTo>
                  <a:lnTo>
                    <a:pt x="832496" y="227997"/>
                  </a:lnTo>
                  <a:lnTo>
                    <a:pt x="835979" y="227759"/>
                  </a:lnTo>
                  <a:lnTo>
                    <a:pt x="839462" y="227520"/>
                  </a:lnTo>
                  <a:lnTo>
                    <a:pt x="842945" y="227282"/>
                  </a:lnTo>
                  <a:lnTo>
                    <a:pt x="846429" y="227044"/>
                  </a:lnTo>
                  <a:lnTo>
                    <a:pt x="849912" y="226806"/>
                  </a:lnTo>
                  <a:lnTo>
                    <a:pt x="853395" y="226567"/>
                  </a:lnTo>
                  <a:lnTo>
                    <a:pt x="856878" y="226330"/>
                  </a:lnTo>
                  <a:lnTo>
                    <a:pt x="860361" y="226092"/>
                  </a:lnTo>
                  <a:lnTo>
                    <a:pt x="863845" y="225854"/>
                  </a:lnTo>
                  <a:lnTo>
                    <a:pt x="867328" y="225616"/>
                  </a:lnTo>
                  <a:lnTo>
                    <a:pt x="870811" y="225379"/>
                  </a:lnTo>
                  <a:lnTo>
                    <a:pt x="870811" y="225660"/>
                  </a:lnTo>
                  <a:lnTo>
                    <a:pt x="870811" y="225939"/>
                  </a:lnTo>
                  <a:lnTo>
                    <a:pt x="870811" y="226216"/>
                  </a:lnTo>
                  <a:lnTo>
                    <a:pt x="870811" y="226490"/>
                  </a:lnTo>
                  <a:lnTo>
                    <a:pt x="870811" y="226761"/>
                  </a:lnTo>
                  <a:lnTo>
                    <a:pt x="870811" y="227030"/>
                  </a:lnTo>
                  <a:lnTo>
                    <a:pt x="870811" y="227297"/>
                  </a:lnTo>
                  <a:lnTo>
                    <a:pt x="870811" y="227562"/>
                  </a:lnTo>
                  <a:lnTo>
                    <a:pt x="870811" y="227824"/>
                  </a:lnTo>
                  <a:lnTo>
                    <a:pt x="870811" y="228084"/>
                  </a:lnTo>
                  <a:lnTo>
                    <a:pt x="870811" y="228342"/>
                  </a:lnTo>
                  <a:lnTo>
                    <a:pt x="870811" y="228597"/>
                  </a:lnTo>
                  <a:lnTo>
                    <a:pt x="870811" y="228851"/>
                  </a:lnTo>
                  <a:lnTo>
                    <a:pt x="870811" y="229102"/>
                  </a:lnTo>
                  <a:lnTo>
                    <a:pt x="870811" y="229351"/>
                  </a:lnTo>
                  <a:lnTo>
                    <a:pt x="870811" y="229598"/>
                  </a:lnTo>
                  <a:lnTo>
                    <a:pt x="870811" y="229843"/>
                  </a:lnTo>
                  <a:lnTo>
                    <a:pt x="870811" y="230086"/>
                  </a:lnTo>
                  <a:lnTo>
                    <a:pt x="870811" y="230327"/>
                  </a:lnTo>
                  <a:lnTo>
                    <a:pt x="870811" y="230566"/>
                  </a:lnTo>
                  <a:lnTo>
                    <a:pt x="870811" y="230803"/>
                  </a:lnTo>
                  <a:lnTo>
                    <a:pt x="870811" y="231038"/>
                  </a:lnTo>
                  <a:lnTo>
                    <a:pt x="870811" y="231271"/>
                  </a:lnTo>
                  <a:lnTo>
                    <a:pt x="870811" y="231502"/>
                  </a:lnTo>
                  <a:lnTo>
                    <a:pt x="870811" y="231731"/>
                  </a:lnTo>
                  <a:lnTo>
                    <a:pt x="870811" y="231959"/>
                  </a:lnTo>
                  <a:lnTo>
                    <a:pt x="870811" y="232184"/>
                  </a:lnTo>
                  <a:lnTo>
                    <a:pt x="870811" y="232408"/>
                  </a:lnTo>
                  <a:lnTo>
                    <a:pt x="870811" y="232630"/>
                  </a:lnTo>
                  <a:lnTo>
                    <a:pt x="870811" y="232850"/>
                  </a:lnTo>
                  <a:lnTo>
                    <a:pt x="870811" y="233069"/>
                  </a:lnTo>
                  <a:lnTo>
                    <a:pt x="870811" y="233286"/>
                  </a:lnTo>
                  <a:lnTo>
                    <a:pt x="870811" y="233501"/>
                  </a:lnTo>
                  <a:lnTo>
                    <a:pt x="870811" y="233714"/>
                  </a:lnTo>
                  <a:lnTo>
                    <a:pt x="870811" y="233926"/>
                  </a:lnTo>
                  <a:lnTo>
                    <a:pt x="870811" y="234136"/>
                  </a:lnTo>
                  <a:lnTo>
                    <a:pt x="870811" y="234345"/>
                  </a:lnTo>
                  <a:lnTo>
                    <a:pt x="870811" y="234552"/>
                  </a:lnTo>
                  <a:lnTo>
                    <a:pt x="870811" y="234757"/>
                  </a:lnTo>
                  <a:lnTo>
                    <a:pt x="870811" y="234961"/>
                  </a:lnTo>
                  <a:lnTo>
                    <a:pt x="870811" y="235163"/>
                  </a:lnTo>
                  <a:lnTo>
                    <a:pt x="870811" y="235364"/>
                  </a:lnTo>
                  <a:lnTo>
                    <a:pt x="870811" y="235563"/>
                  </a:lnTo>
                  <a:lnTo>
                    <a:pt x="870811" y="235760"/>
                  </a:lnTo>
                  <a:lnTo>
                    <a:pt x="870811" y="235957"/>
                  </a:lnTo>
                  <a:lnTo>
                    <a:pt x="870811" y="236151"/>
                  </a:lnTo>
                  <a:lnTo>
                    <a:pt x="870811" y="236345"/>
                  </a:lnTo>
                  <a:lnTo>
                    <a:pt x="870811" y="236536"/>
                  </a:lnTo>
                  <a:lnTo>
                    <a:pt x="870811" y="236727"/>
                  </a:lnTo>
                  <a:lnTo>
                    <a:pt x="870811" y="236916"/>
                  </a:lnTo>
                  <a:lnTo>
                    <a:pt x="870811" y="237103"/>
                  </a:lnTo>
                  <a:lnTo>
                    <a:pt x="870811" y="237290"/>
                  </a:lnTo>
                  <a:lnTo>
                    <a:pt x="870811" y="237475"/>
                  </a:lnTo>
                  <a:lnTo>
                    <a:pt x="870811" y="237658"/>
                  </a:lnTo>
                  <a:lnTo>
                    <a:pt x="870811" y="237840"/>
                  </a:lnTo>
                  <a:lnTo>
                    <a:pt x="870811" y="238021"/>
                  </a:lnTo>
                  <a:lnTo>
                    <a:pt x="870811" y="238201"/>
                  </a:lnTo>
                  <a:lnTo>
                    <a:pt x="870811" y="238379"/>
                  </a:lnTo>
                  <a:lnTo>
                    <a:pt x="870811" y="238556"/>
                  </a:lnTo>
                  <a:lnTo>
                    <a:pt x="870811" y="238732"/>
                  </a:lnTo>
                  <a:lnTo>
                    <a:pt x="870811" y="238907"/>
                  </a:lnTo>
                  <a:lnTo>
                    <a:pt x="870811" y="239080"/>
                  </a:lnTo>
                  <a:lnTo>
                    <a:pt x="870811" y="239252"/>
                  </a:lnTo>
                  <a:lnTo>
                    <a:pt x="870811" y="239423"/>
                  </a:lnTo>
                  <a:lnTo>
                    <a:pt x="870811" y="239593"/>
                  </a:lnTo>
                  <a:lnTo>
                    <a:pt x="870811" y="239762"/>
                  </a:lnTo>
                  <a:lnTo>
                    <a:pt x="870811" y="239929"/>
                  </a:lnTo>
                  <a:lnTo>
                    <a:pt x="870811" y="240095"/>
                  </a:lnTo>
                  <a:lnTo>
                    <a:pt x="870811" y="240260"/>
                  </a:lnTo>
                  <a:lnTo>
                    <a:pt x="870811" y="240424"/>
                  </a:lnTo>
                  <a:lnTo>
                    <a:pt x="870811" y="240587"/>
                  </a:lnTo>
                  <a:lnTo>
                    <a:pt x="870811" y="240749"/>
                  </a:lnTo>
                  <a:lnTo>
                    <a:pt x="870811" y="240910"/>
                  </a:lnTo>
                  <a:lnTo>
                    <a:pt x="870811" y="241069"/>
                  </a:lnTo>
                  <a:lnTo>
                    <a:pt x="870811" y="241228"/>
                  </a:lnTo>
                  <a:lnTo>
                    <a:pt x="870811" y="241385"/>
                  </a:lnTo>
                  <a:lnTo>
                    <a:pt x="870811" y="241541"/>
                  </a:lnTo>
                  <a:lnTo>
                    <a:pt x="870811" y="241697"/>
                  </a:lnTo>
                  <a:lnTo>
                    <a:pt x="870811" y="241851"/>
                  </a:lnTo>
                  <a:lnTo>
                    <a:pt x="870811" y="242004"/>
                  </a:lnTo>
                  <a:lnTo>
                    <a:pt x="870811" y="242157"/>
                  </a:lnTo>
                  <a:lnTo>
                    <a:pt x="870811" y="242308"/>
                  </a:lnTo>
                  <a:lnTo>
                    <a:pt x="870811" y="242458"/>
                  </a:lnTo>
                  <a:lnTo>
                    <a:pt x="870811" y="242607"/>
                  </a:lnTo>
                  <a:lnTo>
                    <a:pt x="870811" y="242756"/>
                  </a:lnTo>
                  <a:lnTo>
                    <a:pt x="870811" y="242903"/>
                  </a:lnTo>
                  <a:lnTo>
                    <a:pt x="870811" y="243049"/>
                  </a:lnTo>
                  <a:lnTo>
                    <a:pt x="870811" y="243195"/>
                  </a:lnTo>
                  <a:lnTo>
                    <a:pt x="870811" y="243339"/>
                  </a:lnTo>
                  <a:lnTo>
                    <a:pt x="870811" y="243483"/>
                  </a:lnTo>
                  <a:lnTo>
                    <a:pt x="870811" y="243626"/>
                  </a:lnTo>
                  <a:lnTo>
                    <a:pt x="870811" y="243767"/>
                  </a:lnTo>
                  <a:lnTo>
                    <a:pt x="870811" y="243908"/>
                  </a:lnTo>
                  <a:lnTo>
                    <a:pt x="870811" y="244048"/>
                  </a:lnTo>
                  <a:lnTo>
                    <a:pt x="870811" y="244187"/>
                  </a:lnTo>
                  <a:lnTo>
                    <a:pt x="870811" y="244326"/>
                  </a:lnTo>
                  <a:lnTo>
                    <a:pt x="870811" y="244463"/>
                  </a:lnTo>
                  <a:lnTo>
                    <a:pt x="870811" y="244599"/>
                  </a:lnTo>
                  <a:lnTo>
                    <a:pt x="870811" y="244735"/>
                  </a:lnTo>
                  <a:lnTo>
                    <a:pt x="870811" y="244870"/>
                  </a:lnTo>
                  <a:lnTo>
                    <a:pt x="870811" y="245004"/>
                  </a:lnTo>
                  <a:lnTo>
                    <a:pt x="870811" y="245137"/>
                  </a:lnTo>
                  <a:lnTo>
                    <a:pt x="870811" y="245269"/>
                  </a:lnTo>
                  <a:lnTo>
                    <a:pt x="870811" y="245401"/>
                  </a:lnTo>
                  <a:lnTo>
                    <a:pt x="870811" y="245531"/>
                  </a:lnTo>
                  <a:lnTo>
                    <a:pt x="870811" y="245661"/>
                  </a:lnTo>
                  <a:lnTo>
                    <a:pt x="870811" y="245791"/>
                  </a:lnTo>
                  <a:lnTo>
                    <a:pt x="870811" y="245919"/>
                  </a:lnTo>
                  <a:lnTo>
                    <a:pt x="870811" y="246046"/>
                  </a:lnTo>
                  <a:lnTo>
                    <a:pt x="870811" y="246173"/>
                  </a:lnTo>
                  <a:lnTo>
                    <a:pt x="870811" y="246299"/>
                  </a:lnTo>
                  <a:lnTo>
                    <a:pt x="870811" y="246424"/>
                  </a:lnTo>
                  <a:lnTo>
                    <a:pt x="870811" y="246549"/>
                  </a:lnTo>
                  <a:lnTo>
                    <a:pt x="870811" y="246673"/>
                  </a:lnTo>
                  <a:lnTo>
                    <a:pt x="870811" y="246796"/>
                  </a:lnTo>
                  <a:lnTo>
                    <a:pt x="870811" y="246918"/>
                  </a:lnTo>
                  <a:lnTo>
                    <a:pt x="870811" y="247040"/>
                  </a:lnTo>
                  <a:lnTo>
                    <a:pt x="870811" y="247161"/>
                  </a:lnTo>
                  <a:lnTo>
                    <a:pt x="870811" y="247281"/>
                  </a:lnTo>
                  <a:lnTo>
                    <a:pt x="870811" y="247400"/>
                  </a:lnTo>
                  <a:lnTo>
                    <a:pt x="870811" y="247519"/>
                  </a:lnTo>
                  <a:lnTo>
                    <a:pt x="870811" y="247637"/>
                  </a:lnTo>
                  <a:lnTo>
                    <a:pt x="870811" y="247755"/>
                  </a:lnTo>
                  <a:lnTo>
                    <a:pt x="870811" y="247871"/>
                  </a:lnTo>
                  <a:lnTo>
                    <a:pt x="870811" y="247987"/>
                  </a:lnTo>
                  <a:lnTo>
                    <a:pt x="870811" y="248103"/>
                  </a:lnTo>
                  <a:lnTo>
                    <a:pt x="870811" y="248217"/>
                  </a:lnTo>
                  <a:lnTo>
                    <a:pt x="870811" y="248331"/>
                  </a:lnTo>
                  <a:lnTo>
                    <a:pt x="870811" y="248445"/>
                  </a:lnTo>
                  <a:lnTo>
                    <a:pt x="870811" y="248558"/>
                  </a:lnTo>
                  <a:lnTo>
                    <a:pt x="870811" y="248670"/>
                  </a:lnTo>
                  <a:lnTo>
                    <a:pt x="870811" y="248781"/>
                  </a:lnTo>
                  <a:lnTo>
                    <a:pt x="870811" y="248892"/>
                  </a:lnTo>
                  <a:lnTo>
                    <a:pt x="870811" y="249002"/>
                  </a:lnTo>
                  <a:lnTo>
                    <a:pt x="870811" y="249112"/>
                  </a:lnTo>
                  <a:lnTo>
                    <a:pt x="870811" y="249221"/>
                  </a:lnTo>
                  <a:lnTo>
                    <a:pt x="870811" y="249329"/>
                  </a:lnTo>
                  <a:lnTo>
                    <a:pt x="870811" y="249437"/>
                  </a:lnTo>
                  <a:lnTo>
                    <a:pt x="870811" y="249544"/>
                  </a:lnTo>
                  <a:lnTo>
                    <a:pt x="870811" y="249651"/>
                  </a:lnTo>
                  <a:lnTo>
                    <a:pt x="870811" y="249757"/>
                  </a:lnTo>
                  <a:lnTo>
                    <a:pt x="870811" y="249863"/>
                  </a:lnTo>
                  <a:lnTo>
                    <a:pt x="870811" y="249967"/>
                  </a:lnTo>
                  <a:lnTo>
                    <a:pt x="870811" y="250072"/>
                  </a:lnTo>
                  <a:lnTo>
                    <a:pt x="870811" y="250175"/>
                  </a:lnTo>
                  <a:lnTo>
                    <a:pt x="870811" y="250279"/>
                  </a:lnTo>
                  <a:lnTo>
                    <a:pt x="870811" y="250381"/>
                  </a:lnTo>
                  <a:lnTo>
                    <a:pt x="870811" y="250483"/>
                  </a:lnTo>
                  <a:lnTo>
                    <a:pt x="870811" y="250585"/>
                  </a:lnTo>
                  <a:lnTo>
                    <a:pt x="870811" y="250686"/>
                  </a:lnTo>
                  <a:lnTo>
                    <a:pt x="870811" y="250786"/>
                  </a:lnTo>
                  <a:lnTo>
                    <a:pt x="870811" y="250886"/>
                  </a:lnTo>
                  <a:lnTo>
                    <a:pt x="870811" y="250985"/>
                  </a:lnTo>
                  <a:lnTo>
                    <a:pt x="870811" y="251084"/>
                  </a:lnTo>
                  <a:lnTo>
                    <a:pt x="870811" y="251182"/>
                  </a:lnTo>
                  <a:lnTo>
                    <a:pt x="870811" y="251280"/>
                  </a:lnTo>
                  <a:lnTo>
                    <a:pt x="870811" y="251378"/>
                  </a:lnTo>
                  <a:lnTo>
                    <a:pt x="870811" y="251474"/>
                  </a:lnTo>
                  <a:lnTo>
                    <a:pt x="870811" y="251570"/>
                  </a:lnTo>
                  <a:lnTo>
                    <a:pt x="870811" y="251666"/>
                  </a:lnTo>
                  <a:lnTo>
                    <a:pt x="870811" y="251761"/>
                  </a:lnTo>
                  <a:lnTo>
                    <a:pt x="870811" y="251856"/>
                  </a:lnTo>
                  <a:lnTo>
                    <a:pt x="870811" y="251950"/>
                  </a:lnTo>
                  <a:lnTo>
                    <a:pt x="870811" y="252044"/>
                  </a:lnTo>
                  <a:lnTo>
                    <a:pt x="870811" y="252137"/>
                  </a:lnTo>
                  <a:lnTo>
                    <a:pt x="870811" y="252230"/>
                  </a:lnTo>
                  <a:lnTo>
                    <a:pt x="870811" y="252323"/>
                  </a:lnTo>
                  <a:lnTo>
                    <a:pt x="870811" y="252414"/>
                  </a:lnTo>
                  <a:lnTo>
                    <a:pt x="870811" y="252506"/>
                  </a:lnTo>
                  <a:lnTo>
                    <a:pt x="870811" y="252597"/>
                  </a:lnTo>
                  <a:lnTo>
                    <a:pt x="870811" y="252687"/>
                  </a:lnTo>
                  <a:lnTo>
                    <a:pt x="870811" y="252777"/>
                  </a:lnTo>
                  <a:lnTo>
                    <a:pt x="870811" y="252867"/>
                  </a:lnTo>
                  <a:lnTo>
                    <a:pt x="870811" y="252956"/>
                  </a:lnTo>
                  <a:lnTo>
                    <a:pt x="870811" y="253044"/>
                  </a:lnTo>
                  <a:lnTo>
                    <a:pt x="870811" y="253133"/>
                  </a:lnTo>
                  <a:lnTo>
                    <a:pt x="870811" y="253220"/>
                  </a:lnTo>
                  <a:lnTo>
                    <a:pt x="870811" y="253308"/>
                  </a:lnTo>
                  <a:lnTo>
                    <a:pt x="870811" y="253394"/>
                  </a:lnTo>
                  <a:lnTo>
                    <a:pt x="870811" y="253481"/>
                  </a:lnTo>
                  <a:lnTo>
                    <a:pt x="870811" y="253567"/>
                  </a:lnTo>
                  <a:lnTo>
                    <a:pt x="870811" y="253652"/>
                  </a:lnTo>
                  <a:lnTo>
                    <a:pt x="870811" y="253738"/>
                  </a:lnTo>
                  <a:lnTo>
                    <a:pt x="870811" y="253822"/>
                  </a:lnTo>
                  <a:lnTo>
                    <a:pt x="870811" y="253907"/>
                  </a:lnTo>
                  <a:lnTo>
                    <a:pt x="870811" y="253991"/>
                  </a:lnTo>
                  <a:lnTo>
                    <a:pt x="870811" y="254074"/>
                  </a:lnTo>
                  <a:lnTo>
                    <a:pt x="870811" y="254157"/>
                  </a:lnTo>
                  <a:lnTo>
                    <a:pt x="870811" y="254240"/>
                  </a:lnTo>
                  <a:lnTo>
                    <a:pt x="870811" y="254322"/>
                  </a:lnTo>
                  <a:lnTo>
                    <a:pt x="870811" y="254404"/>
                  </a:lnTo>
                  <a:lnTo>
                    <a:pt x="870811" y="254485"/>
                  </a:lnTo>
                  <a:lnTo>
                    <a:pt x="870811" y="254567"/>
                  </a:lnTo>
                  <a:lnTo>
                    <a:pt x="870811" y="254647"/>
                  </a:lnTo>
                  <a:lnTo>
                    <a:pt x="870811" y="254728"/>
                  </a:lnTo>
                  <a:lnTo>
                    <a:pt x="870811" y="254808"/>
                  </a:lnTo>
                  <a:lnTo>
                    <a:pt x="870811" y="254887"/>
                  </a:lnTo>
                  <a:lnTo>
                    <a:pt x="870811" y="254966"/>
                  </a:lnTo>
                  <a:lnTo>
                    <a:pt x="870811" y="255045"/>
                  </a:lnTo>
                  <a:lnTo>
                    <a:pt x="870811" y="255123"/>
                  </a:lnTo>
                  <a:lnTo>
                    <a:pt x="870811" y="255202"/>
                  </a:lnTo>
                  <a:lnTo>
                    <a:pt x="870811" y="255279"/>
                  </a:lnTo>
                  <a:lnTo>
                    <a:pt x="870811" y="255357"/>
                  </a:lnTo>
                  <a:lnTo>
                    <a:pt x="870811" y="255433"/>
                  </a:lnTo>
                  <a:lnTo>
                    <a:pt x="870811" y="255510"/>
                  </a:lnTo>
                  <a:lnTo>
                    <a:pt x="870811" y="255586"/>
                  </a:lnTo>
                  <a:lnTo>
                    <a:pt x="870811" y="255662"/>
                  </a:lnTo>
                  <a:lnTo>
                    <a:pt x="870811" y="255738"/>
                  </a:lnTo>
                  <a:lnTo>
                    <a:pt x="870811" y="255813"/>
                  </a:lnTo>
                  <a:lnTo>
                    <a:pt x="870811" y="255888"/>
                  </a:lnTo>
                  <a:lnTo>
                    <a:pt x="870811" y="255962"/>
                  </a:lnTo>
                  <a:lnTo>
                    <a:pt x="870811" y="256036"/>
                  </a:lnTo>
                  <a:lnTo>
                    <a:pt x="870811" y="256110"/>
                  </a:lnTo>
                  <a:lnTo>
                    <a:pt x="870811" y="256184"/>
                  </a:lnTo>
                  <a:lnTo>
                    <a:pt x="870811" y="256257"/>
                  </a:lnTo>
                  <a:lnTo>
                    <a:pt x="870811" y="256330"/>
                  </a:lnTo>
                  <a:lnTo>
                    <a:pt x="870811" y="256402"/>
                  </a:lnTo>
                  <a:lnTo>
                    <a:pt x="870811" y="256474"/>
                  </a:lnTo>
                  <a:lnTo>
                    <a:pt x="870811" y="256546"/>
                  </a:lnTo>
                  <a:lnTo>
                    <a:pt x="870811" y="256617"/>
                  </a:lnTo>
                  <a:lnTo>
                    <a:pt x="870811" y="256689"/>
                  </a:lnTo>
                  <a:lnTo>
                    <a:pt x="870811" y="256759"/>
                  </a:lnTo>
                  <a:lnTo>
                    <a:pt x="870811" y="256830"/>
                  </a:lnTo>
                  <a:lnTo>
                    <a:pt x="870811" y="256900"/>
                  </a:lnTo>
                  <a:lnTo>
                    <a:pt x="870811" y="256970"/>
                  </a:lnTo>
                  <a:lnTo>
                    <a:pt x="870811" y="257040"/>
                  </a:lnTo>
                  <a:lnTo>
                    <a:pt x="870811" y="257109"/>
                  </a:lnTo>
                  <a:lnTo>
                    <a:pt x="870811" y="257178"/>
                  </a:lnTo>
                  <a:lnTo>
                    <a:pt x="870811" y="257246"/>
                  </a:lnTo>
                  <a:lnTo>
                    <a:pt x="870811" y="257315"/>
                  </a:lnTo>
                  <a:lnTo>
                    <a:pt x="870811" y="257383"/>
                  </a:lnTo>
                  <a:lnTo>
                    <a:pt x="870811" y="257451"/>
                  </a:lnTo>
                  <a:lnTo>
                    <a:pt x="870811" y="257518"/>
                  </a:lnTo>
                  <a:lnTo>
                    <a:pt x="870811" y="257585"/>
                  </a:lnTo>
                  <a:lnTo>
                    <a:pt x="870811" y="257652"/>
                  </a:lnTo>
                  <a:lnTo>
                    <a:pt x="870811" y="257719"/>
                  </a:lnTo>
                  <a:lnTo>
                    <a:pt x="870811" y="257785"/>
                  </a:lnTo>
                  <a:lnTo>
                    <a:pt x="870811" y="257851"/>
                  </a:lnTo>
                  <a:lnTo>
                    <a:pt x="870811" y="257917"/>
                  </a:lnTo>
                  <a:lnTo>
                    <a:pt x="870811" y="257982"/>
                  </a:lnTo>
                  <a:lnTo>
                    <a:pt x="870811" y="258047"/>
                  </a:lnTo>
                  <a:lnTo>
                    <a:pt x="870811" y="258112"/>
                  </a:lnTo>
                  <a:lnTo>
                    <a:pt x="870811" y="258177"/>
                  </a:lnTo>
                  <a:lnTo>
                    <a:pt x="870811" y="258241"/>
                  </a:lnTo>
                  <a:lnTo>
                    <a:pt x="870811" y="258305"/>
                  </a:lnTo>
                  <a:lnTo>
                    <a:pt x="870811" y="258369"/>
                  </a:lnTo>
                  <a:lnTo>
                    <a:pt x="870811" y="258432"/>
                  </a:lnTo>
                  <a:lnTo>
                    <a:pt x="870811" y="258495"/>
                  </a:lnTo>
                  <a:lnTo>
                    <a:pt x="870811" y="258558"/>
                  </a:lnTo>
                  <a:lnTo>
                    <a:pt x="870811" y="258621"/>
                  </a:lnTo>
                  <a:lnTo>
                    <a:pt x="870811" y="258683"/>
                  </a:lnTo>
                  <a:lnTo>
                    <a:pt x="870811" y="258746"/>
                  </a:lnTo>
                  <a:lnTo>
                    <a:pt x="870811" y="258807"/>
                  </a:lnTo>
                  <a:lnTo>
                    <a:pt x="870811" y="258869"/>
                  </a:lnTo>
                  <a:lnTo>
                    <a:pt x="870811" y="258930"/>
                  </a:lnTo>
                  <a:lnTo>
                    <a:pt x="870811" y="258991"/>
                  </a:lnTo>
                  <a:lnTo>
                    <a:pt x="870811" y="259052"/>
                  </a:lnTo>
                  <a:lnTo>
                    <a:pt x="870811" y="259113"/>
                  </a:lnTo>
                  <a:lnTo>
                    <a:pt x="870811" y="259173"/>
                  </a:lnTo>
                  <a:lnTo>
                    <a:pt x="870811" y="259233"/>
                  </a:lnTo>
                  <a:lnTo>
                    <a:pt x="870811" y="259293"/>
                  </a:lnTo>
                  <a:lnTo>
                    <a:pt x="870811" y="259353"/>
                  </a:lnTo>
                  <a:lnTo>
                    <a:pt x="870811" y="259412"/>
                  </a:lnTo>
                  <a:lnTo>
                    <a:pt x="870811" y="259471"/>
                  </a:lnTo>
                  <a:lnTo>
                    <a:pt x="870811" y="259530"/>
                  </a:lnTo>
                  <a:lnTo>
                    <a:pt x="870811" y="259589"/>
                  </a:lnTo>
                  <a:lnTo>
                    <a:pt x="870811" y="259647"/>
                  </a:lnTo>
                  <a:lnTo>
                    <a:pt x="870811" y="259705"/>
                  </a:lnTo>
                  <a:lnTo>
                    <a:pt x="870811" y="259763"/>
                  </a:lnTo>
                  <a:lnTo>
                    <a:pt x="870811" y="259821"/>
                  </a:lnTo>
                  <a:lnTo>
                    <a:pt x="870811" y="259878"/>
                  </a:lnTo>
                  <a:lnTo>
                    <a:pt x="870811" y="259936"/>
                  </a:lnTo>
                  <a:lnTo>
                    <a:pt x="870811" y="259993"/>
                  </a:lnTo>
                  <a:lnTo>
                    <a:pt x="870811" y="260049"/>
                  </a:lnTo>
                  <a:lnTo>
                    <a:pt x="870811" y="260106"/>
                  </a:lnTo>
                  <a:lnTo>
                    <a:pt x="870811" y="260162"/>
                  </a:lnTo>
                  <a:lnTo>
                    <a:pt x="870811" y="260218"/>
                  </a:lnTo>
                  <a:lnTo>
                    <a:pt x="870811" y="260274"/>
                  </a:lnTo>
                  <a:lnTo>
                    <a:pt x="870811" y="260330"/>
                  </a:lnTo>
                  <a:lnTo>
                    <a:pt x="870811" y="260385"/>
                  </a:lnTo>
                  <a:lnTo>
                    <a:pt x="870811" y="260440"/>
                  </a:lnTo>
                  <a:lnTo>
                    <a:pt x="870811" y="260495"/>
                  </a:lnTo>
                  <a:lnTo>
                    <a:pt x="870811" y="260550"/>
                  </a:lnTo>
                  <a:lnTo>
                    <a:pt x="870811" y="260604"/>
                  </a:lnTo>
                  <a:lnTo>
                    <a:pt x="870811" y="260659"/>
                  </a:lnTo>
                  <a:lnTo>
                    <a:pt x="870811" y="260713"/>
                  </a:lnTo>
                  <a:lnTo>
                    <a:pt x="870811" y="260767"/>
                  </a:lnTo>
                  <a:lnTo>
                    <a:pt x="870811" y="260820"/>
                  </a:lnTo>
                  <a:lnTo>
                    <a:pt x="870811" y="260874"/>
                  </a:lnTo>
                  <a:lnTo>
                    <a:pt x="870811" y="260927"/>
                  </a:lnTo>
                  <a:lnTo>
                    <a:pt x="870811" y="260980"/>
                  </a:lnTo>
                  <a:lnTo>
                    <a:pt x="870811" y="261033"/>
                  </a:lnTo>
                  <a:lnTo>
                    <a:pt x="870811" y="261086"/>
                  </a:lnTo>
                  <a:lnTo>
                    <a:pt x="870811" y="261138"/>
                  </a:lnTo>
                  <a:lnTo>
                    <a:pt x="870811" y="261190"/>
                  </a:lnTo>
                  <a:lnTo>
                    <a:pt x="870811" y="261242"/>
                  </a:lnTo>
                  <a:lnTo>
                    <a:pt x="870811" y="261294"/>
                  </a:lnTo>
                  <a:lnTo>
                    <a:pt x="870811" y="261346"/>
                  </a:lnTo>
                  <a:lnTo>
                    <a:pt x="870811" y="261397"/>
                  </a:lnTo>
                  <a:lnTo>
                    <a:pt x="870811" y="261448"/>
                  </a:lnTo>
                  <a:lnTo>
                    <a:pt x="870811" y="261499"/>
                  </a:lnTo>
                  <a:lnTo>
                    <a:pt x="870811" y="261550"/>
                  </a:lnTo>
                  <a:lnTo>
                    <a:pt x="870811" y="261601"/>
                  </a:lnTo>
                  <a:lnTo>
                    <a:pt x="870811" y="261651"/>
                  </a:lnTo>
                  <a:lnTo>
                    <a:pt x="870811" y="261702"/>
                  </a:lnTo>
                  <a:lnTo>
                    <a:pt x="870811" y="261752"/>
                  </a:lnTo>
                  <a:lnTo>
                    <a:pt x="870811" y="261802"/>
                  </a:lnTo>
                  <a:lnTo>
                    <a:pt x="870811" y="261851"/>
                  </a:lnTo>
                  <a:lnTo>
                    <a:pt x="870811" y="261901"/>
                  </a:lnTo>
                  <a:lnTo>
                    <a:pt x="870811" y="261950"/>
                  </a:lnTo>
                  <a:lnTo>
                    <a:pt x="870811" y="261999"/>
                  </a:lnTo>
                  <a:lnTo>
                    <a:pt x="870811" y="262048"/>
                  </a:lnTo>
                  <a:lnTo>
                    <a:pt x="870811" y="262097"/>
                  </a:lnTo>
                  <a:lnTo>
                    <a:pt x="870811" y="262146"/>
                  </a:lnTo>
                  <a:lnTo>
                    <a:pt x="870811" y="262194"/>
                  </a:lnTo>
                  <a:lnTo>
                    <a:pt x="870811" y="262242"/>
                  </a:lnTo>
                  <a:lnTo>
                    <a:pt x="870811" y="262290"/>
                  </a:lnTo>
                  <a:lnTo>
                    <a:pt x="870811" y="262338"/>
                  </a:lnTo>
                  <a:lnTo>
                    <a:pt x="870811" y="262386"/>
                  </a:lnTo>
                  <a:lnTo>
                    <a:pt x="870811" y="262433"/>
                  </a:lnTo>
                  <a:lnTo>
                    <a:pt x="870811" y="262481"/>
                  </a:lnTo>
                  <a:lnTo>
                    <a:pt x="870811" y="262528"/>
                  </a:lnTo>
                  <a:lnTo>
                    <a:pt x="870811" y="262575"/>
                  </a:lnTo>
                  <a:lnTo>
                    <a:pt x="870811" y="262622"/>
                  </a:lnTo>
                  <a:lnTo>
                    <a:pt x="870811" y="262668"/>
                  </a:lnTo>
                  <a:lnTo>
                    <a:pt x="870811" y="262715"/>
                  </a:lnTo>
                  <a:lnTo>
                    <a:pt x="870811" y="262761"/>
                  </a:lnTo>
                  <a:lnTo>
                    <a:pt x="870811" y="262807"/>
                  </a:lnTo>
                  <a:lnTo>
                    <a:pt x="870811" y="262853"/>
                  </a:lnTo>
                  <a:lnTo>
                    <a:pt x="870811" y="262899"/>
                  </a:lnTo>
                  <a:lnTo>
                    <a:pt x="870811" y="262945"/>
                  </a:lnTo>
                  <a:lnTo>
                    <a:pt x="870811" y="262990"/>
                  </a:lnTo>
                  <a:lnTo>
                    <a:pt x="870811" y="263036"/>
                  </a:lnTo>
                  <a:lnTo>
                    <a:pt x="870811" y="263081"/>
                  </a:lnTo>
                  <a:lnTo>
                    <a:pt x="870811" y="263126"/>
                  </a:lnTo>
                  <a:lnTo>
                    <a:pt x="870811" y="263170"/>
                  </a:lnTo>
                  <a:lnTo>
                    <a:pt x="870811" y="263215"/>
                  </a:lnTo>
                  <a:lnTo>
                    <a:pt x="870811" y="263260"/>
                  </a:lnTo>
                  <a:lnTo>
                    <a:pt x="870811" y="263304"/>
                  </a:lnTo>
                  <a:lnTo>
                    <a:pt x="870811" y="263348"/>
                  </a:lnTo>
                  <a:lnTo>
                    <a:pt x="870811" y="263392"/>
                  </a:lnTo>
                  <a:lnTo>
                    <a:pt x="870811" y="263436"/>
                  </a:lnTo>
                  <a:lnTo>
                    <a:pt x="870811" y="263480"/>
                  </a:lnTo>
                  <a:lnTo>
                    <a:pt x="870811" y="263523"/>
                  </a:lnTo>
                  <a:lnTo>
                    <a:pt x="870811" y="263567"/>
                  </a:lnTo>
                  <a:lnTo>
                    <a:pt x="870811" y="263610"/>
                  </a:lnTo>
                  <a:lnTo>
                    <a:pt x="870811" y="263653"/>
                  </a:lnTo>
                  <a:lnTo>
                    <a:pt x="870811" y="263696"/>
                  </a:lnTo>
                  <a:lnTo>
                    <a:pt x="870811" y="263739"/>
                  </a:lnTo>
                  <a:lnTo>
                    <a:pt x="870811" y="263782"/>
                  </a:lnTo>
                  <a:lnTo>
                    <a:pt x="870811" y="263824"/>
                  </a:lnTo>
                  <a:lnTo>
                    <a:pt x="870811" y="263867"/>
                  </a:lnTo>
                  <a:lnTo>
                    <a:pt x="870811" y="263909"/>
                  </a:lnTo>
                  <a:lnTo>
                    <a:pt x="870811" y="263951"/>
                  </a:lnTo>
                  <a:lnTo>
                    <a:pt x="870811" y="263993"/>
                  </a:lnTo>
                  <a:lnTo>
                    <a:pt x="870811" y="264034"/>
                  </a:lnTo>
                  <a:lnTo>
                    <a:pt x="870811" y="264076"/>
                  </a:lnTo>
                  <a:lnTo>
                    <a:pt x="870811" y="264118"/>
                  </a:lnTo>
                  <a:lnTo>
                    <a:pt x="870811" y="264159"/>
                  </a:lnTo>
                  <a:lnTo>
                    <a:pt x="870811" y="264200"/>
                  </a:lnTo>
                  <a:lnTo>
                    <a:pt x="870811" y="264241"/>
                  </a:lnTo>
                  <a:lnTo>
                    <a:pt x="870811" y="264282"/>
                  </a:lnTo>
                  <a:lnTo>
                    <a:pt x="870811" y="264323"/>
                  </a:lnTo>
                  <a:lnTo>
                    <a:pt x="870811" y="264364"/>
                  </a:lnTo>
                  <a:lnTo>
                    <a:pt x="870811" y="264404"/>
                  </a:lnTo>
                  <a:lnTo>
                    <a:pt x="870811" y="264444"/>
                  </a:lnTo>
                  <a:lnTo>
                    <a:pt x="870811" y="264485"/>
                  </a:lnTo>
                  <a:lnTo>
                    <a:pt x="870811" y="264525"/>
                  </a:lnTo>
                  <a:lnTo>
                    <a:pt x="870811" y="264565"/>
                  </a:lnTo>
                  <a:lnTo>
                    <a:pt x="870811" y="264605"/>
                  </a:lnTo>
                  <a:lnTo>
                    <a:pt x="870811" y="264644"/>
                  </a:lnTo>
                  <a:lnTo>
                    <a:pt x="870811" y="264684"/>
                  </a:lnTo>
                  <a:lnTo>
                    <a:pt x="870811" y="264723"/>
                  </a:lnTo>
                  <a:lnTo>
                    <a:pt x="870811" y="264763"/>
                  </a:lnTo>
                  <a:lnTo>
                    <a:pt x="870811" y="264802"/>
                  </a:lnTo>
                  <a:lnTo>
                    <a:pt x="870811" y="264841"/>
                  </a:lnTo>
                  <a:lnTo>
                    <a:pt x="870811" y="264880"/>
                  </a:lnTo>
                  <a:lnTo>
                    <a:pt x="870811" y="264918"/>
                  </a:lnTo>
                  <a:lnTo>
                    <a:pt x="870811" y="264957"/>
                  </a:lnTo>
                  <a:lnTo>
                    <a:pt x="870811" y="264996"/>
                  </a:lnTo>
                  <a:lnTo>
                    <a:pt x="870811" y="265034"/>
                  </a:lnTo>
                  <a:lnTo>
                    <a:pt x="870811" y="265072"/>
                  </a:lnTo>
                  <a:lnTo>
                    <a:pt x="870811" y="265110"/>
                  </a:lnTo>
                  <a:lnTo>
                    <a:pt x="870811" y="265148"/>
                  </a:lnTo>
                  <a:lnTo>
                    <a:pt x="870811" y="265186"/>
                  </a:lnTo>
                  <a:lnTo>
                    <a:pt x="870811" y="265224"/>
                  </a:lnTo>
                  <a:lnTo>
                    <a:pt x="870811" y="265262"/>
                  </a:lnTo>
                  <a:lnTo>
                    <a:pt x="870811" y="265299"/>
                  </a:lnTo>
                  <a:lnTo>
                    <a:pt x="870811" y="265336"/>
                  </a:lnTo>
                  <a:lnTo>
                    <a:pt x="874294" y="265249"/>
                  </a:lnTo>
                  <a:lnTo>
                    <a:pt x="877778" y="265162"/>
                  </a:lnTo>
                  <a:lnTo>
                    <a:pt x="881261" y="265075"/>
                  </a:lnTo>
                  <a:lnTo>
                    <a:pt x="884744" y="264989"/>
                  </a:lnTo>
                  <a:lnTo>
                    <a:pt x="888227" y="264902"/>
                  </a:lnTo>
                  <a:lnTo>
                    <a:pt x="891711" y="264815"/>
                  </a:lnTo>
                  <a:lnTo>
                    <a:pt x="895194" y="264728"/>
                  </a:lnTo>
                  <a:lnTo>
                    <a:pt x="898677" y="264641"/>
                  </a:lnTo>
                  <a:lnTo>
                    <a:pt x="902160" y="264554"/>
                  </a:lnTo>
                  <a:lnTo>
                    <a:pt x="905644" y="264468"/>
                  </a:lnTo>
                  <a:lnTo>
                    <a:pt x="909127" y="264381"/>
                  </a:lnTo>
                  <a:lnTo>
                    <a:pt x="912610" y="264294"/>
                  </a:lnTo>
                  <a:lnTo>
                    <a:pt x="916093" y="264208"/>
                  </a:lnTo>
                  <a:lnTo>
                    <a:pt x="919577" y="264121"/>
                  </a:lnTo>
                  <a:lnTo>
                    <a:pt x="923060" y="264034"/>
                  </a:lnTo>
                  <a:lnTo>
                    <a:pt x="926543" y="263948"/>
                  </a:lnTo>
                  <a:lnTo>
                    <a:pt x="930026" y="263861"/>
                  </a:lnTo>
                  <a:lnTo>
                    <a:pt x="933510" y="263775"/>
                  </a:lnTo>
                  <a:lnTo>
                    <a:pt x="936993" y="263689"/>
                  </a:lnTo>
                  <a:lnTo>
                    <a:pt x="940476" y="263602"/>
                  </a:lnTo>
                  <a:lnTo>
                    <a:pt x="943959" y="263516"/>
                  </a:lnTo>
                  <a:lnTo>
                    <a:pt x="947443" y="263429"/>
                  </a:lnTo>
                  <a:lnTo>
                    <a:pt x="950926" y="263343"/>
                  </a:lnTo>
                  <a:lnTo>
                    <a:pt x="954409" y="263257"/>
                  </a:lnTo>
                  <a:lnTo>
                    <a:pt x="957892" y="263170"/>
                  </a:lnTo>
                  <a:lnTo>
                    <a:pt x="961376" y="263084"/>
                  </a:lnTo>
                  <a:lnTo>
                    <a:pt x="964859" y="262998"/>
                  </a:lnTo>
                  <a:lnTo>
                    <a:pt x="968342" y="262912"/>
                  </a:lnTo>
                  <a:lnTo>
                    <a:pt x="971825" y="262826"/>
                  </a:lnTo>
                  <a:lnTo>
                    <a:pt x="975309" y="262740"/>
                  </a:lnTo>
                  <a:lnTo>
                    <a:pt x="978792" y="262654"/>
                  </a:lnTo>
                  <a:lnTo>
                    <a:pt x="982275" y="262568"/>
                  </a:lnTo>
                  <a:lnTo>
                    <a:pt x="985758" y="262482"/>
                  </a:lnTo>
                  <a:lnTo>
                    <a:pt x="989242" y="262396"/>
                  </a:lnTo>
                  <a:lnTo>
                    <a:pt x="992725" y="262310"/>
                  </a:lnTo>
                  <a:lnTo>
                    <a:pt x="996208" y="262224"/>
                  </a:lnTo>
                  <a:lnTo>
                    <a:pt x="999691" y="262138"/>
                  </a:lnTo>
                  <a:lnTo>
                    <a:pt x="1003175" y="262052"/>
                  </a:lnTo>
                  <a:lnTo>
                    <a:pt x="1006658" y="261966"/>
                  </a:lnTo>
                  <a:lnTo>
                    <a:pt x="1010141" y="261880"/>
                  </a:lnTo>
                  <a:lnTo>
                    <a:pt x="1013624" y="261795"/>
                  </a:lnTo>
                  <a:lnTo>
                    <a:pt x="1017108" y="261709"/>
                  </a:lnTo>
                  <a:lnTo>
                    <a:pt x="1020591" y="261623"/>
                  </a:lnTo>
                  <a:lnTo>
                    <a:pt x="1024074" y="261538"/>
                  </a:lnTo>
                  <a:lnTo>
                    <a:pt x="1027557" y="261452"/>
                  </a:lnTo>
                  <a:lnTo>
                    <a:pt x="1031041" y="261366"/>
                  </a:lnTo>
                  <a:lnTo>
                    <a:pt x="1034524" y="261281"/>
                  </a:lnTo>
                  <a:lnTo>
                    <a:pt x="1038007" y="261195"/>
                  </a:lnTo>
                  <a:lnTo>
                    <a:pt x="1041490" y="261110"/>
                  </a:lnTo>
                  <a:lnTo>
                    <a:pt x="1044974" y="261024"/>
                  </a:lnTo>
                  <a:lnTo>
                    <a:pt x="1048457" y="260939"/>
                  </a:lnTo>
                  <a:lnTo>
                    <a:pt x="1051940" y="260853"/>
                  </a:lnTo>
                  <a:lnTo>
                    <a:pt x="1055423" y="260768"/>
                  </a:lnTo>
                  <a:lnTo>
                    <a:pt x="1058907" y="260683"/>
                  </a:lnTo>
                  <a:lnTo>
                    <a:pt x="1062390" y="260597"/>
                  </a:lnTo>
                  <a:lnTo>
                    <a:pt x="1065873" y="260512"/>
                  </a:lnTo>
                  <a:lnTo>
                    <a:pt x="1069356" y="260427"/>
                  </a:lnTo>
                  <a:lnTo>
                    <a:pt x="1072840" y="260342"/>
                  </a:lnTo>
                  <a:lnTo>
                    <a:pt x="1076323" y="260256"/>
                  </a:lnTo>
                  <a:lnTo>
                    <a:pt x="1079806" y="260171"/>
                  </a:lnTo>
                  <a:lnTo>
                    <a:pt x="1083289" y="260086"/>
                  </a:lnTo>
                  <a:lnTo>
                    <a:pt x="1086773" y="260001"/>
                  </a:lnTo>
                  <a:lnTo>
                    <a:pt x="1090256" y="261012"/>
                  </a:lnTo>
                  <a:lnTo>
                    <a:pt x="1093739" y="260929"/>
                  </a:lnTo>
                  <a:lnTo>
                    <a:pt x="1097222" y="260846"/>
                  </a:lnTo>
                  <a:lnTo>
                    <a:pt x="1100706" y="260763"/>
                  </a:lnTo>
                  <a:lnTo>
                    <a:pt x="1104189" y="260679"/>
                  </a:lnTo>
                  <a:lnTo>
                    <a:pt x="1107672" y="260596"/>
                  </a:lnTo>
                  <a:lnTo>
                    <a:pt x="1111155" y="260513"/>
                  </a:lnTo>
                  <a:lnTo>
                    <a:pt x="1114639" y="260430"/>
                  </a:lnTo>
                  <a:lnTo>
                    <a:pt x="1118122" y="260347"/>
                  </a:lnTo>
                  <a:lnTo>
                    <a:pt x="1121605" y="260264"/>
                  </a:lnTo>
                  <a:lnTo>
                    <a:pt x="1125088" y="260181"/>
                  </a:lnTo>
                  <a:lnTo>
                    <a:pt x="1128572" y="260097"/>
                  </a:lnTo>
                  <a:lnTo>
                    <a:pt x="1132055" y="260014"/>
                  </a:lnTo>
                  <a:lnTo>
                    <a:pt x="1135538" y="259931"/>
                  </a:lnTo>
                  <a:lnTo>
                    <a:pt x="1139021" y="259848"/>
                  </a:lnTo>
                  <a:lnTo>
                    <a:pt x="1142505" y="259765"/>
                  </a:lnTo>
                  <a:lnTo>
                    <a:pt x="1145988" y="259682"/>
                  </a:lnTo>
                  <a:lnTo>
                    <a:pt x="1149471" y="259599"/>
                  </a:lnTo>
                  <a:lnTo>
                    <a:pt x="1152954" y="259517"/>
                  </a:lnTo>
                  <a:lnTo>
                    <a:pt x="1156437" y="259434"/>
                  </a:lnTo>
                  <a:lnTo>
                    <a:pt x="1159921" y="259351"/>
                  </a:lnTo>
                  <a:lnTo>
                    <a:pt x="1163404" y="259268"/>
                  </a:lnTo>
                  <a:lnTo>
                    <a:pt x="1166887" y="259185"/>
                  </a:lnTo>
                  <a:lnTo>
                    <a:pt x="1170370" y="259102"/>
                  </a:lnTo>
                  <a:lnTo>
                    <a:pt x="1173854" y="259019"/>
                  </a:lnTo>
                  <a:lnTo>
                    <a:pt x="1177337" y="258937"/>
                  </a:lnTo>
                  <a:lnTo>
                    <a:pt x="1180820" y="258854"/>
                  </a:lnTo>
                  <a:lnTo>
                    <a:pt x="1184303" y="258771"/>
                  </a:lnTo>
                  <a:lnTo>
                    <a:pt x="1187787" y="258688"/>
                  </a:lnTo>
                  <a:lnTo>
                    <a:pt x="1191270" y="258606"/>
                  </a:lnTo>
                  <a:lnTo>
                    <a:pt x="1194753" y="258523"/>
                  </a:lnTo>
                  <a:lnTo>
                    <a:pt x="1198236" y="258440"/>
                  </a:lnTo>
                  <a:lnTo>
                    <a:pt x="1201720" y="258358"/>
                  </a:lnTo>
                  <a:lnTo>
                    <a:pt x="1205203" y="258275"/>
                  </a:lnTo>
                  <a:lnTo>
                    <a:pt x="1208686" y="258192"/>
                  </a:lnTo>
                  <a:lnTo>
                    <a:pt x="1212169" y="258110"/>
                  </a:lnTo>
                  <a:lnTo>
                    <a:pt x="1215653" y="258027"/>
                  </a:lnTo>
                  <a:lnTo>
                    <a:pt x="1219136" y="257945"/>
                  </a:lnTo>
                  <a:lnTo>
                    <a:pt x="1222619" y="257862"/>
                  </a:lnTo>
                  <a:lnTo>
                    <a:pt x="1226102" y="257780"/>
                  </a:lnTo>
                  <a:lnTo>
                    <a:pt x="1229586" y="257697"/>
                  </a:lnTo>
                  <a:lnTo>
                    <a:pt x="1233069" y="257615"/>
                  </a:lnTo>
                  <a:lnTo>
                    <a:pt x="1236552" y="257532"/>
                  </a:lnTo>
                  <a:lnTo>
                    <a:pt x="1240035" y="257450"/>
                  </a:lnTo>
                  <a:lnTo>
                    <a:pt x="1243519" y="257367"/>
                  </a:lnTo>
                  <a:lnTo>
                    <a:pt x="1247002" y="257285"/>
                  </a:lnTo>
                  <a:lnTo>
                    <a:pt x="1250485" y="257203"/>
                  </a:lnTo>
                  <a:lnTo>
                    <a:pt x="1253968" y="257120"/>
                  </a:lnTo>
                  <a:lnTo>
                    <a:pt x="1257452" y="257038"/>
                  </a:lnTo>
                  <a:lnTo>
                    <a:pt x="1260935" y="256956"/>
                  </a:lnTo>
                  <a:lnTo>
                    <a:pt x="1264418" y="256873"/>
                  </a:lnTo>
                  <a:lnTo>
                    <a:pt x="1267901" y="256791"/>
                  </a:lnTo>
                  <a:lnTo>
                    <a:pt x="1271385" y="256709"/>
                  </a:lnTo>
                  <a:lnTo>
                    <a:pt x="1274868" y="256627"/>
                  </a:lnTo>
                  <a:lnTo>
                    <a:pt x="1278351" y="256545"/>
                  </a:lnTo>
                  <a:lnTo>
                    <a:pt x="1281834" y="256462"/>
                  </a:lnTo>
                  <a:lnTo>
                    <a:pt x="1285318" y="256380"/>
                  </a:lnTo>
                  <a:lnTo>
                    <a:pt x="1288801" y="256298"/>
                  </a:lnTo>
                  <a:lnTo>
                    <a:pt x="1292284" y="256216"/>
                  </a:lnTo>
                  <a:lnTo>
                    <a:pt x="1295767" y="256134"/>
                  </a:lnTo>
                  <a:lnTo>
                    <a:pt x="1299251" y="256052"/>
                  </a:lnTo>
                  <a:lnTo>
                    <a:pt x="1302734" y="255970"/>
                  </a:lnTo>
                  <a:lnTo>
                    <a:pt x="1306217" y="255888"/>
                  </a:lnTo>
                  <a:lnTo>
                    <a:pt x="1306217" y="255937"/>
                  </a:lnTo>
                  <a:lnTo>
                    <a:pt x="1306217" y="255987"/>
                  </a:lnTo>
                  <a:lnTo>
                    <a:pt x="1306217" y="256036"/>
                  </a:lnTo>
                  <a:lnTo>
                    <a:pt x="1306217" y="256086"/>
                  </a:lnTo>
                  <a:lnTo>
                    <a:pt x="1306217" y="256135"/>
                  </a:lnTo>
                  <a:lnTo>
                    <a:pt x="1306217" y="256184"/>
                  </a:lnTo>
                  <a:lnTo>
                    <a:pt x="1306217" y="256232"/>
                  </a:lnTo>
                  <a:lnTo>
                    <a:pt x="1306217" y="256281"/>
                  </a:lnTo>
                  <a:lnTo>
                    <a:pt x="1306217" y="256330"/>
                  </a:lnTo>
                  <a:lnTo>
                    <a:pt x="1306217" y="256378"/>
                  </a:lnTo>
                  <a:lnTo>
                    <a:pt x="1306217" y="256426"/>
                  </a:lnTo>
                  <a:lnTo>
                    <a:pt x="1306217" y="256474"/>
                  </a:lnTo>
                  <a:lnTo>
                    <a:pt x="1306217" y="256522"/>
                  </a:lnTo>
                  <a:lnTo>
                    <a:pt x="1306217" y="256570"/>
                  </a:lnTo>
                  <a:lnTo>
                    <a:pt x="1306217" y="256617"/>
                  </a:lnTo>
                  <a:lnTo>
                    <a:pt x="1306217" y="256665"/>
                  </a:lnTo>
                  <a:lnTo>
                    <a:pt x="1306217" y="256712"/>
                  </a:lnTo>
                  <a:lnTo>
                    <a:pt x="1306217" y="256759"/>
                  </a:lnTo>
                  <a:lnTo>
                    <a:pt x="1306217" y="256806"/>
                  </a:lnTo>
                  <a:lnTo>
                    <a:pt x="1306217" y="256853"/>
                  </a:lnTo>
                  <a:lnTo>
                    <a:pt x="1306217" y="256900"/>
                  </a:lnTo>
                  <a:lnTo>
                    <a:pt x="1306217" y="256947"/>
                  </a:lnTo>
                  <a:lnTo>
                    <a:pt x="1306217" y="256993"/>
                  </a:lnTo>
                  <a:lnTo>
                    <a:pt x="1306217" y="257040"/>
                  </a:lnTo>
                  <a:lnTo>
                    <a:pt x="1306217" y="257086"/>
                  </a:lnTo>
                  <a:lnTo>
                    <a:pt x="1306217" y="257132"/>
                  </a:lnTo>
                  <a:lnTo>
                    <a:pt x="1306217" y="257178"/>
                  </a:lnTo>
                  <a:lnTo>
                    <a:pt x="1306217" y="257224"/>
                  </a:lnTo>
                  <a:lnTo>
                    <a:pt x="1306217" y="257269"/>
                  </a:lnTo>
                  <a:lnTo>
                    <a:pt x="1306217" y="257315"/>
                  </a:lnTo>
                  <a:lnTo>
                    <a:pt x="1306217" y="257360"/>
                  </a:lnTo>
                  <a:lnTo>
                    <a:pt x="1306217" y="257405"/>
                  </a:lnTo>
                  <a:lnTo>
                    <a:pt x="1306217" y="257451"/>
                  </a:lnTo>
                  <a:lnTo>
                    <a:pt x="1306217" y="257496"/>
                  </a:lnTo>
                  <a:lnTo>
                    <a:pt x="1306217" y="257540"/>
                  </a:lnTo>
                  <a:lnTo>
                    <a:pt x="1306217" y="257585"/>
                  </a:lnTo>
                  <a:lnTo>
                    <a:pt x="1306217" y="257630"/>
                  </a:lnTo>
                  <a:lnTo>
                    <a:pt x="1306217" y="257674"/>
                  </a:lnTo>
                  <a:lnTo>
                    <a:pt x="1306217" y="257719"/>
                  </a:lnTo>
                  <a:lnTo>
                    <a:pt x="1306217" y="257763"/>
                  </a:lnTo>
                  <a:lnTo>
                    <a:pt x="1306217" y="257807"/>
                  </a:lnTo>
                  <a:lnTo>
                    <a:pt x="1306217" y="257851"/>
                  </a:lnTo>
                  <a:lnTo>
                    <a:pt x="1306217" y="257895"/>
                  </a:lnTo>
                  <a:lnTo>
                    <a:pt x="1306217" y="257938"/>
                  </a:lnTo>
                  <a:lnTo>
                    <a:pt x="1306217" y="257982"/>
                  </a:lnTo>
                  <a:lnTo>
                    <a:pt x="1306217" y="258025"/>
                  </a:lnTo>
                  <a:lnTo>
                    <a:pt x="1306217" y="258069"/>
                  </a:lnTo>
                  <a:lnTo>
                    <a:pt x="1306217" y="258112"/>
                  </a:lnTo>
                  <a:lnTo>
                    <a:pt x="1306217" y="258155"/>
                  </a:lnTo>
                  <a:lnTo>
                    <a:pt x="1306217" y="258198"/>
                  </a:lnTo>
                  <a:lnTo>
                    <a:pt x="1306217" y="258241"/>
                  </a:lnTo>
                  <a:lnTo>
                    <a:pt x="1306217" y="258284"/>
                  </a:lnTo>
                  <a:lnTo>
                    <a:pt x="1306217" y="258326"/>
                  </a:lnTo>
                  <a:lnTo>
                    <a:pt x="1306217" y="258369"/>
                  </a:lnTo>
                  <a:lnTo>
                    <a:pt x="1306217" y="258411"/>
                  </a:lnTo>
                  <a:lnTo>
                    <a:pt x="1306217" y="258453"/>
                  </a:lnTo>
                  <a:lnTo>
                    <a:pt x="1306217" y="258495"/>
                  </a:lnTo>
                  <a:lnTo>
                    <a:pt x="1306217" y="258537"/>
                  </a:lnTo>
                  <a:lnTo>
                    <a:pt x="1306217" y="258579"/>
                  </a:lnTo>
                  <a:lnTo>
                    <a:pt x="1306217" y="258621"/>
                  </a:lnTo>
                  <a:lnTo>
                    <a:pt x="1306217" y="258663"/>
                  </a:lnTo>
                  <a:lnTo>
                    <a:pt x="1306217" y="258704"/>
                  </a:lnTo>
                  <a:lnTo>
                    <a:pt x="1306217" y="258746"/>
                  </a:lnTo>
                  <a:lnTo>
                    <a:pt x="1306217" y="258787"/>
                  </a:lnTo>
                  <a:lnTo>
                    <a:pt x="1306217" y="258828"/>
                  </a:lnTo>
                  <a:lnTo>
                    <a:pt x="1306217" y="258869"/>
                  </a:lnTo>
                  <a:lnTo>
                    <a:pt x="1306217" y="258910"/>
                  </a:lnTo>
                  <a:lnTo>
                    <a:pt x="1306217" y="258951"/>
                  </a:lnTo>
                  <a:lnTo>
                    <a:pt x="1306217" y="258991"/>
                  </a:lnTo>
                  <a:lnTo>
                    <a:pt x="1306217" y="259032"/>
                  </a:lnTo>
                  <a:lnTo>
                    <a:pt x="1306217" y="259073"/>
                  </a:lnTo>
                  <a:lnTo>
                    <a:pt x="1306217" y="259113"/>
                  </a:lnTo>
                  <a:lnTo>
                    <a:pt x="1306217" y="259153"/>
                  </a:lnTo>
                  <a:lnTo>
                    <a:pt x="1306217" y="259193"/>
                  </a:lnTo>
                  <a:lnTo>
                    <a:pt x="1306217" y="259233"/>
                  </a:lnTo>
                  <a:lnTo>
                    <a:pt x="1306217" y="259273"/>
                  </a:lnTo>
                  <a:lnTo>
                    <a:pt x="1306217" y="259313"/>
                  </a:lnTo>
                  <a:lnTo>
                    <a:pt x="1309700" y="259242"/>
                  </a:lnTo>
                  <a:lnTo>
                    <a:pt x="1313184" y="259171"/>
                  </a:lnTo>
                  <a:lnTo>
                    <a:pt x="1316667" y="259100"/>
                  </a:lnTo>
                  <a:lnTo>
                    <a:pt x="1320150" y="259029"/>
                  </a:lnTo>
                  <a:lnTo>
                    <a:pt x="1323633" y="258958"/>
                  </a:lnTo>
                  <a:lnTo>
                    <a:pt x="1327117" y="258887"/>
                  </a:lnTo>
                  <a:lnTo>
                    <a:pt x="1330600" y="258816"/>
                  </a:lnTo>
                  <a:lnTo>
                    <a:pt x="1334083" y="258745"/>
                  </a:lnTo>
                  <a:lnTo>
                    <a:pt x="1337566" y="258674"/>
                  </a:lnTo>
                  <a:lnTo>
                    <a:pt x="1341050" y="258603"/>
                  </a:lnTo>
                  <a:lnTo>
                    <a:pt x="1344533" y="258532"/>
                  </a:lnTo>
                  <a:lnTo>
                    <a:pt x="1348016" y="258461"/>
                  </a:lnTo>
                  <a:lnTo>
                    <a:pt x="1351499" y="258391"/>
                  </a:lnTo>
                  <a:lnTo>
                    <a:pt x="1354983" y="258320"/>
                  </a:lnTo>
                  <a:lnTo>
                    <a:pt x="1358466" y="258249"/>
                  </a:lnTo>
                  <a:lnTo>
                    <a:pt x="1361949" y="258178"/>
                  </a:lnTo>
                  <a:lnTo>
                    <a:pt x="1365432" y="258108"/>
                  </a:lnTo>
                  <a:lnTo>
                    <a:pt x="1368916" y="258037"/>
                  </a:lnTo>
                  <a:lnTo>
                    <a:pt x="1372399" y="257966"/>
                  </a:lnTo>
                  <a:lnTo>
                    <a:pt x="1375882" y="257896"/>
                  </a:lnTo>
                  <a:lnTo>
                    <a:pt x="1379365" y="257825"/>
                  </a:lnTo>
                  <a:lnTo>
                    <a:pt x="1382849" y="257755"/>
                  </a:lnTo>
                  <a:lnTo>
                    <a:pt x="1386332" y="257684"/>
                  </a:lnTo>
                  <a:lnTo>
                    <a:pt x="1389815" y="257614"/>
                  </a:lnTo>
                  <a:lnTo>
                    <a:pt x="1393298" y="257543"/>
                  </a:lnTo>
                  <a:lnTo>
                    <a:pt x="1396782" y="257473"/>
                  </a:lnTo>
                  <a:lnTo>
                    <a:pt x="1400265" y="257402"/>
                  </a:lnTo>
                  <a:lnTo>
                    <a:pt x="1403748" y="257332"/>
                  </a:lnTo>
                  <a:lnTo>
                    <a:pt x="1407231" y="257262"/>
                  </a:lnTo>
                  <a:lnTo>
                    <a:pt x="1410715" y="257191"/>
                  </a:lnTo>
                  <a:lnTo>
                    <a:pt x="1414198" y="257121"/>
                  </a:lnTo>
                  <a:lnTo>
                    <a:pt x="1417681" y="257051"/>
                  </a:lnTo>
                  <a:lnTo>
                    <a:pt x="1421164" y="256981"/>
                  </a:lnTo>
                  <a:lnTo>
                    <a:pt x="1424648" y="256910"/>
                  </a:lnTo>
                  <a:lnTo>
                    <a:pt x="1428131" y="256840"/>
                  </a:lnTo>
                  <a:lnTo>
                    <a:pt x="1431614" y="256770"/>
                  </a:lnTo>
                  <a:lnTo>
                    <a:pt x="1435097" y="256700"/>
                  </a:lnTo>
                  <a:lnTo>
                    <a:pt x="1438580" y="256630"/>
                  </a:lnTo>
                  <a:lnTo>
                    <a:pt x="1442064" y="256560"/>
                  </a:lnTo>
                  <a:lnTo>
                    <a:pt x="1445547" y="256490"/>
                  </a:lnTo>
                  <a:lnTo>
                    <a:pt x="1449030" y="256420"/>
                  </a:lnTo>
                  <a:lnTo>
                    <a:pt x="1452513" y="256350"/>
                  </a:lnTo>
                  <a:lnTo>
                    <a:pt x="1455997" y="256280"/>
                  </a:lnTo>
                  <a:lnTo>
                    <a:pt x="1459480" y="256210"/>
                  </a:lnTo>
                  <a:lnTo>
                    <a:pt x="1462963" y="256140"/>
                  </a:lnTo>
                  <a:lnTo>
                    <a:pt x="1466446" y="256070"/>
                  </a:lnTo>
                  <a:lnTo>
                    <a:pt x="1469930" y="256000"/>
                  </a:lnTo>
                  <a:lnTo>
                    <a:pt x="1473413" y="255930"/>
                  </a:lnTo>
                  <a:lnTo>
                    <a:pt x="1476896" y="255861"/>
                  </a:lnTo>
                  <a:lnTo>
                    <a:pt x="1480379" y="255791"/>
                  </a:lnTo>
                  <a:lnTo>
                    <a:pt x="1483863" y="255721"/>
                  </a:lnTo>
                  <a:lnTo>
                    <a:pt x="1487346" y="255651"/>
                  </a:lnTo>
                  <a:lnTo>
                    <a:pt x="1490829" y="255582"/>
                  </a:lnTo>
                  <a:lnTo>
                    <a:pt x="1494312" y="255512"/>
                  </a:lnTo>
                  <a:lnTo>
                    <a:pt x="1497796" y="255442"/>
                  </a:lnTo>
                  <a:lnTo>
                    <a:pt x="1501279" y="255373"/>
                  </a:lnTo>
                  <a:lnTo>
                    <a:pt x="1504762" y="255303"/>
                  </a:lnTo>
                  <a:lnTo>
                    <a:pt x="1508245" y="255234"/>
                  </a:lnTo>
                  <a:lnTo>
                    <a:pt x="1511729" y="255164"/>
                  </a:lnTo>
                  <a:lnTo>
                    <a:pt x="1515212" y="255095"/>
                  </a:lnTo>
                  <a:lnTo>
                    <a:pt x="1518695" y="255025"/>
                  </a:lnTo>
                  <a:lnTo>
                    <a:pt x="1522178" y="254956"/>
                  </a:lnTo>
                  <a:lnTo>
                    <a:pt x="1525662" y="257932"/>
                  </a:lnTo>
                  <a:lnTo>
                    <a:pt x="1529145" y="257868"/>
                  </a:lnTo>
                  <a:lnTo>
                    <a:pt x="1532628" y="257804"/>
                  </a:lnTo>
                  <a:lnTo>
                    <a:pt x="1536111" y="257741"/>
                  </a:lnTo>
                  <a:lnTo>
                    <a:pt x="1539595" y="257677"/>
                  </a:lnTo>
                  <a:lnTo>
                    <a:pt x="1543078" y="257614"/>
                  </a:lnTo>
                  <a:lnTo>
                    <a:pt x="1546561" y="257550"/>
                  </a:lnTo>
                  <a:lnTo>
                    <a:pt x="1550044" y="257487"/>
                  </a:lnTo>
                  <a:lnTo>
                    <a:pt x="1553528" y="257424"/>
                  </a:lnTo>
                  <a:lnTo>
                    <a:pt x="1557011" y="257360"/>
                  </a:lnTo>
                  <a:lnTo>
                    <a:pt x="1560494" y="257297"/>
                  </a:lnTo>
                  <a:lnTo>
                    <a:pt x="1563977" y="257233"/>
                  </a:lnTo>
                  <a:lnTo>
                    <a:pt x="1567461" y="257170"/>
                  </a:lnTo>
                  <a:lnTo>
                    <a:pt x="1570944" y="257107"/>
                  </a:lnTo>
                  <a:lnTo>
                    <a:pt x="1574427" y="257044"/>
                  </a:lnTo>
                  <a:lnTo>
                    <a:pt x="1577910" y="256980"/>
                  </a:lnTo>
                  <a:lnTo>
                    <a:pt x="1581394" y="256917"/>
                  </a:lnTo>
                  <a:lnTo>
                    <a:pt x="1584877" y="256854"/>
                  </a:lnTo>
                  <a:lnTo>
                    <a:pt x="1588360" y="256791"/>
                  </a:lnTo>
                  <a:lnTo>
                    <a:pt x="1591843" y="256728"/>
                  </a:lnTo>
                  <a:lnTo>
                    <a:pt x="1595327" y="256664"/>
                  </a:lnTo>
                  <a:lnTo>
                    <a:pt x="1598810" y="256601"/>
                  </a:lnTo>
                  <a:lnTo>
                    <a:pt x="1602293" y="256538"/>
                  </a:lnTo>
                  <a:lnTo>
                    <a:pt x="1605776" y="256475"/>
                  </a:lnTo>
                  <a:lnTo>
                    <a:pt x="1609260" y="256412"/>
                  </a:lnTo>
                  <a:lnTo>
                    <a:pt x="1612743" y="256349"/>
                  </a:lnTo>
                  <a:lnTo>
                    <a:pt x="1616226" y="256286"/>
                  </a:lnTo>
                  <a:lnTo>
                    <a:pt x="1619709" y="256223"/>
                  </a:lnTo>
                  <a:lnTo>
                    <a:pt x="1623193" y="256160"/>
                  </a:lnTo>
                  <a:lnTo>
                    <a:pt x="1626676" y="256097"/>
                  </a:lnTo>
                  <a:lnTo>
                    <a:pt x="1630159" y="256034"/>
                  </a:lnTo>
                  <a:lnTo>
                    <a:pt x="1633642" y="255971"/>
                  </a:lnTo>
                  <a:lnTo>
                    <a:pt x="1637126" y="255908"/>
                  </a:lnTo>
                  <a:lnTo>
                    <a:pt x="1640609" y="255846"/>
                  </a:lnTo>
                  <a:lnTo>
                    <a:pt x="1644092" y="255783"/>
                  </a:lnTo>
                  <a:lnTo>
                    <a:pt x="1647575" y="255720"/>
                  </a:lnTo>
                  <a:lnTo>
                    <a:pt x="1651059" y="255657"/>
                  </a:lnTo>
                  <a:lnTo>
                    <a:pt x="1654542" y="255594"/>
                  </a:lnTo>
                  <a:lnTo>
                    <a:pt x="1658025" y="255532"/>
                  </a:lnTo>
                  <a:lnTo>
                    <a:pt x="1661508" y="255469"/>
                  </a:lnTo>
                  <a:lnTo>
                    <a:pt x="1664992" y="255406"/>
                  </a:lnTo>
                  <a:lnTo>
                    <a:pt x="1668475" y="255343"/>
                  </a:lnTo>
                  <a:lnTo>
                    <a:pt x="1671958" y="255281"/>
                  </a:lnTo>
                  <a:lnTo>
                    <a:pt x="1675441" y="255218"/>
                  </a:lnTo>
                  <a:lnTo>
                    <a:pt x="1678925" y="255156"/>
                  </a:lnTo>
                  <a:lnTo>
                    <a:pt x="1682408" y="255093"/>
                  </a:lnTo>
                  <a:lnTo>
                    <a:pt x="1685891" y="255030"/>
                  </a:lnTo>
                  <a:lnTo>
                    <a:pt x="1689374" y="254968"/>
                  </a:lnTo>
                  <a:lnTo>
                    <a:pt x="1692858" y="254905"/>
                  </a:lnTo>
                  <a:lnTo>
                    <a:pt x="1696341" y="254843"/>
                  </a:lnTo>
                  <a:lnTo>
                    <a:pt x="1699824" y="254780"/>
                  </a:lnTo>
                  <a:lnTo>
                    <a:pt x="1703307" y="254718"/>
                  </a:lnTo>
                  <a:lnTo>
                    <a:pt x="1706791" y="254655"/>
                  </a:lnTo>
                  <a:lnTo>
                    <a:pt x="1710274" y="254593"/>
                  </a:lnTo>
                  <a:lnTo>
                    <a:pt x="1713757" y="254531"/>
                  </a:lnTo>
                  <a:lnTo>
                    <a:pt x="1717240" y="254468"/>
                  </a:lnTo>
                  <a:lnTo>
                    <a:pt x="1720723" y="254406"/>
                  </a:lnTo>
                  <a:lnTo>
                    <a:pt x="1724207" y="254344"/>
                  </a:lnTo>
                  <a:lnTo>
                    <a:pt x="1727690" y="254281"/>
                  </a:lnTo>
                  <a:lnTo>
                    <a:pt x="1731173" y="254219"/>
                  </a:lnTo>
                  <a:lnTo>
                    <a:pt x="1734656" y="254157"/>
                  </a:lnTo>
                  <a:lnTo>
                    <a:pt x="1738140" y="254095"/>
                  </a:lnTo>
                  <a:lnTo>
                    <a:pt x="1741623" y="254032"/>
                  </a:lnTo>
                  <a:lnTo>
                    <a:pt x="1745106" y="253971"/>
                  </a:lnTo>
                  <a:lnTo>
                    <a:pt x="1748589" y="253911"/>
                  </a:lnTo>
                  <a:lnTo>
                    <a:pt x="1752073" y="253850"/>
                  </a:lnTo>
                  <a:lnTo>
                    <a:pt x="1755556" y="253789"/>
                  </a:lnTo>
                  <a:lnTo>
                    <a:pt x="1759039" y="253728"/>
                  </a:lnTo>
                  <a:lnTo>
                    <a:pt x="1762522" y="253668"/>
                  </a:lnTo>
                  <a:lnTo>
                    <a:pt x="1766006" y="253607"/>
                  </a:lnTo>
                  <a:lnTo>
                    <a:pt x="1769489" y="253546"/>
                  </a:lnTo>
                  <a:lnTo>
                    <a:pt x="1772972" y="253486"/>
                  </a:lnTo>
                  <a:lnTo>
                    <a:pt x="1776455" y="253425"/>
                  </a:lnTo>
                  <a:lnTo>
                    <a:pt x="1779939" y="253364"/>
                  </a:lnTo>
                  <a:lnTo>
                    <a:pt x="1783422" y="253304"/>
                  </a:lnTo>
                  <a:lnTo>
                    <a:pt x="1786905" y="253243"/>
                  </a:lnTo>
                  <a:lnTo>
                    <a:pt x="1790388" y="253183"/>
                  </a:lnTo>
                  <a:lnTo>
                    <a:pt x="1793872" y="253122"/>
                  </a:lnTo>
                  <a:lnTo>
                    <a:pt x="1797355" y="253062"/>
                  </a:lnTo>
                  <a:lnTo>
                    <a:pt x="1800838" y="253001"/>
                  </a:lnTo>
                  <a:lnTo>
                    <a:pt x="1804321" y="252941"/>
                  </a:lnTo>
                  <a:lnTo>
                    <a:pt x="1807805" y="252881"/>
                  </a:lnTo>
                  <a:lnTo>
                    <a:pt x="1811288" y="252820"/>
                  </a:lnTo>
                  <a:lnTo>
                    <a:pt x="1814771" y="252760"/>
                  </a:lnTo>
                  <a:lnTo>
                    <a:pt x="1818254" y="252700"/>
                  </a:lnTo>
                  <a:lnTo>
                    <a:pt x="1821738" y="252639"/>
                  </a:lnTo>
                  <a:lnTo>
                    <a:pt x="1825221" y="252579"/>
                  </a:lnTo>
                  <a:lnTo>
                    <a:pt x="1828704" y="252519"/>
                  </a:lnTo>
                  <a:lnTo>
                    <a:pt x="1832187" y="252459"/>
                  </a:lnTo>
                  <a:lnTo>
                    <a:pt x="1835671" y="252398"/>
                  </a:lnTo>
                  <a:lnTo>
                    <a:pt x="1839154" y="252338"/>
                  </a:lnTo>
                  <a:lnTo>
                    <a:pt x="1842637" y="252278"/>
                  </a:lnTo>
                  <a:lnTo>
                    <a:pt x="1846120" y="252218"/>
                  </a:lnTo>
                  <a:lnTo>
                    <a:pt x="1849604" y="252158"/>
                  </a:lnTo>
                  <a:lnTo>
                    <a:pt x="1853087" y="252098"/>
                  </a:lnTo>
                  <a:lnTo>
                    <a:pt x="1856570" y="252038"/>
                  </a:lnTo>
                  <a:lnTo>
                    <a:pt x="1860053" y="251978"/>
                  </a:lnTo>
                  <a:lnTo>
                    <a:pt x="1863537" y="251918"/>
                  </a:lnTo>
                  <a:lnTo>
                    <a:pt x="1867020" y="251858"/>
                  </a:lnTo>
                  <a:lnTo>
                    <a:pt x="1870503" y="251798"/>
                  </a:lnTo>
                  <a:lnTo>
                    <a:pt x="1873986" y="251738"/>
                  </a:lnTo>
                  <a:lnTo>
                    <a:pt x="1877470" y="251678"/>
                  </a:lnTo>
                  <a:lnTo>
                    <a:pt x="1880953" y="251618"/>
                  </a:lnTo>
                  <a:lnTo>
                    <a:pt x="1884436" y="251559"/>
                  </a:lnTo>
                  <a:lnTo>
                    <a:pt x="1887919" y="251499"/>
                  </a:lnTo>
                  <a:lnTo>
                    <a:pt x="1891403" y="251439"/>
                  </a:lnTo>
                  <a:lnTo>
                    <a:pt x="1894886" y="251379"/>
                  </a:lnTo>
                  <a:lnTo>
                    <a:pt x="1898369" y="251320"/>
                  </a:lnTo>
                  <a:lnTo>
                    <a:pt x="1901852" y="251260"/>
                  </a:lnTo>
                  <a:lnTo>
                    <a:pt x="1905336" y="251200"/>
                  </a:lnTo>
                  <a:lnTo>
                    <a:pt x="1908819" y="251141"/>
                  </a:lnTo>
                  <a:lnTo>
                    <a:pt x="1912302" y="251081"/>
                  </a:lnTo>
                  <a:lnTo>
                    <a:pt x="1915785" y="251021"/>
                  </a:lnTo>
                  <a:lnTo>
                    <a:pt x="1919269" y="250962"/>
                  </a:lnTo>
                  <a:lnTo>
                    <a:pt x="1922752" y="250902"/>
                  </a:lnTo>
                  <a:lnTo>
                    <a:pt x="1926235" y="250843"/>
                  </a:lnTo>
                  <a:lnTo>
                    <a:pt x="1929718" y="250783"/>
                  </a:lnTo>
                  <a:lnTo>
                    <a:pt x="1933202" y="250724"/>
                  </a:lnTo>
                  <a:lnTo>
                    <a:pt x="1936685" y="250664"/>
                  </a:lnTo>
                  <a:lnTo>
                    <a:pt x="1940168" y="250605"/>
                  </a:lnTo>
                  <a:lnTo>
                    <a:pt x="1943651" y="250546"/>
                  </a:lnTo>
                  <a:lnTo>
                    <a:pt x="1947135" y="250486"/>
                  </a:lnTo>
                  <a:lnTo>
                    <a:pt x="1950618" y="250427"/>
                  </a:lnTo>
                  <a:lnTo>
                    <a:pt x="1954101" y="250368"/>
                  </a:lnTo>
                  <a:lnTo>
                    <a:pt x="1957584" y="250308"/>
                  </a:lnTo>
                  <a:lnTo>
                    <a:pt x="1961068" y="251099"/>
                  </a:lnTo>
                  <a:lnTo>
                    <a:pt x="1964551" y="251041"/>
                  </a:lnTo>
                  <a:lnTo>
                    <a:pt x="1968034" y="250983"/>
                  </a:lnTo>
                  <a:lnTo>
                    <a:pt x="1971517" y="250925"/>
                  </a:lnTo>
                  <a:lnTo>
                    <a:pt x="1975001" y="250867"/>
                  </a:lnTo>
                  <a:lnTo>
                    <a:pt x="1978484" y="250809"/>
                  </a:lnTo>
                  <a:lnTo>
                    <a:pt x="1981967" y="250751"/>
                  </a:lnTo>
                  <a:lnTo>
                    <a:pt x="1985450" y="250693"/>
                  </a:lnTo>
                  <a:lnTo>
                    <a:pt x="1988934" y="250635"/>
                  </a:lnTo>
                  <a:lnTo>
                    <a:pt x="1992417" y="250577"/>
                  </a:lnTo>
                  <a:lnTo>
                    <a:pt x="1995900" y="250519"/>
                  </a:lnTo>
                  <a:lnTo>
                    <a:pt x="1999383" y="250461"/>
                  </a:lnTo>
                  <a:lnTo>
                    <a:pt x="2002867" y="250403"/>
                  </a:lnTo>
                  <a:lnTo>
                    <a:pt x="2006350" y="250346"/>
                  </a:lnTo>
                  <a:lnTo>
                    <a:pt x="2009833" y="250288"/>
                  </a:lnTo>
                  <a:lnTo>
                    <a:pt x="2013316" y="250230"/>
                  </a:lnTo>
                  <a:lnTo>
                    <a:pt x="2016799" y="250172"/>
                  </a:lnTo>
                  <a:lnTo>
                    <a:pt x="2020283" y="250115"/>
                  </a:lnTo>
                  <a:lnTo>
                    <a:pt x="2023766" y="250057"/>
                  </a:lnTo>
                  <a:lnTo>
                    <a:pt x="2027249" y="249999"/>
                  </a:lnTo>
                  <a:lnTo>
                    <a:pt x="2030732" y="249942"/>
                  </a:lnTo>
                  <a:lnTo>
                    <a:pt x="2034216" y="249884"/>
                  </a:lnTo>
                  <a:lnTo>
                    <a:pt x="2037699" y="249827"/>
                  </a:lnTo>
                  <a:lnTo>
                    <a:pt x="2041182" y="249769"/>
                  </a:lnTo>
                  <a:lnTo>
                    <a:pt x="2044665" y="249711"/>
                  </a:lnTo>
                  <a:lnTo>
                    <a:pt x="2048149" y="249654"/>
                  </a:lnTo>
                  <a:lnTo>
                    <a:pt x="2051632" y="249596"/>
                  </a:lnTo>
                  <a:lnTo>
                    <a:pt x="2055115" y="249539"/>
                  </a:lnTo>
                  <a:lnTo>
                    <a:pt x="2058598" y="249482"/>
                  </a:lnTo>
                  <a:lnTo>
                    <a:pt x="2062082" y="249424"/>
                  </a:lnTo>
                  <a:lnTo>
                    <a:pt x="2065565" y="249367"/>
                  </a:lnTo>
                  <a:lnTo>
                    <a:pt x="2069048" y="249309"/>
                  </a:lnTo>
                  <a:lnTo>
                    <a:pt x="2072531" y="249252"/>
                  </a:lnTo>
                  <a:lnTo>
                    <a:pt x="2076015" y="249195"/>
                  </a:lnTo>
                  <a:lnTo>
                    <a:pt x="2079498" y="249137"/>
                  </a:lnTo>
                  <a:lnTo>
                    <a:pt x="2082981" y="249080"/>
                  </a:lnTo>
                  <a:lnTo>
                    <a:pt x="2086464" y="249023"/>
                  </a:lnTo>
                  <a:lnTo>
                    <a:pt x="2089948" y="248966"/>
                  </a:lnTo>
                  <a:lnTo>
                    <a:pt x="2093431" y="248909"/>
                  </a:lnTo>
                  <a:lnTo>
                    <a:pt x="2096914" y="248851"/>
                  </a:lnTo>
                  <a:lnTo>
                    <a:pt x="2100397" y="248794"/>
                  </a:lnTo>
                  <a:lnTo>
                    <a:pt x="2103881" y="248737"/>
                  </a:lnTo>
                  <a:lnTo>
                    <a:pt x="2107364" y="248680"/>
                  </a:lnTo>
                  <a:lnTo>
                    <a:pt x="2110847" y="248623"/>
                  </a:lnTo>
                  <a:lnTo>
                    <a:pt x="2114330" y="248566"/>
                  </a:lnTo>
                  <a:lnTo>
                    <a:pt x="2117814" y="248509"/>
                  </a:lnTo>
                  <a:lnTo>
                    <a:pt x="2121297" y="248452"/>
                  </a:lnTo>
                  <a:lnTo>
                    <a:pt x="2124780" y="248395"/>
                  </a:lnTo>
                  <a:lnTo>
                    <a:pt x="2128263" y="248338"/>
                  </a:lnTo>
                  <a:lnTo>
                    <a:pt x="2131747" y="248281"/>
                  </a:lnTo>
                  <a:lnTo>
                    <a:pt x="2135230" y="248224"/>
                  </a:lnTo>
                  <a:lnTo>
                    <a:pt x="2138713" y="248167"/>
                  </a:lnTo>
                  <a:lnTo>
                    <a:pt x="2142196" y="248110"/>
                  </a:lnTo>
                  <a:lnTo>
                    <a:pt x="2145680" y="248053"/>
                  </a:lnTo>
                  <a:lnTo>
                    <a:pt x="2149163" y="247996"/>
                  </a:lnTo>
                  <a:lnTo>
                    <a:pt x="2152646" y="247940"/>
                  </a:lnTo>
                  <a:lnTo>
                    <a:pt x="2156129" y="247883"/>
                  </a:lnTo>
                  <a:lnTo>
                    <a:pt x="2159613" y="247826"/>
                  </a:lnTo>
                  <a:lnTo>
                    <a:pt x="2163096" y="247769"/>
                  </a:lnTo>
                  <a:lnTo>
                    <a:pt x="2166579" y="247713"/>
                  </a:lnTo>
                  <a:lnTo>
                    <a:pt x="2170062" y="247656"/>
                  </a:lnTo>
                  <a:lnTo>
                    <a:pt x="2173546" y="247599"/>
                  </a:lnTo>
                  <a:lnTo>
                    <a:pt x="2177029" y="247543"/>
                  </a:lnTo>
                  <a:lnTo>
                    <a:pt x="2177029" y="247590"/>
                  </a:lnTo>
                  <a:lnTo>
                    <a:pt x="2177029" y="247637"/>
                  </a:lnTo>
                  <a:lnTo>
                    <a:pt x="2177029" y="247684"/>
                  </a:lnTo>
                  <a:lnTo>
                    <a:pt x="2177029" y="247731"/>
                  </a:lnTo>
                  <a:lnTo>
                    <a:pt x="2177029" y="247778"/>
                  </a:lnTo>
                  <a:lnTo>
                    <a:pt x="2177029" y="247825"/>
                  </a:lnTo>
                  <a:lnTo>
                    <a:pt x="2177029" y="247871"/>
                  </a:lnTo>
                  <a:lnTo>
                    <a:pt x="2177029" y="247918"/>
                  </a:lnTo>
                  <a:lnTo>
                    <a:pt x="2177029" y="247964"/>
                  </a:lnTo>
                  <a:lnTo>
                    <a:pt x="2177029" y="248010"/>
                  </a:lnTo>
                  <a:lnTo>
                    <a:pt x="2177029" y="248057"/>
                  </a:lnTo>
                  <a:lnTo>
                    <a:pt x="2177029" y="248103"/>
                  </a:lnTo>
                  <a:lnTo>
                    <a:pt x="2177029" y="248149"/>
                  </a:lnTo>
                  <a:lnTo>
                    <a:pt x="2177029" y="248195"/>
                  </a:lnTo>
                  <a:lnTo>
                    <a:pt x="2177029" y="248240"/>
                  </a:lnTo>
                  <a:lnTo>
                    <a:pt x="2177029" y="248286"/>
                  </a:lnTo>
                  <a:lnTo>
                    <a:pt x="2177029" y="248331"/>
                  </a:lnTo>
                  <a:lnTo>
                    <a:pt x="2177029" y="248377"/>
                  </a:lnTo>
                  <a:lnTo>
                    <a:pt x="2177029" y="248422"/>
                  </a:lnTo>
                  <a:lnTo>
                    <a:pt x="2177029" y="248467"/>
                  </a:lnTo>
                  <a:lnTo>
                    <a:pt x="2177029" y="248513"/>
                  </a:lnTo>
                  <a:lnTo>
                    <a:pt x="2177029" y="248558"/>
                  </a:lnTo>
                  <a:lnTo>
                    <a:pt x="2177029" y="248603"/>
                  </a:lnTo>
                  <a:lnTo>
                    <a:pt x="2177029" y="248647"/>
                  </a:lnTo>
                  <a:lnTo>
                    <a:pt x="2177029" y="248692"/>
                  </a:lnTo>
                  <a:lnTo>
                    <a:pt x="2177029" y="248737"/>
                  </a:lnTo>
                  <a:lnTo>
                    <a:pt x="2177029" y="248781"/>
                  </a:lnTo>
                  <a:lnTo>
                    <a:pt x="2177029" y="248826"/>
                  </a:lnTo>
                  <a:lnTo>
                    <a:pt x="2177029" y="248870"/>
                  </a:lnTo>
                  <a:lnTo>
                    <a:pt x="2177029" y="248914"/>
                  </a:lnTo>
                  <a:lnTo>
                    <a:pt x="2177029" y="248958"/>
                  </a:lnTo>
                  <a:lnTo>
                    <a:pt x="2177029" y="249002"/>
                  </a:lnTo>
                  <a:lnTo>
                    <a:pt x="2177029" y="249046"/>
                  </a:lnTo>
                  <a:lnTo>
                    <a:pt x="2177029" y="249090"/>
                  </a:lnTo>
                  <a:lnTo>
                    <a:pt x="2177029" y="249134"/>
                  </a:lnTo>
                  <a:lnTo>
                    <a:pt x="2177029" y="249178"/>
                  </a:lnTo>
                  <a:lnTo>
                    <a:pt x="2177029" y="249221"/>
                  </a:lnTo>
                  <a:lnTo>
                    <a:pt x="2177029" y="249264"/>
                  </a:lnTo>
                  <a:lnTo>
                    <a:pt x="2177029" y="249308"/>
                  </a:lnTo>
                  <a:lnTo>
                    <a:pt x="2177029" y="249351"/>
                  </a:lnTo>
                  <a:lnTo>
                    <a:pt x="2177029" y="249394"/>
                  </a:lnTo>
                  <a:lnTo>
                    <a:pt x="2177029" y="249437"/>
                  </a:lnTo>
                  <a:lnTo>
                    <a:pt x="2177029" y="249480"/>
                  </a:lnTo>
                  <a:lnTo>
                    <a:pt x="2177029" y="249523"/>
                  </a:lnTo>
                  <a:lnTo>
                    <a:pt x="2177029" y="249566"/>
                  </a:lnTo>
                  <a:lnTo>
                    <a:pt x="2177029" y="249609"/>
                  </a:lnTo>
                  <a:lnTo>
                    <a:pt x="2177029" y="249651"/>
                  </a:lnTo>
                  <a:lnTo>
                    <a:pt x="2177029" y="249694"/>
                  </a:lnTo>
                  <a:lnTo>
                    <a:pt x="2177029" y="249736"/>
                  </a:lnTo>
                  <a:lnTo>
                    <a:pt x="2177029" y="249778"/>
                  </a:lnTo>
                  <a:lnTo>
                    <a:pt x="2177029" y="249820"/>
                  </a:lnTo>
                  <a:lnTo>
                    <a:pt x="2177029" y="249863"/>
                  </a:lnTo>
                  <a:lnTo>
                    <a:pt x="2177029" y="249905"/>
                  </a:lnTo>
                  <a:lnTo>
                    <a:pt x="2177029" y="249947"/>
                  </a:lnTo>
                  <a:lnTo>
                    <a:pt x="2177029" y="249988"/>
                  </a:lnTo>
                  <a:lnTo>
                    <a:pt x="2177029" y="250030"/>
                  </a:lnTo>
                  <a:lnTo>
                    <a:pt x="2177029" y="250072"/>
                  </a:lnTo>
                  <a:lnTo>
                    <a:pt x="2177029" y="250113"/>
                  </a:lnTo>
                  <a:lnTo>
                    <a:pt x="2177029" y="250155"/>
                  </a:lnTo>
                  <a:lnTo>
                    <a:pt x="2177029" y="250196"/>
                  </a:lnTo>
                  <a:lnTo>
                    <a:pt x="2177029" y="250237"/>
                  </a:lnTo>
                  <a:lnTo>
                    <a:pt x="2177029" y="250279"/>
                  </a:lnTo>
                  <a:lnTo>
                    <a:pt x="2177029" y="250320"/>
                  </a:lnTo>
                  <a:lnTo>
                    <a:pt x="2177029" y="250361"/>
                  </a:lnTo>
                  <a:lnTo>
                    <a:pt x="2177029" y="250402"/>
                  </a:lnTo>
                  <a:lnTo>
                    <a:pt x="2177029" y="250443"/>
                  </a:lnTo>
                  <a:lnTo>
                    <a:pt x="2177029" y="250483"/>
                  </a:lnTo>
                  <a:lnTo>
                    <a:pt x="2177029" y="250524"/>
                  </a:lnTo>
                  <a:lnTo>
                    <a:pt x="2177029" y="250565"/>
                  </a:lnTo>
                  <a:lnTo>
                    <a:pt x="2177029" y="250605"/>
                  </a:lnTo>
                  <a:lnTo>
                    <a:pt x="2177029" y="250645"/>
                  </a:lnTo>
                  <a:lnTo>
                    <a:pt x="2177029" y="250686"/>
                  </a:lnTo>
                  <a:lnTo>
                    <a:pt x="2177029" y="250726"/>
                  </a:lnTo>
                  <a:lnTo>
                    <a:pt x="2177029" y="250766"/>
                  </a:lnTo>
                  <a:lnTo>
                    <a:pt x="2177029" y="250806"/>
                  </a:lnTo>
                  <a:lnTo>
                    <a:pt x="2177029" y="250846"/>
                  </a:lnTo>
                  <a:lnTo>
                    <a:pt x="2177029" y="250886"/>
                  </a:lnTo>
                  <a:lnTo>
                    <a:pt x="2177029" y="250926"/>
                  </a:lnTo>
                  <a:lnTo>
                    <a:pt x="2177029" y="250966"/>
                  </a:lnTo>
                  <a:lnTo>
                    <a:pt x="2177029" y="251005"/>
                  </a:lnTo>
                  <a:lnTo>
                    <a:pt x="2177029" y="251045"/>
                  </a:lnTo>
                  <a:lnTo>
                    <a:pt x="2177029" y="251084"/>
                  </a:lnTo>
                  <a:lnTo>
                    <a:pt x="2177029" y="251124"/>
                  </a:lnTo>
                  <a:lnTo>
                    <a:pt x="2177029" y="251163"/>
                  </a:lnTo>
                  <a:lnTo>
                    <a:pt x="2177029" y="251202"/>
                  </a:lnTo>
                  <a:lnTo>
                    <a:pt x="2177029" y="251241"/>
                  </a:lnTo>
                  <a:lnTo>
                    <a:pt x="2177029" y="251280"/>
                  </a:lnTo>
                  <a:lnTo>
                    <a:pt x="2177029" y="251319"/>
                  </a:lnTo>
                  <a:lnTo>
                    <a:pt x="2177029" y="251358"/>
                  </a:lnTo>
                  <a:lnTo>
                    <a:pt x="2177029" y="251397"/>
                  </a:lnTo>
                  <a:lnTo>
                    <a:pt x="2177029" y="251436"/>
                  </a:lnTo>
                  <a:lnTo>
                    <a:pt x="2177029" y="251474"/>
                  </a:lnTo>
                  <a:lnTo>
                    <a:pt x="2177029" y="251513"/>
                  </a:lnTo>
                  <a:lnTo>
                    <a:pt x="2177029" y="251551"/>
                  </a:lnTo>
                  <a:lnTo>
                    <a:pt x="2177029" y="251590"/>
                  </a:lnTo>
                  <a:lnTo>
                    <a:pt x="2177029" y="251628"/>
                  </a:lnTo>
                  <a:lnTo>
                    <a:pt x="2177029" y="251666"/>
                  </a:lnTo>
                  <a:lnTo>
                    <a:pt x="2177029" y="251704"/>
                  </a:lnTo>
                  <a:lnTo>
                    <a:pt x="2177029" y="251742"/>
                  </a:lnTo>
                  <a:lnTo>
                    <a:pt x="2177029" y="251780"/>
                  </a:lnTo>
                  <a:lnTo>
                    <a:pt x="2177029" y="251818"/>
                  </a:lnTo>
                  <a:lnTo>
                    <a:pt x="2180512" y="251770"/>
                  </a:lnTo>
                  <a:lnTo>
                    <a:pt x="2183995" y="251722"/>
                  </a:lnTo>
                  <a:lnTo>
                    <a:pt x="2187479" y="251673"/>
                  </a:lnTo>
                  <a:lnTo>
                    <a:pt x="2190962" y="251625"/>
                  </a:lnTo>
                  <a:lnTo>
                    <a:pt x="2194445" y="251577"/>
                  </a:lnTo>
                  <a:lnTo>
                    <a:pt x="2197928" y="251528"/>
                  </a:lnTo>
                  <a:lnTo>
                    <a:pt x="2201412" y="251480"/>
                  </a:lnTo>
                  <a:lnTo>
                    <a:pt x="2204895" y="251432"/>
                  </a:lnTo>
                  <a:lnTo>
                    <a:pt x="2208378" y="251384"/>
                  </a:lnTo>
                  <a:lnTo>
                    <a:pt x="2211861" y="251335"/>
                  </a:lnTo>
                  <a:lnTo>
                    <a:pt x="2215345" y="251287"/>
                  </a:lnTo>
                  <a:lnTo>
                    <a:pt x="2218828" y="251239"/>
                  </a:lnTo>
                  <a:lnTo>
                    <a:pt x="2222311" y="251191"/>
                  </a:lnTo>
                  <a:lnTo>
                    <a:pt x="2225794" y="251143"/>
                  </a:lnTo>
                  <a:lnTo>
                    <a:pt x="2229278" y="251095"/>
                  </a:lnTo>
                  <a:lnTo>
                    <a:pt x="2232761" y="251047"/>
                  </a:lnTo>
                  <a:lnTo>
                    <a:pt x="2236244" y="250999"/>
                  </a:lnTo>
                  <a:lnTo>
                    <a:pt x="2239727" y="250951"/>
                  </a:lnTo>
                  <a:lnTo>
                    <a:pt x="2243211" y="250903"/>
                  </a:lnTo>
                  <a:lnTo>
                    <a:pt x="2246694" y="250855"/>
                  </a:lnTo>
                  <a:lnTo>
                    <a:pt x="2250177" y="250807"/>
                  </a:lnTo>
                  <a:lnTo>
                    <a:pt x="2253660" y="250759"/>
                  </a:lnTo>
                  <a:lnTo>
                    <a:pt x="2257144" y="250712"/>
                  </a:lnTo>
                  <a:lnTo>
                    <a:pt x="2260627" y="250664"/>
                  </a:lnTo>
                  <a:lnTo>
                    <a:pt x="2264110" y="250616"/>
                  </a:lnTo>
                  <a:lnTo>
                    <a:pt x="2267593" y="250568"/>
                  </a:lnTo>
                  <a:lnTo>
                    <a:pt x="2271077" y="250520"/>
                  </a:lnTo>
                  <a:lnTo>
                    <a:pt x="2274560" y="250473"/>
                  </a:lnTo>
                  <a:lnTo>
                    <a:pt x="2278043" y="250425"/>
                  </a:lnTo>
                  <a:lnTo>
                    <a:pt x="2281526" y="250377"/>
                  </a:lnTo>
                  <a:lnTo>
                    <a:pt x="2285010" y="250330"/>
                  </a:lnTo>
                  <a:lnTo>
                    <a:pt x="2288493" y="250282"/>
                  </a:lnTo>
                  <a:lnTo>
                    <a:pt x="2291976" y="250234"/>
                  </a:lnTo>
                  <a:lnTo>
                    <a:pt x="2295459" y="250187"/>
                  </a:lnTo>
                  <a:lnTo>
                    <a:pt x="2298942" y="250139"/>
                  </a:lnTo>
                  <a:lnTo>
                    <a:pt x="2302426" y="250092"/>
                  </a:lnTo>
                  <a:lnTo>
                    <a:pt x="2305909" y="250044"/>
                  </a:lnTo>
                  <a:lnTo>
                    <a:pt x="2309392" y="249997"/>
                  </a:lnTo>
                  <a:lnTo>
                    <a:pt x="2312875" y="249949"/>
                  </a:lnTo>
                  <a:lnTo>
                    <a:pt x="2316359" y="249902"/>
                  </a:lnTo>
                  <a:lnTo>
                    <a:pt x="2319842" y="249855"/>
                  </a:lnTo>
                  <a:lnTo>
                    <a:pt x="2323325" y="249807"/>
                  </a:lnTo>
                  <a:lnTo>
                    <a:pt x="2326808" y="249760"/>
                  </a:lnTo>
                  <a:lnTo>
                    <a:pt x="2330292" y="249713"/>
                  </a:lnTo>
                  <a:lnTo>
                    <a:pt x="2333775" y="249665"/>
                  </a:lnTo>
                  <a:lnTo>
                    <a:pt x="2337258" y="249618"/>
                  </a:lnTo>
                  <a:lnTo>
                    <a:pt x="2340741" y="249571"/>
                  </a:lnTo>
                  <a:lnTo>
                    <a:pt x="2344225" y="249524"/>
                  </a:lnTo>
                  <a:lnTo>
                    <a:pt x="2347708" y="249476"/>
                  </a:lnTo>
                  <a:lnTo>
                    <a:pt x="2351191" y="249429"/>
                  </a:lnTo>
                  <a:lnTo>
                    <a:pt x="2354674" y="249382"/>
                  </a:lnTo>
                  <a:lnTo>
                    <a:pt x="2358158" y="249335"/>
                  </a:lnTo>
                  <a:lnTo>
                    <a:pt x="2361641" y="249288"/>
                  </a:lnTo>
                  <a:lnTo>
                    <a:pt x="2365124" y="249241"/>
                  </a:lnTo>
                  <a:lnTo>
                    <a:pt x="2368607" y="249194"/>
                  </a:lnTo>
                  <a:lnTo>
                    <a:pt x="2372091" y="249147"/>
                  </a:lnTo>
                  <a:lnTo>
                    <a:pt x="2375574" y="249100"/>
                  </a:lnTo>
                  <a:lnTo>
                    <a:pt x="2379057" y="249053"/>
                  </a:lnTo>
                  <a:lnTo>
                    <a:pt x="2382540" y="249006"/>
                  </a:lnTo>
                  <a:lnTo>
                    <a:pt x="2386024" y="248959"/>
                  </a:lnTo>
                  <a:lnTo>
                    <a:pt x="2389507" y="248912"/>
                  </a:lnTo>
                  <a:lnTo>
                    <a:pt x="2392990" y="248865"/>
                  </a:lnTo>
                  <a:lnTo>
                    <a:pt x="2396473" y="252868"/>
                  </a:lnTo>
                  <a:lnTo>
                    <a:pt x="2399957" y="252822"/>
                  </a:lnTo>
                  <a:lnTo>
                    <a:pt x="2403440" y="252776"/>
                  </a:lnTo>
                  <a:lnTo>
                    <a:pt x="2406923" y="252730"/>
                  </a:lnTo>
                  <a:lnTo>
                    <a:pt x="2410406" y="252684"/>
                  </a:lnTo>
                  <a:lnTo>
                    <a:pt x="2413890" y="252638"/>
                  </a:lnTo>
                  <a:lnTo>
                    <a:pt x="2417373" y="252592"/>
                  </a:lnTo>
                  <a:lnTo>
                    <a:pt x="2420856" y="252546"/>
                  </a:lnTo>
                  <a:lnTo>
                    <a:pt x="2424339" y="252500"/>
                  </a:lnTo>
                  <a:lnTo>
                    <a:pt x="2427823" y="252454"/>
                  </a:lnTo>
                  <a:lnTo>
                    <a:pt x="2431306" y="252408"/>
                  </a:lnTo>
                  <a:lnTo>
                    <a:pt x="2434789" y="252362"/>
                  </a:lnTo>
                  <a:lnTo>
                    <a:pt x="2438272" y="252316"/>
                  </a:lnTo>
                  <a:lnTo>
                    <a:pt x="2441756" y="252270"/>
                  </a:lnTo>
                  <a:lnTo>
                    <a:pt x="2445239" y="252224"/>
                  </a:lnTo>
                  <a:lnTo>
                    <a:pt x="2448722" y="252178"/>
                  </a:lnTo>
                  <a:lnTo>
                    <a:pt x="2452205" y="252132"/>
                  </a:lnTo>
                  <a:lnTo>
                    <a:pt x="2455689" y="252087"/>
                  </a:lnTo>
                  <a:lnTo>
                    <a:pt x="2459172" y="252041"/>
                  </a:lnTo>
                  <a:lnTo>
                    <a:pt x="2462655" y="251995"/>
                  </a:lnTo>
                  <a:lnTo>
                    <a:pt x="2466138" y="251949"/>
                  </a:lnTo>
                  <a:lnTo>
                    <a:pt x="2469622" y="251903"/>
                  </a:lnTo>
                  <a:lnTo>
                    <a:pt x="2473105" y="251858"/>
                  </a:lnTo>
                  <a:lnTo>
                    <a:pt x="2476588" y="251812"/>
                  </a:lnTo>
                  <a:lnTo>
                    <a:pt x="2480071" y="251766"/>
                  </a:lnTo>
                  <a:lnTo>
                    <a:pt x="2483555" y="251720"/>
                  </a:lnTo>
                  <a:lnTo>
                    <a:pt x="2487038" y="251675"/>
                  </a:lnTo>
                  <a:lnTo>
                    <a:pt x="2490521" y="251629"/>
                  </a:lnTo>
                  <a:lnTo>
                    <a:pt x="2494004" y="251583"/>
                  </a:lnTo>
                  <a:lnTo>
                    <a:pt x="2497488" y="251537"/>
                  </a:lnTo>
                  <a:lnTo>
                    <a:pt x="2500971" y="251492"/>
                  </a:lnTo>
                  <a:lnTo>
                    <a:pt x="2504454" y="251446"/>
                  </a:lnTo>
                  <a:lnTo>
                    <a:pt x="2507937" y="251400"/>
                  </a:lnTo>
                  <a:lnTo>
                    <a:pt x="2511421" y="251355"/>
                  </a:lnTo>
                  <a:lnTo>
                    <a:pt x="2514904" y="251309"/>
                  </a:lnTo>
                  <a:lnTo>
                    <a:pt x="2518387" y="251264"/>
                  </a:lnTo>
                  <a:lnTo>
                    <a:pt x="2521870" y="251218"/>
                  </a:lnTo>
                  <a:lnTo>
                    <a:pt x="2525354" y="251172"/>
                  </a:lnTo>
                  <a:lnTo>
                    <a:pt x="2528837" y="251127"/>
                  </a:lnTo>
                  <a:lnTo>
                    <a:pt x="2532320" y="251081"/>
                  </a:lnTo>
                  <a:lnTo>
                    <a:pt x="2535803" y="251036"/>
                  </a:lnTo>
                  <a:lnTo>
                    <a:pt x="2539287" y="250990"/>
                  </a:lnTo>
                  <a:lnTo>
                    <a:pt x="2542770" y="250945"/>
                  </a:lnTo>
                  <a:lnTo>
                    <a:pt x="2546253" y="250899"/>
                  </a:lnTo>
                  <a:lnTo>
                    <a:pt x="2549736" y="250854"/>
                  </a:lnTo>
                  <a:lnTo>
                    <a:pt x="2553220" y="250808"/>
                  </a:lnTo>
                  <a:lnTo>
                    <a:pt x="2556703" y="250763"/>
                  </a:lnTo>
                  <a:lnTo>
                    <a:pt x="2560186" y="250717"/>
                  </a:lnTo>
                  <a:lnTo>
                    <a:pt x="2563669" y="250672"/>
                  </a:lnTo>
                  <a:lnTo>
                    <a:pt x="2567153" y="250626"/>
                  </a:lnTo>
                  <a:lnTo>
                    <a:pt x="2570636" y="250581"/>
                  </a:lnTo>
                  <a:lnTo>
                    <a:pt x="2574119" y="250536"/>
                  </a:lnTo>
                  <a:lnTo>
                    <a:pt x="2577602" y="250490"/>
                  </a:lnTo>
                  <a:lnTo>
                    <a:pt x="2581085" y="250445"/>
                  </a:lnTo>
                  <a:lnTo>
                    <a:pt x="2584569" y="250399"/>
                  </a:lnTo>
                  <a:lnTo>
                    <a:pt x="2588052" y="250354"/>
                  </a:lnTo>
                  <a:lnTo>
                    <a:pt x="2591535" y="250309"/>
                  </a:lnTo>
                  <a:lnTo>
                    <a:pt x="2595018" y="250263"/>
                  </a:lnTo>
                  <a:lnTo>
                    <a:pt x="2598502" y="250218"/>
                  </a:lnTo>
                  <a:lnTo>
                    <a:pt x="2601985" y="250173"/>
                  </a:lnTo>
                  <a:lnTo>
                    <a:pt x="2605468" y="250128"/>
                  </a:lnTo>
                  <a:lnTo>
                    <a:pt x="2608951" y="250082"/>
                  </a:lnTo>
                  <a:lnTo>
                    <a:pt x="2612435" y="250037"/>
                  </a:lnTo>
                  <a:lnTo>
                    <a:pt x="2612435" y="250072"/>
                  </a:lnTo>
                  <a:lnTo>
                    <a:pt x="2612435" y="250106"/>
                  </a:lnTo>
                  <a:lnTo>
                    <a:pt x="2612435" y="250141"/>
                  </a:lnTo>
                  <a:lnTo>
                    <a:pt x="2612435" y="250175"/>
                  </a:lnTo>
                  <a:lnTo>
                    <a:pt x="2612435" y="250210"/>
                  </a:lnTo>
                  <a:lnTo>
                    <a:pt x="2612435" y="250244"/>
                  </a:lnTo>
                  <a:lnTo>
                    <a:pt x="2612435" y="250279"/>
                  </a:lnTo>
                  <a:lnTo>
                    <a:pt x="2612435" y="250313"/>
                  </a:lnTo>
                  <a:lnTo>
                    <a:pt x="2612435" y="250347"/>
                  </a:lnTo>
                  <a:lnTo>
                    <a:pt x="2612435" y="250381"/>
                  </a:lnTo>
                  <a:lnTo>
                    <a:pt x="2612435" y="250415"/>
                  </a:lnTo>
                  <a:lnTo>
                    <a:pt x="2612435" y="250449"/>
                  </a:lnTo>
                  <a:lnTo>
                    <a:pt x="2612435" y="250483"/>
                  </a:lnTo>
                  <a:lnTo>
                    <a:pt x="2612435" y="250517"/>
                  </a:lnTo>
                  <a:lnTo>
                    <a:pt x="2612435" y="250551"/>
                  </a:lnTo>
                  <a:lnTo>
                    <a:pt x="2612435" y="250585"/>
                  </a:lnTo>
                  <a:lnTo>
                    <a:pt x="2612435" y="250618"/>
                  </a:lnTo>
                  <a:lnTo>
                    <a:pt x="2612435" y="250652"/>
                  </a:lnTo>
                  <a:lnTo>
                    <a:pt x="2612435" y="250686"/>
                  </a:lnTo>
                  <a:lnTo>
                    <a:pt x="2612435" y="250719"/>
                  </a:lnTo>
                  <a:lnTo>
                    <a:pt x="2612435" y="250753"/>
                  </a:lnTo>
                  <a:lnTo>
                    <a:pt x="2612435" y="250786"/>
                  </a:lnTo>
                  <a:lnTo>
                    <a:pt x="2612435" y="250820"/>
                  </a:lnTo>
                  <a:lnTo>
                    <a:pt x="2612435" y="250853"/>
                  </a:lnTo>
                  <a:lnTo>
                    <a:pt x="2612435" y="250886"/>
                  </a:lnTo>
                  <a:lnTo>
                    <a:pt x="2612435" y="250919"/>
                  </a:lnTo>
                  <a:lnTo>
                    <a:pt x="2612435" y="250952"/>
                  </a:lnTo>
                  <a:lnTo>
                    <a:pt x="2612435" y="250985"/>
                  </a:lnTo>
                  <a:lnTo>
                    <a:pt x="2612435" y="251018"/>
                  </a:lnTo>
                  <a:lnTo>
                    <a:pt x="2612435" y="251051"/>
                  </a:lnTo>
                  <a:lnTo>
                    <a:pt x="2612435" y="251084"/>
                  </a:lnTo>
                  <a:lnTo>
                    <a:pt x="2612435" y="251117"/>
                  </a:lnTo>
                  <a:lnTo>
                    <a:pt x="2612435" y="251150"/>
                  </a:lnTo>
                  <a:lnTo>
                    <a:pt x="2612435" y="251182"/>
                  </a:lnTo>
                  <a:lnTo>
                    <a:pt x="2612435" y="251215"/>
                  </a:lnTo>
                  <a:lnTo>
                    <a:pt x="2612435" y="251248"/>
                  </a:lnTo>
                  <a:lnTo>
                    <a:pt x="2612435" y="251280"/>
                  </a:lnTo>
                  <a:lnTo>
                    <a:pt x="2612435" y="251313"/>
                  </a:lnTo>
                  <a:lnTo>
                    <a:pt x="2612435" y="251345"/>
                  </a:lnTo>
                  <a:lnTo>
                    <a:pt x="2612435" y="251378"/>
                  </a:lnTo>
                  <a:lnTo>
                    <a:pt x="2612435" y="251410"/>
                  </a:lnTo>
                  <a:lnTo>
                    <a:pt x="2612435" y="251442"/>
                  </a:lnTo>
                  <a:lnTo>
                    <a:pt x="2612435" y="251474"/>
                  </a:lnTo>
                  <a:lnTo>
                    <a:pt x="2612435" y="251506"/>
                  </a:lnTo>
                  <a:lnTo>
                    <a:pt x="2612435" y="251538"/>
                  </a:lnTo>
                  <a:lnTo>
                    <a:pt x="2612435" y="251570"/>
                  </a:lnTo>
                  <a:lnTo>
                    <a:pt x="2612435" y="251602"/>
                  </a:lnTo>
                  <a:lnTo>
                    <a:pt x="2612435" y="251634"/>
                  </a:lnTo>
                  <a:lnTo>
                    <a:pt x="2612435" y="251666"/>
                  </a:lnTo>
                  <a:lnTo>
                    <a:pt x="2612435" y="251698"/>
                  </a:lnTo>
                  <a:lnTo>
                    <a:pt x="2612435" y="251730"/>
                  </a:lnTo>
                  <a:lnTo>
                    <a:pt x="2612435" y="251761"/>
                  </a:lnTo>
                  <a:lnTo>
                    <a:pt x="2612435" y="251793"/>
                  </a:lnTo>
                  <a:lnTo>
                    <a:pt x="2612435" y="251825"/>
                  </a:lnTo>
                  <a:lnTo>
                    <a:pt x="2612435" y="251856"/>
                  </a:lnTo>
                  <a:lnTo>
                    <a:pt x="2612435" y="251888"/>
                  </a:lnTo>
                  <a:lnTo>
                    <a:pt x="2612435" y="251919"/>
                  </a:lnTo>
                  <a:lnTo>
                    <a:pt x="2612435" y="251950"/>
                  </a:lnTo>
                  <a:lnTo>
                    <a:pt x="2612435" y="251982"/>
                  </a:lnTo>
                  <a:lnTo>
                    <a:pt x="2612435" y="252013"/>
                  </a:lnTo>
                  <a:lnTo>
                    <a:pt x="2612435" y="252044"/>
                  </a:lnTo>
                  <a:lnTo>
                    <a:pt x="2612435" y="252075"/>
                  </a:lnTo>
                  <a:lnTo>
                    <a:pt x="2612435" y="252106"/>
                  </a:lnTo>
                  <a:lnTo>
                    <a:pt x="2612435" y="252137"/>
                  </a:lnTo>
                  <a:lnTo>
                    <a:pt x="2612435" y="252168"/>
                  </a:lnTo>
                  <a:lnTo>
                    <a:pt x="2612435" y="252199"/>
                  </a:lnTo>
                  <a:lnTo>
                    <a:pt x="2612435" y="252230"/>
                  </a:lnTo>
                  <a:lnTo>
                    <a:pt x="2612435" y="252261"/>
                  </a:lnTo>
                  <a:lnTo>
                    <a:pt x="2612435" y="252292"/>
                  </a:lnTo>
                  <a:lnTo>
                    <a:pt x="2612435" y="252323"/>
                  </a:lnTo>
                  <a:lnTo>
                    <a:pt x="2612435" y="252353"/>
                  </a:lnTo>
                  <a:lnTo>
                    <a:pt x="2612435" y="252384"/>
                  </a:lnTo>
                  <a:lnTo>
                    <a:pt x="2612435" y="252414"/>
                  </a:lnTo>
                  <a:lnTo>
                    <a:pt x="2612435" y="252445"/>
                  </a:lnTo>
                  <a:lnTo>
                    <a:pt x="2612435" y="252475"/>
                  </a:lnTo>
                  <a:lnTo>
                    <a:pt x="2612435" y="252506"/>
                  </a:lnTo>
                  <a:lnTo>
                    <a:pt x="2612435" y="252536"/>
                  </a:lnTo>
                  <a:lnTo>
                    <a:pt x="2612435" y="252566"/>
                  </a:lnTo>
                  <a:lnTo>
                    <a:pt x="2612435" y="252597"/>
                  </a:lnTo>
                  <a:lnTo>
                    <a:pt x="2612435" y="252627"/>
                  </a:lnTo>
                  <a:lnTo>
                    <a:pt x="2612435" y="252657"/>
                  </a:lnTo>
                  <a:lnTo>
                    <a:pt x="2612435" y="252687"/>
                  </a:lnTo>
                  <a:lnTo>
                    <a:pt x="2612435" y="252717"/>
                  </a:lnTo>
                  <a:lnTo>
                    <a:pt x="2612435" y="252747"/>
                  </a:lnTo>
                  <a:lnTo>
                    <a:pt x="2612435" y="252777"/>
                  </a:lnTo>
                  <a:lnTo>
                    <a:pt x="2612435" y="252807"/>
                  </a:lnTo>
                  <a:lnTo>
                    <a:pt x="2612435" y="252837"/>
                  </a:lnTo>
                  <a:lnTo>
                    <a:pt x="2612435" y="252867"/>
                  </a:lnTo>
                  <a:lnTo>
                    <a:pt x="2612435" y="252896"/>
                  </a:lnTo>
                  <a:lnTo>
                    <a:pt x="2612435" y="252926"/>
                  </a:lnTo>
                  <a:lnTo>
                    <a:pt x="2612435" y="252956"/>
                  </a:lnTo>
                  <a:lnTo>
                    <a:pt x="2612435" y="252985"/>
                  </a:lnTo>
                  <a:lnTo>
                    <a:pt x="2612435" y="253015"/>
                  </a:lnTo>
                  <a:lnTo>
                    <a:pt x="2612435" y="253044"/>
                  </a:lnTo>
                  <a:lnTo>
                    <a:pt x="2612435" y="253074"/>
                  </a:lnTo>
                  <a:lnTo>
                    <a:pt x="2612435" y="253103"/>
                  </a:lnTo>
                  <a:lnTo>
                    <a:pt x="2612435" y="253133"/>
                  </a:lnTo>
                  <a:lnTo>
                    <a:pt x="2612435" y="253162"/>
                  </a:lnTo>
                  <a:lnTo>
                    <a:pt x="2612435" y="253191"/>
                  </a:lnTo>
                  <a:lnTo>
                    <a:pt x="2612435" y="253220"/>
                  </a:lnTo>
                  <a:lnTo>
                    <a:pt x="2612435" y="253249"/>
                  </a:lnTo>
                  <a:lnTo>
                    <a:pt x="2612435" y="253278"/>
                  </a:lnTo>
                  <a:lnTo>
                    <a:pt x="2612435" y="253308"/>
                  </a:lnTo>
                  <a:lnTo>
                    <a:pt x="2612435" y="253337"/>
                  </a:lnTo>
                  <a:lnTo>
                    <a:pt x="2612435" y="253365"/>
                  </a:lnTo>
                  <a:lnTo>
                    <a:pt x="2612435" y="253394"/>
                  </a:lnTo>
                  <a:lnTo>
                    <a:pt x="2612435" y="253423"/>
                  </a:lnTo>
                  <a:lnTo>
                    <a:pt x="2612435" y="253452"/>
                  </a:lnTo>
                  <a:lnTo>
                    <a:pt x="2612435" y="253481"/>
                  </a:lnTo>
                  <a:lnTo>
                    <a:pt x="2612435" y="253510"/>
                  </a:lnTo>
                  <a:lnTo>
                    <a:pt x="2612435" y="253538"/>
                  </a:lnTo>
                  <a:lnTo>
                    <a:pt x="2612435" y="253567"/>
                  </a:lnTo>
                  <a:lnTo>
                    <a:pt x="2612435" y="253595"/>
                  </a:lnTo>
                  <a:lnTo>
                    <a:pt x="2612435" y="253624"/>
                  </a:lnTo>
                  <a:lnTo>
                    <a:pt x="2612435" y="253652"/>
                  </a:lnTo>
                  <a:lnTo>
                    <a:pt x="2612435" y="253681"/>
                  </a:lnTo>
                  <a:lnTo>
                    <a:pt x="2612435" y="253709"/>
                  </a:lnTo>
                  <a:lnTo>
                    <a:pt x="2612435" y="253738"/>
                  </a:lnTo>
                  <a:lnTo>
                    <a:pt x="2612435" y="253766"/>
                  </a:lnTo>
                  <a:lnTo>
                    <a:pt x="2612435" y="253794"/>
                  </a:lnTo>
                  <a:lnTo>
                    <a:pt x="2612435" y="253822"/>
                  </a:lnTo>
                  <a:lnTo>
                    <a:pt x="2612435" y="253850"/>
                  </a:lnTo>
                  <a:lnTo>
                    <a:pt x="2612435" y="253879"/>
                  </a:lnTo>
                  <a:lnTo>
                    <a:pt x="2612435" y="253907"/>
                  </a:lnTo>
                  <a:lnTo>
                    <a:pt x="2612435" y="253935"/>
                  </a:lnTo>
                  <a:lnTo>
                    <a:pt x="2612435" y="253963"/>
                  </a:lnTo>
                  <a:lnTo>
                    <a:pt x="2612435" y="253991"/>
                  </a:lnTo>
                  <a:lnTo>
                    <a:pt x="2612435" y="254018"/>
                  </a:lnTo>
                  <a:lnTo>
                    <a:pt x="2612435" y="254046"/>
                  </a:lnTo>
                  <a:lnTo>
                    <a:pt x="2612435" y="254074"/>
                  </a:lnTo>
                  <a:lnTo>
                    <a:pt x="2612435" y="254102"/>
                  </a:lnTo>
                  <a:lnTo>
                    <a:pt x="2612435" y="254129"/>
                  </a:lnTo>
                  <a:lnTo>
                    <a:pt x="2612435" y="254157"/>
                  </a:lnTo>
                  <a:lnTo>
                    <a:pt x="2612435" y="254185"/>
                  </a:lnTo>
                  <a:lnTo>
                    <a:pt x="2612435" y="254212"/>
                  </a:lnTo>
                  <a:lnTo>
                    <a:pt x="2612435" y="254240"/>
                  </a:lnTo>
                  <a:lnTo>
                    <a:pt x="2612435" y="254267"/>
                  </a:lnTo>
                  <a:lnTo>
                    <a:pt x="2612435" y="254295"/>
                  </a:lnTo>
                  <a:lnTo>
                    <a:pt x="2612435" y="254322"/>
                  </a:lnTo>
                  <a:lnTo>
                    <a:pt x="2612435" y="254349"/>
                  </a:lnTo>
                  <a:lnTo>
                    <a:pt x="2612435" y="254377"/>
                  </a:lnTo>
                  <a:lnTo>
                    <a:pt x="2612435" y="254404"/>
                  </a:lnTo>
                  <a:lnTo>
                    <a:pt x="2612435" y="254431"/>
                  </a:lnTo>
                  <a:lnTo>
                    <a:pt x="2612435" y="254458"/>
                  </a:lnTo>
                  <a:lnTo>
                    <a:pt x="2612435" y="254485"/>
                  </a:lnTo>
                  <a:lnTo>
                    <a:pt x="2612435" y="254513"/>
                  </a:lnTo>
                  <a:lnTo>
                    <a:pt x="2612435" y="254540"/>
                  </a:lnTo>
                  <a:lnTo>
                    <a:pt x="2615918" y="254500"/>
                  </a:lnTo>
                  <a:lnTo>
                    <a:pt x="2619401" y="254459"/>
                  </a:lnTo>
                  <a:lnTo>
                    <a:pt x="2622884" y="254419"/>
                  </a:lnTo>
                  <a:lnTo>
                    <a:pt x="2626368" y="254379"/>
                  </a:lnTo>
                  <a:lnTo>
                    <a:pt x="2629851" y="254339"/>
                  </a:lnTo>
                  <a:lnTo>
                    <a:pt x="2633334" y="254299"/>
                  </a:lnTo>
                  <a:lnTo>
                    <a:pt x="2636817" y="254260"/>
                  </a:lnTo>
                  <a:lnTo>
                    <a:pt x="2640301" y="254220"/>
                  </a:lnTo>
                  <a:lnTo>
                    <a:pt x="2643784" y="254180"/>
                  </a:lnTo>
                  <a:lnTo>
                    <a:pt x="2647267" y="254140"/>
                  </a:lnTo>
                  <a:lnTo>
                    <a:pt x="2650750" y="254100"/>
                  </a:lnTo>
                  <a:lnTo>
                    <a:pt x="2654234" y="254060"/>
                  </a:lnTo>
                  <a:lnTo>
                    <a:pt x="2657717" y="254020"/>
                  </a:lnTo>
                  <a:lnTo>
                    <a:pt x="2661200" y="253980"/>
                  </a:lnTo>
                  <a:lnTo>
                    <a:pt x="2664683" y="253940"/>
                  </a:lnTo>
                  <a:lnTo>
                    <a:pt x="2668167" y="253900"/>
                  </a:lnTo>
                  <a:lnTo>
                    <a:pt x="2671650" y="253860"/>
                  </a:lnTo>
                  <a:lnTo>
                    <a:pt x="2675133" y="253821"/>
                  </a:lnTo>
                  <a:lnTo>
                    <a:pt x="2678616" y="253781"/>
                  </a:lnTo>
                  <a:lnTo>
                    <a:pt x="2682100" y="253741"/>
                  </a:lnTo>
                  <a:lnTo>
                    <a:pt x="2685583" y="253701"/>
                  </a:lnTo>
                  <a:lnTo>
                    <a:pt x="2689066" y="253661"/>
                  </a:lnTo>
                  <a:lnTo>
                    <a:pt x="2692549" y="253621"/>
                  </a:lnTo>
                  <a:lnTo>
                    <a:pt x="2696033" y="253582"/>
                  </a:lnTo>
                  <a:lnTo>
                    <a:pt x="2699516" y="253542"/>
                  </a:lnTo>
                  <a:lnTo>
                    <a:pt x="2702999" y="253502"/>
                  </a:lnTo>
                  <a:lnTo>
                    <a:pt x="2706482" y="253462"/>
                  </a:lnTo>
                  <a:lnTo>
                    <a:pt x="2709966" y="253423"/>
                  </a:lnTo>
                  <a:lnTo>
                    <a:pt x="2713449" y="253383"/>
                  </a:lnTo>
                  <a:lnTo>
                    <a:pt x="2716932" y="253343"/>
                  </a:lnTo>
                  <a:lnTo>
                    <a:pt x="2720415" y="253304"/>
                  </a:lnTo>
                  <a:lnTo>
                    <a:pt x="2723899" y="253264"/>
                  </a:lnTo>
                  <a:lnTo>
                    <a:pt x="2727382" y="253224"/>
                  </a:lnTo>
                  <a:lnTo>
                    <a:pt x="2730865" y="253184"/>
                  </a:lnTo>
                  <a:lnTo>
                    <a:pt x="2734348" y="253145"/>
                  </a:lnTo>
                  <a:lnTo>
                    <a:pt x="2737832" y="253105"/>
                  </a:lnTo>
                  <a:lnTo>
                    <a:pt x="2741315" y="253066"/>
                  </a:lnTo>
                  <a:lnTo>
                    <a:pt x="2744798" y="253026"/>
                  </a:lnTo>
                  <a:lnTo>
                    <a:pt x="2748281" y="252986"/>
                  </a:lnTo>
                  <a:lnTo>
                    <a:pt x="2751765" y="252947"/>
                  </a:lnTo>
                  <a:lnTo>
                    <a:pt x="2755248" y="252907"/>
                  </a:lnTo>
                  <a:lnTo>
                    <a:pt x="2758731" y="252868"/>
                  </a:lnTo>
                  <a:lnTo>
                    <a:pt x="2762214" y="252828"/>
                  </a:lnTo>
                  <a:lnTo>
                    <a:pt x="2765698" y="252788"/>
                  </a:lnTo>
                  <a:lnTo>
                    <a:pt x="2769181" y="252749"/>
                  </a:lnTo>
                  <a:lnTo>
                    <a:pt x="2772664" y="252709"/>
                  </a:lnTo>
                  <a:lnTo>
                    <a:pt x="2776147" y="252670"/>
                  </a:lnTo>
                  <a:lnTo>
                    <a:pt x="2779631" y="252630"/>
                  </a:lnTo>
                  <a:lnTo>
                    <a:pt x="2783114" y="252591"/>
                  </a:lnTo>
                  <a:lnTo>
                    <a:pt x="2786597" y="252551"/>
                  </a:lnTo>
                  <a:lnTo>
                    <a:pt x="2790080" y="252512"/>
                  </a:lnTo>
                  <a:lnTo>
                    <a:pt x="2793564" y="252472"/>
                  </a:lnTo>
                  <a:lnTo>
                    <a:pt x="2797047" y="252433"/>
                  </a:lnTo>
                  <a:lnTo>
                    <a:pt x="2800530" y="252393"/>
                  </a:lnTo>
                  <a:lnTo>
                    <a:pt x="2804013" y="252354"/>
                  </a:lnTo>
                  <a:lnTo>
                    <a:pt x="2807497" y="252315"/>
                  </a:lnTo>
                  <a:lnTo>
                    <a:pt x="2810980" y="252275"/>
                  </a:lnTo>
                  <a:lnTo>
                    <a:pt x="2814463" y="252236"/>
                  </a:lnTo>
                  <a:lnTo>
                    <a:pt x="2817946" y="252196"/>
                  </a:lnTo>
                  <a:lnTo>
                    <a:pt x="2821430" y="252157"/>
                  </a:lnTo>
                  <a:lnTo>
                    <a:pt x="2824913" y="252118"/>
                  </a:lnTo>
                  <a:lnTo>
                    <a:pt x="2828396" y="252078"/>
                  </a:lnTo>
                  <a:lnTo>
                    <a:pt x="2831879" y="254554"/>
                  </a:lnTo>
                  <a:lnTo>
                    <a:pt x="2835363" y="254517"/>
                  </a:lnTo>
                  <a:lnTo>
                    <a:pt x="2838846" y="254479"/>
                  </a:lnTo>
                  <a:lnTo>
                    <a:pt x="2842329" y="254442"/>
                  </a:lnTo>
                  <a:lnTo>
                    <a:pt x="2845812" y="254405"/>
                  </a:lnTo>
                  <a:lnTo>
                    <a:pt x="2849296" y="254368"/>
                  </a:lnTo>
                  <a:lnTo>
                    <a:pt x="2852779" y="254330"/>
                  </a:lnTo>
                  <a:lnTo>
                    <a:pt x="2856262" y="254293"/>
                  </a:lnTo>
                  <a:lnTo>
                    <a:pt x="2859745" y="254256"/>
                  </a:lnTo>
                  <a:lnTo>
                    <a:pt x="2863229" y="254219"/>
                  </a:lnTo>
                  <a:lnTo>
                    <a:pt x="2866712" y="254181"/>
                  </a:lnTo>
                  <a:lnTo>
                    <a:pt x="2870195" y="254144"/>
                  </a:lnTo>
                  <a:lnTo>
                    <a:pt x="2873678" y="254107"/>
                  </a:lnTo>
                  <a:lnTo>
                    <a:pt x="2877161" y="254070"/>
                  </a:lnTo>
                  <a:lnTo>
                    <a:pt x="2880645" y="254032"/>
                  </a:lnTo>
                  <a:lnTo>
                    <a:pt x="2884128" y="253995"/>
                  </a:lnTo>
                  <a:lnTo>
                    <a:pt x="2887611" y="253958"/>
                  </a:lnTo>
                  <a:lnTo>
                    <a:pt x="2891094" y="253921"/>
                  </a:lnTo>
                  <a:lnTo>
                    <a:pt x="2894578" y="253884"/>
                  </a:lnTo>
                  <a:lnTo>
                    <a:pt x="2898061" y="253846"/>
                  </a:lnTo>
                  <a:lnTo>
                    <a:pt x="2901544" y="253809"/>
                  </a:lnTo>
                  <a:lnTo>
                    <a:pt x="2905027" y="253772"/>
                  </a:lnTo>
                  <a:lnTo>
                    <a:pt x="2908511" y="253735"/>
                  </a:lnTo>
                  <a:lnTo>
                    <a:pt x="2911994" y="253698"/>
                  </a:lnTo>
                  <a:lnTo>
                    <a:pt x="2915477" y="253661"/>
                  </a:lnTo>
                  <a:lnTo>
                    <a:pt x="2918960" y="253624"/>
                  </a:lnTo>
                  <a:lnTo>
                    <a:pt x="2922444" y="253587"/>
                  </a:lnTo>
                  <a:lnTo>
                    <a:pt x="2925927" y="253549"/>
                  </a:lnTo>
                  <a:lnTo>
                    <a:pt x="2929410" y="253512"/>
                  </a:lnTo>
                  <a:lnTo>
                    <a:pt x="2932893" y="253475"/>
                  </a:lnTo>
                  <a:lnTo>
                    <a:pt x="2936377" y="253438"/>
                  </a:lnTo>
                  <a:lnTo>
                    <a:pt x="2939860" y="253401"/>
                  </a:lnTo>
                  <a:lnTo>
                    <a:pt x="2943343" y="253364"/>
                  </a:lnTo>
                  <a:lnTo>
                    <a:pt x="2946826" y="253327"/>
                  </a:lnTo>
                  <a:lnTo>
                    <a:pt x="2950310" y="253290"/>
                  </a:lnTo>
                  <a:lnTo>
                    <a:pt x="2953793" y="253253"/>
                  </a:lnTo>
                  <a:lnTo>
                    <a:pt x="2957276" y="253216"/>
                  </a:lnTo>
                  <a:lnTo>
                    <a:pt x="2960759" y="253179"/>
                  </a:lnTo>
                  <a:lnTo>
                    <a:pt x="2964243" y="253142"/>
                  </a:lnTo>
                  <a:lnTo>
                    <a:pt x="2967726" y="253105"/>
                  </a:lnTo>
                  <a:lnTo>
                    <a:pt x="2971209" y="253068"/>
                  </a:lnTo>
                  <a:lnTo>
                    <a:pt x="2974692" y="253031"/>
                  </a:lnTo>
                  <a:lnTo>
                    <a:pt x="2978176" y="252994"/>
                  </a:lnTo>
                  <a:lnTo>
                    <a:pt x="2981659" y="252957"/>
                  </a:lnTo>
                  <a:lnTo>
                    <a:pt x="2985142" y="252920"/>
                  </a:lnTo>
                  <a:lnTo>
                    <a:pt x="2988625" y="252883"/>
                  </a:lnTo>
                  <a:lnTo>
                    <a:pt x="2992109" y="252846"/>
                  </a:lnTo>
                  <a:lnTo>
                    <a:pt x="2995592" y="252809"/>
                  </a:lnTo>
                  <a:lnTo>
                    <a:pt x="2999075" y="252773"/>
                  </a:lnTo>
                  <a:lnTo>
                    <a:pt x="3002558" y="252736"/>
                  </a:lnTo>
                  <a:lnTo>
                    <a:pt x="3006042" y="252699"/>
                  </a:lnTo>
                  <a:lnTo>
                    <a:pt x="3009525" y="252662"/>
                  </a:lnTo>
                  <a:lnTo>
                    <a:pt x="3013008" y="252625"/>
                  </a:lnTo>
                  <a:lnTo>
                    <a:pt x="3016491" y="252588"/>
                  </a:lnTo>
                  <a:lnTo>
                    <a:pt x="3019975" y="252551"/>
                  </a:lnTo>
                  <a:lnTo>
                    <a:pt x="3023458" y="252514"/>
                  </a:lnTo>
                  <a:lnTo>
                    <a:pt x="3026941" y="252478"/>
                  </a:lnTo>
                  <a:lnTo>
                    <a:pt x="3030424" y="252441"/>
                  </a:lnTo>
                  <a:lnTo>
                    <a:pt x="3033908" y="252404"/>
                  </a:lnTo>
                  <a:lnTo>
                    <a:pt x="3037391" y="252367"/>
                  </a:lnTo>
                  <a:lnTo>
                    <a:pt x="3040874" y="252330"/>
                  </a:lnTo>
                  <a:lnTo>
                    <a:pt x="3044357" y="252293"/>
                  </a:lnTo>
                  <a:lnTo>
                    <a:pt x="3047841" y="252257"/>
                  </a:lnTo>
                  <a:lnTo>
                    <a:pt x="3047841" y="252283"/>
                  </a:lnTo>
                  <a:lnTo>
                    <a:pt x="3047841" y="252309"/>
                  </a:lnTo>
                  <a:lnTo>
                    <a:pt x="3047841" y="252336"/>
                  </a:lnTo>
                  <a:lnTo>
                    <a:pt x="3047841" y="252362"/>
                  </a:lnTo>
                  <a:lnTo>
                    <a:pt x="3047841" y="252388"/>
                  </a:lnTo>
                  <a:lnTo>
                    <a:pt x="3047841" y="252414"/>
                  </a:lnTo>
                  <a:lnTo>
                    <a:pt x="3047841" y="252441"/>
                  </a:lnTo>
                  <a:lnTo>
                    <a:pt x="3047841" y="252467"/>
                  </a:lnTo>
                  <a:lnTo>
                    <a:pt x="3047841" y="252493"/>
                  </a:lnTo>
                  <a:lnTo>
                    <a:pt x="3047841" y="252519"/>
                  </a:lnTo>
                  <a:lnTo>
                    <a:pt x="3047841" y="252545"/>
                  </a:lnTo>
                  <a:lnTo>
                    <a:pt x="3047841" y="252571"/>
                  </a:lnTo>
                  <a:lnTo>
                    <a:pt x="3047841" y="252597"/>
                  </a:lnTo>
                  <a:lnTo>
                    <a:pt x="3047841" y="252623"/>
                  </a:lnTo>
                  <a:lnTo>
                    <a:pt x="3047841" y="252648"/>
                  </a:lnTo>
                  <a:lnTo>
                    <a:pt x="3047841" y="252674"/>
                  </a:lnTo>
                  <a:lnTo>
                    <a:pt x="3047841" y="252700"/>
                  </a:lnTo>
                  <a:lnTo>
                    <a:pt x="3047841" y="252726"/>
                  </a:lnTo>
                  <a:lnTo>
                    <a:pt x="3047841" y="252751"/>
                  </a:lnTo>
                  <a:lnTo>
                    <a:pt x="3047841" y="252777"/>
                  </a:lnTo>
                  <a:lnTo>
                    <a:pt x="3047841" y="252803"/>
                  </a:lnTo>
                  <a:lnTo>
                    <a:pt x="3047841" y="252828"/>
                  </a:lnTo>
                  <a:lnTo>
                    <a:pt x="3047841" y="252854"/>
                  </a:lnTo>
                  <a:lnTo>
                    <a:pt x="3047841" y="252879"/>
                  </a:lnTo>
                  <a:lnTo>
                    <a:pt x="3047841" y="252905"/>
                  </a:lnTo>
                  <a:lnTo>
                    <a:pt x="3047841" y="252930"/>
                  </a:lnTo>
                  <a:lnTo>
                    <a:pt x="3047841" y="252956"/>
                  </a:lnTo>
                  <a:lnTo>
                    <a:pt x="3047841" y="252981"/>
                  </a:lnTo>
                  <a:lnTo>
                    <a:pt x="3047841" y="253006"/>
                  </a:lnTo>
                  <a:lnTo>
                    <a:pt x="3047841" y="253032"/>
                  </a:lnTo>
                  <a:lnTo>
                    <a:pt x="3047841" y="253057"/>
                  </a:lnTo>
                  <a:lnTo>
                    <a:pt x="3047841" y="253082"/>
                  </a:lnTo>
                  <a:lnTo>
                    <a:pt x="3047841" y="253107"/>
                  </a:lnTo>
                  <a:lnTo>
                    <a:pt x="3047841" y="253133"/>
                  </a:lnTo>
                  <a:lnTo>
                    <a:pt x="3047841" y="253158"/>
                  </a:lnTo>
                  <a:lnTo>
                    <a:pt x="3047841" y="253183"/>
                  </a:lnTo>
                  <a:lnTo>
                    <a:pt x="3047841" y="253208"/>
                  </a:lnTo>
                  <a:lnTo>
                    <a:pt x="3047841" y="253233"/>
                  </a:lnTo>
                  <a:lnTo>
                    <a:pt x="3047841" y="253258"/>
                  </a:lnTo>
                  <a:lnTo>
                    <a:pt x="3047841" y="253283"/>
                  </a:lnTo>
                  <a:lnTo>
                    <a:pt x="3047841" y="253308"/>
                  </a:lnTo>
                  <a:lnTo>
                    <a:pt x="3047841" y="253332"/>
                  </a:lnTo>
                  <a:lnTo>
                    <a:pt x="3047841" y="253357"/>
                  </a:lnTo>
                  <a:lnTo>
                    <a:pt x="3047841" y="253382"/>
                  </a:lnTo>
                  <a:lnTo>
                    <a:pt x="3047841" y="253407"/>
                  </a:lnTo>
                  <a:lnTo>
                    <a:pt x="3047841" y="253431"/>
                  </a:lnTo>
                  <a:lnTo>
                    <a:pt x="3047841" y="253456"/>
                  </a:lnTo>
                  <a:lnTo>
                    <a:pt x="3047841" y="253481"/>
                  </a:lnTo>
                  <a:lnTo>
                    <a:pt x="3047841" y="253505"/>
                  </a:lnTo>
                  <a:lnTo>
                    <a:pt x="3047841" y="253530"/>
                  </a:lnTo>
                  <a:lnTo>
                    <a:pt x="3047841" y="253555"/>
                  </a:lnTo>
                  <a:lnTo>
                    <a:pt x="3047841" y="253579"/>
                  </a:lnTo>
                  <a:lnTo>
                    <a:pt x="3047841" y="253604"/>
                  </a:lnTo>
                  <a:lnTo>
                    <a:pt x="3047841" y="253628"/>
                  </a:lnTo>
                  <a:lnTo>
                    <a:pt x="3047841" y="253652"/>
                  </a:lnTo>
                  <a:lnTo>
                    <a:pt x="3047841" y="253677"/>
                  </a:lnTo>
                  <a:lnTo>
                    <a:pt x="3047841" y="253701"/>
                  </a:lnTo>
                  <a:lnTo>
                    <a:pt x="3047841" y="253725"/>
                  </a:lnTo>
                  <a:lnTo>
                    <a:pt x="3047841" y="253750"/>
                  </a:lnTo>
                  <a:lnTo>
                    <a:pt x="3047841" y="253774"/>
                  </a:lnTo>
                  <a:lnTo>
                    <a:pt x="3047841" y="253798"/>
                  </a:lnTo>
                  <a:lnTo>
                    <a:pt x="3051324" y="253764"/>
                  </a:lnTo>
                  <a:lnTo>
                    <a:pt x="3054807" y="253730"/>
                  </a:lnTo>
                  <a:lnTo>
                    <a:pt x="3058290" y="253696"/>
                  </a:lnTo>
                  <a:lnTo>
                    <a:pt x="3061774" y="253661"/>
                  </a:lnTo>
                  <a:lnTo>
                    <a:pt x="3065257" y="253627"/>
                  </a:lnTo>
                  <a:lnTo>
                    <a:pt x="3068740" y="253593"/>
                  </a:lnTo>
                  <a:lnTo>
                    <a:pt x="3072223" y="253559"/>
                  </a:lnTo>
                  <a:lnTo>
                    <a:pt x="3075707" y="253525"/>
                  </a:lnTo>
                  <a:lnTo>
                    <a:pt x="3079190" y="253491"/>
                  </a:lnTo>
                  <a:lnTo>
                    <a:pt x="3082673" y="253456"/>
                  </a:lnTo>
                  <a:lnTo>
                    <a:pt x="3086156" y="253422"/>
                  </a:lnTo>
                  <a:lnTo>
                    <a:pt x="3089640" y="253388"/>
                  </a:lnTo>
                  <a:lnTo>
                    <a:pt x="3093123" y="253354"/>
                  </a:lnTo>
                  <a:lnTo>
                    <a:pt x="3096606" y="253320"/>
                  </a:lnTo>
                  <a:lnTo>
                    <a:pt x="3100089" y="253286"/>
                  </a:lnTo>
                  <a:lnTo>
                    <a:pt x="3103573" y="253252"/>
                  </a:lnTo>
                  <a:lnTo>
                    <a:pt x="3107056" y="253218"/>
                  </a:lnTo>
                  <a:lnTo>
                    <a:pt x="3110539" y="253184"/>
                  </a:lnTo>
                  <a:lnTo>
                    <a:pt x="3114022" y="253150"/>
                  </a:lnTo>
                  <a:lnTo>
                    <a:pt x="3117506" y="253116"/>
                  </a:lnTo>
                  <a:lnTo>
                    <a:pt x="3120989" y="253082"/>
                  </a:lnTo>
                  <a:lnTo>
                    <a:pt x="3124472" y="253048"/>
                  </a:lnTo>
                  <a:lnTo>
                    <a:pt x="3127955" y="253014"/>
                  </a:lnTo>
                  <a:lnTo>
                    <a:pt x="3131439" y="252980"/>
                  </a:lnTo>
                  <a:lnTo>
                    <a:pt x="3134922" y="252946"/>
                  </a:lnTo>
                  <a:lnTo>
                    <a:pt x="3138405" y="252912"/>
                  </a:lnTo>
                  <a:lnTo>
                    <a:pt x="3141888" y="252878"/>
                  </a:lnTo>
                  <a:lnTo>
                    <a:pt x="3145372" y="252844"/>
                  </a:lnTo>
                  <a:lnTo>
                    <a:pt x="3148855" y="252810"/>
                  </a:lnTo>
                  <a:lnTo>
                    <a:pt x="3152338" y="252776"/>
                  </a:lnTo>
                  <a:lnTo>
                    <a:pt x="3155821" y="252742"/>
                  </a:lnTo>
                  <a:lnTo>
                    <a:pt x="3159304" y="252708"/>
                  </a:lnTo>
                  <a:lnTo>
                    <a:pt x="3162788" y="252674"/>
                  </a:lnTo>
                  <a:lnTo>
                    <a:pt x="3166271" y="252641"/>
                  </a:lnTo>
                  <a:lnTo>
                    <a:pt x="3169754" y="252607"/>
                  </a:lnTo>
                  <a:lnTo>
                    <a:pt x="3173237" y="252573"/>
                  </a:lnTo>
                  <a:lnTo>
                    <a:pt x="3176721" y="252539"/>
                  </a:lnTo>
                  <a:lnTo>
                    <a:pt x="3180204" y="252505"/>
                  </a:lnTo>
                  <a:lnTo>
                    <a:pt x="3183687" y="252471"/>
                  </a:lnTo>
                  <a:lnTo>
                    <a:pt x="3187170" y="252437"/>
                  </a:lnTo>
                  <a:lnTo>
                    <a:pt x="3190654" y="252404"/>
                  </a:lnTo>
                  <a:lnTo>
                    <a:pt x="3194137" y="252370"/>
                  </a:lnTo>
                  <a:lnTo>
                    <a:pt x="3197620" y="252336"/>
                  </a:lnTo>
                  <a:lnTo>
                    <a:pt x="3201103" y="252302"/>
                  </a:lnTo>
                  <a:lnTo>
                    <a:pt x="3204587" y="252268"/>
                  </a:lnTo>
                  <a:lnTo>
                    <a:pt x="3208070" y="252235"/>
                  </a:lnTo>
                  <a:lnTo>
                    <a:pt x="3211553" y="252201"/>
                  </a:lnTo>
                  <a:lnTo>
                    <a:pt x="3215036" y="252167"/>
                  </a:lnTo>
                  <a:lnTo>
                    <a:pt x="3218520" y="252133"/>
                  </a:lnTo>
                  <a:lnTo>
                    <a:pt x="3222003" y="252100"/>
                  </a:lnTo>
                  <a:lnTo>
                    <a:pt x="3225486" y="252066"/>
                  </a:lnTo>
                  <a:lnTo>
                    <a:pt x="3228969" y="252032"/>
                  </a:lnTo>
                  <a:lnTo>
                    <a:pt x="3232453" y="251999"/>
                  </a:lnTo>
                  <a:lnTo>
                    <a:pt x="3235936" y="251965"/>
                  </a:lnTo>
                  <a:lnTo>
                    <a:pt x="3239419" y="251931"/>
                  </a:lnTo>
                  <a:lnTo>
                    <a:pt x="3242902" y="251898"/>
                  </a:lnTo>
                  <a:lnTo>
                    <a:pt x="3246386" y="251864"/>
                  </a:lnTo>
                  <a:lnTo>
                    <a:pt x="3249869" y="251830"/>
                  </a:lnTo>
                  <a:lnTo>
                    <a:pt x="3253352" y="251797"/>
                  </a:lnTo>
                  <a:lnTo>
                    <a:pt x="3256835" y="251763"/>
                  </a:lnTo>
                  <a:lnTo>
                    <a:pt x="3260319" y="251729"/>
                  </a:lnTo>
                  <a:lnTo>
                    <a:pt x="3263802" y="251696"/>
                  </a:lnTo>
                  <a:lnTo>
                    <a:pt x="3267285" y="252114"/>
                  </a:lnTo>
                  <a:lnTo>
                    <a:pt x="3270768" y="252078"/>
                  </a:lnTo>
                  <a:lnTo>
                    <a:pt x="3274252" y="252043"/>
                  </a:lnTo>
                  <a:lnTo>
                    <a:pt x="3277735" y="252008"/>
                  </a:lnTo>
                  <a:lnTo>
                    <a:pt x="3281218" y="251973"/>
                  </a:lnTo>
                  <a:lnTo>
                    <a:pt x="3284701" y="251938"/>
                  </a:lnTo>
                  <a:lnTo>
                    <a:pt x="3288185" y="251902"/>
                  </a:lnTo>
                  <a:lnTo>
                    <a:pt x="3291668" y="251867"/>
                  </a:lnTo>
                  <a:lnTo>
                    <a:pt x="3295151" y="251832"/>
                  </a:lnTo>
                  <a:lnTo>
                    <a:pt x="3298634" y="251797"/>
                  </a:lnTo>
                  <a:lnTo>
                    <a:pt x="3302118" y="251762"/>
                  </a:lnTo>
                  <a:lnTo>
                    <a:pt x="3305601" y="251726"/>
                  </a:lnTo>
                  <a:lnTo>
                    <a:pt x="3309084" y="251691"/>
                  </a:lnTo>
                  <a:lnTo>
                    <a:pt x="3312567" y="251656"/>
                  </a:lnTo>
                  <a:lnTo>
                    <a:pt x="3316051" y="251621"/>
                  </a:lnTo>
                  <a:lnTo>
                    <a:pt x="3319534" y="251586"/>
                  </a:lnTo>
                  <a:lnTo>
                    <a:pt x="3323017" y="251551"/>
                  </a:lnTo>
                  <a:lnTo>
                    <a:pt x="3326500" y="251516"/>
                  </a:lnTo>
                  <a:lnTo>
                    <a:pt x="3329984" y="251481"/>
                  </a:lnTo>
                  <a:lnTo>
                    <a:pt x="3333467" y="251445"/>
                  </a:lnTo>
                  <a:lnTo>
                    <a:pt x="3336950" y="251410"/>
                  </a:lnTo>
                  <a:lnTo>
                    <a:pt x="3340433" y="251375"/>
                  </a:lnTo>
                  <a:lnTo>
                    <a:pt x="3343917" y="251340"/>
                  </a:lnTo>
                  <a:lnTo>
                    <a:pt x="3347400" y="251305"/>
                  </a:lnTo>
                  <a:lnTo>
                    <a:pt x="3350883" y="251270"/>
                  </a:lnTo>
                  <a:lnTo>
                    <a:pt x="3354366" y="251235"/>
                  </a:lnTo>
                  <a:lnTo>
                    <a:pt x="3357850" y="251200"/>
                  </a:lnTo>
                  <a:lnTo>
                    <a:pt x="3361333" y="251165"/>
                  </a:lnTo>
                  <a:lnTo>
                    <a:pt x="3364816" y="251130"/>
                  </a:lnTo>
                  <a:lnTo>
                    <a:pt x="3368299" y="251095"/>
                  </a:lnTo>
                  <a:lnTo>
                    <a:pt x="3371783" y="251060"/>
                  </a:lnTo>
                  <a:lnTo>
                    <a:pt x="3375266" y="251024"/>
                  </a:lnTo>
                  <a:lnTo>
                    <a:pt x="3378749" y="250989"/>
                  </a:lnTo>
                  <a:lnTo>
                    <a:pt x="3382232" y="250954"/>
                  </a:lnTo>
                  <a:lnTo>
                    <a:pt x="3385716" y="250919"/>
                  </a:lnTo>
                  <a:lnTo>
                    <a:pt x="3389199" y="250884"/>
                  </a:lnTo>
                  <a:lnTo>
                    <a:pt x="3392682" y="250849"/>
                  </a:lnTo>
                  <a:lnTo>
                    <a:pt x="3396165" y="250814"/>
                  </a:lnTo>
                  <a:lnTo>
                    <a:pt x="3399649" y="250779"/>
                  </a:lnTo>
                  <a:lnTo>
                    <a:pt x="3403132" y="250744"/>
                  </a:lnTo>
                  <a:lnTo>
                    <a:pt x="3406615" y="250709"/>
                  </a:lnTo>
                  <a:lnTo>
                    <a:pt x="3410098" y="250674"/>
                  </a:lnTo>
                  <a:lnTo>
                    <a:pt x="3413582" y="250639"/>
                  </a:lnTo>
                  <a:lnTo>
                    <a:pt x="3417065" y="250604"/>
                  </a:lnTo>
                  <a:lnTo>
                    <a:pt x="3420548" y="250570"/>
                  </a:lnTo>
                  <a:lnTo>
                    <a:pt x="3424031" y="250535"/>
                  </a:lnTo>
                  <a:lnTo>
                    <a:pt x="3427515" y="250500"/>
                  </a:lnTo>
                  <a:lnTo>
                    <a:pt x="3430998" y="250465"/>
                  </a:lnTo>
                  <a:lnTo>
                    <a:pt x="3434481" y="250430"/>
                  </a:lnTo>
                  <a:lnTo>
                    <a:pt x="3437964" y="250395"/>
                  </a:lnTo>
                  <a:lnTo>
                    <a:pt x="3441447" y="250360"/>
                  </a:lnTo>
                  <a:lnTo>
                    <a:pt x="3444931" y="250325"/>
                  </a:lnTo>
                  <a:lnTo>
                    <a:pt x="3448414" y="250290"/>
                  </a:lnTo>
                  <a:lnTo>
                    <a:pt x="3451897" y="250255"/>
                  </a:lnTo>
                  <a:lnTo>
                    <a:pt x="3455380" y="250220"/>
                  </a:lnTo>
                  <a:lnTo>
                    <a:pt x="3458864" y="250185"/>
                  </a:lnTo>
                  <a:lnTo>
                    <a:pt x="3462347" y="250150"/>
                  </a:lnTo>
                  <a:lnTo>
                    <a:pt x="3465830" y="250116"/>
                  </a:lnTo>
                  <a:lnTo>
                    <a:pt x="3469313" y="250081"/>
                  </a:lnTo>
                  <a:lnTo>
                    <a:pt x="3472797" y="250046"/>
                  </a:lnTo>
                  <a:lnTo>
                    <a:pt x="3476280" y="250011"/>
                  </a:lnTo>
                  <a:lnTo>
                    <a:pt x="3479763" y="249976"/>
                  </a:lnTo>
                  <a:lnTo>
                    <a:pt x="3483246" y="249941"/>
                  </a:lnTo>
                  <a:lnTo>
                    <a:pt x="3483246" y="249967"/>
                  </a:lnTo>
                  <a:lnTo>
                    <a:pt x="3483246" y="249994"/>
                  </a:lnTo>
                  <a:lnTo>
                    <a:pt x="3483246" y="250020"/>
                  </a:lnTo>
                  <a:lnTo>
                    <a:pt x="3483246" y="250046"/>
                  </a:lnTo>
                  <a:lnTo>
                    <a:pt x="3483246" y="250072"/>
                  </a:lnTo>
                  <a:lnTo>
                    <a:pt x="3483246" y="250098"/>
                  </a:lnTo>
                  <a:lnTo>
                    <a:pt x="3483246" y="250124"/>
                  </a:lnTo>
                  <a:lnTo>
                    <a:pt x="3483246" y="250150"/>
                  </a:lnTo>
                  <a:lnTo>
                    <a:pt x="3483246" y="250175"/>
                  </a:lnTo>
                  <a:lnTo>
                    <a:pt x="3483246" y="250201"/>
                  </a:lnTo>
                  <a:lnTo>
                    <a:pt x="3483246" y="250227"/>
                  </a:lnTo>
                  <a:lnTo>
                    <a:pt x="3483246" y="250253"/>
                  </a:lnTo>
                  <a:lnTo>
                    <a:pt x="3483246" y="250279"/>
                  </a:lnTo>
                  <a:lnTo>
                    <a:pt x="3483246" y="250304"/>
                  </a:lnTo>
                  <a:lnTo>
                    <a:pt x="3483246" y="250330"/>
                  </a:lnTo>
                  <a:lnTo>
                    <a:pt x="3483246" y="250356"/>
                  </a:lnTo>
                  <a:lnTo>
                    <a:pt x="3483246" y="250381"/>
                  </a:lnTo>
                  <a:lnTo>
                    <a:pt x="3483246" y="250407"/>
                  </a:lnTo>
                  <a:lnTo>
                    <a:pt x="3483246" y="250432"/>
                  </a:lnTo>
                  <a:lnTo>
                    <a:pt x="3483246" y="250458"/>
                  </a:lnTo>
                  <a:lnTo>
                    <a:pt x="3483246" y="250483"/>
                  </a:lnTo>
                  <a:lnTo>
                    <a:pt x="3483246" y="250509"/>
                  </a:lnTo>
                  <a:lnTo>
                    <a:pt x="3483246" y="250534"/>
                  </a:lnTo>
                  <a:lnTo>
                    <a:pt x="3483246" y="250559"/>
                  </a:lnTo>
                  <a:lnTo>
                    <a:pt x="3483246" y="250585"/>
                  </a:lnTo>
                  <a:lnTo>
                    <a:pt x="3483246" y="250610"/>
                  </a:lnTo>
                  <a:lnTo>
                    <a:pt x="3483246" y="250635"/>
                  </a:lnTo>
                  <a:lnTo>
                    <a:pt x="3483246" y="250661"/>
                  </a:lnTo>
                  <a:lnTo>
                    <a:pt x="3483246" y="250686"/>
                  </a:lnTo>
                  <a:lnTo>
                    <a:pt x="3483246" y="250711"/>
                  </a:lnTo>
                  <a:lnTo>
                    <a:pt x="3483246" y="250736"/>
                  </a:lnTo>
                  <a:lnTo>
                    <a:pt x="3483246" y="250761"/>
                  </a:lnTo>
                  <a:lnTo>
                    <a:pt x="3483246" y="250786"/>
                  </a:lnTo>
                  <a:lnTo>
                    <a:pt x="3483246" y="250811"/>
                  </a:lnTo>
                  <a:lnTo>
                    <a:pt x="3483246" y="250836"/>
                  </a:lnTo>
                  <a:lnTo>
                    <a:pt x="3483246" y="250861"/>
                  </a:lnTo>
                  <a:lnTo>
                    <a:pt x="3483246" y="250886"/>
                  </a:lnTo>
                  <a:lnTo>
                    <a:pt x="3483246" y="250911"/>
                  </a:lnTo>
                  <a:lnTo>
                    <a:pt x="3483246" y="250936"/>
                  </a:lnTo>
                  <a:lnTo>
                    <a:pt x="3483246" y="250961"/>
                  </a:lnTo>
                  <a:lnTo>
                    <a:pt x="3483246" y="250985"/>
                  </a:lnTo>
                  <a:lnTo>
                    <a:pt x="3483246" y="251010"/>
                  </a:lnTo>
                  <a:lnTo>
                    <a:pt x="3483246" y="251035"/>
                  </a:lnTo>
                  <a:lnTo>
                    <a:pt x="3483246" y="251060"/>
                  </a:lnTo>
                  <a:lnTo>
                    <a:pt x="3483246" y="251084"/>
                  </a:lnTo>
                  <a:lnTo>
                    <a:pt x="3483246" y="251109"/>
                  </a:lnTo>
                  <a:lnTo>
                    <a:pt x="3483246" y="251133"/>
                  </a:lnTo>
                  <a:lnTo>
                    <a:pt x="3483246" y="251158"/>
                  </a:lnTo>
                  <a:lnTo>
                    <a:pt x="3483246" y="251182"/>
                  </a:lnTo>
                  <a:lnTo>
                    <a:pt x="3483246" y="251207"/>
                  </a:lnTo>
                  <a:lnTo>
                    <a:pt x="3483246" y="251231"/>
                  </a:lnTo>
                  <a:lnTo>
                    <a:pt x="3483246" y="251256"/>
                  </a:lnTo>
                  <a:lnTo>
                    <a:pt x="3483246" y="251280"/>
                  </a:lnTo>
                  <a:lnTo>
                    <a:pt x="3483246" y="251305"/>
                  </a:lnTo>
                  <a:lnTo>
                    <a:pt x="3483246" y="251329"/>
                  </a:lnTo>
                  <a:lnTo>
                    <a:pt x="3483246" y="251353"/>
                  </a:lnTo>
                  <a:lnTo>
                    <a:pt x="3483246" y="251378"/>
                  </a:lnTo>
                  <a:lnTo>
                    <a:pt x="3483246" y="251402"/>
                  </a:lnTo>
                  <a:lnTo>
                    <a:pt x="3483246" y="251426"/>
                  </a:lnTo>
                  <a:lnTo>
                    <a:pt x="3483246" y="251450"/>
                  </a:lnTo>
                  <a:lnTo>
                    <a:pt x="3483246" y="251474"/>
                  </a:lnTo>
                  <a:lnTo>
                    <a:pt x="3483246" y="251498"/>
                  </a:lnTo>
                  <a:lnTo>
                    <a:pt x="3483246" y="251522"/>
                  </a:lnTo>
                  <a:lnTo>
                    <a:pt x="3483246" y="251546"/>
                  </a:lnTo>
                  <a:lnTo>
                    <a:pt x="3483246" y="251570"/>
                  </a:lnTo>
                  <a:lnTo>
                    <a:pt x="3483246" y="251594"/>
                  </a:lnTo>
                  <a:lnTo>
                    <a:pt x="3483246" y="251618"/>
                  </a:lnTo>
                  <a:lnTo>
                    <a:pt x="3483246" y="251642"/>
                  </a:lnTo>
                  <a:lnTo>
                    <a:pt x="3483246" y="251666"/>
                  </a:lnTo>
                  <a:lnTo>
                    <a:pt x="3483246" y="251690"/>
                  </a:lnTo>
                  <a:lnTo>
                    <a:pt x="3483246" y="251714"/>
                  </a:lnTo>
                  <a:lnTo>
                    <a:pt x="3483246" y="251738"/>
                  </a:lnTo>
                  <a:lnTo>
                    <a:pt x="3483246" y="251761"/>
                  </a:lnTo>
                  <a:lnTo>
                    <a:pt x="3483246" y="251785"/>
                  </a:lnTo>
                  <a:lnTo>
                    <a:pt x="3483246" y="251809"/>
                  </a:lnTo>
                  <a:lnTo>
                    <a:pt x="3483246" y="251833"/>
                  </a:lnTo>
                  <a:lnTo>
                    <a:pt x="3483246" y="251856"/>
                  </a:lnTo>
                  <a:lnTo>
                    <a:pt x="3483246" y="251880"/>
                  </a:lnTo>
                  <a:lnTo>
                    <a:pt x="3483246" y="251903"/>
                  </a:lnTo>
                  <a:lnTo>
                    <a:pt x="3483246" y="251927"/>
                  </a:lnTo>
                  <a:lnTo>
                    <a:pt x="3483246" y="251950"/>
                  </a:lnTo>
                  <a:lnTo>
                    <a:pt x="3483246" y="251974"/>
                  </a:lnTo>
                  <a:lnTo>
                    <a:pt x="3483246" y="251997"/>
                  </a:lnTo>
                  <a:lnTo>
                    <a:pt x="3483246" y="252021"/>
                  </a:lnTo>
                  <a:lnTo>
                    <a:pt x="3483246" y="252044"/>
                  </a:lnTo>
                  <a:lnTo>
                    <a:pt x="3483246" y="252068"/>
                  </a:lnTo>
                  <a:lnTo>
                    <a:pt x="3483246" y="252091"/>
                  </a:lnTo>
                  <a:lnTo>
                    <a:pt x="3483246" y="252114"/>
                  </a:lnTo>
                  <a:lnTo>
                    <a:pt x="3483246" y="252137"/>
                  </a:lnTo>
                  <a:lnTo>
                    <a:pt x="3483246" y="252161"/>
                  </a:lnTo>
                  <a:lnTo>
                    <a:pt x="3483246" y="252184"/>
                  </a:lnTo>
                  <a:lnTo>
                    <a:pt x="3483246" y="252207"/>
                  </a:lnTo>
                  <a:lnTo>
                    <a:pt x="3483246" y="252230"/>
                  </a:lnTo>
                  <a:lnTo>
                    <a:pt x="3483246" y="252253"/>
                  </a:lnTo>
                  <a:lnTo>
                    <a:pt x="3483246" y="252276"/>
                  </a:lnTo>
                  <a:lnTo>
                    <a:pt x="3483246" y="252300"/>
                  </a:lnTo>
                  <a:lnTo>
                    <a:pt x="3483246" y="252323"/>
                  </a:lnTo>
                  <a:lnTo>
                    <a:pt x="3483246" y="252346"/>
                  </a:lnTo>
                  <a:lnTo>
                    <a:pt x="3483246" y="252369"/>
                  </a:lnTo>
                  <a:lnTo>
                    <a:pt x="3483246" y="252391"/>
                  </a:lnTo>
                  <a:lnTo>
                    <a:pt x="3483246" y="252414"/>
                  </a:lnTo>
                  <a:lnTo>
                    <a:pt x="3483246" y="252437"/>
                  </a:lnTo>
                  <a:lnTo>
                    <a:pt x="3483246" y="252460"/>
                  </a:lnTo>
                  <a:lnTo>
                    <a:pt x="3483246" y="252483"/>
                  </a:lnTo>
                  <a:lnTo>
                    <a:pt x="3483246" y="252506"/>
                  </a:lnTo>
                  <a:lnTo>
                    <a:pt x="3483246" y="252529"/>
                  </a:lnTo>
                  <a:lnTo>
                    <a:pt x="3483246" y="252551"/>
                  </a:lnTo>
                  <a:lnTo>
                    <a:pt x="3483246" y="252574"/>
                  </a:lnTo>
                  <a:lnTo>
                    <a:pt x="3483246" y="252597"/>
                  </a:lnTo>
                  <a:lnTo>
                    <a:pt x="3483246" y="252619"/>
                  </a:lnTo>
                  <a:lnTo>
                    <a:pt x="3483246" y="252642"/>
                  </a:lnTo>
                  <a:lnTo>
                    <a:pt x="3483246" y="252665"/>
                  </a:lnTo>
                  <a:lnTo>
                    <a:pt x="3483246" y="252687"/>
                  </a:lnTo>
                  <a:lnTo>
                    <a:pt x="3483246" y="252710"/>
                  </a:lnTo>
                  <a:lnTo>
                    <a:pt x="3483246" y="252732"/>
                  </a:lnTo>
                  <a:lnTo>
                    <a:pt x="3483246" y="252755"/>
                  </a:lnTo>
                  <a:lnTo>
                    <a:pt x="3483246" y="252777"/>
                  </a:lnTo>
                  <a:lnTo>
                    <a:pt x="3483246" y="252800"/>
                  </a:lnTo>
                  <a:lnTo>
                    <a:pt x="3483246" y="252822"/>
                  </a:lnTo>
                  <a:lnTo>
                    <a:pt x="3483246" y="252844"/>
                  </a:lnTo>
                  <a:lnTo>
                    <a:pt x="3483246" y="252867"/>
                  </a:lnTo>
                  <a:lnTo>
                    <a:pt x="3483246" y="252889"/>
                  </a:lnTo>
                  <a:lnTo>
                    <a:pt x="3483246" y="252911"/>
                  </a:lnTo>
                  <a:lnTo>
                    <a:pt x="3483246" y="252933"/>
                  </a:lnTo>
                  <a:lnTo>
                    <a:pt x="3483246" y="252956"/>
                  </a:lnTo>
                  <a:lnTo>
                    <a:pt x="3483246" y="252978"/>
                  </a:lnTo>
                  <a:lnTo>
                    <a:pt x="3483246" y="253000"/>
                  </a:lnTo>
                  <a:lnTo>
                    <a:pt x="3483246" y="253022"/>
                  </a:lnTo>
                  <a:lnTo>
                    <a:pt x="3483246" y="253044"/>
                  </a:lnTo>
                  <a:lnTo>
                    <a:pt x="3483246" y="253066"/>
                  </a:lnTo>
                  <a:lnTo>
                    <a:pt x="3483246" y="253088"/>
                  </a:lnTo>
                  <a:lnTo>
                    <a:pt x="3483246" y="253110"/>
                  </a:lnTo>
                  <a:lnTo>
                    <a:pt x="3483246" y="253133"/>
                  </a:lnTo>
                  <a:lnTo>
                    <a:pt x="3483246" y="253154"/>
                  </a:lnTo>
                  <a:lnTo>
                    <a:pt x="3483246" y="253176"/>
                  </a:lnTo>
                  <a:lnTo>
                    <a:pt x="3483246" y="253198"/>
                  </a:lnTo>
                  <a:lnTo>
                    <a:pt x="3483246" y="253220"/>
                  </a:lnTo>
                  <a:lnTo>
                    <a:pt x="3483246" y="253242"/>
                  </a:lnTo>
                  <a:lnTo>
                    <a:pt x="3483246" y="253264"/>
                  </a:lnTo>
                  <a:lnTo>
                    <a:pt x="3483246" y="253286"/>
                  </a:lnTo>
                  <a:lnTo>
                    <a:pt x="3483246" y="253308"/>
                  </a:lnTo>
                  <a:lnTo>
                    <a:pt x="3483246" y="253329"/>
                  </a:lnTo>
                  <a:lnTo>
                    <a:pt x="3483246" y="253351"/>
                  </a:lnTo>
                  <a:lnTo>
                    <a:pt x="3483246" y="253373"/>
                  </a:lnTo>
                  <a:lnTo>
                    <a:pt x="3483246" y="253394"/>
                  </a:lnTo>
                  <a:lnTo>
                    <a:pt x="3483246" y="253416"/>
                  </a:lnTo>
                  <a:lnTo>
                    <a:pt x="3483246" y="253438"/>
                  </a:lnTo>
                  <a:lnTo>
                    <a:pt x="3483246" y="253459"/>
                  </a:lnTo>
                  <a:lnTo>
                    <a:pt x="3483246" y="253481"/>
                  </a:lnTo>
                  <a:lnTo>
                    <a:pt x="3483246" y="253502"/>
                  </a:lnTo>
                  <a:lnTo>
                    <a:pt x="3483246" y="253524"/>
                  </a:lnTo>
                  <a:lnTo>
                    <a:pt x="3483246" y="253545"/>
                  </a:lnTo>
                  <a:lnTo>
                    <a:pt x="3483246" y="253567"/>
                  </a:lnTo>
                  <a:lnTo>
                    <a:pt x="3483246" y="253588"/>
                  </a:lnTo>
                  <a:lnTo>
                    <a:pt x="3483246" y="253610"/>
                  </a:lnTo>
                  <a:lnTo>
                    <a:pt x="3483246" y="253631"/>
                  </a:lnTo>
                  <a:lnTo>
                    <a:pt x="3483246" y="253652"/>
                  </a:lnTo>
                  <a:lnTo>
                    <a:pt x="3483246" y="253674"/>
                  </a:lnTo>
                  <a:lnTo>
                    <a:pt x="3483246" y="253695"/>
                  </a:lnTo>
                  <a:lnTo>
                    <a:pt x="3483246" y="253716"/>
                  </a:lnTo>
                  <a:lnTo>
                    <a:pt x="3483246" y="253738"/>
                  </a:lnTo>
                  <a:lnTo>
                    <a:pt x="3483246" y="253759"/>
                  </a:lnTo>
                  <a:lnTo>
                    <a:pt x="3483246" y="253780"/>
                  </a:lnTo>
                  <a:lnTo>
                    <a:pt x="3483246" y="253801"/>
                  </a:lnTo>
                  <a:lnTo>
                    <a:pt x="3483246" y="253822"/>
                  </a:lnTo>
                  <a:lnTo>
                    <a:pt x="3483246" y="253843"/>
                  </a:lnTo>
                  <a:lnTo>
                    <a:pt x="3483246" y="253865"/>
                  </a:lnTo>
                  <a:lnTo>
                    <a:pt x="3483246" y="253886"/>
                  </a:lnTo>
                  <a:lnTo>
                    <a:pt x="3483246" y="253907"/>
                  </a:lnTo>
                  <a:lnTo>
                    <a:pt x="3483246" y="253928"/>
                  </a:lnTo>
                  <a:lnTo>
                    <a:pt x="3483246" y="253949"/>
                  </a:lnTo>
                  <a:lnTo>
                    <a:pt x="3483246" y="253970"/>
                  </a:lnTo>
                  <a:lnTo>
                    <a:pt x="3483246" y="253991"/>
                  </a:lnTo>
                  <a:lnTo>
                    <a:pt x="3483246" y="254011"/>
                  </a:lnTo>
                  <a:lnTo>
                    <a:pt x="3483246" y="254032"/>
                  </a:lnTo>
                  <a:lnTo>
                    <a:pt x="3483246" y="254053"/>
                  </a:lnTo>
                  <a:lnTo>
                    <a:pt x="3483246" y="254074"/>
                  </a:lnTo>
                  <a:lnTo>
                    <a:pt x="3483246" y="254095"/>
                  </a:lnTo>
                  <a:lnTo>
                    <a:pt x="3483246" y="254116"/>
                  </a:lnTo>
                  <a:lnTo>
                    <a:pt x="3483246" y="254136"/>
                  </a:lnTo>
                  <a:lnTo>
                    <a:pt x="3483246" y="254157"/>
                  </a:lnTo>
                  <a:lnTo>
                    <a:pt x="3483246" y="254178"/>
                  </a:lnTo>
                  <a:lnTo>
                    <a:pt x="3483246" y="254199"/>
                  </a:lnTo>
                  <a:lnTo>
                    <a:pt x="3483246" y="254219"/>
                  </a:lnTo>
                  <a:lnTo>
                    <a:pt x="3483246" y="254240"/>
                  </a:lnTo>
                  <a:lnTo>
                    <a:pt x="3483246" y="254260"/>
                  </a:lnTo>
                  <a:lnTo>
                    <a:pt x="3483246" y="254281"/>
                  </a:lnTo>
                  <a:lnTo>
                    <a:pt x="3483246" y="254302"/>
                  </a:lnTo>
                  <a:lnTo>
                    <a:pt x="3483246" y="254322"/>
                  </a:lnTo>
                  <a:lnTo>
                    <a:pt x="3483246" y="254343"/>
                  </a:lnTo>
                  <a:lnTo>
                    <a:pt x="3483246" y="254363"/>
                  </a:lnTo>
                  <a:lnTo>
                    <a:pt x="3483246" y="254384"/>
                  </a:lnTo>
                  <a:lnTo>
                    <a:pt x="3483246" y="254404"/>
                  </a:lnTo>
                  <a:lnTo>
                    <a:pt x="3483246" y="254424"/>
                  </a:lnTo>
                  <a:lnTo>
                    <a:pt x="3483246" y="254445"/>
                  </a:lnTo>
                  <a:lnTo>
                    <a:pt x="3483246" y="254465"/>
                  </a:lnTo>
                  <a:lnTo>
                    <a:pt x="3483246" y="254485"/>
                  </a:lnTo>
                  <a:lnTo>
                    <a:pt x="3483246" y="254506"/>
                  </a:lnTo>
                  <a:lnTo>
                    <a:pt x="3483246" y="254526"/>
                  </a:lnTo>
                  <a:lnTo>
                    <a:pt x="3483246" y="254546"/>
                  </a:lnTo>
                  <a:lnTo>
                    <a:pt x="3483246" y="254567"/>
                  </a:lnTo>
                  <a:lnTo>
                    <a:pt x="3483246" y="254587"/>
                  </a:lnTo>
                  <a:lnTo>
                    <a:pt x="3483246" y="254607"/>
                  </a:lnTo>
                  <a:lnTo>
                    <a:pt x="3483246" y="254627"/>
                  </a:lnTo>
                  <a:lnTo>
                    <a:pt x="3483246" y="254647"/>
                  </a:lnTo>
                  <a:lnTo>
                    <a:pt x="3483246" y="254667"/>
                  </a:lnTo>
                  <a:lnTo>
                    <a:pt x="3483246" y="254687"/>
                  </a:lnTo>
                  <a:lnTo>
                    <a:pt x="3483246" y="254708"/>
                  </a:lnTo>
                  <a:lnTo>
                    <a:pt x="3483246" y="254728"/>
                  </a:lnTo>
                  <a:lnTo>
                    <a:pt x="3483246" y="254748"/>
                  </a:lnTo>
                  <a:lnTo>
                    <a:pt x="3483246" y="254768"/>
                  </a:lnTo>
                  <a:lnTo>
                    <a:pt x="3483246" y="254788"/>
                  </a:lnTo>
                  <a:lnTo>
                    <a:pt x="3483246" y="254808"/>
                  </a:lnTo>
                  <a:lnTo>
                    <a:pt x="3483246" y="254827"/>
                  </a:lnTo>
                  <a:lnTo>
                    <a:pt x="3483246" y="254847"/>
                  </a:lnTo>
                  <a:lnTo>
                    <a:pt x="3483246" y="254867"/>
                  </a:lnTo>
                  <a:lnTo>
                    <a:pt x="3483246" y="254887"/>
                  </a:lnTo>
                  <a:lnTo>
                    <a:pt x="3483246" y="254907"/>
                  </a:lnTo>
                  <a:lnTo>
                    <a:pt x="3483246" y="254927"/>
                  </a:lnTo>
                  <a:lnTo>
                    <a:pt x="3483246" y="254946"/>
                  </a:lnTo>
                  <a:lnTo>
                    <a:pt x="3483246" y="254966"/>
                  </a:lnTo>
                  <a:lnTo>
                    <a:pt x="3483246" y="254986"/>
                  </a:lnTo>
                  <a:lnTo>
                    <a:pt x="3483246" y="255006"/>
                  </a:lnTo>
                  <a:lnTo>
                    <a:pt x="3483246" y="255025"/>
                  </a:lnTo>
                  <a:lnTo>
                    <a:pt x="3483246" y="255045"/>
                  </a:lnTo>
                  <a:lnTo>
                    <a:pt x="3483246" y="255065"/>
                  </a:lnTo>
                  <a:lnTo>
                    <a:pt x="3483246" y="255084"/>
                  </a:lnTo>
                  <a:lnTo>
                    <a:pt x="3483246" y="255104"/>
                  </a:lnTo>
                  <a:lnTo>
                    <a:pt x="3483246" y="255123"/>
                  </a:lnTo>
                  <a:lnTo>
                    <a:pt x="3483246" y="255143"/>
                  </a:lnTo>
                  <a:lnTo>
                    <a:pt x="3483246" y="255163"/>
                  </a:lnTo>
                  <a:lnTo>
                    <a:pt x="3483246" y="255182"/>
                  </a:lnTo>
                  <a:lnTo>
                    <a:pt x="3483246" y="255202"/>
                  </a:lnTo>
                  <a:lnTo>
                    <a:pt x="3483246" y="255221"/>
                  </a:lnTo>
                  <a:lnTo>
                    <a:pt x="3483246" y="255240"/>
                  </a:lnTo>
                  <a:lnTo>
                    <a:pt x="3483246" y="255260"/>
                  </a:lnTo>
                  <a:lnTo>
                    <a:pt x="3483246" y="255279"/>
                  </a:lnTo>
                  <a:lnTo>
                    <a:pt x="3483246" y="255299"/>
                  </a:lnTo>
                  <a:lnTo>
                    <a:pt x="3483246" y="255318"/>
                  </a:lnTo>
                  <a:lnTo>
                    <a:pt x="3483246" y="255337"/>
                  </a:lnTo>
                  <a:lnTo>
                    <a:pt x="3483246" y="255357"/>
                  </a:lnTo>
                  <a:lnTo>
                    <a:pt x="3483246" y="255376"/>
                  </a:lnTo>
                  <a:lnTo>
                    <a:pt x="3483246" y="255395"/>
                  </a:lnTo>
                  <a:lnTo>
                    <a:pt x="3483246" y="255414"/>
                  </a:lnTo>
                  <a:lnTo>
                    <a:pt x="3483246" y="255433"/>
                  </a:lnTo>
                  <a:lnTo>
                    <a:pt x="3483246" y="255453"/>
                  </a:lnTo>
                  <a:lnTo>
                    <a:pt x="3483246" y="255472"/>
                  </a:lnTo>
                  <a:lnTo>
                    <a:pt x="3483246" y="255491"/>
                  </a:lnTo>
                  <a:lnTo>
                    <a:pt x="3483246" y="255510"/>
                  </a:lnTo>
                  <a:lnTo>
                    <a:pt x="3483246" y="255529"/>
                  </a:lnTo>
                  <a:lnTo>
                    <a:pt x="3483246" y="255548"/>
                  </a:lnTo>
                  <a:lnTo>
                    <a:pt x="3483246" y="255567"/>
                  </a:lnTo>
                  <a:lnTo>
                    <a:pt x="3483246" y="255586"/>
                  </a:lnTo>
                  <a:lnTo>
                    <a:pt x="3483246" y="255605"/>
                  </a:lnTo>
                  <a:lnTo>
                    <a:pt x="3483246" y="255624"/>
                  </a:lnTo>
                  <a:lnTo>
                    <a:pt x="3483246" y="255643"/>
                  </a:lnTo>
                  <a:lnTo>
                    <a:pt x="3483246" y="255662"/>
                  </a:lnTo>
                  <a:lnTo>
                    <a:pt x="3483246" y="255681"/>
                  </a:lnTo>
                  <a:lnTo>
                    <a:pt x="3483246" y="255700"/>
                  </a:lnTo>
                  <a:lnTo>
                    <a:pt x="3483246" y="255719"/>
                  </a:lnTo>
                  <a:lnTo>
                    <a:pt x="3483246" y="255738"/>
                  </a:lnTo>
                  <a:lnTo>
                    <a:pt x="3483246" y="255757"/>
                  </a:lnTo>
                  <a:lnTo>
                    <a:pt x="3483246" y="255775"/>
                  </a:lnTo>
                  <a:lnTo>
                    <a:pt x="3483246" y="255794"/>
                  </a:lnTo>
                  <a:lnTo>
                    <a:pt x="3483246" y="255813"/>
                  </a:lnTo>
                  <a:lnTo>
                    <a:pt x="3483246" y="255832"/>
                  </a:lnTo>
                  <a:lnTo>
                    <a:pt x="3483246" y="255850"/>
                  </a:lnTo>
                  <a:lnTo>
                    <a:pt x="3483246" y="255869"/>
                  </a:lnTo>
                  <a:lnTo>
                    <a:pt x="3483246" y="255888"/>
                  </a:lnTo>
                  <a:lnTo>
                    <a:pt x="3483246" y="255906"/>
                  </a:lnTo>
                  <a:lnTo>
                    <a:pt x="3483246" y="255925"/>
                  </a:lnTo>
                  <a:lnTo>
                    <a:pt x="3483246" y="255944"/>
                  </a:lnTo>
                  <a:lnTo>
                    <a:pt x="3483246" y="255962"/>
                  </a:lnTo>
                  <a:lnTo>
                    <a:pt x="3483246" y="255981"/>
                  </a:lnTo>
                  <a:lnTo>
                    <a:pt x="3483246" y="255999"/>
                  </a:lnTo>
                  <a:lnTo>
                    <a:pt x="3483246" y="256018"/>
                  </a:lnTo>
                  <a:lnTo>
                    <a:pt x="3483246" y="256036"/>
                  </a:lnTo>
                  <a:lnTo>
                    <a:pt x="3483246" y="256055"/>
                  </a:lnTo>
                  <a:lnTo>
                    <a:pt x="3483246" y="256073"/>
                  </a:lnTo>
                  <a:lnTo>
                    <a:pt x="3483246" y="256092"/>
                  </a:lnTo>
                  <a:lnTo>
                    <a:pt x="3483246" y="256110"/>
                  </a:lnTo>
                  <a:lnTo>
                    <a:pt x="3483246" y="256129"/>
                  </a:lnTo>
                  <a:lnTo>
                    <a:pt x="3483246" y="256147"/>
                  </a:lnTo>
                  <a:lnTo>
                    <a:pt x="3483246" y="256165"/>
                  </a:lnTo>
                  <a:lnTo>
                    <a:pt x="3483246" y="256184"/>
                  </a:lnTo>
                  <a:lnTo>
                    <a:pt x="3483246" y="256202"/>
                  </a:lnTo>
                  <a:lnTo>
                    <a:pt x="3483246" y="256220"/>
                  </a:lnTo>
                  <a:lnTo>
                    <a:pt x="3483246" y="256238"/>
                  </a:lnTo>
                  <a:lnTo>
                    <a:pt x="3483246" y="256257"/>
                  </a:lnTo>
                  <a:lnTo>
                    <a:pt x="3483246" y="256275"/>
                  </a:lnTo>
                  <a:lnTo>
                    <a:pt x="3483246" y="256293"/>
                  </a:lnTo>
                  <a:lnTo>
                    <a:pt x="3483246" y="256311"/>
                  </a:lnTo>
                  <a:lnTo>
                    <a:pt x="3483246" y="256330"/>
                  </a:lnTo>
                  <a:lnTo>
                    <a:pt x="3483246" y="256348"/>
                  </a:lnTo>
                  <a:lnTo>
                    <a:pt x="3483246" y="256366"/>
                  </a:lnTo>
                  <a:lnTo>
                    <a:pt x="3483246" y="256384"/>
                  </a:lnTo>
                  <a:lnTo>
                    <a:pt x="3483246" y="256402"/>
                  </a:lnTo>
                  <a:lnTo>
                    <a:pt x="3483246" y="256420"/>
                  </a:lnTo>
                  <a:lnTo>
                    <a:pt x="3483246" y="256438"/>
                  </a:lnTo>
                  <a:lnTo>
                    <a:pt x="3483246" y="256456"/>
                  </a:lnTo>
                  <a:lnTo>
                    <a:pt x="3483246" y="256474"/>
                  </a:lnTo>
                  <a:lnTo>
                    <a:pt x="3483246" y="256492"/>
                  </a:lnTo>
                  <a:lnTo>
                    <a:pt x="3483246" y="256510"/>
                  </a:lnTo>
                  <a:lnTo>
                    <a:pt x="3483246" y="256528"/>
                  </a:lnTo>
                  <a:lnTo>
                    <a:pt x="3483246" y="256546"/>
                  </a:lnTo>
                  <a:lnTo>
                    <a:pt x="3483246" y="256564"/>
                  </a:lnTo>
                  <a:lnTo>
                    <a:pt x="3483246" y="256582"/>
                  </a:lnTo>
                  <a:lnTo>
                    <a:pt x="3483246" y="256600"/>
                  </a:lnTo>
                  <a:lnTo>
                    <a:pt x="3483246" y="256617"/>
                  </a:lnTo>
                  <a:lnTo>
                    <a:pt x="3483246" y="256635"/>
                  </a:lnTo>
                  <a:lnTo>
                    <a:pt x="3483246" y="256653"/>
                  </a:lnTo>
                  <a:lnTo>
                    <a:pt x="3483246" y="256671"/>
                  </a:lnTo>
                  <a:lnTo>
                    <a:pt x="3483246" y="256689"/>
                  </a:lnTo>
                  <a:lnTo>
                    <a:pt x="3483246" y="256706"/>
                  </a:lnTo>
                  <a:lnTo>
                    <a:pt x="3483246" y="256724"/>
                  </a:lnTo>
                  <a:lnTo>
                    <a:pt x="3483246" y="256742"/>
                  </a:lnTo>
                  <a:lnTo>
                    <a:pt x="3483246" y="256759"/>
                  </a:lnTo>
                  <a:lnTo>
                    <a:pt x="3483246" y="256777"/>
                  </a:lnTo>
                  <a:lnTo>
                    <a:pt x="3483246" y="256795"/>
                  </a:lnTo>
                  <a:lnTo>
                    <a:pt x="3483246" y="256812"/>
                  </a:lnTo>
                  <a:lnTo>
                    <a:pt x="3483246" y="256830"/>
                  </a:lnTo>
                  <a:lnTo>
                    <a:pt x="3483246" y="256848"/>
                  </a:lnTo>
                  <a:lnTo>
                    <a:pt x="3483246" y="256865"/>
                  </a:lnTo>
                  <a:lnTo>
                    <a:pt x="3483246" y="256883"/>
                  </a:lnTo>
                  <a:lnTo>
                    <a:pt x="3483246" y="256900"/>
                  </a:lnTo>
                  <a:lnTo>
                    <a:pt x="3483246" y="256918"/>
                  </a:lnTo>
                  <a:lnTo>
                    <a:pt x="3483246" y="256935"/>
                  </a:lnTo>
                  <a:lnTo>
                    <a:pt x="3483246" y="256953"/>
                  </a:lnTo>
                  <a:lnTo>
                    <a:pt x="3483246" y="256970"/>
                  </a:lnTo>
                  <a:lnTo>
                    <a:pt x="3483246" y="256987"/>
                  </a:lnTo>
                  <a:lnTo>
                    <a:pt x="3483246" y="257005"/>
                  </a:lnTo>
                  <a:lnTo>
                    <a:pt x="3483246" y="257022"/>
                  </a:lnTo>
                  <a:lnTo>
                    <a:pt x="3483246" y="257040"/>
                  </a:lnTo>
                  <a:lnTo>
                    <a:pt x="3483246" y="257057"/>
                  </a:lnTo>
                  <a:lnTo>
                    <a:pt x="3483246" y="257074"/>
                  </a:lnTo>
                  <a:lnTo>
                    <a:pt x="3483246" y="257092"/>
                  </a:lnTo>
                  <a:lnTo>
                    <a:pt x="3483246" y="257109"/>
                  </a:lnTo>
                  <a:lnTo>
                    <a:pt x="3483246" y="257126"/>
                  </a:lnTo>
                  <a:lnTo>
                    <a:pt x="3483246" y="257143"/>
                  </a:lnTo>
                  <a:lnTo>
                    <a:pt x="3483246" y="257161"/>
                  </a:lnTo>
                  <a:lnTo>
                    <a:pt x="3483246" y="257178"/>
                  </a:lnTo>
                  <a:lnTo>
                    <a:pt x="3483246" y="257195"/>
                  </a:lnTo>
                  <a:lnTo>
                    <a:pt x="3483246" y="257212"/>
                  </a:lnTo>
                  <a:lnTo>
                    <a:pt x="3483246" y="257229"/>
                  </a:lnTo>
                  <a:lnTo>
                    <a:pt x="3483246" y="257246"/>
                  </a:lnTo>
                  <a:lnTo>
                    <a:pt x="3483246" y="257264"/>
                  </a:lnTo>
                  <a:lnTo>
                    <a:pt x="3483246" y="257281"/>
                  </a:lnTo>
                  <a:lnTo>
                    <a:pt x="3483246" y="257298"/>
                  </a:lnTo>
                  <a:lnTo>
                    <a:pt x="3483246" y="257315"/>
                  </a:lnTo>
                  <a:lnTo>
                    <a:pt x="3483246" y="257332"/>
                  </a:lnTo>
                  <a:lnTo>
                    <a:pt x="3483246" y="257349"/>
                  </a:lnTo>
                  <a:lnTo>
                    <a:pt x="3483246" y="257366"/>
                  </a:lnTo>
                  <a:lnTo>
                    <a:pt x="3483246" y="257383"/>
                  </a:lnTo>
                  <a:lnTo>
                    <a:pt x="3483246" y="257400"/>
                  </a:lnTo>
                  <a:lnTo>
                    <a:pt x="3483246" y="257417"/>
                  </a:lnTo>
                  <a:lnTo>
                    <a:pt x="3483246" y="257434"/>
                  </a:lnTo>
                  <a:lnTo>
                    <a:pt x="3483246" y="257451"/>
                  </a:lnTo>
                  <a:lnTo>
                    <a:pt x="3483246" y="257467"/>
                  </a:lnTo>
                  <a:lnTo>
                    <a:pt x="3483246" y="257484"/>
                  </a:lnTo>
                  <a:lnTo>
                    <a:pt x="3483246" y="257501"/>
                  </a:lnTo>
                  <a:lnTo>
                    <a:pt x="3483246" y="257518"/>
                  </a:lnTo>
                  <a:lnTo>
                    <a:pt x="3483246" y="257535"/>
                  </a:lnTo>
                  <a:lnTo>
                    <a:pt x="3483246" y="257552"/>
                  </a:lnTo>
                  <a:lnTo>
                    <a:pt x="3483246" y="257568"/>
                  </a:lnTo>
                  <a:lnTo>
                    <a:pt x="3483246" y="257585"/>
                  </a:lnTo>
                  <a:lnTo>
                    <a:pt x="3483246" y="257602"/>
                  </a:lnTo>
                  <a:lnTo>
                    <a:pt x="3483246" y="257619"/>
                  </a:lnTo>
                  <a:lnTo>
                    <a:pt x="3483246" y="257635"/>
                  </a:lnTo>
                  <a:lnTo>
                    <a:pt x="3483246" y="257652"/>
                  </a:lnTo>
                  <a:lnTo>
                    <a:pt x="3483246" y="257669"/>
                  </a:lnTo>
                  <a:lnTo>
                    <a:pt x="3483246" y="257685"/>
                  </a:lnTo>
                  <a:lnTo>
                    <a:pt x="3483246" y="257702"/>
                  </a:lnTo>
                  <a:lnTo>
                    <a:pt x="3483246" y="257719"/>
                  </a:lnTo>
                  <a:lnTo>
                    <a:pt x="3483246" y="257735"/>
                  </a:lnTo>
                  <a:lnTo>
                    <a:pt x="3483246" y="257752"/>
                  </a:lnTo>
                  <a:lnTo>
                    <a:pt x="3483246" y="257768"/>
                  </a:lnTo>
                  <a:lnTo>
                    <a:pt x="3483246" y="257785"/>
                  </a:lnTo>
                  <a:lnTo>
                    <a:pt x="3483246" y="257801"/>
                  </a:lnTo>
                  <a:lnTo>
                    <a:pt x="3483246" y="257818"/>
                  </a:lnTo>
                  <a:lnTo>
                    <a:pt x="3483246" y="257834"/>
                  </a:lnTo>
                  <a:lnTo>
                    <a:pt x="3483246" y="257851"/>
                  </a:lnTo>
                  <a:lnTo>
                    <a:pt x="3483246" y="257867"/>
                  </a:lnTo>
                  <a:lnTo>
                    <a:pt x="3483246" y="257884"/>
                  </a:lnTo>
                  <a:lnTo>
                    <a:pt x="3483246" y="257900"/>
                  </a:lnTo>
                  <a:lnTo>
                    <a:pt x="3483246" y="257917"/>
                  </a:lnTo>
                  <a:lnTo>
                    <a:pt x="3483246" y="257933"/>
                  </a:lnTo>
                  <a:lnTo>
                    <a:pt x="3483246" y="257949"/>
                  </a:lnTo>
                  <a:lnTo>
                    <a:pt x="3483246" y="257966"/>
                  </a:lnTo>
                  <a:lnTo>
                    <a:pt x="3483246" y="257982"/>
                  </a:lnTo>
                  <a:lnTo>
                    <a:pt x="3483246" y="257998"/>
                  </a:lnTo>
                  <a:lnTo>
                    <a:pt x="3483246" y="258015"/>
                  </a:lnTo>
                  <a:lnTo>
                    <a:pt x="3483246" y="258031"/>
                  </a:lnTo>
                  <a:lnTo>
                    <a:pt x="3483246" y="258047"/>
                  </a:lnTo>
                  <a:lnTo>
                    <a:pt x="3483246" y="258063"/>
                  </a:lnTo>
                  <a:lnTo>
                    <a:pt x="3483246" y="258080"/>
                  </a:lnTo>
                  <a:lnTo>
                    <a:pt x="3483246" y="258096"/>
                  </a:lnTo>
                  <a:lnTo>
                    <a:pt x="3483246" y="258112"/>
                  </a:lnTo>
                  <a:lnTo>
                    <a:pt x="3483246" y="258128"/>
                  </a:lnTo>
                  <a:lnTo>
                    <a:pt x="3483246" y="258144"/>
                  </a:lnTo>
                  <a:lnTo>
                    <a:pt x="3483246" y="258160"/>
                  </a:lnTo>
                  <a:lnTo>
                    <a:pt x="3483246" y="258177"/>
                  </a:lnTo>
                  <a:lnTo>
                    <a:pt x="3483246" y="258193"/>
                  </a:lnTo>
                  <a:lnTo>
                    <a:pt x="3483246" y="258209"/>
                  </a:lnTo>
                  <a:lnTo>
                    <a:pt x="3483246" y="258225"/>
                  </a:lnTo>
                  <a:lnTo>
                    <a:pt x="3483246" y="258241"/>
                  </a:lnTo>
                  <a:lnTo>
                    <a:pt x="3483246" y="258257"/>
                  </a:lnTo>
                  <a:lnTo>
                    <a:pt x="3483246" y="258273"/>
                  </a:lnTo>
                  <a:lnTo>
                    <a:pt x="3483246" y="258289"/>
                  </a:lnTo>
                  <a:lnTo>
                    <a:pt x="3483246" y="258305"/>
                  </a:lnTo>
                  <a:lnTo>
                    <a:pt x="3483246" y="258321"/>
                  </a:lnTo>
                  <a:lnTo>
                    <a:pt x="3483246" y="258337"/>
                  </a:lnTo>
                  <a:lnTo>
                    <a:pt x="3483246" y="258353"/>
                  </a:lnTo>
                  <a:lnTo>
                    <a:pt x="3483246" y="258369"/>
                  </a:lnTo>
                  <a:lnTo>
                    <a:pt x="3483246" y="258385"/>
                  </a:lnTo>
                  <a:lnTo>
                    <a:pt x="3483246" y="258400"/>
                  </a:lnTo>
                  <a:lnTo>
                    <a:pt x="3483246" y="258416"/>
                  </a:lnTo>
                  <a:lnTo>
                    <a:pt x="3483246" y="258432"/>
                  </a:lnTo>
                  <a:lnTo>
                    <a:pt x="3483246" y="258448"/>
                  </a:lnTo>
                  <a:lnTo>
                    <a:pt x="3483246" y="258464"/>
                  </a:lnTo>
                  <a:lnTo>
                    <a:pt x="3483246" y="258480"/>
                  </a:lnTo>
                  <a:lnTo>
                    <a:pt x="3483246" y="258495"/>
                  </a:lnTo>
                  <a:lnTo>
                    <a:pt x="3483246" y="258511"/>
                  </a:lnTo>
                  <a:lnTo>
                    <a:pt x="3483246" y="258527"/>
                  </a:lnTo>
                  <a:lnTo>
                    <a:pt x="3483246" y="258543"/>
                  </a:lnTo>
                  <a:lnTo>
                    <a:pt x="3483246" y="258558"/>
                  </a:lnTo>
                  <a:lnTo>
                    <a:pt x="3483246" y="258574"/>
                  </a:lnTo>
                  <a:lnTo>
                    <a:pt x="3483246" y="258590"/>
                  </a:lnTo>
                  <a:lnTo>
                    <a:pt x="3483246" y="258605"/>
                  </a:lnTo>
                  <a:lnTo>
                    <a:pt x="3483246" y="258621"/>
                  </a:lnTo>
                  <a:lnTo>
                    <a:pt x="3483246" y="258637"/>
                  </a:lnTo>
                  <a:lnTo>
                    <a:pt x="3483246" y="258652"/>
                  </a:lnTo>
                  <a:lnTo>
                    <a:pt x="3483246" y="258668"/>
                  </a:lnTo>
                  <a:lnTo>
                    <a:pt x="3483246" y="258683"/>
                  </a:lnTo>
                  <a:lnTo>
                    <a:pt x="3483246" y="258699"/>
                  </a:lnTo>
                  <a:lnTo>
                    <a:pt x="3483246" y="258714"/>
                  </a:lnTo>
                  <a:lnTo>
                    <a:pt x="3483246" y="258730"/>
                  </a:lnTo>
                  <a:lnTo>
                    <a:pt x="3483246" y="258746"/>
                  </a:lnTo>
                  <a:lnTo>
                    <a:pt x="3483246" y="258761"/>
                  </a:lnTo>
                  <a:lnTo>
                    <a:pt x="3483246" y="258776"/>
                  </a:lnTo>
                  <a:lnTo>
                    <a:pt x="3483246" y="258792"/>
                  </a:lnTo>
                  <a:lnTo>
                    <a:pt x="3483246" y="258807"/>
                  </a:lnTo>
                  <a:lnTo>
                    <a:pt x="3483246" y="258823"/>
                  </a:lnTo>
                  <a:lnTo>
                    <a:pt x="3483246" y="258838"/>
                  </a:lnTo>
                  <a:lnTo>
                    <a:pt x="3483246" y="258854"/>
                  </a:lnTo>
                  <a:lnTo>
                    <a:pt x="3483246" y="258869"/>
                  </a:lnTo>
                  <a:lnTo>
                    <a:pt x="3483246" y="258884"/>
                  </a:lnTo>
                  <a:lnTo>
                    <a:pt x="3483246" y="258900"/>
                  </a:lnTo>
                  <a:lnTo>
                    <a:pt x="3483246" y="258915"/>
                  </a:lnTo>
                  <a:lnTo>
                    <a:pt x="3483246" y="258930"/>
                  </a:lnTo>
                  <a:lnTo>
                    <a:pt x="3483246" y="258946"/>
                  </a:lnTo>
                  <a:lnTo>
                    <a:pt x="3483246" y="258961"/>
                  </a:lnTo>
                  <a:lnTo>
                    <a:pt x="3483246" y="258976"/>
                  </a:lnTo>
                  <a:lnTo>
                    <a:pt x="3483246" y="258991"/>
                  </a:lnTo>
                  <a:lnTo>
                    <a:pt x="3483246" y="259007"/>
                  </a:lnTo>
                  <a:lnTo>
                    <a:pt x="3483246" y="259022"/>
                  </a:lnTo>
                  <a:lnTo>
                    <a:pt x="3483246" y="259037"/>
                  </a:lnTo>
                  <a:lnTo>
                    <a:pt x="3483246" y="259052"/>
                  </a:lnTo>
                  <a:lnTo>
                    <a:pt x="3483246" y="259068"/>
                  </a:lnTo>
                  <a:lnTo>
                    <a:pt x="3483246" y="259083"/>
                  </a:lnTo>
                  <a:lnTo>
                    <a:pt x="3483246" y="259098"/>
                  </a:lnTo>
                  <a:lnTo>
                    <a:pt x="3483246" y="259113"/>
                  </a:lnTo>
                  <a:lnTo>
                    <a:pt x="3483246" y="259128"/>
                  </a:lnTo>
                  <a:lnTo>
                    <a:pt x="3483246" y="259143"/>
                  </a:lnTo>
                  <a:lnTo>
                    <a:pt x="3483246" y="259158"/>
                  </a:lnTo>
                  <a:lnTo>
                    <a:pt x="3483246" y="259173"/>
                  </a:lnTo>
                  <a:lnTo>
                    <a:pt x="3483246" y="259188"/>
                  </a:lnTo>
                  <a:lnTo>
                    <a:pt x="3483246" y="259203"/>
                  </a:lnTo>
                  <a:lnTo>
                    <a:pt x="3483246" y="259218"/>
                  </a:lnTo>
                  <a:lnTo>
                    <a:pt x="3483246" y="259233"/>
                  </a:lnTo>
                  <a:lnTo>
                    <a:pt x="3483246" y="259248"/>
                  </a:lnTo>
                  <a:lnTo>
                    <a:pt x="3483246" y="259263"/>
                  </a:lnTo>
                  <a:lnTo>
                    <a:pt x="3483246" y="259278"/>
                  </a:lnTo>
                  <a:lnTo>
                    <a:pt x="3483246" y="259293"/>
                  </a:lnTo>
                  <a:lnTo>
                    <a:pt x="3483246" y="259308"/>
                  </a:lnTo>
                  <a:lnTo>
                    <a:pt x="3483246" y="259323"/>
                  </a:lnTo>
                  <a:lnTo>
                    <a:pt x="3483246" y="259338"/>
                  </a:lnTo>
                  <a:lnTo>
                    <a:pt x="3483246" y="259353"/>
                  </a:lnTo>
                  <a:lnTo>
                    <a:pt x="3483246" y="259368"/>
                  </a:lnTo>
                  <a:lnTo>
                    <a:pt x="3483246" y="259383"/>
                  </a:lnTo>
                  <a:lnTo>
                    <a:pt x="3483246" y="259397"/>
                  </a:lnTo>
                  <a:lnTo>
                    <a:pt x="3483246" y="259412"/>
                  </a:lnTo>
                  <a:lnTo>
                    <a:pt x="3483246" y="259427"/>
                  </a:lnTo>
                  <a:lnTo>
                    <a:pt x="3483246" y="259442"/>
                  </a:lnTo>
                  <a:lnTo>
                    <a:pt x="3483246" y="259457"/>
                  </a:lnTo>
                  <a:lnTo>
                    <a:pt x="3483246" y="259471"/>
                  </a:lnTo>
                  <a:lnTo>
                    <a:pt x="3483246" y="259486"/>
                  </a:lnTo>
                  <a:lnTo>
                    <a:pt x="3483246" y="259501"/>
                  </a:lnTo>
                  <a:lnTo>
                    <a:pt x="3483246" y="259515"/>
                  </a:lnTo>
                  <a:lnTo>
                    <a:pt x="3483246" y="259530"/>
                  </a:lnTo>
                  <a:lnTo>
                    <a:pt x="3483246" y="259545"/>
                  </a:lnTo>
                  <a:lnTo>
                    <a:pt x="3483246" y="259560"/>
                  </a:lnTo>
                  <a:lnTo>
                    <a:pt x="3483246" y="259574"/>
                  </a:lnTo>
                  <a:lnTo>
                    <a:pt x="3483246" y="259589"/>
                  </a:lnTo>
                  <a:lnTo>
                    <a:pt x="3483246" y="259603"/>
                  </a:lnTo>
                  <a:lnTo>
                    <a:pt x="3483246" y="259618"/>
                  </a:lnTo>
                  <a:lnTo>
                    <a:pt x="3483246" y="259633"/>
                  </a:lnTo>
                  <a:lnTo>
                    <a:pt x="3483246" y="259647"/>
                  </a:lnTo>
                  <a:lnTo>
                    <a:pt x="3483246" y="259662"/>
                  </a:lnTo>
                  <a:lnTo>
                    <a:pt x="3483246" y="259676"/>
                  </a:lnTo>
                  <a:lnTo>
                    <a:pt x="3483246" y="259691"/>
                  </a:lnTo>
                  <a:lnTo>
                    <a:pt x="3483246" y="259705"/>
                  </a:lnTo>
                  <a:lnTo>
                    <a:pt x="3483246" y="259720"/>
                  </a:lnTo>
                  <a:lnTo>
                    <a:pt x="3483246" y="259734"/>
                  </a:lnTo>
                  <a:lnTo>
                    <a:pt x="3483246" y="259749"/>
                  </a:lnTo>
                  <a:lnTo>
                    <a:pt x="3483246" y="259763"/>
                  </a:lnTo>
                  <a:lnTo>
                    <a:pt x="3483246" y="259778"/>
                  </a:lnTo>
                  <a:lnTo>
                    <a:pt x="3483246" y="259792"/>
                  </a:lnTo>
                  <a:lnTo>
                    <a:pt x="3483246" y="259807"/>
                  </a:lnTo>
                  <a:lnTo>
                    <a:pt x="3483246" y="259821"/>
                  </a:lnTo>
                  <a:lnTo>
                    <a:pt x="3483246" y="259835"/>
                  </a:lnTo>
                  <a:lnTo>
                    <a:pt x="3483246" y="259850"/>
                  </a:lnTo>
                  <a:lnTo>
                    <a:pt x="3483246" y="259864"/>
                  </a:lnTo>
                  <a:lnTo>
                    <a:pt x="3483246" y="259878"/>
                  </a:lnTo>
                  <a:lnTo>
                    <a:pt x="3483246" y="259893"/>
                  </a:lnTo>
                  <a:lnTo>
                    <a:pt x="3483246" y="259907"/>
                  </a:lnTo>
                  <a:lnTo>
                    <a:pt x="3483246" y="259921"/>
                  </a:lnTo>
                  <a:lnTo>
                    <a:pt x="3483246" y="259936"/>
                  </a:lnTo>
                  <a:lnTo>
                    <a:pt x="3483246" y="259950"/>
                  </a:lnTo>
                  <a:lnTo>
                    <a:pt x="3483246" y="259964"/>
                  </a:lnTo>
                  <a:lnTo>
                    <a:pt x="3483246" y="259978"/>
                  </a:lnTo>
                  <a:lnTo>
                    <a:pt x="3483246" y="259993"/>
                  </a:lnTo>
                  <a:lnTo>
                    <a:pt x="3483246" y="260007"/>
                  </a:lnTo>
                  <a:lnTo>
                    <a:pt x="3483246" y="260021"/>
                  </a:lnTo>
                  <a:lnTo>
                    <a:pt x="3483246" y="260035"/>
                  </a:lnTo>
                  <a:lnTo>
                    <a:pt x="3483246" y="260049"/>
                  </a:lnTo>
                  <a:lnTo>
                    <a:pt x="3483246" y="260063"/>
                  </a:lnTo>
                  <a:lnTo>
                    <a:pt x="3483246" y="260078"/>
                  </a:lnTo>
                  <a:lnTo>
                    <a:pt x="3483246" y="260092"/>
                  </a:lnTo>
                  <a:lnTo>
                    <a:pt x="3483246" y="260106"/>
                  </a:lnTo>
                  <a:lnTo>
                    <a:pt x="3483246" y="260120"/>
                  </a:lnTo>
                  <a:lnTo>
                    <a:pt x="3483246" y="260134"/>
                  </a:lnTo>
                  <a:lnTo>
                    <a:pt x="3483246" y="260148"/>
                  </a:lnTo>
                  <a:lnTo>
                    <a:pt x="3483246" y="260162"/>
                  </a:lnTo>
                  <a:lnTo>
                    <a:pt x="3483246" y="260176"/>
                  </a:lnTo>
                  <a:lnTo>
                    <a:pt x="3483246" y="260190"/>
                  </a:lnTo>
                  <a:lnTo>
                    <a:pt x="3483246" y="260204"/>
                  </a:lnTo>
                  <a:lnTo>
                    <a:pt x="3483246" y="260218"/>
                  </a:lnTo>
                  <a:lnTo>
                    <a:pt x="3483246" y="260232"/>
                  </a:lnTo>
                  <a:lnTo>
                    <a:pt x="3483246" y="260246"/>
                  </a:lnTo>
                  <a:lnTo>
                    <a:pt x="3483246" y="260260"/>
                  </a:lnTo>
                  <a:lnTo>
                    <a:pt x="3483246" y="260274"/>
                  </a:lnTo>
                  <a:lnTo>
                    <a:pt x="3483246" y="260288"/>
                  </a:lnTo>
                  <a:lnTo>
                    <a:pt x="3483246" y="260302"/>
                  </a:lnTo>
                  <a:lnTo>
                    <a:pt x="3483246" y="260316"/>
                  </a:lnTo>
                  <a:lnTo>
                    <a:pt x="3483246" y="260330"/>
                  </a:lnTo>
                  <a:lnTo>
                    <a:pt x="3483246" y="260344"/>
                  </a:lnTo>
                  <a:lnTo>
                    <a:pt x="3483246" y="260357"/>
                  </a:lnTo>
                  <a:lnTo>
                    <a:pt x="3483246" y="260371"/>
                  </a:lnTo>
                  <a:lnTo>
                    <a:pt x="3483246" y="260385"/>
                  </a:lnTo>
                  <a:lnTo>
                    <a:pt x="3483246" y="260399"/>
                  </a:lnTo>
                  <a:lnTo>
                    <a:pt x="3483246" y="260413"/>
                  </a:lnTo>
                  <a:lnTo>
                    <a:pt x="3483246" y="260426"/>
                  </a:lnTo>
                  <a:lnTo>
                    <a:pt x="3483246" y="260440"/>
                  </a:lnTo>
                  <a:lnTo>
                    <a:pt x="3483246" y="260454"/>
                  </a:lnTo>
                  <a:lnTo>
                    <a:pt x="3483246" y="260468"/>
                  </a:lnTo>
                  <a:lnTo>
                    <a:pt x="3483246" y="260481"/>
                  </a:lnTo>
                  <a:lnTo>
                    <a:pt x="3483246" y="260495"/>
                  </a:lnTo>
                  <a:lnTo>
                    <a:pt x="3483246" y="260509"/>
                  </a:lnTo>
                  <a:lnTo>
                    <a:pt x="3483246" y="260523"/>
                  </a:lnTo>
                  <a:lnTo>
                    <a:pt x="3483246" y="260536"/>
                  </a:lnTo>
                  <a:lnTo>
                    <a:pt x="3483246" y="260550"/>
                  </a:lnTo>
                  <a:lnTo>
                    <a:pt x="3483246" y="260564"/>
                  </a:lnTo>
                  <a:lnTo>
                    <a:pt x="3483246" y="260577"/>
                  </a:lnTo>
                  <a:lnTo>
                    <a:pt x="3483246" y="26059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379229"/>
              <a:ext cx="3483246" cy="172838"/>
            </a:xfrm>
            <a:custGeom>
              <a:avLst/>
              <a:gdLst/>
              <a:ahLst/>
              <a:cxnLst/>
              <a:rect l="0" t="0" r="0" b="0"/>
              <a:pathLst>
                <a:path w="3483246" h="172838">
                  <a:moveTo>
                    <a:pt x="0" y="172838"/>
                  </a:moveTo>
                  <a:lnTo>
                    <a:pt x="3483" y="169907"/>
                  </a:lnTo>
                  <a:lnTo>
                    <a:pt x="6966" y="166981"/>
                  </a:lnTo>
                  <a:lnTo>
                    <a:pt x="10449" y="164060"/>
                  </a:lnTo>
                  <a:lnTo>
                    <a:pt x="13932" y="161144"/>
                  </a:lnTo>
                  <a:lnTo>
                    <a:pt x="17416" y="158233"/>
                  </a:lnTo>
                  <a:lnTo>
                    <a:pt x="20899" y="155327"/>
                  </a:lnTo>
                  <a:lnTo>
                    <a:pt x="24382" y="152425"/>
                  </a:lnTo>
                  <a:lnTo>
                    <a:pt x="27865" y="149529"/>
                  </a:lnTo>
                  <a:lnTo>
                    <a:pt x="31349" y="146637"/>
                  </a:lnTo>
                  <a:lnTo>
                    <a:pt x="34832" y="143750"/>
                  </a:lnTo>
                  <a:lnTo>
                    <a:pt x="38315" y="140868"/>
                  </a:lnTo>
                  <a:lnTo>
                    <a:pt x="41798" y="137991"/>
                  </a:lnTo>
                  <a:lnTo>
                    <a:pt x="45282" y="135118"/>
                  </a:lnTo>
                  <a:lnTo>
                    <a:pt x="48765" y="132251"/>
                  </a:lnTo>
                  <a:lnTo>
                    <a:pt x="52248" y="129388"/>
                  </a:lnTo>
                  <a:lnTo>
                    <a:pt x="55731" y="126529"/>
                  </a:lnTo>
                  <a:lnTo>
                    <a:pt x="59215" y="123676"/>
                  </a:lnTo>
                  <a:lnTo>
                    <a:pt x="62698" y="120827"/>
                  </a:lnTo>
                  <a:lnTo>
                    <a:pt x="66181" y="117983"/>
                  </a:lnTo>
                  <a:lnTo>
                    <a:pt x="69664" y="115144"/>
                  </a:lnTo>
                  <a:lnTo>
                    <a:pt x="73148" y="112310"/>
                  </a:lnTo>
                  <a:lnTo>
                    <a:pt x="76631" y="109480"/>
                  </a:lnTo>
                  <a:lnTo>
                    <a:pt x="80114" y="106655"/>
                  </a:lnTo>
                  <a:lnTo>
                    <a:pt x="83597" y="103834"/>
                  </a:lnTo>
                  <a:lnTo>
                    <a:pt x="87081" y="101018"/>
                  </a:lnTo>
                  <a:lnTo>
                    <a:pt x="90564" y="98207"/>
                  </a:lnTo>
                  <a:lnTo>
                    <a:pt x="94047" y="95400"/>
                  </a:lnTo>
                  <a:lnTo>
                    <a:pt x="97530" y="92598"/>
                  </a:lnTo>
                  <a:lnTo>
                    <a:pt x="101014" y="89801"/>
                  </a:lnTo>
                  <a:lnTo>
                    <a:pt x="104497" y="87008"/>
                  </a:lnTo>
                  <a:lnTo>
                    <a:pt x="107980" y="84220"/>
                  </a:lnTo>
                  <a:lnTo>
                    <a:pt x="111463" y="81436"/>
                  </a:lnTo>
                  <a:lnTo>
                    <a:pt x="114947" y="78657"/>
                  </a:lnTo>
                  <a:lnTo>
                    <a:pt x="118430" y="75883"/>
                  </a:lnTo>
                  <a:lnTo>
                    <a:pt x="121913" y="73113"/>
                  </a:lnTo>
                  <a:lnTo>
                    <a:pt x="125396" y="70347"/>
                  </a:lnTo>
                  <a:lnTo>
                    <a:pt x="128880" y="67586"/>
                  </a:lnTo>
                  <a:lnTo>
                    <a:pt x="132363" y="64830"/>
                  </a:lnTo>
                  <a:lnTo>
                    <a:pt x="135846" y="62078"/>
                  </a:lnTo>
                  <a:lnTo>
                    <a:pt x="139329" y="59331"/>
                  </a:lnTo>
                  <a:lnTo>
                    <a:pt x="142813" y="56588"/>
                  </a:lnTo>
                  <a:lnTo>
                    <a:pt x="146296" y="53849"/>
                  </a:lnTo>
                  <a:lnTo>
                    <a:pt x="149779" y="51115"/>
                  </a:lnTo>
                  <a:lnTo>
                    <a:pt x="153262" y="48385"/>
                  </a:lnTo>
                  <a:lnTo>
                    <a:pt x="156746" y="45660"/>
                  </a:lnTo>
                  <a:lnTo>
                    <a:pt x="160229" y="42940"/>
                  </a:lnTo>
                  <a:lnTo>
                    <a:pt x="163712" y="40223"/>
                  </a:lnTo>
                  <a:lnTo>
                    <a:pt x="167195" y="37511"/>
                  </a:lnTo>
                  <a:lnTo>
                    <a:pt x="170679" y="34804"/>
                  </a:lnTo>
                  <a:lnTo>
                    <a:pt x="174162" y="32100"/>
                  </a:lnTo>
                  <a:lnTo>
                    <a:pt x="177645" y="29402"/>
                  </a:lnTo>
                  <a:lnTo>
                    <a:pt x="181128" y="26707"/>
                  </a:lnTo>
                  <a:lnTo>
                    <a:pt x="184612" y="24017"/>
                  </a:lnTo>
                  <a:lnTo>
                    <a:pt x="188095" y="21331"/>
                  </a:lnTo>
                  <a:lnTo>
                    <a:pt x="191578" y="18650"/>
                  </a:lnTo>
                  <a:lnTo>
                    <a:pt x="195061" y="15973"/>
                  </a:lnTo>
                  <a:lnTo>
                    <a:pt x="198545" y="13300"/>
                  </a:lnTo>
                  <a:lnTo>
                    <a:pt x="202028" y="10631"/>
                  </a:lnTo>
                  <a:lnTo>
                    <a:pt x="205511" y="7967"/>
                  </a:lnTo>
                  <a:lnTo>
                    <a:pt x="208994" y="5307"/>
                  </a:lnTo>
                  <a:lnTo>
                    <a:pt x="212478" y="2651"/>
                  </a:lnTo>
                  <a:lnTo>
                    <a:pt x="215961" y="0"/>
                  </a:lnTo>
                  <a:lnTo>
                    <a:pt x="219444" y="155106"/>
                  </a:lnTo>
                  <a:lnTo>
                    <a:pt x="222927" y="154825"/>
                  </a:lnTo>
                  <a:lnTo>
                    <a:pt x="226411" y="154546"/>
                  </a:lnTo>
                  <a:lnTo>
                    <a:pt x="229894" y="154266"/>
                  </a:lnTo>
                  <a:lnTo>
                    <a:pt x="233377" y="153986"/>
                  </a:lnTo>
                  <a:lnTo>
                    <a:pt x="236860" y="153706"/>
                  </a:lnTo>
                  <a:lnTo>
                    <a:pt x="240344" y="153426"/>
                  </a:lnTo>
                  <a:lnTo>
                    <a:pt x="243827" y="153146"/>
                  </a:lnTo>
                  <a:lnTo>
                    <a:pt x="247310" y="152867"/>
                  </a:lnTo>
                  <a:lnTo>
                    <a:pt x="250793" y="152587"/>
                  </a:lnTo>
                  <a:lnTo>
                    <a:pt x="254277" y="152307"/>
                  </a:lnTo>
                  <a:lnTo>
                    <a:pt x="257760" y="152028"/>
                  </a:lnTo>
                  <a:lnTo>
                    <a:pt x="261243" y="151748"/>
                  </a:lnTo>
                  <a:lnTo>
                    <a:pt x="264726" y="151469"/>
                  </a:lnTo>
                  <a:lnTo>
                    <a:pt x="268210" y="151190"/>
                  </a:lnTo>
                  <a:lnTo>
                    <a:pt x="271693" y="150910"/>
                  </a:lnTo>
                  <a:lnTo>
                    <a:pt x="275176" y="150631"/>
                  </a:lnTo>
                  <a:lnTo>
                    <a:pt x="278659" y="150352"/>
                  </a:lnTo>
                  <a:lnTo>
                    <a:pt x="282143" y="150072"/>
                  </a:lnTo>
                  <a:lnTo>
                    <a:pt x="285626" y="149793"/>
                  </a:lnTo>
                  <a:lnTo>
                    <a:pt x="289109" y="149514"/>
                  </a:lnTo>
                  <a:lnTo>
                    <a:pt x="292592" y="149235"/>
                  </a:lnTo>
                  <a:lnTo>
                    <a:pt x="296075" y="148956"/>
                  </a:lnTo>
                  <a:lnTo>
                    <a:pt x="299559" y="148677"/>
                  </a:lnTo>
                  <a:lnTo>
                    <a:pt x="303042" y="148398"/>
                  </a:lnTo>
                  <a:lnTo>
                    <a:pt x="306525" y="148119"/>
                  </a:lnTo>
                  <a:lnTo>
                    <a:pt x="310008" y="147840"/>
                  </a:lnTo>
                  <a:lnTo>
                    <a:pt x="313492" y="147561"/>
                  </a:lnTo>
                  <a:lnTo>
                    <a:pt x="316975" y="147282"/>
                  </a:lnTo>
                  <a:lnTo>
                    <a:pt x="320458" y="147004"/>
                  </a:lnTo>
                  <a:lnTo>
                    <a:pt x="323941" y="146725"/>
                  </a:lnTo>
                  <a:lnTo>
                    <a:pt x="327425" y="146446"/>
                  </a:lnTo>
                  <a:lnTo>
                    <a:pt x="330908" y="146168"/>
                  </a:lnTo>
                  <a:lnTo>
                    <a:pt x="334391" y="145889"/>
                  </a:lnTo>
                  <a:lnTo>
                    <a:pt x="337874" y="145611"/>
                  </a:lnTo>
                  <a:lnTo>
                    <a:pt x="341358" y="145332"/>
                  </a:lnTo>
                  <a:lnTo>
                    <a:pt x="344841" y="145054"/>
                  </a:lnTo>
                  <a:lnTo>
                    <a:pt x="348324" y="144775"/>
                  </a:lnTo>
                  <a:lnTo>
                    <a:pt x="351807" y="144497"/>
                  </a:lnTo>
                  <a:lnTo>
                    <a:pt x="355291" y="144219"/>
                  </a:lnTo>
                  <a:lnTo>
                    <a:pt x="358774" y="143940"/>
                  </a:lnTo>
                  <a:lnTo>
                    <a:pt x="362257" y="143662"/>
                  </a:lnTo>
                  <a:lnTo>
                    <a:pt x="365740" y="143384"/>
                  </a:lnTo>
                  <a:lnTo>
                    <a:pt x="369224" y="143106"/>
                  </a:lnTo>
                  <a:lnTo>
                    <a:pt x="372707" y="142828"/>
                  </a:lnTo>
                  <a:lnTo>
                    <a:pt x="376190" y="142550"/>
                  </a:lnTo>
                  <a:lnTo>
                    <a:pt x="379673" y="142272"/>
                  </a:lnTo>
                  <a:lnTo>
                    <a:pt x="383157" y="141994"/>
                  </a:lnTo>
                  <a:lnTo>
                    <a:pt x="386640" y="141716"/>
                  </a:lnTo>
                  <a:lnTo>
                    <a:pt x="390123" y="141438"/>
                  </a:lnTo>
                  <a:lnTo>
                    <a:pt x="393606" y="141160"/>
                  </a:lnTo>
                  <a:lnTo>
                    <a:pt x="397090" y="140883"/>
                  </a:lnTo>
                  <a:lnTo>
                    <a:pt x="400573" y="140605"/>
                  </a:lnTo>
                  <a:lnTo>
                    <a:pt x="404056" y="140327"/>
                  </a:lnTo>
                  <a:lnTo>
                    <a:pt x="407539" y="140050"/>
                  </a:lnTo>
                  <a:lnTo>
                    <a:pt x="411023" y="139772"/>
                  </a:lnTo>
                  <a:lnTo>
                    <a:pt x="414506" y="139494"/>
                  </a:lnTo>
                  <a:lnTo>
                    <a:pt x="417989" y="139217"/>
                  </a:lnTo>
                  <a:lnTo>
                    <a:pt x="421472" y="138940"/>
                  </a:lnTo>
                  <a:lnTo>
                    <a:pt x="424956" y="138662"/>
                  </a:lnTo>
                  <a:lnTo>
                    <a:pt x="428439" y="138385"/>
                  </a:lnTo>
                  <a:lnTo>
                    <a:pt x="431922" y="138107"/>
                  </a:lnTo>
                  <a:lnTo>
                    <a:pt x="435405" y="137830"/>
                  </a:lnTo>
                  <a:lnTo>
                    <a:pt x="438889" y="137553"/>
                  </a:lnTo>
                  <a:lnTo>
                    <a:pt x="442372" y="137276"/>
                  </a:lnTo>
                  <a:lnTo>
                    <a:pt x="445855" y="136999"/>
                  </a:lnTo>
                  <a:lnTo>
                    <a:pt x="449338" y="136722"/>
                  </a:lnTo>
                  <a:lnTo>
                    <a:pt x="452822" y="136445"/>
                  </a:lnTo>
                  <a:lnTo>
                    <a:pt x="456305" y="136168"/>
                  </a:lnTo>
                  <a:lnTo>
                    <a:pt x="459788" y="135891"/>
                  </a:lnTo>
                  <a:lnTo>
                    <a:pt x="463271" y="135614"/>
                  </a:lnTo>
                  <a:lnTo>
                    <a:pt x="466755" y="135337"/>
                  </a:lnTo>
                  <a:lnTo>
                    <a:pt x="470238" y="135060"/>
                  </a:lnTo>
                  <a:lnTo>
                    <a:pt x="473721" y="134783"/>
                  </a:lnTo>
                  <a:lnTo>
                    <a:pt x="477204" y="134506"/>
                  </a:lnTo>
                  <a:lnTo>
                    <a:pt x="480688" y="134230"/>
                  </a:lnTo>
                  <a:lnTo>
                    <a:pt x="484171" y="133953"/>
                  </a:lnTo>
                  <a:lnTo>
                    <a:pt x="487654" y="133677"/>
                  </a:lnTo>
                  <a:lnTo>
                    <a:pt x="491137" y="133400"/>
                  </a:lnTo>
                  <a:lnTo>
                    <a:pt x="494621" y="133123"/>
                  </a:lnTo>
                  <a:lnTo>
                    <a:pt x="498104" y="132847"/>
                  </a:lnTo>
                  <a:lnTo>
                    <a:pt x="501587" y="132571"/>
                  </a:lnTo>
                  <a:lnTo>
                    <a:pt x="505070" y="132294"/>
                  </a:lnTo>
                  <a:lnTo>
                    <a:pt x="508554" y="132018"/>
                  </a:lnTo>
                  <a:lnTo>
                    <a:pt x="512037" y="131742"/>
                  </a:lnTo>
                  <a:lnTo>
                    <a:pt x="515520" y="131465"/>
                  </a:lnTo>
                  <a:lnTo>
                    <a:pt x="519003" y="131189"/>
                  </a:lnTo>
                  <a:lnTo>
                    <a:pt x="522487" y="130913"/>
                  </a:lnTo>
                  <a:lnTo>
                    <a:pt x="525970" y="130637"/>
                  </a:lnTo>
                  <a:lnTo>
                    <a:pt x="529453" y="130361"/>
                  </a:lnTo>
                  <a:lnTo>
                    <a:pt x="532936" y="130085"/>
                  </a:lnTo>
                  <a:lnTo>
                    <a:pt x="536420" y="129809"/>
                  </a:lnTo>
                  <a:lnTo>
                    <a:pt x="539903" y="129533"/>
                  </a:lnTo>
                  <a:lnTo>
                    <a:pt x="543386" y="129257"/>
                  </a:lnTo>
                  <a:lnTo>
                    <a:pt x="546869" y="128981"/>
                  </a:lnTo>
                  <a:lnTo>
                    <a:pt x="550353" y="128705"/>
                  </a:lnTo>
                  <a:lnTo>
                    <a:pt x="553836" y="128430"/>
                  </a:lnTo>
                  <a:lnTo>
                    <a:pt x="557319" y="128154"/>
                  </a:lnTo>
                  <a:lnTo>
                    <a:pt x="560802" y="127878"/>
                  </a:lnTo>
                  <a:lnTo>
                    <a:pt x="564286" y="127603"/>
                  </a:lnTo>
                  <a:lnTo>
                    <a:pt x="567769" y="127327"/>
                  </a:lnTo>
                  <a:lnTo>
                    <a:pt x="571252" y="127051"/>
                  </a:lnTo>
                  <a:lnTo>
                    <a:pt x="574735" y="126776"/>
                  </a:lnTo>
                  <a:lnTo>
                    <a:pt x="578218" y="126500"/>
                  </a:lnTo>
                  <a:lnTo>
                    <a:pt x="581702" y="126225"/>
                  </a:lnTo>
                  <a:lnTo>
                    <a:pt x="585185" y="125950"/>
                  </a:lnTo>
                  <a:lnTo>
                    <a:pt x="588668" y="125674"/>
                  </a:lnTo>
                  <a:lnTo>
                    <a:pt x="592151" y="125399"/>
                  </a:lnTo>
                  <a:lnTo>
                    <a:pt x="595635" y="125124"/>
                  </a:lnTo>
                  <a:lnTo>
                    <a:pt x="599118" y="124849"/>
                  </a:lnTo>
                  <a:lnTo>
                    <a:pt x="602601" y="124574"/>
                  </a:lnTo>
                  <a:lnTo>
                    <a:pt x="606084" y="124298"/>
                  </a:lnTo>
                  <a:lnTo>
                    <a:pt x="609568" y="124023"/>
                  </a:lnTo>
                  <a:lnTo>
                    <a:pt x="613051" y="123748"/>
                  </a:lnTo>
                  <a:lnTo>
                    <a:pt x="616534" y="123473"/>
                  </a:lnTo>
                  <a:lnTo>
                    <a:pt x="620017" y="123199"/>
                  </a:lnTo>
                  <a:lnTo>
                    <a:pt x="623501" y="122924"/>
                  </a:lnTo>
                  <a:lnTo>
                    <a:pt x="626984" y="122649"/>
                  </a:lnTo>
                  <a:lnTo>
                    <a:pt x="630467" y="122374"/>
                  </a:lnTo>
                  <a:lnTo>
                    <a:pt x="633950" y="122099"/>
                  </a:lnTo>
                  <a:lnTo>
                    <a:pt x="637434" y="121825"/>
                  </a:lnTo>
                  <a:lnTo>
                    <a:pt x="640917" y="121550"/>
                  </a:lnTo>
                  <a:lnTo>
                    <a:pt x="644400" y="121275"/>
                  </a:lnTo>
                  <a:lnTo>
                    <a:pt x="647883" y="121001"/>
                  </a:lnTo>
                  <a:lnTo>
                    <a:pt x="651367" y="120726"/>
                  </a:lnTo>
                  <a:lnTo>
                    <a:pt x="654850" y="150110"/>
                  </a:lnTo>
                  <a:lnTo>
                    <a:pt x="658333" y="149990"/>
                  </a:lnTo>
                  <a:lnTo>
                    <a:pt x="661816" y="149870"/>
                  </a:lnTo>
                  <a:lnTo>
                    <a:pt x="665300" y="149750"/>
                  </a:lnTo>
                  <a:lnTo>
                    <a:pt x="668783" y="149630"/>
                  </a:lnTo>
                  <a:lnTo>
                    <a:pt x="672266" y="149510"/>
                  </a:lnTo>
                  <a:lnTo>
                    <a:pt x="675749" y="149390"/>
                  </a:lnTo>
                  <a:lnTo>
                    <a:pt x="679233" y="149270"/>
                  </a:lnTo>
                  <a:lnTo>
                    <a:pt x="682716" y="149150"/>
                  </a:lnTo>
                  <a:lnTo>
                    <a:pt x="686199" y="149029"/>
                  </a:lnTo>
                  <a:lnTo>
                    <a:pt x="689682" y="148909"/>
                  </a:lnTo>
                  <a:lnTo>
                    <a:pt x="693166" y="148789"/>
                  </a:lnTo>
                  <a:lnTo>
                    <a:pt x="696649" y="148669"/>
                  </a:lnTo>
                  <a:lnTo>
                    <a:pt x="700132" y="148549"/>
                  </a:lnTo>
                  <a:lnTo>
                    <a:pt x="703615" y="148429"/>
                  </a:lnTo>
                  <a:lnTo>
                    <a:pt x="707099" y="148309"/>
                  </a:lnTo>
                  <a:lnTo>
                    <a:pt x="710582" y="148190"/>
                  </a:lnTo>
                  <a:lnTo>
                    <a:pt x="714065" y="148070"/>
                  </a:lnTo>
                  <a:lnTo>
                    <a:pt x="717548" y="147950"/>
                  </a:lnTo>
                  <a:lnTo>
                    <a:pt x="721032" y="147830"/>
                  </a:lnTo>
                  <a:lnTo>
                    <a:pt x="724515" y="147710"/>
                  </a:lnTo>
                  <a:lnTo>
                    <a:pt x="727998" y="147590"/>
                  </a:lnTo>
                  <a:lnTo>
                    <a:pt x="731481" y="147470"/>
                  </a:lnTo>
                  <a:lnTo>
                    <a:pt x="734965" y="147350"/>
                  </a:lnTo>
                  <a:lnTo>
                    <a:pt x="738448" y="147230"/>
                  </a:lnTo>
                  <a:lnTo>
                    <a:pt x="741931" y="147110"/>
                  </a:lnTo>
                  <a:lnTo>
                    <a:pt x="745414" y="146990"/>
                  </a:lnTo>
                  <a:lnTo>
                    <a:pt x="748898" y="146870"/>
                  </a:lnTo>
                  <a:lnTo>
                    <a:pt x="752381" y="146750"/>
                  </a:lnTo>
                  <a:lnTo>
                    <a:pt x="755864" y="146631"/>
                  </a:lnTo>
                  <a:lnTo>
                    <a:pt x="759347" y="146511"/>
                  </a:lnTo>
                  <a:lnTo>
                    <a:pt x="762831" y="146391"/>
                  </a:lnTo>
                  <a:lnTo>
                    <a:pt x="766314" y="146271"/>
                  </a:lnTo>
                  <a:lnTo>
                    <a:pt x="769797" y="146151"/>
                  </a:lnTo>
                  <a:lnTo>
                    <a:pt x="773280" y="146031"/>
                  </a:lnTo>
                  <a:lnTo>
                    <a:pt x="776764" y="145912"/>
                  </a:lnTo>
                  <a:lnTo>
                    <a:pt x="780247" y="145792"/>
                  </a:lnTo>
                  <a:lnTo>
                    <a:pt x="783730" y="145672"/>
                  </a:lnTo>
                  <a:lnTo>
                    <a:pt x="787213" y="145552"/>
                  </a:lnTo>
                  <a:lnTo>
                    <a:pt x="790697" y="145432"/>
                  </a:lnTo>
                  <a:lnTo>
                    <a:pt x="794180" y="145313"/>
                  </a:lnTo>
                  <a:lnTo>
                    <a:pt x="797663" y="145193"/>
                  </a:lnTo>
                  <a:lnTo>
                    <a:pt x="801146" y="145073"/>
                  </a:lnTo>
                  <a:lnTo>
                    <a:pt x="804630" y="144953"/>
                  </a:lnTo>
                  <a:lnTo>
                    <a:pt x="808113" y="144834"/>
                  </a:lnTo>
                  <a:lnTo>
                    <a:pt x="811596" y="144714"/>
                  </a:lnTo>
                  <a:lnTo>
                    <a:pt x="815079" y="144594"/>
                  </a:lnTo>
                  <a:lnTo>
                    <a:pt x="818563" y="144474"/>
                  </a:lnTo>
                  <a:lnTo>
                    <a:pt x="822046" y="144355"/>
                  </a:lnTo>
                  <a:lnTo>
                    <a:pt x="825529" y="144235"/>
                  </a:lnTo>
                  <a:lnTo>
                    <a:pt x="829012" y="144115"/>
                  </a:lnTo>
                  <a:lnTo>
                    <a:pt x="832496" y="143996"/>
                  </a:lnTo>
                  <a:lnTo>
                    <a:pt x="835979" y="143876"/>
                  </a:lnTo>
                  <a:lnTo>
                    <a:pt x="839462" y="143756"/>
                  </a:lnTo>
                  <a:lnTo>
                    <a:pt x="842945" y="143637"/>
                  </a:lnTo>
                  <a:lnTo>
                    <a:pt x="846429" y="143517"/>
                  </a:lnTo>
                  <a:lnTo>
                    <a:pt x="849912" y="143397"/>
                  </a:lnTo>
                  <a:lnTo>
                    <a:pt x="853395" y="143278"/>
                  </a:lnTo>
                  <a:lnTo>
                    <a:pt x="856878" y="143158"/>
                  </a:lnTo>
                  <a:lnTo>
                    <a:pt x="860361" y="143039"/>
                  </a:lnTo>
                  <a:lnTo>
                    <a:pt x="863845" y="142919"/>
                  </a:lnTo>
                  <a:lnTo>
                    <a:pt x="867328" y="142799"/>
                  </a:lnTo>
                  <a:lnTo>
                    <a:pt x="870811" y="142680"/>
                  </a:lnTo>
                  <a:lnTo>
                    <a:pt x="870811" y="142745"/>
                  </a:lnTo>
                  <a:lnTo>
                    <a:pt x="870811" y="142810"/>
                  </a:lnTo>
                  <a:lnTo>
                    <a:pt x="870811" y="142874"/>
                  </a:lnTo>
                  <a:lnTo>
                    <a:pt x="870811" y="142939"/>
                  </a:lnTo>
                  <a:lnTo>
                    <a:pt x="870811" y="143003"/>
                  </a:lnTo>
                  <a:lnTo>
                    <a:pt x="870811" y="143066"/>
                  </a:lnTo>
                  <a:lnTo>
                    <a:pt x="870811" y="143130"/>
                  </a:lnTo>
                  <a:lnTo>
                    <a:pt x="870811" y="143193"/>
                  </a:lnTo>
                  <a:lnTo>
                    <a:pt x="870811" y="143256"/>
                  </a:lnTo>
                  <a:lnTo>
                    <a:pt x="870811" y="143319"/>
                  </a:lnTo>
                  <a:lnTo>
                    <a:pt x="870811" y="143381"/>
                  </a:lnTo>
                  <a:lnTo>
                    <a:pt x="870811" y="143443"/>
                  </a:lnTo>
                  <a:lnTo>
                    <a:pt x="870811" y="143505"/>
                  </a:lnTo>
                  <a:lnTo>
                    <a:pt x="870811" y="143567"/>
                  </a:lnTo>
                  <a:lnTo>
                    <a:pt x="870811" y="143628"/>
                  </a:lnTo>
                  <a:lnTo>
                    <a:pt x="870811" y="143689"/>
                  </a:lnTo>
                  <a:lnTo>
                    <a:pt x="870811" y="143750"/>
                  </a:lnTo>
                  <a:lnTo>
                    <a:pt x="870811" y="143811"/>
                  </a:lnTo>
                  <a:lnTo>
                    <a:pt x="870811" y="143871"/>
                  </a:lnTo>
                  <a:lnTo>
                    <a:pt x="870811" y="143931"/>
                  </a:lnTo>
                  <a:lnTo>
                    <a:pt x="870811" y="143991"/>
                  </a:lnTo>
                  <a:lnTo>
                    <a:pt x="870811" y="144051"/>
                  </a:lnTo>
                  <a:lnTo>
                    <a:pt x="870811" y="144110"/>
                  </a:lnTo>
                  <a:lnTo>
                    <a:pt x="870811" y="144169"/>
                  </a:lnTo>
                  <a:lnTo>
                    <a:pt x="870811" y="144228"/>
                  </a:lnTo>
                  <a:lnTo>
                    <a:pt x="870811" y="144286"/>
                  </a:lnTo>
                  <a:lnTo>
                    <a:pt x="870811" y="144345"/>
                  </a:lnTo>
                  <a:lnTo>
                    <a:pt x="870811" y="144403"/>
                  </a:lnTo>
                  <a:lnTo>
                    <a:pt x="870811" y="144461"/>
                  </a:lnTo>
                  <a:lnTo>
                    <a:pt x="870811" y="144519"/>
                  </a:lnTo>
                  <a:lnTo>
                    <a:pt x="870811" y="144576"/>
                  </a:lnTo>
                  <a:lnTo>
                    <a:pt x="870811" y="144633"/>
                  </a:lnTo>
                  <a:lnTo>
                    <a:pt x="870811" y="144690"/>
                  </a:lnTo>
                  <a:lnTo>
                    <a:pt x="870811" y="144747"/>
                  </a:lnTo>
                  <a:lnTo>
                    <a:pt x="870811" y="144804"/>
                  </a:lnTo>
                  <a:lnTo>
                    <a:pt x="870811" y="144860"/>
                  </a:lnTo>
                  <a:lnTo>
                    <a:pt x="870811" y="144916"/>
                  </a:lnTo>
                  <a:lnTo>
                    <a:pt x="870811" y="144972"/>
                  </a:lnTo>
                  <a:lnTo>
                    <a:pt x="870811" y="145027"/>
                  </a:lnTo>
                  <a:lnTo>
                    <a:pt x="870811" y="145083"/>
                  </a:lnTo>
                  <a:lnTo>
                    <a:pt x="870811" y="145138"/>
                  </a:lnTo>
                  <a:lnTo>
                    <a:pt x="870811" y="145193"/>
                  </a:lnTo>
                  <a:lnTo>
                    <a:pt x="870811" y="145248"/>
                  </a:lnTo>
                  <a:lnTo>
                    <a:pt x="870811" y="145302"/>
                  </a:lnTo>
                  <a:lnTo>
                    <a:pt x="870811" y="145356"/>
                  </a:lnTo>
                  <a:lnTo>
                    <a:pt x="870811" y="145411"/>
                  </a:lnTo>
                  <a:lnTo>
                    <a:pt x="870811" y="145464"/>
                  </a:lnTo>
                  <a:lnTo>
                    <a:pt x="870811" y="145518"/>
                  </a:lnTo>
                  <a:lnTo>
                    <a:pt x="870811" y="145572"/>
                  </a:lnTo>
                  <a:lnTo>
                    <a:pt x="870811" y="145625"/>
                  </a:lnTo>
                  <a:lnTo>
                    <a:pt x="870811" y="145678"/>
                  </a:lnTo>
                  <a:lnTo>
                    <a:pt x="874294" y="145570"/>
                  </a:lnTo>
                  <a:lnTo>
                    <a:pt x="877778" y="145462"/>
                  </a:lnTo>
                  <a:lnTo>
                    <a:pt x="881261" y="145355"/>
                  </a:lnTo>
                  <a:lnTo>
                    <a:pt x="884744" y="145247"/>
                  </a:lnTo>
                  <a:lnTo>
                    <a:pt x="888227" y="145139"/>
                  </a:lnTo>
                  <a:lnTo>
                    <a:pt x="891711" y="145031"/>
                  </a:lnTo>
                  <a:lnTo>
                    <a:pt x="895194" y="144923"/>
                  </a:lnTo>
                  <a:lnTo>
                    <a:pt x="898677" y="144816"/>
                  </a:lnTo>
                  <a:lnTo>
                    <a:pt x="902160" y="144708"/>
                  </a:lnTo>
                  <a:lnTo>
                    <a:pt x="905644" y="144600"/>
                  </a:lnTo>
                  <a:lnTo>
                    <a:pt x="909127" y="144493"/>
                  </a:lnTo>
                  <a:lnTo>
                    <a:pt x="912610" y="144385"/>
                  </a:lnTo>
                  <a:lnTo>
                    <a:pt x="916093" y="144277"/>
                  </a:lnTo>
                  <a:lnTo>
                    <a:pt x="919577" y="144169"/>
                  </a:lnTo>
                  <a:lnTo>
                    <a:pt x="923060" y="144062"/>
                  </a:lnTo>
                  <a:lnTo>
                    <a:pt x="926543" y="143954"/>
                  </a:lnTo>
                  <a:lnTo>
                    <a:pt x="930026" y="143846"/>
                  </a:lnTo>
                  <a:lnTo>
                    <a:pt x="933510" y="143739"/>
                  </a:lnTo>
                  <a:lnTo>
                    <a:pt x="936993" y="143631"/>
                  </a:lnTo>
                  <a:lnTo>
                    <a:pt x="940476" y="143523"/>
                  </a:lnTo>
                  <a:lnTo>
                    <a:pt x="943959" y="143416"/>
                  </a:lnTo>
                  <a:lnTo>
                    <a:pt x="947443" y="143308"/>
                  </a:lnTo>
                  <a:lnTo>
                    <a:pt x="950926" y="143200"/>
                  </a:lnTo>
                  <a:lnTo>
                    <a:pt x="954409" y="143093"/>
                  </a:lnTo>
                  <a:lnTo>
                    <a:pt x="957892" y="142985"/>
                  </a:lnTo>
                  <a:lnTo>
                    <a:pt x="961376" y="142878"/>
                  </a:lnTo>
                  <a:lnTo>
                    <a:pt x="964859" y="142770"/>
                  </a:lnTo>
                  <a:lnTo>
                    <a:pt x="968342" y="142662"/>
                  </a:lnTo>
                  <a:lnTo>
                    <a:pt x="971825" y="142555"/>
                  </a:lnTo>
                  <a:lnTo>
                    <a:pt x="975309" y="142447"/>
                  </a:lnTo>
                  <a:lnTo>
                    <a:pt x="978792" y="142340"/>
                  </a:lnTo>
                  <a:lnTo>
                    <a:pt x="982275" y="142232"/>
                  </a:lnTo>
                  <a:lnTo>
                    <a:pt x="985758" y="142124"/>
                  </a:lnTo>
                  <a:lnTo>
                    <a:pt x="989242" y="142017"/>
                  </a:lnTo>
                  <a:lnTo>
                    <a:pt x="992725" y="141909"/>
                  </a:lnTo>
                  <a:lnTo>
                    <a:pt x="996208" y="141802"/>
                  </a:lnTo>
                  <a:lnTo>
                    <a:pt x="999691" y="141694"/>
                  </a:lnTo>
                  <a:lnTo>
                    <a:pt x="1003175" y="141587"/>
                  </a:lnTo>
                  <a:lnTo>
                    <a:pt x="1006658" y="141479"/>
                  </a:lnTo>
                  <a:lnTo>
                    <a:pt x="1010141" y="141372"/>
                  </a:lnTo>
                  <a:lnTo>
                    <a:pt x="1013624" y="141264"/>
                  </a:lnTo>
                  <a:lnTo>
                    <a:pt x="1017108" y="141157"/>
                  </a:lnTo>
                  <a:lnTo>
                    <a:pt x="1020591" y="141049"/>
                  </a:lnTo>
                  <a:lnTo>
                    <a:pt x="1024074" y="140942"/>
                  </a:lnTo>
                  <a:lnTo>
                    <a:pt x="1027557" y="140834"/>
                  </a:lnTo>
                  <a:lnTo>
                    <a:pt x="1031041" y="140727"/>
                  </a:lnTo>
                  <a:lnTo>
                    <a:pt x="1034524" y="140619"/>
                  </a:lnTo>
                  <a:lnTo>
                    <a:pt x="1038007" y="140512"/>
                  </a:lnTo>
                  <a:lnTo>
                    <a:pt x="1041490" y="140404"/>
                  </a:lnTo>
                  <a:lnTo>
                    <a:pt x="1044974" y="140297"/>
                  </a:lnTo>
                  <a:lnTo>
                    <a:pt x="1048457" y="140189"/>
                  </a:lnTo>
                  <a:lnTo>
                    <a:pt x="1051940" y="140082"/>
                  </a:lnTo>
                  <a:lnTo>
                    <a:pt x="1055423" y="139974"/>
                  </a:lnTo>
                  <a:lnTo>
                    <a:pt x="1058907" y="139867"/>
                  </a:lnTo>
                  <a:lnTo>
                    <a:pt x="1062390" y="139759"/>
                  </a:lnTo>
                  <a:lnTo>
                    <a:pt x="1065873" y="139652"/>
                  </a:lnTo>
                  <a:lnTo>
                    <a:pt x="1069356" y="139545"/>
                  </a:lnTo>
                  <a:lnTo>
                    <a:pt x="1072840" y="139437"/>
                  </a:lnTo>
                  <a:lnTo>
                    <a:pt x="1076323" y="139330"/>
                  </a:lnTo>
                  <a:lnTo>
                    <a:pt x="1079806" y="139222"/>
                  </a:lnTo>
                  <a:lnTo>
                    <a:pt x="1083289" y="139115"/>
                  </a:lnTo>
                  <a:lnTo>
                    <a:pt x="1086773" y="139008"/>
                  </a:lnTo>
                  <a:lnTo>
                    <a:pt x="1090256" y="142127"/>
                  </a:lnTo>
                  <a:lnTo>
                    <a:pt x="1093739" y="142029"/>
                  </a:lnTo>
                  <a:lnTo>
                    <a:pt x="1097222" y="141932"/>
                  </a:lnTo>
                  <a:lnTo>
                    <a:pt x="1100706" y="141835"/>
                  </a:lnTo>
                  <a:lnTo>
                    <a:pt x="1104189" y="141738"/>
                  </a:lnTo>
                  <a:lnTo>
                    <a:pt x="1107672" y="141640"/>
                  </a:lnTo>
                  <a:lnTo>
                    <a:pt x="1111155" y="141543"/>
                  </a:lnTo>
                  <a:lnTo>
                    <a:pt x="1114639" y="141446"/>
                  </a:lnTo>
                  <a:lnTo>
                    <a:pt x="1118122" y="141349"/>
                  </a:lnTo>
                  <a:lnTo>
                    <a:pt x="1121605" y="141252"/>
                  </a:lnTo>
                  <a:lnTo>
                    <a:pt x="1125088" y="141154"/>
                  </a:lnTo>
                  <a:lnTo>
                    <a:pt x="1128572" y="141057"/>
                  </a:lnTo>
                  <a:lnTo>
                    <a:pt x="1132055" y="140960"/>
                  </a:lnTo>
                  <a:lnTo>
                    <a:pt x="1135538" y="140863"/>
                  </a:lnTo>
                  <a:lnTo>
                    <a:pt x="1139021" y="140766"/>
                  </a:lnTo>
                  <a:lnTo>
                    <a:pt x="1142505" y="140668"/>
                  </a:lnTo>
                  <a:lnTo>
                    <a:pt x="1145988" y="140571"/>
                  </a:lnTo>
                  <a:lnTo>
                    <a:pt x="1149471" y="140474"/>
                  </a:lnTo>
                  <a:lnTo>
                    <a:pt x="1152954" y="140377"/>
                  </a:lnTo>
                  <a:lnTo>
                    <a:pt x="1156437" y="140280"/>
                  </a:lnTo>
                  <a:lnTo>
                    <a:pt x="1159921" y="140183"/>
                  </a:lnTo>
                  <a:lnTo>
                    <a:pt x="1163404" y="140086"/>
                  </a:lnTo>
                  <a:lnTo>
                    <a:pt x="1166887" y="139988"/>
                  </a:lnTo>
                  <a:lnTo>
                    <a:pt x="1170370" y="139891"/>
                  </a:lnTo>
                  <a:lnTo>
                    <a:pt x="1173854" y="139794"/>
                  </a:lnTo>
                  <a:lnTo>
                    <a:pt x="1177337" y="139697"/>
                  </a:lnTo>
                  <a:lnTo>
                    <a:pt x="1180820" y="139600"/>
                  </a:lnTo>
                  <a:lnTo>
                    <a:pt x="1184303" y="139503"/>
                  </a:lnTo>
                  <a:lnTo>
                    <a:pt x="1187787" y="139406"/>
                  </a:lnTo>
                  <a:lnTo>
                    <a:pt x="1191270" y="139309"/>
                  </a:lnTo>
                  <a:lnTo>
                    <a:pt x="1194753" y="139212"/>
                  </a:lnTo>
                  <a:lnTo>
                    <a:pt x="1198236" y="139114"/>
                  </a:lnTo>
                  <a:lnTo>
                    <a:pt x="1201720" y="139017"/>
                  </a:lnTo>
                  <a:lnTo>
                    <a:pt x="1205203" y="138920"/>
                  </a:lnTo>
                  <a:lnTo>
                    <a:pt x="1208686" y="138823"/>
                  </a:lnTo>
                  <a:lnTo>
                    <a:pt x="1212169" y="138726"/>
                  </a:lnTo>
                  <a:lnTo>
                    <a:pt x="1215653" y="138629"/>
                  </a:lnTo>
                  <a:lnTo>
                    <a:pt x="1219136" y="138532"/>
                  </a:lnTo>
                  <a:lnTo>
                    <a:pt x="1222619" y="138435"/>
                  </a:lnTo>
                  <a:lnTo>
                    <a:pt x="1226102" y="138338"/>
                  </a:lnTo>
                  <a:lnTo>
                    <a:pt x="1229586" y="138241"/>
                  </a:lnTo>
                  <a:lnTo>
                    <a:pt x="1233069" y="138144"/>
                  </a:lnTo>
                  <a:lnTo>
                    <a:pt x="1236552" y="138047"/>
                  </a:lnTo>
                  <a:lnTo>
                    <a:pt x="1240035" y="137950"/>
                  </a:lnTo>
                  <a:lnTo>
                    <a:pt x="1243519" y="137853"/>
                  </a:lnTo>
                  <a:lnTo>
                    <a:pt x="1247002" y="137756"/>
                  </a:lnTo>
                  <a:lnTo>
                    <a:pt x="1250485" y="137659"/>
                  </a:lnTo>
                  <a:lnTo>
                    <a:pt x="1253968" y="137562"/>
                  </a:lnTo>
                  <a:lnTo>
                    <a:pt x="1257452" y="137465"/>
                  </a:lnTo>
                  <a:lnTo>
                    <a:pt x="1260935" y="137368"/>
                  </a:lnTo>
                  <a:lnTo>
                    <a:pt x="1264418" y="137271"/>
                  </a:lnTo>
                  <a:lnTo>
                    <a:pt x="1267901" y="137174"/>
                  </a:lnTo>
                  <a:lnTo>
                    <a:pt x="1271385" y="137077"/>
                  </a:lnTo>
                  <a:lnTo>
                    <a:pt x="1274868" y="136980"/>
                  </a:lnTo>
                  <a:lnTo>
                    <a:pt x="1278351" y="136883"/>
                  </a:lnTo>
                  <a:lnTo>
                    <a:pt x="1281834" y="136786"/>
                  </a:lnTo>
                  <a:lnTo>
                    <a:pt x="1285318" y="136689"/>
                  </a:lnTo>
                  <a:lnTo>
                    <a:pt x="1288801" y="136592"/>
                  </a:lnTo>
                  <a:lnTo>
                    <a:pt x="1292284" y="136495"/>
                  </a:lnTo>
                  <a:lnTo>
                    <a:pt x="1295767" y="136398"/>
                  </a:lnTo>
                  <a:lnTo>
                    <a:pt x="1299251" y="136301"/>
                  </a:lnTo>
                  <a:lnTo>
                    <a:pt x="1302734" y="136204"/>
                  </a:lnTo>
                  <a:lnTo>
                    <a:pt x="1306217" y="136107"/>
                  </a:lnTo>
                  <a:lnTo>
                    <a:pt x="1306217" y="136172"/>
                  </a:lnTo>
                  <a:lnTo>
                    <a:pt x="1306217" y="136236"/>
                  </a:lnTo>
                  <a:lnTo>
                    <a:pt x="1306217" y="136300"/>
                  </a:lnTo>
                  <a:lnTo>
                    <a:pt x="1306217" y="136364"/>
                  </a:lnTo>
                  <a:lnTo>
                    <a:pt x="1306217" y="136427"/>
                  </a:lnTo>
                  <a:lnTo>
                    <a:pt x="1306217" y="136491"/>
                  </a:lnTo>
                  <a:lnTo>
                    <a:pt x="1306217" y="136554"/>
                  </a:lnTo>
                  <a:lnTo>
                    <a:pt x="1306217" y="136617"/>
                  </a:lnTo>
                  <a:lnTo>
                    <a:pt x="1306217" y="136679"/>
                  </a:lnTo>
                  <a:lnTo>
                    <a:pt x="1306217" y="136742"/>
                  </a:lnTo>
                  <a:lnTo>
                    <a:pt x="1306217" y="136804"/>
                  </a:lnTo>
                  <a:lnTo>
                    <a:pt x="1306217" y="136866"/>
                  </a:lnTo>
                  <a:lnTo>
                    <a:pt x="1306217" y="136928"/>
                  </a:lnTo>
                  <a:lnTo>
                    <a:pt x="1306217" y="136990"/>
                  </a:lnTo>
                  <a:lnTo>
                    <a:pt x="1306217" y="137051"/>
                  </a:lnTo>
                  <a:lnTo>
                    <a:pt x="1306217" y="137112"/>
                  </a:lnTo>
                  <a:lnTo>
                    <a:pt x="1306217" y="137173"/>
                  </a:lnTo>
                  <a:lnTo>
                    <a:pt x="1306217" y="137234"/>
                  </a:lnTo>
                  <a:lnTo>
                    <a:pt x="1306217" y="137294"/>
                  </a:lnTo>
                  <a:lnTo>
                    <a:pt x="1306217" y="137355"/>
                  </a:lnTo>
                  <a:lnTo>
                    <a:pt x="1306217" y="137415"/>
                  </a:lnTo>
                  <a:lnTo>
                    <a:pt x="1306217" y="137475"/>
                  </a:lnTo>
                  <a:lnTo>
                    <a:pt x="1306217" y="137535"/>
                  </a:lnTo>
                  <a:lnTo>
                    <a:pt x="1306217" y="137594"/>
                  </a:lnTo>
                  <a:lnTo>
                    <a:pt x="1306217" y="137653"/>
                  </a:lnTo>
                  <a:lnTo>
                    <a:pt x="1306217" y="137713"/>
                  </a:lnTo>
                  <a:lnTo>
                    <a:pt x="1306217" y="137771"/>
                  </a:lnTo>
                  <a:lnTo>
                    <a:pt x="1306217" y="137830"/>
                  </a:lnTo>
                  <a:lnTo>
                    <a:pt x="1306217" y="137889"/>
                  </a:lnTo>
                  <a:lnTo>
                    <a:pt x="1306217" y="137947"/>
                  </a:lnTo>
                  <a:lnTo>
                    <a:pt x="1306217" y="138005"/>
                  </a:lnTo>
                  <a:lnTo>
                    <a:pt x="1306217" y="138063"/>
                  </a:lnTo>
                  <a:lnTo>
                    <a:pt x="1306217" y="138121"/>
                  </a:lnTo>
                  <a:lnTo>
                    <a:pt x="1306217" y="138179"/>
                  </a:lnTo>
                  <a:lnTo>
                    <a:pt x="1306217" y="138236"/>
                  </a:lnTo>
                  <a:lnTo>
                    <a:pt x="1306217" y="138293"/>
                  </a:lnTo>
                  <a:lnTo>
                    <a:pt x="1306217" y="138350"/>
                  </a:lnTo>
                  <a:lnTo>
                    <a:pt x="1306217" y="138407"/>
                  </a:lnTo>
                  <a:lnTo>
                    <a:pt x="1306217" y="138464"/>
                  </a:lnTo>
                  <a:lnTo>
                    <a:pt x="1306217" y="138520"/>
                  </a:lnTo>
                  <a:lnTo>
                    <a:pt x="1306217" y="138576"/>
                  </a:lnTo>
                  <a:lnTo>
                    <a:pt x="1306217" y="138632"/>
                  </a:lnTo>
                  <a:lnTo>
                    <a:pt x="1306217" y="138688"/>
                  </a:lnTo>
                  <a:lnTo>
                    <a:pt x="1306217" y="138744"/>
                  </a:lnTo>
                  <a:lnTo>
                    <a:pt x="1306217" y="138799"/>
                  </a:lnTo>
                  <a:lnTo>
                    <a:pt x="1306217" y="138855"/>
                  </a:lnTo>
                  <a:lnTo>
                    <a:pt x="1306217" y="138910"/>
                  </a:lnTo>
                  <a:lnTo>
                    <a:pt x="1306217" y="138965"/>
                  </a:lnTo>
                  <a:lnTo>
                    <a:pt x="1306217" y="139020"/>
                  </a:lnTo>
                  <a:lnTo>
                    <a:pt x="1306217" y="139074"/>
                  </a:lnTo>
                  <a:lnTo>
                    <a:pt x="1306217" y="139129"/>
                  </a:lnTo>
                  <a:lnTo>
                    <a:pt x="1306217" y="139183"/>
                  </a:lnTo>
                  <a:lnTo>
                    <a:pt x="1306217" y="139237"/>
                  </a:lnTo>
                  <a:lnTo>
                    <a:pt x="1306217" y="139291"/>
                  </a:lnTo>
                  <a:lnTo>
                    <a:pt x="1306217" y="139345"/>
                  </a:lnTo>
                  <a:lnTo>
                    <a:pt x="1306217" y="139399"/>
                  </a:lnTo>
                  <a:lnTo>
                    <a:pt x="1306217" y="139452"/>
                  </a:lnTo>
                  <a:lnTo>
                    <a:pt x="1306217" y="139505"/>
                  </a:lnTo>
                  <a:lnTo>
                    <a:pt x="1306217" y="139558"/>
                  </a:lnTo>
                  <a:lnTo>
                    <a:pt x="1306217" y="139611"/>
                  </a:lnTo>
                  <a:lnTo>
                    <a:pt x="1306217" y="139664"/>
                  </a:lnTo>
                  <a:lnTo>
                    <a:pt x="1306217" y="139716"/>
                  </a:lnTo>
                  <a:lnTo>
                    <a:pt x="1306217" y="139769"/>
                  </a:lnTo>
                  <a:lnTo>
                    <a:pt x="1306217" y="139821"/>
                  </a:lnTo>
                  <a:lnTo>
                    <a:pt x="1306217" y="139873"/>
                  </a:lnTo>
                  <a:lnTo>
                    <a:pt x="1306217" y="139925"/>
                  </a:lnTo>
                  <a:lnTo>
                    <a:pt x="1306217" y="139977"/>
                  </a:lnTo>
                  <a:lnTo>
                    <a:pt x="1306217" y="140028"/>
                  </a:lnTo>
                  <a:lnTo>
                    <a:pt x="1306217" y="140080"/>
                  </a:lnTo>
                  <a:lnTo>
                    <a:pt x="1306217" y="140131"/>
                  </a:lnTo>
                  <a:lnTo>
                    <a:pt x="1306217" y="140182"/>
                  </a:lnTo>
                  <a:lnTo>
                    <a:pt x="1306217" y="140233"/>
                  </a:lnTo>
                  <a:lnTo>
                    <a:pt x="1306217" y="140284"/>
                  </a:lnTo>
                  <a:lnTo>
                    <a:pt x="1306217" y="140335"/>
                  </a:lnTo>
                  <a:lnTo>
                    <a:pt x="1306217" y="140385"/>
                  </a:lnTo>
                  <a:lnTo>
                    <a:pt x="1306217" y="140435"/>
                  </a:lnTo>
                  <a:lnTo>
                    <a:pt x="1306217" y="140486"/>
                  </a:lnTo>
                  <a:lnTo>
                    <a:pt x="1306217" y="140536"/>
                  </a:lnTo>
                  <a:lnTo>
                    <a:pt x="1306217" y="140585"/>
                  </a:lnTo>
                  <a:lnTo>
                    <a:pt x="1306217" y="140635"/>
                  </a:lnTo>
                  <a:lnTo>
                    <a:pt x="1306217" y="140685"/>
                  </a:lnTo>
                  <a:lnTo>
                    <a:pt x="1306217" y="140734"/>
                  </a:lnTo>
                  <a:lnTo>
                    <a:pt x="1306217" y="140783"/>
                  </a:lnTo>
                  <a:lnTo>
                    <a:pt x="1306217" y="140832"/>
                  </a:lnTo>
                  <a:lnTo>
                    <a:pt x="1306217" y="140881"/>
                  </a:lnTo>
                  <a:lnTo>
                    <a:pt x="1306217" y="140930"/>
                  </a:lnTo>
                  <a:lnTo>
                    <a:pt x="1306217" y="140979"/>
                  </a:lnTo>
                  <a:lnTo>
                    <a:pt x="1306217" y="141027"/>
                  </a:lnTo>
                  <a:lnTo>
                    <a:pt x="1306217" y="141076"/>
                  </a:lnTo>
                  <a:lnTo>
                    <a:pt x="1306217" y="141124"/>
                  </a:lnTo>
                  <a:lnTo>
                    <a:pt x="1306217" y="141172"/>
                  </a:lnTo>
                  <a:lnTo>
                    <a:pt x="1306217" y="141220"/>
                  </a:lnTo>
                  <a:lnTo>
                    <a:pt x="1306217" y="141267"/>
                  </a:lnTo>
                  <a:lnTo>
                    <a:pt x="1306217" y="141315"/>
                  </a:lnTo>
                  <a:lnTo>
                    <a:pt x="1306217" y="141363"/>
                  </a:lnTo>
                  <a:lnTo>
                    <a:pt x="1306217" y="141410"/>
                  </a:lnTo>
                  <a:lnTo>
                    <a:pt x="1306217" y="141457"/>
                  </a:lnTo>
                  <a:lnTo>
                    <a:pt x="1306217" y="141504"/>
                  </a:lnTo>
                  <a:lnTo>
                    <a:pt x="1306217" y="141551"/>
                  </a:lnTo>
                  <a:lnTo>
                    <a:pt x="1306217" y="141598"/>
                  </a:lnTo>
                  <a:lnTo>
                    <a:pt x="1306217" y="141644"/>
                  </a:lnTo>
                  <a:lnTo>
                    <a:pt x="1306217" y="141691"/>
                  </a:lnTo>
                  <a:lnTo>
                    <a:pt x="1306217" y="141737"/>
                  </a:lnTo>
                  <a:lnTo>
                    <a:pt x="1306217" y="141783"/>
                  </a:lnTo>
                  <a:lnTo>
                    <a:pt x="1306217" y="141830"/>
                  </a:lnTo>
                  <a:lnTo>
                    <a:pt x="1306217" y="141875"/>
                  </a:lnTo>
                  <a:lnTo>
                    <a:pt x="1306217" y="141921"/>
                  </a:lnTo>
                  <a:lnTo>
                    <a:pt x="1306217" y="141967"/>
                  </a:lnTo>
                  <a:lnTo>
                    <a:pt x="1306217" y="142012"/>
                  </a:lnTo>
                  <a:lnTo>
                    <a:pt x="1306217" y="142058"/>
                  </a:lnTo>
                  <a:lnTo>
                    <a:pt x="1306217" y="142103"/>
                  </a:lnTo>
                  <a:lnTo>
                    <a:pt x="1306217" y="142148"/>
                  </a:lnTo>
                  <a:lnTo>
                    <a:pt x="1306217" y="142193"/>
                  </a:lnTo>
                  <a:lnTo>
                    <a:pt x="1306217" y="142238"/>
                  </a:lnTo>
                  <a:lnTo>
                    <a:pt x="1306217" y="142283"/>
                  </a:lnTo>
                  <a:lnTo>
                    <a:pt x="1306217" y="142327"/>
                  </a:lnTo>
                  <a:lnTo>
                    <a:pt x="1306217" y="142372"/>
                  </a:lnTo>
                  <a:lnTo>
                    <a:pt x="1306217" y="142416"/>
                  </a:lnTo>
                  <a:lnTo>
                    <a:pt x="1306217" y="142461"/>
                  </a:lnTo>
                  <a:lnTo>
                    <a:pt x="1306217" y="142505"/>
                  </a:lnTo>
                  <a:lnTo>
                    <a:pt x="1306217" y="142549"/>
                  </a:lnTo>
                  <a:lnTo>
                    <a:pt x="1306217" y="142592"/>
                  </a:lnTo>
                  <a:lnTo>
                    <a:pt x="1306217" y="142636"/>
                  </a:lnTo>
                  <a:lnTo>
                    <a:pt x="1306217" y="142680"/>
                  </a:lnTo>
                  <a:lnTo>
                    <a:pt x="1306217" y="142723"/>
                  </a:lnTo>
                  <a:lnTo>
                    <a:pt x="1306217" y="142766"/>
                  </a:lnTo>
                  <a:lnTo>
                    <a:pt x="1306217" y="142810"/>
                  </a:lnTo>
                  <a:lnTo>
                    <a:pt x="1306217" y="142853"/>
                  </a:lnTo>
                  <a:lnTo>
                    <a:pt x="1306217" y="142896"/>
                  </a:lnTo>
                  <a:lnTo>
                    <a:pt x="1306217" y="142939"/>
                  </a:lnTo>
                  <a:lnTo>
                    <a:pt x="1306217" y="142981"/>
                  </a:lnTo>
                  <a:lnTo>
                    <a:pt x="1306217" y="143024"/>
                  </a:lnTo>
                  <a:lnTo>
                    <a:pt x="1306217" y="143066"/>
                  </a:lnTo>
                  <a:lnTo>
                    <a:pt x="1306217" y="143109"/>
                  </a:lnTo>
                  <a:lnTo>
                    <a:pt x="1306217" y="143151"/>
                  </a:lnTo>
                  <a:lnTo>
                    <a:pt x="1306217" y="143193"/>
                  </a:lnTo>
                  <a:lnTo>
                    <a:pt x="1306217" y="143235"/>
                  </a:lnTo>
                  <a:lnTo>
                    <a:pt x="1306217" y="143277"/>
                  </a:lnTo>
                  <a:lnTo>
                    <a:pt x="1306217" y="143319"/>
                  </a:lnTo>
                  <a:lnTo>
                    <a:pt x="1306217" y="143360"/>
                  </a:lnTo>
                  <a:lnTo>
                    <a:pt x="1306217" y="143402"/>
                  </a:lnTo>
                  <a:lnTo>
                    <a:pt x="1306217" y="143443"/>
                  </a:lnTo>
                  <a:lnTo>
                    <a:pt x="1306217" y="143484"/>
                  </a:lnTo>
                  <a:lnTo>
                    <a:pt x="1306217" y="143526"/>
                  </a:lnTo>
                  <a:lnTo>
                    <a:pt x="1306217" y="143567"/>
                  </a:lnTo>
                  <a:lnTo>
                    <a:pt x="1306217" y="143608"/>
                  </a:lnTo>
                  <a:lnTo>
                    <a:pt x="1306217" y="143648"/>
                  </a:lnTo>
                  <a:lnTo>
                    <a:pt x="1306217" y="143689"/>
                  </a:lnTo>
                  <a:lnTo>
                    <a:pt x="1306217" y="143730"/>
                  </a:lnTo>
                  <a:lnTo>
                    <a:pt x="1306217" y="143770"/>
                  </a:lnTo>
                  <a:lnTo>
                    <a:pt x="1306217" y="143811"/>
                  </a:lnTo>
                  <a:lnTo>
                    <a:pt x="1306217" y="143851"/>
                  </a:lnTo>
                  <a:lnTo>
                    <a:pt x="1309700" y="143774"/>
                  </a:lnTo>
                  <a:lnTo>
                    <a:pt x="1313184" y="143698"/>
                  </a:lnTo>
                  <a:lnTo>
                    <a:pt x="1316667" y="143621"/>
                  </a:lnTo>
                  <a:lnTo>
                    <a:pt x="1320150" y="143544"/>
                  </a:lnTo>
                  <a:lnTo>
                    <a:pt x="1323633" y="143468"/>
                  </a:lnTo>
                  <a:lnTo>
                    <a:pt x="1327117" y="143391"/>
                  </a:lnTo>
                  <a:lnTo>
                    <a:pt x="1330600" y="143314"/>
                  </a:lnTo>
                  <a:lnTo>
                    <a:pt x="1334083" y="143238"/>
                  </a:lnTo>
                  <a:lnTo>
                    <a:pt x="1337566" y="143161"/>
                  </a:lnTo>
                  <a:lnTo>
                    <a:pt x="1341050" y="143085"/>
                  </a:lnTo>
                  <a:lnTo>
                    <a:pt x="1344533" y="143008"/>
                  </a:lnTo>
                  <a:lnTo>
                    <a:pt x="1348016" y="142931"/>
                  </a:lnTo>
                  <a:lnTo>
                    <a:pt x="1351499" y="142855"/>
                  </a:lnTo>
                  <a:lnTo>
                    <a:pt x="1354983" y="142778"/>
                  </a:lnTo>
                  <a:lnTo>
                    <a:pt x="1358466" y="142701"/>
                  </a:lnTo>
                  <a:lnTo>
                    <a:pt x="1361949" y="142625"/>
                  </a:lnTo>
                  <a:lnTo>
                    <a:pt x="1365432" y="142548"/>
                  </a:lnTo>
                  <a:lnTo>
                    <a:pt x="1368916" y="142472"/>
                  </a:lnTo>
                  <a:lnTo>
                    <a:pt x="1372399" y="142395"/>
                  </a:lnTo>
                  <a:lnTo>
                    <a:pt x="1375882" y="142318"/>
                  </a:lnTo>
                  <a:lnTo>
                    <a:pt x="1379365" y="142242"/>
                  </a:lnTo>
                  <a:lnTo>
                    <a:pt x="1382849" y="142165"/>
                  </a:lnTo>
                  <a:lnTo>
                    <a:pt x="1386332" y="142089"/>
                  </a:lnTo>
                  <a:lnTo>
                    <a:pt x="1389815" y="142012"/>
                  </a:lnTo>
                  <a:lnTo>
                    <a:pt x="1393298" y="141936"/>
                  </a:lnTo>
                  <a:lnTo>
                    <a:pt x="1396782" y="141859"/>
                  </a:lnTo>
                  <a:lnTo>
                    <a:pt x="1400265" y="141782"/>
                  </a:lnTo>
                  <a:lnTo>
                    <a:pt x="1403748" y="141706"/>
                  </a:lnTo>
                  <a:lnTo>
                    <a:pt x="1407231" y="141629"/>
                  </a:lnTo>
                  <a:lnTo>
                    <a:pt x="1410715" y="141553"/>
                  </a:lnTo>
                  <a:lnTo>
                    <a:pt x="1414198" y="141476"/>
                  </a:lnTo>
                  <a:lnTo>
                    <a:pt x="1417681" y="141400"/>
                  </a:lnTo>
                  <a:lnTo>
                    <a:pt x="1421164" y="141323"/>
                  </a:lnTo>
                  <a:lnTo>
                    <a:pt x="1424648" y="141247"/>
                  </a:lnTo>
                  <a:lnTo>
                    <a:pt x="1428131" y="141170"/>
                  </a:lnTo>
                  <a:lnTo>
                    <a:pt x="1431614" y="141094"/>
                  </a:lnTo>
                  <a:lnTo>
                    <a:pt x="1435097" y="141017"/>
                  </a:lnTo>
                  <a:lnTo>
                    <a:pt x="1438580" y="140940"/>
                  </a:lnTo>
                  <a:lnTo>
                    <a:pt x="1442064" y="140864"/>
                  </a:lnTo>
                  <a:lnTo>
                    <a:pt x="1445547" y="140787"/>
                  </a:lnTo>
                  <a:lnTo>
                    <a:pt x="1449030" y="140711"/>
                  </a:lnTo>
                  <a:lnTo>
                    <a:pt x="1452513" y="140634"/>
                  </a:lnTo>
                  <a:lnTo>
                    <a:pt x="1455997" y="140558"/>
                  </a:lnTo>
                  <a:lnTo>
                    <a:pt x="1459480" y="140481"/>
                  </a:lnTo>
                  <a:lnTo>
                    <a:pt x="1462963" y="140405"/>
                  </a:lnTo>
                  <a:lnTo>
                    <a:pt x="1466446" y="140328"/>
                  </a:lnTo>
                  <a:lnTo>
                    <a:pt x="1469930" y="140252"/>
                  </a:lnTo>
                  <a:lnTo>
                    <a:pt x="1473413" y="140175"/>
                  </a:lnTo>
                  <a:lnTo>
                    <a:pt x="1476896" y="140099"/>
                  </a:lnTo>
                  <a:lnTo>
                    <a:pt x="1480379" y="140022"/>
                  </a:lnTo>
                  <a:lnTo>
                    <a:pt x="1483863" y="139946"/>
                  </a:lnTo>
                  <a:lnTo>
                    <a:pt x="1487346" y="139869"/>
                  </a:lnTo>
                  <a:lnTo>
                    <a:pt x="1490829" y="139793"/>
                  </a:lnTo>
                  <a:lnTo>
                    <a:pt x="1494312" y="139716"/>
                  </a:lnTo>
                  <a:lnTo>
                    <a:pt x="1497796" y="139640"/>
                  </a:lnTo>
                  <a:lnTo>
                    <a:pt x="1501279" y="139564"/>
                  </a:lnTo>
                  <a:lnTo>
                    <a:pt x="1504762" y="139487"/>
                  </a:lnTo>
                  <a:lnTo>
                    <a:pt x="1508245" y="139411"/>
                  </a:lnTo>
                  <a:lnTo>
                    <a:pt x="1511729" y="139334"/>
                  </a:lnTo>
                  <a:lnTo>
                    <a:pt x="1515212" y="139258"/>
                  </a:lnTo>
                  <a:lnTo>
                    <a:pt x="1518695" y="139181"/>
                  </a:lnTo>
                  <a:lnTo>
                    <a:pt x="1522178" y="139105"/>
                  </a:lnTo>
                  <a:lnTo>
                    <a:pt x="1525662" y="150151"/>
                  </a:lnTo>
                  <a:lnTo>
                    <a:pt x="1529145" y="150100"/>
                  </a:lnTo>
                  <a:lnTo>
                    <a:pt x="1532628" y="150049"/>
                  </a:lnTo>
                  <a:lnTo>
                    <a:pt x="1536111" y="149997"/>
                  </a:lnTo>
                  <a:lnTo>
                    <a:pt x="1539595" y="149946"/>
                  </a:lnTo>
                  <a:lnTo>
                    <a:pt x="1543078" y="149894"/>
                  </a:lnTo>
                  <a:lnTo>
                    <a:pt x="1546561" y="149843"/>
                  </a:lnTo>
                  <a:lnTo>
                    <a:pt x="1550044" y="149791"/>
                  </a:lnTo>
                  <a:lnTo>
                    <a:pt x="1553528" y="149740"/>
                  </a:lnTo>
                  <a:lnTo>
                    <a:pt x="1557011" y="149688"/>
                  </a:lnTo>
                  <a:lnTo>
                    <a:pt x="1560494" y="149637"/>
                  </a:lnTo>
                  <a:lnTo>
                    <a:pt x="1563977" y="149585"/>
                  </a:lnTo>
                  <a:lnTo>
                    <a:pt x="1567461" y="149534"/>
                  </a:lnTo>
                  <a:lnTo>
                    <a:pt x="1570944" y="149483"/>
                  </a:lnTo>
                  <a:lnTo>
                    <a:pt x="1574427" y="149431"/>
                  </a:lnTo>
                  <a:lnTo>
                    <a:pt x="1577910" y="149380"/>
                  </a:lnTo>
                  <a:lnTo>
                    <a:pt x="1581394" y="149328"/>
                  </a:lnTo>
                  <a:lnTo>
                    <a:pt x="1584877" y="149277"/>
                  </a:lnTo>
                  <a:lnTo>
                    <a:pt x="1588360" y="149225"/>
                  </a:lnTo>
                  <a:lnTo>
                    <a:pt x="1591843" y="149174"/>
                  </a:lnTo>
                  <a:lnTo>
                    <a:pt x="1595327" y="149123"/>
                  </a:lnTo>
                  <a:lnTo>
                    <a:pt x="1598810" y="149071"/>
                  </a:lnTo>
                  <a:lnTo>
                    <a:pt x="1602293" y="149020"/>
                  </a:lnTo>
                  <a:lnTo>
                    <a:pt x="1605776" y="148968"/>
                  </a:lnTo>
                  <a:lnTo>
                    <a:pt x="1609260" y="148917"/>
                  </a:lnTo>
                  <a:lnTo>
                    <a:pt x="1612743" y="148865"/>
                  </a:lnTo>
                  <a:lnTo>
                    <a:pt x="1616226" y="148814"/>
                  </a:lnTo>
                  <a:lnTo>
                    <a:pt x="1619709" y="148763"/>
                  </a:lnTo>
                  <a:lnTo>
                    <a:pt x="1623193" y="148711"/>
                  </a:lnTo>
                  <a:lnTo>
                    <a:pt x="1626676" y="148660"/>
                  </a:lnTo>
                  <a:lnTo>
                    <a:pt x="1630159" y="148608"/>
                  </a:lnTo>
                  <a:lnTo>
                    <a:pt x="1633642" y="148557"/>
                  </a:lnTo>
                  <a:lnTo>
                    <a:pt x="1637126" y="148506"/>
                  </a:lnTo>
                  <a:lnTo>
                    <a:pt x="1640609" y="148454"/>
                  </a:lnTo>
                  <a:lnTo>
                    <a:pt x="1644092" y="148403"/>
                  </a:lnTo>
                  <a:lnTo>
                    <a:pt x="1647575" y="148351"/>
                  </a:lnTo>
                  <a:lnTo>
                    <a:pt x="1651059" y="148300"/>
                  </a:lnTo>
                  <a:lnTo>
                    <a:pt x="1654542" y="148249"/>
                  </a:lnTo>
                  <a:lnTo>
                    <a:pt x="1658025" y="148197"/>
                  </a:lnTo>
                  <a:lnTo>
                    <a:pt x="1661508" y="148146"/>
                  </a:lnTo>
                  <a:lnTo>
                    <a:pt x="1664992" y="148094"/>
                  </a:lnTo>
                  <a:lnTo>
                    <a:pt x="1668475" y="148043"/>
                  </a:lnTo>
                  <a:lnTo>
                    <a:pt x="1671958" y="147992"/>
                  </a:lnTo>
                  <a:lnTo>
                    <a:pt x="1675441" y="147940"/>
                  </a:lnTo>
                  <a:lnTo>
                    <a:pt x="1678925" y="147889"/>
                  </a:lnTo>
                  <a:lnTo>
                    <a:pt x="1682408" y="147837"/>
                  </a:lnTo>
                  <a:lnTo>
                    <a:pt x="1685891" y="147786"/>
                  </a:lnTo>
                  <a:lnTo>
                    <a:pt x="1689374" y="147735"/>
                  </a:lnTo>
                  <a:lnTo>
                    <a:pt x="1692858" y="147683"/>
                  </a:lnTo>
                  <a:lnTo>
                    <a:pt x="1696341" y="147632"/>
                  </a:lnTo>
                  <a:lnTo>
                    <a:pt x="1699824" y="147580"/>
                  </a:lnTo>
                  <a:lnTo>
                    <a:pt x="1703307" y="147529"/>
                  </a:lnTo>
                  <a:lnTo>
                    <a:pt x="1706791" y="147478"/>
                  </a:lnTo>
                  <a:lnTo>
                    <a:pt x="1710274" y="147426"/>
                  </a:lnTo>
                  <a:lnTo>
                    <a:pt x="1713757" y="147375"/>
                  </a:lnTo>
                  <a:lnTo>
                    <a:pt x="1717240" y="147324"/>
                  </a:lnTo>
                  <a:lnTo>
                    <a:pt x="1720723" y="147272"/>
                  </a:lnTo>
                  <a:lnTo>
                    <a:pt x="1724207" y="147221"/>
                  </a:lnTo>
                  <a:lnTo>
                    <a:pt x="1727690" y="147169"/>
                  </a:lnTo>
                  <a:lnTo>
                    <a:pt x="1731173" y="147118"/>
                  </a:lnTo>
                  <a:lnTo>
                    <a:pt x="1734656" y="147067"/>
                  </a:lnTo>
                  <a:lnTo>
                    <a:pt x="1738140" y="147015"/>
                  </a:lnTo>
                  <a:lnTo>
                    <a:pt x="1741623" y="146964"/>
                  </a:lnTo>
                  <a:lnTo>
                    <a:pt x="1741623" y="146988"/>
                  </a:lnTo>
                  <a:lnTo>
                    <a:pt x="1741623" y="147012"/>
                  </a:lnTo>
                  <a:lnTo>
                    <a:pt x="1741623" y="147036"/>
                  </a:lnTo>
                  <a:lnTo>
                    <a:pt x="1741623" y="147060"/>
                  </a:lnTo>
                  <a:lnTo>
                    <a:pt x="1741623" y="147084"/>
                  </a:lnTo>
                  <a:lnTo>
                    <a:pt x="1741623" y="147107"/>
                  </a:lnTo>
                  <a:lnTo>
                    <a:pt x="1741623" y="147131"/>
                  </a:lnTo>
                  <a:lnTo>
                    <a:pt x="1741623" y="147155"/>
                  </a:lnTo>
                  <a:lnTo>
                    <a:pt x="1741623" y="147178"/>
                  </a:lnTo>
                  <a:lnTo>
                    <a:pt x="1741623" y="147202"/>
                  </a:lnTo>
                  <a:lnTo>
                    <a:pt x="1741623" y="147226"/>
                  </a:lnTo>
                  <a:lnTo>
                    <a:pt x="1741623" y="147249"/>
                  </a:lnTo>
                  <a:lnTo>
                    <a:pt x="1741623" y="147273"/>
                  </a:lnTo>
                  <a:lnTo>
                    <a:pt x="1741623" y="147296"/>
                  </a:lnTo>
                  <a:lnTo>
                    <a:pt x="1741623" y="147319"/>
                  </a:lnTo>
                  <a:lnTo>
                    <a:pt x="1741623" y="147343"/>
                  </a:lnTo>
                  <a:lnTo>
                    <a:pt x="1741623" y="147366"/>
                  </a:lnTo>
                  <a:lnTo>
                    <a:pt x="1741623" y="147389"/>
                  </a:lnTo>
                  <a:lnTo>
                    <a:pt x="1741623" y="147413"/>
                  </a:lnTo>
                  <a:lnTo>
                    <a:pt x="1741623" y="147436"/>
                  </a:lnTo>
                  <a:lnTo>
                    <a:pt x="1741623" y="147459"/>
                  </a:lnTo>
                  <a:lnTo>
                    <a:pt x="1741623" y="147482"/>
                  </a:lnTo>
                  <a:lnTo>
                    <a:pt x="1741623" y="147505"/>
                  </a:lnTo>
                  <a:lnTo>
                    <a:pt x="1741623" y="147528"/>
                  </a:lnTo>
                  <a:lnTo>
                    <a:pt x="1741623" y="147551"/>
                  </a:lnTo>
                  <a:lnTo>
                    <a:pt x="1741623" y="147574"/>
                  </a:lnTo>
                  <a:lnTo>
                    <a:pt x="1741623" y="147597"/>
                  </a:lnTo>
                  <a:lnTo>
                    <a:pt x="1741623" y="147620"/>
                  </a:lnTo>
                  <a:lnTo>
                    <a:pt x="1741623" y="147642"/>
                  </a:lnTo>
                  <a:lnTo>
                    <a:pt x="1741623" y="147665"/>
                  </a:lnTo>
                  <a:lnTo>
                    <a:pt x="1741623" y="147688"/>
                  </a:lnTo>
                  <a:lnTo>
                    <a:pt x="1741623" y="147711"/>
                  </a:lnTo>
                  <a:lnTo>
                    <a:pt x="1741623" y="147733"/>
                  </a:lnTo>
                  <a:lnTo>
                    <a:pt x="1741623" y="147756"/>
                  </a:lnTo>
                  <a:lnTo>
                    <a:pt x="1741623" y="147778"/>
                  </a:lnTo>
                  <a:lnTo>
                    <a:pt x="1741623" y="147801"/>
                  </a:lnTo>
                  <a:lnTo>
                    <a:pt x="1741623" y="147823"/>
                  </a:lnTo>
                  <a:lnTo>
                    <a:pt x="1741623" y="147846"/>
                  </a:lnTo>
                  <a:lnTo>
                    <a:pt x="1741623" y="147868"/>
                  </a:lnTo>
                  <a:lnTo>
                    <a:pt x="1741623" y="147891"/>
                  </a:lnTo>
                  <a:lnTo>
                    <a:pt x="1741623" y="147913"/>
                  </a:lnTo>
                  <a:lnTo>
                    <a:pt x="1741623" y="147935"/>
                  </a:lnTo>
                  <a:lnTo>
                    <a:pt x="1741623" y="147957"/>
                  </a:lnTo>
                  <a:lnTo>
                    <a:pt x="1741623" y="147980"/>
                  </a:lnTo>
                  <a:lnTo>
                    <a:pt x="1741623" y="148002"/>
                  </a:lnTo>
                  <a:lnTo>
                    <a:pt x="1741623" y="148024"/>
                  </a:lnTo>
                  <a:lnTo>
                    <a:pt x="1741623" y="148046"/>
                  </a:lnTo>
                  <a:lnTo>
                    <a:pt x="1741623" y="148068"/>
                  </a:lnTo>
                  <a:lnTo>
                    <a:pt x="1741623" y="148090"/>
                  </a:lnTo>
                  <a:lnTo>
                    <a:pt x="1741623" y="148112"/>
                  </a:lnTo>
                  <a:lnTo>
                    <a:pt x="1741623" y="148134"/>
                  </a:lnTo>
                  <a:lnTo>
                    <a:pt x="1741623" y="148156"/>
                  </a:lnTo>
                  <a:lnTo>
                    <a:pt x="1745106" y="148107"/>
                  </a:lnTo>
                  <a:lnTo>
                    <a:pt x="1748589" y="148058"/>
                  </a:lnTo>
                  <a:lnTo>
                    <a:pt x="1752073" y="148009"/>
                  </a:lnTo>
                  <a:lnTo>
                    <a:pt x="1755556" y="147960"/>
                  </a:lnTo>
                  <a:lnTo>
                    <a:pt x="1759039" y="147911"/>
                  </a:lnTo>
                  <a:lnTo>
                    <a:pt x="1762522" y="147862"/>
                  </a:lnTo>
                  <a:lnTo>
                    <a:pt x="1766006" y="147813"/>
                  </a:lnTo>
                  <a:lnTo>
                    <a:pt x="1769489" y="147764"/>
                  </a:lnTo>
                  <a:lnTo>
                    <a:pt x="1772972" y="147715"/>
                  </a:lnTo>
                  <a:lnTo>
                    <a:pt x="1776455" y="147666"/>
                  </a:lnTo>
                  <a:lnTo>
                    <a:pt x="1779939" y="147617"/>
                  </a:lnTo>
                  <a:lnTo>
                    <a:pt x="1783422" y="147568"/>
                  </a:lnTo>
                  <a:lnTo>
                    <a:pt x="1786905" y="147519"/>
                  </a:lnTo>
                  <a:lnTo>
                    <a:pt x="1790388" y="147470"/>
                  </a:lnTo>
                  <a:lnTo>
                    <a:pt x="1793872" y="147421"/>
                  </a:lnTo>
                  <a:lnTo>
                    <a:pt x="1797355" y="147372"/>
                  </a:lnTo>
                  <a:lnTo>
                    <a:pt x="1800838" y="147323"/>
                  </a:lnTo>
                  <a:lnTo>
                    <a:pt x="1804321" y="147274"/>
                  </a:lnTo>
                  <a:lnTo>
                    <a:pt x="1807805" y="147225"/>
                  </a:lnTo>
                  <a:lnTo>
                    <a:pt x="1811288" y="147176"/>
                  </a:lnTo>
                  <a:lnTo>
                    <a:pt x="1814771" y="147127"/>
                  </a:lnTo>
                  <a:lnTo>
                    <a:pt x="1818254" y="147078"/>
                  </a:lnTo>
                  <a:lnTo>
                    <a:pt x="1821738" y="147029"/>
                  </a:lnTo>
                  <a:lnTo>
                    <a:pt x="1825221" y="146980"/>
                  </a:lnTo>
                  <a:lnTo>
                    <a:pt x="1828704" y="146931"/>
                  </a:lnTo>
                  <a:lnTo>
                    <a:pt x="1832187" y="146882"/>
                  </a:lnTo>
                  <a:lnTo>
                    <a:pt x="1835671" y="146833"/>
                  </a:lnTo>
                  <a:lnTo>
                    <a:pt x="1839154" y="146784"/>
                  </a:lnTo>
                  <a:lnTo>
                    <a:pt x="1842637" y="146735"/>
                  </a:lnTo>
                  <a:lnTo>
                    <a:pt x="1846120" y="146686"/>
                  </a:lnTo>
                  <a:lnTo>
                    <a:pt x="1849604" y="146637"/>
                  </a:lnTo>
                  <a:lnTo>
                    <a:pt x="1853087" y="146588"/>
                  </a:lnTo>
                  <a:lnTo>
                    <a:pt x="1856570" y="146539"/>
                  </a:lnTo>
                  <a:lnTo>
                    <a:pt x="1860053" y="146490"/>
                  </a:lnTo>
                  <a:lnTo>
                    <a:pt x="1863537" y="146441"/>
                  </a:lnTo>
                  <a:lnTo>
                    <a:pt x="1867020" y="146392"/>
                  </a:lnTo>
                  <a:lnTo>
                    <a:pt x="1870503" y="146343"/>
                  </a:lnTo>
                  <a:lnTo>
                    <a:pt x="1873986" y="146294"/>
                  </a:lnTo>
                  <a:lnTo>
                    <a:pt x="1877470" y="146245"/>
                  </a:lnTo>
                  <a:lnTo>
                    <a:pt x="1880953" y="146196"/>
                  </a:lnTo>
                  <a:lnTo>
                    <a:pt x="1884436" y="146147"/>
                  </a:lnTo>
                  <a:lnTo>
                    <a:pt x="1887919" y="146098"/>
                  </a:lnTo>
                  <a:lnTo>
                    <a:pt x="1891403" y="146049"/>
                  </a:lnTo>
                  <a:lnTo>
                    <a:pt x="1894886" y="146000"/>
                  </a:lnTo>
                  <a:lnTo>
                    <a:pt x="1898369" y="145951"/>
                  </a:lnTo>
                  <a:lnTo>
                    <a:pt x="1901852" y="145903"/>
                  </a:lnTo>
                  <a:lnTo>
                    <a:pt x="1905336" y="145854"/>
                  </a:lnTo>
                  <a:lnTo>
                    <a:pt x="1908819" y="145805"/>
                  </a:lnTo>
                  <a:lnTo>
                    <a:pt x="1912302" y="145756"/>
                  </a:lnTo>
                  <a:lnTo>
                    <a:pt x="1915785" y="145707"/>
                  </a:lnTo>
                  <a:lnTo>
                    <a:pt x="1919269" y="145658"/>
                  </a:lnTo>
                  <a:lnTo>
                    <a:pt x="1922752" y="145609"/>
                  </a:lnTo>
                  <a:lnTo>
                    <a:pt x="1926235" y="145560"/>
                  </a:lnTo>
                  <a:lnTo>
                    <a:pt x="1929718" y="145511"/>
                  </a:lnTo>
                  <a:lnTo>
                    <a:pt x="1933202" y="145462"/>
                  </a:lnTo>
                  <a:lnTo>
                    <a:pt x="1936685" y="145413"/>
                  </a:lnTo>
                  <a:lnTo>
                    <a:pt x="1940168" y="145364"/>
                  </a:lnTo>
                  <a:lnTo>
                    <a:pt x="1943651" y="145315"/>
                  </a:lnTo>
                  <a:lnTo>
                    <a:pt x="1947135" y="145266"/>
                  </a:lnTo>
                  <a:lnTo>
                    <a:pt x="1950618" y="145217"/>
                  </a:lnTo>
                  <a:lnTo>
                    <a:pt x="1954101" y="145168"/>
                  </a:lnTo>
                  <a:lnTo>
                    <a:pt x="1957584" y="145119"/>
                  </a:lnTo>
                  <a:lnTo>
                    <a:pt x="1961068" y="146270"/>
                  </a:lnTo>
                  <a:lnTo>
                    <a:pt x="1964551" y="146223"/>
                  </a:lnTo>
                  <a:lnTo>
                    <a:pt x="1968034" y="146176"/>
                  </a:lnTo>
                  <a:lnTo>
                    <a:pt x="1971517" y="146129"/>
                  </a:lnTo>
                  <a:lnTo>
                    <a:pt x="1975001" y="146082"/>
                  </a:lnTo>
                  <a:lnTo>
                    <a:pt x="1978484" y="146035"/>
                  </a:lnTo>
                  <a:lnTo>
                    <a:pt x="1981967" y="145989"/>
                  </a:lnTo>
                  <a:lnTo>
                    <a:pt x="1985450" y="145942"/>
                  </a:lnTo>
                  <a:lnTo>
                    <a:pt x="1988934" y="145895"/>
                  </a:lnTo>
                  <a:lnTo>
                    <a:pt x="1992417" y="145848"/>
                  </a:lnTo>
                  <a:lnTo>
                    <a:pt x="1995900" y="145801"/>
                  </a:lnTo>
                  <a:lnTo>
                    <a:pt x="1999383" y="145755"/>
                  </a:lnTo>
                  <a:lnTo>
                    <a:pt x="2002867" y="145708"/>
                  </a:lnTo>
                  <a:lnTo>
                    <a:pt x="2006350" y="145661"/>
                  </a:lnTo>
                  <a:lnTo>
                    <a:pt x="2009833" y="145614"/>
                  </a:lnTo>
                  <a:lnTo>
                    <a:pt x="2013316" y="145567"/>
                  </a:lnTo>
                  <a:lnTo>
                    <a:pt x="2016799" y="145521"/>
                  </a:lnTo>
                  <a:lnTo>
                    <a:pt x="2020283" y="145474"/>
                  </a:lnTo>
                  <a:lnTo>
                    <a:pt x="2023766" y="145427"/>
                  </a:lnTo>
                  <a:lnTo>
                    <a:pt x="2027249" y="145380"/>
                  </a:lnTo>
                  <a:lnTo>
                    <a:pt x="2030732" y="145333"/>
                  </a:lnTo>
                  <a:lnTo>
                    <a:pt x="2034216" y="145286"/>
                  </a:lnTo>
                  <a:lnTo>
                    <a:pt x="2037699" y="145240"/>
                  </a:lnTo>
                  <a:lnTo>
                    <a:pt x="2041182" y="145193"/>
                  </a:lnTo>
                  <a:lnTo>
                    <a:pt x="2044665" y="145146"/>
                  </a:lnTo>
                  <a:lnTo>
                    <a:pt x="2048149" y="145099"/>
                  </a:lnTo>
                  <a:lnTo>
                    <a:pt x="2051632" y="145052"/>
                  </a:lnTo>
                  <a:lnTo>
                    <a:pt x="2055115" y="145006"/>
                  </a:lnTo>
                  <a:lnTo>
                    <a:pt x="2058598" y="144959"/>
                  </a:lnTo>
                  <a:lnTo>
                    <a:pt x="2062082" y="144912"/>
                  </a:lnTo>
                  <a:lnTo>
                    <a:pt x="2065565" y="144865"/>
                  </a:lnTo>
                  <a:lnTo>
                    <a:pt x="2069048" y="144818"/>
                  </a:lnTo>
                  <a:lnTo>
                    <a:pt x="2072531" y="144772"/>
                  </a:lnTo>
                  <a:lnTo>
                    <a:pt x="2076015" y="144725"/>
                  </a:lnTo>
                  <a:lnTo>
                    <a:pt x="2079498" y="144678"/>
                  </a:lnTo>
                  <a:lnTo>
                    <a:pt x="2082981" y="144631"/>
                  </a:lnTo>
                  <a:lnTo>
                    <a:pt x="2086464" y="144585"/>
                  </a:lnTo>
                  <a:lnTo>
                    <a:pt x="2089948" y="144538"/>
                  </a:lnTo>
                  <a:lnTo>
                    <a:pt x="2093431" y="144491"/>
                  </a:lnTo>
                  <a:lnTo>
                    <a:pt x="2096914" y="144444"/>
                  </a:lnTo>
                  <a:lnTo>
                    <a:pt x="2100397" y="144397"/>
                  </a:lnTo>
                  <a:lnTo>
                    <a:pt x="2103881" y="144351"/>
                  </a:lnTo>
                  <a:lnTo>
                    <a:pt x="2107364" y="144304"/>
                  </a:lnTo>
                  <a:lnTo>
                    <a:pt x="2110847" y="144257"/>
                  </a:lnTo>
                  <a:lnTo>
                    <a:pt x="2114330" y="144210"/>
                  </a:lnTo>
                  <a:lnTo>
                    <a:pt x="2117814" y="144164"/>
                  </a:lnTo>
                  <a:lnTo>
                    <a:pt x="2121297" y="144117"/>
                  </a:lnTo>
                  <a:lnTo>
                    <a:pt x="2124780" y="144070"/>
                  </a:lnTo>
                  <a:lnTo>
                    <a:pt x="2128263" y="144023"/>
                  </a:lnTo>
                  <a:lnTo>
                    <a:pt x="2131747" y="143976"/>
                  </a:lnTo>
                  <a:lnTo>
                    <a:pt x="2135230" y="143930"/>
                  </a:lnTo>
                  <a:lnTo>
                    <a:pt x="2138713" y="143883"/>
                  </a:lnTo>
                  <a:lnTo>
                    <a:pt x="2142196" y="143836"/>
                  </a:lnTo>
                  <a:lnTo>
                    <a:pt x="2145680" y="143789"/>
                  </a:lnTo>
                  <a:lnTo>
                    <a:pt x="2149163" y="143743"/>
                  </a:lnTo>
                  <a:lnTo>
                    <a:pt x="2152646" y="143696"/>
                  </a:lnTo>
                  <a:lnTo>
                    <a:pt x="2156129" y="143649"/>
                  </a:lnTo>
                  <a:lnTo>
                    <a:pt x="2159613" y="143602"/>
                  </a:lnTo>
                  <a:lnTo>
                    <a:pt x="2163096" y="143556"/>
                  </a:lnTo>
                  <a:lnTo>
                    <a:pt x="2166579" y="143509"/>
                  </a:lnTo>
                  <a:lnTo>
                    <a:pt x="2170062" y="143462"/>
                  </a:lnTo>
                  <a:lnTo>
                    <a:pt x="2173546" y="143415"/>
                  </a:lnTo>
                  <a:lnTo>
                    <a:pt x="2177029" y="143369"/>
                  </a:lnTo>
                  <a:lnTo>
                    <a:pt x="2177029" y="143394"/>
                  </a:lnTo>
                  <a:lnTo>
                    <a:pt x="2177029" y="143418"/>
                  </a:lnTo>
                  <a:lnTo>
                    <a:pt x="2177029" y="143443"/>
                  </a:lnTo>
                  <a:lnTo>
                    <a:pt x="2177029" y="143468"/>
                  </a:lnTo>
                  <a:lnTo>
                    <a:pt x="2177029" y="143493"/>
                  </a:lnTo>
                  <a:lnTo>
                    <a:pt x="2177029" y="143517"/>
                  </a:lnTo>
                  <a:lnTo>
                    <a:pt x="2177029" y="143542"/>
                  </a:lnTo>
                  <a:lnTo>
                    <a:pt x="2177029" y="143567"/>
                  </a:lnTo>
                  <a:lnTo>
                    <a:pt x="2177029" y="143591"/>
                  </a:lnTo>
                  <a:lnTo>
                    <a:pt x="2177029" y="143616"/>
                  </a:lnTo>
                  <a:lnTo>
                    <a:pt x="2177029" y="143640"/>
                  </a:lnTo>
                  <a:lnTo>
                    <a:pt x="2177029" y="143665"/>
                  </a:lnTo>
                  <a:lnTo>
                    <a:pt x="2177029" y="143689"/>
                  </a:lnTo>
                  <a:lnTo>
                    <a:pt x="2177029" y="143714"/>
                  </a:lnTo>
                  <a:lnTo>
                    <a:pt x="2177029" y="143738"/>
                  </a:lnTo>
                  <a:lnTo>
                    <a:pt x="2177029" y="143762"/>
                  </a:lnTo>
                  <a:lnTo>
                    <a:pt x="2177029" y="143786"/>
                  </a:lnTo>
                  <a:lnTo>
                    <a:pt x="2177029" y="143811"/>
                  </a:lnTo>
                  <a:lnTo>
                    <a:pt x="2177029" y="143835"/>
                  </a:lnTo>
                  <a:lnTo>
                    <a:pt x="2177029" y="143859"/>
                  </a:lnTo>
                  <a:lnTo>
                    <a:pt x="2177029" y="143883"/>
                  </a:lnTo>
                  <a:lnTo>
                    <a:pt x="2177029" y="143907"/>
                  </a:lnTo>
                  <a:lnTo>
                    <a:pt x="2177029" y="143931"/>
                  </a:lnTo>
                  <a:lnTo>
                    <a:pt x="2177029" y="143955"/>
                  </a:lnTo>
                  <a:lnTo>
                    <a:pt x="2177029" y="143979"/>
                  </a:lnTo>
                  <a:lnTo>
                    <a:pt x="2177029" y="144003"/>
                  </a:lnTo>
                  <a:lnTo>
                    <a:pt x="2177029" y="144027"/>
                  </a:lnTo>
                  <a:lnTo>
                    <a:pt x="2177029" y="144051"/>
                  </a:lnTo>
                  <a:lnTo>
                    <a:pt x="2177029" y="144074"/>
                  </a:lnTo>
                  <a:lnTo>
                    <a:pt x="2177029" y="144098"/>
                  </a:lnTo>
                  <a:lnTo>
                    <a:pt x="2177029" y="144122"/>
                  </a:lnTo>
                  <a:lnTo>
                    <a:pt x="2177029" y="144145"/>
                  </a:lnTo>
                  <a:lnTo>
                    <a:pt x="2177029" y="144169"/>
                  </a:lnTo>
                  <a:lnTo>
                    <a:pt x="2177029" y="144193"/>
                  </a:lnTo>
                  <a:lnTo>
                    <a:pt x="2177029" y="144216"/>
                  </a:lnTo>
                  <a:lnTo>
                    <a:pt x="2177029" y="144240"/>
                  </a:lnTo>
                  <a:lnTo>
                    <a:pt x="2177029" y="144263"/>
                  </a:lnTo>
                  <a:lnTo>
                    <a:pt x="2177029" y="144286"/>
                  </a:lnTo>
                  <a:lnTo>
                    <a:pt x="2177029" y="144310"/>
                  </a:lnTo>
                  <a:lnTo>
                    <a:pt x="2177029" y="144333"/>
                  </a:lnTo>
                  <a:lnTo>
                    <a:pt x="2177029" y="144357"/>
                  </a:lnTo>
                  <a:lnTo>
                    <a:pt x="2177029" y="144380"/>
                  </a:lnTo>
                  <a:lnTo>
                    <a:pt x="2177029" y="144403"/>
                  </a:lnTo>
                  <a:lnTo>
                    <a:pt x="2177029" y="144426"/>
                  </a:lnTo>
                  <a:lnTo>
                    <a:pt x="2177029" y="144449"/>
                  </a:lnTo>
                  <a:lnTo>
                    <a:pt x="2177029" y="144472"/>
                  </a:lnTo>
                  <a:lnTo>
                    <a:pt x="2177029" y="144496"/>
                  </a:lnTo>
                  <a:lnTo>
                    <a:pt x="2177029" y="144519"/>
                  </a:lnTo>
                  <a:lnTo>
                    <a:pt x="2177029" y="144542"/>
                  </a:lnTo>
                  <a:lnTo>
                    <a:pt x="2177029" y="144565"/>
                  </a:lnTo>
                  <a:lnTo>
                    <a:pt x="2177029" y="144588"/>
                  </a:lnTo>
                  <a:lnTo>
                    <a:pt x="2177029" y="144610"/>
                  </a:lnTo>
                  <a:lnTo>
                    <a:pt x="2177029" y="144633"/>
                  </a:lnTo>
                  <a:lnTo>
                    <a:pt x="2177029" y="144656"/>
                  </a:lnTo>
                  <a:lnTo>
                    <a:pt x="2177029" y="144679"/>
                  </a:lnTo>
                  <a:lnTo>
                    <a:pt x="2177029" y="144702"/>
                  </a:lnTo>
                  <a:lnTo>
                    <a:pt x="2177029" y="144724"/>
                  </a:lnTo>
                  <a:lnTo>
                    <a:pt x="2177029" y="144747"/>
                  </a:lnTo>
                  <a:lnTo>
                    <a:pt x="2177029" y="144770"/>
                  </a:lnTo>
                  <a:lnTo>
                    <a:pt x="2177029" y="144792"/>
                  </a:lnTo>
                  <a:lnTo>
                    <a:pt x="2177029" y="144815"/>
                  </a:lnTo>
                  <a:lnTo>
                    <a:pt x="2177029" y="144837"/>
                  </a:lnTo>
                  <a:lnTo>
                    <a:pt x="2177029" y="144860"/>
                  </a:lnTo>
                  <a:lnTo>
                    <a:pt x="2177029" y="144882"/>
                  </a:lnTo>
                  <a:lnTo>
                    <a:pt x="2177029" y="144905"/>
                  </a:lnTo>
                  <a:lnTo>
                    <a:pt x="2177029" y="144927"/>
                  </a:lnTo>
                  <a:lnTo>
                    <a:pt x="2177029" y="144949"/>
                  </a:lnTo>
                  <a:lnTo>
                    <a:pt x="2177029" y="144972"/>
                  </a:lnTo>
                  <a:lnTo>
                    <a:pt x="2177029" y="144994"/>
                  </a:lnTo>
                  <a:lnTo>
                    <a:pt x="2177029" y="145016"/>
                  </a:lnTo>
                  <a:lnTo>
                    <a:pt x="2177029" y="145038"/>
                  </a:lnTo>
                  <a:lnTo>
                    <a:pt x="2177029" y="145061"/>
                  </a:lnTo>
                  <a:lnTo>
                    <a:pt x="2177029" y="145083"/>
                  </a:lnTo>
                  <a:lnTo>
                    <a:pt x="2177029" y="145105"/>
                  </a:lnTo>
                  <a:lnTo>
                    <a:pt x="2177029" y="145127"/>
                  </a:lnTo>
                  <a:lnTo>
                    <a:pt x="2180512" y="145083"/>
                  </a:lnTo>
                  <a:lnTo>
                    <a:pt x="2183995" y="145039"/>
                  </a:lnTo>
                  <a:lnTo>
                    <a:pt x="2187479" y="144995"/>
                  </a:lnTo>
                  <a:lnTo>
                    <a:pt x="2190962" y="144951"/>
                  </a:lnTo>
                  <a:lnTo>
                    <a:pt x="2194445" y="144907"/>
                  </a:lnTo>
                  <a:lnTo>
                    <a:pt x="2197928" y="144863"/>
                  </a:lnTo>
                  <a:lnTo>
                    <a:pt x="2201412" y="144819"/>
                  </a:lnTo>
                  <a:lnTo>
                    <a:pt x="2204895" y="144775"/>
                  </a:lnTo>
                  <a:lnTo>
                    <a:pt x="2208378" y="144731"/>
                  </a:lnTo>
                  <a:lnTo>
                    <a:pt x="2211861" y="144687"/>
                  </a:lnTo>
                  <a:lnTo>
                    <a:pt x="2215345" y="144643"/>
                  </a:lnTo>
                  <a:lnTo>
                    <a:pt x="2218828" y="144599"/>
                  </a:lnTo>
                  <a:lnTo>
                    <a:pt x="2222311" y="144555"/>
                  </a:lnTo>
                  <a:lnTo>
                    <a:pt x="2225794" y="144511"/>
                  </a:lnTo>
                  <a:lnTo>
                    <a:pt x="2229278" y="144467"/>
                  </a:lnTo>
                  <a:lnTo>
                    <a:pt x="2232761" y="144423"/>
                  </a:lnTo>
                  <a:lnTo>
                    <a:pt x="2236244" y="144379"/>
                  </a:lnTo>
                  <a:lnTo>
                    <a:pt x="2239727" y="144335"/>
                  </a:lnTo>
                  <a:lnTo>
                    <a:pt x="2243211" y="144291"/>
                  </a:lnTo>
                  <a:lnTo>
                    <a:pt x="2246694" y="144247"/>
                  </a:lnTo>
                  <a:lnTo>
                    <a:pt x="2250177" y="144203"/>
                  </a:lnTo>
                  <a:lnTo>
                    <a:pt x="2253660" y="144160"/>
                  </a:lnTo>
                  <a:lnTo>
                    <a:pt x="2257144" y="144116"/>
                  </a:lnTo>
                  <a:lnTo>
                    <a:pt x="2260627" y="144072"/>
                  </a:lnTo>
                  <a:lnTo>
                    <a:pt x="2264110" y="144028"/>
                  </a:lnTo>
                  <a:lnTo>
                    <a:pt x="2267593" y="143984"/>
                  </a:lnTo>
                  <a:lnTo>
                    <a:pt x="2271077" y="143940"/>
                  </a:lnTo>
                  <a:lnTo>
                    <a:pt x="2274560" y="143896"/>
                  </a:lnTo>
                  <a:lnTo>
                    <a:pt x="2278043" y="143852"/>
                  </a:lnTo>
                  <a:lnTo>
                    <a:pt x="2281526" y="143808"/>
                  </a:lnTo>
                  <a:lnTo>
                    <a:pt x="2285010" y="143764"/>
                  </a:lnTo>
                  <a:lnTo>
                    <a:pt x="2288493" y="143720"/>
                  </a:lnTo>
                  <a:lnTo>
                    <a:pt x="2291976" y="143676"/>
                  </a:lnTo>
                  <a:lnTo>
                    <a:pt x="2295459" y="143632"/>
                  </a:lnTo>
                  <a:lnTo>
                    <a:pt x="2298942" y="143588"/>
                  </a:lnTo>
                  <a:lnTo>
                    <a:pt x="2302426" y="143544"/>
                  </a:lnTo>
                  <a:lnTo>
                    <a:pt x="2305909" y="143500"/>
                  </a:lnTo>
                  <a:lnTo>
                    <a:pt x="2309392" y="143456"/>
                  </a:lnTo>
                  <a:lnTo>
                    <a:pt x="2312875" y="143412"/>
                  </a:lnTo>
                  <a:lnTo>
                    <a:pt x="2316359" y="143368"/>
                  </a:lnTo>
                  <a:lnTo>
                    <a:pt x="2319842" y="143324"/>
                  </a:lnTo>
                  <a:lnTo>
                    <a:pt x="2323325" y="143281"/>
                  </a:lnTo>
                  <a:lnTo>
                    <a:pt x="2326808" y="143237"/>
                  </a:lnTo>
                  <a:lnTo>
                    <a:pt x="2330292" y="143193"/>
                  </a:lnTo>
                  <a:lnTo>
                    <a:pt x="2333775" y="143149"/>
                  </a:lnTo>
                  <a:lnTo>
                    <a:pt x="2337258" y="143105"/>
                  </a:lnTo>
                  <a:lnTo>
                    <a:pt x="2340741" y="143061"/>
                  </a:lnTo>
                  <a:lnTo>
                    <a:pt x="2344225" y="143017"/>
                  </a:lnTo>
                  <a:lnTo>
                    <a:pt x="2347708" y="142973"/>
                  </a:lnTo>
                  <a:lnTo>
                    <a:pt x="2351191" y="142929"/>
                  </a:lnTo>
                  <a:lnTo>
                    <a:pt x="2354674" y="142885"/>
                  </a:lnTo>
                  <a:lnTo>
                    <a:pt x="2358158" y="142841"/>
                  </a:lnTo>
                  <a:lnTo>
                    <a:pt x="2361641" y="142797"/>
                  </a:lnTo>
                  <a:lnTo>
                    <a:pt x="2365124" y="142753"/>
                  </a:lnTo>
                  <a:lnTo>
                    <a:pt x="2368607" y="142709"/>
                  </a:lnTo>
                  <a:lnTo>
                    <a:pt x="2372091" y="142666"/>
                  </a:lnTo>
                  <a:lnTo>
                    <a:pt x="2375574" y="142622"/>
                  </a:lnTo>
                  <a:lnTo>
                    <a:pt x="2379057" y="142578"/>
                  </a:lnTo>
                  <a:lnTo>
                    <a:pt x="2382540" y="142534"/>
                  </a:lnTo>
                  <a:lnTo>
                    <a:pt x="2386024" y="142490"/>
                  </a:lnTo>
                  <a:lnTo>
                    <a:pt x="2389507" y="142446"/>
                  </a:lnTo>
                  <a:lnTo>
                    <a:pt x="2392990" y="142402"/>
                  </a:lnTo>
                  <a:lnTo>
                    <a:pt x="2396473" y="146412"/>
                  </a:lnTo>
                  <a:lnTo>
                    <a:pt x="2399957" y="146374"/>
                  </a:lnTo>
                  <a:lnTo>
                    <a:pt x="2403440" y="146336"/>
                  </a:lnTo>
                  <a:lnTo>
                    <a:pt x="2406923" y="146298"/>
                  </a:lnTo>
                  <a:lnTo>
                    <a:pt x="2410406" y="146260"/>
                  </a:lnTo>
                  <a:lnTo>
                    <a:pt x="2413890" y="146222"/>
                  </a:lnTo>
                  <a:lnTo>
                    <a:pt x="2417373" y="146184"/>
                  </a:lnTo>
                  <a:lnTo>
                    <a:pt x="2420856" y="146145"/>
                  </a:lnTo>
                  <a:lnTo>
                    <a:pt x="2424339" y="146107"/>
                  </a:lnTo>
                  <a:lnTo>
                    <a:pt x="2427823" y="146069"/>
                  </a:lnTo>
                  <a:lnTo>
                    <a:pt x="2431306" y="146031"/>
                  </a:lnTo>
                  <a:lnTo>
                    <a:pt x="2434789" y="145993"/>
                  </a:lnTo>
                  <a:lnTo>
                    <a:pt x="2438272" y="145955"/>
                  </a:lnTo>
                  <a:lnTo>
                    <a:pt x="2441756" y="145917"/>
                  </a:lnTo>
                  <a:lnTo>
                    <a:pt x="2445239" y="145879"/>
                  </a:lnTo>
                  <a:lnTo>
                    <a:pt x="2448722" y="145841"/>
                  </a:lnTo>
                  <a:lnTo>
                    <a:pt x="2452205" y="145802"/>
                  </a:lnTo>
                  <a:lnTo>
                    <a:pt x="2455689" y="145764"/>
                  </a:lnTo>
                  <a:lnTo>
                    <a:pt x="2459172" y="145726"/>
                  </a:lnTo>
                  <a:lnTo>
                    <a:pt x="2462655" y="145688"/>
                  </a:lnTo>
                  <a:lnTo>
                    <a:pt x="2466138" y="145650"/>
                  </a:lnTo>
                  <a:lnTo>
                    <a:pt x="2469622" y="145612"/>
                  </a:lnTo>
                  <a:lnTo>
                    <a:pt x="2473105" y="145574"/>
                  </a:lnTo>
                  <a:lnTo>
                    <a:pt x="2476588" y="145536"/>
                  </a:lnTo>
                  <a:lnTo>
                    <a:pt x="2480071" y="145498"/>
                  </a:lnTo>
                  <a:lnTo>
                    <a:pt x="2483555" y="145460"/>
                  </a:lnTo>
                  <a:lnTo>
                    <a:pt x="2487038" y="145421"/>
                  </a:lnTo>
                  <a:lnTo>
                    <a:pt x="2490521" y="145383"/>
                  </a:lnTo>
                  <a:lnTo>
                    <a:pt x="2494004" y="145345"/>
                  </a:lnTo>
                  <a:lnTo>
                    <a:pt x="2497488" y="145307"/>
                  </a:lnTo>
                  <a:lnTo>
                    <a:pt x="2500971" y="145269"/>
                  </a:lnTo>
                  <a:lnTo>
                    <a:pt x="2504454" y="145231"/>
                  </a:lnTo>
                  <a:lnTo>
                    <a:pt x="2507937" y="145193"/>
                  </a:lnTo>
                  <a:lnTo>
                    <a:pt x="2511421" y="145155"/>
                  </a:lnTo>
                  <a:lnTo>
                    <a:pt x="2514904" y="145117"/>
                  </a:lnTo>
                  <a:lnTo>
                    <a:pt x="2518387" y="145079"/>
                  </a:lnTo>
                  <a:lnTo>
                    <a:pt x="2521870" y="145041"/>
                  </a:lnTo>
                  <a:lnTo>
                    <a:pt x="2525354" y="145002"/>
                  </a:lnTo>
                  <a:lnTo>
                    <a:pt x="2528837" y="144964"/>
                  </a:lnTo>
                  <a:lnTo>
                    <a:pt x="2532320" y="144926"/>
                  </a:lnTo>
                  <a:lnTo>
                    <a:pt x="2535803" y="144888"/>
                  </a:lnTo>
                  <a:lnTo>
                    <a:pt x="2539287" y="144850"/>
                  </a:lnTo>
                  <a:lnTo>
                    <a:pt x="2542770" y="144812"/>
                  </a:lnTo>
                  <a:lnTo>
                    <a:pt x="2546253" y="144774"/>
                  </a:lnTo>
                  <a:lnTo>
                    <a:pt x="2549736" y="144736"/>
                  </a:lnTo>
                  <a:lnTo>
                    <a:pt x="2553220" y="144698"/>
                  </a:lnTo>
                  <a:lnTo>
                    <a:pt x="2556703" y="144660"/>
                  </a:lnTo>
                  <a:lnTo>
                    <a:pt x="2560186" y="144622"/>
                  </a:lnTo>
                  <a:lnTo>
                    <a:pt x="2563669" y="144584"/>
                  </a:lnTo>
                  <a:lnTo>
                    <a:pt x="2567153" y="144545"/>
                  </a:lnTo>
                  <a:lnTo>
                    <a:pt x="2570636" y="144507"/>
                  </a:lnTo>
                  <a:lnTo>
                    <a:pt x="2574119" y="144469"/>
                  </a:lnTo>
                  <a:lnTo>
                    <a:pt x="2577602" y="144431"/>
                  </a:lnTo>
                  <a:lnTo>
                    <a:pt x="2581085" y="144393"/>
                  </a:lnTo>
                  <a:lnTo>
                    <a:pt x="2584569" y="144355"/>
                  </a:lnTo>
                  <a:lnTo>
                    <a:pt x="2588052" y="144317"/>
                  </a:lnTo>
                  <a:lnTo>
                    <a:pt x="2591535" y="144279"/>
                  </a:lnTo>
                  <a:lnTo>
                    <a:pt x="2595018" y="144241"/>
                  </a:lnTo>
                  <a:lnTo>
                    <a:pt x="2598502" y="144203"/>
                  </a:lnTo>
                  <a:lnTo>
                    <a:pt x="2601985" y="144165"/>
                  </a:lnTo>
                  <a:lnTo>
                    <a:pt x="2605468" y="144127"/>
                  </a:lnTo>
                  <a:lnTo>
                    <a:pt x="2608951" y="144089"/>
                  </a:lnTo>
                  <a:lnTo>
                    <a:pt x="2612435" y="144051"/>
                  </a:lnTo>
                  <a:lnTo>
                    <a:pt x="2612435" y="144070"/>
                  </a:lnTo>
                  <a:lnTo>
                    <a:pt x="2612435" y="144090"/>
                  </a:lnTo>
                  <a:lnTo>
                    <a:pt x="2612435" y="144110"/>
                  </a:lnTo>
                  <a:lnTo>
                    <a:pt x="2612435" y="144130"/>
                  </a:lnTo>
                  <a:lnTo>
                    <a:pt x="2612435" y="144149"/>
                  </a:lnTo>
                  <a:lnTo>
                    <a:pt x="2612435" y="144169"/>
                  </a:lnTo>
                  <a:lnTo>
                    <a:pt x="2612435" y="144189"/>
                  </a:lnTo>
                  <a:lnTo>
                    <a:pt x="2612435" y="144208"/>
                  </a:lnTo>
                  <a:lnTo>
                    <a:pt x="2612435" y="144228"/>
                  </a:lnTo>
                  <a:lnTo>
                    <a:pt x="2612435" y="144247"/>
                  </a:lnTo>
                  <a:lnTo>
                    <a:pt x="2612435" y="144267"/>
                  </a:lnTo>
                  <a:lnTo>
                    <a:pt x="2612435" y="144286"/>
                  </a:lnTo>
                  <a:lnTo>
                    <a:pt x="2612435" y="144306"/>
                  </a:lnTo>
                  <a:lnTo>
                    <a:pt x="2612435" y="144325"/>
                  </a:lnTo>
                  <a:lnTo>
                    <a:pt x="2612435" y="144345"/>
                  </a:lnTo>
                  <a:lnTo>
                    <a:pt x="2612435" y="144364"/>
                  </a:lnTo>
                  <a:lnTo>
                    <a:pt x="2612435" y="144384"/>
                  </a:lnTo>
                  <a:lnTo>
                    <a:pt x="2612435" y="144403"/>
                  </a:lnTo>
                  <a:lnTo>
                    <a:pt x="2612435" y="144422"/>
                  </a:lnTo>
                  <a:lnTo>
                    <a:pt x="2612435" y="144442"/>
                  </a:lnTo>
                  <a:lnTo>
                    <a:pt x="2612435" y="144461"/>
                  </a:lnTo>
                  <a:lnTo>
                    <a:pt x="2612435" y="144480"/>
                  </a:lnTo>
                  <a:lnTo>
                    <a:pt x="2612435" y="144499"/>
                  </a:lnTo>
                  <a:lnTo>
                    <a:pt x="2612435" y="144519"/>
                  </a:lnTo>
                  <a:lnTo>
                    <a:pt x="2612435" y="144538"/>
                  </a:lnTo>
                  <a:lnTo>
                    <a:pt x="2612435" y="144557"/>
                  </a:lnTo>
                  <a:lnTo>
                    <a:pt x="2612435" y="144576"/>
                  </a:lnTo>
                  <a:lnTo>
                    <a:pt x="2612435" y="144595"/>
                  </a:lnTo>
                  <a:lnTo>
                    <a:pt x="2612435" y="144614"/>
                  </a:lnTo>
                  <a:lnTo>
                    <a:pt x="2612435" y="144633"/>
                  </a:lnTo>
                  <a:lnTo>
                    <a:pt x="2612435" y="144652"/>
                  </a:lnTo>
                  <a:lnTo>
                    <a:pt x="2612435" y="144671"/>
                  </a:lnTo>
                  <a:lnTo>
                    <a:pt x="2612435" y="144690"/>
                  </a:lnTo>
                  <a:lnTo>
                    <a:pt x="2612435" y="144709"/>
                  </a:lnTo>
                  <a:lnTo>
                    <a:pt x="2612435" y="144728"/>
                  </a:lnTo>
                  <a:lnTo>
                    <a:pt x="2612435" y="144747"/>
                  </a:lnTo>
                  <a:lnTo>
                    <a:pt x="2612435" y="144766"/>
                  </a:lnTo>
                  <a:lnTo>
                    <a:pt x="2612435" y="144785"/>
                  </a:lnTo>
                  <a:lnTo>
                    <a:pt x="2612435" y="144804"/>
                  </a:lnTo>
                  <a:lnTo>
                    <a:pt x="2612435" y="144822"/>
                  </a:lnTo>
                  <a:lnTo>
                    <a:pt x="2612435" y="144841"/>
                  </a:lnTo>
                  <a:lnTo>
                    <a:pt x="2612435" y="144860"/>
                  </a:lnTo>
                  <a:lnTo>
                    <a:pt x="2612435" y="144879"/>
                  </a:lnTo>
                  <a:lnTo>
                    <a:pt x="2615918" y="144842"/>
                  </a:lnTo>
                  <a:lnTo>
                    <a:pt x="2619401" y="144805"/>
                  </a:lnTo>
                  <a:lnTo>
                    <a:pt x="2622884" y="144768"/>
                  </a:lnTo>
                  <a:lnTo>
                    <a:pt x="2626368" y="144731"/>
                  </a:lnTo>
                  <a:lnTo>
                    <a:pt x="2629851" y="144694"/>
                  </a:lnTo>
                  <a:lnTo>
                    <a:pt x="2633334" y="144657"/>
                  </a:lnTo>
                  <a:lnTo>
                    <a:pt x="2636817" y="144620"/>
                  </a:lnTo>
                  <a:lnTo>
                    <a:pt x="2640301" y="144583"/>
                  </a:lnTo>
                  <a:lnTo>
                    <a:pt x="2643784" y="144546"/>
                  </a:lnTo>
                  <a:lnTo>
                    <a:pt x="2647267" y="144509"/>
                  </a:lnTo>
                  <a:lnTo>
                    <a:pt x="2650750" y="144472"/>
                  </a:lnTo>
                  <a:lnTo>
                    <a:pt x="2654234" y="144435"/>
                  </a:lnTo>
                  <a:lnTo>
                    <a:pt x="2657717" y="144398"/>
                  </a:lnTo>
                  <a:lnTo>
                    <a:pt x="2661200" y="144361"/>
                  </a:lnTo>
                  <a:lnTo>
                    <a:pt x="2664683" y="144324"/>
                  </a:lnTo>
                  <a:lnTo>
                    <a:pt x="2668167" y="144287"/>
                  </a:lnTo>
                  <a:lnTo>
                    <a:pt x="2671650" y="144250"/>
                  </a:lnTo>
                  <a:lnTo>
                    <a:pt x="2675133" y="144213"/>
                  </a:lnTo>
                  <a:lnTo>
                    <a:pt x="2678616" y="144176"/>
                  </a:lnTo>
                  <a:lnTo>
                    <a:pt x="2682100" y="144139"/>
                  </a:lnTo>
                  <a:lnTo>
                    <a:pt x="2685583" y="144102"/>
                  </a:lnTo>
                  <a:lnTo>
                    <a:pt x="2689066" y="144065"/>
                  </a:lnTo>
                  <a:lnTo>
                    <a:pt x="2692549" y="144028"/>
                  </a:lnTo>
                  <a:lnTo>
                    <a:pt x="2696033" y="143991"/>
                  </a:lnTo>
                  <a:lnTo>
                    <a:pt x="2699516" y="143954"/>
                  </a:lnTo>
                  <a:lnTo>
                    <a:pt x="2702999" y="143917"/>
                  </a:lnTo>
                  <a:lnTo>
                    <a:pt x="2706482" y="143880"/>
                  </a:lnTo>
                  <a:lnTo>
                    <a:pt x="2709966" y="143843"/>
                  </a:lnTo>
                  <a:lnTo>
                    <a:pt x="2713449" y="143806"/>
                  </a:lnTo>
                  <a:lnTo>
                    <a:pt x="2716932" y="143769"/>
                  </a:lnTo>
                  <a:lnTo>
                    <a:pt x="2720415" y="143733"/>
                  </a:lnTo>
                  <a:lnTo>
                    <a:pt x="2723899" y="143696"/>
                  </a:lnTo>
                  <a:lnTo>
                    <a:pt x="2727382" y="143659"/>
                  </a:lnTo>
                  <a:lnTo>
                    <a:pt x="2730865" y="143622"/>
                  </a:lnTo>
                  <a:lnTo>
                    <a:pt x="2734348" y="143585"/>
                  </a:lnTo>
                  <a:lnTo>
                    <a:pt x="2737832" y="143548"/>
                  </a:lnTo>
                  <a:lnTo>
                    <a:pt x="2741315" y="143511"/>
                  </a:lnTo>
                  <a:lnTo>
                    <a:pt x="2744798" y="143474"/>
                  </a:lnTo>
                  <a:lnTo>
                    <a:pt x="2748281" y="143437"/>
                  </a:lnTo>
                  <a:lnTo>
                    <a:pt x="2751765" y="143400"/>
                  </a:lnTo>
                  <a:lnTo>
                    <a:pt x="2755248" y="143363"/>
                  </a:lnTo>
                  <a:lnTo>
                    <a:pt x="2758731" y="143326"/>
                  </a:lnTo>
                  <a:lnTo>
                    <a:pt x="2762214" y="143289"/>
                  </a:lnTo>
                  <a:lnTo>
                    <a:pt x="2765698" y="143252"/>
                  </a:lnTo>
                  <a:lnTo>
                    <a:pt x="2769181" y="143215"/>
                  </a:lnTo>
                  <a:lnTo>
                    <a:pt x="2772664" y="143178"/>
                  </a:lnTo>
                  <a:lnTo>
                    <a:pt x="2776147" y="143141"/>
                  </a:lnTo>
                  <a:lnTo>
                    <a:pt x="2779631" y="143104"/>
                  </a:lnTo>
                  <a:lnTo>
                    <a:pt x="2783114" y="143067"/>
                  </a:lnTo>
                  <a:lnTo>
                    <a:pt x="2786597" y="143031"/>
                  </a:lnTo>
                  <a:lnTo>
                    <a:pt x="2790080" y="142994"/>
                  </a:lnTo>
                  <a:lnTo>
                    <a:pt x="2793564" y="142957"/>
                  </a:lnTo>
                  <a:lnTo>
                    <a:pt x="2797047" y="142920"/>
                  </a:lnTo>
                  <a:lnTo>
                    <a:pt x="2800530" y="142883"/>
                  </a:lnTo>
                  <a:lnTo>
                    <a:pt x="2804013" y="142846"/>
                  </a:lnTo>
                  <a:lnTo>
                    <a:pt x="2807497" y="142809"/>
                  </a:lnTo>
                  <a:lnTo>
                    <a:pt x="2810980" y="142772"/>
                  </a:lnTo>
                  <a:lnTo>
                    <a:pt x="2814463" y="142735"/>
                  </a:lnTo>
                  <a:lnTo>
                    <a:pt x="2817946" y="142698"/>
                  </a:lnTo>
                  <a:lnTo>
                    <a:pt x="2821430" y="142661"/>
                  </a:lnTo>
                  <a:lnTo>
                    <a:pt x="2824913" y="142624"/>
                  </a:lnTo>
                  <a:lnTo>
                    <a:pt x="2828396" y="142587"/>
                  </a:lnTo>
                  <a:lnTo>
                    <a:pt x="2831879" y="144851"/>
                  </a:lnTo>
                  <a:lnTo>
                    <a:pt x="2835363" y="144817"/>
                  </a:lnTo>
                  <a:lnTo>
                    <a:pt x="2838846" y="144783"/>
                  </a:lnTo>
                  <a:lnTo>
                    <a:pt x="2842329" y="144749"/>
                  </a:lnTo>
                  <a:lnTo>
                    <a:pt x="2845812" y="144715"/>
                  </a:lnTo>
                  <a:lnTo>
                    <a:pt x="2849296" y="144681"/>
                  </a:lnTo>
                  <a:lnTo>
                    <a:pt x="2852779" y="144646"/>
                  </a:lnTo>
                  <a:lnTo>
                    <a:pt x="2856262" y="144612"/>
                  </a:lnTo>
                  <a:lnTo>
                    <a:pt x="2859745" y="144578"/>
                  </a:lnTo>
                  <a:lnTo>
                    <a:pt x="2863229" y="144544"/>
                  </a:lnTo>
                  <a:lnTo>
                    <a:pt x="2866712" y="144510"/>
                  </a:lnTo>
                  <a:lnTo>
                    <a:pt x="2870195" y="144476"/>
                  </a:lnTo>
                  <a:lnTo>
                    <a:pt x="2873678" y="144442"/>
                  </a:lnTo>
                  <a:lnTo>
                    <a:pt x="2877161" y="144408"/>
                  </a:lnTo>
                  <a:lnTo>
                    <a:pt x="2880645" y="144373"/>
                  </a:lnTo>
                  <a:lnTo>
                    <a:pt x="2884128" y="144339"/>
                  </a:lnTo>
                  <a:lnTo>
                    <a:pt x="2887611" y="144305"/>
                  </a:lnTo>
                  <a:lnTo>
                    <a:pt x="2891094" y="144271"/>
                  </a:lnTo>
                  <a:lnTo>
                    <a:pt x="2894578" y="144237"/>
                  </a:lnTo>
                  <a:lnTo>
                    <a:pt x="2898061" y="144203"/>
                  </a:lnTo>
                  <a:lnTo>
                    <a:pt x="2901544" y="144169"/>
                  </a:lnTo>
                  <a:lnTo>
                    <a:pt x="2905027" y="144134"/>
                  </a:lnTo>
                  <a:lnTo>
                    <a:pt x="2908511" y="144100"/>
                  </a:lnTo>
                  <a:lnTo>
                    <a:pt x="2911994" y="144066"/>
                  </a:lnTo>
                  <a:lnTo>
                    <a:pt x="2915477" y="144032"/>
                  </a:lnTo>
                  <a:lnTo>
                    <a:pt x="2918960" y="143998"/>
                  </a:lnTo>
                  <a:lnTo>
                    <a:pt x="2922444" y="143964"/>
                  </a:lnTo>
                  <a:lnTo>
                    <a:pt x="2925927" y="143930"/>
                  </a:lnTo>
                  <a:lnTo>
                    <a:pt x="2929410" y="143896"/>
                  </a:lnTo>
                  <a:lnTo>
                    <a:pt x="2932893" y="143861"/>
                  </a:lnTo>
                  <a:lnTo>
                    <a:pt x="2936377" y="143827"/>
                  </a:lnTo>
                  <a:lnTo>
                    <a:pt x="2939860" y="143793"/>
                  </a:lnTo>
                  <a:lnTo>
                    <a:pt x="2943343" y="143759"/>
                  </a:lnTo>
                  <a:lnTo>
                    <a:pt x="2946826" y="143725"/>
                  </a:lnTo>
                  <a:lnTo>
                    <a:pt x="2950310" y="143691"/>
                  </a:lnTo>
                  <a:lnTo>
                    <a:pt x="2953793" y="143657"/>
                  </a:lnTo>
                  <a:lnTo>
                    <a:pt x="2957276" y="143623"/>
                  </a:lnTo>
                  <a:lnTo>
                    <a:pt x="2960759" y="143588"/>
                  </a:lnTo>
                  <a:lnTo>
                    <a:pt x="2964243" y="143554"/>
                  </a:lnTo>
                  <a:lnTo>
                    <a:pt x="2967726" y="143520"/>
                  </a:lnTo>
                  <a:lnTo>
                    <a:pt x="2971209" y="143486"/>
                  </a:lnTo>
                  <a:lnTo>
                    <a:pt x="2974692" y="143452"/>
                  </a:lnTo>
                  <a:lnTo>
                    <a:pt x="2978176" y="143418"/>
                  </a:lnTo>
                  <a:lnTo>
                    <a:pt x="2981659" y="143384"/>
                  </a:lnTo>
                  <a:lnTo>
                    <a:pt x="2985142" y="143350"/>
                  </a:lnTo>
                  <a:lnTo>
                    <a:pt x="2988625" y="143315"/>
                  </a:lnTo>
                  <a:lnTo>
                    <a:pt x="2992109" y="143281"/>
                  </a:lnTo>
                  <a:lnTo>
                    <a:pt x="2995592" y="143247"/>
                  </a:lnTo>
                  <a:lnTo>
                    <a:pt x="2999075" y="143213"/>
                  </a:lnTo>
                  <a:lnTo>
                    <a:pt x="3002558" y="143179"/>
                  </a:lnTo>
                  <a:lnTo>
                    <a:pt x="3006042" y="143145"/>
                  </a:lnTo>
                  <a:lnTo>
                    <a:pt x="3009525" y="143111"/>
                  </a:lnTo>
                  <a:lnTo>
                    <a:pt x="3013008" y="143077"/>
                  </a:lnTo>
                  <a:lnTo>
                    <a:pt x="3016491" y="143043"/>
                  </a:lnTo>
                  <a:lnTo>
                    <a:pt x="3019975" y="143008"/>
                  </a:lnTo>
                  <a:lnTo>
                    <a:pt x="3023458" y="142974"/>
                  </a:lnTo>
                  <a:lnTo>
                    <a:pt x="3026941" y="142940"/>
                  </a:lnTo>
                  <a:lnTo>
                    <a:pt x="3030424" y="142906"/>
                  </a:lnTo>
                  <a:lnTo>
                    <a:pt x="3033908" y="142872"/>
                  </a:lnTo>
                  <a:lnTo>
                    <a:pt x="3037391" y="142838"/>
                  </a:lnTo>
                  <a:lnTo>
                    <a:pt x="3040874" y="142804"/>
                  </a:lnTo>
                  <a:lnTo>
                    <a:pt x="3044357" y="142770"/>
                  </a:lnTo>
                  <a:lnTo>
                    <a:pt x="3047841" y="142736"/>
                  </a:lnTo>
                  <a:lnTo>
                    <a:pt x="3047841" y="142754"/>
                  </a:lnTo>
                  <a:lnTo>
                    <a:pt x="3047841" y="142773"/>
                  </a:lnTo>
                  <a:lnTo>
                    <a:pt x="3047841" y="142791"/>
                  </a:lnTo>
                  <a:lnTo>
                    <a:pt x="3047841" y="142810"/>
                  </a:lnTo>
                  <a:lnTo>
                    <a:pt x="3047841" y="142828"/>
                  </a:lnTo>
                  <a:lnTo>
                    <a:pt x="3047841" y="142847"/>
                  </a:lnTo>
                  <a:lnTo>
                    <a:pt x="3047841" y="142865"/>
                  </a:lnTo>
                  <a:lnTo>
                    <a:pt x="3047841" y="142883"/>
                  </a:lnTo>
                  <a:lnTo>
                    <a:pt x="3047841" y="142902"/>
                  </a:lnTo>
                  <a:lnTo>
                    <a:pt x="3047841" y="142920"/>
                  </a:lnTo>
                  <a:lnTo>
                    <a:pt x="3047841" y="142939"/>
                  </a:lnTo>
                  <a:lnTo>
                    <a:pt x="3047841" y="142957"/>
                  </a:lnTo>
                  <a:lnTo>
                    <a:pt x="3047841" y="142975"/>
                  </a:lnTo>
                  <a:lnTo>
                    <a:pt x="3047841" y="142993"/>
                  </a:lnTo>
                  <a:lnTo>
                    <a:pt x="3047841" y="143012"/>
                  </a:lnTo>
                  <a:lnTo>
                    <a:pt x="3047841" y="143030"/>
                  </a:lnTo>
                  <a:lnTo>
                    <a:pt x="3047841" y="143048"/>
                  </a:lnTo>
                  <a:lnTo>
                    <a:pt x="3047841" y="143066"/>
                  </a:lnTo>
                  <a:lnTo>
                    <a:pt x="3047841" y="143085"/>
                  </a:lnTo>
                  <a:lnTo>
                    <a:pt x="3047841" y="143103"/>
                  </a:lnTo>
                  <a:lnTo>
                    <a:pt x="3047841" y="143121"/>
                  </a:lnTo>
                  <a:lnTo>
                    <a:pt x="3047841" y="143139"/>
                  </a:lnTo>
                  <a:lnTo>
                    <a:pt x="3047841" y="143157"/>
                  </a:lnTo>
                  <a:lnTo>
                    <a:pt x="3047841" y="143175"/>
                  </a:lnTo>
                  <a:lnTo>
                    <a:pt x="3047841" y="143193"/>
                  </a:lnTo>
                  <a:lnTo>
                    <a:pt x="3047841" y="143211"/>
                  </a:lnTo>
                  <a:lnTo>
                    <a:pt x="3047841" y="143229"/>
                  </a:lnTo>
                  <a:lnTo>
                    <a:pt x="3047841" y="143247"/>
                  </a:lnTo>
                  <a:lnTo>
                    <a:pt x="3047841" y="143265"/>
                  </a:lnTo>
                  <a:lnTo>
                    <a:pt x="3051324" y="143231"/>
                  </a:lnTo>
                  <a:lnTo>
                    <a:pt x="3054807" y="143198"/>
                  </a:lnTo>
                  <a:lnTo>
                    <a:pt x="3058290" y="143164"/>
                  </a:lnTo>
                  <a:lnTo>
                    <a:pt x="3061774" y="143131"/>
                  </a:lnTo>
                  <a:lnTo>
                    <a:pt x="3065257" y="143097"/>
                  </a:lnTo>
                  <a:lnTo>
                    <a:pt x="3068740" y="143064"/>
                  </a:lnTo>
                  <a:lnTo>
                    <a:pt x="3072223" y="143030"/>
                  </a:lnTo>
                  <a:lnTo>
                    <a:pt x="3075707" y="142997"/>
                  </a:lnTo>
                  <a:lnTo>
                    <a:pt x="3079190" y="142963"/>
                  </a:lnTo>
                  <a:lnTo>
                    <a:pt x="3082673" y="142930"/>
                  </a:lnTo>
                  <a:lnTo>
                    <a:pt x="3086156" y="142896"/>
                  </a:lnTo>
                  <a:lnTo>
                    <a:pt x="3089640" y="142863"/>
                  </a:lnTo>
                  <a:lnTo>
                    <a:pt x="3093123" y="142829"/>
                  </a:lnTo>
                  <a:lnTo>
                    <a:pt x="3096606" y="142796"/>
                  </a:lnTo>
                  <a:lnTo>
                    <a:pt x="3100089" y="142762"/>
                  </a:lnTo>
                  <a:lnTo>
                    <a:pt x="3103573" y="142729"/>
                  </a:lnTo>
                  <a:lnTo>
                    <a:pt x="3107056" y="142695"/>
                  </a:lnTo>
                  <a:lnTo>
                    <a:pt x="3110539" y="142662"/>
                  </a:lnTo>
                  <a:lnTo>
                    <a:pt x="3114022" y="142628"/>
                  </a:lnTo>
                  <a:lnTo>
                    <a:pt x="3117506" y="142595"/>
                  </a:lnTo>
                  <a:lnTo>
                    <a:pt x="3120989" y="142561"/>
                  </a:lnTo>
                  <a:lnTo>
                    <a:pt x="3124472" y="142528"/>
                  </a:lnTo>
                  <a:lnTo>
                    <a:pt x="3127955" y="142494"/>
                  </a:lnTo>
                  <a:lnTo>
                    <a:pt x="3131439" y="142461"/>
                  </a:lnTo>
                  <a:lnTo>
                    <a:pt x="3134922" y="142427"/>
                  </a:lnTo>
                  <a:lnTo>
                    <a:pt x="3138405" y="142394"/>
                  </a:lnTo>
                  <a:lnTo>
                    <a:pt x="3141888" y="142360"/>
                  </a:lnTo>
                  <a:lnTo>
                    <a:pt x="3145372" y="142327"/>
                  </a:lnTo>
                  <a:lnTo>
                    <a:pt x="3148855" y="142293"/>
                  </a:lnTo>
                  <a:lnTo>
                    <a:pt x="3152338" y="142260"/>
                  </a:lnTo>
                  <a:lnTo>
                    <a:pt x="3155821" y="142226"/>
                  </a:lnTo>
                  <a:lnTo>
                    <a:pt x="3159304" y="142193"/>
                  </a:lnTo>
                  <a:lnTo>
                    <a:pt x="3162788" y="142159"/>
                  </a:lnTo>
                  <a:lnTo>
                    <a:pt x="3166271" y="142126"/>
                  </a:lnTo>
                  <a:lnTo>
                    <a:pt x="3169754" y="142092"/>
                  </a:lnTo>
                  <a:lnTo>
                    <a:pt x="3173237" y="142059"/>
                  </a:lnTo>
                  <a:lnTo>
                    <a:pt x="3176721" y="142025"/>
                  </a:lnTo>
                  <a:lnTo>
                    <a:pt x="3180204" y="141992"/>
                  </a:lnTo>
                  <a:lnTo>
                    <a:pt x="3183687" y="141959"/>
                  </a:lnTo>
                  <a:lnTo>
                    <a:pt x="3187170" y="141925"/>
                  </a:lnTo>
                  <a:lnTo>
                    <a:pt x="3190654" y="141892"/>
                  </a:lnTo>
                  <a:lnTo>
                    <a:pt x="3194137" y="141858"/>
                  </a:lnTo>
                  <a:lnTo>
                    <a:pt x="3197620" y="141825"/>
                  </a:lnTo>
                  <a:lnTo>
                    <a:pt x="3201103" y="141791"/>
                  </a:lnTo>
                  <a:lnTo>
                    <a:pt x="3204587" y="141758"/>
                  </a:lnTo>
                  <a:lnTo>
                    <a:pt x="3208070" y="141724"/>
                  </a:lnTo>
                  <a:lnTo>
                    <a:pt x="3211553" y="141691"/>
                  </a:lnTo>
                  <a:lnTo>
                    <a:pt x="3215036" y="141657"/>
                  </a:lnTo>
                  <a:lnTo>
                    <a:pt x="3218520" y="141624"/>
                  </a:lnTo>
                  <a:lnTo>
                    <a:pt x="3222003" y="141590"/>
                  </a:lnTo>
                  <a:lnTo>
                    <a:pt x="3225486" y="141557"/>
                  </a:lnTo>
                  <a:lnTo>
                    <a:pt x="3228969" y="141523"/>
                  </a:lnTo>
                  <a:lnTo>
                    <a:pt x="3232453" y="141490"/>
                  </a:lnTo>
                  <a:lnTo>
                    <a:pt x="3235936" y="141456"/>
                  </a:lnTo>
                  <a:lnTo>
                    <a:pt x="3239419" y="141423"/>
                  </a:lnTo>
                  <a:lnTo>
                    <a:pt x="3242902" y="141389"/>
                  </a:lnTo>
                  <a:lnTo>
                    <a:pt x="3246386" y="141356"/>
                  </a:lnTo>
                  <a:lnTo>
                    <a:pt x="3249869" y="141322"/>
                  </a:lnTo>
                  <a:lnTo>
                    <a:pt x="3253352" y="141289"/>
                  </a:lnTo>
                  <a:lnTo>
                    <a:pt x="3256835" y="141255"/>
                  </a:lnTo>
                  <a:lnTo>
                    <a:pt x="3260319" y="141222"/>
                  </a:lnTo>
                  <a:lnTo>
                    <a:pt x="3263802" y="141189"/>
                  </a:lnTo>
                  <a:lnTo>
                    <a:pt x="3267285" y="145164"/>
                  </a:lnTo>
                  <a:lnTo>
                    <a:pt x="3270768" y="145134"/>
                  </a:lnTo>
                  <a:lnTo>
                    <a:pt x="3274252" y="145105"/>
                  </a:lnTo>
                  <a:lnTo>
                    <a:pt x="3277735" y="145076"/>
                  </a:lnTo>
                  <a:lnTo>
                    <a:pt x="3281218" y="145047"/>
                  </a:lnTo>
                  <a:lnTo>
                    <a:pt x="3284701" y="145017"/>
                  </a:lnTo>
                  <a:lnTo>
                    <a:pt x="3288185" y="144988"/>
                  </a:lnTo>
                  <a:lnTo>
                    <a:pt x="3291668" y="144959"/>
                  </a:lnTo>
                  <a:lnTo>
                    <a:pt x="3295151" y="144929"/>
                  </a:lnTo>
                  <a:lnTo>
                    <a:pt x="3298634" y="144900"/>
                  </a:lnTo>
                  <a:lnTo>
                    <a:pt x="3302118" y="144871"/>
                  </a:lnTo>
                  <a:lnTo>
                    <a:pt x="3305601" y="144842"/>
                  </a:lnTo>
                  <a:lnTo>
                    <a:pt x="3309084" y="144812"/>
                  </a:lnTo>
                  <a:lnTo>
                    <a:pt x="3312567" y="144783"/>
                  </a:lnTo>
                  <a:lnTo>
                    <a:pt x="3316051" y="144754"/>
                  </a:lnTo>
                  <a:lnTo>
                    <a:pt x="3319534" y="144725"/>
                  </a:lnTo>
                  <a:lnTo>
                    <a:pt x="3323017" y="144695"/>
                  </a:lnTo>
                  <a:lnTo>
                    <a:pt x="3326500" y="144666"/>
                  </a:lnTo>
                  <a:lnTo>
                    <a:pt x="3329984" y="144637"/>
                  </a:lnTo>
                  <a:lnTo>
                    <a:pt x="3333467" y="144608"/>
                  </a:lnTo>
                  <a:lnTo>
                    <a:pt x="3336950" y="144578"/>
                  </a:lnTo>
                  <a:lnTo>
                    <a:pt x="3340433" y="144549"/>
                  </a:lnTo>
                  <a:lnTo>
                    <a:pt x="3343917" y="144520"/>
                  </a:lnTo>
                  <a:lnTo>
                    <a:pt x="3347400" y="144491"/>
                  </a:lnTo>
                  <a:lnTo>
                    <a:pt x="3350883" y="144461"/>
                  </a:lnTo>
                  <a:lnTo>
                    <a:pt x="3354366" y="144432"/>
                  </a:lnTo>
                  <a:lnTo>
                    <a:pt x="3357850" y="144403"/>
                  </a:lnTo>
                  <a:lnTo>
                    <a:pt x="3361333" y="144374"/>
                  </a:lnTo>
                  <a:lnTo>
                    <a:pt x="3364816" y="144344"/>
                  </a:lnTo>
                  <a:lnTo>
                    <a:pt x="3368299" y="144315"/>
                  </a:lnTo>
                  <a:lnTo>
                    <a:pt x="3371783" y="144286"/>
                  </a:lnTo>
                  <a:lnTo>
                    <a:pt x="3375266" y="144257"/>
                  </a:lnTo>
                  <a:lnTo>
                    <a:pt x="3378749" y="144227"/>
                  </a:lnTo>
                  <a:lnTo>
                    <a:pt x="3382232" y="144198"/>
                  </a:lnTo>
                  <a:lnTo>
                    <a:pt x="3385716" y="144169"/>
                  </a:lnTo>
                  <a:lnTo>
                    <a:pt x="3389199" y="144139"/>
                  </a:lnTo>
                  <a:lnTo>
                    <a:pt x="3392682" y="144110"/>
                  </a:lnTo>
                  <a:lnTo>
                    <a:pt x="3396165" y="144081"/>
                  </a:lnTo>
                  <a:lnTo>
                    <a:pt x="3399649" y="144052"/>
                  </a:lnTo>
                  <a:lnTo>
                    <a:pt x="3403132" y="144022"/>
                  </a:lnTo>
                  <a:lnTo>
                    <a:pt x="3406615" y="143993"/>
                  </a:lnTo>
                  <a:lnTo>
                    <a:pt x="3410098" y="143964"/>
                  </a:lnTo>
                  <a:lnTo>
                    <a:pt x="3413582" y="143935"/>
                  </a:lnTo>
                  <a:lnTo>
                    <a:pt x="3417065" y="143905"/>
                  </a:lnTo>
                  <a:lnTo>
                    <a:pt x="3420548" y="143876"/>
                  </a:lnTo>
                  <a:lnTo>
                    <a:pt x="3424031" y="143847"/>
                  </a:lnTo>
                  <a:lnTo>
                    <a:pt x="3427515" y="143818"/>
                  </a:lnTo>
                  <a:lnTo>
                    <a:pt x="3430998" y="143789"/>
                  </a:lnTo>
                  <a:lnTo>
                    <a:pt x="3434481" y="143759"/>
                  </a:lnTo>
                  <a:lnTo>
                    <a:pt x="3437964" y="143730"/>
                  </a:lnTo>
                  <a:lnTo>
                    <a:pt x="3441447" y="143701"/>
                  </a:lnTo>
                  <a:lnTo>
                    <a:pt x="3444931" y="143672"/>
                  </a:lnTo>
                  <a:lnTo>
                    <a:pt x="3448414" y="143642"/>
                  </a:lnTo>
                  <a:lnTo>
                    <a:pt x="3451897" y="143613"/>
                  </a:lnTo>
                  <a:lnTo>
                    <a:pt x="3455380" y="143584"/>
                  </a:lnTo>
                  <a:lnTo>
                    <a:pt x="3458864" y="143555"/>
                  </a:lnTo>
                  <a:lnTo>
                    <a:pt x="3462347" y="143525"/>
                  </a:lnTo>
                  <a:lnTo>
                    <a:pt x="3465830" y="143496"/>
                  </a:lnTo>
                  <a:lnTo>
                    <a:pt x="3469313" y="143467"/>
                  </a:lnTo>
                  <a:lnTo>
                    <a:pt x="3472797" y="143438"/>
                  </a:lnTo>
                  <a:lnTo>
                    <a:pt x="3476280" y="143408"/>
                  </a:lnTo>
                  <a:lnTo>
                    <a:pt x="3479763" y="143379"/>
                  </a:lnTo>
                  <a:lnTo>
                    <a:pt x="3483246" y="143350"/>
                  </a:lnTo>
                  <a:lnTo>
                    <a:pt x="3483246" y="143365"/>
                  </a:lnTo>
                  <a:lnTo>
                    <a:pt x="3483246" y="143381"/>
                  </a:lnTo>
                  <a:lnTo>
                    <a:pt x="3483246" y="143397"/>
                  </a:lnTo>
                  <a:lnTo>
                    <a:pt x="3483246" y="143412"/>
                  </a:lnTo>
                  <a:lnTo>
                    <a:pt x="3483246" y="143428"/>
                  </a:lnTo>
                  <a:lnTo>
                    <a:pt x="3483246" y="143443"/>
                  </a:lnTo>
                  <a:lnTo>
                    <a:pt x="3483246" y="143459"/>
                  </a:lnTo>
                  <a:lnTo>
                    <a:pt x="3483246" y="143474"/>
                  </a:lnTo>
                  <a:lnTo>
                    <a:pt x="3483246" y="143490"/>
                  </a:lnTo>
                  <a:lnTo>
                    <a:pt x="3483246" y="143505"/>
                  </a:lnTo>
                  <a:lnTo>
                    <a:pt x="3483246" y="143521"/>
                  </a:lnTo>
                  <a:lnTo>
                    <a:pt x="3483246" y="143536"/>
                  </a:lnTo>
                  <a:lnTo>
                    <a:pt x="3483246" y="143551"/>
                  </a:lnTo>
                  <a:lnTo>
                    <a:pt x="3483246" y="143567"/>
                  </a:lnTo>
                  <a:lnTo>
                    <a:pt x="3483246" y="143582"/>
                  </a:lnTo>
                  <a:lnTo>
                    <a:pt x="3483246" y="143597"/>
                  </a:lnTo>
                  <a:lnTo>
                    <a:pt x="3483246" y="143613"/>
                  </a:lnTo>
                  <a:lnTo>
                    <a:pt x="3483246" y="143628"/>
                  </a:lnTo>
                  <a:lnTo>
                    <a:pt x="3483246" y="143643"/>
                  </a:lnTo>
                  <a:lnTo>
                    <a:pt x="3483246" y="143659"/>
                  </a:lnTo>
                  <a:lnTo>
                    <a:pt x="3483246" y="143674"/>
                  </a:lnTo>
                  <a:lnTo>
                    <a:pt x="3483246" y="143689"/>
                  </a:lnTo>
                  <a:lnTo>
                    <a:pt x="3483246" y="143704"/>
                  </a:lnTo>
                  <a:lnTo>
                    <a:pt x="3483246" y="143720"/>
                  </a:lnTo>
                  <a:lnTo>
                    <a:pt x="3483246" y="143735"/>
                  </a:lnTo>
                  <a:lnTo>
                    <a:pt x="3483246" y="143750"/>
                  </a:lnTo>
                  <a:lnTo>
                    <a:pt x="3483246" y="143765"/>
                  </a:lnTo>
                  <a:lnTo>
                    <a:pt x="3483246" y="143780"/>
                  </a:lnTo>
                  <a:lnTo>
                    <a:pt x="3483246" y="143796"/>
                  </a:lnTo>
                  <a:lnTo>
                    <a:pt x="3483246" y="143811"/>
                  </a:lnTo>
                  <a:lnTo>
                    <a:pt x="3483246" y="143826"/>
                  </a:lnTo>
                  <a:lnTo>
                    <a:pt x="3483246" y="143841"/>
                  </a:lnTo>
                  <a:lnTo>
                    <a:pt x="3483246" y="143856"/>
                  </a:lnTo>
                  <a:lnTo>
                    <a:pt x="3483246" y="143871"/>
                  </a:lnTo>
                  <a:lnTo>
                    <a:pt x="3483246" y="143886"/>
                  </a:lnTo>
                  <a:lnTo>
                    <a:pt x="3483246" y="143901"/>
                  </a:lnTo>
                  <a:lnTo>
                    <a:pt x="3483246" y="143916"/>
                  </a:lnTo>
                  <a:lnTo>
                    <a:pt x="3483246" y="143931"/>
                  </a:lnTo>
                  <a:lnTo>
                    <a:pt x="3483246" y="143946"/>
                  </a:lnTo>
                  <a:lnTo>
                    <a:pt x="3483246" y="143961"/>
                  </a:lnTo>
                  <a:lnTo>
                    <a:pt x="3483246" y="143976"/>
                  </a:lnTo>
                  <a:lnTo>
                    <a:pt x="3483246" y="143991"/>
                  </a:lnTo>
                  <a:lnTo>
                    <a:pt x="3483246" y="144006"/>
                  </a:lnTo>
                  <a:lnTo>
                    <a:pt x="3483246" y="144021"/>
                  </a:lnTo>
                  <a:lnTo>
                    <a:pt x="3483246" y="144036"/>
                  </a:lnTo>
                  <a:lnTo>
                    <a:pt x="3483246" y="144051"/>
                  </a:lnTo>
                  <a:lnTo>
                    <a:pt x="3483246" y="144065"/>
                  </a:lnTo>
                  <a:lnTo>
                    <a:pt x="3483246" y="144080"/>
                  </a:lnTo>
                  <a:lnTo>
                    <a:pt x="3483246" y="144095"/>
                  </a:lnTo>
                  <a:lnTo>
                    <a:pt x="3483246" y="144110"/>
                  </a:lnTo>
                  <a:lnTo>
                    <a:pt x="3483246" y="144125"/>
                  </a:lnTo>
                  <a:lnTo>
                    <a:pt x="3483246" y="144139"/>
                  </a:lnTo>
                  <a:lnTo>
                    <a:pt x="3483246" y="144154"/>
                  </a:lnTo>
                  <a:lnTo>
                    <a:pt x="3483246" y="144169"/>
                  </a:lnTo>
                  <a:lnTo>
                    <a:pt x="3483246" y="144184"/>
                  </a:lnTo>
                  <a:lnTo>
                    <a:pt x="3483246" y="144198"/>
                  </a:lnTo>
                  <a:lnTo>
                    <a:pt x="3483246" y="144213"/>
                  </a:lnTo>
                  <a:lnTo>
                    <a:pt x="3483246" y="144228"/>
                  </a:lnTo>
                  <a:lnTo>
                    <a:pt x="3483246" y="144243"/>
                  </a:lnTo>
                  <a:lnTo>
                    <a:pt x="3483246" y="144257"/>
                  </a:lnTo>
                  <a:lnTo>
                    <a:pt x="3483246" y="144272"/>
                  </a:lnTo>
                  <a:lnTo>
                    <a:pt x="3483246" y="144286"/>
                  </a:lnTo>
                  <a:lnTo>
                    <a:pt x="3483246" y="144301"/>
                  </a:lnTo>
                  <a:lnTo>
                    <a:pt x="3483246" y="144316"/>
                  </a:lnTo>
                  <a:lnTo>
                    <a:pt x="3483246" y="144330"/>
                  </a:lnTo>
                  <a:lnTo>
                    <a:pt x="3483246" y="144345"/>
                  </a:lnTo>
                  <a:lnTo>
                    <a:pt x="3483246" y="144359"/>
                  </a:lnTo>
                  <a:lnTo>
                    <a:pt x="3483246" y="144374"/>
                  </a:lnTo>
                  <a:lnTo>
                    <a:pt x="3483246" y="144389"/>
                  </a:lnTo>
                  <a:lnTo>
                    <a:pt x="3483246" y="144403"/>
                  </a:lnTo>
                  <a:lnTo>
                    <a:pt x="3483246" y="144418"/>
                  </a:lnTo>
                  <a:lnTo>
                    <a:pt x="3483246" y="144432"/>
                  </a:lnTo>
                  <a:lnTo>
                    <a:pt x="3483246" y="144446"/>
                  </a:lnTo>
                  <a:lnTo>
                    <a:pt x="3483246" y="144461"/>
                  </a:lnTo>
                  <a:lnTo>
                    <a:pt x="3483246" y="144475"/>
                  </a:lnTo>
                  <a:lnTo>
                    <a:pt x="3483246" y="144490"/>
                  </a:lnTo>
                  <a:lnTo>
                    <a:pt x="3483246" y="144504"/>
                  </a:lnTo>
                  <a:lnTo>
                    <a:pt x="3483246" y="144519"/>
                  </a:lnTo>
                  <a:lnTo>
                    <a:pt x="3483246" y="144533"/>
                  </a:lnTo>
                  <a:lnTo>
                    <a:pt x="3483246" y="144547"/>
                  </a:lnTo>
                  <a:lnTo>
                    <a:pt x="3483246" y="144562"/>
                  </a:lnTo>
                  <a:lnTo>
                    <a:pt x="3483246" y="144576"/>
                  </a:lnTo>
                  <a:lnTo>
                    <a:pt x="3483246" y="144590"/>
                  </a:lnTo>
                  <a:lnTo>
                    <a:pt x="3483246" y="144605"/>
                  </a:lnTo>
                  <a:lnTo>
                    <a:pt x="3483246" y="144619"/>
                  </a:lnTo>
                  <a:lnTo>
                    <a:pt x="3483246" y="144633"/>
                  </a:lnTo>
                  <a:lnTo>
                    <a:pt x="3483246" y="144648"/>
                  </a:lnTo>
                  <a:lnTo>
                    <a:pt x="3483246" y="144662"/>
                  </a:lnTo>
                  <a:lnTo>
                    <a:pt x="3483246" y="144676"/>
                  </a:lnTo>
                  <a:lnTo>
                    <a:pt x="3483246" y="144690"/>
                  </a:lnTo>
                  <a:lnTo>
                    <a:pt x="3483246" y="144704"/>
                  </a:lnTo>
                  <a:lnTo>
                    <a:pt x="3483246" y="144719"/>
                  </a:lnTo>
                  <a:lnTo>
                    <a:pt x="3483246" y="144733"/>
                  </a:lnTo>
                  <a:lnTo>
                    <a:pt x="3483246" y="144747"/>
                  </a:lnTo>
                  <a:lnTo>
                    <a:pt x="3483246" y="144761"/>
                  </a:lnTo>
                  <a:lnTo>
                    <a:pt x="3483246" y="144775"/>
                  </a:lnTo>
                  <a:lnTo>
                    <a:pt x="3483246" y="144789"/>
                  </a:lnTo>
                  <a:lnTo>
                    <a:pt x="3483246" y="144804"/>
                  </a:lnTo>
                  <a:lnTo>
                    <a:pt x="3483246" y="144818"/>
                  </a:lnTo>
                  <a:lnTo>
                    <a:pt x="3483246" y="144832"/>
                  </a:lnTo>
                  <a:lnTo>
                    <a:pt x="3483246" y="144846"/>
                  </a:lnTo>
                  <a:lnTo>
                    <a:pt x="3483246" y="144860"/>
                  </a:lnTo>
                  <a:lnTo>
                    <a:pt x="3483246" y="144874"/>
                  </a:lnTo>
                  <a:lnTo>
                    <a:pt x="3483246" y="144888"/>
                  </a:lnTo>
                  <a:lnTo>
                    <a:pt x="3483246" y="144902"/>
                  </a:lnTo>
                  <a:lnTo>
                    <a:pt x="3483246" y="144916"/>
                  </a:lnTo>
                  <a:lnTo>
                    <a:pt x="3483246" y="144930"/>
                  </a:lnTo>
                  <a:lnTo>
                    <a:pt x="3483246" y="144944"/>
                  </a:lnTo>
                  <a:lnTo>
                    <a:pt x="3483246" y="144958"/>
                  </a:lnTo>
                  <a:lnTo>
                    <a:pt x="3483246" y="144972"/>
                  </a:lnTo>
                  <a:lnTo>
                    <a:pt x="3483246" y="144986"/>
                  </a:lnTo>
                  <a:lnTo>
                    <a:pt x="3483246" y="145000"/>
                  </a:lnTo>
                  <a:lnTo>
                    <a:pt x="3483246" y="145013"/>
                  </a:lnTo>
                  <a:lnTo>
                    <a:pt x="3483246" y="145027"/>
                  </a:lnTo>
                  <a:lnTo>
                    <a:pt x="3483246" y="145041"/>
                  </a:lnTo>
                  <a:lnTo>
                    <a:pt x="3483246" y="145055"/>
                  </a:lnTo>
                  <a:lnTo>
                    <a:pt x="3483246" y="145069"/>
                  </a:lnTo>
                  <a:lnTo>
                    <a:pt x="3483246" y="145083"/>
                  </a:lnTo>
                  <a:lnTo>
                    <a:pt x="3483246" y="145097"/>
                  </a:lnTo>
                  <a:lnTo>
                    <a:pt x="3483246" y="145110"/>
                  </a:lnTo>
                  <a:lnTo>
                    <a:pt x="3483246" y="145124"/>
                  </a:lnTo>
                  <a:lnTo>
                    <a:pt x="3483246" y="145138"/>
                  </a:lnTo>
                  <a:lnTo>
                    <a:pt x="3483246" y="145152"/>
                  </a:lnTo>
                  <a:lnTo>
                    <a:pt x="3483246" y="145165"/>
                  </a:lnTo>
                  <a:lnTo>
                    <a:pt x="3483246" y="145179"/>
                  </a:lnTo>
                  <a:lnTo>
                    <a:pt x="3483246" y="145193"/>
                  </a:lnTo>
                  <a:lnTo>
                    <a:pt x="3483246" y="145207"/>
                  </a:lnTo>
                  <a:lnTo>
                    <a:pt x="3483246" y="145220"/>
                  </a:lnTo>
                  <a:lnTo>
                    <a:pt x="3483246" y="145234"/>
                  </a:lnTo>
                  <a:lnTo>
                    <a:pt x="3483246" y="145248"/>
                  </a:lnTo>
                  <a:lnTo>
                    <a:pt x="3483246" y="145261"/>
                  </a:lnTo>
                  <a:lnTo>
                    <a:pt x="3483246" y="145275"/>
                  </a:lnTo>
                  <a:lnTo>
                    <a:pt x="3483246" y="14528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321585"/>
              <a:ext cx="3483246" cy="230481"/>
            </a:xfrm>
            <a:custGeom>
              <a:avLst/>
              <a:gdLst/>
              <a:ahLst/>
              <a:cxnLst/>
              <a:rect l="0" t="0" r="0" b="0"/>
              <a:pathLst>
                <a:path w="3483246" h="230481">
                  <a:moveTo>
                    <a:pt x="0" y="230481"/>
                  </a:moveTo>
                  <a:lnTo>
                    <a:pt x="3483" y="226505"/>
                  </a:lnTo>
                  <a:lnTo>
                    <a:pt x="6966" y="222538"/>
                  </a:lnTo>
                  <a:lnTo>
                    <a:pt x="10449" y="218579"/>
                  </a:lnTo>
                  <a:lnTo>
                    <a:pt x="13932" y="214630"/>
                  </a:lnTo>
                  <a:lnTo>
                    <a:pt x="17416" y="210690"/>
                  </a:lnTo>
                  <a:lnTo>
                    <a:pt x="20899" y="206759"/>
                  </a:lnTo>
                  <a:lnTo>
                    <a:pt x="24382" y="202836"/>
                  </a:lnTo>
                  <a:lnTo>
                    <a:pt x="27865" y="198923"/>
                  </a:lnTo>
                  <a:lnTo>
                    <a:pt x="31349" y="195018"/>
                  </a:lnTo>
                  <a:lnTo>
                    <a:pt x="34832" y="191122"/>
                  </a:lnTo>
                  <a:lnTo>
                    <a:pt x="38315" y="187235"/>
                  </a:lnTo>
                  <a:lnTo>
                    <a:pt x="41798" y="183357"/>
                  </a:lnTo>
                  <a:lnTo>
                    <a:pt x="45282" y="179488"/>
                  </a:lnTo>
                  <a:lnTo>
                    <a:pt x="48765" y="175627"/>
                  </a:lnTo>
                  <a:lnTo>
                    <a:pt x="52248" y="171775"/>
                  </a:lnTo>
                  <a:lnTo>
                    <a:pt x="55731" y="167931"/>
                  </a:lnTo>
                  <a:lnTo>
                    <a:pt x="59215" y="164096"/>
                  </a:lnTo>
                  <a:lnTo>
                    <a:pt x="62698" y="160270"/>
                  </a:lnTo>
                  <a:lnTo>
                    <a:pt x="66181" y="156452"/>
                  </a:lnTo>
                  <a:lnTo>
                    <a:pt x="69664" y="152643"/>
                  </a:lnTo>
                  <a:lnTo>
                    <a:pt x="73148" y="148843"/>
                  </a:lnTo>
                  <a:lnTo>
                    <a:pt x="76631" y="145050"/>
                  </a:lnTo>
                  <a:lnTo>
                    <a:pt x="80114" y="141267"/>
                  </a:lnTo>
                  <a:lnTo>
                    <a:pt x="83597" y="137491"/>
                  </a:lnTo>
                  <a:lnTo>
                    <a:pt x="87081" y="133724"/>
                  </a:lnTo>
                  <a:lnTo>
                    <a:pt x="90564" y="129966"/>
                  </a:lnTo>
                  <a:lnTo>
                    <a:pt x="94047" y="126215"/>
                  </a:lnTo>
                  <a:lnTo>
                    <a:pt x="97530" y="122473"/>
                  </a:lnTo>
                  <a:lnTo>
                    <a:pt x="101014" y="118740"/>
                  </a:lnTo>
                  <a:lnTo>
                    <a:pt x="104497" y="115014"/>
                  </a:lnTo>
                  <a:lnTo>
                    <a:pt x="107980" y="111297"/>
                  </a:lnTo>
                  <a:lnTo>
                    <a:pt x="111463" y="107588"/>
                  </a:lnTo>
                  <a:lnTo>
                    <a:pt x="114947" y="103887"/>
                  </a:lnTo>
                  <a:lnTo>
                    <a:pt x="118430" y="100195"/>
                  </a:lnTo>
                  <a:lnTo>
                    <a:pt x="121913" y="96510"/>
                  </a:lnTo>
                  <a:lnTo>
                    <a:pt x="125396" y="92834"/>
                  </a:lnTo>
                  <a:lnTo>
                    <a:pt x="128880" y="89165"/>
                  </a:lnTo>
                  <a:lnTo>
                    <a:pt x="132363" y="85505"/>
                  </a:lnTo>
                  <a:lnTo>
                    <a:pt x="135846" y="81852"/>
                  </a:lnTo>
                  <a:lnTo>
                    <a:pt x="139329" y="78208"/>
                  </a:lnTo>
                  <a:lnTo>
                    <a:pt x="142813" y="74572"/>
                  </a:lnTo>
                  <a:lnTo>
                    <a:pt x="146296" y="70943"/>
                  </a:lnTo>
                  <a:lnTo>
                    <a:pt x="149779" y="67323"/>
                  </a:lnTo>
                  <a:lnTo>
                    <a:pt x="153262" y="63710"/>
                  </a:lnTo>
                  <a:lnTo>
                    <a:pt x="156746" y="60105"/>
                  </a:lnTo>
                  <a:lnTo>
                    <a:pt x="160229" y="56508"/>
                  </a:lnTo>
                  <a:lnTo>
                    <a:pt x="163712" y="52919"/>
                  </a:lnTo>
                  <a:lnTo>
                    <a:pt x="167195" y="49337"/>
                  </a:lnTo>
                  <a:lnTo>
                    <a:pt x="170679" y="45764"/>
                  </a:lnTo>
                  <a:lnTo>
                    <a:pt x="174162" y="42198"/>
                  </a:lnTo>
                  <a:lnTo>
                    <a:pt x="177645" y="38639"/>
                  </a:lnTo>
                  <a:lnTo>
                    <a:pt x="181128" y="35089"/>
                  </a:lnTo>
                  <a:lnTo>
                    <a:pt x="184612" y="31546"/>
                  </a:lnTo>
                  <a:lnTo>
                    <a:pt x="188095" y="28010"/>
                  </a:lnTo>
                  <a:lnTo>
                    <a:pt x="191578" y="24483"/>
                  </a:lnTo>
                  <a:lnTo>
                    <a:pt x="195061" y="20963"/>
                  </a:lnTo>
                  <a:lnTo>
                    <a:pt x="198545" y="17450"/>
                  </a:lnTo>
                  <a:lnTo>
                    <a:pt x="202028" y="13945"/>
                  </a:lnTo>
                  <a:lnTo>
                    <a:pt x="205511" y="10447"/>
                  </a:lnTo>
                  <a:lnTo>
                    <a:pt x="208994" y="6957"/>
                  </a:lnTo>
                  <a:lnTo>
                    <a:pt x="212478" y="3475"/>
                  </a:lnTo>
                  <a:lnTo>
                    <a:pt x="215961" y="0"/>
                  </a:lnTo>
                  <a:lnTo>
                    <a:pt x="219444" y="206268"/>
                  </a:lnTo>
                  <a:lnTo>
                    <a:pt x="222927" y="205886"/>
                  </a:lnTo>
                  <a:lnTo>
                    <a:pt x="226411" y="205505"/>
                  </a:lnTo>
                  <a:lnTo>
                    <a:pt x="229894" y="205123"/>
                  </a:lnTo>
                  <a:lnTo>
                    <a:pt x="233377" y="204742"/>
                  </a:lnTo>
                  <a:lnTo>
                    <a:pt x="236860" y="204361"/>
                  </a:lnTo>
                  <a:lnTo>
                    <a:pt x="240344" y="203979"/>
                  </a:lnTo>
                  <a:lnTo>
                    <a:pt x="243827" y="203598"/>
                  </a:lnTo>
                  <a:lnTo>
                    <a:pt x="247310" y="203217"/>
                  </a:lnTo>
                  <a:lnTo>
                    <a:pt x="250793" y="202836"/>
                  </a:lnTo>
                  <a:lnTo>
                    <a:pt x="254277" y="202455"/>
                  </a:lnTo>
                  <a:lnTo>
                    <a:pt x="257760" y="202075"/>
                  </a:lnTo>
                  <a:lnTo>
                    <a:pt x="261243" y="201694"/>
                  </a:lnTo>
                  <a:lnTo>
                    <a:pt x="264726" y="201313"/>
                  </a:lnTo>
                  <a:lnTo>
                    <a:pt x="268210" y="200933"/>
                  </a:lnTo>
                  <a:lnTo>
                    <a:pt x="271693" y="200552"/>
                  </a:lnTo>
                  <a:lnTo>
                    <a:pt x="275176" y="200172"/>
                  </a:lnTo>
                  <a:lnTo>
                    <a:pt x="278659" y="199792"/>
                  </a:lnTo>
                  <a:lnTo>
                    <a:pt x="282143" y="199412"/>
                  </a:lnTo>
                  <a:lnTo>
                    <a:pt x="285626" y="199031"/>
                  </a:lnTo>
                  <a:lnTo>
                    <a:pt x="289109" y="198651"/>
                  </a:lnTo>
                  <a:lnTo>
                    <a:pt x="292592" y="198271"/>
                  </a:lnTo>
                  <a:lnTo>
                    <a:pt x="296075" y="197892"/>
                  </a:lnTo>
                  <a:lnTo>
                    <a:pt x="299559" y="197512"/>
                  </a:lnTo>
                  <a:lnTo>
                    <a:pt x="303042" y="197132"/>
                  </a:lnTo>
                  <a:lnTo>
                    <a:pt x="306525" y="196753"/>
                  </a:lnTo>
                  <a:lnTo>
                    <a:pt x="310008" y="196373"/>
                  </a:lnTo>
                  <a:lnTo>
                    <a:pt x="313492" y="195994"/>
                  </a:lnTo>
                  <a:lnTo>
                    <a:pt x="316975" y="195614"/>
                  </a:lnTo>
                  <a:lnTo>
                    <a:pt x="320458" y="195235"/>
                  </a:lnTo>
                  <a:lnTo>
                    <a:pt x="323941" y="194856"/>
                  </a:lnTo>
                  <a:lnTo>
                    <a:pt x="327425" y="194477"/>
                  </a:lnTo>
                  <a:lnTo>
                    <a:pt x="330908" y="194098"/>
                  </a:lnTo>
                  <a:lnTo>
                    <a:pt x="334391" y="193719"/>
                  </a:lnTo>
                  <a:lnTo>
                    <a:pt x="337874" y="193340"/>
                  </a:lnTo>
                  <a:lnTo>
                    <a:pt x="341358" y="192961"/>
                  </a:lnTo>
                  <a:lnTo>
                    <a:pt x="344841" y="192582"/>
                  </a:lnTo>
                  <a:lnTo>
                    <a:pt x="348324" y="192204"/>
                  </a:lnTo>
                  <a:lnTo>
                    <a:pt x="351807" y="191825"/>
                  </a:lnTo>
                  <a:lnTo>
                    <a:pt x="355291" y="191447"/>
                  </a:lnTo>
                  <a:lnTo>
                    <a:pt x="358774" y="191068"/>
                  </a:lnTo>
                  <a:lnTo>
                    <a:pt x="362257" y="190690"/>
                  </a:lnTo>
                  <a:lnTo>
                    <a:pt x="365740" y="190312"/>
                  </a:lnTo>
                  <a:lnTo>
                    <a:pt x="369224" y="189934"/>
                  </a:lnTo>
                  <a:lnTo>
                    <a:pt x="372707" y="189556"/>
                  </a:lnTo>
                  <a:lnTo>
                    <a:pt x="376190" y="189178"/>
                  </a:lnTo>
                  <a:lnTo>
                    <a:pt x="379673" y="188800"/>
                  </a:lnTo>
                  <a:lnTo>
                    <a:pt x="383157" y="188422"/>
                  </a:lnTo>
                  <a:lnTo>
                    <a:pt x="386640" y="188044"/>
                  </a:lnTo>
                  <a:lnTo>
                    <a:pt x="390123" y="187667"/>
                  </a:lnTo>
                  <a:lnTo>
                    <a:pt x="393606" y="187289"/>
                  </a:lnTo>
                  <a:lnTo>
                    <a:pt x="397090" y="186912"/>
                  </a:lnTo>
                  <a:lnTo>
                    <a:pt x="400573" y="186535"/>
                  </a:lnTo>
                  <a:lnTo>
                    <a:pt x="404056" y="186157"/>
                  </a:lnTo>
                  <a:lnTo>
                    <a:pt x="407539" y="185780"/>
                  </a:lnTo>
                  <a:lnTo>
                    <a:pt x="411023" y="185403"/>
                  </a:lnTo>
                  <a:lnTo>
                    <a:pt x="414506" y="185026"/>
                  </a:lnTo>
                  <a:lnTo>
                    <a:pt x="417989" y="184649"/>
                  </a:lnTo>
                  <a:lnTo>
                    <a:pt x="421472" y="184272"/>
                  </a:lnTo>
                  <a:lnTo>
                    <a:pt x="424956" y="183895"/>
                  </a:lnTo>
                  <a:lnTo>
                    <a:pt x="428439" y="183519"/>
                  </a:lnTo>
                  <a:lnTo>
                    <a:pt x="431922" y="183142"/>
                  </a:lnTo>
                  <a:lnTo>
                    <a:pt x="435405" y="182765"/>
                  </a:lnTo>
                  <a:lnTo>
                    <a:pt x="435405" y="183090"/>
                  </a:lnTo>
                  <a:lnTo>
                    <a:pt x="435405" y="183410"/>
                  </a:lnTo>
                  <a:lnTo>
                    <a:pt x="435405" y="183726"/>
                  </a:lnTo>
                  <a:lnTo>
                    <a:pt x="435405" y="184038"/>
                  </a:lnTo>
                  <a:lnTo>
                    <a:pt x="435405" y="184345"/>
                  </a:lnTo>
                  <a:lnTo>
                    <a:pt x="435405" y="184649"/>
                  </a:lnTo>
                  <a:lnTo>
                    <a:pt x="435405" y="184949"/>
                  </a:lnTo>
                  <a:lnTo>
                    <a:pt x="435405" y="185244"/>
                  </a:lnTo>
                  <a:lnTo>
                    <a:pt x="435405" y="185536"/>
                  </a:lnTo>
                  <a:lnTo>
                    <a:pt x="435405" y="185824"/>
                  </a:lnTo>
                  <a:lnTo>
                    <a:pt x="435405" y="186109"/>
                  </a:lnTo>
                  <a:lnTo>
                    <a:pt x="435405" y="186389"/>
                  </a:lnTo>
                  <a:lnTo>
                    <a:pt x="435405" y="186667"/>
                  </a:lnTo>
                  <a:lnTo>
                    <a:pt x="435405" y="186941"/>
                  </a:lnTo>
                  <a:lnTo>
                    <a:pt x="435405" y="187211"/>
                  </a:lnTo>
                  <a:lnTo>
                    <a:pt x="435405" y="187478"/>
                  </a:lnTo>
                  <a:lnTo>
                    <a:pt x="435405" y="187742"/>
                  </a:lnTo>
                  <a:lnTo>
                    <a:pt x="435405" y="188003"/>
                  </a:lnTo>
                  <a:lnTo>
                    <a:pt x="435405" y="188260"/>
                  </a:lnTo>
                  <a:lnTo>
                    <a:pt x="435405" y="188514"/>
                  </a:lnTo>
                  <a:lnTo>
                    <a:pt x="435405" y="188766"/>
                  </a:lnTo>
                  <a:lnTo>
                    <a:pt x="435405" y="189014"/>
                  </a:lnTo>
                  <a:lnTo>
                    <a:pt x="435405" y="189259"/>
                  </a:lnTo>
                  <a:lnTo>
                    <a:pt x="435405" y="189502"/>
                  </a:lnTo>
                  <a:lnTo>
                    <a:pt x="435405" y="189741"/>
                  </a:lnTo>
                  <a:lnTo>
                    <a:pt x="435405" y="189978"/>
                  </a:lnTo>
                  <a:lnTo>
                    <a:pt x="435405" y="190212"/>
                  </a:lnTo>
                  <a:lnTo>
                    <a:pt x="435405" y="190444"/>
                  </a:lnTo>
                  <a:lnTo>
                    <a:pt x="438889" y="190127"/>
                  </a:lnTo>
                  <a:lnTo>
                    <a:pt x="442372" y="189811"/>
                  </a:lnTo>
                  <a:lnTo>
                    <a:pt x="445855" y="189494"/>
                  </a:lnTo>
                  <a:lnTo>
                    <a:pt x="449338" y="189178"/>
                  </a:lnTo>
                  <a:lnTo>
                    <a:pt x="452822" y="188861"/>
                  </a:lnTo>
                  <a:lnTo>
                    <a:pt x="456305" y="188545"/>
                  </a:lnTo>
                  <a:lnTo>
                    <a:pt x="459788" y="188229"/>
                  </a:lnTo>
                  <a:lnTo>
                    <a:pt x="463271" y="187913"/>
                  </a:lnTo>
                  <a:lnTo>
                    <a:pt x="466755" y="187597"/>
                  </a:lnTo>
                  <a:lnTo>
                    <a:pt x="470238" y="187281"/>
                  </a:lnTo>
                  <a:lnTo>
                    <a:pt x="473721" y="186965"/>
                  </a:lnTo>
                  <a:lnTo>
                    <a:pt x="477204" y="186649"/>
                  </a:lnTo>
                  <a:lnTo>
                    <a:pt x="480688" y="186333"/>
                  </a:lnTo>
                  <a:lnTo>
                    <a:pt x="484171" y="186017"/>
                  </a:lnTo>
                  <a:lnTo>
                    <a:pt x="487654" y="185701"/>
                  </a:lnTo>
                  <a:lnTo>
                    <a:pt x="491137" y="185385"/>
                  </a:lnTo>
                  <a:lnTo>
                    <a:pt x="494621" y="185070"/>
                  </a:lnTo>
                  <a:lnTo>
                    <a:pt x="498104" y="184754"/>
                  </a:lnTo>
                  <a:lnTo>
                    <a:pt x="501587" y="184439"/>
                  </a:lnTo>
                  <a:lnTo>
                    <a:pt x="505070" y="184123"/>
                  </a:lnTo>
                  <a:lnTo>
                    <a:pt x="508554" y="183808"/>
                  </a:lnTo>
                  <a:lnTo>
                    <a:pt x="512037" y="183492"/>
                  </a:lnTo>
                  <a:lnTo>
                    <a:pt x="515520" y="183177"/>
                  </a:lnTo>
                  <a:lnTo>
                    <a:pt x="519003" y="182862"/>
                  </a:lnTo>
                  <a:lnTo>
                    <a:pt x="522487" y="182547"/>
                  </a:lnTo>
                  <a:lnTo>
                    <a:pt x="525970" y="182231"/>
                  </a:lnTo>
                  <a:lnTo>
                    <a:pt x="529453" y="181916"/>
                  </a:lnTo>
                  <a:lnTo>
                    <a:pt x="532936" y="181601"/>
                  </a:lnTo>
                  <a:lnTo>
                    <a:pt x="536420" y="181286"/>
                  </a:lnTo>
                  <a:lnTo>
                    <a:pt x="539903" y="180971"/>
                  </a:lnTo>
                  <a:lnTo>
                    <a:pt x="543386" y="180657"/>
                  </a:lnTo>
                  <a:lnTo>
                    <a:pt x="546869" y="180342"/>
                  </a:lnTo>
                  <a:lnTo>
                    <a:pt x="550353" y="180027"/>
                  </a:lnTo>
                  <a:lnTo>
                    <a:pt x="553836" y="179712"/>
                  </a:lnTo>
                  <a:lnTo>
                    <a:pt x="557319" y="179398"/>
                  </a:lnTo>
                  <a:lnTo>
                    <a:pt x="560802" y="179083"/>
                  </a:lnTo>
                  <a:lnTo>
                    <a:pt x="564286" y="178769"/>
                  </a:lnTo>
                  <a:lnTo>
                    <a:pt x="567769" y="178454"/>
                  </a:lnTo>
                  <a:lnTo>
                    <a:pt x="571252" y="178140"/>
                  </a:lnTo>
                  <a:lnTo>
                    <a:pt x="574735" y="177826"/>
                  </a:lnTo>
                  <a:lnTo>
                    <a:pt x="578218" y="177511"/>
                  </a:lnTo>
                  <a:lnTo>
                    <a:pt x="581702" y="177197"/>
                  </a:lnTo>
                  <a:lnTo>
                    <a:pt x="585185" y="176883"/>
                  </a:lnTo>
                  <a:lnTo>
                    <a:pt x="588668" y="176569"/>
                  </a:lnTo>
                  <a:lnTo>
                    <a:pt x="592151" y="176255"/>
                  </a:lnTo>
                  <a:lnTo>
                    <a:pt x="595635" y="175941"/>
                  </a:lnTo>
                  <a:lnTo>
                    <a:pt x="599118" y="175627"/>
                  </a:lnTo>
                  <a:lnTo>
                    <a:pt x="602601" y="175313"/>
                  </a:lnTo>
                  <a:lnTo>
                    <a:pt x="606084" y="174999"/>
                  </a:lnTo>
                  <a:lnTo>
                    <a:pt x="609568" y="174685"/>
                  </a:lnTo>
                  <a:lnTo>
                    <a:pt x="613051" y="174372"/>
                  </a:lnTo>
                  <a:lnTo>
                    <a:pt x="616534" y="174058"/>
                  </a:lnTo>
                  <a:lnTo>
                    <a:pt x="620017" y="173745"/>
                  </a:lnTo>
                  <a:lnTo>
                    <a:pt x="623501" y="173431"/>
                  </a:lnTo>
                  <a:lnTo>
                    <a:pt x="626984" y="173118"/>
                  </a:lnTo>
                  <a:lnTo>
                    <a:pt x="630467" y="172804"/>
                  </a:lnTo>
                  <a:lnTo>
                    <a:pt x="633950" y="172491"/>
                  </a:lnTo>
                  <a:lnTo>
                    <a:pt x="637434" y="172177"/>
                  </a:lnTo>
                  <a:lnTo>
                    <a:pt x="640917" y="171864"/>
                  </a:lnTo>
                  <a:lnTo>
                    <a:pt x="644400" y="171551"/>
                  </a:lnTo>
                  <a:lnTo>
                    <a:pt x="647883" y="171238"/>
                  </a:lnTo>
                  <a:lnTo>
                    <a:pt x="651367" y="170925"/>
                  </a:lnTo>
                  <a:lnTo>
                    <a:pt x="654850" y="194844"/>
                  </a:lnTo>
                  <a:lnTo>
                    <a:pt x="658333" y="194656"/>
                  </a:lnTo>
                  <a:lnTo>
                    <a:pt x="661816" y="194469"/>
                  </a:lnTo>
                  <a:lnTo>
                    <a:pt x="665300" y="194281"/>
                  </a:lnTo>
                  <a:lnTo>
                    <a:pt x="668783" y="194094"/>
                  </a:lnTo>
                  <a:lnTo>
                    <a:pt x="672266" y="193906"/>
                  </a:lnTo>
                  <a:lnTo>
                    <a:pt x="675749" y="193719"/>
                  </a:lnTo>
                  <a:lnTo>
                    <a:pt x="679233" y="193531"/>
                  </a:lnTo>
                  <a:lnTo>
                    <a:pt x="682716" y="193344"/>
                  </a:lnTo>
                  <a:lnTo>
                    <a:pt x="686199" y="193156"/>
                  </a:lnTo>
                  <a:lnTo>
                    <a:pt x="689682" y="192969"/>
                  </a:lnTo>
                  <a:lnTo>
                    <a:pt x="693166" y="192781"/>
                  </a:lnTo>
                  <a:lnTo>
                    <a:pt x="696649" y="192594"/>
                  </a:lnTo>
                  <a:lnTo>
                    <a:pt x="700132" y="192407"/>
                  </a:lnTo>
                  <a:lnTo>
                    <a:pt x="703615" y="192219"/>
                  </a:lnTo>
                  <a:lnTo>
                    <a:pt x="707099" y="192032"/>
                  </a:lnTo>
                  <a:lnTo>
                    <a:pt x="710582" y="191845"/>
                  </a:lnTo>
                  <a:lnTo>
                    <a:pt x="714065" y="191657"/>
                  </a:lnTo>
                  <a:lnTo>
                    <a:pt x="717548" y="191470"/>
                  </a:lnTo>
                  <a:lnTo>
                    <a:pt x="721032" y="191283"/>
                  </a:lnTo>
                  <a:lnTo>
                    <a:pt x="724515" y="191096"/>
                  </a:lnTo>
                  <a:lnTo>
                    <a:pt x="727998" y="190908"/>
                  </a:lnTo>
                  <a:lnTo>
                    <a:pt x="731481" y="190721"/>
                  </a:lnTo>
                  <a:lnTo>
                    <a:pt x="734965" y="190534"/>
                  </a:lnTo>
                  <a:lnTo>
                    <a:pt x="738448" y="190347"/>
                  </a:lnTo>
                  <a:lnTo>
                    <a:pt x="741931" y="190160"/>
                  </a:lnTo>
                  <a:lnTo>
                    <a:pt x="745414" y="189973"/>
                  </a:lnTo>
                  <a:lnTo>
                    <a:pt x="748898" y="189786"/>
                  </a:lnTo>
                  <a:lnTo>
                    <a:pt x="752381" y="189599"/>
                  </a:lnTo>
                  <a:lnTo>
                    <a:pt x="755864" y="189412"/>
                  </a:lnTo>
                  <a:lnTo>
                    <a:pt x="759347" y="189225"/>
                  </a:lnTo>
                  <a:lnTo>
                    <a:pt x="762831" y="189038"/>
                  </a:lnTo>
                  <a:lnTo>
                    <a:pt x="766314" y="188851"/>
                  </a:lnTo>
                  <a:lnTo>
                    <a:pt x="769797" y="188664"/>
                  </a:lnTo>
                  <a:lnTo>
                    <a:pt x="773280" y="188477"/>
                  </a:lnTo>
                  <a:lnTo>
                    <a:pt x="776764" y="188290"/>
                  </a:lnTo>
                  <a:lnTo>
                    <a:pt x="780247" y="188103"/>
                  </a:lnTo>
                  <a:lnTo>
                    <a:pt x="783730" y="187916"/>
                  </a:lnTo>
                  <a:lnTo>
                    <a:pt x="787213" y="187729"/>
                  </a:lnTo>
                  <a:lnTo>
                    <a:pt x="790697" y="187542"/>
                  </a:lnTo>
                  <a:lnTo>
                    <a:pt x="794180" y="187356"/>
                  </a:lnTo>
                  <a:lnTo>
                    <a:pt x="797663" y="187169"/>
                  </a:lnTo>
                  <a:lnTo>
                    <a:pt x="801146" y="186982"/>
                  </a:lnTo>
                  <a:lnTo>
                    <a:pt x="804630" y="186795"/>
                  </a:lnTo>
                  <a:lnTo>
                    <a:pt x="808113" y="186608"/>
                  </a:lnTo>
                  <a:lnTo>
                    <a:pt x="811596" y="186422"/>
                  </a:lnTo>
                  <a:lnTo>
                    <a:pt x="815079" y="186235"/>
                  </a:lnTo>
                  <a:lnTo>
                    <a:pt x="818563" y="186048"/>
                  </a:lnTo>
                  <a:lnTo>
                    <a:pt x="822046" y="185862"/>
                  </a:lnTo>
                  <a:lnTo>
                    <a:pt x="825529" y="185675"/>
                  </a:lnTo>
                  <a:lnTo>
                    <a:pt x="829012" y="185488"/>
                  </a:lnTo>
                  <a:lnTo>
                    <a:pt x="832496" y="185302"/>
                  </a:lnTo>
                  <a:lnTo>
                    <a:pt x="835979" y="185115"/>
                  </a:lnTo>
                  <a:lnTo>
                    <a:pt x="839462" y="184929"/>
                  </a:lnTo>
                  <a:lnTo>
                    <a:pt x="842945" y="184742"/>
                  </a:lnTo>
                  <a:lnTo>
                    <a:pt x="846429" y="184556"/>
                  </a:lnTo>
                  <a:lnTo>
                    <a:pt x="849912" y="184369"/>
                  </a:lnTo>
                  <a:lnTo>
                    <a:pt x="853395" y="184183"/>
                  </a:lnTo>
                  <a:lnTo>
                    <a:pt x="856878" y="183996"/>
                  </a:lnTo>
                  <a:lnTo>
                    <a:pt x="860361" y="183810"/>
                  </a:lnTo>
                  <a:lnTo>
                    <a:pt x="863845" y="183623"/>
                  </a:lnTo>
                  <a:lnTo>
                    <a:pt x="867328" y="183437"/>
                  </a:lnTo>
                  <a:lnTo>
                    <a:pt x="870811" y="183251"/>
                  </a:lnTo>
                  <a:lnTo>
                    <a:pt x="870811" y="183410"/>
                  </a:lnTo>
                  <a:lnTo>
                    <a:pt x="870811" y="183569"/>
                  </a:lnTo>
                  <a:lnTo>
                    <a:pt x="870811" y="183726"/>
                  </a:lnTo>
                  <a:lnTo>
                    <a:pt x="870811" y="183883"/>
                  </a:lnTo>
                  <a:lnTo>
                    <a:pt x="870811" y="184038"/>
                  </a:lnTo>
                  <a:lnTo>
                    <a:pt x="870811" y="184192"/>
                  </a:lnTo>
                  <a:lnTo>
                    <a:pt x="870811" y="184345"/>
                  </a:lnTo>
                  <a:lnTo>
                    <a:pt x="870811" y="184498"/>
                  </a:lnTo>
                  <a:lnTo>
                    <a:pt x="870811" y="184649"/>
                  </a:lnTo>
                  <a:lnTo>
                    <a:pt x="870811" y="184799"/>
                  </a:lnTo>
                  <a:lnTo>
                    <a:pt x="870811" y="184949"/>
                  </a:lnTo>
                  <a:lnTo>
                    <a:pt x="870811" y="185097"/>
                  </a:lnTo>
                  <a:lnTo>
                    <a:pt x="870811" y="185244"/>
                  </a:lnTo>
                  <a:lnTo>
                    <a:pt x="870811" y="185391"/>
                  </a:lnTo>
                  <a:lnTo>
                    <a:pt x="870811" y="185536"/>
                  </a:lnTo>
                  <a:lnTo>
                    <a:pt x="870811" y="185681"/>
                  </a:lnTo>
                  <a:lnTo>
                    <a:pt x="870811" y="185824"/>
                  </a:lnTo>
                  <a:lnTo>
                    <a:pt x="870811" y="185967"/>
                  </a:lnTo>
                  <a:lnTo>
                    <a:pt x="870811" y="186109"/>
                  </a:lnTo>
                  <a:lnTo>
                    <a:pt x="870811" y="186249"/>
                  </a:lnTo>
                  <a:lnTo>
                    <a:pt x="870811" y="186389"/>
                  </a:lnTo>
                  <a:lnTo>
                    <a:pt x="870811" y="186529"/>
                  </a:lnTo>
                  <a:lnTo>
                    <a:pt x="870811" y="186667"/>
                  </a:lnTo>
                  <a:lnTo>
                    <a:pt x="870811" y="186804"/>
                  </a:lnTo>
                  <a:lnTo>
                    <a:pt x="870811" y="186941"/>
                  </a:lnTo>
                  <a:lnTo>
                    <a:pt x="870811" y="187076"/>
                  </a:lnTo>
                  <a:lnTo>
                    <a:pt x="870811" y="187211"/>
                  </a:lnTo>
                  <a:lnTo>
                    <a:pt x="870811" y="187345"/>
                  </a:lnTo>
                  <a:lnTo>
                    <a:pt x="870811" y="187478"/>
                  </a:lnTo>
                  <a:lnTo>
                    <a:pt x="870811" y="187610"/>
                  </a:lnTo>
                  <a:lnTo>
                    <a:pt x="870811" y="187742"/>
                  </a:lnTo>
                  <a:lnTo>
                    <a:pt x="870811" y="187873"/>
                  </a:lnTo>
                  <a:lnTo>
                    <a:pt x="870811" y="188003"/>
                  </a:lnTo>
                  <a:lnTo>
                    <a:pt x="870811" y="188132"/>
                  </a:lnTo>
                  <a:lnTo>
                    <a:pt x="870811" y="188260"/>
                  </a:lnTo>
                  <a:lnTo>
                    <a:pt x="870811" y="188388"/>
                  </a:lnTo>
                  <a:lnTo>
                    <a:pt x="870811" y="188514"/>
                  </a:lnTo>
                  <a:lnTo>
                    <a:pt x="870811" y="188640"/>
                  </a:lnTo>
                  <a:lnTo>
                    <a:pt x="870811" y="188766"/>
                  </a:lnTo>
                  <a:lnTo>
                    <a:pt x="870811" y="188890"/>
                  </a:lnTo>
                  <a:lnTo>
                    <a:pt x="870811" y="189014"/>
                  </a:lnTo>
                  <a:lnTo>
                    <a:pt x="870811" y="189137"/>
                  </a:lnTo>
                  <a:lnTo>
                    <a:pt x="870811" y="189259"/>
                  </a:lnTo>
                  <a:lnTo>
                    <a:pt x="870811" y="189381"/>
                  </a:lnTo>
                  <a:lnTo>
                    <a:pt x="870811" y="189502"/>
                  </a:lnTo>
                  <a:lnTo>
                    <a:pt x="870811" y="189622"/>
                  </a:lnTo>
                  <a:lnTo>
                    <a:pt x="870811" y="189741"/>
                  </a:lnTo>
                  <a:lnTo>
                    <a:pt x="870811" y="189860"/>
                  </a:lnTo>
                  <a:lnTo>
                    <a:pt x="870811" y="189978"/>
                  </a:lnTo>
                  <a:lnTo>
                    <a:pt x="870811" y="190096"/>
                  </a:lnTo>
                  <a:lnTo>
                    <a:pt x="870811" y="190212"/>
                  </a:lnTo>
                  <a:lnTo>
                    <a:pt x="870811" y="190328"/>
                  </a:lnTo>
                  <a:lnTo>
                    <a:pt x="870811" y="190444"/>
                  </a:lnTo>
                  <a:lnTo>
                    <a:pt x="870811" y="190559"/>
                  </a:lnTo>
                  <a:lnTo>
                    <a:pt x="870811" y="190673"/>
                  </a:lnTo>
                  <a:lnTo>
                    <a:pt x="870811" y="190786"/>
                  </a:lnTo>
                  <a:lnTo>
                    <a:pt x="870811" y="190899"/>
                  </a:lnTo>
                  <a:lnTo>
                    <a:pt x="870811" y="191011"/>
                  </a:lnTo>
                  <a:lnTo>
                    <a:pt x="870811" y="191122"/>
                  </a:lnTo>
                  <a:lnTo>
                    <a:pt x="870811" y="191233"/>
                  </a:lnTo>
                  <a:lnTo>
                    <a:pt x="870811" y="191344"/>
                  </a:lnTo>
                  <a:lnTo>
                    <a:pt x="870811" y="191453"/>
                  </a:lnTo>
                  <a:lnTo>
                    <a:pt x="870811" y="191562"/>
                  </a:lnTo>
                  <a:lnTo>
                    <a:pt x="870811" y="191671"/>
                  </a:lnTo>
                  <a:lnTo>
                    <a:pt x="870811" y="191778"/>
                  </a:lnTo>
                  <a:lnTo>
                    <a:pt x="870811" y="191886"/>
                  </a:lnTo>
                  <a:lnTo>
                    <a:pt x="870811" y="191992"/>
                  </a:lnTo>
                  <a:lnTo>
                    <a:pt x="870811" y="192098"/>
                  </a:lnTo>
                  <a:lnTo>
                    <a:pt x="870811" y="192204"/>
                  </a:lnTo>
                  <a:lnTo>
                    <a:pt x="870811" y="192309"/>
                  </a:lnTo>
                  <a:lnTo>
                    <a:pt x="870811" y="192413"/>
                  </a:lnTo>
                  <a:lnTo>
                    <a:pt x="870811" y="192517"/>
                  </a:lnTo>
                  <a:lnTo>
                    <a:pt x="870811" y="192620"/>
                  </a:lnTo>
                  <a:lnTo>
                    <a:pt x="870811" y="192722"/>
                  </a:lnTo>
                  <a:lnTo>
                    <a:pt x="870811" y="192824"/>
                  </a:lnTo>
                  <a:lnTo>
                    <a:pt x="870811" y="192926"/>
                  </a:lnTo>
                  <a:lnTo>
                    <a:pt x="870811" y="193027"/>
                  </a:lnTo>
                  <a:lnTo>
                    <a:pt x="870811" y="193127"/>
                  </a:lnTo>
                  <a:lnTo>
                    <a:pt x="870811" y="193227"/>
                  </a:lnTo>
                  <a:lnTo>
                    <a:pt x="870811" y="193327"/>
                  </a:lnTo>
                  <a:lnTo>
                    <a:pt x="870811" y="193425"/>
                  </a:lnTo>
                  <a:lnTo>
                    <a:pt x="870811" y="193524"/>
                  </a:lnTo>
                  <a:lnTo>
                    <a:pt x="870811" y="193621"/>
                  </a:lnTo>
                  <a:lnTo>
                    <a:pt x="870811" y="193719"/>
                  </a:lnTo>
                  <a:lnTo>
                    <a:pt x="870811" y="193815"/>
                  </a:lnTo>
                  <a:lnTo>
                    <a:pt x="870811" y="193912"/>
                  </a:lnTo>
                  <a:lnTo>
                    <a:pt x="870811" y="194007"/>
                  </a:lnTo>
                  <a:lnTo>
                    <a:pt x="870811" y="194103"/>
                  </a:lnTo>
                  <a:lnTo>
                    <a:pt x="870811" y="194197"/>
                  </a:lnTo>
                  <a:lnTo>
                    <a:pt x="870811" y="194292"/>
                  </a:lnTo>
                  <a:lnTo>
                    <a:pt x="870811" y="194385"/>
                  </a:lnTo>
                  <a:lnTo>
                    <a:pt x="870811" y="194479"/>
                  </a:lnTo>
                  <a:lnTo>
                    <a:pt x="870811" y="194571"/>
                  </a:lnTo>
                  <a:lnTo>
                    <a:pt x="870811" y="194664"/>
                  </a:lnTo>
                  <a:lnTo>
                    <a:pt x="870811" y="194756"/>
                  </a:lnTo>
                  <a:lnTo>
                    <a:pt x="870811" y="194847"/>
                  </a:lnTo>
                  <a:lnTo>
                    <a:pt x="870811" y="194938"/>
                  </a:lnTo>
                  <a:lnTo>
                    <a:pt x="870811" y="195028"/>
                  </a:lnTo>
                  <a:lnTo>
                    <a:pt x="870811" y="195118"/>
                  </a:lnTo>
                  <a:lnTo>
                    <a:pt x="870811" y="195208"/>
                  </a:lnTo>
                  <a:lnTo>
                    <a:pt x="870811" y="195297"/>
                  </a:lnTo>
                  <a:lnTo>
                    <a:pt x="870811" y="195385"/>
                  </a:lnTo>
                  <a:lnTo>
                    <a:pt x="870811" y="195474"/>
                  </a:lnTo>
                  <a:lnTo>
                    <a:pt x="870811" y="195561"/>
                  </a:lnTo>
                  <a:lnTo>
                    <a:pt x="870811" y="195649"/>
                  </a:lnTo>
                  <a:lnTo>
                    <a:pt x="870811" y="195736"/>
                  </a:lnTo>
                  <a:lnTo>
                    <a:pt x="870811" y="195822"/>
                  </a:lnTo>
                  <a:lnTo>
                    <a:pt x="870811" y="195908"/>
                  </a:lnTo>
                  <a:lnTo>
                    <a:pt x="870811" y="195994"/>
                  </a:lnTo>
                  <a:lnTo>
                    <a:pt x="870811" y="196079"/>
                  </a:lnTo>
                  <a:lnTo>
                    <a:pt x="870811" y="196163"/>
                  </a:lnTo>
                  <a:lnTo>
                    <a:pt x="870811" y="196248"/>
                  </a:lnTo>
                  <a:lnTo>
                    <a:pt x="870811" y="196332"/>
                  </a:lnTo>
                  <a:lnTo>
                    <a:pt x="870811" y="196415"/>
                  </a:lnTo>
                  <a:lnTo>
                    <a:pt x="870811" y="196498"/>
                  </a:lnTo>
                  <a:lnTo>
                    <a:pt x="870811" y="196581"/>
                  </a:lnTo>
                  <a:lnTo>
                    <a:pt x="870811" y="196663"/>
                  </a:lnTo>
                  <a:lnTo>
                    <a:pt x="870811" y="196745"/>
                  </a:lnTo>
                  <a:lnTo>
                    <a:pt x="870811" y="196827"/>
                  </a:lnTo>
                  <a:lnTo>
                    <a:pt x="870811" y="196908"/>
                  </a:lnTo>
                  <a:lnTo>
                    <a:pt x="870811" y="196988"/>
                  </a:lnTo>
                  <a:lnTo>
                    <a:pt x="870811" y="197069"/>
                  </a:lnTo>
                  <a:lnTo>
                    <a:pt x="870811" y="197149"/>
                  </a:lnTo>
                  <a:lnTo>
                    <a:pt x="870811" y="197228"/>
                  </a:lnTo>
                  <a:lnTo>
                    <a:pt x="870811" y="197307"/>
                  </a:lnTo>
                  <a:lnTo>
                    <a:pt x="870811" y="197386"/>
                  </a:lnTo>
                  <a:lnTo>
                    <a:pt x="870811" y="197465"/>
                  </a:lnTo>
                  <a:lnTo>
                    <a:pt x="870811" y="197543"/>
                  </a:lnTo>
                  <a:lnTo>
                    <a:pt x="870811" y="197620"/>
                  </a:lnTo>
                  <a:lnTo>
                    <a:pt x="870811" y="197698"/>
                  </a:lnTo>
                  <a:lnTo>
                    <a:pt x="870811" y="197775"/>
                  </a:lnTo>
                  <a:lnTo>
                    <a:pt x="870811" y="197851"/>
                  </a:lnTo>
                  <a:lnTo>
                    <a:pt x="870811" y="197927"/>
                  </a:lnTo>
                  <a:lnTo>
                    <a:pt x="870811" y="198003"/>
                  </a:lnTo>
                  <a:lnTo>
                    <a:pt x="870811" y="198079"/>
                  </a:lnTo>
                  <a:lnTo>
                    <a:pt x="870811" y="198154"/>
                  </a:lnTo>
                  <a:lnTo>
                    <a:pt x="870811" y="198229"/>
                  </a:lnTo>
                  <a:lnTo>
                    <a:pt x="870811" y="198303"/>
                  </a:lnTo>
                  <a:lnTo>
                    <a:pt x="870811" y="198377"/>
                  </a:lnTo>
                  <a:lnTo>
                    <a:pt x="870811" y="198451"/>
                  </a:lnTo>
                  <a:lnTo>
                    <a:pt x="870811" y="198525"/>
                  </a:lnTo>
                  <a:lnTo>
                    <a:pt x="870811" y="198598"/>
                  </a:lnTo>
                  <a:lnTo>
                    <a:pt x="870811" y="198671"/>
                  </a:lnTo>
                  <a:lnTo>
                    <a:pt x="870811" y="198743"/>
                  </a:lnTo>
                  <a:lnTo>
                    <a:pt x="870811" y="198815"/>
                  </a:lnTo>
                  <a:lnTo>
                    <a:pt x="870811" y="198887"/>
                  </a:lnTo>
                  <a:lnTo>
                    <a:pt x="870811" y="198959"/>
                  </a:lnTo>
                  <a:lnTo>
                    <a:pt x="870811" y="199030"/>
                  </a:lnTo>
                  <a:lnTo>
                    <a:pt x="870811" y="199101"/>
                  </a:lnTo>
                  <a:lnTo>
                    <a:pt x="870811" y="199171"/>
                  </a:lnTo>
                  <a:lnTo>
                    <a:pt x="870811" y="199241"/>
                  </a:lnTo>
                  <a:lnTo>
                    <a:pt x="870811" y="199311"/>
                  </a:lnTo>
                  <a:lnTo>
                    <a:pt x="870811" y="199381"/>
                  </a:lnTo>
                  <a:lnTo>
                    <a:pt x="870811" y="199450"/>
                  </a:lnTo>
                  <a:lnTo>
                    <a:pt x="870811" y="199519"/>
                  </a:lnTo>
                  <a:lnTo>
                    <a:pt x="870811" y="199588"/>
                  </a:lnTo>
                  <a:lnTo>
                    <a:pt x="870811" y="199656"/>
                  </a:lnTo>
                  <a:lnTo>
                    <a:pt x="870811" y="199724"/>
                  </a:lnTo>
                  <a:lnTo>
                    <a:pt x="870811" y="199792"/>
                  </a:lnTo>
                  <a:lnTo>
                    <a:pt x="870811" y="199859"/>
                  </a:lnTo>
                  <a:lnTo>
                    <a:pt x="870811" y="199926"/>
                  </a:lnTo>
                  <a:lnTo>
                    <a:pt x="870811" y="199993"/>
                  </a:lnTo>
                  <a:lnTo>
                    <a:pt x="870811" y="200060"/>
                  </a:lnTo>
                  <a:lnTo>
                    <a:pt x="870811" y="200126"/>
                  </a:lnTo>
                  <a:lnTo>
                    <a:pt x="870811" y="200192"/>
                  </a:lnTo>
                  <a:lnTo>
                    <a:pt x="870811" y="200258"/>
                  </a:lnTo>
                  <a:lnTo>
                    <a:pt x="870811" y="200323"/>
                  </a:lnTo>
                  <a:lnTo>
                    <a:pt x="870811" y="200388"/>
                  </a:lnTo>
                  <a:lnTo>
                    <a:pt x="870811" y="200453"/>
                  </a:lnTo>
                  <a:lnTo>
                    <a:pt x="870811" y="200518"/>
                  </a:lnTo>
                  <a:lnTo>
                    <a:pt x="870811" y="200582"/>
                  </a:lnTo>
                  <a:lnTo>
                    <a:pt x="870811" y="200646"/>
                  </a:lnTo>
                  <a:lnTo>
                    <a:pt x="870811" y="200710"/>
                  </a:lnTo>
                  <a:lnTo>
                    <a:pt x="870811" y="200773"/>
                  </a:lnTo>
                  <a:lnTo>
                    <a:pt x="870811" y="200837"/>
                  </a:lnTo>
                  <a:lnTo>
                    <a:pt x="870811" y="200899"/>
                  </a:lnTo>
                  <a:lnTo>
                    <a:pt x="870811" y="200962"/>
                  </a:lnTo>
                  <a:lnTo>
                    <a:pt x="870811" y="201025"/>
                  </a:lnTo>
                  <a:lnTo>
                    <a:pt x="870811" y="201087"/>
                  </a:lnTo>
                  <a:lnTo>
                    <a:pt x="870811" y="201149"/>
                  </a:lnTo>
                  <a:lnTo>
                    <a:pt x="870811" y="201210"/>
                  </a:lnTo>
                  <a:lnTo>
                    <a:pt x="870811" y="201272"/>
                  </a:lnTo>
                  <a:lnTo>
                    <a:pt x="870811" y="201333"/>
                  </a:lnTo>
                  <a:lnTo>
                    <a:pt x="870811" y="201393"/>
                  </a:lnTo>
                  <a:lnTo>
                    <a:pt x="870811" y="201454"/>
                  </a:lnTo>
                  <a:lnTo>
                    <a:pt x="870811" y="201514"/>
                  </a:lnTo>
                  <a:lnTo>
                    <a:pt x="870811" y="201575"/>
                  </a:lnTo>
                  <a:lnTo>
                    <a:pt x="870811" y="201634"/>
                  </a:lnTo>
                  <a:lnTo>
                    <a:pt x="870811" y="201694"/>
                  </a:lnTo>
                  <a:lnTo>
                    <a:pt x="870811" y="201753"/>
                  </a:lnTo>
                  <a:lnTo>
                    <a:pt x="870811" y="201812"/>
                  </a:lnTo>
                  <a:lnTo>
                    <a:pt x="870811" y="201871"/>
                  </a:lnTo>
                  <a:lnTo>
                    <a:pt x="870811" y="201930"/>
                  </a:lnTo>
                  <a:lnTo>
                    <a:pt x="870811" y="201988"/>
                  </a:lnTo>
                  <a:lnTo>
                    <a:pt x="870811" y="202046"/>
                  </a:lnTo>
                  <a:lnTo>
                    <a:pt x="870811" y="202104"/>
                  </a:lnTo>
                  <a:lnTo>
                    <a:pt x="870811" y="202162"/>
                  </a:lnTo>
                  <a:lnTo>
                    <a:pt x="870811" y="202220"/>
                  </a:lnTo>
                  <a:lnTo>
                    <a:pt x="870811" y="202277"/>
                  </a:lnTo>
                  <a:lnTo>
                    <a:pt x="870811" y="202334"/>
                  </a:lnTo>
                  <a:lnTo>
                    <a:pt x="870811" y="202390"/>
                  </a:lnTo>
                  <a:lnTo>
                    <a:pt x="870811" y="202447"/>
                  </a:lnTo>
                  <a:lnTo>
                    <a:pt x="870811" y="202503"/>
                  </a:lnTo>
                  <a:lnTo>
                    <a:pt x="870811" y="202559"/>
                  </a:lnTo>
                  <a:lnTo>
                    <a:pt x="870811" y="202615"/>
                  </a:lnTo>
                  <a:lnTo>
                    <a:pt x="870811" y="202671"/>
                  </a:lnTo>
                  <a:lnTo>
                    <a:pt x="870811" y="202726"/>
                  </a:lnTo>
                  <a:lnTo>
                    <a:pt x="870811" y="202781"/>
                  </a:lnTo>
                  <a:lnTo>
                    <a:pt x="870811" y="202836"/>
                  </a:lnTo>
                  <a:lnTo>
                    <a:pt x="870811" y="202891"/>
                  </a:lnTo>
                  <a:lnTo>
                    <a:pt x="870811" y="202946"/>
                  </a:lnTo>
                  <a:lnTo>
                    <a:pt x="870811" y="203000"/>
                  </a:lnTo>
                  <a:lnTo>
                    <a:pt x="870811" y="203054"/>
                  </a:lnTo>
                  <a:lnTo>
                    <a:pt x="870811" y="203108"/>
                  </a:lnTo>
                  <a:lnTo>
                    <a:pt x="870811" y="203162"/>
                  </a:lnTo>
                  <a:lnTo>
                    <a:pt x="870811" y="203215"/>
                  </a:lnTo>
                  <a:lnTo>
                    <a:pt x="870811" y="203268"/>
                  </a:lnTo>
                  <a:lnTo>
                    <a:pt x="870811" y="203321"/>
                  </a:lnTo>
                  <a:lnTo>
                    <a:pt x="870811" y="203374"/>
                  </a:lnTo>
                  <a:lnTo>
                    <a:pt x="870811" y="203427"/>
                  </a:lnTo>
                  <a:lnTo>
                    <a:pt x="870811" y="203479"/>
                  </a:lnTo>
                  <a:lnTo>
                    <a:pt x="870811" y="203531"/>
                  </a:lnTo>
                  <a:lnTo>
                    <a:pt x="870811" y="203583"/>
                  </a:lnTo>
                  <a:lnTo>
                    <a:pt x="870811" y="203635"/>
                  </a:lnTo>
                  <a:lnTo>
                    <a:pt x="870811" y="203687"/>
                  </a:lnTo>
                  <a:lnTo>
                    <a:pt x="870811" y="203738"/>
                  </a:lnTo>
                  <a:lnTo>
                    <a:pt x="870811" y="203790"/>
                  </a:lnTo>
                  <a:lnTo>
                    <a:pt x="870811" y="203841"/>
                  </a:lnTo>
                  <a:lnTo>
                    <a:pt x="870811" y="203891"/>
                  </a:lnTo>
                  <a:lnTo>
                    <a:pt x="870811" y="203942"/>
                  </a:lnTo>
                  <a:lnTo>
                    <a:pt x="870811" y="203993"/>
                  </a:lnTo>
                  <a:lnTo>
                    <a:pt x="870811" y="204043"/>
                  </a:lnTo>
                  <a:lnTo>
                    <a:pt x="870811" y="204093"/>
                  </a:lnTo>
                  <a:lnTo>
                    <a:pt x="870811" y="204143"/>
                  </a:lnTo>
                  <a:lnTo>
                    <a:pt x="870811" y="204192"/>
                  </a:lnTo>
                  <a:lnTo>
                    <a:pt x="870811" y="204242"/>
                  </a:lnTo>
                  <a:lnTo>
                    <a:pt x="870811" y="204291"/>
                  </a:lnTo>
                  <a:lnTo>
                    <a:pt x="870811" y="204340"/>
                  </a:lnTo>
                  <a:lnTo>
                    <a:pt x="870811" y="204389"/>
                  </a:lnTo>
                  <a:lnTo>
                    <a:pt x="870811" y="204438"/>
                  </a:lnTo>
                  <a:lnTo>
                    <a:pt x="870811" y="204487"/>
                  </a:lnTo>
                  <a:lnTo>
                    <a:pt x="874294" y="204384"/>
                  </a:lnTo>
                  <a:lnTo>
                    <a:pt x="877778" y="204280"/>
                  </a:lnTo>
                  <a:lnTo>
                    <a:pt x="881261" y="204177"/>
                  </a:lnTo>
                  <a:lnTo>
                    <a:pt x="884744" y="204074"/>
                  </a:lnTo>
                  <a:lnTo>
                    <a:pt x="888227" y="203971"/>
                  </a:lnTo>
                  <a:lnTo>
                    <a:pt x="891711" y="203868"/>
                  </a:lnTo>
                  <a:lnTo>
                    <a:pt x="895194" y="203765"/>
                  </a:lnTo>
                  <a:lnTo>
                    <a:pt x="898677" y="203661"/>
                  </a:lnTo>
                  <a:lnTo>
                    <a:pt x="902160" y="203558"/>
                  </a:lnTo>
                  <a:lnTo>
                    <a:pt x="905644" y="203455"/>
                  </a:lnTo>
                  <a:lnTo>
                    <a:pt x="909127" y="203352"/>
                  </a:lnTo>
                  <a:lnTo>
                    <a:pt x="912610" y="203249"/>
                  </a:lnTo>
                  <a:lnTo>
                    <a:pt x="916093" y="203146"/>
                  </a:lnTo>
                  <a:lnTo>
                    <a:pt x="919577" y="203043"/>
                  </a:lnTo>
                  <a:lnTo>
                    <a:pt x="923060" y="202939"/>
                  </a:lnTo>
                  <a:lnTo>
                    <a:pt x="926543" y="202836"/>
                  </a:lnTo>
                  <a:lnTo>
                    <a:pt x="930026" y="202733"/>
                  </a:lnTo>
                  <a:lnTo>
                    <a:pt x="933510" y="202630"/>
                  </a:lnTo>
                  <a:lnTo>
                    <a:pt x="936993" y="202527"/>
                  </a:lnTo>
                  <a:lnTo>
                    <a:pt x="940476" y="202424"/>
                  </a:lnTo>
                  <a:lnTo>
                    <a:pt x="943959" y="202321"/>
                  </a:lnTo>
                  <a:lnTo>
                    <a:pt x="947443" y="202218"/>
                  </a:lnTo>
                  <a:lnTo>
                    <a:pt x="950926" y="202115"/>
                  </a:lnTo>
                  <a:lnTo>
                    <a:pt x="954409" y="202012"/>
                  </a:lnTo>
                  <a:lnTo>
                    <a:pt x="957892" y="201909"/>
                  </a:lnTo>
                  <a:lnTo>
                    <a:pt x="961376" y="201806"/>
                  </a:lnTo>
                  <a:lnTo>
                    <a:pt x="964859" y="201703"/>
                  </a:lnTo>
                  <a:lnTo>
                    <a:pt x="968342" y="201600"/>
                  </a:lnTo>
                  <a:lnTo>
                    <a:pt x="971825" y="201497"/>
                  </a:lnTo>
                  <a:lnTo>
                    <a:pt x="975309" y="201393"/>
                  </a:lnTo>
                  <a:lnTo>
                    <a:pt x="978792" y="201290"/>
                  </a:lnTo>
                  <a:lnTo>
                    <a:pt x="982275" y="201187"/>
                  </a:lnTo>
                  <a:lnTo>
                    <a:pt x="985758" y="201084"/>
                  </a:lnTo>
                  <a:lnTo>
                    <a:pt x="989242" y="200981"/>
                  </a:lnTo>
                  <a:lnTo>
                    <a:pt x="992725" y="200878"/>
                  </a:lnTo>
                  <a:lnTo>
                    <a:pt x="996208" y="200776"/>
                  </a:lnTo>
                  <a:lnTo>
                    <a:pt x="999691" y="200673"/>
                  </a:lnTo>
                  <a:lnTo>
                    <a:pt x="1003175" y="200570"/>
                  </a:lnTo>
                  <a:lnTo>
                    <a:pt x="1006658" y="200467"/>
                  </a:lnTo>
                  <a:lnTo>
                    <a:pt x="1010141" y="200364"/>
                  </a:lnTo>
                  <a:lnTo>
                    <a:pt x="1013624" y="200261"/>
                  </a:lnTo>
                  <a:lnTo>
                    <a:pt x="1017108" y="200158"/>
                  </a:lnTo>
                  <a:lnTo>
                    <a:pt x="1020591" y="200055"/>
                  </a:lnTo>
                  <a:lnTo>
                    <a:pt x="1024074" y="199952"/>
                  </a:lnTo>
                  <a:lnTo>
                    <a:pt x="1027557" y="199849"/>
                  </a:lnTo>
                  <a:lnTo>
                    <a:pt x="1031041" y="199746"/>
                  </a:lnTo>
                  <a:lnTo>
                    <a:pt x="1034524" y="199643"/>
                  </a:lnTo>
                  <a:lnTo>
                    <a:pt x="1038007" y="199540"/>
                  </a:lnTo>
                  <a:lnTo>
                    <a:pt x="1041490" y="199437"/>
                  </a:lnTo>
                  <a:lnTo>
                    <a:pt x="1044974" y="199334"/>
                  </a:lnTo>
                  <a:lnTo>
                    <a:pt x="1048457" y="199231"/>
                  </a:lnTo>
                  <a:lnTo>
                    <a:pt x="1051940" y="199129"/>
                  </a:lnTo>
                  <a:lnTo>
                    <a:pt x="1055423" y="199026"/>
                  </a:lnTo>
                  <a:lnTo>
                    <a:pt x="1058907" y="198923"/>
                  </a:lnTo>
                  <a:lnTo>
                    <a:pt x="1062390" y="198820"/>
                  </a:lnTo>
                  <a:lnTo>
                    <a:pt x="1065873" y="198717"/>
                  </a:lnTo>
                  <a:lnTo>
                    <a:pt x="1069356" y="198614"/>
                  </a:lnTo>
                  <a:lnTo>
                    <a:pt x="1072840" y="198511"/>
                  </a:lnTo>
                  <a:lnTo>
                    <a:pt x="1076323" y="198409"/>
                  </a:lnTo>
                  <a:lnTo>
                    <a:pt x="1079806" y="198306"/>
                  </a:lnTo>
                  <a:lnTo>
                    <a:pt x="1083289" y="198203"/>
                  </a:lnTo>
                  <a:lnTo>
                    <a:pt x="1086773" y="198100"/>
                  </a:lnTo>
                  <a:lnTo>
                    <a:pt x="1090256" y="207003"/>
                  </a:lnTo>
                  <a:lnTo>
                    <a:pt x="1093739" y="206929"/>
                  </a:lnTo>
                  <a:lnTo>
                    <a:pt x="1097222" y="206854"/>
                  </a:lnTo>
                  <a:lnTo>
                    <a:pt x="1100706" y="206780"/>
                  </a:lnTo>
                  <a:lnTo>
                    <a:pt x="1104189" y="206705"/>
                  </a:lnTo>
                  <a:lnTo>
                    <a:pt x="1107672" y="206631"/>
                  </a:lnTo>
                  <a:lnTo>
                    <a:pt x="1111155" y="206557"/>
                  </a:lnTo>
                  <a:lnTo>
                    <a:pt x="1114639" y="206482"/>
                  </a:lnTo>
                  <a:lnTo>
                    <a:pt x="1118122" y="206408"/>
                  </a:lnTo>
                  <a:lnTo>
                    <a:pt x="1121605" y="206333"/>
                  </a:lnTo>
                  <a:lnTo>
                    <a:pt x="1125088" y="206259"/>
                  </a:lnTo>
                  <a:lnTo>
                    <a:pt x="1128572" y="206184"/>
                  </a:lnTo>
                  <a:lnTo>
                    <a:pt x="1132055" y="206110"/>
                  </a:lnTo>
                  <a:lnTo>
                    <a:pt x="1135538" y="206035"/>
                  </a:lnTo>
                  <a:lnTo>
                    <a:pt x="1139021" y="205961"/>
                  </a:lnTo>
                  <a:lnTo>
                    <a:pt x="1142505" y="205886"/>
                  </a:lnTo>
                  <a:lnTo>
                    <a:pt x="1145988" y="205812"/>
                  </a:lnTo>
                  <a:lnTo>
                    <a:pt x="1149471" y="205737"/>
                  </a:lnTo>
                  <a:lnTo>
                    <a:pt x="1152954" y="205663"/>
                  </a:lnTo>
                  <a:lnTo>
                    <a:pt x="1156437" y="205589"/>
                  </a:lnTo>
                  <a:lnTo>
                    <a:pt x="1159921" y="205514"/>
                  </a:lnTo>
                  <a:lnTo>
                    <a:pt x="1163404" y="205440"/>
                  </a:lnTo>
                  <a:lnTo>
                    <a:pt x="1166887" y="205365"/>
                  </a:lnTo>
                  <a:lnTo>
                    <a:pt x="1170370" y="205291"/>
                  </a:lnTo>
                  <a:lnTo>
                    <a:pt x="1173854" y="205216"/>
                  </a:lnTo>
                  <a:lnTo>
                    <a:pt x="1177337" y="205142"/>
                  </a:lnTo>
                  <a:lnTo>
                    <a:pt x="1180820" y="205067"/>
                  </a:lnTo>
                  <a:lnTo>
                    <a:pt x="1184303" y="204993"/>
                  </a:lnTo>
                  <a:lnTo>
                    <a:pt x="1187787" y="204919"/>
                  </a:lnTo>
                  <a:lnTo>
                    <a:pt x="1191270" y="204844"/>
                  </a:lnTo>
                  <a:lnTo>
                    <a:pt x="1194753" y="204770"/>
                  </a:lnTo>
                  <a:lnTo>
                    <a:pt x="1198236" y="204695"/>
                  </a:lnTo>
                  <a:lnTo>
                    <a:pt x="1201720" y="204621"/>
                  </a:lnTo>
                  <a:lnTo>
                    <a:pt x="1205203" y="204547"/>
                  </a:lnTo>
                  <a:lnTo>
                    <a:pt x="1208686" y="204472"/>
                  </a:lnTo>
                  <a:lnTo>
                    <a:pt x="1212169" y="204398"/>
                  </a:lnTo>
                  <a:lnTo>
                    <a:pt x="1215653" y="204323"/>
                  </a:lnTo>
                  <a:lnTo>
                    <a:pt x="1219136" y="204249"/>
                  </a:lnTo>
                  <a:lnTo>
                    <a:pt x="1222619" y="204175"/>
                  </a:lnTo>
                  <a:lnTo>
                    <a:pt x="1226102" y="204100"/>
                  </a:lnTo>
                  <a:lnTo>
                    <a:pt x="1229586" y="204026"/>
                  </a:lnTo>
                  <a:lnTo>
                    <a:pt x="1233069" y="203952"/>
                  </a:lnTo>
                  <a:lnTo>
                    <a:pt x="1236552" y="203877"/>
                  </a:lnTo>
                  <a:lnTo>
                    <a:pt x="1240035" y="203803"/>
                  </a:lnTo>
                  <a:lnTo>
                    <a:pt x="1243519" y="203728"/>
                  </a:lnTo>
                  <a:lnTo>
                    <a:pt x="1247002" y="203654"/>
                  </a:lnTo>
                  <a:lnTo>
                    <a:pt x="1250485" y="203580"/>
                  </a:lnTo>
                  <a:lnTo>
                    <a:pt x="1253968" y="203505"/>
                  </a:lnTo>
                  <a:lnTo>
                    <a:pt x="1257452" y="203431"/>
                  </a:lnTo>
                  <a:lnTo>
                    <a:pt x="1260935" y="203357"/>
                  </a:lnTo>
                  <a:lnTo>
                    <a:pt x="1264418" y="203282"/>
                  </a:lnTo>
                  <a:lnTo>
                    <a:pt x="1267901" y="203208"/>
                  </a:lnTo>
                  <a:lnTo>
                    <a:pt x="1271385" y="203134"/>
                  </a:lnTo>
                  <a:lnTo>
                    <a:pt x="1274868" y="203059"/>
                  </a:lnTo>
                  <a:lnTo>
                    <a:pt x="1278351" y="202985"/>
                  </a:lnTo>
                  <a:lnTo>
                    <a:pt x="1281834" y="202911"/>
                  </a:lnTo>
                  <a:lnTo>
                    <a:pt x="1285318" y="202836"/>
                  </a:lnTo>
                  <a:lnTo>
                    <a:pt x="1288801" y="202762"/>
                  </a:lnTo>
                  <a:lnTo>
                    <a:pt x="1292284" y="202688"/>
                  </a:lnTo>
                  <a:lnTo>
                    <a:pt x="1295767" y="202613"/>
                  </a:lnTo>
                  <a:lnTo>
                    <a:pt x="1299251" y="202539"/>
                  </a:lnTo>
                  <a:lnTo>
                    <a:pt x="1302734" y="202465"/>
                  </a:lnTo>
                  <a:lnTo>
                    <a:pt x="1306217" y="202390"/>
                  </a:lnTo>
                  <a:lnTo>
                    <a:pt x="1306217" y="202428"/>
                  </a:lnTo>
                  <a:lnTo>
                    <a:pt x="1306217" y="202466"/>
                  </a:lnTo>
                  <a:lnTo>
                    <a:pt x="1306217" y="202503"/>
                  </a:lnTo>
                  <a:lnTo>
                    <a:pt x="1306217" y="202541"/>
                  </a:lnTo>
                  <a:lnTo>
                    <a:pt x="1306217" y="202578"/>
                  </a:lnTo>
                  <a:lnTo>
                    <a:pt x="1306217" y="202615"/>
                  </a:lnTo>
                  <a:lnTo>
                    <a:pt x="1306217" y="202652"/>
                  </a:lnTo>
                  <a:lnTo>
                    <a:pt x="1306217" y="202689"/>
                  </a:lnTo>
                  <a:lnTo>
                    <a:pt x="1306217" y="202726"/>
                  </a:lnTo>
                  <a:lnTo>
                    <a:pt x="1306217" y="202763"/>
                  </a:lnTo>
                  <a:lnTo>
                    <a:pt x="1306217" y="202800"/>
                  </a:lnTo>
                  <a:lnTo>
                    <a:pt x="1306217" y="202836"/>
                  </a:lnTo>
                  <a:lnTo>
                    <a:pt x="1306217" y="202873"/>
                  </a:lnTo>
                  <a:lnTo>
                    <a:pt x="1306217" y="202909"/>
                  </a:lnTo>
                  <a:lnTo>
                    <a:pt x="1306217" y="202946"/>
                  </a:lnTo>
                  <a:lnTo>
                    <a:pt x="1306217" y="202982"/>
                  </a:lnTo>
                  <a:lnTo>
                    <a:pt x="1306217" y="203018"/>
                  </a:lnTo>
                  <a:lnTo>
                    <a:pt x="1306217" y="203054"/>
                  </a:lnTo>
                  <a:lnTo>
                    <a:pt x="1306217" y="203090"/>
                  </a:lnTo>
                  <a:lnTo>
                    <a:pt x="1306217" y="203126"/>
                  </a:lnTo>
                  <a:lnTo>
                    <a:pt x="1306217" y="203162"/>
                  </a:lnTo>
                  <a:lnTo>
                    <a:pt x="1306217" y="203197"/>
                  </a:lnTo>
                  <a:lnTo>
                    <a:pt x="1306217" y="203233"/>
                  </a:lnTo>
                  <a:lnTo>
                    <a:pt x="1306217" y="203268"/>
                  </a:lnTo>
                  <a:lnTo>
                    <a:pt x="1306217" y="203304"/>
                  </a:lnTo>
                  <a:lnTo>
                    <a:pt x="1306217" y="203339"/>
                  </a:lnTo>
                  <a:lnTo>
                    <a:pt x="1306217" y="203374"/>
                  </a:lnTo>
                  <a:lnTo>
                    <a:pt x="1306217" y="203409"/>
                  </a:lnTo>
                  <a:lnTo>
                    <a:pt x="1306217" y="203444"/>
                  </a:lnTo>
                  <a:lnTo>
                    <a:pt x="1306217" y="203479"/>
                  </a:lnTo>
                  <a:lnTo>
                    <a:pt x="1306217" y="203514"/>
                  </a:lnTo>
                  <a:lnTo>
                    <a:pt x="1306217" y="203549"/>
                  </a:lnTo>
                  <a:lnTo>
                    <a:pt x="1306217" y="203583"/>
                  </a:lnTo>
                  <a:lnTo>
                    <a:pt x="1306217" y="203618"/>
                  </a:lnTo>
                  <a:lnTo>
                    <a:pt x="1306217" y="203653"/>
                  </a:lnTo>
                  <a:lnTo>
                    <a:pt x="1306217" y="203687"/>
                  </a:lnTo>
                  <a:lnTo>
                    <a:pt x="1306217" y="203721"/>
                  </a:lnTo>
                  <a:lnTo>
                    <a:pt x="1306217" y="203755"/>
                  </a:lnTo>
                  <a:lnTo>
                    <a:pt x="1306217" y="203790"/>
                  </a:lnTo>
                  <a:lnTo>
                    <a:pt x="1306217" y="203824"/>
                  </a:lnTo>
                  <a:lnTo>
                    <a:pt x="1306217" y="203858"/>
                  </a:lnTo>
                  <a:lnTo>
                    <a:pt x="1306217" y="203891"/>
                  </a:lnTo>
                  <a:lnTo>
                    <a:pt x="1306217" y="203925"/>
                  </a:lnTo>
                  <a:lnTo>
                    <a:pt x="1306217" y="203959"/>
                  </a:lnTo>
                  <a:lnTo>
                    <a:pt x="1306217" y="203993"/>
                  </a:lnTo>
                  <a:lnTo>
                    <a:pt x="1306217" y="204026"/>
                  </a:lnTo>
                  <a:lnTo>
                    <a:pt x="1309700" y="203956"/>
                  </a:lnTo>
                  <a:lnTo>
                    <a:pt x="1313184" y="203886"/>
                  </a:lnTo>
                  <a:lnTo>
                    <a:pt x="1316667" y="203816"/>
                  </a:lnTo>
                  <a:lnTo>
                    <a:pt x="1320150" y="203746"/>
                  </a:lnTo>
                  <a:lnTo>
                    <a:pt x="1323633" y="203676"/>
                  </a:lnTo>
                  <a:lnTo>
                    <a:pt x="1327117" y="203606"/>
                  </a:lnTo>
                  <a:lnTo>
                    <a:pt x="1330600" y="203536"/>
                  </a:lnTo>
                  <a:lnTo>
                    <a:pt x="1334083" y="203466"/>
                  </a:lnTo>
                  <a:lnTo>
                    <a:pt x="1337566" y="203396"/>
                  </a:lnTo>
                  <a:lnTo>
                    <a:pt x="1341050" y="203326"/>
                  </a:lnTo>
                  <a:lnTo>
                    <a:pt x="1344533" y="203256"/>
                  </a:lnTo>
                  <a:lnTo>
                    <a:pt x="1348016" y="203186"/>
                  </a:lnTo>
                  <a:lnTo>
                    <a:pt x="1351499" y="203116"/>
                  </a:lnTo>
                  <a:lnTo>
                    <a:pt x="1354983" y="203046"/>
                  </a:lnTo>
                  <a:lnTo>
                    <a:pt x="1358466" y="202976"/>
                  </a:lnTo>
                  <a:lnTo>
                    <a:pt x="1361949" y="202906"/>
                  </a:lnTo>
                  <a:lnTo>
                    <a:pt x="1365432" y="202836"/>
                  </a:lnTo>
                  <a:lnTo>
                    <a:pt x="1368916" y="202766"/>
                  </a:lnTo>
                  <a:lnTo>
                    <a:pt x="1372399" y="202696"/>
                  </a:lnTo>
                  <a:lnTo>
                    <a:pt x="1375882" y="202626"/>
                  </a:lnTo>
                  <a:lnTo>
                    <a:pt x="1379365" y="202557"/>
                  </a:lnTo>
                  <a:lnTo>
                    <a:pt x="1382849" y="202487"/>
                  </a:lnTo>
                  <a:lnTo>
                    <a:pt x="1386332" y="202417"/>
                  </a:lnTo>
                  <a:lnTo>
                    <a:pt x="1389815" y="202347"/>
                  </a:lnTo>
                  <a:lnTo>
                    <a:pt x="1393298" y="202277"/>
                  </a:lnTo>
                  <a:lnTo>
                    <a:pt x="1396782" y="202207"/>
                  </a:lnTo>
                  <a:lnTo>
                    <a:pt x="1400265" y="202137"/>
                  </a:lnTo>
                  <a:lnTo>
                    <a:pt x="1403748" y="202067"/>
                  </a:lnTo>
                  <a:lnTo>
                    <a:pt x="1407231" y="201997"/>
                  </a:lnTo>
                  <a:lnTo>
                    <a:pt x="1410715" y="201927"/>
                  </a:lnTo>
                  <a:lnTo>
                    <a:pt x="1414198" y="201857"/>
                  </a:lnTo>
                  <a:lnTo>
                    <a:pt x="1417681" y="201787"/>
                  </a:lnTo>
                  <a:lnTo>
                    <a:pt x="1421164" y="201717"/>
                  </a:lnTo>
                  <a:lnTo>
                    <a:pt x="1424648" y="201647"/>
                  </a:lnTo>
                  <a:lnTo>
                    <a:pt x="1428131" y="201577"/>
                  </a:lnTo>
                  <a:lnTo>
                    <a:pt x="1431614" y="201508"/>
                  </a:lnTo>
                  <a:lnTo>
                    <a:pt x="1435097" y="201438"/>
                  </a:lnTo>
                  <a:lnTo>
                    <a:pt x="1438580" y="201368"/>
                  </a:lnTo>
                  <a:lnTo>
                    <a:pt x="1442064" y="201298"/>
                  </a:lnTo>
                  <a:lnTo>
                    <a:pt x="1445547" y="201228"/>
                  </a:lnTo>
                  <a:lnTo>
                    <a:pt x="1449030" y="201158"/>
                  </a:lnTo>
                  <a:lnTo>
                    <a:pt x="1452513" y="201088"/>
                  </a:lnTo>
                  <a:lnTo>
                    <a:pt x="1455997" y="201018"/>
                  </a:lnTo>
                  <a:lnTo>
                    <a:pt x="1459480" y="200948"/>
                  </a:lnTo>
                  <a:lnTo>
                    <a:pt x="1462963" y="200878"/>
                  </a:lnTo>
                  <a:lnTo>
                    <a:pt x="1466446" y="200809"/>
                  </a:lnTo>
                  <a:lnTo>
                    <a:pt x="1469930" y="200739"/>
                  </a:lnTo>
                  <a:lnTo>
                    <a:pt x="1473413" y="200669"/>
                  </a:lnTo>
                  <a:lnTo>
                    <a:pt x="1476896" y="200599"/>
                  </a:lnTo>
                  <a:lnTo>
                    <a:pt x="1480379" y="200529"/>
                  </a:lnTo>
                  <a:lnTo>
                    <a:pt x="1483863" y="200459"/>
                  </a:lnTo>
                  <a:lnTo>
                    <a:pt x="1487346" y="200389"/>
                  </a:lnTo>
                  <a:lnTo>
                    <a:pt x="1490829" y="200320"/>
                  </a:lnTo>
                  <a:lnTo>
                    <a:pt x="1494312" y="200250"/>
                  </a:lnTo>
                  <a:lnTo>
                    <a:pt x="1497796" y="200180"/>
                  </a:lnTo>
                  <a:lnTo>
                    <a:pt x="1501279" y="200110"/>
                  </a:lnTo>
                  <a:lnTo>
                    <a:pt x="1504762" y="200040"/>
                  </a:lnTo>
                  <a:lnTo>
                    <a:pt x="1508245" y="199970"/>
                  </a:lnTo>
                  <a:lnTo>
                    <a:pt x="1511729" y="199900"/>
                  </a:lnTo>
                  <a:lnTo>
                    <a:pt x="1515212" y="199831"/>
                  </a:lnTo>
                  <a:lnTo>
                    <a:pt x="1518695" y="199761"/>
                  </a:lnTo>
                  <a:lnTo>
                    <a:pt x="1522178" y="199691"/>
                  </a:lnTo>
                  <a:lnTo>
                    <a:pt x="1525662" y="204148"/>
                  </a:lnTo>
                  <a:lnTo>
                    <a:pt x="1529145" y="204089"/>
                  </a:lnTo>
                  <a:lnTo>
                    <a:pt x="1532628" y="204029"/>
                  </a:lnTo>
                  <a:lnTo>
                    <a:pt x="1536111" y="203969"/>
                  </a:lnTo>
                  <a:lnTo>
                    <a:pt x="1539595" y="203910"/>
                  </a:lnTo>
                  <a:lnTo>
                    <a:pt x="1543078" y="203850"/>
                  </a:lnTo>
                  <a:lnTo>
                    <a:pt x="1546561" y="203791"/>
                  </a:lnTo>
                  <a:lnTo>
                    <a:pt x="1550044" y="203731"/>
                  </a:lnTo>
                  <a:lnTo>
                    <a:pt x="1553528" y="203671"/>
                  </a:lnTo>
                  <a:lnTo>
                    <a:pt x="1557011" y="203612"/>
                  </a:lnTo>
                  <a:lnTo>
                    <a:pt x="1560494" y="203552"/>
                  </a:lnTo>
                  <a:lnTo>
                    <a:pt x="1563977" y="203492"/>
                  </a:lnTo>
                  <a:lnTo>
                    <a:pt x="1567461" y="203433"/>
                  </a:lnTo>
                  <a:lnTo>
                    <a:pt x="1570944" y="203373"/>
                  </a:lnTo>
                  <a:lnTo>
                    <a:pt x="1574427" y="203313"/>
                  </a:lnTo>
                  <a:lnTo>
                    <a:pt x="1577910" y="203254"/>
                  </a:lnTo>
                  <a:lnTo>
                    <a:pt x="1581394" y="203194"/>
                  </a:lnTo>
                  <a:lnTo>
                    <a:pt x="1584877" y="203134"/>
                  </a:lnTo>
                  <a:lnTo>
                    <a:pt x="1588360" y="203075"/>
                  </a:lnTo>
                  <a:lnTo>
                    <a:pt x="1591843" y="203015"/>
                  </a:lnTo>
                  <a:lnTo>
                    <a:pt x="1595327" y="202956"/>
                  </a:lnTo>
                  <a:lnTo>
                    <a:pt x="1598810" y="202896"/>
                  </a:lnTo>
                  <a:lnTo>
                    <a:pt x="1602293" y="202836"/>
                  </a:lnTo>
                  <a:lnTo>
                    <a:pt x="1605776" y="202777"/>
                  </a:lnTo>
                  <a:lnTo>
                    <a:pt x="1609260" y="202717"/>
                  </a:lnTo>
                  <a:lnTo>
                    <a:pt x="1612743" y="202657"/>
                  </a:lnTo>
                  <a:lnTo>
                    <a:pt x="1616226" y="202598"/>
                  </a:lnTo>
                  <a:lnTo>
                    <a:pt x="1619709" y="202538"/>
                  </a:lnTo>
                  <a:lnTo>
                    <a:pt x="1623193" y="202479"/>
                  </a:lnTo>
                  <a:lnTo>
                    <a:pt x="1626676" y="202419"/>
                  </a:lnTo>
                  <a:lnTo>
                    <a:pt x="1630159" y="202359"/>
                  </a:lnTo>
                  <a:lnTo>
                    <a:pt x="1633642" y="202300"/>
                  </a:lnTo>
                  <a:lnTo>
                    <a:pt x="1637126" y="202240"/>
                  </a:lnTo>
                  <a:lnTo>
                    <a:pt x="1640609" y="202181"/>
                  </a:lnTo>
                  <a:lnTo>
                    <a:pt x="1644092" y="202121"/>
                  </a:lnTo>
                  <a:lnTo>
                    <a:pt x="1647575" y="202061"/>
                  </a:lnTo>
                  <a:lnTo>
                    <a:pt x="1651059" y="202002"/>
                  </a:lnTo>
                  <a:lnTo>
                    <a:pt x="1654542" y="201942"/>
                  </a:lnTo>
                  <a:lnTo>
                    <a:pt x="1658025" y="201883"/>
                  </a:lnTo>
                  <a:lnTo>
                    <a:pt x="1661508" y="201823"/>
                  </a:lnTo>
                  <a:lnTo>
                    <a:pt x="1664992" y="201764"/>
                  </a:lnTo>
                  <a:lnTo>
                    <a:pt x="1668475" y="201704"/>
                  </a:lnTo>
                  <a:lnTo>
                    <a:pt x="1671958" y="201644"/>
                  </a:lnTo>
                  <a:lnTo>
                    <a:pt x="1675441" y="201585"/>
                  </a:lnTo>
                  <a:lnTo>
                    <a:pt x="1678925" y="201525"/>
                  </a:lnTo>
                  <a:lnTo>
                    <a:pt x="1682408" y="201466"/>
                  </a:lnTo>
                  <a:lnTo>
                    <a:pt x="1685891" y="201406"/>
                  </a:lnTo>
                  <a:lnTo>
                    <a:pt x="1689374" y="201346"/>
                  </a:lnTo>
                  <a:lnTo>
                    <a:pt x="1692858" y="201287"/>
                  </a:lnTo>
                  <a:lnTo>
                    <a:pt x="1696341" y="201227"/>
                  </a:lnTo>
                  <a:lnTo>
                    <a:pt x="1699824" y="201168"/>
                  </a:lnTo>
                  <a:lnTo>
                    <a:pt x="1703307" y="201108"/>
                  </a:lnTo>
                  <a:lnTo>
                    <a:pt x="1706791" y="201049"/>
                  </a:lnTo>
                  <a:lnTo>
                    <a:pt x="1710274" y="200989"/>
                  </a:lnTo>
                  <a:lnTo>
                    <a:pt x="1713757" y="200930"/>
                  </a:lnTo>
                  <a:lnTo>
                    <a:pt x="1717240" y="200870"/>
                  </a:lnTo>
                  <a:lnTo>
                    <a:pt x="1720723" y="200810"/>
                  </a:lnTo>
                  <a:lnTo>
                    <a:pt x="1724207" y="200751"/>
                  </a:lnTo>
                  <a:lnTo>
                    <a:pt x="1727690" y="200691"/>
                  </a:lnTo>
                  <a:lnTo>
                    <a:pt x="1731173" y="200632"/>
                  </a:lnTo>
                  <a:lnTo>
                    <a:pt x="1734656" y="200572"/>
                  </a:lnTo>
                  <a:lnTo>
                    <a:pt x="1738140" y="200513"/>
                  </a:lnTo>
                  <a:lnTo>
                    <a:pt x="1741623" y="200453"/>
                  </a:lnTo>
                  <a:lnTo>
                    <a:pt x="1741623" y="200485"/>
                  </a:lnTo>
                  <a:lnTo>
                    <a:pt x="1741623" y="200518"/>
                  </a:lnTo>
                  <a:lnTo>
                    <a:pt x="1741623" y="200550"/>
                  </a:lnTo>
                  <a:lnTo>
                    <a:pt x="1741623" y="200582"/>
                  </a:lnTo>
                  <a:lnTo>
                    <a:pt x="1741623" y="200614"/>
                  </a:lnTo>
                  <a:lnTo>
                    <a:pt x="1741623" y="200646"/>
                  </a:lnTo>
                  <a:lnTo>
                    <a:pt x="1741623" y="200678"/>
                  </a:lnTo>
                  <a:lnTo>
                    <a:pt x="1741623" y="200710"/>
                  </a:lnTo>
                  <a:lnTo>
                    <a:pt x="1741623" y="200742"/>
                  </a:lnTo>
                  <a:lnTo>
                    <a:pt x="1741623" y="200773"/>
                  </a:lnTo>
                  <a:lnTo>
                    <a:pt x="1741623" y="200805"/>
                  </a:lnTo>
                  <a:lnTo>
                    <a:pt x="1741623" y="200837"/>
                  </a:lnTo>
                  <a:lnTo>
                    <a:pt x="1741623" y="200868"/>
                  </a:lnTo>
                  <a:lnTo>
                    <a:pt x="1741623" y="200899"/>
                  </a:lnTo>
                  <a:lnTo>
                    <a:pt x="1741623" y="200931"/>
                  </a:lnTo>
                  <a:lnTo>
                    <a:pt x="1741623" y="200962"/>
                  </a:lnTo>
                  <a:lnTo>
                    <a:pt x="1741623" y="200993"/>
                  </a:lnTo>
                  <a:lnTo>
                    <a:pt x="1741623" y="201025"/>
                  </a:lnTo>
                  <a:lnTo>
                    <a:pt x="1741623" y="201056"/>
                  </a:lnTo>
                  <a:lnTo>
                    <a:pt x="1741623" y="201087"/>
                  </a:lnTo>
                  <a:lnTo>
                    <a:pt x="1741623" y="201118"/>
                  </a:lnTo>
                  <a:lnTo>
                    <a:pt x="1741623" y="201149"/>
                  </a:lnTo>
                  <a:lnTo>
                    <a:pt x="1741623" y="201179"/>
                  </a:lnTo>
                  <a:lnTo>
                    <a:pt x="1741623" y="201210"/>
                  </a:lnTo>
                  <a:lnTo>
                    <a:pt x="1741623" y="201241"/>
                  </a:lnTo>
                  <a:lnTo>
                    <a:pt x="1741623" y="201272"/>
                  </a:lnTo>
                  <a:lnTo>
                    <a:pt x="1741623" y="201302"/>
                  </a:lnTo>
                  <a:lnTo>
                    <a:pt x="1741623" y="201333"/>
                  </a:lnTo>
                  <a:lnTo>
                    <a:pt x="1741623" y="201363"/>
                  </a:lnTo>
                  <a:lnTo>
                    <a:pt x="1741623" y="201393"/>
                  </a:lnTo>
                  <a:lnTo>
                    <a:pt x="1741623" y="201424"/>
                  </a:lnTo>
                  <a:lnTo>
                    <a:pt x="1741623" y="201454"/>
                  </a:lnTo>
                  <a:lnTo>
                    <a:pt x="1741623" y="201484"/>
                  </a:lnTo>
                  <a:lnTo>
                    <a:pt x="1741623" y="201514"/>
                  </a:lnTo>
                  <a:lnTo>
                    <a:pt x="1741623" y="201545"/>
                  </a:lnTo>
                  <a:lnTo>
                    <a:pt x="1741623" y="201575"/>
                  </a:lnTo>
                  <a:lnTo>
                    <a:pt x="1741623" y="201604"/>
                  </a:lnTo>
                  <a:lnTo>
                    <a:pt x="1741623" y="201634"/>
                  </a:lnTo>
                  <a:lnTo>
                    <a:pt x="1741623" y="201664"/>
                  </a:lnTo>
                  <a:lnTo>
                    <a:pt x="1741623" y="201694"/>
                  </a:lnTo>
                  <a:lnTo>
                    <a:pt x="1741623" y="201724"/>
                  </a:lnTo>
                  <a:lnTo>
                    <a:pt x="1741623" y="201753"/>
                  </a:lnTo>
                  <a:lnTo>
                    <a:pt x="1741623" y="201783"/>
                  </a:lnTo>
                  <a:lnTo>
                    <a:pt x="1741623" y="201812"/>
                  </a:lnTo>
                  <a:lnTo>
                    <a:pt x="1741623" y="201842"/>
                  </a:lnTo>
                  <a:lnTo>
                    <a:pt x="1741623" y="201871"/>
                  </a:lnTo>
                  <a:lnTo>
                    <a:pt x="1741623" y="201901"/>
                  </a:lnTo>
                  <a:lnTo>
                    <a:pt x="1741623" y="201930"/>
                  </a:lnTo>
                  <a:lnTo>
                    <a:pt x="1741623" y="201959"/>
                  </a:lnTo>
                  <a:lnTo>
                    <a:pt x="1741623" y="201988"/>
                  </a:lnTo>
                  <a:lnTo>
                    <a:pt x="1741623" y="202017"/>
                  </a:lnTo>
                  <a:lnTo>
                    <a:pt x="1741623" y="202046"/>
                  </a:lnTo>
                  <a:lnTo>
                    <a:pt x="1741623" y="202075"/>
                  </a:lnTo>
                  <a:lnTo>
                    <a:pt x="1741623" y="202104"/>
                  </a:lnTo>
                  <a:lnTo>
                    <a:pt x="1741623" y="202133"/>
                  </a:lnTo>
                  <a:lnTo>
                    <a:pt x="1741623" y="202162"/>
                  </a:lnTo>
                  <a:lnTo>
                    <a:pt x="1741623" y="202191"/>
                  </a:lnTo>
                  <a:lnTo>
                    <a:pt x="1741623" y="202220"/>
                  </a:lnTo>
                  <a:lnTo>
                    <a:pt x="1741623" y="202248"/>
                  </a:lnTo>
                  <a:lnTo>
                    <a:pt x="1741623" y="202277"/>
                  </a:lnTo>
                  <a:lnTo>
                    <a:pt x="1741623" y="202305"/>
                  </a:lnTo>
                  <a:lnTo>
                    <a:pt x="1741623" y="202334"/>
                  </a:lnTo>
                  <a:lnTo>
                    <a:pt x="1741623" y="202362"/>
                  </a:lnTo>
                  <a:lnTo>
                    <a:pt x="1741623" y="202390"/>
                  </a:lnTo>
                  <a:lnTo>
                    <a:pt x="1741623" y="202419"/>
                  </a:lnTo>
                  <a:lnTo>
                    <a:pt x="1741623" y="202447"/>
                  </a:lnTo>
                  <a:lnTo>
                    <a:pt x="1741623" y="202475"/>
                  </a:lnTo>
                  <a:lnTo>
                    <a:pt x="1741623" y="202503"/>
                  </a:lnTo>
                  <a:lnTo>
                    <a:pt x="1741623" y="202531"/>
                  </a:lnTo>
                  <a:lnTo>
                    <a:pt x="1741623" y="202559"/>
                  </a:lnTo>
                  <a:lnTo>
                    <a:pt x="1741623" y="202587"/>
                  </a:lnTo>
                  <a:lnTo>
                    <a:pt x="1741623" y="202615"/>
                  </a:lnTo>
                  <a:lnTo>
                    <a:pt x="1741623" y="202643"/>
                  </a:lnTo>
                  <a:lnTo>
                    <a:pt x="1741623" y="202671"/>
                  </a:lnTo>
                  <a:lnTo>
                    <a:pt x="1741623" y="202699"/>
                  </a:lnTo>
                  <a:lnTo>
                    <a:pt x="1741623" y="202726"/>
                  </a:lnTo>
                  <a:lnTo>
                    <a:pt x="1741623" y="202754"/>
                  </a:lnTo>
                  <a:lnTo>
                    <a:pt x="1741623" y="202781"/>
                  </a:lnTo>
                  <a:lnTo>
                    <a:pt x="1741623" y="202809"/>
                  </a:lnTo>
                  <a:lnTo>
                    <a:pt x="1741623" y="202836"/>
                  </a:lnTo>
                  <a:lnTo>
                    <a:pt x="1741623" y="202864"/>
                  </a:lnTo>
                  <a:lnTo>
                    <a:pt x="1741623" y="202891"/>
                  </a:lnTo>
                  <a:lnTo>
                    <a:pt x="1741623" y="202918"/>
                  </a:lnTo>
                  <a:lnTo>
                    <a:pt x="1741623" y="202946"/>
                  </a:lnTo>
                  <a:lnTo>
                    <a:pt x="1741623" y="202973"/>
                  </a:lnTo>
                  <a:lnTo>
                    <a:pt x="1741623" y="203000"/>
                  </a:lnTo>
                  <a:lnTo>
                    <a:pt x="1741623" y="203027"/>
                  </a:lnTo>
                  <a:lnTo>
                    <a:pt x="1741623" y="203054"/>
                  </a:lnTo>
                  <a:lnTo>
                    <a:pt x="1741623" y="203081"/>
                  </a:lnTo>
                  <a:lnTo>
                    <a:pt x="1741623" y="203108"/>
                  </a:lnTo>
                  <a:lnTo>
                    <a:pt x="1741623" y="203135"/>
                  </a:lnTo>
                  <a:lnTo>
                    <a:pt x="1741623" y="203162"/>
                  </a:lnTo>
                  <a:lnTo>
                    <a:pt x="1741623" y="203188"/>
                  </a:lnTo>
                  <a:lnTo>
                    <a:pt x="1741623" y="203215"/>
                  </a:lnTo>
                  <a:lnTo>
                    <a:pt x="1741623" y="203242"/>
                  </a:lnTo>
                  <a:lnTo>
                    <a:pt x="1741623" y="203268"/>
                  </a:lnTo>
                  <a:lnTo>
                    <a:pt x="1741623" y="203295"/>
                  </a:lnTo>
                  <a:lnTo>
                    <a:pt x="1741623" y="203321"/>
                  </a:lnTo>
                  <a:lnTo>
                    <a:pt x="1741623" y="203348"/>
                  </a:lnTo>
                  <a:lnTo>
                    <a:pt x="1741623" y="203374"/>
                  </a:lnTo>
                  <a:lnTo>
                    <a:pt x="1741623" y="203401"/>
                  </a:lnTo>
                  <a:lnTo>
                    <a:pt x="1741623" y="203427"/>
                  </a:lnTo>
                  <a:lnTo>
                    <a:pt x="1741623" y="203453"/>
                  </a:lnTo>
                  <a:lnTo>
                    <a:pt x="1741623" y="203479"/>
                  </a:lnTo>
                  <a:lnTo>
                    <a:pt x="1741623" y="203505"/>
                  </a:lnTo>
                  <a:lnTo>
                    <a:pt x="1741623" y="203531"/>
                  </a:lnTo>
                  <a:lnTo>
                    <a:pt x="1741623" y="203558"/>
                  </a:lnTo>
                  <a:lnTo>
                    <a:pt x="1741623" y="203583"/>
                  </a:lnTo>
                  <a:lnTo>
                    <a:pt x="1741623" y="203609"/>
                  </a:lnTo>
                  <a:lnTo>
                    <a:pt x="1741623" y="203635"/>
                  </a:lnTo>
                  <a:lnTo>
                    <a:pt x="1741623" y="203661"/>
                  </a:lnTo>
                  <a:lnTo>
                    <a:pt x="1741623" y="203687"/>
                  </a:lnTo>
                  <a:lnTo>
                    <a:pt x="1741623" y="203713"/>
                  </a:lnTo>
                  <a:lnTo>
                    <a:pt x="1741623" y="203738"/>
                  </a:lnTo>
                  <a:lnTo>
                    <a:pt x="1741623" y="203764"/>
                  </a:lnTo>
                  <a:lnTo>
                    <a:pt x="1741623" y="203790"/>
                  </a:lnTo>
                  <a:lnTo>
                    <a:pt x="1741623" y="203815"/>
                  </a:lnTo>
                  <a:lnTo>
                    <a:pt x="1741623" y="203841"/>
                  </a:lnTo>
                  <a:lnTo>
                    <a:pt x="1741623" y="203866"/>
                  </a:lnTo>
                  <a:lnTo>
                    <a:pt x="1741623" y="203891"/>
                  </a:lnTo>
                  <a:lnTo>
                    <a:pt x="1741623" y="203917"/>
                  </a:lnTo>
                  <a:lnTo>
                    <a:pt x="1741623" y="203942"/>
                  </a:lnTo>
                  <a:lnTo>
                    <a:pt x="1741623" y="203967"/>
                  </a:lnTo>
                  <a:lnTo>
                    <a:pt x="1741623" y="203993"/>
                  </a:lnTo>
                  <a:lnTo>
                    <a:pt x="1741623" y="204018"/>
                  </a:lnTo>
                  <a:lnTo>
                    <a:pt x="1741623" y="204043"/>
                  </a:lnTo>
                  <a:lnTo>
                    <a:pt x="1741623" y="204068"/>
                  </a:lnTo>
                  <a:lnTo>
                    <a:pt x="1741623" y="204093"/>
                  </a:lnTo>
                  <a:lnTo>
                    <a:pt x="1741623" y="204118"/>
                  </a:lnTo>
                  <a:lnTo>
                    <a:pt x="1741623" y="204143"/>
                  </a:lnTo>
                  <a:lnTo>
                    <a:pt x="1741623" y="204168"/>
                  </a:lnTo>
                  <a:lnTo>
                    <a:pt x="1741623" y="204192"/>
                  </a:lnTo>
                  <a:lnTo>
                    <a:pt x="1741623" y="204217"/>
                  </a:lnTo>
                  <a:lnTo>
                    <a:pt x="1741623" y="204242"/>
                  </a:lnTo>
                  <a:lnTo>
                    <a:pt x="1741623" y="204267"/>
                  </a:lnTo>
                  <a:lnTo>
                    <a:pt x="1741623" y="204291"/>
                  </a:lnTo>
                  <a:lnTo>
                    <a:pt x="1741623" y="204316"/>
                  </a:lnTo>
                  <a:lnTo>
                    <a:pt x="1741623" y="204340"/>
                  </a:lnTo>
                  <a:lnTo>
                    <a:pt x="1741623" y="204365"/>
                  </a:lnTo>
                  <a:lnTo>
                    <a:pt x="1741623" y="204389"/>
                  </a:lnTo>
                  <a:lnTo>
                    <a:pt x="1741623" y="204414"/>
                  </a:lnTo>
                  <a:lnTo>
                    <a:pt x="1741623" y="204438"/>
                  </a:lnTo>
                  <a:lnTo>
                    <a:pt x="1741623" y="204463"/>
                  </a:lnTo>
                  <a:lnTo>
                    <a:pt x="1741623" y="204487"/>
                  </a:lnTo>
                  <a:lnTo>
                    <a:pt x="1741623" y="204511"/>
                  </a:lnTo>
                  <a:lnTo>
                    <a:pt x="1741623" y="204535"/>
                  </a:lnTo>
                  <a:lnTo>
                    <a:pt x="1741623" y="204559"/>
                  </a:lnTo>
                  <a:lnTo>
                    <a:pt x="1741623" y="204583"/>
                  </a:lnTo>
                  <a:lnTo>
                    <a:pt x="1741623" y="204607"/>
                  </a:lnTo>
                  <a:lnTo>
                    <a:pt x="1741623" y="204631"/>
                  </a:lnTo>
                  <a:lnTo>
                    <a:pt x="1741623" y="204655"/>
                  </a:lnTo>
                  <a:lnTo>
                    <a:pt x="1741623" y="204679"/>
                  </a:lnTo>
                  <a:lnTo>
                    <a:pt x="1741623" y="204703"/>
                  </a:lnTo>
                  <a:lnTo>
                    <a:pt x="1741623" y="204727"/>
                  </a:lnTo>
                  <a:lnTo>
                    <a:pt x="1741623" y="204751"/>
                  </a:lnTo>
                  <a:lnTo>
                    <a:pt x="1741623" y="204775"/>
                  </a:lnTo>
                  <a:lnTo>
                    <a:pt x="1741623" y="204798"/>
                  </a:lnTo>
                  <a:lnTo>
                    <a:pt x="1741623" y="204822"/>
                  </a:lnTo>
                  <a:lnTo>
                    <a:pt x="1741623" y="204845"/>
                  </a:lnTo>
                  <a:lnTo>
                    <a:pt x="1741623" y="204869"/>
                  </a:lnTo>
                  <a:lnTo>
                    <a:pt x="1741623" y="204893"/>
                  </a:lnTo>
                  <a:lnTo>
                    <a:pt x="1741623" y="204916"/>
                  </a:lnTo>
                  <a:lnTo>
                    <a:pt x="1741623" y="204939"/>
                  </a:lnTo>
                  <a:lnTo>
                    <a:pt x="1741623" y="204963"/>
                  </a:lnTo>
                  <a:lnTo>
                    <a:pt x="1741623" y="204986"/>
                  </a:lnTo>
                  <a:lnTo>
                    <a:pt x="1741623" y="205010"/>
                  </a:lnTo>
                  <a:lnTo>
                    <a:pt x="1741623" y="205033"/>
                  </a:lnTo>
                  <a:lnTo>
                    <a:pt x="1741623" y="205056"/>
                  </a:lnTo>
                  <a:lnTo>
                    <a:pt x="1741623" y="205079"/>
                  </a:lnTo>
                  <a:lnTo>
                    <a:pt x="1741623" y="205102"/>
                  </a:lnTo>
                  <a:lnTo>
                    <a:pt x="1745106" y="205052"/>
                  </a:lnTo>
                  <a:lnTo>
                    <a:pt x="1748589" y="205002"/>
                  </a:lnTo>
                  <a:lnTo>
                    <a:pt x="1752073" y="204951"/>
                  </a:lnTo>
                  <a:lnTo>
                    <a:pt x="1755556" y="204901"/>
                  </a:lnTo>
                  <a:lnTo>
                    <a:pt x="1759039" y="204850"/>
                  </a:lnTo>
                  <a:lnTo>
                    <a:pt x="1762522" y="204800"/>
                  </a:lnTo>
                  <a:lnTo>
                    <a:pt x="1766006" y="204750"/>
                  </a:lnTo>
                  <a:lnTo>
                    <a:pt x="1769489" y="204699"/>
                  </a:lnTo>
                  <a:lnTo>
                    <a:pt x="1772972" y="204649"/>
                  </a:lnTo>
                  <a:lnTo>
                    <a:pt x="1776455" y="204599"/>
                  </a:lnTo>
                  <a:lnTo>
                    <a:pt x="1779939" y="204548"/>
                  </a:lnTo>
                  <a:lnTo>
                    <a:pt x="1783422" y="204498"/>
                  </a:lnTo>
                  <a:lnTo>
                    <a:pt x="1786905" y="204447"/>
                  </a:lnTo>
                  <a:lnTo>
                    <a:pt x="1790388" y="204397"/>
                  </a:lnTo>
                  <a:lnTo>
                    <a:pt x="1793872" y="204347"/>
                  </a:lnTo>
                  <a:lnTo>
                    <a:pt x="1797355" y="204296"/>
                  </a:lnTo>
                  <a:lnTo>
                    <a:pt x="1800838" y="204246"/>
                  </a:lnTo>
                  <a:lnTo>
                    <a:pt x="1804321" y="204196"/>
                  </a:lnTo>
                  <a:lnTo>
                    <a:pt x="1807805" y="204145"/>
                  </a:lnTo>
                  <a:lnTo>
                    <a:pt x="1811288" y="204095"/>
                  </a:lnTo>
                  <a:lnTo>
                    <a:pt x="1814771" y="204044"/>
                  </a:lnTo>
                  <a:lnTo>
                    <a:pt x="1818254" y="203994"/>
                  </a:lnTo>
                  <a:lnTo>
                    <a:pt x="1821738" y="203944"/>
                  </a:lnTo>
                  <a:lnTo>
                    <a:pt x="1825221" y="203893"/>
                  </a:lnTo>
                  <a:lnTo>
                    <a:pt x="1828704" y="203843"/>
                  </a:lnTo>
                  <a:lnTo>
                    <a:pt x="1832187" y="203793"/>
                  </a:lnTo>
                  <a:lnTo>
                    <a:pt x="1835671" y="203742"/>
                  </a:lnTo>
                  <a:lnTo>
                    <a:pt x="1839154" y="203692"/>
                  </a:lnTo>
                  <a:lnTo>
                    <a:pt x="1842637" y="203642"/>
                  </a:lnTo>
                  <a:lnTo>
                    <a:pt x="1846120" y="203591"/>
                  </a:lnTo>
                  <a:lnTo>
                    <a:pt x="1849604" y="203541"/>
                  </a:lnTo>
                  <a:lnTo>
                    <a:pt x="1853087" y="203491"/>
                  </a:lnTo>
                  <a:lnTo>
                    <a:pt x="1856570" y="203440"/>
                  </a:lnTo>
                  <a:lnTo>
                    <a:pt x="1860053" y="203390"/>
                  </a:lnTo>
                  <a:lnTo>
                    <a:pt x="1863537" y="203340"/>
                  </a:lnTo>
                  <a:lnTo>
                    <a:pt x="1867020" y="203289"/>
                  </a:lnTo>
                  <a:lnTo>
                    <a:pt x="1870503" y="203239"/>
                  </a:lnTo>
                  <a:lnTo>
                    <a:pt x="1873986" y="203189"/>
                  </a:lnTo>
                  <a:lnTo>
                    <a:pt x="1877470" y="203138"/>
                  </a:lnTo>
                  <a:lnTo>
                    <a:pt x="1880953" y="203088"/>
                  </a:lnTo>
                  <a:lnTo>
                    <a:pt x="1884436" y="203038"/>
                  </a:lnTo>
                  <a:lnTo>
                    <a:pt x="1887919" y="202987"/>
                  </a:lnTo>
                  <a:lnTo>
                    <a:pt x="1891403" y="202937"/>
                  </a:lnTo>
                  <a:lnTo>
                    <a:pt x="1894886" y="202887"/>
                  </a:lnTo>
                  <a:lnTo>
                    <a:pt x="1898369" y="202836"/>
                  </a:lnTo>
                  <a:lnTo>
                    <a:pt x="1901852" y="202786"/>
                  </a:lnTo>
                  <a:lnTo>
                    <a:pt x="1905336" y="202736"/>
                  </a:lnTo>
                  <a:lnTo>
                    <a:pt x="1908819" y="202685"/>
                  </a:lnTo>
                  <a:lnTo>
                    <a:pt x="1912302" y="202635"/>
                  </a:lnTo>
                  <a:lnTo>
                    <a:pt x="1915785" y="202585"/>
                  </a:lnTo>
                  <a:lnTo>
                    <a:pt x="1919269" y="202534"/>
                  </a:lnTo>
                  <a:lnTo>
                    <a:pt x="1922752" y="202484"/>
                  </a:lnTo>
                  <a:lnTo>
                    <a:pt x="1926235" y="202434"/>
                  </a:lnTo>
                  <a:lnTo>
                    <a:pt x="1929718" y="202384"/>
                  </a:lnTo>
                  <a:lnTo>
                    <a:pt x="1933202" y="202333"/>
                  </a:lnTo>
                  <a:lnTo>
                    <a:pt x="1936685" y="202283"/>
                  </a:lnTo>
                  <a:lnTo>
                    <a:pt x="1940168" y="202233"/>
                  </a:lnTo>
                  <a:lnTo>
                    <a:pt x="1943651" y="202182"/>
                  </a:lnTo>
                  <a:lnTo>
                    <a:pt x="1947135" y="202132"/>
                  </a:lnTo>
                  <a:lnTo>
                    <a:pt x="1950618" y="202082"/>
                  </a:lnTo>
                  <a:lnTo>
                    <a:pt x="1954101" y="202031"/>
                  </a:lnTo>
                  <a:lnTo>
                    <a:pt x="1957584" y="201981"/>
                  </a:lnTo>
                  <a:lnTo>
                    <a:pt x="1961068" y="204720"/>
                  </a:lnTo>
                  <a:lnTo>
                    <a:pt x="1964551" y="204675"/>
                  </a:lnTo>
                  <a:lnTo>
                    <a:pt x="1968034" y="204629"/>
                  </a:lnTo>
                  <a:lnTo>
                    <a:pt x="1971517" y="204584"/>
                  </a:lnTo>
                  <a:lnTo>
                    <a:pt x="1975001" y="204539"/>
                  </a:lnTo>
                  <a:lnTo>
                    <a:pt x="1978484" y="204493"/>
                  </a:lnTo>
                  <a:lnTo>
                    <a:pt x="1981967" y="204448"/>
                  </a:lnTo>
                  <a:lnTo>
                    <a:pt x="1985450" y="204402"/>
                  </a:lnTo>
                  <a:lnTo>
                    <a:pt x="1988934" y="204357"/>
                  </a:lnTo>
                  <a:lnTo>
                    <a:pt x="1992417" y="204311"/>
                  </a:lnTo>
                  <a:lnTo>
                    <a:pt x="1995900" y="204266"/>
                  </a:lnTo>
                  <a:lnTo>
                    <a:pt x="1999383" y="204221"/>
                  </a:lnTo>
                  <a:lnTo>
                    <a:pt x="2002867" y="204175"/>
                  </a:lnTo>
                  <a:lnTo>
                    <a:pt x="2006350" y="204130"/>
                  </a:lnTo>
                  <a:lnTo>
                    <a:pt x="2009833" y="204084"/>
                  </a:lnTo>
                  <a:lnTo>
                    <a:pt x="2013316" y="204039"/>
                  </a:lnTo>
                  <a:lnTo>
                    <a:pt x="2016799" y="203994"/>
                  </a:lnTo>
                  <a:lnTo>
                    <a:pt x="2020283" y="203948"/>
                  </a:lnTo>
                  <a:lnTo>
                    <a:pt x="2023766" y="203903"/>
                  </a:lnTo>
                  <a:lnTo>
                    <a:pt x="2027249" y="203857"/>
                  </a:lnTo>
                  <a:lnTo>
                    <a:pt x="2030732" y="203812"/>
                  </a:lnTo>
                  <a:lnTo>
                    <a:pt x="2034216" y="203767"/>
                  </a:lnTo>
                  <a:lnTo>
                    <a:pt x="2037699" y="203721"/>
                  </a:lnTo>
                  <a:lnTo>
                    <a:pt x="2041182" y="203676"/>
                  </a:lnTo>
                  <a:lnTo>
                    <a:pt x="2044665" y="203630"/>
                  </a:lnTo>
                  <a:lnTo>
                    <a:pt x="2048149" y="203585"/>
                  </a:lnTo>
                  <a:lnTo>
                    <a:pt x="2051632" y="203540"/>
                  </a:lnTo>
                  <a:lnTo>
                    <a:pt x="2055115" y="203494"/>
                  </a:lnTo>
                  <a:lnTo>
                    <a:pt x="2058598" y="203449"/>
                  </a:lnTo>
                  <a:lnTo>
                    <a:pt x="2062082" y="203404"/>
                  </a:lnTo>
                  <a:lnTo>
                    <a:pt x="2065565" y="203358"/>
                  </a:lnTo>
                  <a:lnTo>
                    <a:pt x="2069048" y="203313"/>
                  </a:lnTo>
                  <a:lnTo>
                    <a:pt x="2072531" y="203267"/>
                  </a:lnTo>
                  <a:lnTo>
                    <a:pt x="2076015" y="203222"/>
                  </a:lnTo>
                  <a:lnTo>
                    <a:pt x="2079498" y="203177"/>
                  </a:lnTo>
                  <a:lnTo>
                    <a:pt x="2082981" y="203131"/>
                  </a:lnTo>
                  <a:lnTo>
                    <a:pt x="2086464" y="203086"/>
                  </a:lnTo>
                  <a:lnTo>
                    <a:pt x="2089948" y="203041"/>
                  </a:lnTo>
                  <a:lnTo>
                    <a:pt x="2093431" y="202995"/>
                  </a:lnTo>
                  <a:lnTo>
                    <a:pt x="2096914" y="202950"/>
                  </a:lnTo>
                  <a:lnTo>
                    <a:pt x="2100397" y="202904"/>
                  </a:lnTo>
                  <a:lnTo>
                    <a:pt x="2103881" y="202859"/>
                  </a:lnTo>
                  <a:lnTo>
                    <a:pt x="2107364" y="202814"/>
                  </a:lnTo>
                  <a:lnTo>
                    <a:pt x="2110847" y="202768"/>
                  </a:lnTo>
                  <a:lnTo>
                    <a:pt x="2114330" y="202723"/>
                  </a:lnTo>
                  <a:lnTo>
                    <a:pt x="2117814" y="202678"/>
                  </a:lnTo>
                  <a:lnTo>
                    <a:pt x="2121297" y="202632"/>
                  </a:lnTo>
                  <a:lnTo>
                    <a:pt x="2124780" y="202587"/>
                  </a:lnTo>
                  <a:lnTo>
                    <a:pt x="2128263" y="202541"/>
                  </a:lnTo>
                  <a:lnTo>
                    <a:pt x="2131747" y="202496"/>
                  </a:lnTo>
                  <a:lnTo>
                    <a:pt x="2135230" y="202451"/>
                  </a:lnTo>
                  <a:lnTo>
                    <a:pt x="2138713" y="202405"/>
                  </a:lnTo>
                  <a:lnTo>
                    <a:pt x="2142196" y="202360"/>
                  </a:lnTo>
                  <a:lnTo>
                    <a:pt x="2145680" y="202315"/>
                  </a:lnTo>
                  <a:lnTo>
                    <a:pt x="2149163" y="202269"/>
                  </a:lnTo>
                  <a:lnTo>
                    <a:pt x="2152646" y="202224"/>
                  </a:lnTo>
                  <a:lnTo>
                    <a:pt x="2156129" y="202179"/>
                  </a:lnTo>
                  <a:lnTo>
                    <a:pt x="2159613" y="202133"/>
                  </a:lnTo>
                  <a:lnTo>
                    <a:pt x="2163096" y="202088"/>
                  </a:lnTo>
                  <a:lnTo>
                    <a:pt x="2166579" y="202043"/>
                  </a:lnTo>
                  <a:lnTo>
                    <a:pt x="2170062" y="201997"/>
                  </a:lnTo>
                  <a:lnTo>
                    <a:pt x="2173546" y="201952"/>
                  </a:lnTo>
                  <a:lnTo>
                    <a:pt x="2177029" y="201907"/>
                  </a:lnTo>
                  <a:lnTo>
                    <a:pt x="2177029" y="201930"/>
                  </a:lnTo>
                  <a:lnTo>
                    <a:pt x="2177029" y="201953"/>
                  </a:lnTo>
                  <a:lnTo>
                    <a:pt x="2177029" y="201977"/>
                  </a:lnTo>
                  <a:lnTo>
                    <a:pt x="2177029" y="202000"/>
                  </a:lnTo>
                  <a:lnTo>
                    <a:pt x="2177029" y="202023"/>
                  </a:lnTo>
                  <a:lnTo>
                    <a:pt x="2177029" y="202046"/>
                  </a:lnTo>
                  <a:lnTo>
                    <a:pt x="2177029" y="202070"/>
                  </a:lnTo>
                  <a:lnTo>
                    <a:pt x="2177029" y="202093"/>
                  </a:lnTo>
                  <a:lnTo>
                    <a:pt x="2177029" y="202116"/>
                  </a:lnTo>
                  <a:lnTo>
                    <a:pt x="2177029" y="202139"/>
                  </a:lnTo>
                  <a:lnTo>
                    <a:pt x="2177029" y="202162"/>
                  </a:lnTo>
                  <a:lnTo>
                    <a:pt x="2177029" y="202185"/>
                  </a:lnTo>
                  <a:lnTo>
                    <a:pt x="2177029" y="202208"/>
                  </a:lnTo>
                  <a:lnTo>
                    <a:pt x="2177029" y="202231"/>
                  </a:lnTo>
                  <a:lnTo>
                    <a:pt x="2177029" y="202254"/>
                  </a:lnTo>
                  <a:lnTo>
                    <a:pt x="2177029" y="202277"/>
                  </a:lnTo>
                  <a:lnTo>
                    <a:pt x="2177029" y="202300"/>
                  </a:lnTo>
                  <a:lnTo>
                    <a:pt x="2177029" y="202322"/>
                  </a:lnTo>
                  <a:lnTo>
                    <a:pt x="2177029" y="202345"/>
                  </a:lnTo>
                  <a:lnTo>
                    <a:pt x="2177029" y="202368"/>
                  </a:lnTo>
                  <a:lnTo>
                    <a:pt x="2177029" y="202390"/>
                  </a:lnTo>
                  <a:lnTo>
                    <a:pt x="2177029" y="202413"/>
                  </a:lnTo>
                  <a:lnTo>
                    <a:pt x="2177029" y="202436"/>
                  </a:lnTo>
                  <a:lnTo>
                    <a:pt x="2177029" y="202458"/>
                  </a:lnTo>
                  <a:lnTo>
                    <a:pt x="2177029" y="202481"/>
                  </a:lnTo>
                  <a:lnTo>
                    <a:pt x="2177029" y="202503"/>
                  </a:lnTo>
                  <a:lnTo>
                    <a:pt x="2177029" y="202526"/>
                  </a:lnTo>
                  <a:lnTo>
                    <a:pt x="2177029" y="202548"/>
                  </a:lnTo>
                  <a:lnTo>
                    <a:pt x="2177029" y="202571"/>
                  </a:lnTo>
                  <a:lnTo>
                    <a:pt x="2177029" y="202593"/>
                  </a:lnTo>
                  <a:lnTo>
                    <a:pt x="2177029" y="202615"/>
                  </a:lnTo>
                  <a:lnTo>
                    <a:pt x="2177029" y="202637"/>
                  </a:lnTo>
                  <a:lnTo>
                    <a:pt x="2177029" y="202660"/>
                  </a:lnTo>
                  <a:lnTo>
                    <a:pt x="2177029" y="202682"/>
                  </a:lnTo>
                  <a:lnTo>
                    <a:pt x="2177029" y="202704"/>
                  </a:lnTo>
                  <a:lnTo>
                    <a:pt x="2177029" y="202726"/>
                  </a:lnTo>
                  <a:lnTo>
                    <a:pt x="2177029" y="202748"/>
                  </a:lnTo>
                  <a:lnTo>
                    <a:pt x="2177029" y="202770"/>
                  </a:lnTo>
                  <a:lnTo>
                    <a:pt x="2177029" y="202792"/>
                  </a:lnTo>
                  <a:lnTo>
                    <a:pt x="2177029" y="202814"/>
                  </a:lnTo>
                  <a:lnTo>
                    <a:pt x="2177029" y="202836"/>
                  </a:lnTo>
                  <a:lnTo>
                    <a:pt x="2177029" y="202858"/>
                  </a:lnTo>
                  <a:lnTo>
                    <a:pt x="2177029" y="202880"/>
                  </a:lnTo>
                  <a:lnTo>
                    <a:pt x="2177029" y="202902"/>
                  </a:lnTo>
                  <a:lnTo>
                    <a:pt x="2177029" y="202924"/>
                  </a:lnTo>
                  <a:lnTo>
                    <a:pt x="2177029" y="202946"/>
                  </a:lnTo>
                  <a:lnTo>
                    <a:pt x="2177029" y="202967"/>
                  </a:lnTo>
                  <a:lnTo>
                    <a:pt x="2177029" y="202989"/>
                  </a:lnTo>
                  <a:lnTo>
                    <a:pt x="2177029" y="203011"/>
                  </a:lnTo>
                  <a:lnTo>
                    <a:pt x="2177029" y="203032"/>
                  </a:lnTo>
                  <a:lnTo>
                    <a:pt x="2177029" y="203054"/>
                  </a:lnTo>
                  <a:lnTo>
                    <a:pt x="2177029" y="203076"/>
                  </a:lnTo>
                  <a:lnTo>
                    <a:pt x="2177029" y="203097"/>
                  </a:lnTo>
                  <a:lnTo>
                    <a:pt x="2177029" y="203119"/>
                  </a:lnTo>
                  <a:lnTo>
                    <a:pt x="2177029" y="203140"/>
                  </a:lnTo>
                  <a:lnTo>
                    <a:pt x="2177029" y="203162"/>
                  </a:lnTo>
                  <a:lnTo>
                    <a:pt x="2177029" y="203183"/>
                  </a:lnTo>
                  <a:lnTo>
                    <a:pt x="2177029" y="203204"/>
                  </a:lnTo>
                  <a:lnTo>
                    <a:pt x="2177029" y="203226"/>
                  </a:lnTo>
                  <a:lnTo>
                    <a:pt x="2177029" y="203247"/>
                  </a:lnTo>
                  <a:lnTo>
                    <a:pt x="2177029" y="203268"/>
                  </a:lnTo>
                  <a:lnTo>
                    <a:pt x="2177029" y="203290"/>
                  </a:lnTo>
                  <a:lnTo>
                    <a:pt x="2177029" y="203311"/>
                  </a:lnTo>
                  <a:lnTo>
                    <a:pt x="2177029" y="203332"/>
                  </a:lnTo>
                  <a:lnTo>
                    <a:pt x="2177029" y="203353"/>
                  </a:lnTo>
                  <a:lnTo>
                    <a:pt x="2177029" y="203374"/>
                  </a:lnTo>
                  <a:lnTo>
                    <a:pt x="2177029" y="203395"/>
                  </a:lnTo>
                  <a:lnTo>
                    <a:pt x="2177029" y="203416"/>
                  </a:lnTo>
                  <a:lnTo>
                    <a:pt x="2177029" y="203437"/>
                  </a:lnTo>
                  <a:lnTo>
                    <a:pt x="2177029" y="203458"/>
                  </a:lnTo>
                  <a:lnTo>
                    <a:pt x="2177029" y="203479"/>
                  </a:lnTo>
                  <a:lnTo>
                    <a:pt x="2177029" y="203500"/>
                  </a:lnTo>
                  <a:lnTo>
                    <a:pt x="2177029" y="203521"/>
                  </a:lnTo>
                  <a:lnTo>
                    <a:pt x="2177029" y="203542"/>
                  </a:lnTo>
                  <a:lnTo>
                    <a:pt x="2177029" y="203563"/>
                  </a:lnTo>
                  <a:lnTo>
                    <a:pt x="2177029" y="203583"/>
                  </a:lnTo>
                  <a:lnTo>
                    <a:pt x="2177029" y="203604"/>
                  </a:lnTo>
                  <a:lnTo>
                    <a:pt x="2177029" y="203625"/>
                  </a:lnTo>
                  <a:lnTo>
                    <a:pt x="2177029" y="203646"/>
                  </a:lnTo>
                  <a:lnTo>
                    <a:pt x="2177029" y="203666"/>
                  </a:lnTo>
                  <a:lnTo>
                    <a:pt x="2177029" y="203687"/>
                  </a:lnTo>
                  <a:lnTo>
                    <a:pt x="2177029" y="203708"/>
                  </a:lnTo>
                  <a:lnTo>
                    <a:pt x="2177029" y="203728"/>
                  </a:lnTo>
                  <a:lnTo>
                    <a:pt x="2177029" y="203749"/>
                  </a:lnTo>
                  <a:lnTo>
                    <a:pt x="2177029" y="203769"/>
                  </a:lnTo>
                  <a:lnTo>
                    <a:pt x="2177029" y="203790"/>
                  </a:lnTo>
                  <a:lnTo>
                    <a:pt x="2177029" y="203810"/>
                  </a:lnTo>
                  <a:lnTo>
                    <a:pt x="2177029" y="203830"/>
                  </a:lnTo>
                  <a:lnTo>
                    <a:pt x="2177029" y="203851"/>
                  </a:lnTo>
                  <a:lnTo>
                    <a:pt x="2177029" y="203871"/>
                  </a:lnTo>
                  <a:lnTo>
                    <a:pt x="2177029" y="203891"/>
                  </a:lnTo>
                  <a:lnTo>
                    <a:pt x="2177029" y="203912"/>
                  </a:lnTo>
                  <a:lnTo>
                    <a:pt x="2177029" y="203932"/>
                  </a:lnTo>
                  <a:lnTo>
                    <a:pt x="2177029" y="203952"/>
                  </a:lnTo>
                  <a:lnTo>
                    <a:pt x="2177029" y="203972"/>
                  </a:lnTo>
                  <a:lnTo>
                    <a:pt x="2177029" y="203993"/>
                  </a:lnTo>
                  <a:lnTo>
                    <a:pt x="2177029" y="204013"/>
                  </a:lnTo>
                  <a:lnTo>
                    <a:pt x="2177029" y="204033"/>
                  </a:lnTo>
                  <a:lnTo>
                    <a:pt x="2177029" y="204053"/>
                  </a:lnTo>
                  <a:lnTo>
                    <a:pt x="2177029" y="204073"/>
                  </a:lnTo>
                  <a:lnTo>
                    <a:pt x="2177029" y="204093"/>
                  </a:lnTo>
                  <a:lnTo>
                    <a:pt x="2177029" y="204113"/>
                  </a:lnTo>
                  <a:lnTo>
                    <a:pt x="2177029" y="204133"/>
                  </a:lnTo>
                  <a:lnTo>
                    <a:pt x="2177029" y="204153"/>
                  </a:lnTo>
                  <a:lnTo>
                    <a:pt x="2177029" y="204173"/>
                  </a:lnTo>
                  <a:lnTo>
                    <a:pt x="2177029" y="204192"/>
                  </a:lnTo>
                  <a:lnTo>
                    <a:pt x="2177029" y="204212"/>
                  </a:lnTo>
                  <a:lnTo>
                    <a:pt x="2177029" y="204232"/>
                  </a:lnTo>
                  <a:lnTo>
                    <a:pt x="2177029" y="204252"/>
                  </a:lnTo>
                  <a:lnTo>
                    <a:pt x="2177029" y="204272"/>
                  </a:lnTo>
                  <a:lnTo>
                    <a:pt x="2177029" y="204291"/>
                  </a:lnTo>
                  <a:lnTo>
                    <a:pt x="2177029" y="204311"/>
                  </a:lnTo>
                  <a:lnTo>
                    <a:pt x="2177029" y="204331"/>
                  </a:lnTo>
                  <a:lnTo>
                    <a:pt x="2177029" y="204350"/>
                  </a:lnTo>
                  <a:lnTo>
                    <a:pt x="2177029" y="204370"/>
                  </a:lnTo>
                  <a:lnTo>
                    <a:pt x="2177029" y="204389"/>
                  </a:lnTo>
                  <a:lnTo>
                    <a:pt x="2177029" y="204409"/>
                  </a:lnTo>
                  <a:lnTo>
                    <a:pt x="2177029" y="204428"/>
                  </a:lnTo>
                  <a:lnTo>
                    <a:pt x="2177029" y="204448"/>
                  </a:lnTo>
                  <a:lnTo>
                    <a:pt x="2177029" y="204467"/>
                  </a:lnTo>
                  <a:lnTo>
                    <a:pt x="2177029" y="204487"/>
                  </a:lnTo>
                  <a:lnTo>
                    <a:pt x="2177029" y="204506"/>
                  </a:lnTo>
                  <a:lnTo>
                    <a:pt x="2177029" y="204526"/>
                  </a:lnTo>
                  <a:lnTo>
                    <a:pt x="2177029" y="204545"/>
                  </a:lnTo>
                  <a:lnTo>
                    <a:pt x="2177029" y="204564"/>
                  </a:lnTo>
                  <a:lnTo>
                    <a:pt x="2177029" y="204583"/>
                  </a:lnTo>
                  <a:lnTo>
                    <a:pt x="2177029" y="204603"/>
                  </a:lnTo>
                  <a:lnTo>
                    <a:pt x="2177029" y="204622"/>
                  </a:lnTo>
                  <a:lnTo>
                    <a:pt x="2177029" y="204641"/>
                  </a:lnTo>
                  <a:lnTo>
                    <a:pt x="2177029" y="204660"/>
                  </a:lnTo>
                  <a:lnTo>
                    <a:pt x="2177029" y="204679"/>
                  </a:lnTo>
                  <a:lnTo>
                    <a:pt x="2177029" y="204698"/>
                  </a:lnTo>
                  <a:lnTo>
                    <a:pt x="2177029" y="204717"/>
                  </a:lnTo>
                  <a:lnTo>
                    <a:pt x="2177029" y="204737"/>
                  </a:lnTo>
                  <a:lnTo>
                    <a:pt x="2177029" y="204756"/>
                  </a:lnTo>
                  <a:lnTo>
                    <a:pt x="2177029" y="204775"/>
                  </a:lnTo>
                  <a:lnTo>
                    <a:pt x="2177029" y="204793"/>
                  </a:lnTo>
                  <a:lnTo>
                    <a:pt x="2177029" y="204812"/>
                  </a:lnTo>
                  <a:lnTo>
                    <a:pt x="2177029" y="204831"/>
                  </a:lnTo>
                  <a:lnTo>
                    <a:pt x="2177029" y="204850"/>
                  </a:lnTo>
                  <a:lnTo>
                    <a:pt x="2177029" y="204869"/>
                  </a:lnTo>
                  <a:lnTo>
                    <a:pt x="2177029" y="204888"/>
                  </a:lnTo>
                  <a:lnTo>
                    <a:pt x="2177029" y="204907"/>
                  </a:lnTo>
                  <a:lnTo>
                    <a:pt x="2177029" y="204925"/>
                  </a:lnTo>
                  <a:lnTo>
                    <a:pt x="2177029" y="204944"/>
                  </a:lnTo>
                  <a:lnTo>
                    <a:pt x="2177029" y="204963"/>
                  </a:lnTo>
                  <a:lnTo>
                    <a:pt x="2177029" y="204982"/>
                  </a:lnTo>
                  <a:lnTo>
                    <a:pt x="2177029" y="205000"/>
                  </a:lnTo>
                  <a:lnTo>
                    <a:pt x="2177029" y="205019"/>
                  </a:lnTo>
                  <a:lnTo>
                    <a:pt x="2177029" y="205037"/>
                  </a:lnTo>
                  <a:lnTo>
                    <a:pt x="2177029" y="205056"/>
                  </a:lnTo>
                  <a:lnTo>
                    <a:pt x="2177029" y="205075"/>
                  </a:lnTo>
                  <a:lnTo>
                    <a:pt x="2177029" y="205093"/>
                  </a:lnTo>
                  <a:lnTo>
                    <a:pt x="2177029" y="205112"/>
                  </a:lnTo>
                  <a:lnTo>
                    <a:pt x="2177029" y="205130"/>
                  </a:lnTo>
                  <a:lnTo>
                    <a:pt x="2177029" y="205148"/>
                  </a:lnTo>
                  <a:lnTo>
                    <a:pt x="2177029" y="205167"/>
                  </a:lnTo>
                  <a:lnTo>
                    <a:pt x="2177029" y="205185"/>
                  </a:lnTo>
                  <a:lnTo>
                    <a:pt x="2177029" y="205204"/>
                  </a:lnTo>
                  <a:lnTo>
                    <a:pt x="2177029" y="205222"/>
                  </a:lnTo>
                  <a:lnTo>
                    <a:pt x="2177029" y="205240"/>
                  </a:lnTo>
                  <a:lnTo>
                    <a:pt x="2177029" y="205259"/>
                  </a:lnTo>
                  <a:lnTo>
                    <a:pt x="2177029" y="205277"/>
                  </a:lnTo>
                  <a:lnTo>
                    <a:pt x="2177029" y="205295"/>
                  </a:lnTo>
                  <a:lnTo>
                    <a:pt x="2177029" y="205313"/>
                  </a:lnTo>
                  <a:lnTo>
                    <a:pt x="2177029" y="205331"/>
                  </a:lnTo>
                  <a:lnTo>
                    <a:pt x="2177029" y="205350"/>
                  </a:lnTo>
                  <a:lnTo>
                    <a:pt x="2177029" y="205368"/>
                  </a:lnTo>
                  <a:lnTo>
                    <a:pt x="2177029" y="205386"/>
                  </a:lnTo>
                  <a:lnTo>
                    <a:pt x="2177029" y="205404"/>
                  </a:lnTo>
                  <a:lnTo>
                    <a:pt x="2177029" y="205422"/>
                  </a:lnTo>
                  <a:lnTo>
                    <a:pt x="2177029" y="205440"/>
                  </a:lnTo>
                  <a:lnTo>
                    <a:pt x="2177029" y="205458"/>
                  </a:lnTo>
                  <a:lnTo>
                    <a:pt x="2177029" y="205476"/>
                  </a:lnTo>
                  <a:lnTo>
                    <a:pt x="2177029" y="205494"/>
                  </a:lnTo>
                  <a:lnTo>
                    <a:pt x="2177029" y="205512"/>
                  </a:lnTo>
                  <a:lnTo>
                    <a:pt x="2177029" y="205530"/>
                  </a:lnTo>
                  <a:lnTo>
                    <a:pt x="2177029" y="205547"/>
                  </a:lnTo>
                  <a:lnTo>
                    <a:pt x="2177029" y="205565"/>
                  </a:lnTo>
                  <a:lnTo>
                    <a:pt x="2177029" y="205583"/>
                  </a:lnTo>
                  <a:lnTo>
                    <a:pt x="2177029" y="205601"/>
                  </a:lnTo>
                  <a:lnTo>
                    <a:pt x="2177029" y="205619"/>
                  </a:lnTo>
                  <a:lnTo>
                    <a:pt x="2177029" y="205636"/>
                  </a:lnTo>
                  <a:lnTo>
                    <a:pt x="2177029" y="205654"/>
                  </a:lnTo>
                  <a:lnTo>
                    <a:pt x="2177029" y="205672"/>
                  </a:lnTo>
                  <a:lnTo>
                    <a:pt x="2177029" y="205689"/>
                  </a:lnTo>
                  <a:lnTo>
                    <a:pt x="2177029" y="205707"/>
                  </a:lnTo>
                  <a:lnTo>
                    <a:pt x="2177029" y="205725"/>
                  </a:lnTo>
                  <a:lnTo>
                    <a:pt x="2177029" y="205742"/>
                  </a:lnTo>
                  <a:lnTo>
                    <a:pt x="2177029" y="205760"/>
                  </a:lnTo>
                  <a:lnTo>
                    <a:pt x="2177029" y="205777"/>
                  </a:lnTo>
                  <a:lnTo>
                    <a:pt x="2177029" y="205795"/>
                  </a:lnTo>
                  <a:lnTo>
                    <a:pt x="2177029" y="205812"/>
                  </a:lnTo>
                  <a:lnTo>
                    <a:pt x="2177029" y="205830"/>
                  </a:lnTo>
                  <a:lnTo>
                    <a:pt x="2177029" y="205847"/>
                  </a:lnTo>
                  <a:lnTo>
                    <a:pt x="2177029" y="205865"/>
                  </a:lnTo>
                  <a:lnTo>
                    <a:pt x="2177029" y="205882"/>
                  </a:lnTo>
                  <a:lnTo>
                    <a:pt x="2177029" y="205899"/>
                  </a:lnTo>
                  <a:lnTo>
                    <a:pt x="2177029" y="205917"/>
                  </a:lnTo>
                  <a:lnTo>
                    <a:pt x="2177029" y="205934"/>
                  </a:lnTo>
                  <a:lnTo>
                    <a:pt x="2177029" y="205951"/>
                  </a:lnTo>
                  <a:lnTo>
                    <a:pt x="2177029" y="205969"/>
                  </a:lnTo>
                  <a:lnTo>
                    <a:pt x="2177029" y="205986"/>
                  </a:lnTo>
                  <a:lnTo>
                    <a:pt x="2177029" y="206003"/>
                  </a:lnTo>
                  <a:lnTo>
                    <a:pt x="2177029" y="206020"/>
                  </a:lnTo>
                  <a:lnTo>
                    <a:pt x="2177029" y="206037"/>
                  </a:lnTo>
                  <a:lnTo>
                    <a:pt x="2177029" y="206054"/>
                  </a:lnTo>
                  <a:lnTo>
                    <a:pt x="2177029" y="206072"/>
                  </a:lnTo>
                  <a:lnTo>
                    <a:pt x="2177029" y="206089"/>
                  </a:lnTo>
                  <a:lnTo>
                    <a:pt x="2177029" y="206106"/>
                  </a:lnTo>
                  <a:lnTo>
                    <a:pt x="2177029" y="206123"/>
                  </a:lnTo>
                  <a:lnTo>
                    <a:pt x="2177029" y="206140"/>
                  </a:lnTo>
                  <a:lnTo>
                    <a:pt x="2177029" y="206157"/>
                  </a:lnTo>
                  <a:lnTo>
                    <a:pt x="2177029" y="206174"/>
                  </a:lnTo>
                  <a:lnTo>
                    <a:pt x="2177029" y="206191"/>
                  </a:lnTo>
                  <a:lnTo>
                    <a:pt x="2177029" y="206208"/>
                  </a:lnTo>
                  <a:lnTo>
                    <a:pt x="2177029" y="206225"/>
                  </a:lnTo>
                  <a:lnTo>
                    <a:pt x="2177029" y="206241"/>
                  </a:lnTo>
                  <a:lnTo>
                    <a:pt x="2177029" y="206258"/>
                  </a:lnTo>
                  <a:lnTo>
                    <a:pt x="2177029" y="206275"/>
                  </a:lnTo>
                  <a:lnTo>
                    <a:pt x="2177029" y="206292"/>
                  </a:lnTo>
                  <a:lnTo>
                    <a:pt x="2177029" y="206309"/>
                  </a:lnTo>
                  <a:lnTo>
                    <a:pt x="2177029" y="206325"/>
                  </a:lnTo>
                  <a:lnTo>
                    <a:pt x="2177029" y="206342"/>
                  </a:lnTo>
                  <a:lnTo>
                    <a:pt x="2177029" y="206359"/>
                  </a:lnTo>
                  <a:lnTo>
                    <a:pt x="2177029" y="206376"/>
                  </a:lnTo>
                  <a:lnTo>
                    <a:pt x="2177029" y="206392"/>
                  </a:lnTo>
                  <a:lnTo>
                    <a:pt x="2177029" y="206409"/>
                  </a:lnTo>
                  <a:lnTo>
                    <a:pt x="2177029" y="206426"/>
                  </a:lnTo>
                  <a:lnTo>
                    <a:pt x="2177029" y="206442"/>
                  </a:lnTo>
                  <a:lnTo>
                    <a:pt x="2177029" y="206459"/>
                  </a:lnTo>
                  <a:lnTo>
                    <a:pt x="2177029" y="206475"/>
                  </a:lnTo>
                  <a:lnTo>
                    <a:pt x="2177029" y="206492"/>
                  </a:lnTo>
                  <a:lnTo>
                    <a:pt x="2177029" y="206508"/>
                  </a:lnTo>
                  <a:lnTo>
                    <a:pt x="2177029" y="206525"/>
                  </a:lnTo>
                  <a:lnTo>
                    <a:pt x="2177029" y="206541"/>
                  </a:lnTo>
                  <a:lnTo>
                    <a:pt x="2177029" y="206558"/>
                  </a:lnTo>
                  <a:lnTo>
                    <a:pt x="2177029" y="206574"/>
                  </a:lnTo>
                  <a:lnTo>
                    <a:pt x="2177029" y="206591"/>
                  </a:lnTo>
                  <a:lnTo>
                    <a:pt x="2177029" y="206607"/>
                  </a:lnTo>
                  <a:lnTo>
                    <a:pt x="2177029" y="206623"/>
                  </a:lnTo>
                  <a:lnTo>
                    <a:pt x="2177029" y="206640"/>
                  </a:lnTo>
                  <a:lnTo>
                    <a:pt x="2177029" y="206656"/>
                  </a:lnTo>
                  <a:lnTo>
                    <a:pt x="2177029" y="206672"/>
                  </a:lnTo>
                  <a:lnTo>
                    <a:pt x="2177029" y="206688"/>
                  </a:lnTo>
                  <a:lnTo>
                    <a:pt x="2177029" y="206705"/>
                  </a:lnTo>
                  <a:lnTo>
                    <a:pt x="2177029" y="206721"/>
                  </a:lnTo>
                  <a:lnTo>
                    <a:pt x="2177029" y="206737"/>
                  </a:lnTo>
                  <a:lnTo>
                    <a:pt x="2177029" y="206753"/>
                  </a:lnTo>
                  <a:lnTo>
                    <a:pt x="2177029" y="206769"/>
                  </a:lnTo>
                  <a:lnTo>
                    <a:pt x="2177029" y="206786"/>
                  </a:lnTo>
                  <a:lnTo>
                    <a:pt x="2177029" y="206802"/>
                  </a:lnTo>
                  <a:lnTo>
                    <a:pt x="2177029" y="206818"/>
                  </a:lnTo>
                  <a:lnTo>
                    <a:pt x="2177029" y="206834"/>
                  </a:lnTo>
                  <a:lnTo>
                    <a:pt x="2177029" y="206850"/>
                  </a:lnTo>
                  <a:lnTo>
                    <a:pt x="2177029" y="206866"/>
                  </a:lnTo>
                  <a:lnTo>
                    <a:pt x="2177029" y="206882"/>
                  </a:lnTo>
                  <a:lnTo>
                    <a:pt x="2177029" y="206898"/>
                  </a:lnTo>
                  <a:lnTo>
                    <a:pt x="2177029" y="206914"/>
                  </a:lnTo>
                  <a:lnTo>
                    <a:pt x="2177029" y="206930"/>
                  </a:lnTo>
                  <a:lnTo>
                    <a:pt x="2177029" y="206946"/>
                  </a:lnTo>
                  <a:lnTo>
                    <a:pt x="2177029" y="206962"/>
                  </a:lnTo>
                  <a:lnTo>
                    <a:pt x="2177029" y="206977"/>
                  </a:lnTo>
                  <a:lnTo>
                    <a:pt x="2177029" y="206993"/>
                  </a:lnTo>
                  <a:lnTo>
                    <a:pt x="2177029" y="207009"/>
                  </a:lnTo>
                  <a:lnTo>
                    <a:pt x="2177029" y="207025"/>
                  </a:lnTo>
                  <a:lnTo>
                    <a:pt x="2177029" y="207041"/>
                  </a:lnTo>
                  <a:lnTo>
                    <a:pt x="2177029" y="207056"/>
                  </a:lnTo>
                  <a:lnTo>
                    <a:pt x="2177029" y="207072"/>
                  </a:lnTo>
                  <a:lnTo>
                    <a:pt x="2177029" y="207088"/>
                  </a:lnTo>
                  <a:lnTo>
                    <a:pt x="2177029" y="207104"/>
                  </a:lnTo>
                  <a:lnTo>
                    <a:pt x="2177029" y="207119"/>
                  </a:lnTo>
                  <a:lnTo>
                    <a:pt x="2177029" y="207135"/>
                  </a:lnTo>
                  <a:lnTo>
                    <a:pt x="2177029" y="207151"/>
                  </a:lnTo>
                  <a:lnTo>
                    <a:pt x="2177029" y="207166"/>
                  </a:lnTo>
                  <a:lnTo>
                    <a:pt x="2177029" y="207182"/>
                  </a:lnTo>
                  <a:lnTo>
                    <a:pt x="2177029" y="207197"/>
                  </a:lnTo>
                  <a:lnTo>
                    <a:pt x="2177029" y="207213"/>
                  </a:lnTo>
                  <a:lnTo>
                    <a:pt x="2177029" y="207229"/>
                  </a:lnTo>
                  <a:lnTo>
                    <a:pt x="2177029" y="207244"/>
                  </a:lnTo>
                  <a:lnTo>
                    <a:pt x="2177029" y="207260"/>
                  </a:lnTo>
                  <a:lnTo>
                    <a:pt x="2177029" y="207275"/>
                  </a:lnTo>
                  <a:lnTo>
                    <a:pt x="2177029" y="207290"/>
                  </a:lnTo>
                  <a:lnTo>
                    <a:pt x="2177029" y="207306"/>
                  </a:lnTo>
                  <a:lnTo>
                    <a:pt x="2177029" y="207321"/>
                  </a:lnTo>
                  <a:lnTo>
                    <a:pt x="2177029" y="207337"/>
                  </a:lnTo>
                  <a:lnTo>
                    <a:pt x="2177029" y="207352"/>
                  </a:lnTo>
                  <a:lnTo>
                    <a:pt x="2177029" y="207367"/>
                  </a:lnTo>
                  <a:lnTo>
                    <a:pt x="2177029" y="207383"/>
                  </a:lnTo>
                  <a:lnTo>
                    <a:pt x="2177029" y="207398"/>
                  </a:lnTo>
                  <a:lnTo>
                    <a:pt x="2177029" y="207413"/>
                  </a:lnTo>
                  <a:lnTo>
                    <a:pt x="2177029" y="207429"/>
                  </a:lnTo>
                  <a:lnTo>
                    <a:pt x="2177029" y="207444"/>
                  </a:lnTo>
                  <a:lnTo>
                    <a:pt x="2177029" y="207459"/>
                  </a:lnTo>
                  <a:lnTo>
                    <a:pt x="2177029" y="207474"/>
                  </a:lnTo>
                  <a:lnTo>
                    <a:pt x="2177029" y="207489"/>
                  </a:lnTo>
                  <a:lnTo>
                    <a:pt x="2177029" y="207505"/>
                  </a:lnTo>
                  <a:lnTo>
                    <a:pt x="2177029" y="207520"/>
                  </a:lnTo>
                  <a:lnTo>
                    <a:pt x="2177029" y="207535"/>
                  </a:lnTo>
                  <a:lnTo>
                    <a:pt x="2177029" y="207550"/>
                  </a:lnTo>
                  <a:lnTo>
                    <a:pt x="2177029" y="207565"/>
                  </a:lnTo>
                  <a:lnTo>
                    <a:pt x="2177029" y="207580"/>
                  </a:lnTo>
                  <a:lnTo>
                    <a:pt x="2177029" y="207595"/>
                  </a:lnTo>
                  <a:lnTo>
                    <a:pt x="2177029" y="207610"/>
                  </a:lnTo>
                  <a:lnTo>
                    <a:pt x="2177029" y="207625"/>
                  </a:lnTo>
                  <a:lnTo>
                    <a:pt x="2177029" y="207640"/>
                  </a:lnTo>
                  <a:lnTo>
                    <a:pt x="2177029" y="207655"/>
                  </a:lnTo>
                  <a:lnTo>
                    <a:pt x="2177029" y="207670"/>
                  </a:lnTo>
                  <a:lnTo>
                    <a:pt x="2177029" y="207685"/>
                  </a:lnTo>
                  <a:lnTo>
                    <a:pt x="2177029" y="207700"/>
                  </a:lnTo>
                  <a:lnTo>
                    <a:pt x="2177029" y="207715"/>
                  </a:lnTo>
                  <a:lnTo>
                    <a:pt x="2177029" y="207730"/>
                  </a:lnTo>
                  <a:lnTo>
                    <a:pt x="2177029" y="207745"/>
                  </a:lnTo>
                  <a:lnTo>
                    <a:pt x="2177029" y="207759"/>
                  </a:lnTo>
                  <a:lnTo>
                    <a:pt x="2177029" y="207774"/>
                  </a:lnTo>
                  <a:lnTo>
                    <a:pt x="2177029" y="207789"/>
                  </a:lnTo>
                  <a:lnTo>
                    <a:pt x="2177029" y="207804"/>
                  </a:lnTo>
                  <a:lnTo>
                    <a:pt x="2177029" y="207819"/>
                  </a:lnTo>
                  <a:lnTo>
                    <a:pt x="2177029" y="207833"/>
                  </a:lnTo>
                  <a:lnTo>
                    <a:pt x="2177029" y="207848"/>
                  </a:lnTo>
                  <a:lnTo>
                    <a:pt x="2177029" y="207863"/>
                  </a:lnTo>
                  <a:lnTo>
                    <a:pt x="2177029" y="207877"/>
                  </a:lnTo>
                  <a:lnTo>
                    <a:pt x="2177029" y="207892"/>
                  </a:lnTo>
                  <a:lnTo>
                    <a:pt x="2177029" y="207907"/>
                  </a:lnTo>
                  <a:lnTo>
                    <a:pt x="2180512" y="207871"/>
                  </a:lnTo>
                  <a:lnTo>
                    <a:pt x="2183995" y="207835"/>
                  </a:lnTo>
                  <a:lnTo>
                    <a:pt x="2187479" y="207799"/>
                  </a:lnTo>
                  <a:lnTo>
                    <a:pt x="2190962" y="207763"/>
                  </a:lnTo>
                  <a:lnTo>
                    <a:pt x="2194445" y="207727"/>
                  </a:lnTo>
                  <a:lnTo>
                    <a:pt x="2197928" y="207691"/>
                  </a:lnTo>
                  <a:lnTo>
                    <a:pt x="2201412" y="207655"/>
                  </a:lnTo>
                  <a:lnTo>
                    <a:pt x="2204895" y="207620"/>
                  </a:lnTo>
                  <a:lnTo>
                    <a:pt x="2208378" y="207584"/>
                  </a:lnTo>
                  <a:lnTo>
                    <a:pt x="2211861" y="207548"/>
                  </a:lnTo>
                  <a:lnTo>
                    <a:pt x="2215345" y="207512"/>
                  </a:lnTo>
                  <a:lnTo>
                    <a:pt x="2218828" y="207476"/>
                  </a:lnTo>
                  <a:lnTo>
                    <a:pt x="2222311" y="207440"/>
                  </a:lnTo>
                  <a:lnTo>
                    <a:pt x="2225794" y="207404"/>
                  </a:lnTo>
                  <a:lnTo>
                    <a:pt x="2229278" y="207368"/>
                  </a:lnTo>
                  <a:lnTo>
                    <a:pt x="2232761" y="207333"/>
                  </a:lnTo>
                  <a:lnTo>
                    <a:pt x="2236244" y="207297"/>
                  </a:lnTo>
                  <a:lnTo>
                    <a:pt x="2239727" y="207261"/>
                  </a:lnTo>
                  <a:lnTo>
                    <a:pt x="2243211" y="207225"/>
                  </a:lnTo>
                  <a:lnTo>
                    <a:pt x="2246694" y="207189"/>
                  </a:lnTo>
                  <a:lnTo>
                    <a:pt x="2250177" y="207153"/>
                  </a:lnTo>
                  <a:lnTo>
                    <a:pt x="2253660" y="207117"/>
                  </a:lnTo>
                  <a:lnTo>
                    <a:pt x="2257144" y="207081"/>
                  </a:lnTo>
                  <a:lnTo>
                    <a:pt x="2260627" y="207046"/>
                  </a:lnTo>
                  <a:lnTo>
                    <a:pt x="2264110" y="207010"/>
                  </a:lnTo>
                  <a:lnTo>
                    <a:pt x="2267593" y="206974"/>
                  </a:lnTo>
                  <a:lnTo>
                    <a:pt x="2271077" y="206938"/>
                  </a:lnTo>
                  <a:lnTo>
                    <a:pt x="2274560" y="206902"/>
                  </a:lnTo>
                  <a:lnTo>
                    <a:pt x="2278043" y="206866"/>
                  </a:lnTo>
                  <a:lnTo>
                    <a:pt x="2281526" y="206830"/>
                  </a:lnTo>
                  <a:lnTo>
                    <a:pt x="2285010" y="206795"/>
                  </a:lnTo>
                  <a:lnTo>
                    <a:pt x="2288493" y="206759"/>
                  </a:lnTo>
                  <a:lnTo>
                    <a:pt x="2291976" y="206723"/>
                  </a:lnTo>
                  <a:lnTo>
                    <a:pt x="2295459" y="206687"/>
                  </a:lnTo>
                  <a:lnTo>
                    <a:pt x="2298942" y="206651"/>
                  </a:lnTo>
                  <a:lnTo>
                    <a:pt x="2302426" y="206615"/>
                  </a:lnTo>
                  <a:lnTo>
                    <a:pt x="2305909" y="206579"/>
                  </a:lnTo>
                  <a:lnTo>
                    <a:pt x="2309392" y="206544"/>
                  </a:lnTo>
                  <a:lnTo>
                    <a:pt x="2312875" y="206508"/>
                  </a:lnTo>
                  <a:lnTo>
                    <a:pt x="2316359" y="206472"/>
                  </a:lnTo>
                  <a:lnTo>
                    <a:pt x="2319842" y="206436"/>
                  </a:lnTo>
                  <a:lnTo>
                    <a:pt x="2323325" y="206400"/>
                  </a:lnTo>
                  <a:lnTo>
                    <a:pt x="2326808" y="206364"/>
                  </a:lnTo>
                  <a:lnTo>
                    <a:pt x="2330292" y="206328"/>
                  </a:lnTo>
                  <a:lnTo>
                    <a:pt x="2333775" y="206293"/>
                  </a:lnTo>
                  <a:lnTo>
                    <a:pt x="2337258" y="206257"/>
                  </a:lnTo>
                  <a:lnTo>
                    <a:pt x="2340741" y="206221"/>
                  </a:lnTo>
                  <a:lnTo>
                    <a:pt x="2344225" y="206185"/>
                  </a:lnTo>
                  <a:lnTo>
                    <a:pt x="2347708" y="206149"/>
                  </a:lnTo>
                  <a:lnTo>
                    <a:pt x="2351191" y="206113"/>
                  </a:lnTo>
                  <a:lnTo>
                    <a:pt x="2354674" y="206077"/>
                  </a:lnTo>
                  <a:lnTo>
                    <a:pt x="2358158" y="206042"/>
                  </a:lnTo>
                  <a:lnTo>
                    <a:pt x="2361641" y="206006"/>
                  </a:lnTo>
                  <a:lnTo>
                    <a:pt x="2365124" y="205970"/>
                  </a:lnTo>
                  <a:lnTo>
                    <a:pt x="2368607" y="205934"/>
                  </a:lnTo>
                  <a:lnTo>
                    <a:pt x="2372091" y="205898"/>
                  </a:lnTo>
                  <a:lnTo>
                    <a:pt x="2375574" y="205862"/>
                  </a:lnTo>
                  <a:lnTo>
                    <a:pt x="2379057" y="205827"/>
                  </a:lnTo>
                  <a:lnTo>
                    <a:pt x="2382540" y="205791"/>
                  </a:lnTo>
                  <a:lnTo>
                    <a:pt x="2386024" y="205755"/>
                  </a:lnTo>
                  <a:lnTo>
                    <a:pt x="2389507" y="205719"/>
                  </a:lnTo>
                  <a:lnTo>
                    <a:pt x="2392990" y="205683"/>
                  </a:lnTo>
                  <a:lnTo>
                    <a:pt x="2396473" y="207725"/>
                  </a:lnTo>
                  <a:lnTo>
                    <a:pt x="2399957" y="207693"/>
                  </a:lnTo>
                  <a:lnTo>
                    <a:pt x="2403440" y="207660"/>
                  </a:lnTo>
                  <a:lnTo>
                    <a:pt x="2406923" y="207627"/>
                  </a:lnTo>
                  <a:lnTo>
                    <a:pt x="2410406" y="207594"/>
                  </a:lnTo>
                  <a:lnTo>
                    <a:pt x="2413890" y="207561"/>
                  </a:lnTo>
                  <a:lnTo>
                    <a:pt x="2417373" y="207528"/>
                  </a:lnTo>
                  <a:lnTo>
                    <a:pt x="2420856" y="207495"/>
                  </a:lnTo>
                  <a:lnTo>
                    <a:pt x="2424339" y="207463"/>
                  </a:lnTo>
                  <a:lnTo>
                    <a:pt x="2427823" y="207430"/>
                  </a:lnTo>
                  <a:lnTo>
                    <a:pt x="2431306" y="207397"/>
                  </a:lnTo>
                  <a:lnTo>
                    <a:pt x="2434789" y="207364"/>
                  </a:lnTo>
                  <a:lnTo>
                    <a:pt x="2438272" y="207331"/>
                  </a:lnTo>
                  <a:lnTo>
                    <a:pt x="2441756" y="207298"/>
                  </a:lnTo>
                  <a:lnTo>
                    <a:pt x="2445239" y="207265"/>
                  </a:lnTo>
                  <a:lnTo>
                    <a:pt x="2448722" y="207233"/>
                  </a:lnTo>
                  <a:lnTo>
                    <a:pt x="2452205" y="207200"/>
                  </a:lnTo>
                  <a:lnTo>
                    <a:pt x="2455689" y="207167"/>
                  </a:lnTo>
                  <a:lnTo>
                    <a:pt x="2459172" y="207134"/>
                  </a:lnTo>
                  <a:lnTo>
                    <a:pt x="2462655" y="207101"/>
                  </a:lnTo>
                  <a:lnTo>
                    <a:pt x="2466138" y="207068"/>
                  </a:lnTo>
                  <a:lnTo>
                    <a:pt x="2469622" y="207036"/>
                  </a:lnTo>
                  <a:lnTo>
                    <a:pt x="2473105" y="207003"/>
                  </a:lnTo>
                  <a:lnTo>
                    <a:pt x="2476588" y="206970"/>
                  </a:lnTo>
                  <a:lnTo>
                    <a:pt x="2480071" y="206937"/>
                  </a:lnTo>
                  <a:lnTo>
                    <a:pt x="2483555" y="206904"/>
                  </a:lnTo>
                  <a:lnTo>
                    <a:pt x="2487038" y="206871"/>
                  </a:lnTo>
                  <a:lnTo>
                    <a:pt x="2490521" y="206838"/>
                  </a:lnTo>
                  <a:lnTo>
                    <a:pt x="2494004" y="206806"/>
                  </a:lnTo>
                  <a:lnTo>
                    <a:pt x="2497488" y="206773"/>
                  </a:lnTo>
                  <a:lnTo>
                    <a:pt x="2500971" y="206740"/>
                  </a:lnTo>
                  <a:lnTo>
                    <a:pt x="2504454" y="206707"/>
                  </a:lnTo>
                  <a:lnTo>
                    <a:pt x="2507937" y="206674"/>
                  </a:lnTo>
                  <a:lnTo>
                    <a:pt x="2511421" y="206641"/>
                  </a:lnTo>
                  <a:lnTo>
                    <a:pt x="2514904" y="206609"/>
                  </a:lnTo>
                  <a:lnTo>
                    <a:pt x="2518387" y="206576"/>
                  </a:lnTo>
                  <a:lnTo>
                    <a:pt x="2521870" y="206543"/>
                  </a:lnTo>
                  <a:lnTo>
                    <a:pt x="2525354" y="206510"/>
                  </a:lnTo>
                  <a:lnTo>
                    <a:pt x="2528837" y="206477"/>
                  </a:lnTo>
                  <a:lnTo>
                    <a:pt x="2532320" y="206444"/>
                  </a:lnTo>
                  <a:lnTo>
                    <a:pt x="2535803" y="206412"/>
                  </a:lnTo>
                  <a:lnTo>
                    <a:pt x="2539287" y="206379"/>
                  </a:lnTo>
                  <a:lnTo>
                    <a:pt x="2542770" y="206346"/>
                  </a:lnTo>
                  <a:lnTo>
                    <a:pt x="2546253" y="206313"/>
                  </a:lnTo>
                  <a:lnTo>
                    <a:pt x="2549736" y="206280"/>
                  </a:lnTo>
                  <a:lnTo>
                    <a:pt x="2553220" y="206247"/>
                  </a:lnTo>
                  <a:lnTo>
                    <a:pt x="2556703" y="206215"/>
                  </a:lnTo>
                  <a:lnTo>
                    <a:pt x="2560186" y="206182"/>
                  </a:lnTo>
                  <a:lnTo>
                    <a:pt x="2563669" y="206149"/>
                  </a:lnTo>
                  <a:lnTo>
                    <a:pt x="2567153" y="206116"/>
                  </a:lnTo>
                  <a:lnTo>
                    <a:pt x="2570636" y="206083"/>
                  </a:lnTo>
                  <a:lnTo>
                    <a:pt x="2574119" y="206050"/>
                  </a:lnTo>
                  <a:lnTo>
                    <a:pt x="2577602" y="206018"/>
                  </a:lnTo>
                  <a:lnTo>
                    <a:pt x="2581085" y="205985"/>
                  </a:lnTo>
                  <a:lnTo>
                    <a:pt x="2584569" y="205952"/>
                  </a:lnTo>
                  <a:lnTo>
                    <a:pt x="2588052" y="205919"/>
                  </a:lnTo>
                  <a:lnTo>
                    <a:pt x="2591535" y="205886"/>
                  </a:lnTo>
                  <a:lnTo>
                    <a:pt x="2595018" y="205853"/>
                  </a:lnTo>
                  <a:lnTo>
                    <a:pt x="2598502" y="205821"/>
                  </a:lnTo>
                  <a:lnTo>
                    <a:pt x="2601985" y="205788"/>
                  </a:lnTo>
                  <a:lnTo>
                    <a:pt x="2605468" y="205755"/>
                  </a:lnTo>
                  <a:lnTo>
                    <a:pt x="2608951" y="205722"/>
                  </a:lnTo>
                  <a:lnTo>
                    <a:pt x="2612435" y="205689"/>
                  </a:lnTo>
                  <a:lnTo>
                    <a:pt x="2612435" y="205704"/>
                  </a:lnTo>
                  <a:lnTo>
                    <a:pt x="2612435" y="205719"/>
                  </a:lnTo>
                  <a:lnTo>
                    <a:pt x="2612435" y="205733"/>
                  </a:lnTo>
                  <a:lnTo>
                    <a:pt x="2612435" y="205748"/>
                  </a:lnTo>
                  <a:lnTo>
                    <a:pt x="2612435" y="205763"/>
                  </a:lnTo>
                  <a:lnTo>
                    <a:pt x="2612435" y="205777"/>
                  </a:lnTo>
                  <a:lnTo>
                    <a:pt x="2612435" y="205792"/>
                  </a:lnTo>
                  <a:lnTo>
                    <a:pt x="2612435" y="205806"/>
                  </a:lnTo>
                  <a:lnTo>
                    <a:pt x="2612435" y="205821"/>
                  </a:lnTo>
                  <a:lnTo>
                    <a:pt x="2612435" y="205836"/>
                  </a:lnTo>
                  <a:lnTo>
                    <a:pt x="2612435" y="205850"/>
                  </a:lnTo>
                  <a:lnTo>
                    <a:pt x="2612435" y="205865"/>
                  </a:lnTo>
                  <a:lnTo>
                    <a:pt x="2612435" y="205879"/>
                  </a:lnTo>
                  <a:lnTo>
                    <a:pt x="2612435" y="205894"/>
                  </a:lnTo>
                  <a:lnTo>
                    <a:pt x="2612435" y="205908"/>
                  </a:lnTo>
                  <a:lnTo>
                    <a:pt x="2612435" y="205922"/>
                  </a:lnTo>
                  <a:lnTo>
                    <a:pt x="2612435" y="205937"/>
                  </a:lnTo>
                  <a:lnTo>
                    <a:pt x="2612435" y="205951"/>
                  </a:lnTo>
                  <a:lnTo>
                    <a:pt x="2612435" y="205966"/>
                  </a:lnTo>
                  <a:lnTo>
                    <a:pt x="2612435" y="205980"/>
                  </a:lnTo>
                  <a:lnTo>
                    <a:pt x="2612435" y="205994"/>
                  </a:lnTo>
                  <a:lnTo>
                    <a:pt x="2612435" y="206009"/>
                  </a:lnTo>
                  <a:lnTo>
                    <a:pt x="2612435" y="206023"/>
                  </a:lnTo>
                  <a:lnTo>
                    <a:pt x="2612435" y="206037"/>
                  </a:lnTo>
                  <a:lnTo>
                    <a:pt x="2612435" y="206052"/>
                  </a:lnTo>
                  <a:lnTo>
                    <a:pt x="2612435" y="206066"/>
                  </a:lnTo>
                  <a:lnTo>
                    <a:pt x="2612435" y="206080"/>
                  </a:lnTo>
                  <a:lnTo>
                    <a:pt x="2612435" y="206094"/>
                  </a:lnTo>
                  <a:lnTo>
                    <a:pt x="2612435" y="206109"/>
                  </a:lnTo>
                  <a:lnTo>
                    <a:pt x="2612435" y="206123"/>
                  </a:lnTo>
                  <a:lnTo>
                    <a:pt x="2612435" y="206137"/>
                  </a:lnTo>
                  <a:lnTo>
                    <a:pt x="2612435" y="206151"/>
                  </a:lnTo>
                  <a:lnTo>
                    <a:pt x="2612435" y="206165"/>
                  </a:lnTo>
                  <a:lnTo>
                    <a:pt x="2612435" y="206179"/>
                  </a:lnTo>
                  <a:lnTo>
                    <a:pt x="2612435" y="206194"/>
                  </a:lnTo>
                  <a:lnTo>
                    <a:pt x="2612435" y="206208"/>
                  </a:lnTo>
                  <a:lnTo>
                    <a:pt x="2612435" y="206222"/>
                  </a:lnTo>
                  <a:lnTo>
                    <a:pt x="2612435" y="206236"/>
                  </a:lnTo>
                  <a:lnTo>
                    <a:pt x="2612435" y="206250"/>
                  </a:lnTo>
                  <a:lnTo>
                    <a:pt x="2612435" y="206264"/>
                  </a:lnTo>
                  <a:lnTo>
                    <a:pt x="2612435" y="206278"/>
                  </a:lnTo>
                  <a:lnTo>
                    <a:pt x="2612435" y="206292"/>
                  </a:lnTo>
                  <a:lnTo>
                    <a:pt x="2612435" y="206306"/>
                  </a:lnTo>
                  <a:lnTo>
                    <a:pt x="2612435" y="206320"/>
                  </a:lnTo>
                  <a:lnTo>
                    <a:pt x="2612435" y="206334"/>
                  </a:lnTo>
                  <a:lnTo>
                    <a:pt x="2612435" y="206348"/>
                  </a:lnTo>
                  <a:lnTo>
                    <a:pt x="2612435" y="206362"/>
                  </a:lnTo>
                  <a:lnTo>
                    <a:pt x="2612435" y="206376"/>
                  </a:lnTo>
                  <a:lnTo>
                    <a:pt x="2612435" y="206390"/>
                  </a:lnTo>
                  <a:lnTo>
                    <a:pt x="2612435" y="206403"/>
                  </a:lnTo>
                  <a:lnTo>
                    <a:pt x="2612435" y="206417"/>
                  </a:lnTo>
                  <a:lnTo>
                    <a:pt x="2612435" y="206431"/>
                  </a:lnTo>
                  <a:lnTo>
                    <a:pt x="2612435" y="206445"/>
                  </a:lnTo>
                  <a:lnTo>
                    <a:pt x="2612435" y="206459"/>
                  </a:lnTo>
                  <a:lnTo>
                    <a:pt x="2612435" y="206473"/>
                  </a:lnTo>
                  <a:lnTo>
                    <a:pt x="2612435" y="206486"/>
                  </a:lnTo>
                  <a:lnTo>
                    <a:pt x="2612435" y="206500"/>
                  </a:lnTo>
                  <a:lnTo>
                    <a:pt x="2612435" y="206514"/>
                  </a:lnTo>
                  <a:lnTo>
                    <a:pt x="2612435" y="206528"/>
                  </a:lnTo>
                  <a:lnTo>
                    <a:pt x="2612435" y="206541"/>
                  </a:lnTo>
                  <a:lnTo>
                    <a:pt x="2612435" y="206555"/>
                  </a:lnTo>
                  <a:lnTo>
                    <a:pt x="2612435" y="206569"/>
                  </a:lnTo>
                  <a:lnTo>
                    <a:pt x="2612435" y="206582"/>
                  </a:lnTo>
                  <a:lnTo>
                    <a:pt x="2612435" y="206596"/>
                  </a:lnTo>
                  <a:lnTo>
                    <a:pt x="2612435" y="206610"/>
                  </a:lnTo>
                  <a:lnTo>
                    <a:pt x="2612435" y="206623"/>
                  </a:lnTo>
                  <a:lnTo>
                    <a:pt x="2612435" y="206637"/>
                  </a:lnTo>
                  <a:lnTo>
                    <a:pt x="2612435" y="206651"/>
                  </a:lnTo>
                  <a:lnTo>
                    <a:pt x="2612435" y="206664"/>
                  </a:lnTo>
                  <a:lnTo>
                    <a:pt x="2612435" y="206678"/>
                  </a:lnTo>
                  <a:lnTo>
                    <a:pt x="2612435" y="206691"/>
                  </a:lnTo>
                  <a:lnTo>
                    <a:pt x="2612435" y="206705"/>
                  </a:lnTo>
                  <a:lnTo>
                    <a:pt x="2612435" y="206718"/>
                  </a:lnTo>
                  <a:lnTo>
                    <a:pt x="2612435" y="206732"/>
                  </a:lnTo>
                  <a:lnTo>
                    <a:pt x="2612435" y="206745"/>
                  </a:lnTo>
                  <a:lnTo>
                    <a:pt x="2612435" y="206759"/>
                  </a:lnTo>
                  <a:lnTo>
                    <a:pt x="2612435" y="206772"/>
                  </a:lnTo>
                  <a:lnTo>
                    <a:pt x="2612435" y="206786"/>
                  </a:lnTo>
                  <a:lnTo>
                    <a:pt x="2612435" y="206799"/>
                  </a:lnTo>
                  <a:lnTo>
                    <a:pt x="2612435" y="206812"/>
                  </a:lnTo>
                  <a:lnTo>
                    <a:pt x="2612435" y="206826"/>
                  </a:lnTo>
                  <a:lnTo>
                    <a:pt x="2612435" y="206839"/>
                  </a:lnTo>
                  <a:lnTo>
                    <a:pt x="2612435" y="206853"/>
                  </a:lnTo>
                  <a:lnTo>
                    <a:pt x="2612435" y="206866"/>
                  </a:lnTo>
                  <a:lnTo>
                    <a:pt x="2612435" y="206879"/>
                  </a:lnTo>
                  <a:lnTo>
                    <a:pt x="2612435" y="206893"/>
                  </a:lnTo>
                  <a:lnTo>
                    <a:pt x="2612435" y="206906"/>
                  </a:lnTo>
                  <a:lnTo>
                    <a:pt x="2612435" y="206919"/>
                  </a:lnTo>
                  <a:lnTo>
                    <a:pt x="2612435" y="206932"/>
                  </a:lnTo>
                  <a:lnTo>
                    <a:pt x="2612435" y="206946"/>
                  </a:lnTo>
                  <a:lnTo>
                    <a:pt x="2612435" y="206959"/>
                  </a:lnTo>
                  <a:lnTo>
                    <a:pt x="2615918" y="206928"/>
                  </a:lnTo>
                  <a:lnTo>
                    <a:pt x="2619401" y="206897"/>
                  </a:lnTo>
                  <a:lnTo>
                    <a:pt x="2622884" y="206865"/>
                  </a:lnTo>
                  <a:lnTo>
                    <a:pt x="2626368" y="206834"/>
                  </a:lnTo>
                  <a:lnTo>
                    <a:pt x="2629851" y="206803"/>
                  </a:lnTo>
                  <a:lnTo>
                    <a:pt x="2633334" y="206772"/>
                  </a:lnTo>
                  <a:lnTo>
                    <a:pt x="2636817" y="206741"/>
                  </a:lnTo>
                  <a:lnTo>
                    <a:pt x="2640301" y="206710"/>
                  </a:lnTo>
                  <a:lnTo>
                    <a:pt x="2643784" y="206679"/>
                  </a:lnTo>
                  <a:lnTo>
                    <a:pt x="2647267" y="206647"/>
                  </a:lnTo>
                  <a:lnTo>
                    <a:pt x="2650750" y="206616"/>
                  </a:lnTo>
                  <a:lnTo>
                    <a:pt x="2654234" y="206585"/>
                  </a:lnTo>
                  <a:lnTo>
                    <a:pt x="2657717" y="206554"/>
                  </a:lnTo>
                  <a:lnTo>
                    <a:pt x="2661200" y="206523"/>
                  </a:lnTo>
                  <a:lnTo>
                    <a:pt x="2664683" y="206492"/>
                  </a:lnTo>
                  <a:lnTo>
                    <a:pt x="2668167" y="206461"/>
                  </a:lnTo>
                  <a:lnTo>
                    <a:pt x="2671650" y="206429"/>
                  </a:lnTo>
                  <a:lnTo>
                    <a:pt x="2675133" y="206398"/>
                  </a:lnTo>
                  <a:lnTo>
                    <a:pt x="2678616" y="206367"/>
                  </a:lnTo>
                  <a:lnTo>
                    <a:pt x="2682100" y="206336"/>
                  </a:lnTo>
                  <a:lnTo>
                    <a:pt x="2685583" y="206305"/>
                  </a:lnTo>
                  <a:lnTo>
                    <a:pt x="2689066" y="206274"/>
                  </a:lnTo>
                  <a:lnTo>
                    <a:pt x="2692549" y="206243"/>
                  </a:lnTo>
                  <a:lnTo>
                    <a:pt x="2696033" y="206211"/>
                  </a:lnTo>
                  <a:lnTo>
                    <a:pt x="2699516" y="206180"/>
                  </a:lnTo>
                  <a:lnTo>
                    <a:pt x="2702999" y="206149"/>
                  </a:lnTo>
                  <a:lnTo>
                    <a:pt x="2706482" y="206118"/>
                  </a:lnTo>
                  <a:lnTo>
                    <a:pt x="2709966" y="206087"/>
                  </a:lnTo>
                  <a:lnTo>
                    <a:pt x="2713449" y="206056"/>
                  </a:lnTo>
                  <a:lnTo>
                    <a:pt x="2716932" y="206025"/>
                  </a:lnTo>
                  <a:lnTo>
                    <a:pt x="2720415" y="205994"/>
                  </a:lnTo>
                  <a:lnTo>
                    <a:pt x="2723899" y="205962"/>
                  </a:lnTo>
                  <a:lnTo>
                    <a:pt x="2727382" y="205931"/>
                  </a:lnTo>
                  <a:lnTo>
                    <a:pt x="2730865" y="205900"/>
                  </a:lnTo>
                  <a:lnTo>
                    <a:pt x="2734348" y="205869"/>
                  </a:lnTo>
                  <a:lnTo>
                    <a:pt x="2737832" y="205838"/>
                  </a:lnTo>
                  <a:lnTo>
                    <a:pt x="2741315" y="205807"/>
                  </a:lnTo>
                  <a:lnTo>
                    <a:pt x="2744798" y="205776"/>
                  </a:lnTo>
                  <a:lnTo>
                    <a:pt x="2748281" y="205744"/>
                  </a:lnTo>
                  <a:lnTo>
                    <a:pt x="2751765" y="205713"/>
                  </a:lnTo>
                  <a:lnTo>
                    <a:pt x="2755248" y="205682"/>
                  </a:lnTo>
                  <a:lnTo>
                    <a:pt x="2758731" y="205651"/>
                  </a:lnTo>
                  <a:lnTo>
                    <a:pt x="2762214" y="205620"/>
                  </a:lnTo>
                  <a:lnTo>
                    <a:pt x="2765698" y="205589"/>
                  </a:lnTo>
                  <a:lnTo>
                    <a:pt x="2769181" y="205558"/>
                  </a:lnTo>
                  <a:lnTo>
                    <a:pt x="2772664" y="205527"/>
                  </a:lnTo>
                  <a:lnTo>
                    <a:pt x="2776147" y="205495"/>
                  </a:lnTo>
                  <a:lnTo>
                    <a:pt x="2779631" y="205464"/>
                  </a:lnTo>
                  <a:lnTo>
                    <a:pt x="2783114" y="205433"/>
                  </a:lnTo>
                  <a:lnTo>
                    <a:pt x="2786597" y="205402"/>
                  </a:lnTo>
                  <a:lnTo>
                    <a:pt x="2790080" y="205371"/>
                  </a:lnTo>
                  <a:lnTo>
                    <a:pt x="2793564" y="205340"/>
                  </a:lnTo>
                  <a:lnTo>
                    <a:pt x="2797047" y="205309"/>
                  </a:lnTo>
                  <a:lnTo>
                    <a:pt x="2800530" y="205278"/>
                  </a:lnTo>
                  <a:lnTo>
                    <a:pt x="2804013" y="205246"/>
                  </a:lnTo>
                  <a:lnTo>
                    <a:pt x="2807497" y="205215"/>
                  </a:lnTo>
                  <a:lnTo>
                    <a:pt x="2810980" y="205184"/>
                  </a:lnTo>
                  <a:lnTo>
                    <a:pt x="2814463" y="205153"/>
                  </a:lnTo>
                  <a:lnTo>
                    <a:pt x="2817946" y="205122"/>
                  </a:lnTo>
                  <a:lnTo>
                    <a:pt x="2821430" y="205091"/>
                  </a:lnTo>
                  <a:lnTo>
                    <a:pt x="2824913" y="205060"/>
                  </a:lnTo>
                  <a:lnTo>
                    <a:pt x="2828396" y="205029"/>
                  </a:lnTo>
                  <a:lnTo>
                    <a:pt x="2831879" y="205923"/>
                  </a:lnTo>
                  <a:lnTo>
                    <a:pt x="2835363" y="205893"/>
                  </a:lnTo>
                  <a:lnTo>
                    <a:pt x="2838846" y="205863"/>
                  </a:lnTo>
                  <a:lnTo>
                    <a:pt x="2842329" y="205833"/>
                  </a:lnTo>
                  <a:lnTo>
                    <a:pt x="2845812" y="205803"/>
                  </a:lnTo>
                  <a:lnTo>
                    <a:pt x="2849296" y="205773"/>
                  </a:lnTo>
                  <a:lnTo>
                    <a:pt x="2852779" y="205743"/>
                  </a:lnTo>
                  <a:lnTo>
                    <a:pt x="2856262" y="205713"/>
                  </a:lnTo>
                  <a:lnTo>
                    <a:pt x="2859745" y="205683"/>
                  </a:lnTo>
                  <a:lnTo>
                    <a:pt x="2863229" y="205653"/>
                  </a:lnTo>
                  <a:lnTo>
                    <a:pt x="2866712" y="205623"/>
                  </a:lnTo>
                  <a:lnTo>
                    <a:pt x="2870195" y="205593"/>
                  </a:lnTo>
                  <a:lnTo>
                    <a:pt x="2873678" y="205563"/>
                  </a:lnTo>
                  <a:lnTo>
                    <a:pt x="2877161" y="205533"/>
                  </a:lnTo>
                  <a:lnTo>
                    <a:pt x="2880645" y="205503"/>
                  </a:lnTo>
                  <a:lnTo>
                    <a:pt x="2884128" y="205473"/>
                  </a:lnTo>
                  <a:lnTo>
                    <a:pt x="2887611" y="205443"/>
                  </a:lnTo>
                  <a:lnTo>
                    <a:pt x="2891094" y="205413"/>
                  </a:lnTo>
                  <a:lnTo>
                    <a:pt x="2894578" y="205383"/>
                  </a:lnTo>
                  <a:lnTo>
                    <a:pt x="2898061" y="205353"/>
                  </a:lnTo>
                  <a:lnTo>
                    <a:pt x="2901544" y="205323"/>
                  </a:lnTo>
                  <a:lnTo>
                    <a:pt x="2905027" y="205293"/>
                  </a:lnTo>
                  <a:lnTo>
                    <a:pt x="2908511" y="205263"/>
                  </a:lnTo>
                  <a:lnTo>
                    <a:pt x="2911994" y="205233"/>
                  </a:lnTo>
                  <a:lnTo>
                    <a:pt x="2915477" y="205203"/>
                  </a:lnTo>
                  <a:lnTo>
                    <a:pt x="2918960" y="205173"/>
                  </a:lnTo>
                  <a:lnTo>
                    <a:pt x="2922444" y="205143"/>
                  </a:lnTo>
                  <a:lnTo>
                    <a:pt x="2925927" y="205113"/>
                  </a:lnTo>
                  <a:lnTo>
                    <a:pt x="2929410" y="205083"/>
                  </a:lnTo>
                  <a:lnTo>
                    <a:pt x="2932893" y="205053"/>
                  </a:lnTo>
                  <a:lnTo>
                    <a:pt x="2936377" y="205023"/>
                  </a:lnTo>
                  <a:lnTo>
                    <a:pt x="2939860" y="204993"/>
                  </a:lnTo>
                  <a:lnTo>
                    <a:pt x="2943343" y="204963"/>
                  </a:lnTo>
                  <a:lnTo>
                    <a:pt x="2946826" y="204933"/>
                  </a:lnTo>
                  <a:lnTo>
                    <a:pt x="2950310" y="204903"/>
                  </a:lnTo>
                  <a:lnTo>
                    <a:pt x="2953793" y="204873"/>
                  </a:lnTo>
                  <a:lnTo>
                    <a:pt x="2957276" y="204844"/>
                  </a:lnTo>
                  <a:lnTo>
                    <a:pt x="2960759" y="204814"/>
                  </a:lnTo>
                  <a:lnTo>
                    <a:pt x="2964243" y="204784"/>
                  </a:lnTo>
                  <a:lnTo>
                    <a:pt x="2967726" y="204754"/>
                  </a:lnTo>
                  <a:lnTo>
                    <a:pt x="2971209" y="204724"/>
                  </a:lnTo>
                  <a:lnTo>
                    <a:pt x="2974692" y="204694"/>
                  </a:lnTo>
                  <a:lnTo>
                    <a:pt x="2978176" y="204664"/>
                  </a:lnTo>
                  <a:lnTo>
                    <a:pt x="2981659" y="204634"/>
                  </a:lnTo>
                  <a:lnTo>
                    <a:pt x="2985142" y="204604"/>
                  </a:lnTo>
                  <a:lnTo>
                    <a:pt x="2988625" y="204574"/>
                  </a:lnTo>
                  <a:lnTo>
                    <a:pt x="2992109" y="204544"/>
                  </a:lnTo>
                  <a:lnTo>
                    <a:pt x="2995592" y="204514"/>
                  </a:lnTo>
                  <a:lnTo>
                    <a:pt x="2999075" y="204484"/>
                  </a:lnTo>
                  <a:lnTo>
                    <a:pt x="3002558" y="204454"/>
                  </a:lnTo>
                  <a:lnTo>
                    <a:pt x="3006042" y="204424"/>
                  </a:lnTo>
                  <a:lnTo>
                    <a:pt x="3009525" y="204394"/>
                  </a:lnTo>
                  <a:lnTo>
                    <a:pt x="3013008" y="204364"/>
                  </a:lnTo>
                  <a:lnTo>
                    <a:pt x="3016491" y="204334"/>
                  </a:lnTo>
                  <a:lnTo>
                    <a:pt x="3019975" y="204304"/>
                  </a:lnTo>
                  <a:lnTo>
                    <a:pt x="3023458" y="204274"/>
                  </a:lnTo>
                  <a:lnTo>
                    <a:pt x="3026941" y="204244"/>
                  </a:lnTo>
                  <a:lnTo>
                    <a:pt x="3030424" y="204214"/>
                  </a:lnTo>
                  <a:lnTo>
                    <a:pt x="3033908" y="204184"/>
                  </a:lnTo>
                  <a:lnTo>
                    <a:pt x="3037391" y="204154"/>
                  </a:lnTo>
                  <a:lnTo>
                    <a:pt x="3040874" y="204124"/>
                  </a:lnTo>
                  <a:lnTo>
                    <a:pt x="3044357" y="204094"/>
                  </a:lnTo>
                  <a:lnTo>
                    <a:pt x="3047841" y="204064"/>
                  </a:lnTo>
                  <a:lnTo>
                    <a:pt x="3047841" y="204079"/>
                  </a:lnTo>
                  <a:lnTo>
                    <a:pt x="3047841" y="204093"/>
                  </a:lnTo>
                  <a:lnTo>
                    <a:pt x="3047841" y="204107"/>
                  </a:lnTo>
                  <a:lnTo>
                    <a:pt x="3047841" y="204121"/>
                  </a:lnTo>
                  <a:lnTo>
                    <a:pt x="3047841" y="204136"/>
                  </a:lnTo>
                  <a:lnTo>
                    <a:pt x="3047841" y="204150"/>
                  </a:lnTo>
                  <a:lnTo>
                    <a:pt x="3047841" y="204164"/>
                  </a:lnTo>
                  <a:lnTo>
                    <a:pt x="3047841" y="204178"/>
                  </a:lnTo>
                  <a:lnTo>
                    <a:pt x="3047841" y="204192"/>
                  </a:lnTo>
                  <a:lnTo>
                    <a:pt x="3047841" y="204207"/>
                  </a:lnTo>
                  <a:lnTo>
                    <a:pt x="3047841" y="204221"/>
                  </a:lnTo>
                  <a:lnTo>
                    <a:pt x="3047841" y="204235"/>
                  </a:lnTo>
                  <a:lnTo>
                    <a:pt x="3047841" y="204249"/>
                  </a:lnTo>
                  <a:lnTo>
                    <a:pt x="3051324" y="204219"/>
                  </a:lnTo>
                  <a:lnTo>
                    <a:pt x="3054807" y="204190"/>
                  </a:lnTo>
                  <a:lnTo>
                    <a:pt x="3058290" y="204160"/>
                  </a:lnTo>
                  <a:lnTo>
                    <a:pt x="3061774" y="204130"/>
                  </a:lnTo>
                  <a:lnTo>
                    <a:pt x="3065257" y="204100"/>
                  </a:lnTo>
                  <a:lnTo>
                    <a:pt x="3068740" y="204071"/>
                  </a:lnTo>
                  <a:lnTo>
                    <a:pt x="3072223" y="204041"/>
                  </a:lnTo>
                  <a:lnTo>
                    <a:pt x="3075707" y="204011"/>
                  </a:lnTo>
                  <a:lnTo>
                    <a:pt x="3079190" y="203981"/>
                  </a:lnTo>
                  <a:lnTo>
                    <a:pt x="3082673" y="203952"/>
                  </a:lnTo>
                  <a:lnTo>
                    <a:pt x="3086156" y="203922"/>
                  </a:lnTo>
                  <a:lnTo>
                    <a:pt x="3089640" y="203892"/>
                  </a:lnTo>
                  <a:lnTo>
                    <a:pt x="3093123" y="203862"/>
                  </a:lnTo>
                  <a:lnTo>
                    <a:pt x="3096606" y="203833"/>
                  </a:lnTo>
                  <a:lnTo>
                    <a:pt x="3100089" y="203803"/>
                  </a:lnTo>
                  <a:lnTo>
                    <a:pt x="3103573" y="203773"/>
                  </a:lnTo>
                  <a:lnTo>
                    <a:pt x="3107056" y="203743"/>
                  </a:lnTo>
                  <a:lnTo>
                    <a:pt x="3110539" y="203714"/>
                  </a:lnTo>
                  <a:lnTo>
                    <a:pt x="3114022" y="203684"/>
                  </a:lnTo>
                  <a:lnTo>
                    <a:pt x="3117506" y="203654"/>
                  </a:lnTo>
                  <a:lnTo>
                    <a:pt x="3120989" y="203624"/>
                  </a:lnTo>
                  <a:lnTo>
                    <a:pt x="3124472" y="203595"/>
                  </a:lnTo>
                  <a:lnTo>
                    <a:pt x="3127955" y="203565"/>
                  </a:lnTo>
                  <a:lnTo>
                    <a:pt x="3131439" y="203535"/>
                  </a:lnTo>
                  <a:lnTo>
                    <a:pt x="3134922" y="203505"/>
                  </a:lnTo>
                  <a:lnTo>
                    <a:pt x="3138405" y="203476"/>
                  </a:lnTo>
                  <a:lnTo>
                    <a:pt x="3141888" y="203446"/>
                  </a:lnTo>
                  <a:lnTo>
                    <a:pt x="3145372" y="203416"/>
                  </a:lnTo>
                  <a:lnTo>
                    <a:pt x="3148855" y="203386"/>
                  </a:lnTo>
                  <a:lnTo>
                    <a:pt x="3152338" y="203357"/>
                  </a:lnTo>
                  <a:lnTo>
                    <a:pt x="3155821" y="203327"/>
                  </a:lnTo>
                  <a:lnTo>
                    <a:pt x="3159304" y="203297"/>
                  </a:lnTo>
                  <a:lnTo>
                    <a:pt x="3162788" y="203267"/>
                  </a:lnTo>
                  <a:lnTo>
                    <a:pt x="3166271" y="203238"/>
                  </a:lnTo>
                  <a:lnTo>
                    <a:pt x="3169754" y="203208"/>
                  </a:lnTo>
                  <a:lnTo>
                    <a:pt x="3173237" y="203178"/>
                  </a:lnTo>
                  <a:lnTo>
                    <a:pt x="3176721" y="203149"/>
                  </a:lnTo>
                  <a:lnTo>
                    <a:pt x="3180204" y="203119"/>
                  </a:lnTo>
                  <a:lnTo>
                    <a:pt x="3183687" y="203089"/>
                  </a:lnTo>
                  <a:lnTo>
                    <a:pt x="3187170" y="203059"/>
                  </a:lnTo>
                  <a:lnTo>
                    <a:pt x="3190654" y="203030"/>
                  </a:lnTo>
                  <a:lnTo>
                    <a:pt x="3194137" y="203000"/>
                  </a:lnTo>
                  <a:lnTo>
                    <a:pt x="3197620" y="202970"/>
                  </a:lnTo>
                  <a:lnTo>
                    <a:pt x="3201103" y="202940"/>
                  </a:lnTo>
                  <a:lnTo>
                    <a:pt x="3204587" y="202911"/>
                  </a:lnTo>
                  <a:lnTo>
                    <a:pt x="3208070" y="202881"/>
                  </a:lnTo>
                  <a:lnTo>
                    <a:pt x="3211553" y="202851"/>
                  </a:lnTo>
                  <a:lnTo>
                    <a:pt x="3215036" y="202821"/>
                  </a:lnTo>
                  <a:lnTo>
                    <a:pt x="3218520" y="202792"/>
                  </a:lnTo>
                  <a:lnTo>
                    <a:pt x="3222003" y="202762"/>
                  </a:lnTo>
                  <a:lnTo>
                    <a:pt x="3225486" y="202732"/>
                  </a:lnTo>
                  <a:lnTo>
                    <a:pt x="3228969" y="202703"/>
                  </a:lnTo>
                  <a:lnTo>
                    <a:pt x="3232453" y="202673"/>
                  </a:lnTo>
                  <a:lnTo>
                    <a:pt x="3235936" y="202643"/>
                  </a:lnTo>
                  <a:lnTo>
                    <a:pt x="3239419" y="202613"/>
                  </a:lnTo>
                  <a:lnTo>
                    <a:pt x="3242902" y="202584"/>
                  </a:lnTo>
                  <a:lnTo>
                    <a:pt x="3246386" y="202554"/>
                  </a:lnTo>
                  <a:lnTo>
                    <a:pt x="3249869" y="202524"/>
                  </a:lnTo>
                  <a:lnTo>
                    <a:pt x="3253352" y="202494"/>
                  </a:lnTo>
                  <a:lnTo>
                    <a:pt x="3256835" y="202465"/>
                  </a:lnTo>
                  <a:lnTo>
                    <a:pt x="3260319" y="202435"/>
                  </a:lnTo>
                  <a:lnTo>
                    <a:pt x="3263802" y="202405"/>
                  </a:lnTo>
                  <a:lnTo>
                    <a:pt x="3267285" y="203999"/>
                  </a:lnTo>
                  <a:lnTo>
                    <a:pt x="3270768" y="203971"/>
                  </a:lnTo>
                  <a:lnTo>
                    <a:pt x="3274252" y="203943"/>
                  </a:lnTo>
                  <a:lnTo>
                    <a:pt x="3277735" y="203915"/>
                  </a:lnTo>
                  <a:lnTo>
                    <a:pt x="3281218" y="203887"/>
                  </a:lnTo>
                  <a:lnTo>
                    <a:pt x="3284701" y="203859"/>
                  </a:lnTo>
                  <a:lnTo>
                    <a:pt x="3288185" y="203831"/>
                  </a:lnTo>
                  <a:lnTo>
                    <a:pt x="3291668" y="203803"/>
                  </a:lnTo>
                  <a:lnTo>
                    <a:pt x="3295151" y="203775"/>
                  </a:lnTo>
                  <a:lnTo>
                    <a:pt x="3298634" y="203747"/>
                  </a:lnTo>
                  <a:lnTo>
                    <a:pt x="3302118" y="203719"/>
                  </a:lnTo>
                  <a:lnTo>
                    <a:pt x="3305601" y="203691"/>
                  </a:lnTo>
                  <a:lnTo>
                    <a:pt x="3309084" y="203663"/>
                  </a:lnTo>
                  <a:lnTo>
                    <a:pt x="3312567" y="203635"/>
                  </a:lnTo>
                  <a:lnTo>
                    <a:pt x="3316051" y="203606"/>
                  </a:lnTo>
                  <a:lnTo>
                    <a:pt x="3319534" y="203578"/>
                  </a:lnTo>
                  <a:lnTo>
                    <a:pt x="3323017" y="203550"/>
                  </a:lnTo>
                  <a:lnTo>
                    <a:pt x="3326500" y="203522"/>
                  </a:lnTo>
                  <a:lnTo>
                    <a:pt x="3329984" y="203494"/>
                  </a:lnTo>
                  <a:lnTo>
                    <a:pt x="3333467" y="203466"/>
                  </a:lnTo>
                  <a:lnTo>
                    <a:pt x="3336950" y="203438"/>
                  </a:lnTo>
                  <a:lnTo>
                    <a:pt x="3340433" y="203410"/>
                  </a:lnTo>
                  <a:lnTo>
                    <a:pt x="3343917" y="203382"/>
                  </a:lnTo>
                  <a:lnTo>
                    <a:pt x="3347400" y="203354"/>
                  </a:lnTo>
                  <a:lnTo>
                    <a:pt x="3350883" y="203326"/>
                  </a:lnTo>
                  <a:lnTo>
                    <a:pt x="3354366" y="203298"/>
                  </a:lnTo>
                  <a:lnTo>
                    <a:pt x="3357850" y="203270"/>
                  </a:lnTo>
                  <a:lnTo>
                    <a:pt x="3361333" y="203242"/>
                  </a:lnTo>
                  <a:lnTo>
                    <a:pt x="3364816" y="203214"/>
                  </a:lnTo>
                  <a:lnTo>
                    <a:pt x="3368299" y="203186"/>
                  </a:lnTo>
                  <a:lnTo>
                    <a:pt x="3371783" y="203158"/>
                  </a:lnTo>
                  <a:lnTo>
                    <a:pt x="3375266" y="203130"/>
                  </a:lnTo>
                  <a:lnTo>
                    <a:pt x="3378749" y="203102"/>
                  </a:lnTo>
                  <a:lnTo>
                    <a:pt x="3382232" y="203074"/>
                  </a:lnTo>
                  <a:lnTo>
                    <a:pt x="3385716" y="203046"/>
                  </a:lnTo>
                  <a:lnTo>
                    <a:pt x="3389199" y="203018"/>
                  </a:lnTo>
                  <a:lnTo>
                    <a:pt x="3392682" y="202990"/>
                  </a:lnTo>
                  <a:lnTo>
                    <a:pt x="3396165" y="202962"/>
                  </a:lnTo>
                  <a:lnTo>
                    <a:pt x="3399649" y="202934"/>
                  </a:lnTo>
                  <a:lnTo>
                    <a:pt x="3403132" y="202906"/>
                  </a:lnTo>
                  <a:lnTo>
                    <a:pt x="3406615" y="202878"/>
                  </a:lnTo>
                  <a:lnTo>
                    <a:pt x="3410098" y="202850"/>
                  </a:lnTo>
                  <a:lnTo>
                    <a:pt x="3413582" y="202822"/>
                  </a:lnTo>
                  <a:lnTo>
                    <a:pt x="3417065" y="202794"/>
                  </a:lnTo>
                  <a:lnTo>
                    <a:pt x="3420548" y="202766"/>
                  </a:lnTo>
                  <a:lnTo>
                    <a:pt x="3424031" y="202738"/>
                  </a:lnTo>
                  <a:lnTo>
                    <a:pt x="3427515" y="202710"/>
                  </a:lnTo>
                  <a:lnTo>
                    <a:pt x="3430998" y="202682"/>
                  </a:lnTo>
                  <a:lnTo>
                    <a:pt x="3434481" y="202654"/>
                  </a:lnTo>
                  <a:lnTo>
                    <a:pt x="3437964" y="202626"/>
                  </a:lnTo>
                  <a:lnTo>
                    <a:pt x="3441447" y="202598"/>
                  </a:lnTo>
                  <a:lnTo>
                    <a:pt x="3444931" y="202570"/>
                  </a:lnTo>
                  <a:lnTo>
                    <a:pt x="3448414" y="202542"/>
                  </a:lnTo>
                  <a:lnTo>
                    <a:pt x="3451897" y="202514"/>
                  </a:lnTo>
                  <a:lnTo>
                    <a:pt x="3455380" y="202486"/>
                  </a:lnTo>
                  <a:lnTo>
                    <a:pt x="3458864" y="202458"/>
                  </a:lnTo>
                  <a:lnTo>
                    <a:pt x="3462347" y="202430"/>
                  </a:lnTo>
                  <a:lnTo>
                    <a:pt x="3465830" y="202402"/>
                  </a:lnTo>
                  <a:lnTo>
                    <a:pt x="3469313" y="202374"/>
                  </a:lnTo>
                  <a:lnTo>
                    <a:pt x="3472797" y="202346"/>
                  </a:lnTo>
                  <a:lnTo>
                    <a:pt x="3476280" y="202318"/>
                  </a:lnTo>
                  <a:lnTo>
                    <a:pt x="3479763" y="202290"/>
                  </a:lnTo>
                  <a:lnTo>
                    <a:pt x="3483246" y="202262"/>
                  </a:lnTo>
                  <a:lnTo>
                    <a:pt x="3483246" y="202277"/>
                  </a:lnTo>
                  <a:lnTo>
                    <a:pt x="3483246" y="202291"/>
                  </a:lnTo>
                  <a:lnTo>
                    <a:pt x="3483246" y="202305"/>
                  </a:lnTo>
                  <a:lnTo>
                    <a:pt x="3483246" y="202319"/>
                  </a:lnTo>
                  <a:lnTo>
                    <a:pt x="3483246" y="202334"/>
                  </a:lnTo>
                  <a:lnTo>
                    <a:pt x="3483246" y="202348"/>
                  </a:lnTo>
                  <a:lnTo>
                    <a:pt x="3483246" y="202362"/>
                  </a:lnTo>
                  <a:lnTo>
                    <a:pt x="3483246" y="202376"/>
                  </a:lnTo>
                  <a:lnTo>
                    <a:pt x="3483246" y="202390"/>
                  </a:lnTo>
                  <a:lnTo>
                    <a:pt x="3483246" y="202405"/>
                  </a:lnTo>
                  <a:lnTo>
                    <a:pt x="3483246" y="202419"/>
                  </a:lnTo>
                  <a:lnTo>
                    <a:pt x="3483246" y="202433"/>
                  </a:lnTo>
                  <a:lnTo>
                    <a:pt x="3483246" y="202447"/>
                  </a:lnTo>
                  <a:lnTo>
                    <a:pt x="3483246" y="202461"/>
                  </a:lnTo>
                  <a:lnTo>
                    <a:pt x="3483246" y="202475"/>
                  </a:lnTo>
                  <a:lnTo>
                    <a:pt x="3483246" y="202489"/>
                  </a:lnTo>
                  <a:lnTo>
                    <a:pt x="3483246" y="202503"/>
                  </a:lnTo>
                  <a:lnTo>
                    <a:pt x="3483246" y="202517"/>
                  </a:lnTo>
                  <a:lnTo>
                    <a:pt x="3483246" y="202531"/>
                  </a:lnTo>
                  <a:lnTo>
                    <a:pt x="3483246" y="202545"/>
                  </a:lnTo>
                  <a:lnTo>
                    <a:pt x="3483246" y="202559"/>
                  </a:lnTo>
                  <a:lnTo>
                    <a:pt x="3483246" y="202573"/>
                  </a:lnTo>
                  <a:lnTo>
                    <a:pt x="3483246" y="202587"/>
                  </a:lnTo>
                  <a:lnTo>
                    <a:pt x="3483246" y="202601"/>
                  </a:lnTo>
                  <a:lnTo>
                    <a:pt x="3483246" y="202615"/>
                  </a:lnTo>
                  <a:lnTo>
                    <a:pt x="3483246" y="202629"/>
                  </a:lnTo>
                  <a:lnTo>
                    <a:pt x="3483246" y="202643"/>
                  </a:lnTo>
                  <a:lnTo>
                    <a:pt x="3483246" y="202657"/>
                  </a:lnTo>
                  <a:lnTo>
                    <a:pt x="3483246" y="202671"/>
                  </a:lnTo>
                  <a:lnTo>
                    <a:pt x="3483246" y="202685"/>
                  </a:lnTo>
                  <a:lnTo>
                    <a:pt x="3483246" y="202699"/>
                  </a:lnTo>
                  <a:lnTo>
                    <a:pt x="3483246" y="202712"/>
                  </a:lnTo>
                  <a:lnTo>
                    <a:pt x="3483246" y="202726"/>
                  </a:lnTo>
                  <a:lnTo>
                    <a:pt x="3483246" y="202740"/>
                  </a:lnTo>
                  <a:lnTo>
                    <a:pt x="3483246" y="202754"/>
                  </a:lnTo>
                  <a:lnTo>
                    <a:pt x="3483246" y="202768"/>
                  </a:lnTo>
                  <a:lnTo>
                    <a:pt x="3483246" y="202781"/>
                  </a:lnTo>
                  <a:lnTo>
                    <a:pt x="3483246" y="202795"/>
                  </a:lnTo>
                  <a:lnTo>
                    <a:pt x="3483246" y="202809"/>
                  </a:lnTo>
                  <a:lnTo>
                    <a:pt x="3483246" y="202823"/>
                  </a:lnTo>
                  <a:lnTo>
                    <a:pt x="3483246" y="202836"/>
                  </a:lnTo>
                  <a:lnTo>
                    <a:pt x="3483246" y="202850"/>
                  </a:lnTo>
                  <a:lnTo>
                    <a:pt x="3483246" y="202864"/>
                  </a:lnTo>
                  <a:lnTo>
                    <a:pt x="3483246" y="202877"/>
                  </a:lnTo>
                  <a:lnTo>
                    <a:pt x="3483246" y="202891"/>
                  </a:lnTo>
                  <a:lnTo>
                    <a:pt x="3483246" y="202905"/>
                  </a:lnTo>
                  <a:lnTo>
                    <a:pt x="3483246" y="202918"/>
                  </a:lnTo>
                  <a:lnTo>
                    <a:pt x="3483246" y="20293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237713"/>
              <a:ext cx="3483246" cy="314354"/>
            </a:xfrm>
            <a:custGeom>
              <a:avLst/>
              <a:gdLst/>
              <a:ahLst/>
              <a:cxnLst/>
              <a:rect l="0" t="0" r="0" b="0"/>
              <a:pathLst>
                <a:path w="3483246" h="314354">
                  <a:moveTo>
                    <a:pt x="0" y="314354"/>
                  </a:moveTo>
                  <a:lnTo>
                    <a:pt x="3483" y="308789"/>
                  </a:lnTo>
                  <a:lnTo>
                    <a:pt x="6966" y="303243"/>
                  </a:lnTo>
                  <a:lnTo>
                    <a:pt x="10449" y="297714"/>
                  </a:lnTo>
                  <a:lnTo>
                    <a:pt x="13932" y="292203"/>
                  </a:lnTo>
                  <a:lnTo>
                    <a:pt x="17416" y="286709"/>
                  </a:lnTo>
                  <a:lnTo>
                    <a:pt x="20899" y="281232"/>
                  </a:lnTo>
                  <a:lnTo>
                    <a:pt x="24382" y="275773"/>
                  </a:lnTo>
                  <a:lnTo>
                    <a:pt x="27865" y="270332"/>
                  </a:lnTo>
                  <a:lnTo>
                    <a:pt x="31349" y="264907"/>
                  </a:lnTo>
                  <a:lnTo>
                    <a:pt x="34832" y="259499"/>
                  </a:lnTo>
                  <a:lnTo>
                    <a:pt x="38315" y="254109"/>
                  </a:lnTo>
                  <a:lnTo>
                    <a:pt x="41798" y="248735"/>
                  </a:lnTo>
                  <a:lnTo>
                    <a:pt x="45282" y="243378"/>
                  </a:lnTo>
                  <a:lnTo>
                    <a:pt x="48765" y="238038"/>
                  </a:lnTo>
                  <a:lnTo>
                    <a:pt x="52248" y="232715"/>
                  </a:lnTo>
                  <a:lnTo>
                    <a:pt x="55731" y="227408"/>
                  </a:lnTo>
                  <a:lnTo>
                    <a:pt x="59215" y="222118"/>
                  </a:lnTo>
                  <a:lnTo>
                    <a:pt x="62698" y="216844"/>
                  </a:lnTo>
                  <a:lnTo>
                    <a:pt x="66181" y="211587"/>
                  </a:lnTo>
                  <a:lnTo>
                    <a:pt x="69664" y="206346"/>
                  </a:lnTo>
                  <a:lnTo>
                    <a:pt x="73148" y="201121"/>
                  </a:lnTo>
                  <a:lnTo>
                    <a:pt x="76631" y="195913"/>
                  </a:lnTo>
                  <a:lnTo>
                    <a:pt x="80114" y="190720"/>
                  </a:lnTo>
                  <a:lnTo>
                    <a:pt x="83597" y="185543"/>
                  </a:lnTo>
                  <a:lnTo>
                    <a:pt x="87081" y="180383"/>
                  </a:lnTo>
                  <a:lnTo>
                    <a:pt x="90564" y="175238"/>
                  </a:lnTo>
                  <a:lnTo>
                    <a:pt x="94047" y="170109"/>
                  </a:lnTo>
                  <a:lnTo>
                    <a:pt x="97530" y="164995"/>
                  </a:lnTo>
                  <a:lnTo>
                    <a:pt x="101014" y="159898"/>
                  </a:lnTo>
                  <a:lnTo>
                    <a:pt x="104497" y="154816"/>
                  </a:lnTo>
                  <a:lnTo>
                    <a:pt x="107980" y="149749"/>
                  </a:lnTo>
                  <a:lnTo>
                    <a:pt x="111463" y="144698"/>
                  </a:lnTo>
                  <a:lnTo>
                    <a:pt x="114947" y="139662"/>
                  </a:lnTo>
                  <a:lnTo>
                    <a:pt x="118430" y="134641"/>
                  </a:lnTo>
                  <a:lnTo>
                    <a:pt x="121913" y="129636"/>
                  </a:lnTo>
                  <a:lnTo>
                    <a:pt x="125396" y="124646"/>
                  </a:lnTo>
                  <a:lnTo>
                    <a:pt x="128880" y="119671"/>
                  </a:lnTo>
                  <a:lnTo>
                    <a:pt x="132363" y="114711"/>
                  </a:lnTo>
                  <a:lnTo>
                    <a:pt x="135846" y="109765"/>
                  </a:lnTo>
                  <a:lnTo>
                    <a:pt x="139329" y="104835"/>
                  </a:lnTo>
                  <a:lnTo>
                    <a:pt x="142813" y="99920"/>
                  </a:lnTo>
                  <a:lnTo>
                    <a:pt x="146296" y="95019"/>
                  </a:lnTo>
                  <a:lnTo>
                    <a:pt x="149779" y="90133"/>
                  </a:lnTo>
                  <a:lnTo>
                    <a:pt x="153262" y="85261"/>
                  </a:lnTo>
                  <a:lnTo>
                    <a:pt x="156746" y="80404"/>
                  </a:lnTo>
                  <a:lnTo>
                    <a:pt x="160229" y="75562"/>
                  </a:lnTo>
                  <a:lnTo>
                    <a:pt x="163712" y="70734"/>
                  </a:lnTo>
                  <a:lnTo>
                    <a:pt x="167195" y="65920"/>
                  </a:lnTo>
                  <a:lnTo>
                    <a:pt x="170679" y="61121"/>
                  </a:lnTo>
                  <a:lnTo>
                    <a:pt x="174162" y="56335"/>
                  </a:lnTo>
                  <a:lnTo>
                    <a:pt x="177645" y="51564"/>
                  </a:lnTo>
                  <a:lnTo>
                    <a:pt x="181128" y="46807"/>
                  </a:lnTo>
                  <a:lnTo>
                    <a:pt x="184612" y="42064"/>
                  </a:lnTo>
                  <a:lnTo>
                    <a:pt x="188095" y="37335"/>
                  </a:lnTo>
                  <a:lnTo>
                    <a:pt x="191578" y="32620"/>
                  </a:lnTo>
                  <a:lnTo>
                    <a:pt x="195061" y="27919"/>
                  </a:lnTo>
                  <a:lnTo>
                    <a:pt x="198545" y="23232"/>
                  </a:lnTo>
                  <a:lnTo>
                    <a:pt x="202028" y="18558"/>
                  </a:lnTo>
                  <a:lnTo>
                    <a:pt x="205511" y="13898"/>
                  </a:lnTo>
                  <a:lnTo>
                    <a:pt x="208994" y="9252"/>
                  </a:lnTo>
                  <a:lnTo>
                    <a:pt x="212478" y="4619"/>
                  </a:lnTo>
                  <a:lnTo>
                    <a:pt x="215961" y="0"/>
                  </a:lnTo>
                  <a:lnTo>
                    <a:pt x="219444" y="284346"/>
                  </a:lnTo>
                  <a:lnTo>
                    <a:pt x="222927" y="283874"/>
                  </a:lnTo>
                  <a:lnTo>
                    <a:pt x="226411" y="283402"/>
                  </a:lnTo>
                  <a:lnTo>
                    <a:pt x="229894" y="282930"/>
                  </a:lnTo>
                  <a:lnTo>
                    <a:pt x="233377" y="282458"/>
                  </a:lnTo>
                  <a:lnTo>
                    <a:pt x="236860" y="281987"/>
                  </a:lnTo>
                  <a:lnTo>
                    <a:pt x="240344" y="281515"/>
                  </a:lnTo>
                  <a:lnTo>
                    <a:pt x="243827" y="281044"/>
                  </a:lnTo>
                  <a:lnTo>
                    <a:pt x="247310" y="280573"/>
                  </a:lnTo>
                  <a:lnTo>
                    <a:pt x="250793" y="280102"/>
                  </a:lnTo>
                  <a:lnTo>
                    <a:pt x="254277" y="279631"/>
                  </a:lnTo>
                  <a:lnTo>
                    <a:pt x="257760" y="279160"/>
                  </a:lnTo>
                  <a:lnTo>
                    <a:pt x="261243" y="278689"/>
                  </a:lnTo>
                  <a:lnTo>
                    <a:pt x="264726" y="278218"/>
                  </a:lnTo>
                  <a:lnTo>
                    <a:pt x="268210" y="277748"/>
                  </a:lnTo>
                  <a:lnTo>
                    <a:pt x="271693" y="277278"/>
                  </a:lnTo>
                  <a:lnTo>
                    <a:pt x="275176" y="276807"/>
                  </a:lnTo>
                  <a:lnTo>
                    <a:pt x="278659" y="276337"/>
                  </a:lnTo>
                  <a:lnTo>
                    <a:pt x="282143" y="275867"/>
                  </a:lnTo>
                  <a:lnTo>
                    <a:pt x="285626" y="275398"/>
                  </a:lnTo>
                  <a:lnTo>
                    <a:pt x="289109" y="274928"/>
                  </a:lnTo>
                  <a:lnTo>
                    <a:pt x="292592" y="274458"/>
                  </a:lnTo>
                  <a:lnTo>
                    <a:pt x="296075" y="273989"/>
                  </a:lnTo>
                  <a:lnTo>
                    <a:pt x="299559" y="273520"/>
                  </a:lnTo>
                  <a:lnTo>
                    <a:pt x="303042" y="273050"/>
                  </a:lnTo>
                  <a:lnTo>
                    <a:pt x="306525" y="272581"/>
                  </a:lnTo>
                  <a:lnTo>
                    <a:pt x="310008" y="272112"/>
                  </a:lnTo>
                  <a:lnTo>
                    <a:pt x="313492" y="271644"/>
                  </a:lnTo>
                  <a:lnTo>
                    <a:pt x="316975" y="271175"/>
                  </a:lnTo>
                  <a:lnTo>
                    <a:pt x="320458" y="270706"/>
                  </a:lnTo>
                  <a:lnTo>
                    <a:pt x="323941" y="270238"/>
                  </a:lnTo>
                  <a:lnTo>
                    <a:pt x="327425" y="269770"/>
                  </a:lnTo>
                  <a:lnTo>
                    <a:pt x="330908" y="269301"/>
                  </a:lnTo>
                  <a:lnTo>
                    <a:pt x="334391" y="268833"/>
                  </a:lnTo>
                  <a:lnTo>
                    <a:pt x="337874" y="268366"/>
                  </a:lnTo>
                  <a:lnTo>
                    <a:pt x="341358" y="267898"/>
                  </a:lnTo>
                  <a:lnTo>
                    <a:pt x="344841" y="267430"/>
                  </a:lnTo>
                  <a:lnTo>
                    <a:pt x="348324" y="266963"/>
                  </a:lnTo>
                  <a:lnTo>
                    <a:pt x="351807" y="266495"/>
                  </a:lnTo>
                  <a:lnTo>
                    <a:pt x="355291" y="266028"/>
                  </a:lnTo>
                  <a:lnTo>
                    <a:pt x="358774" y="265561"/>
                  </a:lnTo>
                  <a:lnTo>
                    <a:pt x="362257" y="265094"/>
                  </a:lnTo>
                  <a:lnTo>
                    <a:pt x="365740" y="264627"/>
                  </a:lnTo>
                  <a:lnTo>
                    <a:pt x="369224" y="264160"/>
                  </a:lnTo>
                  <a:lnTo>
                    <a:pt x="372707" y="263693"/>
                  </a:lnTo>
                  <a:lnTo>
                    <a:pt x="376190" y="263227"/>
                  </a:lnTo>
                  <a:lnTo>
                    <a:pt x="379673" y="262761"/>
                  </a:lnTo>
                  <a:lnTo>
                    <a:pt x="383157" y="262294"/>
                  </a:lnTo>
                  <a:lnTo>
                    <a:pt x="386640" y="261828"/>
                  </a:lnTo>
                  <a:lnTo>
                    <a:pt x="390123" y="261362"/>
                  </a:lnTo>
                  <a:lnTo>
                    <a:pt x="393606" y="260896"/>
                  </a:lnTo>
                  <a:lnTo>
                    <a:pt x="397090" y="260431"/>
                  </a:lnTo>
                  <a:lnTo>
                    <a:pt x="400573" y="259965"/>
                  </a:lnTo>
                  <a:lnTo>
                    <a:pt x="404056" y="259499"/>
                  </a:lnTo>
                  <a:lnTo>
                    <a:pt x="407539" y="259034"/>
                  </a:lnTo>
                  <a:lnTo>
                    <a:pt x="411023" y="258569"/>
                  </a:lnTo>
                  <a:lnTo>
                    <a:pt x="414506" y="258104"/>
                  </a:lnTo>
                  <a:lnTo>
                    <a:pt x="417989" y="257639"/>
                  </a:lnTo>
                  <a:lnTo>
                    <a:pt x="421472" y="257174"/>
                  </a:lnTo>
                  <a:lnTo>
                    <a:pt x="424956" y="256709"/>
                  </a:lnTo>
                  <a:lnTo>
                    <a:pt x="428439" y="256244"/>
                  </a:lnTo>
                  <a:lnTo>
                    <a:pt x="431922" y="255780"/>
                  </a:lnTo>
                  <a:lnTo>
                    <a:pt x="435405" y="255316"/>
                  </a:lnTo>
                  <a:lnTo>
                    <a:pt x="435405" y="255812"/>
                  </a:lnTo>
                  <a:lnTo>
                    <a:pt x="435405" y="256300"/>
                  </a:lnTo>
                  <a:lnTo>
                    <a:pt x="435405" y="256779"/>
                  </a:lnTo>
                  <a:lnTo>
                    <a:pt x="435405" y="257251"/>
                  </a:lnTo>
                  <a:lnTo>
                    <a:pt x="435405" y="257716"/>
                  </a:lnTo>
                  <a:lnTo>
                    <a:pt x="435405" y="258172"/>
                  </a:lnTo>
                  <a:lnTo>
                    <a:pt x="435405" y="258622"/>
                  </a:lnTo>
                  <a:lnTo>
                    <a:pt x="435405" y="259064"/>
                  </a:lnTo>
                  <a:lnTo>
                    <a:pt x="435405" y="259499"/>
                  </a:lnTo>
                  <a:lnTo>
                    <a:pt x="435405" y="259928"/>
                  </a:lnTo>
                  <a:lnTo>
                    <a:pt x="435405" y="260350"/>
                  </a:lnTo>
                  <a:lnTo>
                    <a:pt x="435405" y="260765"/>
                  </a:lnTo>
                  <a:lnTo>
                    <a:pt x="435405" y="261174"/>
                  </a:lnTo>
                  <a:lnTo>
                    <a:pt x="435405" y="261577"/>
                  </a:lnTo>
                  <a:lnTo>
                    <a:pt x="435405" y="261974"/>
                  </a:lnTo>
                  <a:lnTo>
                    <a:pt x="435405" y="262365"/>
                  </a:lnTo>
                  <a:lnTo>
                    <a:pt x="435405" y="262750"/>
                  </a:lnTo>
                  <a:lnTo>
                    <a:pt x="435405" y="263129"/>
                  </a:lnTo>
                  <a:lnTo>
                    <a:pt x="435405" y="263503"/>
                  </a:lnTo>
                  <a:lnTo>
                    <a:pt x="435405" y="263872"/>
                  </a:lnTo>
                  <a:lnTo>
                    <a:pt x="435405" y="264235"/>
                  </a:lnTo>
                  <a:lnTo>
                    <a:pt x="435405" y="264593"/>
                  </a:lnTo>
                  <a:lnTo>
                    <a:pt x="435405" y="264946"/>
                  </a:lnTo>
                  <a:lnTo>
                    <a:pt x="435405" y="265294"/>
                  </a:lnTo>
                  <a:lnTo>
                    <a:pt x="435405" y="265637"/>
                  </a:lnTo>
                  <a:lnTo>
                    <a:pt x="435405" y="265975"/>
                  </a:lnTo>
                  <a:lnTo>
                    <a:pt x="435405" y="266309"/>
                  </a:lnTo>
                  <a:lnTo>
                    <a:pt x="435405" y="266638"/>
                  </a:lnTo>
                  <a:lnTo>
                    <a:pt x="435405" y="266963"/>
                  </a:lnTo>
                  <a:lnTo>
                    <a:pt x="435405" y="267283"/>
                  </a:lnTo>
                  <a:lnTo>
                    <a:pt x="435405" y="267599"/>
                  </a:lnTo>
                  <a:lnTo>
                    <a:pt x="435405" y="267910"/>
                  </a:lnTo>
                  <a:lnTo>
                    <a:pt x="435405" y="268218"/>
                  </a:lnTo>
                  <a:lnTo>
                    <a:pt x="435405" y="268521"/>
                  </a:lnTo>
                  <a:lnTo>
                    <a:pt x="435405" y="268821"/>
                  </a:lnTo>
                  <a:lnTo>
                    <a:pt x="435405" y="269117"/>
                  </a:lnTo>
                  <a:lnTo>
                    <a:pt x="435405" y="269409"/>
                  </a:lnTo>
                  <a:lnTo>
                    <a:pt x="435405" y="269697"/>
                  </a:lnTo>
                  <a:lnTo>
                    <a:pt x="435405" y="269981"/>
                  </a:lnTo>
                  <a:lnTo>
                    <a:pt x="435405" y="270262"/>
                  </a:lnTo>
                  <a:lnTo>
                    <a:pt x="435405" y="270539"/>
                  </a:lnTo>
                  <a:lnTo>
                    <a:pt x="435405" y="270813"/>
                  </a:lnTo>
                  <a:lnTo>
                    <a:pt x="435405" y="271084"/>
                  </a:lnTo>
                  <a:lnTo>
                    <a:pt x="435405" y="271351"/>
                  </a:lnTo>
                  <a:lnTo>
                    <a:pt x="435405" y="271614"/>
                  </a:lnTo>
                  <a:lnTo>
                    <a:pt x="435405" y="271875"/>
                  </a:lnTo>
                  <a:lnTo>
                    <a:pt x="435405" y="272132"/>
                  </a:lnTo>
                  <a:lnTo>
                    <a:pt x="435405" y="272387"/>
                  </a:lnTo>
                  <a:lnTo>
                    <a:pt x="435405" y="272638"/>
                  </a:lnTo>
                  <a:lnTo>
                    <a:pt x="435405" y="272886"/>
                  </a:lnTo>
                  <a:lnTo>
                    <a:pt x="435405" y="273132"/>
                  </a:lnTo>
                  <a:lnTo>
                    <a:pt x="435405" y="273374"/>
                  </a:lnTo>
                  <a:lnTo>
                    <a:pt x="435405" y="273614"/>
                  </a:lnTo>
                  <a:lnTo>
                    <a:pt x="435405" y="273851"/>
                  </a:lnTo>
                  <a:lnTo>
                    <a:pt x="435405" y="274085"/>
                  </a:lnTo>
                  <a:lnTo>
                    <a:pt x="435405" y="274316"/>
                  </a:lnTo>
                  <a:lnTo>
                    <a:pt x="435405" y="274545"/>
                  </a:lnTo>
                  <a:lnTo>
                    <a:pt x="435405" y="274771"/>
                  </a:lnTo>
                  <a:lnTo>
                    <a:pt x="435405" y="274995"/>
                  </a:lnTo>
                  <a:lnTo>
                    <a:pt x="435405" y="275216"/>
                  </a:lnTo>
                  <a:lnTo>
                    <a:pt x="435405" y="275435"/>
                  </a:lnTo>
                  <a:lnTo>
                    <a:pt x="435405" y="275651"/>
                  </a:lnTo>
                  <a:lnTo>
                    <a:pt x="435405" y="275865"/>
                  </a:lnTo>
                  <a:lnTo>
                    <a:pt x="435405" y="276076"/>
                  </a:lnTo>
                  <a:lnTo>
                    <a:pt x="435405" y="276285"/>
                  </a:lnTo>
                  <a:lnTo>
                    <a:pt x="435405" y="276492"/>
                  </a:lnTo>
                  <a:lnTo>
                    <a:pt x="435405" y="276697"/>
                  </a:lnTo>
                  <a:lnTo>
                    <a:pt x="435405" y="276899"/>
                  </a:lnTo>
                  <a:lnTo>
                    <a:pt x="435405" y="277100"/>
                  </a:lnTo>
                  <a:lnTo>
                    <a:pt x="435405" y="277298"/>
                  </a:lnTo>
                  <a:lnTo>
                    <a:pt x="435405" y="277494"/>
                  </a:lnTo>
                  <a:lnTo>
                    <a:pt x="435405" y="277688"/>
                  </a:lnTo>
                  <a:lnTo>
                    <a:pt x="435405" y="277880"/>
                  </a:lnTo>
                  <a:lnTo>
                    <a:pt x="435405" y="278070"/>
                  </a:lnTo>
                  <a:lnTo>
                    <a:pt x="435405" y="278258"/>
                  </a:lnTo>
                  <a:lnTo>
                    <a:pt x="435405" y="278444"/>
                  </a:lnTo>
                  <a:lnTo>
                    <a:pt x="435405" y="278628"/>
                  </a:lnTo>
                  <a:lnTo>
                    <a:pt x="435405" y="278810"/>
                  </a:lnTo>
                  <a:lnTo>
                    <a:pt x="435405" y="278991"/>
                  </a:lnTo>
                  <a:lnTo>
                    <a:pt x="435405" y="279169"/>
                  </a:lnTo>
                  <a:lnTo>
                    <a:pt x="435405" y="279346"/>
                  </a:lnTo>
                  <a:lnTo>
                    <a:pt x="435405" y="279521"/>
                  </a:lnTo>
                  <a:lnTo>
                    <a:pt x="435405" y="279694"/>
                  </a:lnTo>
                  <a:lnTo>
                    <a:pt x="435405" y="279866"/>
                  </a:lnTo>
                  <a:lnTo>
                    <a:pt x="435405" y="280036"/>
                  </a:lnTo>
                  <a:lnTo>
                    <a:pt x="435405" y="280204"/>
                  </a:lnTo>
                  <a:lnTo>
                    <a:pt x="438889" y="279934"/>
                  </a:lnTo>
                  <a:lnTo>
                    <a:pt x="442372" y="279663"/>
                  </a:lnTo>
                  <a:lnTo>
                    <a:pt x="445855" y="279393"/>
                  </a:lnTo>
                  <a:lnTo>
                    <a:pt x="449338" y="279122"/>
                  </a:lnTo>
                  <a:lnTo>
                    <a:pt x="452822" y="278852"/>
                  </a:lnTo>
                  <a:lnTo>
                    <a:pt x="456305" y="278582"/>
                  </a:lnTo>
                  <a:lnTo>
                    <a:pt x="459788" y="278312"/>
                  </a:lnTo>
                  <a:lnTo>
                    <a:pt x="463271" y="278041"/>
                  </a:lnTo>
                  <a:lnTo>
                    <a:pt x="466755" y="277771"/>
                  </a:lnTo>
                  <a:lnTo>
                    <a:pt x="470238" y="277501"/>
                  </a:lnTo>
                  <a:lnTo>
                    <a:pt x="473721" y="277231"/>
                  </a:lnTo>
                  <a:lnTo>
                    <a:pt x="477204" y="276961"/>
                  </a:lnTo>
                  <a:lnTo>
                    <a:pt x="480688" y="276691"/>
                  </a:lnTo>
                  <a:lnTo>
                    <a:pt x="484171" y="276421"/>
                  </a:lnTo>
                  <a:lnTo>
                    <a:pt x="487654" y="276151"/>
                  </a:lnTo>
                  <a:lnTo>
                    <a:pt x="491137" y="275881"/>
                  </a:lnTo>
                  <a:lnTo>
                    <a:pt x="494621" y="275612"/>
                  </a:lnTo>
                  <a:lnTo>
                    <a:pt x="498104" y="275342"/>
                  </a:lnTo>
                  <a:lnTo>
                    <a:pt x="501587" y="275072"/>
                  </a:lnTo>
                  <a:lnTo>
                    <a:pt x="505070" y="274802"/>
                  </a:lnTo>
                  <a:lnTo>
                    <a:pt x="508554" y="274533"/>
                  </a:lnTo>
                  <a:lnTo>
                    <a:pt x="512037" y="274263"/>
                  </a:lnTo>
                  <a:lnTo>
                    <a:pt x="515520" y="273993"/>
                  </a:lnTo>
                  <a:lnTo>
                    <a:pt x="519003" y="273724"/>
                  </a:lnTo>
                  <a:lnTo>
                    <a:pt x="522487" y="273454"/>
                  </a:lnTo>
                  <a:lnTo>
                    <a:pt x="525970" y="273185"/>
                  </a:lnTo>
                  <a:lnTo>
                    <a:pt x="529453" y="272916"/>
                  </a:lnTo>
                  <a:lnTo>
                    <a:pt x="532936" y="272646"/>
                  </a:lnTo>
                  <a:lnTo>
                    <a:pt x="536420" y="272377"/>
                  </a:lnTo>
                  <a:lnTo>
                    <a:pt x="539903" y="272108"/>
                  </a:lnTo>
                  <a:lnTo>
                    <a:pt x="543386" y="271838"/>
                  </a:lnTo>
                  <a:lnTo>
                    <a:pt x="546869" y="271569"/>
                  </a:lnTo>
                  <a:lnTo>
                    <a:pt x="550353" y="271300"/>
                  </a:lnTo>
                  <a:lnTo>
                    <a:pt x="553836" y="271031"/>
                  </a:lnTo>
                  <a:lnTo>
                    <a:pt x="557319" y="270762"/>
                  </a:lnTo>
                  <a:lnTo>
                    <a:pt x="560802" y="270493"/>
                  </a:lnTo>
                  <a:lnTo>
                    <a:pt x="564286" y="270224"/>
                  </a:lnTo>
                  <a:lnTo>
                    <a:pt x="567769" y="269955"/>
                  </a:lnTo>
                  <a:lnTo>
                    <a:pt x="571252" y="269686"/>
                  </a:lnTo>
                  <a:lnTo>
                    <a:pt x="574735" y="269417"/>
                  </a:lnTo>
                  <a:lnTo>
                    <a:pt x="578218" y="269149"/>
                  </a:lnTo>
                  <a:lnTo>
                    <a:pt x="581702" y="268880"/>
                  </a:lnTo>
                  <a:lnTo>
                    <a:pt x="585185" y="268611"/>
                  </a:lnTo>
                  <a:lnTo>
                    <a:pt x="588668" y="268342"/>
                  </a:lnTo>
                  <a:lnTo>
                    <a:pt x="592151" y="268074"/>
                  </a:lnTo>
                  <a:lnTo>
                    <a:pt x="595635" y="267805"/>
                  </a:lnTo>
                  <a:lnTo>
                    <a:pt x="599118" y="267537"/>
                  </a:lnTo>
                  <a:lnTo>
                    <a:pt x="602601" y="267268"/>
                  </a:lnTo>
                  <a:lnTo>
                    <a:pt x="606084" y="267000"/>
                  </a:lnTo>
                  <a:lnTo>
                    <a:pt x="609568" y="266731"/>
                  </a:lnTo>
                  <a:lnTo>
                    <a:pt x="613051" y="266463"/>
                  </a:lnTo>
                  <a:lnTo>
                    <a:pt x="616534" y="266194"/>
                  </a:lnTo>
                  <a:lnTo>
                    <a:pt x="620017" y="265926"/>
                  </a:lnTo>
                  <a:lnTo>
                    <a:pt x="623501" y="265658"/>
                  </a:lnTo>
                  <a:lnTo>
                    <a:pt x="626984" y="265390"/>
                  </a:lnTo>
                  <a:lnTo>
                    <a:pt x="630467" y="265121"/>
                  </a:lnTo>
                  <a:lnTo>
                    <a:pt x="633950" y="264853"/>
                  </a:lnTo>
                  <a:lnTo>
                    <a:pt x="637434" y="264585"/>
                  </a:lnTo>
                  <a:lnTo>
                    <a:pt x="640917" y="264317"/>
                  </a:lnTo>
                  <a:lnTo>
                    <a:pt x="644400" y="264049"/>
                  </a:lnTo>
                  <a:lnTo>
                    <a:pt x="647883" y="263781"/>
                  </a:lnTo>
                  <a:lnTo>
                    <a:pt x="651367" y="263513"/>
                  </a:lnTo>
                  <a:lnTo>
                    <a:pt x="654850" y="263739"/>
                  </a:lnTo>
                  <a:lnTo>
                    <a:pt x="658333" y="263474"/>
                  </a:lnTo>
                  <a:lnTo>
                    <a:pt x="661816" y="263209"/>
                  </a:lnTo>
                  <a:lnTo>
                    <a:pt x="665300" y="262943"/>
                  </a:lnTo>
                  <a:lnTo>
                    <a:pt x="668783" y="262678"/>
                  </a:lnTo>
                  <a:lnTo>
                    <a:pt x="672266" y="262413"/>
                  </a:lnTo>
                  <a:lnTo>
                    <a:pt x="675749" y="262148"/>
                  </a:lnTo>
                  <a:lnTo>
                    <a:pt x="679233" y="261883"/>
                  </a:lnTo>
                  <a:lnTo>
                    <a:pt x="682716" y="261618"/>
                  </a:lnTo>
                  <a:lnTo>
                    <a:pt x="686199" y="261353"/>
                  </a:lnTo>
                  <a:lnTo>
                    <a:pt x="689682" y="261088"/>
                  </a:lnTo>
                  <a:lnTo>
                    <a:pt x="693166" y="260823"/>
                  </a:lnTo>
                  <a:lnTo>
                    <a:pt x="696649" y="260558"/>
                  </a:lnTo>
                  <a:lnTo>
                    <a:pt x="700132" y="260294"/>
                  </a:lnTo>
                  <a:lnTo>
                    <a:pt x="703615" y="260029"/>
                  </a:lnTo>
                  <a:lnTo>
                    <a:pt x="707099" y="259764"/>
                  </a:lnTo>
                  <a:lnTo>
                    <a:pt x="710582" y="259499"/>
                  </a:lnTo>
                  <a:lnTo>
                    <a:pt x="714065" y="259235"/>
                  </a:lnTo>
                  <a:lnTo>
                    <a:pt x="717548" y="258970"/>
                  </a:lnTo>
                  <a:lnTo>
                    <a:pt x="721032" y="258706"/>
                  </a:lnTo>
                  <a:lnTo>
                    <a:pt x="724515" y="258441"/>
                  </a:lnTo>
                  <a:lnTo>
                    <a:pt x="727998" y="258177"/>
                  </a:lnTo>
                  <a:lnTo>
                    <a:pt x="731481" y="257912"/>
                  </a:lnTo>
                  <a:lnTo>
                    <a:pt x="734965" y="257648"/>
                  </a:lnTo>
                  <a:lnTo>
                    <a:pt x="738448" y="257383"/>
                  </a:lnTo>
                  <a:lnTo>
                    <a:pt x="741931" y="257119"/>
                  </a:lnTo>
                  <a:lnTo>
                    <a:pt x="745414" y="256855"/>
                  </a:lnTo>
                  <a:lnTo>
                    <a:pt x="748898" y="256591"/>
                  </a:lnTo>
                  <a:lnTo>
                    <a:pt x="752381" y="256326"/>
                  </a:lnTo>
                  <a:lnTo>
                    <a:pt x="755864" y="256062"/>
                  </a:lnTo>
                  <a:lnTo>
                    <a:pt x="759347" y="255798"/>
                  </a:lnTo>
                  <a:lnTo>
                    <a:pt x="762831" y="255534"/>
                  </a:lnTo>
                  <a:lnTo>
                    <a:pt x="766314" y="255270"/>
                  </a:lnTo>
                  <a:lnTo>
                    <a:pt x="769797" y="255006"/>
                  </a:lnTo>
                  <a:lnTo>
                    <a:pt x="773280" y="254742"/>
                  </a:lnTo>
                  <a:lnTo>
                    <a:pt x="776764" y="254478"/>
                  </a:lnTo>
                  <a:lnTo>
                    <a:pt x="780247" y="254214"/>
                  </a:lnTo>
                  <a:lnTo>
                    <a:pt x="783730" y="253951"/>
                  </a:lnTo>
                  <a:lnTo>
                    <a:pt x="787213" y="253687"/>
                  </a:lnTo>
                  <a:lnTo>
                    <a:pt x="790697" y="253423"/>
                  </a:lnTo>
                  <a:lnTo>
                    <a:pt x="794180" y="253159"/>
                  </a:lnTo>
                  <a:lnTo>
                    <a:pt x="797663" y="252896"/>
                  </a:lnTo>
                  <a:lnTo>
                    <a:pt x="801146" y="252632"/>
                  </a:lnTo>
                  <a:lnTo>
                    <a:pt x="804630" y="252368"/>
                  </a:lnTo>
                  <a:lnTo>
                    <a:pt x="808113" y="252105"/>
                  </a:lnTo>
                  <a:lnTo>
                    <a:pt x="811596" y="251841"/>
                  </a:lnTo>
                  <a:lnTo>
                    <a:pt x="815079" y="251578"/>
                  </a:lnTo>
                  <a:lnTo>
                    <a:pt x="818563" y="251315"/>
                  </a:lnTo>
                  <a:lnTo>
                    <a:pt x="822046" y="251051"/>
                  </a:lnTo>
                  <a:lnTo>
                    <a:pt x="825529" y="250788"/>
                  </a:lnTo>
                  <a:lnTo>
                    <a:pt x="829012" y="250525"/>
                  </a:lnTo>
                  <a:lnTo>
                    <a:pt x="832496" y="250261"/>
                  </a:lnTo>
                  <a:lnTo>
                    <a:pt x="835979" y="249998"/>
                  </a:lnTo>
                  <a:lnTo>
                    <a:pt x="839462" y="249735"/>
                  </a:lnTo>
                  <a:lnTo>
                    <a:pt x="842945" y="249472"/>
                  </a:lnTo>
                  <a:lnTo>
                    <a:pt x="846429" y="249209"/>
                  </a:lnTo>
                  <a:lnTo>
                    <a:pt x="849912" y="248946"/>
                  </a:lnTo>
                  <a:lnTo>
                    <a:pt x="853395" y="248683"/>
                  </a:lnTo>
                  <a:lnTo>
                    <a:pt x="856878" y="248420"/>
                  </a:lnTo>
                  <a:lnTo>
                    <a:pt x="860361" y="248157"/>
                  </a:lnTo>
                  <a:lnTo>
                    <a:pt x="863845" y="247894"/>
                  </a:lnTo>
                  <a:lnTo>
                    <a:pt x="867328" y="247631"/>
                  </a:lnTo>
                  <a:lnTo>
                    <a:pt x="870811" y="247368"/>
                  </a:lnTo>
                  <a:lnTo>
                    <a:pt x="870811" y="247689"/>
                  </a:lnTo>
                  <a:lnTo>
                    <a:pt x="870811" y="248006"/>
                  </a:lnTo>
                  <a:lnTo>
                    <a:pt x="870811" y="248321"/>
                  </a:lnTo>
                  <a:lnTo>
                    <a:pt x="870811" y="248632"/>
                  </a:lnTo>
                  <a:lnTo>
                    <a:pt x="870811" y="248941"/>
                  </a:lnTo>
                  <a:lnTo>
                    <a:pt x="870811" y="249246"/>
                  </a:lnTo>
                  <a:lnTo>
                    <a:pt x="870811" y="249549"/>
                  </a:lnTo>
                  <a:lnTo>
                    <a:pt x="870811" y="249849"/>
                  </a:lnTo>
                  <a:lnTo>
                    <a:pt x="870811" y="250146"/>
                  </a:lnTo>
                  <a:lnTo>
                    <a:pt x="870811" y="250441"/>
                  </a:lnTo>
                  <a:lnTo>
                    <a:pt x="870811" y="250733"/>
                  </a:lnTo>
                  <a:lnTo>
                    <a:pt x="870811" y="251022"/>
                  </a:lnTo>
                  <a:lnTo>
                    <a:pt x="870811" y="251308"/>
                  </a:lnTo>
                  <a:lnTo>
                    <a:pt x="870811" y="251592"/>
                  </a:lnTo>
                  <a:lnTo>
                    <a:pt x="870811" y="251874"/>
                  </a:lnTo>
                  <a:lnTo>
                    <a:pt x="870811" y="252153"/>
                  </a:lnTo>
                  <a:lnTo>
                    <a:pt x="870811" y="252429"/>
                  </a:lnTo>
                  <a:lnTo>
                    <a:pt x="870811" y="252703"/>
                  </a:lnTo>
                  <a:lnTo>
                    <a:pt x="870811" y="252975"/>
                  </a:lnTo>
                  <a:lnTo>
                    <a:pt x="870811" y="253244"/>
                  </a:lnTo>
                  <a:lnTo>
                    <a:pt x="870811" y="253511"/>
                  </a:lnTo>
                  <a:lnTo>
                    <a:pt x="870811" y="253775"/>
                  </a:lnTo>
                  <a:lnTo>
                    <a:pt x="870811" y="254038"/>
                  </a:lnTo>
                  <a:lnTo>
                    <a:pt x="870811" y="254298"/>
                  </a:lnTo>
                  <a:lnTo>
                    <a:pt x="870811" y="254555"/>
                  </a:lnTo>
                  <a:lnTo>
                    <a:pt x="870811" y="254811"/>
                  </a:lnTo>
                  <a:lnTo>
                    <a:pt x="870811" y="255064"/>
                  </a:lnTo>
                  <a:lnTo>
                    <a:pt x="870811" y="255316"/>
                  </a:lnTo>
                  <a:lnTo>
                    <a:pt x="870811" y="255565"/>
                  </a:lnTo>
                  <a:lnTo>
                    <a:pt x="870811" y="255812"/>
                  </a:lnTo>
                  <a:lnTo>
                    <a:pt x="870811" y="256057"/>
                  </a:lnTo>
                  <a:lnTo>
                    <a:pt x="870811" y="256300"/>
                  </a:lnTo>
                  <a:lnTo>
                    <a:pt x="870811" y="256540"/>
                  </a:lnTo>
                  <a:lnTo>
                    <a:pt x="870811" y="256779"/>
                  </a:lnTo>
                  <a:lnTo>
                    <a:pt x="870811" y="257016"/>
                  </a:lnTo>
                  <a:lnTo>
                    <a:pt x="870811" y="257251"/>
                  </a:lnTo>
                  <a:lnTo>
                    <a:pt x="870811" y="257484"/>
                  </a:lnTo>
                  <a:lnTo>
                    <a:pt x="870811" y="257716"/>
                  </a:lnTo>
                  <a:lnTo>
                    <a:pt x="870811" y="257945"/>
                  </a:lnTo>
                  <a:lnTo>
                    <a:pt x="870811" y="258172"/>
                  </a:lnTo>
                  <a:lnTo>
                    <a:pt x="870811" y="258398"/>
                  </a:lnTo>
                  <a:lnTo>
                    <a:pt x="870811" y="258622"/>
                  </a:lnTo>
                  <a:lnTo>
                    <a:pt x="870811" y="258844"/>
                  </a:lnTo>
                  <a:lnTo>
                    <a:pt x="870811" y="259064"/>
                  </a:lnTo>
                  <a:lnTo>
                    <a:pt x="870811" y="259283"/>
                  </a:lnTo>
                  <a:lnTo>
                    <a:pt x="870811" y="259499"/>
                  </a:lnTo>
                  <a:lnTo>
                    <a:pt x="870811" y="259714"/>
                  </a:lnTo>
                  <a:lnTo>
                    <a:pt x="870811" y="259928"/>
                  </a:lnTo>
                  <a:lnTo>
                    <a:pt x="870811" y="260140"/>
                  </a:lnTo>
                  <a:lnTo>
                    <a:pt x="870811" y="260350"/>
                  </a:lnTo>
                  <a:lnTo>
                    <a:pt x="870811" y="260558"/>
                  </a:lnTo>
                  <a:lnTo>
                    <a:pt x="870811" y="260765"/>
                  </a:lnTo>
                  <a:lnTo>
                    <a:pt x="870811" y="260971"/>
                  </a:lnTo>
                  <a:lnTo>
                    <a:pt x="870811" y="261174"/>
                  </a:lnTo>
                  <a:lnTo>
                    <a:pt x="870811" y="261377"/>
                  </a:lnTo>
                  <a:lnTo>
                    <a:pt x="870811" y="261577"/>
                  </a:lnTo>
                  <a:lnTo>
                    <a:pt x="870811" y="261776"/>
                  </a:lnTo>
                  <a:lnTo>
                    <a:pt x="870811" y="261974"/>
                  </a:lnTo>
                  <a:lnTo>
                    <a:pt x="870811" y="262170"/>
                  </a:lnTo>
                  <a:lnTo>
                    <a:pt x="870811" y="262365"/>
                  </a:lnTo>
                  <a:lnTo>
                    <a:pt x="870811" y="262558"/>
                  </a:lnTo>
                  <a:lnTo>
                    <a:pt x="870811" y="262750"/>
                  </a:lnTo>
                  <a:lnTo>
                    <a:pt x="870811" y="262940"/>
                  </a:lnTo>
                  <a:lnTo>
                    <a:pt x="870811" y="263129"/>
                  </a:lnTo>
                  <a:lnTo>
                    <a:pt x="870811" y="263317"/>
                  </a:lnTo>
                  <a:lnTo>
                    <a:pt x="870811" y="263503"/>
                  </a:lnTo>
                  <a:lnTo>
                    <a:pt x="870811" y="263688"/>
                  </a:lnTo>
                  <a:lnTo>
                    <a:pt x="870811" y="263872"/>
                  </a:lnTo>
                  <a:lnTo>
                    <a:pt x="870811" y="264054"/>
                  </a:lnTo>
                  <a:lnTo>
                    <a:pt x="870811" y="264235"/>
                  </a:lnTo>
                  <a:lnTo>
                    <a:pt x="870811" y="264415"/>
                  </a:lnTo>
                  <a:lnTo>
                    <a:pt x="870811" y="264593"/>
                  </a:lnTo>
                  <a:lnTo>
                    <a:pt x="870811" y="264770"/>
                  </a:lnTo>
                  <a:lnTo>
                    <a:pt x="870811" y="264946"/>
                  </a:lnTo>
                  <a:lnTo>
                    <a:pt x="870811" y="265120"/>
                  </a:lnTo>
                  <a:lnTo>
                    <a:pt x="870811" y="265294"/>
                  </a:lnTo>
                  <a:lnTo>
                    <a:pt x="870811" y="265466"/>
                  </a:lnTo>
                  <a:lnTo>
                    <a:pt x="870811" y="265637"/>
                  </a:lnTo>
                  <a:lnTo>
                    <a:pt x="870811" y="265807"/>
                  </a:lnTo>
                  <a:lnTo>
                    <a:pt x="870811" y="265975"/>
                  </a:lnTo>
                  <a:lnTo>
                    <a:pt x="870811" y="266143"/>
                  </a:lnTo>
                  <a:lnTo>
                    <a:pt x="870811" y="266309"/>
                  </a:lnTo>
                  <a:lnTo>
                    <a:pt x="870811" y="266474"/>
                  </a:lnTo>
                  <a:lnTo>
                    <a:pt x="870811" y="266638"/>
                  </a:lnTo>
                  <a:lnTo>
                    <a:pt x="870811" y="266801"/>
                  </a:lnTo>
                  <a:lnTo>
                    <a:pt x="870811" y="266963"/>
                  </a:lnTo>
                  <a:lnTo>
                    <a:pt x="870811" y="267123"/>
                  </a:lnTo>
                  <a:lnTo>
                    <a:pt x="870811" y="267283"/>
                  </a:lnTo>
                  <a:lnTo>
                    <a:pt x="870811" y="267441"/>
                  </a:lnTo>
                  <a:lnTo>
                    <a:pt x="870811" y="267599"/>
                  </a:lnTo>
                  <a:lnTo>
                    <a:pt x="870811" y="267755"/>
                  </a:lnTo>
                  <a:lnTo>
                    <a:pt x="870811" y="267910"/>
                  </a:lnTo>
                  <a:lnTo>
                    <a:pt x="870811" y="268065"/>
                  </a:lnTo>
                  <a:lnTo>
                    <a:pt x="870811" y="268218"/>
                  </a:lnTo>
                  <a:lnTo>
                    <a:pt x="870811" y="268370"/>
                  </a:lnTo>
                  <a:lnTo>
                    <a:pt x="870811" y="268521"/>
                  </a:lnTo>
                  <a:lnTo>
                    <a:pt x="870811" y="268672"/>
                  </a:lnTo>
                  <a:lnTo>
                    <a:pt x="870811" y="268821"/>
                  </a:lnTo>
                  <a:lnTo>
                    <a:pt x="870811" y="268969"/>
                  </a:lnTo>
                  <a:lnTo>
                    <a:pt x="870811" y="269117"/>
                  </a:lnTo>
                  <a:lnTo>
                    <a:pt x="870811" y="269263"/>
                  </a:lnTo>
                  <a:lnTo>
                    <a:pt x="870811" y="269409"/>
                  </a:lnTo>
                  <a:lnTo>
                    <a:pt x="870811" y="269553"/>
                  </a:lnTo>
                  <a:lnTo>
                    <a:pt x="870811" y="269697"/>
                  </a:lnTo>
                  <a:lnTo>
                    <a:pt x="870811" y="269839"/>
                  </a:lnTo>
                  <a:lnTo>
                    <a:pt x="870811" y="269981"/>
                  </a:lnTo>
                  <a:lnTo>
                    <a:pt x="870811" y="270122"/>
                  </a:lnTo>
                  <a:lnTo>
                    <a:pt x="870811" y="270262"/>
                  </a:lnTo>
                  <a:lnTo>
                    <a:pt x="870811" y="270401"/>
                  </a:lnTo>
                  <a:lnTo>
                    <a:pt x="870811" y="270539"/>
                  </a:lnTo>
                  <a:lnTo>
                    <a:pt x="870811" y="270677"/>
                  </a:lnTo>
                  <a:lnTo>
                    <a:pt x="870811" y="270813"/>
                  </a:lnTo>
                  <a:lnTo>
                    <a:pt x="870811" y="270949"/>
                  </a:lnTo>
                  <a:lnTo>
                    <a:pt x="870811" y="271084"/>
                  </a:lnTo>
                  <a:lnTo>
                    <a:pt x="870811" y="271217"/>
                  </a:lnTo>
                  <a:lnTo>
                    <a:pt x="870811" y="271351"/>
                  </a:lnTo>
                  <a:lnTo>
                    <a:pt x="870811" y="271483"/>
                  </a:lnTo>
                  <a:lnTo>
                    <a:pt x="870811" y="271614"/>
                  </a:lnTo>
                  <a:lnTo>
                    <a:pt x="870811" y="271745"/>
                  </a:lnTo>
                  <a:lnTo>
                    <a:pt x="870811" y="271875"/>
                  </a:lnTo>
                  <a:lnTo>
                    <a:pt x="870811" y="272004"/>
                  </a:lnTo>
                  <a:lnTo>
                    <a:pt x="870811" y="272132"/>
                  </a:lnTo>
                  <a:lnTo>
                    <a:pt x="870811" y="272260"/>
                  </a:lnTo>
                  <a:lnTo>
                    <a:pt x="870811" y="272387"/>
                  </a:lnTo>
                  <a:lnTo>
                    <a:pt x="870811" y="272513"/>
                  </a:lnTo>
                  <a:lnTo>
                    <a:pt x="870811" y="272638"/>
                  </a:lnTo>
                  <a:lnTo>
                    <a:pt x="870811" y="272763"/>
                  </a:lnTo>
                  <a:lnTo>
                    <a:pt x="870811" y="272886"/>
                  </a:lnTo>
                  <a:lnTo>
                    <a:pt x="870811" y="273009"/>
                  </a:lnTo>
                  <a:lnTo>
                    <a:pt x="870811" y="273132"/>
                  </a:lnTo>
                  <a:lnTo>
                    <a:pt x="870811" y="273253"/>
                  </a:lnTo>
                  <a:lnTo>
                    <a:pt x="874294" y="273091"/>
                  </a:lnTo>
                  <a:lnTo>
                    <a:pt x="877778" y="272929"/>
                  </a:lnTo>
                  <a:lnTo>
                    <a:pt x="881261" y="272766"/>
                  </a:lnTo>
                  <a:lnTo>
                    <a:pt x="884744" y="272604"/>
                  </a:lnTo>
                  <a:lnTo>
                    <a:pt x="888227" y="272441"/>
                  </a:lnTo>
                  <a:lnTo>
                    <a:pt x="891711" y="272279"/>
                  </a:lnTo>
                  <a:lnTo>
                    <a:pt x="895194" y="272117"/>
                  </a:lnTo>
                  <a:lnTo>
                    <a:pt x="898677" y="271954"/>
                  </a:lnTo>
                  <a:lnTo>
                    <a:pt x="902160" y="271792"/>
                  </a:lnTo>
                  <a:lnTo>
                    <a:pt x="905644" y="271630"/>
                  </a:lnTo>
                  <a:lnTo>
                    <a:pt x="909127" y="271467"/>
                  </a:lnTo>
                  <a:lnTo>
                    <a:pt x="912610" y="271305"/>
                  </a:lnTo>
                  <a:lnTo>
                    <a:pt x="916093" y="271143"/>
                  </a:lnTo>
                  <a:lnTo>
                    <a:pt x="919577" y="270980"/>
                  </a:lnTo>
                  <a:lnTo>
                    <a:pt x="923060" y="270818"/>
                  </a:lnTo>
                  <a:lnTo>
                    <a:pt x="926543" y="270656"/>
                  </a:lnTo>
                  <a:lnTo>
                    <a:pt x="930026" y="270494"/>
                  </a:lnTo>
                  <a:lnTo>
                    <a:pt x="933510" y="270332"/>
                  </a:lnTo>
                  <a:lnTo>
                    <a:pt x="936993" y="270169"/>
                  </a:lnTo>
                  <a:lnTo>
                    <a:pt x="940476" y="270007"/>
                  </a:lnTo>
                  <a:lnTo>
                    <a:pt x="943959" y="269845"/>
                  </a:lnTo>
                  <a:lnTo>
                    <a:pt x="947443" y="269683"/>
                  </a:lnTo>
                  <a:lnTo>
                    <a:pt x="950926" y="269521"/>
                  </a:lnTo>
                  <a:lnTo>
                    <a:pt x="954409" y="269359"/>
                  </a:lnTo>
                  <a:lnTo>
                    <a:pt x="957892" y="269197"/>
                  </a:lnTo>
                  <a:lnTo>
                    <a:pt x="961376" y="269035"/>
                  </a:lnTo>
                  <a:lnTo>
                    <a:pt x="964859" y="268873"/>
                  </a:lnTo>
                  <a:lnTo>
                    <a:pt x="968342" y="268710"/>
                  </a:lnTo>
                  <a:lnTo>
                    <a:pt x="971825" y="268548"/>
                  </a:lnTo>
                  <a:lnTo>
                    <a:pt x="975309" y="268386"/>
                  </a:lnTo>
                  <a:lnTo>
                    <a:pt x="978792" y="268224"/>
                  </a:lnTo>
                  <a:lnTo>
                    <a:pt x="982275" y="268062"/>
                  </a:lnTo>
                  <a:lnTo>
                    <a:pt x="985758" y="267901"/>
                  </a:lnTo>
                  <a:lnTo>
                    <a:pt x="989242" y="267739"/>
                  </a:lnTo>
                  <a:lnTo>
                    <a:pt x="992725" y="267577"/>
                  </a:lnTo>
                  <a:lnTo>
                    <a:pt x="996208" y="267415"/>
                  </a:lnTo>
                  <a:lnTo>
                    <a:pt x="999691" y="267253"/>
                  </a:lnTo>
                  <a:lnTo>
                    <a:pt x="1003175" y="267091"/>
                  </a:lnTo>
                  <a:lnTo>
                    <a:pt x="1006658" y="266929"/>
                  </a:lnTo>
                  <a:lnTo>
                    <a:pt x="1010141" y="266767"/>
                  </a:lnTo>
                  <a:lnTo>
                    <a:pt x="1013624" y="266605"/>
                  </a:lnTo>
                  <a:lnTo>
                    <a:pt x="1017108" y="266444"/>
                  </a:lnTo>
                  <a:lnTo>
                    <a:pt x="1020591" y="266282"/>
                  </a:lnTo>
                  <a:lnTo>
                    <a:pt x="1024074" y="266120"/>
                  </a:lnTo>
                  <a:lnTo>
                    <a:pt x="1027557" y="265958"/>
                  </a:lnTo>
                  <a:lnTo>
                    <a:pt x="1031041" y="265796"/>
                  </a:lnTo>
                  <a:lnTo>
                    <a:pt x="1034524" y="265635"/>
                  </a:lnTo>
                  <a:lnTo>
                    <a:pt x="1038007" y="265473"/>
                  </a:lnTo>
                  <a:lnTo>
                    <a:pt x="1041490" y="265311"/>
                  </a:lnTo>
                  <a:lnTo>
                    <a:pt x="1044974" y="265149"/>
                  </a:lnTo>
                  <a:lnTo>
                    <a:pt x="1048457" y="264988"/>
                  </a:lnTo>
                  <a:lnTo>
                    <a:pt x="1051940" y="264826"/>
                  </a:lnTo>
                  <a:lnTo>
                    <a:pt x="1055423" y="264664"/>
                  </a:lnTo>
                  <a:lnTo>
                    <a:pt x="1058907" y="264503"/>
                  </a:lnTo>
                  <a:lnTo>
                    <a:pt x="1062390" y="264341"/>
                  </a:lnTo>
                  <a:lnTo>
                    <a:pt x="1065873" y="264180"/>
                  </a:lnTo>
                  <a:lnTo>
                    <a:pt x="1069356" y="264018"/>
                  </a:lnTo>
                  <a:lnTo>
                    <a:pt x="1072840" y="263856"/>
                  </a:lnTo>
                  <a:lnTo>
                    <a:pt x="1076323" y="263695"/>
                  </a:lnTo>
                  <a:lnTo>
                    <a:pt x="1079806" y="263533"/>
                  </a:lnTo>
                  <a:lnTo>
                    <a:pt x="1083289" y="263372"/>
                  </a:lnTo>
                  <a:lnTo>
                    <a:pt x="1086773" y="263210"/>
                  </a:lnTo>
                  <a:lnTo>
                    <a:pt x="1090256" y="272920"/>
                  </a:lnTo>
                  <a:lnTo>
                    <a:pt x="1093739" y="272789"/>
                  </a:lnTo>
                  <a:lnTo>
                    <a:pt x="1097222" y="272658"/>
                  </a:lnTo>
                  <a:lnTo>
                    <a:pt x="1100706" y="272527"/>
                  </a:lnTo>
                  <a:lnTo>
                    <a:pt x="1104189" y="272396"/>
                  </a:lnTo>
                  <a:lnTo>
                    <a:pt x="1107672" y="272266"/>
                  </a:lnTo>
                  <a:lnTo>
                    <a:pt x="1111155" y="272135"/>
                  </a:lnTo>
                  <a:lnTo>
                    <a:pt x="1114639" y="272004"/>
                  </a:lnTo>
                  <a:lnTo>
                    <a:pt x="1118122" y="271873"/>
                  </a:lnTo>
                  <a:lnTo>
                    <a:pt x="1121605" y="271743"/>
                  </a:lnTo>
                  <a:lnTo>
                    <a:pt x="1125088" y="271612"/>
                  </a:lnTo>
                  <a:lnTo>
                    <a:pt x="1128572" y="271481"/>
                  </a:lnTo>
                  <a:lnTo>
                    <a:pt x="1132055" y="271351"/>
                  </a:lnTo>
                  <a:lnTo>
                    <a:pt x="1135538" y="271220"/>
                  </a:lnTo>
                  <a:lnTo>
                    <a:pt x="1139021" y="271089"/>
                  </a:lnTo>
                  <a:lnTo>
                    <a:pt x="1142505" y="270959"/>
                  </a:lnTo>
                  <a:lnTo>
                    <a:pt x="1145988" y="270828"/>
                  </a:lnTo>
                  <a:lnTo>
                    <a:pt x="1149471" y="270697"/>
                  </a:lnTo>
                  <a:lnTo>
                    <a:pt x="1152954" y="270567"/>
                  </a:lnTo>
                  <a:lnTo>
                    <a:pt x="1156437" y="270436"/>
                  </a:lnTo>
                  <a:lnTo>
                    <a:pt x="1159921" y="270305"/>
                  </a:lnTo>
                  <a:lnTo>
                    <a:pt x="1163404" y="270175"/>
                  </a:lnTo>
                  <a:lnTo>
                    <a:pt x="1166887" y="270044"/>
                  </a:lnTo>
                  <a:lnTo>
                    <a:pt x="1170370" y="269914"/>
                  </a:lnTo>
                  <a:lnTo>
                    <a:pt x="1173854" y="269783"/>
                  </a:lnTo>
                  <a:lnTo>
                    <a:pt x="1177337" y="269653"/>
                  </a:lnTo>
                  <a:lnTo>
                    <a:pt x="1180820" y="269522"/>
                  </a:lnTo>
                  <a:lnTo>
                    <a:pt x="1184303" y="269391"/>
                  </a:lnTo>
                  <a:lnTo>
                    <a:pt x="1187787" y="269261"/>
                  </a:lnTo>
                  <a:lnTo>
                    <a:pt x="1191270" y="269130"/>
                  </a:lnTo>
                  <a:lnTo>
                    <a:pt x="1194753" y="269000"/>
                  </a:lnTo>
                  <a:lnTo>
                    <a:pt x="1198236" y="268869"/>
                  </a:lnTo>
                  <a:lnTo>
                    <a:pt x="1201720" y="268739"/>
                  </a:lnTo>
                  <a:lnTo>
                    <a:pt x="1205203" y="268608"/>
                  </a:lnTo>
                  <a:lnTo>
                    <a:pt x="1208686" y="268478"/>
                  </a:lnTo>
                  <a:lnTo>
                    <a:pt x="1212169" y="268348"/>
                  </a:lnTo>
                  <a:lnTo>
                    <a:pt x="1215653" y="268217"/>
                  </a:lnTo>
                  <a:lnTo>
                    <a:pt x="1219136" y="268087"/>
                  </a:lnTo>
                  <a:lnTo>
                    <a:pt x="1222619" y="267956"/>
                  </a:lnTo>
                  <a:lnTo>
                    <a:pt x="1226102" y="267826"/>
                  </a:lnTo>
                  <a:lnTo>
                    <a:pt x="1229586" y="267695"/>
                  </a:lnTo>
                  <a:lnTo>
                    <a:pt x="1233069" y="267565"/>
                  </a:lnTo>
                  <a:lnTo>
                    <a:pt x="1236552" y="267435"/>
                  </a:lnTo>
                  <a:lnTo>
                    <a:pt x="1240035" y="267304"/>
                  </a:lnTo>
                  <a:lnTo>
                    <a:pt x="1243519" y="267174"/>
                  </a:lnTo>
                  <a:lnTo>
                    <a:pt x="1247002" y="267043"/>
                  </a:lnTo>
                  <a:lnTo>
                    <a:pt x="1250485" y="266913"/>
                  </a:lnTo>
                  <a:lnTo>
                    <a:pt x="1253968" y="266783"/>
                  </a:lnTo>
                  <a:lnTo>
                    <a:pt x="1257452" y="266652"/>
                  </a:lnTo>
                  <a:lnTo>
                    <a:pt x="1260935" y="266522"/>
                  </a:lnTo>
                  <a:lnTo>
                    <a:pt x="1264418" y="266392"/>
                  </a:lnTo>
                  <a:lnTo>
                    <a:pt x="1267901" y="266261"/>
                  </a:lnTo>
                  <a:lnTo>
                    <a:pt x="1271385" y="266131"/>
                  </a:lnTo>
                  <a:lnTo>
                    <a:pt x="1274868" y="266001"/>
                  </a:lnTo>
                  <a:lnTo>
                    <a:pt x="1278351" y="265871"/>
                  </a:lnTo>
                  <a:lnTo>
                    <a:pt x="1281834" y="265740"/>
                  </a:lnTo>
                  <a:lnTo>
                    <a:pt x="1285318" y="265610"/>
                  </a:lnTo>
                  <a:lnTo>
                    <a:pt x="1288801" y="265480"/>
                  </a:lnTo>
                  <a:lnTo>
                    <a:pt x="1292284" y="265350"/>
                  </a:lnTo>
                  <a:lnTo>
                    <a:pt x="1295767" y="265219"/>
                  </a:lnTo>
                  <a:lnTo>
                    <a:pt x="1299251" y="265089"/>
                  </a:lnTo>
                  <a:lnTo>
                    <a:pt x="1302734" y="264959"/>
                  </a:lnTo>
                  <a:lnTo>
                    <a:pt x="1306217" y="264829"/>
                  </a:lnTo>
                  <a:lnTo>
                    <a:pt x="1306217" y="264946"/>
                  </a:lnTo>
                  <a:lnTo>
                    <a:pt x="1306217" y="265062"/>
                  </a:lnTo>
                  <a:lnTo>
                    <a:pt x="1306217" y="265178"/>
                  </a:lnTo>
                  <a:lnTo>
                    <a:pt x="1306217" y="265294"/>
                  </a:lnTo>
                  <a:lnTo>
                    <a:pt x="1306217" y="265409"/>
                  </a:lnTo>
                  <a:lnTo>
                    <a:pt x="1306217" y="265523"/>
                  </a:lnTo>
                  <a:lnTo>
                    <a:pt x="1306217" y="265637"/>
                  </a:lnTo>
                  <a:lnTo>
                    <a:pt x="1306217" y="265750"/>
                  </a:lnTo>
                  <a:lnTo>
                    <a:pt x="1306217" y="265863"/>
                  </a:lnTo>
                  <a:lnTo>
                    <a:pt x="1306217" y="265975"/>
                  </a:lnTo>
                  <a:lnTo>
                    <a:pt x="1306217" y="266087"/>
                  </a:lnTo>
                  <a:lnTo>
                    <a:pt x="1306217" y="266198"/>
                  </a:lnTo>
                  <a:lnTo>
                    <a:pt x="1306217" y="266309"/>
                  </a:lnTo>
                  <a:lnTo>
                    <a:pt x="1306217" y="266419"/>
                  </a:lnTo>
                  <a:lnTo>
                    <a:pt x="1306217" y="266529"/>
                  </a:lnTo>
                  <a:lnTo>
                    <a:pt x="1306217" y="266638"/>
                  </a:lnTo>
                  <a:lnTo>
                    <a:pt x="1306217" y="266747"/>
                  </a:lnTo>
                  <a:lnTo>
                    <a:pt x="1306217" y="266855"/>
                  </a:lnTo>
                  <a:lnTo>
                    <a:pt x="1306217" y="266963"/>
                  </a:lnTo>
                  <a:lnTo>
                    <a:pt x="1306217" y="267070"/>
                  </a:lnTo>
                  <a:lnTo>
                    <a:pt x="1306217" y="267177"/>
                  </a:lnTo>
                  <a:lnTo>
                    <a:pt x="1306217" y="267283"/>
                  </a:lnTo>
                  <a:lnTo>
                    <a:pt x="1306217" y="267389"/>
                  </a:lnTo>
                  <a:lnTo>
                    <a:pt x="1306217" y="267494"/>
                  </a:lnTo>
                  <a:lnTo>
                    <a:pt x="1306217" y="267599"/>
                  </a:lnTo>
                  <a:lnTo>
                    <a:pt x="1306217" y="267703"/>
                  </a:lnTo>
                  <a:lnTo>
                    <a:pt x="1306217" y="267807"/>
                  </a:lnTo>
                  <a:lnTo>
                    <a:pt x="1306217" y="267910"/>
                  </a:lnTo>
                  <a:lnTo>
                    <a:pt x="1306217" y="268013"/>
                  </a:lnTo>
                  <a:lnTo>
                    <a:pt x="1306217" y="268116"/>
                  </a:lnTo>
                  <a:lnTo>
                    <a:pt x="1306217" y="268218"/>
                  </a:lnTo>
                  <a:lnTo>
                    <a:pt x="1306217" y="268320"/>
                  </a:lnTo>
                  <a:lnTo>
                    <a:pt x="1306217" y="268421"/>
                  </a:lnTo>
                  <a:lnTo>
                    <a:pt x="1309700" y="268300"/>
                  </a:lnTo>
                  <a:lnTo>
                    <a:pt x="1313184" y="268179"/>
                  </a:lnTo>
                  <a:lnTo>
                    <a:pt x="1316667" y="268058"/>
                  </a:lnTo>
                  <a:lnTo>
                    <a:pt x="1320150" y="267937"/>
                  </a:lnTo>
                  <a:lnTo>
                    <a:pt x="1323633" y="267816"/>
                  </a:lnTo>
                  <a:lnTo>
                    <a:pt x="1327117" y="267696"/>
                  </a:lnTo>
                  <a:lnTo>
                    <a:pt x="1330600" y="267575"/>
                  </a:lnTo>
                  <a:lnTo>
                    <a:pt x="1334083" y="267454"/>
                  </a:lnTo>
                  <a:lnTo>
                    <a:pt x="1337566" y="267333"/>
                  </a:lnTo>
                  <a:lnTo>
                    <a:pt x="1341050" y="267212"/>
                  </a:lnTo>
                  <a:lnTo>
                    <a:pt x="1344533" y="267092"/>
                  </a:lnTo>
                  <a:lnTo>
                    <a:pt x="1348016" y="266971"/>
                  </a:lnTo>
                  <a:lnTo>
                    <a:pt x="1351499" y="266850"/>
                  </a:lnTo>
                  <a:lnTo>
                    <a:pt x="1354983" y="266729"/>
                  </a:lnTo>
                  <a:lnTo>
                    <a:pt x="1358466" y="266609"/>
                  </a:lnTo>
                  <a:lnTo>
                    <a:pt x="1361949" y="266488"/>
                  </a:lnTo>
                  <a:lnTo>
                    <a:pt x="1365432" y="266367"/>
                  </a:lnTo>
                  <a:lnTo>
                    <a:pt x="1368916" y="266246"/>
                  </a:lnTo>
                  <a:lnTo>
                    <a:pt x="1372399" y="266126"/>
                  </a:lnTo>
                  <a:lnTo>
                    <a:pt x="1375882" y="266005"/>
                  </a:lnTo>
                  <a:lnTo>
                    <a:pt x="1379365" y="265884"/>
                  </a:lnTo>
                  <a:lnTo>
                    <a:pt x="1382849" y="265764"/>
                  </a:lnTo>
                  <a:lnTo>
                    <a:pt x="1386332" y="265643"/>
                  </a:lnTo>
                  <a:lnTo>
                    <a:pt x="1389815" y="265522"/>
                  </a:lnTo>
                  <a:lnTo>
                    <a:pt x="1393298" y="265402"/>
                  </a:lnTo>
                  <a:lnTo>
                    <a:pt x="1396782" y="265281"/>
                  </a:lnTo>
                  <a:lnTo>
                    <a:pt x="1400265" y="265160"/>
                  </a:lnTo>
                  <a:lnTo>
                    <a:pt x="1403748" y="265040"/>
                  </a:lnTo>
                  <a:lnTo>
                    <a:pt x="1407231" y="264919"/>
                  </a:lnTo>
                  <a:lnTo>
                    <a:pt x="1410715" y="264798"/>
                  </a:lnTo>
                  <a:lnTo>
                    <a:pt x="1414198" y="264678"/>
                  </a:lnTo>
                  <a:lnTo>
                    <a:pt x="1417681" y="264557"/>
                  </a:lnTo>
                  <a:lnTo>
                    <a:pt x="1421164" y="264437"/>
                  </a:lnTo>
                  <a:lnTo>
                    <a:pt x="1424648" y="264316"/>
                  </a:lnTo>
                  <a:lnTo>
                    <a:pt x="1428131" y="264195"/>
                  </a:lnTo>
                  <a:lnTo>
                    <a:pt x="1431614" y="264075"/>
                  </a:lnTo>
                  <a:lnTo>
                    <a:pt x="1435097" y="263954"/>
                  </a:lnTo>
                  <a:lnTo>
                    <a:pt x="1438580" y="263834"/>
                  </a:lnTo>
                  <a:lnTo>
                    <a:pt x="1442064" y="263713"/>
                  </a:lnTo>
                  <a:lnTo>
                    <a:pt x="1445547" y="263593"/>
                  </a:lnTo>
                  <a:lnTo>
                    <a:pt x="1449030" y="263472"/>
                  </a:lnTo>
                  <a:lnTo>
                    <a:pt x="1452513" y="263352"/>
                  </a:lnTo>
                  <a:lnTo>
                    <a:pt x="1455997" y="263231"/>
                  </a:lnTo>
                  <a:lnTo>
                    <a:pt x="1459480" y="263111"/>
                  </a:lnTo>
                  <a:lnTo>
                    <a:pt x="1462963" y="262990"/>
                  </a:lnTo>
                  <a:lnTo>
                    <a:pt x="1466446" y="262870"/>
                  </a:lnTo>
                  <a:lnTo>
                    <a:pt x="1469930" y="262749"/>
                  </a:lnTo>
                  <a:lnTo>
                    <a:pt x="1473413" y="262629"/>
                  </a:lnTo>
                  <a:lnTo>
                    <a:pt x="1476896" y="262508"/>
                  </a:lnTo>
                  <a:lnTo>
                    <a:pt x="1480379" y="262388"/>
                  </a:lnTo>
                  <a:lnTo>
                    <a:pt x="1483863" y="262267"/>
                  </a:lnTo>
                  <a:lnTo>
                    <a:pt x="1487346" y="262147"/>
                  </a:lnTo>
                  <a:lnTo>
                    <a:pt x="1490829" y="262026"/>
                  </a:lnTo>
                  <a:lnTo>
                    <a:pt x="1494312" y="261906"/>
                  </a:lnTo>
                  <a:lnTo>
                    <a:pt x="1497796" y="261786"/>
                  </a:lnTo>
                  <a:lnTo>
                    <a:pt x="1501279" y="261665"/>
                  </a:lnTo>
                  <a:lnTo>
                    <a:pt x="1504762" y="261545"/>
                  </a:lnTo>
                  <a:lnTo>
                    <a:pt x="1508245" y="261424"/>
                  </a:lnTo>
                  <a:lnTo>
                    <a:pt x="1511729" y="261304"/>
                  </a:lnTo>
                  <a:lnTo>
                    <a:pt x="1515212" y="261184"/>
                  </a:lnTo>
                  <a:lnTo>
                    <a:pt x="1518695" y="261063"/>
                  </a:lnTo>
                  <a:lnTo>
                    <a:pt x="1522178" y="260943"/>
                  </a:lnTo>
                  <a:lnTo>
                    <a:pt x="1525662" y="280544"/>
                  </a:lnTo>
                  <a:lnTo>
                    <a:pt x="1529145" y="280468"/>
                  </a:lnTo>
                  <a:lnTo>
                    <a:pt x="1532628" y="280391"/>
                  </a:lnTo>
                  <a:lnTo>
                    <a:pt x="1536111" y="280315"/>
                  </a:lnTo>
                  <a:lnTo>
                    <a:pt x="1539595" y="280239"/>
                  </a:lnTo>
                  <a:lnTo>
                    <a:pt x="1543078" y="280162"/>
                  </a:lnTo>
                  <a:lnTo>
                    <a:pt x="1546561" y="280086"/>
                  </a:lnTo>
                  <a:lnTo>
                    <a:pt x="1550044" y="280009"/>
                  </a:lnTo>
                  <a:lnTo>
                    <a:pt x="1553528" y="279933"/>
                  </a:lnTo>
                  <a:lnTo>
                    <a:pt x="1557011" y="279857"/>
                  </a:lnTo>
                  <a:lnTo>
                    <a:pt x="1560494" y="279780"/>
                  </a:lnTo>
                  <a:lnTo>
                    <a:pt x="1563977" y="279704"/>
                  </a:lnTo>
                  <a:lnTo>
                    <a:pt x="1567461" y="279627"/>
                  </a:lnTo>
                  <a:lnTo>
                    <a:pt x="1570944" y="279551"/>
                  </a:lnTo>
                  <a:lnTo>
                    <a:pt x="1574427" y="279475"/>
                  </a:lnTo>
                  <a:lnTo>
                    <a:pt x="1577910" y="279398"/>
                  </a:lnTo>
                  <a:lnTo>
                    <a:pt x="1581394" y="279322"/>
                  </a:lnTo>
                  <a:lnTo>
                    <a:pt x="1584877" y="279245"/>
                  </a:lnTo>
                  <a:lnTo>
                    <a:pt x="1588360" y="279169"/>
                  </a:lnTo>
                  <a:lnTo>
                    <a:pt x="1591843" y="279093"/>
                  </a:lnTo>
                  <a:lnTo>
                    <a:pt x="1595327" y="279016"/>
                  </a:lnTo>
                  <a:lnTo>
                    <a:pt x="1598810" y="278940"/>
                  </a:lnTo>
                  <a:lnTo>
                    <a:pt x="1602293" y="278863"/>
                  </a:lnTo>
                  <a:lnTo>
                    <a:pt x="1605776" y="278787"/>
                  </a:lnTo>
                  <a:lnTo>
                    <a:pt x="1609260" y="278711"/>
                  </a:lnTo>
                  <a:lnTo>
                    <a:pt x="1612743" y="278634"/>
                  </a:lnTo>
                  <a:lnTo>
                    <a:pt x="1616226" y="278558"/>
                  </a:lnTo>
                  <a:lnTo>
                    <a:pt x="1619709" y="278482"/>
                  </a:lnTo>
                  <a:lnTo>
                    <a:pt x="1623193" y="278405"/>
                  </a:lnTo>
                  <a:lnTo>
                    <a:pt x="1626676" y="278329"/>
                  </a:lnTo>
                  <a:lnTo>
                    <a:pt x="1630159" y="278253"/>
                  </a:lnTo>
                  <a:lnTo>
                    <a:pt x="1633642" y="278176"/>
                  </a:lnTo>
                  <a:lnTo>
                    <a:pt x="1637126" y="278100"/>
                  </a:lnTo>
                  <a:lnTo>
                    <a:pt x="1640609" y="278024"/>
                  </a:lnTo>
                  <a:lnTo>
                    <a:pt x="1644092" y="277947"/>
                  </a:lnTo>
                  <a:lnTo>
                    <a:pt x="1647575" y="277871"/>
                  </a:lnTo>
                  <a:lnTo>
                    <a:pt x="1651059" y="277795"/>
                  </a:lnTo>
                  <a:lnTo>
                    <a:pt x="1654542" y="277718"/>
                  </a:lnTo>
                  <a:lnTo>
                    <a:pt x="1658025" y="277642"/>
                  </a:lnTo>
                  <a:lnTo>
                    <a:pt x="1661508" y="277566"/>
                  </a:lnTo>
                  <a:lnTo>
                    <a:pt x="1664992" y="277489"/>
                  </a:lnTo>
                  <a:lnTo>
                    <a:pt x="1668475" y="277413"/>
                  </a:lnTo>
                  <a:lnTo>
                    <a:pt x="1671958" y="277337"/>
                  </a:lnTo>
                  <a:lnTo>
                    <a:pt x="1675441" y="277261"/>
                  </a:lnTo>
                  <a:lnTo>
                    <a:pt x="1678925" y="277184"/>
                  </a:lnTo>
                  <a:lnTo>
                    <a:pt x="1682408" y="277108"/>
                  </a:lnTo>
                  <a:lnTo>
                    <a:pt x="1685891" y="277032"/>
                  </a:lnTo>
                  <a:lnTo>
                    <a:pt x="1689374" y="276955"/>
                  </a:lnTo>
                  <a:lnTo>
                    <a:pt x="1692858" y="276879"/>
                  </a:lnTo>
                  <a:lnTo>
                    <a:pt x="1696341" y="276803"/>
                  </a:lnTo>
                  <a:lnTo>
                    <a:pt x="1699824" y="276727"/>
                  </a:lnTo>
                  <a:lnTo>
                    <a:pt x="1703307" y="276650"/>
                  </a:lnTo>
                  <a:lnTo>
                    <a:pt x="1706791" y="276574"/>
                  </a:lnTo>
                  <a:lnTo>
                    <a:pt x="1710274" y="276498"/>
                  </a:lnTo>
                  <a:lnTo>
                    <a:pt x="1713757" y="276421"/>
                  </a:lnTo>
                  <a:lnTo>
                    <a:pt x="1717240" y="276345"/>
                  </a:lnTo>
                  <a:lnTo>
                    <a:pt x="1720723" y="276269"/>
                  </a:lnTo>
                  <a:lnTo>
                    <a:pt x="1724207" y="276193"/>
                  </a:lnTo>
                  <a:lnTo>
                    <a:pt x="1727690" y="276116"/>
                  </a:lnTo>
                  <a:lnTo>
                    <a:pt x="1731173" y="276040"/>
                  </a:lnTo>
                  <a:lnTo>
                    <a:pt x="1734656" y="275964"/>
                  </a:lnTo>
                  <a:lnTo>
                    <a:pt x="1738140" y="275888"/>
                  </a:lnTo>
                  <a:lnTo>
                    <a:pt x="1741623" y="275812"/>
                  </a:lnTo>
                  <a:lnTo>
                    <a:pt x="1741623" y="275865"/>
                  </a:lnTo>
                  <a:lnTo>
                    <a:pt x="1741623" y="275918"/>
                  </a:lnTo>
                  <a:lnTo>
                    <a:pt x="1741623" y="275971"/>
                  </a:lnTo>
                  <a:lnTo>
                    <a:pt x="1741623" y="276024"/>
                  </a:lnTo>
                  <a:lnTo>
                    <a:pt x="1741623" y="276076"/>
                  </a:lnTo>
                  <a:lnTo>
                    <a:pt x="1741623" y="276129"/>
                  </a:lnTo>
                  <a:lnTo>
                    <a:pt x="1741623" y="276181"/>
                  </a:lnTo>
                  <a:lnTo>
                    <a:pt x="1741623" y="276233"/>
                  </a:lnTo>
                  <a:lnTo>
                    <a:pt x="1741623" y="276285"/>
                  </a:lnTo>
                  <a:lnTo>
                    <a:pt x="1741623" y="276337"/>
                  </a:lnTo>
                  <a:lnTo>
                    <a:pt x="1741623" y="276389"/>
                  </a:lnTo>
                  <a:lnTo>
                    <a:pt x="1741623" y="276441"/>
                  </a:lnTo>
                  <a:lnTo>
                    <a:pt x="1741623" y="276492"/>
                  </a:lnTo>
                  <a:lnTo>
                    <a:pt x="1741623" y="276544"/>
                  </a:lnTo>
                  <a:lnTo>
                    <a:pt x="1741623" y="276595"/>
                  </a:lnTo>
                  <a:lnTo>
                    <a:pt x="1741623" y="276646"/>
                  </a:lnTo>
                  <a:lnTo>
                    <a:pt x="1741623" y="276697"/>
                  </a:lnTo>
                  <a:lnTo>
                    <a:pt x="1741623" y="276748"/>
                  </a:lnTo>
                  <a:lnTo>
                    <a:pt x="1741623" y="276798"/>
                  </a:lnTo>
                  <a:lnTo>
                    <a:pt x="1741623" y="276849"/>
                  </a:lnTo>
                  <a:lnTo>
                    <a:pt x="1741623" y="276899"/>
                  </a:lnTo>
                  <a:lnTo>
                    <a:pt x="1741623" y="276950"/>
                  </a:lnTo>
                  <a:lnTo>
                    <a:pt x="1741623" y="277000"/>
                  </a:lnTo>
                  <a:lnTo>
                    <a:pt x="1741623" y="277050"/>
                  </a:lnTo>
                  <a:lnTo>
                    <a:pt x="1741623" y="277100"/>
                  </a:lnTo>
                  <a:lnTo>
                    <a:pt x="1741623" y="277149"/>
                  </a:lnTo>
                  <a:lnTo>
                    <a:pt x="1741623" y="277199"/>
                  </a:lnTo>
                  <a:lnTo>
                    <a:pt x="1741623" y="277249"/>
                  </a:lnTo>
                  <a:lnTo>
                    <a:pt x="1741623" y="277298"/>
                  </a:lnTo>
                  <a:lnTo>
                    <a:pt x="1741623" y="277347"/>
                  </a:lnTo>
                  <a:lnTo>
                    <a:pt x="1741623" y="277396"/>
                  </a:lnTo>
                  <a:lnTo>
                    <a:pt x="1741623" y="277445"/>
                  </a:lnTo>
                  <a:lnTo>
                    <a:pt x="1741623" y="277494"/>
                  </a:lnTo>
                  <a:lnTo>
                    <a:pt x="1741623" y="277543"/>
                  </a:lnTo>
                  <a:lnTo>
                    <a:pt x="1741623" y="277591"/>
                  </a:lnTo>
                  <a:lnTo>
                    <a:pt x="1741623" y="277640"/>
                  </a:lnTo>
                  <a:lnTo>
                    <a:pt x="1741623" y="277688"/>
                  </a:lnTo>
                  <a:lnTo>
                    <a:pt x="1741623" y="277736"/>
                  </a:lnTo>
                  <a:lnTo>
                    <a:pt x="1741623" y="277784"/>
                  </a:lnTo>
                  <a:lnTo>
                    <a:pt x="1741623" y="277832"/>
                  </a:lnTo>
                  <a:lnTo>
                    <a:pt x="1741623" y="277880"/>
                  </a:lnTo>
                  <a:lnTo>
                    <a:pt x="1741623" y="277928"/>
                  </a:lnTo>
                  <a:lnTo>
                    <a:pt x="1741623" y="277975"/>
                  </a:lnTo>
                  <a:lnTo>
                    <a:pt x="1741623" y="278023"/>
                  </a:lnTo>
                  <a:lnTo>
                    <a:pt x="1741623" y="278070"/>
                  </a:lnTo>
                  <a:lnTo>
                    <a:pt x="1741623" y="278117"/>
                  </a:lnTo>
                  <a:lnTo>
                    <a:pt x="1741623" y="278164"/>
                  </a:lnTo>
                  <a:lnTo>
                    <a:pt x="1741623" y="278211"/>
                  </a:lnTo>
                  <a:lnTo>
                    <a:pt x="1741623" y="278258"/>
                  </a:lnTo>
                  <a:lnTo>
                    <a:pt x="1741623" y="278305"/>
                  </a:lnTo>
                  <a:lnTo>
                    <a:pt x="1741623" y="278351"/>
                  </a:lnTo>
                  <a:lnTo>
                    <a:pt x="1741623" y="278398"/>
                  </a:lnTo>
                  <a:lnTo>
                    <a:pt x="1741623" y="278444"/>
                  </a:lnTo>
                  <a:lnTo>
                    <a:pt x="1741623" y="278490"/>
                  </a:lnTo>
                  <a:lnTo>
                    <a:pt x="1741623" y="278536"/>
                  </a:lnTo>
                  <a:lnTo>
                    <a:pt x="1741623" y="278582"/>
                  </a:lnTo>
                  <a:lnTo>
                    <a:pt x="1741623" y="278628"/>
                  </a:lnTo>
                  <a:lnTo>
                    <a:pt x="1741623" y="278674"/>
                  </a:lnTo>
                  <a:lnTo>
                    <a:pt x="1741623" y="278719"/>
                  </a:lnTo>
                  <a:lnTo>
                    <a:pt x="1741623" y="278765"/>
                  </a:lnTo>
                  <a:lnTo>
                    <a:pt x="1741623" y="278810"/>
                  </a:lnTo>
                  <a:lnTo>
                    <a:pt x="1741623" y="278856"/>
                  </a:lnTo>
                  <a:lnTo>
                    <a:pt x="1741623" y="278901"/>
                  </a:lnTo>
                  <a:lnTo>
                    <a:pt x="1741623" y="278946"/>
                  </a:lnTo>
                  <a:lnTo>
                    <a:pt x="1741623" y="278991"/>
                  </a:lnTo>
                  <a:lnTo>
                    <a:pt x="1741623" y="279036"/>
                  </a:lnTo>
                  <a:lnTo>
                    <a:pt x="1741623" y="279080"/>
                  </a:lnTo>
                  <a:lnTo>
                    <a:pt x="1741623" y="279125"/>
                  </a:lnTo>
                  <a:lnTo>
                    <a:pt x="1741623" y="279169"/>
                  </a:lnTo>
                  <a:lnTo>
                    <a:pt x="1741623" y="279214"/>
                  </a:lnTo>
                  <a:lnTo>
                    <a:pt x="1741623" y="279258"/>
                  </a:lnTo>
                  <a:lnTo>
                    <a:pt x="1741623" y="279302"/>
                  </a:lnTo>
                  <a:lnTo>
                    <a:pt x="1741623" y="279346"/>
                  </a:lnTo>
                  <a:lnTo>
                    <a:pt x="1741623" y="279390"/>
                  </a:lnTo>
                  <a:lnTo>
                    <a:pt x="1741623" y="279434"/>
                  </a:lnTo>
                  <a:lnTo>
                    <a:pt x="1741623" y="279478"/>
                  </a:lnTo>
                  <a:lnTo>
                    <a:pt x="1741623" y="279521"/>
                  </a:lnTo>
                  <a:lnTo>
                    <a:pt x="1741623" y="279565"/>
                  </a:lnTo>
                  <a:lnTo>
                    <a:pt x="1741623" y="279608"/>
                  </a:lnTo>
                  <a:lnTo>
                    <a:pt x="1741623" y="279651"/>
                  </a:lnTo>
                  <a:lnTo>
                    <a:pt x="1741623" y="279694"/>
                  </a:lnTo>
                  <a:lnTo>
                    <a:pt x="1741623" y="279738"/>
                  </a:lnTo>
                  <a:lnTo>
                    <a:pt x="1741623" y="279780"/>
                  </a:lnTo>
                  <a:lnTo>
                    <a:pt x="1741623" y="279823"/>
                  </a:lnTo>
                  <a:lnTo>
                    <a:pt x="1741623" y="279866"/>
                  </a:lnTo>
                  <a:lnTo>
                    <a:pt x="1741623" y="279909"/>
                  </a:lnTo>
                  <a:lnTo>
                    <a:pt x="1741623" y="279951"/>
                  </a:lnTo>
                  <a:lnTo>
                    <a:pt x="1741623" y="279994"/>
                  </a:lnTo>
                  <a:lnTo>
                    <a:pt x="1741623" y="280036"/>
                  </a:lnTo>
                  <a:lnTo>
                    <a:pt x="1741623" y="280078"/>
                  </a:lnTo>
                  <a:lnTo>
                    <a:pt x="1741623" y="280120"/>
                  </a:lnTo>
                  <a:lnTo>
                    <a:pt x="1741623" y="280162"/>
                  </a:lnTo>
                  <a:lnTo>
                    <a:pt x="1741623" y="280204"/>
                  </a:lnTo>
                  <a:lnTo>
                    <a:pt x="1741623" y="280246"/>
                  </a:lnTo>
                  <a:lnTo>
                    <a:pt x="1741623" y="280288"/>
                  </a:lnTo>
                  <a:lnTo>
                    <a:pt x="1741623" y="280329"/>
                  </a:lnTo>
                  <a:lnTo>
                    <a:pt x="1741623" y="280371"/>
                  </a:lnTo>
                  <a:lnTo>
                    <a:pt x="1741623" y="280412"/>
                  </a:lnTo>
                  <a:lnTo>
                    <a:pt x="1741623" y="280453"/>
                  </a:lnTo>
                  <a:lnTo>
                    <a:pt x="1741623" y="280495"/>
                  </a:lnTo>
                  <a:lnTo>
                    <a:pt x="1741623" y="280536"/>
                  </a:lnTo>
                  <a:lnTo>
                    <a:pt x="1741623" y="280577"/>
                  </a:lnTo>
                  <a:lnTo>
                    <a:pt x="1741623" y="280618"/>
                  </a:lnTo>
                  <a:lnTo>
                    <a:pt x="1741623" y="280658"/>
                  </a:lnTo>
                  <a:lnTo>
                    <a:pt x="1741623" y="280699"/>
                  </a:lnTo>
                  <a:lnTo>
                    <a:pt x="1741623" y="280740"/>
                  </a:lnTo>
                  <a:lnTo>
                    <a:pt x="1741623" y="280780"/>
                  </a:lnTo>
                  <a:lnTo>
                    <a:pt x="1741623" y="280821"/>
                  </a:lnTo>
                  <a:lnTo>
                    <a:pt x="1741623" y="280861"/>
                  </a:lnTo>
                  <a:lnTo>
                    <a:pt x="1741623" y="280901"/>
                  </a:lnTo>
                  <a:lnTo>
                    <a:pt x="1741623" y="280941"/>
                  </a:lnTo>
                  <a:lnTo>
                    <a:pt x="1741623" y="280981"/>
                  </a:lnTo>
                  <a:lnTo>
                    <a:pt x="1741623" y="281021"/>
                  </a:lnTo>
                  <a:lnTo>
                    <a:pt x="1741623" y="281061"/>
                  </a:lnTo>
                  <a:lnTo>
                    <a:pt x="1741623" y="281101"/>
                  </a:lnTo>
                  <a:lnTo>
                    <a:pt x="1741623" y="281140"/>
                  </a:lnTo>
                  <a:lnTo>
                    <a:pt x="1741623" y="281180"/>
                  </a:lnTo>
                  <a:lnTo>
                    <a:pt x="1741623" y="281219"/>
                  </a:lnTo>
                  <a:lnTo>
                    <a:pt x="1741623" y="281259"/>
                  </a:lnTo>
                  <a:lnTo>
                    <a:pt x="1741623" y="281298"/>
                  </a:lnTo>
                  <a:lnTo>
                    <a:pt x="1741623" y="281337"/>
                  </a:lnTo>
                  <a:lnTo>
                    <a:pt x="1741623" y="281376"/>
                  </a:lnTo>
                  <a:lnTo>
                    <a:pt x="1741623" y="281415"/>
                  </a:lnTo>
                  <a:lnTo>
                    <a:pt x="1741623" y="281454"/>
                  </a:lnTo>
                  <a:lnTo>
                    <a:pt x="1741623" y="281493"/>
                  </a:lnTo>
                  <a:lnTo>
                    <a:pt x="1741623" y="281532"/>
                  </a:lnTo>
                  <a:lnTo>
                    <a:pt x="1741623" y="281570"/>
                  </a:lnTo>
                  <a:lnTo>
                    <a:pt x="1741623" y="281609"/>
                  </a:lnTo>
                  <a:lnTo>
                    <a:pt x="1745106" y="281544"/>
                  </a:lnTo>
                  <a:lnTo>
                    <a:pt x="1748589" y="281479"/>
                  </a:lnTo>
                  <a:lnTo>
                    <a:pt x="1752073" y="281414"/>
                  </a:lnTo>
                  <a:lnTo>
                    <a:pt x="1755556" y="281349"/>
                  </a:lnTo>
                  <a:lnTo>
                    <a:pt x="1759039" y="281284"/>
                  </a:lnTo>
                  <a:lnTo>
                    <a:pt x="1762522" y="281219"/>
                  </a:lnTo>
                  <a:lnTo>
                    <a:pt x="1766006" y="281155"/>
                  </a:lnTo>
                  <a:lnTo>
                    <a:pt x="1769489" y="281090"/>
                  </a:lnTo>
                  <a:lnTo>
                    <a:pt x="1772972" y="281025"/>
                  </a:lnTo>
                  <a:lnTo>
                    <a:pt x="1776455" y="280960"/>
                  </a:lnTo>
                  <a:lnTo>
                    <a:pt x="1779939" y="280895"/>
                  </a:lnTo>
                  <a:lnTo>
                    <a:pt x="1783422" y="280830"/>
                  </a:lnTo>
                  <a:lnTo>
                    <a:pt x="1786905" y="280766"/>
                  </a:lnTo>
                  <a:lnTo>
                    <a:pt x="1790388" y="280701"/>
                  </a:lnTo>
                  <a:lnTo>
                    <a:pt x="1793872" y="280636"/>
                  </a:lnTo>
                  <a:lnTo>
                    <a:pt x="1797355" y="280571"/>
                  </a:lnTo>
                  <a:lnTo>
                    <a:pt x="1800838" y="280506"/>
                  </a:lnTo>
                  <a:lnTo>
                    <a:pt x="1804321" y="280441"/>
                  </a:lnTo>
                  <a:lnTo>
                    <a:pt x="1807805" y="280377"/>
                  </a:lnTo>
                  <a:lnTo>
                    <a:pt x="1811288" y="280312"/>
                  </a:lnTo>
                  <a:lnTo>
                    <a:pt x="1814771" y="280247"/>
                  </a:lnTo>
                  <a:lnTo>
                    <a:pt x="1818254" y="280182"/>
                  </a:lnTo>
                  <a:lnTo>
                    <a:pt x="1821738" y="280117"/>
                  </a:lnTo>
                  <a:lnTo>
                    <a:pt x="1825221" y="280052"/>
                  </a:lnTo>
                  <a:lnTo>
                    <a:pt x="1828704" y="279988"/>
                  </a:lnTo>
                  <a:lnTo>
                    <a:pt x="1832187" y="279923"/>
                  </a:lnTo>
                  <a:lnTo>
                    <a:pt x="1835671" y="279858"/>
                  </a:lnTo>
                  <a:lnTo>
                    <a:pt x="1839154" y="279793"/>
                  </a:lnTo>
                  <a:lnTo>
                    <a:pt x="1842637" y="279728"/>
                  </a:lnTo>
                  <a:lnTo>
                    <a:pt x="1846120" y="279664"/>
                  </a:lnTo>
                  <a:lnTo>
                    <a:pt x="1849604" y="279599"/>
                  </a:lnTo>
                  <a:lnTo>
                    <a:pt x="1853087" y="279534"/>
                  </a:lnTo>
                  <a:lnTo>
                    <a:pt x="1856570" y="279469"/>
                  </a:lnTo>
                  <a:lnTo>
                    <a:pt x="1860053" y="279404"/>
                  </a:lnTo>
                  <a:lnTo>
                    <a:pt x="1863537" y="279340"/>
                  </a:lnTo>
                  <a:lnTo>
                    <a:pt x="1867020" y="279275"/>
                  </a:lnTo>
                  <a:lnTo>
                    <a:pt x="1870503" y="279210"/>
                  </a:lnTo>
                  <a:lnTo>
                    <a:pt x="1873986" y="279145"/>
                  </a:lnTo>
                  <a:lnTo>
                    <a:pt x="1877470" y="279080"/>
                  </a:lnTo>
                  <a:lnTo>
                    <a:pt x="1880953" y="279016"/>
                  </a:lnTo>
                  <a:lnTo>
                    <a:pt x="1884436" y="278951"/>
                  </a:lnTo>
                  <a:lnTo>
                    <a:pt x="1887919" y="278886"/>
                  </a:lnTo>
                  <a:lnTo>
                    <a:pt x="1891403" y="278821"/>
                  </a:lnTo>
                  <a:lnTo>
                    <a:pt x="1894886" y="278757"/>
                  </a:lnTo>
                  <a:lnTo>
                    <a:pt x="1898369" y="278692"/>
                  </a:lnTo>
                  <a:lnTo>
                    <a:pt x="1901852" y="278627"/>
                  </a:lnTo>
                  <a:lnTo>
                    <a:pt x="1905336" y="278562"/>
                  </a:lnTo>
                  <a:lnTo>
                    <a:pt x="1908819" y="278498"/>
                  </a:lnTo>
                  <a:lnTo>
                    <a:pt x="1912302" y="278433"/>
                  </a:lnTo>
                  <a:lnTo>
                    <a:pt x="1915785" y="278368"/>
                  </a:lnTo>
                  <a:lnTo>
                    <a:pt x="1919269" y="278303"/>
                  </a:lnTo>
                  <a:lnTo>
                    <a:pt x="1922752" y="278239"/>
                  </a:lnTo>
                  <a:lnTo>
                    <a:pt x="1926235" y="278174"/>
                  </a:lnTo>
                  <a:lnTo>
                    <a:pt x="1929718" y="278109"/>
                  </a:lnTo>
                  <a:lnTo>
                    <a:pt x="1933202" y="278044"/>
                  </a:lnTo>
                  <a:lnTo>
                    <a:pt x="1936685" y="277980"/>
                  </a:lnTo>
                  <a:lnTo>
                    <a:pt x="1940168" y="277915"/>
                  </a:lnTo>
                  <a:lnTo>
                    <a:pt x="1943651" y="277850"/>
                  </a:lnTo>
                  <a:lnTo>
                    <a:pt x="1947135" y="277785"/>
                  </a:lnTo>
                  <a:lnTo>
                    <a:pt x="1950618" y="277721"/>
                  </a:lnTo>
                  <a:lnTo>
                    <a:pt x="1954101" y="277656"/>
                  </a:lnTo>
                  <a:lnTo>
                    <a:pt x="1957584" y="277591"/>
                  </a:lnTo>
                  <a:lnTo>
                    <a:pt x="1961068" y="282499"/>
                  </a:lnTo>
                  <a:lnTo>
                    <a:pt x="1964551" y="282443"/>
                  </a:lnTo>
                  <a:lnTo>
                    <a:pt x="1968034" y="282387"/>
                  </a:lnTo>
                  <a:lnTo>
                    <a:pt x="1971517" y="282331"/>
                  </a:lnTo>
                  <a:lnTo>
                    <a:pt x="1975001" y="282275"/>
                  </a:lnTo>
                  <a:lnTo>
                    <a:pt x="1978484" y="282219"/>
                  </a:lnTo>
                  <a:lnTo>
                    <a:pt x="1981967" y="282163"/>
                  </a:lnTo>
                  <a:lnTo>
                    <a:pt x="1985450" y="282107"/>
                  </a:lnTo>
                  <a:lnTo>
                    <a:pt x="1988934" y="282051"/>
                  </a:lnTo>
                  <a:lnTo>
                    <a:pt x="1992417" y="281995"/>
                  </a:lnTo>
                  <a:lnTo>
                    <a:pt x="1995900" y="281938"/>
                  </a:lnTo>
                  <a:lnTo>
                    <a:pt x="1999383" y="281882"/>
                  </a:lnTo>
                  <a:lnTo>
                    <a:pt x="2002867" y="281826"/>
                  </a:lnTo>
                  <a:lnTo>
                    <a:pt x="2006350" y="281770"/>
                  </a:lnTo>
                  <a:lnTo>
                    <a:pt x="2009833" y="281714"/>
                  </a:lnTo>
                  <a:lnTo>
                    <a:pt x="2013316" y="281658"/>
                  </a:lnTo>
                  <a:lnTo>
                    <a:pt x="2016799" y="281602"/>
                  </a:lnTo>
                  <a:lnTo>
                    <a:pt x="2020283" y="281546"/>
                  </a:lnTo>
                  <a:lnTo>
                    <a:pt x="2023766" y="281490"/>
                  </a:lnTo>
                  <a:lnTo>
                    <a:pt x="2027249" y="281434"/>
                  </a:lnTo>
                  <a:lnTo>
                    <a:pt x="2030732" y="281378"/>
                  </a:lnTo>
                  <a:lnTo>
                    <a:pt x="2034216" y="281322"/>
                  </a:lnTo>
                  <a:lnTo>
                    <a:pt x="2037699" y="281266"/>
                  </a:lnTo>
                  <a:lnTo>
                    <a:pt x="2041182" y="281210"/>
                  </a:lnTo>
                  <a:lnTo>
                    <a:pt x="2044665" y="281154"/>
                  </a:lnTo>
                  <a:lnTo>
                    <a:pt x="2048149" y="281098"/>
                  </a:lnTo>
                  <a:lnTo>
                    <a:pt x="2051632" y="281042"/>
                  </a:lnTo>
                  <a:lnTo>
                    <a:pt x="2055115" y="280986"/>
                  </a:lnTo>
                  <a:lnTo>
                    <a:pt x="2058598" y="280930"/>
                  </a:lnTo>
                  <a:lnTo>
                    <a:pt x="2062082" y="280874"/>
                  </a:lnTo>
                  <a:lnTo>
                    <a:pt x="2065565" y="280818"/>
                  </a:lnTo>
                  <a:lnTo>
                    <a:pt x="2069048" y="280762"/>
                  </a:lnTo>
                  <a:lnTo>
                    <a:pt x="2072531" y="280706"/>
                  </a:lnTo>
                  <a:lnTo>
                    <a:pt x="2076015" y="280650"/>
                  </a:lnTo>
                  <a:lnTo>
                    <a:pt x="2079498" y="280594"/>
                  </a:lnTo>
                  <a:lnTo>
                    <a:pt x="2082981" y="280538"/>
                  </a:lnTo>
                  <a:lnTo>
                    <a:pt x="2086464" y="280482"/>
                  </a:lnTo>
                  <a:lnTo>
                    <a:pt x="2089948" y="280426"/>
                  </a:lnTo>
                  <a:lnTo>
                    <a:pt x="2093431" y="280370"/>
                  </a:lnTo>
                  <a:lnTo>
                    <a:pt x="2096914" y="280314"/>
                  </a:lnTo>
                  <a:lnTo>
                    <a:pt x="2100397" y="280258"/>
                  </a:lnTo>
                  <a:lnTo>
                    <a:pt x="2103881" y="280202"/>
                  </a:lnTo>
                  <a:lnTo>
                    <a:pt x="2107364" y="280146"/>
                  </a:lnTo>
                  <a:lnTo>
                    <a:pt x="2110847" y="280090"/>
                  </a:lnTo>
                  <a:lnTo>
                    <a:pt x="2114330" y="280034"/>
                  </a:lnTo>
                  <a:lnTo>
                    <a:pt x="2117814" y="279978"/>
                  </a:lnTo>
                  <a:lnTo>
                    <a:pt x="2121297" y="279922"/>
                  </a:lnTo>
                  <a:lnTo>
                    <a:pt x="2124780" y="279866"/>
                  </a:lnTo>
                  <a:lnTo>
                    <a:pt x="2128263" y="279810"/>
                  </a:lnTo>
                  <a:lnTo>
                    <a:pt x="2131747" y="279754"/>
                  </a:lnTo>
                  <a:lnTo>
                    <a:pt x="2135230" y="279698"/>
                  </a:lnTo>
                  <a:lnTo>
                    <a:pt x="2138713" y="279642"/>
                  </a:lnTo>
                  <a:lnTo>
                    <a:pt x="2142196" y="279586"/>
                  </a:lnTo>
                  <a:lnTo>
                    <a:pt x="2145680" y="279530"/>
                  </a:lnTo>
                  <a:lnTo>
                    <a:pt x="2149163" y="279474"/>
                  </a:lnTo>
                  <a:lnTo>
                    <a:pt x="2152646" y="279418"/>
                  </a:lnTo>
                  <a:lnTo>
                    <a:pt x="2156129" y="279362"/>
                  </a:lnTo>
                  <a:lnTo>
                    <a:pt x="2159613" y="279306"/>
                  </a:lnTo>
                  <a:lnTo>
                    <a:pt x="2163096" y="279250"/>
                  </a:lnTo>
                  <a:lnTo>
                    <a:pt x="2166579" y="279194"/>
                  </a:lnTo>
                  <a:lnTo>
                    <a:pt x="2170062" y="279139"/>
                  </a:lnTo>
                  <a:lnTo>
                    <a:pt x="2173546" y="279083"/>
                  </a:lnTo>
                  <a:lnTo>
                    <a:pt x="2177029" y="279027"/>
                  </a:lnTo>
                  <a:lnTo>
                    <a:pt x="2177029" y="279062"/>
                  </a:lnTo>
                  <a:lnTo>
                    <a:pt x="2177029" y="279098"/>
                  </a:lnTo>
                  <a:lnTo>
                    <a:pt x="2177029" y="279134"/>
                  </a:lnTo>
                  <a:lnTo>
                    <a:pt x="2177029" y="279169"/>
                  </a:lnTo>
                  <a:lnTo>
                    <a:pt x="2177029" y="279205"/>
                  </a:lnTo>
                  <a:lnTo>
                    <a:pt x="2177029" y="279240"/>
                  </a:lnTo>
                  <a:lnTo>
                    <a:pt x="2177029" y="279276"/>
                  </a:lnTo>
                  <a:lnTo>
                    <a:pt x="2177029" y="279311"/>
                  </a:lnTo>
                  <a:lnTo>
                    <a:pt x="2177029" y="279346"/>
                  </a:lnTo>
                  <a:lnTo>
                    <a:pt x="2177029" y="279381"/>
                  </a:lnTo>
                  <a:lnTo>
                    <a:pt x="2177029" y="279416"/>
                  </a:lnTo>
                  <a:lnTo>
                    <a:pt x="2177029" y="279451"/>
                  </a:lnTo>
                  <a:lnTo>
                    <a:pt x="2177029" y="279486"/>
                  </a:lnTo>
                  <a:lnTo>
                    <a:pt x="2177029" y="279521"/>
                  </a:lnTo>
                  <a:lnTo>
                    <a:pt x="2177029" y="279556"/>
                  </a:lnTo>
                  <a:lnTo>
                    <a:pt x="2177029" y="279591"/>
                  </a:lnTo>
                  <a:lnTo>
                    <a:pt x="2177029" y="279625"/>
                  </a:lnTo>
                  <a:lnTo>
                    <a:pt x="2177029" y="279660"/>
                  </a:lnTo>
                  <a:lnTo>
                    <a:pt x="2177029" y="279694"/>
                  </a:lnTo>
                  <a:lnTo>
                    <a:pt x="2177029" y="279729"/>
                  </a:lnTo>
                  <a:lnTo>
                    <a:pt x="2177029" y="279763"/>
                  </a:lnTo>
                  <a:lnTo>
                    <a:pt x="2177029" y="279798"/>
                  </a:lnTo>
                  <a:lnTo>
                    <a:pt x="2177029" y="279832"/>
                  </a:lnTo>
                  <a:lnTo>
                    <a:pt x="2177029" y="279866"/>
                  </a:lnTo>
                  <a:lnTo>
                    <a:pt x="2177029" y="279900"/>
                  </a:lnTo>
                  <a:lnTo>
                    <a:pt x="2177029" y="279934"/>
                  </a:lnTo>
                  <a:lnTo>
                    <a:pt x="2177029" y="279968"/>
                  </a:lnTo>
                  <a:lnTo>
                    <a:pt x="2177029" y="280002"/>
                  </a:lnTo>
                  <a:lnTo>
                    <a:pt x="2177029" y="280036"/>
                  </a:lnTo>
                  <a:lnTo>
                    <a:pt x="2177029" y="280070"/>
                  </a:lnTo>
                  <a:lnTo>
                    <a:pt x="2177029" y="280103"/>
                  </a:lnTo>
                  <a:lnTo>
                    <a:pt x="2177029" y="280137"/>
                  </a:lnTo>
                  <a:lnTo>
                    <a:pt x="2177029" y="280171"/>
                  </a:lnTo>
                  <a:lnTo>
                    <a:pt x="2177029" y="280204"/>
                  </a:lnTo>
                  <a:lnTo>
                    <a:pt x="2177029" y="280238"/>
                  </a:lnTo>
                  <a:lnTo>
                    <a:pt x="2177029" y="280271"/>
                  </a:lnTo>
                  <a:lnTo>
                    <a:pt x="2177029" y="280304"/>
                  </a:lnTo>
                  <a:lnTo>
                    <a:pt x="2177029" y="280338"/>
                  </a:lnTo>
                  <a:lnTo>
                    <a:pt x="2177029" y="280371"/>
                  </a:lnTo>
                  <a:lnTo>
                    <a:pt x="2177029" y="280404"/>
                  </a:lnTo>
                  <a:lnTo>
                    <a:pt x="2177029" y="280437"/>
                  </a:lnTo>
                  <a:lnTo>
                    <a:pt x="2177029" y="280470"/>
                  </a:lnTo>
                  <a:lnTo>
                    <a:pt x="2177029" y="280503"/>
                  </a:lnTo>
                  <a:lnTo>
                    <a:pt x="2177029" y="280536"/>
                  </a:lnTo>
                  <a:lnTo>
                    <a:pt x="2177029" y="280569"/>
                  </a:lnTo>
                  <a:lnTo>
                    <a:pt x="2177029" y="280601"/>
                  </a:lnTo>
                  <a:lnTo>
                    <a:pt x="2177029" y="280634"/>
                  </a:lnTo>
                  <a:lnTo>
                    <a:pt x="2177029" y="280667"/>
                  </a:lnTo>
                  <a:lnTo>
                    <a:pt x="2177029" y="280699"/>
                  </a:lnTo>
                  <a:lnTo>
                    <a:pt x="2177029" y="280732"/>
                  </a:lnTo>
                  <a:lnTo>
                    <a:pt x="2177029" y="280764"/>
                  </a:lnTo>
                  <a:lnTo>
                    <a:pt x="2177029" y="280796"/>
                  </a:lnTo>
                  <a:lnTo>
                    <a:pt x="2177029" y="280829"/>
                  </a:lnTo>
                  <a:lnTo>
                    <a:pt x="2177029" y="280861"/>
                  </a:lnTo>
                  <a:lnTo>
                    <a:pt x="2177029" y="280893"/>
                  </a:lnTo>
                  <a:lnTo>
                    <a:pt x="2177029" y="280925"/>
                  </a:lnTo>
                  <a:lnTo>
                    <a:pt x="2177029" y="280957"/>
                  </a:lnTo>
                  <a:lnTo>
                    <a:pt x="2177029" y="280989"/>
                  </a:lnTo>
                  <a:lnTo>
                    <a:pt x="2177029" y="281021"/>
                  </a:lnTo>
                  <a:lnTo>
                    <a:pt x="2177029" y="281053"/>
                  </a:lnTo>
                  <a:lnTo>
                    <a:pt x="2177029" y="281085"/>
                  </a:lnTo>
                  <a:lnTo>
                    <a:pt x="2177029" y="281117"/>
                  </a:lnTo>
                  <a:lnTo>
                    <a:pt x="2177029" y="281148"/>
                  </a:lnTo>
                  <a:lnTo>
                    <a:pt x="2177029" y="281180"/>
                  </a:lnTo>
                  <a:lnTo>
                    <a:pt x="2177029" y="281211"/>
                  </a:lnTo>
                  <a:lnTo>
                    <a:pt x="2177029" y="281243"/>
                  </a:lnTo>
                  <a:lnTo>
                    <a:pt x="2177029" y="281274"/>
                  </a:lnTo>
                  <a:lnTo>
                    <a:pt x="2177029" y="281306"/>
                  </a:lnTo>
                  <a:lnTo>
                    <a:pt x="2177029" y="281337"/>
                  </a:lnTo>
                  <a:lnTo>
                    <a:pt x="2177029" y="281368"/>
                  </a:lnTo>
                  <a:lnTo>
                    <a:pt x="2177029" y="281400"/>
                  </a:lnTo>
                  <a:lnTo>
                    <a:pt x="2177029" y="281431"/>
                  </a:lnTo>
                  <a:lnTo>
                    <a:pt x="2177029" y="281462"/>
                  </a:lnTo>
                  <a:lnTo>
                    <a:pt x="2177029" y="281493"/>
                  </a:lnTo>
                  <a:lnTo>
                    <a:pt x="2177029" y="281524"/>
                  </a:lnTo>
                  <a:lnTo>
                    <a:pt x="2177029" y="281555"/>
                  </a:lnTo>
                  <a:lnTo>
                    <a:pt x="2177029" y="281586"/>
                  </a:lnTo>
                  <a:lnTo>
                    <a:pt x="2177029" y="281616"/>
                  </a:lnTo>
                  <a:lnTo>
                    <a:pt x="2177029" y="281647"/>
                  </a:lnTo>
                  <a:lnTo>
                    <a:pt x="2177029" y="281678"/>
                  </a:lnTo>
                  <a:lnTo>
                    <a:pt x="2177029" y="281708"/>
                  </a:lnTo>
                  <a:lnTo>
                    <a:pt x="2177029" y="281739"/>
                  </a:lnTo>
                  <a:lnTo>
                    <a:pt x="2177029" y="281770"/>
                  </a:lnTo>
                  <a:lnTo>
                    <a:pt x="2177029" y="281800"/>
                  </a:lnTo>
                  <a:lnTo>
                    <a:pt x="2177029" y="281830"/>
                  </a:lnTo>
                  <a:lnTo>
                    <a:pt x="2177029" y="281861"/>
                  </a:lnTo>
                  <a:lnTo>
                    <a:pt x="2177029" y="281891"/>
                  </a:lnTo>
                  <a:lnTo>
                    <a:pt x="2177029" y="281921"/>
                  </a:lnTo>
                  <a:lnTo>
                    <a:pt x="2177029" y="281951"/>
                  </a:lnTo>
                  <a:lnTo>
                    <a:pt x="2177029" y="281981"/>
                  </a:lnTo>
                  <a:lnTo>
                    <a:pt x="2177029" y="282012"/>
                  </a:lnTo>
                  <a:lnTo>
                    <a:pt x="2177029" y="282042"/>
                  </a:lnTo>
                  <a:lnTo>
                    <a:pt x="2180512" y="281990"/>
                  </a:lnTo>
                  <a:lnTo>
                    <a:pt x="2183995" y="281939"/>
                  </a:lnTo>
                  <a:lnTo>
                    <a:pt x="2187479" y="281888"/>
                  </a:lnTo>
                  <a:lnTo>
                    <a:pt x="2190962" y="281837"/>
                  </a:lnTo>
                  <a:lnTo>
                    <a:pt x="2194445" y="281785"/>
                  </a:lnTo>
                  <a:lnTo>
                    <a:pt x="2197928" y="281734"/>
                  </a:lnTo>
                  <a:lnTo>
                    <a:pt x="2201412" y="281683"/>
                  </a:lnTo>
                  <a:lnTo>
                    <a:pt x="2204895" y="281632"/>
                  </a:lnTo>
                  <a:lnTo>
                    <a:pt x="2208378" y="281581"/>
                  </a:lnTo>
                  <a:lnTo>
                    <a:pt x="2211861" y="281529"/>
                  </a:lnTo>
                  <a:lnTo>
                    <a:pt x="2215345" y="281478"/>
                  </a:lnTo>
                  <a:lnTo>
                    <a:pt x="2218828" y="281427"/>
                  </a:lnTo>
                  <a:lnTo>
                    <a:pt x="2222311" y="281376"/>
                  </a:lnTo>
                  <a:lnTo>
                    <a:pt x="2225794" y="281325"/>
                  </a:lnTo>
                  <a:lnTo>
                    <a:pt x="2229278" y="281273"/>
                  </a:lnTo>
                  <a:lnTo>
                    <a:pt x="2232761" y="281222"/>
                  </a:lnTo>
                  <a:lnTo>
                    <a:pt x="2236244" y="281171"/>
                  </a:lnTo>
                  <a:lnTo>
                    <a:pt x="2239727" y="281120"/>
                  </a:lnTo>
                  <a:lnTo>
                    <a:pt x="2243211" y="281069"/>
                  </a:lnTo>
                  <a:lnTo>
                    <a:pt x="2246694" y="281017"/>
                  </a:lnTo>
                  <a:lnTo>
                    <a:pt x="2250177" y="280966"/>
                  </a:lnTo>
                  <a:lnTo>
                    <a:pt x="2253660" y="280915"/>
                  </a:lnTo>
                  <a:lnTo>
                    <a:pt x="2257144" y="280864"/>
                  </a:lnTo>
                  <a:lnTo>
                    <a:pt x="2260627" y="280813"/>
                  </a:lnTo>
                  <a:lnTo>
                    <a:pt x="2264110" y="280762"/>
                  </a:lnTo>
                  <a:lnTo>
                    <a:pt x="2267593" y="280710"/>
                  </a:lnTo>
                  <a:lnTo>
                    <a:pt x="2271077" y="280659"/>
                  </a:lnTo>
                  <a:lnTo>
                    <a:pt x="2274560" y="280608"/>
                  </a:lnTo>
                  <a:lnTo>
                    <a:pt x="2278043" y="280557"/>
                  </a:lnTo>
                  <a:lnTo>
                    <a:pt x="2281526" y="280506"/>
                  </a:lnTo>
                  <a:lnTo>
                    <a:pt x="2285010" y="280454"/>
                  </a:lnTo>
                  <a:lnTo>
                    <a:pt x="2288493" y="280403"/>
                  </a:lnTo>
                  <a:lnTo>
                    <a:pt x="2291976" y="280352"/>
                  </a:lnTo>
                  <a:lnTo>
                    <a:pt x="2295459" y="280301"/>
                  </a:lnTo>
                  <a:lnTo>
                    <a:pt x="2298942" y="280250"/>
                  </a:lnTo>
                  <a:lnTo>
                    <a:pt x="2302426" y="280199"/>
                  </a:lnTo>
                  <a:lnTo>
                    <a:pt x="2305909" y="280147"/>
                  </a:lnTo>
                  <a:lnTo>
                    <a:pt x="2309392" y="280096"/>
                  </a:lnTo>
                  <a:lnTo>
                    <a:pt x="2312875" y="280045"/>
                  </a:lnTo>
                  <a:lnTo>
                    <a:pt x="2316359" y="279994"/>
                  </a:lnTo>
                  <a:lnTo>
                    <a:pt x="2319842" y="279943"/>
                  </a:lnTo>
                  <a:lnTo>
                    <a:pt x="2323325" y="279892"/>
                  </a:lnTo>
                  <a:lnTo>
                    <a:pt x="2326808" y="279840"/>
                  </a:lnTo>
                  <a:lnTo>
                    <a:pt x="2330292" y="279789"/>
                  </a:lnTo>
                  <a:lnTo>
                    <a:pt x="2333775" y="279738"/>
                  </a:lnTo>
                  <a:lnTo>
                    <a:pt x="2337258" y="279687"/>
                  </a:lnTo>
                  <a:lnTo>
                    <a:pt x="2340741" y="279636"/>
                  </a:lnTo>
                  <a:lnTo>
                    <a:pt x="2344225" y="279585"/>
                  </a:lnTo>
                  <a:lnTo>
                    <a:pt x="2347708" y="279534"/>
                  </a:lnTo>
                  <a:lnTo>
                    <a:pt x="2351191" y="279482"/>
                  </a:lnTo>
                  <a:lnTo>
                    <a:pt x="2354674" y="279431"/>
                  </a:lnTo>
                  <a:lnTo>
                    <a:pt x="2358158" y="279380"/>
                  </a:lnTo>
                  <a:lnTo>
                    <a:pt x="2361641" y="279329"/>
                  </a:lnTo>
                  <a:lnTo>
                    <a:pt x="2365124" y="279278"/>
                  </a:lnTo>
                  <a:lnTo>
                    <a:pt x="2368607" y="279227"/>
                  </a:lnTo>
                  <a:lnTo>
                    <a:pt x="2372091" y="279176"/>
                  </a:lnTo>
                  <a:lnTo>
                    <a:pt x="2375574" y="279124"/>
                  </a:lnTo>
                  <a:lnTo>
                    <a:pt x="2379057" y="279073"/>
                  </a:lnTo>
                  <a:lnTo>
                    <a:pt x="2382540" y="279022"/>
                  </a:lnTo>
                  <a:lnTo>
                    <a:pt x="2386024" y="278971"/>
                  </a:lnTo>
                  <a:lnTo>
                    <a:pt x="2389507" y="278920"/>
                  </a:lnTo>
                  <a:lnTo>
                    <a:pt x="2392990" y="278869"/>
                  </a:lnTo>
                  <a:lnTo>
                    <a:pt x="2396473" y="283826"/>
                  </a:lnTo>
                  <a:lnTo>
                    <a:pt x="2399957" y="283782"/>
                  </a:lnTo>
                  <a:lnTo>
                    <a:pt x="2403440" y="283738"/>
                  </a:lnTo>
                  <a:lnTo>
                    <a:pt x="2406923" y="283694"/>
                  </a:lnTo>
                  <a:lnTo>
                    <a:pt x="2410406" y="283650"/>
                  </a:lnTo>
                  <a:lnTo>
                    <a:pt x="2413890" y="283606"/>
                  </a:lnTo>
                  <a:lnTo>
                    <a:pt x="2417373" y="283562"/>
                  </a:lnTo>
                  <a:lnTo>
                    <a:pt x="2420856" y="283518"/>
                  </a:lnTo>
                  <a:lnTo>
                    <a:pt x="2424339" y="283474"/>
                  </a:lnTo>
                  <a:lnTo>
                    <a:pt x="2427823" y="283430"/>
                  </a:lnTo>
                  <a:lnTo>
                    <a:pt x="2431306" y="283386"/>
                  </a:lnTo>
                  <a:lnTo>
                    <a:pt x="2434789" y="283342"/>
                  </a:lnTo>
                  <a:lnTo>
                    <a:pt x="2438272" y="283298"/>
                  </a:lnTo>
                  <a:lnTo>
                    <a:pt x="2441756" y="283254"/>
                  </a:lnTo>
                  <a:lnTo>
                    <a:pt x="2445239" y="283210"/>
                  </a:lnTo>
                  <a:lnTo>
                    <a:pt x="2448722" y="283166"/>
                  </a:lnTo>
                  <a:lnTo>
                    <a:pt x="2452205" y="283122"/>
                  </a:lnTo>
                  <a:lnTo>
                    <a:pt x="2455689" y="283078"/>
                  </a:lnTo>
                  <a:lnTo>
                    <a:pt x="2459172" y="283034"/>
                  </a:lnTo>
                  <a:lnTo>
                    <a:pt x="2462655" y="282990"/>
                  </a:lnTo>
                  <a:lnTo>
                    <a:pt x="2466138" y="282946"/>
                  </a:lnTo>
                  <a:lnTo>
                    <a:pt x="2469622" y="282902"/>
                  </a:lnTo>
                  <a:lnTo>
                    <a:pt x="2473105" y="282858"/>
                  </a:lnTo>
                  <a:lnTo>
                    <a:pt x="2476588" y="282814"/>
                  </a:lnTo>
                  <a:lnTo>
                    <a:pt x="2480071" y="282770"/>
                  </a:lnTo>
                  <a:lnTo>
                    <a:pt x="2483555" y="282726"/>
                  </a:lnTo>
                  <a:lnTo>
                    <a:pt x="2487038" y="282682"/>
                  </a:lnTo>
                  <a:lnTo>
                    <a:pt x="2490521" y="282638"/>
                  </a:lnTo>
                  <a:lnTo>
                    <a:pt x="2494004" y="282594"/>
                  </a:lnTo>
                  <a:lnTo>
                    <a:pt x="2497488" y="282550"/>
                  </a:lnTo>
                  <a:lnTo>
                    <a:pt x="2500971" y="282507"/>
                  </a:lnTo>
                  <a:lnTo>
                    <a:pt x="2504454" y="282463"/>
                  </a:lnTo>
                  <a:lnTo>
                    <a:pt x="2507937" y="282419"/>
                  </a:lnTo>
                  <a:lnTo>
                    <a:pt x="2511421" y="282375"/>
                  </a:lnTo>
                  <a:lnTo>
                    <a:pt x="2514904" y="282331"/>
                  </a:lnTo>
                  <a:lnTo>
                    <a:pt x="2518387" y="282287"/>
                  </a:lnTo>
                  <a:lnTo>
                    <a:pt x="2521870" y="282243"/>
                  </a:lnTo>
                  <a:lnTo>
                    <a:pt x="2525354" y="282199"/>
                  </a:lnTo>
                  <a:lnTo>
                    <a:pt x="2528837" y="282155"/>
                  </a:lnTo>
                  <a:lnTo>
                    <a:pt x="2532320" y="282111"/>
                  </a:lnTo>
                  <a:lnTo>
                    <a:pt x="2535803" y="282067"/>
                  </a:lnTo>
                  <a:lnTo>
                    <a:pt x="2539287" y="282023"/>
                  </a:lnTo>
                  <a:lnTo>
                    <a:pt x="2542770" y="281979"/>
                  </a:lnTo>
                  <a:lnTo>
                    <a:pt x="2546253" y="281935"/>
                  </a:lnTo>
                  <a:lnTo>
                    <a:pt x="2549736" y="281891"/>
                  </a:lnTo>
                  <a:lnTo>
                    <a:pt x="2553220" y="281847"/>
                  </a:lnTo>
                  <a:lnTo>
                    <a:pt x="2556703" y="281803"/>
                  </a:lnTo>
                  <a:lnTo>
                    <a:pt x="2560186" y="281760"/>
                  </a:lnTo>
                  <a:lnTo>
                    <a:pt x="2563669" y="281716"/>
                  </a:lnTo>
                  <a:lnTo>
                    <a:pt x="2567153" y="281672"/>
                  </a:lnTo>
                  <a:lnTo>
                    <a:pt x="2570636" y="281628"/>
                  </a:lnTo>
                  <a:lnTo>
                    <a:pt x="2574119" y="281584"/>
                  </a:lnTo>
                  <a:lnTo>
                    <a:pt x="2577602" y="281540"/>
                  </a:lnTo>
                  <a:lnTo>
                    <a:pt x="2581085" y="281496"/>
                  </a:lnTo>
                  <a:lnTo>
                    <a:pt x="2584569" y="281452"/>
                  </a:lnTo>
                  <a:lnTo>
                    <a:pt x="2588052" y="281408"/>
                  </a:lnTo>
                  <a:lnTo>
                    <a:pt x="2591535" y="281364"/>
                  </a:lnTo>
                  <a:lnTo>
                    <a:pt x="2595018" y="281320"/>
                  </a:lnTo>
                  <a:lnTo>
                    <a:pt x="2598502" y="281276"/>
                  </a:lnTo>
                  <a:lnTo>
                    <a:pt x="2601985" y="281232"/>
                  </a:lnTo>
                  <a:lnTo>
                    <a:pt x="2605468" y="281189"/>
                  </a:lnTo>
                  <a:lnTo>
                    <a:pt x="2608951" y="281145"/>
                  </a:lnTo>
                  <a:lnTo>
                    <a:pt x="2612435" y="281101"/>
                  </a:lnTo>
                  <a:lnTo>
                    <a:pt x="2612435" y="281127"/>
                  </a:lnTo>
                  <a:lnTo>
                    <a:pt x="2612435" y="281154"/>
                  </a:lnTo>
                  <a:lnTo>
                    <a:pt x="2612435" y="281180"/>
                  </a:lnTo>
                  <a:lnTo>
                    <a:pt x="2612435" y="281206"/>
                  </a:lnTo>
                  <a:lnTo>
                    <a:pt x="2612435" y="281232"/>
                  </a:lnTo>
                  <a:lnTo>
                    <a:pt x="2612435" y="281259"/>
                  </a:lnTo>
                  <a:lnTo>
                    <a:pt x="2612435" y="281285"/>
                  </a:lnTo>
                  <a:lnTo>
                    <a:pt x="2612435" y="281311"/>
                  </a:lnTo>
                  <a:lnTo>
                    <a:pt x="2612435" y="281337"/>
                  </a:lnTo>
                  <a:lnTo>
                    <a:pt x="2612435" y="281363"/>
                  </a:lnTo>
                  <a:lnTo>
                    <a:pt x="2612435" y="281389"/>
                  </a:lnTo>
                  <a:lnTo>
                    <a:pt x="2612435" y="281415"/>
                  </a:lnTo>
                  <a:lnTo>
                    <a:pt x="2612435" y="281441"/>
                  </a:lnTo>
                  <a:lnTo>
                    <a:pt x="2612435" y="281467"/>
                  </a:lnTo>
                  <a:lnTo>
                    <a:pt x="2612435" y="281493"/>
                  </a:lnTo>
                  <a:lnTo>
                    <a:pt x="2612435" y="281519"/>
                  </a:lnTo>
                  <a:lnTo>
                    <a:pt x="2612435" y="281544"/>
                  </a:lnTo>
                  <a:lnTo>
                    <a:pt x="2612435" y="281570"/>
                  </a:lnTo>
                  <a:lnTo>
                    <a:pt x="2612435" y="281596"/>
                  </a:lnTo>
                  <a:lnTo>
                    <a:pt x="2612435" y="281622"/>
                  </a:lnTo>
                  <a:lnTo>
                    <a:pt x="2612435" y="281647"/>
                  </a:lnTo>
                  <a:lnTo>
                    <a:pt x="2612435" y="281673"/>
                  </a:lnTo>
                  <a:lnTo>
                    <a:pt x="2612435" y="281698"/>
                  </a:lnTo>
                  <a:lnTo>
                    <a:pt x="2612435" y="281724"/>
                  </a:lnTo>
                  <a:lnTo>
                    <a:pt x="2612435" y="281749"/>
                  </a:lnTo>
                  <a:lnTo>
                    <a:pt x="2612435" y="281775"/>
                  </a:lnTo>
                  <a:lnTo>
                    <a:pt x="2612435" y="281800"/>
                  </a:lnTo>
                  <a:lnTo>
                    <a:pt x="2612435" y="281825"/>
                  </a:lnTo>
                  <a:lnTo>
                    <a:pt x="2612435" y="281851"/>
                  </a:lnTo>
                  <a:lnTo>
                    <a:pt x="2612435" y="281876"/>
                  </a:lnTo>
                  <a:lnTo>
                    <a:pt x="2612435" y="281901"/>
                  </a:lnTo>
                  <a:lnTo>
                    <a:pt x="2612435" y="281926"/>
                  </a:lnTo>
                  <a:lnTo>
                    <a:pt x="2612435" y="281951"/>
                  </a:lnTo>
                  <a:lnTo>
                    <a:pt x="2612435" y="281976"/>
                  </a:lnTo>
                  <a:lnTo>
                    <a:pt x="2612435" y="282002"/>
                  </a:lnTo>
                  <a:lnTo>
                    <a:pt x="2612435" y="282027"/>
                  </a:lnTo>
                  <a:lnTo>
                    <a:pt x="2612435" y="282052"/>
                  </a:lnTo>
                  <a:lnTo>
                    <a:pt x="2612435" y="282076"/>
                  </a:lnTo>
                  <a:lnTo>
                    <a:pt x="2612435" y="282101"/>
                  </a:lnTo>
                  <a:lnTo>
                    <a:pt x="2612435" y="282126"/>
                  </a:lnTo>
                  <a:lnTo>
                    <a:pt x="2612435" y="282151"/>
                  </a:lnTo>
                  <a:lnTo>
                    <a:pt x="2612435" y="282176"/>
                  </a:lnTo>
                  <a:lnTo>
                    <a:pt x="2612435" y="282201"/>
                  </a:lnTo>
                  <a:lnTo>
                    <a:pt x="2612435" y="282225"/>
                  </a:lnTo>
                  <a:lnTo>
                    <a:pt x="2612435" y="282250"/>
                  </a:lnTo>
                  <a:lnTo>
                    <a:pt x="2612435" y="282275"/>
                  </a:lnTo>
                  <a:lnTo>
                    <a:pt x="2612435" y="282299"/>
                  </a:lnTo>
                  <a:lnTo>
                    <a:pt x="2612435" y="282324"/>
                  </a:lnTo>
                  <a:lnTo>
                    <a:pt x="2612435" y="282348"/>
                  </a:lnTo>
                  <a:lnTo>
                    <a:pt x="2612435" y="282373"/>
                  </a:lnTo>
                  <a:lnTo>
                    <a:pt x="2612435" y="282397"/>
                  </a:lnTo>
                  <a:lnTo>
                    <a:pt x="2612435" y="282422"/>
                  </a:lnTo>
                  <a:lnTo>
                    <a:pt x="2612435" y="282446"/>
                  </a:lnTo>
                  <a:lnTo>
                    <a:pt x="2612435" y="282470"/>
                  </a:lnTo>
                  <a:lnTo>
                    <a:pt x="2612435" y="282495"/>
                  </a:lnTo>
                  <a:lnTo>
                    <a:pt x="2612435" y="282519"/>
                  </a:lnTo>
                  <a:lnTo>
                    <a:pt x="2612435" y="282543"/>
                  </a:lnTo>
                  <a:lnTo>
                    <a:pt x="2612435" y="282567"/>
                  </a:lnTo>
                  <a:lnTo>
                    <a:pt x="2612435" y="282592"/>
                  </a:lnTo>
                  <a:lnTo>
                    <a:pt x="2612435" y="282616"/>
                  </a:lnTo>
                  <a:lnTo>
                    <a:pt x="2612435" y="282640"/>
                  </a:lnTo>
                  <a:lnTo>
                    <a:pt x="2612435" y="282664"/>
                  </a:lnTo>
                  <a:lnTo>
                    <a:pt x="2612435" y="282688"/>
                  </a:lnTo>
                  <a:lnTo>
                    <a:pt x="2612435" y="282712"/>
                  </a:lnTo>
                  <a:lnTo>
                    <a:pt x="2612435" y="282736"/>
                  </a:lnTo>
                  <a:lnTo>
                    <a:pt x="2612435" y="282760"/>
                  </a:lnTo>
                  <a:lnTo>
                    <a:pt x="2612435" y="282783"/>
                  </a:lnTo>
                  <a:lnTo>
                    <a:pt x="2612435" y="282807"/>
                  </a:lnTo>
                  <a:lnTo>
                    <a:pt x="2612435" y="282831"/>
                  </a:lnTo>
                  <a:lnTo>
                    <a:pt x="2612435" y="282855"/>
                  </a:lnTo>
                  <a:lnTo>
                    <a:pt x="2612435" y="282879"/>
                  </a:lnTo>
                  <a:lnTo>
                    <a:pt x="2612435" y="282902"/>
                  </a:lnTo>
                  <a:lnTo>
                    <a:pt x="2612435" y="282926"/>
                  </a:lnTo>
                  <a:lnTo>
                    <a:pt x="2612435" y="282949"/>
                  </a:lnTo>
                  <a:lnTo>
                    <a:pt x="2612435" y="282973"/>
                  </a:lnTo>
                  <a:lnTo>
                    <a:pt x="2612435" y="282997"/>
                  </a:lnTo>
                  <a:lnTo>
                    <a:pt x="2612435" y="283020"/>
                  </a:lnTo>
                  <a:lnTo>
                    <a:pt x="2612435" y="283044"/>
                  </a:lnTo>
                  <a:lnTo>
                    <a:pt x="2612435" y="283067"/>
                  </a:lnTo>
                  <a:lnTo>
                    <a:pt x="2612435" y="283090"/>
                  </a:lnTo>
                  <a:lnTo>
                    <a:pt x="2612435" y="283114"/>
                  </a:lnTo>
                  <a:lnTo>
                    <a:pt x="2612435" y="283137"/>
                  </a:lnTo>
                  <a:lnTo>
                    <a:pt x="2612435" y="283160"/>
                  </a:lnTo>
                  <a:lnTo>
                    <a:pt x="2612435" y="283184"/>
                  </a:lnTo>
                  <a:lnTo>
                    <a:pt x="2612435" y="283207"/>
                  </a:lnTo>
                  <a:lnTo>
                    <a:pt x="2612435" y="283230"/>
                  </a:lnTo>
                  <a:lnTo>
                    <a:pt x="2612435" y="283253"/>
                  </a:lnTo>
                  <a:lnTo>
                    <a:pt x="2612435" y="283276"/>
                  </a:lnTo>
                  <a:lnTo>
                    <a:pt x="2612435" y="283299"/>
                  </a:lnTo>
                  <a:lnTo>
                    <a:pt x="2612435" y="283323"/>
                  </a:lnTo>
                  <a:lnTo>
                    <a:pt x="2612435" y="283346"/>
                  </a:lnTo>
                  <a:lnTo>
                    <a:pt x="2612435" y="283369"/>
                  </a:lnTo>
                  <a:lnTo>
                    <a:pt x="2612435" y="283391"/>
                  </a:lnTo>
                  <a:lnTo>
                    <a:pt x="2612435" y="283414"/>
                  </a:lnTo>
                  <a:lnTo>
                    <a:pt x="2612435" y="283437"/>
                  </a:lnTo>
                  <a:lnTo>
                    <a:pt x="2612435" y="283460"/>
                  </a:lnTo>
                  <a:lnTo>
                    <a:pt x="2612435" y="283483"/>
                  </a:lnTo>
                  <a:lnTo>
                    <a:pt x="2612435" y="283506"/>
                  </a:lnTo>
                  <a:lnTo>
                    <a:pt x="2612435" y="283528"/>
                  </a:lnTo>
                  <a:lnTo>
                    <a:pt x="2612435" y="283551"/>
                  </a:lnTo>
                  <a:lnTo>
                    <a:pt x="2612435" y="283574"/>
                  </a:lnTo>
                  <a:lnTo>
                    <a:pt x="2612435" y="283597"/>
                  </a:lnTo>
                  <a:lnTo>
                    <a:pt x="2612435" y="283619"/>
                  </a:lnTo>
                  <a:lnTo>
                    <a:pt x="2612435" y="283642"/>
                  </a:lnTo>
                  <a:lnTo>
                    <a:pt x="2612435" y="283664"/>
                  </a:lnTo>
                  <a:lnTo>
                    <a:pt x="2612435" y="283687"/>
                  </a:lnTo>
                  <a:lnTo>
                    <a:pt x="2612435" y="283709"/>
                  </a:lnTo>
                  <a:lnTo>
                    <a:pt x="2612435" y="283732"/>
                  </a:lnTo>
                  <a:lnTo>
                    <a:pt x="2612435" y="283754"/>
                  </a:lnTo>
                  <a:lnTo>
                    <a:pt x="2612435" y="283777"/>
                  </a:lnTo>
                  <a:lnTo>
                    <a:pt x="2612435" y="283799"/>
                  </a:lnTo>
                  <a:lnTo>
                    <a:pt x="2612435" y="283821"/>
                  </a:lnTo>
                  <a:lnTo>
                    <a:pt x="2612435" y="283843"/>
                  </a:lnTo>
                  <a:lnTo>
                    <a:pt x="2612435" y="283866"/>
                  </a:lnTo>
                  <a:lnTo>
                    <a:pt x="2612435" y="283888"/>
                  </a:lnTo>
                  <a:lnTo>
                    <a:pt x="2612435" y="283910"/>
                  </a:lnTo>
                  <a:lnTo>
                    <a:pt x="2612435" y="283932"/>
                  </a:lnTo>
                  <a:lnTo>
                    <a:pt x="2612435" y="283954"/>
                  </a:lnTo>
                  <a:lnTo>
                    <a:pt x="2612435" y="283977"/>
                  </a:lnTo>
                  <a:lnTo>
                    <a:pt x="2612435" y="283999"/>
                  </a:lnTo>
                  <a:lnTo>
                    <a:pt x="2612435" y="284021"/>
                  </a:lnTo>
                  <a:lnTo>
                    <a:pt x="2612435" y="284043"/>
                  </a:lnTo>
                  <a:lnTo>
                    <a:pt x="2612435" y="284065"/>
                  </a:lnTo>
                  <a:lnTo>
                    <a:pt x="2612435" y="284086"/>
                  </a:lnTo>
                  <a:lnTo>
                    <a:pt x="2612435" y="284108"/>
                  </a:lnTo>
                  <a:lnTo>
                    <a:pt x="2612435" y="284130"/>
                  </a:lnTo>
                  <a:lnTo>
                    <a:pt x="2612435" y="284152"/>
                  </a:lnTo>
                  <a:lnTo>
                    <a:pt x="2612435" y="284174"/>
                  </a:lnTo>
                  <a:lnTo>
                    <a:pt x="2612435" y="284196"/>
                  </a:lnTo>
                  <a:lnTo>
                    <a:pt x="2612435" y="284217"/>
                  </a:lnTo>
                  <a:lnTo>
                    <a:pt x="2612435" y="284239"/>
                  </a:lnTo>
                  <a:lnTo>
                    <a:pt x="2612435" y="284261"/>
                  </a:lnTo>
                  <a:lnTo>
                    <a:pt x="2612435" y="284282"/>
                  </a:lnTo>
                  <a:lnTo>
                    <a:pt x="2612435" y="284304"/>
                  </a:lnTo>
                  <a:lnTo>
                    <a:pt x="2612435" y="284326"/>
                  </a:lnTo>
                  <a:lnTo>
                    <a:pt x="2612435" y="284347"/>
                  </a:lnTo>
                  <a:lnTo>
                    <a:pt x="2612435" y="284369"/>
                  </a:lnTo>
                  <a:lnTo>
                    <a:pt x="2612435" y="284390"/>
                  </a:lnTo>
                  <a:lnTo>
                    <a:pt x="2612435" y="284412"/>
                  </a:lnTo>
                  <a:lnTo>
                    <a:pt x="2612435" y="284433"/>
                  </a:lnTo>
                  <a:lnTo>
                    <a:pt x="2612435" y="284455"/>
                  </a:lnTo>
                  <a:lnTo>
                    <a:pt x="2612435" y="284476"/>
                  </a:lnTo>
                  <a:lnTo>
                    <a:pt x="2612435" y="284497"/>
                  </a:lnTo>
                  <a:lnTo>
                    <a:pt x="2612435" y="284519"/>
                  </a:lnTo>
                  <a:lnTo>
                    <a:pt x="2612435" y="284540"/>
                  </a:lnTo>
                  <a:lnTo>
                    <a:pt x="2612435" y="284561"/>
                  </a:lnTo>
                  <a:lnTo>
                    <a:pt x="2612435" y="284582"/>
                  </a:lnTo>
                  <a:lnTo>
                    <a:pt x="2612435" y="284604"/>
                  </a:lnTo>
                  <a:lnTo>
                    <a:pt x="2612435" y="284625"/>
                  </a:lnTo>
                  <a:lnTo>
                    <a:pt x="2612435" y="284646"/>
                  </a:lnTo>
                  <a:lnTo>
                    <a:pt x="2612435" y="284667"/>
                  </a:lnTo>
                  <a:lnTo>
                    <a:pt x="2612435" y="284688"/>
                  </a:lnTo>
                  <a:lnTo>
                    <a:pt x="2612435" y="284709"/>
                  </a:lnTo>
                  <a:lnTo>
                    <a:pt x="2612435" y="284730"/>
                  </a:lnTo>
                  <a:lnTo>
                    <a:pt x="2612435" y="284751"/>
                  </a:lnTo>
                  <a:lnTo>
                    <a:pt x="2612435" y="284772"/>
                  </a:lnTo>
                  <a:lnTo>
                    <a:pt x="2612435" y="284793"/>
                  </a:lnTo>
                  <a:lnTo>
                    <a:pt x="2612435" y="284814"/>
                  </a:lnTo>
                  <a:lnTo>
                    <a:pt x="2612435" y="284835"/>
                  </a:lnTo>
                  <a:lnTo>
                    <a:pt x="2612435" y="284855"/>
                  </a:lnTo>
                  <a:lnTo>
                    <a:pt x="2612435" y="284876"/>
                  </a:lnTo>
                  <a:lnTo>
                    <a:pt x="2612435" y="284897"/>
                  </a:lnTo>
                  <a:lnTo>
                    <a:pt x="2612435" y="284918"/>
                  </a:lnTo>
                  <a:lnTo>
                    <a:pt x="2612435" y="284938"/>
                  </a:lnTo>
                  <a:lnTo>
                    <a:pt x="2612435" y="284959"/>
                  </a:lnTo>
                  <a:lnTo>
                    <a:pt x="2612435" y="284980"/>
                  </a:lnTo>
                  <a:lnTo>
                    <a:pt x="2612435" y="285000"/>
                  </a:lnTo>
                  <a:lnTo>
                    <a:pt x="2612435" y="285021"/>
                  </a:lnTo>
                  <a:lnTo>
                    <a:pt x="2612435" y="285042"/>
                  </a:lnTo>
                  <a:lnTo>
                    <a:pt x="2612435" y="285062"/>
                  </a:lnTo>
                  <a:lnTo>
                    <a:pt x="2612435" y="285083"/>
                  </a:lnTo>
                  <a:lnTo>
                    <a:pt x="2612435" y="285103"/>
                  </a:lnTo>
                  <a:lnTo>
                    <a:pt x="2612435" y="285124"/>
                  </a:lnTo>
                  <a:lnTo>
                    <a:pt x="2615918" y="285085"/>
                  </a:lnTo>
                  <a:lnTo>
                    <a:pt x="2619401" y="285046"/>
                  </a:lnTo>
                  <a:lnTo>
                    <a:pt x="2622884" y="285008"/>
                  </a:lnTo>
                  <a:lnTo>
                    <a:pt x="2626368" y="284969"/>
                  </a:lnTo>
                  <a:lnTo>
                    <a:pt x="2629851" y="284930"/>
                  </a:lnTo>
                  <a:lnTo>
                    <a:pt x="2633334" y="284892"/>
                  </a:lnTo>
                  <a:lnTo>
                    <a:pt x="2636817" y="284853"/>
                  </a:lnTo>
                  <a:lnTo>
                    <a:pt x="2640301" y="284814"/>
                  </a:lnTo>
                  <a:lnTo>
                    <a:pt x="2643784" y="284776"/>
                  </a:lnTo>
                  <a:lnTo>
                    <a:pt x="2647267" y="284737"/>
                  </a:lnTo>
                  <a:lnTo>
                    <a:pt x="2650750" y="284699"/>
                  </a:lnTo>
                  <a:lnTo>
                    <a:pt x="2654234" y="284660"/>
                  </a:lnTo>
                  <a:lnTo>
                    <a:pt x="2657717" y="284621"/>
                  </a:lnTo>
                  <a:lnTo>
                    <a:pt x="2661200" y="284583"/>
                  </a:lnTo>
                  <a:lnTo>
                    <a:pt x="2664683" y="284544"/>
                  </a:lnTo>
                  <a:lnTo>
                    <a:pt x="2668167" y="284505"/>
                  </a:lnTo>
                  <a:lnTo>
                    <a:pt x="2671650" y="284467"/>
                  </a:lnTo>
                  <a:lnTo>
                    <a:pt x="2675133" y="284428"/>
                  </a:lnTo>
                  <a:lnTo>
                    <a:pt x="2678616" y="284389"/>
                  </a:lnTo>
                  <a:lnTo>
                    <a:pt x="2682100" y="284351"/>
                  </a:lnTo>
                  <a:lnTo>
                    <a:pt x="2685583" y="284312"/>
                  </a:lnTo>
                  <a:lnTo>
                    <a:pt x="2689066" y="284274"/>
                  </a:lnTo>
                  <a:lnTo>
                    <a:pt x="2692549" y="284235"/>
                  </a:lnTo>
                  <a:lnTo>
                    <a:pt x="2696033" y="284196"/>
                  </a:lnTo>
                  <a:lnTo>
                    <a:pt x="2699516" y="284158"/>
                  </a:lnTo>
                  <a:lnTo>
                    <a:pt x="2702999" y="284119"/>
                  </a:lnTo>
                  <a:lnTo>
                    <a:pt x="2706482" y="284080"/>
                  </a:lnTo>
                  <a:lnTo>
                    <a:pt x="2709966" y="284042"/>
                  </a:lnTo>
                  <a:lnTo>
                    <a:pt x="2713449" y="284003"/>
                  </a:lnTo>
                  <a:lnTo>
                    <a:pt x="2716932" y="283965"/>
                  </a:lnTo>
                  <a:lnTo>
                    <a:pt x="2720415" y="283926"/>
                  </a:lnTo>
                  <a:lnTo>
                    <a:pt x="2723899" y="283887"/>
                  </a:lnTo>
                  <a:lnTo>
                    <a:pt x="2727382" y="283849"/>
                  </a:lnTo>
                  <a:lnTo>
                    <a:pt x="2730865" y="283810"/>
                  </a:lnTo>
                  <a:lnTo>
                    <a:pt x="2734348" y="283772"/>
                  </a:lnTo>
                  <a:lnTo>
                    <a:pt x="2737832" y="283733"/>
                  </a:lnTo>
                  <a:lnTo>
                    <a:pt x="2741315" y="283694"/>
                  </a:lnTo>
                  <a:lnTo>
                    <a:pt x="2744798" y="283656"/>
                  </a:lnTo>
                  <a:lnTo>
                    <a:pt x="2748281" y="283617"/>
                  </a:lnTo>
                  <a:lnTo>
                    <a:pt x="2751765" y="283578"/>
                  </a:lnTo>
                  <a:lnTo>
                    <a:pt x="2755248" y="283540"/>
                  </a:lnTo>
                  <a:lnTo>
                    <a:pt x="2758731" y="283501"/>
                  </a:lnTo>
                  <a:lnTo>
                    <a:pt x="2762214" y="283463"/>
                  </a:lnTo>
                  <a:lnTo>
                    <a:pt x="2765698" y="283424"/>
                  </a:lnTo>
                  <a:lnTo>
                    <a:pt x="2769181" y="283385"/>
                  </a:lnTo>
                  <a:lnTo>
                    <a:pt x="2772664" y="283347"/>
                  </a:lnTo>
                  <a:lnTo>
                    <a:pt x="2776147" y="283308"/>
                  </a:lnTo>
                  <a:lnTo>
                    <a:pt x="2779631" y="283270"/>
                  </a:lnTo>
                  <a:lnTo>
                    <a:pt x="2783114" y="283231"/>
                  </a:lnTo>
                  <a:lnTo>
                    <a:pt x="2786597" y="283192"/>
                  </a:lnTo>
                  <a:lnTo>
                    <a:pt x="2790080" y="283154"/>
                  </a:lnTo>
                  <a:lnTo>
                    <a:pt x="2793564" y="283115"/>
                  </a:lnTo>
                  <a:lnTo>
                    <a:pt x="2797047" y="283077"/>
                  </a:lnTo>
                  <a:lnTo>
                    <a:pt x="2800530" y="283038"/>
                  </a:lnTo>
                  <a:lnTo>
                    <a:pt x="2804013" y="282999"/>
                  </a:lnTo>
                  <a:lnTo>
                    <a:pt x="2807497" y="282961"/>
                  </a:lnTo>
                  <a:lnTo>
                    <a:pt x="2810980" y="282922"/>
                  </a:lnTo>
                  <a:lnTo>
                    <a:pt x="2814463" y="282884"/>
                  </a:lnTo>
                  <a:lnTo>
                    <a:pt x="2817946" y="282845"/>
                  </a:lnTo>
                  <a:lnTo>
                    <a:pt x="2821430" y="282806"/>
                  </a:lnTo>
                  <a:lnTo>
                    <a:pt x="2824913" y="282768"/>
                  </a:lnTo>
                  <a:lnTo>
                    <a:pt x="2828396" y="282729"/>
                  </a:lnTo>
                  <a:lnTo>
                    <a:pt x="2831879" y="284066"/>
                  </a:lnTo>
                  <a:lnTo>
                    <a:pt x="2835363" y="284029"/>
                  </a:lnTo>
                  <a:lnTo>
                    <a:pt x="2838846" y="283992"/>
                  </a:lnTo>
                  <a:lnTo>
                    <a:pt x="2842329" y="283956"/>
                  </a:lnTo>
                  <a:lnTo>
                    <a:pt x="2845812" y="283919"/>
                  </a:lnTo>
                  <a:lnTo>
                    <a:pt x="2849296" y="283882"/>
                  </a:lnTo>
                  <a:lnTo>
                    <a:pt x="2852779" y="283845"/>
                  </a:lnTo>
                  <a:lnTo>
                    <a:pt x="2856262" y="283808"/>
                  </a:lnTo>
                  <a:lnTo>
                    <a:pt x="2859745" y="283771"/>
                  </a:lnTo>
                  <a:lnTo>
                    <a:pt x="2863229" y="283734"/>
                  </a:lnTo>
                  <a:lnTo>
                    <a:pt x="2866712" y="283697"/>
                  </a:lnTo>
                  <a:lnTo>
                    <a:pt x="2870195" y="283660"/>
                  </a:lnTo>
                  <a:lnTo>
                    <a:pt x="2873678" y="283623"/>
                  </a:lnTo>
                  <a:lnTo>
                    <a:pt x="2877161" y="283586"/>
                  </a:lnTo>
                  <a:lnTo>
                    <a:pt x="2880645" y="283549"/>
                  </a:lnTo>
                  <a:lnTo>
                    <a:pt x="2884128" y="283512"/>
                  </a:lnTo>
                  <a:lnTo>
                    <a:pt x="2887611" y="283476"/>
                  </a:lnTo>
                  <a:lnTo>
                    <a:pt x="2891094" y="283439"/>
                  </a:lnTo>
                  <a:lnTo>
                    <a:pt x="2894578" y="283402"/>
                  </a:lnTo>
                  <a:lnTo>
                    <a:pt x="2898061" y="283365"/>
                  </a:lnTo>
                  <a:lnTo>
                    <a:pt x="2901544" y="283328"/>
                  </a:lnTo>
                  <a:lnTo>
                    <a:pt x="2905027" y="283291"/>
                  </a:lnTo>
                  <a:lnTo>
                    <a:pt x="2908511" y="283254"/>
                  </a:lnTo>
                  <a:lnTo>
                    <a:pt x="2911994" y="283217"/>
                  </a:lnTo>
                  <a:lnTo>
                    <a:pt x="2915477" y="283180"/>
                  </a:lnTo>
                  <a:lnTo>
                    <a:pt x="2918960" y="283143"/>
                  </a:lnTo>
                  <a:lnTo>
                    <a:pt x="2922444" y="283106"/>
                  </a:lnTo>
                  <a:lnTo>
                    <a:pt x="2925927" y="283070"/>
                  </a:lnTo>
                  <a:lnTo>
                    <a:pt x="2929410" y="283033"/>
                  </a:lnTo>
                  <a:lnTo>
                    <a:pt x="2932893" y="282996"/>
                  </a:lnTo>
                  <a:lnTo>
                    <a:pt x="2936377" y="282959"/>
                  </a:lnTo>
                  <a:lnTo>
                    <a:pt x="2939860" y="282922"/>
                  </a:lnTo>
                  <a:lnTo>
                    <a:pt x="2943343" y="282885"/>
                  </a:lnTo>
                  <a:lnTo>
                    <a:pt x="2946826" y="282848"/>
                  </a:lnTo>
                  <a:lnTo>
                    <a:pt x="2950310" y="282811"/>
                  </a:lnTo>
                  <a:lnTo>
                    <a:pt x="2953793" y="282774"/>
                  </a:lnTo>
                  <a:lnTo>
                    <a:pt x="2957276" y="282737"/>
                  </a:lnTo>
                  <a:lnTo>
                    <a:pt x="2960759" y="282700"/>
                  </a:lnTo>
                  <a:lnTo>
                    <a:pt x="2964243" y="282664"/>
                  </a:lnTo>
                  <a:lnTo>
                    <a:pt x="2967726" y="282627"/>
                  </a:lnTo>
                  <a:lnTo>
                    <a:pt x="2971209" y="282590"/>
                  </a:lnTo>
                  <a:lnTo>
                    <a:pt x="2974692" y="282553"/>
                  </a:lnTo>
                  <a:lnTo>
                    <a:pt x="2978176" y="282516"/>
                  </a:lnTo>
                  <a:lnTo>
                    <a:pt x="2981659" y="282479"/>
                  </a:lnTo>
                  <a:lnTo>
                    <a:pt x="2985142" y="282442"/>
                  </a:lnTo>
                  <a:lnTo>
                    <a:pt x="2988625" y="282405"/>
                  </a:lnTo>
                  <a:lnTo>
                    <a:pt x="2992109" y="282368"/>
                  </a:lnTo>
                  <a:lnTo>
                    <a:pt x="2995592" y="282332"/>
                  </a:lnTo>
                  <a:lnTo>
                    <a:pt x="2999075" y="282295"/>
                  </a:lnTo>
                  <a:lnTo>
                    <a:pt x="3002558" y="282258"/>
                  </a:lnTo>
                  <a:lnTo>
                    <a:pt x="3006042" y="282221"/>
                  </a:lnTo>
                  <a:lnTo>
                    <a:pt x="3009525" y="282184"/>
                  </a:lnTo>
                  <a:lnTo>
                    <a:pt x="3013008" y="282147"/>
                  </a:lnTo>
                  <a:lnTo>
                    <a:pt x="3016491" y="282110"/>
                  </a:lnTo>
                  <a:lnTo>
                    <a:pt x="3019975" y="282073"/>
                  </a:lnTo>
                  <a:lnTo>
                    <a:pt x="3023458" y="282036"/>
                  </a:lnTo>
                  <a:lnTo>
                    <a:pt x="3026941" y="282000"/>
                  </a:lnTo>
                  <a:lnTo>
                    <a:pt x="3030424" y="281963"/>
                  </a:lnTo>
                  <a:lnTo>
                    <a:pt x="3033908" y="281926"/>
                  </a:lnTo>
                  <a:lnTo>
                    <a:pt x="3037391" y="281889"/>
                  </a:lnTo>
                  <a:lnTo>
                    <a:pt x="3040874" y="281852"/>
                  </a:lnTo>
                  <a:lnTo>
                    <a:pt x="3044357" y="281815"/>
                  </a:lnTo>
                  <a:lnTo>
                    <a:pt x="3047841" y="281778"/>
                  </a:lnTo>
                  <a:lnTo>
                    <a:pt x="3047841" y="281800"/>
                  </a:lnTo>
                  <a:lnTo>
                    <a:pt x="3047841" y="281822"/>
                  </a:lnTo>
                  <a:lnTo>
                    <a:pt x="3047841" y="281843"/>
                  </a:lnTo>
                  <a:lnTo>
                    <a:pt x="3047841" y="281865"/>
                  </a:lnTo>
                  <a:lnTo>
                    <a:pt x="3047841" y="281887"/>
                  </a:lnTo>
                  <a:lnTo>
                    <a:pt x="3047841" y="281908"/>
                  </a:lnTo>
                  <a:lnTo>
                    <a:pt x="3047841" y="281930"/>
                  </a:lnTo>
                  <a:lnTo>
                    <a:pt x="3047841" y="281951"/>
                  </a:lnTo>
                  <a:lnTo>
                    <a:pt x="3047841" y="281973"/>
                  </a:lnTo>
                  <a:lnTo>
                    <a:pt x="3047841" y="281994"/>
                  </a:lnTo>
                  <a:lnTo>
                    <a:pt x="3047841" y="282016"/>
                  </a:lnTo>
                  <a:lnTo>
                    <a:pt x="3047841" y="282037"/>
                  </a:lnTo>
                  <a:lnTo>
                    <a:pt x="3047841" y="282059"/>
                  </a:lnTo>
                  <a:lnTo>
                    <a:pt x="3047841" y="282080"/>
                  </a:lnTo>
                  <a:lnTo>
                    <a:pt x="3047841" y="282101"/>
                  </a:lnTo>
                  <a:lnTo>
                    <a:pt x="3047841" y="282123"/>
                  </a:lnTo>
                  <a:lnTo>
                    <a:pt x="3047841" y="282144"/>
                  </a:lnTo>
                  <a:lnTo>
                    <a:pt x="3047841" y="282165"/>
                  </a:lnTo>
                  <a:lnTo>
                    <a:pt x="3047841" y="282186"/>
                  </a:lnTo>
                  <a:lnTo>
                    <a:pt x="3047841" y="282208"/>
                  </a:lnTo>
                  <a:lnTo>
                    <a:pt x="3047841" y="282229"/>
                  </a:lnTo>
                  <a:lnTo>
                    <a:pt x="3047841" y="282250"/>
                  </a:lnTo>
                  <a:lnTo>
                    <a:pt x="3047841" y="282271"/>
                  </a:lnTo>
                  <a:lnTo>
                    <a:pt x="3047841" y="282292"/>
                  </a:lnTo>
                  <a:lnTo>
                    <a:pt x="3047841" y="282313"/>
                  </a:lnTo>
                  <a:lnTo>
                    <a:pt x="3047841" y="282334"/>
                  </a:lnTo>
                  <a:lnTo>
                    <a:pt x="3047841" y="282355"/>
                  </a:lnTo>
                  <a:lnTo>
                    <a:pt x="3047841" y="282376"/>
                  </a:lnTo>
                  <a:lnTo>
                    <a:pt x="3047841" y="282397"/>
                  </a:lnTo>
                  <a:lnTo>
                    <a:pt x="3047841" y="282418"/>
                  </a:lnTo>
                  <a:lnTo>
                    <a:pt x="3047841" y="282439"/>
                  </a:lnTo>
                  <a:lnTo>
                    <a:pt x="3047841" y="282460"/>
                  </a:lnTo>
                  <a:lnTo>
                    <a:pt x="3047841" y="282481"/>
                  </a:lnTo>
                  <a:lnTo>
                    <a:pt x="3047841" y="282502"/>
                  </a:lnTo>
                  <a:lnTo>
                    <a:pt x="3047841" y="282522"/>
                  </a:lnTo>
                  <a:lnTo>
                    <a:pt x="3047841" y="282543"/>
                  </a:lnTo>
                  <a:lnTo>
                    <a:pt x="3047841" y="282564"/>
                  </a:lnTo>
                  <a:lnTo>
                    <a:pt x="3047841" y="282585"/>
                  </a:lnTo>
                  <a:lnTo>
                    <a:pt x="3047841" y="282605"/>
                  </a:lnTo>
                  <a:lnTo>
                    <a:pt x="3047841" y="282626"/>
                  </a:lnTo>
                  <a:lnTo>
                    <a:pt x="3047841" y="282647"/>
                  </a:lnTo>
                  <a:lnTo>
                    <a:pt x="3047841" y="282667"/>
                  </a:lnTo>
                  <a:lnTo>
                    <a:pt x="3047841" y="282688"/>
                  </a:lnTo>
                  <a:lnTo>
                    <a:pt x="3047841" y="282708"/>
                  </a:lnTo>
                  <a:lnTo>
                    <a:pt x="3047841" y="282729"/>
                  </a:lnTo>
                  <a:lnTo>
                    <a:pt x="3047841" y="282749"/>
                  </a:lnTo>
                  <a:lnTo>
                    <a:pt x="3047841" y="282770"/>
                  </a:lnTo>
                  <a:lnTo>
                    <a:pt x="3047841" y="282790"/>
                  </a:lnTo>
                  <a:lnTo>
                    <a:pt x="3047841" y="282811"/>
                  </a:lnTo>
                  <a:lnTo>
                    <a:pt x="3047841" y="282831"/>
                  </a:lnTo>
                  <a:lnTo>
                    <a:pt x="3047841" y="282851"/>
                  </a:lnTo>
                  <a:lnTo>
                    <a:pt x="3047841" y="282872"/>
                  </a:lnTo>
                  <a:lnTo>
                    <a:pt x="3047841" y="282892"/>
                  </a:lnTo>
                  <a:lnTo>
                    <a:pt x="3047841" y="282912"/>
                  </a:lnTo>
                  <a:lnTo>
                    <a:pt x="3047841" y="282933"/>
                  </a:lnTo>
                  <a:lnTo>
                    <a:pt x="3047841" y="282953"/>
                  </a:lnTo>
                  <a:lnTo>
                    <a:pt x="3047841" y="282973"/>
                  </a:lnTo>
                  <a:lnTo>
                    <a:pt x="3047841" y="282993"/>
                  </a:lnTo>
                  <a:lnTo>
                    <a:pt x="3047841" y="283013"/>
                  </a:lnTo>
                  <a:lnTo>
                    <a:pt x="3047841" y="283034"/>
                  </a:lnTo>
                  <a:lnTo>
                    <a:pt x="3047841" y="283054"/>
                  </a:lnTo>
                  <a:lnTo>
                    <a:pt x="3047841" y="283074"/>
                  </a:lnTo>
                  <a:lnTo>
                    <a:pt x="3047841" y="283094"/>
                  </a:lnTo>
                  <a:lnTo>
                    <a:pt x="3047841" y="283114"/>
                  </a:lnTo>
                  <a:lnTo>
                    <a:pt x="3047841" y="283134"/>
                  </a:lnTo>
                  <a:lnTo>
                    <a:pt x="3047841" y="283154"/>
                  </a:lnTo>
                  <a:lnTo>
                    <a:pt x="3047841" y="283174"/>
                  </a:lnTo>
                  <a:lnTo>
                    <a:pt x="3047841" y="283194"/>
                  </a:lnTo>
                  <a:lnTo>
                    <a:pt x="3047841" y="283214"/>
                  </a:lnTo>
                  <a:lnTo>
                    <a:pt x="3047841" y="283233"/>
                  </a:lnTo>
                  <a:lnTo>
                    <a:pt x="3047841" y="283253"/>
                  </a:lnTo>
                  <a:lnTo>
                    <a:pt x="3047841" y="283273"/>
                  </a:lnTo>
                  <a:lnTo>
                    <a:pt x="3047841" y="283293"/>
                  </a:lnTo>
                  <a:lnTo>
                    <a:pt x="3047841" y="283313"/>
                  </a:lnTo>
                  <a:lnTo>
                    <a:pt x="3047841" y="283332"/>
                  </a:lnTo>
                  <a:lnTo>
                    <a:pt x="3047841" y="283352"/>
                  </a:lnTo>
                  <a:lnTo>
                    <a:pt x="3047841" y="283372"/>
                  </a:lnTo>
                  <a:lnTo>
                    <a:pt x="3047841" y="283391"/>
                  </a:lnTo>
                  <a:lnTo>
                    <a:pt x="3047841" y="283411"/>
                  </a:lnTo>
                  <a:lnTo>
                    <a:pt x="3047841" y="283431"/>
                  </a:lnTo>
                  <a:lnTo>
                    <a:pt x="3047841" y="283450"/>
                  </a:lnTo>
                  <a:lnTo>
                    <a:pt x="3047841" y="283470"/>
                  </a:lnTo>
                  <a:lnTo>
                    <a:pt x="3047841" y="283489"/>
                  </a:lnTo>
                  <a:lnTo>
                    <a:pt x="3047841" y="283509"/>
                  </a:lnTo>
                  <a:lnTo>
                    <a:pt x="3047841" y="283528"/>
                  </a:lnTo>
                  <a:lnTo>
                    <a:pt x="3047841" y="283548"/>
                  </a:lnTo>
                  <a:lnTo>
                    <a:pt x="3047841" y="283567"/>
                  </a:lnTo>
                  <a:lnTo>
                    <a:pt x="3047841" y="283587"/>
                  </a:lnTo>
                  <a:lnTo>
                    <a:pt x="3047841" y="283606"/>
                  </a:lnTo>
                  <a:lnTo>
                    <a:pt x="3047841" y="283626"/>
                  </a:lnTo>
                  <a:lnTo>
                    <a:pt x="3047841" y="283645"/>
                  </a:lnTo>
                  <a:lnTo>
                    <a:pt x="3047841" y="283664"/>
                  </a:lnTo>
                  <a:lnTo>
                    <a:pt x="3047841" y="283684"/>
                  </a:lnTo>
                  <a:lnTo>
                    <a:pt x="3047841" y="283703"/>
                  </a:lnTo>
                  <a:lnTo>
                    <a:pt x="3047841" y="283722"/>
                  </a:lnTo>
                  <a:lnTo>
                    <a:pt x="3047841" y="283741"/>
                  </a:lnTo>
                  <a:lnTo>
                    <a:pt x="3047841" y="283761"/>
                  </a:lnTo>
                  <a:lnTo>
                    <a:pt x="3047841" y="283780"/>
                  </a:lnTo>
                  <a:lnTo>
                    <a:pt x="3047841" y="283799"/>
                  </a:lnTo>
                  <a:lnTo>
                    <a:pt x="3047841" y="283818"/>
                  </a:lnTo>
                  <a:lnTo>
                    <a:pt x="3047841" y="283837"/>
                  </a:lnTo>
                  <a:lnTo>
                    <a:pt x="3047841" y="283856"/>
                  </a:lnTo>
                  <a:lnTo>
                    <a:pt x="3047841" y="283875"/>
                  </a:lnTo>
                  <a:lnTo>
                    <a:pt x="3047841" y="283894"/>
                  </a:lnTo>
                  <a:lnTo>
                    <a:pt x="3047841" y="283913"/>
                  </a:lnTo>
                  <a:lnTo>
                    <a:pt x="3047841" y="283932"/>
                  </a:lnTo>
                  <a:lnTo>
                    <a:pt x="3047841" y="283951"/>
                  </a:lnTo>
                  <a:lnTo>
                    <a:pt x="3047841" y="283970"/>
                  </a:lnTo>
                  <a:lnTo>
                    <a:pt x="3047841" y="283989"/>
                  </a:lnTo>
                  <a:lnTo>
                    <a:pt x="3047841" y="284008"/>
                  </a:lnTo>
                  <a:lnTo>
                    <a:pt x="3047841" y="284027"/>
                  </a:lnTo>
                  <a:lnTo>
                    <a:pt x="3047841" y="284046"/>
                  </a:lnTo>
                  <a:lnTo>
                    <a:pt x="3047841" y="284065"/>
                  </a:lnTo>
                  <a:lnTo>
                    <a:pt x="3047841" y="284083"/>
                  </a:lnTo>
                  <a:lnTo>
                    <a:pt x="3047841" y="284102"/>
                  </a:lnTo>
                  <a:lnTo>
                    <a:pt x="3047841" y="284121"/>
                  </a:lnTo>
                  <a:lnTo>
                    <a:pt x="3047841" y="284140"/>
                  </a:lnTo>
                  <a:lnTo>
                    <a:pt x="3047841" y="284158"/>
                  </a:lnTo>
                  <a:lnTo>
                    <a:pt x="3047841" y="284177"/>
                  </a:lnTo>
                  <a:lnTo>
                    <a:pt x="3047841" y="284196"/>
                  </a:lnTo>
                  <a:lnTo>
                    <a:pt x="3047841" y="284214"/>
                  </a:lnTo>
                  <a:lnTo>
                    <a:pt x="3047841" y="284233"/>
                  </a:lnTo>
                  <a:lnTo>
                    <a:pt x="3047841" y="284252"/>
                  </a:lnTo>
                  <a:lnTo>
                    <a:pt x="3047841" y="284270"/>
                  </a:lnTo>
                  <a:lnTo>
                    <a:pt x="3047841" y="284289"/>
                  </a:lnTo>
                  <a:lnTo>
                    <a:pt x="3047841" y="284307"/>
                  </a:lnTo>
                  <a:lnTo>
                    <a:pt x="3047841" y="284326"/>
                  </a:lnTo>
                  <a:lnTo>
                    <a:pt x="3047841" y="284344"/>
                  </a:lnTo>
                  <a:lnTo>
                    <a:pt x="3047841" y="284363"/>
                  </a:lnTo>
                  <a:lnTo>
                    <a:pt x="3047841" y="284381"/>
                  </a:lnTo>
                  <a:lnTo>
                    <a:pt x="3047841" y="284399"/>
                  </a:lnTo>
                  <a:lnTo>
                    <a:pt x="3047841" y="284418"/>
                  </a:lnTo>
                  <a:lnTo>
                    <a:pt x="3047841" y="284436"/>
                  </a:lnTo>
                  <a:lnTo>
                    <a:pt x="3047841" y="284455"/>
                  </a:lnTo>
                  <a:lnTo>
                    <a:pt x="3047841" y="284473"/>
                  </a:lnTo>
                  <a:lnTo>
                    <a:pt x="3047841" y="284491"/>
                  </a:lnTo>
                  <a:lnTo>
                    <a:pt x="3047841" y="284509"/>
                  </a:lnTo>
                  <a:lnTo>
                    <a:pt x="3047841" y="284528"/>
                  </a:lnTo>
                  <a:lnTo>
                    <a:pt x="3047841" y="284546"/>
                  </a:lnTo>
                  <a:lnTo>
                    <a:pt x="3047841" y="284564"/>
                  </a:lnTo>
                  <a:lnTo>
                    <a:pt x="3047841" y="284582"/>
                  </a:lnTo>
                  <a:lnTo>
                    <a:pt x="3047841" y="284600"/>
                  </a:lnTo>
                  <a:lnTo>
                    <a:pt x="3047841" y="284619"/>
                  </a:lnTo>
                  <a:lnTo>
                    <a:pt x="3047841" y="284637"/>
                  </a:lnTo>
                  <a:lnTo>
                    <a:pt x="3047841" y="284655"/>
                  </a:lnTo>
                  <a:lnTo>
                    <a:pt x="3047841" y="284673"/>
                  </a:lnTo>
                  <a:lnTo>
                    <a:pt x="3047841" y="284691"/>
                  </a:lnTo>
                  <a:lnTo>
                    <a:pt x="3047841" y="284709"/>
                  </a:lnTo>
                  <a:lnTo>
                    <a:pt x="3047841" y="284727"/>
                  </a:lnTo>
                  <a:lnTo>
                    <a:pt x="3047841" y="284745"/>
                  </a:lnTo>
                  <a:lnTo>
                    <a:pt x="3047841" y="284763"/>
                  </a:lnTo>
                  <a:lnTo>
                    <a:pt x="3047841" y="284781"/>
                  </a:lnTo>
                  <a:lnTo>
                    <a:pt x="3047841" y="284799"/>
                  </a:lnTo>
                  <a:lnTo>
                    <a:pt x="3047841" y="284817"/>
                  </a:lnTo>
                  <a:lnTo>
                    <a:pt x="3047841" y="284835"/>
                  </a:lnTo>
                  <a:lnTo>
                    <a:pt x="3047841" y="284852"/>
                  </a:lnTo>
                  <a:lnTo>
                    <a:pt x="3047841" y="284870"/>
                  </a:lnTo>
                  <a:lnTo>
                    <a:pt x="3047841" y="284888"/>
                  </a:lnTo>
                  <a:lnTo>
                    <a:pt x="3047841" y="284906"/>
                  </a:lnTo>
                  <a:lnTo>
                    <a:pt x="3047841" y="284924"/>
                  </a:lnTo>
                  <a:lnTo>
                    <a:pt x="3047841" y="284941"/>
                  </a:lnTo>
                  <a:lnTo>
                    <a:pt x="3051324" y="284908"/>
                  </a:lnTo>
                  <a:lnTo>
                    <a:pt x="3054807" y="284875"/>
                  </a:lnTo>
                  <a:lnTo>
                    <a:pt x="3058290" y="284841"/>
                  </a:lnTo>
                  <a:lnTo>
                    <a:pt x="3061774" y="284808"/>
                  </a:lnTo>
                  <a:lnTo>
                    <a:pt x="3065257" y="284775"/>
                  </a:lnTo>
                  <a:lnTo>
                    <a:pt x="3068740" y="284741"/>
                  </a:lnTo>
                  <a:lnTo>
                    <a:pt x="3072223" y="284708"/>
                  </a:lnTo>
                  <a:lnTo>
                    <a:pt x="3075707" y="284675"/>
                  </a:lnTo>
                  <a:lnTo>
                    <a:pt x="3079190" y="284642"/>
                  </a:lnTo>
                  <a:lnTo>
                    <a:pt x="3082673" y="284608"/>
                  </a:lnTo>
                  <a:lnTo>
                    <a:pt x="3086156" y="284575"/>
                  </a:lnTo>
                  <a:lnTo>
                    <a:pt x="3089640" y="284542"/>
                  </a:lnTo>
                  <a:lnTo>
                    <a:pt x="3093123" y="284508"/>
                  </a:lnTo>
                  <a:lnTo>
                    <a:pt x="3096606" y="284475"/>
                  </a:lnTo>
                  <a:lnTo>
                    <a:pt x="3100089" y="284442"/>
                  </a:lnTo>
                  <a:lnTo>
                    <a:pt x="3103573" y="284408"/>
                  </a:lnTo>
                  <a:lnTo>
                    <a:pt x="3107056" y="284375"/>
                  </a:lnTo>
                  <a:lnTo>
                    <a:pt x="3110539" y="284342"/>
                  </a:lnTo>
                  <a:lnTo>
                    <a:pt x="3114022" y="284308"/>
                  </a:lnTo>
                  <a:lnTo>
                    <a:pt x="3117506" y="284275"/>
                  </a:lnTo>
                  <a:lnTo>
                    <a:pt x="3120989" y="284242"/>
                  </a:lnTo>
                  <a:lnTo>
                    <a:pt x="3124472" y="284208"/>
                  </a:lnTo>
                  <a:lnTo>
                    <a:pt x="3127955" y="284175"/>
                  </a:lnTo>
                  <a:lnTo>
                    <a:pt x="3131439" y="284142"/>
                  </a:lnTo>
                  <a:lnTo>
                    <a:pt x="3134922" y="284108"/>
                  </a:lnTo>
                  <a:lnTo>
                    <a:pt x="3138405" y="284075"/>
                  </a:lnTo>
                  <a:lnTo>
                    <a:pt x="3141888" y="284042"/>
                  </a:lnTo>
                  <a:lnTo>
                    <a:pt x="3145372" y="284008"/>
                  </a:lnTo>
                  <a:lnTo>
                    <a:pt x="3148855" y="283975"/>
                  </a:lnTo>
                  <a:lnTo>
                    <a:pt x="3152338" y="283942"/>
                  </a:lnTo>
                  <a:lnTo>
                    <a:pt x="3155821" y="283909"/>
                  </a:lnTo>
                  <a:lnTo>
                    <a:pt x="3159304" y="283875"/>
                  </a:lnTo>
                  <a:lnTo>
                    <a:pt x="3162788" y="283842"/>
                  </a:lnTo>
                  <a:lnTo>
                    <a:pt x="3166271" y="283809"/>
                  </a:lnTo>
                  <a:lnTo>
                    <a:pt x="3169754" y="283775"/>
                  </a:lnTo>
                  <a:lnTo>
                    <a:pt x="3173237" y="283742"/>
                  </a:lnTo>
                  <a:lnTo>
                    <a:pt x="3176721" y="283709"/>
                  </a:lnTo>
                  <a:lnTo>
                    <a:pt x="3180204" y="283675"/>
                  </a:lnTo>
                  <a:lnTo>
                    <a:pt x="3183687" y="283642"/>
                  </a:lnTo>
                  <a:lnTo>
                    <a:pt x="3187170" y="283609"/>
                  </a:lnTo>
                  <a:lnTo>
                    <a:pt x="3190654" y="283575"/>
                  </a:lnTo>
                  <a:lnTo>
                    <a:pt x="3194137" y="283542"/>
                  </a:lnTo>
                  <a:lnTo>
                    <a:pt x="3197620" y="283509"/>
                  </a:lnTo>
                  <a:lnTo>
                    <a:pt x="3201103" y="283476"/>
                  </a:lnTo>
                  <a:lnTo>
                    <a:pt x="3204587" y="283442"/>
                  </a:lnTo>
                  <a:lnTo>
                    <a:pt x="3208070" y="283409"/>
                  </a:lnTo>
                  <a:lnTo>
                    <a:pt x="3211553" y="283376"/>
                  </a:lnTo>
                  <a:lnTo>
                    <a:pt x="3215036" y="283342"/>
                  </a:lnTo>
                  <a:lnTo>
                    <a:pt x="3218520" y="283309"/>
                  </a:lnTo>
                  <a:lnTo>
                    <a:pt x="3222003" y="283276"/>
                  </a:lnTo>
                  <a:lnTo>
                    <a:pt x="3225486" y="283242"/>
                  </a:lnTo>
                  <a:lnTo>
                    <a:pt x="3228969" y="283209"/>
                  </a:lnTo>
                  <a:lnTo>
                    <a:pt x="3232453" y="283176"/>
                  </a:lnTo>
                  <a:lnTo>
                    <a:pt x="3235936" y="283143"/>
                  </a:lnTo>
                  <a:lnTo>
                    <a:pt x="3239419" y="283109"/>
                  </a:lnTo>
                  <a:lnTo>
                    <a:pt x="3242902" y="283076"/>
                  </a:lnTo>
                  <a:lnTo>
                    <a:pt x="3246386" y="283043"/>
                  </a:lnTo>
                  <a:lnTo>
                    <a:pt x="3249869" y="283009"/>
                  </a:lnTo>
                  <a:lnTo>
                    <a:pt x="3253352" y="282976"/>
                  </a:lnTo>
                  <a:lnTo>
                    <a:pt x="3256835" y="282943"/>
                  </a:lnTo>
                  <a:lnTo>
                    <a:pt x="3260319" y="282910"/>
                  </a:lnTo>
                  <a:lnTo>
                    <a:pt x="3263802" y="282876"/>
                  </a:lnTo>
                  <a:lnTo>
                    <a:pt x="3267285" y="287600"/>
                  </a:lnTo>
                  <a:lnTo>
                    <a:pt x="3270768" y="287572"/>
                  </a:lnTo>
                  <a:lnTo>
                    <a:pt x="3274252" y="287544"/>
                  </a:lnTo>
                  <a:lnTo>
                    <a:pt x="3277735" y="287515"/>
                  </a:lnTo>
                  <a:lnTo>
                    <a:pt x="3281218" y="287487"/>
                  </a:lnTo>
                  <a:lnTo>
                    <a:pt x="3284701" y="287459"/>
                  </a:lnTo>
                  <a:lnTo>
                    <a:pt x="3288185" y="287430"/>
                  </a:lnTo>
                  <a:lnTo>
                    <a:pt x="3291668" y="287402"/>
                  </a:lnTo>
                  <a:lnTo>
                    <a:pt x="3295151" y="287374"/>
                  </a:lnTo>
                  <a:lnTo>
                    <a:pt x="3298634" y="287345"/>
                  </a:lnTo>
                  <a:lnTo>
                    <a:pt x="3302118" y="287317"/>
                  </a:lnTo>
                  <a:lnTo>
                    <a:pt x="3305601" y="287289"/>
                  </a:lnTo>
                  <a:lnTo>
                    <a:pt x="3309084" y="287261"/>
                  </a:lnTo>
                  <a:lnTo>
                    <a:pt x="3312567" y="287232"/>
                  </a:lnTo>
                  <a:lnTo>
                    <a:pt x="3316051" y="287204"/>
                  </a:lnTo>
                  <a:lnTo>
                    <a:pt x="3319534" y="287176"/>
                  </a:lnTo>
                  <a:lnTo>
                    <a:pt x="3323017" y="287147"/>
                  </a:lnTo>
                  <a:lnTo>
                    <a:pt x="3326500" y="287119"/>
                  </a:lnTo>
                  <a:lnTo>
                    <a:pt x="3329984" y="287091"/>
                  </a:lnTo>
                  <a:lnTo>
                    <a:pt x="3333467" y="287062"/>
                  </a:lnTo>
                  <a:lnTo>
                    <a:pt x="3336950" y="287034"/>
                  </a:lnTo>
                  <a:lnTo>
                    <a:pt x="3340433" y="287006"/>
                  </a:lnTo>
                  <a:lnTo>
                    <a:pt x="3343917" y="286978"/>
                  </a:lnTo>
                  <a:lnTo>
                    <a:pt x="3347400" y="286949"/>
                  </a:lnTo>
                  <a:lnTo>
                    <a:pt x="3350883" y="286921"/>
                  </a:lnTo>
                  <a:lnTo>
                    <a:pt x="3354366" y="286893"/>
                  </a:lnTo>
                  <a:lnTo>
                    <a:pt x="3357850" y="286864"/>
                  </a:lnTo>
                  <a:lnTo>
                    <a:pt x="3361333" y="286836"/>
                  </a:lnTo>
                  <a:lnTo>
                    <a:pt x="3364816" y="286808"/>
                  </a:lnTo>
                  <a:lnTo>
                    <a:pt x="3368299" y="286780"/>
                  </a:lnTo>
                  <a:lnTo>
                    <a:pt x="3371783" y="286751"/>
                  </a:lnTo>
                  <a:lnTo>
                    <a:pt x="3375266" y="286723"/>
                  </a:lnTo>
                  <a:lnTo>
                    <a:pt x="3378749" y="286695"/>
                  </a:lnTo>
                  <a:lnTo>
                    <a:pt x="3382232" y="286666"/>
                  </a:lnTo>
                  <a:lnTo>
                    <a:pt x="3385716" y="286638"/>
                  </a:lnTo>
                  <a:lnTo>
                    <a:pt x="3389199" y="286610"/>
                  </a:lnTo>
                  <a:lnTo>
                    <a:pt x="3392682" y="286582"/>
                  </a:lnTo>
                  <a:lnTo>
                    <a:pt x="3396165" y="286553"/>
                  </a:lnTo>
                  <a:lnTo>
                    <a:pt x="3399649" y="286525"/>
                  </a:lnTo>
                  <a:lnTo>
                    <a:pt x="3403132" y="286497"/>
                  </a:lnTo>
                  <a:lnTo>
                    <a:pt x="3406615" y="286468"/>
                  </a:lnTo>
                  <a:lnTo>
                    <a:pt x="3410098" y="286440"/>
                  </a:lnTo>
                  <a:lnTo>
                    <a:pt x="3413582" y="286412"/>
                  </a:lnTo>
                  <a:lnTo>
                    <a:pt x="3417065" y="286384"/>
                  </a:lnTo>
                  <a:lnTo>
                    <a:pt x="3420548" y="286355"/>
                  </a:lnTo>
                  <a:lnTo>
                    <a:pt x="3424031" y="286327"/>
                  </a:lnTo>
                  <a:lnTo>
                    <a:pt x="3427515" y="286299"/>
                  </a:lnTo>
                  <a:lnTo>
                    <a:pt x="3430998" y="286270"/>
                  </a:lnTo>
                  <a:lnTo>
                    <a:pt x="3434481" y="286242"/>
                  </a:lnTo>
                  <a:lnTo>
                    <a:pt x="3437964" y="286214"/>
                  </a:lnTo>
                  <a:lnTo>
                    <a:pt x="3441447" y="286186"/>
                  </a:lnTo>
                  <a:lnTo>
                    <a:pt x="3444931" y="286157"/>
                  </a:lnTo>
                  <a:lnTo>
                    <a:pt x="3448414" y="286129"/>
                  </a:lnTo>
                  <a:lnTo>
                    <a:pt x="3451897" y="286101"/>
                  </a:lnTo>
                  <a:lnTo>
                    <a:pt x="3455380" y="286072"/>
                  </a:lnTo>
                  <a:lnTo>
                    <a:pt x="3458864" y="286044"/>
                  </a:lnTo>
                  <a:lnTo>
                    <a:pt x="3462347" y="286016"/>
                  </a:lnTo>
                  <a:lnTo>
                    <a:pt x="3465830" y="285988"/>
                  </a:lnTo>
                  <a:lnTo>
                    <a:pt x="3469313" y="285959"/>
                  </a:lnTo>
                  <a:lnTo>
                    <a:pt x="3472797" y="285931"/>
                  </a:lnTo>
                  <a:lnTo>
                    <a:pt x="3476280" y="285903"/>
                  </a:lnTo>
                  <a:lnTo>
                    <a:pt x="3479763" y="285875"/>
                  </a:lnTo>
                  <a:lnTo>
                    <a:pt x="3483246" y="285846"/>
                  </a:lnTo>
                  <a:lnTo>
                    <a:pt x="3483246" y="285861"/>
                  </a:lnTo>
                  <a:lnTo>
                    <a:pt x="3483246" y="285875"/>
                  </a:lnTo>
                  <a:lnTo>
                    <a:pt x="3483246" y="285890"/>
                  </a:lnTo>
                  <a:lnTo>
                    <a:pt x="3483246" y="285904"/>
                  </a:lnTo>
                  <a:lnTo>
                    <a:pt x="3483246" y="285919"/>
                  </a:lnTo>
                  <a:lnTo>
                    <a:pt x="3483246" y="285933"/>
                  </a:lnTo>
                  <a:lnTo>
                    <a:pt x="3483246" y="285948"/>
                  </a:lnTo>
                  <a:lnTo>
                    <a:pt x="3483246" y="285962"/>
                  </a:lnTo>
                  <a:lnTo>
                    <a:pt x="3483246" y="285977"/>
                  </a:lnTo>
                  <a:lnTo>
                    <a:pt x="3483246" y="285991"/>
                  </a:lnTo>
                  <a:lnTo>
                    <a:pt x="3483246" y="286006"/>
                  </a:lnTo>
                  <a:lnTo>
                    <a:pt x="3483246" y="286020"/>
                  </a:lnTo>
                  <a:lnTo>
                    <a:pt x="3483246" y="286035"/>
                  </a:lnTo>
                  <a:lnTo>
                    <a:pt x="3483246" y="286049"/>
                  </a:lnTo>
                  <a:lnTo>
                    <a:pt x="3483246" y="286063"/>
                  </a:lnTo>
                  <a:lnTo>
                    <a:pt x="3483246" y="286078"/>
                  </a:lnTo>
                  <a:lnTo>
                    <a:pt x="3483246" y="286092"/>
                  </a:lnTo>
                  <a:lnTo>
                    <a:pt x="3483246" y="286106"/>
                  </a:lnTo>
                  <a:lnTo>
                    <a:pt x="3483246" y="286121"/>
                  </a:lnTo>
                  <a:lnTo>
                    <a:pt x="3483246" y="286135"/>
                  </a:lnTo>
                  <a:lnTo>
                    <a:pt x="3483246" y="286149"/>
                  </a:lnTo>
                  <a:lnTo>
                    <a:pt x="3483246" y="286164"/>
                  </a:lnTo>
                  <a:lnTo>
                    <a:pt x="3483246" y="286178"/>
                  </a:lnTo>
                  <a:lnTo>
                    <a:pt x="3483246" y="286192"/>
                  </a:lnTo>
                  <a:lnTo>
                    <a:pt x="3483246" y="286206"/>
                  </a:lnTo>
                  <a:lnTo>
                    <a:pt x="3483246" y="286220"/>
                  </a:lnTo>
                  <a:lnTo>
                    <a:pt x="3483246" y="286235"/>
                  </a:lnTo>
                  <a:lnTo>
                    <a:pt x="3483246" y="286249"/>
                  </a:lnTo>
                  <a:lnTo>
                    <a:pt x="3483246" y="286263"/>
                  </a:lnTo>
                  <a:lnTo>
                    <a:pt x="3483246" y="286277"/>
                  </a:lnTo>
                  <a:lnTo>
                    <a:pt x="3483246" y="286291"/>
                  </a:lnTo>
                  <a:lnTo>
                    <a:pt x="3483246" y="286305"/>
                  </a:lnTo>
                  <a:lnTo>
                    <a:pt x="3483246" y="286319"/>
                  </a:lnTo>
                  <a:lnTo>
                    <a:pt x="3483246" y="286334"/>
                  </a:lnTo>
                  <a:lnTo>
                    <a:pt x="3483246" y="286348"/>
                  </a:lnTo>
                  <a:lnTo>
                    <a:pt x="3483246" y="286362"/>
                  </a:lnTo>
                  <a:lnTo>
                    <a:pt x="3483246" y="286376"/>
                  </a:lnTo>
                  <a:lnTo>
                    <a:pt x="3483246" y="286390"/>
                  </a:lnTo>
                  <a:lnTo>
                    <a:pt x="3483246" y="286404"/>
                  </a:lnTo>
                  <a:lnTo>
                    <a:pt x="3483246" y="286418"/>
                  </a:lnTo>
                  <a:lnTo>
                    <a:pt x="3483246" y="286432"/>
                  </a:lnTo>
                  <a:lnTo>
                    <a:pt x="3483246" y="286446"/>
                  </a:lnTo>
                  <a:lnTo>
                    <a:pt x="3483246" y="286460"/>
                  </a:lnTo>
                  <a:lnTo>
                    <a:pt x="3483246" y="286474"/>
                  </a:lnTo>
                  <a:lnTo>
                    <a:pt x="3483246" y="286488"/>
                  </a:lnTo>
                  <a:lnTo>
                    <a:pt x="3483246" y="286502"/>
                  </a:lnTo>
                  <a:lnTo>
                    <a:pt x="3483246" y="286516"/>
                  </a:lnTo>
                  <a:lnTo>
                    <a:pt x="3483246" y="286529"/>
                  </a:lnTo>
                  <a:lnTo>
                    <a:pt x="3483246" y="286543"/>
                  </a:lnTo>
                  <a:lnTo>
                    <a:pt x="3483246" y="286557"/>
                  </a:lnTo>
                  <a:lnTo>
                    <a:pt x="3483246" y="286571"/>
                  </a:lnTo>
                  <a:lnTo>
                    <a:pt x="3483246" y="286585"/>
                  </a:lnTo>
                  <a:lnTo>
                    <a:pt x="3483246" y="286599"/>
                  </a:lnTo>
                  <a:lnTo>
                    <a:pt x="3483246" y="286613"/>
                  </a:lnTo>
                  <a:lnTo>
                    <a:pt x="3483246" y="286626"/>
                  </a:lnTo>
                  <a:lnTo>
                    <a:pt x="3483246" y="286640"/>
                  </a:lnTo>
                  <a:lnTo>
                    <a:pt x="3483246" y="286654"/>
                  </a:lnTo>
                  <a:lnTo>
                    <a:pt x="3483246" y="286668"/>
                  </a:lnTo>
                  <a:lnTo>
                    <a:pt x="3483246" y="286681"/>
                  </a:lnTo>
                  <a:lnTo>
                    <a:pt x="3483246" y="286695"/>
                  </a:lnTo>
                  <a:lnTo>
                    <a:pt x="3483246" y="286709"/>
                  </a:lnTo>
                  <a:lnTo>
                    <a:pt x="3483246" y="286723"/>
                  </a:lnTo>
                  <a:lnTo>
                    <a:pt x="3483246" y="286736"/>
                  </a:lnTo>
                  <a:lnTo>
                    <a:pt x="3483246" y="286750"/>
                  </a:lnTo>
                  <a:lnTo>
                    <a:pt x="3483246" y="286764"/>
                  </a:lnTo>
                  <a:lnTo>
                    <a:pt x="3483246" y="286777"/>
                  </a:lnTo>
                  <a:lnTo>
                    <a:pt x="3483246" y="286791"/>
                  </a:lnTo>
                  <a:lnTo>
                    <a:pt x="3483246" y="286805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119712"/>
              <a:ext cx="3483246" cy="432354"/>
            </a:xfrm>
            <a:custGeom>
              <a:avLst/>
              <a:gdLst/>
              <a:ahLst/>
              <a:cxnLst/>
              <a:rect l="0" t="0" r="0" b="0"/>
              <a:pathLst>
                <a:path w="3483246" h="432354">
                  <a:moveTo>
                    <a:pt x="0" y="432354"/>
                  </a:moveTo>
                  <a:lnTo>
                    <a:pt x="3483" y="424411"/>
                  </a:lnTo>
                  <a:lnTo>
                    <a:pt x="6966" y="416504"/>
                  </a:lnTo>
                  <a:lnTo>
                    <a:pt x="10449" y="408632"/>
                  </a:lnTo>
                  <a:lnTo>
                    <a:pt x="13932" y="400796"/>
                  </a:lnTo>
                  <a:lnTo>
                    <a:pt x="17416" y="392996"/>
                  </a:lnTo>
                  <a:lnTo>
                    <a:pt x="20899" y="385231"/>
                  </a:lnTo>
                  <a:lnTo>
                    <a:pt x="24382" y="377500"/>
                  </a:lnTo>
                  <a:lnTo>
                    <a:pt x="27865" y="369805"/>
                  </a:lnTo>
                  <a:lnTo>
                    <a:pt x="31349" y="362143"/>
                  </a:lnTo>
                  <a:lnTo>
                    <a:pt x="34832" y="354517"/>
                  </a:lnTo>
                  <a:lnTo>
                    <a:pt x="38315" y="346924"/>
                  </a:lnTo>
                  <a:lnTo>
                    <a:pt x="41798" y="339365"/>
                  </a:lnTo>
                  <a:lnTo>
                    <a:pt x="45282" y="331839"/>
                  </a:lnTo>
                  <a:lnTo>
                    <a:pt x="48765" y="324347"/>
                  </a:lnTo>
                  <a:lnTo>
                    <a:pt x="52248" y="316888"/>
                  </a:lnTo>
                  <a:lnTo>
                    <a:pt x="55731" y="309462"/>
                  </a:lnTo>
                  <a:lnTo>
                    <a:pt x="59215" y="302068"/>
                  </a:lnTo>
                  <a:lnTo>
                    <a:pt x="62698" y="294707"/>
                  </a:lnTo>
                  <a:lnTo>
                    <a:pt x="66181" y="287378"/>
                  </a:lnTo>
                  <a:lnTo>
                    <a:pt x="69664" y="280081"/>
                  </a:lnTo>
                  <a:lnTo>
                    <a:pt x="73148" y="272816"/>
                  </a:lnTo>
                  <a:lnTo>
                    <a:pt x="76631" y="265583"/>
                  </a:lnTo>
                  <a:lnTo>
                    <a:pt x="80114" y="258381"/>
                  </a:lnTo>
                  <a:lnTo>
                    <a:pt x="83597" y="251211"/>
                  </a:lnTo>
                  <a:lnTo>
                    <a:pt x="87081" y="244071"/>
                  </a:lnTo>
                  <a:lnTo>
                    <a:pt x="90564" y="236962"/>
                  </a:lnTo>
                  <a:lnTo>
                    <a:pt x="94047" y="229884"/>
                  </a:lnTo>
                  <a:lnTo>
                    <a:pt x="97530" y="222836"/>
                  </a:lnTo>
                  <a:lnTo>
                    <a:pt x="101014" y="215818"/>
                  </a:lnTo>
                  <a:lnTo>
                    <a:pt x="104497" y="208831"/>
                  </a:lnTo>
                  <a:lnTo>
                    <a:pt x="107980" y="201873"/>
                  </a:lnTo>
                  <a:lnTo>
                    <a:pt x="111463" y="194945"/>
                  </a:lnTo>
                  <a:lnTo>
                    <a:pt x="114947" y="188046"/>
                  </a:lnTo>
                  <a:lnTo>
                    <a:pt x="118430" y="181177"/>
                  </a:lnTo>
                  <a:lnTo>
                    <a:pt x="121913" y="174336"/>
                  </a:lnTo>
                  <a:lnTo>
                    <a:pt x="125396" y="167525"/>
                  </a:lnTo>
                  <a:lnTo>
                    <a:pt x="128880" y="160742"/>
                  </a:lnTo>
                  <a:lnTo>
                    <a:pt x="132363" y="153988"/>
                  </a:lnTo>
                  <a:lnTo>
                    <a:pt x="135846" y="147262"/>
                  </a:lnTo>
                  <a:lnTo>
                    <a:pt x="139329" y="140564"/>
                  </a:lnTo>
                  <a:lnTo>
                    <a:pt x="142813" y="133894"/>
                  </a:lnTo>
                  <a:lnTo>
                    <a:pt x="146296" y="127253"/>
                  </a:lnTo>
                  <a:lnTo>
                    <a:pt x="149779" y="120638"/>
                  </a:lnTo>
                  <a:lnTo>
                    <a:pt x="153262" y="114052"/>
                  </a:lnTo>
                  <a:lnTo>
                    <a:pt x="156746" y="107492"/>
                  </a:lnTo>
                  <a:lnTo>
                    <a:pt x="160229" y="100960"/>
                  </a:lnTo>
                  <a:lnTo>
                    <a:pt x="163712" y="94454"/>
                  </a:lnTo>
                  <a:lnTo>
                    <a:pt x="167195" y="87976"/>
                  </a:lnTo>
                  <a:lnTo>
                    <a:pt x="170679" y="81524"/>
                  </a:lnTo>
                  <a:lnTo>
                    <a:pt x="174162" y="75098"/>
                  </a:lnTo>
                  <a:lnTo>
                    <a:pt x="177645" y="68699"/>
                  </a:lnTo>
                  <a:lnTo>
                    <a:pt x="181128" y="62326"/>
                  </a:lnTo>
                  <a:lnTo>
                    <a:pt x="184612" y="55979"/>
                  </a:lnTo>
                  <a:lnTo>
                    <a:pt x="188095" y="49658"/>
                  </a:lnTo>
                  <a:lnTo>
                    <a:pt x="191578" y="43362"/>
                  </a:lnTo>
                  <a:lnTo>
                    <a:pt x="195061" y="37092"/>
                  </a:lnTo>
                  <a:lnTo>
                    <a:pt x="198545" y="30848"/>
                  </a:lnTo>
                  <a:lnTo>
                    <a:pt x="202028" y="24628"/>
                  </a:lnTo>
                  <a:lnTo>
                    <a:pt x="205511" y="18434"/>
                  </a:lnTo>
                  <a:lnTo>
                    <a:pt x="208994" y="12264"/>
                  </a:lnTo>
                  <a:lnTo>
                    <a:pt x="212478" y="6120"/>
                  </a:lnTo>
                  <a:lnTo>
                    <a:pt x="215961" y="0"/>
                  </a:lnTo>
                  <a:lnTo>
                    <a:pt x="219444" y="302352"/>
                  </a:lnTo>
                  <a:lnTo>
                    <a:pt x="222927" y="300366"/>
                  </a:lnTo>
                  <a:lnTo>
                    <a:pt x="226411" y="298383"/>
                  </a:lnTo>
                  <a:lnTo>
                    <a:pt x="229894" y="296403"/>
                  </a:lnTo>
                  <a:lnTo>
                    <a:pt x="233377" y="294424"/>
                  </a:lnTo>
                  <a:lnTo>
                    <a:pt x="236860" y="292449"/>
                  </a:lnTo>
                  <a:lnTo>
                    <a:pt x="240344" y="290475"/>
                  </a:lnTo>
                  <a:lnTo>
                    <a:pt x="243827" y="288504"/>
                  </a:lnTo>
                  <a:lnTo>
                    <a:pt x="247310" y="286535"/>
                  </a:lnTo>
                  <a:lnTo>
                    <a:pt x="250793" y="284568"/>
                  </a:lnTo>
                  <a:lnTo>
                    <a:pt x="254277" y="282604"/>
                  </a:lnTo>
                  <a:lnTo>
                    <a:pt x="257760" y="280642"/>
                  </a:lnTo>
                  <a:lnTo>
                    <a:pt x="261243" y="278682"/>
                  </a:lnTo>
                  <a:lnTo>
                    <a:pt x="264726" y="276724"/>
                  </a:lnTo>
                  <a:lnTo>
                    <a:pt x="268210" y="274769"/>
                  </a:lnTo>
                  <a:lnTo>
                    <a:pt x="271693" y="272816"/>
                  </a:lnTo>
                  <a:lnTo>
                    <a:pt x="275176" y="270866"/>
                  </a:lnTo>
                  <a:lnTo>
                    <a:pt x="278659" y="268918"/>
                  </a:lnTo>
                  <a:lnTo>
                    <a:pt x="282143" y="266972"/>
                  </a:lnTo>
                  <a:lnTo>
                    <a:pt x="285626" y="265028"/>
                  </a:lnTo>
                  <a:lnTo>
                    <a:pt x="289109" y="263087"/>
                  </a:lnTo>
                  <a:lnTo>
                    <a:pt x="292592" y="261147"/>
                  </a:lnTo>
                  <a:lnTo>
                    <a:pt x="296075" y="259211"/>
                  </a:lnTo>
                  <a:lnTo>
                    <a:pt x="299559" y="257276"/>
                  </a:lnTo>
                  <a:lnTo>
                    <a:pt x="303042" y="255344"/>
                  </a:lnTo>
                  <a:lnTo>
                    <a:pt x="306525" y="253414"/>
                  </a:lnTo>
                  <a:lnTo>
                    <a:pt x="310008" y="251486"/>
                  </a:lnTo>
                  <a:lnTo>
                    <a:pt x="313492" y="249560"/>
                  </a:lnTo>
                  <a:lnTo>
                    <a:pt x="316975" y="247637"/>
                  </a:lnTo>
                  <a:lnTo>
                    <a:pt x="320458" y="245716"/>
                  </a:lnTo>
                  <a:lnTo>
                    <a:pt x="323941" y="243797"/>
                  </a:lnTo>
                  <a:lnTo>
                    <a:pt x="327425" y="241880"/>
                  </a:lnTo>
                  <a:lnTo>
                    <a:pt x="330908" y="239966"/>
                  </a:lnTo>
                  <a:lnTo>
                    <a:pt x="334391" y="238054"/>
                  </a:lnTo>
                  <a:lnTo>
                    <a:pt x="337874" y="236144"/>
                  </a:lnTo>
                  <a:lnTo>
                    <a:pt x="341358" y="234236"/>
                  </a:lnTo>
                  <a:lnTo>
                    <a:pt x="344841" y="232330"/>
                  </a:lnTo>
                  <a:lnTo>
                    <a:pt x="348324" y="230427"/>
                  </a:lnTo>
                  <a:lnTo>
                    <a:pt x="351807" y="228526"/>
                  </a:lnTo>
                  <a:lnTo>
                    <a:pt x="355291" y="226627"/>
                  </a:lnTo>
                  <a:lnTo>
                    <a:pt x="358774" y="224730"/>
                  </a:lnTo>
                  <a:lnTo>
                    <a:pt x="362257" y="222836"/>
                  </a:lnTo>
                  <a:lnTo>
                    <a:pt x="365740" y="220944"/>
                  </a:lnTo>
                  <a:lnTo>
                    <a:pt x="369224" y="219053"/>
                  </a:lnTo>
                  <a:lnTo>
                    <a:pt x="372707" y="217165"/>
                  </a:lnTo>
                  <a:lnTo>
                    <a:pt x="376190" y="215280"/>
                  </a:lnTo>
                  <a:lnTo>
                    <a:pt x="379673" y="213396"/>
                  </a:lnTo>
                  <a:lnTo>
                    <a:pt x="383157" y="211515"/>
                  </a:lnTo>
                  <a:lnTo>
                    <a:pt x="386640" y="209635"/>
                  </a:lnTo>
                  <a:lnTo>
                    <a:pt x="390123" y="207758"/>
                  </a:lnTo>
                  <a:lnTo>
                    <a:pt x="393606" y="205883"/>
                  </a:lnTo>
                  <a:lnTo>
                    <a:pt x="397090" y="204011"/>
                  </a:lnTo>
                  <a:lnTo>
                    <a:pt x="400573" y="202140"/>
                  </a:lnTo>
                  <a:lnTo>
                    <a:pt x="404056" y="200271"/>
                  </a:lnTo>
                  <a:lnTo>
                    <a:pt x="407539" y="198405"/>
                  </a:lnTo>
                  <a:lnTo>
                    <a:pt x="411023" y="196541"/>
                  </a:lnTo>
                  <a:lnTo>
                    <a:pt x="414506" y="194679"/>
                  </a:lnTo>
                  <a:lnTo>
                    <a:pt x="417989" y="192819"/>
                  </a:lnTo>
                  <a:lnTo>
                    <a:pt x="421472" y="190961"/>
                  </a:lnTo>
                  <a:lnTo>
                    <a:pt x="424956" y="189105"/>
                  </a:lnTo>
                  <a:lnTo>
                    <a:pt x="428439" y="187252"/>
                  </a:lnTo>
                  <a:lnTo>
                    <a:pt x="431922" y="185400"/>
                  </a:lnTo>
                  <a:lnTo>
                    <a:pt x="435405" y="183551"/>
                  </a:lnTo>
                  <a:lnTo>
                    <a:pt x="435405" y="192131"/>
                  </a:lnTo>
                  <a:lnTo>
                    <a:pt x="435405" y="200138"/>
                  </a:lnTo>
                  <a:lnTo>
                    <a:pt x="435405" y="207629"/>
                  </a:lnTo>
                  <a:lnTo>
                    <a:pt x="435405" y="214652"/>
                  </a:lnTo>
                  <a:lnTo>
                    <a:pt x="435405" y="221249"/>
                  </a:lnTo>
                  <a:lnTo>
                    <a:pt x="435405" y="227458"/>
                  </a:lnTo>
                  <a:lnTo>
                    <a:pt x="435405" y="233312"/>
                  </a:lnTo>
                  <a:lnTo>
                    <a:pt x="435405" y="238841"/>
                  </a:lnTo>
                  <a:lnTo>
                    <a:pt x="435405" y="244071"/>
                  </a:lnTo>
                  <a:lnTo>
                    <a:pt x="435405" y="249026"/>
                  </a:lnTo>
                  <a:lnTo>
                    <a:pt x="435405" y="253726"/>
                  </a:lnTo>
                  <a:lnTo>
                    <a:pt x="435405" y="258192"/>
                  </a:lnTo>
                  <a:lnTo>
                    <a:pt x="435405" y="262440"/>
                  </a:lnTo>
                  <a:lnTo>
                    <a:pt x="435405" y="266486"/>
                  </a:lnTo>
                  <a:lnTo>
                    <a:pt x="435405" y="270343"/>
                  </a:lnTo>
                  <a:lnTo>
                    <a:pt x="435405" y="274025"/>
                  </a:lnTo>
                  <a:lnTo>
                    <a:pt x="435405" y="277544"/>
                  </a:lnTo>
                  <a:lnTo>
                    <a:pt x="435405" y="280909"/>
                  </a:lnTo>
                  <a:lnTo>
                    <a:pt x="435405" y="284131"/>
                  </a:lnTo>
                  <a:lnTo>
                    <a:pt x="435405" y="287219"/>
                  </a:lnTo>
                  <a:lnTo>
                    <a:pt x="435405" y="290181"/>
                  </a:lnTo>
                  <a:lnTo>
                    <a:pt x="435405" y="293025"/>
                  </a:lnTo>
                  <a:lnTo>
                    <a:pt x="435405" y="295757"/>
                  </a:lnTo>
                  <a:lnTo>
                    <a:pt x="435405" y="298383"/>
                  </a:lnTo>
                  <a:lnTo>
                    <a:pt x="435405" y="300911"/>
                  </a:lnTo>
                  <a:lnTo>
                    <a:pt x="435405" y="303345"/>
                  </a:lnTo>
                  <a:lnTo>
                    <a:pt x="435405" y="305691"/>
                  </a:lnTo>
                  <a:lnTo>
                    <a:pt x="435405" y="307953"/>
                  </a:lnTo>
                  <a:lnTo>
                    <a:pt x="435405" y="310135"/>
                  </a:lnTo>
                  <a:lnTo>
                    <a:pt x="435405" y="312243"/>
                  </a:lnTo>
                  <a:lnTo>
                    <a:pt x="435405" y="314278"/>
                  </a:lnTo>
                  <a:lnTo>
                    <a:pt x="435405" y="316246"/>
                  </a:lnTo>
                  <a:lnTo>
                    <a:pt x="435405" y="318150"/>
                  </a:lnTo>
                  <a:lnTo>
                    <a:pt x="435405" y="319992"/>
                  </a:lnTo>
                  <a:lnTo>
                    <a:pt x="435405" y="321775"/>
                  </a:lnTo>
                  <a:lnTo>
                    <a:pt x="435405" y="323503"/>
                  </a:lnTo>
                  <a:lnTo>
                    <a:pt x="435405" y="325178"/>
                  </a:lnTo>
                  <a:lnTo>
                    <a:pt x="435405" y="326802"/>
                  </a:lnTo>
                  <a:lnTo>
                    <a:pt x="435405" y="328377"/>
                  </a:lnTo>
                  <a:lnTo>
                    <a:pt x="435405" y="329906"/>
                  </a:lnTo>
                  <a:lnTo>
                    <a:pt x="435405" y="331391"/>
                  </a:lnTo>
                  <a:lnTo>
                    <a:pt x="435405" y="332833"/>
                  </a:lnTo>
                  <a:lnTo>
                    <a:pt x="435405" y="334235"/>
                  </a:lnTo>
                  <a:lnTo>
                    <a:pt x="435405" y="335598"/>
                  </a:lnTo>
                  <a:lnTo>
                    <a:pt x="435405" y="336923"/>
                  </a:lnTo>
                  <a:lnTo>
                    <a:pt x="435405" y="338213"/>
                  </a:lnTo>
                  <a:lnTo>
                    <a:pt x="435405" y="339468"/>
                  </a:lnTo>
                  <a:lnTo>
                    <a:pt x="435405" y="340690"/>
                  </a:lnTo>
                  <a:lnTo>
                    <a:pt x="435405" y="341881"/>
                  </a:lnTo>
                  <a:lnTo>
                    <a:pt x="435405" y="343040"/>
                  </a:lnTo>
                  <a:lnTo>
                    <a:pt x="435405" y="344171"/>
                  </a:lnTo>
                  <a:lnTo>
                    <a:pt x="435405" y="345273"/>
                  </a:lnTo>
                  <a:lnTo>
                    <a:pt x="435405" y="346348"/>
                  </a:lnTo>
                  <a:lnTo>
                    <a:pt x="435405" y="347397"/>
                  </a:lnTo>
                  <a:lnTo>
                    <a:pt x="435405" y="348421"/>
                  </a:lnTo>
                  <a:lnTo>
                    <a:pt x="435405" y="349420"/>
                  </a:lnTo>
                  <a:lnTo>
                    <a:pt x="435405" y="350396"/>
                  </a:lnTo>
                  <a:lnTo>
                    <a:pt x="435405" y="351349"/>
                  </a:lnTo>
                  <a:lnTo>
                    <a:pt x="435405" y="352280"/>
                  </a:lnTo>
                  <a:lnTo>
                    <a:pt x="435405" y="353190"/>
                  </a:lnTo>
                  <a:lnTo>
                    <a:pt x="435405" y="354079"/>
                  </a:lnTo>
                  <a:lnTo>
                    <a:pt x="435405" y="354949"/>
                  </a:lnTo>
                  <a:lnTo>
                    <a:pt x="435405" y="355800"/>
                  </a:lnTo>
                  <a:lnTo>
                    <a:pt x="435405" y="356632"/>
                  </a:lnTo>
                  <a:lnTo>
                    <a:pt x="435405" y="357446"/>
                  </a:lnTo>
                  <a:lnTo>
                    <a:pt x="435405" y="358243"/>
                  </a:lnTo>
                  <a:lnTo>
                    <a:pt x="435405" y="359023"/>
                  </a:lnTo>
                  <a:lnTo>
                    <a:pt x="435405" y="359787"/>
                  </a:lnTo>
                  <a:lnTo>
                    <a:pt x="435405" y="360535"/>
                  </a:lnTo>
                  <a:lnTo>
                    <a:pt x="435405" y="361268"/>
                  </a:lnTo>
                  <a:lnTo>
                    <a:pt x="435405" y="361986"/>
                  </a:lnTo>
                  <a:lnTo>
                    <a:pt x="435405" y="362690"/>
                  </a:lnTo>
                  <a:lnTo>
                    <a:pt x="435405" y="363379"/>
                  </a:lnTo>
                  <a:lnTo>
                    <a:pt x="435405" y="364056"/>
                  </a:lnTo>
                  <a:lnTo>
                    <a:pt x="435405" y="364719"/>
                  </a:lnTo>
                  <a:lnTo>
                    <a:pt x="435405" y="365369"/>
                  </a:lnTo>
                  <a:lnTo>
                    <a:pt x="435405" y="366007"/>
                  </a:lnTo>
                  <a:lnTo>
                    <a:pt x="435405" y="366633"/>
                  </a:lnTo>
                  <a:lnTo>
                    <a:pt x="435405" y="367247"/>
                  </a:lnTo>
                  <a:lnTo>
                    <a:pt x="435405" y="367850"/>
                  </a:lnTo>
                  <a:lnTo>
                    <a:pt x="435405" y="368442"/>
                  </a:lnTo>
                  <a:lnTo>
                    <a:pt x="435405" y="369023"/>
                  </a:lnTo>
                  <a:lnTo>
                    <a:pt x="435405" y="369593"/>
                  </a:lnTo>
                  <a:lnTo>
                    <a:pt x="435405" y="370154"/>
                  </a:lnTo>
                  <a:lnTo>
                    <a:pt x="435405" y="370704"/>
                  </a:lnTo>
                  <a:lnTo>
                    <a:pt x="435405" y="371245"/>
                  </a:lnTo>
                  <a:lnTo>
                    <a:pt x="435405" y="371776"/>
                  </a:lnTo>
                  <a:lnTo>
                    <a:pt x="435405" y="372298"/>
                  </a:lnTo>
                  <a:lnTo>
                    <a:pt x="435405" y="372812"/>
                  </a:lnTo>
                  <a:lnTo>
                    <a:pt x="435405" y="373316"/>
                  </a:lnTo>
                  <a:lnTo>
                    <a:pt x="435405" y="373813"/>
                  </a:lnTo>
                  <a:lnTo>
                    <a:pt x="435405" y="374300"/>
                  </a:lnTo>
                  <a:lnTo>
                    <a:pt x="435405" y="374780"/>
                  </a:lnTo>
                  <a:lnTo>
                    <a:pt x="435405" y="375252"/>
                  </a:lnTo>
                  <a:lnTo>
                    <a:pt x="435405" y="375716"/>
                  </a:lnTo>
                  <a:lnTo>
                    <a:pt x="435405" y="376173"/>
                  </a:lnTo>
                  <a:lnTo>
                    <a:pt x="435405" y="376623"/>
                  </a:lnTo>
                  <a:lnTo>
                    <a:pt x="435405" y="377065"/>
                  </a:lnTo>
                  <a:lnTo>
                    <a:pt x="435405" y="377500"/>
                  </a:lnTo>
                  <a:lnTo>
                    <a:pt x="435405" y="377929"/>
                  </a:lnTo>
                  <a:lnTo>
                    <a:pt x="435405" y="378351"/>
                  </a:lnTo>
                  <a:lnTo>
                    <a:pt x="435405" y="378766"/>
                  </a:lnTo>
                  <a:lnTo>
                    <a:pt x="435405" y="379175"/>
                  </a:lnTo>
                  <a:lnTo>
                    <a:pt x="435405" y="379578"/>
                  </a:lnTo>
                  <a:lnTo>
                    <a:pt x="435405" y="379975"/>
                  </a:lnTo>
                  <a:lnTo>
                    <a:pt x="435405" y="380366"/>
                  </a:lnTo>
                  <a:lnTo>
                    <a:pt x="435405" y="380751"/>
                  </a:lnTo>
                  <a:lnTo>
                    <a:pt x="435405" y="381130"/>
                  </a:lnTo>
                  <a:lnTo>
                    <a:pt x="435405" y="381504"/>
                  </a:lnTo>
                  <a:lnTo>
                    <a:pt x="435405" y="381873"/>
                  </a:lnTo>
                  <a:lnTo>
                    <a:pt x="435405" y="382236"/>
                  </a:lnTo>
                  <a:lnTo>
                    <a:pt x="438889" y="381841"/>
                  </a:lnTo>
                  <a:lnTo>
                    <a:pt x="442372" y="381446"/>
                  </a:lnTo>
                  <a:lnTo>
                    <a:pt x="445855" y="381051"/>
                  </a:lnTo>
                  <a:lnTo>
                    <a:pt x="449338" y="380656"/>
                  </a:lnTo>
                  <a:lnTo>
                    <a:pt x="452822" y="380261"/>
                  </a:lnTo>
                  <a:lnTo>
                    <a:pt x="456305" y="379866"/>
                  </a:lnTo>
                  <a:lnTo>
                    <a:pt x="459788" y="379472"/>
                  </a:lnTo>
                  <a:lnTo>
                    <a:pt x="463271" y="379077"/>
                  </a:lnTo>
                  <a:lnTo>
                    <a:pt x="466755" y="378683"/>
                  </a:lnTo>
                  <a:lnTo>
                    <a:pt x="470238" y="378289"/>
                  </a:lnTo>
                  <a:lnTo>
                    <a:pt x="473721" y="377894"/>
                  </a:lnTo>
                  <a:lnTo>
                    <a:pt x="477204" y="377500"/>
                  </a:lnTo>
                  <a:lnTo>
                    <a:pt x="480688" y="377106"/>
                  </a:lnTo>
                  <a:lnTo>
                    <a:pt x="484171" y="376712"/>
                  </a:lnTo>
                  <a:lnTo>
                    <a:pt x="487654" y="376318"/>
                  </a:lnTo>
                  <a:lnTo>
                    <a:pt x="491137" y="375925"/>
                  </a:lnTo>
                  <a:lnTo>
                    <a:pt x="494621" y="375531"/>
                  </a:lnTo>
                  <a:lnTo>
                    <a:pt x="498104" y="375137"/>
                  </a:lnTo>
                  <a:lnTo>
                    <a:pt x="501587" y="374744"/>
                  </a:lnTo>
                  <a:lnTo>
                    <a:pt x="505070" y="374350"/>
                  </a:lnTo>
                  <a:lnTo>
                    <a:pt x="508554" y="373957"/>
                  </a:lnTo>
                  <a:lnTo>
                    <a:pt x="512037" y="373564"/>
                  </a:lnTo>
                  <a:lnTo>
                    <a:pt x="515520" y="373171"/>
                  </a:lnTo>
                  <a:lnTo>
                    <a:pt x="519003" y="372778"/>
                  </a:lnTo>
                  <a:lnTo>
                    <a:pt x="522487" y="372385"/>
                  </a:lnTo>
                  <a:lnTo>
                    <a:pt x="525970" y="371992"/>
                  </a:lnTo>
                  <a:lnTo>
                    <a:pt x="529453" y="371599"/>
                  </a:lnTo>
                  <a:lnTo>
                    <a:pt x="532936" y="371206"/>
                  </a:lnTo>
                  <a:lnTo>
                    <a:pt x="536420" y="370814"/>
                  </a:lnTo>
                  <a:lnTo>
                    <a:pt x="539903" y="370421"/>
                  </a:lnTo>
                  <a:lnTo>
                    <a:pt x="543386" y="370029"/>
                  </a:lnTo>
                  <a:lnTo>
                    <a:pt x="546869" y="369636"/>
                  </a:lnTo>
                  <a:lnTo>
                    <a:pt x="550353" y="369244"/>
                  </a:lnTo>
                  <a:lnTo>
                    <a:pt x="553836" y="368852"/>
                  </a:lnTo>
                  <a:lnTo>
                    <a:pt x="557319" y="368460"/>
                  </a:lnTo>
                  <a:lnTo>
                    <a:pt x="560802" y="368068"/>
                  </a:lnTo>
                  <a:lnTo>
                    <a:pt x="564286" y="367676"/>
                  </a:lnTo>
                  <a:lnTo>
                    <a:pt x="567769" y="367284"/>
                  </a:lnTo>
                  <a:lnTo>
                    <a:pt x="571252" y="366893"/>
                  </a:lnTo>
                  <a:lnTo>
                    <a:pt x="574735" y="366501"/>
                  </a:lnTo>
                  <a:lnTo>
                    <a:pt x="578218" y="366110"/>
                  </a:lnTo>
                  <a:lnTo>
                    <a:pt x="581702" y="365718"/>
                  </a:lnTo>
                  <a:lnTo>
                    <a:pt x="585185" y="365327"/>
                  </a:lnTo>
                  <a:lnTo>
                    <a:pt x="588668" y="364936"/>
                  </a:lnTo>
                  <a:lnTo>
                    <a:pt x="592151" y="364544"/>
                  </a:lnTo>
                  <a:lnTo>
                    <a:pt x="595635" y="364153"/>
                  </a:lnTo>
                  <a:lnTo>
                    <a:pt x="599118" y="363762"/>
                  </a:lnTo>
                  <a:lnTo>
                    <a:pt x="602601" y="363371"/>
                  </a:lnTo>
                  <a:lnTo>
                    <a:pt x="606084" y="362981"/>
                  </a:lnTo>
                  <a:lnTo>
                    <a:pt x="609568" y="362590"/>
                  </a:lnTo>
                  <a:lnTo>
                    <a:pt x="613051" y="362199"/>
                  </a:lnTo>
                  <a:lnTo>
                    <a:pt x="616534" y="361809"/>
                  </a:lnTo>
                  <a:lnTo>
                    <a:pt x="620017" y="361418"/>
                  </a:lnTo>
                  <a:lnTo>
                    <a:pt x="623501" y="361028"/>
                  </a:lnTo>
                  <a:lnTo>
                    <a:pt x="626984" y="360638"/>
                  </a:lnTo>
                  <a:lnTo>
                    <a:pt x="630467" y="360247"/>
                  </a:lnTo>
                  <a:lnTo>
                    <a:pt x="633950" y="359857"/>
                  </a:lnTo>
                  <a:lnTo>
                    <a:pt x="637434" y="359467"/>
                  </a:lnTo>
                  <a:lnTo>
                    <a:pt x="640917" y="359077"/>
                  </a:lnTo>
                  <a:lnTo>
                    <a:pt x="644400" y="358688"/>
                  </a:lnTo>
                  <a:lnTo>
                    <a:pt x="647883" y="358298"/>
                  </a:lnTo>
                  <a:lnTo>
                    <a:pt x="651367" y="357908"/>
                  </a:lnTo>
                  <a:lnTo>
                    <a:pt x="654850" y="386199"/>
                  </a:lnTo>
                  <a:lnTo>
                    <a:pt x="658333" y="385957"/>
                  </a:lnTo>
                  <a:lnTo>
                    <a:pt x="661816" y="385715"/>
                  </a:lnTo>
                  <a:lnTo>
                    <a:pt x="665300" y="385473"/>
                  </a:lnTo>
                  <a:lnTo>
                    <a:pt x="668783" y="385231"/>
                  </a:lnTo>
                  <a:lnTo>
                    <a:pt x="672266" y="384988"/>
                  </a:lnTo>
                  <a:lnTo>
                    <a:pt x="675749" y="384746"/>
                  </a:lnTo>
                  <a:lnTo>
                    <a:pt x="679233" y="384504"/>
                  </a:lnTo>
                  <a:lnTo>
                    <a:pt x="682716" y="384262"/>
                  </a:lnTo>
                  <a:lnTo>
                    <a:pt x="686199" y="384020"/>
                  </a:lnTo>
                  <a:lnTo>
                    <a:pt x="689682" y="383778"/>
                  </a:lnTo>
                  <a:lnTo>
                    <a:pt x="693166" y="383537"/>
                  </a:lnTo>
                  <a:lnTo>
                    <a:pt x="696649" y="383295"/>
                  </a:lnTo>
                  <a:lnTo>
                    <a:pt x="700132" y="383053"/>
                  </a:lnTo>
                  <a:lnTo>
                    <a:pt x="703615" y="382811"/>
                  </a:lnTo>
                  <a:lnTo>
                    <a:pt x="707099" y="382569"/>
                  </a:lnTo>
                  <a:lnTo>
                    <a:pt x="710582" y="382328"/>
                  </a:lnTo>
                  <a:lnTo>
                    <a:pt x="714065" y="382086"/>
                  </a:lnTo>
                  <a:lnTo>
                    <a:pt x="717548" y="381844"/>
                  </a:lnTo>
                  <a:lnTo>
                    <a:pt x="721032" y="381603"/>
                  </a:lnTo>
                  <a:lnTo>
                    <a:pt x="724515" y="381361"/>
                  </a:lnTo>
                  <a:lnTo>
                    <a:pt x="727998" y="381119"/>
                  </a:lnTo>
                  <a:lnTo>
                    <a:pt x="731481" y="380878"/>
                  </a:lnTo>
                  <a:lnTo>
                    <a:pt x="734965" y="380636"/>
                  </a:lnTo>
                  <a:lnTo>
                    <a:pt x="738448" y="380395"/>
                  </a:lnTo>
                  <a:lnTo>
                    <a:pt x="741931" y="380154"/>
                  </a:lnTo>
                  <a:lnTo>
                    <a:pt x="745414" y="379912"/>
                  </a:lnTo>
                  <a:lnTo>
                    <a:pt x="748898" y="379671"/>
                  </a:lnTo>
                  <a:lnTo>
                    <a:pt x="752381" y="379430"/>
                  </a:lnTo>
                  <a:lnTo>
                    <a:pt x="755864" y="379188"/>
                  </a:lnTo>
                  <a:lnTo>
                    <a:pt x="759347" y="378947"/>
                  </a:lnTo>
                  <a:lnTo>
                    <a:pt x="762831" y="378706"/>
                  </a:lnTo>
                  <a:lnTo>
                    <a:pt x="766314" y="378465"/>
                  </a:lnTo>
                  <a:lnTo>
                    <a:pt x="769797" y="378223"/>
                  </a:lnTo>
                  <a:lnTo>
                    <a:pt x="773280" y="377982"/>
                  </a:lnTo>
                  <a:lnTo>
                    <a:pt x="776764" y="377741"/>
                  </a:lnTo>
                  <a:lnTo>
                    <a:pt x="780247" y="377500"/>
                  </a:lnTo>
                  <a:lnTo>
                    <a:pt x="783730" y="377259"/>
                  </a:lnTo>
                  <a:lnTo>
                    <a:pt x="787213" y="377018"/>
                  </a:lnTo>
                  <a:lnTo>
                    <a:pt x="790697" y="376777"/>
                  </a:lnTo>
                  <a:lnTo>
                    <a:pt x="794180" y="376536"/>
                  </a:lnTo>
                  <a:lnTo>
                    <a:pt x="797663" y="376295"/>
                  </a:lnTo>
                  <a:lnTo>
                    <a:pt x="801146" y="376055"/>
                  </a:lnTo>
                  <a:lnTo>
                    <a:pt x="804630" y="375814"/>
                  </a:lnTo>
                  <a:lnTo>
                    <a:pt x="808113" y="375573"/>
                  </a:lnTo>
                  <a:lnTo>
                    <a:pt x="811596" y="375332"/>
                  </a:lnTo>
                  <a:lnTo>
                    <a:pt x="815079" y="375092"/>
                  </a:lnTo>
                  <a:lnTo>
                    <a:pt x="818563" y="374851"/>
                  </a:lnTo>
                  <a:lnTo>
                    <a:pt x="822046" y="374610"/>
                  </a:lnTo>
                  <a:lnTo>
                    <a:pt x="825529" y="374370"/>
                  </a:lnTo>
                  <a:lnTo>
                    <a:pt x="829012" y="374129"/>
                  </a:lnTo>
                  <a:lnTo>
                    <a:pt x="832496" y="373889"/>
                  </a:lnTo>
                  <a:lnTo>
                    <a:pt x="835979" y="373648"/>
                  </a:lnTo>
                  <a:lnTo>
                    <a:pt x="839462" y="373408"/>
                  </a:lnTo>
                  <a:lnTo>
                    <a:pt x="842945" y="373167"/>
                  </a:lnTo>
                  <a:lnTo>
                    <a:pt x="846429" y="372927"/>
                  </a:lnTo>
                  <a:lnTo>
                    <a:pt x="849912" y="372686"/>
                  </a:lnTo>
                  <a:lnTo>
                    <a:pt x="853395" y="372446"/>
                  </a:lnTo>
                  <a:lnTo>
                    <a:pt x="856878" y="372206"/>
                  </a:lnTo>
                  <a:lnTo>
                    <a:pt x="860361" y="371965"/>
                  </a:lnTo>
                  <a:lnTo>
                    <a:pt x="863845" y="371725"/>
                  </a:lnTo>
                  <a:lnTo>
                    <a:pt x="867328" y="371485"/>
                  </a:lnTo>
                  <a:lnTo>
                    <a:pt x="870811" y="371245"/>
                  </a:lnTo>
                  <a:lnTo>
                    <a:pt x="870811" y="371512"/>
                  </a:lnTo>
                  <a:lnTo>
                    <a:pt x="870811" y="371776"/>
                  </a:lnTo>
                  <a:lnTo>
                    <a:pt x="870811" y="372039"/>
                  </a:lnTo>
                  <a:lnTo>
                    <a:pt x="870811" y="372298"/>
                  </a:lnTo>
                  <a:lnTo>
                    <a:pt x="870811" y="372556"/>
                  </a:lnTo>
                  <a:lnTo>
                    <a:pt x="870811" y="372812"/>
                  </a:lnTo>
                  <a:lnTo>
                    <a:pt x="870811" y="373065"/>
                  </a:lnTo>
                  <a:lnTo>
                    <a:pt x="870811" y="373316"/>
                  </a:lnTo>
                  <a:lnTo>
                    <a:pt x="870811" y="373566"/>
                  </a:lnTo>
                  <a:lnTo>
                    <a:pt x="870811" y="373813"/>
                  </a:lnTo>
                  <a:lnTo>
                    <a:pt x="870811" y="374057"/>
                  </a:lnTo>
                  <a:lnTo>
                    <a:pt x="870811" y="374300"/>
                  </a:lnTo>
                  <a:lnTo>
                    <a:pt x="870811" y="374541"/>
                  </a:lnTo>
                  <a:lnTo>
                    <a:pt x="870811" y="374780"/>
                  </a:lnTo>
                  <a:lnTo>
                    <a:pt x="870811" y="375017"/>
                  </a:lnTo>
                  <a:lnTo>
                    <a:pt x="870811" y="375252"/>
                  </a:lnTo>
                  <a:lnTo>
                    <a:pt x="870811" y="375485"/>
                  </a:lnTo>
                  <a:lnTo>
                    <a:pt x="870811" y="375716"/>
                  </a:lnTo>
                  <a:lnTo>
                    <a:pt x="870811" y="375946"/>
                  </a:lnTo>
                  <a:lnTo>
                    <a:pt x="870811" y="376173"/>
                  </a:lnTo>
                  <a:lnTo>
                    <a:pt x="874294" y="375952"/>
                  </a:lnTo>
                  <a:lnTo>
                    <a:pt x="877778" y="375731"/>
                  </a:lnTo>
                  <a:lnTo>
                    <a:pt x="881261" y="375510"/>
                  </a:lnTo>
                  <a:lnTo>
                    <a:pt x="884744" y="375289"/>
                  </a:lnTo>
                  <a:lnTo>
                    <a:pt x="888227" y="375068"/>
                  </a:lnTo>
                  <a:lnTo>
                    <a:pt x="891711" y="374847"/>
                  </a:lnTo>
                  <a:lnTo>
                    <a:pt x="895194" y="374626"/>
                  </a:lnTo>
                  <a:lnTo>
                    <a:pt x="898677" y="374405"/>
                  </a:lnTo>
                  <a:lnTo>
                    <a:pt x="902160" y="374184"/>
                  </a:lnTo>
                  <a:lnTo>
                    <a:pt x="905644" y="373963"/>
                  </a:lnTo>
                  <a:lnTo>
                    <a:pt x="909127" y="373743"/>
                  </a:lnTo>
                  <a:lnTo>
                    <a:pt x="912610" y="373522"/>
                  </a:lnTo>
                  <a:lnTo>
                    <a:pt x="916093" y="373301"/>
                  </a:lnTo>
                  <a:lnTo>
                    <a:pt x="919577" y="373080"/>
                  </a:lnTo>
                  <a:lnTo>
                    <a:pt x="923060" y="372860"/>
                  </a:lnTo>
                  <a:lnTo>
                    <a:pt x="926543" y="372639"/>
                  </a:lnTo>
                  <a:lnTo>
                    <a:pt x="930026" y="372418"/>
                  </a:lnTo>
                  <a:lnTo>
                    <a:pt x="933510" y="372198"/>
                  </a:lnTo>
                  <a:lnTo>
                    <a:pt x="936993" y="371977"/>
                  </a:lnTo>
                  <a:lnTo>
                    <a:pt x="940476" y="371757"/>
                  </a:lnTo>
                  <a:lnTo>
                    <a:pt x="943959" y="371536"/>
                  </a:lnTo>
                  <a:lnTo>
                    <a:pt x="947443" y="371316"/>
                  </a:lnTo>
                  <a:lnTo>
                    <a:pt x="950926" y="371095"/>
                  </a:lnTo>
                  <a:lnTo>
                    <a:pt x="954409" y="370875"/>
                  </a:lnTo>
                  <a:lnTo>
                    <a:pt x="957892" y="370654"/>
                  </a:lnTo>
                  <a:lnTo>
                    <a:pt x="961376" y="370434"/>
                  </a:lnTo>
                  <a:lnTo>
                    <a:pt x="964859" y="370214"/>
                  </a:lnTo>
                  <a:lnTo>
                    <a:pt x="968342" y="369993"/>
                  </a:lnTo>
                  <a:lnTo>
                    <a:pt x="971825" y="369773"/>
                  </a:lnTo>
                  <a:lnTo>
                    <a:pt x="975309" y="369553"/>
                  </a:lnTo>
                  <a:lnTo>
                    <a:pt x="978792" y="369333"/>
                  </a:lnTo>
                  <a:lnTo>
                    <a:pt x="982275" y="369112"/>
                  </a:lnTo>
                  <a:lnTo>
                    <a:pt x="985758" y="368892"/>
                  </a:lnTo>
                  <a:lnTo>
                    <a:pt x="989242" y="368672"/>
                  </a:lnTo>
                  <a:lnTo>
                    <a:pt x="992725" y="368452"/>
                  </a:lnTo>
                  <a:lnTo>
                    <a:pt x="996208" y="368232"/>
                  </a:lnTo>
                  <a:lnTo>
                    <a:pt x="999691" y="368012"/>
                  </a:lnTo>
                  <a:lnTo>
                    <a:pt x="1003175" y="367792"/>
                  </a:lnTo>
                  <a:lnTo>
                    <a:pt x="1006658" y="367572"/>
                  </a:lnTo>
                  <a:lnTo>
                    <a:pt x="1010141" y="367352"/>
                  </a:lnTo>
                  <a:lnTo>
                    <a:pt x="1013624" y="367132"/>
                  </a:lnTo>
                  <a:lnTo>
                    <a:pt x="1017108" y="366912"/>
                  </a:lnTo>
                  <a:lnTo>
                    <a:pt x="1020591" y="366692"/>
                  </a:lnTo>
                  <a:lnTo>
                    <a:pt x="1024074" y="366472"/>
                  </a:lnTo>
                  <a:lnTo>
                    <a:pt x="1027557" y="366252"/>
                  </a:lnTo>
                  <a:lnTo>
                    <a:pt x="1031041" y="366033"/>
                  </a:lnTo>
                  <a:lnTo>
                    <a:pt x="1034524" y="365813"/>
                  </a:lnTo>
                  <a:lnTo>
                    <a:pt x="1038007" y="365593"/>
                  </a:lnTo>
                  <a:lnTo>
                    <a:pt x="1041490" y="365373"/>
                  </a:lnTo>
                  <a:lnTo>
                    <a:pt x="1044974" y="365154"/>
                  </a:lnTo>
                  <a:lnTo>
                    <a:pt x="1048457" y="364934"/>
                  </a:lnTo>
                  <a:lnTo>
                    <a:pt x="1051940" y="364714"/>
                  </a:lnTo>
                  <a:lnTo>
                    <a:pt x="1055423" y="364495"/>
                  </a:lnTo>
                  <a:lnTo>
                    <a:pt x="1058907" y="364275"/>
                  </a:lnTo>
                  <a:lnTo>
                    <a:pt x="1062390" y="364056"/>
                  </a:lnTo>
                  <a:lnTo>
                    <a:pt x="1065873" y="363836"/>
                  </a:lnTo>
                  <a:lnTo>
                    <a:pt x="1069356" y="363616"/>
                  </a:lnTo>
                  <a:lnTo>
                    <a:pt x="1072840" y="363397"/>
                  </a:lnTo>
                  <a:lnTo>
                    <a:pt x="1076323" y="363178"/>
                  </a:lnTo>
                  <a:lnTo>
                    <a:pt x="1079806" y="362958"/>
                  </a:lnTo>
                  <a:lnTo>
                    <a:pt x="1083289" y="362739"/>
                  </a:lnTo>
                  <a:lnTo>
                    <a:pt x="1086773" y="362519"/>
                  </a:lnTo>
                  <a:lnTo>
                    <a:pt x="1090256" y="377327"/>
                  </a:lnTo>
                  <a:lnTo>
                    <a:pt x="1093739" y="377154"/>
                  </a:lnTo>
                  <a:lnTo>
                    <a:pt x="1097222" y="376981"/>
                  </a:lnTo>
                  <a:lnTo>
                    <a:pt x="1100706" y="376808"/>
                  </a:lnTo>
                  <a:lnTo>
                    <a:pt x="1104189" y="376635"/>
                  </a:lnTo>
                  <a:lnTo>
                    <a:pt x="1107672" y="376462"/>
                  </a:lnTo>
                  <a:lnTo>
                    <a:pt x="1111155" y="376289"/>
                  </a:lnTo>
                  <a:lnTo>
                    <a:pt x="1114639" y="376116"/>
                  </a:lnTo>
                  <a:lnTo>
                    <a:pt x="1118122" y="375943"/>
                  </a:lnTo>
                  <a:lnTo>
                    <a:pt x="1121605" y="375771"/>
                  </a:lnTo>
                  <a:lnTo>
                    <a:pt x="1125088" y="375598"/>
                  </a:lnTo>
                  <a:lnTo>
                    <a:pt x="1128572" y="375425"/>
                  </a:lnTo>
                  <a:lnTo>
                    <a:pt x="1132055" y="375252"/>
                  </a:lnTo>
                  <a:lnTo>
                    <a:pt x="1135538" y="375079"/>
                  </a:lnTo>
                  <a:lnTo>
                    <a:pt x="1139021" y="374906"/>
                  </a:lnTo>
                  <a:lnTo>
                    <a:pt x="1142505" y="374734"/>
                  </a:lnTo>
                  <a:lnTo>
                    <a:pt x="1145988" y="374561"/>
                  </a:lnTo>
                  <a:lnTo>
                    <a:pt x="1149471" y="374388"/>
                  </a:lnTo>
                  <a:lnTo>
                    <a:pt x="1152954" y="374215"/>
                  </a:lnTo>
                  <a:lnTo>
                    <a:pt x="1156437" y="374043"/>
                  </a:lnTo>
                  <a:lnTo>
                    <a:pt x="1159921" y="373870"/>
                  </a:lnTo>
                  <a:lnTo>
                    <a:pt x="1163404" y="373697"/>
                  </a:lnTo>
                  <a:lnTo>
                    <a:pt x="1166887" y="373525"/>
                  </a:lnTo>
                  <a:lnTo>
                    <a:pt x="1170370" y="373352"/>
                  </a:lnTo>
                  <a:lnTo>
                    <a:pt x="1173854" y="373179"/>
                  </a:lnTo>
                  <a:lnTo>
                    <a:pt x="1177337" y="373007"/>
                  </a:lnTo>
                  <a:lnTo>
                    <a:pt x="1180820" y="372834"/>
                  </a:lnTo>
                  <a:lnTo>
                    <a:pt x="1184303" y="372662"/>
                  </a:lnTo>
                  <a:lnTo>
                    <a:pt x="1187787" y="372489"/>
                  </a:lnTo>
                  <a:lnTo>
                    <a:pt x="1191270" y="372317"/>
                  </a:lnTo>
                  <a:lnTo>
                    <a:pt x="1194753" y="372144"/>
                  </a:lnTo>
                  <a:lnTo>
                    <a:pt x="1198236" y="371972"/>
                  </a:lnTo>
                  <a:lnTo>
                    <a:pt x="1201720" y="371799"/>
                  </a:lnTo>
                  <a:lnTo>
                    <a:pt x="1205203" y="371627"/>
                  </a:lnTo>
                  <a:lnTo>
                    <a:pt x="1208686" y="371454"/>
                  </a:lnTo>
                  <a:lnTo>
                    <a:pt x="1212169" y="371282"/>
                  </a:lnTo>
                  <a:lnTo>
                    <a:pt x="1215653" y="371109"/>
                  </a:lnTo>
                  <a:lnTo>
                    <a:pt x="1219136" y="370937"/>
                  </a:lnTo>
                  <a:lnTo>
                    <a:pt x="1222619" y="370765"/>
                  </a:lnTo>
                  <a:lnTo>
                    <a:pt x="1226102" y="370592"/>
                  </a:lnTo>
                  <a:lnTo>
                    <a:pt x="1229586" y="370420"/>
                  </a:lnTo>
                  <a:lnTo>
                    <a:pt x="1233069" y="370248"/>
                  </a:lnTo>
                  <a:lnTo>
                    <a:pt x="1236552" y="370075"/>
                  </a:lnTo>
                  <a:lnTo>
                    <a:pt x="1240035" y="369903"/>
                  </a:lnTo>
                  <a:lnTo>
                    <a:pt x="1243519" y="369731"/>
                  </a:lnTo>
                  <a:lnTo>
                    <a:pt x="1247002" y="369559"/>
                  </a:lnTo>
                  <a:lnTo>
                    <a:pt x="1250485" y="369386"/>
                  </a:lnTo>
                  <a:lnTo>
                    <a:pt x="1253968" y="369214"/>
                  </a:lnTo>
                  <a:lnTo>
                    <a:pt x="1257452" y="369042"/>
                  </a:lnTo>
                  <a:lnTo>
                    <a:pt x="1260935" y="368870"/>
                  </a:lnTo>
                  <a:lnTo>
                    <a:pt x="1264418" y="368697"/>
                  </a:lnTo>
                  <a:lnTo>
                    <a:pt x="1267901" y="368525"/>
                  </a:lnTo>
                  <a:lnTo>
                    <a:pt x="1271385" y="368353"/>
                  </a:lnTo>
                  <a:lnTo>
                    <a:pt x="1274868" y="368181"/>
                  </a:lnTo>
                  <a:lnTo>
                    <a:pt x="1278351" y="368009"/>
                  </a:lnTo>
                  <a:lnTo>
                    <a:pt x="1281834" y="367837"/>
                  </a:lnTo>
                  <a:lnTo>
                    <a:pt x="1285318" y="367665"/>
                  </a:lnTo>
                  <a:lnTo>
                    <a:pt x="1288801" y="367493"/>
                  </a:lnTo>
                  <a:lnTo>
                    <a:pt x="1292284" y="367321"/>
                  </a:lnTo>
                  <a:lnTo>
                    <a:pt x="1295767" y="367149"/>
                  </a:lnTo>
                  <a:lnTo>
                    <a:pt x="1299251" y="366977"/>
                  </a:lnTo>
                  <a:lnTo>
                    <a:pt x="1302734" y="366805"/>
                  </a:lnTo>
                  <a:lnTo>
                    <a:pt x="1306217" y="366633"/>
                  </a:lnTo>
                  <a:lnTo>
                    <a:pt x="1306217" y="366839"/>
                  </a:lnTo>
                  <a:lnTo>
                    <a:pt x="1306217" y="367044"/>
                  </a:lnTo>
                  <a:lnTo>
                    <a:pt x="1306217" y="367247"/>
                  </a:lnTo>
                  <a:lnTo>
                    <a:pt x="1306217" y="367449"/>
                  </a:lnTo>
                  <a:lnTo>
                    <a:pt x="1306217" y="367650"/>
                  </a:lnTo>
                  <a:lnTo>
                    <a:pt x="1306217" y="367850"/>
                  </a:lnTo>
                  <a:lnTo>
                    <a:pt x="1306217" y="368048"/>
                  </a:lnTo>
                  <a:lnTo>
                    <a:pt x="1306217" y="368246"/>
                  </a:lnTo>
                  <a:lnTo>
                    <a:pt x="1306217" y="368442"/>
                  </a:lnTo>
                  <a:lnTo>
                    <a:pt x="1306217" y="368637"/>
                  </a:lnTo>
                  <a:lnTo>
                    <a:pt x="1306217" y="368830"/>
                  </a:lnTo>
                  <a:lnTo>
                    <a:pt x="1306217" y="369023"/>
                  </a:lnTo>
                  <a:lnTo>
                    <a:pt x="1306217" y="369214"/>
                  </a:lnTo>
                  <a:lnTo>
                    <a:pt x="1306217" y="369404"/>
                  </a:lnTo>
                  <a:lnTo>
                    <a:pt x="1306217" y="369593"/>
                  </a:lnTo>
                  <a:lnTo>
                    <a:pt x="1306217" y="369781"/>
                  </a:lnTo>
                  <a:lnTo>
                    <a:pt x="1306217" y="369968"/>
                  </a:lnTo>
                  <a:lnTo>
                    <a:pt x="1306217" y="370154"/>
                  </a:lnTo>
                  <a:lnTo>
                    <a:pt x="1306217" y="370338"/>
                  </a:lnTo>
                  <a:lnTo>
                    <a:pt x="1306217" y="370522"/>
                  </a:lnTo>
                  <a:lnTo>
                    <a:pt x="1306217" y="370704"/>
                  </a:lnTo>
                  <a:lnTo>
                    <a:pt x="1306217" y="370885"/>
                  </a:lnTo>
                  <a:lnTo>
                    <a:pt x="1306217" y="371066"/>
                  </a:lnTo>
                  <a:lnTo>
                    <a:pt x="1306217" y="371245"/>
                  </a:lnTo>
                  <a:lnTo>
                    <a:pt x="1306217" y="371423"/>
                  </a:lnTo>
                  <a:lnTo>
                    <a:pt x="1306217" y="371600"/>
                  </a:lnTo>
                  <a:lnTo>
                    <a:pt x="1306217" y="371776"/>
                  </a:lnTo>
                  <a:lnTo>
                    <a:pt x="1306217" y="371951"/>
                  </a:lnTo>
                  <a:lnTo>
                    <a:pt x="1306217" y="372125"/>
                  </a:lnTo>
                  <a:lnTo>
                    <a:pt x="1306217" y="372298"/>
                  </a:lnTo>
                  <a:lnTo>
                    <a:pt x="1306217" y="372471"/>
                  </a:lnTo>
                  <a:lnTo>
                    <a:pt x="1306217" y="372642"/>
                  </a:lnTo>
                  <a:lnTo>
                    <a:pt x="1306217" y="372812"/>
                  </a:lnTo>
                  <a:lnTo>
                    <a:pt x="1306217" y="372981"/>
                  </a:lnTo>
                  <a:lnTo>
                    <a:pt x="1306217" y="373149"/>
                  </a:lnTo>
                  <a:lnTo>
                    <a:pt x="1306217" y="373316"/>
                  </a:lnTo>
                  <a:lnTo>
                    <a:pt x="1306217" y="373483"/>
                  </a:lnTo>
                  <a:lnTo>
                    <a:pt x="1306217" y="373648"/>
                  </a:lnTo>
                  <a:lnTo>
                    <a:pt x="1306217" y="373813"/>
                  </a:lnTo>
                  <a:lnTo>
                    <a:pt x="1306217" y="373976"/>
                  </a:lnTo>
                  <a:lnTo>
                    <a:pt x="1306217" y="374139"/>
                  </a:lnTo>
                  <a:lnTo>
                    <a:pt x="1306217" y="374300"/>
                  </a:lnTo>
                  <a:lnTo>
                    <a:pt x="1306217" y="374461"/>
                  </a:lnTo>
                  <a:lnTo>
                    <a:pt x="1306217" y="374621"/>
                  </a:lnTo>
                  <a:lnTo>
                    <a:pt x="1306217" y="374780"/>
                  </a:lnTo>
                  <a:lnTo>
                    <a:pt x="1306217" y="374938"/>
                  </a:lnTo>
                  <a:lnTo>
                    <a:pt x="1306217" y="375096"/>
                  </a:lnTo>
                  <a:lnTo>
                    <a:pt x="1306217" y="375252"/>
                  </a:lnTo>
                  <a:lnTo>
                    <a:pt x="1306217" y="375408"/>
                  </a:lnTo>
                  <a:lnTo>
                    <a:pt x="1306217" y="375562"/>
                  </a:lnTo>
                  <a:lnTo>
                    <a:pt x="1306217" y="375716"/>
                  </a:lnTo>
                  <a:lnTo>
                    <a:pt x="1306217" y="375869"/>
                  </a:lnTo>
                  <a:lnTo>
                    <a:pt x="1306217" y="376022"/>
                  </a:lnTo>
                  <a:lnTo>
                    <a:pt x="1306217" y="376173"/>
                  </a:lnTo>
                  <a:lnTo>
                    <a:pt x="1306217" y="376324"/>
                  </a:lnTo>
                  <a:lnTo>
                    <a:pt x="1306217" y="376474"/>
                  </a:lnTo>
                  <a:lnTo>
                    <a:pt x="1306217" y="376623"/>
                  </a:lnTo>
                  <a:lnTo>
                    <a:pt x="1306217" y="376771"/>
                  </a:lnTo>
                  <a:lnTo>
                    <a:pt x="1306217" y="376918"/>
                  </a:lnTo>
                  <a:lnTo>
                    <a:pt x="1306217" y="377065"/>
                  </a:lnTo>
                  <a:lnTo>
                    <a:pt x="1306217" y="377211"/>
                  </a:lnTo>
                  <a:lnTo>
                    <a:pt x="1306217" y="377356"/>
                  </a:lnTo>
                  <a:lnTo>
                    <a:pt x="1306217" y="377500"/>
                  </a:lnTo>
                  <a:lnTo>
                    <a:pt x="1306217" y="377644"/>
                  </a:lnTo>
                  <a:lnTo>
                    <a:pt x="1306217" y="377787"/>
                  </a:lnTo>
                  <a:lnTo>
                    <a:pt x="1306217" y="377929"/>
                  </a:lnTo>
                  <a:lnTo>
                    <a:pt x="1306217" y="378070"/>
                  </a:lnTo>
                  <a:lnTo>
                    <a:pt x="1306217" y="378211"/>
                  </a:lnTo>
                  <a:lnTo>
                    <a:pt x="1306217" y="378351"/>
                  </a:lnTo>
                  <a:lnTo>
                    <a:pt x="1306217" y="378490"/>
                  </a:lnTo>
                  <a:lnTo>
                    <a:pt x="1306217" y="378628"/>
                  </a:lnTo>
                  <a:lnTo>
                    <a:pt x="1306217" y="378766"/>
                  </a:lnTo>
                  <a:lnTo>
                    <a:pt x="1306217" y="378903"/>
                  </a:lnTo>
                  <a:lnTo>
                    <a:pt x="1306217" y="379039"/>
                  </a:lnTo>
                  <a:lnTo>
                    <a:pt x="1306217" y="379175"/>
                  </a:lnTo>
                  <a:lnTo>
                    <a:pt x="1306217" y="379310"/>
                  </a:lnTo>
                  <a:lnTo>
                    <a:pt x="1306217" y="379444"/>
                  </a:lnTo>
                  <a:lnTo>
                    <a:pt x="1306217" y="379578"/>
                  </a:lnTo>
                  <a:lnTo>
                    <a:pt x="1306217" y="379711"/>
                  </a:lnTo>
                  <a:lnTo>
                    <a:pt x="1306217" y="379843"/>
                  </a:lnTo>
                  <a:lnTo>
                    <a:pt x="1306217" y="379975"/>
                  </a:lnTo>
                  <a:lnTo>
                    <a:pt x="1306217" y="380106"/>
                  </a:lnTo>
                  <a:lnTo>
                    <a:pt x="1306217" y="380236"/>
                  </a:lnTo>
                  <a:lnTo>
                    <a:pt x="1306217" y="380366"/>
                  </a:lnTo>
                  <a:lnTo>
                    <a:pt x="1306217" y="380495"/>
                  </a:lnTo>
                  <a:lnTo>
                    <a:pt x="1306217" y="380623"/>
                  </a:lnTo>
                  <a:lnTo>
                    <a:pt x="1309700" y="380487"/>
                  </a:lnTo>
                  <a:lnTo>
                    <a:pt x="1313184" y="380351"/>
                  </a:lnTo>
                  <a:lnTo>
                    <a:pt x="1316667" y="380215"/>
                  </a:lnTo>
                  <a:lnTo>
                    <a:pt x="1320150" y="380080"/>
                  </a:lnTo>
                  <a:lnTo>
                    <a:pt x="1323633" y="379944"/>
                  </a:lnTo>
                  <a:lnTo>
                    <a:pt x="1327117" y="379808"/>
                  </a:lnTo>
                  <a:lnTo>
                    <a:pt x="1330600" y="379672"/>
                  </a:lnTo>
                  <a:lnTo>
                    <a:pt x="1334083" y="379536"/>
                  </a:lnTo>
                  <a:lnTo>
                    <a:pt x="1337566" y="379400"/>
                  </a:lnTo>
                  <a:lnTo>
                    <a:pt x="1341050" y="379265"/>
                  </a:lnTo>
                  <a:lnTo>
                    <a:pt x="1344533" y="379129"/>
                  </a:lnTo>
                  <a:lnTo>
                    <a:pt x="1348016" y="378993"/>
                  </a:lnTo>
                  <a:lnTo>
                    <a:pt x="1351499" y="378857"/>
                  </a:lnTo>
                  <a:lnTo>
                    <a:pt x="1354983" y="378722"/>
                  </a:lnTo>
                  <a:lnTo>
                    <a:pt x="1358466" y="378586"/>
                  </a:lnTo>
                  <a:lnTo>
                    <a:pt x="1361949" y="378450"/>
                  </a:lnTo>
                  <a:lnTo>
                    <a:pt x="1365432" y="378314"/>
                  </a:lnTo>
                  <a:lnTo>
                    <a:pt x="1368916" y="378179"/>
                  </a:lnTo>
                  <a:lnTo>
                    <a:pt x="1372399" y="378043"/>
                  </a:lnTo>
                  <a:lnTo>
                    <a:pt x="1375882" y="377907"/>
                  </a:lnTo>
                  <a:lnTo>
                    <a:pt x="1379365" y="377772"/>
                  </a:lnTo>
                  <a:lnTo>
                    <a:pt x="1382849" y="377636"/>
                  </a:lnTo>
                  <a:lnTo>
                    <a:pt x="1386332" y="377500"/>
                  </a:lnTo>
                  <a:lnTo>
                    <a:pt x="1389815" y="377365"/>
                  </a:lnTo>
                  <a:lnTo>
                    <a:pt x="1393298" y="377229"/>
                  </a:lnTo>
                  <a:lnTo>
                    <a:pt x="1396782" y="377093"/>
                  </a:lnTo>
                  <a:lnTo>
                    <a:pt x="1400265" y="376958"/>
                  </a:lnTo>
                  <a:lnTo>
                    <a:pt x="1403748" y="376822"/>
                  </a:lnTo>
                  <a:lnTo>
                    <a:pt x="1407231" y="376686"/>
                  </a:lnTo>
                  <a:lnTo>
                    <a:pt x="1410715" y="376551"/>
                  </a:lnTo>
                  <a:lnTo>
                    <a:pt x="1414198" y="376415"/>
                  </a:lnTo>
                  <a:lnTo>
                    <a:pt x="1417681" y="376280"/>
                  </a:lnTo>
                  <a:lnTo>
                    <a:pt x="1421164" y="376144"/>
                  </a:lnTo>
                  <a:lnTo>
                    <a:pt x="1424648" y="376009"/>
                  </a:lnTo>
                  <a:lnTo>
                    <a:pt x="1428131" y="375873"/>
                  </a:lnTo>
                  <a:lnTo>
                    <a:pt x="1431614" y="375738"/>
                  </a:lnTo>
                  <a:lnTo>
                    <a:pt x="1435097" y="375602"/>
                  </a:lnTo>
                  <a:lnTo>
                    <a:pt x="1438580" y="375467"/>
                  </a:lnTo>
                  <a:lnTo>
                    <a:pt x="1442064" y="375331"/>
                  </a:lnTo>
                  <a:lnTo>
                    <a:pt x="1445547" y="375196"/>
                  </a:lnTo>
                  <a:lnTo>
                    <a:pt x="1449030" y="375060"/>
                  </a:lnTo>
                  <a:lnTo>
                    <a:pt x="1452513" y="374925"/>
                  </a:lnTo>
                  <a:lnTo>
                    <a:pt x="1455997" y="374789"/>
                  </a:lnTo>
                  <a:lnTo>
                    <a:pt x="1459480" y="374654"/>
                  </a:lnTo>
                  <a:lnTo>
                    <a:pt x="1462963" y="374518"/>
                  </a:lnTo>
                  <a:lnTo>
                    <a:pt x="1466446" y="374383"/>
                  </a:lnTo>
                  <a:lnTo>
                    <a:pt x="1469930" y="374248"/>
                  </a:lnTo>
                  <a:lnTo>
                    <a:pt x="1473413" y="374112"/>
                  </a:lnTo>
                  <a:lnTo>
                    <a:pt x="1476896" y="373977"/>
                  </a:lnTo>
                  <a:lnTo>
                    <a:pt x="1480379" y="373841"/>
                  </a:lnTo>
                  <a:lnTo>
                    <a:pt x="1483863" y="373706"/>
                  </a:lnTo>
                  <a:lnTo>
                    <a:pt x="1487346" y="373571"/>
                  </a:lnTo>
                  <a:lnTo>
                    <a:pt x="1490829" y="373435"/>
                  </a:lnTo>
                  <a:lnTo>
                    <a:pt x="1494312" y="373300"/>
                  </a:lnTo>
                  <a:lnTo>
                    <a:pt x="1497796" y="373165"/>
                  </a:lnTo>
                  <a:lnTo>
                    <a:pt x="1501279" y="373029"/>
                  </a:lnTo>
                  <a:lnTo>
                    <a:pt x="1504762" y="372894"/>
                  </a:lnTo>
                  <a:lnTo>
                    <a:pt x="1508245" y="372759"/>
                  </a:lnTo>
                  <a:lnTo>
                    <a:pt x="1511729" y="372624"/>
                  </a:lnTo>
                  <a:lnTo>
                    <a:pt x="1515212" y="372488"/>
                  </a:lnTo>
                  <a:lnTo>
                    <a:pt x="1518695" y="372353"/>
                  </a:lnTo>
                  <a:lnTo>
                    <a:pt x="1522178" y="372218"/>
                  </a:lnTo>
                  <a:lnTo>
                    <a:pt x="1525662" y="380196"/>
                  </a:lnTo>
                  <a:lnTo>
                    <a:pt x="1529145" y="380079"/>
                  </a:lnTo>
                  <a:lnTo>
                    <a:pt x="1532628" y="379961"/>
                  </a:lnTo>
                  <a:lnTo>
                    <a:pt x="1536111" y="379844"/>
                  </a:lnTo>
                  <a:lnTo>
                    <a:pt x="1539595" y="379727"/>
                  </a:lnTo>
                  <a:lnTo>
                    <a:pt x="1543078" y="379610"/>
                  </a:lnTo>
                  <a:lnTo>
                    <a:pt x="1546561" y="379492"/>
                  </a:lnTo>
                  <a:lnTo>
                    <a:pt x="1550044" y="379375"/>
                  </a:lnTo>
                  <a:lnTo>
                    <a:pt x="1553528" y="379258"/>
                  </a:lnTo>
                  <a:lnTo>
                    <a:pt x="1557011" y="379141"/>
                  </a:lnTo>
                  <a:lnTo>
                    <a:pt x="1560494" y="379023"/>
                  </a:lnTo>
                  <a:lnTo>
                    <a:pt x="1563977" y="378906"/>
                  </a:lnTo>
                  <a:lnTo>
                    <a:pt x="1567461" y="378789"/>
                  </a:lnTo>
                  <a:lnTo>
                    <a:pt x="1570944" y="378672"/>
                  </a:lnTo>
                  <a:lnTo>
                    <a:pt x="1574427" y="378555"/>
                  </a:lnTo>
                  <a:lnTo>
                    <a:pt x="1577910" y="378437"/>
                  </a:lnTo>
                  <a:lnTo>
                    <a:pt x="1581394" y="378320"/>
                  </a:lnTo>
                  <a:lnTo>
                    <a:pt x="1584877" y="378203"/>
                  </a:lnTo>
                  <a:lnTo>
                    <a:pt x="1588360" y="378086"/>
                  </a:lnTo>
                  <a:lnTo>
                    <a:pt x="1591843" y="377969"/>
                  </a:lnTo>
                  <a:lnTo>
                    <a:pt x="1595327" y="377852"/>
                  </a:lnTo>
                  <a:lnTo>
                    <a:pt x="1598810" y="377734"/>
                  </a:lnTo>
                  <a:lnTo>
                    <a:pt x="1602293" y="377617"/>
                  </a:lnTo>
                  <a:lnTo>
                    <a:pt x="1605776" y="377500"/>
                  </a:lnTo>
                  <a:lnTo>
                    <a:pt x="1609260" y="377383"/>
                  </a:lnTo>
                  <a:lnTo>
                    <a:pt x="1612743" y="377266"/>
                  </a:lnTo>
                  <a:lnTo>
                    <a:pt x="1616226" y="377149"/>
                  </a:lnTo>
                  <a:lnTo>
                    <a:pt x="1619709" y="377032"/>
                  </a:lnTo>
                  <a:lnTo>
                    <a:pt x="1623193" y="376915"/>
                  </a:lnTo>
                  <a:lnTo>
                    <a:pt x="1626676" y="376798"/>
                  </a:lnTo>
                  <a:lnTo>
                    <a:pt x="1630159" y="376681"/>
                  </a:lnTo>
                  <a:lnTo>
                    <a:pt x="1633642" y="376564"/>
                  </a:lnTo>
                  <a:lnTo>
                    <a:pt x="1637126" y="376446"/>
                  </a:lnTo>
                  <a:lnTo>
                    <a:pt x="1640609" y="376329"/>
                  </a:lnTo>
                  <a:lnTo>
                    <a:pt x="1644092" y="376212"/>
                  </a:lnTo>
                  <a:lnTo>
                    <a:pt x="1647575" y="376095"/>
                  </a:lnTo>
                  <a:lnTo>
                    <a:pt x="1651059" y="375978"/>
                  </a:lnTo>
                  <a:lnTo>
                    <a:pt x="1654542" y="375861"/>
                  </a:lnTo>
                  <a:lnTo>
                    <a:pt x="1658025" y="375744"/>
                  </a:lnTo>
                  <a:lnTo>
                    <a:pt x="1661508" y="375627"/>
                  </a:lnTo>
                  <a:lnTo>
                    <a:pt x="1664992" y="375510"/>
                  </a:lnTo>
                  <a:lnTo>
                    <a:pt x="1668475" y="375393"/>
                  </a:lnTo>
                  <a:lnTo>
                    <a:pt x="1671958" y="375276"/>
                  </a:lnTo>
                  <a:lnTo>
                    <a:pt x="1675441" y="375159"/>
                  </a:lnTo>
                  <a:lnTo>
                    <a:pt x="1678925" y="375043"/>
                  </a:lnTo>
                  <a:lnTo>
                    <a:pt x="1682408" y="374926"/>
                  </a:lnTo>
                  <a:lnTo>
                    <a:pt x="1685891" y="374809"/>
                  </a:lnTo>
                  <a:lnTo>
                    <a:pt x="1689374" y="374692"/>
                  </a:lnTo>
                  <a:lnTo>
                    <a:pt x="1692858" y="374575"/>
                  </a:lnTo>
                  <a:lnTo>
                    <a:pt x="1696341" y="374458"/>
                  </a:lnTo>
                  <a:lnTo>
                    <a:pt x="1699824" y="374341"/>
                  </a:lnTo>
                  <a:lnTo>
                    <a:pt x="1703307" y="374224"/>
                  </a:lnTo>
                  <a:lnTo>
                    <a:pt x="1706791" y="374107"/>
                  </a:lnTo>
                  <a:lnTo>
                    <a:pt x="1710274" y="373990"/>
                  </a:lnTo>
                  <a:lnTo>
                    <a:pt x="1713757" y="373873"/>
                  </a:lnTo>
                  <a:lnTo>
                    <a:pt x="1717240" y="373757"/>
                  </a:lnTo>
                  <a:lnTo>
                    <a:pt x="1720723" y="373640"/>
                  </a:lnTo>
                  <a:lnTo>
                    <a:pt x="1724207" y="373523"/>
                  </a:lnTo>
                  <a:lnTo>
                    <a:pt x="1727690" y="373406"/>
                  </a:lnTo>
                  <a:lnTo>
                    <a:pt x="1731173" y="373289"/>
                  </a:lnTo>
                  <a:lnTo>
                    <a:pt x="1734656" y="373172"/>
                  </a:lnTo>
                  <a:lnTo>
                    <a:pt x="1738140" y="373056"/>
                  </a:lnTo>
                  <a:lnTo>
                    <a:pt x="1741623" y="372939"/>
                  </a:lnTo>
                  <a:lnTo>
                    <a:pt x="1741623" y="373065"/>
                  </a:lnTo>
                  <a:lnTo>
                    <a:pt x="1741623" y="373191"/>
                  </a:lnTo>
                  <a:lnTo>
                    <a:pt x="1741623" y="373316"/>
                  </a:lnTo>
                  <a:lnTo>
                    <a:pt x="1741623" y="373441"/>
                  </a:lnTo>
                  <a:lnTo>
                    <a:pt x="1741623" y="373566"/>
                  </a:lnTo>
                  <a:lnTo>
                    <a:pt x="1741623" y="373689"/>
                  </a:lnTo>
                  <a:lnTo>
                    <a:pt x="1741623" y="373813"/>
                  </a:lnTo>
                  <a:lnTo>
                    <a:pt x="1741623" y="373935"/>
                  </a:lnTo>
                  <a:lnTo>
                    <a:pt x="1741623" y="374057"/>
                  </a:lnTo>
                  <a:lnTo>
                    <a:pt x="1741623" y="374179"/>
                  </a:lnTo>
                  <a:lnTo>
                    <a:pt x="1741623" y="374300"/>
                  </a:lnTo>
                  <a:lnTo>
                    <a:pt x="1741623" y="374421"/>
                  </a:lnTo>
                  <a:lnTo>
                    <a:pt x="1741623" y="374541"/>
                  </a:lnTo>
                  <a:lnTo>
                    <a:pt x="1741623" y="374661"/>
                  </a:lnTo>
                  <a:lnTo>
                    <a:pt x="1741623" y="374780"/>
                  </a:lnTo>
                  <a:lnTo>
                    <a:pt x="1741623" y="374899"/>
                  </a:lnTo>
                  <a:lnTo>
                    <a:pt x="1741623" y="375017"/>
                  </a:lnTo>
                  <a:lnTo>
                    <a:pt x="1741623" y="375135"/>
                  </a:lnTo>
                  <a:lnTo>
                    <a:pt x="1741623" y="375252"/>
                  </a:lnTo>
                  <a:lnTo>
                    <a:pt x="1741623" y="375369"/>
                  </a:lnTo>
                  <a:lnTo>
                    <a:pt x="1741623" y="375485"/>
                  </a:lnTo>
                  <a:lnTo>
                    <a:pt x="1741623" y="375601"/>
                  </a:lnTo>
                  <a:lnTo>
                    <a:pt x="1741623" y="375716"/>
                  </a:lnTo>
                  <a:lnTo>
                    <a:pt x="1741623" y="375831"/>
                  </a:lnTo>
                  <a:lnTo>
                    <a:pt x="1741623" y="375946"/>
                  </a:lnTo>
                  <a:lnTo>
                    <a:pt x="1741623" y="376060"/>
                  </a:lnTo>
                  <a:lnTo>
                    <a:pt x="1741623" y="376173"/>
                  </a:lnTo>
                  <a:lnTo>
                    <a:pt x="1741623" y="376286"/>
                  </a:lnTo>
                  <a:lnTo>
                    <a:pt x="1741623" y="376399"/>
                  </a:lnTo>
                  <a:lnTo>
                    <a:pt x="1741623" y="376511"/>
                  </a:lnTo>
                  <a:lnTo>
                    <a:pt x="1741623" y="376623"/>
                  </a:lnTo>
                  <a:lnTo>
                    <a:pt x="1741623" y="376734"/>
                  </a:lnTo>
                  <a:lnTo>
                    <a:pt x="1741623" y="376845"/>
                  </a:lnTo>
                  <a:lnTo>
                    <a:pt x="1741623" y="376955"/>
                  </a:lnTo>
                  <a:lnTo>
                    <a:pt x="1741623" y="377065"/>
                  </a:lnTo>
                  <a:lnTo>
                    <a:pt x="1741623" y="377174"/>
                  </a:lnTo>
                  <a:lnTo>
                    <a:pt x="1741623" y="377283"/>
                  </a:lnTo>
                  <a:lnTo>
                    <a:pt x="1741623" y="377392"/>
                  </a:lnTo>
                  <a:lnTo>
                    <a:pt x="1741623" y="377500"/>
                  </a:lnTo>
                  <a:lnTo>
                    <a:pt x="1741623" y="377608"/>
                  </a:lnTo>
                  <a:lnTo>
                    <a:pt x="1741623" y="377715"/>
                  </a:lnTo>
                  <a:lnTo>
                    <a:pt x="1741623" y="377822"/>
                  </a:lnTo>
                  <a:lnTo>
                    <a:pt x="1741623" y="377929"/>
                  </a:lnTo>
                  <a:lnTo>
                    <a:pt x="1741623" y="378035"/>
                  </a:lnTo>
                  <a:lnTo>
                    <a:pt x="1741623" y="378141"/>
                  </a:lnTo>
                  <a:lnTo>
                    <a:pt x="1741623" y="378246"/>
                  </a:lnTo>
                  <a:lnTo>
                    <a:pt x="1741623" y="378351"/>
                  </a:lnTo>
                  <a:lnTo>
                    <a:pt x="1741623" y="378455"/>
                  </a:lnTo>
                  <a:lnTo>
                    <a:pt x="1741623" y="378559"/>
                  </a:lnTo>
                  <a:lnTo>
                    <a:pt x="1741623" y="378663"/>
                  </a:lnTo>
                  <a:lnTo>
                    <a:pt x="1741623" y="378766"/>
                  </a:lnTo>
                  <a:lnTo>
                    <a:pt x="1741623" y="378869"/>
                  </a:lnTo>
                  <a:lnTo>
                    <a:pt x="1741623" y="378971"/>
                  </a:lnTo>
                  <a:lnTo>
                    <a:pt x="1741623" y="379073"/>
                  </a:lnTo>
                  <a:lnTo>
                    <a:pt x="1741623" y="379175"/>
                  </a:lnTo>
                  <a:lnTo>
                    <a:pt x="1741623" y="379276"/>
                  </a:lnTo>
                  <a:lnTo>
                    <a:pt x="1741623" y="379377"/>
                  </a:lnTo>
                  <a:lnTo>
                    <a:pt x="1741623" y="379478"/>
                  </a:lnTo>
                  <a:lnTo>
                    <a:pt x="1741623" y="379578"/>
                  </a:lnTo>
                  <a:lnTo>
                    <a:pt x="1741623" y="379678"/>
                  </a:lnTo>
                  <a:lnTo>
                    <a:pt x="1741623" y="379777"/>
                  </a:lnTo>
                  <a:lnTo>
                    <a:pt x="1741623" y="379876"/>
                  </a:lnTo>
                  <a:lnTo>
                    <a:pt x="1741623" y="379975"/>
                  </a:lnTo>
                  <a:lnTo>
                    <a:pt x="1741623" y="380073"/>
                  </a:lnTo>
                  <a:lnTo>
                    <a:pt x="1741623" y="380171"/>
                  </a:lnTo>
                  <a:lnTo>
                    <a:pt x="1741623" y="380269"/>
                  </a:lnTo>
                  <a:lnTo>
                    <a:pt x="1741623" y="380366"/>
                  </a:lnTo>
                  <a:lnTo>
                    <a:pt x="1741623" y="380463"/>
                  </a:lnTo>
                  <a:lnTo>
                    <a:pt x="1741623" y="380559"/>
                  </a:lnTo>
                  <a:lnTo>
                    <a:pt x="1741623" y="380655"/>
                  </a:lnTo>
                  <a:lnTo>
                    <a:pt x="1741623" y="380751"/>
                  </a:lnTo>
                  <a:lnTo>
                    <a:pt x="1741623" y="380846"/>
                  </a:lnTo>
                  <a:lnTo>
                    <a:pt x="1741623" y="380941"/>
                  </a:lnTo>
                  <a:lnTo>
                    <a:pt x="1741623" y="381036"/>
                  </a:lnTo>
                  <a:lnTo>
                    <a:pt x="1741623" y="381130"/>
                  </a:lnTo>
                  <a:lnTo>
                    <a:pt x="1741623" y="381224"/>
                  </a:lnTo>
                  <a:lnTo>
                    <a:pt x="1741623" y="381318"/>
                  </a:lnTo>
                  <a:lnTo>
                    <a:pt x="1741623" y="381411"/>
                  </a:lnTo>
                  <a:lnTo>
                    <a:pt x="1741623" y="381504"/>
                  </a:lnTo>
                  <a:lnTo>
                    <a:pt x="1741623" y="381597"/>
                  </a:lnTo>
                  <a:lnTo>
                    <a:pt x="1741623" y="381689"/>
                  </a:lnTo>
                  <a:lnTo>
                    <a:pt x="1741623" y="381781"/>
                  </a:lnTo>
                  <a:lnTo>
                    <a:pt x="1741623" y="381873"/>
                  </a:lnTo>
                  <a:lnTo>
                    <a:pt x="1741623" y="381964"/>
                  </a:lnTo>
                  <a:lnTo>
                    <a:pt x="1741623" y="382055"/>
                  </a:lnTo>
                  <a:lnTo>
                    <a:pt x="1741623" y="382146"/>
                  </a:lnTo>
                  <a:lnTo>
                    <a:pt x="1741623" y="382236"/>
                  </a:lnTo>
                  <a:lnTo>
                    <a:pt x="1741623" y="382326"/>
                  </a:lnTo>
                  <a:lnTo>
                    <a:pt x="1741623" y="382415"/>
                  </a:lnTo>
                  <a:lnTo>
                    <a:pt x="1741623" y="382505"/>
                  </a:lnTo>
                  <a:lnTo>
                    <a:pt x="1741623" y="382594"/>
                  </a:lnTo>
                  <a:lnTo>
                    <a:pt x="1741623" y="382683"/>
                  </a:lnTo>
                  <a:lnTo>
                    <a:pt x="1741623" y="382771"/>
                  </a:lnTo>
                  <a:lnTo>
                    <a:pt x="1741623" y="382859"/>
                  </a:lnTo>
                  <a:lnTo>
                    <a:pt x="1741623" y="382947"/>
                  </a:lnTo>
                  <a:lnTo>
                    <a:pt x="1741623" y="383034"/>
                  </a:lnTo>
                  <a:lnTo>
                    <a:pt x="1741623" y="383121"/>
                  </a:lnTo>
                  <a:lnTo>
                    <a:pt x="1741623" y="383208"/>
                  </a:lnTo>
                  <a:lnTo>
                    <a:pt x="1741623" y="383295"/>
                  </a:lnTo>
                  <a:lnTo>
                    <a:pt x="1741623" y="383381"/>
                  </a:lnTo>
                  <a:lnTo>
                    <a:pt x="1741623" y="383467"/>
                  </a:lnTo>
                  <a:lnTo>
                    <a:pt x="1741623" y="383552"/>
                  </a:lnTo>
                  <a:lnTo>
                    <a:pt x="1741623" y="383638"/>
                  </a:lnTo>
                  <a:lnTo>
                    <a:pt x="1741623" y="383723"/>
                  </a:lnTo>
                  <a:lnTo>
                    <a:pt x="1741623" y="383807"/>
                  </a:lnTo>
                  <a:lnTo>
                    <a:pt x="1741623" y="383892"/>
                  </a:lnTo>
                  <a:lnTo>
                    <a:pt x="1741623" y="383976"/>
                  </a:lnTo>
                  <a:lnTo>
                    <a:pt x="1741623" y="384060"/>
                  </a:lnTo>
                  <a:lnTo>
                    <a:pt x="1741623" y="384143"/>
                  </a:lnTo>
                  <a:lnTo>
                    <a:pt x="1741623" y="384227"/>
                  </a:lnTo>
                  <a:lnTo>
                    <a:pt x="1741623" y="384310"/>
                  </a:lnTo>
                  <a:lnTo>
                    <a:pt x="1741623" y="384392"/>
                  </a:lnTo>
                  <a:lnTo>
                    <a:pt x="1741623" y="384475"/>
                  </a:lnTo>
                  <a:lnTo>
                    <a:pt x="1741623" y="384557"/>
                  </a:lnTo>
                  <a:lnTo>
                    <a:pt x="1741623" y="384639"/>
                  </a:lnTo>
                  <a:lnTo>
                    <a:pt x="1741623" y="384720"/>
                  </a:lnTo>
                  <a:lnTo>
                    <a:pt x="1741623" y="384802"/>
                  </a:lnTo>
                  <a:lnTo>
                    <a:pt x="1741623" y="384883"/>
                  </a:lnTo>
                  <a:lnTo>
                    <a:pt x="1741623" y="384963"/>
                  </a:lnTo>
                  <a:lnTo>
                    <a:pt x="1741623" y="385044"/>
                  </a:lnTo>
                  <a:lnTo>
                    <a:pt x="1741623" y="385124"/>
                  </a:lnTo>
                  <a:lnTo>
                    <a:pt x="1741623" y="385204"/>
                  </a:lnTo>
                  <a:lnTo>
                    <a:pt x="1741623" y="385284"/>
                  </a:lnTo>
                  <a:lnTo>
                    <a:pt x="1741623" y="385363"/>
                  </a:lnTo>
                  <a:lnTo>
                    <a:pt x="1741623" y="385442"/>
                  </a:lnTo>
                  <a:lnTo>
                    <a:pt x="1741623" y="385521"/>
                  </a:lnTo>
                  <a:lnTo>
                    <a:pt x="1741623" y="385599"/>
                  </a:lnTo>
                  <a:lnTo>
                    <a:pt x="1741623" y="385678"/>
                  </a:lnTo>
                  <a:lnTo>
                    <a:pt x="1741623" y="385756"/>
                  </a:lnTo>
                  <a:lnTo>
                    <a:pt x="1741623" y="385834"/>
                  </a:lnTo>
                  <a:lnTo>
                    <a:pt x="1741623" y="385911"/>
                  </a:lnTo>
                  <a:lnTo>
                    <a:pt x="1741623" y="385988"/>
                  </a:lnTo>
                  <a:lnTo>
                    <a:pt x="1741623" y="386065"/>
                  </a:lnTo>
                  <a:lnTo>
                    <a:pt x="1741623" y="386142"/>
                  </a:lnTo>
                  <a:lnTo>
                    <a:pt x="1741623" y="386219"/>
                  </a:lnTo>
                  <a:lnTo>
                    <a:pt x="1741623" y="386295"/>
                  </a:lnTo>
                  <a:lnTo>
                    <a:pt x="1741623" y="386371"/>
                  </a:lnTo>
                  <a:lnTo>
                    <a:pt x="1741623" y="386447"/>
                  </a:lnTo>
                  <a:lnTo>
                    <a:pt x="1741623" y="386522"/>
                  </a:lnTo>
                  <a:lnTo>
                    <a:pt x="1741623" y="386598"/>
                  </a:lnTo>
                  <a:lnTo>
                    <a:pt x="1741623" y="386673"/>
                  </a:lnTo>
                  <a:lnTo>
                    <a:pt x="1741623" y="386747"/>
                  </a:lnTo>
                  <a:lnTo>
                    <a:pt x="1741623" y="386822"/>
                  </a:lnTo>
                  <a:lnTo>
                    <a:pt x="1741623" y="386896"/>
                  </a:lnTo>
                  <a:lnTo>
                    <a:pt x="1741623" y="386970"/>
                  </a:lnTo>
                  <a:lnTo>
                    <a:pt x="1741623" y="387044"/>
                  </a:lnTo>
                  <a:lnTo>
                    <a:pt x="1741623" y="387118"/>
                  </a:lnTo>
                  <a:lnTo>
                    <a:pt x="1741623" y="387191"/>
                  </a:lnTo>
                  <a:lnTo>
                    <a:pt x="1741623" y="387264"/>
                  </a:lnTo>
                  <a:lnTo>
                    <a:pt x="1741623" y="387337"/>
                  </a:lnTo>
                  <a:lnTo>
                    <a:pt x="1741623" y="387409"/>
                  </a:lnTo>
                  <a:lnTo>
                    <a:pt x="1741623" y="387482"/>
                  </a:lnTo>
                  <a:lnTo>
                    <a:pt x="1741623" y="387554"/>
                  </a:lnTo>
                  <a:lnTo>
                    <a:pt x="1741623" y="387626"/>
                  </a:lnTo>
                  <a:lnTo>
                    <a:pt x="1741623" y="387697"/>
                  </a:lnTo>
                  <a:lnTo>
                    <a:pt x="1741623" y="387769"/>
                  </a:lnTo>
                  <a:lnTo>
                    <a:pt x="1741623" y="387840"/>
                  </a:lnTo>
                  <a:lnTo>
                    <a:pt x="1741623" y="387911"/>
                  </a:lnTo>
                  <a:lnTo>
                    <a:pt x="1741623" y="387982"/>
                  </a:lnTo>
                  <a:lnTo>
                    <a:pt x="1741623" y="388052"/>
                  </a:lnTo>
                  <a:lnTo>
                    <a:pt x="1741623" y="388123"/>
                  </a:lnTo>
                  <a:lnTo>
                    <a:pt x="1741623" y="388193"/>
                  </a:lnTo>
                  <a:lnTo>
                    <a:pt x="1741623" y="388263"/>
                  </a:lnTo>
                  <a:lnTo>
                    <a:pt x="1741623" y="388332"/>
                  </a:lnTo>
                  <a:lnTo>
                    <a:pt x="1741623" y="388402"/>
                  </a:lnTo>
                  <a:lnTo>
                    <a:pt x="1741623" y="388471"/>
                  </a:lnTo>
                  <a:lnTo>
                    <a:pt x="1741623" y="388540"/>
                  </a:lnTo>
                  <a:lnTo>
                    <a:pt x="1741623" y="388609"/>
                  </a:lnTo>
                  <a:lnTo>
                    <a:pt x="1741623" y="388677"/>
                  </a:lnTo>
                  <a:lnTo>
                    <a:pt x="1741623" y="388746"/>
                  </a:lnTo>
                  <a:lnTo>
                    <a:pt x="1741623" y="388814"/>
                  </a:lnTo>
                  <a:lnTo>
                    <a:pt x="1741623" y="388882"/>
                  </a:lnTo>
                  <a:lnTo>
                    <a:pt x="1741623" y="388950"/>
                  </a:lnTo>
                  <a:lnTo>
                    <a:pt x="1741623" y="389017"/>
                  </a:lnTo>
                  <a:lnTo>
                    <a:pt x="1741623" y="389084"/>
                  </a:lnTo>
                  <a:lnTo>
                    <a:pt x="1741623" y="389151"/>
                  </a:lnTo>
                  <a:lnTo>
                    <a:pt x="1741623" y="389218"/>
                  </a:lnTo>
                  <a:lnTo>
                    <a:pt x="1741623" y="389285"/>
                  </a:lnTo>
                  <a:lnTo>
                    <a:pt x="1741623" y="389351"/>
                  </a:lnTo>
                  <a:lnTo>
                    <a:pt x="1741623" y="389418"/>
                  </a:lnTo>
                  <a:lnTo>
                    <a:pt x="1741623" y="389484"/>
                  </a:lnTo>
                  <a:lnTo>
                    <a:pt x="1741623" y="389550"/>
                  </a:lnTo>
                  <a:lnTo>
                    <a:pt x="1741623" y="389615"/>
                  </a:lnTo>
                  <a:lnTo>
                    <a:pt x="1741623" y="389681"/>
                  </a:lnTo>
                  <a:lnTo>
                    <a:pt x="1741623" y="389746"/>
                  </a:lnTo>
                  <a:lnTo>
                    <a:pt x="1741623" y="389811"/>
                  </a:lnTo>
                  <a:lnTo>
                    <a:pt x="1741623" y="389876"/>
                  </a:lnTo>
                  <a:lnTo>
                    <a:pt x="1741623" y="389941"/>
                  </a:lnTo>
                  <a:lnTo>
                    <a:pt x="1741623" y="390005"/>
                  </a:lnTo>
                  <a:lnTo>
                    <a:pt x="1741623" y="390069"/>
                  </a:lnTo>
                  <a:lnTo>
                    <a:pt x="1741623" y="390133"/>
                  </a:lnTo>
                  <a:lnTo>
                    <a:pt x="1741623" y="390197"/>
                  </a:lnTo>
                  <a:lnTo>
                    <a:pt x="1741623" y="390261"/>
                  </a:lnTo>
                  <a:lnTo>
                    <a:pt x="1741623" y="390324"/>
                  </a:lnTo>
                  <a:lnTo>
                    <a:pt x="1741623" y="390388"/>
                  </a:lnTo>
                  <a:lnTo>
                    <a:pt x="1741623" y="390451"/>
                  </a:lnTo>
                  <a:lnTo>
                    <a:pt x="1741623" y="390514"/>
                  </a:lnTo>
                  <a:lnTo>
                    <a:pt x="1741623" y="390576"/>
                  </a:lnTo>
                  <a:lnTo>
                    <a:pt x="1741623" y="390639"/>
                  </a:lnTo>
                  <a:lnTo>
                    <a:pt x="1741623" y="390701"/>
                  </a:lnTo>
                  <a:lnTo>
                    <a:pt x="1741623" y="390763"/>
                  </a:lnTo>
                  <a:lnTo>
                    <a:pt x="1741623" y="390825"/>
                  </a:lnTo>
                  <a:lnTo>
                    <a:pt x="1741623" y="390887"/>
                  </a:lnTo>
                  <a:lnTo>
                    <a:pt x="1741623" y="390949"/>
                  </a:lnTo>
                  <a:lnTo>
                    <a:pt x="1741623" y="391010"/>
                  </a:lnTo>
                  <a:lnTo>
                    <a:pt x="1741623" y="391072"/>
                  </a:lnTo>
                  <a:lnTo>
                    <a:pt x="1741623" y="391133"/>
                  </a:lnTo>
                  <a:lnTo>
                    <a:pt x="1741623" y="391194"/>
                  </a:lnTo>
                  <a:lnTo>
                    <a:pt x="1741623" y="391254"/>
                  </a:lnTo>
                  <a:lnTo>
                    <a:pt x="1741623" y="391315"/>
                  </a:lnTo>
                  <a:lnTo>
                    <a:pt x="1741623" y="391375"/>
                  </a:lnTo>
                  <a:lnTo>
                    <a:pt x="1741623" y="391435"/>
                  </a:lnTo>
                  <a:lnTo>
                    <a:pt x="1741623" y="391495"/>
                  </a:lnTo>
                  <a:lnTo>
                    <a:pt x="1741623" y="391555"/>
                  </a:lnTo>
                  <a:lnTo>
                    <a:pt x="1741623" y="391615"/>
                  </a:lnTo>
                  <a:lnTo>
                    <a:pt x="1741623" y="391674"/>
                  </a:lnTo>
                  <a:lnTo>
                    <a:pt x="1741623" y="391734"/>
                  </a:lnTo>
                  <a:lnTo>
                    <a:pt x="1741623" y="391793"/>
                  </a:lnTo>
                  <a:lnTo>
                    <a:pt x="1741623" y="391852"/>
                  </a:lnTo>
                  <a:lnTo>
                    <a:pt x="1741623" y="391910"/>
                  </a:lnTo>
                  <a:lnTo>
                    <a:pt x="1741623" y="391969"/>
                  </a:lnTo>
                  <a:lnTo>
                    <a:pt x="1741623" y="392027"/>
                  </a:lnTo>
                  <a:lnTo>
                    <a:pt x="1741623" y="392086"/>
                  </a:lnTo>
                  <a:lnTo>
                    <a:pt x="1741623" y="392144"/>
                  </a:lnTo>
                  <a:lnTo>
                    <a:pt x="1741623" y="392202"/>
                  </a:lnTo>
                  <a:lnTo>
                    <a:pt x="1741623" y="392260"/>
                  </a:lnTo>
                  <a:lnTo>
                    <a:pt x="1741623" y="392317"/>
                  </a:lnTo>
                  <a:lnTo>
                    <a:pt x="1741623" y="392375"/>
                  </a:lnTo>
                  <a:lnTo>
                    <a:pt x="1741623" y="392432"/>
                  </a:lnTo>
                  <a:lnTo>
                    <a:pt x="1741623" y="392489"/>
                  </a:lnTo>
                  <a:lnTo>
                    <a:pt x="1741623" y="392546"/>
                  </a:lnTo>
                  <a:lnTo>
                    <a:pt x="1741623" y="392603"/>
                  </a:lnTo>
                  <a:lnTo>
                    <a:pt x="1741623" y="392659"/>
                  </a:lnTo>
                  <a:lnTo>
                    <a:pt x="1741623" y="392716"/>
                  </a:lnTo>
                  <a:lnTo>
                    <a:pt x="1745106" y="392637"/>
                  </a:lnTo>
                  <a:lnTo>
                    <a:pt x="1748589" y="392559"/>
                  </a:lnTo>
                  <a:lnTo>
                    <a:pt x="1752073" y="392481"/>
                  </a:lnTo>
                  <a:lnTo>
                    <a:pt x="1755556" y="392402"/>
                  </a:lnTo>
                  <a:lnTo>
                    <a:pt x="1759039" y="392324"/>
                  </a:lnTo>
                  <a:lnTo>
                    <a:pt x="1762522" y="392246"/>
                  </a:lnTo>
                  <a:lnTo>
                    <a:pt x="1766006" y="392167"/>
                  </a:lnTo>
                  <a:lnTo>
                    <a:pt x="1769489" y="392089"/>
                  </a:lnTo>
                  <a:lnTo>
                    <a:pt x="1772972" y="392011"/>
                  </a:lnTo>
                  <a:lnTo>
                    <a:pt x="1776455" y="391932"/>
                  </a:lnTo>
                  <a:lnTo>
                    <a:pt x="1779939" y="391854"/>
                  </a:lnTo>
                  <a:lnTo>
                    <a:pt x="1783422" y="391776"/>
                  </a:lnTo>
                  <a:lnTo>
                    <a:pt x="1786905" y="391697"/>
                  </a:lnTo>
                  <a:lnTo>
                    <a:pt x="1790388" y="391619"/>
                  </a:lnTo>
                  <a:lnTo>
                    <a:pt x="1793872" y="391541"/>
                  </a:lnTo>
                  <a:lnTo>
                    <a:pt x="1797355" y="391462"/>
                  </a:lnTo>
                  <a:lnTo>
                    <a:pt x="1800838" y="391384"/>
                  </a:lnTo>
                  <a:lnTo>
                    <a:pt x="1804321" y="391306"/>
                  </a:lnTo>
                  <a:lnTo>
                    <a:pt x="1807805" y="391227"/>
                  </a:lnTo>
                  <a:lnTo>
                    <a:pt x="1811288" y="391149"/>
                  </a:lnTo>
                  <a:lnTo>
                    <a:pt x="1814771" y="391071"/>
                  </a:lnTo>
                  <a:lnTo>
                    <a:pt x="1818254" y="390992"/>
                  </a:lnTo>
                  <a:lnTo>
                    <a:pt x="1821738" y="390914"/>
                  </a:lnTo>
                  <a:lnTo>
                    <a:pt x="1825221" y="390836"/>
                  </a:lnTo>
                  <a:lnTo>
                    <a:pt x="1828704" y="390758"/>
                  </a:lnTo>
                  <a:lnTo>
                    <a:pt x="1832187" y="390679"/>
                  </a:lnTo>
                  <a:lnTo>
                    <a:pt x="1835671" y="390601"/>
                  </a:lnTo>
                  <a:lnTo>
                    <a:pt x="1839154" y="390523"/>
                  </a:lnTo>
                  <a:lnTo>
                    <a:pt x="1842637" y="390444"/>
                  </a:lnTo>
                  <a:lnTo>
                    <a:pt x="1846120" y="390366"/>
                  </a:lnTo>
                  <a:lnTo>
                    <a:pt x="1849604" y="390288"/>
                  </a:lnTo>
                  <a:lnTo>
                    <a:pt x="1853087" y="390210"/>
                  </a:lnTo>
                  <a:lnTo>
                    <a:pt x="1856570" y="390131"/>
                  </a:lnTo>
                  <a:lnTo>
                    <a:pt x="1860053" y="390053"/>
                  </a:lnTo>
                  <a:lnTo>
                    <a:pt x="1863537" y="389975"/>
                  </a:lnTo>
                  <a:lnTo>
                    <a:pt x="1867020" y="389897"/>
                  </a:lnTo>
                  <a:lnTo>
                    <a:pt x="1870503" y="389818"/>
                  </a:lnTo>
                  <a:lnTo>
                    <a:pt x="1873986" y="389740"/>
                  </a:lnTo>
                  <a:lnTo>
                    <a:pt x="1877470" y="389662"/>
                  </a:lnTo>
                  <a:lnTo>
                    <a:pt x="1880953" y="389584"/>
                  </a:lnTo>
                  <a:lnTo>
                    <a:pt x="1884436" y="389505"/>
                  </a:lnTo>
                  <a:lnTo>
                    <a:pt x="1887919" y="389427"/>
                  </a:lnTo>
                  <a:lnTo>
                    <a:pt x="1891403" y="389349"/>
                  </a:lnTo>
                  <a:lnTo>
                    <a:pt x="1894886" y="389271"/>
                  </a:lnTo>
                  <a:lnTo>
                    <a:pt x="1898369" y="389193"/>
                  </a:lnTo>
                  <a:lnTo>
                    <a:pt x="1901852" y="389114"/>
                  </a:lnTo>
                  <a:lnTo>
                    <a:pt x="1905336" y="389036"/>
                  </a:lnTo>
                  <a:lnTo>
                    <a:pt x="1908819" y="388958"/>
                  </a:lnTo>
                  <a:lnTo>
                    <a:pt x="1912302" y="388880"/>
                  </a:lnTo>
                  <a:lnTo>
                    <a:pt x="1915785" y="388802"/>
                  </a:lnTo>
                  <a:lnTo>
                    <a:pt x="1919269" y="388723"/>
                  </a:lnTo>
                  <a:lnTo>
                    <a:pt x="1922752" y="388645"/>
                  </a:lnTo>
                  <a:lnTo>
                    <a:pt x="1926235" y="388567"/>
                  </a:lnTo>
                  <a:lnTo>
                    <a:pt x="1929718" y="388489"/>
                  </a:lnTo>
                  <a:lnTo>
                    <a:pt x="1933202" y="388411"/>
                  </a:lnTo>
                  <a:lnTo>
                    <a:pt x="1936685" y="388332"/>
                  </a:lnTo>
                  <a:lnTo>
                    <a:pt x="1940168" y="388254"/>
                  </a:lnTo>
                  <a:lnTo>
                    <a:pt x="1943651" y="388176"/>
                  </a:lnTo>
                  <a:lnTo>
                    <a:pt x="1947135" y="388098"/>
                  </a:lnTo>
                  <a:lnTo>
                    <a:pt x="1950618" y="388020"/>
                  </a:lnTo>
                  <a:lnTo>
                    <a:pt x="1954101" y="387942"/>
                  </a:lnTo>
                  <a:lnTo>
                    <a:pt x="1957584" y="387863"/>
                  </a:lnTo>
                  <a:lnTo>
                    <a:pt x="1961068" y="404879"/>
                  </a:lnTo>
                  <a:lnTo>
                    <a:pt x="1964551" y="404831"/>
                  </a:lnTo>
                  <a:lnTo>
                    <a:pt x="1968034" y="404782"/>
                  </a:lnTo>
                  <a:lnTo>
                    <a:pt x="1971517" y="404734"/>
                  </a:lnTo>
                  <a:lnTo>
                    <a:pt x="1975001" y="404685"/>
                  </a:lnTo>
                  <a:lnTo>
                    <a:pt x="1978484" y="404637"/>
                  </a:lnTo>
                  <a:lnTo>
                    <a:pt x="1981967" y="404589"/>
                  </a:lnTo>
                  <a:lnTo>
                    <a:pt x="1985450" y="404540"/>
                  </a:lnTo>
                  <a:lnTo>
                    <a:pt x="1988934" y="404492"/>
                  </a:lnTo>
                  <a:lnTo>
                    <a:pt x="1992417" y="404443"/>
                  </a:lnTo>
                  <a:lnTo>
                    <a:pt x="1995900" y="404395"/>
                  </a:lnTo>
                  <a:lnTo>
                    <a:pt x="1999383" y="404347"/>
                  </a:lnTo>
                  <a:lnTo>
                    <a:pt x="2002867" y="404298"/>
                  </a:lnTo>
                  <a:lnTo>
                    <a:pt x="2006350" y="404250"/>
                  </a:lnTo>
                  <a:lnTo>
                    <a:pt x="2009833" y="404201"/>
                  </a:lnTo>
                  <a:lnTo>
                    <a:pt x="2013316" y="404153"/>
                  </a:lnTo>
                  <a:lnTo>
                    <a:pt x="2016799" y="404105"/>
                  </a:lnTo>
                  <a:lnTo>
                    <a:pt x="2020283" y="404056"/>
                  </a:lnTo>
                  <a:lnTo>
                    <a:pt x="2023766" y="404008"/>
                  </a:lnTo>
                  <a:lnTo>
                    <a:pt x="2027249" y="403959"/>
                  </a:lnTo>
                  <a:lnTo>
                    <a:pt x="2030732" y="403911"/>
                  </a:lnTo>
                  <a:lnTo>
                    <a:pt x="2034216" y="403863"/>
                  </a:lnTo>
                  <a:lnTo>
                    <a:pt x="2037699" y="403814"/>
                  </a:lnTo>
                  <a:lnTo>
                    <a:pt x="2041182" y="403766"/>
                  </a:lnTo>
                  <a:lnTo>
                    <a:pt x="2044665" y="403717"/>
                  </a:lnTo>
                  <a:lnTo>
                    <a:pt x="2048149" y="403669"/>
                  </a:lnTo>
                  <a:lnTo>
                    <a:pt x="2051632" y="403621"/>
                  </a:lnTo>
                  <a:lnTo>
                    <a:pt x="2055115" y="403572"/>
                  </a:lnTo>
                  <a:lnTo>
                    <a:pt x="2058598" y="403524"/>
                  </a:lnTo>
                  <a:lnTo>
                    <a:pt x="2062082" y="403476"/>
                  </a:lnTo>
                  <a:lnTo>
                    <a:pt x="2065565" y="403427"/>
                  </a:lnTo>
                  <a:lnTo>
                    <a:pt x="2069048" y="403379"/>
                  </a:lnTo>
                  <a:lnTo>
                    <a:pt x="2072531" y="403330"/>
                  </a:lnTo>
                  <a:lnTo>
                    <a:pt x="2076015" y="403282"/>
                  </a:lnTo>
                  <a:lnTo>
                    <a:pt x="2079498" y="403234"/>
                  </a:lnTo>
                  <a:lnTo>
                    <a:pt x="2082981" y="403185"/>
                  </a:lnTo>
                  <a:lnTo>
                    <a:pt x="2086464" y="403137"/>
                  </a:lnTo>
                  <a:lnTo>
                    <a:pt x="2089948" y="403089"/>
                  </a:lnTo>
                  <a:lnTo>
                    <a:pt x="2093431" y="403040"/>
                  </a:lnTo>
                  <a:lnTo>
                    <a:pt x="2096914" y="402992"/>
                  </a:lnTo>
                  <a:lnTo>
                    <a:pt x="2100397" y="402944"/>
                  </a:lnTo>
                  <a:lnTo>
                    <a:pt x="2103881" y="402895"/>
                  </a:lnTo>
                  <a:lnTo>
                    <a:pt x="2107364" y="402847"/>
                  </a:lnTo>
                  <a:lnTo>
                    <a:pt x="2110847" y="402798"/>
                  </a:lnTo>
                  <a:lnTo>
                    <a:pt x="2114330" y="402750"/>
                  </a:lnTo>
                  <a:lnTo>
                    <a:pt x="2117814" y="402702"/>
                  </a:lnTo>
                  <a:lnTo>
                    <a:pt x="2121297" y="402653"/>
                  </a:lnTo>
                  <a:lnTo>
                    <a:pt x="2124780" y="402605"/>
                  </a:lnTo>
                  <a:lnTo>
                    <a:pt x="2128263" y="402557"/>
                  </a:lnTo>
                  <a:lnTo>
                    <a:pt x="2131747" y="402508"/>
                  </a:lnTo>
                  <a:lnTo>
                    <a:pt x="2135230" y="402460"/>
                  </a:lnTo>
                  <a:lnTo>
                    <a:pt x="2138713" y="402412"/>
                  </a:lnTo>
                  <a:lnTo>
                    <a:pt x="2142196" y="402363"/>
                  </a:lnTo>
                  <a:lnTo>
                    <a:pt x="2145680" y="402315"/>
                  </a:lnTo>
                  <a:lnTo>
                    <a:pt x="2149163" y="402267"/>
                  </a:lnTo>
                  <a:lnTo>
                    <a:pt x="2152646" y="402218"/>
                  </a:lnTo>
                  <a:lnTo>
                    <a:pt x="2156129" y="402170"/>
                  </a:lnTo>
                  <a:lnTo>
                    <a:pt x="2159613" y="402122"/>
                  </a:lnTo>
                  <a:lnTo>
                    <a:pt x="2163096" y="402073"/>
                  </a:lnTo>
                  <a:lnTo>
                    <a:pt x="2166579" y="402025"/>
                  </a:lnTo>
                  <a:lnTo>
                    <a:pt x="2170062" y="401977"/>
                  </a:lnTo>
                  <a:lnTo>
                    <a:pt x="2173546" y="401928"/>
                  </a:lnTo>
                  <a:lnTo>
                    <a:pt x="2177029" y="401880"/>
                  </a:lnTo>
                  <a:lnTo>
                    <a:pt x="2177029" y="401907"/>
                  </a:lnTo>
                  <a:lnTo>
                    <a:pt x="2177029" y="401933"/>
                  </a:lnTo>
                  <a:lnTo>
                    <a:pt x="2177029" y="401960"/>
                  </a:lnTo>
                  <a:lnTo>
                    <a:pt x="2177029" y="401986"/>
                  </a:lnTo>
                  <a:lnTo>
                    <a:pt x="2177029" y="402013"/>
                  </a:lnTo>
                  <a:lnTo>
                    <a:pt x="2177029" y="402039"/>
                  </a:lnTo>
                  <a:lnTo>
                    <a:pt x="2177029" y="402065"/>
                  </a:lnTo>
                  <a:lnTo>
                    <a:pt x="2177029" y="402092"/>
                  </a:lnTo>
                  <a:lnTo>
                    <a:pt x="2177029" y="402118"/>
                  </a:lnTo>
                  <a:lnTo>
                    <a:pt x="2177029" y="402144"/>
                  </a:lnTo>
                  <a:lnTo>
                    <a:pt x="2177029" y="402170"/>
                  </a:lnTo>
                  <a:lnTo>
                    <a:pt x="2177029" y="402196"/>
                  </a:lnTo>
                  <a:lnTo>
                    <a:pt x="2177029" y="402223"/>
                  </a:lnTo>
                  <a:lnTo>
                    <a:pt x="2177029" y="402249"/>
                  </a:lnTo>
                  <a:lnTo>
                    <a:pt x="2177029" y="402275"/>
                  </a:lnTo>
                  <a:lnTo>
                    <a:pt x="2177029" y="402301"/>
                  </a:lnTo>
                  <a:lnTo>
                    <a:pt x="2177029" y="402326"/>
                  </a:lnTo>
                  <a:lnTo>
                    <a:pt x="2177029" y="402352"/>
                  </a:lnTo>
                  <a:lnTo>
                    <a:pt x="2177029" y="402378"/>
                  </a:lnTo>
                  <a:lnTo>
                    <a:pt x="2177029" y="402404"/>
                  </a:lnTo>
                  <a:lnTo>
                    <a:pt x="2177029" y="402430"/>
                  </a:lnTo>
                  <a:lnTo>
                    <a:pt x="2177029" y="402455"/>
                  </a:lnTo>
                  <a:lnTo>
                    <a:pt x="2177029" y="402481"/>
                  </a:lnTo>
                  <a:lnTo>
                    <a:pt x="2177029" y="402507"/>
                  </a:lnTo>
                  <a:lnTo>
                    <a:pt x="2177029" y="402532"/>
                  </a:lnTo>
                  <a:lnTo>
                    <a:pt x="2177029" y="402558"/>
                  </a:lnTo>
                  <a:lnTo>
                    <a:pt x="2177029" y="402583"/>
                  </a:lnTo>
                  <a:lnTo>
                    <a:pt x="2177029" y="402609"/>
                  </a:lnTo>
                  <a:lnTo>
                    <a:pt x="2177029" y="402634"/>
                  </a:lnTo>
                  <a:lnTo>
                    <a:pt x="2177029" y="402659"/>
                  </a:lnTo>
                  <a:lnTo>
                    <a:pt x="2177029" y="402685"/>
                  </a:lnTo>
                  <a:lnTo>
                    <a:pt x="2177029" y="402710"/>
                  </a:lnTo>
                  <a:lnTo>
                    <a:pt x="2177029" y="402735"/>
                  </a:lnTo>
                  <a:lnTo>
                    <a:pt x="2177029" y="402760"/>
                  </a:lnTo>
                  <a:lnTo>
                    <a:pt x="2177029" y="402785"/>
                  </a:lnTo>
                  <a:lnTo>
                    <a:pt x="2177029" y="402810"/>
                  </a:lnTo>
                  <a:lnTo>
                    <a:pt x="2177029" y="402835"/>
                  </a:lnTo>
                  <a:lnTo>
                    <a:pt x="2177029" y="402860"/>
                  </a:lnTo>
                  <a:lnTo>
                    <a:pt x="2177029" y="402885"/>
                  </a:lnTo>
                  <a:lnTo>
                    <a:pt x="2177029" y="402910"/>
                  </a:lnTo>
                  <a:lnTo>
                    <a:pt x="2177029" y="402935"/>
                  </a:lnTo>
                  <a:lnTo>
                    <a:pt x="2177029" y="402960"/>
                  </a:lnTo>
                  <a:lnTo>
                    <a:pt x="2177029" y="402985"/>
                  </a:lnTo>
                  <a:lnTo>
                    <a:pt x="2177029" y="403010"/>
                  </a:lnTo>
                  <a:lnTo>
                    <a:pt x="2177029" y="403034"/>
                  </a:lnTo>
                  <a:lnTo>
                    <a:pt x="2177029" y="403059"/>
                  </a:lnTo>
                  <a:lnTo>
                    <a:pt x="2177029" y="403083"/>
                  </a:lnTo>
                  <a:lnTo>
                    <a:pt x="2177029" y="403108"/>
                  </a:lnTo>
                  <a:lnTo>
                    <a:pt x="2177029" y="403133"/>
                  </a:lnTo>
                  <a:lnTo>
                    <a:pt x="2177029" y="403157"/>
                  </a:lnTo>
                  <a:lnTo>
                    <a:pt x="2177029" y="403182"/>
                  </a:lnTo>
                  <a:lnTo>
                    <a:pt x="2177029" y="403206"/>
                  </a:lnTo>
                  <a:lnTo>
                    <a:pt x="2177029" y="403230"/>
                  </a:lnTo>
                  <a:lnTo>
                    <a:pt x="2177029" y="403255"/>
                  </a:lnTo>
                  <a:lnTo>
                    <a:pt x="2177029" y="403279"/>
                  </a:lnTo>
                  <a:lnTo>
                    <a:pt x="2177029" y="403303"/>
                  </a:lnTo>
                  <a:lnTo>
                    <a:pt x="2177029" y="403327"/>
                  </a:lnTo>
                  <a:lnTo>
                    <a:pt x="2177029" y="403352"/>
                  </a:lnTo>
                  <a:lnTo>
                    <a:pt x="2177029" y="403376"/>
                  </a:lnTo>
                  <a:lnTo>
                    <a:pt x="2177029" y="403400"/>
                  </a:lnTo>
                  <a:lnTo>
                    <a:pt x="2177029" y="403424"/>
                  </a:lnTo>
                  <a:lnTo>
                    <a:pt x="2177029" y="403448"/>
                  </a:lnTo>
                  <a:lnTo>
                    <a:pt x="2177029" y="403472"/>
                  </a:lnTo>
                  <a:lnTo>
                    <a:pt x="2177029" y="403496"/>
                  </a:lnTo>
                  <a:lnTo>
                    <a:pt x="2177029" y="403520"/>
                  </a:lnTo>
                  <a:lnTo>
                    <a:pt x="2177029" y="403544"/>
                  </a:lnTo>
                  <a:lnTo>
                    <a:pt x="2177029" y="403567"/>
                  </a:lnTo>
                  <a:lnTo>
                    <a:pt x="2177029" y="403591"/>
                  </a:lnTo>
                  <a:lnTo>
                    <a:pt x="2177029" y="403615"/>
                  </a:lnTo>
                  <a:lnTo>
                    <a:pt x="2177029" y="403639"/>
                  </a:lnTo>
                  <a:lnTo>
                    <a:pt x="2177029" y="403662"/>
                  </a:lnTo>
                  <a:lnTo>
                    <a:pt x="2177029" y="403686"/>
                  </a:lnTo>
                  <a:lnTo>
                    <a:pt x="2177029" y="403709"/>
                  </a:lnTo>
                  <a:lnTo>
                    <a:pt x="2177029" y="403733"/>
                  </a:lnTo>
                  <a:lnTo>
                    <a:pt x="2177029" y="403756"/>
                  </a:lnTo>
                  <a:lnTo>
                    <a:pt x="2177029" y="403780"/>
                  </a:lnTo>
                  <a:lnTo>
                    <a:pt x="2177029" y="403803"/>
                  </a:lnTo>
                  <a:lnTo>
                    <a:pt x="2177029" y="403827"/>
                  </a:lnTo>
                  <a:lnTo>
                    <a:pt x="2177029" y="403850"/>
                  </a:lnTo>
                  <a:lnTo>
                    <a:pt x="2177029" y="403873"/>
                  </a:lnTo>
                  <a:lnTo>
                    <a:pt x="2177029" y="403897"/>
                  </a:lnTo>
                  <a:lnTo>
                    <a:pt x="2177029" y="403920"/>
                  </a:lnTo>
                  <a:lnTo>
                    <a:pt x="2177029" y="403943"/>
                  </a:lnTo>
                  <a:lnTo>
                    <a:pt x="2177029" y="403966"/>
                  </a:lnTo>
                  <a:lnTo>
                    <a:pt x="2177029" y="403989"/>
                  </a:lnTo>
                  <a:lnTo>
                    <a:pt x="2177029" y="404012"/>
                  </a:lnTo>
                  <a:lnTo>
                    <a:pt x="2177029" y="404035"/>
                  </a:lnTo>
                  <a:lnTo>
                    <a:pt x="2177029" y="404058"/>
                  </a:lnTo>
                  <a:lnTo>
                    <a:pt x="2177029" y="404081"/>
                  </a:lnTo>
                  <a:lnTo>
                    <a:pt x="2177029" y="404104"/>
                  </a:lnTo>
                  <a:lnTo>
                    <a:pt x="2177029" y="404127"/>
                  </a:lnTo>
                  <a:lnTo>
                    <a:pt x="2177029" y="404150"/>
                  </a:lnTo>
                  <a:lnTo>
                    <a:pt x="2177029" y="404173"/>
                  </a:lnTo>
                  <a:lnTo>
                    <a:pt x="2177029" y="404196"/>
                  </a:lnTo>
                  <a:lnTo>
                    <a:pt x="2177029" y="404218"/>
                  </a:lnTo>
                  <a:lnTo>
                    <a:pt x="2177029" y="404241"/>
                  </a:lnTo>
                  <a:lnTo>
                    <a:pt x="2177029" y="404264"/>
                  </a:lnTo>
                  <a:lnTo>
                    <a:pt x="2177029" y="404286"/>
                  </a:lnTo>
                  <a:lnTo>
                    <a:pt x="2177029" y="404309"/>
                  </a:lnTo>
                  <a:lnTo>
                    <a:pt x="2177029" y="404332"/>
                  </a:lnTo>
                  <a:lnTo>
                    <a:pt x="2177029" y="404354"/>
                  </a:lnTo>
                  <a:lnTo>
                    <a:pt x="2177029" y="404377"/>
                  </a:lnTo>
                  <a:lnTo>
                    <a:pt x="2177029" y="404399"/>
                  </a:lnTo>
                  <a:lnTo>
                    <a:pt x="2177029" y="404421"/>
                  </a:lnTo>
                  <a:lnTo>
                    <a:pt x="2177029" y="404444"/>
                  </a:lnTo>
                  <a:lnTo>
                    <a:pt x="2177029" y="404466"/>
                  </a:lnTo>
                  <a:lnTo>
                    <a:pt x="2177029" y="404489"/>
                  </a:lnTo>
                  <a:lnTo>
                    <a:pt x="2177029" y="404511"/>
                  </a:lnTo>
                  <a:lnTo>
                    <a:pt x="2177029" y="404533"/>
                  </a:lnTo>
                  <a:lnTo>
                    <a:pt x="2177029" y="404555"/>
                  </a:lnTo>
                  <a:lnTo>
                    <a:pt x="2177029" y="404577"/>
                  </a:lnTo>
                  <a:lnTo>
                    <a:pt x="2177029" y="404600"/>
                  </a:lnTo>
                  <a:lnTo>
                    <a:pt x="2177029" y="404622"/>
                  </a:lnTo>
                  <a:lnTo>
                    <a:pt x="2177029" y="404644"/>
                  </a:lnTo>
                  <a:lnTo>
                    <a:pt x="2177029" y="404666"/>
                  </a:lnTo>
                  <a:lnTo>
                    <a:pt x="2177029" y="404688"/>
                  </a:lnTo>
                  <a:lnTo>
                    <a:pt x="2177029" y="404710"/>
                  </a:lnTo>
                  <a:lnTo>
                    <a:pt x="2177029" y="404732"/>
                  </a:lnTo>
                  <a:lnTo>
                    <a:pt x="2177029" y="404753"/>
                  </a:lnTo>
                  <a:lnTo>
                    <a:pt x="2177029" y="404775"/>
                  </a:lnTo>
                  <a:lnTo>
                    <a:pt x="2177029" y="404797"/>
                  </a:lnTo>
                  <a:lnTo>
                    <a:pt x="2177029" y="404819"/>
                  </a:lnTo>
                  <a:lnTo>
                    <a:pt x="2177029" y="404841"/>
                  </a:lnTo>
                  <a:lnTo>
                    <a:pt x="2177029" y="404862"/>
                  </a:lnTo>
                  <a:lnTo>
                    <a:pt x="2177029" y="404884"/>
                  </a:lnTo>
                  <a:lnTo>
                    <a:pt x="2177029" y="404906"/>
                  </a:lnTo>
                  <a:lnTo>
                    <a:pt x="2177029" y="404927"/>
                  </a:lnTo>
                  <a:lnTo>
                    <a:pt x="2177029" y="404949"/>
                  </a:lnTo>
                  <a:lnTo>
                    <a:pt x="2177029" y="404970"/>
                  </a:lnTo>
                  <a:lnTo>
                    <a:pt x="2177029" y="404992"/>
                  </a:lnTo>
                  <a:lnTo>
                    <a:pt x="2177029" y="405013"/>
                  </a:lnTo>
                  <a:lnTo>
                    <a:pt x="2177029" y="405035"/>
                  </a:lnTo>
                  <a:lnTo>
                    <a:pt x="2177029" y="405056"/>
                  </a:lnTo>
                  <a:lnTo>
                    <a:pt x="2177029" y="405078"/>
                  </a:lnTo>
                  <a:lnTo>
                    <a:pt x="2177029" y="405099"/>
                  </a:lnTo>
                  <a:lnTo>
                    <a:pt x="2177029" y="405120"/>
                  </a:lnTo>
                  <a:lnTo>
                    <a:pt x="2177029" y="405142"/>
                  </a:lnTo>
                  <a:lnTo>
                    <a:pt x="2177029" y="405163"/>
                  </a:lnTo>
                  <a:lnTo>
                    <a:pt x="2177029" y="405184"/>
                  </a:lnTo>
                  <a:lnTo>
                    <a:pt x="2177029" y="405205"/>
                  </a:lnTo>
                  <a:lnTo>
                    <a:pt x="2177029" y="405226"/>
                  </a:lnTo>
                  <a:lnTo>
                    <a:pt x="2177029" y="405247"/>
                  </a:lnTo>
                  <a:lnTo>
                    <a:pt x="2177029" y="405269"/>
                  </a:lnTo>
                  <a:lnTo>
                    <a:pt x="2177029" y="405290"/>
                  </a:lnTo>
                  <a:lnTo>
                    <a:pt x="2177029" y="405311"/>
                  </a:lnTo>
                  <a:lnTo>
                    <a:pt x="2177029" y="405332"/>
                  </a:lnTo>
                  <a:lnTo>
                    <a:pt x="2177029" y="405353"/>
                  </a:lnTo>
                  <a:lnTo>
                    <a:pt x="2177029" y="405373"/>
                  </a:lnTo>
                  <a:lnTo>
                    <a:pt x="2177029" y="405394"/>
                  </a:lnTo>
                  <a:lnTo>
                    <a:pt x="2177029" y="405415"/>
                  </a:lnTo>
                  <a:lnTo>
                    <a:pt x="2177029" y="405436"/>
                  </a:lnTo>
                  <a:lnTo>
                    <a:pt x="2177029" y="405457"/>
                  </a:lnTo>
                  <a:lnTo>
                    <a:pt x="2177029" y="405478"/>
                  </a:lnTo>
                  <a:lnTo>
                    <a:pt x="2177029" y="405498"/>
                  </a:lnTo>
                  <a:lnTo>
                    <a:pt x="2177029" y="405519"/>
                  </a:lnTo>
                  <a:lnTo>
                    <a:pt x="2177029" y="405540"/>
                  </a:lnTo>
                  <a:lnTo>
                    <a:pt x="2177029" y="405560"/>
                  </a:lnTo>
                  <a:lnTo>
                    <a:pt x="2177029" y="405581"/>
                  </a:lnTo>
                  <a:lnTo>
                    <a:pt x="2177029" y="405601"/>
                  </a:lnTo>
                  <a:lnTo>
                    <a:pt x="2177029" y="405622"/>
                  </a:lnTo>
                  <a:lnTo>
                    <a:pt x="2177029" y="405642"/>
                  </a:lnTo>
                  <a:lnTo>
                    <a:pt x="2177029" y="405663"/>
                  </a:lnTo>
                  <a:lnTo>
                    <a:pt x="2177029" y="405683"/>
                  </a:lnTo>
                  <a:lnTo>
                    <a:pt x="2177029" y="405704"/>
                  </a:lnTo>
                  <a:lnTo>
                    <a:pt x="2177029" y="405724"/>
                  </a:lnTo>
                  <a:lnTo>
                    <a:pt x="2177029" y="405744"/>
                  </a:lnTo>
                  <a:lnTo>
                    <a:pt x="2177029" y="405765"/>
                  </a:lnTo>
                  <a:lnTo>
                    <a:pt x="2177029" y="405785"/>
                  </a:lnTo>
                  <a:lnTo>
                    <a:pt x="2177029" y="405805"/>
                  </a:lnTo>
                  <a:lnTo>
                    <a:pt x="2177029" y="405826"/>
                  </a:lnTo>
                  <a:lnTo>
                    <a:pt x="2177029" y="405846"/>
                  </a:lnTo>
                  <a:lnTo>
                    <a:pt x="2177029" y="405866"/>
                  </a:lnTo>
                  <a:lnTo>
                    <a:pt x="2177029" y="405886"/>
                  </a:lnTo>
                  <a:lnTo>
                    <a:pt x="2177029" y="405906"/>
                  </a:lnTo>
                  <a:lnTo>
                    <a:pt x="2177029" y="405926"/>
                  </a:lnTo>
                  <a:lnTo>
                    <a:pt x="2177029" y="405946"/>
                  </a:lnTo>
                  <a:lnTo>
                    <a:pt x="2177029" y="405966"/>
                  </a:lnTo>
                  <a:lnTo>
                    <a:pt x="2177029" y="405986"/>
                  </a:lnTo>
                  <a:lnTo>
                    <a:pt x="2177029" y="406006"/>
                  </a:lnTo>
                  <a:lnTo>
                    <a:pt x="2177029" y="406026"/>
                  </a:lnTo>
                  <a:lnTo>
                    <a:pt x="2177029" y="406046"/>
                  </a:lnTo>
                  <a:lnTo>
                    <a:pt x="2177029" y="406066"/>
                  </a:lnTo>
                  <a:lnTo>
                    <a:pt x="2177029" y="406086"/>
                  </a:lnTo>
                  <a:lnTo>
                    <a:pt x="2177029" y="406105"/>
                  </a:lnTo>
                  <a:lnTo>
                    <a:pt x="2177029" y="406125"/>
                  </a:lnTo>
                  <a:lnTo>
                    <a:pt x="2177029" y="406145"/>
                  </a:lnTo>
                  <a:lnTo>
                    <a:pt x="2177029" y="406165"/>
                  </a:lnTo>
                  <a:lnTo>
                    <a:pt x="2177029" y="406184"/>
                  </a:lnTo>
                  <a:lnTo>
                    <a:pt x="2177029" y="406204"/>
                  </a:lnTo>
                  <a:lnTo>
                    <a:pt x="2177029" y="406224"/>
                  </a:lnTo>
                  <a:lnTo>
                    <a:pt x="2180512" y="406182"/>
                  </a:lnTo>
                  <a:lnTo>
                    <a:pt x="2183995" y="406141"/>
                  </a:lnTo>
                  <a:lnTo>
                    <a:pt x="2187479" y="406099"/>
                  </a:lnTo>
                  <a:lnTo>
                    <a:pt x="2190962" y="406058"/>
                  </a:lnTo>
                  <a:lnTo>
                    <a:pt x="2194445" y="406016"/>
                  </a:lnTo>
                  <a:lnTo>
                    <a:pt x="2197928" y="405975"/>
                  </a:lnTo>
                  <a:lnTo>
                    <a:pt x="2201412" y="405933"/>
                  </a:lnTo>
                  <a:lnTo>
                    <a:pt x="2204895" y="405892"/>
                  </a:lnTo>
                  <a:lnTo>
                    <a:pt x="2208378" y="405850"/>
                  </a:lnTo>
                  <a:lnTo>
                    <a:pt x="2211861" y="405809"/>
                  </a:lnTo>
                  <a:lnTo>
                    <a:pt x="2215345" y="405767"/>
                  </a:lnTo>
                  <a:lnTo>
                    <a:pt x="2218828" y="405726"/>
                  </a:lnTo>
                  <a:lnTo>
                    <a:pt x="2222311" y="405684"/>
                  </a:lnTo>
                  <a:lnTo>
                    <a:pt x="2225794" y="405643"/>
                  </a:lnTo>
                  <a:lnTo>
                    <a:pt x="2229278" y="405601"/>
                  </a:lnTo>
                  <a:lnTo>
                    <a:pt x="2232761" y="405560"/>
                  </a:lnTo>
                  <a:lnTo>
                    <a:pt x="2236244" y="405518"/>
                  </a:lnTo>
                  <a:lnTo>
                    <a:pt x="2239727" y="405477"/>
                  </a:lnTo>
                  <a:lnTo>
                    <a:pt x="2243211" y="405435"/>
                  </a:lnTo>
                  <a:lnTo>
                    <a:pt x="2246694" y="405394"/>
                  </a:lnTo>
                  <a:lnTo>
                    <a:pt x="2250177" y="405352"/>
                  </a:lnTo>
                  <a:lnTo>
                    <a:pt x="2253660" y="405311"/>
                  </a:lnTo>
                  <a:lnTo>
                    <a:pt x="2257144" y="405269"/>
                  </a:lnTo>
                  <a:lnTo>
                    <a:pt x="2260627" y="405228"/>
                  </a:lnTo>
                  <a:lnTo>
                    <a:pt x="2264110" y="405187"/>
                  </a:lnTo>
                  <a:lnTo>
                    <a:pt x="2267593" y="405145"/>
                  </a:lnTo>
                  <a:lnTo>
                    <a:pt x="2271077" y="405104"/>
                  </a:lnTo>
                  <a:lnTo>
                    <a:pt x="2274560" y="405062"/>
                  </a:lnTo>
                  <a:lnTo>
                    <a:pt x="2278043" y="405021"/>
                  </a:lnTo>
                  <a:lnTo>
                    <a:pt x="2281526" y="404979"/>
                  </a:lnTo>
                  <a:lnTo>
                    <a:pt x="2285010" y="404938"/>
                  </a:lnTo>
                  <a:lnTo>
                    <a:pt x="2288493" y="404896"/>
                  </a:lnTo>
                  <a:lnTo>
                    <a:pt x="2291976" y="404855"/>
                  </a:lnTo>
                  <a:lnTo>
                    <a:pt x="2295459" y="404813"/>
                  </a:lnTo>
                  <a:lnTo>
                    <a:pt x="2298942" y="404772"/>
                  </a:lnTo>
                  <a:lnTo>
                    <a:pt x="2302426" y="404730"/>
                  </a:lnTo>
                  <a:lnTo>
                    <a:pt x="2305909" y="404689"/>
                  </a:lnTo>
                  <a:lnTo>
                    <a:pt x="2309392" y="404647"/>
                  </a:lnTo>
                  <a:lnTo>
                    <a:pt x="2312875" y="404606"/>
                  </a:lnTo>
                  <a:lnTo>
                    <a:pt x="2316359" y="404565"/>
                  </a:lnTo>
                  <a:lnTo>
                    <a:pt x="2319842" y="404523"/>
                  </a:lnTo>
                  <a:lnTo>
                    <a:pt x="2323325" y="404482"/>
                  </a:lnTo>
                  <a:lnTo>
                    <a:pt x="2326808" y="404440"/>
                  </a:lnTo>
                  <a:lnTo>
                    <a:pt x="2330292" y="404399"/>
                  </a:lnTo>
                  <a:lnTo>
                    <a:pt x="2333775" y="404357"/>
                  </a:lnTo>
                  <a:lnTo>
                    <a:pt x="2337258" y="404316"/>
                  </a:lnTo>
                  <a:lnTo>
                    <a:pt x="2340741" y="404274"/>
                  </a:lnTo>
                  <a:lnTo>
                    <a:pt x="2344225" y="404233"/>
                  </a:lnTo>
                  <a:lnTo>
                    <a:pt x="2347708" y="404191"/>
                  </a:lnTo>
                  <a:lnTo>
                    <a:pt x="2351191" y="404150"/>
                  </a:lnTo>
                  <a:lnTo>
                    <a:pt x="2354674" y="404109"/>
                  </a:lnTo>
                  <a:lnTo>
                    <a:pt x="2358158" y="404067"/>
                  </a:lnTo>
                  <a:lnTo>
                    <a:pt x="2361641" y="404026"/>
                  </a:lnTo>
                  <a:lnTo>
                    <a:pt x="2365124" y="403984"/>
                  </a:lnTo>
                  <a:lnTo>
                    <a:pt x="2368607" y="403943"/>
                  </a:lnTo>
                  <a:lnTo>
                    <a:pt x="2372091" y="403901"/>
                  </a:lnTo>
                  <a:lnTo>
                    <a:pt x="2375574" y="403860"/>
                  </a:lnTo>
                  <a:lnTo>
                    <a:pt x="2379057" y="403819"/>
                  </a:lnTo>
                  <a:lnTo>
                    <a:pt x="2382540" y="403777"/>
                  </a:lnTo>
                  <a:lnTo>
                    <a:pt x="2386024" y="403736"/>
                  </a:lnTo>
                  <a:lnTo>
                    <a:pt x="2389507" y="403694"/>
                  </a:lnTo>
                  <a:lnTo>
                    <a:pt x="2392990" y="403653"/>
                  </a:lnTo>
                  <a:lnTo>
                    <a:pt x="2396473" y="406377"/>
                  </a:lnTo>
                  <a:lnTo>
                    <a:pt x="2399957" y="406339"/>
                  </a:lnTo>
                  <a:lnTo>
                    <a:pt x="2403440" y="406302"/>
                  </a:lnTo>
                  <a:lnTo>
                    <a:pt x="2406923" y="406264"/>
                  </a:lnTo>
                  <a:lnTo>
                    <a:pt x="2410406" y="406227"/>
                  </a:lnTo>
                  <a:lnTo>
                    <a:pt x="2413890" y="406189"/>
                  </a:lnTo>
                  <a:lnTo>
                    <a:pt x="2417373" y="406152"/>
                  </a:lnTo>
                  <a:lnTo>
                    <a:pt x="2420856" y="406114"/>
                  </a:lnTo>
                  <a:lnTo>
                    <a:pt x="2424339" y="406077"/>
                  </a:lnTo>
                  <a:lnTo>
                    <a:pt x="2427823" y="406039"/>
                  </a:lnTo>
                  <a:lnTo>
                    <a:pt x="2431306" y="406002"/>
                  </a:lnTo>
                  <a:lnTo>
                    <a:pt x="2434789" y="405964"/>
                  </a:lnTo>
                  <a:lnTo>
                    <a:pt x="2438272" y="405927"/>
                  </a:lnTo>
                  <a:lnTo>
                    <a:pt x="2441756" y="405889"/>
                  </a:lnTo>
                  <a:lnTo>
                    <a:pt x="2445239" y="405852"/>
                  </a:lnTo>
                  <a:lnTo>
                    <a:pt x="2448722" y="405815"/>
                  </a:lnTo>
                  <a:lnTo>
                    <a:pt x="2452205" y="405777"/>
                  </a:lnTo>
                  <a:lnTo>
                    <a:pt x="2455689" y="405740"/>
                  </a:lnTo>
                  <a:lnTo>
                    <a:pt x="2459172" y="405702"/>
                  </a:lnTo>
                  <a:lnTo>
                    <a:pt x="2462655" y="405665"/>
                  </a:lnTo>
                  <a:lnTo>
                    <a:pt x="2466138" y="405627"/>
                  </a:lnTo>
                  <a:lnTo>
                    <a:pt x="2469622" y="405590"/>
                  </a:lnTo>
                  <a:lnTo>
                    <a:pt x="2473105" y="405552"/>
                  </a:lnTo>
                  <a:lnTo>
                    <a:pt x="2476588" y="405515"/>
                  </a:lnTo>
                  <a:lnTo>
                    <a:pt x="2480071" y="405477"/>
                  </a:lnTo>
                  <a:lnTo>
                    <a:pt x="2483555" y="405440"/>
                  </a:lnTo>
                  <a:lnTo>
                    <a:pt x="2487038" y="405402"/>
                  </a:lnTo>
                  <a:lnTo>
                    <a:pt x="2490521" y="405365"/>
                  </a:lnTo>
                  <a:lnTo>
                    <a:pt x="2494004" y="405328"/>
                  </a:lnTo>
                  <a:lnTo>
                    <a:pt x="2497488" y="405290"/>
                  </a:lnTo>
                  <a:lnTo>
                    <a:pt x="2500971" y="405253"/>
                  </a:lnTo>
                  <a:lnTo>
                    <a:pt x="2504454" y="405215"/>
                  </a:lnTo>
                  <a:lnTo>
                    <a:pt x="2507937" y="405178"/>
                  </a:lnTo>
                  <a:lnTo>
                    <a:pt x="2511421" y="405140"/>
                  </a:lnTo>
                  <a:lnTo>
                    <a:pt x="2514904" y="405103"/>
                  </a:lnTo>
                  <a:lnTo>
                    <a:pt x="2518387" y="405065"/>
                  </a:lnTo>
                  <a:lnTo>
                    <a:pt x="2521870" y="405028"/>
                  </a:lnTo>
                  <a:lnTo>
                    <a:pt x="2525354" y="404990"/>
                  </a:lnTo>
                  <a:lnTo>
                    <a:pt x="2528837" y="404953"/>
                  </a:lnTo>
                  <a:lnTo>
                    <a:pt x="2532320" y="404916"/>
                  </a:lnTo>
                  <a:lnTo>
                    <a:pt x="2535803" y="404878"/>
                  </a:lnTo>
                  <a:lnTo>
                    <a:pt x="2539287" y="404841"/>
                  </a:lnTo>
                  <a:lnTo>
                    <a:pt x="2542770" y="404803"/>
                  </a:lnTo>
                  <a:lnTo>
                    <a:pt x="2546253" y="404766"/>
                  </a:lnTo>
                  <a:lnTo>
                    <a:pt x="2549736" y="404728"/>
                  </a:lnTo>
                  <a:lnTo>
                    <a:pt x="2553220" y="404691"/>
                  </a:lnTo>
                  <a:lnTo>
                    <a:pt x="2556703" y="404654"/>
                  </a:lnTo>
                  <a:lnTo>
                    <a:pt x="2560186" y="404616"/>
                  </a:lnTo>
                  <a:lnTo>
                    <a:pt x="2563669" y="404579"/>
                  </a:lnTo>
                  <a:lnTo>
                    <a:pt x="2567153" y="404541"/>
                  </a:lnTo>
                  <a:lnTo>
                    <a:pt x="2570636" y="404504"/>
                  </a:lnTo>
                  <a:lnTo>
                    <a:pt x="2574119" y="404466"/>
                  </a:lnTo>
                  <a:lnTo>
                    <a:pt x="2577602" y="404429"/>
                  </a:lnTo>
                  <a:lnTo>
                    <a:pt x="2581085" y="404391"/>
                  </a:lnTo>
                  <a:lnTo>
                    <a:pt x="2584569" y="404354"/>
                  </a:lnTo>
                  <a:lnTo>
                    <a:pt x="2588052" y="404317"/>
                  </a:lnTo>
                  <a:lnTo>
                    <a:pt x="2591535" y="404279"/>
                  </a:lnTo>
                  <a:lnTo>
                    <a:pt x="2595018" y="404242"/>
                  </a:lnTo>
                  <a:lnTo>
                    <a:pt x="2598502" y="404204"/>
                  </a:lnTo>
                  <a:lnTo>
                    <a:pt x="2601985" y="404167"/>
                  </a:lnTo>
                  <a:lnTo>
                    <a:pt x="2605468" y="404129"/>
                  </a:lnTo>
                  <a:lnTo>
                    <a:pt x="2608951" y="404092"/>
                  </a:lnTo>
                  <a:lnTo>
                    <a:pt x="2612435" y="404055"/>
                  </a:lnTo>
                  <a:lnTo>
                    <a:pt x="2612435" y="404074"/>
                  </a:lnTo>
                  <a:lnTo>
                    <a:pt x="2612435" y="404093"/>
                  </a:lnTo>
                  <a:lnTo>
                    <a:pt x="2612435" y="404112"/>
                  </a:lnTo>
                  <a:lnTo>
                    <a:pt x="2612435" y="404131"/>
                  </a:lnTo>
                  <a:lnTo>
                    <a:pt x="2612435" y="404150"/>
                  </a:lnTo>
                  <a:lnTo>
                    <a:pt x="2612435" y="404169"/>
                  </a:lnTo>
                  <a:lnTo>
                    <a:pt x="2612435" y="404188"/>
                  </a:lnTo>
                  <a:lnTo>
                    <a:pt x="2612435" y="404207"/>
                  </a:lnTo>
                  <a:lnTo>
                    <a:pt x="2612435" y="404226"/>
                  </a:lnTo>
                  <a:lnTo>
                    <a:pt x="2612435" y="404245"/>
                  </a:lnTo>
                  <a:lnTo>
                    <a:pt x="2612435" y="404264"/>
                  </a:lnTo>
                  <a:lnTo>
                    <a:pt x="2612435" y="404283"/>
                  </a:lnTo>
                  <a:lnTo>
                    <a:pt x="2612435" y="404301"/>
                  </a:lnTo>
                  <a:lnTo>
                    <a:pt x="2612435" y="404320"/>
                  </a:lnTo>
                  <a:lnTo>
                    <a:pt x="2612435" y="404339"/>
                  </a:lnTo>
                  <a:lnTo>
                    <a:pt x="2612435" y="404358"/>
                  </a:lnTo>
                  <a:lnTo>
                    <a:pt x="2612435" y="404377"/>
                  </a:lnTo>
                  <a:lnTo>
                    <a:pt x="2612435" y="404395"/>
                  </a:lnTo>
                  <a:lnTo>
                    <a:pt x="2612435" y="404414"/>
                  </a:lnTo>
                  <a:lnTo>
                    <a:pt x="2612435" y="404433"/>
                  </a:lnTo>
                  <a:lnTo>
                    <a:pt x="2612435" y="404451"/>
                  </a:lnTo>
                  <a:lnTo>
                    <a:pt x="2612435" y="404470"/>
                  </a:lnTo>
                  <a:lnTo>
                    <a:pt x="2612435" y="404489"/>
                  </a:lnTo>
                  <a:lnTo>
                    <a:pt x="2612435" y="404507"/>
                  </a:lnTo>
                  <a:lnTo>
                    <a:pt x="2612435" y="404526"/>
                  </a:lnTo>
                  <a:lnTo>
                    <a:pt x="2612435" y="404544"/>
                  </a:lnTo>
                  <a:lnTo>
                    <a:pt x="2612435" y="404563"/>
                  </a:lnTo>
                  <a:lnTo>
                    <a:pt x="2612435" y="404581"/>
                  </a:lnTo>
                  <a:lnTo>
                    <a:pt x="2612435" y="404600"/>
                  </a:lnTo>
                  <a:lnTo>
                    <a:pt x="2612435" y="404618"/>
                  </a:lnTo>
                  <a:lnTo>
                    <a:pt x="2612435" y="404636"/>
                  </a:lnTo>
                  <a:lnTo>
                    <a:pt x="2612435" y="404655"/>
                  </a:lnTo>
                  <a:lnTo>
                    <a:pt x="2612435" y="404673"/>
                  </a:lnTo>
                  <a:lnTo>
                    <a:pt x="2612435" y="404691"/>
                  </a:lnTo>
                  <a:lnTo>
                    <a:pt x="2612435" y="404710"/>
                  </a:lnTo>
                  <a:lnTo>
                    <a:pt x="2612435" y="404728"/>
                  </a:lnTo>
                  <a:lnTo>
                    <a:pt x="2612435" y="404746"/>
                  </a:lnTo>
                  <a:lnTo>
                    <a:pt x="2612435" y="404764"/>
                  </a:lnTo>
                  <a:lnTo>
                    <a:pt x="2612435" y="404783"/>
                  </a:lnTo>
                  <a:lnTo>
                    <a:pt x="2612435" y="404801"/>
                  </a:lnTo>
                  <a:lnTo>
                    <a:pt x="2612435" y="404819"/>
                  </a:lnTo>
                  <a:lnTo>
                    <a:pt x="2612435" y="404837"/>
                  </a:lnTo>
                  <a:lnTo>
                    <a:pt x="2612435" y="404855"/>
                  </a:lnTo>
                  <a:lnTo>
                    <a:pt x="2612435" y="404873"/>
                  </a:lnTo>
                  <a:lnTo>
                    <a:pt x="2612435" y="404891"/>
                  </a:lnTo>
                  <a:lnTo>
                    <a:pt x="2612435" y="404909"/>
                  </a:lnTo>
                  <a:lnTo>
                    <a:pt x="2612435" y="404927"/>
                  </a:lnTo>
                  <a:lnTo>
                    <a:pt x="2612435" y="404945"/>
                  </a:lnTo>
                  <a:lnTo>
                    <a:pt x="2612435" y="404963"/>
                  </a:lnTo>
                  <a:lnTo>
                    <a:pt x="2612435" y="404981"/>
                  </a:lnTo>
                  <a:lnTo>
                    <a:pt x="2612435" y="404999"/>
                  </a:lnTo>
                  <a:lnTo>
                    <a:pt x="2615918" y="404963"/>
                  </a:lnTo>
                  <a:lnTo>
                    <a:pt x="2619401" y="404927"/>
                  </a:lnTo>
                  <a:lnTo>
                    <a:pt x="2622884" y="404891"/>
                  </a:lnTo>
                  <a:lnTo>
                    <a:pt x="2626368" y="404854"/>
                  </a:lnTo>
                  <a:lnTo>
                    <a:pt x="2629851" y="404818"/>
                  </a:lnTo>
                  <a:lnTo>
                    <a:pt x="2633334" y="404782"/>
                  </a:lnTo>
                  <a:lnTo>
                    <a:pt x="2636817" y="404746"/>
                  </a:lnTo>
                  <a:lnTo>
                    <a:pt x="2640301" y="404710"/>
                  </a:lnTo>
                  <a:lnTo>
                    <a:pt x="2643784" y="404673"/>
                  </a:lnTo>
                  <a:lnTo>
                    <a:pt x="2647267" y="404637"/>
                  </a:lnTo>
                  <a:lnTo>
                    <a:pt x="2650750" y="404601"/>
                  </a:lnTo>
                  <a:lnTo>
                    <a:pt x="2654234" y="404565"/>
                  </a:lnTo>
                  <a:lnTo>
                    <a:pt x="2657717" y="404529"/>
                  </a:lnTo>
                  <a:lnTo>
                    <a:pt x="2661200" y="404493"/>
                  </a:lnTo>
                  <a:lnTo>
                    <a:pt x="2664683" y="404456"/>
                  </a:lnTo>
                  <a:lnTo>
                    <a:pt x="2668167" y="404420"/>
                  </a:lnTo>
                  <a:lnTo>
                    <a:pt x="2671650" y="404384"/>
                  </a:lnTo>
                  <a:lnTo>
                    <a:pt x="2675133" y="404348"/>
                  </a:lnTo>
                  <a:lnTo>
                    <a:pt x="2678616" y="404312"/>
                  </a:lnTo>
                  <a:lnTo>
                    <a:pt x="2682100" y="404276"/>
                  </a:lnTo>
                  <a:lnTo>
                    <a:pt x="2685583" y="404239"/>
                  </a:lnTo>
                  <a:lnTo>
                    <a:pt x="2689066" y="404203"/>
                  </a:lnTo>
                  <a:lnTo>
                    <a:pt x="2692549" y="404167"/>
                  </a:lnTo>
                  <a:lnTo>
                    <a:pt x="2696033" y="404131"/>
                  </a:lnTo>
                  <a:lnTo>
                    <a:pt x="2699516" y="404095"/>
                  </a:lnTo>
                  <a:lnTo>
                    <a:pt x="2702999" y="404059"/>
                  </a:lnTo>
                  <a:lnTo>
                    <a:pt x="2706482" y="404022"/>
                  </a:lnTo>
                  <a:lnTo>
                    <a:pt x="2709966" y="403986"/>
                  </a:lnTo>
                  <a:lnTo>
                    <a:pt x="2713449" y="403950"/>
                  </a:lnTo>
                  <a:lnTo>
                    <a:pt x="2716932" y="403914"/>
                  </a:lnTo>
                  <a:lnTo>
                    <a:pt x="2720415" y="403878"/>
                  </a:lnTo>
                  <a:lnTo>
                    <a:pt x="2723899" y="403842"/>
                  </a:lnTo>
                  <a:lnTo>
                    <a:pt x="2727382" y="403805"/>
                  </a:lnTo>
                  <a:lnTo>
                    <a:pt x="2730865" y="403769"/>
                  </a:lnTo>
                  <a:lnTo>
                    <a:pt x="2734348" y="403733"/>
                  </a:lnTo>
                  <a:lnTo>
                    <a:pt x="2737832" y="403697"/>
                  </a:lnTo>
                  <a:lnTo>
                    <a:pt x="2741315" y="403661"/>
                  </a:lnTo>
                  <a:lnTo>
                    <a:pt x="2744798" y="403625"/>
                  </a:lnTo>
                  <a:lnTo>
                    <a:pt x="2748281" y="403588"/>
                  </a:lnTo>
                  <a:lnTo>
                    <a:pt x="2751765" y="403552"/>
                  </a:lnTo>
                  <a:lnTo>
                    <a:pt x="2755248" y="403516"/>
                  </a:lnTo>
                  <a:lnTo>
                    <a:pt x="2758731" y="403480"/>
                  </a:lnTo>
                  <a:lnTo>
                    <a:pt x="2762214" y="403444"/>
                  </a:lnTo>
                  <a:lnTo>
                    <a:pt x="2765698" y="403408"/>
                  </a:lnTo>
                  <a:lnTo>
                    <a:pt x="2769181" y="403371"/>
                  </a:lnTo>
                  <a:lnTo>
                    <a:pt x="2772664" y="403335"/>
                  </a:lnTo>
                  <a:lnTo>
                    <a:pt x="2776147" y="403299"/>
                  </a:lnTo>
                  <a:lnTo>
                    <a:pt x="2779631" y="403263"/>
                  </a:lnTo>
                  <a:lnTo>
                    <a:pt x="2783114" y="403227"/>
                  </a:lnTo>
                  <a:lnTo>
                    <a:pt x="2786597" y="403191"/>
                  </a:lnTo>
                  <a:lnTo>
                    <a:pt x="2790080" y="403155"/>
                  </a:lnTo>
                  <a:lnTo>
                    <a:pt x="2793564" y="403118"/>
                  </a:lnTo>
                  <a:lnTo>
                    <a:pt x="2797047" y="403082"/>
                  </a:lnTo>
                  <a:lnTo>
                    <a:pt x="2800530" y="403046"/>
                  </a:lnTo>
                  <a:lnTo>
                    <a:pt x="2804013" y="403010"/>
                  </a:lnTo>
                  <a:lnTo>
                    <a:pt x="2807497" y="402974"/>
                  </a:lnTo>
                  <a:lnTo>
                    <a:pt x="2810980" y="402938"/>
                  </a:lnTo>
                  <a:lnTo>
                    <a:pt x="2814463" y="402902"/>
                  </a:lnTo>
                  <a:lnTo>
                    <a:pt x="2817946" y="402865"/>
                  </a:lnTo>
                  <a:lnTo>
                    <a:pt x="2821430" y="402829"/>
                  </a:lnTo>
                  <a:lnTo>
                    <a:pt x="2824913" y="402793"/>
                  </a:lnTo>
                  <a:lnTo>
                    <a:pt x="2828396" y="402757"/>
                  </a:lnTo>
                  <a:lnTo>
                    <a:pt x="2831879" y="404760"/>
                  </a:lnTo>
                  <a:lnTo>
                    <a:pt x="2835363" y="404726"/>
                  </a:lnTo>
                  <a:lnTo>
                    <a:pt x="2838846" y="404693"/>
                  </a:lnTo>
                  <a:lnTo>
                    <a:pt x="2842329" y="404659"/>
                  </a:lnTo>
                  <a:lnTo>
                    <a:pt x="2845812" y="404625"/>
                  </a:lnTo>
                  <a:lnTo>
                    <a:pt x="2849296" y="404592"/>
                  </a:lnTo>
                  <a:lnTo>
                    <a:pt x="2852779" y="404558"/>
                  </a:lnTo>
                  <a:lnTo>
                    <a:pt x="2856262" y="404524"/>
                  </a:lnTo>
                  <a:lnTo>
                    <a:pt x="2859745" y="404491"/>
                  </a:lnTo>
                  <a:lnTo>
                    <a:pt x="2863229" y="404457"/>
                  </a:lnTo>
                  <a:lnTo>
                    <a:pt x="2866712" y="404423"/>
                  </a:lnTo>
                  <a:lnTo>
                    <a:pt x="2870195" y="404390"/>
                  </a:lnTo>
                  <a:lnTo>
                    <a:pt x="2873678" y="404356"/>
                  </a:lnTo>
                  <a:lnTo>
                    <a:pt x="2877161" y="404322"/>
                  </a:lnTo>
                  <a:lnTo>
                    <a:pt x="2880645" y="404289"/>
                  </a:lnTo>
                  <a:lnTo>
                    <a:pt x="2884128" y="404255"/>
                  </a:lnTo>
                  <a:lnTo>
                    <a:pt x="2887611" y="404221"/>
                  </a:lnTo>
                  <a:lnTo>
                    <a:pt x="2891094" y="404188"/>
                  </a:lnTo>
                  <a:lnTo>
                    <a:pt x="2894578" y="404154"/>
                  </a:lnTo>
                  <a:lnTo>
                    <a:pt x="2898061" y="404121"/>
                  </a:lnTo>
                  <a:lnTo>
                    <a:pt x="2901544" y="404087"/>
                  </a:lnTo>
                  <a:lnTo>
                    <a:pt x="2905027" y="404053"/>
                  </a:lnTo>
                  <a:lnTo>
                    <a:pt x="2908511" y="404020"/>
                  </a:lnTo>
                  <a:lnTo>
                    <a:pt x="2911994" y="403986"/>
                  </a:lnTo>
                  <a:lnTo>
                    <a:pt x="2915477" y="403952"/>
                  </a:lnTo>
                  <a:lnTo>
                    <a:pt x="2918960" y="403919"/>
                  </a:lnTo>
                  <a:lnTo>
                    <a:pt x="2922444" y="403885"/>
                  </a:lnTo>
                  <a:lnTo>
                    <a:pt x="2925927" y="403851"/>
                  </a:lnTo>
                  <a:lnTo>
                    <a:pt x="2929410" y="403818"/>
                  </a:lnTo>
                  <a:lnTo>
                    <a:pt x="2932893" y="403784"/>
                  </a:lnTo>
                  <a:lnTo>
                    <a:pt x="2936377" y="403750"/>
                  </a:lnTo>
                  <a:lnTo>
                    <a:pt x="2939860" y="403717"/>
                  </a:lnTo>
                  <a:lnTo>
                    <a:pt x="2943343" y="403683"/>
                  </a:lnTo>
                  <a:lnTo>
                    <a:pt x="2946826" y="403649"/>
                  </a:lnTo>
                  <a:lnTo>
                    <a:pt x="2950310" y="403616"/>
                  </a:lnTo>
                  <a:lnTo>
                    <a:pt x="2953793" y="403582"/>
                  </a:lnTo>
                  <a:lnTo>
                    <a:pt x="2957276" y="403548"/>
                  </a:lnTo>
                  <a:lnTo>
                    <a:pt x="2960759" y="403515"/>
                  </a:lnTo>
                  <a:lnTo>
                    <a:pt x="2964243" y="403481"/>
                  </a:lnTo>
                  <a:lnTo>
                    <a:pt x="2967726" y="403447"/>
                  </a:lnTo>
                  <a:lnTo>
                    <a:pt x="2971209" y="403414"/>
                  </a:lnTo>
                  <a:lnTo>
                    <a:pt x="2974692" y="403380"/>
                  </a:lnTo>
                  <a:lnTo>
                    <a:pt x="2978176" y="403347"/>
                  </a:lnTo>
                  <a:lnTo>
                    <a:pt x="2981659" y="403313"/>
                  </a:lnTo>
                  <a:lnTo>
                    <a:pt x="2985142" y="403279"/>
                  </a:lnTo>
                  <a:lnTo>
                    <a:pt x="2988625" y="403246"/>
                  </a:lnTo>
                  <a:lnTo>
                    <a:pt x="2992109" y="403212"/>
                  </a:lnTo>
                  <a:lnTo>
                    <a:pt x="2995592" y="403178"/>
                  </a:lnTo>
                  <a:lnTo>
                    <a:pt x="2999075" y="403145"/>
                  </a:lnTo>
                  <a:lnTo>
                    <a:pt x="3002558" y="403111"/>
                  </a:lnTo>
                  <a:lnTo>
                    <a:pt x="3006042" y="403077"/>
                  </a:lnTo>
                  <a:lnTo>
                    <a:pt x="3009525" y="403044"/>
                  </a:lnTo>
                  <a:lnTo>
                    <a:pt x="3013008" y="403010"/>
                  </a:lnTo>
                  <a:lnTo>
                    <a:pt x="3016491" y="402976"/>
                  </a:lnTo>
                  <a:lnTo>
                    <a:pt x="3019975" y="402943"/>
                  </a:lnTo>
                  <a:lnTo>
                    <a:pt x="3023458" y="402909"/>
                  </a:lnTo>
                  <a:lnTo>
                    <a:pt x="3026941" y="402876"/>
                  </a:lnTo>
                  <a:lnTo>
                    <a:pt x="3030424" y="402842"/>
                  </a:lnTo>
                  <a:lnTo>
                    <a:pt x="3033908" y="402808"/>
                  </a:lnTo>
                  <a:lnTo>
                    <a:pt x="3037391" y="402775"/>
                  </a:lnTo>
                  <a:lnTo>
                    <a:pt x="3040874" y="402741"/>
                  </a:lnTo>
                  <a:lnTo>
                    <a:pt x="3044357" y="402707"/>
                  </a:lnTo>
                  <a:lnTo>
                    <a:pt x="3047841" y="402674"/>
                  </a:lnTo>
                  <a:lnTo>
                    <a:pt x="3047841" y="402692"/>
                  </a:lnTo>
                  <a:lnTo>
                    <a:pt x="3047841" y="402710"/>
                  </a:lnTo>
                  <a:lnTo>
                    <a:pt x="3047841" y="402728"/>
                  </a:lnTo>
                  <a:lnTo>
                    <a:pt x="3047841" y="402746"/>
                  </a:lnTo>
                  <a:lnTo>
                    <a:pt x="3047841" y="402764"/>
                  </a:lnTo>
                  <a:lnTo>
                    <a:pt x="3047841" y="402782"/>
                  </a:lnTo>
                  <a:lnTo>
                    <a:pt x="3047841" y="402800"/>
                  </a:lnTo>
                  <a:lnTo>
                    <a:pt x="3047841" y="402818"/>
                  </a:lnTo>
                  <a:lnTo>
                    <a:pt x="3047841" y="402835"/>
                  </a:lnTo>
                  <a:lnTo>
                    <a:pt x="3047841" y="402853"/>
                  </a:lnTo>
                  <a:lnTo>
                    <a:pt x="3047841" y="402871"/>
                  </a:lnTo>
                  <a:lnTo>
                    <a:pt x="3047841" y="402889"/>
                  </a:lnTo>
                  <a:lnTo>
                    <a:pt x="3047841" y="402907"/>
                  </a:lnTo>
                  <a:lnTo>
                    <a:pt x="3047841" y="402925"/>
                  </a:lnTo>
                  <a:lnTo>
                    <a:pt x="3047841" y="402942"/>
                  </a:lnTo>
                  <a:lnTo>
                    <a:pt x="3047841" y="402960"/>
                  </a:lnTo>
                  <a:lnTo>
                    <a:pt x="3047841" y="402978"/>
                  </a:lnTo>
                  <a:lnTo>
                    <a:pt x="3047841" y="402995"/>
                  </a:lnTo>
                  <a:lnTo>
                    <a:pt x="3047841" y="403013"/>
                  </a:lnTo>
                  <a:lnTo>
                    <a:pt x="3047841" y="403031"/>
                  </a:lnTo>
                  <a:lnTo>
                    <a:pt x="3047841" y="403048"/>
                  </a:lnTo>
                  <a:lnTo>
                    <a:pt x="3047841" y="403066"/>
                  </a:lnTo>
                  <a:lnTo>
                    <a:pt x="3047841" y="403083"/>
                  </a:lnTo>
                  <a:lnTo>
                    <a:pt x="3047841" y="403101"/>
                  </a:lnTo>
                  <a:lnTo>
                    <a:pt x="3047841" y="403119"/>
                  </a:lnTo>
                  <a:lnTo>
                    <a:pt x="3047841" y="403136"/>
                  </a:lnTo>
                  <a:lnTo>
                    <a:pt x="3047841" y="403154"/>
                  </a:lnTo>
                  <a:lnTo>
                    <a:pt x="3047841" y="403171"/>
                  </a:lnTo>
                  <a:lnTo>
                    <a:pt x="3047841" y="403189"/>
                  </a:lnTo>
                  <a:lnTo>
                    <a:pt x="3051324" y="403155"/>
                  </a:lnTo>
                  <a:lnTo>
                    <a:pt x="3054807" y="403122"/>
                  </a:lnTo>
                  <a:lnTo>
                    <a:pt x="3058290" y="403089"/>
                  </a:lnTo>
                  <a:lnTo>
                    <a:pt x="3061774" y="403056"/>
                  </a:lnTo>
                  <a:lnTo>
                    <a:pt x="3065257" y="403023"/>
                  </a:lnTo>
                  <a:lnTo>
                    <a:pt x="3068740" y="402990"/>
                  </a:lnTo>
                  <a:lnTo>
                    <a:pt x="3072223" y="402957"/>
                  </a:lnTo>
                  <a:lnTo>
                    <a:pt x="3075707" y="402924"/>
                  </a:lnTo>
                  <a:lnTo>
                    <a:pt x="3079190" y="402891"/>
                  </a:lnTo>
                  <a:lnTo>
                    <a:pt x="3082673" y="402858"/>
                  </a:lnTo>
                  <a:lnTo>
                    <a:pt x="3086156" y="402825"/>
                  </a:lnTo>
                  <a:lnTo>
                    <a:pt x="3089640" y="402792"/>
                  </a:lnTo>
                  <a:lnTo>
                    <a:pt x="3093123" y="402759"/>
                  </a:lnTo>
                  <a:lnTo>
                    <a:pt x="3096606" y="402726"/>
                  </a:lnTo>
                  <a:lnTo>
                    <a:pt x="3100089" y="402693"/>
                  </a:lnTo>
                  <a:lnTo>
                    <a:pt x="3103573" y="402660"/>
                  </a:lnTo>
                  <a:lnTo>
                    <a:pt x="3107056" y="402627"/>
                  </a:lnTo>
                  <a:lnTo>
                    <a:pt x="3110539" y="402594"/>
                  </a:lnTo>
                  <a:lnTo>
                    <a:pt x="3114022" y="402561"/>
                  </a:lnTo>
                  <a:lnTo>
                    <a:pt x="3117506" y="402528"/>
                  </a:lnTo>
                  <a:lnTo>
                    <a:pt x="3120989" y="402495"/>
                  </a:lnTo>
                  <a:lnTo>
                    <a:pt x="3124472" y="402462"/>
                  </a:lnTo>
                  <a:lnTo>
                    <a:pt x="3127955" y="402428"/>
                  </a:lnTo>
                  <a:lnTo>
                    <a:pt x="3131439" y="402395"/>
                  </a:lnTo>
                  <a:lnTo>
                    <a:pt x="3134922" y="402362"/>
                  </a:lnTo>
                  <a:lnTo>
                    <a:pt x="3138405" y="402329"/>
                  </a:lnTo>
                  <a:lnTo>
                    <a:pt x="3141888" y="402296"/>
                  </a:lnTo>
                  <a:lnTo>
                    <a:pt x="3145372" y="402263"/>
                  </a:lnTo>
                  <a:lnTo>
                    <a:pt x="3148855" y="402230"/>
                  </a:lnTo>
                  <a:lnTo>
                    <a:pt x="3152338" y="402197"/>
                  </a:lnTo>
                  <a:lnTo>
                    <a:pt x="3155821" y="402164"/>
                  </a:lnTo>
                  <a:lnTo>
                    <a:pt x="3159304" y="402131"/>
                  </a:lnTo>
                  <a:lnTo>
                    <a:pt x="3162788" y="402098"/>
                  </a:lnTo>
                  <a:lnTo>
                    <a:pt x="3166271" y="402065"/>
                  </a:lnTo>
                  <a:lnTo>
                    <a:pt x="3169754" y="402032"/>
                  </a:lnTo>
                  <a:lnTo>
                    <a:pt x="3173237" y="401999"/>
                  </a:lnTo>
                  <a:lnTo>
                    <a:pt x="3176721" y="401966"/>
                  </a:lnTo>
                  <a:lnTo>
                    <a:pt x="3180204" y="401933"/>
                  </a:lnTo>
                  <a:lnTo>
                    <a:pt x="3183687" y="401900"/>
                  </a:lnTo>
                  <a:lnTo>
                    <a:pt x="3187170" y="401867"/>
                  </a:lnTo>
                  <a:lnTo>
                    <a:pt x="3190654" y="401834"/>
                  </a:lnTo>
                  <a:lnTo>
                    <a:pt x="3194137" y="401801"/>
                  </a:lnTo>
                  <a:lnTo>
                    <a:pt x="3197620" y="401768"/>
                  </a:lnTo>
                  <a:lnTo>
                    <a:pt x="3201103" y="401735"/>
                  </a:lnTo>
                  <a:lnTo>
                    <a:pt x="3204587" y="401702"/>
                  </a:lnTo>
                  <a:lnTo>
                    <a:pt x="3208070" y="401669"/>
                  </a:lnTo>
                  <a:lnTo>
                    <a:pt x="3211553" y="401636"/>
                  </a:lnTo>
                  <a:lnTo>
                    <a:pt x="3215036" y="401603"/>
                  </a:lnTo>
                  <a:lnTo>
                    <a:pt x="3218520" y="401570"/>
                  </a:lnTo>
                  <a:lnTo>
                    <a:pt x="3222003" y="401537"/>
                  </a:lnTo>
                  <a:lnTo>
                    <a:pt x="3225486" y="401504"/>
                  </a:lnTo>
                  <a:lnTo>
                    <a:pt x="3228969" y="401471"/>
                  </a:lnTo>
                  <a:lnTo>
                    <a:pt x="3232453" y="401438"/>
                  </a:lnTo>
                  <a:lnTo>
                    <a:pt x="3235936" y="401405"/>
                  </a:lnTo>
                  <a:lnTo>
                    <a:pt x="3239419" y="401372"/>
                  </a:lnTo>
                  <a:lnTo>
                    <a:pt x="3242902" y="401339"/>
                  </a:lnTo>
                  <a:lnTo>
                    <a:pt x="3246386" y="401306"/>
                  </a:lnTo>
                  <a:lnTo>
                    <a:pt x="3249869" y="401273"/>
                  </a:lnTo>
                  <a:lnTo>
                    <a:pt x="3253352" y="401239"/>
                  </a:lnTo>
                  <a:lnTo>
                    <a:pt x="3256835" y="401206"/>
                  </a:lnTo>
                  <a:lnTo>
                    <a:pt x="3260319" y="401173"/>
                  </a:lnTo>
                  <a:lnTo>
                    <a:pt x="3263802" y="401140"/>
                  </a:lnTo>
                  <a:lnTo>
                    <a:pt x="3267285" y="403019"/>
                  </a:lnTo>
                  <a:lnTo>
                    <a:pt x="3270768" y="402988"/>
                  </a:lnTo>
                  <a:lnTo>
                    <a:pt x="3274252" y="402957"/>
                  </a:lnTo>
                  <a:lnTo>
                    <a:pt x="3277735" y="402926"/>
                  </a:lnTo>
                  <a:lnTo>
                    <a:pt x="3281218" y="402895"/>
                  </a:lnTo>
                  <a:lnTo>
                    <a:pt x="3284701" y="402864"/>
                  </a:lnTo>
                  <a:lnTo>
                    <a:pt x="3288185" y="402833"/>
                  </a:lnTo>
                  <a:lnTo>
                    <a:pt x="3291668" y="402802"/>
                  </a:lnTo>
                  <a:lnTo>
                    <a:pt x="3295151" y="402771"/>
                  </a:lnTo>
                  <a:lnTo>
                    <a:pt x="3298634" y="402740"/>
                  </a:lnTo>
                  <a:lnTo>
                    <a:pt x="3302118" y="402709"/>
                  </a:lnTo>
                  <a:lnTo>
                    <a:pt x="3305601" y="402678"/>
                  </a:lnTo>
                  <a:lnTo>
                    <a:pt x="3309084" y="402647"/>
                  </a:lnTo>
                  <a:lnTo>
                    <a:pt x="3312567" y="402616"/>
                  </a:lnTo>
                  <a:lnTo>
                    <a:pt x="3316051" y="402585"/>
                  </a:lnTo>
                  <a:lnTo>
                    <a:pt x="3319534" y="402554"/>
                  </a:lnTo>
                  <a:lnTo>
                    <a:pt x="3323017" y="402523"/>
                  </a:lnTo>
                  <a:lnTo>
                    <a:pt x="3326500" y="402492"/>
                  </a:lnTo>
                  <a:lnTo>
                    <a:pt x="3329984" y="402461"/>
                  </a:lnTo>
                  <a:lnTo>
                    <a:pt x="3333467" y="402430"/>
                  </a:lnTo>
                  <a:lnTo>
                    <a:pt x="3336950" y="402399"/>
                  </a:lnTo>
                  <a:lnTo>
                    <a:pt x="3340433" y="402368"/>
                  </a:lnTo>
                  <a:lnTo>
                    <a:pt x="3343917" y="402337"/>
                  </a:lnTo>
                  <a:lnTo>
                    <a:pt x="3347400" y="402306"/>
                  </a:lnTo>
                  <a:lnTo>
                    <a:pt x="3350883" y="402275"/>
                  </a:lnTo>
                  <a:lnTo>
                    <a:pt x="3354366" y="402244"/>
                  </a:lnTo>
                  <a:lnTo>
                    <a:pt x="3357850" y="402213"/>
                  </a:lnTo>
                  <a:lnTo>
                    <a:pt x="3361333" y="402182"/>
                  </a:lnTo>
                  <a:lnTo>
                    <a:pt x="3364816" y="402151"/>
                  </a:lnTo>
                  <a:lnTo>
                    <a:pt x="3368299" y="402120"/>
                  </a:lnTo>
                  <a:lnTo>
                    <a:pt x="3371783" y="402089"/>
                  </a:lnTo>
                  <a:lnTo>
                    <a:pt x="3375266" y="402058"/>
                  </a:lnTo>
                  <a:lnTo>
                    <a:pt x="3378749" y="402027"/>
                  </a:lnTo>
                  <a:lnTo>
                    <a:pt x="3382232" y="401996"/>
                  </a:lnTo>
                  <a:lnTo>
                    <a:pt x="3385716" y="401965"/>
                  </a:lnTo>
                  <a:lnTo>
                    <a:pt x="3389199" y="401934"/>
                  </a:lnTo>
                  <a:lnTo>
                    <a:pt x="3392682" y="401903"/>
                  </a:lnTo>
                  <a:lnTo>
                    <a:pt x="3396165" y="401872"/>
                  </a:lnTo>
                  <a:lnTo>
                    <a:pt x="3399649" y="401841"/>
                  </a:lnTo>
                  <a:lnTo>
                    <a:pt x="3403132" y="401810"/>
                  </a:lnTo>
                  <a:lnTo>
                    <a:pt x="3406615" y="401779"/>
                  </a:lnTo>
                  <a:lnTo>
                    <a:pt x="3410098" y="401748"/>
                  </a:lnTo>
                  <a:lnTo>
                    <a:pt x="3413582" y="401717"/>
                  </a:lnTo>
                  <a:lnTo>
                    <a:pt x="3417065" y="401686"/>
                  </a:lnTo>
                  <a:lnTo>
                    <a:pt x="3420548" y="401655"/>
                  </a:lnTo>
                  <a:lnTo>
                    <a:pt x="3424031" y="401624"/>
                  </a:lnTo>
                  <a:lnTo>
                    <a:pt x="3427515" y="401593"/>
                  </a:lnTo>
                  <a:lnTo>
                    <a:pt x="3430998" y="401562"/>
                  </a:lnTo>
                  <a:lnTo>
                    <a:pt x="3434481" y="401531"/>
                  </a:lnTo>
                  <a:lnTo>
                    <a:pt x="3437964" y="401500"/>
                  </a:lnTo>
                  <a:lnTo>
                    <a:pt x="3441447" y="401469"/>
                  </a:lnTo>
                  <a:lnTo>
                    <a:pt x="3444931" y="401438"/>
                  </a:lnTo>
                  <a:lnTo>
                    <a:pt x="3448414" y="401407"/>
                  </a:lnTo>
                  <a:lnTo>
                    <a:pt x="3451897" y="401376"/>
                  </a:lnTo>
                  <a:lnTo>
                    <a:pt x="3455380" y="401345"/>
                  </a:lnTo>
                  <a:lnTo>
                    <a:pt x="3458864" y="401314"/>
                  </a:lnTo>
                  <a:lnTo>
                    <a:pt x="3462347" y="401283"/>
                  </a:lnTo>
                  <a:lnTo>
                    <a:pt x="3465830" y="401252"/>
                  </a:lnTo>
                  <a:lnTo>
                    <a:pt x="3469313" y="401221"/>
                  </a:lnTo>
                  <a:lnTo>
                    <a:pt x="3472797" y="401190"/>
                  </a:lnTo>
                  <a:lnTo>
                    <a:pt x="3476280" y="401159"/>
                  </a:lnTo>
                  <a:lnTo>
                    <a:pt x="3479763" y="401128"/>
                  </a:lnTo>
                  <a:lnTo>
                    <a:pt x="3483246" y="401097"/>
                  </a:lnTo>
                  <a:lnTo>
                    <a:pt x="3483246" y="401115"/>
                  </a:lnTo>
                  <a:lnTo>
                    <a:pt x="3483246" y="401132"/>
                  </a:lnTo>
                  <a:lnTo>
                    <a:pt x="3483246" y="401150"/>
                  </a:lnTo>
                  <a:lnTo>
                    <a:pt x="3483246" y="401167"/>
                  </a:lnTo>
                  <a:lnTo>
                    <a:pt x="3483246" y="401184"/>
                  </a:lnTo>
                  <a:lnTo>
                    <a:pt x="3483246" y="401202"/>
                  </a:lnTo>
                  <a:lnTo>
                    <a:pt x="3483246" y="401219"/>
                  </a:lnTo>
                  <a:lnTo>
                    <a:pt x="3483246" y="401237"/>
                  </a:lnTo>
                  <a:lnTo>
                    <a:pt x="3483246" y="401254"/>
                  </a:lnTo>
                  <a:lnTo>
                    <a:pt x="3483246" y="401271"/>
                  </a:lnTo>
                  <a:lnTo>
                    <a:pt x="3483246" y="401289"/>
                  </a:lnTo>
                  <a:lnTo>
                    <a:pt x="3483246" y="401306"/>
                  </a:lnTo>
                  <a:lnTo>
                    <a:pt x="3483246" y="401323"/>
                  </a:lnTo>
                  <a:lnTo>
                    <a:pt x="3483246" y="401341"/>
                  </a:lnTo>
                  <a:lnTo>
                    <a:pt x="3483246" y="401358"/>
                  </a:lnTo>
                  <a:lnTo>
                    <a:pt x="3483246" y="401375"/>
                  </a:lnTo>
                  <a:lnTo>
                    <a:pt x="3483246" y="401392"/>
                  </a:lnTo>
                  <a:lnTo>
                    <a:pt x="3483246" y="401409"/>
                  </a:lnTo>
                  <a:lnTo>
                    <a:pt x="3483246" y="401427"/>
                  </a:lnTo>
                  <a:lnTo>
                    <a:pt x="3483246" y="401444"/>
                  </a:lnTo>
                  <a:lnTo>
                    <a:pt x="3483246" y="401461"/>
                  </a:lnTo>
                  <a:lnTo>
                    <a:pt x="3483246" y="401478"/>
                  </a:lnTo>
                  <a:lnTo>
                    <a:pt x="3483246" y="401495"/>
                  </a:lnTo>
                  <a:lnTo>
                    <a:pt x="3483246" y="401512"/>
                  </a:lnTo>
                  <a:lnTo>
                    <a:pt x="3483246" y="401529"/>
                  </a:lnTo>
                  <a:lnTo>
                    <a:pt x="3483246" y="401546"/>
                  </a:lnTo>
                  <a:lnTo>
                    <a:pt x="3483246" y="401563"/>
                  </a:lnTo>
                  <a:lnTo>
                    <a:pt x="3483246" y="401580"/>
                  </a:lnTo>
                  <a:lnTo>
                    <a:pt x="3483246" y="401597"/>
                  </a:lnTo>
                  <a:lnTo>
                    <a:pt x="3483246" y="401614"/>
                  </a:lnTo>
                  <a:lnTo>
                    <a:pt x="3483246" y="401631"/>
                  </a:lnTo>
                  <a:lnTo>
                    <a:pt x="3483246" y="401648"/>
                  </a:lnTo>
                  <a:lnTo>
                    <a:pt x="3483246" y="401665"/>
                  </a:lnTo>
                  <a:lnTo>
                    <a:pt x="3483246" y="401682"/>
                  </a:lnTo>
                  <a:lnTo>
                    <a:pt x="3483246" y="401699"/>
                  </a:lnTo>
                  <a:lnTo>
                    <a:pt x="3483246" y="401716"/>
                  </a:lnTo>
                  <a:lnTo>
                    <a:pt x="3483246" y="401733"/>
                  </a:lnTo>
                  <a:lnTo>
                    <a:pt x="3483246" y="401749"/>
                  </a:lnTo>
                  <a:lnTo>
                    <a:pt x="3483246" y="401766"/>
                  </a:lnTo>
                  <a:lnTo>
                    <a:pt x="3483246" y="401783"/>
                  </a:lnTo>
                  <a:lnTo>
                    <a:pt x="3483246" y="401800"/>
                  </a:lnTo>
                  <a:lnTo>
                    <a:pt x="3483246" y="401816"/>
                  </a:lnTo>
                  <a:lnTo>
                    <a:pt x="3483246" y="401833"/>
                  </a:lnTo>
                  <a:lnTo>
                    <a:pt x="3483246" y="401850"/>
                  </a:lnTo>
                  <a:lnTo>
                    <a:pt x="3483246" y="401867"/>
                  </a:lnTo>
                  <a:lnTo>
                    <a:pt x="3483246" y="401883"/>
                  </a:lnTo>
                  <a:lnTo>
                    <a:pt x="3483246" y="401900"/>
                  </a:lnTo>
                  <a:lnTo>
                    <a:pt x="3483246" y="401916"/>
                  </a:lnTo>
                  <a:lnTo>
                    <a:pt x="3483246" y="401933"/>
                  </a:lnTo>
                  <a:lnTo>
                    <a:pt x="3483246" y="401950"/>
                  </a:lnTo>
                  <a:lnTo>
                    <a:pt x="3483246" y="401966"/>
                  </a:lnTo>
                  <a:lnTo>
                    <a:pt x="3483246" y="401983"/>
                  </a:lnTo>
                  <a:lnTo>
                    <a:pt x="3483246" y="401999"/>
                  </a:lnTo>
                  <a:lnTo>
                    <a:pt x="3483246" y="402016"/>
                  </a:lnTo>
                  <a:lnTo>
                    <a:pt x="3483246" y="402032"/>
                  </a:lnTo>
                  <a:lnTo>
                    <a:pt x="3483246" y="402049"/>
                  </a:lnTo>
                  <a:lnTo>
                    <a:pt x="3483246" y="402065"/>
                  </a:lnTo>
                  <a:lnTo>
                    <a:pt x="3483246" y="402082"/>
                  </a:lnTo>
                  <a:lnTo>
                    <a:pt x="3483246" y="402098"/>
                  </a:lnTo>
                  <a:lnTo>
                    <a:pt x="3483246" y="402115"/>
                  </a:lnTo>
                  <a:lnTo>
                    <a:pt x="3483246" y="402131"/>
                  </a:lnTo>
                  <a:lnTo>
                    <a:pt x="3483246" y="402147"/>
                  </a:lnTo>
                  <a:lnTo>
                    <a:pt x="3483246" y="402164"/>
                  </a:lnTo>
                  <a:lnTo>
                    <a:pt x="3483246" y="402180"/>
                  </a:lnTo>
                  <a:lnTo>
                    <a:pt x="3483246" y="402196"/>
                  </a:lnTo>
                  <a:lnTo>
                    <a:pt x="3483246" y="402213"/>
                  </a:lnTo>
                  <a:lnTo>
                    <a:pt x="3483246" y="402229"/>
                  </a:lnTo>
                  <a:lnTo>
                    <a:pt x="3483246" y="402245"/>
                  </a:lnTo>
                  <a:lnTo>
                    <a:pt x="3483246" y="402262"/>
                  </a:lnTo>
                  <a:lnTo>
                    <a:pt x="3483246" y="402278"/>
                  </a:lnTo>
                  <a:lnTo>
                    <a:pt x="3483246" y="402294"/>
                  </a:lnTo>
                  <a:lnTo>
                    <a:pt x="3483246" y="402310"/>
                  </a:lnTo>
                  <a:lnTo>
                    <a:pt x="3483246" y="402326"/>
                  </a:lnTo>
                  <a:lnTo>
                    <a:pt x="3483246" y="402343"/>
                  </a:lnTo>
                  <a:lnTo>
                    <a:pt x="3483246" y="402359"/>
                  </a:lnTo>
                  <a:lnTo>
                    <a:pt x="3483246" y="402375"/>
                  </a:lnTo>
                  <a:lnTo>
                    <a:pt x="3483246" y="402391"/>
                  </a:lnTo>
                  <a:lnTo>
                    <a:pt x="3483246" y="402407"/>
                  </a:lnTo>
                  <a:lnTo>
                    <a:pt x="3483246" y="402423"/>
                  </a:lnTo>
                  <a:lnTo>
                    <a:pt x="3483246" y="402439"/>
                  </a:lnTo>
                  <a:lnTo>
                    <a:pt x="3483246" y="402455"/>
                  </a:lnTo>
                  <a:lnTo>
                    <a:pt x="3483246" y="402471"/>
                  </a:lnTo>
                  <a:lnTo>
                    <a:pt x="3483246" y="402487"/>
                  </a:lnTo>
                  <a:lnTo>
                    <a:pt x="3483246" y="402503"/>
                  </a:lnTo>
                  <a:lnTo>
                    <a:pt x="3483246" y="402519"/>
                  </a:lnTo>
                  <a:lnTo>
                    <a:pt x="3483246" y="402535"/>
                  </a:lnTo>
                  <a:lnTo>
                    <a:pt x="3483246" y="402551"/>
                  </a:lnTo>
                  <a:lnTo>
                    <a:pt x="3483246" y="402567"/>
                  </a:lnTo>
                  <a:lnTo>
                    <a:pt x="3483246" y="402583"/>
                  </a:lnTo>
                  <a:lnTo>
                    <a:pt x="3483246" y="402599"/>
                  </a:lnTo>
                  <a:lnTo>
                    <a:pt x="3483246" y="402615"/>
                  </a:lnTo>
                  <a:lnTo>
                    <a:pt x="3483246" y="402631"/>
                  </a:lnTo>
                  <a:lnTo>
                    <a:pt x="3483246" y="402647"/>
                  </a:lnTo>
                  <a:lnTo>
                    <a:pt x="3483246" y="402662"/>
                  </a:lnTo>
                  <a:lnTo>
                    <a:pt x="3483246" y="402678"/>
                  </a:lnTo>
                  <a:lnTo>
                    <a:pt x="3483246" y="402694"/>
                  </a:lnTo>
                  <a:lnTo>
                    <a:pt x="3483246" y="402710"/>
                  </a:lnTo>
                  <a:lnTo>
                    <a:pt x="3483246" y="402726"/>
                  </a:lnTo>
                  <a:lnTo>
                    <a:pt x="3483246" y="402741"/>
                  </a:lnTo>
                  <a:lnTo>
                    <a:pt x="3483246" y="402757"/>
                  </a:lnTo>
                  <a:lnTo>
                    <a:pt x="3483246" y="402773"/>
                  </a:lnTo>
                  <a:lnTo>
                    <a:pt x="3483246" y="402788"/>
                  </a:lnTo>
                  <a:lnTo>
                    <a:pt x="3483246" y="402804"/>
                  </a:lnTo>
                  <a:lnTo>
                    <a:pt x="3483246" y="402820"/>
                  </a:lnTo>
                  <a:lnTo>
                    <a:pt x="3483246" y="402835"/>
                  </a:lnTo>
                  <a:lnTo>
                    <a:pt x="3483246" y="402851"/>
                  </a:lnTo>
                  <a:lnTo>
                    <a:pt x="3483246" y="402867"/>
                  </a:lnTo>
                  <a:lnTo>
                    <a:pt x="3483246" y="402882"/>
                  </a:lnTo>
                  <a:lnTo>
                    <a:pt x="3483246" y="402898"/>
                  </a:lnTo>
                  <a:lnTo>
                    <a:pt x="3483246" y="402913"/>
                  </a:lnTo>
                  <a:lnTo>
                    <a:pt x="3483246" y="402929"/>
                  </a:lnTo>
                  <a:lnTo>
                    <a:pt x="3483246" y="402944"/>
                  </a:lnTo>
                  <a:lnTo>
                    <a:pt x="3483246" y="402960"/>
                  </a:lnTo>
                  <a:lnTo>
                    <a:pt x="3483246" y="402975"/>
                  </a:lnTo>
                  <a:lnTo>
                    <a:pt x="3483246" y="402991"/>
                  </a:lnTo>
                  <a:lnTo>
                    <a:pt x="3483246" y="403006"/>
                  </a:lnTo>
                  <a:lnTo>
                    <a:pt x="3483246" y="403022"/>
                  </a:lnTo>
                  <a:lnTo>
                    <a:pt x="3483246" y="403037"/>
                  </a:lnTo>
                  <a:lnTo>
                    <a:pt x="3483246" y="403053"/>
                  </a:lnTo>
                  <a:lnTo>
                    <a:pt x="3483246" y="403068"/>
                  </a:lnTo>
                  <a:lnTo>
                    <a:pt x="3483246" y="403083"/>
                  </a:lnTo>
                  <a:lnTo>
                    <a:pt x="3483246" y="403099"/>
                  </a:lnTo>
                  <a:lnTo>
                    <a:pt x="3483246" y="403114"/>
                  </a:lnTo>
                  <a:lnTo>
                    <a:pt x="3483246" y="403130"/>
                  </a:lnTo>
                  <a:lnTo>
                    <a:pt x="3483246" y="403145"/>
                  </a:lnTo>
                  <a:lnTo>
                    <a:pt x="3483246" y="403160"/>
                  </a:lnTo>
                  <a:lnTo>
                    <a:pt x="3483246" y="403175"/>
                  </a:lnTo>
                  <a:lnTo>
                    <a:pt x="3483246" y="403191"/>
                  </a:lnTo>
                  <a:lnTo>
                    <a:pt x="3483246" y="403206"/>
                  </a:lnTo>
                  <a:lnTo>
                    <a:pt x="3483246" y="403221"/>
                  </a:lnTo>
                  <a:lnTo>
                    <a:pt x="3483246" y="403236"/>
                  </a:lnTo>
                  <a:lnTo>
                    <a:pt x="3483246" y="403252"/>
                  </a:lnTo>
                  <a:lnTo>
                    <a:pt x="3483246" y="403267"/>
                  </a:lnTo>
                  <a:lnTo>
                    <a:pt x="3483246" y="403282"/>
                  </a:lnTo>
                  <a:lnTo>
                    <a:pt x="3483246" y="403297"/>
                  </a:lnTo>
                  <a:lnTo>
                    <a:pt x="3483246" y="403312"/>
                  </a:lnTo>
                  <a:lnTo>
                    <a:pt x="3483246" y="403327"/>
                  </a:lnTo>
                  <a:lnTo>
                    <a:pt x="3483246" y="403343"/>
                  </a:lnTo>
                  <a:lnTo>
                    <a:pt x="3483246" y="403358"/>
                  </a:lnTo>
                  <a:lnTo>
                    <a:pt x="3483246" y="403373"/>
                  </a:lnTo>
                  <a:lnTo>
                    <a:pt x="3483246" y="403388"/>
                  </a:lnTo>
                  <a:lnTo>
                    <a:pt x="3483246" y="403403"/>
                  </a:lnTo>
                  <a:lnTo>
                    <a:pt x="3483246" y="403418"/>
                  </a:lnTo>
                  <a:lnTo>
                    <a:pt x="3483246" y="403433"/>
                  </a:lnTo>
                  <a:lnTo>
                    <a:pt x="3483246" y="403448"/>
                  </a:lnTo>
                  <a:lnTo>
                    <a:pt x="3483246" y="403463"/>
                  </a:lnTo>
                  <a:lnTo>
                    <a:pt x="3483246" y="403478"/>
                  </a:lnTo>
                  <a:lnTo>
                    <a:pt x="3483246" y="403493"/>
                  </a:lnTo>
                  <a:lnTo>
                    <a:pt x="3483246" y="403508"/>
                  </a:lnTo>
                  <a:lnTo>
                    <a:pt x="3483246" y="403523"/>
                  </a:lnTo>
                  <a:lnTo>
                    <a:pt x="3483246" y="403538"/>
                  </a:lnTo>
                  <a:lnTo>
                    <a:pt x="3483246" y="403552"/>
                  </a:lnTo>
                  <a:lnTo>
                    <a:pt x="3483246" y="403567"/>
                  </a:lnTo>
                  <a:lnTo>
                    <a:pt x="3483246" y="403582"/>
                  </a:lnTo>
                  <a:lnTo>
                    <a:pt x="3483246" y="403597"/>
                  </a:lnTo>
                  <a:lnTo>
                    <a:pt x="3483246" y="403612"/>
                  </a:lnTo>
                  <a:lnTo>
                    <a:pt x="3483246" y="403627"/>
                  </a:lnTo>
                  <a:lnTo>
                    <a:pt x="3483246" y="403641"/>
                  </a:lnTo>
                  <a:lnTo>
                    <a:pt x="3483246" y="403656"/>
                  </a:lnTo>
                  <a:lnTo>
                    <a:pt x="3483246" y="403671"/>
                  </a:lnTo>
                  <a:lnTo>
                    <a:pt x="3483246" y="403686"/>
                  </a:lnTo>
                  <a:lnTo>
                    <a:pt x="3483246" y="403701"/>
                  </a:lnTo>
                  <a:lnTo>
                    <a:pt x="3483246" y="403715"/>
                  </a:lnTo>
                  <a:lnTo>
                    <a:pt x="3483246" y="403730"/>
                  </a:lnTo>
                  <a:lnTo>
                    <a:pt x="3483246" y="403745"/>
                  </a:lnTo>
                  <a:lnTo>
                    <a:pt x="3483246" y="403759"/>
                  </a:lnTo>
                  <a:lnTo>
                    <a:pt x="3483246" y="403774"/>
                  </a:lnTo>
                  <a:lnTo>
                    <a:pt x="3483246" y="403789"/>
                  </a:lnTo>
                  <a:lnTo>
                    <a:pt x="3483246" y="403803"/>
                  </a:lnTo>
                  <a:lnTo>
                    <a:pt x="3483246" y="403818"/>
                  </a:lnTo>
                  <a:lnTo>
                    <a:pt x="3483246" y="403832"/>
                  </a:lnTo>
                  <a:lnTo>
                    <a:pt x="3483246" y="403847"/>
                  </a:lnTo>
                  <a:lnTo>
                    <a:pt x="3483246" y="403862"/>
                  </a:lnTo>
                  <a:lnTo>
                    <a:pt x="3483246" y="403876"/>
                  </a:lnTo>
                  <a:lnTo>
                    <a:pt x="3483246" y="403891"/>
                  </a:lnTo>
                  <a:lnTo>
                    <a:pt x="3483246" y="403905"/>
                  </a:lnTo>
                  <a:lnTo>
                    <a:pt x="3483246" y="403920"/>
                  </a:lnTo>
                  <a:lnTo>
                    <a:pt x="3483246" y="403934"/>
                  </a:lnTo>
                  <a:lnTo>
                    <a:pt x="3483246" y="403949"/>
                  </a:lnTo>
                  <a:lnTo>
                    <a:pt x="3483246" y="403963"/>
                  </a:lnTo>
                  <a:lnTo>
                    <a:pt x="3483246" y="403978"/>
                  </a:lnTo>
                  <a:lnTo>
                    <a:pt x="3483246" y="403992"/>
                  </a:lnTo>
                  <a:lnTo>
                    <a:pt x="3483246" y="404007"/>
                  </a:lnTo>
                  <a:lnTo>
                    <a:pt x="3483246" y="404021"/>
                  </a:lnTo>
                  <a:lnTo>
                    <a:pt x="3483246" y="404035"/>
                  </a:lnTo>
                  <a:lnTo>
                    <a:pt x="3483246" y="404050"/>
                  </a:lnTo>
                  <a:lnTo>
                    <a:pt x="3483246" y="404064"/>
                  </a:lnTo>
                  <a:lnTo>
                    <a:pt x="3483246" y="404079"/>
                  </a:lnTo>
                  <a:lnTo>
                    <a:pt x="3483246" y="404093"/>
                  </a:lnTo>
                  <a:lnTo>
                    <a:pt x="3483246" y="404107"/>
                  </a:lnTo>
                  <a:lnTo>
                    <a:pt x="3483246" y="404121"/>
                  </a:lnTo>
                  <a:lnTo>
                    <a:pt x="3483246" y="404136"/>
                  </a:lnTo>
                  <a:lnTo>
                    <a:pt x="3483246" y="404150"/>
                  </a:lnTo>
                  <a:lnTo>
                    <a:pt x="3483246" y="404164"/>
                  </a:lnTo>
                  <a:lnTo>
                    <a:pt x="3483246" y="404179"/>
                  </a:lnTo>
                  <a:lnTo>
                    <a:pt x="3483246" y="404193"/>
                  </a:lnTo>
                  <a:lnTo>
                    <a:pt x="3483246" y="404207"/>
                  </a:lnTo>
                  <a:lnTo>
                    <a:pt x="3483246" y="404221"/>
                  </a:lnTo>
                  <a:lnTo>
                    <a:pt x="3483246" y="404235"/>
                  </a:lnTo>
                  <a:lnTo>
                    <a:pt x="3483246" y="404250"/>
                  </a:lnTo>
                  <a:lnTo>
                    <a:pt x="3483246" y="404264"/>
                  </a:lnTo>
                  <a:lnTo>
                    <a:pt x="3483246" y="404278"/>
                  </a:lnTo>
                  <a:lnTo>
                    <a:pt x="3483246" y="404292"/>
                  </a:lnTo>
                  <a:lnTo>
                    <a:pt x="3483246" y="404306"/>
                  </a:lnTo>
                  <a:lnTo>
                    <a:pt x="3483246" y="404320"/>
                  </a:lnTo>
                  <a:lnTo>
                    <a:pt x="3483246" y="404334"/>
                  </a:lnTo>
                  <a:lnTo>
                    <a:pt x="3483246" y="404348"/>
                  </a:lnTo>
                  <a:lnTo>
                    <a:pt x="3483246" y="404363"/>
                  </a:lnTo>
                  <a:lnTo>
                    <a:pt x="3483246" y="404377"/>
                  </a:lnTo>
                  <a:lnTo>
                    <a:pt x="3483246" y="404391"/>
                  </a:lnTo>
                  <a:lnTo>
                    <a:pt x="3483246" y="404405"/>
                  </a:lnTo>
                  <a:lnTo>
                    <a:pt x="3483246" y="404419"/>
                  </a:lnTo>
                  <a:lnTo>
                    <a:pt x="3483246" y="404433"/>
                  </a:lnTo>
                  <a:lnTo>
                    <a:pt x="3483246" y="404447"/>
                  </a:lnTo>
                  <a:lnTo>
                    <a:pt x="3483246" y="404461"/>
                  </a:lnTo>
                  <a:lnTo>
                    <a:pt x="3483246" y="404475"/>
                  </a:lnTo>
                  <a:lnTo>
                    <a:pt x="3483246" y="404489"/>
                  </a:lnTo>
                  <a:lnTo>
                    <a:pt x="3483246" y="404502"/>
                  </a:lnTo>
                  <a:lnTo>
                    <a:pt x="3483246" y="404516"/>
                  </a:lnTo>
                  <a:lnTo>
                    <a:pt x="3483246" y="404530"/>
                  </a:lnTo>
                  <a:lnTo>
                    <a:pt x="3483246" y="404544"/>
                  </a:lnTo>
                  <a:lnTo>
                    <a:pt x="3483246" y="404558"/>
                  </a:lnTo>
                  <a:lnTo>
                    <a:pt x="3483246" y="404572"/>
                  </a:lnTo>
                  <a:lnTo>
                    <a:pt x="3483246" y="404586"/>
                  </a:lnTo>
                  <a:lnTo>
                    <a:pt x="3483246" y="404600"/>
                  </a:lnTo>
                  <a:lnTo>
                    <a:pt x="3483246" y="404613"/>
                  </a:lnTo>
                  <a:lnTo>
                    <a:pt x="3483246" y="404627"/>
                  </a:lnTo>
                  <a:lnTo>
                    <a:pt x="3483246" y="404641"/>
                  </a:lnTo>
                  <a:lnTo>
                    <a:pt x="3483246" y="404655"/>
                  </a:lnTo>
                  <a:lnTo>
                    <a:pt x="3483246" y="404668"/>
                  </a:lnTo>
                  <a:lnTo>
                    <a:pt x="3483246" y="404682"/>
                  </a:lnTo>
                  <a:lnTo>
                    <a:pt x="3483246" y="404696"/>
                  </a:lnTo>
                  <a:lnTo>
                    <a:pt x="3483246" y="404710"/>
                  </a:lnTo>
                  <a:lnTo>
                    <a:pt x="3483246" y="404723"/>
                  </a:lnTo>
                  <a:lnTo>
                    <a:pt x="3483246" y="404737"/>
                  </a:lnTo>
                  <a:lnTo>
                    <a:pt x="3483246" y="404751"/>
                  </a:lnTo>
                  <a:lnTo>
                    <a:pt x="3483246" y="404764"/>
                  </a:lnTo>
                  <a:lnTo>
                    <a:pt x="3483246" y="404778"/>
                  </a:lnTo>
                  <a:lnTo>
                    <a:pt x="3483246" y="404792"/>
                  </a:lnTo>
                  <a:lnTo>
                    <a:pt x="3483246" y="404805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524518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AUC:0.012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AUC:0.012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142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0674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AUC:0.013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AUC:0.018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15435" y="1634483"/>
            <a:ext cx="596398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Serum Creatinine 1.2mg/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226695"/>
            </a:xfrm>
            <a:custGeom>
              <a:avLst/>
              <a:gdLst/>
              <a:ahLst/>
              <a:cxnLst/>
              <a:rect l="0" t="0" r="0" b="0"/>
              <a:pathLst>
                <a:path w="3483246" h="322669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2698406"/>
                  </a:lnTo>
                  <a:lnTo>
                    <a:pt x="52248" y="2681077"/>
                  </a:lnTo>
                  <a:lnTo>
                    <a:pt x="55731" y="2665274"/>
                  </a:lnTo>
                  <a:lnTo>
                    <a:pt x="59215" y="2650803"/>
                  </a:lnTo>
                  <a:lnTo>
                    <a:pt x="62698" y="2637504"/>
                  </a:lnTo>
                  <a:lnTo>
                    <a:pt x="66181" y="2625240"/>
                  </a:lnTo>
                  <a:lnTo>
                    <a:pt x="69664" y="2613893"/>
                  </a:lnTo>
                  <a:lnTo>
                    <a:pt x="73148" y="2603366"/>
                  </a:lnTo>
                  <a:lnTo>
                    <a:pt x="76631" y="2593572"/>
                  </a:lnTo>
                  <a:lnTo>
                    <a:pt x="80114" y="2584437"/>
                  </a:lnTo>
                  <a:lnTo>
                    <a:pt x="83597" y="2575897"/>
                  </a:lnTo>
                  <a:lnTo>
                    <a:pt x="87081" y="2567896"/>
                  </a:lnTo>
                  <a:lnTo>
                    <a:pt x="90564" y="2560384"/>
                  </a:lnTo>
                  <a:lnTo>
                    <a:pt x="94047" y="2611188"/>
                  </a:lnTo>
                  <a:lnTo>
                    <a:pt x="97530" y="2603366"/>
                  </a:lnTo>
                  <a:lnTo>
                    <a:pt x="101014" y="2595956"/>
                  </a:lnTo>
                  <a:lnTo>
                    <a:pt x="104497" y="2588926"/>
                  </a:lnTo>
                  <a:lnTo>
                    <a:pt x="107980" y="2582249"/>
                  </a:lnTo>
                  <a:lnTo>
                    <a:pt x="111463" y="2575897"/>
                  </a:lnTo>
                  <a:lnTo>
                    <a:pt x="114947" y="2569848"/>
                  </a:lnTo>
                  <a:lnTo>
                    <a:pt x="118430" y="2603842"/>
                  </a:lnTo>
                  <a:lnTo>
                    <a:pt x="121913" y="2584650"/>
                  </a:lnTo>
                  <a:lnTo>
                    <a:pt x="125396" y="2565738"/>
                  </a:lnTo>
                  <a:lnTo>
                    <a:pt x="128880" y="2547102"/>
                  </a:lnTo>
                  <a:lnTo>
                    <a:pt x="132363" y="2528734"/>
                  </a:lnTo>
                  <a:lnTo>
                    <a:pt x="135846" y="2510629"/>
                  </a:lnTo>
                  <a:lnTo>
                    <a:pt x="139329" y="2492781"/>
                  </a:lnTo>
                  <a:lnTo>
                    <a:pt x="142813" y="2707654"/>
                  </a:lnTo>
                  <a:lnTo>
                    <a:pt x="146296" y="2705629"/>
                  </a:lnTo>
                  <a:lnTo>
                    <a:pt x="149779" y="2703689"/>
                  </a:lnTo>
                  <a:lnTo>
                    <a:pt x="153262" y="2701828"/>
                  </a:lnTo>
                  <a:lnTo>
                    <a:pt x="156746" y="2700042"/>
                  </a:lnTo>
                  <a:lnTo>
                    <a:pt x="160229" y="2698325"/>
                  </a:lnTo>
                  <a:lnTo>
                    <a:pt x="163712" y="2696522"/>
                  </a:lnTo>
                  <a:lnTo>
                    <a:pt x="167195" y="2687432"/>
                  </a:lnTo>
                  <a:lnTo>
                    <a:pt x="170679" y="2678513"/>
                  </a:lnTo>
                  <a:lnTo>
                    <a:pt x="174162" y="2669761"/>
                  </a:lnTo>
                  <a:lnTo>
                    <a:pt x="177645" y="2661171"/>
                  </a:lnTo>
                  <a:lnTo>
                    <a:pt x="181128" y="2652738"/>
                  </a:lnTo>
                  <a:lnTo>
                    <a:pt x="184612" y="2644459"/>
                  </a:lnTo>
                  <a:lnTo>
                    <a:pt x="188095" y="2862346"/>
                  </a:lnTo>
                  <a:lnTo>
                    <a:pt x="191578" y="2857049"/>
                  </a:lnTo>
                  <a:lnTo>
                    <a:pt x="195061" y="2851855"/>
                  </a:lnTo>
                  <a:lnTo>
                    <a:pt x="198545" y="2846761"/>
                  </a:lnTo>
                  <a:lnTo>
                    <a:pt x="202028" y="2841764"/>
                  </a:lnTo>
                  <a:lnTo>
                    <a:pt x="205511" y="2836861"/>
                  </a:lnTo>
                  <a:lnTo>
                    <a:pt x="208994" y="2832050"/>
                  </a:lnTo>
                  <a:lnTo>
                    <a:pt x="212478" y="2897929"/>
                  </a:lnTo>
                  <a:lnTo>
                    <a:pt x="215961" y="2889968"/>
                  </a:lnTo>
                  <a:lnTo>
                    <a:pt x="219444" y="2882051"/>
                  </a:lnTo>
                  <a:lnTo>
                    <a:pt x="222927" y="2874176"/>
                  </a:lnTo>
                  <a:lnTo>
                    <a:pt x="226411" y="2866345"/>
                  </a:lnTo>
                  <a:lnTo>
                    <a:pt x="229894" y="2858556"/>
                  </a:lnTo>
                  <a:lnTo>
                    <a:pt x="233377" y="2850810"/>
                  </a:lnTo>
                  <a:lnTo>
                    <a:pt x="236860" y="2897619"/>
                  </a:lnTo>
                  <a:lnTo>
                    <a:pt x="240344" y="2891931"/>
                  </a:lnTo>
                  <a:lnTo>
                    <a:pt x="243827" y="2886298"/>
                  </a:lnTo>
                  <a:lnTo>
                    <a:pt x="247310" y="2880721"/>
                  </a:lnTo>
                  <a:lnTo>
                    <a:pt x="250793" y="2875197"/>
                  </a:lnTo>
                  <a:lnTo>
                    <a:pt x="254277" y="2869727"/>
                  </a:lnTo>
                  <a:lnTo>
                    <a:pt x="257760" y="2864309"/>
                  </a:lnTo>
                  <a:lnTo>
                    <a:pt x="261243" y="2858944"/>
                  </a:lnTo>
                  <a:lnTo>
                    <a:pt x="264726" y="2853629"/>
                  </a:lnTo>
                  <a:lnTo>
                    <a:pt x="268210" y="2848364"/>
                  </a:lnTo>
                  <a:lnTo>
                    <a:pt x="271693" y="2843149"/>
                  </a:lnTo>
                  <a:lnTo>
                    <a:pt x="275176" y="2837983"/>
                  </a:lnTo>
                  <a:lnTo>
                    <a:pt x="278659" y="2832866"/>
                  </a:lnTo>
                  <a:lnTo>
                    <a:pt x="282143" y="2827796"/>
                  </a:lnTo>
                  <a:lnTo>
                    <a:pt x="285626" y="2822772"/>
                  </a:lnTo>
                  <a:lnTo>
                    <a:pt x="289109" y="2817795"/>
                  </a:lnTo>
                  <a:lnTo>
                    <a:pt x="292592" y="2812864"/>
                  </a:lnTo>
                  <a:lnTo>
                    <a:pt x="296075" y="2807977"/>
                  </a:lnTo>
                  <a:lnTo>
                    <a:pt x="299559" y="2803135"/>
                  </a:lnTo>
                  <a:lnTo>
                    <a:pt x="303042" y="2798337"/>
                  </a:lnTo>
                  <a:lnTo>
                    <a:pt x="306525" y="2793582"/>
                  </a:lnTo>
                  <a:lnTo>
                    <a:pt x="310008" y="2788870"/>
                  </a:lnTo>
                  <a:lnTo>
                    <a:pt x="313492" y="2784199"/>
                  </a:lnTo>
                  <a:lnTo>
                    <a:pt x="316975" y="2779570"/>
                  </a:lnTo>
                  <a:lnTo>
                    <a:pt x="320458" y="2774982"/>
                  </a:lnTo>
                  <a:lnTo>
                    <a:pt x="323941" y="2770434"/>
                  </a:lnTo>
                  <a:lnTo>
                    <a:pt x="327425" y="2765990"/>
                  </a:lnTo>
                  <a:lnTo>
                    <a:pt x="330908" y="2763092"/>
                  </a:lnTo>
                  <a:lnTo>
                    <a:pt x="334391" y="2760232"/>
                  </a:lnTo>
                  <a:lnTo>
                    <a:pt x="337874" y="2757409"/>
                  </a:lnTo>
                  <a:lnTo>
                    <a:pt x="341358" y="2754622"/>
                  </a:lnTo>
                  <a:lnTo>
                    <a:pt x="344841" y="2751870"/>
                  </a:lnTo>
                  <a:lnTo>
                    <a:pt x="348324" y="2749153"/>
                  </a:lnTo>
                  <a:lnTo>
                    <a:pt x="351807" y="2746471"/>
                  </a:lnTo>
                  <a:lnTo>
                    <a:pt x="355291" y="2743822"/>
                  </a:lnTo>
                  <a:lnTo>
                    <a:pt x="358774" y="2741205"/>
                  </a:lnTo>
                  <a:lnTo>
                    <a:pt x="362257" y="2738621"/>
                  </a:lnTo>
                  <a:lnTo>
                    <a:pt x="365740" y="2736069"/>
                  </a:lnTo>
                  <a:lnTo>
                    <a:pt x="369224" y="2733548"/>
                  </a:lnTo>
                  <a:lnTo>
                    <a:pt x="372707" y="2731057"/>
                  </a:lnTo>
                  <a:lnTo>
                    <a:pt x="376190" y="2732317"/>
                  </a:lnTo>
                  <a:lnTo>
                    <a:pt x="379673" y="2735807"/>
                  </a:lnTo>
                  <a:lnTo>
                    <a:pt x="383157" y="2739203"/>
                  </a:lnTo>
                  <a:lnTo>
                    <a:pt x="386640" y="2742508"/>
                  </a:lnTo>
                  <a:lnTo>
                    <a:pt x="390123" y="2745726"/>
                  </a:lnTo>
                  <a:lnTo>
                    <a:pt x="393606" y="2748859"/>
                  </a:lnTo>
                  <a:lnTo>
                    <a:pt x="397090" y="2751912"/>
                  </a:lnTo>
                  <a:lnTo>
                    <a:pt x="400573" y="2752479"/>
                  </a:lnTo>
                  <a:lnTo>
                    <a:pt x="404056" y="2752787"/>
                  </a:lnTo>
                  <a:lnTo>
                    <a:pt x="407539" y="2753090"/>
                  </a:lnTo>
                  <a:lnTo>
                    <a:pt x="411023" y="2753388"/>
                  </a:lnTo>
                  <a:lnTo>
                    <a:pt x="414506" y="2753680"/>
                  </a:lnTo>
                  <a:lnTo>
                    <a:pt x="417989" y="2753967"/>
                  </a:lnTo>
                  <a:lnTo>
                    <a:pt x="421472" y="2755230"/>
                  </a:lnTo>
                  <a:lnTo>
                    <a:pt x="424956" y="2760449"/>
                  </a:lnTo>
                  <a:lnTo>
                    <a:pt x="428439" y="2765512"/>
                  </a:lnTo>
                  <a:lnTo>
                    <a:pt x="431922" y="2770424"/>
                  </a:lnTo>
                  <a:lnTo>
                    <a:pt x="435405" y="2775192"/>
                  </a:lnTo>
                  <a:lnTo>
                    <a:pt x="438889" y="2779823"/>
                  </a:lnTo>
                  <a:lnTo>
                    <a:pt x="442372" y="2784322"/>
                  </a:lnTo>
                  <a:lnTo>
                    <a:pt x="445855" y="2846017"/>
                  </a:lnTo>
                  <a:lnTo>
                    <a:pt x="449338" y="2844235"/>
                  </a:lnTo>
                  <a:lnTo>
                    <a:pt x="452822" y="2842471"/>
                  </a:lnTo>
                  <a:lnTo>
                    <a:pt x="456305" y="2840724"/>
                  </a:lnTo>
                  <a:lnTo>
                    <a:pt x="459788" y="2838994"/>
                  </a:lnTo>
                  <a:lnTo>
                    <a:pt x="463271" y="2837281"/>
                  </a:lnTo>
                  <a:lnTo>
                    <a:pt x="466755" y="2835585"/>
                  </a:lnTo>
                  <a:lnTo>
                    <a:pt x="470238" y="2833906"/>
                  </a:lnTo>
                  <a:lnTo>
                    <a:pt x="473721" y="2832242"/>
                  </a:lnTo>
                  <a:lnTo>
                    <a:pt x="477204" y="2830594"/>
                  </a:lnTo>
                  <a:lnTo>
                    <a:pt x="480688" y="2828962"/>
                  </a:lnTo>
                  <a:lnTo>
                    <a:pt x="484171" y="2827346"/>
                  </a:lnTo>
                  <a:lnTo>
                    <a:pt x="487654" y="2825745"/>
                  </a:lnTo>
                  <a:lnTo>
                    <a:pt x="491137" y="2824256"/>
                  </a:lnTo>
                  <a:lnTo>
                    <a:pt x="494621" y="2824298"/>
                  </a:lnTo>
                  <a:lnTo>
                    <a:pt x="498104" y="2824339"/>
                  </a:lnTo>
                  <a:lnTo>
                    <a:pt x="501587" y="2824380"/>
                  </a:lnTo>
                  <a:lnTo>
                    <a:pt x="505070" y="2824420"/>
                  </a:lnTo>
                  <a:lnTo>
                    <a:pt x="508554" y="2824460"/>
                  </a:lnTo>
                  <a:lnTo>
                    <a:pt x="512037" y="2824498"/>
                  </a:lnTo>
                  <a:lnTo>
                    <a:pt x="515520" y="2824537"/>
                  </a:lnTo>
                  <a:lnTo>
                    <a:pt x="519003" y="2824575"/>
                  </a:lnTo>
                  <a:lnTo>
                    <a:pt x="522487" y="2824612"/>
                  </a:lnTo>
                  <a:lnTo>
                    <a:pt x="525970" y="2824649"/>
                  </a:lnTo>
                  <a:lnTo>
                    <a:pt x="529453" y="2824686"/>
                  </a:lnTo>
                  <a:lnTo>
                    <a:pt x="532936" y="2824721"/>
                  </a:lnTo>
                  <a:lnTo>
                    <a:pt x="536420" y="2824757"/>
                  </a:lnTo>
                  <a:lnTo>
                    <a:pt x="539903" y="2824792"/>
                  </a:lnTo>
                  <a:lnTo>
                    <a:pt x="543386" y="2824826"/>
                  </a:lnTo>
                  <a:lnTo>
                    <a:pt x="546869" y="2824861"/>
                  </a:lnTo>
                  <a:lnTo>
                    <a:pt x="550353" y="2824894"/>
                  </a:lnTo>
                  <a:lnTo>
                    <a:pt x="553836" y="2824927"/>
                  </a:lnTo>
                  <a:lnTo>
                    <a:pt x="557319" y="2824960"/>
                  </a:lnTo>
                  <a:lnTo>
                    <a:pt x="560802" y="2824993"/>
                  </a:lnTo>
                  <a:lnTo>
                    <a:pt x="564286" y="2823599"/>
                  </a:lnTo>
                  <a:lnTo>
                    <a:pt x="567769" y="2822104"/>
                  </a:lnTo>
                  <a:lnTo>
                    <a:pt x="571252" y="2820620"/>
                  </a:lnTo>
                  <a:lnTo>
                    <a:pt x="574735" y="2819147"/>
                  </a:lnTo>
                  <a:lnTo>
                    <a:pt x="578218" y="2817686"/>
                  </a:lnTo>
                  <a:lnTo>
                    <a:pt x="581702" y="2816235"/>
                  </a:lnTo>
                  <a:lnTo>
                    <a:pt x="585185" y="2814796"/>
                  </a:lnTo>
                  <a:lnTo>
                    <a:pt x="588668" y="2813368"/>
                  </a:lnTo>
                  <a:lnTo>
                    <a:pt x="592151" y="2811951"/>
                  </a:lnTo>
                  <a:lnTo>
                    <a:pt x="595635" y="2810544"/>
                  </a:lnTo>
                  <a:lnTo>
                    <a:pt x="599118" y="2809148"/>
                  </a:lnTo>
                  <a:lnTo>
                    <a:pt x="602601" y="2807762"/>
                  </a:lnTo>
                  <a:lnTo>
                    <a:pt x="606084" y="2806386"/>
                  </a:lnTo>
                  <a:lnTo>
                    <a:pt x="609568" y="2805021"/>
                  </a:lnTo>
                  <a:lnTo>
                    <a:pt x="613051" y="2803666"/>
                  </a:lnTo>
                  <a:lnTo>
                    <a:pt x="616534" y="2802321"/>
                  </a:lnTo>
                  <a:lnTo>
                    <a:pt x="620017" y="2800986"/>
                  </a:lnTo>
                  <a:lnTo>
                    <a:pt x="623501" y="2799660"/>
                  </a:lnTo>
                  <a:lnTo>
                    <a:pt x="626984" y="2798344"/>
                  </a:lnTo>
                  <a:lnTo>
                    <a:pt x="630467" y="2797038"/>
                  </a:lnTo>
                  <a:lnTo>
                    <a:pt x="633950" y="2795150"/>
                  </a:lnTo>
                  <a:lnTo>
                    <a:pt x="637434" y="2793117"/>
                  </a:lnTo>
                  <a:lnTo>
                    <a:pt x="640917" y="2791094"/>
                  </a:lnTo>
                  <a:lnTo>
                    <a:pt x="644400" y="2789082"/>
                  </a:lnTo>
                  <a:lnTo>
                    <a:pt x="647883" y="2787079"/>
                  </a:lnTo>
                  <a:lnTo>
                    <a:pt x="651367" y="2785087"/>
                  </a:lnTo>
                  <a:lnTo>
                    <a:pt x="654850" y="2783105"/>
                  </a:lnTo>
                  <a:lnTo>
                    <a:pt x="658333" y="2781132"/>
                  </a:lnTo>
                  <a:lnTo>
                    <a:pt x="661816" y="2779169"/>
                  </a:lnTo>
                  <a:lnTo>
                    <a:pt x="665300" y="2777216"/>
                  </a:lnTo>
                  <a:lnTo>
                    <a:pt x="668783" y="2775273"/>
                  </a:lnTo>
                  <a:lnTo>
                    <a:pt x="672266" y="2773339"/>
                  </a:lnTo>
                  <a:lnTo>
                    <a:pt x="675749" y="2771414"/>
                  </a:lnTo>
                  <a:lnTo>
                    <a:pt x="679233" y="2769500"/>
                  </a:lnTo>
                  <a:lnTo>
                    <a:pt x="682716" y="2767594"/>
                  </a:lnTo>
                  <a:lnTo>
                    <a:pt x="686199" y="2765698"/>
                  </a:lnTo>
                  <a:lnTo>
                    <a:pt x="689682" y="2763811"/>
                  </a:lnTo>
                  <a:lnTo>
                    <a:pt x="693166" y="2761933"/>
                  </a:lnTo>
                  <a:lnTo>
                    <a:pt x="696649" y="2760064"/>
                  </a:lnTo>
                  <a:lnTo>
                    <a:pt x="700132" y="2758204"/>
                  </a:lnTo>
                  <a:lnTo>
                    <a:pt x="703615" y="2758897"/>
                  </a:lnTo>
                  <a:lnTo>
                    <a:pt x="707099" y="2760888"/>
                  </a:lnTo>
                  <a:lnTo>
                    <a:pt x="710582" y="2762849"/>
                  </a:lnTo>
                  <a:lnTo>
                    <a:pt x="714065" y="2764781"/>
                  </a:lnTo>
                  <a:lnTo>
                    <a:pt x="717548" y="2766683"/>
                  </a:lnTo>
                  <a:lnTo>
                    <a:pt x="721032" y="2768558"/>
                  </a:lnTo>
                  <a:lnTo>
                    <a:pt x="724515" y="2770404"/>
                  </a:lnTo>
                  <a:lnTo>
                    <a:pt x="727998" y="2772224"/>
                  </a:lnTo>
                  <a:lnTo>
                    <a:pt x="731481" y="2774017"/>
                  </a:lnTo>
                  <a:lnTo>
                    <a:pt x="734965" y="2775785"/>
                  </a:lnTo>
                  <a:lnTo>
                    <a:pt x="738448" y="2777526"/>
                  </a:lnTo>
                  <a:lnTo>
                    <a:pt x="741931" y="2779244"/>
                  </a:lnTo>
                  <a:lnTo>
                    <a:pt x="745414" y="2780936"/>
                  </a:lnTo>
                  <a:lnTo>
                    <a:pt x="748898" y="2782683"/>
                  </a:lnTo>
                  <a:lnTo>
                    <a:pt x="752381" y="2784652"/>
                  </a:lnTo>
                  <a:lnTo>
                    <a:pt x="755864" y="2786593"/>
                  </a:lnTo>
                  <a:lnTo>
                    <a:pt x="759347" y="2788505"/>
                  </a:lnTo>
                  <a:lnTo>
                    <a:pt x="762831" y="2790389"/>
                  </a:lnTo>
                  <a:lnTo>
                    <a:pt x="766314" y="2792246"/>
                  </a:lnTo>
                  <a:lnTo>
                    <a:pt x="769797" y="2794077"/>
                  </a:lnTo>
                  <a:lnTo>
                    <a:pt x="773280" y="2795882"/>
                  </a:lnTo>
                  <a:lnTo>
                    <a:pt x="776764" y="2797661"/>
                  </a:lnTo>
                  <a:lnTo>
                    <a:pt x="780247" y="2799415"/>
                  </a:lnTo>
                  <a:lnTo>
                    <a:pt x="783730" y="2801145"/>
                  </a:lnTo>
                  <a:lnTo>
                    <a:pt x="787213" y="2802850"/>
                  </a:lnTo>
                  <a:lnTo>
                    <a:pt x="790697" y="2804533"/>
                  </a:lnTo>
                  <a:lnTo>
                    <a:pt x="794180" y="2806192"/>
                  </a:lnTo>
                  <a:lnTo>
                    <a:pt x="797663" y="2811524"/>
                  </a:lnTo>
                  <a:lnTo>
                    <a:pt x="801146" y="2817560"/>
                  </a:lnTo>
                  <a:lnTo>
                    <a:pt x="804630" y="2823438"/>
                  </a:lnTo>
                  <a:lnTo>
                    <a:pt x="808113" y="2829163"/>
                  </a:lnTo>
                  <a:lnTo>
                    <a:pt x="811596" y="2834742"/>
                  </a:lnTo>
                  <a:lnTo>
                    <a:pt x="815079" y="2840180"/>
                  </a:lnTo>
                  <a:lnTo>
                    <a:pt x="818563" y="2879925"/>
                  </a:lnTo>
                  <a:lnTo>
                    <a:pt x="822046" y="2882011"/>
                  </a:lnTo>
                  <a:lnTo>
                    <a:pt x="825529" y="2884065"/>
                  </a:lnTo>
                  <a:lnTo>
                    <a:pt x="829012" y="2886088"/>
                  </a:lnTo>
                  <a:lnTo>
                    <a:pt x="832496" y="2888080"/>
                  </a:lnTo>
                  <a:lnTo>
                    <a:pt x="835979" y="2890043"/>
                  </a:lnTo>
                  <a:lnTo>
                    <a:pt x="839462" y="2891976"/>
                  </a:lnTo>
                  <a:lnTo>
                    <a:pt x="842945" y="2893882"/>
                  </a:lnTo>
                  <a:lnTo>
                    <a:pt x="846429" y="2895759"/>
                  </a:lnTo>
                  <a:lnTo>
                    <a:pt x="849912" y="2897610"/>
                  </a:lnTo>
                  <a:lnTo>
                    <a:pt x="853395" y="2899433"/>
                  </a:lnTo>
                  <a:lnTo>
                    <a:pt x="856878" y="2901231"/>
                  </a:lnTo>
                  <a:lnTo>
                    <a:pt x="860361" y="2903004"/>
                  </a:lnTo>
                  <a:lnTo>
                    <a:pt x="863845" y="2904751"/>
                  </a:lnTo>
                  <a:lnTo>
                    <a:pt x="867328" y="2905563"/>
                  </a:lnTo>
                  <a:lnTo>
                    <a:pt x="870811" y="2905934"/>
                  </a:lnTo>
                  <a:lnTo>
                    <a:pt x="874294" y="2906302"/>
                  </a:lnTo>
                  <a:lnTo>
                    <a:pt x="877778" y="2906667"/>
                  </a:lnTo>
                  <a:lnTo>
                    <a:pt x="881261" y="2907029"/>
                  </a:lnTo>
                  <a:lnTo>
                    <a:pt x="884744" y="2907387"/>
                  </a:lnTo>
                  <a:lnTo>
                    <a:pt x="888227" y="2907742"/>
                  </a:lnTo>
                  <a:lnTo>
                    <a:pt x="891711" y="2908093"/>
                  </a:lnTo>
                  <a:lnTo>
                    <a:pt x="895194" y="2908442"/>
                  </a:lnTo>
                  <a:lnTo>
                    <a:pt x="898677" y="2908787"/>
                  </a:lnTo>
                  <a:lnTo>
                    <a:pt x="902160" y="2909130"/>
                  </a:lnTo>
                  <a:lnTo>
                    <a:pt x="905644" y="2909469"/>
                  </a:lnTo>
                  <a:lnTo>
                    <a:pt x="909127" y="2909805"/>
                  </a:lnTo>
                  <a:lnTo>
                    <a:pt x="912610" y="2910139"/>
                  </a:lnTo>
                  <a:lnTo>
                    <a:pt x="916093" y="2910469"/>
                  </a:lnTo>
                  <a:lnTo>
                    <a:pt x="919577" y="2910797"/>
                  </a:lnTo>
                  <a:lnTo>
                    <a:pt x="923060" y="2911121"/>
                  </a:lnTo>
                  <a:lnTo>
                    <a:pt x="926543" y="2911443"/>
                  </a:lnTo>
                  <a:lnTo>
                    <a:pt x="930026" y="2911762"/>
                  </a:lnTo>
                  <a:lnTo>
                    <a:pt x="933510" y="2912079"/>
                  </a:lnTo>
                  <a:lnTo>
                    <a:pt x="936993" y="2914089"/>
                  </a:lnTo>
                  <a:lnTo>
                    <a:pt x="940476" y="2917472"/>
                  </a:lnTo>
                  <a:lnTo>
                    <a:pt x="943959" y="2920790"/>
                  </a:lnTo>
                  <a:lnTo>
                    <a:pt x="947443" y="2924046"/>
                  </a:lnTo>
                  <a:lnTo>
                    <a:pt x="950926" y="2927241"/>
                  </a:lnTo>
                  <a:lnTo>
                    <a:pt x="954409" y="2930376"/>
                  </a:lnTo>
                  <a:lnTo>
                    <a:pt x="957892" y="2933454"/>
                  </a:lnTo>
                  <a:lnTo>
                    <a:pt x="961376" y="2936735"/>
                  </a:lnTo>
                  <a:lnTo>
                    <a:pt x="964859" y="2940005"/>
                  </a:lnTo>
                  <a:lnTo>
                    <a:pt x="968342" y="2943212"/>
                  </a:lnTo>
                  <a:lnTo>
                    <a:pt x="971825" y="2946360"/>
                  </a:lnTo>
                  <a:lnTo>
                    <a:pt x="975309" y="2949449"/>
                  </a:lnTo>
                  <a:lnTo>
                    <a:pt x="978792" y="2952481"/>
                  </a:lnTo>
                  <a:lnTo>
                    <a:pt x="982275" y="2955097"/>
                  </a:lnTo>
                  <a:lnTo>
                    <a:pt x="985758" y="2955071"/>
                  </a:lnTo>
                  <a:lnTo>
                    <a:pt x="989242" y="2955044"/>
                  </a:lnTo>
                  <a:lnTo>
                    <a:pt x="992725" y="2955017"/>
                  </a:lnTo>
                  <a:lnTo>
                    <a:pt x="996208" y="2954991"/>
                  </a:lnTo>
                  <a:lnTo>
                    <a:pt x="999691" y="2954965"/>
                  </a:lnTo>
                  <a:lnTo>
                    <a:pt x="1003175" y="2954939"/>
                  </a:lnTo>
                  <a:lnTo>
                    <a:pt x="1006658" y="2954913"/>
                  </a:lnTo>
                  <a:lnTo>
                    <a:pt x="1010141" y="2954887"/>
                  </a:lnTo>
                  <a:lnTo>
                    <a:pt x="1013624" y="2954862"/>
                  </a:lnTo>
                  <a:lnTo>
                    <a:pt x="1017108" y="2954836"/>
                  </a:lnTo>
                  <a:lnTo>
                    <a:pt x="1020591" y="2954811"/>
                  </a:lnTo>
                  <a:lnTo>
                    <a:pt x="1024074" y="2954786"/>
                  </a:lnTo>
                  <a:lnTo>
                    <a:pt x="1027557" y="2954761"/>
                  </a:lnTo>
                  <a:lnTo>
                    <a:pt x="1031041" y="2991577"/>
                  </a:lnTo>
                  <a:lnTo>
                    <a:pt x="1034524" y="2993187"/>
                  </a:lnTo>
                  <a:lnTo>
                    <a:pt x="1038007" y="2994777"/>
                  </a:lnTo>
                  <a:lnTo>
                    <a:pt x="1041490" y="2996346"/>
                  </a:lnTo>
                  <a:lnTo>
                    <a:pt x="1044974" y="2997894"/>
                  </a:lnTo>
                  <a:lnTo>
                    <a:pt x="1048457" y="2999422"/>
                  </a:lnTo>
                  <a:lnTo>
                    <a:pt x="1051940" y="3000931"/>
                  </a:lnTo>
                  <a:lnTo>
                    <a:pt x="1055423" y="3002420"/>
                  </a:lnTo>
                  <a:lnTo>
                    <a:pt x="1058907" y="3003890"/>
                  </a:lnTo>
                  <a:lnTo>
                    <a:pt x="1062390" y="3005342"/>
                  </a:lnTo>
                  <a:lnTo>
                    <a:pt x="1065873" y="3006776"/>
                  </a:lnTo>
                  <a:lnTo>
                    <a:pt x="1069356" y="3008192"/>
                  </a:lnTo>
                  <a:lnTo>
                    <a:pt x="1072840" y="3009591"/>
                  </a:lnTo>
                  <a:lnTo>
                    <a:pt x="1076323" y="3010725"/>
                  </a:lnTo>
                  <a:lnTo>
                    <a:pt x="1079806" y="3011199"/>
                  </a:lnTo>
                  <a:lnTo>
                    <a:pt x="1083289" y="3011669"/>
                  </a:lnTo>
                  <a:lnTo>
                    <a:pt x="1086773" y="3012135"/>
                  </a:lnTo>
                  <a:lnTo>
                    <a:pt x="1090256" y="3012597"/>
                  </a:lnTo>
                  <a:lnTo>
                    <a:pt x="1093739" y="3013056"/>
                  </a:lnTo>
                  <a:lnTo>
                    <a:pt x="1097222" y="3013510"/>
                  </a:lnTo>
                  <a:lnTo>
                    <a:pt x="1100706" y="3013961"/>
                  </a:lnTo>
                  <a:lnTo>
                    <a:pt x="1104189" y="3014408"/>
                  </a:lnTo>
                  <a:lnTo>
                    <a:pt x="1107672" y="3014852"/>
                  </a:lnTo>
                  <a:lnTo>
                    <a:pt x="1111155" y="3015292"/>
                  </a:lnTo>
                  <a:lnTo>
                    <a:pt x="1114639" y="3015728"/>
                  </a:lnTo>
                  <a:lnTo>
                    <a:pt x="1118122" y="3016161"/>
                  </a:lnTo>
                  <a:lnTo>
                    <a:pt x="1121605" y="3016590"/>
                  </a:lnTo>
                  <a:lnTo>
                    <a:pt x="1125088" y="3017016"/>
                  </a:lnTo>
                  <a:lnTo>
                    <a:pt x="1128572" y="3017439"/>
                  </a:lnTo>
                  <a:lnTo>
                    <a:pt x="1132055" y="3017858"/>
                  </a:lnTo>
                  <a:lnTo>
                    <a:pt x="1135538" y="3018274"/>
                  </a:lnTo>
                  <a:lnTo>
                    <a:pt x="1139021" y="3018686"/>
                  </a:lnTo>
                  <a:lnTo>
                    <a:pt x="1142505" y="3019095"/>
                  </a:lnTo>
                  <a:lnTo>
                    <a:pt x="1145988" y="3019385"/>
                  </a:lnTo>
                  <a:lnTo>
                    <a:pt x="1149471" y="3018961"/>
                  </a:lnTo>
                  <a:lnTo>
                    <a:pt x="1152954" y="3018540"/>
                  </a:lnTo>
                  <a:lnTo>
                    <a:pt x="1156437" y="3018120"/>
                  </a:lnTo>
                  <a:lnTo>
                    <a:pt x="1159921" y="3017702"/>
                  </a:lnTo>
                  <a:lnTo>
                    <a:pt x="1163404" y="3017286"/>
                  </a:lnTo>
                  <a:lnTo>
                    <a:pt x="1166887" y="3016872"/>
                  </a:lnTo>
                  <a:lnTo>
                    <a:pt x="1170370" y="3016459"/>
                  </a:lnTo>
                  <a:lnTo>
                    <a:pt x="1173854" y="3016048"/>
                  </a:lnTo>
                  <a:lnTo>
                    <a:pt x="1177337" y="3015639"/>
                  </a:lnTo>
                  <a:lnTo>
                    <a:pt x="1180820" y="3015231"/>
                  </a:lnTo>
                  <a:lnTo>
                    <a:pt x="1184303" y="3014825"/>
                  </a:lnTo>
                  <a:lnTo>
                    <a:pt x="1187787" y="3014421"/>
                  </a:lnTo>
                  <a:lnTo>
                    <a:pt x="1191270" y="3014019"/>
                  </a:lnTo>
                  <a:lnTo>
                    <a:pt x="1194753" y="3013618"/>
                  </a:lnTo>
                  <a:lnTo>
                    <a:pt x="1198236" y="3013218"/>
                  </a:lnTo>
                  <a:lnTo>
                    <a:pt x="1201720" y="3012821"/>
                  </a:lnTo>
                  <a:lnTo>
                    <a:pt x="1205203" y="3012425"/>
                  </a:lnTo>
                  <a:lnTo>
                    <a:pt x="1208686" y="3012031"/>
                  </a:lnTo>
                  <a:lnTo>
                    <a:pt x="1212169" y="3011638"/>
                  </a:lnTo>
                  <a:lnTo>
                    <a:pt x="1215653" y="3011247"/>
                  </a:lnTo>
                  <a:lnTo>
                    <a:pt x="1219136" y="3010857"/>
                  </a:lnTo>
                  <a:lnTo>
                    <a:pt x="1222619" y="3010469"/>
                  </a:lnTo>
                  <a:lnTo>
                    <a:pt x="1226102" y="3010083"/>
                  </a:lnTo>
                  <a:lnTo>
                    <a:pt x="1229586" y="3009698"/>
                  </a:lnTo>
                  <a:lnTo>
                    <a:pt x="1233069" y="3009315"/>
                  </a:lnTo>
                  <a:lnTo>
                    <a:pt x="1236552" y="3008933"/>
                  </a:lnTo>
                  <a:lnTo>
                    <a:pt x="1240035" y="3009183"/>
                  </a:lnTo>
                  <a:lnTo>
                    <a:pt x="1243519" y="3010921"/>
                  </a:lnTo>
                  <a:lnTo>
                    <a:pt x="1247002" y="3012637"/>
                  </a:lnTo>
                  <a:lnTo>
                    <a:pt x="1250485" y="3014330"/>
                  </a:lnTo>
                  <a:lnTo>
                    <a:pt x="1253968" y="3016003"/>
                  </a:lnTo>
                  <a:lnTo>
                    <a:pt x="1257452" y="3017654"/>
                  </a:lnTo>
                  <a:lnTo>
                    <a:pt x="1260935" y="3019285"/>
                  </a:lnTo>
                  <a:lnTo>
                    <a:pt x="1264418" y="3020302"/>
                  </a:lnTo>
                  <a:lnTo>
                    <a:pt x="1267901" y="3020889"/>
                  </a:lnTo>
                  <a:lnTo>
                    <a:pt x="1271385" y="3021471"/>
                  </a:lnTo>
                  <a:lnTo>
                    <a:pt x="1274868" y="3022049"/>
                  </a:lnTo>
                  <a:lnTo>
                    <a:pt x="1278351" y="3022622"/>
                  </a:lnTo>
                  <a:lnTo>
                    <a:pt x="1281834" y="3023190"/>
                  </a:lnTo>
                  <a:lnTo>
                    <a:pt x="1285318" y="3023754"/>
                  </a:lnTo>
                  <a:lnTo>
                    <a:pt x="1288801" y="3024313"/>
                  </a:lnTo>
                  <a:lnTo>
                    <a:pt x="1292284" y="3024868"/>
                  </a:lnTo>
                  <a:lnTo>
                    <a:pt x="1295767" y="3025419"/>
                  </a:lnTo>
                  <a:lnTo>
                    <a:pt x="1299251" y="3025966"/>
                  </a:lnTo>
                  <a:lnTo>
                    <a:pt x="1302734" y="3026508"/>
                  </a:lnTo>
                  <a:lnTo>
                    <a:pt x="1306217" y="3027046"/>
                  </a:lnTo>
                  <a:lnTo>
                    <a:pt x="1309700" y="3027580"/>
                  </a:lnTo>
                  <a:lnTo>
                    <a:pt x="1313184" y="3028110"/>
                  </a:lnTo>
                  <a:lnTo>
                    <a:pt x="1316667" y="3028636"/>
                  </a:lnTo>
                  <a:lnTo>
                    <a:pt x="1320150" y="3029158"/>
                  </a:lnTo>
                  <a:lnTo>
                    <a:pt x="1323633" y="3029676"/>
                  </a:lnTo>
                  <a:lnTo>
                    <a:pt x="1327117" y="3030190"/>
                  </a:lnTo>
                  <a:lnTo>
                    <a:pt x="1330600" y="3030701"/>
                  </a:lnTo>
                  <a:lnTo>
                    <a:pt x="1334083" y="3031207"/>
                  </a:lnTo>
                  <a:lnTo>
                    <a:pt x="1337566" y="3031710"/>
                  </a:lnTo>
                  <a:lnTo>
                    <a:pt x="1341050" y="3032209"/>
                  </a:lnTo>
                  <a:lnTo>
                    <a:pt x="1344533" y="3032704"/>
                  </a:lnTo>
                  <a:lnTo>
                    <a:pt x="1348016" y="3033196"/>
                  </a:lnTo>
                  <a:lnTo>
                    <a:pt x="1351499" y="3033684"/>
                  </a:lnTo>
                  <a:lnTo>
                    <a:pt x="1354983" y="3034168"/>
                  </a:lnTo>
                  <a:lnTo>
                    <a:pt x="1358466" y="3035086"/>
                  </a:lnTo>
                  <a:lnTo>
                    <a:pt x="1361949" y="3036150"/>
                  </a:lnTo>
                  <a:lnTo>
                    <a:pt x="1365432" y="3037203"/>
                  </a:lnTo>
                  <a:lnTo>
                    <a:pt x="1368916" y="3038245"/>
                  </a:lnTo>
                  <a:lnTo>
                    <a:pt x="1372399" y="3039278"/>
                  </a:lnTo>
                  <a:lnTo>
                    <a:pt x="1375882" y="3040300"/>
                  </a:lnTo>
                  <a:lnTo>
                    <a:pt x="1379365" y="3041313"/>
                  </a:lnTo>
                  <a:lnTo>
                    <a:pt x="1382849" y="3042316"/>
                  </a:lnTo>
                  <a:lnTo>
                    <a:pt x="1386332" y="3043310"/>
                  </a:lnTo>
                  <a:lnTo>
                    <a:pt x="1389815" y="3044294"/>
                  </a:lnTo>
                  <a:lnTo>
                    <a:pt x="1393298" y="3045269"/>
                  </a:lnTo>
                  <a:lnTo>
                    <a:pt x="1393298" y="3045269"/>
                  </a:lnTo>
                  <a:lnTo>
                    <a:pt x="1396782" y="3046234"/>
                  </a:lnTo>
                  <a:lnTo>
                    <a:pt x="1400265" y="3047191"/>
                  </a:lnTo>
                  <a:lnTo>
                    <a:pt x="1403748" y="3048139"/>
                  </a:lnTo>
                  <a:lnTo>
                    <a:pt x="1407231" y="3049078"/>
                  </a:lnTo>
                  <a:lnTo>
                    <a:pt x="1410715" y="3050008"/>
                  </a:lnTo>
                  <a:lnTo>
                    <a:pt x="1414198" y="3050930"/>
                  </a:lnTo>
                  <a:lnTo>
                    <a:pt x="1417681" y="3051843"/>
                  </a:lnTo>
                  <a:lnTo>
                    <a:pt x="1421164" y="3052748"/>
                  </a:lnTo>
                  <a:lnTo>
                    <a:pt x="1424648" y="3053645"/>
                  </a:lnTo>
                  <a:lnTo>
                    <a:pt x="1428131" y="3054145"/>
                  </a:lnTo>
                  <a:lnTo>
                    <a:pt x="1431614" y="3054387"/>
                  </a:lnTo>
                  <a:lnTo>
                    <a:pt x="1435097" y="3054627"/>
                  </a:lnTo>
                  <a:lnTo>
                    <a:pt x="1438580" y="3054866"/>
                  </a:lnTo>
                  <a:lnTo>
                    <a:pt x="1442064" y="3055104"/>
                  </a:lnTo>
                  <a:lnTo>
                    <a:pt x="1445547" y="3055340"/>
                  </a:lnTo>
                  <a:lnTo>
                    <a:pt x="1449030" y="3055575"/>
                  </a:lnTo>
                  <a:lnTo>
                    <a:pt x="1452513" y="3055809"/>
                  </a:lnTo>
                  <a:lnTo>
                    <a:pt x="1455997" y="3056041"/>
                  </a:lnTo>
                  <a:lnTo>
                    <a:pt x="1459480" y="3056272"/>
                  </a:lnTo>
                  <a:lnTo>
                    <a:pt x="1462963" y="3056501"/>
                  </a:lnTo>
                  <a:lnTo>
                    <a:pt x="1466446" y="3056729"/>
                  </a:lnTo>
                  <a:lnTo>
                    <a:pt x="1469930" y="3056956"/>
                  </a:lnTo>
                  <a:lnTo>
                    <a:pt x="1473413" y="3057583"/>
                  </a:lnTo>
                  <a:lnTo>
                    <a:pt x="1476896" y="3060000"/>
                  </a:lnTo>
                  <a:lnTo>
                    <a:pt x="1480379" y="3062379"/>
                  </a:lnTo>
                  <a:lnTo>
                    <a:pt x="1483863" y="3064720"/>
                  </a:lnTo>
                  <a:lnTo>
                    <a:pt x="1487346" y="3067025"/>
                  </a:lnTo>
                  <a:lnTo>
                    <a:pt x="1490829" y="3069294"/>
                  </a:lnTo>
                  <a:lnTo>
                    <a:pt x="1494312" y="3071528"/>
                  </a:lnTo>
                  <a:lnTo>
                    <a:pt x="1497796" y="3073569"/>
                  </a:lnTo>
                  <a:lnTo>
                    <a:pt x="1501279" y="3075405"/>
                  </a:lnTo>
                  <a:lnTo>
                    <a:pt x="1504762" y="3077217"/>
                  </a:lnTo>
                  <a:lnTo>
                    <a:pt x="1508245" y="3079004"/>
                  </a:lnTo>
                  <a:lnTo>
                    <a:pt x="1511729" y="3080767"/>
                  </a:lnTo>
                  <a:lnTo>
                    <a:pt x="1515212" y="3082507"/>
                  </a:lnTo>
                  <a:lnTo>
                    <a:pt x="1518695" y="3084224"/>
                  </a:lnTo>
                  <a:lnTo>
                    <a:pt x="1522178" y="3085486"/>
                  </a:lnTo>
                  <a:lnTo>
                    <a:pt x="1525662" y="3086597"/>
                  </a:lnTo>
                  <a:lnTo>
                    <a:pt x="1529145" y="3087696"/>
                  </a:lnTo>
                  <a:lnTo>
                    <a:pt x="1532628" y="3088785"/>
                  </a:lnTo>
                  <a:lnTo>
                    <a:pt x="1536111" y="3089863"/>
                  </a:lnTo>
                  <a:lnTo>
                    <a:pt x="1539595" y="3090930"/>
                  </a:lnTo>
                  <a:lnTo>
                    <a:pt x="1543078" y="3091986"/>
                  </a:lnTo>
                  <a:lnTo>
                    <a:pt x="1546561" y="3093033"/>
                  </a:lnTo>
                  <a:lnTo>
                    <a:pt x="1550044" y="3094068"/>
                  </a:lnTo>
                  <a:lnTo>
                    <a:pt x="1553528" y="3095094"/>
                  </a:lnTo>
                  <a:lnTo>
                    <a:pt x="1557011" y="3096110"/>
                  </a:lnTo>
                  <a:lnTo>
                    <a:pt x="1560494" y="3097116"/>
                  </a:lnTo>
                  <a:lnTo>
                    <a:pt x="1563977" y="3098113"/>
                  </a:lnTo>
                  <a:lnTo>
                    <a:pt x="1567461" y="3098736"/>
                  </a:lnTo>
                  <a:lnTo>
                    <a:pt x="1570944" y="3098636"/>
                  </a:lnTo>
                  <a:lnTo>
                    <a:pt x="1574427" y="3098537"/>
                  </a:lnTo>
                  <a:lnTo>
                    <a:pt x="1577910" y="3098438"/>
                  </a:lnTo>
                  <a:lnTo>
                    <a:pt x="1581394" y="3098340"/>
                  </a:lnTo>
                  <a:lnTo>
                    <a:pt x="1584877" y="3098241"/>
                  </a:lnTo>
                  <a:lnTo>
                    <a:pt x="1588360" y="3098144"/>
                  </a:lnTo>
                  <a:lnTo>
                    <a:pt x="1591843" y="3098046"/>
                  </a:lnTo>
                  <a:lnTo>
                    <a:pt x="1595327" y="3097949"/>
                  </a:lnTo>
                  <a:lnTo>
                    <a:pt x="1598810" y="3097853"/>
                  </a:lnTo>
                  <a:lnTo>
                    <a:pt x="1602293" y="3097756"/>
                  </a:lnTo>
                  <a:lnTo>
                    <a:pt x="1605776" y="3097660"/>
                  </a:lnTo>
                  <a:lnTo>
                    <a:pt x="1609260" y="3097565"/>
                  </a:lnTo>
                  <a:lnTo>
                    <a:pt x="1612743" y="3097470"/>
                  </a:lnTo>
                  <a:lnTo>
                    <a:pt x="1616226" y="3097375"/>
                  </a:lnTo>
                  <a:lnTo>
                    <a:pt x="1619709" y="3097281"/>
                  </a:lnTo>
                  <a:lnTo>
                    <a:pt x="1623193" y="3097186"/>
                  </a:lnTo>
                  <a:lnTo>
                    <a:pt x="1626676" y="3097093"/>
                  </a:lnTo>
                  <a:lnTo>
                    <a:pt x="1630159" y="3096999"/>
                  </a:lnTo>
                  <a:lnTo>
                    <a:pt x="1633642" y="3096906"/>
                  </a:lnTo>
                  <a:lnTo>
                    <a:pt x="1637126" y="3096814"/>
                  </a:lnTo>
                  <a:lnTo>
                    <a:pt x="1640609" y="3096721"/>
                  </a:lnTo>
                  <a:lnTo>
                    <a:pt x="1644092" y="3096629"/>
                  </a:lnTo>
                  <a:lnTo>
                    <a:pt x="1647575" y="3096538"/>
                  </a:lnTo>
                  <a:lnTo>
                    <a:pt x="1651059" y="3096447"/>
                  </a:lnTo>
                  <a:lnTo>
                    <a:pt x="1654542" y="3096356"/>
                  </a:lnTo>
                  <a:lnTo>
                    <a:pt x="1658025" y="3096265"/>
                  </a:lnTo>
                  <a:lnTo>
                    <a:pt x="1661508" y="3096175"/>
                  </a:lnTo>
                  <a:lnTo>
                    <a:pt x="1664992" y="3096085"/>
                  </a:lnTo>
                  <a:lnTo>
                    <a:pt x="1668475" y="3095995"/>
                  </a:lnTo>
                  <a:lnTo>
                    <a:pt x="1671958" y="3095906"/>
                  </a:lnTo>
                  <a:lnTo>
                    <a:pt x="1675441" y="3095817"/>
                  </a:lnTo>
                  <a:lnTo>
                    <a:pt x="1678925" y="3095729"/>
                  </a:lnTo>
                  <a:lnTo>
                    <a:pt x="1682408" y="3095640"/>
                  </a:lnTo>
                  <a:lnTo>
                    <a:pt x="1685891" y="3114291"/>
                  </a:lnTo>
                  <a:lnTo>
                    <a:pt x="1689374" y="3114110"/>
                  </a:lnTo>
                  <a:lnTo>
                    <a:pt x="1692858" y="3113930"/>
                  </a:lnTo>
                  <a:lnTo>
                    <a:pt x="1696341" y="3113751"/>
                  </a:lnTo>
                  <a:lnTo>
                    <a:pt x="1699824" y="3113572"/>
                  </a:lnTo>
                  <a:lnTo>
                    <a:pt x="1703307" y="3113393"/>
                  </a:lnTo>
                  <a:lnTo>
                    <a:pt x="1706791" y="3113216"/>
                  </a:lnTo>
                  <a:lnTo>
                    <a:pt x="1710274" y="3113038"/>
                  </a:lnTo>
                  <a:lnTo>
                    <a:pt x="1713757" y="3112862"/>
                  </a:lnTo>
                  <a:lnTo>
                    <a:pt x="1717240" y="3112685"/>
                  </a:lnTo>
                  <a:lnTo>
                    <a:pt x="1720723" y="3112510"/>
                  </a:lnTo>
                  <a:lnTo>
                    <a:pt x="1724207" y="3112335"/>
                  </a:lnTo>
                  <a:lnTo>
                    <a:pt x="1727690" y="3112160"/>
                  </a:lnTo>
                  <a:lnTo>
                    <a:pt x="1731173" y="3111986"/>
                  </a:lnTo>
                  <a:lnTo>
                    <a:pt x="1734656" y="3111813"/>
                  </a:lnTo>
                  <a:lnTo>
                    <a:pt x="1738140" y="3111640"/>
                  </a:lnTo>
                  <a:lnTo>
                    <a:pt x="1741623" y="3111467"/>
                  </a:lnTo>
                  <a:lnTo>
                    <a:pt x="1745106" y="3111295"/>
                  </a:lnTo>
                  <a:lnTo>
                    <a:pt x="1748589" y="3111124"/>
                  </a:lnTo>
                  <a:lnTo>
                    <a:pt x="1752073" y="3110953"/>
                  </a:lnTo>
                  <a:lnTo>
                    <a:pt x="1755556" y="3110783"/>
                  </a:lnTo>
                  <a:lnTo>
                    <a:pt x="1759039" y="3110613"/>
                  </a:lnTo>
                  <a:lnTo>
                    <a:pt x="1762522" y="3110444"/>
                  </a:lnTo>
                  <a:lnTo>
                    <a:pt x="1766006" y="3110275"/>
                  </a:lnTo>
                  <a:lnTo>
                    <a:pt x="1769489" y="3110107"/>
                  </a:lnTo>
                  <a:lnTo>
                    <a:pt x="1772972" y="3109939"/>
                  </a:lnTo>
                  <a:lnTo>
                    <a:pt x="1776455" y="3109772"/>
                  </a:lnTo>
                  <a:lnTo>
                    <a:pt x="1779939" y="3109605"/>
                  </a:lnTo>
                  <a:lnTo>
                    <a:pt x="1783422" y="3109439"/>
                  </a:lnTo>
                  <a:lnTo>
                    <a:pt x="1786905" y="3109273"/>
                  </a:lnTo>
                  <a:lnTo>
                    <a:pt x="1790388" y="3109108"/>
                  </a:lnTo>
                  <a:lnTo>
                    <a:pt x="1793872" y="3108943"/>
                  </a:lnTo>
                  <a:lnTo>
                    <a:pt x="1797355" y="3108779"/>
                  </a:lnTo>
                  <a:lnTo>
                    <a:pt x="1800838" y="3108727"/>
                  </a:lnTo>
                  <a:lnTo>
                    <a:pt x="1804321" y="3109066"/>
                  </a:lnTo>
                  <a:lnTo>
                    <a:pt x="1807805" y="3109403"/>
                  </a:lnTo>
                  <a:lnTo>
                    <a:pt x="1811288" y="3109738"/>
                  </a:lnTo>
                  <a:lnTo>
                    <a:pt x="1814771" y="3110072"/>
                  </a:lnTo>
                  <a:lnTo>
                    <a:pt x="1818254" y="3110403"/>
                  </a:lnTo>
                  <a:lnTo>
                    <a:pt x="1821738" y="3110733"/>
                  </a:lnTo>
                  <a:lnTo>
                    <a:pt x="1825221" y="3111061"/>
                  </a:lnTo>
                  <a:lnTo>
                    <a:pt x="1828704" y="3111387"/>
                  </a:lnTo>
                  <a:lnTo>
                    <a:pt x="1832187" y="3111711"/>
                  </a:lnTo>
                  <a:lnTo>
                    <a:pt x="1835671" y="3112034"/>
                  </a:lnTo>
                  <a:lnTo>
                    <a:pt x="1839154" y="3112354"/>
                  </a:lnTo>
                  <a:lnTo>
                    <a:pt x="1842637" y="3112673"/>
                  </a:lnTo>
                  <a:lnTo>
                    <a:pt x="1846120" y="3112990"/>
                  </a:lnTo>
                  <a:lnTo>
                    <a:pt x="1849604" y="3113306"/>
                  </a:lnTo>
                  <a:lnTo>
                    <a:pt x="1853087" y="3113619"/>
                  </a:lnTo>
                  <a:lnTo>
                    <a:pt x="1856570" y="3113931"/>
                  </a:lnTo>
                  <a:lnTo>
                    <a:pt x="1860053" y="3114242"/>
                  </a:lnTo>
                  <a:lnTo>
                    <a:pt x="1863537" y="3114550"/>
                  </a:lnTo>
                  <a:lnTo>
                    <a:pt x="1867020" y="3114857"/>
                  </a:lnTo>
                  <a:lnTo>
                    <a:pt x="1870503" y="3134591"/>
                  </a:lnTo>
                  <a:lnTo>
                    <a:pt x="1873986" y="3135787"/>
                  </a:lnTo>
                  <a:lnTo>
                    <a:pt x="1877470" y="3136971"/>
                  </a:lnTo>
                  <a:lnTo>
                    <a:pt x="1880953" y="3138143"/>
                  </a:lnTo>
                  <a:lnTo>
                    <a:pt x="1884436" y="3139302"/>
                  </a:lnTo>
                  <a:lnTo>
                    <a:pt x="1887919" y="3140450"/>
                  </a:lnTo>
                  <a:lnTo>
                    <a:pt x="1891403" y="3141585"/>
                  </a:lnTo>
                  <a:lnTo>
                    <a:pt x="1894886" y="3142709"/>
                  </a:lnTo>
                  <a:lnTo>
                    <a:pt x="1898369" y="3143822"/>
                  </a:lnTo>
                  <a:lnTo>
                    <a:pt x="1901852" y="3144923"/>
                  </a:lnTo>
                  <a:lnTo>
                    <a:pt x="1905336" y="3146013"/>
                  </a:lnTo>
                  <a:lnTo>
                    <a:pt x="1908819" y="3147092"/>
                  </a:lnTo>
                  <a:lnTo>
                    <a:pt x="1912302" y="3148161"/>
                  </a:lnTo>
                  <a:lnTo>
                    <a:pt x="1915785" y="3149218"/>
                  </a:lnTo>
                  <a:lnTo>
                    <a:pt x="1919269" y="3150323"/>
                  </a:lnTo>
                  <a:lnTo>
                    <a:pt x="1922752" y="3151446"/>
                  </a:lnTo>
                  <a:lnTo>
                    <a:pt x="1926235" y="3152557"/>
                  </a:lnTo>
                  <a:lnTo>
                    <a:pt x="1929718" y="3153656"/>
                  </a:lnTo>
                  <a:lnTo>
                    <a:pt x="1933202" y="3154744"/>
                  </a:lnTo>
                  <a:lnTo>
                    <a:pt x="1936685" y="3155822"/>
                  </a:lnTo>
                  <a:lnTo>
                    <a:pt x="1940168" y="3156888"/>
                  </a:lnTo>
                  <a:lnTo>
                    <a:pt x="1943651" y="3156955"/>
                  </a:lnTo>
                  <a:lnTo>
                    <a:pt x="1947135" y="3156973"/>
                  </a:lnTo>
                  <a:lnTo>
                    <a:pt x="1950618" y="3156990"/>
                  </a:lnTo>
                  <a:lnTo>
                    <a:pt x="1954101" y="3157008"/>
                  </a:lnTo>
                  <a:lnTo>
                    <a:pt x="1957584" y="3157025"/>
                  </a:lnTo>
                  <a:lnTo>
                    <a:pt x="1961068" y="3157043"/>
                  </a:lnTo>
                  <a:lnTo>
                    <a:pt x="1964551" y="3157060"/>
                  </a:lnTo>
                  <a:lnTo>
                    <a:pt x="1968034" y="3157078"/>
                  </a:lnTo>
                  <a:lnTo>
                    <a:pt x="1971517" y="3157095"/>
                  </a:lnTo>
                  <a:lnTo>
                    <a:pt x="1975001" y="3157112"/>
                  </a:lnTo>
                  <a:lnTo>
                    <a:pt x="1978484" y="3157129"/>
                  </a:lnTo>
                  <a:lnTo>
                    <a:pt x="1981967" y="3157147"/>
                  </a:lnTo>
                  <a:lnTo>
                    <a:pt x="1985450" y="3157164"/>
                  </a:lnTo>
                  <a:lnTo>
                    <a:pt x="1988934" y="3157181"/>
                  </a:lnTo>
                  <a:lnTo>
                    <a:pt x="1992417" y="3157198"/>
                  </a:lnTo>
                  <a:lnTo>
                    <a:pt x="1995900" y="3157214"/>
                  </a:lnTo>
                  <a:lnTo>
                    <a:pt x="1999383" y="3157231"/>
                  </a:lnTo>
                  <a:lnTo>
                    <a:pt x="2002867" y="3157248"/>
                  </a:lnTo>
                  <a:lnTo>
                    <a:pt x="2006350" y="3157265"/>
                  </a:lnTo>
                  <a:lnTo>
                    <a:pt x="2009833" y="3157281"/>
                  </a:lnTo>
                  <a:lnTo>
                    <a:pt x="2013316" y="3157298"/>
                  </a:lnTo>
                  <a:lnTo>
                    <a:pt x="2016799" y="3157314"/>
                  </a:lnTo>
                  <a:lnTo>
                    <a:pt x="2020283" y="3157331"/>
                  </a:lnTo>
                  <a:lnTo>
                    <a:pt x="2023766" y="3157347"/>
                  </a:lnTo>
                  <a:lnTo>
                    <a:pt x="2027249" y="3157364"/>
                  </a:lnTo>
                  <a:lnTo>
                    <a:pt x="2030732" y="3157380"/>
                  </a:lnTo>
                  <a:lnTo>
                    <a:pt x="2034216" y="3157480"/>
                  </a:lnTo>
                  <a:lnTo>
                    <a:pt x="2037699" y="3158275"/>
                  </a:lnTo>
                  <a:lnTo>
                    <a:pt x="2041182" y="3159064"/>
                  </a:lnTo>
                  <a:lnTo>
                    <a:pt x="2044665" y="3159846"/>
                  </a:lnTo>
                  <a:lnTo>
                    <a:pt x="2048149" y="3160622"/>
                  </a:lnTo>
                  <a:lnTo>
                    <a:pt x="2051632" y="3161392"/>
                  </a:lnTo>
                  <a:lnTo>
                    <a:pt x="2055115" y="3162155"/>
                  </a:lnTo>
                  <a:lnTo>
                    <a:pt x="2058598" y="3162584"/>
                  </a:lnTo>
                  <a:lnTo>
                    <a:pt x="2062082" y="3162511"/>
                  </a:lnTo>
                  <a:lnTo>
                    <a:pt x="2065565" y="3162438"/>
                  </a:lnTo>
                  <a:lnTo>
                    <a:pt x="2069048" y="3162366"/>
                  </a:lnTo>
                  <a:lnTo>
                    <a:pt x="2072531" y="3162293"/>
                  </a:lnTo>
                  <a:lnTo>
                    <a:pt x="2076015" y="3162221"/>
                  </a:lnTo>
                  <a:lnTo>
                    <a:pt x="2079498" y="3162149"/>
                  </a:lnTo>
                  <a:lnTo>
                    <a:pt x="2082981" y="3162078"/>
                  </a:lnTo>
                  <a:lnTo>
                    <a:pt x="2086464" y="3162006"/>
                  </a:lnTo>
                  <a:lnTo>
                    <a:pt x="2089948" y="3161935"/>
                  </a:lnTo>
                  <a:lnTo>
                    <a:pt x="2093431" y="3161864"/>
                  </a:lnTo>
                  <a:lnTo>
                    <a:pt x="2096914" y="3161793"/>
                  </a:lnTo>
                  <a:lnTo>
                    <a:pt x="2100397" y="3161722"/>
                  </a:lnTo>
                  <a:lnTo>
                    <a:pt x="2103881" y="3161652"/>
                  </a:lnTo>
                  <a:lnTo>
                    <a:pt x="2107364" y="3161582"/>
                  </a:lnTo>
                  <a:lnTo>
                    <a:pt x="2110847" y="3161512"/>
                  </a:lnTo>
                  <a:lnTo>
                    <a:pt x="2114330" y="3161442"/>
                  </a:lnTo>
                  <a:lnTo>
                    <a:pt x="2117814" y="3161372"/>
                  </a:lnTo>
                  <a:lnTo>
                    <a:pt x="2121297" y="3161303"/>
                  </a:lnTo>
                  <a:lnTo>
                    <a:pt x="2124780" y="3161233"/>
                  </a:lnTo>
                  <a:lnTo>
                    <a:pt x="2128263" y="3161164"/>
                  </a:lnTo>
                  <a:lnTo>
                    <a:pt x="2131747" y="3161095"/>
                  </a:lnTo>
                  <a:lnTo>
                    <a:pt x="2135230" y="3161027"/>
                  </a:lnTo>
                  <a:lnTo>
                    <a:pt x="2138713" y="3160958"/>
                  </a:lnTo>
                  <a:lnTo>
                    <a:pt x="2142196" y="3160890"/>
                  </a:lnTo>
                  <a:lnTo>
                    <a:pt x="2145680" y="3160822"/>
                  </a:lnTo>
                  <a:lnTo>
                    <a:pt x="2149163" y="3160754"/>
                  </a:lnTo>
                  <a:lnTo>
                    <a:pt x="2152646" y="3160686"/>
                  </a:lnTo>
                  <a:lnTo>
                    <a:pt x="2156129" y="3160619"/>
                  </a:lnTo>
                  <a:lnTo>
                    <a:pt x="2159613" y="3160552"/>
                  </a:lnTo>
                  <a:lnTo>
                    <a:pt x="2163096" y="3160484"/>
                  </a:lnTo>
                  <a:lnTo>
                    <a:pt x="2166579" y="3160417"/>
                  </a:lnTo>
                  <a:lnTo>
                    <a:pt x="2170062" y="3160351"/>
                  </a:lnTo>
                  <a:lnTo>
                    <a:pt x="2173546" y="3160284"/>
                  </a:lnTo>
                  <a:lnTo>
                    <a:pt x="2177029" y="3160292"/>
                  </a:lnTo>
                  <a:lnTo>
                    <a:pt x="2180512" y="3160314"/>
                  </a:lnTo>
                  <a:lnTo>
                    <a:pt x="2183995" y="3160336"/>
                  </a:lnTo>
                  <a:lnTo>
                    <a:pt x="2187479" y="3160359"/>
                  </a:lnTo>
                  <a:lnTo>
                    <a:pt x="2190962" y="3160381"/>
                  </a:lnTo>
                  <a:lnTo>
                    <a:pt x="2194445" y="3160402"/>
                  </a:lnTo>
                  <a:lnTo>
                    <a:pt x="2197928" y="3160424"/>
                  </a:lnTo>
                  <a:lnTo>
                    <a:pt x="2201412" y="3160446"/>
                  </a:lnTo>
                  <a:lnTo>
                    <a:pt x="2204895" y="3160468"/>
                  </a:lnTo>
                  <a:lnTo>
                    <a:pt x="2208378" y="3160489"/>
                  </a:lnTo>
                  <a:lnTo>
                    <a:pt x="2211861" y="3160511"/>
                  </a:lnTo>
                  <a:lnTo>
                    <a:pt x="2215345" y="3160532"/>
                  </a:lnTo>
                  <a:lnTo>
                    <a:pt x="2218828" y="3160554"/>
                  </a:lnTo>
                  <a:lnTo>
                    <a:pt x="2222311" y="3160575"/>
                  </a:lnTo>
                  <a:lnTo>
                    <a:pt x="2225794" y="3160597"/>
                  </a:lnTo>
                  <a:lnTo>
                    <a:pt x="2229278" y="3160618"/>
                  </a:lnTo>
                  <a:lnTo>
                    <a:pt x="2232761" y="3160639"/>
                  </a:lnTo>
                  <a:lnTo>
                    <a:pt x="2236244" y="3160660"/>
                  </a:lnTo>
                  <a:lnTo>
                    <a:pt x="2239727" y="3160681"/>
                  </a:lnTo>
                  <a:lnTo>
                    <a:pt x="2243211" y="3160702"/>
                  </a:lnTo>
                  <a:lnTo>
                    <a:pt x="2246694" y="3160723"/>
                  </a:lnTo>
                  <a:lnTo>
                    <a:pt x="2250177" y="3160744"/>
                  </a:lnTo>
                  <a:lnTo>
                    <a:pt x="2253660" y="3160764"/>
                  </a:lnTo>
                  <a:lnTo>
                    <a:pt x="2257144" y="3160785"/>
                  </a:lnTo>
                  <a:lnTo>
                    <a:pt x="2260627" y="3160806"/>
                  </a:lnTo>
                  <a:lnTo>
                    <a:pt x="2264110" y="3160826"/>
                  </a:lnTo>
                  <a:lnTo>
                    <a:pt x="2267593" y="3160847"/>
                  </a:lnTo>
                  <a:lnTo>
                    <a:pt x="2271077" y="3160734"/>
                  </a:lnTo>
                  <a:lnTo>
                    <a:pt x="2274560" y="3160621"/>
                  </a:lnTo>
                  <a:lnTo>
                    <a:pt x="2278043" y="3160509"/>
                  </a:lnTo>
                  <a:lnTo>
                    <a:pt x="2281526" y="3160397"/>
                  </a:lnTo>
                  <a:lnTo>
                    <a:pt x="2285010" y="3160285"/>
                  </a:lnTo>
                  <a:lnTo>
                    <a:pt x="2288493" y="3160173"/>
                  </a:lnTo>
                  <a:lnTo>
                    <a:pt x="2291976" y="3160061"/>
                  </a:lnTo>
                  <a:lnTo>
                    <a:pt x="2295459" y="3159950"/>
                  </a:lnTo>
                  <a:lnTo>
                    <a:pt x="2298942" y="3159839"/>
                  </a:lnTo>
                  <a:lnTo>
                    <a:pt x="2302426" y="3159728"/>
                  </a:lnTo>
                  <a:lnTo>
                    <a:pt x="2305909" y="3159618"/>
                  </a:lnTo>
                  <a:lnTo>
                    <a:pt x="2309392" y="3159507"/>
                  </a:lnTo>
                  <a:lnTo>
                    <a:pt x="2312875" y="3159397"/>
                  </a:lnTo>
                  <a:lnTo>
                    <a:pt x="2316359" y="3159288"/>
                  </a:lnTo>
                  <a:lnTo>
                    <a:pt x="2319842" y="3159178"/>
                  </a:lnTo>
                  <a:lnTo>
                    <a:pt x="2323325" y="3159069"/>
                  </a:lnTo>
                  <a:lnTo>
                    <a:pt x="2326808" y="3158960"/>
                  </a:lnTo>
                  <a:lnTo>
                    <a:pt x="2330292" y="3158851"/>
                  </a:lnTo>
                  <a:lnTo>
                    <a:pt x="2333775" y="3158743"/>
                  </a:lnTo>
                  <a:lnTo>
                    <a:pt x="2337258" y="3158635"/>
                  </a:lnTo>
                  <a:lnTo>
                    <a:pt x="2340741" y="3158527"/>
                  </a:lnTo>
                  <a:lnTo>
                    <a:pt x="2344225" y="3158419"/>
                  </a:lnTo>
                  <a:lnTo>
                    <a:pt x="2347708" y="3158312"/>
                  </a:lnTo>
                  <a:lnTo>
                    <a:pt x="2351191" y="3158204"/>
                  </a:lnTo>
                  <a:lnTo>
                    <a:pt x="2354674" y="3158098"/>
                  </a:lnTo>
                  <a:lnTo>
                    <a:pt x="2358158" y="3157991"/>
                  </a:lnTo>
                  <a:lnTo>
                    <a:pt x="2361641" y="3157884"/>
                  </a:lnTo>
                  <a:lnTo>
                    <a:pt x="2365124" y="3157778"/>
                  </a:lnTo>
                  <a:lnTo>
                    <a:pt x="2368607" y="3157672"/>
                  </a:lnTo>
                  <a:lnTo>
                    <a:pt x="2368607" y="3157672"/>
                  </a:lnTo>
                  <a:lnTo>
                    <a:pt x="2372091" y="3157566"/>
                  </a:lnTo>
                  <a:lnTo>
                    <a:pt x="2375574" y="3157461"/>
                  </a:lnTo>
                  <a:lnTo>
                    <a:pt x="2379057" y="3157356"/>
                  </a:lnTo>
                  <a:lnTo>
                    <a:pt x="2382540" y="3157251"/>
                  </a:lnTo>
                  <a:lnTo>
                    <a:pt x="2386024" y="3157146"/>
                  </a:lnTo>
                  <a:lnTo>
                    <a:pt x="2389507" y="3157041"/>
                  </a:lnTo>
                  <a:lnTo>
                    <a:pt x="2392990" y="3156937"/>
                  </a:lnTo>
                  <a:lnTo>
                    <a:pt x="2396473" y="3156833"/>
                  </a:lnTo>
                  <a:lnTo>
                    <a:pt x="2399957" y="3156729"/>
                  </a:lnTo>
                  <a:lnTo>
                    <a:pt x="2403440" y="3156626"/>
                  </a:lnTo>
                  <a:lnTo>
                    <a:pt x="2406923" y="3156522"/>
                  </a:lnTo>
                  <a:lnTo>
                    <a:pt x="2410406" y="3157018"/>
                  </a:lnTo>
                  <a:lnTo>
                    <a:pt x="2413890" y="3157736"/>
                  </a:lnTo>
                  <a:lnTo>
                    <a:pt x="2417373" y="3158448"/>
                  </a:lnTo>
                  <a:lnTo>
                    <a:pt x="2420856" y="3159156"/>
                  </a:lnTo>
                  <a:lnTo>
                    <a:pt x="2424339" y="3159859"/>
                  </a:lnTo>
                  <a:lnTo>
                    <a:pt x="2427823" y="3160556"/>
                  </a:lnTo>
                  <a:lnTo>
                    <a:pt x="2431306" y="3161249"/>
                  </a:lnTo>
                  <a:lnTo>
                    <a:pt x="2434789" y="3161937"/>
                  </a:lnTo>
                  <a:lnTo>
                    <a:pt x="2438272" y="3162619"/>
                  </a:lnTo>
                  <a:lnTo>
                    <a:pt x="2441756" y="3163297"/>
                  </a:lnTo>
                  <a:lnTo>
                    <a:pt x="2445239" y="3163970"/>
                  </a:lnTo>
                  <a:lnTo>
                    <a:pt x="2448722" y="3164639"/>
                  </a:lnTo>
                  <a:lnTo>
                    <a:pt x="2452205" y="3165302"/>
                  </a:lnTo>
                  <a:lnTo>
                    <a:pt x="2455689" y="3165838"/>
                  </a:lnTo>
                  <a:lnTo>
                    <a:pt x="2459172" y="3166084"/>
                  </a:lnTo>
                  <a:lnTo>
                    <a:pt x="2462655" y="3166330"/>
                  </a:lnTo>
                  <a:lnTo>
                    <a:pt x="2466138" y="3166575"/>
                  </a:lnTo>
                  <a:lnTo>
                    <a:pt x="2469622" y="3166818"/>
                  </a:lnTo>
                  <a:lnTo>
                    <a:pt x="2473105" y="3167060"/>
                  </a:lnTo>
                  <a:lnTo>
                    <a:pt x="2476588" y="3167302"/>
                  </a:lnTo>
                  <a:lnTo>
                    <a:pt x="2480071" y="3167542"/>
                  </a:lnTo>
                  <a:lnTo>
                    <a:pt x="2483555" y="3167781"/>
                  </a:lnTo>
                  <a:lnTo>
                    <a:pt x="2487038" y="3168020"/>
                  </a:lnTo>
                  <a:lnTo>
                    <a:pt x="2490521" y="3168257"/>
                  </a:lnTo>
                  <a:lnTo>
                    <a:pt x="2494004" y="3168493"/>
                  </a:lnTo>
                  <a:lnTo>
                    <a:pt x="2497488" y="3168728"/>
                  </a:lnTo>
                  <a:lnTo>
                    <a:pt x="2500971" y="3168962"/>
                  </a:lnTo>
                  <a:lnTo>
                    <a:pt x="2504454" y="3169955"/>
                  </a:lnTo>
                  <a:lnTo>
                    <a:pt x="2507937" y="3171043"/>
                  </a:lnTo>
                  <a:lnTo>
                    <a:pt x="2511421" y="3172120"/>
                  </a:lnTo>
                  <a:lnTo>
                    <a:pt x="2514904" y="3173186"/>
                  </a:lnTo>
                  <a:lnTo>
                    <a:pt x="2518387" y="3174243"/>
                  </a:lnTo>
                  <a:lnTo>
                    <a:pt x="2521870" y="3175289"/>
                  </a:lnTo>
                  <a:lnTo>
                    <a:pt x="2525354" y="3176196"/>
                  </a:lnTo>
                  <a:lnTo>
                    <a:pt x="2528837" y="3176456"/>
                  </a:lnTo>
                  <a:lnTo>
                    <a:pt x="2532320" y="3176715"/>
                  </a:lnTo>
                  <a:lnTo>
                    <a:pt x="2535803" y="3176973"/>
                  </a:lnTo>
                  <a:lnTo>
                    <a:pt x="2539287" y="3177230"/>
                  </a:lnTo>
                  <a:lnTo>
                    <a:pt x="2542770" y="3177486"/>
                  </a:lnTo>
                  <a:lnTo>
                    <a:pt x="2546253" y="3177741"/>
                  </a:lnTo>
                  <a:lnTo>
                    <a:pt x="2549736" y="3177994"/>
                  </a:lnTo>
                  <a:lnTo>
                    <a:pt x="2553220" y="3178247"/>
                  </a:lnTo>
                  <a:lnTo>
                    <a:pt x="2556703" y="3178498"/>
                  </a:lnTo>
                  <a:lnTo>
                    <a:pt x="2560186" y="3178748"/>
                  </a:lnTo>
                  <a:lnTo>
                    <a:pt x="2563669" y="3178997"/>
                  </a:lnTo>
                  <a:lnTo>
                    <a:pt x="2567153" y="3179245"/>
                  </a:lnTo>
                  <a:lnTo>
                    <a:pt x="2570636" y="3179492"/>
                  </a:lnTo>
                  <a:lnTo>
                    <a:pt x="2574119" y="3179738"/>
                  </a:lnTo>
                  <a:lnTo>
                    <a:pt x="2577602" y="3179983"/>
                  </a:lnTo>
                  <a:lnTo>
                    <a:pt x="2581085" y="3180227"/>
                  </a:lnTo>
                  <a:lnTo>
                    <a:pt x="2584569" y="3180470"/>
                  </a:lnTo>
                  <a:lnTo>
                    <a:pt x="2588052" y="3180711"/>
                  </a:lnTo>
                  <a:lnTo>
                    <a:pt x="2591535" y="3180952"/>
                  </a:lnTo>
                  <a:lnTo>
                    <a:pt x="2595018" y="3181207"/>
                  </a:lnTo>
                  <a:lnTo>
                    <a:pt x="2598502" y="3181889"/>
                  </a:lnTo>
                  <a:lnTo>
                    <a:pt x="2601985" y="3182566"/>
                  </a:lnTo>
                  <a:lnTo>
                    <a:pt x="2605468" y="3183238"/>
                  </a:lnTo>
                  <a:lnTo>
                    <a:pt x="2608951" y="3183905"/>
                  </a:lnTo>
                  <a:lnTo>
                    <a:pt x="2612435" y="3184568"/>
                  </a:lnTo>
                  <a:lnTo>
                    <a:pt x="2615918" y="3185226"/>
                  </a:lnTo>
                  <a:lnTo>
                    <a:pt x="2619401" y="3185691"/>
                  </a:lnTo>
                  <a:lnTo>
                    <a:pt x="2622884" y="3185757"/>
                  </a:lnTo>
                  <a:lnTo>
                    <a:pt x="2626368" y="3185823"/>
                  </a:lnTo>
                  <a:lnTo>
                    <a:pt x="2629851" y="3185889"/>
                  </a:lnTo>
                  <a:lnTo>
                    <a:pt x="2633334" y="3185954"/>
                  </a:lnTo>
                  <a:lnTo>
                    <a:pt x="2636817" y="3186019"/>
                  </a:lnTo>
                  <a:lnTo>
                    <a:pt x="2640301" y="3186085"/>
                  </a:lnTo>
                  <a:lnTo>
                    <a:pt x="2643784" y="3186150"/>
                  </a:lnTo>
                  <a:lnTo>
                    <a:pt x="2647267" y="3186214"/>
                  </a:lnTo>
                  <a:lnTo>
                    <a:pt x="2650750" y="3186279"/>
                  </a:lnTo>
                  <a:lnTo>
                    <a:pt x="2654234" y="3186343"/>
                  </a:lnTo>
                  <a:lnTo>
                    <a:pt x="2657717" y="3186407"/>
                  </a:lnTo>
                  <a:lnTo>
                    <a:pt x="2661200" y="3186471"/>
                  </a:lnTo>
                  <a:lnTo>
                    <a:pt x="2664683" y="3186535"/>
                  </a:lnTo>
                  <a:lnTo>
                    <a:pt x="2668167" y="3186599"/>
                  </a:lnTo>
                  <a:lnTo>
                    <a:pt x="2671650" y="3186662"/>
                  </a:lnTo>
                  <a:lnTo>
                    <a:pt x="2675133" y="3186725"/>
                  </a:lnTo>
                  <a:lnTo>
                    <a:pt x="2678616" y="3186788"/>
                  </a:lnTo>
                  <a:lnTo>
                    <a:pt x="2682100" y="3186851"/>
                  </a:lnTo>
                  <a:lnTo>
                    <a:pt x="2685583" y="3186914"/>
                  </a:lnTo>
                  <a:lnTo>
                    <a:pt x="2689066" y="3187058"/>
                  </a:lnTo>
                  <a:lnTo>
                    <a:pt x="2692549" y="3187554"/>
                  </a:lnTo>
                  <a:lnTo>
                    <a:pt x="2696033" y="3188046"/>
                  </a:lnTo>
                  <a:lnTo>
                    <a:pt x="2699516" y="3188536"/>
                  </a:lnTo>
                  <a:lnTo>
                    <a:pt x="2702999" y="3189023"/>
                  </a:lnTo>
                  <a:lnTo>
                    <a:pt x="2706482" y="3189507"/>
                  </a:lnTo>
                  <a:lnTo>
                    <a:pt x="2709966" y="3189989"/>
                  </a:lnTo>
                  <a:lnTo>
                    <a:pt x="2713449" y="3190708"/>
                  </a:lnTo>
                  <a:lnTo>
                    <a:pt x="2716932" y="3191684"/>
                  </a:lnTo>
                  <a:lnTo>
                    <a:pt x="2720415" y="3192651"/>
                  </a:lnTo>
                  <a:lnTo>
                    <a:pt x="2723899" y="3193609"/>
                  </a:lnTo>
                  <a:lnTo>
                    <a:pt x="2727382" y="3194559"/>
                  </a:lnTo>
                  <a:lnTo>
                    <a:pt x="2730865" y="3195500"/>
                  </a:lnTo>
                  <a:lnTo>
                    <a:pt x="2734348" y="3196432"/>
                  </a:lnTo>
                  <a:lnTo>
                    <a:pt x="2737832" y="3196677"/>
                  </a:lnTo>
                  <a:lnTo>
                    <a:pt x="2741315" y="3196713"/>
                  </a:lnTo>
                  <a:lnTo>
                    <a:pt x="2744798" y="3196748"/>
                  </a:lnTo>
                  <a:lnTo>
                    <a:pt x="2748281" y="3196783"/>
                  </a:lnTo>
                  <a:lnTo>
                    <a:pt x="2751765" y="3196818"/>
                  </a:lnTo>
                  <a:lnTo>
                    <a:pt x="2755248" y="3196853"/>
                  </a:lnTo>
                  <a:lnTo>
                    <a:pt x="2758731" y="3196888"/>
                  </a:lnTo>
                  <a:lnTo>
                    <a:pt x="2762214" y="3196922"/>
                  </a:lnTo>
                  <a:lnTo>
                    <a:pt x="2765698" y="3196957"/>
                  </a:lnTo>
                  <a:lnTo>
                    <a:pt x="2769181" y="3196991"/>
                  </a:lnTo>
                  <a:lnTo>
                    <a:pt x="2772664" y="3197026"/>
                  </a:lnTo>
                  <a:lnTo>
                    <a:pt x="2776147" y="3197060"/>
                  </a:lnTo>
                  <a:lnTo>
                    <a:pt x="2779631" y="3197094"/>
                  </a:lnTo>
                  <a:lnTo>
                    <a:pt x="2783114" y="3197129"/>
                  </a:lnTo>
                  <a:lnTo>
                    <a:pt x="2786597" y="3197163"/>
                  </a:lnTo>
                  <a:lnTo>
                    <a:pt x="2790080" y="3197197"/>
                  </a:lnTo>
                  <a:lnTo>
                    <a:pt x="2793564" y="3197230"/>
                  </a:lnTo>
                  <a:lnTo>
                    <a:pt x="2797047" y="3197264"/>
                  </a:lnTo>
                  <a:lnTo>
                    <a:pt x="2800530" y="3197298"/>
                  </a:lnTo>
                  <a:lnTo>
                    <a:pt x="2804013" y="3197331"/>
                  </a:lnTo>
                  <a:lnTo>
                    <a:pt x="2807497" y="3197432"/>
                  </a:lnTo>
                  <a:lnTo>
                    <a:pt x="2810980" y="3197572"/>
                  </a:lnTo>
                  <a:lnTo>
                    <a:pt x="2814463" y="3197711"/>
                  </a:lnTo>
                  <a:lnTo>
                    <a:pt x="2817946" y="3197850"/>
                  </a:lnTo>
                  <a:lnTo>
                    <a:pt x="2821430" y="3197989"/>
                  </a:lnTo>
                  <a:lnTo>
                    <a:pt x="2824913" y="3198126"/>
                  </a:lnTo>
                  <a:lnTo>
                    <a:pt x="2828396" y="3198264"/>
                  </a:lnTo>
                  <a:lnTo>
                    <a:pt x="2831879" y="3198401"/>
                  </a:lnTo>
                  <a:lnTo>
                    <a:pt x="2835363" y="3198537"/>
                  </a:lnTo>
                  <a:lnTo>
                    <a:pt x="2838846" y="3198673"/>
                  </a:lnTo>
                  <a:lnTo>
                    <a:pt x="2842329" y="3198809"/>
                  </a:lnTo>
                  <a:lnTo>
                    <a:pt x="2845812" y="3198944"/>
                  </a:lnTo>
                  <a:lnTo>
                    <a:pt x="2849296" y="3199079"/>
                  </a:lnTo>
                  <a:lnTo>
                    <a:pt x="2852779" y="3199213"/>
                  </a:lnTo>
                  <a:lnTo>
                    <a:pt x="2856262" y="3199346"/>
                  </a:lnTo>
                  <a:lnTo>
                    <a:pt x="2859745" y="3199480"/>
                  </a:lnTo>
                  <a:lnTo>
                    <a:pt x="2863229" y="3199613"/>
                  </a:lnTo>
                  <a:lnTo>
                    <a:pt x="2866712" y="3199745"/>
                  </a:lnTo>
                  <a:lnTo>
                    <a:pt x="2870195" y="3199877"/>
                  </a:lnTo>
                  <a:lnTo>
                    <a:pt x="2873678" y="3200008"/>
                  </a:lnTo>
                  <a:lnTo>
                    <a:pt x="2877161" y="3200093"/>
                  </a:lnTo>
                  <a:lnTo>
                    <a:pt x="2880645" y="3200131"/>
                  </a:lnTo>
                  <a:lnTo>
                    <a:pt x="2884128" y="3200169"/>
                  </a:lnTo>
                  <a:lnTo>
                    <a:pt x="2887611" y="3200207"/>
                  </a:lnTo>
                  <a:lnTo>
                    <a:pt x="2891094" y="3200245"/>
                  </a:lnTo>
                  <a:lnTo>
                    <a:pt x="2894578" y="3200282"/>
                  </a:lnTo>
                  <a:lnTo>
                    <a:pt x="2898061" y="3200320"/>
                  </a:lnTo>
                  <a:lnTo>
                    <a:pt x="2901544" y="3200357"/>
                  </a:lnTo>
                  <a:lnTo>
                    <a:pt x="2905027" y="3200394"/>
                  </a:lnTo>
                  <a:lnTo>
                    <a:pt x="2908511" y="3200432"/>
                  </a:lnTo>
                  <a:lnTo>
                    <a:pt x="2911994" y="3200469"/>
                  </a:lnTo>
                  <a:lnTo>
                    <a:pt x="2915477" y="3200506"/>
                  </a:lnTo>
                  <a:lnTo>
                    <a:pt x="2918960" y="3200542"/>
                  </a:lnTo>
                  <a:lnTo>
                    <a:pt x="2922444" y="3200579"/>
                  </a:lnTo>
                  <a:lnTo>
                    <a:pt x="2925927" y="3200616"/>
                  </a:lnTo>
                  <a:lnTo>
                    <a:pt x="2929410" y="3200653"/>
                  </a:lnTo>
                  <a:lnTo>
                    <a:pt x="2932893" y="3200689"/>
                  </a:lnTo>
                  <a:lnTo>
                    <a:pt x="2936377" y="3200725"/>
                  </a:lnTo>
                  <a:lnTo>
                    <a:pt x="2939860" y="3200762"/>
                  </a:lnTo>
                  <a:lnTo>
                    <a:pt x="2943343" y="3200798"/>
                  </a:lnTo>
                  <a:lnTo>
                    <a:pt x="2946826" y="3200788"/>
                  </a:lnTo>
                  <a:lnTo>
                    <a:pt x="2950310" y="3200698"/>
                  </a:lnTo>
                  <a:lnTo>
                    <a:pt x="2953793" y="3200608"/>
                  </a:lnTo>
                  <a:lnTo>
                    <a:pt x="2957276" y="3200518"/>
                  </a:lnTo>
                  <a:lnTo>
                    <a:pt x="2960759" y="3200429"/>
                  </a:lnTo>
                  <a:lnTo>
                    <a:pt x="2964243" y="3200339"/>
                  </a:lnTo>
                  <a:lnTo>
                    <a:pt x="2967726" y="3200250"/>
                  </a:lnTo>
                  <a:lnTo>
                    <a:pt x="2971209" y="3200161"/>
                  </a:lnTo>
                  <a:lnTo>
                    <a:pt x="2974692" y="3200072"/>
                  </a:lnTo>
                  <a:lnTo>
                    <a:pt x="2978176" y="3199983"/>
                  </a:lnTo>
                  <a:lnTo>
                    <a:pt x="2981659" y="3199894"/>
                  </a:lnTo>
                  <a:lnTo>
                    <a:pt x="2985142" y="3199805"/>
                  </a:lnTo>
                  <a:lnTo>
                    <a:pt x="2988625" y="3199717"/>
                  </a:lnTo>
                  <a:lnTo>
                    <a:pt x="2992109" y="3199629"/>
                  </a:lnTo>
                  <a:lnTo>
                    <a:pt x="2995592" y="3199540"/>
                  </a:lnTo>
                  <a:lnTo>
                    <a:pt x="2999075" y="3199452"/>
                  </a:lnTo>
                  <a:lnTo>
                    <a:pt x="3002558" y="3199365"/>
                  </a:lnTo>
                  <a:lnTo>
                    <a:pt x="3006042" y="3199277"/>
                  </a:lnTo>
                  <a:lnTo>
                    <a:pt x="3009525" y="3199189"/>
                  </a:lnTo>
                  <a:lnTo>
                    <a:pt x="3013008" y="3199102"/>
                  </a:lnTo>
                  <a:lnTo>
                    <a:pt x="3016491" y="3199015"/>
                  </a:lnTo>
                  <a:lnTo>
                    <a:pt x="3019975" y="3198928"/>
                  </a:lnTo>
                  <a:lnTo>
                    <a:pt x="3023458" y="3198841"/>
                  </a:lnTo>
                  <a:lnTo>
                    <a:pt x="3026941" y="3198754"/>
                  </a:lnTo>
                  <a:lnTo>
                    <a:pt x="3030424" y="3198667"/>
                  </a:lnTo>
                  <a:lnTo>
                    <a:pt x="3033908" y="3198581"/>
                  </a:lnTo>
                  <a:lnTo>
                    <a:pt x="3037391" y="3198494"/>
                  </a:lnTo>
                  <a:lnTo>
                    <a:pt x="3040874" y="3198518"/>
                  </a:lnTo>
                  <a:lnTo>
                    <a:pt x="3044357" y="3198645"/>
                  </a:lnTo>
                  <a:lnTo>
                    <a:pt x="3047841" y="3198772"/>
                  </a:lnTo>
                  <a:lnTo>
                    <a:pt x="3051324" y="3198898"/>
                  </a:lnTo>
                  <a:lnTo>
                    <a:pt x="3054807" y="3199023"/>
                  </a:lnTo>
                  <a:lnTo>
                    <a:pt x="3058290" y="3199149"/>
                  </a:lnTo>
                  <a:lnTo>
                    <a:pt x="3061774" y="3199274"/>
                  </a:lnTo>
                  <a:lnTo>
                    <a:pt x="3065257" y="3199398"/>
                  </a:lnTo>
                  <a:lnTo>
                    <a:pt x="3068740" y="3199522"/>
                  </a:lnTo>
                  <a:lnTo>
                    <a:pt x="3072223" y="3199646"/>
                  </a:lnTo>
                  <a:lnTo>
                    <a:pt x="3075707" y="3199769"/>
                  </a:lnTo>
                  <a:lnTo>
                    <a:pt x="3079190" y="3199892"/>
                  </a:lnTo>
                  <a:lnTo>
                    <a:pt x="3082673" y="3200015"/>
                  </a:lnTo>
                  <a:lnTo>
                    <a:pt x="3086156" y="3200150"/>
                  </a:lnTo>
                  <a:lnTo>
                    <a:pt x="3089640" y="3200415"/>
                  </a:lnTo>
                  <a:lnTo>
                    <a:pt x="3093123" y="3200678"/>
                  </a:lnTo>
                  <a:lnTo>
                    <a:pt x="3096606" y="3200940"/>
                  </a:lnTo>
                  <a:lnTo>
                    <a:pt x="3100089" y="3201201"/>
                  </a:lnTo>
                  <a:lnTo>
                    <a:pt x="3103573" y="3201461"/>
                  </a:lnTo>
                  <a:lnTo>
                    <a:pt x="3107056" y="3201719"/>
                  </a:lnTo>
                  <a:lnTo>
                    <a:pt x="3110539" y="3201977"/>
                  </a:lnTo>
                  <a:lnTo>
                    <a:pt x="3114022" y="3202234"/>
                  </a:lnTo>
                  <a:lnTo>
                    <a:pt x="3117506" y="3202490"/>
                  </a:lnTo>
                  <a:lnTo>
                    <a:pt x="3120989" y="3202744"/>
                  </a:lnTo>
                  <a:lnTo>
                    <a:pt x="3124472" y="3202998"/>
                  </a:lnTo>
                  <a:lnTo>
                    <a:pt x="3127955" y="3203251"/>
                  </a:lnTo>
                  <a:lnTo>
                    <a:pt x="3131439" y="3203502"/>
                  </a:lnTo>
                  <a:lnTo>
                    <a:pt x="3134922" y="3208189"/>
                  </a:lnTo>
                  <a:lnTo>
                    <a:pt x="3138405" y="3208173"/>
                  </a:lnTo>
                  <a:lnTo>
                    <a:pt x="3141888" y="3208157"/>
                  </a:lnTo>
                  <a:lnTo>
                    <a:pt x="3145372" y="3208141"/>
                  </a:lnTo>
                  <a:lnTo>
                    <a:pt x="3148855" y="3208125"/>
                  </a:lnTo>
                  <a:lnTo>
                    <a:pt x="3152338" y="3208109"/>
                  </a:lnTo>
                  <a:lnTo>
                    <a:pt x="3155821" y="3208093"/>
                  </a:lnTo>
                  <a:lnTo>
                    <a:pt x="3159304" y="3208077"/>
                  </a:lnTo>
                  <a:lnTo>
                    <a:pt x="3162788" y="3208061"/>
                  </a:lnTo>
                  <a:lnTo>
                    <a:pt x="3166271" y="3208046"/>
                  </a:lnTo>
                  <a:lnTo>
                    <a:pt x="3169754" y="3208030"/>
                  </a:lnTo>
                  <a:lnTo>
                    <a:pt x="3173237" y="3208014"/>
                  </a:lnTo>
                  <a:lnTo>
                    <a:pt x="3176721" y="3207999"/>
                  </a:lnTo>
                  <a:lnTo>
                    <a:pt x="3180204" y="3208019"/>
                  </a:lnTo>
                  <a:lnTo>
                    <a:pt x="3183687" y="3208146"/>
                  </a:lnTo>
                  <a:lnTo>
                    <a:pt x="3187170" y="3208272"/>
                  </a:lnTo>
                  <a:lnTo>
                    <a:pt x="3190654" y="3208399"/>
                  </a:lnTo>
                  <a:lnTo>
                    <a:pt x="3194137" y="3208525"/>
                  </a:lnTo>
                  <a:lnTo>
                    <a:pt x="3197620" y="3208650"/>
                  </a:lnTo>
                  <a:lnTo>
                    <a:pt x="3201103" y="3208775"/>
                  </a:lnTo>
                  <a:lnTo>
                    <a:pt x="3204587" y="3208837"/>
                  </a:lnTo>
                  <a:lnTo>
                    <a:pt x="3208070" y="3208844"/>
                  </a:lnTo>
                  <a:lnTo>
                    <a:pt x="3211553" y="3208851"/>
                  </a:lnTo>
                  <a:lnTo>
                    <a:pt x="3215036" y="3208858"/>
                  </a:lnTo>
                  <a:lnTo>
                    <a:pt x="3218520" y="3208866"/>
                  </a:lnTo>
                  <a:lnTo>
                    <a:pt x="3222003" y="3208873"/>
                  </a:lnTo>
                  <a:lnTo>
                    <a:pt x="3225486" y="3208880"/>
                  </a:lnTo>
                  <a:lnTo>
                    <a:pt x="3228969" y="3208887"/>
                  </a:lnTo>
                  <a:lnTo>
                    <a:pt x="3232453" y="3208894"/>
                  </a:lnTo>
                  <a:lnTo>
                    <a:pt x="3235936" y="3208901"/>
                  </a:lnTo>
                  <a:lnTo>
                    <a:pt x="3239419" y="3208908"/>
                  </a:lnTo>
                  <a:lnTo>
                    <a:pt x="3242902" y="3208915"/>
                  </a:lnTo>
                  <a:lnTo>
                    <a:pt x="3246386" y="3208922"/>
                  </a:lnTo>
                  <a:lnTo>
                    <a:pt x="3249869" y="3208929"/>
                  </a:lnTo>
                  <a:lnTo>
                    <a:pt x="3253352" y="3208936"/>
                  </a:lnTo>
                  <a:lnTo>
                    <a:pt x="3256835" y="3208943"/>
                  </a:lnTo>
                  <a:lnTo>
                    <a:pt x="3260319" y="3208950"/>
                  </a:lnTo>
                  <a:lnTo>
                    <a:pt x="3263802" y="3208957"/>
                  </a:lnTo>
                  <a:lnTo>
                    <a:pt x="3267285" y="3208964"/>
                  </a:lnTo>
                  <a:lnTo>
                    <a:pt x="3270768" y="3208971"/>
                  </a:lnTo>
                  <a:lnTo>
                    <a:pt x="3274252" y="3212643"/>
                  </a:lnTo>
                  <a:lnTo>
                    <a:pt x="3277735" y="3212679"/>
                  </a:lnTo>
                  <a:lnTo>
                    <a:pt x="3281218" y="3212715"/>
                  </a:lnTo>
                  <a:lnTo>
                    <a:pt x="3284701" y="3212751"/>
                  </a:lnTo>
                  <a:lnTo>
                    <a:pt x="3288185" y="3212788"/>
                  </a:lnTo>
                  <a:lnTo>
                    <a:pt x="3291668" y="3212824"/>
                  </a:lnTo>
                  <a:lnTo>
                    <a:pt x="3295151" y="3212859"/>
                  </a:lnTo>
                  <a:lnTo>
                    <a:pt x="3298634" y="3212895"/>
                  </a:lnTo>
                  <a:lnTo>
                    <a:pt x="3302118" y="3212931"/>
                  </a:lnTo>
                  <a:lnTo>
                    <a:pt x="3305601" y="3212967"/>
                  </a:lnTo>
                  <a:lnTo>
                    <a:pt x="3309084" y="3213002"/>
                  </a:lnTo>
                  <a:lnTo>
                    <a:pt x="3312567" y="3213038"/>
                  </a:lnTo>
                  <a:lnTo>
                    <a:pt x="3316051" y="3213073"/>
                  </a:lnTo>
                  <a:lnTo>
                    <a:pt x="3319534" y="3213109"/>
                  </a:lnTo>
                  <a:lnTo>
                    <a:pt x="3323017" y="3217263"/>
                  </a:lnTo>
                  <a:lnTo>
                    <a:pt x="3326500" y="3217495"/>
                  </a:lnTo>
                  <a:lnTo>
                    <a:pt x="3329984" y="3217725"/>
                  </a:lnTo>
                  <a:lnTo>
                    <a:pt x="3333467" y="3217955"/>
                  </a:lnTo>
                  <a:lnTo>
                    <a:pt x="3336950" y="3218184"/>
                  </a:lnTo>
                  <a:lnTo>
                    <a:pt x="3340433" y="3218413"/>
                  </a:lnTo>
                  <a:lnTo>
                    <a:pt x="3343917" y="3220241"/>
                  </a:lnTo>
                  <a:lnTo>
                    <a:pt x="3347400" y="3220184"/>
                  </a:lnTo>
                  <a:lnTo>
                    <a:pt x="3350883" y="3220127"/>
                  </a:lnTo>
                  <a:lnTo>
                    <a:pt x="3354366" y="3220071"/>
                  </a:lnTo>
                  <a:lnTo>
                    <a:pt x="3357850" y="3220014"/>
                  </a:lnTo>
                  <a:lnTo>
                    <a:pt x="3361333" y="3219958"/>
                  </a:lnTo>
                  <a:lnTo>
                    <a:pt x="3364816" y="3219902"/>
                  </a:lnTo>
                  <a:lnTo>
                    <a:pt x="3368299" y="3219846"/>
                  </a:lnTo>
                  <a:lnTo>
                    <a:pt x="3371783" y="3219789"/>
                  </a:lnTo>
                  <a:lnTo>
                    <a:pt x="3375266" y="3219733"/>
                  </a:lnTo>
                  <a:lnTo>
                    <a:pt x="3378749" y="3219678"/>
                  </a:lnTo>
                  <a:lnTo>
                    <a:pt x="3382232" y="3219622"/>
                  </a:lnTo>
                  <a:lnTo>
                    <a:pt x="3385716" y="3219566"/>
                  </a:lnTo>
                  <a:lnTo>
                    <a:pt x="3389199" y="3219510"/>
                  </a:lnTo>
                  <a:lnTo>
                    <a:pt x="3392682" y="3219464"/>
                  </a:lnTo>
                  <a:lnTo>
                    <a:pt x="3396165" y="3219418"/>
                  </a:lnTo>
                  <a:lnTo>
                    <a:pt x="3399649" y="3219373"/>
                  </a:lnTo>
                  <a:lnTo>
                    <a:pt x="3403132" y="3219328"/>
                  </a:lnTo>
                  <a:lnTo>
                    <a:pt x="3406615" y="3219283"/>
                  </a:lnTo>
                  <a:lnTo>
                    <a:pt x="3410098" y="3219238"/>
                  </a:lnTo>
                  <a:lnTo>
                    <a:pt x="3413582" y="3219199"/>
                  </a:lnTo>
                  <a:lnTo>
                    <a:pt x="3417065" y="3219195"/>
                  </a:lnTo>
                  <a:lnTo>
                    <a:pt x="3420548" y="3219191"/>
                  </a:lnTo>
                  <a:lnTo>
                    <a:pt x="3424031" y="3219187"/>
                  </a:lnTo>
                  <a:lnTo>
                    <a:pt x="3427515" y="3219184"/>
                  </a:lnTo>
                  <a:lnTo>
                    <a:pt x="3430998" y="3219180"/>
                  </a:lnTo>
                  <a:lnTo>
                    <a:pt x="3434481" y="3219176"/>
                  </a:lnTo>
                  <a:lnTo>
                    <a:pt x="3437964" y="3223819"/>
                  </a:lnTo>
                  <a:lnTo>
                    <a:pt x="3441447" y="3223732"/>
                  </a:lnTo>
                  <a:lnTo>
                    <a:pt x="3444931" y="3223646"/>
                  </a:lnTo>
                  <a:lnTo>
                    <a:pt x="3448414" y="3223560"/>
                  </a:lnTo>
                  <a:lnTo>
                    <a:pt x="3451897" y="3223473"/>
                  </a:lnTo>
                  <a:lnTo>
                    <a:pt x="3455380" y="3223387"/>
                  </a:lnTo>
                  <a:lnTo>
                    <a:pt x="3458864" y="3223301"/>
                  </a:lnTo>
                  <a:lnTo>
                    <a:pt x="3462347" y="3223346"/>
                  </a:lnTo>
                  <a:lnTo>
                    <a:pt x="3465830" y="3223261"/>
                  </a:lnTo>
                  <a:lnTo>
                    <a:pt x="3469313" y="3223175"/>
                  </a:lnTo>
                  <a:lnTo>
                    <a:pt x="3472797" y="3223089"/>
                  </a:lnTo>
                  <a:lnTo>
                    <a:pt x="3476280" y="3223004"/>
                  </a:lnTo>
                  <a:lnTo>
                    <a:pt x="3479763" y="3222918"/>
                  </a:lnTo>
                  <a:lnTo>
                    <a:pt x="3483246" y="3222833"/>
                  </a:lnTo>
                  <a:lnTo>
                    <a:pt x="3483246" y="3222964"/>
                  </a:lnTo>
                  <a:lnTo>
                    <a:pt x="3483246" y="3223094"/>
                  </a:lnTo>
                  <a:lnTo>
                    <a:pt x="3483246" y="3223225"/>
                  </a:lnTo>
                  <a:lnTo>
                    <a:pt x="3483246" y="3223355"/>
                  </a:lnTo>
                  <a:lnTo>
                    <a:pt x="3483246" y="3223485"/>
                  </a:lnTo>
                  <a:lnTo>
                    <a:pt x="3483246" y="3223615"/>
                  </a:lnTo>
                  <a:lnTo>
                    <a:pt x="3483246" y="3223745"/>
                  </a:lnTo>
                  <a:lnTo>
                    <a:pt x="3483246" y="3223874"/>
                  </a:lnTo>
                  <a:lnTo>
                    <a:pt x="3483246" y="3224004"/>
                  </a:lnTo>
                  <a:lnTo>
                    <a:pt x="3483246" y="3224133"/>
                  </a:lnTo>
                  <a:lnTo>
                    <a:pt x="3483246" y="3224263"/>
                  </a:lnTo>
                  <a:lnTo>
                    <a:pt x="3483246" y="3224392"/>
                  </a:lnTo>
                  <a:lnTo>
                    <a:pt x="3483246" y="3224521"/>
                  </a:lnTo>
                  <a:lnTo>
                    <a:pt x="3483246" y="3224650"/>
                  </a:lnTo>
                  <a:lnTo>
                    <a:pt x="3483246" y="3224778"/>
                  </a:lnTo>
                  <a:lnTo>
                    <a:pt x="3483246" y="3224907"/>
                  </a:lnTo>
                  <a:lnTo>
                    <a:pt x="3483246" y="3225036"/>
                  </a:lnTo>
                  <a:lnTo>
                    <a:pt x="3483246" y="3225164"/>
                  </a:lnTo>
                  <a:lnTo>
                    <a:pt x="3483246" y="3225292"/>
                  </a:lnTo>
                  <a:lnTo>
                    <a:pt x="3483246" y="3225420"/>
                  </a:lnTo>
                  <a:lnTo>
                    <a:pt x="3483246" y="3225548"/>
                  </a:lnTo>
                  <a:lnTo>
                    <a:pt x="3483246" y="3225676"/>
                  </a:lnTo>
                  <a:lnTo>
                    <a:pt x="3483246" y="3225804"/>
                  </a:lnTo>
                  <a:lnTo>
                    <a:pt x="3483246" y="3225932"/>
                  </a:lnTo>
                  <a:lnTo>
                    <a:pt x="3483246" y="3226059"/>
                  </a:lnTo>
                  <a:lnTo>
                    <a:pt x="3483246" y="3226187"/>
                  </a:lnTo>
                  <a:lnTo>
                    <a:pt x="3483246" y="3226314"/>
                  </a:lnTo>
                  <a:lnTo>
                    <a:pt x="3483246" y="3226441"/>
                  </a:lnTo>
                  <a:lnTo>
                    <a:pt x="3483246" y="3226568"/>
                  </a:lnTo>
                  <a:lnTo>
                    <a:pt x="3483246" y="322669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907915"/>
              <a:ext cx="3483246" cy="1644151"/>
            </a:xfrm>
            <a:custGeom>
              <a:avLst/>
              <a:gdLst/>
              <a:ahLst/>
              <a:cxnLst/>
              <a:rect l="0" t="0" r="0" b="0"/>
              <a:pathLst>
                <a:path w="3483246" h="1644151">
                  <a:moveTo>
                    <a:pt x="0" y="1644151"/>
                  </a:moveTo>
                  <a:lnTo>
                    <a:pt x="3483" y="1192450"/>
                  </a:lnTo>
                  <a:lnTo>
                    <a:pt x="6966" y="844453"/>
                  </a:lnTo>
                  <a:lnTo>
                    <a:pt x="10449" y="568124"/>
                  </a:lnTo>
                  <a:lnTo>
                    <a:pt x="13932" y="343390"/>
                  </a:lnTo>
                  <a:lnTo>
                    <a:pt x="17416" y="157034"/>
                  </a:lnTo>
                  <a:lnTo>
                    <a:pt x="20899" y="0"/>
                  </a:lnTo>
                  <a:lnTo>
                    <a:pt x="24382" y="745554"/>
                  </a:lnTo>
                  <a:lnTo>
                    <a:pt x="27865" y="653686"/>
                  </a:lnTo>
                  <a:lnTo>
                    <a:pt x="31349" y="568124"/>
                  </a:lnTo>
                  <a:lnTo>
                    <a:pt x="34832" y="488240"/>
                  </a:lnTo>
                  <a:lnTo>
                    <a:pt x="38315" y="413489"/>
                  </a:lnTo>
                  <a:lnTo>
                    <a:pt x="41798" y="343390"/>
                  </a:lnTo>
                  <a:lnTo>
                    <a:pt x="45282" y="277522"/>
                  </a:lnTo>
                  <a:lnTo>
                    <a:pt x="48765" y="745554"/>
                  </a:lnTo>
                  <a:lnTo>
                    <a:pt x="52248" y="698789"/>
                  </a:lnTo>
                  <a:lnTo>
                    <a:pt x="55731" y="653686"/>
                  </a:lnTo>
                  <a:lnTo>
                    <a:pt x="59215" y="610158"/>
                  </a:lnTo>
                  <a:lnTo>
                    <a:pt x="62698" y="568124"/>
                  </a:lnTo>
                  <a:lnTo>
                    <a:pt x="66181" y="527508"/>
                  </a:lnTo>
                  <a:lnTo>
                    <a:pt x="69664" y="488240"/>
                  </a:lnTo>
                  <a:lnTo>
                    <a:pt x="73148" y="813998"/>
                  </a:lnTo>
                  <a:lnTo>
                    <a:pt x="76631" y="784226"/>
                  </a:lnTo>
                  <a:lnTo>
                    <a:pt x="80114" y="755115"/>
                  </a:lnTo>
                  <a:lnTo>
                    <a:pt x="83597" y="726643"/>
                  </a:lnTo>
                  <a:lnTo>
                    <a:pt x="87081" y="698789"/>
                  </a:lnTo>
                  <a:lnTo>
                    <a:pt x="90564" y="671533"/>
                  </a:lnTo>
                  <a:lnTo>
                    <a:pt x="94047" y="711374"/>
                  </a:lnTo>
                  <a:lnTo>
                    <a:pt x="97530" y="686327"/>
                  </a:lnTo>
                  <a:lnTo>
                    <a:pt x="101014" y="661767"/>
                  </a:lnTo>
                  <a:lnTo>
                    <a:pt x="104497" y="637679"/>
                  </a:lnTo>
                  <a:lnTo>
                    <a:pt x="107980" y="614052"/>
                  </a:lnTo>
                  <a:lnTo>
                    <a:pt x="111463" y="590871"/>
                  </a:lnTo>
                  <a:lnTo>
                    <a:pt x="114947" y="568124"/>
                  </a:lnTo>
                  <a:lnTo>
                    <a:pt x="118430" y="550292"/>
                  </a:lnTo>
                  <a:lnTo>
                    <a:pt x="121913" y="538543"/>
                  </a:lnTo>
                  <a:lnTo>
                    <a:pt x="125396" y="527213"/>
                  </a:lnTo>
                  <a:lnTo>
                    <a:pt x="128880" y="516279"/>
                  </a:lnTo>
                  <a:lnTo>
                    <a:pt x="132363" y="505722"/>
                  </a:lnTo>
                  <a:lnTo>
                    <a:pt x="135846" y="495521"/>
                  </a:lnTo>
                  <a:lnTo>
                    <a:pt x="139329" y="485660"/>
                  </a:lnTo>
                  <a:lnTo>
                    <a:pt x="142813" y="641269"/>
                  </a:lnTo>
                  <a:lnTo>
                    <a:pt x="146296" y="631037"/>
                  </a:lnTo>
                  <a:lnTo>
                    <a:pt x="149779" y="621085"/>
                  </a:lnTo>
                  <a:lnTo>
                    <a:pt x="153262" y="611401"/>
                  </a:lnTo>
                  <a:lnTo>
                    <a:pt x="156746" y="601975"/>
                  </a:lnTo>
                  <a:lnTo>
                    <a:pt x="160229" y="592796"/>
                  </a:lnTo>
                  <a:lnTo>
                    <a:pt x="163712" y="583855"/>
                  </a:lnTo>
                  <a:lnTo>
                    <a:pt x="167195" y="575142"/>
                  </a:lnTo>
                  <a:lnTo>
                    <a:pt x="170679" y="566650"/>
                  </a:lnTo>
                  <a:lnTo>
                    <a:pt x="174162" y="558369"/>
                  </a:lnTo>
                  <a:lnTo>
                    <a:pt x="177645" y="550292"/>
                  </a:lnTo>
                  <a:lnTo>
                    <a:pt x="181128" y="542412"/>
                  </a:lnTo>
                  <a:lnTo>
                    <a:pt x="184612" y="534721"/>
                  </a:lnTo>
                  <a:lnTo>
                    <a:pt x="188095" y="525162"/>
                  </a:lnTo>
                  <a:lnTo>
                    <a:pt x="191578" y="511180"/>
                  </a:lnTo>
                  <a:lnTo>
                    <a:pt x="195061" y="497362"/>
                  </a:lnTo>
                  <a:lnTo>
                    <a:pt x="198545" y="483706"/>
                  </a:lnTo>
                  <a:lnTo>
                    <a:pt x="202028" y="470209"/>
                  </a:lnTo>
                  <a:lnTo>
                    <a:pt x="205511" y="456868"/>
                  </a:lnTo>
                  <a:lnTo>
                    <a:pt x="208994" y="443680"/>
                  </a:lnTo>
                  <a:lnTo>
                    <a:pt x="212478" y="430642"/>
                  </a:lnTo>
                  <a:lnTo>
                    <a:pt x="215961" y="417753"/>
                  </a:lnTo>
                  <a:lnTo>
                    <a:pt x="219444" y="405009"/>
                  </a:lnTo>
                  <a:lnTo>
                    <a:pt x="222927" y="392408"/>
                  </a:lnTo>
                  <a:lnTo>
                    <a:pt x="226411" y="379948"/>
                  </a:lnTo>
                  <a:lnTo>
                    <a:pt x="229894" y="367627"/>
                  </a:lnTo>
                  <a:lnTo>
                    <a:pt x="233377" y="355441"/>
                  </a:lnTo>
                  <a:lnTo>
                    <a:pt x="236860" y="667392"/>
                  </a:lnTo>
                  <a:lnTo>
                    <a:pt x="240344" y="657098"/>
                  </a:lnTo>
                  <a:lnTo>
                    <a:pt x="243827" y="646889"/>
                  </a:lnTo>
                  <a:lnTo>
                    <a:pt x="247310" y="636762"/>
                  </a:lnTo>
                  <a:lnTo>
                    <a:pt x="250793" y="626718"/>
                  </a:lnTo>
                  <a:lnTo>
                    <a:pt x="254277" y="616755"/>
                  </a:lnTo>
                  <a:lnTo>
                    <a:pt x="257760" y="860765"/>
                  </a:lnTo>
                  <a:lnTo>
                    <a:pt x="261243" y="852584"/>
                  </a:lnTo>
                  <a:lnTo>
                    <a:pt x="264726" y="844453"/>
                  </a:lnTo>
                  <a:lnTo>
                    <a:pt x="268210" y="836371"/>
                  </a:lnTo>
                  <a:lnTo>
                    <a:pt x="271693" y="828337"/>
                  </a:lnTo>
                  <a:lnTo>
                    <a:pt x="275176" y="820352"/>
                  </a:lnTo>
                  <a:lnTo>
                    <a:pt x="278659" y="812414"/>
                  </a:lnTo>
                  <a:lnTo>
                    <a:pt x="282143" y="853016"/>
                  </a:lnTo>
                  <a:lnTo>
                    <a:pt x="285626" y="847716"/>
                  </a:lnTo>
                  <a:lnTo>
                    <a:pt x="289109" y="842474"/>
                  </a:lnTo>
                  <a:lnTo>
                    <a:pt x="292592" y="837290"/>
                  </a:lnTo>
                  <a:lnTo>
                    <a:pt x="296075" y="832163"/>
                  </a:lnTo>
                  <a:lnTo>
                    <a:pt x="299559" y="827091"/>
                  </a:lnTo>
                  <a:lnTo>
                    <a:pt x="303042" y="822075"/>
                  </a:lnTo>
                  <a:lnTo>
                    <a:pt x="306525" y="850677"/>
                  </a:lnTo>
                  <a:lnTo>
                    <a:pt x="310008" y="851915"/>
                  </a:lnTo>
                  <a:lnTo>
                    <a:pt x="313492" y="853121"/>
                  </a:lnTo>
                  <a:lnTo>
                    <a:pt x="316975" y="854296"/>
                  </a:lnTo>
                  <a:lnTo>
                    <a:pt x="320458" y="855443"/>
                  </a:lnTo>
                  <a:lnTo>
                    <a:pt x="323941" y="856563"/>
                  </a:lnTo>
                  <a:lnTo>
                    <a:pt x="327425" y="893799"/>
                  </a:lnTo>
                  <a:lnTo>
                    <a:pt x="330908" y="890995"/>
                  </a:lnTo>
                  <a:lnTo>
                    <a:pt x="334391" y="888228"/>
                  </a:lnTo>
                  <a:lnTo>
                    <a:pt x="337874" y="885499"/>
                  </a:lnTo>
                  <a:lnTo>
                    <a:pt x="341358" y="882807"/>
                  </a:lnTo>
                  <a:lnTo>
                    <a:pt x="344841" y="880150"/>
                  </a:lnTo>
                  <a:lnTo>
                    <a:pt x="348324" y="877528"/>
                  </a:lnTo>
                  <a:lnTo>
                    <a:pt x="351807" y="873833"/>
                  </a:lnTo>
                  <a:lnTo>
                    <a:pt x="355291" y="867905"/>
                  </a:lnTo>
                  <a:lnTo>
                    <a:pt x="358774" y="862004"/>
                  </a:lnTo>
                  <a:lnTo>
                    <a:pt x="362257" y="856128"/>
                  </a:lnTo>
                  <a:lnTo>
                    <a:pt x="365740" y="850278"/>
                  </a:lnTo>
                  <a:lnTo>
                    <a:pt x="369224" y="844453"/>
                  </a:lnTo>
                  <a:lnTo>
                    <a:pt x="372707" y="838654"/>
                  </a:lnTo>
                  <a:lnTo>
                    <a:pt x="376190" y="909288"/>
                  </a:lnTo>
                  <a:lnTo>
                    <a:pt x="379673" y="906805"/>
                  </a:lnTo>
                  <a:lnTo>
                    <a:pt x="383157" y="904350"/>
                  </a:lnTo>
                  <a:lnTo>
                    <a:pt x="386640" y="901924"/>
                  </a:lnTo>
                  <a:lnTo>
                    <a:pt x="390123" y="899526"/>
                  </a:lnTo>
                  <a:lnTo>
                    <a:pt x="393606" y="897155"/>
                  </a:lnTo>
                  <a:lnTo>
                    <a:pt x="397090" y="894810"/>
                  </a:lnTo>
                  <a:lnTo>
                    <a:pt x="400573" y="892492"/>
                  </a:lnTo>
                  <a:lnTo>
                    <a:pt x="404056" y="890201"/>
                  </a:lnTo>
                  <a:lnTo>
                    <a:pt x="407539" y="887934"/>
                  </a:lnTo>
                  <a:lnTo>
                    <a:pt x="411023" y="885693"/>
                  </a:lnTo>
                  <a:lnTo>
                    <a:pt x="414506" y="883476"/>
                  </a:lnTo>
                  <a:lnTo>
                    <a:pt x="417989" y="881284"/>
                  </a:lnTo>
                  <a:lnTo>
                    <a:pt x="421472" y="878575"/>
                  </a:lnTo>
                  <a:lnTo>
                    <a:pt x="424956" y="873647"/>
                  </a:lnTo>
                  <a:lnTo>
                    <a:pt x="428439" y="868737"/>
                  </a:lnTo>
                  <a:lnTo>
                    <a:pt x="431922" y="863845"/>
                  </a:lnTo>
                  <a:lnTo>
                    <a:pt x="435405" y="858971"/>
                  </a:lnTo>
                  <a:lnTo>
                    <a:pt x="438889" y="854114"/>
                  </a:lnTo>
                  <a:lnTo>
                    <a:pt x="442372" y="849275"/>
                  </a:lnTo>
                  <a:lnTo>
                    <a:pt x="445855" y="863914"/>
                  </a:lnTo>
                  <a:lnTo>
                    <a:pt x="449338" y="860561"/>
                  </a:lnTo>
                  <a:lnTo>
                    <a:pt x="452822" y="857231"/>
                  </a:lnTo>
                  <a:lnTo>
                    <a:pt x="456305" y="853925"/>
                  </a:lnTo>
                  <a:lnTo>
                    <a:pt x="459788" y="850641"/>
                  </a:lnTo>
                  <a:lnTo>
                    <a:pt x="463271" y="847379"/>
                  </a:lnTo>
                  <a:lnTo>
                    <a:pt x="466755" y="844140"/>
                  </a:lnTo>
                  <a:lnTo>
                    <a:pt x="470238" y="841981"/>
                  </a:lnTo>
                  <a:lnTo>
                    <a:pt x="473721" y="840154"/>
                  </a:lnTo>
                  <a:lnTo>
                    <a:pt x="477204" y="838345"/>
                  </a:lnTo>
                  <a:lnTo>
                    <a:pt x="480688" y="836554"/>
                  </a:lnTo>
                  <a:lnTo>
                    <a:pt x="484171" y="834781"/>
                  </a:lnTo>
                  <a:lnTo>
                    <a:pt x="487654" y="833026"/>
                  </a:lnTo>
                  <a:lnTo>
                    <a:pt x="491137" y="905165"/>
                  </a:lnTo>
                  <a:lnTo>
                    <a:pt x="494621" y="903268"/>
                  </a:lnTo>
                  <a:lnTo>
                    <a:pt x="498104" y="901389"/>
                  </a:lnTo>
                  <a:lnTo>
                    <a:pt x="501587" y="899526"/>
                  </a:lnTo>
                  <a:lnTo>
                    <a:pt x="505070" y="897679"/>
                  </a:lnTo>
                  <a:lnTo>
                    <a:pt x="508554" y="895849"/>
                  </a:lnTo>
                  <a:lnTo>
                    <a:pt x="512037" y="894035"/>
                  </a:lnTo>
                  <a:lnTo>
                    <a:pt x="515520" y="953117"/>
                  </a:lnTo>
                  <a:lnTo>
                    <a:pt x="519003" y="951234"/>
                  </a:lnTo>
                  <a:lnTo>
                    <a:pt x="522487" y="949367"/>
                  </a:lnTo>
                  <a:lnTo>
                    <a:pt x="525970" y="947514"/>
                  </a:lnTo>
                  <a:lnTo>
                    <a:pt x="529453" y="945676"/>
                  </a:lnTo>
                  <a:lnTo>
                    <a:pt x="532936" y="943852"/>
                  </a:lnTo>
                  <a:lnTo>
                    <a:pt x="536420" y="942043"/>
                  </a:lnTo>
                  <a:lnTo>
                    <a:pt x="539903" y="951789"/>
                  </a:lnTo>
                  <a:lnTo>
                    <a:pt x="543386" y="949104"/>
                  </a:lnTo>
                  <a:lnTo>
                    <a:pt x="546869" y="946434"/>
                  </a:lnTo>
                  <a:lnTo>
                    <a:pt x="550353" y="943777"/>
                  </a:lnTo>
                  <a:lnTo>
                    <a:pt x="553836" y="941133"/>
                  </a:lnTo>
                  <a:lnTo>
                    <a:pt x="557319" y="938503"/>
                  </a:lnTo>
                  <a:lnTo>
                    <a:pt x="560802" y="935887"/>
                  </a:lnTo>
                  <a:lnTo>
                    <a:pt x="564286" y="935763"/>
                  </a:lnTo>
                  <a:lnTo>
                    <a:pt x="567769" y="935836"/>
                  </a:lnTo>
                  <a:lnTo>
                    <a:pt x="571252" y="935908"/>
                  </a:lnTo>
                  <a:lnTo>
                    <a:pt x="574735" y="935980"/>
                  </a:lnTo>
                  <a:lnTo>
                    <a:pt x="578218" y="936050"/>
                  </a:lnTo>
                  <a:lnTo>
                    <a:pt x="581702" y="936120"/>
                  </a:lnTo>
                  <a:lnTo>
                    <a:pt x="585185" y="1051649"/>
                  </a:lnTo>
                  <a:lnTo>
                    <a:pt x="588668" y="1051124"/>
                  </a:lnTo>
                  <a:lnTo>
                    <a:pt x="592151" y="1050605"/>
                  </a:lnTo>
                  <a:lnTo>
                    <a:pt x="595635" y="1050091"/>
                  </a:lnTo>
                  <a:lnTo>
                    <a:pt x="599118" y="1049581"/>
                  </a:lnTo>
                  <a:lnTo>
                    <a:pt x="602601" y="1049077"/>
                  </a:lnTo>
                  <a:lnTo>
                    <a:pt x="606084" y="1048578"/>
                  </a:lnTo>
                  <a:lnTo>
                    <a:pt x="609568" y="1063053"/>
                  </a:lnTo>
                  <a:lnTo>
                    <a:pt x="613051" y="1061952"/>
                  </a:lnTo>
                  <a:lnTo>
                    <a:pt x="616534" y="1060860"/>
                  </a:lnTo>
                  <a:lnTo>
                    <a:pt x="620017" y="1059776"/>
                  </a:lnTo>
                  <a:lnTo>
                    <a:pt x="623501" y="1058700"/>
                  </a:lnTo>
                  <a:lnTo>
                    <a:pt x="626984" y="1057632"/>
                  </a:lnTo>
                  <a:lnTo>
                    <a:pt x="630467" y="1056572"/>
                  </a:lnTo>
                  <a:lnTo>
                    <a:pt x="633950" y="1076334"/>
                  </a:lnTo>
                  <a:lnTo>
                    <a:pt x="637434" y="1074744"/>
                  </a:lnTo>
                  <a:lnTo>
                    <a:pt x="640917" y="1073162"/>
                  </a:lnTo>
                  <a:lnTo>
                    <a:pt x="644400" y="1071589"/>
                  </a:lnTo>
                  <a:lnTo>
                    <a:pt x="647883" y="1070025"/>
                  </a:lnTo>
                  <a:lnTo>
                    <a:pt x="651367" y="1068469"/>
                  </a:lnTo>
                  <a:lnTo>
                    <a:pt x="654850" y="1143840"/>
                  </a:lnTo>
                  <a:lnTo>
                    <a:pt x="658333" y="1141946"/>
                  </a:lnTo>
                  <a:lnTo>
                    <a:pt x="661816" y="1140058"/>
                  </a:lnTo>
                  <a:lnTo>
                    <a:pt x="665300" y="1138175"/>
                  </a:lnTo>
                  <a:lnTo>
                    <a:pt x="668783" y="1136299"/>
                  </a:lnTo>
                  <a:lnTo>
                    <a:pt x="672266" y="1134428"/>
                  </a:lnTo>
                  <a:lnTo>
                    <a:pt x="675749" y="1132563"/>
                  </a:lnTo>
                  <a:lnTo>
                    <a:pt x="679233" y="1157842"/>
                  </a:lnTo>
                  <a:lnTo>
                    <a:pt x="682716" y="1156047"/>
                  </a:lnTo>
                  <a:lnTo>
                    <a:pt x="686199" y="1154257"/>
                  </a:lnTo>
                  <a:lnTo>
                    <a:pt x="689682" y="1152473"/>
                  </a:lnTo>
                  <a:lnTo>
                    <a:pt x="693166" y="1150693"/>
                  </a:lnTo>
                  <a:lnTo>
                    <a:pt x="696649" y="1148918"/>
                  </a:lnTo>
                  <a:lnTo>
                    <a:pt x="700132" y="1147149"/>
                  </a:lnTo>
                  <a:lnTo>
                    <a:pt x="703615" y="1148436"/>
                  </a:lnTo>
                  <a:lnTo>
                    <a:pt x="707099" y="1147731"/>
                  </a:lnTo>
                  <a:lnTo>
                    <a:pt x="710582" y="1147030"/>
                  </a:lnTo>
                  <a:lnTo>
                    <a:pt x="714065" y="1146335"/>
                  </a:lnTo>
                  <a:lnTo>
                    <a:pt x="717548" y="1145644"/>
                  </a:lnTo>
                  <a:lnTo>
                    <a:pt x="721032" y="1144958"/>
                  </a:lnTo>
                  <a:lnTo>
                    <a:pt x="724515" y="1144277"/>
                  </a:lnTo>
                  <a:lnTo>
                    <a:pt x="727998" y="1173688"/>
                  </a:lnTo>
                  <a:lnTo>
                    <a:pt x="731481" y="1172656"/>
                  </a:lnTo>
                  <a:lnTo>
                    <a:pt x="734965" y="1171629"/>
                  </a:lnTo>
                  <a:lnTo>
                    <a:pt x="738448" y="1170607"/>
                  </a:lnTo>
                  <a:lnTo>
                    <a:pt x="741931" y="1169591"/>
                  </a:lnTo>
                  <a:lnTo>
                    <a:pt x="745414" y="1168580"/>
                  </a:lnTo>
                  <a:lnTo>
                    <a:pt x="748898" y="1173672"/>
                  </a:lnTo>
                  <a:lnTo>
                    <a:pt x="752381" y="1172964"/>
                  </a:lnTo>
                  <a:lnTo>
                    <a:pt x="755864" y="1172260"/>
                  </a:lnTo>
                  <a:lnTo>
                    <a:pt x="759347" y="1171561"/>
                  </a:lnTo>
                  <a:lnTo>
                    <a:pt x="762831" y="1170866"/>
                  </a:lnTo>
                  <a:lnTo>
                    <a:pt x="766314" y="1170175"/>
                  </a:lnTo>
                  <a:lnTo>
                    <a:pt x="769797" y="1169488"/>
                  </a:lnTo>
                  <a:lnTo>
                    <a:pt x="773280" y="1178266"/>
                  </a:lnTo>
                  <a:lnTo>
                    <a:pt x="776764" y="1177293"/>
                  </a:lnTo>
                  <a:lnTo>
                    <a:pt x="780247" y="1176324"/>
                  </a:lnTo>
                  <a:lnTo>
                    <a:pt x="783730" y="1175360"/>
                  </a:lnTo>
                  <a:lnTo>
                    <a:pt x="787213" y="1174400"/>
                  </a:lnTo>
                  <a:lnTo>
                    <a:pt x="790697" y="1173445"/>
                  </a:lnTo>
                  <a:lnTo>
                    <a:pt x="794180" y="1172495"/>
                  </a:lnTo>
                  <a:lnTo>
                    <a:pt x="797663" y="1172969"/>
                  </a:lnTo>
                  <a:lnTo>
                    <a:pt x="801146" y="1171470"/>
                  </a:lnTo>
                  <a:lnTo>
                    <a:pt x="804630" y="1169974"/>
                  </a:lnTo>
                  <a:lnTo>
                    <a:pt x="808113" y="1168482"/>
                  </a:lnTo>
                  <a:lnTo>
                    <a:pt x="811596" y="1166994"/>
                  </a:lnTo>
                  <a:lnTo>
                    <a:pt x="815079" y="1165509"/>
                  </a:lnTo>
                  <a:lnTo>
                    <a:pt x="818563" y="1164027"/>
                  </a:lnTo>
                  <a:lnTo>
                    <a:pt x="822046" y="1162549"/>
                  </a:lnTo>
                  <a:lnTo>
                    <a:pt x="825529" y="1161074"/>
                  </a:lnTo>
                  <a:lnTo>
                    <a:pt x="829012" y="1159603"/>
                  </a:lnTo>
                  <a:lnTo>
                    <a:pt x="832496" y="1158135"/>
                  </a:lnTo>
                  <a:lnTo>
                    <a:pt x="835979" y="1156671"/>
                  </a:lnTo>
                  <a:lnTo>
                    <a:pt x="839462" y="1155210"/>
                  </a:lnTo>
                  <a:lnTo>
                    <a:pt x="842945" y="1156430"/>
                  </a:lnTo>
                  <a:lnTo>
                    <a:pt x="846429" y="1156951"/>
                  </a:lnTo>
                  <a:lnTo>
                    <a:pt x="849912" y="1157468"/>
                  </a:lnTo>
                  <a:lnTo>
                    <a:pt x="853395" y="1157979"/>
                  </a:lnTo>
                  <a:lnTo>
                    <a:pt x="856878" y="1158484"/>
                  </a:lnTo>
                  <a:lnTo>
                    <a:pt x="860361" y="1158985"/>
                  </a:lnTo>
                  <a:lnTo>
                    <a:pt x="863845" y="1159481"/>
                  </a:lnTo>
                  <a:lnTo>
                    <a:pt x="867328" y="1169738"/>
                  </a:lnTo>
                  <a:lnTo>
                    <a:pt x="870811" y="1168873"/>
                  </a:lnTo>
                  <a:lnTo>
                    <a:pt x="874294" y="1168011"/>
                  </a:lnTo>
                  <a:lnTo>
                    <a:pt x="877778" y="1167153"/>
                  </a:lnTo>
                  <a:lnTo>
                    <a:pt x="881261" y="1166299"/>
                  </a:lnTo>
                  <a:lnTo>
                    <a:pt x="884744" y="1165449"/>
                  </a:lnTo>
                  <a:lnTo>
                    <a:pt x="888227" y="1164602"/>
                  </a:lnTo>
                  <a:lnTo>
                    <a:pt x="891711" y="1163258"/>
                  </a:lnTo>
                  <a:lnTo>
                    <a:pt x="895194" y="1161900"/>
                  </a:lnTo>
                  <a:lnTo>
                    <a:pt x="898677" y="1160544"/>
                  </a:lnTo>
                  <a:lnTo>
                    <a:pt x="902160" y="1159192"/>
                  </a:lnTo>
                  <a:lnTo>
                    <a:pt x="905644" y="1157842"/>
                  </a:lnTo>
                  <a:lnTo>
                    <a:pt x="909127" y="1156495"/>
                  </a:lnTo>
                  <a:lnTo>
                    <a:pt x="912610" y="1215555"/>
                  </a:lnTo>
                  <a:lnTo>
                    <a:pt x="916093" y="1215329"/>
                  </a:lnTo>
                  <a:lnTo>
                    <a:pt x="919577" y="1215104"/>
                  </a:lnTo>
                  <a:lnTo>
                    <a:pt x="923060" y="1214881"/>
                  </a:lnTo>
                  <a:lnTo>
                    <a:pt x="926543" y="1214659"/>
                  </a:lnTo>
                  <a:lnTo>
                    <a:pt x="930026" y="1214439"/>
                  </a:lnTo>
                  <a:lnTo>
                    <a:pt x="933510" y="1214220"/>
                  </a:lnTo>
                  <a:lnTo>
                    <a:pt x="936993" y="1219029"/>
                  </a:lnTo>
                  <a:lnTo>
                    <a:pt x="940476" y="1218415"/>
                  </a:lnTo>
                  <a:lnTo>
                    <a:pt x="943959" y="1217803"/>
                  </a:lnTo>
                  <a:lnTo>
                    <a:pt x="947443" y="1217194"/>
                  </a:lnTo>
                  <a:lnTo>
                    <a:pt x="950926" y="1216588"/>
                  </a:lnTo>
                  <a:lnTo>
                    <a:pt x="954409" y="1215984"/>
                  </a:lnTo>
                  <a:lnTo>
                    <a:pt x="957892" y="1215383"/>
                  </a:lnTo>
                  <a:lnTo>
                    <a:pt x="961376" y="1217186"/>
                  </a:lnTo>
                  <a:lnTo>
                    <a:pt x="964859" y="1216399"/>
                  </a:lnTo>
                  <a:lnTo>
                    <a:pt x="968342" y="1215615"/>
                  </a:lnTo>
                  <a:lnTo>
                    <a:pt x="971825" y="1214833"/>
                  </a:lnTo>
                  <a:lnTo>
                    <a:pt x="975309" y="1214054"/>
                  </a:lnTo>
                  <a:lnTo>
                    <a:pt x="978792" y="1213278"/>
                  </a:lnTo>
                  <a:lnTo>
                    <a:pt x="982275" y="1212505"/>
                  </a:lnTo>
                  <a:lnTo>
                    <a:pt x="985758" y="1211734"/>
                  </a:lnTo>
                  <a:lnTo>
                    <a:pt x="989242" y="1210966"/>
                  </a:lnTo>
                  <a:lnTo>
                    <a:pt x="992725" y="1210201"/>
                  </a:lnTo>
                  <a:lnTo>
                    <a:pt x="996208" y="1209439"/>
                  </a:lnTo>
                  <a:lnTo>
                    <a:pt x="999691" y="1208679"/>
                  </a:lnTo>
                  <a:lnTo>
                    <a:pt x="1003175" y="1207922"/>
                  </a:lnTo>
                  <a:lnTo>
                    <a:pt x="1006658" y="1207400"/>
                  </a:lnTo>
                  <a:lnTo>
                    <a:pt x="1010141" y="1207216"/>
                  </a:lnTo>
                  <a:lnTo>
                    <a:pt x="1013624" y="1207032"/>
                  </a:lnTo>
                  <a:lnTo>
                    <a:pt x="1017108" y="1206850"/>
                  </a:lnTo>
                  <a:lnTo>
                    <a:pt x="1020591" y="1206669"/>
                  </a:lnTo>
                  <a:lnTo>
                    <a:pt x="1024074" y="1206490"/>
                  </a:lnTo>
                  <a:lnTo>
                    <a:pt x="1027557" y="1206311"/>
                  </a:lnTo>
                  <a:lnTo>
                    <a:pt x="1031041" y="1215653"/>
                  </a:lnTo>
                  <a:lnTo>
                    <a:pt x="1034524" y="1215097"/>
                  </a:lnTo>
                  <a:lnTo>
                    <a:pt x="1038007" y="1214543"/>
                  </a:lnTo>
                  <a:lnTo>
                    <a:pt x="1041490" y="1213992"/>
                  </a:lnTo>
                  <a:lnTo>
                    <a:pt x="1044974" y="1213442"/>
                  </a:lnTo>
                  <a:lnTo>
                    <a:pt x="1048457" y="1212895"/>
                  </a:lnTo>
                  <a:lnTo>
                    <a:pt x="1051940" y="1212351"/>
                  </a:lnTo>
                  <a:lnTo>
                    <a:pt x="1055423" y="1212157"/>
                  </a:lnTo>
                  <a:lnTo>
                    <a:pt x="1058907" y="1211970"/>
                  </a:lnTo>
                  <a:lnTo>
                    <a:pt x="1062390" y="1211784"/>
                  </a:lnTo>
                  <a:lnTo>
                    <a:pt x="1065873" y="1211598"/>
                  </a:lnTo>
                  <a:lnTo>
                    <a:pt x="1069356" y="1211414"/>
                  </a:lnTo>
                  <a:lnTo>
                    <a:pt x="1072840" y="1211231"/>
                  </a:lnTo>
                  <a:lnTo>
                    <a:pt x="1076323" y="1224419"/>
                  </a:lnTo>
                  <a:lnTo>
                    <a:pt x="1079806" y="1223388"/>
                  </a:lnTo>
                  <a:lnTo>
                    <a:pt x="1083289" y="1222360"/>
                  </a:lnTo>
                  <a:lnTo>
                    <a:pt x="1086773" y="1221333"/>
                  </a:lnTo>
                  <a:lnTo>
                    <a:pt x="1090256" y="1220307"/>
                  </a:lnTo>
                  <a:lnTo>
                    <a:pt x="1093739" y="1219284"/>
                  </a:lnTo>
                  <a:lnTo>
                    <a:pt x="1097222" y="1218261"/>
                  </a:lnTo>
                  <a:lnTo>
                    <a:pt x="1100706" y="1217707"/>
                  </a:lnTo>
                  <a:lnTo>
                    <a:pt x="1104189" y="1217515"/>
                  </a:lnTo>
                  <a:lnTo>
                    <a:pt x="1107672" y="1217323"/>
                  </a:lnTo>
                  <a:lnTo>
                    <a:pt x="1111155" y="1217133"/>
                  </a:lnTo>
                  <a:lnTo>
                    <a:pt x="1114639" y="1216943"/>
                  </a:lnTo>
                  <a:lnTo>
                    <a:pt x="1118122" y="1216755"/>
                  </a:lnTo>
                  <a:lnTo>
                    <a:pt x="1121605" y="1216568"/>
                  </a:lnTo>
                  <a:lnTo>
                    <a:pt x="1125088" y="1228960"/>
                  </a:lnTo>
                  <a:lnTo>
                    <a:pt x="1128572" y="1228595"/>
                  </a:lnTo>
                  <a:lnTo>
                    <a:pt x="1132055" y="1228231"/>
                  </a:lnTo>
                  <a:lnTo>
                    <a:pt x="1135538" y="1227869"/>
                  </a:lnTo>
                  <a:lnTo>
                    <a:pt x="1139021" y="1227509"/>
                  </a:lnTo>
                  <a:lnTo>
                    <a:pt x="1142505" y="1227150"/>
                  </a:lnTo>
                  <a:lnTo>
                    <a:pt x="1145988" y="1232887"/>
                  </a:lnTo>
                  <a:lnTo>
                    <a:pt x="1149471" y="1232965"/>
                  </a:lnTo>
                  <a:lnTo>
                    <a:pt x="1152954" y="1233043"/>
                  </a:lnTo>
                  <a:lnTo>
                    <a:pt x="1156437" y="1233120"/>
                  </a:lnTo>
                  <a:lnTo>
                    <a:pt x="1159921" y="1233196"/>
                  </a:lnTo>
                  <a:lnTo>
                    <a:pt x="1163404" y="1233272"/>
                  </a:lnTo>
                  <a:lnTo>
                    <a:pt x="1166887" y="1233348"/>
                  </a:lnTo>
                  <a:lnTo>
                    <a:pt x="1170370" y="1233237"/>
                  </a:lnTo>
                  <a:lnTo>
                    <a:pt x="1173854" y="1232880"/>
                  </a:lnTo>
                  <a:lnTo>
                    <a:pt x="1177337" y="1232525"/>
                  </a:lnTo>
                  <a:lnTo>
                    <a:pt x="1180820" y="1232172"/>
                  </a:lnTo>
                  <a:lnTo>
                    <a:pt x="1184303" y="1231820"/>
                  </a:lnTo>
                  <a:lnTo>
                    <a:pt x="1187787" y="1231469"/>
                  </a:lnTo>
                  <a:lnTo>
                    <a:pt x="1191270" y="1231120"/>
                  </a:lnTo>
                  <a:lnTo>
                    <a:pt x="1194753" y="1230567"/>
                  </a:lnTo>
                  <a:lnTo>
                    <a:pt x="1198236" y="1229934"/>
                  </a:lnTo>
                  <a:lnTo>
                    <a:pt x="1201720" y="1229304"/>
                  </a:lnTo>
                  <a:lnTo>
                    <a:pt x="1205203" y="1228675"/>
                  </a:lnTo>
                  <a:lnTo>
                    <a:pt x="1208686" y="1228048"/>
                  </a:lnTo>
                  <a:lnTo>
                    <a:pt x="1212169" y="1227423"/>
                  </a:lnTo>
                  <a:lnTo>
                    <a:pt x="1215653" y="1226802"/>
                  </a:lnTo>
                  <a:lnTo>
                    <a:pt x="1219136" y="1226610"/>
                  </a:lnTo>
                  <a:lnTo>
                    <a:pt x="1222619" y="1226418"/>
                  </a:lnTo>
                  <a:lnTo>
                    <a:pt x="1226102" y="1226228"/>
                  </a:lnTo>
                  <a:lnTo>
                    <a:pt x="1229586" y="1226038"/>
                  </a:lnTo>
                  <a:lnTo>
                    <a:pt x="1233069" y="1225849"/>
                  </a:lnTo>
                  <a:lnTo>
                    <a:pt x="1236552" y="1225661"/>
                  </a:lnTo>
                  <a:lnTo>
                    <a:pt x="1240035" y="1225391"/>
                  </a:lnTo>
                  <a:lnTo>
                    <a:pt x="1243519" y="1224922"/>
                  </a:lnTo>
                  <a:lnTo>
                    <a:pt x="1247002" y="1224455"/>
                  </a:lnTo>
                  <a:lnTo>
                    <a:pt x="1250485" y="1223990"/>
                  </a:lnTo>
                  <a:lnTo>
                    <a:pt x="1253968" y="1223526"/>
                  </a:lnTo>
                  <a:lnTo>
                    <a:pt x="1257452" y="1223064"/>
                  </a:lnTo>
                  <a:lnTo>
                    <a:pt x="1260935" y="1222604"/>
                  </a:lnTo>
                  <a:lnTo>
                    <a:pt x="1264418" y="1222309"/>
                  </a:lnTo>
                  <a:lnTo>
                    <a:pt x="1267901" y="1222133"/>
                  </a:lnTo>
                  <a:lnTo>
                    <a:pt x="1271385" y="1221957"/>
                  </a:lnTo>
                  <a:lnTo>
                    <a:pt x="1274868" y="1221782"/>
                  </a:lnTo>
                  <a:lnTo>
                    <a:pt x="1278351" y="1221608"/>
                  </a:lnTo>
                  <a:lnTo>
                    <a:pt x="1281834" y="1221435"/>
                  </a:lnTo>
                  <a:lnTo>
                    <a:pt x="1285318" y="1221262"/>
                  </a:lnTo>
                  <a:lnTo>
                    <a:pt x="1288801" y="1221333"/>
                  </a:lnTo>
                  <a:lnTo>
                    <a:pt x="1292284" y="1221438"/>
                  </a:lnTo>
                  <a:lnTo>
                    <a:pt x="1295767" y="1221543"/>
                  </a:lnTo>
                  <a:lnTo>
                    <a:pt x="1299251" y="1221647"/>
                  </a:lnTo>
                  <a:lnTo>
                    <a:pt x="1302734" y="1221750"/>
                  </a:lnTo>
                  <a:lnTo>
                    <a:pt x="1306217" y="1221853"/>
                  </a:lnTo>
                  <a:lnTo>
                    <a:pt x="1309700" y="1227216"/>
                  </a:lnTo>
                  <a:lnTo>
                    <a:pt x="1313184" y="1226373"/>
                  </a:lnTo>
                  <a:lnTo>
                    <a:pt x="1316667" y="1225532"/>
                  </a:lnTo>
                  <a:lnTo>
                    <a:pt x="1320150" y="1224691"/>
                  </a:lnTo>
                  <a:lnTo>
                    <a:pt x="1323633" y="1223851"/>
                  </a:lnTo>
                  <a:lnTo>
                    <a:pt x="1327117" y="1223013"/>
                  </a:lnTo>
                  <a:lnTo>
                    <a:pt x="1330600" y="1222175"/>
                  </a:lnTo>
                  <a:lnTo>
                    <a:pt x="1334083" y="1225083"/>
                  </a:lnTo>
                  <a:lnTo>
                    <a:pt x="1337566" y="1224648"/>
                  </a:lnTo>
                  <a:lnTo>
                    <a:pt x="1341050" y="1224214"/>
                  </a:lnTo>
                  <a:lnTo>
                    <a:pt x="1344533" y="1223781"/>
                  </a:lnTo>
                  <a:lnTo>
                    <a:pt x="1348016" y="1223350"/>
                  </a:lnTo>
                  <a:lnTo>
                    <a:pt x="1351499" y="1222920"/>
                  </a:lnTo>
                  <a:lnTo>
                    <a:pt x="1354983" y="1222492"/>
                  </a:lnTo>
                  <a:lnTo>
                    <a:pt x="1358466" y="1240039"/>
                  </a:lnTo>
                  <a:lnTo>
                    <a:pt x="1361949" y="1239965"/>
                  </a:lnTo>
                  <a:lnTo>
                    <a:pt x="1365432" y="1239891"/>
                  </a:lnTo>
                  <a:lnTo>
                    <a:pt x="1368916" y="1239817"/>
                  </a:lnTo>
                  <a:lnTo>
                    <a:pt x="1372399" y="1239744"/>
                  </a:lnTo>
                  <a:lnTo>
                    <a:pt x="1375882" y="1239671"/>
                  </a:lnTo>
                  <a:lnTo>
                    <a:pt x="1379365" y="1239605"/>
                  </a:lnTo>
                  <a:lnTo>
                    <a:pt x="1382849" y="1239769"/>
                  </a:lnTo>
                  <a:lnTo>
                    <a:pt x="1386332" y="1239933"/>
                  </a:lnTo>
                  <a:lnTo>
                    <a:pt x="1389815" y="1240095"/>
                  </a:lnTo>
                  <a:lnTo>
                    <a:pt x="1393298" y="1240257"/>
                  </a:lnTo>
                  <a:lnTo>
                    <a:pt x="1393298" y="1240257"/>
                  </a:lnTo>
                  <a:lnTo>
                    <a:pt x="1396782" y="1240418"/>
                  </a:lnTo>
                  <a:lnTo>
                    <a:pt x="1400265" y="1240577"/>
                  </a:lnTo>
                  <a:lnTo>
                    <a:pt x="1403748" y="1249687"/>
                  </a:lnTo>
                  <a:lnTo>
                    <a:pt x="1407231" y="1249263"/>
                  </a:lnTo>
                  <a:lnTo>
                    <a:pt x="1410715" y="1248840"/>
                  </a:lnTo>
                  <a:lnTo>
                    <a:pt x="1414198" y="1248419"/>
                  </a:lnTo>
                  <a:lnTo>
                    <a:pt x="1417681" y="1247998"/>
                  </a:lnTo>
                  <a:lnTo>
                    <a:pt x="1421164" y="1247579"/>
                  </a:lnTo>
                  <a:lnTo>
                    <a:pt x="1424648" y="1247161"/>
                  </a:lnTo>
                  <a:lnTo>
                    <a:pt x="1428131" y="1246744"/>
                  </a:lnTo>
                  <a:lnTo>
                    <a:pt x="1431614" y="1246328"/>
                  </a:lnTo>
                  <a:lnTo>
                    <a:pt x="1435097" y="1245914"/>
                  </a:lnTo>
                  <a:lnTo>
                    <a:pt x="1438580" y="1245500"/>
                  </a:lnTo>
                  <a:lnTo>
                    <a:pt x="1442064" y="1245088"/>
                  </a:lnTo>
                  <a:lnTo>
                    <a:pt x="1445547" y="1244677"/>
                  </a:lnTo>
                  <a:lnTo>
                    <a:pt x="1449030" y="1244267"/>
                  </a:lnTo>
                  <a:lnTo>
                    <a:pt x="1452513" y="1253302"/>
                  </a:lnTo>
                  <a:lnTo>
                    <a:pt x="1455997" y="1253730"/>
                  </a:lnTo>
                  <a:lnTo>
                    <a:pt x="1459480" y="1254156"/>
                  </a:lnTo>
                  <a:lnTo>
                    <a:pt x="1462963" y="1254578"/>
                  </a:lnTo>
                  <a:lnTo>
                    <a:pt x="1466446" y="1254998"/>
                  </a:lnTo>
                  <a:lnTo>
                    <a:pt x="1469930" y="1255414"/>
                  </a:lnTo>
                  <a:lnTo>
                    <a:pt x="1473413" y="1255736"/>
                  </a:lnTo>
                  <a:lnTo>
                    <a:pt x="1476896" y="1255637"/>
                  </a:lnTo>
                  <a:lnTo>
                    <a:pt x="1480379" y="1255538"/>
                  </a:lnTo>
                  <a:lnTo>
                    <a:pt x="1483863" y="1255440"/>
                  </a:lnTo>
                  <a:lnTo>
                    <a:pt x="1487346" y="1255342"/>
                  </a:lnTo>
                  <a:lnTo>
                    <a:pt x="1490829" y="1255245"/>
                  </a:lnTo>
                  <a:lnTo>
                    <a:pt x="1494312" y="1255148"/>
                  </a:lnTo>
                  <a:lnTo>
                    <a:pt x="1497796" y="1263494"/>
                  </a:lnTo>
                  <a:lnTo>
                    <a:pt x="1501279" y="1262996"/>
                  </a:lnTo>
                  <a:lnTo>
                    <a:pt x="1504762" y="1262499"/>
                  </a:lnTo>
                  <a:lnTo>
                    <a:pt x="1508245" y="1262004"/>
                  </a:lnTo>
                  <a:lnTo>
                    <a:pt x="1511729" y="1261509"/>
                  </a:lnTo>
                  <a:lnTo>
                    <a:pt x="1515212" y="1261015"/>
                  </a:lnTo>
                  <a:lnTo>
                    <a:pt x="1518695" y="1260522"/>
                  </a:lnTo>
                  <a:lnTo>
                    <a:pt x="1522178" y="1260973"/>
                  </a:lnTo>
                  <a:lnTo>
                    <a:pt x="1525662" y="1260868"/>
                  </a:lnTo>
                  <a:lnTo>
                    <a:pt x="1529145" y="1260763"/>
                  </a:lnTo>
                  <a:lnTo>
                    <a:pt x="1532628" y="1260659"/>
                  </a:lnTo>
                  <a:lnTo>
                    <a:pt x="1536111" y="1260555"/>
                  </a:lnTo>
                  <a:lnTo>
                    <a:pt x="1539595" y="1260452"/>
                  </a:lnTo>
                  <a:lnTo>
                    <a:pt x="1543078" y="1260322"/>
                  </a:lnTo>
                  <a:lnTo>
                    <a:pt x="1546561" y="1259647"/>
                  </a:lnTo>
                  <a:lnTo>
                    <a:pt x="1550044" y="1258973"/>
                  </a:lnTo>
                  <a:lnTo>
                    <a:pt x="1553528" y="1258299"/>
                  </a:lnTo>
                  <a:lnTo>
                    <a:pt x="1557011" y="1257626"/>
                  </a:lnTo>
                  <a:lnTo>
                    <a:pt x="1560494" y="1256953"/>
                  </a:lnTo>
                  <a:lnTo>
                    <a:pt x="1563977" y="1256282"/>
                  </a:lnTo>
                  <a:lnTo>
                    <a:pt x="1567461" y="1255610"/>
                  </a:lnTo>
                  <a:lnTo>
                    <a:pt x="1570944" y="1254940"/>
                  </a:lnTo>
                  <a:lnTo>
                    <a:pt x="1574427" y="1254270"/>
                  </a:lnTo>
                  <a:lnTo>
                    <a:pt x="1577910" y="1253601"/>
                  </a:lnTo>
                  <a:lnTo>
                    <a:pt x="1581394" y="1252932"/>
                  </a:lnTo>
                  <a:lnTo>
                    <a:pt x="1584877" y="1252265"/>
                  </a:lnTo>
                  <a:lnTo>
                    <a:pt x="1588360" y="1251598"/>
                  </a:lnTo>
                  <a:lnTo>
                    <a:pt x="1591843" y="1250931"/>
                  </a:lnTo>
                  <a:lnTo>
                    <a:pt x="1595327" y="1250265"/>
                  </a:lnTo>
                  <a:lnTo>
                    <a:pt x="1598810" y="1249600"/>
                  </a:lnTo>
                  <a:lnTo>
                    <a:pt x="1602293" y="1248935"/>
                  </a:lnTo>
                  <a:lnTo>
                    <a:pt x="1605776" y="1248272"/>
                  </a:lnTo>
                  <a:lnTo>
                    <a:pt x="1609260" y="1247608"/>
                  </a:lnTo>
                  <a:lnTo>
                    <a:pt x="1612743" y="1246946"/>
                  </a:lnTo>
                  <a:lnTo>
                    <a:pt x="1616226" y="1250627"/>
                  </a:lnTo>
                  <a:lnTo>
                    <a:pt x="1619709" y="1250450"/>
                  </a:lnTo>
                  <a:lnTo>
                    <a:pt x="1623193" y="1250273"/>
                  </a:lnTo>
                  <a:lnTo>
                    <a:pt x="1626676" y="1250097"/>
                  </a:lnTo>
                  <a:lnTo>
                    <a:pt x="1630159" y="1249922"/>
                  </a:lnTo>
                  <a:lnTo>
                    <a:pt x="1633642" y="1249747"/>
                  </a:lnTo>
                  <a:lnTo>
                    <a:pt x="1637126" y="1258884"/>
                  </a:lnTo>
                  <a:lnTo>
                    <a:pt x="1640609" y="1258518"/>
                  </a:lnTo>
                  <a:lnTo>
                    <a:pt x="1644092" y="1258153"/>
                  </a:lnTo>
                  <a:lnTo>
                    <a:pt x="1647575" y="1257789"/>
                  </a:lnTo>
                  <a:lnTo>
                    <a:pt x="1651059" y="1257425"/>
                  </a:lnTo>
                  <a:lnTo>
                    <a:pt x="1654542" y="1257063"/>
                  </a:lnTo>
                  <a:lnTo>
                    <a:pt x="1658025" y="1256701"/>
                  </a:lnTo>
                  <a:lnTo>
                    <a:pt x="1661508" y="1256340"/>
                  </a:lnTo>
                  <a:lnTo>
                    <a:pt x="1664992" y="1255980"/>
                  </a:lnTo>
                  <a:lnTo>
                    <a:pt x="1668475" y="1255621"/>
                  </a:lnTo>
                  <a:lnTo>
                    <a:pt x="1671958" y="1255263"/>
                  </a:lnTo>
                  <a:lnTo>
                    <a:pt x="1675441" y="1254905"/>
                  </a:lnTo>
                  <a:lnTo>
                    <a:pt x="1678925" y="1254548"/>
                  </a:lnTo>
                  <a:lnTo>
                    <a:pt x="1682408" y="1254193"/>
                  </a:lnTo>
                  <a:lnTo>
                    <a:pt x="1685891" y="1253838"/>
                  </a:lnTo>
                  <a:lnTo>
                    <a:pt x="1689374" y="1253483"/>
                  </a:lnTo>
                  <a:lnTo>
                    <a:pt x="1692858" y="1253130"/>
                  </a:lnTo>
                  <a:lnTo>
                    <a:pt x="1696341" y="1252777"/>
                  </a:lnTo>
                  <a:lnTo>
                    <a:pt x="1699824" y="1252426"/>
                  </a:lnTo>
                  <a:lnTo>
                    <a:pt x="1703307" y="1252075"/>
                  </a:lnTo>
                  <a:lnTo>
                    <a:pt x="1706791" y="1251709"/>
                  </a:lnTo>
                  <a:lnTo>
                    <a:pt x="1710274" y="1251134"/>
                  </a:lnTo>
                  <a:lnTo>
                    <a:pt x="1713757" y="1250560"/>
                  </a:lnTo>
                  <a:lnTo>
                    <a:pt x="1717240" y="1249987"/>
                  </a:lnTo>
                  <a:lnTo>
                    <a:pt x="1720723" y="1249413"/>
                  </a:lnTo>
                  <a:lnTo>
                    <a:pt x="1724207" y="1248841"/>
                  </a:lnTo>
                  <a:lnTo>
                    <a:pt x="1727690" y="1248269"/>
                  </a:lnTo>
                  <a:lnTo>
                    <a:pt x="1731173" y="1247698"/>
                  </a:lnTo>
                  <a:lnTo>
                    <a:pt x="1734656" y="1247128"/>
                  </a:lnTo>
                  <a:lnTo>
                    <a:pt x="1738140" y="1246558"/>
                  </a:lnTo>
                  <a:lnTo>
                    <a:pt x="1741623" y="1245989"/>
                  </a:lnTo>
                  <a:lnTo>
                    <a:pt x="1745106" y="1245421"/>
                  </a:lnTo>
                  <a:lnTo>
                    <a:pt x="1748589" y="1244853"/>
                  </a:lnTo>
                  <a:lnTo>
                    <a:pt x="1752073" y="1244286"/>
                  </a:lnTo>
                  <a:lnTo>
                    <a:pt x="1755556" y="1243896"/>
                  </a:lnTo>
                  <a:lnTo>
                    <a:pt x="1759039" y="1243604"/>
                  </a:lnTo>
                  <a:lnTo>
                    <a:pt x="1762522" y="1243313"/>
                  </a:lnTo>
                  <a:lnTo>
                    <a:pt x="1766006" y="1243022"/>
                  </a:lnTo>
                  <a:lnTo>
                    <a:pt x="1769489" y="1242733"/>
                  </a:lnTo>
                  <a:lnTo>
                    <a:pt x="1772972" y="1242444"/>
                  </a:lnTo>
                  <a:lnTo>
                    <a:pt x="1776455" y="1242155"/>
                  </a:lnTo>
                  <a:lnTo>
                    <a:pt x="1779939" y="1241868"/>
                  </a:lnTo>
                  <a:lnTo>
                    <a:pt x="1783422" y="1241581"/>
                  </a:lnTo>
                  <a:lnTo>
                    <a:pt x="1786905" y="1241295"/>
                  </a:lnTo>
                  <a:lnTo>
                    <a:pt x="1790388" y="1241009"/>
                  </a:lnTo>
                  <a:lnTo>
                    <a:pt x="1793872" y="1240725"/>
                  </a:lnTo>
                  <a:lnTo>
                    <a:pt x="1797355" y="1240441"/>
                  </a:lnTo>
                  <a:lnTo>
                    <a:pt x="1800838" y="1240157"/>
                  </a:lnTo>
                  <a:lnTo>
                    <a:pt x="1804321" y="1239875"/>
                  </a:lnTo>
                  <a:lnTo>
                    <a:pt x="1807805" y="1239593"/>
                  </a:lnTo>
                  <a:lnTo>
                    <a:pt x="1811288" y="1239312"/>
                  </a:lnTo>
                  <a:lnTo>
                    <a:pt x="1814771" y="1239031"/>
                  </a:lnTo>
                  <a:lnTo>
                    <a:pt x="1818254" y="1238751"/>
                  </a:lnTo>
                  <a:lnTo>
                    <a:pt x="1821738" y="1238472"/>
                  </a:lnTo>
                  <a:lnTo>
                    <a:pt x="1825221" y="1238194"/>
                  </a:lnTo>
                  <a:lnTo>
                    <a:pt x="1828704" y="1237916"/>
                  </a:lnTo>
                  <a:lnTo>
                    <a:pt x="1832187" y="1237639"/>
                  </a:lnTo>
                  <a:lnTo>
                    <a:pt x="1835671" y="1237362"/>
                  </a:lnTo>
                  <a:lnTo>
                    <a:pt x="1839154" y="1237087"/>
                  </a:lnTo>
                  <a:lnTo>
                    <a:pt x="1842637" y="1236812"/>
                  </a:lnTo>
                  <a:lnTo>
                    <a:pt x="1846120" y="1236537"/>
                  </a:lnTo>
                  <a:lnTo>
                    <a:pt x="1849604" y="1236730"/>
                  </a:lnTo>
                  <a:lnTo>
                    <a:pt x="1853087" y="1237039"/>
                  </a:lnTo>
                  <a:lnTo>
                    <a:pt x="1856570" y="1237346"/>
                  </a:lnTo>
                  <a:lnTo>
                    <a:pt x="1860053" y="1237652"/>
                  </a:lnTo>
                  <a:lnTo>
                    <a:pt x="1863537" y="1237956"/>
                  </a:lnTo>
                  <a:lnTo>
                    <a:pt x="1867020" y="1238258"/>
                  </a:lnTo>
                  <a:lnTo>
                    <a:pt x="1870503" y="1238486"/>
                  </a:lnTo>
                  <a:lnTo>
                    <a:pt x="1873986" y="1237951"/>
                  </a:lnTo>
                  <a:lnTo>
                    <a:pt x="1877470" y="1237416"/>
                  </a:lnTo>
                  <a:lnTo>
                    <a:pt x="1880953" y="1236882"/>
                  </a:lnTo>
                  <a:lnTo>
                    <a:pt x="1884436" y="1236349"/>
                  </a:lnTo>
                  <a:lnTo>
                    <a:pt x="1887919" y="1235816"/>
                  </a:lnTo>
                  <a:lnTo>
                    <a:pt x="1891403" y="1235283"/>
                  </a:lnTo>
                  <a:lnTo>
                    <a:pt x="1894886" y="1234752"/>
                  </a:lnTo>
                  <a:lnTo>
                    <a:pt x="1898369" y="1234221"/>
                  </a:lnTo>
                  <a:lnTo>
                    <a:pt x="1901852" y="1233690"/>
                  </a:lnTo>
                  <a:lnTo>
                    <a:pt x="1905336" y="1233160"/>
                  </a:lnTo>
                  <a:lnTo>
                    <a:pt x="1908819" y="1232631"/>
                  </a:lnTo>
                  <a:lnTo>
                    <a:pt x="1912302" y="1232102"/>
                  </a:lnTo>
                  <a:lnTo>
                    <a:pt x="1915785" y="1231573"/>
                  </a:lnTo>
                  <a:lnTo>
                    <a:pt x="1919269" y="1245246"/>
                  </a:lnTo>
                  <a:lnTo>
                    <a:pt x="1922752" y="1245269"/>
                  </a:lnTo>
                  <a:lnTo>
                    <a:pt x="1926235" y="1245291"/>
                  </a:lnTo>
                  <a:lnTo>
                    <a:pt x="1929718" y="1245313"/>
                  </a:lnTo>
                  <a:lnTo>
                    <a:pt x="1933202" y="1245335"/>
                  </a:lnTo>
                  <a:lnTo>
                    <a:pt x="1936685" y="1245356"/>
                  </a:lnTo>
                  <a:lnTo>
                    <a:pt x="1940168" y="1245378"/>
                  </a:lnTo>
                  <a:lnTo>
                    <a:pt x="1943651" y="1245400"/>
                  </a:lnTo>
                  <a:lnTo>
                    <a:pt x="1947135" y="1245421"/>
                  </a:lnTo>
                  <a:lnTo>
                    <a:pt x="1950618" y="1245443"/>
                  </a:lnTo>
                  <a:lnTo>
                    <a:pt x="1954101" y="1245464"/>
                  </a:lnTo>
                  <a:lnTo>
                    <a:pt x="1957584" y="1245486"/>
                  </a:lnTo>
                  <a:lnTo>
                    <a:pt x="1961068" y="1245507"/>
                  </a:lnTo>
                  <a:lnTo>
                    <a:pt x="1964551" y="1249312"/>
                  </a:lnTo>
                  <a:lnTo>
                    <a:pt x="1968034" y="1249405"/>
                  </a:lnTo>
                  <a:lnTo>
                    <a:pt x="1971517" y="1249498"/>
                  </a:lnTo>
                  <a:lnTo>
                    <a:pt x="1975001" y="1249590"/>
                  </a:lnTo>
                  <a:lnTo>
                    <a:pt x="1978484" y="1249682"/>
                  </a:lnTo>
                  <a:lnTo>
                    <a:pt x="1981967" y="1249774"/>
                  </a:lnTo>
                  <a:lnTo>
                    <a:pt x="1985450" y="1249866"/>
                  </a:lnTo>
                  <a:lnTo>
                    <a:pt x="1988934" y="1252275"/>
                  </a:lnTo>
                  <a:lnTo>
                    <a:pt x="1992417" y="1251820"/>
                  </a:lnTo>
                  <a:lnTo>
                    <a:pt x="1995900" y="1251367"/>
                  </a:lnTo>
                  <a:lnTo>
                    <a:pt x="1999383" y="1250913"/>
                  </a:lnTo>
                  <a:lnTo>
                    <a:pt x="2002867" y="1250460"/>
                  </a:lnTo>
                  <a:lnTo>
                    <a:pt x="2006350" y="1250008"/>
                  </a:lnTo>
                  <a:lnTo>
                    <a:pt x="2009833" y="1249557"/>
                  </a:lnTo>
                  <a:lnTo>
                    <a:pt x="2013316" y="1249105"/>
                  </a:lnTo>
                  <a:lnTo>
                    <a:pt x="2016799" y="1248655"/>
                  </a:lnTo>
                  <a:lnTo>
                    <a:pt x="2020283" y="1248205"/>
                  </a:lnTo>
                  <a:lnTo>
                    <a:pt x="2023766" y="1247755"/>
                  </a:lnTo>
                  <a:lnTo>
                    <a:pt x="2027249" y="1247306"/>
                  </a:lnTo>
                  <a:lnTo>
                    <a:pt x="2030732" y="1246857"/>
                  </a:lnTo>
                  <a:lnTo>
                    <a:pt x="2034216" y="1246426"/>
                  </a:lnTo>
                  <a:lnTo>
                    <a:pt x="2037699" y="1246134"/>
                  </a:lnTo>
                  <a:lnTo>
                    <a:pt x="2041182" y="1245843"/>
                  </a:lnTo>
                  <a:lnTo>
                    <a:pt x="2044665" y="1245552"/>
                  </a:lnTo>
                  <a:lnTo>
                    <a:pt x="2048149" y="1245262"/>
                  </a:lnTo>
                  <a:lnTo>
                    <a:pt x="2051632" y="1244972"/>
                  </a:lnTo>
                  <a:lnTo>
                    <a:pt x="2055115" y="1244683"/>
                  </a:lnTo>
                  <a:lnTo>
                    <a:pt x="2058598" y="1244394"/>
                  </a:lnTo>
                  <a:lnTo>
                    <a:pt x="2062082" y="1244106"/>
                  </a:lnTo>
                  <a:lnTo>
                    <a:pt x="2065565" y="1243819"/>
                  </a:lnTo>
                  <a:lnTo>
                    <a:pt x="2069048" y="1243532"/>
                  </a:lnTo>
                  <a:lnTo>
                    <a:pt x="2072531" y="1243246"/>
                  </a:lnTo>
                  <a:lnTo>
                    <a:pt x="2076015" y="1242960"/>
                  </a:lnTo>
                  <a:lnTo>
                    <a:pt x="2079498" y="1242675"/>
                  </a:lnTo>
                  <a:lnTo>
                    <a:pt x="2082981" y="1242761"/>
                  </a:lnTo>
                  <a:lnTo>
                    <a:pt x="2086464" y="1243017"/>
                  </a:lnTo>
                  <a:lnTo>
                    <a:pt x="2089948" y="1243273"/>
                  </a:lnTo>
                  <a:lnTo>
                    <a:pt x="2093431" y="1243527"/>
                  </a:lnTo>
                  <a:lnTo>
                    <a:pt x="2096914" y="1243779"/>
                  </a:lnTo>
                  <a:lnTo>
                    <a:pt x="2100397" y="1244031"/>
                  </a:lnTo>
                  <a:lnTo>
                    <a:pt x="2103881" y="1244282"/>
                  </a:lnTo>
                  <a:lnTo>
                    <a:pt x="2107364" y="1250542"/>
                  </a:lnTo>
                  <a:lnTo>
                    <a:pt x="2110847" y="1250773"/>
                  </a:lnTo>
                  <a:lnTo>
                    <a:pt x="2114330" y="1251004"/>
                  </a:lnTo>
                  <a:lnTo>
                    <a:pt x="2117814" y="1251233"/>
                  </a:lnTo>
                  <a:lnTo>
                    <a:pt x="2121297" y="1251461"/>
                  </a:lnTo>
                  <a:lnTo>
                    <a:pt x="2124780" y="1251688"/>
                  </a:lnTo>
                  <a:lnTo>
                    <a:pt x="2128263" y="1251857"/>
                  </a:lnTo>
                  <a:lnTo>
                    <a:pt x="2131747" y="1251866"/>
                  </a:lnTo>
                  <a:lnTo>
                    <a:pt x="2135230" y="1251874"/>
                  </a:lnTo>
                  <a:lnTo>
                    <a:pt x="2138713" y="1251883"/>
                  </a:lnTo>
                  <a:lnTo>
                    <a:pt x="2142196" y="1251892"/>
                  </a:lnTo>
                  <a:lnTo>
                    <a:pt x="2145680" y="1251900"/>
                  </a:lnTo>
                  <a:lnTo>
                    <a:pt x="2149163" y="1251909"/>
                  </a:lnTo>
                  <a:lnTo>
                    <a:pt x="2152646" y="1251780"/>
                  </a:lnTo>
                  <a:lnTo>
                    <a:pt x="2156129" y="1251538"/>
                  </a:lnTo>
                  <a:lnTo>
                    <a:pt x="2159613" y="1251297"/>
                  </a:lnTo>
                  <a:lnTo>
                    <a:pt x="2163096" y="1251057"/>
                  </a:lnTo>
                  <a:lnTo>
                    <a:pt x="2166579" y="1250817"/>
                  </a:lnTo>
                  <a:lnTo>
                    <a:pt x="2170062" y="1250578"/>
                  </a:lnTo>
                  <a:lnTo>
                    <a:pt x="2173546" y="1250339"/>
                  </a:lnTo>
                  <a:lnTo>
                    <a:pt x="2177029" y="1250101"/>
                  </a:lnTo>
                  <a:lnTo>
                    <a:pt x="2180512" y="1249863"/>
                  </a:lnTo>
                  <a:lnTo>
                    <a:pt x="2183995" y="1249625"/>
                  </a:lnTo>
                  <a:lnTo>
                    <a:pt x="2187479" y="1249388"/>
                  </a:lnTo>
                  <a:lnTo>
                    <a:pt x="2190962" y="1249152"/>
                  </a:lnTo>
                  <a:lnTo>
                    <a:pt x="2194445" y="1248915"/>
                  </a:lnTo>
                  <a:lnTo>
                    <a:pt x="2197928" y="1253886"/>
                  </a:lnTo>
                  <a:lnTo>
                    <a:pt x="2201412" y="1253822"/>
                  </a:lnTo>
                  <a:lnTo>
                    <a:pt x="2204895" y="1253758"/>
                  </a:lnTo>
                  <a:lnTo>
                    <a:pt x="2208378" y="1253695"/>
                  </a:lnTo>
                  <a:lnTo>
                    <a:pt x="2211861" y="1253631"/>
                  </a:lnTo>
                  <a:lnTo>
                    <a:pt x="2215345" y="1253568"/>
                  </a:lnTo>
                  <a:lnTo>
                    <a:pt x="2218828" y="1253505"/>
                  </a:lnTo>
                  <a:lnTo>
                    <a:pt x="2222311" y="1258378"/>
                  </a:lnTo>
                  <a:lnTo>
                    <a:pt x="2225794" y="1258142"/>
                  </a:lnTo>
                  <a:lnTo>
                    <a:pt x="2229278" y="1257907"/>
                  </a:lnTo>
                  <a:lnTo>
                    <a:pt x="2232761" y="1257671"/>
                  </a:lnTo>
                  <a:lnTo>
                    <a:pt x="2236244" y="1257437"/>
                  </a:lnTo>
                  <a:lnTo>
                    <a:pt x="2239727" y="1257202"/>
                  </a:lnTo>
                  <a:lnTo>
                    <a:pt x="2243211" y="1256968"/>
                  </a:lnTo>
                  <a:lnTo>
                    <a:pt x="2246694" y="1256735"/>
                  </a:lnTo>
                  <a:lnTo>
                    <a:pt x="2250177" y="1256502"/>
                  </a:lnTo>
                  <a:lnTo>
                    <a:pt x="2253660" y="1256269"/>
                  </a:lnTo>
                  <a:lnTo>
                    <a:pt x="2257144" y="1256037"/>
                  </a:lnTo>
                  <a:lnTo>
                    <a:pt x="2260627" y="1255806"/>
                  </a:lnTo>
                  <a:lnTo>
                    <a:pt x="2264110" y="1255574"/>
                  </a:lnTo>
                  <a:lnTo>
                    <a:pt x="2267593" y="1255344"/>
                  </a:lnTo>
                  <a:lnTo>
                    <a:pt x="2271077" y="1259016"/>
                  </a:lnTo>
                  <a:lnTo>
                    <a:pt x="2274560" y="1259143"/>
                  </a:lnTo>
                  <a:lnTo>
                    <a:pt x="2278043" y="1259270"/>
                  </a:lnTo>
                  <a:lnTo>
                    <a:pt x="2281526" y="1259397"/>
                  </a:lnTo>
                  <a:lnTo>
                    <a:pt x="2285010" y="1259523"/>
                  </a:lnTo>
                  <a:lnTo>
                    <a:pt x="2288493" y="1259649"/>
                  </a:lnTo>
                  <a:lnTo>
                    <a:pt x="2291976" y="1263133"/>
                  </a:lnTo>
                  <a:lnTo>
                    <a:pt x="2295459" y="1262997"/>
                  </a:lnTo>
                  <a:lnTo>
                    <a:pt x="2298942" y="1262862"/>
                  </a:lnTo>
                  <a:lnTo>
                    <a:pt x="2302426" y="1262727"/>
                  </a:lnTo>
                  <a:lnTo>
                    <a:pt x="2305909" y="1262592"/>
                  </a:lnTo>
                  <a:lnTo>
                    <a:pt x="2309392" y="1262458"/>
                  </a:lnTo>
                  <a:lnTo>
                    <a:pt x="2312875" y="1262324"/>
                  </a:lnTo>
                  <a:lnTo>
                    <a:pt x="2316359" y="1274380"/>
                  </a:lnTo>
                  <a:lnTo>
                    <a:pt x="2319842" y="1274090"/>
                  </a:lnTo>
                  <a:lnTo>
                    <a:pt x="2323325" y="1273800"/>
                  </a:lnTo>
                  <a:lnTo>
                    <a:pt x="2326808" y="1273511"/>
                  </a:lnTo>
                  <a:lnTo>
                    <a:pt x="2330292" y="1273222"/>
                  </a:lnTo>
                  <a:lnTo>
                    <a:pt x="2333775" y="1272933"/>
                  </a:lnTo>
                  <a:lnTo>
                    <a:pt x="2337258" y="1272645"/>
                  </a:lnTo>
                  <a:lnTo>
                    <a:pt x="2340741" y="1272357"/>
                  </a:lnTo>
                  <a:lnTo>
                    <a:pt x="2344225" y="1272070"/>
                  </a:lnTo>
                  <a:lnTo>
                    <a:pt x="2347708" y="1271783"/>
                  </a:lnTo>
                  <a:lnTo>
                    <a:pt x="2351191" y="1271497"/>
                  </a:lnTo>
                  <a:lnTo>
                    <a:pt x="2354674" y="1271211"/>
                  </a:lnTo>
                  <a:lnTo>
                    <a:pt x="2358158" y="1270925"/>
                  </a:lnTo>
                  <a:lnTo>
                    <a:pt x="2361641" y="1270640"/>
                  </a:lnTo>
                  <a:lnTo>
                    <a:pt x="2365124" y="1270355"/>
                  </a:lnTo>
                  <a:lnTo>
                    <a:pt x="2368607" y="1270070"/>
                  </a:lnTo>
                  <a:lnTo>
                    <a:pt x="2372091" y="1269786"/>
                  </a:lnTo>
                  <a:lnTo>
                    <a:pt x="2375574" y="1269503"/>
                  </a:lnTo>
                  <a:lnTo>
                    <a:pt x="2379057" y="1269219"/>
                  </a:lnTo>
                  <a:lnTo>
                    <a:pt x="2382540" y="1268937"/>
                  </a:lnTo>
                  <a:lnTo>
                    <a:pt x="2386024" y="1268654"/>
                  </a:lnTo>
                  <a:lnTo>
                    <a:pt x="2389507" y="1268372"/>
                  </a:lnTo>
                  <a:lnTo>
                    <a:pt x="2392990" y="1268090"/>
                  </a:lnTo>
                  <a:lnTo>
                    <a:pt x="2396473" y="1267809"/>
                  </a:lnTo>
                  <a:lnTo>
                    <a:pt x="2399957" y="1267528"/>
                  </a:lnTo>
                  <a:lnTo>
                    <a:pt x="2403440" y="1267248"/>
                  </a:lnTo>
                  <a:lnTo>
                    <a:pt x="2406923" y="1266968"/>
                  </a:lnTo>
                  <a:lnTo>
                    <a:pt x="2410406" y="1270319"/>
                  </a:lnTo>
                  <a:lnTo>
                    <a:pt x="2413890" y="1270706"/>
                  </a:lnTo>
                  <a:lnTo>
                    <a:pt x="2417373" y="1271090"/>
                  </a:lnTo>
                  <a:lnTo>
                    <a:pt x="2420856" y="1271473"/>
                  </a:lnTo>
                  <a:lnTo>
                    <a:pt x="2424339" y="1271854"/>
                  </a:lnTo>
                  <a:lnTo>
                    <a:pt x="2427823" y="1272233"/>
                  </a:lnTo>
                  <a:lnTo>
                    <a:pt x="2431306" y="1272603"/>
                  </a:lnTo>
                  <a:lnTo>
                    <a:pt x="2434789" y="1272468"/>
                  </a:lnTo>
                  <a:lnTo>
                    <a:pt x="2438272" y="1272334"/>
                  </a:lnTo>
                  <a:lnTo>
                    <a:pt x="2441756" y="1272200"/>
                  </a:lnTo>
                  <a:lnTo>
                    <a:pt x="2445239" y="1272066"/>
                  </a:lnTo>
                  <a:lnTo>
                    <a:pt x="2448722" y="1271932"/>
                  </a:lnTo>
                  <a:lnTo>
                    <a:pt x="2452205" y="1271799"/>
                  </a:lnTo>
                  <a:lnTo>
                    <a:pt x="2455689" y="1274725"/>
                  </a:lnTo>
                  <a:lnTo>
                    <a:pt x="2459172" y="1274757"/>
                  </a:lnTo>
                  <a:lnTo>
                    <a:pt x="2462655" y="1274789"/>
                  </a:lnTo>
                  <a:lnTo>
                    <a:pt x="2466138" y="1274820"/>
                  </a:lnTo>
                  <a:lnTo>
                    <a:pt x="2469622" y="1274851"/>
                  </a:lnTo>
                  <a:lnTo>
                    <a:pt x="2473105" y="1274883"/>
                  </a:lnTo>
                  <a:lnTo>
                    <a:pt x="2476588" y="1274914"/>
                  </a:lnTo>
                  <a:lnTo>
                    <a:pt x="2480071" y="1274880"/>
                  </a:lnTo>
                  <a:lnTo>
                    <a:pt x="2483555" y="1274801"/>
                  </a:lnTo>
                  <a:lnTo>
                    <a:pt x="2487038" y="1274723"/>
                  </a:lnTo>
                  <a:lnTo>
                    <a:pt x="2490521" y="1274645"/>
                  </a:lnTo>
                  <a:lnTo>
                    <a:pt x="2494004" y="1274567"/>
                  </a:lnTo>
                  <a:lnTo>
                    <a:pt x="2497488" y="1274489"/>
                  </a:lnTo>
                  <a:lnTo>
                    <a:pt x="2500971" y="1274411"/>
                  </a:lnTo>
                  <a:lnTo>
                    <a:pt x="2504454" y="1278961"/>
                  </a:lnTo>
                  <a:lnTo>
                    <a:pt x="2507937" y="1279198"/>
                  </a:lnTo>
                  <a:lnTo>
                    <a:pt x="2511421" y="1279434"/>
                  </a:lnTo>
                  <a:lnTo>
                    <a:pt x="2514904" y="1279669"/>
                  </a:lnTo>
                  <a:lnTo>
                    <a:pt x="2518387" y="1279903"/>
                  </a:lnTo>
                  <a:lnTo>
                    <a:pt x="2521870" y="1280137"/>
                  </a:lnTo>
                  <a:lnTo>
                    <a:pt x="2525354" y="1280290"/>
                  </a:lnTo>
                  <a:lnTo>
                    <a:pt x="2528837" y="1280050"/>
                  </a:lnTo>
                  <a:lnTo>
                    <a:pt x="2532320" y="1279811"/>
                  </a:lnTo>
                  <a:lnTo>
                    <a:pt x="2535803" y="1279572"/>
                  </a:lnTo>
                  <a:lnTo>
                    <a:pt x="2539287" y="1279334"/>
                  </a:lnTo>
                  <a:lnTo>
                    <a:pt x="2542770" y="1279095"/>
                  </a:lnTo>
                  <a:lnTo>
                    <a:pt x="2546253" y="1278858"/>
                  </a:lnTo>
                  <a:lnTo>
                    <a:pt x="2549736" y="1278716"/>
                  </a:lnTo>
                  <a:lnTo>
                    <a:pt x="2553220" y="1278688"/>
                  </a:lnTo>
                  <a:lnTo>
                    <a:pt x="2556703" y="1278660"/>
                  </a:lnTo>
                  <a:lnTo>
                    <a:pt x="2560186" y="1278633"/>
                  </a:lnTo>
                  <a:lnTo>
                    <a:pt x="2563669" y="1278605"/>
                  </a:lnTo>
                  <a:lnTo>
                    <a:pt x="2567153" y="1278577"/>
                  </a:lnTo>
                  <a:lnTo>
                    <a:pt x="2570636" y="1278550"/>
                  </a:lnTo>
                  <a:lnTo>
                    <a:pt x="2574119" y="1298581"/>
                  </a:lnTo>
                  <a:lnTo>
                    <a:pt x="2577602" y="1298485"/>
                  </a:lnTo>
                  <a:lnTo>
                    <a:pt x="2581085" y="1298389"/>
                  </a:lnTo>
                  <a:lnTo>
                    <a:pt x="2584569" y="1298293"/>
                  </a:lnTo>
                  <a:lnTo>
                    <a:pt x="2588052" y="1298197"/>
                  </a:lnTo>
                  <a:lnTo>
                    <a:pt x="2591535" y="1298101"/>
                  </a:lnTo>
                  <a:lnTo>
                    <a:pt x="2595018" y="1297999"/>
                  </a:lnTo>
                  <a:lnTo>
                    <a:pt x="2598502" y="1297696"/>
                  </a:lnTo>
                  <a:lnTo>
                    <a:pt x="2601985" y="1297393"/>
                  </a:lnTo>
                  <a:lnTo>
                    <a:pt x="2605468" y="1297091"/>
                  </a:lnTo>
                  <a:lnTo>
                    <a:pt x="2608951" y="1296789"/>
                  </a:lnTo>
                  <a:lnTo>
                    <a:pt x="2612435" y="1296487"/>
                  </a:lnTo>
                  <a:lnTo>
                    <a:pt x="2615918" y="1296186"/>
                  </a:lnTo>
                  <a:lnTo>
                    <a:pt x="2619401" y="1295885"/>
                  </a:lnTo>
                  <a:lnTo>
                    <a:pt x="2622884" y="1295584"/>
                  </a:lnTo>
                  <a:lnTo>
                    <a:pt x="2626368" y="1295283"/>
                  </a:lnTo>
                  <a:lnTo>
                    <a:pt x="2629851" y="1294983"/>
                  </a:lnTo>
                  <a:lnTo>
                    <a:pt x="2633334" y="1294683"/>
                  </a:lnTo>
                  <a:lnTo>
                    <a:pt x="2636817" y="1294383"/>
                  </a:lnTo>
                  <a:lnTo>
                    <a:pt x="2640301" y="1294083"/>
                  </a:lnTo>
                  <a:lnTo>
                    <a:pt x="2643784" y="1304242"/>
                  </a:lnTo>
                  <a:lnTo>
                    <a:pt x="2647267" y="1304231"/>
                  </a:lnTo>
                  <a:lnTo>
                    <a:pt x="2650750" y="1304220"/>
                  </a:lnTo>
                  <a:lnTo>
                    <a:pt x="2654234" y="1304210"/>
                  </a:lnTo>
                  <a:lnTo>
                    <a:pt x="2657717" y="1304199"/>
                  </a:lnTo>
                  <a:lnTo>
                    <a:pt x="2661200" y="1304188"/>
                  </a:lnTo>
                  <a:lnTo>
                    <a:pt x="2664683" y="1304178"/>
                  </a:lnTo>
                  <a:lnTo>
                    <a:pt x="2668167" y="1312708"/>
                  </a:lnTo>
                  <a:lnTo>
                    <a:pt x="2671650" y="1312728"/>
                  </a:lnTo>
                  <a:lnTo>
                    <a:pt x="2675133" y="1312749"/>
                  </a:lnTo>
                  <a:lnTo>
                    <a:pt x="2678616" y="1312769"/>
                  </a:lnTo>
                  <a:lnTo>
                    <a:pt x="2682100" y="1312789"/>
                  </a:lnTo>
                  <a:lnTo>
                    <a:pt x="2685583" y="1312809"/>
                  </a:lnTo>
                  <a:lnTo>
                    <a:pt x="2689066" y="1312805"/>
                  </a:lnTo>
                  <a:lnTo>
                    <a:pt x="2692549" y="1312703"/>
                  </a:lnTo>
                  <a:lnTo>
                    <a:pt x="2696033" y="1312601"/>
                  </a:lnTo>
                  <a:lnTo>
                    <a:pt x="2699516" y="1312499"/>
                  </a:lnTo>
                  <a:lnTo>
                    <a:pt x="2702999" y="1312397"/>
                  </a:lnTo>
                  <a:lnTo>
                    <a:pt x="2706482" y="1312295"/>
                  </a:lnTo>
                  <a:lnTo>
                    <a:pt x="2709966" y="1312194"/>
                  </a:lnTo>
                  <a:lnTo>
                    <a:pt x="2713449" y="1312015"/>
                  </a:lnTo>
                  <a:lnTo>
                    <a:pt x="2716932" y="1311751"/>
                  </a:lnTo>
                  <a:lnTo>
                    <a:pt x="2720415" y="1311488"/>
                  </a:lnTo>
                  <a:lnTo>
                    <a:pt x="2723899" y="1311225"/>
                  </a:lnTo>
                  <a:lnTo>
                    <a:pt x="2727382" y="1310962"/>
                  </a:lnTo>
                  <a:lnTo>
                    <a:pt x="2730865" y="1310699"/>
                  </a:lnTo>
                  <a:lnTo>
                    <a:pt x="2734348" y="1310437"/>
                  </a:lnTo>
                  <a:lnTo>
                    <a:pt x="2737832" y="1310175"/>
                  </a:lnTo>
                  <a:lnTo>
                    <a:pt x="2741315" y="1309913"/>
                  </a:lnTo>
                  <a:lnTo>
                    <a:pt x="2744798" y="1309652"/>
                  </a:lnTo>
                  <a:lnTo>
                    <a:pt x="2748281" y="1309390"/>
                  </a:lnTo>
                  <a:lnTo>
                    <a:pt x="2751765" y="1309129"/>
                  </a:lnTo>
                  <a:lnTo>
                    <a:pt x="2755248" y="1308868"/>
                  </a:lnTo>
                  <a:lnTo>
                    <a:pt x="2758731" y="1308628"/>
                  </a:lnTo>
                  <a:lnTo>
                    <a:pt x="2762214" y="1308734"/>
                  </a:lnTo>
                  <a:lnTo>
                    <a:pt x="2765698" y="1308841"/>
                  </a:lnTo>
                  <a:lnTo>
                    <a:pt x="2769181" y="1308947"/>
                  </a:lnTo>
                  <a:lnTo>
                    <a:pt x="2772664" y="1309052"/>
                  </a:lnTo>
                  <a:lnTo>
                    <a:pt x="2776147" y="1309158"/>
                  </a:lnTo>
                  <a:lnTo>
                    <a:pt x="2779631" y="1309263"/>
                  </a:lnTo>
                  <a:lnTo>
                    <a:pt x="2783114" y="1309271"/>
                  </a:lnTo>
                  <a:lnTo>
                    <a:pt x="2786597" y="1309094"/>
                  </a:lnTo>
                  <a:lnTo>
                    <a:pt x="2790080" y="1308917"/>
                  </a:lnTo>
                  <a:lnTo>
                    <a:pt x="2793564" y="1308740"/>
                  </a:lnTo>
                  <a:lnTo>
                    <a:pt x="2797047" y="1308563"/>
                  </a:lnTo>
                  <a:lnTo>
                    <a:pt x="2800530" y="1308387"/>
                  </a:lnTo>
                  <a:lnTo>
                    <a:pt x="2804013" y="1308211"/>
                  </a:lnTo>
                  <a:lnTo>
                    <a:pt x="2807497" y="1316425"/>
                  </a:lnTo>
                  <a:lnTo>
                    <a:pt x="2810980" y="1316191"/>
                  </a:lnTo>
                  <a:lnTo>
                    <a:pt x="2814463" y="1315956"/>
                  </a:lnTo>
                  <a:lnTo>
                    <a:pt x="2817946" y="1315723"/>
                  </a:lnTo>
                  <a:lnTo>
                    <a:pt x="2821430" y="1315489"/>
                  </a:lnTo>
                  <a:lnTo>
                    <a:pt x="2824913" y="1315256"/>
                  </a:lnTo>
                  <a:lnTo>
                    <a:pt x="2828396" y="1315023"/>
                  </a:lnTo>
                  <a:lnTo>
                    <a:pt x="2831879" y="1314790"/>
                  </a:lnTo>
                  <a:lnTo>
                    <a:pt x="2835363" y="1314557"/>
                  </a:lnTo>
                  <a:lnTo>
                    <a:pt x="2838846" y="1314325"/>
                  </a:lnTo>
                  <a:lnTo>
                    <a:pt x="2842329" y="1314093"/>
                  </a:lnTo>
                  <a:lnTo>
                    <a:pt x="2845812" y="1313861"/>
                  </a:lnTo>
                  <a:lnTo>
                    <a:pt x="2849296" y="1313629"/>
                  </a:lnTo>
                  <a:lnTo>
                    <a:pt x="2852779" y="1322010"/>
                  </a:lnTo>
                  <a:lnTo>
                    <a:pt x="2856262" y="1322198"/>
                  </a:lnTo>
                  <a:lnTo>
                    <a:pt x="2859745" y="1322386"/>
                  </a:lnTo>
                  <a:lnTo>
                    <a:pt x="2863229" y="1322573"/>
                  </a:lnTo>
                  <a:lnTo>
                    <a:pt x="2866712" y="1322759"/>
                  </a:lnTo>
                  <a:lnTo>
                    <a:pt x="2870195" y="1322945"/>
                  </a:lnTo>
                  <a:lnTo>
                    <a:pt x="2873678" y="1323130"/>
                  </a:lnTo>
                  <a:lnTo>
                    <a:pt x="2877161" y="1334357"/>
                  </a:lnTo>
                  <a:lnTo>
                    <a:pt x="2880645" y="1334349"/>
                  </a:lnTo>
                  <a:lnTo>
                    <a:pt x="2884128" y="1334341"/>
                  </a:lnTo>
                  <a:lnTo>
                    <a:pt x="2887611" y="1334333"/>
                  </a:lnTo>
                  <a:lnTo>
                    <a:pt x="2891094" y="1334325"/>
                  </a:lnTo>
                  <a:lnTo>
                    <a:pt x="2894578" y="1334317"/>
                  </a:lnTo>
                  <a:lnTo>
                    <a:pt x="2898061" y="1334309"/>
                  </a:lnTo>
                  <a:lnTo>
                    <a:pt x="2901544" y="1336764"/>
                  </a:lnTo>
                  <a:lnTo>
                    <a:pt x="2905027" y="1336525"/>
                  </a:lnTo>
                  <a:lnTo>
                    <a:pt x="2908511" y="1336287"/>
                  </a:lnTo>
                  <a:lnTo>
                    <a:pt x="2911994" y="1336048"/>
                  </a:lnTo>
                  <a:lnTo>
                    <a:pt x="2915477" y="1335810"/>
                  </a:lnTo>
                  <a:lnTo>
                    <a:pt x="2918960" y="1335573"/>
                  </a:lnTo>
                  <a:lnTo>
                    <a:pt x="2922444" y="1335335"/>
                  </a:lnTo>
                  <a:lnTo>
                    <a:pt x="2925927" y="1335097"/>
                  </a:lnTo>
                  <a:lnTo>
                    <a:pt x="2929410" y="1334860"/>
                  </a:lnTo>
                  <a:lnTo>
                    <a:pt x="2932893" y="1334623"/>
                  </a:lnTo>
                  <a:lnTo>
                    <a:pt x="2936377" y="1334386"/>
                  </a:lnTo>
                  <a:lnTo>
                    <a:pt x="2939860" y="1334150"/>
                  </a:lnTo>
                  <a:lnTo>
                    <a:pt x="2943343" y="1333913"/>
                  </a:lnTo>
                  <a:lnTo>
                    <a:pt x="2946826" y="1333701"/>
                  </a:lnTo>
                  <a:lnTo>
                    <a:pt x="2950310" y="1333530"/>
                  </a:lnTo>
                  <a:lnTo>
                    <a:pt x="2953793" y="1333360"/>
                  </a:lnTo>
                  <a:lnTo>
                    <a:pt x="2957276" y="1333189"/>
                  </a:lnTo>
                  <a:lnTo>
                    <a:pt x="2960759" y="1333020"/>
                  </a:lnTo>
                  <a:lnTo>
                    <a:pt x="2964243" y="1332850"/>
                  </a:lnTo>
                  <a:lnTo>
                    <a:pt x="2967726" y="1332680"/>
                  </a:lnTo>
                  <a:lnTo>
                    <a:pt x="2971209" y="1336003"/>
                  </a:lnTo>
                  <a:lnTo>
                    <a:pt x="2974692" y="1335865"/>
                  </a:lnTo>
                  <a:lnTo>
                    <a:pt x="2978176" y="1335728"/>
                  </a:lnTo>
                  <a:lnTo>
                    <a:pt x="2981659" y="1335591"/>
                  </a:lnTo>
                  <a:lnTo>
                    <a:pt x="2985142" y="1335454"/>
                  </a:lnTo>
                  <a:lnTo>
                    <a:pt x="2988625" y="1335317"/>
                  </a:lnTo>
                  <a:lnTo>
                    <a:pt x="2992109" y="1335181"/>
                  </a:lnTo>
                  <a:lnTo>
                    <a:pt x="2995592" y="1336777"/>
                  </a:lnTo>
                  <a:lnTo>
                    <a:pt x="2999075" y="1336672"/>
                  </a:lnTo>
                  <a:lnTo>
                    <a:pt x="3002558" y="1336568"/>
                  </a:lnTo>
                  <a:lnTo>
                    <a:pt x="3006042" y="1336463"/>
                  </a:lnTo>
                  <a:lnTo>
                    <a:pt x="3009525" y="1336358"/>
                  </a:lnTo>
                  <a:lnTo>
                    <a:pt x="3013008" y="1336254"/>
                  </a:lnTo>
                  <a:lnTo>
                    <a:pt x="3016491" y="1336136"/>
                  </a:lnTo>
                  <a:lnTo>
                    <a:pt x="3019975" y="1335969"/>
                  </a:lnTo>
                  <a:lnTo>
                    <a:pt x="3023458" y="1335802"/>
                  </a:lnTo>
                  <a:lnTo>
                    <a:pt x="3026941" y="1335636"/>
                  </a:lnTo>
                  <a:lnTo>
                    <a:pt x="3030424" y="1335469"/>
                  </a:lnTo>
                  <a:lnTo>
                    <a:pt x="3033908" y="1335303"/>
                  </a:lnTo>
                  <a:lnTo>
                    <a:pt x="3037391" y="1335137"/>
                  </a:lnTo>
                  <a:lnTo>
                    <a:pt x="3040874" y="1335118"/>
                  </a:lnTo>
                  <a:lnTo>
                    <a:pt x="3044357" y="1335235"/>
                  </a:lnTo>
                  <a:lnTo>
                    <a:pt x="3047841" y="1335351"/>
                  </a:lnTo>
                  <a:lnTo>
                    <a:pt x="3051324" y="1335468"/>
                  </a:lnTo>
                  <a:lnTo>
                    <a:pt x="3054807" y="1335583"/>
                  </a:lnTo>
                  <a:lnTo>
                    <a:pt x="3058290" y="1335699"/>
                  </a:lnTo>
                  <a:lnTo>
                    <a:pt x="3061774" y="1335814"/>
                  </a:lnTo>
                  <a:lnTo>
                    <a:pt x="3065257" y="1335642"/>
                  </a:lnTo>
                  <a:lnTo>
                    <a:pt x="3068740" y="1335400"/>
                  </a:lnTo>
                  <a:lnTo>
                    <a:pt x="3072223" y="1335158"/>
                  </a:lnTo>
                  <a:lnTo>
                    <a:pt x="3075707" y="1334917"/>
                  </a:lnTo>
                  <a:lnTo>
                    <a:pt x="3079190" y="1334675"/>
                  </a:lnTo>
                  <a:lnTo>
                    <a:pt x="3082673" y="1334434"/>
                  </a:lnTo>
                  <a:lnTo>
                    <a:pt x="3086156" y="1334193"/>
                  </a:lnTo>
                  <a:lnTo>
                    <a:pt x="3089640" y="1333952"/>
                  </a:lnTo>
                  <a:lnTo>
                    <a:pt x="3093123" y="1333712"/>
                  </a:lnTo>
                  <a:lnTo>
                    <a:pt x="3096606" y="1333471"/>
                  </a:lnTo>
                  <a:lnTo>
                    <a:pt x="3100089" y="1333231"/>
                  </a:lnTo>
                  <a:lnTo>
                    <a:pt x="3103573" y="1332991"/>
                  </a:lnTo>
                  <a:lnTo>
                    <a:pt x="3107056" y="1332751"/>
                  </a:lnTo>
                  <a:lnTo>
                    <a:pt x="3110539" y="1334610"/>
                  </a:lnTo>
                  <a:lnTo>
                    <a:pt x="3114022" y="1334418"/>
                  </a:lnTo>
                  <a:lnTo>
                    <a:pt x="3117506" y="1334226"/>
                  </a:lnTo>
                  <a:lnTo>
                    <a:pt x="3120989" y="1334033"/>
                  </a:lnTo>
                  <a:lnTo>
                    <a:pt x="3124472" y="1333841"/>
                  </a:lnTo>
                  <a:lnTo>
                    <a:pt x="3127955" y="1333650"/>
                  </a:lnTo>
                  <a:lnTo>
                    <a:pt x="3131439" y="1333458"/>
                  </a:lnTo>
                  <a:lnTo>
                    <a:pt x="3134922" y="1333267"/>
                  </a:lnTo>
                  <a:lnTo>
                    <a:pt x="3138405" y="1333076"/>
                  </a:lnTo>
                  <a:lnTo>
                    <a:pt x="3141888" y="1332885"/>
                  </a:lnTo>
                  <a:lnTo>
                    <a:pt x="3145372" y="1332694"/>
                  </a:lnTo>
                  <a:lnTo>
                    <a:pt x="3148855" y="1332503"/>
                  </a:lnTo>
                  <a:lnTo>
                    <a:pt x="3152338" y="1332313"/>
                  </a:lnTo>
                  <a:lnTo>
                    <a:pt x="3155821" y="1332123"/>
                  </a:lnTo>
                  <a:lnTo>
                    <a:pt x="3159304" y="1334398"/>
                  </a:lnTo>
                  <a:lnTo>
                    <a:pt x="3162788" y="1334633"/>
                  </a:lnTo>
                  <a:lnTo>
                    <a:pt x="3166271" y="1334867"/>
                  </a:lnTo>
                  <a:lnTo>
                    <a:pt x="3169754" y="1335101"/>
                  </a:lnTo>
                  <a:lnTo>
                    <a:pt x="3173237" y="1335333"/>
                  </a:lnTo>
                  <a:lnTo>
                    <a:pt x="3176721" y="1335565"/>
                  </a:lnTo>
                  <a:lnTo>
                    <a:pt x="3180204" y="1335736"/>
                  </a:lnTo>
                  <a:lnTo>
                    <a:pt x="3183687" y="1335727"/>
                  </a:lnTo>
                  <a:lnTo>
                    <a:pt x="3187170" y="1335719"/>
                  </a:lnTo>
                  <a:lnTo>
                    <a:pt x="3190654" y="1335710"/>
                  </a:lnTo>
                  <a:lnTo>
                    <a:pt x="3194137" y="1335701"/>
                  </a:lnTo>
                  <a:lnTo>
                    <a:pt x="3197620" y="1335693"/>
                  </a:lnTo>
                  <a:lnTo>
                    <a:pt x="3201103" y="1335684"/>
                  </a:lnTo>
                  <a:lnTo>
                    <a:pt x="3204587" y="1337624"/>
                  </a:lnTo>
                  <a:lnTo>
                    <a:pt x="3208070" y="1337555"/>
                  </a:lnTo>
                  <a:lnTo>
                    <a:pt x="3211553" y="1337485"/>
                  </a:lnTo>
                  <a:lnTo>
                    <a:pt x="3215036" y="1337416"/>
                  </a:lnTo>
                  <a:lnTo>
                    <a:pt x="3218520" y="1337348"/>
                  </a:lnTo>
                  <a:lnTo>
                    <a:pt x="3222003" y="1337279"/>
                  </a:lnTo>
                  <a:lnTo>
                    <a:pt x="3225486" y="1337210"/>
                  </a:lnTo>
                  <a:lnTo>
                    <a:pt x="3228969" y="1338022"/>
                  </a:lnTo>
                  <a:lnTo>
                    <a:pt x="3232453" y="1337837"/>
                  </a:lnTo>
                  <a:lnTo>
                    <a:pt x="3235936" y="1337652"/>
                  </a:lnTo>
                  <a:lnTo>
                    <a:pt x="3239419" y="1337468"/>
                  </a:lnTo>
                  <a:lnTo>
                    <a:pt x="3242902" y="1337283"/>
                  </a:lnTo>
                  <a:lnTo>
                    <a:pt x="3246386" y="1337099"/>
                  </a:lnTo>
                  <a:lnTo>
                    <a:pt x="3249869" y="1338096"/>
                  </a:lnTo>
                  <a:lnTo>
                    <a:pt x="3253352" y="1338056"/>
                  </a:lnTo>
                  <a:lnTo>
                    <a:pt x="3256835" y="1338017"/>
                  </a:lnTo>
                  <a:lnTo>
                    <a:pt x="3260319" y="1337977"/>
                  </a:lnTo>
                  <a:lnTo>
                    <a:pt x="3263802" y="1337938"/>
                  </a:lnTo>
                  <a:lnTo>
                    <a:pt x="3267285" y="1337898"/>
                  </a:lnTo>
                  <a:lnTo>
                    <a:pt x="3270768" y="1337859"/>
                  </a:lnTo>
                  <a:lnTo>
                    <a:pt x="3274252" y="1340288"/>
                  </a:lnTo>
                  <a:lnTo>
                    <a:pt x="3277735" y="1340219"/>
                  </a:lnTo>
                  <a:lnTo>
                    <a:pt x="3281218" y="1340150"/>
                  </a:lnTo>
                  <a:lnTo>
                    <a:pt x="3284701" y="1340080"/>
                  </a:lnTo>
                  <a:lnTo>
                    <a:pt x="3288185" y="1340011"/>
                  </a:lnTo>
                  <a:lnTo>
                    <a:pt x="3291668" y="1339942"/>
                  </a:lnTo>
                  <a:lnTo>
                    <a:pt x="3295151" y="1339874"/>
                  </a:lnTo>
                  <a:lnTo>
                    <a:pt x="3298634" y="1349000"/>
                  </a:lnTo>
                  <a:lnTo>
                    <a:pt x="3302118" y="1349005"/>
                  </a:lnTo>
                  <a:lnTo>
                    <a:pt x="3305601" y="1349010"/>
                  </a:lnTo>
                  <a:lnTo>
                    <a:pt x="3309084" y="1349015"/>
                  </a:lnTo>
                  <a:lnTo>
                    <a:pt x="3312567" y="1349020"/>
                  </a:lnTo>
                  <a:lnTo>
                    <a:pt x="3316051" y="1349026"/>
                  </a:lnTo>
                  <a:lnTo>
                    <a:pt x="3319534" y="1349031"/>
                  </a:lnTo>
                  <a:lnTo>
                    <a:pt x="3323017" y="1357265"/>
                  </a:lnTo>
                  <a:lnTo>
                    <a:pt x="3326500" y="1357113"/>
                  </a:lnTo>
                  <a:lnTo>
                    <a:pt x="3329984" y="1356961"/>
                  </a:lnTo>
                  <a:lnTo>
                    <a:pt x="3333467" y="1356809"/>
                  </a:lnTo>
                  <a:lnTo>
                    <a:pt x="3336950" y="1356658"/>
                  </a:lnTo>
                  <a:lnTo>
                    <a:pt x="3340433" y="1356506"/>
                  </a:lnTo>
                  <a:lnTo>
                    <a:pt x="3343917" y="1356375"/>
                  </a:lnTo>
                  <a:lnTo>
                    <a:pt x="3347400" y="1356298"/>
                  </a:lnTo>
                  <a:lnTo>
                    <a:pt x="3350883" y="1356222"/>
                  </a:lnTo>
                  <a:lnTo>
                    <a:pt x="3354366" y="1356145"/>
                  </a:lnTo>
                  <a:lnTo>
                    <a:pt x="3357850" y="1356068"/>
                  </a:lnTo>
                  <a:lnTo>
                    <a:pt x="3361333" y="1355992"/>
                  </a:lnTo>
                  <a:lnTo>
                    <a:pt x="3364816" y="1355916"/>
                  </a:lnTo>
                  <a:lnTo>
                    <a:pt x="3368299" y="1369563"/>
                  </a:lnTo>
                  <a:lnTo>
                    <a:pt x="3371783" y="1369481"/>
                  </a:lnTo>
                  <a:lnTo>
                    <a:pt x="3375266" y="1369399"/>
                  </a:lnTo>
                  <a:lnTo>
                    <a:pt x="3378749" y="1369316"/>
                  </a:lnTo>
                  <a:lnTo>
                    <a:pt x="3382232" y="1369234"/>
                  </a:lnTo>
                  <a:lnTo>
                    <a:pt x="3385716" y="1369152"/>
                  </a:lnTo>
                  <a:lnTo>
                    <a:pt x="3389199" y="1369071"/>
                  </a:lnTo>
                  <a:lnTo>
                    <a:pt x="3392682" y="1372134"/>
                  </a:lnTo>
                  <a:lnTo>
                    <a:pt x="3396165" y="1371921"/>
                  </a:lnTo>
                  <a:lnTo>
                    <a:pt x="3399649" y="1371707"/>
                  </a:lnTo>
                  <a:lnTo>
                    <a:pt x="3403132" y="1371493"/>
                  </a:lnTo>
                  <a:lnTo>
                    <a:pt x="3406615" y="1371280"/>
                  </a:lnTo>
                  <a:lnTo>
                    <a:pt x="3410098" y="1371066"/>
                  </a:lnTo>
                  <a:lnTo>
                    <a:pt x="3413582" y="1372758"/>
                  </a:lnTo>
                  <a:lnTo>
                    <a:pt x="3417065" y="1372610"/>
                  </a:lnTo>
                  <a:lnTo>
                    <a:pt x="3420548" y="1372463"/>
                  </a:lnTo>
                  <a:lnTo>
                    <a:pt x="3424031" y="1372316"/>
                  </a:lnTo>
                  <a:lnTo>
                    <a:pt x="3427515" y="1372169"/>
                  </a:lnTo>
                  <a:lnTo>
                    <a:pt x="3430998" y="1372022"/>
                  </a:lnTo>
                  <a:lnTo>
                    <a:pt x="3434481" y="1371875"/>
                  </a:lnTo>
                  <a:lnTo>
                    <a:pt x="3437964" y="1382278"/>
                  </a:lnTo>
                  <a:lnTo>
                    <a:pt x="3441447" y="1382052"/>
                  </a:lnTo>
                  <a:lnTo>
                    <a:pt x="3444931" y="1381827"/>
                  </a:lnTo>
                  <a:lnTo>
                    <a:pt x="3448414" y="1381602"/>
                  </a:lnTo>
                  <a:lnTo>
                    <a:pt x="3451897" y="1381377"/>
                  </a:lnTo>
                  <a:lnTo>
                    <a:pt x="3455380" y="1381152"/>
                  </a:lnTo>
                  <a:lnTo>
                    <a:pt x="3458864" y="1380927"/>
                  </a:lnTo>
                  <a:lnTo>
                    <a:pt x="3462347" y="1387758"/>
                  </a:lnTo>
                  <a:lnTo>
                    <a:pt x="3465830" y="1387519"/>
                  </a:lnTo>
                  <a:lnTo>
                    <a:pt x="3469313" y="1387280"/>
                  </a:lnTo>
                  <a:lnTo>
                    <a:pt x="3472797" y="1387041"/>
                  </a:lnTo>
                  <a:lnTo>
                    <a:pt x="3476280" y="1386802"/>
                  </a:lnTo>
                  <a:lnTo>
                    <a:pt x="3479763" y="1386564"/>
                  </a:lnTo>
                  <a:lnTo>
                    <a:pt x="3483246" y="1386325"/>
                  </a:lnTo>
                  <a:lnTo>
                    <a:pt x="3483246" y="1386453"/>
                  </a:lnTo>
                  <a:lnTo>
                    <a:pt x="3483246" y="1386581"/>
                  </a:lnTo>
                  <a:lnTo>
                    <a:pt x="3483246" y="1386709"/>
                  </a:lnTo>
                  <a:lnTo>
                    <a:pt x="3483246" y="1386836"/>
                  </a:lnTo>
                  <a:lnTo>
                    <a:pt x="3483246" y="1386964"/>
                  </a:lnTo>
                  <a:lnTo>
                    <a:pt x="3483246" y="1387091"/>
                  </a:lnTo>
                  <a:lnTo>
                    <a:pt x="3483246" y="1387218"/>
                  </a:lnTo>
                  <a:lnTo>
                    <a:pt x="3483246" y="1387345"/>
                  </a:lnTo>
                  <a:lnTo>
                    <a:pt x="3483246" y="1387472"/>
                  </a:lnTo>
                  <a:lnTo>
                    <a:pt x="3483246" y="138759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254808"/>
              <a:ext cx="3483246" cy="2297258"/>
            </a:xfrm>
            <a:custGeom>
              <a:avLst/>
              <a:gdLst/>
              <a:ahLst/>
              <a:cxnLst/>
              <a:rect l="0" t="0" r="0" b="0"/>
              <a:pathLst>
                <a:path w="3483246" h="2297258">
                  <a:moveTo>
                    <a:pt x="0" y="2297258"/>
                  </a:moveTo>
                  <a:lnTo>
                    <a:pt x="3483" y="1845558"/>
                  </a:lnTo>
                  <a:lnTo>
                    <a:pt x="6966" y="1497561"/>
                  </a:lnTo>
                  <a:lnTo>
                    <a:pt x="10449" y="1221231"/>
                  </a:lnTo>
                  <a:lnTo>
                    <a:pt x="13932" y="996497"/>
                  </a:lnTo>
                  <a:lnTo>
                    <a:pt x="17416" y="810141"/>
                  </a:lnTo>
                  <a:lnTo>
                    <a:pt x="20899" y="653107"/>
                  </a:lnTo>
                  <a:lnTo>
                    <a:pt x="24382" y="518978"/>
                  </a:lnTo>
                  <a:lnTo>
                    <a:pt x="27865" y="403084"/>
                  </a:lnTo>
                  <a:lnTo>
                    <a:pt x="31349" y="301943"/>
                  </a:lnTo>
                  <a:lnTo>
                    <a:pt x="34832" y="212906"/>
                  </a:lnTo>
                  <a:lnTo>
                    <a:pt x="38315" y="133923"/>
                  </a:lnTo>
                  <a:lnTo>
                    <a:pt x="41798" y="63383"/>
                  </a:lnTo>
                  <a:lnTo>
                    <a:pt x="45282" y="0"/>
                  </a:lnTo>
                  <a:lnTo>
                    <a:pt x="48765" y="518978"/>
                  </a:lnTo>
                  <a:lnTo>
                    <a:pt x="52248" y="458992"/>
                  </a:lnTo>
                  <a:lnTo>
                    <a:pt x="55731" y="403084"/>
                  </a:lnTo>
                  <a:lnTo>
                    <a:pt x="59215" y="350851"/>
                  </a:lnTo>
                  <a:lnTo>
                    <a:pt x="62698" y="301943"/>
                  </a:lnTo>
                  <a:lnTo>
                    <a:pt x="66181" y="256051"/>
                  </a:lnTo>
                  <a:lnTo>
                    <a:pt x="69664" y="212906"/>
                  </a:lnTo>
                  <a:lnTo>
                    <a:pt x="73148" y="1398662"/>
                  </a:lnTo>
                  <a:lnTo>
                    <a:pt x="76631" y="1367296"/>
                  </a:lnTo>
                  <a:lnTo>
                    <a:pt x="80114" y="1336682"/>
                  </a:lnTo>
                  <a:lnTo>
                    <a:pt x="83597" y="1306793"/>
                  </a:lnTo>
                  <a:lnTo>
                    <a:pt x="87081" y="1277605"/>
                  </a:lnTo>
                  <a:lnTo>
                    <a:pt x="90564" y="1249092"/>
                  </a:lnTo>
                  <a:lnTo>
                    <a:pt x="94047" y="1297964"/>
                  </a:lnTo>
                  <a:lnTo>
                    <a:pt x="97530" y="1271849"/>
                  </a:lnTo>
                  <a:lnTo>
                    <a:pt x="101014" y="1246277"/>
                  </a:lnTo>
                  <a:lnTo>
                    <a:pt x="104497" y="1221231"/>
                  </a:lnTo>
                  <a:lnTo>
                    <a:pt x="107980" y="1196696"/>
                  </a:lnTo>
                  <a:lnTo>
                    <a:pt x="111463" y="1172656"/>
                  </a:lnTo>
                  <a:lnTo>
                    <a:pt x="114947" y="1149097"/>
                  </a:lnTo>
                  <a:lnTo>
                    <a:pt x="118430" y="1320499"/>
                  </a:lnTo>
                  <a:lnTo>
                    <a:pt x="121913" y="1299996"/>
                  </a:lnTo>
                  <a:lnTo>
                    <a:pt x="125396" y="1279826"/>
                  </a:lnTo>
                  <a:lnTo>
                    <a:pt x="128880" y="1259980"/>
                  </a:lnTo>
                  <a:lnTo>
                    <a:pt x="132363" y="1240451"/>
                  </a:lnTo>
                  <a:lnTo>
                    <a:pt x="135846" y="1221231"/>
                  </a:lnTo>
                  <a:lnTo>
                    <a:pt x="139329" y="1202314"/>
                  </a:lnTo>
                  <a:lnTo>
                    <a:pt x="142813" y="1239068"/>
                  </a:lnTo>
                  <a:lnTo>
                    <a:pt x="146296" y="1221231"/>
                  </a:lnTo>
                  <a:lnTo>
                    <a:pt x="149779" y="1203655"/>
                  </a:lnTo>
                  <a:lnTo>
                    <a:pt x="153262" y="1186334"/>
                  </a:lnTo>
                  <a:lnTo>
                    <a:pt x="156746" y="1169262"/>
                  </a:lnTo>
                  <a:lnTo>
                    <a:pt x="160229" y="1152434"/>
                  </a:lnTo>
                  <a:lnTo>
                    <a:pt x="163712" y="1359167"/>
                  </a:lnTo>
                  <a:lnTo>
                    <a:pt x="167195" y="1344667"/>
                  </a:lnTo>
                  <a:lnTo>
                    <a:pt x="170679" y="1330330"/>
                  </a:lnTo>
                  <a:lnTo>
                    <a:pt x="174162" y="1316155"/>
                  </a:lnTo>
                  <a:lnTo>
                    <a:pt x="177645" y="1302139"/>
                  </a:lnTo>
                  <a:lnTo>
                    <a:pt x="181128" y="1288278"/>
                  </a:lnTo>
                  <a:lnTo>
                    <a:pt x="184612" y="1274572"/>
                  </a:lnTo>
                  <a:lnTo>
                    <a:pt x="188095" y="1449162"/>
                  </a:lnTo>
                  <a:lnTo>
                    <a:pt x="191578" y="1437333"/>
                  </a:lnTo>
                  <a:lnTo>
                    <a:pt x="195061" y="1425611"/>
                  </a:lnTo>
                  <a:lnTo>
                    <a:pt x="198545" y="1413993"/>
                  </a:lnTo>
                  <a:lnTo>
                    <a:pt x="202028" y="1402477"/>
                  </a:lnTo>
                  <a:lnTo>
                    <a:pt x="205511" y="1391064"/>
                  </a:lnTo>
                  <a:lnTo>
                    <a:pt x="208994" y="1379750"/>
                  </a:lnTo>
                  <a:lnTo>
                    <a:pt x="212478" y="1368536"/>
                  </a:lnTo>
                  <a:lnTo>
                    <a:pt x="215961" y="1357419"/>
                  </a:lnTo>
                  <a:lnTo>
                    <a:pt x="219444" y="1346398"/>
                  </a:lnTo>
                  <a:lnTo>
                    <a:pt x="222927" y="1335472"/>
                  </a:lnTo>
                  <a:lnTo>
                    <a:pt x="226411" y="1324641"/>
                  </a:lnTo>
                  <a:lnTo>
                    <a:pt x="229894" y="1313902"/>
                  </a:lnTo>
                  <a:lnTo>
                    <a:pt x="233377" y="1303254"/>
                  </a:lnTo>
                  <a:lnTo>
                    <a:pt x="236860" y="1459599"/>
                  </a:lnTo>
                  <a:lnTo>
                    <a:pt x="240344" y="1450276"/>
                  </a:lnTo>
                  <a:lnTo>
                    <a:pt x="243827" y="1441018"/>
                  </a:lnTo>
                  <a:lnTo>
                    <a:pt x="247310" y="1431825"/>
                  </a:lnTo>
                  <a:lnTo>
                    <a:pt x="250793" y="1422697"/>
                  </a:lnTo>
                  <a:lnTo>
                    <a:pt x="254277" y="1413631"/>
                  </a:lnTo>
                  <a:lnTo>
                    <a:pt x="257760" y="1497561"/>
                  </a:lnTo>
                  <a:lnTo>
                    <a:pt x="261243" y="1489261"/>
                  </a:lnTo>
                  <a:lnTo>
                    <a:pt x="264726" y="1481012"/>
                  </a:lnTo>
                  <a:lnTo>
                    <a:pt x="268210" y="1472814"/>
                  </a:lnTo>
                  <a:lnTo>
                    <a:pt x="271693" y="1464666"/>
                  </a:lnTo>
                  <a:lnTo>
                    <a:pt x="275176" y="1456568"/>
                  </a:lnTo>
                  <a:lnTo>
                    <a:pt x="278659" y="1448520"/>
                  </a:lnTo>
                  <a:lnTo>
                    <a:pt x="282143" y="1457631"/>
                  </a:lnTo>
                  <a:lnTo>
                    <a:pt x="285626" y="1449787"/>
                  </a:lnTo>
                  <a:lnTo>
                    <a:pt x="289109" y="1441990"/>
                  </a:lnTo>
                  <a:lnTo>
                    <a:pt x="292592" y="1434238"/>
                  </a:lnTo>
                  <a:lnTo>
                    <a:pt x="296075" y="1426533"/>
                  </a:lnTo>
                  <a:lnTo>
                    <a:pt x="299559" y="1418872"/>
                  </a:lnTo>
                  <a:lnTo>
                    <a:pt x="303042" y="1411256"/>
                  </a:lnTo>
                  <a:lnTo>
                    <a:pt x="306525" y="1468540"/>
                  </a:lnTo>
                  <a:lnTo>
                    <a:pt x="310008" y="1461382"/>
                  </a:lnTo>
                  <a:lnTo>
                    <a:pt x="313492" y="1454264"/>
                  </a:lnTo>
                  <a:lnTo>
                    <a:pt x="316975" y="1447183"/>
                  </a:lnTo>
                  <a:lnTo>
                    <a:pt x="320458" y="1440140"/>
                  </a:lnTo>
                  <a:lnTo>
                    <a:pt x="323941" y="1433135"/>
                  </a:lnTo>
                  <a:lnTo>
                    <a:pt x="327425" y="1426167"/>
                  </a:lnTo>
                  <a:lnTo>
                    <a:pt x="330908" y="1419236"/>
                  </a:lnTo>
                  <a:lnTo>
                    <a:pt x="334391" y="1412341"/>
                  </a:lnTo>
                  <a:lnTo>
                    <a:pt x="337874" y="1405483"/>
                  </a:lnTo>
                  <a:lnTo>
                    <a:pt x="341358" y="1398662"/>
                  </a:lnTo>
                  <a:lnTo>
                    <a:pt x="344841" y="1391876"/>
                  </a:lnTo>
                  <a:lnTo>
                    <a:pt x="348324" y="1385125"/>
                  </a:lnTo>
                  <a:lnTo>
                    <a:pt x="351807" y="1409532"/>
                  </a:lnTo>
                  <a:lnTo>
                    <a:pt x="355291" y="1402999"/>
                  </a:lnTo>
                  <a:lnTo>
                    <a:pt x="358774" y="1396499"/>
                  </a:lnTo>
                  <a:lnTo>
                    <a:pt x="362257" y="1390031"/>
                  </a:lnTo>
                  <a:lnTo>
                    <a:pt x="365740" y="1383596"/>
                  </a:lnTo>
                  <a:lnTo>
                    <a:pt x="369224" y="1377193"/>
                  </a:lnTo>
                  <a:lnTo>
                    <a:pt x="372707" y="1370822"/>
                  </a:lnTo>
                  <a:lnTo>
                    <a:pt x="376190" y="1408835"/>
                  </a:lnTo>
                  <a:lnTo>
                    <a:pt x="379673" y="1402721"/>
                  </a:lnTo>
                  <a:lnTo>
                    <a:pt x="383157" y="1396637"/>
                  </a:lnTo>
                  <a:lnTo>
                    <a:pt x="386640" y="1390580"/>
                  </a:lnTo>
                  <a:lnTo>
                    <a:pt x="390123" y="1384552"/>
                  </a:lnTo>
                  <a:lnTo>
                    <a:pt x="393606" y="1378552"/>
                  </a:lnTo>
                  <a:lnTo>
                    <a:pt x="397090" y="1372581"/>
                  </a:lnTo>
                  <a:lnTo>
                    <a:pt x="400573" y="1408222"/>
                  </a:lnTo>
                  <a:lnTo>
                    <a:pt x="404056" y="1402477"/>
                  </a:lnTo>
                  <a:lnTo>
                    <a:pt x="407539" y="1396758"/>
                  </a:lnTo>
                  <a:lnTo>
                    <a:pt x="411023" y="1391064"/>
                  </a:lnTo>
                  <a:lnTo>
                    <a:pt x="414506" y="1385395"/>
                  </a:lnTo>
                  <a:lnTo>
                    <a:pt x="417989" y="1379750"/>
                  </a:lnTo>
                  <a:lnTo>
                    <a:pt x="421472" y="1400495"/>
                  </a:lnTo>
                  <a:lnTo>
                    <a:pt x="424956" y="1395003"/>
                  </a:lnTo>
                  <a:lnTo>
                    <a:pt x="428439" y="1389535"/>
                  </a:lnTo>
                  <a:lnTo>
                    <a:pt x="431922" y="1384090"/>
                  </a:lnTo>
                  <a:lnTo>
                    <a:pt x="435405" y="1378668"/>
                  </a:lnTo>
                  <a:lnTo>
                    <a:pt x="438889" y="1373268"/>
                  </a:lnTo>
                  <a:lnTo>
                    <a:pt x="442372" y="1367892"/>
                  </a:lnTo>
                  <a:lnTo>
                    <a:pt x="445855" y="1400395"/>
                  </a:lnTo>
                  <a:lnTo>
                    <a:pt x="449338" y="1395203"/>
                  </a:lnTo>
                  <a:lnTo>
                    <a:pt x="452822" y="1390031"/>
                  </a:lnTo>
                  <a:lnTo>
                    <a:pt x="456305" y="1384880"/>
                  </a:lnTo>
                  <a:lnTo>
                    <a:pt x="459788" y="1379750"/>
                  </a:lnTo>
                  <a:lnTo>
                    <a:pt x="463271" y="1374640"/>
                  </a:lnTo>
                  <a:lnTo>
                    <a:pt x="466755" y="1369551"/>
                  </a:lnTo>
                  <a:lnTo>
                    <a:pt x="470238" y="1483631"/>
                  </a:lnTo>
                  <a:lnTo>
                    <a:pt x="473721" y="1479020"/>
                  </a:lnTo>
                  <a:lnTo>
                    <a:pt x="477204" y="1474425"/>
                  </a:lnTo>
                  <a:lnTo>
                    <a:pt x="480688" y="1469845"/>
                  </a:lnTo>
                  <a:lnTo>
                    <a:pt x="484171" y="1465282"/>
                  </a:lnTo>
                  <a:lnTo>
                    <a:pt x="487654" y="1460734"/>
                  </a:lnTo>
                  <a:lnTo>
                    <a:pt x="491137" y="1456201"/>
                  </a:lnTo>
                  <a:lnTo>
                    <a:pt x="494621" y="1451684"/>
                  </a:lnTo>
                  <a:lnTo>
                    <a:pt x="498104" y="1447183"/>
                  </a:lnTo>
                  <a:lnTo>
                    <a:pt x="501587" y="1442697"/>
                  </a:lnTo>
                  <a:lnTo>
                    <a:pt x="505070" y="1438226"/>
                  </a:lnTo>
                  <a:lnTo>
                    <a:pt x="508554" y="1433770"/>
                  </a:lnTo>
                  <a:lnTo>
                    <a:pt x="512037" y="1429329"/>
                  </a:lnTo>
                  <a:lnTo>
                    <a:pt x="515520" y="1424904"/>
                  </a:lnTo>
                  <a:lnTo>
                    <a:pt x="519003" y="1420493"/>
                  </a:lnTo>
                  <a:lnTo>
                    <a:pt x="522487" y="1416097"/>
                  </a:lnTo>
                  <a:lnTo>
                    <a:pt x="525970" y="1411716"/>
                  </a:lnTo>
                  <a:lnTo>
                    <a:pt x="529453" y="1407350"/>
                  </a:lnTo>
                  <a:lnTo>
                    <a:pt x="532936" y="1402999"/>
                  </a:lnTo>
                  <a:lnTo>
                    <a:pt x="536420" y="1398662"/>
                  </a:lnTo>
                  <a:lnTo>
                    <a:pt x="539903" y="1493566"/>
                  </a:lnTo>
                  <a:lnTo>
                    <a:pt x="543386" y="1489583"/>
                  </a:lnTo>
                  <a:lnTo>
                    <a:pt x="546869" y="1485612"/>
                  </a:lnTo>
                  <a:lnTo>
                    <a:pt x="550353" y="1481653"/>
                  </a:lnTo>
                  <a:lnTo>
                    <a:pt x="553836" y="1477705"/>
                  </a:lnTo>
                  <a:lnTo>
                    <a:pt x="557319" y="1473770"/>
                  </a:lnTo>
                  <a:lnTo>
                    <a:pt x="560802" y="1469845"/>
                  </a:lnTo>
                  <a:lnTo>
                    <a:pt x="564286" y="1554107"/>
                  </a:lnTo>
                  <a:lnTo>
                    <a:pt x="567769" y="1550504"/>
                  </a:lnTo>
                  <a:lnTo>
                    <a:pt x="571252" y="1546909"/>
                  </a:lnTo>
                  <a:lnTo>
                    <a:pt x="574735" y="1543324"/>
                  </a:lnTo>
                  <a:lnTo>
                    <a:pt x="578218" y="1539748"/>
                  </a:lnTo>
                  <a:lnTo>
                    <a:pt x="581702" y="1536182"/>
                  </a:lnTo>
                  <a:lnTo>
                    <a:pt x="585185" y="1616236"/>
                  </a:lnTo>
                  <a:lnTo>
                    <a:pt x="588668" y="1612979"/>
                  </a:lnTo>
                  <a:lnTo>
                    <a:pt x="592151" y="1609729"/>
                  </a:lnTo>
                  <a:lnTo>
                    <a:pt x="595635" y="1606487"/>
                  </a:lnTo>
                  <a:lnTo>
                    <a:pt x="599118" y="1603252"/>
                  </a:lnTo>
                  <a:lnTo>
                    <a:pt x="602601" y="1600025"/>
                  </a:lnTo>
                  <a:lnTo>
                    <a:pt x="606084" y="1596805"/>
                  </a:lnTo>
                  <a:lnTo>
                    <a:pt x="609568" y="1614744"/>
                  </a:lnTo>
                  <a:lnTo>
                    <a:pt x="613051" y="1611611"/>
                  </a:lnTo>
                  <a:lnTo>
                    <a:pt x="616534" y="1608486"/>
                  </a:lnTo>
                  <a:lnTo>
                    <a:pt x="620017" y="1605367"/>
                  </a:lnTo>
                  <a:lnTo>
                    <a:pt x="623501" y="1602256"/>
                  </a:lnTo>
                  <a:lnTo>
                    <a:pt x="626984" y="1599151"/>
                  </a:lnTo>
                  <a:lnTo>
                    <a:pt x="630467" y="1596054"/>
                  </a:lnTo>
                  <a:lnTo>
                    <a:pt x="633950" y="1637253"/>
                  </a:lnTo>
                  <a:lnTo>
                    <a:pt x="637434" y="1634317"/>
                  </a:lnTo>
                  <a:lnTo>
                    <a:pt x="640917" y="1631386"/>
                  </a:lnTo>
                  <a:lnTo>
                    <a:pt x="644400" y="1628462"/>
                  </a:lnTo>
                  <a:lnTo>
                    <a:pt x="647883" y="1625544"/>
                  </a:lnTo>
                  <a:lnTo>
                    <a:pt x="651367" y="1622632"/>
                  </a:lnTo>
                  <a:lnTo>
                    <a:pt x="654850" y="1739738"/>
                  </a:lnTo>
                  <a:lnTo>
                    <a:pt x="658333" y="1737249"/>
                  </a:lnTo>
                  <a:lnTo>
                    <a:pt x="661816" y="1734765"/>
                  </a:lnTo>
                  <a:lnTo>
                    <a:pt x="665300" y="1732285"/>
                  </a:lnTo>
                  <a:lnTo>
                    <a:pt x="668783" y="1729809"/>
                  </a:lnTo>
                  <a:lnTo>
                    <a:pt x="672266" y="1727337"/>
                  </a:lnTo>
                  <a:lnTo>
                    <a:pt x="675749" y="1724869"/>
                  </a:lnTo>
                  <a:lnTo>
                    <a:pt x="679233" y="1753302"/>
                  </a:lnTo>
                  <a:lnTo>
                    <a:pt x="682716" y="1750950"/>
                  </a:lnTo>
                  <a:lnTo>
                    <a:pt x="686199" y="1748602"/>
                  </a:lnTo>
                  <a:lnTo>
                    <a:pt x="689682" y="1746258"/>
                  </a:lnTo>
                  <a:lnTo>
                    <a:pt x="693166" y="1743917"/>
                  </a:lnTo>
                  <a:lnTo>
                    <a:pt x="696649" y="1741580"/>
                  </a:lnTo>
                  <a:lnTo>
                    <a:pt x="700132" y="1739247"/>
                  </a:lnTo>
                  <a:lnTo>
                    <a:pt x="703615" y="1793463"/>
                  </a:lnTo>
                  <a:lnTo>
                    <a:pt x="707099" y="1791331"/>
                  </a:lnTo>
                  <a:lnTo>
                    <a:pt x="710582" y="1789203"/>
                  </a:lnTo>
                  <a:lnTo>
                    <a:pt x="714065" y="1787077"/>
                  </a:lnTo>
                  <a:lnTo>
                    <a:pt x="717548" y="1784954"/>
                  </a:lnTo>
                  <a:lnTo>
                    <a:pt x="721032" y="1782835"/>
                  </a:lnTo>
                  <a:lnTo>
                    <a:pt x="724515" y="1780718"/>
                  </a:lnTo>
                  <a:lnTo>
                    <a:pt x="727998" y="1788338"/>
                  </a:lnTo>
                  <a:lnTo>
                    <a:pt x="731481" y="1786260"/>
                  </a:lnTo>
                  <a:lnTo>
                    <a:pt x="734965" y="1784185"/>
                  </a:lnTo>
                  <a:lnTo>
                    <a:pt x="738448" y="1782113"/>
                  </a:lnTo>
                  <a:lnTo>
                    <a:pt x="741931" y="1780044"/>
                  </a:lnTo>
                  <a:lnTo>
                    <a:pt x="745414" y="1777978"/>
                  </a:lnTo>
                  <a:lnTo>
                    <a:pt x="748898" y="1807922"/>
                  </a:lnTo>
                  <a:lnTo>
                    <a:pt x="752381" y="1805967"/>
                  </a:lnTo>
                  <a:lnTo>
                    <a:pt x="755864" y="1804015"/>
                  </a:lnTo>
                  <a:lnTo>
                    <a:pt x="759347" y="1802065"/>
                  </a:lnTo>
                  <a:lnTo>
                    <a:pt x="762831" y="1800117"/>
                  </a:lnTo>
                  <a:lnTo>
                    <a:pt x="766314" y="1798173"/>
                  </a:lnTo>
                  <a:lnTo>
                    <a:pt x="769797" y="1796230"/>
                  </a:lnTo>
                  <a:lnTo>
                    <a:pt x="773280" y="1809204"/>
                  </a:lnTo>
                  <a:lnTo>
                    <a:pt x="776764" y="1807315"/>
                  </a:lnTo>
                  <a:lnTo>
                    <a:pt x="780247" y="1805428"/>
                  </a:lnTo>
                  <a:lnTo>
                    <a:pt x="783730" y="1803544"/>
                  </a:lnTo>
                  <a:lnTo>
                    <a:pt x="787213" y="1801662"/>
                  </a:lnTo>
                  <a:lnTo>
                    <a:pt x="790697" y="1799782"/>
                  </a:lnTo>
                  <a:lnTo>
                    <a:pt x="794180" y="1797905"/>
                  </a:lnTo>
                  <a:lnTo>
                    <a:pt x="797663" y="1796030"/>
                  </a:lnTo>
                  <a:lnTo>
                    <a:pt x="801146" y="1794157"/>
                  </a:lnTo>
                  <a:lnTo>
                    <a:pt x="804630" y="1792287"/>
                  </a:lnTo>
                  <a:lnTo>
                    <a:pt x="808113" y="1790419"/>
                  </a:lnTo>
                  <a:lnTo>
                    <a:pt x="811596" y="1788553"/>
                  </a:lnTo>
                  <a:lnTo>
                    <a:pt x="815079" y="1786690"/>
                  </a:lnTo>
                  <a:lnTo>
                    <a:pt x="818563" y="1784829"/>
                  </a:lnTo>
                  <a:lnTo>
                    <a:pt x="822046" y="1782970"/>
                  </a:lnTo>
                  <a:lnTo>
                    <a:pt x="825529" y="1781114"/>
                  </a:lnTo>
                  <a:lnTo>
                    <a:pt x="829012" y="1779260"/>
                  </a:lnTo>
                  <a:lnTo>
                    <a:pt x="832496" y="1777408"/>
                  </a:lnTo>
                  <a:lnTo>
                    <a:pt x="835979" y="1775559"/>
                  </a:lnTo>
                  <a:lnTo>
                    <a:pt x="839462" y="1773712"/>
                  </a:lnTo>
                  <a:lnTo>
                    <a:pt x="842945" y="1788880"/>
                  </a:lnTo>
                  <a:lnTo>
                    <a:pt x="846429" y="1787087"/>
                  </a:lnTo>
                  <a:lnTo>
                    <a:pt x="849912" y="1785296"/>
                  </a:lnTo>
                  <a:lnTo>
                    <a:pt x="853395" y="1783507"/>
                  </a:lnTo>
                  <a:lnTo>
                    <a:pt x="856878" y="1781721"/>
                  </a:lnTo>
                  <a:lnTo>
                    <a:pt x="860361" y="1779936"/>
                  </a:lnTo>
                  <a:lnTo>
                    <a:pt x="863845" y="1778154"/>
                  </a:lnTo>
                  <a:lnTo>
                    <a:pt x="867328" y="1786664"/>
                  </a:lnTo>
                  <a:lnTo>
                    <a:pt x="870811" y="1784915"/>
                  </a:lnTo>
                  <a:lnTo>
                    <a:pt x="874294" y="1783168"/>
                  </a:lnTo>
                  <a:lnTo>
                    <a:pt x="877778" y="1781423"/>
                  </a:lnTo>
                  <a:lnTo>
                    <a:pt x="881261" y="1779680"/>
                  </a:lnTo>
                  <a:lnTo>
                    <a:pt x="884744" y="1777940"/>
                  </a:lnTo>
                  <a:lnTo>
                    <a:pt x="888227" y="1776201"/>
                  </a:lnTo>
                  <a:lnTo>
                    <a:pt x="891711" y="1792345"/>
                  </a:lnTo>
                  <a:lnTo>
                    <a:pt x="895194" y="1790659"/>
                  </a:lnTo>
                  <a:lnTo>
                    <a:pt x="898677" y="1788976"/>
                  </a:lnTo>
                  <a:lnTo>
                    <a:pt x="902160" y="1787294"/>
                  </a:lnTo>
                  <a:lnTo>
                    <a:pt x="905644" y="1785614"/>
                  </a:lnTo>
                  <a:lnTo>
                    <a:pt x="909127" y="1783937"/>
                  </a:lnTo>
                  <a:lnTo>
                    <a:pt x="912610" y="1831637"/>
                  </a:lnTo>
                  <a:lnTo>
                    <a:pt x="916093" y="1830099"/>
                  </a:lnTo>
                  <a:lnTo>
                    <a:pt x="919577" y="1828561"/>
                  </a:lnTo>
                  <a:lnTo>
                    <a:pt x="923060" y="1827026"/>
                  </a:lnTo>
                  <a:lnTo>
                    <a:pt x="926543" y="1825492"/>
                  </a:lnTo>
                  <a:lnTo>
                    <a:pt x="930026" y="1823959"/>
                  </a:lnTo>
                  <a:lnTo>
                    <a:pt x="933510" y="1822428"/>
                  </a:lnTo>
                  <a:lnTo>
                    <a:pt x="936993" y="1841131"/>
                  </a:lnTo>
                  <a:lnTo>
                    <a:pt x="940476" y="1839658"/>
                  </a:lnTo>
                  <a:lnTo>
                    <a:pt x="943959" y="1838186"/>
                  </a:lnTo>
                  <a:lnTo>
                    <a:pt x="947443" y="1836716"/>
                  </a:lnTo>
                  <a:lnTo>
                    <a:pt x="950926" y="1835248"/>
                  </a:lnTo>
                  <a:lnTo>
                    <a:pt x="954409" y="1833781"/>
                  </a:lnTo>
                  <a:lnTo>
                    <a:pt x="957892" y="1832315"/>
                  </a:lnTo>
                  <a:lnTo>
                    <a:pt x="961376" y="1833868"/>
                  </a:lnTo>
                  <a:lnTo>
                    <a:pt x="964859" y="1832413"/>
                  </a:lnTo>
                  <a:lnTo>
                    <a:pt x="968342" y="1830960"/>
                  </a:lnTo>
                  <a:lnTo>
                    <a:pt x="971825" y="1829508"/>
                  </a:lnTo>
                  <a:lnTo>
                    <a:pt x="975309" y="1828057"/>
                  </a:lnTo>
                  <a:lnTo>
                    <a:pt x="978792" y="1826608"/>
                  </a:lnTo>
                  <a:lnTo>
                    <a:pt x="982275" y="1825160"/>
                  </a:lnTo>
                  <a:lnTo>
                    <a:pt x="985758" y="1823713"/>
                  </a:lnTo>
                  <a:lnTo>
                    <a:pt x="989242" y="1822268"/>
                  </a:lnTo>
                  <a:lnTo>
                    <a:pt x="992725" y="1820824"/>
                  </a:lnTo>
                  <a:lnTo>
                    <a:pt x="996208" y="1819382"/>
                  </a:lnTo>
                  <a:lnTo>
                    <a:pt x="999691" y="1817941"/>
                  </a:lnTo>
                  <a:lnTo>
                    <a:pt x="1003175" y="1816501"/>
                  </a:lnTo>
                  <a:lnTo>
                    <a:pt x="1006658" y="1828622"/>
                  </a:lnTo>
                  <a:lnTo>
                    <a:pt x="1010141" y="1827220"/>
                  </a:lnTo>
                  <a:lnTo>
                    <a:pt x="1013624" y="1825818"/>
                  </a:lnTo>
                  <a:lnTo>
                    <a:pt x="1017108" y="1824418"/>
                  </a:lnTo>
                  <a:lnTo>
                    <a:pt x="1020591" y="1823019"/>
                  </a:lnTo>
                  <a:lnTo>
                    <a:pt x="1024074" y="1821622"/>
                  </a:lnTo>
                  <a:lnTo>
                    <a:pt x="1027557" y="1820225"/>
                  </a:lnTo>
                  <a:lnTo>
                    <a:pt x="1031041" y="1830460"/>
                  </a:lnTo>
                  <a:lnTo>
                    <a:pt x="1034524" y="1829095"/>
                  </a:lnTo>
                  <a:lnTo>
                    <a:pt x="1038007" y="1827731"/>
                  </a:lnTo>
                  <a:lnTo>
                    <a:pt x="1041490" y="1826369"/>
                  </a:lnTo>
                  <a:lnTo>
                    <a:pt x="1044974" y="1825007"/>
                  </a:lnTo>
                  <a:lnTo>
                    <a:pt x="1048457" y="1823647"/>
                  </a:lnTo>
                  <a:lnTo>
                    <a:pt x="1051940" y="1822288"/>
                  </a:lnTo>
                  <a:lnTo>
                    <a:pt x="1055423" y="1830820"/>
                  </a:lnTo>
                  <a:lnTo>
                    <a:pt x="1058907" y="1829488"/>
                  </a:lnTo>
                  <a:lnTo>
                    <a:pt x="1062390" y="1828156"/>
                  </a:lnTo>
                  <a:lnTo>
                    <a:pt x="1065873" y="1826826"/>
                  </a:lnTo>
                  <a:lnTo>
                    <a:pt x="1069356" y="1825497"/>
                  </a:lnTo>
                  <a:lnTo>
                    <a:pt x="1072840" y="1824169"/>
                  </a:lnTo>
                  <a:lnTo>
                    <a:pt x="1076323" y="1832467"/>
                  </a:lnTo>
                  <a:lnTo>
                    <a:pt x="1079806" y="1831164"/>
                  </a:lnTo>
                  <a:lnTo>
                    <a:pt x="1083289" y="1829862"/>
                  </a:lnTo>
                  <a:lnTo>
                    <a:pt x="1086773" y="1828561"/>
                  </a:lnTo>
                  <a:lnTo>
                    <a:pt x="1090256" y="1827262"/>
                  </a:lnTo>
                  <a:lnTo>
                    <a:pt x="1093739" y="1825963"/>
                  </a:lnTo>
                  <a:lnTo>
                    <a:pt x="1097222" y="1824666"/>
                  </a:lnTo>
                  <a:lnTo>
                    <a:pt x="1100706" y="1849362"/>
                  </a:lnTo>
                  <a:lnTo>
                    <a:pt x="1104189" y="1848310"/>
                  </a:lnTo>
                  <a:lnTo>
                    <a:pt x="1107672" y="1847260"/>
                  </a:lnTo>
                  <a:lnTo>
                    <a:pt x="1111155" y="1846211"/>
                  </a:lnTo>
                  <a:lnTo>
                    <a:pt x="1114639" y="1845164"/>
                  </a:lnTo>
                  <a:lnTo>
                    <a:pt x="1118122" y="1844119"/>
                  </a:lnTo>
                  <a:lnTo>
                    <a:pt x="1121605" y="1843076"/>
                  </a:lnTo>
                  <a:lnTo>
                    <a:pt x="1125088" y="1864227"/>
                  </a:lnTo>
                  <a:lnTo>
                    <a:pt x="1128572" y="1863053"/>
                  </a:lnTo>
                  <a:lnTo>
                    <a:pt x="1132055" y="1861881"/>
                  </a:lnTo>
                  <a:lnTo>
                    <a:pt x="1135538" y="1860709"/>
                  </a:lnTo>
                  <a:lnTo>
                    <a:pt x="1139021" y="1859538"/>
                  </a:lnTo>
                  <a:lnTo>
                    <a:pt x="1142505" y="1858368"/>
                  </a:lnTo>
                  <a:lnTo>
                    <a:pt x="1145988" y="1859456"/>
                  </a:lnTo>
                  <a:lnTo>
                    <a:pt x="1149471" y="1858293"/>
                  </a:lnTo>
                  <a:lnTo>
                    <a:pt x="1152954" y="1857131"/>
                  </a:lnTo>
                  <a:lnTo>
                    <a:pt x="1156437" y="1855969"/>
                  </a:lnTo>
                  <a:lnTo>
                    <a:pt x="1159921" y="1854809"/>
                  </a:lnTo>
                  <a:lnTo>
                    <a:pt x="1163404" y="1853650"/>
                  </a:lnTo>
                  <a:lnTo>
                    <a:pt x="1166887" y="1852491"/>
                  </a:lnTo>
                  <a:lnTo>
                    <a:pt x="1170370" y="1889877"/>
                  </a:lnTo>
                  <a:lnTo>
                    <a:pt x="1173854" y="1888807"/>
                  </a:lnTo>
                  <a:lnTo>
                    <a:pt x="1177337" y="1887737"/>
                  </a:lnTo>
                  <a:lnTo>
                    <a:pt x="1180820" y="1886668"/>
                  </a:lnTo>
                  <a:lnTo>
                    <a:pt x="1184303" y="1885600"/>
                  </a:lnTo>
                  <a:lnTo>
                    <a:pt x="1187787" y="1884533"/>
                  </a:lnTo>
                  <a:lnTo>
                    <a:pt x="1191270" y="1883467"/>
                  </a:lnTo>
                  <a:lnTo>
                    <a:pt x="1194753" y="1896413"/>
                  </a:lnTo>
                  <a:lnTo>
                    <a:pt x="1198236" y="1895379"/>
                  </a:lnTo>
                  <a:lnTo>
                    <a:pt x="1201720" y="1894346"/>
                  </a:lnTo>
                  <a:lnTo>
                    <a:pt x="1205203" y="1893314"/>
                  </a:lnTo>
                  <a:lnTo>
                    <a:pt x="1208686" y="1892282"/>
                  </a:lnTo>
                  <a:lnTo>
                    <a:pt x="1212169" y="1891251"/>
                  </a:lnTo>
                  <a:lnTo>
                    <a:pt x="1215653" y="1897409"/>
                  </a:lnTo>
                  <a:lnTo>
                    <a:pt x="1219136" y="1896395"/>
                  </a:lnTo>
                  <a:lnTo>
                    <a:pt x="1222619" y="1895382"/>
                  </a:lnTo>
                  <a:lnTo>
                    <a:pt x="1226102" y="1894369"/>
                  </a:lnTo>
                  <a:lnTo>
                    <a:pt x="1229586" y="1893357"/>
                  </a:lnTo>
                  <a:lnTo>
                    <a:pt x="1233069" y="1892346"/>
                  </a:lnTo>
                  <a:lnTo>
                    <a:pt x="1236552" y="1891336"/>
                  </a:lnTo>
                  <a:lnTo>
                    <a:pt x="1240035" y="1915546"/>
                  </a:lnTo>
                  <a:lnTo>
                    <a:pt x="1243519" y="1914592"/>
                  </a:lnTo>
                  <a:lnTo>
                    <a:pt x="1247002" y="1913638"/>
                  </a:lnTo>
                  <a:lnTo>
                    <a:pt x="1250485" y="1912685"/>
                  </a:lnTo>
                  <a:lnTo>
                    <a:pt x="1253968" y="1911732"/>
                  </a:lnTo>
                  <a:lnTo>
                    <a:pt x="1257452" y="1910780"/>
                  </a:lnTo>
                  <a:lnTo>
                    <a:pt x="1260935" y="1909829"/>
                  </a:lnTo>
                  <a:lnTo>
                    <a:pt x="1264418" y="1927913"/>
                  </a:lnTo>
                  <a:lnTo>
                    <a:pt x="1267901" y="1927003"/>
                  </a:lnTo>
                  <a:lnTo>
                    <a:pt x="1271385" y="1926095"/>
                  </a:lnTo>
                  <a:lnTo>
                    <a:pt x="1274868" y="1925186"/>
                  </a:lnTo>
                  <a:lnTo>
                    <a:pt x="1278351" y="1924279"/>
                  </a:lnTo>
                  <a:lnTo>
                    <a:pt x="1281834" y="1923371"/>
                  </a:lnTo>
                  <a:lnTo>
                    <a:pt x="1285318" y="1922465"/>
                  </a:lnTo>
                  <a:lnTo>
                    <a:pt x="1288801" y="1922292"/>
                  </a:lnTo>
                  <a:lnTo>
                    <a:pt x="1292284" y="1921388"/>
                  </a:lnTo>
                  <a:lnTo>
                    <a:pt x="1295767" y="1920485"/>
                  </a:lnTo>
                  <a:lnTo>
                    <a:pt x="1299251" y="1919582"/>
                  </a:lnTo>
                  <a:lnTo>
                    <a:pt x="1302734" y="1918679"/>
                  </a:lnTo>
                  <a:lnTo>
                    <a:pt x="1306217" y="1917777"/>
                  </a:lnTo>
                  <a:lnTo>
                    <a:pt x="1309700" y="1917616"/>
                  </a:lnTo>
                  <a:lnTo>
                    <a:pt x="1313184" y="1916716"/>
                  </a:lnTo>
                  <a:lnTo>
                    <a:pt x="1316667" y="1915818"/>
                  </a:lnTo>
                  <a:lnTo>
                    <a:pt x="1320150" y="1914919"/>
                  </a:lnTo>
                  <a:lnTo>
                    <a:pt x="1323633" y="1914021"/>
                  </a:lnTo>
                  <a:lnTo>
                    <a:pt x="1327117" y="1913124"/>
                  </a:lnTo>
                  <a:lnTo>
                    <a:pt x="1330600" y="1912227"/>
                  </a:lnTo>
                  <a:lnTo>
                    <a:pt x="1334083" y="1914305"/>
                  </a:lnTo>
                  <a:lnTo>
                    <a:pt x="1337566" y="1913415"/>
                  </a:lnTo>
                  <a:lnTo>
                    <a:pt x="1341050" y="1912526"/>
                  </a:lnTo>
                  <a:lnTo>
                    <a:pt x="1344533" y="1911637"/>
                  </a:lnTo>
                  <a:lnTo>
                    <a:pt x="1348016" y="1910749"/>
                  </a:lnTo>
                  <a:lnTo>
                    <a:pt x="1351499" y="1909862"/>
                  </a:lnTo>
                  <a:lnTo>
                    <a:pt x="1354983" y="1908975"/>
                  </a:lnTo>
                  <a:lnTo>
                    <a:pt x="1358466" y="1908088"/>
                  </a:lnTo>
                  <a:lnTo>
                    <a:pt x="1361949" y="1907202"/>
                  </a:lnTo>
                  <a:lnTo>
                    <a:pt x="1365432" y="1906316"/>
                  </a:lnTo>
                  <a:lnTo>
                    <a:pt x="1368916" y="1905431"/>
                  </a:lnTo>
                  <a:lnTo>
                    <a:pt x="1372399" y="1904546"/>
                  </a:lnTo>
                  <a:lnTo>
                    <a:pt x="1375882" y="1903662"/>
                  </a:lnTo>
                  <a:lnTo>
                    <a:pt x="1379365" y="1910208"/>
                  </a:lnTo>
                  <a:lnTo>
                    <a:pt x="1382849" y="1909339"/>
                  </a:lnTo>
                  <a:lnTo>
                    <a:pt x="1386332" y="1908471"/>
                  </a:lnTo>
                  <a:lnTo>
                    <a:pt x="1389815" y="1907603"/>
                  </a:lnTo>
                  <a:lnTo>
                    <a:pt x="1393298" y="1906736"/>
                  </a:lnTo>
                  <a:lnTo>
                    <a:pt x="1396782" y="1905870"/>
                  </a:lnTo>
                  <a:lnTo>
                    <a:pt x="1400265" y="1905004"/>
                  </a:lnTo>
                  <a:lnTo>
                    <a:pt x="1403748" y="1910677"/>
                  </a:lnTo>
                  <a:lnTo>
                    <a:pt x="1407231" y="1909825"/>
                  </a:lnTo>
                  <a:lnTo>
                    <a:pt x="1410715" y="1908973"/>
                  </a:lnTo>
                  <a:lnTo>
                    <a:pt x="1414198" y="1908121"/>
                  </a:lnTo>
                  <a:lnTo>
                    <a:pt x="1417681" y="1907270"/>
                  </a:lnTo>
                  <a:lnTo>
                    <a:pt x="1421164" y="1906419"/>
                  </a:lnTo>
                  <a:lnTo>
                    <a:pt x="1424648" y="1905569"/>
                  </a:lnTo>
                  <a:lnTo>
                    <a:pt x="1428131" y="1905442"/>
                  </a:lnTo>
                  <a:lnTo>
                    <a:pt x="1431614" y="1904594"/>
                  </a:lnTo>
                  <a:lnTo>
                    <a:pt x="1435097" y="1903747"/>
                  </a:lnTo>
                  <a:lnTo>
                    <a:pt x="1438580" y="1902900"/>
                  </a:lnTo>
                  <a:lnTo>
                    <a:pt x="1442064" y="1902053"/>
                  </a:lnTo>
                  <a:lnTo>
                    <a:pt x="1445547" y="1901207"/>
                  </a:lnTo>
                  <a:lnTo>
                    <a:pt x="1449030" y="1900361"/>
                  </a:lnTo>
                  <a:lnTo>
                    <a:pt x="1452513" y="1905279"/>
                  </a:lnTo>
                  <a:lnTo>
                    <a:pt x="1455997" y="1904445"/>
                  </a:lnTo>
                  <a:lnTo>
                    <a:pt x="1459480" y="1903612"/>
                  </a:lnTo>
                  <a:lnTo>
                    <a:pt x="1462963" y="1902779"/>
                  </a:lnTo>
                  <a:lnTo>
                    <a:pt x="1466446" y="1901946"/>
                  </a:lnTo>
                  <a:lnTo>
                    <a:pt x="1469930" y="1901114"/>
                  </a:lnTo>
                  <a:lnTo>
                    <a:pt x="1473413" y="1907333"/>
                  </a:lnTo>
                  <a:lnTo>
                    <a:pt x="1476896" y="1906514"/>
                  </a:lnTo>
                  <a:lnTo>
                    <a:pt x="1480379" y="1905696"/>
                  </a:lnTo>
                  <a:lnTo>
                    <a:pt x="1483863" y="1904879"/>
                  </a:lnTo>
                  <a:lnTo>
                    <a:pt x="1487346" y="1904062"/>
                  </a:lnTo>
                  <a:lnTo>
                    <a:pt x="1490829" y="1903245"/>
                  </a:lnTo>
                  <a:lnTo>
                    <a:pt x="1494312" y="1902429"/>
                  </a:lnTo>
                  <a:lnTo>
                    <a:pt x="1497796" y="1903011"/>
                  </a:lnTo>
                  <a:lnTo>
                    <a:pt x="1501279" y="1902198"/>
                  </a:lnTo>
                  <a:lnTo>
                    <a:pt x="1504762" y="1901386"/>
                  </a:lnTo>
                  <a:lnTo>
                    <a:pt x="1508245" y="1900574"/>
                  </a:lnTo>
                  <a:lnTo>
                    <a:pt x="1511729" y="1899762"/>
                  </a:lnTo>
                  <a:lnTo>
                    <a:pt x="1515212" y="1898951"/>
                  </a:lnTo>
                  <a:lnTo>
                    <a:pt x="1518695" y="1898140"/>
                  </a:lnTo>
                  <a:lnTo>
                    <a:pt x="1522178" y="1900825"/>
                  </a:lnTo>
                  <a:lnTo>
                    <a:pt x="1525662" y="1900021"/>
                  </a:lnTo>
                  <a:lnTo>
                    <a:pt x="1529145" y="1899218"/>
                  </a:lnTo>
                  <a:lnTo>
                    <a:pt x="1532628" y="1898415"/>
                  </a:lnTo>
                  <a:lnTo>
                    <a:pt x="1536111" y="1897613"/>
                  </a:lnTo>
                  <a:lnTo>
                    <a:pt x="1539595" y="1896811"/>
                  </a:lnTo>
                  <a:lnTo>
                    <a:pt x="1543078" y="1901539"/>
                  </a:lnTo>
                  <a:lnTo>
                    <a:pt x="1546561" y="1900849"/>
                  </a:lnTo>
                  <a:lnTo>
                    <a:pt x="1550044" y="1900159"/>
                  </a:lnTo>
                  <a:lnTo>
                    <a:pt x="1553528" y="1899471"/>
                  </a:lnTo>
                  <a:lnTo>
                    <a:pt x="1557011" y="1898783"/>
                  </a:lnTo>
                  <a:lnTo>
                    <a:pt x="1560494" y="1898096"/>
                  </a:lnTo>
                  <a:lnTo>
                    <a:pt x="1563977" y="1897410"/>
                  </a:lnTo>
                  <a:lnTo>
                    <a:pt x="1567461" y="1905426"/>
                  </a:lnTo>
                  <a:lnTo>
                    <a:pt x="1570944" y="1904653"/>
                  </a:lnTo>
                  <a:lnTo>
                    <a:pt x="1574427" y="1903881"/>
                  </a:lnTo>
                  <a:lnTo>
                    <a:pt x="1577910" y="1903109"/>
                  </a:lnTo>
                  <a:lnTo>
                    <a:pt x="1581394" y="1902338"/>
                  </a:lnTo>
                  <a:lnTo>
                    <a:pt x="1584877" y="1901567"/>
                  </a:lnTo>
                  <a:lnTo>
                    <a:pt x="1588360" y="1900796"/>
                  </a:lnTo>
                  <a:lnTo>
                    <a:pt x="1591843" y="1910393"/>
                  </a:lnTo>
                  <a:lnTo>
                    <a:pt x="1595327" y="1909640"/>
                  </a:lnTo>
                  <a:lnTo>
                    <a:pt x="1598810" y="1908888"/>
                  </a:lnTo>
                  <a:lnTo>
                    <a:pt x="1602293" y="1908137"/>
                  </a:lnTo>
                  <a:lnTo>
                    <a:pt x="1605776" y="1907385"/>
                  </a:lnTo>
                  <a:lnTo>
                    <a:pt x="1609260" y="1906635"/>
                  </a:lnTo>
                  <a:lnTo>
                    <a:pt x="1612743" y="1905884"/>
                  </a:lnTo>
                  <a:lnTo>
                    <a:pt x="1616226" y="1908928"/>
                  </a:lnTo>
                  <a:lnTo>
                    <a:pt x="1619709" y="1908184"/>
                  </a:lnTo>
                  <a:lnTo>
                    <a:pt x="1623193" y="1907441"/>
                  </a:lnTo>
                  <a:lnTo>
                    <a:pt x="1626676" y="1906699"/>
                  </a:lnTo>
                  <a:lnTo>
                    <a:pt x="1630159" y="1905956"/>
                  </a:lnTo>
                  <a:lnTo>
                    <a:pt x="1633642" y="1905214"/>
                  </a:lnTo>
                  <a:lnTo>
                    <a:pt x="1637126" y="1931011"/>
                  </a:lnTo>
                  <a:lnTo>
                    <a:pt x="1640609" y="1930314"/>
                  </a:lnTo>
                  <a:lnTo>
                    <a:pt x="1644092" y="1929617"/>
                  </a:lnTo>
                  <a:lnTo>
                    <a:pt x="1647575" y="1928920"/>
                  </a:lnTo>
                  <a:lnTo>
                    <a:pt x="1651059" y="1928224"/>
                  </a:lnTo>
                  <a:lnTo>
                    <a:pt x="1654542" y="1927528"/>
                  </a:lnTo>
                  <a:lnTo>
                    <a:pt x="1658025" y="1926833"/>
                  </a:lnTo>
                  <a:lnTo>
                    <a:pt x="1661508" y="1928898"/>
                  </a:lnTo>
                  <a:lnTo>
                    <a:pt x="1664992" y="1928208"/>
                  </a:lnTo>
                  <a:lnTo>
                    <a:pt x="1668475" y="1927518"/>
                  </a:lnTo>
                  <a:lnTo>
                    <a:pt x="1671958" y="1926828"/>
                  </a:lnTo>
                  <a:lnTo>
                    <a:pt x="1675441" y="1926139"/>
                  </a:lnTo>
                  <a:lnTo>
                    <a:pt x="1678925" y="1925449"/>
                  </a:lnTo>
                  <a:lnTo>
                    <a:pt x="1682408" y="1924760"/>
                  </a:lnTo>
                  <a:lnTo>
                    <a:pt x="1685891" y="1933791"/>
                  </a:lnTo>
                  <a:lnTo>
                    <a:pt x="1689374" y="1933119"/>
                  </a:lnTo>
                  <a:lnTo>
                    <a:pt x="1692858" y="1932447"/>
                  </a:lnTo>
                  <a:lnTo>
                    <a:pt x="1696341" y="1931775"/>
                  </a:lnTo>
                  <a:lnTo>
                    <a:pt x="1699824" y="1931103"/>
                  </a:lnTo>
                  <a:lnTo>
                    <a:pt x="1703307" y="1930432"/>
                  </a:lnTo>
                  <a:lnTo>
                    <a:pt x="1706791" y="1930291"/>
                  </a:lnTo>
                  <a:lnTo>
                    <a:pt x="1710274" y="1929621"/>
                  </a:lnTo>
                  <a:lnTo>
                    <a:pt x="1713757" y="1928952"/>
                  </a:lnTo>
                  <a:lnTo>
                    <a:pt x="1717240" y="1928283"/>
                  </a:lnTo>
                  <a:lnTo>
                    <a:pt x="1720723" y="1927614"/>
                  </a:lnTo>
                  <a:lnTo>
                    <a:pt x="1724207" y="1926945"/>
                  </a:lnTo>
                  <a:lnTo>
                    <a:pt x="1727690" y="1926276"/>
                  </a:lnTo>
                  <a:lnTo>
                    <a:pt x="1731173" y="1930887"/>
                  </a:lnTo>
                  <a:lnTo>
                    <a:pt x="1734656" y="1930227"/>
                  </a:lnTo>
                  <a:lnTo>
                    <a:pt x="1738140" y="1929568"/>
                  </a:lnTo>
                  <a:lnTo>
                    <a:pt x="1741623" y="1928909"/>
                  </a:lnTo>
                  <a:lnTo>
                    <a:pt x="1745106" y="1928251"/>
                  </a:lnTo>
                  <a:lnTo>
                    <a:pt x="1748589" y="1927592"/>
                  </a:lnTo>
                  <a:lnTo>
                    <a:pt x="1752073" y="1926934"/>
                  </a:lnTo>
                  <a:lnTo>
                    <a:pt x="1755556" y="1930952"/>
                  </a:lnTo>
                  <a:lnTo>
                    <a:pt x="1759039" y="1930302"/>
                  </a:lnTo>
                  <a:lnTo>
                    <a:pt x="1762522" y="1929652"/>
                  </a:lnTo>
                  <a:lnTo>
                    <a:pt x="1766006" y="1929002"/>
                  </a:lnTo>
                  <a:lnTo>
                    <a:pt x="1769489" y="1928353"/>
                  </a:lnTo>
                  <a:lnTo>
                    <a:pt x="1772972" y="1927704"/>
                  </a:lnTo>
                  <a:lnTo>
                    <a:pt x="1776455" y="1927055"/>
                  </a:lnTo>
                  <a:lnTo>
                    <a:pt x="1779939" y="1934522"/>
                  </a:lnTo>
                  <a:lnTo>
                    <a:pt x="1783422" y="1933886"/>
                  </a:lnTo>
                  <a:lnTo>
                    <a:pt x="1786905" y="1933250"/>
                  </a:lnTo>
                  <a:lnTo>
                    <a:pt x="1790388" y="1932615"/>
                  </a:lnTo>
                  <a:lnTo>
                    <a:pt x="1793872" y="1931980"/>
                  </a:lnTo>
                  <a:lnTo>
                    <a:pt x="1797355" y="1931345"/>
                  </a:lnTo>
                  <a:lnTo>
                    <a:pt x="1800838" y="1930711"/>
                  </a:lnTo>
                  <a:lnTo>
                    <a:pt x="1804321" y="1930077"/>
                  </a:lnTo>
                  <a:lnTo>
                    <a:pt x="1807805" y="1929443"/>
                  </a:lnTo>
                  <a:lnTo>
                    <a:pt x="1811288" y="1928809"/>
                  </a:lnTo>
                  <a:lnTo>
                    <a:pt x="1814771" y="1928175"/>
                  </a:lnTo>
                  <a:lnTo>
                    <a:pt x="1818254" y="1927542"/>
                  </a:lnTo>
                  <a:lnTo>
                    <a:pt x="1821738" y="1926909"/>
                  </a:lnTo>
                  <a:lnTo>
                    <a:pt x="1825221" y="1940861"/>
                  </a:lnTo>
                  <a:lnTo>
                    <a:pt x="1828704" y="1940251"/>
                  </a:lnTo>
                  <a:lnTo>
                    <a:pt x="1832187" y="1939641"/>
                  </a:lnTo>
                  <a:lnTo>
                    <a:pt x="1835671" y="1939031"/>
                  </a:lnTo>
                  <a:lnTo>
                    <a:pt x="1839154" y="1938421"/>
                  </a:lnTo>
                  <a:lnTo>
                    <a:pt x="1842637" y="1937812"/>
                  </a:lnTo>
                  <a:lnTo>
                    <a:pt x="1846120" y="1937202"/>
                  </a:lnTo>
                  <a:lnTo>
                    <a:pt x="1849604" y="1943990"/>
                  </a:lnTo>
                  <a:lnTo>
                    <a:pt x="1853087" y="1943393"/>
                  </a:lnTo>
                  <a:lnTo>
                    <a:pt x="1856570" y="1942795"/>
                  </a:lnTo>
                  <a:lnTo>
                    <a:pt x="1860053" y="1942198"/>
                  </a:lnTo>
                  <a:lnTo>
                    <a:pt x="1863537" y="1941601"/>
                  </a:lnTo>
                  <a:lnTo>
                    <a:pt x="1867020" y="1941004"/>
                  </a:lnTo>
                  <a:lnTo>
                    <a:pt x="1870503" y="1948447"/>
                  </a:lnTo>
                  <a:lnTo>
                    <a:pt x="1873986" y="1947862"/>
                  </a:lnTo>
                  <a:lnTo>
                    <a:pt x="1877470" y="1947278"/>
                  </a:lnTo>
                  <a:lnTo>
                    <a:pt x="1880953" y="1946694"/>
                  </a:lnTo>
                  <a:lnTo>
                    <a:pt x="1884436" y="1946110"/>
                  </a:lnTo>
                  <a:lnTo>
                    <a:pt x="1887919" y="1945527"/>
                  </a:lnTo>
                  <a:lnTo>
                    <a:pt x="1891403" y="1944944"/>
                  </a:lnTo>
                  <a:lnTo>
                    <a:pt x="1894886" y="1944361"/>
                  </a:lnTo>
                  <a:lnTo>
                    <a:pt x="1898369" y="1943778"/>
                  </a:lnTo>
                  <a:lnTo>
                    <a:pt x="1901852" y="1943195"/>
                  </a:lnTo>
                  <a:lnTo>
                    <a:pt x="1905336" y="1942613"/>
                  </a:lnTo>
                  <a:lnTo>
                    <a:pt x="1908819" y="1942030"/>
                  </a:lnTo>
                  <a:lnTo>
                    <a:pt x="1912302" y="1941448"/>
                  </a:lnTo>
                  <a:lnTo>
                    <a:pt x="1915785" y="1940866"/>
                  </a:lnTo>
                  <a:lnTo>
                    <a:pt x="1919269" y="1948130"/>
                  </a:lnTo>
                  <a:lnTo>
                    <a:pt x="1922752" y="1947560"/>
                  </a:lnTo>
                  <a:lnTo>
                    <a:pt x="1926235" y="1946990"/>
                  </a:lnTo>
                  <a:lnTo>
                    <a:pt x="1929718" y="1946420"/>
                  </a:lnTo>
                  <a:lnTo>
                    <a:pt x="1933202" y="1945851"/>
                  </a:lnTo>
                  <a:lnTo>
                    <a:pt x="1936685" y="1945282"/>
                  </a:lnTo>
                  <a:lnTo>
                    <a:pt x="1940168" y="1944713"/>
                  </a:lnTo>
                  <a:lnTo>
                    <a:pt x="1943651" y="1948397"/>
                  </a:lnTo>
                  <a:lnTo>
                    <a:pt x="1947135" y="1947835"/>
                  </a:lnTo>
                  <a:lnTo>
                    <a:pt x="1950618" y="1947273"/>
                  </a:lnTo>
                  <a:lnTo>
                    <a:pt x="1954101" y="1946711"/>
                  </a:lnTo>
                  <a:lnTo>
                    <a:pt x="1957584" y="1946149"/>
                  </a:lnTo>
                  <a:lnTo>
                    <a:pt x="1961068" y="1945587"/>
                  </a:lnTo>
                  <a:lnTo>
                    <a:pt x="1964551" y="1945026"/>
                  </a:lnTo>
                  <a:lnTo>
                    <a:pt x="1968034" y="1944464"/>
                  </a:lnTo>
                  <a:lnTo>
                    <a:pt x="1971517" y="1943903"/>
                  </a:lnTo>
                  <a:lnTo>
                    <a:pt x="1975001" y="1943342"/>
                  </a:lnTo>
                  <a:lnTo>
                    <a:pt x="1978484" y="1942782"/>
                  </a:lnTo>
                  <a:lnTo>
                    <a:pt x="1981967" y="1942221"/>
                  </a:lnTo>
                  <a:lnTo>
                    <a:pt x="1985450" y="1941661"/>
                  </a:lnTo>
                  <a:lnTo>
                    <a:pt x="1988934" y="1941101"/>
                  </a:lnTo>
                  <a:lnTo>
                    <a:pt x="1992417" y="1940541"/>
                  </a:lnTo>
                  <a:lnTo>
                    <a:pt x="1995900" y="1939981"/>
                  </a:lnTo>
                  <a:lnTo>
                    <a:pt x="1999383" y="1939422"/>
                  </a:lnTo>
                  <a:lnTo>
                    <a:pt x="2002867" y="1938863"/>
                  </a:lnTo>
                  <a:lnTo>
                    <a:pt x="2006350" y="1938304"/>
                  </a:lnTo>
                  <a:lnTo>
                    <a:pt x="2009833" y="1937745"/>
                  </a:lnTo>
                  <a:lnTo>
                    <a:pt x="2013316" y="1937186"/>
                  </a:lnTo>
                  <a:lnTo>
                    <a:pt x="2016799" y="1936628"/>
                  </a:lnTo>
                  <a:lnTo>
                    <a:pt x="2020283" y="1936069"/>
                  </a:lnTo>
                  <a:lnTo>
                    <a:pt x="2023766" y="1935511"/>
                  </a:lnTo>
                  <a:lnTo>
                    <a:pt x="2027249" y="1934953"/>
                  </a:lnTo>
                  <a:lnTo>
                    <a:pt x="2030732" y="1934396"/>
                  </a:lnTo>
                  <a:lnTo>
                    <a:pt x="2034216" y="1934715"/>
                  </a:lnTo>
                  <a:lnTo>
                    <a:pt x="2037699" y="1934223"/>
                  </a:lnTo>
                  <a:lnTo>
                    <a:pt x="2041182" y="1933732"/>
                  </a:lnTo>
                  <a:lnTo>
                    <a:pt x="2044665" y="1933241"/>
                  </a:lnTo>
                  <a:lnTo>
                    <a:pt x="2048149" y="1932751"/>
                  </a:lnTo>
                  <a:lnTo>
                    <a:pt x="2051632" y="1932261"/>
                  </a:lnTo>
                  <a:lnTo>
                    <a:pt x="2055115" y="1931771"/>
                  </a:lnTo>
                  <a:lnTo>
                    <a:pt x="2058598" y="1944312"/>
                  </a:lnTo>
                  <a:lnTo>
                    <a:pt x="2062082" y="1943775"/>
                  </a:lnTo>
                  <a:lnTo>
                    <a:pt x="2065565" y="1943239"/>
                  </a:lnTo>
                  <a:lnTo>
                    <a:pt x="2069048" y="1942703"/>
                  </a:lnTo>
                  <a:lnTo>
                    <a:pt x="2072531" y="1942167"/>
                  </a:lnTo>
                  <a:lnTo>
                    <a:pt x="2076015" y="1941631"/>
                  </a:lnTo>
                  <a:lnTo>
                    <a:pt x="2079498" y="1941095"/>
                  </a:lnTo>
                  <a:lnTo>
                    <a:pt x="2082981" y="1943406"/>
                  </a:lnTo>
                  <a:lnTo>
                    <a:pt x="2086464" y="1942875"/>
                  </a:lnTo>
                  <a:lnTo>
                    <a:pt x="2089948" y="1942344"/>
                  </a:lnTo>
                  <a:lnTo>
                    <a:pt x="2093431" y="1941812"/>
                  </a:lnTo>
                  <a:lnTo>
                    <a:pt x="2096914" y="1941281"/>
                  </a:lnTo>
                  <a:lnTo>
                    <a:pt x="2100397" y="1940751"/>
                  </a:lnTo>
                  <a:lnTo>
                    <a:pt x="2103881" y="1940220"/>
                  </a:lnTo>
                  <a:lnTo>
                    <a:pt x="2107364" y="1956011"/>
                  </a:lnTo>
                  <a:lnTo>
                    <a:pt x="2110847" y="1955502"/>
                  </a:lnTo>
                  <a:lnTo>
                    <a:pt x="2114330" y="1954994"/>
                  </a:lnTo>
                  <a:lnTo>
                    <a:pt x="2117814" y="1954485"/>
                  </a:lnTo>
                  <a:lnTo>
                    <a:pt x="2121297" y="1953977"/>
                  </a:lnTo>
                  <a:lnTo>
                    <a:pt x="2124780" y="1953469"/>
                  </a:lnTo>
                  <a:lnTo>
                    <a:pt x="2128263" y="1957024"/>
                  </a:lnTo>
                  <a:lnTo>
                    <a:pt x="2131747" y="1956522"/>
                  </a:lnTo>
                  <a:lnTo>
                    <a:pt x="2135230" y="1956020"/>
                  </a:lnTo>
                  <a:lnTo>
                    <a:pt x="2138713" y="1955518"/>
                  </a:lnTo>
                  <a:lnTo>
                    <a:pt x="2142196" y="1955016"/>
                  </a:lnTo>
                  <a:lnTo>
                    <a:pt x="2145680" y="1954514"/>
                  </a:lnTo>
                  <a:lnTo>
                    <a:pt x="2149163" y="1954013"/>
                  </a:lnTo>
                  <a:lnTo>
                    <a:pt x="2152646" y="1961077"/>
                  </a:lnTo>
                  <a:lnTo>
                    <a:pt x="2156129" y="1960586"/>
                  </a:lnTo>
                  <a:lnTo>
                    <a:pt x="2159613" y="1960095"/>
                  </a:lnTo>
                  <a:lnTo>
                    <a:pt x="2163096" y="1959604"/>
                  </a:lnTo>
                  <a:lnTo>
                    <a:pt x="2166579" y="1959113"/>
                  </a:lnTo>
                  <a:lnTo>
                    <a:pt x="2170062" y="1958622"/>
                  </a:lnTo>
                  <a:lnTo>
                    <a:pt x="2173546" y="1958131"/>
                  </a:lnTo>
                  <a:lnTo>
                    <a:pt x="2177029" y="1962892"/>
                  </a:lnTo>
                  <a:lnTo>
                    <a:pt x="2180512" y="1962408"/>
                  </a:lnTo>
                  <a:lnTo>
                    <a:pt x="2183995" y="1961925"/>
                  </a:lnTo>
                  <a:lnTo>
                    <a:pt x="2187479" y="1961442"/>
                  </a:lnTo>
                  <a:lnTo>
                    <a:pt x="2190962" y="1960958"/>
                  </a:lnTo>
                  <a:lnTo>
                    <a:pt x="2194445" y="1960476"/>
                  </a:lnTo>
                  <a:lnTo>
                    <a:pt x="2197928" y="1965796"/>
                  </a:lnTo>
                  <a:lnTo>
                    <a:pt x="2201412" y="1965321"/>
                  </a:lnTo>
                  <a:lnTo>
                    <a:pt x="2204895" y="1964845"/>
                  </a:lnTo>
                  <a:lnTo>
                    <a:pt x="2208378" y="1964370"/>
                  </a:lnTo>
                  <a:lnTo>
                    <a:pt x="2211861" y="1963896"/>
                  </a:lnTo>
                  <a:lnTo>
                    <a:pt x="2215345" y="1963421"/>
                  </a:lnTo>
                  <a:lnTo>
                    <a:pt x="2218828" y="1962946"/>
                  </a:lnTo>
                  <a:lnTo>
                    <a:pt x="2222311" y="1963821"/>
                  </a:lnTo>
                  <a:lnTo>
                    <a:pt x="2225794" y="1963348"/>
                  </a:lnTo>
                  <a:lnTo>
                    <a:pt x="2229278" y="1962876"/>
                  </a:lnTo>
                  <a:lnTo>
                    <a:pt x="2232761" y="1962403"/>
                  </a:lnTo>
                  <a:lnTo>
                    <a:pt x="2236244" y="1961931"/>
                  </a:lnTo>
                  <a:lnTo>
                    <a:pt x="2239727" y="1961459"/>
                  </a:lnTo>
                  <a:lnTo>
                    <a:pt x="2243211" y="1960988"/>
                  </a:lnTo>
                  <a:lnTo>
                    <a:pt x="2246694" y="1962870"/>
                  </a:lnTo>
                  <a:lnTo>
                    <a:pt x="2250177" y="1962402"/>
                  </a:lnTo>
                  <a:lnTo>
                    <a:pt x="2253660" y="1961933"/>
                  </a:lnTo>
                  <a:lnTo>
                    <a:pt x="2257144" y="1961465"/>
                  </a:lnTo>
                  <a:lnTo>
                    <a:pt x="2260627" y="1960997"/>
                  </a:lnTo>
                  <a:lnTo>
                    <a:pt x="2264110" y="1960529"/>
                  </a:lnTo>
                  <a:lnTo>
                    <a:pt x="2267593" y="1960061"/>
                  </a:lnTo>
                  <a:lnTo>
                    <a:pt x="2271077" y="1962267"/>
                  </a:lnTo>
                  <a:lnTo>
                    <a:pt x="2274560" y="1961803"/>
                  </a:lnTo>
                  <a:lnTo>
                    <a:pt x="2278043" y="1961339"/>
                  </a:lnTo>
                  <a:lnTo>
                    <a:pt x="2281526" y="1960875"/>
                  </a:lnTo>
                  <a:lnTo>
                    <a:pt x="2285010" y="1960411"/>
                  </a:lnTo>
                  <a:lnTo>
                    <a:pt x="2288493" y="1959947"/>
                  </a:lnTo>
                  <a:lnTo>
                    <a:pt x="2291976" y="1959817"/>
                  </a:lnTo>
                  <a:lnTo>
                    <a:pt x="2295459" y="1959354"/>
                  </a:lnTo>
                  <a:lnTo>
                    <a:pt x="2298942" y="1958891"/>
                  </a:lnTo>
                  <a:lnTo>
                    <a:pt x="2302426" y="1958429"/>
                  </a:lnTo>
                  <a:lnTo>
                    <a:pt x="2305909" y="1957966"/>
                  </a:lnTo>
                  <a:lnTo>
                    <a:pt x="2309392" y="1957503"/>
                  </a:lnTo>
                  <a:lnTo>
                    <a:pt x="2312875" y="1957041"/>
                  </a:lnTo>
                  <a:lnTo>
                    <a:pt x="2316359" y="1959248"/>
                  </a:lnTo>
                  <a:lnTo>
                    <a:pt x="2319842" y="1958789"/>
                  </a:lnTo>
                  <a:lnTo>
                    <a:pt x="2323325" y="1958330"/>
                  </a:lnTo>
                  <a:lnTo>
                    <a:pt x="2326808" y="1957872"/>
                  </a:lnTo>
                  <a:lnTo>
                    <a:pt x="2330292" y="1957413"/>
                  </a:lnTo>
                  <a:lnTo>
                    <a:pt x="2333775" y="1956955"/>
                  </a:lnTo>
                  <a:lnTo>
                    <a:pt x="2337258" y="1956496"/>
                  </a:lnTo>
                  <a:lnTo>
                    <a:pt x="2340741" y="1961621"/>
                  </a:lnTo>
                  <a:lnTo>
                    <a:pt x="2344225" y="1961169"/>
                  </a:lnTo>
                  <a:lnTo>
                    <a:pt x="2347708" y="1960718"/>
                  </a:lnTo>
                  <a:lnTo>
                    <a:pt x="2351191" y="1960267"/>
                  </a:lnTo>
                  <a:lnTo>
                    <a:pt x="2354674" y="1959816"/>
                  </a:lnTo>
                  <a:lnTo>
                    <a:pt x="2358158" y="1959366"/>
                  </a:lnTo>
                  <a:lnTo>
                    <a:pt x="2361641" y="1962774"/>
                  </a:lnTo>
                  <a:lnTo>
                    <a:pt x="2365124" y="1962328"/>
                  </a:lnTo>
                  <a:lnTo>
                    <a:pt x="2368607" y="1961883"/>
                  </a:lnTo>
                  <a:lnTo>
                    <a:pt x="2372091" y="1961437"/>
                  </a:lnTo>
                  <a:lnTo>
                    <a:pt x="2375574" y="1960991"/>
                  </a:lnTo>
                  <a:lnTo>
                    <a:pt x="2379057" y="1960546"/>
                  </a:lnTo>
                  <a:lnTo>
                    <a:pt x="2382540" y="1960101"/>
                  </a:lnTo>
                  <a:lnTo>
                    <a:pt x="2386024" y="1962831"/>
                  </a:lnTo>
                  <a:lnTo>
                    <a:pt x="2389507" y="1962390"/>
                  </a:lnTo>
                  <a:lnTo>
                    <a:pt x="2392990" y="1961949"/>
                  </a:lnTo>
                  <a:lnTo>
                    <a:pt x="2396473" y="1961508"/>
                  </a:lnTo>
                  <a:lnTo>
                    <a:pt x="2399957" y="1961067"/>
                  </a:lnTo>
                  <a:lnTo>
                    <a:pt x="2403440" y="1960626"/>
                  </a:lnTo>
                  <a:lnTo>
                    <a:pt x="2406923" y="1960186"/>
                  </a:lnTo>
                  <a:lnTo>
                    <a:pt x="2410406" y="1962264"/>
                  </a:lnTo>
                  <a:lnTo>
                    <a:pt x="2413890" y="1961826"/>
                  </a:lnTo>
                  <a:lnTo>
                    <a:pt x="2417373" y="1961389"/>
                  </a:lnTo>
                  <a:lnTo>
                    <a:pt x="2420856" y="1960951"/>
                  </a:lnTo>
                  <a:lnTo>
                    <a:pt x="2424339" y="1960514"/>
                  </a:lnTo>
                  <a:lnTo>
                    <a:pt x="2427823" y="1960077"/>
                  </a:lnTo>
                  <a:lnTo>
                    <a:pt x="2431306" y="1965515"/>
                  </a:lnTo>
                  <a:lnTo>
                    <a:pt x="2434789" y="1965085"/>
                  </a:lnTo>
                  <a:lnTo>
                    <a:pt x="2438272" y="1964655"/>
                  </a:lnTo>
                  <a:lnTo>
                    <a:pt x="2441756" y="1964225"/>
                  </a:lnTo>
                  <a:lnTo>
                    <a:pt x="2445239" y="1963796"/>
                  </a:lnTo>
                  <a:lnTo>
                    <a:pt x="2448722" y="1963366"/>
                  </a:lnTo>
                  <a:lnTo>
                    <a:pt x="2452205" y="1962937"/>
                  </a:lnTo>
                  <a:lnTo>
                    <a:pt x="2455689" y="1966143"/>
                  </a:lnTo>
                  <a:lnTo>
                    <a:pt x="2459172" y="1965718"/>
                  </a:lnTo>
                  <a:lnTo>
                    <a:pt x="2462655" y="1965293"/>
                  </a:lnTo>
                  <a:lnTo>
                    <a:pt x="2466138" y="1964868"/>
                  </a:lnTo>
                  <a:lnTo>
                    <a:pt x="2469622" y="1964444"/>
                  </a:lnTo>
                  <a:lnTo>
                    <a:pt x="2473105" y="1964019"/>
                  </a:lnTo>
                  <a:lnTo>
                    <a:pt x="2476588" y="1963595"/>
                  </a:lnTo>
                  <a:lnTo>
                    <a:pt x="2480071" y="1967640"/>
                  </a:lnTo>
                  <a:lnTo>
                    <a:pt x="2483555" y="1967221"/>
                  </a:lnTo>
                  <a:lnTo>
                    <a:pt x="2487038" y="1966802"/>
                  </a:lnTo>
                  <a:lnTo>
                    <a:pt x="2490521" y="1966384"/>
                  </a:lnTo>
                  <a:lnTo>
                    <a:pt x="2494004" y="1965965"/>
                  </a:lnTo>
                  <a:lnTo>
                    <a:pt x="2497488" y="1965546"/>
                  </a:lnTo>
                  <a:lnTo>
                    <a:pt x="2500971" y="1965128"/>
                  </a:lnTo>
                  <a:lnTo>
                    <a:pt x="2504454" y="1968228"/>
                  </a:lnTo>
                  <a:lnTo>
                    <a:pt x="2507937" y="1967814"/>
                  </a:lnTo>
                  <a:lnTo>
                    <a:pt x="2511421" y="1967399"/>
                  </a:lnTo>
                  <a:lnTo>
                    <a:pt x="2514904" y="1966985"/>
                  </a:lnTo>
                  <a:lnTo>
                    <a:pt x="2518387" y="1966571"/>
                  </a:lnTo>
                  <a:lnTo>
                    <a:pt x="2521870" y="1966157"/>
                  </a:lnTo>
                  <a:lnTo>
                    <a:pt x="2525354" y="1966617"/>
                  </a:lnTo>
                  <a:lnTo>
                    <a:pt x="2528837" y="1966205"/>
                  </a:lnTo>
                  <a:lnTo>
                    <a:pt x="2532320" y="1965792"/>
                  </a:lnTo>
                  <a:lnTo>
                    <a:pt x="2535803" y="1965380"/>
                  </a:lnTo>
                  <a:lnTo>
                    <a:pt x="2539287" y="1964967"/>
                  </a:lnTo>
                  <a:lnTo>
                    <a:pt x="2542770" y="1964555"/>
                  </a:lnTo>
                  <a:lnTo>
                    <a:pt x="2546253" y="1964143"/>
                  </a:lnTo>
                  <a:lnTo>
                    <a:pt x="2549736" y="1965768"/>
                  </a:lnTo>
                  <a:lnTo>
                    <a:pt x="2553220" y="1965358"/>
                  </a:lnTo>
                  <a:lnTo>
                    <a:pt x="2556703" y="1964948"/>
                  </a:lnTo>
                  <a:lnTo>
                    <a:pt x="2560186" y="1964539"/>
                  </a:lnTo>
                  <a:lnTo>
                    <a:pt x="2563669" y="1964130"/>
                  </a:lnTo>
                  <a:lnTo>
                    <a:pt x="2567153" y="1963720"/>
                  </a:lnTo>
                  <a:lnTo>
                    <a:pt x="2570636" y="1963311"/>
                  </a:lnTo>
                  <a:lnTo>
                    <a:pt x="2574119" y="1963193"/>
                  </a:lnTo>
                  <a:lnTo>
                    <a:pt x="2577602" y="1962785"/>
                  </a:lnTo>
                  <a:lnTo>
                    <a:pt x="2581085" y="1962376"/>
                  </a:lnTo>
                  <a:lnTo>
                    <a:pt x="2584569" y="1961968"/>
                  </a:lnTo>
                  <a:lnTo>
                    <a:pt x="2588052" y="1961559"/>
                  </a:lnTo>
                  <a:lnTo>
                    <a:pt x="2591535" y="1961151"/>
                  </a:lnTo>
                  <a:lnTo>
                    <a:pt x="2595018" y="1960743"/>
                  </a:lnTo>
                  <a:lnTo>
                    <a:pt x="2598502" y="1960335"/>
                  </a:lnTo>
                  <a:lnTo>
                    <a:pt x="2601985" y="1959927"/>
                  </a:lnTo>
                  <a:lnTo>
                    <a:pt x="2605468" y="1959519"/>
                  </a:lnTo>
                  <a:lnTo>
                    <a:pt x="2608951" y="1959112"/>
                  </a:lnTo>
                  <a:lnTo>
                    <a:pt x="2612435" y="1958704"/>
                  </a:lnTo>
                  <a:lnTo>
                    <a:pt x="2615918" y="1958297"/>
                  </a:lnTo>
                  <a:lnTo>
                    <a:pt x="2619401" y="1958184"/>
                  </a:lnTo>
                  <a:lnTo>
                    <a:pt x="2622884" y="1957777"/>
                  </a:lnTo>
                  <a:lnTo>
                    <a:pt x="2626368" y="1957370"/>
                  </a:lnTo>
                  <a:lnTo>
                    <a:pt x="2629851" y="1956963"/>
                  </a:lnTo>
                  <a:lnTo>
                    <a:pt x="2633334" y="1956557"/>
                  </a:lnTo>
                  <a:lnTo>
                    <a:pt x="2636817" y="1956150"/>
                  </a:lnTo>
                  <a:lnTo>
                    <a:pt x="2640301" y="1955744"/>
                  </a:lnTo>
                  <a:lnTo>
                    <a:pt x="2643784" y="1964859"/>
                  </a:lnTo>
                  <a:lnTo>
                    <a:pt x="2647267" y="1964463"/>
                  </a:lnTo>
                  <a:lnTo>
                    <a:pt x="2650750" y="1964067"/>
                  </a:lnTo>
                  <a:lnTo>
                    <a:pt x="2654234" y="1963671"/>
                  </a:lnTo>
                  <a:lnTo>
                    <a:pt x="2657717" y="1963275"/>
                  </a:lnTo>
                  <a:lnTo>
                    <a:pt x="2661200" y="1962879"/>
                  </a:lnTo>
                  <a:lnTo>
                    <a:pt x="2664683" y="1962484"/>
                  </a:lnTo>
                  <a:lnTo>
                    <a:pt x="2668167" y="1967919"/>
                  </a:lnTo>
                  <a:lnTo>
                    <a:pt x="2671650" y="1967530"/>
                  </a:lnTo>
                  <a:lnTo>
                    <a:pt x="2675133" y="1967140"/>
                  </a:lnTo>
                  <a:lnTo>
                    <a:pt x="2678616" y="1966751"/>
                  </a:lnTo>
                  <a:lnTo>
                    <a:pt x="2682100" y="1966362"/>
                  </a:lnTo>
                  <a:lnTo>
                    <a:pt x="2685583" y="1965974"/>
                  </a:lnTo>
                  <a:lnTo>
                    <a:pt x="2689066" y="1967496"/>
                  </a:lnTo>
                  <a:lnTo>
                    <a:pt x="2692549" y="1967109"/>
                  </a:lnTo>
                  <a:lnTo>
                    <a:pt x="2696033" y="1966722"/>
                  </a:lnTo>
                  <a:lnTo>
                    <a:pt x="2699516" y="1966336"/>
                  </a:lnTo>
                  <a:lnTo>
                    <a:pt x="2702999" y="1965950"/>
                  </a:lnTo>
                  <a:lnTo>
                    <a:pt x="2706482" y="1965563"/>
                  </a:lnTo>
                  <a:lnTo>
                    <a:pt x="2709966" y="1965177"/>
                  </a:lnTo>
                  <a:lnTo>
                    <a:pt x="2713449" y="1967503"/>
                  </a:lnTo>
                  <a:lnTo>
                    <a:pt x="2716932" y="1967119"/>
                  </a:lnTo>
                  <a:lnTo>
                    <a:pt x="2720415" y="1966736"/>
                  </a:lnTo>
                  <a:lnTo>
                    <a:pt x="2723899" y="1966353"/>
                  </a:lnTo>
                  <a:lnTo>
                    <a:pt x="2727382" y="1965970"/>
                  </a:lnTo>
                  <a:lnTo>
                    <a:pt x="2730865" y="1965588"/>
                  </a:lnTo>
                  <a:lnTo>
                    <a:pt x="2734348" y="1965205"/>
                  </a:lnTo>
                  <a:lnTo>
                    <a:pt x="2737832" y="1966171"/>
                  </a:lnTo>
                  <a:lnTo>
                    <a:pt x="2741315" y="1965790"/>
                  </a:lnTo>
                  <a:lnTo>
                    <a:pt x="2744798" y="1965409"/>
                  </a:lnTo>
                  <a:lnTo>
                    <a:pt x="2748281" y="1965028"/>
                  </a:lnTo>
                  <a:lnTo>
                    <a:pt x="2751765" y="1964647"/>
                  </a:lnTo>
                  <a:lnTo>
                    <a:pt x="2755248" y="1964267"/>
                  </a:lnTo>
                  <a:lnTo>
                    <a:pt x="2758731" y="1965500"/>
                  </a:lnTo>
                  <a:lnTo>
                    <a:pt x="2762214" y="1965121"/>
                  </a:lnTo>
                  <a:lnTo>
                    <a:pt x="2765698" y="1964742"/>
                  </a:lnTo>
                  <a:lnTo>
                    <a:pt x="2769181" y="1964364"/>
                  </a:lnTo>
                  <a:lnTo>
                    <a:pt x="2772664" y="1963985"/>
                  </a:lnTo>
                  <a:lnTo>
                    <a:pt x="2776147" y="1963606"/>
                  </a:lnTo>
                  <a:lnTo>
                    <a:pt x="2779631" y="1963228"/>
                  </a:lnTo>
                  <a:lnTo>
                    <a:pt x="2783114" y="1964993"/>
                  </a:lnTo>
                  <a:lnTo>
                    <a:pt x="2786597" y="1964617"/>
                  </a:lnTo>
                  <a:lnTo>
                    <a:pt x="2790080" y="1964241"/>
                  </a:lnTo>
                  <a:lnTo>
                    <a:pt x="2793564" y="1963865"/>
                  </a:lnTo>
                  <a:lnTo>
                    <a:pt x="2797047" y="1963489"/>
                  </a:lnTo>
                  <a:lnTo>
                    <a:pt x="2800530" y="1963113"/>
                  </a:lnTo>
                  <a:lnTo>
                    <a:pt x="2804013" y="1962738"/>
                  </a:lnTo>
                  <a:lnTo>
                    <a:pt x="2807497" y="1965022"/>
                  </a:lnTo>
                  <a:lnTo>
                    <a:pt x="2810980" y="1964649"/>
                  </a:lnTo>
                  <a:lnTo>
                    <a:pt x="2814463" y="1964276"/>
                  </a:lnTo>
                  <a:lnTo>
                    <a:pt x="2817946" y="1963904"/>
                  </a:lnTo>
                  <a:lnTo>
                    <a:pt x="2821430" y="1963531"/>
                  </a:lnTo>
                  <a:lnTo>
                    <a:pt x="2824913" y="1963158"/>
                  </a:lnTo>
                  <a:lnTo>
                    <a:pt x="2828396" y="1962786"/>
                  </a:lnTo>
                  <a:lnTo>
                    <a:pt x="2831879" y="1977874"/>
                  </a:lnTo>
                  <a:lnTo>
                    <a:pt x="2835363" y="1977518"/>
                  </a:lnTo>
                  <a:lnTo>
                    <a:pt x="2838846" y="1977161"/>
                  </a:lnTo>
                  <a:lnTo>
                    <a:pt x="2842329" y="1976804"/>
                  </a:lnTo>
                  <a:lnTo>
                    <a:pt x="2845812" y="1976448"/>
                  </a:lnTo>
                  <a:lnTo>
                    <a:pt x="2849296" y="1976091"/>
                  </a:lnTo>
                  <a:lnTo>
                    <a:pt x="2852779" y="1976705"/>
                  </a:lnTo>
                  <a:lnTo>
                    <a:pt x="2856262" y="1976349"/>
                  </a:lnTo>
                  <a:lnTo>
                    <a:pt x="2859745" y="1975994"/>
                  </a:lnTo>
                  <a:lnTo>
                    <a:pt x="2863229" y="1975639"/>
                  </a:lnTo>
                  <a:lnTo>
                    <a:pt x="2866712" y="1975284"/>
                  </a:lnTo>
                  <a:lnTo>
                    <a:pt x="2870195" y="1974929"/>
                  </a:lnTo>
                  <a:lnTo>
                    <a:pt x="2873678" y="1974574"/>
                  </a:lnTo>
                  <a:lnTo>
                    <a:pt x="2877161" y="1974480"/>
                  </a:lnTo>
                  <a:lnTo>
                    <a:pt x="2880645" y="1974162"/>
                  </a:lnTo>
                  <a:lnTo>
                    <a:pt x="2884128" y="1973844"/>
                  </a:lnTo>
                  <a:lnTo>
                    <a:pt x="2887611" y="1973526"/>
                  </a:lnTo>
                  <a:lnTo>
                    <a:pt x="2891094" y="1973208"/>
                  </a:lnTo>
                  <a:lnTo>
                    <a:pt x="2894578" y="1972890"/>
                  </a:lnTo>
                  <a:lnTo>
                    <a:pt x="2898061" y="1972573"/>
                  </a:lnTo>
                  <a:lnTo>
                    <a:pt x="2901544" y="1977752"/>
                  </a:lnTo>
                  <a:lnTo>
                    <a:pt x="2905027" y="1977403"/>
                  </a:lnTo>
                  <a:lnTo>
                    <a:pt x="2908511" y="1977055"/>
                  </a:lnTo>
                  <a:lnTo>
                    <a:pt x="2911994" y="1976707"/>
                  </a:lnTo>
                  <a:lnTo>
                    <a:pt x="2915477" y="1976359"/>
                  </a:lnTo>
                  <a:lnTo>
                    <a:pt x="2918960" y="1976011"/>
                  </a:lnTo>
                  <a:lnTo>
                    <a:pt x="2922444" y="1981493"/>
                  </a:lnTo>
                  <a:lnTo>
                    <a:pt x="2925927" y="1981151"/>
                  </a:lnTo>
                  <a:lnTo>
                    <a:pt x="2929410" y="1980808"/>
                  </a:lnTo>
                  <a:lnTo>
                    <a:pt x="2932893" y="1980466"/>
                  </a:lnTo>
                  <a:lnTo>
                    <a:pt x="2936377" y="1980124"/>
                  </a:lnTo>
                  <a:lnTo>
                    <a:pt x="2939860" y="1979783"/>
                  </a:lnTo>
                  <a:lnTo>
                    <a:pt x="2943343" y="1979441"/>
                  </a:lnTo>
                  <a:lnTo>
                    <a:pt x="2946826" y="1979342"/>
                  </a:lnTo>
                  <a:lnTo>
                    <a:pt x="2950310" y="1979035"/>
                  </a:lnTo>
                  <a:lnTo>
                    <a:pt x="2953793" y="1978728"/>
                  </a:lnTo>
                  <a:lnTo>
                    <a:pt x="2957276" y="1978421"/>
                  </a:lnTo>
                  <a:lnTo>
                    <a:pt x="2960759" y="1978114"/>
                  </a:lnTo>
                  <a:lnTo>
                    <a:pt x="2964243" y="1977807"/>
                  </a:lnTo>
                  <a:lnTo>
                    <a:pt x="2967726" y="1977501"/>
                  </a:lnTo>
                  <a:lnTo>
                    <a:pt x="2971209" y="1977172"/>
                  </a:lnTo>
                  <a:lnTo>
                    <a:pt x="2974692" y="1976831"/>
                  </a:lnTo>
                  <a:lnTo>
                    <a:pt x="2978176" y="1976491"/>
                  </a:lnTo>
                  <a:lnTo>
                    <a:pt x="2981659" y="1976150"/>
                  </a:lnTo>
                  <a:lnTo>
                    <a:pt x="2985142" y="1975810"/>
                  </a:lnTo>
                  <a:lnTo>
                    <a:pt x="2988625" y="1975469"/>
                  </a:lnTo>
                  <a:lnTo>
                    <a:pt x="2992109" y="1975129"/>
                  </a:lnTo>
                  <a:lnTo>
                    <a:pt x="2995592" y="1977331"/>
                  </a:lnTo>
                  <a:lnTo>
                    <a:pt x="2999075" y="1976993"/>
                  </a:lnTo>
                  <a:lnTo>
                    <a:pt x="3002558" y="1976656"/>
                  </a:lnTo>
                  <a:lnTo>
                    <a:pt x="3006042" y="1976318"/>
                  </a:lnTo>
                  <a:lnTo>
                    <a:pt x="3009525" y="1975980"/>
                  </a:lnTo>
                  <a:lnTo>
                    <a:pt x="3013008" y="1975643"/>
                  </a:lnTo>
                  <a:lnTo>
                    <a:pt x="3016491" y="1981414"/>
                  </a:lnTo>
                  <a:lnTo>
                    <a:pt x="3019975" y="1981082"/>
                  </a:lnTo>
                  <a:lnTo>
                    <a:pt x="3023458" y="1980751"/>
                  </a:lnTo>
                  <a:lnTo>
                    <a:pt x="3026941" y="1980419"/>
                  </a:lnTo>
                  <a:lnTo>
                    <a:pt x="3030424" y="1980088"/>
                  </a:lnTo>
                  <a:lnTo>
                    <a:pt x="3033908" y="1979757"/>
                  </a:lnTo>
                  <a:lnTo>
                    <a:pt x="3037391" y="1979425"/>
                  </a:lnTo>
                  <a:lnTo>
                    <a:pt x="3040874" y="1988420"/>
                  </a:lnTo>
                  <a:lnTo>
                    <a:pt x="3044357" y="1988097"/>
                  </a:lnTo>
                  <a:lnTo>
                    <a:pt x="3047841" y="1987775"/>
                  </a:lnTo>
                  <a:lnTo>
                    <a:pt x="3051324" y="1987453"/>
                  </a:lnTo>
                  <a:lnTo>
                    <a:pt x="3054807" y="1987131"/>
                  </a:lnTo>
                  <a:lnTo>
                    <a:pt x="3058290" y="1986808"/>
                  </a:lnTo>
                  <a:lnTo>
                    <a:pt x="3061774" y="1986486"/>
                  </a:lnTo>
                  <a:lnTo>
                    <a:pt x="3065257" y="1995416"/>
                  </a:lnTo>
                  <a:lnTo>
                    <a:pt x="3068740" y="1995103"/>
                  </a:lnTo>
                  <a:lnTo>
                    <a:pt x="3072223" y="1994790"/>
                  </a:lnTo>
                  <a:lnTo>
                    <a:pt x="3075707" y="1994477"/>
                  </a:lnTo>
                  <a:lnTo>
                    <a:pt x="3079190" y="1994164"/>
                  </a:lnTo>
                  <a:lnTo>
                    <a:pt x="3082673" y="1993851"/>
                  </a:lnTo>
                  <a:lnTo>
                    <a:pt x="3086156" y="1995533"/>
                  </a:lnTo>
                  <a:lnTo>
                    <a:pt x="3089640" y="1995252"/>
                  </a:lnTo>
                  <a:lnTo>
                    <a:pt x="3093123" y="1994971"/>
                  </a:lnTo>
                  <a:lnTo>
                    <a:pt x="3096606" y="1994689"/>
                  </a:lnTo>
                  <a:lnTo>
                    <a:pt x="3100089" y="1994408"/>
                  </a:lnTo>
                  <a:lnTo>
                    <a:pt x="3103573" y="1994127"/>
                  </a:lnTo>
                  <a:lnTo>
                    <a:pt x="3107056" y="1993846"/>
                  </a:lnTo>
                  <a:lnTo>
                    <a:pt x="3110539" y="1999409"/>
                  </a:lnTo>
                  <a:lnTo>
                    <a:pt x="3114022" y="1999104"/>
                  </a:lnTo>
                  <a:lnTo>
                    <a:pt x="3117506" y="1998799"/>
                  </a:lnTo>
                  <a:lnTo>
                    <a:pt x="3120989" y="1998494"/>
                  </a:lnTo>
                  <a:lnTo>
                    <a:pt x="3124472" y="1998190"/>
                  </a:lnTo>
                  <a:lnTo>
                    <a:pt x="3127955" y="1997885"/>
                  </a:lnTo>
                  <a:lnTo>
                    <a:pt x="3131439" y="1997580"/>
                  </a:lnTo>
                  <a:lnTo>
                    <a:pt x="3134922" y="2000515"/>
                  </a:lnTo>
                  <a:lnTo>
                    <a:pt x="3138405" y="2000214"/>
                  </a:lnTo>
                  <a:lnTo>
                    <a:pt x="3141888" y="1999912"/>
                  </a:lnTo>
                  <a:lnTo>
                    <a:pt x="3145372" y="1999611"/>
                  </a:lnTo>
                  <a:lnTo>
                    <a:pt x="3148855" y="1999309"/>
                  </a:lnTo>
                  <a:lnTo>
                    <a:pt x="3152338" y="1999008"/>
                  </a:lnTo>
                  <a:lnTo>
                    <a:pt x="3155821" y="1998706"/>
                  </a:lnTo>
                  <a:lnTo>
                    <a:pt x="3159304" y="2000103"/>
                  </a:lnTo>
                  <a:lnTo>
                    <a:pt x="3162788" y="1999803"/>
                  </a:lnTo>
                  <a:lnTo>
                    <a:pt x="3166271" y="1999504"/>
                  </a:lnTo>
                  <a:lnTo>
                    <a:pt x="3169754" y="1999204"/>
                  </a:lnTo>
                  <a:lnTo>
                    <a:pt x="3173237" y="1998905"/>
                  </a:lnTo>
                  <a:lnTo>
                    <a:pt x="3176721" y="1998605"/>
                  </a:lnTo>
                  <a:lnTo>
                    <a:pt x="3180204" y="2017707"/>
                  </a:lnTo>
                  <a:lnTo>
                    <a:pt x="3183687" y="2017425"/>
                  </a:lnTo>
                  <a:lnTo>
                    <a:pt x="3187170" y="2017144"/>
                  </a:lnTo>
                  <a:lnTo>
                    <a:pt x="3190654" y="2016862"/>
                  </a:lnTo>
                  <a:lnTo>
                    <a:pt x="3194137" y="2016581"/>
                  </a:lnTo>
                  <a:lnTo>
                    <a:pt x="3197620" y="2016299"/>
                  </a:lnTo>
                  <a:lnTo>
                    <a:pt x="3201103" y="2016018"/>
                  </a:lnTo>
                  <a:lnTo>
                    <a:pt x="3204587" y="2017071"/>
                  </a:lnTo>
                  <a:lnTo>
                    <a:pt x="3208070" y="2016816"/>
                  </a:lnTo>
                  <a:lnTo>
                    <a:pt x="3211553" y="2016560"/>
                  </a:lnTo>
                  <a:lnTo>
                    <a:pt x="3215036" y="2016305"/>
                  </a:lnTo>
                  <a:lnTo>
                    <a:pt x="3218520" y="2016050"/>
                  </a:lnTo>
                  <a:lnTo>
                    <a:pt x="3222003" y="2015795"/>
                  </a:lnTo>
                  <a:lnTo>
                    <a:pt x="3225486" y="2015540"/>
                  </a:lnTo>
                  <a:lnTo>
                    <a:pt x="3228969" y="2018208"/>
                  </a:lnTo>
                  <a:lnTo>
                    <a:pt x="3232453" y="2017932"/>
                  </a:lnTo>
                  <a:lnTo>
                    <a:pt x="3235936" y="2017655"/>
                  </a:lnTo>
                  <a:lnTo>
                    <a:pt x="3239419" y="2017378"/>
                  </a:lnTo>
                  <a:lnTo>
                    <a:pt x="3242902" y="2017101"/>
                  </a:lnTo>
                  <a:lnTo>
                    <a:pt x="3246386" y="2016824"/>
                  </a:lnTo>
                  <a:lnTo>
                    <a:pt x="3249869" y="2020400"/>
                  </a:lnTo>
                  <a:lnTo>
                    <a:pt x="3253352" y="2020127"/>
                  </a:lnTo>
                  <a:lnTo>
                    <a:pt x="3256835" y="2019853"/>
                  </a:lnTo>
                  <a:lnTo>
                    <a:pt x="3260319" y="2019580"/>
                  </a:lnTo>
                  <a:lnTo>
                    <a:pt x="3263802" y="2019307"/>
                  </a:lnTo>
                  <a:lnTo>
                    <a:pt x="3267285" y="2019035"/>
                  </a:lnTo>
                  <a:lnTo>
                    <a:pt x="3270768" y="2018762"/>
                  </a:lnTo>
                  <a:lnTo>
                    <a:pt x="3274252" y="2019757"/>
                  </a:lnTo>
                  <a:lnTo>
                    <a:pt x="3277735" y="2019486"/>
                  </a:lnTo>
                  <a:lnTo>
                    <a:pt x="3281218" y="2019214"/>
                  </a:lnTo>
                  <a:lnTo>
                    <a:pt x="3284701" y="2018942"/>
                  </a:lnTo>
                  <a:lnTo>
                    <a:pt x="3288185" y="2018671"/>
                  </a:lnTo>
                  <a:lnTo>
                    <a:pt x="3291668" y="2018399"/>
                  </a:lnTo>
                  <a:lnTo>
                    <a:pt x="3295151" y="2018128"/>
                  </a:lnTo>
                  <a:lnTo>
                    <a:pt x="3298634" y="2020375"/>
                  </a:lnTo>
                  <a:lnTo>
                    <a:pt x="3302118" y="2020106"/>
                  </a:lnTo>
                  <a:lnTo>
                    <a:pt x="3305601" y="2019837"/>
                  </a:lnTo>
                  <a:lnTo>
                    <a:pt x="3309084" y="2019568"/>
                  </a:lnTo>
                  <a:lnTo>
                    <a:pt x="3312567" y="2019299"/>
                  </a:lnTo>
                  <a:lnTo>
                    <a:pt x="3316051" y="2019030"/>
                  </a:lnTo>
                  <a:lnTo>
                    <a:pt x="3319534" y="2018761"/>
                  </a:lnTo>
                  <a:lnTo>
                    <a:pt x="3323017" y="2018492"/>
                  </a:lnTo>
                  <a:lnTo>
                    <a:pt x="3326500" y="2018223"/>
                  </a:lnTo>
                  <a:lnTo>
                    <a:pt x="3329984" y="2017955"/>
                  </a:lnTo>
                  <a:lnTo>
                    <a:pt x="3333467" y="2017686"/>
                  </a:lnTo>
                  <a:lnTo>
                    <a:pt x="3336950" y="2017417"/>
                  </a:lnTo>
                  <a:lnTo>
                    <a:pt x="3340433" y="2017149"/>
                  </a:lnTo>
                  <a:lnTo>
                    <a:pt x="3343917" y="2020000"/>
                  </a:lnTo>
                  <a:lnTo>
                    <a:pt x="3347400" y="2019735"/>
                  </a:lnTo>
                  <a:lnTo>
                    <a:pt x="3350883" y="2019469"/>
                  </a:lnTo>
                  <a:lnTo>
                    <a:pt x="3354366" y="2019203"/>
                  </a:lnTo>
                  <a:lnTo>
                    <a:pt x="3357850" y="2018937"/>
                  </a:lnTo>
                  <a:lnTo>
                    <a:pt x="3361333" y="2018672"/>
                  </a:lnTo>
                  <a:lnTo>
                    <a:pt x="3364816" y="2018406"/>
                  </a:lnTo>
                  <a:lnTo>
                    <a:pt x="3368299" y="2024660"/>
                  </a:lnTo>
                  <a:lnTo>
                    <a:pt x="3371783" y="2024400"/>
                  </a:lnTo>
                  <a:lnTo>
                    <a:pt x="3375266" y="2024140"/>
                  </a:lnTo>
                  <a:lnTo>
                    <a:pt x="3378749" y="2023880"/>
                  </a:lnTo>
                  <a:lnTo>
                    <a:pt x="3382232" y="2023621"/>
                  </a:lnTo>
                  <a:lnTo>
                    <a:pt x="3385716" y="2023361"/>
                  </a:lnTo>
                  <a:lnTo>
                    <a:pt x="3389199" y="2023101"/>
                  </a:lnTo>
                  <a:lnTo>
                    <a:pt x="3392682" y="2029527"/>
                  </a:lnTo>
                  <a:lnTo>
                    <a:pt x="3396165" y="2029274"/>
                  </a:lnTo>
                  <a:lnTo>
                    <a:pt x="3399649" y="2029020"/>
                  </a:lnTo>
                  <a:lnTo>
                    <a:pt x="3403132" y="2028766"/>
                  </a:lnTo>
                  <a:lnTo>
                    <a:pt x="3406615" y="2028513"/>
                  </a:lnTo>
                  <a:lnTo>
                    <a:pt x="3410098" y="2028259"/>
                  </a:lnTo>
                  <a:lnTo>
                    <a:pt x="3413582" y="2037627"/>
                  </a:lnTo>
                  <a:lnTo>
                    <a:pt x="3417065" y="2037382"/>
                  </a:lnTo>
                  <a:lnTo>
                    <a:pt x="3420548" y="2037136"/>
                  </a:lnTo>
                  <a:lnTo>
                    <a:pt x="3424031" y="2036891"/>
                  </a:lnTo>
                  <a:lnTo>
                    <a:pt x="3427515" y="2036646"/>
                  </a:lnTo>
                  <a:lnTo>
                    <a:pt x="3430998" y="2036401"/>
                  </a:lnTo>
                  <a:lnTo>
                    <a:pt x="3434481" y="2036156"/>
                  </a:lnTo>
                  <a:lnTo>
                    <a:pt x="3437964" y="2041010"/>
                  </a:lnTo>
                  <a:lnTo>
                    <a:pt x="3441447" y="2040769"/>
                  </a:lnTo>
                  <a:lnTo>
                    <a:pt x="3444931" y="2040529"/>
                  </a:lnTo>
                  <a:lnTo>
                    <a:pt x="3448414" y="2040289"/>
                  </a:lnTo>
                  <a:lnTo>
                    <a:pt x="3451897" y="2040048"/>
                  </a:lnTo>
                  <a:lnTo>
                    <a:pt x="3455380" y="2039808"/>
                  </a:lnTo>
                  <a:lnTo>
                    <a:pt x="3458864" y="2039567"/>
                  </a:lnTo>
                  <a:lnTo>
                    <a:pt x="3462347" y="2040610"/>
                  </a:lnTo>
                  <a:lnTo>
                    <a:pt x="3465830" y="2040371"/>
                  </a:lnTo>
                  <a:lnTo>
                    <a:pt x="3469313" y="2040132"/>
                  </a:lnTo>
                  <a:lnTo>
                    <a:pt x="3472797" y="2039893"/>
                  </a:lnTo>
                  <a:lnTo>
                    <a:pt x="3476280" y="2039654"/>
                  </a:lnTo>
                  <a:lnTo>
                    <a:pt x="3479763" y="2039415"/>
                  </a:lnTo>
                  <a:lnTo>
                    <a:pt x="3483246" y="2039176"/>
                  </a:lnTo>
                  <a:lnTo>
                    <a:pt x="3483246" y="2039304"/>
                  </a:lnTo>
                  <a:lnTo>
                    <a:pt x="3483246" y="2039432"/>
                  </a:lnTo>
                  <a:lnTo>
                    <a:pt x="3483246" y="2039560"/>
                  </a:lnTo>
                  <a:lnTo>
                    <a:pt x="3483246" y="2039688"/>
                  </a:lnTo>
                  <a:lnTo>
                    <a:pt x="3483246" y="2039816"/>
                  </a:lnTo>
                  <a:lnTo>
                    <a:pt x="3483246" y="2039944"/>
                  </a:lnTo>
                  <a:lnTo>
                    <a:pt x="3483246" y="2040071"/>
                  </a:lnTo>
                  <a:lnTo>
                    <a:pt x="3483246" y="2040199"/>
                  </a:lnTo>
                  <a:lnTo>
                    <a:pt x="3483246" y="2040326"/>
                  </a:lnTo>
                  <a:lnTo>
                    <a:pt x="3483246" y="2040453"/>
                  </a:lnTo>
                  <a:lnTo>
                    <a:pt x="3483246" y="2040580"/>
                  </a:lnTo>
                  <a:lnTo>
                    <a:pt x="3483246" y="2040707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816268"/>
              <a:ext cx="3483246" cy="1735798"/>
            </a:xfrm>
            <a:custGeom>
              <a:avLst/>
              <a:gdLst/>
              <a:ahLst/>
              <a:cxnLst/>
              <a:rect l="0" t="0" r="0" b="0"/>
              <a:pathLst>
                <a:path w="3483246" h="1735798">
                  <a:moveTo>
                    <a:pt x="0" y="1735798"/>
                  </a:moveTo>
                  <a:lnTo>
                    <a:pt x="3483" y="1570983"/>
                  </a:lnTo>
                  <a:lnTo>
                    <a:pt x="6966" y="1421060"/>
                  </a:lnTo>
                  <a:lnTo>
                    <a:pt x="10449" y="1284098"/>
                  </a:lnTo>
                  <a:lnTo>
                    <a:pt x="13932" y="1158486"/>
                  </a:lnTo>
                  <a:lnTo>
                    <a:pt x="17416" y="1042869"/>
                  </a:lnTo>
                  <a:lnTo>
                    <a:pt x="20899" y="936100"/>
                  </a:lnTo>
                  <a:lnTo>
                    <a:pt x="24382" y="837201"/>
                  </a:lnTo>
                  <a:lnTo>
                    <a:pt x="27865" y="745333"/>
                  </a:lnTo>
                  <a:lnTo>
                    <a:pt x="31349" y="659771"/>
                  </a:lnTo>
                  <a:lnTo>
                    <a:pt x="34832" y="579888"/>
                  </a:lnTo>
                  <a:lnTo>
                    <a:pt x="38315" y="505136"/>
                  </a:lnTo>
                  <a:lnTo>
                    <a:pt x="41798" y="435037"/>
                  </a:lnTo>
                  <a:lnTo>
                    <a:pt x="45282" y="369169"/>
                  </a:lnTo>
                  <a:lnTo>
                    <a:pt x="48765" y="307160"/>
                  </a:lnTo>
                  <a:lnTo>
                    <a:pt x="52248" y="248681"/>
                  </a:lnTo>
                  <a:lnTo>
                    <a:pt x="55731" y="193439"/>
                  </a:lnTo>
                  <a:lnTo>
                    <a:pt x="59215" y="141172"/>
                  </a:lnTo>
                  <a:lnTo>
                    <a:pt x="62698" y="91647"/>
                  </a:lnTo>
                  <a:lnTo>
                    <a:pt x="66181" y="44652"/>
                  </a:lnTo>
                  <a:lnTo>
                    <a:pt x="69664" y="0"/>
                  </a:lnTo>
                  <a:lnTo>
                    <a:pt x="73148" y="837201"/>
                  </a:lnTo>
                  <a:lnTo>
                    <a:pt x="76631" y="805835"/>
                  </a:lnTo>
                  <a:lnTo>
                    <a:pt x="80114" y="775221"/>
                  </a:lnTo>
                  <a:lnTo>
                    <a:pt x="83597" y="745333"/>
                  </a:lnTo>
                  <a:lnTo>
                    <a:pt x="87081" y="716144"/>
                  </a:lnTo>
                  <a:lnTo>
                    <a:pt x="90564" y="687631"/>
                  </a:lnTo>
                  <a:lnTo>
                    <a:pt x="94047" y="912612"/>
                  </a:lnTo>
                  <a:lnTo>
                    <a:pt x="97530" y="889531"/>
                  </a:lnTo>
                  <a:lnTo>
                    <a:pt x="101014" y="866847"/>
                  </a:lnTo>
                  <a:lnTo>
                    <a:pt x="104497" y="844550"/>
                  </a:lnTo>
                  <a:lnTo>
                    <a:pt x="107980" y="822630"/>
                  </a:lnTo>
                  <a:lnTo>
                    <a:pt x="111463" y="801077"/>
                  </a:lnTo>
                  <a:lnTo>
                    <a:pt x="114947" y="779883"/>
                  </a:lnTo>
                  <a:lnTo>
                    <a:pt x="118430" y="810270"/>
                  </a:lnTo>
                  <a:lnTo>
                    <a:pt x="121913" y="790436"/>
                  </a:lnTo>
                  <a:lnTo>
                    <a:pt x="125396" y="770908"/>
                  </a:lnTo>
                  <a:lnTo>
                    <a:pt x="128880" y="751678"/>
                  </a:lnTo>
                  <a:lnTo>
                    <a:pt x="132363" y="732739"/>
                  </a:lnTo>
                  <a:lnTo>
                    <a:pt x="135846" y="714086"/>
                  </a:lnTo>
                  <a:lnTo>
                    <a:pt x="139329" y="695710"/>
                  </a:lnTo>
                  <a:lnTo>
                    <a:pt x="142813" y="920786"/>
                  </a:lnTo>
                  <a:lnTo>
                    <a:pt x="146296" y="905645"/>
                  </a:lnTo>
                  <a:lnTo>
                    <a:pt x="149779" y="890675"/>
                  </a:lnTo>
                  <a:lnTo>
                    <a:pt x="153262" y="875873"/>
                  </a:lnTo>
                  <a:lnTo>
                    <a:pt x="156746" y="861236"/>
                  </a:lnTo>
                  <a:lnTo>
                    <a:pt x="160229" y="846762"/>
                  </a:lnTo>
                  <a:lnTo>
                    <a:pt x="163712" y="832447"/>
                  </a:lnTo>
                  <a:lnTo>
                    <a:pt x="167195" y="818290"/>
                  </a:lnTo>
                  <a:lnTo>
                    <a:pt x="170679" y="804287"/>
                  </a:lnTo>
                  <a:lnTo>
                    <a:pt x="174162" y="790436"/>
                  </a:lnTo>
                  <a:lnTo>
                    <a:pt x="177645" y="776735"/>
                  </a:lnTo>
                  <a:lnTo>
                    <a:pt x="181128" y="763180"/>
                  </a:lnTo>
                  <a:lnTo>
                    <a:pt x="184612" y="749771"/>
                  </a:lnTo>
                  <a:lnTo>
                    <a:pt x="188095" y="833067"/>
                  </a:lnTo>
                  <a:lnTo>
                    <a:pt x="191578" y="820741"/>
                  </a:lnTo>
                  <a:lnTo>
                    <a:pt x="195061" y="808533"/>
                  </a:lnTo>
                  <a:lnTo>
                    <a:pt x="198545" y="796440"/>
                  </a:lnTo>
                  <a:lnTo>
                    <a:pt x="202028" y="784461"/>
                  </a:lnTo>
                  <a:lnTo>
                    <a:pt x="205511" y="772594"/>
                  </a:lnTo>
                  <a:lnTo>
                    <a:pt x="208994" y="760838"/>
                  </a:lnTo>
                  <a:lnTo>
                    <a:pt x="212478" y="749191"/>
                  </a:lnTo>
                  <a:lnTo>
                    <a:pt x="215961" y="737652"/>
                  </a:lnTo>
                  <a:lnTo>
                    <a:pt x="219444" y="726219"/>
                  </a:lnTo>
                  <a:lnTo>
                    <a:pt x="222927" y="714891"/>
                  </a:lnTo>
                  <a:lnTo>
                    <a:pt x="226411" y="703666"/>
                  </a:lnTo>
                  <a:lnTo>
                    <a:pt x="229894" y="692543"/>
                  </a:lnTo>
                  <a:lnTo>
                    <a:pt x="233377" y="681520"/>
                  </a:lnTo>
                  <a:lnTo>
                    <a:pt x="236860" y="701805"/>
                  </a:lnTo>
                  <a:lnTo>
                    <a:pt x="240344" y="691159"/>
                  </a:lnTo>
                  <a:lnTo>
                    <a:pt x="243827" y="680606"/>
                  </a:lnTo>
                  <a:lnTo>
                    <a:pt x="247310" y="670144"/>
                  </a:lnTo>
                  <a:lnTo>
                    <a:pt x="250793" y="659771"/>
                  </a:lnTo>
                  <a:lnTo>
                    <a:pt x="254277" y="649487"/>
                  </a:lnTo>
                  <a:lnTo>
                    <a:pt x="257760" y="821929"/>
                  </a:lnTo>
                  <a:lnTo>
                    <a:pt x="261243" y="812851"/>
                  </a:lnTo>
                  <a:lnTo>
                    <a:pt x="264726" y="803838"/>
                  </a:lnTo>
                  <a:lnTo>
                    <a:pt x="268210" y="794888"/>
                  </a:lnTo>
                  <a:lnTo>
                    <a:pt x="271693" y="786000"/>
                  </a:lnTo>
                  <a:lnTo>
                    <a:pt x="275176" y="777174"/>
                  </a:lnTo>
                  <a:lnTo>
                    <a:pt x="278659" y="768410"/>
                  </a:lnTo>
                  <a:lnTo>
                    <a:pt x="282143" y="823269"/>
                  </a:lnTo>
                  <a:lnTo>
                    <a:pt x="285626" y="814981"/>
                  </a:lnTo>
                  <a:lnTo>
                    <a:pt x="289109" y="806747"/>
                  </a:lnTo>
                  <a:lnTo>
                    <a:pt x="292592" y="798565"/>
                  </a:lnTo>
                  <a:lnTo>
                    <a:pt x="296075" y="790436"/>
                  </a:lnTo>
                  <a:lnTo>
                    <a:pt x="299559" y="782358"/>
                  </a:lnTo>
                  <a:lnTo>
                    <a:pt x="303042" y="774332"/>
                  </a:lnTo>
                  <a:lnTo>
                    <a:pt x="306525" y="842225"/>
                  </a:lnTo>
                  <a:lnTo>
                    <a:pt x="310008" y="834697"/>
                  </a:lnTo>
                  <a:lnTo>
                    <a:pt x="313492" y="827213"/>
                  </a:lnTo>
                  <a:lnTo>
                    <a:pt x="316975" y="819773"/>
                  </a:lnTo>
                  <a:lnTo>
                    <a:pt x="320458" y="812375"/>
                  </a:lnTo>
                  <a:lnTo>
                    <a:pt x="323941" y="805020"/>
                  </a:lnTo>
                  <a:lnTo>
                    <a:pt x="327425" y="797707"/>
                  </a:lnTo>
                  <a:lnTo>
                    <a:pt x="330908" y="790436"/>
                  </a:lnTo>
                  <a:lnTo>
                    <a:pt x="334391" y="783206"/>
                  </a:lnTo>
                  <a:lnTo>
                    <a:pt x="337874" y="776018"/>
                  </a:lnTo>
                  <a:lnTo>
                    <a:pt x="341358" y="768870"/>
                  </a:lnTo>
                  <a:lnTo>
                    <a:pt x="344841" y="761762"/>
                  </a:lnTo>
                  <a:lnTo>
                    <a:pt x="348324" y="754695"/>
                  </a:lnTo>
                  <a:lnTo>
                    <a:pt x="351807" y="862855"/>
                  </a:lnTo>
                  <a:lnTo>
                    <a:pt x="355291" y="856394"/>
                  </a:lnTo>
                  <a:lnTo>
                    <a:pt x="358774" y="849965"/>
                  </a:lnTo>
                  <a:lnTo>
                    <a:pt x="362257" y="843567"/>
                  </a:lnTo>
                  <a:lnTo>
                    <a:pt x="365740" y="837201"/>
                  </a:lnTo>
                  <a:lnTo>
                    <a:pt x="369224" y="830867"/>
                  </a:lnTo>
                  <a:lnTo>
                    <a:pt x="372707" y="824563"/>
                  </a:lnTo>
                  <a:lnTo>
                    <a:pt x="376190" y="887701"/>
                  </a:lnTo>
                  <a:lnTo>
                    <a:pt x="379673" y="881774"/>
                  </a:lnTo>
                  <a:lnTo>
                    <a:pt x="383157" y="875873"/>
                  </a:lnTo>
                  <a:lnTo>
                    <a:pt x="386640" y="869999"/>
                  </a:lnTo>
                  <a:lnTo>
                    <a:pt x="390123" y="864151"/>
                  </a:lnTo>
                  <a:lnTo>
                    <a:pt x="393606" y="858329"/>
                  </a:lnTo>
                  <a:lnTo>
                    <a:pt x="397090" y="852533"/>
                  </a:lnTo>
                  <a:lnTo>
                    <a:pt x="400573" y="859810"/>
                  </a:lnTo>
                  <a:lnTo>
                    <a:pt x="404056" y="854121"/>
                  </a:lnTo>
                  <a:lnTo>
                    <a:pt x="407539" y="848457"/>
                  </a:lnTo>
                  <a:lnTo>
                    <a:pt x="411023" y="842817"/>
                  </a:lnTo>
                  <a:lnTo>
                    <a:pt x="414506" y="837201"/>
                  </a:lnTo>
                  <a:lnTo>
                    <a:pt x="417989" y="831610"/>
                  </a:lnTo>
                  <a:lnTo>
                    <a:pt x="421472" y="887489"/>
                  </a:lnTo>
                  <a:lnTo>
                    <a:pt x="424956" y="882197"/>
                  </a:lnTo>
                  <a:lnTo>
                    <a:pt x="428439" y="876925"/>
                  </a:lnTo>
                  <a:lnTo>
                    <a:pt x="431922" y="871675"/>
                  </a:lnTo>
                  <a:lnTo>
                    <a:pt x="435405" y="866445"/>
                  </a:lnTo>
                  <a:lnTo>
                    <a:pt x="438889" y="861236"/>
                  </a:lnTo>
                  <a:lnTo>
                    <a:pt x="442372" y="856049"/>
                  </a:lnTo>
                  <a:lnTo>
                    <a:pt x="445855" y="906139"/>
                  </a:lnTo>
                  <a:lnTo>
                    <a:pt x="449338" y="901210"/>
                  </a:lnTo>
                  <a:lnTo>
                    <a:pt x="452822" y="896300"/>
                  </a:lnTo>
                  <a:lnTo>
                    <a:pt x="456305" y="891407"/>
                  </a:lnTo>
                  <a:lnTo>
                    <a:pt x="459788" y="886533"/>
                  </a:lnTo>
                  <a:lnTo>
                    <a:pt x="463271" y="881677"/>
                  </a:lnTo>
                  <a:lnTo>
                    <a:pt x="466755" y="876839"/>
                  </a:lnTo>
                  <a:lnTo>
                    <a:pt x="470238" y="931511"/>
                  </a:lnTo>
                  <a:lnTo>
                    <a:pt x="473721" y="926936"/>
                  </a:lnTo>
                  <a:lnTo>
                    <a:pt x="477204" y="922378"/>
                  </a:lnTo>
                  <a:lnTo>
                    <a:pt x="480688" y="917835"/>
                  </a:lnTo>
                  <a:lnTo>
                    <a:pt x="484171" y="913307"/>
                  </a:lnTo>
                  <a:lnTo>
                    <a:pt x="487654" y="908795"/>
                  </a:lnTo>
                  <a:lnTo>
                    <a:pt x="491137" y="989137"/>
                  </a:lnTo>
                  <a:lnTo>
                    <a:pt x="494621" y="984983"/>
                  </a:lnTo>
                  <a:lnTo>
                    <a:pt x="498104" y="980841"/>
                  </a:lnTo>
                  <a:lnTo>
                    <a:pt x="501587" y="976712"/>
                  </a:lnTo>
                  <a:lnTo>
                    <a:pt x="505070" y="972596"/>
                  </a:lnTo>
                  <a:lnTo>
                    <a:pt x="508554" y="968492"/>
                  </a:lnTo>
                  <a:lnTo>
                    <a:pt x="512037" y="964400"/>
                  </a:lnTo>
                  <a:lnTo>
                    <a:pt x="515520" y="990421"/>
                  </a:lnTo>
                  <a:lnTo>
                    <a:pt x="519003" y="986469"/>
                  </a:lnTo>
                  <a:lnTo>
                    <a:pt x="522487" y="982527"/>
                  </a:lnTo>
                  <a:lnTo>
                    <a:pt x="525970" y="978597"/>
                  </a:lnTo>
                  <a:lnTo>
                    <a:pt x="529453" y="974678"/>
                  </a:lnTo>
                  <a:lnTo>
                    <a:pt x="532936" y="970770"/>
                  </a:lnTo>
                  <a:lnTo>
                    <a:pt x="536420" y="966874"/>
                  </a:lnTo>
                  <a:lnTo>
                    <a:pt x="539903" y="1024488"/>
                  </a:lnTo>
                  <a:lnTo>
                    <a:pt x="543386" y="1020841"/>
                  </a:lnTo>
                  <a:lnTo>
                    <a:pt x="546869" y="1017204"/>
                  </a:lnTo>
                  <a:lnTo>
                    <a:pt x="550353" y="1013576"/>
                  </a:lnTo>
                  <a:lnTo>
                    <a:pt x="553836" y="1009957"/>
                  </a:lnTo>
                  <a:lnTo>
                    <a:pt x="557319" y="1006348"/>
                  </a:lnTo>
                  <a:lnTo>
                    <a:pt x="560802" y="1002748"/>
                  </a:lnTo>
                  <a:lnTo>
                    <a:pt x="564286" y="999158"/>
                  </a:lnTo>
                  <a:lnTo>
                    <a:pt x="567769" y="995577"/>
                  </a:lnTo>
                  <a:lnTo>
                    <a:pt x="571252" y="992006"/>
                  </a:lnTo>
                  <a:lnTo>
                    <a:pt x="574735" y="988444"/>
                  </a:lnTo>
                  <a:lnTo>
                    <a:pt x="578218" y="984891"/>
                  </a:lnTo>
                  <a:lnTo>
                    <a:pt x="581702" y="981347"/>
                  </a:lnTo>
                  <a:lnTo>
                    <a:pt x="585185" y="1054776"/>
                  </a:lnTo>
                  <a:lnTo>
                    <a:pt x="588668" y="1051519"/>
                  </a:lnTo>
                  <a:lnTo>
                    <a:pt x="592151" y="1048269"/>
                  </a:lnTo>
                  <a:lnTo>
                    <a:pt x="595635" y="1045027"/>
                  </a:lnTo>
                  <a:lnTo>
                    <a:pt x="599118" y="1041792"/>
                  </a:lnTo>
                  <a:lnTo>
                    <a:pt x="602601" y="1038565"/>
                  </a:lnTo>
                  <a:lnTo>
                    <a:pt x="606084" y="1035345"/>
                  </a:lnTo>
                  <a:lnTo>
                    <a:pt x="609568" y="1048116"/>
                  </a:lnTo>
                  <a:lnTo>
                    <a:pt x="613051" y="1044965"/>
                  </a:lnTo>
                  <a:lnTo>
                    <a:pt x="616534" y="1041822"/>
                  </a:lnTo>
                  <a:lnTo>
                    <a:pt x="620017" y="1038686"/>
                  </a:lnTo>
                  <a:lnTo>
                    <a:pt x="623501" y="1035557"/>
                  </a:lnTo>
                  <a:lnTo>
                    <a:pt x="626984" y="1032435"/>
                  </a:lnTo>
                  <a:lnTo>
                    <a:pt x="630467" y="1029320"/>
                  </a:lnTo>
                  <a:lnTo>
                    <a:pt x="633950" y="1051900"/>
                  </a:lnTo>
                  <a:lnTo>
                    <a:pt x="637434" y="1048883"/>
                  </a:lnTo>
                  <a:lnTo>
                    <a:pt x="640917" y="1045873"/>
                  </a:lnTo>
                  <a:lnTo>
                    <a:pt x="644400" y="1042869"/>
                  </a:lnTo>
                  <a:lnTo>
                    <a:pt x="647883" y="1039872"/>
                  </a:lnTo>
                  <a:lnTo>
                    <a:pt x="651367" y="1036881"/>
                  </a:lnTo>
                  <a:lnTo>
                    <a:pt x="654850" y="1126014"/>
                  </a:lnTo>
                  <a:lnTo>
                    <a:pt x="658333" y="1123341"/>
                  </a:lnTo>
                  <a:lnTo>
                    <a:pt x="661816" y="1120673"/>
                  </a:lnTo>
                  <a:lnTo>
                    <a:pt x="665300" y="1118010"/>
                  </a:lnTo>
                  <a:lnTo>
                    <a:pt x="668783" y="1115351"/>
                  </a:lnTo>
                  <a:lnTo>
                    <a:pt x="672266" y="1112698"/>
                  </a:lnTo>
                  <a:lnTo>
                    <a:pt x="675749" y="1110049"/>
                  </a:lnTo>
                  <a:lnTo>
                    <a:pt x="679233" y="1262996"/>
                  </a:lnTo>
                  <a:lnTo>
                    <a:pt x="682716" y="1260902"/>
                  </a:lnTo>
                  <a:lnTo>
                    <a:pt x="686199" y="1258810"/>
                  </a:lnTo>
                  <a:lnTo>
                    <a:pt x="689682" y="1256722"/>
                  </a:lnTo>
                  <a:lnTo>
                    <a:pt x="693166" y="1254637"/>
                  </a:lnTo>
                  <a:lnTo>
                    <a:pt x="696649" y="1252554"/>
                  </a:lnTo>
                  <a:lnTo>
                    <a:pt x="700132" y="1250475"/>
                  </a:lnTo>
                  <a:lnTo>
                    <a:pt x="703615" y="1319933"/>
                  </a:lnTo>
                  <a:lnTo>
                    <a:pt x="707099" y="1318121"/>
                  </a:lnTo>
                  <a:lnTo>
                    <a:pt x="710582" y="1316311"/>
                  </a:lnTo>
                  <a:lnTo>
                    <a:pt x="714065" y="1314504"/>
                  </a:lnTo>
                  <a:lnTo>
                    <a:pt x="717548" y="1312698"/>
                  </a:lnTo>
                  <a:lnTo>
                    <a:pt x="721032" y="1310895"/>
                  </a:lnTo>
                  <a:lnTo>
                    <a:pt x="724515" y="1309094"/>
                  </a:lnTo>
                  <a:lnTo>
                    <a:pt x="727998" y="1318825"/>
                  </a:lnTo>
                  <a:lnTo>
                    <a:pt x="731481" y="1317070"/>
                  </a:lnTo>
                  <a:lnTo>
                    <a:pt x="734965" y="1315317"/>
                  </a:lnTo>
                  <a:lnTo>
                    <a:pt x="738448" y="1313565"/>
                  </a:lnTo>
                  <a:lnTo>
                    <a:pt x="741931" y="1311816"/>
                  </a:lnTo>
                  <a:lnTo>
                    <a:pt x="745414" y="1310069"/>
                  </a:lnTo>
                  <a:lnTo>
                    <a:pt x="748898" y="1334461"/>
                  </a:lnTo>
                  <a:lnTo>
                    <a:pt x="752381" y="1332810"/>
                  </a:lnTo>
                  <a:lnTo>
                    <a:pt x="755864" y="1331161"/>
                  </a:lnTo>
                  <a:lnTo>
                    <a:pt x="759347" y="1329514"/>
                  </a:lnTo>
                  <a:lnTo>
                    <a:pt x="762831" y="1327869"/>
                  </a:lnTo>
                  <a:lnTo>
                    <a:pt x="766314" y="1326225"/>
                  </a:lnTo>
                  <a:lnTo>
                    <a:pt x="769797" y="1324583"/>
                  </a:lnTo>
                  <a:lnTo>
                    <a:pt x="773280" y="1338599"/>
                  </a:lnTo>
                  <a:lnTo>
                    <a:pt x="776764" y="1337014"/>
                  </a:lnTo>
                  <a:lnTo>
                    <a:pt x="780247" y="1335432"/>
                  </a:lnTo>
                  <a:lnTo>
                    <a:pt x="783730" y="1333850"/>
                  </a:lnTo>
                  <a:lnTo>
                    <a:pt x="787213" y="1332271"/>
                  </a:lnTo>
                  <a:lnTo>
                    <a:pt x="790697" y="1330693"/>
                  </a:lnTo>
                  <a:lnTo>
                    <a:pt x="794180" y="1329117"/>
                  </a:lnTo>
                  <a:lnTo>
                    <a:pt x="797663" y="1353786"/>
                  </a:lnTo>
                  <a:lnTo>
                    <a:pt x="801146" y="1352302"/>
                  </a:lnTo>
                  <a:lnTo>
                    <a:pt x="804630" y="1350819"/>
                  </a:lnTo>
                  <a:lnTo>
                    <a:pt x="808113" y="1349337"/>
                  </a:lnTo>
                  <a:lnTo>
                    <a:pt x="811596" y="1347857"/>
                  </a:lnTo>
                  <a:lnTo>
                    <a:pt x="815079" y="1346378"/>
                  </a:lnTo>
                  <a:lnTo>
                    <a:pt x="818563" y="1346149"/>
                  </a:lnTo>
                  <a:lnTo>
                    <a:pt x="822046" y="1344678"/>
                  </a:lnTo>
                  <a:lnTo>
                    <a:pt x="825529" y="1343207"/>
                  </a:lnTo>
                  <a:lnTo>
                    <a:pt x="829012" y="1341738"/>
                  </a:lnTo>
                  <a:lnTo>
                    <a:pt x="832496" y="1340270"/>
                  </a:lnTo>
                  <a:lnTo>
                    <a:pt x="835979" y="1338804"/>
                  </a:lnTo>
                  <a:lnTo>
                    <a:pt x="839462" y="1337339"/>
                  </a:lnTo>
                  <a:lnTo>
                    <a:pt x="842945" y="1356412"/>
                  </a:lnTo>
                  <a:lnTo>
                    <a:pt x="846429" y="1355015"/>
                  </a:lnTo>
                  <a:lnTo>
                    <a:pt x="849912" y="1353620"/>
                  </a:lnTo>
                  <a:lnTo>
                    <a:pt x="853395" y="1352226"/>
                  </a:lnTo>
                  <a:lnTo>
                    <a:pt x="856878" y="1350834"/>
                  </a:lnTo>
                  <a:lnTo>
                    <a:pt x="860361" y="1349443"/>
                  </a:lnTo>
                  <a:lnTo>
                    <a:pt x="863845" y="1348053"/>
                  </a:lnTo>
                  <a:lnTo>
                    <a:pt x="867328" y="1355817"/>
                  </a:lnTo>
                  <a:lnTo>
                    <a:pt x="870811" y="1354458"/>
                  </a:lnTo>
                  <a:lnTo>
                    <a:pt x="874294" y="1353100"/>
                  </a:lnTo>
                  <a:lnTo>
                    <a:pt x="877778" y="1351744"/>
                  </a:lnTo>
                  <a:lnTo>
                    <a:pt x="881261" y="1350388"/>
                  </a:lnTo>
                  <a:lnTo>
                    <a:pt x="884744" y="1349034"/>
                  </a:lnTo>
                  <a:lnTo>
                    <a:pt x="888227" y="1347681"/>
                  </a:lnTo>
                  <a:lnTo>
                    <a:pt x="891711" y="1358495"/>
                  </a:lnTo>
                  <a:lnTo>
                    <a:pt x="895194" y="1357182"/>
                  </a:lnTo>
                  <a:lnTo>
                    <a:pt x="898677" y="1355869"/>
                  </a:lnTo>
                  <a:lnTo>
                    <a:pt x="902160" y="1354558"/>
                  </a:lnTo>
                  <a:lnTo>
                    <a:pt x="905644" y="1353247"/>
                  </a:lnTo>
                  <a:lnTo>
                    <a:pt x="909127" y="1351938"/>
                  </a:lnTo>
                  <a:lnTo>
                    <a:pt x="912610" y="1352800"/>
                  </a:lnTo>
                  <a:lnTo>
                    <a:pt x="916093" y="1351499"/>
                  </a:lnTo>
                  <a:lnTo>
                    <a:pt x="919577" y="1350200"/>
                  </a:lnTo>
                  <a:lnTo>
                    <a:pt x="923060" y="1348901"/>
                  </a:lnTo>
                  <a:lnTo>
                    <a:pt x="926543" y="1347604"/>
                  </a:lnTo>
                  <a:lnTo>
                    <a:pt x="930026" y="1346308"/>
                  </a:lnTo>
                  <a:lnTo>
                    <a:pt x="933510" y="1345013"/>
                  </a:lnTo>
                  <a:lnTo>
                    <a:pt x="936993" y="1343719"/>
                  </a:lnTo>
                  <a:lnTo>
                    <a:pt x="940476" y="1342426"/>
                  </a:lnTo>
                  <a:lnTo>
                    <a:pt x="943959" y="1341134"/>
                  </a:lnTo>
                  <a:lnTo>
                    <a:pt x="947443" y="1339843"/>
                  </a:lnTo>
                  <a:lnTo>
                    <a:pt x="950926" y="1338553"/>
                  </a:lnTo>
                  <a:lnTo>
                    <a:pt x="954409" y="1337265"/>
                  </a:lnTo>
                  <a:lnTo>
                    <a:pt x="957892" y="1335977"/>
                  </a:lnTo>
                  <a:lnTo>
                    <a:pt x="961376" y="1338032"/>
                  </a:lnTo>
                  <a:lnTo>
                    <a:pt x="964859" y="1336756"/>
                  </a:lnTo>
                  <a:lnTo>
                    <a:pt x="968342" y="1335481"/>
                  </a:lnTo>
                  <a:lnTo>
                    <a:pt x="971825" y="1334207"/>
                  </a:lnTo>
                  <a:lnTo>
                    <a:pt x="975309" y="1332934"/>
                  </a:lnTo>
                  <a:lnTo>
                    <a:pt x="978792" y="1331662"/>
                  </a:lnTo>
                  <a:lnTo>
                    <a:pt x="982275" y="1332625"/>
                  </a:lnTo>
                  <a:lnTo>
                    <a:pt x="985758" y="1331361"/>
                  </a:lnTo>
                  <a:lnTo>
                    <a:pt x="989242" y="1330099"/>
                  </a:lnTo>
                  <a:lnTo>
                    <a:pt x="992725" y="1328837"/>
                  </a:lnTo>
                  <a:lnTo>
                    <a:pt x="996208" y="1327577"/>
                  </a:lnTo>
                  <a:lnTo>
                    <a:pt x="999691" y="1326317"/>
                  </a:lnTo>
                  <a:lnTo>
                    <a:pt x="1003175" y="1325058"/>
                  </a:lnTo>
                  <a:lnTo>
                    <a:pt x="1006658" y="1332660"/>
                  </a:lnTo>
                  <a:lnTo>
                    <a:pt x="1010141" y="1331427"/>
                  </a:lnTo>
                  <a:lnTo>
                    <a:pt x="1013624" y="1330195"/>
                  </a:lnTo>
                  <a:lnTo>
                    <a:pt x="1017108" y="1328964"/>
                  </a:lnTo>
                  <a:lnTo>
                    <a:pt x="1020591" y="1327734"/>
                  </a:lnTo>
                  <a:lnTo>
                    <a:pt x="1024074" y="1326505"/>
                  </a:lnTo>
                  <a:lnTo>
                    <a:pt x="1027557" y="1325276"/>
                  </a:lnTo>
                  <a:lnTo>
                    <a:pt x="1031041" y="1327334"/>
                  </a:lnTo>
                  <a:lnTo>
                    <a:pt x="1034524" y="1326116"/>
                  </a:lnTo>
                  <a:lnTo>
                    <a:pt x="1038007" y="1324899"/>
                  </a:lnTo>
                  <a:lnTo>
                    <a:pt x="1041490" y="1323684"/>
                  </a:lnTo>
                  <a:lnTo>
                    <a:pt x="1044974" y="1322469"/>
                  </a:lnTo>
                  <a:lnTo>
                    <a:pt x="1048457" y="1321255"/>
                  </a:lnTo>
                  <a:lnTo>
                    <a:pt x="1051940" y="1320042"/>
                  </a:lnTo>
                  <a:lnTo>
                    <a:pt x="1055423" y="1318830"/>
                  </a:lnTo>
                  <a:lnTo>
                    <a:pt x="1058907" y="1317619"/>
                  </a:lnTo>
                  <a:lnTo>
                    <a:pt x="1062390" y="1316409"/>
                  </a:lnTo>
                  <a:lnTo>
                    <a:pt x="1065873" y="1315200"/>
                  </a:lnTo>
                  <a:lnTo>
                    <a:pt x="1069356" y="1313992"/>
                  </a:lnTo>
                  <a:lnTo>
                    <a:pt x="1072840" y="1312785"/>
                  </a:lnTo>
                  <a:lnTo>
                    <a:pt x="1076323" y="1321444"/>
                  </a:lnTo>
                  <a:lnTo>
                    <a:pt x="1079806" y="1320263"/>
                  </a:lnTo>
                  <a:lnTo>
                    <a:pt x="1083289" y="1319083"/>
                  </a:lnTo>
                  <a:lnTo>
                    <a:pt x="1086773" y="1317903"/>
                  </a:lnTo>
                  <a:lnTo>
                    <a:pt x="1090256" y="1316725"/>
                  </a:lnTo>
                  <a:lnTo>
                    <a:pt x="1093739" y="1315548"/>
                  </a:lnTo>
                  <a:lnTo>
                    <a:pt x="1097222" y="1314371"/>
                  </a:lnTo>
                  <a:lnTo>
                    <a:pt x="1100706" y="1332920"/>
                  </a:lnTo>
                  <a:lnTo>
                    <a:pt x="1104189" y="1331793"/>
                  </a:lnTo>
                  <a:lnTo>
                    <a:pt x="1107672" y="1330667"/>
                  </a:lnTo>
                  <a:lnTo>
                    <a:pt x="1111155" y="1329541"/>
                  </a:lnTo>
                  <a:lnTo>
                    <a:pt x="1114639" y="1328417"/>
                  </a:lnTo>
                  <a:lnTo>
                    <a:pt x="1118122" y="1327293"/>
                  </a:lnTo>
                  <a:lnTo>
                    <a:pt x="1121605" y="1326170"/>
                  </a:lnTo>
                  <a:lnTo>
                    <a:pt x="1125088" y="1327051"/>
                  </a:lnTo>
                  <a:lnTo>
                    <a:pt x="1128572" y="1325934"/>
                  </a:lnTo>
                  <a:lnTo>
                    <a:pt x="1132055" y="1324819"/>
                  </a:lnTo>
                  <a:lnTo>
                    <a:pt x="1135538" y="1323704"/>
                  </a:lnTo>
                  <a:lnTo>
                    <a:pt x="1139021" y="1322590"/>
                  </a:lnTo>
                  <a:lnTo>
                    <a:pt x="1142505" y="1321476"/>
                  </a:lnTo>
                  <a:lnTo>
                    <a:pt x="1145988" y="1322375"/>
                  </a:lnTo>
                  <a:lnTo>
                    <a:pt x="1149471" y="1321268"/>
                  </a:lnTo>
                  <a:lnTo>
                    <a:pt x="1152954" y="1320162"/>
                  </a:lnTo>
                  <a:lnTo>
                    <a:pt x="1156437" y="1319057"/>
                  </a:lnTo>
                  <a:lnTo>
                    <a:pt x="1159921" y="1317952"/>
                  </a:lnTo>
                  <a:lnTo>
                    <a:pt x="1163404" y="1316848"/>
                  </a:lnTo>
                  <a:lnTo>
                    <a:pt x="1166887" y="1315745"/>
                  </a:lnTo>
                  <a:lnTo>
                    <a:pt x="1170370" y="1323602"/>
                  </a:lnTo>
                  <a:lnTo>
                    <a:pt x="1173854" y="1322521"/>
                  </a:lnTo>
                  <a:lnTo>
                    <a:pt x="1177337" y="1321441"/>
                  </a:lnTo>
                  <a:lnTo>
                    <a:pt x="1180820" y="1320361"/>
                  </a:lnTo>
                  <a:lnTo>
                    <a:pt x="1184303" y="1319282"/>
                  </a:lnTo>
                  <a:lnTo>
                    <a:pt x="1187787" y="1318204"/>
                  </a:lnTo>
                  <a:lnTo>
                    <a:pt x="1191270" y="1317126"/>
                  </a:lnTo>
                  <a:lnTo>
                    <a:pt x="1194753" y="1318020"/>
                  </a:lnTo>
                  <a:lnTo>
                    <a:pt x="1198236" y="1316948"/>
                  </a:lnTo>
                  <a:lnTo>
                    <a:pt x="1201720" y="1315877"/>
                  </a:lnTo>
                  <a:lnTo>
                    <a:pt x="1205203" y="1314807"/>
                  </a:lnTo>
                  <a:lnTo>
                    <a:pt x="1208686" y="1313738"/>
                  </a:lnTo>
                  <a:lnTo>
                    <a:pt x="1212169" y="1312669"/>
                  </a:lnTo>
                  <a:lnTo>
                    <a:pt x="1215653" y="1316511"/>
                  </a:lnTo>
                  <a:lnTo>
                    <a:pt x="1219136" y="1315455"/>
                  </a:lnTo>
                  <a:lnTo>
                    <a:pt x="1222619" y="1314399"/>
                  </a:lnTo>
                  <a:lnTo>
                    <a:pt x="1226102" y="1313344"/>
                  </a:lnTo>
                  <a:lnTo>
                    <a:pt x="1229586" y="1312290"/>
                  </a:lnTo>
                  <a:lnTo>
                    <a:pt x="1233069" y="1311237"/>
                  </a:lnTo>
                  <a:lnTo>
                    <a:pt x="1236552" y="1310184"/>
                  </a:lnTo>
                  <a:lnTo>
                    <a:pt x="1240035" y="1348485"/>
                  </a:lnTo>
                  <a:lnTo>
                    <a:pt x="1243519" y="1347518"/>
                  </a:lnTo>
                  <a:lnTo>
                    <a:pt x="1247002" y="1346552"/>
                  </a:lnTo>
                  <a:lnTo>
                    <a:pt x="1250485" y="1345587"/>
                  </a:lnTo>
                  <a:lnTo>
                    <a:pt x="1253968" y="1344622"/>
                  </a:lnTo>
                  <a:lnTo>
                    <a:pt x="1257452" y="1343658"/>
                  </a:lnTo>
                  <a:lnTo>
                    <a:pt x="1260935" y="1342694"/>
                  </a:lnTo>
                  <a:lnTo>
                    <a:pt x="1264418" y="1342554"/>
                  </a:lnTo>
                  <a:lnTo>
                    <a:pt x="1267901" y="1341593"/>
                  </a:lnTo>
                  <a:lnTo>
                    <a:pt x="1271385" y="1340633"/>
                  </a:lnTo>
                  <a:lnTo>
                    <a:pt x="1274868" y="1339673"/>
                  </a:lnTo>
                  <a:lnTo>
                    <a:pt x="1278351" y="1338714"/>
                  </a:lnTo>
                  <a:lnTo>
                    <a:pt x="1281834" y="1337756"/>
                  </a:lnTo>
                  <a:lnTo>
                    <a:pt x="1285318" y="1336798"/>
                  </a:lnTo>
                  <a:lnTo>
                    <a:pt x="1288801" y="1336672"/>
                  </a:lnTo>
                  <a:lnTo>
                    <a:pt x="1292284" y="1335718"/>
                  </a:lnTo>
                  <a:lnTo>
                    <a:pt x="1295767" y="1334763"/>
                  </a:lnTo>
                  <a:lnTo>
                    <a:pt x="1299251" y="1333810"/>
                  </a:lnTo>
                  <a:lnTo>
                    <a:pt x="1302734" y="1332857"/>
                  </a:lnTo>
                  <a:lnTo>
                    <a:pt x="1306217" y="1331904"/>
                  </a:lnTo>
                  <a:lnTo>
                    <a:pt x="1309700" y="1342379"/>
                  </a:lnTo>
                  <a:lnTo>
                    <a:pt x="1313184" y="1341451"/>
                  </a:lnTo>
                  <a:lnTo>
                    <a:pt x="1316667" y="1340524"/>
                  </a:lnTo>
                  <a:lnTo>
                    <a:pt x="1320150" y="1339597"/>
                  </a:lnTo>
                  <a:lnTo>
                    <a:pt x="1323633" y="1338671"/>
                  </a:lnTo>
                  <a:lnTo>
                    <a:pt x="1327117" y="1337745"/>
                  </a:lnTo>
                  <a:lnTo>
                    <a:pt x="1330600" y="1336820"/>
                  </a:lnTo>
                  <a:lnTo>
                    <a:pt x="1334083" y="1337498"/>
                  </a:lnTo>
                  <a:lnTo>
                    <a:pt x="1337566" y="1336577"/>
                  </a:lnTo>
                  <a:lnTo>
                    <a:pt x="1341050" y="1335657"/>
                  </a:lnTo>
                  <a:lnTo>
                    <a:pt x="1344533" y="1334737"/>
                  </a:lnTo>
                  <a:lnTo>
                    <a:pt x="1348016" y="1333818"/>
                  </a:lnTo>
                  <a:lnTo>
                    <a:pt x="1351499" y="1332900"/>
                  </a:lnTo>
                  <a:lnTo>
                    <a:pt x="1354983" y="1331982"/>
                  </a:lnTo>
                  <a:lnTo>
                    <a:pt x="1358466" y="1344370"/>
                  </a:lnTo>
                  <a:lnTo>
                    <a:pt x="1361949" y="1343479"/>
                  </a:lnTo>
                  <a:lnTo>
                    <a:pt x="1365432" y="1342589"/>
                  </a:lnTo>
                  <a:lnTo>
                    <a:pt x="1368916" y="1341700"/>
                  </a:lnTo>
                  <a:lnTo>
                    <a:pt x="1372399" y="1340810"/>
                  </a:lnTo>
                  <a:lnTo>
                    <a:pt x="1375882" y="1339922"/>
                  </a:lnTo>
                  <a:lnTo>
                    <a:pt x="1379365" y="1342074"/>
                  </a:lnTo>
                  <a:lnTo>
                    <a:pt x="1382849" y="1341193"/>
                  </a:lnTo>
                  <a:lnTo>
                    <a:pt x="1386332" y="1340311"/>
                  </a:lnTo>
                  <a:lnTo>
                    <a:pt x="1389815" y="1339431"/>
                  </a:lnTo>
                  <a:lnTo>
                    <a:pt x="1393298" y="1338551"/>
                  </a:lnTo>
                  <a:lnTo>
                    <a:pt x="1396782" y="1337671"/>
                  </a:lnTo>
                  <a:lnTo>
                    <a:pt x="1400265" y="1336792"/>
                  </a:lnTo>
                  <a:lnTo>
                    <a:pt x="1403748" y="1339700"/>
                  </a:lnTo>
                  <a:lnTo>
                    <a:pt x="1407231" y="1338829"/>
                  </a:lnTo>
                  <a:lnTo>
                    <a:pt x="1410715" y="1337959"/>
                  </a:lnTo>
                  <a:lnTo>
                    <a:pt x="1414198" y="1337089"/>
                  </a:lnTo>
                  <a:lnTo>
                    <a:pt x="1417681" y="1336219"/>
                  </a:lnTo>
                  <a:lnTo>
                    <a:pt x="1421164" y="1335350"/>
                  </a:lnTo>
                  <a:lnTo>
                    <a:pt x="1424648" y="1334482"/>
                  </a:lnTo>
                  <a:lnTo>
                    <a:pt x="1428131" y="1354513"/>
                  </a:lnTo>
                  <a:lnTo>
                    <a:pt x="1431614" y="1353685"/>
                  </a:lnTo>
                  <a:lnTo>
                    <a:pt x="1435097" y="1352857"/>
                  </a:lnTo>
                  <a:lnTo>
                    <a:pt x="1438580" y="1352030"/>
                  </a:lnTo>
                  <a:lnTo>
                    <a:pt x="1442064" y="1351204"/>
                  </a:lnTo>
                  <a:lnTo>
                    <a:pt x="1445547" y="1350377"/>
                  </a:lnTo>
                  <a:lnTo>
                    <a:pt x="1449030" y="1349552"/>
                  </a:lnTo>
                  <a:lnTo>
                    <a:pt x="1452513" y="1356859"/>
                  </a:lnTo>
                  <a:lnTo>
                    <a:pt x="1455997" y="1356049"/>
                  </a:lnTo>
                  <a:lnTo>
                    <a:pt x="1459480" y="1355240"/>
                  </a:lnTo>
                  <a:lnTo>
                    <a:pt x="1462963" y="1354431"/>
                  </a:lnTo>
                  <a:lnTo>
                    <a:pt x="1466446" y="1353623"/>
                  </a:lnTo>
                  <a:lnTo>
                    <a:pt x="1469930" y="1352815"/>
                  </a:lnTo>
                  <a:lnTo>
                    <a:pt x="1473413" y="1360536"/>
                  </a:lnTo>
                  <a:lnTo>
                    <a:pt x="1476896" y="1359744"/>
                  </a:lnTo>
                  <a:lnTo>
                    <a:pt x="1480379" y="1358953"/>
                  </a:lnTo>
                  <a:lnTo>
                    <a:pt x="1483863" y="1358163"/>
                  </a:lnTo>
                  <a:lnTo>
                    <a:pt x="1487346" y="1357373"/>
                  </a:lnTo>
                  <a:lnTo>
                    <a:pt x="1490829" y="1356583"/>
                  </a:lnTo>
                  <a:lnTo>
                    <a:pt x="1494312" y="1355794"/>
                  </a:lnTo>
                  <a:lnTo>
                    <a:pt x="1497796" y="1355005"/>
                  </a:lnTo>
                  <a:lnTo>
                    <a:pt x="1501279" y="1354216"/>
                  </a:lnTo>
                  <a:lnTo>
                    <a:pt x="1504762" y="1353428"/>
                  </a:lnTo>
                  <a:lnTo>
                    <a:pt x="1508245" y="1352640"/>
                  </a:lnTo>
                  <a:lnTo>
                    <a:pt x="1511729" y="1351853"/>
                  </a:lnTo>
                  <a:lnTo>
                    <a:pt x="1515212" y="1351066"/>
                  </a:lnTo>
                  <a:lnTo>
                    <a:pt x="1518695" y="1350279"/>
                  </a:lnTo>
                  <a:lnTo>
                    <a:pt x="1522178" y="1352755"/>
                  </a:lnTo>
                  <a:lnTo>
                    <a:pt x="1525662" y="1351975"/>
                  </a:lnTo>
                  <a:lnTo>
                    <a:pt x="1529145" y="1351196"/>
                  </a:lnTo>
                  <a:lnTo>
                    <a:pt x="1532628" y="1350417"/>
                  </a:lnTo>
                  <a:lnTo>
                    <a:pt x="1536111" y="1349638"/>
                  </a:lnTo>
                  <a:lnTo>
                    <a:pt x="1539595" y="1348859"/>
                  </a:lnTo>
                  <a:lnTo>
                    <a:pt x="1543078" y="1358887"/>
                  </a:lnTo>
                  <a:lnTo>
                    <a:pt x="1546561" y="1358128"/>
                  </a:lnTo>
                  <a:lnTo>
                    <a:pt x="1550044" y="1357370"/>
                  </a:lnTo>
                  <a:lnTo>
                    <a:pt x="1553528" y="1356612"/>
                  </a:lnTo>
                  <a:lnTo>
                    <a:pt x="1557011" y="1355855"/>
                  </a:lnTo>
                  <a:lnTo>
                    <a:pt x="1560494" y="1355097"/>
                  </a:lnTo>
                  <a:lnTo>
                    <a:pt x="1563977" y="1354341"/>
                  </a:lnTo>
                  <a:lnTo>
                    <a:pt x="1567461" y="1368607"/>
                  </a:lnTo>
                  <a:lnTo>
                    <a:pt x="1570944" y="1367878"/>
                  </a:lnTo>
                  <a:lnTo>
                    <a:pt x="1574427" y="1367148"/>
                  </a:lnTo>
                  <a:lnTo>
                    <a:pt x="1577910" y="1366419"/>
                  </a:lnTo>
                  <a:lnTo>
                    <a:pt x="1581394" y="1365690"/>
                  </a:lnTo>
                  <a:lnTo>
                    <a:pt x="1584877" y="1364962"/>
                  </a:lnTo>
                  <a:lnTo>
                    <a:pt x="1588360" y="1364234"/>
                  </a:lnTo>
                  <a:lnTo>
                    <a:pt x="1591843" y="1369825"/>
                  </a:lnTo>
                  <a:lnTo>
                    <a:pt x="1595327" y="1369108"/>
                  </a:lnTo>
                  <a:lnTo>
                    <a:pt x="1598810" y="1368392"/>
                  </a:lnTo>
                  <a:lnTo>
                    <a:pt x="1602293" y="1367676"/>
                  </a:lnTo>
                  <a:lnTo>
                    <a:pt x="1605776" y="1366961"/>
                  </a:lnTo>
                  <a:lnTo>
                    <a:pt x="1609260" y="1366246"/>
                  </a:lnTo>
                  <a:lnTo>
                    <a:pt x="1612743" y="1365531"/>
                  </a:lnTo>
                  <a:lnTo>
                    <a:pt x="1616226" y="1369333"/>
                  </a:lnTo>
                  <a:lnTo>
                    <a:pt x="1619709" y="1368626"/>
                  </a:lnTo>
                  <a:lnTo>
                    <a:pt x="1623193" y="1367920"/>
                  </a:lnTo>
                  <a:lnTo>
                    <a:pt x="1626676" y="1367214"/>
                  </a:lnTo>
                  <a:lnTo>
                    <a:pt x="1630159" y="1366508"/>
                  </a:lnTo>
                  <a:lnTo>
                    <a:pt x="1633642" y="1365803"/>
                  </a:lnTo>
                  <a:lnTo>
                    <a:pt x="1637126" y="1370100"/>
                  </a:lnTo>
                  <a:lnTo>
                    <a:pt x="1640609" y="1369404"/>
                  </a:lnTo>
                  <a:lnTo>
                    <a:pt x="1644092" y="1368708"/>
                  </a:lnTo>
                  <a:lnTo>
                    <a:pt x="1647575" y="1368012"/>
                  </a:lnTo>
                  <a:lnTo>
                    <a:pt x="1651059" y="1367317"/>
                  </a:lnTo>
                  <a:lnTo>
                    <a:pt x="1654542" y="1366622"/>
                  </a:lnTo>
                  <a:lnTo>
                    <a:pt x="1658025" y="1365927"/>
                  </a:lnTo>
                  <a:lnTo>
                    <a:pt x="1661508" y="1371235"/>
                  </a:lnTo>
                  <a:lnTo>
                    <a:pt x="1664992" y="1370551"/>
                  </a:lnTo>
                  <a:lnTo>
                    <a:pt x="1668475" y="1369867"/>
                  </a:lnTo>
                  <a:lnTo>
                    <a:pt x="1671958" y="1369184"/>
                  </a:lnTo>
                  <a:lnTo>
                    <a:pt x="1675441" y="1368501"/>
                  </a:lnTo>
                  <a:lnTo>
                    <a:pt x="1678925" y="1367818"/>
                  </a:lnTo>
                  <a:lnTo>
                    <a:pt x="1682408" y="1367135"/>
                  </a:lnTo>
                  <a:lnTo>
                    <a:pt x="1685891" y="1370215"/>
                  </a:lnTo>
                  <a:lnTo>
                    <a:pt x="1689374" y="1369539"/>
                  </a:lnTo>
                  <a:lnTo>
                    <a:pt x="1692858" y="1368864"/>
                  </a:lnTo>
                  <a:lnTo>
                    <a:pt x="1696341" y="1368188"/>
                  </a:lnTo>
                  <a:lnTo>
                    <a:pt x="1699824" y="1367513"/>
                  </a:lnTo>
                  <a:lnTo>
                    <a:pt x="1703307" y="1366839"/>
                  </a:lnTo>
                  <a:lnTo>
                    <a:pt x="1706791" y="1368831"/>
                  </a:lnTo>
                  <a:lnTo>
                    <a:pt x="1710274" y="1368161"/>
                  </a:lnTo>
                  <a:lnTo>
                    <a:pt x="1713757" y="1367492"/>
                  </a:lnTo>
                  <a:lnTo>
                    <a:pt x="1717240" y="1366822"/>
                  </a:lnTo>
                  <a:lnTo>
                    <a:pt x="1720723" y="1366153"/>
                  </a:lnTo>
                  <a:lnTo>
                    <a:pt x="1724207" y="1365485"/>
                  </a:lnTo>
                  <a:lnTo>
                    <a:pt x="1727690" y="1364816"/>
                  </a:lnTo>
                  <a:lnTo>
                    <a:pt x="1731173" y="1370981"/>
                  </a:lnTo>
                  <a:lnTo>
                    <a:pt x="1734656" y="1370324"/>
                  </a:lnTo>
                  <a:lnTo>
                    <a:pt x="1738140" y="1369667"/>
                  </a:lnTo>
                  <a:lnTo>
                    <a:pt x="1741623" y="1369011"/>
                  </a:lnTo>
                  <a:lnTo>
                    <a:pt x="1745106" y="1368355"/>
                  </a:lnTo>
                  <a:lnTo>
                    <a:pt x="1748589" y="1367699"/>
                  </a:lnTo>
                  <a:lnTo>
                    <a:pt x="1752073" y="1367043"/>
                  </a:lnTo>
                  <a:lnTo>
                    <a:pt x="1755556" y="1373048"/>
                  </a:lnTo>
                  <a:lnTo>
                    <a:pt x="1759039" y="1372403"/>
                  </a:lnTo>
                  <a:lnTo>
                    <a:pt x="1762522" y="1371759"/>
                  </a:lnTo>
                  <a:lnTo>
                    <a:pt x="1766006" y="1371115"/>
                  </a:lnTo>
                  <a:lnTo>
                    <a:pt x="1769489" y="1370471"/>
                  </a:lnTo>
                  <a:lnTo>
                    <a:pt x="1772972" y="1369827"/>
                  </a:lnTo>
                  <a:lnTo>
                    <a:pt x="1776455" y="1369184"/>
                  </a:lnTo>
                  <a:lnTo>
                    <a:pt x="1779939" y="1377472"/>
                  </a:lnTo>
                  <a:lnTo>
                    <a:pt x="1783422" y="1376843"/>
                  </a:lnTo>
                  <a:lnTo>
                    <a:pt x="1786905" y="1376215"/>
                  </a:lnTo>
                  <a:lnTo>
                    <a:pt x="1790388" y="1375586"/>
                  </a:lnTo>
                  <a:lnTo>
                    <a:pt x="1793872" y="1374958"/>
                  </a:lnTo>
                  <a:lnTo>
                    <a:pt x="1797355" y="1374330"/>
                  </a:lnTo>
                  <a:lnTo>
                    <a:pt x="1800838" y="1377091"/>
                  </a:lnTo>
                  <a:lnTo>
                    <a:pt x="1804321" y="1376469"/>
                  </a:lnTo>
                  <a:lnTo>
                    <a:pt x="1807805" y="1375847"/>
                  </a:lnTo>
                  <a:lnTo>
                    <a:pt x="1811288" y="1375225"/>
                  </a:lnTo>
                  <a:lnTo>
                    <a:pt x="1814771" y="1374603"/>
                  </a:lnTo>
                  <a:lnTo>
                    <a:pt x="1818254" y="1373982"/>
                  </a:lnTo>
                  <a:lnTo>
                    <a:pt x="1821738" y="1373361"/>
                  </a:lnTo>
                  <a:lnTo>
                    <a:pt x="1825221" y="1376102"/>
                  </a:lnTo>
                  <a:lnTo>
                    <a:pt x="1828704" y="1375486"/>
                  </a:lnTo>
                  <a:lnTo>
                    <a:pt x="1832187" y="1374871"/>
                  </a:lnTo>
                  <a:lnTo>
                    <a:pt x="1835671" y="1374256"/>
                  </a:lnTo>
                  <a:lnTo>
                    <a:pt x="1839154" y="1373641"/>
                  </a:lnTo>
                  <a:lnTo>
                    <a:pt x="1842637" y="1373027"/>
                  </a:lnTo>
                  <a:lnTo>
                    <a:pt x="1846120" y="1372413"/>
                  </a:lnTo>
                  <a:lnTo>
                    <a:pt x="1849604" y="1378870"/>
                  </a:lnTo>
                  <a:lnTo>
                    <a:pt x="1853087" y="1378267"/>
                  </a:lnTo>
                  <a:lnTo>
                    <a:pt x="1856570" y="1377664"/>
                  </a:lnTo>
                  <a:lnTo>
                    <a:pt x="1860053" y="1377061"/>
                  </a:lnTo>
                  <a:lnTo>
                    <a:pt x="1863537" y="1376459"/>
                  </a:lnTo>
                  <a:lnTo>
                    <a:pt x="1867020" y="1375856"/>
                  </a:lnTo>
                  <a:lnTo>
                    <a:pt x="1870503" y="1375720"/>
                  </a:lnTo>
                  <a:lnTo>
                    <a:pt x="1873986" y="1375119"/>
                  </a:lnTo>
                  <a:lnTo>
                    <a:pt x="1877470" y="1374518"/>
                  </a:lnTo>
                  <a:lnTo>
                    <a:pt x="1880953" y="1373918"/>
                  </a:lnTo>
                  <a:lnTo>
                    <a:pt x="1884436" y="1373317"/>
                  </a:lnTo>
                  <a:lnTo>
                    <a:pt x="1887919" y="1372717"/>
                  </a:lnTo>
                  <a:lnTo>
                    <a:pt x="1891403" y="1372117"/>
                  </a:lnTo>
                  <a:lnTo>
                    <a:pt x="1894886" y="1388115"/>
                  </a:lnTo>
                  <a:lnTo>
                    <a:pt x="1898369" y="1387540"/>
                  </a:lnTo>
                  <a:lnTo>
                    <a:pt x="1901852" y="1386965"/>
                  </a:lnTo>
                  <a:lnTo>
                    <a:pt x="1905336" y="1386390"/>
                  </a:lnTo>
                  <a:lnTo>
                    <a:pt x="1908819" y="1385816"/>
                  </a:lnTo>
                  <a:lnTo>
                    <a:pt x="1912302" y="1385241"/>
                  </a:lnTo>
                  <a:lnTo>
                    <a:pt x="1915785" y="1384667"/>
                  </a:lnTo>
                  <a:lnTo>
                    <a:pt x="1919269" y="1387520"/>
                  </a:lnTo>
                  <a:lnTo>
                    <a:pt x="1922752" y="1386951"/>
                  </a:lnTo>
                  <a:lnTo>
                    <a:pt x="1926235" y="1386382"/>
                  </a:lnTo>
                  <a:lnTo>
                    <a:pt x="1929718" y="1385814"/>
                  </a:lnTo>
                  <a:lnTo>
                    <a:pt x="1933202" y="1385246"/>
                  </a:lnTo>
                  <a:lnTo>
                    <a:pt x="1936685" y="1384678"/>
                  </a:lnTo>
                  <a:lnTo>
                    <a:pt x="1940168" y="1384110"/>
                  </a:lnTo>
                  <a:lnTo>
                    <a:pt x="1943651" y="1393129"/>
                  </a:lnTo>
                  <a:lnTo>
                    <a:pt x="1947135" y="1392575"/>
                  </a:lnTo>
                  <a:lnTo>
                    <a:pt x="1950618" y="1392022"/>
                  </a:lnTo>
                  <a:lnTo>
                    <a:pt x="1954101" y="1391469"/>
                  </a:lnTo>
                  <a:lnTo>
                    <a:pt x="1957584" y="1390916"/>
                  </a:lnTo>
                  <a:lnTo>
                    <a:pt x="1961068" y="1390363"/>
                  </a:lnTo>
                  <a:lnTo>
                    <a:pt x="1964551" y="1391033"/>
                  </a:lnTo>
                  <a:lnTo>
                    <a:pt x="1968034" y="1390482"/>
                  </a:lnTo>
                  <a:lnTo>
                    <a:pt x="1971517" y="1389932"/>
                  </a:lnTo>
                  <a:lnTo>
                    <a:pt x="1975001" y="1389381"/>
                  </a:lnTo>
                  <a:lnTo>
                    <a:pt x="1978484" y="1388831"/>
                  </a:lnTo>
                  <a:lnTo>
                    <a:pt x="1981967" y="1388281"/>
                  </a:lnTo>
                  <a:lnTo>
                    <a:pt x="1985450" y="1387732"/>
                  </a:lnTo>
                  <a:lnTo>
                    <a:pt x="1988934" y="1388408"/>
                  </a:lnTo>
                  <a:lnTo>
                    <a:pt x="1992417" y="1387860"/>
                  </a:lnTo>
                  <a:lnTo>
                    <a:pt x="1995900" y="1387313"/>
                  </a:lnTo>
                  <a:lnTo>
                    <a:pt x="1999383" y="1386766"/>
                  </a:lnTo>
                  <a:lnTo>
                    <a:pt x="2002867" y="1386219"/>
                  </a:lnTo>
                  <a:lnTo>
                    <a:pt x="2006350" y="1385672"/>
                  </a:lnTo>
                  <a:lnTo>
                    <a:pt x="2009833" y="1385125"/>
                  </a:lnTo>
                  <a:lnTo>
                    <a:pt x="2013316" y="1394567"/>
                  </a:lnTo>
                  <a:lnTo>
                    <a:pt x="2016799" y="1394034"/>
                  </a:lnTo>
                  <a:lnTo>
                    <a:pt x="2020283" y="1393502"/>
                  </a:lnTo>
                  <a:lnTo>
                    <a:pt x="2023766" y="1392970"/>
                  </a:lnTo>
                  <a:lnTo>
                    <a:pt x="2027249" y="1392438"/>
                  </a:lnTo>
                  <a:lnTo>
                    <a:pt x="2030732" y="1391906"/>
                  </a:lnTo>
                  <a:lnTo>
                    <a:pt x="2034216" y="1392156"/>
                  </a:lnTo>
                  <a:lnTo>
                    <a:pt x="2037699" y="1391625"/>
                  </a:lnTo>
                  <a:lnTo>
                    <a:pt x="2041182" y="1391095"/>
                  </a:lnTo>
                  <a:lnTo>
                    <a:pt x="2044665" y="1390565"/>
                  </a:lnTo>
                  <a:lnTo>
                    <a:pt x="2048149" y="1390036"/>
                  </a:lnTo>
                  <a:lnTo>
                    <a:pt x="2051632" y="1389506"/>
                  </a:lnTo>
                  <a:lnTo>
                    <a:pt x="2055115" y="1388977"/>
                  </a:lnTo>
                  <a:lnTo>
                    <a:pt x="2058598" y="1395008"/>
                  </a:lnTo>
                  <a:lnTo>
                    <a:pt x="2062082" y="1394488"/>
                  </a:lnTo>
                  <a:lnTo>
                    <a:pt x="2065565" y="1393968"/>
                  </a:lnTo>
                  <a:lnTo>
                    <a:pt x="2069048" y="1393448"/>
                  </a:lnTo>
                  <a:lnTo>
                    <a:pt x="2072531" y="1392929"/>
                  </a:lnTo>
                  <a:lnTo>
                    <a:pt x="2076015" y="1392409"/>
                  </a:lnTo>
                  <a:lnTo>
                    <a:pt x="2079498" y="1391890"/>
                  </a:lnTo>
                  <a:lnTo>
                    <a:pt x="2082981" y="1394026"/>
                  </a:lnTo>
                  <a:lnTo>
                    <a:pt x="2086464" y="1393510"/>
                  </a:lnTo>
                  <a:lnTo>
                    <a:pt x="2089948" y="1392995"/>
                  </a:lnTo>
                  <a:lnTo>
                    <a:pt x="2093431" y="1392480"/>
                  </a:lnTo>
                  <a:lnTo>
                    <a:pt x="2096914" y="1391965"/>
                  </a:lnTo>
                  <a:lnTo>
                    <a:pt x="2100397" y="1391451"/>
                  </a:lnTo>
                  <a:lnTo>
                    <a:pt x="2103881" y="1390936"/>
                  </a:lnTo>
                  <a:lnTo>
                    <a:pt x="2107364" y="1399305"/>
                  </a:lnTo>
                  <a:lnTo>
                    <a:pt x="2110847" y="1398802"/>
                  </a:lnTo>
                  <a:lnTo>
                    <a:pt x="2114330" y="1398300"/>
                  </a:lnTo>
                  <a:lnTo>
                    <a:pt x="2117814" y="1397798"/>
                  </a:lnTo>
                  <a:lnTo>
                    <a:pt x="2121297" y="1397296"/>
                  </a:lnTo>
                  <a:lnTo>
                    <a:pt x="2124780" y="1396794"/>
                  </a:lnTo>
                  <a:lnTo>
                    <a:pt x="2128263" y="1404452"/>
                  </a:lnTo>
                  <a:lnTo>
                    <a:pt x="2131747" y="1403961"/>
                  </a:lnTo>
                  <a:lnTo>
                    <a:pt x="2135230" y="1403471"/>
                  </a:lnTo>
                  <a:lnTo>
                    <a:pt x="2138713" y="1402980"/>
                  </a:lnTo>
                  <a:lnTo>
                    <a:pt x="2142196" y="1402490"/>
                  </a:lnTo>
                  <a:lnTo>
                    <a:pt x="2145680" y="1402000"/>
                  </a:lnTo>
                  <a:lnTo>
                    <a:pt x="2149163" y="1401510"/>
                  </a:lnTo>
                  <a:lnTo>
                    <a:pt x="2152646" y="1401370"/>
                  </a:lnTo>
                  <a:lnTo>
                    <a:pt x="2156129" y="1400881"/>
                  </a:lnTo>
                  <a:lnTo>
                    <a:pt x="2159613" y="1400392"/>
                  </a:lnTo>
                  <a:lnTo>
                    <a:pt x="2163096" y="1399903"/>
                  </a:lnTo>
                  <a:lnTo>
                    <a:pt x="2166579" y="1399414"/>
                  </a:lnTo>
                  <a:lnTo>
                    <a:pt x="2170062" y="1398926"/>
                  </a:lnTo>
                  <a:lnTo>
                    <a:pt x="2173546" y="1398437"/>
                  </a:lnTo>
                  <a:lnTo>
                    <a:pt x="2177029" y="1398301"/>
                  </a:lnTo>
                  <a:lnTo>
                    <a:pt x="2180512" y="1397813"/>
                  </a:lnTo>
                  <a:lnTo>
                    <a:pt x="2183995" y="1397326"/>
                  </a:lnTo>
                  <a:lnTo>
                    <a:pt x="2187479" y="1396838"/>
                  </a:lnTo>
                  <a:lnTo>
                    <a:pt x="2190962" y="1396351"/>
                  </a:lnTo>
                  <a:lnTo>
                    <a:pt x="2194445" y="1395864"/>
                  </a:lnTo>
                  <a:lnTo>
                    <a:pt x="2197928" y="1396787"/>
                  </a:lnTo>
                  <a:lnTo>
                    <a:pt x="2201412" y="1396302"/>
                  </a:lnTo>
                  <a:lnTo>
                    <a:pt x="2204895" y="1395817"/>
                  </a:lnTo>
                  <a:lnTo>
                    <a:pt x="2208378" y="1395333"/>
                  </a:lnTo>
                  <a:lnTo>
                    <a:pt x="2211861" y="1394848"/>
                  </a:lnTo>
                  <a:lnTo>
                    <a:pt x="2215345" y="1394364"/>
                  </a:lnTo>
                  <a:lnTo>
                    <a:pt x="2218828" y="1393880"/>
                  </a:lnTo>
                  <a:lnTo>
                    <a:pt x="2222311" y="1393749"/>
                  </a:lnTo>
                  <a:lnTo>
                    <a:pt x="2225794" y="1393266"/>
                  </a:lnTo>
                  <a:lnTo>
                    <a:pt x="2229278" y="1392783"/>
                  </a:lnTo>
                  <a:lnTo>
                    <a:pt x="2232761" y="1392300"/>
                  </a:lnTo>
                  <a:lnTo>
                    <a:pt x="2236244" y="1391817"/>
                  </a:lnTo>
                  <a:lnTo>
                    <a:pt x="2239727" y="1391334"/>
                  </a:lnTo>
                  <a:lnTo>
                    <a:pt x="2243211" y="1390851"/>
                  </a:lnTo>
                  <a:lnTo>
                    <a:pt x="2246694" y="1400069"/>
                  </a:lnTo>
                  <a:lnTo>
                    <a:pt x="2250177" y="1399598"/>
                  </a:lnTo>
                  <a:lnTo>
                    <a:pt x="2253660" y="1399128"/>
                  </a:lnTo>
                  <a:lnTo>
                    <a:pt x="2257144" y="1398658"/>
                  </a:lnTo>
                  <a:lnTo>
                    <a:pt x="2260627" y="1398189"/>
                  </a:lnTo>
                  <a:lnTo>
                    <a:pt x="2264110" y="1397719"/>
                  </a:lnTo>
                  <a:lnTo>
                    <a:pt x="2267593" y="1397249"/>
                  </a:lnTo>
                  <a:lnTo>
                    <a:pt x="2271077" y="1402457"/>
                  </a:lnTo>
                  <a:lnTo>
                    <a:pt x="2274560" y="1401995"/>
                  </a:lnTo>
                  <a:lnTo>
                    <a:pt x="2278043" y="1401533"/>
                  </a:lnTo>
                  <a:lnTo>
                    <a:pt x="2281526" y="1401071"/>
                  </a:lnTo>
                  <a:lnTo>
                    <a:pt x="2285010" y="1400609"/>
                  </a:lnTo>
                  <a:lnTo>
                    <a:pt x="2288493" y="1400147"/>
                  </a:lnTo>
                  <a:lnTo>
                    <a:pt x="2291976" y="1411495"/>
                  </a:lnTo>
                  <a:lnTo>
                    <a:pt x="2295459" y="1411048"/>
                  </a:lnTo>
                  <a:lnTo>
                    <a:pt x="2298942" y="1410602"/>
                  </a:lnTo>
                  <a:lnTo>
                    <a:pt x="2302426" y="1410155"/>
                  </a:lnTo>
                  <a:lnTo>
                    <a:pt x="2305909" y="1409708"/>
                  </a:lnTo>
                  <a:lnTo>
                    <a:pt x="2309392" y="1409262"/>
                  </a:lnTo>
                  <a:lnTo>
                    <a:pt x="2312875" y="1408816"/>
                  </a:lnTo>
                  <a:lnTo>
                    <a:pt x="2316359" y="1408990"/>
                  </a:lnTo>
                  <a:lnTo>
                    <a:pt x="2319842" y="1408544"/>
                  </a:lnTo>
                  <a:lnTo>
                    <a:pt x="2323325" y="1408099"/>
                  </a:lnTo>
                  <a:lnTo>
                    <a:pt x="2326808" y="1407654"/>
                  </a:lnTo>
                  <a:lnTo>
                    <a:pt x="2330292" y="1407209"/>
                  </a:lnTo>
                  <a:lnTo>
                    <a:pt x="2333775" y="1406765"/>
                  </a:lnTo>
                  <a:lnTo>
                    <a:pt x="2337258" y="1406320"/>
                  </a:lnTo>
                  <a:lnTo>
                    <a:pt x="2340741" y="1406498"/>
                  </a:lnTo>
                  <a:lnTo>
                    <a:pt x="2344225" y="1406055"/>
                  </a:lnTo>
                  <a:lnTo>
                    <a:pt x="2347708" y="1405611"/>
                  </a:lnTo>
                  <a:lnTo>
                    <a:pt x="2351191" y="1405168"/>
                  </a:lnTo>
                  <a:lnTo>
                    <a:pt x="2354674" y="1404725"/>
                  </a:lnTo>
                  <a:lnTo>
                    <a:pt x="2358158" y="1404281"/>
                  </a:lnTo>
                  <a:lnTo>
                    <a:pt x="2361641" y="1411786"/>
                  </a:lnTo>
                  <a:lnTo>
                    <a:pt x="2365124" y="1411352"/>
                  </a:lnTo>
                  <a:lnTo>
                    <a:pt x="2368607" y="1410919"/>
                  </a:lnTo>
                  <a:lnTo>
                    <a:pt x="2372091" y="1410486"/>
                  </a:lnTo>
                  <a:lnTo>
                    <a:pt x="2375574" y="1410053"/>
                  </a:lnTo>
                  <a:lnTo>
                    <a:pt x="2379057" y="1409620"/>
                  </a:lnTo>
                  <a:lnTo>
                    <a:pt x="2382540" y="1409187"/>
                  </a:lnTo>
                  <a:lnTo>
                    <a:pt x="2386024" y="1408755"/>
                  </a:lnTo>
                  <a:lnTo>
                    <a:pt x="2389507" y="1408322"/>
                  </a:lnTo>
                  <a:lnTo>
                    <a:pt x="2392990" y="1407890"/>
                  </a:lnTo>
                  <a:lnTo>
                    <a:pt x="2396473" y="1407457"/>
                  </a:lnTo>
                  <a:lnTo>
                    <a:pt x="2399957" y="1407025"/>
                  </a:lnTo>
                  <a:lnTo>
                    <a:pt x="2403440" y="1406593"/>
                  </a:lnTo>
                  <a:lnTo>
                    <a:pt x="2406923" y="1406161"/>
                  </a:lnTo>
                  <a:lnTo>
                    <a:pt x="2410406" y="1408138"/>
                  </a:lnTo>
                  <a:lnTo>
                    <a:pt x="2413890" y="1407709"/>
                  </a:lnTo>
                  <a:lnTo>
                    <a:pt x="2417373" y="1407281"/>
                  </a:lnTo>
                  <a:lnTo>
                    <a:pt x="2420856" y="1406852"/>
                  </a:lnTo>
                  <a:lnTo>
                    <a:pt x="2424339" y="1406423"/>
                  </a:lnTo>
                  <a:lnTo>
                    <a:pt x="2427823" y="1405995"/>
                  </a:lnTo>
                  <a:lnTo>
                    <a:pt x="2431306" y="1407065"/>
                  </a:lnTo>
                  <a:lnTo>
                    <a:pt x="2434789" y="1406638"/>
                  </a:lnTo>
                  <a:lnTo>
                    <a:pt x="2438272" y="1406212"/>
                  </a:lnTo>
                  <a:lnTo>
                    <a:pt x="2441756" y="1405786"/>
                  </a:lnTo>
                  <a:lnTo>
                    <a:pt x="2445239" y="1405360"/>
                  </a:lnTo>
                  <a:lnTo>
                    <a:pt x="2448722" y="1404934"/>
                  </a:lnTo>
                  <a:lnTo>
                    <a:pt x="2452205" y="1404508"/>
                  </a:lnTo>
                  <a:lnTo>
                    <a:pt x="2455689" y="1408533"/>
                  </a:lnTo>
                  <a:lnTo>
                    <a:pt x="2459172" y="1408112"/>
                  </a:lnTo>
                  <a:lnTo>
                    <a:pt x="2462655" y="1407692"/>
                  </a:lnTo>
                  <a:lnTo>
                    <a:pt x="2466138" y="1407271"/>
                  </a:lnTo>
                  <a:lnTo>
                    <a:pt x="2469622" y="1406851"/>
                  </a:lnTo>
                  <a:lnTo>
                    <a:pt x="2473105" y="1406431"/>
                  </a:lnTo>
                  <a:lnTo>
                    <a:pt x="2476588" y="1406011"/>
                  </a:lnTo>
                  <a:lnTo>
                    <a:pt x="2480071" y="1407352"/>
                  </a:lnTo>
                  <a:lnTo>
                    <a:pt x="2483555" y="1406934"/>
                  </a:lnTo>
                  <a:lnTo>
                    <a:pt x="2487038" y="1406517"/>
                  </a:lnTo>
                  <a:lnTo>
                    <a:pt x="2490521" y="1406099"/>
                  </a:lnTo>
                  <a:lnTo>
                    <a:pt x="2494004" y="1405682"/>
                  </a:lnTo>
                  <a:lnTo>
                    <a:pt x="2497488" y="1405264"/>
                  </a:lnTo>
                  <a:lnTo>
                    <a:pt x="2500971" y="1404847"/>
                  </a:lnTo>
                  <a:lnTo>
                    <a:pt x="2504454" y="1410817"/>
                  </a:lnTo>
                  <a:lnTo>
                    <a:pt x="2507937" y="1410449"/>
                  </a:lnTo>
                  <a:lnTo>
                    <a:pt x="2511421" y="1410082"/>
                  </a:lnTo>
                  <a:lnTo>
                    <a:pt x="2514904" y="1409715"/>
                  </a:lnTo>
                  <a:lnTo>
                    <a:pt x="2518387" y="1409348"/>
                  </a:lnTo>
                  <a:lnTo>
                    <a:pt x="2521870" y="1408981"/>
                  </a:lnTo>
                  <a:lnTo>
                    <a:pt x="2525354" y="1409175"/>
                  </a:lnTo>
                  <a:lnTo>
                    <a:pt x="2528837" y="1408767"/>
                  </a:lnTo>
                  <a:lnTo>
                    <a:pt x="2532320" y="1408359"/>
                  </a:lnTo>
                  <a:lnTo>
                    <a:pt x="2535803" y="1407951"/>
                  </a:lnTo>
                  <a:lnTo>
                    <a:pt x="2539287" y="1407543"/>
                  </a:lnTo>
                  <a:lnTo>
                    <a:pt x="2542770" y="1407135"/>
                  </a:lnTo>
                  <a:lnTo>
                    <a:pt x="2546253" y="1406728"/>
                  </a:lnTo>
                  <a:lnTo>
                    <a:pt x="2549736" y="1408026"/>
                  </a:lnTo>
                  <a:lnTo>
                    <a:pt x="2553220" y="1407620"/>
                  </a:lnTo>
                  <a:lnTo>
                    <a:pt x="2556703" y="1407214"/>
                  </a:lnTo>
                  <a:lnTo>
                    <a:pt x="2560186" y="1406809"/>
                  </a:lnTo>
                  <a:lnTo>
                    <a:pt x="2563669" y="1406404"/>
                  </a:lnTo>
                  <a:lnTo>
                    <a:pt x="2567153" y="1405999"/>
                  </a:lnTo>
                  <a:lnTo>
                    <a:pt x="2570636" y="1405594"/>
                  </a:lnTo>
                  <a:lnTo>
                    <a:pt x="2574119" y="1406890"/>
                  </a:lnTo>
                  <a:lnTo>
                    <a:pt x="2577602" y="1406487"/>
                  </a:lnTo>
                  <a:lnTo>
                    <a:pt x="2581085" y="1406084"/>
                  </a:lnTo>
                  <a:lnTo>
                    <a:pt x="2584569" y="1405681"/>
                  </a:lnTo>
                  <a:lnTo>
                    <a:pt x="2588052" y="1405278"/>
                  </a:lnTo>
                  <a:lnTo>
                    <a:pt x="2591535" y="1404876"/>
                  </a:lnTo>
                  <a:lnTo>
                    <a:pt x="2595018" y="1425480"/>
                  </a:lnTo>
                  <a:lnTo>
                    <a:pt x="2598502" y="1425101"/>
                  </a:lnTo>
                  <a:lnTo>
                    <a:pt x="2601985" y="1424721"/>
                  </a:lnTo>
                  <a:lnTo>
                    <a:pt x="2605468" y="1424342"/>
                  </a:lnTo>
                  <a:lnTo>
                    <a:pt x="2608951" y="1423963"/>
                  </a:lnTo>
                  <a:lnTo>
                    <a:pt x="2612435" y="1423584"/>
                  </a:lnTo>
                  <a:lnTo>
                    <a:pt x="2615918" y="1423205"/>
                  </a:lnTo>
                  <a:lnTo>
                    <a:pt x="2619401" y="1424076"/>
                  </a:lnTo>
                  <a:lnTo>
                    <a:pt x="2622884" y="1423699"/>
                  </a:lnTo>
                  <a:lnTo>
                    <a:pt x="2626368" y="1423322"/>
                  </a:lnTo>
                  <a:lnTo>
                    <a:pt x="2629851" y="1422944"/>
                  </a:lnTo>
                  <a:lnTo>
                    <a:pt x="2633334" y="1422567"/>
                  </a:lnTo>
                  <a:lnTo>
                    <a:pt x="2636817" y="1422190"/>
                  </a:lnTo>
                  <a:lnTo>
                    <a:pt x="2640301" y="1421813"/>
                  </a:lnTo>
                  <a:lnTo>
                    <a:pt x="2643784" y="1426375"/>
                  </a:lnTo>
                  <a:lnTo>
                    <a:pt x="2647267" y="1426004"/>
                  </a:lnTo>
                  <a:lnTo>
                    <a:pt x="2650750" y="1425632"/>
                  </a:lnTo>
                  <a:lnTo>
                    <a:pt x="2654234" y="1425261"/>
                  </a:lnTo>
                  <a:lnTo>
                    <a:pt x="2657717" y="1424890"/>
                  </a:lnTo>
                  <a:lnTo>
                    <a:pt x="2661200" y="1424519"/>
                  </a:lnTo>
                  <a:lnTo>
                    <a:pt x="2664683" y="1424148"/>
                  </a:lnTo>
                  <a:lnTo>
                    <a:pt x="2668167" y="1424266"/>
                  </a:lnTo>
                  <a:lnTo>
                    <a:pt x="2671650" y="1423896"/>
                  </a:lnTo>
                  <a:lnTo>
                    <a:pt x="2675133" y="1423525"/>
                  </a:lnTo>
                  <a:lnTo>
                    <a:pt x="2678616" y="1423155"/>
                  </a:lnTo>
                  <a:lnTo>
                    <a:pt x="2682100" y="1422785"/>
                  </a:lnTo>
                  <a:lnTo>
                    <a:pt x="2685583" y="1422415"/>
                  </a:lnTo>
                  <a:lnTo>
                    <a:pt x="2689066" y="1423999"/>
                  </a:lnTo>
                  <a:lnTo>
                    <a:pt x="2692549" y="1423631"/>
                  </a:lnTo>
                  <a:lnTo>
                    <a:pt x="2696033" y="1423263"/>
                  </a:lnTo>
                  <a:lnTo>
                    <a:pt x="2699516" y="1422896"/>
                  </a:lnTo>
                  <a:lnTo>
                    <a:pt x="2702999" y="1422529"/>
                  </a:lnTo>
                  <a:lnTo>
                    <a:pt x="2706482" y="1422161"/>
                  </a:lnTo>
                  <a:lnTo>
                    <a:pt x="2709966" y="1421794"/>
                  </a:lnTo>
                  <a:lnTo>
                    <a:pt x="2713449" y="1432511"/>
                  </a:lnTo>
                  <a:lnTo>
                    <a:pt x="2716932" y="1432155"/>
                  </a:lnTo>
                  <a:lnTo>
                    <a:pt x="2720415" y="1431800"/>
                  </a:lnTo>
                  <a:lnTo>
                    <a:pt x="2723899" y="1431445"/>
                  </a:lnTo>
                  <a:lnTo>
                    <a:pt x="2727382" y="1431089"/>
                  </a:lnTo>
                  <a:lnTo>
                    <a:pt x="2730865" y="1430734"/>
                  </a:lnTo>
                  <a:lnTo>
                    <a:pt x="2734348" y="1430379"/>
                  </a:lnTo>
                  <a:lnTo>
                    <a:pt x="2737832" y="1432299"/>
                  </a:lnTo>
                  <a:lnTo>
                    <a:pt x="2741315" y="1431947"/>
                  </a:lnTo>
                  <a:lnTo>
                    <a:pt x="2744798" y="1431595"/>
                  </a:lnTo>
                  <a:lnTo>
                    <a:pt x="2748281" y="1431242"/>
                  </a:lnTo>
                  <a:lnTo>
                    <a:pt x="2751765" y="1430890"/>
                  </a:lnTo>
                  <a:lnTo>
                    <a:pt x="2755248" y="1430538"/>
                  </a:lnTo>
                  <a:lnTo>
                    <a:pt x="2758731" y="1431318"/>
                  </a:lnTo>
                  <a:lnTo>
                    <a:pt x="2762214" y="1430967"/>
                  </a:lnTo>
                  <a:lnTo>
                    <a:pt x="2765698" y="1430616"/>
                  </a:lnTo>
                  <a:lnTo>
                    <a:pt x="2769181" y="1430266"/>
                  </a:lnTo>
                  <a:lnTo>
                    <a:pt x="2772664" y="1429915"/>
                  </a:lnTo>
                  <a:lnTo>
                    <a:pt x="2776147" y="1429564"/>
                  </a:lnTo>
                  <a:lnTo>
                    <a:pt x="2779631" y="1429214"/>
                  </a:lnTo>
                  <a:lnTo>
                    <a:pt x="2783114" y="1434877"/>
                  </a:lnTo>
                  <a:lnTo>
                    <a:pt x="2786597" y="1434533"/>
                  </a:lnTo>
                  <a:lnTo>
                    <a:pt x="2790080" y="1434189"/>
                  </a:lnTo>
                  <a:lnTo>
                    <a:pt x="2793564" y="1433846"/>
                  </a:lnTo>
                  <a:lnTo>
                    <a:pt x="2797047" y="1433502"/>
                  </a:lnTo>
                  <a:lnTo>
                    <a:pt x="2800530" y="1433158"/>
                  </a:lnTo>
                  <a:lnTo>
                    <a:pt x="2804013" y="1432814"/>
                  </a:lnTo>
                  <a:lnTo>
                    <a:pt x="2807497" y="1435734"/>
                  </a:lnTo>
                  <a:lnTo>
                    <a:pt x="2810980" y="1435394"/>
                  </a:lnTo>
                  <a:lnTo>
                    <a:pt x="2814463" y="1435054"/>
                  </a:lnTo>
                  <a:lnTo>
                    <a:pt x="2817946" y="1434714"/>
                  </a:lnTo>
                  <a:lnTo>
                    <a:pt x="2821430" y="1434374"/>
                  </a:lnTo>
                  <a:lnTo>
                    <a:pt x="2824913" y="1434034"/>
                  </a:lnTo>
                  <a:lnTo>
                    <a:pt x="2828396" y="1433694"/>
                  </a:lnTo>
                  <a:lnTo>
                    <a:pt x="2831879" y="1445825"/>
                  </a:lnTo>
                  <a:lnTo>
                    <a:pt x="2835363" y="1445498"/>
                  </a:lnTo>
                  <a:lnTo>
                    <a:pt x="2838846" y="1445172"/>
                  </a:lnTo>
                  <a:lnTo>
                    <a:pt x="2842329" y="1444845"/>
                  </a:lnTo>
                  <a:lnTo>
                    <a:pt x="2845812" y="1444518"/>
                  </a:lnTo>
                  <a:lnTo>
                    <a:pt x="2849296" y="1444191"/>
                  </a:lnTo>
                  <a:lnTo>
                    <a:pt x="2852779" y="1445063"/>
                  </a:lnTo>
                  <a:lnTo>
                    <a:pt x="2856262" y="1444737"/>
                  </a:lnTo>
                  <a:lnTo>
                    <a:pt x="2859745" y="1444412"/>
                  </a:lnTo>
                  <a:lnTo>
                    <a:pt x="2863229" y="1444087"/>
                  </a:lnTo>
                  <a:lnTo>
                    <a:pt x="2866712" y="1443762"/>
                  </a:lnTo>
                  <a:lnTo>
                    <a:pt x="2870195" y="1443437"/>
                  </a:lnTo>
                  <a:lnTo>
                    <a:pt x="2873678" y="1443112"/>
                  </a:lnTo>
                  <a:lnTo>
                    <a:pt x="2877161" y="1444973"/>
                  </a:lnTo>
                  <a:lnTo>
                    <a:pt x="2880645" y="1444651"/>
                  </a:lnTo>
                  <a:lnTo>
                    <a:pt x="2884128" y="1444328"/>
                  </a:lnTo>
                  <a:lnTo>
                    <a:pt x="2887611" y="1444006"/>
                  </a:lnTo>
                  <a:lnTo>
                    <a:pt x="2891094" y="1443683"/>
                  </a:lnTo>
                  <a:lnTo>
                    <a:pt x="2894578" y="1443361"/>
                  </a:lnTo>
                  <a:lnTo>
                    <a:pt x="2898061" y="1443038"/>
                  </a:lnTo>
                  <a:lnTo>
                    <a:pt x="2901544" y="1443113"/>
                  </a:lnTo>
                  <a:lnTo>
                    <a:pt x="2905027" y="1442791"/>
                  </a:lnTo>
                  <a:lnTo>
                    <a:pt x="2908511" y="1442469"/>
                  </a:lnTo>
                  <a:lnTo>
                    <a:pt x="2911994" y="1442148"/>
                  </a:lnTo>
                  <a:lnTo>
                    <a:pt x="2915477" y="1441826"/>
                  </a:lnTo>
                  <a:lnTo>
                    <a:pt x="2918960" y="1441505"/>
                  </a:lnTo>
                  <a:lnTo>
                    <a:pt x="2922444" y="1443556"/>
                  </a:lnTo>
                  <a:lnTo>
                    <a:pt x="2925927" y="1443237"/>
                  </a:lnTo>
                  <a:lnTo>
                    <a:pt x="2929410" y="1442918"/>
                  </a:lnTo>
                  <a:lnTo>
                    <a:pt x="2932893" y="1442599"/>
                  </a:lnTo>
                  <a:lnTo>
                    <a:pt x="2936377" y="1442280"/>
                  </a:lnTo>
                  <a:lnTo>
                    <a:pt x="2939860" y="1441961"/>
                  </a:lnTo>
                  <a:lnTo>
                    <a:pt x="2943343" y="1441642"/>
                  </a:lnTo>
                  <a:lnTo>
                    <a:pt x="2946826" y="1441521"/>
                  </a:lnTo>
                  <a:lnTo>
                    <a:pt x="2950310" y="1441203"/>
                  </a:lnTo>
                  <a:lnTo>
                    <a:pt x="2953793" y="1440884"/>
                  </a:lnTo>
                  <a:lnTo>
                    <a:pt x="2957276" y="1440566"/>
                  </a:lnTo>
                  <a:lnTo>
                    <a:pt x="2960759" y="1440248"/>
                  </a:lnTo>
                  <a:lnTo>
                    <a:pt x="2964243" y="1439930"/>
                  </a:lnTo>
                  <a:lnTo>
                    <a:pt x="2967726" y="1439612"/>
                  </a:lnTo>
                  <a:lnTo>
                    <a:pt x="2971209" y="1443406"/>
                  </a:lnTo>
                  <a:lnTo>
                    <a:pt x="2974692" y="1443092"/>
                  </a:lnTo>
                  <a:lnTo>
                    <a:pt x="2978176" y="1442778"/>
                  </a:lnTo>
                  <a:lnTo>
                    <a:pt x="2981659" y="1442464"/>
                  </a:lnTo>
                  <a:lnTo>
                    <a:pt x="2985142" y="1442150"/>
                  </a:lnTo>
                  <a:lnTo>
                    <a:pt x="2988625" y="1441837"/>
                  </a:lnTo>
                  <a:lnTo>
                    <a:pt x="2992109" y="1441523"/>
                  </a:lnTo>
                  <a:lnTo>
                    <a:pt x="2995592" y="1445047"/>
                  </a:lnTo>
                  <a:lnTo>
                    <a:pt x="2999075" y="1444737"/>
                  </a:lnTo>
                  <a:lnTo>
                    <a:pt x="3002558" y="1444428"/>
                  </a:lnTo>
                  <a:lnTo>
                    <a:pt x="3006042" y="1444118"/>
                  </a:lnTo>
                  <a:lnTo>
                    <a:pt x="3009525" y="1443808"/>
                  </a:lnTo>
                  <a:lnTo>
                    <a:pt x="3013008" y="1443499"/>
                  </a:lnTo>
                  <a:lnTo>
                    <a:pt x="3016491" y="1445270"/>
                  </a:lnTo>
                  <a:lnTo>
                    <a:pt x="3019975" y="1444962"/>
                  </a:lnTo>
                  <a:lnTo>
                    <a:pt x="3023458" y="1444655"/>
                  </a:lnTo>
                  <a:lnTo>
                    <a:pt x="3026941" y="1444348"/>
                  </a:lnTo>
                  <a:lnTo>
                    <a:pt x="3030424" y="1444040"/>
                  </a:lnTo>
                  <a:lnTo>
                    <a:pt x="3033908" y="1443733"/>
                  </a:lnTo>
                  <a:lnTo>
                    <a:pt x="3037391" y="1443426"/>
                  </a:lnTo>
                  <a:lnTo>
                    <a:pt x="3040874" y="1446667"/>
                  </a:lnTo>
                  <a:lnTo>
                    <a:pt x="3044357" y="1446364"/>
                  </a:lnTo>
                  <a:lnTo>
                    <a:pt x="3047841" y="1446060"/>
                  </a:lnTo>
                  <a:lnTo>
                    <a:pt x="3051324" y="1445756"/>
                  </a:lnTo>
                  <a:lnTo>
                    <a:pt x="3054807" y="1445453"/>
                  </a:lnTo>
                  <a:lnTo>
                    <a:pt x="3058290" y="1445150"/>
                  </a:lnTo>
                  <a:lnTo>
                    <a:pt x="3061774" y="1444846"/>
                  </a:lnTo>
                  <a:lnTo>
                    <a:pt x="3065257" y="1448392"/>
                  </a:lnTo>
                  <a:lnTo>
                    <a:pt x="3068740" y="1448092"/>
                  </a:lnTo>
                  <a:lnTo>
                    <a:pt x="3072223" y="1447793"/>
                  </a:lnTo>
                  <a:lnTo>
                    <a:pt x="3075707" y="1447493"/>
                  </a:lnTo>
                  <a:lnTo>
                    <a:pt x="3079190" y="1447194"/>
                  </a:lnTo>
                  <a:lnTo>
                    <a:pt x="3082673" y="1446894"/>
                  </a:lnTo>
                  <a:lnTo>
                    <a:pt x="3086156" y="1448402"/>
                  </a:lnTo>
                  <a:lnTo>
                    <a:pt x="3089640" y="1448105"/>
                  </a:lnTo>
                  <a:lnTo>
                    <a:pt x="3093123" y="1447807"/>
                  </a:lnTo>
                  <a:lnTo>
                    <a:pt x="3096606" y="1447510"/>
                  </a:lnTo>
                  <a:lnTo>
                    <a:pt x="3100089" y="1447212"/>
                  </a:lnTo>
                  <a:lnTo>
                    <a:pt x="3103573" y="1446915"/>
                  </a:lnTo>
                  <a:lnTo>
                    <a:pt x="3107056" y="1446618"/>
                  </a:lnTo>
                  <a:lnTo>
                    <a:pt x="3110539" y="1447581"/>
                  </a:lnTo>
                  <a:lnTo>
                    <a:pt x="3114022" y="1447284"/>
                  </a:lnTo>
                  <a:lnTo>
                    <a:pt x="3117506" y="1446989"/>
                  </a:lnTo>
                  <a:lnTo>
                    <a:pt x="3120989" y="1446693"/>
                  </a:lnTo>
                  <a:lnTo>
                    <a:pt x="3124472" y="1446397"/>
                  </a:lnTo>
                  <a:lnTo>
                    <a:pt x="3127955" y="1446101"/>
                  </a:lnTo>
                  <a:lnTo>
                    <a:pt x="3131439" y="1445805"/>
                  </a:lnTo>
                  <a:lnTo>
                    <a:pt x="3134922" y="1450649"/>
                  </a:lnTo>
                  <a:lnTo>
                    <a:pt x="3138405" y="1450358"/>
                  </a:lnTo>
                  <a:lnTo>
                    <a:pt x="3141888" y="1450067"/>
                  </a:lnTo>
                  <a:lnTo>
                    <a:pt x="3145372" y="1449776"/>
                  </a:lnTo>
                  <a:lnTo>
                    <a:pt x="3148855" y="1449485"/>
                  </a:lnTo>
                  <a:lnTo>
                    <a:pt x="3152338" y="1449195"/>
                  </a:lnTo>
                  <a:lnTo>
                    <a:pt x="3155821" y="1448904"/>
                  </a:lnTo>
                  <a:lnTo>
                    <a:pt x="3159304" y="1460537"/>
                  </a:lnTo>
                  <a:lnTo>
                    <a:pt x="3162788" y="1460257"/>
                  </a:lnTo>
                  <a:lnTo>
                    <a:pt x="3166271" y="1459978"/>
                  </a:lnTo>
                  <a:lnTo>
                    <a:pt x="3169754" y="1459698"/>
                  </a:lnTo>
                  <a:lnTo>
                    <a:pt x="3173237" y="1459419"/>
                  </a:lnTo>
                  <a:lnTo>
                    <a:pt x="3176721" y="1459140"/>
                  </a:lnTo>
                  <a:lnTo>
                    <a:pt x="3180204" y="1466723"/>
                  </a:lnTo>
                  <a:lnTo>
                    <a:pt x="3183687" y="1466452"/>
                  </a:lnTo>
                  <a:lnTo>
                    <a:pt x="3187170" y="1466180"/>
                  </a:lnTo>
                  <a:lnTo>
                    <a:pt x="3190654" y="1465908"/>
                  </a:lnTo>
                  <a:lnTo>
                    <a:pt x="3194137" y="1465636"/>
                  </a:lnTo>
                  <a:lnTo>
                    <a:pt x="3197620" y="1465364"/>
                  </a:lnTo>
                  <a:lnTo>
                    <a:pt x="3201103" y="1465093"/>
                  </a:lnTo>
                  <a:lnTo>
                    <a:pt x="3204587" y="1465282"/>
                  </a:lnTo>
                  <a:lnTo>
                    <a:pt x="3208070" y="1465010"/>
                  </a:lnTo>
                  <a:lnTo>
                    <a:pt x="3211553" y="1464739"/>
                  </a:lnTo>
                  <a:lnTo>
                    <a:pt x="3215036" y="1464468"/>
                  </a:lnTo>
                  <a:lnTo>
                    <a:pt x="3218520" y="1464197"/>
                  </a:lnTo>
                  <a:lnTo>
                    <a:pt x="3222003" y="1463926"/>
                  </a:lnTo>
                  <a:lnTo>
                    <a:pt x="3225486" y="1463655"/>
                  </a:lnTo>
                  <a:lnTo>
                    <a:pt x="3228969" y="1467486"/>
                  </a:lnTo>
                  <a:lnTo>
                    <a:pt x="3232453" y="1467219"/>
                  </a:lnTo>
                  <a:lnTo>
                    <a:pt x="3235936" y="1466952"/>
                  </a:lnTo>
                  <a:lnTo>
                    <a:pt x="3239419" y="1466685"/>
                  </a:lnTo>
                  <a:lnTo>
                    <a:pt x="3242902" y="1466418"/>
                  </a:lnTo>
                  <a:lnTo>
                    <a:pt x="3246386" y="1466151"/>
                  </a:lnTo>
                  <a:lnTo>
                    <a:pt x="3249869" y="1466335"/>
                  </a:lnTo>
                  <a:lnTo>
                    <a:pt x="3253352" y="1466068"/>
                  </a:lnTo>
                  <a:lnTo>
                    <a:pt x="3256835" y="1465802"/>
                  </a:lnTo>
                  <a:lnTo>
                    <a:pt x="3260319" y="1465535"/>
                  </a:lnTo>
                  <a:lnTo>
                    <a:pt x="3263802" y="1465269"/>
                  </a:lnTo>
                  <a:lnTo>
                    <a:pt x="3267285" y="1465003"/>
                  </a:lnTo>
                  <a:lnTo>
                    <a:pt x="3270768" y="1464737"/>
                  </a:lnTo>
                  <a:lnTo>
                    <a:pt x="3274252" y="1465223"/>
                  </a:lnTo>
                  <a:lnTo>
                    <a:pt x="3277735" y="1464957"/>
                  </a:lnTo>
                  <a:lnTo>
                    <a:pt x="3281218" y="1464692"/>
                  </a:lnTo>
                  <a:lnTo>
                    <a:pt x="3284701" y="1464427"/>
                  </a:lnTo>
                  <a:lnTo>
                    <a:pt x="3288185" y="1464161"/>
                  </a:lnTo>
                  <a:lnTo>
                    <a:pt x="3291668" y="1463896"/>
                  </a:lnTo>
                  <a:lnTo>
                    <a:pt x="3295151" y="1463631"/>
                  </a:lnTo>
                  <a:lnTo>
                    <a:pt x="3298634" y="1469563"/>
                  </a:lnTo>
                  <a:lnTo>
                    <a:pt x="3302118" y="1469304"/>
                  </a:lnTo>
                  <a:lnTo>
                    <a:pt x="3305601" y="1469044"/>
                  </a:lnTo>
                  <a:lnTo>
                    <a:pt x="3309084" y="1468785"/>
                  </a:lnTo>
                  <a:lnTo>
                    <a:pt x="3312567" y="1468525"/>
                  </a:lnTo>
                  <a:lnTo>
                    <a:pt x="3316051" y="1468266"/>
                  </a:lnTo>
                  <a:lnTo>
                    <a:pt x="3319534" y="1468006"/>
                  </a:lnTo>
                  <a:lnTo>
                    <a:pt x="3323017" y="1472452"/>
                  </a:lnTo>
                  <a:lnTo>
                    <a:pt x="3326500" y="1472197"/>
                  </a:lnTo>
                  <a:lnTo>
                    <a:pt x="3329984" y="1471942"/>
                  </a:lnTo>
                  <a:lnTo>
                    <a:pt x="3333467" y="1471686"/>
                  </a:lnTo>
                  <a:lnTo>
                    <a:pt x="3336950" y="1471431"/>
                  </a:lnTo>
                  <a:lnTo>
                    <a:pt x="3340433" y="1471176"/>
                  </a:lnTo>
                  <a:lnTo>
                    <a:pt x="3343917" y="1472461"/>
                  </a:lnTo>
                  <a:lnTo>
                    <a:pt x="3347400" y="1472208"/>
                  </a:lnTo>
                  <a:lnTo>
                    <a:pt x="3350883" y="1471954"/>
                  </a:lnTo>
                  <a:lnTo>
                    <a:pt x="3354366" y="1471701"/>
                  </a:lnTo>
                  <a:lnTo>
                    <a:pt x="3357850" y="1471447"/>
                  </a:lnTo>
                  <a:lnTo>
                    <a:pt x="3361333" y="1471194"/>
                  </a:lnTo>
                  <a:lnTo>
                    <a:pt x="3364816" y="1470941"/>
                  </a:lnTo>
                  <a:lnTo>
                    <a:pt x="3368299" y="1474687"/>
                  </a:lnTo>
                  <a:lnTo>
                    <a:pt x="3371783" y="1474438"/>
                  </a:lnTo>
                  <a:lnTo>
                    <a:pt x="3375266" y="1474188"/>
                  </a:lnTo>
                  <a:lnTo>
                    <a:pt x="3378749" y="1473938"/>
                  </a:lnTo>
                  <a:lnTo>
                    <a:pt x="3382232" y="1473689"/>
                  </a:lnTo>
                  <a:lnTo>
                    <a:pt x="3385716" y="1473439"/>
                  </a:lnTo>
                  <a:lnTo>
                    <a:pt x="3389199" y="1473189"/>
                  </a:lnTo>
                  <a:lnTo>
                    <a:pt x="3392682" y="1473076"/>
                  </a:lnTo>
                  <a:lnTo>
                    <a:pt x="3396165" y="1472827"/>
                  </a:lnTo>
                  <a:lnTo>
                    <a:pt x="3399649" y="1472578"/>
                  </a:lnTo>
                  <a:lnTo>
                    <a:pt x="3403132" y="1472328"/>
                  </a:lnTo>
                  <a:lnTo>
                    <a:pt x="3406615" y="1472079"/>
                  </a:lnTo>
                  <a:lnTo>
                    <a:pt x="3410098" y="1471830"/>
                  </a:lnTo>
                  <a:lnTo>
                    <a:pt x="3413582" y="1474968"/>
                  </a:lnTo>
                  <a:lnTo>
                    <a:pt x="3417065" y="1474722"/>
                  </a:lnTo>
                  <a:lnTo>
                    <a:pt x="3420548" y="1474476"/>
                  </a:lnTo>
                  <a:lnTo>
                    <a:pt x="3424031" y="1474230"/>
                  </a:lnTo>
                  <a:lnTo>
                    <a:pt x="3427515" y="1473984"/>
                  </a:lnTo>
                  <a:lnTo>
                    <a:pt x="3430998" y="1473738"/>
                  </a:lnTo>
                  <a:lnTo>
                    <a:pt x="3434481" y="1473491"/>
                  </a:lnTo>
                  <a:lnTo>
                    <a:pt x="3437964" y="1478261"/>
                  </a:lnTo>
                  <a:lnTo>
                    <a:pt x="3441447" y="1478020"/>
                  </a:lnTo>
                  <a:lnTo>
                    <a:pt x="3444931" y="1477778"/>
                  </a:lnTo>
                  <a:lnTo>
                    <a:pt x="3448414" y="1477537"/>
                  </a:lnTo>
                  <a:lnTo>
                    <a:pt x="3451897" y="1477295"/>
                  </a:lnTo>
                  <a:lnTo>
                    <a:pt x="3455380" y="1477054"/>
                  </a:lnTo>
                  <a:lnTo>
                    <a:pt x="3458864" y="1476812"/>
                  </a:lnTo>
                  <a:lnTo>
                    <a:pt x="3462347" y="1478253"/>
                  </a:lnTo>
                  <a:lnTo>
                    <a:pt x="3465830" y="1478013"/>
                  </a:lnTo>
                  <a:lnTo>
                    <a:pt x="3469313" y="1477773"/>
                  </a:lnTo>
                  <a:lnTo>
                    <a:pt x="3472797" y="1477534"/>
                  </a:lnTo>
                  <a:lnTo>
                    <a:pt x="3476280" y="1477294"/>
                  </a:lnTo>
                  <a:lnTo>
                    <a:pt x="3479763" y="1477054"/>
                  </a:lnTo>
                  <a:lnTo>
                    <a:pt x="3483246" y="1476814"/>
                  </a:lnTo>
                  <a:lnTo>
                    <a:pt x="3483246" y="1476943"/>
                  </a:lnTo>
                  <a:lnTo>
                    <a:pt x="3483246" y="1477072"/>
                  </a:lnTo>
                  <a:lnTo>
                    <a:pt x="3483246" y="1477201"/>
                  </a:lnTo>
                  <a:lnTo>
                    <a:pt x="3483246" y="1477330"/>
                  </a:lnTo>
                  <a:lnTo>
                    <a:pt x="3483246" y="1477459"/>
                  </a:lnTo>
                  <a:lnTo>
                    <a:pt x="3483246" y="1477587"/>
                  </a:lnTo>
                  <a:lnTo>
                    <a:pt x="3483246" y="1477716"/>
                  </a:lnTo>
                  <a:lnTo>
                    <a:pt x="3483246" y="1477844"/>
                  </a:lnTo>
                  <a:lnTo>
                    <a:pt x="3483246" y="1477972"/>
                  </a:lnTo>
                  <a:lnTo>
                    <a:pt x="3483246" y="1478100"/>
                  </a:lnTo>
                  <a:lnTo>
                    <a:pt x="3483246" y="1478228"/>
                  </a:lnTo>
                  <a:lnTo>
                    <a:pt x="3483246" y="1478356"/>
                  </a:lnTo>
                  <a:lnTo>
                    <a:pt x="3483246" y="1478483"/>
                  </a:lnTo>
                  <a:lnTo>
                    <a:pt x="3483246" y="1478611"/>
                  </a:lnTo>
                  <a:lnTo>
                    <a:pt x="3483246" y="1478738"/>
                  </a:lnTo>
                  <a:lnTo>
                    <a:pt x="3483246" y="1478866"/>
                  </a:lnTo>
                  <a:lnTo>
                    <a:pt x="3483246" y="1478993"/>
                  </a:lnTo>
                  <a:lnTo>
                    <a:pt x="3483246" y="1479120"/>
                  </a:lnTo>
                  <a:lnTo>
                    <a:pt x="3483246" y="147924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760721"/>
              <a:ext cx="3483246" cy="791346"/>
            </a:xfrm>
            <a:custGeom>
              <a:avLst/>
              <a:gdLst/>
              <a:ahLst/>
              <a:cxnLst/>
              <a:rect l="0" t="0" r="0" b="0"/>
              <a:pathLst>
                <a:path w="3483246" h="791346">
                  <a:moveTo>
                    <a:pt x="0" y="791346"/>
                  </a:moveTo>
                  <a:lnTo>
                    <a:pt x="3483" y="666254"/>
                  </a:lnTo>
                  <a:lnTo>
                    <a:pt x="6966" y="549836"/>
                  </a:lnTo>
                  <a:lnTo>
                    <a:pt x="10449" y="441219"/>
                  </a:lnTo>
                  <a:lnTo>
                    <a:pt x="13932" y="339645"/>
                  </a:lnTo>
                  <a:lnTo>
                    <a:pt x="17416" y="244450"/>
                  </a:lnTo>
                  <a:lnTo>
                    <a:pt x="20899" y="155052"/>
                  </a:lnTo>
                  <a:lnTo>
                    <a:pt x="24382" y="512803"/>
                  </a:lnTo>
                  <a:lnTo>
                    <a:pt x="27865" y="476607"/>
                  </a:lnTo>
                  <a:lnTo>
                    <a:pt x="31349" y="441219"/>
                  </a:lnTo>
                  <a:lnTo>
                    <a:pt x="34832" y="406613"/>
                  </a:lnTo>
                  <a:lnTo>
                    <a:pt x="38315" y="372763"/>
                  </a:lnTo>
                  <a:lnTo>
                    <a:pt x="41798" y="339645"/>
                  </a:lnTo>
                  <a:lnTo>
                    <a:pt x="45282" y="307235"/>
                  </a:lnTo>
                  <a:lnTo>
                    <a:pt x="48765" y="446754"/>
                  </a:lnTo>
                  <a:lnTo>
                    <a:pt x="52248" y="424731"/>
                  </a:lnTo>
                  <a:lnTo>
                    <a:pt x="55731" y="403015"/>
                  </a:lnTo>
                  <a:lnTo>
                    <a:pt x="59215" y="381599"/>
                  </a:lnTo>
                  <a:lnTo>
                    <a:pt x="62698" y="360478"/>
                  </a:lnTo>
                  <a:lnTo>
                    <a:pt x="66181" y="339645"/>
                  </a:lnTo>
                  <a:lnTo>
                    <a:pt x="69664" y="319095"/>
                  </a:lnTo>
                  <a:lnTo>
                    <a:pt x="73148" y="357620"/>
                  </a:lnTo>
                  <a:lnTo>
                    <a:pt x="76631" y="339645"/>
                  </a:lnTo>
                  <a:lnTo>
                    <a:pt x="80114" y="321881"/>
                  </a:lnTo>
                  <a:lnTo>
                    <a:pt x="83597" y="304323"/>
                  </a:lnTo>
                  <a:lnTo>
                    <a:pt x="87081" y="286969"/>
                  </a:lnTo>
                  <a:lnTo>
                    <a:pt x="90564" y="269814"/>
                  </a:lnTo>
                  <a:lnTo>
                    <a:pt x="94047" y="353751"/>
                  </a:lnTo>
                  <a:lnTo>
                    <a:pt x="97530" y="339645"/>
                  </a:lnTo>
                  <a:lnTo>
                    <a:pt x="101014" y="325670"/>
                  </a:lnTo>
                  <a:lnTo>
                    <a:pt x="104497" y="311823"/>
                  </a:lnTo>
                  <a:lnTo>
                    <a:pt x="107980" y="298102"/>
                  </a:lnTo>
                  <a:lnTo>
                    <a:pt x="111463" y="284506"/>
                  </a:lnTo>
                  <a:lnTo>
                    <a:pt x="114947" y="271033"/>
                  </a:lnTo>
                  <a:lnTo>
                    <a:pt x="118430" y="273347"/>
                  </a:lnTo>
                  <a:lnTo>
                    <a:pt x="121913" y="260434"/>
                  </a:lnTo>
                  <a:lnTo>
                    <a:pt x="125396" y="247633"/>
                  </a:lnTo>
                  <a:lnTo>
                    <a:pt x="128880" y="234942"/>
                  </a:lnTo>
                  <a:lnTo>
                    <a:pt x="132363" y="222361"/>
                  </a:lnTo>
                  <a:lnTo>
                    <a:pt x="135846" y="209887"/>
                  </a:lnTo>
                  <a:lnTo>
                    <a:pt x="139329" y="197520"/>
                  </a:lnTo>
                  <a:lnTo>
                    <a:pt x="142813" y="217923"/>
                  </a:lnTo>
                  <a:lnTo>
                    <a:pt x="146296" y="206286"/>
                  </a:lnTo>
                  <a:lnTo>
                    <a:pt x="149779" y="194742"/>
                  </a:lnTo>
                  <a:lnTo>
                    <a:pt x="153262" y="183289"/>
                  </a:lnTo>
                  <a:lnTo>
                    <a:pt x="156746" y="171927"/>
                  </a:lnTo>
                  <a:lnTo>
                    <a:pt x="160229" y="160655"/>
                  </a:lnTo>
                  <a:lnTo>
                    <a:pt x="163712" y="165928"/>
                  </a:lnTo>
                  <a:lnTo>
                    <a:pt x="167195" y="155052"/>
                  </a:lnTo>
                  <a:lnTo>
                    <a:pt x="170679" y="144258"/>
                  </a:lnTo>
                  <a:lnTo>
                    <a:pt x="174162" y="133546"/>
                  </a:lnTo>
                  <a:lnTo>
                    <a:pt x="177645" y="122915"/>
                  </a:lnTo>
                  <a:lnTo>
                    <a:pt x="181128" y="112363"/>
                  </a:lnTo>
                  <a:lnTo>
                    <a:pt x="184612" y="101890"/>
                  </a:lnTo>
                  <a:lnTo>
                    <a:pt x="188095" y="91495"/>
                  </a:lnTo>
                  <a:lnTo>
                    <a:pt x="191578" y="81177"/>
                  </a:lnTo>
                  <a:lnTo>
                    <a:pt x="195061" y="70936"/>
                  </a:lnTo>
                  <a:lnTo>
                    <a:pt x="198545" y="60770"/>
                  </a:lnTo>
                  <a:lnTo>
                    <a:pt x="202028" y="50678"/>
                  </a:lnTo>
                  <a:lnTo>
                    <a:pt x="205511" y="40660"/>
                  </a:lnTo>
                  <a:lnTo>
                    <a:pt x="208994" y="30715"/>
                  </a:lnTo>
                  <a:lnTo>
                    <a:pt x="212478" y="104430"/>
                  </a:lnTo>
                  <a:lnTo>
                    <a:pt x="215961" y="95419"/>
                  </a:lnTo>
                  <a:lnTo>
                    <a:pt x="219444" y="86466"/>
                  </a:lnTo>
                  <a:lnTo>
                    <a:pt x="222927" y="77570"/>
                  </a:lnTo>
                  <a:lnTo>
                    <a:pt x="226411" y="68731"/>
                  </a:lnTo>
                  <a:lnTo>
                    <a:pt x="229894" y="59949"/>
                  </a:lnTo>
                  <a:lnTo>
                    <a:pt x="233377" y="51221"/>
                  </a:lnTo>
                  <a:lnTo>
                    <a:pt x="236860" y="42549"/>
                  </a:lnTo>
                  <a:lnTo>
                    <a:pt x="240344" y="33932"/>
                  </a:lnTo>
                  <a:lnTo>
                    <a:pt x="243827" y="25369"/>
                  </a:lnTo>
                  <a:lnTo>
                    <a:pt x="247310" y="16860"/>
                  </a:lnTo>
                  <a:lnTo>
                    <a:pt x="250793" y="8403"/>
                  </a:lnTo>
                  <a:lnTo>
                    <a:pt x="254277" y="0"/>
                  </a:lnTo>
                  <a:lnTo>
                    <a:pt x="257760" y="67054"/>
                  </a:lnTo>
                  <a:lnTo>
                    <a:pt x="261243" y="59323"/>
                  </a:lnTo>
                  <a:lnTo>
                    <a:pt x="264726" y="51636"/>
                  </a:lnTo>
                  <a:lnTo>
                    <a:pt x="268210" y="43991"/>
                  </a:lnTo>
                  <a:lnTo>
                    <a:pt x="271693" y="36389"/>
                  </a:lnTo>
                  <a:lnTo>
                    <a:pt x="275176" y="28829"/>
                  </a:lnTo>
                  <a:lnTo>
                    <a:pt x="278659" y="21310"/>
                  </a:lnTo>
                  <a:lnTo>
                    <a:pt x="282143" y="54706"/>
                  </a:lnTo>
                  <a:lnTo>
                    <a:pt x="285626" y="47553"/>
                  </a:lnTo>
                  <a:lnTo>
                    <a:pt x="289109" y="40438"/>
                  </a:lnTo>
                  <a:lnTo>
                    <a:pt x="292592" y="33360"/>
                  </a:lnTo>
                  <a:lnTo>
                    <a:pt x="296075" y="26318"/>
                  </a:lnTo>
                  <a:lnTo>
                    <a:pt x="299559" y="19312"/>
                  </a:lnTo>
                  <a:lnTo>
                    <a:pt x="303042" y="12343"/>
                  </a:lnTo>
                  <a:lnTo>
                    <a:pt x="306525" y="100513"/>
                  </a:lnTo>
                  <a:lnTo>
                    <a:pt x="310008" y="94234"/>
                  </a:lnTo>
                  <a:lnTo>
                    <a:pt x="313492" y="87983"/>
                  </a:lnTo>
                  <a:lnTo>
                    <a:pt x="316975" y="81759"/>
                  </a:lnTo>
                  <a:lnTo>
                    <a:pt x="320458" y="75564"/>
                  </a:lnTo>
                  <a:lnTo>
                    <a:pt x="323941" y="69396"/>
                  </a:lnTo>
                  <a:lnTo>
                    <a:pt x="327425" y="63256"/>
                  </a:lnTo>
                  <a:lnTo>
                    <a:pt x="330908" y="57143"/>
                  </a:lnTo>
                  <a:lnTo>
                    <a:pt x="334391" y="51057"/>
                  </a:lnTo>
                  <a:lnTo>
                    <a:pt x="337874" y="44998"/>
                  </a:lnTo>
                  <a:lnTo>
                    <a:pt x="341358" y="38966"/>
                  </a:lnTo>
                  <a:lnTo>
                    <a:pt x="344841" y="32960"/>
                  </a:lnTo>
                  <a:lnTo>
                    <a:pt x="348324" y="26981"/>
                  </a:lnTo>
                  <a:lnTo>
                    <a:pt x="351807" y="73754"/>
                  </a:lnTo>
                  <a:lnTo>
                    <a:pt x="355291" y="68124"/>
                  </a:lnTo>
                  <a:lnTo>
                    <a:pt x="358774" y="62517"/>
                  </a:lnTo>
                  <a:lnTo>
                    <a:pt x="362257" y="56933"/>
                  </a:lnTo>
                  <a:lnTo>
                    <a:pt x="365740" y="51371"/>
                  </a:lnTo>
                  <a:lnTo>
                    <a:pt x="369224" y="45832"/>
                  </a:lnTo>
                  <a:lnTo>
                    <a:pt x="372707" y="40316"/>
                  </a:lnTo>
                  <a:lnTo>
                    <a:pt x="376190" y="54706"/>
                  </a:lnTo>
                  <a:lnTo>
                    <a:pt x="379673" y="49338"/>
                  </a:lnTo>
                  <a:lnTo>
                    <a:pt x="383157" y="43991"/>
                  </a:lnTo>
                  <a:lnTo>
                    <a:pt x="386640" y="38665"/>
                  </a:lnTo>
                  <a:lnTo>
                    <a:pt x="390123" y="33360"/>
                  </a:lnTo>
                  <a:lnTo>
                    <a:pt x="393606" y="28075"/>
                  </a:lnTo>
                  <a:lnTo>
                    <a:pt x="397090" y="22811"/>
                  </a:lnTo>
                  <a:lnTo>
                    <a:pt x="400573" y="129167"/>
                  </a:lnTo>
                  <a:lnTo>
                    <a:pt x="404056" y="124512"/>
                  </a:lnTo>
                  <a:lnTo>
                    <a:pt x="407539" y="119871"/>
                  </a:lnTo>
                  <a:lnTo>
                    <a:pt x="411023" y="115246"/>
                  </a:lnTo>
                  <a:lnTo>
                    <a:pt x="414506" y="110636"/>
                  </a:lnTo>
                  <a:lnTo>
                    <a:pt x="417989" y="106041"/>
                  </a:lnTo>
                  <a:lnTo>
                    <a:pt x="421472" y="123472"/>
                  </a:lnTo>
                  <a:lnTo>
                    <a:pt x="424956" y="119018"/>
                  </a:lnTo>
                  <a:lnTo>
                    <a:pt x="428439" y="114578"/>
                  </a:lnTo>
                  <a:lnTo>
                    <a:pt x="431922" y="110152"/>
                  </a:lnTo>
                  <a:lnTo>
                    <a:pt x="435405" y="105740"/>
                  </a:lnTo>
                  <a:lnTo>
                    <a:pt x="438889" y="101341"/>
                  </a:lnTo>
                  <a:lnTo>
                    <a:pt x="442372" y="96957"/>
                  </a:lnTo>
                  <a:lnTo>
                    <a:pt x="445855" y="228702"/>
                  </a:lnTo>
                  <a:lnTo>
                    <a:pt x="449338" y="225021"/>
                  </a:lnTo>
                  <a:lnTo>
                    <a:pt x="452822" y="221349"/>
                  </a:lnTo>
                  <a:lnTo>
                    <a:pt x="456305" y="217687"/>
                  </a:lnTo>
                  <a:lnTo>
                    <a:pt x="459788" y="214033"/>
                  </a:lnTo>
                  <a:lnTo>
                    <a:pt x="463271" y="210389"/>
                  </a:lnTo>
                  <a:lnTo>
                    <a:pt x="466755" y="206754"/>
                  </a:lnTo>
                  <a:lnTo>
                    <a:pt x="470238" y="284047"/>
                  </a:lnTo>
                  <a:lnTo>
                    <a:pt x="473721" y="280840"/>
                  </a:lnTo>
                  <a:lnTo>
                    <a:pt x="477204" y="277640"/>
                  </a:lnTo>
                  <a:lnTo>
                    <a:pt x="480688" y="274447"/>
                  </a:lnTo>
                  <a:lnTo>
                    <a:pt x="484171" y="271260"/>
                  </a:lnTo>
                  <a:lnTo>
                    <a:pt x="487654" y="268081"/>
                  </a:lnTo>
                  <a:lnTo>
                    <a:pt x="491137" y="272375"/>
                  </a:lnTo>
                  <a:lnTo>
                    <a:pt x="494621" y="269246"/>
                  </a:lnTo>
                  <a:lnTo>
                    <a:pt x="498104" y="266124"/>
                  </a:lnTo>
                  <a:lnTo>
                    <a:pt x="501587" y="263008"/>
                  </a:lnTo>
                  <a:lnTo>
                    <a:pt x="505070" y="259899"/>
                  </a:lnTo>
                  <a:lnTo>
                    <a:pt x="508554" y="256796"/>
                  </a:lnTo>
                  <a:lnTo>
                    <a:pt x="512037" y="253700"/>
                  </a:lnTo>
                  <a:lnTo>
                    <a:pt x="515520" y="250610"/>
                  </a:lnTo>
                  <a:lnTo>
                    <a:pt x="519003" y="247527"/>
                  </a:lnTo>
                  <a:lnTo>
                    <a:pt x="522487" y="244450"/>
                  </a:lnTo>
                  <a:lnTo>
                    <a:pt x="525970" y="241380"/>
                  </a:lnTo>
                  <a:lnTo>
                    <a:pt x="529453" y="238316"/>
                  </a:lnTo>
                  <a:lnTo>
                    <a:pt x="532936" y="235258"/>
                  </a:lnTo>
                  <a:lnTo>
                    <a:pt x="536420" y="232207"/>
                  </a:lnTo>
                  <a:lnTo>
                    <a:pt x="539903" y="262429"/>
                  </a:lnTo>
                  <a:lnTo>
                    <a:pt x="543386" y="259537"/>
                  </a:lnTo>
                  <a:lnTo>
                    <a:pt x="546869" y="256652"/>
                  </a:lnTo>
                  <a:lnTo>
                    <a:pt x="550353" y="253772"/>
                  </a:lnTo>
                  <a:lnTo>
                    <a:pt x="553836" y="250897"/>
                  </a:lnTo>
                  <a:lnTo>
                    <a:pt x="557319" y="248028"/>
                  </a:lnTo>
                  <a:lnTo>
                    <a:pt x="560802" y="245165"/>
                  </a:lnTo>
                  <a:lnTo>
                    <a:pt x="564286" y="282204"/>
                  </a:lnTo>
                  <a:lnTo>
                    <a:pt x="567769" y="279523"/>
                  </a:lnTo>
                  <a:lnTo>
                    <a:pt x="571252" y="276847"/>
                  </a:lnTo>
                  <a:lnTo>
                    <a:pt x="574735" y="274175"/>
                  </a:lnTo>
                  <a:lnTo>
                    <a:pt x="578218" y="271509"/>
                  </a:lnTo>
                  <a:lnTo>
                    <a:pt x="581702" y="268847"/>
                  </a:lnTo>
                  <a:lnTo>
                    <a:pt x="585185" y="272441"/>
                  </a:lnTo>
                  <a:lnTo>
                    <a:pt x="588668" y="269814"/>
                  </a:lnTo>
                  <a:lnTo>
                    <a:pt x="592151" y="267193"/>
                  </a:lnTo>
                  <a:lnTo>
                    <a:pt x="595635" y="264576"/>
                  </a:lnTo>
                  <a:lnTo>
                    <a:pt x="599118" y="261963"/>
                  </a:lnTo>
                  <a:lnTo>
                    <a:pt x="602601" y="259356"/>
                  </a:lnTo>
                  <a:lnTo>
                    <a:pt x="606084" y="256753"/>
                  </a:lnTo>
                  <a:lnTo>
                    <a:pt x="609568" y="269584"/>
                  </a:lnTo>
                  <a:lnTo>
                    <a:pt x="613051" y="267051"/>
                  </a:lnTo>
                  <a:lnTo>
                    <a:pt x="616534" y="264523"/>
                  </a:lnTo>
                  <a:lnTo>
                    <a:pt x="620017" y="261999"/>
                  </a:lnTo>
                  <a:lnTo>
                    <a:pt x="623501" y="259479"/>
                  </a:lnTo>
                  <a:lnTo>
                    <a:pt x="626984" y="256963"/>
                  </a:lnTo>
                  <a:lnTo>
                    <a:pt x="630467" y="254452"/>
                  </a:lnTo>
                  <a:lnTo>
                    <a:pt x="633950" y="281084"/>
                  </a:lnTo>
                  <a:lnTo>
                    <a:pt x="637434" y="278693"/>
                  </a:lnTo>
                  <a:lnTo>
                    <a:pt x="640917" y="276305"/>
                  </a:lnTo>
                  <a:lnTo>
                    <a:pt x="644400" y="273922"/>
                  </a:lnTo>
                  <a:lnTo>
                    <a:pt x="647883" y="271543"/>
                  </a:lnTo>
                  <a:lnTo>
                    <a:pt x="651367" y="269167"/>
                  </a:lnTo>
                  <a:lnTo>
                    <a:pt x="654850" y="277837"/>
                  </a:lnTo>
                  <a:lnTo>
                    <a:pt x="658333" y="275511"/>
                  </a:lnTo>
                  <a:lnTo>
                    <a:pt x="661816" y="273187"/>
                  </a:lnTo>
                  <a:lnTo>
                    <a:pt x="665300" y="270868"/>
                  </a:lnTo>
                  <a:lnTo>
                    <a:pt x="668783" y="268552"/>
                  </a:lnTo>
                  <a:lnTo>
                    <a:pt x="672266" y="266239"/>
                  </a:lnTo>
                  <a:lnTo>
                    <a:pt x="675749" y="263930"/>
                  </a:lnTo>
                  <a:lnTo>
                    <a:pt x="679233" y="285456"/>
                  </a:lnTo>
                  <a:lnTo>
                    <a:pt x="682716" y="283240"/>
                  </a:lnTo>
                  <a:lnTo>
                    <a:pt x="686199" y="281028"/>
                  </a:lnTo>
                  <a:lnTo>
                    <a:pt x="689682" y="278818"/>
                  </a:lnTo>
                  <a:lnTo>
                    <a:pt x="693166" y="276612"/>
                  </a:lnTo>
                  <a:lnTo>
                    <a:pt x="696649" y="274410"/>
                  </a:lnTo>
                  <a:lnTo>
                    <a:pt x="700132" y="272210"/>
                  </a:lnTo>
                  <a:lnTo>
                    <a:pt x="703615" y="287550"/>
                  </a:lnTo>
                  <a:lnTo>
                    <a:pt x="707099" y="285419"/>
                  </a:lnTo>
                  <a:lnTo>
                    <a:pt x="710582" y="283290"/>
                  </a:lnTo>
                  <a:lnTo>
                    <a:pt x="714065" y="281164"/>
                  </a:lnTo>
                  <a:lnTo>
                    <a:pt x="717548" y="279042"/>
                  </a:lnTo>
                  <a:lnTo>
                    <a:pt x="721032" y="276922"/>
                  </a:lnTo>
                  <a:lnTo>
                    <a:pt x="724515" y="274805"/>
                  </a:lnTo>
                  <a:lnTo>
                    <a:pt x="727998" y="282762"/>
                  </a:lnTo>
                  <a:lnTo>
                    <a:pt x="731481" y="281041"/>
                  </a:lnTo>
                  <a:lnTo>
                    <a:pt x="734965" y="279326"/>
                  </a:lnTo>
                  <a:lnTo>
                    <a:pt x="738448" y="277615"/>
                  </a:lnTo>
                  <a:lnTo>
                    <a:pt x="741931" y="275909"/>
                  </a:lnTo>
                  <a:lnTo>
                    <a:pt x="745414" y="274207"/>
                  </a:lnTo>
                  <a:lnTo>
                    <a:pt x="748898" y="272426"/>
                  </a:lnTo>
                  <a:lnTo>
                    <a:pt x="752381" y="270374"/>
                  </a:lnTo>
                  <a:lnTo>
                    <a:pt x="755864" y="268324"/>
                  </a:lnTo>
                  <a:lnTo>
                    <a:pt x="759347" y="266277"/>
                  </a:lnTo>
                  <a:lnTo>
                    <a:pt x="762831" y="264233"/>
                  </a:lnTo>
                  <a:lnTo>
                    <a:pt x="766314" y="262192"/>
                  </a:lnTo>
                  <a:lnTo>
                    <a:pt x="769797" y="260153"/>
                  </a:lnTo>
                  <a:lnTo>
                    <a:pt x="773280" y="272524"/>
                  </a:lnTo>
                  <a:lnTo>
                    <a:pt x="776764" y="270536"/>
                  </a:lnTo>
                  <a:lnTo>
                    <a:pt x="780247" y="268552"/>
                  </a:lnTo>
                  <a:lnTo>
                    <a:pt x="783730" y="266569"/>
                  </a:lnTo>
                  <a:lnTo>
                    <a:pt x="787213" y="264590"/>
                  </a:lnTo>
                  <a:lnTo>
                    <a:pt x="790697" y="262613"/>
                  </a:lnTo>
                  <a:lnTo>
                    <a:pt x="794180" y="260638"/>
                  </a:lnTo>
                  <a:lnTo>
                    <a:pt x="797663" y="272616"/>
                  </a:lnTo>
                  <a:lnTo>
                    <a:pt x="801146" y="270689"/>
                  </a:lnTo>
                  <a:lnTo>
                    <a:pt x="804630" y="268765"/>
                  </a:lnTo>
                  <a:lnTo>
                    <a:pt x="808113" y="266844"/>
                  </a:lnTo>
                  <a:lnTo>
                    <a:pt x="811596" y="264924"/>
                  </a:lnTo>
                  <a:lnTo>
                    <a:pt x="815079" y="263008"/>
                  </a:lnTo>
                  <a:lnTo>
                    <a:pt x="818563" y="293556"/>
                  </a:lnTo>
                  <a:lnTo>
                    <a:pt x="822046" y="291742"/>
                  </a:lnTo>
                  <a:lnTo>
                    <a:pt x="825529" y="289929"/>
                  </a:lnTo>
                  <a:lnTo>
                    <a:pt x="829012" y="288119"/>
                  </a:lnTo>
                  <a:lnTo>
                    <a:pt x="832496" y="286312"/>
                  </a:lnTo>
                  <a:lnTo>
                    <a:pt x="835979" y="284506"/>
                  </a:lnTo>
                  <a:lnTo>
                    <a:pt x="839462" y="282703"/>
                  </a:lnTo>
                  <a:lnTo>
                    <a:pt x="842945" y="295135"/>
                  </a:lnTo>
                  <a:lnTo>
                    <a:pt x="846429" y="293670"/>
                  </a:lnTo>
                  <a:lnTo>
                    <a:pt x="849912" y="292209"/>
                  </a:lnTo>
                  <a:lnTo>
                    <a:pt x="853395" y="290751"/>
                  </a:lnTo>
                  <a:lnTo>
                    <a:pt x="856878" y="289297"/>
                  </a:lnTo>
                  <a:lnTo>
                    <a:pt x="860361" y="287846"/>
                  </a:lnTo>
                  <a:lnTo>
                    <a:pt x="863845" y="286399"/>
                  </a:lnTo>
                  <a:lnTo>
                    <a:pt x="867328" y="338061"/>
                  </a:lnTo>
                  <a:lnTo>
                    <a:pt x="870811" y="336478"/>
                  </a:lnTo>
                  <a:lnTo>
                    <a:pt x="874294" y="334897"/>
                  </a:lnTo>
                  <a:lnTo>
                    <a:pt x="877778" y="333318"/>
                  </a:lnTo>
                  <a:lnTo>
                    <a:pt x="881261" y="331740"/>
                  </a:lnTo>
                  <a:lnTo>
                    <a:pt x="884744" y="330164"/>
                  </a:lnTo>
                  <a:lnTo>
                    <a:pt x="888227" y="328589"/>
                  </a:lnTo>
                  <a:lnTo>
                    <a:pt x="891711" y="327017"/>
                  </a:lnTo>
                  <a:lnTo>
                    <a:pt x="895194" y="325445"/>
                  </a:lnTo>
                  <a:lnTo>
                    <a:pt x="898677" y="323876"/>
                  </a:lnTo>
                  <a:lnTo>
                    <a:pt x="902160" y="322308"/>
                  </a:lnTo>
                  <a:lnTo>
                    <a:pt x="905644" y="320742"/>
                  </a:lnTo>
                  <a:lnTo>
                    <a:pt x="909127" y="319177"/>
                  </a:lnTo>
                  <a:lnTo>
                    <a:pt x="912610" y="317614"/>
                  </a:lnTo>
                  <a:lnTo>
                    <a:pt x="916093" y="316053"/>
                  </a:lnTo>
                  <a:lnTo>
                    <a:pt x="919577" y="314493"/>
                  </a:lnTo>
                  <a:lnTo>
                    <a:pt x="923060" y="312935"/>
                  </a:lnTo>
                  <a:lnTo>
                    <a:pt x="926543" y="311378"/>
                  </a:lnTo>
                  <a:lnTo>
                    <a:pt x="930026" y="309823"/>
                  </a:lnTo>
                  <a:lnTo>
                    <a:pt x="933510" y="308270"/>
                  </a:lnTo>
                  <a:lnTo>
                    <a:pt x="936993" y="344103"/>
                  </a:lnTo>
                  <a:lnTo>
                    <a:pt x="940476" y="342869"/>
                  </a:lnTo>
                  <a:lnTo>
                    <a:pt x="943959" y="341637"/>
                  </a:lnTo>
                  <a:lnTo>
                    <a:pt x="947443" y="340407"/>
                  </a:lnTo>
                  <a:lnTo>
                    <a:pt x="950926" y="339180"/>
                  </a:lnTo>
                  <a:lnTo>
                    <a:pt x="954409" y="337954"/>
                  </a:lnTo>
                  <a:lnTo>
                    <a:pt x="957892" y="336732"/>
                  </a:lnTo>
                  <a:lnTo>
                    <a:pt x="961376" y="357433"/>
                  </a:lnTo>
                  <a:lnTo>
                    <a:pt x="964859" y="356057"/>
                  </a:lnTo>
                  <a:lnTo>
                    <a:pt x="968342" y="354683"/>
                  </a:lnTo>
                  <a:lnTo>
                    <a:pt x="971825" y="353309"/>
                  </a:lnTo>
                  <a:lnTo>
                    <a:pt x="975309" y="351937"/>
                  </a:lnTo>
                  <a:lnTo>
                    <a:pt x="978792" y="350567"/>
                  </a:lnTo>
                  <a:lnTo>
                    <a:pt x="982275" y="355776"/>
                  </a:lnTo>
                  <a:lnTo>
                    <a:pt x="985758" y="354426"/>
                  </a:lnTo>
                  <a:lnTo>
                    <a:pt x="989242" y="353076"/>
                  </a:lnTo>
                  <a:lnTo>
                    <a:pt x="992725" y="351728"/>
                  </a:lnTo>
                  <a:lnTo>
                    <a:pt x="996208" y="350380"/>
                  </a:lnTo>
                  <a:lnTo>
                    <a:pt x="999691" y="349034"/>
                  </a:lnTo>
                  <a:lnTo>
                    <a:pt x="1003175" y="347689"/>
                  </a:lnTo>
                  <a:lnTo>
                    <a:pt x="1006658" y="364166"/>
                  </a:lnTo>
                  <a:lnTo>
                    <a:pt x="1010141" y="363052"/>
                  </a:lnTo>
                  <a:lnTo>
                    <a:pt x="1013624" y="361939"/>
                  </a:lnTo>
                  <a:lnTo>
                    <a:pt x="1017108" y="360828"/>
                  </a:lnTo>
                  <a:lnTo>
                    <a:pt x="1020591" y="359719"/>
                  </a:lnTo>
                  <a:lnTo>
                    <a:pt x="1024074" y="358612"/>
                  </a:lnTo>
                  <a:lnTo>
                    <a:pt x="1027557" y="357507"/>
                  </a:lnTo>
                  <a:lnTo>
                    <a:pt x="1031041" y="356275"/>
                  </a:lnTo>
                  <a:lnTo>
                    <a:pt x="1034524" y="354989"/>
                  </a:lnTo>
                  <a:lnTo>
                    <a:pt x="1038007" y="353705"/>
                  </a:lnTo>
                  <a:lnTo>
                    <a:pt x="1041490" y="352421"/>
                  </a:lnTo>
                  <a:lnTo>
                    <a:pt x="1044974" y="351139"/>
                  </a:lnTo>
                  <a:lnTo>
                    <a:pt x="1048457" y="349857"/>
                  </a:lnTo>
                  <a:lnTo>
                    <a:pt x="1051940" y="348577"/>
                  </a:lnTo>
                  <a:lnTo>
                    <a:pt x="1055423" y="364184"/>
                  </a:lnTo>
                  <a:lnTo>
                    <a:pt x="1058907" y="362948"/>
                  </a:lnTo>
                  <a:lnTo>
                    <a:pt x="1062390" y="361713"/>
                  </a:lnTo>
                  <a:lnTo>
                    <a:pt x="1065873" y="360478"/>
                  </a:lnTo>
                  <a:lnTo>
                    <a:pt x="1069356" y="359245"/>
                  </a:lnTo>
                  <a:lnTo>
                    <a:pt x="1072840" y="358012"/>
                  </a:lnTo>
                  <a:lnTo>
                    <a:pt x="1076323" y="369405"/>
                  </a:lnTo>
                  <a:lnTo>
                    <a:pt x="1079806" y="368371"/>
                  </a:lnTo>
                  <a:lnTo>
                    <a:pt x="1083289" y="367338"/>
                  </a:lnTo>
                  <a:lnTo>
                    <a:pt x="1086773" y="366308"/>
                  </a:lnTo>
                  <a:lnTo>
                    <a:pt x="1090256" y="365279"/>
                  </a:lnTo>
                  <a:lnTo>
                    <a:pt x="1093739" y="364251"/>
                  </a:lnTo>
                  <a:lnTo>
                    <a:pt x="1097222" y="363226"/>
                  </a:lnTo>
                  <a:lnTo>
                    <a:pt x="1100706" y="364435"/>
                  </a:lnTo>
                  <a:lnTo>
                    <a:pt x="1104189" y="363416"/>
                  </a:lnTo>
                  <a:lnTo>
                    <a:pt x="1107672" y="362399"/>
                  </a:lnTo>
                  <a:lnTo>
                    <a:pt x="1111155" y="361383"/>
                  </a:lnTo>
                  <a:lnTo>
                    <a:pt x="1114639" y="360369"/>
                  </a:lnTo>
                  <a:lnTo>
                    <a:pt x="1118122" y="359356"/>
                  </a:lnTo>
                  <a:lnTo>
                    <a:pt x="1121605" y="358345"/>
                  </a:lnTo>
                  <a:lnTo>
                    <a:pt x="1125088" y="377554"/>
                  </a:lnTo>
                  <a:lnTo>
                    <a:pt x="1128572" y="376425"/>
                  </a:lnTo>
                  <a:lnTo>
                    <a:pt x="1132055" y="375298"/>
                  </a:lnTo>
                  <a:lnTo>
                    <a:pt x="1135538" y="374171"/>
                  </a:lnTo>
                  <a:lnTo>
                    <a:pt x="1139021" y="373045"/>
                  </a:lnTo>
                  <a:lnTo>
                    <a:pt x="1142505" y="371920"/>
                  </a:lnTo>
                  <a:lnTo>
                    <a:pt x="1145988" y="387696"/>
                  </a:lnTo>
                  <a:lnTo>
                    <a:pt x="1149471" y="386612"/>
                  </a:lnTo>
                  <a:lnTo>
                    <a:pt x="1152954" y="385528"/>
                  </a:lnTo>
                  <a:lnTo>
                    <a:pt x="1156437" y="384445"/>
                  </a:lnTo>
                  <a:lnTo>
                    <a:pt x="1159921" y="383363"/>
                  </a:lnTo>
                  <a:lnTo>
                    <a:pt x="1163404" y="382282"/>
                  </a:lnTo>
                  <a:lnTo>
                    <a:pt x="1166887" y="381201"/>
                  </a:lnTo>
                  <a:lnTo>
                    <a:pt x="1170370" y="385859"/>
                  </a:lnTo>
                  <a:lnTo>
                    <a:pt x="1173854" y="384793"/>
                  </a:lnTo>
                  <a:lnTo>
                    <a:pt x="1177337" y="383728"/>
                  </a:lnTo>
                  <a:lnTo>
                    <a:pt x="1180820" y="382663"/>
                  </a:lnTo>
                  <a:lnTo>
                    <a:pt x="1184303" y="381599"/>
                  </a:lnTo>
                  <a:lnTo>
                    <a:pt x="1187787" y="380536"/>
                  </a:lnTo>
                  <a:lnTo>
                    <a:pt x="1191270" y="379474"/>
                  </a:lnTo>
                  <a:lnTo>
                    <a:pt x="1194753" y="382209"/>
                  </a:lnTo>
                  <a:lnTo>
                    <a:pt x="1198236" y="381156"/>
                  </a:lnTo>
                  <a:lnTo>
                    <a:pt x="1201720" y="380105"/>
                  </a:lnTo>
                  <a:lnTo>
                    <a:pt x="1205203" y="379054"/>
                  </a:lnTo>
                  <a:lnTo>
                    <a:pt x="1208686" y="378004"/>
                  </a:lnTo>
                  <a:lnTo>
                    <a:pt x="1212169" y="376954"/>
                  </a:lnTo>
                  <a:lnTo>
                    <a:pt x="1215653" y="399285"/>
                  </a:lnTo>
                  <a:lnTo>
                    <a:pt x="1219136" y="398289"/>
                  </a:lnTo>
                  <a:lnTo>
                    <a:pt x="1222619" y="397293"/>
                  </a:lnTo>
                  <a:lnTo>
                    <a:pt x="1226102" y="396297"/>
                  </a:lnTo>
                  <a:lnTo>
                    <a:pt x="1229586" y="395303"/>
                  </a:lnTo>
                  <a:lnTo>
                    <a:pt x="1233069" y="394308"/>
                  </a:lnTo>
                  <a:lnTo>
                    <a:pt x="1236552" y="393315"/>
                  </a:lnTo>
                  <a:lnTo>
                    <a:pt x="1240035" y="393182"/>
                  </a:lnTo>
                  <a:lnTo>
                    <a:pt x="1243519" y="392192"/>
                  </a:lnTo>
                  <a:lnTo>
                    <a:pt x="1247002" y="391202"/>
                  </a:lnTo>
                  <a:lnTo>
                    <a:pt x="1250485" y="390213"/>
                  </a:lnTo>
                  <a:lnTo>
                    <a:pt x="1253968" y="389225"/>
                  </a:lnTo>
                  <a:lnTo>
                    <a:pt x="1257452" y="388237"/>
                  </a:lnTo>
                  <a:lnTo>
                    <a:pt x="1260935" y="387250"/>
                  </a:lnTo>
                  <a:lnTo>
                    <a:pt x="1264418" y="395623"/>
                  </a:lnTo>
                  <a:lnTo>
                    <a:pt x="1267901" y="394657"/>
                  </a:lnTo>
                  <a:lnTo>
                    <a:pt x="1271385" y="393692"/>
                  </a:lnTo>
                  <a:lnTo>
                    <a:pt x="1274868" y="392727"/>
                  </a:lnTo>
                  <a:lnTo>
                    <a:pt x="1278351" y="391763"/>
                  </a:lnTo>
                  <a:lnTo>
                    <a:pt x="1281834" y="390799"/>
                  </a:lnTo>
                  <a:lnTo>
                    <a:pt x="1285318" y="389836"/>
                  </a:lnTo>
                  <a:lnTo>
                    <a:pt x="1288801" y="389715"/>
                  </a:lnTo>
                  <a:lnTo>
                    <a:pt x="1292284" y="388755"/>
                  </a:lnTo>
                  <a:lnTo>
                    <a:pt x="1295767" y="387796"/>
                  </a:lnTo>
                  <a:lnTo>
                    <a:pt x="1299251" y="386837"/>
                  </a:lnTo>
                  <a:lnTo>
                    <a:pt x="1302734" y="385879"/>
                  </a:lnTo>
                  <a:lnTo>
                    <a:pt x="1306217" y="384921"/>
                  </a:lnTo>
                  <a:lnTo>
                    <a:pt x="1309700" y="383964"/>
                  </a:lnTo>
                  <a:lnTo>
                    <a:pt x="1313184" y="383008"/>
                  </a:lnTo>
                  <a:lnTo>
                    <a:pt x="1316667" y="382052"/>
                  </a:lnTo>
                  <a:lnTo>
                    <a:pt x="1320150" y="381097"/>
                  </a:lnTo>
                  <a:lnTo>
                    <a:pt x="1323633" y="380142"/>
                  </a:lnTo>
                  <a:lnTo>
                    <a:pt x="1327117" y="379188"/>
                  </a:lnTo>
                  <a:lnTo>
                    <a:pt x="1330600" y="378235"/>
                  </a:lnTo>
                  <a:lnTo>
                    <a:pt x="1334083" y="389015"/>
                  </a:lnTo>
                  <a:lnTo>
                    <a:pt x="1337566" y="388086"/>
                  </a:lnTo>
                  <a:lnTo>
                    <a:pt x="1341050" y="387157"/>
                  </a:lnTo>
                  <a:lnTo>
                    <a:pt x="1344533" y="386230"/>
                  </a:lnTo>
                  <a:lnTo>
                    <a:pt x="1348016" y="385303"/>
                  </a:lnTo>
                  <a:lnTo>
                    <a:pt x="1351499" y="384376"/>
                  </a:lnTo>
                  <a:lnTo>
                    <a:pt x="1354983" y="383450"/>
                  </a:lnTo>
                  <a:lnTo>
                    <a:pt x="1358466" y="404407"/>
                  </a:lnTo>
                  <a:lnTo>
                    <a:pt x="1361949" y="403525"/>
                  </a:lnTo>
                  <a:lnTo>
                    <a:pt x="1365432" y="402644"/>
                  </a:lnTo>
                  <a:lnTo>
                    <a:pt x="1368916" y="401763"/>
                  </a:lnTo>
                  <a:lnTo>
                    <a:pt x="1372399" y="400883"/>
                  </a:lnTo>
                  <a:lnTo>
                    <a:pt x="1375882" y="400004"/>
                  </a:lnTo>
                  <a:lnTo>
                    <a:pt x="1379365" y="416302"/>
                  </a:lnTo>
                  <a:lnTo>
                    <a:pt x="1382849" y="415457"/>
                  </a:lnTo>
                  <a:lnTo>
                    <a:pt x="1386332" y="414613"/>
                  </a:lnTo>
                  <a:lnTo>
                    <a:pt x="1389815" y="413769"/>
                  </a:lnTo>
                  <a:lnTo>
                    <a:pt x="1393298" y="412925"/>
                  </a:lnTo>
                  <a:lnTo>
                    <a:pt x="1396782" y="412082"/>
                  </a:lnTo>
                  <a:lnTo>
                    <a:pt x="1400265" y="411239"/>
                  </a:lnTo>
                  <a:lnTo>
                    <a:pt x="1403748" y="417880"/>
                  </a:lnTo>
                  <a:lnTo>
                    <a:pt x="1407231" y="417052"/>
                  </a:lnTo>
                  <a:lnTo>
                    <a:pt x="1410715" y="416226"/>
                  </a:lnTo>
                  <a:lnTo>
                    <a:pt x="1414198" y="415399"/>
                  </a:lnTo>
                  <a:lnTo>
                    <a:pt x="1417681" y="414574"/>
                  </a:lnTo>
                  <a:lnTo>
                    <a:pt x="1421164" y="413748"/>
                  </a:lnTo>
                  <a:lnTo>
                    <a:pt x="1424648" y="412923"/>
                  </a:lnTo>
                  <a:lnTo>
                    <a:pt x="1428131" y="412774"/>
                  </a:lnTo>
                  <a:lnTo>
                    <a:pt x="1431614" y="411951"/>
                  </a:lnTo>
                  <a:lnTo>
                    <a:pt x="1435097" y="411128"/>
                  </a:lnTo>
                  <a:lnTo>
                    <a:pt x="1438580" y="410307"/>
                  </a:lnTo>
                  <a:lnTo>
                    <a:pt x="1442064" y="409485"/>
                  </a:lnTo>
                  <a:lnTo>
                    <a:pt x="1445547" y="408664"/>
                  </a:lnTo>
                  <a:lnTo>
                    <a:pt x="1449030" y="407843"/>
                  </a:lnTo>
                  <a:lnTo>
                    <a:pt x="1452513" y="415129"/>
                  </a:lnTo>
                  <a:lnTo>
                    <a:pt x="1455997" y="414422"/>
                  </a:lnTo>
                  <a:lnTo>
                    <a:pt x="1459480" y="413716"/>
                  </a:lnTo>
                  <a:lnTo>
                    <a:pt x="1462963" y="413010"/>
                  </a:lnTo>
                  <a:lnTo>
                    <a:pt x="1466446" y="412306"/>
                  </a:lnTo>
                  <a:lnTo>
                    <a:pt x="1469930" y="411602"/>
                  </a:lnTo>
                  <a:lnTo>
                    <a:pt x="1473413" y="430871"/>
                  </a:lnTo>
                  <a:lnTo>
                    <a:pt x="1476896" y="430107"/>
                  </a:lnTo>
                  <a:lnTo>
                    <a:pt x="1480379" y="429344"/>
                  </a:lnTo>
                  <a:lnTo>
                    <a:pt x="1483863" y="428581"/>
                  </a:lnTo>
                  <a:lnTo>
                    <a:pt x="1487346" y="427818"/>
                  </a:lnTo>
                  <a:lnTo>
                    <a:pt x="1490829" y="427056"/>
                  </a:lnTo>
                  <a:lnTo>
                    <a:pt x="1494312" y="426294"/>
                  </a:lnTo>
                  <a:lnTo>
                    <a:pt x="1497796" y="426173"/>
                  </a:lnTo>
                  <a:lnTo>
                    <a:pt x="1501279" y="425502"/>
                  </a:lnTo>
                  <a:lnTo>
                    <a:pt x="1504762" y="424832"/>
                  </a:lnTo>
                  <a:lnTo>
                    <a:pt x="1508245" y="424162"/>
                  </a:lnTo>
                  <a:lnTo>
                    <a:pt x="1511729" y="423493"/>
                  </a:lnTo>
                  <a:lnTo>
                    <a:pt x="1515212" y="422825"/>
                  </a:lnTo>
                  <a:lnTo>
                    <a:pt x="1518695" y="422158"/>
                  </a:lnTo>
                  <a:lnTo>
                    <a:pt x="1522178" y="422625"/>
                  </a:lnTo>
                  <a:lnTo>
                    <a:pt x="1525662" y="421871"/>
                  </a:lnTo>
                  <a:lnTo>
                    <a:pt x="1529145" y="421117"/>
                  </a:lnTo>
                  <a:lnTo>
                    <a:pt x="1532628" y="420364"/>
                  </a:lnTo>
                  <a:lnTo>
                    <a:pt x="1536111" y="419610"/>
                  </a:lnTo>
                  <a:lnTo>
                    <a:pt x="1539595" y="418858"/>
                  </a:lnTo>
                  <a:lnTo>
                    <a:pt x="1543078" y="418105"/>
                  </a:lnTo>
                  <a:lnTo>
                    <a:pt x="1546561" y="417353"/>
                  </a:lnTo>
                  <a:lnTo>
                    <a:pt x="1550044" y="416601"/>
                  </a:lnTo>
                  <a:lnTo>
                    <a:pt x="1553528" y="415850"/>
                  </a:lnTo>
                  <a:lnTo>
                    <a:pt x="1557011" y="415099"/>
                  </a:lnTo>
                  <a:lnTo>
                    <a:pt x="1560494" y="414349"/>
                  </a:lnTo>
                  <a:lnTo>
                    <a:pt x="1563977" y="413598"/>
                  </a:lnTo>
                  <a:lnTo>
                    <a:pt x="1567461" y="435891"/>
                  </a:lnTo>
                  <a:lnTo>
                    <a:pt x="1570944" y="435181"/>
                  </a:lnTo>
                  <a:lnTo>
                    <a:pt x="1574427" y="434473"/>
                  </a:lnTo>
                  <a:lnTo>
                    <a:pt x="1577910" y="433764"/>
                  </a:lnTo>
                  <a:lnTo>
                    <a:pt x="1581394" y="433056"/>
                  </a:lnTo>
                  <a:lnTo>
                    <a:pt x="1584877" y="432348"/>
                  </a:lnTo>
                  <a:lnTo>
                    <a:pt x="1588360" y="431641"/>
                  </a:lnTo>
                  <a:lnTo>
                    <a:pt x="1591843" y="434727"/>
                  </a:lnTo>
                  <a:lnTo>
                    <a:pt x="1595327" y="434026"/>
                  </a:lnTo>
                  <a:lnTo>
                    <a:pt x="1598810" y="433326"/>
                  </a:lnTo>
                  <a:lnTo>
                    <a:pt x="1602293" y="432627"/>
                  </a:lnTo>
                  <a:lnTo>
                    <a:pt x="1605776" y="431927"/>
                  </a:lnTo>
                  <a:lnTo>
                    <a:pt x="1609260" y="431228"/>
                  </a:lnTo>
                  <a:lnTo>
                    <a:pt x="1612743" y="430530"/>
                  </a:lnTo>
                  <a:lnTo>
                    <a:pt x="1616226" y="429831"/>
                  </a:lnTo>
                  <a:lnTo>
                    <a:pt x="1619709" y="429133"/>
                  </a:lnTo>
                  <a:lnTo>
                    <a:pt x="1623193" y="428435"/>
                  </a:lnTo>
                  <a:lnTo>
                    <a:pt x="1626676" y="427738"/>
                  </a:lnTo>
                  <a:lnTo>
                    <a:pt x="1630159" y="427041"/>
                  </a:lnTo>
                  <a:lnTo>
                    <a:pt x="1633642" y="426344"/>
                  </a:lnTo>
                  <a:lnTo>
                    <a:pt x="1637126" y="427285"/>
                  </a:lnTo>
                  <a:lnTo>
                    <a:pt x="1640609" y="426591"/>
                  </a:lnTo>
                  <a:lnTo>
                    <a:pt x="1644092" y="425898"/>
                  </a:lnTo>
                  <a:lnTo>
                    <a:pt x="1647575" y="425205"/>
                  </a:lnTo>
                  <a:lnTo>
                    <a:pt x="1651059" y="424513"/>
                  </a:lnTo>
                  <a:lnTo>
                    <a:pt x="1654542" y="423820"/>
                  </a:lnTo>
                  <a:lnTo>
                    <a:pt x="1658025" y="423128"/>
                  </a:lnTo>
                  <a:lnTo>
                    <a:pt x="1661508" y="444829"/>
                  </a:lnTo>
                  <a:lnTo>
                    <a:pt x="1664992" y="444536"/>
                  </a:lnTo>
                  <a:lnTo>
                    <a:pt x="1668475" y="444245"/>
                  </a:lnTo>
                  <a:lnTo>
                    <a:pt x="1671958" y="443953"/>
                  </a:lnTo>
                  <a:lnTo>
                    <a:pt x="1675441" y="443663"/>
                  </a:lnTo>
                  <a:lnTo>
                    <a:pt x="1678925" y="443374"/>
                  </a:lnTo>
                  <a:lnTo>
                    <a:pt x="1682408" y="443085"/>
                  </a:lnTo>
                  <a:lnTo>
                    <a:pt x="1685891" y="443963"/>
                  </a:lnTo>
                  <a:lnTo>
                    <a:pt x="1689374" y="443317"/>
                  </a:lnTo>
                  <a:lnTo>
                    <a:pt x="1692858" y="442671"/>
                  </a:lnTo>
                  <a:lnTo>
                    <a:pt x="1696341" y="442026"/>
                  </a:lnTo>
                  <a:lnTo>
                    <a:pt x="1699824" y="441381"/>
                  </a:lnTo>
                  <a:lnTo>
                    <a:pt x="1703307" y="440736"/>
                  </a:lnTo>
                  <a:lnTo>
                    <a:pt x="1706791" y="449082"/>
                  </a:lnTo>
                  <a:lnTo>
                    <a:pt x="1710274" y="448590"/>
                  </a:lnTo>
                  <a:lnTo>
                    <a:pt x="1713757" y="448098"/>
                  </a:lnTo>
                  <a:lnTo>
                    <a:pt x="1717240" y="447607"/>
                  </a:lnTo>
                  <a:lnTo>
                    <a:pt x="1720723" y="447117"/>
                  </a:lnTo>
                  <a:lnTo>
                    <a:pt x="1724207" y="446627"/>
                  </a:lnTo>
                  <a:lnTo>
                    <a:pt x="1727690" y="446137"/>
                  </a:lnTo>
                  <a:lnTo>
                    <a:pt x="1731173" y="454626"/>
                  </a:lnTo>
                  <a:lnTo>
                    <a:pt x="1734656" y="454014"/>
                  </a:lnTo>
                  <a:lnTo>
                    <a:pt x="1738140" y="453403"/>
                  </a:lnTo>
                  <a:lnTo>
                    <a:pt x="1741623" y="452791"/>
                  </a:lnTo>
                  <a:lnTo>
                    <a:pt x="1745106" y="452180"/>
                  </a:lnTo>
                  <a:lnTo>
                    <a:pt x="1748589" y="451569"/>
                  </a:lnTo>
                  <a:lnTo>
                    <a:pt x="1752073" y="450958"/>
                  </a:lnTo>
                  <a:lnTo>
                    <a:pt x="1755556" y="458166"/>
                  </a:lnTo>
                  <a:lnTo>
                    <a:pt x="1759039" y="457568"/>
                  </a:lnTo>
                  <a:lnTo>
                    <a:pt x="1762522" y="456971"/>
                  </a:lnTo>
                  <a:lnTo>
                    <a:pt x="1766006" y="456374"/>
                  </a:lnTo>
                  <a:lnTo>
                    <a:pt x="1769489" y="455777"/>
                  </a:lnTo>
                  <a:lnTo>
                    <a:pt x="1772972" y="455180"/>
                  </a:lnTo>
                  <a:lnTo>
                    <a:pt x="1776455" y="454583"/>
                  </a:lnTo>
                  <a:lnTo>
                    <a:pt x="1779939" y="455695"/>
                  </a:lnTo>
                  <a:lnTo>
                    <a:pt x="1783422" y="455101"/>
                  </a:lnTo>
                  <a:lnTo>
                    <a:pt x="1786905" y="454508"/>
                  </a:lnTo>
                  <a:lnTo>
                    <a:pt x="1790388" y="453915"/>
                  </a:lnTo>
                  <a:lnTo>
                    <a:pt x="1793872" y="453322"/>
                  </a:lnTo>
                  <a:lnTo>
                    <a:pt x="1797355" y="452730"/>
                  </a:lnTo>
                  <a:lnTo>
                    <a:pt x="1800838" y="453844"/>
                  </a:lnTo>
                  <a:lnTo>
                    <a:pt x="1804321" y="453254"/>
                  </a:lnTo>
                  <a:lnTo>
                    <a:pt x="1807805" y="452665"/>
                  </a:lnTo>
                  <a:lnTo>
                    <a:pt x="1811288" y="452076"/>
                  </a:lnTo>
                  <a:lnTo>
                    <a:pt x="1814771" y="451487"/>
                  </a:lnTo>
                  <a:lnTo>
                    <a:pt x="1818254" y="450899"/>
                  </a:lnTo>
                  <a:lnTo>
                    <a:pt x="1821738" y="450311"/>
                  </a:lnTo>
                  <a:lnTo>
                    <a:pt x="1825221" y="451447"/>
                  </a:lnTo>
                  <a:lnTo>
                    <a:pt x="1828704" y="450893"/>
                  </a:lnTo>
                  <a:lnTo>
                    <a:pt x="1832187" y="450340"/>
                  </a:lnTo>
                  <a:lnTo>
                    <a:pt x="1835671" y="449787"/>
                  </a:lnTo>
                  <a:lnTo>
                    <a:pt x="1839154" y="449234"/>
                  </a:lnTo>
                  <a:lnTo>
                    <a:pt x="1842637" y="448682"/>
                  </a:lnTo>
                  <a:lnTo>
                    <a:pt x="1846120" y="448130"/>
                  </a:lnTo>
                  <a:lnTo>
                    <a:pt x="1849604" y="447578"/>
                  </a:lnTo>
                  <a:lnTo>
                    <a:pt x="1853087" y="447027"/>
                  </a:lnTo>
                  <a:lnTo>
                    <a:pt x="1856570" y="446476"/>
                  </a:lnTo>
                  <a:lnTo>
                    <a:pt x="1860053" y="445925"/>
                  </a:lnTo>
                  <a:lnTo>
                    <a:pt x="1863537" y="445374"/>
                  </a:lnTo>
                  <a:lnTo>
                    <a:pt x="1867020" y="444824"/>
                  </a:lnTo>
                  <a:lnTo>
                    <a:pt x="1870503" y="447271"/>
                  </a:lnTo>
                  <a:lnTo>
                    <a:pt x="1873986" y="446693"/>
                  </a:lnTo>
                  <a:lnTo>
                    <a:pt x="1877470" y="446116"/>
                  </a:lnTo>
                  <a:lnTo>
                    <a:pt x="1880953" y="445539"/>
                  </a:lnTo>
                  <a:lnTo>
                    <a:pt x="1884436" y="444963"/>
                  </a:lnTo>
                  <a:lnTo>
                    <a:pt x="1887919" y="444386"/>
                  </a:lnTo>
                  <a:lnTo>
                    <a:pt x="1891403" y="443810"/>
                  </a:lnTo>
                  <a:lnTo>
                    <a:pt x="1894886" y="451634"/>
                  </a:lnTo>
                  <a:lnTo>
                    <a:pt x="1898369" y="451132"/>
                  </a:lnTo>
                  <a:lnTo>
                    <a:pt x="1901852" y="450630"/>
                  </a:lnTo>
                  <a:lnTo>
                    <a:pt x="1905336" y="450128"/>
                  </a:lnTo>
                  <a:lnTo>
                    <a:pt x="1908819" y="449627"/>
                  </a:lnTo>
                  <a:lnTo>
                    <a:pt x="1912302" y="449126"/>
                  </a:lnTo>
                  <a:lnTo>
                    <a:pt x="1915785" y="448625"/>
                  </a:lnTo>
                  <a:lnTo>
                    <a:pt x="1919269" y="449315"/>
                  </a:lnTo>
                  <a:lnTo>
                    <a:pt x="1922752" y="448756"/>
                  </a:lnTo>
                  <a:lnTo>
                    <a:pt x="1926235" y="448196"/>
                  </a:lnTo>
                  <a:lnTo>
                    <a:pt x="1929718" y="447637"/>
                  </a:lnTo>
                  <a:lnTo>
                    <a:pt x="1933202" y="447078"/>
                  </a:lnTo>
                  <a:lnTo>
                    <a:pt x="1936685" y="446519"/>
                  </a:lnTo>
                  <a:lnTo>
                    <a:pt x="1940168" y="445960"/>
                  </a:lnTo>
                  <a:lnTo>
                    <a:pt x="1943651" y="453474"/>
                  </a:lnTo>
                  <a:lnTo>
                    <a:pt x="1947135" y="452927"/>
                  </a:lnTo>
                  <a:lnTo>
                    <a:pt x="1950618" y="452381"/>
                  </a:lnTo>
                  <a:lnTo>
                    <a:pt x="1954101" y="451834"/>
                  </a:lnTo>
                  <a:lnTo>
                    <a:pt x="1957584" y="451288"/>
                  </a:lnTo>
                  <a:lnTo>
                    <a:pt x="1961068" y="450742"/>
                  </a:lnTo>
                  <a:lnTo>
                    <a:pt x="1964551" y="450594"/>
                  </a:lnTo>
                  <a:lnTo>
                    <a:pt x="1968034" y="450049"/>
                  </a:lnTo>
                  <a:lnTo>
                    <a:pt x="1971517" y="449504"/>
                  </a:lnTo>
                  <a:lnTo>
                    <a:pt x="1975001" y="448959"/>
                  </a:lnTo>
                  <a:lnTo>
                    <a:pt x="1978484" y="448415"/>
                  </a:lnTo>
                  <a:lnTo>
                    <a:pt x="1981967" y="447871"/>
                  </a:lnTo>
                  <a:lnTo>
                    <a:pt x="1985450" y="447327"/>
                  </a:lnTo>
                  <a:lnTo>
                    <a:pt x="1988934" y="446783"/>
                  </a:lnTo>
                  <a:lnTo>
                    <a:pt x="1992417" y="446239"/>
                  </a:lnTo>
                  <a:lnTo>
                    <a:pt x="1995900" y="445696"/>
                  </a:lnTo>
                  <a:lnTo>
                    <a:pt x="1999383" y="445152"/>
                  </a:lnTo>
                  <a:lnTo>
                    <a:pt x="2002867" y="444609"/>
                  </a:lnTo>
                  <a:lnTo>
                    <a:pt x="2006350" y="444066"/>
                  </a:lnTo>
                  <a:lnTo>
                    <a:pt x="2009833" y="443524"/>
                  </a:lnTo>
                  <a:lnTo>
                    <a:pt x="2013316" y="450502"/>
                  </a:lnTo>
                  <a:lnTo>
                    <a:pt x="2016799" y="449970"/>
                  </a:lnTo>
                  <a:lnTo>
                    <a:pt x="2020283" y="449438"/>
                  </a:lnTo>
                  <a:lnTo>
                    <a:pt x="2023766" y="448907"/>
                  </a:lnTo>
                  <a:lnTo>
                    <a:pt x="2027249" y="448375"/>
                  </a:lnTo>
                  <a:lnTo>
                    <a:pt x="2030732" y="447844"/>
                  </a:lnTo>
                  <a:lnTo>
                    <a:pt x="2034216" y="448092"/>
                  </a:lnTo>
                  <a:lnTo>
                    <a:pt x="2037699" y="447562"/>
                  </a:lnTo>
                  <a:lnTo>
                    <a:pt x="2041182" y="447033"/>
                  </a:lnTo>
                  <a:lnTo>
                    <a:pt x="2044665" y="446504"/>
                  </a:lnTo>
                  <a:lnTo>
                    <a:pt x="2048149" y="445974"/>
                  </a:lnTo>
                  <a:lnTo>
                    <a:pt x="2051632" y="445445"/>
                  </a:lnTo>
                  <a:lnTo>
                    <a:pt x="2055115" y="444916"/>
                  </a:lnTo>
                  <a:lnTo>
                    <a:pt x="2058598" y="445171"/>
                  </a:lnTo>
                  <a:lnTo>
                    <a:pt x="2062082" y="444643"/>
                  </a:lnTo>
                  <a:lnTo>
                    <a:pt x="2065565" y="444116"/>
                  </a:lnTo>
                  <a:lnTo>
                    <a:pt x="2069048" y="443589"/>
                  </a:lnTo>
                  <a:lnTo>
                    <a:pt x="2072531" y="443062"/>
                  </a:lnTo>
                  <a:lnTo>
                    <a:pt x="2076015" y="442535"/>
                  </a:lnTo>
                  <a:lnTo>
                    <a:pt x="2079498" y="442009"/>
                  </a:lnTo>
                  <a:lnTo>
                    <a:pt x="2082981" y="446535"/>
                  </a:lnTo>
                  <a:lnTo>
                    <a:pt x="2086464" y="446016"/>
                  </a:lnTo>
                  <a:lnTo>
                    <a:pt x="2089948" y="445497"/>
                  </a:lnTo>
                  <a:lnTo>
                    <a:pt x="2093431" y="444978"/>
                  </a:lnTo>
                  <a:lnTo>
                    <a:pt x="2096914" y="444459"/>
                  </a:lnTo>
                  <a:lnTo>
                    <a:pt x="2100397" y="443940"/>
                  </a:lnTo>
                  <a:lnTo>
                    <a:pt x="2103881" y="443421"/>
                  </a:lnTo>
                  <a:lnTo>
                    <a:pt x="2107364" y="447105"/>
                  </a:lnTo>
                  <a:lnTo>
                    <a:pt x="2110847" y="446592"/>
                  </a:lnTo>
                  <a:lnTo>
                    <a:pt x="2114330" y="446080"/>
                  </a:lnTo>
                  <a:lnTo>
                    <a:pt x="2117814" y="445568"/>
                  </a:lnTo>
                  <a:lnTo>
                    <a:pt x="2121297" y="445055"/>
                  </a:lnTo>
                  <a:lnTo>
                    <a:pt x="2124780" y="444543"/>
                  </a:lnTo>
                  <a:lnTo>
                    <a:pt x="2128263" y="449277"/>
                  </a:lnTo>
                  <a:lnTo>
                    <a:pt x="2131747" y="448772"/>
                  </a:lnTo>
                  <a:lnTo>
                    <a:pt x="2135230" y="448267"/>
                  </a:lnTo>
                  <a:lnTo>
                    <a:pt x="2138713" y="447763"/>
                  </a:lnTo>
                  <a:lnTo>
                    <a:pt x="2142196" y="447258"/>
                  </a:lnTo>
                  <a:lnTo>
                    <a:pt x="2145680" y="446754"/>
                  </a:lnTo>
                  <a:lnTo>
                    <a:pt x="2149163" y="446250"/>
                  </a:lnTo>
                  <a:lnTo>
                    <a:pt x="2152646" y="447659"/>
                  </a:lnTo>
                  <a:lnTo>
                    <a:pt x="2156129" y="447267"/>
                  </a:lnTo>
                  <a:lnTo>
                    <a:pt x="2159613" y="446877"/>
                  </a:lnTo>
                  <a:lnTo>
                    <a:pt x="2163096" y="446486"/>
                  </a:lnTo>
                  <a:lnTo>
                    <a:pt x="2166579" y="446096"/>
                  </a:lnTo>
                  <a:lnTo>
                    <a:pt x="2170062" y="445706"/>
                  </a:lnTo>
                  <a:lnTo>
                    <a:pt x="2173546" y="445316"/>
                  </a:lnTo>
                  <a:lnTo>
                    <a:pt x="2177029" y="451372"/>
                  </a:lnTo>
                  <a:lnTo>
                    <a:pt x="2180512" y="450881"/>
                  </a:lnTo>
                  <a:lnTo>
                    <a:pt x="2183995" y="450391"/>
                  </a:lnTo>
                  <a:lnTo>
                    <a:pt x="2187479" y="449900"/>
                  </a:lnTo>
                  <a:lnTo>
                    <a:pt x="2190962" y="449410"/>
                  </a:lnTo>
                  <a:lnTo>
                    <a:pt x="2194445" y="448920"/>
                  </a:lnTo>
                  <a:lnTo>
                    <a:pt x="2197928" y="453035"/>
                  </a:lnTo>
                  <a:lnTo>
                    <a:pt x="2201412" y="452551"/>
                  </a:lnTo>
                  <a:lnTo>
                    <a:pt x="2204895" y="452067"/>
                  </a:lnTo>
                  <a:lnTo>
                    <a:pt x="2208378" y="451583"/>
                  </a:lnTo>
                  <a:lnTo>
                    <a:pt x="2211861" y="451100"/>
                  </a:lnTo>
                  <a:lnTo>
                    <a:pt x="2215345" y="450616"/>
                  </a:lnTo>
                  <a:lnTo>
                    <a:pt x="2218828" y="450133"/>
                  </a:lnTo>
                  <a:lnTo>
                    <a:pt x="2222311" y="455541"/>
                  </a:lnTo>
                  <a:lnTo>
                    <a:pt x="2225794" y="455065"/>
                  </a:lnTo>
                  <a:lnTo>
                    <a:pt x="2229278" y="454590"/>
                  </a:lnTo>
                  <a:lnTo>
                    <a:pt x="2232761" y="454115"/>
                  </a:lnTo>
                  <a:lnTo>
                    <a:pt x="2236244" y="453639"/>
                  </a:lnTo>
                  <a:lnTo>
                    <a:pt x="2239727" y="453165"/>
                  </a:lnTo>
                  <a:lnTo>
                    <a:pt x="2243211" y="452690"/>
                  </a:lnTo>
                  <a:lnTo>
                    <a:pt x="2246694" y="461569"/>
                  </a:lnTo>
                  <a:lnTo>
                    <a:pt x="2250177" y="461107"/>
                  </a:lnTo>
                  <a:lnTo>
                    <a:pt x="2253660" y="460644"/>
                  </a:lnTo>
                  <a:lnTo>
                    <a:pt x="2257144" y="460181"/>
                  </a:lnTo>
                  <a:lnTo>
                    <a:pt x="2260627" y="459719"/>
                  </a:lnTo>
                  <a:lnTo>
                    <a:pt x="2264110" y="459257"/>
                  </a:lnTo>
                  <a:lnTo>
                    <a:pt x="2267593" y="458795"/>
                  </a:lnTo>
                  <a:lnTo>
                    <a:pt x="2271077" y="459313"/>
                  </a:lnTo>
                  <a:lnTo>
                    <a:pt x="2274560" y="458852"/>
                  </a:lnTo>
                  <a:lnTo>
                    <a:pt x="2278043" y="458392"/>
                  </a:lnTo>
                  <a:lnTo>
                    <a:pt x="2281526" y="457931"/>
                  </a:lnTo>
                  <a:lnTo>
                    <a:pt x="2285010" y="457471"/>
                  </a:lnTo>
                  <a:lnTo>
                    <a:pt x="2288493" y="457011"/>
                  </a:lnTo>
                  <a:lnTo>
                    <a:pt x="2291976" y="457533"/>
                  </a:lnTo>
                  <a:lnTo>
                    <a:pt x="2295459" y="457074"/>
                  </a:lnTo>
                  <a:lnTo>
                    <a:pt x="2298942" y="456616"/>
                  </a:lnTo>
                  <a:lnTo>
                    <a:pt x="2302426" y="456157"/>
                  </a:lnTo>
                  <a:lnTo>
                    <a:pt x="2305909" y="455699"/>
                  </a:lnTo>
                  <a:lnTo>
                    <a:pt x="2309392" y="455241"/>
                  </a:lnTo>
                  <a:lnTo>
                    <a:pt x="2312875" y="454783"/>
                  </a:lnTo>
                  <a:lnTo>
                    <a:pt x="2316359" y="458229"/>
                  </a:lnTo>
                  <a:lnTo>
                    <a:pt x="2319842" y="457776"/>
                  </a:lnTo>
                  <a:lnTo>
                    <a:pt x="2323325" y="457323"/>
                  </a:lnTo>
                  <a:lnTo>
                    <a:pt x="2326808" y="456870"/>
                  </a:lnTo>
                  <a:lnTo>
                    <a:pt x="2330292" y="456418"/>
                  </a:lnTo>
                  <a:lnTo>
                    <a:pt x="2333775" y="455965"/>
                  </a:lnTo>
                  <a:lnTo>
                    <a:pt x="2337258" y="455513"/>
                  </a:lnTo>
                  <a:lnTo>
                    <a:pt x="2340741" y="467549"/>
                  </a:lnTo>
                  <a:lnTo>
                    <a:pt x="2344225" y="467112"/>
                  </a:lnTo>
                  <a:lnTo>
                    <a:pt x="2347708" y="466675"/>
                  </a:lnTo>
                  <a:lnTo>
                    <a:pt x="2351191" y="466238"/>
                  </a:lnTo>
                  <a:lnTo>
                    <a:pt x="2354674" y="465802"/>
                  </a:lnTo>
                  <a:lnTo>
                    <a:pt x="2358158" y="465365"/>
                  </a:lnTo>
                  <a:lnTo>
                    <a:pt x="2361641" y="470289"/>
                  </a:lnTo>
                  <a:lnTo>
                    <a:pt x="2365124" y="469860"/>
                  </a:lnTo>
                  <a:lnTo>
                    <a:pt x="2368607" y="469430"/>
                  </a:lnTo>
                  <a:lnTo>
                    <a:pt x="2372091" y="469000"/>
                  </a:lnTo>
                  <a:lnTo>
                    <a:pt x="2375574" y="468571"/>
                  </a:lnTo>
                  <a:lnTo>
                    <a:pt x="2379057" y="468141"/>
                  </a:lnTo>
                  <a:lnTo>
                    <a:pt x="2382540" y="467712"/>
                  </a:lnTo>
                  <a:lnTo>
                    <a:pt x="2386024" y="470210"/>
                  </a:lnTo>
                  <a:lnTo>
                    <a:pt x="2389507" y="469785"/>
                  </a:lnTo>
                  <a:lnTo>
                    <a:pt x="2392990" y="469359"/>
                  </a:lnTo>
                  <a:lnTo>
                    <a:pt x="2396473" y="468934"/>
                  </a:lnTo>
                  <a:lnTo>
                    <a:pt x="2399957" y="468509"/>
                  </a:lnTo>
                  <a:lnTo>
                    <a:pt x="2403440" y="468084"/>
                  </a:lnTo>
                  <a:lnTo>
                    <a:pt x="2406923" y="467659"/>
                  </a:lnTo>
                  <a:lnTo>
                    <a:pt x="2410406" y="472980"/>
                  </a:lnTo>
                  <a:lnTo>
                    <a:pt x="2413890" y="472562"/>
                  </a:lnTo>
                  <a:lnTo>
                    <a:pt x="2417373" y="472144"/>
                  </a:lnTo>
                  <a:lnTo>
                    <a:pt x="2420856" y="471727"/>
                  </a:lnTo>
                  <a:lnTo>
                    <a:pt x="2424339" y="471309"/>
                  </a:lnTo>
                  <a:lnTo>
                    <a:pt x="2427823" y="470891"/>
                  </a:lnTo>
                  <a:lnTo>
                    <a:pt x="2431306" y="471607"/>
                  </a:lnTo>
                  <a:lnTo>
                    <a:pt x="2434789" y="471191"/>
                  </a:lnTo>
                  <a:lnTo>
                    <a:pt x="2438272" y="470775"/>
                  </a:lnTo>
                  <a:lnTo>
                    <a:pt x="2441756" y="470359"/>
                  </a:lnTo>
                  <a:lnTo>
                    <a:pt x="2445239" y="469944"/>
                  </a:lnTo>
                  <a:lnTo>
                    <a:pt x="2448722" y="469528"/>
                  </a:lnTo>
                  <a:lnTo>
                    <a:pt x="2452205" y="469113"/>
                  </a:lnTo>
                  <a:lnTo>
                    <a:pt x="2455689" y="470114"/>
                  </a:lnTo>
                  <a:lnTo>
                    <a:pt x="2459172" y="469700"/>
                  </a:lnTo>
                  <a:lnTo>
                    <a:pt x="2462655" y="469287"/>
                  </a:lnTo>
                  <a:lnTo>
                    <a:pt x="2466138" y="468873"/>
                  </a:lnTo>
                  <a:lnTo>
                    <a:pt x="2469622" y="468460"/>
                  </a:lnTo>
                  <a:lnTo>
                    <a:pt x="2473105" y="468047"/>
                  </a:lnTo>
                  <a:lnTo>
                    <a:pt x="2476588" y="467634"/>
                  </a:lnTo>
                  <a:lnTo>
                    <a:pt x="2480071" y="467788"/>
                  </a:lnTo>
                  <a:lnTo>
                    <a:pt x="2483555" y="467376"/>
                  </a:lnTo>
                  <a:lnTo>
                    <a:pt x="2487038" y="466964"/>
                  </a:lnTo>
                  <a:lnTo>
                    <a:pt x="2490521" y="466552"/>
                  </a:lnTo>
                  <a:lnTo>
                    <a:pt x="2494004" y="466140"/>
                  </a:lnTo>
                  <a:lnTo>
                    <a:pt x="2497488" y="465729"/>
                  </a:lnTo>
                  <a:lnTo>
                    <a:pt x="2500971" y="465317"/>
                  </a:lnTo>
                  <a:lnTo>
                    <a:pt x="2504454" y="466327"/>
                  </a:lnTo>
                  <a:lnTo>
                    <a:pt x="2507937" y="465917"/>
                  </a:lnTo>
                  <a:lnTo>
                    <a:pt x="2511421" y="465508"/>
                  </a:lnTo>
                  <a:lnTo>
                    <a:pt x="2514904" y="465098"/>
                  </a:lnTo>
                  <a:lnTo>
                    <a:pt x="2518387" y="464689"/>
                  </a:lnTo>
                  <a:lnTo>
                    <a:pt x="2521870" y="464279"/>
                  </a:lnTo>
                  <a:lnTo>
                    <a:pt x="2525354" y="465296"/>
                  </a:lnTo>
                  <a:lnTo>
                    <a:pt x="2528837" y="464930"/>
                  </a:lnTo>
                  <a:lnTo>
                    <a:pt x="2532320" y="464565"/>
                  </a:lnTo>
                  <a:lnTo>
                    <a:pt x="2535803" y="464200"/>
                  </a:lnTo>
                  <a:lnTo>
                    <a:pt x="2539287" y="463835"/>
                  </a:lnTo>
                  <a:lnTo>
                    <a:pt x="2542770" y="463471"/>
                  </a:lnTo>
                  <a:lnTo>
                    <a:pt x="2546253" y="463106"/>
                  </a:lnTo>
                  <a:lnTo>
                    <a:pt x="2549736" y="463573"/>
                  </a:lnTo>
                  <a:lnTo>
                    <a:pt x="2553220" y="463167"/>
                  </a:lnTo>
                  <a:lnTo>
                    <a:pt x="2556703" y="462762"/>
                  </a:lnTo>
                  <a:lnTo>
                    <a:pt x="2560186" y="462357"/>
                  </a:lnTo>
                  <a:lnTo>
                    <a:pt x="2563669" y="461951"/>
                  </a:lnTo>
                  <a:lnTo>
                    <a:pt x="2567153" y="461546"/>
                  </a:lnTo>
                  <a:lnTo>
                    <a:pt x="2570636" y="461141"/>
                  </a:lnTo>
                  <a:lnTo>
                    <a:pt x="2574119" y="464121"/>
                  </a:lnTo>
                  <a:lnTo>
                    <a:pt x="2577602" y="463720"/>
                  </a:lnTo>
                  <a:lnTo>
                    <a:pt x="2581085" y="463319"/>
                  </a:lnTo>
                  <a:lnTo>
                    <a:pt x="2584569" y="462918"/>
                  </a:lnTo>
                  <a:lnTo>
                    <a:pt x="2588052" y="462517"/>
                  </a:lnTo>
                  <a:lnTo>
                    <a:pt x="2591535" y="462116"/>
                  </a:lnTo>
                  <a:lnTo>
                    <a:pt x="2595018" y="465053"/>
                  </a:lnTo>
                  <a:lnTo>
                    <a:pt x="2598502" y="464657"/>
                  </a:lnTo>
                  <a:lnTo>
                    <a:pt x="2601985" y="464260"/>
                  </a:lnTo>
                  <a:lnTo>
                    <a:pt x="2605468" y="463863"/>
                  </a:lnTo>
                  <a:lnTo>
                    <a:pt x="2608951" y="463466"/>
                  </a:lnTo>
                  <a:lnTo>
                    <a:pt x="2612435" y="463070"/>
                  </a:lnTo>
                  <a:lnTo>
                    <a:pt x="2615918" y="462674"/>
                  </a:lnTo>
                  <a:lnTo>
                    <a:pt x="2619401" y="465301"/>
                  </a:lnTo>
                  <a:lnTo>
                    <a:pt x="2622884" y="464908"/>
                  </a:lnTo>
                  <a:lnTo>
                    <a:pt x="2626368" y="464515"/>
                  </a:lnTo>
                  <a:lnTo>
                    <a:pt x="2629851" y="464123"/>
                  </a:lnTo>
                  <a:lnTo>
                    <a:pt x="2633334" y="463730"/>
                  </a:lnTo>
                  <a:lnTo>
                    <a:pt x="2636817" y="463337"/>
                  </a:lnTo>
                  <a:lnTo>
                    <a:pt x="2640301" y="462945"/>
                  </a:lnTo>
                  <a:lnTo>
                    <a:pt x="2643784" y="465004"/>
                  </a:lnTo>
                  <a:lnTo>
                    <a:pt x="2647267" y="464614"/>
                  </a:lnTo>
                  <a:lnTo>
                    <a:pt x="2650750" y="464225"/>
                  </a:lnTo>
                  <a:lnTo>
                    <a:pt x="2654234" y="463835"/>
                  </a:lnTo>
                  <a:lnTo>
                    <a:pt x="2657717" y="463446"/>
                  </a:lnTo>
                  <a:lnTo>
                    <a:pt x="2661200" y="463057"/>
                  </a:lnTo>
                  <a:lnTo>
                    <a:pt x="2664683" y="462668"/>
                  </a:lnTo>
                  <a:lnTo>
                    <a:pt x="2668167" y="468164"/>
                  </a:lnTo>
                  <a:lnTo>
                    <a:pt x="2671650" y="467781"/>
                  </a:lnTo>
                  <a:lnTo>
                    <a:pt x="2675133" y="467398"/>
                  </a:lnTo>
                  <a:lnTo>
                    <a:pt x="2678616" y="467016"/>
                  </a:lnTo>
                  <a:lnTo>
                    <a:pt x="2682100" y="466633"/>
                  </a:lnTo>
                  <a:lnTo>
                    <a:pt x="2685583" y="466251"/>
                  </a:lnTo>
                  <a:lnTo>
                    <a:pt x="2689066" y="471846"/>
                  </a:lnTo>
                  <a:lnTo>
                    <a:pt x="2692549" y="471508"/>
                  </a:lnTo>
                  <a:lnTo>
                    <a:pt x="2696033" y="471170"/>
                  </a:lnTo>
                  <a:lnTo>
                    <a:pt x="2699516" y="470832"/>
                  </a:lnTo>
                  <a:lnTo>
                    <a:pt x="2702999" y="470495"/>
                  </a:lnTo>
                  <a:lnTo>
                    <a:pt x="2706482" y="470158"/>
                  </a:lnTo>
                  <a:lnTo>
                    <a:pt x="2709966" y="469821"/>
                  </a:lnTo>
                  <a:lnTo>
                    <a:pt x="2713449" y="473014"/>
                  </a:lnTo>
                  <a:lnTo>
                    <a:pt x="2716932" y="472643"/>
                  </a:lnTo>
                  <a:lnTo>
                    <a:pt x="2720415" y="472271"/>
                  </a:lnTo>
                  <a:lnTo>
                    <a:pt x="2723899" y="471900"/>
                  </a:lnTo>
                  <a:lnTo>
                    <a:pt x="2727382" y="471529"/>
                  </a:lnTo>
                  <a:lnTo>
                    <a:pt x="2730865" y="471158"/>
                  </a:lnTo>
                  <a:lnTo>
                    <a:pt x="2734348" y="470788"/>
                  </a:lnTo>
                  <a:lnTo>
                    <a:pt x="2737832" y="479017"/>
                  </a:lnTo>
                  <a:lnTo>
                    <a:pt x="2741315" y="478655"/>
                  </a:lnTo>
                  <a:lnTo>
                    <a:pt x="2744798" y="478294"/>
                  </a:lnTo>
                  <a:lnTo>
                    <a:pt x="2748281" y="477932"/>
                  </a:lnTo>
                  <a:lnTo>
                    <a:pt x="2751765" y="477571"/>
                  </a:lnTo>
                  <a:lnTo>
                    <a:pt x="2755248" y="477209"/>
                  </a:lnTo>
                  <a:lnTo>
                    <a:pt x="2758731" y="478285"/>
                  </a:lnTo>
                  <a:lnTo>
                    <a:pt x="2762214" y="477925"/>
                  </a:lnTo>
                  <a:lnTo>
                    <a:pt x="2765698" y="477566"/>
                  </a:lnTo>
                  <a:lnTo>
                    <a:pt x="2769181" y="477206"/>
                  </a:lnTo>
                  <a:lnTo>
                    <a:pt x="2772664" y="476847"/>
                  </a:lnTo>
                  <a:lnTo>
                    <a:pt x="2776147" y="476487"/>
                  </a:lnTo>
                  <a:lnTo>
                    <a:pt x="2779631" y="476128"/>
                  </a:lnTo>
                  <a:lnTo>
                    <a:pt x="2783114" y="478625"/>
                  </a:lnTo>
                  <a:lnTo>
                    <a:pt x="2786597" y="478268"/>
                  </a:lnTo>
                  <a:lnTo>
                    <a:pt x="2790080" y="477912"/>
                  </a:lnTo>
                  <a:lnTo>
                    <a:pt x="2793564" y="477556"/>
                  </a:lnTo>
                  <a:lnTo>
                    <a:pt x="2797047" y="477200"/>
                  </a:lnTo>
                  <a:lnTo>
                    <a:pt x="2800530" y="476844"/>
                  </a:lnTo>
                  <a:lnTo>
                    <a:pt x="2804013" y="476488"/>
                  </a:lnTo>
                  <a:lnTo>
                    <a:pt x="2807497" y="481273"/>
                  </a:lnTo>
                  <a:lnTo>
                    <a:pt x="2810980" y="480923"/>
                  </a:lnTo>
                  <a:lnTo>
                    <a:pt x="2814463" y="480572"/>
                  </a:lnTo>
                  <a:lnTo>
                    <a:pt x="2817946" y="480222"/>
                  </a:lnTo>
                  <a:lnTo>
                    <a:pt x="2821430" y="479872"/>
                  </a:lnTo>
                  <a:lnTo>
                    <a:pt x="2824913" y="479522"/>
                  </a:lnTo>
                  <a:lnTo>
                    <a:pt x="2828396" y="479172"/>
                  </a:lnTo>
                  <a:lnTo>
                    <a:pt x="2831879" y="479053"/>
                  </a:lnTo>
                  <a:lnTo>
                    <a:pt x="2835363" y="478703"/>
                  </a:lnTo>
                  <a:lnTo>
                    <a:pt x="2838846" y="478354"/>
                  </a:lnTo>
                  <a:lnTo>
                    <a:pt x="2842329" y="478004"/>
                  </a:lnTo>
                  <a:lnTo>
                    <a:pt x="2845812" y="477655"/>
                  </a:lnTo>
                  <a:lnTo>
                    <a:pt x="2849296" y="477306"/>
                  </a:lnTo>
                  <a:lnTo>
                    <a:pt x="2852779" y="480178"/>
                  </a:lnTo>
                  <a:lnTo>
                    <a:pt x="2856262" y="479832"/>
                  </a:lnTo>
                  <a:lnTo>
                    <a:pt x="2859745" y="479487"/>
                  </a:lnTo>
                  <a:lnTo>
                    <a:pt x="2863229" y="479141"/>
                  </a:lnTo>
                  <a:lnTo>
                    <a:pt x="2866712" y="478795"/>
                  </a:lnTo>
                  <a:lnTo>
                    <a:pt x="2870195" y="478449"/>
                  </a:lnTo>
                  <a:lnTo>
                    <a:pt x="2873678" y="478104"/>
                  </a:lnTo>
                  <a:lnTo>
                    <a:pt x="2877161" y="485586"/>
                  </a:lnTo>
                  <a:lnTo>
                    <a:pt x="2880645" y="485249"/>
                  </a:lnTo>
                  <a:lnTo>
                    <a:pt x="2884128" y="484911"/>
                  </a:lnTo>
                  <a:lnTo>
                    <a:pt x="2887611" y="484574"/>
                  </a:lnTo>
                  <a:lnTo>
                    <a:pt x="2891094" y="484236"/>
                  </a:lnTo>
                  <a:lnTo>
                    <a:pt x="2894578" y="483899"/>
                  </a:lnTo>
                  <a:lnTo>
                    <a:pt x="2898061" y="483562"/>
                  </a:lnTo>
                  <a:lnTo>
                    <a:pt x="2901544" y="483224"/>
                  </a:lnTo>
                  <a:lnTo>
                    <a:pt x="2905027" y="482887"/>
                  </a:lnTo>
                  <a:lnTo>
                    <a:pt x="2908511" y="482550"/>
                  </a:lnTo>
                  <a:lnTo>
                    <a:pt x="2911994" y="482213"/>
                  </a:lnTo>
                  <a:lnTo>
                    <a:pt x="2915477" y="481876"/>
                  </a:lnTo>
                  <a:lnTo>
                    <a:pt x="2918960" y="481539"/>
                  </a:lnTo>
                  <a:lnTo>
                    <a:pt x="2922444" y="487691"/>
                  </a:lnTo>
                  <a:lnTo>
                    <a:pt x="2925927" y="487361"/>
                  </a:lnTo>
                  <a:lnTo>
                    <a:pt x="2929410" y="487030"/>
                  </a:lnTo>
                  <a:lnTo>
                    <a:pt x="2932893" y="486700"/>
                  </a:lnTo>
                  <a:lnTo>
                    <a:pt x="2936377" y="486370"/>
                  </a:lnTo>
                  <a:lnTo>
                    <a:pt x="2939860" y="486040"/>
                  </a:lnTo>
                  <a:lnTo>
                    <a:pt x="2943343" y="485710"/>
                  </a:lnTo>
                  <a:lnTo>
                    <a:pt x="2946826" y="485380"/>
                  </a:lnTo>
                  <a:lnTo>
                    <a:pt x="2950310" y="485050"/>
                  </a:lnTo>
                  <a:lnTo>
                    <a:pt x="2953793" y="484720"/>
                  </a:lnTo>
                  <a:lnTo>
                    <a:pt x="2957276" y="484391"/>
                  </a:lnTo>
                  <a:lnTo>
                    <a:pt x="2960759" y="484061"/>
                  </a:lnTo>
                  <a:lnTo>
                    <a:pt x="2964243" y="483731"/>
                  </a:lnTo>
                  <a:lnTo>
                    <a:pt x="2967726" y="483402"/>
                  </a:lnTo>
                  <a:lnTo>
                    <a:pt x="2971209" y="485647"/>
                  </a:lnTo>
                  <a:lnTo>
                    <a:pt x="2974692" y="485352"/>
                  </a:lnTo>
                  <a:lnTo>
                    <a:pt x="2978176" y="485057"/>
                  </a:lnTo>
                  <a:lnTo>
                    <a:pt x="2981659" y="484762"/>
                  </a:lnTo>
                  <a:lnTo>
                    <a:pt x="2985142" y="484467"/>
                  </a:lnTo>
                  <a:lnTo>
                    <a:pt x="2988625" y="484172"/>
                  </a:lnTo>
                  <a:lnTo>
                    <a:pt x="2992109" y="483877"/>
                  </a:lnTo>
                  <a:lnTo>
                    <a:pt x="2995592" y="495781"/>
                  </a:lnTo>
                  <a:lnTo>
                    <a:pt x="2999075" y="495467"/>
                  </a:lnTo>
                  <a:lnTo>
                    <a:pt x="3002558" y="495153"/>
                  </a:lnTo>
                  <a:lnTo>
                    <a:pt x="3006042" y="494838"/>
                  </a:lnTo>
                  <a:lnTo>
                    <a:pt x="3009525" y="494524"/>
                  </a:lnTo>
                  <a:lnTo>
                    <a:pt x="3013008" y="494210"/>
                  </a:lnTo>
                  <a:lnTo>
                    <a:pt x="3016491" y="500629"/>
                  </a:lnTo>
                  <a:lnTo>
                    <a:pt x="3019975" y="500322"/>
                  </a:lnTo>
                  <a:lnTo>
                    <a:pt x="3023458" y="500014"/>
                  </a:lnTo>
                  <a:lnTo>
                    <a:pt x="3026941" y="499707"/>
                  </a:lnTo>
                  <a:lnTo>
                    <a:pt x="3030424" y="499399"/>
                  </a:lnTo>
                  <a:lnTo>
                    <a:pt x="3033908" y="499092"/>
                  </a:lnTo>
                  <a:lnTo>
                    <a:pt x="3037391" y="498784"/>
                  </a:lnTo>
                  <a:lnTo>
                    <a:pt x="3040874" y="499232"/>
                  </a:lnTo>
                  <a:lnTo>
                    <a:pt x="3044357" y="498926"/>
                  </a:lnTo>
                  <a:lnTo>
                    <a:pt x="3047841" y="498619"/>
                  </a:lnTo>
                  <a:lnTo>
                    <a:pt x="3051324" y="498313"/>
                  </a:lnTo>
                  <a:lnTo>
                    <a:pt x="3054807" y="498007"/>
                  </a:lnTo>
                  <a:lnTo>
                    <a:pt x="3058290" y="497700"/>
                  </a:lnTo>
                  <a:lnTo>
                    <a:pt x="3061774" y="497394"/>
                  </a:lnTo>
                  <a:lnTo>
                    <a:pt x="3065257" y="497656"/>
                  </a:lnTo>
                  <a:lnTo>
                    <a:pt x="3068740" y="497350"/>
                  </a:lnTo>
                  <a:lnTo>
                    <a:pt x="3072223" y="497044"/>
                  </a:lnTo>
                  <a:lnTo>
                    <a:pt x="3075707" y="496739"/>
                  </a:lnTo>
                  <a:lnTo>
                    <a:pt x="3079190" y="496434"/>
                  </a:lnTo>
                  <a:lnTo>
                    <a:pt x="3082673" y="496128"/>
                  </a:lnTo>
                  <a:lnTo>
                    <a:pt x="3086156" y="502868"/>
                  </a:lnTo>
                  <a:lnTo>
                    <a:pt x="3089640" y="502569"/>
                  </a:lnTo>
                  <a:lnTo>
                    <a:pt x="3093123" y="502271"/>
                  </a:lnTo>
                  <a:lnTo>
                    <a:pt x="3096606" y="501972"/>
                  </a:lnTo>
                  <a:lnTo>
                    <a:pt x="3100089" y="501674"/>
                  </a:lnTo>
                  <a:lnTo>
                    <a:pt x="3103573" y="501376"/>
                  </a:lnTo>
                  <a:lnTo>
                    <a:pt x="3107056" y="501077"/>
                  </a:lnTo>
                  <a:lnTo>
                    <a:pt x="3110539" y="501687"/>
                  </a:lnTo>
                  <a:lnTo>
                    <a:pt x="3114022" y="501390"/>
                  </a:lnTo>
                  <a:lnTo>
                    <a:pt x="3117506" y="501092"/>
                  </a:lnTo>
                  <a:lnTo>
                    <a:pt x="3120989" y="500795"/>
                  </a:lnTo>
                  <a:lnTo>
                    <a:pt x="3124472" y="500498"/>
                  </a:lnTo>
                  <a:lnTo>
                    <a:pt x="3127955" y="500201"/>
                  </a:lnTo>
                  <a:lnTo>
                    <a:pt x="3131439" y="499904"/>
                  </a:lnTo>
                  <a:lnTo>
                    <a:pt x="3134922" y="501777"/>
                  </a:lnTo>
                  <a:lnTo>
                    <a:pt x="3138405" y="501482"/>
                  </a:lnTo>
                  <a:lnTo>
                    <a:pt x="3141888" y="501187"/>
                  </a:lnTo>
                  <a:lnTo>
                    <a:pt x="3145372" y="500892"/>
                  </a:lnTo>
                  <a:lnTo>
                    <a:pt x="3148855" y="500597"/>
                  </a:lnTo>
                  <a:lnTo>
                    <a:pt x="3152338" y="500303"/>
                  </a:lnTo>
                  <a:lnTo>
                    <a:pt x="3155821" y="500008"/>
                  </a:lnTo>
                  <a:lnTo>
                    <a:pt x="3159304" y="500434"/>
                  </a:lnTo>
                  <a:lnTo>
                    <a:pt x="3162788" y="500140"/>
                  </a:lnTo>
                  <a:lnTo>
                    <a:pt x="3166271" y="499846"/>
                  </a:lnTo>
                  <a:lnTo>
                    <a:pt x="3169754" y="499552"/>
                  </a:lnTo>
                  <a:lnTo>
                    <a:pt x="3173237" y="499259"/>
                  </a:lnTo>
                  <a:lnTo>
                    <a:pt x="3176721" y="498965"/>
                  </a:lnTo>
                  <a:lnTo>
                    <a:pt x="3180204" y="502419"/>
                  </a:lnTo>
                  <a:lnTo>
                    <a:pt x="3183687" y="502129"/>
                  </a:lnTo>
                  <a:lnTo>
                    <a:pt x="3187170" y="501839"/>
                  </a:lnTo>
                  <a:lnTo>
                    <a:pt x="3190654" y="501549"/>
                  </a:lnTo>
                  <a:lnTo>
                    <a:pt x="3194137" y="501258"/>
                  </a:lnTo>
                  <a:lnTo>
                    <a:pt x="3197620" y="500969"/>
                  </a:lnTo>
                  <a:lnTo>
                    <a:pt x="3201103" y="500679"/>
                  </a:lnTo>
                  <a:lnTo>
                    <a:pt x="3204587" y="502864"/>
                  </a:lnTo>
                  <a:lnTo>
                    <a:pt x="3208070" y="502602"/>
                  </a:lnTo>
                  <a:lnTo>
                    <a:pt x="3211553" y="502341"/>
                  </a:lnTo>
                  <a:lnTo>
                    <a:pt x="3215036" y="502079"/>
                  </a:lnTo>
                  <a:lnTo>
                    <a:pt x="3218520" y="501818"/>
                  </a:lnTo>
                  <a:lnTo>
                    <a:pt x="3222003" y="501557"/>
                  </a:lnTo>
                  <a:lnTo>
                    <a:pt x="3225486" y="501296"/>
                  </a:lnTo>
                  <a:lnTo>
                    <a:pt x="3228969" y="503273"/>
                  </a:lnTo>
                  <a:lnTo>
                    <a:pt x="3232453" y="502988"/>
                  </a:lnTo>
                  <a:lnTo>
                    <a:pt x="3235936" y="502703"/>
                  </a:lnTo>
                  <a:lnTo>
                    <a:pt x="3239419" y="502418"/>
                  </a:lnTo>
                  <a:lnTo>
                    <a:pt x="3242902" y="502133"/>
                  </a:lnTo>
                  <a:lnTo>
                    <a:pt x="3246386" y="501848"/>
                  </a:lnTo>
                  <a:lnTo>
                    <a:pt x="3249869" y="503116"/>
                  </a:lnTo>
                  <a:lnTo>
                    <a:pt x="3253352" y="502833"/>
                  </a:lnTo>
                  <a:lnTo>
                    <a:pt x="3256835" y="502549"/>
                  </a:lnTo>
                  <a:lnTo>
                    <a:pt x="3260319" y="502266"/>
                  </a:lnTo>
                  <a:lnTo>
                    <a:pt x="3263802" y="501983"/>
                  </a:lnTo>
                  <a:lnTo>
                    <a:pt x="3267285" y="501700"/>
                  </a:lnTo>
                  <a:lnTo>
                    <a:pt x="3270768" y="501417"/>
                  </a:lnTo>
                  <a:lnTo>
                    <a:pt x="3274252" y="501317"/>
                  </a:lnTo>
                  <a:lnTo>
                    <a:pt x="3277735" y="501059"/>
                  </a:lnTo>
                  <a:lnTo>
                    <a:pt x="3281218" y="500802"/>
                  </a:lnTo>
                  <a:lnTo>
                    <a:pt x="3284701" y="500546"/>
                  </a:lnTo>
                  <a:lnTo>
                    <a:pt x="3288185" y="500289"/>
                  </a:lnTo>
                  <a:lnTo>
                    <a:pt x="3291668" y="500032"/>
                  </a:lnTo>
                  <a:lnTo>
                    <a:pt x="3295151" y="499775"/>
                  </a:lnTo>
                  <a:lnTo>
                    <a:pt x="3298634" y="505110"/>
                  </a:lnTo>
                  <a:lnTo>
                    <a:pt x="3302118" y="504832"/>
                  </a:lnTo>
                  <a:lnTo>
                    <a:pt x="3305601" y="504555"/>
                  </a:lnTo>
                  <a:lnTo>
                    <a:pt x="3309084" y="504278"/>
                  </a:lnTo>
                  <a:lnTo>
                    <a:pt x="3312567" y="504000"/>
                  </a:lnTo>
                  <a:lnTo>
                    <a:pt x="3316051" y="503723"/>
                  </a:lnTo>
                  <a:lnTo>
                    <a:pt x="3319534" y="503446"/>
                  </a:lnTo>
                  <a:lnTo>
                    <a:pt x="3323017" y="516928"/>
                  </a:lnTo>
                  <a:lnTo>
                    <a:pt x="3326500" y="516686"/>
                  </a:lnTo>
                  <a:lnTo>
                    <a:pt x="3329984" y="516443"/>
                  </a:lnTo>
                  <a:lnTo>
                    <a:pt x="3333467" y="516201"/>
                  </a:lnTo>
                  <a:lnTo>
                    <a:pt x="3336950" y="515959"/>
                  </a:lnTo>
                  <a:lnTo>
                    <a:pt x="3340433" y="515717"/>
                  </a:lnTo>
                  <a:lnTo>
                    <a:pt x="3343917" y="519977"/>
                  </a:lnTo>
                  <a:lnTo>
                    <a:pt x="3347400" y="519716"/>
                  </a:lnTo>
                  <a:lnTo>
                    <a:pt x="3350883" y="519456"/>
                  </a:lnTo>
                  <a:lnTo>
                    <a:pt x="3354366" y="519195"/>
                  </a:lnTo>
                  <a:lnTo>
                    <a:pt x="3357850" y="518935"/>
                  </a:lnTo>
                  <a:lnTo>
                    <a:pt x="3361333" y="518674"/>
                  </a:lnTo>
                  <a:lnTo>
                    <a:pt x="3364816" y="518414"/>
                  </a:lnTo>
                  <a:lnTo>
                    <a:pt x="3368299" y="521241"/>
                  </a:lnTo>
                  <a:lnTo>
                    <a:pt x="3371783" y="520983"/>
                  </a:lnTo>
                  <a:lnTo>
                    <a:pt x="3375266" y="520726"/>
                  </a:lnTo>
                  <a:lnTo>
                    <a:pt x="3378749" y="520468"/>
                  </a:lnTo>
                  <a:lnTo>
                    <a:pt x="3382232" y="520211"/>
                  </a:lnTo>
                  <a:lnTo>
                    <a:pt x="3385716" y="519953"/>
                  </a:lnTo>
                  <a:lnTo>
                    <a:pt x="3389199" y="519696"/>
                  </a:lnTo>
                  <a:lnTo>
                    <a:pt x="3392682" y="525445"/>
                  </a:lnTo>
                  <a:lnTo>
                    <a:pt x="3396165" y="525193"/>
                  </a:lnTo>
                  <a:lnTo>
                    <a:pt x="3399649" y="524941"/>
                  </a:lnTo>
                  <a:lnTo>
                    <a:pt x="3403132" y="524689"/>
                  </a:lnTo>
                  <a:lnTo>
                    <a:pt x="3406615" y="524437"/>
                  </a:lnTo>
                  <a:lnTo>
                    <a:pt x="3410098" y="524185"/>
                  </a:lnTo>
                  <a:lnTo>
                    <a:pt x="3413582" y="534208"/>
                  </a:lnTo>
                  <a:lnTo>
                    <a:pt x="3417065" y="533965"/>
                  </a:lnTo>
                  <a:lnTo>
                    <a:pt x="3420548" y="533722"/>
                  </a:lnTo>
                  <a:lnTo>
                    <a:pt x="3424031" y="533479"/>
                  </a:lnTo>
                  <a:lnTo>
                    <a:pt x="3427515" y="533236"/>
                  </a:lnTo>
                  <a:lnTo>
                    <a:pt x="3430998" y="532993"/>
                  </a:lnTo>
                  <a:lnTo>
                    <a:pt x="3434481" y="532750"/>
                  </a:lnTo>
                  <a:lnTo>
                    <a:pt x="3437964" y="534712"/>
                  </a:lnTo>
                  <a:lnTo>
                    <a:pt x="3441447" y="534471"/>
                  </a:lnTo>
                  <a:lnTo>
                    <a:pt x="3444931" y="534230"/>
                  </a:lnTo>
                  <a:lnTo>
                    <a:pt x="3448414" y="533990"/>
                  </a:lnTo>
                  <a:lnTo>
                    <a:pt x="3451897" y="533749"/>
                  </a:lnTo>
                  <a:lnTo>
                    <a:pt x="3455380" y="533508"/>
                  </a:lnTo>
                  <a:lnTo>
                    <a:pt x="3458864" y="533268"/>
                  </a:lnTo>
                  <a:lnTo>
                    <a:pt x="3462347" y="535334"/>
                  </a:lnTo>
                  <a:lnTo>
                    <a:pt x="3465830" y="535096"/>
                  </a:lnTo>
                  <a:lnTo>
                    <a:pt x="3469313" y="534857"/>
                  </a:lnTo>
                  <a:lnTo>
                    <a:pt x="3472797" y="534619"/>
                  </a:lnTo>
                  <a:lnTo>
                    <a:pt x="3476280" y="534380"/>
                  </a:lnTo>
                  <a:lnTo>
                    <a:pt x="3479763" y="534142"/>
                  </a:lnTo>
                  <a:lnTo>
                    <a:pt x="3483246" y="533903"/>
                  </a:lnTo>
                  <a:lnTo>
                    <a:pt x="3483246" y="534031"/>
                  </a:lnTo>
                  <a:lnTo>
                    <a:pt x="3483246" y="534158"/>
                  </a:lnTo>
                  <a:lnTo>
                    <a:pt x="3483246" y="534286"/>
                  </a:lnTo>
                  <a:lnTo>
                    <a:pt x="3483246" y="534413"/>
                  </a:lnTo>
                  <a:lnTo>
                    <a:pt x="3483246" y="534540"/>
                  </a:lnTo>
                  <a:lnTo>
                    <a:pt x="3483246" y="534667"/>
                  </a:lnTo>
                  <a:lnTo>
                    <a:pt x="3483246" y="53479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907915"/>
              <a:ext cx="3483246" cy="1644151"/>
            </a:xfrm>
            <a:custGeom>
              <a:avLst/>
              <a:gdLst/>
              <a:ahLst/>
              <a:cxnLst/>
              <a:rect l="0" t="0" r="0" b="0"/>
              <a:pathLst>
                <a:path w="3483246" h="1644151">
                  <a:moveTo>
                    <a:pt x="0" y="1644151"/>
                  </a:moveTo>
                  <a:lnTo>
                    <a:pt x="3483" y="1192450"/>
                  </a:lnTo>
                  <a:lnTo>
                    <a:pt x="6966" y="844453"/>
                  </a:lnTo>
                  <a:lnTo>
                    <a:pt x="10449" y="568124"/>
                  </a:lnTo>
                  <a:lnTo>
                    <a:pt x="13932" y="343390"/>
                  </a:lnTo>
                  <a:lnTo>
                    <a:pt x="17416" y="157034"/>
                  </a:lnTo>
                  <a:lnTo>
                    <a:pt x="20899" y="0"/>
                  </a:lnTo>
                  <a:lnTo>
                    <a:pt x="24382" y="923741"/>
                  </a:lnTo>
                  <a:lnTo>
                    <a:pt x="27865" y="844453"/>
                  </a:lnTo>
                  <a:lnTo>
                    <a:pt x="31349" y="769589"/>
                  </a:lnTo>
                  <a:lnTo>
                    <a:pt x="34832" y="698789"/>
                  </a:lnTo>
                  <a:lnTo>
                    <a:pt x="38315" y="631730"/>
                  </a:lnTo>
                  <a:lnTo>
                    <a:pt x="41798" y="568124"/>
                  </a:lnTo>
                  <a:lnTo>
                    <a:pt x="45282" y="507710"/>
                  </a:lnTo>
                  <a:lnTo>
                    <a:pt x="48765" y="450255"/>
                  </a:lnTo>
                  <a:lnTo>
                    <a:pt x="52248" y="395545"/>
                  </a:lnTo>
                  <a:lnTo>
                    <a:pt x="55731" y="343390"/>
                  </a:lnTo>
                  <a:lnTo>
                    <a:pt x="59215" y="293613"/>
                  </a:lnTo>
                  <a:lnTo>
                    <a:pt x="62698" y="246056"/>
                  </a:lnTo>
                  <a:lnTo>
                    <a:pt x="66181" y="200574"/>
                  </a:lnTo>
                  <a:lnTo>
                    <a:pt x="69664" y="157034"/>
                  </a:lnTo>
                  <a:lnTo>
                    <a:pt x="73148" y="664810"/>
                  </a:lnTo>
                  <a:lnTo>
                    <a:pt x="76631" y="631730"/>
                  </a:lnTo>
                  <a:lnTo>
                    <a:pt x="80114" y="599512"/>
                  </a:lnTo>
                  <a:lnTo>
                    <a:pt x="83597" y="568124"/>
                  </a:lnTo>
                  <a:lnTo>
                    <a:pt x="87081" y="537533"/>
                  </a:lnTo>
                  <a:lnTo>
                    <a:pt x="90564" y="507710"/>
                  </a:lnTo>
                  <a:lnTo>
                    <a:pt x="94047" y="568124"/>
                  </a:lnTo>
                  <a:lnTo>
                    <a:pt x="97530" y="540894"/>
                  </a:lnTo>
                  <a:lnTo>
                    <a:pt x="101014" y="514273"/>
                  </a:lnTo>
                  <a:lnTo>
                    <a:pt x="104497" y="488240"/>
                  </a:lnTo>
                  <a:lnTo>
                    <a:pt x="107980" y="462778"/>
                  </a:lnTo>
                  <a:lnTo>
                    <a:pt x="111463" y="437867"/>
                  </a:lnTo>
                  <a:lnTo>
                    <a:pt x="114947" y="413489"/>
                  </a:lnTo>
                  <a:lnTo>
                    <a:pt x="118430" y="389627"/>
                  </a:lnTo>
                  <a:lnTo>
                    <a:pt x="121913" y="366266"/>
                  </a:lnTo>
                  <a:lnTo>
                    <a:pt x="125396" y="343390"/>
                  </a:lnTo>
                  <a:lnTo>
                    <a:pt x="128880" y="320983"/>
                  </a:lnTo>
                  <a:lnTo>
                    <a:pt x="132363" y="299031"/>
                  </a:lnTo>
                  <a:lnTo>
                    <a:pt x="135846" y="277522"/>
                  </a:lnTo>
                  <a:lnTo>
                    <a:pt x="139329" y="256440"/>
                  </a:lnTo>
                  <a:lnTo>
                    <a:pt x="142813" y="1182654"/>
                  </a:lnTo>
                  <a:lnTo>
                    <a:pt x="146296" y="1172921"/>
                  </a:lnTo>
                  <a:lnTo>
                    <a:pt x="149779" y="1163250"/>
                  </a:lnTo>
                  <a:lnTo>
                    <a:pt x="153262" y="1153641"/>
                  </a:lnTo>
                  <a:lnTo>
                    <a:pt x="156746" y="1144094"/>
                  </a:lnTo>
                  <a:lnTo>
                    <a:pt x="160229" y="1134607"/>
                  </a:lnTo>
                  <a:lnTo>
                    <a:pt x="163712" y="1216223"/>
                  </a:lnTo>
                  <a:lnTo>
                    <a:pt x="167195" y="1208257"/>
                  </a:lnTo>
                  <a:lnTo>
                    <a:pt x="170679" y="1200333"/>
                  </a:lnTo>
                  <a:lnTo>
                    <a:pt x="174162" y="1192450"/>
                  </a:lnTo>
                  <a:lnTo>
                    <a:pt x="177645" y="1184608"/>
                  </a:lnTo>
                  <a:lnTo>
                    <a:pt x="181128" y="1176807"/>
                  </a:lnTo>
                  <a:lnTo>
                    <a:pt x="184612" y="1169045"/>
                  </a:lnTo>
                  <a:lnTo>
                    <a:pt x="188095" y="1177405"/>
                  </a:lnTo>
                  <a:lnTo>
                    <a:pt x="191578" y="1169939"/>
                  </a:lnTo>
                  <a:lnTo>
                    <a:pt x="195061" y="1162509"/>
                  </a:lnTo>
                  <a:lnTo>
                    <a:pt x="198545" y="1155116"/>
                  </a:lnTo>
                  <a:lnTo>
                    <a:pt x="202028" y="1147759"/>
                  </a:lnTo>
                  <a:lnTo>
                    <a:pt x="205511" y="1140438"/>
                  </a:lnTo>
                  <a:lnTo>
                    <a:pt x="208994" y="1133153"/>
                  </a:lnTo>
                  <a:lnTo>
                    <a:pt x="212478" y="1150162"/>
                  </a:lnTo>
                  <a:lnTo>
                    <a:pt x="215961" y="1143229"/>
                  </a:lnTo>
                  <a:lnTo>
                    <a:pt x="219444" y="1136327"/>
                  </a:lnTo>
                  <a:lnTo>
                    <a:pt x="222927" y="1129458"/>
                  </a:lnTo>
                  <a:lnTo>
                    <a:pt x="226411" y="1122620"/>
                  </a:lnTo>
                  <a:lnTo>
                    <a:pt x="229894" y="1115813"/>
                  </a:lnTo>
                  <a:lnTo>
                    <a:pt x="233377" y="1109038"/>
                  </a:lnTo>
                  <a:lnTo>
                    <a:pt x="236860" y="1161568"/>
                  </a:lnTo>
                  <a:lnTo>
                    <a:pt x="240344" y="1155467"/>
                  </a:lnTo>
                  <a:lnTo>
                    <a:pt x="243827" y="1149390"/>
                  </a:lnTo>
                  <a:lnTo>
                    <a:pt x="247310" y="1143339"/>
                  </a:lnTo>
                  <a:lnTo>
                    <a:pt x="250793" y="1137311"/>
                  </a:lnTo>
                  <a:lnTo>
                    <a:pt x="254277" y="1131308"/>
                  </a:lnTo>
                  <a:lnTo>
                    <a:pt x="257760" y="1138978"/>
                  </a:lnTo>
                  <a:lnTo>
                    <a:pt x="261243" y="1133153"/>
                  </a:lnTo>
                  <a:lnTo>
                    <a:pt x="264726" y="1127350"/>
                  </a:lnTo>
                  <a:lnTo>
                    <a:pt x="268210" y="1121570"/>
                  </a:lnTo>
                  <a:lnTo>
                    <a:pt x="271693" y="1115813"/>
                  </a:lnTo>
                  <a:lnTo>
                    <a:pt x="275176" y="1110078"/>
                  </a:lnTo>
                  <a:lnTo>
                    <a:pt x="278659" y="1104365"/>
                  </a:lnTo>
                  <a:lnTo>
                    <a:pt x="282143" y="1138074"/>
                  </a:lnTo>
                  <a:lnTo>
                    <a:pt x="285626" y="1132743"/>
                  </a:lnTo>
                  <a:lnTo>
                    <a:pt x="289109" y="1127432"/>
                  </a:lnTo>
                  <a:lnTo>
                    <a:pt x="292592" y="1122139"/>
                  </a:lnTo>
                  <a:lnTo>
                    <a:pt x="296075" y="1116866"/>
                  </a:lnTo>
                  <a:lnTo>
                    <a:pt x="299559" y="1111611"/>
                  </a:lnTo>
                  <a:lnTo>
                    <a:pt x="303042" y="1106374"/>
                  </a:lnTo>
                  <a:lnTo>
                    <a:pt x="306525" y="1209640"/>
                  </a:lnTo>
                  <a:lnTo>
                    <a:pt x="310008" y="1205324"/>
                  </a:lnTo>
                  <a:lnTo>
                    <a:pt x="313492" y="1201021"/>
                  </a:lnTo>
                  <a:lnTo>
                    <a:pt x="316975" y="1196730"/>
                  </a:lnTo>
                  <a:lnTo>
                    <a:pt x="320458" y="1192450"/>
                  </a:lnTo>
                  <a:lnTo>
                    <a:pt x="323941" y="1188183"/>
                  </a:lnTo>
                  <a:lnTo>
                    <a:pt x="327425" y="1223601"/>
                  </a:lnTo>
                  <a:lnTo>
                    <a:pt x="330908" y="1219672"/>
                  </a:lnTo>
                  <a:lnTo>
                    <a:pt x="334391" y="1215753"/>
                  </a:lnTo>
                  <a:lnTo>
                    <a:pt x="337874" y="1211845"/>
                  </a:lnTo>
                  <a:lnTo>
                    <a:pt x="341358" y="1207946"/>
                  </a:lnTo>
                  <a:lnTo>
                    <a:pt x="344841" y="1204057"/>
                  </a:lnTo>
                  <a:lnTo>
                    <a:pt x="348324" y="1200178"/>
                  </a:lnTo>
                  <a:lnTo>
                    <a:pt x="351807" y="1234781"/>
                  </a:lnTo>
                  <a:lnTo>
                    <a:pt x="355291" y="1231209"/>
                  </a:lnTo>
                  <a:lnTo>
                    <a:pt x="358774" y="1227644"/>
                  </a:lnTo>
                  <a:lnTo>
                    <a:pt x="362257" y="1224088"/>
                  </a:lnTo>
                  <a:lnTo>
                    <a:pt x="365740" y="1220540"/>
                  </a:lnTo>
                  <a:lnTo>
                    <a:pt x="369224" y="1217001"/>
                  </a:lnTo>
                  <a:lnTo>
                    <a:pt x="372707" y="1213469"/>
                  </a:lnTo>
                  <a:lnTo>
                    <a:pt x="376190" y="1257828"/>
                  </a:lnTo>
                  <a:lnTo>
                    <a:pt x="379673" y="1254651"/>
                  </a:lnTo>
                  <a:lnTo>
                    <a:pt x="383157" y="1251480"/>
                  </a:lnTo>
                  <a:lnTo>
                    <a:pt x="386640" y="1248316"/>
                  </a:lnTo>
                  <a:lnTo>
                    <a:pt x="390123" y="1245158"/>
                  </a:lnTo>
                  <a:lnTo>
                    <a:pt x="393606" y="1242007"/>
                  </a:lnTo>
                  <a:lnTo>
                    <a:pt x="397090" y="1238863"/>
                  </a:lnTo>
                  <a:lnTo>
                    <a:pt x="400573" y="1256923"/>
                  </a:lnTo>
                  <a:lnTo>
                    <a:pt x="404056" y="1253933"/>
                  </a:lnTo>
                  <a:lnTo>
                    <a:pt x="407539" y="1250948"/>
                  </a:lnTo>
                  <a:lnTo>
                    <a:pt x="411023" y="1247970"/>
                  </a:lnTo>
                  <a:lnTo>
                    <a:pt x="414506" y="1244997"/>
                  </a:lnTo>
                  <a:lnTo>
                    <a:pt x="417989" y="1242030"/>
                  </a:lnTo>
                  <a:lnTo>
                    <a:pt x="421472" y="1285356"/>
                  </a:lnTo>
                  <a:lnTo>
                    <a:pt x="424956" y="1282699"/>
                  </a:lnTo>
                  <a:lnTo>
                    <a:pt x="428439" y="1280046"/>
                  </a:lnTo>
                  <a:lnTo>
                    <a:pt x="431922" y="1277397"/>
                  </a:lnTo>
                  <a:lnTo>
                    <a:pt x="435405" y="1274753"/>
                  </a:lnTo>
                  <a:lnTo>
                    <a:pt x="438889" y="1272114"/>
                  </a:lnTo>
                  <a:lnTo>
                    <a:pt x="442372" y="1269479"/>
                  </a:lnTo>
                  <a:lnTo>
                    <a:pt x="445855" y="1273169"/>
                  </a:lnTo>
                  <a:lnTo>
                    <a:pt x="449338" y="1270581"/>
                  </a:lnTo>
                  <a:lnTo>
                    <a:pt x="452822" y="1267998"/>
                  </a:lnTo>
                  <a:lnTo>
                    <a:pt x="456305" y="1265419"/>
                  </a:lnTo>
                  <a:lnTo>
                    <a:pt x="459788" y="1262845"/>
                  </a:lnTo>
                  <a:lnTo>
                    <a:pt x="463271" y="1260275"/>
                  </a:lnTo>
                  <a:lnTo>
                    <a:pt x="466755" y="1257708"/>
                  </a:lnTo>
                  <a:lnTo>
                    <a:pt x="470238" y="1265654"/>
                  </a:lnTo>
                  <a:lnTo>
                    <a:pt x="473721" y="1263157"/>
                  </a:lnTo>
                  <a:lnTo>
                    <a:pt x="477204" y="1260664"/>
                  </a:lnTo>
                  <a:lnTo>
                    <a:pt x="480688" y="1258175"/>
                  </a:lnTo>
                  <a:lnTo>
                    <a:pt x="484171" y="1255690"/>
                  </a:lnTo>
                  <a:lnTo>
                    <a:pt x="487654" y="1253209"/>
                  </a:lnTo>
                  <a:lnTo>
                    <a:pt x="491137" y="1256976"/>
                  </a:lnTo>
                  <a:lnTo>
                    <a:pt x="494621" y="1254537"/>
                  </a:lnTo>
                  <a:lnTo>
                    <a:pt x="498104" y="1252102"/>
                  </a:lnTo>
                  <a:lnTo>
                    <a:pt x="501587" y="1249671"/>
                  </a:lnTo>
                  <a:lnTo>
                    <a:pt x="505070" y="1247244"/>
                  </a:lnTo>
                  <a:lnTo>
                    <a:pt x="508554" y="1244820"/>
                  </a:lnTo>
                  <a:lnTo>
                    <a:pt x="512037" y="1242401"/>
                  </a:lnTo>
                  <a:lnTo>
                    <a:pt x="515520" y="1252354"/>
                  </a:lnTo>
                  <a:lnTo>
                    <a:pt x="519003" y="1250006"/>
                  </a:lnTo>
                  <a:lnTo>
                    <a:pt x="522487" y="1247662"/>
                  </a:lnTo>
                  <a:lnTo>
                    <a:pt x="525970" y="1245322"/>
                  </a:lnTo>
                  <a:lnTo>
                    <a:pt x="529453" y="1242984"/>
                  </a:lnTo>
                  <a:lnTo>
                    <a:pt x="532936" y="1240651"/>
                  </a:lnTo>
                  <a:lnTo>
                    <a:pt x="536420" y="1238321"/>
                  </a:lnTo>
                  <a:lnTo>
                    <a:pt x="539903" y="1235995"/>
                  </a:lnTo>
                  <a:lnTo>
                    <a:pt x="543386" y="1233672"/>
                  </a:lnTo>
                  <a:lnTo>
                    <a:pt x="546869" y="1231352"/>
                  </a:lnTo>
                  <a:lnTo>
                    <a:pt x="550353" y="1229036"/>
                  </a:lnTo>
                  <a:lnTo>
                    <a:pt x="553836" y="1226724"/>
                  </a:lnTo>
                  <a:lnTo>
                    <a:pt x="557319" y="1224415"/>
                  </a:lnTo>
                  <a:lnTo>
                    <a:pt x="560802" y="1222109"/>
                  </a:lnTo>
                  <a:lnTo>
                    <a:pt x="564286" y="1238245"/>
                  </a:lnTo>
                  <a:lnTo>
                    <a:pt x="567769" y="1236033"/>
                  </a:lnTo>
                  <a:lnTo>
                    <a:pt x="571252" y="1233824"/>
                  </a:lnTo>
                  <a:lnTo>
                    <a:pt x="574735" y="1231618"/>
                  </a:lnTo>
                  <a:lnTo>
                    <a:pt x="578218" y="1229416"/>
                  </a:lnTo>
                  <a:lnTo>
                    <a:pt x="581702" y="1227216"/>
                  </a:lnTo>
                  <a:lnTo>
                    <a:pt x="585185" y="1244243"/>
                  </a:lnTo>
                  <a:lnTo>
                    <a:pt x="588668" y="1242138"/>
                  </a:lnTo>
                  <a:lnTo>
                    <a:pt x="592151" y="1240035"/>
                  </a:lnTo>
                  <a:lnTo>
                    <a:pt x="595635" y="1237935"/>
                  </a:lnTo>
                  <a:lnTo>
                    <a:pt x="599118" y="1235838"/>
                  </a:lnTo>
                  <a:lnTo>
                    <a:pt x="602601" y="1233744"/>
                  </a:lnTo>
                  <a:lnTo>
                    <a:pt x="606084" y="1231652"/>
                  </a:lnTo>
                  <a:lnTo>
                    <a:pt x="609568" y="1231448"/>
                  </a:lnTo>
                  <a:lnTo>
                    <a:pt x="613051" y="1229370"/>
                  </a:lnTo>
                  <a:lnTo>
                    <a:pt x="616534" y="1227296"/>
                  </a:lnTo>
                  <a:lnTo>
                    <a:pt x="620017" y="1225224"/>
                  </a:lnTo>
                  <a:lnTo>
                    <a:pt x="623501" y="1223155"/>
                  </a:lnTo>
                  <a:lnTo>
                    <a:pt x="626984" y="1221088"/>
                  </a:lnTo>
                  <a:lnTo>
                    <a:pt x="630467" y="1219025"/>
                  </a:lnTo>
                  <a:lnTo>
                    <a:pt x="633950" y="1235448"/>
                  </a:lnTo>
                  <a:lnTo>
                    <a:pt x="637434" y="1233467"/>
                  </a:lnTo>
                  <a:lnTo>
                    <a:pt x="640917" y="1231488"/>
                  </a:lnTo>
                  <a:lnTo>
                    <a:pt x="644400" y="1229513"/>
                  </a:lnTo>
                  <a:lnTo>
                    <a:pt x="647883" y="1227539"/>
                  </a:lnTo>
                  <a:lnTo>
                    <a:pt x="651367" y="1225569"/>
                  </a:lnTo>
                  <a:lnTo>
                    <a:pt x="654850" y="1260025"/>
                  </a:lnTo>
                  <a:lnTo>
                    <a:pt x="658333" y="1258208"/>
                  </a:lnTo>
                  <a:lnTo>
                    <a:pt x="661816" y="1256393"/>
                  </a:lnTo>
                  <a:lnTo>
                    <a:pt x="665300" y="1254580"/>
                  </a:lnTo>
                  <a:lnTo>
                    <a:pt x="668783" y="1252770"/>
                  </a:lnTo>
                  <a:lnTo>
                    <a:pt x="672266" y="1250962"/>
                  </a:lnTo>
                  <a:lnTo>
                    <a:pt x="675749" y="1249155"/>
                  </a:lnTo>
                  <a:lnTo>
                    <a:pt x="679233" y="1272146"/>
                  </a:lnTo>
                  <a:lnTo>
                    <a:pt x="682716" y="1270443"/>
                  </a:lnTo>
                  <a:lnTo>
                    <a:pt x="686199" y="1268742"/>
                  </a:lnTo>
                  <a:lnTo>
                    <a:pt x="689682" y="1267043"/>
                  </a:lnTo>
                  <a:lnTo>
                    <a:pt x="693166" y="1265345"/>
                  </a:lnTo>
                  <a:lnTo>
                    <a:pt x="696649" y="1263650"/>
                  </a:lnTo>
                  <a:lnTo>
                    <a:pt x="700132" y="1261956"/>
                  </a:lnTo>
                  <a:lnTo>
                    <a:pt x="703615" y="1260264"/>
                  </a:lnTo>
                  <a:lnTo>
                    <a:pt x="707099" y="1258574"/>
                  </a:lnTo>
                  <a:lnTo>
                    <a:pt x="710582" y="1256886"/>
                  </a:lnTo>
                  <a:lnTo>
                    <a:pt x="714065" y="1255199"/>
                  </a:lnTo>
                  <a:lnTo>
                    <a:pt x="717548" y="1253515"/>
                  </a:lnTo>
                  <a:lnTo>
                    <a:pt x="721032" y="1251832"/>
                  </a:lnTo>
                  <a:lnTo>
                    <a:pt x="724515" y="1250151"/>
                  </a:lnTo>
                  <a:lnTo>
                    <a:pt x="727998" y="1263736"/>
                  </a:lnTo>
                  <a:lnTo>
                    <a:pt x="731481" y="1262116"/>
                  </a:lnTo>
                  <a:lnTo>
                    <a:pt x="734965" y="1260497"/>
                  </a:lnTo>
                  <a:lnTo>
                    <a:pt x="738448" y="1258880"/>
                  </a:lnTo>
                  <a:lnTo>
                    <a:pt x="741931" y="1257264"/>
                  </a:lnTo>
                  <a:lnTo>
                    <a:pt x="745414" y="1255651"/>
                  </a:lnTo>
                  <a:lnTo>
                    <a:pt x="748898" y="1288822"/>
                  </a:lnTo>
                  <a:lnTo>
                    <a:pt x="752381" y="1287338"/>
                  </a:lnTo>
                  <a:lnTo>
                    <a:pt x="755864" y="1285856"/>
                  </a:lnTo>
                  <a:lnTo>
                    <a:pt x="759347" y="1284376"/>
                  </a:lnTo>
                  <a:lnTo>
                    <a:pt x="762831" y="1282897"/>
                  </a:lnTo>
                  <a:lnTo>
                    <a:pt x="766314" y="1281419"/>
                  </a:lnTo>
                  <a:lnTo>
                    <a:pt x="769797" y="1279942"/>
                  </a:lnTo>
                  <a:lnTo>
                    <a:pt x="773280" y="1285301"/>
                  </a:lnTo>
                  <a:lnTo>
                    <a:pt x="776764" y="1283852"/>
                  </a:lnTo>
                  <a:lnTo>
                    <a:pt x="780247" y="1282404"/>
                  </a:lnTo>
                  <a:lnTo>
                    <a:pt x="783730" y="1280957"/>
                  </a:lnTo>
                  <a:lnTo>
                    <a:pt x="787213" y="1279512"/>
                  </a:lnTo>
                  <a:lnTo>
                    <a:pt x="790697" y="1278068"/>
                  </a:lnTo>
                  <a:lnTo>
                    <a:pt x="794180" y="1276626"/>
                  </a:lnTo>
                  <a:lnTo>
                    <a:pt x="797663" y="1280824"/>
                  </a:lnTo>
                  <a:lnTo>
                    <a:pt x="801146" y="1279404"/>
                  </a:lnTo>
                  <a:lnTo>
                    <a:pt x="804630" y="1277984"/>
                  </a:lnTo>
                  <a:lnTo>
                    <a:pt x="808113" y="1276567"/>
                  </a:lnTo>
                  <a:lnTo>
                    <a:pt x="811596" y="1275150"/>
                  </a:lnTo>
                  <a:lnTo>
                    <a:pt x="815079" y="1273735"/>
                  </a:lnTo>
                  <a:lnTo>
                    <a:pt x="818563" y="1291664"/>
                  </a:lnTo>
                  <a:lnTo>
                    <a:pt x="822046" y="1290316"/>
                  </a:lnTo>
                  <a:lnTo>
                    <a:pt x="825529" y="1288970"/>
                  </a:lnTo>
                  <a:lnTo>
                    <a:pt x="829012" y="1287624"/>
                  </a:lnTo>
                  <a:lnTo>
                    <a:pt x="832496" y="1286280"/>
                  </a:lnTo>
                  <a:lnTo>
                    <a:pt x="835979" y="1284937"/>
                  </a:lnTo>
                  <a:lnTo>
                    <a:pt x="839462" y="1283596"/>
                  </a:lnTo>
                  <a:lnTo>
                    <a:pt x="842945" y="1282255"/>
                  </a:lnTo>
                  <a:lnTo>
                    <a:pt x="846429" y="1280915"/>
                  </a:lnTo>
                  <a:lnTo>
                    <a:pt x="849912" y="1279577"/>
                  </a:lnTo>
                  <a:lnTo>
                    <a:pt x="853395" y="1278240"/>
                  </a:lnTo>
                  <a:lnTo>
                    <a:pt x="856878" y="1276904"/>
                  </a:lnTo>
                  <a:lnTo>
                    <a:pt x="860361" y="1275569"/>
                  </a:lnTo>
                  <a:lnTo>
                    <a:pt x="863845" y="1274235"/>
                  </a:lnTo>
                  <a:lnTo>
                    <a:pt x="867328" y="1295912"/>
                  </a:lnTo>
                  <a:lnTo>
                    <a:pt x="870811" y="1294653"/>
                  </a:lnTo>
                  <a:lnTo>
                    <a:pt x="874294" y="1293396"/>
                  </a:lnTo>
                  <a:lnTo>
                    <a:pt x="877778" y="1292140"/>
                  </a:lnTo>
                  <a:lnTo>
                    <a:pt x="881261" y="1290885"/>
                  </a:lnTo>
                  <a:lnTo>
                    <a:pt x="884744" y="1289631"/>
                  </a:lnTo>
                  <a:lnTo>
                    <a:pt x="888227" y="1288377"/>
                  </a:lnTo>
                  <a:lnTo>
                    <a:pt x="891711" y="1307053"/>
                  </a:lnTo>
                  <a:lnTo>
                    <a:pt x="895194" y="1305864"/>
                  </a:lnTo>
                  <a:lnTo>
                    <a:pt x="898677" y="1304676"/>
                  </a:lnTo>
                  <a:lnTo>
                    <a:pt x="902160" y="1303489"/>
                  </a:lnTo>
                  <a:lnTo>
                    <a:pt x="905644" y="1302303"/>
                  </a:lnTo>
                  <a:lnTo>
                    <a:pt x="909127" y="1301118"/>
                  </a:lnTo>
                  <a:lnTo>
                    <a:pt x="912610" y="1314934"/>
                  </a:lnTo>
                  <a:lnTo>
                    <a:pt x="916093" y="1313797"/>
                  </a:lnTo>
                  <a:lnTo>
                    <a:pt x="919577" y="1312660"/>
                  </a:lnTo>
                  <a:lnTo>
                    <a:pt x="923060" y="1311525"/>
                  </a:lnTo>
                  <a:lnTo>
                    <a:pt x="926543" y="1310390"/>
                  </a:lnTo>
                  <a:lnTo>
                    <a:pt x="930026" y="1309256"/>
                  </a:lnTo>
                  <a:lnTo>
                    <a:pt x="933510" y="1308122"/>
                  </a:lnTo>
                  <a:lnTo>
                    <a:pt x="936993" y="1318016"/>
                  </a:lnTo>
                  <a:lnTo>
                    <a:pt x="940476" y="1316918"/>
                  </a:lnTo>
                  <a:lnTo>
                    <a:pt x="943959" y="1315820"/>
                  </a:lnTo>
                  <a:lnTo>
                    <a:pt x="947443" y="1314723"/>
                  </a:lnTo>
                  <a:lnTo>
                    <a:pt x="950926" y="1313627"/>
                  </a:lnTo>
                  <a:lnTo>
                    <a:pt x="954409" y="1312531"/>
                  </a:lnTo>
                  <a:lnTo>
                    <a:pt x="957892" y="1311437"/>
                  </a:lnTo>
                  <a:lnTo>
                    <a:pt x="961376" y="1320158"/>
                  </a:lnTo>
                  <a:lnTo>
                    <a:pt x="964859" y="1319094"/>
                  </a:lnTo>
                  <a:lnTo>
                    <a:pt x="968342" y="1318030"/>
                  </a:lnTo>
                  <a:lnTo>
                    <a:pt x="971825" y="1316967"/>
                  </a:lnTo>
                  <a:lnTo>
                    <a:pt x="975309" y="1315905"/>
                  </a:lnTo>
                  <a:lnTo>
                    <a:pt x="978792" y="1314843"/>
                  </a:lnTo>
                  <a:lnTo>
                    <a:pt x="982275" y="1345470"/>
                  </a:lnTo>
                  <a:lnTo>
                    <a:pt x="985758" y="1344502"/>
                  </a:lnTo>
                  <a:lnTo>
                    <a:pt x="989242" y="1343534"/>
                  </a:lnTo>
                  <a:lnTo>
                    <a:pt x="992725" y="1342568"/>
                  </a:lnTo>
                  <a:lnTo>
                    <a:pt x="996208" y="1341601"/>
                  </a:lnTo>
                  <a:lnTo>
                    <a:pt x="999691" y="1340636"/>
                  </a:lnTo>
                  <a:lnTo>
                    <a:pt x="1003175" y="1339670"/>
                  </a:lnTo>
                  <a:lnTo>
                    <a:pt x="1006658" y="1342393"/>
                  </a:lnTo>
                  <a:lnTo>
                    <a:pt x="1010141" y="1341440"/>
                  </a:lnTo>
                  <a:lnTo>
                    <a:pt x="1013624" y="1340487"/>
                  </a:lnTo>
                  <a:lnTo>
                    <a:pt x="1017108" y="1339534"/>
                  </a:lnTo>
                  <a:lnTo>
                    <a:pt x="1020591" y="1338583"/>
                  </a:lnTo>
                  <a:lnTo>
                    <a:pt x="1024074" y="1337632"/>
                  </a:lnTo>
                  <a:lnTo>
                    <a:pt x="1027557" y="1336681"/>
                  </a:lnTo>
                  <a:lnTo>
                    <a:pt x="1031041" y="1342987"/>
                  </a:lnTo>
                  <a:lnTo>
                    <a:pt x="1034524" y="1342057"/>
                  </a:lnTo>
                  <a:lnTo>
                    <a:pt x="1038007" y="1341129"/>
                  </a:lnTo>
                  <a:lnTo>
                    <a:pt x="1041490" y="1340201"/>
                  </a:lnTo>
                  <a:lnTo>
                    <a:pt x="1044974" y="1339273"/>
                  </a:lnTo>
                  <a:lnTo>
                    <a:pt x="1048457" y="1338346"/>
                  </a:lnTo>
                  <a:lnTo>
                    <a:pt x="1051940" y="1337419"/>
                  </a:lnTo>
                  <a:lnTo>
                    <a:pt x="1055423" y="1337693"/>
                  </a:lnTo>
                  <a:lnTo>
                    <a:pt x="1058907" y="1336770"/>
                  </a:lnTo>
                  <a:lnTo>
                    <a:pt x="1062390" y="1335849"/>
                  </a:lnTo>
                  <a:lnTo>
                    <a:pt x="1065873" y="1334928"/>
                  </a:lnTo>
                  <a:lnTo>
                    <a:pt x="1069356" y="1334007"/>
                  </a:lnTo>
                  <a:lnTo>
                    <a:pt x="1072840" y="1333087"/>
                  </a:lnTo>
                  <a:lnTo>
                    <a:pt x="1076323" y="1334577"/>
                  </a:lnTo>
                  <a:lnTo>
                    <a:pt x="1079806" y="1333664"/>
                  </a:lnTo>
                  <a:lnTo>
                    <a:pt x="1083289" y="1332752"/>
                  </a:lnTo>
                  <a:lnTo>
                    <a:pt x="1086773" y="1331841"/>
                  </a:lnTo>
                  <a:lnTo>
                    <a:pt x="1090256" y="1330930"/>
                  </a:lnTo>
                  <a:lnTo>
                    <a:pt x="1093739" y="1330019"/>
                  </a:lnTo>
                  <a:lnTo>
                    <a:pt x="1097222" y="1329109"/>
                  </a:lnTo>
                  <a:lnTo>
                    <a:pt x="1100706" y="1332995"/>
                  </a:lnTo>
                  <a:lnTo>
                    <a:pt x="1104189" y="1332099"/>
                  </a:lnTo>
                  <a:lnTo>
                    <a:pt x="1107672" y="1331203"/>
                  </a:lnTo>
                  <a:lnTo>
                    <a:pt x="1111155" y="1330307"/>
                  </a:lnTo>
                  <a:lnTo>
                    <a:pt x="1114639" y="1329412"/>
                  </a:lnTo>
                  <a:lnTo>
                    <a:pt x="1118122" y="1328518"/>
                  </a:lnTo>
                  <a:lnTo>
                    <a:pt x="1121605" y="1327624"/>
                  </a:lnTo>
                  <a:lnTo>
                    <a:pt x="1125088" y="1332049"/>
                  </a:lnTo>
                  <a:lnTo>
                    <a:pt x="1128572" y="1331170"/>
                  </a:lnTo>
                  <a:lnTo>
                    <a:pt x="1132055" y="1330291"/>
                  </a:lnTo>
                  <a:lnTo>
                    <a:pt x="1135538" y="1329412"/>
                  </a:lnTo>
                  <a:lnTo>
                    <a:pt x="1139021" y="1328534"/>
                  </a:lnTo>
                  <a:lnTo>
                    <a:pt x="1142505" y="1327657"/>
                  </a:lnTo>
                  <a:lnTo>
                    <a:pt x="1145988" y="1339791"/>
                  </a:lnTo>
                  <a:lnTo>
                    <a:pt x="1149471" y="1338947"/>
                  </a:lnTo>
                  <a:lnTo>
                    <a:pt x="1152954" y="1338103"/>
                  </a:lnTo>
                  <a:lnTo>
                    <a:pt x="1156437" y="1337260"/>
                  </a:lnTo>
                  <a:lnTo>
                    <a:pt x="1159921" y="1336418"/>
                  </a:lnTo>
                  <a:lnTo>
                    <a:pt x="1163404" y="1335575"/>
                  </a:lnTo>
                  <a:lnTo>
                    <a:pt x="1166887" y="1334734"/>
                  </a:lnTo>
                  <a:lnTo>
                    <a:pt x="1170370" y="1339848"/>
                  </a:lnTo>
                  <a:lnTo>
                    <a:pt x="1173854" y="1339021"/>
                  </a:lnTo>
                  <a:lnTo>
                    <a:pt x="1177337" y="1338195"/>
                  </a:lnTo>
                  <a:lnTo>
                    <a:pt x="1180820" y="1337370"/>
                  </a:lnTo>
                  <a:lnTo>
                    <a:pt x="1184303" y="1336545"/>
                  </a:lnTo>
                  <a:lnTo>
                    <a:pt x="1187787" y="1335720"/>
                  </a:lnTo>
                  <a:lnTo>
                    <a:pt x="1191270" y="1334896"/>
                  </a:lnTo>
                  <a:lnTo>
                    <a:pt x="1194753" y="1340421"/>
                  </a:lnTo>
                  <a:lnTo>
                    <a:pt x="1198236" y="1339613"/>
                  </a:lnTo>
                  <a:lnTo>
                    <a:pt x="1201720" y="1338805"/>
                  </a:lnTo>
                  <a:lnTo>
                    <a:pt x="1205203" y="1337998"/>
                  </a:lnTo>
                  <a:lnTo>
                    <a:pt x="1208686" y="1337191"/>
                  </a:lnTo>
                  <a:lnTo>
                    <a:pt x="1212169" y="1336385"/>
                  </a:lnTo>
                  <a:lnTo>
                    <a:pt x="1215653" y="1350582"/>
                  </a:lnTo>
                  <a:lnTo>
                    <a:pt x="1219136" y="1349812"/>
                  </a:lnTo>
                  <a:lnTo>
                    <a:pt x="1222619" y="1349042"/>
                  </a:lnTo>
                  <a:lnTo>
                    <a:pt x="1226102" y="1348273"/>
                  </a:lnTo>
                  <a:lnTo>
                    <a:pt x="1229586" y="1347504"/>
                  </a:lnTo>
                  <a:lnTo>
                    <a:pt x="1233069" y="1346735"/>
                  </a:lnTo>
                  <a:lnTo>
                    <a:pt x="1236552" y="1345967"/>
                  </a:lnTo>
                  <a:lnTo>
                    <a:pt x="1240035" y="1347122"/>
                  </a:lnTo>
                  <a:lnTo>
                    <a:pt x="1243519" y="1346359"/>
                  </a:lnTo>
                  <a:lnTo>
                    <a:pt x="1247002" y="1345596"/>
                  </a:lnTo>
                  <a:lnTo>
                    <a:pt x="1250485" y="1344834"/>
                  </a:lnTo>
                  <a:lnTo>
                    <a:pt x="1253968" y="1344072"/>
                  </a:lnTo>
                  <a:lnTo>
                    <a:pt x="1257452" y="1343310"/>
                  </a:lnTo>
                  <a:lnTo>
                    <a:pt x="1260935" y="1342549"/>
                  </a:lnTo>
                  <a:lnTo>
                    <a:pt x="1264418" y="1350735"/>
                  </a:lnTo>
                  <a:lnTo>
                    <a:pt x="1267901" y="1349995"/>
                  </a:lnTo>
                  <a:lnTo>
                    <a:pt x="1271385" y="1349256"/>
                  </a:lnTo>
                  <a:lnTo>
                    <a:pt x="1274868" y="1348516"/>
                  </a:lnTo>
                  <a:lnTo>
                    <a:pt x="1278351" y="1347777"/>
                  </a:lnTo>
                  <a:lnTo>
                    <a:pt x="1281834" y="1347038"/>
                  </a:lnTo>
                  <a:lnTo>
                    <a:pt x="1285318" y="1346300"/>
                  </a:lnTo>
                  <a:lnTo>
                    <a:pt x="1288801" y="1346026"/>
                  </a:lnTo>
                  <a:lnTo>
                    <a:pt x="1292284" y="1345289"/>
                  </a:lnTo>
                  <a:lnTo>
                    <a:pt x="1295767" y="1344553"/>
                  </a:lnTo>
                  <a:lnTo>
                    <a:pt x="1299251" y="1343817"/>
                  </a:lnTo>
                  <a:lnTo>
                    <a:pt x="1302734" y="1343081"/>
                  </a:lnTo>
                  <a:lnTo>
                    <a:pt x="1306217" y="1342346"/>
                  </a:lnTo>
                  <a:lnTo>
                    <a:pt x="1309700" y="1348934"/>
                  </a:lnTo>
                  <a:lnTo>
                    <a:pt x="1313184" y="1348216"/>
                  </a:lnTo>
                  <a:lnTo>
                    <a:pt x="1316667" y="1347497"/>
                  </a:lnTo>
                  <a:lnTo>
                    <a:pt x="1320150" y="1346780"/>
                  </a:lnTo>
                  <a:lnTo>
                    <a:pt x="1323633" y="1346062"/>
                  </a:lnTo>
                  <a:lnTo>
                    <a:pt x="1327117" y="1345345"/>
                  </a:lnTo>
                  <a:lnTo>
                    <a:pt x="1330600" y="1344628"/>
                  </a:lnTo>
                  <a:lnTo>
                    <a:pt x="1334083" y="1345266"/>
                  </a:lnTo>
                  <a:lnTo>
                    <a:pt x="1337566" y="1344553"/>
                  </a:lnTo>
                  <a:lnTo>
                    <a:pt x="1341050" y="1343840"/>
                  </a:lnTo>
                  <a:lnTo>
                    <a:pt x="1344533" y="1343127"/>
                  </a:lnTo>
                  <a:lnTo>
                    <a:pt x="1348016" y="1342415"/>
                  </a:lnTo>
                  <a:lnTo>
                    <a:pt x="1351499" y="1341703"/>
                  </a:lnTo>
                  <a:lnTo>
                    <a:pt x="1354983" y="1340991"/>
                  </a:lnTo>
                  <a:lnTo>
                    <a:pt x="1358466" y="1340735"/>
                  </a:lnTo>
                  <a:lnTo>
                    <a:pt x="1361949" y="1340025"/>
                  </a:lnTo>
                  <a:lnTo>
                    <a:pt x="1365432" y="1339316"/>
                  </a:lnTo>
                  <a:lnTo>
                    <a:pt x="1368916" y="1338606"/>
                  </a:lnTo>
                  <a:lnTo>
                    <a:pt x="1372399" y="1337897"/>
                  </a:lnTo>
                  <a:lnTo>
                    <a:pt x="1375882" y="1337188"/>
                  </a:lnTo>
                  <a:lnTo>
                    <a:pt x="1379365" y="1336480"/>
                  </a:lnTo>
                  <a:lnTo>
                    <a:pt x="1382849" y="1335772"/>
                  </a:lnTo>
                  <a:lnTo>
                    <a:pt x="1386332" y="1335064"/>
                  </a:lnTo>
                  <a:lnTo>
                    <a:pt x="1389815" y="1334356"/>
                  </a:lnTo>
                  <a:lnTo>
                    <a:pt x="1393298" y="1333649"/>
                  </a:lnTo>
                  <a:lnTo>
                    <a:pt x="1396782" y="1332942"/>
                  </a:lnTo>
                  <a:lnTo>
                    <a:pt x="1400265" y="1332236"/>
                  </a:lnTo>
                  <a:lnTo>
                    <a:pt x="1403748" y="1335679"/>
                  </a:lnTo>
                  <a:lnTo>
                    <a:pt x="1407231" y="1334981"/>
                  </a:lnTo>
                  <a:lnTo>
                    <a:pt x="1410715" y="1334284"/>
                  </a:lnTo>
                  <a:lnTo>
                    <a:pt x="1414198" y="1333587"/>
                  </a:lnTo>
                  <a:lnTo>
                    <a:pt x="1417681" y="1332891"/>
                  </a:lnTo>
                  <a:lnTo>
                    <a:pt x="1421164" y="1332194"/>
                  </a:lnTo>
                  <a:lnTo>
                    <a:pt x="1424648" y="1331498"/>
                  </a:lnTo>
                  <a:lnTo>
                    <a:pt x="1428131" y="1333093"/>
                  </a:lnTo>
                  <a:lnTo>
                    <a:pt x="1431614" y="1332402"/>
                  </a:lnTo>
                  <a:lnTo>
                    <a:pt x="1435097" y="1331712"/>
                  </a:lnTo>
                  <a:lnTo>
                    <a:pt x="1438580" y="1331022"/>
                  </a:lnTo>
                  <a:lnTo>
                    <a:pt x="1442064" y="1330332"/>
                  </a:lnTo>
                  <a:lnTo>
                    <a:pt x="1445547" y="1329642"/>
                  </a:lnTo>
                  <a:lnTo>
                    <a:pt x="1449030" y="1328953"/>
                  </a:lnTo>
                  <a:lnTo>
                    <a:pt x="1452513" y="1333255"/>
                  </a:lnTo>
                  <a:lnTo>
                    <a:pt x="1455997" y="1332577"/>
                  </a:lnTo>
                  <a:lnTo>
                    <a:pt x="1459480" y="1331898"/>
                  </a:lnTo>
                  <a:lnTo>
                    <a:pt x="1462963" y="1331220"/>
                  </a:lnTo>
                  <a:lnTo>
                    <a:pt x="1466446" y="1330542"/>
                  </a:lnTo>
                  <a:lnTo>
                    <a:pt x="1469930" y="1329864"/>
                  </a:lnTo>
                  <a:lnTo>
                    <a:pt x="1473413" y="1333202"/>
                  </a:lnTo>
                  <a:lnTo>
                    <a:pt x="1476896" y="1332532"/>
                  </a:lnTo>
                  <a:lnTo>
                    <a:pt x="1480379" y="1331863"/>
                  </a:lnTo>
                  <a:lnTo>
                    <a:pt x="1483863" y="1331194"/>
                  </a:lnTo>
                  <a:lnTo>
                    <a:pt x="1487346" y="1330526"/>
                  </a:lnTo>
                  <a:lnTo>
                    <a:pt x="1490829" y="1329858"/>
                  </a:lnTo>
                  <a:lnTo>
                    <a:pt x="1494312" y="1329190"/>
                  </a:lnTo>
                  <a:lnTo>
                    <a:pt x="1497796" y="1330738"/>
                  </a:lnTo>
                  <a:lnTo>
                    <a:pt x="1501279" y="1330075"/>
                  </a:lnTo>
                  <a:lnTo>
                    <a:pt x="1504762" y="1329412"/>
                  </a:lnTo>
                  <a:lnTo>
                    <a:pt x="1508245" y="1328750"/>
                  </a:lnTo>
                  <a:lnTo>
                    <a:pt x="1511729" y="1328088"/>
                  </a:lnTo>
                  <a:lnTo>
                    <a:pt x="1515212" y="1327425"/>
                  </a:lnTo>
                  <a:lnTo>
                    <a:pt x="1518695" y="1326764"/>
                  </a:lnTo>
                  <a:lnTo>
                    <a:pt x="1522178" y="1334779"/>
                  </a:lnTo>
                  <a:lnTo>
                    <a:pt x="1525662" y="1334134"/>
                  </a:lnTo>
                  <a:lnTo>
                    <a:pt x="1529145" y="1333489"/>
                  </a:lnTo>
                  <a:lnTo>
                    <a:pt x="1532628" y="1332845"/>
                  </a:lnTo>
                  <a:lnTo>
                    <a:pt x="1536111" y="1332201"/>
                  </a:lnTo>
                  <a:lnTo>
                    <a:pt x="1539595" y="1331557"/>
                  </a:lnTo>
                  <a:lnTo>
                    <a:pt x="1543078" y="1333033"/>
                  </a:lnTo>
                  <a:lnTo>
                    <a:pt x="1546561" y="1332393"/>
                  </a:lnTo>
                  <a:lnTo>
                    <a:pt x="1550044" y="1331754"/>
                  </a:lnTo>
                  <a:lnTo>
                    <a:pt x="1553528" y="1331115"/>
                  </a:lnTo>
                  <a:lnTo>
                    <a:pt x="1557011" y="1330476"/>
                  </a:lnTo>
                  <a:lnTo>
                    <a:pt x="1560494" y="1329838"/>
                  </a:lnTo>
                  <a:lnTo>
                    <a:pt x="1563977" y="1329200"/>
                  </a:lnTo>
                  <a:lnTo>
                    <a:pt x="1567461" y="1328562"/>
                  </a:lnTo>
                  <a:lnTo>
                    <a:pt x="1570944" y="1327924"/>
                  </a:lnTo>
                  <a:lnTo>
                    <a:pt x="1574427" y="1327287"/>
                  </a:lnTo>
                  <a:lnTo>
                    <a:pt x="1577910" y="1326650"/>
                  </a:lnTo>
                  <a:lnTo>
                    <a:pt x="1581394" y="1326013"/>
                  </a:lnTo>
                  <a:lnTo>
                    <a:pt x="1584877" y="1325376"/>
                  </a:lnTo>
                  <a:lnTo>
                    <a:pt x="1588360" y="1324740"/>
                  </a:lnTo>
                  <a:lnTo>
                    <a:pt x="1591843" y="1331693"/>
                  </a:lnTo>
                  <a:lnTo>
                    <a:pt x="1595327" y="1331071"/>
                  </a:lnTo>
                  <a:lnTo>
                    <a:pt x="1598810" y="1330449"/>
                  </a:lnTo>
                  <a:lnTo>
                    <a:pt x="1602293" y="1329827"/>
                  </a:lnTo>
                  <a:lnTo>
                    <a:pt x="1605776" y="1329205"/>
                  </a:lnTo>
                  <a:lnTo>
                    <a:pt x="1609260" y="1328584"/>
                  </a:lnTo>
                  <a:lnTo>
                    <a:pt x="1612743" y="1327963"/>
                  </a:lnTo>
                  <a:lnTo>
                    <a:pt x="1616226" y="1336253"/>
                  </a:lnTo>
                  <a:lnTo>
                    <a:pt x="1619709" y="1335649"/>
                  </a:lnTo>
                  <a:lnTo>
                    <a:pt x="1623193" y="1335044"/>
                  </a:lnTo>
                  <a:lnTo>
                    <a:pt x="1626676" y="1334440"/>
                  </a:lnTo>
                  <a:lnTo>
                    <a:pt x="1630159" y="1333836"/>
                  </a:lnTo>
                  <a:lnTo>
                    <a:pt x="1633642" y="1333232"/>
                  </a:lnTo>
                  <a:lnTo>
                    <a:pt x="1637126" y="1341517"/>
                  </a:lnTo>
                  <a:lnTo>
                    <a:pt x="1640609" y="1340929"/>
                  </a:lnTo>
                  <a:lnTo>
                    <a:pt x="1644092" y="1340342"/>
                  </a:lnTo>
                  <a:lnTo>
                    <a:pt x="1647575" y="1339754"/>
                  </a:lnTo>
                  <a:lnTo>
                    <a:pt x="1651059" y="1339167"/>
                  </a:lnTo>
                  <a:lnTo>
                    <a:pt x="1654542" y="1338580"/>
                  </a:lnTo>
                  <a:lnTo>
                    <a:pt x="1658025" y="1337993"/>
                  </a:lnTo>
                  <a:lnTo>
                    <a:pt x="1661508" y="1337407"/>
                  </a:lnTo>
                  <a:lnTo>
                    <a:pt x="1664992" y="1336821"/>
                  </a:lnTo>
                  <a:lnTo>
                    <a:pt x="1668475" y="1336234"/>
                  </a:lnTo>
                  <a:lnTo>
                    <a:pt x="1671958" y="1335649"/>
                  </a:lnTo>
                  <a:lnTo>
                    <a:pt x="1675441" y="1335063"/>
                  </a:lnTo>
                  <a:lnTo>
                    <a:pt x="1678925" y="1334477"/>
                  </a:lnTo>
                  <a:lnTo>
                    <a:pt x="1682408" y="1333892"/>
                  </a:lnTo>
                  <a:lnTo>
                    <a:pt x="1685891" y="1342635"/>
                  </a:lnTo>
                  <a:lnTo>
                    <a:pt x="1689374" y="1342066"/>
                  </a:lnTo>
                  <a:lnTo>
                    <a:pt x="1692858" y="1341497"/>
                  </a:lnTo>
                  <a:lnTo>
                    <a:pt x="1696341" y="1340929"/>
                  </a:lnTo>
                  <a:lnTo>
                    <a:pt x="1699824" y="1340360"/>
                  </a:lnTo>
                  <a:lnTo>
                    <a:pt x="1703307" y="1339792"/>
                  </a:lnTo>
                  <a:lnTo>
                    <a:pt x="1706791" y="1341762"/>
                  </a:lnTo>
                  <a:lnTo>
                    <a:pt x="1710274" y="1341199"/>
                  </a:lnTo>
                  <a:lnTo>
                    <a:pt x="1713757" y="1340636"/>
                  </a:lnTo>
                  <a:lnTo>
                    <a:pt x="1717240" y="1340073"/>
                  </a:lnTo>
                  <a:lnTo>
                    <a:pt x="1720723" y="1339510"/>
                  </a:lnTo>
                  <a:lnTo>
                    <a:pt x="1724207" y="1338947"/>
                  </a:lnTo>
                  <a:lnTo>
                    <a:pt x="1727690" y="1338385"/>
                  </a:lnTo>
                  <a:lnTo>
                    <a:pt x="1731173" y="1339271"/>
                  </a:lnTo>
                  <a:lnTo>
                    <a:pt x="1734656" y="1338711"/>
                  </a:lnTo>
                  <a:lnTo>
                    <a:pt x="1738140" y="1338152"/>
                  </a:lnTo>
                  <a:lnTo>
                    <a:pt x="1741623" y="1337592"/>
                  </a:lnTo>
                  <a:lnTo>
                    <a:pt x="1745106" y="1337033"/>
                  </a:lnTo>
                  <a:lnTo>
                    <a:pt x="1748589" y="1336474"/>
                  </a:lnTo>
                  <a:lnTo>
                    <a:pt x="1752073" y="1335916"/>
                  </a:lnTo>
                  <a:lnTo>
                    <a:pt x="1755556" y="1335357"/>
                  </a:lnTo>
                  <a:lnTo>
                    <a:pt x="1759039" y="1334799"/>
                  </a:lnTo>
                  <a:lnTo>
                    <a:pt x="1762522" y="1334241"/>
                  </a:lnTo>
                  <a:lnTo>
                    <a:pt x="1766006" y="1333683"/>
                  </a:lnTo>
                  <a:lnTo>
                    <a:pt x="1769489" y="1333125"/>
                  </a:lnTo>
                  <a:lnTo>
                    <a:pt x="1772972" y="1332568"/>
                  </a:lnTo>
                  <a:lnTo>
                    <a:pt x="1776455" y="1332011"/>
                  </a:lnTo>
                  <a:lnTo>
                    <a:pt x="1779939" y="1337952"/>
                  </a:lnTo>
                  <a:lnTo>
                    <a:pt x="1783422" y="1337405"/>
                  </a:lnTo>
                  <a:lnTo>
                    <a:pt x="1786905" y="1336859"/>
                  </a:lnTo>
                  <a:lnTo>
                    <a:pt x="1790388" y="1336313"/>
                  </a:lnTo>
                  <a:lnTo>
                    <a:pt x="1793872" y="1335767"/>
                  </a:lnTo>
                  <a:lnTo>
                    <a:pt x="1797355" y="1335222"/>
                  </a:lnTo>
                  <a:lnTo>
                    <a:pt x="1800838" y="1339939"/>
                  </a:lnTo>
                  <a:lnTo>
                    <a:pt x="1804321" y="1339402"/>
                  </a:lnTo>
                  <a:lnTo>
                    <a:pt x="1807805" y="1338865"/>
                  </a:lnTo>
                  <a:lnTo>
                    <a:pt x="1811288" y="1338329"/>
                  </a:lnTo>
                  <a:lnTo>
                    <a:pt x="1814771" y="1337792"/>
                  </a:lnTo>
                  <a:lnTo>
                    <a:pt x="1818254" y="1337256"/>
                  </a:lnTo>
                  <a:lnTo>
                    <a:pt x="1821738" y="1336720"/>
                  </a:lnTo>
                  <a:lnTo>
                    <a:pt x="1825221" y="1337918"/>
                  </a:lnTo>
                  <a:lnTo>
                    <a:pt x="1828704" y="1337385"/>
                  </a:lnTo>
                  <a:lnTo>
                    <a:pt x="1832187" y="1336852"/>
                  </a:lnTo>
                  <a:lnTo>
                    <a:pt x="1835671" y="1336320"/>
                  </a:lnTo>
                  <a:lnTo>
                    <a:pt x="1839154" y="1335787"/>
                  </a:lnTo>
                  <a:lnTo>
                    <a:pt x="1842637" y="1335255"/>
                  </a:lnTo>
                  <a:lnTo>
                    <a:pt x="1846120" y="1334723"/>
                  </a:lnTo>
                  <a:lnTo>
                    <a:pt x="1849604" y="1361528"/>
                  </a:lnTo>
                  <a:lnTo>
                    <a:pt x="1853087" y="1361039"/>
                  </a:lnTo>
                  <a:lnTo>
                    <a:pt x="1856570" y="1360550"/>
                  </a:lnTo>
                  <a:lnTo>
                    <a:pt x="1860053" y="1360061"/>
                  </a:lnTo>
                  <a:lnTo>
                    <a:pt x="1863537" y="1359573"/>
                  </a:lnTo>
                  <a:lnTo>
                    <a:pt x="1867020" y="1359085"/>
                  </a:lnTo>
                  <a:lnTo>
                    <a:pt x="1870503" y="1361205"/>
                  </a:lnTo>
                  <a:lnTo>
                    <a:pt x="1873986" y="1360721"/>
                  </a:lnTo>
                  <a:lnTo>
                    <a:pt x="1877470" y="1360237"/>
                  </a:lnTo>
                  <a:lnTo>
                    <a:pt x="1880953" y="1359754"/>
                  </a:lnTo>
                  <a:lnTo>
                    <a:pt x="1884436" y="1359270"/>
                  </a:lnTo>
                  <a:lnTo>
                    <a:pt x="1887919" y="1358787"/>
                  </a:lnTo>
                  <a:lnTo>
                    <a:pt x="1891403" y="1358303"/>
                  </a:lnTo>
                  <a:lnTo>
                    <a:pt x="1894886" y="1364624"/>
                  </a:lnTo>
                  <a:lnTo>
                    <a:pt x="1898369" y="1364151"/>
                  </a:lnTo>
                  <a:lnTo>
                    <a:pt x="1901852" y="1363679"/>
                  </a:lnTo>
                  <a:lnTo>
                    <a:pt x="1905336" y="1363207"/>
                  </a:lnTo>
                  <a:lnTo>
                    <a:pt x="1908819" y="1362734"/>
                  </a:lnTo>
                  <a:lnTo>
                    <a:pt x="1912302" y="1362263"/>
                  </a:lnTo>
                  <a:lnTo>
                    <a:pt x="1915785" y="1361791"/>
                  </a:lnTo>
                  <a:lnTo>
                    <a:pt x="1919269" y="1363539"/>
                  </a:lnTo>
                  <a:lnTo>
                    <a:pt x="1922752" y="1363071"/>
                  </a:lnTo>
                  <a:lnTo>
                    <a:pt x="1926235" y="1362603"/>
                  </a:lnTo>
                  <a:lnTo>
                    <a:pt x="1929718" y="1362135"/>
                  </a:lnTo>
                  <a:lnTo>
                    <a:pt x="1933202" y="1361667"/>
                  </a:lnTo>
                  <a:lnTo>
                    <a:pt x="1936685" y="1361200"/>
                  </a:lnTo>
                  <a:lnTo>
                    <a:pt x="1940168" y="1360732"/>
                  </a:lnTo>
                  <a:lnTo>
                    <a:pt x="1943651" y="1361925"/>
                  </a:lnTo>
                  <a:lnTo>
                    <a:pt x="1947135" y="1361460"/>
                  </a:lnTo>
                  <a:lnTo>
                    <a:pt x="1950618" y="1360995"/>
                  </a:lnTo>
                  <a:lnTo>
                    <a:pt x="1954101" y="1360531"/>
                  </a:lnTo>
                  <a:lnTo>
                    <a:pt x="1957584" y="1360067"/>
                  </a:lnTo>
                  <a:lnTo>
                    <a:pt x="1961068" y="1359602"/>
                  </a:lnTo>
                  <a:lnTo>
                    <a:pt x="1964551" y="1360794"/>
                  </a:lnTo>
                  <a:lnTo>
                    <a:pt x="1968034" y="1360332"/>
                  </a:lnTo>
                  <a:lnTo>
                    <a:pt x="1971517" y="1359871"/>
                  </a:lnTo>
                  <a:lnTo>
                    <a:pt x="1975001" y="1359410"/>
                  </a:lnTo>
                  <a:lnTo>
                    <a:pt x="1978484" y="1358949"/>
                  </a:lnTo>
                  <a:lnTo>
                    <a:pt x="1981967" y="1358488"/>
                  </a:lnTo>
                  <a:lnTo>
                    <a:pt x="1985450" y="1358027"/>
                  </a:lnTo>
                  <a:lnTo>
                    <a:pt x="1988934" y="1364331"/>
                  </a:lnTo>
                  <a:lnTo>
                    <a:pt x="1992417" y="1363881"/>
                  </a:lnTo>
                  <a:lnTo>
                    <a:pt x="1995900" y="1363430"/>
                  </a:lnTo>
                  <a:lnTo>
                    <a:pt x="1999383" y="1362980"/>
                  </a:lnTo>
                  <a:lnTo>
                    <a:pt x="2002867" y="1362529"/>
                  </a:lnTo>
                  <a:lnTo>
                    <a:pt x="2006350" y="1362079"/>
                  </a:lnTo>
                  <a:lnTo>
                    <a:pt x="2009833" y="1361629"/>
                  </a:lnTo>
                  <a:lnTo>
                    <a:pt x="2013316" y="1368461"/>
                  </a:lnTo>
                  <a:lnTo>
                    <a:pt x="2016799" y="1368022"/>
                  </a:lnTo>
                  <a:lnTo>
                    <a:pt x="2020283" y="1367583"/>
                  </a:lnTo>
                  <a:lnTo>
                    <a:pt x="2023766" y="1367144"/>
                  </a:lnTo>
                  <a:lnTo>
                    <a:pt x="2027249" y="1366705"/>
                  </a:lnTo>
                  <a:lnTo>
                    <a:pt x="2030732" y="1366266"/>
                  </a:lnTo>
                  <a:lnTo>
                    <a:pt x="2034216" y="1369111"/>
                  </a:lnTo>
                  <a:lnTo>
                    <a:pt x="2037699" y="1368677"/>
                  </a:lnTo>
                  <a:lnTo>
                    <a:pt x="2041182" y="1368244"/>
                  </a:lnTo>
                  <a:lnTo>
                    <a:pt x="2044665" y="1367810"/>
                  </a:lnTo>
                  <a:lnTo>
                    <a:pt x="2048149" y="1367377"/>
                  </a:lnTo>
                  <a:lnTo>
                    <a:pt x="2051632" y="1366944"/>
                  </a:lnTo>
                  <a:lnTo>
                    <a:pt x="2055115" y="1366511"/>
                  </a:lnTo>
                  <a:lnTo>
                    <a:pt x="2058598" y="1367082"/>
                  </a:lnTo>
                  <a:lnTo>
                    <a:pt x="2062082" y="1366651"/>
                  </a:lnTo>
                  <a:lnTo>
                    <a:pt x="2065565" y="1366220"/>
                  </a:lnTo>
                  <a:lnTo>
                    <a:pt x="2069048" y="1365788"/>
                  </a:lnTo>
                  <a:lnTo>
                    <a:pt x="2072531" y="1365357"/>
                  </a:lnTo>
                  <a:lnTo>
                    <a:pt x="2076015" y="1364926"/>
                  </a:lnTo>
                  <a:lnTo>
                    <a:pt x="2079498" y="1364495"/>
                  </a:lnTo>
                  <a:lnTo>
                    <a:pt x="2082981" y="1364821"/>
                  </a:lnTo>
                  <a:lnTo>
                    <a:pt x="2086464" y="1364391"/>
                  </a:lnTo>
                  <a:lnTo>
                    <a:pt x="2089948" y="1363962"/>
                  </a:lnTo>
                  <a:lnTo>
                    <a:pt x="2093431" y="1363532"/>
                  </a:lnTo>
                  <a:lnTo>
                    <a:pt x="2096914" y="1363103"/>
                  </a:lnTo>
                  <a:lnTo>
                    <a:pt x="2100397" y="1362674"/>
                  </a:lnTo>
                  <a:lnTo>
                    <a:pt x="2103881" y="1362245"/>
                  </a:lnTo>
                  <a:lnTo>
                    <a:pt x="2107364" y="1364830"/>
                  </a:lnTo>
                  <a:lnTo>
                    <a:pt x="2110847" y="1364405"/>
                  </a:lnTo>
                  <a:lnTo>
                    <a:pt x="2114330" y="1363981"/>
                  </a:lnTo>
                  <a:lnTo>
                    <a:pt x="2117814" y="1363556"/>
                  </a:lnTo>
                  <a:lnTo>
                    <a:pt x="2121297" y="1363132"/>
                  </a:lnTo>
                  <a:lnTo>
                    <a:pt x="2124780" y="1362708"/>
                  </a:lnTo>
                  <a:lnTo>
                    <a:pt x="2128263" y="1367931"/>
                  </a:lnTo>
                  <a:lnTo>
                    <a:pt x="2131747" y="1367515"/>
                  </a:lnTo>
                  <a:lnTo>
                    <a:pt x="2135230" y="1367099"/>
                  </a:lnTo>
                  <a:lnTo>
                    <a:pt x="2138713" y="1366683"/>
                  </a:lnTo>
                  <a:lnTo>
                    <a:pt x="2142196" y="1366267"/>
                  </a:lnTo>
                  <a:lnTo>
                    <a:pt x="2145680" y="1365851"/>
                  </a:lnTo>
                  <a:lnTo>
                    <a:pt x="2149163" y="1365435"/>
                  </a:lnTo>
                  <a:lnTo>
                    <a:pt x="2152646" y="1366950"/>
                  </a:lnTo>
                  <a:lnTo>
                    <a:pt x="2156129" y="1366537"/>
                  </a:lnTo>
                  <a:lnTo>
                    <a:pt x="2159613" y="1366124"/>
                  </a:lnTo>
                  <a:lnTo>
                    <a:pt x="2163096" y="1365712"/>
                  </a:lnTo>
                  <a:lnTo>
                    <a:pt x="2166579" y="1365299"/>
                  </a:lnTo>
                  <a:lnTo>
                    <a:pt x="2170062" y="1364887"/>
                  </a:lnTo>
                  <a:lnTo>
                    <a:pt x="2173546" y="1364475"/>
                  </a:lnTo>
                  <a:lnTo>
                    <a:pt x="2177029" y="1366460"/>
                  </a:lnTo>
                  <a:lnTo>
                    <a:pt x="2180512" y="1366051"/>
                  </a:lnTo>
                  <a:lnTo>
                    <a:pt x="2183995" y="1365643"/>
                  </a:lnTo>
                  <a:lnTo>
                    <a:pt x="2187479" y="1365234"/>
                  </a:lnTo>
                  <a:lnTo>
                    <a:pt x="2190962" y="1364826"/>
                  </a:lnTo>
                  <a:lnTo>
                    <a:pt x="2194445" y="1364417"/>
                  </a:lnTo>
                  <a:lnTo>
                    <a:pt x="2197928" y="1365913"/>
                  </a:lnTo>
                  <a:lnTo>
                    <a:pt x="2201412" y="1365507"/>
                  </a:lnTo>
                  <a:lnTo>
                    <a:pt x="2204895" y="1365102"/>
                  </a:lnTo>
                  <a:lnTo>
                    <a:pt x="2208378" y="1364696"/>
                  </a:lnTo>
                  <a:lnTo>
                    <a:pt x="2211861" y="1364291"/>
                  </a:lnTo>
                  <a:lnTo>
                    <a:pt x="2215345" y="1363886"/>
                  </a:lnTo>
                  <a:lnTo>
                    <a:pt x="2218828" y="1363480"/>
                  </a:lnTo>
                  <a:lnTo>
                    <a:pt x="2222311" y="1365910"/>
                  </a:lnTo>
                  <a:lnTo>
                    <a:pt x="2225794" y="1365508"/>
                  </a:lnTo>
                  <a:lnTo>
                    <a:pt x="2229278" y="1365107"/>
                  </a:lnTo>
                  <a:lnTo>
                    <a:pt x="2232761" y="1364706"/>
                  </a:lnTo>
                  <a:lnTo>
                    <a:pt x="2236244" y="1364305"/>
                  </a:lnTo>
                  <a:lnTo>
                    <a:pt x="2239727" y="1363904"/>
                  </a:lnTo>
                  <a:lnTo>
                    <a:pt x="2243211" y="1363504"/>
                  </a:lnTo>
                  <a:lnTo>
                    <a:pt x="2246694" y="1366598"/>
                  </a:lnTo>
                  <a:lnTo>
                    <a:pt x="2250177" y="1366202"/>
                  </a:lnTo>
                  <a:lnTo>
                    <a:pt x="2253660" y="1365807"/>
                  </a:lnTo>
                  <a:lnTo>
                    <a:pt x="2257144" y="1365411"/>
                  </a:lnTo>
                  <a:lnTo>
                    <a:pt x="2260627" y="1365015"/>
                  </a:lnTo>
                  <a:lnTo>
                    <a:pt x="2264110" y="1364620"/>
                  </a:lnTo>
                  <a:lnTo>
                    <a:pt x="2267593" y="1364224"/>
                  </a:lnTo>
                  <a:lnTo>
                    <a:pt x="2271077" y="1378361"/>
                  </a:lnTo>
                  <a:lnTo>
                    <a:pt x="2274560" y="1377984"/>
                  </a:lnTo>
                  <a:lnTo>
                    <a:pt x="2278043" y="1377608"/>
                  </a:lnTo>
                  <a:lnTo>
                    <a:pt x="2281526" y="1377231"/>
                  </a:lnTo>
                  <a:lnTo>
                    <a:pt x="2285010" y="1376855"/>
                  </a:lnTo>
                  <a:lnTo>
                    <a:pt x="2288493" y="1376479"/>
                  </a:lnTo>
                  <a:lnTo>
                    <a:pt x="2291976" y="1386030"/>
                  </a:lnTo>
                  <a:lnTo>
                    <a:pt x="2295459" y="1385667"/>
                  </a:lnTo>
                  <a:lnTo>
                    <a:pt x="2298942" y="1385304"/>
                  </a:lnTo>
                  <a:lnTo>
                    <a:pt x="2302426" y="1384941"/>
                  </a:lnTo>
                  <a:lnTo>
                    <a:pt x="2305909" y="1384578"/>
                  </a:lnTo>
                  <a:lnTo>
                    <a:pt x="2309392" y="1384215"/>
                  </a:lnTo>
                  <a:lnTo>
                    <a:pt x="2312875" y="1383852"/>
                  </a:lnTo>
                  <a:lnTo>
                    <a:pt x="2316359" y="1383883"/>
                  </a:lnTo>
                  <a:lnTo>
                    <a:pt x="2319842" y="1383521"/>
                  </a:lnTo>
                  <a:lnTo>
                    <a:pt x="2323325" y="1383159"/>
                  </a:lnTo>
                  <a:lnTo>
                    <a:pt x="2326808" y="1382797"/>
                  </a:lnTo>
                  <a:lnTo>
                    <a:pt x="2330292" y="1382435"/>
                  </a:lnTo>
                  <a:lnTo>
                    <a:pt x="2333775" y="1382073"/>
                  </a:lnTo>
                  <a:lnTo>
                    <a:pt x="2337258" y="1381712"/>
                  </a:lnTo>
                  <a:lnTo>
                    <a:pt x="2340741" y="1383510"/>
                  </a:lnTo>
                  <a:lnTo>
                    <a:pt x="2344225" y="1383151"/>
                  </a:lnTo>
                  <a:lnTo>
                    <a:pt x="2347708" y="1382793"/>
                  </a:lnTo>
                  <a:lnTo>
                    <a:pt x="2351191" y="1382434"/>
                  </a:lnTo>
                  <a:lnTo>
                    <a:pt x="2354674" y="1382076"/>
                  </a:lnTo>
                  <a:lnTo>
                    <a:pt x="2358158" y="1381717"/>
                  </a:lnTo>
                  <a:lnTo>
                    <a:pt x="2361641" y="1383504"/>
                  </a:lnTo>
                  <a:lnTo>
                    <a:pt x="2365124" y="1383177"/>
                  </a:lnTo>
                  <a:lnTo>
                    <a:pt x="2368607" y="1382851"/>
                  </a:lnTo>
                  <a:lnTo>
                    <a:pt x="2372091" y="1382524"/>
                  </a:lnTo>
                  <a:lnTo>
                    <a:pt x="2375574" y="1382198"/>
                  </a:lnTo>
                  <a:lnTo>
                    <a:pt x="2379057" y="1381871"/>
                  </a:lnTo>
                  <a:lnTo>
                    <a:pt x="2382540" y="1381545"/>
                  </a:lnTo>
                  <a:lnTo>
                    <a:pt x="2386024" y="1383329"/>
                  </a:lnTo>
                  <a:lnTo>
                    <a:pt x="2389507" y="1382977"/>
                  </a:lnTo>
                  <a:lnTo>
                    <a:pt x="2392990" y="1382624"/>
                  </a:lnTo>
                  <a:lnTo>
                    <a:pt x="2396473" y="1382272"/>
                  </a:lnTo>
                  <a:lnTo>
                    <a:pt x="2399957" y="1381920"/>
                  </a:lnTo>
                  <a:lnTo>
                    <a:pt x="2403440" y="1381568"/>
                  </a:lnTo>
                  <a:lnTo>
                    <a:pt x="2406923" y="1381217"/>
                  </a:lnTo>
                  <a:lnTo>
                    <a:pt x="2410406" y="1381250"/>
                  </a:lnTo>
                  <a:lnTo>
                    <a:pt x="2413890" y="1380899"/>
                  </a:lnTo>
                  <a:lnTo>
                    <a:pt x="2417373" y="1380548"/>
                  </a:lnTo>
                  <a:lnTo>
                    <a:pt x="2420856" y="1380197"/>
                  </a:lnTo>
                  <a:lnTo>
                    <a:pt x="2424339" y="1379846"/>
                  </a:lnTo>
                  <a:lnTo>
                    <a:pt x="2427823" y="1379495"/>
                  </a:lnTo>
                  <a:lnTo>
                    <a:pt x="2431306" y="1382021"/>
                  </a:lnTo>
                  <a:lnTo>
                    <a:pt x="2434789" y="1381673"/>
                  </a:lnTo>
                  <a:lnTo>
                    <a:pt x="2438272" y="1381326"/>
                  </a:lnTo>
                  <a:lnTo>
                    <a:pt x="2441756" y="1380979"/>
                  </a:lnTo>
                  <a:lnTo>
                    <a:pt x="2445239" y="1380632"/>
                  </a:lnTo>
                  <a:lnTo>
                    <a:pt x="2448722" y="1380285"/>
                  </a:lnTo>
                  <a:lnTo>
                    <a:pt x="2452205" y="1379938"/>
                  </a:lnTo>
                  <a:lnTo>
                    <a:pt x="2455689" y="1385208"/>
                  </a:lnTo>
                  <a:lnTo>
                    <a:pt x="2459172" y="1384868"/>
                  </a:lnTo>
                  <a:lnTo>
                    <a:pt x="2462655" y="1384528"/>
                  </a:lnTo>
                  <a:lnTo>
                    <a:pt x="2466138" y="1384189"/>
                  </a:lnTo>
                  <a:lnTo>
                    <a:pt x="2469622" y="1383849"/>
                  </a:lnTo>
                  <a:lnTo>
                    <a:pt x="2473105" y="1383509"/>
                  </a:lnTo>
                  <a:lnTo>
                    <a:pt x="2476588" y="1383170"/>
                  </a:lnTo>
                  <a:lnTo>
                    <a:pt x="2480071" y="1384300"/>
                  </a:lnTo>
                  <a:lnTo>
                    <a:pt x="2483555" y="1383962"/>
                  </a:lnTo>
                  <a:lnTo>
                    <a:pt x="2487038" y="1383625"/>
                  </a:lnTo>
                  <a:lnTo>
                    <a:pt x="2490521" y="1383287"/>
                  </a:lnTo>
                  <a:lnTo>
                    <a:pt x="2494004" y="1382950"/>
                  </a:lnTo>
                  <a:lnTo>
                    <a:pt x="2497488" y="1382612"/>
                  </a:lnTo>
                  <a:lnTo>
                    <a:pt x="2500971" y="1382275"/>
                  </a:lnTo>
                  <a:lnTo>
                    <a:pt x="2504454" y="1386820"/>
                  </a:lnTo>
                  <a:lnTo>
                    <a:pt x="2507937" y="1386488"/>
                  </a:lnTo>
                  <a:lnTo>
                    <a:pt x="2511421" y="1386157"/>
                  </a:lnTo>
                  <a:lnTo>
                    <a:pt x="2514904" y="1385826"/>
                  </a:lnTo>
                  <a:lnTo>
                    <a:pt x="2518387" y="1385495"/>
                  </a:lnTo>
                  <a:lnTo>
                    <a:pt x="2521870" y="1385163"/>
                  </a:lnTo>
                  <a:lnTo>
                    <a:pt x="2525354" y="1385900"/>
                  </a:lnTo>
                  <a:lnTo>
                    <a:pt x="2528837" y="1385570"/>
                  </a:lnTo>
                  <a:lnTo>
                    <a:pt x="2532320" y="1385241"/>
                  </a:lnTo>
                  <a:lnTo>
                    <a:pt x="2535803" y="1384911"/>
                  </a:lnTo>
                  <a:lnTo>
                    <a:pt x="2539287" y="1384582"/>
                  </a:lnTo>
                  <a:lnTo>
                    <a:pt x="2542770" y="1384252"/>
                  </a:lnTo>
                  <a:lnTo>
                    <a:pt x="2546253" y="1383923"/>
                  </a:lnTo>
                  <a:lnTo>
                    <a:pt x="2549736" y="1384661"/>
                  </a:lnTo>
                  <a:lnTo>
                    <a:pt x="2553220" y="1384333"/>
                  </a:lnTo>
                  <a:lnTo>
                    <a:pt x="2556703" y="1384005"/>
                  </a:lnTo>
                  <a:lnTo>
                    <a:pt x="2560186" y="1383677"/>
                  </a:lnTo>
                  <a:lnTo>
                    <a:pt x="2563669" y="1383349"/>
                  </a:lnTo>
                  <a:lnTo>
                    <a:pt x="2567153" y="1383021"/>
                  </a:lnTo>
                  <a:lnTo>
                    <a:pt x="2570636" y="1382694"/>
                  </a:lnTo>
                  <a:lnTo>
                    <a:pt x="2574119" y="1383788"/>
                  </a:lnTo>
                  <a:lnTo>
                    <a:pt x="2577602" y="1383462"/>
                  </a:lnTo>
                  <a:lnTo>
                    <a:pt x="2581085" y="1383136"/>
                  </a:lnTo>
                  <a:lnTo>
                    <a:pt x="2584569" y="1382810"/>
                  </a:lnTo>
                  <a:lnTo>
                    <a:pt x="2588052" y="1382484"/>
                  </a:lnTo>
                  <a:lnTo>
                    <a:pt x="2591535" y="1382159"/>
                  </a:lnTo>
                  <a:lnTo>
                    <a:pt x="2595018" y="1383249"/>
                  </a:lnTo>
                  <a:lnTo>
                    <a:pt x="2598502" y="1382925"/>
                  </a:lnTo>
                  <a:lnTo>
                    <a:pt x="2601985" y="1382601"/>
                  </a:lnTo>
                  <a:lnTo>
                    <a:pt x="2605468" y="1382277"/>
                  </a:lnTo>
                  <a:lnTo>
                    <a:pt x="2608951" y="1381954"/>
                  </a:lnTo>
                  <a:lnTo>
                    <a:pt x="2612435" y="1381630"/>
                  </a:lnTo>
                  <a:lnTo>
                    <a:pt x="2615918" y="1381306"/>
                  </a:lnTo>
                  <a:lnTo>
                    <a:pt x="2619401" y="1381691"/>
                  </a:lnTo>
                  <a:lnTo>
                    <a:pt x="2622884" y="1381368"/>
                  </a:lnTo>
                  <a:lnTo>
                    <a:pt x="2626368" y="1381045"/>
                  </a:lnTo>
                  <a:lnTo>
                    <a:pt x="2629851" y="1380723"/>
                  </a:lnTo>
                  <a:lnTo>
                    <a:pt x="2633334" y="1380400"/>
                  </a:lnTo>
                  <a:lnTo>
                    <a:pt x="2636817" y="1380078"/>
                  </a:lnTo>
                  <a:lnTo>
                    <a:pt x="2640301" y="1379756"/>
                  </a:lnTo>
                  <a:lnTo>
                    <a:pt x="2643784" y="1380320"/>
                  </a:lnTo>
                  <a:lnTo>
                    <a:pt x="2647267" y="1379999"/>
                  </a:lnTo>
                  <a:lnTo>
                    <a:pt x="2650750" y="1379677"/>
                  </a:lnTo>
                  <a:lnTo>
                    <a:pt x="2654234" y="1379356"/>
                  </a:lnTo>
                  <a:lnTo>
                    <a:pt x="2657717" y="1379035"/>
                  </a:lnTo>
                  <a:lnTo>
                    <a:pt x="2661200" y="1378714"/>
                  </a:lnTo>
                  <a:lnTo>
                    <a:pt x="2664683" y="1378393"/>
                  </a:lnTo>
                  <a:lnTo>
                    <a:pt x="2668167" y="1382795"/>
                  </a:lnTo>
                  <a:lnTo>
                    <a:pt x="2671650" y="1382480"/>
                  </a:lnTo>
                  <a:lnTo>
                    <a:pt x="2675133" y="1382164"/>
                  </a:lnTo>
                  <a:lnTo>
                    <a:pt x="2678616" y="1381849"/>
                  </a:lnTo>
                  <a:lnTo>
                    <a:pt x="2682100" y="1381533"/>
                  </a:lnTo>
                  <a:lnTo>
                    <a:pt x="2685583" y="1381218"/>
                  </a:lnTo>
                  <a:lnTo>
                    <a:pt x="2689066" y="1385825"/>
                  </a:lnTo>
                  <a:lnTo>
                    <a:pt x="2692549" y="1385515"/>
                  </a:lnTo>
                  <a:lnTo>
                    <a:pt x="2696033" y="1385205"/>
                  </a:lnTo>
                  <a:lnTo>
                    <a:pt x="2699516" y="1384896"/>
                  </a:lnTo>
                  <a:lnTo>
                    <a:pt x="2702999" y="1384586"/>
                  </a:lnTo>
                  <a:lnTo>
                    <a:pt x="2706482" y="1384277"/>
                  </a:lnTo>
                  <a:lnTo>
                    <a:pt x="2709966" y="1383967"/>
                  </a:lnTo>
                  <a:lnTo>
                    <a:pt x="2713449" y="1388274"/>
                  </a:lnTo>
                  <a:lnTo>
                    <a:pt x="2716932" y="1387970"/>
                  </a:lnTo>
                  <a:lnTo>
                    <a:pt x="2720415" y="1387665"/>
                  </a:lnTo>
                  <a:lnTo>
                    <a:pt x="2723899" y="1387361"/>
                  </a:lnTo>
                  <a:lnTo>
                    <a:pt x="2727382" y="1387057"/>
                  </a:lnTo>
                  <a:lnTo>
                    <a:pt x="2730865" y="1386753"/>
                  </a:lnTo>
                  <a:lnTo>
                    <a:pt x="2734348" y="1386449"/>
                  </a:lnTo>
                  <a:lnTo>
                    <a:pt x="2737832" y="1387120"/>
                  </a:lnTo>
                  <a:lnTo>
                    <a:pt x="2741315" y="1386817"/>
                  </a:lnTo>
                  <a:lnTo>
                    <a:pt x="2744798" y="1386515"/>
                  </a:lnTo>
                  <a:lnTo>
                    <a:pt x="2748281" y="1386212"/>
                  </a:lnTo>
                  <a:lnTo>
                    <a:pt x="2751765" y="1385909"/>
                  </a:lnTo>
                  <a:lnTo>
                    <a:pt x="2755248" y="1385607"/>
                  </a:lnTo>
                  <a:lnTo>
                    <a:pt x="2758731" y="1385792"/>
                  </a:lnTo>
                  <a:lnTo>
                    <a:pt x="2762214" y="1385490"/>
                  </a:lnTo>
                  <a:lnTo>
                    <a:pt x="2765698" y="1385188"/>
                  </a:lnTo>
                  <a:lnTo>
                    <a:pt x="2769181" y="1384886"/>
                  </a:lnTo>
                  <a:lnTo>
                    <a:pt x="2772664" y="1384584"/>
                  </a:lnTo>
                  <a:lnTo>
                    <a:pt x="2776147" y="1384283"/>
                  </a:lnTo>
                  <a:lnTo>
                    <a:pt x="2779631" y="1383981"/>
                  </a:lnTo>
                  <a:lnTo>
                    <a:pt x="2783114" y="1384657"/>
                  </a:lnTo>
                  <a:lnTo>
                    <a:pt x="2786597" y="1384357"/>
                  </a:lnTo>
                  <a:lnTo>
                    <a:pt x="2790080" y="1384056"/>
                  </a:lnTo>
                  <a:lnTo>
                    <a:pt x="2793564" y="1383756"/>
                  </a:lnTo>
                  <a:lnTo>
                    <a:pt x="2797047" y="1383455"/>
                  </a:lnTo>
                  <a:lnTo>
                    <a:pt x="2800530" y="1383155"/>
                  </a:lnTo>
                  <a:lnTo>
                    <a:pt x="2804013" y="1382855"/>
                  </a:lnTo>
                  <a:lnTo>
                    <a:pt x="2807497" y="1383370"/>
                  </a:lnTo>
                  <a:lnTo>
                    <a:pt x="2810980" y="1383071"/>
                  </a:lnTo>
                  <a:lnTo>
                    <a:pt x="2814463" y="1382771"/>
                  </a:lnTo>
                  <a:lnTo>
                    <a:pt x="2817946" y="1382472"/>
                  </a:lnTo>
                  <a:lnTo>
                    <a:pt x="2821430" y="1382173"/>
                  </a:lnTo>
                  <a:lnTo>
                    <a:pt x="2824913" y="1381874"/>
                  </a:lnTo>
                  <a:lnTo>
                    <a:pt x="2828396" y="1381575"/>
                  </a:lnTo>
                  <a:lnTo>
                    <a:pt x="2831879" y="1381603"/>
                  </a:lnTo>
                  <a:lnTo>
                    <a:pt x="2835363" y="1381305"/>
                  </a:lnTo>
                  <a:lnTo>
                    <a:pt x="2838846" y="1381006"/>
                  </a:lnTo>
                  <a:lnTo>
                    <a:pt x="2842329" y="1380708"/>
                  </a:lnTo>
                  <a:lnTo>
                    <a:pt x="2845812" y="1380409"/>
                  </a:lnTo>
                  <a:lnTo>
                    <a:pt x="2849296" y="1380111"/>
                  </a:lnTo>
                  <a:lnTo>
                    <a:pt x="2852779" y="1380469"/>
                  </a:lnTo>
                  <a:lnTo>
                    <a:pt x="2856262" y="1380171"/>
                  </a:lnTo>
                  <a:lnTo>
                    <a:pt x="2859745" y="1379874"/>
                  </a:lnTo>
                  <a:lnTo>
                    <a:pt x="2863229" y="1379576"/>
                  </a:lnTo>
                  <a:lnTo>
                    <a:pt x="2866712" y="1379279"/>
                  </a:lnTo>
                  <a:lnTo>
                    <a:pt x="2870195" y="1378981"/>
                  </a:lnTo>
                  <a:lnTo>
                    <a:pt x="2873678" y="1378684"/>
                  </a:lnTo>
                  <a:lnTo>
                    <a:pt x="2877161" y="1378387"/>
                  </a:lnTo>
                  <a:lnTo>
                    <a:pt x="2880645" y="1378090"/>
                  </a:lnTo>
                  <a:lnTo>
                    <a:pt x="2884128" y="1377793"/>
                  </a:lnTo>
                  <a:lnTo>
                    <a:pt x="2887611" y="1377495"/>
                  </a:lnTo>
                  <a:lnTo>
                    <a:pt x="2891094" y="1377198"/>
                  </a:lnTo>
                  <a:lnTo>
                    <a:pt x="2894578" y="1376902"/>
                  </a:lnTo>
                  <a:lnTo>
                    <a:pt x="2898061" y="1376605"/>
                  </a:lnTo>
                  <a:lnTo>
                    <a:pt x="2901544" y="1381035"/>
                  </a:lnTo>
                  <a:lnTo>
                    <a:pt x="2905027" y="1380743"/>
                  </a:lnTo>
                  <a:lnTo>
                    <a:pt x="2908511" y="1380451"/>
                  </a:lnTo>
                  <a:lnTo>
                    <a:pt x="2911994" y="1380159"/>
                  </a:lnTo>
                  <a:lnTo>
                    <a:pt x="2915477" y="1379867"/>
                  </a:lnTo>
                  <a:lnTo>
                    <a:pt x="2918960" y="1379576"/>
                  </a:lnTo>
                  <a:lnTo>
                    <a:pt x="2922444" y="1383564"/>
                  </a:lnTo>
                  <a:lnTo>
                    <a:pt x="2925927" y="1383276"/>
                  </a:lnTo>
                  <a:lnTo>
                    <a:pt x="2929410" y="1382989"/>
                  </a:lnTo>
                  <a:lnTo>
                    <a:pt x="2932893" y="1382702"/>
                  </a:lnTo>
                  <a:lnTo>
                    <a:pt x="2936377" y="1382415"/>
                  </a:lnTo>
                  <a:lnTo>
                    <a:pt x="2939860" y="1382128"/>
                  </a:lnTo>
                  <a:lnTo>
                    <a:pt x="2943343" y="1381840"/>
                  </a:lnTo>
                  <a:lnTo>
                    <a:pt x="2946826" y="1382180"/>
                  </a:lnTo>
                  <a:lnTo>
                    <a:pt x="2950310" y="1381894"/>
                  </a:lnTo>
                  <a:lnTo>
                    <a:pt x="2953793" y="1381607"/>
                  </a:lnTo>
                  <a:lnTo>
                    <a:pt x="2957276" y="1381321"/>
                  </a:lnTo>
                  <a:lnTo>
                    <a:pt x="2960759" y="1381035"/>
                  </a:lnTo>
                  <a:lnTo>
                    <a:pt x="2964243" y="1380749"/>
                  </a:lnTo>
                  <a:lnTo>
                    <a:pt x="2967726" y="1380463"/>
                  </a:lnTo>
                  <a:lnTo>
                    <a:pt x="2971209" y="1380648"/>
                  </a:lnTo>
                  <a:lnTo>
                    <a:pt x="2974692" y="1380363"/>
                  </a:lnTo>
                  <a:lnTo>
                    <a:pt x="2978176" y="1380077"/>
                  </a:lnTo>
                  <a:lnTo>
                    <a:pt x="2981659" y="1379792"/>
                  </a:lnTo>
                  <a:lnTo>
                    <a:pt x="2985142" y="1379506"/>
                  </a:lnTo>
                  <a:lnTo>
                    <a:pt x="2988625" y="1379221"/>
                  </a:lnTo>
                  <a:lnTo>
                    <a:pt x="2992109" y="1378936"/>
                  </a:lnTo>
                  <a:lnTo>
                    <a:pt x="2995592" y="1380376"/>
                  </a:lnTo>
                  <a:lnTo>
                    <a:pt x="2999075" y="1380093"/>
                  </a:lnTo>
                  <a:lnTo>
                    <a:pt x="3002558" y="1379810"/>
                  </a:lnTo>
                  <a:lnTo>
                    <a:pt x="3006042" y="1379526"/>
                  </a:lnTo>
                  <a:lnTo>
                    <a:pt x="3009525" y="1379243"/>
                  </a:lnTo>
                  <a:lnTo>
                    <a:pt x="3013008" y="1378960"/>
                  </a:lnTo>
                  <a:lnTo>
                    <a:pt x="3016491" y="1382235"/>
                  </a:lnTo>
                  <a:lnTo>
                    <a:pt x="3019975" y="1381955"/>
                  </a:lnTo>
                  <a:lnTo>
                    <a:pt x="3023458" y="1381675"/>
                  </a:lnTo>
                  <a:lnTo>
                    <a:pt x="3026941" y="1381396"/>
                  </a:lnTo>
                  <a:lnTo>
                    <a:pt x="3030424" y="1381116"/>
                  </a:lnTo>
                  <a:lnTo>
                    <a:pt x="3033908" y="1380837"/>
                  </a:lnTo>
                  <a:lnTo>
                    <a:pt x="3037391" y="1380557"/>
                  </a:lnTo>
                  <a:lnTo>
                    <a:pt x="3040874" y="1382865"/>
                  </a:lnTo>
                  <a:lnTo>
                    <a:pt x="3044357" y="1382588"/>
                  </a:lnTo>
                  <a:lnTo>
                    <a:pt x="3047841" y="1382311"/>
                  </a:lnTo>
                  <a:lnTo>
                    <a:pt x="3051324" y="1382034"/>
                  </a:lnTo>
                  <a:lnTo>
                    <a:pt x="3054807" y="1381758"/>
                  </a:lnTo>
                  <a:lnTo>
                    <a:pt x="3058290" y="1381481"/>
                  </a:lnTo>
                  <a:lnTo>
                    <a:pt x="3061774" y="1381205"/>
                  </a:lnTo>
                  <a:lnTo>
                    <a:pt x="3065257" y="1383482"/>
                  </a:lnTo>
                  <a:lnTo>
                    <a:pt x="3068740" y="1383208"/>
                  </a:lnTo>
                  <a:lnTo>
                    <a:pt x="3072223" y="1382934"/>
                  </a:lnTo>
                  <a:lnTo>
                    <a:pt x="3075707" y="1382660"/>
                  </a:lnTo>
                  <a:lnTo>
                    <a:pt x="3079190" y="1382386"/>
                  </a:lnTo>
                  <a:lnTo>
                    <a:pt x="3082673" y="1382112"/>
                  </a:lnTo>
                  <a:lnTo>
                    <a:pt x="3086156" y="1384064"/>
                  </a:lnTo>
                  <a:lnTo>
                    <a:pt x="3089640" y="1383792"/>
                  </a:lnTo>
                  <a:lnTo>
                    <a:pt x="3093123" y="1383521"/>
                  </a:lnTo>
                  <a:lnTo>
                    <a:pt x="3096606" y="1383249"/>
                  </a:lnTo>
                  <a:lnTo>
                    <a:pt x="3100089" y="1382978"/>
                  </a:lnTo>
                  <a:lnTo>
                    <a:pt x="3103573" y="1382706"/>
                  </a:lnTo>
                  <a:lnTo>
                    <a:pt x="3107056" y="1382435"/>
                  </a:lnTo>
                  <a:lnTo>
                    <a:pt x="3110539" y="1384075"/>
                  </a:lnTo>
                  <a:lnTo>
                    <a:pt x="3114022" y="1383805"/>
                  </a:lnTo>
                  <a:lnTo>
                    <a:pt x="3117506" y="1383536"/>
                  </a:lnTo>
                  <a:lnTo>
                    <a:pt x="3120989" y="1383267"/>
                  </a:lnTo>
                  <a:lnTo>
                    <a:pt x="3124472" y="1382997"/>
                  </a:lnTo>
                  <a:lnTo>
                    <a:pt x="3127955" y="1382728"/>
                  </a:lnTo>
                  <a:lnTo>
                    <a:pt x="3131439" y="1382459"/>
                  </a:lnTo>
                  <a:lnTo>
                    <a:pt x="3134922" y="1384375"/>
                  </a:lnTo>
                  <a:lnTo>
                    <a:pt x="3138405" y="1384108"/>
                  </a:lnTo>
                  <a:lnTo>
                    <a:pt x="3141888" y="1383841"/>
                  </a:lnTo>
                  <a:lnTo>
                    <a:pt x="3145372" y="1383574"/>
                  </a:lnTo>
                  <a:lnTo>
                    <a:pt x="3148855" y="1383307"/>
                  </a:lnTo>
                  <a:lnTo>
                    <a:pt x="3152338" y="1383040"/>
                  </a:lnTo>
                  <a:lnTo>
                    <a:pt x="3155821" y="1382773"/>
                  </a:lnTo>
                  <a:lnTo>
                    <a:pt x="3159304" y="1383087"/>
                  </a:lnTo>
                  <a:lnTo>
                    <a:pt x="3162788" y="1382820"/>
                  </a:lnTo>
                  <a:lnTo>
                    <a:pt x="3166271" y="1382554"/>
                  </a:lnTo>
                  <a:lnTo>
                    <a:pt x="3169754" y="1382288"/>
                  </a:lnTo>
                  <a:lnTo>
                    <a:pt x="3173237" y="1382022"/>
                  </a:lnTo>
                  <a:lnTo>
                    <a:pt x="3176721" y="1381756"/>
                  </a:lnTo>
                  <a:lnTo>
                    <a:pt x="3180204" y="1386489"/>
                  </a:lnTo>
                  <a:lnTo>
                    <a:pt x="3183687" y="1386227"/>
                  </a:lnTo>
                  <a:lnTo>
                    <a:pt x="3187170" y="1385966"/>
                  </a:lnTo>
                  <a:lnTo>
                    <a:pt x="3190654" y="1385705"/>
                  </a:lnTo>
                  <a:lnTo>
                    <a:pt x="3194137" y="1385444"/>
                  </a:lnTo>
                  <a:lnTo>
                    <a:pt x="3197620" y="1385182"/>
                  </a:lnTo>
                  <a:lnTo>
                    <a:pt x="3201103" y="1384921"/>
                  </a:lnTo>
                  <a:lnTo>
                    <a:pt x="3204587" y="1385504"/>
                  </a:lnTo>
                  <a:lnTo>
                    <a:pt x="3208070" y="1385243"/>
                  </a:lnTo>
                  <a:lnTo>
                    <a:pt x="3211553" y="1384983"/>
                  </a:lnTo>
                  <a:lnTo>
                    <a:pt x="3215036" y="1384723"/>
                  </a:lnTo>
                  <a:lnTo>
                    <a:pt x="3218520" y="1384463"/>
                  </a:lnTo>
                  <a:lnTo>
                    <a:pt x="3222003" y="1384203"/>
                  </a:lnTo>
                  <a:lnTo>
                    <a:pt x="3225486" y="1383943"/>
                  </a:lnTo>
                  <a:lnTo>
                    <a:pt x="3228969" y="1384946"/>
                  </a:lnTo>
                  <a:lnTo>
                    <a:pt x="3232453" y="1384687"/>
                  </a:lnTo>
                  <a:lnTo>
                    <a:pt x="3235936" y="1384428"/>
                  </a:lnTo>
                  <a:lnTo>
                    <a:pt x="3239419" y="1384170"/>
                  </a:lnTo>
                  <a:lnTo>
                    <a:pt x="3242902" y="1383911"/>
                  </a:lnTo>
                  <a:lnTo>
                    <a:pt x="3246386" y="1383652"/>
                  </a:lnTo>
                  <a:lnTo>
                    <a:pt x="3249869" y="1387539"/>
                  </a:lnTo>
                  <a:lnTo>
                    <a:pt x="3253352" y="1387285"/>
                  </a:lnTo>
                  <a:lnTo>
                    <a:pt x="3256835" y="1387030"/>
                  </a:lnTo>
                  <a:lnTo>
                    <a:pt x="3260319" y="1386775"/>
                  </a:lnTo>
                  <a:lnTo>
                    <a:pt x="3263802" y="1386520"/>
                  </a:lnTo>
                  <a:lnTo>
                    <a:pt x="3267285" y="1386266"/>
                  </a:lnTo>
                  <a:lnTo>
                    <a:pt x="3270768" y="1386011"/>
                  </a:lnTo>
                  <a:lnTo>
                    <a:pt x="3274252" y="1387389"/>
                  </a:lnTo>
                  <a:lnTo>
                    <a:pt x="3277735" y="1387136"/>
                  </a:lnTo>
                  <a:lnTo>
                    <a:pt x="3281218" y="1386883"/>
                  </a:lnTo>
                  <a:lnTo>
                    <a:pt x="3284701" y="1386630"/>
                  </a:lnTo>
                  <a:lnTo>
                    <a:pt x="3288185" y="1386377"/>
                  </a:lnTo>
                  <a:lnTo>
                    <a:pt x="3291668" y="1386124"/>
                  </a:lnTo>
                  <a:lnTo>
                    <a:pt x="3295151" y="1385871"/>
                  </a:lnTo>
                  <a:lnTo>
                    <a:pt x="3298634" y="1385619"/>
                  </a:lnTo>
                  <a:lnTo>
                    <a:pt x="3302118" y="1385366"/>
                  </a:lnTo>
                  <a:lnTo>
                    <a:pt x="3305601" y="1385113"/>
                  </a:lnTo>
                  <a:lnTo>
                    <a:pt x="3309084" y="1384861"/>
                  </a:lnTo>
                  <a:lnTo>
                    <a:pt x="3312567" y="1384608"/>
                  </a:lnTo>
                  <a:lnTo>
                    <a:pt x="3316051" y="1384355"/>
                  </a:lnTo>
                  <a:lnTo>
                    <a:pt x="3319534" y="1384103"/>
                  </a:lnTo>
                  <a:lnTo>
                    <a:pt x="3323017" y="1384533"/>
                  </a:lnTo>
                  <a:lnTo>
                    <a:pt x="3326500" y="1384281"/>
                  </a:lnTo>
                  <a:lnTo>
                    <a:pt x="3329984" y="1384029"/>
                  </a:lnTo>
                  <a:lnTo>
                    <a:pt x="3333467" y="1383777"/>
                  </a:lnTo>
                  <a:lnTo>
                    <a:pt x="3336950" y="1383526"/>
                  </a:lnTo>
                  <a:lnTo>
                    <a:pt x="3340433" y="1383274"/>
                  </a:lnTo>
                  <a:lnTo>
                    <a:pt x="3343917" y="1384519"/>
                  </a:lnTo>
                  <a:lnTo>
                    <a:pt x="3347400" y="1384269"/>
                  </a:lnTo>
                  <a:lnTo>
                    <a:pt x="3350883" y="1384019"/>
                  </a:lnTo>
                  <a:lnTo>
                    <a:pt x="3354366" y="1383769"/>
                  </a:lnTo>
                  <a:lnTo>
                    <a:pt x="3357850" y="1383518"/>
                  </a:lnTo>
                  <a:lnTo>
                    <a:pt x="3361333" y="1383268"/>
                  </a:lnTo>
                  <a:lnTo>
                    <a:pt x="3364816" y="1383018"/>
                  </a:lnTo>
                  <a:lnTo>
                    <a:pt x="3368299" y="1386260"/>
                  </a:lnTo>
                  <a:lnTo>
                    <a:pt x="3371783" y="1386013"/>
                  </a:lnTo>
                  <a:lnTo>
                    <a:pt x="3375266" y="1385766"/>
                  </a:lnTo>
                  <a:lnTo>
                    <a:pt x="3378749" y="1385520"/>
                  </a:lnTo>
                  <a:lnTo>
                    <a:pt x="3382232" y="1385273"/>
                  </a:lnTo>
                  <a:lnTo>
                    <a:pt x="3385716" y="1385026"/>
                  </a:lnTo>
                  <a:lnTo>
                    <a:pt x="3389199" y="1384779"/>
                  </a:lnTo>
                  <a:lnTo>
                    <a:pt x="3392682" y="1389759"/>
                  </a:lnTo>
                  <a:lnTo>
                    <a:pt x="3396165" y="1389516"/>
                  </a:lnTo>
                  <a:lnTo>
                    <a:pt x="3399649" y="1389274"/>
                  </a:lnTo>
                  <a:lnTo>
                    <a:pt x="3403132" y="1389032"/>
                  </a:lnTo>
                  <a:lnTo>
                    <a:pt x="3406615" y="1388790"/>
                  </a:lnTo>
                  <a:lnTo>
                    <a:pt x="3410098" y="1388548"/>
                  </a:lnTo>
                  <a:lnTo>
                    <a:pt x="3413582" y="1391358"/>
                  </a:lnTo>
                  <a:lnTo>
                    <a:pt x="3417065" y="1391119"/>
                  </a:lnTo>
                  <a:lnTo>
                    <a:pt x="3420548" y="1390880"/>
                  </a:lnTo>
                  <a:lnTo>
                    <a:pt x="3424031" y="1390641"/>
                  </a:lnTo>
                  <a:lnTo>
                    <a:pt x="3427515" y="1390402"/>
                  </a:lnTo>
                  <a:lnTo>
                    <a:pt x="3430998" y="1390163"/>
                  </a:lnTo>
                  <a:lnTo>
                    <a:pt x="3434481" y="1389924"/>
                  </a:lnTo>
                  <a:lnTo>
                    <a:pt x="3437964" y="1390315"/>
                  </a:lnTo>
                  <a:lnTo>
                    <a:pt x="3441447" y="1390077"/>
                  </a:lnTo>
                  <a:lnTo>
                    <a:pt x="3444931" y="1389838"/>
                  </a:lnTo>
                  <a:lnTo>
                    <a:pt x="3448414" y="1389600"/>
                  </a:lnTo>
                  <a:lnTo>
                    <a:pt x="3451897" y="1389362"/>
                  </a:lnTo>
                  <a:lnTo>
                    <a:pt x="3455380" y="1389123"/>
                  </a:lnTo>
                  <a:lnTo>
                    <a:pt x="3458864" y="1388885"/>
                  </a:lnTo>
                  <a:lnTo>
                    <a:pt x="3462347" y="1388773"/>
                  </a:lnTo>
                  <a:lnTo>
                    <a:pt x="3465830" y="1388535"/>
                  </a:lnTo>
                  <a:lnTo>
                    <a:pt x="3469313" y="1388297"/>
                  </a:lnTo>
                  <a:lnTo>
                    <a:pt x="3472797" y="1388059"/>
                  </a:lnTo>
                  <a:lnTo>
                    <a:pt x="3476280" y="1387821"/>
                  </a:lnTo>
                  <a:lnTo>
                    <a:pt x="3479763" y="1387583"/>
                  </a:lnTo>
                  <a:lnTo>
                    <a:pt x="3483246" y="1387345"/>
                  </a:lnTo>
                  <a:lnTo>
                    <a:pt x="3483246" y="1387472"/>
                  </a:lnTo>
                  <a:lnTo>
                    <a:pt x="3483246" y="138759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29551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AUC:0.138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AUC:0.135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AUC:0.138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AUC:0.115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AUC:0.099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13819" y="1641979"/>
            <a:ext cx="49391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AST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330004"/>
            </a:xfrm>
            <a:custGeom>
              <a:avLst/>
              <a:gdLst/>
              <a:ahLst/>
              <a:cxnLst/>
              <a:rect l="0" t="0" r="0" b="0"/>
              <a:pathLst>
                <a:path w="3483246" h="333000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2703222"/>
                  </a:lnTo>
                  <a:lnTo>
                    <a:pt x="83597" y="2692407"/>
                  </a:lnTo>
                  <a:lnTo>
                    <a:pt x="87081" y="2682190"/>
                  </a:lnTo>
                  <a:lnTo>
                    <a:pt x="90564" y="2672521"/>
                  </a:lnTo>
                  <a:lnTo>
                    <a:pt x="94047" y="2663358"/>
                  </a:lnTo>
                  <a:lnTo>
                    <a:pt x="97530" y="2654662"/>
                  </a:lnTo>
                  <a:lnTo>
                    <a:pt x="101014" y="2646398"/>
                  </a:lnTo>
                  <a:lnTo>
                    <a:pt x="104497" y="2638535"/>
                  </a:lnTo>
                  <a:lnTo>
                    <a:pt x="107980" y="2631045"/>
                  </a:lnTo>
                  <a:lnTo>
                    <a:pt x="111463" y="2623901"/>
                  </a:lnTo>
                  <a:lnTo>
                    <a:pt x="114947" y="2617080"/>
                  </a:lnTo>
                  <a:lnTo>
                    <a:pt x="118430" y="2610560"/>
                  </a:lnTo>
                  <a:lnTo>
                    <a:pt x="121913" y="2604323"/>
                  </a:lnTo>
                  <a:lnTo>
                    <a:pt x="125396" y="2598349"/>
                  </a:lnTo>
                  <a:lnTo>
                    <a:pt x="128880" y="2592624"/>
                  </a:lnTo>
                  <a:lnTo>
                    <a:pt x="132363" y="2587130"/>
                  </a:lnTo>
                  <a:lnTo>
                    <a:pt x="135846" y="2581856"/>
                  </a:lnTo>
                  <a:lnTo>
                    <a:pt x="139329" y="2576787"/>
                  </a:lnTo>
                  <a:lnTo>
                    <a:pt x="142813" y="2571913"/>
                  </a:lnTo>
                  <a:lnTo>
                    <a:pt x="146296" y="2567222"/>
                  </a:lnTo>
                  <a:lnTo>
                    <a:pt x="149779" y="2562703"/>
                  </a:lnTo>
                  <a:lnTo>
                    <a:pt x="153262" y="2558349"/>
                  </a:lnTo>
                  <a:lnTo>
                    <a:pt x="156746" y="2612163"/>
                  </a:lnTo>
                  <a:lnTo>
                    <a:pt x="160229" y="2607407"/>
                  </a:lnTo>
                  <a:lnTo>
                    <a:pt x="163712" y="2602805"/>
                  </a:lnTo>
                  <a:lnTo>
                    <a:pt x="167195" y="2598349"/>
                  </a:lnTo>
                  <a:lnTo>
                    <a:pt x="170679" y="2594033"/>
                  </a:lnTo>
                  <a:lnTo>
                    <a:pt x="174162" y="2589849"/>
                  </a:lnTo>
                  <a:lnTo>
                    <a:pt x="177645" y="2585792"/>
                  </a:lnTo>
                  <a:lnTo>
                    <a:pt x="181128" y="2581856"/>
                  </a:lnTo>
                  <a:lnTo>
                    <a:pt x="184612" y="2578036"/>
                  </a:lnTo>
                  <a:lnTo>
                    <a:pt x="188095" y="2574327"/>
                  </a:lnTo>
                  <a:lnTo>
                    <a:pt x="191578" y="2570723"/>
                  </a:lnTo>
                  <a:lnTo>
                    <a:pt x="195061" y="2567222"/>
                  </a:lnTo>
                  <a:lnTo>
                    <a:pt x="198545" y="2602934"/>
                  </a:lnTo>
                  <a:lnTo>
                    <a:pt x="202028" y="2591444"/>
                  </a:lnTo>
                  <a:lnTo>
                    <a:pt x="205511" y="2580055"/>
                  </a:lnTo>
                  <a:lnTo>
                    <a:pt x="208994" y="2568766"/>
                  </a:lnTo>
                  <a:lnTo>
                    <a:pt x="212478" y="2557575"/>
                  </a:lnTo>
                  <a:lnTo>
                    <a:pt x="215961" y="2546481"/>
                  </a:lnTo>
                  <a:lnTo>
                    <a:pt x="219444" y="2535483"/>
                  </a:lnTo>
                  <a:lnTo>
                    <a:pt x="222927" y="2524579"/>
                  </a:lnTo>
                  <a:lnTo>
                    <a:pt x="226411" y="2513769"/>
                  </a:lnTo>
                  <a:lnTo>
                    <a:pt x="229894" y="2503051"/>
                  </a:lnTo>
                  <a:lnTo>
                    <a:pt x="233377" y="2492424"/>
                  </a:lnTo>
                  <a:lnTo>
                    <a:pt x="236860" y="2708452"/>
                  </a:lnTo>
                  <a:lnTo>
                    <a:pt x="240344" y="2707212"/>
                  </a:lnTo>
                  <a:lnTo>
                    <a:pt x="243827" y="2706003"/>
                  </a:lnTo>
                  <a:lnTo>
                    <a:pt x="247310" y="2704825"/>
                  </a:lnTo>
                  <a:lnTo>
                    <a:pt x="250793" y="2703677"/>
                  </a:lnTo>
                  <a:lnTo>
                    <a:pt x="254277" y="2702556"/>
                  </a:lnTo>
                  <a:lnTo>
                    <a:pt x="257760" y="2701463"/>
                  </a:lnTo>
                  <a:lnTo>
                    <a:pt x="261243" y="2700396"/>
                  </a:lnTo>
                  <a:lnTo>
                    <a:pt x="264726" y="2699354"/>
                  </a:lnTo>
                  <a:lnTo>
                    <a:pt x="268210" y="2698336"/>
                  </a:lnTo>
                  <a:lnTo>
                    <a:pt x="271693" y="2697342"/>
                  </a:lnTo>
                  <a:lnTo>
                    <a:pt x="275176" y="2694800"/>
                  </a:lnTo>
                  <a:lnTo>
                    <a:pt x="278659" y="2689369"/>
                  </a:lnTo>
                  <a:lnTo>
                    <a:pt x="282143" y="2684000"/>
                  </a:lnTo>
                  <a:lnTo>
                    <a:pt x="285626" y="2678691"/>
                  </a:lnTo>
                  <a:lnTo>
                    <a:pt x="289109" y="2673441"/>
                  </a:lnTo>
                  <a:lnTo>
                    <a:pt x="292592" y="2668250"/>
                  </a:lnTo>
                  <a:lnTo>
                    <a:pt x="296075" y="2663117"/>
                  </a:lnTo>
                  <a:lnTo>
                    <a:pt x="299559" y="2658040"/>
                  </a:lnTo>
                  <a:lnTo>
                    <a:pt x="303042" y="2653019"/>
                  </a:lnTo>
                  <a:lnTo>
                    <a:pt x="306525" y="2648052"/>
                  </a:lnTo>
                  <a:lnTo>
                    <a:pt x="310008" y="2643139"/>
                  </a:lnTo>
                  <a:lnTo>
                    <a:pt x="313492" y="2863642"/>
                  </a:lnTo>
                  <a:lnTo>
                    <a:pt x="316975" y="2860450"/>
                  </a:lnTo>
                  <a:lnTo>
                    <a:pt x="320458" y="2857296"/>
                  </a:lnTo>
                  <a:lnTo>
                    <a:pt x="323941" y="2854178"/>
                  </a:lnTo>
                  <a:lnTo>
                    <a:pt x="327425" y="2851097"/>
                  </a:lnTo>
                  <a:lnTo>
                    <a:pt x="330908" y="2848051"/>
                  </a:lnTo>
                  <a:lnTo>
                    <a:pt x="334391" y="2845040"/>
                  </a:lnTo>
                  <a:lnTo>
                    <a:pt x="337874" y="2842063"/>
                  </a:lnTo>
                  <a:lnTo>
                    <a:pt x="341358" y="2839120"/>
                  </a:lnTo>
                  <a:lnTo>
                    <a:pt x="344841" y="2836210"/>
                  </a:lnTo>
                  <a:lnTo>
                    <a:pt x="348324" y="2833332"/>
                  </a:lnTo>
                  <a:lnTo>
                    <a:pt x="351807" y="2830487"/>
                  </a:lnTo>
                  <a:lnTo>
                    <a:pt x="355291" y="2958957"/>
                  </a:lnTo>
                  <a:lnTo>
                    <a:pt x="358774" y="2956924"/>
                  </a:lnTo>
                  <a:lnTo>
                    <a:pt x="362257" y="2954914"/>
                  </a:lnTo>
                  <a:lnTo>
                    <a:pt x="365740" y="2952928"/>
                  </a:lnTo>
                  <a:lnTo>
                    <a:pt x="369224" y="2950965"/>
                  </a:lnTo>
                  <a:lnTo>
                    <a:pt x="372707" y="2949024"/>
                  </a:lnTo>
                  <a:lnTo>
                    <a:pt x="376190" y="2947105"/>
                  </a:lnTo>
                  <a:lnTo>
                    <a:pt x="379673" y="2945208"/>
                  </a:lnTo>
                  <a:lnTo>
                    <a:pt x="383157" y="2943332"/>
                  </a:lnTo>
                  <a:lnTo>
                    <a:pt x="386640" y="2941478"/>
                  </a:lnTo>
                  <a:lnTo>
                    <a:pt x="390123" y="2939644"/>
                  </a:lnTo>
                  <a:lnTo>
                    <a:pt x="393606" y="2937830"/>
                  </a:lnTo>
                  <a:lnTo>
                    <a:pt x="397090" y="2936036"/>
                  </a:lnTo>
                  <a:lnTo>
                    <a:pt x="400573" y="2934262"/>
                  </a:lnTo>
                  <a:lnTo>
                    <a:pt x="404056" y="2932508"/>
                  </a:lnTo>
                  <a:lnTo>
                    <a:pt x="407539" y="2930772"/>
                  </a:lnTo>
                  <a:lnTo>
                    <a:pt x="411023" y="2929055"/>
                  </a:lnTo>
                  <a:lnTo>
                    <a:pt x="414506" y="2927357"/>
                  </a:lnTo>
                  <a:lnTo>
                    <a:pt x="417989" y="2925676"/>
                  </a:lnTo>
                  <a:lnTo>
                    <a:pt x="421472" y="2924014"/>
                  </a:lnTo>
                  <a:lnTo>
                    <a:pt x="424956" y="2922369"/>
                  </a:lnTo>
                  <a:lnTo>
                    <a:pt x="428439" y="2920741"/>
                  </a:lnTo>
                  <a:lnTo>
                    <a:pt x="431922" y="3009717"/>
                  </a:lnTo>
                  <a:lnTo>
                    <a:pt x="435405" y="3008501"/>
                  </a:lnTo>
                  <a:lnTo>
                    <a:pt x="438889" y="3007297"/>
                  </a:lnTo>
                  <a:lnTo>
                    <a:pt x="442372" y="3006107"/>
                  </a:lnTo>
                  <a:lnTo>
                    <a:pt x="445855" y="3004930"/>
                  </a:lnTo>
                  <a:lnTo>
                    <a:pt x="449338" y="3003765"/>
                  </a:lnTo>
                  <a:lnTo>
                    <a:pt x="452822" y="3002612"/>
                  </a:lnTo>
                  <a:lnTo>
                    <a:pt x="456305" y="3001472"/>
                  </a:lnTo>
                  <a:lnTo>
                    <a:pt x="459788" y="3000344"/>
                  </a:lnTo>
                  <a:lnTo>
                    <a:pt x="463271" y="2999227"/>
                  </a:lnTo>
                  <a:lnTo>
                    <a:pt x="466755" y="2998122"/>
                  </a:lnTo>
                  <a:lnTo>
                    <a:pt x="470238" y="3081034"/>
                  </a:lnTo>
                  <a:lnTo>
                    <a:pt x="473721" y="3079264"/>
                  </a:lnTo>
                  <a:lnTo>
                    <a:pt x="477204" y="3077505"/>
                  </a:lnTo>
                  <a:lnTo>
                    <a:pt x="480688" y="3075756"/>
                  </a:lnTo>
                  <a:lnTo>
                    <a:pt x="484171" y="3074017"/>
                  </a:lnTo>
                  <a:lnTo>
                    <a:pt x="487654" y="3072289"/>
                  </a:lnTo>
                  <a:lnTo>
                    <a:pt x="491137" y="3070570"/>
                  </a:lnTo>
                  <a:lnTo>
                    <a:pt x="494621" y="3068862"/>
                  </a:lnTo>
                  <a:lnTo>
                    <a:pt x="498104" y="3067164"/>
                  </a:lnTo>
                  <a:lnTo>
                    <a:pt x="501587" y="3065476"/>
                  </a:lnTo>
                  <a:lnTo>
                    <a:pt x="505070" y="3063797"/>
                  </a:lnTo>
                  <a:lnTo>
                    <a:pt x="508554" y="3062129"/>
                  </a:lnTo>
                  <a:lnTo>
                    <a:pt x="512037" y="3060470"/>
                  </a:lnTo>
                  <a:lnTo>
                    <a:pt x="515520" y="3058820"/>
                  </a:lnTo>
                  <a:lnTo>
                    <a:pt x="519003" y="3057180"/>
                  </a:lnTo>
                  <a:lnTo>
                    <a:pt x="522487" y="3055550"/>
                  </a:lnTo>
                  <a:lnTo>
                    <a:pt x="525970" y="3053928"/>
                  </a:lnTo>
                  <a:lnTo>
                    <a:pt x="529453" y="3052316"/>
                  </a:lnTo>
                  <a:lnTo>
                    <a:pt x="532936" y="3050713"/>
                  </a:lnTo>
                  <a:lnTo>
                    <a:pt x="536420" y="3049119"/>
                  </a:lnTo>
                  <a:lnTo>
                    <a:pt x="539903" y="3047535"/>
                  </a:lnTo>
                  <a:lnTo>
                    <a:pt x="543386" y="3045959"/>
                  </a:lnTo>
                  <a:lnTo>
                    <a:pt x="546869" y="3044392"/>
                  </a:lnTo>
                  <a:lnTo>
                    <a:pt x="550353" y="3045881"/>
                  </a:lnTo>
                  <a:lnTo>
                    <a:pt x="553836" y="3048639"/>
                  </a:lnTo>
                  <a:lnTo>
                    <a:pt x="557319" y="3051329"/>
                  </a:lnTo>
                  <a:lnTo>
                    <a:pt x="560802" y="3053952"/>
                  </a:lnTo>
                  <a:lnTo>
                    <a:pt x="564286" y="3056513"/>
                  </a:lnTo>
                  <a:lnTo>
                    <a:pt x="567769" y="3059012"/>
                  </a:lnTo>
                  <a:lnTo>
                    <a:pt x="571252" y="3061452"/>
                  </a:lnTo>
                  <a:lnTo>
                    <a:pt x="574735" y="3063835"/>
                  </a:lnTo>
                  <a:lnTo>
                    <a:pt x="578218" y="3066162"/>
                  </a:lnTo>
                  <a:lnTo>
                    <a:pt x="581702" y="3068437"/>
                  </a:lnTo>
                  <a:lnTo>
                    <a:pt x="585185" y="3070661"/>
                  </a:lnTo>
                  <a:lnTo>
                    <a:pt x="588668" y="3071158"/>
                  </a:lnTo>
                  <a:lnTo>
                    <a:pt x="592151" y="3069685"/>
                  </a:lnTo>
                  <a:lnTo>
                    <a:pt x="595635" y="3068218"/>
                  </a:lnTo>
                  <a:lnTo>
                    <a:pt x="599118" y="3066759"/>
                  </a:lnTo>
                  <a:lnTo>
                    <a:pt x="602601" y="3065306"/>
                  </a:lnTo>
                  <a:lnTo>
                    <a:pt x="606084" y="3063859"/>
                  </a:lnTo>
                  <a:lnTo>
                    <a:pt x="609568" y="3062420"/>
                  </a:lnTo>
                  <a:lnTo>
                    <a:pt x="613051" y="3060987"/>
                  </a:lnTo>
                  <a:lnTo>
                    <a:pt x="616534" y="3059560"/>
                  </a:lnTo>
                  <a:lnTo>
                    <a:pt x="620017" y="3058140"/>
                  </a:lnTo>
                  <a:lnTo>
                    <a:pt x="623501" y="3056727"/>
                  </a:lnTo>
                  <a:lnTo>
                    <a:pt x="626984" y="3055320"/>
                  </a:lnTo>
                  <a:lnTo>
                    <a:pt x="630467" y="3053919"/>
                  </a:lnTo>
                  <a:lnTo>
                    <a:pt x="633950" y="3052525"/>
                  </a:lnTo>
                  <a:lnTo>
                    <a:pt x="637434" y="3051137"/>
                  </a:lnTo>
                  <a:lnTo>
                    <a:pt x="640917" y="3049755"/>
                  </a:lnTo>
                  <a:lnTo>
                    <a:pt x="644400" y="3048380"/>
                  </a:lnTo>
                  <a:lnTo>
                    <a:pt x="647883" y="3047010"/>
                  </a:lnTo>
                  <a:lnTo>
                    <a:pt x="651367" y="3045647"/>
                  </a:lnTo>
                  <a:lnTo>
                    <a:pt x="654850" y="3044290"/>
                  </a:lnTo>
                  <a:lnTo>
                    <a:pt x="658333" y="3042939"/>
                  </a:lnTo>
                  <a:lnTo>
                    <a:pt x="661816" y="3041594"/>
                  </a:lnTo>
                  <a:lnTo>
                    <a:pt x="665300" y="3040255"/>
                  </a:lnTo>
                  <a:lnTo>
                    <a:pt x="668783" y="3038922"/>
                  </a:lnTo>
                  <a:lnTo>
                    <a:pt x="672266" y="3037595"/>
                  </a:lnTo>
                  <a:lnTo>
                    <a:pt x="675749" y="3036273"/>
                  </a:lnTo>
                  <a:lnTo>
                    <a:pt x="679233" y="3034958"/>
                  </a:lnTo>
                  <a:lnTo>
                    <a:pt x="682716" y="3033648"/>
                  </a:lnTo>
                  <a:lnTo>
                    <a:pt x="686199" y="3032344"/>
                  </a:lnTo>
                  <a:lnTo>
                    <a:pt x="689682" y="3031045"/>
                  </a:lnTo>
                  <a:lnTo>
                    <a:pt x="693166" y="3029753"/>
                  </a:lnTo>
                  <a:lnTo>
                    <a:pt x="696649" y="3028466"/>
                  </a:lnTo>
                  <a:lnTo>
                    <a:pt x="700132" y="3027184"/>
                  </a:lnTo>
                  <a:lnTo>
                    <a:pt x="703615" y="3025908"/>
                  </a:lnTo>
                  <a:lnTo>
                    <a:pt x="707099" y="3024414"/>
                  </a:lnTo>
                  <a:lnTo>
                    <a:pt x="710582" y="3022850"/>
                  </a:lnTo>
                  <a:lnTo>
                    <a:pt x="714065" y="3021292"/>
                  </a:lnTo>
                  <a:lnTo>
                    <a:pt x="717548" y="3019738"/>
                  </a:lnTo>
                  <a:lnTo>
                    <a:pt x="721032" y="3018189"/>
                  </a:lnTo>
                  <a:lnTo>
                    <a:pt x="724515" y="3016645"/>
                  </a:lnTo>
                  <a:lnTo>
                    <a:pt x="727998" y="3015105"/>
                  </a:lnTo>
                  <a:lnTo>
                    <a:pt x="731481" y="3013570"/>
                  </a:lnTo>
                  <a:lnTo>
                    <a:pt x="734965" y="3012039"/>
                  </a:lnTo>
                  <a:lnTo>
                    <a:pt x="738448" y="3010513"/>
                  </a:lnTo>
                  <a:lnTo>
                    <a:pt x="741931" y="3008992"/>
                  </a:lnTo>
                  <a:lnTo>
                    <a:pt x="745414" y="3007475"/>
                  </a:lnTo>
                  <a:lnTo>
                    <a:pt x="748898" y="3005962"/>
                  </a:lnTo>
                  <a:lnTo>
                    <a:pt x="752381" y="3004454"/>
                  </a:lnTo>
                  <a:lnTo>
                    <a:pt x="755864" y="3002951"/>
                  </a:lnTo>
                  <a:lnTo>
                    <a:pt x="759347" y="3001452"/>
                  </a:lnTo>
                  <a:lnTo>
                    <a:pt x="762831" y="2999957"/>
                  </a:lnTo>
                  <a:lnTo>
                    <a:pt x="766314" y="2998467"/>
                  </a:lnTo>
                  <a:lnTo>
                    <a:pt x="769797" y="2996981"/>
                  </a:lnTo>
                  <a:lnTo>
                    <a:pt x="773280" y="2995500"/>
                  </a:lnTo>
                  <a:lnTo>
                    <a:pt x="776764" y="2994023"/>
                  </a:lnTo>
                  <a:lnTo>
                    <a:pt x="780247" y="2992550"/>
                  </a:lnTo>
                  <a:lnTo>
                    <a:pt x="783730" y="2991082"/>
                  </a:lnTo>
                  <a:lnTo>
                    <a:pt x="787213" y="2989618"/>
                  </a:lnTo>
                  <a:lnTo>
                    <a:pt x="790697" y="2988158"/>
                  </a:lnTo>
                  <a:lnTo>
                    <a:pt x="794180" y="2986702"/>
                  </a:lnTo>
                  <a:lnTo>
                    <a:pt x="797663" y="2985251"/>
                  </a:lnTo>
                  <a:lnTo>
                    <a:pt x="801146" y="2983804"/>
                  </a:lnTo>
                  <a:lnTo>
                    <a:pt x="804630" y="2982361"/>
                  </a:lnTo>
                  <a:lnTo>
                    <a:pt x="808113" y="2980922"/>
                  </a:lnTo>
                  <a:lnTo>
                    <a:pt x="811596" y="2979488"/>
                  </a:lnTo>
                  <a:lnTo>
                    <a:pt x="815079" y="2978058"/>
                  </a:lnTo>
                  <a:lnTo>
                    <a:pt x="818563" y="2976631"/>
                  </a:lnTo>
                  <a:lnTo>
                    <a:pt x="822046" y="2975282"/>
                  </a:lnTo>
                  <a:lnTo>
                    <a:pt x="825529" y="2975483"/>
                  </a:lnTo>
                  <a:lnTo>
                    <a:pt x="829012" y="2975682"/>
                  </a:lnTo>
                  <a:lnTo>
                    <a:pt x="832496" y="2975879"/>
                  </a:lnTo>
                  <a:lnTo>
                    <a:pt x="835979" y="2976074"/>
                  </a:lnTo>
                  <a:lnTo>
                    <a:pt x="839462" y="2976268"/>
                  </a:lnTo>
                  <a:lnTo>
                    <a:pt x="842945" y="2976460"/>
                  </a:lnTo>
                  <a:lnTo>
                    <a:pt x="846429" y="2976650"/>
                  </a:lnTo>
                  <a:lnTo>
                    <a:pt x="849912" y="2976838"/>
                  </a:lnTo>
                  <a:lnTo>
                    <a:pt x="853395" y="2977025"/>
                  </a:lnTo>
                  <a:lnTo>
                    <a:pt x="856878" y="2977210"/>
                  </a:lnTo>
                  <a:lnTo>
                    <a:pt x="860361" y="2977394"/>
                  </a:lnTo>
                  <a:lnTo>
                    <a:pt x="863845" y="2977575"/>
                  </a:lnTo>
                  <a:lnTo>
                    <a:pt x="867328" y="2977756"/>
                  </a:lnTo>
                  <a:lnTo>
                    <a:pt x="870811" y="2977934"/>
                  </a:lnTo>
                  <a:lnTo>
                    <a:pt x="874294" y="2978111"/>
                  </a:lnTo>
                  <a:lnTo>
                    <a:pt x="877778" y="2978287"/>
                  </a:lnTo>
                  <a:lnTo>
                    <a:pt x="881261" y="2978461"/>
                  </a:lnTo>
                  <a:lnTo>
                    <a:pt x="884744" y="2978634"/>
                  </a:lnTo>
                  <a:lnTo>
                    <a:pt x="888227" y="2978805"/>
                  </a:lnTo>
                  <a:lnTo>
                    <a:pt x="891711" y="2978975"/>
                  </a:lnTo>
                  <a:lnTo>
                    <a:pt x="895194" y="2979143"/>
                  </a:lnTo>
                  <a:lnTo>
                    <a:pt x="898677" y="2979310"/>
                  </a:lnTo>
                  <a:lnTo>
                    <a:pt x="902160" y="2979556"/>
                  </a:lnTo>
                  <a:lnTo>
                    <a:pt x="905644" y="2979859"/>
                  </a:lnTo>
                  <a:lnTo>
                    <a:pt x="909127" y="2980160"/>
                  </a:lnTo>
                  <a:lnTo>
                    <a:pt x="912610" y="2980459"/>
                  </a:lnTo>
                  <a:lnTo>
                    <a:pt x="916093" y="2980754"/>
                  </a:lnTo>
                  <a:lnTo>
                    <a:pt x="919577" y="2981047"/>
                  </a:lnTo>
                  <a:lnTo>
                    <a:pt x="923060" y="2981338"/>
                  </a:lnTo>
                  <a:lnTo>
                    <a:pt x="926543" y="2981626"/>
                  </a:lnTo>
                  <a:lnTo>
                    <a:pt x="930026" y="2981912"/>
                  </a:lnTo>
                  <a:lnTo>
                    <a:pt x="933510" y="2982195"/>
                  </a:lnTo>
                  <a:lnTo>
                    <a:pt x="936993" y="2982475"/>
                  </a:lnTo>
                  <a:lnTo>
                    <a:pt x="940476" y="2982754"/>
                  </a:lnTo>
                  <a:lnTo>
                    <a:pt x="943959" y="2983030"/>
                  </a:lnTo>
                  <a:lnTo>
                    <a:pt x="947443" y="2983303"/>
                  </a:lnTo>
                  <a:lnTo>
                    <a:pt x="950926" y="2983574"/>
                  </a:lnTo>
                  <a:lnTo>
                    <a:pt x="954409" y="2983843"/>
                  </a:lnTo>
                  <a:lnTo>
                    <a:pt x="957892" y="2984110"/>
                  </a:lnTo>
                  <a:lnTo>
                    <a:pt x="961376" y="2984375"/>
                  </a:lnTo>
                  <a:lnTo>
                    <a:pt x="964859" y="2984637"/>
                  </a:lnTo>
                  <a:lnTo>
                    <a:pt x="968342" y="2984897"/>
                  </a:lnTo>
                  <a:lnTo>
                    <a:pt x="971825" y="2985155"/>
                  </a:lnTo>
                  <a:lnTo>
                    <a:pt x="975309" y="2985411"/>
                  </a:lnTo>
                  <a:lnTo>
                    <a:pt x="978792" y="2985870"/>
                  </a:lnTo>
                  <a:lnTo>
                    <a:pt x="982275" y="2988125"/>
                  </a:lnTo>
                  <a:lnTo>
                    <a:pt x="985758" y="2990345"/>
                  </a:lnTo>
                  <a:lnTo>
                    <a:pt x="989242" y="2992529"/>
                  </a:lnTo>
                  <a:lnTo>
                    <a:pt x="992725" y="2994679"/>
                  </a:lnTo>
                  <a:lnTo>
                    <a:pt x="996208" y="2996795"/>
                  </a:lnTo>
                  <a:lnTo>
                    <a:pt x="999691" y="2998879"/>
                  </a:lnTo>
                  <a:lnTo>
                    <a:pt x="1003175" y="3000930"/>
                  </a:lnTo>
                  <a:lnTo>
                    <a:pt x="1006658" y="3002950"/>
                  </a:lnTo>
                  <a:lnTo>
                    <a:pt x="1010141" y="3004939"/>
                  </a:lnTo>
                  <a:lnTo>
                    <a:pt x="1013624" y="3006899"/>
                  </a:lnTo>
                  <a:lnTo>
                    <a:pt x="1017108" y="3008829"/>
                  </a:lnTo>
                  <a:lnTo>
                    <a:pt x="1020591" y="3037151"/>
                  </a:lnTo>
                  <a:lnTo>
                    <a:pt x="1024074" y="3039700"/>
                  </a:lnTo>
                  <a:lnTo>
                    <a:pt x="1027557" y="3042203"/>
                  </a:lnTo>
                  <a:lnTo>
                    <a:pt x="1031041" y="3044661"/>
                  </a:lnTo>
                  <a:lnTo>
                    <a:pt x="1034524" y="3047075"/>
                  </a:lnTo>
                  <a:lnTo>
                    <a:pt x="1038007" y="3049448"/>
                  </a:lnTo>
                  <a:lnTo>
                    <a:pt x="1041490" y="3051779"/>
                  </a:lnTo>
                  <a:lnTo>
                    <a:pt x="1044974" y="3054069"/>
                  </a:lnTo>
                  <a:lnTo>
                    <a:pt x="1048457" y="3056321"/>
                  </a:lnTo>
                  <a:lnTo>
                    <a:pt x="1051940" y="3058534"/>
                  </a:lnTo>
                  <a:lnTo>
                    <a:pt x="1055423" y="3060710"/>
                  </a:lnTo>
                  <a:lnTo>
                    <a:pt x="1058907" y="3062850"/>
                  </a:lnTo>
                  <a:lnTo>
                    <a:pt x="1062390" y="3064955"/>
                  </a:lnTo>
                  <a:lnTo>
                    <a:pt x="1065873" y="3067025"/>
                  </a:lnTo>
                  <a:lnTo>
                    <a:pt x="1069356" y="3069061"/>
                  </a:lnTo>
                  <a:lnTo>
                    <a:pt x="1072840" y="3071065"/>
                  </a:lnTo>
                  <a:lnTo>
                    <a:pt x="1076323" y="3073036"/>
                  </a:lnTo>
                  <a:lnTo>
                    <a:pt x="1079806" y="3074976"/>
                  </a:lnTo>
                  <a:lnTo>
                    <a:pt x="1083289" y="3076886"/>
                  </a:lnTo>
                  <a:lnTo>
                    <a:pt x="1086773" y="3078765"/>
                  </a:lnTo>
                  <a:lnTo>
                    <a:pt x="1090256" y="3080616"/>
                  </a:lnTo>
                  <a:lnTo>
                    <a:pt x="1093739" y="3082438"/>
                  </a:lnTo>
                  <a:lnTo>
                    <a:pt x="1097222" y="3170237"/>
                  </a:lnTo>
                  <a:lnTo>
                    <a:pt x="1100706" y="3171731"/>
                  </a:lnTo>
                  <a:lnTo>
                    <a:pt x="1104189" y="3173202"/>
                  </a:lnTo>
                  <a:lnTo>
                    <a:pt x="1107672" y="3174650"/>
                  </a:lnTo>
                  <a:lnTo>
                    <a:pt x="1111155" y="3176076"/>
                  </a:lnTo>
                  <a:lnTo>
                    <a:pt x="1114639" y="3177480"/>
                  </a:lnTo>
                  <a:lnTo>
                    <a:pt x="1118122" y="3178862"/>
                  </a:lnTo>
                  <a:lnTo>
                    <a:pt x="1121605" y="3180224"/>
                  </a:lnTo>
                  <a:lnTo>
                    <a:pt x="1125088" y="3181565"/>
                  </a:lnTo>
                  <a:lnTo>
                    <a:pt x="1128572" y="3182886"/>
                  </a:lnTo>
                  <a:lnTo>
                    <a:pt x="1132055" y="3184188"/>
                  </a:lnTo>
                  <a:lnTo>
                    <a:pt x="1135538" y="3185245"/>
                  </a:lnTo>
                  <a:lnTo>
                    <a:pt x="1139021" y="3185087"/>
                  </a:lnTo>
                  <a:lnTo>
                    <a:pt x="1142505" y="3184930"/>
                  </a:lnTo>
                  <a:lnTo>
                    <a:pt x="1145988" y="3184774"/>
                  </a:lnTo>
                  <a:lnTo>
                    <a:pt x="1149471" y="3184619"/>
                  </a:lnTo>
                  <a:lnTo>
                    <a:pt x="1152954" y="3184464"/>
                  </a:lnTo>
                  <a:lnTo>
                    <a:pt x="1156437" y="3184310"/>
                  </a:lnTo>
                  <a:lnTo>
                    <a:pt x="1159921" y="3184157"/>
                  </a:lnTo>
                  <a:lnTo>
                    <a:pt x="1163404" y="3184005"/>
                  </a:lnTo>
                  <a:lnTo>
                    <a:pt x="1166887" y="3183853"/>
                  </a:lnTo>
                  <a:lnTo>
                    <a:pt x="1170370" y="3183703"/>
                  </a:lnTo>
                  <a:lnTo>
                    <a:pt x="1173854" y="3183552"/>
                  </a:lnTo>
                  <a:lnTo>
                    <a:pt x="1177337" y="3183403"/>
                  </a:lnTo>
                  <a:lnTo>
                    <a:pt x="1180820" y="3183255"/>
                  </a:lnTo>
                  <a:lnTo>
                    <a:pt x="1184303" y="3183107"/>
                  </a:lnTo>
                  <a:lnTo>
                    <a:pt x="1187787" y="3182960"/>
                  </a:lnTo>
                  <a:lnTo>
                    <a:pt x="1191270" y="3182813"/>
                  </a:lnTo>
                  <a:lnTo>
                    <a:pt x="1194753" y="3182668"/>
                  </a:lnTo>
                  <a:lnTo>
                    <a:pt x="1198236" y="3182523"/>
                  </a:lnTo>
                  <a:lnTo>
                    <a:pt x="1201720" y="3182378"/>
                  </a:lnTo>
                  <a:lnTo>
                    <a:pt x="1205203" y="3182235"/>
                  </a:lnTo>
                  <a:lnTo>
                    <a:pt x="1208686" y="3182092"/>
                  </a:lnTo>
                  <a:lnTo>
                    <a:pt x="1212169" y="3181950"/>
                  </a:lnTo>
                  <a:lnTo>
                    <a:pt x="1215653" y="3181808"/>
                  </a:lnTo>
                  <a:lnTo>
                    <a:pt x="1219136" y="3181667"/>
                  </a:lnTo>
                  <a:lnTo>
                    <a:pt x="1222619" y="3181527"/>
                  </a:lnTo>
                  <a:lnTo>
                    <a:pt x="1226102" y="3181388"/>
                  </a:lnTo>
                  <a:lnTo>
                    <a:pt x="1229586" y="3181249"/>
                  </a:lnTo>
                  <a:lnTo>
                    <a:pt x="1233069" y="3181111"/>
                  </a:lnTo>
                  <a:lnTo>
                    <a:pt x="1236552" y="3180973"/>
                  </a:lnTo>
                  <a:lnTo>
                    <a:pt x="1240035" y="3180836"/>
                  </a:lnTo>
                  <a:lnTo>
                    <a:pt x="1243519" y="3180700"/>
                  </a:lnTo>
                  <a:lnTo>
                    <a:pt x="1247002" y="3180564"/>
                  </a:lnTo>
                  <a:lnTo>
                    <a:pt x="1250485" y="3180429"/>
                  </a:lnTo>
                  <a:lnTo>
                    <a:pt x="1253968" y="3180207"/>
                  </a:lnTo>
                  <a:lnTo>
                    <a:pt x="1257452" y="3179879"/>
                  </a:lnTo>
                  <a:lnTo>
                    <a:pt x="1260935" y="3179551"/>
                  </a:lnTo>
                  <a:lnTo>
                    <a:pt x="1264418" y="3179225"/>
                  </a:lnTo>
                  <a:lnTo>
                    <a:pt x="1267901" y="3178900"/>
                  </a:lnTo>
                  <a:lnTo>
                    <a:pt x="1271385" y="3178575"/>
                  </a:lnTo>
                  <a:lnTo>
                    <a:pt x="1274868" y="3178252"/>
                  </a:lnTo>
                  <a:lnTo>
                    <a:pt x="1278351" y="3177930"/>
                  </a:lnTo>
                  <a:lnTo>
                    <a:pt x="1281834" y="3177609"/>
                  </a:lnTo>
                  <a:lnTo>
                    <a:pt x="1285318" y="3177290"/>
                  </a:lnTo>
                  <a:lnTo>
                    <a:pt x="1288801" y="3176971"/>
                  </a:lnTo>
                  <a:lnTo>
                    <a:pt x="1292284" y="3176653"/>
                  </a:lnTo>
                  <a:lnTo>
                    <a:pt x="1295767" y="3176336"/>
                  </a:lnTo>
                  <a:lnTo>
                    <a:pt x="1299251" y="3176021"/>
                  </a:lnTo>
                  <a:lnTo>
                    <a:pt x="1302734" y="3175706"/>
                  </a:lnTo>
                  <a:lnTo>
                    <a:pt x="1306217" y="3175392"/>
                  </a:lnTo>
                  <a:lnTo>
                    <a:pt x="1309700" y="3175080"/>
                  </a:lnTo>
                  <a:lnTo>
                    <a:pt x="1313184" y="3174768"/>
                  </a:lnTo>
                  <a:lnTo>
                    <a:pt x="1316667" y="3174458"/>
                  </a:lnTo>
                  <a:lnTo>
                    <a:pt x="1320150" y="3174148"/>
                  </a:lnTo>
                  <a:lnTo>
                    <a:pt x="1323633" y="3173840"/>
                  </a:lnTo>
                  <a:lnTo>
                    <a:pt x="1327117" y="3173533"/>
                  </a:lnTo>
                  <a:lnTo>
                    <a:pt x="1330600" y="3173226"/>
                  </a:lnTo>
                  <a:lnTo>
                    <a:pt x="1334083" y="3172921"/>
                  </a:lnTo>
                  <a:lnTo>
                    <a:pt x="1337566" y="3172616"/>
                  </a:lnTo>
                  <a:lnTo>
                    <a:pt x="1341050" y="3172313"/>
                  </a:lnTo>
                  <a:lnTo>
                    <a:pt x="1344533" y="3172010"/>
                  </a:lnTo>
                  <a:lnTo>
                    <a:pt x="1348016" y="3171709"/>
                  </a:lnTo>
                  <a:lnTo>
                    <a:pt x="1351499" y="3171408"/>
                  </a:lnTo>
                  <a:lnTo>
                    <a:pt x="1354983" y="3171109"/>
                  </a:lnTo>
                  <a:lnTo>
                    <a:pt x="1358466" y="3170810"/>
                  </a:lnTo>
                  <a:lnTo>
                    <a:pt x="1361949" y="3170512"/>
                  </a:lnTo>
                  <a:lnTo>
                    <a:pt x="1365432" y="3170216"/>
                  </a:lnTo>
                  <a:lnTo>
                    <a:pt x="1368916" y="3169920"/>
                  </a:lnTo>
                  <a:lnTo>
                    <a:pt x="1372399" y="3170156"/>
                  </a:lnTo>
                  <a:lnTo>
                    <a:pt x="1375882" y="3170574"/>
                  </a:lnTo>
                  <a:lnTo>
                    <a:pt x="1379365" y="3170989"/>
                  </a:lnTo>
                  <a:lnTo>
                    <a:pt x="1382849" y="3171400"/>
                  </a:lnTo>
                  <a:lnTo>
                    <a:pt x="1386332" y="3171809"/>
                  </a:lnTo>
                  <a:lnTo>
                    <a:pt x="1389815" y="3172214"/>
                  </a:lnTo>
                  <a:lnTo>
                    <a:pt x="1393298" y="3172616"/>
                  </a:lnTo>
                  <a:lnTo>
                    <a:pt x="1396782" y="3173015"/>
                  </a:lnTo>
                  <a:lnTo>
                    <a:pt x="1400265" y="3173412"/>
                  </a:lnTo>
                  <a:lnTo>
                    <a:pt x="1403748" y="3173805"/>
                  </a:lnTo>
                  <a:lnTo>
                    <a:pt x="1407231" y="3174195"/>
                  </a:lnTo>
                  <a:lnTo>
                    <a:pt x="1410715" y="3174503"/>
                  </a:lnTo>
                  <a:lnTo>
                    <a:pt x="1414198" y="3174731"/>
                  </a:lnTo>
                  <a:lnTo>
                    <a:pt x="1417681" y="3174957"/>
                  </a:lnTo>
                  <a:lnTo>
                    <a:pt x="1421164" y="3175183"/>
                  </a:lnTo>
                  <a:lnTo>
                    <a:pt x="1424648" y="3175406"/>
                  </a:lnTo>
                  <a:lnTo>
                    <a:pt x="1428131" y="3175628"/>
                  </a:lnTo>
                  <a:lnTo>
                    <a:pt x="1431614" y="3175849"/>
                  </a:lnTo>
                  <a:lnTo>
                    <a:pt x="1435097" y="3176069"/>
                  </a:lnTo>
                  <a:lnTo>
                    <a:pt x="1438580" y="3176287"/>
                  </a:lnTo>
                  <a:lnTo>
                    <a:pt x="1442064" y="3176503"/>
                  </a:lnTo>
                  <a:lnTo>
                    <a:pt x="1445547" y="3176719"/>
                  </a:lnTo>
                  <a:lnTo>
                    <a:pt x="1449030" y="3176933"/>
                  </a:lnTo>
                  <a:lnTo>
                    <a:pt x="1452513" y="3177146"/>
                  </a:lnTo>
                  <a:lnTo>
                    <a:pt x="1455997" y="3177357"/>
                  </a:lnTo>
                  <a:lnTo>
                    <a:pt x="1459480" y="3177567"/>
                  </a:lnTo>
                  <a:lnTo>
                    <a:pt x="1462963" y="3177776"/>
                  </a:lnTo>
                  <a:lnTo>
                    <a:pt x="1466446" y="3177983"/>
                  </a:lnTo>
                  <a:lnTo>
                    <a:pt x="1469930" y="3178190"/>
                  </a:lnTo>
                  <a:lnTo>
                    <a:pt x="1473413" y="3178395"/>
                  </a:lnTo>
                  <a:lnTo>
                    <a:pt x="1476896" y="3178599"/>
                  </a:lnTo>
                  <a:lnTo>
                    <a:pt x="1480379" y="3178801"/>
                  </a:lnTo>
                  <a:lnTo>
                    <a:pt x="1483863" y="3179002"/>
                  </a:lnTo>
                  <a:lnTo>
                    <a:pt x="1487346" y="3179203"/>
                  </a:lnTo>
                  <a:lnTo>
                    <a:pt x="1490829" y="3179401"/>
                  </a:lnTo>
                  <a:lnTo>
                    <a:pt x="1494312" y="3179599"/>
                  </a:lnTo>
                  <a:lnTo>
                    <a:pt x="1497796" y="3179796"/>
                  </a:lnTo>
                  <a:lnTo>
                    <a:pt x="1501279" y="3179991"/>
                  </a:lnTo>
                  <a:lnTo>
                    <a:pt x="1504762" y="3180185"/>
                  </a:lnTo>
                  <a:lnTo>
                    <a:pt x="1508245" y="3180379"/>
                  </a:lnTo>
                  <a:lnTo>
                    <a:pt x="1511729" y="3180571"/>
                  </a:lnTo>
                  <a:lnTo>
                    <a:pt x="1515212" y="3180761"/>
                  </a:lnTo>
                  <a:lnTo>
                    <a:pt x="1518695" y="3180951"/>
                  </a:lnTo>
                  <a:lnTo>
                    <a:pt x="1522178" y="3181140"/>
                  </a:lnTo>
                  <a:lnTo>
                    <a:pt x="1525662" y="3181327"/>
                  </a:lnTo>
                  <a:lnTo>
                    <a:pt x="1529145" y="3181530"/>
                  </a:lnTo>
                  <a:lnTo>
                    <a:pt x="1532628" y="3181735"/>
                  </a:lnTo>
                  <a:lnTo>
                    <a:pt x="1536111" y="3181939"/>
                  </a:lnTo>
                  <a:lnTo>
                    <a:pt x="1539595" y="3182141"/>
                  </a:lnTo>
                  <a:lnTo>
                    <a:pt x="1543078" y="3182343"/>
                  </a:lnTo>
                  <a:lnTo>
                    <a:pt x="1546561" y="3182543"/>
                  </a:lnTo>
                  <a:lnTo>
                    <a:pt x="1550044" y="3182742"/>
                  </a:lnTo>
                  <a:lnTo>
                    <a:pt x="1553528" y="3182940"/>
                  </a:lnTo>
                  <a:lnTo>
                    <a:pt x="1557011" y="3183137"/>
                  </a:lnTo>
                  <a:lnTo>
                    <a:pt x="1560494" y="3183333"/>
                  </a:lnTo>
                  <a:lnTo>
                    <a:pt x="1563977" y="3183527"/>
                  </a:lnTo>
                  <a:lnTo>
                    <a:pt x="1567461" y="3183721"/>
                  </a:lnTo>
                  <a:lnTo>
                    <a:pt x="1570944" y="3183913"/>
                  </a:lnTo>
                  <a:lnTo>
                    <a:pt x="1574427" y="3184105"/>
                  </a:lnTo>
                  <a:lnTo>
                    <a:pt x="1577910" y="3184295"/>
                  </a:lnTo>
                  <a:lnTo>
                    <a:pt x="1581394" y="3184484"/>
                  </a:lnTo>
                  <a:lnTo>
                    <a:pt x="1584877" y="3184672"/>
                  </a:lnTo>
                  <a:lnTo>
                    <a:pt x="1588360" y="3184859"/>
                  </a:lnTo>
                  <a:lnTo>
                    <a:pt x="1591843" y="3185045"/>
                  </a:lnTo>
                  <a:lnTo>
                    <a:pt x="1595327" y="3185230"/>
                  </a:lnTo>
                  <a:lnTo>
                    <a:pt x="1598810" y="3185414"/>
                  </a:lnTo>
                  <a:lnTo>
                    <a:pt x="1602293" y="3185596"/>
                  </a:lnTo>
                  <a:lnTo>
                    <a:pt x="1605776" y="3185778"/>
                  </a:lnTo>
                  <a:lnTo>
                    <a:pt x="1609260" y="3185959"/>
                  </a:lnTo>
                  <a:lnTo>
                    <a:pt x="1612743" y="3186139"/>
                  </a:lnTo>
                  <a:lnTo>
                    <a:pt x="1616226" y="3186318"/>
                  </a:lnTo>
                  <a:lnTo>
                    <a:pt x="1619709" y="3186496"/>
                  </a:lnTo>
                  <a:lnTo>
                    <a:pt x="1623193" y="3186672"/>
                  </a:lnTo>
                  <a:lnTo>
                    <a:pt x="1626676" y="3186848"/>
                  </a:lnTo>
                  <a:lnTo>
                    <a:pt x="1630159" y="3187023"/>
                  </a:lnTo>
                  <a:lnTo>
                    <a:pt x="1633642" y="3187197"/>
                  </a:lnTo>
                  <a:lnTo>
                    <a:pt x="1637126" y="3187370"/>
                  </a:lnTo>
                  <a:lnTo>
                    <a:pt x="1640609" y="3187542"/>
                  </a:lnTo>
                  <a:lnTo>
                    <a:pt x="1644092" y="3187737"/>
                  </a:lnTo>
                  <a:lnTo>
                    <a:pt x="1647575" y="3188172"/>
                  </a:lnTo>
                  <a:lnTo>
                    <a:pt x="1651059" y="3188604"/>
                  </a:lnTo>
                  <a:lnTo>
                    <a:pt x="1654542" y="3189032"/>
                  </a:lnTo>
                  <a:lnTo>
                    <a:pt x="1658025" y="3189458"/>
                  </a:lnTo>
                  <a:lnTo>
                    <a:pt x="1661508" y="3189880"/>
                  </a:lnTo>
                  <a:lnTo>
                    <a:pt x="1664992" y="3190299"/>
                  </a:lnTo>
                  <a:lnTo>
                    <a:pt x="1668475" y="3190716"/>
                  </a:lnTo>
                  <a:lnTo>
                    <a:pt x="1671958" y="3191130"/>
                  </a:lnTo>
                  <a:lnTo>
                    <a:pt x="1675441" y="3191540"/>
                  </a:lnTo>
                  <a:lnTo>
                    <a:pt x="1678925" y="3191948"/>
                  </a:lnTo>
                  <a:lnTo>
                    <a:pt x="1682408" y="3192353"/>
                  </a:lnTo>
                  <a:lnTo>
                    <a:pt x="1685891" y="3193097"/>
                  </a:lnTo>
                  <a:lnTo>
                    <a:pt x="1689374" y="3193892"/>
                  </a:lnTo>
                  <a:lnTo>
                    <a:pt x="1692858" y="3194679"/>
                  </a:lnTo>
                  <a:lnTo>
                    <a:pt x="1696341" y="3195459"/>
                  </a:lnTo>
                  <a:lnTo>
                    <a:pt x="1699824" y="3196232"/>
                  </a:lnTo>
                  <a:lnTo>
                    <a:pt x="1703307" y="3196997"/>
                  </a:lnTo>
                  <a:lnTo>
                    <a:pt x="1706791" y="3197755"/>
                  </a:lnTo>
                  <a:lnTo>
                    <a:pt x="1710274" y="3198506"/>
                  </a:lnTo>
                  <a:lnTo>
                    <a:pt x="1713757" y="3199250"/>
                  </a:lnTo>
                  <a:lnTo>
                    <a:pt x="1717240" y="3199987"/>
                  </a:lnTo>
                  <a:lnTo>
                    <a:pt x="1720723" y="3200717"/>
                  </a:lnTo>
                  <a:lnTo>
                    <a:pt x="1724207" y="3201355"/>
                  </a:lnTo>
                  <a:lnTo>
                    <a:pt x="1727690" y="3201936"/>
                  </a:lnTo>
                  <a:lnTo>
                    <a:pt x="1731173" y="3202511"/>
                  </a:lnTo>
                  <a:lnTo>
                    <a:pt x="1734656" y="3203082"/>
                  </a:lnTo>
                  <a:lnTo>
                    <a:pt x="1738140" y="3203649"/>
                  </a:lnTo>
                  <a:lnTo>
                    <a:pt x="1741623" y="3204210"/>
                  </a:lnTo>
                  <a:lnTo>
                    <a:pt x="1745106" y="3204768"/>
                  </a:lnTo>
                  <a:lnTo>
                    <a:pt x="1748589" y="3205321"/>
                  </a:lnTo>
                  <a:lnTo>
                    <a:pt x="1752073" y="3205869"/>
                  </a:lnTo>
                  <a:lnTo>
                    <a:pt x="1755556" y="3206413"/>
                  </a:lnTo>
                  <a:lnTo>
                    <a:pt x="1759039" y="3206953"/>
                  </a:lnTo>
                  <a:lnTo>
                    <a:pt x="1762522" y="3207398"/>
                  </a:lnTo>
                  <a:lnTo>
                    <a:pt x="1766006" y="3207694"/>
                  </a:lnTo>
                  <a:lnTo>
                    <a:pt x="1769489" y="3207988"/>
                  </a:lnTo>
                  <a:lnTo>
                    <a:pt x="1772972" y="3208281"/>
                  </a:lnTo>
                  <a:lnTo>
                    <a:pt x="1776455" y="3208571"/>
                  </a:lnTo>
                  <a:lnTo>
                    <a:pt x="1779939" y="3208860"/>
                  </a:lnTo>
                  <a:lnTo>
                    <a:pt x="1783422" y="3209147"/>
                  </a:lnTo>
                  <a:lnTo>
                    <a:pt x="1786905" y="3209432"/>
                  </a:lnTo>
                  <a:lnTo>
                    <a:pt x="1790388" y="3209716"/>
                  </a:lnTo>
                  <a:lnTo>
                    <a:pt x="1793872" y="3209997"/>
                  </a:lnTo>
                  <a:lnTo>
                    <a:pt x="1797355" y="3210278"/>
                  </a:lnTo>
                  <a:lnTo>
                    <a:pt x="1800838" y="3210556"/>
                  </a:lnTo>
                  <a:lnTo>
                    <a:pt x="1804321" y="3210833"/>
                  </a:lnTo>
                  <a:lnTo>
                    <a:pt x="1807805" y="3211108"/>
                  </a:lnTo>
                  <a:lnTo>
                    <a:pt x="1811288" y="3211382"/>
                  </a:lnTo>
                  <a:lnTo>
                    <a:pt x="1814771" y="3211654"/>
                  </a:lnTo>
                  <a:lnTo>
                    <a:pt x="1818254" y="3211925"/>
                  </a:lnTo>
                  <a:lnTo>
                    <a:pt x="1821738" y="3212194"/>
                  </a:lnTo>
                  <a:lnTo>
                    <a:pt x="1825221" y="3212461"/>
                  </a:lnTo>
                  <a:lnTo>
                    <a:pt x="1828704" y="3212727"/>
                  </a:lnTo>
                  <a:lnTo>
                    <a:pt x="1832187" y="3212991"/>
                  </a:lnTo>
                  <a:lnTo>
                    <a:pt x="1835671" y="3213254"/>
                  </a:lnTo>
                  <a:lnTo>
                    <a:pt x="1839154" y="3213515"/>
                  </a:lnTo>
                  <a:lnTo>
                    <a:pt x="1842637" y="3213793"/>
                  </a:lnTo>
                  <a:lnTo>
                    <a:pt x="1846120" y="3214071"/>
                  </a:lnTo>
                  <a:lnTo>
                    <a:pt x="1849604" y="3214347"/>
                  </a:lnTo>
                  <a:lnTo>
                    <a:pt x="1853087" y="3214622"/>
                  </a:lnTo>
                  <a:lnTo>
                    <a:pt x="1856570" y="3214895"/>
                  </a:lnTo>
                  <a:lnTo>
                    <a:pt x="1860053" y="3215166"/>
                  </a:lnTo>
                  <a:lnTo>
                    <a:pt x="1863537" y="3215436"/>
                  </a:lnTo>
                  <a:lnTo>
                    <a:pt x="1867020" y="3215705"/>
                  </a:lnTo>
                  <a:lnTo>
                    <a:pt x="1870503" y="3215972"/>
                  </a:lnTo>
                  <a:lnTo>
                    <a:pt x="1873986" y="3216237"/>
                  </a:lnTo>
                  <a:lnTo>
                    <a:pt x="1877470" y="3216501"/>
                  </a:lnTo>
                  <a:lnTo>
                    <a:pt x="1880953" y="3216763"/>
                  </a:lnTo>
                  <a:lnTo>
                    <a:pt x="1884436" y="3217024"/>
                  </a:lnTo>
                  <a:lnTo>
                    <a:pt x="1887919" y="3217283"/>
                  </a:lnTo>
                  <a:lnTo>
                    <a:pt x="1891403" y="3217541"/>
                  </a:lnTo>
                  <a:lnTo>
                    <a:pt x="1894886" y="3217798"/>
                  </a:lnTo>
                  <a:lnTo>
                    <a:pt x="1898369" y="3218053"/>
                  </a:lnTo>
                  <a:lnTo>
                    <a:pt x="1901852" y="3218306"/>
                  </a:lnTo>
                  <a:lnTo>
                    <a:pt x="1905336" y="3218559"/>
                  </a:lnTo>
                  <a:lnTo>
                    <a:pt x="1908819" y="3218809"/>
                  </a:lnTo>
                  <a:lnTo>
                    <a:pt x="1912302" y="3219059"/>
                  </a:lnTo>
                  <a:lnTo>
                    <a:pt x="1915785" y="3219307"/>
                  </a:lnTo>
                  <a:lnTo>
                    <a:pt x="1919269" y="3232178"/>
                  </a:lnTo>
                  <a:lnTo>
                    <a:pt x="1922752" y="3232018"/>
                  </a:lnTo>
                  <a:lnTo>
                    <a:pt x="1926235" y="3231858"/>
                  </a:lnTo>
                  <a:lnTo>
                    <a:pt x="1929718" y="3231699"/>
                  </a:lnTo>
                  <a:lnTo>
                    <a:pt x="1933202" y="3231540"/>
                  </a:lnTo>
                  <a:lnTo>
                    <a:pt x="1936685" y="3231382"/>
                  </a:lnTo>
                  <a:lnTo>
                    <a:pt x="1940168" y="3231224"/>
                  </a:lnTo>
                  <a:lnTo>
                    <a:pt x="1943651" y="3231066"/>
                  </a:lnTo>
                  <a:lnTo>
                    <a:pt x="1947135" y="3230909"/>
                  </a:lnTo>
                  <a:lnTo>
                    <a:pt x="1950618" y="3230752"/>
                  </a:lnTo>
                  <a:lnTo>
                    <a:pt x="1954101" y="3230596"/>
                  </a:lnTo>
                  <a:lnTo>
                    <a:pt x="1957584" y="3230439"/>
                  </a:lnTo>
                  <a:lnTo>
                    <a:pt x="1961068" y="3230284"/>
                  </a:lnTo>
                  <a:lnTo>
                    <a:pt x="1964551" y="3230128"/>
                  </a:lnTo>
                  <a:lnTo>
                    <a:pt x="1968034" y="3229973"/>
                  </a:lnTo>
                  <a:lnTo>
                    <a:pt x="1971517" y="3229818"/>
                  </a:lnTo>
                  <a:lnTo>
                    <a:pt x="1975001" y="3229664"/>
                  </a:lnTo>
                  <a:lnTo>
                    <a:pt x="1978484" y="3229510"/>
                  </a:lnTo>
                  <a:lnTo>
                    <a:pt x="1981967" y="3229356"/>
                  </a:lnTo>
                  <a:lnTo>
                    <a:pt x="1985450" y="3229203"/>
                  </a:lnTo>
                  <a:lnTo>
                    <a:pt x="1988934" y="3229050"/>
                  </a:lnTo>
                  <a:lnTo>
                    <a:pt x="1992417" y="3228897"/>
                  </a:lnTo>
                  <a:lnTo>
                    <a:pt x="1995900" y="3228745"/>
                  </a:lnTo>
                  <a:lnTo>
                    <a:pt x="1999383" y="3228593"/>
                  </a:lnTo>
                  <a:lnTo>
                    <a:pt x="2002867" y="3228442"/>
                  </a:lnTo>
                  <a:lnTo>
                    <a:pt x="2006350" y="3228290"/>
                  </a:lnTo>
                  <a:lnTo>
                    <a:pt x="2009833" y="3228139"/>
                  </a:lnTo>
                  <a:lnTo>
                    <a:pt x="2013316" y="3227989"/>
                  </a:lnTo>
                  <a:lnTo>
                    <a:pt x="2016799" y="3227839"/>
                  </a:lnTo>
                  <a:lnTo>
                    <a:pt x="2020283" y="3227689"/>
                  </a:lnTo>
                  <a:lnTo>
                    <a:pt x="2023766" y="3227539"/>
                  </a:lnTo>
                  <a:lnTo>
                    <a:pt x="2027249" y="3227390"/>
                  </a:lnTo>
                  <a:lnTo>
                    <a:pt x="2030732" y="3227241"/>
                  </a:lnTo>
                  <a:lnTo>
                    <a:pt x="2034216" y="3227093"/>
                  </a:lnTo>
                  <a:lnTo>
                    <a:pt x="2037699" y="3226945"/>
                  </a:lnTo>
                  <a:lnTo>
                    <a:pt x="2041182" y="3226797"/>
                  </a:lnTo>
                  <a:lnTo>
                    <a:pt x="2044665" y="3226649"/>
                  </a:lnTo>
                  <a:lnTo>
                    <a:pt x="2048149" y="3226502"/>
                  </a:lnTo>
                  <a:lnTo>
                    <a:pt x="2051632" y="3226355"/>
                  </a:lnTo>
                  <a:lnTo>
                    <a:pt x="2055115" y="3226209"/>
                  </a:lnTo>
                  <a:lnTo>
                    <a:pt x="2058598" y="3226063"/>
                  </a:lnTo>
                  <a:lnTo>
                    <a:pt x="2062082" y="3225917"/>
                  </a:lnTo>
                  <a:lnTo>
                    <a:pt x="2065565" y="3225771"/>
                  </a:lnTo>
                  <a:lnTo>
                    <a:pt x="2069048" y="3225626"/>
                  </a:lnTo>
                  <a:lnTo>
                    <a:pt x="2072531" y="3225481"/>
                  </a:lnTo>
                  <a:lnTo>
                    <a:pt x="2076015" y="3225843"/>
                  </a:lnTo>
                  <a:lnTo>
                    <a:pt x="2079498" y="3226715"/>
                  </a:lnTo>
                  <a:lnTo>
                    <a:pt x="2082981" y="3227578"/>
                  </a:lnTo>
                  <a:lnTo>
                    <a:pt x="2086464" y="3228433"/>
                  </a:lnTo>
                  <a:lnTo>
                    <a:pt x="2089948" y="3229280"/>
                  </a:lnTo>
                  <a:lnTo>
                    <a:pt x="2093431" y="3230117"/>
                  </a:lnTo>
                  <a:lnTo>
                    <a:pt x="2096914" y="3230947"/>
                  </a:lnTo>
                  <a:lnTo>
                    <a:pt x="2100397" y="3231768"/>
                  </a:lnTo>
                  <a:lnTo>
                    <a:pt x="2103881" y="3232582"/>
                  </a:lnTo>
                  <a:lnTo>
                    <a:pt x="2107364" y="3233387"/>
                  </a:lnTo>
                  <a:lnTo>
                    <a:pt x="2110847" y="3234185"/>
                  </a:lnTo>
                  <a:lnTo>
                    <a:pt x="2114330" y="3270980"/>
                  </a:lnTo>
                  <a:lnTo>
                    <a:pt x="2117814" y="3271099"/>
                  </a:lnTo>
                  <a:lnTo>
                    <a:pt x="2121297" y="3271217"/>
                  </a:lnTo>
                  <a:lnTo>
                    <a:pt x="2124780" y="3271335"/>
                  </a:lnTo>
                  <a:lnTo>
                    <a:pt x="2128263" y="3271452"/>
                  </a:lnTo>
                  <a:lnTo>
                    <a:pt x="2131747" y="3271569"/>
                  </a:lnTo>
                  <a:lnTo>
                    <a:pt x="2135230" y="3271685"/>
                  </a:lnTo>
                  <a:lnTo>
                    <a:pt x="2138713" y="3271801"/>
                  </a:lnTo>
                  <a:lnTo>
                    <a:pt x="2142196" y="3271917"/>
                  </a:lnTo>
                  <a:lnTo>
                    <a:pt x="2145680" y="3272031"/>
                  </a:lnTo>
                  <a:lnTo>
                    <a:pt x="2149163" y="3272146"/>
                  </a:lnTo>
                  <a:lnTo>
                    <a:pt x="2152646" y="3272259"/>
                  </a:lnTo>
                  <a:lnTo>
                    <a:pt x="2156129" y="3272373"/>
                  </a:lnTo>
                  <a:lnTo>
                    <a:pt x="2159613" y="3272485"/>
                  </a:lnTo>
                  <a:lnTo>
                    <a:pt x="2163096" y="3272598"/>
                  </a:lnTo>
                  <a:lnTo>
                    <a:pt x="2166579" y="3272710"/>
                  </a:lnTo>
                  <a:lnTo>
                    <a:pt x="2170062" y="3272821"/>
                  </a:lnTo>
                  <a:lnTo>
                    <a:pt x="2173546" y="3272932"/>
                  </a:lnTo>
                  <a:lnTo>
                    <a:pt x="2177029" y="3273042"/>
                  </a:lnTo>
                  <a:lnTo>
                    <a:pt x="2180512" y="3273152"/>
                  </a:lnTo>
                  <a:lnTo>
                    <a:pt x="2183995" y="3273262"/>
                  </a:lnTo>
                  <a:lnTo>
                    <a:pt x="2187479" y="3273371"/>
                  </a:lnTo>
                  <a:lnTo>
                    <a:pt x="2190962" y="3273479"/>
                  </a:lnTo>
                  <a:lnTo>
                    <a:pt x="2194445" y="3273651"/>
                  </a:lnTo>
                  <a:lnTo>
                    <a:pt x="2197928" y="3273838"/>
                  </a:lnTo>
                  <a:lnTo>
                    <a:pt x="2201412" y="3274024"/>
                  </a:lnTo>
                  <a:lnTo>
                    <a:pt x="2204895" y="3274210"/>
                  </a:lnTo>
                  <a:lnTo>
                    <a:pt x="2208378" y="3274394"/>
                  </a:lnTo>
                  <a:lnTo>
                    <a:pt x="2211861" y="3274578"/>
                  </a:lnTo>
                  <a:lnTo>
                    <a:pt x="2215345" y="3274761"/>
                  </a:lnTo>
                  <a:lnTo>
                    <a:pt x="2218828" y="3274943"/>
                  </a:lnTo>
                  <a:lnTo>
                    <a:pt x="2222311" y="3275124"/>
                  </a:lnTo>
                  <a:lnTo>
                    <a:pt x="2225794" y="3275304"/>
                  </a:lnTo>
                  <a:lnTo>
                    <a:pt x="2229278" y="3275483"/>
                  </a:lnTo>
                  <a:lnTo>
                    <a:pt x="2232761" y="3275635"/>
                  </a:lnTo>
                  <a:lnTo>
                    <a:pt x="2236244" y="3275764"/>
                  </a:lnTo>
                  <a:lnTo>
                    <a:pt x="2239727" y="3275893"/>
                  </a:lnTo>
                  <a:lnTo>
                    <a:pt x="2243211" y="3276022"/>
                  </a:lnTo>
                  <a:lnTo>
                    <a:pt x="2246694" y="3276149"/>
                  </a:lnTo>
                  <a:lnTo>
                    <a:pt x="2250177" y="3276277"/>
                  </a:lnTo>
                  <a:lnTo>
                    <a:pt x="2253660" y="3276403"/>
                  </a:lnTo>
                  <a:lnTo>
                    <a:pt x="2257144" y="3276530"/>
                  </a:lnTo>
                  <a:lnTo>
                    <a:pt x="2260627" y="3276655"/>
                  </a:lnTo>
                  <a:lnTo>
                    <a:pt x="2264110" y="3276780"/>
                  </a:lnTo>
                  <a:lnTo>
                    <a:pt x="2267593" y="3276905"/>
                  </a:lnTo>
                  <a:lnTo>
                    <a:pt x="2271077" y="3277029"/>
                  </a:lnTo>
                  <a:lnTo>
                    <a:pt x="2274560" y="3277152"/>
                  </a:lnTo>
                  <a:lnTo>
                    <a:pt x="2278043" y="3277275"/>
                  </a:lnTo>
                  <a:lnTo>
                    <a:pt x="2281526" y="3277398"/>
                  </a:lnTo>
                  <a:lnTo>
                    <a:pt x="2285010" y="3277520"/>
                  </a:lnTo>
                  <a:lnTo>
                    <a:pt x="2288493" y="3277641"/>
                  </a:lnTo>
                  <a:lnTo>
                    <a:pt x="2291976" y="3277762"/>
                  </a:lnTo>
                  <a:lnTo>
                    <a:pt x="2295459" y="3277882"/>
                  </a:lnTo>
                  <a:lnTo>
                    <a:pt x="2298942" y="3278002"/>
                  </a:lnTo>
                  <a:lnTo>
                    <a:pt x="2302426" y="3278122"/>
                  </a:lnTo>
                  <a:lnTo>
                    <a:pt x="2305909" y="3278240"/>
                  </a:lnTo>
                  <a:lnTo>
                    <a:pt x="2309392" y="3278347"/>
                  </a:lnTo>
                  <a:lnTo>
                    <a:pt x="2312875" y="3278310"/>
                  </a:lnTo>
                  <a:lnTo>
                    <a:pt x="2316359" y="3278274"/>
                  </a:lnTo>
                  <a:lnTo>
                    <a:pt x="2319842" y="3278238"/>
                  </a:lnTo>
                  <a:lnTo>
                    <a:pt x="2323325" y="3278202"/>
                  </a:lnTo>
                  <a:lnTo>
                    <a:pt x="2326808" y="3278166"/>
                  </a:lnTo>
                  <a:lnTo>
                    <a:pt x="2330292" y="3278130"/>
                  </a:lnTo>
                  <a:lnTo>
                    <a:pt x="2333775" y="3278095"/>
                  </a:lnTo>
                  <a:lnTo>
                    <a:pt x="2337258" y="3278059"/>
                  </a:lnTo>
                  <a:lnTo>
                    <a:pt x="2340741" y="3278023"/>
                  </a:lnTo>
                  <a:lnTo>
                    <a:pt x="2344225" y="3277988"/>
                  </a:lnTo>
                  <a:lnTo>
                    <a:pt x="2347708" y="3277953"/>
                  </a:lnTo>
                  <a:lnTo>
                    <a:pt x="2351191" y="3277917"/>
                  </a:lnTo>
                  <a:lnTo>
                    <a:pt x="2354674" y="3277882"/>
                  </a:lnTo>
                  <a:lnTo>
                    <a:pt x="2358158" y="3277847"/>
                  </a:lnTo>
                  <a:lnTo>
                    <a:pt x="2361641" y="3277812"/>
                  </a:lnTo>
                  <a:lnTo>
                    <a:pt x="2365124" y="3277777"/>
                  </a:lnTo>
                  <a:lnTo>
                    <a:pt x="2368607" y="3277742"/>
                  </a:lnTo>
                  <a:lnTo>
                    <a:pt x="2372091" y="3277708"/>
                  </a:lnTo>
                  <a:lnTo>
                    <a:pt x="2375574" y="3277673"/>
                  </a:lnTo>
                  <a:lnTo>
                    <a:pt x="2379057" y="3277638"/>
                  </a:lnTo>
                  <a:lnTo>
                    <a:pt x="2382540" y="3277604"/>
                  </a:lnTo>
                  <a:lnTo>
                    <a:pt x="2386024" y="3277570"/>
                  </a:lnTo>
                  <a:lnTo>
                    <a:pt x="2389507" y="3277535"/>
                  </a:lnTo>
                  <a:lnTo>
                    <a:pt x="2392990" y="3277501"/>
                  </a:lnTo>
                  <a:lnTo>
                    <a:pt x="2396473" y="3277467"/>
                  </a:lnTo>
                  <a:lnTo>
                    <a:pt x="2399957" y="3277433"/>
                  </a:lnTo>
                  <a:lnTo>
                    <a:pt x="2403440" y="3277399"/>
                  </a:lnTo>
                  <a:lnTo>
                    <a:pt x="2406923" y="3277365"/>
                  </a:lnTo>
                  <a:lnTo>
                    <a:pt x="2410406" y="3277332"/>
                  </a:lnTo>
                  <a:lnTo>
                    <a:pt x="2413890" y="3277298"/>
                  </a:lnTo>
                  <a:lnTo>
                    <a:pt x="2417373" y="3277264"/>
                  </a:lnTo>
                  <a:lnTo>
                    <a:pt x="2420856" y="3277231"/>
                  </a:lnTo>
                  <a:lnTo>
                    <a:pt x="2424339" y="3277197"/>
                  </a:lnTo>
                  <a:lnTo>
                    <a:pt x="2427823" y="3277391"/>
                  </a:lnTo>
                  <a:lnTo>
                    <a:pt x="2431306" y="3277966"/>
                  </a:lnTo>
                  <a:lnTo>
                    <a:pt x="2434789" y="3278536"/>
                  </a:lnTo>
                  <a:lnTo>
                    <a:pt x="2438272" y="3279101"/>
                  </a:lnTo>
                  <a:lnTo>
                    <a:pt x="2438272" y="3279101"/>
                  </a:lnTo>
                  <a:lnTo>
                    <a:pt x="2441756" y="3279662"/>
                  </a:lnTo>
                  <a:lnTo>
                    <a:pt x="2445239" y="3280218"/>
                  </a:lnTo>
                  <a:lnTo>
                    <a:pt x="2448722" y="3280769"/>
                  </a:lnTo>
                  <a:lnTo>
                    <a:pt x="2452205" y="3281316"/>
                  </a:lnTo>
                  <a:lnTo>
                    <a:pt x="2455689" y="3281858"/>
                  </a:lnTo>
                  <a:lnTo>
                    <a:pt x="2459172" y="3282396"/>
                  </a:lnTo>
                  <a:lnTo>
                    <a:pt x="2462655" y="3282930"/>
                  </a:lnTo>
                  <a:lnTo>
                    <a:pt x="2466138" y="3292788"/>
                  </a:lnTo>
                  <a:lnTo>
                    <a:pt x="2469622" y="3293018"/>
                  </a:lnTo>
                  <a:lnTo>
                    <a:pt x="2473105" y="3293247"/>
                  </a:lnTo>
                  <a:lnTo>
                    <a:pt x="2476588" y="3293475"/>
                  </a:lnTo>
                  <a:lnTo>
                    <a:pt x="2480071" y="3293702"/>
                  </a:lnTo>
                  <a:lnTo>
                    <a:pt x="2483555" y="3293928"/>
                  </a:lnTo>
                  <a:lnTo>
                    <a:pt x="2487038" y="3294153"/>
                  </a:lnTo>
                  <a:lnTo>
                    <a:pt x="2490521" y="3294376"/>
                  </a:lnTo>
                  <a:lnTo>
                    <a:pt x="2494004" y="3294598"/>
                  </a:lnTo>
                  <a:lnTo>
                    <a:pt x="2497488" y="3294819"/>
                  </a:lnTo>
                  <a:lnTo>
                    <a:pt x="2500971" y="3295039"/>
                  </a:lnTo>
                  <a:lnTo>
                    <a:pt x="2504454" y="3295258"/>
                  </a:lnTo>
                  <a:lnTo>
                    <a:pt x="2507937" y="3301364"/>
                  </a:lnTo>
                  <a:lnTo>
                    <a:pt x="2511421" y="3301474"/>
                  </a:lnTo>
                  <a:lnTo>
                    <a:pt x="2514904" y="3301583"/>
                  </a:lnTo>
                  <a:lnTo>
                    <a:pt x="2518387" y="3301692"/>
                  </a:lnTo>
                  <a:lnTo>
                    <a:pt x="2521870" y="3301801"/>
                  </a:lnTo>
                  <a:lnTo>
                    <a:pt x="2525354" y="3301909"/>
                  </a:lnTo>
                  <a:lnTo>
                    <a:pt x="2528837" y="3302017"/>
                  </a:lnTo>
                  <a:lnTo>
                    <a:pt x="2532320" y="3302124"/>
                  </a:lnTo>
                  <a:lnTo>
                    <a:pt x="2535803" y="3302231"/>
                  </a:lnTo>
                  <a:lnTo>
                    <a:pt x="2539287" y="3302337"/>
                  </a:lnTo>
                  <a:lnTo>
                    <a:pt x="2542770" y="3302443"/>
                  </a:lnTo>
                  <a:lnTo>
                    <a:pt x="2546253" y="3302549"/>
                  </a:lnTo>
                  <a:lnTo>
                    <a:pt x="2549736" y="3302654"/>
                  </a:lnTo>
                  <a:lnTo>
                    <a:pt x="2553220" y="3302759"/>
                  </a:lnTo>
                  <a:lnTo>
                    <a:pt x="2556703" y="3302864"/>
                  </a:lnTo>
                  <a:lnTo>
                    <a:pt x="2560186" y="3302968"/>
                  </a:lnTo>
                  <a:lnTo>
                    <a:pt x="2563669" y="3303071"/>
                  </a:lnTo>
                  <a:lnTo>
                    <a:pt x="2567153" y="3303175"/>
                  </a:lnTo>
                  <a:lnTo>
                    <a:pt x="2570636" y="3303277"/>
                  </a:lnTo>
                  <a:lnTo>
                    <a:pt x="2574119" y="3303380"/>
                  </a:lnTo>
                  <a:lnTo>
                    <a:pt x="2577602" y="3303482"/>
                  </a:lnTo>
                  <a:lnTo>
                    <a:pt x="2581085" y="3303583"/>
                  </a:lnTo>
                  <a:lnTo>
                    <a:pt x="2584569" y="3316637"/>
                  </a:lnTo>
                  <a:lnTo>
                    <a:pt x="2588052" y="3316874"/>
                  </a:lnTo>
                  <a:lnTo>
                    <a:pt x="2591535" y="3317109"/>
                  </a:lnTo>
                  <a:lnTo>
                    <a:pt x="2595018" y="3317343"/>
                  </a:lnTo>
                  <a:lnTo>
                    <a:pt x="2598502" y="3317576"/>
                  </a:lnTo>
                  <a:lnTo>
                    <a:pt x="2601985" y="3317807"/>
                  </a:lnTo>
                  <a:lnTo>
                    <a:pt x="2605468" y="3318037"/>
                  </a:lnTo>
                  <a:lnTo>
                    <a:pt x="2608951" y="3318266"/>
                  </a:lnTo>
                  <a:lnTo>
                    <a:pt x="2612435" y="3318494"/>
                  </a:lnTo>
                  <a:lnTo>
                    <a:pt x="2615918" y="3318721"/>
                  </a:lnTo>
                  <a:lnTo>
                    <a:pt x="2619401" y="3318946"/>
                  </a:lnTo>
                  <a:lnTo>
                    <a:pt x="2622884" y="3319112"/>
                  </a:lnTo>
                  <a:lnTo>
                    <a:pt x="2626368" y="3319031"/>
                  </a:lnTo>
                  <a:lnTo>
                    <a:pt x="2629851" y="3318950"/>
                  </a:lnTo>
                  <a:lnTo>
                    <a:pt x="2633334" y="3318869"/>
                  </a:lnTo>
                  <a:lnTo>
                    <a:pt x="2636817" y="3318789"/>
                  </a:lnTo>
                  <a:lnTo>
                    <a:pt x="2640301" y="3318708"/>
                  </a:lnTo>
                  <a:lnTo>
                    <a:pt x="2643784" y="3318628"/>
                  </a:lnTo>
                  <a:lnTo>
                    <a:pt x="2647267" y="3318548"/>
                  </a:lnTo>
                  <a:lnTo>
                    <a:pt x="2650750" y="3318468"/>
                  </a:lnTo>
                  <a:lnTo>
                    <a:pt x="2654234" y="3318388"/>
                  </a:lnTo>
                  <a:lnTo>
                    <a:pt x="2657717" y="3318308"/>
                  </a:lnTo>
                  <a:lnTo>
                    <a:pt x="2661200" y="3318229"/>
                  </a:lnTo>
                  <a:lnTo>
                    <a:pt x="2664683" y="3318149"/>
                  </a:lnTo>
                  <a:lnTo>
                    <a:pt x="2668167" y="3318070"/>
                  </a:lnTo>
                  <a:lnTo>
                    <a:pt x="2671650" y="3317991"/>
                  </a:lnTo>
                  <a:lnTo>
                    <a:pt x="2675133" y="3317911"/>
                  </a:lnTo>
                  <a:lnTo>
                    <a:pt x="2678616" y="3317832"/>
                  </a:lnTo>
                  <a:lnTo>
                    <a:pt x="2682100" y="3317754"/>
                  </a:lnTo>
                  <a:lnTo>
                    <a:pt x="2685583" y="3317675"/>
                  </a:lnTo>
                  <a:lnTo>
                    <a:pt x="2689066" y="3317596"/>
                  </a:lnTo>
                  <a:lnTo>
                    <a:pt x="2692549" y="3317518"/>
                  </a:lnTo>
                  <a:lnTo>
                    <a:pt x="2696033" y="3317440"/>
                  </a:lnTo>
                  <a:lnTo>
                    <a:pt x="2699516" y="3317361"/>
                  </a:lnTo>
                  <a:lnTo>
                    <a:pt x="2702999" y="3317283"/>
                  </a:lnTo>
                  <a:lnTo>
                    <a:pt x="2706482" y="3317205"/>
                  </a:lnTo>
                  <a:lnTo>
                    <a:pt x="2709966" y="3317128"/>
                  </a:lnTo>
                  <a:lnTo>
                    <a:pt x="2713449" y="3317050"/>
                  </a:lnTo>
                  <a:lnTo>
                    <a:pt x="2716932" y="3316972"/>
                  </a:lnTo>
                  <a:lnTo>
                    <a:pt x="2720415" y="3316895"/>
                  </a:lnTo>
                  <a:lnTo>
                    <a:pt x="2723899" y="3316818"/>
                  </a:lnTo>
                  <a:lnTo>
                    <a:pt x="2727382" y="3316740"/>
                  </a:lnTo>
                  <a:lnTo>
                    <a:pt x="2730865" y="3316663"/>
                  </a:lnTo>
                  <a:lnTo>
                    <a:pt x="2734348" y="3316586"/>
                  </a:lnTo>
                  <a:lnTo>
                    <a:pt x="2737832" y="3316510"/>
                  </a:lnTo>
                  <a:lnTo>
                    <a:pt x="2741315" y="3316493"/>
                  </a:lnTo>
                  <a:lnTo>
                    <a:pt x="2744798" y="3316539"/>
                  </a:lnTo>
                  <a:lnTo>
                    <a:pt x="2748281" y="3316586"/>
                  </a:lnTo>
                  <a:lnTo>
                    <a:pt x="2751765" y="3316632"/>
                  </a:lnTo>
                  <a:lnTo>
                    <a:pt x="2755248" y="3316679"/>
                  </a:lnTo>
                  <a:lnTo>
                    <a:pt x="2758731" y="3316725"/>
                  </a:lnTo>
                  <a:lnTo>
                    <a:pt x="2762214" y="3316771"/>
                  </a:lnTo>
                  <a:lnTo>
                    <a:pt x="2765698" y="3316816"/>
                  </a:lnTo>
                  <a:lnTo>
                    <a:pt x="2769181" y="3316862"/>
                  </a:lnTo>
                  <a:lnTo>
                    <a:pt x="2772664" y="3316908"/>
                  </a:lnTo>
                  <a:lnTo>
                    <a:pt x="2776147" y="3316953"/>
                  </a:lnTo>
                  <a:lnTo>
                    <a:pt x="2779631" y="3316998"/>
                  </a:lnTo>
                  <a:lnTo>
                    <a:pt x="2783114" y="3317044"/>
                  </a:lnTo>
                  <a:lnTo>
                    <a:pt x="2786597" y="3317089"/>
                  </a:lnTo>
                  <a:lnTo>
                    <a:pt x="2790080" y="3317134"/>
                  </a:lnTo>
                  <a:lnTo>
                    <a:pt x="2793564" y="3317178"/>
                  </a:lnTo>
                  <a:lnTo>
                    <a:pt x="2797047" y="3317223"/>
                  </a:lnTo>
                  <a:lnTo>
                    <a:pt x="2800530" y="3317267"/>
                  </a:lnTo>
                  <a:lnTo>
                    <a:pt x="2804013" y="3317312"/>
                  </a:lnTo>
                  <a:lnTo>
                    <a:pt x="2807497" y="3317356"/>
                  </a:lnTo>
                  <a:lnTo>
                    <a:pt x="2810980" y="3317400"/>
                  </a:lnTo>
                  <a:lnTo>
                    <a:pt x="2814463" y="3317444"/>
                  </a:lnTo>
                  <a:lnTo>
                    <a:pt x="2817946" y="3317487"/>
                  </a:lnTo>
                  <a:lnTo>
                    <a:pt x="2821430" y="3317482"/>
                  </a:lnTo>
                  <a:lnTo>
                    <a:pt x="2824913" y="3317477"/>
                  </a:lnTo>
                  <a:lnTo>
                    <a:pt x="2828396" y="3317472"/>
                  </a:lnTo>
                  <a:lnTo>
                    <a:pt x="2831879" y="3317467"/>
                  </a:lnTo>
                  <a:lnTo>
                    <a:pt x="2835363" y="3317462"/>
                  </a:lnTo>
                  <a:lnTo>
                    <a:pt x="2838846" y="3317457"/>
                  </a:lnTo>
                  <a:lnTo>
                    <a:pt x="2842329" y="3317452"/>
                  </a:lnTo>
                  <a:lnTo>
                    <a:pt x="2845812" y="3317447"/>
                  </a:lnTo>
                  <a:lnTo>
                    <a:pt x="2849296" y="3317443"/>
                  </a:lnTo>
                  <a:lnTo>
                    <a:pt x="2852779" y="3317438"/>
                  </a:lnTo>
                  <a:lnTo>
                    <a:pt x="2856262" y="3317433"/>
                  </a:lnTo>
                  <a:lnTo>
                    <a:pt x="2859745" y="3317428"/>
                  </a:lnTo>
                  <a:lnTo>
                    <a:pt x="2863229" y="3317423"/>
                  </a:lnTo>
                  <a:lnTo>
                    <a:pt x="2866712" y="3317418"/>
                  </a:lnTo>
                  <a:lnTo>
                    <a:pt x="2870195" y="3317413"/>
                  </a:lnTo>
                  <a:lnTo>
                    <a:pt x="2873678" y="3317408"/>
                  </a:lnTo>
                  <a:lnTo>
                    <a:pt x="2877161" y="3317404"/>
                  </a:lnTo>
                  <a:lnTo>
                    <a:pt x="2880645" y="3317399"/>
                  </a:lnTo>
                  <a:lnTo>
                    <a:pt x="2884128" y="3317394"/>
                  </a:lnTo>
                  <a:lnTo>
                    <a:pt x="2887611" y="3317389"/>
                  </a:lnTo>
                  <a:lnTo>
                    <a:pt x="2891094" y="3317385"/>
                  </a:lnTo>
                  <a:lnTo>
                    <a:pt x="2894578" y="3317380"/>
                  </a:lnTo>
                  <a:lnTo>
                    <a:pt x="2898061" y="3317331"/>
                  </a:lnTo>
                  <a:lnTo>
                    <a:pt x="2901544" y="3317246"/>
                  </a:lnTo>
                  <a:lnTo>
                    <a:pt x="2905027" y="3317161"/>
                  </a:lnTo>
                  <a:lnTo>
                    <a:pt x="2908511" y="3317076"/>
                  </a:lnTo>
                  <a:lnTo>
                    <a:pt x="2911994" y="3316991"/>
                  </a:lnTo>
                  <a:lnTo>
                    <a:pt x="2915477" y="3316906"/>
                  </a:lnTo>
                  <a:lnTo>
                    <a:pt x="2918960" y="3316821"/>
                  </a:lnTo>
                  <a:lnTo>
                    <a:pt x="2922444" y="3316736"/>
                  </a:lnTo>
                  <a:lnTo>
                    <a:pt x="2925927" y="3316652"/>
                  </a:lnTo>
                  <a:lnTo>
                    <a:pt x="2929410" y="3316567"/>
                  </a:lnTo>
                  <a:lnTo>
                    <a:pt x="2932893" y="3316483"/>
                  </a:lnTo>
                  <a:lnTo>
                    <a:pt x="2936377" y="3316399"/>
                  </a:lnTo>
                  <a:lnTo>
                    <a:pt x="2939860" y="3316315"/>
                  </a:lnTo>
                  <a:lnTo>
                    <a:pt x="2943343" y="3316231"/>
                  </a:lnTo>
                  <a:lnTo>
                    <a:pt x="2946826" y="3316147"/>
                  </a:lnTo>
                  <a:lnTo>
                    <a:pt x="2950310" y="3316063"/>
                  </a:lnTo>
                  <a:lnTo>
                    <a:pt x="2953793" y="3315979"/>
                  </a:lnTo>
                  <a:lnTo>
                    <a:pt x="2957276" y="3315896"/>
                  </a:lnTo>
                  <a:lnTo>
                    <a:pt x="2960759" y="3315812"/>
                  </a:lnTo>
                  <a:lnTo>
                    <a:pt x="2964243" y="3315729"/>
                  </a:lnTo>
                  <a:lnTo>
                    <a:pt x="2967726" y="3315646"/>
                  </a:lnTo>
                  <a:lnTo>
                    <a:pt x="2971209" y="3315563"/>
                  </a:lnTo>
                  <a:lnTo>
                    <a:pt x="2974692" y="3315480"/>
                  </a:lnTo>
                  <a:lnTo>
                    <a:pt x="2978176" y="3315397"/>
                  </a:lnTo>
                  <a:lnTo>
                    <a:pt x="2981659" y="3315314"/>
                  </a:lnTo>
                  <a:lnTo>
                    <a:pt x="2985142" y="3315232"/>
                  </a:lnTo>
                  <a:lnTo>
                    <a:pt x="2988625" y="3315149"/>
                  </a:lnTo>
                  <a:lnTo>
                    <a:pt x="2992109" y="3315067"/>
                  </a:lnTo>
                  <a:lnTo>
                    <a:pt x="2995592" y="3314984"/>
                  </a:lnTo>
                  <a:lnTo>
                    <a:pt x="2999075" y="3314902"/>
                  </a:lnTo>
                  <a:lnTo>
                    <a:pt x="3002558" y="3314820"/>
                  </a:lnTo>
                  <a:lnTo>
                    <a:pt x="3006042" y="3314738"/>
                  </a:lnTo>
                  <a:lnTo>
                    <a:pt x="3009525" y="3314656"/>
                  </a:lnTo>
                  <a:lnTo>
                    <a:pt x="3013008" y="3314575"/>
                  </a:lnTo>
                  <a:lnTo>
                    <a:pt x="3016491" y="3318272"/>
                  </a:lnTo>
                  <a:lnTo>
                    <a:pt x="3019975" y="3318487"/>
                  </a:lnTo>
                  <a:lnTo>
                    <a:pt x="3023458" y="3318701"/>
                  </a:lnTo>
                  <a:lnTo>
                    <a:pt x="3026941" y="3318914"/>
                  </a:lnTo>
                  <a:lnTo>
                    <a:pt x="3030424" y="3319126"/>
                  </a:lnTo>
                  <a:lnTo>
                    <a:pt x="3033908" y="3319337"/>
                  </a:lnTo>
                  <a:lnTo>
                    <a:pt x="3037391" y="3319546"/>
                  </a:lnTo>
                  <a:lnTo>
                    <a:pt x="3040874" y="3319755"/>
                  </a:lnTo>
                  <a:lnTo>
                    <a:pt x="3044357" y="3319963"/>
                  </a:lnTo>
                  <a:lnTo>
                    <a:pt x="3047841" y="3320170"/>
                  </a:lnTo>
                  <a:lnTo>
                    <a:pt x="3051324" y="3320375"/>
                  </a:lnTo>
                  <a:lnTo>
                    <a:pt x="3054807" y="3323156"/>
                  </a:lnTo>
                  <a:lnTo>
                    <a:pt x="3058290" y="3323174"/>
                  </a:lnTo>
                  <a:lnTo>
                    <a:pt x="3061774" y="3323193"/>
                  </a:lnTo>
                  <a:lnTo>
                    <a:pt x="3065257" y="3323212"/>
                  </a:lnTo>
                  <a:lnTo>
                    <a:pt x="3068740" y="3323230"/>
                  </a:lnTo>
                  <a:lnTo>
                    <a:pt x="3072223" y="3323249"/>
                  </a:lnTo>
                  <a:lnTo>
                    <a:pt x="3075707" y="3323268"/>
                  </a:lnTo>
                  <a:lnTo>
                    <a:pt x="3079190" y="3323286"/>
                  </a:lnTo>
                  <a:lnTo>
                    <a:pt x="3082673" y="3323305"/>
                  </a:lnTo>
                  <a:lnTo>
                    <a:pt x="3086156" y="3323323"/>
                  </a:lnTo>
                  <a:lnTo>
                    <a:pt x="3089640" y="3323341"/>
                  </a:lnTo>
                  <a:lnTo>
                    <a:pt x="3093123" y="3325001"/>
                  </a:lnTo>
                  <a:lnTo>
                    <a:pt x="3096606" y="3324980"/>
                  </a:lnTo>
                  <a:lnTo>
                    <a:pt x="3100089" y="3324960"/>
                  </a:lnTo>
                  <a:lnTo>
                    <a:pt x="3103573" y="3324940"/>
                  </a:lnTo>
                  <a:lnTo>
                    <a:pt x="3107056" y="3324920"/>
                  </a:lnTo>
                  <a:lnTo>
                    <a:pt x="3110539" y="3324900"/>
                  </a:lnTo>
                  <a:lnTo>
                    <a:pt x="3114022" y="3324880"/>
                  </a:lnTo>
                  <a:lnTo>
                    <a:pt x="3117506" y="3324859"/>
                  </a:lnTo>
                  <a:lnTo>
                    <a:pt x="3120989" y="3324839"/>
                  </a:lnTo>
                  <a:lnTo>
                    <a:pt x="3124472" y="3324819"/>
                  </a:lnTo>
                  <a:lnTo>
                    <a:pt x="3127955" y="3324799"/>
                  </a:lnTo>
                  <a:lnTo>
                    <a:pt x="3131439" y="3324780"/>
                  </a:lnTo>
                  <a:lnTo>
                    <a:pt x="3134922" y="3324760"/>
                  </a:lnTo>
                  <a:lnTo>
                    <a:pt x="3138405" y="3324740"/>
                  </a:lnTo>
                  <a:lnTo>
                    <a:pt x="3141888" y="3324720"/>
                  </a:lnTo>
                  <a:lnTo>
                    <a:pt x="3145372" y="3324700"/>
                  </a:lnTo>
                  <a:lnTo>
                    <a:pt x="3148855" y="3324681"/>
                  </a:lnTo>
                  <a:lnTo>
                    <a:pt x="3152338" y="3324661"/>
                  </a:lnTo>
                  <a:lnTo>
                    <a:pt x="3155821" y="3324641"/>
                  </a:lnTo>
                  <a:lnTo>
                    <a:pt x="3159304" y="3324622"/>
                  </a:lnTo>
                  <a:lnTo>
                    <a:pt x="3162788" y="3324602"/>
                  </a:lnTo>
                  <a:lnTo>
                    <a:pt x="3166271" y="3324583"/>
                  </a:lnTo>
                  <a:lnTo>
                    <a:pt x="3169754" y="3324563"/>
                  </a:lnTo>
                  <a:lnTo>
                    <a:pt x="3173237" y="3326621"/>
                  </a:lnTo>
                  <a:lnTo>
                    <a:pt x="3176721" y="3326561"/>
                  </a:lnTo>
                  <a:lnTo>
                    <a:pt x="3180204" y="3326502"/>
                  </a:lnTo>
                  <a:lnTo>
                    <a:pt x="3183687" y="3326442"/>
                  </a:lnTo>
                  <a:lnTo>
                    <a:pt x="3187170" y="3326383"/>
                  </a:lnTo>
                  <a:lnTo>
                    <a:pt x="3190654" y="3326323"/>
                  </a:lnTo>
                  <a:lnTo>
                    <a:pt x="3194137" y="3326264"/>
                  </a:lnTo>
                  <a:lnTo>
                    <a:pt x="3197620" y="3326204"/>
                  </a:lnTo>
                  <a:lnTo>
                    <a:pt x="3201103" y="3326145"/>
                  </a:lnTo>
                  <a:lnTo>
                    <a:pt x="3204587" y="3326086"/>
                  </a:lnTo>
                  <a:lnTo>
                    <a:pt x="3208070" y="3326027"/>
                  </a:lnTo>
                  <a:lnTo>
                    <a:pt x="3211553" y="3325968"/>
                  </a:lnTo>
                  <a:lnTo>
                    <a:pt x="3215036" y="3325909"/>
                  </a:lnTo>
                  <a:lnTo>
                    <a:pt x="3218520" y="3325851"/>
                  </a:lnTo>
                  <a:lnTo>
                    <a:pt x="3222003" y="3325792"/>
                  </a:lnTo>
                  <a:lnTo>
                    <a:pt x="3225486" y="3325733"/>
                  </a:lnTo>
                  <a:lnTo>
                    <a:pt x="3228969" y="3325675"/>
                  </a:lnTo>
                  <a:lnTo>
                    <a:pt x="3232453" y="3325616"/>
                  </a:lnTo>
                  <a:lnTo>
                    <a:pt x="3235936" y="3325558"/>
                  </a:lnTo>
                  <a:lnTo>
                    <a:pt x="3239419" y="3325500"/>
                  </a:lnTo>
                  <a:lnTo>
                    <a:pt x="3242902" y="3325441"/>
                  </a:lnTo>
                  <a:lnTo>
                    <a:pt x="3246386" y="3325383"/>
                  </a:lnTo>
                  <a:lnTo>
                    <a:pt x="3249869" y="3327649"/>
                  </a:lnTo>
                  <a:lnTo>
                    <a:pt x="3253352" y="3327661"/>
                  </a:lnTo>
                  <a:lnTo>
                    <a:pt x="3256835" y="3327673"/>
                  </a:lnTo>
                  <a:lnTo>
                    <a:pt x="3260319" y="3327685"/>
                  </a:lnTo>
                  <a:lnTo>
                    <a:pt x="3263802" y="3327697"/>
                  </a:lnTo>
                  <a:lnTo>
                    <a:pt x="3267285" y="3327709"/>
                  </a:lnTo>
                  <a:lnTo>
                    <a:pt x="3270768" y="3327721"/>
                  </a:lnTo>
                  <a:lnTo>
                    <a:pt x="3274252" y="3327732"/>
                  </a:lnTo>
                  <a:lnTo>
                    <a:pt x="3277735" y="3327744"/>
                  </a:lnTo>
                  <a:lnTo>
                    <a:pt x="3281218" y="3327756"/>
                  </a:lnTo>
                  <a:lnTo>
                    <a:pt x="3284701" y="3327768"/>
                  </a:lnTo>
                  <a:lnTo>
                    <a:pt x="3288185" y="3328747"/>
                  </a:lnTo>
                  <a:lnTo>
                    <a:pt x="3291668" y="3328659"/>
                  </a:lnTo>
                  <a:lnTo>
                    <a:pt x="3295151" y="3328572"/>
                  </a:lnTo>
                  <a:lnTo>
                    <a:pt x="3298634" y="3328485"/>
                  </a:lnTo>
                  <a:lnTo>
                    <a:pt x="3302118" y="3328398"/>
                  </a:lnTo>
                  <a:lnTo>
                    <a:pt x="3305601" y="3328311"/>
                  </a:lnTo>
                  <a:lnTo>
                    <a:pt x="3309084" y="3328224"/>
                  </a:lnTo>
                  <a:lnTo>
                    <a:pt x="3312567" y="3328137"/>
                  </a:lnTo>
                  <a:lnTo>
                    <a:pt x="3316051" y="3328050"/>
                  </a:lnTo>
                  <a:lnTo>
                    <a:pt x="3319534" y="3327963"/>
                  </a:lnTo>
                  <a:lnTo>
                    <a:pt x="3323017" y="3327877"/>
                  </a:lnTo>
                  <a:lnTo>
                    <a:pt x="3326500" y="3327790"/>
                  </a:lnTo>
                  <a:lnTo>
                    <a:pt x="3329984" y="3327704"/>
                  </a:lnTo>
                  <a:lnTo>
                    <a:pt x="3333467" y="3327617"/>
                  </a:lnTo>
                  <a:lnTo>
                    <a:pt x="3336950" y="3327531"/>
                  </a:lnTo>
                  <a:lnTo>
                    <a:pt x="3340433" y="3327445"/>
                  </a:lnTo>
                  <a:lnTo>
                    <a:pt x="3343917" y="3327359"/>
                  </a:lnTo>
                  <a:lnTo>
                    <a:pt x="3347400" y="3327273"/>
                  </a:lnTo>
                  <a:lnTo>
                    <a:pt x="3350883" y="3327187"/>
                  </a:lnTo>
                  <a:lnTo>
                    <a:pt x="3354366" y="3327101"/>
                  </a:lnTo>
                  <a:lnTo>
                    <a:pt x="3357850" y="3327015"/>
                  </a:lnTo>
                  <a:lnTo>
                    <a:pt x="3361333" y="3326929"/>
                  </a:lnTo>
                  <a:lnTo>
                    <a:pt x="3364816" y="3326844"/>
                  </a:lnTo>
                  <a:lnTo>
                    <a:pt x="3368299" y="3326761"/>
                  </a:lnTo>
                  <a:lnTo>
                    <a:pt x="3371783" y="3326679"/>
                  </a:lnTo>
                  <a:lnTo>
                    <a:pt x="3375266" y="3326597"/>
                  </a:lnTo>
                  <a:lnTo>
                    <a:pt x="3378749" y="3326516"/>
                  </a:lnTo>
                  <a:lnTo>
                    <a:pt x="3382232" y="3326434"/>
                  </a:lnTo>
                  <a:lnTo>
                    <a:pt x="3385716" y="3326352"/>
                  </a:lnTo>
                  <a:lnTo>
                    <a:pt x="3389199" y="3326271"/>
                  </a:lnTo>
                  <a:lnTo>
                    <a:pt x="3392682" y="3326190"/>
                  </a:lnTo>
                  <a:lnTo>
                    <a:pt x="3396165" y="3326109"/>
                  </a:lnTo>
                  <a:lnTo>
                    <a:pt x="3399649" y="3326027"/>
                  </a:lnTo>
                  <a:lnTo>
                    <a:pt x="3403132" y="3325946"/>
                  </a:lnTo>
                  <a:lnTo>
                    <a:pt x="3406615" y="3329685"/>
                  </a:lnTo>
                  <a:lnTo>
                    <a:pt x="3410098" y="3329590"/>
                  </a:lnTo>
                  <a:lnTo>
                    <a:pt x="3413582" y="3329496"/>
                  </a:lnTo>
                  <a:lnTo>
                    <a:pt x="3417065" y="3329401"/>
                  </a:lnTo>
                  <a:lnTo>
                    <a:pt x="3420548" y="3329307"/>
                  </a:lnTo>
                  <a:lnTo>
                    <a:pt x="3424031" y="3329212"/>
                  </a:lnTo>
                  <a:lnTo>
                    <a:pt x="3427515" y="3329118"/>
                  </a:lnTo>
                  <a:lnTo>
                    <a:pt x="3430998" y="3329024"/>
                  </a:lnTo>
                  <a:lnTo>
                    <a:pt x="3434481" y="3328930"/>
                  </a:lnTo>
                  <a:lnTo>
                    <a:pt x="3437964" y="3328835"/>
                  </a:lnTo>
                  <a:lnTo>
                    <a:pt x="3441447" y="3328741"/>
                  </a:lnTo>
                  <a:lnTo>
                    <a:pt x="3444931" y="3328725"/>
                  </a:lnTo>
                  <a:lnTo>
                    <a:pt x="3448414" y="3328632"/>
                  </a:lnTo>
                  <a:lnTo>
                    <a:pt x="3451897" y="3328538"/>
                  </a:lnTo>
                  <a:lnTo>
                    <a:pt x="3455380" y="3328444"/>
                  </a:lnTo>
                  <a:lnTo>
                    <a:pt x="3458864" y="3328351"/>
                  </a:lnTo>
                  <a:lnTo>
                    <a:pt x="3462347" y="3328257"/>
                  </a:lnTo>
                  <a:lnTo>
                    <a:pt x="3465830" y="3328164"/>
                  </a:lnTo>
                  <a:lnTo>
                    <a:pt x="3469313" y="3328070"/>
                  </a:lnTo>
                  <a:lnTo>
                    <a:pt x="3472797" y="3327977"/>
                  </a:lnTo>
                  <a:lnTo>
                    <a:pt x="3476280" y="3327884"/>
                  </a:lnTo>
                  <a:lnTo>
                    <a:pt x="3479763" y="3327791"/>
                  </a:lnTo>
                  <a:lnTo>
                    <a:pt x="3483246" y="3327698"/>
                  </a:lnTo>
                  <a:lnTo>
                    <a:pt x="3483246" y="3327776"/>
                  </a:lnTo>
                  <a:lnTo>
                    <a:pt x="3483246" y="3327853"/>
                  </a:lnTo>
                  <a:lnTo>
                    <a:pt x="3483246" y="3327931"/>
                  </a:lnTo>
                  <a:lnTo>
                    <a:pt x="3483246" y="3328009"/>
                  </a:lnTo>
                  <a:lnTo>
                    <a:pt x="3483246" y="3328087"/>
                  </a:lnTo>
                  <a:lnTo>
                    <a:pt x="3483246" y="3328164"/>
                  </a:lnTo>
                  <a:lnTo>
                    <a:pt x="3483246" y="3328242"/>
                  </a:lnTo>
                  <a:lnTo>
                    <a:pt x="3483246" y="3328319"/>
                  </a:lnTo>
                  <a:lnTo>
                    <a:pt x="3483246" y="3328397"/>
                  </a:lnTo>
                  <a:lnTo>
                    <a:pt x="3483246" y="3328474"/>
                  </a:lnTo>
                  <a:lnTo>
                    <a:pt x="3483246" y="3328551"/>
                  </a:lnTo>
                  <a:lnTo>
                    <a:pt x="3483246" y="3328629"/>
                  </a:lnTo>
                  <a:lnTo>
                    <a:pt x="3483246" y="3328706"/>
                  </a:lnTo>
                  <a:lnTo>
                    <a:pt x="3483246" y="3328783"/>
                  </a:lnTo>
                  <a:lnTo>
                    <a:pt x="3483246" y="3328860"/>
                  </a:lnTo>
                  <a:lnTo>
                    <a:pt x="3483246" y="3328936"/>
                  </a:lnTo>
                  <a:lnTo>
                    <a:pt x="3483246" y="3329013"/>
                  </a:lnTo>
                  <a:lnTo>
                    <a:pt x="3483246" y="3329090"/>
                  </a:lnTo>
                  <a:lnTo>
                    <a:pt x="3483246" y="3329166"/>
                  </a:lnTo>
                  <a:lnTo>
                    <a:pt x="3483246" y="3329243"/>
                  </a:lnTo>
                  <a:lnTo>
                    <a:pt x="3483246" y="3329319"/>
                  </a:lnTo>
                  <a:lnTo>
                    <a:pt x="3483246" y="3329396"/>
                  </a:lnTo>
                  <a:lnTo>
                    <a:pt x="3483246" y="3329472"/>
                  </a:lnTo>
                  <a:lnTo>
                    <a:pt x="3483246" y="3329548"/>
                  </a:lnTo>
                  <a:lnTo>
                    <a:pt x="3483246" y="3329625"/>
                  </a:lnTo>
                  <a:lnTo>
                    <a:pt x="3483246" y="3329701"/>
                  </a:lnTo>
                  <a:lnTo>
                    <a:pt x="3483246" y="3329777"/>
                  </a:lnTo>
                  <a:lnTo>
                    <a:pt x="3483246" y="3329853"/>
                  </a:lnTo>
                  <a:lnTo>
                    <a:pt x="3483246" y="3329928"/>
                  </a:lnTo>
                  <a:lnTo>
                    <a:pt x="3483246" y="3330004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828924"/>
              <a:ext cx="3483246" cy="1723142"/>
            </a:xfrm>
            <a:custGeom>
              <a:avLst/>
              <a:gdLst/>
              <a:ahLst/>
              <a:cxnLst/>
              <a:rect l="0" t="0" r="0" b="0"/>
              <a:pathLst>
                <a:path w="3483246" h="1723142">
                  <a:moveTo>
                    <a:pt x="0" y="1723142"/>
                  </a:moveTo>
                  <a:lnTo>
                    <a:pt x="3483" y="1438469"/>
                  </a:lnTo>
                  <a:lnTo>
                    <a:pt x="6966" y="1196811"/>
                  </a:lnTo>
                  <a:lnTo>
                    <a:pt x="10449" y="989103"/>
                  </a:lnTo>
                  <a:lnTo>
                    <a:pt x="13932" y="808661"/>
                  </a:lnTo>
                  <a:lnTo>
                    <a:pt x="17416" y="650446"/>
                  </a:lnTo>
                  <a:lnTo>
                    <a:pt x="20899" y="510590"/>
                  </a:lnTo>
                  <a:lnTo>
                    <a:pt x="24382" y="386073"/>
                  </a:lnTo>
                  <a:lnTo>
                    <a:pt x="27865" y="274502"/>
                  </a:lnTo>
                  <a:lnTo>
                    <a:pt x="31349" y="173958"/>
                  </a:lnTo>
                  <a:lnTo>
                    <a:pt x="34832" y="82883"/>
                  </a:lnTo>
                  <a:lnTo>
                    <a:pt x="38315" y="0"/>
                  </a:lnTo>
                  <a:lnTo>
                    <a:pt x="41798" y="808661"/>
                  </a:lnTo>
                  <a:lnTo>
                    <a:pt x="45282" y="753665"/>
                  </a:lnTo>
                  <a:lnTo>
                    <a:pt x="48765" y="700974"/>
                  </a:lnTo>
                  <a:lnTo>
                    <a:pt x="52248" y="650446"/>
                  </a:lnTo>
                  <a:lnTo>
                    <a:pt x="55731" y="601952"/>
                  </a:lnTo>
                  <a:lnTo>
                    <a:pt x="59215" y="555370"/>
                  </a:lnTo>
                  <a:lnTo>
                    <a:pt x="62698" y="510590"/>
                  </a:lnTo>
                  <a:lnTo>
                    <a:pt x="66181" y="467510"/>
                  </a:lnTo>
                  <a:lnTo>
                    <a:pt x="69664" y="426033"/>
                  </a:lnTo>
                  <a:lnTo>
                    <a:pt x="73148" y="386073"/>
                  </a:lnTo>
                  <a:lnTo>
                    <a:pt x="76631" y="347547"/>
                  </a:lnTo>
                  <a:lnTo>
                    <a:pt x="80114" y="837072"/>
                  </a:lnTo>
                  <a:lnTo>
                    <a:pt x="83597" y="808661"/>
                  </a:lnTo>
                  <a:lnTo>
                    <a:pt x="87081" y="780865"/>
                  </a:lnTo>
                  <a:lnTo>
                    <a:pt x="90564" y="753665"/>
                  </a:lnTo>
                  <a:lnTo>
                    <a:pt x="94047" y="727040"/>
                  </a:lnTo>
                  <a:lnTo>
                    <a:pt x="97530" y="700974"/>
                  </a:lnTo>
                  <a:lnTo>
                    <a:pt x="101014" y="675448"/>
                  </a:lnTo>
                  <a:lnTo>
                    <a:pt x="104497" y="650446"/>
                  </a:lnTo>
                  <a:lnTo>
                    <a:pt x="107980" y="625953"/>
                  </a:lnTo>
                  <a:lnTo>
                    <a:pt x="111463" y="601952"/>
                  </a:lnTo>
                  <a:lnTo>
                    <a:pt x="114947" y="578429"/>
                  </a:lnTo>
                  <a:lnTo>
                    <a:pt x="118430" y="913968"/>
                  </a:lnTo>
                  <a:lnTo>
                    <a:pt x="121913" y="895821"/>
                  </a:lnTo>
                  <a:lnTo>
                    <a:pt x="125396" y="877919"/>
                  </a:lnTo>
                  <a:lnTo>
                    <a:pt x="128880" y="860257"/>
                  </a:lnTo>
                  <a:lnTo>
                    <a:pt x="132363" y="842829"/>
                  </a:lnTo>
                  <a:lnTo>
                    <a:pt x="135846" y="825632"/>
                  </a:lnTo>
                  <a:lnTo>
                    <a:pt x="139329" y="808661"/>
                  </a:lnTo>
                  <a:lnTo>
                    <a:pt x="142813" y="791911"/>
                  </a:lnTo>
                  <a:lnTo>
                    <a:pt x="146296" y="775378"/>
                  </a:lnTo>
                  <a:lnTo>
                    <a:pt x="149779" y="759058"/>
                  </a:lnTo>
                  <a:lnTo>
                    <a:pt x="153262" y="742947"/>
                  </a:lnTo>
                  <a:lnTo>
                    <a:pt x="156746" y="793425"/>
                  </a:lnTo>
                  <a:lnTo>
                    <a:pt x="160229" y="778368"/>
                  </a:lnTo>
                  <a:lnTo>
                    <a:pt x="163712" y="763488"/>
                  </a:lnTo>
                  <a:lnTo>
                    <a:pt x="167195" y="748782"/>
                  </a:lnTo>
                  <a:lnTo>
                    <a:pt x="170679" y="734245"/>
                  </a:lnTo>
                  <a:lnTo>
                    <a:pt x="174162" y="719877"/>
                  </a:lnTo>
                  <a:lnTo>
                    <a:pt x="177645" y="705672"/>
                  </a:lnTo>
                  <a:lnTo>
                    <a:pt x="181128" y="691630"/>
                  </a:lnTo>
                  <a:lnTo>
                    <a:pt x="184612" y="677747"/>
                  </a:lnTo>
                  <a:lnTo>
                    <a:pt x="188095" y="664020"/>
                  </a:lnTo>
                  <a:lnTo>
                    <a:pt x="191578" y="650446"/>
                  </a:lnTo>
                  <a:lnTo>
                    <a:pt x="195061" y="637024"/>
                  </a:lnTo>
                  <a:lnTo>
                    <a:pt x="198545" y="887499"/>
                  </a:lnTo>
                  <a:lnTo>
                    <a:pt x="202028" y="879936"/>
                  </a:lnTo>
                  <a:lnTo>
                    <a:pt x="205511" y="872499"/>
                  </a:lnTo>
                  <a:lnTo>
                    <a:pt x="208994" y="865183"/>
                  </a:lnTo>
                  <a:lnTo>
                    <a:pt x="212478" y="857987"/>
                  </a:lnTo>
                  <a:lnTo>
                    <a:pt x="215961" y="850908"/>
                  </a:lnTo>
                  <a:lnTo>
                    <a:pt x="219444" y="843941"/>
                  </a:lnTo>
                  <a:lnTo>
                    <a:pt x="222927" y="837085"/>
                  </a:lnTo>
                  <a:lnTo>
                    <a:pt x="226411" y="830338"/>
                  </a:lnTo>
                  <a:lnTo>
                    <a:pt x="229894" y="823696"/>
                  </a:lnTo>
                  <a:lnTo>
                    <a:pt x="233377" y="817157"/>
                  </a:lnTo>
                  <a:lnTo>
                    <a:pt x="236860" y="810719"/>
                  </a:lnTo>
                  <a:lnTo>
                    <a:pt x="240344" y="804380"/>
                  </a:lnTo>
                  <a:lnTo>
                    <a:pt x="243827" y="798136"/>
                  </a:lnTo>
                  <a:lnTo>
                    <a:pt x="247310" y="791987"/>
                  </a:lnTo>
                  <a:lnTo>
                    <a:pt x="250793" y="785930"/>
                  </a:lnTo>
                  <a:lnTo>
                    <a:pt x="254277" y="779962"/>
                  </a:lnTo>
                  <a:lnTo>
                    <a:pt x="257760" y="774082"/>
                  </a:lnTo>
                  <a:lnTo>
                    <a:pt x="261243" y="768289"/>
                  </a:lnTo>
                  <a:lnTo>
                    <a:pt x="264726" y="762579"/>
                  </a:lnTo>
                  <a:lnTo>
                    <a:pt x="268210" y="756952"/>
                  </a:lnTo>
                  <a:lnTo>
                    <a:pt x="271693" y="751405"/>
                  </a:lnTo>
                  <a:lnTo>
                    <a:pt x="275176" y="744727"/>
                  </a:lnTo>
                  <a:lnTo>
                    <a:pt x="278659" y="735852"/>
                  </a:lnTo>
                  <a:lnTo>
                    <a:pt x="282143" y="727040"/>
                  </a:lnTo>
                  <a:lnTo>
                    <a:pt x="285626" y="718290"/>
                  </a:lnTo>
                  <a:lnTo>
                    <a:pt x="289109" y="709602"/>
                  </a:lnTo>
                  <a:lnTo>
                    <a:pt x="292592" y="700974"/>
                  </a:lnTo>
                  <a:lnTo>
                    <a:pt x="296075" y="692406"/>
                  </a:lnTo>
                  <a:lnTo>
                    <a:pt x="299559" y="683898"/>
                  </a:lnTo>
                  <a:lnTo>
                    <a:pt x="303042" y="675448"/>
                  </a:lnTo>
                  <a:lnTo>
                    <a:pt x="306525" y="667057"/>
                  </a:lnTo>
                  <a:lnTo>
                    <a:pt x="310008" y="658723"/>
                  </a:lnTo>
                  <a:lnTo>
                    <a:pt x="313492" y="650446"/>
                  </a:lnTo>
                  <a:lnTo>
                    <a:pt x="316975" y="642226"/>
                  </a:lnTo>
                  <a:lnTo>
                    <a:pt x="320458" y="634062"/>
                  </a:lnTo>
                  <a:lnTo>
                    <a:pt x="323941" y="625953"/>
                  </a:lnTo>
                  <a:lnTo>
                    <a:pt x="327425" y="617899"/>
                  </a:lnTo>
                  <a:lnTo>
                    <a:pt x="330908" y="609899"/>
                  </a:lnTo>
                  <a:lnTo>
                    <a:pt x="334391" y="601952"/>
                  </a:lnTo>
                  <a:lnTo>
                    <a:pt x="337874" y="594059"/>
                  </a:lnTo>
                  <a:lnTo>
                    <a:pt x="341358" y="586218"/>
                  </a:lnTo>
                  <a:lnTo>
                    <a:pt x="344841" y="578429"/>
                  </a:lnTo>
                  <a:lnTo>
                    <a:pt x="348324" y="570692"/>
                  </a:lnTo>
                  <a:lnTo>
                    <a:pt x="351807" y="563006"/>
                  </a:lnTo>
                  <a:lnTo>
                    <a:pt x="355291" y="846682"/>
                  </a:lnTo>
                  <a:lnTo>
                    <a:pt x="358774" y="840267"/>
                  </a:lnTo>
                  <a:lnTo>
                    <a:pt x="362257" y="833884"/>
                  </a:lnTo>
                  <a:lnTo>
                    <a:pt x="365740" y="827532"/>
                  </a:lnTo>
                  <a:lnTo>
                    <a:pt x="369224" y="821211"/>
                  </a:lnTo>
                  <a:lnTo>
                    <a:pt x="372707" y="814921"/>
                  </a:lnTo>
                  <a:lnTo>
                    <a:pt x="376190" y="808661"/>
                  </a:lnTo>
                  <a:lnTo>
                    <a:pt x="379673" y="802432"/>
                  </a:lnTo>
                  <a:lnTo>
                    <a:pt x="383157" y="796233"/>
                  </a:lnTo>
                  <a:lnTo>
                    <a:pt x="386640" y="790064"/>
                  </a:lnTo>
                  <a:lnTo>
                    <a:pt x="390123" y="783924"/>
                  </a:lnTo>
                  <a:lnTo>
                    <a:pt x="393606" y="1009054"/>
                  </a:lnTo>
                  <a:lnTo>
                    <a:pt x="397090" y="1004039"/>
                  </a:lnTo>
                  <a:lnTo>
                    <a:pt x="400573" y="999043"/>
                  </a:lnTo>
                  <a:lnTo>
                    <a:pt x="404056" y="994064"/>
                  </a:lnTo>
                  <a:lnTo>
                    <a:pt x="407539" y="989103"/>
                  </a:lnTo>
                  <a:lnTo>
                    <a:pt x="411023" y="984160"/>
                  </a:lnTo>
                  <a:lnTo>
                    <a:pt x="414506" y="979235"/>
                  </a:lnTo>
                  <a:lnTo>
                    <a:pt x="417989" y="974328"/>
                  </a:lnTo>
                  <a:lnTo>
                    <a:pt x="421472" y="969438"/>
                  </a:lnTo>
                  <a:lnTo>
                    <a:pt x="424956" y="964566"/>
                  </a:lnTo>
                  <a:lnTo>
                    <a:pt x="428439" y="959711"/>
                  </a:lnTo>
                  <a:lnTo>
                    <a:pt x="431922" y="1050859"/>
                  </a:lnTo>
                  <a:lnTo>
                    <a:pt x="435405" y="1050671"/>
                  </a:lnTo>
                  <a:lnTo>
                    <a:pt x="438889" y="1050486"/>
                  </a:lnTo>
                  <a:lnTo>
                    <a:pt x="442372" y="1050303"/>
                  </a:lnTo>
                  <a:lnTo>
                    <a:pt x="445855" y="1050124"/>
                  </a:lnTo>
                  <a:lnTo>
                    <a:pt x="449338" y="1049947"/>
                  </a:lnTo>
                  <a:lnTo>
                    <a:pt x="452822" y="1049772"/>
                  </a:lnTo>
                  <a:lnTo>
                    <a:pt x="456305" y="1049601"/>
                  </a:lnTo>
                  <a:lnTo>
                    <a:pt x="459788" y="1049431"/>
                  </a:lnTo>
                  <a:lnTo>
                    <a:pt x="463271" y="1049264"/>
                  </a:lnTo>
                  <a:lnTo>
                    <a:pt x="466755" y="1049100"/>
                  </a:lnTo>
                  <a:lnTo>
                    <a:pt x="470238" y="1079723"/>
                  </a:lnTo>
                  <a:lnTo>
                    <a:pt x="473721" y="1077606"/>
                  </a:lnTo>
                  <a:lnTo>
                    <a:pt x="477204" y="1075507"/>
                  </a:lnTo>
                  <a:lnTo>
                    <a:pt x="480688" y="1073425"/>
                  </a:lnTo>
                  <a:lnTo>
                    <a:pt x="484171" y="1071360"/>
                  </a:lnTo>
                  <a:lnTo>
                    <a:pt x="487654" y="1069312"/>
                  </a:lnTo>
                  <a:lnTo>
                    <a:pt x="491137" y="1067279"/>
                  </a:lnTo>
                  <a:lnTo>
                    <a:pt x="494621" y="1065263"/>
                  </a:lnTo>
                  <a:lnTo>
                    <a:pt x="498104" y="1063264"/>
                  </a:lnTo>
                  <a:lnTo>
                    <a:pt x="501587" y="1061280"/>
                  </a:lnTo>
                  <a:lnTo>
                    <a:pt x="505070" y="1059311"/>
                  </a:lnTo>
                  <a:lnTo>
                    <a:pt x="508554" y="1057358"/>
                  </a:lnTo>
                  <a:lnTo>
                    <a:pt x="512037" y="1053792"/>
                  </a:lnTo>
                  <a:lnTo>
                    <a:pt x="515520" y="1050119"/>
                  </a:lnTo>
                  <a:lnTo>
                    <a:pt x="519003" y="1046455"/>
                  </a:lnTo>
                  <a:lnTo>
                    <a:pt x="522487" y="1042800"/>
                  </a:lnTo>
                  <a:lnTo>
                    <a:pt x="525970" y="1039155"/>
                  </a:lnTo>
                  <a:lnTo>
                    <a:pt x="529453" y="1035520"/>
                  </a:lnTo>
                  <a:lnTo>
                    <a:pt x="532936" y="1031894"/>
                  </a:lnTo>
                  <a:lnTo>
                    <a:pt x="536420" y="1028277"/>
                  </a:lnTo>
                  <a:lnTo>
                    <a:pt x="539903" y="1024670"/>
                  </a:lnTo>
                  <a:lnTo>
                    <a:pt x="543386" y="1021072"/>
                  </a:lnTo>
                  <a:lnTo>
                    <a:pt x="546869" y="1017483"/>
                  </a:lnTo>
                  <a:lnTo>
                    <a:pt x="550353" y="1080223"/>
                  </a:lnTo>
                  <a:lnTo>
                    <a:pt x="553836" y="1078413"/>
                  </a:lnTo>
                  <a:lnTo>
                    <a:pt x="557319" y="1076616"/>
                  </a:lnTo>
                  <a:lnTo>
                    <a:pt x="560802" y="1074832"/>
                  </a:lnTo>
                  <a:lnTo>
                    <a:pt x="564286" y="1073060"/>
                  </a:lnTo>
                  <a:lnTo>
                    <a:pt x="567769" y="1071300"/>
                  </a:lnTo>
                  <a:lnTo>
                    <a:pt x="571252" y="1069552"/>
                  </a:lnTo>
                  <a:lnTo>
                    <a:pt x="574735" y="1067816"/>
                  </a:lnTo>
                  <a:lnTo>
                    <a:pt x="578218" y="1066092"/>
                  </a:lnTo>
                  <a:lnTo>
                    <a:pt x="581702" y="1064379"/>
                  </a:lnTo>
                  <a:lnTo>
                    <a:pt x="585185" y="1062678"/>
                  </a:lnTo>
                  <a:lnTo>
                    <a:pt x="588668" y="1060989"/>
                  </a:lnTo>
                  <a:lnTo>
                    <a:pt x="592151" y="1059311"/>
                  </a:lnTo>
                  <a:lnTo>
                    <a:pt x="595635" y="1057644"/>
                  </a:lnTo>
                  <a:lnTo>
                    <a:pt x="599118" y="1055989"/>
                  </a:lnTo>
                  <a:lnTo>
                    <a:pt x="602601" y="1054344"/>
                  </a:lnTo>
                  <a:lnTo>
                    <a:pt x="606084" y="1052711"/>
                  </a:lnTo>
                  <a:lnTo>
                    <a:pt x="609568" y="1051088"/>
                  </a:lnTo>
                  <a:lnTo>
                    <a:pt x="613051" y="1049476"/>
                  </a:lnTo>
                  <a:lnTo>
                    <a:pt x="616534" y="1047874"/>
                  </a:lnTo>
                  <a:lnTo>
                    <a:pt x="620017" y="1046283"/>
                  </a:lnTo>
                  <a:lnTo>
                    <a:pt x="623501" y="1044702"/>
                  </a:lnTo>
                  <a:lnTo>
                    <a:pt x="626984" y="1042800"/>
                  </a:lnTo>
                  <a:lnTo>
                    <a:pt x="630467" y="1039762"/>
                  </a:lnTo>
                  <a:lnTo>
                    <a:pt x="633950" y="1036731"/>
                  </a:lnTo>
                  <a:lnTo>
                    <a:pt x="637434" y="1033706"/>
                  </a:lnTo>
                  <a:lnTo>
                    <a:pt x="640917" y="1030687"/>
                  </a:lnTo>
                  <a:lnTo>
                    <a:pt x="644400" y="1027675"/>
                  </a:lnTo>
                  <a:lnTo>
                    <a:pt x="647883" y="1024670"/>
                  </a:lnTo>
                  <a:lnTo>
                    <a:pt x="651367" y="1021671"/>
                  </a:lnTo>
                  <a:lnTo>
                    <a:pt x="654850" y="1018678"/>
                  </a:lnTo>
                  <a:lnTo>
                    <a:pt x="658333" y="1015692"/>
                  </a:lnTo>
                  <a:lnTo>
                    <a:pt x="661816" y="1012712"/>
                  </a:lnTo>
                  <a:lnTo>
                    <a:pt x="665300" y="1009739"/>
                  </a:lnTo>
                  <a:lnTo>
                    <a:pt x="668783" y="1024333"/>
                  </a:lnTo>
                  <a:lnTo>
                    <a:pt x="672266" y="1022159"/>
                  </a:lnTo>
                  <a:lnTo>
                    <a:pt x="675749" y="1019993"/>
                  </a:lnTo>
                  <a:lnTo>
                    <a:pt x="679233" y="1017836"/>
                  </a:lnTo>
                  <a:lnTo>
                    <a:pt x="682716" y="1015688"/>
                  </a:lnTo>
                  <a:lnTo>
                    <a:pt x="686199" y="1013550"/>
                  </a:lnTo>
                  <a:lnTo>
                    <a:pt x="689682" y="1011420"/>
                  </a:lnTo>
                  <a:lnTo>
                    <a:pt x="693166" y="1009298"/>
                  </a:lnTo>
                  <a:lnTo>
                    <a:pt x="696649" y="1007186"/>
                  </a:lnTo>
                  <a:lnTo>
                    <a:pt x="700132" y="1005082"/>
                  </a:lnTo>
                  <a:lnTo>
                    <a:pt x="703615" y="1002987"/>
                  </a:lnTo>
                  <a:lnTo>
                    <a:pt x="707099" y="1088755"/>
                  </a:lnTo>
                  <a:lnTo>
                    <a:pt x="710582" y="1087341"/>
                  </a:lnTo>
                  <a:lnTo>
                    <a:pt x="714065" y="1085935"/>
                  </a:lnTo>
                  <a:lnTo>
                    <a:pt x="717548" y="1084536"/>
                  </a:lnTo>
                  <a:lnTo>
                    <a:pt x="721032" y="1083145"/>
                  </a:lnTo>
                  <a:lnTo>
                    <a:pt x="724515" y="1081761"/>
                  </a:lnTo>
                  <a:lnTo>
                    <a:pt x="727998" y="1080384"/>
                  </a:lnTo>
                  <a:lnTo>
                    <a:pt x="731481" y="1079015"/>
                  </a:lnTo>
                  <a:lnTo>
                    <a:pt x="734965" y="1077653"/>
                  </a:lnTo>
                  <a:lnTo>
                    <a:pt x="738448" y="1076298"/>
                  </a:lnTo>
                  <a:lnTo>
                    <a:pt x="741931" y="1074950"/>
                  </a:lnTo>
                  <a:lnTo>
                    <a:pt x="745414" y="1126209"/>
                  </a:lnTo>
                  <a:lnTo>
                    <a:pt x="748898" y="1124857"/>
                  </a:lnTo>
                  <a:lnTo>
                    <a:pt x="752381" y="1123511"/>
                  </a:lnTo>
                  <a:lnTo>
                    <a:pt x="755864" y="1122172"/>
                  </a:lnTo>
                  <a:lnTo>
                    <a:pt x="759347" y="1120839"/>
                  </a:lnTo>
                  <a:lnTo>
                    <a:pt x="762831" y="1119513"/>
                  </a:lnTo>
                  <a:lnTo>
                    <a:pt x="766314" y="1118193"/>
                  </a:lnTo>
                  <a:lnTo>
                    <a:pt x="769797" y="1116879"/>
                  </a:lnTo>
                  <a:lnTo>
                    <a:pt x="773280" y="1115571"/>
                  </a:lnTo>
                  <a:lnTo>
                    <a:pt x="776764" y="1114269"/>
                  </a:lnTo>
                  <a:lnTo>
                    <a:pt x="780247" y="1112974"/>
                  </a:lnTo>
                  <a:lnTo>
                    <a:pt x="783730" y="1122090"/>
                  </a:lnTo>
                  <a:lnTo>
                    <a:pt x="787213" y="1120344"/>
                  </a:lnTo>
                  <a:lnTo>
                    <a:pt x="790697" y="1118602"/>
                  </a:lnTo>
                  <a:lnTo>
                    <a:pt x="794180" y="1116866"/>
                  </a:lnTo>
                  <a:lnTo>
                    <a:pt x="797663" y="1115135"/>
                  </a:lnTo>
                  <a:lnTo>
                    <a:pt x="801146" y="1113410"/>
                  </a:lnTo>
                  <a:lnTo>
                    <a:pt x="804630" y="1111690"/>
                  </a:lnTo>
                  <a:lnTo>
                    <a:pt x="808113" y="1109974"/>
                  </a:lnTo>
                  <a:lnTo>
                    <a:pt x="811596" y="1108265"/>
                  </a:lnTo>
                  <a:lnTo>
                    <a:pt x="815079" y="1106560"/>
                  </a:lnTo>
                  <a:lnTo>
                    <a:pt x="818563" y="1104860"/>
                  </a:lnTo>
                  <a:lnTo>
                    <a:pt x="822046" y="1103229"/>
                  </a:lnTo>
                  <a:lnTo>
                    <a:pt x="825529" y="1102941"/>
                  </a:lnTo>
                  <a:lnTo>
                    <a:pt x="829012" y="1102655"/>
                  </a:lnTo>
                  <a:lnTo>
                    <a:pt x="832496" y="1102371"/>
                  </a:lnTo>
                  <a:lnTo>
                    <a:pt x="835979" y="1102089"/>
                  </a:lnTo>
                  <a:lnTo>
                    <a:pt x="839462" y="1101809"/>
                  </a:lnTo>
                  <a:lnTo>
                    <a:pt x="842945" y="1101531"/>
                  </a:lnTo>
                  <a:lnTo>
                    <a:pt x="846429" y="1101256"/>
                  </a:lnTo>
                  <a:lnTo>
                    <a:pt x="849912" y="1100982"/>
                  </a:lnTo>
                  <a:lnTo>
                    <a:pt x="853395" y="1100710"/>
                  </a:lnTo>
                  <a:lnTo>
                    <a:pt x="856878" y="1100441"/>
                  </a:lnTo>
                  <a:lnTo>
                    <a:pt x="860361" y="1100173"/>
                  </a:lnTo>
                  <a:lnTo>
                    <a:pt x="863845" y="1329165"/>
                  </a:lnTo>
                  <a:lnTo>
                    <a:pt x="867328" y="1327937"/>
                  </a:lnTo>
                  <a:lnTo>
                    <a:pt x="870811" y="1326711"/>
                  </a:lnTo>
                  <a:lnTo>
                    <a:pt x="874294" y="1325487"/>
                  </a:lnTo>
                  <a:lnTo>
                    <a:pt x="877778" y="1324266"/>
                  </a:lnTo>
                  <a:lnTo>
                    <a:pt x="881261" y="1323047"/>
                  </a:lnTo>
                  <a:lnTo>
                    <a:pt x="884744" y="1321830"/>
                  </a:lnTo>
                  <a:lnTo>
                    <a:pt x="888227" y="1320615"/>
                  </a:lnTo>
                  <a:lnTo>
                    <a:pt x="891711" y="1319402"/>
                  </a:lnTo>
                  <a:lnTo>
                    <a:pt x="895194" y="1318192"/>
                  </a:lnTo>
                  <a:lnTo>
                    <a:pt x="898677" y="1316984"/>
                  </a:lnTo>
                  <a:lnTo>
                    <a:pt x="902160" y="1337310"/>
                  </a:lnTo>
                  <a:lnTo>
                    <a:pt x="905644" y="1336152"/>
                  </a:lnTo>
                  <a:lnTo>
                    <a:pt x="909127" y="1334995"/>
                  </a:lnTo>
                  <a:lnTo>
                    <a:pt x="912610" y="1333840"/>
                  </a:lnTo>
                  <a:lnTo>
                    <a:pt x="916093" y="1332687"/>
                  </a:lnTo>
                  <a:lnTo>
                    <a:pt x="919577" y="1331537"/>
                  </a:lnTo>
                  <a:lnTo>
                    <a:pt x="923060" y="1330388"/>
                  </a:lnTo>
                  <a:lnTo>
                    <a:pt x="926543" y="1329241"/>
                  </a:lnTo>
                  <a:lnTo>
                    <a:pt x="930026" y="1328096"/>
                  </a:lnTo>
                  <a:lnTo>
                    <a:pt x="933510" y="1326953"/>
                  </a:lnTo>
                  <a:lnTo>
                    <a:pt x="936993" y="1325812"/>
                  </a:lnTo>
                  <a:lnTo>
                    <a:pt x="940476" y="1326730"/>
                  </a:lnTo>
                  <a:lnTo>
                    <a:pt x="943959" y="1326098"/>
                  </a:lnTo>
                  <a:lnTo>
                    <a:pt x="947443" y="1325470"/>
                  </a:lnTo>
                  <a:lnTo>
                    <a:pt x="950926" y="1324843"/>
                  </a:lnTo>
                  <a:lnTo>
                    <a:pt x="954409" y="1324220"/>
                  </a:lnTo>
                  <a:lnTo>
                    <a:pt x="957892" y="1323599"/>
                  </a:lnTo>
                  <a:lnTo>
                    <a:pt x="961376" y="1322981"/>
                  </a:lnTo>
                  <a:lnTo>
                    <a:pt x="964859" y="1322365"/>
                  </a:lnTo>
                  <a:lnTo>
                    <a:pt x="968342" y="1321752"/>
                  </a:lnTo>
                  <a:lnTo>
                    <a:pt x="971825" y="1321141"/>
                  </a:lnTo>
                  <a:lnTo>
                    <a:pt x="975309" y="1320533"/>
                  </a:lnTo>
                  <a:lnTo>
                    <a:pt x="978792" y="1370511"/>
                  </a:lnTo>
                  <a:lnTo>
                    <a:pt x="982275" y="1369765"/>
                  </a:lnTo>
                  <a:lnTo>
                    <a:pt x="985758" y="1369022"/>
                  </a:lnTo>
                  <a:lnTo>
                    <a:pt x="989242" y="1368280"/>
                  </a:lnTo>
                  <a:lnTo>
                    <a:pt x="992725" y="1367541"/>
                  </a:lnTo>
                  <a:lnTo>
                    <a:pt x="996208" y="1366804"/>
                  </a:lnTo>
                  <a:lnTo>
                    <a:pt x="999691" y="1366069"/>
                  </a:lnTo>
                  <a:lnTo>
                    <a:pt x="1003175" y="1365336"/>
                  </a:lnTo>
                  <a:lnTo>
                    <a:pt x="1006658" y="1364605"/>
                  </a:lnTo>
                  <a:lnTo>
                    <a:pt x="1010141" y="1363876"/>
                  </a:lnTo>
                  <a:lnTo>
                    <a:pt x="1013624" y="1363150"/>
                  </a:lnTo>
                  <a:lnTo>
                    <a:pt x="1017108" y="1362425"/>
                  </a:lnTo>
                  <a:lnTo>
                    <a:pt x="1020591" y="1363135"/>
                  </a:lnTo>
                  <a:lnTo>
                    <a:pt x="1024074" y="1362415"/>
                  </a:lnTo>
                  <a:lnTo>
                    <a:pt x="1027557" y="1361698"/>
                  </a:lnTo>
                  <a:lnTo>
                    <a:pt x="1031041" y="1360982"/>
                  </a:lnTo>
                  <a:lnTo>
                    <a:pt x="1034524" y="1360268"/>
                  </a:lnTo>
                  <a:lnTo>
                    <a:pt x="1038007" y="1359557"/>
                  </a:lnTo>
                  <a:lnTo>
                    <a:pt x="1041490" y="1358847"/>
                  </a:lnTo>
                  <a:lnTo>
                    <a:pt x="1044974" y="1358139"/>
                  </a:lnTo>
                  <a:lnTo>
                    <a:pt x="1048457" y="1357433"/>
                  </a:lnTo>
                  <a:lnTo>
                    <a:pt x="1051940" y="1356730"/>
                  </a:lnTo>
                  <a:lnTo>
                    <a:pt x="1055423" y="1356028"/>
                  </a:lnTo>
                  <a:lnTo>
                    <a:pt x="1058907" y="1357156"/>
                  </a:lnTo>
                  <a:lnTo>
                    <a:pt x="1062390" y="1357091"/>
                  </a:lnTo>
                  <a:lnTo>
                    <a:pt x="1065873" y="1357026"/>
                  </a:lnTo>
                  <a:lnTo>
                    <a:pt x="1069356" y="1356962"/>
                  </a:lnTo>
                  <a:lnTo>
                    <a:pt x="1072840" y="1356898"/>
                  </a:lnTo>
                  <a:lnTo>
                    <a:pt x="1076323" y="1356834"/>
                  </a:lnTo>
                  <a:lnTo>
                    <a:pt x="1079806" y="1356771"/>
                  </a:lnTo>
                  <a:lnTo>
                    <a:pt x="1083289" y="1356708"/>
                  </a:lnTo>
                  <a:lnTo>
                    <a:pt x="1086773" y="1356645"/>
                  </a:lnTo>
                  <a:lnTo>
                    <a:pt x="1090256" y="1356583"/>
                  </a:lnTo>
                  <a:lnTo>
                    <a:pt x="1093739" y="1356522"/>
                  </a:lnTo>
                  <a:lnTo>
                    <a:pt x="1097222" y="1369417"/>
                  </a:lnTo>
                  <a:lnTo>
                    <a:pt x="1100706" y="1368523"/>
                  </a:lnTo>
                  <a:lnTo>
                    <a:pt x="1104189" y="1367630"/>
                  </a:lnTo>
                  <a:lnTo>
                    <a:pt x="1107672" y="1366738"/>
                  </a:lnTo>
                  <a:lnTo>
                    <a:pt x="1111155" y="1365847"/>
                  </a:lnTo>
                  <a:lnTo>
                    <a:pt x="1114639" y="1364957"/>
                  </a:lnTo>
                  <a:lnTo>
                    <a:pt x="1118122" y="1364068"/>
                  </a:lnTo>
                  <a:lnTo>
                    <a:pt x="1121605" y="1363181"/>
                  </a:lnTo>
                  <a:lnTo>
                    <a:pt x="1125088" y="1362295"/>
                  </a:lnTo>
                  <a:lnTo>
                    <a:pt x="1128572" y="1361410"/>
                  </a:lnTo>
                  <a:lnTo>
                    <a:pt x="1132055" y="1360526"/>
                  </a:lnTo>
                  <a:lnTo>
                    <a:pt x="1135538" y="1415089"/>
                  </a:lnTo>
                  <a:lnTo>
                    <a:pt x="1139021" y="1414563"/>
                  </a:lnTo>
                  <a:lnTo>
                    <a:pt x="1142505" y="1414038"/>
                  </a:lnTo>
                  <a:lnTo>
                    <a:pt x="1145988" y="1413514"/>
                  </a:lnTo>
                  <a:lnTo>
                    <a:pt x="1149471" y="1412992"/>
                  </a:lnTo>
                  <a:lnTo>
                    <a:pt x="1152954" y="1412471"/>
                  </a:lnTo>
                  <a:lnTo>
                    <a:pt x="1156437" y="1411952"/>
                  </a:lnTo>
                  <a:lnTo>
                    <a:pt x="1159921" y="1411434"/>
                  </a:lnTo>
                  <a:lnTo>
                    <a:pt x="1163404" y="1410917"/>
                  </a:lnTo>
                  <a:lnTo>
                    <a:pt x="1166887" y="1410402"/>
                  </a:lnTo>
                  <a:lnTo>
                    <a:pt x="1170370" y="1409888"/>
                  </a:lnTo>
                  <a:lnTo>
                    <a:pt x="1173854" y="1409376"/>
                  </a:lnTo>
                  <a:lnTo>
                    <a:pt x="1177337" y="1410663"/>
                  </a:lnTo>
                  <a:lnTo>
                    <a:pt x="1180820" y="1410071"/>
                  </a:lnTo>
                  <a:lnTo>
                    <a:pt x="1184303" y="1409480"/>
                  </a:lnTo>
                  <a:lnTo>
                    <a:pt x="1187787" y="1408890"/>
                  </a:lnTo>
                  <a:lnTo>
                    <a:pt x="1191270" y="1408302"/>
                  </a:lnTo>
                  <a:lnTo>
                    <a:pt x="1194753" y="1407715"/>
                  </a:lnTo>
                  <a:lnTo>
                    <a:pt x="1198236" y="1407129"/>
                  </a:lnTo>
                  <a:lnTo>
                    <a:pt x="1201720" y="1406544"/>
                  </a:lnTo>
                  <a:lnTo>
                    <a:pt x="1205203" y="1405961"/>
                  </a:lnTo>
                  <a:lnTo>
                    <a:pt x="1208686" y="1405378"/>
                  </a:lnTo>
                  <a:lnTo>
                    <a:pt x="1212169" y="1404797"/>
                  </a:lnTo>
                  <a:lnTo>
                    <a:pt x="1215653" y="1404218"/>
                  </a:lnTo>
                  <a:lnTo>
                    <a:pt x="1219136" y="1403639"/>
                  </a:lnTo>
                  <a:lnTo>
                    <a:pt x="1222619" y="1403062"/>
                  </a:lnTo>
                  <a:lnTo>
                    <a:pt x="1226102" y="1402486"/>
                  </a:lnTo>
                  <a:lnTo>
                    <a:pt x="1229586" y="1401911"/>
                  </a:lnTo>
                  <a:lnTo>
                    <a:pt x="1233069" y="1401337"/>
                  </a:lnTo>
                  <a:lnTo>
                    <a:pt x="1236552" y="1400765"/>
                  </a:lnTo>
                  <a:lnTo>
                    <a:pt x="1240035" y="1400193"/>
                  </a:lnTo>
                  <a:lnTo>
                    <a:pt x="1243519" y="1399623"/>
                  </a:lnTo>
                  <a:lnTo>
                    <a:pt x="1247002" y="1399054"/>
                  </a:lnTo>
                  <a:lnTo>
                    <a:pt x="1250485" y="1398486"/>
                  </a:lnTo>
                  <a:lnTo>
                    <a:pt x="1253968" y="1411575"/>
                  </a:lnTo>
                  <a:lnTo>
                    <a:pt x="1257452" y="1411097"/>
                  </a:lnTo>
                  <a:lnTo>
                    <a:pt x="1260935" y="1410621"/>
                  </a:lnTo>
                  <a:lnTo>
                    <a:pt x="1264418" y="1410145"/>
                  </a:lnTo>
                  <a:lnTo>
                    <a:pt x="1267901" y="1409671"/>
                  </a:lnTo>
                  <a:lnTo>
                    <a:pt x="1271385" y="1409198"/>
                  </a:lnTo>
                  <a:lnTo>
                    <a:pt x="1274868" y="1408726"/>
                  </a:lnTo>
                  <a:lnTo>
                    <a:pt x="1278351" y="1408255"/>
                  </a:lnTo>
                  <a:lnTo>
                    <a:pt x="1281834" y="1407786"/>
                  </a:lnTo>
                  <a:lnTo>
                    <a:pt x="1285318" y="1407317"/>
                  </a:lnTo>
                  <a:lnTo>
                    <a:pt x="1288801" y="1406850"/>
                  </a:lnTo>
                  <a:lnTo>
                    <a:pt x="1292284" y="1422090"/>
                  </a:lnTo>
                  <a:lnTo>
                    <a:pt x="1295767" y="1421419"/>
                  </a:lnTo>
                  <a:lnTo>
                    <a:pt x="1299251" y="1420749"/>
                  </a:lnTo>
                  <a:lnTo>
                    <a:pt x="1302734" y="1420079"/>
                  </a:lnTo>
                  <a:lnTo>
                    <a:pt x="1306217" y="1419410"/>
                  </a:lnTo>
                  <a:lnTo>
                    <a:pt x="1309700" y="1418742"/>
                  </a:lnTo>
                  <a:lnTo>
                    <a:pt x="1313184" y="1418074"/>
                  </a:lnTo>
                  <a:lnTo>
                    <a:pt x="1316667" y="1417407"/>
                  </a:lnTo>
                  <a:lnTo>
                    <a:pt x="1320150" y="1416740"/>
                  </a:lnTo>
                  <a:lnTo>
                    <a:pt x="1323633" y="1416074"/>
                  </a:lnTo>
                  <a:lnTo>
                    <a:pt x="1327117" y="1415409"/>
                  </a:lnTo>
                  <a:lnTo>
                    <a:pt x="1330600" y="1414744"/>
                  </a:lnTo>
                  <a:lnTo>
                    <a:pt x="1334083" y="1437576"/>
                  </a:lnTo>
                  <a:lnTo>
                    <a:pt x="1337566" y="1437381"/>
                  </a:lnTo>
                  <a:lnTo>
                    <a:pt x="1341050" y="1437187"/>
                  </a:lnTo>
                  <a:lnTo>
                    <a:pt x="1344533" y="1436993"/>
                  </a:lnTo>
                  <a:lnTo>
                    <a:pt x="1348016" y="1436800"/>
                  </a:lnTo>
                  <a:lnTo>
                    <a:pt x="1351499" y="1436608"/>
                  </a:lnTo>
                  <a:lnTo>
                    <a:pt x="1354983" y="1436417"/>
                  </a:lnTo>
                  <a:lnTo>
                    <a:pt x="1358466" y="1436226"/>
                  </a:lnTo>
                  <a:lnTo>
                    <a:pt x="1361949" y="1436036"/>
                  </a:lnTo>
                  <a:lnTo>
                    <a:pt x="1365432" y="1435847"/>
                  </a:lnTo>
                  <a:lnTo>
                    <a:pt x="1368916" y="1435658"/>
                  </a:lnTo>
                  <a:lnTo>
                    <a:pt x="1372399" y="1435336"/>
                  </a:lnTo>
                  <a:lnTo>
                    <a:pt x="1375882" y="1434968"/>
                  </a:lnTo>
                  <a:lnTo>
                    <a:pt x="1379365" y="1434601"/>
                  </a:lnTo>
                  <a:lnTo>
                    <a:pt x="1382849" y="1434235"/>
                  </a:lnTo>
                  <a:lnTo>
                    <a:pt x="1386332" y="1433870"/>
                  </a:lnTo>
                  <a:lnTo>
                    <a:pt x="1389815" y="1433506"/>
                  </a:lnTo>
                  <a:lnTo>
                    <a:pt x="1393298" y="1433143"/>
                  </a:lnTo>
                  <a:lnTo>
                    <a:pt x="1396782" y="1432780"/>
                  </a:lnTo>
                  <a:lnTo>
                    <a:pt x="1400265" y="1432419"/>
                  </a:lnTo>
                  <a:lnTo>
                    <a:pt x="1403748" y="1432058"/>
                  </a:lnTo>
                  <a:lnTo>
                    <a:pt x="1407231" y="1431699"/>
                  </a:lnTo>
                  <a:lnTo>
                    <a:pt x="1410715" y="1431279"/>
                  </a:lnTo>
                  <a:lnTo>
                    <a:pt x="1414198" y="1430800"/>
                  </a:lnTo>
                  <a:lnTo>
                    <a:pt x="1417681" y="1430322"/>
                  </a:lnTo>
                  <a:lnTo>
                    <a:pt x="1421164" y="1429845"/>
                  </a:lnTo>
                  <a:lnTo>
                    <a:pt x="1424648" y="1429369"/>
                  </a:lnTo>
                  <a:lnTo>
                    <a:pt x="1428131" y="1428893"/>
                  </a:lnTo>
                  <a:lnTo>
                    <a:pt x="1431614" y="1428418"/>
                  </a:lnTo>
                  <a:lnTo>
                    <a:pt x="1435097" y="1427944"/>
                  </a:lnTo>
                  <a:lnTo>
                    <a:pt x="1438580" y="1427471"/>
                  </a:lnTo>
                  <a:lnTo>
                    <a:pt x="1442064" y="1426999"/>
                  </a:lnTo>
                  <a:lnTo>
                    <a:pt x="1445547" y="1426527"/>
                  </a:lnTo>
                  <a:lnTo>
                    <a:pt x="1449030" y="1426105"/>
                  </a:lnTo>
                  <a:lnTo>
                    <a:pt x="1452513" y="1425818"/>
                  </a:lnTo>
                  <a:lnTo>
                    <a:pt x="1455997" y="1425531"/>
                  </a:lnTo>
                  <a:lnTo>
                    <a:pt x="1459480" y="1425246"/>
                  </a:lnTo>
                  <a:lnTo>
                    <a:pt x="1462963" y="1424961"/>
                  </a:lnTo>
                  <a:lnTo>
                    <a:pt x="1466446" y="1424677"/>
                  </a:lnTo>
                  <a:lnTo>
                    <a:pt x="1469930" y="1424393"/>
                  </a:lnTo>
                  <a:lnTo>
                    <a:pt x="1473413" y="1424111"/>
                  </a:lnTo>
                  <a:lnTo>
                    <a:pt x="1476896" y="1423829"/>
                  </a:lnTo>
                  <a:lnTo>
                    <a:pt x="1480379" y="1423548"/>
                  </a:lnTo>
                  <a:lnTo>
                    <a:pt x="1483863" y="1423268"/>
                  </a:lnTo>
                  <a:lnTo>
                    <a:pt x="1487346" y="1426354"/>
                  </a:lnTo>
                  <a:lnTo>
                    <a:pt x="1490829" y="1426073"/>
                  </a:lnTo>
                  <a:lnTo>
                    <a:pt x="1494312" y="1425794"/>
                  </a:lnTo>
                  <a:lnTo>
                    <a:pt x="1497796" y="1425516"/>
                  </a:lnTo>
                  <a:lnTo>
                    <a:pt x="1501279" y="1425238"/>
                  </a:lnTo>
                  <a:lnTo>
                    <a:pt x="1504762" y="1424961"/>
                  </a:lnTo>
                  <a:lnTo>
                    <a:pt x="1508245" y="1424685"/>
                  </a:lnTo>
                  <a:lnTo>
                    <a:pt x="1511729" y="1424409"/>
                  </a:lnTo>
                  <a:lnTo>
                    <a:pt x="1515212" y="1424134"/>
                  </a:lnTo>
                  <a:lnTo>
                    <a:pt x="1518695" y="1423860"/>
                  </a:lnTo>
                  <a:lnTo>
                    <a:pt x="1522178" y="1423587"/>
                  </a:lnTo>
                  <a:lnTo>
                    <a:pt x="1525662" y="1423315"/>
                  </a:lnTo>
                  <a:lnTo>
                    <a:pt x="1529145" y="1451263"/>
                  </a:lnTo>
                  <a:lnTo>
                    <a:pt x="1532628" y="1451031"/>
                  </a:lnTo>
                  <a:lnTo>
                    <a:pt x="1536111" y="1450799"/>
                  </a:lnTo>
                  <a:lnTo>
                    <a:pt x="1539595" y="1450568"/>
                  </a:lnTo>
                  <a:lnTo>
                    <a:pt x="1543078" y="1450338"/>
                  </a:lnTo>
                  <a:lnTo>
                    <a:pt x="1546561" y="1450108"/>
                  </a:lnTo>
                  <a:lnTo>
                    <a:pt x="1550044" y="1449879"/>
                  </a:lnTo>
                  <a:lnTo>
                    <a:pt x="1553528" y="1449651"/>
                  </a:lnTo>
                  <a:lnTo>
                    <a:pt x="1557011" y="1449423"/>
                  </a:lnTo>
                  <a:lnTo>
                    <a:pt x="1560494" y="1449196"/>
                  </a:lnTo>
                  <a:lnTo>
                    <a:pt x="1563977" y="1448969"/>
                  </a:lnTo>
                  <a:lnTo>
                    <a:pt x="1567461" y="1460175"/>
                  </a:lnTo>
                  <a:lnTo>
                    <a:pt x="1570944" y="1460032"/>
                  </a:lnTo>
                  <a:lnTo>
                    <a:pt x="1574427" y="1459889"/>
                  </a:lnTo>
                  <a:lnTo>
                    <a:pt x="1577910" y="1459747"/>
                  </a:lnTo>
                  <a:lnTo>
                    <a:pt x="1581394" y="1459606"/>
                  </a:lnTo>
                  <a:lnTo>
                    <a:pt x="1584877" y="1459465"/>
                  </a:lnTo>
                  <a:lnTo>
                    <a:pt x="1588360" y="1459324"/>
                  </a:lnTo>
                  <a:lnTo>
                    <a:pt x="1591843" y="1459184"/>
                  </a:lnTo>
                  <a:lnTo>
                    <a:pt x="1595327" y="1459044"/>
                  </a:lnTo>
                  <a:lnTo>
                    <a:pt x="1598810" y="1458905"/>
                  </a:lnTo>
                  <a:lnTo>
                    <a:pt x="1602293" y="1458766"/>
                  </a:lnTo>
                  <a:lnTo>
                    <a:pt x="1605776" y="1464416"/>
                  </a:lnTo>
                  <a:lnTo>
                    <a:pt x="1609260" y="1464397"/>
                  </a:lnTo>
                  <a:lnTo>
                    <a:pt x="1612743" y="1464378"/>
                  </a:lnTo>
                  <a:lnTo>
                    <a:pt x="1616226" y="1464359"/>
                  </a:lnTo>
                  <a:lnTo>
                    <a:pt x="1619709" y="1464340"/>
                  </a:lnTo>
                  <a:lnTo>
                    <a:pt x="1623193" y="1464321"/>
                  </a:lnTo>
                  <a:lnTo>
                    <a:pt x="1626676" y="1464302"/>
                  </a:lnTo>
                  <a:lnTo>
                    <a:pt x="1630159" y="1464283"/>
                  </a:lnTo>
                  <a:lnTo>
                    <a:pt x="1633642" y="1464264"/>
                  </a:lnTo>
                  <a:lnTo>
                    <a:pt x="1637126" y="1464246"/>
                  </a:lnTo>
                  <a:lnTo>
                    <a:pt x="1640609" y="1464227"/>
                  </a:lnTo>
                  <a:lnTo>
                    <a:pt x="1644092" y="1473455"/>
                  </a:lnTo>
                  <a:lnTo>
                    <a:pt x="1647575" y="1473078"/>
                  </a:lnTo>
                  <a:lnTo>
                    <a:pt x="1651059" y="1472702"/>
                  </a:lnTo>
                  <a:lnTo>
                    <a:pt x="1654542" y="1472326"/>
                  </a:lnTo>
                  <a:lnTo>
                    <a:pt x="1658025" y="1471950"/>
                  </a:lnTo>
                  <a:lnTo>
                    <a:pt x="1661508" y="1471575"/>
                  </a:lnTo>
                  <a:lnTo>
                    <a:pt x="1664992" y="1471200"/>
                  </a:lnTo>
                  <a:lnTo>
                    <a:pt x="1668475" y="1470825"/>
                  </a:lnTo>
                  <a:lnTo>
                    <a:pt x="1671958" y="1470452"/>
                  </a:lnTo>
                  <a:lnTo>
                    <a:pt x="1675441" y="1470078"/>
                  </a:lnTo>
                  <a:lnTo>
                    <a:pt x="1678925" y="1469705"/>
                  </a:lnTo>
                  <a:lnTo>
                    <a:pt x="1682408" y="1469333"/>
                  </a:lnTo>
                  <a:lnTo>
                    <a:pt x="1685891" y="1469521"/>
                  </a:lnTo>
                  <a:lnTo>
                    <a:pt x="1689374" y="1469302"/>
                  </a:lnTo>
                  <a:lnTo>
                    <a:pt x="1692858" y="1469084"/>
                  </a:lnTo>
                  <a:lnTo>
                    <a:pt x="1696341" y="1468867"/>
                  </a:lnTo>
                  <a:lnTo>
                    <a:pt x="1699824" y="1468650"/>
                  </a:lnTo>
                  <a:lnTo>
                    <a:pt x="1703307" y="1468433"/>
                  </a:lnTo>
                  <a:lnTo>
                    <a:pt x="1706791" y="1468217"/>
                  </a:lnTo>
                  <a:lnTo>
                    <a:pt x="1710274" y="1468002"/>
                  </a:lnTo>
                  <a:lnTo>
                    <a:pt x="1713757" y="1467787"/>
                  </a:lnTo>
                  <a:lnTo>
                    <a:pt x="1717240" y="1467573"/>
                  </a:lnTo>
                  <a:lnTo>
                    <a:pt x="1720723" y="1467359"/>
                  </a:lnTo>
                  <a:lnTo>
                    <a:pt x="1724207" y="1467005"/>
                  </a:lnTo>
                  <a:lnTo>
                    <a:pt x="1727690" y="1466563"/>
                  </a:lnTo>
                  <a:lnTo>
                    <a:pt x="1731173" y="1466122"/>
                  </a:lnTo>
                  <a:lnTo>
                    <a:pt x="1734656" y="1465682"/>
                  </a:lnTo>
                  <a:lnTo>
                    <a:pt x="1738140" y="1465241"/>
                  </a:lnTo>
                  <a:lnTo>
                    <a:pt x="1741623" y="1464801"/>
                  </a:lnTo>
                  <a:lnTo>
                    <a:pt x="1745106" y="1464361"/>
                  </a:lnTo>
                  <a:lnTo>
                    <a:pt x="1748589" y="1463922"/>
                  </a:lnTo>
                  <a:lnTo>
                    <a:pt x="1752073" y="1463482"/>
                  </a:lnTo>
                  <a:lnTo>
                    <a:pt x="1755556" y="1463043"/>
                  </a:lnTo>
                  <a:lnTo>
                    <a:pt x="1759039" y="1462604"/>
                  </a:lnTo>
                  <a:lnTo>
                    <a:pt x="1762522" y="1462166"/>
                  </a:lnTo>
                  <a:lnTo>
                    <a:pt x="1766006" y="1461727"/>
                  </a:lnTo>
                  <a:lnTo>
                    <a:pt x="1769489" y="1461289"/>
                  </a:lnTo>
                  <a:lnTo>
                    <a:pt x="1772972" y="1460851"/>
                  </a:lnTo>
                  <a:lnTo>
                    <a:pt x="1776455" y="1460414"/>
                  </a:lnTo>
                  <a:lnTo>
                    <a:pt x="1779939" y="1459976"/>
                  </a:lnTo>
                  <a:lnTo>
                    <a:pt x="1783422" y="1459539"/>
                  </a:lnTo>
                  <a:lnTo>
                    <a:pt x="1786905" y="1459103"/>
                  </a:lnTo>
                  <a:lnTo>
                    <a:pt x="1790388" y="1458666"/>
                  </a:lnTo>
                  <a:lnTo>
                    <a:pt x="1793872" y="1458230"/>
                  </a:lnTo>
                  <a:lnTo>
                    <a:pt x="1797355" y="1457794"/>
                  </a:lnTo>
                  <a:lnTo>
                    <a:pt x="1800838" y="1457358"/>
                  </a:lnTo>
                  <a:lnTo>
                    <a:pt x="1804321" y="1456922"/>
                  </a:lnTo>
                  <a:lnTo>
                    <a:pt x="1807805" y="1456487"/>
                  </a:lnTo>
                  <a:lnTo>
                    <a:pt x="1811288" y="1456052"/>
                  </a:lnTo>
                  <a:lnTo>
                    <a:pt x="1814771" y="1455617"/>
                  </a:lnTo>
                  <a:lnTo>
                    <a:pt x="1818254" y="1455183"/>
                  </a:lnTo>
                  <a:lnTo>
                    <a:pt x="1821738" y="1454749"/>
                  </a:lnTo>
                  <a:lnTo>
                    <a:pt x="1825221" y="1454315"/>
                  </a:lnTo>
                  <a:lnTo>
                    <a:pt x="1828704" y="1453881"/>
                  </a:lnTo>
                  <a:lnTo>
                    <a:pt x="1832187" y="1453448"/>
                  </a:lnTo>
                  <a:lnTo>
                    <a:pt x="1835671" y="1453014"/>
                  </a:lnTo>
                  <a:lnTo>
                    <a:pt x="1839154" y="1452581"/>
                  </a:lnTo>
                  <a:lnTo>
                    <a:pt x="1842637" y="1454987"/>
                  </a:lnTo>
                  <a:lnTo>
                    <a:pt x="1846120" y="1454753"/>
                  </a:lnTo>
                  <a:lnTo>
                    <a:pt x="1849604" y="1454520"/>
                  </a:lnTo>
                  <a:lnTo>
                    <a:pt x="1853087" y="1454288"/>
                  </a:lnTo>
                  <a:lnTo>
                    <a:pt x="1856570" y="1454056"/>
                  </a:lnTo>
                  <a:lnTo>
                    <a:pt x="1860053" y="1453824"/>
                  </a:lnTo>
                  <a:lnTo>
                    <a:pt x="1863537" y="1453593"/>
                  </a:lnTo>
                  <a:lnTo>
                    <a:pt x="1867020" y="1453362"/>
                  </a:lnTo>
                  <a:lnTo>
                    <a:pt x="1870503" y="1453132"/>
                  </a:lnTo>
                  <a:lnTo>
                    <a:pt x="1873986" y="1452902"/>
                  </a:lnTo>
                  <a:lnTo>
                    <a:pt x="1877470" y="1452673"/>
                  </a:lnTo>
                  <a:lnTo>
                    <a:pt x="1880953" y="1462914"/>
                  </a:lnTo>
                  <a:lnTo>
                    <a:pt x="1884436" y="1462612"/>
                  </a:lnTo>
                  <a:lnTo>
                    <a:pt x="1887919" y="1462311"/>
                  </a:lnTo>
                  <a:lnTo>
                    <a:pt x="1891403" y="1462010"/>
                  </a:lnTo>
                  <a:lnTo>
                    <a:pt x="1894886" y="1461709"/>
                  </a:lnTo>
                  <a:lnTo>
                    <a:pt x="1898369" y="1461409"/>
                  </a:lnTo>
                  <a:lnTo>
                    <a:pt x="1901852" y="1461110"/>
                  </a:lnTo>
                  <a:lnTo>
                    <a:pt x="1905336" y="1460811"/>
                  </a:lnTo>
                  <a:lnTo>
                    <a:pt x="1908819" y="1460512"/>
                  </a:lnTo>
                  <a:lnTo>
                    <a:pt x="1912302" y="1460213"/>
                  </a:lnTo>
                  <a:lnTo>
                    <a:pt x="1915785" y="1459915"/>
                  </a:lnTo>
                  <a:lnTo>
                    <a:pt x="1919269" y="1461729"/>
                  </a:lnTo>
                  <a:lnTo>
                    <a:pt x="1922752" y="1461646"/>
                  </a:lnTo>
                  <a:lnTo>
                    <a:pt x="1926235" y="1461564"/>
                  </a:lnTo>
                  <a:lnTo>
                    <a:pt x="1929718" y="1461482"/>
                  </a:lnTo>
                  <a:lnTo>
                    <a:pt x="1933202" y="1461400"/>
                  </a:lnTo>
                  <a:lnTo>
                    <a:pt x="1936685" y="1461318"/>
                  </a:lnTo>
                  <a:lnTo>
                    <a:pt x="1940168" y="1461237"/>
                  </a:lnTo>
                  <a:lnTo>
                    <a:pt x="1943651" y="1461155"/>
                  </a:lnTo>
                  <a:lnTo>
                    <a:pt x="1947135" y="1461074"/>
                  </a:lnTo>
                  <a:lnTo>
                    <a:pt x="1950618" y="1460994"/>
                  </a:lnTo>
                  <a:lnTo>
                    <a:pt x="1954101" y="1460913"/>
                  </a:lnTo>
                  <a:lnTo>
                    <a:pt x="1957584" y="1460833"/>
                  </a:lnTo>
                  <a:lnTo>
                    <a:pt x="1961068" y="1460753"/>
                  </a:lnTo>
                  <a:lnTo>
                    <a:pt x="1964551" y="1460673"/>
                  </a:lnTo>
                  <a:lnTo>
                    <a:pt x="1968034" y="1460594"/>
                  </a:lnTo>
                  <a:lnTo>
                    <a:pt x="1971517" y="1460514"/>
                  </a:lnTo>
                  <a:lnTo>
                    <a:pt x="1975001" y="1460435"/>
                  </a:lnTo>
                  <a:lnTo>
                    <a:pt x="1978484" y="1460357"/>
                  </a:lnTo>
                  <a:lnTo>
                    <a:pt x="1981967" y="1460278"/>
                  </a:lnTo>
                  <a:lnTo>
                    <a:pt x="1985450" y="1460200"/>
                  </a:lnTo>
                  <a:lnTo>
                    <a:pt x="1988934" y="1460121"/>
                  </a:lnTo>
                  <a:lnTo>
                    <a:pt x="1992417" y="1460044"/>
                  </a:lnTo>
                  <a:lnTo>
                    <a:pt x="1995900" y="1459966"/>
                  </a:lnTo>
                  <a:lnTo>
                    <a:pt x="1999383" y="1464205"/>
                  </a:lnTo>
                  <a:lnTo>
                    <a:pt x="2002867" y="1463838"/>
                  </a:lnTo>
                  <a:lnTo>
                    <a:pt x="2006350" y="1463471"/>
                  </a:lnTo>
                  <a:lnTo>
                    <a:pt x="2009833" y="1463104"/>
                  </a:lnTo>
                  <a:lnTo>
                    <a:pt x="2013316" y="1462738"/>
                  </a:lnTo>
                  <a:lnTo>
                    <a:pt x="2016799" y="1462372"/>
                  </a:lnTo>
                  <a:lnTo>
                    <a:pt x="2020283" y="1462006"/>
                  </a:lnTo>
                  <a:lnTo>
                    <a:pt x="2023766" y="1461640"/>
                  </a:lnTo>
                  <a:lnTo>
                    <a:pt x="2027249" y="1461275"/>
                  </a:lnTo>
                  <a:lnTo>
                    <a:pt x="2030732" y="1460909"/>
                  </a:lnTo>
                  <a:lnTo>
                    <a:pt x="2034216" y="1460544"/>
                  </a:lnTo>
                  <a:lnTo>
                    <a:pt x="2037699" y="1460180"/>
                  </a:lnTo>
                  <a:lnTo>
                    <a:pt x="2041182" y="1459815"/>
                  </a:lnTo>
                  <a:lnTo>
                    <a:pt x="2044665" y="1459451"/>
                  </a:lnTo>
                  <a:lnTo>
                    <a:pt x="2048149" y="1459087"/>
                  </a:lnTo>
                  <a:lnTo>
                    <a:pt x="2051632" y="1458723"/>
                  </a:lnTo>
                  <a:lnTo>
                    <a:pt x="2055115" y="1458359"/>
                  </a:lnTo>
                  <a:lnTo>
                    <a:pt x="2058598" y="1457996"/>
                  </a:lnTo>
                  <a:lnTo>
                    <a:pt x="2062082" y="1457633"/>
                  </a:lnTo>
                  <a:lnTo>
                    <a:pt x="2065565" y="1457270"/>
                  </a:lnTo>
                  <a:lnTo>
                    <a:pt x="2069048" y="1456907"/>
                  </a:lnTo>
                  <a:lnTo>
                    <a:pt x="2072531" y="1456545"/>
                  </a:lnTo>
                  <a:lnTo>
                    <a:pt x="2076015" y="1465232"/>
                  </a:lnTo>
                  <a:lnTo>
                    <a:pt x="2079498" y="1465088"/>
                  </a:lnTo>
                  <a:lnTo>
                    <a:pt x="2082981" y="1464944"/>
                  </a:lnTo>
                  <a:lnTo>
                    <a:pt x="2086464" y="1464801"/>
                  </a:lnTo>
                  <a:lnTo>
                    <a:pt x="2089948" y="1464657"/>
                  </a:lnTo>
                  <a:lnTo>
                    <a:pt x="2093431" y="1464515"/>
                  </a:lnTo>
                  <a:lnTo>
                    <a:pt x="2096914" y="1464372"/>
                  </a:lnTo>
                  <a:lnTo>
                    <a:pt x="2100397" y="1464230"/>
                  </a:lnTo>
                  <a:lnTo>
                    <a:pt x="2103881" y="1464088"/>
                  </a:lnTo>
                  <a:lnTo>
                    <a:pt x="2107364" y="1463946"/>
                  </a:lnTo>
                  <a:lnTo>
                    <a:pt x="2110847" y="1463805"/>
                  </a:lnTo>
                  <a:lnTo>
                    <a:pt x="2114330" y="1463664"/>
                  </a:lnTo>
                  <a:lnTo>
                    <a:pt x="2117814" y="1463523"/>
                  </a:lnTo>
                  <a:lnTo>
                    <a:pt x="2121297" y="1463382"/>
                  </a:lnTo>
                  <a:lnTo>
                    <a:pt x="2124780" y="1463242"/>
                  </a:lnTo>
                  <a:lnTo>
                    <a:pt x="2128263" y="1463103"/>
                  </a:lnTo>
                  <a:lnTo>
                    <a:pt x="2131747" y="1462963"/>
                  </a:lnTo>
                  <a:lnTo>
                    <a:pt x="2135230" y="1462824"/>
                  </a:lnTo>
                  <a:lnTo>
                    <a:pt x="2138713" y="1462685"/>
                  </a:lnTo>
                  <a:lnTo>
                    <a:pt x="2142196" y="1462546"/>
                  </a:lnTo>
                  <a:lnTo>
                    <a:pt x="2145680" y="1462408"/>
                  </a:lnTo>
                  <a:lnTo>
                    <a:pt x="2149163" y="1462270"/>
                  </a:lnTo>
                  <a:lnTo>
                    <a:pt x="2152646" y="1464599"/>
                  </a:lnTo>
                  <a:lnTo>
                    <a:pt x="2156129" y="1464491"/>
                  </a:lnTo>
                  <a:lnTo>
                    <a:pt x="2159613" y="1464384"/>
                  </a:lnTo>
                  <a:lnTo>
                    <a:pt x="2163096" y="1464277"/>
                  </a:lnTo>
                  <a:lnTo>
                    <a:pt x="2166579" y="1464170"/>
                  </a:lnTo>
                  <a:lnTo>
                    <a:pt x="2170062" y="1464063"/>
                  </a:lnTo>
                  <a:lnTo>
                    <a:pt x="2173546" y="1463956"/>
                  </a:lnTo>
                  <a:lnTo>
                    <a:pt x="2177029" y="1463850"/>
                  </a:lnTo>
                  <a:lnTo>
                    <a:pt x="2180512" y="1463744"/>
                  </a:lnTo>
                  <a:lnTo>
                    <a:pt x="2183995" y="1463639"/>
                  </a:lnTo>
                  <a:lnTo>
                    <a:pt x="2187479" y="1463533"/>
                  </a:lnTo>
                  <a:lnTo>
                    <a:pt x="2190962" y="1463428"/>
                  </a:lnTo>
                  <a:lnTo>
                    <a:pt x="2194445" y="1464945"/>
                  </a:lnTo>
                  <a:lnTo>
                    <a:pt x="2197928" y="1464717"/>
                  </a:lnTo>
                  <a:lnTo>
                    <a:pt x="2201412" y="1464490"/>
                  </a:lnTo>
                  <a:lnTo>
                    <a:pt x="2204895" y="1464263"/>
                  </a:lnTo>
                  <a:lnTo>
                    <a:pt x="2208378" y="1464037"/>
                  </a:lnTo>
                  <a:lnTo>
                    <a:pt x="2211861" y="1463811"/>
                  </a:lnTo>
                  <a:lnTo>
                    <a:pt x="2215345" y="1463585"/>
                  </a:lnTo>
                  <a:lnTo>
                    <a:pt x="2218828" y="1463359"/>
                  </a:lnTo>
                  <a:lnTo>
                    <a:pt x="2222311" y="1463134"/>
                  </a:lnTo>
                  <a:lnTo>
                    <a:pt x="2225794" y="1462909"/>
                  </a:lnTo>
                  <a:lnTo>
                    <a:pt x="2229278" y="1462685"/>
                  </a:lnTo>
                  <a:lnTo>
                    <a:pt x="2232761" y="1462528"/>
                  </a:lnTo>
                  <a:lnTo>
                    <a:pt x="2236244" y="1462425"/>
                  </a:lnTo>
                  <a:lnTo>
                    <a:pt x="2239727" y="1462323"/>
                  </a:lnTo>
                  <a:lnTo>
                    <a:pt x="2243211" y="1462222"/>
                  </a:lnTo>
                  <a:lnTo>
                    <a:pt x="2246694" y="1462120"/>
                  </a:lnTo>
                  <a:lnTo>
                    <a:pt x="2250177" y="1462019"/>
                  </a:lnTo>
                  <a:lnTo>
                    <a:pt x="2253660" y="1461918"/>
                  </a:lnTo>
                  <a:lnTo>
                    <a:pt x="2257144" y="1461817"/>
                  </a:lnTo>
                  <a:lnTo>
                    <a:pt x="2260627" y="1461716"/>
                  </a:lnTo>
                  <a:lnTo>
                    <a:pt x="2264110" y="1461616"/>
                  </a:lnTo>
                  <a:lnTo>
                    <a:pt x="2267593" y="1461516"/>
                  </a:lnTo>
                  <a:lnTo>
                    <a:pt x="2271077" y="1469322"/>
                  </a:lnTo>
                  <a:lnTo>
                    <a:pt x="2274560" y="1469273"/>
                  </a:lnTo>
                  <a:lnTo>
                    <a:pt x="2278043" y="1469225"/>
                  </a:lnTo>
                  <a:lnTo>
                    <a:pt x="2281526" y="1469176"/>
                  </a:lnTo>
                  <a:lnTo>
                    <a:pt x="2285010" y="1469128"/>
                  </a:lnTo>
                  <a:lnTo>
                    <a:pt x="2288493" y="1469079"/>
                  </a:lnTo>
                  <a:lnTo>
                    <a:pt x="2291976" y="1469031"/>
                  </a:lnTo>
                  <a:lnTo>
                    <a:pt x="2295459" y="1468983"/>
                  </a:lnTo>
                  <a:lnTo>
                    <a:pt x="2298942" y="1468935"/>
                  </a:lnTo>
                  <a:lnTo>
                    <a:pt x="2302426" y="1468887"/>
                  </a:lnTo>
                  <a:lnTo>
                    <a:pt x="2305909" y="1468840"/>
                  </a:lnTo>
                  <a:lnTo>
                    <a:pt x="2309392" y="1468786"/>
                  </a:lnTo>
                  <a:lnTo>
                    <a:pt x="2312875" y="1468654"/>
                  </a:lnTo>
                  <a:lnTo>
                    <a:pt x="2316359" y="1468523"/>
                  </a:lnTo>
                  <a:lnTo>
                    <a:pt x="2319842" y="1468392"/>
                  </a:lnTo>
                  <a:lnTo>
                    <a:pt x="2323325" y="1468262"/>
                  </a:lnTo>
                  <a:lnTo>
                    <a:pt x="2326808" y="1468131"/>
                  </a:lnTo>
                  <a:lnTo>
                    <a:pt x="2330292" y="1468001"/>
                  </a:lnTo>
                  <a:lnTo>
                    <a:pt x="2333775" y="1467871"/>
                  </a:lnTo>
                  <a:lnTo>
                    <a:pt x="2337258" y="1467742"/>
                  </a:lnTo>
                  <a:lnTo>
                    <a:pt x="2340741" y="1467612"/>
                  </a:lnTo>
                  <a:lnTo>
                    <a:pt x="2344225" y="1467483"/>
                  </a:lnTo>
                  <a:lnTo>
                    <a:pt x="2347708" y="1467355"/>
                  </a:lnTo>
                  <a:lnTo>
                    <a:pt x="2351191" y="1467273"/>
                  </a:lnTo>
                  <a:lnTo>
                    <a:pt x="2354674" y="1467200"/>
                  </a:lnTo>
                  <a:lnTo>
                    <a:pt x="2358158" y="1467128"/>
                  </a:lnTo>
                  <a:lnTo>
                    <a:pt x="2361641" y="1467055"/>
                  </a:lnTo>
                  <a:lnTo>
                    <a:pt x="2365124" y="1466983"/>
                  </a:lnTo>
                  <a:lnTo>
                    <a:pt x="2368607" y="1466911"/>
                  </a:lnTo>
                  <a:lnTo>
                    <a:pt x="2372091" y="1466839"/>
                  </a:lnTo>
                  <a:lnTo>
                    <a:pt x="2375574" y="1466768"/>
                  </a:lnTo>
                  <a:lnTo>
                    <a:pt x="2379057" y="1466696"/>
                  </a:lnTo>
                  <a:lnTo>
                    <a:pt x="2382540" y="1466625"/>
                  </a:lnTo>
                  <a:lnTo>
                    <a:pt x="2386024" y="1466554"/>
                  </a:lnTo>
                  <a:lnTo>
                    <a:pt x="2389507" y="1475365"/>
                  </a:lnTo>
                  <a:lnTo>
                    <a:pt x="2392990" y="1475145"/>
                  </a:lnTo>
                  <a:lnTo>
                    <a:pt x="2396473" y="1474926"/>
                  </a:lnTo>
                  <a:lnTo>
                    <a:pt x="2399957" y="1474706"/>
                  </a:lnTo>
                  <a:lnTo>
                    <a:pt x="2403440" y="1474487"/>
                  </a:lnTo>
                  <a:lnTo>
                    <a:pt x="2406923" y="1474269"/>
                  </a:lnTo>
                  <a:lnTo>
                    <a:pt x="2410406" y="1474050"/>
                  </a:lnTo>
                  <a:lnTo>
                    <a:pt x="2413890" y="1473832"/>
                  </a:lnTo>
                  <a:lnTo>
                    <a:pt x="2417373" y="1473614"/>
                  </a:lnTo>
                  <a:lnTo>
                    <a:pt x="2420856" y="1473396"/>
                  </a:lnTo>
                  <a:lnTo>
                    <a:pt x="2424339" y="1473179"/>
                  </a:lnTo>
                  <a:lnTo>
                    <a:pt x="2427823" y="1472961"/>
                  </a:lnTo>
                  <a:lnTo>
                    <a:pt x="2431306" y="1472744"/>
                  </a:lnTo>
                  <a:lnTo>
                    <a:pt x="2434789" y="1472528"/>
                  </a:lnTo>
                  <a:lnTo>
                    <a:pt x="2438272" y="1472311"/>
                  </a:lnTo>
                  <a:lnTo>
                    <a:pt x="2441756" y="1472095"/>
                  </a:lnTo>
                  <a:lnTo>
                    <a:pt x="2445239" y="1471879"/>
                  </a:lnTo>
                  <a:lnTo>
                    <a:pt x="2448722" y="1471663"/>
                  </a:lnTo>
                  <a:lnTo>
                    <a:pt x="2452205" y="1471447"/>
                  </a:lnTo>
                  <a:lnTo>
                    <a:pt x="2455689" y="1471232"/>
                  </a:lnTo>
                  <a:lnTo>
                    <a:pt x="2459172" y="1471017"/>
                  </a:lnTo>
                  <a:lnTo>
                    <a:pt x="2462655" y="1470802"/>
                  </a:lnTo>
                  <a:lnTo>
                    <a:pt x="2466138" y="1472910"/>
                  </a:lnTo>
                  <a:lnTo>
                    <a:pt x="2469622" y="1472836"/>
                  </a:lnTo>
                  <a:lnTo>
                    <a:pt x="2473105" y="1472762"/>
                  </a:lnTo>
                  <a:lnTo>
                    <a:pt x="2476588" y="1472688"/>
                  </a:lnTo>
                  <a:lnTo>
                    <a:pt x="2480071" y="1472615"/>
                  </a:lnTo>
                  <a:lnTo>
                    <a:pt x="2483555" y="1472541"/>
                  </a:lnTo>
                  <a:lnTo>
                    <a:pt x="2487038" y="1472468"/>
                  </a:lnTo>
                  <a:lnTo>
                    <a:pt x="2490521" y="1472395"/>
                  </a:lnTo>
                  <a:lnTo>
                    <a:pt x="2494004" y="1472322"/>
                  </a:lnTo>
                  <a:lnTo>
                    <a:pt x="2497488" y="1472249"/>
                  </a:lnTo>
                  <a:lnTo>
                    <a:pt x="2500971" y="1472177"/>
                  </a:lnTo>
                  <a:lnTo>
                    <a:pt x="2504454" y="1472104"/>
                  </a:lnTo>
                  <a:lnTo>
                    <a:pt x="2507937" y="1474183"/>
                  </a:lnTo>
                  <a:lnTo>
                    <a:pt x="2511421" y="1474010"/>
                  </a:lnTo>
                  <a:lnTo>
                    <a:pt x="2514904" y="1473838"/>
                  </a:lnTo>
                  <a:lnTo>
                    <a:pt x="2518387" y="1473666"/>
                  </a:lnTo>
                  <a:lnTo>
                    <a:pt x="2521870" y="1473494"/>
                  </a:lnTo>
                  <a:lnTo>
                    <a:pt x="2525354" y="1473322"/>
                  </a:lnTo>
                  <a:lnTo>
                    <a:pt x="2528837" y="1473151"/>
                  </a:lnTo>
                  <a:lnTo>
                    <a:pt x="2532320" y="1472980"/>
                  </a:lnTo>
                  <a:lnTo>
                    <a:pt x="2535803" y="1472809"/>
                  </a:lnTo>
                  <a:lnTo>
                    <a:pt x="2539287" y="1472638"/>
                  </a:lnTo>
                  <a:lnTo>
                    <a:pt x="2542770" y="1472467"/>
                  </a:lnTo>
                  <a:lnTo>
                    <a:pt x="2546253" y="1480321"/>
                  </a:lnTo>
                  <a:lnTo>
                    <a:pt x="2549736" y="1480093"/>
                  </a:lnTo>
                  <a:lnTo>
                    <a:pt x="2553220" y="1479865"/>
                  </a:lnTo>
                  <a:lnTo>
                    <a:pt x="2556703" y="1479638"/>
                  </a:lnTo>
                  <a:lnTo>
                    <a:pt x="2560186" y="1479410"/>
                  </a:lnTo>
                  <a:lnTo>
                    <a:pt x="2563669" y="1479183"/>
                  </a:lnTo>
                  <a:lnTo>
                    <a:pt x="2567153" y="1478956"/>
                  </a:lnTo>
                  <a:lnTo>
                    <a:pt x="2570636" y="1478730"/>
                  </a:lnTo>
                  <a:lnTo>
                    <a:pt x="2574119" y="1478503"/>
                  </a:lnTo>
                  <a:lnTo>
                    <a:pt x="2577602" y="1478277"/>
                  </a:lnTo>
                  <a:lnTo>
                    <a:pt x="2581085" y="1478051"/>
                  </a:lnTo>
                  <a:lnTo>
                    <a:pt x="2584569" y="1477825"/>
                  </a:lnTo>
                  <a:lnTo>
                    <a:pt x="2588052" y="1477599"/>
                  </a:lnTo>
                  <a:lnTo>
                    <a:pt x="2591535" y="1477374"/>
                  </a:lnTo>
                  <a:lnTo>
                    <a:pt x="2595018" y="1477148"/>
                  </a:lnTo>
                  <a:lnTo>
                    <a:pt x="2598502" y="1476923"/>
                  </a:lnTo>
                  <a:lnTo>
                    <a:pt x="2601985" y="1476698"/>
                  </a:lnTo>
                  <a:lnTo>
                    <a:pt x="2605468" y="1476473"/>
                  </a:lnTo>
                  <a:lnTo>
                    <a:pt x="2608951" y="1476249"/>
                  </a:lnTo>
                  <a:lnTo>
                    <a:pt x="2612435" y="1476024"/>
                  </a:lnTo>
                  <a:lnTo>
                    <a:pt x="2615918" y="1475800"/>
                  </a:lnTo>
                  <a:lnTo>
                    <a:pt x="2619401" y="1475576"/>
                  </a:lnTo>
                  <a:lnTo>
                    <a:pt x="2622884" y="1475372"/>
                  </a:lnTo>
                  <a:lnTo>
                    <a:pt x="2626368" y="1475254"/>
                  </a:lnTo>
                  <a:lnTo>
                    <a:pt x="2629851" y="1475136"/>
                  </a:lnTo>
                  <a:lnTo>
                    <a:pt x="2633334" y="1475018"/>
                  </a:lnTo>
                  <a:lnTo>
                    <a:pt x="2636817" y="1474900"/>
                  </a:lnTo>
                  <a:lnTo>
                    <a:pt x="2640301" y="1474783"/>
                  </a:lnTo>
                  <a:lnTo>
                    <a:pt x="2643784" y="1474666"/>
                  </a:lnTo>
                  <a:lnTo>
                    <a:pt x="2647267" y="1474549"/>
                  </a:lnTo>
                  <a:lnTo>
                    <a:pt x="2650750" y="1474432"/>
                  </a:lnTo>
                  <a:lnTo>
                    <a:pt x="2654234" y="1474315"/>
                  </a:lnTo>
                  <a:lnTo>
                    <a:pt x="2657717" y="1474198"/>
                  </a:lnTo>
                  <a:lnTo>
                    <a:pt x="2661200" y="1474082"/>
                  </a:lnTo>
                  <a:lnTo>
                    <a:pt x="2664683" y="1480052"/>
                  </a:lnTo>
                  <a:lnTo>
                    <a:pt x="2668167" y="1479890"/>
                  </a:lnTo>
                  <a:lnTo>
                    <a:pt x="2671650" y="1479728"/>
                  </a:lnTo>
                  <a:lnTo>
                    <a:pt x="2675133" y="1479566"/>
                  </a:lnTo>
                  <a:lnTo>
                    <a:pt x="2678616" y="1479404"/>
                  </a:lnTo>
                  <a:lnTo>
                    <a:pt x="2682100" y="1479242"/>
                  </a:lnTo>
                  <a:lnTo>
                    <a:pt x="2685583" y="1479081"/>
                  </a:lnTo>
                  <a:lnTo>
                    <a:pt x="2689066" y="1478920"/>
                  </a:lnTo>
                  <a:lnTo>
                    <a:pt x="2692549" y="1478759"/>
                  </a:lnTo>
                  <a:lnTo>
                    <a:pt x="2696033" y="1478598"/>
                  </a:lnTo>
                  <a:lnTo>
                    <a:pt x="2699516" y="1478437"/>
                  </a:lnTo>
                  <a:lnTo>
                    <a:pt x="2702999" y="1506320"/>
                  </a:lnTo>
                  <a:lnTo>
                    <a:pt x="2706482" y="1506179"/>
                  </a:lnTo>
                  <a:lnTo>
                    <a:pt x="2709966" y="1506039"/>
                  </a:lnTo>
                  <a:lnTo>
                    <a:pt x="2713449" y="1505900"/>
                  </a:lnTo>
                  <a:lnTo>
                    <a:pt x="2716932" y="1505760"/>
                  </a:lnTo>
                  <a:lnTo>
                    <a:pt x="2720415" y="1505620"/>
                  </a:lnTo>
                  <a:lnTo>
                    <a:pt x="2723899" y="1505481"/>
                  </a:lnTo>
                  <a:lnTo>
                    <a:pt x="2727382" y="1505342"/>
                  </a:lnTo>
                  <a:lnTo>
                    <a:pt x="2730865" y="1505203"/>
                  </a:lnTo>
                  <a:lnTo>
                    <a:pt x="2734348" y="1505064"/>
                  </a:lnTo>
                  <a:lnTo>
                    <a:pt x="2737832" y="1504926"/>
                  </a:lnTo>
                  <a:lnTo>
                    <a:pt x="2741315" y="1504779"/>
                  </a:lnTo>
                  <a:lnTo>
                    <a:pt x="2744798" y="1504623"/>
                  </a:lnTo>
                  <a:lnTo>
                    <a:pt x="2748281" y="1504468"/>
                  </a:lnTo>
                  <a:lnTo>
                    <a:pt x="2751765" y="1504313"/>
                  </a:lnTo>
                  <a:lnTo>
                    <a:pt x="2755248" y="1504158"/>
                  </a:lnTo>
                  <a:lnTo>
                    <a:pt x="2758731" y="1504003"/>
                  </a:lnTo>
                  <a:lnTo>
                    <a:pt x="2762214" y="1503848"/>
                  </a:lnTo>
                  <a:lnTo>
                    <a:pt x="2765698" y="1503693"/>
                  </a:lnTo>
                  <a:lnTo>
                    <a:pt x="2769181" y="1503539"/>
                  </a:lnTo>
                  <a:lnTo>
                    <a:pt x="2772664" y="1503385"/>
                  </a:lnTo>
                  <a:lnTo>
                    <a:pt x="2776147" y="1503231"/>
                  </a:lnTo>
                  <a:lnTo>
                    <a:pt x="2779631" y="1509549"/>
                  </a:lnTo>
                  <a:lnTo>
                    <a:pt x="2783114" y="1509446"/>
                  </a:lnTo>
                  <a:lnTo>
                    <a:pt x="2786597" y="1509343"/>
                  </a:lnTo>
                  <a:lnTo>
                    <a:pt x="2790080" y="1509239"/>
                  </a:lnTo>
                  <a:lnTo>
                    <a:pt x="2793564" y="1509136"/>
                  </a:lnTo>
                  <a:lnTo>
                    <a:pt x="2797047" y="1509034"/>
                  </a:lnTo>
                  <a:lnTo>
                    <a:pt x="2800530" y="1508931"/>
                  </a:lnTo>
                  <a:lnTo>
                    <a:pt x="2804013" y="1508828"/>
                  </a:lnTo>
                  <a:lnTo>
                    <a:pt x="2807497" y="1508726"/>
                  </a:lnTo>
                  <a:lnTo>
                    <a:pt x="2810980" y="1508624"/>
                  </a:lnTo>
                  <a:lnTo>
                    <a:pt x="2814463" y="1508522"/>
                  </a:lnTo>
                  <a:lnTo>
                    <a:pt x="2817946" y="1513797"/>
                  </a:lnTo>
                  <a:lnTo>
                    <a:pt x="2821430" y="1513710"/>
                  </a:lnTo>
                  <a:lnTo>
                    <a:pt x="2824913" y="1513622"/>
                  </a:lnTo>
                  <a:lnTo>
                    <a:pt x="2828396" y="1513535"/>
                  </a:lnTo>
                  <a:lnTo>
                    <a:pt x="2831879" y="1513448"/>
                  </a:lnTo>
                  <a:lnTo>
                    <a:pt x="2835363" y="1513360"/>
                  </a:lnTo>
                  <a:lnTo>
                    <a:pt x="2838846" y="1513274"/>
                  </a:lnTo>
                  <a:lnTo>
                    <a:pt x="2842329" y="1513187"/>
                  </a:lnTo>
                  <a:lnTo>
                    <a:pt x="2845812" y="1513100"/>
                  </a:lnTo>
                  <a:lnTo>
                    <a:pt x="2849296" y="1513014"/>
                  </a:lnTo>
                  <a:lnTo>
                    <a:pt x="2852779" y="1512927"/>
                  </a:lnTo>
                  <a:lnTo>
                    <a:pt x="2856262" y="1512841"/>
                  </a:lnTo>
                  <a:lnTo>
                    <a:pt x="2859745" y="1514102"/>
                  </a:lnTo>
                  <a:lnTo>
                    <a:pt x="2863229" y="1513969"/>
                  </a:lnTo>
                  <a:lnTo>
                    <a:pt x="2866712" y="1513837"/>
                  </a:lnTo>
                  <a:lnTo>
                    <a:pt x="2870195" y="1513705"/>
                  </a:lnTo>
                  <a:lnTo>
                    <a:pt x="2873678" y="1513573"/>
                  </a:lnTo>
                  <a:lnTo>
                    <a:pt x="2877161" y="1513442"/>
                  </a:lnTo>
                  <a:lnTo>
                    <a:pt x="2880645" y="1513310"/>
                  </a:lnTo>
                  <a:lnTo>
                    <a:pt x="2884128" y="1513179"/>
                  </a:lnTo>
                  <a:lnTo>
                    <a:pt x="2887611" y="1513048"/>
                  </a:lnTo>
                  <a:lnTo>
                    <a:pt x="2891094" y="1512917"/>
                  </a:lnTo>
                  <a:lnTo>
                    <a:pt x="2894578" y="1512786"/>
                  </a:lnTo>
                  <a:lnTo>
                    <a:pt x="2898061" y="1512696"/>
                  </a:lnTo>
                  <a:lnTo>
                    <a:pt x="2901544" y="1512642"/>
                  </a:lnTo>
                  <a:lnTo>
                    <a:pt x="2905027" y="1512588"/>
                  </a:lnTo>
                  <a:lnTo>
                    <a:pt x="2908511" y="1512534"/>
                  </a:lnTo>
                  <a:lnTo>
                    <a:pt x="2911994" y="1512480"/>
                  </a:lnTo>
                  <a:lnTo>
                    <a:pt x="2915477" y="1512426"/>
                  </a:lnTo>
                  <a:lnTo>
                    <a:pt x="2918960" y="1512372"/>
                  </a:lnTo>
                  <a:lnTo>
                    <a:pt x="2922444" y="1512319"/>
                  </a:lnTo>
                  <a:lnTo>
                    <a:pt x="2925927" y="1512265"/>
                  </a:lnTo>
                  <a:lnTo>
                    <a:pt x="2929410" y="1512212"/>
                  </a:lnTo>
                  <a:lnTo>
                    <a:pt x="2932893" y="1512158"/>
                  </a:lnTo>
                  <a:lnTo>
                    <a:pt x="2936377" y="1512073"/>
                  </a:lnTo>
                  <a:lnTo>
                    <a:pt x="2939860" y="1511914"/>
                  </a:lnTo>
                  <a:lnTo>
                    <a:pt x="2943343" y="1511754"/>
                  </a:lnTo>
                  <a:lnTo>
                    <a:pt x="2946826" y="1511595"/>
                  </a:lnTo>
                  <a:lnTo>
                    <a:pt x="2950310" y="1511437"/>
                  </a:lnTo>
                  <a:lnTo>
                    <a:pt x="2953793" y="1511278"/>
                  </a:lnTo>
                  <a:lnTo>
                    <a:pt x="2957276" y="1511119"/>
                  </a:lnTo>
                  <a:lnTo>
                    <a:pt x="2960759" y="1510961"/>
                  </a:lnTo>
                  <a:lnTo>
                    <a:pt x="2964243" y="1510803"/>
                  </a:lnTo>
                  <a:lnTo>
                    <a:pt x="2967726" y="1510644"/>
                  </a:lnTo>
                  <a:lnTo>
                    <a:pt x="2971209" y="1510486"/>
                  </a:lnTo>
                  <a:lnTo>
                    <a:pt x="2974692" y="1515664"/>
                  </a:lnTo>
                  <a:lnTo>
                    <a:pt x="2978176" y="1515486"/>
                  </a:lnTo>
                  <a:lnTo>
                    <a:pt x="2981659" y="1515308"/>
                  </a:lnTo>
                  <a:lnTo>
                    <a:pt x="2985142" y="1515131"/>
                  </a:lnTo>
                  <a:lnTo>
                    <a:pt x="2988625" y="1514953"/>
                  </a:lnTo>
                  <a:lnTo>
                    <a:pt x="2992109" y="1514776"/>
                  </a:lnTo>
                  <a:lnTo>
                    <a:pt x="2995592" y="1514599"/>
                  </a:lnTo>
                  <a:lnTo>
                    <a:pt x="2999075" y="1514422"/>
                  </a:lnTo>
                  <a:lnTo>
                    <a:pt x="3002558" y="1514245"/>
                  </a:lnTo>
                  <a:lnTo>
                    <a:pt x="3006042" y="1514068"/>
                  </a:lnTo>
                  <a:lnTo>
                    <a:pt x="3009525" y="1513891"/>
                  </a:lnTo>
                  <a:lnTo>
                    <a:pt x="3013008" y="1513714"/>
                  </a:lnTo>
                  <a:lnTo>
                    <a:pt x="3016491" y="1513538"/>
                  </a:lnTo>
                  <a:lnTo>
                    <a:pt x="3019975" y="1513361"/>
                  </a:lnTo>
                  <a:lnTo>
                    <a:pt x="3023458" y="1513185"/>
                  </a:lnTo>
                  <a:lnTo>
                    <a:pt x="3026941" y="1513009"/>
                  </a:lnTo>
                  <a:lnTo>
                    <a:pt x="3030424" y="1512833"/>
                  </a:lnTo>
                  <a:lnTo>
                    <a:pt x="3033908" y="1512657"/>
                  </a:lnTo>
                  <a:lnTo>
                    <a:pt x="3037391" y="1512481"/>
                  </a:lnTo>
                  <a:lnTo>
                    <a:pt x="3040874" y="1512305"/>
                  </a:lnTo>
                  <a:lnTo>
                    <a:pt x="3044357" y="1512129"/>
                  </a:lnTo>
                  <a:lnTo>
                    <a:pt x="3047841" y="1511954"/>
                  </a:lnTo>
                  <a:lnTo>
                    <a:pt x="3051324" y="1511778"/>
                  </a:lnTo>
                  <a:lnTo>
                    <a:pt x="3054807" y="1536837"/>
                  </a:lnTo>
                  <a:lnTo>
                    <a:pt x="3058290" y="1536693"/>
                  </a:lnTo>
                  <a:lnTo>
                    <a:pt x="3061774" y="1536549"/>
                  </a:lnTo>
                  <a:lnTo>
                    <a:pt x="3065257" y="1536405"/>
                  </a:lnTo>
                  <a:lnTo>
                    <a:pt x="3068740" y="1536261"/>
                  </a:lnTo>
                  <a:lnTo>
                    <a:pt x="3072223" y="1536117"/>
                  </a:lnTo>
                  <a:lnTo>
                    <a:pt x="3075707" y="1535973"/>
                  </a:lnTo>
                  <a:lnTo>
                    <a:pt x="3079190" y="1535830"/>
                  </a:lnTo>
                  <a:lnTo>
                    <a:pt x="3082673" y="1535686"/>
                  </a:lnTo>
                  <a:lnTo>
                    <a:pt x="3086156" y="1535543"/>
                  </a:lnTo>
                  <a:lnTo>
                    <a:pt x="3089640" y="1535400"/>
                  </a:lnTo>
                  <a:lnTo>
                    <a:pt x="3093123" y="1535294"/>
                  </a:lnTo>
                  <a:lnTo>
                    <a:pt x="3096606" y="1535253"/>
                  </a:lnTo>
                  <a:lnTo>
                    <a:pt x="3100089" y="1535213"/>
                  </a:lnTo>
                  <a:lnTo>
                    <a:pt x="3103573" y="1535173"/>
                  </a:lnTo>
                  <a:lnTo>
                    <a:pt x="3107056" y="1535132"/>
                  </a:lnTo>
                  <a:lnTo>
                    <a:pt x="3110539" y="1535092"/>
                  </a:lnTo>
                  <a:lnTo>
                    <a:pt x="3114022" y="1535052"/>
                  </a:lnTo>
                  <a:lnTo>
                    <a:pt x="3117506" y="1535012"/>
                  </a:lnTo>
                  <a:lnTo>
                    <a:pt x="3120989" y="1534973"/>
                  </a:lnTo>
                  <a:lnTo>
                    <a:pt x="3124472" y="1534933"/>
                  </a:lnTo>
                  <a:lnTo>
                    <a:pt x="3127955" y="1534893"/>
                  </a:lnTo>
                  <a:lnTo>
                    <a:pt x="3131439" y="1539451"/>
                  </a:lnTo>
                  <a:lnTo>
                    <a:pt x="3134922" y="1539451"/>
                  </a:lnTo>
                  <a:lnTo>
                    <a:pt x="3138405" y="1539451"/>
                  </a:lnTo>
                  <a:lnTo>
                    <a:pt x="3141888" y="1539452"/>
                  </a:lnTo>
                  <a:lnTo>
                    <a:pt x="3145372" y="1539452"/>
                  </a:lnTo>
                  <a:lnTo>
                    <a:pt x="3148855" y="1539453"/>
                  </a:lnTo>
                  <a:lnTo>
                    <a:pt x="3152338" y="1539453"/>
                  </a:lnTo>
                  <a:lnTo>
                    <a:pt x="3155821" y="1539453"/>
                  </a:lnTo>
                  <a:lnTo>
                    <a:pt x="3159304" y="1539454"/>
                  </a:lnTo>
                  <a:lnTo>
                    <a:pt x="3162788" y="1539454"/>
                  </a:lnTo>
                  <a:lnTo>
                    <a:pt x="3166271" y="1539455"/>
                  </a:lnTo>
                  <a:lnTo>
                    <a:pt x="3169754" y="1539455"/>
                  </a:lnTo>
                  <a:lnTo>
                    <a:pt x="3173237" y="1539380"/>
                  </a:lnTo>
                  <a:lnTo>
                    <a:pt x="3176721" y="1539295"/>
                  </a:lnTo>
                  <a:lnTo>
                    <a:pt x="3180204" y="1539211"/>
                  </a:lnTo>
                  <a:lnTo>
                    <a:pt x="3183687" y="1539126"/>
                  </a:lnTo>
                  <a:lnTo>
                    <a:pt x="3187170" y="1539042"/>
                  </a:lnTo>
                  <a:lnTo>
                    <a:pt x="3190654" y="1538958"/>
                  </a:lnTo>
                  <a:lnTo>
                    <a:pt x="3194137" y="1538874"/>
                  </a:lnTo>
                  <a:lnTo>
                    <a:pt x="3197620" y="1538790"/>
                  </a:lnTo>
                  <a:lnTo>
                    <a:pt x="3201103" y="1538706"/>
                  </a:lnTo>
                  <a:lnTo>
                    <a:pt x="3204587" y="1538622"/>
                  </a:lnTo>
                  <a:lnTo>
                    <a:pt x="3208070" y="1538539"/>
                  </a:lnTo>
                  <a:lnTo>
                    <a:pt x="3211553" y="1551442"/>
                  </a:lnTo>
                  <a:lnTo>
                    <a:pt x="3215036" y="1551366"/>
                  </a:lnTo>
                  <a:lnTo>
                    <a:pt x="3218520" y="1551290"/>
                  </a:lnTo>
                  <a:lnTo>
                    <a:pt x="3222003" y="1551214"/>
                  </a:lnTo>
                  <a:lnTo>
                    <a:pt x="3225486" y="1551138"/>
                  </a:lnTo>
                  <a:lnTo>
                    <a:pt x="3228969" y="1551063"/>
                  </a:lnTo>
                  <a:lnTo>
                    <a:pt x="3232453" y="1550987"/>
                  </a:lnTo>
                  <a:lnTo>
                    <a:pt x="3235936" y="1550912"/>
                  </a:lnTo>
                  <a:lnTo>
                    <a:pt x="3239419" y="1550836"/>
                  </a:lnTo>
                  <a:lnTo>
                    <a:pt x="3242902" y="1550761"/>
                  </a:lnTo>
                  <a:lnTo>
                    <a:pt x="3246386" y="1550686"/>
                  </a:lnTo>
                  <a:lnTo>
                    <a:pt x="3249869" y="1556081"/>
                  </a:lnTo>
                  <a:lnTo>
                    <a:pt x="3253352" y="1555979"/>
                  </a:lnTo>
                  <a:lnTo>
                    <a:pt x="3256835" y="1555877"/>
                  </a:lnTo>
                  <a:lnTo>
                    <a:pt x="3260319" y="1555776"/>
                  </a:lnTo>
                  <a:lnTo>
                    <a:pt x="3263802" y="1555674"/>
                  </a:lnTo>
                  <a:lnTo>
                    <a:pt x="3267285" y="1555573"/>
                  </a:lnTo>
                  <a:lnTo>
                    <a:pt x="3270768" y="1555472"/>
                  </a:lnTo>
                  <a:lnTo>
                    <a:pt x="3274252" y="1555371"/>
                  </a:lnTo>
                  <a:lnTo>
                    <a:pt x="3277735" y="1555270"/>
                  </a:lnTo>
                  <a:lnTo>
                    <a:pt x="3281218" y="1555169"/>
                  </a:lnTo>
                  <a:lnTo>
                    <a:pt x="3284701" y="1555068"/>
                  </a:lnTo>
                  <a:lnTo>
                    <a:pt x="3288185" y="1562975"/>
                  </a:lnTo>
                  <a:lnTo>
                    <a:pt x="3291668" y="1562875"/>
                  </a:lnTo>
                  <a:lnTo>
                    <a:pt x="3295151" y="1562776"/>
                  </a:lnTo>
                  <a:lnTo>
                    <a:pt x="3298634" y="1562677"/>
                  </a:lnTo>
                  <a:lnTo>
                    <a:pt x="3302118" y="1562578"/>
                  </a:lnTo>
                  <a:lnTo>
                    <a:pt x="3305601" y="1562479"/>
                  </a:lnTo>
                  <a:lnTo>
                    <a:pt x="3309084" y="1562380"/>
                  </a:lnTo>
                  <a:lnTo>
                    <a:pt x="3312567" y="1562281"/>
                  </a:lnTo>
                  <a:lnTo>
                    <a:pt x="3316051" y="1562182"/>
                  </a:lnTo>
                  <a:lnTo>
                    <a:pt x="3319534" y="1562083"/>
                  </a:lnTo>
                  <a:lnTo>
                    <a:pt x="3323017" y="1561985"/>
                  </a:lnTo>
                  <a:lnTo>
                    <a:pt x="3326500" y="1561886"/>
                  </a:lnTo>
                  <a:lnTo>
                    <a:pt x="3329984" y="1563654"/>
                  </a:lnTo>
                  <a:lnTo>
                    <a:pt x="3333467" y="1563510"/>
                  </a:lnTo>
                  <a:lnTo>
                    <a:pt x="3336950" y="1563366"/>
                  </a:lnTo>
                  <a:lnTo>
                    <a:pt x="3340433" y="1563222"/>
                  </a:lnTo>
                  <a:lnTo>
                    <a:pt x="3343917" y="1563079"/>
                  </a:lnTo>
                  <a:lnTo>
                    <a:pt x="3347400" y="1562935"/>
                  </a:lnTo>
                  <a:lnTo>
                    <a:pt x="3350883" y="1562791"/>
                  </a:lnTo>
                  <a:lnTo>
                    <a:pt x="3354366" y="1562648"/>
                  </a:lnTo>
                  <a:lnTo>
                    <a:pt x="3357850" y="1562504"/>
                  </a:lnTo>
                  <a:lnTo>
                    <a:pt x="3361333" y="1562361"/>
                  </a:lnTo>
                  <a:lnTo>
                    <a:pt x="3364816" y="1562217"/>
                  </a:lnTo>
                  <a:lnTo>
                    <a:pt x="3368299" y="1563207"/>
                  </a:lnTo>
                  <a:lnTo>
                    <a:pt x="3371783" y="1563087"/>
                  </a:lnTo>
                  <a:lnTo>
                    <a:pt x="3375266" y="1562967"/>
                  </a:lnTo>
                  <a:lnTo>
                    <a:pt x="3378749" y="1562848"/>
                  </a:lnTo>
                  <a:lnTo>
                    <a:pt x="3382232" y="1562728"/>
                  </a:lnTo>
                  <a:lnTo>
                    <a:pt x="3385716" y="1562609"/>
                  </a:lnTo>
                  <a:lnTo>
                    <a:pt x="3389199" y="1562489"/>
                  </a:lnTo>
                  <a:lnTo>
                    <a:pt x="3392682" y="1562370"/>
                  </a:lnTo>
                  <a:lnTo>
                    <a:pt x="3396165" y="1562250"/>
                  </a:lnTo>
                  <a:lnTo>
                    <a:pt x="3399649" y="1562131"/>
                  </a:lnTo>
                  <a:lnTo>
                    <a:pt x="3403132" y="1562012"/>
                  </a:lnTo>
                  <a:lnTo>
                    <a:pt x="3406615" y="1568144"/>
                  </a:lnTo>
                  <a:lnTo>
                    <a:pt x="3410098" y="1568000"/>
                  </a:lnTo>
                  <a:lnTo>
                    <a:pt x="3413582" y="1567855"/>
                  </a:lnTo>
                  <a:lnTo>
                    <a:pt x="3417065" y="1567711"/>
                  </a:lnTo>
                  <a:lnTo>
                    <a:pt x="3420548" y="1567567"/>
                  </a:lnTo>
                  <a:lnTo>
                    <a:pt x="3424031" y="1567422"/>
                  </a:lnTo>
                  <a:lnTo>
                    <a:pt x="3427515" y="1567278"/>
                  </a:lnTo>
                  <a:lnTo>
                    <a:pt x="3430998" y="1567134"/>
                  </a:lnTo>
                  <a:lnTo>
                    <a:pt x="3434481" y="1566990"/>
                  </a:lnTo>
                  <a:lnTo>
                    <a:pt x="3437964" y="1566846"/>
                  </a:lnTo>
                  <a:lnTo>
                    <a:pt x="3441447" y="1566702"/>
                  </a:lnTo>
                  <a:lnTo>
                    <a:pt x="3444931" y="1570758"/>
                  </a:lnTo>
                  <a:lnTo>
                    <a:pt x="3448414" y="1570611"/>
                  </a:lnTo>
                  <a:lnTo>
                    <a:pt x="3451897" y="1570464"/>
                  </a:lnTo>
                  <a:lnTo>
                    <a:pt x="3455380" y="1570316"/>
                  </a:lnTo>
                  <a:lnTo>
                    <a:pt x="3458864" y="1570169"/>
                  </a:lnTo>
                  <a:lnTo>
                    <a:pt x="3462347" y="1570022"/>
                  </a:lnTo>
                  <a:lnTo>
                    <a:pt x="3465830" y="1569875"/>
                  </a:lnTo>
                  <a:lnTo>
                    <a:pt x="3469313" y="1569727"/>
                  </a:lnTo>
                  <a:lnTo>
                    <a:pt x="3472797" y="1569580"/>
                  </a:lnTo>
                  <a:lnTo>
                    <a:pt x="3476280" y="1569433"/>
                  </a:lnTo>
                  <a:lnTo>
                    <a:pt x="3479763" y="1569286"/>
                  </a:lnTo>
                  <a:lnTo>
                    <a:pt x="3483246" y="1569138"/>
                  </a:lnTo>
                  <a:lnTo>
                    <a:pt x="3483246" y="1569215"/>
                  </a:lnTo>
                  <a:lnTo>
                    <a:pt x="3483246" y="1569291"/>
                  </a:lnTo>
                  <a:lnTo>
                    <a:pt x="3483246" y="1569368"/>
                  </a:lnTo>
                  <a:lnTo>
                    <a:pt x="3483246" y="1569444"/>
                  </a:lnTo>
                  <a:lnTo>
                    <a:pt x="3483246" y="1569520"/>
                  </a:lnTo>
                  <a:lnTo>
                    <a:pt x="3483246" y="1569596"/>
                  </a:lnTo>
                  <a:lnTo>
                    <a:pt x="3483246" y="1569672"/>
                  </a:lnTo>
                  <a:lnTo>
                    <a:pt x="3483246" y="1569748"/>
                  </a:lnTo>
                  <a:lnTo>
                    <a:pt x="3483246" y="1569824"/>
                  </a:lnTo>
                  <a:lnTo>
                    <a:pt x="3483246" y="156990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246388"/>
              <a:ext cx="3483246" cy="2305678"/>
            </a:xfrm>
            <a:custGeom>
              <a:avLst/>
              <a:gdLst/>
              <a:ahLst/>
              <a:cxnLst/>
              <a:rect l="0" t="0" r="0" b="0"/>
              <a:pathLst>
                <a:path w="3483246" h="2305678">
                  <a:moveTo>
                    <a:pt x="0" y="2305678"/>
                  </a:moveTo>
                  <a:lnTo>
                    <a:pt x="3483" y="2021005"/>
                  </a:lnTo>
                  <a:lnTo>
                    <a:pt x="6966" y="1779347"/>
                  </a:lnTo>
                  <a:lnTo>
                    <a:pt x="10449" y="1571640"/>
                  </a:lnTo>
                  <a:lnTo>
                    <a:pt x="13932" y="1391197"/>
                  </a:lnTo>
                  <a:lnTo>
                    <a:pt x="17416" y="1232983"/>
                  </a:lnTo>
                  <a:lnTo>
                    <a:pt x="20899" y="1093127"/>
                  </a:lnTo>
                  <a:lnTo>
                    <a:pt x="24382" y="968609"/>
                  </a:lnTo>
                  <a:lnTo>
                    <a:pt x="27865" y="857038"/>
                  </a:lnTo>
                  <a:lnTo>
                    <a:pt x="31349" y="756494"/>
                  </a:lnTo>
                  <a:lnTo>
                    <a:pt x="34832" y="665419"/>
                  </a:lnTo>
                  <a:lnTo>
                    <a:pt x="38315" y="582536"/>
                  </a:lnTo>
                  <a:lnTo>
                    <a:pt x="41798" y="506787"/>
                  </a:lnTo>
                  <a:lnTo>
                    <a:pt x="45282" y="437288"/>
                  </a:lnTo>
                  <a:lnTo>
                    <a:pt x="48765" y="373298"/>
                  </a:lnTo>
                  <a:lnTo>
                    <a:pt x="52248" y="314186"/>
                  </a:lnTo>
                  <a:lnTo>
                    <a:pt x="55731" y="259414"/>
                  </a:lnTo>
                  <a:lnTo>
                    <a:pt x="59215" y="208522"/>
                  </a:lnTo>
                  <a:lnTo>
                    <a:pt x="62698" y="161112"/>
                  </a:lnTo>
                  <a:lnTo>
                    <a:pt x="66181" y="116837"/>
                  </a:lnTo>
                  <a:lnTo>
                    <a:pt x="69664" y="75398"/>
                  </a:lnTo>
                  <a:lnTo>
                    <a:pt x="73148" y="36529"/>
                  </a:lnTo>
                  <a:lnTo>
                    <a:pt x="76631" y="0"/>
                  </a:lnTo>
                  <a:lnTo>
                    <a:pt x="80114" y="543828"/>
                  </a:lnTo>
                  <a:lnTo>
                    <a:pt x="83597" y="506787"/>
                  </a:lnTo>
                  <a:lnTo>
                    <a:pt x="87081" y="471306"/>
                  </a:lnTo>
                  <a:lnTo>
                    <a:pt x="90564" y="437288"/>
                  </a:lnTo>
                  <a:lnTo>
                    <a:pt x="94047" y="404647"/>
                  </a:lnTo>
                  <a:lnTo>
                    <a:pt x="97530" y="373298"/>
                  </a:lnTo>
                  <a:lnTo>
                    <a:pt x="101014" y="343168"/>
                  </a:lnTo>
                  <a:lnTo>
                    <a:pt x="104497" y="314186"/>
                  </a:lnTo>
                  <a:lnTo>
                    <a:pt x="107980" y="286288"/>
                  </a:lnTo>
                  <a:lnTo>
                    <a:pt x="111463" y="259414"/>
                  </a:lnTo>
                  <a:lnTo>
                    <a:pt x="114947" y="233510"/>
                  </a:lnTo>
                  <a:lnTo>
                    <a:pt x="118430" y="1429218"/>
                  </a:lnTo>
                  <a:lnTo>
                    <a:pt x="121913" y="1410068"/>
                  </a:lnTo>
                  <a:lnTo>
                    <a:pt x="125396" y="1391197"/>
                  </a:lnTo>
                  <a:lnTo>
                    <a:pt x="128880" y="1372600"/>
                  </a:lnTo>
                  <a:lnTo>
                    <a:pt x="132363" y="1354270"/>
                  </a:lnTo>
                  <a:lnTo>
                    <a:pt x="135846" y="1336201"/>
                  </a:lnTo>
                  <a:lnTo>
                    <a:pt x="139329" y="1318388"/>
                  </a:lnTo>
                  <a:lnTo>
                    <a:pt x="142813" y="1300827"/>
                  </a:lnTo>
                  <a:lnTo>
                    <a:pt x="146296" y="1283510"/>
                  </a:lnTo>
                  <a:lnTo>
                    <a:pt x="149779" y="1266434"/>
                  </a:lnTo>
                  <a:lnTo>
                    <a:pt x="153262" y="1249593"/>
                  </a:lnTo>
                  <a:lnTo>
                    <a:pt x="156746" y="1309577"/>
                  </a:lnTo>
                  <a:lnTo>
                    <a:pt x="160229" y="1293871"/>
                  </a:lnTo>
                  <a:lnTo>
                    <a:pt x="163712" y="1278362"/>
                  </a:lnTo>
                  <a:lnTo>
                    <a:pt x="167195" y="1263047"/>
                  </a:lnTo>
                  <a:lnTo>
                    <a:pt x="170679" y="1247922"/>
                  </a:lnTo>
                  <a:lnTo>
                    <a:pt x="174162" y="1232983"/>
                  </a:lnTo>
                  <a:lnTo>
                    <a:pt x="177645" y="1218227"/>
                  </a:lnTo>
                  <a:lnTo>
                    <a:pt x="181128" y="1203650"/>
                  </a:lnTo>
                  <a:lnTo>
                    <a:pt x="184612" y="1189250"/>
                  </a:lnTo>
                  <a:lnTo>
                    <a:pt x="188095" y="1175023"/>
                  </a:lnTo>
                  <a:lnTo>
                    <a:pt x="191578" y="1160966"/>
                  </a:lnTo>
                  <a:lnTo>
                    <a:pt x="195061" y="1147075"/>
                  </a:lnTo>
                  <a:lnTo>
                    <a:pt x="198545" y="1327948"/>
                  </a:lnTo>
                  <a:lnTo>
                    <a:pt x="202028" y="1315670"/>
                  </a:lnTo>
                  <a:lnTo>
                    <a:pt x="205511" y="1303512"/>
                  </a:lnTo>
                  <a:lnTo>
                    <a:pt x="208994" y="1291472"/>
                  </a:lnTo>
                  <a:lnTo>
                    <a:pt x="212478" y="1279548"/>
                  </a:lnTo>
                  <a:lnTo>
                    <a:pt x="215961" y="1267739"/>
                  </a:lnTo>
                  <a:lnTo>
                    <a:pt x="219444" y="1256043"/>
                  </a:lnTo>
                  <a:lnTo>
                    <a:pt x="222927" y="1244458"/>
                  </a:lnTo>
                  <a:lnTo>
                    <a:pt x="226411" y="1232983"/>
                  </a:lnTo>
                  <a:lnTo>
                    <a:pt x="229894" y="1221616"/>
                  </a:lnTo>
                  <a:lnTo>
                    <a:pt x="233377" y="1210356"/>
                  </a:lnTo>
                  <a:lnTo>
                    <a:pt x="236860" y="1254381"/>
                  </a:lnTo>
                  <a:lnTo>
                    <a:pt x="240344" y="1243635"/>
                  </a:lnTo>
                  <a:lnTo>
                    <a:pt x="243827" y="1232983"/>
                  </a:lnTo>
                  <a:lnTo>
                    <a:pt x="247310" y="1222424"/>
                  </a:lnTo>
                  <a:lnTo>
                    <a:pt x="250793" y="1211958"/>
                  </a:lnTo>
                  <a:lnTo>
                    <a:pt x="254277" y="1201582"/>
                  </a:lnTo>
                  <a:lnTo>
                    <a:pt x="257760" y="1191296"/>
                  </a:lnTo>
                  <a:lnTo>
                    <a:pt x="261243" y="1181099"/>
                  </a:lnTo>
                  <a:lnTo>
                    <a:pt x="264726" y="1170989"/>
                  </a:lnTo>
                  <a:lnTo>
                    <a:pt x="268210" y="1160966"/>
                  </a:lnTo>
                  <a:lnTo>
                    <a:pt x="271693" y="1151027"/>
                  </a:lnTo>
                  <a:lnTo>
                    <a:pt x="275176" y="1364850"/>
                  </a:lnTo>
                  <a:lnTo>
                    <a:pt x="278659" y="1356187"/>
                  </a:lnTo>
                  <a:lnTo>
                    <a:pt x="282143" y="1347583"/>
                  </a:lnTo>
                  <a:lnTo>
                    <a:pt x="285626" y="1339037"/>
                  </a:lnTo>
                  <a:lnTo>
                    <a:pt x="289109" y="1330549"/>
                  </a:lnTo>
                  <a:lnTo>
                    <a:pt x="292592" y="1322117"/>
                  </a:lnTo>
                  <a:lnTo>
                    <a:pt x="296075" y="1313743"/>
                  </a:lnTo>
                  <a:lnTo>
                    <a:pt x="299559" y="1305424"/>
                  </a:lnTo>
                  <a:lnTo>
                    <a:pt x="303042" y="1297161"/>
                  </a:lnTo>
                  <a:lnTo>
                    <a:pt x="306525" y="1288952"/>
                  </a:lnTo>
                  <a:lnTo>
                    <a:pt x="310008" y="1280798"/>
                  </a:lnTo>
                  <a:lnTo>
                    <a:pt x="313492" y="1460455"/>
                  </a:lnTo>
                  <a:lnTo>
                    <a:pt x="316975" y="1453362"/>
                  </a:lnTo>
                  <a:lnTo>
                    <a:pt x="320458" y="1446307"/>
                  </a:lnTo>
                  <a:lnTo>
                    <a:pt x="323941" y="1439289"/>
                  </a:lnTo>
                  <a:lnTo>
                    <a:pt x="327425" y="1432309"/>
                  </a:lnTo>
                  <a:lnTo>
                    <a:pt x="330908" y="1425366"/>
                  </a:lnTo>
                  <a:lnTo>
                    <a:pt x="334391" y="1418460"/>
                  </a:lnTo>
                  <a:lnTo>
                    <a:pt x="337874" y="1411590"/>
                  </a:lnTo>
                  <a:lnTo>
                    <a:pt x="341358" y="1404757"/>
                  </a:lnTo>
                  <a:lnTo>
                    <a:pt x="344841" y="1397959"/>
                  </a:lnTo>
                  <a:lnTo>
                    <a:pt x="348324" y="1391197"/>
                  </a:lnTo>
                  <a:lnTo>
                    <a:pt x="351807" y="1384471"/>
                  </a:lnTo>
                  <a:lnTo>
                    <a:pt x="355291" y="1377780"/>
                  </a:lnTo>
                  <a:lnTo>
                    <a:pt x="358774" y="1371124"/>
                  </a:lnTo>
                  <a:lnTo>
                    <a:pt x="362257" y="1364502"/>
                  </a:lnTo>
                  <a:lnTo>
                    <a:pt x="365740" y="1357915"/>
                  </a:lnTo>
                  <a:lnTo>
                    <a:pt x="369224" y="1351361"/>
                  </a:lnTo>
                  <a:lnTo>
                    <a:pt x="372707" y="1344842"/>
                  </a:lnTo>
                  <a:lnTo>
                    <a:pt x="376190" y="1338356"/>
                  </a:lnTo>
                  <a:lnTo>
                    <a:pt x="379673" y="1331903"/>
                  </a:lnTo>
                  <a:lnTo>
                    <a:pt x="383157" y="1325483"/>
                  </a:lnTo>
                  <a:lnTo>
                    <a:pt x="386640" y="1319096"/>
                  </a:lnTo>
                  <a:lnTo>
                    <a:pt x="390123" y="1312742"/>
                  </a:lnTo>
                  <a:lnTo>
                    <a:pt x="393606" y="1576731"/>
                  </a:lnTo>
                  <a:lnTo>
                    <a:pt x="397090" y="1571640"/>
                  </a:lnTo>
                  <a:lnTo>
                    <a:pt x="400573" y="1566567"/>
                  </a:lnTo>
                  <a:lnTo>
                    <a:pt x="404056" y="1561513"/>
                  </a:lnTo>
                  <a:lnTo>
                    <a:pt x="407539" y="1556478"/>
                  </a:lnTo>
                  <a:lnTo>
                    <a:pt x="411023" y="1551461"/>
                  </a:lnTo>
                  <a:lnTo>
                    <a:pt x="414506" y="1546462"/>
                  </a:lnTo>
                  <a:lnTo>
                    <a:pt x="417989" y="1541482"/>
                  </a:lnTo>
                  <a:lnTo>
                    <a:pt x="421472" y="1536520"/>
                  </a:lnTo>
                  <a:lnTo>
                    <a:pt x="424956" y="1531576"/>
                  </a:lnTo>
                  <a:lnTo>
                    <a:pt x="428439" y="1526650"/>
                  </a:lnTo>
                  <a:lnTo>
                    <a:pt x="431922" y="1537409"/>
                  </a:lnTo>
                  <a:lnTo>
                    <a:pt x="435405" y="1532588"/>
                  </a:lnTo>
                  <a:lnTo>
                    <a:pt x="438889" y="1527785"/>
                  </a:lnTo>
                  <a:lnTo>
                    <a:pt x="442372" y="1522998"/>
                  </a:lnTo>
                  <a:lnTo>
                    <a:pt x="445855" y="1518229"/>
                  </a:lnTo>
                  <a:lnTo>
                    <a:pt x="449338" y="1513476"/>
                  </a:lnTo>
                  <a:lnTo>
                    <a:pt x="452822" y="1508740"/>
                  </a:lnTo>
                  <a:lnTo>
                    <a:pt x="456305" y="1504021"/>
                  </a:lnTo>
                  <a:lnTo>
                    <a:pt x="459788" y="1499318"/>
                  </a:lnTo>
                  <a:lnTo>
                    <a:pt x="463271" y="1494631"/>
                  </a:lnTo>
                  <a:lnTo>
                    <a:pt x="466755" y="1489961"/>
                  </a:lnTo>
                  <a:lnTo>
                    <a:pt x="470238" y="1544955"/>
                  </a:lnTo>
                  <a:lnTo>
                    <a:pt x="473721" y="1540557"/>
                  </a:lnTo>
                  <a:lnTo>
                    <a:pt x="477204" y="1536174"/>
                  </a:lnTo>
                  <a:lnTo>
                    <a:pt x="480688" y="1531805"/>
                  </a:lnTo>
                  <a:lnTo>
                    <a:pt x="484171" y="1527450"/>
                  </a:lnTo>
                  <a:lnTo>
                    <a:pt x="487654" y="1523110"/>
                  </a:lnTo>
                  <a:lnTo>
                    <a:pt x="491137" y="1518783"/>
                  </a:lnTo>
                  <a:lnTo>
                    <a:pt x="494621" y="1514469"/>
                  </a:lnTo>
                  <a:lnTo>
                    <a:pt x="498104" y="1510170"/>
                  </a:lnTo>
                  <a:lnTo>
                    <a:pt x="501587" y="1505884"/>
                  </a:lnTo>
                  <a:lnTo>
                    <a:pt x="505070" y="1501612"/>
                  </a:lnTo>
                  <a:lnTo>
                    <a:pt x="508554" y="1497354"/>
                  </a:lnTo>
                  <a:lnTo>
                    <a:pt x="512037" y="1493109"/>
                  </a:lnTo>
                  <a:lnTo>
                    <a:pt x="515520" y="1488877"/>
                  </a:lnTo>
                  <a:lnTo>
                    <a:pt x="519003" y="1484659"/>
                  </a:lnTo>
                  <a:lnTo>
                    <a:pt x="522487" y="1480455"/>
                  </a:lnTo>
                  <a:lnTo>
                    <a:pt x="525970" y="1476263"/>
                  </a:lnTo>
                  <a:lnTo>
                    <a:pt x="529453" y="1472085"/>
                  </a:lnTo>
                  <a:lnTo>
                    <a:pt x="532936" y="1467920"/>
                  </a:lnTo>
                  <a:lnTo>
                    <a:pt x="536420" y="1463768"/>
                  </a:lnTo>
                  <a:lnTo>
                    <a:pt x="539903" y="1459629"/>
                  </a:lnTo>
                  <a:lnTo>
                    <a:pt x="543386" y="1455502"/>
                  </a:lnTo>
                  <a:lnTo>
                    <a:pt x="546869" y="1451389"/>
                  </a:lnTo>
                  <a:lnTo>
                    <a:pt x="550353" y="1476356"/>
                  </a:lnTo>
                  <a:lnTo>
                    <a:pt x="553836" y="1472363"/>
                  </a:lnTo>
                  <a:lnTo>
                    <a:pt x="557319" y="1468382"/>
                  </a:lnTo>
                  <a:lnTo>
                    <a:pt x="560802" y="1464413"/>
                  </a:lnTo>
                  <a:lnTo>
                    <a:pt x="564286" y="1460455"/>
                  </a:lnTo>
                  <a:lnTo>
                    <a:pt x="567769" y="1456510"/>
                  </a:lnTo>
                  <a:lnTo>
                    <a:pt x="571252" y="1452576"/>
                  </a:lnTo>
                  <a:lnTo>
                    <a:pt x="574735" y="1448654"/>
                  </a:lnTo>
                  <a:lnTo>
                    <a:pt x="578218" y="1444744"/>
                  </a:lnTo>
                  <a:lnTo>
                    <a:pt x="581702" y="1440845"/>
                  </a:lnTo>
                  <a:lnTo>
                    <a:pt x="585185" y="1436958"/>
                  </a:lnTo>
                  <a:lnTo>
                    <a:pt x="588668" y="1524193"/>
                  </a:lnTo>
                  <a:lnTo>
                    <a:pt x="592151" y="1520612"/>
                  </a:lnTo>
                  <a:lnTo>
                    <a:pt x="595635" y="1517039"/>
                  </a:lnTo>
                  <a:lnTo>
                    <a:pt x="599118" y="1513476"/>
                  </a:lnTo>
                  <a:lnTo>
                    <a:pt x="602601" y="1509922"/>
                  </a:lnTo>
                  <a:lnTo>
                    <a:pt x="606084" y="1506378"/>
                  </a:lnTo>
                  <a:lnTo>
                    <a:pt x="609568" y="1502843"/>
                  </a:lnTo>
                  <a:lnTo>
                    <a:pt x="613051" y="1499318"/>
                  </a:lnTo>
                  <a:lnTo>
                    <a:pt x="616534" y="1495801"/>
                  </a:lnTo>
                  <a:lnTo>
                    <a:pt x="620017" y="1492294"/>
                  </a:lnTo>
                  <a:lnTo>
                    <a:pt x="623501" y="1488796"/>
                  </a:lnTo>
                  <a:lnTo>
                    <a:pt x="626984" y="1508740"/>
                  </a:lnTo>
                  <a:lnTo>
                    <a:pt x="630467" y="1505330"/>
                  </a:lnTo>
                  <a:lnTo>
                    <a:pt x="633950" y="1501928"/>
                  </a:lnTo>
                  <a:lnTo>
                    <a:pt x="637434" y="1498535"/>
                  </a:lnTo>
                  <a:lnTo>
                    <a:pt x="640917" y="1495151"/>
                  </a:lnTo>
                  <a:lnTo>
                    <a:pt x="644400" y="1491775"/>
                  </a:lnTo>
                  <a:lnTo>
                    <a:pt x="647883" y="1488408"/>
                  </a:lnTo>
                  <a:lnTo>
                    <a:pt x="651367" y="1485049"/>
                  </a:lnTo>
                  <a:lnTo>
                    <a:pt x="654850" y="1481699"/>
                  </a:lnTo>
                  <a:lnTo>
                    <a:pt x="658333" y="1478357"/>
                  </a:lnTo>
                  <a:lnTo>
                    <a:pt x="661816" y="1475024"/>
                  </a:lnTo>
                  <a:lnTo>
                    <a:pt x="665300" y="1471699"/>
                  </a:lnTo>
                  <a:lnTo>
                    <a:pt x="668783" y="1502286"/>
                  </a:lnTo>
                  <a:lnTo>
                    <a:pt x="672266" y="1499071"/>
                  </a:lnTo>
                  <a:lnTo>
                    <a:pt x="675749" y="1495863"/>
                  </a:lnTo>
                  <a:lnTo>
                    <a:pt x="679233" y="1492663"/>
                  </a:lnTo>
                  <a:lnTo>
                    <a:pt x="682716" y="1489471"/>
                  </a:lnTo>
                  <a:lnTo>
                    <a:pt x="686199" y="1486286"/>
                  </a:lnTo>
                  <a:lnTo>
                    <a:pt x="689682" y="1483109"/>
                  </a:lnTo>
                  <a:lnTo>
                    <a:pt x="693166" y="1479939"/>
                  </a:lnTo>
                  <a:lnTo>
                    <a:pt x="696649" y="1476777"/>
                  </a:lnTo>
                  <a:lnTo>
                    <a:pt x="700132" y="1473623"/>
                  </a:lnTo>
                  <a:lnTo>
                    <a:pt x="703615" y="1470476"/>
                  </a:lnTo>
                  <a:lnTo>
                    <a:pt x="707099" y="1582881"/>
                  </a:lnTo>
                  <a:lnTo>
                    <a:pt x="710582" y="1580062"/>
                  </a:lnTo>
                  <a:lnTo>
                    <a:pt x="714065" y="1577249"/>
                  </a:lnTo>
                  <a:lnTo>
                    <a:pt x="717548" y="1574441"/>
                  </a:lnTo>
                  <a:lnTo>
                    <a:pt x="721032" y="1571640"/>
                  </a:lnTo>
                  <a:lnTo>
                    <a:pt x="724515" y="1568844"/>
                  </a:lnTo>
                  <a:lnTo>
                    <a:pt x="727998" y="1566053"/>
                  </a:lnTo>
                  <a:lnTo>
                    <a:pt x="731481" y="1563269"/>
                  </a:lnTo>
                  <a:lnTo>
                    <a:pt x="734965" y="1560490"/>
                  </a:lnTo>
                  <a:lnTo>
                    <a:pt x="738448" y="1557716"/>
                  </a:lnTo>
                  <a:lnTo>
                    <a:pt x="741931" y="1554949"/>
                  </a:lnTo>
                  <a:lnTo>
                    <a:pt x="745414" y="1552187"/>
                  </a:lnTo>
                  <a:lnTo>
                    <a:pt x="748898" y="1549430"/>
                  </a:lnTo>
                  <a:lnTo>
                    <a:pt x="752381" y="1546679"/>
                  </a:lnTo>
                  <a:lnTo>
                    <a:pt x="755864" y="1543934"/>
                  </a:lnTo>
                  <a:lnTo>
                    <a:pt x="759347" y="1541194"/>
                  </a:lnTo>
                  <a:lnTo>
                    <a:pt x="762831" y="1538459"/>
                  </a:lnTo>
                  <a:lnTo>
                    <a:pt x="766314" y="1535730"/>
                  </a:lnTo>
                  <a:lnTo>
                    <a:pt x="769797" y="1533007"/>
                  </a:lnTo>
                  <a:lnTo>
                    <a:pt x="773280" y="1530289"/>
                  </a:lnTo>
                  <a:lnTo>
                    <a:pt x="776764" y="1527576"/>
                  </a:lnTo>
                  <a:lnTo>
                    <a:pt x="780247" y="1524869"/>
                  </a:lnTo>
                  <a:lnTo>
                    <a:pt x="783730" y="1608332"/>
                  </a:lnTo>
                  <a:lnTo>
                    <a:pt x="787213" y="1605856"/>
                  </a:lnTo>
                  <a:lnTo>
                    <a:pt x="790697" y="1603383"/>
                  </a:lnTo>
                  <a:lnTo>
                    <a:pt x="794180" y="1600916"/>
                  </a:lnTo>
                  <a:lnTo>
                    <a:pt x="797663" y="1598452"/>
                  </a:lnTo>
                  <a:lnTo>
                    <a:pt x="801146" y="1595993"/>
                  </a:lnTo>
                  <a:lnTo>
                    <a:pt x="804630" y="1593538"/>
                  </a:lnTo>
                  <a:lnTo>
                    <a:pt x="808113" y="1591088"/>
                  </a:lnTo>
                  <a:lnTo>
                    <a:pt x="811596" y="1588642"/>
                  </a:lnTo>
                  <a:lnTo>
                    <a:pt x="815079" y="1586200"/>
                  </a:lnTo>
                  <a:lnTo>
                    <a:pt x="818563" y="1583763"/>
                  </a:lnTo>
                  <a:lnTo>
                    <a:pt x="822046" y="1658249"/>
                  </a:lnTo>
                  <a:lnTo>
                    <a:pt x="825529" y="1656017"/>
                  </a:lnTo>
                  <a:lnTo>
                    <a:pt x="829012" y="1653789"/>
                  </a:lnTo>
                  <a:lnTo>
                    <a:pt x="832496" y="1651564"/>
                  </a:lnTo>
                  <a:lnTo>
                    <a:pt x="835979" y="1649343"/>
                  </a:lnTo>
                  <a:lnTo>
                    <a:pt x="839462" y="1647125"/>
                  </a:lnTo>
                  <a:lnTo>
                    <a:pt x="842945" y="1644911"/>
                  </a:lnTo>
                  <a:lnTo>
                    <a:pt x="846429" y="1642700"/>
                  </a:lnTo>
                  <a:lnTo>
                    <a:pt x="849912" y="1640493"/>
                  </a:lnTo>
                  <a:lnTo>
                    <a:pt x="853395" y="1638289"/>
                  </a:lnTo>
                  <a:lnTo>
                    <a:pt x="856878" y="1636089"/>
                  </a:lnTo>
                  <a:lnTo>
                    <a:pt x="860361" y="1633892"/>
                  </a:lnTo>
                  <a:lnTo>
                    <a:pt x="863845" y="1705373"/>
                  </a:lnTo>
                  <a:lnTo>
                    <a:pt x="867328" y="1703371"/>
                  </a:lnTo>
                  <a:lnTo>
                    <a:pt x="870811" y="1701372"/>
                  </a:lnTo>
                  <a:lnTo>
                    <a:pt x="874294" y="1699376"/>
                  </a:lnTo>
                  <a:lnTo>
                    <a:pt x="877778" y="1697382"/>
                  </a:lnTo>
                  <a:lnTo>
                    <a:pt x="881261" y="1695391"/>
                  </a:lnTo>
                  <a:lnTo>
                    <a:pt x="884744" y="1693403"/>
                  </a:lnTo>
                  <a:lnTo>
                    <a:pt x="888227" y="1691417"/>
                  </a:lnTo>
                  <a:lnTo>
                    <a:pt x="891711" y="1689435"/>
                  </a:lnTo>
                  <a:lnTo>
                    <a:pt x="895194" y="1687455"/>
                  </a:lnTo>
                  <a:lnTo>
                    <a:pt x="898677" y="1685478"/>
                  </a:lnTo>
                  <a:lnTo>
                    <a:pt x="902160" y="1702208"/>
                  </a:lnTo>
                  <a:lnTo>
                    <a:pt x="905644" y="1700283"/>
                  </a:lnTo>
                  <a:lnTo>
                    <a:pt x="909127" y="1698360"/>
                  </a:lnTo>
                  <a:lnTo>
                    <a:pt x="912610" y="1696440"/>
                  </a:lnTo>
                  <a:lnTo>
                    <a:pt x="916093" y="1694523"/>
                  </a:lnTo>
                  <a:lnTo>
                    <a:pt x="919577" y="1692608"/>
                  </a:lnTo>
                  <a:lnTo>
                    <a:pt x="923060" y="1690696"/>
                  </a:lnTo>
                  <a:lnTo>
                    <a:pt x="926543" y="1688786"/>
                  </a:lnTo>
                  <a:lnTo>
                    <a:pt x="930026" y="1686879"/>
                  </a:lnTo>
                  <a:lnTo>
                    <a:pt x="933510" y="1684975"/>
                  </a:lnTo>
                  <a:lnTo>
                    <a:pt x="936993" y="1683073"/>
                  </a:lnTo>
                  <a:lnTo>
                    <a:pt x="940476" y="1720469"/>
                  </a:lnTo>
                  <a:lnTo>
                    <a:pt x="943959" y="1718667"/>
                  </a:lnTo>
                  <a:lnTo>
                    <a:pt x="947443" y="1716867"/>
                  </a:lnTo>
                  <a:lnTo>
                    <a:pt x="950926" y="1715070"/>
                  </a:lnTo>
                  <a:lnTo>
                    <a:pt x="954409" y="1713274"/>
                  </a:lnTo>
                  <a:lnTo>
                    <a:pt x="957892" y="1711481"/>
                  </a:lnTo>
                  <a:lnTo>
                    <a:pt x="961376" y="1709690"/>
                  </a:lnTo>
                  <a:lnTo>
                    <a:pt x="964859" y="1707901"/>
                  </a:lnTo>
                  <a:lnTo>
                    <a:pt x="968342" y="1706114"/>
                  </a:lnTo>
                  <a:lnTo>
                    <a:pt x="971825" y="1704330"/>
                  </a:lnTo>
                  <a:lnTo>
                    <a:pt x="975309" y="1702548"/>
                  </a:lnTo>
                  <a:lnTo>
                    <a:pt x="978792" y="1837354"/>
                  </a:lnTo>
                  <a:lnTo>
                    <a:pt x="982275" y="1835912"/>
                  </a:lnTo>
                  <a:lnTo>
                    <a:pt x="985758" y="1834472"/>
                  </a:lnTo>
                  <a:lnTo>
                    <a:pt x="989242" y="1833032"/>
                  </a:lnTo>
                  <a:lnTo>
                    <a:pt x="992725" y="1831595"/>
                  </a:lnTo>
                  <a:lnTo>
                    <a:pt x="996208" y="1830158"/>
                  </a:lnTo>
                  <a:lnTo>
                    <a:pt x="999691" y="1828723"/>
                  </a:lnTo>
                  <a:lnTo>
                    <a:pt x="1003175" y="1827290"/>
                  </a:lnTo>
                  <a:lnTo>
                    <a:pt x="1006658" y="1825858"/>
                  </a:lnTo>
                  <a:lnTo>
                    <a:pt x="1010141" y="1824427"/>
                  </a:lnTo>
                  <a:lnTo>
                    <a:pt x="1013624" y="1822997"/>
                  </a:lnTo>
                  <a:lnTo>
                    <a:pt x="1017108" y="1821569"/>
                  </a:lnTo>
                  <a:lnTo>
                    <a:pt x="1020591" y="1879388"/>
                  </a:lnTo>
                  <a:lnTo>
                    <a:pt x="1024074" y="1878112"/>
                  </a:lnTo>
                  <a:lnTo>
                    <a:pt x="1027557" y="1876836"/>
                  </a:lnTo>
                  <a:lnTo>
                    <a:pt x="1031041" y="1875562"/>
                  </a:lnTo>
                  <a:lnTo>
                    <a:pt x="1034524" y="1874289"/>
                  </a:lnTo>
                  <a:lnTo>
                    <a:pt x="1038007" y="1873017"/>
                  </a:lnTo>
                  <a:lnTo>
                    <a:pt x="1041490" y="1871746"/>
                  </a:lnTo>
                  <a:lnTo>
                    <a:pt x="1044974" y="1870476"/>
                  </a:lnTo>
                  <a:lnTo>
                    <a:pt x="1048457" y="1869207"/>
                  </a:lnTo>
                  <a:lnTo>
                    <a:pt x="1051940" y="1867939"/>
                  </a:lnTo>
                  <a:lnTo>
                    <a:pt x="1055423" y="1866673"/>
                  </a:lnTo>
                  <a:lnTo>
                    <a:pt x="1058907" y="1892434"/>
                  </a:lnTo>
                  <a:lnTo>
                    <a:pt x="1062390" y="1891237"/>
                  </a:lnTo>
                  <a:lnTo>
                    <a:pt x="1065873" y="1890040"/>
                  </a:lnTo>
                  <a:lnTo>
                    <a:pt x="1069356" y="1888844"/>
                  </a:lnTo>
                  <a:lnTo>
                    <a:pt x="1072840" y="1887650"/>
                  </a:lnTo>
                  <a:lnTo>
                    <a:pt x="1076323" y="1886456"/>
                  </a:lnTo>
                  <a:lnTo>
                    <a:pt x="1079806" y="1885263"/>
                  </a:lnTo>
                  <a:lnTo>
                    <a:pt x="1083289" y="1884071"/>
                  </a:lnTo>
                  <a:lnTo>
                    <a:pt x="1086773" y="1882880"/>
                  </a:lnTo>
                  <a:lnTo>
                    <a:pt x="1090256" y="1881689"/>
                  </a:lnTo>
                  <a:lnTo>
                    <a:pt x="1093739" y="1880500"/>
                  </a:lnTo>
                  <a:lnTo>
                    <a:pt x="1097222" y="1891956"/>
                  </a:lnTo>
                  <a:lnTo>
                    <a:pt x="1100706" y="1890799"/>
                  </a:lnTo>
                  <a:lnTo>
                    <a:pt x="1104189" y="1889643"/>
                  </a:lnTo>
                  <a:lnTo>
                    <a:pt x="1107672" y="1888488"/>
                  </a:lnTo>
                  <a:lnTo>
                    <a:pt x="1111155" y="1887334"/>
                  </a:lnTo>
                  <a:lnTo>
                    <a:pt x="1114639" y="1886180"/>
                  </a:lnTo>
                  <a:lnTo>
                    <a:pt x="1118122" y="1885028"/>
                  </a:lnTo>
                  <a:lnTo>
                    <a:pt x="1121605" y="1883876"/>
                  </a:lnTo>
                  <a:lnTo>
                    <a:pt x="1125088" y="1882725"/>
                  </a:lnTo>
                  <a:lnTo>
                    <a:pt x="1128572" y="1881575"/>
                  </a:lnTo>
                  <a:lnTo>
                    <a:pt x="1132055" y="1880426"/>
                  </a:lnTo>
                  <a:lnTo>
                    <a:pt x="1135538" y="1879278"/>
                  </a:lnTo>
                  <a:lnTo>
                    <a:pt x="1139021" y="1878130"/>
                  </a:lnTo>
                  <a:lnTo>
                    <a:pt x="1142505" y="1876984"/>
                  </a:lnTo>
                  <a:lnTo>
                    <a:pt x="1145988" y="1875838"/>
                  </a:lnTo>
                  <a:lnTo>
                    <a:pt x="1149471" y="1874693"/>
                  </a:lnTo>
                  <a:lnTo>
                    <a:pt x="1152954" y="1873549"/>
                  </a:lnTo>
                  <a:lnTo>
                    <a:pt x="1156437" y="1872406"/>
                  </a:lnTo>
                  <a:lnTo>
                    <a:pt x="1159921" y="1871264"/>
                  </a:lnTo>
                  <a:lnTo>
                    <a:pt x="1163404" y="1870122"/>
                  </a:lnTo>
                  <a:lnTo>
                    <a:pt x="1166887" y="1868982"/>
                  </a:lnTo>
                  <a:lnTo>
                    <a:pt x="1170370" y="1867842"/>
                  </a:lnTo>
                  <a:lnTo>
                    <a:pt x="1173854" y="1866703"/>
                  </a:lnTo>
                  <a:lnTo>
                    <a:pt x="1177337" y="1881596"/>
                  </a:lnTo>
                  <a:lnTo>
                    <a:pt x="1180820" y="1880495"/>
                  </a:lnTo>
                  <a:lnTo>
                    <a:pt x="1184303" y="1879394"/>
                  </a:lnTo>
                  <a:lnTo>
                    <a:pt x="1187787" y="1878294"/>
                  </a:lnTo>
                  <a:lnTo>
                    <a:pt x="1191270" y="1877195"/>
                  </a:lnTo>
                  <a:lnTo>
                    <a:pt x="1194753" y="1876096"/>
                  </a:lnTo>
                  <a:lnTo>
                    <a:pt x="1198236" y="1874999"/>
                  </a:lnTo>
                  <a:lnTo>
                    <a:pt x="1201720" y="1873902"/>
                  </a:lnTo>
                  <a:lnTo>
                    <a:pt x="1205203" y="1872806"/>
                  </a:lnTo>
                  <a:lnTo>
                    <a:pt x="1208686" y="1871711"/>
                  </a:lnTo>
                  <a:lnTo>
                    <a:pt x="1212169" y="1870616"/>
                  </a:lnTo>
                  <a:lnTo>
                    <a:pt x="1215653" y="1878140"/>
                  </a:lnTo>
                  <a:lnTo>
                    <a:pt x="1219136" y="1877066"/>
                  </a:lnTo>
                  <a:lnTo>
                    <a:pt x="1222619" y="1875993"/>
                  </a:lnTo>
                  <a:lnTo>
                    <a:pt x="1226102" y="1874920"/>
                  </a:lnTo>
                  <a:lnTo>
                    <a:pt x="1229586" y="1873848"/>
                  </a:lnTo>
                  <a:lnTo>
                    <a:pt x="1233069" y="1872776"/>
                  </a:lnTo>
                  <a:lnTo>
                    <a:pt x="1236552" y="1871706"/>
                  </a:lnTo>
                  <a:lnTo>
                    <a:pt x="1240035" y="1870636"/>
                  </a:lnTo>
                  <a:lnTo>
                    <a:pt x="1243519" y="1869567"/>
                  </a:lnTo>
                  <a:lnTo>
                    <a:pt x="1247002" y="1868499"/>
                  </a:lnTo>
                  <a:lnTo>
                    <a:pt x="1250485" y="1867431"/>
                  </a:lnTo>
                  <a:lnTo>
                    <a:pt x="1253968" y="1881396"/>
                  </a:lnTo>
                  <a:lnTo>
                    <a:pt x="1257452" y="1880361"/>
                  </a:lnTo>
                  <a:lnTo>
                    <a:pt x="1260935" y="1879327"/>
                  </a:lnTo>
                  <a:lnTo>
                    <a:pt x="1264418" y="1878294"/>
                  </a:lnTo>
                  <a:lnTo>
                    <a:pt x="1267901" y="1877261"/>
                  </a:lnTo>
                  <a:lnTo>
                    <a:pt x="1271385" y="1876230"/>
                  </a:lnTo>
                  <a:lnTo>
                    <a:pt x="1274868" y="1875198"/>
                  </a:lnTo>
                  <a:lnTo>
                    <a:pt x="1278351" y="1874168"/>
                  </a:lnTo>
                  <a:lnTo>
                    <a:pt x="1281834" y="1873138"/>
                  </a:lnTo>
                  <a:lnTo>
                    <a:pt x="1285318" y="1872109"/>
                  </a:lnTo>
                  <a:lnTo>
                    <a:pt x="1288801" y="1871081"/>
                  </a:lnTo>
                  <a:lnTo>
                    <a:pt x="1292284" y="1911823"/>
                  </a:lnTo>
                  <a:lnTo>
                    <a:pt x="1295767" y="1910881"/>
                  </a:lnTo>
                  <a:lnTo>
                    <a:pt x="1299251" y="1909941"/>
                  </a:lnTo>
                  <a:lnTo>
                    <a:pt x="1302734" y="1909000"/>
                  </a:lnTo>
                  <a:lnTo>
                    <a:pt x="1306217" y="1908061"/>
                  </a:lnTo>
                  <a:lnTo>
                    <a:pt x="1309700" y="1907122"/>
                  </a:lnTo>
                  <a:lnTo>
                    <a:pt x="1313184" y="1906183"/>
                  </a:lnTo>
                  <a:lnTo>
                    <a:pt x="1316667" y="1905246"/>
                  </a:lnTo>
                  <a:lnTo>
                    <a:pt x="1320150" y="1904308"/>
                  </a:lnTo>
                  <a:lnTo>
                    <a:pt x="1323633" y="1903372"/>
                  </a:lnTo>
                  <a:lnTo>
                    <a:pt x="1327117" y="1902435"/>
                  </a:lnTo>
                  <a:lnTo>
                    <a:pt x="1330600" y="1901500"/>
                  </a:lnTo>
                  <a:lnTo>
                    <a:pt x="1334083" y="1917771"/>
                  </a:lnTo>
                  <a:lnTo>
                    <a:pt x="1337566" y="1916871"/>
                  </a:lnTo>
                  <a:lnTo>
                    <a:pt x="1341050" y="1915972"/>
                  </a:lnTo>
                  <a:lnTo>
                    <a:pt x="1344533" y="1915073"/>
                  </a:lnTo>
                  <a:lnTo>
                    <a:pt x="1348016" y="1914175"/>
                  </a:lnTo>
                  <a:lnTo>
                    <a:pt x="1351499" y="1913277"/>
                  </a:lnTo>
                  <a:lnTo>
                    <a:pt x="1354983" y="1912380"/>
                  </a:lnTo>
                  <a:lnTo>
                    <a:pt x="1358466" y="1911483"/>
                  </a:lnTo>
                  <a:lnTo>
                    <a:pt x="1361949" y="1910587"/>
                  </a:lnTo>
                  <a:lnTo>
                    <a:pt x="1365432" y="1909692"/>
                  </a:lnTo>
                  <a:lnTo>
                    <a:pt x="1368916" y="1908797"/>
                  </a:lnTo>
                  <a:lnTo>
                    <a:pt x="1372399" y="1924058"/>
                  </a:lnTo>
                  <a:lnTo>
                    <a:pt x="1375882" y="1923196"/>
                  </a:lnTo>
                  <a:lnTo>
                    <a:pt x="1379365" y="1922334"/>
                  </a:lnTo>
                  <a:lnTo>
                    <a:pt x="1382849" y="1921473"/>
                  </a:lnTo>
                  <a:lnTo>
                    <a:pt x="1386332" y="1920612"/>
                  </a:lnTo>
                  <a:lnTo>
                    <a:pt x="1389815" y="1919752"/>
                  </a:lnTo>
                  <a:lnTo>
                    <a:pt x="1393298" y="1918892"/>
                  </a:lnTo>
                  <a:lnTo>
                    <a:pt x="1396782" y="1918033"/>
                  </a:lnTo>
                  <a:lnTo>
                    <a:pt x="1400265" y="1917174"/>
                  </a:lnTo>
                  <a:lnTo>
                    <a:pt x="1403748" y="1916316"/>
                  </a:lnTo>
                  <a:lnTo>
                    <a:pt x="1407231" y="1915458"/>
                  </a:lnTo>
                  <a:lnTo>
                    <a:pt x="1410715" y="1924108"/>
                  </a:lnTo>
                  <a:lnTo>
                    <a:pt x="1414198" y="1923270"/>
                  </a:lnTo>
                  <a:lnTo>
                    <a:pt x="1417681" y="1922431"/>
                  </a:lnTo>
                  <a:lnTo>
                    <a:pt x="1421164" y="1921594"/>
                  </a:lnTo>
                  <a:lnTo>
                    <a:pt x="1424648" y="1920756"/>
                  </a:lnTo>
                  <a:lnTo>
                    <a:pt x="1428131" y="1919919"/>
                  </a:lnTo>
                  <a:lnTo>
                    <a:pt x="1431614" y="1919083"/>
                  </a:lnTo>
                  <a:lnTo>
                    <a:pt x="1435097" y="1918247"/>
                  </a:lnTo>
                  <a:lnTo>
                    <a:pt x="1438580" y="1917411"/>
                  </a:lnTo>
                  <a:lnTo>
                    <a:pt x="1442064" y="1916576"/>
                  </a:lnTo>
                  <a:lnTo>
                    <a:pt x="1445547" y="1915742"/>
                  </a:lnTo>
                  <a:lnTo>
                    <a:pt x="1449030" y="1931896"/>
                  </a:lnTo>
                  <a:lnTo>
                    <a:pt x="1452513" y="1931094"/>
                  </a:lnTo>
                  <a:lnTo>
                    <a:pt x="1455997" y="1930293"/>
                  </a:lnTo>
                  <a:lnTo>
                    <a:pt x="1459480" y="1929492"/>
                  </a:lnTo>
                  <a:lnTo>
                    <a:pt x="1462963" y="1928691"/>
                  </a:lnTo>
                  <a:lnTo>
                    <a:pt x="1466446" y="1927891"/>
                  </a:lnTo>
                  <a:lnTo>
                    <a:pt x="1469930" y="1927091"/>
                  </a:lnTo>
                  <a:lnTo>
                    <a:pt x="1473413" y="1926292"/>
                  </a:lnTo>
                  <a:lnTo>
                    <a:pt x="1476896" y="1925493"/>
                  </a:lnTo>
                  <a:lnTo>
                    <a:pt x="1480379" y="1924694"/>
                  </a:lnTo>
                  <a:lnTo>
                    <a:pt x="1483863" y="1923896"/>
                  </a:lnTo>
                  <a:lnTo>
                    <a:pt x="1487346" y="1963630"/>
                  </a:lnTo>
                  <a:lnTo>
                    <a:pt x="1490829" y="1962907"/>
                  </a:lnTo>
                  <a:lnTo>
                    <a:pt x="1494312" y="1962185"/>
                  </a:lnTo>
                  <a:lnTo>
                    <a:pt x="1497796" y="1961464"/>
                  </a:lnTo>
                  <a:lnTo>
                    <a:pt x="1501279" y="1960743"/>
                  </a:lnTo>
                  <a:lnTo>
                    <a:pt x="1504762" y="1960022"/>
                  </a:lnTo>
                  <a:lnTo>
                    <a:pt x="1508245" y="1959301"/>
                  </a:lnTo>
                  <a:lnTo>
                    <a:pt x="1511729" y="1958581"/>
                  </a:lnTo>
                  <a:lnTo>
                    <a:pt x="1515212" y="1957861"/>
                  </a:lnTo>
                  <a:lnTo>
                    <a:pt x="1518695" y="1957142"/>
                  </a:lnTo>
                  <a:lnTo>
                    <a:pt x="1522178" y="1956422"/>
                  </a:lnTo>
                  <a:lnTo>
                    <a:pt x="1525662" y="1955703"/>
                  </a:lnTo>
                  <a:lnTo>
                    <a:pt x="1529145" y="1956783"/>
                  </a:lnTo>
                  <a:lnTo>
                    <a:pt x="1532628" y="1956068"/>
                  </a:lnTo>
                  <a:lnTo>
                    <a:pt x="1536111" y="1955353"/>
                  </a:lnTo>
                  <a:lnTo>
                    <a:pt x="1539595" y="1954639"/>
                  </a:lnTo>
                  <a:lnTo>
                    <a:pt x="1543078" y="1953925"/>
                  </a:lnTo>
                  <a:lnTo>
                    <a:pt x="1546561" y="1953211"/>
                  </a:lnTo>
                  <a:lnTo>
                    <a:pt x="1550044" y="1952498"/>
                  </a:lnTo>
                  <a:lnTo>
                    <a:pt x="1553528" y="1951785"/>
                  </a:lnTo>
                  <a:lnTo>
                    <a:pt x="1557011" y="1951072"/>
                  </a:lnTo>
                  <a:lnTo>
                    <a:pt x="1560494" y="1950360"/>
                  </a:lnTo>
                  <a:lnTo>
                    <a:pt x="1563977" y="1949648"/>
                  </a:lnTo>
                  <a:lnTo>
                    <a:pt x="1567461" y="2032168"/>
                  </a:lnTo>
                  <a:lnTo>
                    <a:pt x="1570944" y="2031608"/>
                  </a:lnTo>
                  <a:lnTo>
                    <a:pt x="1574427" y="2031048"/>
                  </a:lnTo>
                  <a:lnTo>
                    <a:pt x="1577910" y="2030488"/>
                  </a:lnTo>
                  <a:lnTo>
                    <a:pt x="1581394" y="2029929"/>
                  </a:lnTo>
                  <a:lnTo>
                    <a:pt x="1584877" y="2029370"/>
                  </a:lnTo>
                  <a:lnTo>
                    <a:pt x="1588360" y="2028811"/>
                  </a:lnTo>
                  <a:lnTo>
                    <a:pt x="1591843" y="2028252"/>
                  </a:lnTo>
                  <a:lnTo>
                    <a:pt x="1595327" y="2027693"/>
                  </a:lnTo>
                  <a:lnTo>
                    <a:pt x="1598810" y="2027135"/>
                  </a:lnTo>
                  <a:lnTo>
                    <a:pt x="1602293" y="2026577"/>
                  </a:lnTo>
                  <a:lnTo>
                    <a:pt x="1605776" y="2026565"/>
                  </a:lnTo>
                  <a:lnTo>
                    <a:pt x="1609260" y="2026008"/>
                  </a:lnTo>
                  <a:lnTo>
                    <a:pt x="1612743" y="2025451"/>
                  </a:lnTo>
                  <a:lnTo>
                    <a:pt x="1616226" y="2024895"/>
                  </a:lnTo>
                  <a:lnTo>
                    <a:pt x="1619709" y="2024339"/>
                  </a:lnTo>
                  <a:lnTo>
                    <a:pt x="1623193" y="2023783"/>
                  </a:lnTo>
                  <a:lnTo>
                    <a:pt x="1626676" y="2023227"/>
                  </a:lnTo>
                  <a:lnTo>
                    <a:pt x="1630159" y="2022671"/>
                  </a:lnTo>
                  <a:lnTo>
                    <a:pt x="1633642" y="2022116"/>
                  </a:lnTo>
                  <a:lnTo>
                    <a:pt x="1637126" y="2021560"/>
                  </a:lnTo>
                  <a:lnTo>
                    <a:pt x="1640609" y="2021005"/>
                  </a:lnTo>
                  <a:lnTo>
                    <a:pt x="1644092" y="2021005"/>
                  </a:lnTo>
                  <a:lnTo>
                    <a:pt x="1647575" y="2020451"/>
                  </a:lnTo>
                  <a:lnTo>
                    <a:pt x="1651059" y="2019898"/>
                  </a:lnTo>
                  <a:lnTo>
                    <a:pt x="1654542" y="2019344"/>
                  </a:lnTo>
                  <a:lnTo>
                    <a:pt x="1658025" y="2018791"/>
                  </a:lnTo>
                  <a:lnTo>
                    <a:pt x="1661508" y="2018238"/>
                  </a:lnTo>
                  <a:lnTo>
                    <a:pt x="1664992" y="2017686"/>
                  </a:lnTo>
                  <a:lnTo>
                    <a:pt x="1668475" y="2017133"/>
                  </a:lnTo>
                  <a:lnTo>
                    <a:pt x="1671958" y="2016581"/>
                  </a:lnTo>
                  <a:lnTo>
                    <a:pt x="1675441" y="2016028"/>
                  </a:lnTo>
                  <a:lnTo>
                    <a:pt x="1678925" y="2015476"/>
                  </a:lnTo>
                  <a:lnTo>
                    <a:pt x="1682408" y="2014925"/>
                  </a:lnTo>
                  <a:lnTo>
                    <a:pt x="1685891" y="2016618"/>
                  </a:lnTo>
                  <a:lnTo>
                    <a:pt x="1689374" y="2016070"/>
                  </a:lnTo>
                  <a:lnTo>
                    <a:pt x="1692858" y="2015523"/>
                  </a:lnTo>
                  <a:lnTo>
                    <a:pt x="1696341" y="2014976"/>
                  </a:lnTo>
                  <a:lnTo>
                    <a:pt x="1699824" y="2014429"/>
                  </a:lnTo>
                  <a:lnTo>
                    <a:pt x="1703307" y="2013882"/>
                  </a:lnTo>
                  <a:lnTo>
                    <a:pt x="1706791" y="2013335"/>
                  </a:lnTo>
                  <a:lnTo>
                    <a:pt x="1710274" y="2012789"/>
                  </a:lnTo>
                  <a:lnTo>
                    <a:pt x="1713757" y="2012242"/>
                  </a:lnTo>
                  <a:lnTo>
                    <a:pt x="1717240" y="2011696"/>
                  </a:lnTo>
                  <a:lnTo>
                    <a:pt x="1720723" y="2011150"/>
                  </a:lnTo>
                  <a:lnTo>
                    <a:pt x="1724207" y="2016717"/>
                  </a:lnTo>
                  <a:lnTo>
                    <a:pt x="1727690" y="2016181"/>
                  </a:lnTo>
                  <a:lnTo>
                    <a:pt x="1731173" y="2015646"/>
                  </a:lnTo>
                  <a:lnTo>
                    <a:pt x="1734656" y="2015112"/>
                  </a:lnTo>
                  <a:lnTo>
                    <a:pt x="1738140" y="2014577"/>
                  </a:lnTo>
                  <a:lnTo>
                    <a:pt x="1741623" y="2014042"/>
                  </a:lnTo>
                  <a:lnTo>
                    <a:pt x="1745106" y="2013508"/>
                  </a:lnTo>
                  <a:lnTo>
                    <a:pt x="1748589" y="2012974"/>
                  </a:lnTo>
                  <a:lnTo>
                    <a:pt x="1752073" y="2012440"/>
                  </a:lnTo>
                  <a:lnTo>
                    <a:pt x="1755556" y="2011906"/>
                  </a:lnTo>
                  <a:lnTo>
                    <a:pt x="1759039" y="2011372"/>
                  </a:lnTo>
                  <a:lnTo>
                    <a:pt x="1762522" y="2021521"/>
                  </a:lnTo>
                  <a:lnTo>
                    <a:pt x="1766006" y="2021005"/>
                  </a:lnTo>
                  <a:lnTo>
                    <a:pt x="1769489" y="2020490"/>
                  </a:lnTo>
                  <a:lnTo>
                    <a:pt x="1772972" y="2019974"/>
                  </a:lnTo>
                  <a:lnTo>
                    <a:pt x="1776455" y="2019459"/>
                  </a:lnTo>
                  <a:lnTo>
                    <a:pt x="1779939" y="2018944"/>
                  </a:lnTo>
                  <a:lnTo>
                    <a:pt x="1783422" y="2018429"/>
                  </a:lnTo>
                  <a:lnTo>
                    <a:pt x="1786905" y="2017915"/>
                  </a:lnTo>
                  <a:lnTo>
                    <a:pt x="1790388" y="2017400"/>
                  </a:lnTo>
                  <a:lnTo>
                    <a:pt x="1793872" y="2016886"/>
                  </a:lnTo>
                  <a:lnTo>
                    <a:pt x="1797355" y="2016371"/>
                  </a:lnTo>
                  <a:lnTo>
                    <a:pt x="1800838" y="2022514"/>
                  </a:lnTo>
                  <a:lnTo>
                    <a:pt x="1804321" y="2022011"/>
                  </a:lnTo>
                  <a:lnTo>
                    <a:pt x="1807805" y="2021508"/>
                  </a:lnTo>
                  <a:lnTo>
                    <a:pt x="1811288" y="2021005"/>
                  </a:lnTo>
                  <a:lnTo>
                    <a:pt x="1814771" y="2020502"/>
                  </a:lnTo>
                  <a:lnTo>
                    <a:pt x="1818254" y="2020000"/>
                  </a:lnTo>
                  <a:lnTo>
                    <a:pt x="1821738" y="2019498"/>
                  </a:lnTo>
                  <a:lnTo>
                    <a:pt x="1825221" y="2018996"/>
                  </a:lnTo>
                  <a:lnTo>
                    <a:pt x="1828704" y="2018494"/>
                  </a:lnTo>
                  <a:lnTo>
                    <a:pt x="1832187" y="2017992"/>
                  </a:lnTo>
                  <a:lnTo>
                    <a:pt x="1835671" y="2017490"/>
                  </a:lnTo>
                  <a:lnTo>
                    <a:pt x="1839154" y="2016989"/>
                  </a:lnTo>
                  <a:lnTo>
                    <a:pt x="1842637" y="2019015"/>
                  </a:lnTo>
                  <a:lnTo>
                    <a:pt x="1846120" y="2018517"/>
                  </a:lnTo>
                  <a:lnTo>
                    <a:pt x="1849604" y="2018020"/>
                  </a:lnTo>
                  <a:lnTo>
                    <a:pt x="1853087" y="2017523"/>
                  </a:lnTo>
                  <a:lnTo>
                    <a:pt x="1856570" y="2017027"/>
                  </a:lnTo>
                  <a:lnTo>
                    <a:pt x="1860053" y="2016530"/>
                  </a:lnTo>
                  <a:lnTo>
                    <a:pt x="1863537" y="2016034"/>
                  </a:lnTo>
                  <a:lnTo>
                    <a:pt x="1867020" y="2015537"/>
                  </a:lnTo>
                  <a:lnTo>
                    <a:pt x="1870503" y="2015041"/>
                  </a:lnTo>
                  <a:lnTo>
                    <a:pt x="1873986" y="2014545"/>
                  </a:lnTo>
                  <a:lnTo>
                    <a:pt x="1877470" y="2014049"/>
                  </a:lnTo>
                  <a:lnTo>
                    <a:pt x="1880953" y="2054342"/>
                  </a:lnTo>
                  <a:lnTo>
                    <a:pt x="1884436" y="2053910"/>
                  </a:lnTo>
                  <a:lnTo>
                    <a:pt x="1887919" y="2053479"/>
                  </a:lnTo>
                  <a:lnTo>
                    <a:pt x="1891403" y="2053047"/>
                  </a:lnTo>
                  <a:lnTo>
                    <a:pt x="1894886" y="2052616"/>
                  </a:lnTo>
                  <a:lnTo>
                    <a:pt x="1898369" y="2052184"/>
                  </a:lnTo>
                  <a:lnTo>
                    <a:pt x="1901852" y="2051753"/>
                  </a:lnTo>
                  <a:lnTo>
                    <a:pt x="1905336" y="2051322"/>
                  </a:lnTo>
                  <a:lnTo>
                    <a:pt x="1908819" y="2050891"/>
                  </a:lnTo>
                  <a:lnTo>
                    <a:pt x="1912302" y="2050460"/>
                  </a:lnTo>
                  <a:lnTo>
                    <a:pt x="1915785" y="2050029"/>
                  </a:lnTo>
                  <a:lnTo>
                    <a:pt x="1919269" y="2058493"/>
                  </a:lnTo>
                  <a:lnTo>
                    <a:pt x="1922752" y="2058076"/>
                  </a:lnTo>
                  <a:lnTo>
                    <a:pt x="1926235" y="2057659"/>
                  </a:lnTo>
                  <a:lnTo>
                    <a:pt x="1929718" y="2057243"/>
                  </a:lnTo>
                  <a:lnTo>
                    <a:pt x="1933202" y="2056826"/>
                  </a:lnTo>
                  <a:lnTo>
                    <a:pt x="1936685" y="2056410"/>
                  </a:lnTo>
                  <a:lnTo>
                    <a:pt x="1940168" y="2055994"/>
                  </a:lnTo>
                  <a:lnTo>
                    <a:pt x="1943651" y="2055578"/>
                  </a:lnTo>
                  <a:lnTo>
                    <a:pt x="1947135" y="2055162"/>
                  </a:lnTo>
                  <a:lnTo>
                    <a:pt x="1950618" y="2054746"/>
                  </a:lnTo>
                  <a:lnTo>
                    <a:pt x="1954101" y="2054330"/>
                  </a:lnTo>
                  <a:lnTo>
                    <a:pt x="1957584" y="2054278"/>
                  </a:lnTo>
                  <a:lnTo>
                    <a:pt x="1961068" y="2053863"/>
                  </a:lnTo>
                  <a:lnTo>
                    <a:pt x="1964551" y="2053448"/>
                  </a:lnTo>
                  <a:lnTo>
                    <a:pt x="1968034" y="2053033"/>
                  </a:lnTo>
                  <a:lnTo>
                    <a:pt x="1971517" y="2052618"/>
                  </a:lnTo>
                  <a:lnTo>
                    <a:pt x="1975001" y="2052204"/>
                  </a:lnTo>
                  <a:lnTo>
                    <a:pt x="1978484" y="2051789"/>
                  </a:lnTo>
                  <a:lnTo>
                    <a:pt x="1981967" y="2051375"/>
                  </a:lnTo>
                  <a:lnTo>
                    <a:pt x="1985450" y="2050961"/>
                  </a:lnTo>
                  <a:lnTo>
                    <a:pt x="1988934" y="2050547"/>
                  </a:lnTo>
                  <a:lnTo>
                    <a:pt x="1992417" y="2050133"/>
                  </a:lnTo>
                  <a:lnTo>
                    <a:pt x="1995900" y="2049719"/>
                  </a:lnTo>
                  <a:lnTo>
                    <a:pt x="1999383" y="2062612"/>
                  </a:lnTo>
                  <a:lnTo>
                    <a:pt x="2002867" y="2062218"/>
                  </a:lnTo>
                  <a:lnTo>
                    <a:pt x="2006350" y="2061825"/>
                  </a:lnTo>
                  <a:lnTo>
                    <a:pt x="2009833" y="2061431"/>
                  </a:lnTo>
                  <a:lnTo>
                    <a:pt x="2013316" y="2061037"/>
                  </a:lnTo>
                  <a:lnTo>
                    <a:pt x="2016799" y="2060644"/>
                  </a:lnTo>
                  <a:lnTo>
                    <a:pt x="2020283" y="2060251"/>
                  </a:lnTo>
                  <a:lnTo>
                    <a:pt x="2023766" y="2059857"/>
                  </a:lnTo>
                  <a:lnTo>
                    <a:pt x="2027249" y="2059464"/>
                  </a:lnTo>
                  <a:lnTo>
                    <a:pt x="2030732" y="2059071"/>
                  </a:lnTo>
                  <a:lnTo>
                    <a:pt x="2034216" y="2058678"/>
                  </a:lnTo>
                  <a:lnTo>
                    <a:pt x="2037699" y="2068011"/>
                  </a:lnTo>
                  <a:lnTo>
                    <a:pt x="2041182" y="2067633"/>
                  </a:lnTo>
                  <a:lnTo>
                    <a:pt x="2044665" y="2067254"/>
                  </a:lnTo>
                  <a:lnTo>
                    <a:pt x="2048149" y="2066876"/>
                  </a:lnTo>
                  <a:lnTo>
                    <a:pt x="2051632" y="2066498"/>
                  </a:lnTo>
                  <a:lnTo>
                    <a:pt x="2055115" y="2066120"/>
                  </a:lnTo>
                  <a:lnTo>
                    <a:pt x="2058598" y="2065742"/>
                  </a:lnTo>
                  <a:lnTo>
                    <a:pt x="2062082" y="2065364"/>
                  </a:lnTo>
                  <a:lnTo>
                    <a:pt x="2065565" y="2064986"/>
                  </a:lnTo>
                  <a:lnTo>
                    <a:pt x="2069048" y="2064608"/>
                  </a:lnTo>
                  <a:lnTo>
                    <a:pt x="2072531" y="2064230"/>
                  </a:lnTo>
                  <a:lnTo>
                    <a:pt x="2076015" y="2074734"/>
                  </a:lnTo>
                  <a:lnTo>
                    <a:pt x="2079498" y="2074372"/>
                  </a:lnTo>
                  <a:lnTo>
                    <a:pt x="2082981" y="2074011"/>
                  </a:lnTo>
                  <a:lnTo>
                    <a:pt x="2086464" y="2073649"/>
                  </a:lnTo>
                  <a:lnTo>
                    <a:pt x="2089948" y="2073288"/>
                  </a:lnTo>
                  <a:lnTo>
                    <a:pt x="2093431" y="2072926"/>
                  </a:lnTo>
                  <a:lnTo>
                    <a:pt x="2096914" y="2072565"/>
                  </a:lnTo>
                  <a:lnTo>
                    <a:pt x="2100397" y="2072204"/>
                  </a:lnTo>
                  <a:lnTo>
                    <a:pt x="2103881" y="2071842"/>
                  </a:lnTo>
                  <a:lnTo>
                    <a:pt x="2107364" y="2071481"/>
                  </a:lnTo>
                  <a:lnTo>
                    <a:pt x="2110847" y="2071120"/>
                  </a:lnTo>
                  <a:lnTo>
                    <a:pt x="2114330" y="2078967"/>
                  </a:lnTo>
                  <a:lnTo>
                    <a:pt x="2117814" y="2078618"/>
                  </a:lnTo>
                  <a:lnTo>
                    <a:pt x="2121297" y="2078269"/>
                  </a:lnTo>
                  <a:lnTo>
                    <a:pt x="2124780" y="2077920"/>
                  </a:lnTo>
                  <a:lnTo>
                    <a:pt x="2128263" y="2077571"/>
                  </a:lnTo>
                  <a:lnTo>
                    <a:pt x="2131747" y="2077222"/>
                  </a:lnTo>
                  <a:lnTo>
                    <a:pt x="2135230" y="2076873"/>
                  </a:lnTo>
                  <a:lnTo>
                    <a:pt x="2138713" y="2076525"/>
                  </a:lnTo>
                  <a:lnTo>
                    <a:pt x="2142196" y="2076176"/>
                  </a:lnTo>
                  <a:lnTo>
                    <a:pt x="2145680" y="2075827"/>
                  </a:lnTo>
                  <a:lnTo>
                    <a:pt x="2149163" y="2075479"/>
                  </a:lnTo>
                  <a:lnTo>
                    <a:pt x="2152646" y="2076510"/>
                  </a:lnTo>
                  <a:lnTo>
                    <a:pt x="2156129" y="2076188"/>
                  </a:lnTo>
                  <a:lnTo>
                    <a:pt x="2159613" y="2075866"/>
                  </a:lnTo>
                  <a:lnTo>
                    <a:pt x="2163096" y="2075544"/>
                  </a:lnTo>
                  <a:lnTo>
                    <a:pt x="2166579" y="2075223"/>
                  </a:lnTo>
                  <a:lnTo>
                    <a:pt x="2170062" y="2074902"/>
                  </a:lnTo>
                  <a:lnTo>
                    <a:pt x="2173546" y="2074580"/>
                  </a:lnTo>
                  <a:lnTo>
                    <a:pt x="2177029" y="2074259"/>
                  </a:lnTo>
                  <a:lnTo>
                    <a:pt x="2180512" y="2073938"/>
                  </a:lnTo>
                  <a:lnTo>
                    <a:pt x="2183995" y="2073617"/>
                  </a:lnTo>
                  <a:lnTo>
                    <a:pt x="2187479" y="2073297"/>
                  </a:lnTo>
                  <a:lnTo>
                    <a:pt x="2190962" y="2072976"/>
                  </a:lnTo>
                  <a:lnTo>
                    <a:pt x="2194445" y="2096138"/>
                  </a:lnTo>
                  <a:lnTo>
                    <a:pt x="2197928" y="2095826"/>
                  </a:lnTo>
                  <a:lnTo>
                    <a:pt x="2201412" y="2095513"/>
                  </a:lnTo>
                  <a:lnTo>
                    <a:pt x="2204895" y="2095201"/>
                  </a:lnTo>
                  <a:lnTo>
                    <a:pt x="2208378" y="2094889"/>
                  </a:lnTo>
                  <a:lnTo>
                    <a:pt x="2211861" y="2094576"/>
                  </a:lnTo>
                  <a:lnTo>
                    <a:pt x="2215345" y="2094264"/>
                  </a:lnTo>
                  <a:lnTo>
                    <a:pt x="2218828" y="2093952"/>
                  </a:lnTo>
                  <a:lnTo>
                    <a:pt x="2222311" y="2093640"/>
                  </a:lnTo>
                  <a:lnTo>
                    <a:pt x="2225794" y="2093328"/>
                  </a:lnTo>
                  <a:lnTo>
                    <a:pt x="2229278" y="2093016"/>
                  </a:lnTo>
                  <a:lnTo>
                    <a:pt x="2232761" y="2108939"/>
                  </a:lnTo>
                  <a:lnTo>
                    <a:pt x="2236244" y="2108650"/>
                  </a:lnTo>
                  <a:lnTo>
                    <a:pt x="2239727" y="2108360"/>
                  </a:lnTo>
                  <a:lnTo>
                    <a:pt x="2243211" y="2108071"/>
                  </a:lnTo>
                  <a:lnTo>
                    <a:pt x="2246694" y="2107782"/>
                  </a:lnTo>
                  <a:lnTo>
                    <a:pt x="2250177" y="2107492"/>
                  </a:lnTo>
                  <a:lnTo>
                    <a:pt x="2253660" y="2107203"/>
                  </a:lnTo>
                  <a:lnTo>
                    <a:pt x="2257144" y="2106914"/>
                  </a:lnTo>
                  <a:lnTo>
                    <a:pt x="2260627" y="2106624"/>
                  </a:lnTo>
                  <a:lnTo>
                    <a:pt x="2264110" y="2106335"/>
                  </a:lnTo>
                  <a:lnTo>
                    <a:pt x="2267593" y="2106046"/>
                  </a:lnTo>
                  <a:lnTo>
                    <a:pt x="2271077" y="2105955"/>
                  </a:lnTo>
                  <a:lnTo>
                    <a:pt x="2274560" y="2105666"/>
                  </a:lnTo>
                  <a:lnTo>
                    <a:pt x="2278043" y="2105377"/>
                  </a:lnTo>
                  <a:lnTo>
                    <a:pt x="2281526" y="2105089"/>
                  </a:lnTo>
                  <a:lnTo>
                    <a:pt x="2285010" y="2104800"/>
                  </a:lnTo>
                  <a:lnTo>
                    <a:pt x="2288493" y="2104511"/>
                  </a:lnTo>
                  <a:lnTo>
                    <a:pt x="2291976" y="2104223"/>
                  </a:lnTo>
                  <a:lnTo>
                    <a:pt x="2295459" y="2103935"/>
                  </a:lnTo>
                  <a:lnTo>
                    <a:pt x="2298942" y="2103646"/>
                  </a:lnTo>
                  <a:lnTo>
                    <a:pt x="2302426" y="2103358"/>
                  </a:lnTo>
                  <a:lnTo>
                    <a:pt x="2305909" y="2103070"/>
                  </a:lnTo>
                  <a:lnTo>
                    <a:pt x="2309392" y="2104371"/>
                  </a:lnTo>
                  <a:lnTo>
                    <a:pt x="2312875" y="2104085"/>
                  </a:lnTo>
                  <a:lnTo>
                    <a:pt x="2316359" y="2103799"/>
                  </a:lnTo>
                  <a:lnTo>
                    <a:pt x="2319842" y="2103513"/>
                  </a:lnTo>
                  <a:lnTo>
                    <a:pt x="2323325" y="2103227"/>
                  </a:lnTo>
                  <a:lnTo>
                    <a:pt x="2326808" y="2102941"/>
                  </a:lnTo>
                  <a:lnTo>
                    <a:pt x="2330292" y="2102655"/>
                  </a:lnTo>
                  <a:lnTo>
                    <a:pt x="2333775" y="2102370"/>
                  </a:lnTo>
                  <a:lnTo>
                    <a:pt x="2337258" y="2102084"/>
                  </a:lnTo>
                  <a:lnTo>
                    <a:pt x="2340741" y="2101798"/>
                  </a:lnTo>
                  <a:lnTo>
                    <a:pt x="2344225" y="2101513"/>
                  </a:lnTo>
                  <a:lnTo>
                    <a:pt x="2347708" y="2101227"/>
                  </a:lnTo>
                  <a:lnTo>
                    <a:pt x="2351191" y="2106780"/>
                  </a:lnTo>
                  <a:lnTo>
                    <a:pt x="2354674" y="2106502"/>
                  </a:lnTo>
                  <a:lnTo>
                    <a:pt x="2358158" y="2106224"/>
                  </a:lnTo>
                  <a:lnTo>
                    <a:pt x="2361641" y="2105946"/>
                  </a:lnTo>
                  <a:lnTo>
                    <a:pt x="2365124" y="2105669"/>
                  </a:lnTo>
                  <a:lnTo>
                    <a:pt x="2368607" y="2105391"/>
                  </a:lnTo>
                  <a:lnTo>
                    <a:pt x="2372091" y="2105114"/>
                  </a:lnTo>
                  <a:lnTo>
                    <a:pt x="2375574" y="2104836"/>
                  </a:lnTo>
                  <a:lnTo>
                    <a:pt x="2379057" y="2104559"/>
                  </a:lnTo>
                  <a:lnTo>
                    <a:pt x="2382540" y="2104281"/>
                  </a:lnTo>
                  <a:lnTo>
                    <a:pt x="2386024" y="2104004"/>
                  </a:lnTo>
                  <a:lnTo>
                    <a:pt x="2389507" y="2105626"/>
                  </a:lnTo>
                  <a:lnTo>
                    <a:pt x="2392990" y="2105351"/>
                  </a:lnTo>
                  <a:lnTo>
                    <a:pt x="2396473" y="2105076"/>
                  </a:lnTo>
                  <a:lnTo>
                    <a:pt x="2399957" y="2104802"/>
                  </a:lnTo>
                  <a:lnTo>
                    <a:pt x="2403440" y="2104527"/>
                  </a:lnTo>
                  <a:lnTo>
                    <a:pt x="2406923" y="2104252"/>
                  </a:lnTo>
                  <a:lnTo>
                    <a:pt x="2410406" y="2103978"/>
                  </a:lnTo>
                  <a:lnTo>
                    <a:pt x="2413890" y="2103703"/>
                  </a:lnTo>
                  <a:lnTo>
                    <a:pt x="2417373" y="2103429"/>
                  </a:lnTo>
                  <a:lnTo>
                    <a:pt x="2420856" y="2103154"/>
                  </a:lnTo>
                  <a:lnTo>
                    <a:pt x="2424339" y="2102880"/>
                  </a:lnTo>
                  <a:lnTo>
                    <a:pt x="2427823" y="2104121"/>
                  </a:lnTo>
                  <a:lnTo>
                    <a:pt x="2431306" y="2103848"/>
                  </a:lnTo>
                  <a:lnTo>
                    <a:pt x="2434789" y="2103576"/>
                  </a:lnTo>
                  <a:lnTo>
                    <a:pt x="2438272" y="2103304"/>
                  </a:lnTo>
                  <a:lnTo>
                    <a:pt x="2441756" y="2103031"/>
                  </a:lnTo>
                  <a:lnTo>
                    <a:pt x="2445239" y="2102759"/>
                  </a:lnTo>
                  <a:lnTo>
                    <a:pt x="2448722" y="2102487"/>
                  </a:lnTo>
                  <a:lnTo>
                    <a:pt x="2452205" y="2102215"/>
                  </a:lnTo>
                  <a:lnTo>
                    <a:pt x="2455689" y="2101943"/>
                  </a:lnTo>
                  <a:lnTo>
                    <a:pt x="2459172" y="2101671"/>
                  </a:lnTo>
                  <a:lnTo>
                    <a:pt x="2462655" y="2101399"/>
                  </a:lnTo>
                  <a:lnTo>
                    <a:pt x="2466138" y="2104686"/>
                  </a:lnTo>
                  <a:lnTo>
                    <a:pt x="2469622" y="2104418"/>
                  </a:lnTo>
                  <a:lnTo>
                    <a:pt x="2473105" y="2104151"/>
                  </a:lnTo>
                  <a:lnTo>
                    <a:pt x="2476588" y="2103883"/>
                  </a:lnTo>
                  <a:lnTo>
                    <a:pt x="2480071" y="2103616"/>
                  </a:lnTo>
                  <a:lnTo>
                    <a:pt x="2483555" y="2103349"/>
                  </a:lnTo>
                  <a:lnTo>
                    <a:pt x="2487038" y="2103081"/>
                  </a:lnTo>
                  <a:lnTo>
                    <a:pt x="2490521" y="2102814"/>
                  </a:lnTo>
                  <a:lnTo>
                    <a:pt x="2494004" y="2102547"/>
                  </a:lnTo>
                  <a:lnTo>
                    <a:pt x="2497488" y="2102280"/>
                  </a:lnTo>
                  <a:lnTo>
                    <a:pt x="2500971" y="2102013"/>
                  </a:lnTo>
                  <a:lnTo>
                    <a:pt x="2504454" y="2101746"/>
                  </a:lnTo>
                  <a:lnTo>
                    <a:pt x="2507937" y="2106579"/>
                  </a:lnTo>
                  <a:lnTo>
                    <a:pt x="2511421" y="2106318"/>
                  </a:lnTo>
                  <a:lnTo>
                    <a:pt x="2514904" y="2106057"/>
                  </a:lnTo>
                  <a:lnTo>
                    <a:pt x="2518387" y="2105797"/>
                  </a:lnTo>
                  <a:lnTo>
                    <a:pt x="2521870" y="2105536"/>
                  </a:lnTo>
                  <a:lnTo>
                    <a:pt x="2525354" y="2105276"/>
                  </a:lnTo>
                  <a:lnTo>
                    <a:pt x="2528837" y="2105015"/>
                  </a:lnTo>
                  <a:lnTo>
                    <a:pt x="2532320" y="2104755"/>
                  </a:lnTo>
                  <a:lnTo>
                    <a:pt x="2535803" y="2104494"/>
                  </a:lnTo>
                  <a:lnTo>
                    <a:pt x="2539287" y="2104234"/>
                  </a:lnTo>
                  <a:lnTo>
                    <a:pt x="2542770" y="2103974"/>
                  </a:lnTo>
                  <a:lnTo>
                    <a:pt x="2546253" y="2106553"/>
                  </a:lnTo>
                  <a:lnTo>
                    <a:pt x="2549736" y="2106296"/>
                  </a:lnTo>
                  <a:lnTo>
                    <a:pt x="2553220" y="2106039"/>
                  </a:lnTo>
                  <a:lnTo>
                    <a:pt x="2556703" y="2105782"/>
                  </a:lnTo>
                  <a:lnTo>
                    <a:pt x="2560186" y="2105526"/>
                  </a:lnTo>
                  <a:lnTo>
                    <a:pt x="2563669" y="2105269"/>
                  </a:lnTo>
                  <a:lnTo>
                    <a:pt x="2567153" y="2105012"/>
                  </a:lnTo>
                  <a:lnTo>
                    <a:pt x="2570636" y="2104756"/>
                  </a:lnTo>
                  <a:lnTo>
                    <a:pt x="2574119" y="2104499"/>
                  </a:lnTo>
                  <a:lnTo>
                    <a:pt x="2577602" y="2104243"/>
                  </a:lnTo>
                  <a:lnTo>
                    <a:pt x="2581085" y="2103986"/>
                  </a:lnTo>
                  <a:lnTo>
                    <a:pt x="2584569" y="2104963"/>
                  </a:lnTo>
                  <a:lnTo>
                    <a:pt x="2588052" y="2104709"/>
                  </a:lnTo>
                  <a:lnTo>
                    <a:pt x="2591535" y="2104454"/>
                  </a:lnTo>
                  <a:lnTo>
                    <a:pt x="2595018" y="2104199"/>
                  </a:lnTo>
                  <a:lnTo>
                    <a:pt x="2598502" y="2103944"/>
                  </a:lnTo>
                  <a:lnTo>
                    <a:pt x="2601985" y="2103689"/>
                  </a:lnTo>
                  <a:lnTo>
                    <a:pt x="2605468" y="2103435"/>
                  </a:lnTo>
                  <a:lnTo>
                    <a:pt x="2608951" y="2103180"/>
                  </a:lnTo>
                  <a:lnTo>
                    <a:pt x="2612435" y="2102925"/>
                  </a:lnTo>
                  <a:lnTo>
                    <a:pt x="2615918" y="2102671"/>
                  </a:lnTo>
                  <a:lnTo>
                    <a:pt x="2619401" y="2102416"/>
                  </a:lnTo>
                  <a:lnTo>
                    <a:pt x="2622884" y="2102339"/>
                  </a:lnTo>
                  <a:lnTo>
                    <a:pt x="2626368" y="2102085"/>
                  </a:lnTo>
                  <a:lnTo>
                    <a:pt x="2629851" y="2101831"/>
                  </a:lnTo>
                  <a:lnTo>
                    <a:pt x="2633334" y="2101576"/>
                  </a:lnTo>
                  <a:lnTo>
                    <a:pt x="2636817" y="2101322"/>
                  </a:lnTo>
                  <a:lnTo>
                    <a:pt x="2640301" y="2101068"/>
                  </a:lnTo>
                  <a:lnTo>
                    <a:pt x="2643784" y="2100814"/>
                  </a:lnTo>
                  <a:lnTo>
                    <a:pt x="2647267" y="2100560"/>
                  </a:lnTo>
                  <a:lnTo>
                    <a:pt x="2650750" y="2100306"/>
                  </a:lnTo>
                  <a:lnTo>
                    <a:pt x="2654234" y="2100052"/>
                  </a:lnTo>
                  <a:lnTo>
                    <a:pt x="2657717" y="2099798"/>
                  </a:lnTo>
                  <a:lnTo>
                    <a:pt x="2661200" y="2099544"/>
                  </a:lnTo>
                  <a:lnTo>
                    <a:pt x="2664683" y="2099291"/>
                  </a:lnTo>
                  <a:lnTo>
                    <a:pt x="2668167" y="2099037"/>
                  </a:lnTo>
                  <a:lnTo>
                    <a:pt x="2671650" y="2098783"/>
                  </a:lnTo>
                  <a:lnTo>
                    <a:pt x="2675133" y="2098529"/>
                  </a:lnTo>
                  <a:lnTo>
                    <a:pt x="2678616" y="2098276"/>
                  </a:lnTo>
                  <a:lnTo>
                    <a:pt x="2682100" y="2098022"/>
                  </a:lnTo>
                  <a:lnTo>
                    <a:pt x="2685583" y="2097769"/>
                  </a:lnTo>
                  <a:lnTo>
                    <a:pt x="2689066" y="2097515"/>
                  </a:lnTo>
                  <a:lnTo>
                    <a:pt x="2692549" y="2097261"/>
                  </a:lnTo>
                  <a:lnTo>
                    <a:pt x="2696033" y="2097008"/>
                  </a:lnTo>
                  <a:lnTo>
                    <a:pt x="2699516" y="2096755"/>
                  </a:lnTo>
                  <a:lnTo>
                    <a:pt x="2702999" y="2096683"/>
                  </a:lnTo>
                  <a:lnTo>
                    <a:pt x="2706482" y="2096430"/>
                  </a:lnTo>
                  <a:lnTo>
                    <a:pt x="2709966" y="2096177"/>
                  </a:lnTo>
                  <a:lnTo>
                    <a:pt x="2713449" y="2095924"/>
                  </a:lnTo>
                  <a:lnTo>
                    <a:pt x="2716932" y="2095671"/>
                  </a:lnTo>
                  <a:lnTo>
                    <a:pt x="2720415" y="2095418"/>
                  </a:lnTo>
                  <a:lnTo>
                    <a:pt x="2723899" y="2095165"/>
                  </a:lnTo>
                  <a:lnTo>
                    <a:pt x="2727382" y="2094912"/>
                  </a:lnTo>
                  <a:lnTo>
                    <a:pt x="2730865" y="2094659"/>
                  </a:lnTo>
                  <a:lnTo>
                    <a:pt x="2734348" y="2094406"/>
                  </a:lnTo>
                  <a:lnTo>
                    <a:pt x="2737832" y="2094153"/>
                  </a:lnTo>
                  <a:lnTo>
                    <a:pt x="2741315" y="2106683"/>
                  </a:lnTo>
                  <a:lnTo>
                    <a:pt x="2744798" y="2106444"/>
                  </a:lnTo>
                  <a:lnTo>
                    <a:pt x="2748281" y="2106206"/>
                  </a:lnTo>
                  <a:lnTo>
                    <a:pt x="2751765" y="2105968"/>
                  </a:lnTo>
                  <a:lnTo>
                    <a:pt x="2755248" y="2105729"/>
                  </a:lnTo>
                  <a:lnTo>
                    <a:pt x="2758731" y="2105491"/>
                  </a:lnTo>
                  <a:lnTo>
                    <a:pt x="2762214" y="2105253"/>
                  </a:lnTo>
                  <a:lnTo>
                    <a:pt x="2765698" y="2105015"/>
                  </a:lnTo>
                  <a:lnTo>
                    <a:pt x="2769181" y="2104777"/>
                  </a:lnTo>
                  <a:lnTo>
                    <a:pt x="2772664" y="2104538"/>
                  </a:lnTo>
                  <a:lnTo>
                    <a:pt x="2776147" y="2104300"/>
                  </a:lnTo>
                  <a:lnTo>
                    <a:pt x="2779631" y="2107455"/>
                  </a:lnTo>
                  <a:lnTo>
                    <a:pt x="2783114" y="2107221"/>
                  </a:lnTo>
                  <a:lnTo>
                    <a:pt x="2786597" y="2106986"/>
                  </a:lnTo>
                  <a:lnTo>
                    <a:pt x="2790080" y="2106752"/>
                  </a:lnTo>
                  <a:lnTo>
                    <a:pt x="2793564" y="2106518"/>
                  </a:lnTo>
                  <a:lnTo>
                    <a:pt x="2797047" y="2106284"/>
                  </a:lnTo>
                  <a:lnTo>
                    <a:pt x="2800530" y="2106050"/>
                  </a:lnTo>
                  <a:lnTo>
                    <a:pt x="2804013" y="2105816"/>
                  </a:lnTo>
                  <a:lnTo>
                    <a:pt x="2807497" y="2105582"/>
                  </a:lnTo>
                  <a:lnTo>
                    <a:pt x="2810980" y="2105348"/>
                  </a:lnTo>
                  <a:lnTo>
                    <a:pt x="2814463" y="2105114"/>
                  </a:lnTo>
                  <a:lnTo>
                    <a:pt x="2817946" y="2115824"/>
                  </a:lnTo>
                  <a:lnTo>
                    <a:pt x="2821430" y="2115602"/>
                  </a:lnTo>
                  <a:lnTo>
                    <a:pt x="2824913" y="2115381"/>
                  </a:lnTo>
                  <a:lnTo>
                    <a:pt x="2828396" y="2115159"/>
                  </a:lnTo>
                  <a:lnTo>
                    <a:pt x="2831879" y="2114937"/>
                  </a:lnTo>
                  <a:lnTo>
                    <a:pt x="2835363" y="2114715"/>
                  </a:lnTo>
                  <a:lnTo>
                    <a:pt x="2838846" y="2114493"/>
                  </a:lnTo>
                  <a:lnTo>
                    <a:pt x="2842329" y="2114272"/>
                  </a:lnTo>
                  <a:lnTo>
                    <a:pt x="2845812" y="2114050"/>
                  </a:lnTo>
                  <a:lnTo>
                    <a:pt x="2849296" y="2113828"/>
                  </a:lnTo>
                  <a:lnTo>
                    <a:pt x="2852779" y="2113607"/>
                  </a:lnTo>
                  <a:lnTo>
                    <a:pt x="2856262" y="2113385"/>
                  </a:lnTo>
                  <a:lnTo>
                    <a:pt x="2859745" y="2121121"/>
                  </a:lnTo>
                  <a:lnTo>
                    <a:pt x="2863229" y="2120908"/>
                  </a:lnTo>
                  <a:lnTo>
                    <a:pt x="2866712" y="2120695"/>
                  </a:lnTo>
                  <a:lnTo>
                    <a:pt x="2870195" y="2120482"/>
                  </a:lnTo>
                  <a:lnTo>
                    <a:pt x="2873678" y="2120269"/>
                  </a:lnTo>
                  <a:lnTo>
                    <a:pt x="2877161" y="2120057"/>
                  </a:lnTo>
                  <a:lnTo>
                    <a:pt x="2880645" y="2119844"/>
                  </a:lnTo>
                  <a:lnTo>
                    <a:pt x="2884128" y="2119631"/>
                  </a:lnTo>
                  <a:lnTo>
                    <a:pt x="2887611" y="2119419"/>
                  </a:lnTo>
                  <a:lnTo>
                    <a:pt x="2891094" y="2119206"/>
                  </a:lnTo>
                  <a:lnTo>
                    <a:pt x="2894578" y="2118993"/>
                  </a:lnTo>
                  <a:lnTo>
                    <a:pt x="2898061" y="2120790"/>
                  </a:lnTo>
                  <a:lnTo>
                    <a:pt x="2901544" y="2120580"/>
                  </a:lnTo>
                  <a:lnTo>
                    <a:pt x="2905027" y="2120370"/>
                  </a:lnTo>
                  <a:lnTo>
                    <a:pt x="2908511" y="2120159"/>
                  </a:lnTo>
                  <a:lnTo>
                    <a:pt x="2911994" y="2119949"/>
                  </a:lnTo>
                  <a:lnTo>
                    <a:pt x="2915477" y="2119739"/>
                  </a:lnTo>
                  <a:lnTo>
                    <a:pt x="2918960" y="2119528"/>
                  </a:lnTo>
                  <a:lnTo>
                    <a:pt x="2922444" y="2119318"/>
                  </a:lnTo>
                  <a:lnTo>
                    <a:pt x="2925927" y="2119108"/>
                  </a:lnTo>
                  <a:lnTo>
                    <a:pt x="2929410" y="2118898"/>
                  </a:lnTo>
                  <a:lnTo>
                    <a:pt x="2932893" y="2118687"/>
                  </a:lnTo>
                  <a:lnTo>
                    <a:pt x="2936377" y="2122029"/>
                  </a:lnTo>
                  <a:lnTo>
                    <a:pt x="2939860" y="2121823"/>
                  </a:lnTo>
                  <a:lnTo>
                    <a:pt x="2943343" y="2121616"/>
                  </a:lnTo>
                  <a:lnTo>
                    <a:pt x="2946826" y="2121410"/>
                  </a:lnTo>
                  <a:lnTo>
                    <a:pt x="2950310" y="2121204"/>
                  </a:lnTo>
                  <a:lnTo>
                    <a:pt x="2953793" y="2120998"/>
                  </a:lnTo>
                  <a:lnTo>
                    <a:pt x="2957276" y="2120791"/>
                  </a:lnTo>
                  <a:lnTo>
                    <a:pt x="2960759" y="2120585"/>
                  </a:lnTo>
                  <a:lnTo>
                    <a:pt x="2964243" y="2120379"/>
                  </a:lnTo>
                  <a:lnTo>
                    <a:pt x="2967726" y="2120173"/>
                  </a:lnTo>
                  <a:lnTo>
                    <a:pt x="2971209" y="2119967"/>
                  </a:lnTo>
                  <a:lnTo>
                    <a:pt x="2974692" y="2135533"/>
                  </a:lnTo>
                  <a:lnTo>
                    <a:pt x="2978176" y="2135343"/>
                  </a:lnTo>
                  <a:lnTo>
                    <a:pt x="2981659" y="2135154"/>
                  </a:lnTo>
                  <a:lnTo>
                    <a:pt x="2985142" y="2134964"/>
                  </a:lnTo>
                  <a:lnTo>
                    <a:pt x="2988625" y="2134775"/>
                  </a:lnTo>
                  <a:lnTo>
                    <a:pt x="2992109" y="2134585"/>
                  </a:lnTo>
                  <a:lnTo>
                    <a:pt x="2995592" y="2134396"/>
                  </a:lnTo>
                  <a:lnTo>
                    <a:pt x="2999075" y="2134207"/>
                  </a:lnTo>
                  <a:lnTo>
                    <a:pt x="3002558" y="2134017"/>
                  </a:lnTo>
                  <a:lnTo>
                    <a:pt x="3006042" y="2133828"/>
                  </a:lnTo>
                  <a:lnTo>
                    <a:pt x="3009525" y="2133639"/>
                  </a:lnTo>
                  <a:lnTo>
                    <a:pt x="3013008" y="2133449"/>
                  </a:lnTo>
                  <a:lnTo>
                    <a:pt x="3016491" y="2136199"/>
                  </a:lnTo>
                  <a:lnTo>
                    <a:pt x="3019975" y="2136013"/>
                  </a:lnTo>
                  <a:lnTo>
                    <a:pt x="3023458" y="2135827"/>
                  </a:lnTo>
                  <a:lnTo>
                    <a:pt x="3026941" y="2135640"/>
                  </a:lnTo>
                  <a:lnTo>
                    <a:pt x="3030424" y="2135454"/>
                  </a:lnTo>
                  <a:lnTo>
                    <a:pt x="3033908" y="2135268"/>
                  </a:lnTo>
                  <a:lnTo>
                    <a:pt x="3037391" y="2135082"/>
                  </a:lnTo>
                  <a:lnTo>
                    <a:pt x="3040874" y="2134896"/>
                  </a:lnTo>
                  <a:lnTo>
                    <a:pt x="3044357" y="2134710"/>
                  </a:lnTo>
                  <a:lnTo>
                    <a:pt x="3047841" y="2134524"/>
                  </a:lnTo>
                  <a:lnTo>
                    <a:pt x="3051324" y="2134338"/>
                  </a:lnTo>
                  <a:lnTo>
                    <a:pt x="3054807" y="2145283"/>
                  </a:lnTo>
                  <a:lnTo>
                    <a:pt x="3058290" y="2145109"/>
                  </a:lnTo>
                  <a:lnTo>
                    <a:pt x="3061774" y="2144934"/>
                  </a:lnTo>
                  <a:lnTo>
                    <a:pt x="3065257" y="2144760"/>
                  </a:lnTo>
                  <a:lnTo>
                    <a:pt x="3068740" y="2144586"/>
                  </a:lnTo>
                  <a:lnTo>
                    <a:pt x="3072223" y="2144411"/>
                  </a:lnTo>
                  <a:lnTo>
                    <a:pt x="3075707" y="2144237"/>
                  </a:lnTo>
                  <a:lnTo>
                    <a:pt x="3079190" y="2144062"/>
                  </a:lnTo>
                  <a:lnTo>
                    <a:pt x="3082673" y="2143888"/>
                  </a:lnTo>
                  <a:lnTo>
                    <a:pt x="3086156" y="2143714"/>
                  </a:lnTo>
                  <a:lnTo>
                    <a:pt x="3089640" y="2143540"/>
                  </a:lnTo>
                  <a:lnTo>
                    <a:pt x="3093123" y="2148284"/>
                  </a:lnTo>
                  <a:lnTo>
                    <a:pt x="3096606" y="2148114"/>
                  </a:lnTo>
                  <a:lnTo>
                    <a:pt x="3100089" y="2147945"/>
                  </a:lnTo>
                  <a:lnTo>
                    <a:pt x="3103573" y="2147776"/>
                  </a:lnTo>
                  <a:lnTo>
                    <a:pt x="3107056" y="2147607"/>
                  </a:lnTo>
                  <a:lnTo>
                    <a:pt x="3110539" y="2147438"/>
                  </a:lnTo>
                  <a:lnTo>
                    <a:pt x="3114022" y="2147269"/>
                  </a:lnTo>
                  <a:lnTo>
                    <a:pt x="3117506" y="2147099"/>
                  </a:lnTo>
                  <a:lnTo>
                    <a:pt x="3120989" y="2146930"/>
                  </a:lnTo>
                  <a:lnTo>
                    <a:pt x="3124472" y="2146761"/>
                  </a:lnTo>
                  <a:lnTo>
                    <a:pt x="3127955" y="2146592"/>
                  </a:lnTo>
                  <a:lnTo>
                    <a:pt x="3131439" y="2147148"/>
                  </a:lnTo>
                  <a:lnTo>
                    <a:pt x="3134922" y="2146980"/>
                  </a:lnTo>
                  <a:lnTo>
                    <a:pt x="3138405" y="2146811"/>
                  </a:lnTo>
                  <a:lnTo>
                    <a:pt x="3141888" y="2146643"/>
                  </a:lnTo>
                  <a:lnTo>
                    <a:pt x="3145372" y="2146475"/>
                  </a:lnTo>
                  <a:lnTo>
                    <a:pt x="3148855" y="2146306"/>
                  </a:lnTo>
                  <a:lnTo>
                    <a:pt x="3152338" y="2146138"/>
                  </a:lnTo>
                  <a:lnTo>
                    <a:pt x="3155821" y="2145970"/>
                  </a:lnTo>
                  <a:lnTo>
                    <a:pt x="3159304" y="2145802"/>
                  </a:lnTo>
                  <a:lnTo>
                    <a:pt x="3162788" y="2145634"/>
                  </a:lnTo>
                  <a:lnTo>
                    <a:pt x="3166271" y="2145466"/>
                  </a:lnTo>
                  <a:lnTo>
                    <a:pt x="3169754" y="2145297"/>
                  </a:lnTo>
                  <a:lnTo>
                    <a:pt x="3173237" y="2146576"/>
                  </a:lnTo>
                  <a:lnTo>
                    <a:pt x="3176721" y="2146410"/>
                  </a:lnTo>
                  <a:lnTo>
                    <a:pt x="3180204" y="2146243"/>
                  </a:lnTo>
                  <a:lnTo>
                    <a:pt x="3183687" y="2146077"/>
                  </a:lnTo>
                  <a:lnTo>
                    <a:pt x="3187170" y="2145910"/>
                  </a:lnTo>
                  <a:lnTo>
                    <a:pt x="3190654" y="2145743"/>
                  </a:lnTo>
                  <a:lnTo>
                    <a:pt x="3194137" y="2145577"/>
                  </a:lnTo>
                  <a:lnTo>
                    <a:pt x="3197620" y="2145410"/>
                  </a:lnTo>
                  <a:lnTo>
                    <a:pt x="3201103" y="2145244"/>
                  </a:lnTo>
                  <a:lnTo>
                    <a:pt x="3204587" y="2145077"/>
                  </a:lnTo>
                  <a:lnTo>
                    <a:pt x="3208070" y="2144911"/>
                  </a:lnTo>
                  <a:lnTo>
                    <a:pt x="3211553" y="2144744"/>
                  </a:lnTo>
                  <a:lnTo>
                    <a:pt x="3215036" y="2144578"/>
                  </a:lnTo>
                  <a:lnTo>
                    <a:pt x="3218520" y="2144411"/>
                  </a:lnTo>
                  <a:lnTo>
                    <a:pt x="3222003" y="2144245"/>
                  </a:lnTo>
                  <a:lnTo>
                    <a:pt x="3225486" y="2144078"/>
                  </a:lnTo>
                  <a:lnTo>
                    <a:pt x="3228969" y="2143912"/>
                  </a:lnTo>
                  <a:lnTo>
                    <a:pt x="3232453" y="2143745"/>
                  </a:lnTo>
                  <a:lnTo>
                    <a:pt x="3235936" y="2143579"/>
                  </a:lnTo>
                  <a:lnTo>
                    <a:pt x="3239419" y="2143413"/>
                  </a:lnTo>
                  <a:lnTo>
                    <a:pt x="3242902" y="2143246"/>
                  </a:lnTo>
                  <a:lnTo>
                    <a:pt x="3246386" y="2143080"/>
                  </a:lnTo>
                  <a:lnTo>
                    <a:pt x="3249869" y="2144725"/>
                  </a:lnTo>
                  <a:lnTo>
                    <a:pt x="3253352" y="2144561"/>
                  </a:lnTo>
                  <a:lnTo>
                    <a:pt x="3256835" y="2144396"/>
                  </a:lnTo>
                  <a:lnTo>
                    <a:pt x="3260319" y="2144232"/>
                  </a:lnTo>
                  <a:lnTo>
                    <a:pt x="3263802" y="2144067"/>
                  </a:lnTo>
                  <a:lnTo>
                    <a:pt x="3267285" y="2143903"/>
                  </a:lnTo>
                  <a:lnTo>
                    <a:pt x="3270768" y="2143738"/>
                  </a:lnTo>
                  <a:lnTo>
                    <a:pt x="3274252" y="2143574"/>
                  </a:lnTo>
                  <a:lnTo>
                    <a:pt x="3277735" y="2143409"/>
                  </a:lnTo>
                  <a:lnTo>
                    <a:pt x="3281218" y="2143245"/>
                  </a:lnTo>
                  <a:lnTo>
                    <a:pt x="3284701" y="2143081"/>
                  </a:lnTo>
                  <a:lnTo>
                    <a:pt x="3288185" y="2146718"/>
                  </a:lnTo>
                  <a:lnTo>
                    <a:pt x="3291668" y="2146557"/>
                  </a:lnTo>
                  <a:lnTo>
                    <a:pt x="3295151" y="2146396"/>
                  </a:lnTo>
                  <a:lnTo>
                    <a:pt x="3298634" y="2146236"/>
                  </a:lnTo>
                  <a:lnTo>
                    <a:pt x="3302118" y="2146075"/>
                  </a:lnTo>
                  <a:lnTo>
                    <a:pt x="3305601" y="2145915"/>
                  </a:lnTo>
                  <a:lnTo>
                    <a:pt x="3309084" y="2145754"/>
                  </a:lnTo>
                  <a:lnTo>
                    <a:pt x="3312567" y="2145593"/>
                  </a:lnTo>
                  <a:lnTo>
                    <a:pt x="3316051" y="2145433"/>
                  </a:lnTo>
                  <a:lnTo>
                    <a:pt x="3319534" y="2145272"/>
                  </a:lnTo>
                  <a:lnTo>
                    <a:pt x="3323017" y="2145112"/>
                  </a:lnTo>
                  <a:lnTo>
                    <a:pt x="3326500" y="2144951"/>
                  </a:lnTo>
                  <a:lnTo>
                    <a:pt x="3329984" y="2148710"/>
                  </a:lnTo>
                  <a:lnTo>
                    <a:pt x="3333467" y="2148553"/>
                  </a:lnTo>
                  <a:lnTo>
                    <a:pt x="3336950" y="2148397"/>
                  </a:lnTo>
                  <a:lnTo>
                    <a:pt x="3340433" y="2148240"/>
                  </a:lnTo>
                  <a:lnTo>
                    <a:pt x="3343917" y="2148083"/>
                  </a:lnTo>
                  <a:lnTo>
                    <a:pt x="3347400" y="2147927"/>
                  </a:lnTo>
                  <a:lnTo>
                    <a:pt x="3350883" y="2147770"/>
                  </a:lnTo>
                  <a:lnTo>
                    <a:pt x="3354366" y="2147613"/>
                  </a:lnTo>
                  <a:lnTo>
                    <a:pt x="3357850" y="2147456"/>
                  </a:lnTo>
                  <a:lnTo>
                    <a:pt x="3361333" y="2147300"/>
                  </a:lnTo>
                  <a:lnTo>
                    <a:pt x="3364816" y="2147143"/>
                  </a:lnTo>
                  <a:lnTo>
                    <a:pt x="3368299" y="2152657"/>
                  </a:lnTo>
                  <a:lnTo>
                    <a:pt x="3371783" y="2152505"/>
                  </a:lnTo>
                  <a:lnTo>
                    <a:pt x="3375266" y="2152354"/>
                  </a:lnTo>
                  <a:lnTo>
                    <a:pt x="3378749" y="2152203"/>
                  </a:lnTo>
                  <a:lnTo>
                    <a:pt x="3382232" y="2152052"/>
                  </a:lnTo>
                  <a:lnTo>
                    <a:pt x="3385716" y="2151900"/>
                  </a:lnTo>
                  <a:lnTo>
                    <a:pt x="3389199" y="2151749"/>
                  </a:lnTo>
                  <a:lnTo>
                    <a:pt x="3392682" y="2151598"/>
                  </a:lnTo>
                  <a:lnTo>
                    <a:pt x="3396165" y="2151447"/>
                  </a:lnTo>
                  <a:lnTo>
                    <a:pt x="3399649" y="2151296"/>
                  </a:lnTo>
                  <a:lnTo>
                    <a:pt x="3403132" y="2151144"/>
                  </a:lnTo>
                  <a:lnTo>
                    <a:pt x="3406615" y="2154011"/>
                  </a:lnTo>
                  <a:lnTo>
                    <a:pt x="3410098" y="2153863"/>
                  </a:lnTo>
                  <a:lnTo>
                    <a:pt x="3413582" y="2153715"/>
                  </a:lnTo>
                  <a:lnTo>
                    <a:pt x="3417065" y="2153566"/>
                  </a:lnTo>
                  <a:lnTo>
                    <a:pt x="3420548" y="2153418"/>
                  </a:lnTo>
                  <a:lnTo>
                    <a:pt x="3424031" y="2153270"/>
                  </a:lnTo>
                  <a:lnTo>
                    <a:pt x="3427515" y="2153121"/>
                  </a:lnTo>
                  <a:lnTo>
                    <a:pt x="3430998" y="2152973"/>
                  </a:lnTo>
                  <a:lnTo>
                    <a:pt x="3434481" y="2152825"/>
                  </a:lnTo>
                  <a:lnTo>
                    <a:pt x="3437964" y="2152677"/>
                  </a:lnTo>
                  <a:lnTo>
                    <a:pt x="3441447" y="2152529"/>
                  </a:lnTo>
                  <a:lnTo>
                    <a:pt x="3444931" y="2153143"/>
                  </a:lnTo>
                  <a:lnTo>
                    <a:pt x="3448414" y="2152996"/>
                  </a:lnTo>
                  <a:lnTo>
                    <a:pt x="3451897" y="2152848"/>
                  </a:lnTo>
                  <a:lnTo>
                    <a:pt x="3455380" y="2152701"/>
                  </a:lnTo>
                  <a:lnTo>
                    <a:pt x="3458864" y="2152553"/>
                  </a:lnTo>
                  <a:lnTo>
                    <a:pt x="3462347" y="2152406"/>
                  </a:lnTo>
                  <a:lnTo>
                    <a:pt x="3465830" y="2152258"/>
                  </a:lnTo>
                  <a:lnTo>
                    <a:pt x="3469313" y="2152111"/>
                  </a:lnTo>
                  <a:lnTo>
                    <a:pt x="3472797" y="2151964"/>
                  </a:lnTo>
                  <a:lnTo>
                    <a:pt x="3476280" y="2151816"/>
                  </a:lnTo>
                  <a:lnTo>
                    <a:pt x="3479763" y="2151669"/>
                  </a:lnTo>
                  <a:lnTo>
                    <a:pt x="3483246" y="2151522"/>
                  </a:lnTo>
                  <a:lnTo>
                    <a:pt x="3483246" y="2151598"/>
                  </a:lnTo>
                  <a:lnTo>
                    <a:pt x="3483246" y="2151675"/>
                  </a:lnTo>
                  <a:lnTo>
                    <a:pt x="3483246" y="2151751"/>
                  </a:lnTo>
                  <a:lnTo>
                    <a:pt x="3483246" y="2151828"/>
                  </a:lnTo>
                  <a:lnTo>
                    <a:pt x="3483246" y="2151904"/>
                  </a:lnTo>
                  <a:lnTo>
                    <a:pt x="3483246" y="2151980"/>
                  </a:lnTo>
                  <a:lnTo>
                    <a:pt x="3483246" y="2152056"/>
                  </a:lnTo>
                  <a:lnTo>
                    <a:pt x="3483246" y="2152132"/>
                  </a:lnTo>
                  <a:lnTo>
                    <a:pt x="3483246" y="2152208"/>
                  </a:lnTo>
                  <a:lnTo>
                    <a:pt x="3483246" y="2152284"/>
                  </a:lnTo>
                  <a:lnTo>
                    <a:pt x="3483246" y="2152360"/>
                  </a:lnTo>
                  <a:lnTo>
                    <a:pt x="3483246" y="2152436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828924"/>
              <a:ext cx="3483246" cy="1723142"/>
            </a:xfrm>
            <a:custGeom>
              <a:avLst/>
              <a:gdLst/>
              <a:ahLst/>
              <a:cxnLst/>
              <a:rect l="0" t="0" r="0" b="0"/>
              <a:pathLst>
                <a:path w="3483246" h="1723142">
                  <a:moveTo>
                    <a:pt x="0" y="1723142"/>
                  </a:moveTo>
                  <a:lnTo>
                    <a:pt x="3483" y="1622783"/>
                  </a:lnTo>
                  <a:lnTo>
                    <a:pt x="6966" y="1528045"/>
                  </a:lnTo>
                  <a:lnTo>
                    <a:pt x="10449" y="1438469"/>
                  </a:lnTo>
                  <a:lnTo>
                    <a:pt x="13932" y="1353644"/>
                  </a:lnTo>
                  <a:lnTo>
                    <a:pt x="17416" y="1273201"/>
                  </a:lnTo>
                  <a:lnTo>
                    <a:pt x="20899" y="1196811"/>
                  </a:lnTo>
                  <a:lnTo>
                    <a:pt x="24382" y="1124173"/>
                  </a:lnTo>
                  <a:lnTo>
                    <a:pt x="27865" y="1055019"/>
                  </a:lnTo>
                  <a:lnTo>
                    <a:pt x="31349" y="989103"/>
                  </a:lnTo>
                  <a:lnTo>
                    <a:pt x="34832" y="926204"/>
                  </a:lnTo>
                  <a:lnTo>
                    <a:pt x="38315" y="866118"/>
                  </a:lnTo>
                  <a:lnTo>
                    <a:pt x="41798" y="808661"/>
                  </a:lnTo>
                  <a:lnTo>
                    <a:pt x="45282" y="753665"/>
                  </a:lnTo>
                  <a:lnTo>
                    <a:pt x="48765" y="700974"/>
                  </a:lnTo>
                  <a:lnTo>
                    <a:pt x="52248" y="650446"/>
                  </a:lnTo>
                  <a:lnTo>
                    <a:pt x="55731" y="601952"/>
                  </a:lnTo>
                  <a:lnTo>
                    <a:pt x="59215" y="555370"/>
                  </a:lnTo>
                  <a:lnTo>
                    <a:pt x="62698" y="510590"/>
                  </a:lnTo>
                  <a:lnTo>
                    <a:pt x="66181" y="467510"/>
                  </a:lnTo>
                  <a:lnTo>
                    <a:pt x="69664" y="426033"/>
                  </a:lnTo>
                  <a:lnTo>
                    <a:pt x="73148" y="386073"/>
                  </a:lnTo>
                  <a:lnTo>
                    <a:pt x="76631" y="347547"/>
                  </a:lnTo>
                  <a:lnTo>
                    <a:pt x="80114" y="310381"/>
                  </a:lnTo>
                  <a:lnTo>
                    <a:pt x="83597" y="274502"/>
                  </a:lnTo>
                  <a:lnTo>
                    <a:pt x="87081" y="239845"/>
                  </a:lnTo>
                  <a:lnTo>
                    <a:pt x="90564" y="206350"/>
                  </a:lnTo>
                  <a:lnTo>
                    <a:pt x="94047" y="173958"/>
                  </a:lnTo>
                  <a:lnTo>
                    <a:pt x="97530" y="142615"/>
                  </a:lnTo>
                  <a:lnTo>
                    <a:pt x="101014" y="112273"/>
                  </a:lnTo>
                  <a:lnTo>
                    <a:pt x="104497" y="82883"/>
                  </a:lnTo>
                  <a:lnTo>
                    <a:pt x="107980" y="54401"/>
                  </a:lnTo>
                  <a:lnTo>
                    <a:pt x="111463" y="26786"/>
                  </a:lnTo>
                  <a:lnTo>
                    <a:pt x="114947" y="0"/>
                  </a:lnTo>
                  <a:lnTo>
                    <a:pt x="118430" y="846682"/>
                  </a:lnTo>
                  <a:lnTo>
                    <a:pt x="121913" y="827532"/>
                  </a:lnTo>
                  <a:lnTo>
                    <a:pt x="125396" y="808661"/>
                  </a:lnTo>
                  <a:lnTo>
                    <a:pt x="128880" y="790064"/>
                  </a:lnTo>
                  <a:lnTo>
                    <a:pt x="132363" y="771733"/>
                  </a:lnTo>
                  <a:lnTo>
                    <a:pt x="135846" y="753665"/>
                  </a:lnTo>
                  <a:lnTo>
                    <a:pt x="139329" y="735852"/>
                  </a:lnTo>
                  <a:lnTo>
                    <a:pt x="142813" y="718290"/>
                  </a:lnTo>
                  <a:lnTo>
                    <a:pt x="146296" y="700974"/>
                  </a:lnTo>
                  <a:lnTo>
                    <a:pt x="149779" y="683898"/>
                  </a:lnTo>
                  <a:lnTo>
                    <a:pt x="153262" y="667057"/>
                  </a:lnTo>
                  <a:lnTo>
                    <a:pt x="156746" y="902771"/>
                  </a:lnTo>
                  <a:lnTo>
                    <a:pt x="160229" y="888907"/>
                  </a:lnTo>
                  <a:lnTo>
                    <a:pt x="163712" y="875186"/>
                  </a:lnTo>
                  <a:lnTo>
                    <a:pt x="167195" y="861607"/>
                  </a:lnTo>
                  <a:lnTo>
                    <a:pt x="170679" y="848167"/>
                  </a:lnTo>
                  <a:lnTo>
                    <a:pt x="174162" y="834864"/>
                  </a:lnTo>
                  <a:lnTo>
                    <a:pt x="177645" y="821696"/>
                  </a:lnTo>
                  <a:lnTo>
                    <a:pt x="181128" y="808661"/>
                  </a:lnTo>
                  <a:lnTo>
                    <a:pt x="184612" y="795757"/>
                  </a:lnTo>
                  <a:lnTo>
                    <a:pt x="188095" y="782982"/>
                  </a:lnTo>
                  <a:lnTo>
                    <a:pt x="191578" y="770334"/>
                  </a:lnTo>
                  <a:lnTo>
                    <a:pt x="195061" y="757811"/>
                  </a:lnTo>
                  <a:lnTo>
                    <a:pt x="198545" y="796675"/>
                  </a:lnTo>
                  <a:lnTo>
                    <a:pt x="202028" y="784799"/>
                  </a:lnTo>
                  <a:lnTo>
                    <a:pt x="205511" y="773034"/>
                  </a:lnTo>
                  <a:lnTo>
                    <a:pt x="208994" y="761377"/>
                  </a:lnTo>
                  <a:lnTo>
                    <a:pt x="212478" y="749826"/>
                  </a:lnTo>
                  <a:lnTo>
                    <a:pt x="215961" y="738381"/>
                  </a:lnTo>
                  <a:lnTo>
                    <a:pt x="219444" y="727040"/>
                  </a:lnTo>
                  <a:lnTo>
                    <a:pt x="222927" y="715802"/>
                  </a:lnTo>
                  <a:lnTo>
                    <a:pt x="226411" y="704664"/>
                  </a:lnTo>
                  <a:lnTo>
                    <a:pt x="229894" y="693626"/>
                  </a:lnTo>
                  <a:lnTo>
                    <a:pt x="233377" y="682687"/>
                  </a:lnTo>
                  <a:lnTo>
                    <a:pt x="236860" y="913968"/>
                  </a:lnTo>
                  <a:lnTo>
                    <a:pt x="240344" y="904863"/>
                  </a:lnTo>
                  <a:lnTo>
                    <a:pt x="243827" y="895821"/>
                  </a:lnTo>
                  <a:lnTo>
                    <a:pt x="247310" y="886840"/>
                  </a:lnTo>
                  <a:lnTo>
                    <a:pt x="250793" y="877919"/>
                  </a:lnTo>
                  <a:lnTo>
                    <a:pt x="254277" y="869058"/>
                  </a:lnTo>
                  <a:lnTo>
                    <a:pt x="257760" y="860257"/>
                  </a:lnTo>
                  <a:lnTo>
                    <a:pt x="261243" y="851514"/>
                  </a:lnTo>
                  <a:lnTo>
                    <a:pt x="264726" y="842829"/>
                  </a:lnTo>
                  <a:lnTo>
                    <a:pt x="268210" y="834202"/>
                  </a:lnTo>
                  <a:lnTo>
                    <a:pt x="271693" y="825632"/>
                  </a:lnTo>
                  <a:lnTo>
                    <a:pt x="275176" y="817119"/>
                  </a:lnTo>
                  <a:lnTo>
                    <a:pt x="278659" y="808661"/>
                  </a:lnTo>
                  <a:lnTo>
                    <a:pt x="282143" y="800259"/>
                  </a:lnTo>
                  <a:lnTo>
                    <a:pt x="285626" y="791911"/>
                  </a:lnTo>
                  <a:lnTo>
                    <a:pt x="289109" y="783618"/>
                  </a:lnTo>
                  <a:lnTo>
                    <a:pt x="292592" y="775378"/>
                  </a:lnTo>
                  <a:lnTo>
                    <a:pt x="296075" y="767192"/>
                  </a:lnTo>
                  <a:lnTo>
                    <a:pt x="299559" y="759058"/>
                  </a:lnTo>
                  <a:lnTo>
                    <a:pt x="303042" y="750977"/>
                  </a:lnTo>
                  <a:lnTo>
                    <a:pt x="306525" y="742947"/>
                  </a:lnTo>
                  <a:lnTo>
                    <a:pt x="310008" y="734968"/>
                  </a:lnTo>
                  <a:lnTo>
                    <a:pt x="313492" y="823406"/>
                  </a:lnTo>
                  <a:lnTo>
                    <a:pt x="316975" y="816012"/>
                  </a:lnTo>
                  <a:lnTo>
                    <a:pt x="320458" y="808661"/>
                  </a:lnTo>
                  <a:lnTo>
                    <a:pt x="323941" y="801352"/>
                  </a:lnTo>
                  <a:lnTo>
                    <a:pt x="327425" y="794084"/>
                  </a:lnTo>
                  <a:lnTo>
                    <a:pt x="330908" y="786857"/>
                  </a:lnTo>
                  <a:lnTo>
                    <a:pt x="334391" y="779670"/>
                  </a:lnTo>
                  <a:lnTo>
                    <a:pt x="337874" y="772525"/>
                  </a:lnTo>
                  <a:lnTo>
                    <a:pt x="341358" y="765419"/>
                  </a:lnTo>
                  <a:lnTo>
                    <a:pt x="344841" y="758353"/>
                  </a:lnTo>
                  <a:lnTo>
                    <a:pt x="348324" y="751327"/>
                  </a:lnTo>
                  <a:lnTo>
                    <a:pt x="351807" y="744340"/>
                  </a:lnTo>
                  <a:lnTo>
                    <a:pt x="355291" y="737391"/>
                  </a:lnTo>
                  <a:lnTo>
                    <a:pt x="358774" y="730481"/>
                  </a:lnTo>
                  <a:lnTo>
                    <a:pt x="362257" y="723609"/>
                  </a:lnTo>
                  <a:lnTo>
                    <a:pt x="365740" y="716775"/>
                  </a:lnTo>
                  <a:lnTo>
                    <a:pt x="369224" y="709978"/>
                  </a:lnTo>
                  <a:lnTo>
                    <a:pt x="372707" y="703219"/>
                  </a:lnTo>
                  <a:lnTo>
                    <a:pt x="376190" y="696496"/>
                  </a:lnTo>
                  <a:lnTo>
                    <a:pt x="379673" y="689810"/>
                  </a:lnTo>
                  <a:lnTo>
                    <a:pt x="383157" y="683161"/>
                  </a:lnTo>
                  <a:lnTo>
                    <a:pt x="386640" y="676547"/>
                  </a:lnTo>
                  <a:lnTo>
                    <a:pt x="390123" y="669969"/>
                  </a:lnTo>
                  <a:lnTo>
                    <a:pt x="393606" y="694542"/>
                  </a:lnTo>
                  <a:lnTo>
                    <a:pt x="397090" y="688144"/>
                  </a:lnTo>
                  <a:lnTo>
                    <a:pt x="400573" y="681780"/>
                  </a:lnTo>
                  <a:lnTo>
                    <a:pt x="404056" y="675448"/>
                  </a:lnTo>
                  <a:lnTo>
                    <a:pt x="407539" y="669149"/>
                  </a:lnTo>
                  <a:lnTo>
                    <a:pt x="411023" y="662883"/>
                  </a:lnTo>
                  <a:lnTo>
                    <a:pt x="414506" y="656649"/>
                  </a:lnTo>
                  <a:lnTo>
                    <a:pt x="417989" y="650446"/>
                  </a:lnTo>
                  <a:lnTo>
                    <a:pt x="421472" y="644276"/>
                  </a:lnTo>
                  <a:lnTo>
                    <a:pt x="424956" y="638137"/>
                  </a:lnTo>
                  <a:lnTo>
                    <a:pt x="428439" y="632029"/>
                  </a:lnTo>
                  <a:lnTo>
                    <a:pt x="431922" y="808661"/>
                  </a:lnTo>
                  <a:lnTo>
                    <a:pt x="435405" y="803234"/>
                  </a:lnTo>
                  <a:lnTo>
                    <a:pt x="438889" y="797830"/>
                  </a:lnTo>
                  <a:lnTo>
                    <a:pt x="442372" y="792448"/>
                  </a:lnTo>
                  <a:lnTo>
                    <a:pt x="445855" y="787089"/>
                  </a:lnTo>
                  <a:lnTo>
                    <a:pt x="449338" y="781753"/>
                  </a:lnTo>
                  <a:lnTo>
                    <a:pt x="452822" y="776438"/>
                  </a:lnTo>
                  <a:lnTo>
                    <a:pt x="456305" y="771146"/>
                  </a:lnTo>
                  <a:lnTo>
                    <a:pt x="459788" y="765876"/>
                  </a:lnTo>
                  <a:lnTo>
                    <a:pt x="463271" y="760628"/>
                  </a:lnTo>
                  <a:lnTo>
                    <a:pt x="466755" y="755402"/>
                  </a:lnTo>
                  <a:lnTo>
                    <a:pt x="470238" y="813630"/>
                  </a:lnTo>
                  <a:lnTo>
                    <a:pt x="473721" y="808661"/>
                  </a:lnTo>
                  <a:lnTo>
                    <a:pt x="477204" y="803712"/>
                  </a:lnTo>
                  <a:lnTo>
                    <a:pt x="480688" y="798782"/>
                  </a:lnTo>
                  <a:lnTo>
                    <a:pt x="484171" y="793870"/>
                  </a:lnTo>
                  <a:lnTo>
                    <a:pt x="487654" y="788978"/>
                  </a:lnTo>
                  <a:lnTo>
                    <a:pt x="491137" y="784104"/>
                  </a:lnTo>
                  <a:lnTo>
                    <a:pt x="494621" y="779249"/>
                  </a:lnTo>
                  <a:lnTo>
                    <a:pt x="498104" y="774412"/>
                  </a:lnTo>
                  <a:lnTo>
                    <a:pt x="501587" y="769594"/>
                  </a:lnTo>
                  <a:lnTo>
                    <a:pt x="505070" y="764794"/>
                  </a:lnTo>
                  <a:lnTo>
                    <a:pt x="508554" y="760012"/>
                  </a:lnTo>
                  <a:lnTo>
                    <a:pt x="512037" y="848167"/>
                  </a:lnTo>
                  <a:lnTo>
                    <a:pt x="515520" y="843717"/>
                  </a:lnTo>
                  <a:lnTo>
                    <a:pt x="519003" y="839283"/>
                  </a:lnTo>
                  <a:lnTo>
                    <a:pt x="522487" y="834864"/>
                  </a:lnTo>
                  <a:lnTo>
                    <a:pt x="525970" y="830460"/>
                  </a:lnTo>
                  <a:lnTo>
                    <a:pt x="529453" y="826071"/>
                  </a:lnTo>
                  <a:lnTo>
                    <a:pt x="532936" y="821696"/>
                  </a:lnTo>
                  <a:lnTo>
                    <a:pt x="536420" y="817336"/>
                  </a:lnTo>
                  <a:lnTo>
                    <a:pt x="539903" y="812991"/>
                  </a:lnTo>
                  <a:lnTo>
                    <a:pt x="543386" y="808661"/>
                  </a:lnTo>
                  <a:lnTo>
                    <a:pt x="546869" y="804345"/>
                  </a:lnTo>
                  <a:lnTo>
                    <a:pt x="550353" y="907628"/>
                  </a:lnTo>
                  <a:lnTo>
                    <a:pt x="553836" y="903680"/>
                  </a:lnTo>
                  <a:lnTo>
                    <a:pt x="557319" y="899745"/>
                  </a:lnTo>
                  <a:lnTo>
                    <a:pt x="560802" y="895821"/>
                  </a:lnTo>
                  <a:lnTo>
                    <a:pt x="564286" y="891909"/>
                  </a:lnTo>
                  <a:lnTo>
                    <a:pt x="567769" y="888008"/>
                  </a:lnTo>
                  <a:lnTo>
                    <a:pt x="571252" y="884118"/>
                  </a:lnTo>
                  <a:lnTo>
                    <a:pt x="574735" y="880240"/>
                  </a:lnTo>
                  <a:lnTo>
                    <a:pt x="578218" y="876374"/>
                  </a:lnTo>
                  <a:lnTo>
                    <a:pt x="581702" y="872518"/>
                  </a:lnTo>
                  <a:lnTo>
                    <a:pt x="585185" y="868674"/>
                  </a:lnTo>
                  <a:lnTo>
                    <a:pt x="588668" y="929824"/>
                  </a:lnTo>
                  <a:lnTo>
                    <a:pt x="592151" y="926204"/>
                  </a:lnTo>
                  <a:lnTo>
                    <a:pt x="595635" y="922593"/>
                  </a:lnTo>
                  <a:lnTo>
                    <a:pt x="599118" y="918992"/>
                  </a:lnTo>
                  <a:lnTo>
                    <a:pt x="602601" y="915401"/>
                  </a:lnTo>
                  <a:lnTo>
                    <a:pt x="606084" y="911820"/>
                  </a:lnTo>
                  <a:lnTo>
                    <a:pt x="609568" y="908248"/>
                  </a:lnTo>
                  <a:lnTo>
                    <a:pt x="613051" y="904685"/>
                  </a:lnTo>
                  <a:lnTo>
                    <a:pt x="616534" y="901133"/>
                  </a:lnTo>
                  <a:lnTo>
                    <a:pt x="620017" y="897589"/>
                  </a:lnTo>
                  <a:lnTo>
                    <a:pt x="623501" y="894055"/>
                  </a:lnTo>
                  <a:lnTo>
                    <a:pt x="626984" y="902771"/>
                  </a:lnTo>
                  <a:lnTo>
                    <a:pt x="630467" y="899292"/>
                  </a:lnTo>
                  <a:lnTo>
                    <a:pt x="633950" y="895821"/>
                  </a:lnTo>
                  <a:lnTo>
                    <a:pt x="637434" y="892359"/>
                  </a:lnTo>
                  <a:lnTo>
                    <a:pt x="640917" y="888907"/>
                  </a:lnTo>
                  <a:lnTo>
                    <a:pt x="644400" y="885463"/>
                  </a:lnTo>
                  <a:lnTo>
                    <a:pt x="647883" y="882029"/>
                  </a:lnTo>
                  <a:lnTo>
                    <a:pt x="651367" y="878603"/>
                  </a:lnTo>
                  <a:lnTo>
                    <a:pt x="654850" y="875186"/>
                  </a:lnTo>
                  <a:lnTo>
                    <a:pt x="658333" y="871778"/>
                  </a:lnTo>
                  <a:lnTo>
                    <a:pt x="661816" y="868379"/>
                  </a:lnTo>
                  <a:lnTo>
                    <a:pt x="665300" y="864989"/>
                  </a:lnTo>
                  <a:lnTo>
                    <a:pt x="668783" y="979938"/>
                  </a:lnTo>
                  <a:lnTo>
                    <a:pt x="672266" y="976896"/>
                  </a:lnTo>
                  <a:lnTo>
                    <a:pt x="675749" y="973861"/>
                  </a:lnTo>
                  <a:lnTo>
                    <a:pt x="679233" y="970833"/>
                  </a:lnTo>
                  <a:lnTo>
                    <a:pt x="682716" y="967812"/>
                  </a:lnTo>
                  <a:lnTo>
                    <a:pt x="686199" y="964797"/>
                  </a:lnTo>
                  <a:lnTo>
                    <a:pt x="689682" y="961789"/>
                  </a:lnTo>
                  <a:lnTo>
                    <a:pt x="693166" y="958788"/>
                  </a:lnTo>
                  <a:lnTo>
                    <a:pt x="696649" y="955793"/>
                  </a:lnTo>
                  <a:lnTo>
                    <a:pt x="700132" y="952805"/>
                  </a:lnTo>
                  <a:lnTo>
                    <a:pt x="703615" y="949823"/>
                  </a:lnTo>
                  <a:lnTo>
                    <a:pt x="707099" y="1000344"/>
                  </a:lnTo>
                  <a:lnTo>
                    <a:pt x="710582" y="997525"/>
                  </a:lnTo>
                  <a:lnTo>
                    <a:pt x="714065" y="994712"/>
                  </a:lnTo>
                  <a:lnTo>
                    <a:pt x="717548" y="991905"/>
                  </a:lnTo>
                  <a:lnTo>
                    <a:pt x="721032" y="989103"/>
                  </a:lnTo>
                  <a:lnTo>
                    <a:pt x="724515" y="986307"/>
                  </a:lnTo>
                  <a:lnTo>
                    <a:pt x="727998" y="983517"/>
                  </a:lnTo>
                  <a:lnTo>
                    <a:pt x="731481" y="980732"/>
                  </a:lnTo>
                  <a:lnTo>
                    <a:pt x="734965" y="977953"/>
                  </a:lnTo>
                  <a:lnTo>
                    <a:pt x="738448" y="975180"/>
                  </a:lnTo>
                  <a:lnTo>
                    <a:pt x="741931" y="972412"/>
                  </a:lnTo>
                  <a:lnTo>
                    <a:pt x="745414" y="1046501"/>
                  </a:lnTo>
                  <a:lnTo>
                    <a:pt x="748898" y="1043956"/>
                  </a:lnTo>
                  <a:lnTo>
                    <a:pt x="752381" y="1041415"/>
                  </a:lnTo>
                  <a:lnTo>
                    <a:pt x="755864" y="1038879"/>
                  </a:lnTo>
                  <a:lnTo>
                    <a:pt x="759347" y="1036347"/>
                  </a:lnTo>
                  <a:lnTo>
                    <a:pt x="762831" y="1033820"/>
                  </a:lnTo>
                  <a:lnTo>
                    <a:pt x="766314" y="1031298"/>
                  </a:lnTo>
                  <a:lnTo>
                    <a:pt x="769797" y="1028780"/>
                  </a:lnTo>
                  <a:lnTo>
                    <a:pt x="773280" y="1026267"/>
                  </a:lnTo>
                  <a:lnTo>
                    <a:pt x="776764" y="1023758"/>
                  </a:lnTo>
                  <a:lnTo>
                    <a:pt x="780247" y="1021254"/>
                  </a:lnTo>
                  <a:lnTo>
                    <a:pt x="783730" y="1106004"/>
                  </a:lnTo>
                  <a:lnTo>
                    <a:pt x="787213" y="1103749"/>
                  </a:lnTo>
                  <a:lnTo>
                    <a:pt x="790697" y="1101497"/>
                  </a:lnTo>
                  <a:lnTo>
                    <a:pt x="794180" y="1099249"/>
                  </a:lnTo>
                  <a:lnTo>
                    <a:pt x="797663" y="1097005"/>
                  </a:lnTo>
                  <a:lnTo>
                    <a:pt x="801146" y="1094764"/>
                  </a:lnTo>
                  <a:lnTo>
                    <a:pt x="804630" y="1092526"/>
                  </a:lnTo>
                  <a:lnTo>
                    <a:pt x="808113" y="1090292"/>
                  </a:lnTo>
                  <a:lnTo>
                    <a:pt x="811596" y="1088062"/>
                  </a:lnTo>
                  <a:lnTo>
                    <a:pt x="815079" y="1085835"/>
                  </a:lnTo>
                  <a:lnTo>
                    <a:pt x="818563" y="1083611"/>
                  </a:lnTo>
                  <a:lnTo>
                    <a:pt x="822046" y="1081391"/>
                  </a:lnTo>
                  <a:lnTo>
                    <a:pt x="825529" y="1079175"/>
                  </a:lnTo>
                  <a:lnTo>
                    <a:pt x="829012" y="1076962"/>
                  </a:lnTo>
                  <a:lnTo>
                    <a:pt x="832496" y="1074752"/>
                  </a:lnTo>
                  <a:lnTo>
                    <a:pt x="835979" y="1072546"/>
                  </a:lnTo>
                  <a:lnTo>
                    <a:pt x="839462" y="1070343"/>
                  </a:lnTo>
                  <a:lnTo>
                    <a:pt x="842945" y="1068144"/>
                  </a:lnTo>
                  <a:lnTo>
                    <a:pt x="846429" y="1065948"/>
                  </a:lnTo>
                  <a:lnTo>
                    <a:pt x="849912" y="1063755"/>
                  </a:lnTo>
                  <a:lnTo>
                    <a:pt x="853395" y="1061566"/>
                  </a:lnTo>
                  <a:lnTo>
                    <a:pt x="856878" y="1059380"/>
                  </a:lnTo>
                  <a:lnTo>
                    <a:pt x="860361" y="1057198"/>
                  </a:lnTo>
                  <a:lnTo>
                    <a:pt x="863845" y="1122837"/>
                  </a:lnTo>
                  <a:lnTo>
                    <a:pt x="867328" y="1120835"/>
                  </a:lnTo>
                  <a:lnTo>
                    <a:pt x="870811" y="1118836"/>
                  </a:lnTo>
                  <a:lnTo>
                    <a:pt x="874294" y="1116839"/>
                  </a:lnTo>
                  <a:lnTo>
                    <a:pt x="877778" y="1114846"/>
                  </a:lnTo>
                  <a:lnTo>
                    <a:pt x="881261" y="1112855"/>
                  </a:lnTo>
                  <a:lnTo>
                    <a:pt x="884744" y="1110867"/>
                  </a:lnTo>
                  <a:lnTo>
                    <a:pt x="888227" y="1108881"/>
                  </a:lnTo>
                  <a:lnTo>
                    <a:pt x="891711" y="1106898"/>
                  </a:lnTo>
                  <a:lnTo>
                    <a:pt x="895194" y="1104918"/>
                  </a:lnTo>
                  <a:lnTo>
                    <a:pt x="898677" y="1102941"/>
                  </a:lnTo>
                  <a:lnTo>
                    <a:pt x="902160" y="1141528"/>
                  </a:lnTo>
                  <a:lnTo>
                    <a:pt x="905644" y="1139659"/>
                  </a:lnTo>
                  <a:lnTo>
                    <a:pt x="909127" y="1137792"/>
                  </a:lnTo>
                  <a:lnTo>
                    <a:pt x="912610" y="1135927"/>
                  </a:lnTo>
                  <a:lnTo>
                    <a:pt x="916093" y="1134065"/>
                  </a:lnTo>
                  <a:lnTo>
                    <a:pt x="919577" y="1132205"/>
                  </a:lnTo>
                  <a:lnTo>
                    <a:pt x="923060" y="1130348"/>
                  </a:lnTo>
                  <a:lnTo>
                    <a:pt x="926543" y="1128493"/>
                  </a:lnTo>
                  <a:lnTo>
                    <a:pt x="930026" y="1126640"/>
                  </a:lnTo>
                  <a:lnTo>
                    <a:pt x="933510" y="1124790"/>
                  </a:lnTo>
                  <a:lnTo>
                    <a:pt x="936993" y="1122942"/>
                  </a:lnTo>
                  <a:lnTo>
                    <a:pt x="940476" y="1200100"/>
                  </a:lnTo>
                  <a:lnTo>
                    <a:pt x="943959" y="1198454"/>
                  </a:lnTo>
                  <a:lnTo>
                    <a:pt x="947443" y="1196811"/>
                  </a:lnTo>
                  <a:lnTo>
                    <a:pt x="950926" y="1195169"/>
                  </a:lnTo>
                  <a:lnTo>
                    <a:pt x="954409" y="1193529"/>
                  </a:lnTo>
                  <a:lnTo>
                    <a:pt x="957892" y="1191891"/>
                  </a:lnTo>
                  <a:lnTo>
                    <a:pt x="961376" y="1190255"/>
                  </a:lnTo>
                  <a:lnTo>
                    <a:pt x="964859" y="1188620"/>
                  </a:lnTo>
                  <a:lnTo>
                    <a:pt x="968342" y="1186988"/>
                  </a:lnTo>
                  <a:lnTo>
                    <a:pt x="971825" y="1185357"/>
                  </a:lnTo>
                  <a:lnTo>
                    <a:pt x="975309" y="1183728"/>
                  </a:lnTo>
                  <a:lnTo>
                    <a:pt x="978792" y="1316091"/>
                  </a:lnTo>
                  <a:lnTo>
                    <a:pt x="982275" y="1314812"/>
                  </a:lnTo>
                  <a:lnTo>
                    <a:pt x="985758" y="1313535"/>
                  </a:lnTo>
                  <a:lnTo>
                    <a:pt x="989242" y="1312258"/>
                  </a:lnTo>
                  <a:lnTo>
                    <a:pt x="992725" y="1310982"/>
                  </a:lnTo>
                  <a:lnTo>
                    <a:pt x="996208" y="1309708"/>
                  </a:lnTo>
                  <a:lnTo>
                    <a:pt x="999691" y="1308434"/>
                  </a:lnTo>
                  <a:lnTo>
                    <a:pt x="1003175" y="1307162"/>
                  </a:lnTo>
                  <a:lnTo>
                    <a:pt x="1006658" y="1305891"/>
                  </a:lnTo>
                  <a:lnTo>
                    <a:pt x="1010141" y="1304620"/>
                  </a:lnTo>
                  <a:lnTo>
                    <a:pt x="1013624" y="1303351"/>
                  </a:lnTo>
                  <a:lnTo>
                    <a:pt x="1017108" y="1302083"/>
                  </a:lnTo>
                  <a:lnTo>
                    <a:pt x="1020591" y="1362805"/>
                  </a:lnTo>
                  <a:lnTo>
                    <a:pt x="1024074" y="1361703"/>
                  </a:lnTo>
                  <a:lnTo>
                    <a:pt x="1027557" y="1360601"/>
                  </a:lnTo>
                  <a:lnTo>
                    <a:pt x="1031041" y="1359501"/>
                  </a:lnTo>
                  <a:lnTo>
                    <a:pt x="1034524" y="1358401"/>
                  </a:lnTo>
                  <a:lnTo>
                    <a:pt x="1038007" y="1357302"/>
                  </a:lnTo>
                  <a:lnTo>
                    <a:pt x="1041490" y="1356203"/>
                  </a:lnTo>
                  <a:lnTo>
                    <a:pt x="1044974" y="1355106"/>
                  </a:lnTo>
                  <a:lnTo>
                    <a:pt x="1048457" y="1354009"/>
                  </a:lnTo>
                  <a:lnTo>
                    <a:pt x="1051940" y="1352913"/>
                  </a:lnTo>
                  <a:lnTo>
                    <a:pt x="1055423" y="1351818"/>
                  </a:lnTo>
                  <a:lnTo>
                    <a:pt x="1058907" y="1360748"/>
                  </a:lnTo>
                  <a:lnTo>
                    <a:pt x="1062390" y="1359680"/>
                  </a:lnTo>
                  <a:lnTo>
                    <a:pt x="1065873" y="1358613"/>
                  </a:lnTo>
                  <a:lnTo>
                    <a:pt x="1069356" y="1357547"/>
                  </a:lnTo>
                  <a:lnTo>
                    <a:pt x="1072840" y="1356481"/>
                  </a:lnTo>
                  <a:lnTo>
                    <a:pt x="1076323" y="1355417"/>
                  </a:lnTo>
                  <a:lnTo>
                    <a:pt x="1079806" y="1354353"/>
                  </a:lnTo>
                  <a:lnTo>
                    <a:pt x="1083289" y="1353289"/>
                  </a:lnTo>
                  <a:lnTo>
                    <a:pt x="1086773" y="1352227"/>
                  </a:lnTo>
                  <a:lnTo>
                    <a:pt x="1090256" y="1351165"/>
                  </a:lnTo>
                  <a:lnTo>
                    <a:pt x="1093739" y="1350104"/>
                  </a:lnTo>
                  <a:lnTo>
                    <a:pt x="1097222" y="1371917"/>
                  </a:lnTo>
                  <a:lnTo>
                    <a:pt x="1100706" y="1370915"/>
                  </a:lnTo>
                  <a:lnTo>
                    <a:pt x="1104189" y="1369913"/>
                  </a:lnTo>
                  <a:lnTo>
                    <a:pt x="1107672" y="1368912"/>
                  </a:lnTo>
                  <a:lnTo>
                    <a:pt x="1111155" y="1367912"/>
                  </a:lnTo>
                  <a:lnTo>
                    <a:pt x="1114639" y="1366912"/>
                  </a:lnTo>
                  <a:lnTo>
                    <a:pt x="1118122" y="1365913"/>
                  </a:lnTo>
                  <a:lnTo>
                    <a:pt x="1121605" y="1364915"/>
                  </a:lnTo>
                  <a:lnTo>
                    <a:pt x="1125088" y="1363917"/>
                  </a:lnTo>
                  <a:lnTo>
                    <a:pt x="1128572" y="1362920"/>
                  </a:lnTo>
                  <a:lnTo>
                    <a:pt x="1132055" y="1361923"/>
                  </a:lnTo>
                  <a:lnTo>
                    <a:pt x="1135538" y="1374666"/>
                  </a:lnTo>
                  <a:lnTo>
                    <a:pt x="1139021" y="1373704"/>
                  </a:lnTo>
                  <a:lnTo>
                    <a:pt x="1142505" y="1372743"/>
                  </a:lnTo>
                  <a:lnTo>
                    <a:pt x="1145988" y="1371782"/>
                  </a:lnTo>
                  <a:lnTo>
                    <a:pt x="1149471" y="1370823"/>
                  </a:lnTo>
                  <a:lnTo>
                    <a:pt x="1152954" y="1369863"/>
                  </a:lnTo>
                  <a:lnTo>
                    <a:pt x="1156437" y="1368904"/>
                  </a:lnTo>
                  <a:lnTo>
                    <a:pt x="1159921" y="1367946"/>
                  </a:lnTo>
                  <a:lnTo>
                    <a:pt x="1163404" y="1366989"/>
                  </a:lnTo>
                  <a:lnTo>
                    <a:pt x="1166887" y="1366032"/>
                  </a:lnTo>
                  <a:lnTo>
                    <a:pt x="1170370" y="1365075"/>
                  </a:lnTo>
                  <a:lnTo>
                    <a:pt x="1173854" y="1364119"/>
                  </a:lnTo>
                  <a:lnTo>
                    <a:pt x="1177337" y="1388459"/>
                  </a:lnTo>
                  <a:lnTo>
                    <a:pt x="1180820" y="1387565"/>
                  </a:lnTo>
                  <a:lnTo>
                    <a:pt x="1184303" y="1386670"/>
                  </a:lnTo>
                  <a:lnTo>
                    <a:pt x="1187787" y="1385777"/>
                  </a:lnTo>
                  <a:lnTo>
                    <a:pt x="1191270" y="1384883"/>
                  </a:lnTo>
                  <a:lnTo>
                    <a:pt x="1194753" y="1383991"/>
                  </a:lnTo>
                  <a:lnTo>
                    <a:pt x="1198236" y="1383098"/>
                  </a:lnTo>
                  <a:lnTo>
                    <a:pt x="1201720" y="1382207"/>
                  </a:lnTo>
                  <a:lnTo>
                    <a:pt x="1205203" y="1381315"/>
                  </a:lnTo>
                  <a:lnTo>
                    <a:pt x="1208686" y="1380425"/>
                  </a:lnTo>
                  <a:lnTo>
                    <a:pt x="1212169" y="1379534"/>
                  </a:lnTo>
                  <a:lnTo>
                    <a:pt x="1215653" y="1396335"/>
                  </a:lnTo>
                  <a:lnTo>
                    <a:pt x="1219136" y="1395486"/>
                  </a:lnTo>
                  <a:lnTo>
                    <a:pt x="1222619" y="1394638"/>
                  </a:lnTo>
                  <a:lnTo>
                    <a:pt x="1226102" y="1393791"/>
                  </a:lnTo>
                  <a:lnTo>
                    <a:pt x="1229586" y="1392944"/>
                  </a:lnTo>
                  <a:lnTo>
                    <a:pt x="1233069" y="1392098"/>
                  </a:lnTo>
                  <a:lnTo>
                    <a:pt x="1236552" y="1391252"/>
                  </a:lnTo>
                  <a:lnTo>
                    <a:pt x="1240035" y="1390406"/>
                  </a:lnTo>
                  <a:lnTo>
                    <a:pt x="1243519" y="1389561"/>
                  </a:lnTo>
                  <a:lnTo>
                    <a:pt x="1247002" y="1388716"/>
                  </a:lnTo>
                  <a:lnTo>
                    <a:pt x="1250485" y="1387872"/>
                  </a:lnTo>
                  <a:lnTo>
                    <a:pt x="1253968" y="1394936"/>
                  </a:lnTo>
                  <a:lnTo>
                    <a:pt x="1257452" y="1394110"/>
                  </a:lnTo>
                  <a:lnTo>
                    <a:pt x="1260935" y="1393285"/>
                  </a:lnTo>
                  <a:lnTo>
                    <a:pt x="1264418" y="1392460"/>
                  </a:lnTo>
                  <a:lnTo>
                    <a:pt x="1267901" y="1391636"/>
                  </a:lnTo>
                  <a:lnTo>
                    <a:pt x="1271385" y="1390812"/>
                  </a:lnTo>
                  <a:lnTo>
                    <a:pt x="1274868" y="1389989"/>
                  </a:lnTo>
                  <a:lnTo>
                    <a:pt x="1278351" y="1389166"/>
                  </a:lnTo>
                  <a:lnTo>
                    <a:pt x="1281834" y="1388343"/>
                  </a:lnTo>
                  <a:lnTo>
                    <a:pt x="1285318" y="1387521"/>
                  </a:lnTo>
                  <a:lnTo>
                    <a:pt x="1288801" y="1386699"/>
                  </a:lnTo>
                  <a:lnTo>
                    <a:pt x="1292284" y="1400088"/>
                  </a:lnTo>
                  <a:lnTo>
                    <a:pt x="1295767" y="1399298"/>
                  </a:lnTo>
                  <a:lnTo>
                    <a:pt x="1299251" y="1398509"/>
                  </a:lnTo>
                  <a:lnTo>
                    <a:pt x="1302734" y="1397720"/>
                  </a:lnTo>
                  <a:lnTo>
                    <a:pt x="1306217" y="1396931"/>
                  </a:lnTo>
                  <a:lnTo>
                    <a:pt x="1309700" y="1396143"/>
                  </a:lnTo>
                  <a:lnTo>
                    <a:pt x="1313184" y="1395355"/>
                  </a:lnTo>
                  <a:lnTo>
                    <a:pt x="1316667" y="1394568"/>
                  </a:lnTo>
                  <a:lnTo>
                    <a:pt x="1320150" y="1393781"/>
                  </a:lnTo>
                  <a:lnTo>
                    <a:pt x="1323633" y="1392994"/>
                  </a:lnTo>
                  <a:lnTo>
                    <a:pt x="1327117" y="1392208"/>
                  </a:lnTo>
                  <a:lnTo>
                    <a:pt x="1330600" y="1391422"/>
                  </a:lnTo>
                  <a:lnTo>
                    <a:pt x="1334083" y="1396131"/>
                  </a:lnTo>
                  <a:lnTo>
                    <a:pt x="1337566" y="1395357"/>
                  </a:lnTo>
                  <a:lnTo>
                    <a:pt x="1341050" y="1394584"/>
                  </a:lnTo>
                  <a:lnTo>
                    <a:pt x="1344533" y="1393812"/>
                  </a:lnTo>
                  <a:lnTo>
                    <a:pt x="1348016" y="1393039"/>
                  </a:lnTo>
                  <a:lnTo>
                    <a:pt x="1351499" y="1392267"/>
                  </a:lnTo>
                  <a:lnTo>
                    <a:pt x="1354983" y="1391496"/>
                  </a:lnTo>
                  <a:lnTo>
                    <a:pt x="1358466" y="1390725"/>
                  </a:lnTo>
                  <a:lnTo>
                    <a:pt x="1361949" y="1389954"/>
                  </a:lnTo>
                  <a:lnTo>
                    <a:pt x="1365432" y="1389183"/>
                  </a:lnTo>
                  <a:lnTo>
                    <a:pt x="1368916" y="1388413"/>
                  </a:lnTo>
                  <a:lnTo>
                    <a:pt x="1372399" y="1394857"/>
                  </a:lnTo>
                  <a:lnTo>
                    <a:pt x="1375882" y="1394103"/>
                  </a:lnTo>
                  <a:lnTo>
                    <a:pt x="1379365" y="1393349"/>
                  </a:lnTo>
                  <a:lnTo>
                    <a:pt x="1382849" y="1392595"/>
                  </a:lnTo>
                  <a:lnTo>
                    <a:pt x="1386332" y="1391841"/>
                  </a:lnTo>
                  <a:lnTo>
                    <a:pt x="1389815" y="1391088"/>
                  </a:lnTo>
                  <a:lnTo>
                    <a:pt x="1393298" y="1390336"/>
                  </a:lnTo>
                  <a:lnTo>
                    <a:pt x="1396782" y="1389583"/>
                  </a:lnTo>
                  <a:lnTo>
                    <a:pt x="1400265" y="1388831"/>
                  </a:lnTo>
                  <a:lnTo>
                    <a:pt x="1403748" y="1388080"/>
                  </a:lnTo>
                  <a:lnTo>
                    <a:pt x="1407231" y="1387328"/>
                  </a:lnTo>
                  <a:lnTo>
                    <a:pt x="1410715" y="1389263"/>
                  </a:lnTo>
                  <a:lnTo>
                    <a:pt x="1414198" y="1388517"/>
                  </a:lnTo>
                  <a:lnTo>
                    <a:pt x="1417681" y="1387773"/>
                  </a:lnTo>
                  <a:lnTo>
                    <a:pt x="1421164" y="1387028"/>
                  </a:lnTo>
                  <a:lnTo>
                    <a:pt x="1424648" y="1386284"/>
                  </a:lnTo>
                  <a:lnTo>
                    <a:pt x="1428131" y="1385540"/>
                  </a:lnTo>
                  <a:lnTo>
                    <a:pt x="1431614" y="1384797"/>
                  </a:lnTo>
                  <a:lnTo>
                    <a:pt x="1435097" y="1384054"/>
                  </a:lnTo>
                  <a:lnTo>
                    <a:pt x="1438580" y="1383311"/>
                  </a:lnTo>
                  <a:lnTo>
                    <a:pt x="1442064" y="1382568"/>
                  </a:lnTo>
                  <a:lnTo>
                    <a:pt x="1445547" y="1381826"/>
                  </a:lnTo>
                  <a:lnTo>
                    <a:pt x="1449030" y="1408615"/>
                  </a:lnTo>
                  <a:lnTo>
                    <a:pt x="1452513" y="1407927"/>
                  </a:lnTo>
                  <a:lnTo>
                    <a:pt x="1455997" y="1407240"/>
                  </a:lnTo>
                  <a:lnTo>
                    <a:pt x="1459480" y="1406553"/>
                  </a:lnTo>
                  <a:lnTo>
                    <a:pt x="1462963" y="1405866"/>
                  </a:lnTo>
                  <a:lnTo>
                    <a:pt x="1466446" y="1405179"/>
                  </a:lnTo>
                  <a:lnTo>
                    <a:pt x="1469930" y="1404493"/>
                  </a:lnTo>
                  <a:lnTo>
                    <a:pt x="1473413" y="1403807"/>
                  </a:lnTo>
                  <a:lnTo>
                    <a:pt x="1476896" y="1403122"/>
                  </a:lnTo>
                  <a:lnTo>
                    <a:pt x="1480379" y="1402436"/>
                  </a:lnTo>
                  <a:lnTo>
                    <a:pt x="1483863" y="1401751"/>
                  </a:lnTo>
                  <a:lnTo>
                    <a:pt x="1487346" y="1416723"/>
                  </a:lnTo>
                  <a:lnTo>
                    <a:pt x="1490829" y="1416069"/>
                  </a:lnTo>
                  <a:lnTo>
                    <a:pt x="1494312" y="1415415"/>
                  </a:lnTo>
                  <a:lnTo>
                    <a:pt x="1497796" y="1414761"/>
                  </a:lnTo>
                  <a:lnTo>
                    <a:pt x="1501279" y="1414107"/>
                  </a:lnTo>
                  <a:lnTo>
                    <a:pt x="1504762" y="1413454"/>
                  </a:lnTo>
                  <a:lnTo>
                    <a:pt x="1508245" y="1412801"/>
                  </a:lnTo>
                  <a:lnTo>
                    <a:pt x="1511729" y="1412148"/>
                  </a:lnTo>
                  <a:lnTo>
                    <a:pt x="1515212" y="1411496"/>
                  </a:lnTo>
                  <a:lnTo>
                    <a:pt x="1518695" y="1410844"/>
                  </a:lnTo>
                  <a:lnTo>
                    <a:pt x="1522178" y="1410192"/>
                  </a:lnTo>
                  <a:lnTo>
                    <a:pt x="1525662" y="1409540"/>
                  </a:lnTo>
                  <a:lnTo>
                    <a:pt x="1529145" y="1437872"/>
                  </a:lnTo>
                  <a:lnTo>
                    <a:pt x="1532628" y="1437276"/>
                  </a:lnTo>
                  <a:lnTo>
                    <a:pt x="1536111" y="1436679"/>
                  </a:lnTo>
                  <a:lnTo>
                    <a:pt x="1539595" y="1436083"/>
                  </a:lnTo>
                  <a:lnTo>
                    <a:pt x="1543078" y="1435487"/>
                  </a:lnTo>
                  <a:lnTo>
                    <a:pt x="1546561" y="1434892"/>
                  </a:lnTo>
                  <a:lnTo>
                    <a:pt x="1550044" y="1434297"/>
                  </a:lnTo>
                  <a:lnTo>
                    <a:pt x="1553528" y="1433701"/>
                  </a:lnTo>
                  <a:lnTo>
                    <a:pt x="1557011" y="1433106"/>
                  </a:lnTo>
                  <a:lnTo>
                    <a:pt x="1560494" y="1432512"/>
                  </a:lnTo>
                  <a:lnTo>
                    <a:pt x="1563977" y="1431917"/>
                  </a:lnTo>
                  <a:lnTo>
                    <a:pt x="1567461" y="1443603"/>
                  </a:lnTo>
                  <a:lnTo>
                    <a:pt x="1570944" y="1443031"/>
                  </a:lnTo>
                  <a:lnTo>
                    <a:pt x="1574427" y="1442460"/>
                  </a:lnTo>
                  <a:lnTo>
                    <a:pt x="1577910" y="1441890"/>
                  </a:lnTo>
                  <a:lnTo>
                    <a:pt x="1581394" y="1441319"/>
                  </a:lnTo>
                  <a:lnTo>
                    <a:pt x="1584877" y="1440748"/>
                  </a:lnTo>
                  <a:lnTo>
                    <a:pt x="1588360" y="1440178"/>
                  </a:lnTo>
                  <a:lnTo>
                    <a:pt x="1591843" y="1439608"/>
                  </a:lnTo>
                  <a:lnTo>
                    <a:pt x="1595327" y="1439038"/>
                  </a:lnTo>
                  <a:lnTo>
                    <a:pt x="1598810" y="1438469"/>
                  </a:lnTo>
                  <a:lnTo>
                    <a:pt x="1602293" y="1437899"/>
                  </a:lnTo>
                  <a:lnTo>
                    <a:pt x="1605776" y="1452486"/>
                  </a:lnTo>
                  <a:lnTo>
                    <a:pt x="1609260" y="1451945"/>
                  </a:lnTo>
                  <a:lnTo>
                    <a:pt x="1612743" y="1451403"/>
                  </a:lnTo>
                  <a:lnTo>
                    <a:pt x="1616226" y="1450862"/>
                  </a:lnTo>
                  <a:lnTo>
                    <a:pt x="1619709" y="1450322"/>
                  </a:lnTo>
                  <a:lnTo>
                    <a:pt x="1623193" y="1449781"/>
                  </a:lnTo>
                  <a:lnTo>
                    <a:pt x="1626676" y="1449240"/>
                  </a:lnTo>
                  <a:lnTo>
                    <a:pt x="1630159" y="1448700"/>
                  </a:lnTo>
                  <a:lnTo>
                    <a:pt x="1633642" y="1448160"/>
                  </a:lnTo>
                  <a:lnTo>
                    <a:pt x="1637126" y="1447620"/>
                  </a:lnTo>
                  <a:lnTo>
                    <a:pt x="1640609" y="1447080"/>
                  </a:lnTo>
                  <a:lnTo>
                    <a:pt x="1644092" y="1460916"/>
                  </a:lnTo>
                  <a:lnTo>
                    <a:pt x="1647575" y="1460402"/>
                  </a:lnTo>
                  <a:lnTo>
                    <a:pt x="1651059" y="1459889"/>
                  </a:lnTo>
                  <a:lnTo>
                    <a:pt x="1654542" y="1459375"/>
                  </a:lnTo>
                  <a:lnTo>
                    <a:pt x="1658025" y="1458862"/>
                  </a:lnTo>
                  <a:lnTo>
                    <a:pt x="1661508" y="1458349"/>
                  </a:lnTo>
                  <a:lnTo>
                    <a:pt x="1664992" y="1457836"/>
                  </a:lnTo>
                  <a:lnTo>
                    <a:pt x="1668475" y="1457324"/>
                  </a:lnTo>
                  <a:lnTo>
                    <a:pt x="1671958" y="1456811"/>
                  </a:lnTo>
                  <a:lnTo>
                    <a:pt x="1675441" y="1456299"/>
                  </a:lnTo>
                  <a:lnTo>
                    <a:pt x="1678925" y="1455787"/>
                  </a:lnTo>
                  <a:lnTo>
                    <a:pt x="1682408" y="1455275"/>
                  </a:lnTo>
                  <a:lnTo>
                    <a:pt x="1685891" y="1477198"/>
                  </a:lnTo>
                  <a:lnTo>
                    <a:pt x="1689374" y="1476726"/>
                  </a:lnTo>
                  <a:lnTo>
                    <a:pt x="1692858" y="1476254"/>
                  </a:lnTo>
                  <a:lnTo>
                    <a:pt x="1696341" y="1475782"/>
                  </a:lnTo>
                  <a:lnTo>
                    <a:pt x="1699824" y="1475310"/>
                  </a:lnTo>
                  <a:lnTo>
                    <a:pt x="1703307" y="1474839"/>
                  </a:lnTo>
                  <a:lnTo>
                    <a:pt x="1706791" y="1474367"/>
                  </a:lnTo>
                  <a:lnTo>
                    <a:pt x="1710274" y="1473896"/>
                  </a:lnTo>
                  <a:lnTo>
                    <a:pt x="1713757" y="1473424"/>
                  </a:lnTo>
                  <a:lnTo>
                    <a:pt x="1717240" y="1472953"/>
                  </a:lnTo>
                  <a:lnTo>
                    <a:pt x="1720723" y="1472482"/>
                  </a:lnTo>
                  <a:lnTo>
                    <a:pt x="1724207" y="1486350"/>
                  </a:lnTo>
                  <a:lnTo>
                    <a:pt x="1727690" y="1485904"/>
                  </a:lnTo>
                  <a:lnTo>
                    <a:pt x="1731173" y="1485458"/>
                  </a:lnTo>
                  <a:lnTo>
                    <a:pt x="1734656" y="1485013"/>
                  </a:lnTo>
                  <a:lnTo>
                    <a:pt x="1738140" y="1484567"/>
                  </a:lnTo>
                  <a:lnTo>
                    <a:pt x="1741623" y="1484122"/>
                  </a:lnTo>
                  <a:lnTo>
                    <a:pt x="1745106" y="1483677"/>
                  </a:lnTo>
                  <a:lnTo>
                    <a:pt x="1748589" y="1483232"/>
                  </a:lnTo>
                  <a:lnTo>
                    <a:pt x="1752073" y="1482787"/>
                  </a:lnTo>
                  <a:lnTo>
                    <a:pt x="1755556" y="1482342"/>
                  </a:lnTo>
                  <a:lnTo>
                    <a:pt x="1759039" y="1481897"/>
                  </a:lnTo>
                  <a:lnTo>
                    <a:pt x="1762522" y="1484395"/>
                  </a:lnTo>
                  <a:lnTo>
                    <a:pt x="1766006" y="1483956"/>
                  </a:lnTo>
                  <a:lnTo>
                    <a:pt x="1769489" y="1483517"/>
                  </a:lnTo>
                  <a:lnTo>
                    <a:pt x="1772972" y="1483077"/>
                  </a:lnTo>
                  <a:lnTo>
                    <a:pt x="1776455" y="1482638"/>
                  </a:lnTo>
                  <a:lnTo>
                    <a:pt x="1779939" y="1482199"/>
                  </a:lnTo>
                  <a:lnTo>
                    <a:pt x="1783422" y="1481761"/>
                  </a:lnTo>
                  <a:lnTo>
                    <a:pt x="1786905" y="1481322"/>
                  </a:lnTo>
                  <a:lnTo>
                    <a:pt x="1790388" y="1480883"/>
                  </a:lnTo>
                  <a:lnTo>
                    <a:pt x="1793872" y="1480445"/>
                  </a:lnTo>
                  <a:lnTo>
                    <a:pt x="1797355" y="1480006"/>
                  </a:lnTo>
                  <a:lnTo>
                    <a:pt x="1800838" y="1487101"/>
                  </a:lnTo>
                  <a:lnTo>
                    <a:pt x="1804321" y="1486676"/>
                  </a:lnTo>
                  <a:lnTo>
                    <a:pt x="1807805" y="1486250"/>
                  </a:lnTo>
                  <a:lnTo>
                    <a:pt x="1811288" y="1485825"/>
                  </a:lnTo>
                  <a:lnTo>
                    <a:pt x="1814771" y="1485400"/>
                  </a:lnTo>
                  <a:lnTo>
                    <a:pt x="1818254" y="1484975"/>
                  </a:lnTo>
                  <a:lnTo>
                    <a:pt x="1821738" y="1484550"/>
                  </a:lnTo>
                  <a:lnTo>
                    <a:pt x="1825221" y="1484125"/>
                  </a:lnTo>
                  <a:lnTo>
                    <a:pt x="1828704" y="1483700"/>
                  </a:lnTo>
                  <a:lnTo>
                    <a:pt x="1832187" y="1483275"/>
                  </a:lnTo>
                  <a:lnTo>
                    <a:pt x="1835671" y="1482851"/>
                  </a:lnTo>
                  <a:lnTo>
                    <a:pt x="1839154" y="1482426"/>
                  </a:lnTo>
                  <a:lnTo>
                    <a:pt x="1842637" y="1491210"/>
                  </a:lnTo>
                  <a:lnTo>
                    <a:pt x="1846120" y="1490801"/>
                  </a:lnTo>
                  <a:lnTo>
                    <a:pt x="1849604" y="1490392"/>
                  </a:lnTo>
                  <a:lnTo>
                    <a:pt x="1853087" y="1489983"/>
                  </a:lnTo>
                  <a:lnTo>
                    <a:pt x="1856570" y="1489574"/>
                  </a:lnTo>
                  <a:lnTo>
                    <a:pt x="1860053" y="1489165"/>
                  </a:lnTo>
                  <a:lnTo>
                    <a:pt x="1863537" y="1488756"/>
                  </a:lnTo>
                  <a:lnTo>
                    <a:pt x="1867020" y="1488348"/>
                  </a:lnTo>
                  <a:lnTo>
                    <a:pt x="1870503" y="1487939"/>
                  </a:lnTo>
                  <a:lnTo>
                    <a:pt x="1873986" y="1487531"/>
                  </a:lnTo>
                  <a:lnTo>
                    <a:pt x="1877470" y="1487123"/>
                  </a:lnTo>
                  <a:lnTo>
                    <a:pt x="1880953" y="1490977"/>
                  </a:lnTo>
                  <a:lnTo>
                    <a:pt x="1884436" y="1490576"/>
                  </a:lnTo>
                  <a:lnTo>
                    <a:pt x="1887919" y="1490175"/>
                  </a:lnTo>
                  <a:lnTo>
                    <a:pt x="1891403" y="1489774"/>
                  </a:lnTo>
                  <a:lnTo>
                    <a:pt x="1894886" y="1489373"/>
                  </a:lnTo>
                  <a:lnTo>
                    <a:pt x="1898369" y="1488972"/>
                  </a:lnTo>
                  <a:lnTo>
                    <a:pt x="1901852" y="1488571"/>
                  </a:lnTo>
                  <a:lnTo>
                    <a:pt x="1905336" y="1488170"/>
                  </a:lnTo>
                  <a:lnTo>
                    <a:pt x="1908819" y="1487770"/>
                  </a:lnTo>
                  <a:lnTo>
                    <a:pt x="1912302" y="1487369"/>
                  </a:lnTo>
                  <a:lnTo>
                    <a:pt x="1915785" y="1486969"/>
                  </a:lnTo>
                  <a:lnTo>
                    <a:pt x="1919269" y="1492323"/>
                  </a:lnTo>
                  <a:lnTo>
                    <a:pt x="1922752" y="1491932"/>
                  </a:lnTo>
                  <a:lnTo>
                    <a:pt x="1926235" y="1491541"/>
                  </a:lnTo>
                  <a:lnTo>
                    <a:pt x="1929718" y="1491150"/>
                  </a:lnTo>
                  <a:lnTo>
                    <a:pt x="1933202" y="1490759"/>
                  </a:lnTo>
                  <a:lnTo>
                    <a:pt x="1936685" y="1490368"/>
                  </a:lnTo>
                  <a:lnTo>
                    <a:pt x="1940168" y="1489978"/>
                  </a:lnTo>
                  <a:lnTo>
                    <a:pt x="1943651" y="1489587"/>
                  </a:lnTo>
                  <a:lnTo>
                    <a:pt x="1947135" y="1489197"/>
                  </a:lnTo>
                  <a:lnTo>
                    <a:pt x="1950618" y="1488806"/>
                  </a:lnTo>
                  <a:lnTo>
                    <a:pt x="1954101" y="1488416"/>
                  </a:lnTo>
                  <a:lnTo>
                    <a:pt x="1957584" y="1490226"/>
                  </a:lnTo>
                  <a:lnTo>
                    <a:pt x="1961068" y="1489840"/>
                  </a:lnTo>
                  <a:lnTo>
                    <a:pt x="1964551" y="1489453"/>
                  </a:lnTo>
                  <a:lnTo>
                    <a:pt x="1968034" y="1489067"/>
                  </a:lnTo>
                  <a:lnTo>
                    <a:pt x="1971517" y="1488680"/>
                  </a:lnTo>
                  <a:lnTo>
                    <a:pt x="1975001" y="1488294"/>
                  </a:lnTo>
                  <a:lnTo>
                    <a:pt x="1978484" y="1487908"/>
                  </a:lnTo>
                  <a:lnTo>
                    <a:pt x="1981967" y="1487521"/>
                  </a:lnTo>
                  <a:lnTo>
                    <a:pt x="1985450" y="1487135"/>
                  </a:lnTo>
                  <a:lnTo>
                    <a:pt x="1988934" y="1486749"/>
                  </a:lnTo>
                  <a:lnTo>
                    <a:pt x="1992417" y="1486364"/>
                  </a:lnTo>
                  <a:lnTo>
                    <a:pt x="1995900" y="1485978"/>
                  </a:lnTo>
                  <a:lnTo>
                    <a:pt x="1999383" y="1492669"/>
                  </a:lnTo>
                  <a:lnTo>
                    <a:pt x="2002867" y="1492294"/>
                  </a:lnTo>
                  <a:lnTo>
                    <a:pt x="2006350" y="1491919"/>
                  </a:lnTo>
                  <a:lnTo>
                    <a:pt x="2009833" y="1491544"/>
                  </a:lnTo>
                  <a:lnTo>
                    <a:pt x="2013316" y="1491170"/>
                  </a:lnTo>
                  <a:lnTo>
                    <a:pt x="2016799" y="1490795"/>
                  </a:lnTo>
                  <a:lnTo>
                    <a:pt x="2020283" y="1490420"/>
                  </a:lnTo>
                  <a:lnTo>
                    <a:pt x="2023766" y="1490046"/>
                  </a:lnTo>
                  <a:lnTo>
                    <a:pt x="2027249" y="1489672"/>
                  </a:lnTo>
                  <a:lnTo>
                    <a:pt x="2030732" y="1489298"/>
                  </a:lnTo>
                  <a:lnTo>
                    <a:pt x="2034216" y="1488923"/>
                  </a:lnTo>
                  <a:lnTo>
                    <a:pt x="2037699" y="1499816"/>
                  </a:lnTo>
                  <a:lnTo>
                    <a:pt x="2041182" y="1499459"/>
                  </a:lnTo>
                  <a:lnTo>
                    <a:pt x="2044665" y="1499101"/>
                  </a:lnTo>
                  <a:lnTo>
                    <a:pt x="2048149" y="1498744"/>
                  </a:lnTo>
                  <a:lnTo>
                    <a:pt x="2051632" y="1498387"/>
                  </a:lnTo>
                  <a:lnTo>
                    <a:pt x="2055115" y="1498030"/>
                  </a:lnTo>
                  <a:lnTo>
                    <a:pt x="2058598" y="1497674"/>
                  </a:lnTo>
                  <a:lnTo>
                    <a:pt x="2062082" y="1497317"/>
                  </a:lnTo>
                  <a:lnTo>
                    <a:pt x="2065565" y="1496960"/>
                  </a:lnTo>
                  <a:lnTo>
                    <a:pt x="2069048" y="1496604"/>
                  </a:lnTo>
                  <a:lnTo>
                    <a:pt x="2072531" y="1496247"/>
                  </a:lnTo>
                  <a:lnTo>
                    <a:pt x="2076015" y="1504496"/>
                  </a:lnTo>
                  <a:lnTo>
                    <a:pt x="2079498" y="1504152"/>
                  </a:lnTo>
                  <a:lnTo>
                    <a:pt x="2082981" y="1503809"/>
                  </a:lnTo>
                  <a:lnTo>
                    <a:pt x="2086464" y="1503465"/>
                  </a:lnTo>
                  <a:lnTo>
                    <a:pt x="2089948" y="1503121"/>
                  </a:lnTo>
                  <a:lnTo>
                    <a:pt x="2093431" y="1502778"/>
                  </a:lnTo>
                  <a:lnTo>
                    <a:pt x="2096914" y="1502434"/>
                  </a:lnTo>
                  <a:lnTo>
                    <a:pt x="2100397" y="1502091"/>
                  </a:lnTo>
                  <a:lnTo>
                    <a:pt x="2103881" y="1501748"/>
                  </a:lnTo>
                  <a:lnTo>
                    <a:pt x="2107364" y="1501405"/>
                  </a:lnTo>
                  <a:lnTo>
                    <a:pt x="2110847" y="1501061"/>
                  </a:lnTo>
                  <a:lnTo>
                    <a:pt x="2114330" y="1501504"/>
                  </a:lnTo>
                  <a:lnTo>
                    <a:pt x="2117814" y="1501162"/>
                  </a:lnTo>
                  <a:lnTo>
                    <a:pt x="2121297" y="1500821"/>
                  </a:lnTo>
                  <a:lnTo>
                    <a:pt x="2124780" y="1500479"/>
                  </a:lnTo>
                  <a:lnTo>
                    <a:pt x="2128263" y="1500137"/>
                  </a:lnTo>
                  <a:lnTo>
                    <a:pt x="2131747" y="1499796"/>
                  </a:lnTo>
                  <a:lnTo>
                    <a:pt x="2135230" y="1499454"/>
                  </a:lnTo>
                  <a:lnTo>
                    <a:pt x="2138713" y="1499113"/>
                  </a:lnTo>
                  <a:lnTo>
                    <a:pt x="2142196" y="1498771"/>
                  </a:lnTo>
                  <a:lnTo>
                    <a:pt x="2145680" y="1498430"/>
                  </a:lnTo>
                  <a:lnTo>
                    <a:pt x="2149163" y="1498089"/>
                  </a:lnTo>
                  <a:lnTo>
                    <a:pt x="2152646" y="1498540"/>
                  </a:lnTo>
                  <a:lnTo>
                    <a:pt x="2156129" y="1498200"/>
                  </a:lnTo>
                  <a:lnTo>
                    <a:pt x="2159613" y="1497861"/>
                  </a:lnTo>
                  <a:lnTo>
                    <a:pt x="2163096" y="1497521"/>
                  </a:lnTo>
                  <a:lnTo>
                    <a:pt x="2166579" y="1497181"/>
                  </a:lnTo>
                  <a:lnTo>
                    <a:pt x="2170062" y="1496841"/>
                  </a:lnTo>
                  <a:lnTo>
                    <a:pt x="2173546" y="1496502"/>
                  </a:lnTo>
                  <a:lnTo>
                    <a:pt x="2177029" y="1496162"/>
                  </a:lnTo>
                  <a:lnTo>
                    <a:pt x="2180512" y="1495823"/>
                  </a:lnTo>
                  <a:lnTo>
                    <a:pt x="2183995" y="1495483"/>
                  </a:lnTo>
                  <a:lnTo>
                    <a:pt x="2187479" y="1495144"/>
                  </a:lnTo>
                  <a:lnTo>
                    <a:pt x="2190962" y="1494805"/>
                  </a:lnTo>
                  <a:lnTo>
                    <a:pt x="2194445" y="1508064"/>
                  </a:lnTo>
                  <a:lnTo>
                    <a:pt x="2197928" y="1507744"/>
                  </a:lnTo>
                  <a:lnTo>
                    <a:pt x="2201412" y="1507424"/>
                  </a:lnTo>
                  <a:lnTo>
                    <a:pt x="2204895" y="1507103"/>
                  </a:lnTo>
                  <a:lnTo>
                    <a:pt x="2208378" y="1506783"/>
                  </a:lnTo>
                  <a:lnTo>
                    <a:pt x="2211861" y="1506463"/>
                  </a:lnTo>
                  <a:lnTo>
                    <a:pt x="2215345" y="1506143"/>
                  </a:lnTo>
                  <a:lnTo>
                    <a:pt x="2218828" y="1505823"/>
                  </a:lnTo>
                  <a:lnTo>
                    <a:pt x="2222311" y="1505504"/>
                  </a:lnTo>
                  <a:lnTo>
                    <a:pt x="2225794" y="1505184"/>
                  </a:lnTo>
                  <a:lnTo>
                    <a:pt x="2229278" y="1504864"/>
                  </a:lnTo>
                  <a:lnTo>
                    <a:pt x="2232761" y="1515508"/>
                  </a:lnTo>
                  <a:lnTo>
                    <a:pt x="2236244" y="1515203"/>
                  </a:lnTo>
                  <a:lnTo>
                    <a:pt x="2239727" y="1514899"/>
                  </a:lnTo>
                  <a:lnTo>
                    <a:pt x="2243211" y="1514594"/>
                  </a:lnTo>
                  <a:lnTo>
                    <a:pt x="2246694" y="1514290"/>
                  </a:lnTo>
                  <a:lnTo>
                    <a:pt x="2250177" y="1513986"/>
                  </a:lnTo>
                  <a:lnTo>
                    <a:pt x="2253660" y="1513681"/>
                  </a:lnTo>
                  <a:lnTo>
                    <a:pt x="2257144" y="1513377"/>
                  </a:lnTo>
                  <a:lnTo>
                    <a:pt x="2260627" y="1513073"/>
                  </a:lnTo>
                  <a:lnTo>
                    <a:pt x="2264110" y="1512769"/>
                  </a:lnTo>
                  <a:lnTo>
                    <a:pt x="2267593" y="1512465"/>
                  </a:lnTo>
                  <a:lnTo>
                    <a:pt x="2271077" y="1512381"/>
                  </a:lnTo>
                  <a:lnTo>
                    <a:pt x="2274560" y="1512077"/>
                  </a:lnTo>
                  <a:lnTo>
                    <a:pt x="2278043" y="1511773"/>
                  </a:lnTo>
                  <a:lnTo>
                    <a:pt x="2281526" y="1511470"/>
                  </a:lnTo>
                  <a:lnTo>
                    <a:pt x="2285010" y="1511166"/>
                  </a:lnTo>
                  <a:lnTo>
                    <a:pt x="2288493" y="1510863"/>
                  </a:lnTo>
                  <a:lnTo>
                    <a:pt x="2291976" y="1510560"/>
                  </a:lnTo>
                  <a:lnTo>
                    <a:pt x="2295459" y="1510256"/>
                  </a:lnTo>
                  <a:lnTo>
                    <a:pt x="2298942" y="1509953"/>
                  </a:lnTo>
                  <a:lnTo>
                    <a:pt x="2302426" y="1509650"/>
                  </a:lnTo>
                  <a:lnTo>
                    <a:pt x="2305909" y="1509347"/>
                  </a:lnTo>
                  <a:lnTo>
                    <a:pt x="2309392" y="1509266"/>
                  </a:lnTo>
                  <a:lnTo>
                    <a:pt x="2312875" y="1508964"/>
                  </a:lnTo>
                  <a:lnTo>
                    <a:pt x="2316359" y="1508661"/>
                  </a:lnTo>
                  <a:lnTo>
                    <a:pt x="2319842" y="1508358"/>
                  </a:lnTo>
                  <a:lnTo>
                    <a:pt x="2323325" y="1508056"/>
                  </a:lnTo>
                  <a:lnTo>
                    <a:pt x="2326808" y="1507753"/>
                  </a:lnTo>
                  <a:lnTo>
                    <a:pt x="2330292" y="1507451"/>
                  </a:lnTo>
                  <a:lnTo>
                    <a:pt x="2333775" y="1507148"/>
                  </a:lnTo>
                  <a:lnTo>
                    <a:pt x="2337258" y="1506846"/>
                  </a:lnTo>
                  <a:lnTo>
                    <a:pt x="2340741" y="1506544"/>
                  </a:lnTo>
                  <a:lnTo>
                    <a:pt x="2344225" y="1506241"/>
                  </a:lnTo>
                  <a:lnTo>
                    <a:pt x="2347708" y="1505939"/>
                  </a:lnTo>
                  <a:lnTo>
                    <a:pt x="2351191" y="1506538"/>
                  </a:lnTo>
                  <a:lnTo>
                    <a:pt x="2354674" y="1506237"/>
                  </a:lnTo>
                  <a:lnTo>
                    <a:pt x="2358158" y="1505936"/>
                  </a:lnTo>
                  <a:lnTo>
                    <a:pt x="2361641" y="1505635"/>
                  </a:lnTo>
                  <a:lnTo>
                    <a:pt x="2365124" y="1505334"/>
                  </a:lnTo>
                  <a:lnTo>
                    <a:pt x="2368607" y="1505034"/>
                  </a:lnTo>
                  <a:lnTo>
                    <a:pt x="2372091" y="1504733"/>
                  </a:lnTo>
                  <a:lnTo>
                    <a:pt x="2375574" y="1504432"/>
                  </a:lnTo>
                  <a:lnTo>
                    <a:pt x="2379057" y="1504132"/>
                  </a:lnTo>
                  <a:lnTo>
                    <a:pt x="2382540" y="1503831"/>
                  </a:lnTo>
                  <a:lnTo>
                    <a:pt x="2386024" y="1503531"/>
                  </a:lnTo>
                  <a:lnTo>
                    <a:pt x="2389507" y="1503458"/>
                  </a:lnTo>
                  <a:lnTo>
                    <a:pt x="2392990" y="1503158"/>
                  </a:lnTo>
                  <a:lnTo>
                    <a:pt x="2396473" y="1502858"/>
                  </a:lnTo>
                  <a:lnTo>
                    <a:pt x="2399957" y="1502558"/>
                  </a:lnTo>
                  <a:lnTo>
                    <a:pt x="2403440" y="1502258"/>
                  </a:lnTo>
                  <a:lnTo>
                    <a:pt x="2406923" y="1501958"/>
                  </a:lnTo>
                  <a:lnTo>
                    <a:pt x="2410406" y="1501658"/>
                  </a:lnTo>
                  <a:lnTo>
                    <a:pt x="2413890" y="1501359"/>
                  </a:lnTo>
                  <a:lnTo>
                    <a:pt x="2417373" y="1501059"/>
                  </a:lnTo>
                  <a:lnTo>
                    <a:pt x="2420856" y="1500760"/>
                  </a:lnTo>
                  <a:lnTo>
                    <a:pt x="2424339" y="1500460"/>
                  </a:lnTo>
                  <a:lnTo>
                    <a:pt x="2427823" y="1510266"/>
                  </a:lnTo>
                  <a:lnTo>
                    <a:pt x="2431306" y="1509979"/>
                  </a:lnTo>
                  <a:lnTo>
                    <a:pt x="2434789" y="1509692"/>
                  </a:lnTo>
                  <a:lnTo>
                    <a:pt x="2438272" y="1509406"/>
                  </a:lnTo>
                  <a:lnTo>
                    <a:pt x="2441756" y="1509119"/>
                  </a:lnTo>
                  <a:lnTo>
                    <a:pt x="2445239" y="1508833"/>
                  </a:lnTo>
                  <a:lnTo>
                    <a:pt x="2448722" y="1508546"/>
                  </a:lnTo>
                  <a:lnTo>
                    <a:pt x="2452205" y="1508260"/>
                  </a:lnTo>
                  <a:lnTo>
                    <a:pt x="2455689" y="1507973"/>
                  </a:lnTo>
                  <a:lnTo>
                    <a:pt x="2459172" y="1507687"/>
                  </a:lnTo>
                  <a:lnTo>
                    <a:pt x="2462655" y="1507401"/>
                  </a:lnTo>
                  <a:lnTo>
                    <a:pt x="2466138" y="1514705"/>
                  </a:lnTo>
                  <a:lnTo>
                    <a:pt x="2469622" y="1514428"/>
                  </a:lnTo>
                  <a:lnTo>
                    <a:pt x="2473105" y="1514152"/>
                  </a:lnTo>
                  <a:lnTo>
                    <a:pt x="2476588" y="1513875"/>
                  </a:lnTo>
                  <a:lnTo>
                    <a:pt x="2480071" y="1513598"/>
                  </a:lnTo>
                  <a:lnTo>
                    <a:pt x="2483555" y="1513322"/>
                  </a:lnTo>
                  <a:lnTo>
                    <a:pt x="2487038" y="1513045"/>
                  </a:lnTo>
                  <a:lnTo>
                    <a:pt x="2490521" y="1512769"/>
                  </a:lnTo>
                  <a:lnTo>
                    <a:pt x="2494004" y="1512492"/>
                  </a:lnTo>
                  <a:lnTo>
                    <a:pt x="2497488" y="1512216"/>
                  </a:lnTo>
                  <a:lnTo>
                    <a:pt x="2500971" y="1511940"/>
                  </a:lnTo>
                  <a:lnTo>
                    <a:pt x="2504454" y="1511663"/>
                  </a:lnTo>
                  <a:lnTo>
                    <a:pt x="2507937" y="1511788"/>
                  </a:lnTo>
                  <a:lnTo>
                    <a:pt x="2511421" y="1511512"/>
                  </a:lnTo>
                  <a:lnTo>
                    <a:pt x="2514904" y="1511237"/>
                  </a:lnTo>
                  <a:lnTo>
                    <a:pt x="2518387" y="1510961"/>
                  </a:lnTo>
                  <a:lnTo>
                    <a:pt x="2521870" y="1510686"/>
                  </a:lnTo>
                  <a:lnTo>
                    <a:pt x="2525354" y="1510410"/>
                  </a:lnTo>
                  <a:lnTo>
                    <a:pt x="2528837" y="1510135"/>
                  </a:lnTo>
                  <a:lnTo>
                    <a:pt x="2532320" y="1509859"/>
                  </a:lnTo>
                  <a:lnTo>
                    <a:pt x="2535803" y="1509584"/>
                  </a:lnTo>
                  <a:lnTo>
                    <a:pt x="2539287" y="1509308"/>
                  </a:lnTo>
                  <a:lnTo>
                    <a:pt x="2542770" y="1509033"/>
                  </a:lnTo>
                  <a:lnTo>
                    <a:pt x="2546253" y="1509163"/>
                  </a:lnTo>
                  <a:lnTo>
                    <a:pt x="2549736" y="1508888"/>
                  </a:lnTo>
                  <a:lnTo>
                    <a:pt x="2553220" y="1508613"/>
                  </a:lnTo>
                  <a:lnTo>
                    <a:pt x="2556703" y="1508339"/>
                  </a:lnTo>
                  <a:lnTo>
                    <a:pt x="2560186" y="1508064"/>
                  </a:lnTo>
                  <a:lnTo>
                    <a:pt x="2563669" y="1507790"/>
                  </a:lnTo>
                  <a:lnTo>
                    <a:pt x="2567153" y="1507515"/>
                  </a:lnTo>
                  <a:lnTo>
                    <a:pt x="2570636" y="1507241"/>
                  </a:lnTo>
                  <a:lnTo>
                    <a:pt x="2574119" y="1506966"/>
                  </a:lnTo>
                  <a:lnTo>
                    <a:pt x="2577602" y="1506692"/>
                  </a:lnTo>
                  <a:lnTo>
                    <a:pt x="2581085" y="1506418"/>
                  </a:lnTo>
                  <a:lnTo>
                    <a:pt x="2584569" y="1514413"/>
                  </a:lnTo>
                  <a:lnTo>
                    <a:pt x="2588052" y="1514149"/>
                  </a:lnTo>
                  <a:lnTo>
                    <a:pt x="2591535" y="1513885"/>
                  </a:lnTo>
                  <a:lnTo>
                    <a:pt x="2595018" y="1513620"/>
                  </a:lnTo>
                  <a:lnTo>
                    <a:pt x="2598502" y="1513356"/>
                  </a:lnTo>
                  <a:lnTo>
                    <a:pt x="2601985" y="1513092"/>
                  </a:lnTo>
                  <a:lnTo>
                    <a:pt x="2605468" y="1512828"/>
                  </a:lnTo>
                  <a:lnTo>
                    <a:pt x="2608951" y="1512563"/>
                  </a:lnTo>
                  <a:lnTo>
                    <a:pt x="2612435" y="1512299"/>
                  </a:lnTo>
                  <a:lnTo>
                    <a:pt x="2615918" y="1512035"/>
                  </a:lnTo>
                  <a:lnTo>
                    <a:pt x="2619401" y="1511771"/>
                  </a:lnTo>
                  <a:lnTo>
                    <a:pt x="2622884" y="1514347"/>
                  </a:lnTo>
                  <a:lnTo>
                    <a:pt x="2626368" y="1514086"/>
                  </a:lnTo>
                  <a:lnTo>
                    <a:pt x="2629851" y="1513825"/>
                  </a:lnTo>
                  <a:lnTo>
                    <a:pt x="2633334" y="1513565"/>
                  </a:lnTo>
                  <a:lnTo>
                    <a:pt x="2636817" y="1513304"/>
                  </a:lnTo>
                  <a:lnTo>
                    <a:pt x="2640301" y="1513044"/>
                  </a:lnTo>
                  <a:lnTo>
                    <a:pt x="2643784" y="1512783"/>
                  </a:lnTo>
                  <a:lnTo>
                    <a:pt x="2647267" y="1512523"/>
                  </a:lnTo>
                  <a:lnTo>
                    <a:pt x="2650750" y="1512263"/>
                  </a:lnTo>
                  <a:lnTo>
                    <a:pt x="2654234" y="1512002"/>
                  </a:lnTo>
                  <a:lnTo>
                    <a:pt x="2657717" y="1511742"/>
                  </a:lnTo>
                  <a:lnTo>
                    <a:pt x="2661200" y="1511482"/>
                  </a:lnTo>
                  <a:lnTo>
                    <a:pt x="2664683" y="1517292"/>
                  </a:lnTo>
                  <a:lnTo>
                    <a:pt x="2668167" y="1517039"/>
                  </a:lnTo>
                  <a:lnTo>
                    <a:pt x="2671650" y="1516785"/>
                  </a:lnTo>
                  <a:lnTo>
                    <a:pt x="2675133" y="1516532"/>
                  </a:lnTo>
                  <a:lnTo>
                    <a:pt x="2678616" y="1516279"/>
                  </a:lnTo>
                  <a:lnTo>
                    <a:pt x="2682100" y="1516026"/>
                  </a:lnTo>
                  <a:lnTo>
                    <a:pt x="2685583" y="1515773"/>
                  </a:lnTo>
                  <a:lnTo>
                    <a:pt x="2689066" y="1515520"/>
                  </a:lnTo>
                  <a:lnTo>
                    <a:pt x="2692549" y="1515268"/>
                  </a:lnTo>
                  <a:lnTo>
                    <a:pt x="2696033" y="1515015"/>
                  </a:lnTo>
                  <a:lnTo>
                    <a:pt x="2699516" y="1514762"/>
                  </a:lnTo>
                  <a:lnTo>
                    <a:pt x="2702999" y="1516835"/>
                  </a:lnTo>
                  <a:lnTo>
                    <a:pt x="2706482" y="1516585"/>
                  </a:lnTo>
                  <a:lnTo>
                    <a:pt x="2709966" y="1516335"/>
                  </a:lnTo>
                  <a:lnTo>
                    <a:pt x="2713449" y="1516085"/>
                  </a:lnTo>
                  <a:lnTo>
                    <a:pt x="2716932" y="1515835"/>
                  </a:lnTo>
                  <a:lnTo>
                    <a:pt x="2720415" y="1515585"/>
                  </a:lnTo>
                  <a:lnTo>
                    <a:pt x="2723899" y="1515335"/>
                  </a:lnTo>
                  <a:lnTo>
                    <a:pt x="2727382" y="1515085"/>
                  </a:lnTo>
                  <a:lnTo>
                    <a:pt x="2730865" y="1514835"/>
                  </a:lnTo>
                  <a:lnTo>
                    <a:pt x="2734348" y="1514586"/>
                  </a:lnTo>
                  <a:lnTo>
                    <a:pt x="2737832" y="1514336"/>
                  </a:lnTo>
                  <a:lnTo>
                    <a:pt x="2741315" y="1528279"/>
                  </a:lnTo>
                  <a:lnTo>
                    <a:pt x="2744798" y="1528045"/>
                  </a:lnTo>
                  <a:lnTo>
                    <a:pt x="2748281" y="1527811"/>
                  </a:lnTo>
                  <a:lnTo>
                    <a:pt x="2751765" y="1527578"/>
                  </a:lnTo>
                  <a:lnTo>
                    <a:pt x="2755248" y="1527344"/>
                  </a:lnTo>
                  <a:lnTo>
                    <a:pt x="2758731" y="1527110"/>
                  </a:lnTo>
                  <a:lnTo>
                    <a:pt x="2762214" y="1526877"/>
                  </a:lnTo>
                  <a:lnTo>
                    <a:pt x="2765698" y="1526643"/>
                  </a:lnTo>
                  <a:lnTo>
                    <a:pt x="2769181" y="1526410"/>
                  </a:lnTo>
                  <a:lnTo>
                    <a:pt x="2772664" y="1526176"/>
                  </a:lnTo>
                  <a:lnTo>
                    <a:pt x="2776147" y="1525943"/>
                  </a:lnTo>
                  <a:lnTo>
                    <a:pt x="2779631" y="1529268"/>
                  </a:lnTo>
                  <a:lnTo>
                    <a:pt x="2783114" y="1529039"/>
                  </a:lnTo>
                  <a:lnTo>
                    <a:pt x="2786597" y="1528809"/>
                  </a:lnTo>
                  <a:lnTo>
                    <a:pt x="2790080" y="1528580"/>
                  </a:lnTo>
                  <a:lnTo>
                    <a:pt x="2793564" y="1528351"/>
                  </a:lnTo>
                  <a:lnTo>
                    <a:pt x="2797047" y="1528121"/>
                  </a:lnTo>
                  <a:lnTo>
                    <a:pt x="2800530" y="1527892"/>
                  </a:lnTo>
                  <a:lnTo>
                    <a:pt x="2804013" y="1527663"/>
                  </a:lnTo>
                  <a:lnTo>
                    <a:pt x="2807497" y="1527434"/>
                  </a:lnTo>
                  <a:lnTo>
                    <a:pt x="2810980" y="1527205"/>
                  </a:lnTo>
                  <a:lnTo>
                    <a:pt x="2814463" y="1526975"/>
                  </a:lnTo>
                  <a:lnTo>
                    <a:pt x="2817946" y="1550773"/>
                  </a:lnTo>
                  <a:lnTo>
                    <a:pt x="2821430" y="1550570"/>
                  </a:lnTo>
                  <a:lnTo>
                    <a:pt x="2824913" y="1550368"/>
                  </a:lnTo>
                  <a:lnTo>
                    <a:pt x="2828396" y="1550165"/>
                  </a:lnTo>
                  <a:lnTo>
                    <a:pt x="2831879" y="1549963"/>
                  </a:lnTo>
                  <a:lnTo>
                    <a:pt x="2835363" y="1549760"/>
                  </a:lnTo>
                  <a:lnTo>
                    <a:pt x="2838846" y="1549558"/>
                  </a:lnTo>
                  <a:lnTo>
                    <a:pt x="2842329" y="1549356"/>
                  </a:lnTo>
                  <a:lnTo>
                    <a:pt x="2845812" y="1549153"/>
                  </a:lnTo>
                  <a:lnTo>
                    <a:pt x="2849296" y="1548951"/>
                  </a:lnTo>
                  <a:lnTo>
                    <a:pt x="2852779" y="1548749"/>
                  </a:lnTo>
                  <a:lnTo>
                    <a:pt x="2856262" y="1548547"/>
                  </a:lnTo>
                  <a:lnTo>
                    <a:pt x="2859745" y="1550479"/>
                  </a:lnTo>
                  <a:lnTo>
                    <a:pt x="2863229" y="1550279"/>
                  </a:lnTo>
                  <a:lnTo>
                    <a:pt x="2866712" y="1550079"/>
                  </a:lnTo>
                  <a:lnTo>
                    <a:pt x="2870195" y="1549879"/>
                  </a:lnTo>
                  <a:lnTo>
                    <a:pt x="2873678" y="1549679"/>
                  </a:lnTo>
                  <a:lnTo>
                    <a:pt x="2877161" y="1549480"/>
                  </a:lnTo>
                  <a:lnTo>
                    <a:pt x="2880645" y="1549280"/>
                  </a:lnTo>
                  <a:lnTo>
                    <a:pt x="2884128" y="1549080"/>
                  </a:lnTo>
                  <a:lnTo>
                    <a:pt x="2887611" y="1548880"/>
                  </a:lnTo>
                  <a:lnTo>
                    <a:pt x="2891094" y="1548681"/>
                  </a:lnTo>
                  <a:lnTo>
                    <a:pt x="2894578" y="1548481"/>
                  </a:lnTo>
                  <a:lnTo>
                    <a:pt x="2898061" y="1550042"/>
                  </a:lnTo>
                  <a:lnTo>
                    <a:pt x="2901544" y="1549844"/>
                  </a:lnTo>
                  <a:lnTo>
                    <a:pt x="2905027" y="1549646"/>
                  </a:lnTo>
                  <a:lnTo>
                    <a:pt x="2908511" y="1549449"/>
                  </a:lnTo>
                  <a:lnTo>
                    <a:pt x="2911994" y="1549251"/>
                  </a:lnTo>
                  <a:lnTo>
                    <a:pt x="2915477" y="1549054"/>
                  </a:lnTo>
                  <a:lnTo>
                    <a:pt x="2918960" y="1548856"/>
                  </a:lnTo>
                  <a:lnTo>
                    <a:pt x="2922444" y="1548658"/>
                  </a:lnTo>
                  <a:lnTo>
                    <a:pt x="2925927" y="1548461"/>
                  </a:lnTo>
                  <a:lnTo>
                    <a:pt x="2929410" y="1548263"/>
                  </a:lnTo>
                  <a:lnTo>
                    <a:pt x="2932893" y="1548066"/>
                  </a:lnTo>
                  <a:lnTo>
                    <a:pt x="2936377" y="1550531"/>
                  </a:lnTo>
                  <a:lnTo>
                    <a:pt x="2939860" y="1550336"/>
                  </a:lnTo>
                  <a:lnTo>
                    <a:pt x="2943343" y="1550142"/>
                  </a:lnTo>
                  <a:lnTo>
                    <a:pt x="2946826" y="1549947"/>
                  </a:lnTo>
                  <a:lnTo>
                    <a:pt x="2950310" y="1549753"/>
                  </a:lnTo>
                  <a:lnTo>
                    <a:pt x="2953793" y="1549558"/>
                  </a:lnTo>
                  <a:lnTo>
                    <a:pt x="2957276" y="1549364"/>
                  </a:lnTo>
                  <a:lnTo>
                    <a:pt x="2960759" y="1549169"/>
                  </a:lnTo>
                  <a:lnTo>
                    <a:pt x="2964243" y="1548975"/>
                  </a:lnTo>
                  <a:lnTo>
                    <a:pt x="2967726" y="1548780"/>
                  </a:lnTo>
                  <a:lnTo>
                    <a:pt x="2971209" y="1548586"/>
                  </a:lnTo>
                  <a:lnTo>
                    <a:pt x="2974692" y="1552006"/>
                  </a:lnTo>
                  <a:lnTo>
                    <a:pt x="2978176" y="1551816"/>
                  </a:lnTo>
                  <a:lnTo>
                    <a:pt x="2981659" y="1551625"/>
                  </a:lnTo>
                  <a:lnTo>
                    <a:pt x="2985142" y="1551435"/>
                  </a:lnTo>
                  <a:lnTo>
                    <a:pt x="2988625" y="1551244"/>
                  </a:lnTo>
                  <a:lnTo>
                    <a:pt x="2992109" y="1551054"/>
                  </a:lnTo>
                  <a:lnTo>
                    <a:pt x="2995592" y="1550863"/>
                  </a:lnTo>
                  <a:lnTo>
                    <a:pt x="2999075" y="1550673"/>
                  </a:lnTo>
                  <a:lnTo>
                    <a:pt x="3002558" y="1550483"/>
                  </a:lnTo>
                  <a:lnTo>
                    <a:pt x="3006042" y="1550292"/>
                  </a:lnTo>
                  <a:lnTo>
                    <a:pt x="3009525" y="1550102"/>
                  </a:lnTo>
                  <a:lnTo>
                    <a:pt x="3013008" y="1549912"/>
                  </a:lnTo>
                  <a:lnTo>
                    <a:pt x="3016491" y="1551824"/>
                  </a:lnTo>
                  <a:lnTo>
                    <a:pt x="3019975" y="1551636"/>
                  </a:lnTo>
                  <a:lnTo>
                    <a:pt x="3023458" y="1551448"/>
                  </a:lnTo>
                  <a:lnTo>
                    <a:pt x="3026941" y="1551260"/>
                  </a:lnTo>
                  <a:lnTo>
                    <a:pt x="3030424" y="1551072"/>
                  </a:lnTo>
                  <a:lnTo>
                    <a:pt x="3033908" y="1550884"/>
                  </a:lnTo>
                  <a:lnTo>
                    <a:pt x="3037391" y="1550696"/>
                  </a:lnTo>
                  <a:lnTo>
                    <a:pt x="3040874" y="1550508"/>
                  </a:lnTo>
                  <a:lnTo>
                    <a:pt x="3044357" y="1550320"/>
                  </a:lnTo>
                  <a:lnTo>
                    <a:pt x="3047841" y="1550132"/>
                  </a:lnTo>
                  <a:lnTo>
                    <a:pt x="3051324" y="1549944"/>
                  </a:lnTo>
                  <a:lnTo>
                    <a:pt x="3054807" y="1554069"/>
                  </a:lnTo>
                  <a:lnTo>
                    <a:pt x="3058290" y="1553886"/>
                  </a:lnTo>
                  <a:lnTo>
                    <a:pt x="3061774" y="1553702"/>
                  </a:lnTo>
                  <a:lnTo>
                    <a:pt x="3065257" y="1553519"/>
                  </a:lnTo>
                  <a:lnTo>
                    <a:pt x="3068740" y="1553336"/>
                  </a:lnTo>
                  <a:lnTo>
                    <a:pt x="3072223" y="1553152"/>
                  </a:lnTo>
                  <a:lnTo>
                    <a:pt x="3075707" y="1552969"/>
                  </a:lnTo>
                  <a:lnTo>
                    <a:pt x="3079190" y="1552786"/>
                  </a:lnTo>
                  <a:lnTo>
                    <a:pt x="3082673" y="1552602"/>
                  </a:lnTo>
                  <a:lnTo>
                    <a:pt x="3086156" y="1552419"/>
                  </a:lnTo>
                  <a:lnTo>
                    <a:pt x="3089640" y="1552236"/>
                  </a:lnTo>
                  <a:lnTo>
                    <a:pt x="3093123" y="1555082"/>
                  </a:lnTo>
                  <a:lnTo>
                    <a:pt x="3096606" y="1554902"/>
                  </a:lnTo>
                  <a:lnTo>
                    <a:pt x="3100089" y="1554721"/>
                  </a:lnTo>
                  <a:lnTo>
                    <a:pt x="3103573" y="1554541"/>
                  </a:lnTo>
                  <a:lnTo>
                    <a:pt x="3107056" y="1554361"/>
                  </a:lnTo>
                  <a:lnTo>
                    <a:pt x="3110539" y="1554181"/>
                  </a:lnTo>
                  <a:lnTo>
                    <a:pt x="3114022" y="1554001"/>
                  </a:lnTo>
                  <a:lnTo>
                    <a:pt x="3117506" y="1553821"/>
                  </a:lnTo>
                  <a:lnTo>
                    <a:pt x="3120989" y="1553641"/>
                  </a:lnTo>
                  <a:lnTo>
                    <a:pt x="3124472" y="1553461"/>
                  </a:lnTo>
                  <a:lnTo>
                    <a:pt x="3127955" y="1553281"/>
                  </a:lnTo>
                  <a:lnTo>
                    <a:pt x="3131439" y="1565240"/>
                  </a:lnTo>
                  <a:lnTo>
                    <a:pt x="3134922" y="1565073"/>
                  </a:lnTo>
                  <a:lnTo>
                    <a:pt x="3138405" y="1564905"/>
                  </a:lnTo>
                  <a:lnTo>
                    <a:pt x="3141888" y="1564737"/>
                  </a:lnTo>
                  <a:lnTo>
                    <a:pt x="3145372" y="1564570"/>
                  </a:lnTo>
                  <a:lnTo>
                    <a:pt x="3148855" y="1564402"/>
                  </a:lnTo>
                  <a:lnTo>
                    <a:pt x="3152338" y="1564235"/>
                  </a:lnTo>
                  <a:lnTo>
                    <a:pt x="3155821" y="1564067"/>
                  </a:lnTo>
                  <a:lnTo>
                    <a:pt x="3159304" y="1563899"/>
                  </a:lnTo>
                  <a:lnTo>
                    <a:pt x="3162788" y="1563732"/>
                  </a:lnTo>
                  <a:lnTo>
                    <a:pt x="3166271" y="1563564"/>
                  </a:lnTo>
                  <a:lnTo>
                    <a:pt x="3169754" y="1563397"/>
                  </a:lnTo>
                  <a:lnTo>
                    <a:pt x="3173237" y="1566511"/>
                  </a:lnTo>
                  <a:lnTo>
                    <a:pt x="3176721" y="1566347"/>
                  </a:lnTo>
                  <a:lnTo>
                    <a:pt x="3180204" y="1566182"/>
                  </a:lnTo>
                  <a:lnTo>
                    <a:pt x="3183687" y="1566018"/>
                  </a:lnTo>
                  <a:lnTo>
                    <a:pt x="3187170" y="1565854"/>
                  </a:lnTo>
                  <a:lnTo>
                    <a:pt x="3190654" y="1565690"/>
                  </a:lnTo>
                  <a:lnTo>
                    <a:pt x="3194137" y="1565526"/>
                  </a:lnTo>
                  <a:lnTo>
                    <a:pt x="3197620" y="1565362"/>
                  </a:lnTo>
                  <a:lnTo>
                    <a:pt x="3201103" y="1565198"/>
                  </a:lnTo>
                  <a:lnTo>
                    <a:pt x="3204587" y="1565034"/>
                  </a:lnTo>
                  <a:lnTo>
                    <a:pt x="3208070" y="1564870"/>
                  </a:lnTo>
                  <a:lnTo>
                    <a:pt x="3211553" y="1571110"/>
                  </a:lnTo>
                  <a:lnTo>
                    <a:pt x="3215036" y="1570953"/>
                  </a:lnTo>
                  <a:lnTo>
                    <a:pt x="3218520" y="1570795"/>
                  </a:lnTo>
                  <a:lnTo>
                    <a:pt x="3222003" y="1570637"/>
                  </a:lnTo>
                  <a:lnTo>
                    <a:pt x="3225486" y="1570480"/>
                  </a:lnTo>
                  <a:lnTo>
                    <a:pt x="3228969" y="1570322"/>
                  </a:lnTo>
                  <a:lnTo>
                    <a:pt x="3232453" y="1570164"/>
                  </a:lnTo>
                  <a:lnTo>
                    <a:pt x="3235936" y="1570007"/>
                  </a:lnTo>
                  <a:lnTo>
                    <a:pt x="3239419" y="1569849"/>
                  </a:lnTo>
                  <a:lnTo>
                    <a:pt x="3242902" y="1569692"/>
                  </a:lnTo>
                  <a:lnTo>
                    <a:pt x="3246386" y="1569534"/>
                  </a:lnTo>
                  <a:lnTo>
                    <a:pt x="3249869" y="1570270"/>
                  </a:lnTo>
                  <a:lnTo>
                    <a:pt x="3253352" y="1570114"/>
                  </a:lnTo>
                  <a:lnTo>
                    <a:pt x="3256835" y="1569957"/>
                  </a:lnTo>
                  <a:lnTo>
                    <a:pt x="3260319" y="1569801"/>
                  </a:lnTo>
                  <a:lnTo>
                    <a:pt x="3263802" y="1569644"/>
                  </a:lnTo>
                  <a:lnTo>
                    <a:pt x="3267285" y="1569487"/>
                  </a:lnTo>
                  <a:lnTo>
                    <a:pt x="3270768" y="1569331"/>
                  </a:lnTo>
                  <a:lnTo>
                    <a:pt x="3274252" y="1569174"/>
                  </a:lnTo>
                  <a:lnTo>
                    <a:pt x="3277735" y="1569018"/>
                  </a:lnTo>
                  <a:lnTo>
                    <a:pt x="3281218" y="1568861"/>
                  </a:lnTo>
                  <a:lnTo>
                    <a:pt x="3284701" y="1568705"/>
                  </a:lnTo>
                  <a:lnTo>
                    <a:pt x="3288185" y="1570881"/>
                  </a:lnTo>
                  <a:lnTo>
                    <a:pt x="3291668" y="1570726"/>
                  </a:lnTo>
                  <a:lnTo>
                    <a:pt x="3295151" y="1570572"/>
                  </a:lnTo>
                  <a:lnTo>
                    <a:pt x="3298634" y="1570418"/>
                  </a:lnTo>
                  <a:lnTo>
                    <a:pt x="3302118" y="1570264"/>
                  </a:lnTo>
                  <a:lnTo>
                    <a:pt x="3305601" y="1570110"/>
                  </a:lnTo>
                  <a:lnTo>
                    <a:pt x="3309084" y="1569955"/>
                  </a:lnTo>
                  <a:lnTo>
                    <a:pt x="3312567" y="1569801"/>
                  </a:lnTo>
                  <a:lnTo>
                    <a:pt x="3316051" y="1569647"/>
                  </a:lnTo>
                  <a:lnTo>
                    <a:pt x="3319534" y="1569493"/>
                  </a:lnTo>
                  <a:lnTo>
                    <a:pt x="3323017" y="1569339"/>
                  </a:lnTo>
                  <a:lnTo>
                    <a:pt x="3326500" y="1569185"/>
                  </a:lnTo>
                  <a:lnTo>
                    <a:pt x="3329984" y="1569111"/>
                  </a:lnTo>
                  <a:lnTo>
                    <a:pt x="3333467" y="1568957"/>
                  </a:lnTo>
                  <a:lnTo>
                    <a:pt x="3336950" y="1568803"/>
                  </a:lnTo>
                  <a:lnTo>
                    <a:pt x="3340433" y="1568649"/>
                  </a:lnTo>
                  <a:lnTo>
                    <a:pt x="3343917" y="1568495"/>
                  </a:lnTo>
                  <a:lnTo>
                    <a:pt x="3347400" y="1568341"/>
                  </a:lnTo>
                  <a:lnTo>
                    <a:pt x="3350883" y="1568187"/>
                  </a:lnTo>
                  <a:lnTo>
                    <a:pt x="3354366" y="1568033"/>
                  </a:lnTo>
                  <a:lnTo>
                    <a:pt x="3357850" y="1567879"/>
                  </a:lnTo>
                  <a:lnTo>
                    <a:pt x="3361333" y="1567725"/>
                  </a:lnTo>
                  <a:lnTo>
                    <a:pt x="3364816" y="1567572"/>
                  </a:lnTo>
                  <a:lnTo>
                    <a:pt x="3368299" y="1569414"/>
                  </a:lnTo>
                  <a:lnTo>
                    <a:pt x="3371783" y="1569262"/>
                  </a:lnTo>
                  <a:lnTo>
                    <a:pt x="3375266" y="1569110"/>
                  </a:lnTo>
                  <a:lnTo>
                    <a:pt x="3378749" y="1568958"/>
                  </a:lnTo>
                  <a:lnTo>
                    <a:pt x="3382232" y="1568806"/>
                  </a:lnTo>
                  <a:lnTo>
                    <a:pt x="3385716" y="1568655"/>
                  </a:lnTo>
                  <a:lnTo>
                    <a:pt x="3389199" y="1568503"/>
                  </a:lnTo>
                  <a:lnTo>
                    <a:pt x="3392682" y="1568351"/>
                  </a:lnTo>
                  <a:lnTo>
                    <a:pt x="3396165" y="1568199"/>
                  </a:lnTo>
                  <a:lnTo>
                    <a:pt x="3399649" y="1568047"/>
                  </a:lnTo>
                  <a:lnTo>
                    <a:pt x="3403132" y="1567895"/>
                  </a:lnTo>
                  <a:lnTo>
                    <a:pt x="3406615" y="1570712"/>
                  </a:lnTo>
                  <a:lnTo>
                    <a:pt x="3410098" y="1570563"/>
                  </a:lnTo>
                  <a:lnTo>
                    <a:pt x="3413582" y="1570414"/>
                  </a:lnTo>
                  <a:lnTo>
                    <a:pt x="3417065" y="1570265"/>
                  </a:lnTo>
                  <a:lnTo>
                    <a:pt x="3420548" y="1570116"/>
                  </a:lnTo>
                  <a:lnTo>
                    <a:pt x="3424031" y="1569967"/>
                  </a:lnTo>
                  <a:lnTo>
                    <a:pt x="3427515" y="1569818"/>
                  </a:lnTo>
                  <a:lnTo>
                    <a:pt x="3430998" y="1569669"/>
                  </a:lnTo>
                  <a:lnTo>
                    <a:pt x="3434481" y="1569520"/>
                  </a:lnTo>
                  <a:lnTo>
                    <a:pt x="3437964" y="1569372"/>
                  </a:lnTo>
                  <a:lnTo>
                    <a:pt x="3441447" y="1569223"/>
                  </a:lnTo>
                  <a:lnTo>
                    <a:pt x="3444931" y="1570074"/>
                  </a:lnTo>
                  <a:lnTo>
                    <a:pt x="3448414" y="1569926"/>
                  </a:lnTo>
                  <a:lnTo>
                    <a:pt x="3451897" y="1569778"/>
                  </a:lnTo>
                  <a:lnTo>
                    <a:pt x="3455380" y="1569630"/>
                  </a:lnTo>
                  <a:lnTo>
                    <a:pt x="3458864" y="1569482"/>
                  </a:lnTo>
                  <a:lnTo>
                    <a:pt x="3462347" y="1569334"/>
                  </a:lnTo>
                  <a:lnTo>
                    <a:pt x="3465830" y="1569186"/>
                  </a:lnTo>
                  <a:lnTo>
                    <a:pt x="3469313" y="1569038"/>
                  </a:lnTo>
                  <a:lnTo>
                    <a:pt x="3472797" y="1568890"/>
                  </a:lnTo>
                  <a:lnTo>
                    <a:pt x="3476280" y="1568742"/>
                  </a:lnTo>
                  <a:lnTo>
                    <a:pt x="3479763" y="1568595"/>
                  </a:lnTo>
                  <a:lnTo>
                    <a:pt x="3483246" y="1568447"/>
                  </a:lnTo>
                  <a:lnTo>
                    <a:pt x="3483246" y="1568524"/>
                  </a:lnTo>
                  <a:lnTo>
                    <a:pt x="3483246" y="1568601"/>
                  </a:lnTo>
                  <a:lnTo>
                    <a:pt x="3483246" y="1568678"/>
                  </a:lnTo>
                  <a:lnTo>
                    <a:pt x="3483246" y="1568755"/>
                  </a:lnTo>
                  <a:lnTo>
                    <a:pt x="3483246" y="1568832"/>
                  </a:lnTo>
                  <a:lnTo>
                    <a:pt x="3483246" y="1568909"/>
                  </a:lnTo>
                  <a:lnTo>
                    <a:pt x="3483246" y="1568985"/>
                  </a:lnTo>
                  <a:lnTo>
                    <a:pt x="3483246" y="1569062"/>
                  </a:lnTo>
                  <a:lnTo>
                    <a:pt x="3483246" y="1569138"/>
                  </a:lnTo>
                  <a:lnTo>
                    <a:pt x="3483246" y="1569215"/>
                  </a:lnTo>
                  <a:lnTo>
                    <a:pt x="3483246" y="1569291"/>
                  </a:lnTo>
                  <a:lnTo>
                    <a:pt x="3483246" y="1569368"/>
                  </a:lnTo>
                  <a:lnTo>
                    <a:pt x="3483246" y="1569444"/>
                  </a:lnTo>
                  <a:lnTo>
                    <a:pt x="3483246" y="1569520"/>
                  </a:lnTo>
                  <a:lnTo>
                    <a:pt x="3483246" y="1569596"/>
                  </a:lnTo>
                  <a:lnTo>
                    <a:pt x="3483246" y="1569672"/>
                  </a:lnTo>
                  <a:lnTo>
                    <a:pt x="3483246" y="1569748"/>
                  </a:lnTo>
                  <a:lnTo>
                    <a:pt x="3483246" y="1569824"/>
                  </a:lnTo>
                  <a:lnTo>
                    <a:pt x="3483246" y="156990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867170"/>
              <a:ext cx="3483246" cy="684896"/>
            </a:xfrm>
            <a:custGeom>
              <a:avLst/>
              <a:gdLst/>
              <a:ahLst/>
              <a:cxnLst/>
              <a:rect l="0" t="0" r="0" b="0"/>
              <a:pathLst>
                <a:path w="3483246" h="684896">
                  <a:moveTo>
                    <a:pt x="0" y="684896"/>
                  </a:moveTo>
                  <a:lnTo>
                    <a:pt x="3483" y="609080"/>
                  </a:lnTo>
                  <a:lnTo>
                    <a:pt x="6966" y="536495"/>
                  </a:lnTo>
                  <a:lnTo>
                    <a:pt x="10449" y="466938"/>
                  </a:lnTo>
                  <a:lnTo>
                    <a:pt x="13932" y="400223"/>
                  </a:lnTo>
                  <a:lnTo>
                    <a:pt x="17416" y="336179"/>
                  </a:lnTo>
                  <a:lnTo>
                    <a:pt x="20899" y="274650"/>
                  </a:lnTo>
                  <a:lnTo>
                    <a:pt x="24382" y="215490"/>
                  </a:lnTo>
                  <a:lnTo>
                    <a:pt x="27865" y="158565"/>
                  </a:lnTo>
                  <a:lnTo>
                    <a:pt x="31349" y="103750"/>
                  </a:lnTo>
                  <a:lnTo>
                    <a:pt x="34832" y="50931"/>
                  </a:lnTo>
                  <a:lnTo>
                    <a:pt x="38315" y="0"/>
                  </a:lnTo>
                  <a:lnTo>
                    <a:pt x="41798" y="400223"/>
                  </a:lnTo>
                  <a:lnTo>
                    <a:pt x="45282" y="378586"/>
                  </a:lnTo>
                  <a:lnTo>
                    <a:pt x="48765" y="357240"/>
                  </a:lnTo>
                  <a:lnTo>
                    <a:pt x="52248" y="336179"/>
                  </a:lnTo>
                  <a:lnTo>
                    <a:pt x="55731" y="315398"/>
                  </a:lnTo>
                  <a:lnTo>
                    <a:pt x="59215" y="294890"/>
                  </a:lnTo>
                  <a:lnTo>
                    <a:pt x="62698" y="274650"/>
                  </a:lnTo>
                  <a:lnTo>
                    <a:pt x="66181" y="254674"/>
                  </a:lnTo>
                  <a:lnTo>
                    <a:pt x="69664" y="234955"/>
                  </a:lnTo>
                  <a:lnTo>
                    <a:pt x="73148" y="215490"/>
                  </a:lnTo>
                  <a:lnTo>
                    <a:pt x="76631" y="196273"/>
                  </a:lnTo>
                  <a:lnTo>
                    <a:pt x="80114" y="400223"/>
                  </a:lnTo>
                  <a:lnTo>
                    <a:pt x="83597" y="388897"/>
                  </a:lnTo>
                  <a:lnTo>
                    <a:pt x="87081" y="377652"/>
                  </a:lnTo>
                  <a:lnTo>
                    <a:pt x="90564" y="366486"/>
                  </a:lnTo>
                  <a:lnTo>
                    <a:pt x="94047" y="355398"/>
                  </a:lnTo>
                  <a:lnTo>
                    <a:pt x="97530" y="344387"/>
                  </a:lnTo>
                  <a:lnTo>
                    <a:pt x="101014" y="333453"/>
                  </a:lnTo>
                  <a:lnTo>
                    <a:pt x="104497" y="322595"/>
                  </a:lnTo>
                  <a:lnTo>
                    <a:pt x="107980" y="311812"/>
                  </a:lnTo>
                  <a:lnTo>
                    <a:pt x="111463" y="301103"/>
                  </a:lnTo>
                  <a:lnTo>
                    <a:pt x="114947" y="290467"/>
                  </a:lnTo>
                  <a:lnTo>
                    <a:pt x="118430" y="375124"/>
                  </a:lnTo>
                  <a:lnTo>
                    <a:pt x="121913" y="366845"/>
                  </a:lnTo>
                  <a:lnTo>
                    <a:pt x="125396" y="358609"/>
                  </a:lnTo>
                  <a:lnTo>
                    <a:pt x="128880" y="350416"/>
                  </a:lnTo>
                  <a:lnTo>
                    <a:pt x="132363" y="342265"/>
                  </a:lnTo>
                  <a:lnTo>
                    <a:pt x="135846" y="334156"/>
                  </a:lnTo>
                  <a:lnTo>
                    <a:pt x="139329" y="326089"/>
                  </a:lnTo>
                  <a:lnTo>
                    <a:pt x="142813" y="318064"/>
                  </a:lnTo>
                  <a:lnTo>
                    <a:pt x="146296" y="310079"/>
                  </a:lnTo>
                  <a:lnTo>
                    <a:pt x="149779" y="302136"/>
                  </a:lnTo>
                  <a:lnTo>
                    <a:pt x="153262" y="294233"/>
                  </a:lnTo>
                  <a:lnTo>
                    <a:pt x="156746" y="307909"/>
                  </a:lnTo>
                  <a:lnTo>
                    <a:pt x="160229" y="300456"/>
                  </a:lnTo>
                  <a:lnTo>
                    <a:pt x="163712" y="293039"/>
                  </a:lnTo>
                  <a:lnTo>
                    <a:pt x="167195" y="285657"/>
                  </a:lnTo>
                  <a:lnTo>
                    <a:pt x="170679" y="278310"/>
                  </a:lnTo>
                  <a:lnTo>
                    <a:pt x="174162" y="270999"/>
                  </a:lnTo>
                  <a:lnTo>
                    <a:pt x="177645" y="263722"/>
                  </a:lnTo>
                  <a:lnTo>
                    <a:pt x="181128" y="256479"/>
                  </a:lnTo>
                  <a:lnTo>
                    <a:pt x="184612" y="249271"/>
                  </a:lnTo>
                  <a:lnTo>
                    <a:pt x="188095" y="242096"/>
                  </a:lnTo>
                  <a:lnTo>
                    <a:pt x="191578" y="234955"/>
                  </a:lnTo>
                  <a:lnTo>
                    <a:pt x="195061" y="227848"/>
                  </a:lnTo>
                  <a:lnTo>
                    <a:pt x="198545" y="309511"/>
                  </a:lnTo>
                  <a:lnTo>
                    <a:pt x="202028" y="303646"/>
                  </a:lnTo>
                  <a:lnTo>
                    <a:pt x="205511" y="297803"/>
                  </a:lnTo>
                  <a:lnTo>
                    <a:pt x="208994" y="291982"/>
                  </a:lnTo>
                  <a:lnTo>
                    <a:pt x="212478" y="286183"/>
                  </a:lnTo>
                  <a:lnTo>
                    <a:pt x="215961" y="280406"/>
                  </a:lnTo>
                  <a:lnTo>
                    <a:pt x="219444" y="274650"/>
                  </a:lnTo>
                  <a:lnTo>
                    <a:pt x="222927" y="268916"/>
                  </a:lnTo>
                  <a:lnTo>
                    <a:pt x="226411" y="263203"/>
                  </a:lnTo>
                  <a:lnTo>
                    <a:pt x="229894" y="257512"/>
                  </a:lnTo>
                  <a:lnTo>
                    <a:pt x="233377" y="251841"/>
                  </a:lnTo>
                  <a:lnTo>
                    <a:pt x="236860" y="287538"/>
                  </a:lnTo>
                  <a:lnTo>
                    <a:pt x="240344" y="282370"/>
                  </a:lnTo>
                  <a:lnTo>
                    <a:pt x="243827" y="277219"/>
                  </a:lnTo>
                  <a:lnTo>
                    <a:pt x="247310" y="272085"/>
                  </a:lnTo>
                  <a:lnTo>
                    <a:pt x="250793" y="266969"/>
                  </a:lnTo>
                  <a:lnTo>
                    <a:pt x="254277" y="261869"/>
                  </a:lnTo>
                  <a:lnTo>
                    <a:pt x="257760" y="256787"/>
                  </a:lnTo>
                  <a:lnTo>
                    <a:pt x="261243" y="251721"/>
                  </a:lnTo>
                  <a:lnTo>
                    <a:pt x="264726" y="246672"/>
                  </a:lnTo>
                  <a:lnTo>
                    <a:pt x="268210" y="241639"/>
                  </a:lnTo>
                  <a:lnTo>
                    <a:pt x="271693" y="236624"/>
                  </a:lnTo>
                  <a:lnTo>
                    <a:pt x="275176" y="255468"/>
                  </a:lnTo>
                  <a:lnTo>
                    <a:pt x="278659" y="250710"/>
                  </a:lnTo>
                  <a:lnTo>
                    <a:pt x="282143" y="245966"/>
                  </a:lnTo>
                  <a:lnTo>
                    <a:pt x="285626" y="241237"/>
                  </a:lnTo>
                  <a:lnTo>
                    <a:pt x="289109" y="236523"/>
                  </a:lnTo>
                  <a:lnTo>
                    <a:pt x="292592" y="231824"/>
                  </a:lnTo>
                  <a:lnTo>
                    <a:pt x="296075" y="227139"/>
                  </a:lnTo>
                  <a:lnTo>
                    <a:pt x="299559" y="222469"/>
                  </a:lnTo>
                  <a:lnTo>
                    <a:pt x="303042" y="217813"/>
                  </a:lnTo>
                  <a:lnTo>
                    <a:pt x="306525" y="213171"/>
                  </a:lnTo>
                  <a:lnTo>
                    <a:pt x="310008" y="208544"/>
                  </a:lnTo>
                  <a:lnTo>
                    <a:pt x="313492" y="302745"/>
                  </a:lnTo>
                  <a:lnTo>
                    <a:pt x="316975" y="298970"/>
                  </a:lnTo>
                  <a:lnTo>
                    <a:pt x="320458" y="295203"/>
                  </a:lnTo>
                  <a:lnTo>
                    <a:pt x="323941" y="291446"/>
                  </a:lnTo>
                  <a:lnTo>
                    <a:pt x="327425" y="287698"/>
                  </a:lnTo>
                  <a:lnTo>
                    <a:pt x="330908" y="283958"/>
                  </a:lnTo>
                  <a:lnTo>
                    <a:pt x="334391" y="280228"/>
                  </a:lnTo>
                  <a:lnTo>
                    <a:pt x="337874" y="276507"/>
                  </a:lnTo>
                  <a:lnTo>
                    <a:pt x="341358" y="272795"/>
                  </a:lnTo>
                  <a:lnTo>
                    <a:pt x="344841" y="269092"/>
                  </a:lnTo>
                  <a:lnTo>
                    <a:pt x="348324" y="265398"/>
                  </a:lnTo>
                  <a:lnTo>
                    <a:pt x="351807" y="261713"/>
                  </a:lnTo>
                  <a:lnTo>
                    <a:pt x="355291" y="269258"/>
                  </a:lnTo>
                  <a:lnTo>
                    <a:pt x="358774" y="265673"/>
                  </a:lnTo>
                  <a:lnTo>
                    <a:pt x="362257" y="262097"/>
                  </a:lnTo>
                  <a:lnTo>
                    <a:pt x="365740" y="258529"/>
                  </a:lnTo>
                  <a:lnTo>
                    <a:pt x="369224" y="254970"/>
                  </a:lnTo>
                  <a:lnTo>
                    <a:pt x="372707" y="251419"/>
                  </a:lnTo>
                  <a:lnTo>
                    <a:pt x="376190" y="247876"/>
                  </a:lnTo>
                  <a:lnTo>
                    <a:pt x="379673" y="244341"/>
                  </a:lnTo>
                  <a:lnTo>
                    <a:pt x="383157" y="240815"/>
                  </a:lnTo>
                  <a:lnTo>
                    <a:pt x="386640" y="237296"/>
                  </a:lnTo>
                  <a:lnTo>
                    <a:pt x="390123" y="233786"/>
                  </a:lnTo>
                  <a:lnTo>
                    <a:pt x="393606" y="295909"/>
                  </a:lnTo>
                  <a:lnTo>
                    <a:pt x="397090" y="292854"/>
                  </a:lnTo>
                  <a:lnTo>
                    <a:pt x="400573" y="289805"/>
                  </a:lnTo>
                  <a:lnTo>
                    <a:pt x="404056" y="286762"/>
                  </a:lnTo>
                  <a:lnTo>
                    <a:pt x="407539" y="283725"/>
                  </a:lnTo>
                  <a:lnTo>
                    <a:pt x="411023" y="280694"/>
                  </a:lnTo>
                  <a:lnTo>
                    <a:pt x="414506" y="277669"/>
                  </a:lnTo>
                  <a:lnTo>
                    <a:pt x="417989" y="274650"/>
                  </a:lnTo>
                  <a:lnTo>
                    <a:pt x="421472" y="271637"/>
                  </a:lnTo>
                  <a:lnTo>
                    <a:pt x="424956" y="268630"/>
                  </a:lnTo>
                  <a:lnTo>
                    <a:pt x="428439" y="265629"/>
                  </a:lnTo>
                  <a:lnTo>
                    <a:pt x="431922" y="276104"/>
                  </a:lnTo>
                  <a:lnTo>
                    <a:pt x="435405" y="273197"/>
                  </a:lnTo>
                  <a:lnTo>
                    <a:pt x="438889" y="270296"/>
                  </a:lnTo>
                  <a:lnTo>
                    <a:pt x="442372" y="267400"/>
                  </a:lnTo>
                  <a:lnTo>
                    <a:pt x="445855" y="264509"/>
                  </a:lnTo>
                  <a:lnTo>
                    <a:pt x="449338" y="261624"/>
                  </a:lnTo>
                  <a:lnTo>
                    <a:pt x="452822" y="258744"/>
                  </a:lnTo>
                  <a:lnTo>
                    <a:pt x="456305" y="255870"/>
                  </a:lnTo>
                  <a:lnTo>
                    <a:pt x="459788" y="253001"/>
                  </a:lnTo>
                  <a:lnTo>
                    <a:pt x="463271" y="250137"/>
                  </a:lnTo>
                  <a:lnTo>
                    <a:pt x="466755" y="247279"/>
                  </a:lnTo>
                  <a:lnTo>
                    <a:pt x="470238" y="330270"/>
                  </a:lnTo>
                  <a:lnTo>
                    <a:pt x="473721" y="327912"/>
                  </a:lnTo>
                  <a:lnTo>
                    <a:pt x="477204" y="325558"/>
                  </a:lnTo>
                  <a:lnTo>
                    <a:pt x="480688" y="323207"/>
                  </a:lnTo>
                  <a:lnTo>
                    <a:pt x="484171" y="320860"/>
                  </a:lnTo>
                  <a:lnTo>
                    <a:pt x="487654" y="318517"/>
                  </a:lnTo>
                  <a:lnTo>
                    <a:pt x="491137" y="316177"/>
                  </a:lnTo>
                  <a:lnTo>
                    <a:pt x="494621" y="313840"/>
                  </a:lnTo>
                  <a:lnTo>
                    <a:pt x="498104" y="311507"/>
                  </a:lnTo>
                  <a:lnTo>
                    <a:pt x="501587" y="309178"/>
                  </a:lnTo>
                  <a:lnTo>
                    <a:pt x="505070" y="306852"/>
                  </a:lnTo>
                  <a:lnTo>
                    <a:pt x="508554" y="304529"/>
                  </a:lnTo>
                  <a:lnTo>
                    <a:pt x="512037" y="354867"/>
                  </a:lnTo>
                  <a:lnTo>
                    <a:pt x="515520" y="352836"/>
                  </a:lnTo>
                  <a:lnTo>
                    <a:pt x="519003" y="350808"/>
                  </a:lnTo>
                  <a:lnTo>
                    <a:pt x="522487" y="348782"/>
                  </a:lnTo>
                  <a:lnTo>
                    <a:pt x="525970" y="346759"/>
                  </a:lnTo>
                  <a:lnTo>
                    <a:pt x="529453" y="344738"/>
                  </a:lnTo>
                  <a:lnTo>
                    <a:pt x="532936" y="342720"/>
                  </a:lnTo>
                  <a:lnTo>
                    <a:pt x="536420" y="340705"/>
                  </a:lnTo>
                  <a:lnTo>
                    <a:pt x="539903" y="338692"/>
                  </a:lnTo>
                  <a:lnTo>
                    <a:pt x="543386" y="336681"/>
                  </a:lnTo>
                  <a:lnTo>
                    <a:pt x="546869" y="334674"/>
                  </a:lnTo>
                  <a:lnTo>
                    <a:pt x="550353" y="337663"/>
                  </a:lnTo>
                  <a:lnTo>
                    <a:pt x="553836" y="335685"/>
                  </a:lnTo>
                  <a:lnTo>
                    <a:pt x="557319" y="333710"/>
                  </a:lnTo>
                  <a:lnTo>
                    <a:pt x="560802" y="331738"/>
                  </a:lnTo>
                  <a:lnTo>
                    <a:pt x="564286" y="329768"/>
                  </a:lnTo>
                  <a:lnTo>
                    <a:pt x="567769" y="327801"/>
                  </a:lnTo>
                  <a:lnTo>
                    <a:pt x="571252" y="325836"/>
                  </a:lnTo>
                  <a:lnTo>
                    <a:pt x="574735" y="323873"/>
                  </a:lnTo>
                  <a:lnTo>
                    <a:pt x="578218" y="321913"/>
                  </a:lnTo>
                  <a:lnTo>
                    <a:pt x="581702" y="319956"/>
                  </a:lnTo>
                  <a:lnTo>
                    <a:pt x="585185" y="318001"/>
                  </a:lnTo>
                  <a:lnTo>
                    <a:pt x="588668" y="316048"/>
                  </a:lnTo>
                  <a:lnTo>
                    <a:pt x="592151" y="314098"/>
                  </a:lnTo>
                  <a:lnTo>
                    <a:pt x="595635" y="312150"/>
                  </a:lnTo>
                  <a:lnTo>
                    <a:pt x="599118" y="310205"/>
                  </a:lnTo>
                  <a:lnTo>
                    <a:pt x="602601" y="308262"/>
                  </a:lnTo>
                  <a:lnTo>
                    <a:pt x="606084" y="306321"/>
                  </a:lnTo>
                  <a:lnTo>
                    <a:pt x="609568" y="304383"/>
                  </a:lnTo>
                  <a:lnTo>
                    <a:pt x="613051" y="302448"/>
                  </a:lnTo>
                  <a:lnTo>
                    <a:pt x="616534" y="300514"/>
                  </a:lnTo>
                  <a:lnTo>
                    <a:pt x="620017" y="298584"/>
                  </a:lnTo>
                  <a:lnTo>
                    <a:pt x="623501" y="296655"/>
                  </a:lnTo>
                  <a:lnTo>
                    <a:pt x="626984" y="317828"/>
                  </a:lnTo>
                  <a:lnTo>
                    <a:pt x="630467" y="316005"/>
                  </a:lnTo>
                  <a:lnTo>
                    <a:pt x="633950" y="314184"/>
                  </a:lnTo>
                  <a:lnTo>
                    <a:pt x="637434" y="312365"/>
                  </a:lnTo>
                  <a:lnTo>
                    <a:pt x="640917" y="310548"/>
                  </a:lnTo>
                  <a:lnTo>
                    <a:pt x="644400" y="308733"/>
                  </a:lnTo>
                  <a:lnTo>
                    <a:pt x="647883" y="306920"/>
                  </a:lnTo>
                  <a:lnTo>
                    <a:pt x="651367" y="305110"/>
                  </a:lnTo>
                  <a:lnTo>
                    <a:pt x="654850" y="303301"/>
                  </a:lnTo>
                  <a:lnTo>
                    <a:pt x="658333" y="301495"/>
                  </a:lnTo>
                  <a:lnTo>
                    <a:pt x="661816" y="299691"/>
                  </a:lnTo>
                  <a:lnTo>
                    <a:pt x="665300" y="297889"/>
                  </a:lnTo>
                  <a:lnTo>
                    <a:pt x="668783" y="324350"/>
                  </a:lnTo>
                  <a:lnTo>
                    <a:pt x="672266" y="322668"/>
                  </a:lnTo>
                  <a:lnTo>
                    <a:pt x="675749" y="320987"/>
                  </a:lnTo>
                  <a:lnTo>
                    <a:pt x="679233" y="319308"/>
                  </a:lnTo>
                  <a:lnTo>
                    <a:pt x="682716" y="317631"/>
                  </a:lnTo>
                  <a:lnTo>
                    <a:pt x="686199" y="315956"/>
                  </a:lnTo>
                  <a:lnTo>
                    <a:pt x="689682" y="314282"/>
                  </a:lnTo>
                  <a:lnTo>
                    <a:pt x="693166" y="312610"/>
                  </a:lnTo>
                  <a:lnTo>
                    <a:pt x="696649" y="310940"/>
                  </a:lnTo>
                  <a:lnTo>
                    <a:pt x="700132" y="309272"/>
                  </a:lnTo>
                  <a:lnTo>
                    <a:pt x="703615" y="307606"/>
                  </a:lnTo>
                  <a:lnTo>
                    <a:pt x="707099" y="310451"/>
                  </a:lnTo>
                  <a:lnTo>
                    <a:pt x="710582" y="308806"/>
                  </a:lnTo>
                  <a:lnTo>
                    <a:pt x="714065" y="307162"/>
                  </a:lnTo>
                  <a:lnTo>
                    <a:pt x="717548" y="305520"/>
                  </a:lnTo>
                  <a:lnTo>
                    <a:pt x="721032" y="303880"/>
                  </a:lnTo>
                  <a:lnTo>
                    <a:pt x="724515" y="302241"/>
                  </a:lnTo>
                  <a:lnTo>
                    <a:pt x="727998" y="300605"/>
                  </a:lnTo>
                  <a:lnTo>
                    <a:pt x="731481" y="298970"/>
                  </a:lnTo>
                  <a:lnTo>
                    <a:pt x="734965" y="297336"/>
                  </a:lnTo>
                  <a:lnTo>
                    <a:pt x="738448" y="295705"/>
                  </a:lnTo>
                  <a:lnTo>
                    <a:pt x="741931" y="294075"/>
                  </a:lnTo>
                  <a:lnTo>
                    <a:pt x="745414" y="303721"/>
                  </a:lnTo>
                  <a:lnTo>
                    <a:pt x="748898" y="302136"/>
                  </a:lnTo>
                  <a:lnTo>
                    <a:pt x="752381" y="300552"/>
                  </a:lnTo>
                  <a:lnTo>
                    <a:pt x="755864" y="298970"/>
                  </a:lnTo>
                  <a:lnTo>
                    <a:pt x="759347" y="297389"/>
                  </a:lnTo>
                  <a:lnTo>
                    <a:pt x="762831" y="295810"/>
                  </a:lnTo>
                  <a:lnTo>
                    <a:pt x="766314" y="294233"/>
                  </a:lnTo>
                  <a:lnTo>
                    <a:pt x="769797" y="292657"/>
                  </a:lnTo>
                  <a:lnTo>
                    <a:pt x="773280" y="291083"/>
                  </a:lnTo>
                  <a:lnTo>
                    <a:pt x="776764" y="289510"/>
                  </a:lnTo>
                  <a:lnTo>
                    <a:pt x="780247" y="287939"/>
                  </a:lnTo>
                  <a:lnTo>
                    <a:pt x="783730" y="307909"/>
                  </a:lnTo>
                  <a:lnTo>
                    <a:pt x="787213" y="306415"/>
                  </a:lnTo>
                  <a:lnTo>
                    <a:pt x="790697" y="304923"/>
                  </a:lnTo>
                  <a:lnTo>
                    <a:pt x="794180" y="303433"/>
                  </a:lnTo>
                  <a:lnTo>
                    <a:pt x="797663" y="301944"/>
                  </a:lnTo>
                  <a:lnTo>
                    <a:pt x="801146" y="300456"/>
                  </a:lnTo>
                  <a:lnTo>
                    <a:pt x="804630" y="298970"/>
                  </a:lnTo>
                  <a:lnTo>
                    <a:pt x="808113" y="297485"/>
                  </a:lnTo>
                  <a:lnTo>
                    <a:pt x="811596" y="296001"/>
                  </a:lnTo>
                  <a:lnTo>
                    <a:pt x="815079" y="294519"/>
                  </a:lnTo>
                  <a:lnTo>
                    <a:pt x="818563" y="293039"/>
                  </a:lnTo>
                  <a:lnTo>
                    <a:pt x="822046" y="299840"/>
                  </a:lnTo>
                  <a:lnTo>
                    <a:pt x="825529" y="298390"/>
                  </a:lnTo>
                  <a:lnTo>
                    <a:pt x="829012" y="296940"/>
                  </a:lnTo>
                  <a:lnTo>
                    <a:pt x="832496" y="295493"/>
                  </a:lnTo>
                  <a:lnTo>
                    <a:pt x="835979" y="294046"/>
                  </a:lnTo>
                  <a:lnTo>
                    <a:pt x="839462" y="292601"/>
                  </a:lnTo>
                  <a:lnTo>
                    <a:pt x="842945" y="291157"/>
                  </a:lnTo>
                  <a:lnTo>
                    <a:pt x="846429" y="289715"/>
                  </a:lnTo>
                  <a:lnTo>
                    <a:pt x="849912" y="288274"/>
                  </a:lnTo>
                  <a:lnTo>
                    <a:pt x="853395" y="286834"/>
                  </a:lnTo>
                  <a:lnTo>
                    <a:pt x="856878" y="285396"/>
                  </a:lnTo>
                  <a:lnTo>
                    <a:pt x="860361" y="283958"/>
                  </a:lnTo>
                  <a:lnTo>
                    <a:pt x="863845" y="300623"/>
                  </a:lnTo>
                  <a:lnTo>
                    <a:pt x="867328" y="299245"/>
                  </a:lnTo>
                  <a:lnTo>
                    <a:pt x="870811" y="297868"/>
                  </a:lnTo>
                  <a:lnTo>
                    <a:pt x="874294" y="296493"/>
                  </a:lnTo>
                  <a:lnTo>
                    <a:pt x="877778" y="295119"/>
                  </a:lnTo>
                  <a:lnTo>
                    <a:pt x="881261" y="293746"/>
                  </a:lnTo>
                  <a:lnTo>
                    <a:pt x="884744" y="292374"/>
                  </a:lnTo>
                  <a:lnTo>
                    <a:pt x="888227" y="291003"/>
                  </a:lnTo>
                  <a:lnTo>
                    <a:pt x="891711" y="289634"/>
                  </a:lnTo>
                  <a:lnTo>
                    <a:pt x="895194" y="288266"/>
                  </a:lnTo>
                  <a:lnTo>
                    <a:pt x="898677" y="286899"/>
                  </a:lnTo>
                  <a:lnTo>
                    <a:pt x="902160" y="308117"/>
                  </a:lnTo>
                  <a:lnTo>
                    <a:pt x="905644" y="306978"/>
                  </a:lnTo>
                  <a:lnTo>
                    <a:pt x="909127" y="305841"/>
                  </a:lnTo>
                  <a:lnTo>
                    <a:pt x="912610" y="304705"/>
                  </a:lnTo>
                  <a:lnTo>
                    <a:pt x="916093" y="303572"/>
                  </a:lnTo>
                  <a:lnTo>
                    <a:pt x="919577" y="302441"/>
                  </a:lnTo>
                  <a:lnTo>
                    <a:pt x="923060" y="301311"/>
                  </a:lnTo>
                  <a:lnTo>
                    <a:pt x="926543" y="300183"/>
                  </a:lnTo>
                  <a:lnTo>
                    <a:pt x="930026" y="299057"/>
                  </a:lnTo>
                  <a:lnTo>
                    <a:pt x="933510" y="297933"/>
                  </a:lnTo>
                  <a:lnTo>
                    <a:pt x="936993" y="296811"/>
                  </a:lnTo>
                  <a:lnTo>
                    <a:pt x="940476" y="295637"/>
                  </a:lnTo>
                  <a:lnTo>
                    <a:pt x="943959" y="294356"/>
                  </a:lnTo>
                  <a:lnTo>
                    <a:pt x="947443" y="293077"/>
                  </a:lnTo>
                  <a:lnTo>
                    <a:pt x="950926" y="291800"/>
                  </a:lnTo>
                  <a:lnTo>
                    <a:pt x="954409" y="290523"/>
                  </a:lnTo>
                  <a:lnTo>
                    <a:pt x="957892" y="289247"/>
                  </a:lnTo>
                  <a:lnTo>
                    <a:pt x="961376" y="287972"/>
                  </a:lnTo>
                  <a:lnTo>
                    <a:pt x="964859" y="286698"/>
                  </a:lnTo>
                  <a:lnTo>
                    <a:pt x="968342" y="285426"/>
                  </a:lnTo>
                  <a:lnTo>
                    <a:pt x="971825" y="284154"/>
                  </a:lnTo>
                  <a:lnTo>
                    <a:pt x="975309" y="282883"/>
                  </a:lnTo>
                  <a:lnTo>
                    <a:pt x="978792" y="329348"/>
                  </a:lnTo>
                  <a:lnTo>
                    <a:pt x="982275" y="328212"/>
                  </a:lnTo>
                  <a:lnTo>
                    <a:pt x="985758" y="327077"/>
                  </a:lnTo>
                  <a:lnTo>
                    <a:pt x="989242" y="325943"/>
                  </a:lnTo>
                  <a:lnTo>
                    <a:pt x="992725" y="324810"/>
                  </a:lnTo>
                  <a:lnTo>
                    <a:pt x="996208" y="323677"/>
                  </a:lnTo>
                  <a:lnTo>
                    <a:pt x="999691" y="322546"/>
                  </a:lnTo>
                  <a:lnTo>
                    <a:pt x="1003175" y="321415"/>
                  </a:lnTo>
                  <a:lnTo>
                    <a:pt x="1006658" y="320285"/>
                  </a:lnTo>
                  <a:lnTo>
                    <a:pt x="1010141" y="319156"/>
                  </a:lnTo>
                  <a:lnTo>
                    <a:pt x="1013624" y="318027"/>
                  </a:lnTo>
                  <a:lnTo>
                    <a:pt x="1017108" y="316900"/>
                  </a:lnTo>
                  <a:lnTo>
                    <a:pt x="1020591" y="366271"/>
                  </a:lnTo>
                  <a:lnTo>
                    <a:pt x="1024074" y="365283"/>
                  </a:lnTo>
                  <a:lnTo>
                    <a:pt x="1027557" y="364296"/>
                  </a:lnTo>
                  <a:lnTo>
                    <a:pt x="1031041" y="363310"/>
                  </a:lnTo>
                  <a:lnTo>
                    <a:pt x="1034524" y="362324"/>
                  </a:lnTo>
                  <a:lnTo>
                    <a:pt x="1038007" y="361339"/>
                  </a:lnTo>
                  <a:lnTo>
                    <a:pt x="1041490" y="360354"/>
                  </a:lnTo>
                  <a:lnTo>
                    <a:pt x="1044974" y="359370"/>
                  </a:lnTo>
                  <a:lnTo>
                    <a:pt x="1048457" y="358387"/>
                  </a:lnTo>
                  <a:lnTo>
                    <a:pt x="1051940" y="357404"/>
                  </a:lnTo>
                  <a:lnTo>
                    <a:pt x="1055423" y="356422"/>
                  </a:lnTo>
                  <a:lnTo>
                    <a:pt x="1058907" y="355440"/>
                  </a:lnTo>
                  <a:lnTo>
                    <a:pt x="1062390" y="354459"/>
                  </a:lnTo>
                  <a:lnTo>
                    <a:pt x="1065873" y="353479"/>
                  </a:lnTo>
                  <a:lnTo>
                    <a:pt x="1069356" y="352499"/>
                  </a:lnTo>
                  <a:lnTo>
                    <a:pt x="1072840" y="351520"/>
                  </a:lnTo>
                  <a:lnTo>
                    <a:pt x="1076323" y="350542"/>
                  </a:lnTo>
                  <a:lnTo>
                    <a:pt x="1079806" y="349564"/>
                  </a:lnTo>
                  <a:lnTo>
                    <a:pt x="1083289" y="348587"/>
                  </a:lnTo>
                  <a:lnTo>
                    <a:pt x="1086773" y="347610"/>
                  </a:lnTo>
                  <a:lnTo>
                    <a:pt x="1090256" y="346634"/>
                  </a:lnTo>
                  <a:lnTo>
                    <a:pt x="1093739" y="345658"/>
                  </a:lnTo>
                  <a:lnTo>
                    <a:pt x="1097222" y="371976"/>
                  </a:lnTo>
                  <a:lnTo>
                    <a:pt x="1100706" y="371162"/>
                  </a:lnTo>
                  <a:lnTo>
                    <a:pt x="1104189" y="370348"/>
                  </a:lnTo>
                  <a:lnTo>
                    <a:pt x="1107672" y="369536"/>
                  </a:lnTo>
                  <a:lnTo>
                    <a:pt x="1111155" y="368724"/>
                  </a:lnTo>
                  <a:lnTo>
                    <a:pt x="1114639" y="367913"/>
                  </a:lnTo>
                  <a:lnTo>
                    <a:pt x="1118122" y="367103"/>
                  </a:lnTo>
                  <a:lnTo>
                    <a:pt x="1121605" y="366294"/>
                  </a:lnTo>
                  <a:lnTo>
                    <a:pt x="1125088" y="365487"/>
                  </a:lnTo>
                  <a:lnTo>
                    <a:pt x="1128572" y="364679"/>
                  </a:lnTo>
                  <a:lnTo>
                    <a:pt x="1132055" y="363873"/>
                  </a:lnTo>
                  <a:lnTo>
                    <a:pt x="1135538" y="378658"/>
                  </a:lnTo>
                  <a:lnTo>
                    <a:pt x="1139021" y="377801"/>
                  </a:lnTo>
                  <a:lnTo>
                    <a:pt x="1142505" y="376945"/>
                  </a:lnTo>
                  <a:lnTo>
                    <a:pt x="1145988" y="376089"/>
                  </a:lnTo>
                  <a:lnTo>
                    <a:pt x="1149471" y="375234"/>
                  </a:lnTo>
                  <a:lnTo>
                    <a:pt x="1152954" y="374379"/>
                  </a:lnTo>
                  <a:lnTo>
                    <a:pt x="1156437" y="373525"/>
                  </a:lnTo>
                  <a:lnTo>
                    <a:pt x="1159921" y="372671"/>
                  </a:lnTo>
                  <a:lnTo>
                    <a:pt x="1163404" y="371818"/>
                  </a:lnTo>
                  <a:lnTo>
                    <a:pt x="1166887" y="370965"/>
                  </a:lnTo>
                  <a:lnTo>
                    <a:pt x="1170370" y="370113"/>
                  </a:lnTo>
                  <a:lnTo>
                    <a:pt x="1173854" y="369261"/>
                  </a:lnTo>
                  <a:lnTo>
                    <a:pt x="1177337" y="373118"/>
                  </a:lnTo>
                  <a:lnTo>
                    <a:pt x="1180820" y="372278"/>
                  </a:lnTo>
                  <a:lnTo>
                    <a:pt x="1184303" y="371439"/>
                  </a:lnTo>
                  <a:lnTo>
                    <a:pt x="1187787" y="370600"/>
                  </a:lnTo>
                  <a:lnTo>
                    <a:pt x="1191270" y="369762"/>
                  </a:lnTo>
                  <a:lnTo>
                    <a:pt x="1194753" y="368924"/>
                  </a:lnTo>
                  <a:lnTo>
                    <a:pt x="1198236" y="368086"/>
                  </a:lnTo>
                  <a:lnTo>
                    <a:pt x="1201720" y="367250"/>
                  </a:lnTo>
                  <a:lnTo>
                    <a:pt x="1205203" y="366413"/>
                  </a:lnTo>
                  <a:lnTo>
                    <a:pt x="1208686" y="365577"/>
                  </a:lnTo>
                  <a:lnTo>
                    <a:pt x="1212169" y="364741"/>
                  </a:lnTo>
                  <a:lnTo>
                    <a:pt x="1215653" y="376760"/>
                  </a:lnTo>
                  <a:lnTo>
                    <a:pt x="1219136" y="376034"/>
                  </a:lnTo>
                  <a:lnTo>
                    <a:pt x="1222619" y="375308"/>
                  </a:lnTo>
                  <a:lnTo>
                    <a:pt x="1226102" y="374584"/>
                  </a:lnTo>
                  <a:lnTo>
                    <a:pt x="1229586" y="373859"/>
                  </a:lnTo>
                  <a:lnTo>
                    <a:pt x="1233069" y="373136"/>
                  </a:lnTo>
                  <a:lnTo>
                    <a:pt x="1236552" y="372413"/>
                  </a:lnTo>
                  <a:lnTo>
                    <a:pt x="1240035" y="371691"/>
                  </a:lnTo>
                  <a:lnTo>
                    <a:pt x="1243519" y="370970"/>
                  </a:lnTo>
                  <a:lnTo>
                    <a:pt x="1247002" y="370250"/>
                  </a:lnTo>
                  <a:lnTo>
                    <a:pt x="1250485" y="369530"/>
                  </a:lnTo>
                  <a:lnTo>
                    <a:pt x="1253968" y="381659"/>
                  </a:lnTo>
                  <a:lnTo>
                    <a:pt x="1257452" y="380890"/>
                  </a:lnTo>
                  <a:lnTo>
                    <a:pt x="1260935" y="380122"/>
                  </a:lnTo>
                  <a:lnTo>
                    <a:pt x="1264418" y="379354"/>
                  </a:lnTo>
                  <a:lnTo>
                    <a:pt x="1267901" y="378586"/>
                  </a:lnTo>
                  <a:lnTo>
                    <a:pt x="1271385" y="377819"/>
                  </a:lnTo>
                  <a:lnTo>
                    <a:pt x="1274868" y="377052"/>
                  </a:lnTo>
                  <a:lnTo>
                    <a:pt x="1278351" y="376285"/>
                  </a:lnTo>
                  <a:lnTo>
                    <a:pt x="1281834" y="375519"/>
                  </a:lnTo>
                  <a:lnTo>
                    <a:pt x="1285318" y="374753"/>
                  </a:lnTo>
                  <a:lnTo>
                    <a:pt x="1288801" y="373988"/>
                  </a:lnTo>
                  <a:lnTo>
                    <a:pt x="1292284" y="385412"/>
                  </a:lnTo>
                  <a:lnTo>
                    <a:pt x="1295767" y="384743"/>
                  </a:lnTo>
                  <a:lnTo>
                    <a:pt x="1299251" y="384076"/>
                  </a:lnTo>
                  <a:lnTo>
                    <a:pt x="1302734" y="383409"/>
                  </a:lnTo>
                  <a:lnTo>
                    <a:pt x="1306217" y="382743"/>
                  </a:lnTo>
                  <a:lnTo>
                    <a:pt x="1309700" y="382077"/>
                  </a:lnTo>
                  <a:lnTo>
                    <a:pt x="1313184" y="381412"/>
                  </a:lnTo>
                  <a:lnTo>
                    <a:pt x="1316667" y="380748"/>
                  </a:lnTo>
                  <a:lnTo>
                    <a:pt x="1320150" y="380084"/>
                  </a:lnTo>
                  <a:lnTo>
                    <a:pt x="1323633" y="379421"/>
                  </a:lnTo>
                  <a:lnTo>
                    <a:pt x="1327117" y="378758"/>
                  </a:lnTo>
                  <a:lnTo>
                    <a:pt x="1330600" y="378096"/>
                  </a:lnTo>
                  <a:lnTo>
                    <a:pt x="1334083" y="391790"/>
                  </a:lnTo>
                  <a:lnTo>
                    <a:pt x="1337566" y="391089"/>
                  </a:lnTo>
                  <a:lnTo>
                    <a:pt x="1341050" y="390389"/>
                  </a:lnTo>
                  <a:lnTo>
                    <a:pt x="1344533" y="389689"/>
                  </a:lnTo>
                  <a:lnTo>
                    <a:pt x="1348016" y="388989"/>
                  </a:lnTo>
                  <a:lnTo>
                    <a:pt x="1351499" y="388289"/>
                  </a:lnTo>
                  <a:lnTo>
                    <a:pt x="1354983" y="387590"/>
                  </a:lnTo>
                  <a:lnTo>
                    <a:pt x="1358466" y="386891"/>
                  </a:lnTo>
                  <a:lnTo>
                    <a:pt x="1361949" y="386192"/>
                  </a:lnTo>
                  <a:lnTo>
                    <a:pt x="1365432" y="385494"/>
                  </a:lnTo>
                  <a:lnTo>
                    <a:pt x="1368916" y="384796"/>
                  </a:lnTo>
                  <a:lnTo>
                    <a:pt x="1372399" y="396185"/>
                  </a:lnTo>
                  <a:lnTo>
                    <a:pt x="1375882" y="395514"/>
                  </a:lnTo>
                  <a:lnTo>
                    <a:pt x="1379365" y="394842"/>
                  </a:lnTo>
                  <a:lnTo>
                    <a:pt x="1382849" y="394171"/>
                  </a:lnTo>
                  <a:lnTo>
                    <a:pt x="1386332" y="393500"/>
                  </a:lnTo>
                  <a:lnTo>
                    <a:pt x="1389815" y="392829"/>
                  </a:lnTo>
                  <a:lnTo>
                    <a:pt x="1393298" y="392158"/>
                  </a:lnTo>
                  <a:lnTo>
                    <a:pt x="1396782" y="391488"/>
                  </a:lnTo>
                  <a:lnTo>
                    <a:pt x="1400265" y="390818"/>
                  </a:lnTo>
                  <a:lnTo>
                    <a:pt x="1403748" y="390149"/>
                  </a:lnTo>
                  <a:lnTo>
                    <a:pt x="1407231" y="389479"/>
                  </a:lnTo>
                  <a:lnTo>
                    <a:pt x="1410715" y="392941"/>
                  </a:lnTo>
                  <a:lnTo>
                    <a:pt x="1414198" y="392281"/>
                  </a:lnTo>
                  <a:lnTo>
                    <a:pt x="1417681" y="391621"/>
                  </a:lnTo>
                  <a:lnTo>
                    <a:pt x="1421164" y="390961"/>
                  </a:lnTo>
                  <a:lnTo>
                    <a:pt x="1424648" y="390302"/>
                  </a:lnTo>
                  <a:lnTo>
                    <a:pt x="1428131" y="389642"/>
                  </a:lnTo>
                  <a:lnTo>
                    <a:pt x="1431614" y="388983"/>
                  </a:lnTo>
                  <a:lnTo>
                    <a:pt x="1435097" y="388325"/>
                  </a:lnTo>
                  <a:lnTo>
                    <a:pt x="1438580" y="387666"/>
                  </a:lnTo>
                  <a:lnTo>
                    <a:pt x="1442064" y="387008"/>
                  </a:lnTo>
                  <a:lnTo>
                    <a:pt x="1445547" y="386350"/>
                  </a:lnTo>
                  <a:lnTo>
                    <a:pt x="1449030" y="388444"/>
                  </a:lnTo>
                  <a:lnTo>
                    <a:pt x="1452513" y="387792"/>
                  </a:lnTo>
                  <a:lnTo>
                    <a:pt x="1455997" y="387140"/>
                  </a:lnTo>
                  <a:lnTo>
                    <a:pt x="1459480" y="386489"/>
                  </a:lnTo>
                  <a:lnTo>
                    <a:pt x="1462963" y="385838"/>
                  </a:lnTo>
                  <a:lnTo>
                    <a:pt x="1466446" y="385187"/>
                  </a:lnTo>
                  <a:lnTo>
                    <a:pt x="1469930" y="384537"/>
                  </a:lnTo>
                  <a:lnTo>
                    <a:pt x="1473413" y="383887"/>
                  </a:lnTo>
                  <a:lnTo>
                    <a:pt x="1476896" y="383237"/>
                  </a:lnTo>
                  <a:lnTo>
                    <a:pt x="1480379" y="382587"/>
                  </a:lnTo>
                  <a:lnTo>
                    <a:pt x="1483863" y="381937"/>
                  </a:lnTo>
                  <a:lnTo>
                    <a:pt x="1487346" y="399609"/>
                  </a:lnTo>
                  <a:lnTo>
                    <a:pt x="1490829" y="398996"/>
                  </a:lnTo>
                  <a:lnTo>
                    <a:pt x="1494312" y="398383"/>
                  </a:lnTo>
                  <a:lnTo>
                    <a:pt x="1497796" y="397770"/>
                  </a:lnTo>
                  <a:lnTo>
                    <a:pt x="1501279" y="397158"/>
                  </a:lnTo>
                  <a:lnTo>
                    <a:pt x="1504762" y="396545"/>
                  </a:lnTo>
                  <a:lnTo>
                    <a:pt x="1508245" y="395933"/>
                  </a:lnTo>
                  <a:lnTo>
                    <a:pt x="1511729" y="395321"/>
                  </a:lnTo>
                  <a:lnTo>
                    <a:pt x="1515212" y="394710"/>
                  </a:lnTo>
                  <a:lnTo>
                    <a:pt x="1518695" y="394098"/>
                  </a:lnTo>
                  <a:lnTo>
                    <a:pt x="1522178" y="393487"/>
                  </a:lnTo>
                  <a:lnTo>
                    <a:pt x="1525662" y="392876"/>
                  </a:lnTo>
                  <a:lnTo>
                    <a:pt x="1529145" y="399027"/>
                  </a:lnTo>
                  <a:lnTo>
                    <a:pt x="1532628" y="398429"/>
                  </a:lnTo>
                  <a:lnTo>
                    <a:pt x="1536111" y="397832"/>
                  </a:lnTo>
                  <a:lnTo>
                    <a:pt x="1539595" y="397235"/>
                  </a:lnTo>
                  <a:lnTo>
                    <a:pt x="1543078" y="396638"/>
                  </a:lnTo>
                  <a:lnTo>
                    <a:pt x="1546561" y="396041"/>
                  </a:lnTo>
                  <a:lnTo>
                    <a:pt x="1550044" y="395444"/>
                  </a:lnTo>
                  <a:lnTo>
                    <a:pt x="1553528" y="394848"/>
                  </a:lnTo>
                  <a:lnTo>
                    <a:pt x="1557011" y="394252"/>
                  </a:lnTo>
                  <a:lnTo>
                    <a:pt x="1560494" y="393656"/>
                  </a:lnTo>
                  <a:lnTo>
                    <a:pt x="1563977" y="393061"/>
                  </a:lnTo>
                  <a:lnTo>
                    <a:pt x="1567461" y="402528"/>
                  </a:lnTo>
                  <a:lnTo>
                    <a:pt x="1570944" y="401951"/>
                  </a:lnTo>
                  <a:lnTo>
                    <a:pt x="1574427" y="401375"/>
                  </a:lnTo>
                  <a:lnTo>
                    <a:pt x="1577910" y="400799"/>
                  </a:lnTo>
                  <a:lnTo>
                    <a:pt x="1581394" y="400223"/>
                  </a:lnTo>
                  <a:lnTo>
                    <a:pt x="1584877" y="399647"/>
                  </a:lnTo>
                  <a:lnTo>
                    <a:pt x="1588360" y="399072"/>
                  </a:lnTo>
                  <a:lnTo>
                    <a:pt x="1591843" y="398496"/>
                  </a:lnTo>
                  <a:lnTo>
                    <a:pt x="1595327" y="397921"/>
                  </a:lnTo>
                  <a:lnTo>
                    <a:pt x="1598810" y="397346"/>
                  </a:lnTo>
                  <a:lnTo>
                    <a:pt x="1602293" y="396772"/>
                  </a:lnTo>
                  <a:lnTo>
                    <a:pt x="1605776" y="429705"/>
                  </a:lnTo>
                  <a:lnTo>
                    <a:pt x="1609260" y="429192"/>
                  </a:lnTo>
                  <a:lnTo>
                    <a:pt x="1612743" y="428680"/>
                  </a:lnTo>
                  <a:lnTo>
                    <a:pt x="1616226" y="428167"/>
                  </a:lnTo>
                  <a:lnTo>
                    <a:pt x="1619709" y="427655"/>
                  </a:lnTo>
                  <a:lnTo>
                    <a:pt x="1623193" y="427142"/>
                  </a:lnTo>
                  <a:lnTo>
                    <a:pt x="1626676" y="426630"/>
                  </a:lnTo>
                  <a:lnTo>
                    <a:pt x="1630159" y="426118"/>
                  </a:lnTo>
                  <a:lnTo>
                    <a:pt x="1633642" y="425606"/>
                  </a:lnTo>
                  <a:lnTo>
                    <a:pt x="1637126" y="425095"/>
                  </a:lnTo>
                  <a:lnTo>
                    <a:pt x="1640609" y="424583"/>
                  </a:lnTo>
                  <a:lnTo>
                    <a:pt x="1644092" y="446973"/>
                  </a:lnTo>
                  <a:lnTo>
                    <a:pt x="1647575" y="446504"/>
                  </a:lnTo>
                  <a:lnTo>
                    <a:pt x="1651059" y="446034"/>
                  </a:lnTo>
                  <a:lnTo>
                    <a:pt x="1654542" y="445565"/>
                  </a:lnTo>
                  <a:lnTo>
                    <a:pt x="1658025" y="445096"/>
                  </a:lnTo>
                  <a:lnTo>
                    <a:pt x="1661508" y="444627"/>
                  </a:lnTo>
                  <a:lnTo>
                    <a:pt x="1664992" y="444158"/>
                  </a:lnTo>
                  <a:lnTo>
                    <a:pt x="1668475" y="443689"/>
                  </a:lnTo>
                  <a:lnTo>
                    <a:pt x="1671958" y="443221"/>
                  </a:lnTo>
                  <a:lnTo>
                    <a:pt x="1675441" y="442752"/>
                  </a:lnTo>
                  <a:lnTo>
                    <a:pt x="1678925" y="442284"/>
                  </a:lnTo>
                  <a:lnTo>
                    <a:pt x="1682408" y="441815"/>
                  </a:lnTo>
                  <a:lnTo>
                    <a:pt x="1685891" y="441347"/>
                  </a:lnTo>
                  <a:lnTo>
                    <a:pt x="1689374" y="440879"/>
                  </a:lnTo>
                  <a:lnTo>
                    <a:pt x="1692858" y="440412"/>
                  </a:lnTo>
                  <a:lnTo>
                    <a:pt x="1696341" y="439944"/>
                  </a:lnTo>
                  <a:lnTo>
                    <a:pt x="1699824" y="439476"/>
                  </a:lnTo>
                  <a:lnTo>
                    <a:pt x="1703307" y="439009"/>
                  </a:lnTo>
                  <a:lnTo>
                    <a:pt x="1706791" y="438542"/>
                  </a:lnTo>
                  <a:lnTo>
                    <a:pt x="1710274" y="438075"/>
                  </a:lnTo>
                  <a:lnTo>
                    <a:pt x="1713757" y="437608"/>
                  </a:lnTo>
                  <a:lnTo>
                    <a:pt x="1717240" y="437141"/>
                  </a:lnTo>
                  <a:lnTo>
                    <a:pt x="1720723" y="436674"/>
                  </a:lnTo>
                  <a:lnTo>
                    <a:pt x="1724207" y="451347"/>
                  </a:lnTo>
                  <a:lnTo>
                    <a:pt x="1727690" y="450907"/>
                  </a:lnTo>
                  <a:lnTo>
                    <a:pt x="1731173" y="450467"/>
                  </a:lnTo>
                  <a:lnTo>
                    <a:pt x="1734656" y="450027"/>
                  </a:lnTo>
                  <a:lnTo>
                    <a:pt x="1738140" y="449587"/>
                  </a:lnTo>
                  <a:lnTo>
                    <a:pt x="1741623" y="449148"/>
                  </a:lnTo>
                  <a:lnTo>
                    <a:pt x="1745106" y="448708"/>
                  </a:lnTo>
                  <a:lnTo>
                    <a:pt x="1748589" y="448269"/>
                  </a:lnTo>
                  <a:lnTo>
                    <a:pt x="1752073" y="447829"/>
                  </a:lnTo>
                  <a:lnTo>
                    <a:pt x="1755556" y="447390"/>
                  </a:lnTo>
                  <a:lnTo>
                    <a:pt x="1759039" y="446951"/>
                  </a:lnTo>
                  <a:lnTo>
                    <a:pt x="1762522" y="449021"/>
                  </a:lnTo>
                  <a:lnTo>
                    <a:pt x="1766006" y="448587"/>
                  </a:lnTo>
                  <a:lnTo>
                    <a:pt x="1769489" y="448152"/>
                  </a:lnTo>
                  <a:lnTo>
                    <a:pt x="1772972" y="447718"/>
                  </a:lnTo>
                  <a:lnTo>
                    <a:pt x="1776455" y="447284"/>
                  </a:lnTo>
                  <a:lnTo>
                    <a:pt x="1779939" y="446850"/>
                  </a:lnTo>
                  <a:lnTo>
                    <a:pt x="1783422" y="446416"/>
                  </a:lnTo>
                  <a:lnTo>
                    <a:pt x="1786905" y="445982"/>
                  </a:lnTo>
                  <a:lnTo>
                    <a:pt x="1790388" y="445548"/>
                  </a:lnTo>
                  <a:lnTo>
                    <a:pt x="1793872" y="445115"/>
                  </a:lnTo>
                  <a:lnTo>
                    <a:pt x="1797355" y="444681"/>
                  </a:lnTo>
                  <a:lnTo>
                    <a:pt x="1800838" y="444248"/>
                  </a:lnTo>
                  <a:lnTo>
                    <a:pt x="1804321" y="443815"/>
                  </a:lnTo>
                  <a:lnTo>
                    <a:pt x="1807805" y="443382"/>
                  </a:lnTo>
                  <a:lnTo>
                    <a:pt x="1811288" y="442948"/>
                  </a:lnTo>
                  <a:lnTo>
                    <a:pt x="1814771" y="442516"/>
                  </a:lnTo>
                  <a:lnTo>
                    <a:pt x="1818254" y="442083"/>
                  </a:lnTo>
                  <a:lnTo>
                    <a:pt x="1821738" y="441650"/>
                  </a:lnTo>
                  <a:lnTo>
                    <a:pt x="1825221" y="441218"/>
                  </a:lnTo>
                  <a:lnTo>
                    <a:pt x="1828704" y="440785"/>
                  </a:lnTo>
                  <a:lnTo>
                    <a:pt x="1832187" y="440353"/>
                  </a:lnTo>
                  <a:lnTo>
                    <a:pt x="1835671" y="439921"/>
                  </a:lnTo>
                  <a:lnTo>
                    <a:pt x="1839154" y="439488"/>
                  </a:lnTo>
                  <a:lnTo>
                    <a:pt x="1842637" y="440157"/>
                  </a:lnTo>
                  <a:lnTo>
                    <a:pt x="1846120" y="439727"/>
                  </a:lnTo>
                  <a:lnTo>
                    <a:pt x="1849604" y="439297"/>
                  </a:lnTo>
                  <a:lnTo>
                    <a:pt x="1853087" y="438867"/>
                  </a:lnTo>
                  <a:lnTo>
                    <a:pt x="1856570" y="438437"/>
                  </a:lnTo>
                  <a:lnTo>
                    <a:pt x="1860053" y="438008"/>
                  </a:lnTo>
                  <a:lnTo>
                    <a:pt x="1863537" y="437578"/>
                  </a:lnTo>
                  <a:lnTo>
                    <a:pt x="1867020" y="437149"/>
                  </a:lnTo>
                  <a:lnTo>
                    <a:pt x="1870503" y="436720"/>
                  </a:lnTo>
                  <a:lnTo>
                    <a:pt x="1873986" y="436291"/>
                  </a:lnTo>
                  <a:lnTo>
                    <a:pt x="1877470" y="435861"/>
                  </a:lnTo>
                  <a:lnTo>
                    <a:pt x="1880953" y="451780"/>
                  </a:lnTo>
                  <a:lnTo>
                    <a:pt x="1884436" y="451407"/>
                  </a:lnTo>
                  <a:lnTo>
                    <a:pt x="1887919" y="451033"/>
                  </a:lnTo>
                  <a:lnTo>
                    <a:pt x="1891403" y="450659"/>
                  </a:lnTo>
                  <a:lnTo>
                    <a:pt x="1894886" y="450286"/>
                  </a:lnTo>
                  <a:lnTo>
                    <a:pt x="1898369" y="449913"/>
                  </a:lnTo>
                  <a:lnTo>
                    <a:pt x="1901852" y="449540"/>
                  </a:lnTo>
                  <a:lnTo>
                    <a:pt x="1905336" y="449168"/>
                  </a:lnTo>
                  <a:lnTo>
                    <a:pt x="1908819" y="448795"/>
                  </a:lnTo>
                  <a:lnTo>
                    <a:pt x="1912302" y="448423"/>
                  </a:lnTo>
                  <a:lnTo>
                    <a:pt x="1915785" y="448051"/>
                  </a:lnTo>
                  <a:lnTo>
                    <a:pt x="1919269" y="448650"/>
                  </a:lnTo>
                  <a:lnTo>
                    <a:pt x="1922752" y="448250"/>
                  </a:lnTo>
                  <a:lnTo>
                    <a:pt x="1926235" y="447851"/>
                  </a:lnTo>
                  <a:lnTo>
                    <a:pt x="1929718" y="447451"/>
                  </a:lnTo>
                  <a:lnTo>
                    <a:pt x="1933202" y="447052"/>
                  </a:lnTo>
                  <a:lnTo>
                    <a:pt x="1936685" y="446653"/>
                  </a:lnTo>
                  <a:lnTo>
                    <a:pt x="1940168" y="446254"/>
                  </a:lnTo>
                  <a:lnTo>
                    <a:pt x="1943651" y="445855"/>
                  </a:lnTo>
                  <a:lnTo>
                    <a:pt x="1947135" y="445456"/>
                  </a:lnTo>
                  <a:lnTo>
                    <a:pt x="1950618" y="445057"/>
                  </a:lnTo>
                  <a:lnTo>
                    <a:pt x="1954101" y="444658"/>
                  </a:lnTo>
                  <a:lnTo>
                    <a:pt x="1957584" y="462958"/>
                  </a:lnTo>
                  <a:lnTo>
                    <a:pt x="1961068" y="462588"/>
                  </a:lnTo>
                  <a:lnTo>
                    <a:pt x="1964551" y="462219"/>
                  </a:lnTo>
                  <a:lnTo>
                    <a:pt x="1968034" y="461849"/>
                  </a:lnTo>
                  <a:lnTo>
                    <a:pt x="1971517" y="461480"/>
                  </a:lnTo>
                  <a:lnTo>
                    <a:pt x="1975001" y="461110"/>
                  </a:lnTo>
                  <a:lnTo>
                    <a:pt x="1978484" y="460741"/>
                  </a:lnTo>
                  <a:lnTo>
                    <a:pt x="1981967" y="460372"/>
                  </a:lnTo>
                  <a:lnTo>
                    <a:pt x="1985450" y="460003"/>
                  </a:lnTo>
                  <a:lnTo>
                    <a:pt x="1988934" y="459634"/>
                  </a:lnTo>
                  <a:lnTo>
                    <a:pt x="1992417" y="459265"/>
                  </a:lnTo>
                  <a:lnTo>
                    <a:pt x="1995900" y="458896"/>
                  </a:lnTo>
                  <a:lnTo>
                    <a:pt x="1999383" y="462500"/>
                  </a:lnTo>
                  <a:lnTo>
                    <a:pt x="2002867" y="462150"/>
                  </a:lnTo>
                  <a:lnTo>
                    <a:pt x="2006350" y="461800"/>
                  </a:lnTo>
                  <a:lnTo>
                    <a:pt x="2009833" y="461450"/>
                  </a:lnTo>
                  <a:lnTo>
                    <a:pt x="2013316" y="461100"/>
                  </a:lnTo>
                  <a:lnTo>
                    <a:pt x="2016799" y="460750"/>
                  </a:lnTo>
                  <a:lnTo>
                    <a:pt x="2020283" y="460400"/>
                  </a:lnTo>
                  <a:lnTo>
                    <a:pt x="2023766" y="460051"/>
                  </a:lnTo>
                  <a:lnTo>
                    <a:pt x="2027249" y="459701"/>
                  </a:lnTo>
                  <a:lnTo>
                    <a:pt x="2030732" y="459352"/>
                  </a:lnTo>
                  <a:lnTo>
                    <a:pt x="2034216" y="459003"/>
                  </a:lnTo>
                  <a:lnTo>
                    <a:pt x="2037699" y="458654"/>
                  </a:lnTo>
                  <a:lnTo>
                    <a:pt x="2041182" y="458305"/>
                  </a:lnTo>
                  <a:lnTo>
                    <a:pt x="2044665" y="457956"/>
                  </a:lnTo>
                  <a:lnTo>
                    <a:pt x="2048149" y="457607"/>
                  </a:lnTo>
                  <a:lnTo>
                    <a:pt x="2051632" y="457258"/>
                  </a:lnTo>
                  <a:lnTo>
                    <a:pt x="2055115" y="456910"/>
                  </a:lnTo>
                  <a:lnTo>
                    <a:pt x="2058598" y="456561"/>
                  </a:lnTo>
                  <a:lnTo>
                    <a:pt x="2062082" y="456213"/>
                  </a:lnTo>
                  <a:lnTo>
                    <a:pt x="2065565" y="455865"/>
                  </a:lnTo>
                  <a:lnTo>
                    <a:pt x="2069048" y="455517"/>
                  </a:lnTo>
                  <a:lnTo>
                    <a:pt x="2072531" y="455169"/>
                  </a:lnTo>
                  <a:lnTo>
                    <a:pt x="2076015" y="456803"/>
                  </a:lnTo>
                  <a:lnTo>
                    <a:pt x="2079498" y="456445"/>
                  </a:lnTo>
                  <a:lnTo>
                    <a:pt x="2082981" y="456088"/>
                  </a:lnTo>
                  <a:lnTo>
                    <a:pt x="2086464" y="455730"/>
                  </a:lnTo>
                  <a:lnTo>
                    <a:pt x="2089948" y="455373"/>
                  </a:lnTo>
                  <a:lnTo>
                    <a:pt x="2093431" y="455016"/>
                  </a:lnTo>
                  <a:lnTo>
                    <a:pt x="2096914" y="454658"/>
                  </a:lnTo>
                  <a:lnTo>
                    <a:pt x="2100397" y="454301"/>
                  </a:lnTo>
                  <a:lnTo>
                    <a:pt x="2103881" y="453944"/>
                  </a:lnTo>
                  <a:lnTo>
                    <a:pt x="2107364" y="453587"/>
                  </a:lnTo>
                  <a:lnTo>
                    <a:pt x="2110847" y="453230"/>
                  </a:lnTo>
                  <a:lnTo>
                    <a:pt x="2114330" y="459812"/>
                  </a:lnTo>
                  <a:lnTo>
                    <a:pt x="2117814" y="459465"/>
                  </a:lnTo>
                  <a:lnTo>
                    <a:pt x="2121297" y="459118"/>
                  </a:lnTo>
                  <a:lnTo>
                    <a:pt x="2124780" y="458772"/>
                  </a:lnTo>
                  <a:lnTo>
                    <a:pt x="2128263" y="458425"/>
                  </a:lnTo>
                  <a:lnTo>
                    <a:pt x="2131747" y="458078"/>
                  </a:lnTo>
                  <a:lnTo>
                    <a:pt x="2135230" y="457732"/>
                  </a:lnTo>
                  <a:lnTo>
                    <a:pt x="2138713" y="457386"/>
                  </a:lnTo>
                  <a:lnTo>
                    <a:pt x="2142196" y="457039"/>
                  </a:lnTo>
                  <a:lnTo>
                    <a:pt x="2145680" y="456693"/>
                  </a:lnTo>
                  <a:lnTo>
                    <a:pt x="2149163" y="456347"/>
                  </a:lnTo>
                  <a:lnTo>
                    <a:pt x="2152646" y="467185"/>
                  </a:lnTo>
                  <a:lnTo>
                    <a:pt x="2156129" y="466855"/>
                  </a:lnTo>
                  <a:lnTo>
                    <a:pt x="2159613" y="466525"/>
                  </a:lnTo>
                  <a:lnTo>
                    <a:pt x="2163096" y="466195"/>
                  </a:lnTo>
                  <a:lnTo>
                    <a:pt x="2166579" y="465865"/>
                  </a:lnTo>
                  <a:lnTo>
                    <a:pt x="2170062" y="465535"/>
                  </a:lnTo>
                  <a:lnTo>
                    <a:pt x="2173546" y="465205"/>
                  </a:lnTo>
                  <a:lnTo>
                    <a:pt x="2177029" y="464875"/>
                  </a:lnTo>
                  <a:lnTo>
                    <a:pt x="2180512" y="464545"/>
                  </a:lnTo>
                  <a:lnTo>
                    <a:pt x="2183995" y="464216"/>
                  </a:lnTo>
                  <a:lnTo>
                    <a:pt x="2187479" y="463886"/>
                  </a:lnTo>
                  <a:lnTo>
                    <a:pt x="2190962" y="463557"/>
                  </a:lnTo>
                  <a:lnTo>
                    <a:pt x="2194445" y="464478"/>
                  </a:lnTo>
                  <a:lnTo>
                    <a:pt x="2197928" y="464150"/>
                  </a:lnTo>
                  <a:lnTo>
                    <a:pt x="2201412" y="463823"/>
                  </a:lnTo>
                  <a:lnTo>
                    <a:pt x="2204895" y="463495"/>
                  </a:lnTo>
                  <a:lnTo>
                    <a:pt x="2208378" y="463168"/>
                  </a:lnTo>
                  <a:lnTo>
                    <a:pt x="2211861" y="462840"/>
                  </a:lnTo>
                  <a:lnTo>
                    <a:pt x="2215345" y="462513"/>
                  </a:lnTo>
                  <a:lnTo>
                    <a:pt x="2218828" y="462185"/>
                  </a:lnTo>
                  <a:lnTo>
                    <a:pt x="2222311" y="461858"/>
                  </a:lnTo>
                  <a:lnTo>
                    <a:pt x="2225794" y="461531"/>
                  </a:lnTo>
                  <a:lnTo>
                    <a:pt x="2229278" y="461204"/>
                  </a:lnTo>
                  <a:lnTo>
                    <a:pt x="2232761" y="464113"/>
                  </a:lnTo>
                  <a:lnTo>
                    <a:pt x="2236244" y="463790"/>
                  </a:lnTo>
                  <a:lnTo>
                    <a:pt x="2239727" y="463467"/>
                  </a:lnTo>
                  <a:lnTo>
                    <a:pt x="2243211" y="463145"/>
                  </a:lnTo>
                  <a:lnTo>
                    <a:pt x="2246694" y="462823"/>
                  </a:lnTo>
                  <a:lnTo>
                    <a:pt x="2250177" y="462500"/>
                  </a:lnTo>
                  <a:lnTo>
                    <a:pt x="2253660" y="462178"/>
                  </a:lnTo>
                  <a:lnTo>
                    <a:pt x="2257144" y="461856"/>
                  </a:lnTo>
                  <a:lnTo>
                    <a:pt x="2260627" y="461534"/>
                  </a:lnTo>
                  <a:lnTo>
                    <a:pt x="2264110" y="461212"/>
                  </a:lnTo>
                  <a:lnTo>
                    <a:pt x="2267593" y="460890"/>
                  </a:lnTo>
                  <a:lnTo>
                    <a:pt x="2271077" y="463273"/>
                  </a:lnTo>
                  <a:lnTo>
                    <a:pt x="2274560" y="462955"/>
                  </a:lnTo>
                  <a:lnTo>
                    <a:pt x="2278043" y="462637"/>
                  </a:lnTo>
                  <a:lnTo>
                    <a:pt x="2281526" y="462319"/>
                  </a:lnTo>
                  <a:lnTo>
                    <a:pt x="2285010" y="462001"/>
                  </a:lnTo>
                  <a:lnTo>
                    <a:pt x="2288493" y="461683"/>
                  </a:lnTo>
                  <a:lnTo>
                    <a:pt x="2291976" y="461365"/>
                  </a:lnTo>
                  <a:lnTo>
                    <a:pt x="2295459" y="461047"/>
                  </a:lnTo>
                  <a:lnTo>
                    <a:pt x="2298942" y="460729"/>
                  </a:lnTo>
                  <a:lnTo>
                    <a:pt x="2302426" y="460411"/>
                  </a:lnTo>
                  <a:lnTo>
                    <a:pt x="2305909" y="460094"/>
                  </a:lnTo>
                  <a:lnTo>
                    <a:pt x="2309392" y="463176"/>
                  </a:lnTo>
                  <a:lnTo>
                    <a:pt x="2312875" y="462863"/>
                  </a:lnTo>
                  <a:lnTo>
                    <a:pt x="2316359" y="462550"/>
                  </a:lnTo>
                  <a:lnTo>
                    <a:pt x="2319842" y="462237"/>
                  </a:lnTo>
                  <a:lnTo>
                    <a:pt x="2323325" y="461924"/>
                  </a:lnTo>
                  <a:lnTo>
                    <a:pt x="2326808" y="461611"/>
                  </a:lnTo>
                  <a:lnTo>
                    <a:pt x="2330292" y="461298"/>
                  </a:lnTo>
                  <a:lnTo>
                    <a:pt x="2333775" y="460985"/>
                  </a:lnTo>
                  <a:lnTo>
                    <a:pt x="2337258" y="460673"/>
                  </a:lnTo>
                  <a:lnTo>
                    <a:pt x="2340741" y="460360"/>
                  </a:lnTo>
                  <a:lnTo>
                    <a:pt x="2344225" y="460048"/>
                  </a:lnTo>
                  <a:lnTo>
                    <a:pt x="2347708" y="459735"/>
                  </a:lnTo>
                  <a:lnTo>
                    <a:pt x="2351191" y="460667"/>
                  </a:lnTo>
                  <a:lnTo>
                    <a:pt x="2354674" y="460399"/>
                  </a:lnTo>
                  <a:lnTo>
                    <a:pt x="2358158" y="460131"/>
                  </a:lnTo>
                  <a:lnTo>
                    <a:pt x="2361641" y="459863"/>
                  </a:lnTo>
                  <a:lnTo>
                    <a:pt x="2365124" y="459596"/>
                  </a:lnTo>
                  <a:lnTo>
                    <a:pt x="2368607" y="459329"/>
                  </a:lnTo>
                  <a:lnTo>
                    <a:pt x="2372091" y="459061"/>
                  </a:lnTo>
                  <a:lnTo>
                    <a:pt x="2375574" y="458794"/>
                  </a:lnTo>
                  <a:lnTo>
                    <a:pt x="2379057" y="458527"/>
                  </a:lnTo>
                  <a:lnTo>
                    <a:pt x="2382540" y="458261"/>
                  </a:lnTo>
                  <a:lnTo>
                    <a:pt x="2386024" y="457994"/>
                  </a:lnTo>
                  <a:lnTo>
                    <a:pt x="2389507" y="461988"/>
                  </a:lnTo>
                  <a:lnTo>
                    <a:pt x="2392990" y="461684"/>
                  </a:lnTo>
                  <a:lnTo>
                    <a:pt x="2396473" y="461380"/>
                  </a:lnTo>
                  <a:lnTo>
                    <a:pt x="2399957" y="461076"/>
                  </a:lnTo>
                  <a:lnTo>
                    <a:pt x="2403440" y="460772"/>
                  </a:lnTo>
                  <a:lnTo>
                    <a:pt x="2406923" y="460468"/>
                  </a:lnTo>
                  <a:lnTo>
                    <a:pt x="2410406" y="460164"/>
                  </a:lnTo>
                  <a:lnTo>
                    <a:pt x="2413890" y="459860"/>
                  </a:lnTo>
                  <a:lnTo>
                    <a:pt x="2417373" y="459557"/>
                  </a:lnTo>
                  <a:lnTo>
                    <a:pt x="2420856" y="459253"/>
                  </a:lnTo>
                  <a:lnTo>
                    <a:pt x="2424339" y="458949"/>
                  </a:lnTo>
                  <a:lnTo>
                    <a:pt x="2427823" y="461684"/>
                  </a:lnTo>
                  <a:lnTo>
                    <a:pt x="2431306" y="461384"/>
                  </a:lnTo>
                  <a:lnTo>
                    <a:pt x="2434789" y="461085"/>
                  </a:lnTo>
                  <a:lnTo>
                    <a:pt x="2438272" y="460785"/>
                  </a:lnTo>
                  <a:lnTo>
                    <a:pt x="2441756" y="460486"/>
                  </a:lnTo>
                  <a:lnTo>
                    <a:pt x="2445239" y="460186"/>
                  </a:lnTo>
                  <a:lnTo>
                    <a:pt x="2448722" y="459887"/>
                  </a:lnTo>
                  <a:lnTo>
                    <a:pt x="2452205" y="459587"/>
                  </a:lnTo>
                  <a:lnTo>
                    <a:pt x="2455689" y="459288"/>
                  </a:lnTo>
                  <a:lnTo>
                    <a:pt x="2459172" y="458989"/>
                  </a:lnTo>
                  <a:lnTo>
                    <a:pt x="2462655" y="458690"/>
                  </a:lnTo>
                  <a:lnTo>
                    <a:pt x="2466138" y="462296"/>
                  </a:lnTo>
                  <a:lnTo>
                    <a:pt x="2469622" y="462001"/>
                  </a:lnTo>
                  <a:lnTo>
                    <a:pt x="2473105" y="461707"/>
                  </a:lnTo>
                  <a:lnTo>
                    <a:pt x="2476588" y="461413"/>
                  </a:lnTo>
                  <a:lnTo>
                    <a:pt x="2480071" y="461119"/>
                  </a:lnTo>
                  <a:lnTo>
                    <a:pt x="2483555" y="460825"/>
                  </a:lnTo>
                  <a:lnTo>
                    <a:pt x="2487038" y="460531"/>
                  </a:lnTo>
                  <a:lnTo>
                    <a:pt x="2490521" y="460237"/>
                  </a:lnTo>
                  <a:lnTo>
                    <a:pt x="2494004" y="459943"/>
                  </a:lnTo>
                  <a:lnTo>
                    <a:pt x="2497488" y="459649"/>
                  </a:lnTo>
                  <a:lnTo>
                    <a:pt x="2500971" y="459355"/>
                  </a:lnTo>
                  <a:lnTo>
                    <a:pt x="2504454" y="459061"/>
                  </a:lnTo>
                  <a:lnTo>
                    <a:pt x="2507937" y="465005"/>
                  </a:lnTo>
                  <a:lnTo>
                    <a:pt x="2511421" y="464719"/>
                  </a:lnTo>
                  <a:lnTo>
                    <a:pt x="2514904" y="464433"/>
                  </a:lnTo>
                  <a:lnTo>
                    <a:pt x="2518387" y="464147"/>
                  </a:lnTo>
                  <a:lnTo>
                    <a:pt x="2521870" y="463861"/>
                  </a:lnTo>
                  <a:lnTo>
                    <a:pt x="2525354" y="463575"/>
                  </a:lnTo>
                  <a:lnTo>
                    <a:pt x="2528837" y="463289"/>
                  </a:lnTo>
                  <a:lnTo>
                    <a:pt x="2532320" y="463004"/>
                  </a:lnTo>
                  <a:lnTo>
                    <a:pt x="2535803" y="462718"/>
                  </a:lnTo>
                  <a:lnTo>
                    <a:pt x="2539287" y="462432"/>
                  </a:lnTo>
                  <a:lnTo>
                    <a:pt x="2542770" y="462147"/>
                  </a:lnTo>
                  <a:lnTo>
                    <a:pt x="2546253" y="466166"/>
                  </a:lnTo>
                  <a:lnTo>
                    <a:pt x="2549736" y="465886"/>
                  </a:lnTo>
                  <a:lnTo>
                    <a:pt x="2553220" y="465606"/>
                  </a:lnTo>
                  <a:lnTo>
                    <a:pt x="2556703" y="465325"/>
                  </a:lnTo>
                  <a:lnTo>
                    <a:pt x="2560186" y="465045"/>
                  </a:lnTo>
                  <a:lnTo>
                    <a:pt x="2563669" y="464765"/>
                  </a:lnTo>
                  <a:lnTo>
                    <a:pt x="2567153" y="464485"/>
                  </a:lnTo>
                  <a:lnTo>
                    <a:pt x="2570636" y="464205"/>
                  </a:lnTo>
                  <a:lnTo>
                    <a:pt x="2574119" y="463925"/>
                  </a:lnTo>
                  <a:lnTo>
                    <a:pt x="2577602" y="463644"/>
                  </a:lnTo>
                  <a:lnTo>
                    <a:pt x="2581085" y="463365"/>
                  </a:lnTo>
                  <a:lnTo>
                    <a:pt x="2584569" y="475025"/>
                  </a:lnTo>
                  <a:lnTo>
                    <a:pt x="2588052" y="474759"/>
                  </a:lnTo>
                  <a:lnTo>
                    <a:pt x="2591535" y="474493"/>
                  </a:lnTo>
                  <a:lnTo>
                    <a:pt x="2595018" y="474228"/>
                  </a:lnTo>
                  <a:lnTo>
                    <a:pt x="2598502" y="473962"/>
                  </a:lnTo>
                  <a:lnTo>
                    <a:pt x="2601985" y="473696"/>
                  </a:lnTo>
                  <a:lnTo>
                    <a:pt x="2605468" y="473431"/>
                  </a:lnTo>
                  <a:lnTo>
                    <a:pt x="2608951" y="473165"/>
                  </a:lnTo>
                  <a:lnTo>
                    <a:pt x="2612435" y="472900"/>
                  </a:lnTo>
                  <a:lnTo>
                    <a:pt x="2615918" y="472634"/>
                  </a:lnTo>
                  <a:lnTo>
                    <a:pt x="2619401" y="472369"/>
                  </a:lnTo>
                  <a:lnTo>
                    <a:pt x="2622884" y="474026"/>
                  </a:lnTo>
                  <a:lnTo>
                    <a:pt x="2626368" y="473763"/>
                  </a:lnTo>
                  <a:lnTo>
                    <a:pt x="2629851" y="473500"/>
                  </a:lnTo>
                  <a:lnTo>
                    <a:pt x="2633334" y="473237"/>
                  </a:lnTo>
                  <a:lnTo>
                    <a:pt x="2636817" y="472974"/>
                  </a:lnTo>
                  <a:lnTo>
                    <a:pt x="2640301" y="472711"/>
                  </a:lnTo>
                  <a:lnTo>
                    <a:pt x="2643784" y="472448"/>
                  </a:lnTo>
                  <a:lnTo>
                    <a:pt x="2647267" y="472185"/>
                  </a:lnTo>
                  <a:lnTo>
                    <a:pt x="2650750" y="471922"/>
                  </a:lnTo>
                  <a:lnTo>
                    <a:pt x="2654234" y="471660"/>
                  </a:lnTo>
                  <a:lnTo>
                    <a:pt x="2657717" y="471397"/>
                  </a:lnTo>
                  <a:lnTo>
                    <a:pt x="2661200" y="471134"/>
                  </a:lnTo>
                  <a:lnTo>
                    <a:pt x="2664683" y="474666"/>
                  </a:lnTo>
                  <a:lnTo>
                    <a:pt x="2668167" y="474408"/>
                  </a:lnTo>
                  <a:lnTo>
                    <a:pt x="2671650" y="474150"/>
                  </a:lnTo>
                  <a:lnTo>
                    <a:pt x="2675133" y="473892"/>
                  </a:lnTo>
                  <a:lnTo>
                    <a:pt x="2678616" y="473634"/>
                  </a:lnTo>
                  <a:lnTo>
                    <a:pt x="2682100" y="473376"/>
                  </a:lnTo>
                  <a:lnTo>
                    <a:pt x="2685583" y="473118"/>
                  </a:lnTo>
                  <a:lnTo>
                    <a:pt x="2689066" y="472860"/>
                  </a:lnTo>
                  <a:lnTo>
                    <a:pt x="2692549" y="472602"/>
                  </a:lnTo>
                  <a:lnTo>
                    <a:pt x="2696033" y="472344"/>
                  </a:lnTo>
                  <a:lnTo>
                    <a:pt x="2699516" y="472086"/>
                  </a:lnTo>
                  <a:lnTo>
                    <a:pt x="2702999" y="472580"/>
                  </a:lnTo>
                  <a:lnTo>
                    <a:pt x="2706482" y="472323"/>
                  </a:lnTo>
                  <a:lnTo>
                    <a:pt x="2709966" y="472067"/>
                  </a:lnTo>
                  <a:lnTo>
                    <a:pt x="2713449" y="471810"/>
                  </a:lnTo>
                  <a:lnTo>
                    <a:pt x="2716932" y="471553"/>
                  </a:lnTo>
                  <a:lnTo>
                    <a:pt x="2720415" y="471296"/>
                  </a:lnTo>
                  <a:lnTo>
                    <a:pt x="2723899" y="471040"/>
                  </a:lnTo>
                  <a:lnTo>
                    <a:pt x="2727382" y="470783"/>
                  </a:lnTo>
                  <a:lnTo>
                    <a:pt x="2730865" y="470526"/>
                  </a:lnTo>
                  <a:lnTo>
                    <a:pt x="2734348" y="470270"/>
                  </a:lnTo>
                  <a:lnTo>
                    <a:pt x="2737832" y="470013"/>
                  </a:lnTo>
                  <a:lnTo>
                    <a:pt x="2741315" y="470701"/>
                  </a:lnTo>
                  <a:lnTo>
                    <a:pt x="2744798" y="470446"/>
                  </a:lnTo>
                  <a:lnTo>
                    <a:pt x="2748281" y="470190"/>
                  </a:lnTo>
                  <a:lnTo>
                    <a:pt x="2751765" y="469935"/>
                  </a:lnTo>
                  <a:lnTo>
                    <a:pt x="2755248" y="469680"/>
                  </a:lnTo>
                  <a:lnTo>
                    <a:pt x="2758731" y="469424"/>
                  </a:lnTo>
                  <a:lnTo>
                    <a:pt x="2762214" y="469169"/>
                  </a:lnTo>
                  <a:lnTo>
                    <a:pt x="2765698" y="468914"/>
                  </a:lnTo>
                  <a:lnTo>
                    <a:pt x="2769181" y="468659"/>
                  </a:lnTo>
                  <a:lnTo>
                    <a:pt x="2772664" y="468404"/>
                  </a:lnTo>
                  <a:lnTo>
                    <a:pt x="2776147" y="468149"/>
                  </a:lnTo>
                  <a:lnTo>
                    <a:pt x="2779631" y="470530"/>
                  </a:lnTo>
                  <a:lnTo>
                    <a:pt x="2783114" y="470295"/>
                  </a:lnTo>
                  <a:lnTo>
                    <a:pt x="2786597" y="470059"/>
                  </a:lnTo>
                  <a:lnTo>
                    <a:pt x="2790080" y="469824"/>
                  </a:lnTo>
                  <a:lnTo>
                    <a:pt x="2793564" y="469589"/>
                  </a:lnTo>
                  <a:lnTo>
                    <a:pt x="2797047" y="469353"/>
                  </a:lnTo>
                  <a:lnTo>
                    <a:pt x="2800530" y="469118"/>
                  </a:lnTo>
                  <a:lnTo>
                    <a:pt x="2804013" y="468883"/>
                  </a:lnTo>
                  <a:lnTo>
                    <a:pt x="2807497" y="468648"/>
                  </a:lnTo>
                  <a:lnTo>
                    <a:pt x="2810980" y="468413"/>
                  </a:lnTo>
                  <a:lnTo>
                    <a:pt x="2814463" y="468178"/>
                  </a:lnTo>
                  <a:lnTo>
                    <a:pt x="2817946" y="470905"/>
                  </a:lnTo>
                  <a:lnTo>
                    <a:pt x="2821430" y="470657"/>
                  </a:lnTo>
                  <a:lnTo>
                    <a:pt x="2824913" y="470409"/>
                  </a:lnTo>
                  <a:lnTo>
                    <a:pt x="2828396" y="470161"/>
                  </a:lnTo>
                  <a:lnTo>
                    <a:pt x="2831879" y="469912"/>
                  </a:lnTo>
                  <a:lnTo>
                    <a:pt x="2835363" y="469664"/>
                  </a:lnTo>
                  <a:lnTo>
                    <a:pt x="2838846" y="469416"/>
                  </a:lnTo>
                  <a:lnTo>
                    <a:pt x="2842329" y="469168"/>
                  </a:lnTo>
                  <a:lnTo>
                    <a:pt x="2845812" y="468920"/>
                  </a:lnTo>
                  <a:lnTo>
                    <a:pt x="2849296" y="468672"/>
                  </a:lnTo>
                  <a:lnTo>
                    <a:pt x="2852779" y="468424"/>
                  </a:lnTo>
                  <a:lnTo>
                    <a:pt x="2856262" y="468177"/>
                  </a:lnTo>
                  <a:lnTo>
                    <a:pt x="2859745" y="474040"/>
                  </a:lnTo>
                  <a:lnTo>
                    <a:pt x="2863229" y="473799"/>
                  </a:lnTo>
                  <a:lnTo>
                    <a:pt x="2866712" y="473558"/>
                  </a:lnTo>
                  <a:lnTo>
                    <a:pt x="2870195" y="473316"/>
                  </a:lnTo>
                  <a:lnTo>
                    <a:pt x="2873678" y="473075"/>
                  </a:lnTo>
                  <a:lnTo>
                    <a:pt x="2877161" y="472834"/>
                  </a:lnTo>
                  <a:lnTo>
                    <a:pt x="2880645" y="472593"/>
                  </a:lnTo>
                  <a:lnTo>
                    <a:pt x="2884128" y="472352"/>
                  </a:lnTo>
                  <a:lnTo>
                    <a:pt x="2887611" y="472111"/>
                  </a:lnTo>
                  <a:lnTo>
                    <a:pt x="2891094" y="471870"/>
                  </a:lnTo>
                  <a:lnTo>
                    <a:pt x="2894578" y="471629"/>
                  </a:lnTo>
                  <a:lnTo>
                    <a:pt x="2898061" y="487409"/>
                  </a:lnTo>
                  <a:lnTo>
                    <a:pt x="2901544" y="487185"/>
                  </a:lnTo>
                  <a:lnTo>
                    <a:pt x="2905027" y="486961"/>
                  </a:lnTo>
                  <a:lnTo>
                    <a:pt x="2908511" y="486737"/>
                  </a:lnTo>
                  <a:lnTo>
                    <a:pt x="2911994" y="486513"/>
                  </a:lnTo>
                  <a:lnTo>
                    <a:pt x="2915477" y="486290"/>
                  </a:lnTo>
                  <a:lnTo>
                    <a:pt x="2918960" y="486066"/>
                  </a:lnTo>
                  <a:lnTo>
                    <a:pt x="2922444" y="485842"/>
                  </a:lnTo>
                  <a:lnTo>
                    <a:pt x="2925927" y="485619"/>
                  </a:lnTo>
                  <a:lnTo>
                    <a:pt x="2929410" y="485395"/>
                  </a:lnTo>
                  <a:lnTo>
                    <a:pt x="2932893" y="485171"/>
                  </a:lnTo>
                  <a:lnTo>
                    <a:pt x="2936377" y="487813"/>
                  </a:lnTo>
                  <a:lnTo>
                    <a:pt x="2939860" y="487592"/>
                  </a:lnTo>
                  <a:lnTo>
                    <a:pt x="2943343" y="487372"/>
                  </a:lnTo>
                  <a:lnTo>
                    <a:pt x="2946826" y="487151"/>
                  </a:lnTo>
                  <a:lnTo>
                    <a:pt x="2950310" y="486931"/>
                  </a:lnTo>
                  <a:lnTo>
                    <a:pt x="2953793" y="486710"/>
                  </a:lnTo>
                  <a:lnTo>
                    <a:pt x="2957276" y="486490"/>
                  </a:lnTo>
                  <a:lnTo>
                    <a:pt x="2960759" y="486269"/>
                  </a:lnTo>
                  <a:lnTo>
                    <a:pt x="2964243" y="486049"/>
                  </a:lnTo>
                  <a:lnTo>
                    <a:pt x="2967726" y="485829"/>
                  </a:lnTo>
                  <a:lnTo>
                    <a:pt x="2971209" y="485609"/>
                  </a:lnTo>
                  <a:lnTo>
                    <a:pt x="2974692" y="488642"/>
                  </a:lnTo>
                  <a:lnTo>
                    <a:pt x="2978176" y="488425"/>
                  </a:lnTo>
                  <a:lnTo>
                    <a:pt x="2981659" y="488208"/>
                  </a:lnTo>
                  <a:lnTo>
                    <a:pt x="2985142" y="487991"/>
                  </a:lnTo>
                  <a:lnTo>
                    <a:pt x="2988625" y="487775"/>
                  </a:lnTo>
                  <a:lnTo>
                    <a:pt x="2992109" y="487558"/>
                  </a:lnTo>
                  <a:lnTo>
                    <a:pt x="2995592" y="487341"/>
                  </a:lnTo>
                  <a:lnTo>
                    <a:pt x="2999075" y="487125"/>
                  </a:lnTo>
                  <a:lnTo>
                    <a:pt x="3002558" y="486908"/>
                  </a:lnTo>
                  <a:lnTo>
                    <a:pt x="3006042" y="486691"/>
                  </a:lnTo>
                  <a:lnTo>
                    <a:pt x="3009525" y="486475"/>
                  </a:lnTo>
                  <a:lnTo>
                    <a:pt x="3013008" y="486258"/>
                  </a:lnTo>
                  <a:lnTo>
                    <a:pt x="3016491" y="488371"/>
                  </a:lnTo>
                  <a:lnTo>
                    <a:pt x="3019975" y="488157"/>
                  </a:lnTo>
                  <a:lnTo>
                    <a:pt x="3023458" y="487943"/>
                  </a:lnTo>
                  <a:lnTo>
                    <a:pt x="3026941" y="487728"/>
                  </a:lnTo>
                  <a:lnTo>
                    <a:pt x="3030424" y="487514"/>
                  </a:lnTo>
                  <a:lnTo>
                    <a:pt x="3033908" y="487300"/>
                  </a:lnTo>
                  <a:lnTo>
                    <a:pt x="3037391" y="487086"/>
                  </a:lnTo>
                  <a:lnTo>
                    <a:pt x="3040874" y="486873"/>
                  </a:lnTo>
                  <a:lnTo>
                    <a:pt x="3044357" y="486659"/>
                  </a:lnTo>
                  <a:lnTo>
                    <a:pt x="3047841" y="486445"/>
                  </a:lnTo>
                  <a:lnTo>
                    <a:pt x="3051324" y="486231"/>
                  </a:lnTo>
                  <a:lnTo>
                    <a:pt x="3054807" y="490982"/>
                  </a:lnTo>
                  <a:lnTo>
                    <a:pt x="3058290" y="490773"/>
                  </a:lnTo>
                  <a:lnTo>
                    <a:pt x="3061774" y="490564"/>
                  </a:lnTo>
                  <a:lnTo>
                    <a:pt x="3065257" y="490355"/>
                  </a:lnTo>
                  <a:lnTo>
                    <a:pt x="3068740" y="490147"/>
                  </a:lnTo>
                  <a:lnTo>
                    <a:pt x="3072223" y="489938"/>
                  </a:lnTo>
                  <a:lnTo>
                    <a:pt x="3075707" y="489729"/>
                  </a:lnTo>
                  <a:lnTo>
                    <a:pt x="3079190" y="489521"/>
                  </a:lnTo>
                  <a:lnTo>
                    <a:pt x="3082673" y="489312"/>
                  </a:lnTo>
                  <a:lnTo>
                    <a:pt x="3086156" y="489104"/>
                  </a:lnTo>
                  <a:lnTo>
                    <a:pt x="3089640" y="488895"/>
                  </a:lnTo>
                  <a:lnTo>
                    <a:pt x="3093123" y="488686"/>
                  </a:lnTo>
                  <a:lnTo>
                    <a:pt x="3096606" y="488478"/>
                  </a:lnTo>
                  <a:lnTo>
                    <a:pt x="3100089" y="488270"/>
                  </a:lnTo>
                  <a:lnTo>
                    <a:pt x="3103573" y="488061"/>
                  </a:lnTo>
                  <a:lnTo>
                    <a:pt x="3107056" y="487853"/>
                  </a:lnTo>
                  <a:lnTo>
                    <a:pt x="3110539" y="487644"/>
                  </a:lnTo>
                  <a:lnTo>
                    <a:pt x="3114022" y="487436"/>
                  </a:lnTo>
                  <a:lnTo>
                    <a:pt x="3117506" y="487228"/>
                  </a:lnTo>
                  <a:lnTo>
                    <a:pt x="3120989" y="487019"/>
                  </a:lnTo>
                  <a:lnTo>
                    <a:pt x="3124472" y="486811"/>
                  </a:lnTo>
                  <a:lnTo>
                    <a:pt x="3127955" y="486603"/>
                  </a:lnTo>
                  <a:lnTo>
                    <a:pt x="3131439" y="490549"/>
                  </a:lnTo>
                  <a:lnTo>
                    <a:pt x="3134922" y="490357"/>
                  </a:lnTo>
                  <a:lnTo>
                    <a:pt x="3138405" y="490165"/>
                  </a:lnTo>
                  <a:lnTo>
                    <a:pt x="3141888" y="489973"/>
                  </a:lnTo>
                  <a:lnTo>
                    <a:pt x="3145372" y="489781"/>
                  </a:lnTo>
                  <a:lnTo>
                    <a:pt x="3148855" y="489589"/>
                  </a:lnTo>
                  <a:lnTo>
                    <a:pt x="3152338" y="489397"/>
                  </a:lnTo>
                  <a:lnTo>
                    <a:pt x="3155821" y="489205"/>
                  </a:lnTo>
                  <a:lnTo>
                    <a:pt x="3159304" y="489014"/>
                  </a:lnTo>
                  <a:lnTo>
                    <a:pt x="3162788" y="488822"/>
                  </a:lnTo>
                  <a:lnTo>
                    <a:pt x="3166271" y="488630"/>
                  </a:lnTo>
                  <a:lnTo>
                    <a:pt x="3169754" y="488439"/>
                  </a:lnTo>
                  <a:lnTo>
                    <a:pt x="3173237" y="489877"/>
                  </a:lnTo>
                  <a:lnTo>
                    <a:pt x="3176721" y="489687"/>
                  </a:lnTo>
                  <a:lnTo>
                    <a:pt x="3180204" y="489497"/>
                  </a:lnTo>
                  <a:lnTo>
                    <a:pt x="3183687" y="489307"/>
                  </a:lnTo>
                  <a:lnTo>
                    <a:pt x="3187170" y="489117"/>
                  </a:lnTo>
                  <a:lnTo>
                    <a:pt x="3190654" y="488927"/>
                  </a:lnTo>
                  <a:lnTo>
                    <a:pt x="3194137" y="488737"/>
                  </a:lnTo>
                  <a:lnTo>
                    <a:pt x="3197620" y="488547"/>
                  </a:lnTo>
                  <a:lnTo>
                    <a:pt x="3201103" y="488358"/>
                  </a:lnTo>
                  <a:lnTo>
                    <a:pt x="3204587" y="488168"/>
                  </a:lnTo>
                  <a:lnTo>
                    <a:pt x="3208070" y="487978"/>
                  </a:lnTo>
                  <a:lnTo>
                    <a:pt x="3211553" y="501090"/>
                  </a:lnTo>
                  <a:lnTo>
                    <a:pt x="3215036" y="500901"/>
                  </a:lnTo>
                  <a:lnTo>
                    <a:pt x="3218520" y="500713"/>
                  </a:lnTo>
                  <a:lnTo>
                    <a:pt x="3222003" y="500524"/>
                  </a:lnTo>
                  <a:lnTo>
                    <a:pt x="3225486" y="500335"/>
                  </a:lnTo>
                  <a:lnTo>
                    <a:pt x="3228969" y="500146"/>
                  </a:lnTo>
                  <a:lnTo>
                    <a:pt x="3232453" y="499958"/>
                  </a:lnTo>
                  <a:lnTo>
                    <a:pt x="3235936" y="499769"/>
                  </a:lnTo>
                  <a:lnTo>
                    <a:pt x="3239419" y="499580"/>
                  </a:lnTo>
                  <a:lnTo>
                    <a:pt x="3242902" y="499392"/>
                  </a:lnTo>
                  <a:lnTo>
                    <a:pt x="3246386" y="499203"/>
                  </a:lnTo>
                  <a:lnTo>
                    <a:pt x="3249869" y="503446"/>
                  </a:lnTo>
                  <a:lnTo>
                    <a:pt x="3253352" y="503261"/>
                  </a:lnTo>
                  <a:lnTo>
                    <a:pt x="3256835" y="503077"/>
                  </a:lnTo>
                  <a:lnTo>
                    <a:pt x="3260319" y="502893"/>
                  </a:lnTo>
                  <a:lnTo>
                    <a:pt x="3263802" y="502708"/>
                  </a:lnTo>
                  <a:lnTo>
                    <a:pt x="3267285" y="502524"/>
                  </a:lnTo>
                  <a:lnTo>
                    <a:pt x="3270768" y="502340"/>
                  </a:lnTo>
                  <a:lnTo>
                    <a:pt x="3274252" y="502156"/>
                  </a:lnTo>
                  <a:lnTo>
                    <a:pt x="3277735" y="501971"/>
                  </a:lnTo>
                  <a:lnTo>
                    <a:pt x="3281218" y="501787"/>
                  </a:lnTo>
                  <a:lnTo>
                    <a:pt x="3284701" y="501603"/>
                  </a:lnTo>
                  <a:lnTo>
                    <a:pt x="3288185" y="503697"/>
                  </a:lnTo>
                  <a:lnTo>
                    <a:pt x="3291668" y="503545"/>
                  </a:lnTo>
                  <a:lnTo>
                    <a:pt x="3295151" y="503393"/>
                  </a:lnTo>
                  <a:lnTo>
                    <a:pt x="3298634" y="503241"/>
                  </a:lnTo>
                  <a:lnTo>
                    <a:pt x="3302118" y="503089"/>
                  </a:lnTo>
                  <a:lnTo>
                    <a:pt x="3305601" y="502937"/>
                  </a:lnTo>
                  <a:lnTo>
                    <a:pt x="3309084" y="502786"/>
                  </a:lnTo>
                  <a:lnTo>
                    <a:pt x="3312567" y="502634"/>
                  </a:lnTo>
                  <a:lnTo>
                    <a:pt x="3316051" y="502483"/>
                  </a:lnTo>
                  <a:lnTo>
                    <a:pt x="3319534" y="502331"/>
                  </a:lnTo>
                  <a:lnTo>
                    <a:pt x="3323017" y="502180"/>
                  </a:lnTo>
                  <a:lnTo>
                    <a:pt x="3326500" y="502028"/>
                  </a:lnTo>
                  <a:lnTo>
                    <a:pt x="3329984" y="529001"/>
                  </a:lnTo>
                  <a:lnTo>
                    <a:pt x="3333467" y="528846"/>
                  </a:lnTo>
                  <a:lnTo>
                    <a:pt x="3336950" y="528690"/>
                  </a:lnTo>
                  <a:lnTo>
                    <a:pt x="3340433" y="528534"/>
                  </a:lnTo>
                  <a:lnTo>
                    <a:pt x="3343917" y="528378"/>
                  </a:lnTo>
                  <a:lnTo>
                    <a:pt x="3347400" y="528223"/>
                  </a:lnTo>
                  <a:lnTo>
                    <a:pt x="3350883" y="528067"/>
                  </a:lnTo>
                  <a:lnTo>
                    <a:pt x="3354366" y="527911"/>
                  </a:lnTo>
                  <a:lnTo>
                    <a:pt x="3357850" y="527756"/>
                  </a:lnTo>
                  <a:lnTo>
                    <a:pt x="3361333" y="527600"/>
                  </a:lnTo>
                  <a:lnTo>
                    <a:pt x="3364816" y="527444"/>
                  </a:lnTo>
                  <a:lnTo>
                    <a:pt x="3368299" y="533344"/>
                  </a:lnTo>
                  <a:lnTo>
                    <a:pt x="3371783" y="533194"/>
                  </a:lnTo>
                  <a:lnTo>
                    <a:pt x="3375266" y="533044"/>
                  </a:lnTo>
                  <a:lnTo>
                    <a:pt x="3378749" y="532895"/>
                  </a:lnTo>
                  <a:lnTo>
                    <a:pt x="3382232" y="532745"/>
                  </a:lnTo>
                  <a:lnTo>
                    <a:pt x="3385716" y="532595"/>
                  </a:lnTo>
                  <a:lnTo>
                    <a:pt x="3389199" y="532445"/>
                  </a:lnTo>
                  <a:lnTo>
                    <a:pt x="3392682" y="532295"/>
                  </a:lnTo>
                  <a:lnTo>
                    <a:pt x="3396165" y="532145"/>
                  </a:lnTo>
                  <a:lnTo>
                    <a:pt x="3399649" y="531996"/>
                  </a:lnTo>
                  <a:lnTo>
                    <a:pt x="3403132" y="531846"/>
                  </a:lnTo>
                  <a:lnTo>
                    <a:pt x="3406615" y="533001"/>
                  </a:lnTo>
                  <a:lnTo>
                    <a:pt x="3410098" y="532852"/>
                  </a:lnTo>
                  <a:lnTo>
                    <a:pt x="3413582" y="532704"/>
                  </a:lnTo>
                  <a:lnTo>
                    <a:pt x="3417065" y="532555"/>
                  </a:lnTo>
                  <a:lnTo>
                    <a:pt x="3420548" y="532407"/>
                  </a:lnTo>
                  <a:lnTo>
                    <a:pt x="3424031" y="532258"/>
                  </a:lnTo>
                  <a:lnTo>
                    <a:pt x="3427515" y="532110"/>
                  </a:lnTo>
                  <a:lnTo>
                    <a:pt x="3430998" y="531961"/>
                  </a:lnTo>
                  <a:lnTo>
                    <a:pt x="3434481" y="531813"/>
                  </a:lnTo>
                  <a:lnTo>
                    <a:pt x="3437964" y="531665"/>
                  </a:lnTo>
                  <a:lnTo>
                    <a:pt x="3441447" y="531516"/>
                  </a:lnTo>
                  <a:lnTo>
                    <a:pt x="3444931" y="532739"/>
                  </a:lnTo>
                  <a:lnTo>
                    <a:pt x="3448414" y="532592"/>
                  </a:lnTo>
                  <a:lnTo>
                    <a:pt x="3451897" y="532445"/>
                  </a:lnTo>
                  <a:lnTo>
                    <a:pt x="3455380" y="532298"/>
                  </a:lnTo>
                  <a:lnTo>
                    <a:pt x="3458864" y="532151"/>
                  </a:lnTo>
                  <a:lnTo>
                    <a:pt x="3462347" y="532004"/>
                  </a:lnTo>
                  <a:lnTo>
                    <a:pt x="3465830" y="531857"/>
                  </a:lnTo>
                  <a:lnTo>
                    <a:pt x="3469313" y="531710"/>
                  </a:lnTo>
                  <a:lnTo>
                    <a:pt x="3472797" y="531563"/>
                  </a:lnTo>
                  <a:lnTo>
                    <a:pt x="3476280" y="531416"/>
                  </a:lnTo>
                  <a:lnTo>
                    <a:pt x="3479763" y="531269"/>
                  </a:lnTo>
                  <a:lnTo>
                    <a:pt x="3483246" y="531122"/>
                  </a:lnTo>
                  <a:lnTo>
                    <a:pt x="3483246" y="531198"/>
                  </a:lnTo>
                  <a:lnTo>
                    <a:pt x="3483246" y="531274"/>
                  </a:lnTo>
                  <a:lnTo>
                    <a:pt x="3483246" y="531350"/>
                  </a:lnTo>
                  <a:lnTo>
                    <a:pt x="3483246" y="531426"/>
                  </a:lnTo>
                  <a:lnTo>
                    <a:pt x="3483246" y="531502"/>
                  </a:lnTo>
                  <a:lnTo>
                    <a:pt x="3483246" y="531578"/>
                  </a:lnTo>
                  <a:lnTo>
                    <a:pt x="3483246" y="53165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828924"/>
              <a:ext cx="3483246" cy="1723142"/>
            </a:xfrm>
            <a:custGeom>
              <a:avLst/>
              <a:gdLst/>
              <a:ahLst/>
              <a:cxnLst/>
              <a:rect l="0" t="0" r="0" b="0"/>
              <a:pathLst>
                <a:path w="3483246" h="1723142">
                  <a:moveTo>
                    <a:pt x="0" y="1723142"/>
                  </a:moveTo>
                  <a:lnTo>
                    <a:pt x="3483" y="1438469"/>
                  </a:lnTo>
                  <a:lnTo>
                    <a:pt x="6966" y="1196811"/>
                  </a:lnTo>
                  <a:lnTo>
                    <a:pt x="10449" y="989103"/>
                  </a:lnTo>
                  <a:lnTo>
                    <a:pt x="13932" y="808661"/>
                  </a:lnTo>
                  <a:lnTo>
                    <a:pt x="17416" y="650446"/>
                  </a:lnTo>
                  <a:lnTo>
                    <a:pt x="20899" y="510590"/>
                  </a:lnTo>
                  <a:lnTo>
                    <a:pt x="24382" y="386073"/>
                  </a:lnTo>
                  <a:lnTo>
                    <a:pt x="27865" y="274502"/>
                  </a:lnTo>
                  <a:lnTo>
                    <a:pt x="31349" y="173958"/>
                  </a:lnTo>
                  <a:lnTo>
                    <a:pt x="34832" y="82883"/>
                  </a:lnTo>
                  <a:lnTo>
                    <a:pt x="38315" y="0"/>
                  </a:lnTo>
                  <a:lnTo>
                    <a:pt x="41798" y="989103"/>
                  </a:lnTo>
                  <a:lnTo>
                    <a:pt x="45282" y="941657"/>
                  </a:lnTo>
                  <a:lnTo>
                    <a:pt x="48765" y="895821"/>
                  </a:lnTo>
                  <a:lnTo>
                    <a:pt x="52248" y="851514"/>
                  </a:lnTo>
                  <a:lnTo>
                    <a:pt x="55731" y="808661"/>
                  </a:lnTo>
                  <a:lnTo>
                    <a:pt x="59215" y="767192"/>
                  </a:lnTo>
                  <a:lnTo>
                    <a:pt x="62698" y="727040"/>
                  </a:lnTo>
                  <a:lnTo>
                    <a:pt x="66181" y="688144"/>
                  </a:lnTo>
                  <a:lnTo>
                    <a:pt x="69664" y="650446"/>
                  </a:lnTo>
                  <a:lnTo>
                    <a:pt x="73148" y="613892"/>
                  </a:lnTo>
                  <a:lnTo>
                    <a:pt x="76631" y="578429"/>
                  </a:lnTo>
                  <a:lnTo>
                    <a:pt x="80114" y="544011"/>
                  </a:lnTo>
                  <a:lnTo>
                    <a:pt x="83597" y="510590"/>
                  </a:lnTo>
                  <a:lnTo>
                    <a:pt x="87081" y="478126"/>
                  </a:lnTo>
                  <a:lnTo>
                    <a:pt x="90564" y="446577"/>
                  </a:lnTo>
                  <a:lnTo>
                    <a:pt x="94047" y="415904"/>
                  </a:lnTo>
                  <a:lnTo>
                    <a:pt x="97530" y="386073"/>
                  </a:lnTo>
                  <a:lnTo>
                    <a:pt x="101014" y="357049"/>
                  </a:lnTo>
                  <a:lnTo>
                    <a:pt x="104497" y="328799"/>
                  </a:lnTo>
                  <a:lnTo>
                    <a:pt x="107980" y="301293"/>
                  </a:lnTo>
                  <a:lnTo>
                    <a:pt x="111463" y="274502"/>
                  </a:lnTo>
                  <a:lnTo>
                    <a:pt x="114947" y="248398"/>
                  </a:lnTo>
                  <a:lnTo>
                    <a:pt x="118430" y="767192"/>
                  </a:lnTo>
                  <a:lnTo>
                    <a:pt x="121913" y="746955"/>
                  </a:lnTo>
                  <a:lnTo>
                    <a:pt x="125396" y="727040"/>
                  </a:lnTo>
                  <a:lnTo>
                    <a:pt x="128880" y="707439"/>
                  </a:lnTo>
                  <a:lnTo>
                    <a:pt x="132363" y="688144"/>
                  </a:lnTo>
                  <a:lnTo>
                    <a:pt x="135846" y="669149"/>
                  </a:lnTo>
                  <a:lnTo>
                    <a:pt x="139329" y="650446"/>
                  </a:lnTo>
                  <a:lnTo>
                    <a:pt x="142813" y="632029"/>
                  </a:lnTo>
                  <a:lnTo>
                    <a:pt x="146296" y="613892"/>
                  </a:lnTo>
                  <a:lnTo>
                    <a:pt x="149779" y="596027"/>
                  </a:lnTo>
                  <a:lnTo>
                    <a:pt x="153262" y="578429"/>
                  </a:lnTo>
                  <a:lnTo>
                    <a:pt x="156746" y="650446"/>
                  </a:lnTo>
                  <a:lnTo>
                    <a:pt x="160229" y="634062"/>
                  </a:lnTo>
                  <a:lnTo>
                    <a:pt x="163712" y="617899"/>
                  </a:lnTo>
                  <a:lnTo>
                    <a:pt x="167195" y="601952"/>
                  </a:lnTo>
                  <a:lnTo>
                    <a:pt x="170679" y="586218"/>
                  </a:lnTo>
                  <a:lnTo>
                    <a:pt x="174162" y="570692"/>
                  </a:lnTo>
                  <a:lnTo>
                    <a:pt x="177645" y="555370"/>
                  </a:lnTo>
                  <a:lnTo>
                    <a:pt x="181128" y="540249"/>
                  </a:lnTo>
                  <a:lnTo>
                    <a:pt x="184612" y="525323"/>
                  </a:lnTo>
                  <a:lnTo>
                    <a:pt x="188095" y="510590"/>
                  </a:lnTo>
                  <a:lnTo>
                    <a:pt x="191578" y="496046"/>
                  </a:lnTo>
                  <a:lnTo>
                    <a:pt x="195061" y="481687"/>
                  </a:lnTo>
                  <a:lnTo>
                    <a:pt x="198545" y="467510"/>
                  </a:lnTo>
                  <a:lnTo>
                    <a:pt x="202028" y="453510"/>
                  </a:lnTo>
                  <a:lnTo>
                    <a:pt x="205511" y="439686"/>
                  </a:lnTo>
                  <a:lnTo>
                    <a:pt x="208994" y="426033"/>
                  </a:lnTo>
                  <a:lnTo>
                    <a:pt x="212478" y="412549"/>
                  </a:lnTo>
                  <a:lnTo>
                    <a:pt x="215961" y="399230"/>
                  </a:lnTo>
                  <a:lnTo>
                    <a:pt x="219444" y="386073"/>
                  </a:lnTo>
                  <a:lnTo>
                    <a:pt x="222927" y="373076"/>
                  </a:lnTo>
                  <a:lnTo>
                    <a:pt x="226411" y="360235"/>
                  </a:lnTo>
                  <a:lnTo>
                    <a:pt x="229894" y="347547"/>
                  </a:lnTo>
                  <a:lnTo>
                    <a:pt x="233377" y="335011"/>
                  </a:lnTo>
                  <a:lnTo>
                    <a:pt x="236860" y="1265385"/>
                  </a:lnTo>
                  <a:lnTo>
                    <a:pt x="240344" y="1259549"/>
                  </a:lnTo>
                  <a:lnTo>
                    <a:pt x="243827" y="1253736"/>
                  </a:lnTo>
                  <a:lnTo>
                    <a:pt x="247310" y="1247945"/>
                  </a:lnTo>
                  <a:lnTo>
                    <a:pt x="250793" y="1242176"/>
                  </a:lnTo>
                  <a:lnTo>
                    <a:pt x="254277" y="1236430"/>
                  </a:lnTo>
                  <a:lnTo>
                    <a:pt x="257760" y="1230705"/>
                  </a:lnTo>
                  <a:lnTo>
                    <a:pt x="261243" y="1225002"/>
                  </a:lnTo>
                  <a:lnTo>
                    <a:pt x="264726" y="1219321"/>
                  </a:lnTo>
                  <a:lnTo>
                    <a:pt x="268210" y="1213661"/>
                  </a:lnTo>
                  <a:lnTo>
                    <a:pt x="271693" y="1208023"/>
                  </a:lnTo>
                  <a:lnTo>
                    <a:pt x="275176" y="1293714"/>
                  </a:lnTo>
                  <a:lnTo>
                    <a:pt x="278659" y="1288956"/>
                  </a:lnTo>
                  <a:lnTo>
                    <a:pt x="282143" y="1284212"/>
                  </a:lnTo>
                  <a:lnTo>
                    <a:pt x="285626" y="1279484"/>
                  </a:lnTo>
                  <a:lnTo>
                    <a:pt x="289109" y="1274770"/>
                  </a:lnTo>
                  <a:lnTo>
                    <a:pt x="292592" y="1270070"/>
                  </a:lnTo>
                  <a:lnTo>
                    <a:pt x="296075" y="1265385"/>
                  </a:lnTo>
                  <a:lnTo>
                    <a:pt x="299559" y="1260715"/>
                  </a:lnTo>
                  <a:lnTo>
                    <a:pt x="303042" y="1256059"/>
                  </a:lnTo>
                  <a:lnTo>
                    <a:pt x="306525" y="1251417"/>
                  </a:lnTo>
                  <a:lnTo>
                    <a:pt x="310008" y="1246790"/>
                  </a:lnTo>
                  <a:lnTo>
                    <a:pt x="313492" y="1258206"/>
                  </a:lnTo>
                  <a:lnTo>
                    <a:pt x="316975" y="1253736"/>
                  </a:lnTo>
                  <a:lnTo>
                    <a:pt x="320458" y="1249280"/>
                  </a:lnTo>
                  <a:lnTo>
                    <a:pt x="323941" y="1244836"/>
                  </a:lnTo>
                  <a:lnTo>
                    <a:pt x="327425" y="1240406"/>
                  </a:lnTo>
                  <a:lnTo>
                    <a:pt x="330908" y="1235989"/>
                  </a:lnTo>
                  <a:lnTo>
                    <a:pt x="334391" y="1231584"/>
                  </a:lnTo>
                  <a:lnTo>
                    <a:pt x="337874" y="1227193"/>
                  </a:lnTo>
                  <a:lnTo>
                    <a:pt x="341358" y="1222814"/>
                  </a:lnTo>
                  <a:lnTo>
                    <a:pt x="344841" y="1218449"/>
                  </a:lnTo>
                  <a:lnTo>
                    <a:pt x="348324" y="1214096"/>
                  </a:lnTo>
                  <a:lnTo>
                    <a:pt x="351807" y="1209756"/>
                  </a:lnTo>
                  <a:lnTo>
                    <a:pt x="355291" y="1229666"/>
                  </a:lnTo>
                  <a:lnTo>
                    <a:pt x="358774" y="1225520"/>
                  </a:lnTo>
                  <a:lnTo>
                    <a:pt x="362257" y="1221384"/>
                  </a:lnTo>
                  <a:lnTo>
                    <a:pt x="365740" y="1217260"/>
                  </a:lnTo>
                  <a:lnTo>
                    <a:pt x="369224" y="1213148"/>
                  </a:lnTo>
                  <a:lnTo>
                    <a:pt x="372707" y="1209047"/>
                  </a:lnTo>
                  <a:lnTo>
                    <a:pt x="376190" y="1204957"/>
                  </a:lnTo>
                  <a:lnTo>
                    <a:pt x="379673" y="1200878"/>
                  </a:lnTo>
                  <a:lnTo>
                    <a:pt x="383157" y="1196811"/>
                  </a:lnTo>
                  <a:lnTo>
                    <a:pt x="386640" y="1192755"/>
                  </a:lnTo>
                  <a:lnTo>
                    <a:pt x="390123" y="1188709"/>
                  </a:lnTo>
                  <a:lnTo>
                    <a:pt x="393606" y="1243639"/>
                  </a:lnTo>
                  <a:lnTo>
                    <a:pt x="397090" y="1239985"/>
                  </a:lnTo>
                  <a:lnTo>
                    <a:pt x="400573" y="1236339"/>
                  </a:lnTo>
                  <a:lnTo>
                    <a:pt x="404056" y="1232702"/>
                  </a:lnTo>
                  <a:lnTo>
                    <a:pt x="407539" y="1229073"/>
                  </a:lnTo>
                  <a:lnTo>
                    <a:pt x="411023" y="1225454"/>
                  </a:lnTo>
                  <a:lnTo>
                    <a:pt x="414506" y="1221843"/>
                  </a:lnTo>
                  <a:lnTo>
                    <a:pt x="417989" y="1218241"/>
                  </a:lnTo>
                  <a:lnTo>
                    <a:pt x="421472" y="1214648"/>
                  </a:lnTo>
                  <a:lnTo>
                    <a:pt x="424956" y="1211063"/>
                  </a:lnTo>
                  <a:lnTo>
                    <a:pt x="428439" y="1207487"/>
                  </a:lnTo>
                  <a:lnTo>
                    <a:pt x="431922" y="1217577"/>
                  </a:lnTo>
                  <a:lnTo>
                    <a:pt x="435405" y="1214096"/>
                  </a:lnTo>
                  <a:lnTo>
                    <a:pt x="438889" y="1210623"/>
                  </a:lnTo>
                  <a:lnTo>
                    <a:pt x="442372" y="1207158"/>
                  </a:lnTo>
                  <a:lnTo>
                    <a:pt x="445855" y="1203701"/>
                  </a:lnTo>
                  <a:lnTo>
                    <a:pt x="449338" y="1200252"/>
                  </a:lnTo>
                  <a:lnTo>
                    <a:pt x="452822" y="1196811"/>
                  </a:lnTo>
                  <a:lnTo>
                    <a:pt x="456305" y="1193378"/>
                  </a:lnTo>
                  <a:lnTo>
                    <a:pt x="459788" y="1189953"/>
                  </a:lnTo>
                  <a:lnTo>
                    <a:pt x="463271" y="1186536"/>
                  </a:lnTo>
                  <a:lnTo>
                    <a:pt x="466755" y="1183127"/>
                  </a:lnTo>
                  <a:lnTo>
                    <a:pt x="470238" y="1219002"/>
                  </a:lnTo>
                  <a:lnTo>
                    <a:pt x="473721" y="1215811"/>
                  </a:lnTo>
                  <a:lnTo>
                    <a:pt x="477204" y="1212627"/>
                  </a:lnTo>
                  <a:lnTo>
                    <a:pt x="480688" y="1209451"/>
                  </a:lnTo>
                  <a:lnTo>
                    <a:pt x="484171" y="1206281"/>
                  </a:lnTo>
                  <a:lnTo>
                    <a:pt x="487654" y="1203117"/>
                  </a:lnTo>
                  <a:lnTo>
                    <a:pt x="491137" y="1199961"/>
                  </a:lnTo>
                  <a:lnTo>
                    <a:pt x="494621" y="1196811"/>
                  </a:lnTo>
                  <a:lnTo>
                    <a:pt x="498104" y="1193668"/>
                  </a:lnTo>
                  <a:lnTo>
                    <a:pt x="501587" y="1190531"/>
                  </a:lnTo>
                  <a:lnTo>
                    <a:pt x="505070" y="1187401"/>
                  </a:lnTo>
                  <a:lnTo>
                    <a:pt x="508554" y="1184278"/>
                  </a:lnTo>
                  <a:lnTo>
                    <a:pt x="512037" y="1330567"/>
                  </a:lnTo>
                  <a:lnTo>
                    <a:pt x="515520" y="1328199"/>
                  </a:lnTo>
                  <a:lnTo>
                    <a:pt x="519003" y="1325835"/>
                  </a:lnTo>
                  <a:lnTo>
                    <a:pt x="522487" y="1323474"/>
                  </a:lnTo>
                  <a:lnTo>
                    <a:pt x="525970" y="1321117"/>
                  </a:lnTo>
                  <a:lnTo>
                    <a:pt x="529453" y="1318764"/>
                  </a:lnTo>
                  <a:lnTo>
                    <a:pt x="532936" y="1316414"/>
                  </a:lnTo>
                  <a:lnTo>
                    <a:pt x="536420" y="1314068"/>
                  </a:lnTo>
                  <a:lnTo>
                    <a:pt x="539903" y="1311725"/>
                  </a:lnTo>
                  <a:lnTo>
                    <a:pt x="543386" y="1309386"/>
                  </a:lnTo>
                  <a:lnTo>
                    <a:pt x="546869" y="1307051"/>
                  </a:lnTo>
                  <a:lnTo>
                    <a:pt x="550353" y="1340660"/>
                  </a:lnTo>
                  <a:lnTo>
                    <a:pt x="553836" y="1338506"/>
                  </a:lnTo>
                  <a:lnTo>
                    <a:pt x="557319" y="1336356"/>
                  </a:lnTo>
                  <a:lnTo>
                    <a:pt x="560802" y="1334208"/>
                  </a:lnTo>
                  <a:lnTo>
                    <a:pt x="564286" y="1332064"/>
                  </a:lnTo>
                  <a:lnTo>
                    <a:pt x="567769" y="1329922"/>
                  </a:lnTo>
                  <a:lnTo>
                    <a:pt x="571252" y="1327784"/>
                  </a:lnTo>
                  <a:lnTo>
                    <a:pt x="574735" y="1325648"/>
                  </a:lnTo>
                  <a:lnTo>
                    <a:pt x="578218" y="1323515"/>
                  </a:lnTo>
                  <a:lnTo>
                    <a:pt x="581702" y="1321386"/>
                  </a:lnTo>
                  <a:lnTo>
                    <a:pt x="585185" y="1319259"/>
                  </a:lnTo>
                  <a:lnTo>
                    <a:pt x="588668" y="1361923"/>
                  </a:lnTo>
                  <a:lnTo>
                    <a:pt x="592151" y="1360009"/>
                  </a:lnTo>
                  <a:lnTo>
                    <a:pt x="595635" y="1358096"/>
                  </a:lnTo>
                  <a:lnTo>
                    <a:pt x="599118" y="1356187"/>
                  </a:lnTo>
                  <a:lnTo>
                    <a:pt x="602601" y="1354279"/>
                  </a:lnTo>
                  <a:lnTo>
                    <a:pt x="606084" y="1352374"/>
                  </a:lnTo>
                  <a:lnTo>
                    <a:pt x="609568" y="1350471"/>
                  </a:lnTo>
                  <a:lnTo>
                    <a:pt x="613051" y="1348570"/>
                  </a:lnTo>
                  <a:lnTo>
                    <a:pt x="616534" y="1346672"/>
                  </a:lnTo>
                  <a:lnTo>
                    <a:pt x="620017" y="1344776"/>
                  </a:lnTo>
                  <a:lnTo>
                    <a:pt x="623501" y="1342883"/>
                  </a:lnTo>
                  <a:lnTo>
                    <a:pt x="626984" y="1360841"/>
                  </a:lnTo>
                  <a:lnTo>
                    <a:pt x="630467" y="1359038"/>
                  </a:lnTo>
                  <a:lnTo>
                    <a:pt x="633950" y="1357238"/>
                  </a:lnTo>
                  <a:lnTo>
                    <a:pt x="637434" y="1355440"/>
                  </a:lnTo>
                  <a:lnTo>
                    <a:pt x="640917" y="1353644"/>
                  </a:lnTo>
                  <a:lnTo>
                    <a:pt x="644400" y="1351850"/>
                  </a:lnTo>
                  <a:lnTo>
                    <a:pt x="647883" y="1350058"/>
                  </a:lnTo>
                  <a:lnTo>
                    <a:pt x="651367" y="1348268"/>
                  </a:lnTo>
                  <a:lnTo>
                    <a:pt x="654850" y="1346480"/>
                  </a:lnTo>
                  <a:lnTo>
                    <a:pt x="658333" y="1344694"/>
                  </a:lnTo>
                  <a:lnTo>
                    <a:pt x="661816" y="1342910"/>
                  </a:lnTo>
                  <a:lnTo>
                    <a:pt x="665300" y="1341128"/>
                  </a:lnTo>
                  <a:lnTo>
                    <a:pt x="668783" y="1390782"/>
                  </a:lnTo>
                  <a:lnTo>
                    <a:pt x="672266" y="1389217"/>
                  </a:lnTo>
                  <a:lnTo>
                    <a:pt x="675749" y="1387653"/>
                  </a:lnTo>
                  <a:lnTo>
                    <a:pt x="679233" y="1386091"/>
                  </a:lnTo>
                  <a:lnTo>
                    <a:pt x="682716" y="1384531"/>
                  </a:lnTo>
                  <a:lnTo>
                    <a:pt x="686199" y="1382972"/>
                  </a:lnTo>
                  <a:lnTo>
                    <a:pt x="689682" y="1381414"/>
                  </a:lnTo>
                  <a:lnTo>
                    <a:pt x="693166" y="1379859"/>
                  </a:lnTo>
                  <a:lnTo>
                    <a:pt x="696649" y="1378304"/>
                  </a:lnTo>
                  <a:lnTo>
                    <a:pt x="700132" y="1376752"/>
                  </a:lnTo>
                  <a:lnTo>
                    <a:pt x="703615" y="1375200"/>
                  </a:lnTo>
                  <a:lnTo>
                    <a:pt x="707099" y="1383093"/>
                  </a:lnTo>
                  <a:lnTo>
                    <a:pt x="710582" y="1381582"/>
                  </a:lnTo>
                  <a:lnTo>
                    <a:pt x="714065" y="1380073"/>
                  </a:lnTo>
                  <a:lnTo>
                    <a:pt x="717548" y="1378565"/>
                  </a:lnTo>
                  <a:lnTo>
                    <a:pt x="721032" y="1377058"/>
                  </a:lnTo>
                  <a:lnTo>
                    <a:pt x="724515" y="1375553"/>
                  </a:lnTo>
                  <a:lnTo>
                    <a:pt x="727998" y="1374050"/>
                  </a:lnTo>
                  <a:lnTo>
                    <a:pt x="731481" y="1372547"/>
                  </a:lnTo>
                  <a:lnTo>
                    <a:pt x="734965" y="1371047"/>
                  </a:lnTo>
                  <a:lnTo>
                    <a:pt x="738448" y="1369547"/>
                  </a:lnTo>
                  <a:lnTo>
                    <a:pt x="741931" y="1368050"/>
                  </a:lnTo>
                  <a:lnTo>
                    <a:pt x="745414" y="1372212"/>
                  </a:lnTo>
                  <a:lnTo>
                    <a:pt x="748898" y="1370738"/>
                  </a:lnTo>
                  <a:lnTo>
                    <a:pt x="752381" y="1369265"/>
                  </a:lnTo>
                  <a:lnTo>
                    <a:pt x="755864" y="1367794"/>
                  </a:lnTo>
                  <a:lnTo>
                    <a:pt x="759347" y="1366324"/>
                  </a:lnTo>
                  <a:lnTo>
                    <a:pt x="762831" y="1364856"/>
                  </a:lnTo>
                  <a:lnTo>
                    <a:pt x="766314" y="1363389"/>
                  </a:lnTo>
                  <a:lnTo>
                    <a:pt x="769797" y="1361923"/>
                  </a:lnTo>
                  <a:lnTo>
                    <a:pt x="773280" y="1360459"/>
                  </a:lnTo>
                  <a:lnTo>
                    <a:pt x="776764" y="1358996"/>
                  </a:lnTo>
                  <a:lnTo>
                    <a:pt x="780247" y="1357534"/>
                  </a:lnTo>
                  <a:lnTo>
                    <a:pt x="783730" y="1369116"/>
                  </a:lnTo>
                  <a:lnTo>
                    <a:pt x="787213" y="1367703"/>
                  </a:lnTo>
                  <a:lnTo>
                    <a:pt x="790697" y="1366291"/>
                  </a:lnTo>
                  <a:lnTo>
                    <a:pt x="794180" y="1364881"/>
                  </a:lnTo>
                  <a:lnTo>
                    <a:pt x="797663" y="1363472"/>
                  </a:lnTo>
                  <a:lnTo>
                    <a:pt x="801146" y="1362064"/>
                  </a:lnTo>
                  <a:lnTo>
                    <a:pt x="804630" y="1360657"/>
                  </a:lnTo>
                  <a:lnTo>
                    <a:pt x="808113" y="1359252"/>
                  </a:lnTo>
                  <a:lnTo>
                    <a:pt x="811596" y="1357848"/>
                  </a:lnTo>
                  <a:lnTo>
                    <a:pt x="815079" y="1356445"/>
                  </a:lnTo>
                  <a:lnTo>
                    <a:pt x="818563" y="1355044"/>
                  </a:lnTo>
                  <a:lnTo>
                    <a:pt x="822046" y="1369709"/>
                  </a:lnTo>
                  <a:lnTo>
                    <a:pt x="825529" y="1368363"/>
                  </a:lnTo>
                  <a:lnTo>
                    <a:pt x="829012" y="1367020"/>
                  </a:lnTo>
                  <a:lnTo>
                    <a:pt x="832496" y="1365677"/>
                  </a:lnTo>
                  <a:lnTo>
                    <a:pt x="835979" y="1364335"/>
                  </a:lnTo>
                  <a:lnTo>
                    <a:pt x="839462" y="1362995"/>
                  </a:lnTo>
                  <a:lnTo>
                    <a:pt x="842945" y="1361655"/>
                  </a:lnTo>
                  <a:lnTo>
                    <a:pt x="846429" y="1360317"/>
                  </a:lnTo>
                  <a:lnTo>
                    <a:pt x="849912" y="1358980"/>
                  </a:lnTo>
                  <a:lnTo>
                    <a:pt x="853395" y="1357644"/>
                  </a:lnTo>
                  <a:lnTo>
                    <a:pt x="856878" y="1356310"/>
                  </a:lnTo>
                  <a:lnTo>
                    <a:pt x="860361" y="1354976"/>
                  </a:lnTo>
                  <a:lnTo>
                    <a:pt x="863845" y="1370588"/>
                  </a:lnTo>
                  <a:lnTo>
                    <a:pt x="867328" y="1369310"/>
                  </a:lnTo>
                  <a:lnTo>
                    <a:pt x="870811" y="1368034"/>
                  </a:lnTo>
                  <a:lnTo>
                    <a:pt x="874294" y="1366759"/>
                  </a:lnTo>
                  <a:lnTo>
                    <a:pt x="877778" y="1365485"/>
                  </a:lnTo>
                  <a:lnTo>
                    <a:pt x="881261" y="1364212"/>
                  </a:lnTo>
                  <a:lnTo>
                    <a:pt x="884744" y="1362940"/>
                  </a:lnTo>
                  <a:lnTo>
                    <a:pt x="888227" y="1361669"/>
                  </a:lnTo>
                  <a:lnTo>
                    <a:pt x="891711" y="1360399"/>
                  </a:lnTo>
                  <a:lnTo>
                    <a:pt x="895194" y="1359130"/>
                  </a:lnTo>
                  <a:lnTo>
                    <a:pt x="898677" y="1357862"/>
                  </a:lnTo>
                  <a:lnTo>
                    <a:pt x="902160" y="1407094"/>
                  </a:lnTo>
                  <a:lnTo>
                    <a:pt x="905644" y="1405985"/>
                  </a:lnTo>
                  <a:lnTo>
                    <a:pt x="909127" y="1404876"/>
                  </a:lnTo>
                  <a:lnTo>
                    <a:pt x="912610" y="1403769"/>
                  </a:lnTo>
                  <a:lnTo>
                    <a:pt x="916093" y="1402662"/>
                  </a:lnTo>
                  <a:lnTo>
                    <a:pt x="919577" y="1401556"/>
                  </a:lnTo>
                  <a:lnTo>
                    <a:pt x="923060" y="1400451"/>
                  </a:lnTo>
                  <a:lnTo>
                    <a:pt x="926543" y="1399346"/>
                  </a:lnTo>
                  <a:lnTo>
                    <a:pt x="930026" y="1398242"/>
                  </a:lnTo>
                  <a:lnTo>
                    <a:pt x="933510" y="1397139"/>
                  </a:lnTo>
                  <a:lnTo>
                    <a:pt x="936993" y="1396037"/>
                  </a:lnTo>
                  <a:lnTo>
                    <a:pt x="940476" y="1415446"/>
                  </a:lnTo>
                  <a:lnTo>
                    <a:pt x="943959" y="1414408"/>
                  </a:lnTo>
                  <a:lnTo>
                    <a:pt x="947443" y="1413370"/>
                  </a:lnTo>
                  <a:lnTo>
                    <a:pt x="950926" y="1412333"/>
                  </a:lnTo>
                  <a:lnTo>
                    <a:pt x="954409" y="1411296"/>
                  </a:lnTo>
                  <a:lnTo>
                    <a:pt x="957892" y="1410260"/>
                  </a:lnTo>
                  <a:lnTo>
                    <a:pt x="961376" y="1409225"/>
                  </a:lnTo>
                  <a:lnTo>
                    <a:pt x="964859" y="1408190"/>
                  </a:lnTo>
                  <a:lnTo>
                    <a:pt x="968342" y="1407156"/>
                  </a:lnTo>
                  <a:lnTo>
                    <a:pt x="971825" y="1406123"/>
                  </a:lnTo>
                  <a:lnTo>
                    <a:pt x="975309" y="1405091"/>
                  </a:lnTo>
                  <a:lnTo>
                    <a:pt x="978792" y="1404059"/>
                  </a:lnTo>
                  <a:lnTo>
                    <a:pt x="982275" y="1403028"/>
                  </a:lnTo>
                  <a:lnTo>
                    <a:pt x="985758" y="1401997"/>
                  </a:lnTo>
                  <a:lnTo>
                    <a:pt x="989242" y="1400967"/>
                  </a:lnTo>
                  <a:lnTo>
                    <a:pt x="992725" y="1399938"/>
                  </a:lnTo>
                  <a:lnTo>
                    <a:pt x="996208" y="1398910"/>
                  </a:lnTo>
                  <a:lnTo>
                    <a:pt x="999691" y="1397882"/>
                  </a:lnTo>
                  <a:lnTo>
                    <a:pt x="1003175" y="1396855"/>
                  </a:lnTo>
                  <a:lnTo>
                    <a:pt x="1006658" y="1395828"/>
                  </a:lnTo>
                  <a:lnTo>
                    <a:pt x="1010141" y="1394803"/>
                  </a:lnTo>
                  <a:lnTo>
                    <a:pt x="1013624" y="1393777"/>
                  </a:lnTo>
                  <a:lnTo>
                    <a:pt x="1017108" y="1392753"/>
                  </a:lnTo>
                  <a:lnTo>
                    <a:pt x="1020591" y="1404517"/>
                  </a:lnTo>
                  <a:lnTo>
                    <a:pt x="1024074" y="1403529"/>
                  </a:lnTo>
                  <a:lnTo>
                    <a:pt x="1027557" y="1402542"/>
                  </a:lnTo>
                  <a:lnTo>
                    <a:pt x="1031041" y="1401556"/>
                  </a:lnTo>
                  <a:lnTo>
                    <a:pt x="1034524" y="1400570"/>
                  </a:lnTo>
                  <a:lnTo>
                    <a:pt x="1038007" y="1399585"/>
                  </a:lnTo>
                  <a:lnTo>
                    <a:pt x="1041490" y="1398600"/>
                  </a:lnTo>
                  <a:lnTo>
                    <a:pt x="1044974" y="1397616"/>
                  </a:lnTo>
                  <a:lnTo>
                    <a:pt x="1048457" y="1396633"/>
                  </a:lnTo>
                  <a:lnTo>
                    <a:pt x="1051940" y="1395650"/>
                  </a:lnTo>
                  <a:lnTo>
                    <a:pt x="1055423" y="1394668"/>
                  </a:lnTo>
                  <a:lnTo>
                    <a:pt x="1058907" y="1423059"/>
                  </a:lnTo>
                  <a:lnTo>
                    <a:pt x="1062390" y="1422158"/>
                  </a:lnTo>
                  <a:lnTo>
                    <a:pt x="1065873" y="1421256"/>
                  </a:lnTo>
                  <a:lnTo>
                    <a:pt x="1069356" y="1420355"/>
                  </a:lnTo>
                  <a:lnTo>
                    <a:pt x="1072840" y="1419455"/>
                  </a:lnTo>
                  <a:lnTo>
                    <a:pt x="1076323" y="1418555"/>
                  </a:lnTo>
                  <a:lnTo>
                    <a:pt x="1079806" y="1417656"/>
                  </a:lnTo>
                  <a:lnTo>
                    <a:pt x="1083289" y="1416757"/>
                  </a:lnTo>
                  <a:lnTo>
                    <a:pt x="1086773" y="1415859"/>
                  </a:lnTo>
                  <a:lnTo>
                    <a:pt x="1090256" y="1414961"/>
                  </a:lnTo>
                  <a:lnTo>
                    <a:pt x="1093739" y="1414064"/>
                  </a:lnTo>
                  <a:lnTo>
                    <a:pt x="1097222" y="1441750"/>
                  </a:lnTo>
                  <a:lnTo>
                    <a:pt x="1100706" y="1440929"/>
                  </a:lnTo>
                  <a:lnTo>
                    <a:pt x="1104189" y="1440109"/>
                  </a:lnTo>
                  <a:lnTo>
                    <a:pt x="1107672" y="1439288"/>
                  </a:lnTo>
                  <a:lnTo>
                    <a:pt x="1111155" y="1438469"/>
                  </a:lnTo>
                  <a:lnTo>
                    <a:pt x="1114639" y="1437650"/>
                  </a:lnTo>
                  <a:lnTo>
                    <a:pt x="1118122" y="1436831"/>
                  </a:lnTo>
                  <a:lnTo>
                    <a:pt x="1121605" y="1436012"/>
                  </a:lnTo>
                  <a:lnTo>
                    <a:pt x="1125088" y="1435194"/>
                  </a:lnTo>
                  <a:lnTo>
                    <a:pt x="1128572" y="1434377"/>
                  </a:lnTo>
                  <a:lnTo>
                    <a:pt x="1132055" y="1433560"/>
                  </a:lnTo>
                  <a:lnTo>
                    <a:pt x="1135538" y="1478446"/>
                  </a:lnTo>
                  <a:lnTo>
                    <a:pt x="1139021" y="1477748"/>
                  </a:lnTo>
                  <a:lnTo>
                    <a:pt x="1142505" y="1477051"/>
                  </a:lnTo>
                  <a:lnTo>
                    <a:pt x="1145988" y="1476353"/>
                  </a:lnTo>
                  <a:lnTo>
                    <a:pt x="1149471" y="1475657"/>
                  </a:lnTo>
                  <a:lnTo>
                    <a:pt x="1152954" y="1474960"/>
                  </a:lnTo>
                  <a:lnTo>
                    <a:pt x="1156437" y="1474264"/>
                  </a:lnTo>
                  <a:lnTo>
                    <a:pt x="1159921" y="1473568"/>
                  </a:lnTo>
                  <a:lnTo>
                    <a:pt x="1163404" y="1472872"/>
                  </a:lnTo>
                  <a:lnTo>
                    <a:pt x="1166887" y="1472177"/>
                  </a:lnTo>
                  <a:lnTo>
                    <a:pt x="1170370" y="1471482"/>
                  </a:lnTo>
                  <a:lnTo>
                    <a:pt x="1173854" y="1470787"/>
                  </a:lnTo>
                  <a:lnTo>
                    <a:pt x="1177337" y="1478369"/>
                  </a:lnTo>
                  <a:lnTo>
                    <a:pt x="1180820" y="1477695"/>
                  </a:lnTo>
                  <a:lnTo>
                    <a:pt x="1184303" y="1477023"/>
                  </a:lnTo>
                  <a:lnTo>
                    <a:pt x="1187787" y="1476350"/>
                  </a:lnTo>
                  <a:lnTo>
                    <a:pt x="1191270" y="1475678"/>
                  </a:lnTo>
                  <a:lnTo>
                    <a:pt x="1194753" y="1475006"/>
                  </a:lnTo>
                  <a:lnTo>
                    <a:pt x="1198236" y="1474334"/>
                  </a:lnTo>
                  <a:lnTo>
                    <a:pt x="1201720" y="1473662"/>
                  </a:lnTo>
                  <a:lnTo>
                    <a:pt x="1205203" y="1472991"/>
                  </a:lnTo>
                  <a:lnTo>
                    <a:pt x="1208686" y="1472320"/>
                  </a:lnTo>
                  <a:lnTo>
                    <a:pt x="1212169" y="1471650"/>
                  </a:lnTo>
                  <a:lnTo>
                    <a:pt x="1215653" y="1478395"/>
                  </a:lnTo>
                  <a:lnTo>
                    <a:pt x="1219136" y="1477743"/>
                  </a:lnTo>
                  <a:lnTo>
                    <a:pt x="1222619" y="1477091"/>
                  </a:lnTo>
                  <a:lnTo>
                    <a:pt x="1226102" y="1476440"/>
                  </a:lnTo>
                  <a:lnTo>
                    <a:pt x="1229586" y="1475789"/>
                  </a:lnTo>
                  <a:lnTo>
                    <a:pt x="1233069" y="1475138"/>
                  </a:lnTo>
                  <a:lnTo>
                    <a:pt x="1236552" y="1474487"/>
                  </a:lnTo>
                  <a:lnTo>
                    <a:pt x="1240035" y="1473837"/>
                  </a:lnTo>
                  <a:lnTo>
                    <a:pt x="1243519" y="1473187"/>
                  </a:lnTo>
                  <a:lnTo>
                    <a:pt x="1247002" y="1472537"/>
                  </a:lnTo>
                  <a:lnTo>
                    <a:pt x="1250485" y="1471888"/>
                  </a:lnTo>
                  <a:lnTo>
                    <a:pt x="1253968" y="1504329"/>
                  </a:lnTo>
                  <a:lnTo>
                    <a:pt x="1257452" y="1503760"/>
                  </a:lnTo>
                  <a:lnTo>
                    <a:pt x="1260935" y="1503190"/>
                  </a:lnTo>
                  <a:lnTo>
                    <a:pt x="1264418" y="1502621"/>
                  </a:lnTo>
                  <a:lnTo>
                    <a:pt x="1267901" y="1502052"/>
                  </a:lnTo>
                  <a:lnTo>
                    <a:pt x="1271385" y="1501484"/>
                  </a:lnTo>
                  <a:lnTo>
                    <a:pt x="1274868" y="1500915"/>
                  </a:lnTo>
                  <a:lnTo>
                    <a:pt x="1278351" y="1500347"/>
                  </a:lnTo>
                  <a:lnTo>
                    <a:pt x="1281834" y="1499778"/>
                  </a:lnTo>
                  <a:lnTo>
                    <a:pt x="1285318" y="1499211"/>
                  </a:lnTo>
                  <a:lnTo>
                    <a:pt x="1288801" y="1498643"/>
                  </a:lnTo>
                  <a:lnTo>
                    <a:pt x="1292284" y="1498953"/>
                  </a:lnTo>
                  <a:lnTo>
                    <a:pt x="1295767" y="1498387"/>
                  </a:lnTo>
                  <a:lnTo>
                    <a:pt x="1299251" y="1497822"/>
                  </a:lnTo>
                  <a:lnTo>
                    <a:pt x="1302734" y="1497257"/>
                  </a:lnTo>
                  <a:lnTo>
                    <a:pt x="1306217" y="1496693"/>
                  </a:lnTo>
                  <a:lnTo>
                    <a:pt x="1309700" y="1496128"/>
                  </a:lnTo>
                  <a:lnTo>
                    <a:pt x="1313184" y="1495564"/>
                  </a:lnTo>
                  <a:lnTo>
                    <a:pt x="1316667" y="1495000"/>
                  </a:lnTo>
                  <a:lnTo>
                    <a:pt x="1320150" y="1494436"/>
                  </a:lnTo>
                  <a:lnTo>
                    <a:pt x="1323633" y="1493872"/>
                  </a:lnTo>
                  <a:lnTo>
                    <a:pt x="1327117" y="1493309"/>
                  </a:lnTo>
                  <a:lnTo>
                    <a:pt x="1330600" y="1492745"/>
                  </a:lnTo>
                  <a:lnTo>
                    <a:pt x="1334083" y="1493965"/>
                  </a:lnTo>
                  <a:lnTo>
                    <a:pt x="1337566" y="1493406"/>
                  </a:lnTo>
                  <a:lnTo>
                    <a:pt x="1341050" y="1492848"/>
                  </a:lnTo>
                  <a:lnTo>
                    <a:pt x="1344533" y="1492289"/>
                  </a:lnTo>
                  <a:lnTo>
                    <a:pt x="1348016" y="1491731"/>
                  </a:lnTo>
                  <a:lnTo>
                    <a:pt x="1351499" y="1491173"/>
                  </a:lnTo>
                  <a:lnTo>
                    <a:pt x="1354983" y="1490615"/>
                  </a:lnTo>
                  <a:lnTo>
                    <a:pt x="1358466" y="1490057"/>
                  </a:lnTo>
                  <a:lnTo>
                    <a:pt x="1361949" y="1489499"/>
                  </a:lnTo>
                  <a:lnTo>
                    <a:pt x="1365432" y="1488942"/>
                  </a:lnTo>
                  <a:lnTo>
                    <a:pt x="1368916" y="1488385"/>
                  </a:lnTo>
                  <a:lnTo>
                    <a:pt x="1372399" y="1495714"/>
                  </a:lnTo>
                  <a:lnTo>
                    <a:pt x="1375882" y="1495175"/>
                  </a:lnTo>
                  <a:lnTo>
                    <a:pt x="1379365" y="1494636"/>
                  </a:lnTo>
                  <a:lnTo>
                    <a:pt x="1382849" y="1494097"/>
                  </a:lnTo>
                  <a:lnTo>
                    <a:pt x="1386332" y="1493558"/>
                  </a:lnTo>
                  <a:lnTo>
                    <a:pt x="1389815" y="1493019"/>
                  </a:lnTo>
                  <a:lnTo>
                    <a:pt x="1393298" y="1492480"/>
                  </a:lnTo>
                  <a:lnTo>
                    <a:pt x="1396782" y="1491942"/>
                  </a:lnTo>
                  <a:lnTo>
                    <a:pt x="1400265" y="1491404"/>
                  </a:lnTo>
                  <a:lnTo>
                    <a:pt x="1403748" y="1490866"/>
                  </a:lnTo>
                  <a:lnTo>
                    <a:pt x="1407231" y="1490328"/>
                  </a:lnTo>
                  <a:lnTo>
                    <a:pt x="1410715" y="1519666"/>
                  </a:lnTo>
                  <a:lnTo>
                    <a:pt x="1414198" y="1519193"/>
                  </a:lnTo>
                  <a:lnTo>
                    <a:pt x="1417681" y="1518720"/>
                  </a:lnTo>
                  <a:lnTo>
                    <a:pt x="1421164" y="1518248"/>
                  </a:lnTo>
                  <a:lnTo>
                    <a:pt x="1424648" y="1517775"/>
                  </a:lnTo>
                  <a:lnTo>
                    <a:pt x="1428131" y="1517303"/>
                  </a:lnTo>
                  <a:lnTo>
                    <a:pt x="1431614" y="1516830"/>
                  </a:lnTo>
                  <a:lnTo>
                    <a:pt x="1435097" y="1516358"/>
                  </a:lnTo>
                  <a:lnTo>
                    <a:pt x="1438580" y="1515886"/>
                  </a:lnTo>
                  <a:lnTo>
                    <a:pt x="1442064" y="1515414"/>
                  </a:lnTo>
                  <a:lnTo>
                    <a:pt x="1445547" y="1514942"/>
                  </a:lnTo>
                  <a:lnTo>
                    <a:pt x="1449030" y="1522271"/>
                  </a:lnTo>
                  <a:lnTo>
                    <a:pt x="1452513" y="1521816"/>
                  </a:lnTo>
                  <a:lnTo>
                    <a:pt x="1455997" y="1521362"/>
                  </a:lnTo>
                  <a:lnTo>
                    <a:pt x="1459480" y="1520907"/>
                  </a:lnTo>
                  <a:lnTo>
                    <a:pt x="1462963" y="1520452"/>
                  </a:lnTo>
                  <a:lnTo>
                    <a:pt x="1466446" y="1519998"/>
                  </a:lnTo>
                  <a:lnTo>
                    <a:pt x="1469930" y="1519543"/>
                  </a:lnTo>
                  <a:lnTo>
                    <a:pt x="1473413" y="1519089"/>
                  </a:lnTo>
                  <a:lnTo>
                    <a:pt x="1476896" y="1518635"/>
                  </a:lnTo>
                  <a:lnTo>
                    <a:pt x="1480379" y="1518181"/>
                  </a:lnTo>
                  <a:lnTo>
                    <a:pt x="1483863" y="1517727"/>
                  </a:lnTo>
                  <a:lnTo>
                    <a:pt x="1487346" y="1524084"/>
                  </a:lnTo>
                  <a:lnTo>
                    <a:pt x="1490829" y="1523645"/>
                  </a:lnTo>
                  <a:lnTo>
                    <a:pt x="1494312" y="1523206"/>
                  </a:lnTo>
                  <a:lnTo>
                    <a:pt x="1497796" y="1522766"/>
                  </a:lnTo>
                  <a:lnTo>
                    <a:pt x="1501279" y="1522327"/>
                  </a:lnTo>
                  <a:lnTo>
                    <a:pt x="1504762" y="1521888"/>
                  </a:lnTo>
                  <a:lnTo>
                    <a:pt x="1508245" y="1521449"/>
                  </a:lnTo>
                  <a:lnTo>
                    <a:pt x="1511729" y="1521011"/>
                  </a:lnTo>
                  <a:lnTo>
                    <a:pt x="1515212" y="1520572"/>
                  </a:lnTo>
                  <a:lnTo>
                    <a:pt x="1518695" y="1520133"/>
                  </a:lnTo>
                  <a:lnTo>
                    <a:pt x="1522178" y="1519695"/>
                  </a:lnTo>
                  <a:lnTo>
                    <a:pt x="1525662" y="1519257"/>
                  </a:lnTo>
                  <a:lnTo>
                    <a:pt x="1529145" y="1519125"/>
                  </a:lnTo>
                  <a:lnTo>
                    <a:pt x="1532628" y="1518687"/>
                  </a:lnTo>
                  <a:lnTo>
                    <a:pt x="1536111" y="1518250"/>
                  </a:lnTo>
                  <a:lnTo>
                    <a:pt x="1539595" y="1517813"/>
                  </a:lnTo>
                  <a:lnTo>
                    <a:pt x="1543078" y="1517376"/>
                  </a:lnTo>
                  <a:lnTo>
                    <a:pt x="1546561" y="1516939"/>
                  </a:lnTo>
                  <a:lnTo>
                    <a:pt x="1550044" y="1516502"/>
                  </a:lnTo>
                  <a:lnTo>
                    <a:pt x="1553528" y="1516065"/>
                  </a:lnTo>
                  <a:lnTo>
                    <a:pt x="1557011" y="1515628"/>
                  </a:lnTo>
                  <a:lnTo>
                    <a:pt x="1560494" y="1515192"/>
                  </a:lnTo>
                  <a:lnTo>
                    <a:pt x="1563977" y="1514755"/>
                  </a:lnTo>
                  <a:lnTo>
                    <a:pt x="1567461" y="1514319"/>
                  </a:lnTo>
                  <a:lnTo>
                    <a:pt x="1570944" y="1513883"/>
                  </a:lnTo>
                  <a:lnTo>
                    <a:pt x="1574427" y="1513447"/>
                  </a:lnTo>
                  <a:lnTo>
                    <a:pt x="1577910" y="1513011"/>
                  </a:lnTo>
                  <a:lnTo>
                    <a:pt x="1581394" y="1512575"/>
                  </a:lnTo>
                  <a:lnTo>
                    <a:pt x="1584877" y="1512139"/>
                  </a:lnTo>
                  <a:lnTo>
                    <a:pt x="1588360" y="1511704"/>
                  </a:lnTo>
                  <a:lnTo>
                    <a:pt x="1591843" y="1511268"/>
                  </a:lnTo>
                  <a:lnTo>
                    <a:pt x="1595327" y="1510833"/>
                  </a:lnTo>
                  <a:lnTo>
                    <a:pt x="1598810" y="1510398"/>
                  </a:lnTo>
                  <a:lnTo>
                    <a:pt x="1602293" y="1509963"/>
                  </a:lnTo>
                  <a:lnTo>
                    <a:pt x="1605776" y="1512363"/>
                  </a:lnTo>
                  <a:lnTo>
                    <a:pt x="1609260" y="1511934"/>
                  </a:lnTo>
                  <a:lnTo>
                    <a:pt x="1612743" y="1511504"/>
                  </a:lnTo>
                  <a:lnTo>
                    <a:pt x="1616226" y="1511075"/>
                  </a:lnTo>
                  <a:lnTo>
                    <a:pt x="1619709" y="1510646"/>
                  </a:lnTo>
                  <a:lnTo>
                    <a:pt x="1623193" y="1510217"/>
                  </a:lnTo>
                  <a:lnTo>
                    <a:pt x="1626676" y="1509788"/>
                  </a:lnTo>
                  <a:lnTo>
                    <a:pt x="1630159" y="1509359"/>
                  </a:lnTo>
                  <a:lnTo>
                    <a:pt x="1633642" y="1508930"/>
                  </a:lnTo>
                  <a:lnTo>
                    <a:pt x="1637126" y="1508502"/>
                  </a:lnTo>
                  <a:lnTo>
                    <a:pt x="1640609" y="1508073"/>
                  </a:lnTo>
                  <a:lnTo>
                    <a:pt x="1644092" y="1509220"/>
                  </a:lnTo>
                  <a:lnTo>
                    <a:pt x="1647575" y="1508795"/>
                  </a:lnTo>
                  <a:lnTo>
                    <a:pt x="1651059" y="1508370"/>
                  </a:lnTo>
                  <a:lnTo>
                    <a:pt x="1654542" y="1507944"/>
                  </a:lnTo>
                  <a:lnTo>
                    <a:pt x="1658025" y="1507519"/>
                  </a:lnTo>
                  <a:lnTo>
                    <a:pt x="1661508" y="1507094"/>
                  </a:lnTo>
                  <a:lnTo>
                    <a:pt x="1664992" y="1506670"/>
                  </a:lnTo>
                  <a:lnTo>
                    <a:pt x="1668475" y="1506245"/>
                  </a:lnTo>
                  <a:lnTo>
                    <a:pt x="1671958" y="1505820"/>
                  </a:lnTo>
                  <a:lnTo>
                    <a:pt x="1675441" y="1505396"/>
                  </a:lnTo>
                  <a:lnTo>
                    <a:pt x="1678925" y="1504972"/>
                  </a:lnTo>
                  <a:lnTo>
                    <a:pt x="1682408" y="1504547"/>
                  </a:lnTo>
                  <a:lnTo>
                    <a:pt x="1685891" y="1510637"/>
                  </a:lnTo>
                  <a:lnTo>
                    <a:pt x="1689374" y="1510225"/>
                  </a:lnTo>
                  <a:lnTo>
                    <a:pt x="1692858" y="1509813"/>
                  </a:lnTo>
                  <a:lnTo>
                    <a:pt x="1696341" y="1509401"/>
                  </a:lnTo>
                  <a:lnTo>
                    <a:pt x="1699824" y="1508989"/>
                  </a:lnTo>
                  <a:lnTo>
                    <a:pt x="1703307" y="1508577"/>
                  </a:lnTo>
                  <a:lnTo>
                    <a:pt x="1706791" y="1508166"/>
                  </a:lnTo>
                  <a:lnTo>
                    <a:pt x="1710274" y="1507754"/>
                  </a:lnTo>
                  <a:lnTo>
                    <a:pt x="1713757" y="1507342"/>
                  </a:lnTo>
                  <a:lnTo>
                    <a:pt x="1717240" y="1506931"/>
                  </a:lnTo>
                  <a:lnTo>
                    <a:pt x="1720723" y="1506520"/>
                  </a:lnTo>
                  <a:lnTo>
                    <a:pt x="1724207" y="1507633"/>
                  </a:lnTo>
                  <a:lnTo>
                    <a:pt x="1727690" y="1507224"/>
                  </a:lnTo>
                  <a:lnTo>
                    <a:pt x="1731173" y="1506816"/>
                  </a:lnTo>
                  <a:lnTo>
                    <a:pt x="1734656" y="1506408"/>
                  </a:lnTo>
                  <a:lnTo>
                    <a:pt x="1738140" y="1506000"/>
                  </a:lnTo>
                  <a:lnTo>
                    <a:pt x="1741623" y="1505592"/>
                  </a:lnTo>
                  <a:lnTo>
                    <a:pt x="1745106" y="1505184"/>
                  </a:lnTo>
                  <a:lnTo>
                    <a:pt x="1748589" y="1504776"/>
                  </a:lnTo>
                  <a:lnTo>
                    <a:pt x="1752073" y="1504368"/>
                  </a:lnTo>
                  <a:lnTo>
                    <a:pt x="1755556" y="1503961"/>
                  </a:lnTo>
                  <a:lnTo>
                    <a:pt x="1759039" y="1503553"/>
                  </a:lnTo>
                  <a:lnTo>
                    <a:pt x="1762522" y="1511173"/>
                  </a:lnTo>
                  <a:lnTo>
                    <a:pt x="1766006" y="1510779"/>
                  </a:lnTo>
                  <a:lnTo>
                    <a:pt x="1769489" y="1510386"/>
                  </a:lnTo>
                  <a:lnTo>
                    <a:pt x="1772972" y="1509993"/>
                  </a:lnTo>
                  <a:lnTo>
                    <a:pt x="1776455" y="1509600"/>
                  </a:lnTo>
                  <a:lnTo>
                    <a:pt x="1779939" y="1509207"/>
                  </a:lnTo>
                  <a:lnTo>
                    <a:pt x="1783422" y="1508814"/>
                  </a:lnTo>
                  <a:lnTo>
                    <a:pt x="1786905" y="1508421"/>
                  </a:lnTo>
                  <a:lnTo>
                    <a:pt x="1790388" y="1508028"/>
                  </a:lnTo>
                  <a:lnTo>
                    <a:pt x="1793872" y="1507636"/>
                  </a:lnTo>
                  <a:lnTo>
                    <a:pt x="1797355" y="1507243"/>
                  </a:lnTo>
                  <a:lnTo>
                    <a:pt x="1800838" y="1518191"/>
                  </a:lnTo>
                  <a:lnTo>
                    <a:pt x="1804321" y="1517817"/>
                  </a:lnTo>
                  <a:lnTo>
                    <a:pt x="1807805" y="1517444"/>
                  </a:lnTo>
                  <a:lnTo>
                    <a:pt x="1811288" y="1517072"/>
                  </a:lnTo>
                  <a:lnTo>
                    <a:pt x="1814771" y="1516699"/>
                  </a:lnTo>
                  <a:lnTo>
                    <a:pt x="1818254" y="1516326"/>
                  </a:lnTo>
                  <a:lnTo>
                    <a:pt x="1821738" y="1515953"/>
                  </a:lnTo>
                  <a:lnTo>
                    <a:pt x="1825221" y="1515581"/>
                  </a:lnTo>
                  <a:lnTo>
                    <a:pt x="1828704" y="1515208"/>
                  </a:lnTo>
                  <a:lnTo>
                    <a:pt x="1832187" y="1514836"/>
                  </a:lnTo>
                  <a:lnTo>
                    <a:pt x="1835671" y="1514464"/>
                  </a:lnTo>
                  <a:lnTo>
                    <a:pt x="1839154" y="1514092"/>
                  </a:lnTo>
                  <a:lnTo>
                    <a:pt x="1842637" y="1519695"/>
                  </a:lnTo>
                  <a:lnTo>
                    <a:pt x="1846120" y="1519333"/>
                  </a:lnTo>
                  <a:lnTo>
                    <a:pt x="1849604" y="1518971"/>
                  </a:lnTo>
                  <a:lnTo>
                    <a:pt x="1853087" y="1518609"/>
                  </a:lnTo>
                  <a:lnTo>
                    <a:pt x="1856570" y="1518247"/>
                  </a:lnTo>
                  <a:lnTo>
                    <a:pt x="1860053" y="1517885"/>
                  </a:lnTo>
                  <a:lnTo>
                    <a:pt x="1863537" y="1517524"/>
                  </a:lnTo>
                  <a:lnTo>
                    <a:pt x="1867020" y="1517162"/>
                  </a:lnTo>
                  <a:lnTo>
                    <a:pt x="1870503" y="1516800"/>
                  </a:lnTo>
                  <a:lnTo>
                    <a:pt x="1873986" y="1516439"/>
                  </a:lnTo>
                  <a:lnTo>
                    <a:pt x="1877470" y="1516078"/>
                  </a:lnTo>
                  <a:lnTo>
                    <a:pt x="1880953" y="1522190"/>
                  </a:lnTo>
                  <a:lnTo>
                    <a:pt x="1884436" y="1521840"/>
                  </a:lnTo>
                  <a:lnTo>
                    <a:pt x="1887919" y="1521489"/>
                  </a:lnTo>
                  <a:lnTo>
                    <a:pt x="1891403" y="1521138"/>
                  </a:lnTo>
                  <a:lnTo>
                    <a:pt x="1894886" y="1520788"/>
                  </a:lnTo>
                  <a:lnTo>
                    <a:pt x="1898369" y="1520438"/>
                  </a:lnTo>
                  <a:lnTo>
                    <a:pt x="1901852" y="1520088"/>
                  </a:lnTo>
                  <a:lnTo>
                    <a:pt x="1905336" y="1519737"/>
                  </a:lnTo>
                  <a:lnTo>
                    <a:pt x="1908819" y="1519387"/>
                  </a:lnTo>
                  <a:lnTo>
                    <a:pt x="1912302" y="1519037"/>
                  </a:lnTo>
                  <a:lnTo>
                    <a:pt x="1915785" y="1518687"/>
                  </a:lnTo>
                  <a:lnTo>
                    <a:pt x="1919269" y="1521242"/>
                  </a:lnTo>
                  <a:lnTo>
                    <a:pt x="1922752" y="1520897"/>
                  </a:lnTo>
                  <a:lnTo>
                    <a:pt x="1926235" y="1520552"/>
                  </a:lnTo>
                  <a:lnTo>
                    <a:pt x="1929718" y="1520207"/>
                  </a:lnTo>
                  <a:lnTo>
                    <a:pt x="1933202" y="1519862"/>
                  </a:lnTo>
                  <a:lnTo>
                    <a:pt x="1936685" y="1519517"/>
                  </a:lnTo>
                  <a:lnTo>
                    <a:pt x="1940168" y="1519172"/>
                  </a:lnTo>
                  <a:lnTo>
                    <a:pt x="1943651" y="1518828"/>
                  </a:lnTo>
                  <a:lnTo>
                    <a:pt x="1947135" y="1518483"/>
                  </a:lnTo>
                  <a:lnTo>
                    <a:pt x="1950618" y="1518139"/>
                  </a:lnTo>
                  <a:lnTo>
                    <a:pt x="1954101" y="1517794"/>
                  </a:lnTo>
                  <a:lnTo>
                    <a:pt x="1957584" y="1521962"/>
                  </a:lnTo>
                  <a:lnTo>
                    <a:pt x="1961068" y="1521625"/>
                  </a:lnTo>
                  <a:lnTo>
                    <a:pt x="1964551" y="1521288"/>
                  </a:lnTo>
                  <a:lnTo>
                    <a:pt x="1968034" y="1520951"/>
                  </a:lnTo>
                  <a:lnTo>
                    <a:pt x="1971517" y="1520614"/>
                  </a:lnTo>
                  <a:lnTo>
                    <a:pt x="1975001" y="1520277"/>
                  </a:lnTo>
                  <a:lnTo>
                    <a:pt x="1978484" y="1519940"/>
                  </a:lnTo>
                  <a:lnTo>
                    <a:pt x="1981967" y="1519603"/>
                  </a:lnTo>
                  <a:lnTo>
                    <a:pt x="1985450" y="1519266"/>
                  </a:lnTo>
                  <a:lnTo>
                    <a:pt x="1988934" y="1518930"/>
                  </a:lnTo>
                  <a:lnTo>
                    <a:pt x="1992417" y="1518593"/>
                  </a:lnTo>
                  <a:lnTo>
                    <a:pt x="1995900" y="1518256"/>
                  </a:lnTo>
                  <a:lnTo>
                    <a:pt x="1999383" y="1522773"/>
                  </a:lnTo>
                  <a:lnTo>
                    <a:pt x="2002867" y="1522444"/>
                  </a:lnTo>
                  <a:lnTo>
                    <a:pt x="2006350" y="1522115"/>
                  </a:lnTo>
                  <a:lnTo>
                    <a:pt x="2009833" y="1521786"/>
                  </a:lnTo>
                  <a:lnTo>
                    <a:pt x="2013316" y="1521457"/>
                  </a:lnTo>
                  <a:lnTo>
                    <a:pt x="2016799" y="1521128"/>
                  </a:lnTo>
                  <a:lnTo>
                    <a:pt x="2020283" y="1520800"/>
                  </a:lnTo>
                  <a:lnTo>
                    <a:pt x="2023766" y="1520471"/>
                  </a:lnTo>
                  <a:lnTo>
                    <a:pt x="2027249" y="1520143"/>
                  </a:lnTo>
                  <a:lnTo>
                    <a:pt x="2030732" y="1519814"/>
                  </a:lnTo>
                  <a:lnTo>
                    <a:pt x="2034216" y="1519486"/>
                  </a:lnTo>
                  <a:lnTo>
                    <a:pt x="2037699" y="1543594"/>
                  </a:lnTo>
                  <a:lnTo>
                    <a:pt x="2041182" y="1543303"/>
                  </a:lnTo>
                  <a:lnTo>
                    <a:pt x="2044665" y="1543012"/>
                  </a:lnTo>
                  <a:lnTo>
                    <a:pt x="2048149" y="1542721"/>
                  </a:lnTo>
                  <a:lnTo>
                    <a:pt x="2051632" y="1542430"/>
                  </a:lnTo>
                  <a:lnTo>
                    <a:pt x="2055115" y="1542139"/>
                  </a:lnTo>
                  <a:lnTo>
                    <a:pt x="2058598" y="1541848"/>
                  </a:lnTo>
                  <a:lnTo>
                    <a:pt x="2062082" y="1541557"/>
                  </a:lnTo>
                  <a:lnTo>
                    <a:pt x="2065565" y="1541267"/>
                  </a:lnTo>
                  <a:lnTo>
                    <a:pt x="2069048" y="1540976"/>
                  </a:lnTo>
                  <a:lnTo>
                    <a:pt x="2072531" y="1540685"/>
                  </a:lnTo>
                  <a:lnTo>
                    <a:pt x="2076015" y="1544287"/>
                  </a:lnTo>
                  <a:lnTo>
                    <a:pt x="2079498" y="1544002"/>
                  </a:lnTo>
                  <a:lnTo>
                    <a:pt x="2082981" y="1543717"/>
                  </a:lnTo>
                  <a:lnTo>
                    <a:pt x="2086464" y="1543433"/>
                  </a:lnTo>
                  <a:lnTo>
                    <a:pt x="2089948" y="1543148"/>
                  </a:lnTo>
                  <a:lnTo>
                    <a:pt x="2093431" y="1542864"/>
                  </a:lnTo>
                  <a:lnTo>
                    <a:pt x="2096914" y="1542579"/>
                  </a:lnTo>
                  <a:lnTo>
                    <a:pt x="2100397" y="1542295"/>
                  </a:lnTo>
                  <a:lnTo>
                    <a:pt x="2103881" y="1542011"/>
                  </a:lnTo>
                  <a:lnTo>
                    <a:pt x="2107364" y="1541726"/>
                  </a:lnTo>
                  <a:lnTo>
                    <a:pt x="2110847" y="1541442"/>
                  </a:lnTo>
                  <a:lnTo>
                    <a:pt x="2114330" y="1545454"/>
                  </a:lnTo>
                  <a:lnTo>
                    <a:pt x="2117814" y="1545176"/>
                  </a:lnTo>
                  <a:lnTo>
                    <a:pt x="2121297" y="1544899"/>
                  </a:lnTo>
                  <a:lnTo>
                    <a:pt x="2124780" y="1544621"/>
                  </a:lnTo>
                  <a:lnTo>
                    <a:pt x="2128263" y="1544343"/>
                  </a:lnTo>
                  <a:lnTo>
                    <a:pt x="2131747" y="1544066"/>
                  </a:lnTo>
                  <a:lnTo>
                    <a:pt x="2135230" y="1543788"/>
                  </a:lnTo>
                  <a:lnTo>
                    <a:pt x="2138713" y="1543511"/>
                  </a:lnTo>
                  <a:lnTo>
                    <a:pt x="2142196" y="1543233"/>
                  </a:lnTo>
                  <a:lnTo>
                    <a:pt x="2145680" y="1542956"/>
                  </a:lnTo>
                  <a:lnTo>
                    <a:pt x="2149163" y="1542678"/>
                  </a:lnTo>
                  <a:lnTo>
                    <a:pt x="2152646" y="1549290"/>
                  </a:lnTo>
                  <a:lnTo>
                    <a:pt x="2156129" y="1549022"/>
                  </a:lnTo>
                  <a:lnTo>
                    <a:pt x="2159613" y="1548755"/>
                  </a:lnTo>
                  <a:lnTo>
                    <a:pt x="2163096" y="1548488"/>
                  </a:lnTo>
                  <a:lnTo>
                    <a:pt x="2166579" y="1548221"/>
                  </a:lnTo>
                  <a:lnTo>
                    <a:pt x="2170062" y="1547954"/>
                  </a:lnTo>
                  <a:lnTo>
                    <a:pt x="2173546" y="1547687"/>
                  </a:lnTo>
                  <a:lnTo>
                    <a:pt x="2177029" y="1547420"/>
                  </a:lnTo>
                  <a:lnTo>
                    <a:pt x="2180512" y="1547153"/>
                  </a:lnTo>
                  <a:lnTo>
                    <a:pt x="2183995" y="1546886"/>
                  </a:lnTo>
                  <a:lnTo>
                    <a:pt x="2187479" y="1546619"/>
                  </a:lnTo>
                  <a:lnTo>
                    <a:pt x="2190962" y="1546352"/>
                  </a:lnTo>
                  <a:lnTo>
                    <a:pt x="2194445" y="1547360"/>
                  </a:lnTo>
                  <a:lnTo>
                    <a:pt x="2197928" y="1547095"/>
                  </a:lnTo>
                  <a:lnTo>
                    <a:pt x="2201412" y="1546830"/>
                  </a:lnTo>
                  <a:lnTo>
                    <a:pt x="2204895" y="1546566"/>
                  </a:lnTo>
                  <a:lnTo>
                    <a:pt x="2208378" y="1546301"/>
                  </a:lnTo>
                  <a:lnTo>
                    <a:pt x="2211861" y="1546036"/>
                  </a:lnTo>
                  <a:lnTo>
                    <a:pt x="2215345" y="1545771"/>
                  </a:lnTo>
                  <a:lnTo>
                    <a:pt x="2218828" y="1545507"/>
                  </a:lnTo>
                  <a:lnTo>
                    <a:pt x="2222311" y="1545242"/>
                  </a:lnTo>
                  <a:lnTo>
                    <a:pt x="2225794" y="1544978"/>
                  </a:lnTo>
                  <a:lnTo>
                    <a:pt x="2229278" y="1544713"/>
                  </a:lnTo>
                  <a:lnTo>
                    <a:pt x="2232761" y="1550052"/>
                  </a:lnTo>
                  <a:lnTo>
                    <a:pt x="2236244" y="1549795"/>
                  </a:lnTo>
                  <a:lnTo>
                    <a:pt x="2239727" y="1549539"/>
                  </a:lnTo>
                  <a:lnTo>
                    <a:pt x="2243211" y="1549282"/>
                  </a:lnTo>
                  <a:lnTo>
                    <a:pt x="2246694" y="1549026"/>
                  </a:lnTo>
                  <a:lnTo>
                    <a:pt x="2250177" y="1548769"/>
                  </a:lnTo>
                  <a:lnTo>
                    <a:pt x="2253660" y="1548513"/>
                  </a:lnTo>
                  <a:lnTo>
                    <a:pt x="2257144" y="1548257"/>
                  </a:lnTo>
                  <a:lnTo>
                    <a:pt x="2260627" y="1548000"/>
                  </a:lnTo>
                  <a:lnTo>
                    <a:pt x="2264110" y="1547744"/>
                  </a:lnTo>
                  <a:lnTo>
                    <a:pt x="2267593" y="1547488"/>
                  </a:lnTo>
                  <a:lnTo>
                    <a:pt x="2271077" y="1550093"/>
                  </a:lnTo>
                  <a:lnTo>
                    <a:pt x="2274560" y="1549841"/>
                  </a:lnTo>
                  <a:lnTo>
                    <a:pt x="2278043" y="1549589"/>
                  </a:lnTo>
                  <a:lnTo>
                    <a:pt x="2281526" y="1549337"/>
                  </a:lnTo>
                  <a:lnTo>
                    <a:pt x="2285010" y="1549084"/>
                  </a:lnTo>
                  <a:lnTo>
                    <a:pt x="2288493" y="1548832"/>
                  </a:lnTo>
                  <a:lnTo>
                    <a:pt x="2291976" y="1548580"/>
                  </a:lnTo>
                  <a:lnTo>
                    <a:pt x="2295459" y="1548328"/>
                  </a:lnTo>
                  <a:lnTo>
                    <a:pt x="2298942" y="1548076"/>
                  </a:lnTo>
                  <a:lnTo>
                    <a:pt x="2302426" y="1547825"/>
                  </a:lnTo>
                  <a:lnTo>
                    <a:pt x="2305909" y="1547573"/>
                  </a:lnTo>
                  <a:lnTo>
                    <a:pt x="2309392" y="1548516"/>
                  </a:lnTo>
                  <a:lnTo>
                    <a:pt x="2312875" y="1548266"/>
                  </a:lnTo>
                  <a:lnTo>
                    <a:pt x="2316359" y="1548016"/>
                  </a:lnTo>
                  <a:lnTo>
                    <a:pt x="2319842" y="1547766"/>
                  </a:lnTo>
                  <a:lnTo>
                    <a:pt x="2323325" y="1547516"/>
                  </a:lnTo>
                  <a:lnTo>
                    <a:pt x="2326808" y="1547266"/>
                  </a:lnTo>
                  <a:lnTo>
                    <a:pt x="2330292" y="1547016"/>
                  </a:lnTo>
                  <a:lnTo>
                    <a:pt x="2333775" y="1546766"/>
                  </a:lnTo>
                  <a:lnTo>
                    <a:pt x="2337258" y="1546516"/>
                  </a:lnTo>
                  <a:lnTo>
                    <a:pt x="2340741" y="1546266"/>
                  </a:lnTo>
                  <a:lnTo>
                    <a:pt x="2344225" y="1546016"/>
                  </a:lnTo>
                  <a:lnTo>
                    <a:pt x="2347708" y="1545766"/>
                  </a:lnTo>
                  <a:lnTo>
                    <a:pt x="2351191" y="1564983"/>
                  </a:lnTo>
                  <a:lnTo>
                    <a:pt x="2354674" y="1564759"/>
                  </a:lnTo>
                  <a:lnTo>
                    <a:pt x="2358158" y="1564536"/>
                  </a:lnTo>
                  <a:lnTo>
                    <a:pt x="2361641" y="1564312"/>
                  </a:lnTo>
                  <a:lnTo>
                    <a:pt x="2365124" y="1564089"/>
                  </a:lnTo>
                  <a:lnTo>
                    <a:pt x="2368607" y="1563865"/>
                  </a:lnTo>
                  <a:lnTo>
                    <a:pt x="2372091" y="1563642"/>
                  </a:lnTo>
                  <a:lnTo>
                    <a:pt x="2375574" y="1563418"/>
                  </a:lnTo>
                  <a:lnTo>
                    <a:pt x="2379057" y="1563195"/>
                  </a:lnTo>
                  <a:lnTo>
                    <a:pt x="2382540" y="1562971"/>
                  </a:lnTo>
                  <a:lnTo>
                    <a:pt x="2386024" y="1562748"/>
                  </a:lnTo>
                  <a:lnTo>
                    <a:pt x="2389507" y="1562767"/>
                  </a:lnTo>
                  <a:lnTo>
                    <a:pt x="2392990" y="1562544"/>
                  </a:lnTo>
                  <a:lnTo>
                    <a:pt x="2396473" y="1562321"/>
                  </a:lnTo>
                  <a:lnTo>
                    <a:pt x="2399957" y="1562098"/>
                  </a:lnTo>
                  <a:lnTo>
                    <a:pt x="2403440" y="1561875"/>
                  </a:lnTo>
                  <a:lnTo>
                    <a:pt x="2406923" y="1561652"/>
                  </a:lnTo>
                  <a:lnTo>
                    <a:pt x="2410406" y="1561429"/>
                  </a:lnTo>
                  <a:lnTo>
                    <a:pt x="2413890" y="1561206"/>
                  </a:lnTo>
                  <a:lnTo>
                    <a:pt x="2417373" y="1560983"/>
                  </a:lnTo>
                  <a:lnTo>
                    <a:pt x="2420856" y="1560761"/>
                  </a:lnTo>
                  <a:lnTo>
                    <a:pt x="2424339" y="1560538"/>
                  </a:lnTo>
                  <a:lnTo>
                    <a:pt x="2427823" y="1570225"/>
                  </a:lnTo>
                  <a:lnTo>
                    <a:pt x="2431306" y="1570015"/>
                  </a:lnTo>
                  <a:lnTo>
                    <a:pt x="2434789" y="1569806"/>
                  </a:lnTo>
                  <a:lnTo>
                    <a:pt x="2438272" y="1569596"/>
                  </a:lnTo>
                  <a:lnTo>
                    <a:pt x="2441756" y="1569386"/>
                  </a:lnTo>
                  <a:lnTo>
                    <a:pt x="2445239" y="1569177"/>
                  </a:lnTo>
                  <a:lnTo>
                    <a:pt x="2448722" y="1568967"/>
                  </a:lnTo>
                  <a:lnTo>
                    <a:pt x="2452205" y="1568758"/>
                  </a:lnTo>
                  <a:lnTo>
                    <a:pt x="2455689" y="1568548"/>
                  </a:lnTo>
                  <a:lnTo>
                    <a:pt x="2459172" y="1568338"/>
                  </a:lnTo>
                  <a:lnTo>
                    <a:pt x="2462655" y="1568129"/>
                  </a:lnTo>
                  <a:lnTo>
                    <a:pt x="2466138" y="1568793"/>
                  </a:lnTo>
                  <a:lnTo>
                    <a:pt x="2469622" y="1568584"/>
                  </a:lnTo>
                  <a:lnTo>
                    <a:pt x="2473105" y="1568376"/>
                  </a:lnTo>
                  <a:lnTo>
                    <a:pt x="2476588" y="1568168"/>
                  </a:lnTo>
                  <a:lnTo>
                    <a:pt x="2480071" y="1567960"/>
                  </a:lnTo>
                  <a:lnTo>
                    <a:pt x="2483555" y="1567751"/>
                  </a:lnTo>
                  <a:lnTo>
                    <a:pt x="2487038" y="1567543"/>
                  </a:lnTo>
                  <a:lnTo>
                    <a:pt x="2490521" y="1567335"/>
                  </a:lnTo>
                  <a:lnTo>
                    <a:pt x="2494004" y="1567127"/>
                  </a:lnTo>
                  <a:lnTo>
                    <a:pt x="2497488" y="1566919"/>
                  </a:lnTo>
                  <a:lnTo>
                    <a:pt x="2500971" y="1566711"/>
                  </a:lnTo>
                  <a:lnTo>
                    <a:pt x="2504454" y="1566502"/>
                  </a:lnTo>
                  <a:lnTo>
                    <a:pt x="2507937" y="1569215"/>
                  </a:lnTo>
                  <a:lnTo>
                    <a:pt x="2511421" y="1569011"/>
                  </a:lnTo>
                  <a:lnTo>
                    <a:pt x="2514904" y="1568806"/>
                  </a:lnTo>
                  <a:lnTo>
                    <a:pt x="2518387" y="1568602"/>
                  </a:lnTo>
                  <a:lnTo>
                    <a:pt x="2521870" y="1568398"/>
                  </a:lnTo>
                  <a:lnTo>
                    <a:pt x="2525354" y="1568193"/>
                  </a:lnTo>
                  <a:lnTo>
                    <a:pt x="2528837" y="1567989"/>
                  </a:lnTo>
                  <a:lnTo>
                    <a:pt x="2532320" y="1567785"/>
                  </a:lnTo>
                  <a:lnTo>
                    <a:pt x="2535803" y="1567581"/>
                  </a:lnTo>
                  <a:lnTo>
                    <a:pt x="2539287" y="1567377"/>
                  </a:lnTo>
                  <a:lnTo>
                    <a:pt x="2542770" y="1567173"/>
                  </a:lnTo>
                  <a:lnTo>
                    <a:pt x="2546253" y="1567612"/>
                  </a:lnTo>
                  <a:lnTo>
                    <a:pt x="2549736" y="1567409"/>
                  </a:lnTo>
                  <a:lnTo>
                    <a:pt x="2553220" y="1567205"/>
                  </a:lnTo>
                  <a:lnTo>
                    <a:pt x="2556703" y="1567002"/>
                  </a:lnTo>
                  <a:lnTo>
                    <a:pt x="2560186" y="1566799"/>
                  </a:lnTo>
                  <a:lnTo>
                    <a:pt x="2563669" y="1566596"/>
                  </a:lnTo>
                  <a:lnTo>
                    <a:pt x="2567153" y="1566393"/>
                  </a:lnTo>
                  <a:lnTo>
                    <a:pt x="2570636" y="1566190"/>
                  </a:lnTo>
                  <a:lnTo>
                    <a:pt x="2574119" y="1565986"/>
                  </a:lnTo>
                  <a:lnTo>
                    <a:pt x="2577602" y="1565783"/>
                  </a:lnTo>
                  <a:lnTo>
                    <a:pt x="2581085" y="1565580"/>
                  </a:lnTo>
                  <a:lnTo>
                    <a:pt x="2584569" y="1566024"/>
                  </a:lnTo>
                  <a:lnTo>
                    <a:pt x="2588052" y="1565822"/>
                  </a:lnTo>
                  <a:lnTo>
                    <a:pt x="2591535" y="1565620"/>
                  </a:lnTo>
                  <a:lnTo>
                    <a:pt x="2595018" y="1565417"/>
                  </a:lnTo>
                  <a:lnTo>
                    <a:pt x="2598502" y="1565215"/>
                  </a:lnTo>
                  <a:lnTo>
                    <a:pt x="2601985" y="1565013"/>
                  </a:lnTo>
                  <a:lnTo>
                    <a:pt x="2605468" y="1564811"/>
                  </a:lnTo>
                  <a:lnTo>
                    <a:pt x="2608951" y="1564609"/>
                  </a:lnTo>
                  <a:lnTo>
                    <a:pt x="2612435" y="1564407"/>
                  </a:lnTo>
                  <a:lnTo>
                    <a:pt x="2615918" y="1564205"/>
                  </a:lnTo>
                  <a:lnTo>
                    <a:pt x="2619401" y="1564003"/>
                  </a:lnTo>
                  <a:lnTo>
                    <a:pt x="2622884" y="1565629"/>
                  </a:lnTo>
                  <a:lnTo>
                    <a:pt x="2626368" y="1565429"/>
                  </a:lnTo>
                  <a:lnTo>
                    <a:pt x="2629851" y="1565230"/>
                  </a:lnTo>
                  <a:lnTo>
                    <a:pt x="2633334" y="1565030"/>
                  </a:lnTo>
                  <a:lnTo>
                    <a:pt x="2636817" y="1564830"/>
                  </a:lnTo>
                  <a:lnTo>
                    <a:pt x="2640301" y="1564631"/>
                  </a:lnTo>
                  <a:lnTo>
                    <a:pt x="2643784" y="1564431"/>
                  </a:lnTo>
                  <a:lnTo>
                    <a:pt x="2647267" y="1564232"/>
                  </a:lnTo>
                  <a:lnTo>
                    <a:pt x="2650750" y="1564032"/>
                  </a:lnTo>
                  <a:lnTo>
                    <a:pt x="2654234" y="1563832"/>
                  </a:lnTo>
                  <a:lnTo>
                    <a:pt x="2657717" y="1563633"/>
                  </a:lnTo>
                  <a:lnTo>
                    <a:pt x="2661200" y="1563434"/>
                  </a:lnTo>
                  <a:lnTo>
                    <a:pt x="2664683" y="1564305"/>
                  </a:lnTo>
                  <a:lnTo>
                    <a:pt x="2668167" y="1564107"/>
                  </a:lnTo>
                  <a:lnTo>
                    <a:pt x="2671650" y="1563909"/>
                  </a:lnTo>
                  <a:lnTo>
                    <a:pt x="2675133" y="1563711"/>
                  </a:lnTo>
                  <a:lnTo>
                    <a:pt x="2678616" y="1563513"/>
                  </a:lnTo>
                  <a:lnTo>
                    <a:pt x="2682100" y="1563315"/>
                  </a:lnTo>
                  <a:lnTo>
                    <a:pt x="2685583" y="1563117"/>
                  </a:lnTo>
                  <a:lnTo>
                    <a:pt x="2689066" y="1562919"/>
                  </a:lnTo>
                  <a:lnTo>
                    <a:pt x="2692549" y="1562721"/>
                  </a:lnTo>
                  <a:lnTo>
                    <a:pt x="2696033" y="1562523"/>
                  </a:lnTo>
                  <a:lnTo>
                    <a:pt x="2699516" y="1562325"/>
                  </a:lnTo>
                  <a:lnTo>
                    <a:pt x="2702999" y="1570890"/>
                  </a:lnTo>
                  <a:lnTo>
                    <a:pt x="2706482" y="1570703"/>
                  </a:lnTo>
                  <a:lnTo>
                    <a:pt x="2709966" y="1570515"/>
                  </a:lnTo>
                  <a:lnTo>
                    <a:pt x="2713449" y="1570328"/>
                  </a:lnTo>
                  <a:lnTo>
                    <a:pt x="2716932" y="1570140"/>
                  </a:lnTo>
                  <a:lnTo>
                    <a:pt x="2720415" y="1569953"/>
                  </a:lnTo>
                  <a:lnTo>
                    <a:pt x="2723899" y="1569765"/>
                  </a:lnTo>
                  <a:lnTo>
                    <a:pt x="2727382" y="1569578"/>
                  </a:lnTo>
                  <a:lnTo>
                    <a:pt x="2730865" y="1569390"/>
                  </a:lnTo>
                  <a:lnTo>
                    <a:pt x="2734348" y="1569203"/>
                  </a:lnTo>
                  <a:lnTo>
                    <a:pt x="2737832" y="1569015"/>
                  </a:lnTo>
                  <a:lnTo>
                    <a:pt x="2741315" y="1571041"/>
                  </a:lnTo>
                  <a:lnTo>
                    <a:pt x="2744798" y="1570856"/>
                  </a:lnTo>
                  <a:lnTo>
                    <a:pt x="2748281" y="1570671"/>
                  </a:lnTo>
                  <a:lnTo>
                    <a:pt x="2751765" y="1570486"/>
                  </a:lnTo>
                  <a:lnTo>
                    <a:pt x="2755248" y="1570301"/>
                  </a:lnTo>
                  <a:lnTo>
                    <a:pt x="2758731" y="1570117"/>
                  </a:lnTo>
                  <a:lnTo>
                    <a:pt x="2762214" y="1569932"/>
                  </a:lnTo>
                  <a:lnTo>
                    <a:pt x="2765698" y="1569747"/>
                  </a:lnTo>
                  <a:lnTo>
                    <a:pt x="2769181" y="1569563"/>
                  </a:lnTo>
                  <a:lnTo>
                    <a:pt x="2772664" y="1569378"/>
                  </a:lnTo>
                  <a:lnTo>
                    <a:pt x="2776147" y="1569193"/>
                  </a:lnTo>
                  <a:lnTo>
                    <a:pt x="2779631" y="1575096"/>
                  </a:lnTo>
                  <a:lnTo>
                    <a:pt x="2783114" y="1574919"/>
                  </a:lnTo>
                  <a:lnTo>
                    <a:pt x="2786597" y="1574741"/>
                  </a:lnTo>
                  <a:lnTo>
                    <a:pt x="2790080" y="1574564"/>
                  </a:lnTo>
                  <a:lnTo>
                    <a:pt x="2793564" y="1574386"/>
                  </a:lnTo>
                  <a:lnTo>
                    <a:pt x="2797047" y="1574209"/>
                  </a:lnTo>
                  <a:lnTo>
                    <a:pt x="2800530" y="1574031"/>
                  </a:lnTo>
                  <a:lnTo>
                    <a:pt x="2804013" y="1573853"/>
                  </a:lnTo>
                  <a:lnTo>
                    <a:pt x="2807497" y="1573676"/>
                  </a:lnTo>
                  <a:lnTo>
                    <a:pt x="2810980" y="1573499"/>
                  </a:lnTo>
                  <a:lnTo>
                    <a:pt x="2814463" y="1573321"/>
                  </a:lnTo>
                  <a:lnTo>
                    <a:pt x="2817946" y="1573502"/>
                  </a:lnTo>
                  <a:lnTo>
                    <a:pt x="2821430" y="1573325"/>
                  </a:lnTo>
                  <a:lnTo>
                    <a:pt x="2824913" y="1573148"/>
                  </a:lnTo>
                  <a:lnTo>
                    <a:pt x="2828396" y="1572971"/>
                  </a:lnTo>
                  <a:lnTo>
                    <a:pt x="2831879" y="1572794"/>
                  </a:lnTo>
                  <a:lnTo>
                    <a:pt x="2835363" y="1572617"/>
                  </a:lnTo>
                  <a:lnTo>
                    <a:pt x="2838846" y="1572440"/>
                  </a:lnTo>
                  <a:lnTo>
                    <a:pt x="2842329" y="1572263"/>
                  </a:lnTo>
                  <a:lnTo>
                    <a:pt x="2845812" y="1572086"/>
                  </a:lnTo>
                  <a:lnTo>
                    <a:pt x="2849296" y="1571909"/>
                  </a:lnTo>
                  <a:lnTo>
                    <a:pt x="2852779" y="1571732"/>
                  </a:lnTo>
                  <a:lnTo>
                    <a:pt x="2856262" y="1571555"/>
                  </a:lnTo>
                  <a:lnTo>
                    <a:pt x="2859745" y="1574828"/>
                  </a:lnTo>
                  <a:lnTo>
                    <a:pt x="2863229" y="1574655"/>
                  </a:lnTo>
                  <a:lnTo>
                    <a:pt x="2866712" y="1574482"/>
                  </a:lnTo>
                  <a:lnTo>
                    <a:pt x="2870195" y="1574309"/>
                  </a:lnTo>
                  <a:lnTo>
                    <a:pt x="2873678" y="1574136"/>
                  </a:lnTo>
                  <a:lnTo>
                    <a:pt x="2877161" y="1573963"/>
                  </a:lnTo>
                  <a:lnTo>
                    <a:pt x="2880645" y="1573790"/>
                  </a:lnTo>
                  <a:lnTo>
                    <a:pt x="2884128" y="1573617"/>
                  </a:lnTo>
                  <a:lnTo>
                    <a:pt x="2887611" y="1573445"/>
                  </a:lnTo>
                  <a:lnTo>
                    <a:pt x="2891094" y="1573272"/>
                  </a:lnTo>
                  <a:lnTo>
                    <a:pt x="2894578" y="1573099"/>
                  </a:lnTo>
                  <a:lnTo>
                    <a:pt x="2898061" y="1574399"/>
                  </a:lnTo>
                  <a:lnTo>
                    <a:pt x="2901544" y="1574228"/>
                  </a:lnTo>
                  <a:lnTo>
                    <a:pt x="2905027" y="1574057"/>
                  </a:lnTo>
                  <a:lnTo>
                    <a:pt x="2908511" y="1573886"/>
                  </a:lnTo>
                  <a:lnTo>
                    <a:pt x="2911994" y="1573714"/>
                  </a:lnTo>
                  <a:lnTo>
                    <a:pt x="2915477" y="1573543"/>
                  </a:lnTo>
                  <a:lnTo>
                    <a:pt x="2918960" y="1573372"/>
                  </a:lnTo>
                  <a:lnTo>
                    <a:pt x="2922444" y="1573201"/>
                  </a:lnTo>
                  <a:lnTo>
                    <a:pt x="2925927" y="1573030"/>
                  </a:lnTo>
                  <a:lnTo>
                    <a:pt x="2929410" y="1572859"/>
                  </a:lnTo>
                  <a:lnTo>
                    <a:pt x="2932893" y="1572688"/>
                  </a:lnTo>
                  <a:lnTo>
                    <a:pt x="2936377" y="1573979"/>
                  </a:lnTo>
                  <a:lnTo>
                    <a:pt x="2939860" y="1573810"/>
                  </a:lnTo>
                  <a:lnTo>
                    <a:pt x="2943343" y="1573640"/>
                  </a:lnTo>
                  <a:lnTo>
                    <a:pt x="2946826" y="1573471"/>
                  </a:lnTo>
                  <a:lnTo>
                    <a:pt x="2950310" y="1573302"/>
                  </a:lnTo>
                  <a:lnTo>
                    <a:pt x="2953793" y="1573132"/>
                  </a:lnTo>
                  <a:lnTo>
                    <a:pt x="2957276" y="1572963"/>
                  </a:lnTo>
                  <a:lnTo>
                    <a:pt x="2960759" y="1572794"/>
                  </a:lnTo>
                  <a:lnTo>
                    <a:pt x="2964243" y="1572625"/>
                  </a:lnTo>
                  <a:lnTo>
                    <a:pt x="2967726" y="1572455"/>
                  </a:lnTo>
                  <a:lnTo>
                    <a:pt x="2971209" y="1572286"/>
                  </a:lnTo>
                  <a:lnTo>
                    <a:pt x="2974692" y="1575897"/>
                  </a:lnTo>
                  <a:lnTo>
                    <a:pt x="2978176" y="1575732"/>
                  </a:lnTo>
                  <a:lnTo>
                    <a:pt x="2981659" y="1575567"/>
                  </a:lnTo>
                  <a:lnTo>
                    <a:pt x="2985142" y="1575401"/>
                  </a:lnTo>
                  <a:lnTo>
                    <a:pt x="2988625" y="1575236"/>
                  </a:lnTo>
                  <a:lnTo>
                    <a:pt x="2992109" y="1575071"/>
                  </a:lnTo>
                  <a:lnTo>
                    <a:pt x="2995592" y="1574906"/>
                  </a:lnTo>
                  <a:lnTo>
                    <a:pt x="2999075" y="1574741"/>
                  </a:lnTo>
                  <a:lnTo>
                    <a:pt x="3002558" y="1574576"/>
                  </a:lnTo>
                  <a:lnTo>
                    <a:pt x="3006042" y="1574411"/>
                  </a:lnTo>
                  <a:lnTo>
                    <a:pt x="3009525" y="1574246"/>
                  </a:lnTo>
                  <a:lnTo>
                    <a:pt x="3013008" y="1574081"/>
                  </a:lnTo>
                  <a:lnTo>
                    <a:pt x="3016491" y="1574247"/>
                  </a:lnTo>
                  <a:lnTo>
                    <a:pt x="3019975" y="1574083"/>
                  </a:lnTo>
                  <a:lnTo>
                    <a:pt x="3023458" y="1573918"/>
                  </a:lnTo>
                  <a:lnTo>
                    <a:pt x="3026941" y="1573754"/>
                  </a:lnTo>
                  <a:lnTo>
                    <a:pt x="3030424" y="1573589"/>
                  </a:lnTo>
                  <a:lnTo>
                    <a:pt x="3033908" y="1573425"/>
                  </a:lnTo>
                  <a:lnTo>
                    <a:pt x="3037391" y="1573260"/>
                  </a:lnTo>
                  <a:lnTo>
                    <a:pt x="3040874" y="1573096"/>
                  </a:lnTo>
                  <a:lnTo>
                    <a:pt x="3044357" y="1572931"/>
                  </a:lnTo>
                  <a:lnTo>
                    <a:pt x="3047841" y="1572767"/>
                  </a:lnTo>
                  <a:lnTo>
                    <a:pt x="3051324" y="1572602"/>
                  </a:lnTo>
                  <a:lnTo>
                    <a:pt x="3054807" y="1575306"/>
                  </a:lnTo>
                  <a:lnTo>
                    <a:pt x="3058290" y="1575145"/>
                  </a:lnTo>
                  <a:lnTo>
                    <a:pt x="3061774" y="1574983"/>
                  </a:lnTo>
                  <a:lnTo>
                    <a:pt x="3065257" y="1574822"/>
                  </a:lnTo>
                  <a:lnTo>
                    <a:pt x="3068740" y="1574661"/>
                  </a:lnTo>
                  <a:lnTo>
                    <a:pt x="3072223" y="1574499"/>
                  </a:lnTo>
                  <a:lnTo>
                    <a:pt x="3075707" y="1574338"/>
                  </a:lnTo>
                  <a:lnTo>
                    <a:pt x="3079190" y="1574177"/>
                  </a:lnTo>
                  <a:lnTo>
                    <a:pt x="3082673" y="1574015"/>
                  </a:lnTo>
                  <a:lnTo>
                    <a:pt x="3086156" y="1573854"/>
                  </a:lnTo>
                  <a:lnTo>
                    <a:pt x="3089640" y="1573693"/>
                  </a:lnTo>
                  <a:lnTo>
                    <a:pt x="3093123" y="1574018"/>
                  </a:lnTo>
                  <a:lnTo>
                    <a:pt x="3096606" y="1573857"/>
                  </a:lnTo>
                  <a:lnTo>
                    <a:pt x="3100089" y="1573696"/>
                  </a:lnTo>
                  <a:lnTo>
                    <a:pt x="3103573" y="1573536"/>
                  </a:lnTo>
                  <a:lnTo>
                    <a:pt x="3107056" y="1573375"/>
                  </a:lnTo>
                  <a:lnTo>
                    <a:pt x="3110539" y="1573214"/>
                  </a:lnTo>
                  <a:lnTo>
                    <a:pt x="3114022" y="1573054"/>
                  </a:lnTo>
                  <a:lnTo>
                    <a:pt x="3117506" y="1572893"/>
                  </a:lnTo>
                  <a:lnTo>
                    <a:pt x="3120989" y="1572732"/>
                  </a:lnTo>
                  <a:lnTo>
                    <a:pt x="3124472" y="1572572"/>
                  </a:lnTo>
                  <a:lnTo>
                    <a:pt x="3127955" y="1572411"/>
                  </a:lnTo>
                  <a:lnTo>
                    <a:pt x="3131439" y="1575449"/>
                  </a:lnTo>
                  <a:lnTo>
                    <a:pt x="3134922" y="1575292"/>
                  </a:lnTo>
                  <a:lnTo>
                    <a:pt x="3138405" y="1575134"/>
                  </a:lnTo>
                  <a:lnTo>
                    <a:pt x="3141888" y="1574977"/>
                  </a:lnTo>
                  <a:lnTo>
                    <a:pt x="3145372" y="1574820"/>
                  </a:lnTo>
                  <a:lnTo>
                    <a:pt x="3148855" y="1574663"/>
                  </a:lnTo>
                  <a:lnTo>
                    <a:pt x="3152338" y="1574505"/>
                  </a:lnTo>
                  <a:lnTo>
                    <a:pt x="3155821" y="1574348"/>
                  </a:lnTo>
                  <a:lnTo>
                    <a:pt x="3159304" y="1574191"/>
                  </a:lnTo>
                  <a:lnTo>
                    <a:pt x="3162788" y="1574034"/>
                  </a:lnTo>
                  <a:lnTo>
                    <a:pt x="3166271" y="1573877"/>
                  </a:lnTo>
                  <a:lnTo>
                    <a:pt x="3169754" y="1573719"/>
                  </a:lnTo>
                  <a:lnTo>
                    <a:pt x="3173237" y="1574507"/>
                  </a:lnTo>
                  <a:lnTo>
                    <a:pt x="3176721" y="1574351"/>
                  </a:lnTo>
                  <a:lnTo>
                    <a:pt x="3180204" y="1574195"/>
                  </a:lnTo>
                  <a:lnTo>
                    <a:pt x="3183687" y="1574038"/>
                  </a:lnTo>
                  <a:lnTo>
                    <a:pt x="3187170" y="1573882"/>
                  </a:lnTo>
                  <a:lnTo>
                    <a:pt x="3190654" y="1573726"/>
                  </a:lnTo>
                  <a:lnTo>
                    <a:pt x="3194137" y="1573570"/>
                  </a:lnTo>
                  <a:lnTo>
                    <a:pt x="3197620" y="1573414"/>
                  </a:lnTo>
                  <a:lnTo>
                    <a:pt x="3201103" y="1573258"/>
                  </a:lnTo>
                  <a:lnTo>
                    <a:pt x="3204587" y="1573102"/>
                  </a:lnTo>
                  <a:lnTo>
                    <a:pt x="3208070" y="1572946"/>
                  </a:lnTo>
                  <a:lnTo>
                    <a:pt x="3211553" y="1572790"/>
                  </a:lnTo>
                  <a:lnTo>
                    <a:pt x="3215036" y="1572634"/>
                  </a:lnTo>
                  <a:lnTo>
                    <a:pt x="3218520" y="1572478"/>
                  </a:lnTo>
                  <a:lnTo>
                    <a:pt x="3222003" y="1572322"/>
                  </a:lnTo>
                  <a:lnTo>
                    <a:pt x="3225486" y="1572166"/>
                  </a:lnTo>
                  <a:lnTo>
                    <a:pt x="3228969" y="1572010"/>
                  </a:lnTo>
                  <a:lnTo>
                    <a:pt x="3232453" y="1571854"/>
                  </a:lnTo>
                  <a:lnTo>
                    <a:pt x="3235936" y="1571698"/>
                  </a:lnTo>
                  <a:lnTo>
                    <a:pt x="3239419" y="1571542"/>
                  </a:lnTo>
                  <a:lnTo>
                    <a:pt x="3242902" y="1571386"/>
                  </a:lnTo>
                  <a:lnTo>
                    <a:pt x="3246386" y="1571230"/>
                  </a:lnTo>
                  <a:lnTo>
                    <a:pt x="3249869" y="1571473"/>
                  </a:lnTo>
                  <a:lnTo>
                    <a:pt x="3253352" y="1571317"/>
                  </a:lnTo>
                  <a:lnTo>
                    <a:pt x="3256835" y="1571162"/>
                  </a:lnTo>
                  <a:lnTo>
                    <a:pt x="3260319" y="1571007"/>
                  </a:lnTo>
                  <a:lnTo>
                    <a:pt x="3263802" y="1570851"/>
                  </a:lnTo>
                  <a:lnTo>
                    <a:pt x="3267285" y="1570696"/>
                  </a:lnTo>
                  <a:lnTo>
                    <a:pt x="3270768" y="1570540"/>
                  </a:lnTo>
                  <a:lnTo>
                    <a:pt x="3274252" y="1570385"/>
                  </a:lnTo>
                  <a:lnTo>
                    <a:pt x="3277735" y="1570229"/>
                  </a:lnTo>
                  <a:lnTo>
                    <a:pt x="3281218" y="1570074"/>
                  </a:lnTo>
                  <a:lnTo>
                    <a:pt x="3284701" y="1569919"/>
                  </a:lnTo>
                  <a:lnTo>
                    <a:pt x="3288185" y="1570643"/>
                  </a:lnTo>
                  <a:lnTo>
                    <a:pt x="3291668" y="1570488"/>
                  </a:lnTo>
                  <a:lnTo>
                    <a:pt x="3295151" y="1570334"/>
                  </a:lnTo>
                  <a:lnTo>
                    <a:pt x="3298634" y="1570179"/>
                  </a:lnTo>
                  <a:lnTo>
                    <a:pt x="3302118" y="1570025"/>
                  </a:lnTo>
                  <a:lnTo>
                    <a:pt x="3305601" y="1569870"/>
                  </a:lnTo>
                  <a:lnTo>
                    <a:pt x="3309084" y="1569716"/>
                  </a:lnTo>
                  <a:lnTo>
                    <a:pt x="3312567" y="1569562"/>
                  </a:lnTo>
                  <a:lnTo>
                    <a:pt x="3316051" y="1569407"/>
                  </a:lnTo>
                  <a:lnTo>
                    <a:pt x="3319534" y="1569253"/>
                  </a:lnTo>
                  <a:lnTo>
                    <a:pt x="3323017" y="1569099"/>
                  </a:lnTo>
                  <a:lnTo>
                    <a:pt x="3326500" y="1568944"/>
                  </a:lnTo>
                  <a:lnTo>
                    <a:pt x="3329984" y="1573994"/>
                  </a:lnTo>
                  <a:lnTo>
                    <a:pt x="3333467" y="1573845"/>
                  </a:lnTo>
                  <a:lnTo>
                    <a:pt x="3336950" y="1573696"/>
                  </a:lnTo>
                  <a:lnTo>
                    <a:pt x="3340433" y="1573546"/>
                  </a:lnTo>
                  <a:lnTo>
                    <a:pt x="3343917" y="1573397"/>
                  </a:lnTo>
                  <a:lnTo>
                    <a:pt x="3347400" y="1573248"/>
                  </a:lnTo>
                  <a:lnTo>
                    <a:pt x="3350883" y="1573099"/>
                  </a:lnTo>
                  <a:lnTo>
                    <a:pt x="3354366" y="1572949"/>
                  </a:lnTo>
                  <a:lnTo>
                    <a:pt x="3357850" y="1572800"/>
                  </a:lnTo>
                  <a:lnTo>
                    <a:pt x="3361333" y="1572651"/>
                  </a:lnTo>
                  <a:lnTo>
                    <a:pt x="3364816" y="1572502"/>
                  </a:lnTo>
                  <a:lnTo>
                    <a:pt x="3368299" y="1574151"/>
                  </a:lnTo>
                  <a:lnTo>
                    <a:pt x="3371783" y="1574004"/>
                  </a:lnTo>
                  <a:lnTo>
                    <a:pt x="3375266" y="1573856"/>
                  </a:lnTo>
                  <a:lnTo>
                    <a:pt x="3378749" y="1573709"/>
                  </a:lnTo>
                  <a:lnTo>
                    <a:pt x="3382232" y="1573561"/>
                  </a:lnTo>
                  <a:lnTo>
                    <a:pt x="3385716" y="1573414"/>
                  </a:lnTo>
                  <a:lnTo>
                    <a:pt x="3389199" y="1573267"/>
                  </a:lnTo>
                  <a:lnTo>
                    <a:pt x="3392682" y="1573119"/>
                  </a:lnTo>
                  <a:lnTo>
                    <a:pt x="3396165" y="1572972"/>
                  </a:lnTo>
                  <a:lnTo>
                    <a:pt x="3399649" y="1572824"/>
                  </a:lnTo>
                  <a:lnTo>
                    <a:pt x="3403132" y="1572677"/>
                  </a:lnTo>
                  <a:lnTo>
                    <a:pt x="3406615" y="1572903"/>
                  </a:lnTo>
                  <a:lnTo>
                    <a:pt x="3410098" y="1572756"/>
                  </a:lnTo>
                  <a:lnTo>
                    <a:pt x="3413582" y="1572609"/>
                  </a:lnTo>
                  <a:lnTo>
                    <a:pt x="3417065" y="1572462"/>
                  </a:lnTo>
                  <a:lnTo>
                    <a:pt x="3420548" y="1572315"/>
                  </a:lnTo>
                  <a:lnTo>
                    <a:pt x="3424031" y="1572168"/>
                  </a:lnTo>
                  <a:lnTo>
                    <a:pt x="3427515" y="1572021"/>
                  </a:lnTo>
                  <a:lnTo>
                    <a:pt x="3430998" y="1571874"/>
                  </a:lnTo>
                  <a:lnTo>
                    <a:pt x="3434481" y="1571727"/>
                  </a:lnTo>
                  <a:lnTo>
                    <a:pt x="3437964" y="1571580"/>
                  </a:lnTo>
                  <a:lnTo>
                    <a:pt x="3441447" y="1571434"/>
                  </a:lnTo>
                  <a:lnTo>
                    <a:pt x="3444931" y="1571362"/>
                  </a:lnTo>
                  <a:lnTo>
                    <a:pt x="3448414" y="1571215"/>
                  </a:lnTo>
                  <a:lnTo>
                    <a:pt x="3451897" y="1571068"/>
                  </a:lnTo>
                  <a:lnTo>
                    <a:pt x="3455380" y="1570922"/>
                  </a:lnTo>
                  <a:lnTo>
                    <a:pt x="3458864" y="1570775"/>
                  </a:lnTo>
                  <a:lnTo>
                    <a:pt x="3462347" y="1570628"/>
                  </a:lnTo>
                  <a:lnTo>
                    <a:pt x="3465830" y="1570481"/>
                  </a:lnTo>
                  <a:lnTo>
                    <a:pt x="3469313" y="1570335"/>
                  </a:lnTo>
                  <a:lnTo>
                    <a:pt x="3472797" y="1570188"/>
                  </a:lnTo>
                  <a:lnTo>
                    <a:pt x="3476280" y="1570041"/>
                  </a:lnTo>
                  <a:lnTo>
                    <a:pt x="3479763" y="1569895"/>
                  </a:lnTo>
                  <a:lnTo>
                    <a:pt x="3483246" y="1569748"/>
                  </a:lnTo>
                  <a:lnTo>
                    <a:pt x="3483246" y="1569824"/>
                  </a:lnTo>
                  <a:lnTo>
                    <a:pt x="3483246" y="156990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9882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AUC:0.114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AUC:0.113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AUC:0.128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AUC:0.118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894243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AUC:0.086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61904" y="1597475"/>
            <a:ext cx="49391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AST 40U/L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274906"/>
            </a:xfrm>
            <a:custGeom>
              <a:avLst/>
              <a:gdLst/>
              <a:ahLst/>
              <a:cxnLst/>
              <a:rect l="0" t="0" r="0" b="0"/>
              <a:pathLst>
                <a:path w="3483246" h="327490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1182335"/>
                  </a:lnTo>
                  <a:lnTo>
                    <a:pt x="62698" y="1222665"/>
                  </a:lnTo>
                  <a:lnTo>
                    <a:pt x="66181" y="1257570"/>
                  </a:lnTo>
                  <a:lnTo>
                    <a:pt x="69664" y="1288075"/>
                  </a:lnTo>
                  <a:lnTo>
                    <a:pt x="73148" y="1314964"/>
                  </a:lnTo>
                  <a:lnTo>
                    <a:pt x="76631" y="1338842"/>
                  </a:lnTo>
                  <a:lnTo>
                    <a:pt x="80114" y="1360190"/>
                  </a:lnTo>
                  <a:lnTo>
                    <a:pt x="83597" y="1379388"/>
                  </a:lnTo>
                  <a:lnTo>
                    <a:pt x="87081" y="2317346"/>
                  </a:lnTo>
                  <a:lnTo>
                    <a:pt x="90564" y="2294582"/>
                  </a:lnTo>
                  <a:lnTo>
                    <a:pt x="94047" y="2272697"/>
                  </a:lnTo>
                  <a:lnTo>
                    <a:pt x="97530" y="2251641"/>
                  </a:lnTo>
                  <a:lnTo>
                    <a:pt x="101014" y="2231368"/>
                  </a:lnTo>
                  <a:lnTo>
                    <a:pt x="104497" y="2211835"/>
                  </a:lnTo>
                  <a:lnTo>
                    <a:pt x="107980" y="2193002"/>
                  </a:lnTo>
                  <a:lnTo>
                    <a:pt x="111463" y="2174832"/>
                  </a:lnTo>
                  <a:lnTo>
                    <a:pt x="114947" y="2157291"/>
                  </a:lnTo>
                  <a:lnTo>
                    <a:pt x="118430" y="2140347"/>
                  </a:lnTo>
                  <a:lnTo>
                    <a:pt x="121913" y="2123970"/>
                  </a:lnTo>
                  <a:lnTo>
                    <a:pt x="125396" y="2108131"/>
                  </a:lnTo>
                  <a:lnTo>
                    <a:pt x="128880" y="2092805"/>
                  </a:lnTo>
                  <a:lnTo>
                    <a:pt x="132363" y="2077967"/>
                  </a:lnTo>
                  <a:lnTo>
                    <a:pt x="135846" y="2063594"/>
                  </a:lnTo>
                  <a:lnTo>
                    <a:pt x="139329" y="2049665"/>
                  </a:lnTo>
                  <a:lnTo>
                    <a:pt x="142813" y="2036160"/>
                  </a:lnTo>
                  <a:lnTo>
                    <a:pt x="146296" y="2037725"/>
                  </a:lnTo>
                  <a:lnTo>
                    <a:pt x="149779" y="2045913"/>
                  </a:lnTo>
                  <a:lnTo>
                    <a:pt x="153262" y="2053644"/>
                  </a:lnTo>
                  <a:lnTo>
                    <a:pt x="156746" y="2060953"/>
                  </a:lnTo>
                  <a:lnTo>
                    <a:pt x="160229" y="2067875"/>
                  </a:lnTo>
                  <a:lnTo>
                    <a:pt x="163712" y="2074440"/>
                  </a:lnTo>
                  <a:lnTo>
                    <a:pt x="167195" y="2080674"/>
                  </a:lnTo>
                  <a:lnTo>
                    <a:pt x="170679" y="2086603"/>
                  </a:lnTo>
                  <a:lnTo>
                    <a:pt x="174162" y="2178377"/>
                  </a:lnTo>
                  <a:lnTo>
                    <a:pt x="177645" y="2181538"/>
                  </a:lnTo>
                  <a:lnTo>
                    <a:pt x="181128" y="2184563"/>
                  </a:lnTo>
                  <a:lnTo>
                    <a:pt x="184612" y="2187460"/>
                  </a:lnTo>
                  <a:lnTo>
                    <a:pt x="188095" y="2190238"/>
                  </a:lnTo>
                  <a:lnTo>
                    <a:pt x="191578" y="2192904"/>
                  </a:lnTo>
                  <a:lnTo>
                    <a:pt x="195061" y="2195464"/>
                  </a:lnTo>
                  <a:lnTo>
                    <a:pt x="198545" y="2197924"/>
                  </a:lnTo>
                  <a:lnTo>
                    <a:pt x="202028" y="2262074"/>
                  </a:lnTo>
                  <a:lnTo>
                    <a:pt x="205511" y="2248483"/>
                  </a:lnTo>
                  <a:lnTo>
                    <a:pt x="208994" y="2235054"/>
                  </a:lnTo>
                  <a:lnTo>
                    <a:pt x="212478" y="2221785"/>
                  </a:lnTo>
                  <a:lnTo>
                    <a:pt x="215961" y="2208672"/>
                  </a:lnTo>
                  <a:lnTo>
                    <a:pt x="219444" y="2195714"/>
                  </a:lnTo>
                  <a:lnTo>
                    <a:pt x="222927" y="2182906"/>
                  </a:lnTo>
                  <a:lnTo>
                    <a:pt x="226411" y="2170247"/>
                  </a:lnTo>
                  <a:lnTo>
                    <a:pt x="229894" y="2157734"/>
                  </a:lnTo>
                  <a:lnTo>
                    <a:pt x="233377" y="2178437"/>
                  </a:lnTo>
                  <a:lnTo>
                    <a:pt x="236860" y="2201945"/>
                  </a:lnTo>
                  <a:lnTo>
                    <a:pt x="240344" y="2223974"/>
                  </a:lnTo>
                  <a:lnTo>
                    <a:pt x="243827" y="2244661"/>
                  </a:lnTo>
                  <a:lnTo>
                    <a:pt x="247310" y="2264124"/>
                  </a:lnTo>
                  <a:lnTo>
                    <a:pt x="250793" y="2282469"/>
                  </a:lnTo>
                  <a:lnTo>
                    <a:pt x="254277" y="2299789"/>
                  </a:lnTo>
                  <a:lnTo>
                    <a:pt x="257760" y="2316168"/>
                  </a:lnTo>
                  <a:lnTo>
                    <a:pt x="261243" y="2325354"/>
                  </a:lnTo>
                  <a:lnTo>
                    <a:pt x="264726" y="2330355"/>
                  </a:lnTo>
                  <a:lnTo>
                    <a:pt x="268210" y="2335185"/>
                  </a:lnTo>
                  <a:lnTo>
                    <a:pt x="271693" y="2339852"/>
                  </a:lnTo>
                  <a:lnTo>
                    <a:pt x="275176" y="2344364"/>
                  </a:lnTo>
                  <a:lnTo>
                    <a:pt x="278659" y="2348730"/>
                  </a:lnTo>
                  <a:lnTo>
                    <a:pt x="282143" y="2352956"/>
                  </a:lnTo>
                  <a:lnTo>
                    <a:pt x="285626" y="2357048"/>
                  </a:lnTo>
                  <a:lnTo>
                    <a:pt x="289109" y="2357909"/>
                  </a:lnTo>
                  <a:lnTo>
                    <a:pt x="292592" y="2353148"/>
                  </a:lnTo>
                  <a:lnTo>
                    <a:pt x="296075" y="2348460"/>
                  </a:lnTo>
                  <a:lnTo>
                    <a:pt x="299559" y="2343844"/>
                  </a:lnTo>
                  <a:lnTo>
                    <a:pt x="303042" y="2339297"/>
                  </a:lnTo>
                  <a:lnTo>
                    <a:pt x="306525" y="2334819"/>
                  </a:lnTo>
                  <a:lnTo>
                    <a:pt x="310008" y="2330407"/>
                  </a:lnTo>
                  <a:lnTo>
                    <a:pt x="313492" y="2326060"/>
                  </a:lnTo>
                  <a:lnTo>
                    <a:pt x="316975" y="2321584"/>
                  </a:lnTo>
                  <a:lnTo>
                    <a:pt x="320458" y="2315239"/>
                  </a:lnTo>
                  <a:lnTo>
                    <a:pt x="323941" y="2308964"/>
                  </a:lnTo>
                  <a:lnTo>
                    <a:pt x="327425" y="2302756"/>
                  </a:lnTo>
                  <a:lnTo>
                    <a:pt x="330908" y="2296615"/>
                  </a:lnTo>
                  <a:lnTo>
                    <a:pt x="334391" y="2290539"/>
                  </a:lnTo>
                  <a:lnTo>
                    <a:pt x="337874" y="2284529"/>
                  </a:lnTo>
                  <a:lnTo>
                    <a:pt x="341358" y="2278582"/>
                  </a:lnTo>
                  <a:lnTo>
                    <a:pt x="344841" y="2272697"/>
                  </a:lnTo>
                  <a:lnTo>
                    <a:pt x="348324" y="2266875"/>
                  </a:lnTo>
                  <a:lnTo>
                    <a:pt x="351807" y="2261112"/>
                  </a:lnTo>
                  <a:lnTo>
                    <a:pt x="355291" y="2255410"/>
                  </a:lnTo>
                  <a:lnTo>
                    <a:pt x="358774" y="2249767"/>
                  </a:lnTo>
                  <a:lnTo>
                    <a:pt x="362257" y="2244181"/>
                  </a:lnTo>
                  <a:lnTo>
                    <a:pt x="365740" y="2238652"/>
                  </a:lnTo>
                  <a:lnTo>
                    <a:pt x="369224" y="2233180"/>
                  </a:lnTo>
                  <a:lnTo>
                    <a:pt x="372707" y="2227763"/>
                  </a:lnTo>
                  <a:lnTo>
                    <a:pt x="376190" y="2225952"/>
                  </a:lnTo>
                  <a:lnTo>
                    <a:pt x="379673" y="2226908"/>
                  </a:lnTo>
                  <a:lnTo>
                    <a:pt x="383157" y="2227844"/>
                  </a:lnTo>
                  <a:lnTo>
                    <a:pt x="386640" y="2228762"/>
                  </a:lnTo>
                  <a:lnTo>
                    <a:pt x="390123" y="2229662"/>
                  </a:lnTo>
                  <a:lnTo>
                    <a:pt x="393606" y="2230546"/>
                  </a:lnTo>
                  <a:lnTo>
                    <a:pt x="397090" y="2231412"/>
                  </a:lnTo>
                  <a:lnTo>
                    <a:pt x="400573" y="2232262"/>
                  </a:lnTo>
                  <a:lnTo>
                    <a:pt x="404056" y="2348150"/>
                  </a:lnTo>
                  <a:lnTo>
                    <a:pt x="407539" y="2344762"/>
                  </a:lnTo>
                  <a:lnTo>
                    <a:pt x="411023" y="2341411"/>
                  </a:lnTo>
                  <a:lnTo>
                    <a:pt x="414506" y="2338097"/>
                  </a:lnTo>
                  <a:lnTo>
                    <a:pt x="417989" y="2334819"/>
                  </a:lnTo>
                  <a:lnTo>
                    <a:pt x="421472" y="2331577"/>
                  </a:lnTo>
                  <a:lnTo>
                    <a:pt x="424956" y="2328371"/>
                  </a:lnTo>
                  <a:lnTo>
                    <a:pt x="428439" y="2325199"/>
                  </a:lnTo>
                  <a:lnTo>
                    <a:pt x="431922" y="2322164"/>
                  </a:lnTo>
                  <a:lnTo>
                    <a:pt x="435405" y="2322164"/>
                  </a:lnTo>
                  <a:lnTo>
                    <a:pt x="438889" y="2322164"/>
                  </a:lnTo>
                  <a:lnTo>
                    <a:pt x="442372" y="2322164"/>
                  </a:lnTo>
                  <a:lnTo>
                    <a:pt x="445855" y="2322164"/>
                  </a:lnTo>
                  <a:lnTo>
                    <a:pt x="449338" y="2322164"/>
                  </a:lnTo>
                  <a:lnTo>
                    <a:pt x="452822" y="2322164"/>
                  </a:lnTo>
                  <a:lnTo>
                    <a:pt x="456305" y="2322164"/>
                  </a:lnTo>
                  <a:lnTo>
                    <a:pt x="459788" y="2322164"/>
                  </a:lnTo>
                  <a:lnTo>
                    <a:pt x="463271" y="2446959"/>
                  </a:lnTo>
                  <a:lnTo>
                    <a:pt x="466755" y="2441498"/>
                  </a:lnTo>
                  <a:lnTo>
                    <a:pt x="470238" y="2436061"/>
                  </a:lnTo>
                  <a:lnTo>
                    <a:pt x="473721" y="2430648"/>
                  </a:lnTo>
                  <a:lnTo>
                    <a:pt x="477204" y="2425259"/>
                  </a:lnTo>
                  <a:lnTo>
                    <a:pt x="480688" y="2419894"/>
                  </a:lnTo>
                  <a:lnTo>
                    <a:pt x="484171" y="2414553"/>
                  </a:lnTo>
                  <a:lnTo>
                    <a:pt x="487654" y="2409235"/>
                  </a:lnTo>
                  <a:lnTo>
                    <a:pt x="491137" y="2496797"/>
                  </a:lnTo>
                  <a:lnTo>
                    <a:pt x="494621" y="2497718"/>
                  </a:lnTo>
                  <a:lnTo>
                    <a:pt x="498104" y="2498625"/>
                  </a:lnTo>
                  <a:lnTo>
                    <a:pt x="501587" y="2499518"/>
                  </a:lnTo>
                  <a:lnTo>
                    <a:pt x="505070" y="2500397"/>
                  </a:lnTo>
                  <a:lnTo>
                    <a:pt x="508554" y="2501263"/>
                  </a:lnTo>
                  <a:lnTo>
                    <a:pt x="512037" y="2502115"/>
                  </a:lnTo>
                  <a:lnTo>
                    <a:pt x="515520" y="2502954"/>
                  </a:lnTo>
                  <a:lnTo>
                    <a:pt x="519003" y="2503780"/>
                  </a:lnTo>
                  <a:lnTo>
                    <a:pt x="522487" y="2504594"/>
                  </a:lnTo>
                  <a:lnTo>
                    <a:pt x="525970" y="2505396"/>
                  </a:lnTo>
                  <a:lnTo>
                    <a:pt x="529453" y="2506186"/>
                  </a:lnTo>
                  <a:lnTo>
                    <a:pt x="532936" y="2506965"/>
                  </a:lnTo>
                  <a:lnTo>
                    <a:pt x="536420" y="2507732"/>
                  </a:lnTo>
                  <a:lnTo>
                    <a:pt x="539903" y="2508488"/>
                  </a:lnTo>
                  <a:lnTo>
                    <a:pt x="543386" y="2509234"/>
                  </a:lnTo>
                  <a:lnTo>
                    <a:pt x="546869" y="2509968"/>
                  </a:lnTo>
                  <a:lnTo>
                    <a:pt x="550353" y="2509014"/>
                  </a:lnTo>
                  <a:lnTo>
                    <a:pt x="553836" y="2508027"/>
                  </a:lnTo>
                  <a:lnTo>
                    <a:pt x="557319" y="2507050"/>
                  </a:lnTo>
                  <a:lnTo>
                    <a:pt x="560802" y="2506083"/>
                  </a:lnTo>
                  <a:lnTo>
                    <a:pt x="564286" y="2505127"/>
                  </a:lnTo>
                  <a:lnTo>
                    <a:pt x="567769" y="2504180"/>
                  </a:lnTo>
                  <a:lnTo>
                    <a:pt x="571252" y="2503244"/>
                  </a:lnTo>
                  <a:lnTo>
                    <a:pt x="574735" y="2502317"/>
                  </a:lnTo>
                  <a:lnTo>
                    <a:pt x="578218" y="2501399"/>
                  </a:lnTo>
                  <a:lnTo>
                    <a:pt x="581702" y="2500490"/>
                  </a:lnTo>
                  <a:lnTo>
                    <a:pt x="585185" y="2499591"/>
                  </a:lnTo>
                  <a:lnTo>
                    <a:pt x="588668" y="2498701"/>
                  </a:lnTo>
                  <a:lnTo>
                    <a:pt x="592151" y="2497820"/>
                  </a:lnTo>
                  <a:lnTo>
                    <a:pt x="595635" y="2496947"/>
                  </a:lnTo>
                  <a:lnTo>
                    <a:pt x="599118" y="2496083"/>
                  </a:lnTo>
                  <a:lnTo>
                    <a:pt x="602601" y="2495228"/>
                  </a:lnTo>
                  <a:lnTo>
                    <a:pt x="606084" y="2580868"/>
                  </a:lnTo>
                  <a:lnTo>
                    <a:pt x="609568" y="2582388"/>
                  </a:lnTo>
                  <a:lnTo>
                    <a:pt x="613051" y="2583886"/>
                  </a:lnTo>
                  <a:lnTo>
                    <a:pt x="616534" y="2585362"/>
                  </a:lnTo>
                  <a:lnTo>
                    <a:pt x="620017" y="2586817"/>
                  </a:lnTo>
                  <a:lnTo>
                    <a:pt x="623501" y="2588251"/>
                  </a:lnTo>
                  <a:lnTo>
                    <a:pt x="626984" y="2589664"/>
                  </a:lnTo>
                  <a:lnTo>
                    <a:pt x="630467" y="2591058"/>
                  </a:lnTo>
                  <a:lnTo>
                    <a:pt x="633950" y="2746759"/>
                  </a:lnTo>
                  <a:lnTo>
                    <a:pt x="637434" y="2748686"/>
                  </a:lnTo>
                  <a:lnTo>
                    <a:pt x="640917" y="2750583"/>
                  </a:lnTo>
                  <a:lnTo>
                    <a:pt x="644400" y="2752449"/>
                  </a:lnTo>
                  <a:lnTo>
                    <a:pt x="647883" y="2754285"/>
                  </a:lnTo>
                  <a:lnTo>
                    <a:pt x="651367" y="2756093"/>
                  </a:lnTo>
                  <a:lnTo>
                    <a:pt x="654850" y="2757873"/>
                  </a:lnTo>
                  <a:lnTo>
                    <a:pt x="658333" y="2759625"/>
                  </a:lnTo>
                  <a:lnTo>
                    <a:pt x="661816" y="2761351"/>
                  </a:lnTo>
                  <a:lnTo>
                    <a:pt x="665300" y="2760899"/>
                  </a:lnTo>
                  <a:lnTo>
                    <a:pt x="668783" y="2760257"/>
                  </a:lnTo>
                  <a:lnTo>
                    <a:pt x="672266" y="2759620"/>
                  </a:lnTo>
                  <a:lnTo>
                    <a:pt x="675749" y="2758989"/>
                  </a:lnTo>
                  <a:lnTo>
                    <a:pt x="679233" y="2758364"/>
                  </a:lnTo>
                  <a:lnTo>
                    <a:pt x="682716" y="2757743"/>
                  </a:lnTo>
                  <a:lnTo>
                    <a:pt x="686199" y="2757128"/>
                  </a:lnTo>
                  <a:lnTo>
                    <a:pt x="689682" y="2756518"/>
                  </a:lnTo>
                  <a:lnTo>
                    <a:pt x="693166" y="2755914"/>
                  </a:lnTo>
                  <a:lnTo>
                    <a:pt x="696649" y="2755314"/>
                  </a:lnTo>
                  <a:lnTo>
                    <a:pt x="700132" y="2754719"/>
                  </a:lnTo>
                  <a:lnTo>
                    <a:pt x="703615" y="2754130"/>
                  </a:lnTo>
                  <a:lnTo>
                    <a:pt x="707099" y="2753545"/>
                  </a:lnTo>
                  <a:lnTo>
                    <a:pt x="710582" y="2752965"/>
                  </a:lnTo>
                  <a:lnTo>
                    <a:pt x="714065" y="2752389"/>
                  </a:lnTo>
                  <a:lnTo>
                    <a:pt x="717548" y="2751819"/>
                  </a:lnTo>
                  <a:lnTo>
                    <a:pt x="721032" y="2751253"/>
                  </a:lnTo>
                  <a:lnTo>
                    <a:pt x="724515" y="2750691"/>
                  </a:lnTo>
                  <a:lnTo>
                    <a:pt x="727998" y="2750134"/>
                  </a:lnTo>
                  <a:lnTo>
                    <a:pt x="731481" y="2749582"/>
                  </a:lnTo>
                  <a:lnTo>
                    <a:pt x="734965" y="2749034"/>
                  </a:lnTo>
                  <a:lnTo>
                    <a:pt x="738448" y="2748490"/>
                  </a:lnTo>
                  <a:lnTo>
                    <a:pt x="741931" y="2747951"/>
                  </a:lnTo>
                  <a:lnTo>
                    <a:pt x="745414" y="2747416"/>
                  </a:lnTo>
                  <a:lnTo>
                    <a:pt x="748898" y="2746885"/>
                  </a:lnTo>
                  <a:lnTo>
                    <a:pt x="752381" y="2746358"/>
                  </a:lnTo>
                  <a:lnTo>
                    <a:pt x="755864" y="2745835"/>
                  </a:lnTo>
                  <a:lnTo>
                    <a:pt x="759347" y="2745317"/>
                  </a:lnTo>
                  <a:lnTo>
                    <a:pt x="762831" y="2744802"/>
                  </a:lnTo>
                  <a:lnTo>
                    <a:pt x="766314" y="2744292"/>
                  </a:lnTo>
                  <a:lnTo>
                    <a:pt x="769797" y="2743785"/>
                  </a:lnTo>
                  <a:lnTo>
                    <a:pt x="773280" y="2743282"/>
                  </a:lnTo>
                  <a:lnTo>
                    <a:pt x="776764" y="2742783"/>
                  </a:lnTo>
                  <a:lnTo>
                    <a:pt x="780247" y="2741885"/>
                  </a:lnTo>
                  <a:lnTo>
                    <a:pt x="783730" y="2740926"/>
                  </a:lnTo>
                  <a:lnTo>
                    <a:pt x="787213" y="2739974"/>
                  </a:lnTo>
                  <a:lnTo>
                    <a:pt x="790697" y="2739027"/>
                  </a:lnTo>
                  <a:lnTo>
                    <a:pt x="794180" y="2738087"/>
                  </a:lnTo>
                  <a:lnTo>
                    <a:pt x="797663" y="2737152"/>
                  </a:lnTo>
                  <a:lnTo>
                    <a:pt x="801146" y="2736223"/>
                  </a:lnTo>
                  <a:lnTo>
                    <a:pt x="804630" y="2735300"/>
                  </a:lnTo>
                  <a:lnTo>
                    <a:pt x="808113" y="2734382"/>
                  </a:lnTo>
                  <a:lnTo>
                    <a:pt x="811596" y="2733470"/>
                  </a:lnTo>
                  <a:lnTo>
                    <a:pt x="815079" y="2732564"/>
                  </a:lnTo>
                  <a:lnTo>
                    <a:pt x="818563" y="2731663"/>
                  </a:lnTo>
                  <a:lnTo>
                    <a:pt x="822046" y="2730768"/>
                  </a:lnTo>
                  <a:lnTo>
                    <a:pt x="825529" y="2729878"/>
                  </a:lnTo>
                  <a:lnTo>
                    <a:pt x="829012" y="2728994"/>
                  </a:lnTo>
                  <a:lnTo>
                    <a:pt x="832496" y="2728115"/>
                  </a:lnTo>
                  <a:lnTo>
                    <a:pt x="835979" y="2727241"/>
                  </a:lnTo>
                  <a:lnTo>
                    <a:pt x="839462" y="2726373"/>
                  </a:lnTo>
                  <a:lnTo>
                    <a:pt x="842945" y="2725510"/>
                  </a:lnTo>
                  <a:lnTo>
                    <a:pt x="846429" y="2724651"/>
                  </a:lnTo>
                  <a:lnTo>
                    <a:pt x="849912" y="2723798"/>
                  </a:lnTo>
                  <a:lnTo>
                    <a:pt x="853395" y="2722951"/>
                  </a:lnTo>
                  <a:lnTo>
                    <a:pt x="856878" y="2722108"/>
                  </a:lnTo>
                  <a:lnTo>
                    <a:pt x="860361" y="2721270"/>
                  </a:lnTo>
                  <a:lnTo>
                    <a:pt x="863845" y="2720444"/>
                  </a:lnTo>
                  <a:lnTo>
                    <a:pt x="867328" y="2719728"/>
                  </a:lnTo>
                  <a:lnTo>
                    <a:pt x="870811" y="2719016"/>
                  </a:lnTo>
                  <a:lnTo>
                    <a:pt x="874294" y="2718309"/>
                  </a:lnTo>
                  <a:lnTo>
                    <a:pt x="877778" y="2717606"/>
                  </a:lnTo>
                  <a:lnTo>
                    <a:pt x="881261" y="2716907"/>
                  </a:lnTo>
                  <a:lnTo>
                    <a:pt x="884744" y="2716213"/>
                  </a:lnTo>
                  <a:lnTo>
                    <a:pt x="888227" y="2715523"/>
                  </a:lnTo>
                  <a:lnTo>
                    <a:pt x="891711" y="2714836"/>
                  </a:lnTo>
                  <a:lnTo>
                    <a:pt x="895194" y="2714154"/>
                  </a:lnTo>
                  <a:lnTo>
                    <a:pt x="898677" y="2713477"/>
                  </a:lnTo>
                  <a:lnTo>
                    <a:pt x="902160" y="2712803"/>
                  </a:lnTo>
                  <a:lnTo>
                    <a:pt x="905644" y="2712133"/>
                  </a:lnTo>
                  <a:lnTo>
                    <a:pt x="909127" y="2711467"/>
                  </a:lnTo>
                  <a:lnTo>
                    <a:pt x="912610" y="2710805"/>
                  </a:lnTo>
                  <a:lnTo>
                    <a:pt x="916093" y="2710147"/>
                  </a:lnTo>
                  <a:lnTo>
                    <a:pt x="919577" y="2709493"/>
                  </a:lnTo>
                  <a:lnTo>
                    <a:pt x="923060" y="2710236"/>
                  </a:lnTo>
                  <a:lnTo>
                    <a:pt x="926543" y="2712162"/>
                  </a:lnTo>
                  <a:lnTo>
                    <a:pt x="930026" y="2714064"/>
                  </a:lnTo>
                  <a:lnTo>
                    <a:pt x="933510" y="2715943"/>
                  </a:lnTo>
                  <a:lnTo>
                    <a:pt x="936993" y="2717799"/>
                  </a:lnTo>
                  <a:lnTo>
                    <a:pt x="940476" y="2719632"/>
                  </a:lnTo>
                  <a:lnTo>
                    <a:pt x="943959" y="2721443"/>
                  </a:lnTo>
                  <a:lnTo>
                    <a:pt x="947443" y="2723232"/>
                  </a:lnTo>
                  <a:lnTo>
                    <a:pt x="950926" y="2724999"/>
                  </a:lnTo>
                  <a:lnTo>
                    <a:pt x="954409" y="2726746"/>
                  </a:lnTo>
                  <a:lnTo>
                    <a:pt x="957892" y="2728472"/>
                  </a:lnTo>
                  <a:lnTo>
                    <a:pt x="961376" y="2730178"/>
                  </a:lnTo>
                  <a:lnTo>
                    <a:pt x="964859" y="2731864"/>
                  </a:lnTo>
                  <a:lnTo>
                    <a:pt x="968342" y="2733530"/>
                  </a:lnTo>
                  <a:lnTo>
                    <a:pt x="971825" y="2735177"/>
                  </a:lnTo>
                  <a:lnTo>
                    <a:pt x="975309" y="2736805"/>
                  </a:lnTo>
                  <a:lnTo>
                    <a:pt x="978792" y="2738417"/>
                  </a:lnTo>
                  <a:lnTo>
                    <a:pt x="982275" y="2740289"/>
                  </a:lnTo>
                  <a:lnTo>
                    <a:pt x="985758" y="2742139"/>
                  </a:lnTo>
                  <a:lnTo>
                    <a:pt x="989242" y="2743966"/>
                  </a:lnTo>
                  <a:lnTo>
                    <a:pt x="992725" y="2745772"/>
                  </a:lnTo>
                  <a:lnTo>
                    <a:pt x="996208" y="2747557"/>
                  </a:lnTo>
                  <a:lnTo>
                    <a:pt x="999691" y="2749321"/>
                  </a:lnTo>
                  <a:lnTo>
                    <a:pt x="1003175" y="2751064"/>
                  </a:lnTo>
                  <a:lnTo>
                    <a:pt x="1006658" y="2752786"/>
                  </a:lnTo>
                  <a:lnTo>
                    <a:pt x="1010141" y="2754489"/>
                  </a:lnTo>
                  <a:lnTo>
                    <a:pt x="1013624" y="2756173"/>
                  </a:lnTo>
                  <a:lnTo>
                    <a:pt x="1017108" y="2757837"/>
                  </a:lnTo>
                  <a:lnTo>
                    <a:pt x="1020591" y="2759482"/>
                  </a:lnTo>
                  <a:lnTo>
                    <a:pt x="1024074" y="2761109"/>
                  </a:lnTo>
                  <a:lnTo>
                    <a:pt x="1027557" y="2762717"/>
                  </a:lnTo>
                  <a:lnTo>
                    <a:pt x="1031041" y="2764308"/>
                  </a:lnTo>
                  <a:lnTo>
                    <a:pt x="1034524" y="2765881"/>
                  </a:lnTo>
                  <a:lnTo>
                    <a:pt x="1038007" y="2767436"/>
                  </a:lnTo>
                  <a:lnTo>
                    <a:pt x="1041490" y="2768975"/>
                  </a:lnTo>
                  <a:lnTo>
                    <a:pt x="1044974" y="2770496"/>
                  </a:lnTo>
                  <a:lnTo>
                    <a:pt x="1048457" y="2772002"/>
                  </a:lnTo>
                  <a:lnTo>
                    <a:pt x="1051940" y="2773490"/>
                  </a:lnTo>
                  <a:lnTo>
                    <a:pt x="1055423" y="2774963"/>
                  </a:lnTo>
                  <a:lnTo>
                    <a:pt x="1058907" y="2776420"/>
                  </a:lnTo>
                  <a:lnTo>
                    <a:pt x="1062390" y="2777862"/>
                  </a:lnTo>
                  <a:lnTo>
                    <a:pt x="1065873" y="2779289"/>
                  </a:lnTo>
                  <a:lnTo>
                    <a:pt x="1069356" y="2780700"/>
                  </a:lnTo>
                  <a:lnTo>
                    <a:pt x="1072840" y="2782097"/>
                  </a:lnTo>
                  <a:lnTo>
                    <a:pt x="1076323" y="2783479"/>
                  </a:lnTo>
                  <a:lnTo>
                    <a:pt x="1079806" y="2784847"/>
                  </a:lnTo>
                  <a:lnTo>
                    <a:pt x="1083289" y="2786201"/>
                  </a:lnTo>
                  <a:lnTo>
                    <a:pt x="1086773" y="2787541"/>
                  </a:lnTo>
                  <a:lnTo>
                    <a:pt x="1090256" y="2788867"/>
                  </a:lnTo>
                  <a:lnTo>
                    <a:pt x="1093739" y="2790180"/>
                  </a:lnTo>
                  <a:lnTo>
                    <a:pt x="1097222" y="2792721"/>
                  </a:lnTo>
                  <a:lnTo>
                    <a:pt x="1100706" y="2795291"/>
                  </a:lnTo>
                  <a:lnTo>
                    <a:pt x="1104189" y="2797826"/>
                  </a:lnTo>
                  <a:lnTo>
                    <a:pt x="1107672" y="2800327"/>
                  </a:lnTo>
                  <a:lnTo>
                    <a:pt x="1111155" y="2802794"/>
                  </a:lnTo>
                  <a:lnTo>
                    <a:pt x="1114639" y="2805229"/>
                  </a:lnTo>
                  <a:lnTo>
                    <a:pt x="1118122" y="2807630"/>
                  </a:lnTo>
                  <a:lnTo>
                    <a:pt x="1121605" y="2810000"/>
                  </a:lnTo>
                  <a:lnTo>
                    <a:pt x="1125088" y="2815073"/>
                  </a:lnTo>
                  <a:lnTo>
                    <a:pt x="1128572" y="2821260"/>
                  </a:lnTo>
                  <a:lnTo>
                    <a:pt x="1132055" y="2827297"/>
                  </a:lnTo>
                  <a:lnTo>
                    <a:pt x="1135538" y="2833188"/>
                  </a:lnTo>
                  <a:lnTo>
                    <a:pt x="1139021" y="2838940"/>
                  </a:lnTo>
                  <a:lnTo>
                    <a:pt x="1142505" y="2844557"/>
                  </a:lnTo>
                  <a:lnTo>
                    <a:pt x="1145988" y="2850043"/>
                  </a:lnTo>
                  <a:lnTo>
                    <a:pt x="1149471" y="2855404"/>
                  </a:lnTo>
                  <a:lnTo>
                    <a:pt x="1152954" y="2859151"/>
                  </a:lnTo>
                  <a:lnTo>
                    <a:pt x="1156437" y="2860803"/>
                  </a:lnTo>
                  <a:lnTo>
                    <a:pt x="1159921" y="2862437"/>
                  </a:lnTo>
                  <a:lnTo>
                    <a:pt x="1163404" y="2864052"/>
                  </a:lnTo>
                  <a:lnTo>
                    <a:pt x="1166887" y="2865650"/>
                  </a:lnTo>
                  <a:lnTo>
                    <a:pt x="1170370" y="2867230"/>
                  </a:lnTo>
                  <a:lnTo>
                    <a:pt x="1173854" y="2868792"/>
                  </a:lnTo>
                  <a:lnTo>
                    <a:pt x="1177337" y="2870337"/>
                  </a:lnTo>
                  <a:lnTo>
                    <a:pt x="1180820" y="2871866"/>
                  </a:lnTo>
                  <a:lnTo>
                    <a:pt x="1184303" y="2873378"/>
                  </a:lnTo>
                  <a:lnTo>
                    <a:pt x="1187787" y="2874874"/>
                  </a:lnTo>
                  <a:lnTo>
                    <a:pt x="1191270" y="2876354"/>
                  </a:lnTo>
                  <a:lnTo>
                    <a:pt x="1194753" y="2877818"/>
                  </a:lnTo>
                  <a:lnTo>
                    <a:pt x="1198236" y="2879266"/>
                  </a:lnTo>
                  <a:lnTo>
                    <a:pt x="1201720" y="2880699"/>
                  </a:lnTo>
                  <a:lnTo>
                    <a:pt x="1205203" y="2882118"/>
                  </a:lnTo>
                  <a:lnTo>
                    <a:pt x="1208686" y="2883521"/>
                  </a:lnTo>
                  <a:lnTo>
                    <a:pt x="1212169" y="2886357"/>
                  </a:lnTo>
                  <a:lnTo>
                    <a:pt x="1215653" y="2889321"/>
                  </a:lnTo>
                  <a:lnTo>
                    <a:pt x="1219136" y="2892239"/>
                  </a:lnTo>
                  <a:lnTo>
                    <a:pt x="1222619" y="2895112"/>
                  </a:lnTo>
                  <a:lnTo>
                    <a:pt x="1226102" y="2897941"/>
                  </a:lnTo>
                  <a:lnTo>
                    <a:pt x="1229586" y="2900728"/>
                  </a:lnTo>
                  <a:lnTo>
                    <a:pt x="1233069" y="2903472"/>
                  </a:lnTo>
                  <a:lnTo>
                    <a:pt x="1236552" y="2906176"/>
                  </a:lnTo>
                  <a:lnTo>
                    <a:pt x="1240035" y="2909006"/>
                  </a:lnTo>
                  <a:lnTo>
                    <a:pt x="1243519" y="2911891"/>
                  </a:lnTo>
                  <a:lnTo>
                    <a:pt x="1247002" y="2914731"/>
                  </a:lnTo>
                  <a:lnTo>
                    <a:pt x="1250485" y="2917528"/>
                  </a:lnTo>
                  <a:lnTo>
                    <a:pt x="1253968" y="2920282"/>
                  </a:lnTo>
                  <a:lnTo>
                    <a:pt x="1257452" y="2922994"/>
                  </a:lnTo>
                  <a:lnTo>
                    <a:pt x="1260935" y="2925665"/>
                  </a:lnTo>
                  <a:lnTo>
                    <a:pt x="1264418" y="2928297"/>
                  </a:lnTo>
                  <a:lnTo>
                    <a:pt x="1267901" y="2930539"/>
                  </a:lnTo>
                  <a:lnTo>
                    <a:pt x="1271385" y="2932144"/>
                  </a:lnTo>
                  <a:lnTo>
                    <a:pt x="1274868" y="2933730"/>
                  </a:lnTo>
                  <a:lnTo>
                    <a:pt x="1278351" y="2935299"/>
                  </a:lnTo>
                  <a:lnTo>
                    <a:pt x="1281834" y="2936851"/>
                  </a:lnTo>
                  <a:lnTo>
                    <a:pt x="1285318" y="2938385"/>
                  </a:lnTo>
                  <a:lnTo>
                    <a:pt x="1288801" y="2939903"/>
                  </a:lnTo>
                  <a:lnTo>
                    <a:pt x="1292284" y="2941404"/>
                  </a:lnTo>
                  <a:lnTo>
                    <a:pt x="1295767" y="2979649"/>
                  </a:lnTo>
                  <a:lnTo>
                    <a:pt x="1299251" y="2983731"/>
                  </a:lnTo>
                  <a:lnTo>
                    <a:pt x="1302734" y="2987726"/>
                  </a:lnTo>
                  <a:lnTo>
                    <a:pt x="1306217" y="2991637"/>
                  </a:lnTo>
                  <a:lnTo>
                    <a:pt x="1309700" y="2995467"/>
                  </a:lnTo>
                  <a:lnTo>
                    <a:pt x="1313184" y="2999217"/>
                  </a:lnTo>
                  <a:lnTo>
                    <a:pt x="1316667" y="3002891"/>
                  </a:lnTo>
                  <a:lnTo>
                    <a:pt x="1320150" y="3006490"/>
                  </a:lnTo>
                  <a:lnTo>
                    <a:pt x="1323633" y="3010017"/>
                  </a:lnTo>
                  <a:lnTo>
                    <a:pt x="1327117" y="3010916"/>
                  </a:lnTo>
                  <a:lnTo>
                    <a:pt x="1330600" y="3011300"/>
                  </a:lnTo>
                  <a:lnTo>
                    <a:pt x="1334083" y="3011681"/>
                  </a:lnTo>
                  <a:lnTo>
                    <a:pt x="1337566" y="3012060"/>
                  </a:lnTo>
                  <a:lnTo>
                    <a:pt x="1341050" y="3012436"/>
                  </a:lnTo>
                  <a:lnTo>
                    <a:pt x="1344533" y="3012810"/>
                  </a:lnTo>
                  <a:lnTo>
                    <a:pt x="1348016" y="3013181"/>
                  </a:lnTo>
                  <a:lnTo>
                    <a:pt x="1351499" y="3013550"/>
                  </a:lnTo>
                  <a:lnTo>
                    <a:pt x="1354983" y="3013916"/>
                  </a:lnTo>
                  <a:lnTo>
                    <a:pt x="1358466" y="3014280"/>
                  </a:lnTo>
                  <a:lnTo>
                    <a:pt x="1361949" y="3014641"/>
                  </a:lnTo>
                  <a:lnTo>
                    <a:pt x="1365432" y="3015000"/>
                  </a:lnTo>
                  <a:lnTo>
                    <a:pt x="1368916" y="3015356"/>
                  </a:lnTo>
                  <a:lnTo>
                    <a:pt x="1372399" y="3015711"/>
                  </a:lnTo>
                  <a:lnTo>
                    <a:pt x="1375882" y="3016062"/>
                  </a:lnTo>
                  <a:lnTo>
                    <a:pt x="1379365" y="3016412"/>
                  </a:lnTo>
                  <a:lnTo>
                    <a:pt x="1382849" y="3016759"/>
                  </a:lnTo>
                  <a:lnTo>
                    <a:pt x="1386332" y="3017104"/>
                  </a:lnTo>
                  <a:lnTo>
                    <a:pt x="1389815" y="3017447"/>
                  </a:lnTo>
                  <a:lnTo>
                    <a:pt x="1393298" y="3017788"/>
                  </a:lnTo>
                  <a:lnTo>
                    <a:pt x="1396782" y="3018126"/>
                  </a:lnTo>
                  <a:lnTo>
                    <a:pt x="1400265" y="3018462"/>
                  </a:lnTo>
                  <a:lnTo>
                    <a:pt x="1403748" y="3018796"/>
                  </a:lnTo>
                  <a:lnTo>
                    <a:pt x="1407231" y="3019128"/>
                  </a:lnTo>
                  <a:lnTo>
                    <a:pt x="1410715" y="3019441"/>
                  </a:lnTo>
                  <a:lnTo>
                    <a:pt x="1414198" y="3019364"/>
                  </a:lnTo>
                  <a:lnTo>
                    <a:pt x="1417681" y="3019286"/>
                  </a:lnTo>
                  <a:lnTo>
                    <a:pt x="1421164" y="3019210"/>
                  </a:lnTo>
                  <a:lnTo>
                    <a:pt x="1424648" y="3019133"/>
                  </a:lnTo>
                  <a:lnTo>
                    <a:pt x="1428131" y="3019057"/>
                  </a:lnTo>
                  <a:lnTo>
                    <a:pt x="1431614" y="3018981"/>
                  </a:lnTo>
                  <a:lnTo>
                    <a:pt x="1435097" y="3018905"/>
                  </a:lnTo>
                  <a:lnTo>
                    <a:pt x="1438580" y="3018830"/>
                  </a:lnTo>
                  <a:lnTo>
                    <a:pt x="1442064" y="3018755"/>
                  </a:lnTo>
                  <a:lnTo>
                    <a:pt x="1445547" y="3018681"/>
                  </a:lnTo>
                  <a:lnTo>
                    <a:pt x="1449030" y="3018607"/>
                  </a:lnTo>
                  <a:lnTo>
                    <a:pt x="1452513" y="3018533"/>
                  </a:lnTo>
                  <a:lnTo>
                    <a:pt x="1455997" y="3018459"/>
                  </a:lnTo>
                  <a:lnTo>
                    <a:pt x="1459480" y="3018386"/>
                  </a:lnTo>
                  <a:lnTo>
                    <a:pt x="1462963" y="3018313"/>
                  </a:lnTo>
                  <a:lnTo>
                    <a:pt x="1466446" y="3018241"/>
                  </a:lnTo>
                  <a:lnTo>
                    <a:pt x="1469930" y="3018169"/>
                  </a:lnTo>
                  <a:lnTo>
                    <a:pt x="1473413" y="3018097"/>
                  </a:lnTo>
                  <a:lnTo>
                    <a:pt x="1476896" y="3018025"/>
                  </a:lnTo>
                  <a:lnTo>
                    <a:pt x="1480379" y="3017954"/>
                  </a:lnTo>
                  <a:lnTo>
                    <a:pt x="1483863" y="3017883"/>
                  </a:lnTo>
                  <a:lnTo>
                    <a:pt x="1487346" y="3017812"/>
                  </a:lnTo>
                  <a:lnTo>
                    <a:pt x="1490829" y="3017742"/>
                  </a:lnTo>
                  <a:lnTo>
                    <a:pt x="1494312" y="3017672"/>
                  </a:lnTo>
                  <a:lnTo>
                    <a:pt x="1497796" y="3037342"/>
                  </a:lnTo>
                  <a:lnTo>
                    <a:pt x="1501279" y="3038248"/>
                  </a:lnTo>
                  <a:lnTo>
                    <a:pt x="1504762" y="3039146"/>
                  </a:lnTo>
                  <a:lnTo>
                    <a:pt x="1508245" y="3040037"/>
                  </a:lnTo>
                  <a:lnTo>
                    <a:pt x="1511729" y="3040920"/>
                  </a:lnTo>
                  <a:lnTo>
                    <a:pt x="1515212" y="3041795"/>
                  </a:lnTo>
                  <a:lnTo>
                    <a:pt x="1518695" y="3042663"/>
                  </a:lnTo>
                  <a:lnTo>
                    <a:pt x="1522178" y="3043523"/>
                  </a:lnTo>
                  <a:lnTo>
                    <a:pt x="1525662" y="3044376"/>
                  </a:lnTo>
                  <a:lnTo>
                    <a:pt x="1529145" y="3045222"/>
                  </a:lnTo>
                  <a:lnTo>
                    <a:pt x="1532628" y="3046061"/>
                  </a:lnTo>
                  <a:lnTo>
                    <a:pt x="1536111" y="3046893"/>
                  </a:lnTo>
                  <a:lnTo>
                    <a:pt x="1539595" y="3047718"/>
                  </a:lnTo>
                  <a:lnTo>
                    <a:pt x="1543078" y="3048537"/>
                  </a:lnTo>
                  <a:lnTo>
                    <a:pt x="1546561" y="3049348"/>
                  </a:lnTo>
                  <a:lnTo>
                    <a:pt x="1550044" y="3050153"/>
                  </a:lnTo>
                  <a:lnTo>
                    <a:pt x="1553528" y="3050951"/>
                  </a:lnTo>
                  <a:lnTo>
                    <a:pt x="1557011" y="3051743"/>
                  </a:lnTo>
                  <a:lnTo>
                    <a:pt x="1560494" y="3052529"/>
                  </a:lnTo>
                  <a:lnTo>
                    <a:pt x="1563977" y="3053308"/>
                  </a:lnTo>
                  <a:lnTo>
                    <a:pt x="1567461" y="3054080"/>
                  </a:lnTo>
                  <a:lnTo>
                    <a:pt x="1570944" y="3054847"/>
                  </a:lnTo>
                  <a:lnTo>
                    <a:pt x="1574427" y="3055608"/>
                  </a:lnTo>
                  <a:lnTo>
                    <a:pt x="1577910" y="3056362"/>
                  </a:lnTo>
                  <a:lnTo>
                    <a:pt x="1581394" y="3057110"/>
                  </a:lnTo>
                  <a:lnTo>
                    <a:pt x="1584877" y="3059422"/>
                  </a:lnTo>
                  <a:lnTo>
                    <a:pt x="1588360" y="3063541"/>
                  </a:lnTo>
                  <a:lnTo>
                    <a:pt x="1591843" y="3067563"/>
                  </a:lnTo>
                  <a:lnTo>
                    <a:pt x="1595327" y="3071492"/>
                  </a:lnTo>
                  <a:lnTo>
                    <a:pt x="1598810" y="3075331"/>
                  </a:lnTo>
                  <a:lnTo>
                    <a:pt x="1602293" y="3079082"/>
                  </a:lnTo>
                  <a:lnTo>
                    <a:pt x="1605776" y="3082750"/>
                  </a:lnTo>
                  <a:lnTo>
                    <a:pt x="1609260" y="3086336"/>
                  </a:lnTo>
                  <a:lnTo>
                    <a:pt x="1612743" y="3089203"/>
                  </a:lnTo>
                  <a:lnTo>
                    <a:pt x="1616226" y="3089315"/>
                  </a:lnTo>
                  <a:lnTo>
                    <a:pt x="1619709" y="3089426"/>
                  </a:lnTo>
                  <a:lnTo>
                    <a:pt x="1623193" y="3089536"/>
                  </a:lnTo>
                  <a:lnTo>
                    <a:pt x="1626676" y="3089646"/>
                  </a:lnTo>
                  <a:lnTo>
                    <a:pt x="1630159" y="3089755"/>
                  </a:lnTo>
                  <a:lnTo>
                    <a:pt x="1633642" y="3089864"/>
                  </a:lnTo>
                  <a:lnTo>
                    <a:pt x="1637126" y="3089972"/>
                  </a:lnTo>
                  <a:lnTo>
                    <a:pt x="1640609" y="3090080"/>
                  </a:lnTo>
                  <a:lnTo>
                    <a:pt x="1644092" y="3090187"/>
                  </a:lnTo>
                  <a:lnTo>
                    <a:pt x="1647575" y="3090294"/>
                  </a:lnTo>
                  <a:lnTo>
                    <a:pt x="1651059" y="3090400"/>
                  </a:lnTo>
                  <a:lnTo>
                    <a:pt x="1654542" y="3090506"/>
                  </a:lnTo>
                  <a:lnTo>
                    <a:pt x="1658025" y="3090611"/>
                  </a:lnTo>
                  <a:lnTo>
                    <a:pt x="1661508" y="3090716"/>
                  </a:lnTo>
                  <a:lnTo>
                    <a:pt x="1664992" y="3090820"/>
                  </a:lnTo>
                  <a:lnTo>
                    <a:pt x="1668475" y="3090923"/>
                  </a:lnTo>
                  <a:lnTo>
                    <a:pt x="1671958" y="3092119"/>
                  </a:lnTo>
                  <a:lnTo>
                    <a:pt x="1675441" y="3093854"/>
                  </a:lnTo>
                  <a:lnTo>
                    <a:pt x="1678925" y="3095568"/>
                  </a:lnTo>
                  <a:lnTo>
                    <a:pt x="1682408" y="3097259"/>
                  </a:lnTo>
                  <a:lnTo>
                    <a:pt x="1685891" y="3098929"/>
                  </a:lnTo>
                  <a:lnTo>
                    <a:pt x="1689374" y="3100577"/>
                  </a:lnTo>
                  <a:lnTo>
                    <a:pt x="1692858" y="3102205"/>
                  </a:lnTo>
                  <a:lnTo>
                    <a:pt x="1696341" y="3103812"/>
                  </a:lnTo>
                  <a:lnTo>
                    <a:pt x="1699824" y="3104743"/>
                  </a:lnTo>
                  <a:lnTo>
                    <a:pt x="1703307" y="3104670"/>
                  </a:lnTo>
                  <a:lnTo>
                    <a:pt x="1706791" y="3104597"/>
                  </a:lnTo>
                  <a:lnTo>
                    <a:pt x="1710274" y="3104524"/>
                  </a:lnTo>
                  <a:lnTo>
                    <a:pt x="1713757" y="3104452"/>
                  </a:lnTo>
                  <a:lnTo>
                    <a:pt x="1717240" y="3104380"/>
                  </a:lnTo>
                  <a:lnTo>
                    <a:pt x="1720723" y="3104308"/>
                  </a:lnTo>
                  <a:lnTo>
                    <a:pt x="1724207" y="3104237"/>
                  </a:lnTo>
                  <a:lnTo>
                    <a:pt x="1727690" y="3104165"/>
                  </a:lnTo>
                  <a:lnTo>
                    <a:pt x="1731173" y="3104094"/>
                  </a:lnTo>
                  <a:lnTo>
                    <a:pt x="1734656" y="3104024"/>
                  </a:lnTo>
                  <a:lnTo>
                    <a:pt x="1738140" y="3103953"/>
                  </a:lnTo>
                  <a:lnTo>
                    <a:pt x="1741623" y="3103883"/>
                  </a:lnTo>
                  <a:lnTo>
                    <a:pt x="1745106" y="3103813"/>
                  </a:lnTo>
                  <a:lnTo>
                    <a:pt x="1748589" y="3103743"/>
                  </a:lnTo>
                  <a:lnTo>
                    <a:pt x="1752073" y="3103674"/>
                  </a:lnTo>
                  <a:lnTo>
                    <a:pt x="1755556" y="3103604"/>
                  </a:lnTo>
                  <a:lnTo>
                    <a:pt x="1759039" y="3103536"/>
                  </a:lnTo>
                  <a:lnTo>
                    <a:pt x="1762522" y="3103467"/>
                  </a:lnTo>
                  <a:lnTo>
                    <a:pt x="1766006" y="3103398"/>
                  </a:lnTo>
                  <a:lnTo>
                    <a:pt x="1769489" y="3103330"/>
                  </a:lnTo>
                  <a:lnTo>
                    <a:pt x="1772972" y="3103262"/>
                  </a:lnTo>
                  <a:lnTo>
                    <a:pt x="1776455" y="3103194"/>
                  </a:lnTo>
                  <a:lnTo>
                    <a:pt x="1779939" y="3103127"/>
                  </a:lnTo>
                  <a:lnTo>
                    <a:pt x="1783422" y="3103060"/>
                  </a:lnTo>
                  <a:lnTo>
                    <a:pt x="1786905" y="3103537"/>
                  </a:lnTo>
                  <a:lnTo>
                    <a:pt x="1790388" y="3104367"/>
                  </a:lnTo>
                  <a:lnTo>
                    <a:pt x="1793872" y="3105190"/>
                  </a:lnTo>
                  <a:lnTo>
                    <a:pt x="1797355" y="3106006"/>
                  </a:lnTo>
                  <a:lnTo>
                    <a:pt x="1800838" y="3106815"/>
                  </a:lnTo>
                  <a:lnTo>
                    <a:pt x="1804321" y="3107618"/>
                  </a:lnTo>
                  <a:lnTo>
                    <a:pt x="1807805" y="3108415"/>
                  </a:lnTo>
                  <a:lnTo>
                    <a:pt x="1811288" y="3109205"/>
                  </a:lnTo>
                  <a:lnTo>
                    <a:pt x="1814771" y="3109989"/>
                  </a:lnTo>
                  <a:lnTo>
                    <a:pt x="1818254" y="3110766"/>
                  </a:lnTo>
                  <a:lnTo>
                    <a:pt x="1821738" y="3111537"/>
                  </a:lnTo>
                  <a:lnTo>
                    <a:pt x="1825221" y="3112303"/>
                  </a:lnTo>
                  <a:lnTo>
                    <a:pt x="1828704" y="3113062"/>
                  </a:lnTo>
                  <a:lnTo>
                    <a:pt x="1832187" y="3113815"/>
                  </a:lnTo>
                  <a:lnTo>
                    <a:pt x="1835671" y="3114562"/>
                  </a:lnTo>
                  <a:lnTo>
                    <a:pt x="1839154" y="3115304"/>
                  </a:lnTo>
                  <a:lnTo>
                    <a:pt x="1842637" y="3116006"/>
                  </a:lnTo>
                  <a:lnTo>
                    <a:pt x="1846120" y="3116287"/>
                  </a:lnTo>
                  <a:lnTo>
                    <a:pt x="1849604" y="3116566"/>
                  </a:lnTo>
                  <a:lnTo>
                    <a:pt x="1853087" y="3116844"/>
                  </a:lnTo>
                  <a:lnTo>
                    <a:pt x="1856570" y="3117121"/>
                  </a:lnTo>
                  <a:lnTo>
                    <a:pt x="1860053" y="3117396"/>
                  </a:lnTo>
                  <a:lnTo>
                    <a:pt x="1863537" y="3117669"/>
                  </a:lnTo>
                  <a:lnTo>
                    <a:pt x="1867020" y="3117941"/>
                  </a:lnTo>
                  <a:lnTo>
                    <a:pt x="1870503" y="3118212"/>
                  </a:lnTo>
                  <a:lnTo>
                    <a:pt x="1873986" y="3118482"/>
                  </a:lnTo>
                  <a:lnTo>
                    <a:pt x="1877470" y="3118750"/>
                  </a:lnTo>
                  <a:lnTo>
                    <a:pt x="1880953" y="3119016"/>
                  </a:lnTo>
                  <a:lnTo>
                    <a:pt x="1884436" y="3119281"/>
                  </a:lnTo>
                  <a:lnTo>
                    <a:pt x="1887919" y="3119545"/>
                  </a:lnTo>
                  <a:lnTo>
                    <a:pt x="1891403" y="3119808"/>
                  </a:lnTo>
                  <a:lnTo>
                    <a:pt x="1894886" y="3120069"/>
                  </a:lnTo>
                  <a:lnTo>
                    <a:pt x="1898369" y="3120329"/>
                  </a:lnTo>
                  <a:lnTo>
                    <a:pt x="1901852" y="3120587"/>
                  </a:lnTo>
                  <a:lnTo>
                    <a:pt x="1905336" y="3120844"/>
                  </a:lnTo>
                  <a:lnTo>
                    <a:pt x="1908819" y="3121100"/>
                  </a:lnTo>
                  <a:lnTo>
                    <a:pt x="1912302" y="3121355"/>
                  </a:lnTo>
                  <a:lnTo>
                    <a:pt x="1915785" y="3121608"/>
                  </a:lnTo>
                  <a:lnTo>
                    <a:pt x="1915785" y="3121608"/>
                  </a:lnTo>
                  <a:lnTo>
                    <a:pt x="1919269" y="3121860"/>
                  </a:lnTo>
                  <a:lnTo>
                    <a:pt x="1922752" y="3122111"/>
                  </a:lnTo>
                  <a:lnTo>
                    <a:pt x="1926235" y="3122361"/>
                  </a:lnTo>
                  <a:lnTo>
                    <a:pt x="1929718" y="3140076"/>
                  </a:lnTo>
                  <a:lnTo>
                    <a:pt x="1933202" y="3140189"/>
                  </a:lnTo>
                  <a:lnTo>
                    <a:pt x="1936685" y="3140301"/>
                  </a:lnTo>
                  <a:lnTo>
                    <a:pt x="1940168" y="3140412"/>
                  </a:lnTo>
                  <a:lnTo>
                    <a:pt x="1943651" y="3140524"/>
                  </a:lnTo>
                  <a:lnTo>
                    <a:pt x="1947135" y="3140634"/>
                  </a:lnTo>
                  <a:lnTo>
                    <a:pt x="1950618" y="3140745"/>
                  </a:lnTo>
                  <a:lnTo>
                    <a:pt x="1954101" y="3140855"/>
                  </a:lnTo>
                  <a:lnTo>
                    <a:pt x="1957584" y="3140964"/>
                  </a:lnTo>
                  <a:lnTo>
                    <a:pt x="1961068" y="3141073"/>
                  </a:lnTo>
                  <a:lnTo>
                    <a:pt x="1964551" y="3141181"/>
                  </a:lnTo>
                  <a:lnTo>
                    <a:pt x="1968034" y="3141289"/>
                  </a:lnTo>
                  <a:lnTo>
                    <a:pt x="1971517" y="3141397"/>
                  </a:lnTo>
                  <a:lnTo>
                    <a:pt x="1975001" y="3141504"/>
                  </a:lnTo>
                  <a:lnTo>
                    <a:pt x="1978484" y="3141611"/>
                  </a:lnTo>
                  <a:lnTo>
                    <a:pt x="1981967" y="3141717"/>
                  </a:lnTo>
                  <a:lnTo>
                    <a:pt x="1985450" y="3141823"/>
                  </a:lnTo>
                  <a:lnTo>
                    <a:pt x="1988934" y="3141928"/>
                  </a:lnTo>
                  <a:lnTo>
                    <a:pt x="1992417" y="3142033"/>
                  </a:lnTo>
                  <a:lnTo>
                    <a:pt x="1995900" y="3142137"/>
                  </a:lnTo>
                  <a:lnTo>
                    <a:pt x="1999383" y="3142241"/>
                  </a:lnTo>
                  <a:lnTo>
                    <a:pt x="2002867" y="3142345"/>
                  </a:lnTo>
                  <a:lnTo>
                    <a:pt x="2006350" y="3142448"/>
                  </a:lnTo>
                  <a:lnTo>
                    <a:pt x="2009833" y="3142551"/>
                  </a:lnTo>
                  <a:lnTo>
                    <a:pt x="2013316" y="3142653"/>
                  </a:lnTo>
                  <a:lnTo>
                    <a:pt x="2016799" y="3143566"/>
                  </a:lnTo>
                  <a:lnTo>
                    <a:pt x="2020283" y="3145313"/>
                  </a:lnTo>
                  <a:lnTo>
                    <a:pt x="2023766" y="3147036"/>
                  </a:lnTo>
                  <a:lnTo>
                    <a:pt x="2027249" y="3148736"/>
                  </a:lnTo>
                  <a:lnTo>
                    <a:pt x="2030732" y="3150413"/>
                  </a:lnTo>
                  <a:lnTo>
                    <a:pt x="2034216" y="3152067"/>
                  </a:lnTo>
                  <a:lnTo>
                    <a:pt x="2037699" y="3153700"/>
                  </a:lnTo>
                  <a:lnTo>
                    <a:pt x="2041182" y="3155311"/>
                  </a:lnTo>
                  <a:lnTo>
                    <a:pt x="2044665" y="3174199"/>
                  </a:lnTo>
                  <a:lnTo>
                    <a:pt x="2048149" y="3176317"/>
                  </a:lnTo>
                  <a:lnTo>
                    <a:pt x="2051632" y="3178399"/>
                  </a:lnTo>
                  <a:lnTo>
                    <a:pt x="2055115" y="3180446"/>
                  </a:lnTo>
                  <a:lnTo>
                    <a:pt x="2058598" y="3182459"/>
                  </a:lnTo>
                  <a:lnTo>
                    <a:pt x="2062082" y="3184438"/>
                  </a:lnTo>
                  <a:lnTo>
                    <a:pt x="2065565" y="3186386"/>
                  </a:lnTo>
                  <a:lnTo>
                    <a:pt x="2069048" y="3188301"/>
                  </a:lnTo>
                  <a:lnTo>
                    <a:pt x="2072531" y="3190186"/>
                  </a:lnTo>
                  <a:lnTo>
                    <a:pt x="2076015" y="3190979"/>
                  </a:lnTo>
                  <a:lnTo>
                    <a:pt x="2079498" y="3191720"/>
                  </a:lnTo>
                  <a:lnTo>
                    <a:pt x="2082981" y="3192455"/>
                  </a:lnTo>
                  <a:lnTo>
                    <a:pt x="2086464" y="3193183"/>
                  </a:lnTo>
                  <a:lnTo>
                    <a:pt x="2089948" y="3193906"/>
                  </a:lnTo>
                  <a:lnTo>
                    <a:pt x="2093431" y="3194622"/>
                  </a:lnTo>
                  <a:lnTo>
                    <a:pt x="2096914" y="3195333"/>
                  </a:lnTo>
                  <a:lnTo>
                    <a:pt x="2100397" y="3196038"/>
                  </a:lnTo>
                  <a:lnTo>
                    <a:pt x="2103881" y="3196221"/>
                  </a:lnTo>
                  <a:lnTo>
                    <a:pt x="2107364" y="3196177"/>
                  </a:lnTo>
                  <a:lnTo>
                    <a:pt x="2110847" y="3196132"/>
                  </a:lnTo>
                  <a:lnTo>
                    <a:pt x="2114330" y="3196088"/>
                  </a:lnTo>
                  <a:lnTo>
                    <a:pt x="2117814" y="3196044"/>
                  </a:lnTo>
                  <a:lnTo>
                    <a:pt x="2121297" y="3196000"/>
                  </a:lnTo>
                  <a:lnTo>
                    <a:pt x="2124780" y="3195957"/>
                  </a:lnTo>
                  <a:lnTo>
                    <a:pt x="2128263" y="3195913"/>
                  </a:lnTo>
                  <a:lnTo>
                    <a:pt x="2131747" y="3195870"/>
                  </a:lnTo>
                  <a:lnTo>
                    <a:pt x="2135230" y="3195826"/>
                  </a:lnTo>
                  <a:lnTo>
                    <a:pt x="2138713" y="3195783"/>
                  </a:lnTo>
                  <a:lnTo>
                    <a:pt x="2142196" y="3195740"/>
                  </a:lnTo>
                  <a:lnTo>
                    <a:pt x="2145680" y="3195697"/>
                  </a:lnTo>
                  <a:lnTo>
                    <a:pt x="2149163" y="3195654"/>
                  </a:lnTo>
                  <a:lnTo>
                    <a:pt x="2152646" y="3195611"/>
                  </a:lnTo>
                  <a:lnTo>
                    <a:pt x="2156129" y="3195569"/>
                  </a:lnTo>
                  <a:lnTo>
                    <a:pt x="2159613" y="3195526"/>
                  </a:lnTo>
                  <a:lnTo>
                    <a:pt x="2163096" y="3195484"/>
                  </a:lnTo>
                  <a:lnTo>
                    <a:pt x="2166579" y="3195442"/>
                  </a:lnTo>
                  <a:lnTo>
                    <a:pt x="2170062" y="3195400"/>
                  </a:lnTo>
                  <a:lnTo>
                    <a:pt x="2173546" y="3195358"/>
                  </a:lnTo>
                  <a:lnTo>
                    <a:pt x="2177029" y="3195316"/>
                  </a:lnTo>
                  <a:lnTo>
                    <a:pt x="2180512" y="3195274"/>
                  </a:lnTo>
                  <a:lnTo>
                    <a:pt x="2183995" y="3195232"/>
                  </a:lnTo>
                  <a:lnTo>
                    <a:pt x="2187479" y="3195191"/>
                  </a:lnTo>
                  <a:lnTo>
                    <a:pt x="2190962" y="3195150"/>
                  </a:lnTo>
                  <a:lnTo>
                    <a:pt x="2194445" y="3195108"/>
                  </a:lnTo>
                  <a:lnTo>
                    <a:pt x="2197928" y="3195067"/>
                  </a:lnTo>
                  <a:lnTo>
                    <a:pt x="2201412" y="3195026"/>
                  </a:lnTo>
                  <a:lnTo>
                    <a:pt x="2204895" y="3194985"/>
                  </a:lnTo>
                  <a:lnTo>
                    <a:pt x="2208378" y="3194945"/>
                  </a:lnTo>
                  <a:lnTo>
                    <a:pt x="2211861" y="3194904"/>
                  </a:lnTo>
                  <a:lnTo>
                    <a:pt x="2215345" y="3194863"/>
                  </a:lnTo>
                  <a:lnTo>
                    <a:pt x="2218828" y="3194871"/>
                  </a:lnTo>
                  <a:lnTo>
                    <a:pt x="2222311" y="3194905"/>
                  </a:lnTo>
                  <a:lnTo>
                    <a:pt x="2225794" y="3194939"/>
                  </a:lnTo>
                  <a:lnTo>
                    <a:pt x="2229278" y="3194974"/>
                  </a:lnTo>
                  <a:lnTo>
                    <a:pt x="2232761" y="3195008"/>
                  </a:lnTo>
                  <a:lnTo>
                    <a:pt x="2236244" y="3195042"/>
                  </a:lnTo>
                  <a:lnTo>
                    <a:pt x="2239727" y="3195076"/>
                  </a:lnTo>
                  <a:lnTo>
                    <a:pt x="2243211" y="3195109"/>
                  </a:lnTo>
                  <a:lnTo>
                    <a:pt x="2246694" y="3195143"/>
                  </a:lnTo>
                  <a:lnTo>
                    <a:pt x="2250177" y="3195177"/>
                  </a:lnTo>
                  <a:lnTo>
                    <a:pt x="2253660" y="3195210"/>
                  </a:lnTo>
                  <a:lnTo>
                    <a:pt x="2257144" y="3195243"/>
                  </a:lnTo>
                  <a:lnTo>
                    <a:pt x="2260627" y="3195277"/>
                  </a:lnTo>
                  <a:lnTo>
                    <a:pt x="2264110" y="3195310"/>
                  </a:lnTo>
                  <a:lnTo>
                    <a:pt x="2267593" y="3195343"/>
                  </a:lnTo>
                  <a:lnTo>
                    <a:pt x="2271077" y="3195376"/>
                  </a:lnTo>
                  <a:lnTo>
                    <a:pt x="2274560" y="3195404"/>
                  </a:lnTo>
                  <a:lnTo>
                    <a:pt x="2278043" y="3195391"/>
                  </a:lnTo>
                  <a:lnTo>
                    <a:pt x="2281526" y="3195378"/>
                  </a:lnTo>
                  <a:lnTo>
                    <a:pt x="2285010" y="3195365"/>
                  </a:lnTo>
                  <a:lnTo>
                    <a:pt x="2288493" y="3195353"/>
                  </a:lnTo>
                  <a:lnTo>
                    <a:pt x="2291976" y="3195340"/>
                  </a:lnTo>
                  <a:lnTo>
                    <a:pt x="2295459" y="3195327"/>
                  </a:lnTo>
                  <a:lnTo>
                    <a:pt x="2298942" y="3195315"/>
                  </a:lnTo>
                  <a:lnTo>
                    <a:pt x="2302426" y="3195302"/>
                  </a:lnTo>
                  <a:lnTo>
                    <a:pt x="2305909" y="3195290"/>
                  </a:lnTo>
                  <a:lnTo>
                    <a:pt x="2309392" y="3195277"/>
                  </a:lnTo>
                  <a:lnTo>
                    <a:pt x="2312875" y="3195265"/>
                  </a:lnTo>
                  <a:lnTo>
                    <a:pt x="2316359" y="3195253"/>
                  </a:lnTo>
                  <a:lnTo>
                    <a:pt x="2319842" y="3195240"/>
                  </a:lnTo>
                  <a:lnTo>
                    <a:pt x="2323325" y="3195228"/>
                  </a:lnTo>
                  <a:lnTo>
                    <a:pt x="2326808" y="3195216"/>
                  </a:lnTo>
                  <a:lnTo>
                    <a:pt x="2330292" y="3195204"/>
                  </a:lnTo>
                  <a:lnTo>
                    <a:pt x="2333775" y="3195191"/>
                  </a:lnTo>
                  <a:lnTo>
                    <a:pt x="2337258" y="3195179"/>
                  </a:lnTo>
                  <a:lnTo>
                    <a:pt x="2340741" y="3195167"/>
                  </a:lnTo>
                  <a:lnTo>
                    <a:pt x="2344225" y="3195155"/>
                  </a:lnTo>
                  <a:lnTo>
                    <a:pt x="2347708" y="3195143"/>
                  </a:lnTo>
                  <a:lnTo>
                    <a:pt x="2351191" y="3195131"/>
                  </a:lnTo>
                  <a:lnTo>
                    <a:pt x="2354674" y="3195119"/>
                  </a:lnTo>
                  <a:lnTo>
                    <a:pt x="2358158" y="3195107"/>
                  </a:lnTo>
                  <a:lnTo>
                    <a:pt x="2361641" y="3195095"/>
                  </a:lnTo>
                  <a:lnTo>
                    <a:pt x="2365124" y="3195083"/>
                  </a:lnTo>
                  <a:lnTo>
                    <a:pt x="2368607" y="3195071"/>
                  </a:lnTo>
                  <a:lnTo>
                    <a:pt x="2372091" y="3195060"/>
                  </a:lnTo>
                  <a:lnTo>
                    <a:pt x="2375574" y="3195048"/>
                  </a:lnTo>
                  <a:lnTo>
                    <a:pt x="2379057" y="3195036"/>
                  </a:lnTo>
                  <a:lnTo>
                    <a:pt x="2382540" y="3195024"/>
                  </a:lnTo>
                  <a:lnTo>
                    <a:pt x="2386024" y="3195013"/>
                  </a:lnTo>
                  <a:lnTo>
                    <a:pt x="2389507" y="3195000"/>
                  </a:lnTo>
                  <a:lnTo>
                    <a:pt x="2392990" y="3194971"/>
                  </a:lnTo>
                  <a:lnTo>
                    <a:pt x="2396473" y="3194942"/>
                  </a:lnTo>
                  <a:lnTo>
                    <a:pt x="2399957" y="3194914"/>
                  </a:lnTo>
                  <a:lnTo>
                    <a:pt x="2403440" y="3194885"/>
                  </a:lnTo>
                  <a:lnTo>
                    <a:pt x="2406923" y="3194856"/>
                  </a:lnTo>
                  <a:lnTo>
                    <a:pt x="2410406" y="3194828"/>
                  </a:lnTo>
                  <a:lnTo>
                    <a:pt x="2413890" y="3194799"/>
                  </a:lnTo>
                  <a:lnTo>
                    <a:pt x="2417373" y="3194771"/>
                  </a:lnTo>
                  <a:lnTo>
                    <a:pt x="2420856" y="3194742"/>
                  </a:lnTo>
                  <a:lnTo>
                    <a:pt x="2424339" y="3194714"/>
                  </a:lnTo>
                  <a:lnTo>
                    <a:pt x="2427823" y="3194686"/>
                  </a:lnTo>
                  <a:lnTo>
                    <a:pt x="2431306" y="3194658"/>
                  </a:lnTo>
                  <a:lnTo>
                    <a:pt x="2434789" y="3194630"/>
                  </a:lnTo>
                  <a:lnTo>
                    <a:pt x="2438272" y="3194602"/>
                  </a:lnTo>
                  <a:lnTo>
                    <a:pt x="2441756" y="3194574"/>
                  </a:lnTo>
                  <a:lnTo>
                    <a:pt x="2445239" y="3194546"/>
                  </a:lnTo>
                  <a:lnTo>
                    <a:pt x="2448722" y="3194518"/>
                  </a:lnTo>
                  <a:lnTo>
                    <a:pt x="2452205" y="3194491"/>
                  </a:lnTo>
                  <a:lnTo>
                    <a:pt x="2455689" y="3194463"/>
                  </a:lnTo>
                  <a:lnTo>
                    <a:pt x="2459172" y="3194435"/>
                  </a:lnTo>
                  <a:lnTo>
                    <a:pt x="2462655" y="3194408"/>
                  </a:lnTo>
                  <a:lnTo>
                    <a:pt x="2466138" y="3194381"/>
                  </a:lnTo>
                  <a:lnTo>
                    <a:pt x="2469622" y="3194353"/>
                  </a:lnTo>
                  <a:lnTo>
                    <a:pt x="2473105" y="3194326"/>
                  </a:lnTo>
                  <a:lnTo>
                    <a:pt x="2476588" y="3194299"/>
                  </a:lnTo>
                  <a:lnTo>
                    <a:pt x="2480071" y="3194272"/>
                  </a:lnTo>
                  <a:lnTo>
                    <a:pt x="2483555" y="3194245"/>
                  </a:lnTo>
                  <a:lnTo>
                    <a:pt x="2487038" y="3194218"/>
                  </a:lnTo>
                  <a:lnTo>
                    <a:pt x="2490521" y="3194191"/>
                  </a:lnTo>
                  <a:lnTo>
                    <a:pt x="2494004" y="3194164"/>
                  </a:lnTo>
                  <a:lnTo>
                    <a:pt x="2497488" y="3194137"/>
                  </a:lnTo>
                  <a:lnTo>
                    <a:pt x="2500971" y="3194111"/>
                  </a:lnTo>
                  <a:lnTo>
                    <a:pt x="2504454" y="3194084"/>
                  </a:lnTo>
                  <a:lnTo>
                    <a:pt x="2507937" y="3194236"/>
                  </a:lnTo>
                  <a:lnTo>
                    <a:pt x="2507937" y="3194236"/>
                  </a:lnTo>
                  <a:lnTo>
                    <a:pt x="2511421" y="3194390"/>
                  </a:lnTo>
                  <a:lnTo>
                    <a:pt x="2514904" y="3194543"/>
                  </a:lnTo>
                  <a:lnTo>
                    <a:pt x="2518387" y="3194695"/>
                  </a:lnTo>
                  <a:lnTo>
                    <a:pt x="2521870" y="3194847"/>
                  </a:lnTo>
                  <a:lnTo>
                    <a:pt x="2525354" y="3194998"/>
                  </a:lnTo>
                  <a:lnTo>
                    <a:pt x="2528837" y="3195148"/>
                  </a:lnTo>
                  <a:lnTo>
                    <a:pt x="2532320" y="3195298"/>
                  </a:lnTo>
                  <a:lnTo>
                    <a:pt x="2535803" y="3195447"/>
                  </a:lnTo>
                  <a:lnTo>
                    <a:pt x="2539287" y="3195596"/>
                  </a:lnTo>
                  <a:lnTo>
                    <a:pt x="2542770" y="3195744"/>
                  </a:lnTo>
                  <a:lnTo>
                    <a:pt x="2546253" y="3195892"/>
                  </a:lnTo>
                  <a:lnTo>
                    <a:pt x="2549736" y="3196039"/>
                  </a:lnTo>
                  <a:lnTo>
                    <a:pt x="2553220" y="3196186"/>
                  </a:lnTo>
                  <a:lnTo>
                    <a:pt x="2556703" y="3196332"/>
                  </a:lnTo>
                  <a:lnTo>
                    <a:pt x="2560186" y="3196477"/>
                  </a:lnTo>
                  <a:lnTo>
                    <a:pt x="2563669" y="3196622"/>
                  </a:lnTo>
                  <a:lnTo>
                    <a:pt x="2567153" y="3196766"/>
                  </a:lnTo>
                  <a:lnTo>
                    <a:pt x="2570636" y="3196910"/>
                  </a:lnTo>
                  <a:lnTo>
                    <a:pt x="2574119" y="3197054"/>
                  </a:lnTo>
                  <a:lnTo>
                    <a:pt x="2577602" y="3197196"/>
                  </a:lnTo>
                  <a:lnTo>
                    <a:pt x="2581085" y="3197339"/>
                  </a:lnTo>
                  <a:lnTo>
                    <a:pt x="2584569" y="3197480"/>
                  </a:lnTo>
                  <a:lnTo>
                    <a:pt x="2588052" y="3197622"/>
                  </a:lnTo>
                  <a:lnTo>
                    <a:pt x="2591535" y="3197743"/>
                  </a:lnTo>
                  <a:lnTo>
                    <a:pt x="2595018" y="3197783"/>
                  </a:lnTo>
                  <a:lnTo>
                    <a:pt x="2598502" y="3197824"/>
                  </a:lnTo>
                  <a:lnTo>
                    <a:pt x="2601985" y="3197865"/>
                  </a:lnTo>
                  <a:lnTo>
                    <a:pt x="2605468" y="3197905"/>
                  </a:lnTo>
                  <a:lnTo>
                    <a:pt x="2608951" y="3197945"/>
                  </a:lnTo>
                  <a:lnTo>
                    <a:pt x="2612435" y="3197986"/>
                  </a:lnTo>
                  <a:lnTo>
                    <a:pt x="2615918" y="3198026"/>
                  </a:lnTo>
                  <a:lnTo>
                    <a:pt x="2619401" y="3198066"/>
                  </a:lnTo>
                  <a:lnTo>
                    <a:pt x="2622884" y="3198106"/>
                  </a:lnTo>
                  <a:lnTo>
                    <a:pt x="2626368" y="3198145"/>
                  </a:lnTo>
                  <a:lnTo>
                    <a:pt x="2629851" y="3198185"/>
                  </a:lnTo>
                  <a:lnTo>
                    <a:pt x="2633334" y="3198224"/>
                  </a:lnTo>
                  <a:lnTo>
                    <a:pt x="2636817" y="3198264"/>
                  </a:lnTo>
                  <a:lnTo>
                    <a:pt x="2640301" y="3198303"/>
                  </a:lnTo>
                  <a:lnTo>
                    <a:pt x="2643784" y="3198342"/>
                  </a:lnTo>
                  <a:lnTo>
                    <a:pt x="2647267" y="3198381"/>
                  </a:lnTo>
                  <a:lnTo>
                    <a:pt x="2650750" y="3198420"/>
                  </a:lnTo>
                  <a:lnTo>
                    <a:pt x="2654234" y="3198459"/>
                  </a:lnTo>
                  <a:lnTo>
                    <a:pt x="2657717" y="3198498"/>
                  </a:lnTo>
                  <a:lnTo>
                    <a:pt x="2661200" y="3198536"/>
                  </a:lnTo>
                  <a:lnTo>
                    <a:pt x="2664683" y="3198575"/>
                  </a:lnTo>
                  <a:lnTo>
                    <a:pt x="2668167" y="3198613"/>
                  </a:lnTo>
                  <a:lnTo>
                    <a:pt x="2671650" y="3198652"/>
                  </a:lnTo>
                  <a:lnTo>
                    <a:pt x="2675133" y="3198690"/>
                  </a:lnTo>
                  <a:lnTo>
                    <a:pt x="2678616" y="3198728"/>
                  </a:lnTo>
                  <a:lnTo>
                    <a:pt x="2682100" y="3198766"/>
                  </a:lnTo>
                  <a:lnTo>
                    <a:pt x="2685583" y="3198804"/>
                  </a:lnTo>
                  <a:lnTo>
                    <a:pt x="2689066" y="3198841"/>
                  </a:lnTo>
                  <a:lnTo>
                    <a:pt x="2692549" y="3198879"/>
                  </a:lnTo>
                  <a:lnTo>
                    <a:pt x="2696033" y="3198917"/>
                  </a:lnTo>
                  <a:lnTo>
                    <a:pt x="2699516" y="3198954"/>
                  </a:lnTo>
                  <a:lnTo>
                    <a:pt x="2702999" y="3198991"/>
                  </a:lnTo>
                  <a:lnTo>
                    <a:pt x="2706482" y="3199043"/>
                  </a:lnTo>
                  <a:lnTo>
                    <a:pt x="2709966" y="3199184"/>
                  </a:lnTo>
                  <a:lnTo>
                    <a:pt x="2713449" y="3199325"/>
                  </a:lnTo>
                  <a:lnTo>
                    <a:pt x="2716932" y="3199466"/>
                  </a:lnTo>
                  <a:lnTo>
                    <a:pt x="2720415" y="3199605"/>
                  </a:lnTo>
                  <a:lnTo>
                    <a:pt x="2723899" y="3199745"/>
                  </a:lnTo>
                  <a:lnTo>
                    <a:pt x="2727382" y="3199884"/>
                  </a:lnTo>
                  <a:lnTo>
                    <a:pt x="2730865" y="3200022"/>
                  </a:lnTo>
                  <a:lnTo>
                    <a:pt x="2734348" y="3200160"/>
                  </a:lnTo>
                  <a:lnTo>
                    <a:pt x="2737832" y="3200297"/>
                  </a:lnTo>
                  <a:lnTo>
                    <a:pt x="2741315" y="3200434"/>
                  </a:lnTo>
                  <a:lnTo>
                    <a:pt x="2744798" y="3200570"/>
                  </a:lnTo>
                  <a:lnTo>
                    <a:pt x="2748281" y="3200706"/>
                  </a:lnTo>
                  <a:lnTo>
                    <a:pt x="2751765" y="3200842"/>
                  </a:lnTo>
                  <a:lnTo>
                    <a:pt x="2755248" y="3200977"/>
                  </a:lnTo>
                  <a:lnTo>
                    <a:pt x="2758731" y="3201111"/>
                  </a:lnTo>
                  <a:lnTo>
                    <a:pt x="2762214" y="3201245"/>
                  </a:lnTo>
                  <a:lnTo>
                    <a:pt x="2765698" y="3201765"/>
                  </a:lnTo>
                  <a:lnTo>
                    <a:pt x="2769181" y="3202525"/>
                  </a:lnTo>
                  <a:lnTo>
                    <a:pt x="2772664" y="3203278"/>
                  </a:lnTo>
                  <a:lnTo>
                    <a:pt x="2776147" y="3204026"/>
                  </a:lnTo>
                  <a:lnTo>
                    <a:pt x="2779631" y="3204768"/>
                  </a:lnTo>
                  <a:lnTo>
                    <a:pt x="2783114" y="3205505"/>
                  </a:lnTo>
                  <a:lnTo>
                    <a:pt x="2786597" y="3206235"/>
                  </a:lnTo>
                  <a:lnTo>
                    <a:pt x="2790080" y="3206960"/>
                  </a:lnTo>
                  <a:lnTo>
                    <a:pt x="2793564" y="3207484"/>
                  </a:lnTo>
                  <a:lnTo>
                    <a:pt x="2797047" y="3207639"/>
                  </a:lnTo>
                  <a:lnTo>
                    <a:pt x="2800530" y="3207793"/>
                  </a:lnTo>
                  <a:lnTo>
                    <a:pt x="2804013" y="3207947"/>
                  </a:lnTo>
                  <a:lnTo>
                    <a:pt x="2807497" y="3208100"/>
                  </a:lnTo>
                  <a:lnTo>
                    <a:pt x="2810980" y="3208253"/>
                  </a:lnTo>
                  <a:lnTo>
                    <a:pt x="2814463" y="3208405"/>
                  </a:lnTo>
                  <a:lnTo>
                    <a:pt x="2817946" y="3208557"/>
                  </a:lnTo>
                  <a:lnTo>
                    <a:pt x="2821430" y="3208708"/>
                  </a:lnTo>
                  <a:lnTo>
                    <a:pt x="2824913" y="3208859"/>
                  </a:lnTo>
                  <a:lnTo>
                    <a:pt x="2828396" y="3209009"/>
                  </a:lnTo>
                  <a:lnTo>
                    <a:pt x="2831879" y="3209158"/>
                  </a:lnTo>
                  <a:lnTo>
                    <a:pt x="2835363" y="3209307"/>
                  </a:lnTo>
                  <a:lnTo>
                    <a:pt x="2838846" y="3209456"/>
                  </a:lnTo>
                  <a:lnTo>
                    <a:pt x="2842329" y="3209603"/>
                  </a:lnTo>
                  <a:lnTo>
                    <a:pt x="2845812" y="3209751"/>
                  </a:lnTo>
                  <a:lnTo>
                    <a:pt x="2849296" y="3209898"/>
                  </a:lnTo>
                  <a:lnTo>
                    <a:pt x="2852779" y="3210044"/>
                  </a:lnTo>
                  <a:lnTo>
                    <a:pt x="2856262" y="3210190"/>
                  </a:lnTo>
                  <a:lnTo>
                    <a:pt x="2859745" y="3210335"/>
                  </a:lnTo>
                  <a:lnTo>
                    <a:pt x="2863229" y="3210480"/>
                  </a:lnTo>
                  <a:lnTo>
                    <a:pt x="2866712" y="3210624"/>
                  </a:lnTo>
                  <a:lnTo>
                    <a:pt x="2870195" y="3210768"/>
                  </a:lnTo>
                  <a:lnTo>
                    <a:pt x="2873678" y="3210911"/>
                  </a:lnTo>
                  <a:lnTo>
                    <a:pt x="2877161" y="3211054"/>
                  </a:lnTo>
                  <a:lnTo>
                    <a:pt x="2880645" y="3211377"/>
                  </a:lnTo>
                  <a:lnTo>
                    <a:pt x="2884128" y="3211842"/>
                  </a:lnTo>
                  <a:lnTo>
                    <a:pt x="2887611" y="3212305"/>
                  </a:lnTo>
                  <a:lnTo>
                    <a:pt x="2891094" y="3212764"/>
                  </a:lnTo>
                  <a:lnTo>
                    <a:pt x="2894578" y="3213222"/>
                  </a:lnTo>
                  <a:lnTo>
                    <a:pt x="2898061" y="3213676"/>
                  </a:lnTo>
                  <a:lnTo>
                    <a:pt x="2901544" y="3214128"/>
                  </a:lnTo>
                  <a:lnTo>
                    <a:pt x="2905027" y="3214578"/>
                  </a:lnTo>
                  <a:lnTo>
                    <a:pt x="2908511" y="3214901"/>
                  </a:lnTo>
                  <a:lnTo>
                    <a:pt x="2911994" y="3214918"/>
                  </a:lnTo>
                  <a:lnTo>
                    <a:pt x="2915477" y="3214934"/>
                  </a:lnTo>
                  <a:lnTo>
                    <a:pt x="2918960" y="3214951"/>
                  </a:lnTo>
                  <a:lnTo>
                    <a:pt x="2922444" y="3214968"/>
                  </a:lnTo>
                  <a:lnTo>
                    <a:pt x="2925927" y="3214985"/>
                  </a:lnTo>
                  <a:lnTo>
                    <a:pt x="2929410" y="3215002"/>
                  </a:lnTo>
                  <a:lnTo>
                    <a:pt x="2932893" y="3215018"/>
                  </a:lnTo>
                  <a:lnTo>
                    <a:pt x="2936377" y="3215035"/>
                  </a:lnTo>
                  <a:lnTo>
                    <a:pt x="2939860" y="3215052"/>
                  </a:lnTo>
                  <a:lnTo>
                    <a:pt x="2943343" y="3215068"/>
                  </a:lnTo>
                  <a:lnTo>
                    <a:pt x="2946826" y="3215085"/>
                  </a:lnTo>
                  <a:lnTo>
                    <a:pt x="2950310" y="3215101"/>
                  </a:lnTo>
                  <a:lnTo>
                    <a:pt x="2953793" y="3215118"/>
                  </a:lnTo>
                  <a:lnTo>
                    <a:pt x="2957276" y="3215134"/>
                  </a:lnTo>
                  <a:lnTo>
                    <a:pt x="2960759" y="3215151"/>
                  </a:lnTo>
                  <a:lnTo>
                    <a:pt x="2964243" y="3215167"/>
                  </a:lnTo>
                  <a:lnTo>
                    <a:pt x="2967726" y="3215183"/>
                  </a:lnTo>
                  <a:lnTo>
                    <a:pt x="2971209" y="3215200"/>
                  </a:lnTo>
                  <a:lnTo>
                    <a:pt x="2974692" y="3215216"/>
                  </a:lnTo>
                  <a:lnTo>
                    <a:pt x="2978176" y="3215232"/>
                  </a:lnTo>
                  <a:lnTo>
                    <a:pt x="2981659" y="3215248"/>
                  </a:lnTo>
                  <a:lnTo>
                    <a:pt x="2985142" y="3215264"/>
                  </a:lnTo>
                  <a:lnTo>
                    <a:pt x="2988625" y="3215280"/>
                  </a:lnTo>
                  <a:lnTo>
                    <a:pt x="2992109" y="3215296"/>
                  </a:lnTo>
                  <a:lnTo>
                    <a:pt x="2995592" y="3215471"/>
                  </a:lnTo>
                  <a:lnTo>
                    <a:pt x="2999075" y="3215805"/>
                  </a:lnTo>
                  <a:lnTo>
                    <a:pt x="3002558" y="3216137"/>
                  </a:lnTo>
                  <a:lnTo>
                    <a:pt x="3006042" y="3216468"/>
                  </a:lnTo>
                  <a:lnTo>
                    <a:pt x="3009525" y="3216798"/>
                  </a:lnTo>
                  <a:lnTo>
                    <a:pt x="3013008" y="3217125"/>
                  </a:lnTo>
                  <a:lnTo>
                    <a:pt x="3016491" y="3217451"/>
                  </a:lnTo>
                  <a:lnTo>
                    <a:pt x="3019975" y="3217776"/>
                  </a:lnTo>
                  <a:lnTo>
                    <a:pt x="3023458" y="3218185"/>
                  </a:lnTo>
                  <a:lnTo>
                    <a:pt x="3026941" y="3218877"/>
                  </a:lnTo>
                  <a:lnTo>
                    <a:pt x="3030424" y="3219563"/>
                  </a:lnTo>
                  <a:lnTo>
                    <a:pt x="3033908" y="3220244"/>
                  </a:lnTo>
                  <a:lnTo>
                    <a:pt x="3037391" y="3220919"/>
                  </a:lnTo>
                  <a:lnTo>
                    <a:pt x="3040874" y="3221590"/>
                  </a:lnTo>
                  <a:lnTo>
                    <a:pt x="3044357" y="3222256"/>
                  </a:lnTo>
                  <a:lnTo>
                    <a:pt x="3047841" y="3222917"/>
                  </a:lnTo>
                  <a:lnTo>
                    <a:pt x="3051324" y="3223574"/>
                  </a:lnTo>
                  <a:lnTo>
                    <a:pt x="3054807" y="3223736"/>
                  </a:lnTo>
                  <a:lnTo>
                    <a:pt x="3058290" y="3223880"/>
                  </a:lnTo>
                  <a:lnTo>
                    <a:pt x="3061774" y="3224025"/>
                  </a:lnTo>
                  <a:lnTo>
                    <a:pt x="3065257" y="3224168"/>
                  </a:lnTo>
                  <a:lnTo>
                    <a:pt x="3068740" y="3224312"/>
                  </a:lnTo>
                  <a:lnTo>
                    <a:pt x="3072223" y="3224455"/>
                  </a:lnTo>
                  <a:lnTo>
                    <a:pt x="3075707" y="3224597"/>
                  </a:lnTo>
                  <a:lnTo>
                    <a:pt x="3079190" y="3224739"/>
                  </a:lnTo>
                  <a:lnTo>
                    <a:pt x="3082673" y="3224880"/>
                  </a:lnTo>
                  <a:lnTo>
                    <a:pt x="3086156" y="3225021"/>
                  </a:lnTo>
                  <a:lnTo>
                    <a:pt x="3089640" y="3225161"/>
                  </a:lnTo>
                  <a:lnTo>
                    <a:pt x="3093123" y="3225301"/>
                  </a:lnTo>
                  <a:lnTo>
                    <a:pt x="3096606" y="3225441"/>
                  </a:lnTo>
                  <a:lnTo>
                    <a:pt x="3100089" y="3225580"/>
                  </a:lnTo>
                  <a:lnTo>
                    <a:pt x="3103573" y="3225719"/>
                  </a:lnTo>
                  <a:lnTo>
                    <a:pt x="3107056" y="3225857"/>
                  </a:lnTo>
                  <a:lnTo>
                    <a:pt x="3110539" y="3226283"/>
                  </a:lnTo>
                  <a:lnTo>
                    <a:pt x="3114022" y="3227074"/>
                  </a:lnTo>
                  <a:lnTo>
                    <a:pt x="3117506" y="3227859"/>
                  </a:lnTo>
                  <a:lnTo>
                    <a:pt x="3120989" y="3228638"/>
                  </a:lnTo>
                  <a:lnTo>
                    <a:pt x="3124472" y="3229410"/>
                  </a:lnTo>
                  <a:lnTo>
                    <a:pt x="3127955" y="3230175"/>
                  </a:lnTo>
                  <a:lnTo>
                    <a:pt x="3131439" y="3230935"/>
                  </a:lnTo>
                  <a:lnTo>
                    <a:pt x="3134922" y="3231688"/>
                  </a:lnTo>
                  <a:lnTo>
                    <a:pt x="3138405" y="3232400"/>
                  </a:lnTo>
                  <a:lnTo>
                    <a:pt x="3141888" y="3232942"/>
                  </a:lnTo>
                  <a:lnTo>
                    <a:pt x="3145372" y="3233480"/>
                  </a:lnTo>
                  <a:lnTo>
                    <a:pt x="3148855" y="3234015"/>
                  </a:lnTo>
                  <a:lnTo>
                    <a:pt x="3152338" y="3234546"/>
                  </a:lnTo>
                  <a:lnTo>
                    <a:pt x="3155821" y="3235074"/>
                  </a:lnTo>
                  <a:lnTo>
                    <a:pt x="3159304" y="3235599"/>
                  </a:lnTo>
                  <a:lnTo>
                    <a:pt x="3162788" y="3236120"/>
                  </a:lnTo>
                  <a:lnTo>
                    <a:pt x="3166271" y="3236638"/>
                  </a:lnTo>
                  <a:lnTo>
                    <a:pt x="3169754" y="3236647"/>
                  </a:lnTo>
                  <a:lnTo>
                    <a:pt x="3173237" y="3236607"/>
                  </a:lnTo>
                  <a:lnTo>
                    <a:pt x="3176721" y="3236566"/>
                  </a:lnTo>
                  <a:lnTo>
                    <a:pt x="3180204" y="3236526"/>
                  </a:lnTo>
                  <a:lnTo>
                    <a:pt x="3183687" y="3236485"/>
                  </a:lnTo>
                  <a:lnTo>
                    <a:pt x="3187170" y="3236445"/>
                  </a:lnTo>
                  <a:lnTo>
                    <a:pt x="3190654" y="3236404"/>
                  </a:lnTo>
                  <a:lnTo>
                    <a:pt x="3194137" y="3236364"/>
                  </a:lnTo>
                  <a:lnTo>
                    <a:pt x="3197620" y="3236324"/>
                  </a:lnTo>
                  <a:lnTo>
                    <a:pt x="3201103" y="3236284"/>
                  </a:lnTo>
                  <a:lnTo>
                    <a:pt x="3204587" y="3236244"/>
                  </a:lnTo>
                  <a:lnTo>
                    <a:pt x="3208070" y="3236204"/>
                  </a:lnTo>
                  <a:lnTo>
                    <a:pt x="3211553" y="3236164"/>
                  </a:lnTo>
                  <a:lnTo>
                    <a:pt x="3215036" y="3236124"/>
                  </a:lnTo>
                  <a:lnTo>
                    <a:pt x="3218520" y="3236084"/>
                  </a:lnTo>
                  <a:lnTo>
                    <a:pt x="3222003" y="3236044"/>
                  </a:lnTo>
                  <a:lnTo>
                    <a:pt x="3225486" y="3236005"/>
                  </a:lnTo>
                  <a:lnTo>
                    <a:pt x="3228969" y="3235965"/>
                  </a:lnTo>
                  <a:lnTo>
                    <a:pt x="3232453" y="3235926"/>
                  </a:lnTo>
                  <a:lnTo>
                    <a:pt x="3235936" y="3235886"/>
                  </a:lnTo>
                  <a:lnTo>
                    <a:pt x="3239419" y="3235847"/>
                  </a:lnTo>
                  <a:lnTo>
                    <a:pt x="3242902" y="3235808"/>
                  </a:lnTo>
                  <a:lnTo>
                    <a:pt x="3246386" y="3235769"/>
                  </a:lnTo>
                  <a:lnTo>
                    <a:pt x="3249869" y="3235729"/>
                  </a:lnTo>
                  <a:lnTo>
                    <a:pt x="3253352" y="3240942"/>
                  </a:lnTo>
                  <a:lnTo>
                    <a:pt x="3256835" y="3241492"/>
                  </a:lnTo>
                  <a:lnTo>
                    <a:pt x="3260319" y="3242040"/>
                  </a:lnTo>
                  <a:lnTo>
                    <a:pt x="3263802" y="3242583"/>
                  </a:lnTo>
                  <a:lnTo>
                    <a:pt x="3267285" y="3243123"/>
                  </a:lnTo>
                  <a:lnTo>
                    <a:pt x="3270768" y="3243659"/>
                  </a:lnTo>
                  <a:lnTo>
                    <a:pt x="3274252" y="3244192"/>
                  </a:lnTo>
                  <a:lnTo>
                    <a:pt x="3277735" y="3244722"/>
                  </a:lnTo>
                  <a:lnTo>
                    <a:pt x="3281218" y="3245248"/>
                  </a:lnTo>
                  <a:lnTo>
                    <a:pt x="3284701" y="3245521"/>
                  </a:lnTo>
                  <a:lnTo>
                    <a:pt x="3288185" y="3245750"/>
                  </a:lnTo>
                  <a:lnTo>
                    <a:pt x="3291668" y="3245979"/>
                  </a:lnTo>
                  <a:lnTo>
                    <a:pt x="3295151" y="3246206"/>
                  </a:lnTo>
                  <a:lnTo>
                    <a:pt x="3298634" y="3246432"/>
                  </a:lnTo>
                  <a:lnTo>
                    <a:pt x="3302118" y="3246658"/>
                  </a:lnTo>
                  <a:lnTo>
                    <a:pt x="3305601" y="3246883"/>
                  </a:lnTo>
                  <a:lnTo>
                    <a:pt x="3309084" y="3247106"/>
                  </a:lnTo>
                  <a:lnTo>
                    <a:pt x="3312567" y="3253124"/>
                  </a:lnTo>
                  <a:lnTo>
                    <a:pt x="3316051" y="3253504"/>
                  </a:lnTo>
                  <a:lnTo>
                    <a:pt x="3319534" y="3253883"/>
                  </a:lnTo>
                  <a:lnTo>
                    <a:pt x="3323017" y="3254259"/>
                  </a:lnTo>
                  <a:lnTo>
                    <a:pt x="3326500" y="3254633"/>
                  </a:lnTo>
                  <a:lnTo>
                    <a:pt x="3329984" y="3255006"/>
                  </a:lnTo>
                  <a:lnTo>
                    <a:pt x="3333467" y="3255376"/>
                  </a:lnTo>
                  <a:lnTo>
                    <a:pt x="3336950" y="3255744"/>
                  </a:lnTo>
                  <a:lnTo>
                    <a:pt x="3340433" y="3259085"/>
                  </a:lnTo>
                  <a:lnTo>
                    <a:pt x="3343917" y="3259287"/>
                  </a:lnTo>
                  <a:lnTo>
                    <a:pt x="3347400" y="3259488"/>
                  </a:lnTo>
                  <a:lnTo>
                    <a:pt x="3350883" y="3259689"/>
                  </a:lnTo>
                  <a:lnTo>
                    <a:pt x="3354366" y="3259889"/>
                  </a:lnTo>
                  <a:lnTo>
                    <a:pt x="3357850" y="3260088"/>
                  </a:lnTo>
                  <a:lnTo>
                    <a:pt x="3361333" y="3260286"/>
                  </a:lnTo>
                  <a:lnTo>
                    <a:pt x="3364816" y="3260483"/>
                  </a:lnTo>
                  <a:lnTo>
                    <a:pt x="3368299" y="3268068"/>
                  </a:lnTo>
                  <a:lnTo>
                    <a:pt x="3371783" y="3267990"/>
                  </a:lnTo>
                  <a:lnTo>
                    <a:pt x="3375266" y="3267912"/>
                  </a:lnTo>
                  <a:lnTo>
                    <a:pt x="3378749" y="3267834"/>
                  </a:lnTo>
                  <a:lnTo>
                    <a:pt x="3382232" y="3267756"/>
                  </a:lnTo>
                  <a:lnTo>
                    <a:pt x="3385716" y="3267678"/>
                  </a:lnTo>
                  <a:lnTo>
                    <a:pt x="3389199" y="3267601"/>
                  </a:lnTo>
                  <a:lnTo>
                    <a:pt x="3392682" y="3267523"/>
                  </a:lnTo>
                  <a:lnTo>
                    <a:pt x="3396165" y="3267446"/>
                  </a:lnTo>
                  <a:lnTo>
                    <a:pt x="3399649" y="3267368"/>
                  </a:lnTo>
                  <a:lnTo>
                    <a:pt x="3403132" y="3267291"/>
                  </a:lnTo>
                  <a:lnTo>
                    <a:pt x="3406615" y="3267214"/>
                  </a:lnTo>
                  <a:lnTo>
                    <a:pt x="3410098" y="3267137"/>
                  </a:lnTo>
                  <a:lnTo>
                    <a:pt x="3413582" y="3267060"/>
                  </a:lnTo>
                  <a:lnTo>
                    <a:pt x="3417065" y="3266983"/>
                  </a:lnTo>
                  <a:lnTo>
                    <a:pt x="3420548" y="3266907"/>
                  </a:lnTo>
                  <a:lnTo>
                    <a:pt x="3424031" y="3266830"/>
                  </a:lnTo>
                  <a:lnTo>
                    <a:pt x="3427515" y="3266757"/>
                  </a:lnTo>
                  <a:lnTo>
                    <a:pt x="3430998" y="3266688"/>
                  </a:lnTo>
                  <a:lnTo>
                    <a:pt x="3434481" y="3266618"/>
                  </a:lnTo>
                  <a:lnTo>
                    <a:pt x="3437964" y="3266549"/>
                  </a:lnTo>
                  <a:lnTo>
                    <a:pt x="3441447" y="3266480"/>
                  </a:lnTo>
                  <a:lnTo>
                    <a:pt x="3444931" y="3266410"/>
                  </a:lnTo>
                  <a:lnTo>
                    <a:pt x="3448414" y="3266341"/>
                  </a:lnTo>
                  <a:lnTo>
                    <a:pt x="3451897" y="3266272"/>
                  </a:lnTo>
                  <a:lnTo>
                    <a:pt x="3455380" y="3272541"/>
                  </a:lnTo>
                  <a:lnTo>
                    <a:pt x="3458864" y="3272444"/>
                  </a:lnTo>
                  <a:lnTo>
                    <a:pt x="3462347" y="3272347"/>
                  </a:lnTo>
                  <a:lnTo>
                    <a:pt x="3465830" y="3272251"/>
                  </a:lnTo>
                  <a:lnTo>
                    <a:pt x="3469313" y="3272154"/>
                  </a:lnTo>
                  <a:lnTo>
                    <a:pt x="3472797" y="3272058"/>
                  </a:lnTo>
                  <a:lnTo>
                    <a:pt x="3476280" y="3271962"/>
                  </a:lnTo>
                  <a:lnTo>
                    <a:pt x="3479763" y="3271866"/>
                  </a:lnTo>
                  <a:lnTo>
                    <a:pt x="3483246" y="3271770"/>
                  </a:lnTo>
                  <a:lnTo>
                    <a:pt x="3483246" y="3271876"/>
                  </a:lnTo>
                  <a:lnTo>
                    <a:pt x="3483246" y="3271982"/>
                  </a:lnTo>
                  <a:lnTo>
                    <a:pt x="3483246" y="3272088"/>
                  </a:lnTo>
                  <a:lnTo>
                    <a:pt x="3483246" y="3272193"/>
                  </a:lnTo>
                  <a:lnTo>
                    <a:pt x="3483246" y="3272299"/>
                  </a:lnTo>
                  <a:lnTo>
                    <a:pt x="3483246" y="3272405"/>
                  </a:lnTo>
                  <a:lnTo>
                    <a:pt x="3483246" y="3272510"/>
                  </a:lnTo>
                  <a:lnTo>
                    <a:pt x="3483246" y="3272615"/>
                  </a:lnTo>
                  <a:lnTo>
                    <a:pt x="3483246" y="3272721"/>
                  </a:lnTo>
                  <a:lnTo>
                    <a:pt x="3483246" y="3272826"/>
                  </a:lnTo>
                  <a:lnTo>
                    <a:pt x="3483246" y="3272931"/>
                  </a:lnTo>
                  <a:lnTo>
                    <a:pt x="3483246" y="3273036"/>
                  </a:lnTo>
                  <a:lnTo>
                    <a:pt x="3483246" y="3273140"/>
                  </a:lnTo>
                  <a:lnTo>
                    <a:pt x="3483246" y="3273245"/>
                  </a:lnTo>
                  <a:lnTo>
                    <a:pt x="3483246" y="3273350"/>
                  </a:lnTo>
                  <a:lnTo>
                    <a:pt x="3483246" y="3273454"/>
                  </a:lnTo>
                  <a:lnTo>
                    <a:pt x="3483246" y="3273558"/>
                  </a:lnTo>
                  <a:lnTo>
                    <a:pt x="3483246" y="3273663"/>
                  </a:lnTo>
                  <a:lnTo>
                    <a:pt x="3483246" y="3273767"/>
                  </a:lnTo>
                  <a:lnTo>
                    <a:pt x="3483246" y="3273871"/>
                  </a:lnTo>
                  <a:lnTo>
                    <a:pt x="3483246" y="3273975"/>
                  </a:lnTo>
                  <a:lnTo>
                    <a:pt x="3483246" y="3274079"/>
                  </a:lnTo>
                  <a:lnTo>
                    <a:pt x="3483246" y="3274183"/>
                  </a:lnTo>
                  <a:lnTo>
                    <a:pt x="3483246" y="3274286"/>
                  </a:lnTo>
                  <a:lnTo>
                    <a:pt x="3483246" y="3274390"/>
                  </a:lnTo>
                  <a:lnTo>
                    <a:pt x="3483246" y="3274493"/>
                  </a:lnTo>
                  <a:lnTo>
                    <a:pt x="3483246" y="3274597"/>
                  </a:lnTo>
                  <a:lnTo>
                    <a:pt x="3483246" y="3274700"/>
                  </a:lnTo>
                  <a:lnTo>
                    <a:pt x="3483246" y="3274803"/>
                  </a:lnTo>
                  <a:lnTo>
                    <a:pt x="3483246" y="3274906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811968"/>
              <a:ext cx="3483246" cy="1740098"/>
            </a:xfrm>
            <a:custGeom>
              <a:avLst/>
              <a:gdLst/>
              <a:ahLst/>
              <a:cxnLst/>
              <a:rect l="0" t="0" r="0" b="0"/>
              <a:pathLst>
                <a:path w="3483246" h="1740098">
                  <a:moveTo>
                    <a:pt x="0" y="1740098"/>
                  </a:moveTo>
                  <a:lnTo>
                    <a:pt x="3483" y="1364118"/>
                  </a:lnTo>
                  <a:lnTo>
                    <a:pt x="6966" y="1061397"/>
                  </a:lnTo>
                  <a:lnTo>
                    <a:pt x="10449" y="812424"/>
                  </a:lnTo>
                  <a:lnTo>
                    <a:pt x="13932" y="604052"/>
                  </a:lnTo>
                  <a:lnTo>
                    <a:pt x="17416" y="427098"/>
                  </a:lnTo>
                  <a:lnTo>
                    <a:pt x="20899" y="274954"/>
                  </a:lnTo>
                  <a:lnTo>
                    <a:pt x="24382" y="142745"/>
                  </a:lnTo>
                  <a:lnTo>
                    <a:pt x="27865" y="26793"/>
                  </a:lnTo>
                  <a:lnTo>
                    <a:pt x="31349" y="812424"/>
                  </a:lnTo>
                  <a:lnTo>
                    <a:pt x="34832" y="738974"/>
                  </a:lnTo>
                  <a:lnTo>
                    <a:pt x="38315" y="669629"/>
                  </a:lnTo>
                  <a:lnTo>
                    <a:pt x="41798" y="604052"/>
                  </a:lnTo>
                  <a:lnTo>
                    <a:pt x="45282" y="541946"/>
                  </a:lnTo>
                  <a:lnTo>
                    <a:pt x="48765" y="483042"/>
                  </a:lnTo>
                  <a:lnTo>
                    <a:pt x="52248" y="427098"/>
                  </a:lnTo>
                  <a:lnTo>
                    <a:pt x="55731" y="373897"/>
                  </a:lnTo>
                  <a:lnTo>
                    <a:pt x="59215" y="323242"/>
                  </a:lnTo>
                  <a:lnTo>
                    <a:pt x="62698" y="274954"/>
                  </a:lnTo>
                  <a:lnTo>
                    <a:pt x="66181" y="228872"/>
                  </a:lnTo>
                  <a:lnTo>
                    <a:pt x="69664" y="184847"/>
                  </a:lnTo>
                  <a:lnTo>
                    <a:pt x="73148" y="142745"/>
                  </a:lnTo>
                  <a:lnTo>
                    <a:pt x="76631" y="102443"/>
                  </a:lnTo>
                  <a:lnTo>
                    <a:pt x="80114" y="63827"/>
                  </a:lnTo>
                  <a:lnTo>
                    <a:pt x="83597" y="26793"/>
                  </a:lnTo>
                  <a:lnTo>
                    <a:pt x="87081" y="427098"/>
                  </a:lnTo>
                  <a:lnTo>
                    <a:pt x="90564" y="394861"/>
                  </a:lnTo>
                  <a:lnTo>
                    <a:pt x="94047" y="363568"/>
                  </a:lnTo>
                  <a:lnTo>
                    <a:pt x="97530" y="333178"/>
                  </a:lnTo>
                  <a:lnTo>
                    <a:pt x="101014" y="303652"/>
                  </a:lnTo>
                  <a:lnTo>
                    <a:pt x="104497" y="274954"/>
                  </a:lnTo>
                  <a:lnTo>
                    <a:pt x="107980" y="247050"/>
                  </a:lnTo>
                  <a:lnTo>
                    <a:pt x="111463" y="219907"/>
                  </a:lnTo>
                  <a:lnTo>
                    <a:pt x="114947" y="193494"/>
                  </a:lnTo>
                  <a:lnTo>
                    <a:pt x="118430" y="323242"/>
                  </a:lnTo>
                  <a:lnTo>
                    <a:pt x="121913" y="298813"/>
                  </a:lnTo>
                  <a:lnTo>
                    <a:pt x="125396" y="274954"/>
                  </a:lnTo>
                  <a:lnTo>
                    <a:pt x="128880" y="251647"/>
                  </a:lnTo>
                  <a:lnTo>
                    <a:pt x="132363" y="228872"/>
                  </a:lnTo>
                  <a:lnTo>
                    <a:pt x="135846" y="206611"/>
                  </a:lnTo>
                  <a:lnTo>
                    <a:pt x="139329" y="184847"/>
                  </a:lnTo>
                  <a:lnTo>
                    <a:pt x="142813" y="163564"/>
                  </a:lnTo>
                  <a:lnTo>
                    <a:pt x="146296" y="386951"/>
                  </a:lnTo>
                  <a:lnTo>
                    <a:pt x="149779" y="367430"/>
                  </a:lnTo>
                  <a:lnTo>
                    <a:pt x="153262" y="348263"/>
                  </a:lnTo>
                  <a:lnTo>
                    <a:pt x="156746" y="329441"/>
                  </a:lnTo>
                  <a:lnTo>
                    <a:pt x="160229" y="310955"/>
                  </a:lnTo>
                  <a:lnTo>
                    <a:pt x="163712" y="292796"/>
                  </a:lnTo>
                  <a:lnTo>
                    <a:pt x="167195" y="274954"/>
                  </a:lnTo>
                  <a:lnTo>
                    <a:pt x="170679" y="257423"/>
                  </a:lnTo>
                  <a:lnTo>
                    <a:pt x="174162" y="240194"/>
                  </a:lnTo>
                  <a:lnTo>
                    <a:pt x="177645" y="223259"/>
                  </a:lnTo>
                  <a:lnTo>
                    <a:pt x="181128" y="206611"/>
                  </a:lnTo>
                  <a:lnTo>
                    <a:pt x="184612" y="190243"/>
                  </a:lnTo>
                  <a:lnTo>
                    <a:pt x="188095" y="174146"/>
                  </a:lnTo>
                  <a:lnTo>
                    <a:pt x="191578" y="158316"/>
                  </a:lnTo>
                  <a:lnTo>
                    <a:pt x="195061" y="142745"/>
                  </a:lnTo>
                  <a:lnTo>
                    <a:pt x="198545" y="127427"/>
                  </a:lnTo>
                  <a:lnTo>
                    <a:pt x="202028" y="112356"/>
                  </a:lnTo>
                  <a:lnTo>
                    <a:pt x="205511" y="97526"/>
                  </a:lnTo>
                  <a:lnTo>
                    <a:pt x="208994" y="82930"/>
                  </a:lnTo>
                  <a:lnTo>
                    <a:pt x="212478" y="68565"/>
                  </a:lnTo>
                  <a:lnTo>
                    <a:pt x="215961" y="54424"/>
                  </a:lnTo>
                  <a:lnTo>
                    <a:pt x="219444" y="40502"/>
                  </a:lnTo>
                  <a:lnTo>
                    <a:pt x="222927" y="26793"/>
                  </a:lnTo>
                  <a:lnTo>
                    <a:pt x="226411" y="13294"/>
                  </a:lnTo>
                  <a:lnTo>
                    <a:pt x="229894" y="0"/>
                  </a:lnTo>
                  <a:lnTo>
                    <a:pt x="233377" y="404472"/>
                  </a:lnTo>
                  <a:lnTo>
                    <a:pt x="236860" y="394803"/>
                  </a:lnTo>
                  <a:lnTo>
                    <a:pt x="240344" y="385279"/>
                  </a:lnTo>
                  <a:lnTo>
                    <a:pt x="243827" y="375898"/>
                  </a:lnTo>
                  <a:lnTo>
                    <a:pt x="247310" y="366655"/>
                  </a:lnTo>
                  <a:lnTo>
                    <a:pt x="250793" y="357548"/>
                  </a:lnTo>
                  <a:lnTo>
                    <a:pt x="254277" y="348574"/>
                  </a:lnTo>
                  <a:lnTo>
                    <a:pt x="257760" y="339730"/>
                  </a:lnTo>
                  <a:lnTo>
                    <a:pt x="261243" y="331013"/>
                  </a:lnTo>
                  <a:lnTo>
                    <a:pt x="264726" y="322421"/>
                  </a:lnTo>
                  <a:lnTo>
                    <a:pt x="268210" y="313950"/>
                  </a:lnTo>
                  <a:lnTo>
                    <a:pt x="271693" y="305599"/>
                  </a:lnTo>
                  <a:lnTo>
                    <a:pt x="275176" y="297365"/>
                  </a:lnTo>
                  <a:lnTo>
                    <a:pt x="278659" y="289244"/>
                  </a:lnTo>
                  <a:lnTo>
                    <a:pt x="282143" y="281236"/>
                  </a:lnTo>
                  <a:lnTo>
                    <a:pt x="285626" y="273338"/>
                  </a:lnTo>
                  <a:lnTo>
                    <a:pt x="289109" y="265547"/>
                  </a:lnTo>
                  <a:lnTo>
                    <a:pt x="292592" y="257861"/>
                  </a:lnTo>
                  <a:lnTo>
                    <a:pt x="296075" y="250278"/>
                  </a:lnTo>
                  <a:lnTo>
                    <a:pt x="299559" y="242797"/>
                  </a:lnTo>
                  <a:lnTo>
                    <a:pt x="303042" y="235414"/>
                  </a:lnTo>
                  <a:lnTo>
                    <a:pt x="306525" y="228128"/>
                  </a:lnTo>
                  <a:lnTo>
                    <a:pt x="310008" y="220938"/>
                  </a:lnTo>
                  <a:lnTo>
                    <a:pt x="313492" y="213841"/>
                  </a:lnTo>
                  <a:lnTo>
                    <a:pt x="316975" y="207285"/>
                  </a:lnTo>
                  <a:lnTo>
                    <a:pt x="320458" y="205285"/>
                  </a:lnTo>
                  <a:lnTo>
                    <a:pt x="323941" y="203323"/>
                  </a:lnTo>
                  <a:lnTo>
                    <a:pt x="327425" y="201398"/>
                  </a:lnTo>
                  <a:lnTo>
                    <a:pt x="330908" y="199508"/>
                  </a:lnTo>
                  <a:lnTo>
                    <a:pt x="334391" y="197654"/>
                  </a:lnTo>
                  <a:lnTo>
                    <a:pt x="337874" y="195833"/>
                  </a:lnTo>
                  <a:lnTo>
                    <a:pt x="341358" y="194045"/>
                  </a:lnTo>
                  <a:lnTo>
                    <a:pt x="344841" y="192289"/>
                  </a:lnTo>
                  <a:lnTo>
                    <a:pt x="348324" y="384879"/>
                  </a:lnTo>
                  <a:lnTo>
                    <a:pt x="351807" y="376632"/>
                  </a:lnTo>
                  <a:lnTo>
                    <a:pt x="355291" y="368448"/>
                  </a:lnTo>
                  <a:lnTo>
                    <a:pt x="358774" y="360328"/>
                  </a:lnTo>
                  <a:lnTo>
                    <a:pt x="362257" y="352269"/>
                  </a:lnTo>
                  <a:lnTo>
                    <a:pt x="365740" y="344272"/>
                  </a:lnTo>
                  <a:lnTo>
                    <a:pt x="369224" y="336336"/>
                  </a:lnTo>
                  <a:lnTo>
                    <a:pt x="372707" y="328460"/>
                  </a:lnTo>
                  <a:lnTo>
                    <a:pt x="376190" y="478063"/>
                  </a:lnTo>
                  <a:lnTo>
                    <a:pt x="379673" y="470636"/>
                  </a:lnTo>
                  <a:lnTo>
                    <a:pt x="383157" y="463259"/>
                  </a:lnTo>
                  <a:lnTo>
                    <a:pt x="386640" y="455931"/>
                  </a:lnTo>
                  <a:lnTo>
                    <a:pt x="390123" y="448651"/>
                  </a:lnTo>
                  <a:lnTo>
                    <a:pt x="393606" y="441419"/>
                  </a:lnTo>
                  <a:lnTo>
                    <a:pt x="397090" y="434235"/>
                  </a:lnTo>
                  <a:lnTo>
                    <a:pt x="400573" y="427098"/>
                  </a:lnTo>
                  <a:lnTo>
                    <a:pt x="404056" y="518925"/>
                  </a:lnTo>
                  <a:lnTo>
                    <a:pt x="407539" y="512109"/>
                  </a:lnTo>
                  <a:lnTo>
                    <a:pt x="411023" y="505334"/>
                  </a:lnTo>
                  <a:lnTo>
                    <a:pt x="414506" y="498600"/>
                  </a:lnTo>
                  <a:lnTo>
                    <a:pt x="417989" y="491906"/>
                  </a:lnTo>
                  <a:lnTo>
                    <a:pt x="421472" y="485251"/>
                  </a:lnTo>
                  <a:lnTo>
                    <a:pt x="424956" y="478636"/>
                  </a:lnTo>
                  <a:lnTo>
                    <a:pt x="428439" y="472061"/>
                  </a:lnTo>
                  <a:lnTo>
                    <a:pt x="431922" y="673600"/>
                  </a:lnTo>
                  <a:lnTo>
                    <a:pt x="435405" y="667648"/>
                  </a:lnTo>
                  <a:lnTo>
                    <a:pt x="438889" y="661724"/>
                  </a:lnTo>
                  <a:lnTo>
                    <a:pt x="442372" y="655830"/>
                  </a:lnTo>
                  <a:lnTo>
                    <a:pt x="445855" y="649964"/>
                  </a:lnTo>
                  <a:lnTo>
                    <a:pt x="449338" y="644127"/>
                  </a:lnTo>
                  <a:lnTo>
                    <a:pt x="452822" y="638319"/>
                  </a:lnTo>
                  <a:lnTo>
                    <a:pt x="456305" y="632538"/>
                  </a:lnTo>
                  <a:lnTo>
                    <a:pt x="459788" y="626786"/>
                  </a:lnTo>
                  <a:lnTo>
                    <a:pt x="463271" y="644957"/>
                  </a:lnTo>
                  <a:lnTo>
                    <a:pt x="466755" y="641915"/>
                  </a:lnTo>
                  <a:lnTo>
                    <a:pt x="470238" y="638901"/>
                  </a:lnTo>
                  <a:lnTo>
                    <a:pt x="473721" y="635915"/>
                  </a:lnTo>
                  <a:lnTo>
                    <a:pt x="477204" y="632958"/>
                  </a:lnTo>
                  <a:lnTo>
                    <a:pt x="480688" y="630027"/>
                  </a:lnTo>
                  <a:lnTo>
                    <a:pt x="484171" y="627124"/>
                  </a:lnTo>
                  <a:lnTo>
                    <a:pt x="487654" y="624247"/>
                  </a:lnTo>
                  <a:lnTo>
                    <a:pt x="491137" y="703056"/>
                  </a:lnTo>
                  <a:lnTo>
                    <a:pt x="494621" y="706612"/>
                  </a:lnTo>
                  <a:lnTo>
                    <a:pt x="498104" y="710095"/>
                  </a:lnTo>
                  <a:lnTo>
                    <a:pt x="501587" y="713506"/>
                  </a:lnTo>
                  <a:lnTo>
                    <a:pt x="505070" y="716848"/>
                  </a:lnTo>
                  <a:lnTo>
                    <a:pt x="508554" y="720124"/>
                  </a:lnTo>
                  <a:lnTo>
                    <a:pt x="512037" y="723334"/>
                  </a:lnTo>
                  <a:lnTo>
                    <a:pt x="515520" y="726481"/>
                  </a:lnTo>
                  <a:lnTo>
                    <a:pt x="519003" y="775244"/>
                  </a:lnTo>
                  <a:lnTo>
                    <a:pt x="522487" y="774155"/>
                  </a:lnTo>
                  <a:lnTo>
                    <a:pt x="525970" y="773079"/>
                  </a:lnTo>
                  <a:lnTo>
                    <a:pt x="529453" y="772014"/>
                  </a:lnTo>
                  <a:lnTo>
                    <a:pt x="532936" y="770962"/>
                  </a:lnTo>
                  <a:lnTo>
                    <a:pt x="536420" y="769920"/>
                  </a:lnTo>
                  <a:lnTo>
                    <a:pt x="539903" y="768890"/>
                  </a:lnTo>
                  <a:lnTo>
                    <a:pt x="543386" y="767871"/>
                  </a:lnTo>
                  <a:lnTo>
                    <a:pt x="546869" y="766862"/>
                  </a:lnTo>
                  <a:lnTo>
                    <a:pt x="550353" y="790374"/>
                  </a:lnTo>
                  <a:lnTo>
                    <a:pt x="553836" y="786010"/>
                  </a:lnTo>
                  <a:lnTo>
                    <a:pt x="557319" y="781660"/>
                  </a:lnTo>
                  <a:lnTo>
                    <a:pt x="560802" y="777326"/>
                  </a:lnTo>
                  <a:lnTo>
                    <a:pt x="564286" y="773006"/>
                  </a:lnTo>
                  <a:lnTo>
                    <a:pt x="567769" y="768701"/>
                  </a:lnTo>
                  <a:lnTo>
                    <a:pt x="571252" y="764411"/>
                  </a:lnTo>
                  <a:lnTo>
                    <a:pt x="574735" y="760135"/>
                  </a:lnTo>
                  <a:lnTo>
                    <a:pt x="578218" y="822627"/>
                  </a:lnTo>
                  <a:lnTo>
                    <a:pt x="581702" y="821473"/>
                  </a:lnTo>
                  <a:lnTo>
                    <a:pt x="585185" y="820329"/>
                  </a:lnTo>
                  <a:lnTo>
                    <a:pt x="588668" y="819197"/>
                  </a:lnTo>
                  <a:lnTo>
                    <a:pt x="592151" y="818075"/>
                  </a:lnTo>
                  <a:lnTo>
                    <a:pt x="595635" y="816963"/>
                  </a:lnTo>
                  <a:lnTo>
                    <a:pt x="599118" y="815862"/>
                  </a:lnTo>
                  <a:lnTo>
                    <a:pt x="602601" y="814771"/>
                  </a:lnTo>
                  <a:lnTo>
                    <a:pt x="606084" y="813690"/>
                  </a:lnTo>
                  <a:lnTo>
                    <a:pt x="609568" y="812619"/>
                  </a:lnTo>
                  <a:lnTo>
                    <a:pt x="613051" y="811557"/>
                  </a:lnTo>
                  <a:lnTo>
                    <a:pt x="616534" y="810506"/>
                  </a:lnTo>
                  <a:lnTo>
                    <a:pt x="620017" y="809463"/>
                  </a:lnTo>
                  <a:lnTo>
                    <a:pt x="623501" y="808430"/>
                  </a:lnTo>
                  <a:lnTo>
                    <a:pt x="626984" y="807406"/>
                  </a:lnTo>
                  <a:lnTo>
                    <a:pt x="630467" y="806392"/>
                  </a:lnTo>
                  <a:lnTo>
                    <a:pt x="633950" y="838117"/>
                  </a:lnTo>
                  <a:lnTo>
                    <a:pt x="637434" y="835734"/>
                  </a:lnTo>
                  <a:lnTo>
                    <a:pt x="640917" y="833365"/>
                  </a:lnTo>
                  <a:lnTo>
                    <a:pt x="644400" y="831010"/>
                  </a:lnTo>
                  <a:lnTo>
                    <a:pt x="647883" y="828667"/>
                  </a:lnTo>
                  <a:lnTo>
                    <a:pt x="651367" y="826338"/>
                  </a:lnTo>
                  <a:lnTo>
                    <a:pt x="654850" y="824022"/>
                  </a:lnTo>
                  <a:lnTo>
                    <a:pt x="658333" y="821719"/>
                  </a:lnTo>
                  <a:lnTo>
                    <a:pt x="661816" y="819428"/>
                  </a:lnTo>
                  <a:lnTo>
                    <a:pt x="665300" y="818323"/>
                  </a:lnTo>
                  <a:lnTo>
                    <a:pt x="668783" y="817333"/>
                  </a:lnTo>
                  <a:lnTo>
                    <a:pt x="672266" y="816350"/>
                  </a:lnTo>
                  <a:lnTo>
                    <a:pt x="675749" y="815376"/>
                  </a:lnTo>
                  <a:lnTo>
                    <a:pt x="679233" y="814410"/>
                  </a:lnTo>
                  <a:lnTo>
                    <a:pt x="682716" y="813451"/>
                  </a:lnTo>
                  <a:lnTo>
                    <a:pt x="686199" y="812500"/>
                  </a:lnTo>
                  <a:lnTo>
                    <a:pt x="689682" y="811557"/>
                  </a:lnTo>
                  <a:lnTo>
                    <a:pt x="693166" y="894918"/>
                  </a:lnTo>
                  <a:lnTo>
                    <a:pt x="696649" y="893767"/>
                  </a:lnTo>
                  <a:lnTo>
                    <a:pt x="700132" y="892624"/>
                  </a:lnTo>
                  <a:lnTo>
                    <a:pt x="703615" y="891489"/>
                  </a:lnTo>
                  <a:lnTo>
                    <a:pt x="707099" y="890362"/>
                  </a:lnTo>
                  <a:lnTo>
                    <a:pt x="710582" y="889244"/>
                  </a:lnTo>
                  <a:lnTo>
                    <a:pt x="714065" y="888134"/>
                  </a:lnTo>
                  <a:lnTo>
                    <a:pt x="717548" y="887031"/>
                  </a:lnTo>
                  <a:lnTo>
                    <a:pt x="721032" y="917398"/>
                  </a:lnTo>
                  <a:lnTo>
                    <a:pt x="724515" y="914365"/>
                  </a:lnTo>
                  <a:lnTo>
                    <a:pt x="727998" y="911340"/>
                  </a:lnTo>
                  <a:lnTo>
                    <a:pt x="731481" y="908322"/>
                  </a:lnTo>
                  <a:lnTo>
                    <a:pt x="734965" y="905310"/>
                  </a:lnTo>
                  <a:lnTo>
                    <a:pt x="738448" y="902305"/>
                  </a:lnTo>
                  <a:lnTo>
                    <a:pt x="741931" y="899307"/>
                  </a:lnTo>
                  <a:lnTo>
                    <a:pt x="745414" y="896316"/>
                  </a:lnTo>
                  <a:lnTo>
                    <a:pt x="748898" y="924062"/>
                  </a:lnTo>
                  <a:lnTo>
                    <a:pt x="752381" y="922938"/>
                  </a:lnTo>
                  <a:lnTo>
                    <a:pt x="755864" y="921821"/>
                  </a:lnTo>
                  <a:lnTo>
                    <a:pt x="759347" y="920711"/>
                  </a:lnTo>
                  <a:lnTo>
                    <a:pt x="762831" y="919609"/>
                  </a:lnTo>
                  <a:lnTo>
                    <a:pt x="766314" y="918513"/>
                  </a:lnTo>
                  <a:lnTo>
                    <a:pt x="769797" y="917425"/>
                  </a:lnTo>
                  <a:lnTo>
                    <a:pt x="773280" y="916343"/>
                  </a:lnTo>
                  <a:lnTo>
                    <a:pt x="776764" y="915269"/>
                  </a:lnTo>
                  <a:lnTo>
                    <a:pt x="780247" y="913449"/>
                  </a:lnTo>
                  <a:lnTo>
                    <a:pt x="783730" y="911514"/>
                  </a:lnTo>
                  <a:lnTo>
                    <a:pt x="787213" y="909588"/>
                  </a:lnTo>
                  <a:lnTo>
                    <a:pt x="790697" y="907669"/>
                  </a:lnTo>
                  <a:lnTo>
                    <a:pt x="794180" y="905759"/>
                  </a:lnTo>
                  <a:lnTo>
                    <a:pt x="797663" y="903856"/>
                  </a:lnTo>
                  <a:lnTo>
                    <a:pt x="801146" y="901962"/>
                  </a:lnTo>
                  <a:lnTo>
                    <a:pt x="804630" y="900076"/>
                  </a:lnTo>
                  <a:lnTo>
                    <a:pt x="808113" y="898197"/>
                  </a:lnTo>
                  <a:lnTo>
                    <a:pt x="811596" y="896326"/>
                  </a:lnTo>
                  <a:lnTo>
                    <a:pt x="815079" y="894463"/>
                  </a:lnTo>
                  <a:lnTo>
                    <a:pt x="818563" y="892608"/>
                  </a:lnTo>
                  <a:lnTo>
                    <a:pt x="822046" y="890760"/>
                  </a:lnTo>
                  <a:lnTo>
                    <a:pt x="825529" y="888920"/>
                  </a:lnTo>
                  <a:lnTo>
                    <a:pt x="829012" y="887088"/>
                  </a:lnTo>
                  <a:lnTo>
                    <a:pt x="832496" y="885263"/>
                  </a:lnTo>
                  <a:lnTo>
                    <a:pt x="835979" y="884315"/>
                  </a:lnTo>
                  <a:lnTo>
                    <a:pt x="839462" y="885126"/>
                  </a:lnTo>
                  <a:lnTo>
                    <a:pt x="842945" y="885928"/>
                  </a:lnTo>
                  <a:lnTo>
                    <a:pt x="846429" y="886722"/>
                  </a:lnTo>
                  <a:lnTo>
                    <a:pt x="849912" y="887508"/>
                  </a:lnTo>
                  <a:lnTo>
                    <a:pt x="853395" y="888286"/>
                  </a:lnTo>
                  <a:lnTo>
                    <a:pt x="856878" y="889057"/>
                  </a:lnTo>
                  <a:lnTo>
                    <a:pt x="860361" y="889820"/>
                  </a:lnTo>
                  <a:lnTo>
                    <a:pt x="863845" y="910690"/>
                  </a:lnTo>
                  <a:lnTo>
                    <a:pt x="867328" y="909737"/>
                  </a:lnTo>
                  <a:lnTo>
                    <a:pt x="870811" y="908790"/>
                  </a:lnTo>
                  <a:lnTo>
                    <a:pt x="874294" y="907849"/>
                  </a:lnTo>
                  <a:lnTo>
                    <a:pt x="877778" y="906912"/>
                  </a:lnTo>
                  <a:lnTo>
                    <a:pt x="881261" y="905981"/>
                  </a:lnTo>
                  <a:lnTo>
                    <a:pt x="884744" y="905055"/>
                  </a:lnTo>
                  <a:lnTo>
                    <a:pt x="888227" y="904135"/>
                  </a:lnTo>
                  <a:lnTo>
                    <a:pt x="891711" y="903219"/>
                  </a:lnTo>
                  <a:lnTo>
                    <a:pt x="895194" y="1005660"/>
                  </a:lnTo>
                  <a:lnTo>
                    <a:pt x="898677" y="1005814"/>
                  </a:lnTo>
                  <a:lnTo>
                    <a:pt x="902160" y="1005968"/>
                  </a:lnTo>
                  <a:lnTo>
                    <a:pt x="905644" y="1006119"/>
                  </a:lnTo>
                  <a:lnTo>
                    <a:pt x="909127" y="1006270"/>
                  </a:lnTo>
                  <a:lnTo>
                    <a:pt x="912610" y="1006420"/>
                  </a:lnTo>
                  <a:lnTo>
                    <a:pt x="916093" y="1006568"/>
                  </a:lnTo>
                  <a:lnTo>
                    <a:pt x="919577" y="1006715"/>
                  </a:lnTo>
                  <a:lnTo>
                    <a:pt x="923060" y="1124792"/>
                  </a:lnTo>
                  <a:lnTo>
                    <a:pt x="926543" y="1125746"/>
                  </a:lnTo>
                  <a:lnTo>
                    <a:pt x="930026" y="1126690"/>
                  </a:lnTo>
                  <a:lnTo>
                    <a:pt x="933510" y="1127625"/>
                  </a:lnTo>
                  <a:lnTo>
                    <a:pt x="936993" y="1128549"/>
                  </a:lnTo>
                  <a:lnTo>
                    <a:pt x="940476" y="1129464"/>
                  </a:lnTo>
                  <a:lnTo>
                    <a:pt x="943959" y="1130370"/>
                  </a:lnTo>
                  <a:lnTo>
                    <a:pt x="947443" y="1131266"/>
                  </a:lnTo>
                  <a:lnTo>
                    <a:pt x="950926" y="1150235"/>
                  </a:lnTo>
                  <a:lnTo>
                    <a:pt x="954409" y="1148808"/>
                  </a:lnTo>
                  <a:lnTo>
                    <a:pt x="957892" y="1147385"/>
                  </a:lnTo>
                  <a:lnTo>
                    <a:pt x="961376" y="1145965"/>
                  </a:lnTo>
                  <a:lnTo>
                    <a:pt x="964859" y="1144548"/>
                  </a:lnTo>
                  <a:lnTo>
                    <a:pt x="968342" y="1143135"/>
                  </a:lnTo>
                  <a:lnTo>
                    <a:pt x="971825" y="1141725"/>
                  </a:lnTo>
                  <a:lnTo>
                    <a:pt x="975309" y="1140319"/>
                  </a:lnTo>
                  <a:lnTo>
                    <a:pt x="978792" y="1178813"/>
                  </a:lnTo>
                  <a:lnTo>
                    <a:pt x="982275" y="1178426"/>
                  </a:lnTo>
                  <a:lnTo>
                    <a:pt x="985758" y="1178041"/>
                  </a:lnTo>
                  <a:lnTo>
                    <a:pt x="989242" y="1177659"/>
                  </a:lnTo>
                  <a:lnTo>
                    <a:pt x="992725" y="1177278"/>
                  </a:lnTo>
                  <a:lnTo>
                    <a:pt x="996208" y="1176900"/>
                  </a:lnTo>
                  <a:lnTo>
                    <a:pt x="999691" y="1176524"/>
                  </a:lnTo>
                  <a:lnTo>
                    <a:pt x="1003175" y="1176150"/>
                  </a:lnTo>
                  <a:lnTo>
                    <a:pt x="1006658" y="1175778"/>
                  </a:lnTo>
                  <a:lnTo>
                    <a:pt x="1010141" y="1182670"/>
                  </a:lnTo>
                  <a:lnTo>
                    <a:pt x="1013624" y="1181672"/>
                  </a:lnTo>
                  <a:lnTo>
                    <a:pt x="1017108" y="1180678"/>
                  </a:lnTo>
                  <a:lnTo>
                    <a:pt x="1020591" y="1179687"/>
                  </a:lnTo>
                  <a:lnTo>
                    <a:pt x="1024074" y="1178699"/>
                  </a:lnTo>
                  <a:lnTo>
                    <a:pt x="1027557" y="1177714"/>
                  </a:lnTo>
                  <a:lnTo>
                    <a:pt x="1031041" y="1176733"/>
                  </a:lnTo>
                  <a:lnTo>
                    <a:pt x="1034524" y="1175755"/>
                  </a:lnTo>
                  <a:lnTo>
                    <a:pt x="1038007" y="1194566"/>
                  </a:lnTo>
                  <a:lnTo>
                    <a:pt x="1041490" y="1193883"/>
                  </a:lnTo>
                  <a:lnTo>
                    <a:pt x="1044974" y="1193204"/>
                  </a:lnTo>
                  <a:lnTo>
                    <a:pt x="1048457" y="1192527"/>
                  </a:lnTo>
                  <a:lnTo>
                    <a:pt x="1051940" y="1191853"/>
                  </a:lnTo>
                  <a:lnTo>
                    <a:pt x="1055423" y="1191182"/>
                  </a:lnTo>
                  <a:lnTo>
                    <a:pt x="1058907" y="1190514"/>
                  </a:lnTo>
                  <a:lnTo>
                    <a:pt x="1062390" y="1189848"/>
                  </a:lnTo>
                  <a:lnTo>
                    <a:pt x="1065873" y="1196216"/>
                  </a:lnTo>
                  <a:lnTo>
                    <a:pt x="1069356" y="1195827"/>
                  </a:lnTo>
                  <a:lnTo>
                    <a:pt x="1072840" y="1195440"/>
                  </a:lnTo>
                  <a:lnTo>
                    <a:pt x="1076323" y="1195055"/>
                  </a:lnTo>
                  <a:lnTo>
                    <a:pt x="1079806" y="1194673"/>
                  </a:lnTo>
                  <a:lnTo>
                    <a:pt x="1083289" y="1194292"/>
                  </a:lnTo>
                  <a:lnTo>
                    <a:pt x="1086773" y="1193913"/>
                  </a:lnTo>
                  <a:lnTo>
                    <a:pt x="1090256" y="1193535"/>
                  </a:lnTo>
                  <a:lnTo>
                    <a:pt x="1093739" y="1193160"/>
                  </a:lnTo>
                  <a:lnTo>
                    <a:pt x="1097222" y="1203591"/>
                  </a:lnTo>
                  <a:lnTo>
                    <a:pt x="1100706" y="1202938"/>
                  </a:lnTo>
                  <a:lnTo>
                    <a:pt x="1104189" y="1202288"/>
                  </a:lnTo>
                  <a:lnTo>
                    <a:pt x="1107672" y="1201641"/>
                  </a:lnTo>
                  <a:lnTo>
                    <a:pt x="1111155" y="1200996"/>
                  </a:lnTo>
                  <a:lnTo>
                    <a:pt x="1114639" y="1200353"/>
                  </a:lnTo>
                  <a:lnTo>
                    <a:pt x="1118122" y="1199713"/>
                  </a:lnTo>
                  <a:lnTo>
                    <a:pt x="1121605" y="1199076"/>
                  </a:lnTo>
                  <a:lnTo>
                    <a:pt x="1125088" y="1200587"/>
                  </a:lnTo>
                  <a:lnTo>
                    <a:pt x="1128572" y="1199953"/>
                  </a:lnTo>
                  <a:lnTo>
                    <a:pt x="1132055" y="1199321"/>
                  </a:lnTo>
                  <a:lnTo>
                    <a:pt x="1135538" y="1198692"/>
                  </a:lnTo>
                  <a:lnTo>
                    <a:pt x="1139021" y="1198065"/>
                  </a:lnTo>
                  <a:lnTo>
                    <a:pt x="1142505" y="1197440"/>
                  </a:lnTo>
                  <a:lnTo>
                    <a:pt x="1145988" y="1196818"/>
                  </a:lnTo>
                  <a:lnTo>
                    <a:pt x="1149471" y="1196198"/>
                  </a:lnTo>
                  <a:lnTo>
                    <a:pt x="1152954" y="1197751"/>
                  </a:lnTo>
                  <a:lnTo>
                    <a:pt x="1156437" y="1197262"/>
                  </a:lnTo>
                  <a:lnTo>
                    <a:pt x="1159921" y="1196774"/>
                  </a:lnTo>
                  <a:lnTo>
                    <a:pt x="1163404" y="1196289"/>
                  </a:lnTo>
                  <a:lnTo>
                    <a:pt x="1166887" y="1195806"/>
                  </a:lnTo>
                  <a:lnTo>
                    <a:pt x="1170370" y="1195325"/>
                  </a:lnTo>
                  <a:lnTo>
                    <a:pt x="1173854" y="1194845"/>
                  </a:lnTo>
                  <a:lnTo>
                    <a:pt x="1177337" y="1194368"/>
                  </a:lnTo>
                  <a:lnTo>
                    <a:pt x="1180820" y="1193893"/>
                  </a:lnTo>
                  <a:lnTo>
                    <a:pt x="1184303" y="1193419"/>
                  </a:lnTo>
                  <a:lnTo>
                    <a:pt x="1187787" y="1192948"/>
                  </a:lnTo>
                  <a:lnTo>
                    <a:pt x="1191270" y="1192479"/>
                  </a:lnTo>
                  <a:lnTo>
                    <a:pt x="1194753" y="1192011"/>
                  </a:lnTo>
                  <a:lnTo>
                    <a:pt x="1198236" y="1191546"/>
                  </a:lnTo>
                  <a:lnTo>
                    <a:pt x="1201720" y="1191082"/>
                  </a:lnTo>
                  <a:lnTo>
                    <a:pt x="1205203" y="1190620"/>
                  </a:lnTo>
                  <a:lnTo>
                    <a:pt x="1208686" y="1190161"/>
                  </a:lnTo>
                  <a:lnTo>
                    <a:pt x="1212169" y="1201715"/>
                  </a:lnTo>
                  <a:lnTo>
                    <a:pt x="1215653" y="1201126"/>
                  </a:lnTo>
                  <a:lnTo>
                    <a:pt x="1219136" y="1200538"/>
                  </a:lnTo>
                  <a:lnTo>
                    <a:pt x="1222619" y="1199953"/>
                  </a:lnTo>
                  <a:lnTo>
                    <a:pt x="1226102" y="1199370"/>
                  </a:lnTo>
                  <a:lnTo>
                    <a:pt x="1229586" y="1198788"/>
                  </a:lnTo>
                  <a:lnTo>
                    <a:pt x="1233069" y="1198209"/>
                  </a:lnTo>
                  <a:lnTo>
                    <a:pt x="1236552" y="1197632"/>
                  </a:lnTo>
                  <a:lnTo>
                    <a:pt x="1240035" y="1201548"/>
                  </a:lnTo>
                  <a:lnTo>
                    <a:pt x="1243519" y="1201905"/>
                  </a:lnTo>
                  <a:lnTo>
                    <a:pt x="1247002" y="1202259"/>
                  </a:lnTo>
                  <a:lnTo>
                    <a:pt x="1250485" y="1202612"/>
                  </a:lnTo>
                  <a:lnTo>
                    <a:pt x="1253968" y="1202962"/>
                  </a:lnTo>
                  <a:lnTo>
                    <a:pt x="1257452" y="1203309"/>
                  </a:lnTo>
                  <a:lnTo>
                    <a:pt x="1260935" y="1203654"/>
                  </a:lnTo>
                  <a:lnTo>
                    <a:pt x="1264418" y="1203997"/>
                  </a:lnTo>
                  <a:lnTo>
                    <a:pt x="1267901" y="1266848"/>
                  </a:lnTo>
                  <a:lnTo>
                    <a:pt x="1271385" y="1266256"/>
                  </a:lnTo>
                  <a:lnTo>
                    <a:pt x="1274868" y="1265665"/>
                  </a:lnTo>
                  <a:lnTo>
                    <a:pt x="1278351" y="1265075"/>
                  </a:lnTo>
                  <a:lnTo>
                    <a:pt x="1281834" y="1264488"/>
                  </a:lnTo>
                  <a:lnTo>
                    <a:pt x="1285318" y="1263902"/>
                  </a:lnTo>
                  <a:lnTo>
                    <a:pt x="1288801" y="1263318"/>
                  </a:lnTo>
                  <a:lnTo>
                    <a:pt x="1292284" y="1262736"/>
                  </a:lnTo>
                  <a:lnTo>
                    <a:pt x="1295767" y="1262173"/>
                  </a:lnTo>
                  <a:lnTo>
                    <a:pt x="1299251" y="1261771"/>
                  </a:lnTo>
                  <a:lnTo>
                    <a:pt x="1302734" y="1261369"/>
                  </a:lnTo>
                  <a:lnTo>
                    <a:pt x="1306217" y="1260970"/>
                  </a:lnTo>
                  <a:lnTo>
                    <a:pt x="1309700" y="1260572"/>
                  </a:lnTo>
                  <a:lnTo>
                    <a:pt x="1313184" y="1260175"/>
                  </a:lnTo>
                  <a:lnTo>
                    <a:pt x="1316667" y="1259780"/>
                  </a:lnTo>
                  <a:lnTo>
                    <a:pt x="1320150" y="1259386"/>
                  </a:lnTo>
                  <a:lnTo>
                    <a:pt x="1323633" y="1258993"/>
                  </a:lnTo>
                  <a:lnTo>
                    <a:pt x="1327117" y="1261904"/>
                  </a:lnTo>
                  <a:lnTo>
                    <a:pt x="1330600" y="1262027"/>
                  </a:lnTo>
                  <a:lnTo>
                    <a:pt x="1334083" y="1262150"/>
                  </a:lnTo>
                  <a:lnTo>
                    <a:pt x="1337566" y="1262271"/>
                  </a:lnTo>
                  <a:lnTo>
                    <a:pt x="1341050" y="1262392"/>
                  </a:lnTo>
                  <a:lnTo>
                    <a:pt x="1344533" y="1262512"/>
                  </a:lnTo>
                  <a:lnTo>
                    <a:pt x="1348016" y="1262632"/>
                  </a:lnTo>
                  <a:lnTo>
                    <a:pt x="1351499" y="1262751"/>
                  </a:lnTo>
                  <a:lnTo>
                    <a:pt x="1354983" y="1262773"/>
                  </a:lnTo>
                  <a:lnTo>
                    <a:pt x="1358466" y="1262723"/>
                  </a:lnTo>
                  <a:lnTo>
                    <a:pt x="1361949" y="1262673"/>
                  </a:lnTo>
                  <a:lnTo>
                    <a:pt x="1365432" y="1262624"/>
                  </a:lnTo>
                  <a:lnTo>
                    <a:pt x="1368916" y="1262575"/>
                  </a:lnTo>
                  <a:lnTo>
                    <a:pt x="1372399" y="1262526"/>
                  </a:lnTo>
                  <a:lnTo>
                    <a:pt x="1375882" y="1262477"/>
                  </a:lnTo>
                  <a:lnTo>
                    <a:pt x="1379365" y="1262429"/>
                  </a:lnTo>
                  <a:lnTo>
                    <a:pt x="1382849" y="1265043"/>
                  </a:lnTo>
                  <a:lnTo>
                    <a:pt x="1386332" y="1264826"/>
                  </a:lnTo>
                  <a:lnTo>
                    <a:pt x="1389815" y="1264610"/>
                  </a:lnTo>
                  <a:lnTo>
                    <a:pt x="1393298" y="1264395"/>
                  </a:lnTo>
                  <a:lnTo>
                    <a:pt x="1396782" y="1264180"/>
                  </a:lnTo>
                  <a:lnTo>
                    <a:pt x="1400265" y="1263967"/>
                  </a:lnTo>
                  <a:lnTo>
                    <a:pt x="1403748" y="1263754"/>
                  </a:lnTo>
                  <a:lnTo>
                    <a:pt x="1407231" y="1263543"/>
                  </a:lnTo>
                  <a:lnTo>
                    <a:pt x="1410715" y="1263325"/>
                  </a:lnTo>
                  <a:lnTo>
                    <a:pt x="1414198" y="1262954"/>
                  </a:lnTo>
                  <a:lnTo>
                    <a:pt x="1417681" y="1262585"/>
                  </a:lnTo>
                  <a:lnTo>
                    <a:pt x="1421164" y="1262216"/>
                  </a:lnTo>
                  <a:lnTo>
                    <a:pt x="1424648" y="1261849"/>
                  </a:lnTo>
                  <a:lnTo>
                    <a:pt x="1428131" y="1261483"/>
                  </a:lnTo>
                  <a:lnTo>
                    <a:pt x="1431614" y="1261118"/>
                  </a:lnTo>
                  <a:lnTo>
                    <a:pt x="1435097" y="1260755"/>
                  </a:lnTo>
                  <a:lnTo>
                    <a:pt x="1438580" y="1260392"/>
                  </a:lnTo>
                  <a:lnTo>
                    <a:pt x="1442064" y="1260279"/>
                  </a:lnTo>
                  <a:lnTo>
                    <a:pt x="1445547" y="1260238"/>
                  </a:lnTo>
                  <a:lnTo>
                    <a:pt x="1449030" y="1260197"/>
                  </a:lnTo>
                  <a:lnTo>
                    <a:pt x="1452513" y="1260156"/>
                  </a:lnTo>
                  <a:lnTo>
                    <a:pt x="1455997" y="1260115"/>
                  </a:lnTo>
                  <a:lnTo>
                    <a:pt x="1459480" y="1260075"/>
                  </a:lnTo>
                  <a:lnTo>
                    <a:pt x="1462963" y="1260034"/>
                  </a:lnTo>
                  <a:lnTo>
                    <a:pt x="1466446" y="1259994"/>
                  </a:lnTo>
                  <a:lnTo>
                    <a:pt x="1469930" y="1274643"/>
                  </a:lnTo>
                  <a:lnTo>
                    <a:pt x="1473413" y="1273835"/>
                  </a:lnTo>
                  <a:lnTo>
                    <a:pt x="1476896" y="1273028"/>
                  </a:lnTo>
                  <a:lnTo>
                    <a:pt x="1480379" y="1272223"/>
                  </a:lnTo>
                  <a:lnTo>
                    <a:pt x="1483863" y="1271418"/>
                  </a:lnTo>
                  <a:lnTo>
                    <a:pt x="1487346" y="1270614"/>
                  </a:lnTo>
                  <a:lnTo>
                    <a:pt x="1490829" y="1269812"/>
                  </a:lnTo>
                  <a:lnTo>
                    <a:pt x="1494312" y="1269010"/>
                  </a:lnTo>
                  <a:lnTo>
                    <a:pt x="1497796" y="1303675"/>
                  </a:lnTo>
                  <a:lnTo>
                    <a:pt x="1501279" y="1303804"/>
                  </a:lnTo>
                  <a:lnTo>
                    <a:pt x="1504762" y="1303933"/>
                  </a:lnTo>
                  <a:lnTo>
                    <a:pt x="1508245" y="1304060"/>
                  </a:lnTo>
                  <a:lnTo>
                    <a:pt x="1511729" y="1304188"/>
                  </a:lnTo>
                  <a:lnTo>
                    <a:pt x="1515212" y="1304314"/>
                  </a:lnTo>
                  <a:lnTo>
                    <a:pt x="1518695" y="1304440"/>
                  </a:lnTo>
                  <a:lnTo>
                    <a:pt x="1522178" y="1304565"/>
                  </a:lnTo>
                  <a:lnTo>
                    <a:pt x="1525662" y="1304690"/>
                  </a:lnTo>
                  <a:lnTo>
                    <a:pt x="1529145" y="1304448"/>
                  </a:lnTo>
                  <a:lnTo>
                    <a:pt x="1532628" y="1304201"/>
                  </a:lnTo>
                  <a:lnTo>
                    <a:pt x="1536111" y="1303954"/>
                  </a:lnTo>
                  <a:lnTo>
                    <a:pt x="1539595" y="1303709"/>
                  </a:lnTo>
                  <a:lnTo>
                    <a:pt x="1543078" y="1303464"/>
                  </a:lnTo>
                  <a:lnTo>
                    <a:pt x="1546561" y="1303220"/>
                  </a:lnTo>
                  <a:lnTo>
                    <a:pt x="1550044" y="1302977"/>
                  </a:lnTo>
                  <a:lnTo>
                    <a:pt x="1553528" y="1302735"/>
                  </a:lnTo>
                  <a:lnTo>
                    <a:pt x="1557011" y="1302316"/>
                  </a:lnTo>
                  <a:lnTo>
                    <a:pt x="1560494" y="1301830"/>
                  </a:lnTo>
                  <a:lnTo>
                    <a:pt x="1563977" y="1301344"/>
                  </a:lnTo>
                  <a:lnTo>
                    <a:pt x="1567461" y="1300860"/>
                  </a:lnTo>
                  <a:lnTo>
                    <a:pt x="1570944" y="1300377"/>
                  </a:lnTo>
                  <a:lnTo>
                    <a:pt x="1574427" y="1299895"/>
                  </a:lnTo>
                  <a:lnTo>
                    <a:pt x="1577910" y="1299414"/>
                  </a:lnTo>
                  <a:lnTo>
                    <a:pt x="1581394" y="1298934"/>
                  </a:lnTo>
                  <a:lnTo>
                    <a:pt x="1584877" y="1298623"/>
                  </a:lnTo>
                  <a:lnTo>
                    <a:pt x="1588360" y="1298513"/>
                  </a:lnTo>
                  <a:lnTo>
                    <a:pt x="1591843" y="1298405"/>
                  </a:lnTo>
                  <a:lnTo>
                    <a:pt x="1595327" y="1298296"/>
                  </a:lnTo>
                  <a:lnTo>
                    <a:pt x="1598810" y="1298188"/>
                  </a:lnTo>
                  <a:lnTo>
                    <a:pt x="1602293" y="1298081"/>
                  </a:lnTo>
                  <a:lnTo>
                    <a:pt x="1605776" y="1297974"/>
                  </a:lnTo>
                  <a:lnTo>
                    <a:pt x="1609260" y="1297867"/>
                  </a:lnTo>
                  <a:lnTo>
                    <a:pt x="1612743" y="1302718"/>
                  </a:lnTo>
                  <a:lnTo>
                    <a:pt x="1616226" y="1302604"/>
                  </a:lnTo>
                  <a:lnTo>
                    <a:pt x="1619709" y="1302490"/>
                  </a:lnTo>
                  <a:lnTo>
                    <a:pt x="1623193" y="1302377"/>
                  </a:lnTo>
                  <a:lnTo>
                    <a:pt x="1626676" y="1302264"/>
                  </a:lnTo>
                  <a:lnTo>
                    <a:pt x="1630159" y="1302151"/>
                  </a:lnTo>
                  <a:lnTo>
                    <a:pt x="1633642" y="1302039"/>
                  </a:lnTo>
                  <a:lnTo>
                    <a:pt x="1637126" y="1301928"/>
                  </a:lnTo>
                  <a:lnTo>
                    <a:pt x="1640609" y="1301817"/>
                  </a:lnTo>
                  <a:lnTo>
                    <a:pt x="1644092" y="1301922"/>
                  </a:lnTo>
                  <a:lnTo>
                    <a:pt x="1647575" y="1302045"/>
                  </a:lnTo>
                  <a:lnTo>
                    <a:pt x="1651059" y="1302166"/>
                  </a:lnTo>
                  <a:lnTo>
                    <a:pt x="1654542" y="1302288"/>
                  </a:lnTo>
                  <a:lnTo>
                    <a:pt x="1658025" y="1302408"/>
                  </a:lnTo>
                  <a:lnTo>
                    <a:pt x="1661508" y="1302528"/>
                  </a:lnTo>
                  <a:lnTo>
                    <a:pt x="1664992" y="1302648"/>
                  </a:lnTo>
                  <a:lnTo>
                    <a:pt x="1668475" y="1302767"/>
                  </a:lnTo>
                  <a:lnTo>
                    <a:pt x="1671958" y="1342482"/>
                  </a:lnTo>
                  <a:lnTo>
                    <a:pt x="1675441" y="1342599"/>
                  </a:lnTo>
                  <a:lnTo>
                    <a:pt x="1678925" y="1342715"/>
                  </a:lnTo>
                  <a:lnTo>
                    <a:pt x="1682408" y="1342831"/>
                  </a:lnTo>
                  <a:lnTo>
                    <a:pt x="1685891" y="1342946"/>
                  </a:lnTo>
                  <a:lnTo>
                    <a:pt x="1689374" y="1343061"/>
                  </a:lnTo>
                  <a:lnTo>
                    <a:pt x="1692858" y="1343175"/>
                  </a:lnTo>
                  <a:lnTo>
                    <a:pt x="1696341" y="1343289"/>
                  </a:lnTo>
                  <a:lnTo>
                    <a:pt x="1699824" y="1352376"/>
                  </a:lnTo>
                  <a:lnTo>
                    <a:pt x="1703307" y="1352465"/>
                  </a:lnTo>
                  <a:lnTo>
                    <a:pt x="1706791" y="1352555"/>
                  </a:lnTo>
                  <a:lnTo>
                    <a:pt x="1710274" y="1352643"/>
                  </a:lnTo>
                  <a:lnTo>
                    <a:pt x="1713757" y="1352732"/>
                  </a:lnTo>
                  <a:lnTo>
                    <a:pt x="1717240" y="1352820"/>
                  </a:lnTo>
                  <a:lnTo>
                    <a:pt x="1720723" y="1352908"/>
                  </a:lnTo>
                  <a:lnTo>
                    <a:pt x="1724207" y="1352995"/>
                  </a:lnTo>
                  <a:lnTo>
                    <a:pt x="1727690" y="1370181"/>
                  </a:lnTo>
                  <a:lnTo>
                    <a:pt x="1731173" y="1370069"/>
                  </a:lnTo>
                  <a:lnTo>
                    <a:pt x="1734656" y="1369957"/>
                  </a:lnTo>
                  <a:lnTo>
                    <a:pt x="1738140" y="1369846"/>
                  </a:lnTo>
                  <a:lnTo>
                    <a:pt x="1741623" y="1369735"/>
                  </a:lnTo>
                  <a:lnTo>
                    <a:pt x="1745106" y="1369624"/>
                  </a:lnTo>
                  <a:lnTo>
                    <a:pt x="1748589" y="1369514"/>
                  </a:lnTo>
                  <a:lnTo>
                    <a:pt x="1752073" y="1369405"/>
                  </a:lnTo>
                  <a:lnTo>
                    <a:pt x="1755556" y="1369295"/>
                  </a:lnTo>
                  <a:lnTo>
                    <a:pt x="1759039" y="1377143"/>
                  </a:lnTo>
                  <a:lnTo>
                    <a:pt x="1762522" y="1376724"/>
                  </a:lnTo>
                  <a:lnTo>
                    <a:pt x="1766006" y="1376306"/>
                  </a:lnTo>
                  <a:lnTo>
                    <a:pt x="1769489" y="1375889"/>
                  </a:lnTo>
                  <a:lnTo>
                    <a:pt x="1772972" y="1375472"/>
                  </a:lnTo>
                  <a:lnTo>
                    <a:pt x="1776455" y="1375056"/>
                  </a:lnTo>
                  <a:lnTo>
                    <a:pt x="1779939" y="1374641"/>
                  </a:lnTo>
                  <a:lnTo>
                    <a:pt x="1783422" y="1374226"/>
                  </a:lnTo>
                  <a:lnTo>
                    <a:pt x="1786905" y="1374612"/>
                  </a:lnTo>
                  <a:lnTo>
                    <a:pt x="1790388" y="1374498"/>
                  </a:lnTo>
                  <a:lnTo>
                    <a:pt x="1793872" y="1374384"/>
                  </a:lnTo>
                  <a:lnTo>
                    <a:pt x="1797355" y="1374270"/>
                  </a:lnTo>
                  <a:lnTo>
                    <a:pt x="1800838" y="1374157"/>
                  </a:lnTo>
                  <a:lnTo>
                    <a:pt x="1804321" y="1374044"/>
                  </a:lnTo>
                  <a:lnTo>
                    <a:pt x="1807805" y="1373932"/>
                  </a:lnTo>
                  <a:lnTo>
                    <a:pt x="1811288" y="1373820"/>
                  </a:lnTo>
                  <a:lnTo>
                    <a:pt x="1814771" y="1373558"/>
                  </a:lnTo>
                  <a:lnTo>
                    <a:pt x="1818254" y="1373003"/>
                  </a:lnTo>
                  <a:lnTo>
                    <a:pt x="1821738" y="1372448"/>
                  </a:lnTo>
                  <a:lnTo>
                    <a:pt x="1825221" y="1371894"/>
                  </a:lnTo>
                  <a:lnTo>
                    <a:pt x="1828704" y="1371340"/>
                  </a:lnTo>
                  <a:lnTo>
                    <a:pt x="1832187" y="1370786"/>
                  </a:lnTo>
                  <a:lnTo>
                    <a:pt x="1835671" y="1370233"/>
                  </a:lnTo>
                  <a:lnTo>
                    <a:pt x="1839154" y="1369681"/>
                  </a:lnTo>
                  <a:lnTo>
                    <a:pt x="1842637" y="1369129"/>
                  </a:lnTo>
                  <a:lnTo>
                    <a:pt x="1846120" y="1368577"/>
                  </a:lnTo>
                  <a:lnTo>
                    <a:pt x="1849604" y="1368026"/>
                  </a:lnTo>
                  <a:lnTo>
                    <a:pt x="1853087" y="1367475"/>
                  </a:lnTo>
                  <a:lnTo>
                    <a:pt x="1856570" y="1366925"/>
                  </a:lnTo>
                  <a:lnTo>
                    <a:pt x="1860053" y="1366375"/>
                  </a:lnTo>
                  <a:lnTo>
                    <a:pt x="1863537" y="1365825"/>
                  </a:lnTo>
                  <a:lnTo>
                    <a:pt x="1867020" y="1365276"/>
                  </a:lnTo>
                  <a:lnTo>
                    <a:pt x="1870503" y="1364728"/>
                  </a:lnTo>
                  <a:lnTo>
                    <a:pt x="1873986" y="1364179"/>
                  </a:lnTo>
                  <a:lnTo>
                    <a:pt x="1877470" y="1363632"/>
                  </a:lnTo>
                  <a:lnTo>
                    <a:pt x="1880953" y="1363084"/>
                  </a:lnTo>
                  <a:lnTo>
                    <a:pt x="1884436" y="1362538"/>
                  </a:lnTo>
                  <a:lnTo>
                    <a:pt x="1887919" y="1361991"/>
                  </a:lnTo>
                  <a:lnTo>
                    <a:pt x="1891403" y="1361445"/>
                  </a:lnTo>
                  <a:lnTo>
                    <a:pt x="1894886" y="1360900"/>
                  </a:lnTo>
                  <a:lnTo>
                    <a:pt x="1898369" y="1360355"/>
                  </a:lnTo>
                  <a:lnTo>
                    <a:pt x="1901852" y="1376931"/>
                  </a:lnTo>
                  <a:lnTo>
                    <a:pt x="1905336" y="1376959"/>
                  </a:lnTo>
                  <a:lnTo>
                    <a:pt x="1908819" y="1376988"/>
                  </a:lnTo>
                  <a:lnTo>
                    <a:pt x="1912302" y="1377016"/>
                  </a:lnTo>
                  <a:lnTo>
                    <a:pt x="1915785" y="1377044"/>
                  </a:lnTo>
                  <a:lnTo>
                    <a:pt x="1919269" y="1377071"/>
                  </a:lnTo>
                  <a:lnTo>
                    <a:pt x="1922752" y="1377099"/>
                  </a:lnTo>
                  <a:lnTo>
                    <a:pt x="1926235" y="1377127"/>
                  </a:lnTo>
                  <a:lnTo>
                    <a:pt x="1929718" y="1379859"/>
                  </a:lnTo>
                  <a:lnTo>
                    <a:pt x="1933202" y="1379545"/>
                  </a:lnTo>
                  <a:lnTo>
                    <a:pt x="1936685" y="1379232"/>
                  </a:lnTo>
                  <a:lnTo>
                    <a:pt x="1940168" y="1378920"/>
                  </a:lnTo>
                  <a:lnTo>
                    <a:pt x="1943651" y="1378608"/>
                  </a:lnTo>
                  <a:lnTo>
                    <a:pt x="1947135" y="1378296"/>
                  </a:lnTo>
                  <a:lnTo>
                    <a:pt x="1950618" y="1377985"/>
                  </a:lnTo>
                  <a:lnTo>
                    <a:pt x="1954101" y="1377675"/>
                  </a:lnTo>
                  <a:lnTo>
                    <a:pt x="1957584" y="1389195"/>
                  </a:lnTo>
                  <a:lnTo>
                    <a:pt x="1961068" y="1389325"/>
                  </a:lnTo>
                  <a:lnTo>
                    <a:pt x="1964551" y="1389455"/>
                  </a:lnTo>
                  <a:lnTo>
                    <a:pt x="1968034" y="1389584"/>
                  </a:lnTo>
                  <a:lnTo>
                    <a:pt x="1971517" y="1389712"/>
                  </a:lnTo>
                  <a:lnTo>
                    <a:pt x="1975001" y="1389840"/>
                  </a:lnTo>
                  <a:lnTo>
                    <a:pt x="1978484" y="1389968"/>
                  </a:lnTo>
                  <a:lnTo>
                    <a:pt x="1981967" y="1390094"/>
                  </a:lnTo>
                  <a:lnTo>
                    <a:pt x="1985450" y="1390221"/>
                  </a:lnTo>
                  <a:lnTo>
                    <a:pt x="1988934" y="1389907"/>
                  </a:lnTo>
                  <a:lnTo>
                    <a:pt x="1992417" y="1389448"/>
                  </a:lnTo>
                  <a:lnTo>
                    <a:pt x="1995900" y="1388989"/>
                  </a:lnTo>
                  <a:lnTo>
                    <a:pt x="1999383" y="1388531"/>
                  </a:lnTo>
                  <a:lnTo>
                    <a:pt x="2002867" y="1388073"/>
                  </a:lnTo>
                  <a:lnTo>
                    <a:pt x="2006350" y="1387616"/>
                  </a:lnTo>
                  <a:lnTo>
                    <a:pt x="2009833" y="1387159"/>
                  </a:lnTo>
                  <a:lnTo>
                    <a:pt x="2013316" y="1386702"/>
                  </a:lnTo>
                  <a:lnTo>
                    <a:pt x="2016799" y="1386246"/>
                  </a:lnTo>
                  <a:lnTo>
                    <a:pt x="2020283" y="1385790"/>
                  </a:lnTo>
                  <a:lnTo>
                    <a:pt x="2023766" y="1385335"/>
                  </a:lnTo>
                  <a:lnTo>
                    <a:pt x="2027249" y="1384880"/>
                  </a:lnTo>
                  <a:lnTo>
                    <a:pt x="2030732" y="1384426"/>
                  </a:lnTo>
                  <a:lnTo>
                    <a:pt x="2034216" y="1383972"/>
                  </a:lnTo>
                  <a:lnTo>
                    <a:pt x="2037699" y="1383518"/>
                  </a:lnTo>
                  <a:lnTo>
                    <a:pt x="2041182" y="1383064"/>
                  </a:lnTo>
                  <a:lnTo>
                    <a:pt x="2044665" y="1390763"/>
                  </a:lnTo>
                  <a:lnTo>
                    <a:pt x="2048149" y="1390645"/>
                  </a:lnTo>
                  <a:lnTo>
                    <a:pt x="2051632" y="1390528"/>
                  </a:lnTo>
                  <a:lnTo>
                    <a:pt x="2055115" y="1390411"/>
                  </a:lnTo>
                  <a:lnTo>
                    <a:pt x="2058598" y="1390295"/>
                  </a:lnTo>
                  <a:lnTo>
                    <a:pt x="2062082" y="1390179"/>
                  </a:lnTo>
                  <a:lnTo>
                    <a:pt x="2065565" y="1390063"/>
                  </a:lnTo>
                  <a:lnTo>
                    <a:pt x="2069048" y="1389947"/>
                  </a:lnTo>
                  <a:lnTo>
                    <a:pt x="2072531" y="1389832"/>
                  </a:lnTo>
                  <a:lnTo>
                    <a:pt x="2076015" y="1389774"/>
                  </a:lnTo>
                  <a:lnTo>
                    <a:pt x="2079498" y="1389718"/>
                  </a:lnTo>
                  <a:lnTo>
                    <a:pt x="2082981" y="1389662"/>
                  </a:lnTo>
                  <a:lnTo>
                    <a:pt x="2086464" y="1389607"/>
                  </a:lnTo>
                  <a:lnTo>
                    <a:pt x="2089948" y="1389552"/>
                  </a:lnTo>
                  <a:lnTo>
                    <a:pt x="2093431" y="1389497"/>
                  </a:lnTo>
                  <a:lnTo>
                    <a:pt x="2096914" y="1389442"/>
                  </a:lnTo>
                  <a:lnTo>
                    <a:pt x="2100397" y="1389387"/>
                  </a:lnTo>
                  <a:lnTo>
                    <a:pt x="2103881" y="1389333"/>
                  </a:lnTo>
                  <a:lnTo>
                    <a:pt x="2107364" y="1389279"/>
                  </a:lnTo>
                  <a:lnTo>
                    <a:pt x="2110847" y="1389224"/>
                  </a:lnTo>
                  <a:lnTo>
                    <a:pt x="2114330" y="1389170"/>
                  </a:lnTo>
                  <a:lnTo>
                    <a:pt x="2117814" y="1389117"/>
                  </a:lnTo>
                  <a:lnTo>
                    <a:pt x="2121297" y="1389063"/>
                  </a:lnTo>
                  <a:lnTo>
                    <a:pt x="2124780" y="1389009"/>
                  </a:lnTo>
                  <a:lnTo>
                    <a:pt x="2128263" y="1388956"/>
                  </a:lnTo>
                  <a:lnTo>
                    <a:pt x="2131747" y="1399046"/>
                  </a:lnTo>
                  <a:lnTo>
                    <a:pt x="2135230" y="1398816"/>
                  </a:lnTo>
                  <a:lnTo>
                    <a:pt x="2138713" y="1398587"/>
                  </a:lnTo>
                  <a:lnTo>
                    <a:pt x="2142196" y="1398358"/>
                  </a:lnTo>
                  <a:lnTo>
                    <a:pt x="2145680" y="1398130"/>
                  </a:lnTo>
                  <a:lnTo>
                    <a:pt x="2149163" y="1397902"/>
                  </a:lnTo>
                  <a:lnTo>
                    <a:pt x="2152646" y="1397675"/>
                  </a:lnTo>
                  <a:lnTo>
                    <a:pt x="2156129" y="1397448"/>
                  </a:lnTo>
                  <a:lnTo>
                    <a:pt x="2159613" y="1397257"/>
                  </a:lnTo>
                  <a:lnTo>
                    <a:pt x="2163096" y="1397248"/>
                  </a:lnTo>
                  <a:lnTo>
                    <a:pt x="2166579" y="1397240"/>
                  </a:lnTo>
                  <a:lnTo>
                    <a:pt x="2170062" y="1397231"/>
                  </a:lnTo>
                  <a:lnTo>
                    <a:pt x="2173546" y="1397222"/>
                  </a:lnTo>
                  <a:lnTo>
                    <a:pt x="2177029" y="1397214"/>
                  </a:lnTo>
                  <a:lnTo>
                    <a:pt x="2180512" y="1397205"/>
                  </a:lnTo>
                  <a:lnTo>
                    <a:pt x="2183995" y="1397197"/>
                  </a:lnTo>
                  <a:lnTo>
                    <a:pt x="2187479" y="1397188"/>
                  </a:lnTo>
                  <a:lnTo>
                    <a:pt x="2190962" y="1402515"/>
                  </a:lnTo>
                  <a:lnTo>
                    <a:pt x="2194445" y="1402602"/>
                  </a:lnTo>
                  <a:lnTo>
                    <a:pt x="2197928" y="1402689"/>
                  </a:lnTo>
                  <a:lnTo>
                    <a:pt x="2201412" y="1402776"/>
                  </a:lnTo>
                  <a:lnTo>
                    <a:pt x="2204895" y="1402862"/>
                  </a:lnTo>
                  <a:lnTo>
                    <a:pt x="2208378" y="1402948"/>
                  </a:lnTo>
                  <a:lnTo>
                    <a:pt x="2211861" y="1403034"/>
                  </a:lnTo>
                  <a:lnTo>
                    <a:pt x="2215345" y="1403119"/>
                  </a:lnTo>
                  <a:lnTo>
                    <a:pt x="2218828" y="1403205"/>
                  </a:lnTo>
                  <a:lnTo>
                    <a:pt x="2222311" y="1403289"/>
                  </a:lnTo>
                  <a:lnTo>
                    <a:pt x="2225794" y="1403374"/>
                  </a:lnTo>
                  <a:lnTo>
                    <a:pt x="2229278" y="1403458"/>
                  </a:lnTo>
                  <a:lnTo>
                    <a:pt x="2232761" y="1403542"/>
                  </a:lnTo>
                  <a:lnTo>
                    <a:pt x="2236244" y="1403625"/>
                  </a:lnTo>
                  <a:lnTo>
                    <a:pt x="2239727" y="1403709"/>
                  </a:lnTo>
                  <a:lnTo>
                    <a:pt x="2243211" y="1403792"/>
                  </a:lnTo>
                  <a:lnTo>
                    <a:pt x="2246694" y="1407557"/>
                  </a:lnTo>
                  <a:lnTo>
                    <a:pt x="2250177" y="1407583"/>
                  </a:lnTo>
                  <a:lnTo>
                    <a:pt x="2253660" y="1407609"/>
                  </a:lnTo>
                  <a:lnTo>
                    <a:pt x="2257144" y="1407635"/>
                  </a:lnTo>
                  <a:lnTo>
                    <a:pt x="2260627" y="1407660"/>
                  </a:lnTo>
                  <a:lnTo>
                    <a:pt x="2264110" y="1407686"/>
                  </a:lnTo>
                  <a:lnTo>
                    <a:pt x="2267593" y="1407711"/>
                  </a:lnTo>
                  <a:lnTo>
                    <a:pt x="2271077" y="1407736"/>
                  </a:lnTo>
                  <a:lnTo>
                    <a:pt x="2274560" y="1412083"/>
                  </a:lnTo>
                  <a:lnTo>
                    <a:pt x="2278043" y="1411770"/>
                  </a:lnTo>
                  <a:lnTo>
                    <a:pt x="2281526" y="1411457"/>
                  </a:lnTo>
                  <a:lnTo>
                    <a:pt x="2285010" y="1411145"/>
                  </a:lnTo>
                  <a:lnTo>
                    <a:pt x="2288493" y="1410833"/>
                  </a:lnTo>
                  <a:lnTo>
                    <a:pt x="2291976" y="1410522"/>
                  </a:lnTo>
                  <a:lnTo>
                    <a:pt x="2295459" y="1410210"/>
                  </a:lnTo>
                  <a:lnTo>
                    <a:pt x="2298942" y="1409900"/>
                  </a:lnTo>
                  <a:lnTo>
                    <a:pt x="2302426" y="1409589"/>
                  </a:lnTo>
                  <a:lnTo>
                    <a:pt x="2305909" y="1409279"/>
                  </a:lnTo>
                  <a:lnTo>
                    <a:pt x="2309392" y="1408969"/>
                  </a:lnTo>
                  <a:lnTo>
                    <a:pt x="2312875" y="1408660"/>
                  </a:lnTo>
                  <a:lnTo>
                    <a:pt x="2316359" y="1408351"/>
                  </a:lnTo>
                  <a:lnTo>
                    <a:pt x="2319842" y="1408042"/>
                  </a:lnTo>
                  <a:lnTo>
                    <a:pt x="2323325" y="1407734"/>
                  </a:lnTo>
                  <a:lnTo>
                    <a:pt x="2326808" y="1407426"/>
                  </a:lnTo>
                  <a:lnTo>
                    <a:pt x="2330292" y="1407119"/>
                  </a:lnTo>
                  <a:lnTo>
                    <a:pt x="2333775" y="1407004"/>
                  </a:lnTo>
                  <a:lnTo>
                    <a:pt x="2337258" y="1407030"/>
                  </a:lnTo>
                  <a:lnTo>
                    <a:pt x="2340741" y="1407055"/>
                  </a:lnTo>
                  <a:lnTo>
                    <a:pt x="2344225" y="1407081"/>
                  </a:lnTo>
                  <a:lnTo>
                    <a:pt x="2347708" y="1407107"/>
                  </a:lnTo>
                  <a:lnTo>
                    <a:pt x="2351191" y="1407132"/>
                  </a:lnTo>
                  <a:lnTo>
                    <a:pt x="2354674" y="1407157"/>
                  </a:lnTo>
                  <a:lnTo>
                    <a:pt x="2358158" y="1407183"/>
                  </a:lnTo>
                  <a:lnTo>
                    <a:pt x="2361641" y="1411377"/>
                  </a:lnTo>
                  <a:lnTo>
                    <a:pt x="2365124" y="1411258"/>
                  </a:lnTo>
                  <a:lnTo>
                    <a:pt x="2368607" y="1411140"/>
                  </a:lnTo>
                  <a:lnTo>
                    <a:pt x="2372091" y="1411021"/>
                  </a:lnTo>
                  <a:lnTo>
                    <a:pt x="2375574" y="1410903"/>
                  </a:lnTo>
                  <a:lnTo>
                    <a:pt x="2379057" y="1410786"/>
                  </a:lnTo>
                  <a:lnTo>
                    <a:pt x="2382540" y="1410669"/>
                  </a:lnTo>
                  <a:lnTo>
                    <a:pt x="2386024" y="1410551"/>
                  </a:lnTo>
                  <a:lnTo>
                    <a:pt x="2389507" y="1410441"/>
                  </a:lnTo>
                  <a:lnTo>
                    <a:pt x="2392990" y="1410461"/>
                  </a:lnTo>
                  <a:lnTo>
                    <a:pt x="2396473" y="1410481"/>
                  </a:lnTo>
                  <a:lnTo>
                    <a:pt x="2399957" y="1410500"/>
                  </a:lnTo>
                  <a:lnTo>
                    <a:pt x="2403440" y="1410520"/>
                  </a:lnTo>
                  <a:lnTo>
                    <a:pt x="2406923" y="1410539"/>
                  </a:lnTo>
                  <a:lnTo>
                    <a:pt x="2410406" y="1410559"/>
                  </a:lnTo>
                  <a:lnTo>
                    <a:pt x="2413890" y="1410578"/>
                  </a:lnTo>
                  <a:lnTo>
                    <a:pt x="2417373" y="1410597"/>
                  </a:lnTo>
                  <a:lnTo>
                    <a:pt x="2420856" y="1413416"/>
                  </a:lnTo>
                  <a:lnTo>
                    <a:pt x="2424339" y="1413255"/>
                  </a:lnTo>
                  <a:lnTo>
                    <a:pt x="2427823" y="1413094"/>
                  </a:lnTo>
                  <a:lnTo>
                    <a:pt x="2431306" y="1412933"/>
                  </a:lnTo>
                  <a:lnTo>
                    <a:pt x="2434789" y="1412773"/>
                  </a:lnTo>
                  <a:lnTo>
                    <a:pt x="2438272" y="1412613"/>
                  </a:lnTo>
                  <a:lnTo>
                    <a:pt x="2441756" y="1412453"/>
                  </a:lnTo>
                  <a:lnTo>
                    <a:pt x="2445239" y="1412294"/>
                  </a:lnTo>
                  <a:lnTo>
                    <a:pt x="2448722" y="1417557"/>
                  </a:lnTo>
                  <a:lnTo>
                    <a:pt x="2452205" y="1417523"/>
                  </a:lnTo>
                  <a:lnTo>
                    <a:pt x="2455689" y="1417489"/>
                  </a:lnTo>
                  <a:lnTo>
                    <a:pt x="2459172" y="1417456"/>
                  </a:lnTo>
                  <a:lnTo>
                    <a:pt x="2462655" y="1417422"/>
                  </a:lnTo>
                  <a:lnTo>
                    <a:pt x="2466138" y="1417388"/>
                  </a:lnTo>
                  <a:lnTo>
                    <a:pt x="2469622" y="1417355"/>
                  </a:lnTo>
                  <a:lnTo>
                    <a:pt x="2473105" y="1417322"/>
                  </a:lnTo>
                  <a:lnTo>
                    <a:pt x="2476588" y="1418959"/>
                  </a:lnTo>
                  <a:lnTo>
                    <a:pt x="2480071" y="1418695"/>
                  </a:lnTo>
                  <a:lnTo>
                    <a:pt x="2483555" y="1418431"/>
                  </a:lnTo>
                  <a:lnTo>
                    <a:pt x="2487038" y="1418168"/>
                  </a:lnTo>
                  <a:lnTo>
                    <a:pt x="2490521" y="1417904"/>
                  </a:lnTo>
                  <a:lnTo>
                    <a:pt x="2494004" y="1417641"/>
                  </a:lnTo>
                  <a:lnTo>
                    <a:pt x="2497488" y="1417379"/>
                  </a:lnTo>
                  <a:lnTo>
                    <a:pt x="2500971" y="1417117"/>
                  </a:lnTo>
                  <a:lnTo>
                    <a:pt x="2504454" y="1416855"/>
                  </a:lnTo>
                  <a:lnTo>
                    <a:pt x="2507937" y="1416593"/>
                  </a:lnTo>
                  <a:lnTo>
                    <a:pt x="2511421" y="1416332"/>
                  </a:lnTo>
                  <a:lnTo>
                    <a:pt x="2514904" y="1416070"/>
                  </a:lnTo>
                  <a:lnTo>
                    <a:pt x="2518387" y="1415810"/>
                  </a:lnTo>
                  <a:lnTo>
                    <a:pt x="2521870" y="1415549"/>
                  </a:lnTo>
                  <a:lnTo>
                    <a:pt x="2525354" y="1415289"/>
                  </a:lnTo>
                  <a:lnTo>
                    <a:pt x="2528837" y="1415029"/>
                  </a:lnTo>
                  <a:lnTo>
                    <a:pt x="2532320" y="1414770"/>
                  </a:lnTo>
                  <a:lnTo>
                    <a:pt x="2535803" y="1414647"/>
                  </a:lnTo>
                  <a:lnTo>
                    <a:pt x="2539287" y="1414576"/>
                  </a:lnTo>
                  <a:lnTo>
                    <a:pt x="2542770" y="1414505"/>
                  </a:lnTo>
                  <a:lnTo>
                    <a:pt x="2546253" y="1414434"/>
                  </a:lnTo>
                  <a:lnTo>
                    <a:pt x="2549736" y="1414364"/>
                  </a:lnTo>
                  <a:lnTo>
                    <a:pt x="2553220" y="1414293"/>
                  </a:lnTo>
                  <a:lnTo>
                    <a:pt x="2556703" y="1414223"/>
                  </a:lnTo>
                  <a:lnTo>
                    <a:pt x="2560186" y="1414153"/>
                  </a:lnTo>
                  <a:lnTo>
                    <a:pt x="2563669" y="1422004"/>
                  </a:lnTo>
                  <a:lnTo>
                    <a:pt x="2567153" y="1421710"/>
                  </a:lnTo>
                  <a:lnTo>
                    <a:pt x="2570636" y="1421416"/>
                  </a:lnTo>
                  <a:lnTo>
                    <a:pt x="2574119" y="1421123"/>
                  </a:lnTo>
                  <a:lnTo>
                    <a:pt x="2577602" y="1420830"/>
                  </a:lnTo>
                  <a:lnTo>
                    <a:pt x="2581085" y="1420537"/>
                  </a:lnTo>
                  <a:lnTo>
                    <a:pt x="2584569" y="1420244"/>
                  </a:lnTo>
                  <a:lnTo>
                    <a:pt x="2588052" y="1419952"/>
                  </a:lnTo>
                  <a:lnTo>
                    <a:pt x="2591535" y="1419659"/>
                  </a:lnTo>
                  <a:lnTo>
                    <a:pt x="2595018" y="1419367"/>
                  </a:lnTo>
                  <a:lnTo>
                    <a:pt x="2598502" y="1419076"/>
                  </a:lnTo>
                  <a:lnTo>
                    <a:pt x="2601985" y="1418784"/>
                  </a:lnTo>
                  <a:lnTo>
                    <a:pt x="2605468" y="1418493"/>
                  </a:lnTo>
                  <a:lnTo>
                    <a:pt x="2608951" y="1418202"/>
                  </a:lnTo>
                  <a:lnTo>
                    <a:pt x="2612435" y="1417912"/>
                  </a:lnTo>
                  <a:lnTo>
                    <a:pt x="2615918" y="1417621"/>
                  </a:lnTo>
                  <a:lnTo>
                    <a:pt x="2619401" y="1417331"/>
                  </a:lnTo>
                  <a:lnTo>
                    <a:pt x="2622884" y="1417209"/>
                  </a:lnTo>
                  <a:lnTo>
                    <a:pt x="2626368" y="1417098"/>
                  </a:lnTo>
                  <a:lnTo>
                    <a:pt x="2629851" y="1416987"/>
                  </a:lnTo>
                  <a:lnTo>
                    <a:pt x="2633334" y="1416877"/>
                  </a:lnTo>
                  <a:lnTo>
                    <a:pt x="2636817" y="1416767"/>
                  </a:lnTo>
                  <a:lnTo>
                    <a:pt x="2640301" y="1416657"/>
                  </a:lnTo>
                  <a:lnTo>
                    <a:pt x="2643784" y="1416548"/>
                  </a:lnTo>
                  <a:lnTo>
                    <a:pt x="2647267" y="1416438"/>
                  </a:lnTo>
                  <a:lnTo>
                    <a:pt x="2650750" y="1430025"/>
                  </a:lnTo>
                  <a:lnTo>
                    <a:pt x="2654234" y="1429799"/>
                  </a:lnTo>
                  <a:lnTo>
                    <a:pt x="2657717" y="1429573"/>
                  </a:lnTo>
                  <a:lnTo>
                    <a:pt x="2661200" y="1429348"/>
                  </a:lnTo>
                  <a:lnTo>
                    <a:pt x="2664683" y="1429123"/>
                  </a:lnTo>
                  <a:lnTo>
                    <a:pt x="2668167" y="1428898"/>
                  </a:lnTo>
                  <a:lnTo>
                    <a:pt x="2671650" y="1428673"/>
                  </a:lnTo>
                  <a:lnTo>
                    <a:pt x="2675133" y="1428449"/>
                  </a:lnTo>
                  <a:lnTo>
                    <a:pt x="2678616" y="1445568"/>
                  </a:lnTo>
                  <a:lnTo>
                    <a:pt x="2682100" y="1445476"/>
                  </a:lnTo>
                  <a:lnTo>
                    <a:pt x="2685583" y="1445385"/>
                  </a:lnTo>
                  <a:lnTo>
                    <a:pt x="2689066" y="1445294"/>
                  </a:lnTo>
                  <a:lnTo>
                    <a:pt x="2692549" y="1445203"/>
                  </a:lnTo>
                  <a:lnTo>
                    <a:pt x="2696033" y="1445113"/>
                  </a:lnTo>
                  <a:lnTo>
                    <a:pt x="2699516" y="1445022"/>
                  </a:lnTo>
                  <a:lnTo>
                    <a:pt x="2702999" y="1444932"/>
                  </a:lnTo>
                  <a:lnTo>
                    <a:pt x="2706482" y="1444837"/>
                  </a:lnTo>
                  <a:lnTo>
                    <a:pt x="2709966" y="1444715"/>
                  </a:lnTo>
                  <a:lnTo>
                    <a:pt x="2713449" y="1444593"/>
                  </a:lnTo>
                  <a:lnTo>
                    <a:pt x="2716932" y="1444471"/>
                  </a:lnTo>
                  <a:lnTo>
                    <a:pt x="2720415" y="1444349"/>
                  </a:lnTo>
                  <a:lnTo>
                    <a:pt x="2723899" y="1444228"/>
                  </a:lnTo>
                  <a:lnTo>
                    <a:pt x="2727382" y="1444107"/>
                  </a:lnTo>
                  <a:lnTo>
                    <a:pt x="2730865" y="1443986"/>
                  </a:lnTo>
                  <a:lnTo>
                    <a:pt x="2734348" y="1443865"/>
                  </a:lnTo>
                  <a:lnTo>
                    <a:pt x="2737832" y="1443717"/>
                  </a:lnTo>
                  <a:lnTo>
                    <a:pt x="2741315" y="1443564"/>
                  </a:lnTo>
                  <a:lnTo>
                    <a:pt x="2744798" y="1443412"/>
                  </a:lnTo>
                  <a:lnTo>
                    <a:pt x="2748281" y="1443260"/>
                  </a:lnTo>
                  <a:lnTo>
                    <a:pt x="2751765" y="1443108"/>
                  </a:lnTo>
                  <a:lnTo>
                    <a:pt x="2755248" y="1442957"/>
                  </a:lnTo>
                  <a:lnTo>
                    <a:pt x="2758731" y="1442806"/>
                  </a:lnTo>
                  <a:lnTo>
                    <a:pt x="2762214" y="1442655"/>
                  </a:lnTo>
                  <a:lnTo>
                    <a:pt x="2765698" y="1443637"/>
                  </a:lnTo>
                  <a:lnTo>
                    <a:pt x="2769181" y="1443613"/>
                  </a:lnTo>
                  <a:lnTo>
                    <a:pt x="2772664" y="1443589"/>
                  </a:lnTo>
                  <a:lnTo>
                    <a:pt x="2776147" y="1443565"/>
                  </a:lnTo>
                  <a:lnTo>
                    <a:pt x="2779631" y="1443542"/>
                  </a:lnTo>
                  <a:lnTo>
                    <a:pt x="2783114" y="1443518"/>
                  </a:lnTo>
                  <a:lnTo>
                    <a:pt x="2786597" y="1443495"/>
                  </a:lnTo>
                  <a:lnTo>
                    <a:pt x="2790080" y="1443471"/>
                  </a:lnTo>
                  <a:lnTo>
                    <a:pt x="2793564" y="1445248"/>
                  </a:lnTo>
                  <a:lnTo>
                    <a:pt x="2797047" y="1445192"/>
                  </a:lnTo>
                  <a:lnTo>
                    <a:pt x="2800530" y="1445136"/>
                  </a:lnTo>
                  <a:lnTo>
                    <a:pt x="2804013" y="1445080"/>
                  </a:lnTo>
                  <a:lnTo>
                    <a:pt x="2807497" y="1445024"/>
                  </a:lnTo>
                  <a:lnTo>
                    <a:pt x="2810980" y="1444968"/>
                  </a:lnTo>
                  <a:lnTo>
                    <a:pt x="2814463" y="1444912"/>
                  </a:lnTo>
                  <a:lnTo>
                    <a:pt x="2817946" y="1444856"/>
                  </a:lnTo>
                  <a:lnTo>
                    <a:pt x="2821430" y="1445311"/>
                  </a:lnTo>
                  <a:lnTo>
                    <a:pt x="2824913" y="1445255"/>
                  </a:lnTo>
                  <a:lnTo>
                    <a:pt x="2828396" y="1445199"/>
                  </a:lnTo>
                  <a:lnTo>
                    <a:pt x="2831879" y="1445143"/>
                  </a:lnTo>
                  <a:lnTo>
                    <a:pt x="2835363" y="1445088"/>
                  </a:lnTo>
                  <a:lnTo>
                    <a:pt x="2838846" y="1445032"/>
                  </a:lnTo>
                  <a:lnTo>
                    <a:pt x="2842329" y="1444977"/>
                  </a:lnTo>
                  <a:lnTo>
                    <a:pt x="2845812" y="1444922"/>
                  </a:lnTo>
                  <a:lnTo>
                    <a:pt x="2849296" y="1444867"/>
                  </a:lnTo>
                  <a:lnTo>
                    <a:pt x="2852779" y="1450437"/>
                  </a:lnTo>
                  <a:lnTo>
                    <a:pt x="2856262" y="1450290"/>
                  </a:lnTo>
                  <a:lnTo>
                    <a:pt x="2859745" y="1450142"/>
                  </a:lnTo>
                  <a:lnTo>
                    <a:pt x="2863229" y="1449995"/>
                  </a:lnTo>
                  <a:lnTo>
                    <a:pt x="2866712" y="1449848"/>
                  </a:lnTo>
                  <a:lnTo>
                    <a:pt x="2870195" y="1449701"/>
                  </a:lnTo>
                  <a:lnTo>
                    <a:pt x="2873678" y="1449554"/>
                  </a:lnTo>
                  <a:lnTo>
                    <a:pt x="2877161" y="1449408"/>
                  </a:lnTo>
                  <a:lnTo>
                    <a:pt x="2880645" y="1453816"/>
                  </a:lnTo>
                  <a:lnTo>
                    <a:pt x="2884128" y="1453698"/>
                  </a:lnTo>
                  <a:lnTo>
                    <a:pt x="2887611" y="1453579"/>
                  </a:lnTo>
                  <a:lnTo>
                    <a:pt x="2891094" y="1453461"/>
                  </a:lnTo>
                  <a:lnTo>
                    <a:pt x="2894578" y="1453343"/>
                  </a:lnTo>
                  <a:lnTo>
                    <a:pt x="2898061" y="1453226"/>
                  </a:lnTo>
                  <a:lnTo>
                    <a:pt x="2901544" y="1453108"/>
                  </a:lnTo>
                  <a:lnTo>
                    <a:pt x="2905027" y="1452991"/>
                  </a:lnTo>
                  <a:lnTo>
                    <a:pt x="2908511" y="1452915"/>
                  </a:lnTo>
                  <a:lnTo>
                    <a:pt x="2911994" y="1452939"/>
                  </a:lnTo>
                  <a:lnTo>
                    <a:pt x="2915477" y="1452964"/>
                  </a:lnTo>
                  <a:lnTo>
                    <a:pt x="2918960" y="1452989"/>
                  </a:lnTo>
                  <a:lnTo>
                    <a:pt x="2922444" y="1453013"/>
                  </a:lnTo>
                  <a:lnTo>
                    <a:pt x="2925927" y="1453037"/>
                  </a:lnTo>
                  <a:lnTo>
                    <a:pt x="2929410" y="1453062"/>
                  </a:lnTo>
                  <a:lnTo>
                    <a:pt x="2932893" y="1453086"/>
                  </a:lnTo>
                  <a:lnTo>
                    <a:pt x="2936377" y="1461654"/>
                  </a:lnTo>
                  <a:lnTo>
                    <a:pt x="2939860" y="1461561"/>
                  </a:lnTo>
                  <a:lnTo>
                    <a:pt x="2943343" y="1461469"/>
                  </a:lnTo>
                  <a:lnTo>
                    <a:pt x="2946826" y="1461377"/>
                  </a:lnTo>
                  <a:lnTo>
                    <a:pt x="2950310" y="1461285"/>
                  </a:lnTo>
                  <a:lnTo>
                    <a:pt x="2953793" y="1461193"/>
                  </a:lnTo>
                  <a:lnTo>
                    <a:pt x="2957276" y="1461101"/>
                  </a:lnTo>
                  <a:lnTo>
                    <a:pt x="2960759" y="1461009"/>
                  </a:lnTo>
                  <a:lnTo>
                    <a:pt x="2964243" y="1460918"/>
                  </a:lnTo>
                  <a:lnTo>
                    <a:pt x="2967726" y="1480638"/>
                  </a:lnTo>
                  <a:lnTo>
                    <a:pt x="2971209" y="1480583"/>
                  </a:lnTo>
                  <a:lnTo>
                    <a:pt x="2974692" y="1480529"/>
                  </a:lnTo>
                  <a:lnTo>
                    <a:pt x="2978176" y="1480474"/>
                  </a:lnTo>
                  <a:lnTo>
                    <a:pt x="2981659" y="1480419"/>
                  </a:lnTo>
                  <a:lnTo>
                    <a:pt x="2985142" y="1480365"/>
                  </a:lnTo>
                  <a:lnTo>
                    <a:pt x="2988625" y="1480310"/>
                  </a:lnTo>
                  <a:lnTo>
                    <a:pt x="2992109" y="1480256"/>
                  </a:lnTo>
                  <a:lnTo>
                    <a:pt x="2995592" y="1491724"/>
                  </a:lnTo>
                  <a:lnTo>
                    <a:pt x="2999075" y="1491559"/>
                  </a:lnTo>
                  <a:lnTo>
                    <a:pt x="3002558" y="1491394"/>
                  </a:lnTo>
                  <a:lnTo>
                    <a:pt x="3006042" y="1491229"/>
                  </a:lnTo>
                  <a:lnTo>
                    <a:pt x="3009525" y="1491064"/>
                  </a:lnTo>
                  <a:lnTo>
                    <a:pt x="3013008" y="1490900"/>
                  </a:lnTo>
                  <a:lnTo>
                    <a:pt x="3016491" y="1490735"/>
                  </a:lnTo>
                  <a:lnTo>
                    <a:pt x="3019975" y="1490571"/>
                  </a:lnTo>
                  <a:lnTo>
                    <a:pt x="3023458" y="1490450"/>
                  </a:lnTo>
                  <a:lnTo>
                    <a:pt x="3026941" y="1490472"/>
                  </a:lnTo>
                  <a:lnTo>
                    <a:pt x="3030424" y="1490493"/>
                  </a:lnTo>
                  <a:lnTo>
                    <a:pt x="3033908" y="1490515"/>
                  </a:lnTo>
                  <a:lnTo>
                    <a:pt x="3037391" y="1490536"/>
                  </a:lnTo>
                  <a:lnTo>
                    <a:pt x="3040874" y="1490557"/>
                  </a:lnTo>
                  <a:lnTo>
                    <a:pt x="3044357" y="1490579"/>
                  </a:lnTo>
                  <a:lnTo>
                    <a:pt x="3047841" y="1490600"/>
                  </a:lnTo>
                  <a:lnTo>
                    <a:pt x="3051324" y="1490621"/>
                  </a:lnTo>
                  <a:lnTo>
                    <a:pt x="3054807" y="1490485"/>
                  </a:lnTo>
                  <a:lnTo>
                    <a:pt x="3058290" y="1490343"/>
                  </a:lnTo>
                  <a:lnTo>
                    <a:pt x="3061774" y="1490201"/>
                  </a:lnTo>
                  <a:lnTo>
                    <a:pt x="3065257" y="1490060"/>
                  </a:lnTo>
                  <a:lnTo>
                    <a:pt x="3068740" y="1489919"/>
                  </a:lnTo>
                  <a:lnTo>
                    <a:pt x="3072223" y="1489777"/>
                  </a:lnTo>
                  <a:lnTo>
                    <a:pt x="3075707" y="1489637"/>
                  </a:lnTo>
                  <a:lnTo>
                    <a:pt x="3079190" y="1489496"/>
                  </a:lnTo>
                  <a:lnTo>
                    <a:pt x="3082673" y="1491001"/>
                  </a:lnTo>
                  <a:lnTo>
                    <a:pt x="3086156" y="1490820"/>
                  </a:lnTo>
                  <a:lnTo>
                    <a:pt x="3089640" y="1490640"/>
                  </a:lnTo>
                  <a:lnTo>
                    <a:pt x="3093123" y="1490459"/>
                  </a:lnTo>
                  <a:lnTo>
                    <a:pt x="3096606" y="1490279"/>
                  </a:lnTo>
                  <a:lnTo>
                    <a:pt x="3100089" y="1490099"/>
                  </a:lnTo>
                  <a:lnTo>
                    <a:pt x="3103573" y="1489919"/>
                  </a:lnTo>
                  <a:lnTo>
                    <a:pt x="3107056" y="1489739"/>
                  </a:lnTo>
                  <a:lnTo>
                    <a:pt x="3110539" y="1489559"/>
                  </a:lnTo>
                  <a:lnTo>
                    <a:pt x="3114022" y="1489380"/>
                  </a:lnTo>
                  <a:lnTo>
                    <a:pt x="3117506" y="1489200"/>
                  </a:lnTo>
                  <a:lnTo>
                    <a:pt x="3120989" y="1489021"/>
                  </a:lnTo>
                  <a:lnTo>
                    <a:pt x="3124472" y="1488842"/>
                  </a:lnTo>
                  <a:lnTo>
                    <a:pt x="3127955" y="1488663"/>
                  </a:lnTo>
                  <a:lnTo>
                    <a:pt x="3131439" y="1488484"/>
                  </a:lnTo>
                  <a:lnTo>
                    <a:pt x="3134922" y="1488305"/>
                  </a:lnTo>
                  <a:lnTo>
                    <a:pt x="3138405" y="1489836"/>
                  </a:lnTo>
                  <a:lnTo>
                    <a:pt x="3141888" y="1489937"/>
                  </a:lnTo>
                  <a:lnTo>
                    <a:pt x="3145372" y="1490038"/>
                  </a:lnTo>
                  <a:lnTo>
                    <a:pt x="3148855" y="1490139"/>
                  </a:lnTo>
                  <a:lnTo>
                    <a:pt x="3152338" y="1490239"/>
                  </a:lnTo>
                  <a:lnTo>
                    <a:pt x="3155821" y="1490339"/>
                  </a:lnTo>
                  <a:lnTo>
                    <a:pt x="3159304" y="1490439"/>
                  </a:lnTo>
                  <a:lnTo>
                    <a:pt x="3162788" y="1490538"/>
                  </a:lnTo>
                  <a:lnTo>
                    <a:pt x="3166271" y="1490637"/>
                  </a:lnTo>
                  <a:lnTo>
                    <a:pt x="3169754" y="1490594"/>
                  </a:lnTo>
                  <a:lnTo>
                    <a:pt x="3173237" y="1490535"/>
                  </a:lnTo>
                  <a:lnTo>
                    <a:pt x="3176721" y="1490477"/>
                  </a:lnTo>
                  <a:lnTo>
                    <a:pt x="3180204" y="1490420"/>
                  </a:lnTo>
                  <a:lnTo>
                    <a:pt x="3183687" y="1490362"/>
                  </a:lnTo>
                  <a:lnTo>
                    <a:pt x="3187170" y="1490304"/>
                  </a:lnTo>
                  <a:lnTo>
                    <a:pt x="3190654" y="1490246"/>
                  </a:lnTo>
                  <a:lnTo>
                    <a:pt x="3194137" y="1490189"/>
                  </a:lnTo>
                  <a:lnTo>
                    <a:pt x="3197620" y="1507709"/>
                  </a:lnTo>
                  <a:lnTo>
                    <a:pt x="3201103" y="1507659"/>
                  </a:lnTo>
                  <a:lnTo>
                    <a:pt x="3204587" y="1507608"/>
                  </a:lnTo>
                  <a:lnTo>
                    <a:pt x="3208070" y="1507558"/>
                  </a:lnTo>
                  <a:lnTo>
                    <a:pt x="3211553" y="1507508"/>
                  </a:lnTo>
                  <a:lnTo>
                    <a:pt x="3215036" y="1507458"/>
                  </a:lnTo>
                  <a:lnTo>
                    <a:pt x="3218520" y="1507408"/>
                  </a:lnTo>
                  <a:lnTo>
                    <a:pt x="3222003" y="1507358"/>
                  </a:lnTo>
                  <a:lnTo>
                    <a:pt x="3225486" y="1513882"/>
                  </a:lnTo>
                  <a:lnTo>
                    <a:pt x="3228969" y="1513733"/>
                  </a:lnTo>
                  <a:lnTo>
                    <a:pt x="3232453" y="1513584"/>
                  </a:lnTo>
                  <a:lnTo>
                    <a:pt x="3235936" y="1513436"/>
                  </a:lnTo>
                  <a:lnTo>
                    <a:pt x="3239419" y="1513287"/>
                  </a:lnTo>
                  <a:lnTo>
                    <a:pt x="3242902" y="1513138"/>
                  </a:lnTo>
                  <a:lnTo>
                    <a:pt x="3246386" y="1512990"/>
                  </a:lnTo>
                  <a:lnTo>
                    <a:pt x="3249869" y="1512842"/>
                  </a:lnTo>
                  <a:lnTo>
                    <a:pt x="3253352" y="1514778"/>
                  </a:lnTo>
                  <a:lnTo>
                    <a:pt x="3256835" y="1514646"/>
                  </a:lnTo>
                  <a:lnTo>
                    <a:pt x="3260319" y="1514514"/>
                  </a:lnTo>
                  <a:lnTo>
                    <a:pt x="3263802" y="1514383"/>
                  </a:lnTo>
                  <a:lnTo>
                    <a:pt x="3267285" y="1514251"/>
                  </a:lnTo>
                  <a:lnTo>
                    <a:pt x="3270768" y="1514120"/>
                  </a:lnTo>
                  <a:lnTo>
                    <a:pt x="3274252" y="1513988"/>
                  </a:lnTo>
                  <a:lnTo>
                    <a:pt x="3277735" y="1513857"/>
                  </a:lnTo>
                  <a:lnTo>
                    <a:pt x="3281218" y="1513726"/>
                  </a:lnTo>
                  <a:lnTo>
                    <a:pt x="3284701" y="1515808"/>
                  </a:lnTo>
                  <a:lnTo>
                    <a:pt x="3288185" y="1515723"/>
                  </a:lnTo>
                  <a:lnTo>
                    <a:pt x="3291668" y="1515638"/>
                  </a:lnTo>
                  <a:lnTo>
                    <a:pt x="3295151" y="1515554"/>
                  </a:lnTo>
                  <a:lnTo>
                    <a:pt x="3298634" y="1515470"/>
                  </a:lnTo>
                  <a:lnTo>
                    <a:pt x="3302118" y="1515386"/>
                  </a:lnTo>
                  <a:lnTo>
                    <a:pt x="3305601" y="1515301"/>
                  </a:lnTo>
                  <a:lnTo>
                    <a:pt x="3309084" y="1515218"/>
                  </a:lnTo>
                  <a:lnTo>
                    <a:pt x="3312567" y="1524395"/>
                  </a:lnTo>
                  <a:lnTo>
                    <a:pt x="3316051" y="1524211"/>
                  </a:lnTo>
                  <a:lnTo>
                    <a:pt x="3319534" y="1524026"/>
                  </a:lnTo>
                  <a:lnTo>
                    <a:pt x="3323017" y="1523842"/>
                  </a:lnTo>
                  <a:lnTo>
                    <a:pt x="3326500" y="1523657"/>
                  </a:lnTo>
                  <a:lnTo>
                    <a:pt x="3329984" y="1523473"/>
                  </a:lnTo>
                  <a:lnTo>
                    <a:pt x="3333467" y="1523289"/>
                  </a:lnTo>
                  <a:lnTo>
                    <a:pt x="3336950" y="1523104"/>
                  </a:lnTo>
                  <a:lnTo>
                    <a:pt x="3340433" y="1524440"/>
                  </a:lnTo>
                  <a:lnTo>
                    <a:pt x="3343917" y="1524299"/>
                  </a:lnTo>
                  <a:lnTo>
                    <a:pt x="3347400" y="1524158"/>
                  </a:lnTo>
                  <a:lnTo>
                    <a:pt x="3350883" y="1524017"/>
                  </a:lnTo>
                  <a:lnTo>
                    <a:pt x="3354366" y="1523876"/>
                  </a:lnTo>
                  <a:lnTo>
                    <a:pt x="3357850" y="1523735"/>
                  </a:lnTo>
                  <a:lnTo>
                    <a:pt x="3361333" y="1523594"/>
                  </a:lnTo>
                  <a:lnTo>
                    <a:pt x="3364816" y="1523454"/>
                  </a:lnTo>
                  <a:lnTo>
                    <a:pt x="3368299" y="1525480"/>
                  </a:lnTo>
                  <a:lnTo>
                    <a:pt x="3371783" y="1525313"/>
                  </a:lnTo>
                  <a:lnTo>
                    <a:pt x="3375266" y="1525146"/>
                  </a:lnTo>
                  <a:lnTo>
                    <a:pt x="3378749" y="1524979"/>
                  </a:lnTo>
                  <a:lnTo>
                    <a:pt x="3382232" y="1524812"/>
                  </a:lnTo>
                  <a:lnTo>
                    <a:pt x="3385716" y="1524645"/>
                  </a:lnTo>
                  <a:lnTo>
                    <a:pt x="3389199" y="1524478"/>
                  </a:lnTo>
                  <a:lnTo>
                    <a:pt x="3392682" y="1524312"/>
                  </a:lnTo>
                  <a:lnTo>
                    <a:pt x="3396165" y="1524145"/>
                  </a:lnTo>
                  <a:lnTo>
                    <a:pt x="3399649" y="1524432"/>
                  </a:lnTo>
                  <a:lnTo>
                    <a:pt x="3403132" y="1524266"/>
                  </a:lnTo>
                  <a:lnTo>
                    <a:pt x="3406615" y="1524100"/>
                  </a:lnTo>
                  <a:lnTo>
                    <a:pt x="3410098" y="1523934"/>
                  </a:lnTo>
                  <a:lnTo>
                    <a:pt x="3413582" y="1523768"/>
                  </a:lnTo>
                  <a:lnTo>
                    <a:pt x="3417065" y="1523602"/>
                  </a:lnTo>
                  <a:lnTo>
                    <a:pt x="3420548" y="1523436"/>
                  </a:lnTo>
                  <a:lnTo>
                    <a:pt x="3424031" y="1523270"/>
                  </a:lnTo>
                  <a:lnTo>
                    <a:pt x="3427515" y="1523324"/>
                  </a:lnTo>
                  <a:lnTo>
                    <a:pt x="3430998" y="1523145"/>
                  </a:lnTo>
                  <a:lnTo>
                    <a:pt x="3434481" y="1522966"/>
                  </a:lnTo>
                  <a:lnTo>
                    <a:pt x="3437964" y="1522787"/>
                  </a:lnTo>
                  <a:lnTo>
                    <a:pt x="3441447" y="1522608"/>
                  </a:lnTo>
                  <a:lnTo>
                    <a:pt x="3444931" y="1522429"/>
                  </a:lnTo>
                  <a:lnTo>
                    <a:pt x="3448414" y="1522250"/>
                  </a:lnTo>
                  <a:lnTo>
                    <a:pt x="3451897" y="1522072"/>
                  </a:lnTo>
                  <a:lnTo>
                    <a:pt x="3455380" y="1532297"/>
                  </a:lnTo>
                  <a:lnTo>
                    <a:pt x="3458864" y="1532100"/>
                  </a:lnTo>
                  <a:lnTo>
                    <a:pt x="3462347" y="1531903"/>
                  </a:lnTo>
                  <a:lnTo>
                    <a:pt x="3465830" y="1531706"/>
                  </a:lnTo>
                  <a:lnTo>
                    <a:pt x="3469313" y="1531510"/>
                  </a:lnTo>
                  <a:lnTo>
                    <a:pt x="3472797" y="1531313"/>
                  </a:lnTo>
                  <a:lnTo>
                    <a:pt x="3476280" y="1531116"/>
                  </a:lnTo>
                  <a:lnTo>
                    <a:pt x="3479763" y="1530919"/>
                  </a:lnTo>
                  <a:lnTo>
                    <a:pt x="3483246" y="1530722"/>
                  </a:lnTo>
                  <a:lnTo>
                    <a:pt x="3483246" y="1530826"/>
                  </a:lnTo>
                  <a:lnTo>
                    <a:pt x="3483246" y="1530930"/>
                  </a:lnTo>
                  <a:lnTo>
                    <a:pt x="3483246" y="1531034"/>
                  </a:lnTo>
                  <a:lnTo>
                    <a:pt x="3483246" y="1531137"/>
                  </a:lnTo>
                  <a:lnTo>
                    <a:pt x="3483246" y="1531241"/>
                  </a:lnTo>
                  <a:lnTo>
                    <a:pt x="3483246" y="1531344"/>
                  </a:lnTo>
                  <a:lnTo>
                    <a:pt x="3483246" y="1531448"/>
                  </a:lnTo>
                  <a:lnTo>
                    <a:pt x="3483246" y="1531551"/>
                  </a:lnTo>
                  <a:lnTo>
                    <a:pt x="3483246" y="1531654"/>
                  </a:lnTo>
                  <a:lnTo>
                    <a:pt x="3483246" y="1531757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766446"/>
              <a:ext cx="3483246" cy="2785620"/>
            </a:xfrm>
            <a:custGeom>
              <a:avLst/>
              <a:gdLst/>
              <a:ahLst/>
              <a:cxnLst/>
              <a:rect l="0" t="0" r="0" b="0"/>
              <a:pathLst>
                <a:path w="3483246" h="2785620">
                  <a:moveTo>
                    <a:pt x="0" y="2785620"/>
                  </a:moveTo>
                  <a:lnTo>
                    <a:pt x="3483" y="2409641"/>
                  </a:lnTo>
                  <a:lnTo>
                    <a:pt x="6966" y="2106920"/>
                  </a:lnTo>
                  <a:lnTo>
                    <a:pt x="10449" y="1857947"/>
                  </a:lnTo>
                  <a:lnTo>
                    <a:pt x="13932" y="1649575"/>
                  </a:lnTo>
                  <a:lnTo>
                    <a:pt x="17416" y="1472621"/>
                  </a:lnTo>
                  <a:lnTo>
                    <a:pt x="20899" y="1320477"/>
                  </a:lnTo>
                  <a:lnTo>
                    <a:pt x="24382" y="1188268"/>
                  </a:lnTo>
                  <a:lnTo>
                    <a:pt x="27865" y="1072316"/>
                  </a:lnTo>
                  <a:lnTo>
                    <a:pt x="31349" y="969797"/>
                  </a:lnTo>
                  <a:lnTo>
                    <a:pt x="34832" y="878503"/>
                  </a:lnTo>
                  <a:lnTo>
                    <a:pt x="38315" y="796688"/>
                  </a:lnTo>
                  <a:lnTo>
                    <a:pt x="41798" y="722947"/>
                  </a:lnTo>
                  <a:lnTo>
                    <a:pt x="45282" y="656142"/>
                  </a:lnTo>
                  <a:lnTo>
                    <a:pt x="48765" y="595338"/>
                  </a:lnTo>
                  <a:lnTo>
                    <a:pt x="52248" y="539761"/>
                  </a:lnTo>
                  <a:lnTo>
                    <a:pt x="55731" y="488765"/>
                  </a:lnTo>
                  <a:lnTo>
                    <a:pt x="59215" y="441807"/>
                  </a:lnTo>
                  <a:lnTo>
                    <a:pt x="62698" y="398423"/>
                  </a:lnTo>
                  <a:lnTo>
                    <a:pt x="66181" y="358223"/>
                  </a:lnTo>
                  <a:lnTo>
                    <a:pt x="69664" y="320867"/>
                  </a:lnTo>
                  <a:lnTo>
                    <a:pt x="73148" y="286064"/>
                  </a:lnTo>
                  <a:lnTo>
                    <a:pt x="76631" y="253560"/>
                  </a:lnTo>
                  <a:lnTo>
                    <a:pt x="80114" y="223137"/>
                  </a:lnTo>
                  <a:lnTo>
                    <a:pt x="83597" y="194599"/>
                  </a:lnTo>
                  <a:lnTo>
                    <a:pt x="87081" y="167776"/>
                  </a:lnTo>
                  <a:lnTo>
                    <a:pt x="90564" y="142520"/>
                  </a:lnTo>
                  <a:lnTo>
                    <a:pt x="94047" y="118696"/>
                  </a:lnTo>
                  <a:lnTo>
                    <a:pt x="97530" y="96185"/>
                  </a:lnTo>
                  <a:lnTo>
                    <a:pt x="101014" y="74883"/>
                  </a:lnTo>
                  <a:lnTo>
                    <a:pt x="104497" y="54695"/>
                  </a:lnTo>
                  <a:lnTo>
                    <a:pt x="107980" y="35534"/>
                  </a:lnTo>
                  <a:lnTo>
                    <a:pt x="111463" y="17326"/>
                  </a:lnTo>
                  <a:lnTo>
                    <a:pt x="114947" y="0"/>
                  </a:lnTo>
                  <a:lnTo>
                    <a:pt x="118430" y="1602685"/>
                  </a:lnTo>
                  <a:lnTo>
                    <a:pt x="121913" y="1579936"/>
                  </a:lnTo>
                  <a:lnTo>
                    <a:pt x="125396" y="1557632"/>
                  </a:lnTo>
                  <a:lnTo>
                    <a:pt x="128880" y="1535761"/>
                  </a:lnTo>
                  <a:lnTo>
                    <a:pt x="132363" y="1514310"/>
                  </a:lnTo>
                  <a:lnTo>
                    <a:pt x="135846" y="1493267"/>
                  </a:lnTo>
                  <a:lnTo>
                    <a:pt x="139329" y="1472621"/>
                  </a:lnTo>
                  <a:lnTo>
                    <a:pt x="142813" y="1452360"/>
                  </a:lnTo>
                  <a:lnTo>
                    <a:pt x="146296" y="1528565"/>
                  </a:lnTo>
                  <a:lnTo>
                    <a:pt x="149779" y="1509599"/>
                  </a:lnTo>
                  <a:lnTo>
                    <a:pt x="153262" y="1490954"/>
                  </a:lnTo>
                  <a:lnTo>
                    <a:pt x="156746" y="1472621"/>
                  </a:lnTo>
                  <a:lnTo>
                    <a:pt x="160229" y="1454592"/>
                  </a:lnTo>
                  <a:lnTo>
                    <a:pt x="163712" y="1436861"/>
                  </a:lnTo>
                  <a:lnTo>
                    <a:pt x="167195" y="1419420"/>
                  </a:lnTo>
                  <a:lnTo>
                    <a:pt x="170679" y="1402261"/>
                  </a:lnTo>
                  <a:lnTo>
                    <a:pt x="174162" y="1472621"/>
                  </a:lnTo>
                  <a:lnTo>
                    <a:pt x="177645" y="1456382"/>
                  </a:lnTo>
                  <a:lnTo>
                    <a:pt x="181128" y="1440384"/>
                  </a:lnTo>
                  <a:lnTo>
                    <a:pt x="184612" y="1424622"/>
                  </a:lnTo>
                  <a:lnTo>
                    <a:pt x="188095" y="1409091"/>
                  </a:lnTo>
                  <a:lnTo>
                    <a:pt x="191578" y="1393786"/>
                  </a:lnTo>
                  <a:lnTo>
                    <a:pt x="195061" y="1378701"/>
                  </a:lnTo>
                  <a:lnTo>
                    <a:pt x="198545" y="1363832"/>
                  </a:lnTo>
                  <a:lnTo>
                    <a:pt x="202028" y="1428898"/>
                  </a:lnTo>
                  <a:lnTo>
                    <a:pt x="205511" y="1414712"/>
                  </a:lnTo>
                  <a:lnTo>
                    <a:pt x="208994" y="1400715"/>
                  </a:lnTo>
                  <a:lnTo>
                    <a:pt x="212478" y="1386902"/>
                  </a:lnTo>
                  <a:lnTo>
                    <a:pt x="215961" y="1373269"/>
                  </a:lnTo>
                  <a:lnTo>
                    <a:pt x="219444" y="1359814"/>
                  </a:lnTo>
                  <a:lnTo>
                    <a:pt x="222927" y="1346532"/>
                  </a:lnTo>
                  <a:lnTo>
                    <a:pt x="226411" y="1333421"/>
                  </a:lnTo>
                  <a:lnTo>
                    <a:pt x="229894" y="1320477"/>
                  </a:lnTo>
                  <a:lnTo>
                    <a:pt x="233377" y="1381200"/>
                  </a:lnTo>
                  <a:lnTo>
                    <a:pt x="236860" y="1368765"/>
                  </a:lnTo>
                  <a:lnTo>
                    <a:pt x="240344" y="1356477"/>
                  </a:lnTo>
                  <a:lnTo>
                    <a:pt x="243827" y="1344335"/>
                  </a:lnTo>
                  <a:lnTo>
                    <a:pt x="247310" y="1332336"/>
                  </a:lnTo>
                  <a:lnTo>
                    <a:pt x="250793" y="1320477"/>
                  </a:lnTo>
                  <a:lnTo>
                    <a:pt x="254277" y="1308756"/>
                  </a:lnTo>
                  <a:lnTo>
                    <a:pt x="257760" y="1297170"/>
                  </a:lnTo>
                  <a:lnTo>
                    <a:pt x="261243" y="1353663"/>
                  </a:lnTo>
                  <a:lnTo>
                    <a:pt x="264726" y="1342480"/>
                  </a:lnTo>
                  <a:lnTo>
                    <a:pt x="268210" y="1331419"/>
                  </a:lnTo>
                  <a:lnTo>
                    <a:pt x="271693" y="1320477"/>
                  </a:lnTo>
                  <a:lnTo>
                    <a:pt x="275176" y="1309653"/>
                  </a:lnTo>
                  <a:lnTo>
                    <a:pt x="278659" y="1298944"/>
                  </a:lnTo>
                  <a:lnTo>
                    <a:pt x="282143" y="1288348"/>
                  </a:lnTo>
                  <a:lnTo>
                    <a:pt x="285626" y="1277865"/>
                  </a:lnTo>
                  <a:lnTo>
                    <a:pt x="289109" y="1267491"/>
                  </a:lnTo>
                  <a:lnTo>
                    <a:pt x="292592" y="1257226"/>
                  </a:lnTo>
                  <a:lnTo>
                    <a:pt x="296075" y="1247068"/>
                  </a:lnTo>
                  <a:lnTo>
                    <a:pt x="299559" y="1237015"/>
                  </a:lnTo>
                  <a:lnTo>
                    <a:pt x="303042" y="1227065"/>
                  </a:lnTo>
                  <a:lnTo>
                    <a:pt x="306525" y="1217217"/>
                  </a:lnTo>
                  <a:lnTo>
                    <a:pt x="310008" y="1207469"/>
                  </a:lnTo>
                  <a:lnTo>
                    <a:pt x="313492" y="1197820"/>
                  </a:lnTo>
                  <a:lnTo>
                    <a:pt x="316975" y="1252134"/>
                  </a:lnTo>
                  <a:lnTo>
                    <a:pt x="320458" y="1242747"/>
                  </a:lnTo>
                  <a:lnTo>
                    <a:pt x="323941" y="1233449"/>
                  </a:lnTo>
                  <a:lnTo>
                    <a:pt x="327425" y="1224241"/>
                  </a:lnTo>
                  <a:lnTo>
                    <a:pt x="330908" y="1215119"/>
                  </a:lnTo>
                  <a:lnTo>
                    <a:pt x="334391" y="1206084"/>
                  </a:lnTo>
                  <a:lnTo>
                    <a:pt x="337874" y="1197134"/>
                  </a:lnTo>
                  <a:lnTo>
                    <a:pt x="341358" y="1188268"/>
                  </a:lnTo>
                  <a:lnTo>
                    <a:pt x="344841" y="1179484"/>
                  </a:lnTo>
                  <a:lnTo>
                    <a:pt x="348324" y="1512288"/>
                  </a:lnTo>
                  <a:lnTo>
                    <a:pt x="351807" y="1504239"/>
                  </a:lnTo>
                  <a:lnTo>
                    <a:pt x="355291" y="1496249"/>
                  </a:lnTo>
                  <a:lnTo>
                    <a:pt x="358774" y="1488316"/>
                  </a:lnTo>
                  <a:lnTo>
                    <a:pt x="362257" y="1480440"/>
                  </a:lnTo>
                  <a:lnTo>
                    <a:pt x="365740" y="1472621"/>
                  </a:lnTo>
                  <a:lnTo>
                    <a:pt x="369224" y="1464858"/>
                  </a:lnTo>
                  <a:lnTo>
                    <a:pt x="372707" y="1457150"/>
                  </a:lnTo>
                  <a:lnTo>
                    <a:pt x="376190" y="1449496"/>
                  </a:lnTo>
                  <a:lnTo>
                    <a:pt x="379673" y="1441897"/>
                  </a:lnTo>
                  <a:lnTo>
                    <a:pt x="383157" y="1434352"/>
                  </a:lnTo>
                  <a:lnTo>
                    <a:pt x="386640" y="1426860"/>
                  </a:lnTo>
                  <a:lnTo>
                    <a:pt x="390123" y="1419420"/>
                  </a:lnTo>
                  <a:lnTo>
                    <a:pt x="393606" y="1412032"/>
                  </a:lnTo>
                  <a:lnTo>
                    <a:pt x="397090" y="1404695"/>
                  </a:lnTo>
                  <a:lnTo>
                    <a:pt x="400573" y="1397410"/>
                  </a:lnTo>
                  <a:lnTo>
                    <a:pt x="404056" y="1767824"/>
                  </a:lnTo>
                  <a:lnTo>
                    <a:pt x="407539" y="1761630"/>
                  </a:lnTo>
                  <a:lnTo>
                    <a:pt x="411023" y="1755466"/>
                  </a:lnTo>
                  <a:lnTo>
                    <a:pt x="414506" y="1749333"/>
                  </a:lnTo>
                  <a:lnTo>
                    <a:pt x="417989" y="1743231"/>
                  </a:lnTo>
                  <a:lnTo>
                    <a:pt x="421472" y="1737159"/>
                  </a:lnTo>
                  <a:lnTo>
                    <a:pt x="424956" y="1731117"/>
                  </a:lnTo>
                  <a:lnTo>
                    <a:pt x="428439" y="1725105"/>
                  </a:lnTo>
                  <a:lnTo>
                    <a:pt x="431922" y="1740451"/>
                  </a:lnTo>
                  <a:lnTo>
                    <a:pt x="435405" y="1734566"/>
                  </a:lnTo>
                  <a:lnTo>
                    <a:pt x="438889" y="1728709"/>
                  </a:lnTo>
                  <a:lnTo>
                    <a:pt x="442372" y="1722880"/>
                  </a:lnTo>
                  <a:lnTo>
                    <a:pt x="445855" y="1717079"/>
                  </a:lnTo>
                  <a:lnTo>
                    <a:pt x="449338" y="1711306"/>
                  </a:lnTo>
                  <a:lnTo>
                    <a:pt x="452822" y="1705560"/>
                  </a:lnTo>
                  <a:lnTo>
                    <a:pt x="456305" y="1699841"/>
                  </a:lnTo>
                  <a:lnTo>
                    <a:pt x="459788" y="1694150"/>
                  </a:lnTo>
                  <a:lnTo>
                    <a:pt x="463271" y="1709547"/>
                  </a:lnTo>
                  <a:lnTo>
                    <a:pt x="466755" y="1703969"/>
                  </a:lnTo>
                  <a:lnTo>
                    <a:pt x="470238" y="1698416"/>
                  </a:lnTo>
                  <a:lnTo>
                    <a:pt x="473721" y="1692889"/>
                  </a:lnTo>
                  <a:lnTo>
                    <a:pt x="477204" y="1687388"/>
                  </a:lnTo>
                  <a:lnTo>
                    <a:pt x="480688" y="1681911"/>
                  </a:lnTo>
                  <a:lnTo>
                    <a:pt x="484171" y="1676460"/>
                  </a:lnTo>
                  <a:lnTo>
                    <a:pt x="487654" y="1671034"/>
                  </a:lnTo>
                  <a:lnTo>
                    <a:pt x="491137" y="1706314"/>
                  </a:lnTo>
                  <a:lnTo>
                    <a:pt x="494621" y="1701043"/>
                  </a:lnTo>
                  <a:lnTo>
                    <a:pt x="498104" y="1695795"/>
                  </a:lnTo>
                  <a:lnTo>
                    <a:pt x="501587" y="1690570"/>
                  </a:lnTo>
                  <a:lnTo>
                    <a:pt x="505070" y="1685367"/>
                  </a:lnTo>
                  <a:lnTo>
                    <a:pt x="508554" y="1680187"/>
                  </a:lnTo>
                  <a:lnTo>
                    <a:pt x="512037" y="1675030"/>
                  </a:lnTo>
                  <a:lnTo>
                    <a:pt x="515520" y="1669895"/>
                  </a:lnTo>
                  <a:lnTo>
                    <a:pt x="519003" y="1664782"/>
                  </a:lnTo>
                  <a:lnTo>
                    <a:pt x="522487" y="1659691"/>
                  </a:lnTo>
                  <a:lnTo>
                    <a:pt x="525970" y="1654622"/>
                  </a:lnTo>
                  <a:lnTo>
                    <a:pt x="529453" y="1649575"/>
                  </a:lnTo>
                  <a:lnTo>
                    <a:pt x="532936" y="1644549"/>
                  </a:lnTo>
                  <a:lnTo>
                    <a:pt x="536420" y="1639545"/>
                  </a:lnTo>
                  <a:lnTo>
                    <a:pt x="539903" y="1634562"/>
                  </a:lnTo>
                  <a:lnTo>
                    <a:pt x="543386" y="1629601"/>
                  </a:lnTo>
                  <a:lnTo>
                    <a:pt x="546869" y="1624660"/>
                  </a:lnTo>
                  <a:lnTo>
                    <a:pt x="550353" y="1659183"/>
                  </a:lnTo>
                  <a:lnTo>
                    <a:pt x="553836" y="1654369"/>
                  </a:lnTo>
                  <a:lnTo>
                    <a:pt x="557319" y="1649575"/>
                  </a:lnTo>
                  <a:lnTo>
                    <a:pt x="560802" y="1644800"/>
                  </a:lnTo>
                  <a:lnTo>
                    <a:pt x="564286" y="1640045"/>
                  </a:lnTo>
                  <a:lnTo>
                    <a:pt x="567769" y="1635308"/>
                  </a:lnTo>
                  <a:lnTo>
                    <a:pt x="571252" y="1630591"/>
                  </a:lnTo>
                  <a:lnTo>
                    <a:pt x="574735" y="1625893"/>
                  </a:lnTo>
                  <a:lnTo>
                    <a:pt x="578218" y="1658724"/>
                  </a:lnTo>
                  <a:lnTo>
                    <a:pt x="581702" y="1654140"/>
                  </a:lnTo>
                  <a:lnTo>
                    <a:pt x="585185" y="1649575"/>
                  </a:lnTo>
                  <a:lnTo>
                    <a:pt x="588668" y="1645027"/>
                  </a:lnTo>
                  <a:lnTo>
                    <a:pt x="592151" y="1640497"/>
                  </a:lnTo>
                  <a:lnTo>
                    <a:pt x="595635" y="1635984"/>
                  </a:lnTo>
                  <a:lnTo>
                    <a:pt x="599118" y="1631488"/>
                  </a:lnTo>
                  <a:lnTo>
                    <a:pt x="602601" y="1627010"/>
                  </a:lnTo>
                  <a:lnTo>
                    <a:pt x="606084" y="1622549"/>
                  </a:lnTo>
                  <a:lnTo>
                    <a:pt x="609568" y="1618105"/>
                  </a:lnTo>
                  <a:lnTo>
                    <a:pt x="613051" y="1613679"/>
                  </a:lnTo>
                  <a:lnTo>
                    <a:pt x="616534" y="1609269"/>
                  </a:lnTo>
                  <a:lnTo>
                    <a:pt x="620017" y="1604875"/>
                  </a:lnTo>
                  <a:lnTo>
                    <a:pt x="623501" y="1600499"/>
                  </a:lnTo>
                  <a:lnTo>
                    <a:pt x="626984" y="1596139"/>
                  </a:lnTo>
                  <a:lnTo>
                    <a:pt x="630467" y="1591796"/>
                  </a:lnTo>
                  <a:lnTo>
                    <a:pt x="633950" y="1623764"/>
                  </a:lnTo>
                  <a:lnTo>
                    <a:pt x="637434" y="1619518"/>
                  </a:lnTo>
                  <a:lnTo>
                    <a:pt x="640917" y="1615286"/>
                  </a:lnTo>
                  <a:lnTo>
                    <a:pt x="644400" y="1611071"/>
                  </a:lnTo>
                  <a:lnTo>
                    <a:pt x="647883" y="1606870"/>
                  </a:lnTo>
                  <a:lnTo>
                    <a:pt x="651367" y="1602685"/>
                  </a:lnTo>
                  <a:lnTo>
                    <a:pt x="654850" y="1598515"/>
                  </a:lnTo>
                  <a:lnTo>
                    <a:pt x="658333" y="1594360"/>
                  </a:lnTo>
                  <a:lnTo>
                    <a:pt x="661816" y="1590220"/>
                  </a:lnTo>
                  <a:lnTo>
                    <a:pt x="665300" y="1586095"/>
                  </a:lnTo>
                  <a:lnTo>
                    <a:pt x="668783" y="1581985"/>
                  </a:lnTo>
                  <a:lnTo>
                    <a:pt x="672266" y="1577890"/>
                  </a:lnTo>
                  <a:lnTo>
                    <a:pt x="675749" y="1573809"/>
                  </a:lnTo>
                  <a:lnTo>
                    <a:pt x="679233" y="1569743"/>
                  </a:lnTo>
                  <a:lnTo>
                    <a:pt x="682716" y="1565692"/>
                  </a:lnTo>
                  <a:lnTo>
                    <a:pt x="686199" y="1561655"/>
                  </a:lnTo>
                  <a:lnTo>
                    <a:pt x="689682" y="1557632"/>
                  </a:lnTo>
                  <a:lnTo>
                    <a:pt x="693166" y="1588784"/>
                  </a:lnTo>
                  <a:lnTo>
                    <a:pt x="696649" y="1584843"/>
                  </a:lnTo>
                  <a:lnTo>
                    <a:pt x="700132" y="1580916"/>
                  </a:lnTo>
                  <a:lnTo>
                    <a:pt x="703615" y="1577002"/>
                  </a:lnTo>
                  <a:lnTo>
                    <a:pt x="707099" y="1573101"/>
                  </a:lnTo>
                  <a:lnTo>
                    <a:pt x="710582" y="1569214"/>
                  </a:lnTo>
                  <a:lnTo>
                    <a:pt x="714065" y="1565340"/>
                  </a:lnTo>
                  <a:lnTo>
                    <a:pt x="717548" y="1561480"/>
                  </a:lnTo>
                  <a:lnTo>
                    <a:pt x="721032" y="1574676"/>
                  </a:lnTo>
                  <a:lnTo>
                    <a:pt x="724515" y="1570866"/>
                  </a:lnTo>
                  <a:lnTo>
                    <a:pt x="727998" y="1567069"/>
                  </a:lnTo>
                  <a:lnTo>
                    <a:pt x="731481" y="1563285"/>
                  </a:lnTo>
                  <a:lnTo>
                    <a:pt x="734965" y="1559513"/>
                  </a:lnTo>
                  <a:lnTo>
                    <a:pt x="738448" y="1555754"/>
                  </a:lnTo>
                  <a:lnTo>
                    <a:pt x="741931" y="1552007"/>
                  </a:lnTo>
                  <a:lnTo>
                    <a:pt x="745414" y="1548273"/>
                  </a:lnTo>
                  <a:lnTo>
                    <a:pt x="748898" y="1561319"/>
                  </a:lnTo>
                  <a:lnTo>
                    <a:pt x="752381" y="1557632"/>
                  </a:lnTo>
                  <a:lnTo>
                    <a:pt x="755864" y="1553957"/>
                  </a:lnTo>
                  <a:lnTo>
                    <a:pt x="759347" y="1550294"/>
                  </a:lnTo>
                  <a:lnTo>
                    <a:pt x="762831" y="1546643"/>
                  </a:lnTo>
                  <a:lnTo>
                    <a:pt x="766314" y="1543004"/>
                  </a:lnTo>
                  <a:lnTo>
                    <a:pt x="769797" y="1539377"/>
                  </a:lnTo>
                  <a:lnTo>
                    <a:pt x="773280" y="1535761"/>
                  </a:lnTo>
                  <a:lnTo>
                    <a:pt x="776764" y="1532157"/>
                  </a:lnTo>
                  <a:lnTo>
                    <a:pt x="780247" y="1714047"/>
                  </a:lnTo>
                  <a:lnTo>
                    <a:pt x="783730" y="1710739"/>
                  </a:lnTo>
                  <a:lnTo>
                    <a:pt x="787213" y="1707441"/>
                  </a:lnTo>
                  <a:lnTo>
                    <a:pt x="790697" y="1704151"/>
                  </a:lnTo>
                  <a:lnTo>
                    <a:pt x="794180" y="1700871"/>
                  </a:lnTo>
                  <a:lnTo>
                    <a:pt x="797663" y="1697599"/>
                  </a:lnTo>
                  <a:lnTo>
                    <a:pt x="801146" y="1694336"/>
                  </a:lnTo>
                  <a:lnTo>
                    <a:pt x="804630" y="1691083"/>
                  </a:lnTo>
                  <a:lnTo>
                    <a:pt x="808113" y="1846062"/>
                  </a:lnTo>
                  <a:lnTo>
                    <a:pt x="811596" y="1843108"/>
                  </a:lnTo>
                  <a:lnTo>
                    <a:pt x="815079" y="1840161"/>
                  </a:lnTo>
                  <a:lnTo>
                    <a:pt x="818563" y="1837221"/>
                  </a:lnTo>
                  <a:lnTo>
                    <a:pt x="822046" y="1834287"/>
                  </a:lnTo>
                  <a:lnTo>
                    <a:pt x="825529" y="1831360"/>
                  </a:lnTo>
                  <a:lnTo>
                    <a:pt x="829012" y="1828440"/>
                  </a:lnTo>
                  <a:lnTo>
                    <a:pt x="832496" y="1825527"/>
                  </a:lnTo>
                  <a:lnTo>
                    <a:pt x="835979" y="1995606"/>
                  </a:lnTo>
                  <a:lnTo>
                    <a:pt x="839462" y="1993063"/>
                  </a:lnTo>
                  <a:lnTo>
                    <a:pt x="842945" y="1990525"/>
                  </a:lnTo>
                  <a:lnTo>
                    <a:pt x="846429" y="1987992"/>
                  </a:lnTo>
                  <a:lnTo>
                    <a:pt x="849912" y="1985463"/>
                  </a:lnTo>
                  <a:lnTo>
                    <a:pt x="853395" y="1982940"/>
                  </a:lnTo>
                  <a:lnTo>
                    <a:pt x="856878" y="1980421"/>
                  </a:lnTo>
                  <a:lnTo>
                    <a:pt x="860361" y="1977907"/>
                  </a:lnTo>
                  <a:lnTo>
                    <a:pt x="863845" y="1999763"/>
                  </a:lnTo>
                  <a:lnTo>
                    <a:pt x="867328" y="1997312"/>
                  </a:lnTo>
                  <a:lnTo>
                    <a:pt x="870811" y="1994865"/>
                  </a:lnTo>
                  <a:lnTo>
                    <a:pt x="874294" y="1992422"/>
                  </a:lnTo>
                  <a:lnTo>
                    <a:pt x="877778" y="1989983"/>
                  </a:lnTo>
                  <a:lnTo>
                    <a:pt x="881261" y="1987550"/>
                  </a:lnTo>
                  <a:lnTo>
                    <a:pt x="884744" y="1985120"/>
                  </a:lnTo>
                  <a:lnTo>
                    <a:pt x="888227" y="1982695"/>
                  </a:lnTo>
                  <a:lnTo>
                    <a:pt x="891711" y="1980274"/>
                  </a:lnTo>
                  <a:lnTo>
                    <a:pt x="895194" y="2028662"/>
                  </a:lnTo>
                  <a:lnTo>
                    <a:pt x="898677" y="2026358"/>
                  </a:lnTo>
                  <a:lnTo>
                    <a:pt x="902160" y="2024059"/>
                  </a:lnTo>
                  <a:lnTo>
                    <a:pt x="905644" y="2021763"/>
                  </a:lnTo>
                  <a:lnTo>
                    <a:pt x="909127" y="2019472"/>
                  </a:lnTo>
                  <a:lnTo>
                    <a:pt x="912610" y="2017184"/>
                  </a:lnTo>
                  <a:lnTo>
                    <a:pt x="916093" y="2014900"/>
                  </a:lnTo>
                  <a:lnTo>
                    <a:pt x="919577" y="2012619"/>
                  </a:lnTo>
                  <a:lnTo>
                    <a:pt x="923060" y="2197978"/>
                  </a:lnTo>
                  <a:lnTo>
                    <a:pt x="926543" y="2196135"/>
                  </a:lnTo>
                  <a:lnTo>
                    <a:pt x="930026" y="2194296"/>
                  </a:lnTo>
                  <a:lnTo>
                    <a:pt x="933510" y="2192458"/>
                  </a:lnTo>
                  <a:lnTo>
                    <a:pt x="936993" y="2190623"/>
                  </a:lnTo>
                  <a:lnTo>
                    <a:pt x="940476" y="2188790"/>
                  </a:lnTo>
                  <a:lnTo>
                    <a:pt x="943959" y="2186959"/>
                  </a:lnTo>
                  <a:lnTo>
                    <a:pt x="947443" y="2185131"/>
                  </a:lnTo>
                  <a:lnTo>
                    <a:pt x="950926" y="2232525"/>
                  </a:lnTo>
                  <a:lnTo>
                    <a:pt x="954409" y="2230822"/>
                  </a:lnTo>
                  <a:lnTo>
                    <a:pt x="957892" y="2229120"/>
                  </a:lnTo>
                  <a:lnTo>
                    <a:pt x="961376" y="2227421"/>
                  </a:lnTo>
                  <a:lnTo>
                    <a:pt x="964859" y="2225724"/>
                  </a:lnTo>
                  <a:lnTo>
                    <a:pt x="968342" y="2224028"/>
                  </a:lnTo>
                  <a:lnTo>
                    <a:pt x="971825" y="2222335"/>
                  </a:lnTo>
                  <a:lnTo>
                    <a:pt x="975309" y="2220643"/>
                  </a:lnTo>
                  <a:lnTo>
                    <a:pt x="978792" y="2229595"/>
                  </a:lnTo>
                  <a:lnTo>
                    <a:pt x="982275" y="2227933"/>
                  </a:lnTo>
                  <a:lnTo>
                    <a:pt x="985758" y="2226273"/>
                  </a:lnTo>
                  <a:lnTo>
                    <a:pt x="989242" y="2224615"/>
                  </a:lnTo>
                  <a:lnTo>
                    <a:pt x="992725" y="2222959"/>
                  </a:lnTo>
                  <a:lnTo>
                    <a:pt x="996208" y="2221305"/>
                  </a:lnTo>
                  <a:lnTo>
                    <a:pt x="999691" y="2219652"/>
                  </a:lnTo>
                  <a:lnTo>
                    <a:pt x="1003175" y="2218001"/>
                  </a:lnTo>
                  <a:lnTo>
                    <a:pt x="1006658" y="2216353"/>
                  </a:lnTo>
                  <a:lnTo>
                    <a:pt x="1010141" y="2249748"/>
                  </a:lnTo>
                  <a:lnTo>
                    <a:pt x="1013624" y="2248185"/>
                  </a:lnTo>
                  <a:lnTo>
                    <a:pt x="1017108" y="2246624"/>
                  </a:lnTo>
                  <a:lnTo>
                    <a:pt x="1020591" y="2245065"/>
                  </a:lnTo>
                  <a:lnTo>
                    <a:pt x="1024074" y="2243507"/>
                  </a:lnTo>
                  <a:lnTo>
                    <a:pt x="1027557" y="2241951"/>
                  </a:lnTo>
                  <a:lnTo>
                    <a:pt x="1031041" y="2240396"/>
                  </a:lnTo>
                  <a:lnTo>
                    <a:pt x="1034524" y="2238844"/>
                  </a:lnTo>
                  <a:lnTo>
                    <a:pt x="1038007" y="2253552"/>
                  </a:lnTo>
                  <a:lnTo>
                    <a:pt x="1041490" y="2252040"/>
                  </a:lnTo>
                  <a:lnTo>
                    <a:pt x="1044974" y="2250530"/>
                  </a:lnTo>
                  <a:lnTo>
                    <a:pt x="1048457" y="2249021"/>
                  </a:lnTo>
                  <a:lnTo>
                    <a:pt x="1051940" y="2247514"/>
                  </a:lnTo>
                  <a:lnTo>
                    <a:pt x="1055423" y="2246008"/>
                  </a:lnTo>
                  <a:lnTo>
                    <a:pt x="1058907" y="2244504"/>
                  </a:lnTo>
                  <a:lnTo>
                    <a:pt x="1062390" y="2243001"/>
                  </a:lnTo>
                  <a:lnTo>
                    <a:pt x="1065873" y="2241500"/>
                  </a:lnTo>
                  <a:lnTo>
                    <a:pt x="1069356" y="2240000"/>
                  </a:lnTo>
                  <a:lnTo>
                    <a:pt x="1072840" y="2238502"/>
                  </a:lnTo>
                  <a:lnTo>
                    <a:pt x="1076323" y="2237006"/>
                  </a:lnTo>
                  <a:lnTo>
                    <a:pt x="1079806" y="2235511"/>
                  </a:lnTo>
                  <a:lnTo>
                    <a:pt x="1083289" y="2234017"/>
                  </a:lnTo>
                  <a:lnTo>
                    <a:pt x="1086773" y="2232525"/>
                  </a:lnTo>
                  <a:lnTo>
                    <a:pt x="1090256" y="2231034"/>
                  </a:lnTo>
                  <a:lnTo>
                    <a:pt x="1093739" y="2229546"/>
                  </a:lnTo>
                  <a:lnTo>
                    <a:pt x="1097222" y="2250530"/>
                  </a:lnTo>
                  <a:lnTo>
                    <a:pt x="1100706" y="2249093"/>
                  </a:lnTo>
                  <a:lnTo>
                    <a:pt x="1104189" y="2247657"/>
                  </a:lnTo>
                  <a:lnTo>
                    <a:pt x="1107672" y="2246223"/>
                  </a:lnTo>
                  <a:lnTo>
                    <a:pt x="1111155" y="2244790"/>
                  </a:lnTo>
                  <a:lnTo>
                    <a:pt x="1114639" y="2243359"/>
                  </a:lnTo>
                  <a:lnTo>
                    <a:pt x="1118122" y="2241929"/>
                  </a:lnTo>
                  <a:lnTo>
                    <a:pt x="1121605" y="2240500"/>
                  </a:lnTo>
                  <a:lnTo>
                    <a:pt x="1125088" y="2247711"/>
                  </a:lnTo>
                  <a:lnTo>
                    <a:pt x="1128572" y="2246303"/>
                  </a:lnTo>
                  <a:lnTo>
                    <a:pt x="1132055" y="2244897"/>
                  </a:lnTo>
                  <a:lnTo>
                    <a:pt x="1135538" y="2243492"/>
                  </a:lnTo>
                  <a:lnTo>
                    <a:pt x="1139021" y="2242089"/>
                  </a:lnTo>
                  <a:lnTo>
                    <a:pt x="1142505" y="2240687"/>
                  </a:lnTo>
                  <a:lnTo>
                    <a:pt x="1145988" y="2239286"/>
                  </a:lnTo>
                  <a:lnTo>
                    <a:pt x="1149471" y="2237887"/>
                  </a:lnTo>
                  <a:lnTo>
                    <a:pt x="1152954" y="2302981"/>
                  </a:lnTo>
                  <a:lnTo>
                    <a:pt x="1156437" y="2301725"/>
                  </a:lnTo>
                  <a:lnTo>
                    <a:pt x="1159921" y="2300470"/>
                  </a:lnTo>
                  <a:lnTo>
                    <a:pt x="1163404" y="2299217"/>
                  </a:lnTo>
                  <a:lnTo>
                    <a:pt x="1166887" y="2297965"/>
                  </a:lnTo>
                  <a:lnTo>
                    <a:pt x="1170370" y="2296713"/>
                  </a:lnTo>
                  <a:lnTo>
                    <a:pt x="1173854" y="2295463"/>
                  </a:lnTo>
                  <a:lnTo>
                    <a:pt x="1177337" y="2294214"/>
                  </a:lnTo>
                  <a:lnTo>
                    <a:pt x="1180820" y="2296340"/>
                  </a:lnTo>
                  <a:lnTo>
                    <a:pt x="1184303" y="2295099"/>
                  </a:lnTo>
                  <a:lnTo>
                    <a:pt x="1187787" y="2293860"/>
                  </a:lnTo>
                  <a:lnTo>
                    <a:pt x="1191270" y="2292622"/>
                  </a:lnTo>
                  <a:lnTo>
                    <a:pt x="1194753" y="2291385"/>
                  </a:lnTo>
                  <a:lnTo>
                    <a:pt x="1198236" y="2290150"/>
                  </a:lnTo>
                  <a:lnTo>
                    <a:pt x="1201720" y="2288915"/>
                  </a:lnTo>
                  <a:lnTo>
                    <a:pt x="1205203" y="2287681"/>
                  </a:lnTo>
                  <a:lnTo>
                    <a:pt x="1208686" y="2286448"/>
                  </a:lnTo>
                  <a:lnTo>
                    <a:pt x="1212169" y="2306467"/>
                  </a:lnTo>
                  <a:lnTo>
                    <a:pt x="1215653" y="2305280"/>
                  </a:lnTo>
                  <a:lnTo>
                    <a:pt x="1219136" y="2304094"/>
                  </a:lnTo>
                  <a:lnTo>
                    <a:pt x="1222619" y="2302909"/>
                  </a:lnTo>
                  <a:lnTo>
                    <a:pt x="1226102" y="2301725"/>
                  </a:lnTo>
                  <a:lnTo>
                    <a:pt x="1229586" y="2300542"/>
                  </a:lnTo>
                  <a:lnTo>
                    <a:pt x="1233069" y="2299359"/>
                  </a:lnTo>
                  <a:lnTo>
                    <a:pt x="1236552" y="2298178"/>
                  </a:lnTo>
                  <a:lnTo>
                    <a:pt x="1240035" y="2300159"/>
                  </a:lnTo>
                  <a:lnTo>
                    <a:pt x="1243519" y="2298986"/>
                  </a:lnTo>
                  <a:lnTo>
                    <a:pt x="1247002" y="2297814"/>
                  </a:lnTo>
                  <a:lnTo>
                    <a:pt x="1250485" y="2296643"/>
                  </a:lnTo>
                  <a:lnTo>
                    <a:pt x="1253968" y="2295472"/>
                  </a:lnTo>
                  <a:lnTo>
                    <a:pt x="1257452" y="2294303"/>
                  </a:lnTo>
                  <a:lnTo>
                    <a:pt x="1260935" y="2293134"/>
                  </a:lnTo>
                  <a:lnTo>
                    <a:pt x="1264418" y="2291967"/>
                  </a:lnTo>
                  <a:lnTo>
                    <a:pt x="1267901" y="2290800"/>
                  </a:lnTo>
                  <a:lnTo>
                    <a:pt x="1271385" y="2289634"/>
                  </a:lnTo>
                  <a:lnTo>
                    <a:pt x="1274868" y="2288469"/>
                  </a:lnTo>
                  <a:lnTo>
                    <a:pt x="1278351" y="2287305"/>
                  </a:lnTo>
                  <a:lnTo>
                    <a:pt x="1281834" y="2286142"/>
                  </a:lnTo>
                  <a:lnTo>
                    <a:pt x="1285318" y="2284980"/>
                  </a:lnTo>
                  <a:lnTo>
                    <a:pt x="1288801" y="2283819"/>
                  </a:lnTo>
                  <a:lnTo>
                    <a:pt x="1292284" y="2282658"/>
                  </a:lnTo>
                  <a:lnTo>
                    <a:pt x="1295767" y="2306164"/>
                  </a:lnTo>
                  <a:lnTo>
                    <a:pt x="1299251" y="2305053"/>
                  </a:lnTo>
                  <a:lnTo>
                    <a:pt x="1302734" y="2303943"/>
                  </a:lnTo>
                  <a:lnTo>
                    <a:pt x="1306217" y="2302834"/>
                  </a:lnTo>
                  <a:lnTo>
                    <a:pt x="1309700" y="2301725"/>
                  </a:lnTo>
                  <a:lnTo>
                    <a:pt x="1313184" y="2300617"/>
                  </a:lnTo>
                  <a:lnTo>
                    <a:pt x="1316667" y="2299510"/>
                  </a:lnTo>
                  <a:lnTo>
                    <a:pt x="1320150" y="2298404"/>
                  </a:lnTo>
                  <a:lnTo>
                    <a:pt x="1323633" y="2297299"/>
                  </a:lnTo>
                  <a:lnTo>
                    <a:pt x="1327117" y="2297682"/>
                  </a:lnTo>
                  <a:lnTo>
                    <a:pt x="1330600" y="2296581"/>
                  </a:lnTo>
                  <a:lnTo>
                    <a:pt x="1334083" y="2295481"/>
                  </a:lnTo>
                  <a:lnTo>
                    <a:pt x="1337566" y="2294381"/>
                  </a:lnTo>
                  <a:lnTo>
                    <a:pt x="1341050" y="2293283"/>
                  </a:lnTo>
                  <a:lnTo>
                    <a:pt x="1344533" y="2292185"/>
                  </a:lnTo>
                  <a:lnTo>
                    <a:pt x="1348016" y="2291088"/>
                  </a:lnTo>
                  <a:lnTo>
                    <a:pt x="1351499" y="2289992"/>
                  </a:lnTo>
                  <a:lnTo>
                    <a:pt x="1354983" y="2288897"/>
                  </a:lnTo>
                  <a:lnTo>
                    <a:pt x="1358466" y="2287803"/>
                  </a:lnTo>
                  <a:lnTo>
                    <a:pt x="1361949" y="2286709"/>
                  </a:lnTo>
                  <a:lnTo>
                    <a:pt x="1365432" y="2285616"/>
                  </a:lnTo>
                  <a:lnTo>
                    <a:pt x="1368916" y="2284524"/>
                  </a:lnTo>
                  <a:lnTo>
                    <a:pt x="1372399" y="2283433"/>
                  </a:lnTo>
                  <a:lnTo>
                    <a:pt x="1375882" y="2282343"/>
                  </a:lnTo>
                  <a:lnTo>
                    <a:pt x="1379365" y="2281253"/>
                  </a:lnTo>
                  <a:lnTo>
                    <a:pt x="1382849" y="2294985"/>
                  </a:lnTo>
                  <a:lnTo>
                    <a:pt x="1386332" y="2293924"/>
                  </a:lnTo>
                  <a:lnTo>
                    <a:pt x="1389815" y="2292863"/>
                  </a:lnTo>
                  <a:lnTo>
                    <a:pt x="1393298" y="2291803"/>
                  </a:lnTo>
                  <a:lnTo>
                    <a:pt x="1396782" y="2290744"/>
                  </a:lnTo>
                  <a:lnTo>
                    <a:pt x="1400265" y="2289686"/>
                  </a:lnTo>
                  <a:lnTo>
                    <a:pt x="1403748" y="2288628"/>
                  </a:lnTo>
                  <a:lnTo>
                    <a:pt x="1407231" y="2287571"/>
                  </a:lnTo>
                  <a:lnTo>
                    <a:pt x="1410715" y="2290855"/>
                  </a:lnTo>
                  <a:lnTo>
                    <a:pt x="1414198" y="2289807"/>
                  </a:lnTo>
                  <a:lnTo>
                    <a:pt x="1417681" y="2288760"/>
                  </a:lnTo>
                  <a:lnTo>
                    <a:pt x="1421164" y="2287714"/>
                  </a:lnTo>
                  <a:lnTo>
                    <a:pt x="1424648" y="2286668"/>
                  </a:lnTo>
                  <a:lnTo>
                    <a:pt x="1428131" y="2285624"/>
                  </a:lnTo>
                  <a:lnTo>
                    <a:pt x="1431614" y="2284580"/>
                  </a:lnTo>
                  <a:lnTo>
                    <a:pt x="1435097" y="2283536"/>
                  </a:lnTo>
                  <a:lnTo>
                    <a:pt x="1438580" y="2282494"/>
                  </a:lnTo>
                  <a:lnTo>
                    <a:pt x="1442064" y="2309117"/>
                  </a:lnTo>
                  <a:lnTo>
                    <a:pt x="1445547" y="2308282"/>
                  </a:lnTo>
                  <a:lnTo>
                    <a:pt x="1449030" y="2307447"/>
                  </a:lnTo>
                  <a:lnTo>
                    <a:pt x="1452513" y="2306614"/>
                  </a:lnTo>
                  <a:lnTo>
                    <a:pt x="1455997" y="2305782"/>
                  </a:lnTo>
                  <a:lnTo>
                    <a:pt x="1459480" y="2304951"/>
                  </a:lnTo>
                  <a:lnTo>
                    <a:pt x="1462963" y="2304121"/>
                  </a:lnTo>
                  <a:lnTo>
                    <a:pt x="1466446" y="2303292"/>
                  </a:lnTo>
                  <a:lnTo>
                    <a:pt x="1469930" y="2329638"/>
                  </a:lnTo>
                  <a:lnTo>
                    <a:pt x="1473413" y="2328699"/>
                  </a:lnTo>
                  <a:lnTo>
                    <a:pt x="1476896" y="2327761"/>
                  </a:lnTo>
                  <a:lnTo>
                    <a:pt x="1480379" y="2326823"/>
                  </a:lnTo>
                  <a:lnTo>
                    <a:pt x="1483863" y="2325886"/>
                  </a:lnTo>
                  <a:lnTo>
                    <a:pt x="1487346" y="2324949"/>
                  </a:lnTo>
                  <a:lnTo>
                    <a:pt x="1490829" y="2324014"/>
                  </a:lnTo>
                  <a:lnTo>
                    <a:pt x="1494312" y="2323078"/>
                  </a:lnTo>
                  <a:lnTo>
                    <a:pt x="1497796" y="2369021"/>
                  </a:lnTo>
                  <a:lnTo>
                    <a:pt x="1501279" y="2368168"/>
                  </a:lnTo>
                  <a:lnTo>
                    <a:pt x="1504762" y="2367316"/>
                  </a:lnTo>
                  <a:lnTo>
                    <a:pt x="1508245" y="2366464"/>
                  </a:lnTo>
                  <a:lnTo>
                    <a:pt x="1511729" y="2365613"/>
                  </a:lnTo>
                  <a:lnTo>
                    <a:pt x="1515212" y="2364762"/>
                  </a:lnTo>
                  <a:lnTo>
                    <a:pt x="1518695" y="2363912"/>
                  </a:lnTo>
                  <a:lnTo>
                    <a:pt x="1522178" y="2363062"/>
                  </a:lnTo>
                  <a:lnTo>
                    <a:pt x="1525662" y="2362212"/>
                  </a:lnTo>
                  <a:lnTo>
                    <a:pt x="1529145" y="2369005"/>
                  </a:lnTo>
                  <a:lnTo>
                    <a:pt x="1532628" y="2368170"/>
                  </a:lnTo>
                  <a:lnTo>
                    <a:pt x="1536111" y="2367335"/>
                  </a:lnTo>
                  <a:lnTo>
                    <a:pt x="1539595" y="2366501"/>
                  </a:lnTo>
                  <a:lnTo>
                    <a:pt x="1543078" y="2365667"/>
                  </a:lnTo>
                  <a:lnTo>
                    <a:pt x="1546561" y="2364834"/>
                  </a:lnTo>
                  <a:lnTo>
                    <a:pt x="1550044" y="2364001"/>
                  </a:lnTo>
                  <a:lnTo>
                    <a:pt x="1553528" y="2363168"/>
                  </a:lnTo>
                  <a:lnTo>
                    <a:pt x="1557011" y="2416275"/>
                  </a:lnTo>
                  <a:lnTo>
                    <a:pt x="1560494" y="2415536"/>
                  </a:lnTo>
                  <a:lnTo>
                    <a:pt x="1563977" y="2414798"/>
                  </a:lnTo>
                  <a:lnTo>
                    <a:pt x="1567461" y="2414060"/>
                  </a:lnTo>
                  <a:lnTo>
                    <a:pt x="1570944" y="2413323"/>
                  </a:lnTo>
                  <a:lnTo>
                    <a:pt x="1574427" y="2412586"/>
                  </a:lnTo>
                  <a:lnTo>
                    <a:pt x="1577910" y="2411849"/>
                  </a:lnTo>
                  <a:lnTo>
                    <a:pt x="1581394" y="2411113"/>
                  </a:lnTo>
                  <a:lnTo>
                    <a:pt x="1584877" y="2412567"/>
                  </a:lnTo>
                  <a:lnTo>
                    <a:pt x="1588360" y="2411835"/>
                  </a:lnTo>
                  <a:lnTo>
                    <a:pt x="1591843" y="2411103"/>
                  </a:lnTo>
                  <a:lnTo>
                    <a:pt x="1595327" y="2410372"/>
                  </a:lnTo>
                  <a:lnTo>
                    <a:pt x="1598810" y="2409641"/>
                  </a:lnTo>
                  <a:lnTo>
                    <a:pt x="1602293" y="2408910"/>
                  </a:lnTo>
                  <a:lnTo>
                    <a:pt x="1605776" y="2408180"/>
                  </a:lnTo>
                  <a:lnTo>
                    <a:pt x="1609260" y="2407450"/>
                  </a:lnTo>
                  <a:lnTo>
                    <a:pt x="1612743" y="2409641"/>
                  </a:lnTo>
                  <a:lnTo>
                    <a:pt x="1616226" y="2408917"/>
                  </a:lnTo>
                  <a:lnTo>
                    <a:pt x="1619709" y="2408193"/>
                  </a:lnTo>
                  <a:lnTo>
                    <a:pt x="1623193" y="2407469"/>
                  </a:lnTo>
                  <a:lnTo>
                    <a:pt x="1626676" y="2406746"/>
                  </a:lnTo>
                  <a:lnTo>
                    <a:pt x="1630159" y="2406023"/>
                  </a:lnTo>
                  <a:lnTo>
                    <a:pt x="1633642" y="2405301"/>
                  </a:lnTo>
                  <a:lnTo>
                    <a:pt x="1637126" y="2404578"/>
                  </a:lnTo>
                  <a:lnTo>
                    <a:pt x="1640609" y="2403857"/>
                  </a:lnTo>
                  <a:lnTo>
                    <a:pt x="1644092" y="2411057"/>
                  </a:lnTo>
                  <a:lnTo>
                    <a:pt x="1647575" y="2410349"/>
                  </a:lnTo>
                  <a:lnTo>
                    <a:pt x="1651059" y="2409641"/>
                  </a:lnTo>
                  <a:lnTo>
                    <a:pt x="1654542" y="2408934"/>
                  </a:lnTo>
                  <a:lnTo>
                    <a:pt x="1658025" y="2408226"/>
                  </a:lnTo>
                  <a:lnTo>
                    <a:pt x="1661508" y="2407520"/>
                  </a:lnTo>
                  <a:lnTo>
                    <a:pt x="1664992" y="2406813"/>
                  </a:lnTo>
                  <a:lnTo>
                    <a:pt x="1668475" y="2406107"/>
                  </a:lnTo>
                  <a:lnTo>
                    <a:pt x="1671958" y="2411726"/>
                  </a:lnTo>
                  <a:lnTo>
                    <a:pt x="1675441" y="2411030"/>
                  </a:lnTo>
                  <a:lnTo>
                    <a:pt x="1678925" y="2410336"/>
                  </a:lnTo>
                  <a:lnTo>
                    <a:pt x="1682408" y="2409641"/>
                  </a:lnTo>
                  <a:lnTo>
                    <a:pt x="1685891" y="2408947"/>
                  </a:lnTo>
                  <a:lnTo>
                    <a:pt x="1689374" y="2408253"/>
                  </a:lnTo>
                  <a:lnTo>
                    <a:pt x="1692858" y="2407559"/>
                  </a:lnTo>
                  <a:lnTo>
                    <a:pt x="1696341" y="2406866"/>
                  </a:lnTo>
                  <a:lnTo>
                    <a:pt x="1699824" y="2408261"/>
                  </a:lnTo>
                  <a:lnTo>
                    <a:pt x="1703307" y="2407572"/>
                  </a:lnTo>
                  <a:lnTo>
                    <a:pt x="1706791" y="2406883"/>
                  </a:lnTo>
                  <a:lnTo>
                    <a:pt x="1710274" y="2406194"/>
                  </a:lnTo>
                  <a:lnTo>
                    <a:pt x="1713757" y="2405506"/>
                  </a:lnTo>
                  <a:lnTo>
                    <a:pt x="1717240" y="2404818"/>
                  </a:lnTo>
                  <a:lnTo>
                    <a:pt x="1720723" y="2404130"/>
                  </a:lnTo>
                  <a:lnTo>
                    <a:pt x="1724207" y="2403442"/>
                  </a:lnTo>
                  <a:lnTo>
                    <a:pt x="1727690" y="2406917"/>
                  </a:lnTo>
                  <a:lnTo>
                    <a:pt x="1731173" y="2406236"/>
                  </a:lnTo>
                  <a:lnTo>
                    <a:pt x="1734656" y="2405556"/>
                  </a:lnTo>
                  <a:lnTo>
                    <a:pt x="1738140" y="2404876"/>
                  </a:lnTo>
                  <a:lnTo>
                    <a:pt x="1741623" y="2404197"/>
                  </a:lnTo>
                  <a:lnTo>
                    <a:pt x="1745106" y="2403518"/>
                  </a:lnTo>
                  <a:lnTo>
                    <a:pt x="1748589" y="2402839"/>
                  </a:lnTo>
                  <a:lnTo>
                    <a:pt x="1752073" y="2402160"/>
                  </a:lnTo>
                  <a:lnTo>
                    <a:pt x="1755556" y="2401482"/>
                  </a:lnTo>
                  <a:lnTo>
                    <a:pt x="1759039" y="2407638"/>
                  </a:lnTo>
                  <a:lnTo>
                    <a:pt x="1762522" y="2406971"/>
                  </a:lnTo>
                  <a:lnTo>
                    <a:pt x="1766006" y="2406304"/>
                  </a:lnTo>
                  <a:lnTo>
                    <a:pt x="1769489" y="2405637"/>
                  </a:lnTo>
                  <a:lnTo>
                    <a:pt x="1772972" y="2404971"/>
                  </a:lnTo>
                  <a:lnTo>
                    <a:pt x="1776455" y="2404305"/>
                  </a:lnTo>
                  <a:lnTo>
                    <a:pt x="1779939" y="2403640"/>
                  </a:lnTo>
                  <a:lnTo>
                    <a:pt x="1783422" y="2402974"/>
                  </a:lnTo>
                  <a:lnTo>
                    <a:pt x="1786905" y="2403663"/>
                  </a:lnTo>
                  <a:lnTo>
                    <a:pt x="1790388" y="2403001"/>
                  </a:lnTo>
                  <a:lnTo>
                    <a:pt x="1793872" y="2402338"/>
                  </a:lnTo>
                  <a:lnTo>
                    <a:pt x="1797355" y="2401676"/>
                  </a:lnTo>
                  <a:lnTo>
                    <a:pt x="1800838" y="2401014"/>
                  </a:lnTo>
                  <a:lnTo>
                    <a:pt x="1804321" y="2400352"/>
                  </a:lnTo>
                  <a:lnTo>
                    <a:pt x="1807805" y="2399691"/>
                  </a:lnTo>
                  <a:lnTo>
                    <a:pt x="1811288" y="2399030"/>
                  </a:lnTo>
                  <a:lnTo>
                    <a:pt x="1814771" y="2407726"/>
                  </a:lnTo>
                  <a:lnTo>
                    <a:pt x="1818254" y="2407159"/>
                  </a:lnTo>
                  <a:lnTo>
                    <a:pt x="1821738" y="2406591"/>
                  </a:lnTo>
                  <a:lnTo>
                    <a:pt x="1825221" y="2406025"/>
                  </a:lnTo>
                  <a:lnTo>
                    <a:pt x="1828704" y="2405458"/>
                  </a:lnTo>
                  <a:lnTo>
                    <a:pt x="1832187" y="2404893"/>
                  </a:lnTo>
                  <a:lnTo>
                    <a:pt x="1835671" y="2404327"/>
                  </a:lnTo>
                  <a:lnTo>
                    <a:pt x="1839154" y="2403762"/>
                  </a:lnTo>
                  <a:lnTo>
                    <a:pt x="1842637" y="2421908"/>
                  </a:lnTo>
                  <a:lnTo>
                    <a:pt x="1846120" y="2421292"/>
                  </a:lnTo>
                  <a:lnTo>
                    <a:pt x="1849604" y="2420677"/>
                  </a:lnTo>
                  <a:lnTo>
                    <a:pt x="1853087" y="2420062"/>
                  </a:lnTo>
                  <a:lnTo>
                    <a:pt x="1856570" y="2419447"/>
                  </a:lnTo>
                  <a:lnTo>
                    <a:pt x="1860053" y="2418832"/>
                  </a:lnTo>
                  <a:lnTo>
                    <a:pt x="1863537" y="2418218"/>
                  </a:lnTo>
                  <a:lnTo>
                    <a:pt x="1867020" y="2417603"/>
                  </a:lnTo>
                  <a:lnTo>
                    <a:pt x="1870503" y="2416989"/>
                  </a:lnTo>
                  <a:lnTo>
                    <a:pt x="1873986" y="2437359"/>
                  </a:lnTo>
                  <a:lnTo>
                    <a:pt x="1877470" y="2436776"/>
                  </a:lnTo>
                  <a:lnTo>
                    <a:pt x="1880953" y="2436194"/>
                  </a:lnTo>
                  <a:lnTo>
                    <a:pt x="1884436" y="2435612"/>
                  </a:lnTo>
                  <a:lnTo>
                    <a:pt x="1887919" y="2435030"/>
                  </a:lnTo>
                  <a:lnTo>
                    <a:pt x="1891403" y="2434449"/>
                  </a:lnTo>
                  <a:lnTo>
                    <a:pt x="1894886" y="2433867"/>
                  </a:lnTo>
                  <a:lnTo>
                    <a:pt x="1898369" y="2433286"/>
                  </a:lnTo>
                  <a:lnTo>
                    <a:pt x="1901852" y="2440123"/>
                  </a:lnTo>
                  <a:lnTo>
                    <a:pt x="1905336" y="2439553"/>
                  </a:lnTo>
                  <a:lnTo>
                    <a:pt x="1908819" y="2438983"/>
                  </a:lnTo>
                  <a:lnTo>
                    <a:pt x="1912302" y="2438414"/>
                  </a:lnTo>
                  <a:lnTo>
                    <a:pt x="1915785" y="2437844"/>
                  </a:lnTo>
                  <a:lnTo>
                    <a:pt x="1919269" y="2437275"/>
                  </a:lnTo>
                  <a:lnTo>
                    <a:pt x="1922752" y="2436706"/>
                  </a:lnTo>
                  <a:lnTo>
                    <a:pt x="1926235" y="2436138"/>
                  </a:lnTo>
                  <a:lnTo>
                    <a:pt x="1929718" y="2438174"/>
                  </a:lnTo>
                  <a:lnTo>
                    <a:pt x="1933202" y="2437609"/>
                  </a:lnTo>
                  <a:lnTo>
                    <a:pt x="1936685" y="2437045"/>
                  </a:lnTo>
                  <a:lnTo>
                    <a:pt x="1940168" y="2436481"/>
                  </a:lnTo>
                  <a:lnTo>
                    <a:pt x="1943651" y="2435917"/>
                  </a:lnTo>
                  <a:lnTo>
                    <a:pt x="1947135" y="2435353"/>
                  </a:lnTo>
                  <a:lnTo>
                    <a:pt x="1950618" y="2434790"/>
                  </a:lnTo>
                  <a:lnTo>
                    <a:pt x="1954101" y="2434226"/>
                  </a:lnTo>
                  <a:lnTo>
                    <a:pt x="1957584" y="2443327"/>
                  </a:lnTo>
                  <a:lnTo>
                    <a:pt x="1961068" y="2442778"/>
                  </a:lnTo>
                  <a:lnTo>
                    <a:pt x="1964551" y="2442229"/>
                  </a:lnTo>
                  <a:lnTo>
                    <a:pt x="1968034" y="2441680"/>
                  </a:lnTo>
                  <a:lnTo>
                    <a:pt x="1971517" y="2441132"/>
                  </a:lnTo>
                  <a:lnTo>
                    <a:pt x="1975001" y="2440583"/>
                  </a:lnTo>
                  <a:lnTo>
                    <a:pt x="1978484" y="2440035"/>
                  </a:lnTo>
                  <a:lnTo>
                    <a:pt x="1981967" y="2439487"/>
                  </a:lnTo>
                  <a:lnTo>
                    <a:pt x="1985450" y="2438939"/>
                  </a:lnTo>
                  <a:lnTo>
                    <a:pt x="1988934" y="2450946"/>
                  </a:lnTo>
                  <a:lnTo>
                    <a:pt x="1992417" y="2450417"/>
                  </a:lnTo>
                  <a:lnTo>
                    <a:pt x="1995900" y="2449887"/>
                  </a:lnTo>
                  <a:lnTo>
                    <a:pt x="1999383" y="2449358"/>
                  </a:lnTo>
                  <a:lnTo>
                    <a:pt x="2002867" y="2448829"/>
                  </a:lnTo>
                  <a:lnTo>
                    <a:pt x="2006350" y="2448300"/>
                  </a:lnTo>
                  <a:lnTo>
                    <a:pt x="2009833" y="2447771"/>
                  </a:lnTo>
                  <a:lnTo>
                    <a:pt x="2013316" y="2447242"/>
                  </a:lnTo>
                  <a:lnTo>
                    <a:pt x="2016799" y="2452269"/>
                  </a:lnTo>
                  <a:lnTo>
                    <a:pt x="2020283" y="2451749"/>
                  </a:lnTo>
                  <a:lnTo>
                    <a:pt x="2023766" y="2451228"/>
                  </a:lnTo>
                  <a:lnTo>
                    <a:pt x="2027249" y="2450708"/>
                  </a:lnTo>
                  <a:lnTo>
                    <a:pt x="2030732" y="2450188"/>
                  </a:lnTo>
                  <a:lnTo>
                    <a:pt x="2034216" y="2449668"/>
                  </a:lnTo>
                  <a:lnTo>
                    <a:pt x="2037699" y="2449148"/>
                  </a:lnTo>
                  <a:lnTo>
                    <a:pt x="2041182" y="2448629"/>
                  </a:lnTo>
                  <a:lnTo>
                    <a:pt x="2044665" y="2452203"/>
                  </a:lnTo>
                  <a:lnTo>
                    <a:pt x="2048149" y="2451690"/>
                  </a:lnTo>
                  <a:lnTo>
                    <a:pt x="2051632" y="2451176"/>
                  </a:lnTo>
                  <a:lnTo>
                    <a:pt x="2055115" y="2450663"/>
                  </a:lnTo>
                  <a:lnTo>
                    <a:pt x="2058598" y="2450150"/>
                  </a:lnTo>
                  <a:lnTo>
                    <a:pt x="2062082" y="2449637"/>
                  </a:lnTo>
                  <a:lnTo>
                    <a:pt x="2065565" y="2449124"/>
                  </a:lnTo>
                  <a:lnTo>
                    <a:pt x="2069048" y="2448612"/>
                  </a:lnTo>
                  <a:lnTo>
                    <a:pt x="2072531" y="2448099"/>
                  </a:lnTo>
                  <a:lnTo>
                    <a:pt x="2076015" y="2456447"/>
                  </a:lnTo>
                  <a:lnTo>
                    <a:pt x="2079498" y="2455947"/>
                  </a:lnTo>
                  <a:lnTo>
                    <a:pt x="2082981" y="2455447"/>
                  </a:lnTo>
                  <a:lnTo>
                    <a:pt x="2086464" y="2454947"/>
                  </a:lnTo>
                  <a:lnTo>
                    <a:pt x="2089948" y="2454447"/>
                  </a:lnTo>
                  <a:lnTo>
                    <a:pt x="2093431" y="2453948"/>
                  </a:lnTo>
                  <a:lnTo>
                    <a:pt x="2096914" y="2453449"/>
                  </a:lnTo>
                  <a:lnTo>
                    <a:pt x="2100397" y="2452950"/>
                  </a:lnTo>
                  <a:lnTo>
                    <a:pt x="2103881" y="2466644"/>
                  </a:lnTo>
                  <a:lnTo>
                    <a:pt x="2107364" y="2466165"/>
                  </a:lnTo>
                  <a:lnTo>
                    <a:pt x="2110847" y="2465685"/>
                  </a:lnTo>
                  <a:lnTo>
                    <a:pt x="2114330" y="2465206"/>
                  </a:lnTo>
                  <a:lnTo>
                    <a:pt x="2117814" y="2464727"/>
                  </a:lnTo>
                  <a:lnTo>
                    <a:pt x="2121297" y="2464248"/>
                  </a:lnTo>
                  <a:lnTo>
                    <a:pt x="2124780" y="2463769"/>
                  </a:lnTo>
                  <a:lnTo>
                    <a:pt x="2128263" y="2463290"/>
                  </a:lnTo>
                  <a:lnTo>
                    <a:pt x="2131747" y="2462811"/>
                  </a:lnTo>
                  <a:lnTo>
                    <a:pt x="2135230" y="2462333"/>
                  </a:lnTo>
                  <a:lnTo>
                    <a:pt x="2138713" y="2461854"/>
                  </a:lnTo>
                  <a:lnTo>
                    <a:pt x="2142196" y="2461376"/>
                  </a:lnTo>
                  <a:lnTo>
                    <a:pt x="2145680" y="2460898"/>
                  </a:lnTo>
                  <a:lnTo>
                    <a:pt x="2149163" y="2460420"/>
                  </a:lnTo>
                  <a:lnTo>
                    <a:pt x="2152646" y="2459942"/>
                  </a:lnTo>
                  <a:lnTo>
                    <a:pt x="2156129" y="2459465"/>
                  </a:lnTo>
                  <a:lnTo>
                    <a:pt x="2159613" y="2458987"/>
                  </a:lnTo>
                  <a:lnTo>
                    <a:pt x="2163096" y="2458510"/>
                  </a:lnTo>
                  <a:lnTo>
                    <a:pt x="2166579" y="2458033"/>
                  </a:lnTo>
                  <a:lnTo>
                    <a:pt x="2170062" y="2457555"/>
                  </a:lnTo>
                  <a:lnTo>
                    <a:pt x="2173546" y="2457079"/>
                  </a:lnTo>
                  <a:lnTo>
                    <a:pt x="2177029" y="2456602"/>
                  </a:lnTo>
                  <a:lnTo>
                    <a:pt x="2180512" y="2456125"/>
                  </a:lnTo>
                  <a:lnTo>
                    <a:pt x="2183995" y="2455649"/>
                  </a:lnTo>
                  <a:lnTo>
                    <a:pt x="2187479" y="2455172"/>
                  </a:lnTo>
                  <a:lnTo>
                    <a:pt x="2190962" y="2461968"/>
                  </a:lnTo>
                  <a:lnTo>
                    <a:pt x="2194445" y="2461502"/>
                  </a:lnTo>
                  <a:lnTo>
                    <a:pt x="2197928" y="2461035"/>
                  </a:lnTo>
                  <a:lnTo>
                    <a:pt x="2201412" y="2460569"/>
                  </a:lnTo>
                  <a:lnTo>
                    <a:pt x="2204895" y="2460102"/>
                  </a:lnTo>
                  <a:lnTo>
                    <a:pt x="2208378" y="2459636"/>
                  </a:lnTo>
                  <a:lnTo>
                    <a:pt x="2211861" y="2459170"/>
                  </a:lnTo>
                  <a:lnTo>
                    <a:pt x="2215345" y="2458704"/>
                  </a:lnTo>
                  <a:lnTo>
                    <a:pt x="2218828" y="2462183"/>
                  </a:lnTo>
                  <a:lnTo>
                    <a:pt x="2222311" y="2461722"/>
                  </a:lnTo>
                  <a:lnTo>
                    <a:pt x="2225794" y="2461262"/>
                  </a:lnTo>
                  <a:lnTo>
                    <a:pt x="2229278" y="2460801"/>
                  </a:lnTo>
                  <a:lnTo>
                    <a:pt x="2232761" y="2460341"/>
                  </a:lnTo>
                  <a:lnTo>
                    <a:pt x="2236244" y="2459881"/>
                  </a:lnTo>
                  <a:lnTo>
                    <a:pt x="2239727" y="2459421"/>
                  </a:lnTo>
                  <a:lnTo>
                    <a:pt x="2243211" y="2458962"/>
                  </a:lnTo>
                  <a:lnTo>
                    <a:pt x="2246694" y="2458895"/>
                  </a:lnTo>
                  <a:lnTo>
                    <a:pt x="2250177" y="2458436"/>
                  </a:lnTo>
                  <a:lnTo>
                    <a:pt x="2253660" y="2457977"/>
                  </a:lnTo>
                  <a:lnTo>
                    <a:pt x="2257144" y="2457519"/>
                  </a:lnTo>
                  <a:lnTo>
                    <a:pt x="2260627" y="2457060"/>
                  </a:lnTo>
                  <a:lnTo>
                    <a:pt x="2264110" y="2456602"/>
                  </a:lnTo>
                  <a:lnTo>
                    <a:pt x="2267593" y="2456143"/>
                  </a:lnTo>
                  <a:lnTo>
                    <a:pt x="2271077" y="2455685"/>
                  </a:lnTo>
                  <a:lnTo>
                    <a:pt x="2274560" y="2456418"/>
                  </a:lnTo>
                  <a:lnTo>
                    <a:pt x="2278043" y="2456009"/>
                  </a:lnTo>
                  <a:lnTo>
                    <a:pt x="2281526" y="2455601"/>
                  </a:lnTo>
                  <a:lnTo>
                    <a:pt x="2285010" y="2455192"/>
                  </a:lnTo>
                  <a:lnTo>
                    <a:pt x="2288493" y="2454784"/>
                  </a:lnTo>
                  <a:lnTo>
                    <a:pt x="2291976" y="2454377"/>
                  </a:lnTo>
                  <a:lnTo>
                    <a:pt x="2295459" y="2453969"/>
                  </a:lnTo>
                  <a:lnTo>
                    <a:pt x="2298942" y="2453562"/>
                  </a:lnTo>
                  <a:lnTo>
                    <a:pt x="2302426" y="2453155"/>
                  </a:lnTo>
                  <a:lnTo>
                    <a:pt x="2305909" y="2460845"/>
                  </a:lnTo>
                  <a:lnTo>
                    <a:pt x="2309392" y="2460400"/>
                  </a:lnTo>
                  <a:lnTo>
                    <a:pt x="2312875" y="2459956"/>
                  </a:lnTo>
                  <a:lnTo>
                    <a:pt x="2316359" y="2459511"/>
                  </a:lnTo>
                  <a:lnTo>
                    <a:pt x="2319842" y="2459067"/>
                  </a:lnTo>
                  <a:lnTo>
                    <a:pt x="2323325" y="2458622"/>
                  </a:lnTo>
                  <a:lnTo>
                    <a:pt x="2326808" y="2458178"/>
                  </a:lnTo>
                  <a:lnTo>
                    <a:pt x="2330292" y="2457734"/>
                  </a:lnTo>
                  <a:lnTo>
                    <a:pt x="2333775" y="2463654"/>
                  </a:lnTo>
                  <a:lnTo>
                    <a:pt x="2337258" y="2463218"/>
                  </a:lnTo>
                  <a:lnTo>
                    <a:pt x="2340741" y="2462782"/>
                  </a:lnTo>
                  <a:lnTo>
                    <a:pt x="2344225" y="2462346"/>
                  </a:lnTo>
                  <a:lnTo>
                    <a:pt x="2347708" y="2461911"/>
                  </a:lnTo>
                  <a:lnTo>
                    <a:pt x="2351191" y="2461475"/>
                  </a:lnTo>
                  <a:lnTo>
                    <a:pt x="2354674" y="2461040"/>
                  </a:lnTo>
                  <a:lnTo>
                    <a:pt x="2358158" y="2460604"/>
                  </a:lnTo>
                  <a:lnTo>
                    <a:pt x="2361641" y="2469878"/>
                  </a:lnTo>
                  <a:lnTo>
                    <a:pt x="2365124" y="2469455"/>
                  </a:lnTo>
                  <a:lnTo>
                    <a:pt x="2368607" y="2469032"/>
                  </a:lnTo>
                  <a:lnTo>
                    <a:pt x="2372091" y="2468608"/>
                  </a:lnTo>
                  <a:lnTo>
                    <a:pt x="2375574" y="2468185"/>
                  </a:lnTo>
                  <a:lnTo>
                    <a:pt x="2379057" y="2467762"/>
                  </a:lnTo>
                  <a:lnTo>
                    <a:pt x="2382540" y="2467339"/>
                  </a:lnTo>
                  <a:lnTo>
                    <a:pt x="2386024" y="2466917"/>
                  </a:lnTo>
                  <a:lnTo>
                    <a:pt x="2389507" y="2492980"/>
                  </a:lnTo>
                  <a:lnTo>
                    <a:pt x="2392990" y="2492589"/>
                  </a:lnTo>
                  <a:lnTo>
                    <a:pt x="2396473" y="2492199"/>
                  </a:lnTo>
                  <a:lnTo>
                    <a:pt x="2399957" y="2491808"/>
                  </a:lnTo>
                  <a:lnTo>
                    <a:pt x="2403440" y="2491418"/>
                  </a:lnTo>
                  <a:lnTo>
                    <a:pt x="2406923" y="2491028"/>
                  </a:lnTo>
                  <a:lnTo>
                    <a:pt x="2410406" y="2490637"/>
                  </a:lnTo>
                  <a:lnTo>
                    <a:pt x="2413890" y="2490247"/>
                  </a:lnTo>
                  <a:lnTo>
                    <a:pt x="2417373" y="2489857"/>
                  </a:lnTo>
                  <a:lnTo>
                    <a:pt x="2420856" y="2493017"/>
                  </a:lnTo>
                  <a:lnTo>
                    <a:pt x="2424339" y="2492632"/>
                  </a:lnTo>
                  <a:lnTo>
                    <a:pt x="2427823" y="2492246"/>
                  </a:lnTo>
                  <a:lnTo>
                    <a:pt x="2431306" y="2491861"/>
                  </a:lnTo>
                  <a:lnTo>
                    <a:pt x="2434789" y="2491475"/>
                  </a:lnTo>
                  <a:lnTo>
                    <a:pt x="2438272" y="2491090"/>
                  </a:lnTo>
                  <a:lnTo>
                    <a:pt x="2441756" y="2490705"/>
                  </a:lnTo>
                  <a:lnTo>
                    <a:pt x="2445239" y="2490320"/>
                  </a:lnTo>
                  <a:lnTo>
                    <a:pt x="2448722" y="2492277"/>
                  </a:lnTo>
                  <a:lnTo>
                    <a:pt x="2452205" y="2491895"/>
                  </a:lnTo>
                  <a:lnTo>
                    <a:pt x="2455689" y="2491513"/>
                  </a:lnTo>
                  <a:lnTo>
                    <a:pt x="2459172" y="2491131"/>
                  </a:lnTo>
                  <a:lnTo>
                    <a:pt x="2462655" y="2490749"/>
                  </a:lnTo>
                  <a:lnTo>
                    <a:pt x="2466138" y="2490367"/>
                  </a:lnTo>
                  <a:lnTo>
                    <a:pt x="2469622" y="2489986"/>
                  </a:lnTo>
                  <a:lnTo>
                    <a:pt x="2473105" y="2489604"/>
                  </a:lnTo>
                  <a:lnTo>
                    <a:pt x="2476588" y="2500503"/>
                  </a:lnTo>
                  <a:lnTo>
                    <a:pt x="2480071" y="2500135"/>
                  </a:lnTo>
                  <a:lnTo>
                    <a:pt x="2483555" y="2499767"/>
                  </a:lnTo>
                  <a:lnTo>
                    <a:pt x="2487038" y="2499399"/>
                  </a:lnTo>
                  <a:lnTo>
                    <a:pt x="2490521" y="2499031"/>
                  </a:lnTo>
                  <a:lnTo>
                    <a:pt x="2494004" y="2498663"/>
                  </a:lnTo>
                  <a:lnTo>
                    <a:pt x="2497488" y="2498295"/>
                  </a:lnTo>
                  <a:lnTo>
                    <a:pt x="2500971" y="2497928"/>
                  </a:lnTo>
                  <a:lnTo>
                    <a:pt x="2504454" y="2497560"/>
                  </a:lnTo>
                  <a:lnTo>
                    <a:pt x="2507937" y="2497193"/>
                  </a:lnTo>
                  <a:lnTo>
                    <a:pt x="2511421" y="2496825"/>
                  </a:lnTo>
                  <a:lnTo>
                    <a:pt x="2514904" y="2496458"/>
                  </a:lnTo>
                  <a:lnTo>
                    <a:pt x="2518387" y="2496091"/>
                  </a:lnTo>
                  <a:lnTo>
                    <a:pt x="2521870" y="2495724"/>
                  </a:lnTo>
                  <a:lnTo>
                    <a:pt x="2525354" y="2495357"/>
                  </a:lnTo>
                  <a:lnTo>
                    <a:pt x="2528837" y="2494990"/>
                  </a:lnTo>
                  <a:lnTo>
                    <a:pt x="2532320" y="2494623"/>
                  </a:lnTo>
                  <a:lnTo>
                    <a:pt x="2535803" y="2496997"/>
                  </a:lnTo>
                  <a:lnTo>
                    <a:pt x="2539287" y="2496633"/>
                  </a:lnTo>
                  <a:lnTo>
                    <a:pt x="2542770" y="2496270"/>
                  </a:lnTo>
                  <a:lnTo>
                    <a:pt x="2546253" y="2495906"/>
                  </a:lnTo>
                  <a:lnTo>
                    <a:pt x="2549736" y="2495543"/>
                  </a:lnTo>
                  <a:lnTo>
                    <a:pt x="2553220" y="2495180"/>
                  </a:lnTo>
                  <a:lnTo>
                    <a:pt x="2556703" y="2494817"/>
                  </a:lnTo>
                  <a:lnTo>
                    <a:pt x="2560186" y="2494454"/>
                  </a:lnTo>
                  <a:lnTo>
                    <a:pt x="2563669" y="2494091"/>
                  </a:lnTo>
                  <a:lnTo>
                    <a:pt x="2567153" y="2493728"/>
                  </a:lnTo>
                  <a:lnTo>
                    <a:pt x="2570636" y="2493365"/>
                  </a:lnTo>
                  <a:lnTo>
                    <a:pt x="2574119" y="2493002"/>
                  </a:lnTo>
                  <a:lnTo>
                    <a:pt x="2577602" y="2492639"/>
                  </a:lnTo>
                  <a:lnTo>
                    <a:pt x="2581085" y="2492277"/>
                  </a:lnTo>
                  <a:lnTo>
                    <a:pt x="2584569" y="2491914"/>
                  </a:lnTo>
                  <a:lnTo>
                    <a:pt x="2588052" y="2491552"/>
                  </a:lnTo>
                  <a:lnTo>
                    <a:pt x="2591535" y="2498469"/>
                  </a:lnTo>
                  <a:lnTo>
                    <a:pt x="2595018" y="2498115"/>
                  </a:lnTo>
                  <a:lnTo>
                    <a:pt x="2598502" y="2497761"/>
                  </a:lnTo>
                  <a:lnTo>
                    <a:pt x="2601985" y="2497407"/>
                  </a:lnTo>
                  <a:lnTo>
                    <a:pt x="2605468" y="2497053"/>
                  </a:lnTo>
                  <a:lnTo>
                    <a:pt x="2608951" y="2496700"/>
                  </a:lnTo>
                  <a:lnTo>
                    <a:pt x="2612435" y="2496346"/>
                  </a:lnTo>
                  <a:lnTo>
                    <a:pt x="2615918" y="2495992"/>
                  </a:lnTo>
                  <a:lnTo>
                    <a:pt x="2619401" y="2495639"/>
                  </a:lnTo>
                  <a:lnTo>
                    <a:pt x="2622884" y="2505781"/>
                  </a:lnTo>
                  <a:lnTo>
                    <a:pt x="2626368" y="2505440"/>
                  </a:lnTo>
                  <a:lnTo>
                    <a:pt x="2629851" y="2505098"/>
                  </a:lnTo>
                  <a:lnTo>
                    <a:pt x="2633334" y="2504756"/>
                  </a:lnTo>
                  <a:lnTo>
                    <a:pt x="2636817" y="2504415"/>
                  </a:lnTo>
                  <a:lnTo>
                    <a:pt x="2640301" y="2504073"/>
                  </a:lnTo>
                  <a:lnTo>
                    <a:pt x="2643784" y="2503732"/>
                  </a:lnTo>
                  <a:lnTo>
                    <a:pt x="2647267" y="2503391"/>
                  </a:lnTo>
                  <a:lnTo>
                    <a:pt x="2650750" y="2505762"/>
                  </a:lnTo>
                  <a:lnTo>
                    <a:pt x="2654234" y="2505423"/>
                  </a:lnTo>
                  <a:lnTo>
                    <a:pt x="2657717" y="2505085"/>
                  </a:lnTo>
                  <a:lnTo>
                    <a:pt x="2661200" y="2504747"/>
                  </a:lnTo>
                  <a:lnTo>
                    <a:pt x="2664683" y="2504409"/>
                  </a:lnTo>
                  <a:lnTo>
                    <a:pt x="2668167" y="2504071"/>
                  </a:lnTo>
                  <a:lnTo>
                    <a:pt x="2671650" y="2503734"/>
                  </a:lnTo>
                  <a:lnTo>
                    <a:pt x="2675133" y="2503396"/>
                  </a:lnTo>
                  <a:lnTo>
                    <a:pt x="2678616" y="2503304"/>
                  </a:lnTo>
                  <a:lnTo>
                    <a:pt x="2682100" y="2502967"/>
                  </a:lnTo>
                  <a:lnTo>
                    <a:pt x="2685583" y="2502630"/>
                  </a:lnTo>
                  <a:lnTo>
                    <a:pt x="2689066" y="2502293"/>
                  </a:lnTo>
                  <a:lnTo>
                    <a:pt x="2692549" y="2501955"/>
                  </a:lnTo>
                  <a:lnTo>
                    <a:pt x="2696033" y="2501618"/>
                  </a:lnTo>
                  <a:lnTo>
                    <a:pt x="2699516" y="2501281"/>
                  </a:lnTo>
                  <a:lnTo>
                    <a:pt x="2702999" y="2500945"/>
                  </a:lnTo>
                  <a:lnTo>
                    <a:pt x="2706482" y="2501103"/>
                  </a:lnTo>
                  <a:lnTo>
                    <a:pt x="2709966" y="2500767"/>
                  </a:lnTo>
                  <a:lnTo>
                    <a:pt x="2713449" y="2500431"/>
                  </a:lnTo>
                  <a:lnTo>
                    <a:pt x="2716932" y="2500094"/>
                  </a:lnTo>
                  <a:lnTo>
                    <a:pt x="2720415" y="2499758"/>
                  </a:lnTo>
                  <a:lnTo>
                    <a:pt x="2723899" y="2499422"/>
                  </a:lnTo>
                  <a:lnTo>
                    <a:pt x="2727382" y="2499087"/>
                  </a:lnTo>
                  <a:lnTo>
                    <a:pt x="2730865" y="2498751"/>
                  </a:lnTo>
                  <a:lnTo>
                    <a:pt x="2734348" y="2498415"/>
                  </a:lnTo>
                  <a:lnTo>
                    <a:pt x="2737832" y="2506817"/>
                  </a:lnTo>
                  <a:lnTo>
                    <a:pt x="2741315" y="2506519"/>
                  </a:lnTo>
                  <a:lnTo>
                    <a:pt x="2744798" y="2506221"/>
                  </a:lnTo>
                  <a:lnTo>
                    <a:pt x="2748281" y="2505924"/>
                  </a:lnTo>
                  <a:lnTo>
                    <a:pt x="2751765" y="2505626"/>
                  </a:lnTo>
                  <a:lnTo>
                    <a:pt x="2755248" y="2505329"/>
                  </a:lnTo>
                  <a:lnTo>
                    <a:pt x="2758731" y="2505031"/>
                  </a:lnTo>
                  <a:lnTo>
                    <a:pt x="2762214" y="2504734"/>
                  </a:lnTo>
                  <a:lnTo>
                    <a:pt x="2765698" y="2510206"/>
                  </a:lnTo>
                  <a:lnTo>
                    <a:pt x="2769181" y="2509886"/>
                  </a:lnTo>
                  <a:lnTo>
                    <a:pt x="2772664" y="2509567"/>
                  </a:lnTo>
                  <a:lnTo>
                    <a:pt x="2776147" y="2509247"/>
                  </a:lnTo>
                  <a:lnTo>
                    <a:pt x="2779631" y="2508928"/>
                  </a:lnTo>
                  <a:lnTo>
                    <a:pt x="2783114" y="2508609"/>
                  </a:lnTo>
                  <a:lnTo>
                    <a:pt x="2786597" y="2508290"/>
                  </a:lnTo>
                  <a:lnTo>
                    <a:pt x="2790080" y="2507971"/>
                  </a:lnTo>
                  <a:lnTo>
                    <a:pt x="2793564" y="2511262"/>
                  </a:lnTo>
                  <a:lnTo>
                    <a:pt x="2797047" y="2510947"/>
                  </a:lnTo>
                  <a:lnTo>
                    <a:pt x="2800530" y="2510632"/>
                  </a:lnTo>
                  <a:lnTo>
                    <a:pt x="2804013" y="2510317"/>
                  </a:lnTo>
                  <a:lnTo>
                    <a:pt x="2807497" y="2510002"/>
                  </a:lnTo>
                  <a:lnTo>
                    <a:pt x="2810980" y="2509687"/>
                  </a:lnTo>
                  <a:lnTo>
                    <a:pt x="2814463" y="2509372"/>
                  </a:lnTo>
                  <a:lnTo>
                    <a:pt x="2817946" y="2509057"/>
                  </a:lnTo>
                  <a:lnTo>
                    <a:pt x="2821430" y="2509638"/>
                  </a:lnTo>
                  <a:lnTo>
                    <a:pt x="2824913" y="2509324"/>
                  </a:lnTo>
                  <a:lnTo>
                    <a:pt x="2828396" y="2509011"/>
                  </a:lnTo>
                  <a:lnTo>
                    <a:pt x="2831879" y="2508697"/>
                  </a:lnTo>
                  <a:lnTo>
                    <a:pt x="2835363" y="2508384"/>
                  </a:lnTo>
                  <a:lnTo>
                    <a:pt x="2838846" y="2508070"/>
                  </a:lnTo>
                  <a:lnTo>
                    <a:pt x="2842329" y="2507757"/>
                  </a:lnTo>
                  <a:lnTo>
                    <a:pt x="2845812" y="2507443"/>
                  </a:lnTo>
                  <a:lnTo>
                    <a:pt x="2849296" y="2507130"/>
                  </a:lnTo>
                  <a:lnTo>
                    <a:pt x="2852779" y="2509051"/>
                  </a:lnTo>
                  <a:lnTo>
                    <a:pt x="2856262" y="2508740"/>
                  </a:lnTo>
                  <a:lnTo>
                    <a:pt x="2859745" y="2508429"/>
                  </a:lnTo>
                  <a:lnTo>
                    <a:pt x="2863229" y="2508118"/>
                  </a:lnTo>
                  <a:lnTo>
                    <a:pt x="2866712" y="2507808"/>
                  </a:lnTo>
                  <a:lnTo>
                    <a:pt x="2870195" y="2507497"/>
                  </a:lnTo>
                  <a:lnTo>
                    <a:pt x="2873678" y="2507187"/>
                  </a:lnTo>
                  <a:lnTo>
                    <a:pt x="2877161" y="2506876"/>
                  </a:lnTo>
                  <a:lnTo>
                    <a:pt x="2880645" y="2508782"/>
                  </a:lnTo>
                  <a:lnTo>
                    <a:pt x="2884128" y="2508474"/>
                  </a:lnTo>
                  <a:lnTo>
                    <a:pt x="2887611" y="2508166"/>
                  </a:lnTo>
                  <a:lnTo>
                    <a:pt x="2891094" y="2507858"/>
                  </a:lnTo>
                  <a:lnTo>
                    <a:pt x="2894578" y="2507550"/>
                  </a:lnTo>
                  <a:lnTo>
                    <a:pt x="2898061" y="2507242"/>
                  </a:lnTo>
                  <a:lnTo>
                    <a:pt x="2901544" y="2506934"/>
                  </a:lnTo>
                  <a:lnTo>
                    <a:pt x="2905027" y="2506626"/>
                  </a:lnTo>
                  <a:lnTo>
                    <a:pt x="2908511" y="2509605"/>
                  </a:lnTo>
                  <a:lnTo>
                    <a:pt x="2911994" y="2509300"/>
                  </a:lnTo>
                  <a:lnTo>
                    <a:pt x="2915477" y="2508996"/>
                  </a:lnTo>
                  <a:lnTo>
                    <a:pt x="2918960" y="2508692"/>
                  </a:lnTo>
                  <a:lnTo>
                    <a:pt x="2922444" y="2508388"/>
                  </a:lnTo>
                  <a:lnTo>
                    <a:pt x="2925927" y="2508083"/>
                  </a:lnTo>
                  <a:lnTo>
                    <a:pt x="2929410" y="2507779"/>
                  </a:lnTo>
                  <a:lnTo>
                    <a:pt x="2932893" y="2507475"/>
                  </a:lnTo>
                  <a:lnTo>
                    <a:pt x="2936377" y="2516657"/>
                  </a:lnTo>
                  <a:lnTo>
                    <a:pt x="2939860" y="2516362"/>
                  </a:lnTo>
                  <a:lnTo>
                    <a:pt x="2943343" y="2516068"/>
                  </a:lnTo>
                  <a:lnTo>
                    <a:pt x="2946826" y="2515774"/>
                  </a:lnTo>
                  <a:lnTo>
                    <a:pt x="2950310" y="2515480"/>
                  </a:lnTo>
                  <a:lnTo>
                    <a:pt x="2953793" y="2515185"/>
                  </a:lnTo>
                  <a:lnTo>
                    <a:pt x="2957276" y="2514891"/>
                  </a:lnTo>
                  <a:lnTo>
                    <a:pt x="2960759" y="2514597"/>
                  </a:lnTo>
                  <a:lnTo>
                    <a:pt x="2964243" y="2514303"/>
                  </a:lnTo>
                  <a:lnTo>
                    <a:pt x="2967726" y="2525235"/>
                  </a:lnTo>
                  <a:lnTo>
                    <a:pt x="2971209" y="2524953"/>
                  </a:lnTo>
                  <a:lnTo>
                    <a:pt x="2974692" y="2524670"/>
                  </a:lnTo>
                  <a:lnTo>
                    <a:pt x="2978176" y="2524387"/>
                  </a:lnTo>
                  <a:lnTo>
                    <a:pt x="2981659" y="2524105"/>
                  </a:lnTo>
                  <a:lnTo>
                    <a:pt x="2985142" y="2523822"/>
                  </a:lnTo>
                  <a:lnTo>
                    <a:pt x="2988625" y="2523540"/>
                  </a:lnTo>
                  <a:lnTo>
                    <a:pt x="2992109" y="2523257"/>
                  </a:lnTo>
                  <a:lnTo>
                    <a:pt x="2995592" y="2523176"/>
                  </a:lnTo>
                  <a:lnTo>
                    <a:pt x="2999075" y="2522917"/>
                  </a:lnTo>
                  <a:lnTo>
                    <a:pt x="3002558" y="2522658"/>
                  </a:lnTo>
                  <a:lnTo>
                    <a:pt x="3006042" y="2522399"/>
                  </a:lnTo>
                  <a:lnTo>
                    <a:pt x="3009525" y="2522140"/>
                  </a:lnTo>
                  <a:lnTo>
                    <a:pt x="3013008" y="2521882"/>
                  </a:lnTo>
                  <a:lnTo>
                    <a:pt x="3016491" y="2521623"/>
                  </a:lnTo>
                  <a:lnTo>
                    <a:pt x="3019975" y="2521364"/>
                  </a:lnTo>
                  <a:lnTo>
                    <a:pt x="3023458" y="2523376"/>
                  </a:lnTo>
                  <a:lnTo>
                    <a:pt x="3026941" y="2523097"/>
                  </a:lnTo>
                  <a:lnTo>
                    <a:pt x="3030424" y="2522817"/>
                  </a:lnTo>
                  <a:lnTo>
                    <a:pt x="3033908" y="2522538"/>
                  </a:lnTo>
                  <a:lnTo>
                    <a:pt x="3037391" y="2522259"/>
                  </a:lnTo>
                  <a:lnTo>
                    <a:pt x="3040874" y="2521980"/>
                  </a:lnTo>
                  <a:lnTo>
                    <a:pt x="3044357" y="2521700"/>
                  </a:lnTo>
                  <a:lnTo>
                    <a:pt x="3047841" y="2521421"/>
                  </a:lnTo>
                  <a:lnTo>
                    <a:pt x="3051324" y="2521142"/>
                  </a:lnTo>
                  <a:lnTo>
                    <a:pt x="3054807" y="2525542"/>
                  </a:lnTo>
                  <a:lnTo>
                    <a:pt x="3058290" y="2525290"/>
                  </a:lnTo>
                  <a:lnTo>
                    <a:pt x="3061774" y="2525038"/>
                  </a:lnTo>
                  <a:lnTo>
                    <a:pt x="3065257" y="2524786"/>
                  </a:lnTo>
                  <a:lnTo>
                    <a:pt x="3068740" y="2524534"/>
                  </a:lnTo>
                  <a:lnTo>
                    <a:pt x="3072223" y="2524282"/>
                  </a:lnTo>
                  <a:lnTo>
                    <a:pt x="3075707" y="2524030"/>
                  </a:lnTo>
                  <a:lnTo>
                    <a:pt x="3079190" y="2523779"/>
                  </a:lnTo>
                  <a:lnTo>
                    <a:pt x="3082673" y="2523511"/>
                  </a:lnTo>
                  <a:lnTo>
                    <a:pt x="3086156" y="2523237"/>
                  </a:lnTo>
                  <a:lnTo>
                    <a:pt x="3089640" y="2522964"/>
                  </a:lnTo>
                  <a:lnTo>
                    <a:pt x="3093123" y="2522690"/>
                  </a:lnTo>
                  <a:lnTo>
                    <a:pt x="3096606" y="2522416"/>
                  </a:lnTo>
                  <a:lnTo>
                    <a:pt x="3100089" y="2522142"/>
                  </a:lnTo>
                  <a:lnTo>
                    <a:pt x="3103573" y="2521869"/>
                  </a:lnTo>
                  <a:lnTo>
                    <a:pt x="3107056" y="2521595"/>
                  </a:lnTo>
                  <a:lnTo>
                    <a:pt x="3110539" y="2529243"/>
                  </a:lnTo>
                  <a:lnTo>
                    <a:pt x="3114022" y="2528977"/>
                  </a:lnTo>
                  <a:lnTo>
                    <a:pt x="3117506" y="2528711"/>
                  </a:lnTo>
                  <a:lnTo>
                    <a:pt x="3120989" y="2528446"/>
                  </a:lnTo>
                  <a:lnTo>
                    <a:pt x="3124472" y="2528180"/>
                  </a:lnTo>
                  <a:lnTo>
                    <a:pt x="3127955" y="2527914"/>
                  </a:lnTo>
                  <a:lnTo>
                    <a:pt x="3131439" y="2527648"/>
                  </a:lnTo>
                  <a:lnTo>
                    <a:pt x="3134922" y="2527383"/>
                  </a:lnTo>
                  <a:lnTo>
                    <a:pt x="3138405" y="2540941"/>
                  </a:lnTo>
                  <a:lnTo>
                    <a:pt x="3141888" y="2540689"/>
                  </a:lnTo>
                  <a:lnTo>
                    <a:pt x="3145372" y="2540436"/>
                  </a:lnTo>
                  <a:lnTo>
                    <a:pt x="3148855" y="2540184"/>
                  </a:lnTo>
                  <a:lnTo>
                    <a:pt x="3152338" y="2539932"/>
                  </a:lnTo>
                  <a:lnTo>
                    <a:pt x="3155821" y="2539679"/>
                  </a:lnTo>
                  <a:lnTo>
                    <a:pt x="3159304" y="2539427"/>
                  </a:lnTo>
                  <a:lnTo>
                    <a:pt x="3162788" y="2539175"/>
                  </a:lnTo>
                  <a:lnTo>
                    <a:pt x="3166271" y="2538923"/>
                  </a:lnTo>
                  <a:lnTo>
                    <a:pt x="3169754" y="2543503"/>
                  </a:lnTo>
                  <a:lnTo>
                    <a:pt x="3173237" y="2543256"/>
                  </a:lnTo>
                  <a:lnTo>
                    <a:pt x="3176721" y="2543008"/>
                  </a:lnTo>
                  <a:lnTo>
                    <a:pt x="3180204" y="2542761"/>
                  </a:lnTo>
                  <a:lnTo>
                    <a:pt x="3183687" y="2542513"/>
                  </a:lnTo>
                  <a:lnTo>
                    <a:pt x="3187170" y="2542266"/>
                  </a:lnTo>
                  <a:lnTo>
                    <a:pt x="3190654" y="2542018"/>
                  </a:lnTo>
                  <a:lnTo>
                    <a:pt x="3194137" y="2541771"/>
                  </a:lnTo>
                  <a:lnTo>
                    <a:pt x="3197620" y="2557364"/>
                  </a:lnTo>
                  <a:lnTo>
                    <a:pt x="3201103" y="2557132"/>
                  </a:lnTo>
                  <a:lnTo>
                    <a:pt x="3204587" y="2556900"/>
                  </a:lnTo>
                  <a:lnTo>
                    <a:pt x="3208070" y="2556667"/>
                  </a:lnTo>
                  <a:lnTo>
                    <a:pt x="3211553" y="2556435"/>
                  </a:lnTo>
                  <a:lnTo>
                    <a:pt x="3215036" y="2556203"/>
                  </a:lnTo>
                  <a:lnTo>
                    <a:pt x="3218520" y="2555971"/>
                  </a:lnTo>
                  <a:lnTo>
                    <a:pt x="3222003" y="2555739"/>
                  </a:lnTo>
                  <a:lnTo>
                    <a:pt x="3225486" y="2562479"/>
                  </a:lnTo>
                  <a:lnTo>
                    <a:pt x="3228969" y="2562254"/>
                  </a:lnTo>
                  <a:lnTo>
                    <a:pt x="3232453" y="2562028"/>
                  </a:lnTo>
                  <a:lnTo>
                    <a:pt x="3235936" y="2561803"/>
                  </a:lnTo>
                  <a:lnTo>
                    <a:pt x="3239419" y="2561577"/>
                  </a:lnTo>
                  <a:lnTo>
                    <a:pt x="3242902" y="2561352"/>
                  </a:lnTo>
                  <a:lnTo>
                    <a:pt x="3246386" y="2561127"/>
                  </a:lnTo>
                  <a:lnTo>
                    <a:pt x="3249869" y="2560901"/>
                  </a:lnTo>
                  <a:lnTo>
                    <a:pt x="3253352" y="2561700"/>
                  </a:lnTo>
                  <a:lnTo>
                    <a:pt x="3256835" y="2561475"/>
                  </a:lnTo>
                  <a:lnTo>
                    <a:pt x="3260319" y="2561251"/>
                  </a:lnTo>
                  <a:lnTo>
                    <a:pt x="3263802" y="2561027"/>
                  </a:lnTo>
                  <a:lnTo>
                    <a:pt x="3267285" y="2560803"/>
                  </a:lnTo>
                  <a:lnTo>
                    <a:pt x="3270768" y="2560578"/>
                  </a:lnTo>
                  <a:lnTo>
                    <a:pt x="3274252" y="2560354"/>
                  </a:lnTo>
                  <a:lnTo>
                    <a:pt x="3277735" y="2560130"/>
                  </a:lnTo>
                  <a:lnTo>
                    <a:pt x="3281218" y="2559906"/>
                  </a:lnTo>
                  <a:lnTo>
                    <a:pt x="3284701" y="2561845"/>
                  </a:lnTo>
                  <a:lnTo>
                    <a:pt x="3288185" y="2561623"/>
                  </a:lnTo>
                  <a:lnTo>
                    <a:pt x="3291668" y="2561401"/>
                  </a:lnTo>
                  <a:lnTo>
                    <a:pt x="3295151" y="2561179"/>
                  </a:lnTo>
                  <a:lnTo>
                    <a:pt x="3298634" y="2560957"/>
                  </a:lnTo>
                  <a:lnTo>
                    <a:pt x="3302118" y="2560735"/>
                  </a:lnTo>
                  <a:lnTo>
                    <a:pt x="3305601" y="2560513"/>
                  </a:lnTo>
                  <a:lnTo>
                    <a:pt x="3309084" y="2560291"/>
                  </a:lnTo>
                  <a:lnTo>
                    <a:pt x="3312567" y="2565398"/>
                  </a:lnTo>
                  <a:lnTo>
                    <a:pt x="3316051" y="2565181"/>
                  </a:lnTo>
                  <a:lnTo>
                    <a:pt x="3319534" y="2564964"/>
                  </a:lnTo>
                  <a:lnTo>
                    <a:pt x="3323017" y="2564747"/>
                  </a:lnTo>
                  <a:lnTo>
                    <a:pt x="3326500" y="2564530"/>
                  </a:lnTo>
                  <a:lnTo>
                    <a:pt x="3329984" y="2564314"/>
                  </a:lnTo>
                  <a:lnTo>
                    <a:pt x="3333467" y="2564097"/>
                  </a:lnTo>
                  <a:lnTo>
                    <a:pt x="3336950" y="2563880"/>
                  </a:lnTo>
                  <a:lnTo>
                    <a:pt x="3340433" y="2566075"/>
                  </a:lnTo>
                  <a:lnTo>
                    <a:pt x="3343917" y="2565860"/>
                  </a:lnTo>
                  <a:lnTo>
                    <a:pt x="3347400" y="2565646"/>
                  </a:lnTo>
                  <a:lnTo>
                    <a:pt x="3350883" y="2565431"/>
                  </a:lnTo>
                  <a:lnTo>
                    <a:pt x="3354366" y="2565217"/>
                  </a:lnTo>
                  <a:lnTo>
                    <a:pt x="3357850" y="2565002"/>
                  </a:lnTo>
                  <a:lnTo>
                    <a:pt x="3361333" y="2564788"/>
                  </a:lnTo>
                  <a:lnTo>
                    <a:pt x="3364816" y="2564574"/>
                  </a:lnTo>
                  <a:lnTo>
                    <a:pt x="3368299" y="2567556"/>
                  </a:lnTo>
                  <a:lnTo>
                    <a:pt x="3371783" y="2567344"/>
                  </a:lnTo>
                  <a:lnTo>
                    <a:pt x="3375266" y="2567133"/>
                  </a:lnTo>
                  <a:lnTo>
                    <a:pt x="3378749" y="2566922"/>
                  </a:lnTo>
                  <a:lnTo>
                    <a:pt x="3382232" y="2566710"/>
                  </a:lnTo>
                  <a:lnTo>
                    <a:pt x="3385716" y="2566499"/>
                  </a:lnTo>
                  <a:lnTo>
                    <a:pt x="3389199" y="2566288"/>
                  </a:lnTo>
                  <a:lnTo>
                    <a:pt x="3392682" y="2566077"/>
                  </a:lnTo>
                  <a:lnTo>
                    <a:pt x="3396165" y="2565866"/>
                  </a:lnTo>
                  <a:lnTo>
                    <a:pt x="3399649" y="2571939"/>
                  </a:lnTo>
                  <a:lnTo>
                    <a:pt x="3403132" y="2571733"/>
                  </a:lnTo>
                  <a:lnTo>
                    <a:pt x="3406615" y="2571528"/>
                  </a:lnTo>
                  <a:lnTo>
                    <a:pt x="3410098" y="2571322"/>
                  </a:lnTo>
                  <a:lnTo>
                    <a:pt x="3413582" y="2571117"/>
                  </a:lnTo>
                  <a:lnTo>
                    <a:pt x="3417065" y="2570912"/>
                  </a:lnTo>
                  <a:lnTo>
                    <a:pt x="3420548" y="2570706"/>
                  </a:lnTo>
                  <a:lnTo>
                    <a:pt x="3424031" y="2570501"/>
                  </a:lnTo>
                  <a:lnTo>
                    <a:pt x="3427515" y="2570964"/>
                  </a:lnTo>
                  <a:lnTo>
                    <a:pt x="3430998" y="2570760"/>
                  </a:lnTo>
                  <a:lnTo>
                    <a:pt x="3434481" y="2570555"/>
                  </a:lnTo>
                  <a:lnTo>
                    <a:pt x="3437964" y="2570350"/>
                  </a:lnTo>
                  <a:lnTo>
                    <a:pt x="3441447" y="2570146"/>
                  </a:lnTo>
                  <a:lnTo>
                    <a:pt x="3444931" y="2569941"/>
                  </a:lnTo>
                  <a:lnTo>
                    <a:pt x="3448414" y="2569737"/>
                  </a:lnTo>
                  <a:lnTo>
                    <a:pt x="3451897" y="2569532"/>
                  </a:lnTo>
                  <a:lnTo>
                    <a:pt x="3455380" y="2577613"/>
                  </a:lnTo>
                  <a:lnTo>
                    <a:pt x="3458864" y="2577416"/>
                  </a:lnTo>
                  <a:lnTo>
                    <a:pt x="3462347" y="2577219"/>
                  </a:lnTo>
                  <a:lnTo>
                    <a:pt x="3465830" y="2577022"/>
                  </a:lnTo>
                  <a:lnTo>
                    <a:pt x="3469313" y="2576825"/>
                  </a:lnTo>
                  <a:lnTo>
                    <a:pt x="3472797" y="2576628"/>
                  </a:lnTo>
                  <a:lnTo>
                    <a:pt x="3476280" y="2576431"/>
                  </a:lnTo>
                  <a:lnTo>
                    <a:pt x="3479763" y="2576234"/>
                  </a:lnTo>
                  <a:lnTo>
                    <a:pt x="3483246" y="2576037"/>
                  </a:lnTo>
                  <a:lnTo>
                    <a:pt x="3483246" y="2576141"/>
                  </a:lnTo>
                  <a:lnTo>
                    <a:pt x="3483246" y="2576245"/>
                  </a:lnTo>
                  <a:lnTo>
                    <a:pt x="3483246" y="2576349"/>
                  </a:lnTo>
                  <a:lnTo>
                    <a:pt x="3483246" y="2576453"/>
                  </a:lnTo>
                  <a:lnTo>
                    <a:pt x="3483246" y="2576556"/>
                  </a:lnTo>
                  <a:lnTo>
                    <a:pt x="3483246" y="2576660"/>
                  </a:lnTo>
                  <a:lnTo>
                    <a:pt x="3483246" y="2576764"/>
                  </a:lnTo>
                  <a:lnTo>
                    <a:pt x="3483246" y="2576867"/>
                  </a:lnTo>
                  <a:lnTo>
                    <a:pt x="3483246" y="2576970"/>
                  </a:lnTo>
                  <a:lnTo>
                    <a:pt x="3483246" y="2577074"/>
                  </a:lnTo>
                  <a:lnTo>
                    <a:pt x="3483246" y="2577177"/>
                  </a:lnTo>
                  <a:lnTo>
                    <a:pt x="3483246" y="257728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231258"/>
              <a:ext cx="3483246" cy="2320808"/>
            </a:xfrm>
            <a:custGeom>
              <a:avLst/>
              <a:gdLst/>
              <a:ahLst/>
              <a:cxnLst/>
              <a:rect l="0" t="0" r="0" b="0"/>
              <a:pathLst>
                <a:path w="3483246" h="2320808">
                  <a:moveTo>
                    <a:pt x="0" y="2320808"/>
                  </a:moveTo>
                  <a:lnTo>
                    <a:pt x="3483" y="2122094"/>
                  </a:lnTo>
                  <a:lnTo>
                    <a:pt x="6966" y="1944829"/>
                  </a:lnTo>
                  <a:lnTo>
                    <a:pt x="10449" y="1785718"/>
                  </a:lnTo>
                  <a:lnTo>
                    <a:pt x="13932" y="1642108"/>
                  </a:lnTo>
                  <a:lnTo>
                    <a:pt x="17416" y="1511839"/>
                  </a:lnTo>
                  <a:lnTo>
                    <a:pt x="20899" y="1393135"/>
                  </a:lnTo>
                  <a:lnTo>
                    <a:pt x="24382" y="1284521"/>
                  </a:lnTo>
                  <a:lnTo>
                    <a:pt x="27865" y="1184762"/>
                  </a:lnTo>
                  <a:lnTo>
                    <a:pt x="31349" y="1092820"/>
                  </a:lnTo>
                  <a:lnTo>
                    <a:pt x="34832" y="1007808"/>
                  </a:lnTo>
                  <a:lnTo>
                    <a:pt x="38315" y="928973"/>
                  </a:lnTo>
                  <a:lnTo>
                    <a:pt x="41798" y="855665"/>
                  </a:lnTo>
                  <a:lnTo>
                    <a:pt x="45282" y="787321"/>
                  </a:lnTo>
                  <a:lnTo>
                    <a:pt x="48765" y="723455"/>
                  </a:lnTo>
                  <a:lnTo>
                    <a:pt x="52248" y="663641"/>
                  </a:lnTo>
                  <a:lnTo>
                    <a:pt x="55731" y="607504"/>
                  </a:lnTo>
                  <a:lnTo>
                    <a:pt x="59215" y="554715"/>
                  </a:lnTo>
                  <a:lnTo>
                    <a:pt x="62698" y="504984"/>
                  </a:lnTo>
                  <a:lnTo>
                    <a:pt x="66181" y="458053"/>
                  </a:lnTo>
                  <a:lnTo>
                    <a:pt x="69664" y="413691"/>
                  </a:lnTo>
                  <a:lnTo>
                    <a:pt x="73148" y="371693"/>
                  </a:lnTo>
                  <a:lnTo>
                    <a:pt x="76631" y="331875"/>
                  </a:lnTo>
                  <a:lnTo>
                    <a:pt x="80114" y="294072"/>
                  </a:lnTo>
                  <a:lnTo>
                    <a:pt x="83597" y="258135"/>
                  </a:lnTo>
                  <a:lnTo>
                    <a:pt x="87081" y="223928"/>
                  </a:lnTo>
                  <a:lnTo>
                    <a:pt x="90564" y="191330"/>
                  </a:lnTo>
                  <a:lnTo>
                    <a:pt x="94047" y="160229"/>
                  </a:lnTo>
                  <a:lnTo>
                    <a:pt x="97530" y="130526"/>
                  </a:lnTo>
                  <a:lnTo>
                    <a:pt x="101014" y="102127"/>
                  </a:lnTo>
                  <a:lnTo>
                    <a:pt x="104497" y="74949"/>
                  </a:lnTo>
                  <a:lnTo>
                    <a:pt x="107980" y="48914"/>
                  </a:lnTo>
                  <a:lnTo>
                    <a:pt x="111463" y="23953"/>
                  </a:lnTo>
                  <a:lnTo>
                    <a:pt x="114947" y="0"/>
                  </a:lnTo>
                  <a:lnTo>
                    <a:pt x="118430" y="1137873"/>
                  </a:lnTo>
                  <a:lnTo>
                    <a:pt x="121913" y="1115123"/>
                  </a:lnTo>
                  <a:lnTo>
                    <a:pt x="125396" y="1092820"/>
                  </a:lnTo>
                  <a:lnTo>
                    <a:pt x="128880" y="1070948"/>
                  </a:lnTo>
                  <a:lnTo>
                    <a:pt x="132363" y="1049497"/>
                  </a:lnTo>
                  <a:lnTo>
                    <a:pt x="135846" y="1028455"/>
                  </a:lnTo>
                  <a:lnTo>
                    <a:pt x="139329" y="1007808"/>
                  </a:lnTo>
                  <a:lnTo>
                    <a:pt x="142813" y="987548"/>
                  </a:lnTo>
                  <a:lnTo>
                    <a:pt x="146296" y="1284521"/>
                  </a:lnTo>
                  <a:lnTo>
                    <a:pt x="149779" y="1267310"/>
                  </a:lnTo>
                  <a:lnTo>
                    <a:pt x="153262" y="1250339"/>
                  </a:lnTo>
                  <a:lnTo>
                    <a:pt x="156746" y="1233604"/>
                  </a:lnTo>
                  <a:lnTo>
                    <a:pt x="160229" y="1217099"/>
                  </a:lnTo>
                  <a:lnTo>
                    <a:pt x="163712" y="1200820"/>
                  </a:lnTo>
                  <a:lnTo>
                    <a:pt x="167195" y="1184762"/>
                  </a:lnTo>
                  <a:lnTo>
                    <a:pt x="170679" y="1168922"/>
                  </a:lnTo>
                  <a:lnTo>
                    <a:pt x="174162" y="1319685"/>
                  </a:lnTo>
                  <a:lnTo>
                    <a:pt x="177645" y="1305498"/>
                  </a:lnTo>
                  <a:lnTo>
                    <a:pt x="181128" y="1291473"/>
                  </a:lnTo>
                  <a:lnTo>
                    <a:pt x="184612" y="1277607"/>
                  </a:lnTo>
                  <a:lnTo>
                    <a:pt x="188095" y="1263896"/>
                  </a:lnTo>
                  <a:lnTo>
                    <a:pt x="191578" y="1250339"/>
                  </a:lnTo>
                  <a:lnTo>
                    <a:pt x="195061" y="1236932"/>
                  </a:lnTo>
                  <a:lnTo>
                    <a:pt x="198545" y="1223673"/>
                  </a:lnTo>
                  <a:lnTo>
                    <a:pt x="202028" y="1210561"/>
                  </a:lnTo>
                  <a:lnTo>
                    <a:pt x="205511" y="1197591"/>
                  </a:lnTo>
                  <a:lnTo>
                    <a:pt x="208994" y="1184762"/>
                  </a:lnTo>
                  <a:lnTo>
                    <a:pt x="212478" y="1172073"/>
                  </a:lnTo>
                  <a:lnTo>
                    <a:pt x="215961" y="1159519"/>
                  </a:lnTo>
                  <a:lnTo>
                    <a:pt x="219444" y="1147100"/>
                  </a:lnTo>
                  <a:lnTo>
                    <a:pt x="222927" y="1134813"/>
                  </a:lnTo>
                  <a:lnTo>
                    <a:pt x="226411" y="1122656"/>
                  </a:lnTo>
                  <a:lnTo>
                    <a:pt x="229894" y="1110627"/>
                  </a:lnTo>
                  <a:lnTo>
                    <a:pt x="233377" y="1149419"/>
                  </a:lnTo>
                  <a:lnTo>
                    <a:pt x="236860" y="1137873"/>
                  </a:lnTo>
                  <a:lnTo>
                    <a:pt x="240344" y="1126442"/>
                  </a:lnTo>
                  <a:lnTo>
                    <a:pt x="243827" y="1115123"/>
                  </a:lnTo>
                  <a:lnTo>
                    <a:pt x="247310" y="1103917"/>
                  </a:lnTo>
                  <a:lnTo>
                    <a:pt x="250793" y="1092820"/>
                  </a:lnTo>
                  <a:lnTo>
                    <a:pt x="254277" y="1081831"/>
                  </a:lnTo>
                  <a:lnTo>
                    <a:pt x="257760" y="1070948"/>
                  </a:lnTo>
                  <a:lnTo>
                    <a:pt x="261243" y="1108518"/>
                  </a:lnTo>
                  <a:lnTo>
                    <a:pt x="264726" y="1098028"/>
                  </a:lnTo>
                  <a:lnTo>
                    <a:pt x="268210" y="1087635"/>
                  </a:lnTo>
                  <a:lnTo>
                    <a:pt x="271693" y="1077337"/>
                  </a:lnTo>
                  <a:lnTo>
                    <a:pt x="275176" y="1067133"/>
                  </a:lnTo>
                  <a:lnTo>
                    <a:pt x="278659" y="1057021"/>
                  </a:lnTo>
                  <a:lnTo>
                    <a:pt x="282143" y="1047001"/>
                  </a:lnTo>
                  <a:lnTo>
                    <a:pt x="285626" y="1037071"/>
                  </a:lnTo>
                  <a:lnTo>
                    <a:pt x="289109" y="1027229"/>
                  </a:lnTo>
                  <a:lnTo>
                    <a:pt x="292592" y="1017476"/>
                  </a:lnTo>
                  <a:lnTo>
                    <a:pt x="296075" y="1007808"/>
                  </a:lnTo>
                  <a:lnTo>
                    <a:pt x="299559" y="998226"/>
                  </a:lnTo>
                  <a:lnTo>
                    <a:pt x="303042" y="988729"/>
                  </a:lnTo>
                  <a:lnTo>
                    <a:pt x="306525" y="979314"/>
                  </a:lnTo>
                  <a:lnTo>
                    <a:pt x="310008" y="969982"/>
                  </a:lnTo>
                  <a:lnTo>
                    <a:pt x="313492" y="960731"/>
                  </a:lnTo>
                  <a:lnTo>
                    <a:pt x="316975" y="1084020"/>
                  </a:lnTo>
                  <a:lnTo>
                    <a:pt x="320458" y="1075289"/>
                  </a:lnTo>
                  <a:lnTo>
                    <a:pt x="323941" y="1066625"/>
                  </a:lnTo>
                  <a:lnTo>
                    <a:pt x="327425" y="1058028"/>
                  </a:lnTo>
                  <a:lnTo>
                    <a:pt x="330908" y="1049497"/>
                  </a:lnTo>
                  <a:lnTo>
                    <a:pt x="334391" y="1041032"/>
                  </a:lnTo>
                  <a:lnTo>
                    <a:pt x="337874" y="1032631"/>
                  </a:lnTo>
                  <a:lnTo>
                    <a:pt x="341358" y="1024294"/>
                  </a:lnTo>
                  <a:lnTo>
                    <a:pt x="344841" y="1016020"/>
                  </a:lnTo>
                  <a:lnTo>
                    <a:pt x="348324" y="1007808"/>
                  </a:lnTo>
                  <a:lnTo>
                    <a:pt x="351807" y="999658"/>
                  </a:lnTo>
                  <a:lnTo>
                    <a:pt x="355291" y="991569"/>
                  </a:lnTo>
                  <a:lnTo>
                    <a:pt x="358774" y="983541"/>
                  </a:lnTo>
                  <a:lnTo>
                    <a:pt x="362257" y="975572"/>
                  </a:lnTo>
                  <a:lnTo>
                    <a:pt x="365740" y="967662"/>
                  </a:lnTo>
                  <a:lnTo>
                    <a:pt x="369224" y="959810"/>
                  </a:lnTo>
                  <a:lnTo>
                    <a:pt x="372707" y="952016"/>
                  </a:lnTo>
                  <a:lnTo>
                    <a:pt x="376190" y="984684"/>
                  </a:lnTo>
                  <a:lnTo>
                    <a:pt x="379673" y="977085"/>
                  </a:lnTo>
                  <a:lnTo>
                    <a:pt x="383157" y="969540"/>
                  </a:lnTo>
                  <a:lnTo>
                    <a:pt x="386640" y="962047"/>
                  </a:lnTo>
                  <a:lnTo>
                    <a:pt x="390123" y="954607"/>
                  </a:lnTo>
                  <a:lnTo>
                    <a:pt x="393606" y="947219"/>
                  </a:lnTo>
                  <a:lnTo>
                    <a:pt x="397090" y="939883"/>
                  </a:lnTo>
                  <a:lnTo>
                    <a:pt x="400573" y="932597"/>
                  </a:lnTo>
                  <a:lnTo>
                    <a:pt x="404056" y="1035424"/>
                  </a:lnTo>
                  <a:lnTo>
                    <a:pt x="407539" y="1028455"/>
                  </a:lnTo>
                  <a:lnTo>
                    <a:pt x="411023" y="1021529"/>
                  </a:lnTo>
                  <a:lnTo>
                    <a:pt x="414506" y="1014647"/>
                  </a:lnTo>
                  <a:lnTo>
                    <a:pt x="417989" y="1007808"/>
                  </a:lnTo>
                  <a:lnTo>
                    <a:pt x="421472" y="1001012"/>
                  </a:lnTo>
                  <a:lnTo>
                    <a:pt x="424956" y="994259"/>
                  </a:lnTo>
                  <a:lnTo>
                    <a:pt x="428439" y="987548"/>
                  </a:lnTo>
                  <a:lnTo>
                    <a:pt x="431922" y="1076578"/>
                  </a:lnTo>
                  <a:lnTo>
                    <a:pt x="435405" y="1070147"/>
                  </a:lnTo>
                  <a:lnTo>
                    <a:pt x="438889" y="1063752"/>
                  </a:lnTo>
                  <a:lnTo>
                    <a:pt x="442372" y="1057394"/>
                  </a:lnTo>
                  <a:lnTo>
                    <a:pt x="445855" y="1051072"/>
                  </a:lnTo>
                  <a:lnTo>
                    <a:pt x="449338" y="1044786"/>
                  </a:lnTo>
                  <a:lnTo>
                    <a:pt x="452822" y="1038536"/>
                  </a:lnTo>
                  <a:lnTo>
                    <a:pt x="456305" y="1032321"/>
                  </a:lnTo>
                  <a:lnTo>
                    <a:pt x="459788" y="1026141"/>
                  </a:lnTo>
                  <a:lnTo>
                    <a:pt x="463271" y="1104660"/>
                  </a:lnTo>
                  <a:lnTo>
                    <a:pt x="466755" y="1098724"/>
                  </a:lnTo>
                  <a:lnTo>
                    <a:pt x="470238" y="1092820"/>
                  </a:lnTo>
                  <a:lnTo>
                    <a:pt x="473721" y="1086946"/>
                  </a:lnTo>
                  <a:lnTo>
                    <a:pt x="477204" y="1081102"/>
                  </a:lnTo>
                  <a:lnTo>
                    <a:pt x="480688" y="1075289"/>
                  </a:lnTo>
                  <a:lnTo>
                    <a:pt x="484171" y="1069505"/>
                  </a:lnTo>
                  <a:lnTo>
                    <a:pt x="487654" y="1063752"/>
                  </a:lnTo>
                  <a:lnTo>
                    <a:pt x="491137" y="1179307"/>
                  </a:lnTo>
                  <a:lnTo>
                    <a:pt x="494621" y="1173877"/>
                  </a:lnTo>
                  <a:lnTo>
                    <a:pt x="498104" y="1168472"/>
                  </a:lnTo>
                  <a:lnTo>
                    <a:pt x="501587" y="1163092"/>
                  </a:lnTo>
                  <a:lnTo>
                    <a:pt x="505070" y="1157737"/>
                  </a:lnTo>
                  <a:lnTo>
                    <a:pt x="508554" y="1152406"/>
                  </a:lnTo>
                  <a:lnTo>
                    <a:pt x="512037" y="1147100"/>
                  </a:lnTo>
                  <a:lnTo>
                    <a:pt x="515520" y="1141818"/>
                  </a:lnTo>
                  <a:lnTo>
                    <a:pt x="519003" y="1238600"/>
                  </a:lnTo>
                  <a:lnTo>
                    <a:pt x="522487" y="1233604"/>
                  </a:lnTo>
                  <a:lnTo>
                    <a:pt x="525970" y="1228628"/>
                  </a:lnTo>
                  <a:lnTo>
                    <a:pt x="529453" y="1223673"/>
                  </a:lnTo>
                  <a:lnTo>
                    <a:pt x="532936" y="1218739"/>
                  </a:lnTo>
                  <a:lnTo>
                    <a:pt x="536420" y="1213825"/>
                  </a:lnTo>
                  <a:lnTo>
                    <a:pt x="539903" y="1208932"/>
                  </a:lnTo>
                  <a:lnTo>
                    <a:pt x="543386" y="1204058"/>
                  </a:lnTo>
                  <a:lnTo>
                    <a:pt x="546869" y="1199204"/>
                  </a:lnTo>
                  <a:lnTo>
                    <a:pt x="550353" y="1313628"/>
                  </a:lnTo>
                  <a:lnTo>
                    <a:pt x="553836" y="1309105"/>
                  </a:lnTo>
                  <a:lnTo>
                    <a:pt x="557319" y="1304598"/>
                  </a:lnTo>
                  <a:lnTo>
                    <a:pt x="560802" y="1300108"/>
                  </a:lnTo>
                  <a:lnTo>
                    <a:pt x="564286" y="1295634"/>
                  </a:lnTo>
                  <a:lnTo>
                    <a:pt x="567769" y="1291177"/>
                  </a:lnTo>
                  <a:lnTo>
                    <a:pt x="571252" y="1286735"/>
                  </a:lnTo>
                  <a:lnTo>
                    <a:pt x="574735" y="1282310"/>
                  </a:lnTo>
                  <a:lnTo>
                    <a:pt x="578218" y="1293218"/>
                  </a:lnTo>
                  <a:lnTo>
                    <a:pt x="581702" y="1288862"/>
                  </a:lnTo>
                  <a:lnTo>
                    <a:pt x="585185" y="1284521"/>
                  </a:lnTo>
                  <a:lnTo>
                    <a:pt x="588668" y="1280195"/>
                  </a:lnTo>
                  <a:lnTo>
                    <a:pt x="592151" y="1275885"/>
                  </a:lnTo>
                  <a:lnTo>
                    <a:pt x="595635" y="1271590"/>
                  </a:lnTo>
                  <a:lnTo>
                    <a:pt x="599118" y="1267310"/>
                  </a:lnTo>
                  <a:lnTo>
                    <a:pt x="602601" y="1263045"/>
                  </a:lnTo>
                  <a:lnTo>
                    <a:pt x="606084" y="1288688"/>
                  </a:lnTo>
                  <a:lnTo>
                    <a:pt x="609568" y="1284521"/>
                  </a:lnTo>
                  <a:lnTo>
                    <a:pt x="613051" y="1280368"/>
                  </a:lnTo>
                  <a:lnTo>
                    <a:pt x="616534" y="1276229"/>
                  </a:lnTo>
                  <a:lnTo>
                    <a:pt x="620017" y="1272104"/>
                  </a:lnTo>
                  <a:lnTo>
                    <a:pt x="623501" y="1267993"/>
                  </a:lnTo>
                  <a:lnTo>
                    <a:pt x="626984" y="1263896"/>
                  </a:lnTo>
                  <a:lnTo>
                    <a:pt x="630467" y="1259813"/>
                  </a:lnTo>
                  <a:lnTo>
                    <a:pt x="633950" y="1538248"/>
                  </a:lnTo>
                  <a:lnTo>
                    <a:pt x="637434" y="1534919"/>
                  </a:lnTo>
                  <a:lnTo>
                    <a:pt x="640917" y="1531597"/>
                  </a:lnTo>
                  <a:lnTo>
                    <a:pt x="644400" y="1528284"/>
                  </a:lnTo>
                  <a:lnTo>
                    <a:pt x="647883" y="1524979"/>
                  </a:lnTo>
                  <a:lnTo>
                    <a:pt x="651367" y="1521682"/>
                  </a:lnTo>
                  <a:lnTo>
                    <a:pt x="654850" y="1518393"/>
                  </a:lnTo>
                  <a:lnTo>
                    <a:pt x="658333" y="1515112"/>
                  </a:lnTo>
                  <a:lnTo>
                    <a:pt x="661816" y="1511839"/>
                  </a:lnTo>
                  <a:lnTo>
                    <a:pt x="665300" y="1540083"/>
                  </a:lnTo>
                  <a:lnTo>
                    <a:pt x="668783" y="1536915"/>
                  </a:lnTo>
                  <a:lnTo>
                    <a:pt x="672266" y="1533755"/>
                  </a:lnTo>
                  <a:lnTo>
                    <a:pt x="675749" y="1530602"/>
                  </a:lnTo>
                  <a:lnTo>
                    <a:pt x="679233" y="1527457"/>
                  </a:lnTo>
                  <a:lnTo>
                    <a:pt x="682716" y="1524319"/>
                  </a:lnTo>
                  <a:lnTo>
                    <a:pt x="686199" y="1521188"/>
                  </a:lnTo>
                  <a:lnTo>
                    <a:pt x="689682" y="1518064"/>
                  </a:lnTo>
                  <a:lnTo>
                    <a:pt x="693166" y="1522617"/>
                  </a:lnTo>
                  <a:lnTo>
                    <a:pt x="696649" y="1519529"/>
                  </a:lnTo>
                  <a:lnTo>
                    <a:pt x="700132" y="1516447"/>
                  </a:lnTo>
                  <a:lnTo>
                    <a:pt x="703615" y="1513373"/>
                  </a:lnTo>
                  <a:lnTo>
                    <a:pt x="707099" y="1510306"/>
                  </a:lnTo>
                  <a:lnTo>
                    <a:pt x="710582" y="1507246"/>
                  </a:lnTo>
                  <a:lnTo>
                    <a:pt x="714065" y="1504193"/>
                  </a:lnTo>
                  <a:lnTo>
                    <a:pt x="717548" y="1501147"/>
                  </a:lnTo>
                  <a:lnTo>
                    <a:pt x="721032" y="1549050"/>
                  </a:lnTo>
                  <a:lnTo>
                    <a:pt x="724515" y="1546151"/>
                  </a:lnTo>
                  <a:lnTo>
                    <a:pt x="727998" y="1543258"/>
                  </a:lnTo>
                  <a:lnTo>
                    <a:pt x="731481" y="1540371"/>
                  </a:lnTo>
                  <a:lnTo>
                    <a:pt x="734965" y="1537491"/>
                  </a:lnTo>
                  <a:lnTo>
                    <a:pt x="738448" y="1534616"/>
                  </a:lnTo>
                  <a:lnTo>
                    <a:pt x="741931" y="1531748"/>
                  </a:lnTo>
                  <a:lnTo>
                    <a:pt x="745414" y="1528886"/>
                  </a:lnTo>
                  <a:lnTo>
                    <a:pt x="748898" y="1526029"/>
                  </a:lnTo>
                  <a:lnTo>
                    <a:pt x="752381" y="1523179"/>
                  </a:lnTo>
                  <a:lnTo>
                    <a:pt x="755864" y="1520335"/>
                  </a:lnTo>
                  <a:lnTo>
                    <a:pt x="759347" y="1517497"/>
                  </a:lnTo>
                  <a:lnTo>
                    <a:pt x="762831" y="1514665"/>
                  </a:lnTo>
                  <a:lnTo>
                    <a:pt x="766314" y="1511839"/>
                  </a:lnTo>
                  <a:lnTo>
                    <a:pt x="769797" y="1509019"/>
                  </a:lnTo>
                  <a:lnTo>
                    <a:pt x="773280" y="1506205"/>
                  </a:lnTo>
                  <a:lnTo>
                    <a:pt x="776764" y="1503396"/>
                  </a:lnTo>
                  <a:lnTo>
                    <a:pt x="780247" y="1637193"/>
                  </a:lnTo>
                  <a:lnTo>
                    <a:pt x="783730" y="1634743"/>
                  </a:lnTo>
                  <a:lnTo>
                    <a:pt x="787213" y="1632296"/>
                  </a:lnTo>
                  <a:lnTo>
                    <a:pt x="790697" y="1629854"/>
                  </a:lnTo>
                  <a:lnTo>
                    <a:pt x="794180" y="1627416"/>
                  </a:lnTo>
                  <a:lnTo>
                    <a:pt x="797663" y="1624982"/>
                  </a:lnTo>
                  <a:lnTo>
                    <a:pt x="801146" y="1622553"/>
                  </a:lnTo>
                  <a:lnTo>
                    <a:pt x="804630" y="1620128"/>
                  </a:lnTo>
                  <a:lnTo>
                    <a:pt x="808113" y="1632553"/>
                  </a:lnTo>
                  <a:lnTo>
                    <a:pt x="811596" y="1630175"/>
                  </a:lnTo>
                  <a:lnTo>
                    <a:pt x="815079" y="1627801"/>
                  </a:lnTo>
                  <a:lnTo>
                    <a:pt x="818563" y="1625430"/>
                  </a:lnTo>
                  <a:lnTo>
                    <a:pt x="822046" y="1623064"/>
                  </a:lnTo>
                  <a:lnTo>
                    <a:pt x="825529" y="1620702"/>
                  </a:lnTo>
                  <a:lnTo>
                    <a:pt x="829012" y="1618343"/>
                  </a:lnTo>
                  <a:lnTo>
                    <a:pt x="832496" y="1615989"/>
                  </a:lnTo>
                  <a:lnTo>
                    <a:pt x="835979" y="1788533"/>
                  </a:lnTo>
                  <a:lnTo>
                    <a:pt x="839462" y="1786656"/>
                  </a:lnTo>
                  <a:lnTo>
                    <a:pt x="842945" y="1784780"/>
                  </a:lnTo>
                  <a:lnTo>
                    <a:pt x="846429" y="1782907"/>
                  </a:lnTo>
                  <a:lnTo>
                    <a:pt x="849912" y="1781037"/>
                  </a:lnTo>
                  <a:lnTo>
                    <a:pt x="853395" y="1779168"/>
                  </a:lnTo>
                  <a:lnTo>
                    <a:pt x="856878" y="1777303"/>
                  </a:lnTo>
                  <a:lnTo>
                    <a:pt x="860361" y="1775439"/>
                  </a:lnTo>
                  <a:lnTo>
                    <a:pt x="863845" y="1832390"/>
                  </a:lnTo>
                  <a:lnTo>
                    <a:pt x="867328" y="1830698"/>
                  </a:lnTo>
                  <a:lnTo>
                    <a:pt x="870811" y="1829008"/>
                  </a:lnTo>
                  <a:lnTo>
                    <a:pt x="874294" y="1827319"/>
                  </a:lnTo>
                  <a:lnTo>
                    <a:pt x="877778" y="1825633"/>
                  </a:lnTo>
                  <a:lnTo>
                    <a:pt x="881261" y="1823948"/>
                  </a:lnTo>
                  <a:lnTo>
                    <a:pt x="884744" y="1822265"/>
                  </a:lnTo>
                  <a:lnTo>
                    <a:pt x="888227" y="1820584"/>
                  </a:lnTo>
                  <a:lnTo>
                    <a:pt x="891711" y="1818905"/>
                  </a:lnTo>
                  <a:lnTo>
                    <a:pt x="895194" y="1880662"/>
                  </a:lnTo>
                  <a:lnTo>
                    <a:pt x="898677" y="1879167"/>
                  </a:lnTo>
                  <a:lnTo>
                    <a:pt x="902160" y="1877673"/>
                  </a:lnTo>
                  <a:lnTo>
                    <a:pt x="905644" y="1876180"/>
                  </a:lnTo>
                  <a:lnTo>
                    <a:pt x="909127" y="1874689"/>
                  </a:lnTo>
                  <a:lnTo>
                    <a:pt x="912610" y="1873200"/>
                  </a:lnTo>
                  <a:lnTo>
                    <a:pt x="916093" y="1871711"/>
                  </a:lnTo>
                  <a:lnTo>
                    <a:pt x="919577" y="1870225"/>
                  </a:lnTo>
                  <a:lnTo>
                    <a:pt x="923060" y="1877707"/>
                  </a:lnTo>
                  <a:lnTo>
                    <a:pt x="926543" y="1876248"/>
                  </a:lnTo>
                  <a:lnTo>
                    <a:pt x="930026" y="1874791"/>
                  </a:lnTo>
                  <a:lnTo>
                    <a:pt x="933510" y="1873335"/>
                  </a:lnTo>
                  <a:lnTo>
                    <a:pt x="936993" y="1871880"/>
                  </a:lnTo>
                  <a:lnTo>
                    <a:pt x="940476" y="1870427"/>
                  </a:lnTo>
                  <a:lnTo>
                    <a:pt x="943959" y="1868976"/>
                  </a:lnTo>
                  <a:lnTo>
                    <a:pt x="947443" y="1867525"/>
                  </a:lnTo>
                  <a:lnTo>
                    <a:pt x="950926" y="1869642"/>
                  </a:lnTo>
                  <a:lnTo>
                    <a:pt x="954409" y="1868205"/>
                  </a:lnTo>
                  <a:lnTo>
                    <a:pt x="957892" y="1866768"/>
                  </a:lnTo>
                  <a:lnTo>
                    <a:pt x="961376" y="1865333"/>
                  </a:lnTo>
                  <a:lnTo>
                    <a:pt x="964859" y="1863899"/>
                  </a:lnTo>
                  <a:lnTo>
                    <a:pt x="968342" y="1862467"/>
                  </a:lnTo>
                  <a:lnTo>
                    <a:pt x="971825" y="1861036"/>
                  </a:lnTo>
                  <a:lnTo>
                    <a:pt x="975309" y="1859606"/>
                  </a:lnTo>
                  <a:lnTo>
                    <a:pt x="978792" y="1865295"/>
                  </a:lnTo>
                  <a:lnTo>
                    <a:pt x="982275" y="1863886"/>
                  </a:lnTo>
                  <a:lnTo>
                    <a:pt x="985758" y="1862479"/>
                  </a:lnTo>
                  <a:lnTo>
                    <a:pt x="989242" y="1861074"/>
                  </a:lnTo>
                  <a:lnTo>
                    <a:pt x="992725" y="1859669"/>
                  </a:lnTo>
                  <a:lnTo>
                    <a:pt x="996208" y="1858266"/>
                  </a:lnTo>
                  <a:lnTo>
                    <a:pt x="999691" y="1856864"/>
                  </a:lnTo>
                  <a:lnTo>
                    <a:pt x="1003175" y="1855463"/>
                  </a:lnTo>
                  <a:lnTo>
                    <a:pt x="1006658" y="1854064"/>
                  </a:lnTo>
                  <a:lnTo>
                    <a:pt x="1010141" y="1881284"/>
                  </a:lnTo>
                  <a:lnTo>
                    <a:pt x="1013624" y="1879961"/>
                  </a:lnTo>
                  <a:lnTo>
                    <a:pt x="1017108" y="1878638"/>
                  </a:lnTo>
                  <a:lnTo>
                    <a:pt x="1020591" y="1877316"/>
                  </a:lnTo>
                  <a:lnTo>
                    <a:pt x="1024074" y="1875996"/>
                  </a:lnTo>
                  <a:lnTo>
                    <a:pt x="1027557" y="1874677"/>
                  </a:lnTo>
                  <a:lnTo>
                    <a:pt x="1031041" y="1873359"/>
                  </a:lnTo>
                  <a:lnTo>
                    <a:pt x="1034524" y="1872042"/>
                  </a:lnTo>
                  <a:lnTo>
                    <a:pt x="1038007" y="1887795"/>
                  </a:lnTo>
                  <a:lnTo>
                    <a:pt x="1041490" y="1886523"/>
                  </a:lnTo>
                  <a:lnTo>
                    <a:pt x="1044974" y="1885252"/>
                  </a:lnTo>
                  <a:lnTo>
                    <a:pt x="1048457" y="1883982"/>
                  </a:lnTo>
                  <a:lnTo>
                    <a:pt x="1051940" y="1882714"/>
                  </a:lnTo>
                  <a:lnTo>
                    <a:pt x="1055423" y="1881446"/>
                  </a:lnTo>
                  <a:lnTo>
                    <a:pt x="1058907" y="1880179"/>
                  </a:lnTo>
                  <a:lnTo>
                    <a:pt x="1062390" y="1878914"/>
                  </a:lnTo>
                  <a:lnTo>
                    <a:pt x="1065873" y="1908795"/>
                  </a:lnTo>
                  <a:lnTo>
                    <a:pt x="1069356" y="1907608"/>
                  </a:lnTo>
                  <a:lnTo>
                    <a:pt x="1072840" y="1906423"/>
                  </a:lnTo>
                  <a:lnTo>
                    <a:pt x="1076323" y="1905238"/>
                  </a:lnTo>
                  <a:lnTo>
                    <a:pt x="1079806" y="1904054"/>
                  </a:lnTo>
                  <a:lnTo>
                    <a:pt x="1083289" y="1902871"/>
                  </a:lnTo>
                  <a:lnTo>
                    <a:pt x="1086773" y="1901689"/>
                  </a:lnTo>
                  <a:lnTo>
                    <a:pt x="1090256" y="1900507"/>
                  </a:lnTo>
                  <a:lnTo>
                    <a:pt x="1093739" y="1899327"/>
                  </a:lnTo>
                  <a:lnTo>
                    <a:pt x="1097222" y="1919848"/>
                  </a:lnTo>
                  <a:lnTo>
                    <a:pt x="1100706" y="1918722"/>
                  </a:lnTo>
                  <a:lnTo>
                    <a:pt x="1104189" y="1917597"/>
                  </a:lnTo>
                  <a:lnTo>
                    <a:pt x="1107672" y="1916472"/>
                  </a:lnTo>
                  <a:lnTo>
                    <a:pt x="1111155" y="1915349"/>
                  </a:lnTo>
                  <a:lnTo>
                    <a:pt x="1114639" y="1914226"/>
                  </a:lnTo>
                  <a:lnTo>
                    <a:pt x="1118122" y="1913104"/>
                  </a:lnTo>
                  <a:lnTo>
                    <a:pt x="1121605" y="1911983"/>
                  </a:lnTo>
                  <a:lnTo>
                    <a:pt x="1125088" y="1920506"/>
                  </a:lnTo>
                  <a:lnTo>
                    <a:pt x="1128572" y="1919410"/>
                  </a:lnTo>
                  <a:lnTo>
                    <a:pt x="1132055" y="1918314"/>
                  </a:lnTo>
                  <a:lnTo>
                    <a:pt x="1135538" y="1917219"/>
                  </a:lnTo>
                  <a:lnTo>
                    <a:pt x="1139021" y="1916125"/>
                  </a:lnTo>
                  <a:lnTo>
                    <a:pt x="1142505" y="1915032"/>
                  </a:lnTo>
                  <a:lnTo>
                    <a:pt x="1145988" y="1913939"/>
                  </a:lnTo>
                  <a:lnTo>
                    <a:pt x="1149471" y="1912847"/>
                  </a:lnTo>
                  <a:lnTo>
                    <a:pt x="1152954" y="1934415"/>
                  </a:lnTo>
                  <a:lnTo>
                    <a:pt x="1156437" y="1933378"/>
                  </a:lnTo>
                  <a:lnTo>
                    <a:pt x="1159921" y="1932341"/>
                  </a:lnTo>
                  <a:lnTo>
                    <a:pt x="1163404" y="1931305"/>
                  </a:lnTo>
                  <a:lnTo>
                    <a:pt x="1166887" y="1930269"/>
                  </a:lnTo>
                  <a:lnTo>
                    <a:pt x="1170370" y="1929235"/>
                  </a:lnTo>
                  <a:lnTo>
                    <a:pt x="1173854" y="1928200"/>
                  </a:lnTo>
                  <a:lnTo>
                    <a:pt x="1177337" y="1927167"/>
                  </a:lnTo>
                  <a:lnTo>
                    <a:pt x="1180820" y="1936743"/>
                  </a:lnTo>
                  <a:lnTo>
                    <a:pt x="1184303" y="1935736"/>
                  </a:lnTo>
                  <a:lnTo>
                    <a:pt x="1187787" y="1934729"/>
                  </a:lnTo>
                  <a:lnTo>
                    <a:pt x="1191270" y="1933722"/>
                  </a:lnTo>
                  <a:lnTo>
                    <a:pt x="1194753" y="1932717"/>
                  </a:lnTo>
                  <a:lnTo>
                    <a:pt x="1198236" y="1931712"/>
                  </a:lnTo>
                  <a:lnTo>
                    <a:pt x="1201720" y="1930707"/>
                  </a:lnTo>
                  <a:lnTo>
                    <a:pt x="1205203" y="1929703"/>
                  </a:lnTo>
                  <a:lnTo>
                    <a:pt x="1208686" y="1928700"/>
                  </a:lnTo>
                  <a:lnTo>
                    <a:pt x="1212169" y="1930833"/>
                  </a:lnTo>
                  <a:lnTo>
                    <a:pt x="1215653" y="1929839"/>
                  </a:lnTo>
                  <a:lnTo>
                    <a:pt x="1219136" y="1928844"/>
                  </a:lnTo>
                  <a:lnTo>
                    <a:pt x="1222619" y="1927851"/>
                  </a:lnTo>
                  <a:lnTo>
                    <a:pt x="1226102" y="1926858"/>
                  </a:lnTo>
                  <a:lnTo>
                    <a:pt x="1229586" y="1925866"/>
                  </a:lnTo>
                  <a:lnTo>
                    <a:pt x="1233069" y="1924874"/>
                  </a:lnTo>
                  <a:lnTo>
                    <a:pt x="1236552" y="1923883"/>
                  </a:lnTo>
                  <a:lnTo>
                    <a:pt x="1240035" y="1922893"/>
                  </a:lnTo>
                  <a:lnTo>
                    <a:pt x="1243519" y="1921903"/>
                  </a:lnTo>
                  <a:lnTo>
                    <a:pt x="1247002" y="1920914"/>
                  </a:lnTo>
                  <a:lnTo>
                    <a:pt x="1250485" y="1919925"/>
                  </a:lnTo>
                  <a:lnTo>
                    <a:pt x="1253968" y="1918937"/>
                  </a:lnTo>
                  <a:lnTo>
                    <a:pt x="1257452" y="1917950"/>
                  </a:lnTo>
                  <a:lnTo>
                    <a:pt x="1260935" y="1916964"/>
                  </a:lnTo>
                  <a:lnTo>
                    <a:pt x="1264418" y="1915978"/>
                  </a:lnTo>
                  <a:lnTo>
                    <a:pt x="1267901" y="1924429"/>
                  </a:lnTo>
                  <a:lnTo>
                    <a:pt x="1271385" y="1923464"/>
                  </a:lnTo>
                  <a:lnTo>
                    <a:pt x="1274868" y="1922500"/>
                  </a:lnTo>
                  <a:lnTo>
                    <a:pt x="1278351" y="1921537"/>
                  </a:lnTo>
                  <a:lnTo>
                    <a:pt x="1281834" y="1920574"/>
                  </a:lnTo>
                  <a:lnTo>
                    <a:pt x="1285318" y="1919611"/>
                  </a:lnTo>
                  <a:lnTo>
                    <a:pt x="1288801" y="1918650"/>
                  </a:lnTo>
                  <a:lnTo>
                    <a:pt x="1292284" y="1917688"/>
                  </a:lnTo>
                  <a:lnTo>
                    <a:pt x="1295767" y="1941187"/>
                  </a:lnTo>
                  <a:lnTo>
                    <a:pt x="1299251" y="1940278"/>
                  </a:lnTo>
                  <a:lnTo>
                    <a:pt x="1302734" y="1939370"/>
                  </a:lnTo>
                  <a:lnTo>
                    <a:pt x="1306217" y="1938462"/>
                  </a:lnTo>
                  <a:lnTo>
                    <a:pt x="1309700" y="1937554"/>
                  </a:lnTo>
                  <a:lnTo>
                    <a:pt x="1313184" y="1936648"/>
                  </a:lnTo>
                  <a:lnTo>
                    <a:pt x="1316667" y="1935741"/>
                  </a:lnTo>
                  <a:lnTo>
                    <a:pt x="1320150" y="1934835"/>
                  </a:lnTo>
                  <a:lnTo>
                    <a:pt x="1323633" y="1933930"/>
                  </a:lnTo>
                  <a:lnTo>
                    <a:pt x="1327117" y="1949179"/>
                  </a:lnTo>
                  <a:lnTo>
                    <a:pt x="1330600" y="1948308"/>
                  </a:lnTo>
                  <a:lnTo>
                    <a:pt x="1334083" y="1947437"/>
                  </a:lnTo>
                  <a:lnTo>
                    <a:pt x="1337566" y="1946567"/>
                  </a:lnTo>
                  <a:lnTo>
                    <a:pt x="1341050" y="1945698"/>
                  </a:lnTo>
                  <a:lnTo>
                    <a:pt x="1344533" y="1944829"/>
                  </a:lnTo>
                  <a:lnTo>
                    <a:pt x="1348016" y="1943960"/>
                  </a:lnTo>
                  <a:lnTo>
                    <a:pt x="1351499" y="1943092"/>
                  </a:lnTo>
                  <a:lnTo>
                    <a:pt x="1354983" y="1977141"/>
                  </a:lnTo>
                  <a:lnTo>
                    <a:pt x="1358466" y="1976345"/>
                  </a:lnTo>
                  <a:lnTo>
                    <a:pt x="1361949" y="1975549"/>
                  </a:lnTo>
                  <a:lnTo>
                    <a:pt x="1365432" y="1974754"/>
                  </a:lnTo>
                  <a:lnTo>
                    <a:pt x="1368916" y="1973959"/>
                  </a:lnTo>
                  <a:lnTo>
                    <a:pt x="1372399" y="1973164"/>
                  </a:lnTo>
                  <a:lnTo>
                    <a:pt x="1375882" y="1972370"/>
                  </a:lnTo>
                  <a:lnTo>
                    <a:pt x="1379365" y="1971577"/>
                  </a:lnTo>
                  <a:lnTo>
                    <a:pt x="1382849" y="1971514"/>
                  </a:lnTo>
                  <a:lnTo>
                    <a:pt x="1386332" y="1970723"/>
                  </a:lnTo>
                  <a:lnTo>
                    <a:pt x="1389815" y="1969932"/>
                  </a:lnTo>
                  <a:lnTo>
                    <a:pt x="1393298" y="1969141"/>
                  </a:lnTo>
                  <a:lnTo>
                    <a:pt x="1396782" y="1968351"/>
                  </a:lnTo>
                  <a:lnTo>
                    <a:pt x="1400265" y="1967561"/>
                  </a:lnTo>
                  <a:lnTo>
                    <a:pt x="1403748" y="1966772"/>
                  </a:lnTo>
                  <a:lnTo>
                    <a:pt x="1407231" y="1965983"/>
                  </a:lnTo>
                  <a:lnTo>
                    <a:pt x="1410715" y="1968860"/>
                  </a:lnTo>
                  <a:lnTo>
                    <a:pt x="1414198" y="1968079"/>
                  </a:lnTo>
                  <a:lnTo>
                    <a:pt x="1417681" y="1967298"/>
                  </a:lnTo>
                  <a:lnTo>
                    <a:pt x="1421164" y="1966518"/>
                  </a:lnTo>
                  <a:lnTo>
                    <a:pt x="1424648" y="1965738"/>
                  </a:lnTo>
                  <a:lnTo>
                    <a:pt x="1428131" y="1964959"/>
                  </a:lnTo>
                  <a:lnTo>
                    <a:pt x="1431614" y="1964180"/>
                  </a:lnTo>
                  <a:lnTo>
                    <a:pt x="1435097" y="1963401"/>
                  </a:lnTo>
                  <a:lnTo>
                    <a:pt x="1438580" y="1962623"/>
                  </a:lnTo>
                  <a:lnTo>
                    <a:pt x="1442064" y="1971195"/>
                  </a:lnTo>
                  <a:lnTo>
                    <a:pt x="1445547" y="1970435"/>
                  </a:lnTo>
                  <a:lnTo>
                    <a:pt x="1449030" y="1969676"/>
                  </a:lnTo>
                  <a:lnTo>
                    <a:pt x="1452513" y="1968917"/>
                  </a:lnTo>
                  <a:lnTo>
                    <a:pt x="1455997" y="1968159"/>
                  </a:lnTo>
                  <a:lnTo>
                    <a:pt x="1459480" y="1967401"/>
                  </a:lnTo>
                  <a:lnTo>
                    <a:pt x="1462963" y="1966643"/>
                  </a:lnTo>
                  <a:lnTo>
                    <a:pt x="1466446" y="1965886"/>
                  </a:lnTo>
                  <a:lnTo>
                    <a:pt x="1469930" y="1969346"/>
                  </a:lnTo>
                  <a:lnTo>
                    <a:pt x="1473413" y="1968597"/>
                  </a:lnTo>
                  <a:lnTo>
                    <a:pt x="1476896" y="1967849"/>
                  </a:lnTo>
                  <a:lnTo>
                    <a:pt x="1480379" y="1967101"/>
                  </a:lnTo>
                  <a:lnTo>
                    <a:pt x="1483863" y="1966354"/>
                  </a:lnTo>
                  <a:lnTo>
                    <a:pt x="1487346" y="1965606"/>
                  </a:lnTo>
                  <a:lnTo>
                    <a:pt x="1490829" y="1964860"/>
                  </a:lnTo>
                  <a:lnTo>
                    <a:pt x="1494312" y="1964113"/>
                  </a:lnTo>
                  <a:lnTo>
                    <a:pt x="1497796" y="1970280"/>
                  </a:lnTo>
                  <a:lnTo>
                    <a:pt x="1501279" y="1969547"/>
                  </a:lnTo>
                  <a:lnTo>
                    <a:pt x="1504762" y="1968815"/>
                  </a:lnTo>
                  <a:lnTo>
                    <a:pt x="1508245" y="1968082"/>
                  </a:lnTo>
                  <a:lnTo>
                    <a:pt x="1511729" y="1967350"/>
                  </a:lnTo>
                  <a:lnTo>
                    <a:pt x="1515212" y="1966619"/>
                  </a:lnTo>
                  <a:lnTo>
                    <a:pt x="1518695" y="1965888"/>
                  </a:lnTo>
                  <a:lnTo>
                    <a:pt x="1522178" y="1965157"/>
                  </a:lnTo>
                  <a:lnTo>
                    <a:pt x="1525662" y="1964426"/>
                  </a:lnTo>
                  <a:lnTo>
                    <a:pt x="1529145" y="1966432"/>
                  </a:lnTo>
                  <a:lnTo>
                    <a:pt x="1532628" y="1965707"/>
                  </a:lnTo>
                  <a:lnTo>
                    <a:pt x="1536111" y="1964982"/>
                  </a:lnTo>
                  <a:lnTo>
                    <a:pt x="1539595" y="1964258"/>
                  </a:lnTo>
                  <a:lnTo>
                    <a:pt x="1543078" y="1963534"/>
                  </a:lnTo>
                  <a:lnTo>
                    <a:pt x="1546561" y="1962810"/>
                  </a:lnTo>
                  <a:lnTo>
                    <a:pt x="1550044" y="1962087"/>
                  </a:lnTo>
                  <a:lnTo>
                    <a:pt x="1553528" y="1961364"/>
                  </a:lnTo>
                  <a:lnTo>
                    <a:pt x="1557011" y="1966734"/>
                  </a:lnTo>
                  <a:lnTo>
                    <a:pt x="1560494" y="1966022"/>
                  </a:lnTo>
                  <a:lnTo>
                    <a:pt x="1563977" y="1965311"/>
                  </a:lnTo>
                  <a:lnTo>
                    <a:pt x="1567461" y="1964600"/>
                  </a:lnTo>
                  <a:lnTo>
                    <a:pt x="1570944" y="1963890"/>
                  </a:lnTo>
                  <a:lnTo>
                    <a:pt x="1574427" y="1963180"/>
                  </a:lnTo>
                  <a:lnTo>
                    <a:pt x="1577910" y="1962470"/>
                  </a:lnTo>
                  <a:lnTo>
                    <a:pt x="1581394" y="1961760"/>
                  </a:lnTo>
                  <a:lnTo>
                    <a:pt x="1584877" y="1993027"/>
                  </a:lnTo>
                  <a:lnTo>
                    <a:pt x="1588360" y="1992374"/>
                  </a:lnTo>
                  <a:lnTo>
                    <a:pt x="1591843" y="1991722"/>
                  </a:lnTo>
                  <a:lnTo>
                    <a:pt x="1595327" y="1991070"/>
                  </a:lnTo>
                  <a:lnTo>
                    <a:pt x="1598810" y="1990418"/>
                  </a:lnTo>
                  <a:lnTo>
                    <a:pt x="1602293" y="1989767"/>
                  </a:lnTo>
                  <a:lnTo>
                    <a:pt x="1605776" y="1989116"/>
                  </a:lnTo>
                  <a:lnTo>
                    <a:pt x="1609260" y="1988465"/>
                  </a:lnTo>
                  <a:lnTo>
                    <a:pt x="1612743" y="2000915"/>
                  </a:lnTo>
                  <a:lnTo>
                    <a:pt x="1616226" y="2000288"/>
                  </a:lnTo>
                  <a:lnTo>
                    <a:pt x="1619709" y="1999661"/>
                  </a:lnTo>
                  <a:lnTo>
                    <a:pt x="1623193" y="1999034"/>
                  </a:lnTo>
                  <a:lnTo>
                    <a:pt x="1626676" y="1998407"/>
                  </a:lnTo>
                  <a:lnTo>
                    <a:pt x="1630159" y="1997781"/>
                  </a:lnTo>
                  <a:lnTo>
                    <a:pt x="1633642" y="1997155"/>
                  </a:lnTo>
                  <a:lnTo>
                    <a:pt x="1637126" y="1996529"/>
                  </a:lnTo>
                  <a:lnTo>
                    <a:pt x="1640609" y="1995903"/>
                  </a:lnTo>
                  <a:lnTo>
                    <a:pt x="1644092" y="2008072"/>
                  </a:lnTo>
                  <a:lnTo>
                    <a:pt x="1647575" y="2007469"/>
                  </a:lnTo>
                  <a:lnTo>
                    <a:pt x="1651059" y="2006866"/>
                  </a:lnTo>
                  <a:lnTo>
                    <a:pt x="1654542" y="2006264"/>
                  </a:lnTo>
                  <a:lnTo>
                    <a:pt x="1658025" y="2005661"/>
                  </a:lnTo>
                  <a:lnTo>
                    <a:pt x="1661508" y="2005059"/>
                  </a:lnTo>
                  <a:lnTo>
                    <a:pt x="1664992" y="2004457"/>
                  </a:lnTo>
                  <a:lnTo>
                    <a:pt x="1668475" y="2003856"/>
                  </a:lnTo>
                  <a:lnTo>
                    <a:pt x="1671958" y="2008644"/>
                  </a:lnTo>
                  <a:lnTo>
                    <a:pt x="1675441" y="2008052"/>
                  </a:lnTo>
                  <a:lnTo>
                    <a:pt x="1678925" y="2007461"/>
                  </a:lnTo>
                  <a:lnTo>
                    <a:pt x="1682408" y="2006869"/>
                  </a:lnTo>
                  <a:lnTo>
                    <a:pt x="1685891" y="2006278"/>
                  </a:lnTo>
                  <a:lnTo>
                    <a:pt x="1689374" y="2005687"/>
                  </a:lnTo>
                  <a:lnTo>
                    <a:pt x="1692858" y="2005096"/>
                  </a:lnTo>
                  <a:lnTo>
                    <a:pt x="1696341" y="2004505"/>
                  </a:lnTo>
                  <a:lnTo>
                    <a:pt x="1699824" y="2017468"/>
                  </a:lnTo>
                  <a:lnTo>
                    <a:pt x="1703307" y="2016901"/>
                  </a:lnTo>
                  <a:lnTo>
                    <a:pt x="1706791" y="2016334"/>
                  </a:lnTo>
                  <a:lnTo>
                    <a:pt x="1710274" y="2015767"/>
                  </a:lnTo>
                  <a:lnTo>
                    <a:pt x="1713757" y="2015200"/>
                  </a:lnTo>
                  <a:lnTo>
                    <a:pt x="1717240" y="2014634"/>
                  </a:lnTo>
                  <a:lnTo>
                    <a:pt x="1720723" y="2014067"/>
                  </a:lnTo>
                  <a:lnTo>
                    <a:pt x="1724207" y="2013501"/>
                  </a:lnTo>
                  <a:lnTo>
                    <a:pt x="1727690" y="2012935"/>
                  </a:lnTo>
                  <a:lnTo>
                    <a:pt x="1731173" y="2012369"/>
                  </a:lnTo>
                  <a:lnTo>
                    <a:pt x="1734656" y="2011804"/>
                  </a:lnTo>
                  <a:lnTo>
                    <a:pt x="1738140" y="2011239"/>
                  </a:lnTo>
                  <a:lnTo>
                    <a:pt x="1741623" y="2010673"/>
                  </a:lnTo>
                  <a:lnTo>
                    <a:pt x="1745106" y="2010108"/>
                  </a:lnTo>
                  <a:lnTo>
                    <a:pt x="1748589" y="2009544"/>
                  </a:lnTo>
                  <a:lnTo>
                    <a:pt x="1752073" y="2008979"/>
                  </a:lnTo>
                  <a:lnTo>
                    <a:pt x="1755556" y="2008415"/>
                  </a:lnTo>
                  <a:lnTo>
                    <a:pt x="1759039" y="2009225"/>
                  </a:lnTo>
                  <a:lnTo>
                    <a:pt x="1762522" y="2008663"/>
                  </a:lnTo>
                  <a:lnTo>
                    <a:pt x="1766006" y="2008102"/>
                  </a:lnTo>
                  <a:lnTo>
                    <a:pt x="1769489" y="2007541"/>
                  </a:lnTo>
                  <a:lnTo>
                    <a:pt x="1772972" y="2006979"/>
                  </a:lnTo>
                  <a:lnTo>
                    <a:pt x="1776455" y="2006419"/>
                  </a:lnTo>
                  <a:lnTo>
                    <a:pt x="1779939" y="2005858"/>
                  </a:lnTo>
                  <a:lnTo>
                    <a:pt x="1783422" y="2005297"/>
                  </a:lnTo>
                  <a:lnTo>
                    <a:pt x="1786905" y="2005658"/>
                  </a:lnTo>
                  <a:lnTo>
                    <a:pt x="1790388" y="2005100"/>
                  </a:lnTo>
                  <a:lnTo>
                    <a:pt x="1793872" y="2004541"/>
                  </a:lnTo>
                  <a:lnTo>
                    <a:pt x="1797355" y="2003983"/>
                  </a:lnTo>
                  <a:lnTo>
                    <a:pt x="1800838" y="2003425"/>
                  </a:lnTo>
                  <a:lnTo>
                    <a:pt x="1804321" y="2002867"/>
                  </a:lnTo>
                  <a:lnTo>
                    <a:pt x="1807805" y="2002310"/>
                  </a:lnTo>
                  <a:lnTo>
                    <a:pt x="1811288" y="2001752"/>
                  </a:lnTo>
                  <a:lnTo>
                    <a:pt x="1814771" y="2002584"/>
                  </a:lnTo>
                  <a:lnTo>
                    <a:pt x="1818254" y="2002029"/>
                  </a:lnTo>
                  <a:lnTo>
                    <a:pt x="1821738" y="2001475"/>
                  </a:lnTo>
                  <a:lnTo>
                    <a:pt x="1825221" y="2000920"/>
                  </a:lnTo>
                  <a:lnTo>
                    <a:pt x="1828704" y="2000366"/>
                  </a:lnTo>
                  <a:lnTo>
                    <a:pt x="1832187" y="1999812"/>
                  </a:lnTo>
                  <a:lnTo>
                    <a:pt x="1835671" y="1999258"/>
                  </a:lnTo>
                  <a:lnTo>
                    <a:pt x="1839154" y="1998704"/>
                  </a:lnTo>
                  <a:lnTo>
                    <a:pt x="1842637" y="2005452"/>
                  </a:lnTo>
                  <a:lnTo>
                    <a:pt x="1846120" y="2004910"/>
                  </a:lnTo>
                  <a:lnTo>
                    <a:pt x="1849604" y="2004369"/>
                  </a:lnTo>
                  <a:lnTo>
                    <a:pt x="1853087" y="2003827"/>
                  </a:lnTo>
                  <a:lnTo>
                    <a:pt x="1856570" y="2003285"/>
                  </a:lnTo>
                  <a:lnTo>
                    <a:pt x="1860053" y="2002744"/>
                  </a:lnTo>
                  <a:lnTo>
                    <a:pt x="1863537" y="2002203"/>
                  </a:lnTo>
                  <a:lnTo>
                    <a:pt x="1867020" y="2001662"/>
                  </a:lnTo>
                  <a:lnTo>
                    <a:pt x="1870503" y="2001121"/>
                  </a:lnTo>
                  <a:lnTo>
                    <a:pt x="1873986" y="2027125"/>
                  </a:lnTo>
                  <a:lnTo>
                    <a:pt x="1877470" y="2026625"/>
                  </a:lnTo>
                  <a:lnTo>
                    <a:pt x="1880953" y="2026125"/>
                  </a:lnTo>
                  <a:lnTo>
                    <a:pt x="1884436" y="2025626"/>
                  </a:lnTo>
                  <a:lnTo>
                    <a:pt x="1887919" y="2025126"/>
                  </a:lnTo>
                  <a:lnTo>
                    <a:pt x="1891403" y="2024627"/>
                  </a:lnTo>
                  <a:lnTo>
                    <a:pt x="1894886" y="2024128"/>
                  </a:lnTo>
                  <a:lnTo>
                    <a:pt x="1898369" y="2023629"/>
                  </a:lnTo>
                  <a:lnTo>
                    <a:pt x="1901852" y="2023515"/>
                  </a:lnTo>
                  <a:lnTo>
                    <a:pt x="1905336" y="2023017"/>
                  </a:lnTo>
                  <a:lnTo>
                    <a:pt x="1908819" y="2022520"/>
                  </a:lnTo>
                  <a:lnTo>
                    <a:pt x="1912302" y="2022022"/>
                  </a:lnTo>
                  <a:lnTo>
                    <a:pt x="1915785" y="2021524"/>
                  </a:lnTo>
                  <a:lnTo>
                    <a:pt x="1919269" y="2021027"/>
                  </a:lnTo>
                  <a:lnTo>
                    <a:pt x="1922752" y="2020530"/>
                  </a:lnTo>
                  <a:lnTo>
                    <a:pt x="1926235" y="2020033"/>
                  </a:lnTo>
                  <a:lnTo>
                    <a:pt x="1929718" y="2033263"/>
                  </a:lnTo>
                  <a:lnTo>
                    <a:pt x="1933202" y="2032787"/>
                  </a:lnTo>
                  <a:lnTo>
                    <a:pt x="1936685" y="2032311"/>
                  </a:lnTo>
                  <a:lnTo>
                    <a:pt x="1940168" y="2031835"/>
                  </a:lnTo>
                  <a:lnTo>
                    <a:pt x="1943651" y="2031360"/>
                  </a:lnTo>
                  <a:lnTo>
                    <a:pt x="1947135" y="2030884"/>
                  </a:lnTo>
                  <a:lnTo>
                    <a:pt x="1950618" y="2030409"/>
                  </a:lnTo>
                  <a:lnTo>
                    <a:pt x="1954101" y="2029934"/>
                  </a:lnTo>
                  <a:lnTo>
                    <a:pt x="1957584" y="2035769"/>
                  </a:lnTo>
                  <a:lnTo>
                    <a:pt x="1961068" y="2035304"/>
                  </a:lnTo>
                  <a:lnTo>
                    <a:pt x="1964551" y="2034838"/>
                  </a:lnTo>
                  <a:lnTo>
                    <a:pt x="1968034" y="2034373"/>
                  </a:lnTo>
                  <a:lnTo>
                    <a:pt x="1971517" y="2033908"/>
                  </a:lnTo>
                  <a:lnTo>
                    <a:pt x="1975001" y="2033443"/>
                  </a:lnTo>
                  <a:lnTo>
                    <a:pt x="1978484" y="2032978"/>
                  </a:lnTo>
                  <a:lnTo>
                    <a:pt x="1981967" y="2032513"/>
                  </a:lnTo>
                  <a:lnTo>
                    <a:pt x="1985450" y="2032048"/>
                  </a:lnTo>
                  <a:lnTo>
                    <a:pt x="1988934" y="2047047"/>
                  </a:lnTo>
                  <a:lnTo>
                    <a:pt x="1992417" y="2046605"/>
                  </a:lnTo>
                  <a:lnTo>
                    <a:pt x="1995900" y="2046163"/>
                  </a:lnTo>
                  <a:lnTo>
                    <a:pt x="1999383" y="2045722"/>
                  </a:lnTo>
                  <a:lnTo>
                    <a:pt x="2002867" y="2045281"/>
                  </a:lnTo>
                  <a:lnTo>
                    <a:pt x="2006350" y="2044839"/>
                  </a:lnTo>
                  <a:lnTo>
                    <a:pt x="2009833" y="2044398"/>
                  </a:lnTo>
                  <a:lnTo>
                    <a:pt x="2013316" y="2043957"/>
                  </a:lnTo>
                  <a:lnTo>
                    <a:pt x="2016799" y="2044145"/>
                  </a:lnTo>
                  <a:lnTo>
                    <a:pt x="2020283" y="2043705"/>
                  </a:lnTo>
                  <a:lnTo>
                    <a:pt x="2023766" y="2043266"/>
                  </a:lnTo>
                  <a:lnTo>
                    <a:pt x="2027249" y="2042826"/>
                  </a:lnTo>
                  <a:lnTo>
                    <a:pt x="2030732" y="2042387"/>
                  </a:lnTo>
                  <a:lnTo>
                    <a:pt x="2034216" y="2041947"/>
                  </a:lnTo>
                  <a:lnTo>
                    <a:pt x="2037699" y="2041508"/>
                  </a:lnTo>
                  <a:lnTo>
                    <a:pt x="2041182" y="2041069"/>
                  </a:lnTo>
                  <a:lnTo>
                    <a:pt x="2044665" y="2048344"/>
                  </a:lnTo>
                  <a:lnTo>
                    <a:pt x="2048149" y="2047916"/>
                  </a:lnTo>
                  <a:lnTo>
                    <a:pt x="2051632" y="2047489"/>
                  </a:lnTo>
                  <a:lnTo>
                    <a:pt x="2055115" y="2047061"/>
                  </a:lnTo>
                  <a:lnTo>
                    <a:pt x="2058598" y="2046634"/>
                  </a:lnTo>
                  <a:lnTo>
                    <a:pt x="2062082" y="2046206"/>
                  </a:lnTo>
                  <a:lnTo>
                    <a:pt x="2065565" y="2045779"/>
                  </a:lnTo>
                  <a:lnTo>
                    <a:pt x="2069048" y="2045352"/>
                  </a:lnTo>
                  <a:lnTo>
                    <a:pt x="2072531" y="2044925"/>
                  </a:lnTo>
                  <a:lnTo>
                    <a:pt x="2076015" y="2048983"/>
                  </a:lnTo>
                  <a:lnTo>
                    <a:pt x="2079498" y="2048563"/>
                  </a:lnTo>
                  <a:lnTo>
                    <a:pt x="2082981" y="2048142"/>
                  </a:lnTo>
                  <a:lnTo>
                    <a:pt x="2086464" y="2047722"/>
                  </a:lnTo>
                  <a:lnTo>
                    <a:pt x="2089948" y="2047302"/>
                  </a:lnTo>
                  <a:lnTo>
                    <a:pt x="2093431" y="2046882"/>
                  </a:lnTo>
                  <a:lnTo>
                    <a:pt x="2096914" y="2046462"/>
                  </a:lnTo>
                  <a:lnTo>
                    <a:pt x="2100397" y="2046042"/>
                  </a:lnTo>
                  <a:lnTo>
                    <a:pt x="2103881" y="2047982"/>
                  </a:lnTo>
                  <a:lnTo>
                    <a:pt x="2107364" y="2047566"/>
                  </a:lnTo>
                  <a:lnTo>
                    <a:pt x="2110847" y="2047149"/>
                  </a:lnTo>
                  <a:lnTo>
                    <a:pt x="2114330" y="2046733"/>
                  </a:lnTo>
                  <a:lnTo>
                    <a:pt x="2117814" y="2046318"/>
                  </a:lnTo>
                  <a:lnTo>
                    <a:pt x="2121297" y="2045902"/>
                  </a:lnTo>
                  <a:lnTo>
                    <a:pt x="2124780" y="2045486"/>
                  </a:lnTo>
                  <a:lnTo>
                    <a:pt x="2128263" y="2045070"/>
                  </a:lnTo>
                  <a:lnTo>
                    <a:pt x="2131747" y="2045832"/>
                  </a:lnTo>
                  <a:lnTo>
                    <a:pt x="2135230" y="2045419"/>
                  </a:lnTo>
                  <a:lnTo>
                    <a:pt x="2138713" y="2045005"/>
                  </a:lnTo>
                  <a:lnTo>
                    <a:pt x="2142196" y="2044591"/>
                  </a:lnTo>
                  <a:lnTo>
                    <a:pt x="2145680" y="2044178"/>
                  </a:lnTo>
                  <a:lnTo>
                    <a:pt x="2149163" y="2043765"/>
                  </a:lnTo>
                  <a:lnTo>
                    <a:pt x="2152646" y="2043351"/>
                  </a:lnTo>
                  <a:lnTo>
                    <a:pt x="2156129" y="2042938"/>
                  </a:lnTo>
                  <a:lnTo>
                    <a:pt x="2159613" y="2044876"/>
                  </a:lnTo>
                  <a:lnTo>
                    <a:pt x="2163096" y="2044466"/>
                  </a:lnTo>
                  <a:lnTo>
                    <a:pt x="2166579" y="2044057"/>
                  </a:lnTo>
                  <a:lnTo>
                    <a:pt x="2170062" y="2043647"/>
                  </a:lnTo>
                  <a:lnTo>
                    <a:pt x="2173546" y="2043238"/>
                  </a:lnTo>
                  <a:lnTo>
                    <a:pt x="2177029" y="2042828"/>
                  </a:lnTo>
                  <a:lnTo>
                    <a:pt x="2180512" y="2042419"/>
                  </a:lnTo>
                  <a:lnTo>
                    <a:pt x="2183995" y="2042010"/>
                  </a:lnTo>
                  <a:lnTo>
                    <a:pt x="2187479" y="2041601"/>
                  </a:lnTo>
                  <a:lnTo>
                    <a:pt x="2190962" y="2043821"/>
                  </a:lnTo>
                  <a:lnTo>
                    <a:pt x="2194445" y="2043416"/>
                  </a:lnTo>
                  <a:lnTo>
                    <a:pt x="2197928" y="2043011"/>
                  </a:lnTo>
                  <a:lnTo>
                    <a:pt x="2201412" y="2042606"/>
                  </a:lnTo>
                  <a:lnTo>
                    <a:pt x="2204895" y="2042201"/>
                  </a:lnTo>
                  <a:lnTo>
                    <a:pt x="2208378" y="2041796"/>
                  </a:lnTo>
                  <a:lnTo>
                    <a:pt x="2211861" y="2041391"/>
                  </a:lnTo>
                  <a:lnTo>
                    <a:pt x="2215345" y="2040986"/>
                  </a:lnTo>
                  <a:lnTo>
                    <a:pt x="2218828" y="2040874"/>
                  </a:lnTo>
                  <a:lnTo>
                    <a:pt x="2222311" y="2040470"/>
                  </a:lnTo>
                  <a:lnTo>
                    <a:pt x="2225794" y="2040066"/>
                  </a:lnTo>
                  <a:lnTo>
                    <a:pt x="2229278" y="2039662"/>
                  </a:lnTo>
                  <a:lnTo>
                    <a:pt x="2232761" y="2039258"/>
                  </a:lnTo>
                  <a:lnTo>
                    <a:pt x="2236244" y="2038855"/>
                  </a:lnTo>
                  <a:lnTo>
                    <a:pt x="2239727" y="2038451"/>
                  </a:lnTo>
                  <a:lnTo>
                    <a:pt x="2243211" y="2038048"/>
                  </a:lnTo>
                  <a:lnTo>
                    <a:pt x="2246694" y="2037939"/>
                  </a:lnTo>
                  <a:lnTo>
                    <a:pt x="2250177" y="2037536"/>
                  </a:lnTo>
                  <a:lnTo>
                    <a:pt x="2253660" y="2037133"/>
                  </a:lnTo>
                  <a:lnTo>
                    <a:pt x="2257144" y="2036730"/>
                  </a:lnTo>
                  <a:lnTo>
                    <a:pt x="2260627" y="2036328"/>
                  </a:lnTo>
                  <a:lnTo>
                    <a:pt x="2264110" y="2035925"/>
                  </a:lnTo>
                  <a:lnTo>
                    <a:pt x="2267593" y="2035523"/>
                  </a:lnTo>
                  <a:lnTo>
                    <a:pt x="2271077" y="2035121"/>
                  </a:lnTo>
                  <a:lnTo>
                    <a:pt x="2274560" y="2036492"/>
                  </a:lnTo>
                  <a:lnTo>
                    <a:pt x="2278043" y="2036092"/>
                  </a:lnTo>
                  <a:lnTo>
                    <a:pt x="2281526" y="2035692"/>
                  </a:lnTo>
                  <a:lnTo>
                    <a:pt x="2285010" y="2035293"/>
                  </a:lnTo>
                  <a:lnTo>
                    <a:pt x="2288493" y="2034893"/>
                  </a:lnTo>
                  <a:lnTo>
                    <a:pt x="2291976" y="2034494"/>
                  </a:lnTo>
                  <a:lnTo>
                    <a:pt x="2295459" y="2034094"/>
                  </a:lnTo>
                  <a:lnTo>
                    <a:pt x="2298942" y="2033695"/>
                  </a:lnTo>
                  <a:lnTo>
                    <a:pt x="2302426" y="2033296"/>
                  </a:lnTo>
                  <a:lnTo>
                    <a:pt x="2305909" y="2033786"/>
                  </a:lnTo>
                  <a:lnTo>
                    <a:pt x="2309392" y="2033388"/>
                  </a:lnTo>
                  <a:lnTo>
                    <a:pt x="2312875" y="2032990"/>
                  </a:lnTo>
                  <a:lnTo>
                    <a:pt x="2316359" y="2032592"/>
                  </a:lnTo>
                  <a:lnTo>
                    <a:pt x="2319842" y="2032195"/>
                  </a:lnTo>
                  <a:lnTo>
                    <a:pt x="2323325" y="2031798"/>
                  </a:lnTo>
                  <a:lnTo>
                    <a:pt x="2326808" y="2031400"/>
                  </a:lnTo>
                  <a:lnTo>
                    <a:pt x="2330292" y="2031003"/>
                  </a:lnTo>
                  <a:lnTo>
                    <a:pt x="2333775" y="2037591"/>
                  </a:lnTo>
                  <a:lnTo>
                    <a:pt x="2337258" y="2037203"/>
                  </a:lnTo>
                  <a:lnTo>
                    <a:pt x="2340741" y="2036815"/>
                  </a:lnTo>
                  <a:lnTo>
                    <a:pt x="2344225" y="2036427"/>
                  </a:lnTo>
                  <a:lnTo>
                    <a:pt x="2347708" y="2036039"/>
                  </a:lnTo>
                  <a:lnTo>
                    <a:pt x="2351191" y="2035651"/>
                  </a:lnTo>
                  <a:lnTo>
                    <a:pt x="2354674" y="2035263"/>
                  </a:lnTo>
                  <a:lnTo>
                    <a:pt x="2358158" y="2034875"/>
                  </a:lnTo>
                  <a:lnTo>
                    <a:pt x="2361641" y="2038448"/>
                  </a:lnTo>
                  <a:lnTo>
                    <a:pt x="2365124" y="2038066"/>
                  </a:lnTo>
                  <a:lnTo>
                    <a:pt x="2368607" y="2037683"/>
                  </a:lnTo>
                  <a:lnTo>
                    <a:pt x="2372091" y="2037301"/>
                  </a:lnTo>
                  <a:lnTo>
                    <a:pt x="2375574" y="2036918"/>
                  </a:lnTo>
                  <a:lnTo>
                    <a:pt x="2379057" y="2036536"/>
                  </a:lnTo>
                  <a:lnTo>
                    <a:pt x="2382540" y="2036154"/>
                  </a:lnTo>
                  <a:lnTo>
                    <a:pt x="2386024" y="2035772"/>
                  </a:lnTo>
                  <a:lnTo>
                    <a:pt x="2389507" y="2035952"/>
                  </a:lnTo>
                  <a:lnTo>
                    <a:pt x="2392990" y="2035571"/>
                  </a:lnTo>
                  <a:lnTo>
                    <a:pt x="2396473" y="2035190"/>
                  </a:lnTo>
                  <a:lnTo>
                    <a:pt x="2399957" y="2034809"/>
                  </a:lnTo>
                  <a:lnTo>
                    <a:pt x="2403440" y="2034428"/>
                  </a:lnTo>
                  <a:lnTo>
                    <a:pt x="2406923" y="2034047"/>
                  </a:lnTo>
                  <a:lnTo>
                    <a:pt x="2410406" y="2033666"/>
                  </a:lnTo>
                  <a:lnTo>
                    <a:pt x="2413890" y="2033285"/>
                  </a:lnTo>
                  <a:lnTo>
                    <a:pt x="2417373" y="2032905"/>
                  </a:lnTo>
                  <a:lnTo>
                    <a:pt x="2420856" y="2033091"/>
                  </a:lnTo>
                  <a:lnTo>
                    <a:pt x="2424339" y="2032711"/>
                  </a:lnTo>
                  <a:lnTo>
                    <a:pt x="2427823" y="2032331"/>
                  </a:lnTo>
                  <a:lnTo>
                    <a:pt x="2431306" y="2031952"/>
                  </a:lnTo>
                  <a:lnTo>
                    <a:pt x="2434789" y="2031572"/>
                  </a:lnTo>
                  <a:lnTo>
                    <a:pt x="2438272" y="2031193"/>
                  </a:lnTo>
                  <a:lnTo>
                    <a:pt x="2441756" y="2030813"/>
                  </a:lnTo>
                  <a:lnTo>
                    <a:pt x="2445239" y="2030434"/>
                  </a:lnTo>
                  <a:lnTo>
                    <a:pt x="2448722" y="2039443"/>
                  </a:lnTo>
                  <a:lnTo>
                    <a:pt x="2452205" y="2039075"/>
                  </a:lnTo>
                  <a:lnTo>
                    <a:pt x="2455689" y="2038707"/>
                  </a:lnTo>
                  <a:lnTo>
                    <a:pt x="2459172" y="2038339"/>
                  </a:lnTo>
                  <a:lnTo>
                    <a:pt x="2462655" y="2037972"/>
                  </a:lnTo>
                  <a:lnTo>
                    <a:pt x="2466138" y="2037604"/>
                  </a:lnTo>
                  <a:lnTo>
                    <a:pt x="2469622" y="2037237"/>
                  </a:lnTo>
                  <a:lnTo>
                    <a:pt x="2473105" y="2036869"/>
                  </a:lnTo>
                  <a:lnTo>
                    <a:pt x="2476588" y="2037041"/>
                  </a:lnTo>
                  <a:lnTo>
                    <a:pt x="2480071" y="2036674"/>
                  </a:lnTo>
                  <a:lnTo>
                    <a:pt x="2483555" y="2036307"/>
                  </a:lnTo>
                  <a:lnTo>
                    <a:pt x="2487038" y="2035941"/>
                  </a:lnTo>
                  <a:lnTo>
                    <a:pt x="2490521" y="2035575"/>
                  </a:lnTo>
                  <a:lnTo>
                    <a:pt x="2494004" y="2035209"/>
                  </a:lnTo>
                  <a:lnTo>
                    <a:pt x="2497488" y="2034842"/>
                  </a:lnTo>
                  <a:lnTo>
                    <a:pt x="2500971" y="2034476"/>
                  </a:lnTo>
                  <a:lnTo>
                    <a:pt x="2504454" y="2034110"/>
                  </a:lnTo>
                  <a:lnTo>
                    <a:pt x="2507937" y="2034287"/>
                  </a:lnTo>
                  <a:lnTo>
                    <a:pt x="2511421" y="2033921"/>
                  </a:lnTo>
                  <a:lnTo>
                    <a:pt x="2514904" y="2033556"/>
                  </a:lnTo>
                  <a:lnTo>
                    <a:pt x="2518387" y="2033191"/>
                  </a:lnTo>
                  <a:lnTo>
                    <a:pt x="2521870" y="2032826"/>
                  </a:lnTo>
                  <a:lnTo>
                    <a:pt x="2525354" y="2032462"/>
                  </a:lnTo>
                  <a:lnTo>
                    <a:pt x="2528837" y="2032097"/>
                  </a:lnTo>
                  <a:lnTo>
                    <a:pt x="2532320" y="2031732"/>
                  </a:lnTo>
                  <a:lnTo>
                    <a:pt x="2535803" y="2038556"/>
                  </a:lnTo>
                  <a:lnTo>
                    <a:pt x="2539287" y="2038200"/>
                  </a:lnTo>
                  <a:lnTo>
                    <a:pt x="2542770" y="2037844"/>
                  </a:lnTo>
                  <a:lnTo>
                    <a:pt x="2546253" y="2037488"/>
                  </a:lnTo>
                  <a:lnTo>
                    <a:pt x="2549736" y="2037132"/>
                  </a:lnTo>
                  <a:lnTo>
                    <a:pt x="2553220" y="2036776"/>
                  </a:lnTo>
                  <a:lnTo>
                    <a:pt x="2556703" y="2036420"/>
                  </a:lnTo>
                  <a:lnTo>
                    <a:pt x="2560186" y="2036064"/>
                  </a:lnTo>
                  <a:lnTo>
                    <a:pt x="2563669" y="2039330"/>
                  </a:lnTo>
                  <a:lnTo>
                    <a:pt x="2567153" y="2038979"/>
                  </a:lnTo>
                  <a:lnTo>
                    <a:pt x="2570636" y="2038627"/>
                  </a:lnTo>
                  <a:lnTo>
                    <a:pt x="2574119" y="2038276"/>
                  </a:lnTo>
                  <a:lnTo>
                    <a:pt x="2577602" y="2037925"/>
                  </a:lnTo>
                  <a:lnTo>
                    <a:pt x="2581085" y="2037574"/>
                  </a:lnTo>
                  <a:lnTo>
                    <a:pt x="2584569" y="2037223"/>
                  </a:lnTo>
                  <a:lnTo>
                    <a:pt x="2588052" y="2036872"/>
                  </a:lnTo>
                  <a:lnTo>
                    <a:pt x="2591535" y="2040335"/>
                  </a:lnTo>
                  <a:lnTo>
                    <a:pt x="2595018" y="2039988"/>
                  </a:lnTo>
                  <a:lnTo>
                    <a:pt x="2598502" y="2039642"/>
                  </a:lnTo>
                  <a:lnTo>
                    <a:pt x="2601985" y="2039295"/>
                  </a:lnTo>
                  <a:lnTo>
                    <a:pt x="2605468" y="2038949"/>
                  </a:lnTo>
                  <a:lnTo>
                    <a:pt x="2608951" y="2038603"/>
                  </a:lnTo>
                  <a:lnTo>
                    <a:pt x="2612435" y="2038256"/>
                  </a:lnTo>
                  <a:lnTo>
                    <a:pt x="2615918" y="2037910"/>
                  </a:lnTo>
                  <a:lnTo>
                    <a:pt x="2619401" y="2037564"/>
                  </a:lnTo>
                  <a:lnTo>
                    <a:pt x="2622884" y="2038730"/>
                  </a:lnTo>
                  <a:lnTo>
                    <a:pt x="2626368" y="2038386"/>
                  </a:lnTo>
                  <a:lnTo>
                    <a:pt x="2629851" y="2038042"/>
                  </a:lnTo>
                  <a:lnTo>
                    <a:pt x="2633334" y="2037698"/>
                  </a:lnTo>
                  <a:lnTo>
                    <a:pt x="2636817" y="2037354"/>
                  </a:lnTo>
                  <a:lnTo>
                    <a:pt x="2640301" y="2037010"/>
                  </a:lnTo>
                  <a:lnTo>
                    <a:pt x="2643784" y="2036666"/>
                  </a:lnTo>
                  <a:lnTo>
                    <a:pt x="2647267" y="2036322"/>
                  </a:lnTo>
                  <a:lnTo>
                    <a:pt x="2650750" y="2042407"/>
                  </a:lnTo>
                  <a:lnTo>
                    <a:pt x="2654234" y="2042070"/>
                  </a:lnTo>
                  <a:lnTo>
                    <a:pt x="2657717" y="2041734"/>
                  </a:lnTo>
                  <a:lnTo>
                    <a:pt x="2661200" y="2041397"/>
                  </a:lnTo>
                  <a:lnTo>
                    <a:pt x="2664683" y="2041061"/>
                  </a:lnTo>
                  <a:lnTo>
                    <a:pt x="2668167" y="2040725"/>
                  </a:lnTo>
                  <a:lnTo>
                    <a:pt x="2671650" y="2040388"/>
                  </a:lnTo>
                  <a:lnTo>
                    <a:pt x="2675133" y="2040052"/>
                  </a:lnTo>
                  <a:lnTo>
                    <a:pt x="2678616" y="2041171"/>
                  </a:lnTo>
                  <a:lnTo>
                    <a:pt x="2682100" y="2040837"/>
                  </a:lnTo>
                  <a:lnTo>
                    <a:pt x="2685583" y="2040503"/>
                  </a:lnTo>
                  <a:lnTo>
                    <a:pt x="2689066" y="2040168"/>
                  </a:lnTo>
                  <a:lnTo>
                    <a:pt x="2692549" y="2039834"/>
                  </a:lnTo>
                  <a:lnTo>
                    <a:pt x="2696033" y="2039500"/>
                  </a:lnTo>
                  <a:lnTo>
                    <a:pt x="2699516" y="2039166"/>
                  </a:lnTo>
                  <a:lnTo>
                    <a:pt x="2702999" y="2038832"/>
                  </a:lnTo>
                  <a:lnTo>
                    <a:pt x="2706482" y="2055857"/>
                  </a:lnTo>
                  <a:lnTo>
                    <a:pt x="2709966" y="2055542"/>
                  </a:lnTo>
                  <a:lnTo>
                    <a:pt x="2713449" y="2055227"/>
                  </a:lnTo>
                  <a:lnTo>
                    <a:pt x="2716932" y="2054912"/>
                  </a:lnTo>
                  <a:lnTo>
                    <a:pt x="2720415" y="2054597"/>
                  </a:lnTo>
                  <a:lnTo>
                    <a:pt x="2723899" y="2054282"/>
                  </a:lnTo>
                  <a:lnTo>
                    <a:pt x="2727382" y="2053967"/>
                  </a:lnTo>
                  <a:lnTo>
                    <a:pt x="2730865" y="2053653"/>
                  </a:lnTo>
                  <a:lnTo>
                    <a:pt x="2734348" y="2053338"/>
                  </a:lnTo>
                  <a:lnTo>
                    <a:pt x="2737832" y="2060596"/>
                  </a:lnTo>
                  <a:lnTo>
                    <a:pt x="2741315" y="2060289"/>
                  </a:lnTo>
                  <a:lnTo>
                    <a:pt x="2744798" y="2059983"/>
                  </a:lnTo>
                  <a:lnTo>
                    <a:pt x="2748281" y="2059677"/>
                  </a:lnTo>
                  <a:lnTo>
                    <a:pt x="2751765" y="2059371"/>
                  </a:lnTo>
                  <a:lnTo>
                    <a:pt x="2755248" y="2059065"/>
                  </a:lnTo>
                  <a:lnTo>
                    <a:pt x="2758731" y="2058759"/>
                  </a:lnTo>
                  <a:lnTo>
                    <a:pt x="2762214" y="2058453"/>
                  </a:lnTo>
                  <a:lnTo>
                    <a:pt x="2765698" y="2058559"/>
                  </a:lnTo>
                  <a:lnTo>
                    <a:pt x="2769181" y="2058253"/>
                  </a:lnTo>
                  <a:lnTo>
                    <a:pt x="2772664" y="2057948"/>
                  </a:lnTo>
                  <a:lnTo>
                    <a:pt x="2776147" y="2057643"/>
                  </a:lnTo>
                  <a:lnTo>
                    <a:pt x="2779631" y="2057337"/>
                  </a:lnTo>
                  <a:lnTo>
                    <a:pt x="2783114" y="2057032"/>
                  </a:lnTo>
                  <a:lnTo>
                    <a:pt x="2786597" y="2056727"/>
                  </a:lnTo>
                  <a:lnTo>
                    <a:pt x="2790080" y="2056422"/>
                  </a:lnTo>
                  <a:lnTo>
                    <a:pt x="2793564" y="2061796"/>
                  </a:lnTo>
                  <a:lnTo>
                    <a:pt x="2797047" y="2061497"/>
                  </a:lnTo>
                  <a:lnTo>
                    <a:pt x="2800530" y="2061198"/>
                  </a:lnTo>
                  <a:lnTo>
                    <a:pt x="2804013" y="2060900"/>
                  </a:lnTo>
                  <a:lnTo>
                    <a:pt x="2807497" y="2060601"/>
                  </a:lnTo>
                  <a:lnTo>
                    <a:pt x="2810980" y="2060302"/>
                  </a:lnTo>
                  <a:lnTo>
                    <a:pt x="2814463" y="2060004"/>
                  </a:lnTo>
                  <a:lnTo>
                    <a:pt x="2817946" y="2059705"/>
                  </a:lnTo>
                  <a:lnTo>
                    <a:pt x="2821430" y="2064701"/>
                  </a:lnTo>
                  <a:lnTo>
                    <a:pt x="2824913" y="2064408"/>
                  </a:lnTo>
                  <a:lnTo>
                    <a:pt x="2828396" y="2064115"/>
                  </a:lnTo>
                  <a:lnTo>
                    <a:pt x="2831879" y="2063823"/>
                  </a:lnTo>
                  <a:lnTo>
                    <a:pt x="2835363" y="2063530"/>
                  </a:lnTo>
                  <a:lnTo>
                    <a:pt x="2838846" y="2063237"/>
                  </a:lnTo>
                  <a:lnTo>
                    <a:pt x="2842329" y="2062944"/>
                  </a:lnTo>
                  <a:lnTo>
                    <a:pt x="2845812" y="2062652"/>
                  </a:lnTo>
                  <a:lnTo>
                    <a:pt x="2849296" y="2062359"/>
                  </a:lnTo>
                  <a:lnTo>
                    <a:pt x="2852779" y="2063992"/>
                  </a:lnTo>
                  <a:lnTo>
                    <a:pt x="2856262" y="2063701"/>
                  </a:lnTo>
                  <a:lnTo>
                    <a:pt x="2859745" y="2063411"/>
                  </a:lnTo>
                  <a:lnTo>
                    <a:pt x="2863229" y="2063121"/>
                  </a:lnTo>
                  <a:lnTo>
                    <a:pt x="2866712" y="2062830"/>
                  </a:lnTo>
                  <a:lnTo>
                    <a:pt x="2870195" y="2062540"/>
                  </a:lnTo>
                  <a:lnTo>
                    <a:pt x="2873678" y="2062250"/>
                  </a:lnTo>
                  <a:lnTo>
                    <a:pt x="2877161" y="2061960"/>
                  </a:lnTo>
                  <a:lnTo>
                    <a:pt x="2880645" y="2067875"/>
                  </a:lnTo>
                  <a:lnTo>
                    <a:pt x="2884128" y="2067592"/>
                  </a:lnTo>
                  <a:lnTo>
                    <a:pt x="2887611" y="2067308"/>
                  </a:lnTo>
                  <a:lnTo>
                    <a:pt x="2891094" y="2067025"/>
                  </a:lnTo>
                  <a:lnTo>
                    <a:pt x="2894578" y="2066741"/>
                  </a:lnTo>
                  <a:lnTo>
                    <a:pt x="2898061" y="2066458"/>
                  </a:lnTo>
                  <a:lnTo>
                    <a:pt x="2901544" y="2066174"/>
                  </a:lnTo>
                  <a:lnTo>
                    <a:pt x="2905027" y="2065891"/>
                  </a:lnTo>
                  <a:lnTo>
                    <a:pt x="2908511" y="2071041"/>
                  </a:lnTo>
                  <a:lnTo>
                    <a:pt x="2911994" y="2070764"/>
                  </a:lnTo>
                  <a:lnTo>
                    <a:pt x="2915477" y="2070486"/>
                  </a:lnTo>
                  <a:lnTo>
                    <a:pt x="2918960" y="2070209"/>
                  </a:lnTo>
                  <a:lnTo>
                    <a:pt x="2922444" y="2069931"/>
                  </a:lnTo>
                  <a:lnTo>
                    <a:pt x="2925927" y="2069654"/>
                  </a:lnTo>
                  <a:lnTo>
                    <a:pt x="2929410" y="2069376"/>
                  </a:lnTo>
                  <a:lnTo>
                    <a:pt x="2932893" y="2069099"/>
                  </a:lnTo>
                  <a:lnTo>
                    <a:pt x="2936377" y="2073900"/>
                  </a:lnTo>
                  <a:lnTo>
                    <a:pt x="2939860" y="2073628"/>
                  </a:lnTo>
                  <a:lnTo>
                    <a:pt x="2943343" y="2073356"/>
                  </a:lnTo>
                  <a:lnTo>
                    <a:pt x="2946826" y="2073084"/>
                  </a:lnTo>
                  <a:lnTo>
                    <a:pt x="2950310" y="2072812"/>
                  </a:lnTo>
                  <a:lnTo>
                    <a:pt x="2953793" y="2072540"/>
                  </a:lnTo>
                  <a:lnTo>
                    <a:pt x="2957276" y="2072268"/>
                  </a:lnTo>
                  <a:lnTo>
                    <a:pt x="2960759" y="2071996"/>
                  </a:lnTo>
                  <a:lnTo>
                    <a:pt x="2964243" y="2071724"/>
                  </a:lnTo>
                  <a:lnTo>
                    <a:pt x="2967726" y="2071798"/>
                  </a:lnTo>
                  <a:lnTo>
                    <a:pt x="2971209" y="2071527"/>
                  </a:lnTo>
                  <a:lnTo>
                    <a:pt x="2974692" y="2071256"/>
                  </a:lnTo>
                  <a:lnTo>
                    <a:pt x="2978176" y="2070984"/>
                  </a:lnTo>
                  <a:lnTo>
                    <a:pt x="2981659" y="2070713"/>
                  </a:lnTo>
                  <a:lnTo>
                    <a:pt x="2985142" y="2070442"/>
                  </a:lnTo>
                  <a:lnTo>
                    <a:pt x="2988625" y="2070171"/>
                  </a:lnTo>
                  <a:lnTo>
                    <a:pt x="2992109" y="2069900"/>
                  </a:lnTo>
                  <a:lnTo>
                    <a:pt x="2995592" y="2071700"/>
                  </a:lnTo>
                  <a:lnTo>
                    <a:pt x="2999075" y="2071431"/>
                  </a:lnTo>
                  <a:lnTo>
                    <a:pt x="3002558" y="2071162"/>
                  </a:lnTo>
                  <a:lnTo>
                    <a:pt x="3006042" y="2070894"/>
                  </a:lnTo>
                  <a:lnTo>
                    <a:pt x="3009525" y="2070625"/>
                  </a:lnTo>
                  <a:lnTo>
                    <a:pt x="3013008" y="2070356"/>
                  </a:lnTo>
                  <a:lnTo>
                    <a:pt x="3016491" y="2070087"/>
                  </a:lnTo>
                  <a:lnTo>
                    <a:pt x="3019975" y="2069819"/>
                  </a:lnTo>
                  <a:lnTo>
                    <a:pt x="3023458" y="2072618"/>
                  </a:lnTo>
                  <a:lnTo>
                    <a:pt x="3026941" y="2072353"/>
                  </a:lnTo>
                  <a:lnTo>
                    <a:pt x="3030424" y="2072087"/>
                  </a:lnTo>
                  <a:lnTo>
                    <a:pt x="3033908" y="2071822"/>
                  </a:lnTo>
                  <a:lnTo>
                    <a:pt x="3037391" y="2071556"/>
                  </a:lnTo>
                  <a:lnTo>
                    <a:pt x="3040874" y="2071291"/>
                  </a:lnTo>
                  <a:lnTo>
                    <a:pt x="3044357" y="2071026"/>
                  </a:lnTo>
                  <a:lnTo>
                    <a:pt x="3047841" y="2070760"/>
                  </a:lnTo>
                  <a:lnTo>
                    <a:pt x="3051324" y="2070495"/>
                  </a:lnTo>
                  <a:lnTo>
                    <a:pt x="3054807" y="2072752"/>
                  </a:lnTo>
                  <a:lnTo>
                    <a:pt x="3058290" y="2072490"/>
                  </a:lnTo>
                  <a:lnTo>
                    <a:pt x="3061774" y="2072227"/>
                  </a:lnTo>
                  <a:lnTo>
                    <a:pt x="3065257" y="2071965"/>
                  </a:lnTo>
                  <a:lnTo>
                    <a:pt x="3068740" y="2071702"/>
                  </a:lnTo>
                  <a:lnTo>
                    <a:pt x="3072223" y="2071439"/>
                  </a:lnTo>
                  <a:lnTo>
                    <a:pt x="3075707" y="2071177"/>
                  </a:lnTo>
                  <a:lnTo>
                    <a:pt x="3079190" y="2070915"/>
                  </a:lnTo>
                  <a:lnTo>
                    <a:pt x="3082673" y="2074452"/>
                  </a:lnTo>
                  <a:lnTo>
                    <a:pt x="3086156" y="2074194"/>
                  </a:lnTo>
                  <a:lnTo>
                    <a:pt x="3089640" y="2073935"/>
                  </a:lnTo>
                  <a:lnTo>
                    <a:pt x="3093123" y="2073676"/>
                  </a:lnTo>
                  <a:lnTo>
                    <a:pt x="3096606" y="2073418"/>
                  </a:lnTo>
                  <a:lnTo>
                    <a:pt x="3100089" y="2073159"/>
                  </a:lnTo>
                  <a:lnTo>
                    <a:pt x="3103573" y="2072901"/>
                  </a:lnTo>
                  <a:lnTo>
                    <a:pt x="3107056" y="2072642"/>
                  </a:lnTo>
                  <a:lnTo>
                    <a:pt x="3110539" y="2075621"/>
                  </a:lnTo>
                  <a:lnTo>
                    <a:pt x="3114022" y="2075366"/>
                  </a:lnTo>
                  <a:lnTo>
                    <a:pt x="3117506" y="2075110"/>
                  </a:lnTo>
                  <a:lnTo>
                    <a:pt x="3120989" y="2074855"/>
                  </a:lnTo>
                  <a:lnTo>
                    <a:pt x="3124472" y="2074600"/>
                  </a:lnTo>
                  <a:lnTo>
                    <a:pt x="3127955" y="2074345"/>
                  </a:lnTo>
                  <a:lnTo>
                    <a:pt x="3131439" y="2074090"/>
                  </a:lnTo>
                  <a:lnTo>
                    <a:pt x="3134922" y="2073835"/>
                  </a:lnTo>
                  <a:lnTo>
                    <a:pt x="3138405" y="2084650"/>
                  </a:lnTo>
                  <a:lnTo>
                    <a:pt x="3141888" y="2084406"/>
                  </a:lnTo>
                  <a:lnTo>
                    <a:pt x="3145372" y="2084161"/>
                  </a:lnTo>
                  <a:lnTo>
                    <a:pt x="3148855" y="2083917"/>
                  </a:lnTo>
                  <a:lnTo>
                    <a:pt x="3152338" y="2083673"/>
                  </a:lnTo>
                  <a:lnTo>
                    <a:pt x="3155821" y="2083429"/>
                  </a:lnTo>
                  <a:lnTo>
                    <a:pt x="3159304" y="2083185"/>
                  </a:lnTo>
                  <a:lnTo>
                    <a:pt x="3162788" y="2082940"/>
                  </a:lnTo>
                  <a:lnTo>
                    <a:pt x="3166271" y="2082696"/>
                  </a:lnTo>
                  <a:lnTo>
                    <a:pt x="3169754" y="2086672"/>
                  </a:lnTo>
                  <a:lnTo>
                    <a:pt x="3173237" y="2086432"/>
                  </a:lnTo>
                  <a:lnTo>
                    <a:pt x="3176721" y="2086192"/>
                  </a:lnTo>
                  <a:lnTo>
                    <a:pt x="3180204" y="2085952"/>
                  </a:lnTo>
                  <a:lnTo>
                    <a:pt x="3183687" y="2085712"/>
                  </a:lnTo>
                  <a:lnTo>
                    <a:pt x="3187170" y="2085473"/>
                  </a:lnTo>
                  <a:lnTo>
                    <a:pt x="3190654" y="2085233"/>
                  </a:lnTo>
                  <a:lnTo>
                    <a:pt x="3194137" y="2084993"/>
                  </a:lnTo>
                  <a:lnTo>
                    <a:pt x="3197620" y="2100731"/>
                  </a:lnTo>
                  <a:lnTo>
                    <a:pt x="3201103" y="2100507"/>
                  </a:lnTo>
                  <a:lnTo>
                    <a:pt x="3204587" y="2100282"/>
                  </a:lnTo>
                  <a:lnTo>
                    <a:pt x="3208070" y="2100058"/>
                  </a:lnTo>
                  <a:lnTo>
                    <a:pt x="3211553" y="2099833"/>
                  </a:lnTo>
                  <a:lnTo>
                    <a:pt x="3215036" y="2099609"/>
                  </a:lnTo>
                  <a:lnTo>
                    <a:pt x="3218520" y="2099384"/>
                  </a:lnTo>
                  <a:lnTo>
                    <a:pt x="3222003" y="2099160"/>
                  </a:lnTo>
                  <a:lnTo>
                    <a:pt x="3225486" y="2099690"/>
                  </a:lnTo>
                  <a:lnTo>
                    <a:pt x="3228969" y="2099466"/>
                  </a:lnTo>
                  <a:lnTo>
                    <a:pt x="3232453" y="2099243"/>
                  </a:lnTo>
                  <a:lnTo>
                    <a:pt x="3235936" y="2099019"/>
                  </a:lnTo>
                  <a:lnTo>
                    <a:pt x="3239419" y="2098795"/>
                  </a:lnTo>
                  <a:lnTo>
                    <a:pt x="3242902" y="2098572"/>
                  </a:lnTo>
                  <a:lnTo>
                    <a:pt x="3246386" y="2098348"/>
                  </a:lnTo>
                  <a:lnTo>
                    <a:pt x="3249869" y="2098125"/>
                  </a:lnTo>
                  <a:lnTo>
                    <a:pt x="3253352" y="2097902"/>
                  </a:lnTo>
                  <a:lnTo>
                    <a:pt x="3256835" y="2097678"/>
                  </a:lnTo>
                  <a:lnTo>
                    <a:pt x="3260319" y="2097455"/>
                  </a:lnTo>
                  <a:lnTo>
                    <a:pt x="3263802" y="2097232"/>
                  </a:lnTo>
                  <a:lnTo>
                    <a:pt x="3267285" y="2097008"/>
                  </a:lnTo>
                  <a:lnTo>
                    <a:pt x="3270768" y="2096785"/>
                  </a:lnTo>
                  <a:lnTo>
                    <a:pt x="3274252" y="2096562"/>
                  </a:lnTo>
                  <a:lnTo>
                    <a:pt x="3277735" y="2096339"/>
                  </a:lnTo>
                  <a:lnTo>
                    <a:pt x="3281218" y="2096116"/>
                  </a:lnTo>
                  <a:lnTo>
                    <a:pt x="3284701" y="2103872"/>
                  </a:lnTo>
                  <a:lnTo>
                    <a:pt x="3288185" y="2103656"/>
                  </a:lnTo>
                  <a:lnTo>
                    <a:pt x="3291668" y="2103441"/>
                  </a:lnTo>
                  <a:lnTo>
                    <a:pt x="3295151" y="2103225"/>
                  </a:lnTo>
                  <a:lnTo>
                    <a:pt x="3298634" y="2103009"/>
                  </a:lnTo>
                  <a:lnTo>
                    <a:pt x="3302118" y="2102794"/>
                  </a:lnTo>
                  <a:lnTo>
                    <a:pt x="3305601" y="2102578"/>
                  </a:lnTo>
                  <a:lnTo>
                    <a:pt x="3309084" y="2102363"/>
                  </a:lnTo>
                  <a:lnTo>
                    <a:pt x="3312567" y="2107045"/>
                  </a:lnTo>
                  <a:lnTo>
                    <a:pt x="3316051" y="2106834"/>
                  </a:lnTo>
                  <a:lnTo>
                    <a:pt x="3319534" y="2106623"/>
                  </a:lnTo>
                  <a:lnTo>
                    <a:pt x="3323017" y="2106412"/>
                  </a:lnTo>
                  <a:lnTo>
                    <a:pt x="3326500" y="2106201"/>
                  </a:lnTo>
                  <a:lnTo>
                    <a:pt x="3329984" y="2105990"/>
                  </a:lnTo>
                  <a:lnTo>
                    <a:pt x="3333467" y="2105780"/>
                  </a:lnTo>
                  <a:lnTo>
                    <a:pt x="3336950" y="2105569"/>
                  </a:lnTo>
                  <a:lnTo>
                    <a:pt x="3340433" y="2105816"/>
                  </a:lnTo>
                  <a:lnTo>
                    <a:pt x="3343917" y="2105606"/>
                  </a:lnTo>
                  <a:lnTo>
                    <a:pt x="3347400" y="2105396"/>
                  </a:lnTo>
                  <a:lnTo>
                    <a:pt x="3350883" y="2105185"/>
                  </a:lnTo>
                  <a:lnTo>
                    <a:pt x="3354366" y="2104975"/>
                  </a:lnTo>
                  <a:lnTo>
                    <a:pt x="3357850" y="2104765"/>
                  </a:lnTo>
                  <a:lnTo>
                    <a:pt x="3361333" y="2104555"/>
                  </a:lnTo>
                  <a:lnTo>
                    <a:pt x="3364816" y="2104345"/>
                  </a:lnTo>
                  <a:lnTo>
                    <a:pt x="3368299" y="2105394"/>
                  </a:lnTo>
                  <a:lnTo>
                    <a:pt x="3371783" y="2105185"/>
                  </a:lnTo>
                  <a:lnTo>
                    <a:pt x="3375266" y="2104976"/>
                  </a:lnTo>
                  <a:lnTo>
                    <a:pt x="3378749" y="2104767"/>
                  </a:lnTo>
                  <a:lnTo>
                    <a:pt x="3382232" y="2104558"/>
                  </a:lnTo>
                  <a:lnTo>
                    <a:pt x="3385716" y="2104350"/>
                  </a:lnTo>
                  <a:lnTo>
                    <a:pt x="3389199" y="2104141"/>
                  </a:lnTo>
                  <a:lnTo>
                    <a:pt x="3392682" y="2103932"/>
                  </a:lnTo>
                  <a:lnTo>
                    <a:pt x="3396165" y="2103723"/>
                  </a:lnTo>
                  <a:lnTo>
                    <a:pt x="3399649" y="2107015"/>
                  </a:lnTo>
                  <a:lnTo>
                    <a:pt x="3403132" y="2106810"/>
                  </a:lnTo>
                  <a:lnTo>
                    <a:pt x="3406615" y="2106604"/>
                  </a:lnTo>
                  <a:lnTo>
                    <a:pt x="3410098" y="2106399"/>
                  </a:lnTo>
                  <a:lnTo>
                    <a:pt x="3413582" y="2106193"/>
                  </a:lnTo>
                  <a:lnTo>
                    <a:pt x="3417065" y="2105988"/>
                  </a:lnTo>
                  <a:lnTo>
                    <a:pt x="3420548" y="2105782"/>
                  </a:lnTo>
                  <a:lnTo>
                    <a:pt x="3424031" y="2105577"/>
                  </a:lnTo>
                  <a:lnTo>
                    <a:pt x="3427515" y="2107367"/>
                  </a:lnTo>
                  <a:lnTo>
                    <a:pt x="3430998" y="2107163"/>
                  </a:lnTo>
                  <a:lnTo>
                    <a:pt x="3434481" y="2106960"/>
                  </a:lnTo>
                  <a:lnTo>
                    <a:pt x="3437964" y="2106756"/>
                  </a:lnTo>
                  <a:lnTo>
                    <a:pt x="3441447" y="2106553"/>
                  </a:lnTo>
                  <a:lnTo>
                    <a:pt x="3444931" y="2106349"/>
                  </a:lnTo>
                  <a:lnTo>
                    <a:pt x="3448414" y="2106146"/>
                  </a:lnTo>
                  <a:lnTo>
                    <a:pt x="3451897" y="2105942"/>
                  </a:lnTo>
                  <a:lnTo>
                    <a:pt x="3455380" y="2112074"/>
                  </a:lnTo>
                  <a:lnTo>
                    <a:pt x="3458864" y="2111876"/>
                  </a:lnTo>
                  <a:lnTo>
                    <a:pt x="3462347" y="2111678"/>
                  </a:lnTo>
                  <a:lnTo>
                    <a:pt x="3465830" y="2111481"/>
                  </a:lnTo>
                  <a:lnTo>
                    <a:pt x="3469313" y="2111283"/>
                  </a:lnTo>
                  <a:lnTo>
                    <a:pt x="3472797" y="2111085"/>
                  </a:lnTo>
                  <a:lnTo>
                    <a:pt x="3476280" y="2110887"/>
                  </a:lnTo>
                  <a:lnTo>
                    <a:pt x="3479763" y="2110690"/>
                  </a:lnTo>
                  <a:lnTo>
                    <a:pt x="3483246" y="2110492"/>
                  </a:lnTo>
                  <a:lnTo>
                    <a:pt x="3483246" y="2110597"/>
                  </a:lnTo>
                  <a:lnTo>
                    <a:pt x="3483246" y="2110702"/>
                  </a:lnTo>
                  <a:lnTo>
                    <a:pt x="3483246" y="2110807"/>
                  </a:lnTo>
                  <a:lnTo>
                    <a:pt x="3483246" y="2110911"/>
                  </a:lnTo>
                  <a:lnTo>
                    <a:pt x="3483246" y="2111016"/>
                  </a:lnTo>
                  <a:lnTo>
                    <a:pt x="3483246" y="2111120"/>
                  </a:lnTo>
                  <a:lnTo>
                    <a:pt x="3483246" y="2111224"/>
                  </a:lnTo>
                  <a:lnTo>
                    <a:pt x="3483246" y="2111328"/>
                  </a:lnTo>
                  <a:lnTo>
                    <a:pt x="3483246" y="2111432"/>
                  </a:lnTo>
                  <a:lnTo>
                    <a:pt x="3483246" y="2111536"/>
                  </a:lnTo>
                  <a:lnTo>
                    <a:pt x="3483246" y="2111640"/>
                  </a:lnTo>
                  <a:lnTo>
                    <a:pt x="3483246" y="2111744"/>
                  </a:lnTo>
                  <a:lnTo>
                    <a:pt x="3483246" y="2111848"/>
                  </a:lnTo>
                  <a:lnTo>
                    <a:pt x="3483246" y="2111951"/>
                  </a:lnTo>
                  <a:lnTo>
                    <a:pt x="3483246" y="2112055"/>
                  </a:lnTo>
                  <a:lnTo>
                    <a:pt x="3483246" y="2112158"/>
                  </a:lnTo>
                  <a:lnTo>
                    <a:pt x="3483246" y="2112261"/>
                  </a:lnTo>
                  <a:lnTo>
                    <a:pt x="3483246" y="2112364"/>
                  </a:lnTo>
                  <a:lnTo>
                    <a:pt x="3483246" y="211246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624393"/>
              <a:ext cx="3483246" cy="927673"/>
            </a:xfrm>
            <a:custGeom>
              <a:avLst/>
              <a:gdLst/>
              <a:ahLst/>
              <a:cxnLst/>
              <a:rect l="0" t="0" r="0" b="0"/>
              <a:pathLst>
                <a:path w="3483246" h="927673">
                  <a:moveTo>
                    <a:pt x="0" y="927673"/>
                  </a:moveTo>
                  <a:lnTo>
                    <a:pt x="3483" y="825398"/>
                  </a:lnTo>
                  <a:lnTo>
                    <a:pt x="6966" y="728959"/>
                  </a:lnTo>
                  <a:lnTo>
                    <a:pt x="10449" y="637868"/>
                  </a:lnTo>
                  <a:lnTo>
                    <a:pt x="13932" y="551693"/>
                  </a:lnTo>
                  <a:lnTo>
                    <a:pt x="17416" y="470047"/>
                  </a:lnTo>
                  <a:lnTo>
                    <a:pt x="20899" y="392582"/>
                  </a:lnTo>
                  <a:lnTo>
                    <a:pt x="24382" y="318985"/>
                  </a:lnTo>
                  <a:lnTo>
                    <a:pt x="27865" y="248972"/>
                  </a:lnTo>
                  <a:lnTo>
                    <a:pt x="31349" y="585599"/>
                  </a:lnTo>
                  <a:lnTo>
                    <a:pt x="34832" y="551693"/>
                  </a:lnTo>
                  <a:lnTo>
                    <a:pt x="38315" y="518512"/>
                  </a:lnTo>
                  <a:lnTo>
                    <a:pt x="41798" y="486032"/>
                  </a:lnTo>
                  <a:lnTo>
                    <a:pt x="45282" y="454230"/>
                  </a:lnTo>
                  <a:lnTo>
                    <a:pt x="48765" y="423087"/>
                  </a:lnTo>
                  <a:lnTo>
                    <a:pt x="52248" y="392582"/>
                  </a:lnTo>
                  <a:lnTo>
                    <a:pt x="55731" y="362696"/>
                  </a:lnTo>
                  <a:lnTo>
                    <a:pt x="59215" y="378922"/>
                  </a:lnTo>
                  <a:lnTo>
                    <a:pt x="62698" y="351978"/>
                  </a:lnTo>
                  <a:lnTo>
                    <a:pt x="66181" y="325523"/>
                  </a:lnTo>
                  <a:lnTo>
                    <a:pt x="69664" y="299546"/>
                  </a:lnTo>
                  <a:lnTo>
                    <a:pt x="73148" y="274033"/>
                  </a:lnTo>
                  <a:lnTo>
                    <a:pt x="76631" y="248972"/>
                  </a:lnTo>
                  <a:lnTo>
                    <a:pt x="80114" y="224352"/>
                  </a:lnTo>
                  <a:lnTo>
                    <a:pt x="83597" y="200159"/>
                  </a:lnTo>
                  <a:lnTo>
                    <a:pt x="87081" y="176384"/>
                  </a:lnTo>
                  <a:lnTo>
                    <a:pt x="90564" y="153016"/>
                  </a:lnTo>
                  <a:lnTo>
                    <a:pt x="94047" y="130044"/>
                  </a:lnTo>
                  <a:lnTo>
                    <a:pt x="97530" y="107459"/>
                  </a:lnTo>
                  <a:lnTo>
                    <a:pt x="101014" y="85250"/>
                  </a:lnTo>
                  <a:lnTo>
                    <a:pt x="104497" y="63408"/>
                  </a:lnTo>
                  <a:lnTo>
                    <a:pt x="107980" y="41925"/>
                  </a:lnTo>
                  <a:lnTo>
                    <a:pt x="111463" y="20792"/>
                  </a:lnTo>
                  <a:lnTo>
                    <a:pt x="114947" y="0"/>
                  </a:lnTo>
                  <a:lnTo>
                    <a:pt x="118430" y="136568"/>
                  </a:lnTo>
                  <a:lnTo>
                    <a:pt x="121913" y="118704"/>
                  </a:lnTo>
                  <a:lnTo>
                    <a:pt x="125396" y="101075"/>
                  </a:lnTo>
                  <a:lnTo>
                    <a:pt x="128880" y="83678"/>
                  </a:lnTo>
                  <a:lnTo>
                    <a:pt x="132363" y="66507"/>
                  </a:lnTo>
                  <a:lnTo>
                    <a:pt x="135846" y="49557"/>
                  </a:lnTo>
                  <a:lnTo>
                    <a:pt x="139329" y="32826"/>
                  </a:lnTo>
                  <a:lnTo>
                    <a:pt x="142813" y="16308"/>
                  </a:lnTo>
                  <a:lnTo>
                    <a:pt x="146296" y="192607"/>
                  </a:lnTo>
                  <a:lnTo>
                    <a:pt x="149779" y="178867"/>
                  </a:lnTo>
                  <a:lnTo>
                    <a:pt x="153262" y="165265"/>
                  </a:lnTo>
                  <a:lnTo>
                    <a:pt x="156746" y="151797"/>
                  </a:lnTo>
                  <a:lnTo>
                    <a:pt x="160229" y="138462"/>
                  </a:lnTo>
                  <a:lnTo>
                    <a:pt x="163712" y="125257"/>
                  </a:lnTo>
                  <a:lnTo>
                    <a:pt x="167195" y="112182"/>
                  </a:lnTo>
                  <a:lnTo>
                    <a:pt x="170679" y="99233"/>
                  </a:lnTo>
                  <a:lnTo>
                    <a:pt x="174162" y="86410"/>
                  </a:lnTo>
                  <a:lnTo>
                    <a:pt x="177645" y="73709"/>
                  </a:lnTo>
                  <a:lnTo>
                    <a:pt x="181128" y="61130"/>
                  </a:lnTo>
                  <a:lnTo>
                    <a:pt x="184612" y="48671"/>
                  </a:lnTo>
                  <a:lnTo>
                    <a:pt x="188095" y="36330"/>
                  </a:lnTo>
                  <a:lnTo>
                    <a:pt x="191578" y="24106"/>
                  </a:lnTo>
                  <a:lnTo>
                    <a:pt x="195061" y="11996"/>
                  </a:lnTo>
                  <a:lnTo>
                    <a:pt x="198545" y="0"/>
                  </a:lnTo>
                  <a:lnTo>
                    <a:pt x="202028" y="267307"/>
                  </a:lnTo>
                  <a:lnTo>
                    <a:pt x="205511" y="258110"/>
                  </a:lnTo>
                  <a:lnTo>
                    <a:pt x="208994" y="248972"/>
                  </a:lnTo>
                  <a:lnTo>
                    <a:pt x="212478" y="239894"/>
                  </a:lnTo>
                  <a:lnTo>
                    <a:pt x="215961" y="230875"/>
                  </a:lnTo>
                  <a:lnTo>
                    <a:pt x="219444" y="221913"/>
                  </a:lnTo>
                  <a:lnTo>
                    <a:pt x="222927" y="213009"/>
                  </a:lnTo>
                  <a:lnTo>
                    <a:pt x="226411" y="204162"/>
                  </a:lnTo>
                  <a:lnTo>
                    <a:pt x="229894" y="195371"/>
                  </a:lnTo>
                  <a:lnTo>
                    <a:pt x="233377" y="340675"/>
                  </a:lnTo>
                  <a:lnTo>
                    <a:pt x="236860" y="333409"/>
                  </a:lnTo>
                  <a:lnTo>
                    <a:pt x="240344" y="326179"/>
                  </a:lnTo>
                  <a:lnTo>
                    <a:pt x="243827" y="318985"/>
                  </a:lnTo>
                  <a:lnTo>
                    <a:pt x="247310" y="311827"/>
                  </a:lnTo>
                  <a:lnTo>
                    <a:pt x="250793" y="304704"/>
                  </a:lnTo>
                  <a:lnTo>
                    <a:pt x="254277" y="297617"/>
                  </a:lnTo>
                  <a:lnTo>
                    <a:pt x="257760" y="290565"/>
                  </a:lnTo>
                  <a:lnTo>
                    <a:pt x="261243" y="373832"/>
                  </a:lnTo>
                  <a:lnTo>
                    <a:pt x="264726" y="367635"/>
                  </a:lnTo>
                  <a:lnTo>
                    <a:pt x="268210" y="361464"/>
                  </a:lnTo>
                  <a:lnTo>
                    <a:pt x="271693" y="355318"/>
                  </a:lnTo>
                  <a:lnTo>
                    <a:pt x="275176" y="349199"/>
                  </a:lnTo>
                  <a:lnTo>
                    <a:pt x="278659" y="343106"/>
                  </a:lnTo>
                  <a:lnTo>
                    <a:pt x="282143" y="337038"/>
                  </a:lnTo>
                  <a:lnTo>
                    <a:pt x="285626" y="330995"/>
                  </a:lnTo>
                  <a:lnTo>
                    <a:pt x="289109" y="397984"/>
                  </a:lnTo>
                  <a:lnTo>
                    <a:pt x="292592" y="392582"/>
                  </a:lnTo>
                  <a:lnTo>
                    <a:pt x="296075" y="387201"/>
                  </a:lnTo>
                  <a:lnTo>
                    <a:pt x="299559" y="381839"/>
                  </a:lnTo>
                  <a:lnTo>
                    <a:pt x="303042" y="376496"/>
                  </a:lnTo>
                  <a:lnTo>
                    <a:pt x="306525" y="371173"/>
                  </a:lnTo>
                  <a:lnTo>
                    <a:pt x="310008" y="365869"/>
                  </a:lnTo>
                  <a:lnTo>
                    <a:pt x="313492" y="360584"/>
                  </a:lnTo>
                  <a:lnTo>
                    <a:pt x="316975" y="402354"/>
                  </a:lnTo>
                  <a:lnTo>
                    <a:pt x="320458" y="397460"/>
                  </a:lnTo>
                  <a:lnTo>
                    <a:pt x="323941" y="392582"/>
                  </a:lnTo>
                  <a:lnTo>
                    <a:pt x="327425" y="387721"/>
                  </a:lnTo>
                  <a:lnTo>
                    <a:pt x="330908" y="382875"/>
                  </a:lnTo>
                  <a:lnTo>
                    <a:pt x="334391" y="378045"/>
                  </a:lnTo>
                  <a:lnTo>
                    <a:pt x="337874" y="373231"/>
                  </a:lnTo>
                  <a:lnTo>
                    <a:pt x="341358" y="368433"/>
                  </a:lnTo>
                  <a:lnTo>
                    <a:pt x="344841" y="363650"/>
                  </a:lnTo>
                  <a:lnTo>
                    <a:pt x="348324" y="373832"/>
                  </a:lnTo>
                  <a:lnTo>
                    <a:pt x="351807" y="369182"/>
                  </a:lnTo>
                  <a:lnTo>
                    <a:pt x="355291" y="364546"/>
                  </a:lnTo>
                  <a:lnTo>
                    <a:pt x="358774" y="359925"/>
                  </a:lnTo>
                  <a:lnTo>
                    <a:pt x="362257" y="355318"/>
                  </a:lnTo>
                  <a:lnTo>
                    <a:pt x="365740" y="350727"/>
                  </a:lnTo>
                  <a:lnTo>
                    <a:pt x="369224" y="346149"/>
                  </a:lnTo>
                  <a:lnTo>
                    <a:pt x="372707" y="341586"/>
                  </a:lnTo>
                  <a:lnTo>
                    <a:pt x="376190" y="443777"/>
                  </a:lnTo>
                  <a:lnTo>
                    <a:pt x="379673" y="439924"/>
                  </a:lnTo>
                  <a:lnTo>
                    <a:pt x="383157" y="436081"/>
                  </a:lnTo>
                  <a:lnTo>
                    <a:pt x="386640" y="432248"/>
                  </a:lnTo>
                  <a:lnTo>
                    <a:pt x="390123" y="428424"/>
                  </a:lnTo>
                  <a:lnTo>
                    <a:pt x="393606" y="424610"/>
                  </a:lnTo>
                  <a:lnTo>
                    <a:pt x="397090" y="420806"/>
                  </a:lnTo>
                  <a:lnTo>
                    <a:pt x="400573" y="417012"/>
                  </a:lnTo>
                  <a:lnTo>
                    <a:pt x="404056" y="513470"/>
                  </a:lnTo>
                  <a:lnTo>
                    <a:pt x="407539" y="510327"/>
                  </a:lnTo>
                  <a:lnTo>
                    <a:pt x="411023" y="507191"/>
                  </a:lnTo>
                  <a:lnTo>
                    <a:pt x="414506" y="504060"/>
                  </a:lnTo>
                  <a:lnTo>
                    <a:pt x="417989" y="500937"/>
                  </a:lnTo>
                  <a:lnTo>
                    <a:pt x="421472" y="497820"/>
                  </a:lnTo>
                  <a:lnTo>
                    <a:pt x="424956" y="494709"/>
                  </a:lnTo>
                  <a:lnTo>
                    <a:pt x="428439" y="491604"/>
                  </a:lnTo>
                  <a:lnTo>
                    <a:pt x="431922" y="528734"/>
                  </a:lnTo>
                  <a:lnTo>
                    <a:pt x="435405" y="525887"/>
                  </a:lnTo>
                  <a:lnTo>
                    <a:pt x="438889" y="523046"/>
                  </a:lnTo>
                  <a:lnTo>
                    <a:pt x="442372" y="520211"/>
                  </a:lnTo>
                  <a:lnTo>
                    <a:pt x="445855" y="517380"/>
                  </a:lnTo>
                  <a:lnTo>
                    <a:pt x="449338" y="514555"/>
                  </a:lnTo>
                  <a:lnTo>
                    <a:pt x="452822" y="511735"/>
                  </a:lnTo>
                  <a:lnTo>
                    <a:pt x="456305" y="508920"/>
                  </a:lnTo>
                  <a:lnTo>
                    <a:pt x="459788" y="506110"/>
                  </a:lnTo>
                  <a:lnTo>
                    <a:pt x="463271" y="521744"/>
                  </a:lnTo>
                  <a:lnTo>
                    <a:pt x="466755" y="519050"/>
                  </a:lnTo>
                  <a:lnTo>
                    <a:pt x="470238" y="516361"/>
                  </a:lnTo>
                  <a:lnTo>
                    <a:pt x="473721" y="513676"/>
                  </a:lnTo>
                  <a:lnTo>
                    <a:pt x="477204" y="510996"/>
                  </a:lnTo>
                  <a:lnTo>
                    <a:pt x="480688" y="508321"/>
                  </a:lnTo>
                  <a:lnTo>
                    <a:pt x="484171" y="505650"/>
                  </a:lnTo>
                  <a:lnTo>
                    <a:pt x="487654" y="502984"/>
                  </a:lnTo>
                  <a:lnTo>
                    <a:pt x="491137" y="506382"/>
                  </a:lnTo>
                  <a:lnTo>
                    <a:pt x="494621" y="503758"/>
                  </a:lnTo>
                  <a:lnTo>
                    <a:pt x="498104" y="501138"/>
                  </a:lnTo>
                  <a:lnTo>
                    <a:pt x="501587" y="498523"/>
                  </a:lnTo>
                  <a:lnTo>
                    <a:pt x="505070" y="495912"/>
                  </a:lnTo>
                  <a:lnTo>
                    <a:pt x="508554" y="493306"/>
                  </a:lnTo>
                  <a:lnTo>
                    <a:pt x="512037" y="490704"/>
                  </a:lnTo>
                  <a:lnTo>
                    <a:pt x="515520" y="488106"/>
                  </a:lnTo>
                  <a:lnTo>
                    <a:pt x="519003" y="485513"/>
                  </a:lnTo>
                  <a:lnTo>
                    <a:pt x="522487" y="482925"/>
                  </a:lnTo>
                  <a:lnTo>
                    <a:pt x="525970" y="480341"/>
                  </a:lnTo>
                  <a:lnTo>
                    <a:pt x="529453" y="477761"/>
                  </a:lnTo>
                  <a:lnTo>
                    <a:pt x="532936" y="475185"/>
                  </a:lnTo>
                  <a:lnTo>
                    <a:pt x="536420" y="472614"/>
                  </a:lnTo>
                  <a:lnTo>
                    <a:pt x="539903" y="470047"/>
                  </a:lnTo>
                  <a:lnTo>
                    <a:pt x="543386" y="467485"/>
                  </a:lnTo>
                  <a:lnTo>
                    <a:pt x="546869" y="464927"/>
                  </a:lnTo>
                  <a:lnTo>
                    <a:pt x="550353" y="489903"/>
                  </a:lnTo>
                  <a:lnTo>
                    <a:pt x="553836" y="487482"/>
                  </a:lnTo>
                  <a:lnTo>
                    <a:pt x="557319" y="485065"/>
                  </a:lnTo>
                  <a:lnTo>
                    <a:pt x="560802" y="482652"/>
                  </a:lnTo>
                  <a:lnTo>
                    <a:pt x="564286" y="480243"/>
                  </a:lnTo>
                  <a:lnTo>
                    <a:pt x="567769" y="477838"/>
                  </a:lnTo>
                  <a:lnTo>
                    <a:pt x="571252" y="475437"/>
                  </a:lnTo>
                  <a:lnTo>
                    <a:pt x="574735" y="473039"/>
                  </a:lnTo>
                  <a:lnTo>
                    <a:pt x="578218" y="511430"/>
                  </a:lnTo>
                  <a:lnTo>
                    <a:pt x="581702" y="509224"/>
                  </a:lnTo>
                  <a:lnTo>
                    <a:pt x="585185" y="507021"/>
                  </a:lnTo>
                  <a:lnTo>
                    <a:pt x="588668" y="504821"/>
                  </a:lnTo>
                  <a:lnTo>
                    <a:pt x="592151" y="502624"/>
                  </a:lnTo>
                  <a:lnTo>
                    <a:pt x="595635" y="500431"/>
                  </a:lnTo>
                  <a:lnTo>
                    <a:pt x="599118" y="498240"/>
                  </a:lnTo>
                  <a:lnTo>
                    <a:pt x="602601" y="496053"/>
                  </a:lnTo>
                  <a:lnTo>
                    <a:pt x="606084" y="506331"/>
                  </a:lnTo>
                  <a:lnTo>
                    <a:pt x="609568" y="504204"/>
                  </a:lnTo>
                  <a:lnTo>
                    <a:pt x="613051" y="502079"/>
                  </a:lnTo>
                  <a:lnTo>
                    <a:pt x="616534" y="499958"/>
                  </a:lnTo>
                  <a:lnTo>
                    <a:pt x="620017" y="497840"/>
                  </a:lnTo>
                  <a:lnTo>
                    <a:pt x="623501" y="495725"/>
                  </a:lnTo>
                  <a:lnTo>
                    <a:pt x="626984" y="493612"/>
                  </a:lnTo>
                  <a:lnTo>
                    <a:pt x="630467" y="491503"/>
                  </a:lnTo>
                  <a:lnTo>
                    <a:pt x="633950" y="513084"/>
                  </a:lnTo>
                  <a:lnTo>
                    <a:pt x="637434" y="511078"/>
                  </a:lnTo>
                  <a:lnTo>
                    <a:pt x="640917" y="509075"/>
                  </a:lnTo>
                  <a:lnTo>
                    <a:pt x="644400" y="507075"/>
                  </a:lnTo>
                  <a:lnTo>
                    <a:pt x="647883" y="505077"/>
                  </a:lnTo>
                  <a:lnTo>
                    <a:pt x="651367" y="503082"/>
                  </a:lnTo>
                  <a:lnTo>
                    <a:pt x="654850" y="501090"/>
                  </a:lnTo>
                  <a:lnTo>
                    <a:pt x="658333" y="499100"/>
                  </a:lnTo>
                  <a:lnTo>
                    <a:pt x="661816" y="497113"/>
                  </a:lnTo>
                  <a:lnTo>
                    <a:pt x="665300" y="504229"/>
                  </a:lnTo>
                  <a:lnTo>
                    <a:pt x="668783" y="502283"/>
                  </a:lnTo>
                  <a:lnTo>
                    <a:pt x="672266" y="500339"/>
                  </a:lnTo>
                  <a:lnTo>
                    <a:pt x="675749" y="498398"/>
                  </a:lnTo>
                  <a:lnTo>
                    <a:pt x="679233" y="496459"/>
                  </a:lnTo>
                  <a:lnTo>
                    <a:pt x="682716" y="494522"/>
                  </a:lnTo>
                  <a:lnTo>
                    <a:pt x="686199" y="492589"/>
                  </a:lnTo>
                  <a:lnTo>
                    <a:pt x="689682" y="490657"/>
                  </a:lnTo>
                  <a:lnTo>
                    <a:pt x="693166" y="537709"/>
                  </a:lnTo>
                  <a:lnTo>
                    <a:pt x="696649" y="535969"/>
                  </a:lnTo>
                  <a:lnTo>
                    <a:pt x="700132" y="534232"/>
                  </a:lnTo>
                  <a:lnTo>
                    <a:pt x="703615" y="532497"/>
                  </a:lnTo>
                  <a:lnTo>
                    <a:pt x="707099" y="530763"/>
                  </a:lnTo>
                  <a:lnTo>
                    <a:pt x="710582" y="529032"/>
                  </a:lnTo>
                  <a:lnTo>
                    <a:pt x="714065" y="527302"/>
                  </a:lnTo>
                  <a:lnTo>
                    <a:pt x="717548" y="525575"/>
                  </a:lnTo>
                  <a:lnTo>
                    <a:pt x="721032" y="529380"/>
                  </a:lnTo>
                  <a:lnTo>
                    <a:pt x="724515" y="527677"/>
                  </a:lnTo>
                  <a:lnTo>
                    <a:pt x="727998" y="525975"/>
                  </a:lnTo>
                  <a:lnTo>
                    <a:pt x="731481" y="524276"/>
                  </a:lnTo>
                  <a:lnTo>
                    <a:pt x="734965" y="522578"/>
                  </a:lnTo>
                  <a:lnTo>
                    <a:pt x="738448" y="520883"/>
                  </a:lnTo>
                  <a:lnTo>
                    <a:pt x="741931" y="519189"/>
                  </a:lnTo>
                  <a:lnTo>
                    <a:pt x="745414" y="517497"/>
                  </a:lnTo>
                  <a:lnTo>
                    <a:pt x="748898" y="519517"/>
                  </a:lnTo>
                  <a:lnTo>
                    <a:pt x="752381" y="517842"/>
                  </a:lnTo>
                  <a:lnTo>
                    <a:pt x="755864" y="516169"/>
                  </a:lnTo>
                  <a:lnTo>
                    <a:pt x="759347" y="514497"/>
                  </a:lnTo>
                  <a:lnTo>
                    <a:pt x="762831" y="512828"/>
                  </a:lnTo>
                  <a:lnTo>
                    <a:pt x="766314" y="511160"/>
                  </a:lnTo>
                  <a:lnTo>
                    <a:pt x="769797" y="509494"/>
                  </a:lnTo>
                  <a:lnTo>
                    <a:pt x="773280" y="507830"/>
                  </a:lnTo>
                  <a:lnTo>
                    <a:pt x="776764" y="506168"/>
                  </a:lnTo>
                  <a:lnTo>
                    <a:pt x="780247" y="515589"/>
                  </a:lnTo>
                  <a:lnTo>
                    <a:pt x="783730" y="513968"/>
                  </a:lnTo>
                  <a:lnTo>
                    <a:pt x="787213" y="512349"/>
                  </a:lnTo>
                  <a:lnTo>
                    <a:pt x="790697" y="510731"/>
                  </a:lnTo>
                  <a:lnTo>
                    <a:pt x="794180" y="509115"/>
                  </a:lnTo>
                  <a:lnTo>
                    <a:pt x="797663" y="507501"/>
                  </a:lnTo>
                  <a:lnTo>
                    <a:pt x="801146" y="505888"/>
                  </a:lnTo>
                  <a:lnTo>
                    <a:pt x="804630" y="504277"/>
                  </a:lnTo>
                  <a:lnTo>
                    <a:pt x="808113" y="528681"/>
                  </a:lnTo>
                  <a:lnTo>
                    <a:pt x="811596" y="527159"/>
                  </a:lnTo>
                  <a:lnTo>
                    <a:pt x="815079" y="525638"/>
                  </a:lnTo>
                  <a:lnTo>
                    <a:pt x="818563" y="524119"/>
                  </a:lnTo>
                  <a:lnTo>
                    <a:pt x="822046" y="522602"/>
                  </a:lnTo>
                  <a:lnTo>
                    <a:pt x="825529" y="521086"/>
                  </a:lnTo>
                  <a:lnTo>
                    <a:pt x="829012" y="519571"/>
                  </a:lnTo>
                  <a:lnTo>
                    <a:pt x="832496" y="518058"/>
                  </a:lnTo>
                  <a:lnTo>
                    <a:pt x="835979" y="535666"/>
                  </a:lnTo>
                  <a:lnTo>
                    <a:pt x="839462" y="534217"/>
                  </a:lnTo>
                  <a:lnTo>
                    <a:pt x="842945" y="532769"/>
                  </a:lnTo>
                  <a:lnTo>
                    <a:pt x="846429" y="531323"/>
                  </a:lnTo>
                  <a:lnTo>
                    <a:pt x="849912" y="529878"/>
                  </a:lnTo>
                  <a:lnTo>
                    <a:pt x="853395" y="528435"/>
                  </a:lnTo>
                  <a:lnTo>
                    <a:pt x="856878" y="526993"/>
                  </a:lnTo>
                  <a:lnTo>
                    <a:pt x="860361" y="525552"/>
                  </a:lnTo>
                  <a:lnTo>
                    <a:pt x="863845" y="546205"/>
                  </a:lnTo>
                  <a:lnTo>
                    <a:pt x="867328" y="544836"/>
                  </a:lnTo>
                  <a:lnTo>
                    <a:pt x="870811" y="543468"/>
                  </a:lnTo>
                  <a:lnTo>
                    <a:pt x="874294" y="542101"/>
                  </a:lnTo>
                  <a:lnTo>
                    <a:pt x="877778" y="540736"/>
                  </a:lnTo>
                  <a:lnTo>
                    <a:pt x="881261" y="539371"/>
                  </a:lnTo>
                  <a:lnTo>
                    <a:pt x="884744" y="538008"/>
                  </a:lnTo>
                  <a:lnTo>
                    <a:pt x="888227" y="536646"/>
                  </a:lnTo>
                  <a:lnTo>
                    <a:pt x="891711" y="535286"/>
                  </a:lnTo>
                  <a:lnTo>
                    <a:pt x="895194" y="538174"/>
                  </a:lnTo>
                  <a:lnTo>
                    <a:pt x="898677" y="536828"/>
                  </a:lnTo>
                  <a:lnTo>
                    <a:pt x="902160" y="535484"/>
                  </a:lnTo>
                  <a:lnTo>
                    <a:pt x="905644" y="534141"/>
                  </a:lnTo>
                  <a:lnTo>
                    <a:pt x="909127" y="532799"/>
                  </a:lnTo>
                  <a:lnTo>
                    <a:pt x="912610" y="531458"/>
                  </a:lnTo>
                  <a:lnTo>
                    <a:pt x="916093" y="530118"/>
                  </a:lnTo>
                  <a:lnTo>
                    <a:pt x="919577" y="528780"/>
                  </a:lnTo>
                  <a:lnTo>
                    <a:pt x="923060" y="535866"/>
                  </a:lnTo>
                  <a:lnTo>
                    <a:pt x="926543" y="534555"/>
                  </a:lnTo>
                  <a:lnTo>
                    <a:pt x="930026" y="533244"/>
                  </a:lnTo>
                  <a:lnTo>
                    <a:pt x="933510" y="531935"/>
                  </a:lnTo>
                  <a:lnTo>
                    <a:pt x="936993" y="530626"/>
                  </a:lnTo>
                  <a:lnTo>
                    <a:pt x="940476" y="529319"/>
                  </a:lnTo>
                  <a:lnTo>
                    <a:pt x="943959" y="528013"/>
                  </a:lnTo>
                  <a:lnTo>
                    <a:pt x="947443" y="526708"/>
                  </a:lnTo>
                  <a:lnTo>
                    <a:pt x="950926" y="525404"/>
                  </a:lnTo>
                  <a:lnTo>
                    <a:pt x="954409" y="524101"/>
                  </a:lnTo>
                  <a:lnTo>
                    <a:pt x="957892" y="522800"/>
                  </a:lnTo>
                  <a:lnTo>
                    <a:pt x="961376" y="521499"/>
                  </a:lnTo>
                  <a:lnTo>
                    <a:pt x="964859" y="520200"/>
                  </a:lnTo>
                  <a:lnTo>
                    <a:pt x="968342" y="518901"/>
                  </a:lnTo>
                  <a:lnTo>
                    <a:pt x="971825" y="517604"/>
                  </a:lnTo>
                  <a:lnTo>
                    <a:pt x="975309" y="516308"/>
                  </a:lnTo>
                  <a:lnTo>
                    <a:pt x="978792" y="515013"/>
                  </a:lnTo>
                  <a:lnTo>
                    <a:pt x="982275" y="513719"/>
                  </a:lnTo>
                  <a:lnTo>
                    <a:pt x="985758" y="512426"/>
                  </a:lnTo>
                  <a:lnTo>
                    <a:pt x="989242" y="511134"/>
                  </a:lnTo>
                  <a:lnTo>
                    <a:pt x="992725" y="509843"/>
                  </a:lnTo>
                  <a:lnTo>
                    <a:pt x="996208" y="508553"/>
                  </a:lnTo>
                  <a:lnTo>
                    <a:pt x="999691" y="507265"/>
                  </a:lnTo>
                  <a:lnTo>
                    <a:pt x="1003175" y="505977"/>
                  </a:lnTo>
                  <a:lnTo>
                    <a:pt x="1006658" y="504691"/>
                  </a:lnTo>
                  <a:lnTo>
                    <a:pt x="1010141" y="534773"/>
                  </a:lnTo>
                  <a:lnTo>
                    <a:pt x="1013624" y="533572"/>
                  </a:lnTo>
                  <a:lnTo>
                    <a:pt x="1017108" y="532371"/>
                  </a:lnTo>
                  <a:lnTo>
                    <a:pt x="1020591" y="531171"/>
                  </a:lnTo>
                  <a:lnTo>
                    <a:pt x="1024074" y="529973"/>
                  </a:lnTo>
                  <a:lnTo>
                    <a:pt x="1027557" y="528775"/>
                  </a:lnTo>
                  <a:lnTo>
                    <a:pt x="1031041" y="527578"/>
                  </a:lnTo>
                  <a:lnTo>
                    <a:pt x="1034524" y="526382"/>
                  </a:lnTo>
                  <a:lnTo>
                    <a:pt x="1038007" y="525262"/>
                  </a:lnTo>
                  <a:lnTo>
                    <a:pt x="1041490" y="524224"/>
                  </a:lnTo>
                  <a:lnTo>
                    <a:pt x="1044974" y="523188"/>
                  </a:lnTo>
                  <a:lnTo>
                    <a:pt x="1048457" y="522154"/>
                  </a:lnTo>
                  <a:lnTo>
                    <a:pt x="1051940" y="521121"/>
                  </a:lnTo>
                  <a:lnTo>
                    <a:pt x="1055423" y="520090"/>
                  </a:lnTo>
                  <a:lnTo>
                    <a:pt x="1058907" y="519060"/>
                  </a:lnTo>
                  <a:lnTo>
                    <a:pt x="1062390" y="518032"/>
                  </a:lnTo>
                  <a:lnTo>
                    <a:pt x="1065873" y="522171"/>
                  </a:lnTo>
                  <a:lnTo>
                    <a:pt x="1069356" y="521155"/>
                  </a:lnTo>
                  <a:lnTo>
                    <a:pt x="1072840" y="520141"/>
                  </a:lnTo>
                  <a:lnTo>
                    <a:pt x="1076323" y="519128"/>
                  </a:lnTo>
                  <a:lnTo>
                    <a:pt x="1079806" y="518117"/>
                  </a:lnTo>
                  <a:lnTo>
                    <a:pt x="1083289" y="517107"/>
                  </a:lnTo>
                  <a:lnTo>
                    <a:pt x="1086773" y="516099"/>
                  </a:lnTo>
                  <a:lnTo>
                    <a:pt x="1090256" y="515092"/>
                  </a:lnTo>
                  <a:lnTo>
                    <a:pt x="1093739" y="514087"/>
                  </a:lnTo>
                  <a:lnTo>
                    <a:pt x="1097222" y="525498"/>
                  </a:lnTo>
                  <a:lnTo>
                    <a:pt x="1100706" y="524369"/>
                  </a:lnTo>
                  <a:lnTo>
                    <a:pt x="1104189" y="523241"/>
                  </a:lnTo>
                  <a:lnTo>
                    <a:pt x="1107672" y="522114"/>
                  </a:lnTo>
                  <a:lnTo>
                    <a:pt x="1111155" y="520987"/>
                  </a:lnTo>
                  <a:lnTo>
                    <a:pt x="1114639" y="519862"/>
                  </a:lnTo>
                  <a:lnTo>
                    <a:pt x="1118122" y="518737"/>
                  </a:lnTo>
                  <a:lnTo>
                    <a:pt x="1121605" y="517613"/>
                  </a:lnTo>
                  <a:lnTo>
                    <a:pt x="1125088" y="522607"/>
                  </a:lnTo>
                  <a:lnTo>
                    <a:pt x="1128572" y="521499"/>
                  </a:lnTo>
                  <a:lnTo>
                    <a:pt x="1132055" y="520392"/>
                  </a:lnTo>
                  <a:lnTo>
                    <a:pt x="1135538" y="519286"/>
                  </a:lnTo>
                  <a:lnTo>
                    <a:pt x="1139021" y="518180"/>
                  </a:lnTo>
                  <a:lnTo>
                    <a:pt x="1142505" y="517076"/>
                  </a:lnTo>
                  <a:lnTo>
                    <a:pt x="1145988" y="515972"/>
                  </a:lnTo>
                  <a:lnTo>
                    <a:pt x="1149471" y="514869"/>
                  </a:lnTo>
                  <a:lnTo>
                    <a:pt x="1152954" y="530331"/>
                  </a:lnTo>
                  <a:lnTo>
                    <a:pt x="1156437" y="529405"/>
                  </a:lnTo>
                  <a:lnTo>
                    <a:pt x="1159921" y="528480"/>
                  </a:lnTo>
                  <a:lnTo>
                    <a:pt x="1163404" y="527557"/>
                  </a:lnTo>
                  <a:lnTo>
                    <a:pt x="1166887" y="526635"/>
                  </a:lnTo>
                  <a:lnTo>
                    <a:pt x="1170370" y="525714"/>
                  </a:lnTo>
                  <a:lnTo>
                    <a:pt x="1173854" y="524794"/>
                  </a:lnTo>
                  <a:lnTo>
                    <a:pt x="1177337" y="523876"/>
                  </a:lnTo>
                  <a:lnTo>
                    <a:pt x="1180820" y="522937"/>
                  </a:lnTo>
                  <a:lnTo>
                    <a:pt x="1184303" y="521882"/>
                  </a:lnTo>
                  <a:lnTo>
                    <a:pt x="1187787" y="520828"/>
                  </a:lnTo>
                  <a:lnTo>
                    <a:pt x="1191270" y="519775"/>
                  </a:lnTo>
                  <a:lnTo>
                    <a:pt x="1194753" y="518722"/>
                  </a:lnTo>
                  <a:lnTo>
                    <a:pt x="1198236" y="517670"/>
                  </a:lnTo>
                  <a:lnTo>
                    <a:pt x="1201720" y="516619"/>
                  </a:lnTo>
                  <a:lnTo>
                    <a:pt x="1205203" y="515569"/>
                  </a:lnTo>
                  <a:lnTo>
                    <a:pt x="1208686" y="514519"/>
                  </a:lnTo>
                  <a:lnTo>
                    <a:pt x="1212169" y="541912"/>
                  </a:lnTo>
                  <a:lnTo>
                    <a:pt x="1215653" y="541049"/>
                  </a:lnTo>
                  <a:lnTo>
                    <a:pt x="1219136" y="540188"/>
                  </a:lnTo>
                  <a:lnTo>
                    <a:pt x="1222619" y="539328"/>
                  </a:lnTo>
                  <a:lnTo>
                    <a:pt x="1226102" y="538468"/>
                  </a:lnTo>
                  <a:lnTo>
                    <a:pt x="1229586" y="537610"/>
                  </a:lnTo>
                  <a:lnTo>
                    <a:pt x="1233069" y="536753"/>
                  </a:lnTo>
                  <a:lnTo>
                    <a:pt x="1236552" y="535898"/>
                  </a:lnTo>
                  <a:lnTo>
                    <a:pt x="1240035" y="537087"/>
                  </a:lnTo>
                  <a:lnTo>
                    <a:pt x="1243519" y="536236"/>
                  </a:lnTo>
                  <a:lnTo>
                    <a:pt x="1247002" y="535387"/>
                  </a:lnTo>
                  <a:lnTo>
                    <a:pt x="1250485" y="534538"/>
                  </a:lnTo>
                  <a:lnTo>
                    <a:pt x="1253968" y="533691"/>
                  </a:lnTo>
                  <a:lnTo>
                    <a:pt x="1257452" y="532845"/>
                  </a:lnTo>
                  <a:lnTo>
                    <a:pt x="1260935" y="532000"/>
                  </a:lnTo>
                  <a:lnTo>
                    <a:pt x="1264418" y="531155"/>
                  </a:lnTo>
                  <a:lnTo>
                    <a:pt x="1267901" y="557142"/>
                  </a:lnTo>
                  <a:lnTo>
                    <a:pt x="1271385" y="556232"/>
                  </a:lnTo>
                  <a:lnTo>
                    <a:pt x="1274868" y="555324"/>
                  </a:lnTo>
                  <a:lnTo>
                    <a:pt x="1278351" y="554415"/>
                  </a:lnTo>
                  <a:lnTo>
                    <a:pt x="1281834" y="553507"/>
                  </a:lnTo>
                  <a:lnTo>
                    <a:pt x="1285318" y="552600"/>
                  </a:lnTo>
                  <a:lnTo>
                    <a:pt x="1288801" y="551693"/>
                  </a:lnTo>
                  <a:lnTo>
                    <a:pt x="1292284" y="550787"/>
                  </a:lnTo>
                  <a:lnTo>
                    <a:pt x="1295767" y="557026"/>
                  </a:lnTo>
                  <a:lnTo>
                    <a:pt x="1299251" y="556136"/>
                  </a:lnTo>
                  <a:lnTo>
                    <a:pt x="1302734" y="555247"/>
                  </a:lnTo>
                  <a:lnTo>
                    <a:pt x="1306217" y="554358"/>
                  </a:lnTo>
                  <a:lnTo>
                    <a:pt x="1309700" y="553469"/>
                  </a:lnTo>
                  <a:lnTo>
                    <a:pt x="1313184" y="552581"/>
                  </a:lnTo>
                  <a:lnTo>
                    <a:pt x="1316667" y="551693"/>
                  </a:lnTo>
                  <a:lnTo>
                    <a:pt x="1320150" y="550806"/>
                  </a:lnTo>
                  <a:lnTo>
                    <a:pt x="1323633" y="549920"/>
                  </a:lnTo>
                  <a:lnTo>
                    <a:pt x="1327117" y="558606"/>
                  </a:lnTo>
                  <a:lnTo>
                    <a:pt x="1330600" y="557741"/>
                  </a:lnTo>
                  <a:lnTo>
                    <a:pt x="1334083" y="556875"/>
                  </a:lnTo>
                  <a:lnTo>
                    <a:pt x="1337566" y="556010"/>
                  </a:lnTo>
                  <a:lnTo>
                    <a:pt x="1341050" y="555146"/>
                  </a:lnTo>
                  <a:lnTo>
                    <a:pt x="1344533" y="554282"/>
                  </a:lnTo>
                  <a:lnTo>
                    <a:pt x="1348016" y="553419"/>
                  </a:lnTo>
                  <a:lnTo>
                    <a:pt x="1351499" y="552556"/>
                  </a:lnTo>
                  <a:lnTo>
                    <a:pt x="1354983" y="559296"/>
                  </a:lnTo>
                  <a:lnTo>
                    <a:pt x="1358466" y="558450"/>
                  </a:lnTo>
                  <a:lnTo>
                    <a:pt x="1361949" y="557604"/>
                  </a:lnTo>
                  <a:lnTo>
                    <a:pt x="1365432" y="556758"/>
                  </a:lnTo>
                  <a:lnTo>
                    <a:pt x="1368916" y="555913"/>
                  </a:lnTo>
                  <a:lnTo>
                    <a:pt x="1372399" y="555068"/>
                  </a:lnTo>
                  <a:lnTo>
                    <a:pt x="1375882" y="554224"/>
                  </a:lnTo>
                  <a:lnTo>
                    <a:pt x="1379365" y="553380"/>
                  </a:lnTo>
                  <a:lnTo>
                    <a:pt x="1382849" y="567088"/>
                  </a:lnTo>
                  <a:lnTo>
                    <a:pt x="1386332" y="566274"/>
                  </a:lnTo>
                  <a:lnTo>
                    <a:pt x="1389815" y="565460"/>
                  </a:lnTo>
                  <a:lnTo>
                    <a:pt x="1393298" y="564647"/>
                  </a:lnTo>
                  <a:lnTo>
                    <a:pt x="1396782" y="563834"/>
                  </a:lnTo>
                  <a:lnTo>
                    <a:pt x="1400265" y="563022"/>
                  </a:lnTo>
                  <a:lnTo>
                    <a:pt x="1403748" y="562210"/>
                  </a:lnTo>
                  <a:lnTo>
                    <a:pt x="1407231" y="561398"/>
                  </a:lnTo>
                  <a:lnTo>
                    <a:pt x="1410715" y="563718"/>
                  </a:lnTo>
                  <a:lnTo>
                    <a:pt x="1414198" y="562914"/>
                  </a:lnTo>
                  <a:lnTo>
                    <a:pt x="1417681" y="562109"/>
                  </a:lnTo>
                  <a:lnTo>
                    <a:pt x="1421164" y="561306"/>
                  </a:lnTo>
                  <a:lnTo>
                    <a:pt x="1424648" y="560502"/>
                  </a:lnTo>
                  <a:lnTo>
                    <a:pt x="1428131" y="559700"/>
                  </a:lnTo>
                  <a:lnTo>
                    <a:pt x="1431614" y="558897"/>
                  </a:lnTo>
                  <a:lnTo>
                    <a:pt x="1435097" y="558095"/>
                  </a:lnTo>
                  <a:lnTo>
                    <a:pt x="1438580" y="557293"/>
                  </a:lnTo>
                  <a:lnTo>
                    <a:pt x="1442064" y="563465"/>
                  </a:lnTo>
                  <a:lnTo>
                    <a:pt x="1445547" y="562677"/>
                  </a:lnTo>
                  <a:lnTo>
                    <a:pt x="1449030" y="561890"/>
                  </a:lnTo>
                  <a:lnTo>
                    <a:pt x="1452513" y="561104"/>
                  </a:lnTo>
                  <a:lnTo>
                    <a:pt x="1455997" y="560317"/>
                  </a:lnTo>
                  <a:lnTo>
                    <a:pt x="1459480" y="559531"/>
                  </a:lnTo>
                  <a:lnTo>
                    <a:pt x="1462963" y="558746"/>
                  </a:lnTo>
                  <a:lnTo>
                    <a:pt x="1466446" y="557960"/>
                  </a:lnTo>
                  <a:lnTo>
                    <a:pt x="1469930" y="567674"/>
                  </a:lnTo>
                  <a:lnTo>
                    <a:pt x="1473413" y="566910"/>
                  </a:lnTo>
                  <a:lnTo>
                    <a:pt x="1476896" y="566145"/>
                  </a:lnTo>
                  <a:lnTo>
                    <a:pt x="1480379" y="565381"/>
                  </a:lnTo>
                  <a:lnTo>
                    <a:pt x="1483863" y="564618"/>
                  </a:lnTo>
                  <a:lnTo>
                    <a:pt x="1487346" y="563854"/>
                  </a:lnTo>
                  <a:lnTo>
                    <a:pt x="1490829" y="563092"/>
                  </a:lnTo>
                  <a:lnTo>
                    <a:pt x="1494312" y="562329"/>
                  </a:lnTo>
                  <a:lnTo>
                    <a:pt x="1497796" y="573030"/>
                  </a:lnTo>
                  <a:lnTo>
                    <a:pt x="1501279" y="572289"/>
                  </a:lnTo>
                  <a:lnTo>
                    <a:pt x="1504762" y="571549"/>
                  </a:lnTo>
                  <a:lnTo>
                    <a:pt x="1508245" y="570809"/>
                  </a:lnTo>
                  <a:lnTo>
                    <a:pt x="1511729" y="570069"/>
                  </a:lnTo>
                  <a:lnTo>
                    <a:pt x="1515212" y="569330"/>
                  </a:lnTo>
                  <a:lnTo>
                    <a:pt x="1518695" y="568591"/>
                  </a:lnTo>
                  <a:lnTo>
                    <a:pt x="1522178" y="567853"/>
                  </a:lnTo>
                  <a:lnTo>
                    <a:pt x="1525662" y="567114"/>
                  </a:lnTo>
                  <a:lnTo>
                    <a:pt x="1529145" y="574649"/>
                  </a:lnTo>
                  <a:lnTo>
                    <a:pt x="1532628" y="573926"/>
                  </a:lnTo>
                  <a:lnTo>
                    <a:pt x="1536111" y="573204"/>
                  </a:lnTo>
                  <a:lnTo>
                    <a:pt x="1539595" y="572482"/>
                  </a:lnTo>
                  <a:lnTo>
                    <a:pt x="1543078" y="571761"/>
                  </a:lnTo>
                  <a:lnTo>
                    <a:pt x="1546561" y="571040"/>
                  </a:lnTo>
                  <a:lnTo>
                    <a:pt x="1550044" y="570319"/>
                  </a:lnTo>
                  <a:lnTo>
                    <a:pt x="1553528" y="569598"/>
                  </a:lnTo>
                  <a:lnTo>
                    <a:pt x="1557011" y="583935"/>
                  </a:lnTo>
                  <a:lnTo>
                    <a:pt x="1560494" y="583242"/>
                  </a:lnTo>
                  <a:lnTo>
                    <a:pt x="1563977" y="582549"/>
                  </a:lnTo>
                  <a:lnTo>
                    <a:pt x="1567461" y="581857"/>
                  </a:lnTo>
                  <a:lnTo>
                    <a:pt x="1570944" y="581165"/>
                  </a:lnTo>
                  <a:lnTo>
                    <a:pt x="1574427" y="580473"/>
                  </a:lnTo>
                  <a:lnTo>
                    <a:pt x="1577910" y="579782"/>
                  </a:lnTo>
                  <a:lnTo>
                    <a:pt x="1581394" y="579090"/>
                  </a:lnTo>
                  <a:lnTo>
                    <a:pt x="1584877" y="585260"/>
                  </a:lnTo>
                  <a:lnTo>
                    <a:pt x="1588360" y="584581"/>
                  </a:lnTo>
                  <a:lnTo>
                    <a:pt x="1591843" y="583903"/>
                  </a:lnTo>
                  <a:lnTo>
                    <a:pt x="1595327" y="583225"/>
                  </a:lnTo>
                  <a:lnTo>
                    <a:pt x="1598810" y="582548"/>
                  </a:lnTo>
                  <a:lnTo>
                    <a:pt x="1602293" y="581870"/>
                  </a:lnTo>
                  <a:lnTo>
                    <a:pt x="1605776" y="581193"/>
                  </a:lnTo>
                  <a:lnTo>
                    <a:pt x="1609260" y="580517"/>
                  </a:lnTo>
                  <a:lnTo>
                    <a:pt x="1612743" y="588323"/>
                  </a:lnTo>
                  <a:lnTo>
                    <a:pt x="1616226" y="587733"/>
                  </a:lnTo>
                  <a:lnTo>
                    <a:pt x="1619709" y="587143"/>
                  </a:lnTo>
                  <a:lnTo>
                    <a:pt x="1623193" y="586554"/>
                  </a:lnTo>
                  <a:lnTo>
                    <a:pt x="1626676" y="585966"/>
                  </a:lnTo>
                  <a:lnTo>
                    <a:pt x="1630159" y="585378"/>
                  </a:lnTo>
                  <a:lnTo>
                    <a:pt x="1633642" y="584791"/>
                  </a:lnTo>
                  <a:lnTo>
                    <a:pt x="1637126" y="584204"/>
                  </a:lnTo>
                  <a:lnTo>
                    <a:pt x="1640609" y="583617"/>
                  </a:lnTo>
                  <a:lnTo>
                    <a:pt x="1644092" y="604260"/>
                  </a:lnTo>
                  <a:lnTo>
                    <a:pt x="1647575" y="603638"/>
                  </a:lnTo>
                  <a:lnTo>
                    <a:pt x="1651059" y="603017"/>
                  </a:lnTo>
                  <a:lnTo>
                    <a:pt x="1654542" y="602396"/>
                  </a:lnTo>
                  <a:lnTo>
                    <a:pt x="1658025" y="601775"/>
                  </a:lnTo>
                  <a:lnTo>
                    <a:pt x="1661508" y="601155"/>
                  </a:lnTo>
                  <a:lnTo>
                    <a:pt x="1664992" y="600535"/>
                  </a:lnTo>
                  <a:lnTo>
                    <a:pt x="1668475" y="599915"/>
                  </a:lnTo>
                  <a:lnTo>
                    <a:pt x="1671958" y="599295"/>
                  </a:lnTo>
                  <a:lnTo>
                    <a:pt x="1675441" y="598675"/>
                  </a:lnTo>
                  <a:lnTo>
                    <a:pt x="1678925" y="598056"/>
                  </a:lnTo>
                  <a:lnTo>
                    <a:pt x="1682408" y="597437"/>
                  </a:lnTo>
                  <a:lnTo>
                    <a:pt x="1685891" y="596818"/>
                  </a:lnTo>
                  <a:lnTo>
                    <a:pt x="1689374" y="596200"/>
                  </a:lnTo>
                  <a:lnTo>
                    <a:pt x="1692858" y="595582"/>
                  </a:lnTo>
                  <a:lnTo>
                    <a:pt x="1696341" y="594964"/>
                  </a:lnTo>
                  <a:lnTo>
                    <a:pt x="1699824" y="620712"/>
                  </a:lnTo>
                  <a:lnTo>
                    <a:pt x="1703307" y="620138"/>
                  </a:lnTo>
                  <a:lnTo>
                    <a:pt x="1706791" y="619565"/>
                  </a:lnTo>
                  <a:lnTo>
                    <a:pt x="1710274" y="618992"/>
                  </a:lnTo>
                  <a:lnTo>
                    <a:pt x="1713757" y="618419"/>
                  </a:lnTo>
                  <a:lnTo>
                    <a:pt x="1717240" y="617846"/>
                  </a:lnTo>
                  <a:lnTo>
                    <a:pt x="1720723" y="617274"/>
                  </a:lnTo>
                  <a:lnTo>
                    <a:pt x="1724207" y="616701"/>
                  </a:lnTo>
                  <a:lnTo>
                    <a:pt x="1727690" y="621161"/>
                  </a:lnTo>
                  <a:lnTo>
                    <a:pt x="1731173" y="620652"/>
                  </a:lnTo>
                  <a:lnTo>
                    <a:pt x="1734656" y="620144"/>
                  </a:lnTo>
                  <a:lnTo>
                    <a:pt x="1738140" y="619635"/>
                  </a:lnTo>
                  <a:lnTo>
                    <a:pt x="1741623" y="619127"/>
                  </a:lnTo>
                  <a:lnTo>
                    <a:pt x="1745106" y="618620"/>
                  </a:lnTo>
                  <a:lnTo>
                    <a:pt x="1748589" y="618113"/>
                  </a:lnTo>
                  <a:lnTo>
                    <a:pt x="1752073" y="617606"/>
                  </a:lnTo>
                  <a:lnTo>
                    <a:pt x="1755556" y="617099"/>
                  </a:lnTo>
                  <a:lnTo>
                    <a:pt x="1759039" y="618803"/>
                  </a:lnTo>
                  <a:lnTo>
                    <a:pt x="1762522" y="618246"/>
                  </a:lnTo>
                  <a:lnTo>
                    <a:pt x="1766006" y="617688"/>
                  </a:lnTo>
                  <a:lnTo>
                    <a:pt x="1769489" y="617132"/>
                  </a:lnTo>
                  <a:lnTo>
                    <a:pt x="1772972" y="616575"/>
                  </a:lnTo>
                  <a:lnTo>
                    <a:pt x="1776455" y="616018"/>
                  </a:lnTo>
                  <a:lnTo>
                    <a:pt x="1779939" y="615462"/>
                  </a:lnTo>
                  <a:lnTo>
                    <a:pt x="1783422" y="614906"/>
                  </a:lnTo>
                  <a:lnTo>
                    <a:pt x="1786905" y="622746"/>
                  </a:lnTo>
                  <a:lnTo>
                    <a:pt x="1790388" y="622203"/>
                  </a:lnTo>
                  <a:lnTo>
                    <a:pt x="1793872" y="621661"/>
                  </a:lnTo>
                  <a:lnTo>
                    <a:pt x="1797355" y="621119"/>
                  </a:lnTo>
                  <a:lnTo>
                    <a:pt x="1800838" y="620578"/>
                  </a:lnTo>
                  <a:lnTo>
                    <a:pt x="1804321" y="620036"/>
                  </a:lnTo>
                  <a:lnTo>
                    <a:pt x="1807805" y="619495"/>
                  </a:lnTo>
                  <a:lnTo>
                    <a:pt x="1811288" y="618954"/>
                  </a:lnTo>
                  <a:lnTo>
                    <a:pt x="1814771" y="621876"/>
                  </a:lnTo>
                  <a:lnTo>
                    <a:pt x="1818254" y="621392"/>
                  </a:lnTo>
                  <a:lnTo>
                    <a:pt x="1821738" y="620909"/>
                  </a:lnTo>
                  <a:lnTo>
                    <a:pt x="1825221" y="620425"/>
                  </a:lnTo>
                  <a:lnTo>
                    <a:pt x="1828704" y="619943"/>
                  </a:lnTo>
                  <a:lnTo>
                    <a:pt x="1832187" y="619460"/>
                  </a:lnTo>
                  <a:lnTo>
                    <a:pt x="1835671" y="618978"/>
                  </a:lnTo>
                  <a:lnTo>
                    <a:pt x="1839154" y="618496"/>
                  </a:lnTo>
                  <a:lnTo>
                    <a:pt x="1842637" y="627599"/>
                  </a:lnTo>
                  <a:lnTo>
                    <a:pt x="1846120" y="627105"/>
                  </a:lnTo>
                  <a:lnTo>
                    <a:pt x="1849604" y="626611"/>
                  </a:lnTo>
                  <a:lnTo>
                    <a:pt x="1853087" y="626118"/>
                  </a:lnTo>
                  <a:lnTo>
                    <a:pt x="1856570" y="625625"/>
                  </a:lnTo>
                  <a:lnTo>
                    <a:pt x="1860053" y="625132"/>
                  </a:lnTo>
                  <a:lnTo>
                    <a:pt x="1863537" y="624639"/>
                  </a:lnTo>
                  <a:lnTo>
                    <a:pt x="1867020" y="624147"/>
                  </a:lnTo>
                  <a:lnTo>
                    <a:pt x="1870503" y="623655"/>
                  </a:lnTo>
                  <a:lnTo>
                    <a:pt x="1873986" y="623163"/>
                  </a:lnTo>
                  <a:lnTo>
                    <a:pt x="1877470" y="622671"/>
                  </a:lnTo>
                  <a:lnTo>
                    <a:pt x="1880953" y="622180"/>
                  </a:lnTo>
                  <a:lnTo>
                    <a:pt x="1884436" y="621689"/>
                  </a:lnTo>
                  <a:lnTo>
                    <a:pt x="1887919" y="621198"/>
                  </a:lnTo>
                  <a:lnTo>
                    <a:pt x="1891403" y="620707"/>
                  </a:lnTo>
                  <a:lnTo>
                    <a:pt x="1894886" y="620216"/>
                  </a:lnTo>
                  <a:lnTo>
                    <a:pt x="1898369" y="619726"/>
                  </a:lnTo>
                  <a:lnTo>
                    <a:pt x="1901852" y="633797"/>
                  </a:lnTo>
                  <a:lnTo>
                    <a:pt x="1905336" y="633304"/>
                  </a:lnTo>
                  <a:lnTo>
                    <a:pt x="1908819" y="632812"/>
                  </a:lnTo>
                  <a:lnTo>
                    <a:pt x="1912302" y="632319"/>
                  </a:lnTo>
                  <a:lnTo>
                    <a:pt x="1915785" y="631827"/>
                  </a:lnTo>
                  <a:lnTo>
                    <a:pt x="1919269" y="631335"/>
                  </a:lnTo>
                  <a:lnTo>
                    <a:pt x="1922752" y="630843"/>
                  </a:lnTo>
                  <a:lnTo>
                    <a:pt x="1926235" y="630351"/>
                  </a:lnTo>
                  <a:lnTo>
                    <a:pt x="1929718" y="630239"/>
                  </a:lnTo>
                  <a:lnTo>
                    <a:pt x="1933202" y="629748"/>
                  </a:lnTo>
                  <a:lnTo>
                    <a:pt x="1936685" y="629257"/>
                  </a:lnTo>
                  <a:lnTo>
                    <a:pt x="1940168" y="628766"/>
                  </a:lnTo>
                  <a:lnTo>
                    <a:pt x="1943651" y="628276"/>
                  </a:lnTo>
                  <a:lnTo>
                    <a:pt x="1947135" y="627785"/>
                  </a:lnTo>
                  <a:lnTo>
                    <a:pt x="1950618" y="627295"/>
                  </a:lnTo>
                  <a:lnTo>
                    <a:pt x="1954101" y="626805"/>
                  </a:lnTo>
                  <a:lnTo>
                    <a:pt x="1957584" y="629727"/>
                  </a:lnTo>
                  <a:lnTo>
                    <a:pt x="1961068" y="629242"/>
                  </a:lnTo>
                  <a:lnTo>
                    <a:pt x="1964551" y="628757"/>
                  </a:lnTo>
                  <a:lnTo>
                    <a:pt x="1968034" y="628273"/>
                  </a:lnTo>
                  <a:lnTo>
                    <a:pt x="1971517" y="627789"/>
                  </a:lnTo>
                  <a:lnTo>
                    <a:pt x="1975001" y="627304"/>
                  </a:lnTo>
                  <a:lnTo>
                    <a:pt x="1978484" y="626820"/>
                  </a:lnTo>
                  <a:lnTo>
                    <a:pt x="1981967" y="626337"/>
                  </a:lnTo>
                  <a:lnTo>
                    <a:pt x="1985450" y="625853"/>
                  </a:lnTo>
                  <a:lnTo>
                    <a:pt x="1988934" y="626949"/>
                  </a:lnTo>
                  <a:lnTo>
                    <a:pt x="1992417" y="626559"/>
                  </a:lnTo>
                  <a:lnTo>
                    <a:pt x="1995900" y="626169"/>
                  </a:lnTo>
                  <a:lnTo>
                    <a:pt x="1999383" y="625780"/>
                  </a:lnTo>
                  <a:lnTo>
                    <a:pt x="2002867" y="625391"/>
                  </a:lnTo>
                  <a:lnTo>
                    <a:pt x="2006350" y="625002"/>
                  </a:lnTo>
                  <a:lnTo>
                    <a:pt x="2009833" y="624614"/>
                  </a:lnTo>
                  <a:lnTo>
                    <a:pt x="2013316" y="624226"/>
                  </a:lnTo>
                  <a:lnTo>
                    <a:pt x="2016799" y="624172"/>
                  </a:lnTo>
                  <a:lnTo>
                    <a:pt x="2020283" y="623693"/>
                  </a:lnTo>
                  <a:lnTo>
                    <a:pt x="2023766" y="623215"/>
                  </a:lnTo>
                  <a:lnTo>
                    <a:pt x="2027249" y="622737"/>
                  </a:lnTo>
                  <a:lnTo>
                    <a:pt x="2030732" y="622259"/>
                  </a:lnTo>
                  <a:lnTo>
                    <a:pt x="2034216" y="621781"/>
                  </a:lnTo>
                  <a:lnTo>
                    <a:pt x="2037699" y="621303"/>
                  </a:lnTo>
                  <a:lnTo>
                    <a:pt x="2041182" y="620826"/>
                  </a:lnTo>
                  <a:lnTo>
                    <a:pt x="2044665" y="622245"/>
                  </a:lnTo>
                  <a:lnTo>
                    <a:pt x="2048149" y="621771"/>
                  </a:lnTo>
                  <a:lnTo>
                    <a:pt x="2051632" y="621296"/>
                  </a:lnTo>
                  <a:lnTo>
                    <a:pt x="2055115" y="620822"/>
                  </a:lnTo>
                  <a:lnTo>
                    <a:pt x="2058598" y="620348"/>
                  </a:lnTo>
                  <a:lnTo>
                    <a:pt x="2062082" y="619873"/>
                  </a:lnTo>
                  <a:lnTo>
                    <a:pt x="2065565" y="619400"/>
                  </a:lnTo>
                  <a:lnTo>
                    <a:pt x="2069048" y="618926"/>
                  </a:lnTo>
                  <a:lnTo>
                    <a:pt x="2072531" y="618452"/>
                  </a:lnTo>
                  <a:lnTo>
                    <a:pt x="2076015" y="627239"/>
                  </a:lnTo>
                  <a:lnTo>
                    <a:pt x="2079498" y="626778"/>
                  </a:lnTo>
                  <a:lnTo>
                    <a:pt x="2082981" y="626318"/>
                  </a:lnTo>
                  <a:lnTo>
                    <a:pt x="2086464" y="625857"/>
                  </a:lnTo>
                  <a:lnTo>
                    <a:pt x="2089948" y="625397"/>
                  </a:lnTo>
                  <a:lnTo>
                    <a:pt x="2093431" y="624937"/>
                  </a:lnTo>
                  <a:lnTo>
                    <a:pt x="2096914" y="624477"/>
                  </a:lnTo>
                  <a:lnTo>
                    <a:pt x="2100397" y="624018"/>
                  </a:lnTo>
                  <a:lnTo>
                    <a:pt x="2103881" y="636459"/>
                  </a:lnTo>
                  <a:lnTo>
                    <a:pt x="2107364" y="636058"/>
                  </a:lnTo>
                  <a:lnTo>
                    <a:pt x="2110847" y="635657"/>
                  </a:lnTo>
                  <a:lnTo>
                    <a:pt x="2114330" y="635256"/>
                  </a:lnTo>
                  <a:lnTo>
                    <a:pt x="2117814" y="634855"/>
                  </a:lnTo>
                  <a:lnTo>
                    <a:pt x="2121297" y="634454"/>
                  </a:lnTo>
                  <a:lnTo>
                    <a:pt x="2124780" y="634054"/>
                  </a:lnTo>
                  <a:lnTo>
                    <a:pt x="2128263" y="633654"/>
                  </a:lnTo>
                  <a:lnTo>
                    <a:pt x="2131747" y="634575"/>
                  </a:lnTo>
                  <a:lnTo>
                    <a:pt x="2135230" y="634136"/>
                  </a:lnTo>
                  <a:lnTo>
                    <a:pt x="2138713" y="633698"/>
                  </a:lnTo>
                  <a:lnTo>
                    <a:pt x="2142196" y="633260"/>
                  </a:lnTo>
                  <a:lnTo>
                    <a:pt x="2145680" y="632821"/>
                  </a:lnTo>
                  <a:lnTo>
                    <a:pt x="2149163" y="632383"/>
                  </a:lnTo>
                  <a:lnTo>
                    <a:pt x="2152646" y="631945"/>
                  </a:lnTo>
                  <a:lnTo>
                    <a:pt x="2156129" y="631507"/>
                  </a:lnTo>
                  <a:lnTo>
                    <a:pt x="2159613" y="632744"/>
                  </a:lnTo>
                  <a:lnTo>
                    <a:pt x="2163096" y="632308"/>
                  </a:lnTo>
                  <a:lnTo>
                    <a:pt x="2166579" y="631873"/>
                  </a:lnTo>
                  <a:lnTo>
                    <a:pt x="2170062" y="631438"/>
                  </a:lnTo>
                  <a:lnTo>
                    <a:pt x="2173546" y="631003"/>
                  </a:lnTo>
                  <a:lnTo>
                    <a:pt x="2177029" y="630568"/>
                  </a:lnTo>
                  <a:lnTo>
                    <a:pt x="2180512" y="630133"/>
                  </a:lnTo>
                  <a:lnTo>
                    <a:pt x="2183995" y="629699"/>
                  </a:lnTo>
                  <a:lnTo>
                    <a:pt x="2187479" y="629264"/>
                  </a:lnTo>
                  <a:lnTo>
                    <a:pt x="2190962" y="633146"/>
                  </a:lnTo>
                  <a:lnTo>
                    <a:pt x="2194445" y="632717"/>
                  </a:lnTo>
                  <a:lnTo>
                    <a:pt x="2197928" y="632289"/>
                  </a:lnTo>
                  <a:lnTo>
                    <a:pt x="2201412" y="631860"/>
                  </a:lnTo>
                  <a:lnTo>
                    <a:pt x="2204895" y="631432"/>
                  </a:lnTo>
                  <a:lnTo>
                    <a:pt x="2208378" y="631004"/>
                  </a:lnTo>
                  <a:lnTo>
                    <a:pt x="2211861" y="630576"/>
                  </a:lnTo>
                  <a:lnTo>
                    <a:pt x="2215345" y="630148"/>
                  </a:lnTo>
                  <a:lnTo>
                    <a:pt x="2218828" y="633314"/>
                  </a:lnTo>
                  <a:lnTo>
                    <a:pt x="2222311" y="632891"/>
                  </a:lnTo>
                  <a:lnTo>
                    <a:pt x="2225794" y="632468"/>
                  </a:lnTo>
                  <a:lnTo>
                    <a:pt x="2229278" y="632045"/>
                  </a:lnTo>
                  <a:lnTo>
                    <a:pt x="2232761" y="631622"/>
                  </a:lnTo>
                  <a:lnTo>
                    <a:pt x="2236244" y="631200"/>
                  </a:lnTo>
                  <a:lnTo>
                    <a:pt x="2239727" y="630777"/>
                  </a:lnTo>
                  <a:lnTo>
                    <a:pt x="2243211" y="630355"/>
                  </a:lnTo>
                  <a:lnTo>
                    <a:pt x="2246694" y="634429"/>
                  </a:lnTo>
                  <a:lnTo>
                    <a:pt x="2250177" y="634013"/>
                  </a:lnTo>
                  <a:lnTo>
                    <a:pt x="2253660" y="633597"/>
                  </a:lnTo>
                  <a:lnTo>
                    <a:pt x="2257144" y="633181"/>
                  </a:lnTo>
                  <a:lnTo>
                    <a:pt x="2260627" y="632765"/>
                  </a:lnTo>
                  <a:lnTo>
                    <a:pt x="2264110" y="632349"/>
                  </a:lnTo>
                  <a:lnTo>
                    <a:pt x="2267593" y="631933"/>
                  </a:lnTo>
                  <a:lnTo>
                    <a:pt x="2271077" y="631517"/>
                  </a:lnTo>
                  <a:lnTo>
                    <a:pt x="2274560" y="639184"/>
                  </a:lnTo>
                  <a:lnTo>
                    <a:pt x="2278043" y="638779"/>
                  </a:lnTo>
                  <a:lnTo>
                    <a:pt x="2281526" y="638374"/>
                  </a:lnTo>
                  <a:lnTo>
                    <a:pt x="2285010" y="637969"/>
                  </a:lnTo>
                  <a:lnTo>
                    <a:pt x="2288493" y="637564"/>
                  </a:lnTo>
                  <a:lnTo>
                    <a:pt x="2291976" y="637160"/>
                  </a:lnTo>
                  <a:lnTo>
                    <a:pt x="2295459" y="636755"/>
                  </a:lnTo>
                  <a:lnTo>
                    <a:pt x="2298942" y="636350"/>
                  </a:lnTo>
                  <a:lnTo>
                    <a:pt x="2302426" y="635946"/>
                  </a:lnTo>
                  <a:lnTo>
                    <a:pt x="2305909" y="639464"/>
                  </a:lnTo>
                  <a:lnTo>
                    <a:pt x="2309392" y="639065"/>
                  </a:lnTo>
                  <a:lnTo>
                    <a:pt x="2312875" y="638666"/>
                  </a:lnTo>
                  <a:lnTo>
                    <a:pt x="2316359" y="638267"/>
                  </a:lnTo>
                  <a:lnTo>
                    <a:pt x="2319842" y="637868"/>
                  </a:lnTo>
                  <a:lnTo>
                    <a:pt x="2323325" y="637469"/>
                  </a:lnTo>
                  <a:lnTo>
                    <a:pt x="2326808" y="637070"/>
                  </a:lnTo>
                  <a:lnTo>
                    <a:pt x="2330292" y="636672"/>
                  </a:lnTo>
                  <a:lnTo>
                    <a:pt x="2333775" y="641297"/>
                  </a:lnTo>
                  <a:lnTo>
                    <a:pt x="2337258" y="640904"/>
                  </a:lnTo>
                  <a:lnTo>
                    <a:pt x="2340741" y="640512"/>
                  </a:lnTo>
                  <a:lnTo>
                    <a:pt x="2344225" y="640120"/>
                  </a:lnTo>
                  <a:lnTo>
                    <a:pt x="2347708" y="639728"/>
                  </a:lnTo>
                  <a:lnTo>
                    <a:pt x="2351191" y="639336"/>
                  </a:lnTo>
                  <a:lnTo>
                    <a:pt x="2354674" y="638945"/>
                  </a:lnTo>
                  <a:lnTo>
                    <a:pt x="2358158" y="638553"/>
                  </a:lnTo>
                  <a:lnTo>
                    <a:pt x="2361641" y="646148"/>
                  </a:lnTo>
                  <a:lnTo>
                    <a:pt x="2365124" y="645766"/>
                  </a:lnTo>
                  <a:lnTo>
                    <a:pt x="2368607" y="645385"/>
                  </a:lnTo>
                  <a:lnTo>
                    <a:pt x="2372091" y="645003"/>
                  </a:lnTo>
                  <a:lnTo>
                    <a:pt x="2375574" y="644622"/>
                  </a:lnTo>
                  <a:lnTo>
                    <a:pt x="2379057" y="644241"/>
                  </a:lnTo>
                  <a:lnTo>
                    <a:pt x="2382540" y="643859"/>
                  </a:lnTo>
                  <a:lnTo>
                    <a:pt x="2386024" y="643478"/>
                  </a:lnTo>
                  <a:lnTo>
                    <a:pt x="2389507" y="645045"/>
                  </a:lnTo>
                  <a:lnTo>
                    <a:pt x="2392990" y="644666"/>
                  </a:lnTo>
                  <a:lnTo>
                    <a:pt x="2396473" y="644288"/>
                  </a:lnTo>
                  <a:lnTo>
                    <a:pt x="2399957" y="643909"/>
                  </a:lnTo>
                  <a:lnTo>
                    <a:pt x="2403440" y="643531"/>
                  </a:lnTo>
                  <a:lnTo>
                    <a:pt x="2406923" y="643153"/>
                  </a:lnTo>
                  <a:lnTo>
                    <a:pt x="2410406" y="642775"/>
                  </a:lnTo>
                  <a:lnTo>
                    <a:pt x="2413890" y="642397"/>
                  </a:lnTo>
                  <a:lnTo>
                    <a:pt x="2417373" y="642019"/>
                  </a:lnTo>
                  <a:lnTo>
                    <a:pt x="2420856" y="644133"/>
                  </a:lnTo>
                  <a:lnTo>
                    <a:pt x="2424339" y="643758"/>
                  </a:lnTo>
                  <a:lnTo>
                    <a:pt x="2427823" y="643384"/>
                  </a:lnTo>
                  <a:lnTo>
                    <a:pt x="2431306" y="643009"/>
                  </a:lnTo>
                  <a:lnTo>
                    <a:pt x="2434789" y="642635"/>
                  </a:lnTo>
                  <a:lnTo>
                    <a:pt x="2438272" y="642260"/>
                  </a:lnTo>
                  <a:lnTo>
                    <a:pt x="2441756" y="641886"/>
                  </a:lnTo>
                  <a:lnTo>
                    <a:pt x="2445239" y="641512"/>
                  </a:lnTo>
                  <a:lnTo>
                    <a:pt x="2448722" y="652577"/>
                  </a:lnTo>
                  <a:lnTo>
                    <a:pt x="2452205" y="652217"/>
                  </a:lnTo>
                  <a:lnTo>
                    <a:pt x="2455689" y="651856"/>
                  </a:lnTo>
                  <a:lnTo>
                    <a:pt x="2459172" y="651496"/>
                  </a:lnTo>
                  <a:lnTo>
                    <a:pt x="2462655" y="651136"/>
                  </a:lnTo>
                  <a:lnTo>
                    <a:pt x="2466138" y="650776"/>
                  </a:lnTo>
                  <a:lnTo>
                    <a:pt x="2469622" y="650416"/>
                  </a:lnTo>
                  <a:lnTo>
                    <a:pt x="2473105" y="650056"/>
                  </a:lnTo>
                  <a:lnTo>
                    <a:pt x="2476588" y="654261"/>
                  </a:lnTo>
                  <a:lnTo>
                    <a:pt x="2480071" y="653907"/>
                  </a:lnTo>
                  <a:lnTo>
                    <a:pt x="2483555" y="653553"/>
                  </a:lnTo>
                  <a:lnTo>
                    <a:pt x="2487038" y="653199"/>
                  </a:lnTo>
                  <a:lnTo>
                    <a:pt x="2490521" y="652845"/>
                  </a:lnTo>
                  <a:lnTo>
                    <a:pt x="2494004" y="652491"/>
                  </a:lnTo>
                  <a:lnTo>
                    <a:pt x="2497488" y="652137"/>
                  </a:lnTo>
                  <a:lnTo>
                    <a:pt x="2500971" y="651783"/>
                  </a:lnTo>
                  <a:lnTo>
                    <a:pt x="2504454" y="651429"/>
                  </a:lnTo>
                  <a:lnTo>
                    <a:pt x="2507937" y="658676"/>
                  </a:lnTo>
                  <a:lnTo>
                    <a:pt x="2511421" y="658331"/>
                  </a:lnTo>
                  <a:lnTo>
                    <a:pt x="2514904" y="657987"/>
                  </a:lnTo>
                  <a:lnTo>
                    <a:pt x="2518387" y="657642"/>
                  </a:lnTo>
                  <a:lnTo>
                    <a:pt x="2521870" y="657298"/>
                  </a:lnTo>
                  <a:lnTo>
                    <a:pt x="2525354" y="656953"/>
                  </a:lnTo>
                  <a:lnTo>
                    <a:pt x="2528837" y="656609"/>
                  </a:lnTo>
                  <a:lnTo>
                    <a:pt x="2532320" y="656265"/>
                  </a:lnTo>
                  <a:lnTo>
                    <a:pt x="2535803" y="656880"/>
                  </a:lnTo>
                  <a:lnTo>
                    <a:pt x="2539287" y="656537"/>
                  </a:lnTo>
                  <a:lnTo>
                    <a:pt x="2542770" y="656194"/>
                  </a:lnTo>
                  <a:lnTo>
                    <a:pt x="2546253" y="655851"/>
                  </a:lnTo>
                  <a:lnTo>
                    <a:pt x="2549736" y="655508"/>
                  </a:lnTo>
                  <a:lnTo>
                    <a:pt x="2553220" y="655165"/>
                  </a:lnTo>
                  <a:lnTo>
                    <a:pt x="2556703" y="654823"/>
                  </a:lnTo>
                  <a:lnTo>
                    <a:pt x="2560186" y="654480"/>
                  </a:lnTo>
                  <a:lnTo>
                    <a:pt x="2563669" y="655338"/>
                  </a:lnTo>
                  <a:lnTo>
                    <a:pt x="2567153" y="654997"/>
                  </a:lnTo>
                  <a:lnTo>
                    <a:pt x="2570636" y="654656"/>
                  </a:lnTo>
                  <a:lnTo>
                    <a:pt x="2574119" y="654315"/>
                  </a:lnTo>
                  <a:lnTo>
                    <a:pt x="2577602" y="653975"/>
                  </a:lnTo>
                  <a:lnTo>
                    <a:pt x="2581085" y="653634"/>
                  </a:lnTo>
                  <a:lnTo>
                    <a:pt x="2584569" y="653293"/>
                  </a:lnTo>
                  <a:lnTo>
                    <a:pt x="2588052" y="652953"/>
                  </a:lnTo>
                  <a:lnTo>
                    <a:pt x="2591535" y="653094"/>
                  </a:lnTo>
                  <a:lnTo>
                    <a:pt x="2595018" y="652754"/>
                  </a:lnTo>
                  <a:lnTo>
                    <a:pt x="2598502" y="652414"/>
                  </a:lnTo>
                  <a:lnTo>
                    <a:pt x="2601985" y="652074"/>
                  </a:lnTo>
                  <a:lnTo>
                    <a:pt x="2605468" y="651734"/>
                  </a:lnTo>
                  <a:lnTo>
                    <a:pt x="2608951" y="651395"/>
                  </a:lnTo>
                  <a:lnTo>
                    <a:pt x="2612435" y="651055"/>
                  </a:lnTo>
                  <a:lnTo>
                    <a:pt x="2615918" y="650716"/>
                  </a:lnTo>
                  <a:lnTo>
                    <a:pt x="2619401" y="650376"/>
                  </a:lnTo>
                  <a:lnTo>
                    <a:pt x="2622884" y="652710"/>
                  </a:lnTo>
                  <a:lnTo>
                    <a:pt x="2626368" y="652403"/>
                  </a:lnTo>
                  <a:lnTo>
                    <a:pt x="2629851" y="652095"/>
                  </a:lnTo>
                  <a:lnTo>
                    <a:pt x="2633334" y="651788"/>
                  </a:lnTo>
                  <a:lnTo>
                    <a:pt x="2636817" y="651481"/>
                  </a:lnTo>
                  <a:lnTo>
                    <a:pt x="2640301" y="651174"/>
                  </a:lnTo>
                  <a:lnTo>
                    <a:pt x="2643784" y="650867"/>
                  </a:lnTo>
                  <a:lnTo>
                    <a:pt x="2647267" y="650561"/>
                  </a:lnTo>
                  <a:lnTo>
                    <a:pt x="2650750" y="654022"/>
                  </a:lnTo>
                  <a:lnTo>
                    <a:pt x="2654234" y="653691"/>
                  </a:lnTo>
                  <a:lnTo>
                    <a:pt x="2657717" y="653359"/>
                  </a:lnTo>
                  <a:lnTo>
                    <a:pt x="2661200" y="653028"/>
                  </a:lnTo>
                  <a:lnTo>
                    <a:pt x="2664683" y="652697"/>
                  </a:lnTo>
                  <a:lnTo>
                    <a:pt x="2668167" y="652366"/>
                  </a:lnTo>
                  <a:lnTo>
                    <a:pt x="2671650" y="652035"/>
                  </a:lnTo>
                  <a:lnTo>
                    <a:pt x="2675133" y="651704"/>
                  </a:lnTo>
                  <a:lnTo>
                    <a:pt x="2678616" y="656913"/>
                  </a:lnTo>
                  <a:lnTo>
                    <a:pt x="2682100" y="656588"/>
                  </a:lnTo>
                  <a:lnTo>
                    <a:pt x="2685583" y="656264"/>
                  </a:lnTo>
                  <a:lnTo>
                    <a:pt x="2689066" y="655939"/>
                  </a:lnTo>
                  <a:lnTo>
                    <a:pt x="2692549" y="655615"/>
                  </a:lnTo>
                  <a:lnTo>
                    <a:pt x="2696033" y="655290"/>
                  </a:lnTo>
                  <a:lnTo>
                    <a:pt x="2699516" y="654966"/>
                  </a:lnTo>
                  <a:lnTo>
                    <a:pt x="2702999" y="654642"/>
                  </a:lnTo>
                  <a:lnTo>
                    <a:pt x="2706482" y="656356"/>
                  </a:lnTo>
                  <a:lnTo>
                    <a:pt x="2709966" y="656034"/>
                  </a:lnTo>
                  <a:lnTo>
                    <a:pt x="2713449" y="655712"/>
                  </a:lnTo>
                  <a:lnTo>
                    <a:pt x="2716932" y="655390"/>
                  </a:lnTo>
                  <a:lnTo>
                    <a:pt x="2720415" y="655068"/>
                  </a:lnTo>
                  <a:lnTo>
                    <a:pt x="2723899" y="654746"/>
                  </a:lnTo>
                  <a:lnTo>
                    <a:pt x="2727382" y="654425"/>
                  </a:lnTo>
                  <a:lnTo>
                    <a:pt x="2730865" y="654103"/>
                  </a:lnTo>
                  <a:lnTo>
                    <a:pt x="2734348" y="653782"/>
                  </a:lnTo>
                  <a:lnTo>
                    <a:pt x="2737832" y="662673"/>
                  </a:lnTo>
                  <a:lnTo>
                    <a:pt x="2741315" y="662362"/>
                  </a:lnTo>
                  <a:lnTo>
                    <a:pt x="2744798" y="662050"/>
                  </a:lnTo>
                  <a:lnTo>
                    <a:pt x="2748281" y="661739"/>
                  </a:lnTo>
                  <a:lnTo>
                    <a:pt x="2751765" y="661428"/>
                  </a:lnTo>
                  <a:lnTo>
                    <a:pt x="2755248" y="661116"/>
                  </a:lnTo>
                  <a:lnTo>
                    <a:pt x="2758731" y="660805"/>
                  </a:lnTo>
                  <a:lnTo>
                    <a:pt x="2762214" y="660494"/>
                  </a:lnTo>
                  <a:lnTo>
                    <a:pt x="2765698" y="660839"/>
                  </a:lnTo>
                  <a:lnTo>
                    <a:pt x="2769181" y="660554"/>
                  </a:lnTo>
                  <a:lnTo>
                    <a:pt x="2772664" y="660270"/>
                  </a:lnTo>
                  <a:lnTo>
                    <a:pt x="2776147" y="659985"/>
                  </a:lnTo>
                  <a:lnTo>
                    <a:pt x="2779631" y="659701"/>
                  </a:lnTo>
                  <a:lnTo>
                    <a:pt x="2783114" y="659417"/>
                  </a:lnTo>
                  <a:lnTo>
                    <a:pt x="2786597" y="659133"/>
                  </a:lnTo>
                  <a:lnTo>
                    <a:pt x="2790080" y="658849"/>
                  </a:lnTo>
                  <a:lnTo>
                    <a:pt x="2793564" y="661523"/>
                  </a:lnTo>
                  <a:lnTo>
                    <a:pt x="2797047" y="661217"/>
                  </a:lnTo>
                  <a:lnTo>
                    <a:pt x="2800530" y="660910"/>
                  </a:lnTo>
                  <a:lnTo>
                    <a:pt x="2804013" y="660604"/>
                  </a:lnTo>
                  <a:lnTo>
                    <a:pt x="2807497" y="660298"/>
                  </a:lnTo>
                  <a:lnTo>
                    <a:pt x="2810980" y="659991"/>
                  </a:lnTo>
                  <a:lnTo>
                    <a:pt x="2814463" y="659685"/>
                  </a:lnTo>
                  <a:lnTo>
                    <a:pt x="2817946" y="659379"/>
                  </a:lnTo>
                  <a:lnTo>
                    <a:pt x="2821430" y="667467"/>
                  </a:lnTo>
                  <a:lnTo>
                    <a:pt x="2824913" y="667169"/>
                  </a:lnTo>
                  <a:lnTo>
                    <a:pt x="2828396" y="666872"/>
                  </a:lnTo>
                  <a:lnTo>
                    <a:pt x="2831879" y="666575"/>
                  </a:lnTo>
                  <a:lnTo>
                    <a:pt x="2835363" y="666278"/>
                  </a:lnTo>
                  <a:lnTo>
                    <a:pt x="2838846" y="665981"/>
                  </a:lnTo>
                  <a:lnTo>
                    <a:pt x="2842329" y="665684"/>
                  </a:lnTo>
                  <a:lnTo>
                    <a:pt x="2845812" y="665387"/>
                  </a:lnTo>
                  <a:lnTo>
                    <a:pt x="2849296" y="665090"/>
                  </a:lnTo>
                  <a:lnTo>
                    <a:pt x="2852779" y="667371"/>
                  </a:lnTo>
                  <a:lnTo>
                    <a:pt x="2856262" y="667077"/>
                  </a:lnTo>
                  <a:lnTo>
                    <a:pt x="2859745" y="666783"/>
                  </a:lnTo>
                  <a:lnTo>
                    <a:pt x="2863229" y="666489"/>
                  </a:lnTo>
                  <a:lnTo>
                    <a:pt x="2866712" y="666195"/>
                  </a:lnTo>
                  <a:lnTo>
                    <a:pt x="2870195" y="665901"/>
                  </a:lnTo>
                  <a:lnTo>
                    <a:pt x="2873678" y="665607"/>
                  </a:lnTo>
                  <a:lnTo>
                    <a:pt x="2877161" y="665313"/>
                  </a:lnTo>
                  <a:lnTo>
                    <a:pt x="2880645" y="669303"/>
                  </a:lnTo>
                  <a:lnTo>
                    <a:pt x="2884128" y="669014"/>
                  </a:lnTo>
                  <a:lnTo>
                    <a:pt x="2887611" y="668725"/>
                  </a:lnTo>
                  <a:lnTo>
                    <a:pt x="2891094" y="668436"/>
                  </a:lnTo>
                  <a:lnTo>
                    <a:pt x="2894578" y="668146"/>
                  </a:lnTo>
                  <a:lnTo>
                    <a:pt x="2898061" y="667857"/>
                  </a:lnTo>
                  <a:lnTo>
                    <a:pt x="2901544" y="667568"/>
                  </a:lnTo>
                  <a:lnTo>
                    <a:pt x="2905027" y="667280"/>
                  </a:lnTo>
                  <a:lnTo>
                    <a:pt x="2908511" y="670044"/>
                  </a:lnTo>
                  <a:lnTo>
                    <a:pt x="2911994" y="669758"/>
                  </a:lnTo>
                  <a:lnTo>
                    <a:pt x="2915477" y="669473"/>
                  </a:lnTo>
                  <a:lnTo>
                    <a:pt x="2918960" y="669187"/>
                  </a:lnTo>
                  <a:lnTo>
                    <a:pt x="2922444" y="668902"/>
                  </a:lnTo>
                  <a:lnTo>
                    <a:pt x="2925927" y="668616"/>
                  </a:lnTo>
                  <a:lnTo>
                    <a:pt x="2929410" y="668331"/>
                  </a:lnTo>
                  <a:lnTo>
                    <a:pt x="2932893" y="668045"/>
                  </a:lnTo>
                  <a:lnTo>
                    <a:pt x="2936377" y="667760"/>
                  </a:lnTo>
                  <a:lnTo>
                    <a:pt x="2939860" y="667475"/>
                  </a:lnTo>
                  <a:lnTo>
                    <a:pt x="2943343" y="667189"/>
                  </a:lnTo>
                  <a:lnTo>
                    <a:pt x="2946826" y="666904"/>
                  </a:lnTo>
                  <a:lnTo>
                    <a:pt x="2950310" y="666619"/>
                  </a:lnTo>
                  <a:lnTo>
                    <a:pt x="2953793" y="666334"/>
                  </a:lnTo>
                  <a:lnTo>
                    <a:pt x="2957276" y="666049"/>
                  </a:lnTo>
                  <a:lnTo>
                    <a:pt x="2960759" y="665764"/>
                  </a:lnTo>
                  <a:lnTo>
                    <a:pt x="2964243" y="665479"/>
                  </a:lnTo>
                  <a:lnTo>
                    <a:pt x="2967726" y="677290"/>
                  </a:lnTo>
                  <a:lnTo>
                    <a:pt x="2971209" y="677038"/>
                  </a:lnTo>
                  <a:lnTo>
                    <a:pt x="2974692" y="676787"/>
                  </a:lnTo>
                  <a:lnTo>
                    <a:pt x="2978176" y="676536"/>
                  </a:lnTo>
                  <a:lnTo>
                    <a:pt x="2981659" y="676284"/>
                  </a:lnTo>
                  <a:lnTo>
                    <a:pt x="2985142" y="676033"/>
                  </a:lnTo>
                  <a:lnTo>
                    <a:pt x="2988625" y="675782"/>
                  </a:lnTo>
                  <a:lnTo>
                    <a:pt x="2992109" y="675531"/>
                  </a:lnTo>
                  <a:lnTo>
                    <a:pt x="2995592" y="678222"/>
                  </a:lnTo>
                  <a:lnTo>
                    <a:pt x="2999075" y="677953"/>
                  </a:lnTo>
                  <a:lnTo>
                    <a:pt x="3002558" y="677684"/>
                  </a:lnTo>
                  <a:lnTo>
                    <a:pt x="3006042" y="677415"/>
                  </a:lnTo>
                  <a:lnTo>
                    <a:pt x="3009525" y="677145"/>
                  </a:lnTo>
                  <a:lnTo>
                    <a:pt x="3013008" y="676876"/>
                  </a:lnTo>
                  <a:lnTo>
                    <a:pt x="3016491" y="676607"/>
                  </a:lnTo>
                  <a:lnTo>
                    <a:pt x="3019975" y="676338"/>
                  </a:lnTo>
                  <a:lnTo>
                    <a:pt x="3023458" y="679651"/>
                  </a:lnTo>
                  <a:lnTo>
                    <a:pt x="3026941" y="679386"/>
                  </a:lnTo>
                  <a:lnTo>
                    <a:pt x="3030424" y="679121"/>
                  </a:lnTo>
                  <a:lnTo>
                    <a:pt x="3033908" y="678855"/>
                  </a:lnTo>
                  <a:lnTo>
                    <a:pt x="3037391" y="678590"/>
                  </a:lnTo>
                  <a:lnTo>
                    <a:pt x="3040874" y="678325"/>
                  </a:lnTo>
                  <a:lnTo>
                    <a:pt x="3044357" y="678060"/>
                  </a:lnTo>
                  <a:lnTo>
                    <a:pt x="3047841" y="677795"/>
                  </a:lnTo>
                  <a:lnTo>
                    <a:pt x="3051324" y="677530"/>
                  </a:lnTo>
                  <a:lnTo>
                    <a:pt x="3054807" y="689372"/>
                  </a:lnTo>
                  <a:lnTo>
                    <a:pt x="3058290" y="689119"/>
                  </a:lnTo>
                  <a:lnTo>
                    <a:pt x="3061774" y="688866"/>
                  </a:lnTo>
                  <a:lnTo>
                    <a:pt x="3065257" y="688613"/>
                  </a:lnTo>
                  <a:lnTo>
                    <a:pt x="3068740" y="688360"/>
                  </a:lnTo>
                  <a:lnTo>
                    <a:pt x="3072223" y="688107"/>
                  </a:lnTo>
                  <a:lnTo>
                    <a:pt x="3075707" y="687854"/>
                  </a:lnTo>
                  <a:lnTo>
                    <a:pt x="3079190" y="687601"/>
                  </a:lnTo>
                  <a:lnTo>
                    <a:pt x="3082673" y="693681"/>
                  </a:lnTo>
                  <a:lnTo>
                    <a:pt x="3086156" y="693434"/>
                  </a:lnTo>
                  <a:lnTo>
                    <a:pt x="3089640" y="693187"/>
                  </a:lnTo>
                  <a:lnTo>
                    <a:pt x="3093123" y="692941"/>
                  </a:lnTo>
                  <a:lnTo>
                    <a:pt x="3096606" y="692694"/>
                  </a:lnTo>
                  <a:lnTo>
                    <a:pt x="3100089" y="692448"/>
                  </a:lnTo>
                  <a:lnTo>
                    <a:pt x="3103573" y="692201"/>
                  </a:lnTo>
                  <a:lnTo>
                    <a:pt x="3107056" y="691955"/>
                  </a:lnTo>
                  <a:lnTo>
                    <a:pt x="3110539" y="695063"/>
                  </a:lnTo>
                  <a:lnTo>
                    <a:pt x="3114022" y="694820"/>
                  </a:lnTo>
                  <a:lnTo>
                    <a:pt x="3117506" y="694577"/>
                  </a:lnTo>
                  <a:lnTo>
                    <a:pt x="3120989" y="694334"/>
                  </a:lnTo>
                  <a:lnTo>
                    <a:pt x="3124472" y="694091"/>
                  </a:lnTo>
                  <a:lnTo>
                    <a:pt x="3127955" y="693848"/>
                  </a:lnTo>
                  <a:lnTo>
                    <a:pt x="3131439" y="693605"/>
                  </a:lnTo>
                  <a:lnTo>
                    <a:pt x="3134922" y="693362"/>
                  </a:lnTo>
                  <a:lnTo>
                    <a:pt x="3138405" y="695272"/>
                  </a:lnTo>
                  <a:lnTo>
                    <a:pt x="3141888" y="695032"/>
                  </a:lnTo>
                  <a:lnTo>
                    <a:pt x="3145372" y="694791"/>
                  </a:lnTo>
                  <a:lnTo>
                    <a:pt x="3148855" y="694550"/>
                  </a:lnTo>
                  <a:lnTo>
                    <a:pt x="3152338" y="694310"/>
                  </a:lnTo>
                  <a:lnTo>
                    <a:pt x="3155821" y="694069"/>
                  </a:lnTo>
                  <a:lnTo>
                    <a:pt x="3159304" y="693829"/>
                  </a:lnTo>
                  <a:lnTo>
                    <a:pt x="3162788" y="693588"/>
                  </a:lnTo>
                  <a:lnTo>
                    <a:pt x="3166271" y="693348"/>
                  </a:lnTo>
                  <a:lnTo>
                    <a:pt x="3169754" y="694107"/>
                  </a:lnTo>
                  <a:lnTo>
                    <a:pt x="3173237" y="693868"/>
                  </a:lnTo>
                  <a:lnTo>
                    <a:pt x="3176721" y="693628"/>
                  </a:lnTo>
                  <a:lnTo>
                    <a:pt x="3180204" y="693389"/>
                  </a:lnTo>
                  <a:lnTo>
                    <a:pt x="3183687" y="693150"/>
                  </a:lnTo>
                  <a:lnTo>
                    <a:pt x="3187170" y="692910"/>
                  </a:lnTo>
                  <a:lnTo>
                    <a:pt x="3190654" y="692671"/>
                  </a:lnTo>
                  <a:lnTo>
                    <a:pt x="3194137" y="692432"/>
                  </a:lnTo>
                  <a:lnTo>
                    <a:pt x="3197620" y="702341"/>
                  </a:lnTo>
                  <a:lnTo>
                    <a:pt x="3201103" y="702111"/>
                  </a:lnTo>
                  <a:lnTo>
                    <a:pt x="3204587" y="701882"/>
                  </a:lnTo>
                  <a:lnTo>
                    <a:pt x="3208070" y="701652"/>
                  </a:lnTo>
                  <a:lnTo>
                    <a:pt x="3211553" y="701423"/>
                  </a:lnTo>
                  <a:lnTo>
                    <a:pt x="3215036" y="701194"/>
                  </a:lnTo>
                  <a:lnTo>
                    <a:pt x="3218520" y="700964"/>
                  </a:lnTo>
                  <a:lnTo>
                    <a:pt x="3222003" y="700735"/>
                  </a:lnTo>
                  <a:lnTo>
                    <a:pt x="3225486" y="707800"/>
                  </a:lnTo>
                  <a:lnTo>
                    <a:pt x="3228969" y="707578"/>
                  </a:lnTo>
                  <a:lnTo>
                    <a:pt x="3232453" y="707355"/>
                  </a:lnTo>
                  <a:lnTo>
                    <a:pt x="3235936" y="707133"/>
                  </a:lnTo>
                  <a:lnTo>
                    <a:pt x="3239419" y="706911"/>
                  </a:lnTo>
                  <a:lnTo>
                    <a:pt x="3242902" y="706688"/>
                  </a:lnTo>
                  <a:lnTo>
                    <a:pt x="3246386" y="706466"/>
                  </a:lnTo>
                  <a:lnTo>
                    <a:pt x="3249869" y="706244"/>
                  </a:lnTo>
                  <a:lnTo>
                    <a:pt x="3253352" y="709463"/>
                  </a:lnTo>
                  <a:lnTo>
                    <a:pt x="3256835" y="709259"/>
                  </a:lnTo>
                  <a:lnTo>
                    <a:pt x="3260319" y="709055"/>
                  </a:lnTo>
                  <a:lnTo>
                    <a:pt x="3263802" y="708851"/>
                  </a:lnTo>
                  <a:lnTo>
                    <a:pt x="3267285" y="708646"/>
                  </a:lnTo>
                  <a:lnTo>
                    <a:pt x="3270768" y="708442"/>
                  </a:lnTo>
                  <a:lnTo>
                    <a:pt x="3274252" y="708238"/>
                  </a:lnTo>
                  <a:lnTo>
                    <a:pt x="3277735" y="708034"/>
                  </a:lnTo>
                  <a:lnTo>
                    <a:pt x="3281218" y="707830"/>
                  </a:lnTo>
                  <a:lnTo>
                    <a:pt x="3284701" y="709079"/>
                  </a:lnTo>
                  <a:lnTo>
                    <a:pt x="3288185" y="708876"/>
                  </a:lnTo>
                  <a:lnTo>
                    <a:pt x="3291668" y="708673"/>
                  </a:lnTo>
                  <a:lnTo>
                    <a:pt x="3295151" y="708471"/>
                  </a:lnTo>
                  <a:lnTo>
                    <a:pt x="3298634" y="708268"/>
                  </a:lnTo>
                  <a:lnTo>
                    <a:pt x="3302118" y="708066"/>
                  </a:lnTo>
                  <a:lnTo>
                    <a:pt x="3305601" y="707863"/>
                  </a:lnTo>
                  <a:lnTo>
                    <a:pt x="3309084" y="707661"/>
                  </a:lnTo>
                  <a:lnTo>
                    <a:pt x="3312567" y="711954"/>
                  </a:lnTo>
                  <a:lnTo>
                    <a:pt x="3316051" y="711741"/>
                  </a:lnTo>
                  <a:lnTo>
                    <a:pt x="3319534" y="711529"/>
                  </a:lnTo>
                  <a:lnTo>
                    <a:pt x="3323017" y="711316"/>
                  </a:lnTo>
                  <a:lnTo>
                    <a:pt x="3326500" y="711103"/>
                  </a:lnTo>
                  <a:lnTo>
                    <a:pt x="3329984" y="710890"/>
                  </a:lnTo>
                  <a:lnTo>
                    <a:pt x="3333467" y="710678"/>
                  </a:lnTo>
                  <a:lnTo>
                    <a:pt x="3336950" y="710465"/>
                  </a:lnTo>
                  <a:lnTo>
                    <a:pt x="3340433" y="717050"/>
                  </a:lnTo>
                  <a:lnTo>
                    <a:pt x="3343917" y="716844"/>
                  </a:lnTo>
                  <a:lnTo>
                    <a:pt x="3347400" y="716638"/>
                  </a:lnTo>
                  <a:lnTo>
                    <a:pt x="3350883" y="716431"/>
                  </a:lnTo>
                  <a:lnTo>
                    <a:pt x="3354366" y="716225"/>
                  </a:lnTo>
                  <a:lnTo>
                    <a:pt x="3357850" y="716019"/>
                  </a:lnTo>
                  <a:lnTo>
                    <a:pt x="3361333" y="715813"/>
                  </a:lnTo>
                  <a:lnTo>
                    <a:pt x="3364816" y="715607"/>
                  </a:lnTo>
                  <a:lnTo>
                    <a:pt x="3368299" y="715621"/>
                  </a:lnTo>
                  <a:lnTo>
                    <a:pt x="3371783" y="715415"/>
                  </a:lnTo>
                  <a:lnTo>
                    <a:pt x="3375266" y="715210"/>
                  </a:lnTo>
                  <a:lnTo>
                    <a:pt x="3378749" y="715004"/>
                  </a:lnTo>
                  <a:lnTo>
                    <a:pt x="3382232" y="714798"/>
                  </a:lnTo>
                  <a:lnTo>
                    <a:pt x="3385716" y="714592"/>
                  </a:lnTo>
                  <a:lnTo>
                    <a:pt x="3389199" y="714386"/>
                  </a:lnTo>
                  <a:lnTo>
                    <a:pt x="3392682" y="714180"/>
                  </a:lnTo>
                  <a:lnTo>
                    <a:pt x="3396165" y="713975"/>
                  </a:lnTo>
                  <a:lnTo>
                    <a:pt x="3399649" y="719716"/>
                  </a:lnTo>
                  <a:lnTo>
                    <a:pt x="3403132" y="719516"/>
                  </a:lnTo>
                  <a:lnTo>
                    <a:pt x="3406615" y="719316"/>
                  </a:lnTo>
                  <a:lnTo>
                    <a:pt x="3410098" y="719116"/>
                  </a:lnTo>
                  <a:lnTo>
                    <a:pt x="3413582" y="718915"/>
                  </a:lnTo>
                  <a:lnTo>
                    <a:pt x="3417065" y="718715"/>
                  </a:lnTo>
                  <a:lnTo>
                    <a:pt x="3420548" y="718515"/>
                  </a:lnTo>
                  <a:lnTo>
                    <a:pt x="3424031" y="718315"/>
                  </a:lnTo>
                  <a:lnTo>
                    <a:pt x="3427515" y="719899"/>
                  </a:lnTo>
                  <a:lnTo>
                    <a:pt x="3430998" y="719701"/>
                  </a:lnTo>
                  <a:lnTo>
                    <a:pt x="3434481" y="719502"/>
                  </a:lnTo>
                  <a:lnTo>
                    <a:pt x="3437964" y="719304"/>
                  </a:lnTo>
                  <a:lnTo>
                    <a:pt x="3441447" y="719105"/>
                  </a:lnTo>
                  <a:lnTo>
                    <a:pt x="3444931" y="718907"/>
                  </a:lnTo>
                  <a:lnTo>
                    <a:pt x="3448414" y="718708"/>
                  </a:lnTo>
                  <a:lnTo>
                    <a:pt x="3451897" y="718510"/>
                  </a:lnTo>
                  <a:lnTo>
                    <a:pt x="3455380" y="720182"/>
                  </a:lnTo>
                  <a:lnTo>
                    <a:pt x="3458864" y="719985"/>
                  </a:lnTo>
                  <a:lnTo>
                    <a:pt x="3462347" y="719788"/>
                  </a:lnTo>
                  <a:lnTo>
                    <a:pt x="3465830" y="719592"/>
                  </a:lnTo>
                  <a:lnTo>
                    <a:pt x="3469313" y="719395"/>
                  </a:lnTo>
                  <a:lnTo>
                    <a:pt x="3472797" y="719198"/>
                  </a:lnTo>
                  <a:lnTo>
                    <a:pt x="3476280" y="719002"/>
                  </a:lnTo>
                  <a:lnTo>
                    <a:pt x="3479763" y="718805"/>
                  </a:lnTo>
                  <a:lnTo>
                    <a:pt x="3483246" y="718609"/>
                  </a:lnTo>
                  <a:lnTo>
                    <a:pt x="3483246" y="718712"/>
                  </a:lnTo>
                  <a:lnTo>
                    <a:pt x="3483246" y="718816"/>
                  </a:lnTo>
                  <a:lnTo>
                    <a:pt x="3483246" y="718919"/>
                  </a:lnTo>
                  <a:lnTo>
                    <a:pt x="3483246" y="719023"/>
                  </a:lnTo>
                  <a:lnTo>
                    <a:pt x="3483246" y="719126"/>
                  </a:lnTo>
                  <a:lnTo>
                    <a:pt x="3483246" y="719229"/>
                  </a:lnTo>
                  <a:lnTo>
                    <a:pt x="3483246" y="719332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838762"/>
              <a:ext cx="3483246" cy="1713304"/>
            </a:xfrm>
            <a:custGeom>
              <a:avLst/>
              <a:gdLst/>
              <a:ahLst/>
              <a:cxnLst/>
              <a:rect l="0" t="0" r="0" b="0"/>
              <a:pathLst>
                <a:path w="3483246" h="1713304">
                  <a:moveTo>
                    <a:pt x="0" y="1713304"/>
                  </a:moveTo>
                  <a:lnTo>
                    <a:pt x="3483" y="1337325"/>
                  </a:lnTo>
                  <a:lnTo>
                    <a:pt x="6966" y="1034604"/>
                  </a:lnTo>
                  <a:lnTo>
                    <a:pt x="10449" y="785631"/>
                  </a:lnTo>
                  <a:lnTo>
                    <a:pt x="13932" y="577258"/>
                  </a:lnTo>
                  <a:lnTo>
                    <a:pt x="17416" y="400304"/>
                  </a:lnTo>
                  <a:lnTo>
                    <a:pt x="20899" y="248161"/>
                  </a:lnTo>
                  <a:lnTo>
                    <a:pt x="24382" y="115951"/>
                  </a:lnTo>
                  <a:lnTo>
                    <a:pt x="27865" y="0"/>
                  </a:lnTo>
                  <a:lnTo>
                    <a:pt x="31349" y="967921"/>
                  </a:lnTo>
                  <a:lnTo>
                    <a:pt x="34832" y="904335"/>
                  </a:lnTo>
                  <a:lnTo>
                    <a:pt x="38315" y="843636"/>
                  </a:lnTo>
                  <a:lnTo>
                    <a:pt x="41798" y="785631"/>
                  </a:lnTo>
                  <a:lnTo>
                    <a:pt x="45282" y="730144"/>
                  </a:lnTo>
                  <a:lnTo>
                    <a:pt x="48765" y="677017"/>
                  </a:lnTo>
                  <a:lnTo>
                    <a:pt x="52248" y="626100"/>
                  </a:lnTo>
                  <a:lnTo>
                    <a:pt x="55731" y="577258"/>
                  </a:lnTo>
                  <a:lnTo>
                    <a:pt x="59215" y="530369"/>
                  </a:lnTo>
                  <a:lnTo>
                    <a:pt x="62698" y="485316"/>
                  </a:lnTo>
                  <a:lnTo>
                    <a:pt x="66181" y="441993"/>
                  </a:lnTo>
                  <a:lnTo>
                    <a:pt x="69664" y="400304"/>
                  </a:lnTo>
                  <a:lnTo>
                    <a:pt x="73148" y="360158"/>
                  </a:lnTo>
                  <a:lnTo>
                    <a:pt x="76631" y="321469"/>
                  </a:lnTo>
                  <a:lnTo>
                    <a:pt x="80114" y="284161"/>
                  </a:lnTo>
                  <a:lnTo>
                    <a:pt x="83597" y="248161"/>
                  </a:lnTo>
                  <a:lnTo>
                    <a:pt x="87081" y="662249"/>
                  </a:lnTo>
                  <a:lnTo>
                    <a:pt x="90564" y="633243"/>
                  </a:lnTo>
                  <a:lnTo>
                    <a:pt x="94047" y="604921"/>
                  </a:lnTo>
                  <a:lnTo>
                    <a:pt x="97530" y="577258"/>
                  </a:lnTo>
                  <a:lnTo>
                    <a:pt x="101014" y="550233"/>
                  </a:lnTo>
                  <a:lnTo>
                    <a:pt x="104497" y="523823"/>
                  </a:lnTo>
                  <a:lnTo>
                    <a:pt x="107980" y="498007"/>
                  </a:lnTo>
                  <a:lnTo>
                    <a:pt x="111463" y="472766"/>
                  </a:lnTo>
                  <a:lnTo>
                    <a:pt x="114947" y="448080"/>
                  </a:lnTo>
                  <a:lnTo>
                    <a:pt x="118430" y="423932"/>
                  </a:lnTo>
                  <a:lnTo>
                    <a:pt x="121913" y="400304"/>
                  </a:lnTo>
                  <a:lnTo>
                    <a:pt x="125396" y="377180"/>
                  </a:lnTo>
                  <a:lnTo>
                    <a:pt x="128880" y="354543"/>
                  </a:lnTo>
                  <a:lnTo>
                    <a:pt x="132363" y="332379"/>
                  </a:lnTo>
                  <a:lnTo>
                    <a:pt x="135846" y="310672"/>
                  </a:lnTo>
                  <a:lnTo>
                    <a:pt x="139329" y="289409"/>
                  </a:lnTo>
                  <a:lnTo>
                    <a:pt x="142813" y="268576"/>
                  </a:lnTo>
                  <a:lnTo>
                    <a:pt x="146296" y="360158"/>
                  </a:lnTo>
                  <a:lnTo>
                    <a:pt x="149779" y="340636"/>
                  </a:lnTo>
                  <a:lnTo>
                    <a:pt x="153262" y="321469"/>
                  </a:lnTo>
                  <a:lnTo>
                    <a:pt x="156746" y="302647"/>
                  </a:lnTo>
                  <a:lnTo>
                    <a:pt x="160229" y="284161"/>
                  </a:lnTo>
                  <a:lnTo>
                    <a:pt x="163712" y="266002"/>
                  </a:lnTo>
                  <a:lnTo>
                    <a:pt x="167195" y="248161"/>
                  </a:lnTo>
                  <a:lnTo>
                    <a:pt x="170679" y="230630"/>
                  </a:lnTo>
                  <a:lnTo>
                    <a:pt x="174162" y="213400"/>
                  </a:lnTo>
                  <a:lnTo>
                    <a:pt x="177645" y="196465"/>
                  </a:lnTo>
                  <a:lnTo>
                    <a:pt x="181128" y="179817"/>
                  </a:lnTo>
                  <a:lnTo>
                    <a:pt x="184612" y="163449"/>
                  </a:lnTo>
                  <a:lnTo>
                    <a:pt x="188095" y="147353"/>
                  </a:lnTo>
                  <a:lnTo>
                    <a:pt x="191578" y="131522"/>
                  </a:lnTo>
                  <a:lnTo>
                    <a:pt x="195061" y="115951"/>
                  </a:lnTo>
                  <a:lnTo>
                    <a:pt x="198545" y="100633"/>
                  </a:lnTo>
                  <a:lnTo>
                    <a:pt x="202028" y="1034604"/>
                  </a:lnTo>
                  <a:lnTo>
                    <a:pt x="205511" y="1025213"/>
                  </a:lnTo>
                  <a:lnTo>
                    <a:pt x="208994" y="1015886"/>
                  </a:lnTo>
                  <a:lnTo>
                    <a:pt x="212478" y="1006621"/>
                  </a:lnTo>
                  <a:lnTo>
                    <a:pt x="215961" y="997417"/>
                  </a:lnTo>
                  <a:lnTo>
                    <a:pt x="219444" y="988273"/>
                  </a:lnTo>
                  <a:lnTo>
                    <a:pt x="222927" y="979190"/>
                  </a:lnTo>
                  <a:lnTo>
                    <a:pt x="226411" y="970167"/>
                  </a:lnTo>
                  <a:lnTo>
                    <a:pt x="229894" y="961203"/>
                  </a:lnTo>
                  <a:lnTo>
                    <a:pt x="233377" y="1100844"/>
                  </a:lnTo>
                  <a:lnTo>
                    <a:pt x="236860" y="1093330"/>
                  </a:lnTo>
                  <a:lnTo>
                    <a:pt x="240344" y="1085855"/>
                  </a:lnTo>
                  <a:lnTo>
                    <a:pt x="243827" y="1078419"/>
                  </a:lnTo>
                  <a:lnTo>
                    <a:pt x="247310" y="1071022"/>
                  </a:lnTo>
                  <a:lnTo>
                    <a:pt x="250793" y="1063663"/>
                  </a:lnTo>
                  <a:lnTo>
                    <a:pt x="254277" y="1056341"/>
                  </a:lnTo>
                  <a:lnTo>
                    <a:pt x="257760" y="1049058"/>
                  </a:lnTo>
                  <a:lnTo>
                    <a:pt x="261243" y="1187121"/>
                  </a:lnTo>
                  <a:lnTo>
                    <a:pt x="264726" y="1181177"/>
                  </a:lnTo>
                  <a:lnTo>
                    <a:pt x="268210" y="1175256"/>
                  </a:lnTo>
                  <a:lnTo>
                    <a:pt x="271693" y="1169360"/>
                  </a:lnTo>
                  <a:lnTo>
                    <a:pt x="275176" y="1163487"/>
                  </a:lnTo>
                  <a:lnTo>
                    <a:pt x="278659" y="1157638"/>
                  </a:lnTo>
                  <a:lnTo>
                    <a:pt x="282143" y="1151811"/>
                  </a:lnTo>
                  <a:lnTo>
                    <a:pt x="285626" y="1146008"/>
                  </a:lnTo>
                  <a:lnTo>
                    <a:pt x="289109" y="1167073"/>
                  </a:lnTo>
                  <a:lnTo>
                    <a:pt x="292592" y="1161535"/>
                  </a:lnTo>
                  <a:lnTo>
                    <a:pt x="296075" y="1156017"/>
                  </a:lnTo>
                  <a:lnTo>
                    <a:pt x="299559" y="1150520"/>
                  </a:lnTo>
                  <a:lnTo>
                    <a:pt x="303042" y="1145043"/>
                  </a:lnTo>
                  <a:lnTo>
                    <a:pt x="306525" y="1139588"/>
                  </a:lnTo>
                  <a:lnTo>
                    <a:pt x="310008" y="1134152"/>
                  </a:lnTo>
                  <a:lnTo>
                    <a:pt x="313492" y="1128737"/>
                  </a:lnTo>
                  <a:lnTo>
                    <a:pt x="316975" y="1157537"/>
                  </a:lnTo>
                  <a:lnTo>
                    <a:pt x="320458" y="1152413"/>
                  </a:lnTo>
                  <a:lnTo>
                    <a:pt x="323941" y="1147307"/>
                  </a:lnTo>
                  <a:lnTo>
                    <a:pt x="327425" y="1142219"/>
                  </a:lnTo>
                  <a:lnTo>
                    <a:pt x="330908" y="1137148"/>
                  </a:lnTo>
                  <a:lnTo>
                    <a:pt x="334391" y="1132096"/>
                  </a:lnTo>
                  <a:lnTo>
                    <a:pt x="337874" y="1127060"/>
                  </a:lnTo>
                  <a:lnTo>
                    <a:pt x="341358" y="1122042"/>
                  </a:lnTo>
                  <a:lnTo>
                    <a:pt x="344841" y="1117042"/>
                  </a:lnTo>
                  <a:lnTo>
                    <a:pt x="348324" y="1144515"/>
                  </a:lnTo>
                  <a:lnTo>
                    <a:pt x="351807" y="1139763"/>
                  </a:lnTo>
                  <a:lnTo>
                    <a:pt x="355291" y="1135027"/>
                  </a:lnTo>
                  <a:lnTo>
                    <a:pt x="358774" y="1130307"/>
                  </a:lnTo>
                  <a:lnTo>
                    <a:pt x="362257" y="1125602"/>
                  </a:lnTo>
                  <a:lnTo>
                    <a:pt x="365740" y="1120912"/>
                  </a:lnTo>
                  <a:lnTo>
                    <a:pt x="369224" y="1116237"/>
                  </a:lnTo>
                  <a:lnTo>
                    <a:pt x="372707" y="1111577"/>
                  </a:lnTo>
                  <a:lnTo>
                    <a:pt x="376190" y="1114904"/>
                  </a:lnTo>
                  <a:lnTo>
                    <a:pt x="379673" y="1110323"/>
                  </a:lnTo>
                  <a:lnTo>
                    <a:pt x="383157" y="1105756"/>
                  </a:lnTo>
                  <a:lnTo>
                    <a:pt x="386640" y="1101203"/>
                  </a:lnTo>
                  <a:lnTo>
                    <a:pt x="390123" y="1096665"/>
                  </a:lnTo>
                  <a:lnTo>
                    <a:pt x="393606" y="1092141"/>
                  </a:lnTo>
                  <a:lnTo>
                    <a:pt x="397090" y="1087631"/>
                  </a:lnTo>
                  <a:lnTo>
                    <a:pt x="400573" y="1083136"/>
                  </a:lnTo>
                  <a:lnTo>
                    <a:pt x="404056" y="1124513"/>
                  </a:lnTo>
                  <a:lnTo>
                    <a:pt x="407539" y="1120301"/>
                  </a:lnTo>
                  <a:lnTo>
                    <a:pt x="411023" y="1116102"/>
                  </a:lnTo>
                  <a:lnTo>
                    <a:pt x="414506" y="1111915"/>
                  </a:lnTo>
                  <a:lnTo>
                    <a:pt x="417989" y="1107739"/>
                  </a:lnTo>
                  <a:lnTo>
                    <a:pt x="421472" y="1103576"/>
                  </a:lnTo>
                  <a:lnTo>
                    <a:pt x="424956" y="1099425"/>
                  </a:lnTo>
                  <a:lnTo>
                    <a:pt x="428439" y="1095286"/>
                  </a:lnTo>
                  <a:lnTo>
                    <a:pt x="431922" y="1215583"/>
                  </a:lnTo>
                  <a:lnTo>
                    <a:pt x="435405" y="1212147"/>
                  </a:lnTo>
                  <a:lnTo>
                    <a:pt x="438889" y="1208719"/>
                  </a:lnTo>
                  <a:lnTo>
                    <a:pt x="442372" y="1205298"/>
                  </a:lnTo>
                  <a:lnTo>
                    <a:pt x="445855" y="1201885"/>
                  </a:lnTo>
                  <a:lnTo>
                    <a:pt x="449338" y="1198480"/>
                  </a:lnTo>
                  <a:lnTo>
                    <a:pt x="452822" y="1195083"/>
                  </a:lnTo>
                  <a:lnTo>
                    <a:pt x="456305" y="1191694"/>
                  </a:lnTo>
                  <a:lnTo>
                    <a:pt x="459788" y="1188312"/>
                  </a:lnTo>
                  <a:lnTo>
                    <a:pt x="463271" y="1184938"/>
                  </a:lnTo>
                  <a:lnTo>
                    <a:pt x="466755" y="1181572"/>
                  </a:lnTo>
                  <a:lnTo>
                    <a:pt x="470238" y="1178213"/>
                  </a:lnTo>
                  <a:lnTo>
                    <a:pt x="473721" y="1174863"/>
                  </a:lnTo>
                  <a:lnTo>
                    <a:pt x="477204" y="1171519"/>
                  </a:lnTo>
                  <a:lnTo>
                    <a:pt x="480688" y="1168183"/>
                  </a:lnTo>
                  <a:lnTo>
                    <a:pt x="484171" y="1164855"/>
                  </a:lnTo>
                  <a:lnTo>
                    <a:pt x="487654" y="1161535"/>
                  </a:lnTo>
                  <a:lnTo>
                    <a:pt x="491137" y="1201266"/>
                  </a:lnTo>
                  <a:lnTo>
                    <a:pt x="494621" y="1198171"/>
                  </a:lnTo>
                  <a:lnTo>
                    <a:pt x="498104" y="1195083"/>
                  </a:lnTo>
                  <a:lnTo>
                    <a:pt x="501587" y="1192002"/>
                  </a:lnTo>
                  <a:lnTo>
                    <a:pt x="505070" y="1188926"/>
                  </a:lnTo>
                  <a:lnTo>
                    <a:pt x="508554" y="1185858"/>
                  </a:lnTo>
                  <a:lnTo>
                    <a:pt x="512037" y="1182795"/>
                  </a:lnTo>
                  <a:lnTo>
                    <a:pt x="515520" y="1179739"/>
                  </a:lnTo>
                  <a:lnTo>
                    <a:pt x="519003" y="1222794"/>
                  </a:lnTo>
                  <a:lnTo>
                    <a:pt x="522487" y="1219968"/>
                  </a:lnTo>
                  <a:lnTo>
                    <a:pt x="525970" y="1217148"/>
                  </a:lnTo>
                  <a:lnTo>
                    <a:pt x="529453" y="1214333"/>
                  </a:lnTo>
                  <a:lnTo>
                    <a:pt x="532936" y="1211523"/>
                  </a:lnTo>
                  <a:lnTo>
                    <a:pt x="536420" y="1208719"/>
                  </a:lnTo>
                  <a:lnTo>
                    <a:pt x="539903" y="1205919"/>
                  </a:lnTo>
                  <a:lnTo>
                    <a:pt x="543386" y="1203125"/>
                  </a:lnTo>
                  <a:lnTo>
                    <a:pt x="546869" y="1200337"/>
                  </a:lnTo>
                  <a:lnTo>
                    <a:pt x="550353" y="1244730"/>
                  </a:lnTo>
                  <a:lnTo>
                    <a:pt x="553836" y="1242166"/>
                  </a:lnTo>
                  <a:lnTo>
                    <a:pt x="557319" y="1239606"/>
                  </a:lnTo>
                  <a:lnTo>
                    <a:pt x="560802" y="1237050"/>
                  </a:lnTo>
                  <a:lnTo>
                    <a:pt x="564286" y="1234499"/>
                  </a:lnTo>
                  <a:lnTo>
                    <a:pt x="567769" y="1231951"/>
                  </a:lnTo>
                  <a:lnTo>
                    <a:pt x="571252" y="1229409"/>
                  </a:lnTo>
                  <a:lnTo>
                    <a:pt x="574735" y="1226870"/>
                  </a:lnTo>
                  <a:lnTo>
                    <a:pt x="578218" y="1231076"/>
                  </a:lnTo>
                  <a:lnTo>
                    <a:pt x="581702" y="1228575"/>
                  </a:lnTo>
                  <a:lnTo>
                    <a:pt x="585185" y="1226079"/>
                  </a:lnTo>
                  <a:lnTo>
                    <a:pt x="588668" y="1223586"/>
                  </a:lnTo>
                  <a:lnTo>
                    <a:pt x="592151" y="1221098"/>
                  </a:lnTo>
                  <a:lnTo>
                    <a:pt x="595635" y="1218614"/>
                  </a:lnTo>
                  <a:lnTo>
                    <a:pt x="599118" y="1216134"/>
                  </a:lnTo>
                  <a:lnTo>
                    <a:pt x="602601" y="1213658"/>
                  </a:lnTo>
                  <a:lnTo>
                    <a:pt x="606084" y="1237261"/>
                  </a:lnTo>
                  <a:lnTo>
                    <a:pt x="609568" y="1234901"/>
                  </a:lnTo>
                  <a:lnTo>
                    <a:pt x="613051" y="1232545"/>
                  </a:lnTo>
                  <a:lnTo>
                    <a:pt x="616534" y="1230192"/>
                  </a:lnTo>
                  <a:lnTo>
                    <a:pt x="620017" y="1227843"/>
                  </a:lnTo>
                  <a:lnTo>
                    <a:pt x="623501" y="1225498"/>
                  </a:lnTo>
                  <a:lnTo>
                    <a:pt x="626984" y="1223156"/>
                  </a:lnTo>
                  <a:lnTo>
                    <a:pt x="630467" y="1220818"/>
                  </a:lnTo>
                  <a:lnTo>
                    <a:pt x="633950" y="1227877"/>
                  </a:lnTo>
                  <a:lnTo>
                    <a:pt x="637434" y="1225584"/>
                  </a:lnTo>
                  <a:lnTo>
                    <a:pt x="640917" y="1223293"/>
                  </a:lnTo>
                  <a:lnTo>
                    <a:pt x="644400" y="1221007"/>
                  </a:lnTo>
                  <a:lnTo>
                    <a:pt x="647883" y="1218724"/>
                  </a:lnTo>
                  <a:lnTo>
                    <a:pt x="651367" y="1216444"/>
                  </a:lnTo>
                  <a:lnTo>
                    <a:pt x="654850" y="1214168"/>
                  </a:lnTo>
                  <a:lnTo>
                    <a:pt x="658333" y="1211895"/>
                  </a:lnTo>
                  <a:lnTo>
                    <a:pt x="661816" y="1209625"/>
                  </a:lnTo>
                  <a:lnTo>
                    <a:pt x="665300" y="1253588"/>
                  </a:lnTo>
                  <a:lnTo>
                    <a:pt x="668783" y="1251500"/>
                  </a:lnTo>
                  <a:lnTo>
                    <a:pt x="672266" y="1249415"/>
                  </a:lnTo>
                  <a:lnTo>
                    <a:pt x="675749" y="1247333"/>
                  </a:lnTo>
                  <a:lnTo>
                    <a:pt x="679233" y="1245254"/>
                  </a:lnTo>
                  <a:lnTo>
                    <a:pt x="682716" y="1243178"/>
                  </a:lnTo>
                  <a:lnTo>
                    <a:pt x="686199" y="1241104"/>
                  </a:lnTo>
                  <a:lnTo>
                    <a:pt x="689682" y="1239034"/>
                  </a:lnTo>
                  <a:lnTo>
                    <a:pt x="693166" y="1269716"/>
                  </a:lnTo>
                  <a:lnTo>
                    <a:pt x="696649" y="1267772"/>
                  </a:lnTo>
                  <a:lnTo>
                    <a:pt x="700132" y="1265831"/>
                  </a:lnTo>
                  <a:lnTo>
                    <a:pt x="703615" y="1263892"/>
                  </a:lnTo>
                  <a:lnTo>
                    <a:pt x="707099" y="1261955"/>
                  </a:lnTo>
                  <a:lnTo>
                    <a:pt x="710582" y="1260021"/>
                  </a:lnTo>
                  <a:lnTo>
                    <a:pt x="714065" y="1258090"/>
                  </a:lnTo>
                  <a:lnTo>
                    <a:pt x="717548" y="1256161"/>
                  </a:lnTo>
                  <a:lnTo>
                    <a:pt x="721032" y="1268284"/>
                  </a:lnTo>
                  <a:lnTo>
                    <a:pt x="724515" y="1266410"/>
                  </a:lnTo>
                  <a:lnTo>
                    <a:pt x="727998" y="1264538"/>
                  </a:lnTo>
                  <a:lnTo>
                    <a:pt x="731481" y="1262668"/>
                  </a:lnTo>
                  <a:lnTo>
                    <a:pt x="734965" y="1260801"/>
                  </a:lnTo>
                  <a:lnTo>
                    <a:pt x="738448" y="1258937"/>
                  </a:lnTo>
                  <a:lnTo>
                    <a:pt x="741931" y="1257074"/>
                  </a:lnTo>
                  <a:lnTo>
                    <a:pt x="745414" y="1255214"/>
                  </a:lnTo>
                  <a:lnTo>
                    <a:pt x="748898" y="1255679"/>
                  </a:lnTo>
                  <a:lnTo>
                    <a:pt x="752381" y="1253831"/>
                  </a:lnTo>
                  <a:lnTo>
                    <a:pt x="755864" y="1251985"/>
                  </a:lnTo>
                  <a:lnTo>
                    <a:pt x="759347" y="1250142"/>
                  </a:lnTo>
                  <a:lnTo>
                    <a:pt x="762831" y="1248301"/>
                  </a:lnTo>
                  <a:lnTo>
                    <a:pt x="766314" y="1246463"/>
                  </a:lnTo>
                  <a:lnTo>
                    <a:pt x="769797" y="1244626"/>
                  </a:lnTo>
                  <a:lnTo>
                    <a:pt x="773280" y="1242792"/>
                  </a:lnTo>
                  <a:lnTo>
                    <a:pt x="776764" y="1240960"/>
                  </a:lnTo>
                  <a:lnTo>
                    <a:pt x="780247" y="1257446"/>
                  </a:lnTo>
                  <a:lnTo>
                    <a:pt x="783730" y="1255679"/>
                  </a:lnTo>
                  <a:lnTo>
                    <a:pt x="787213" y="1253913"/>
                  </a:lnTo>
                  <a:lnTo>
                    <a:pt x="790697" y="1252149"/>
                  </a:lnTo>
                  <a:lnTo>
                    <a:pt x="794180" y="1250388"/>
                  </a:lnTo>
                  <a:lnTo>
                    <a:pt x="797663" y="1248628"/>
                  </a:lnTo>
                  <a:lnTo>
                    <a:pt x="801146" y="1246871"/>
                  </a:lnTo>
                  <a:lnTo>
                    <a:pt x="804630" y="1245116"/>
                  </a:lnTo>
                  <a:lnTo>
                    <a:pt x="808113" y="1264912"/>
                  </a:lnTo>
                  <a:lnTo>
                    <a:pt x="811596" y="1263229"/>
                  </a:lnTo>
                  <a:lnTo>
                    <a:pt x="815079" y="1261548"/>
                  </a:lnTo>
                  <a:lnTo>
                    <a:pt x="818563" y="1259869"/>
                  </a:lnTo>
                  <a:lnTo>
                    <a:pt x="822046" y="1258191"/>
                  </a:lnTo>
                  <a:lnTo>
                    <a:pt x="825529" y="1256516"/>
                  </a:lnTo>
                  <a:lnTo>
                    <a:pt x="829012" y="1254842"/>
                  </a:lnTo>
                  <a:lnTo>
                    <a:pt x="832496" y="1253170"/>
                  </a:lnTo>
                  <a:lnTo>
                    <a:pt x="835979" y="1253599"/>
                  </a:lnTo>
                  <a:lnTo>
                    <a:pt x="839462" y="1251937"/>
                  </a:lnTo>
                  <a:lnTo>
                    <a:pt x="842945" y="1250277"/>
                  </a:lnTo>
                  <a:lnTo>
                    <a:pt x="846429" y="1248619"/>
                  </a:lnTo>
                  <a:lnTo>
                    <a:pt x="849912" y="1246963"/>
                  </a:lnTo>
                  <a:lnTo>
                    <a:pt x="853395" y="1245308"/>
                  </a:lnTo>
                  <a:lnTo>
                    <a:pt x="856878" y="1243656"/>
                  </a:lnTo>
                  <a:lnTo>
                    <a:pt x="860361" y="1242005"/>
                  </a:lnTo>
                  <a:lnTo>
                    <a:pt x="863845" y="1252856"/>
                  </a:lnTo>
                  <a:lnTo>
                    <a:pt x="867328" y="1251246"/>
                  </a:lnTo>
                  <a:lnTo>
                    <a:pt x="870811" y="1249637"/>
                  </a:lnTo>
                  <a:lnTo>
                    <a:pt x="874294" y="1248030"/>
                  </a:lnTo>
                  <a:lnTo>
                    <a:pt x="877778" y="1246425"/>
                  </a:lnTo>
                  <a:lnTo>
                    <a:pt x="881261" y="1244822"/>
                  </a:lnTo>
                  <a:lnTo>
                    <a:pt x="884744" y="1243220"/>
                  </a:lnTo>
                  <a:lnTo>
                    <a:pt x="888227" y="1241620"/>
                  </a:lnTo>
                  <a:lnTo>
                    <a:pt x="891711" y="1240021"/>
                  </a:lnTo>
                  <a:lnTo>
                    <a:pt x="895194" y="1287016"/>
                  </a:lnTo>
                  <a:lnTo>
                    <a:pt x="898677" y="1285561"/>
                  </a:lnTo>
                  <a:lnTo>
                    <a:pt x="902160" y="1284107"/>
                  </a:lnTo>
                  <a:lnTo>
                    <a:pt x="905644" y="1282655"/>
                  </a:lnTo>
                  <a:lnTo>
                    <a:pt x="909127" y="1281204"/>
                  </a:lnTo>
                  <a:lnTo>
                    <a:pt x="912610" y="1279755"/>
                  </a:lnTo>
                  <a:lnTo>
                    <a:pt x="916093" y="1278306"/>
                  </a:lnTo>
                  <a:lnTo>
                    <a:pt x="919577" y="1276860"/>
                  </a:lnTo>
                  <a:lnTo>
                    <a:pt x="923060" y="1304279"/>
                  </a:lnTo>
                  <a:lnTo>
                    <a:pt x="926543" y="1302918"/>
                  </a:lnTo>
                  <a:lnTo>
                    <a:pt x="930026" y="1301557"/>
                  </a:lnTo>
                  <a:lnTo>
                    <a:pt x="933510" y="1300198"/>
                  </a:lnTo>
                  <a:lnTo>
                    <a:pt x="936993" y="1298840"/>
                  </a:lnTo>
                  <a:lnTo>
                    <a:pt x="940476" y="1297483"/>
                  </a:lnTo>
                  <a:lnTo>
                    <a:pt x="943959" y="1296127"/>
                  </a:lnTo>
                  <a:lnTo>
                    <a:pt x="947443" y="1294773"/>
                  </a:lnTo>
                  <a:lnTo>
                    <a:pt x="950926" y="1309624"/>
                  </a:lnTo>
                  <a:lnTo>
                    <a:pt x="954409" y="1308317"/>
                  </a:lnTo>
                  <a:lnTo>
                    <a:pt x="957892" y="1307012"/>
                  </a:lnTo>
                  <a:lnTo>
                    <a:pt x="961376" y="1305707"/>
                  </a:lnTo>
                  <a:lnTo>
                    <a:pt x="964859" y="1304404"/>
                  </a:lnTo>
                  <a:lnTo>
                    <a:pt x="968342" y="1303101"/>
                  </a:lnTo>
                  <a:lnTo>
                    <a:pt x="971825" y="1301800"/>
                  </a:lnTo>
                  <a:lnTo>
                    <a:pt x="975309" y="1300500"/>
                  </a:lnTo>
                  <a:lnTo>
                    <a:pt x="978792" y="1336127"/>
                  </a:lnTo>
                  <a:lnTo>
                    <a:pt x="982275" y="1334931"/>
                  </a:lnTo>
                  <a:lnTo>
                    <a:pt x="985758" y="1333735"/>
                  </a:lnTo>
                  <a:lnTo>
                    <a:pt x="989242" y="1332541"/>
                  </a:lnTo>
                  <a:lnTo>
                    <a:pt x="992725" y="1331347"/>
                  </a:lnTo>
                  <a:lnTo>
                    <a:pt x="996208" y="1330154"/>
                  </a:lnTo>
                  <a:lnTo>
                    <a:pt x="999691" y="1328962"/>
                  </a:lnTo>
                  <a:lnTo>
                    <a:pt x="1003175" y="1327771"/>
                  </a:lnTo>
                  <a:lnTo>
                    <a:pt x="1006658" y="1326581"/>
                  </a:lnTo>
                  <a:lnTo>
                    <a:pt x="1010141" y="1383931"/>
                  </a:lnTo>
                  <a:lnTo>
                    <a:pt x="1013624" y="1382903"/>
                  </a:lnTo>
                  <a:lnTo>
                    <a:pt x="1017108" y="1381875"/>
                  </a:lnTo>
                  <a:lnTo>
                    <a:pt x="1020591" y="1380849"/>
                  </a:lnTo>
                  <a:lnTo>
                    <a:pt x="1024074" y="1379822"/>
                  </a:lnTo>
                  <a:lnTo>
                    <a:pt x="1027557" y="1378797"/>
                  </a:lnTo>
                  <a:lnTo>
                    <a:pt x="1031041" y="1377772"/>
                  </a:lnTo>
                  <a:lnTo>
                    <a:pt x="1034524" y="1376748"/>
                  </a:lnTo>
                  <a:lnTo>
                    <a:pt x="1038007" y="1388808"/>
                  </a:lnTo>
                  <a:lnTo>
                    <a:pt x="1041490" y="1387820"/>
                  </a:lnTo>
                  <a:lnTo>
                    <a:pt x="1044974" y="1386834"/>
                  </a:lnTo>
                  <a:lnTo>
                    <a:pt x="1048457" y="1385848"/>
                  </a:lnTo>
                  <a:lnTo>
                    <a:pt x="1051940" y="1384863"/>
                  </a:lnTo>
                  <a:lnTo>
                    <a:pt x="1055423" y="1383878"/>
                  </a:lnTo>
                  <a:lnTo>
                    <a:pt x="1058907" y="1382894"/>
                  </a:lnTo>
                  <a:lnTo>
                    <a:pt x="1062390" y="1381910"/>
                  </a:lnTo>
                  <a:lnTo>
                    <a:pt x="1065873" y="1405517"/>
                  </a:lnTo>
                  <a:lnTo>
                    <a:pt x="1069356" y="1404600"/>
                  </a:lnTo>
                  <a:lnTo>
                    <a:pt x="1072840" y="1403684"/>
                  </a:lnTo>
                  <a:lnTo>
                    <a:pt x="1076323" y="1402769"/>
                  </a:lnTo>
                  <a:lnTo>
                    <a:pt x="1079806" y="1401853"/>
                  </a:lnTo>
                  <a:lnTo>
                    <a:pt x="1083289" y="1400939"/>
                  </a:lnTo>
                  <a:lnTo>
                    <a:pt x="1086773" y="1400025"/>
                  </a:lnTo>
                  <a:lnTo>
                    <a:pt x="1090256" y="1399111"/>
                  </a:lnTo>
                  <a:lnTo>
                    <a:pt x="1093739" y="1398198"/>
                  </a:lnTo>
                  <a:lnTo>
                    <a:pt x="1097222" y="1403191"/>
                  </a:lnTo>
                  <a:lnTo>
                    <a:pt x="1100706" y="1402294"/>
                  </a:lnTo>
                  <a:lnTo>
                    <a:pt x="1104189" y="1401398"/>
                  </a:lnTo>
                  <a:lnTo>
                    <a:pt x="1107672" y="1400503"/>
                  </a:lnTo>
                  <a:lnTo>
                    <a:pt x="1111155" y="1399608"/>
                  </a:lnTo>
                  <a:lnTo>
                    <a:pt x="1114639" y="1398713"/>
                  </a:lnTo>
                  <a:lnTo>
                    <a:pt x="1118122" y="1397819"/>
                  </a:lnTo>
                  <a:lnTo>
                    <a:pt x="1121605" y="1396926"/>
                  </a:lnTo>
                  <a:lnTo>
                    <a:pt x="1125088" y="1404664"/>
                  </a:lnTo>
                  <a:lnTo>
                    <a:pt x="1128572" y="1403794"/>
                  </a:lnTo>
                  <a:lnTo>
                    <a:pt x="1132055" y="1402923"/>
                  </a:lnTo>
                  <a:lnTo>
                    <a:pt x="1135538" y="1402054"/>
                  </a:lnTo>
                  <a:lnTo>
                    <a:pt x="1139021" y="1401184"/>
                  </a:lnTo>
                  <a:lnTo>
                    <a:pt x="1142505" y="1400316"/>
                  </a:lnTo>
                  <a:lnTo>
                    <a:pt x="1145988" y="1399448"/>
                  </a:lnTo>
                  <a:lnTo>
                    <a:pt x="1149471" y="1398580"/>
                  </a:lnTo>
                  <a:lnTo>
                    <a:pt x="1152954" y="1397712"/>
                  </a:lnTo>
                  <a:lnTo>
                    <a:pt x="1156437" y="1396846"/>
                  </a:lnTo>
                  <a:lnTo>
                    <a:pt x="1159921" y="1395979"/>
                  </a:lnTo>
                  <a:lnTo>
                    <a:pt x="1163404" y="1395113"/>
                  </a:lnTo>
                  <a:lnTo>
                    <a:pt x="1166887" y="1394248"/>
                  </a:lnTo>
                  <a:lnTo>
                    <a:pt x="1170370" y="1393383"/>
                  </a:lnTo>
                  <a:lnTo>
                    <a:pt x="1173854" y="1392519"/>
                  </a:lnTo>
                  <a:lnTo>
                    <a:pt x="1177337" y="1391655"/>
                  </a:lnTo>
                  <a:lnTo>
                    <a:pt x="1180820" y="1411246"/>
                  </a:lnTo>
                  <a:lnTo>
                    <a:pt x="1184303" y="1410432"/>
                  </a:lnTo>
                  <a:lnTo>
                    <a:pt x="1187787" y="1409619"/>
                  </a:lnTo>
                  <a:lnTo>
                    <a:pt x="1191270" y="1408806"/>
                  </a:lnTo>
                  <a:lnTo>
                    <a:pt x="1194753" y="1407994"/>
                  </a:lnTo>
                  <a:lnTo>
                    <a:pt x="1198236" y="1407182"/>
                  </a:lnTo>
                  <a:lnTo>
                    <a:pt x="1201720" y="1406371"/>
                  </a:lnTo>
                  <a:lnTo>
                    <a:pt x="1205203" y="1405559"/>
                  </a:lnTo>
                  <a:lnTo>
                    <a:pt x="1208686" y="1404749"/>
                  </a:lnTo>
                  <a:lnTo>
                    <a:pt x="1212169" y="1414038"/>
                  </a:lnTo>
                  <a:lnTo>
                    <a:pt x="1215653" y="1413252"/>
                  </a:lnTo>
                  <a:lnTo>
                    <a:pt x="1219136" y="1412467"/>
                  </a:lnTo>
                  <a:lnTo>
                    <a:pt x="1222619" y="1411682"/>
                  </a:lnTo>
                  <a:lnTo>
                    <a:pt x="1226102" y="1410897"/>
                  </a:lnTo>
                  <a:lnTo>
                    <a:pt x="1229586" y="1410113"/>
                  </a:lnTo>
                  <a:lnTo>
                    <a:pt x="1233069" y="1409329"/>
                  </a:lnTo>
                  <a:lnTo>
                    <a:pt x="1236552" y="1408545"/>
                  </a:lnTo>
                  <a:lnTo>
                    <a:pt x="1240035" y="1420863"/>
                  </a:lnTo>
                  <a:lnTo>
                    <a:pt x="1243519" y="1420111"/>
                  </a:lnTo>
                  <a:lnTo>
                    <a:pt x="1247002" y="1419359"/>
                  </a:lnTo>
                  <a:lnTo>
                    <a:pt x="1250485" y="1418607"/>
                  </a:lnTo>
                  <a:lnTo>
                    <a:pt x="1253968" y="1417856"/>
                  </a:lnTo>
                  <a:lnTo>
                    <a:pt x="1257452" y="1417105"/>
                  </a:lnTo>
                  <a:lnTo>
                    <a:pt x="1260935" y="1416355"/>
                  </a:lnTo>
                  <a:lnTo>
                    <a:pt x="1264418" y="1415604"/>
                  </a:lnTo>
                  <a:lnTo>
                    <a:pt x="1267901" y="1417159"/>
                  </a:lnTo>
                  <a:lnTo>
                    <a:pt x="1271385" y="1416415"/>
                  </a:lnTo>
                  <a:lnTo>
                    <a:pt x="1274868" y="1415671"/>
                  </a:lnTo>
                  <a:lnTo>
                    <a:pt x="1278351" y="1414927"/>
                  </a:lnTo>
                  <a:lnTo>
                    <a:pt x="1281834" y="1414184"/>
                  </a:lnTo>
                  <a:lnTo>
                    <a:pt x="1285318" y="1413441"/>
                  </a:lnTo>
                  <a:lnTo>
                    <a:pt x="1288801" y="1412699"/>
                  </a:lnTo>
                  <a:lnTo>
                    <a:pt x="1292284" y="1411957"/>
                  </a:lnTo>
                  <a:lnTo>
                    <a:pt x="1295767" y="1433831"/>
                  </a:lnTo>
                  <a:lnTo>
                    <a:pt x="1299251" y="1433140"/>
                  </a:lnTo>
                  <a:lnTo>
                    <a:pt x="1302734" y="1432449"/>
                  </a:lnTo>
                  <a:lnTo>
                    <a:pt x="1306217" y="1431759"/>
                  </a:lnTo>
                  <a:lnTo>
                    <a:pt x="1309700" y="1431069"/>
                  </a:lnTo>
                  <a:lnTo>
                    <a:pt x="1313184" y="1430379"/>
                  </a:lnTo>
                  <a:lnTo>
                    <a:pt x="1316667" y="1429690"/>
                  </a:lnTo>
                  <a:lnTo>
                    <a:pt x="1320150" y="1429001"/>
                  </a:lnTo>
                  <a:lnTo>
                    <a:pt x="1323633" y="1428312"/>
                  </a:lnTo>
                  <a:lnTo>
                    <a:pt x="1327117" y="1432617"/>
                  </a:lnTo>
                  <a:lnTo>
                    <a:pt x="1330600" y="1431940"/>
                  </a:lnTo>
                  <a:lnTo>
                    <a:pt x="1334083" y="1431263"/>
                  </a:lnTo>
                  <a:lnTo>
                    <a:pt x="1337566" y="1430586"/>
                  </a:lnTo>
                  <a:lnTo>
                    <a:pt x="1341050" y="1429910"/>
                  </a:lnTo>
                  <a:lnTo>
                    <a:pt x="1344533" y="1429234"/>
                  </a:lnTo>
                  <a:lnTo>
                    <a:pt x="1348016" y="1428558"/>
                  </a:lnTo>
                  <a:lnTo>
                    <a:pt x="1351499" y="1427883"/>
                  </a:lnTo>
                  <a:lnTo>
                    <a:pt x="1354983" y="1440988"/>
                  </a:lnTo>
                  <a:lnTo>
                    <a:pt x="1358466" y="1440343"/>
                  </a:lnTo>
                  <a:lnTo>
                    <a:pt x="1361949" y="1439698"/>
                  </a:lnTo>
                  <a:lnTo>
                    <a:pt x="1365432" y="1439053"/>
                  </a:lnTo>
                  <a:lnTo>
                    <a:pt x="1368916" y="1438409"/>
                  </a:lnTo>
                  <a:lnTo>
                    <a:pt x="1372399" y="1437765"/>
                  </a:lnTo>
                  <a:lnTo>
                    <a:pt x="1375882" y="1437121"/>
                  </a:lnTo>
                  <a:lnTo>
                    <a:pt x="1379365" y="1436477"/>
                  </a:lnTo>
                  <a:lnTo>
                    <a:pt x="1382849" y="1441248"/>
                  </a:lnTo>
                  <a:lnTo>
                    <a:pt x="1386332" y="1440616"/>
                  </a:lnTo>
                  <a:lnTo>
                    <a:pt x="1389815" y="1439985"/>
                  </a:lnTo>
                  <a:lnTo>
                    <a:pt x="1393298" y="1439353"/>
                  </a:lnTo>
                  <a:lnTo>
                    <a:pt x="1396782" y="1438722"/>
                  </a:lnTo>
                  <a:lnTo>
                    <a:pt x="1400265" y="1438092"/>
                  </a:lnTo>
                  <a:lnTo>
                    <a:pt x="1403748" y="1437461"/>
                  </a:lnTo>
                  <a:lnTo>
                    <a:pt x="1407231" y="1436831"/>
                  </a:lnTo>
                  <a:lnTo>
                    <a:pt x="1410715" y="1436651"/>
                  </a:lnTo>
                  <a:lnTo>
                    <a:pt x="1414198" y="1436022"/>
                  </a:lnTo>
                  <a:lnTo>
                    <a:pt x="1417681" y="1435393"/>
                  </a:lnTo>
                  <a:lnTo>
                    <a:pt x="1421164" y="1434765"/>
                  </a:lnTo>
                  <a:lnTo>
                    <a:pt x="1424648" y="1434137"/>
                  </a:lnTo>
                  <a:lnTo>
                    <a:pt x="1428131" y="1433509"/>
                  </a:lnTo>
                  <a:lnTo>
                    <a:pt x="1431614" y="1432882"/>
                  </a:lnTo>
                  <a:lnTo>
                    <a:pt x="1435097" y="1432255"/>
                  </a:lnTo>
                  <a:lnTo>
                    <a:pt x="1438580" y="1431628"/>
                  </a:lnTo>
                  <a:lnTo>
                    <a:pt x="1442064" y="1441553"/>
                  </a:lnTo>
                  <a:lnTo>
                    <a:pt x="1445547" y="1440948"/>
                  </a:lnTo>
                  <a:lnTo>
                    <a:pt x="1449030" y="1440343"/>
                  </a:lnTo>
                  <a:lnTo>
                    <a:pt x="1452513" y="1439738"/>
                  </a:lnTo>
                  <a:lnTo>
                    <a:pt x="1455997" y="1439134"/>
                  </a:lnTo>
                  <a:lnTo>
                    <a:pt x="1459480" y="1438530"/>
                  </a:lnTo>
                  <a:lnTo>
                    <a:pt x="1462963" y="1437926"/>
                  </a:lnTo>
                  <a:lnTo>
                    <a:pt x="1466446" y="1437322"/>
                  </a:lnTo>
                  <a:lnTo>
                    <a:pt x="1469930" y="1437148"/>
                  </a:lnTo>
                  <a:lnTo>
                    <a:pt x="1473413" y="1436546"/>
                  </a:lnTo>
                  <a:lnTo>
                    <a:pt x="1476896" y="1435943"/>
                  </a:lnTo>
                  <a:lnTo>
                    <a:pt x="1480379" y="1435341"/>
                  </a:lnTo>
                  <a:lnTo>
                    <a:pt x="1483863" y="1434740"/>
                  </a:lnTo>
                  <a:lnTo>
                    <a:pt x="1487346" y="1434138"/>
                  </a:lnTo>
                  <a:lnTo>
                    <a:pt x="1490829" y="1433537"/>
                  </a:lnTo>
                  <a:lnTo>
                    <a:pt x="1494312" y="1432936"/>
                  </a:lnTo>
                  <a:lnTo>
                    <a:pt x="1497796" y="1439136"/>
                  </a:lnTo>
                  <a:lnTo>
                    <a:pt x="1501279" y="1438548"/>
                  </a:lnTo>
                  <a:lnTo>
                    <a:pt x="1504762" y="1437961"/>
                  </a:lnTo>
                  <a:lnTo>
                    <a:pt x="1508245" y="1437375"/>
                  </a:lnTo>
                  <a:lnTo>
                    <a:pt x="1511729" y="1436788"/>
                  </a:lnTo>
                  <a:lnTo>
                    <a:pt x="1515212" y="1436201"/>
                  </a:lnTo>
                  <a:lnTo>
                    <a:pt x="1518695" y="1435615"/>
                  </a:lnTo>
                  <a:lnTo>
                    <a:pt x="1522178" y="1435029"/>
                  </a:lnTo>
                  <a:lnTo>
                    <a:pt x="1525662" y="1434443"/>
                  </a:lnTo>
                  <a:lnTo>
                    <a:pt x="1529145" y="1435952"/>
                  </a:lnTo>
                  <a:lnTo>
                    <a:pt x="1532628" y="1435371"/>
                  </a:lnTo>
                  <a:lnTo>
                    <a:pt x="1536111" y="1434790"/>
                  </a:lnTo>
                  <a:lnTo>
                    <a:pt x="1539595" y="1434209"/>
                  </a:lnTo>
                  <a:lnTo>
                    <a:pt x="1543078" y="1433628"/>
                  </a:lnTo>
                  <a:lnTo>
                    <a:pt x="1546561" y="1433047"/>
                  </a:lnTo>
                  <a:lnTo>
                    <a:pt x="1550044" y="1432467"/>
                  </a:lnTo>
                  <a:lnTo>
                    <a:pt x="1553528" y="1431887"/>
                  </a:lnTo>
                  <a:lnTo>
                    <a:pt x="1557011" y="1431307"/>
                  </a:lnTo>
                  <a:lnTo>
                    <a:pt x="1560494" y="1430727"/>
                  </a:lnTo>
                  <a:lnTo>
                    <a:pt x="1563977" y="1430148"/>
                  </a:lnTo>
                  <a:lnTo>
                    <a:pt x="1567461" y="1429569"/>
                  </a:lnTo>
                  <a:lnTo>
                    <a:pt x="1570944" y="1428990"/>
                  </a:lnTo>
                  <a:lnTo>
                    <a:pt x="1574427" y="1428411"/>
                  </a:lnTo>
                  <a:lnTo>
                    <a:pt x="1577910" y="1427832"/>
                  </a:lnTo>
                  <a:lnTo>
                    <a:pt x="1581394" y="1427254"/>
                  </a:lnTo>
                  <a:lnTo>
                    <a:pt x="1584877" y="1432961"/>
                  </a:lnTo>
                  <a:lnTo>
                    <a:pt x="1588360" y="1432394"/>
                  </a:lnTo>
                  <a:lnTo>
                    <a:pt x="1591843" y="1431828"/>
                  </a:lnTo>
                  <a:lnTo>
                    <a:pt x="1595327" y="1431262"/>
                  </a:lnTo>
                  <a:lnTo>
                    <a:pt x="1598810" y="1430696"/>
                  </a:lnTo>
                  <a:lnTo>
                    <a:pt x="1602293" y="1430130"/>
                  </a:lnTo>
                  <a:lnTo>
                    <a:pt x="1605776" y="1429565"/>
                  </a:lnTo>
                  <a:lnTo>
                    <a:pt x="1609260" y="1429000"/>
                  </a:lnTo>
                  <a:lnTo>
                    <a:pt x="1612743" y="1436908"/>
                  </a:lnTo>
                  <a:lnTo>
                    <a:pt x="1616226" y="1436358"/>
                  </a:lnTo>
                  <a:lnTo>
                    <a:pt x="1619709" y="1435809"/>
                  </a:lnTo>
                  <a:lnTo>
                    <a:pt x="1623193" y="1435260"/>
                  </a:lnTo>
                  <a:lnTo>
                    <a:pt x="1626676" y="1434711"/>
                  </a:lnTo>
                  <a:lnTo>
                    <a:pt x="1630159" y="1434162"/>
                  </a:lnTo>
                  <a:lnTo>
                    <a:pt x="1633642" y="1433614"/>
                  </a:lnTo>
                  <a:lnTo>
                    <a:pt x="1637126" y="1433065"/>
                  </a:lnTo>
                  <a:lnTo>
                    <a:pt x="1640609" y="1432517"/>
                  </a:lnTo>
                  <a:lnTo>
                    <a:pt x="1644092" y="1433944"/>
                  </a:lnTo>
                  <a:lnTo>
                    <a:pt x="1647575" y="1433400"/>
                  </a:lnTo>
                  <a:lnTo>
                    <a:pt x="1651059" y="1432856"/>
                  </a:lnTo>
                  <a:lnTo>
                    <a:pt x="1654542" y="1432312"/>
                  </a:lnTo>
                  <a:lnTo>
                    <a:pt x="1658025" y="1431768"/>
                  </a:lnTo>
                  <a:lnTo>
                    <a:pt x="1661508" y="1431225"/>
                  </a:lnTo>
                  <a:lnTo>
                    <a:pt x="1664992" y="1430681"/>
                  </a:lnTo>
                  <a:lnTo>
                    <a:pt x="1668475" y="1430138"/>
                  </a:lnTo>
                  <a:lnTo>
                    <a:pt x="1671958" y="1454626"/>
                  </a:lnTo>
                  <a:lnTo>
                    <a:pt x="1675441" y="1454127"/>
                  </a:lnTo>
                  <a:lnTo>
                    <a:pt x="1678925" y="1453628"/>
                  </a:lnTo>
                  <a:lnTo>
                    <a:pt x="1682408" y="1453130"/>
                  </a:lnTo>
                  <a:lnTo>
                    <a:pt x="1685891" y="1452631"/>
                  </a:lnTo>
                  <a:lnTo>
                    <a:pt x="1689374" y="1452133"/>
                  </a:lnTo>
                  <a:lnTo>
                    <a:pt x="1692858" y="1451635"/>
                  </a:lnTo>
                  <a:lnTo>
                    <a:pt x="1696341" y="1451137"/>
                  </a:lnTo>
                  <a:lnTo>
                    <a:pt x="1699824" y="1458135"/>
                  </a:lnTo>
                  <a:lnTo>
                    <a:pt x="1703307" y="1457650"/>
                  </a:lnTo>
                  <a:lnTo>
                    <a:pt x="1706791" y="1457166"/>
                  </a:lnTo>
                  <a:lnTo>
                    <a:pt x="1710274" y="1456681"/>
                  </a:lnTo>
                  <a:lnTo>
                    <a:pt x="1713757" y="1456197"/>
                  </a:lnTo>
                  <a:lnTo>
                    <a:pt x="1717240" y="1455713"/>
                  </a:lnTo>
                  <a:lnTo>
                    <a:pt x="1720723" y="1455230"/>
                  </a:lnTo>
                  <a:lnTo>
                    <a:pt x="1724207" y="1454746"/>
                  </a:lnTo>
                  <a:lnTo>
                    <a:pt x="1727690" y="1457120"/>
                  </a:lnTo>
                  <a:lnTo>
                    <a:pt x="1731173" y="1456641"/>
                  </a:lnTo>
                  <a:lnTo>
                    <a:pt x="1734656" y="1456163"/>
                  </a:lnTo>
                  <a:lnTo>
                    <a:pt x="1738140" y="1455685"/>
                  </a:lnTo>
                  <a:lnTo>
                    <a:pt x="1741623" y="1455207"/>
                  </a:lnTo>
                  <a:lnTo>
                    <a:pt x="1745106" y="1454729"/>
                  </a:lnTo>
                  <a:lnTo>
                    <a:pt x="1748589" y="1454251"/>
                  </a:lnTo>
                  <a:lnTo>
                    <a:pt x="1752073" y="1453773"/>
                  </a:lnTo>
                  <a:lnTo>
                    <a:pt x="1755556" y="1453296"/>
                  </a:lnTo>
                  <a:lnTo>
                    <a:pt x="1759039" y="1457821"/>
                  </a:lnTo>
                  <a:lnTo>
                    <a:pt x="1762522" y="1457353"/>
                  </a:lnTo>
                  <a:lnTo>
                    <a:pt x="1766006" y="1456884"/>
                  </a:lnTo>
                  <a:lnTo>
                    <a:pt x="1769489" y="1456416"/>
                  </a:lnTo>
                  <a:lnTo>
                    <a:pt x="1772972" y="1455947"/>
                  </a:lnTo>
                  <a:lnTo>
                    <a:pt x="1776455" y="1455479"/>
                  </a:lnTo>
                  <a:lnTo>
                    <a:pt x="1779939" y="1455011"/>
                  </a:lnTo>
                  <a:lnTo>
                    <a:pt x="1783422" y="1454543"/>
                  </a:lnTo>
                  <a:lnTo>
                    <a:pt x="1786905" y="1457752"/>
                  </a:lnTo>
                  <a:lnTo>
                    <a:pt x="1790388" y="1457290"/>
                  </a:lnTo>
                  <a:lnTo>
                    <a:pt x="1793872" y="1456829"/>
                  </a:lnTo>
                  <a:lnTo>
                    <a:pt x="1797355" y="1456368"/>
                  </a:lnTo>
                  <a:lnTo>
                    <a:pt x="1800838" y="1455907"/>
                  </a:lnTo>
                  <a:lnTo>
                    <a:pt x="1804321" y="1455446"/>
                  </a:lnTo>
                  <a:lnTo>
                    <a:pt x="1807805" y="1454985"/>
                  </a:lnTo>
                  <a:lnTo>
                    <a:pt x="1811288" y="1454524"/>
                  </a:lnTo>
                  <a:lnTo>
                    <a:pt x="1814771" y="1459751"/>
                  </a:lnTo>
                  <a:lnTo>
                    <a:pt x="1818254" y="1459300"/>
                  </a:lnTo>
                  <a:lnTo>
                    <a:pt x="1821738" y="1458849"/>
                  </a:lnTo>
                  <a:lnTo>
                    <a:pt x="1825221" y="1458398"/>
                  </a:lnTo>
                  <a:lnTo>
                    <a:pt x="1828704" y="1457947"/>
                  </a:lnTo>
                  <a:lnTo>
                    <a:pt x="1832187" y="1457496"/>
                  </a:lnTo>
                  <a:lnTo>
                    <a:pt x="1835671" y="1457046"/>
                  </a:lnTo>
                  <a:lnTo>
                    <a:pt x="1839154" y="1456595"/>
                  </a:lnTo>
                  <a:lnTo>
                    <a:pt x="1842637" y="1462226"/>
                  </a:lnTo>
                  <a:lnTo>
                    <a:pt x="1846120" y="1461786"/>
                  </a:lnTo>
                  <a:lnTo>
                    <a:pt x="1849604" y="1461346"/>
                  </a:lnTo>
                  <a:lnTo>
                    <a:pt x="1853087" y="1460906"/>
                  </a:lnTo>
                  <a:lnTo>
                    <a:pt x="1856570" y="1460466"/>
                  </a:lnTo>
                  <a:lnTo>
                    <a:pt x="1860053" y="1460026"/>
                  </a:lnTo>
                  <a:lnTo>
                    <a:pt x="1863537" y="1459586"/>
                  </a:lnTo>
                  <a:lnTo>
                    <a:pt x="1867020" y="1459146"/>
                  </a:lnTo>
                  <a:lnTo>
                    <a:pt x="1870503" y="1458707"/>
                  </a:lnTo>
                  <a:lnTo>
                    <a:pt x="1873986" y="1461384"/>
                  </a:lnTo>
                  <a:lnTo>
                    <a:pt x="1877470" y="1460950"/>
                  </a:lnTo>
                  <a:lnTo>
                    <a:pt x="1880953" y="1460516"/>
                  </a:lnTo>
                  <a:lnTo>
                    <a:pt x="1884436" y="1460082"/>
                  </a:lnTo>
                  <a:lnTo>
                    <a:pt x="1887919" y="1459648"/>
                  </a:lnTo>
                  <a:lnTo>
                    <a:pt x="1891403" y="1459214"/>
                  </a:lnTo>
                  <a:lnTo>
                    <a:pt x="1894886" y="1458780"/>
                  </a:lnTo>
                  <a:lnTo>
                    <a:pt x="1898369" y="1458346"/>
                  </a:lnTo>
                  <a:lnTo>
                    <a:pt x="1901852" y="1460993"/>
                  </a:lnTo>
                  <a:lnTo>
                    <a:pt x="1905336" y="1460564"/>
                  </a:lnTo>
                  <a:lnTo>
                    <a:pt x="1908819" y="1460136"/>
                  </a:lnTo>
                  <a:lnTo>
                    <a:pt x="1912302" y="1459708"/>
                  </a:lnTo>
                  <a:lnTo>
                    <a:pt x="1915785" y="1459279"/>
                  </a:lnTo>
                  <a:lnTo>
                    <a:pt x="1919269" y="1458851"/>
                  </a:lnTo>
                  <a:lnTo>
                    <a:pt x="1922752" y="1458423"/>
                  </a:lnTo>
                  <a:lnTo>
                    <a:pt x="1926235" y="1457995"/>
                  </a:lnTo>
                  <a:lnTo>
                    <a:pt x="1929718" y="1458683"/>
                  </a:lnTo>
                  <a:lnTo>
                    <a:pt x="1933202" y="1458257"/>
                  </a:lnTo>
                  <a:lnTo>
                    <a:pt x="1936685" y="1457831"/>
                  </a:lnTo>
                  <a:lnTo>
                    <a:pt x="1940168" y="1457406"/>
                  </a:lnTo>
                  <a:lnTo>
                    <a:pt x="1943651" y="1456980"/>
                  </a:lnTo>
                  <a:lnTo>
                    <a:pt x="1947135" y="1456554"/>
                  </a:lnTo>
                  <a:lnTo>
                    <a:pt x="1950618" y="1456129"/>
                  </a:lnTo>
                  <a:lnTo>
                    <a:pt x="1954101" y="1455704"/>
                  </a:lnTo>
                  <a:lnTo>
                    <a:pt x="1957584" y="1459699"/>
                  </a:lnTo>
                  <a:lnTo>
                    <a:pt x="1961068" y="1459280"/>
                  </a:lnTo>
                  <a:lnTo>
                    <a:pt x="1964551" y="1458862"/>
                  </a:lnTo>
                  <a:lnTo>
                    <a:pt x="1968034" y="1458444"/>
                  </a:lnTo>
                  <a:lnTo>
                    <a:pt x="1971517" y="1458026"/>
                  </a:lnTo>
                  <a:lnTo>
                    <a:pt x="1975001" y="1457608"/>
                  </a:lnTo>
                  <a:lnTo>
                    <a:pt x="1978484" y="1457190"/>
                  </a:lnTo>
                  <a:lnTo>
                    <a:pt x="1981967" y="1456773"/>
                  </a:lnTo>
                  <a:lnTo>
                    <a:pt x="1985450" y="1456355"/>
                  </a:lnTo>
                  <a:lnTo>
                    <a:pt x="1988934" y="1460798"/>
                  </a:lnTo>
                  <a:lnTo>
                    <a:pt x="1992417" y="1460388"/>
                  </a:lnTo>
                  <a:lnTo>
                    <a:pt x="1995900" y="1459978"/>
                  </a:lnTo>
                  <a:lnTo>
                    <a:pt x="1999383" y="1459568"/>
                  </a:lnTo>
                  <a:lnTo>
                    <a:pt x="2002867" y="1459158"/>
                  </a:lnTo>
                  <a:lnTo>
                    <a:pt x="2006350" y="1458749"/>
                  </a:lnTo>
                  <a:lnTo>
                    <a:pt x="2009833" y="1458339"/>
                  </a:lnTo>
                  <a:lnTo>
                    <a:pt x="2013316" y="1457930"/>
                  </a:lnTo>
                  <a:lnTo>
                    <a:pt x="2016799" y="1465570"/>
                  </a:lnTo>
                  <a:lnTo>
                    <a:pt x="2020283" y="1465172"/>
                  </a:lnTo>
                  <a:lnTo>
                    <a:pt x="2023766" y="1464775"/>
                  </a:lnTo>
                  <a:lnTo>
                    <a:pt x="2027249" y="1464378"/>
                  </a:lnTo>
                  <a:lnTo>
                    <a:pt x="2030732" y="1463981"/>
                  </a:lnTo>
                  <a:lnTo>
                    <a:pt x="2034216" y="1463584"/>
                  </a:lnTo>
                  <a:lnTo>
                    <a:pt x="2037699" y="1463187"/>
                  </a:lnTo>
                  <a:lnTo>
                    <a:pt x="2041182" y="1462790"/>
                  </a:lnTo>
                  <a:lnTo>
                    <a:pt x="2044665" y="1472175"/>
                  </a:lnTo>
                  <a:lnTo>
                    <a:pt x="2048149" y="1471793"/>
                  </a:lnTo>
                  <a:lnTo>
                    <a:pt x="2051632" y="1471411"/>
                  </a:lnTo>
                  <a:lnTo>
                    <a:pt x="2055115" y="1471029"/>
                  </a:lnTo>
                  <a:lnTo>
                    <a:pt x="2058598" y="1470647"/>
                  </a:lnTo>
                  <a:lnTo>
                    <a:pt x="2062082" y="1470265"/>
                  </a:lnTo>
                  <a:lnTo>
                    <a:pt x="2065565" y="1469883"/>
                  </a:lnTo>
                  <a:lnTo>
                    <a:pt x="2069048" y="1469501"/>
                  </a:lnTo>
                  <a:lnTo>
                    <a:pt x="2072531" y="1469119"/>
                  </a:lnTo>
                  <a:lnTo>
                    <a:pt x="2076015" y="1470158"/>
                  </a:lnTo>
                  <a:lnTo>
                    <a:pt x="2079498" y="1469779"/>
                  </a:lnTo>
                  <a:lnTo>
                    <a:pt x="2082981" y="1469399"/>
                  </a:lnTo>
                  <a:lnTo>
                    <a:pt x="2086464" y="1469020"/>
                  </a:lnTo>
                  <a:lnTo>
                    <a:pt x="2089948" y="1468641"/>
                  </a:lnTo>
                  <a:lnTo>
                    <a:pt x="2093431" y="1468262"/>
                  </a:lnTo>
                  <a:lnTo>
                    <a:pt x="2096914" y="1467883"/>
                  </a:lnTo>
                  <a:lnTo>
                    <a:pt x="2100397" y="1467504"/>
                  </a:lnTo>
                  <a:lnTo>
                    <a:pt x="2103881" y="1482315"/>
                  </a:lnTo>
                  <a:lnTo>
                    <a:pt x="2107364" y="1481958"/>
                  </a:lnTo>
                  <a:lnTo>
                    <a:pt x="2110847" y="1481601"/>
                  </a:lnTo>
                  <a:lnTo>
                    <a:pt x="2114330" y="1481244"/>
                  </a:lnTo>
                  <a:lnTo>
                    <a:pt x="2117814" y="1480887"/>
                  </a:lnTo>
                  <a:lnTo>
                    <a:pt x="2121297" y="1480530"/>
                  </a:lnTo>
                  <a:lnTo>
                    <a:pt x="2124780" y="1480174"/>
                  </a:lnTo>
                  <a:lnTo>
                    <a:pt x="2128263" y="1479817"/>
                  </a:lnTo>
                  <a:lnTo>
                    <a:pt x="2131747" y="1481144"/>
                  </a:lnTo>
                  <a:lnTo>
                    <a:pt x="2135230" y="1480790"/>
                  </a:lnTo>
                  <a:lnTo>
                    <a:pt x="2138713" y="1480436"/>
                  </a:lnTo>
                  <a:lnTo>
                    <a:pt x="2142196" y="1480082"/>
                  </a:lnTo>
                  <a:lnTo>
                    <a:pt x="2145680" y="1479729"/>
                  </a:lnTo>
                  <a:lnTo>
                    <a:pt x="2149163" y="1479375"/>
                  </a:lnTo>
                  <a:lnTo>
                    <a:pt x="2152646" y="1479021"/>
                  </a:lnTo>
                  <a:lnTo>
                    <a:pt x="2156129" y="1478668"/>
                  </a:lnTo>
                  <a:lnTo>
                    <a:pt x="2159613" y="1480823"/>
                  </a:lnTo>
                  <a:lnTo>
                    <a:pt x="2163096" y="1480473"/>
                  </a:lnTo>
                  <a:lnTo>
                    <a:pt x="2166579" y="1480123"/>
                  </a:lnTo>
                  <a:lnTo>
                    <a:pt x="2170062" y="1479774"/>
                  </a:lnTo>
                  <a:lnTo>
                    <a:pt x="2173546" y="1479424"/>
                  </a:lnTo>
                  <a:lnTo>
                    <a:pt x="2177029" y="1479074"/>
                  </a:lnTo>
                  <a:lnTo>
                    <a:pt x="2180512" y="1478725"/>
                  </a:lnTo>
                  <a:lnTo>
                    <a:pt x="2183995" y="1478375"/>
                  </a:lnTo>
                  <a:lnTo>
                    <a:pt x="2187479" y="1478026"/>
                  </a:lnTo>
                  <a:lnTo>
                    <a:pt x="2190962" y="1482397"/>
                  </a:lnTo>
                  <a:lnTo>
                    <a:pt x="2194445" y="1482054"/>
                  </a:lnTo>
                  <a:lnTo>
                    <a:pt x="2197928" y="1481711"/>
                  </a:lnTo>
                  <a:lnTo>
                    <a:pt x="2201412" y="1481369"/>
                  </a:lnTo>
                  <a:lnTo>
                    <a:pt x="2204895" y="1481026"/>
                  </a:lnTo>
                  <a:lnTo>
                    <a:pt x="2208378" y="1480684"/>
                  </a:lnTo>
                  <a:lnTo>
                    <a:pt x="2211861" y="1480342"/>
                  </a:lnTo>
                  <a:lnTo>
                    <a:pt x="2215345" y="1479999"/>
                  </a:lnTo>
                  <a:lnTo>
                    <a:pt x="2218828" y="1481272"/>
                  </a:lnTo>
                  <a:lnTo>
                    <a:pt x="2222311" y="1480933"/>
                  </a:lnTo>
                  <a:lnTo>
                    <a:pt x="2225794" y="1480593"/>
                  </a:lnTo>
                  <a:lnTo>
                    <a:pt x="2229278" y="1480253"/>
                  </a:lnTo>
                  <a:lnTo>
                    <a:pt x="2232761" y="1479913"/>
                  </a:lnTo>
                  <a:lnTo>
                    <a:pt x="2236244" y="1479573"/>
                  </a:lnTo>
                  <a:lnTo>
                    <a:pt x="2239727" y="1479234"/>
                  </a:lnTo>
                  <a:lnTo>
                    <a:pt x="2243211" y="1478894"/>
                  </a:lnTo>
                  <a:lnTo>
                    <a:pt x="2246694" y="1480565"/>
                  </a:lnTo>
                  <a:lnTo>
                    <a:pt x="2250177" y="1480228"/>
                  </a:lnTo>
                  <a:lnTo>
                    <a:pt x="2253660" y="1479891"/>
                  </a:lnTo>
                  <a:lnTo>
                    <a:pt x="2257144" y="1479555"/>
                  </a:lnTo>
                  <a:lnTo>
                    <a:pt x="2260627" y="1479218"/>
                  </a:lnTo>
                  <a:lnTo>
                    <a:pt x="2264110" y="1478882"/>
                  </a:lnTo>
                  <a:lnTo>
                    <a:pt x="2267593" y="1478545"/>
                  </a:lnTo>
                  <a:lnTo>
                    <a:pt x="2271077" y="1478209"/>
                  </a:lnTo>
                  <a:lnTo>
                    <a:pt x="2274560" y="1478676"/>
                  </a:lnTo>
                  <a:lnTo>
                    <a:pt x="2278043" y="1478341"/>
                  </a:lnTo>
                  <a:lnTo>
                    <a:pt x="2281526" y="1478006"/>
                  </a:lnTo>
                  <a:lnTo>
                    <a:pt x="2285010" y="1477671"/>
                  </a:lnTo>
                  <a:lnTo>
                    <a:pt x="2288493" y="1477336"/>
                  </a:lnTo>
                  <a:lnTo>
                    <a:pt x="2291976" y="1477001"/>
                  </a:lnTo>
                  <a:lnTo>
                    <a:pt x="2295459" y="1476666"/>
                  </a:lnTo>
                  <a:lnTo>
                    <a:pt x="2298942" y="1476332"/>
                  </a:lnTo>
                  <a:lnTo>
                    <a:pt x="2302426" y="1475997"/>
                  </a:lnTo>
                  <a:lnTo>
                    <a:pt x="2305909" y="1476268"/>
                  </a:lnTo>
                  <a:lnTo>
                    <a:pt x="2309392" y="1475935"/>
                  </a:lnTo>
                  <a:lnTo>
                    <a:pt x="2312875" y="1475601"/>
                  </a:lnTo>
                  <a:lnTo>
                    <a:pt x="2316359" y="1475268"/>
                  </a:lnTo>
                  <a:lnTo>
                    <a:pt x="2319842" y="1474934"/>
                  </a:lnTo>
                  <a:lnTo>
                    <a:pt x="2323325" y="1474601"/>
                  </a:lnTo>
                  <a:lnTo>
                    <a:pt x="2326808" y="1474267"/>
                  </a:lnTo>
                  <a:lnTo>
                    <a:pt x="2330292" y="1473934"/>
                  </a:lnTo>
                  <a:lnTo>
                    <a:pt x="2333775" y="1473601"/>
                  </a:lnTo>
                  <a:lnTo>
                    <a:pt x="2337258" y="1473268"/>
                  </a:lnTo>
                  <a:lnTo>
                    <a:pt x="2340741" y="1472935"/>
                  </a:lnTo>
                  <a:lnTo>
                    <a:pt x="2344225" y="1472602"/>
                  </a:lnTo>
                  <a:lnTo>
                    <a:pt x="2347708" y="1472269"/>
                  </a:lnTo>
                  <a:lnTo>
                    <a:pt x="2351191" y="1471936"/>
                  </a:lnTo>
                  <a:lnTo>
                    <a:pt x="2354674" y="1471603"/>
                  </a:lnTo>
                  <a:lnTo>
                    <a:pt x="2358158" y="1471271"/>
                  </a:lnTo>
                  <a:lnTo>
                    <a:pt x="2361641" y="1473178"/>
                  </a:lnTo>
                  <a:lnTo>
                    <a:pt x="2365124" y="1472849"/>
                  </a:lnTo>
                  <a:lnTo>
                    <a:pt x="2368607" y="1472519"/>
                  </a:lnTo>
                  <a:lnTo>
                    <a:pt x="2372091" y="1472189"/>
                  </a:lnTo>
                  <a:lnTo>
                    <a:pt x="2375574" y="1471860"/>
                  </a:lnTo>
                  <a:lnTo>
                    <a:pt x="2379057" y="1471530"/>
                  </a:lnTo>
                  <a:lnTo>
                    <a:pt x="2382540" y="1471201"/>
                  </a:lnTo>
                  <a:lnTo>
                    <a:pt x="2386024" y="1470872"/>
                  </a:lnTo>
                  <a:lnTo>
                    <a:pt x="2389507" y="1473562"/>
                  </a:lnTo>
                  <a:lnTo>
                    <a:pt x="2392990" y="1473236"/>
                  </a:lnTo>
                  <a:lnTo>
                    <a:pt x="2396473" y="1472911"/>
                  </a:lnTo>
                  <a:lnTo>
                    <a:pt x="2399957" y="1472586"/>
                  </a:lnTo>
                  <a:lnTo>
                    <a:pt x="2403440" y="1472261"/>
                  </a:lnTo>
                  <a:lnTo>
                    <a:pt x="2406923" y="1471936"/>
                  </a:lnTo>
                  <a:lnTo>
                    <a:pt x="2410406" y="1471610"/>
                  </a:lnTo>
                  <a:lnTo>
                    <a:pt x="2413890" y="1471285"/>
                  </a:lnTo>
                  <a:lnTo>
                    <a:pt x="2417373" y="1470961"/>
                  </a:lnTo>
                  <a:lnTo>
                    <a:pt x="2420856" y="1473024"/>
                  </a:lnTo>
                  <a:lnTo>
                    <a:pt x="2424339" y="1472702"/>
                  </a:lnTo>
                  <a:lnTo>
                    <a:pt x="2427823" y="1472381"/>
                  </a:lnTo>
                  <a:lnTo>
                    <a:pt x="2431306" y="1472059"/>
                  </a:lnTo>
                  <a:lnTo>
                    <a:pt x="2434789" y="1471737"/>
                  </a:lnTo>
                  <a:lnTo>
                    <a:pt x="2438272" y="1471416"/>
                  </a:lnTo>
                  <a:lnTo>
                    <a:pt x="2441756" y="1471094"/>
                  </a:lnTo>
                  <a:lnTo>
                    <a:pt x="2445239" y="1470773"/>
                  </a:lnTo>
                  <a:lnTo>
                    <a:pt x="2448722" y="1477412"/>
                  </a:lnTo>
                  <a:lnTo>
                    <a:pt x="2452205" y="1477099"/>
                  </a:lnTo>
                  <a:lnTo>
                    <a:pt x="2455689" y="1476786"/>
                  </a:lnTo>
                  <a:lnTo>
                    <a:pt x="2459172" y="1476474"/>
                  </a:lnTo>
                  <a:lnTo>
                    <a:pt x="2462655" y="1476161"/>
                  </a:lnTo>
                  <a:lnTo>
                    <a:pt x="2466138" y="1475848"/>
                  </a:lnTo>
                  <a:lnTo>
                    <a:pt x="2469622" y="1475536"/>
                  </a:lnTo>
                  <a:lnTo>
                    <a:pt x="2473105" y="1475223"/>
                  </a:lnTo>
                  <a:lnTo>
                    <a:pt x="2476588" y="1475479"/>
                  </a:lnTo>
                  <a:lnTo>
                    <a:pt x="2480071" y="1475167"/>
                  </a:lnTo>
                  <a:lnTo>
                    <a:pt x="2483555" y="1474855"/>
                  </a:lnTo>
                  <a:lnTo>
                    <a:pt x="2487038" y="1474544"/>
                  </a:lnTo>
                  <a:lnTo>
                    <a:pt x="2490521" y="1474232"/>
                  </a:lnTo>
                  <a:lnTo>
                    <a:pt x="2494004" y="1473921"/>
                  </a:lnTo>
                  <a:lnTo>
                    <a:pt x="2497488" y="1473610"/>
                  </a:lnTo>
                  <a:lnTo>
                    <a:pt x="2500971" y="1473298"/>
                  </a:lnTo>
                  <a:lnTo>
                    <a:pt x="2504454" y="1472987"/>
                  </a:lnTo>
                  <a:lnTo>
                    <a:pt x="2507937" y="1473437"/>
                  </a:lnTo>
                  <a:lnTo>
                    <a:pt x="2511421" y="1473127"/>
                  </a:lnTo>
                  <a:lnTo>
                    <a:pt x="2514904" y="1472817"/>
                  </a:lnTo>
                  <a:lnTo>
                    <a:pt x="2518387" y="1472507"/>
                  </a:lnTo>
                  <a:lnTo>
                    <a:pt x="2521870" y="1472197"/>
                  </a:lnTo>
                  <a:lnTo>
                    <a:pt x="2525354" y="1471887"/>
                  </a:lnTo>
                  <a:lnTo>
                    <a:pt x="2528837" y="1471577"/>
                  </a:lnTo>
                  <a:lnTo>
                    <a:pt x="2532320" y="1471267"/>
                  </a:lnTo>
                  <a:lnTo>
                    <a:pt x="2535803" y="1472290"/>
                  </a:lnTo>
                  <a:lnTo>
                    <a:pt x="2539287" y="1471982"/>
                  </a:lnTo>
                  <a:lnTo>
                    <a:pt x="2542770" y="1471674"/>
                  </a:lnTo>
                  <a:lnTo>
                    <a:pt x="2546253" y="1471366"/>
                  </a:lnTo>
                  <a:lnTo>
                    <a:pt x="2549736" y="1471058"/>
                  </a:lnTo>
                  <a:lnTo>
                    <a:pt x="2553220" y="1470750"/>
                  </a:lnTo>
                  <a:lnTo>
                    <a:pt x="2556703" y="1470442"/>
                  </a:lnTo>
                  <a:lnTo>
                    <a:pt x="2560186" y="1470134"/>
                  </a:lnTo>
                  <a:lnTo>
                    <a:pt x="2563669" y="1478844"/>
                  </a:lnTo>
                  <a:lnTo>
                    <a:pt x="2567153" y="1478547"/>
                  </a:lnTo>
                  <a:lnTo>
                    <a:pt x="2570636" y="1478250"/>
                  </a:lnTo>
                  <a:lnTo>
                    <a:pt x="2574119" y="1477953"/>
                  </a:lnTo>
                  <a:lnTo>
                    <a:pt x="2577602" y="1477656"/>
                  </a:lnTo>
                  <a:lnTo>
                    <a:pt x="2581085" y="1477359"/>
                  </a:lnTo>
                  <a:lnTo>
                    <a:pt x="2584569" y="1477062"/>
                  </a:lnTo>
                  <a:lnTo>
                    <a:pt x="2588052" y="1476765"/>
                  </a:lnTo>
                  <a:lnTo>
                    <a:pt x="2591535" y="1476826"/>
                  </a:lnTo>
                  <a:lnTo>
                    <a:pt x="2595018" y="1476529"/>
                  </a:lnTo>
                  <a:lnTo>
                    <a:pt x="2598502" y="1476233"/>
                  </a:lnTo>
                  <a:lnTo>
                    <a:pt x="2601985" y="1475937"/>
                  </a:lnTo>
                  <a:lnTo>
                    <a:pt x="2605468" y="1475641"/>
                  </a:lnTo>
                  <a:lnTo>
                    <a:pt x="2608951" y="1475345"/>
                  </a:lnTo>
                  <a:lnTo>
                    <a:pt x="2612435" y="1475049"/>
                  </a:lnTo>
                  <a:lnTo>
                    <a:pt x="2615918" y="1474753"/>
                  </a:lnTo>
                  <a:lnTo>
                    <a:pt x="2619401" y="1474457"/>
                  </a:lnTo>
                  <a:lnTo>
                    <a:pt x="2622884" y="1483678"/>
                  </a:lnTo>
                  <a:lnTo>
                    <a:pt x="2626368" y="1483393"/>
                  </a:lnTo>
                  <a:lnTo>
                    <a:pt x="2629851" y="1483108"/>
                  </a:lnTo>
                  <a:lnTo>
                    <a:pt x="2633334" y="1482824"/>
                  </a:lnTo>
                  <a:lnTo>
                    <a:pt x="2636817" y="1482539"/>
                  </a:lnTo>
                  <a:lnTo>
                    <a:pt x="2640301" y="1482254"/>
                  </a:lnTo>
                  <a:lnTo>
                    <a:pt x="2643784" y="1481970"/>
                  </a:lnTo>
                  <a:lnTo>
                    <a:pt x="2647267" y="1481685"/>
                  </a:lnTo>
                  <a:lnTo>
                    <a:pt x="2650750" y="1486324"/>
                  </a:lnTo>
                  <a:lnTo>
                    <a:pt x="2654234" y="1486045"/>
                  </a:lnTo>
                  <a:lnTo>
                    <a:pt x="2657717" y="1485767"/>
                  </a:lnTo>
                  <a:lnTo>
                    <a:pt x="2661200" y="1485488"/>
                  </a:lnTo>
                  <a:lnTo>
                    <a:pt x="2664683" y="1485209"/>
                  </a:lnTo>
                  <a:lnTo>
                    <a:pt x="2668167" y="1484931"/>
                  </a:lnTo>
                  <a:lnTo>
                    <a:pt x="2671650" y="1484652"/>
                  </a:lnTo>
                  <a:lnTo>
                    <a:pt x="2675133" y="1484373"/>
                  </a:lnTo>
                  <a:lnTo>
                    <a:pt x="2678616" y="1488233"/>
                  </a:lnTo>
                  <a:lnTo>
                    <a:pt x="2682100" y="1487960"/>
                  </a:lnTo>
                  <a:lnTo>
                    <a:pt x="2685583" y="1487686"/>
                  </a:lnTo>
                  <a:lnTo>
                    <a:pt x="2689066" y="1487412"/>
                  </a:lnTo>
                  <a:lnTo>
                    <a:pt x="2692549" y="1487139"/>
                  </a:lnTo>
                  <a:lnTo>
                    <a:pt x="2696033" y="1486865"/>
                  </a:lnTo>
                  <a:lnTo>
                    <a:pt x="2699516" y="1486592"/>
                  </a:lnTo>
                  <a:lnTo>
                    <a:pt x="2702999" y="1486318"/>
                  </a:lnTo>
                  <a:lnTo>
                    <a:pt x="2706482" y="1487455"/>
                  </a:lnTo>
                  <a:lnTo>
                    <a:pt x="2709966" y="1487183"/>
                  </a:lnTo>
                  <a:lnTo>
                    <a:pt x="2713449" y="1486912"/>
                  </a:lnTo>
                  <a:lnTo>
                    <a:pt x="2716932" y="1486640"/>
                  </a:lnTo>
                  <a:lnTo>
                    <a:pt x="2720415" y="1486368"/>
                  </a:lnTo>
                  <a:lnTo>
                    <a:pt x="2723899" y="1486097"/>
                  </a:lnTo>
                  <a:lnTo>
                    <a:pt x="2727382" y="1485825"/>
                  </a:lnTo>
                  <a:lnTo>
                    <a:pt x="2730865" y="1485554"/>
                  </a:lnTo>
                  <a:lnTo>
                    <a:pt x="2734348" y="1485282"/>
                  </a:lnTo>
                  <a:lnTo>
                    <a:pt x="2737832" y="1485951"/>
                  </a:lnTo>
                  <a:lnTo>
                    <a:pt x="2741315" y="1485680"/>
                  </a:lnTo>
                  <a:lnTo>
                    <a:pt x="2744798" y="1485410"/>
                  </a:lnTo>
                  <a:lnTo>
                    <a:pt x="2748281" y="1485140"/>
                  </a:lnTo>
                  <a:lnTo>
                    <a:pt x="2751765" y="1484870"/>
                  </a:lnTo>
                  <a:lnTo>
                    <a:pt x="2755248" y="1484599"/>
                  </a:lnTo>
                  <a:lnTo>
                    <a:pt x="2758731" y="1484329"/>
                  </a:lnTo>
                  <a:lnTo>
                    <a:pt x="2762214" y="1484059"/>
                  </a:lnTo>
                  <a:lnTo>
                    <a:pt x="2765698" y="1483946"/>
                  </a:lnTo>
                  <a:lnTo>
                    <a:pt x="2769181" y="1483677"/>
                  </a:lnTo>
                  <a:lnTo>
                    <a:pt x="2772664" y="1483407"/>
                  </a:lnTo>
                  <a:lnTo>
                    <a:pt x="2776147" y="1483137"/>
                  </a:lnTo>
                  <a:lnTo>
                    <a:pt x="2779631" y="1482867"/>
                  </a:lnTo>
                  <a:lnTo>
                    <a:pt x="2783114" y="1482598"/>
                  </a:lnTo>
                  <a:lnTo>
                    <a:pt x="2786597" y="1482328"/>
                  </a:lnTo>
                  <a:lnTo>
                    <a:pt x="2790080" y="1482059"/>
                  </a:lnTo>
                  <a:lnTo>
                    <a:pt x="2793564" y="1482422"/>
                  </a:lnTo>
                  <a:lnTo>
                    <a:pt x="2797047" y="1482153"/>
                  </a:lnTo>
                  <a:lnTo>
                    <a:pt x="2800530" y="1481884"/>
                  </a:lnTo>
                  <a:lnTo>
                    <a:pt x="2804013" y="1481615"/>
                  </a:lnTo>
                  <a:lnTo>
                    <a:pt x="2807497" y="1481347"/>
                  </a:lnTo>
                  <a:lnTo>
                    <a:pt x="2810980" y="1481078"/>
                  </a:lnTo>
                  <a:lnTo>
                    <a:pt x="2814463" y="1480810"/>
                  </a:lnTo>
                  <a:lnTo>
                    <a:pt x="2817946" y="1480541"/>
                  </a:lnTo>
                  <a:lnTo>
                    <a:pt x="2821430" y="1483720"/>
                  </a:lnTo>
                  <a:lnTo>
                    <a:pt x="2824913" y="1483456"/>
                  </a:lnTo>
                  <a:lnTo>
                    <a:pt x="2828396" y="1483191"/>
                  </a:lnTo>
                  <a:lnTo>
                    <a:pt x="2831879" y="1482926"/>
                  </a:lnTo>
                  <a:lnTo>
                    <a:pt x="2835363" y="1482662"/>
                  </a:lnTo>
                  <a:lnTo>
                    <a:pt x="2838846" y="1482397"/>
                  </a:lnTo>
                  <a:lnTo>
                    <a:pt x="2842329" y="1482133"/>
                  </a:lnTo>
                  <a:lnTo>
                    <a:pt x="2845812" y="1481868"/>
                  </a:lnTo>
                  <a:lnTo>
                    <a:pt x="2849296" y="1481604"/>
                  </a:lnTo>
                  <a:lnTo>
                    <a:pt x="2852779" y="1482116"/>
                  </a:lnTo>
                  <a:lnTo>
                    <a:pt x="2856262" y="1481853"/>
                  </a:lnTo>
                  <a:lnTo>
                    <a:pt x="2859745" y="1481589"/>
                  </a:lnTo>
                  <a:lnTo>
                    <a:pt x="2863229" y="1481326"/>
                  </a:lnTo>
                  <a:lnTo>
                    <a:pt x="2866712" y="1481062"/>
                  </a:lnTo>
                  <a:lnTo>
                    <a:pt x="2870195" y="1480799"/>
                  </a:lnTo>
                  <a:lnTo>
                    <a:pt x="2873678" y="1480536"/>
                  </a:lnTo>
                  <a:lnTo>
                    <a:pt x="2877161" y="1480272"/>
                  </a:lnTo>
                  <a:lnTo>
                    <a:pt x="2880645" y="1484150"/>
                  </a:lnTo>
                  <a:lnTo>
                    <a:pt x="2884128" y="1483891"/>
                  </a:lnTo>
                  <a:lnTo>
                    <a:pt x="2887611" y="1483633"/>
                  </a:lnTo>
                  <a:lnTo>
                    <a:pt x="2891094" y="1483374"/>
                  </a:lnTo>
                  <a:lnTo>
                    <a:pt x="2894578" y="1483115"/>
                  </a:lnTo>
                  <a:lnTo>
                    <a:pt x="2898061" y="1482856"/>
                  </a:lnTo>
                  <a:lnTo>
                    <a:pt x="2901544" y="1482598"/>
                  </a:lnTo>
                  <a:lnTo>
                    <a:pt x="2905027" y="1482339"/>
                  </a:lnTo>
                  <a:lnTo>
                    <a:pt x="2908511" y="1487423"/>
                  </a:lnTo>
                  <a:lnTo>
                    <a:pt x="2911994" y="1487170"/>
                  </a:lnTo>
                  <a:lnTo>
                    <a:pt x="2915477" y="1486917"/>
                  </a:lnTo>
                  <a:lnTo>
                    <a:pt x="2918960" y="1486665"/>
                  </a:lnTo>
                  <a:lnTo>
                    <a:pt x="2922444" y="1486412"/>
                  </a:lnTo>
                  <a:lnTo>
                    <a:pt x="2925927" y="1486159"/>
                  </a:lnTo>
                  <a:lnTo>
                    <a:pt x="2929410" y="1485906"/>
                  </a:lnTo>
                  <a:lnTo>
                    <a:pt x="2932893" y="1485653"/>
                  </a:lnTo>
                  <a:lnTo>
                    <a:pt x="2936377" y="1488430"/>
                  </a:lnTo>
                  <a:lnTo>
                    <a:pt x="2939860" y="1488180"/>
                  </a:lnTo>
                  <a:lnTo>
                    <a:pt x="2943343" y="1487931"/>
                  </a:lnTo>
                  <a:lnTo>
                    <a:pt x="2946826" y="1487681"/>
                  </a:lnTo>
                  <a:lnTo>
                    <a:pt x="2950310" y="1487432"/>
                  </a:lnTo>
                  <a:lnTo>
                    <a:pt x="2953793" y="1487183"/>
                  </a:lnTo>
                  <a:lnTo>
                    <a:pt x="2957276" y="1486933"/>
                  </a:lnTo>
                  <a:lnTo>
                    <a:pt x="2960759" y="1486684"/>
                  </a:lnTo>
                  <a:lnTo>
                    <a:pt x="2964243" y="1486435"/>
                  </a:lnTo>
                  <a:lnTo>
                    <a:pt x="2967726" y="1488602"/>
                  </a:lnTo>
                  <a:lnTo>
                    <a:pt x="2971209" y="1488355"/>
                  </a:lnTo>
                  <a:lnTo>
                    <a:pt x="2974692" y="1488108"/>
                  </a:lnTo>
                  <a:lnTo>
                    <a:pt x="2978176" y="1487862"/>
                  </a:lnTo>
                  <a:lnTo>
                    <a:pt x="2981659" y="1487615"/>
                  </a:lnTo>
                  <a:lnTo>
                    <a:pt x="2985142" y="1487368"/>
                  </a:lnTo>
                  <a:lnTo>
                    <a:pt x="2988625" y="1487122"/>
                  </a:lnTo>
                  <a:lnTo>
                    <a:pt x="2992109" y="1486875"/>
                  </a:lnTo>
                  <a:lnTo>
                    <a:pt x="2995592" y="1491891"/>
                  </a:lnTo>
                  <a:lnTo>
                    <a:pt x="2999075" y="1491650"/>
                  </a:lnTo>
                  <a:lnTo>
                    <a:pt x="3002558" y="1491409"/>
                  </a:lnTo>
                  <a:lnTo>
                    <a:pt x="3006042" y="1491168"/>
                  </a:lnTo>
                  <a:lnTo>
                    <a:pt x="3009525" y="1490927"/>
                  </a:lnTo>
                  <a:lnTo>
                    <a:pt x="3013008" y="1490686"/>
                  </a:lnTo>
                  <a:lnTo>
                    <a:pt x="3016491" y="1490445"/>
                  </a:lnTo>
                  <a:lnTo>
                    <a:pt x="3019975" y="1490204"/>
                  </a:lnTo>
                  <a:lnTo>
                    <a:pt x="3023458" y="1490643"/>
                  </a:lnTo>
                  <a:lnTo>
                    <a:pt x="3026941" y="1490403"/>
                  </a:lnTo>
                  <a:lnTo>
                    <a:pt x="3030424" y="1490163"/>
                  </a:lnTo>
                  <a:lnTo>
                    <a:pt x="3033908" y="1489923"/>
                  </a:lnTo>
                  <a:lnTo>
                    <a:pt x="3037391" y="1489683"/>
                  </a:lnTo>
                  <a:lnTo>
                    <a:pt x="3040874" y="1489443"/>
                  </a:lnTo>
                  <a:lnTo>
                    <a:pt x="3044357" y="1489203"/>
                  </a:lnTo>
                  <a:lnTo>
                    <a:pt x="3047841" y="1488963"/>
                  </a:lnTo>
                  <a:lnTo>
                    <a:pt x="3051324" y="1488723"/>
                  </a:lnTo>
                  <a:lnTo>
                    <a:pt x="3054807" y="1491052"/>
                  </a:lnTo>
                  <a:lnTo>
                    <a:pt x="3058290" y="1490814"/>
                  </a:lnTo>
                  <a:lnTo>
                    <a:pt x="3061774" y="1490577"/>
                  </a:lnTo>
                  <a:lnTo>
                    <a:pt x="3065257" y="1490340"/>
                  </a:lnTo>
                  <a:lnTo>
                    <a:pt x="3068740" y="1490103"/>
                  </a:lnTo>
                  <a:lnTo>
                    <a:pt x="3072223" y="1489866"/>
                  </a:lnTo>
                  <a:lnTo>
                    <a:pt x="3075707" y="1489629"/>
                  </a:lnTo>
                  <a:lnTo>
                    <a:pt x="3079190" y="1489392"/>
                  </a:lnTo>
                  <a:lnTo>
                    <a:pt x="3082673" y="1490094"/>
                  </a:lnTo>
                  <a:lnTo>
                    <a:pt x="3086156" y="1489857"/>
                  </a:lnTo>
                  <a:lnTo>
                    <a:pt x="3089640" y="1489621"/>
                  </a:lnTo>
                  <a:lnTo>
                    <a:pt x="3093123" y="1489386"/>
                  </a:lnTo>
                  <a:lnTo>
                    <a:pt x="3096606" y="1489150"/>
                  </a:lnTo>
                  <a:lnTo>
                    <a:pt x="3100089" y="1488914"/>
                  </a:lnTo>
                  <a:lnTo>
                    <a:pt x="3103573" y="1488678"/>
                  </a:lnTo>
                  <a:lnTo>
                    <a:pt x="3107056" y="1488442"/>
                  </a:lnTo>
                  <a:lnTo>
                    <a:pt x="3110539" y="1489278"/>
                  </a:lnTo>
                  <a:lnTo>
                    <a:pt x="3114022" y="1489043"/>
                  </a:lnTo>
                  <a:lnTo>
                    <a:pt x="3117506" y="1488809"/>
                  </a:lnTo>
                  <a:lnTo>
                    <a:pt x="3120989" y="1488574"/>
                  </a:lnTo>
                  <a:lnTo>
                    <a:pt x="3124472" y="1488339"/>
                  </a:lnTo>
                  <a:lnTo>
                    <a:pt x="3127955" y="1488105"/>
                  </a:lnTo>
                  <a:lnTo>
                    <a:pt x="3131439" y="1487870"/>
                  </a:lnTo>
                  <a:lnTo>
                    <a:pt x="3134922" y="1487636"/>
                  </a:lnTo>
                  <a:lnTo>
                    <a:pt x="3138405" y="1487804"/>
                  </a:lnTo>
                  <a:lnTo>
                    <a:pt x="3141888" y="1487570"/>
                  </a:lnTo>
                  <a:lnTo>
                    <a:pt x="3145372" y="1487336"/>
                  </a:lnTo>
                  <a:lnTo>
                    <a:pt x="3148855" y="1487102"/>
                  </a:lnTo>
                  <a:lnTo>
                    <a:pt x="3152338" y="1486868"/>
                  </a:lnTo>
                  <a:lnTo>
                    <a:pt x="3155821" y="1486634"/>
                  </a:lnTo>
                  <a:lnTo>
                    <a:pt x="3159304" y="1486400"/>
                  </a:lnTo>
                  <a:lnTo>
                    <a:pt x="3162788" y="1486166"/>
                  </a:lnTo>
                  <a:lnTo>
                    <a:pt x="3166271" y="1485932"/>
                  </a:lnTo>
                  <a:lnTo>
                    <a:pt x="3169754" y="1494402"/>
                  </a:lnTo>
                  <a:lnTo>
                    <a:pt x="3173237" y="1494177"/>
                  </a:lnTo>
                  <a:lnTo>
                    <a:pt x="3176721" y="1493951"/>
                  </a:lnTo>
                  <a:lnTo>
                    <a:pt x="3180204" y="1493726"/>
                  </a:lnTo>
                  <a:lnTo>
                    <a:pt x="3183687" y="1493500"/>
                  </a:lnTo>
                  <a:lnTo>
                    <a:pt x="3187170" y="1493275"/>
                  </a:lnTo>
                  <a:lnTo>
                    <a:pt x="3190654" y="1493050"/>
                  </a:lnTo>
                  <a:lnTo>
                    <a:pt x="3194137" y="1492825"/>
                  </a:lnTo>
                  <a:lnTo>
                    <a:pt x="3197620" y="1498123"/>
                  </a:lnTo>
                  <a:lnTo>
                    <a:pt x="3201103" y="1497903"/>
                  </a:lnTo>
                  <a:lnTo>
                    <a:pt x="3204587" y="1497683"/>
                  </a:lnTo>
                  <a:lnTo>
                    <a:pt x="3208070" y="1497463"/>
                  </a:lnTo>
                  <a:lnTo>
                    <a:pt x="3211553" y="1497244"/>
                  </a:lnTo>
                  <a:lnTo>
                    <a:pt x="3215036" y="1497024"/>
                  </a:lnTo>
                  <a:lnTo>
                    <a:pt x="3218520" y="1496804"/>
                  </a:lnTo>
                  <a:lnTo>
                    <a:pt x="3222003" y="1496584"/>
                  </a:lnTo>
                  <a:lnTo>
                    <a:pt x="3225486" y="1496846"/>
                  </a:lnTo>
                  <a:lnTo>
                    <a:pt x="3228969" y="1496627"/>
                  </a:lnTo>
                  <a:lnTo>
                    <a:pt x="3232453" y="1496407"/>
                  </a:lnTo>
                  <a:lnTo>
                    <a:pt x="3235936" y="1496188"/>
                  </a:lnTo>
                  <a:lnTo>
                    <a:pt x="3239419" y="1495969"/>
                  </a:lnTo>
                  <a:lnTo>
                    <a:pt x="3242902" y="1495750"/>
                  </a:lnTo>
                  <a:lnTo>
                    <a:pt x="3246386" y="1495531"/>
                  </a:lnTo>
                  <a:lnTo>
                    <a:pt x="3249869" y="1495312"/>
                  </a:lnTo>
                  <a:lnTo>
                    <a:pt x="3253352" y="1495936"/>
                  </a:lnTo>
                  <a:lnTo>
                    <a:pt x="3256835" y="1495718"/>
                  </a:lnTo>
                  <a:lnTo>
                    <a:pt x="3260319" y="1495500"/>
                  </a:lnTo>
                  <a:lnTo>
                    <a:pt x="3263802" y="1495282"/>
                  </a:lnTo>
                  <a:lnTo>
                    <a:pt x="3267285" y="1495064"/>
                  </a:lnTo>
                  <a:lnTo>
                    <a:pt x="3270768" y="1494846"/>
                  </a:lnTo>
                  <a:lnTo>
                    <a:pt x="3274252" y="1494628"/>
                  </a:lnTo>
                  <a:lnTo>
                    <a:pt x="3277735" y="1494410"/>
                  </a:lnTo>
                  <a:lnTo>
                    <a:pt x="3281218" y="1494192"/>
                  </a:lnTo>
                  <a:lnTo>
                    <a:pt x="3284701" y="1501794"/>
                  </a:lnTo>
                  <a:lnTo>
                    <a:pt x="3288185" y="1501583"/>
                  </a:lnTo>
                  <a:lnTo>
                    <a:pt x="3291668" y="1501373"/>
                  </a:lnTo>
                  <a:lnTo>
                    <a:pt x="3295151" y="1501162"/>
                  </a:lnTo>
                  <a:lnTo>
                    <a:pt x="3298634" y="1500951"/>
                  </a:lnTo>
                  <a:lnTo>
                    <a:pt x="3302118" y="1500741"/>
                  </a:lnTo>
                  <a:lnTo>
                    <a:pt x="3305601" y="1500530"/>
                  </a:lnTo>
                  <a:lnTo>
                    <a:pt x="3309084" y="1500320"/>
                  </a:lnTo>
                  <a:lnTo>
                    <a:pt x="3312567" y="1502464"/>
                  </a:lnTo>
                  <a:lnTo>
                    <a:pt x="3316051" y="1502256"/>
                  </a:lnTo>
                  <a:lnTo>
                    <a:pt x="3319534" y="1502048"/>
                  </a:lnTo>
                  <a:lnTo>
                    <a:pt x="3323017" y="1501840"/>
                  </a:lnTo>
                  <a:lnTo>
                    <a:pt x="3326500" y="1501632"/>
                  </a:lnTo>
                  <a:lnTo>
                    <a:pt x="3329984" y="1501423"/>
                  </a:lnTo>
                  <a:lnTo>
                    <a:pt x="3333467" y="1501215"/>
                  </a:lnTo>
                  <a:lnTo>
                    <a:pt x="3336950" y="1501007"/>
                  </a:lnTo>
                  <a:lnTo>
                    <a:pt x="3340433" y="1501356"/>
                  </a:lnTo>
                  <a:lnTo>
                    <a:pt x="3343917" y="1501149"/>
                  </a:lnTo>
                  <a:lnTo>
                    <a:pt x="3347400" y="1500941"/>
                  </a:lnTo>
                  <a:lnTo>
                    <a:pt x="3350883" y="1500734"/>
                  </a:lnTo>
                  <a:lnTo>
                    <a:pt x="3354366" y="1500526"/>
                  </a:lnTo>
                  <a:lnTo>
                    <a:pt x="3357850" y="1500319"/>
                  </a:lnTo>
                  <a:lnTo>
                    <a:pt x="3361333" y="1500111"/>
                  </a:lnTo>
                  <a:lnTo>
                    <a:pt x="3364816" y="1499904"/>
                  </a:lnTo>
                  <a:lnTo>
                    <a:pt x="3368299" y="1500921"/>
                  </a:lnTo>
                  <a:lnTo>
                    <a:pt x="3371783" y="1500715"/>
                  </a:lnTo>
                  <a:lnTo>
                    <a:pt x="3375266" y="1500509"/>
                  </a:lnTo>
                  <a:lnTo>
                    <a:pt x="3378749" y="1500302"/>
                  </a:lnTo>
                  <a:lnTo>
                    <a:pt x="3382232" y="1500096"/>
                  </a:lnTo>
                  <a:lnTo>
                    <a:pt x="3385716" y="1499890"/>
                  </a:lnTo>
                  <a:lnTo>
                    <a:pt x="3389199" y="1499684"/>
                  </a:lnTo>
                  <a:lnTo>
                    <a:pt x="3392682" y="1499478"/>
                  </a:lnTo>
                  <a:lnTo>
                    <a:pt x="3396165" y="1499272"/>
                  </a:lnTo>
                  <a:lnTo>
                    <a:pt x="3399649" y="1499177"/>
                  </a:lnTo>
                  <a:lnTo>
                    <a:pt x="3403132" y="1498972"/>
                  </a:lnTo>
                  <a:lnTo>
                    <a:pt x="3406615" y="1498766"/>
                  </a:lnTo>
                  <a:lnTo>
                    <a:pt x="3410098" y="1498560"/>
                  </a:lnTo>
                  <a:lnTo>
                    <a:pt x="3413582" y="1498354"/>
                  </a:lnTo>
                  <a:lnTo>
                    <a:pt x="3417065" y="1498148"/>
                  </a:lnTo>
                  <a:lnTo>
                    <a:pt x="3420548" y="1497942"/>
                  </a:lnTo>
                  <a:lnTo>
                    <a:pt x="3424031" y="1497737"/>
                  </a:lnTo>
                  <a:lnTo>
                    <a:pt x="3427515" y="1504589"/>
                  </a:lnTo>
                  <a:lnTo>
                    <a:pt x="3430998" y="1504390"/>
                  </a:lnTo>
                  <a:lnTo>
                    <a:pt x="3434481" y="1504191"/>
                  </a:lnTo>
                  <a:lnTo>
                    <a:pt x="3437964" y="1503991"/>
                  </a:lnTo>
                  <a:lnTo>
                    <a:pt x="3441447" y="1503792"/>
                  </a:lnTo>
                  <a:lnTo>
                    <a:pt x="3444931" y="1503593"/>
                  </a:lnTo>
                  <a:lnTo>
                    <a:pt x="3448414" y="1503393"/>
                  </a:lnTo>
                  <a:lnTo>
                    <a:pt x="3451897" y="1503194"/>
                  </a:lnTo>
                  <a:lnTo>
                    <a:pt x="3455380" y="1506121"/>
                  </a:lnTo>
                  <a:lnTo>
                    <a:pt x="3458864" y="1505925"/>
                  </a:lnTo>
                  <a:lnTo>
                    <a:pt x="3462347" y="1505728"/>
                  </a:lnTo>
                  <a:lnTo>
                    <a:pt x="3465830" y="1505532"/>
                  </a:lnTo>
                  <a:lnTo>
                    <a:pt x="3469313" y="1505336"/>
                  </a:lnTo>
                  <a:lnTo>
                    <a:pt x="3472797" y="1505139"/>
                  </a:lnTo>
                  <a:lnTo>
                    <a:pt x="3476280" y="1504943"/>
                  </a:lnTo>
                  <a:lnTo>
                    <a:pt x="3479763" y="1504747"/>
                  </a:lnTo>
                  <a:lnTo>
                    <a:pt x="3483246" y="1504551"/>
                  </a:lnTo>
                  <a:lnTo>
                    <a:pt x="3483246" y="1504654"/>
                  </a:lnTo>
                  <a:lnTo>
                    <a:pt x="3483246" y="1504757"/>
                  </a:lnTo>
                  <a:lnTo>
                    <a:pt x="3483246" y="1504860"/>
                  </a:lnTo>
                  <a:lnTo>
                    <a:pt x="3483246" y="150496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437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AUC:0.169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AUC:0.164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AUC:0.173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AUC:0.146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AUC:0.103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AUC:0.106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819535" y="1632897"/>
            <a:ext cx="447340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ALT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3283515"/>
            </a:xfrm>
            <a:custGeom>
              <a:avLst/>
              <a:gdLst/>
              <a:ahLst/>
              <a:cxnLst/>
              <a:rect l="0" t="0" r="0" b="0"/>
              <a:pathLst>
                <a:path w="3483246" h="328351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1193253"/>
                  </a:lnTo>
                  <a:lnTo>
                    <a:pt x="66181" y="1230583"/>
                  </a:lnTo>
                  <a:lnTo>
                    <a:pt x="69664" y="1263155"/>
                  </a:lnTo>
                  <a:lnTo>
                    <a:pt x="73148" y="1291824"/>
                  </a:lnTo>
                  <a:lnTo>
                    <a:pt x="76631" y="1317251"/>
                  </a:lnTo>
                  <a:lnTo>
                    <a:pt x="80114" y="1339957"/>
                  </a:lnTo>
                  <a:lnTo>
                    <a:pt x="83597" y="1360357"/>
                  </a:lnTo>
                  <a:lnTo>
                    <a:pt x="87081" y="1378785"/>
                  </a:lnTo>
                  <a:lnTo>
                    <a:pt x="90564" y="2319076"/>
                  </a:lnTo>
                  <a:lnTo>
                    <a:pt x="94047" y="2297170"/>
                  </a:lnTo>
                  <a:lnTo>
                    <a:pt x="97530" y="2276078"/>
                  </a:lnTo>
                  <a:lnTo>
                    <a:pt x="101014" y="2255754"/>
                  </a:lnTo>
                  <a:lnTo>
                    <a:pt x="104497" y="2236158"/>
                  </a:lnTo>
                  <a:lnTo>
                    <a:pt x="107980" y="2217251"/>
                  </a:lnTo>
                  <a:lnTo>
                    <a:pt x="111463" y="2198998"/>
                  </a:lnTo>
                  <a:lnTo>
                    <a:pt x="114947" y="2181365"/>
                  </a:lnTo>
                  <a:lnTo>
                    <a:pt x="118430" y="2164321"/>
                  </a:lnTo>
                  <a:lnTo>
                    <a:pt x="121913" y="2147837"/>
                  </a:lnTo>
                  <a:lnTo>
                    <a:pt x="125396" y="2131886"/>
                  </a:lnTo>
                  <a:lnTo>
                    <a:pt x="128880" y="2116443"/>
                  </a:lnTo>
                  <a:lnTo>
                    <a:pt x="132363" y="2101483"/>
                  </a:lnTo>
                  <a:lnTo>
                    <a:pt x="135846" y="2086985"/>
                  </a:lnTo>
                  <a:lnTo>
                    <a:pt x="139329" y="2072927"/>
                  </a:lnTo>
                  <a:lnTo>
                    <a:pt x="142813" y="2059289"/>
                  </a:lnTo>
                  <a:lnTo>
                    <a:pt x="146296" y="2046053"/>
                  </a:lnTo>
                  <a:lnTo>
                    <a:pt x="149779" y="2033202"/>
                  </a:lnTo>
                  <a:lnTo>
                    <a:pt x="153262" y="2039249"/>
                  </a:lnTo>
                  <a:lnTo>
                    <a:pt x="156746" y="2047026"/>
                  </a:lnTo>
                  <a:lnTo>
                    <a:pt x="160229" y="2054387"/>
                  </a:lnTo>
                  <a:lnTo>
                    <a:pt x="163712" y="2061364"/>
                  </a:lnTo>
                  <a:lnTo>
                    <a:pt x="167195" y="2067987"/>
                  </a:lnTo>
                  <a:lnTo>
                    <a:pt x="170679" y="2074281"/>
                  </a:lnTo>
                  <a:lnTo>
                    <a:pt x="174162" y="2080272"/>
                  </a:lnTo>
                  <a:lnTo>
                    <a:pt x="177645" y="2085980"/>
                  </a:lnTo>
                  <a:lnTo>
                    <a:pt x="181128" y="2177894"/>
                  </a:lnTo>
                  <a:lnTo>
                    <a:pt x="184612" y="2180948"/>
                  </a:lnTo>
                  <a:lnTo>
                    <a:pt x="188095" y="2183874"/>
                  </a:lnTo>
                  <a:lnTo>
                    <a:pt x="191578" y="2186682"/>
                  </a:lnTo>
                  <a:lnTo>
                    <a:pt x="195061" y="2189378"/>
                  </a:lnTo>
                  <a:lnTo>
                    <a:pt x="198545" y="2191969"/>
                  </a:lnTo>
                  <a:lnTo>
                    <a:pt x="202028" y="2194460"/>
                  </a:lnTo>
                  <a:lnTo>
                    <a:pt x="205511" y="2196858"/>
                  </a:lnTo>
                  <a:lnTo>
                    <a:pt x="208994" y="2199168"/>
                  </a:lnTo>
                  <a:lnTo>
                    <a:pt x="212478" y="2255539"/>
                  </a:lnTo>
                  <a:lnTo>
                    <a:pt x="215961" y="2242581"/>
                  </a:lnTo>
                  <a:lnTo>
                    <a:pt x="219444" y="2229772"/>
                  </a:lnTo>
                  <a:lnTo>
                    <a:pt x="222927" y="2217107"/>
                  </a:lnTo>
                  <a:lnTo>
                    <a:pt x="226411" y="2204586"/>
                  </a:lnTo>
                  <a:lnTo>
                    <a:pt x="229894" y="2192206"/>
                  </a:lnTo>
                  <a:lnTo>
                    <a:pt x="233377" y="2179963"/>
                  </a:lnTo>
                  <a:lnTo>
                    <a:pt x="236860" y="2167857"/>
                  </a:lnTo>
                  <a:lnTo>
                    <a:pt x="240344" y="2451269"/>
                  </a:lnTo>
                  <a:lnTo>
                    <a:pt x="243827" y="2453990"/>
                  </a:lnTo>
                  <a:lnTo>
                    <a:pt x="247310" y="2456621"/>
                  </a:lnTo>
                  <a:lnTo>
                    <a:pt x="250793" y="2459166"/>
                  </a:lnTo>
                  <a:lnTo>
                    <a:pt x="254277" y="2461629"/>
                  </a:lnTo>
                  <a:lnTo>
                    <a:pt x="257760" y="2464014"/>
                  </a:lnTo>
                  <a:lnTo>
                    <a:pt x="261243" y="2466325"/>
                  </a:lnTo>
                  <a:lnTo>
                    <a:pt x="264726" y="2468565"/>
                  </a:lnTo>
                  <a:lnTo>
                    <a:pt x="268210" y="2470738"/>
                  </a:lnTo>
                  <a:lnTo>
                    <a:pt x="271693" y="2469726"/>
                  </a:lnTo>
                  <a:lnTo>
                    <a:pt x="275176" y="2464334"/>
                  </a:lnTo>
                  <a:lnTo>
                    <a:pt x="278659" y="2459022"/>
                  </a:lnTo>
                  <a:lnTo>
                    <a:pt x="282143" y="2453787"/>
                  </a:lnTo>
                  <a:lnTo>
                    <a:pt x="285626" y="2448627"/>
                  </a:lnTo>
                  <a:lnTo>
                    <a:pt x="289109" y="2443542"/>
                  </a:lnTo>
                  <a:lnTo>
                    <a:pt x="292592" y="2438530"/>
                  </a:lnTo>
                  <a:lnTo>
                    <a:pt x="296075" y="2433588"/>
                  </a:lnTo>
                  <a:lnTo>
                    <a:pt x="299559" y="2428716"/>
                  </a:lnTo>
                  <a:lnTo>
                    <a:pt x="303042" y="2422442"/>
                  </a:lnTo>
                  <a:lnTo>
                    <a:pt x="306525" y="2415854"/>
                  </a:lnTo>
                  <a:lnTo>
                    <a:pt x="310008" y="2409334"/>
                  </a:lnTo>
                  <a:lnTo>
                    <a:pt x="313492" y="2402881"/>
                  </a:lnTo>
                  <a:lnTo>
                    <a:pt x="316975" y="2396495"/>
                  </a:lnTo>
                  <a:lnTo>
                    <a:pt x="320458" y="2390174"/>
                  </a:lnTo>
                  <a:lnTo>
                    <a:pt x="323941" y="2383917"/>
                  </a:lnTo>
                  <a:lnTo>
                    <a:pt x="327425" y="2377724"/>
                  </a:lnTo>
                  <a:lnTo>
                    <a:pt x="330908" y="2371593"/>
                  </a:lnTo>
                  <a:lnTo>
                    <a:pt x="334391" y="2365524"/>
                  </a:lnTo>
                  <a:lnTo>
                    <a:pt x="337874" y="2359515"/>
                  </a:lnTo>
                  <a:lnTo>
                    <a:pt x="341358" y="2353566"/>
                  </a:lnTo>
                  <a:lnTo>
                    <a:pt x="344841" y="2347676"/>
                  </a:lnTo>
                  <a:lnTo>
                    <a:pt x="348324" y="2341844"/>
                  </a:lnTo>
                  <a:lnTo>
                    <a:pt x="351807" y="2336068"/>
                  </a:lnTo>
                  <a:lnTo>
                    <a:pt x="355291" y="2330349"/>
                  </a:lnTo>
                  <a:lnTo>
                    <a:pt x="358774" y="2324685"/>
                  </a:lnTo>
                  <a:lnTo>
                    <a:pt x="362257" y="2508894"/>
                  </a:lnTo>
                  <a:lnTo>
                    <a:pt x="365740" y="2504788"/>
                  </a:lnTo>
                  <a:lnTo>
                    <a:pt x="369224" y="2500727"/>
                  </a:lnTo>
                  <a:lnTo>
                    <a:pt x="372707" y="2496708"/>
                  </a:lnTo>
                  <a:lnTo>
                    <a:pt x="376190" y="2492732"/>
                  </a:lnTo>
                  <a:lnTo>
                    <a:pt x="379673" y="2488797"/>
                  </a:lnTo>
                  <a:lnTo>
                    <a:pt x="383157" y="2484903"/>
                  </a:lnTo>
                  <a:lnTo>
                    <a:pt x="386640" y="2481050"/>
                  </a:lnTo>
                  <a:lnTo>
                    <a:pt x="390123" y="2477237"/>
                  </a:lnTo>
                  <a:lnTo>
                    <a:pt x="393606" y="2475868"/>
                  </a:lnTo>
                  <a:lnTo>
                    <a:pt x="397090" y="2474697"/>
                  </a:lnTo>
                  <a:lnTo>
                    <a:pt x="400573" y="2473544"/>
                  </a:lnTo>
                  <a:lnTo>
                    <a:pt x="404056" y="2472408"/>
                  </a:lnTo>
                  <a:lnTo>
                    <a:pt x="407539" y="2471289"/>
                  </a:lnTo>
                  <a:lnTo>
                    <a:pt x="411023" y="2470186"/>
                  </a:lnTo>
                  <a:lnTo>
                    <a:pt x="414506" y="2469099"/>
                  </a:lnTo>
                  <a:lnTo>
                    <a:pt x="417989" y="2468029"/>
                  </a:lnTo>
                  <a:lnTo>
                    <a:pt x="421472" y="2578463"/>
                  </a:lnTo>
                  <a:lnTo>
                    <a:pt x="424956" y="2572940"/>
                  </a:lnTo>
                  <a:lnTo>
                    <a:pt x="428439" y="2567440"/>
                  </a:lnTo>
                  <a:lnTo>
                    <a:pt x="431922" y="2561964"/>
                  </a:lnTo>
                  <a:lnTo>
                    <a:pt x="435405" y="2556511"/>
                  </a:lnTo>
                  <a:lnTo>
                    <a:pt x="438889" y="2551081"/>
                  </a:lnTo>
                  <a:lnTo>
                    <a:pt x="442372" y="2545674"/>
                  </a:lnTo>
                  <a:lnTo>
                    <a:pt x="445855" y="2540290"/>
                  </a:lnTo>
                  <a:lnTo>
                    <a:pt x="449338" y="2534929"/>
                  </a:lnTo>
                  <a:lnTo>
                    <a:pt x="452822" y="2612435"/>
                  </a:lnTo>
                  <a:lnTo>
                    <a:pt x="456305" y="2612435"/>
                  </a:lnTo>
                  <a:lnTo>
                    <a:pt x="459788" y="2612435"/>
                  </a:lnTo>
                  <a:lnTo>
                    <a:pt x="463271" y="2612435"/>
                  </a:lnTo>
                  <a:lnTo>
                    <a:pt x="466755" y="2612435"/>
                  </a:lnTo>
                  <a:lnTo>
                    <a:pt x="470238" y="2612435"/>
                  </a:lnTo>
                  <a:lnTo>
                    <a:pt x="473721" y="2612435"/>
                  </a:lnTo>
                  <a:lnTo>
                    <a:pt x="477204" y="2612435"/>
                  </a:lnTo>
                  <a:lnTo>
                    <a:pt x="480688" y="2612435"/>
                  </a:lnTo>
                  <a:lnTo>
                    <a:pt x="484171" y="2612435"/>
                  </a:lnTo>
                  <a:lnTo>
                    <a:pt x="487654" y="2612435"/>
                  </a:lnTo>
                  <a:lnTo>
                    <a:pt x="491137" y="2612435"/>
                  </a:lnTo>
                  <a:lnTo>
                    <a:pt x="494621" y="2612435"/>
                  </a:lnTo>
                  <a:lnTo>
                    <a:pt x="498104" y="2612435"/>
                  </a:lnTo>
                  <a:lnTo>
                    <a:pt x="501587" y="2612435"/>
                  </a:lnTo>
                  <a:lnTo>
                    <a:pt x="505070" y="2612435"/>
                  </a:lnTo>
                  <a:lnTo>
                    <a:pt x="508554" y="2612435"/>
                  </a:lnTo>
                  <a:lnTo>
                    <a:pt x="512037" y="2611770"/>
                  </a:lnTo>
                  <a:lnTo>
                    <a:pt x="515520" y="2610299"/>
                  </a:lnTo>
                  <a:lnTo>
                    <a:pt x="519003" y="2608843"/>
                  </a:lnTo>
                  <a:lnTo>
                    <a:pt x="522487" y="2607401"/>
                  </a:lnTo>
                  <a:lnTo>
                    <a:pt x="525970" y="2605974"/>
                  </a:lnTo>
                  <a:lnTo>
                    <a:pt x="529453" y="2604561"/>
                  </a:lnTo>
                  <a:lnTo>
                    <a:pt x="532936" y="2603162"/>
                  </a:lnTo>
                  <a:lnTo>
                    <a:pt x="536420" y="2601777"/>
                  </a:lnTo>
                  <a:lnTo>
                    <a:pt x="539903" y="2600405"/>
                  </a:lnTo>
                  <a:lnTo>
                    <a:pt x="543386" y="2599047"/>
                  </a:lnTo>
                  <a:lnTo>
                    <a:pt x="546869" y="2597702"/>
                  </a:lnTo>
                  <a:lnTo>
                    <a:pt x="550353" y="2596370"/>
                  </a:lnTo>
                  <a:lnTo>
                    <a:pt x="553836" y="2595050"/>
                  </a:lnTo>
                  <a:lnTo>
                    <a:pt x="557319" y="2593744"/>
                  </a:lnTo>
                  <a:lnTo>
                    <a:pt x="560802" y="2592450"/>
                  </a:lnTo>
                  <a:lnTo>
                    <a:pt x="564286" y="2591168"/>
                  </a:lnTo>
                  <a:lnTo>
                    <a:pt x="567769" y="2589898"/>
                  </a:lnTo>
                  <a:lnTo>
                    <a:pt x="571252" y="2666367"/>
                  </a:lnTo>
                  <a:lnTo>
                    <a:pt x="574735" y="2667220"/>
                  </a:lnTo>
                  <a:lnTo>
                    <a:pt x="578218" y="2668062"/>
                  </a:lnTo>
                  <a:lnTo>
                    <a:pt x="581702" y="2668891"/>
                  </a:lnTo>
                  <a:lnTo>
                    <a:pt x="585185" y="2669710"/>
                  </a:lnTo>
                  <a:lnTo>
                    <a:pt x="588668" y="2670516"/>
                  </a:lnTo>
                  <a:lnTo>
                    <a:pt x="592151" y="2671312"/>
                  </a:lnTo>
                  <a:lnTo>
                    <a:pt x="595635" y="2672097"/>
                  </a:lnTo>
                  <a:lnTo>
                    <a:pt x="599118" y="2672872"/>
                  </a:lnTo>
                  <a:lnTo>
                    <a:pt x="602601" y="2814176"/>
                  </a:lnTo>
                  <a:lnTo>
                    <a:pt x="606084" y="2815498"/>
                  </a:lnTo>
                  <a:lnTo>
                    <a:pt x="609568" y="2816801"/>
                  </a:lnTo>
                  <a:lnTo>
                    <a:pt x="613051" y="2818083"/>
                  </a:lnTo>
                  <a:lnTo>
                    <a:pt x="616534" y="2819346"/>
                  </a:lnTo>
                  <a:lnTo>
                    <a:pt x="620017" y="2820590"/>
                  </a:lnTo>
                  <a:lnTo>
                    <a:pt x="623501" y="2821816"/>
                  </a:lnTo>
                  <a:lnTo>
                    <a:pt x="626984" y="2823023"/>
                  </a:lnTo>
                  <a:lnTo>
                    <a:pt x="630467" y="2824213"/>
                  </a:lnTo>
                  <a:lnTo>
                    <a:pt x="633950" y="2824285"/>
                  </a:lnTo>
                  <a:lnTo>
                    <a:pt x="637434" y="2824318"/>
                  </a:lnTo>
                  <a:lnTo>
                    <a:pt x="640917" y="2824349"/>
                  </a:lnTo>
                  <a:lnTo>
                    <a:pt x="644400" y="2824381"/>
                  </a:lnTo>
                  <a:lnTo>
                    <a:pt x="647883" y="2824412"/>
                  </a:lnTo>
                  <a:lnTo>
                    <a:pt x="651367" y="2824443"/>
                  </a:lnTo>
                  <a:lnTo>
                    <a:pt x="654850" y="2824474"/>
                  </a:lnTo>
                  <a:lnTo>
                    <a:pt x="658333" y="2824504"/>
                  </a:lnTo>
                  <a:lnTo>
                    <a:pt x="661816" y="2824534"/>
                  </a:lnTo>
                  <a:lnTo>
                    <a:pt x="665300" y="2824563"/>
                  </a:lnTo>
                  <a:lnTo>
                    <a:pt x="668783" y="2824593"/>
                  </a:lnTo>
                  <a:lnTo>
                    <a:pt x="672266" y="2824622"/>
                  </a:lnTo>
                  <a:lnTo>
                    <a:pt x="675749" y="2824650"/>
                  </a:lnTo>
                  <a:lnTo>
                    <a:pt x="679233" y="2824679"/>
                  </a:lnTo>
                  <a:lnTo>
                    <a:pt x="682716" y="2824707"/>
                  </a:lnTo>
                  <a:lnTo>
                    <a:pt x="686199" y="2824735"/>
                  </a:lnTo>
                  <a:lnTo>
                    <a:pt x="689682" y="2824762"/>
                  </a:lnTo>
                  <a:lnTo>
                    <a:pt x="693166" y="2824789"/>
                  </a:lnTo>
                  <a:lnTo>
                    <a:pt x="696649" y="2824816"/>
                  </a:lnTo>
                  <a:lnTo>
                    <a:pt x="700132" y="2824843"/>
                  </a:lnTo>
                  <a:lnTo>
                    <a:pt x="703615" y="2824869"/>
                  </a:lnTo>
                  <a:lnTo>
                    <a:pt x="707099" y="2824896"/>
                  </a:lnTo>
                  <a:lnTo>
                    <a:pt x="710582" y="2824921"/>
                  </a:lnTo>
                  <a:lnTo>
                    <a:pt x="714065" y="2824947"/>
                  </a:lnTo>
                  <a:lnTo>
                    <a:pt x="717548" y="2824973"/>
                  </a:lnTo>
                  <a:lnTo>
                    <a:pt x="721032" y="2824873"/>
                  </a:lnTo>
                  <a:lnTo>
                    <a:pt x="724515" y="2823700"/>
                  </a:lnTo>
                  <a:lnTo>
                    <a:pt x="727998" y="2822534"/>
                  </a:lnTo>
                  <a:lnTo>
                    <a:pt x="731481" y="2821375"/>
                  </a:lnTo>
                  <a:lnTo>
                    <a:pt x="734965" y="2820223"/>
                  </a:lnTo>
                  <a:lnTo>
                    <a:pt x="738448" y="2819078"/>
                  </a:lnTo>
                  <a:lnTo>
                    <a:pt x="741931" y="2817940"/>
                  </a:lnTo>
                  <a:lnTo>
                    <a:pt x="745414" y="2816808"/>
                  </a:lnTo>
                  <a:lnTo>
                    <a:pt x="748898" y="2815684"/>
                  </a:lnTo>
                  <a:lnTo>
                    <a:pt x="752381" y="2814566"/>
                  </a:lnTo>
                  <a:lnTo>
                    <a:pt x="755864" y="2813454"/>
                  </a:lnTo>
                  <a:lnTo>
                    <a:pt x="759347" y="2812349"/>
                  </a:lnTo>
                  <a:lnTo>
                    <a:pt x="762831" y="2811251"/>
                  </a:lnTo>
                  <a:lnTo>
                    <a:pt x="766314" y="2810159"/>
                  </a:lnTo>
                  <a:lnTo>
                    <a:pt x="769797" y="2809073"/>
                  </a:lnTo>
                  <a:lnTo>
                    <a:pt x="773280" y="2807994"/>
                  </a:lnTo>
                  <a:lnTo>
                    <a:pt x="776764" y="2806921"/>
                  </a:lnTo>
                  <a:lnTo>
                    <a:pt x="780247" y="2805854"/>
                  </a:lnTo>
                  <a:lnTo>
                    <a:pt x="783730" y="2804793"/>
                  </a:lnTo>
                  <a:lnTo>
                    <a:pt x="783730" y="2804793"/>
                  </a:lnTo>
                  <a:lnTo>
                    <a:pt x="787213" y="2803739"/>
                  </a:lnTo>
                  <a:lnTo>
                    <a:pt x="790697" y="2802690"/>
                  </a:lnTo>
                  <a:lnTo>
                    <a:pt x="794180" y="2801648"/>
                  </a:lnTo>
                  <a:lnTo>
                    <a:pt x="797663" y="2800611"/>
                  </a:lnTo>
                  <a:lnTo>
                    <a:pt x="801146" y="2799580"/>
                  </a:lnTo>
                  <a:lnTo>
                    <a:pt x="804630" y="2798555"/>
                  </a:lnTo>
                  <a:lnTo>
                    <a:pt x="808113" y="2797536"/>
                  </a:lnTo>
                  <a:lnTo>
                    <a:pt x="811596" y="2796546"/>
                  </a:lnTo>
                  <a:lnTo>
                    <a:pt x="815079" y="2795636"/>
                  </a:lnTo>
                  <a:lnTo>
                    <a:pt x="818563" y="2794730"/>
                  </a:lnTo>
                  <a:lnTo>
                    <a:pt x="822046" y="2793830"/>
                  </a:lnTo>
                  <a:lnTo>
                    <a:pt x="825529" y="2792935"/>
                  </a:lnTo>
                  <a:lnTo>
                    <a:pt x="829012" y="2792045"/>
                  </a:lnTo>
                  <a:lnTo>
                    <a:pt x="832496" y="2791160"/>
                  </a:lnTo>
                  <a:lnTo>
                    <a:pt x="835979" y="2790281"/>
                  </a:lnTo>
                  <a:lnTo>
                    <a:pt x="839462" y="2789407"/>
                  </a:lnTo>
                  <a:lnTo>
                    <a:pt x="842945" y="2788537"/>
                  </a:lnTo>
                  <a:lnTo>
                    <a:pt x="846429" y="2787673"/>
                  </a:lnTo>
                  <a:lnTo>
                    <a:pt x="849912" y="2786814"/>
                  </a:lnTo>
                  <a:lnTo>
                    <a:pt x="853395" y="2785959"/>
                  </a:lnTo>
                  <a:lnTo>
                    <a:pt x="856878" y="2785110"/>
                  </a:lnTo>
                  <a:lnTo>
                    <a:pt x="860361" y="2784265"/>
                  </a:lnTo>
                  <a:lnTo>
                    <a:pt x="863845" y="2783425"/>
                  </a:lnTo>
                  <a:lnTo>
                    <a:pt x="867328" y="2782590"/>
                  </a:lnTo>
                  <a:lnTo>
                    <a:pt x="870811" y="2781759"/>
                  </a:lnTo>
                  <a:lnTo>
                    <a:pt x="874294" y="2783183"/>
                  </a:lnTo>
                  <a:lnTo>
                    <a:pt x="877778" y="2784589"/>
                  </a:lnTo>
                  <a:lnTo>
                    <a:pt x="881261" y="2785979"/>
                  </a:lnTo>
                  <a:lnTo>
                    <a:pt x="884744" y="2787353"/>
                  </a:lnTo>
                  <a:lnTo>
                    <a:pt x="888227" y="2788710"/>
                  </a:lnTo>
                  <a:lnTo>
                    <a:pt x="891711" y="2790052"/>
                  </a:lnTo>
                  <a:lnTo>
                    <a:pt x="895194" y="2791378"/>
                  </a:lnTo>
                  <a:lnTo>
                    <a:pt x="898677" y="2792689"/>
                  </a:lnTo>
                  <a:lnTo>
                    <a:pt x="902160" y="2793984"/>
                  </a:lnTo>
                  <a:lnTo>
                    <a:pt x="905644" y="2795265"/>
                  </a:lnTo>
                  <a:lnTo>
                    <a:pt x="909127" y="2796532"/>
                  </a:lnTo>
                  <a:lnTo>
                    <a:pt x="912610" y="2797784"/>
                  </a:lnTo>
                  <a:lnTo>
                    <a:pt x="916093" y="2799022"/>
                  </a:lnTo>
                  <a:lnTo>
                    <a:pt x="919577" y="2800246"/>
                  </a:lnTo>
                  <a:lnTo>
                    <a:pt x="923060" y="2801457"/>
                  </a:lnTo>
                  <a:lnTo>
                    <a:pt x="926543" y="2802655"/>
                  </a:lnTo>
                  <a:lnTo>
                    <a:pt x="930026" y="2803839"/>
                  </a:lnTo>
                  <a:lnTo>
                    <a:pt x="933510" y="2805197"/>
                  </a:lnTo>
                  <a:lnTo>
                    <a:pt x="936993" y="2806599"/>
                  </a:lnTo>
                  <a:lnTo>
                    <a:pt x="940476" y="2807985"/>
                  </a:lnTo>
                  <a:lnTo>
                    <a:pt x="943959" y="2809355"/>
                  </a:lnTo>
                  <a:lnTo>
                    <a:pt x="947443" y="2810709"/>
                  </a:lnTo>
                  <a:lnTo>
                    <a:pt x="950926" y="2812048"/>
                  </a:lnTo>
                  <a:lnTo>
                    <a:pt x="954409" y="2813372"/>
                  </a:lnTo>
                  <a:lnTo>
                    <a:pt x="957892" y="2814681"/>
                  </a:lnTo>
                  <a:lnTo>
                    <a:pt x="961376" y="2815976"/>
                  </a:lnTo>
                  <a:lnTo>
                    <a:pt x="964859" y="2817256"/>
                  </a:lnTo>
                  <a:lnTo>
                    <a:pt x="968342" y="2818522"/>
                  </a:lnTo>
                  <a:lnTo>
                    <a:pt x="971825" y="2819775"/>
                  </a:lnTo>
                  <a:lnTo>
                    <a:pt x="975309" y="2821014"/>
                  </a:lnTo>
                  <a:lnTo>
                    <a:pt x="978792" y="2822239"/>
                  </a:lnTo>
                  <a:lnTo>
                    <a:pt x="982275" y="2823451"/>
                  </a:lnTo>
                  <a:lnTo>
                    <a:pt x="985758" y="2824651"/>
                  </a:lnTo>
                  <a:lnTo>
                    <a:pt x="989242" y="2825837"/>
                  </a:lnTo>
                  <a:lnTo>
                    <a:pt x="992725" y="2827011"/>
                  </a:lnTo>
                  <a:lnTo>
                    <a:pt x="996208" y="2828173"/>
                  </a:lnTo>
                  <a:lnTo>
                    <a:pt x="999691" y="2829323"/>
                  </a:lnTo>
                  <a:lnTo>
                    <a:pt x="1003175" y="2830460"/>
                  </a:lnTo>
                  <a:lnTo>
                    <a:pt x="1006658" y="2831586"/>
                  </a:lnTo>
                  <a:lnTo>
                    <a:pt x="1010141" y="2832700"/>
                  </a:lnTo>
                  <a:lnTo>
                    <a:pt x="1013624" y="2833803"/>
                  </a:lnTo>
                  <a:lnTo>
                    <a:pt x="1017108" y="2834894"/>
                  </a:lnTo>
                  <a:lnTo>
                    <a:pt x="1020591" y="2835975"/>
                  </a:lnTo>
                  <a:lnTo>
                    <a:pt x="1024074" y="2837044"/>
                  </a:lnTo>
                  <a:lnTo>
                    <a:pt x="1027557" y="2838103"/>
                  </a:lnTo>
                  <a:lnTo>
                    <a:pt x="1031041" y="2839151"/>
                  </a:lnTo>
                  <a:lnTo>
                    <a:pt x="1034524" y="2840189"/>
                  </a:lnTo>
                  <a:lnTo>
                    <a:pt x="1038007" y="2841216"/>
                  </a:lnTo>
                  <a:lnTo>
                    <a:pt x="1041490" y="2842234"/>
                  </a:lnTo>
                  <a:lnTo>
                    <a:pt x="1044974" y="2843241"/>
                  </a:lnTo>
                  <a:lnTo>
                    <a:pt x="1048457" y="2844239"/>
                  </a:lnTo>
                  <a:lnTo>
                    <a:pt x="1051940" y="2845547"/>
                  </a:lnTo>
                  <a:lnTo>
                    <a:pt x="1055423" y="2847673"/>
                  </a:lnTo>
                  <a:lnTo>
                    <a:pt x="1058907" y="2849772"/>
                  </a:lnTo>
                  <a:lnTo>
                    <a:pt x="1062390" y="2851843"/>
                  </a:lnTo>
                  <a:lnTo>
                    <a:pt x="1065873" y="2853888"/>
                  </a:lnTo>
                  <a:lnTo>
                    <a:pt x="1069356" y="2855905"/>
                  </a:lnTo>
                  <a:lnTo>
                    <a:pt x="1072840" y="2857897"/>
                  </a:lnTo>
                  <a:lnTo>
                    <a:pt x="1076323" y="2859864"/>
                  </a:lnTo>
                  <a:lnTo>
                    <a:pt x="1079806" y="2861806"/>
                  </a:lnTo>
                  <a:lnTo>
                    <a:pt x="1083289" y="2866036"/>
                  </a:lnTo>
                  <a:lnTo>
                    <a:pt x="1086773" y="2871372"/>
                  </a:lnTo>
                  <a:lnTo>
                    <a:pt x="1090256" y="2876584"/>
                  </a:lnTo>
                  <a:lnTo>
                    <a:pt x="1093739" y="2881675"/>
                  </a:lnTo>
                  <a:lnTo>
                    <a:pt x="1097222" y="2886650"/>
                  </a:lnTo>
                  <a:lnTo>
                    <a:pt x="1100706" y="2891513"/>
                  </a:lnTo>
                  <a:lnTo>
                    <a:pt x="1104189" y="2896267"/>
                  </a:lnTo>
                  <a:lnTo>
                    <a:pt x="1107672" y="2900916"/>
                  </a:lnTo>
                  <a:lnTo>
                    <a:pt x="1111155" y="2905355"/>
                  </a:lnTo>
                  <a:lnTo>
                    <a:pt x="1114639" y="2906692"/>
                  </a:lnTo>
                  <a:lnTo>
                    <a:pt x="1118122" y="2908014"/>
                  </a:lnTo>
                  <a:lnTo>
                    <a:pt x="1121605" y="2909323"/>
                  </a:lnTo>
                  <a:lnTo>
                    <a:pt x="1125088" y="2910617"/>
                  </a:lnTo>
                  <a:lnTo>
                    <a:pt x="1128572" y="2911897"/>
                  </a:lnTo>
                  <a:lnTo>
                    <a:pt x="1132055" y="2913164"/>
                  </a:lnTo>
                  <a:lnTo>
                    <a:pt x="1135538" y="2914418"/>
                  </a:lnTo>
                  <a:lnTo>
                    <a:pt x="1139021" y="2915659"/>
                  </a:lnTo>
                  <a:lnTo>
                    <a:pt x="1142505" y="2916886"/>
                  </a:lnTo>
                  <a:lnTo>
                    <a:pt x="1145988" y="2918101"/>
                  </a:lnTo>
                  <a:lnTo>
                    <a:pt x="1149471" y="2919303"/>
                  </a:lnTo>
                  <a:lnTo>
                    <a:pt x="1152954" y="2920493"/>
                  </a:lnTo>
                  <a:lnTo>
                    <a:pt x="1156437" y="2921671"/>
                  </a:lnTo>
                  <a:lnTo>
                    <a:pt x="1159921" y="2922837"/>
                  </a:lnTo>
                  <a:lnTo>
                    <a:pt x="1163404" y="2923992"/>
                  </a:lnTo>
                  <a:lnTo>
                    <a:pt x="1166887" y="2925134"/>
                  </a:lnTo>
                  <a:lnTo>
                    <a:pt x="1170370" y="2926265"/>
                  </a:lnTo>
                  <a:lnTo>
                    <a:pt x="1173854" y="2928531"/>
                  </a:lnTo>
                  <a:lnTo>
                    <a:pt x="1177337" y="2931060"/>
                  </a:lnTo>
                  <a:lnTo>
                    <a:pt x="1180820" y="2933551"/>
                  </a:lnTo>
                  <a:lnTo>
                    <a:pt x="1184303" y="2936006"/>
                  </a:lnTo>
                  <a:lnTo>
                    <a:pt x="1187787" y="2938424"/>
                  </a:lnTo>
                  <a:lnTo>
                    <a:pt x="1191270" y="2940808"/>
                  </a:lnTo>
                  <a:lnTo>
                    <a:pt x="1194753" y="2943156"/>
                  </a:lnTo>
                  <a:lnTo>
                    <a:pt x="1198236" y="2945471"/>
                  </a:lnTo>
                  <a:lnTo>
                    <a:pt x="1201720" y="2947795"/>
                  </a:lnTo>
                  <a:lnTo>
                    <a:pt x="1205203" y="2950280"/>
                  </a:lnTo>
                  <a:lnTo>
                    <a:pt x="1208686" y="2952728"/>
                  </a:lnTo>
                  <a:lnTo>
                    <a:pt x="1212169" y="2955139"/>
                  </a:lnTo>
                  <a:lnTo>
                    <a:pt x="1215653" y="2957515"/>
                  </a:lnTo>
                  <a:lnTo>
                    <a:pt x="1219136" y="2959857"/>
                  </a:lnTo>
                  <a:lnTo>
                    <a:pt x="1222619" y="2962165"/>
                  </a:lnTo>
                  <a:lnTo>
                    <a:pt x="1226102" y="2964439"/>
                  </a:lnTo>
                  <a:lnTo>
                    <a:pt x="1229586" y="2966681"/>
                  </a:lnTo>
                  <a:lnTo>
                    <a:pt x="1233069" y="2968417"/>
                  </a:lnTo>
                  <a:lnTo>
                    <a:pt x="1236552" y="2969750"/>
                  </a:lnTo>
                  <a:lnTo>
                    <a:pt x="1240035" y="2971068"/>
                  </a:lnTo>
                  <a:lnTo>
                    <a:pt x="1243519" y="2972373"/>
                  </a:lnTo>
                  <a:lnTo>
                    <a:pt x="1247002" y="2973663"/>
                  </a:lnTo>
                  <a:lnTo>
                    <a:pt x="1250485" y="2974940"/>
                  </a:lnTo>
                  <a:lnTo>
                    <a:pt x="1253968" y="2976204"/>
                  </a:lnTo>
                  <a:lnTo>
                    <a:pt x="1257452" y="2977454"/>
                  </a:lnTo>
                  <a:lnTo>
                    <a:pt x="1260935" y="2978691"/>
                  </a:lnTo>
                  <a:lnTo>
                    <a:pt x="1264418" y="3016172"/>
                  </a:lnTo>
                  <a:lnTo>
                    <a:pt x="1267901" y="3019680"/>
                  </a:lnTo>
                  <a:lnTo>
                    <a:pt x="1271385" y="3023117"/>
                  </a:lnTo>
                  <a:lnTo>
                    <a:pt x="1274868" y="3026485"/>
                  </a:lnTo>
                  <a:lnTo>
                    <a:pt x="1278351" y="3029786"/>
                  </a:lnTo>
                  <a:lnTo>
                    <a:pt x="1281834" y="3033022"/>
                  </a:lnTo>
                  <a:lnTo>
                    <a:pt x="1285318" y="3036195"/>
                  </a:lnTo>
                  <a:lnTo>
                    <a:pt x="1288801" y="3039307"/>
                  </a:lnTo>
                  <a:lnTo>
                    <a:pt x="1292284" y="3041729"/>
                  </a:lnTo>
                  <a:lnTo>
                    <a:pt x="1295767" y="3042721"/>
                  </a:lnTo>
                  <a:lnTo>
                    <a:pt x="1299251" y="3043703"/>
                  </a:lnTo>
                  <a:lnTo>
                    <a:pt x="1302734" y="3044676"/>
                  </a:lnTo>
                  <a:lnTo>
                    <a:pt x="1306217" y="3045640"/>
                  </a:lnTo>
                  <a:lnTo>
                    <a:pt x="1309700" y="3046594"/>
                  </a:lnTo>
                  <a:lnTo>
                    <a:pt x="1313184" y="3047539"/>
                  </a:lnTo>
                  <a:lnTo>
                    <a:pt x="1316667" y="3048475"/>
                  </a:lnTo>
                  <a:lnTo>
                    <a:pt x="1320150" y="3049402"/>
                  </a:lnTo>
                  <a:lnTo>
                    <a:pt x="1323633" y="3050320"/>
                  </a:lnTo>
                  <a:lnTo>
                    <a:pt x="1327117" y="3051230"/>
                  </a:lnTo>
                  <a:lnTo>
                    <a:pt x="1330600" y="3052131"/>
                  </a:lnTo>
                  <a:lnTo>
                    <a:pt x="1334083" y="3053024"/>
                  </a:lnTo>
                  <a:lnTo>
                    <a:pt x="1337566" y="3053908"/>
                  </a:lnTo>
                  <a:lnTo>
                    <a:pt x="1341050" y="3054784"/>
                  </a:lnTo>
                  <a:lnTo>
                    <a:pt x="1344533" y="3055652"/>
                  </a:lnTo>
                  <a:lnTo>
                    <a:pt x="1348016" y="3056512"/>
                  </a:lnTo>
                  <a:lnTo>
                    <a:pt x="1351499" y="3057295"/>
                  </a:lnTo>
                  <a:lnTo>
                    <a:pt x="1354983" y="3057137"/>
                  </a:lnTo>
                  <a:lnTo>
                    <a:pt x="1358466" y="3056980"/>
                  </a:lnTo>
                  <a:lnTo>
                    <a:pt x="1361949" y="3056824"/>
                  </a:lnTo>
                  <a:lnTo>
                    <a:pt x="1365432" y="3056668"/>
                  </a:lnTo>
                  <a:lnTo>
                    <a:pt x="1368916" y="3056513"/>
                  </a:lnTo>
                  <a:lnTo>
                    <a:pt x="1372399" y="3056359"/>
                  </a:lnTo>
                  <a:lnTo>
                    <a:pt x="1375882" y="3056205"/>
                  </a:lnTo>
                  <a:lnTo>
                    <a:pt x="1379365" y="3056052"/>
                  </a:lnTo>
                  <a:lnTo>
                    <a:pt x="1382849" y="3055900"/>
                  </a:lnTo>
                  <a:lnTo>
                    <a:pt x="1386332" y="3055748"/>
                  </a:lnTo>
                  <a:lnTo>
                    <a:pt x="1389815" y="3055597"/>
                  </a:lnTo>
                  <a:lnTo>
                    <a:pt x="1393298" y="3055447"/>
                  </a:lnTo>
                  <a:lnTo>
                    <a:pt x="1396782" y="3055297"/>
                  </a:lnTo>
                  <a:lnTo>
                    <a:pt x="1400265" y="3055148"/>
                  </a:lnTo>
                  <a:lnTo>
                    <a:pt x="1403748" y="3055000"/>
                  </a:lnTo>
                  <a:lnTo>
                    <a:pt x="1407231" y="3054852"/>
                  </a:lnTo>
                  <a:lnTo>
                    <a:pt x="1410715" y="3054705"/>
                  </a:lnTo>
                  <a:lnTo>
                    <a:pt x="1414198" y="3054558"/>
                  </a:lnTo>
                  <a:lnTo>
                    <a:pt x="1417681" y="3054412"/>
                  </a:lnTo>
                  <a:lnTo>
                    <a:pt x="1421164" y="3054267"/>
                  </a:lnTo>
                  <a:lnTo>
                    <a:pt x="1424648" y="3054122"/>
                  </a:lnTo>
                  <a:lnTo>
                    <a:pt x="1428131" y="3053978"/>
                  </a:lnTo>
                  <a:lnTo>
                    <a:pt x="1431614" y="3053835"/>
                  </a:lnTo>
                  <a:lnTo>
                    <a:pt x="1435097" y="3053692"/>
                  </a:lnTo>
                  <a:lnTo>
                    <a:pt x="1438580" y="3053549"/>
                  </a:lnTo>
                  <a:lnTo>
                    <a:pt x="1442064" y="3071585"/>
                  </a:lnTo>
                  <a:lnTo>
                    <a:pt x="1445547" y="3072311"/>
                  </a:lnTo>
                  <a:lnTo>
                    <a:pt x="1449030" y="3073031"/>
                  </a:lnTo>
                  <a:lnTo>
                    <a:pt x="1452513" y="3073746"/>
                  </a:lnTo>
                  <a:lnTo>
                    <a:pt x="1455997" y="3074454"/>
                  </a:lnTo>
                  <a:lnTo>
                    <a:pt x="1459480" y="3075156"/>
                  </a:lnTo>
                  <a:lnTo>
                    <a:pt x="1462963" y="3075853"/>
                  </a:lnTo>
                  <a:lnTo>
                    <a:pt x="1466446" y="3076544"/>
                  </a:lnTo>
                  <a:lnTo>
                    <a:pt x="1469930" y="3077230"/>
                  </a:lnTo>
                  <a:lnTo>
                    <a:pt x="1473413" y="3077910"/>
                  </a:lnTo>
                  <a:lnTo>
                    <a:pt x="1476896" y="3078584"/>
                  </a:lnTo>
                  <a:lnTo>
                    <a:pt x="1480379" y="3079253"/>
                  </a:lnTo>
                  <a:lnTo>
                    <a:pt x="1483863" y="3079917"/>
                  </a:lnTo>
                  <a:lnTo>
                    <a:pt x="1487346" y="3080575"/>
                  </a:lnTo>
                  <a:lnTo>
                    <a:pt x="1490829" y="3081229"/>
                  </a:lnTo>
                  <a:lnTo>
                    <a:pt x="1494312" y="3081877"/>
                  </a:lnTo>
                  <a:lnTo>
                    <a:pt x="1497796" y="3082520"/>
                  </a:lnTo>
                  <a:lnTo>
                    <a:pt x="1501279" y="3083158"/>
                  </a:lnTo>
                  <a:lnTo>
                    <a:pt x="1504762" y="3083791"/>
                  </a:lnTo>
                  <a:lnTo>
                    <a:pt x="1508245" y="3084419"/>
                  </a:lnTo>
                  <a:lnTo>
                    <a:pt x="1511729" y="3085042"/>
                  </a:lnTo>
                  <a:lnTo>
                    <a:pt x="1515212" y="3085661"/>
                  </a:lnTo>
                  <a:lnTo>
                    <a:pt x="1518695" y="3086275"/>
                  </a:lnTo>
                  <a:lnTo>
                    <a:pt x="1522178" y="3086884"/>
                  </a:lnTo>
                  <a:lnTo>
                    <a:pt x="1525662" y="3087488"/>
                  </a:lnTo>
                  <a:lnTo>
                    <a:pt x="1529145" y="3088088"/>
                  </a:lnTo>
                  <a:lnTo>
                    <a:pt x="1532628" y="3089743"/>
                  </a:lnTo>
                  <a:lnTo>
                    <a:pt x="1536111" y="3093353"/>
                  </a:lnTo>
                  <a:lnTo>
                    <a:pt x="1539595" y="3096882"/>
                  </a:lnTo>
                  <a:lnTo>
                    <a:pt x="1543078" y="3100332"/>
                  </a:lnTo>
                  <a:lnTo>
                    <a:pt x="1546561" y="3103706"/>
                  </a:lnTo>
                  <a:lnTo>
                    <a:pt x="1550044" y="3107006"/>
                  </a:lnTo>
                  <a:lnTo>
                    <a:pt x="1553528" y="3110235"/>
                  </a:lnTo>
                  <a:lnTo>
                    <a:pt x="1557011" y="3113395"/>
                  </a:lnTo>
                  <a:lnTo>
                    <a:pt x="1560494" y="3116488"/>
                  </a:lnTo>
                  <a:lnTo>
                    <a:pt x="1563977" y="3117359"/>
                  </a:lnTo>
                  <a:lnTo>
                    <a:pt x="1567461" y="3117400"/>
                  </a:lnTo>
                  <a:lnTo>
                    <a:pt x="1570944" y="3117441"/>
                  </a:lnTo>
                  <a:lnTo>
                    <a:pt x="1574427" y="3117482"/>
                  </a:lnTo>
                  <a:lnTo>
                    <a:pt x="1577910" y="3117522"/>
                  </a:lnTo>
                  <a:lnTo>
                    <a:pt x="1581394" y="3117562"/>
                  </a:lnTo>
                  <a:lnTo>
                    <a:pt x="1584877" y="3117603"/>
                  </a:lnTo>
                  <a:lnTo>
                    <a:pt x="1588360" y="3117642"/>
                  </a:lnTo>
                  <a:lnTo>
                    <a:pt x="1591843" y="3117682"/>
                  </a:lnTo>
                  <a:lnTo>
                    <a:pt x="1595327" y="3117722"/>
                  </a:lnTo>
                  <a:lnTo>
                    <a:pt x="1598810" y="3117761"/>
                  </a:lnTo>
                  <a:lnTo>
                    <a:pt x="1602293" y="3117800"/>
                  </a:lnTo>
                  <a:lnTo>
                    <a:pt x="1605776" y="3117839"/>
                  </a:lnTo>
                  <a:lnTo>
                    <a:pt x="1609260" y="3117878"/>
                  </a:lnTo>
                  <a:lnTo>
                    <a:pt x="1612743" y="3117916"/>
                  </a:lnTo>
                  <a:lnTo>
                    <a:pt x="1616226" y="3117955"/>
                  </a:lnTo>
                  <a:lnTo>
                    <a:pt x="1619709" y="3117993"/>
                  </a:lnTo>
                  <a:lnTo>
                    <a:pt x="1623193" y="3118744"/>
                  </a:lnTo>
                  <a:lnTo>
                    <a:pt x="1626676" y="3120244"/>
                  </a:lnTo>
                  <a:lnTo>
                    <a:pt x="1630159" y="3121726"/>
                  </a:lnTo>
                  <a:lnTo>
                    <a:pt x="1633642" y="3123189"/>
                  </a:lnTo>
                  <a:lnTo>
                    <a:pt x="1637126" y="3124634"/>
                  </a:lnTo>
                  <a:lnTo>
                    <a:pt x="1640609" y="3126062"/>
                  </a:lnTo>
                  <a:lnTo>
                    <a:pt x="1644092" y="3127473"/>
                  </a:lnTo>
                  <a:lnTo>
                    <a:pt x="1647575" y="3128866"/>
                  </a:lnTo>
                  <a:lnTo>
                    <a:pt x="1651059" y="3130243"/>
                  </a:lnTo>
                  <a:lnTo>
                    <a:pt x="1654542" y="3130332"/>
                  </a:lnTo>
                  <a:lnTo>
                    <a:pt x="1658025" y="3130216"/>
                  </a:lnTo>
                  <a:lnTo>
                    <a:pt x="1661508" y="3130101"/>
                  </a:lnTo>
                  <a:lnTo>
                    <a:pt x="1664992" y="3129986"/>
                  </a:lnTo>
                  <a:lnTo>
                    <a:pt x="1668475" y="3129872"/>
                  </a:lnTo>
                  <a:lnTo>
                    <a:pt x="1671958" y="3129758"/>
                  </a:lnTo>
                  <a:lnTo>
                    <a:pt x="1675441" y="3129645"/>
                  </a:lnTo>
                  <a:lnTo>
                    <a:pt x="1678925" y="3129532"/>
                  </a:lnTo>
                  <a:lnTo>
                    <a:pt x="1682408" y="3129419"/>
                  </a:lnTo>
                  <a:lnTo>
                    <a:pt x="1685891" y="3129307"/>
                  </a:lnTo>
                  <a:lnTo>
                    <a:pt x="1689374" y="3129195"/>
                  </a:lnTo>
                  <a:lnTo>
                    <a:pt x="1692858" y="3129084"/>
                  </a:lnTo>
                  <a:lnTo>
                    <a:pt x="1696341" y="3128972"/>
                  </a:lnTo>
                  <a:lnTo>
                    <a:pt x="1699824" y="3128862"/>
                  </a:lnTo>
                  <a:lnTo>
                    <a:pt x="1703307" y="3128751"/>
                  </a:lnTo>
                  <a:lnTo>
                    <a:pt x="1706791" y="3128642"/>
                  </a:lnTo>
                  <a:lnTo>
                    <a:pt x="1710274" y="3128532"/>
                  </a:lnTo>
                  <a:lnTo>
                    <a:pt x="1713757" y="3128423"/>
                  </a:lnTo>
                  <a:lnTo>
                    <a:pt x="1717240" y="3128314"/>
                  </a:lnTo>
                  <a:lnTo>
                    <a:pt x="1720723" y="3128206"/>
                  </a:lnTo>
                  <a:lnTo>
                    <a:pt x="1724207" y="3128098"/>
                  </a:lnTo>
                  <a:lnTo>
                    <a:pt x="1727690" y="3127990"/>
                  </a:lnTo>
                  <a:lnTo>
                    <a:pt x="1731173" y="3127883"/>
                  </a:lnTo>
                  <a:lnTo>
                    <a:pt x="1734656" y="3127776"/>
                  </a:lnTo>
                  <a:lnTo>
                    <a:pt x="1738140" y="3127669"/>
                  </a:lnTo>
                  <a:lnTo>
                    <a:pt x="1741623" y="3127563"/>
                  </a:lnTo>
                  <a:lnTo>
                    <a:pt x="1745106" y="3128265"/>
                  </a:lnTo>
                  <a:lnTo>
                    <a:pt x="1748589" y="3128962"/>
                  </a:lnTo>
                  <a:lnTo>
                    <a:pt x="1752073" y="3129653"/>
                  </a:lnTo>
                  <a:lnTo>
                    <a:pt x="1755556" y="3130339"/>
                  </a:lnTo>
                  <a:lnTo>
                    <a:pt x="1759039" y="3131019"/>
                  </a:lnTo>
                  <a:lnTo>
                    <a:pt x="1762522" y="3131695"/>
                  </a:lnTo>
                  <a:lnTo>
                    <a:pt x="1766006" y="3132365"/>
                  </a:lnTo>
                  <a:lnTo>
                    <a:pt x="1769489" y="3133029"/>
                  </a:lnTo>
                  <a:lnTo>
                    <a:pt x="1772972" y="3133689"/>
                  </a:lnTo>
                  <a:lnTo>
                    <a:pt x="1776455" y="3134344"/>
                  </a:lnTo>
                  <a:lnTo>
                    <a:pt x="1779939" y="3134993"/>
                  </a:lnTo>
                  <a:lnTo>
                    <a:pt x="1783422" y="3135638"/>
                  </a:lnTo>
                  <a:lnTo>
                    <a:pt x="1786905" y="3136278"/>
                  </a:lnTo>
                  <a:lnTo>
                    <a:pt x="1790388" y="3136913"/>
                  </a:lnTo>
                  <a:lnTo>
                    <a:pt x="1793872" y="3137543"/>
                  </a:lnTo>
                  <a:lnTo>
                    <a:pt x="1797355" y="3138169"/>
                  </a:lnTo>
                  <a:lnTo>
                    <a:pt x="1800838" y="3138790"/>
                  </a:lnTo>
                  <a:lnTo>
                    <a:pt x="1804321" y="3139099"/>
                  </a:lnTo>
                  <a:lnTo>
                    <a:pt x="1807805" y="3139309"/>
                  </a:lnTo>
                  <a:lnTo>
                    <a:pt x="1811288" y="3139518"/>
                  </a:lnTo>
                  <a:lnTo>
                    <a:pt x="1814771" y="3139727"/>
                  </a:lnTo>
                  <a:lnTo>
                    <a:pt x="1818254" y="3139934"/>
                  </a:lnTo>
                  <a:lnTo>
                    <a:pt x="1821738" y="3140140"/>
                  </a:lnTo>
                  <a:lnTo>
                    <a:pt x="1825221" y="3140345"/>
                  </a:lnTo>
                  <a:lnTo>
                    <a:pt x="1828704" y="3140549"/>
                  </a:lnTo>
                  <a:lnTo>
                    <a:pt x="1828704" y="3140549"/>
                  </a:lnTo>
                  <a:lnTo>
                    <a:pt x="1832187" y="3140752"/>
                  </a:lnTo>
                  <a:lnTo>
                    <a:pt x="1835671" y="3140954"/>
                  </a:lnTo>
                  <a:lnTo>
                    <a:pt x="1839154" y="3141155"/>
                  </a:lnTo>
                  <a:lnTo>
                    <a:pt x="1842637" y="3141355"/>
                  </a:lnTo>
                  <a:lnTo>
                    <a:pt x="1846120" y="3141554"/>
                  </a:lnTo>
                  <a:lnTo>
                    <a:pt x="1849604" y="3141752"/>
                  </a:lnTo>
                  <a:lnTo>
                    <a:pt x="1853087" y="3141949"/>
                  </a:lnTo>
                  <a:lnTo>
                    <a:pt x="1856570" y="3142145"/>
                  </a:lnTo>
                  <a:lnTo>
                    <a:pt x="1860053" y="3142340"/>
                  </a:lnTo>
                  <a:lnTo>
                    <a:pt x="1863537" y="3142535"/>
                  </a:lnTo>
                  <a:lnTo>
                    <a:pt x="1867020" y="3142728"/>
                  </a:lnTo>
                  <a:lnTo>
                    <a:pt x="1870503" y="3142920"/>
                  </a:lnTo>
                  <a:lnTo>
                    <a:pt x="1873986" y="3143112"/>
                  </a:lnTo>
                  <a:lnTo>
                    <a:pt x="1877470" y="3143302"/>
                  </a:lnTo>
                  <a:lnTo>
                    <a:pt x="1880953" y="3143492"/>
                  </a:lnTo>
                  <a:lnTo>
                    <a:pt x="1884436" y="3143680"/>
                  </a:lnTo>
                  <a:lnTo>
                    <a:pt x="1887919" y="3143868"/>
                  </a:lnTo>
                  <a:lnTo>
                    <a:pt x="1891403" y="3144055"/>
                  </a:lnTo>
                  <a:lnTo>
                    <a:pt x="1894886" y="3160593"/>
                  </a:lnTo>
                  <a:lnTo>
                    <a:pt x="1898369" y="3160659"/>
                  </a:lnTo>
                  <a:lnTo>
                    <a:pt x="1901852" y="3160725"/>
                  </a:lnTo>
                  <a:lnTo>
                    <a:pt x="1905336" y="3160791"/>
                  </a:lnTo>
                  <a:lnTo>
                    <a:pt x="1908819" y="3160856"/>
                  </a:lnTo>
                  <a:lnTo>
                    <a:pt x="1912302" y="3160921"/>
                  </a:lnTo>
                  <a:lnTo>
                    <a:pt x="1915785" y="3160986"/>
                  </a:lnTo>
                  <a:lnTo>
                    <a:pt x="1919269" y="3161050"/>
                  </a:lnTo>
                  <a:lnTo>
                    <a:pt x="1922752" y="3161114"/>
                  </a:lnTo>
                  <a:lnTo>
                    <a:pt x="1926235" y="3161178"/>
                  </a:lnTo>
                  <a:lnTo>
                    <a:pt x="1929718" y="3161242"/>
                  </a:lnTo>
                  <a:lnTo>
                    <a:pt x="1933202" y="3161305"/>
                  </a:lnTo>
                  <a:lnTo>
                    <a:pt x="1936685" y="3161368"/>
                  </a:lnTo>
                  <a:lnTo>
                    <a:pt x="1940168" y="3161431"/>
                  </a:lnTo>
                  <a:lnTo>
                    <a:pt x="1943651" y="3161494"/>
                  </a:lnTo>
                  <a:lnTo>
                    <a:pt x="1947135" y="3161556"/>
                  </a:lnTo>
                  <a:lnTo>
                    <a:pt x="1950618" y="3161618"/>
                  </a:lnTo>
                  <a:lnTo>
                    <a:pt x="1954101" y="3161680"/>
                  </a:lnTo>
                  <a:lnTo>
                    <a:pt x="1957584" y="3161742"/>
                  </a:lnTo>
                  <a:lnTo>
                    <a:pt x="1961068" y="3161804"/>
                  </a:lnTo>
                  <a:lnTo>
                    <a:pt x="1964551" y="3161865"/>
                  </a:lnTo>
                  <a:lnTo>
                    <a:pt x="1968034" y="3161926"/>
                  </a:lnTo>
                  <a:lnTo>
                    <a:pt x="1971517" y="3161986"/>
                  </a:lnTo>
                  <a:lnTo>
                    <a:pt x="1975001" y="3162047"/>
                  </a:lnTo>
                  <a:lnTo>
                    <a:pt x="1978484" y="3162107"/>
                  </a:lnTo>
                  <a:lnTo>
                    <a:pt x="1981967" y="3162219"/>
                  </a:lnTo>
                  <a:lnTo>
                    <a:pt x="1985450" y="3163776"/>
                  </a:lnTo>
                  <a:lnTo>
                    <a:pt x="1988934" y="3165313"/>
                  </a:lnTo>
                  <a:lnTo>
                    <a:pt x="1992417" y="3166830"/>
                  </a:lnTo>
                  <a:lnTo>
                    <a:pt x="1995900" y="3168328"/>
                  </a:lnTo>
                  <a:lnTo>
                    <a:pt x="1999383" y="3169806"/>
                  </a:lnTo>
                  <a:lnTo>
                    <a:pt x="2002867" y="3171265"/>
                  </a:lnTo>
                  <a:lnTo>
                    <a:pt x="2006350" y="3172706"/>
                  </a:lnTo>
                  <a:lnTo>
                    <a:pt x="2009833" y="3174128"/>
                  </a:lnTo>
                  <a:lnTo>
                    <a:pt x="2013316" y="3191948"/>
                  </a:lnTo>
                  <a:lnTo>
                    <a:pt x="2016799" y="3193831"/>
                  </a:lnTo>
                  <a:lnTo>
                    <a:pt x="2020283" y="3195683"/>
                  </a:lnTo>
                  <a:lnTo>
                    <a:pt x="2023766" y="3197505"/>
                  </a:lnTo>
                  <a:lnTo>
                    <a:pt x="2027249" y="3199299"/>
                  </a:lnTo>
                  <a:lnTo>
                    <a:pt x="2030732" y="3201064"/>
                  </a:lnTo>
                  <a:lnTo>
                    <a:pt x="2034216" y="3202801"/>
                  </a:lnTo>
                  <a:lnTo>
                    <a:pt x="2037699" y="3204511"/>
                  </a:lnTo>
                  <a:lnTo>
                    <a:pt x="2041182" y="3206195"/>
                  </a:lnTo>
                  <a:lnTo>
                    <a:pt x="2044665" y="3207056"/>
                  </a:lnTo>
                  <a:lnTo>
                    <a:pt x="2048149" y="3207702"/>
                  </a:lnTo>
                  <a:lnTo>
                    <a:pt x="2051632" y="3208343"/>
                  </a:lnTo>
                  <a:lnTo>
                    <a:pt x="2055115" y="3208979"/>
                  </a:lnTo>
                  <a:lnTo>
                    <a:pt x="2058598" y="3209610"/>
                  </a:lnTo>
                  <a:lnTo>
                    <a:pt x="2062082" y="3210235"/>
                  </a:lnTo>
                  <a:lnTo>
                    <a:pt x="2065565" y="3210856"/>
                  </a:lnTo>
                  <a:lnTo>
                    <a:pt x="2069048" y="3211472"/>
                  </a:lnTo>
                  <a:lnTo>
                    <a:pt x="2072531" y="3211967"/>
                  </a:lnTo>
                  <a:lnTo>
                    <a:pt x="2076015" y="3211901"/>
                  </a:lnTo>
                  <a:lnTo>
                    <a:pt x="2079498" y="3211836"/>
                  </a:lnTo>
                  <a:lnTo>
                    <a:pt x="2082981" y="3211771"/>
                  </a:lnTo>
                  <a:lnTo>
                    <a:pt x="2086464" y="3211707"/>
                  </a:lnTo>
                  <a:lnTo>
                    <a:pt x="2089948" y="3211642"/>
                  </a:lnTo>
                  <a:lnTo>
                    <a:pt x="2093431" y="3211578"/>
                  </a:lnTo>
                  <a:lnTo>
                    <a:pt x="2096914" y="3211514"/>
                  </a:lnTo>
                  <a:lnTo>
                    <a:pt x="2100397" y="3211450"/>
                  </a:lnTo>
                  <a:lnTo>
                    <a:pt x="2103881" y="3211386"/>
                  </a:lnTo>
                  <a:lnTo>
                    <a:pt x="2107364" y="3211322"/>
                  </a:lnTo>
                  <a:lnTo>
                    <a:pt x="2110847" y="3211259"/>
                  </a:lnTo>
                  <a:lnTo>
                    <a:pt x="2114330" y="3211196"/>
                  </a:lnTo>
                  <a:lnTo>
                    <a:pt x="2117814" y="3211133"/>
                  </a:lnTo>
                  <a:lnTo>
                    <a:pt x="2121297" y="3211070"/>
                  </a:lnTo>
                  <a:lnTo>
                    <a:pt x="2124780" y="3211007"/>
                  </a:lnTo>
                  <a:lnTo>
                    <a:pt x="2128263" y="3210945"/>
                  </a:lnTo>
                  <a:lnTo>
                    <a:pt x="2131747" y="3210882"/>
                  </a:lnTo>
                  <a:lnTo>
                    <a:pt x="2135230" y="3210820"/>
                  </a:lnTo>
                  <a:lnTo>
                    <a:pt x="2138713" y="3210758"/>
                  </a:lnTo>
                  <a:lnTo>
                    <a:pt x="2142196" y="3210696"/>
                  </a:lnTo>
                  <a:lnTo>
                    <a:pt x="2145680" y="3210635"/>
                  </a:lnTo>
                  <a:lnTo>
                    <a:pt x="2149163" y="3210573"/>
                  </a:lnTo>
                  <a:lnTo>
                    <a:pt x="2152646" y="3210512"/>
                  </a:lnTo>
                  <a:lnTo>
                    <a:pt x="2156129" y="3210451"/>
                  </a:lnTo>
                  <a:lnTo>
                    <a:pt x="2159613" y="3210390"/>
                  </a:lnTo>
                  <a:lnTo>
                    <a:pt x="2163096" y="3210329"/>
                  </a:lnTo>
                  <a:lnTo>
                    <a:pt x="2166579" y="3210268"/>
                  </a:lnTo>
                  <a:lnTo>
                    <a:pt x="2170062" y="3210208"/>
                  </a:lnTo>
                  <a:lnTo>
                    <a:pt x="2173546" y="3210148"/>
                  </a:lnTo>
                  <a:lnTo>
                    <a:pt x="2177029" y="3210088"/>
                  </a:lnTo>
                  <a:lnTo>
                    <a:pt x="2180512" y="3210028"/>
                  </a:lnTo>
                  <a:lnTo>
                    <a:pt x="2183995" y="3209968"/>
                  </a:lnTo>
                  <a:lnTo>
                    <a:pt x="2187479" y="3209908"/>
                  </a:lnTo>
                  <a:lnTo>
                    <a:pt x="2190962" y="3209849"/>
                  </a:lnTo>
                  <a:lnTo>
                    <a:pt x="2194445" y="3209836"/>
                  </a:lnTo>
                  <a:lnTo>
                    <a:pt x="2197928" y="3209845"/>
                  </a:lnTo>
                  <a:lnTo>
                    <a:pt x="2201412" y="3209854"/>
                  </a:lnTo>
                  <a:lnTo>
                    <a:pt x="2204895" y="3209863"/>
                  </a:lnTo>
                  <a:lnTo>
                    <a:pt x="2208378" y="3209872"/>
                  </a:lnTo>
                  <a:lnTo>
                    <a:pt x="2211861" y="3209880"/>
                  </a:lnTo>
                  <a:lnTo>
                    <a:pt x="2215345" y="3209889"/>
                  </a:lnTo>
                  <a:lnTo>
                    <a:pt x="2218828" y="3209898"/>
                  </a:lnTo>
                  <a:lnTo>
                    <a:pt x="2222311" y="3209906"/>
                  </a:lnTo>
                  <a:lnTo>
                    <a:pt x="2225794" y="3209915"/>
                  </a:lnTo>
                  <a:lnTo>
                    <a:pt x="2229278" y="3209924"/>
                  </a:lnTo>
                  <a:lnTo>
                    <a:pt x="2232761" y="3209932"/>
                  </a:lnTo>
                  <a:lnTo>
                    <a:pt x="2236244" y="3209941"/>
                  </a:lnTo>
                  <a:lnTo>
                    <a:pt x="2239727" y="3209949"/>
                  </a:lnTo>
                  <a:lnTo>
                    <a:pt x="2243211" y="3209958"/>
                  </a:lnTo>
                  <a:lnTo>
                    <a:pt x="2246694" y="3209966"/>
                  </a:lnTo>
                  <a:lnTo>
                    <a:pt x="2250177" y="3209975"/>
                  </a:lnTo>
                  <a:lnTo>
                    <a:pt x="2253660" y="3209964"/>
                  </a:lnTo>
                  <a:lnTo>
                    <a:pt x="2257144" y="3209931"/>
                  </a:lnTo>
                  <a:lnTo>
                    <a:pt x="2260627" y="3209899"/>
                  </a:lnTo>
                  <a:lnTo>
                    <a:pt x="2264110" y="3209866"/>
                  </a:lnTo>
                  <a:lnTo>
                    <a:pt x="2267593" y="3209833"/>
                  </a:lnTo>
                  <a:lnTo>
                    <a:pt x="2271077" y="3209801"/>
                  </a:lnTo>
                  <a:lnTo>
                    <a:pt x="2274560" y="3209768"/>
                  </a:lnTo>
                  <a:lnTo>
                    <a:pt x="2278043" y="3209736"/>
                  </a:lnTo>
                  <a:lnTo>
                    <a:pt x="2281526" y="3209703"/>
                  </a:lnTo>
                  <a:lnTo>
                    <a:pt x="2285010" y="3209671"/>
                  </a:lnTo>
                  <a:lnTo>
                    <a:pt x="2288493" y="3209639"/>
                  </a:lnTo>
                  <a:lnTo>
                    <a:pt x="2291976" y="3209607"/>
                  </a:lnTo>
                  <a:lnTo>
                    <a:pt x="2295459" y="3209575"/>
                  </a:lnTo>
                  <a:lnTo>
                    <a:pt x="2298942" y="3209543"/>
                  </a:lnTo>
                  <a:lnTo>
                    <a:pt x="2302426" y="3209511"/>
                  </a:lnTo>
                  <a:lnTo>
                    <a:pt x="2305909" y="3209480"/>
                  </a:lnTo>
                  <a:lnTo>
                    <a:pt x="2309392" y="3209448"/>
                  </a:lnTo>
                  <a:lnTo>
                    <a:pt x="2312875" y="3209417"/>
                  </a:lnTo>
                  <a:lnTo>
                    <a:pt x="2316359" y="3209385"/>
                  </a:lnTo>
                  <a:lnTo>
                    <a:pt x="2319842" y="3209354"/>
                  </a:lnTo>
                  <a:lnTo>
                    <a:pt x="2323325" y="3209323"/>
                  </a:lnTo>
                  <a:lnTo>
                    <a:pt x="2326808" y="3209291"/>
                  </a:lnTo>
                  <a:lnTo>
                    <a:pt x="2330292" y="3209260"/>
                  </a:lnTo>
                  <a:lnTo>
                    <a:pt x="2333775" y="3209229"/>
                  </a:lnTo>
                  <a:lnTo>
                    <a:pt x="2337258" y="3209198"/>
                  </a:lnTo>
                  <a:lnTo>
                    <a:pt x="2340741" y="3209168"/>
                  </a:lnTo>
                  <a:lnTo>
                    <a:pt x="2344225" y="3209137"/>
                  </a:lnTo>
                  <a:lnTo>
                    <a:pt x="2347708" y="3209106"/>
                  </a:lnTo>
                  <a:lnTo>
                    <a:pt x="2351191" y="3209076"/>
                  </a:lnTo>
                  <a:lnTo>
                    <a:pt x="2354674" y="3209045"/>
                  </a:lnTo>
                  <a:lnTo>
                    <a:pt x="2358158" y="3209015"/>
                  </a:lnTo>
                  <a:lnTo>
                    <a:pt x="2361641" y="3208984"/>
                  </a:lnTo>
                  <a:lnTo>
                    <a:pt x="2365124" y="3208954"/>
                  </a:lnTo>
                  <a:lnTo>
                    <a:pt x="2368607" y="3208924"/>
                  </a:lnTo>
                  <a:lnTo>
                    <a:pt x="2372091" y="3208894"/>
                  </a:lnTo>
                  <a:lnTo>
                    <a:pt x="2375574" y="3208849"/>
                  </a:lnTo>
                  <a:lnTo>
                    <a:pt x="2379057" y="3208803"/>
                  </a:lnTo>
                  <a:lnTo>
                    <a:pt x="2382540" y="3208757"/>
                  </a:lnTo>
                  <a:lnTo>
                    <a:pt x="2386024" y="3208712"/>
                  </a:lnTo>
                  <a:lnTo>
                    <a:pt x="2389507" y="3208667"/>
                  </a:lnTo>
                  <a:lnTo>
                    <a:pt x="2392990" y="3208621"/>
                  </a:lnTo>
                  <a:lnTo>
                    <a:pt x="2396473" y="3208576"/>
                  </a:lnTo>
                  <a:lnTo>
                    <a:pt x="2399957" y="3208531"/>
                  </a:lnTo>
                  <a:lnTo>
                    <a:pt x="2403440" y="3208486"/>
                  </a:lnTo>
                  <a:lnTo>
                    <a:pt x="2406923" y="3208442"/>
                  </a:lnTo>
                  <a:lnTo>
                    <a:pt x="2410406" y="3208397"/>
                  </a:lnTo>
                  <a:lnTo>
                    <a:pt x="2413890" y="3208352"/>
                  </a:lnTo>
                  <a:lnTo>
                    <a:pt x="2417373" y="3208308"/>
                  </a:lnTo>
                  <a:lnTo>
                    <a:pt x="2420856" y="3208264"/>
                  </a:lnTo>
                  <a:lnTo>
                    <a:pt x="2424339" y="3208219"/>
                  </a:lnTo>
                  <a:lnTo>
                    <a:pt x="2427823" y="3208175"/>
                  </a:lnTo>
                  <a:lnTo>
                    <a:pt x="2431306" y="3208131"/>
                  </a:lnTo>
                  <a:lnTo>
                    <a:pt x="2434789" y="3208087"/>
                  </a:lnTo>
                  <a:lnTo>
                    <a:pt x="2438272" y="3208044"/>
                  </a:lnTo>
                  <a:lnTo>
                    <a:pt x="2441756" y="3208000"/>
                  </a:lnTo>
                  <a:lnTo>
                    <a:pt x="2445239" y="3207956"/>
                  </a:lnTo>
                  <a:lnTo>
                    <a:pt x="2448722" y="3207913"/>
                  </a:lnTo>
                  <a:lnTo>
                    <a:pt x="2452205" y="3207870"/>
                  </a:lnTo>
                  <a:lnTo>
                    <a:pt x="2455689" y="3207827"/>
                  </a:lnTo>
                  <a:lnTo>
                    <a:pt x="2459172" y="3207783"/>
                  </a:lnTo>
                  <a:lnTo>
                    <a:pt x="2462655" y="3207740"/>
                  </a:lnTo>
                  <a:lnTo>
                    <a:pt x="2466138" y="3207698"/>
                  </a:lnTo>
                  <a:lnTo>
                    <a:pt x="2469622" y="3207655"/>
                  </a:lnTo>
                  <a:lnTo>
                    <a:pt x="2473105" y="3207612"/>
                  </a:lnTo>
                  <a:lnTo>
                    <a:pt x="2476588" y="3207570"/>
                  </a:lnTo>
                  <a:lnTo>
                    <a:pt x="2480071" y="3207527"/>
                  </a:lnTo>
                  <a:lnTo>
                    <a:pt x="2483555" y="3207485"/>
                  </a:lnTo>
                  <a:lnTo>
                    <a:pt x="2487038" y="3207443"/>
                  </a:lnTo>
                  <a:lnTo>
                    <a:pt x="2490521" y="3207400"/>
                  </a:lnTo>
                  <a:lnTo>
                    <a:pt x="2494004" y="3207438"/>
                  </a:lnTo>
                  <a:lnTo>
                    <a:pt x="2497488" y="3207561"/>
                  </a:lnTo>
                  <a:lnTo>
                    <a:pt x="2500971" y="3207684"/>
                  </a:lnTo>
                  <a:lnTo>
                    <a:pt x="2504454" y="3207806"/>
                  </a:lnTo>
                  <a:lnTo>
                    <a:pt x="2507937" y="3207927"/>
                  </a:lnTo>
                  <a:lnTo>
                    <a:pt x="2511421" y="3208048"/>
                  </a:lnTo>
                  <a:lnTo>
                    <a:pt x="2514904" y="3208169"/>
                  </a:lnTo>
                  <a:lnTo>
                    <a:pt x="2518387" y="3208289"/>
                  </a:lnTo>
                  <a:lnTo>
                    <a:pt x="2521870" y="3208409"/>
                  </a:lnTo>
                  <a:lnTo>
                    <a:pt x="2525354" y="3208528"/>
                  </a:lnTo>
                  <a:lnTo>
                    <a:pt x="2528837" y="3208647"/>
                  </a:lnTo>
                  <a:lnTo>
                    <a:pt x="2532320" y="3208766"/>
                  </a:lnTo>
                  <a:lnTo>
                    <a:pt x="2535803" y="3208884"/>
                  </a:lnTo>
                  <a:lnTo>
                    <a:pt x="2539287" y="3209002"/>
                  </a:lnTo>
                  <a:lnTo>
                    <a:pt x="2542770" y="3209119"/>
                  </a:lnTo>
                  <a:lnTo>
                    <a:pt x="2542770" y="3209119"/>
                  </a:lnTo>
                  <a:lnTo>
                    <a:pt x="2546253" y="3209236"/>
                  </a:lnTo>
                  <a:lnTo>
                    <a:pt x="2549736" y="3209352"/>
                  </a:lnTo>
                  <a:lnTo>
                    <a:pt x="2553220" y="3209468"/>
                  </a:lnTo>
                  <a:lnTo>
                    <a:pt x="2556703" y="3209584"/>
                  </a:lnTo>
                  <a:lnTo>
                    <a:pt x="2560186" y="3209699"/>
                  </a:lnTo>
                  <a:lnTo>
                    <a:pt x="2563669" y="3209813"/>
                  </a:lnTo>
                  <a:lnTo>
                    <a:pt x="2567153" y="3209928"/>
                  </a:lnTo>
                  <a:lnTo>
                    <a:pt x="2570636" y="3210042"/>
                  </a:lnTo>
                  <a:lnTo>
                    <a:pt x="2574119" y="3210155"/>
                  </a:lnTo>
                  <a:lnTo>
                    <a:pt x="2577602" y="3210268"/>
                  </a:lnTo>
                  <a:lnTo>
                    <a:pt x="2581085" y="3210381"/>
                  </a:lnTo>
                  <a:lnTo>
                    <a:pt x="2584569" y="3210437"/>
                  </a:lnTo>
                  <a:lnTo>
                    <a:pt x="2588052" y="3210458"/>
                  </a:lnTo>
                  <a:lnTo>
                    <a:pt x="2591535" y="3210479"/>
                  </a:lnTo>
                  <a:lnTo>
                    <a:pt x="2595018" y="3210500"/>
                  </a:lnTo>
                  <a:lnTo>
                    <a:pt x="2598502" y="3210521"/>
                  </a:lnTo>
                  <a:lnTo>
                    <a:pt x="2601985" y="3210542"/>
                  </a:lnTo>
                  <a:lnTo>
                    <a:pt x="2605468" y="3210562"/>
                  </a:lnTo>
                  <a:lnTo>
                    <a:pt x="2608951" y="3210583"/>
                  </a:lnTo>
                  <a:lnTo>
                    <a:pt x="2612435" y="3210604"/>
                  </a:lnTo>
                  <a:lnTo>
                    <a:pt x="2615918" y="3210624"/>
                  </a:lnTo>
                  <a:lnTo>
                    <a:pt x="2619401" y="3210645"/>
                  </a:lnTo>
                  <a:lnTo>
                    <a:pt x="2622884" y="3210665"/>
                  </a:lnTo>
                  <a:lnTo>
                    <a:pt x="2626368" y="3210686"/>
                  </a:lnTo>
                  <a:lnTo>
                    <a:pt x="2629851" y="3210706"/>
                  </a:lnTo>
                  <a:lnTo>
                    <a:pt x="2633334" y="3210726"/>
                  </a:lnTo>
                  <a:lnTo>
                    <a:pt x="2636817" y="3210746"/>
                  </a:lnTo>
                  <a:lnTo>
                    <a:pt x="2640301" y="3210767"/>
                  </a:lnTo>
                  <a:lnTo>
                    <a:pt x="2643784" y="3210787"/>
                  </a:lnTo>
                  <a:lnTo>
                    <a:pt x="2647267" y="3210807"/>
                  </a:lnTo>
                  <a:lnTo>
                    <a:pt x="2650750" y="3210827"/>
                  </a:lnTo>
                  <a:lnTo>
                    <a:pt x="2654234" y="3210847"/>
                  </a:lnTo>
                  <a:lnTo>
                    <a:pt x="2657717" y="3210867"/>
                  </a:lnTo>
                  <a:lnTo>
                    <a:pt x="2661200" y="3210887"/>
                  </a:lnTo>
                  <a:lnTo>
                    <a:pt x="2664683" y="3210906"/>
                  </a:lnTo>
                  <a:lnTo>
                    <a:pt x="2668167" y="3210926"/>
                  </a:lnTo>
                  <a:lnTo>
                    <a:pt x="2671650" y="3210946"/>
                  </a:lnTo>
                  <a:lnTo>
                    <a:pt x="2675133" y="3210965"/>
                  </a:lnTo>
                  <a:lnTo>
                    <a:pt x="2678616" y="3210985"/>
                  </a:lnTo>
                  <a:lnTo>
                    <a:pt x="2682100" y="3211004"/>
                  </a:lnTo>
                  <a:lnTo>
                    <a:pt x="2685583" y="3211024"/>
                  </a:lnTo>
                  <a:lnTo>
                    <a:pt x="2689066" y="3211043"/>
                  </a:lnTo>
                  <a:lnTo>
                    <a:pt x="2692549" y="3211063"/>
                  </a:lnTo>
                  <a:lnTo>
                    <a:pt x="2696033" y="3211082"/>
                  </a:lnTo>
                  <a:lnTo>
                    <a:pt x="2699516" y="3211101"/>
                  </a:lnTo>
                  <a:lnTo>
                    <a:pt x="2702999" y="3211134"/>
                  </a:lnTo>
                  <a:lnTo>
                    <a:pt x="2706482" y="3211249"/>
                  </a:lnTo>
                  <a:lnTo>
                    <a:pt x="2709966" y="3211363"/>
                  </a:lnTo>
                  <a:lnTo>
                    <a:pt x="2713449" y="3211477"/>
                  </a:lnTo>
                  <a:lnTo>
                    <a:pt x="2716932" y="3211591"/>
                  </a:lnTo>
                  <a:lnTo>
                    <a:pt x="2720415" y="3211704"/>
                  </a:lnTo>
                  <a:lnTo>
                    <a:pt x="2723899" y="3211817"/>
                  </a:lnTo>
                  <a:lnTo>
                    <a:pt x="2727382" y="3211929"/>
                  </a:lnTo>
                  <a:lnTo>
                    <a:pt x="2730865" y="3212042"/>
                  </a:lnTo>
                  <a:lnTo>
                    <a:pt x="2734348" y="3212153"/>
                  </a:lnTo>
                  <a:lnTo>
                    <a:pt x="2737832" y="3212265"/>
                  </a:lnTo>
                  <a:lnTo>
                    <a:pt x="2741315" y="3212376"/>
                  </a:lnTo>
                  <a:lnTo>
                    <a:pt x="2744798" y="3212486"/>
                  </a:lnTo>
                  <a:lnTo>
                    <a:pt x="2748281" y="3212597"/>
                  </a:lnTo>
                  <a:lnTo>
                    <a:pt x="2751765" y="3212706"/>
                  </a:lnTo>
                  <a:lnTo>
                    <a:pt x="2755248" y="3212816"/>
                  </a:lnTo>
                  <a:lnTo>
                    <a:pt x="2758731" y="3212925"/>
                  </a:lnTo>
                  <a:lnTo>
                    <a:pt x="2762214" y="3213034"/>
                  </a:lnTo>
                  <a:lnTo>
                    <a:pt x="2765698" y="3213662"/>
                  </a:lnTo>
                  <a:lnTo>
                    <a:pt x="2769181" y="3214344"/>
                  </a:lnTo>
                  <a:lnTo>
                    <a:pt x="2772664" y="3215022"/>
                  </a:lnTo>
                  <a:lnTo>
                    <a:pt x="2776147" y="3215694"/>
                  </a:lnTo>
                  <a:lnTo>
                    <a:pt x="2779631" y="3216362"/>
                  </a:lnTo>
                  <a:lnTo>
                    <a:pt x="2783114" y="3217024"/>
                  </a:lnTo>
                  <a:lnTo>
                    <a:pt x="2786597" y="3217682"/>
                  </a:lnTo>
                  <a:lnTo>
                    <a:pt x="2790080" y="3218334"/>
                  </a:lnTo>
                  <a:lnTo>
                    <a:pt x="2793564" y="3218840"/>
                  </a:lnTo>
                  <a:lnTo>
                    <a:pt x="2797047" y="3218969"/>
                  </a:lnTo>
                  <a:lnTo>
                    <a:pt x="2800530" y="3219097"/>
                  </a:lnTo>
                  <a:lnTo>
                    <a:pt x="2804013" y="3219225"/>
                  </a:lnTo>
                  <a:lnTo>
                    <a:pt x="2807497" y="3219353"/>
                  </a:lnTo>
                  <a:lnTo>
                    <a:pt x="2810980" y="3219480"/>
                  </a:lnTo>
                  <a:lnTo>
                    <a:pt x="2814463" y="3219606"/>
                  </a:lnTo>
                  <a:lnTo>
                    <a:pt x="2817946" y="3219733"/>
                  </a:lnTo>
                  <a:lnTo>
                    <a:pt x="2821430" y="3219858"/>
                  </a:lnTo>
                  <a:lnTo>
                    <a:pt x="2824913" y="3219984"/>
                  </a:lnTo>
                  <a:lnTo>
                    <a:pt x="2828396" y="3220109"/>
                  </a:lnTo>
                  <a:lnTo>
                    <a:pt x="2831879" y="3220233"/>
                  </a:lnTo>
                  <a:lnTo>
                    <a:pt x="2835363" y="3220358"/>
                  </a:lnTo>
                  <a:lnTo>
                    <a:pt x="2838846" y="3220481"/>
                  </a:lnTo>
                  <a:lnTo>
                    <a:pt x="2842329" y="3220604"/>
                  </a:lnTo>
                  <a:lnTo>
                    <a:pt x="2845812" y="3220727"/>
                  </a:lnTo>
                  <a:lnTo>
                    <a:pt x="2849296" y="3220850"/>
                  </a:lnTo>
                  <a:lnTo>
                    <a:pt x="2852779" y="3220972"/>
                  </a:lnTo>
                  <a:lnTo>
                    <a:pt x="2856262" y="3221093"/>
                  </a:lnTo>
                  <a:lnTo>
                    <a:pt x="2859745" y="3221215"/>
                  </a:lnTo>
                  <a:lnTo>
                    <a:pt x="2863229" y="3221335"/>
                  </a:lnTo>
                  <a:lnTo>
                    <a:pt x="2866712" y="3221456"/>
                  </a:lnTo>
                  <a:lnTo>
                    <a:pt x="2870195" y="3221576"/>
                  </a:lnTo>
                  <a:lnTo>
                    <a:pt x="2873678" y="3221695"/>
                  </a:lnTo>
                  <a:lnTo>
                    <a:pt x="2877161" y="3221815"/>
                  </a:lnTo>
                  <a:lnTo>
                    <a:pt x="2880645" y="3221933"/>
                  </a:lnTo>
                  <a:lnTo>
                    <a:pt x="2884128" y="3222176"/>
                  </a:lnTo>
                  <a:lnTo>
                    <a:pt x="2887611" y="3222592"/>
                  </a:lnTo>
                  <a:lnTo>
                    <a:pt x="2891094" y="3223006"/>
                  </a:lnTo>
                  <a:lnTo>
                    <a:pt x="2894578" y="3223417"/>
                  </a:lnTo>
                  <a:lnTo>
                    <a:pt x="2898061" y="3223826"/>
                  </a:lnTo>
                  <a:lnTo>
                    <a:pt x="2901544" y="3224233"/>
                  </a:lnTo>
                  <a:lnTo>
                    <a:pt x="2905027" y="3224638"/>
                  </a:lnTo>
                  <a:lnTo>
                    <a:pt x="2908511" y="3225041"/>
                  </a:lnTo>
                  <a:lnTo>
                    <a:pt x="2911994" y="3225441"/>
                  </a:lnTo>
                  <a:lnTo>
                    <a:pt x="2915477" y="3225526"/>
                  </a:lnTo>
                  <a:lnTo>
                    <a:pt x="2918960" y="3225530"/>
                  </a:lnTo>
                  <a:lnTo>
                    <a:pt x="2922444" y="3225533"/>
                  </a:lnTo>
                  <a:lnTo>
                    <a:pt x="2925927" y="3225536"/>
                  </a:lnTo>
                  <a:lnTo>
                    <a:pt x="2929410" y="3225540"/>
                  </a:lnTo>
                  <a:lnTo>
                    <a:pt x="2932893" y="3225543"/>
                  </a:lnTo>
                  <a:lnTo>
                    <a:pt x="2936377" y="3225547"/>
                  </a:lnTo>
                  <a:lnTo>
                    <a:pt x="2939860" y="3225550"/>
                  </a:lnTo>
                  <a:lnTo>
                    <a:pt x="2943343" y="3225553"/>
                  </a:lnTo>
                  <a:lnTo>
                    <a:pt x="2946826" y="3225557"/>
                  </a:lnTo>
                  <a:lnTo>
                    <a:pt x="2950310" y="3225560"/>
                  </a:lnTo>
                  <a:lnTo>
                    <a:pt x="2953793" y="3225563"/>
                  </a:lnTo>
                  <a:lnTo>
                    <a:pt x="2957276" y="3225567"/>
                  </a:lnTo>
                  <a:lnTo>
                    <a:pt x="2960759" y="3225570"/>
                  </a:lnTo>
                  <a:lnTo>
                    <a:pt x="2964243" y="3225573"/>
                  </a:lnTo>
                  <a:lnTo>
                    <a:pt x="2967726" y="3225577"/>
                  </a:lnTo>
                  <a:lnTo>
                    <a:pt x="2971209" y="3225580"/>
                  </a:lnTo>
                  <a:lnTo>
                    <a:pt x="2974692" y="3225583"/>
                  </a:lnTo>
                  <a:lnTo>
                    <a:pt x="2978176" y="3225587"/>
                  </a:lnTo>
                  <a:lnTo>
                    <a:pt x="2981659" y="3225590"/>
                  </a:lnTo>
                  <a:lnTo>
                    <a:pt x="2985142" y="3225593"/>
                  </a:lnTo>
                  <a:lnTo>
                    <a:pt x="2988625" y="3225597"/>
                  </a:lnTo>
                  <a:lnTo>
                    <a:pt x="2992109" y="3225600"/>
                  </a:lnTo>
                  <a:lnTo>
                    <a:pt x="2995592" y="3225603"/>
                  </a:lnTo>
                  <a:lnTo>
                    <a:pt x="2999075" y="3225606"/>
                  </a:lnTo>
                  <a:lnTo>
                    <a:pt x="3002558" y="3225610"/>
                  </a:lnTo>
                  <a:lnTo>
                    <a:pt x="3006042" y="3225887"/>
                  </a:lnTo>
                  <a:lnTo>
                    <a:pt x="3009525" y="3226183"/>
                  </a:lnTo>
                  <a:lnTo>
                    <a:pt x="3013008" y="3226477"/>
                  </a:lnTo>
                  <a:lnTo>
                    <a:pt x="3016491" y="3226771"/>
                  </a:lnTo>
                  <a:lnTo>
                    <a:pt x="3019975" y="3227063"/>
                  </a:lnTo>
                  <a:lnTo>
                    <a:pt x="3023458" y="3227353"/>
                  </a:lnTo>
                  <a:lnTo>
                    <a:pt x="3026941" y="3227642"/>
                  </a:lnTo>
                  <a:lnTo>
                    <a:pt x="3030424" y="3227930"/>
                  </a:lnTo>
                  <a:lnTo>
                    <a:pt x="3033908" y="3228324"/>
                  </a:lnTo>
                  <a:lnTo>
                    <a:pt x="3037391" y="3228950"/>
                  </a:lnTo>
                  <a:lnTo>
                    <a:pt x="3040874" y="3229571"/>
                  </a:lnTo>
                  <a:lnTo>
                    <a:pt x="3044357" y="3230188"/>
                  </a:lnTo>
                  <a:lnTo>
                    <a:pt x="3047841" y="3230801"/>
                  </a:lnTo>
                  <a:lnTo>
                    <a:pt x="3051324" y="3231410"/>
                  </a:lnTo>
                  <a:lnTo>
                    <a:pt x="3054807" y="3232014"/>
                  </a:lnTo>
                  <a:lnTo>
                    <a:pt x="3058290" y="3232614"/>
                  </a:lnTo>
                  <a:lnTo>
                    <a:pt x="3061774" y="3233209"/>
                  </a:lnTo>
                  <a:lnTo>
                    <a:pt x="3065257" y="3233478"/>
                  </a:lnTo>
                  <a:lnTo>
                    <a:pt x="3068740" y="3233601"/>
                  </a:lnTo>
                  <a:lnTo>
                    <a:pt x="3072223" y="3233724"/>
                  </a:lnTo>
                  <a:lnTo>
                    <a:pt x="3075707" y="3233846"/>
                  </a:lnTo>
                  <a:lnTo>
                    <a:pt x="3079190" y="3233968"/>
                  </a:lnTo>
                  <a:lnTo>
                    <a:pt x="3082673" y="3234089"/>
                  </a:lnTo>
                  <a:lnTo>
                    <a:pt x="3086156" y="3234210"/>
                  </a:lnTo>
                  <a:lnTo>
                    <a:pt x="3089640" y="3234331"/>
                  </a:lnTo>
                  <a:lnTo>
                    <a:pt x="3093123" y="3234451"/>
                  </a:lnTo>
                  <a:lnTo>
                    <a:pt x="3096606" y="3234571"/>
                  </a:lnTo>
                  <a:lnTo>
                    <a:pt x="3100089" y="3234691"/>
                  </a:lnTo>
                  <a:lnTo>
                    <a:pt x="3103573" y="3234810"/>
                  </a:lnTo>
                  <a:lnTo>
                    <a:pt x="3107056" y="3234929"/>
                  </a:lnTo>
                  <a:lnTo>
                    <a:pt x="3110539" y="3235047"/>
                  </a:lnTo>
                  <a:lnTo>
                    <a:pt x="3114022" y="3235165"/>
                  </a:lnTo>
                  <a:lnTo>
                    <a:pt x="3117506" y="3235282"/>
                  </a:lnTo>
                  <a:lnTo>
                    <a:pt x="3120989" y="3235400"/>
                  </a:lnTo>
                  <a:lnTo>
                    <a:pt x="3124472" y="3235789"/>
                  </a:lnTo>
                  <a:lnTo>
                    <a:pt x="3127955" y="3236510"/>
                  </a:lnTo>
                  <a:lnTo>
                    <a:pt x="3131439" y="3237225"/>
                  </a:lnTo>
                  <a:lnTo>
                    <a:pt x="3134922" y="3237934"/>
                  </a:lnTo>
                  <a:lnTo>
                    <a:pt x="3138405" y="3238638"/>
                  </a:lnTo>
                  <a:lnTo>
                    <a:pt x="3141888" y="3239336"/>
                  </a:lnTo>
                  <a:lnTo>
                    <a:pt x="3145372" y="3240028"/>
                  </a:lnTo>
                  <a:lnTo>
                    <a:pt x="3148855" y="3240715"/>
                  </a:lnTo>
                  <a:lnTo>
                    <a:pt x="3152338" y="3241397"/>
                  </a:lnTo>
                  <a:lnTo>
                    <a:pt x="3155821" y="3241921"/>
                  </a:lnTo>
                  <a:lnTo>
                    <a:pt x="3159304" y="3242410"/>
                  </a:lnTo>
                  <a:lnTo>
                    <a:pt x="3162788" y="3242895"/>
                  </a:lnTo>
                  <a:lnTo>
                    <a:pt x="3166271" y="3243378"/>
                  </a:lnTo>
                  <a:lnTo>
                    <a:pt x="3169754" y="3243858"/>
                  </a:lnTo>
                  <a:lnTo>
                    <a:pt x="3173237" y="3244334"/>
                  </a:lnTo>
                  <a:lnTo>
                    <a:pt x="3176721" y="3244808"/>
                  </a:lnTo>
                  <a:lnTo>
                    <a:pt x="3180204" y="3245279"/>
                  </a:lnTo>
                  <a:lnTo>
                    <a:pt x="3183687" y="3245663"/>
                  </a:lnTo>
                  <a:lnTo>
                    <a:pt x="3187170" y="3245722"/>
                  </a:lnTo>
                  <a:lnTo>
                    <a:pt x="3190654" y="3245781"/>
                  </a:lnTo>
                  <a:lnTo>
                    <a:pt x="3194137" y="3245840"/>
                  </a:lnTo>
                  <a:lnTo>
                    <a:pt x="3197620" y="3245898"/>
                  </a:lnTo>
                  <a:lnTo>
                    <a:pt x="3201103" y="3245957"/>
                  </a:lnTo>
                  <a:lnTo>
                    <a:pt x="3204587" y="3246015"/>
                  </a:lnTo>
                  <a:lnTo>
                    <a:pt x="3208070" y="3246073"/>
                  </a:lnTo>
                  <a:lnTo>
                    <a:pt x="3211553" y="3246131"/>
                  </a:lnTo>
                  <a:lnTo>
                    <a:pt x="3215036" y="3246189"/>
                  </a:lnTo>
                  <a:lnTo>
                    <a:pt x="3218520" y="3246247"/>
                  </a:lnTo>
                  <a:lnTo>
                    <a:pt x="3222003" y="3246304"/>
                  </a:lnTo>
                  <a:lnTo>
                    <a:pt x="3225486" y="3246362"/>
                  </a:lnTo>
                  <a:lnTo>
                    <a:pt x="3228969" y="3246419"/>
                  </a:lnTo>
                  <a:lnTo>
                    <a:pt x="3232453" y="3246476"/>
                  </a:lnTo>
                  <a:lnTo>
                    <a:pt x="3235936" y="3246533"/>
                  </a:lnTo>
                  <a:lnTo>
                    <a:pt x="3239419" y="3246590"/>
                  </a:lnTo>
                  <a:lnTo>
                    <a:pt x="3242902" y="3246647"/>
                  </a:lnTo>
                  <a:lnTo>
                    <a:pt x="3246386" y="3252079"/>
                  </a:lnTo>
                  <a:lnTo>
                    <a:pt x="3249869" y="3252570"/>
                  </a:lnTo>
                  <a:lnTo>
                    <a:pt x="3253352" y="3253058"/>
                  </a:lnTo>
                  <a:lnTo>
                    <a:pt x="3256835" y="3253543"/>
                  </a:lnTo>
                  <a:lnTo>
                    <a:pt x="3260319" y="3254025"/>
                  </a:lnTo>
                  <a:lnTo>
                    <a:pt x="3263802" y="3254504"/>
                  </a:lnTo>
                  <a:lnTo>
                    <a:pt x="3267285" y="3254980"/>
                  </a:lnTo>
                  <a:lnTo>
                    <a:pt x="3270768" y="3255452"/>
                  </a:lnTo>
                  <a:lnTo>
                    <a:pt x="3274252" y="3255830"/>
                  </a:lnTo>
                  <a:lnTo>
                    <a:pt x="3277735" y="3256030"/>
                  </a:lnTo>
                  <a:lnTo>
                    <a:pt x="3281218" y="3256229"/>
                  </a:lnTo>
                  <a:lnTo>
                    <a:pt x="3284701" y="3256427"/>
                  </a:lnTo>
                  <a:lnTo>
                    <a:pt x="3288185" y="3256625"/>
                  </a:lnTo>
                  <a:lnTo>
                    <a:pt x="3291668" y="3256822"/>
                  </a:lnTo>
                  <a:lnTo>
                    <a:pt x="3295151" y="3257018"/>
                  </a:lnTo>
                  <a:lnTo>
                    <a:pt x="3298634" y="3257213"/>
                  </a:lnTo>
                  <a:lnTo>
                    <a:pt x="3302118" y="3257408"/>
                  </a:lnTo>
                  <a:lnTo>
                    <a:pt x="3305601" y="3263161"/>
                  </a:lnTo>
                  <a:lnTo>
                    <a:pt x="3309084" y="3263500"/>
                  </a:lnTo>
                  <a:lnTo>
                    <a:pt x="3312567" y="3263837"/>
                  </a:lnTo>
                  <a:lnTo>
                    <a:pt x="3316051" y="3264172"/>
                  </a:lnTo>
                  <a:lnTo>
                    <a:pt x="3319534" y="3264505"/>
                  </a:lnTo>
                  <a:lnTo>
                    <a:pt x="3323017" y="3264837"/>
                  </a:lnTo>
                  <a:lnTo>
                    <a:pt x="3326500" y="3265167"/>
                  </a:lnTo>
                  <a:lnTo>
                    <a:pt x="3329984" y="3265495"/>
                  </a:lnTo>
                  <a:lnTo>
                    <a:pt x="3333467" y="3268703"/>
                  </a:lnTo>
                  <a:lnTo>
                    <a:pt x="3336950" y="3268879"/>
                  </a:lnTo>
                  <a:lnTo>
                    <a:pt x="3340433" y="3269054"/>
                  </a:lnTo>
                  <a:lnTo>
                    <a:pt x="3343917" y="3269229"/>
                  </a:lnTo>
                  <a:lnTo>
                    <a:pt x="3347400" y="3269403"/>
                  </a:lnTo>
                  <a:lnTo>
                    <a:pt x="3350883" y="3269576"/>
                  </a:lnTo>
                  <a:lnTo>
                    <a:pt x="3354366" y="3269749"/>
                  </a:lnTo>
                  <a:lnTo>
                    <a:pt x="3357850" y="3269921"/>
                  </a:lnTo>
                  <a:lnTo>
                    <a:pt x="3361333" y="3270092"/>
                  </a:lnTo>
                  <a:lnTo>
                    <a:pt x="3364816" y="3277229"/>
                  </a:lnTo>
                  <a:lnTo>
                    <a:pt x="3368299" y="3277148"/>
                  </a:lnTo>
                  <a:lnTo>
                    <a:pt x="3371783" y="3277067"/>
                  </a:lnTo>
                  <a:lnTo>
                    <a:pt x="3375266" y="3276987"/>
                  </a:lnTo>
                  <a:lnTo>
                    <a:pt x="3378749" y="3276906"/>
                  </a:lnTo>
                  <a:lnTo>
                    <a:pt x="3382232" y="3276826"/>
                  </a:lnTo>
                  <a:lnTo>
                    <a:pt x="3385716" y="3276746"/>
                  </a:lnTo>
                  <a:lnTo>
                    <a:pt x="3389199" y="3276666"/>
                  </a:lnTo>
                  <a:lnTo>
                    <a:pt x="3392682" y="3276585"/>
                  </a:lnTo>
                  <a:lnTo>
                    <a:pt x="3396165" y="3276506"/>
                  </a:lnTo>
                  <a:lnTo>
                    <a:pt x="3399649" y="3276426"/>
                  </a:lnTo>
                  <a:lnTo>
                    <a:pt x="3403132" y="3276346"/>
                  </a:lnTo>
                  <a:lnTo>
                    <a:pt x="3406615" y="3276266"/>
                  </a:lnTo>
                  <a:lnTo>
                    <a:pt x="3410098" y="3276187"/>
                  </a:lnTo>
                  <a:lnTo>
                    <a:pt x="3413582" y="3276107"/>
                  </a:lnTo>
                  <a:lnTo>
                    <a:pt x="3417065" y="3276028"/>
                  </a:lnTo>
                  <a:lnTo>
                    <a:pt x="3420548" y="3275949"/>
                  </a:lnTo>
                  <a:lnTo>
                    <a:pt x="3424031" y="3275871"/>
                  </a:lnTo>
                  <a:lnTo>
                    <a:pt x="3427515" y="3275798"/>
                  </a:lnTo>
                  <a:lnTo>
                    <a:pt x="3430998" y="3275726"/>
                  </a:lnTo>
                  <a:lnTo>
                    <a:pt x="3434481" y="3275653"/>
                  </a:lnTo>
                  <a:lnTo>
                    <a:pt x="3437964" y="3275581"/>
                  </a:lnTo>
                  <a:lnTo>
                    <a:pt x="3441447" y="3275508"/>
                  </a:lnTo>
                  <a:lnTo>
                    <a:pt x="3444931" y="3275436"/>
                  </a:lnTo>
                  <a:lnTo>
                    <a:pt x="3448414" y="3275364"/>
                  </a:lnTo>
                  <a:lnTo>
                    <a:pt x="3451897" y="3275292"/>
                  </a:lnTo>
                  <a:lnTo>
                    <a:pt x="3455380" y="3281284"/>
                  </a:lnTo>
                  <a:lnTo>
                    <a:pt x="3458864" y="3281187"/>
                  </a:lnTo>
                  <a:lnTo>
                    <a:pt x="3462347" y="3281090"/>
                  </a:lnTo>
                  <a:lnTo>
                    <a:pt x="3465830" y="3280993"/>
                  </a:lnTo>
                  <a:lnTo>
                    <a:pt x="3469313" y="3280896"/>
                  </a:lnTo>
                  <a:lnTo>
                    <a:pt x="3472797" y="3280799"/>
                  </a:lnTo>
                  <a:lnTo>
                    <a:pt x="3476280" y="3280702"/>
                  </a:lnTo>
                  <a:lnTo>
                    <a:pt x="3479763" y="3280605"/>
                  </a:lnTo>
                  <a:lnTo>
                    <a:pt x="3483246" y="3280509"/>
                  </a:lnTo>
                  <a:lnTo>
                    <a:pt x="3483246" y="3280610"/>
                  </a:lnTo>
                  <a:lnTo>
                    <a:pt x="3483246" y="3280712"/>
                  </a:lnTo>
                  <a:lnTo>
                    <a:pt x="3483246" y="3280813"/>
                  </a:lnTo>
                  <a:lnTo>
                    <a:pt x="3483246" y="3280915"/>
                  </a:lnTo>
                  <a:lnTo>
                    <a:pt x="3483246" y="3281016"/>
                  </a:lnTo>
                  <a:lnTo>
                    <a:pt x="3483246" y="3281117"/>
                  </a:lnTo>
                  <a:lnTo>
                    <a:pt x="3483246" y="3281218"/>
                  </a:lnTo>
                  <a:lnTo>
                    <a:pt x="3483246" y="3281319"/>
                  </a:lnTo>
                  <a:lnTo>
                    <a:pt x="3483246" y="3281420"/>
                  </a:lnTo>
                  <a:lnTo>
                    <a:pt x="3483246" y="3281521"/>
                  </a:lnTo>
                  <a:lnTo>
                    <a:pt x="3483246" y="3281621"/>
                  </a:lnTo>
                  <a:lnTo>
                    <a:pt x="3483246" y="3281722"/>
                  </a:lnTo>
                  <a:lnTo>
                    <a:pt x="3483246" y="3281822"/>
                  </a:lnTo>
                  <a:lnTo>
                    <a:pt x="3483246" y="3281923"/>
                  </a:lnTo>
                  <a:lnTo>
                    <a:pt x="3483246" y="3282023"/>
                  </a:lnTo>
                  <a:lnTo>
                    <a:pt x="3483246" y="3282123"/>
                  </a:lnTo>
                  <a:lnTo>
                    <a:pt x="3483246" y="3282223"/>
                  </a:lnTo>
                  <a:lnTo>
                    <a:pt x="3483246" y="3282323"/>
                  </a:lnTo>
                  <a:lnTo>
                    <a:pt x="3483246" y="3282423"/>
                  </a:lnTo>
                  <a:lnTo>
                    <a:pt x="3483246" y="3282523"/>
                  </a:lnTo>
                  <a:lnTo>
                    <a:pt x="3483246" y="3282623"/>
                  </a:lnTo>
                  <a:lnTo>
                    <a:pt x="3483246" y="3282722"/>
                  </a:lnTo>
                  <a:lnTo>
                    <a:pt x="3483246" y="3282822"/>
                  </a:lnTo>
                  <a:lnTo>
                    <a:pt x="3483246" y="3282921"/>
                  </a:lnTo>
                  <a:lnTo>
                    <a:pt x="3483246" y="3283020"/>
                  </a:lnTo>
                  <a:lnTo>
                    <a:pt x="3483246" y="3283119"/>
                  </a:lnTo>
                  <a:lnTo>
                    <a:pt x="3483246" y="3283218"/>
                  </a:lnTo>
                  <a:lnTo>
                    <a:pt x="3483246" y="3283317"/>
                  </a:lnTo>
                  <a:lnTo>
                    <a:pt x="3483246" y="3283416"/>
                  </a:lnTo>
                  <a:lnTo>
                    <a:pt x="3483246" y="328351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839962"/>
              <a:ext cx="3483246" cy="1712104"/>
            </a:xfrm>
            <a:custGeom>
              <a:avLst/>
              <a:gdLst/>
              <a:ahLst/>
              <a:cxnLst/>
              <a:rect l="0" t="0" r="0" b="0"/>
              <a:pathLst>
                <a:path w="3483246" h="1712104">
                  <a:moveTo>
                    <a:pt x="0" y="1712104"/>
                  </a:moveTo>
                  <a:lnTo>
                    <a:pt x="3483" y="1350046"/>
                  </a:lnTo>
                  <a:lnTo>
                    <a:pt x="6966" y="1056168"/>
                  </a:lnTo>
                  <a:lnTo>
                    <a:pt x="10449" y="812868"/>
                  </a:lnTo>
                  <a:lnTo>
                    <a:pt x="13932" y="608124"/>
                  </a:lnTo>
                  <a:lnTo>
                    <a:pt x="17416" y="433444"/>
                  </a:lnTo>
                  <a:lnTo>
                    <a:pt x="20899" y="282658"/>
                  </a:lnTo>
                  <a:lnTo>
                    <a:pt x="24382" y="151179"/>
                  </a:lnTo>
                  <a:lnTo>
                    <a:pt x="27865" y="35520"/>
                  </a:lnTo>
                  <a:lnTo>
                    <a:pt x="31349" y="812868"/>
                  </a:lnTo>
                  <a:lnTo>
                    <a:pt x="34832" y="740814"/>
                  </a:lnTo>
                  <a:lnTo>
                    <a:pt x="38315" y="672669"/>
                  </a:lnTo>
                  <a:lnTo>
                    <a:pt x="41798" y="608124"/>
                  </a:lnTo>
                  <a:lnTo>
                    <a:pt x="45282" y="546901"/>
                  </a:lnTo>
                  <a:lnTo>
                    <a:pt x="48765" y="488749"/>
                  </a:lnTo>
                  <a:lnTo>
                    <a:pt x="52248" y="433444"/>
                  </a:lnTo>
                  <a:lnTo>
                    <a:pt x="55731" y="380781"/>
                  </a:lnTo>
                  <a:lnTo>
                    <a:pt x="59215" y="330575"/>
                  </a:lnTo>
                  <a:lnTo>
                    <a:pt x="62698" y="282658"/>
                  </a:lnTo>
                  <a:lnTo>
                    <a:pt x="66181" y="236878"/>
                  </a:lnTo>
                  <a:lnTo>
                    <a:pt x="69664" y="193094"/>
                  </a:lnTo>
                  <a:lnTo>
                    <a:pt x="73148" y="151179"/>
                  </a:lnTo>
                  <a:lnTo>
                    <a:pt x="76631" y="111015"/>
                  </a:lnTo>
                  <a:lnTo>
                    <a:pt x="80114" y="72495"/>
                  </a:lnTo>
                  <a:lnTo>
                    <a:pt x="83597" y="35520"/>
                  </a:lnTo>
                  <a:lnTo>
                    <a:pt x="87081" y="0"/>
                  </a:lnTo>
                  <a:lnTo>
                    <a:pt x="90564" y="401541"/>
                  </a:lnTo>
                  <a:lnTo>
                    <a:pt x="94047" y="370548"/>
                  </a:lnTo>
                  <a:lnTo>
                    <a:pt x="97530" y="340428"/>
                  </a:lnTo>
                  <a:lnTo>
                    <a:pt x="101014" y="311142"/>
                  </a:lnTo>
                  <a:lnTo>
                    <a:pt x="104497" y="282658"/>
                  </a:lnTo>
                  <a:lnTo>
                    <a:pt x="107980" y="254943"/>
                  </a:lnTo>
                  <a:lnTo>
                    <a:pt x="111463" y="227966"/>
                  </a:lnTo>
                  <a:lnTo>
                    <a:pt x="114947" y="201697"/>
                  </a:lnTo>
                  <a:lnTo>
                    <a:pt x="118430" y="176110"/>
                  </a:lnTo>
                  <a:lnTo>
                    <a:pt x="121913" y="306340"/>
                  </a:lnTo>
                  <a:lnTo>
                    <a:pt x="125396" y="282658"/>
                  </a:lnTo>
                  <a:lnTo>
                    <a:pt x="128880" y="259510"/>
                  </a:lnTo>
                  <a:lnTo>
                    <a:pt x="132363" y="236878"/>
                  </a:lnTo>
                  <a:lnTo>
                    <a:pt x="135846" y="214745"/>
                  </a:lnTo>
                  <a:lnTo>
                    <a:pt x="139329" y="193094"/>
                  </a:lnTo>
                  <a:lnTo>
                    <a:pt x="142813" y="171910"/>
                  </a:lnTo>
                  <a:lnTo>
                    <a:pt x="146296" y="151179"/>
                  </a:lnTo>
                  <a:lnTo>
                    <a:pt x="149779" y="130885"/>
                  </a:lnTo>
                  <a:lnTo>
                    <a:pt x="153262" y="355381"/>
                  </a:lnTo>
                  <a:lnTo>
                    <a:pt x="156746" y="336722"/>
                  </a:lnTo>
                  <a:lnTo>
                    <a:pt x="160229" y="318387"/>
                  </a:lnTo>
                  <a:lnTo>
                    <a:pt x="163712" y="300369"/>
                  </a:lnTo>
                  <a:lnTo>
                    <a:pt x="167195" y="282658"/>
                  </a:lnTo>
                  <a:lnTo>
                    <a:pt x="170679" y="265248"/>
                  </a:lnTo>
                  <a:lnTo>
                    <a:pt x="174162" y="248131"/>
                  </a:lnTo>
                  <a:lnTo>
                    <a:pt x="177645" y="231298"/>
                  </a:lnTo>
                  <a:lnTo>
                    <a:pt x="181128" y="314356"/>
                  </a:lnTo>
                  <a:lnTo>
                    <a:pt x="184612" y="298386"/>
                  </a:lnTo>
                  <a:lnTo>
                    <a:pt x="188095" y="282658"/>
                  </a:lnTo>
                  <a:lnTo>
                    <a:pt x="191578" y="267168"/>
                  </a:lnTo>
                  <a:lnTo>
                    <a:pt x="195061" y="251910"/>
                  </a:lnTo>
                  <a:lnTo>
                    <a:pt x="198545" y="236878"/>
                  </a:lnTo>
                  <a:lnTo>
                    <a:pt x="202028" y="222068"/>
                  </a:lnTo>
                  <a:lnTo>
                    <a:pt x="205511" y="207475"/>
                  </a:lnTo>
                  <a:lnTo>
                    <a:pt x="208994" y="193094"/>
                  </a:lnTo>
                  <a:lnTo>
                    <a:pt x="212478" y="544052"/>
                  </a:lnTo>
                  <a:lnTo>
                    <a:pt x="215961" y="533542"/>
                  </a:lnTo>
                  <a:lnTo>
                    <a:pt x="219444" y="523184"/>
                  </a:lnTo>
                  <a:lnTo>
                    <a:pt x="222927" y="512975"/>
                  </a:lnTo>
                  <a:lnTo>
                    <a:pt x="226411" y="502910"/>
                  </a:lnTo>
                  <a:lnTo>
                    <a:pt x="229894" y="492989"/>
                  </a:lnTo>
                  <a:lnTo>
                    <a:pt x="233377" y="483206"/>
                  </a:lnTo>
                  <a:lnTo>
                    <a:pt x="236860" y="473560"/>
                  </a:lnTo>
                  <a:lnTo>
                    <a:pt x="240344" y="464048"/>
                  </a:lnTo>
                  <a:lnTo>
                    <a:pt x="243827" y="454666"/>
                  </a:lnTo>
                  <a:lnTo>
                    <a:pt x="247310" y="445413"/>
                  </a:lnTo>
                  <a:lnTo>
                    <a:pt x="250793" y="436285"/>
                  </a:lnTo>
                  <a:lnTo>
                    <a:pt x="254277" y="427280"/>
                  </a:lnTo>
                  <a:lnTo>
                    <a:pt x="257760" y="418395"/>
                  </a:lnTo>
                  <a:lnTo>
                    <a:pt x="261243" y="409629"/>
                  </a:lnTo>
                  <a:lnTo>
                    <a:pt x="264726" y="400979"/>
                  </a:lnTo>
                  <a:lnTo>
                    <a:pt x="268210" y="392441"/>
                  </a:lnTo>
                  <a:lnTo>
                    <a:pt x="271693" y="384016"/>
                  </a:lnTo>
                  <a:lnTo>
                    <a:pt x="275176" y="375699"/>
                  </a:lnTo>
                  <a:lnTo>
                    <a:pt x="278659" y="367489"/>
                  </a:lnTo>
                  <a:lnTo>
                    <a:pt x="282143" y="359385"/>
                  </a:lnTo>
                  <a:lnTo>
                    <a:pt x="285626" y="351383"/>
                  </a:lnTo>
                  <a:lnTo>
                    <a:pt x="289109" y="343482"/>
                  </a:lnTo>
                  <a:lnTo>
                    <a:pt x="292592" y="335681"/>
                  </a:lnTo>
                  <a:lnTo>
                    <a:pt x="296075" y="327977"/>
                  </a:lnTo>
                  <a:lnTo>
                    <a:pt x="299559" y="320368"/>
                  </a:lnTo>
                  <a:lnTo>
                    <a:pt x="303042" y="316260"/>
                  </a:lnTo>
                  <a:lnTo>
                    <a:pt x="306525" y="313104"/>
                  </a:lnTo>
                  <a:lnTo>
                    <a:pt x="310008" y="310005"/>
                  </a:lnTo>
                  <a:lnTo>
                    <a:pt x="313492" y="306961"/>
                  </a:lnTo>
                  <a:lnTo>
                    <a:pt x="316975" y="303971"/>
                  </a:lnTo>
                  <a:lnTo>
                    <a:pt x="320458" y="301035"/>
                  </a:lnTo>
                  <a:lnTo>
                    <a:pt x="323941" y="298149"/>
                  </a:lnTo>
                  <a:lnTo>
                    <a:pt x="327425" y="295313"/>
                  </a:lnTo>
                  <a:lnTo>
                    <a:pt x="330908" y="474664"/>
                  </a:lnTo>
                  <a:lnTo>
                    <a:pt x="334391" y="466297"/>
                  </a:lnTo>
                  <a:lnTo>
                    <a:pt x="337874" y="457992"/>
                  </a:lnTo>
                  <a:lnTo>
                    <a:pt x="341358" y="449749"/>
                  </a:lnTo>
                  <a:lnTo>
                    <a:pt x="344841" y="441566"/>
                  </a:lnTo>
                  <a:lnTo>
                    <a:pt x="348324" y="433444"/>
                  </a:lnTo>
                  <a:lnTo>
                    <a:pt x="351807" y="425380"/>
                  </a:lnTo>
                  <a:lnTo>
                    <a:pt x="355291" y="417376"/>
                  </a:lnTo>
                  <a:lnTo>
                    <a:pt x="358774" y="409430"/>
                  </a:lnTo>
                  <a:lnTo>
                    <a:pt x="362257" y="546901"/>
                  </a:lnTo>
                  <a:lnTo>
                    <a:pt x="365740" y="539469"/>
                  </a:lnTo>
                  <a:lnTo>
                    <a:pt x="369224" y="532084"/>
                  </a:lnTo>
                  <a:lnTo>
                    <a:pt x="372707" y="524746"/>
                  </a:lnTo>
                  <a:lnTo>
                    <a:pt x="376190" y="517456"/>
                  </a:lnTo>
                  <a:lnTo>
                    <a:pt x="379673" y="510211"/>
                  </a:lnTo>
                  <a:lnTo>
                    <a:pt x="383157" y="503012"/>
                  </a:lnTo>
                  <a:lnTo>
                    <a:pt x="386640" y="495858"/>
                  </a:lnTo>
                  <a:lnTo>
                    <a:pt x="390123" y="488749"/>
                  </a:lnTo>
                  <a:lnTo>
                    <a:pt x="393606" y="573718"/>
                  </a:lnTo>
                  <a:lnTo>
                    <a:pt x="397090" y="566955"/>
                  </a:lnTo>
                  <a:lnTo>
                    <a:pt x="400573" y="560232"/>
                  </a:lnTo>
                  <a:lnTo>
                    <a:pt x="404056" y="553547"/>
                  </a:lnTo>
                  <a:lnTo>
                    <a:pt x="407539" y="546901"/>
                  </a:lnTo>
                  <a:lnTo>
                    <a:pt x="411023" y="540292"/>
                  </a:lnTo>
                  <a:lnTo>
                    <a:pt x="414506" y="533721"/>
                  </a:lnTo>
                  <a:lnTo>
                    <a:pt x="417989" y="527187"/>
                  </a:lnTo>
                  <a:lnTo>
                    <a:pt x="421472" y="715064"/>
                  </a:lnTo>
                  <a:lnTo>
                    <a:pt x="424956" y="709196"/>
                  </a:lnTo>
                  <a:lnTo>
                    <a:pt x="428439" y="703357"/>
                  </a:lnTo>
                  <a:lnTo>
                    <a:pt x="431922" y="697544"/>
                  </a:lnTo>
                  <a:lnTo>
                    <a:pt x="435405" y="691759"/>
                  </a:lnTo>
                  <a:lnTo>
                    <a:pt x="438889" y="686001"/>
                  </a:lnTo>
                  <a:lnTo>
                    <a:pt x="442372" y="680269"/>
                  </a:lnTo>
                  <a:lnTo>
                    <a:pt x="445855" y="674565"/>
                  </a:lnTo>
                  <a:lnTo>
                    <a:pt x="449338" y="668887"/>
                  </a:lnTo>
                  <a:lnTo>
                    <a:pt x="452822" y="685377"/>
                  </a:lnTo>
                  <a:lnTo>
                    <a:pt x="456305" y="682149"/>
                  </a:lnTo>
                  <a:lnTo>
                    <a:pt x="459788" y="678951"/>
                  </a:lnTo>
                  <a:lnTo>
                    <a:pt x="463271" y="675782"/>
                  </a:lnTo>
                  <a:lnTo>
                    <a:pt x="466755" y="672640"/>
                  </a:lnTo>
                  <a:lnTo>
                    <a:pt x="470238" y="669527"/>
                  </a:lnTo>
                  <a:lnTo>
                    <a:pt x="473721" y="666441"/>
                  </a:lnTo>
                  <a:lnTo>
                    <a:pt x="477204" y="663382"/>
                  </a:lnTo>
                  <a:lnTo>
                    <a:pt x="480688" y="734548"/>
                  </a:lnTo>
                  <a:lnTo>
                    <a:pt x="484171" y="737375"/>
                  </a:lnTo>
                  <a:lnTo>
                    <a:pt x="487654" y="740146"/>
                  </a:lnTo>
                  <a:lnTo>
                    <a:pt x="491137" y="742863"/>
                  </a:lnTo>
                  <a:lnTo>
                    <a:pt x="494621" y="745526"/>
                  </a:lnTo>
                  <a:lnTo>
                    <a:pt x="498104" y="748138"/>
                  </a:lnTo>
                  <a:lnTo>
                    <a:pt x="501587" y="750700"/>
                  </a:lnTo>
                  <a:lnTo>
                    <a:pt x="505070" y="753213"/>
                  </a:lnTo>
                  <a:lnTo>
                    <a:pt x="508554" y="755679"/>
                  </a:lnTo>
                  <a:lnTo>
                    <a:pt x="512037" y="800502"/>
                  </a:lnTo>
                  <a:lnTo>
                    <a:pt x="515520" y="799177"/>
                  </a:lnTo>
                  <a:lnTo>
                    <a:pt x="519003" y="797865"/>
                  </a:lnTo>
                  <a:lnTo>
                    <a:pt x="522487" y="796568"/>
                  </a:lnTo>
                  <a:lnTo>
                    <a:pt x="525970" y="795284"/>
                  </a:lnTo>
                  <a:lnTo>
                    <a:pt x="529453" y="794013"/>
                  </a:lnTo>
                  <a:lnTo>
                    <a:pt x="532936" y="792755"/>
                  </a:lnTo>
                  <a:lnTo>
                    <a:pt x="536420" y="791511"/>
                  </a:lnTo>
                  <a:lnTo>
                    <a:pt x="539903" y="790279"/>
                  </a:lnTo>
                  <a:lnTo>
                    <a:pt x="543386" y="812868"/>
                  </a:lnTo>
                  <a:lnTo>
                    <a:pt x="546869" y="808599"/>
                  </a:lnTo>
                  <a:lnTo>
                    <a:pt x="550353" y="804344"/>
                  </a:lnTo>
                  <a:lnTo>
                    <a:pt x="553836" y="800103"/>
                  </a:lnTo>
                  <a:lnTo>
                    <a:pt x="557319" y="795876"/>
                  </a:lnTo>
                  <a:lnTo>
                    <a:pt x="560802" y="791662"/>
                  </a:lnTo>
                  <a:lnTo>
                    <a:pt x="564286" y="787463"/>
                  </a:lnTo>
                  <a:lnTo>
                    <a:pt x="567769" y="783277"/>
                  </a:lnTo>
                  <a:lnTo>
                    <a:pt x="571252" y="841017"/>
                  </a:lnTo>
                  <a:lnTo>
                    <a:pt x="574735" y="839697"/>
                  </a:lnTo>
                  <a:lnTo>
                    <a:pt x="578218" y="838388"/>
                  </a:lnTo>
                  <a:lnTo>
                    <a:pt x="581702" y="837091"/>
                  </a:lnTo>
                  <a:lnTo>
                    <a:pt x="585185" y="835806"/>
                  </a:lnTo>
                  <a:lnTo>
                    <a:pt x="588668" y="834533"/>
                  </a:lnTo>
                  <a:lnTo>
                    <a:pt x="592151" y="833270"/>
                  </a:lnTo>
                  <a:lnTo>
                    <a:pt x="595635" y="832019"/>
                  </a:lnTo>
                  <a:lnTo>
                    <a:pt x="599118" y="830779"/>
                  </a:lnTo>
                  <a:lnTo>
                    <a:pt x="602601" y="829550"/>
                  </a:lnTo>
                  <a:lnTo>
                    <a:pt x="606084" y="828332"/>
                  </a:lnTo>
                  <a:lnTo>
                    <a:pt x="609568" y="827124"/>
                  </a:lnTo>
                  <a:lnTo>
                    <a:pt x="613051" y="825926"/>
                  </a:lnTo>
                  <a:lnTo>
                    <a:pt x="616534" y="824739"/>
                  </a:lnTo>
                  <a:lnTo>
                    <a:pt x="620017" y="823563"/>
                  </a:lnTo>
                  <a:lnTo>
                    <a:pt x="623501" y="822396"/>
                  </a:lnTo>
                  <a:lnTo>
                    <a:pt x="626984" y="821239"/>
                  </a:lnTo>
                  <a:lnTo>
                    <a:pt x="630467" y="820092"/>
                  </a:lnTo>
                  <a:lnTo>
                    <a:pt x="633950" y="849221"/>
                  </a:lnTo>
                  <a:lnTo>
                    <a:pt x="637434" y="846836"/>
                  </a:lnTo>
                  <a:lnTo>
                    <a:pt x="640917" y="844463"/>
                  </a:lnTo>
                  <a:lnTo>
                    <a:pt x="644400" y="842103"/>
                  </a:lnTo>
                  <a:lnTo>
                    <a:pt x="647883" y="839756"/>
                  </a:lnTo>
                  <a:lnTo>
                    <a:pt x="651367" y="837421"/>
                  </a:lnTo>
                  <a:lnTo>
                    <a:pt x="654850" y="835099"/>
                  </a:lnTo>
                  <a:lnTo>
                    <a:pt x="658333" y="832789"/>
                  </a:lnTo>
                  <a:lnTo>
                    <a:pt x="661816" y="830897"/>
                  </a:lnTo>
                  <a:lnTo>
                    <a:pt x="665300" y="829783"/>
                  </a:lnTo>
                  <a:lnTo>
                    <a:pt x="668783" y="828679"/>
                  </a:lnTo>
                  <a:lnTo>
                    <a:pt x="672266" y="827583"/>
                  </a:lnTo>
                  <a:lnTo>
                    <a:pt x="675749" y="826495"/>
                  </a:lnTo>
                  <a:lnTo>
                    <a:pt x="679233" y="825416"/>
                  </a:lnTo>
                  <a:lnTo>
                    <a:pt x="682716" y="824346"/>
                  </a:lnTo>
                  <a:lnTo>
                    <a:pt x="686199" y="823284"/>
                  </a:lnTo>
                  <a:lnTo>
                    <a:pt x="689682" y="822230"/>
                  </a:lnTo>
                  <a:lnTo>
                    <a:pt x="693166" y="901971"/>
                  </a:lnTo>
                  <a:lnTo>
                    <a:pt x="696649" y="900745"/>
                  </a:lnTo>
                  <a:lnTo>
                    <a:pt x="700132" y="899528"/>
                  </a:lnTo>
                  <a:lnTo>
                    <a:pt x="703615" y="898318"/>
                  </a:lnTo>
                  <a:lnTo>
                    <a:pt x="707099" y="897117"/>
                  </a:lnTo>
                  <a:lnTo>
                    <a:pt x="710582" y="895925"/>
                  </a:lnTo>
                  <a:lnTo>
                    <a:pt x="714065" y="894740"/>
                  </a:lnTo>
                  <a:lnTo>
                    <a:pt x="717548" y="893564"/>
                  </a:lnTo>
                  <a:lnTo>
                    <a:pt x="721032" y="923139"/>
                  </a:lnTo>
                  <a:lnTo>
                    <a:pt x="724515" y="920194"/>
                  </a:lnTo>
                  <a:lnTo>
                    <a:pt x="727998" y="917256"/>
                  </a:lnTo>
                  <a:lnTo>
                    <a:pt x="731481" y="914324"/>
                  </a:lnTo>
                  <a:lnTo>
                    <a:pt x="734965" y="911398"/>
                  </a:lnTo>
                  <a:lnTo>
                    <a:pt x="738448" y="908479"/>
                  </a:lnTo>
                  <a:lnTo>
                    <a:pt x="741931" y="905566"/>
                  </a:lnTo>
                  <a:lnTo>
                    <a:pt x="745414" y="902659"/>
                  </a:lnTo>
                  <a:lnTo>
                    <a:pt x="748898" y="899759"/>
                  </a:lnTo>
                  <a:lnTo>
                    <a:pt x="752381" y="927020"/>
                  </a:lnTo>
                  <a:lnTo>
                    <a:pt x="755864" y="925846"/>
                  </a:lnTo>
                  <a:lnTo>
                    <a:pt x="759347" y="924680"/>
                  </a:lnTo>
                  <a:lnTo>
                    <a:pt x="762831" y="923522"/>
                  </a:lnTo>
                  <a:lnTo>
                    <a:pt x="766314" y="922370"/>
                  </a:lnTo>
                  <a:lnTo>
                    <a:pt x="769797" y="921225"/>
                  </a:lnTo>
                  <a:lnTo>
                    <a:pt x="773280" y="920088"/>
                  </a:lnTo>
                  <a:lnTo>
                    <a:pt x="776764" y="918957"/>
                  </a:lnTo>
                  <a:lnTo>
                    <a:pt x="780247" y="917834"/>
                  </a:lnTo>
                  <a:lnTo>
                    <a:pt x="783730" y="929722"/>
                  </a:lnTo>
                  <a:lnTo>
                    <a:pt x="787213" y="927811"/>
                  </a:lnTo>
                  <a:lnTo>
                    <a:pt x="790697" y="925907"/>
                  </a:lnTo>
                  <a:lnTo>
                    <a:pt x="794180" y="924011"/>
                  </a:lnTo>
                  <a:lnTo>
                    <a:pt x="797663" y="922122"/>
                  </a:lnTo>
                  <a:lnTo>
                    <a:pt x="801146" y="920241"/>
                  </a:lnTo>
                  <a:lnTo>
                    <a:pt x="804630" y="918367"/>
                  </a:lnTo>
                  <a:lnTo>
                    <a:pt x="808113" y="916501"/>
                  </a:lnTo>
                  <a:lnTo>
                    <a:pt x="811596" y="915209"/>
                  </a:lnTo>
                  <a:lnTo>
                    <a:pt x="815079" y="915698"/>
                  </a:lnTo>
                  <a:lnTo>
                    <a:pt x="818563" y="916183"/>
                  </a:lnTo>
                  <a:lnTo>
                    <a:pt x="822046" y="916664"/>
                  </a:lnTo>
                  <a:lnTo>
                    <a:pt x="825529" y="917139"/>
                  </a:lnTo>
                  <a:lnTo>
                    <a:pt x="829012" y="917611"/>
                  </a:lnTo>
                  <a:lnTo>
                    <a:pt x="832496" y="918077"/>
                  </a:lnTo>
                  <a:lnTo>
                    <a:pt x="835979" y="918539"/>
                  </a:lnTo>
                  <a:lnTo>
                    <a:pt x="839462" y="918997"/>
                  </a:lnTo>
                  <a:lnTo>
                    <a:pt x="842945" y="1048547"/>
                  </a:lnTo>
                  <a:lnTo>
                    <a:pt x="846429" y="1048418"/>
                  </a:lnTo>
                  <a:lnTo>
                    <a:pt x="849912" y="1048289"/>
                  </a:lnTo>
                  <a:lnTo>
                    <a:pt x="853395" y="1048161"/>
                  </a:lnTo>
                  <a:lnTo>
                    <a:pt x="856878" y="1048034"/>
                  </a:lnTo>
                  <a:lnTo>
                    <a:pt x="860361" y="1047909"/>
                  </a:lnTo>
                  <a:lnTo>
                    <a:pt x="863845" y="1047784"/>
                  </a:lnTo>
                  <a:lnTo>
                    <a:pt x="867328" y="1047660"/>
                  </a:lnTo>
                  <a:lnTo>
                    <a:pt x="870811" y="1047537"/>
                  </a:lnTo>
                  <a:lnTo>
                    <a:pt x="870811" y="1051881"/>
                  </a:lnTo>
                  <a:lnTo>
                    <a:pt x="870811" y="1056168"/>
                  </a:lnTo>
                  <a:lnTo>
                    <a:pt x="870811" y="1060400"/>
                  </a:lnTo>
                  <a:lnTo>
                    <a:pt x="870811" y="1064577"/>
                  </a:lnTo>
                  <a:lnTo>
                    <a:pt x="870811" y="1068702"/>
                  </a:lnTo>
                  <a:lnTo>
                    <a:pt x="870811" y="1072774"/>
                  </a:lnTo>
                  <a:lnTo>
                    <a:pt x="870811" y="1076795"/>
                  </a:lnTo>
                  <a:lnTo>
                    <a:pt x="870811" y="1080765"/>
                  </a:lnTo>
                  <a:lnTo>
                    <a:pt x="870811" y="1084687"/>
                  </a:lnTo>
                  <a:lnTo>
                    <a:pt x="870811" y="1088560"/>
                  </a:lnTo>
                  <a:lnTo>
                    <a:pt x="870811" y="1092385"/>
                  </a:lnTo>
                  <a:lnTo>
                    <a:pt x="870811" y="1096164"/>
                  </a:lnTo>
                  <a:lnTo>
                    <a:pt x="870811" y="1099897"/>
                  </a:lnTo>
                  <a:lnTo>
                    <a:pt x="870811" y="1103585"/>
                  </a:lnTo>
                  <a:lnTo>
                    <a:pt x="870811" y="1107229"/>
                  </a:lnTo>
                  <a:lnTo>
                    <a:pt x="870811" y="1110829"/>
                  </a:lnTo>
                  <a:lnTo>
                    <a:pt x="870811" y="1114387"/>
                  </a:lnTo>
                  <a:lnTo>
                    <a:pt x="870811" y="1117903"/>
                  </a:lnTo>
                  <a:lnTo>
                    <a:pt x="870811" y="1121378"/>
                  </a:lnTo>
                  <a:lnTo>
                    <a:pt x="870811" y="1124812"/>
                  </a:lnTo>
                  <a:lnTo>
                    <a:pt x="870811" y="1128207"/>
                  </a:lnTo>
                  <a:lnTo>
                    <a:pt x="870811" y="1131563"/>
                  </a:lnTo>
                  <a:lnTo>
                    <a:pt x="870811" y="1134880"/>
                  </a:lnTo>
                  <a:lnTo>
                    <a:pt x="870811" y="1138160"/>
                  </a:lnTo>
                  <a:lnTo>
                    <a:pt x="870811" y="1141402"/>
                  </a:lnTo>
                  <a:lnTo>
                    <a:pt x="870811" y="1144609"/>
                  </a:lnTo>
                  <a:lnTo>
                    <a:pt x="870811" y="1147779"/>
                  </a:lnTo>
                  <a:lnTo>
                    <a:pt x="870811" y="1150914"/>
                  </a:lnTo>
                  <a:lnTo>
                    <a:pt x="870811" y="1154015"/>
                  </a:lnTo>
                  <a:lnTo>
                    <a:pt x="874294" y="1154640"/>
                  </a:lnTo>
                  <a:lnTo>
                    <a:pt x="877778" y="1155260"/>
                  </a:lnTo>
                  <a:lnTo>
                    <a:pt x="881261" y="1155873"/>
                  </a:lnTo>
                  <a:lnTo>
                    <a:pt x="884744" y="1156480"/>
                  </a:lnTo>
                  <a:lnTo>
                    <a:pt x="888227" y="1157081"/>
                  </a:lnTo>
                  <a:lnTo>
                    <a:pt x="891711" y="1157676"/>
                  </a:lnTo>
                  <a:lnTo>
                    <a:pt x="895194" y="1158265"/>
                  </a:lnTo>
                  <a:lnTo>
                    <a:pt x="898677" y="1158848"/>
                  </a:lnTo>
                  <a:lnTo>
                    <a:pt x="902160" y="1175676"/>
                  </a:lnTo>
                  <a:lnTo>
                    <a:pt x="905644" y="1174244"/>
                  </a:lnTo>
                  <a:lnTo>
                    <a:pt x="909127" y="1172816"/>
                  </a:lnTo>
                  <a:lnTo>
                    <a:pt x="912610" y="1171392"/>
                  </a:lnTo>
                  <a:lnTo>
                    <a:pt x="916093" y="1169970"/>
                  </a:lnTo>
                  <a:lnTo>
                    <a:pt x="919577" y="1168552"/>
                  </a:lnTo>
                  <a:lnTo>
                    <a:pt x="923060" y="1167137"/>
                  </a:lnTo>
                  <a:lnTo>
                    <a:pt x="926543" y="1165726"/>
                  </a:lnTo>
                  <a:lnTo>
                    <a:pt x="930026" y="1164318"/>
                  </a:lnTo>
                  <a:lnTo>
                    <a:pt x="933510" y="1199963"/>
                  </a:lnTo>
                  <a:lnTo>
                    <a:pt x="936993" y="1199458"/>
                  </a:lnTo>
                  <a:lnTo>
                    <a:pt x="940476" y="1198956"/>
                  </a:lnTo>
                  <a:lnTo>
                    <a:pt x="943959" y="1198457"/>
                  </a:lnTo>
                  <a:lnTo>
                    <a:pt x="947443" y="1197960"/>
                  </a:lnTo>
                  <a:lnTo>
                    <a:pt x="950926" y="1197466"/>
                  </a:lnTo>
                  <a:lnTo>
                    <a:pt x="954409" y="1196975"/>
                  </a:lnTo>
                  <a:lnTo>
                    <a:pt x="957892" y="1196486"/>
                  </a:lnTo>
                  <a:lnTo>
                    <a:pt x="961376" y="1202993"/>
                  </a:lnTo>
                  <a:lnTo>
                    <a:pt x="964859" y="1201959"/>
                  </a:lnTo>
                  <a:lnTo>
                    <a:pt x="968342" y="1200928"/>
                  </a:lnTo>
                  <a:lnTo>
                    <a:pt x="971825" y="1199901"/>
                  </a:lnTo>
                  <a:lnTo>
                    <a:pt x="975309" y="1198876"/>
                  </a:lnTo>
                  <a:lnTo>
                    <a:pt x="978792" y="1197855"/>
                  </a:lnTo>
                  <a:lnTo>
                    <a:pt x="982275" y="1196837"/>
                  </a:lnTo>
                  <a:lnTo>
                    <a:pt x="985758" y="1195823"/>
                  </a:lnTo>
                  <a:lnTo>
                    <a:pt x="989242" y="1194811"/>
                  </a:lnTo>
                  <a:lnTo>
                    <a:pt x="992725" y="1211947"/>
                  </a:lnTo>
                  <a:lnTo>
                    <a:pt x="996208" y="1211201"/>
                  </a:lnTo>
                  <a:lnTo>
                    <a:pt x="999691" y="1210459"/>
                  </a:lnTo>
                  <a:lnTo>
                    <a:pt x="1003175" y="1209719"/>
                  </a:lnTo>
                  <a:lnTo>
                    <a:pt x="1006658" y="1208983"/>
                  </a:lnTo>
                  <a:lnTo>
                    <a:pt x="1010141" y="1208249"/>
                  </a:lnTo>
                  <a:lnTo>
                    <a:pt x="1013624" y="1207519"/>
                  </a:lnTo>
                  <a:lnTo>
                    <a:pt x="1017108" y="1206791"/>
                  </a:lnTo>
                  <a:lnTo>
                    <a:pt x="1020591" y="1206066"/>
                  </a:lnTo>
                  <a:lnTo>
                    <a:pt x="1024074" y="1211966"/>
                  </a:lnTo>
                  <a:lnTo>
                    <a:pt x="1027557" y="1211488"/>
                  </a:lnTo>
                  <a:lnTo>
                    <a:pt x="1031041" y="1211011"/>
                  </a:lnTo>
                  <a:lnTo>
                    <a:pt x="1034524" y="1210537"/>
                  </a:lnTo>
                  <a:lnTo>
                    <a:pt x="1038007" y="1210066"/>
                  </a:lnTo>
                  <a:lnTo>
                    <a:pt x="1041490" y="1209596"/>
                  </a:lnTo>
                  <a:lnTo>
                    <a:pt x="1044974" y="1209129"/>
                  </a:lnTo>
                  <a:lnTo>
                    <a:pt x="1044974" y="1209129"/>
                  </a:lnTo>
                  <a:lnTo>
                    <a:pt x="1048457" y="1208664"/>
                  </a:lnTo>
                  <a:lnTo>
                    <a:pt x="1051940" y="1218331"/>
                  </a:lnTo>
                  <a:lnTo>
                    <a:pt x="1055423" y="1217624"/>
                  </a:lnTo>
                  <a:lnTo>
                    <a:pt x="1058907" y="1216921"/>
                  </a:lnTo>
                  <a:lnTo>
                    <a:pt x="1062390" y="1216219"/>
                  </a:lnTo>
                  <a:lnTo>
                    <a:pt x="1065873" y="1215520"/>
                  </a:lnTo>
                  <a:lnTo>
                    <a:pt x="1069356" y="1214824"/>
                  </a:lnTo>
                  <a:lnTo>
                    <a:pt x="1072840" y="1214131"/>
                  </a:lnTo>
                  <a:lnTo>
                    <a:pt x="1076323" y="1213440"/>
                  </a:lnTo>
                  <a:lnTo>
                    <a:pt x="1079806" y="1212752"/>
                  </a:lnTo>
                  <a:lnTo>
                    <a:pt x="1083289" y="1214048"/>
                  </a:lnTo>
                  <a:lnTo>
                    <a:pt x="1086773" y="1213363"/>
                  </a:lnTo>
                  <a:lnTo>
                    <a:pt x="1090256" y="1212682"/>
                  </a:lnTo>
                  <a:lnTo>
                    <a:pt x="1093739" y="1212002"/>
                  </a:lnTo>
                  <a:lnTo>
                    <a:pt x="1097222" y="1211326"/>
                  </a:lnTo>
                  <a:lnTo>
                    <a:pt x="1100706" y="1210651"/>
                  </a:lnTo>
                  <a:lnTo>
                    <a:pt x="1104189" y="1209979"/>
                  </a:lnTo>
                  <a:lnTo>
                    <a:pt x="1107672" y="1209310"/>
                  </a:lnTo>
                  <a:lnTo>
                    <a:pt x="1111155" y="1210606"/>
                  </a:lnTo>
                  <a:lnTo>
                    <a:pt x="1114639" y="1210053"/>
                  </a:lnTo>
                  <a:lnTo>
                    <a:pt x="1118122" y="1209503"/>
                  </a:lnTo>
                  <a:lnTo>
                    <a:pt x="1121605" y="1208955"/>
                  </a:lnTo>
                  <a:lnTo>
                    <a:pt x="1125088" y="1208409"/>
                  </a:lnTo>
                  <a:lnTo>
                    <a:pt x="1128572" y="1207866"/>
                  </a:lnTo>
                  <a:lnTo>
                    <a:pt x="1132055" y="1207324"/>
                  </a:lnTo>
                  <a:lnTo>
                    <a:pt x="1135538" y="1206785"/>
                  </a:lnTo>
                  <a:lnTo>
                    <a:pt x="1139021" y="1206248"/>
                  </a:lnTo>
                  <a:lnTo>
                    <a:pt x="1142505" y="1205713"/>
                  </a:lnTo>
                  <a:lnTo>
                    <a:pt x="1145988" y="1205180"/>
                  </a:lnTo>
                  <a:lnTo>
                    <a:pt x="1149471" y="1204650"/>
                  </a:lnTo>
                  <a:lnTo>
                    <a:pt x="1152954" y="1204121"/>
                  </a:lnTo>
                  <a:lnTo>
                    <a:pt x="1156437" y="1203595"/>
                  </a:lnTo>
                  <a:lnTo>
                    <a:pt x="1159921" y="1203070"/>
                  </a:lnTo>
                  <a:lnTo>
                    <a:pt x="1163404" y="1202548"/>
                  </a:lnTo>
                  <a:lnTo>
                    <a:pt x="1166887" y="1202028"/>
                  </a:lnTo>
                  <a:lnTo>
                    <a:pt x="1170370" y="1201509"/>
                  </a:lnTo>
                  <a:lnTo>
                    <a:pt x="1173854" y="1212166"/>
                  </a:lnTo>
                  <a:lnTo>
                    <a:pt x="1177337" y="1211535"/>
                  </a:lnTo>
                  <a:lnTo>
                    <a:pt x="1180820" y="1210907"/>
                  </a:lnTo>
                  <a:lnTo>
                    <a:pt x="1184303" y="1210280"/>
                  </a:lnTo>
                  <a:lnTo>
                    <a:pt x="1187787" y="1209656"/>
                  </a:lnTo>
                  <a:lnTo>
                    <a:pt x="1191270" y="1209034"/>
                  </a:lnTo>
                  <a:lnTo>
                    <a:pt x="1194753" y="1208414"/>
                  </a:lnTo>
                  <a:lnTo>
                    <a:pt x="1198236" y="1207795"/>
                  </a:lnTo>
                  <a:lnTo>
                    <a:pt x="1201720" y="1210955"/>
                  </a:lnTo>
                  <a:lnTo>
                    <a:pt x="1205203" y="1211174"/>
                  </a:lnTo>
                  <a:lnTo>
                    <a:pt x="1208686" y="1211391"/>
                  </a:lnTo>
                  <a:lnTo>
                    <a:pt x="1212169" y="1211607"/>
                  </a:lnTo>
                  <a:lnTo>
                    <a:pt x="1215653" y="1211821"/>
                  </a:lnTo>
                  <a:lnTo>
                    <a:pt x="1219136" y="1212034"/>
                  </a:lnTo>
                  <a:lnTo>
                    <a:pt x="1222619" y="1212245"/>
                  </a:lnTo>
                  <a:lnTo>
                    <a:pt x="1226102" y="1212455"/>
                  </a:lnTo>
                  <a:lnTo>
                    <a:pt x="1229586" y="1212664"/>
                  </a:lnTo>
                  <a:lnTo>
                    <a:pt x="1233069" y="1270983"/>
                  </a:lnTo>
                  <a:lnTo>
                    <a:pt x="1236552" y="1270369"/>
                  </a:lnTo>
                  <a:lnTo>
                    <a:pt x="1240035" y="1269757"/>
                  </a:lnTo>
                  <a:lnTo>
                    <a:pt x="1243519" y="1269146"/>
                  </a:lnTo>
                  <a:lnTo>
                    <a:pt x="1247002" y="1268538"/>
                  </a:lnTo>
                  <a:lnTo>
                    <a:pt x="1250485" y="1267931"/>
                  </a:lnTo>
                  <a:lnTo>
                    <a:pt x="1253968" y="1267325"/>
                  </a:lnTo>
                  <a:lnTo>
                    <a:pt x="1257452" y="1266722"/>
                  </a:lnTo>
                  <a:lnTo>
                    <a:pt x="1260935" y="1266120"/>
                  </a:lnTo>
                  <a:lnTo>
                    <a:pt x="1264418" y="1265666"/>
                  </a:lnTo>
                  <a:lnTo>
                    <a:pt x="1267901" y="1265226"/>
                  </a:lnTo>
                  <a:lnTo>
                    <a:pt x="1271385" y="1264786"/>
                  </a:lnTo>
                  <a:lnTo>
                    <a:pt x="1274868" y="1264348"/>
                  </a:lnTo>
                  <a:lnTo>
                    <a:pt x="1278351" y="1263912"/>
                  </a:lnTo>
                  <a:lnTo>
                    <a:pt x="1281834" y="1263477"/>
                  </a:lnTo>
                  <a:lnTo>
                    <a:pt x="1285318" y="1263044"/>
                  </a:lnTo>
                  <a:lnTo>
                    <a:pt x="1288801" y="1262612"/>
                  </a:lnTo>
                  <a:lnTo>
                    <a:pt x="1292284" y="1265011"/>
                  </a:lnTo>
                  <a:lnTo>
                    <a:pt x="1295767" y="1265043"/>
                  </a:lnTo>
                  <a:lnTo>
                    <a:pt x="1299251" y="1265075"/>
                  </a:lnTo>
                  <a:lnTo>
                    <a:pt x="1302734" y="1265107"/>
                  </a:lnTo>
                  <a:lnTo>
                    <a:pt x="1306217" y="1265139"/>
                  </a:lnTo>
                  <a:lnTo>
                    <a:pt x="1309700" y="1265170"/>
                  </a:lnTo>
                  <a:lnTo>
                    <a:pt x="1313184" y="1265202"/>
                  </a:lnTo>
                  <a:lnTo>
                    <a:pt x="1316667" y="1265233"/>
                  </a:lnTo>
                  <a:lnTo>
                    <a:pt x="1320150" y="1265264"/>
                  </a:lnTo>
                  <a:lnTo>
                    <a:pt x="1323633" y="1265191"/>
                  </a:lnTo>
                  <a:lnTo>
                    <a:pt x="1327117" y="1265071"/>
                  </a:lnTo>
                  <a:lnTo>
                    <a:pt x="1330600" y="1264952"/>
                  </a:lnTo>
                  <a:lnTo>
                    <a:pt x="1334083" y="1264834"/>
                  </a:lnTo>
                  <a:lnTo>
                    <a:pt x="1337566" y="1264716"/>
                  </a:lnTo>
                  <a:lnTo>
                    <a:pt x="1341050" y="1264599"/>
                  </a:lnTo>
                  <a:lnTo>
                    <a:pt x="1344533" y="1264482"/>
                  </a:lnTo>
                  <a:lnTo>
                    <a:pt x="1348016" y="1264366"/>
                  </a:lnTo>
                  <a:lnTo>
                    <a:pt x="1351499" y="1266784"/>
                  </a:lnTo>
                  <a:lnTo>
                    <a:pt x="1354983" y="1266517"/>
                  </a:lnTo>
                  <a:lnTo>
                    <a:pt x="1358466" y="1266251"/>
                  </a:lnTo>
                  <a:lnTo>
                    <a:pt x="1361949" y="1265987"/>
                  </a:lnTo>
                  <a:lnTo>
                    <a:pt x="1365432" y="1265723"/>
                  </a:lnTo>
                  <a:lnTo>
                    <a:pt x="1368916" y="1265460"/>
                  </a:lnTo>
                  <a:lnTo>
                    <a:pt x="1372399" y="1265199"/>
                  </a:lnTo>
                  <a:lnTo>
                    <a:pt x="1375882" y="1264938"/>
                  </a:lnTo>
                  <a:lnTo>
                    <a:pt x="1379365" y="1264679"/>
                  </a:lnTo>
                  <a:lnTo>
                    <a:pt x="1382849" y="1264355"/>
                  </a:lnTo>
                  <a:lnTo>
                    <a:pt x="1386332" y="1263953"/>
                  </a:lnTo>
                  <a:lnTo>
                    <a:pt x="1389815" y="1263552"/>
                  </a:lnTo>
                  <a:lnTo>
                    <a:pt x="1393298" y="1263152"/>
                  </a:lnTo>
                  <a:lnTo>
                    <a:pt x="1396782" y="1262754"/>
                  </a:lnTo>
                  <a:lnTo>
                    <a:pt x="1400265" y="1262357"/>
                  </a:lnTo>
                  <a:lnTo>
                    <a:pt x="1403748" y="1261961"/>
                  </a:lnTo>
                  <a:lnTo>
                    <a:pt x="1407231" y="1261566"/>
                  </a:lnTo>
                  <a:lnTo>
                    <a:pt x="1410715" y="1261173"/>
                  </a:lnTo>
                  <a:lnTo>
                    <a:pt x="1414198" y="1261019"/>
                  </a:lnTo>
                  <a:lnTo>
                    <a:pt x="1417681" y="1260915"/>
                  </a:lnTo>
                  <a:lnTo>
                    <a:pt x="1421164" y="1260812"/>
                  </a:lnTo>
                  <a:lnTo>
                    <a:pt x="1424648" y="1260709"/>
                  </a:lnTo>
                  <a:lnTo>
                    <a:pt x="1428131" y="1260607"/>
                  </a:lnTo>
                  <a:lnTo>
                    <a:pt x="1431614" y="1260505"/>
                  </a:lnTo>
                  <a:lnTo>
                    <a:pt x="1435097" y="1260404"/>
                  </a:lnTo>
                  <a:lnTo>
                    <a:pt x="1438580" y="1260303"/>
                  </a:lnTo>
                  <a:lnTo>
                    <a:pt x="1442064" y="1274255"/>
                  </a:lnTo>
                  <a:lnTo>
                    <a:pt x="1445547" y="1273463"/>
                  </a:lnTo>
                  <a:lnTo>
                    <a:pt x="1449030" y="1272673"/>
                  </a:lnTo>
                  <a:lnTo>
                    <a:pt x="1452513" y="1271884"/>
                  </a:lnTo>
                  <a:lnTo>
                    <a:pt x="1455997" y="1271095"/>
                  </a:lnTo>
                  <a:lnTo>
                    <a:pt x="1459480" y="1270308"/>
                  </a:lnTo>
                  <a:lnTo>
                    <a:pt x="1462963" y="1269522"/>
                  </a:lnTo>
                  <a:lnTo>
                    <a:pt x="1466446" y="1268736"/>
                  </a:lnTo>
                  <a:lnTo>
                    <a:pt x="1469930" y="1267951"/>
                  </a:lnTo>
                  <a:lnTo>
                    <a:pt x="1473413" y="1300865"/>
                  </a:lnTo>
                  <a:lnTo>
                    <a:pt x="1476896" y="1300925"/>
                  </a:lnTo>
                  <a:lnTo>
                    <a:pt x="1480379" y="1300986"/>
                  </a:lnTo>
                  <a:lnTo>
                    <a:pt x="1483863" y="1301046"/>
                  </a:lnTo>
                  <a:lnTo>
                    <a:pt x="1487346" y="1301106"/>
                  </a:lnTo>
                  <a:lnTo>
                    <a:pt x="1490829" y="1301165"/>
                  </a:lnTo>
                  <a:lnTo>
                    <a:pt x="1494312" y="1301224"/>
                  </a:lnTo>
                  <a:lnTo>
                    <a:pt x="1497796" y="1301283"/>
                  </a:lnTo>
                  <a:lnTo>
                    <a:pt x="1501279" y="1301342"/>
                  </a:lnTo>
                  <a:lnTo>
                    <a:pt x="1504762" y="1301075"/>
                  </a:lnTo>
                  <a:lnTo>
                    <a:pt x="1508245" y="1300798"/>
                  </a:lnTo>
                  <a:lnTo>
                    <a:pt x="1511729" y="1300521"/>
                  </a:lnTo>
                  <a:lnTo>
                    <a:pt x="1515212" y="1300246"/>
                  </a:lnTo>
                  <a:lnTo>
                    <a:pt x="1518695" y="1299971"/>
                  </a:lnTo>
                  <a:lnTo>
                    <a:pt x="1522178" y="1299697"/>
                  </a:lnTo>
                  <a:lnTo>
                    <a:pt x="1525662" y="1299424"/>
                  </a:lnTo>
                  <a:lnTo>
                    <a:pt x="1529145" y="1299152"/>
                  </a:lnTo>
                  <a:lnTo>
                    <a:pt x="1532628" y="1298804"/>
                  </a:lnTo>
                  <a:lnTo>
                    <a:pt x="1536111" y="1298311"/>
                  </a:lnTo>
                  <a:lnTo>
                    <a:pt x="1539595" y="1297820"/>
                  </a:lnTo>
                  <a:lnTo>
                    <a:pt x="1543078" y="1297329"/>
                  </a:lnTo>
                  <a:lnTo>
                    <a:pt x="1546561" y="1296839"/>
                  </a:lnTo>
                  <a:lnTo>
                    <a:pt x="1550044" y="1296350"/>
                  </a:lnTo>
                  <a:lnTo>
                    <a:pt x="1553528" y="1295862"/>
                  </a:lnTo>
                  <a:lnTo>
                    <a:pt x="1557011" y="1295376"/>
                  </a:lnTo>
                  <a:lnTo>
                    <a:pt x="1560494" y="1294890"/>
                  </a:lnTo>
                  <a:lnTo>
                    <a:pt x="1563977" y="1294648"/>
                  </a:lnTo>
                  <a:lnTo>
                    <a:pt x="1567461" y="1294498"/>
                  </a:lnTo>
                  <a:lnTo>
                    <a:pt x="1570944" y="1294349"/>
                  </a:lnTo>
                  <a:lnTo>
                    <a:pt x="1574427" y="1294201"/>
                  </a:lnTo>
                  <a:lnTo>
                    <a:pt x="1577910" y="1294053"/>
                  </a:lnTo>
                  <a:lnTo>
                    <a:pt x="1581394" y="1293906"/>
                  </a:lnTo>
                  <a:lnTo>
                    <a:pt x="1584877" y="1293759"/>
                  </a:lnTo>
                  <a:lnTo>
                    <a:pt x="1588360" y="1293613"/>
                  </a:lnTo>
                  <a:lnTo>
                    <a:pt x="1591843" y="1298160"/>
                  </a:lnTo>
                  <a:lnTo>
                    <a:pt x="1595327" y="1298008"/>
                  </a:lnTo>
                  <a:lnTo>
                    <a:pt x="1598810" y="1297856"/>
                  </a:lnTo>
                  <a:lnTo>
                    <a:pt x="1602293" y="1297705"/>
                  </a:lnTo>
                  <a:lnTo>
                    <a:pt x="1605776" y="1297555"/>
                  </a:lnTo>
                  <a:lnTo>
                    <a:pt x="1609260" y="1297405"/>
                  </a:lnTo>
                  <a:lnTo>
                    <a:pt x="1612743" y="1297256"/>
                  </a:lnTo>
                  <a:lnTo>
                    <a:pt x="1616226" y="1297107"/>
                  </a:lnTo>
                  <a:lnTo>
                    <a:pt x="1619709" y="1296959"/>
                  </a:lnTo>
                  <a:lnTo>
                    <a:pt x="1623193" y="1296914"/>
                  </a:lnTo>
                  <a:lnTo>
                    <a:pt x="1626676" y="1296978"/>
                  </a:lnTo>
                  <a:lnTo>
                    <a:pt x="1630159" y="1297043"/>
                  </a:lnTo>
                  <a:lnTo>
                    <a:pt x="1633642" y="1297107"/>
                  </a:lnTo>
                  <a:lnTo>
                    <a:pt x="1637126" y="1297171"/>
                  </a:lnTo>
                  <a:lnTo>
                    <a:pt x="1640609" y="1297234"/>
                  </a:lnTo>
                  <a:lnTo>
                    <a:pt x="1644092" y="1297297"/>
                  </a:lnTo>
                  <a:lnTo>
                    <a:pt x="1647575" y="1297360"/>
                  </a:lnTo>
                  <a:lnTo>
                    <a:pt x="1651059" y="1297423"/>
                  </a:lnTo>
                  <a:lnTo>
                    <a:pt x="1654542" y="1335037"/>
                  </a:lnTo>
                  <a:lnTo>
                    <a:pt x="1658025" y="1335103"/>
                  </a:lnTo>
                  <a:lnTo>
                    <a:pt x="1661508" y="1335168"/>
                  </a:lnTo>
                  <a:lnTo>
                    <a:pt x="1664992" y="1335232"/>
                  </a:lnTo>
                  <a:lnTo>
                    <a:pt x="1668475" y="1335297"/>
                  </a:lnTo>
                  <a:lnTo>
                    <a:pt x="1671958" y="1335361"/>
                  </a:lnTo>
                  <a:lnTo>
                    <a:pt x="1675441" y="1335425"/>
                  </a:lnTo>
                  <a:lnTo>
                    <a:pt x="1678925" y="1335489"/>
                  </a:lnTo>
                  <a:lnTo>
                    <a:pt x="1682408" y="1344073"/>
                  </a:lnTo>
                  <a:lnTo>
                    <a:pt x="1685891" y="1344116"/>
                  </a:lnTo>
                  <a:lnTo>
                    <a:pt x="1689374" y="1344159"/>
                  </a:lnTo>
                  <a:lnTo>
                    <a:pt x="1692858" y="1344202"/>
                  </a:lnTo>
                  <a:lnTo>
                    <a:pt x="1696341" y="1344244"/>
                  </a:lnTo>
                  <a:lnTo>
                    <a:pt x="1699824" y="1344286"/>
                  </a:lnTo>
                  <a:lnTo>
                    <a:pt x="1703307" y="1344328"/>
                  </a:lnTo>
                  <a:lnTo>
                    <a:pt x="1706791" y="1344370"/>
                  </a:lnTo>
                  <a:lnTo>
                    <a:pt x="1710274" y="1344412"/>
                  </a:lnTo>
                  <a:lnTo>
                    <a:pt x="1713757" y="1360611"/>
                  </a:lnTo>
                  <a:lnTo>
                    <a:pt x="1717240" y="1360474"/>
                  </a:lnTo>
                  <a:lnTo>
                    <a:pt x="1720723" y="1360337"/>
                  </a:lnTo>
                  <a:lnTo>
                    <a:pt x="1724207" y="1360200"/>
                  </a:lnTo>
                  <a:lnTo>
                    <a:pt x="1727690" y="1360064"/>
                  </a:lnTo>
                  <a:lnTo>
                    <a:pt x="1731173" y="1359928"/>
                  </a:lnTo>
                  <a:lnTo>
                    <a:pt x="1734656" y="1359793"/>
                  </a:lnTo>
                  <a:lnTo>
                    <a:pt x="1738140" y="1359658"/>
                  </a:lnTo>
                  <a:lnTo>
                    <a:pt x="1741623" y="1359524"/>
                  </a:lnTo>
                  <a:lnTo>
                    <a:pt x="1741623" y="1360138"/>
                  </a:lnTo>
                  <a:lnTo>
                    <a:pt x="1741623" y="1360750"/>
                  </a:lnTo>
                  <a:lnTo>
                    <a:pt x="1741623" y="1361360"/>
                  </a:lnTo>
                  <a:lnTo>
                    <a:pt x="1741623" y="1361968"/>
                  </a:lnTo>
                  <a:lnTo>
                    <a:pt x="1741623" y="1362574"/>
                  </a:lnTo>
                  <a:lnTo>
                    <a:pt x="1741623" y="1363178"/>
                  </a:lnTo>
                  <a:lnTo>
                    <a:pt x="1741623" y="1363779"/>
                  </a:lnTo>
                  <a:lnTo>
                    <a:pt x="1741623" y="1364379"/>
                  </a:lnTo>
                  <a:lnTo>
                    <a:pt x="1741623" y="1364976"/>
                  </a:lnTo>
                  <a:lnTo>
                    <a:pt x="1741623" y="1365572"/>
                  </a:lnTo>
                  <a:lnTo>
                    <a:pt x="1741623" y="1366165"/>
                  </a:lnTo>
                  <a:lnTo>
                    <a:pt x="1741623" y="1366756"/>
                  </a:lnTo>
                  <a:lnTo>
                    <a:pt x="1741623" y="1367346"/>
                  </a:lnTo>
                  <a:lnTo>
                    <a:pt x="1745106" y="1366930"/>
                  </a:lnTo>
                  <a:lnTo>
                    <a:pt x="1748589" y="1366514"/>
                  </a:lnTo>
                  <a:lnTo>
                    <a:pt x="1752073" y="1366099"/>
                  </a:lnTo>
                  <a:lnTo>
                    <a:pt x="1755556" y="1365685"/>
                  </a:lnTo>
                  <a:lnTo>
                    <a:pt x="1759039" y="1365271"/>
                  </a:lnTo>
                  <a:lnTo>
                    <a:pt x="1762522" y="1364858"/>
                  </a:lnTo>
                  <a:lnTo>
                    <a:pt x="1766006" y="1364446"/>
                  </a:lnTo>
                  <a:lnTo>
                    <a:pt x="1769489" y="1364034"/>
                  </a:lnTo>
                  <a:lnTo>
                    <a:pt x="1772972" y="1364316"/>
                  </a:lnTo>
                  <a:lnTo>
                    <a:pt x="1776455" y="1364179"/>
                  </a:lnTo>
                  <a:lnTo>
                    <a:pt x="1779939" y="1364042"/>
                  </a:lnTo>
                  <a:lnTo>
                    <a:pt x="1783422" y="1363906"/>
                  </a:lnTo>
                  <a:lnTo>
                    <a:pt x="1786905" y="1363770"/>
                  </a:lnTo>
                  <a:lnTo>
                    <a:pt x="1790388" y="1363634"/>
                  </a:lnTo>
                  <a:lnTo>
                    <a:pt x="1793872" y="1363499"/>
                  </a:lnTo>
                  <a:lnTo>
                    <a:pt x="1797355" y="1363364"/>
                  </a:lnTo>
                  <a:lnTo>
                    <a:pt x="1800838" y="1363230"/>
                  </a:lnTo>
                  <a:lnTo>
                    <a:pt x="1804321" y="1362789"/>
                  </a:lnTo>
                  <a:lnTo>
                    <a:pt x="1807805" y="1362250"/>
                  </a:lnTo>
                  <a:lnTo>
                    <a:pt x="1811288" y="1361711"/>
                  </a:lnTo>
                  <a:lnTo>
                    <a:pt x="1814771" y="1361173"/>
                  </a:lnTo>
                  <a:lnTo>
                    <a:pt x="1818254" y="1360636"/>
                  </a:lnTo>
                  <a:lnTo>
                    <a:pt x="1821738" y="1360098"/>
                  </a:lnTo>
                  <a:lnTo>
                    <a:pt x="1825221" y="1359562"/>
                  </a:lnTo>
                  <a:lnTo>
                    <a:pt x="1828704" y="1359025"/>
                  </a:lnTo>
                  <a:lnTo>
                    <a:pt x="1832187" y="1358489"/>
                  </a:lnTo>
                  <a:lnTo>
                    <a:pt x="1835671" y="1357954"/>
                  </a:lnTo>
                  <a:lnTo>
                    <a:pt x="1839154" y="1357418"/>
                  </a:lnTo>
                  <a:lnTo>
                    <a:pt x="1842637" y="1356884"/>
                  </a:lnTo>
                  <a:lnTo>
                    <a:pt x="1846120" y="1356349"/>
                  </a:lnTo>
                  <a:lnTo>
                    <a:pt x="1849604" y="1355815"/>
                  </a:lnTo>
                  <a:lnTo>
                    <a:pt x="1853087" y="1355282"/>
                  </a:lnTo>
                  <a:lnTo>
                    <a:pt x="1856570" y="1354749"/>
                  </a:lnTo>
                  <a:lnTo>
                    <a:pt x="1860053" y="1354216"/>
                  </a:lnTo>
                  <a:lnTo>
                    <a:pt x="1863537" y="1353684"/>
                  </a:lnTo>
                  <a:lnTo>
                    <a:pt x="1867020" y="1353152"/>
                  </a:lnTo>
                  <a:lnTo>
                    <a:pt x="1870503" y="1352621"/>
                  </a:lnTo>
                  <a:lnTo>
                    <a:pt x="1873986" y="1352090"/>
                  </a:lnTo>
                  <a:lnTo>
                    <a:pt x="1877470" y="1351559"/>
                  </a:lnTo>
                  <a:lnTo>
                    <a:pt x="1880953" y="1351029"/>
                  </a:lnTo>
                  <a:lnTo>
                    <a:pt x="1884436" y="1350499"/>
                  </a:lnTo>
                  <a:lnTo>
                    <a:pt x="1887919" y="1349969"/>
                  </a:lnTo>
                  <a:lnTo>
                    <a:pt x="1891403" y="1349440"/>
                  </a:lnTo>
                  <a:lnTo>
                    <a:pt x="1894886" y="1365427"/>
                  </a:lnTo>
                  <a:lnTo>
                    <a:pt x="1898369" y="1365424"/>
                  </a:lnTo>
                  <a:lnTo>
                    <a:pt x="1901852" y="1365421"/>
                  </a:lnTo>
                  <a:lnTo>
                    <a:pt x="1905336" y="1365418"/>
                  </a:lnTo>
                  <a:lnTo>
                    <a:pt x="1908819" y="1365415"/>
                  </a:lnTo>
                  <a:lnTo>
                    <a:pt x="1912302" y="1365412"/>
                  </a:lnTo>
                  <a:lnTo>
                    <a:pt x="1915785" y="1365409"/>
                  </a:lnTo>
                  <a:lnTo>
                    <a:pt x="1919269" y="1365407"/>
                  </a:lnTo>
                  <a:lnTo>
                    <a:pt x="1922752" y="1367993"/>
                  </a:lnTo>
                  <a:lnTo>
                    <a:pt x="1926235" y="1367677"/>
                  </a:lnTo>
                  <a:lnTo>
                    <a:pt x="1929718" y="1367363"/>
                  </a:lnTo>
                  <a:lnTo>
                    <a:pt x="1933202" y="1367049"/>
                  </a:lnTo>
                  <a:lnTo>
                    <a:pt x="1936685" y="1366735"/>
                  </a:lnTo>
                  <a:lnTo>
                    <a:pt x="1940168" y="1366422"/>
                  </a:lnTo>
                  <a:lnTo>
                    <a:pt x="1943651" y="1366110"/>
                  </a:lnTo>
                  <a:lnTo>
                    <a:pt x="1947135" y="1365798"/>
                  </a:lnTo>
                  <a:lnTo>
                    <a:pt x="1950618" y="1365487"/>
                  </a:lnTo>
                  <a:lnTo>
                    <a:pt x="1954101" y="1376741"/>
                  </a:lnTo>
                  <a:lnTo>
                    <a:pt x="1957584" y="1376834"/>
                  </a:lnTo>
                  <a:lnTo>
                    <a:pt x="1961068" y="1376926"/>
                  </a:lnTo>
                  <a:lnTo>
                    <a:pt x="1964551" y="1377018"/>
                  </a:lnTo>
                  <a:lnTo>
                    <a:pt x="1968034" y="1377110"/>
                  </a:lnTo>
                  <a:lnTo>
                    <a:pt x="1971517" y="1377201"/>
                  </a:lnTo>
                  <a:lnTo>
                    <a:pt x="1975001" y="1377291"/>
                  </a:lnTo>
                  <a:lnTo>
                    <a:pt x="1978484" y="1377382"/>
                  </a:lnTo>
                  <a:lnTo>
                    <a:pt x="1981967" y="1377453"/>
                  </a:lnTo>
                  <a:lnTo>
                    <a:pt x="1985450" y="1377007"/>
                  </a:lnTo>
                  <a:lnTo>
                    <a:pt x="1988934" y="1376560"/>
                  </a:lnTo>
                  <a:lnTo>
                    <a:pt x="1992417" y="1376115"/>
                  </a:lnTo>
                  <a:lnTo>
                    <a:pt x="1995900" y="1375669"/>
                  </a:lnTo>
                  <a:lnTo>
                    <a:pt x="1999383" y="1375224"/>
                  </a:lnTo>
                  <a:lnTo>
                    <a:pt x="2002867" y="1374779"/>
                  </a:lnTo>
                  <a:lnTo>
                    <a:pt x="2006350" y="1374335"/>
                  </a:lnTo>
                  <a:lnTo>
                    <a:pt x="2009833" y="1373890"/>
                  </a:lnTo>
                  <a:lnTo>
                    <a:pt x="2013316" y="1373447"/>
                  </a:lnTo>
                  <a:lnTo>
                    <a:pt x="2016799" y="1373003"/>
                  </a:lnTo>
                  <a:lnTo>
                    <a:pt x="2020283" y="1372561"/>
                  </a:lnTo>
                  <a:lnTo>
                    <a:pt x="2023766" y="1372118"/>
                  </a:lnTo>
                  <a:lnTo>
                    <a:pt x="2027249" y="1371676"/>
                  </a:lnTo>
                  <a:lnTo>
                    <a:pt x="2030732" y="1371234"/>
                  </a:lnTo>
                  <a:lnTo>
                    <a:pt x="2034216" y="1370792"/>
                  </a:lnTo>
                  <a:lnTo>
                    <a:pt x="2037699" y="1370351"/>
                  </a:lnTo>
                  <a:lnTo>
                    <a:pt x="2041182" y="1369911"/>
                  </a:lnTo>
                  <a:lnTo>
                    <a:pt x="2044665" y="1377450"/>
                  </a:lnTo>
                  <a:lnTo>
                    <a:pt x="2048149" y="1377318"/>
                  </a:lnTo>
                  <a:lnTo>
                    <a:pt x="2051632" y="1377187"/>
                  </a:lnTo>
                  <a:lnTo>
                    <a:pt x="2055115" y="1377056"/>
                  </a:lnTo>
                  <a:lnTo>
                    <a:pt x="2058598" y="1376925"/>
                  </a:lnTo>
                  <a:lnTo>
                    <a:pt x="2062082" y="1376795"/>
                  </a:lnTo>
                  <a:lnTo>
                    <a:pt x="2065565" y="1376665"/>
                  </a:lnTo>
                  <a:lnTo>
                    <a:pt x="2069048" y="1376535"/>
                  </a:lnTo>
                  <a:lnTo>
                    <a:pt x="2072531" y="1376415"/>
                  </a:lnTo>
                  <a:lnTo>
                    <a:pt x="2076015" y="1376340"/>
                  </a:lnTo>
                  <a:lnTo>
                    <a:pt x="2079498" y="1376266"/>
                  </a:lnTo>
                  <a:lnTo>
                    <a:pt x="2082981" y="1376191"/>
                  </a:lnTo>
                  <a:lnTo>
                    <a:pt x="2086464" y="1376117"/>
                  </a:lnTo>
                  <a:lnTo>
                    <a:pt x="2089948" y="1376044"/>
                  </a:lnTo>
                  <a:lnTo>
                    <a:pt x="2093431" y="1375970"/>
                  </a:lnTo>
                  <a:lnTo>
                    <a:pt x="2096914" y="1375896"/>
                  </a:lnTo>
                  <a:lnTo>
                    <a:pt x="2100397" y="1375823"/>
                  </a:lnTo>
                  <a:lnTo>
                    <a:pt x="2103881" y="1375750"/>
                  </a:lnTo>
                  <a:lnTo>
                    <a:pt x="2107364" y="1375677"/>
                  </a:lnTo>
                  <a:lnTo>
                    <a:pt x="2110847" y="1375605"/>
                  </a:lnTo>
                  <a:lnTo>
                    <a:pt x="2114330" y="1375532"/>
                  </a:lnTo>
                  <a:lnTo>
                    <a:pt x="2117814" y="1375460"/>
                  </a:lnTo>
                  <a:lnTo>
                    <a:pt x="2121297" y="1375388"/>
                  </a:lnTo>
                  <a:lnTo>
                    <a:pt x="2124780" y="1375316"/>
                  </a:lnTo>
                  <a:lnTo>
                    <a:pt x="2128263" y="1375245"/>
                  </a:lnTo>
                  <a:lnTo>
                    <a:pt x="2131747" y="1375174"/>
                  </a:lnTo>
                  <a:lnTo>
                    <a:pt x="2135230" y="1384757"/>
                  </a:lnTo>
                  <a:lnTo>
                    <a:pt x="2138713" y="1384524"/>
                  </a:lnTo>
                  <a:lnTo>
                    <a:pt x="2142196" y="1384292"/>
                  </a:lnTo>
                  <a:lnTo>
                    <a:pt x="2145680" y="1384060"/>
                  </a:lnTo>
                  <a:lnTo>
                    <a:pt x="2149163" y="1383828"/>
                  </a:lnTo>
                  <a:lnTo>
                    <a:pt x="2152646" y="1383597"/>
                  </a:lnTo>
                  <a:lnTo>
                    <a:pt x="2156129" y="1383367"/>
                  </a:lnTo>
                  <a:lnTo>
                    <a:pt x="2159613" y="1383137"/>
                  </a:lnTo>
                  <a:lnTo>
                    <a:pt x="2163096" y="1382969"/>
                  </a:lnTo>
                  <a:lnTo>
                    <a:pt x="2166579" y="1382940"/>
                  </a:lnTo>
                  <a:lnTo>
                    <a:pt x="2170062" y="1382911"/>
                  </a:lnTo>
                  <a:lnTo>
                    <a:pt x="2173546" y="1382882"/>
                  </a:lnTo>
                  <a:lnTo>
                    <a:pt x="2177029" y="1382853"/>
                  </a:lnTo>
                  <a:lnTo>
                    <a:pt x="2180512" y="1382824"/>
                  </a:lnTo>
                  <a:lnTo>
                    <a:pt x="2183995" y="1382796"/>
                  </a:lnTo>
                  <a:lnTo>
                    <a:pt x="2187479" y="1382767"/>
                  </a:lnTo>
                  <a:lnTo>
                    <a:pt x="2190962" y="1382738"/>
                  </a:lnTo>
                  <a:lnTo>
                    <a:pt x="2194445" y="1387813"/>
                  </a:lnTo>
                  <a:lnTo>
                    <a:pt x="2197928" y="1387873"/>
                  </a:lnTo>
                  <a:lnTo>
                    <a:pt x="2201412" y="1387933"/>
                  </a:lnTo>
                  <a:lnTo>
                    <a:pt x="2204895" y="1387993"/>
                  </a:lnTo>
                  <a:lnTo>
                    <a:pt x="2208378" y="1388052"/>
                  </a:lnTo>
                  <a:lnTo>
                    <a:pt x="2211861" y="1388112"/>
                  </a:lnTo>
                  <a:lnTo>
                    <a:pt x="2215345" y="1388171"/>
                  </a:lnTo>
                  <a:lnTo>
                    <a:pt x="2218828" y="1388230"/>
                  </a:lnTo>
                  <a:lnTo>
                    <a:pt x="2222311" y="1388289"/>
                  </a:lnTo>
                  <a:lnTo>
                    <a:pt x="2225794" y="1388347"/>
                  </a:lnTo>
                  <a:lnTo>
                    <a:pt x="2229278" y="1388405"/>
                  </a:lnTo>
                  <a:lnTo>
                    <a:pt x="2232761" y="1388464"/>
                  </a:lnTo>
                  <a:lnTo>
                    <a:pt x="2236244" y="1388522"/>
                  </a:lnTo>
                  <a:lnTo>
                    <a:pt x="2239727" y="1388579"/>
                  </a:lnTo>
                  <a:lnTo>
                    <a:pt x="2243211" y="1388637"/>
                  </a:lnTo>
                  <a:lnTo>
                    <a:pt x="2246694" y="1388694"/>
                  </a:lnTo>
                  <a:lnTo>
                    <a:pt x="2250177" y="1388751"/>
                  </a:lnTo>
                  <a:lnTo>
                    <a:pt x="2253660" y="1392347"/>
                  </a:lnTo>
                  <a:lnTo>
                    <a:pt x="2257144" y="1392351"/>
                  </a:lnTo>
                  <a:lnTo>
                    <a:pt x="2260627" y="1392356"/>
                  </a:lnTo>
                  <a:lnTo>
                    <a:pt x="2264110" y="1392361"/>
                  </a:lnTo>
                  <a:lnTo>
                    <a:pt x="2267593" y="1392366"/>
                  </a:lnTo>
                  <a:lnTo>
                    <a:pt x="2271077" y="1392371"/>
                  </a:lnTo>
                  <a:lnTo>
                    <a:pt x="2274560" y="1392375"/>
                  </a:lnTo>
                  <a:lnTo>
                    <a:pt x="2278043" y="1392380"/>
                  </a:lnTo>
                  <a:lnTo>
                    <a:pt x="2281526" y="1392385"/>
                  </a:lnTo>
                  <a:lnTo>
                    <a:pt x="2285010" y="1396323"/>
                  </a:lnTo>
                  <a:lnTo>
                    <a:pt x="2288493" y="1396017"/>
                  </a:lnTo>
                  <a:lnTo>
                    <a:pt x="2291976" y="1395710"/>
                  </a:lnTo>
                  <a:lnTo>
                    <a:pt x="2295459" y="1395404"/>
                  </a:lnTo>
                  <a:lnTo>
                    <a:pt x="2298942" y="1395099"/>
                  </a:lnTo>
                  <a:lnTo>
                    <a:pt x="2302426" y="1394794"/>
                  </a:lnTo>
                  <a:lnTo>
                    <a:pt x="2305909" y="1394489"/>
                  </a:lnTo>
                  <a:lnTo>
                    <a:pt x="2309392" y="1394184"/>
                  </a:lnTo>
                  <a:lnTo>
                    <a:pt x="2312875" y="1393880"/>
                  </a:lnTo>
                  <a:lnTo>
                    <a:pt x="2316359" y="1393576"/>
                  </a:lnTo>
                  <a:lnTo>
                    <a:pt x="2319842" y="1393272"/>
                  </a:lnTo>
                  <a:lnTo>
                    <a:pt x="2323325" y="1392969"/>
                  </a:lnTo>
                  <a:lnTo>
                    <a:pt x="2326808" y="1392666"/>
                  </a:lnTo>
                  <a:lnTo>
                    <a:pt x="2330292" y="1392363"/>
                  </a:lnTo>
                  <a:lnTo>
                    <a:pt x="2333775" y="1392061"/>
                  </a:lnTo>
                  <a:lnTo>
                    <a:pt x="2337258" y="1391759"/>
                  </a:lnTo>
                  <a:lnTo>
                    <a:pt x="2340741" y="1391457"/>
                  </a:lnTo>
                  <a:lnTo>
                    <a:pt x="2344225" y="1391336"/>
                  </a:lnTo>
                  <a:lnTo>
                    <a:pt x="2347708" y="1391342"/>
                  </a:lnTo>
                  <a:lnTo>
                    <a:pt x="2351191" y="1391349"/>
                  </a:lnTo>
                  <a:lnTo>
                    <a:pt x="2354674" y="1391355"/>
                  </a:lnTo>
                  <a:lnTo>
                    <a:pt x="2358158" y="1391361"/>
                  </a:lnTo>
                  <a:lnTo>
                    <a:pt x="2361641" y="1391367"/>
                  </a:lnTo>
                  <a:lnTo>
                    <a:pt x="2365124" y="1391373"/>
                  </a:lnTo>
                  <a:lnTo>
                    <a:pt x="2368607" y="1391379"/>
                  </a:lnTo>
                  <a:lnTo>
                    <a:pt x="2372091" y="1391385"/>
                  </a:lnTo>
                  <a:lnTo>
                    <a:pt x="2375574" y="1395323"/>
                  </a:lnTo>
                  <a:lnTo>
                    <a:pt x="2379057" y="1395196"/>
                  </a:lnTo>
                  <a:lnTo>
                    <a:pt x="2382540" y="1395070"/>
                  </a:lnTo>
                  <a:lnTo>
                    <a:pt x="2386024" y="1394944"/>
                  </a:lnTo>
                  <a:lnTo>
                    <a:pt x="2389507" y="1394819"/>
                  </a:lnTo>
                  <a:lnTo>
                    <a:pt x="2392990" y="1394693"/>
                  </a:lnTo>
                  <a:lnTo>
                    <a:pt x="2396473" y="1394568"/>
                  </a:lnTo>
                  <a:lnTo>
                    <a:pt x="2399957" y="1394444"/>
                  </a:lnTo>
                  <a:lnTo>
                    <a:pt x="2403440" y="1394362"/>
                  </a:lnTo>
                  <a:lnTo>
                    <a:pt x="2406923" y="1394364"/>
                  </a:lnTo>
                  <a:lnTo>
                    <a:pt x="2410406" y="1394366"/>
                  </a:lnTo>
                  <a:lnTo>
                    <a:pt x="2413890" y="1394367"/>
                  </a:lnTo>
                  <a:lnTo>
                    <a:pt x="2417373" y="1394369"/>
                  </a:lnTo>
                  <a:lnTo>
                    <a:pt x="2420856" y="1394370"/>
                  </a:lnTo>
                  <a:lnTo>
                    <a:pt x="2424339" y="1394372"/>
                  </a:lnTo>
                  <a:lnTo>
                    <a:pt x="2427823" y="1394373"/>
                  </a:lnTo>
                  <a:lnTo>
                    <a:pt x="2431306" y="1394375"/>
                  </a:lnTo>
                  <a:lnTo>
                    <a:pt x="2434789" y="1397092"/>
                  </a:lnTo>
                  <a:lnTo>
                    <a:pt x="2438272" y="1396927"/>
                  </a:lnTo>
                  <a:lnTo>
                    <a:pt x="2441756" y="1396762"/>
                  </a:lnTo>
                  <a:lnTo>
                    <a:pt x="2445239" y="1396598"/>
                  </a:lnTo>
                  <a:lnTo>
                    <a:pt x="2448722" y="1396433"/>
                  </a:lnTo>
                  <a:lnTo>
                    <a:pt x="2452205" y="1396269"/>
                  </a:lnTo>
                  <a:lnTo>
                    <a:pt x="2455689" y="1396106"/>
                  </a:lnTo>
                  <a:lnTo>
                    <a:pt x="2459172" y="1395942"/>
                  </a:lnTo>
                  <a:lnTo>
                    <a:pt x="2462655" y="1400959"/>
                  </a:lnTo>
                  <a:lnTo>
                    <a:pt x="2466138" y="1400912"/>
                  </a:lnTo>
                  <a:lnTo>
                    <a:pt x="2469622" y="1400866"/>
                  </a:lnTo>
                  <a:lnTo>
                    <a:pt x="2473105" y="1400819"/>
                  </a:lnTo>
                  <a:lnTo>
                    <a:pt x="2476588" y="1400772"/>
                  </a:lnTo>
                  <a:lnTo>
                    <a:pt x="2480071" y="1400726"/>
                  </a:lnTo>
                  <a:lnTo>
                    <a:pt x="2483555" y="1400680"/>
                  </a:lnTo>
                  <a:lnTo>
                    <a:pt x="2487038" y="1400633"/>
                  </a:lnTo>
                  <a:lnTo>
                    <a:pt x="2490521" y="1400587"/>
                  </a:lnTo>
                  <a:lnTo>
                    <a:pt x="2494004" y="1402108"/>
                  </a:lnTo>
                  <a:lnTo>
                    <a:pt x="2497488" y="1401848"/>
                  </a:lnTo>
                  <a:lnTo>
                    <a:pt x="2500971" y="1401589"/>
                  </a:lnTo>
                  <a:lnTo>
                    <a:pt x="2504454" y="1401330"/>
                  </a:lnTo>
                  <a:lnTo>
                    <a:pt x="2507937" y="1401072"/>
                  </a:lnTo>
                  <a:lnTo>
                    <a:pt x="2511421" y="1400814"/>
                  </a:lnTo>
                  <a:lnTo>
                    <a:pt x="2514904" y="1400556"/>
                  </a:lnTo>
                  <a:lnTo>
                    <a:pt x="2518387" y="1400298"/>
                  </a:lnTo>
                  <a:lnTo>
                    <a:pt x="2521870" y="1400040"/>
                  </a:lnTo>
                  <a:lnTo>
                    <a:pt x="2525354" y="1399783"/>
                  </a:lnTo>
                  <a:lnTo>
                    <a:pt x="2528837" y="1399527"/>
                  </a:lnTo>
                  <a:lnTo>
                    <a:pt x="2532320" y="1399270"/>
                  </a:lnTo>
                  <a:lnTo>
                    <a:pt x="2535803" y="1399014"/>
                  </a:lnTo>
                  <a:lnTo>
                    <a:pt x="2539287" y="1398758"/>
                  </a:lnTo>
                  <a:lnTo>
                    <a:pt x="2542770" y="1398502"/>
                  </a:lnTo>
                  <a:lnTo>
                    <a:pt x="2546253" y="1398247"/>
                  </a:lnTo>
                  <a:lnTo>
                    <a:pt x="2549736" y="1397992"/>
                  </a:lnTo>
                  <a:lnTo>
                    <a:pt x="2553220" y="1397779"/>
                  </a:lnTo>
                  <a:lnTo>
                    <a:pt x="2556703" y="1397698"/>
                  </a:lnTo>
                  <a:lnTo>
                    <a:pt x="2560186" y="1397618"/>
                  </a:lnTo>
                  <a:lnTo>
                    <a:pt x="2563669" y="1397538"/>
                  </a:lnTo>
                  <a:lnTo>
                    <a:pt x="2567153" y="1397458"/>
                  </a:lnTo>
                  <a:lnTo>
                    <a:pt x="2570636" y="1397378"/>
                  </a:lnTo>
                  <a:lnTo>
                    <a:pt x="2574119" y="1397299"/>
                  </a:lnTo>
                  <a:lnTo>
                    <a:pt x="2577602" y="1397219"/>
                  </a:lnTo>
                  <a:lnTo>
                    <a:pt x="2581085" y="1397140"/>
                  </a:lnTo>
                  <a:lnTo>
                    <a:pt x="2584569" y="1404765"/>
                  </a:lnTo>
                  <a:lnTo>
                    <a:pt x="2588052" y="1404607"/>
                  </a:lnTo>
                  <a:lnTo>
                    <a:pt x="2591535" y="1404449"/>
                  </a:lnTo>
                  <a:lnTo>
                    <a:pt x="2595018" y="1404291"/>
                  </a:lnTo>
                  <a:lnTo>
                    <a:pt x="2598502" y="1404134"/>
                  </a:lnTo>
                  <a:lnTo>
                    <a:pt x="2601985" y="1403977"/>
                  </a:lnTo>
                  <a:lnTo>
                    <a:pt x="2605468" y="1403820"/>
                  </a:lnTo>
                  <a:lnTo>
                    <a:pt x="2608951" y="1403663"/>
                  </a:lnTo>
                  <a:lnTo>
                    <a:pt x="2612435" y="1403507"/>
                  </a:lnTo>
                  <a:lnTo>
                    <a:pt x="2615918" y="1403387"/>
                  </a:lnTo>
                  <a:lnTo>
                    <a:pt x="2619401" y="1403267"/>
                  </a:lnTo>
                  <a:lnTo>
                    <a:pt x="2622884" y="1403148"/>
                  </a:lnTo>
                  <a:lnTo>
                    <a:pt x="2626368" y="1403029"/>
                  </a:lnTo>
                  <a:lnTo>
                    <a:pt x="2629851" y="1402910"/>
                  </a:lnTo>
                  <a:lnTo>
                    <a:pt x="2633334" y="1402792"/>
                  </a:lnTo>
                  <a:lnTo>
                    <a:pt x="2636817" y="1402673"/>
                  </a:lnTo>
                  <a:lnTo>
                    <a:pt x="2640301" y="1402555"/>
                  </a:lnTo>
                  <a:lnTo>
                    <a:pt x="2643784" y="1415572"/>
                  </a:lnTo>
                  <a:lnTo>
                    <a:pt x="2647267" y="1415348"/>
                  </a:lnTo>
                  <a:lnTo>
                    <a:pt x="2650750" y="1415124"/>
                  </a:lnTo>
                  <a:lnTo>
                    <a:pt x="2654234" y="1414900"/>
                  </a:lnTo>
                  <a:lnTo>
                    <a:pt x="2657717" y="1414677"/>
                  </a:lnTo>
                  <a:lnTo>
                    <a:pt x="2661200" y="1414453"/>
                  </a:lnTo>
                  <a:lnTo>
                    <a:pt x="2664683" y="1414230"/>
                  </a:lnTo>
                  <a:lnTo>
                    <a:pt x="2668167" y="1414008"/>
                  </a:lnTo>
                  <a:lnTo>
                    <a:pt x="2671650" y="1413785"/>
                  </a:lnTo>
                  <a:lnTo>
                    <a:pt x="2675133" y="1430202"/>
                  </a:lnTo>
                  <a:lnTo>
                    <a:pt x="2678616" y="1430102"/>
                  </a:lnTo>
                  <a:lnTo>
                    <a:pt x="2682100" y="1430003"/>
                  </a:lnTo>
                  <a:lnTo>
                    <a:pt x="2685583" y="1429904"/>
                  </a:lnTo>
                  <a:lnTo>
                    <a:pt x="2689066" y="1429805"/>
                  </a:lnTo>
                  <a:lnTo>
                    <a:pt x="2692549" y="1429706"/>
                  </a:lnTo>
                  <a:lnTo>
                    <a:pt x="2696033" y="1429607"/>
                  </a:lnTo>
                  <a:lnTo>
                    <a:pt x="2699516" y="1429509"/>
                  </a:lnTo>
                  <a:lnTo>
                    <a:pt x="2702999" y="1429406"/>
                  </a:lnTo>
                  <a:lnTo>
                    <a:pt x="2706482" y="1429279"/>
                  </a:lnTo>
                  <a:lnTo>
                    <a:pt x="2709966" y="1429151"/>
                  </a:lnTo>
                  <a:lnTo>
                    <a:pt x="2713449" y="1429024"/>
                  </a:lnTo>
                  <a:lnTo>
                    <a:pt x="2716932" y="1428897"/>
                  </a:lnTo>
                  <a:lnTo>
                    <a:pt x="2720415" y="1428770"/>
                  </a:lnTo>
                  <a:lnTo>
                    <a:pt x="2723899" y="1428643"/>
                  </a:lnTo>
                  <a:lnTo>
                    <a:pt x="2727382" y="1428517"/>
                  </a:lnTo>
                  <a:lnTo>
                    <a:pt x="2730865" y="1428391"/>
                  </a:lnTo>
                  <a:lnTo>
                    <a:pt x="2734348" y="1428250"/>
                  </a:lnTo>
                  <a:lnTo>
                    <a:pt x="2737832" y="1428094"/>
                  </a:lnTo>
                  <a:lnTo>
                    <a:pt x="2741315" y="1427939"/>
                  </a:lnTo>
                  <a:lnTo>
                    <a:pt x="2744798" y="1427785"/>
                  </a:lnTo>
                  <a:lnTo>
                    <a:pt x="2748281" y="1427630"/>
                  </a:lnTo>
                  <a:lnTo>
                    <a:pt x="2751765" y="1427476"/>
                  </a:lnTo>
                  <a:lnTo>
                    <a:pt x="2755248" y="1427322"/>
                  </a:lnTo>
                  <a:lnTo>
                    <a:pt x="2758731" y="1427168"/>
                  </a:lnTo>
                  <a:lnTo>
                    <a:pt x="2762214" y="1427014"/>
                  </a:lnTo>
                  <a:lnTo>
                    <a:pt x="2765698" y="1427976"/>
                  </a:lnTo>
                  <a:lnTo>
                    <a:pt x="2769181" y="1427940"/>
                  </a:lnTo>
                  <a:lnTo>
                    <a:pt x="2772664" y="1427903"/>
                  </a:lnTo>
                  <a:lnTo>
                    <a:pt x="2776147" y="1427866"/>
                  </a:lnTo>
                  <a:lnTo>
                    <a:pt x="2779631" y="1427830"/>
                  </a:lnTo>
                  <a:lnTo>
                    <a:pt x="2783114" y="1427794"/>
                  </a:lnTo>
                  <a:lnTo>
                    <a:pt x="2786597" y="1427757"/>
                  </a:lnTo>
                  <a:lnTo>
                    <a:pt x="2790080" y="1427721"/>
                  </a:lnTo>
                  <a:lnTo>
                    <a:pt x="2793564" y="1429414"/>
                  </a:lnTo>
                  <a:lnTo>
                    <a:pt x="2797047" y="1429347"/>
                  </a:lnTo>
                  <a:lnTo>
                    <a:pt x="2800530" y="1429281"/>
                  </a:lnTo>
                  <a:lnTo>
                    <a:pt x="2804013" y="1429215"/>
                  </a:lnTo>
                  <a:lnTo>
                    <a:pt x="2807497" y="1429149"/>
                  </a:lnTo>
                  <a:lnTo>
                    <a:pt x="2810980" y="1429083"/>
                  </a:lnTo>
                  <a:lnTo>
                    <a:pt x="2814463" y="1429018"/>
                  </a:lnTo>
                  <a:lnTo>
                    <a:pt x="2817946" y="1428952"/>
                  </a:lnTo>
                  <a:lnTo>
                    <a:pt x="2821430" y="1428887"/>
                  </a:lnTo>
                  <a:lnTo>
                    <a:pt x="2824913" y="1429310"/>
                  </a:lnTo>
                  <a:lnTo>
                    <a:pt x="2828396" y="1429245"/>
                  </a:lnTo>
                  <a:lnTo>
                    <a:pt x="2831879" y="1429179"/>
                  </a:lnTo>
                  <a:lnTo>
                    <a:pt x="2835363" y="1429114"/>
                  </a:lnTo>
                  <a:lnTo>
                    <a:pt x="2838846" y="1429049"/>
                  </a:lnTo>
                  <a:lnTo>
                    <a:pt x="2842329" y="1428984"/>
                  </a:lnTo>
                  <a:lnTo>
                    <a:pt x="2845812" y="1428919"/>
                  </a:lnTo>
                  <a:lnTo>
                    <a:pt x="2849296" y="1428854"/>
                  </a:lnTo>
                  <a:lnTo>
                    <a:pt x="2852779" y="1434258"/>
                  </a:lnTo>
                  <a:lnTo>
                    <a:pt x="2856262" y="1434108"/>
                  </a:lnTo>
                  <a:lnTo>
                    <a:pt x="2859745" y="1433959"/>
                  </a:lnTo>
                  <a:lnTo>
                    <a:pt x="2863229" y="1433809"/>
                  </a:lnTo>
                  <a:lnTo>
                    <a:pt x="2866712" y="1433660"/>
                  </a:lnTo>
                  <a:lnTo>
                    <a:pt x="2870195" y="1433511"/>
                  </a:lnTo>
                  <a:lnTo>
                    <a:pt x="2873678" y="1433363"/>
                  </a:lnTo>
                  <a:lnTo>
                    <a:pt x="2877161" y="1433214"/>
                  </a:lnTo>
                  <a:lnTo>
                    <a:pt x="2880645" y="1433066"/>
                  </a:lnTo>
                  <a:lnTo>
                    <a:pt x="2884128" y="1437286"/>
                  </a:lnTo>
                  <a:lnTo>
                    <a:pt x="2887611" y="1437164"/>
                  </a:lnTo>
                  <a:lnTo>
                    <a:pt x="2891094" y="1437042"/>
                  </a:lnTo>
                  <a:lnTo>
                    <a:pt x="2894578" y="1436920"/>
                  </a:lnTo>
                  <a:lnTo>
                    <a:pt x="2898061" y="1436798"/>
                  </a:lnTo>
                  <a:lnTo>
                    <a:pt x="2901544" y="1436676"/>
                  </a:lnTo>
                  <a:lnTo>
                    <a:pt x="2905027" y="1436555"/>
                  </a:lnTo>
                  <a:lnTo>
                    <a:pt x="2908511" y="1436434"/>
                  </a:lnTo>
                  <a:lnTo>
                    <a:pt x="2911994" y="1436313"/>
                  </a:lnTo>
                  <a:lnTo>
                    <a:pt x="2915477" y="1436295"/>
                  </a:lnTo>
                  <a:lnTo>
                    <a:pt x="2918960" y="1436305"/>
                  </a:lnTo>
                  <a:lnTo>
                    <a:pt x="2922444" y="1436315"/>
                  </a:lnTo>
                  <a:lnTo>
                    <a:pt x="2925927" y="1436324"/>
                  </a:lnTo>
                  <a:lnTo>
                    <a:pt x="2929410" y="1436334"/>
                  </a:lnTo>
                  <a:lnTo>
                    <a:pt x="2932893" y="1436343"/>
                  </a:lnTo>
                  <a:lnTo>
                    <a:pt x="2936377" y="1436353"/>
                  </a:lnTo>
                  <a:lnTo>
                    <a:pt x="2939860" y="1436362"/>
                  </a:lnTo>
                  <a:lnTo>
                    <a:pt x="2943343" y="1444565"/>
                  </a:lnTo>
                  <a:lnTo>
                    <a:pt x="2946826" y="1444467"/>
                  </a:lnTo>
                  <a:lnTo>
                    <a:pt x="2950310" y="1444370"/>
                  </a:lnTo>
                  <a:lnTo>
                    <a:pt x="2953793" y="1444272"/>
                  </a:lnTo>
                  <a:lnTo>
                    <a:pt x="2957276" y="1444175"/>
                  </a:lnTo>
                  <a:lnTo>
                    <a:pt x="2960759" y="1444078"/>
                  </a:lnTo>
                  <a:lnTo>
                    <a:pt x="2964243" y="1443981"/>
                  </a:lnTo>
                  <a:lnTo>
                    <a:pt x="2967726" y="1443885"/>
                  </a:lnTo>
                  <a:lnTo>
                    <a:pt x="2971209" y="1443788"/>
                  </a:lnTo>
                  <a:lnTo>
                    <a:pt x="2974692" y="1462727"/>
                  </a:lnTo>
                  <a:lnTo>
                    <a:pt x="2978176" y="1462665"/>
                  </a:lnTo>
                  <a:lnTo>
                    <a:pt x="2981659" y="1462603"/>
                  </a:lnTo>
                  <a:lnTo>
                    <a:pt x="2985142" y="1462541"/>
                  </a:lnTo>
                  <a:lnTo>
                    <a:pt x="2988625" y="1462479"/>
                  </a:lnTo>
                  <a:lnTo>
                    <a:pt x="2992109" y="1462418"/>
                  </a:lnTo>
                  <a:lnTo>
                    <a:pt x="2995592" y="1462356"/>
                  </a:lnTo>
                  <a:lnTo>
                    <a:pt x="2999075" y="1462295"/>
                  </a:lnTo>
                  <a:lnTo>
                    <a:pt x="3002558" y="1462234"/>
                  </a:lnTo>
                  <a:lnTo>
                    <a:pt x="3006042" y="1473210"/>
                  </a:lnTo>
                  <a:lnTo>
                    <a:pt x="3009525" y="1473047"/>
                  </a:lnTo>
                  <a:lnTo>
                    <a:pt x="3013008" y="1472885"/>
                  </a:lnTo>
                  <a:lnTo>
                    <a:pt x="3016491" y="1472722"/>
                  </a:lnTo>
                  <a:lnTo>
                    <a:pt x="3019975" y="1472560"/>
                  </a:lnTo>
                  <a:lnTo>
                    <a:pt x="3023458" y="1472398"/>
                  </a:lnTo>
                  <a:lnTo>
                    <a:pt x="3026941" y="1472235"/>
                  </a:lnTo>
                  <a:lnTo>
                    <a:pt x="3030424" y="1472074"/>
                  </a:lnTo>
                  <a:lnTo>
                    <a:pt x="3033908" y="1471965"/>
                  </a:lnTo>
                  <a:lnTo>
                    <a:pt x="3037391" y="1471974"/>
                  </a:lnTo>
                  <a:lnTo>
                    <a:pt x="3040874" y="1471984"/>
                  </a:lnTo>
                  <a:lnTo>
                    <a:pt x="3044357" y="1471993"/>
                  </a:lnTo>
                  <a:lnTo>
                    <a:pt x="3047841" y="1472002"/>
                  </a:lnTo>
                  <a:lnTo>
                    <a:pt x="3051324" y="1472012"/>
                  </a:lnTo>
                  <a:lnTo>
                    <a:pt x="3054807" y="1472021"/>
                  </a:lnTo>
                  <a:lnTo>
                    <a:pt x="3058290" y="1472030"/>
                  </a:lnTo>
                  <a:lnTo>
                    <a:pt x="3061774" y="1472039"/>
                  </a:lnTo>
                  <a:lnTo>
                    <a:pt x="3065257" y="1471945"/>
                  </a:lnTo>
                  <a:lnTo>
                    <a:pt x="3068740" y="1471804"/>
                  </a:lnTo>
                  <a:lnTo>
                    <a:pt x="3072223" y="1471663"/>
                  </a:lnTo>
                  <a:lnTo>
                    <a:pt x="3075707" y="1471522"/>
                  </a:lnTo>
                  <a:lnTo>
                    <a:pt x="3079190" y="1471381"/>
                  </a:lnTo>
                  <a:lnTo>
                    <a:pt x="3082673" y="1471241"/>
                  </a:lnTo>
                  <a:lnTo>
                    <a:pt x="3086156" y="1471101"/>
                  </a:lnTo>
                  <a:lnTo>
                    <a:pt x="3089640" y="1470960"/>
                  </a:lnTo>
                  <a:lnTo>
                    <a:pt x="3093123" y="1472429"/>
                  </a:lnTo>
                  <a:lnTo>
                    <a:pt x="3096606" y="1472252"/>
                  </a:lnTo>
                  <a:lnTo>
                    <a:pt x="3100089" y="1472076"/>
                  </a:lnTo>
                  <a:lnTo>
                    <a:pt x="3103573" y="1471899"/>
                  </a:lnTo>
                  <a:lnTo>
                    <a:pt x="3107056" y="1471722"/>
                  </a:lnTo>
                  <a:lnTo>
                    <a:pt x="3110539" y="1471546"/>
                  </a:lnTo>
                  <a:lnTo>
                    <a:pt x="3114022" y="1471370"/>
                  </a:lnTo>
                  <a:lnTo>
                    <a:pt x="3117506" y="1471193"/>
                  </a:lnTo>
                  <a:lnTo>
                    <a:pt x="3120989" y="1471017"/>
                  </a:lnTo>
                  <a:lnTo>
                    <a:pt x="3124472" y="1470842"/>
                  </a:lnTo>
                  <a:lnTo>
                    <a:pt x="3127955" y="1470666"/>
                  </a:lnTo>
                  <a:lnTo>
                    <a:pt x="3131439" y="1470490"/>
                  </a:lnTo>
                  <a:lnTo>
                    <a:pt x="3134922" y="1470315"/>
                  </a:lnTo>
                  <a:lnTo>
                    <a:pt x="3134922" y="1470315"/>
                  </a:lnTo>
                  <a:lnTo>
                    <a:pt x="3138405" y="1470139"/>
                  </a:lnTo>
                  <a:lnTo>
                    <a:pt x="3141888" y="1469964"/>
                  </a:lnTo>
                  <a:lnTo>
                    <a:pt x="3145372" y="1469789"/>
                  </a:lnTo>
                  <a:lnTo>
                    <a:pt x="3148855" y="1469614"/>
                  </a:lnTo>
                  <a:lnTo>
                    <a:pt x="3152338" y="1469439"/>
                  </a:lnTo>
                  <a:lnTo>
                    <a:pt x="3155821" y="1471078"/>
                  </a:lnTo>
                  <a:lnTo>
                    <a:pt x="3159304" y="1471162"/>
                  </a:lnTo>
                  <a:lnTo>
                    <a:pt x="3162788" y="1471245"/>
                  </a:lnTo>
                  <a:lnTo>
                    <a:pt x="3166271" y="1471329"/>
                  </a:lnTo>
                  <a:lnTo>
                    <a:pt x="3169754" y="1471411"/>
                  </a:lnTo>
                  <a:lnTo>
                    <a:pt x="3173237" y="1471494"/>
                  </a:lnTo>
                  <a:lnTo>
                    <a:pt x="3176721" y="1471576"/>
                  </a:lnTo>
                  <a:lnTo>
                    <a:pt x="3180204" y="1471659"/>
                  </a:lnTo>
                  <a:lnTo>
                    <a:pt x="3183687" y="1471711"/>
                  </a:lnTo>
                  <a:lnTo>
                    <a:pt x="3187170" y="1471647"/>
                  </a:lnTo>
                  <a:lnTo>
                    <a:pt x="3190654" y="1471584"/>
                  </a:lnTo>
                  <a:lnTo>
                    <a:pt x="3194137" y="1471521"/>
                  </a:lnTo>
                  <a:lnTo>
                    <a:pt x="3197620" y="1471458"/>
                  </a:lnTo>
                  <a:lnTo>
                    <a:pt x="3201103" y="1471395"/>
                  </a:lnTo>
                  <a:lnTo>
                    <a:pt x="3204587" y="1471332"/>
                  </a:lnTo>
                  <a:lnTo>
                    <a:pt x="3208070" y="1471270"/>
                  </a:lnTo>
                  <a:lnTo>
                    <a:pt x="3211553" y="1471207"/>
                  </a:lnTo>
                  <a:lnTo>
                    <a:pt x="3215036" y="1488089"/>
                  </a:lnTo>
                  <a:lnTo>
                    <a:pt x="3218520" y="1488033"/>
                  </a:lnTo>
                  <a:lnTo>
                    <a:pt x="3222003" y="1487978"/>
                  </a:lnTo>
                  <a:lnTo>
                    <a:pt x="3225486" y="1487923"/>
                  </a:lnTo>
                  <a:lnTo>
                    <a:pt x="3228969" y="1487868"/>
                  </a:lnTo>
                  <a:lnTo>
                    <a:pt x="3232453" y="1487813"/>
                  </a:lnTo>
                  <a:lnTo>
                    <a:pt x="3235936" y="1487758"/>
                  </a:lnTo>
                  <a:lnTo>
                    <a:pt x="3239419" y="1487703"/>
                  </a:lnTo>
                  <a:lnTo>
                    <a:pt x="3242902" y="1487648"/>
                  </a:lnTo>
                  <a:lnTo>
                    <a:pt x="3246386" y="1493881"/>
                  </a:lnTo>
                  <a:lnTo>
                    <a:pt x="3249869" y="1493735"/>
                  </a:lnTo>
                  <a:lnTo>
                    <a:pt x="3253352" y="1493589"/>
                  </a:lnTo>
                  <a:lnTo>
                    <a:pt x="3256835" y="1493443"/>
                  </a:lnTo>
                  <a:lnTo>
                    <a:pt x="3260319" y="1493298"/>
                  </a:lnTo>
                  <a:lnTo>
                    <a:pt x="3263802" y="1493152"/>
                  </a:lnTo>
                  <a:lnTo>
                    <a:pt x="3267285" y="1493007"/>
                  </a:lnTo>
                  <a:lnTo>
                    <a:pt x="3270768" y="1492861"/>
                  </a:lnTo>
                  <a:lnTo>
                    <a:pt x="3274252" y="1494730"/>
                  </a:lnTo>
                  <a:lnTo>
                    <a:pt x="3277735" y="1494600"/>
                  </a:lnTo>
                  <a:lnTo>
                    <a:pt x="3281218" y="1494470"/>
                  </a:lnTo>
                  <a:lnTo>
                    <a:pt x="3284701" y="1494340"/>
                  </a:lnTo>
                  <a:lnTo>
                    <a:pt x="3288185" y="1494210"/>
                  </a:lnTo>
                  <a:lnTo>
                    <a:pt x="3291668" y="1494080"/>
                  </a:lnTo>
                  <a:lnTo>
                    <a:pt x="3295151" y="1493951"/>
                  </a:lnTo>
                  <a:lnTo>
                    <a:pt x="3298634" y="1493821"/>
                  </a:lnTo>
                  <a:lnTo>
                    <a:pt x="3302118" y="1493692"/>
                  </a:lnTo>
                  <a:lnTo>
                    <a:pt x="3305601" y="1495691"/>
                  </a:lnTo>
                  <a:lnTo>
                    <a:pt x="3309084" y="1495604"/>
                  </a:lnTo>
                  <a:lnTo>
                    <a:pt x="3312567" y="1495518"/>
                  </a:lnTo>
                  <a:lnTo>
                    <a:pt x="3316051" y="1495432"/>
                  </a:lnTo>
                  <a:lnTo>
                    <a:pt x="3319534" y="1495346"/>
                  </a:lnTo>
                  <a:lnTo>
                    <a:pt x="3323017" y="1495260"/>
                  </a:lnTo>
                  <a:lnTo>
                    <a:pt x="3326500" y="1495174"/>
                  </a:lnTo>
                  <a:lnTo>
                    <a:pt x="3329984" y="1495089"/>
                  </a:lnTo>
                  <a:lnTo>
                    <a:pt x="3333467" y="1503991"/>
                  </a:lnTo>
                  <a:lnTo>
                    <a:pt x="3336950" y="1503812"/>
                  </a:lnTo>
                  <a:lnTo>
                    <a:pt x="3340433" y="1503634"/>
                  </a:lnTo>
                  <a:lnTo>
                    <a:pt x="3343917" y="1503455"/>
                  </a:lnTo>
                  <a:lnTo>
                    <a:pt x="3347400" y="1503277"/>
                  </a:lnTo>
                  <a:lnTo>
                    <a:pt x="3350883" y="1503099"/>
                  </a:lnTo>
                  <a:lnTo>
                    <a:pt x="3354366" y="1502921"/>
                  </a:lnTo>
                  <a:lnTo>
                    <a:pt x="3357850" y="1502743"/>
                  </a:lnTo>
                  <a:lnTo>
                    <a:pt x="3361333" y="1502565"/>
                  </a:lnTo>
                  <a:lnTo>
                    <a:pt x="3364816" y="1503860"/>
                  </a:lnTo>
                  <a:lnTo>
                    <a:pt x="3368299" y="1503722"/>
                  </a:lnTo>
                  <a:lnTo>
                    <a:pt x="3371783" y="1503584"/>
                  </a:lnTo>
                  <a:lnTo>
                    <a:pt x="3375266" y="1503446"/>
                  </a:lnTo>
                  <a:lnTo>
                    <a:pt x="3378749" y="1503308"/>
                  </a:lnTo>
                  <a:lnTo>
                    <a:pt x="3382232" y="1503170"/>
                  </a:lnTo>
                  <a:lnTo>
                    <a:pt x="3385716" y="1503033"/>
                  </a:lnTo>
                  <a:lnTo>
                    <a:pt x="3389199" y="1502895"/>
                  </a:lnTo>
                  <a:lnTo>
                    <a:pt x="3392682" y="1502758"/>
                  </a:lnTo>
                  <a:lnTo>
                    <a:pt x="3396165" y="1505564"/>
                  </a:lnTo>
                  <a:lnTo>
                    <a:pt x="3399649" y="1505402"/>
                  </a:lnTo>
                  <a:lnTo>
                    <a:pt x="3403132" y="1505240"/>
                  </a:lnTo>
                  <a:lnTo>
                    <a:pt x="3406615" y="1505079"/>
                  </a:lnTo>
                  <a:lnTo>
                    <a:pt x="3410098" y="1504918"/>
                  </a:lnTo>
                  <a:lnTo>
                    <a:pt x="3413582" y="1504757"/>
                  </a:lnTo>
                  <a:lnTo>
                    <a:pt x="3417065" y="1504595"/>
                  </a:lnTo>
                  <a:lnTo>
                    <a:pt x="3420548" y="1504434"/>
                  </a:lnTo>
                  <a:lnTo>
                    <a:pt x="3424031" y="1504488"/>
                  </a:lnTo>
                  <a:lnTo>
                    <a:pt x="3427515" y="1504314"/>
                  </a:lnTo>
                  <a:lnTo>
                    <a:pt x="3430998" y="1504141"/>
                  </a:lnTo>
                  <a:lnTo>
                    <a:pt x="3434481" y="1503967"/>
                  </a:lnTo>
                  <a:lnTo>
                    <a:pt x="3437964" y="1503794"/>
                  </a:lnTo>
                  <a:lnTo>
                    <a:pt x="3441447" y="1503621"/>
                  </a:lnTo>
                  <a:lnTo>
                    <a:pt x="3444931" y="1503448"/>
                  </a:lnTo>
                  <a:lnTo>
                    <a:pt x="3448414" y="1503275"/>
                  </a:lnTo>
                  <a:lnTo>
                    <a:pt x="3451897" y="1503102"/>
                  </a:lnTo>
                  <a:lnTo>
                    <a:pt x="3455380" y="1512894"/>
                  </a:lnTo>
                  <a:lnTo>
                    <a:pt x="3458864" y="1512705"/>
                  </a:lnTo>
                  <a:lnTo>
                    <a:pt x="3462347" y="1512516"/>
                  </a:lnTo>
                  <a:lnTo>
                    <a:pt x="3465830" y="1512326"/>
                  </a:lnTo>
                  <a:lnTo>
                    <a:pt x="3469313" y="1512137"/>
                  </a:lnTo>
                  <a:lnTo>
                    <a:pt x="3472797" y="1511948"/>
                  </a:lnTo>
                  <a:lnTo>
                    <a:pt x="3476280" y="1511759"/>
                  </a:lnTo>
                  <a:lnTo>
                    <a:pt x="3479763" y="1511569"/>
                  </a:lnTo>
                  <a:lnTo>
                    <a:pt x="3483246" y="1511380"/>
                  </a:lnTo>
                  <a:lnTo>
                    <a:pt x="3483246" y="1511480"/>
                  </a:lnTo>
                  <a:lnTo>
                    <a:pt x="3483246" y="1511580"/>
                  </a:lnTo>
                  <a:lnTo>
                    <a:pt x="3483246" y="1511679"/>
                  </a:lnTo>
                  <a:lnTo>
                    <a:pt x="3483246" y="1511778"/>
                  </a:lnTo>
                  <a:lnTo>
                    <a:pt x="3483246" y="1511878"/>
                  </a:lnTo>
                  <a:lnTo>
                    <a:pt x="3483246" y="1511977"/>
                  </a:lnTo>
                  <a:lnTo>
                    <a:pt x="3483246" y="1512076"/>
                  </a:lnTo>
                  <a:lnTo>
                    <a:pt x="3483246" y="1512175"/>
                  </a:lnTo>
                  <a:lnTo>
                    <a:pt x="3483246" y="1512274"/>
                  </a:lnTo>
                  <a:lnTo>
                    <a:pt x="3483246" y="151237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773360"/>
              <a:ext cx="3483246" cy="2778706"/>
            </a:xfrm>
            <a:custGeom>
              <a:avLst/>
              <a:gdLst/>
              <a:ahLst/>
              <a:cxnLst/>
              <a:rect l="0" t="0" r="0" b="0"/>
              <a:pathLst>
                <a:path w="3483246" h="2778706">
                  <a:moveTo>
                    <a:pt x="0" y="2778706"/>
                  </a:moveTo>
                  <a:lnTo>
                    <a:pt x="3483" y="2416648"/>
                  </a:lnTo>
                  <a:lnTo>
                    <a:pt x="6966" y="2122770"/>
                  </a:lnTo>
                  <a:lnTo>
                    <a:pt x="10449" y="1879470"/>
                  </a:lnTo>
                  <a:lnTo>
                    <a:pt x="13932" y="1674726"/>
                  </a:lnTo>
                  <a:lnTo>
                    <a:pt x="17416" y="1500046"/>
                  </a:lnTo>
                  <a:lnTo>
                    <a:pt x="20899" y="1349261"/>
                  </a:lnTo>
                  <a:lnTo>
                    <a:pt x="24382" y="1217781"/>
                  </a:lnTo>
                  <a:lnTo>
                    <a:pt x="27865" y="1102123"/>
                  </a:lnTo>
                  <a:lnTo>
                    <a:pt x="31349" y="999592"/>
                  </a:lnTo>
                  <a:lnTo>
                    <a:pt x="34832" y="908074"/>
                  </a:lnTo>
                  <a:lnTo>
                    <a:pt x="38315" y="825884"/>
                  </a:lnTo>
                  <a:lnTo>
                    <a:pt x="41798" y="751666"/>
                  </a:lnTo>
                  <a:lnTo>
                    <a:pt x="45282" y="684314"/>
                  </a:lnTo>
                  <a:lnTo>
                    <a:pt x="48765" y="622916"/>
                  </a:lnTo>
                  <a:lnTo>
                    <a:pt x="52248" y="566717"/>
                  </a:lnTo>
                  <a:lnTo>
                    <a:pt x="55731" y="515084"/>
                  </a:lnTo>
                  <a:lnTo>
                    <a:pt x="59215" y="467480"/>
                  </a:lnTo>
                  <a:lnTo>
                    <a:pt x="62698" y="423454"/>
                  </a:lnTo>
                  <a:lnTo>
                    <a:pt x="66181" y="382615"/>
                  </a:lnTo>
                  <a:lnTo>
                    <a:pt x="69664" y="344630"/>
                  </a:lnTo>
                  <a:lnTo>
                    <a:pt x="73148" y="309210"/>
                  </a:lnTo>
                  <a:lnTo>
                    <a:pt x="76631" y="276103"/>
                  </a:lnTo>
                  <a:lnTo>
                    <a:pt x="80114" y="245090"/>
                  </a:lnTo>
                  <a:lnTo>
                    <a:pt x="83597" y="215979"/>
                  </a:lnTo>
                  <a:lnTo>
                    <a:pt x="87081" y="188600"/>
                  </a:lnTo>
                  <a:lnTo>
                    <a:pt x="90564" y="162802"/>
                  </a:lnTo>
                  <a:lnTo>
                    <a:pt x="94047" y="138452"/>
                  </a:lnTo>
                  <a:lnTo>
                    <a:pt x="97530" y="115433"/>
                  </a:lnTo>
                  <a:lnTo>
                    <a:pt x="101014" y="93637"/>
                  </a:lnTo>
                  <a:lnTo>
                    <a:pt x="104497" y="72970"/>
                  </a:lnTo>
                  <a:lnTo>
                    <a:pt x="107980" y="53346"/>
                  </a:lnTo>
                  <a:lnTo>
                    <a:pt x="111463" y="34688"/>
                  </a:lnTo>
                  <a:lnTo>
                    <a:pt x="114947" y="16927"/>
                  </a:lnTo>
                  <a:lnTo>
                    <a:pt x="118430" y="0"/>
                  </a:lnTo>
                  <a:lnTo>
                    <a:pt x="121913" y="1606071"/>
                  </a:lnTo>
                  <a:lnTo>
                    <a:pt x="125396" y="1584058"/>
                  </a:lnTo>
                  <a:lnTo>
                    <a:pt x="128880" y="1562460"/>
                  </a:lnTo>
                  <a:lnTo>
                    <a:pt x="132363" y="1541266"/>
                  </a:lnTo>
                  <a:lnTo>
                    <a:pt x="135846" y="1520465"/>
                  </a:lnTo>
                  <a:lnTo>
                    <a:pt x="139329" y="1500046"/>
                  </a:lnTo>
                  <a:lnTo>
                    <a:pt x="142813" y="1479998"/>
                  </a:lnTo>
                  <a:lnTo>
                    <a:pt x="146296" y="1460311"/>
                  </a:lnTo>
                  <a:lnTo>
                    <a:pt x="149779" y="1440976"/>
                  </a:lnTo>
                  <a:lnTo>
                    <a:pt x="153262" y="1518178"/>
                  </a:lnTo>
                  <a:lnTo>
                    <a:pt x="156746" y="1500046"/>
                  </a:lnTo>
                  <a:lnTo>
                    <a:pt x="160229" y="1482207"/>
                  </a:lnTo>
                  <a:lnTo>
                    <a:pt x="163712" y="1464655"/>
                  </a:lnTo>
                  <a:lnTo>
                    <a:pt x="167195" y="1447383"/>
                  </a:lnTo>
                  <a:lnTo>
                    <a:pt x="170679" y="1430383"/>
                  </a:lnTo>
                  <a:lnTo>
                    <a:pt x="174162" y="1413650"/>
                  </a:lnTo>
                  <a:lnTo>
                    <a:pt x="177645" y="1397177"/>
                  </a:lnTo>
                  <a:lnTo>
                    <a:pt x="181128" y="1613503"/>
                  </a:lnTo>
                  <a:lnTo>
                    <a:pt x="184612" y="1598686"/>
                  </a:lnTo>
                  <a:lnTo>
                    <a:pt x="188095" y="1584058"/>
                  </a:lnTo>
                  <a:lnTo>
                    <a:pt x="191578" y="1569614"/>
                  </a:lnTo>
                  <a:lnTo>
                    <a:pt x="195061" y="1555351"/>
                  </a:lnTo>
                  <a:lnTo>
                    <a:pt x="198545" y="1541266"/>
                  </a:lnTo>
                  <a:lnTo>
                    <a:pt x="202028" y="1527356"/>
                  </a:lnTo>
                  <a:lnTo>
                    <a:pt x="205511" y="1513617"/>
                  </a:lnTo>
                  <a:lnTo>
                    <a:pt x="208994" y="1500046"/>
                  </a:lnTo>
                  <a:lnTo>
                    <a:pt x="212478" y="1550999"/>
                  </a:lnTo>
                  <a:lnTo>
                    <a:pt x="215961" y="1538041"/>
                  </a:lnTo>
                  <a:lnTo>
                    <a:pt x="219444" y="1525231"/>
                  </a:lnTo>
                  <a:lnTo>
                    <a:pt x="222927" y="1512567"/>
                  </a:lnTo>
                  <a:lnTo>
                    <a:pt x="226411" y="1500046"/>
                  </a:lnTo>
                  <a:lnTo>
                    <a:pt x="229894" y="1487665"/>
                  </a:lnTo>
                  <a:lnTo>
                    <a:pt x="233377" y="1475423"/>
                  </a:lnTo>
                  <a:lnTo>
                    <a:pt x="236860" y="1463317"/>
                  </a:lnTo>
                  <a:lnTo>
                    <a:pt x="240344" y="1511668"/>
                  </a:lnTo>
                  <a:lnTo>
                    <a:pt x="243827" y="1500046"/>
                  </a:lnTo>
                  <a:lnTo>
                    <a:pt x="247310" y="1488545"/>
                  </a:lnTo>
                  <a:lnTo>
                    <a:pt x="250793" y="1477164"/>
                  </a:lnTo>
                  <a:lnTo>
                    <a:pt x="254277" y="1465900"/>
                  </a:lnTo>
                  <a:lnTo>
                    <a:pt x="257760" y="1454752"/>
                  </a:lnTo>
                  <a:lnTo>
                    <a:pt x="261243" y="1443717"/>
                  </a:lnTo>
                  <a:lnTo>
                    <a:pt x="264726" y="1432795"/>
                  </a:lnTo>
                  <a:lnTo>
                    <a:pt x="268210" y="1421984"/>
                  </a:lnTo>
                  <a:lnTo>
                    <a:pt x="271693" y="1411281"/>
                  </a:lnTo>
                  <a:lnTo>
                    <a:pt x="275176" y="1400685"/>
                  </a:lnTo>
                  <a:lnTo>
                    <a:pt x="278659" y="1390195"/>
                  </a:lnTo>
                  <a:lnTo>
                    <a:pt x="282143" y="1379809"/>
                  </a:lnTo>
                  <a:lnTo>
                    <a:pt x="285626" y="1369526"/>
                  </a:lnTo>
                  <a:lnTo>
                    <a:pt x="289109" y="1359344"/>
                  </a:lnTo>
                  <a:lnTo>
                    <a:pt x="292592" y="1349261"/>
                  </a:lnTo>
                  <a:lnTo>
                    <a:pt x="296075" y="1339276"/>
                  </a:lnTo>
                  <a:lnTo>
                    <a:pt x="299559" y="1329387"/>
                  </a:lnTo>
                  <a:lnTo>
                    <a:pt x="303042" y="1377745"/>
                  </a:lnTo>
                  <a:lnTo>
                    <a:pt x="306525" y="1368163"/>
                  </a:lnTo>
                  <a:lnTo>
                    <a:pt x="310008" y="1358668"/>
                  </a:lnTo>
                  <a:lnTo>
                    <a:pt x="313492" y="1349261"/>
                  </a:lnTo>
                  <a:lnTo>
                    <a:pt x="316975" y="1339938"/>
                  </a:lnTo>
                  <a:lnTo>
                    <a:pt x="320458" y="1330700"/>
                  </a:lnTo>
                  <a:lnTo>
                    <a:pt x="323941" y="1321545"/>
                  </a:lnTo>
                  <a:lnTo>
                    <a:pt x="327425" y="1312472"/>
                  </a:lnTo>
                  <a:lnTo>
                    <a:pt x="330908" y="1616217"/>
                  </a:lnTo>
                  <a:lnTo>
                    <a:pt x="334391" y="1608093"/>
                  </a:lnTo>
                  <a:lnTo>
                    <a:pt x="337874" y="1600025"/>
                  </a:lnTo>
                  <a:lnTo>
                    <a:pt x="341358" y="1592014"/>
                  </a:lnTo>
                  <a:lnTo>
                    <a:pt x="344841" y="1584058"/>
                  </a:lnTo>
                  <a:lnTo>
                    <a:pt x="348324" y="1576157"/>
                  </a:lnTo>
                  <a:lnTo>
                    <a:pt x="351807" y="1568310"/>
                  </a:lnTo>
                  <a:lnTo>
                    <a:pt x="355291" y="1560517"/>
                  </a:lnTo>
                  <a:lnTo>
                    <a:pt x="358774" y="1552777"/>
                  </a:lnTo>
                  <a:lnTo>
                    <a:pt x="362257" y="1545090"/>
                  </a:lnTo>
                  <a:lnTo>
                    <a:pt x="365740" y="1537456"/>
                  </a:lnTo>
                  <a:lnTo>
                    <a:pt x="369224" y="1529872"/>
                  </a:lnTo>
                  <a:lnTo>
                    <a:pt x="372707" y="1522340"/>
                  </a:lnTo>
                  <a:lnTo>
                    <a:pt x="376190" y="1514859"/>
                  </a:lnTo>
                  <a:lnTo>
                    <a:pt x="379673" y="1507428"/>
                  </a:lnTo>
                  <a:lnTo>
                    <a:pt x="383157" y="1500046"/>
                  </a:lnTo>
                  <a:lnTo>
                    <a:pt x="386640" y="1492713"/>
                  </a:lnTo>
                  <a:lnTo>
                    <a:pt x="390123" y="1485429"/>
                  </a:lnTo>
                  <a:lnTo>
                    <a:pt x="393606" y="1829625"/>
                  </a:lnTo>
                  <a:lnTo>
                    <a:pt x="397090" y="1823529"/>
                  </a:lnTo>
                  <a:lnTo>
                    <a:pt x="400573" y="1817463"/>
                  </a:lnTo>
                  <a:lnTo>
                    <a:pt x="404056" y="1811425"/>
                  </a:lnTo>
                  <a:lnTo>
                    <a:pt x="407539" y="1805417"/>
                  </a:lnTo>
                  <a:lnTo>
                    <a:pt x="411023" y="1799436"/>
                  </a:lnTo>
                  <a:lnTo>
                    <a:pt x="414506" y="1793485"/>
                  </a:lnTo>
                  <a:lnTo>
                    <a:pt x="417989" y="1787562"/>
                  </a:lnTo>
                  <a:lnTo>
                    <a:pt x="421472" y="1801593"/>
                  </a:lnTo>
                  <a:lnTo>
                    <a:pt x="424956" y="1795796"/>
                  </a:lnTo>
                  <a:lnTo>
                    <a:pt x="428439" y="1790026"/>
                  </a:lnTo>
                  <a:lnTo>
                    <a:pt x="431922" y="1784283"/>
                  </a:lnTo>
                  <a:lnTo>
                    <a:pt x="435405" y="1778566"/>
                  </a:lnTo>
                  <a:lnTo>
                    <a:pt x="438889" y="1772875"/>
                  </a:lnTo>
                  <a:lnTo>
                    <a:pt x="442372" y="1767211"/>
                  </a:lnTo>
                  <a:lnTo>
                    <a:pt x="445855" y="1761572"/>
                  </a:lnTo>
                  <a:lnTo>
                    <a:pt x="449338" y="1755959"/>
                  </a:lnTo>
                  <a:lnTo>
                    <a:pt x="452822" y="1770116"/>
                  </a:lnTo>
                  <a:lnTo>
                    <a:pt x="456305" y="1764617"/>
                  </a:lnTo>
                  <a:lnTo>
                    <a:pt x="459788" y="1759141"/>
                  </a:lnTo>
                  <a:lnTo>
                    <a:pt x="463271" y="1753690"/>
                  </a:lnTo>
                  <a:lnTo>
                    <a:pt x="466755" y="1748263"/>
                  </a:lnTo>
                  <a:lnTo>
                    <a:pt x="470238" y="1742860"/>
                  </a:lnTo>
                  <a:lnTo>
                    <a:pt x="473721" y="1737481"/>
                  </a:lnTo>
                  <a:lnTo>
                    <a:pt x="477204" y="1732125"/>
                  </a:lnTo>
                  <a:lnTo>
                    <a:pt x="480688" y="1765039"/>
                  </a:lnTo>
                  <a:lnTo>
                    <a:pt x="484171" y="1759842"/>
                  </a:lnTo>
                  <a:lnTo>
                    <a:pt x="487654" y="1754667"/>
                  </a:lnTo>
                  <a:lnTo>
                    <a:pt x="491137" y="1749514"/>
                  </a:lnTo>
                  <a:lnTo>
                    <a:pt x="494621" y="1744382"/>
                  </a:lnTo>
                  <a:lnTo>
                    <a:pt x="498104" y="1739271"/>
                  </a:lnTo>
                  <a:lnTo>
                    <a:pt x="501587" y="1734182"/>
                  </a:lnTo>
                  <a:lnTo>
                    <a:pt x="505070" y="1729114"/>
                  </a:lnTo>
                  <a:lnTo>
                    <a:pt x="508554" y="1724068"/>
                  </a:lnTo>
                  <a:lnTo>
                    <a:pt x="512037" y="1719041"/>
                  </a:lnTo>
                  <a:lnTo>
                    <a:pt x="515520" y="1714036"/>
                  </a:lnTo>
                  <a:lnTo>
                    <a:pt x="519003" y="1709052"/>
                  </a:lnTo>
                  <a:lnTo>
                    <a:pt x="522487" y="1704087"/>
                  </a:lnTo>
                  <a:lnTo>
                    <a:pt x="525970" y="1699144"/>
                  </a:lnTo>
                  <a:lnTo>
                    <a:pt x="529453" y="1694220"/>
                  </a:lnTo>
                  <a:lnTo>
                    <a:pt x="532936" y="1689317"/>
                  </a:lnTo>
                  <a:lnTo>
                    <a:pt x="536420" y="1684434"/>
                  </a:lnTo>
                  <a:lnTo>
                    <a:pt x="539903" y="1679570"/>
                  </a:lnTo>
                  <a:lnTo>
                    <a:pt x="543386" y="1712089"/>
                  </a:lnTo>
                  <a:lnTo>
                    <a:pt x="546869" y="1707354"/>
                  </a:lnTo>
                  <a:lnTo>
                    <a:pt x="550353" y="1702638"/>
                  </a:lnTo>
                  <a:lnTo>
                    <a:pt x="553836" y="1697941"/>
                  </a:lnTo>
                  <a:lnTo>
                    <a:pt x="557319" y="1693262"/>
                  </a:lnTo>
                  <a:lnTo>
                    <a:pt x="560802" y="1688601"/>
                  </a:lnTo>
                  <a:lnTo>
                    <a:pt x="564286" y="1683958"/>
                  </a:lnTo>
                  <a:lnTo>
                    <a:pt x="567769" y="1679333"/>
                  </a:lnTo>
                  <a:lnTo>
                    <a:pt x="571252" y="1710325"/>
                  </a:lnTo>
                  <a:lnTo>
                    <a:pt x="574735" y="1705817"/>
                  </a:lnTo>
                  <a:lnTo>
                    <a:pt x="578218" y="1701326"/>
                  </a:lnTo>
                  <a:lnTo>
                    <a:pt x="581702" y="1696851"/>
                  </a:lnTo>
                  <a:lnTo>
                    <a:pt x="585185" y="1692393"/>
                  </a:lnTo>
                  <a:lnTo>
                    <a:pt x="588668" y="1687952"/>
                  </a:lnTo>
                  <a:lnTo>
                    <a:pt x="592151" y="1683527"/>
                  </a:lnTo>
                  <a:lnTo>
                    <a:pt x="595635" y="1679119"/>
                  </a:lnTo>
                  <a:lnTo>
                    <a:pt x="599118" y="1674726"/>
                  </a:lnTo>
                  <a:lnTo>
                    <a:pt x="602601" y="1670350"/>
                  </a:lnTo>
                  <a:lnTo>
                    <a:pt x="606084" y="1665990"/>
                  </a:lnTo>
                  <a:lnTo>
                    <a:pt x="609568" y="1661646"/>
                  </a:lnTo>
                  <a:lnTo>
                    <a:pt x="613051" y="1657318"/>
                  </a:lnTo>
                  <a:lnTo>
                    <a:pt x="616534" y="1653005"/>
                  </a:lnTo>
                  <a:lnTo>
                    <a:pt x="620017" y="1648709"/>
                  </a:lnTo>
                  <a:lnTo>
                    <a:pt x="623501" y="1644428"/>
                  </a:lnTo>
                  <a:lnTo>
                    <a:pt x="626984" y="1640162"/>
                  </a:lnTo>
                  <a:lnTo>
                    <a:pt x="630467" y="1635912"/>
                  </a:lnTo>
                  <a:lnTo>
                    <a:pt x="633950" y="1666377"/>
                  </a:lnTo>
                  <a:lnTo>
                    <a:pt x="637434" y="1662224"/>
                  </a:lnTo>
                  <a:lnTo>
                    <a:pt x="640917" y="1658086"/>
                  </a:lnTo>
                  <a:lnTo>
                    <a:pt x="644400" y="1653962"/>
                  </a:lnTo>
                  <a:lnTo>
                    <a:pt x="647883" y="1649853"/>
                  </a:lnTo>
                  <a:lnTo>
                    <a:pt x="651367" y="1645758"/>
                  </a:lnTo>
                  <a:lnTo>
                    <a:pt x="654850" y="1641677"/>
                  </a:lnTo>
                  <a:lnTo>
                    <a:pt x="658333" y="1637610"/>
                  </a:lnTo>
                  <a:lnTo>
                    <a:pt x="661816" y="1633558"/>
                  </a:lnTo>
                  <a:lnTo>
                    <a:pt x="665300" y="1629519"/>
                  </a:lnTo>
                  <a:lnTo>
                    <a:pt x="668783" y="1625494"/>
                  </a:lnTo>
                  <a:lnTo>
                    <a:pt x="672266" y="1621483"/>
                  </a:lnTo>
                  <a:lnTo>
                    <a:pt x="675749" y="1617486"/>
                  </a:lnTo>
                  <a:lnTo>
                    <a:pt x="679233" y="1613503"/>
                  </a:lnTo>
                  <a:lnTo>
                    <a:pt x="682716" y="1609533"/>
                  </a:lnTo>
                  <a:lnTo>
                    <a:pt x="686199" y="1605577"/>
                  </a:lnTo>
                  <a:lnTo>
                    <a:pt x="689682" y="1601634"/>
                  </a:lnTo>
                  <a:lnTo>
                    <a:pt x="693166" y="1631408"/>
                  </a:lnTo>
                  <a:lnTo>
                    <a:pt x="696649" y="1627548"/>
                  </a:lnTo>
                  <a:lnTo>
                    <a:pt x="700132" y="1623700"/>
                  </a:lnTo>
                  <a:lnTo>
                    <a:pt x="703615" y="1619866"/>
                  </a:lnTo>
                  <a:lnTo>
                    <a:pt x="707099" y="1616044"/>
                  </a:lnTo>
                  <a:lnTo>
                    <a:pt x="710582" y="1612235"/>
                  </a:lnTo>
                  <a:lnTo>
                    <a:pt x="714065" y="1608438"/>
                  </a:lnTo>
                  <a:lnTo>
                    <a:pt x="717548" y="1604653"/>
                  </a:lnTo>
                  <a:lnTo>
                    <a:pt x="721032" y="1648623"/>
                  </a:lnTo>
                  <a:lnTo>
                    <a:pt x="724515" y="1644941"/>
                  </a:lnTo>
                  <a:lnTo>
                    <a:pt x="727998" y="1641270"/>
                  </a:lnTo>
                  <a:lnTo>
                    <a:pt x="731481" y="1637610"/>
                  </a:lnTo>
                  <a:lnTo>
                    <a:pt x="734965" y="1633962"/>
                  </a:lnTo>
                  <a:lnTo>
                    <a:pt x="738448" y="1630326"/>
                  </a:lnTo>
                  <a:lnTo>
                    <a:pt x="741931" y="1626700"/>
                  </a:lnTo>
                  <a:lnTo>
                    <a:pt x="745414" y="1623086"/>
                  </a:lnTo>
                  <a:lnTo>
                    <a:pt x="748898" y="1619483"/>
                  </a:lnTo>
                  <a:lnTo>
                    <a:pt x="752381" y="1787562"/>
                  </a:lnTo>
                  <a:lnTo>
                    <a:pt x="755864" y="1784283"/>
                  </a:lnTo>
                  <a:lnTo>
                    <a:pt x="759347" y="1781013"/>
                  </a:lnTo>
                  <a:lnTo>
                    <a:pt x="762831" y="1777751"/>
                  </a:lnTo>
                  <a:lnTo>
                    <a:pt x="766314" y="1774499"/>
                  </a:lnTo>
                  <a:lnTo>
                    <a:pt x="769797" y="1771254"/>
                  </a:lnTo>
                  <a:lnTo>
                    <a:pt x="773280" y="1768018"/>
                  </a:lnTo>
                  <a:lnTo>
                    <a:pt x="776764" y="1764791"/>
                  </a:lnTo>
                  <a:lnTo>
                    <a:pt x="780247" y="1761572"/>
                  </a:lnTo>
                  <a:lnTo>
                    <a:pt x="783730" y="1905385"/>
                  </a:lnTo>
                  <a:lnTo>
                    <a:pt x="787213" y="1902480"/>
                  </a:lnTo>
                  <a:lnTo>
                    <a:pt x="790697" y="1899581"/>
                  </a:lnTo>
                  <a:lnTo>
                    <a:pt x="794180" y="1896689"/>
                  </a:lnTo>
                  <a:lnTo>
                    <a:pt x="797663" y="1893803"/>
                  </a:lnTo>
                  <a:lnTo>
                    <a:pt x="801146" y="1890924"/>
                  </a:lnTo>
                  <a:lnTo>
                    <a:pt x="804630" y="1888051"/>
                  </a:lnTo>
                  <a:lnTo>
                    <a:pt x="808113" y="1885185"/>
                  </a:lnTo>
                  <a:lnTo>
                    <a:pt x="811596" y="2043358"/>
                  </a:lnTo>
                  <a:lnTo>
                    <a:pt x="815079" y="2040870"/>
                  </a:lnTo>
                  <a:lnTo>
                    <a:pt x="818563" y="2038387"/>
                  </a:lnTo>
                  <a:lnTo>
                    <a:pt x="822046" y="2035909"/>
                  </a:lnTo>
                  <a:lnTo>
                    <a:pt x="825529" y="2033435"/>
                  </a:lnTo>
                  <a:lnTo>
                    <a:pt x="829012" y="2030965"/>
                  </a:lnTo>
                  <a:lnTo>
                    <a:pt x="832496" y="2028500"/>
                  </a:lnTo>
                  <a:lnTo>
                    <a:pt x="835979" y="2026039"/>
                  </a:lnTo>
                  <a:lnTo>
                    <a:pt x="839462" y="2023583"/>
                  </a:lnTo>
                  <a:lnTo>
                    <a:pt x="842945" y="2043903"/>
                  </a:lnTo>
                  <a:lnTo>
                    <a:pt x="846429" y="2041509"/>
                  </a:lnTo>
                  <a:lnTo>
                    <a:pt x="849912" y="2039120"/>
                  </a:lnTo>
                  <a:lnTo>
                    <a:pt x="853395" y="2036734"/>
                  </a:lnTo>
                  <a:lnTo>
                    <a:pt x="856878" y="2034353"/>
                  </a:lnTo>
                  <a:lnTo>
                    <a:pt x="860361" y="2031976"/>
                  </a:lnTo>
                  <a:lnTo>
                    <a:pt x="863845" y="2029603"/>
                  </a:lnTo>
                  <a:lnTo>
                    <a:pt x="867328" y="2027234"/>
                  </a:lnTo>
                  <a:lnTo>
                    <a:pt x="870811" y="2024869"/>
                  </a:lnTo>
                  <a:lnTo>
                    <a:pt x="870811" y="2030453"/>
                  </a:lnTo>
                  <a:lnTo>
                    <a:pt x="870811" y="2035955"/>
                  </a:lnTo>
                  <a:lnTo>
                    <a:pt x="870811" y="2041377"/>
                  </a:lnTo>
                  <a:lnTo>
                    <a:pt x="870811" y="2046720"/>
                  </a:lnTo>
                  <a:lnTo>
                    <a:pt x="870811" y="2051986"/>
                  </a:lnTo>
                  <a:lnTo>
                    <a:pt x="870811" y="2057176"/>
                  </a:lnTo>
                  <a:lnTo>
                    <a:pt x="870811" y="2062294"/>
                  </a:lnTo>
                  <a:lnTo>
                    <a:pt x="870811" y="2067339"/>
                  </a:lnTo>
                  <a:lnTo>
                    <a:pt x="870811" y="2072313"/>
                  </a:lnTo>
                  <a:lnTo>
                    <a:pt x="874294" y="2070063"/>
                  </a:lnTo>
                  <a:lnTo>
                    <a:pt x="877778" y="2067816"/>
                  </a:lnTo>
                  <a:lnTo>
                    <a:pt x="881261" y="2065572"/>
                  </a:lnTo>
                  <a:lnTo>
                    <a:pt x="884744" y="2063332"/>
                  </a:lnTo>
                  <a:lnTo>
                    <a:pt x="888227" y="2061096"/>
                  </a:lnTo>
                  <a:lnTo>
                    <a:pt x="891711" y="2058864"/>
                  </a:lnTo>
                  <a:lnTo>
                    <a:pt x="895194" y="2056635"/>
                  </a:lnTo>
                  <a:lnTo>
                    <a:pt x="898677" y="2054409"/>
                  </a:lnTo>
                  <a:lnTo>
                    <a:pt x="902160" y="2228041"/>
                  </a:lnTo>
                  <a:lnTo>
                    <a:pt x="905644" y="2226252"/>
                  </a:lnTo>
                  <a:lnTo>
                    <a:pt x="909127" y="2224465"/>
                  </a:lnTo>
                  <a:lnTo>
                    <a:pt x="912610" y="2222681"/>
                  </a:lnTo>
                  <a:lnTo>
                    <a:pt x="916093" y="2220898"/>
                  </a:lnTo>
                  <a:lnTo>
                    <a:pt x="919577" y="2219118"/>
                  </a:lnTo>
                  <a:lnTo>
                    <a:pt x="923060" y="2217340"/>
                  </a:lnTo>
                  <a:lnTo>
                    <a:pt x="926543" y="2215564"/>
                  </a:lnTo>
                  <a:lnTo>
                    <a:pt x="930026" y="2213790"/>
                  </a:lnTo>
                  <a:lnTo>
                    <a:pt x="933510" y="2258315"/>
                  </a:lnTo>
                  <a:lnTo>
                    <a:pt x="936993" y="2256664"/>
                  </a:lnTo>
                  <a:lnTo>
                    <a:pt x="940476" y="2255015"/>
                  </a:lnTo>
                  <a:lnTo>
                    <a:pt x="943959" y="2253368"/>
                  </a:lnTo>
                  <a:lnTo>
                    <a:pt x="947443" y="2251723"/>
                  </a:lnTo>
                  <a:lnTo>
                    <a:pt x="950926" y="2250080"/>
                  </a:lnTo>
                  <a:lnTo>
                    <a:pt x="954409" y="2248438"/>
                  </a:lnTo>
                  <a:lnTo>
                    <a:pt x="957892" y="2246798"/>
                  </a:lnTo>
                  <a:lnTo>
                    <a:pt x="961376" y="2255179"/>
                  </a:lnTo>
                  <a:lnTo>
                    <a:pt x="964859" y="2253568"/>
                  </a:lnTo>
                  <a:lnTo>
                    <a:pt x="968342" y="2251959"/>
                  </a:lnTo>
                  <a:lnTo>
                    <a:pt x="971825" y="2250352"/>
                  </a:lnTo>
                  <a:lnTo>
                    <a:pt x="975309" y="2248746"/>
                  </a:lnTo>
                  <a:lnTo>
                    <a:pt x="978792" y="2247142"/>
                  </a:lnTo>
                  <a:lnTo>
                    <a:pt x="982275" y="2245540"/>
                  </a:lnTo>
                  <a:lnTo>
                    <a:pt x="985758" y="2243940"/>
                  </a:lnTo>
                  <a:lnTo>
                    <a:pt x="989242" y="2242341"/>
                  </a:lnTo>
                  <a:lnTo>
                    <a:pt x="992725" y="2273768"/>
                  </a:lnTo>
                  <a:lnTo>
                    <a:pt x="996208" y="2272254"/>
                  </a:lnTo>
                  <a:lnTo>
                    <a:pt x="999691" y="2270742"/>
                  </a:lnTo>
                  <a:lnTo>
                    <a:pt x="1003175" y="2269231"/>
                  </a:lnTo>
                  <a:lnTo>
                    <a:pt x="1006658" y="2267721"/>
                  </a:lnTo>
                  <a:lnTo>
                    <a:pt x="1010141" y="2266213"/>
                  </a:lnTo>
                  <a:lnTo>
                    <a:pt x="1013624" y="2264707"/>
                  </a:lnTo>
                  <a:lnTo>
                    <a:pt x="1017108" y="2263202"/>
                  </a:lnTo>
                  <a:lnTo>
                    <a:pt x="1020591" y="2261698"/>
                  </a:lnTo>
                  <a:lnTo>
                    <a:pt x="1024074" y="2275569"/>
                  </a:lnTo>
                  <a:lnTo>
                    <a:pt x="1027557" y="2274106"/>
                  </a:lnTo>
                  <a:lnTo>
                    <a:pt x="1031041" y="2272644"/>
                  </a:lnTo>
                  <a:lnTo>
                    <a:pt x="1034524" y="2271183"/>
                  </a:lnTo>
                  <a:lnTo>
                    <a:pt x="1038007" y="2269724"/>
                  </a:lnTo>
                  <a:lnTo>
                    <a:pt x="1041490" y="2268266"/>
                  </a:lnTo>
                  <a:lnTo>
                    <a:pt x="1044974" y="2266810"/>
                  </a:lnTo>
                  <a:lnTo>
                    <a:pt x="1048457" y="2265355"/>
                  </a:lnTo>
                  <a:lnTo>
                    <a:pt x="1051940" y="2263902"/>
                  </a:lnTo>
                  <a:lnTo>
                    <a:pt x="1055423" y="2262450"/>
                  </a:lnTo>
                  <a:lnTo>
                    <a:pt x="1058907" y="2260999"/>
                  </a:lnTo>
                  <a:lnTo>
                    <a:pt x="1062390" y="2259550"/>
                  </a:lnTo>
                  <a:lnTo>
                    <a:pt x="1065873" y="2258102"/>
                  </a:lnTo>
                  <a:lnTo>
                    <a:pt x="1069356" y="2256656"/>
                  </a:lnTo>
                  <a:lnTo>
                    <a:pt x="1072840" y="2255211"/>
                  </a:lnTo>
                  <a:lnTo>
                    <a:pt x="1076323" y="2253768"/>
                  </a:lnTo>
                  <a:lnTo>
                    <a:pt x="1079806" y="2252325"/>
                  </a:lnTo>
                  <a:lnTo>
                    <a:pt x="1083289" y="2282169"/>
                  </a:lnTo>
                  <a:lnTo>
                    <a:pt x="1086773" y="2280801"/>
                  </a:lnTo>
                  <a:lnTo>
                    <a:pt x="1090256" y="2279434"/>
                  </a:lnTo>
                  <a:lnTo>
                    <a:pt x="1093739" y="2278068"/>
                  </a:lnTo>
                  <a:lnTo>
                    <a:pt x="1097222" y="2276703"/>
                  </a:lnTo>
                  <a:lnTo>
                    <a:pt x="1100706" y="2275340"/>
                  </a:lnTo>
                  <a:lnTo>
                    <a:pt x="1104189" y="2273978"/>
                  </a:lnTo>
                  <a:lnTo>
                    <a:pt x="1107672" y="2272617"/>
                  </a:lnTo>
                  <a:lnTo>
                    <a:pt x="1111155" y="2332712"/>
                  </a:lnTo>
                  <a:lnTo>
                    <a:pt x="1114639" y="2331494"/>
                  </a:lnTo>
                  <a:lnTo>
                    <a:pt x="1118122" y="2330276"/>
                  </a:lnTo>
                  <a:lnTo>
                    <a:pt x="1121605" y="2329059"/>
                  </a:lnTo>
                  <a:lnTo>
                    <a:pt x="1125088" y="2327844"/>
                  </a:lnTo>
                  <a:lnTo>
                    <a:pt x="1128572" y="2326629"/>
                  </a:lnTo>
                  <a:lnTo>
                    <a:pt x="1132055" y="2325415"/>
                  </a:lnTo>
                  <a:lnTo>
                    <a:pt x="1135538" y="2324202"/>
                  </a:lnTo>
                  <a:lnTo>
                    <a:pt x="1139021" y="2322991"/>
                  </a:lnTo>
                  <a:lnTo>
                    <a:pt x="1142505" y="2324909"/>
                  </a:lnTo>
                  <a:lnTo>
                    <a:pt x="1145988" y="2323706"/>
                  </a:lnTo>
                  <a:lnTo>
                    <a:pt x="1149471" y="2322504"/>
                  </a:lnTo>
                  <a:lnTo>
                    <a:pt x="1152954" y="2321303"/>
                  </a:lnTo>
                  <a:lnTo>
                    <a:pt x="1156437" y="2320103"/>
                  </a:lnTo>
                  <a:lnTo>
                    <a:pt x="1159921" y="2318904"/>
                  </a:lnTo>
                  <a:lnTo>
                    <a:pt x="1163404" y="2317706"/>
                  </a:lnTo>
                  <a:lnTo>
                    <a:pt x="1166887" y="2316509"/>
                  </a:lnTo>
                  <a:lnTo>
                    <a:pt x="1170370" y="2315313"/>
                  </a:lnTo>
                  <a:lnTo>
                    <a:pt x="1173854" y="2333849"/>
                  </a:lnTo>
                  <a:lnTo>
                    <a:pt x="1177337" y="2332698"/>
                  </a:lnTo>
                  <a:lnTo>
                    <a:pt x="1180820" y="2331548"/>
                  </a:lnTo>
                  <a:lnTo>
                    <a:pt x="1184303" y="2330399"/>
                  </a:lnTo>
                  <a:lnTo>
                    <a:pt x="1187787" y="2329251"/>
                  </a:lnTo>
                  <a:lnTo>
                    <a:pt x="1191270" y="2328103"/>
                  </a:lnTo>
                  <a:lnTo>
                    <a:pt x="1194753" y="2326956"/>
                  </a:lnTo>
                  <a:lnTo>
                    <a:pt x="1198236" y="2325811"/>
                  </a:lnTo>
                  <a:lnTo>
                    <a:pt x="1201720" y="2327604"/>
                  </a:lnTo>
                  <a:lnTo>
                    <a:pt x="1205203" y="2326466"/>
                  </a:lnTo>
                  <a:lnTo>
                    <a:pt x="1208686" y="2325330"/>
                  </a:lnTo>
                  <a:lnTo>
                    <a:pt x="1212169" y="2324193"/>
                  </a:lnTo>
                  <a:lnTo>
                    <a:pt x="1215653" y="2323058"/>
                  </a:lnTo>
                  <a:lnTo>
                    <a:pt x="1219136" y="2321924"/>
                  </a:lnTo>
                  <a:lnTo>
                    <a:pt x="1222619" y="2320790"/>
                  </a:lnTo>
                  <a:lnTo>
                    <a:pt x="1226102" y="2319658"/>
                  </a:lnTo>
                  <a:lnTo>
                    <a:pt x="1229586" y="2318526"/>
                  </a:lnTo>
                  <a:lnTo>
                    <a:pt x="1233069" y="2317395"/>
                  </a:lnTo>
                  <a:lnTo>
                    <a:pt x="1236552" y="2316265"/>
                  </a:lnTo>
                  <a:lnTo>
                    <a:pt x="1240035" y="2315135"/>
                  </a:lnTo>
                  <a:lnTo>
                    <a:pt x="1243519" y="2314007"/>
                  </a:lnTo>
                  <a:lnTo>
                    <a:pt x="1247002" y="2312879"/>
                  </a:lnTo>
                  <a:lnTo>
                    <a:pt x="1250485" y="2311753"/>
                  </a:lnTo>
                  <a:lnTo>
                    <a:pt x="1253968" y="2310627"/>
                  </a:lnTo>
                  <a:lnTo>
                    <a:pt x="1257452" y="2309502"/>
                  </a:lnTo>
                  <a:lnTo>
                    <a:pt x="1260935" y="2308377"/>
                  </a:lnTo>
                  <a:lnTo>
                    <a:pt x="1264418" y="2330314"/>
                  </a:lnTo>
                  <a:lnTo>
                    <a:pt x="1267901" y="2329239"/>
                  </a:lnTo>
                  <a:lnTo>
                    <a:pt x="1271385" y="2328163"/>
                  </a:lnTo>
                  <a:lnTo>
                    <a:pt x="1274868" y="2327089"/>
                  </a:lnTo>
                  <a:lnTo>
                    <a:pt x="1278351" y="2326016"/>
                  </a:lnTo>
                  <a:lnTo>
                    <a:pt x="1281834" y="2324943"/>
                  </a:lnTo>
                  <a:lnTo>
                    <a:pt x="1285318" y="2323871"/>
                  </a:lnTo>
                  <a:lnTo>
                    <a:pt x="1288801" y="2322799"/>
                  </a:lnTo>
                  <a:lnTo>
                    <a:pt x="1292284" y="2323118"/>
                  </a:lnTo>
                  <a:lnTo>
                    <a:pt x="1295767" y="2322051"/>
                  </a:lnTo>
                  <a:lnTo>
                    <a:pt x="1299251" y="2320984"/>
                  </a:lnTo>
                  <a:lnTo>
                    <a:pt x="1302734" y="2319919"/>
                  </a:lnTo>
                  <a:lnTo>
                    <a:pt x="1306217" y="2318854"/>
                  </a:lnTo>
                  <a:lnTo>
                    <a:pt x="1309700" y="2317790"/>
                  </a:lnTo>
                  <a:lnTo>
                    <a:pt x="1313184" y="2316727"/>
                  </a:lnTo>
                  <a:lnTo>
                    <a:pt x="1316667" y="2315664"/>
                  </a:lnTo>
                  <a:lnTo>
                    <a:pt x="1320150" y="2314603"/>
                  </a:lnTo>
                  <a:lnTo>
                    <a:pt x="1323633" y="2313542"/>
                  </a:lnTo>
                  <a:lnTo>
                    <a:pt x="1327117" y="2312481"/>
                  </a:lnTo>
                  <a:lnTo>
                    <a:pt x="1330600" y="2311422"/>
                  </a:lnTo>
                  <a:lnTo>
                    <a:pt x="1334083" y="2310363"/>
                  </a:lnTo>
                  <a:lnTo>
                    <a:pt x="1337566" y="2309305"/>
                  </a:lnTo>
                  <a:lnTo>
                    <a:pt x="1341050" y="2308248"/>
                  </a:lnTo>
                  <a:lnTo>
                    <a:pt x="1344533" y="2307191"/>
                  </a:lnTo>
                  <a:lnTo>
                    <a:pt x="1348016" y="2306135"/>
                  </a:lnTo>
                  <a:lnTo>
                    <a:pt x="1351499" y="2318969"/>
                  </a:lnTo>
                  <a:lnTo>
                    <a:pt x="1354983" y="2317941"/>
                  </a:lnTo>
                  <a:lnTo>
                    <a:pt x="1358466" y="2316914"/>
                  </a:lnTo>
                  <a:lnTo>
                    <a:pt x="1361949" y="2315887"/>
                  </a:lnTo>
                  <a:lnTo>
                    <a:pt x="1365432" y="2314861"/>
                  </a:lnTo>
                  <a:lnTo>
                    <a:pt x="1368916" y="2313835"/>
                  </a:lnTo>
                  <a:lnTo>
                    <a:pt x="1372399" y="2312811"/>
                  </a:lnTo>
                  <a:lnTo>
                    <a:pt x="1375882" y="2311787"/>
                  </a:lnTo>
                  <a:lnTo>
                    <a:pt x="1379365" y="2310764"/>
                  </a:lnTo>
                  <a:lnTo>
                    <a:pt x="1382849" y="2313818"/>
                  </a:lnTo>
                  <a:lnTo>
                    <a:pt x="1386332" y="2312804"/>
                  </a:lnTo>
                  <a:lnTo>
                    <a:pt x="1389815" y="2311790"/>
                  </a:lnTo>
                  <a:lnTo>
                    <a:pt x="1393298" y="2310777"/>
                  </a:lnTo>
                  <a:lnTo>
                    <a:pt x="1396782" y="2309765"/>
                  </a:lnTo>
                  <a:lnTo>
                    <a:pt x="1400265" y="2308753"/>
                  </a:lnTo>
                  <a:lnTo>
                    <a:pt x="1403748" y="2307742"/>
                  </a:lnTo>
                  <a:lnTo>
                    <a:pt x="1407231" y="2306732"/>
                  </a:lnTo>
                  <a:lnTo>
                    <a:pt x="1410715" y="2305722"/>
                  </a:lnTo>
                  <a:lnTo>
                    <a:pt x="1414198" y="2330725"/>
                  </a:lnTo>
                  <a:lnTo>
                    <a:pt x="1417681" y="2329906"/>
                  </a:lnTo>
                  <a:lnTo>
                    <a:pt x="1421164" y="2329088"/>
                  </a:lnTo>
                  <a:lnTo>
                    <a:pt x="1424648" y="2328271"/>
                  </a:lnTo>
                  <a:lnTo>
                    <a:pt x="1428131" y="2327455"/>
                  </a:lnTo>
                  <a:lnTo>
                    <a:pt x="1431614" y="2326640"/>
                  </a:lnTo>
                  <a:lnTo>
                    <a:pt x="1435097" y="2325826"/>
                  </a:lnTo>
                  <a:lnTo>
                    <a:pt x="1438580" y="2325014"/>
                  </a:lnTo>
                  <a:lnTo>
                    <a:pt x="1442064" y="2349811"/>
                  </a:lnTo>
                  <a:lnTo>
                    <a:pt x="1445547" y="2348903"/>
                  </a:lnTo>
                  <a:lnTo>
                    <a:pt x="1449030" y="2347995"/>
                  </a:lnTo>
                  <a:lnTo>
                    <a:pt x="1452513" y="2347088"/>
                  </a:lnTo>
                  <a:lnTo>
                    <a:pt x="1455997" y="2346182"/>
                  </a:lnTo>
                  <a:lnTo>
                    <a:pt x="1459480" y="2345276"/>
                  </a:lnTo>
                  <a:lnTo>
                    <a:pt x="1462963" y="2344370"/>
                  </a:lnTo>
                  <a:lnTo>
                    <a:pt x="1466446" y="2343465"/>
                  </a:lnTo>
                  <a:lnTo>
                    <a:pt x="1469930" y="2342561"/>
                  </a:lnTo>
                  <a:lnTo>
                    <a:pt x="1473413" y="2385857"/>
                  </a:lnTo>
                  <a:lnTo>
                    <a:pt x="1476896" y="2385034"/>
                  </a:lnTo>
                  <a:lnTo>
                    <a:pt x="1480379" y="2384210"/>
                  </a:lnTo>
                  <a:lnTo>
                    <a:pt x="1483863" y="2383387"/>
                  </a:lnTo>
                  <a:lnTo>
                    <a:pt x="1487346" y="2382565"/>
                  </a:lnTo>
                  <a:lnTo>
                    <a:pt x="1490829" y="2381743"/>
                  </a:lnTo>
                  <a:lnTo>
                    <a:pt x="1494312" y="2380921"/>
                  </a:lnTo>
                  <a:lnTo>
                    <a:pt x="1497796" y="2380100"/>
                  </a:lnTo>
                  <a:lnTo>
                    <a:pt x="1501279" y="2379280"/>
                  </a:lnTo>
                  <a:lnTo>
                    <a:pt x="1504762" y="2385669"/>
                  </a:lnTo>
                  <a:lnTo>
                    <a:pt x="1508245" y="2384862"/>
                  </a:lnTo>
                  <a:lnTo>
                    <a:pt x="1511729" y="2384056"/>
                  </a:lnTo>
                  <a:lnTo>
                    <a:pt x="1515212" y="2383250"/>
                  </a:lnTo>
                  <a:lnTo>
                    <a:pt x="1518695" y="2382444"/>
                  </a:lnTo>
                  <a:lnTo>
                    <a:pt x="1522178" y="2381639"/>
                  </a:lnTo>
                  <a:lnTo>
                    <a:pt x="1525662" y="2380834"/>
                  </a:lnTo>
                  <a:lnTo>
                    <a:pt x="1529145" y="2380029"/>
                  </a:lnTo>
                  <a:lnTo>
                    <a:pt x="1532628" y="2430136"/>
                  </a:lnTo>
                  <a:lnTo>
                    <a:pt x="1536111" y="2429423"/>
                  </a:lnTo>
                  <a:lnTo>
                    <a:pt x="1539595" y="2428710"/>
                  </a:lnTo>
                  <a:lnTo>
                    <a:pt x="1543078" y="2427998"/>
                  </a:lnTo>
                  <a:lnTo>
                    <a:pt x="1546561" y="2427287"/>
                  </a:lnTo>
                  <a:lnTo>
                    <a:pt x="1550044" y="2426575"/>
                  </a:lnTo>
                  <a:lnTo>
                    <a:pt x="1553528" y="2425864"/>
                  </a:lnTo>
                  <a:lnTo>
                    <a:pt x="1557011" y="2425153"/>
                  </a:lnTo>
                  <a:lnTo>
                    <a:pt x="1560494" y="2424443"/>
                  </a:lnTo>
                  <a:lnTo>
                    <a:pt x="1563977" y="2425804"/>
                  </a:lnTo>
                  <a:lnTo>
                    <a:pt x="1567461" y="2425098"/>
                  </a:lnTo>
                  <a:lnTo>
                    <a:pt x="1570944" y="2424392"/>
                  </a:lnTo>
                  <a:lnTo>
                    <a:pt x="1574427" y="2423686"/>
                  </a:lnTo>
                  <a:lnTo>
                    <a:pt x="1577910" y="2422981"/>
                  </a:lnTo>
                  <a:lnTo>
                    <a:pt x="1581394" y="2422276"/>
                  </a:lnTo>
                  <a:lnTo>
                    <a:pt x="1584877" y="2421572"/>
                  </a:lnTo>
                  <a:lnTo>
                    <a:pt x="1588360" y="2420867"/>
                  </a:lnTo>
                  <a:lnTo>
                    <a:pt x="1591843" y="2422927"/>
                  </a:lnTo>
                  <a:lnTo>
                    <a:pt x="1595327" y="2422228"/>
                  </a:lnTo>
                  <a:lnTo>
                    <a:pt x="1598810" y="2421529"/>
                  </a:lnTo>
                  <a:lnTo>
                    <a:pt x="1602293" y="2420831"/>
                  </a:lnTo>
                  <a:lnTo>
                    <a:pt x="1605776" y="2420133"/>
                  </a:lnTo>
                  <a:lnTo>
                    <a:pt x="1609260" y="2419436"/>
                  </a:lnTo>
                  <a:lnTo>
                    <a:pt x="1612743" y="2418738"/>
                  </a:lnTo>
                  <a:lnTo>
                    <a:pt x="1616226" y="2418041"/>
                  </a:lnTo>
                  <a:lnTo>
                    <a:pt x="1619709" y="2417345"/>
                  </a:lnTo>
                  <a:lnTo>
                    <a:pt x="1623193" y="2424148"/>
                  </a:lnTo>
                  <a:lnTo>
                    <a:pt x="1626676" y="2423465"/>
                  </a:lnTo>
                  <a:lnTo>
                    <a:pt x="1630159" y="2422782"/>
                  </a:lnTo>
                  <a:lnTo>
                    <a:pt x="1633642" y="2422099"/>
                  </a:lnTo>
                  <a:lnTo>
                    <a:pt x="1637126" y="2421417"/>
                  </a:lnTo>
                  <a:lnTo>
                    <a:pt x="1640609" y="2420734"/>
                  </a:lnTo>
                  <a:lnTo>
                    <a:pt x="1644092" y="2420053"/>
                  </a:lnTo>
                  <a:lnTo>
                    <a:pt x="1647575" y="2419371"/>
                  </a:lnTo>
                  <a:lnTo>
                    <a:pt x="1651059" y="2418690"/>
                  </a:lnTo>
                  <a:lnTo>
                    <a:pt x="1654542" y="2424009"/>
                  </a:lnTo>
                  <a:lnTo>
                    <a:pt x="1658025" y="2423338"/>
                  </a:lnTo>
                  <a:lnTo>
                    <a:pt x="1661508" y="2422668"/>
                  </a:lnTo>
                  <a:lnTo>
                    <a:pt x="1664992" y="2421998"/>
                  </a:lnTo>
                  <a:lnTo>
                    <a:pt x="1668475" y="2421328"/>
                  </a:lnTo>
                  <a:lnTo>
                    <a:pt x="1671958" y="2420659"/>
                  </a:lnTo>
                  <a:lnTo>
                    <a:pt x="1675441" y="2419990"/>
                  </a:lnTo>
                  <a:lnTo>
                    <a:pt x="1678925" y="2419321"/>
                  </a:lnTo>
                  <a:lnTo>
                    <a:pt x="1682408" y="2420634"/>
                  </a:lnTo>
                  <a:lnTo>
                    <a:pt x="1685891" y="2419969"/>
                  </a:lnTo>
                  <a:lnTo>
                    <a:pt x="1689374" y="2419304"/>
                  </a:lnTo>
                  <a:lnTo>
                    <a:pt x="1692858" y="2418640"/>
                  </a:lnTo>
                  <a:lnTo>
                    <a:pt x="1696341" y="2417976"/>
                  </a:lnTo>
                  <a:lnTo>
                    <a:pt x="1699824" y="2417312"/>
                  </a:lnTo>
                  <a:lnTo>
                    <a:pt x="1703307" y="2416648"/>
                  </a:lnTo>
                  <a:lnTo>
                    <a:pt x="1706791" y="2415985"/>
                  </a:lnTo>
                  <a:lnTo>
                    <a:pt x="1710274" y="2415322"/>
                  </a:lnTo>
                  <a:lnTo>
                    <a:pt x="1713757" y="2418616"/>
                  </a:lnTo>
                  <a:lnTo>
                    <a:pt x="1717240" y="2417960"/>
                  </a:lnTo>
                  <a:lnTo>
                    <a:pt x="1720723" y="2417304"/>
                  </a:lnTo>
                  <a:lnTo>
                    <a:pt x="1724207" y="2416648"/>
                  </a:lnTo>
                  <a:lnTo>
                    <a:pt x="1727690" y="2415993"/>
                  </a:lnTo>
                  <a:lnTo>
                    <a:pt x="1731173" y="2415338"/>
                  </a:lnTo>
                  <a:lnTo>
                    <a:pt x="1734656" y="2414683"/>
                  </a:lnTo>
                  <a:lnTo>
                    <a:pt x="1738140" y="2414029"/>
                  </a:lnTo>
                  <a:lnTo>
                    <a:pt x="1741623" y="2413375"/>
                  </a:lnTo>
                  <a:lnTo>
                    <a:pt x="1741623" y="2414034"/>
                  </a:lnTo>
                  <a:lnTo>
                    <a:pt x="1741623" y="2414691"/>
                  </a:lnTo>
                  <a:lnTo>
                    <a:pt x="1741623" y="2415346"/>
                  </a:lnTo>
                  <a:lnTo>
                    <a:pt x="1741623" y="2415998"/>
                  </a:lnTo>
                  <a:lnTo>
                    <a:pt x="1741623" y="2416648"/>
                  </a:lnTo>
                  <a:lnTo>
                    <a:pt x="1741623" y="2417296"/>
                  </a:lnTo>
                  <a:lnTo>
                    <a:pt x="1741623" y="2417941"/>
                  </a:lnTo>
                  <a:lnTo>
                    <a:pt x="1741623" y="2418584"/>
                  </a:lnTo>
                  <a:lnTo>
                    <a:pt x="1741623" y="2419225"/>
                  </a:lnTo>
                  <a:lnTo>
                    <a:pt x="1741623" y="2419864"/>
                  </a:lnTo>
                  <a:lnTo>
                    <a:pt x="1745106" y="2419220"/>
                  </a:lnTo>
                  <a:lnTo>
                    <a:pt x="1748589" y="2418577"/>
                  </a:lnTo>
                  <a:lnTo>
                    <a:pt x="1752073" y="2417934"/>
                  </a:lnTo>
                  <a:lnTo>
                    <a:pt x="1755556" y="2417291"/>
                  </a:lnTo>
                  <a:lnTo>
                    <a:pt x="1759039" y="2416648"/>
                  </a:lnTo>
                  <a:lnTo>
                    <a:pt x="1762522" y="2416006"/>
                  </a:lnTo>
                  <a:lnTo>
                    <a:pt x="1766006" y="2415364"/>
                  </a:lnTo>
                  <a:lnTo>
                    <a:pt x="1769489" y="2414722"/>
                  </a:lnTo>
                  <a:lnTo>
                    <a:pt x="1772972" y="2415369"/>
                  </a:lnTo>
                  <a:lnTo>
                    <a:pt x="1776455" y="2414730"/>
                  </a:lnTo>
                  <a:lnTo>
                    <a:pt x="1779939" y="2414091"/>
                  </a:lnTo>
                  <a:lnTo>
                    <a:pt x="1783422" y="2413452"/>
                  </a:lnTo>
                  <a:lnTo>
                    <a:pt x="1786905" y="2412814"/>
                  </a:lnTo>
                  <a:lnTo>
                    <a:pt x="1790388" y="2412175"/>
                  </a:lnTo>
                  <a:lnTo>
                    <a:pt x="1793872" y="2411538"/>
                  </a:lnTo>
                  <a:lnTo>
                    <a:pt x="1797355" y="2410900"/>
                  </a:lnTo>
                  <a:lnTo>
                    <a:pt x="1800838" y="2410262"/>
                  </a:lnTo>
                  <a:lnTo>
                    <a:pt x="1804321" y="2418572"/>
                  </a:lnTo>
                  <a:lnTo>
                    <a:pt x="1807805" y="2418021"/>
                  </a:lnTo>
                  <a:lnTo>
                    <a:pt x="1811288" y="2417470"/>
                  </a:lnTo>
                  <a:lnTo>
                    <a:pt x="1814771" y="2416920"/>
                  </a:lnTo>
                  <a:lnTo>
                    <a:pt x="1818254" y="2416370"/>
                  </a:lnTo>
                  <a:lnTo>
                    <a:pt x="1821738" y="2415820"/>
                  </a:lnTo>
                  <a:lnTo>
                    <a:pt x="1825221" y="2415271"/>
                  </a:lnTo>
                  <a:lnTo>
                    <a:pt x="1828704" y="2414722"/>
                  </a:lnTo>
                  <a:lnTo>
                    <a:pt x="1832187" y="2432004"/>
                  </a:lnTo>
                  <a:lnTo>
                    <a:pt x="1835671" y="2431411"/>
                  </a:lnTo>
                  <a:lnTo>
                    <a:pt x="1839154" y="2430818"/>
                  </a:lnTo>
                  <a:lnTo>
                    <a:pt x="1842637" y="2430225"/>
                  </a:lnTo>
                  <a:lnTo>
                    <a:pt x="1846120" y="2429632"/>
                  </a:lnTo>
                  <a:lnTo>
                    <a:pt x="1849604" y="2429040"/>
                  </a:lnTo>
                  <a:lnTo>
                    <a:pt x="1853087" y="2428447"/>
                  </a:lnTo>
                  <a:lnTo>
                    <a:pt x="1856570" y="2427855"/>
                  </a:lnTo>
                  <a:lnTo>
                    <a:pt x="1860053" y="2427263"/>
                  </a:lnTo>
                  <a:lnTo>
                    <a:pt x="1863537" y="2454155"/>
                  </a:lnTo>
                  <a:lnTo>
                    <a:pt x="1867020" y="2453605"/>
                  </a:lnTo>
                  <a:lnTo>
                    <a:pt x="1870503" y="2453056"/>
                  </a:lnTo>
                  <a:lnTo>
                    <a:pt x="1873986" y="2452506"/>
                  </a:lnTo>
                  <a:lnTo>
                    <a:pt x="1877470" y="2451956"/>
                  </a:lnTo>
                  <a:lnTo>
                    <a:pt x="1880953" y="2451407"/>
                  </a:lnTo>
                  <a:lnTo>
                    <a:pt x="1884436" y="2450858"/>
                  </a:lnTo>
                  <a:lnTo>
                    <a:pt x="1887919" y="2450309"/>
                  </a:lnTo>
                  <a:lnTo>
                    <a:pt x="1891403" y="2449761"/>
                  </a:lnTo>
                  <a:lnTo>
                    <a:pt x="1894886" y="2451663"/>
                  </a:lnTo>
                  <a:lnTo>
                    <a:pt x="1898369" y="2451119"/>
                  </a:lnTo>
                  <a:lnTo>
                    <a:pt x="1901852" y="2450574"/>
                  </a:lnTo>
                  <a:lnTo>
                    <a:pt x="1905336" y="2450030"/>
                  </a:lnTo>
                  <a:lnTo>
                    <a:pt x="1908819" y="2449486"/>
                  </a:lnTo>
                  <a:lnTo>
                    <a:pt x="1912302" y="2448942"/>
                  </a:lnTo>
                  <a:lnTo>
                    <a:pt x="1915785" y="2448398"/>
                  </a:lnTo>
                  <a:lnTo>
                    <a:pt x="1919269" y="2447855"/>
                  </a:lnTo>
                  <a:lnTo>
                    <a:pt x="1922752" y="2456410"/>
                  </a:lnTo>
                  <a:lnTo>
                    <a:pt x="1926235" y="2455880"/>
                  </a:lnTo>
                  <a:lnTo>
                    <a:pt x="1929718" y="2455351"/>
                  </a:lnTo>
                  <a:lnTo>
                    <a:pt x="1933202" y="2454821"/>
                  </a:lnTo>
                  <a:lnTo>
                    <a:pt x="1936685" y="2454292"/>
                  </a:lnTo>
                  <a:lnTo>
                    <a:pt x="1940168" y="2453763"/>
                  </a:lnTo>
                  <a:lnTo>
                    <a:pt x="1943651" y="2453234"/>
                  </a:lnTo>
                  <a:lnTo>
                    <a:pt x="1947135" y="2452705"/>
                  </a:lnTo>
                  <a:lnTo>
                    <a:pt x="1950618" y="2452177"/>
                  </a:lnTo>
                  <a:lnTo>
                    <a:pt x="1954101" y="2463474"/>
                  </a:lnTo>
                  <a:lnTo>
                    <a:pt x="1957584" y="2462963"/>
                  </a:lnTo>
                  <a:lnTo>
                    <a:pt x="1961068" y="2462452"/>
                  </a:lnTo>
                  <a:lnTo>
                    <a:pt x="1964551" y="2461942"/>
                  </a:lnTo>
                  <a:lnTo>
                    <a:pt x="1968034" y="2461431"/>
                  </a:lnTo>
                  <a:lnTo>
                    <a:pt x="1971517" y="2460921"/>
                  </a:lnTo>
                  <a:lnTo>
                    <a:pt x="1975001" y="2460411"/>
                  </a:lnTo>
                  <a:lnTo>
                    <a:pt x="1978484" y="2459901"/>
                  </a:lnTo>
                  <a:lnTo>
                    <a:pt x="1981967" y="2464626"/>
                  </a:lnTo>
                  <a:lnTo>
                    <a:pt x="1985450" y="2464124"/>
                  </a:lnTo>
                  <a:lnTo>
                    <a:pt x="1988934" y="2463622"/>
                  </a:lnTo>
                  <a:lnTo>
                    <a:pt x="1992417" y="2463120"/>
                  </a:lnTo>
                  <a:lnTo>
                    <a:pt x="1995900" y="2462618"/>
                  </a:lnTo>
                  <a:lnTo>
                    <a:pt x="1999383" y="2462117"/>
                  </a:lnTo>
                  <a:lnTo>
                    <a:pt x="2002867" y="2461615"/>
                  </a:lnTo>
                  <a:lnTo>
                    <a:pt x="2006350" y="2461114"/>
                  </a:lnTo>
                  <a:lnTo>
                    <a:pt x="2009833" y="2460613"/>
                  </a:lnTo>
                  <a:lnTo>
                    <a:pt x="2013316" y="2463976"/>
                  </a:lnTo>
                  <a:lnTo>
                    <a:pt x="2016799" y="2463481"/>
                  </a:lnTo>
                  <a:lnTo>
                    <a:pt x="2020283" y="2462986"/>
                  </a:lnTo>
                  <a:lnTo>
                    <a:pt x="2023766" y="2462491"/>
                  </a:lnTo>
                  <a:lnTo>
                    <a:pt x="2027249" y="2461996"/>
                  </a:lnTo>
                  <a:lnTo>
                    <a:pt x="2030732" y="2461502"/>
                  </a:lnTo>
                  <a:lnTo>
                    <a:pt x="2034216" y="2461007"/>
                  </a:lnTo>
                  <a:lnTo>
                    <a:pt x="2037699" y="2460513"/>
                  </a:lnTo>
                  <a:lnTo>
                    <a:pt x="2041182" y="2460019"/>
                  </a:lnTo>
                  <a:lnTo>
                    <a:pt x="2044665" y="2467890"/>
                  </a:lnTo>
                  <a:lnTo>
                    <a:pt x="2048149" y="2467408"/>
                  </a:lnTo>
                  <a:lnTo>
                    <a:pt x="2051632" y="2466926"/>
                  </a:lnTo>
                  <a:lnTo>
                    <a:pt x="2055115" y="2466444"/>
                  </a:lnTo>
                  <a:lnTo>
                    <a:pt x="2058598" y="2465962"/>
                  </a:lnTo>
                  <a:lnTo>
                    <a:pt x="2062082" y="2465481"/>
                  </a:lnTo>
                  <a:lnTo>
                    <a:pt x="2065565" y="2464999"/>
                  </a:lnTo>
                  <a:lnTo>
                    <a:pt x="2069048" y="2464518"/>
                  </a:lnTo>
                  <a:lnTo>
                    <a:pt x="2072531" y="2477443"/>
                  </a:lnTo>
                  <a:lnTo>
                    <a:pt x="2076015" y="2476981"/>
                  </a:lnTo>
                  <a:lnTo>
                    <a:pt x="2079498" y="2476519"/>
                  </a:lnTo>
                  <a:lnTo>
                    <a:pt x="2082981" y="2476056"/>
                  </a:lnTo>
                  <a:lnTo>
                    <a:pt x="2086464" y="2475594"/>
                  </a:lnTo>
                  <a:lnTo>
                    <a:pt x="2089948" y="2475132"/>
                  </a:lnTo>
                  <a:lnTo>
                    <a:pt x="2093431" y="2474671"/>
                  </a:lnTo>
                  <a:lnTo>
                    <a:pt x="2096914" y="2474209"/>
                  </a:lnTo>
                  <a:lnTo>
                    <a:pt x="2100397" y="2473748"/>
                  </a:lnTo>
                  <a:lnTo>
                    <a:pt x="2103881" y="2473286"/>
                  </a:lnTo>
                  <a:lnTo>
                    <a:pt x="2107364" y="2472825"/>
                  </a:lnTo>
                  <a:lnTo>
                    <a:pt x="2110847" y="2472364"/>
                  </a:lnTo>
                  <a:lnTo>
                    <a:pt x="2114330" y="2471903"/>
                  </a:lnTo>
                  <a:lnTo>
                    <a:pt x="2117814" y="2471442"/>
                  </a:lnTo>
                  <a:lnTo>
                    <a:pt x="2121297" y="2470981"/>
                  </a:lnTo>
                  <a:lnTo>
                    <a:pt x="2124780" y="2470521"/>
                  </a:lnTo>
                  <a:lnTo>
                    <a:pt x="2128263" y="2470060"/>
                  </a:lnTo>
                  <a:lnTo>
                    <a:pt x="2131747" y="2469600"/>
                  </a:lnTo>
                  <a:lnTo>
                    <a:pt x="2135230" y="2469140"/>
                  </a:lnTo>
                  <a:lnTo>
                    <a:pt x="2138713" y="2468680"/>
                  </a:lnTo>
                  <a:lnTo>
                    <a:pt x="2142196" y="2468220"/>
                  </a:lnTo>
                  <a:lnTo>
                    <a:pt x="2145680" y="2467760"/>
                  </a:lnTo>
                  <a:lnTo>
                    <a:pt x="2149163" y="2467300"/>
                  </a:lnTo>
                  <a:lnTo>
                    <a:pt x="2152646" y="2466841"/>
                  </a:lnTo>
                  <a:lnTo>
                    <a:pt x="2156129" y="2466381"/>
                  </a:lnTo>
                  <a:lnTo>
                    <a:pt x="2159613" y="2465922"/>
                  </a:lnTo>
                  <a:lnTo>
                    <a:pt x="2163096" y="2472347"/>
                  </a:lnTo>
                  <a:lnTo>
                    <a:pt x="2166579" y="2471897"/>
                  </a:lnTo>
                  <a:lnTo>
                    <a:pt x="2170062" y="2471447"/>
                  </a:lnTo>
                  <a:lnTo>
                    <a:pt x="2173546" y="2470998"/>
                  </a:lnTo>
                  <a:lnTo>
                    <a:pt x="2177029" y="2470548"/>
                  </a:lnTo>
                  <a:lnTo>
                    <a:pt x="2180512" y="2470099"/>
                  </a:lnTo>
                  <a:lnTo>
                    <a:pt x="2183995" y="2469650"/>
                  </a:lnTo>
                  <a:lnTo>
                    <a:pt x="2187479" y="2469201"/>
                  </a:lnTo>
                  <a:lnTo>
                    <a:pt x="2190962" y="2468752"/>
                  </a:lnTo>
                  <a:lnTo>
                    <a:pt x="2194445" y="2472042"/>
                  </a:lnTo>
                  <a:lnTo>
                    <a:pt x="2197928" y="2471598"/>
                  </a:lnTo>
                  <a:lnTo>
                    <a:pt x="2201412" y="2471155"/>
                  </a:lnTo>
                  <a:lnTo>
                    <a:pt x="2204895" y="2470711"/>
                  </a:lnTo>
                  <a:lnTo>
                    <a:pt x="2208378" y="2470268"/>
                  </a:lnTo>
                  <a:lnTo>
                    <a:pt x="2211861" y="2469824"/>
                  </a:lnTo>
                  <a:lnTo>
                    <a:pt x="2215345" y="2469381"/>
                  </a:lnTo>
                  <a:lnTo>
                    <a:pt x="2218828" y="2468938"/>
                  </a:lnTo>
                  <a:lnTo>
                    <a:pt x="2222311" y="2468868"/>
                  </a:lnTo>
                  <a:lnTo>
                    <a:pt x="2225794" y="2468425"/>
                  </a:lnTo>
                  <a:lnTo>
                    <a:pt x="2229278" y="2467983"/>
                  </a:lnTo>
                  <a:lnTo>
                    <a:pt x="2232761" y="2467541"/>
                  </a:lnTo>
                  <a:lnTo>
                    <a:pt x="2236244" y="2467099"/>
                  </a:lnTo>
                  <a:lnTo>
                    <a:pt x="2239727" y="2466657"/>
                  </a:lnTo>
                  <a:lnTo>
                    <a:pt x="2243211" y="2466215"/>
                  </a:lnTo>
                  <a:lnTo>
                    <a:pt x="2246694" y="2465774"/>
                  </a:lnTo>
                  <a:lnTo>
                    <a:pt x="2250177" y="2465332"/>
                  </a:lnTo>
                  <a:lnTo>
                    <a:pt x="2253660" y="2466036"/>
                  </a:lnTo>
                  <a:lnTo>
                    <a:pt x="2257144" y="2465640"/>
                  </a:lnTo>
                  <a:lnTo>
                    <a:pt x="2260627" y="2465244"/>
                  </a:lnTo>
                  <a:lnTo>
                    <a:pt x="2264110" y="2464848"/>
                  </a:lnTo>
                  <a:lnTo>
                    <a:pt x="2267593" y="2464452"/>
                  </a:lnTo>
                  <a:lnTo>
                    <a:pt x="2271077" y="2464056"/>
                  </a:lnTo>
                  <a:lnTo>
                    <a:pt x="2274560" y="2463661"/>
                  </a:lnTo>
                  <a:lnTo>
                    <a:pt x="2278043" y="2463266"/>
                  </a:lnTo>
                  <a:lnTo>
                    <a:pt x="2281526" y="2462871"/>
                  </a:lnTo>
                  <a:lnTo>
                    <a:pt x="2285010" y="2470171"/>
                  </a:lnTo>
                  <a:lnTo>
                    <a:pt x="2288493" y="2469743"/>
                  </a:lnTo>
                  <a:lnTo>
                    <a:pt x="2291976" y="2469314"/>
                  </a:lnTo>
                  <a:lnTo>
                    <a:pt x="2295459" y="2468886"/>
                  </a:lnTo>
                  <a:lnTo>
                    <a:pt x="2298942" y="2468458"/>
                  </a:lnTo>
                  <a:lnTo>
                    <a:pt x="2302426" y="2468029"/>
                  </a:lnTo>
                  <a:lnTo>
                    <a:pt x="2305909" y="2467601"/>
                  </a:lnTo>
                  <a:lnTo>
                    <a:pt x="2309392" y="2467173"/>
                  </a:lnTo>
                  <a:lnTo>
                    <a:pt x="2312875" y="2472793"/>
                  </a:lnTo>
                  <a:lnTo>
                    <a:pt x="2316359" y="2472372"/>
                  </a:lnTo>
                  <a:lnTo>
                    <a:pt x="2319842" y="2471952"/>
                  </a:lnTo>
                  <a:lnTo>
                    <a:pt x="2323325" y="2471532"/>
                  </a:lnTo>
                  <a:lnTo>
                    <a:pt x="2326808" y="2471112"/>
                  </a:lnTo>
                  <a:lnTo>
                    <a:pt x="2330292" y="2470693"/>
                  </a:lnTo>
                  <a:lnTo>
                    <a:pt x="2333775" y="2470273"/>
                  </a:lnTo>
                  <a:lnTo>
                    <a:pt x="2337258" y="2469854"/>
                  </a:lnTo>
                  <a:lnTo>
                    <a:pt x="2340741" y="2469434"/>
                  </a:lnTo>
                  <a:lnTo>
                    <a:pt x="2344225" y="2478254"/>
                  </a:lnTo>
                  <a:lnTo>
                    <a:pt x="2347708" y="2477846"/>
                  </a:lnTo>
                  <a:lnTo>
                    <a:pt x="2351191" y="2477438"/>
                  </a:lnTo>
                  <a:lnTo>
                    <a:pt x="2354674" y="2477030"/>
                  </a:lnTo>
                  <a:lnTo>
                    <a:pt x="2358158" y="2476623"/>
                  </a:lnTo>
                  <a:lnTo>
                    <a:pt x="2361641" y="2476215"/>
                  </a:lnTo>
                  <a:lnTo>
                    <a:pt x="2365124" y="2475808"/>
                  </a:lnTo>
                  <a:lnTo>
                    <a:pt x="2368607" y="2475401"/>
                  </a:lnTo>
                  <a:lnTo>
                    <a:pt x="2372091" y="2474993"/>
                  </a:lnTo>
                  <a:lnTo>
                    <a:pt x="2375574" y="2499824"/>
                  </a:lnTo>
                  <a:lnTo>
                    <a:pt x="2379057" y="2499448"/>
                  </a:lnTo>
                  <a:lnTo>
                    <a:pt x="2382540" y="2499072"/>
                  </a:lnTo>
                  <a:lnTo>
                    <a:pt x="2386024" y="2498696"/>
                  </a:lnTo>
                  <a:lnTo>
                    <a:pt x="2389507" y="2498320"/>
                  </a:lnTo>
                  <a:lnTo>
                    <a:pt x="2392990" y="2497944"/>
                  </a:lnTo>
                  <a:lnTo>
                    <a:pt x="2396473" y="2497569"/>
                  </a:lnTo>
                  <a:lnTo>
                    <a:pt x="2399957" y="2497193"/>
                  </a:lnTo>
                  <a:lnTo>
                    <a:pt x="2403440" y="2500197"/>
                  </a:lnTo>
                  <a:lnTo>
                    <a:pt x="2406923" y="2499825"/>
                  </a:lnTo>
                  <a:lnTo>
                    <a:pt x="2410406" y="2499454"/>
                  </a:lnTo>
                  <a:lnTo>
                    <a:pt x="2413890" y="2499083"/>
                  </a:lnTo>
                  <a:lnTo>
                    <a:pt x="2417373" y="2498712"/>
                  </a:lnTo>
                  <a:lnTo>
                    <a:pt x="2420856" y="2498341"/>
                  </a:lnTo>
                  <a:lnTo>
                    <a:pt x="2424339" y="2497970"/>
                  </a:lnTo>
                  <a:lnTo>
                    <a:pt x="2427823" y="2497599"/>
                  </a:lnTo>
                  <a:lnTo>
                    <a:pt x="2431306" y="2497229"/>
                  </a:lnTo>
                  <a:lnTo>
                    <a:pt x="2434789" y="2499090"/>
                  </a:lnTo>
                  <a:lnTo>
                    <a:pt x="2438272" y="2498722"/>
                  </a:lnTo>
                  <a:lnTo>
                    <a:pt x="2441756" y="2498355"/>
                  </a:lnTo>
                  <a:lnTo>
                    <a:pt x="2445239" y="2497987"/>
                  </a:lnTo>
                  <a:lnTo>
                    <a:pt x="2448722" y="2497619"/>
                  </a:lnTo>
                  <a:lnTo>
                    <a:pt x="2452205" y="2497252"/>
                  </a:lnTo>
                  <a:lnTo>
                    <a:pt x="2455689" y="2496884"/>
                  </a:lnTo>
                  <a:lnTo>
                    <a:pt x="2459172" y="2496517"/>
                  </a:lnTo>
                  <a:lnTo>
                    <a:pt x="2462655" y="2506903"/>
                  </a:lnTo>
                  <a:lnTo>
                    <a:pt x="2466138" y="2506549"/>
                  </a:lnTo>
                  <a:lnTo>
                    <a:pt x="2469622" y="2506195"/>
                  </a:lnTo>
                  <a:lnTo>
                    <a:pt x="2473105" y="2505840"/>
                  </a:lnTo>
                  <a:lnTo>
                    <a:pt x="2476588" y="2505486"/>
                  </a:lnTo>
                  <a:lnTo>
                    <a:pt x="2480071" y="2505132"/>
                  </a:lnTo>
                  <a:lnTo>
                    <a:pt x="2483555" y="2504778"/>
                  </a:lnTo>
                  <a:lnTo>
                    <a:pt x="2487038" y="2504424"/>
                  </a:lnTo>
                  <a:lnTo>
                    <a:pt x="2490521" y="2504070"/>
                  </a:lnTo>
                  <a:lnTo>
                    <a:pt x="2494004" y="2503717"/>
                  </a:lnTo>
                  <a:lnTo>
                    <a:pt x="2497488" y="2503363"/>
                  </a:lnTo>
                  <a:lnTo>
                    <a:pt x="2500971" y="2503009"/>
                  </a:lnTo>
                  <a:lnTo>
                    <a:pt x="2504454" y="2502656"/>
                  </a:lnTo>
                  <a:lnTo>
                    <a:pt x="2507937" y="2502302"/>
                  </a:lnTo>
                  <a:lnTo>
                    <a:pt x="2511421" y="2501949"/>
                  </a:lnTo>
                  <a:lnTo>
                    <a:pt x="2514904" y="2501595"/>
                  </a:lnTo>
                  <a:lnTo>
                    <a:pt x="2518387" y="2501242"/>
                  </a:lnTo>
                  <a:lnTo>
                    <a:pt x="2521870" y="2500889"/>
                  </a:lnTo>
                  <a:lnTo>
                    <a:pt x="2525354" y="2503153"/>
                  </a:lnTo>
                  <a:lnTo>
                    <a:pt x="2528837" y="2502803"/>
                  </a:lnTo>
                  <a:lnTo>
                    <a:pt x="2532320" y="2502453"/>
                  </a:lnTo>
                  <a:lnTo>
                    <a:pt x="2535803" y="2502103"/>
                  </a:lnTo>
                  <a:lnTo>
                    <a:pt x="2539287" y="2501753"/>
                  </a:lnTo>
                  <a:lnTo>
                    <a:pt x="2542770" y="2501404"/>
                  </a:lnTo>
                  <a:lnTo>
                    <a:pt x="2546253" y="2501054"/>
                  </a:lnTo>
                  <a:lnTo>
                    <a:pt x="2549736" y="2500704"/>
                  </a:lnTo>
                  <a:lnTo>
                    <a:pt x="2553220" y="2500355"/>
                  </a:lnTo>
                  <a:lnTo>
                    <a:pt x="2556703" y="2500006"/>
                  </a:lnTo>
                  <a:lnTo>
                    <a:pt x="2560186" y="2499656"/>
                  </a:lnTo>
                  <a:lnTo>
                    <a:pt x="2563669" y="2499307"/>
                  </a:lnTo>
                  <a:lnTo>
                    <a:pt x="2567153" y="2498958"/>
                  </a:lnTo>
                  <a:lnTo>
                    <a:pt x="2570636" y="2498609"/>
                  </a:lnTo>
                  <a:lnTo>
                    <a:pt x="2574119" y="2498260"/>
                  </a:lnTo>
                  <a:lnTo>
                    <a:pt x="2577602" y="2497911"/>
                  </a:lnTo>
                  <a:lnTo>
                    <a:pt x="2581085" y="2497562"/>
                  </a:lnTo>
                  <a:lnTo>
                    <a:pt x="2584569" y="2504173"/>
                  </a:lnTo>
                  <a:lnTo>
                    <a:pt x="2588052" y="2503832"/>
                  </a:lnTo>
                  <a:lnTo>
                    <a:pt x="2591535" y="2503491"/>
                  </a:lnTo>
                  <a:lnTo>
                    <a:pt x="2595018" y="2503151"/>
                  </a:lnTo>
                  <a:lnTo>
                    <a:pt x="2598502" y="2502810"/>
                  </a:lnTo>
                  <a:lnTo>
                    <a:pt x="2601985" y="2502470"/>
                  </a:lnTo>
                  <a:lnTo>
                    <a:pt x="2605468" y="2502129"/>
                  </a:lnTo>
                  <a:lnTo>
                    <a:pt x="2608951" y="2501789"/>
                  </a:lnTo>
                  <a:lnTo>
                    <a:pt x="2612435" y="2501449"/>
                  </a:lnTo>
                  <a:lnTo>
                    <a:pt x="2612435" y="2501702"/>
                  </a:lnTo>
                  <a:lnTo>
                    <a:pt x="2612435" y="2501955"/>
                  </a:lnTo>
                  <a:lnTo>
                    <a:pt x="2612435" y="2502208"/>
                  </a:lnTo>
                  <a:lnTo>
                    <a:pt x="2612435" y="2502460"/>
                  </a:lnTo>
                  <a:lnTo>
                    <a:pt x="2612435" y="2502711"/>
                  </a:lnTo>
                  <a:lnTo>
                    <a:pt x="2612435" y="2502962"/>
                  </a:lnTo>
                  <a:lnTo>
                    <a:pt x="2612435" y="2503213"/>
                  </a:lnTo>
                  <a:lnTo>
                    <a:pt x="2612435" y="2503463"/>
                  </a:lnTo>
                  <a:lnTo>
                    <a:pt x="2612435" y="2503713"/>
                  </a:lnTo>
                  <a:lnTo>
                    <a:pt x="2612435" y="2503962"/>
                  </a:lnTo>
                  <a:lnTo>
                    <a:pt x="2612435" y="2504211"/>
                  </a:lnTo>
                  <a:lnTo>
                    <a:pt x="2612435" y="2504460"/>
                  </a:lnTo>
                  <a:lnTo>
                    <a:pt x="2612435" y="2504708"/>
                  </a:lnTo>
                  <a:lnTo>
                    <a:pt x="2612435" y="2504955"/>
                  </a:lnTo>
                  <a:lnTo>
                    <a:pt x="2612435" y="2505202"/>
                  </a:lnTo>
                  <a:lnTo>
                    <a:pt x="2612435" y="2505449"/>
                  </a:lnTo>
                  <a:lnTo>
                    <a:pt x="2612435" y="2505695"/>
                  </a:lnTo>
                  <a:lnTo>
                    <a:pt x="2612435" y="2505941"/>
                  </a:lnTo>
                  <a:lnTo>
                    <a:pt x="2612435" y="2506186"/>
                  </a:lnTo>
                  <a:lnTo>
                    <a:pt x="2612435" y="2506431"/>
                  </a:lnTo>
                  <a:lnTo>
                    <a:pt x="2612435" y="2506675"/>
                  </a:lnTo>
                  <a:lnTo>
                    <a:pt x="2612435" y="2506919"/>
                  </a:lnTo>
                  <a:lnTo>
                    <a:pt x="2612435" y="2507163"/>
                  </a:lnTo>
                  <a:lnTo>
                    <a:pt x="2612435" y="2507406"/>
                  </a:lnTo>
                  <a:lnTo>
                    <a:pt x="2612435" y="2507649"/>
                  </a:lnTo>
                  <a:lnTo>
                    <a:pt x="2612435" y="2507891"/>
                  </a:lnTo>
                  <a:lnTo>
                    <a:pt x="2612435" y="2508133"/>
                  </a:lnTo>
                  <a:lnTo>
                    <a:pt x="2612435" y="2508374"/>
                  </a:lnTo>
                  <a:lnTo>
                    <a:pt x="2612435" y="2508615"/>
                  </a:lnTo>
                  <a:lnTo>
                    <a:pt x="2612435" y="2508855"/>
                  </a:lnTo>
                  <a:lnTo>
                    <a:pt x="2612435" y="2509095"/>
                  </a:lnTo>
                  <a:lnTo>
                    <a:pt x="2612435" y="2509335"/>
                  </a:lnTo>
                  <a:lnTo>
                    <a:pt x="2612435" y="2509574"/>
                  </a:lnTo>
                  <a:lnTo>
                    <a:pt x="2612435" y="2509813"/>
                  </a:lnTo>
                  <a:lnTo>
                    <a:pt x="2612435" y="2510052"/>
                  </a:lnTo>
                  <a:lnTo>
                    <a:pt x="2612435" y="2510289"/>
                  </a:lnTo>
                  <a:lnTo>
                    <a:pt x="2612435" y="2510527"/>
                  </a:lnTo>
                  <a:lnTo>
                    <a:pt x="2612435" y="2510764"/>
                  </a:lnTo>
                  <a:lnTo>
                    <a:pt x="2612435" y="2511001"/>
                  </a:lnTo>
                  <a:lnTo>
                    <a:pt x="2612435" y="2511237"/>
                  </a:lnTo>
                  <a:lnTo>
                    <a:pt x="2612435" y="2511473"/>
                  </a:lnTo>
                  <a:lnTo>
                    <a:pt x="2615918" y="2511144"/>
                  </a:lnTo>
                  <a:lnTo>
                    <a:pt x="2619401" y="2510815"/>
                  </a:lnTo>
                  <a:lnTo>
                    <a:pt x="2622884" y="2510486"/>
                  </a:lnTo>
                  <a:lnTo>
                    <a:pt x="2626368" y="2510158"/>
                  </a:lnTo>
                  <a:lnTo>
                    <a:pt x="2629851" y="2509829"/>
                  </a:lnTo>
                  <a:lnTo>
                    <a:pt x="2633334" y="2509500"/>
                  </a:lnTo>
                  <a:lnTo>
                    <a:pt x="2636817" y="2509172"/>
                  </a:lnTo>
                  <a:lnTo>
                    <a:pt x="2640301" y="2508843"/>
                  </a:lnTo>
                  <a:lnTo>
                    <a:pt x="2643784" y="2511108"/>
                  </a:lnTo>
                  <a:lnTo>
                    <a:pt x="2647267" y="2510783"/>
                  </a:lnTo>
                  <a:lnTo>
                    <a:pt x="2650750" y="2510457"/>
                  </a:lnTo>
                  <a:lnTo>
                    <a:pt x="2654234" y="2510132"/>
                  </a:lnTo>
                  <a:lnTo>
                    <a:pt x="2657717" y="2509807"/>
                  </a:lnTo>
                  <a:lnTo>
                    <a:pt x="2661200" y="2509482"/>
                  </a:lnTo>
                  <a:lnTo>
                    <a:pt x="2664683" y="2509157"/>
                  </a:lnTo>
                  <a:lnTo>
                    <a:pt x="2668167" y="2508832"/>
                  </a:lnTo>
                  <a:lnTo>
                    <a:pt x="2671650" y="2508507"/>
                  </a:lnTo>
                  <a:lnTo>
                    <a:pt x="2675133" y="2508417"/>
                  </a:lnTo>
                  <a:lnTo>
                    <a:pt x="2678616" y="2508093"/>
                  </a:lnTo>
                  <a:lnTo>
                    <a:pt x="2682100" y="2507768"/>
                  </a:lnTo>
                  <a:lnTo>
                    <a:pt x="2685583" y="2507444"/>
                  </a:lnTo>
                  <a:lnTo>
                    <a:pt x="2689066" y="2507119"/>
                  </a:lnTo>
                  <a:lnTo>
                    <a:pt x="2692549" y="2506795"/>
                  </a:lnTo>
                  <a:lnTo>
                    <a:pt x="2696033" y="2506471"/>
                  </a:lnTo>
                  <a:lnTo>
                    <a:pt x="2699516" y="2506146"/>
                  </a:lnTo>
                  <a:lnTo>
                    <a:pt x="2702999" y="2506296"/>
                  </a:lnTo>
                  <a:lnTo>
                    <a:pt x="2706482" y="2505973"/>
                  </a:lnTo>
                  <a:lnTo>
                    <a:pt x="2709966" y="2505649"/>
                  </a:lnTo>
                  <a:lnTo>
                    <a:pt x="2713449" y="2505326"/>
                  </a:lnTo>
                  <a:lnTo>
                    <a:pt x="2716932" y="2505003"/>
                  </a:lnTo>
                  <a:lnTo>
                    <a:pt x="2720415" y="2504679"/>
                  </a:lnTo>
                  <a:lnTo>
                    <a:pt x="2723899" y="2504356"/>
                  </a:lnTo>
                  <a:lnTo>
                    <a:pt x="2727382" y="2504033"/>
                  </a:lnTo>
                  <a:lnTo>
                    <a:pt x="2730865" y="2503710"/>
                  </a:lnTo>
                  <a:lnTo>
                    <a:pt x="2734348" y="2511743"/>
                  </a:lnTo>
                  <a:lnTo>
                    <a:pt x="2737832" y="2511455"/>
                  </a:lnTo>
                  <a:lnTo>
                    <a:pt x="2741315" y="2511167"/>
                  </a:lnTo>
                  <a:lnTo>
                    <a:pt x="2744798" y="2510880"/>
                  </a:lnTo>
                  <a:lnTo>
                    <a:pt x="2748281" y="2510592"/>
                  </a:lnTo>
                  <a:lnTo>
                    <a:pt x="2751765" y="2510305"/>
                  </a:lnTo>
                  <a:lnTo>
                    <a:pt x="2755248" y="2510017"/>
                  </a:lnTo>
                  <a:lnTo>
                    <a:pt x="2758731" y="2509730"/>
                  </a:lnTo>
                  <a:lnTo>
                    <a:pt x="2762214" y="2509443"/>
                  </a:lnTo>
                  <a:lnTo>
                    <a:pt x="2765698" y="2514679"/>
                  </a:lnTo>
                  <a:lnTo>
                    <a:pt x="2769181" y="2514371"/>
                  </a:lnTo>
                  <a:lnTo>
                    <a:pt x="2772664" y="2514064"/>
                  </a:lnTo>
                  <a:lnTo>
                    <a:pt x="2776147" y="2513757"/>
                  </a:lnTo>
                  <a:lnTo>
                    <a:pt x="2779631" y="2513450"/>
                  </a:lnTo>
                  <a:lnTo>
                    <a:pt x="2783114" y="2513143"/>
                  </a:lnTo>
                  <a:lnTo>
                    <a:pt x="2786597" y="2512836"/>
                  </a:lnTo>
                  <a:lnTo>
                    <a:pt x="2790080" y="2512529"/>
                  </a:lnTo>
                  <a:lnTo>
                    <a:pt x="2793564" y="2515683"/>
                  </a:lnTo>
                  <a:lnTo>
                    <a:pt x="2797047" y="2515380"/>
                  </a:lnTo>
                  <a:lnTo>
                    <a:pt x="2800530" y="2515076"/>
                  </a:lnTo>
                  <a:lnTo>
                    <a:pt x="2804013" y="2514773"/>
                  </a:lnTo>
                  <a:lnTo>
                    <a:pt x="2807497" y="2514470"/>
                  </a:lnTo>
                  <a:lnTo>
                    <a:pt x="2810980" y="2514167"/>
                  </a:lnTo>
                  <a:lnTo>
                    <a:pt x="2814463" y="2513865"/>
                  </a:lnTo>
                  <a:lnTo>
                    <a:pt x="2817946" y="2513562"/>
                  </a:lnTo>
                  <a:lnTo>
                    <a:pt x="2821430" y="2513259"/>
                  </a:lnTo>
                  <a:lnTo>
                    <a:pt x="2824913" y="2513816"/>
                  </a:lnTo>
                  <a:lnTo>
                    <a:pt x="2828396" y="2513514"/>
                  </a:lnTo>
                  <a:lnTo>
                    <a:pt x="2831879" y="2513212"/>
                  </a:lnTo>
                  <a:lnTo>
                    <a:pt x="2835363" y="2512910"/>
                  </a:lnTo>
                  <a:lnTo>
                    <a:pt x="2838846" y="2512609"/>
                  </a:lnTo>
                  <a:lnTo>
                    <a:pt x="2842329" y="2512307"/>
                  </a:lnTo>
                  <a:lnTo>
                    <a:pt x="2845812" y="2512006"/>
                  </a:lnTo>
                  <a:lnTo>
                    <a:pt x="2849296" y="2511704"/>
                  </a:lnTo>
                  <a:lnTo>
                    <a:pt x="2852779" y="2513545"/>
                  </a:lnTo>
                  <a:lnTo>
                    <a:pt x="2856262" y="2513246"/>
                  </a:lnTo>
                  <a:lnTo>
                    <a:pt x="2859745" y="2512947"/>
                  </a:lnTo>
                  <a:lnTo>
                    <a:pt x="2863229" y="2512648"/>
                  </a:lnTo>
                  <a:lnTo>
                    <a:pt x="2866712" y="2512349"/>
                  </a:lnTo>
                  <a:lnTo>
                    <a:pt x="2870195" y="2512050"/>
                  </a:lnTo>
                  <a:lnTo>
                    <a:pt x="2873678" y="2511751"/>
                  </a:lnTo>
                  <a:lnTo>
                    <a:pt x="2877161" y="2511452"/>
                  </a:lnTo>
                  <a:lnTo>
                    <a:pt x="2880645" y="2511154"/>
                  </a:lnTo>
                  <a:lnTo>
                    <a:pt x="2884128" y="2512983"/>
                  </a:lnTo>
                  <a:lnTo>
                    <a:pt x="2887611" y="2512686"/>
                  </a:lnTo>
                  <a:lnTo>
                    <a:pt x="2891094" y="2512390"/>
                  </a:lnTo>
                  <a:lnTo>
                    <a:pt x="2894578" y="2512093"/>
                  </a:lnTo>
                  <a:lnTo>
                    <a:pt x="2898061" y="2511797"/>
                  </a:lnTo>
                  <a:lnTo>
                    <a:pt x="2901544" y="2511501"/>
                  </a:lnTo>
                  <a:lnTo>
                    <a:pt x="2905027" y="2511205"/>
                  </a:lnTo>
                  <a:lnTo>
                    <a:pt x="2908511" y="2510909"/>
                  </a:lnTo>
                  <a:lnTo>
                    <a:pt x="2911994" y="2510613"/>
                  </a:lnTo>
                  <a:lnTo>
                    <a:pt x="2915477" y="2513474"/>
                  </a:lnTo>
                  <a:lnTo>
                    <a:pt x="2918960" y="2513181"/>
                  </a:lnTo>
                  <a:lnTo>
                    <a:pt x="2922444" y="2512889"/>
                  </a:lnTo>
                  <a:lnTo>
                    <a:pt x="2925927" y="2512596"/>
                  </a:lnTo>
                  <a:lnTo>
                    <a:pt x="2929410" y="2512303"/>
                  </a:lnTo>
                  <a:lnTo>
                    <a:pt x="2932893" y="2512011"/>
                  </a:lnTo>
                  <a:lnTo>
                    <a:pt x="2936377" y="2511718"/>
                  </a:lnTo>
                  <a:lnTo>
                    <a:pt x="2939860" y="2511426"/>
                  </a:lnTo>
                  <a:lnTo>
                    <a:pt x="2943343" y="2520248"/>
                  </a:lnTo>
                  <a:lnTo>
                    <a:pt x="2946826" y="2519965"/>
                  </a:lnTo>
                  <a:lnTo>
                    <a:pt x="2950310" y="2519682"/>
                  </a:lnTo>
                  <a:lnTo>
                    <a:pt x="2953793" y="2519399"/>
                  </a:lnTo>
                  <a:lnTo>
                    <a:pt x="2957276" y="2519116"/>
                  </a:lnTo>
                  <a:lnTo>
                    <a:pt x="2960759" y="2518833"/>
                  </a:lnTo>
                  <a:lnTo>
                    <a:pt x="2964243" y="2518550"/>
                  </a:lnTo>
                  <a:lnTo>
                    <a:pt x="2967726" y="2518267"/>
                  </a:lnTo>
                  <a:lnTo>
                    <a:pt x="2971209" y="2517985"/>
                  </a:lnTo>
                  <a:lnTo>
                    <a:pt x="2974692" y="2528490"/>
                  </a:lnTo>
                  <a:lnTo>
                    <a:pt x="2978176" y="2528218"/>
                  </a:lnTo>
                  <a:lnTo>
                    <a:pt x="2981659" y="2527946"/>
                  </a:lnTo>
                  <a:lnTo>
                    <a:pt x="2985142" y="2527674"/>
                  </a:lnTo>
                  <a:lnTo>
                    <a:pt x="2988625" y="2527402"/>
                  </a:lnTo>
                  <a:lnTo>
                    <a:pt x="2992109" y="2527131"/>
                  </a:lnTo>
                  <a:lnTo>
                    <a:pt x="2995592" y="2526859"/>
                  </a:lnTo>
                  <a:lnTo>
                    <a:pt x="2999075" y="2526587"/>
                  </a:lnTo>
                  <a:lnTo>
                    <a:pt x="3002558" y="2526316"/>
                  </a:lnTo>
                  <a:lnTo>
                    <a:pt x="3006042" y="2526247"/>
                  </a:lnTo>
                  <a:lnTo>
                    <a:pt x="3009525" y="2525997"/>
                  </a:lnTo>
                  <a:lnTo>
                    <a:pt x="3013008" y="2525747"/>
                  </a:lnTo>
                  <a:lnTo>
                    <a:pt x="3016491" y="2525497"/>
                  </a:lnTo>
                  <a:lnTo>
                    <a:pt x="3019975" y="2525247"/>
                  </a:lnTo>
                  <a:lnTo>
                    <a:pt x="3023458" y="2524997"/>
                  </a:lnTo>
                  <a:lnTo>
                    <a:pt x="3026941" y="2524748"/>
                  </a:lnTo>
                  <a:lnTo>
                    <a:pt x="3030424" y="2524498"/>
                  </a:lnTo>
                  <a:lnTo>
                    <a:pt x="3033908" y="2526431"/>
                  </a:lnTo>
                  <a:lnTo>
                    <a:pt x="3037391" y="2526162"/>
                  </a:lnTo>
                  <a:lnTo>
                    <a:pt x="3040874" y="2525894"/>
                  </a:lnTo>
                  <a:lnTo>
                    <a:pt x="3044357" y="2525625"/>
                  </a:lnTo>
                  <a:lnTo>
                    <a:pt x="3047841" y="2525356"/>
                  </a:lnTo>
                  <a:lnTo>
                    <a:pt x="3051324" y="2525088"/>
                  </a:lnTo>
                  <a:lnTo>
                    <a:pt x="3054807" y="2524820"/>
                  </a:lnTo>
                  <a:lnTo>
                    <a:pt x="3058290" y="2524551"/>
                  </a:lnTo>
                  <a:lnTo>
                    <a:pt x="3061774" y="2524283"/>
                  </a:lnTo>
                  <a:lnTo>
                    <a:pt x="3065257" y="2528509"/>
                  </a:lnTo>
                  <a:lnTo>
                    <a:pt x="3068740" y="2528266"/>
                  </a:lnTo>
                  <a:lnTo>
                    <a:pt x="3072223" y="2528023"/>
                  </a:lnTo>
                  <a:lnTo>
                    <a:pt x="3075707" y="2527779"/>
                  </a:lnTo>
                  <a:lnTo>
                    <a:pt x="3079190" y="2527536"/>
                  </a:lnTo>
                  <a:lnTo>
                    <a:pt x="3082673" y="2527293"/>
                  </a:lnTo>
                  <a:lnTo>
                    <a:pt x="3086156" y="2527050"/>
                  </a:lnTo>
                  <a:lnTo>
                    <a:pt x="3089640" y="2526807"/>
                  </a:lnTo>
                  <a:lnTo>
                    <a:pt x="3093123" y="2526563"/>
                  </a:lnTo>
                  <a:lnTo>
                    <a:pt x="3096606" y="2526299"/>
                  </a:lnTo>
                  <a:lnTo>
                    <a:pt x="3100089" y="2526036"/>
                  </a:lnTo>
                  <a:lnTo>
                    <a:pt x="3103573" y="2525773"/>
                  </a:lnTo>
                  <a:lnTo>
                    <a:pt x="3107056" y="2525509"/>
                  </a:lnTo>
                  <a:lnTo>
                    <a:pt x="3110539" y="2525246"/>
                  </a:lnTo>
                  <a:lnTo>
                    <a:pt x="3114022" y="2524983"/>
                  </a:lnTo>
                  <a:lnTo>
                    <a:pt x="3117506" y="2524720"/>
                  </a:lnTo>
                  <a:lnTo>
                    <a:pt x="3120989" y="2524457"/>
                  </a:lnTo>
                  <a:lnTo>
                    <a:pt x="3124472" y="2531822"/>
                  </a:lnTo>
                  <a:lnTo>
                    <a:pt x="3127955" y="2531566"/>
                  </a:lnTo>
                  <a:lnTo>
                    <a:pt x="3131439" y="2531311"/>
                  </a:lnTo>
                  <a:lnTo>
                    <a:pt x="3134922" y="2531055"/>
                  </a:lnTo>
                  <a:lnTo>
                    <a:pt x="3138405" y="2530799"/>
                  </a:lnTo>
                  <a:lnTo>
                    <a:pt x="3141888" y="2530544"/>
                  </a:lnTo>
                  <a:lnTo>
                    <a:pt x="3145372" y="2530288"/>
                  </a:lnTo>
                  <a:lnTo>
                    <a:pt x="3148855" y="2530033"/>
                  </a:lnTo>
                  <a:lnTo>
                    <a:pt x="3152338" y="2529778"/>
                  </a:lnTo>
                  <a:lnTo>
                    <a:pt x="3155821" y="2542848"/>
                  </a:lnTo>
                  <a:lnTo>
                    <a:pt x="3159304" y="2542605"/>
                  </a:lnTo>
                  <a:lnTo>
                    <a:pt x="3162788" y="2542362"/>
                  </a:lnTo>
                  <a:lnTo>
                    <a:pt x="3166271" y="2542120"/>
                  </a:lnTo>
                  <a:lnTo>
                    <a:pt x="3169754" y="2541877"/>
                  </a:lnTo>
                  <a:lnTo>
                    <a:pt x="3173237" y="2541634"/>
                  </a:lnTo>
                  <a:lnTo>
                    <a:pt x="3176721" y="2541392"/>
                  </a:lnTo>
                  <a:lnTo>
                    <a:pt x="3180204" y="2541150"/>
                  </a:lnTo>
                  <a:lnTo>
                    <a:pt x="3183687" y="2545561"/>
                  </a:lnTo>
                  <a:lnTo>
                    <a:pt x="3187170" y="2545323"/>
                  </a:lnTo>
                  <a:lnTo>
                    <a:pt x="3190654" y="2545085"/>
                  </a:lnTo>
                  <a:lnTo>
                    <a:pt x="3194137" y="2544847"/>
                  </a:lnTo>
                  <a:lnTo>
                    <a:pt x="3197620" y="2544609"/>
                  </a:lnTo>
                  <a:lnTo>
                    <a:pt x="3201103" y="2544371"/>
                  </a:lnTo>
                  <a:lnTo>
                    <a:pt x="3204587" y="2544133"/>
                  </a:lnTo>
                  <a:lnTo>
                    <a:pt x="3208070" y="2543896"/>
                  </a:lnTo>
                  <a:lnTo>
                    <a:pt x="3211553" y="2543658"/>
                  </a:lnTo>
                  <a:lnTo>
                    <a:pt x="3215036" y="2558689"/>
                  </a:lnTo>
                  <a:lnTo>
                    <a:pt x="3218520" y="2558466"/>
                  </a:lnTo>
                  <a:lnTo>
                    <a:pt x="3222003" y="2558242"/>
                  </a:lnTo>
                  <a:lnTo>
                    <a:pt x="3225486" y="2558019"/>
                  </a:lnTo>
                  <a:lnTo>
                    <a:pt x="3228969" y="2557796"/>
                  </a:lnTo>
                  <a:lnTo>
                    <a:pt x="3232453" y="2557573"/>
                  </a:lnTo>
                  <a:lnTo>
                    <a:pt x="3235936" y="2557350"/>
                  </a:lnTo>
                  <a:lnTo>
                    <a:pt x="3239419" y="2557126"/>
                  </a:lnTo>
                  <a:lnTo>
                    <a:pt x="3242902" y="2556903"/>
                  </a:lnTo>
                  <a:lnTo>
                    <a:pt x="3246386" y="2563408"/>
                  </a:lnTo>
                  <a:lnTo>
                    <a:pt x="3249869" y="2563191"/>
                  </a:lnTo>
                  <a:lnTo>
                    <a:pt x="3253352" y="2562975"/>
                  </a:lnTo>
                  <a:lnTo>
                    <a:pt x="3256835" y="2562758"/>
                  </a:lnTo>
                  <a:lnTo>
                    <a:pt x="3260319" y="2562541"/>
                  </a:lnTo>
                  <a:lnTo>
                    <a:pt x="3263802" y="2562325"/>
                  </a:lnTo>
                  <a:lnTo>
                    <a:pt x="3267285" y="2562108"/>
                  </a:lnTo>
                  <a:lnTo>
                    <a:pt x="3270768" y="2561892"/>
                  </a:lnTo>
                  <a:lnTo>
                    <a:pt x="3274252" y="2562663"/>
                  </a:lnTo>
                  <a:lnTo>
                    <a:pt x="3277735" y="2562447"/>
                  </a:lnTo>
                  <a:lnTo>
                    <a:pt x="3281218" y="2562232"/>
                  </a:lnTo>
                  <a:lnTo>
                    <a:pt x="3284701" y="2562016"/>
                  </a:lnTo>
                  <a:lnTo>
                    <a:pt x="3288185" y="2561801"/>
                  </a:lnTo>
                  <a:lnTo>
                    <a:pt x="3291668" y="2561585"/>
                  </a:lnTo>
                  <a:lnTo>
                    <a:pt x="3295151" y="2561370"/>
                  </a:lnTo>
                  <a:lnTo>
                    <a:pt x="3298634" y="2561154"/>
                  </a:lnTo>
                  <a:lnTo>
                    <a:pt x="3302118" y="2560939"/>
                  </a:lnTo>
                  <a:lnTo>
                    <a:pt x="3305601" y="2562810"/>
                  </a:lnTo>
                  <a:lnTo>
                    <a:pt x="3309084" y="2562597"/>
                  </a:lnTo>
                  <a:lnTo>
                    <a:pt x="3312567" y="2562383"/>
                  </a:lnTo>
                  <a:lnTo>
                    <a:pt x="3316051" y="2562170"/>
                  </a:lnTo>
                  <a:lnTo>
                    <a:pt x="3319534" y="2561957"/>
                  </a:lnTo>
                  <a:lnTo>
                    <a:pt x="3323017" y="2561743"/>
                  </a:lnTo>
                  <a:lnTo>
                    <a:pt x="3326500" y="2561530"/>
                  </a:lnTo>
                  <a:lnTo>
                    <a:pt x="3329984" y="2561317"/>
                  </a:lnTo>
                  <a:lnTo>
                    <a:pt x="3333467" y="2566245"/>
                  </a:lnTo>
                  <a:lnTo>
                    <a:pt x="3336950" y="2566036"/>
                  </a:lnTo>
                  <a:lnTo>
                    <a:pt x="3340433" y="2565828"/>
                  </a:lnTo>
                  <a:lnTo>
                    <a:pt x="3343917" y="2565620"/>
                  </a:lnTo>
                  <a:lnTo>
                    <a:pt x="3347400" y="2565411"/>
                  </a:lnTo>
                  <a:lnTo>
                    <a:pt x="3350883" y="2565203"/>
                  </a:lnTo>
                  <a:lnTo>
                    <a:pt x="3354366" y="2564995"/>
                  </a:lnTo>
                  <a:lnTo>
                    <a:pt x="3357850" y="2564786"/>
                  </a:lnTo>
                  <a:lnTo>
                    <a:pt x="3361333" y="2564578"/>
                  </a:lnTo>
                  <a:lnTo>
                    <a:pt x="3364816" y="2566698"/>
                  </a:lnTo>
                  <a:lnTo>
                    <a:pt x="3368299" y="2566492"/>
                  </a:lnTo>
                  <a:lnTo>
                    <a:pt x="3371783" y="2566286"/>
                  </a:lnTo>
                  <a:lnTo>
                    <a:pt x="3375266" y="2566080"/>
                  </a:lnTo>
                  <a:lnTo>
                    <a:pt x="3378749" y="2565874"/>
                  </a:lnTo>
                  <a:lnTo>
                    <a:pt x="3382232" y="2565668"/>
                  </a:lnTo>
                  <a:lnTo>
                    <a:pt x="3385716" y="2565462"/>
                  </a:lnTo>
                  <a:lnTo>
                    <a:pt x="3389199" y="2565256"/>
                  </a:lnTo>
                  <a:lnTo>
                    <a:pt x="3392682" y="2565050"/>
                  </a:lnTo>
                  <a:lnTo>
                    <a:pt x="3396165" y="2574065"/>
                  </a:lnTo>
                  <a:lnTo>
                    <a:pt x="3399649" y="2573867"/>
                  </a:lnTo>
                  <a:lnTo>
                    <a:pt x="3403132" y="2573670"/>
                  </a:lnTo>
                  <a:lnTo>
                    <a:pt x="3406615" y="2573472"/>
                  </a:lnTo>
                  <a:lnTo>
                    <a:pt x="3410098" y="2573275"/>
                  </a:lnTo>
                  <a:lnTo>
                    <a:pt x="3413582" y="2573077"/>
                  </a:lnTo>
                  <a:lnTo>
                    <a:pt x="3417065" y="2572880"/>
                  </a:lnTo>
                  <a:lnTo>
                    <a:pt x="3420548" y="2572682"/>
                  </a:lnTo>
                  <a:lnTo>
                    <a:pt x="3424031" y="2573126"/>
                  </a:lnTo>
                  <a:lnTo>
                    <a:pt x="3427515" y="2572929"/>
                  </a:lnTo>
                  <a:lnTo>
                    <a:pt x="3430998" y="2572732"/>
                  </a:lnTo>
                  <a:lnTo>
                    <a:pt x="3434481" y="2572535"/>
                  </a:lnTo>
                  <a:lnTo>
                    <a:pt x="3437964" y="2572339"/>
                  </a:lnTo>
                  <a:lnTo>
                    <a:pt x="3441447" y="2572142"/>
                  </a:lnTo>
                  <a:lnTo>
                    <a:pt x="3444931" y="2571945"/>
                  </a:lnTo>
                  <a:lnTo>
                    <a:pt x="3448414" y="2571749"/>
                  </a:lnTo>
                  <a:lnTo>
                    <a:pt x="3451897" y="2571552"/>
                  </a:lnTo>
                  <a:lnTo>
                    <a:pt x="3455380" y="2579298"/>
                  </a:lnTo>
                  <a:lnTo>
                    <a:pt x="3458864" y="2579109"/>
                  </a:lnTo>
                  <a:lnTo>
                    <a:pt x="3462347" y="2578919"/>
                  </a:lnTo>
                  <a:lnTo>
                    <a:pt x="3465830" y="2578730"/>
                  </a:lnTo>
                  <a:lnTo>
                    <a:pt x="3469313" y="2578540"/>
                  </a:lnTo>
                  <a:lnTo>
                    <a:pt x="3472797" y="2578351"/>
                  </a:lnTo>
                  <a:lnTo>
                    <a:pt x="3476280" y="2578162"/>
                  </a:lnTo>
                  <a:lnTo>
                    <a:pt x="3479763" y="2577972"/>
                  </a:lnTo>
                  <a:lnTo>
                    <a:pt x="3483246" y="2577783"/>
                  </a:lnTo>
                  <a:lnTo>
                    <a:pt x="3483246" y="2577883"/>
                  </a:lnTo>
                  <a:lnTo>
                    <a:pt x="3483246" y="2577983"/>
                  </a:lnTo>
                  <a:lnTo>
                    <a:pt x="3483246" y="2578082"/>
                  </a:lnTo>
                  <a:lnTo>
                    <a:pt x="3483246" y="2578182"/>
                  </a:lnTo>
                  <a:lnTo>
                    <a:pt x="3483246" y="2578281"/>
                  </a:lnTo>
                  <a:lnTo>
                    <a:pt x="3483246" y="2578381"/>
                  </a:lnTo>
                  <a:lnTo>
                    <a:pt x="3483246" y="2578480"/>
                  </a:lnTo>
                  <a:lnTo>
                    <a:pt x="3483246" y="2578579"/>
                  </a:lnTo>
                  <a:lnTo>
                    <a:pt x="3483246" y="2578678"/>
                  </a:lnTo>
                  <a:lnTo>
                    <a:pt x="3483246" y="2578777"/>
                  </a:lnTo>
                  <a:lnTo>
                    <a:pt x="3483246" y="2578876"/>
                  </a:lnTo>
                  <a:lnTo>
                    <a:pt x="3483246" y="2578975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240841"/>
              <a:ext cx="3483246" cy="2311225"/>
            </a:xfrm>
            <a:custGeom>
              <a:avLst/>
              <a:gdLst/>
              <a:ahLst/>
              <a:cxnLst/>
              <a:rect l="0" t="0" r="0" b="0"/>
              <a:pathLst>
                <a:path w="3483246" h="2311225">
                  <a:moveTo>
                    <a:pt x="0" y="2311225"/>
                  </a:moveTo>
                  <a:lnTo>
                    <a:pt x="3483" y="2120272"/>
                  </a:lnTo>
                  <a:lnTo>
                    <a:pt x="6966" y="1949167"/>
                  </a:lnTo>
                  <a:lnTo>
                    <a:pt x="10449" y="1794969"/>
                  </a:lnTo>
                  <a:lnTo>
                    <a:pt x="13932" y="1655289"/>
                  </a:lnTo>
                  <a:lnTo>
                    <a:pt x="17416" y="1528170"/>
                  </a:lnTo>
                  <a:lnTo>
                    <a:pt x="20899" y="1411989"/>
                  </a:lnTo>
                  <a:lnTo>
                    <a:pt x="24382" y="1305394"/>
                  </a:lnTo>
                  <a:lnTo>
                    <a:pt x="27865" y="1207245"/>
                  </a:lnTo>
                  <a:lnTo>
                    <a:pt x="31349" y="1116577"/>
                  </a:lnTo>
                  <a:lnTo>
                    <a:pt x="34832" y="1032565"/>
                  </a:lnTo>
                  <a:lnTo>
                    <a:pt x="38315" y="954503"/>
                  </a:lnTo>
                  <a:lnTo>
                    <a:pt x="41798" y="881780"/>
                  </a:lnTo>
                  <a:lnTo>
                    <a:pt x="45282" y="813866"/>
                  </a:lnTo>
                  <a:lnTo>
                    <a:pt x="48765" y="750300"/>
                  </a:lnTo>
                  <a:lnTo>
                    <a:pt x="52248" y="690677"/>
                  </a:lnTo>
                  <a:lnTo>
                    <a:pt x="55731" y="634642"/>
                  </a:lnTo>
                  <a:lnTo>
                    <a:pt x="59215" y="581879"/>
                  </a:lnTo>
                  <a:lnTo>
                    <a:pt x="62698" y="532111"/>
                  </a:lnTo>
                  <a:lnTo>
                    <a:pt x="66181" y="485089"/>
                  </a:lnTo>
                  <a:lnTo>
                    <a:pt x="69664" y="440593"/>
                  </a:lnTo>
                  <a:lnTo>
                    <a:pt x="73148" y="398423"/>
                  </a:lnTo>
                  <a:lnTo>
                    <a:pt x="76631" y="358403"/>
                  </a:lnTo>
                  <a:lnTo>
                    <a:pt x="80114" y="320372"/>
                  </a:lnTo>
                  <a:lnTo>
                    <a:pt x="83597" y="284185"/>
                  </a:lnTo>
                  <a:lnTo>
                    <a:pt x="87081" y="249712"/>
                  </a:lnTo>
                  <a:lnTo>
                    <a:pt x="90564" y="216833"/>
                  </a:lnTo>
                  <a:lnTo>
                    <a:pt x="94047" y="185440"/>
                  </a:lnTo>
                  <a:lnTo>
                    <a:pt x="97530" y="155435"/>
                  </a:lnTo>
                  <a:lnTo>
                    <a:pt x="101014" y="126728"/>
                  </a:lnTo>
                  <a:lnTo>
                    <a:pt x="104497" y="99236"/>
                  </a:lnTo>
                  <a:lnTo>
                    <a:pt x="107980" y="72884"/>
                  </a:lnTo>
                  <a:lnTo>
                    <a:pt x="111463" y="47603"/>
                  </a:lnTo>
                  <a:lnTo>
                    <a:pt x="114947" y="23327"/>
                  </a:lnTo>
                  <a:lnTo>
                    <a:pt x="118430" y="0"/>
                  </a:lnTo>
                  <a:lnTo>
                    <a:pt x="121913" y="1138590"/>
                  </a:lnTo>
                  <a:lnTo>
                    <a:pt x="125396" y="1116577"/>
                  </a:lnTo>
                  <a:lnTo>
                    <a:pt x="128880" y="1094979"/>
                  </a:lnTo>
                  <a:lnTo>
                    <a:pt x="132363" y="1073786"/>
                  </a:lnTo>
                  <a:lnTo>
                    <a:pt x="135846" y="1052984"/>
                  </a:lnTo>
                  <a:lnTo>
                    <a:pt x="139329" y="1032565"/>
                  </a:lnTo>
                  <a:lnTo>
                    <a:pt x="142813" y="1012517"/>
                  </a:lnTo>
                  <a:lnTo>
                    <a:pt x="146296" y="992830"/>
                  </a:lnTo>
                  <a:lnTo>
                    <a:pt x="149779" y="973495"/>
                  </a:lnTo>
                  <a:lnTo>
                    <a:pt x="153262" y="1271790"/>
                  </a:lnTo>
                  <a:lnTo>
                    <a:pt x="156746" y="1255328"/>
                  </a:lnTo>
                  <a:lnTo>
                    <a:pt x="160229" y="1239086"/>
                  </a:lnTo>
                  <a:lnTo>
                    <a:pt x="163712" y="1223060"/>
                  </a:lnTo>
                  <a:lnTo>
                    <a:pt x="167195" y="1207245"/>
                  </a:lnTo>
                  <a:lnTo>
                    <a:pt x="170679" y="1191638"/>
                  </a:lnTo>
                  <a:lnTo>
                    <a:pt x="174162" y="1176235"/>
                  </a:lnTo>
                  <a:lnTo>
                    <a:pt x="177645" y="1161031"/>
                  </a:lnTo>
                  <a:lnTo>
                    <a:pt x="181128" y="1312226"/>
                  </a:lnTo>
                  <a:lnTo>
                    <a:pt x="184612" y="1298600"/>
                  </a:lnTo>
                  <a:lnTo>
                    <a:pt x="188095" y="1285122"/>
                  </a:lnTo>
                  <a:lnTo>
                    <a:pt x="191578" y="1271790"/>
                  </a:lnTo>
                  <a:lnTo>
                    <a:pt x="195061" y="1258603"/>
                  </a:lnTo>
                  <a:lnTo>
                    <a:pt x="198545" y="1245557"/>
                  </a:lnTo>
                  <a:lnTo>
                    <a:pt x="202028" y="1232650"/>
                  </a:lnTo>
                  <a:lnTo>
                    <a:pt x="205511" y="1219880"/>
                  </a:lnTo>
                  <a:lnTo>
                    <a:pt x="208994" y="1207245"/>
                  </a:lnTo>
                  <a:lnTo>
                    <a:pt x="212478" y="1287490"/>
                  </a:lnTo>
                  <a:lnTo>
                    <a:pt x="215961" y="1275697"/>
                  </a:lnTo>
                  <a:lnTo>
                    <a:pt x="219444" y="1264016"/>
                  </a:lnTo>
                  <a:lnTo>
                    <a:pt x="222927" y="1252446"/>
                  </a:lnTo>
                  <a:lnTo>
                    <a:pt x="226411" y="1240986"/>
                  </a:lnTo>
                  <a:lnTo>
                    <a:pt x="229894" y="1229633"/>
                  </a:lnTo>
                  <a:lnTo>
                    <a:pt x="233377" y="1218387"/>
                  </a:lnTo>
                  <a:lnTo>
                    <a:pt x="236860" y="1207245"/>
                  </a:lnTo>
                  <a:lnTo>
                    <a:pt x="240344" y="1239086"/>
                  </a:lnTo>
                  <a:lnTo>
                    <a:pt x="243827" y="1228378"/>
                  </a:lnTo>
                  <a:lnTo>
                    <a:pt x="247310" y="1217765"/>
                  </a:lnTo>
                  <a:lnTo>
                    <a:pt x="250793" y="1207245"/>
                  </a:lnTo>
                  <a:lnTo>
                    <a:pt x="254277" y="1196818"/>
                  </a:lnTo>
                  <a:lnTo>
                    <a:pt x="257760" y="1186481"/>
                  </a:lnTo>
                  <a:lnTo>
                    <a:pt x="261243" y="1176235"/>
                  </a:lnTo>
                  <a:lnTo>
                    <a:pt x="264726" y="1166077"/>
                  </a:lnTo>
                  <a:lnTo>
                    <a:pt x="268210" y="1156006"/>
                  </a:lnTo>
                  <a:lnTo>
                    <a:pt x="271693" y="1146022"/>
                  </a:lnTo>
                  <a:lnTo>
                    <a:pt x="275176" y="1136123"/>
                  </a:lnTo>
                  <a:lnTo>
                    <a:pt x="278659" y="1126308"/>
                  </a:lnTo>
                  <a:lnTo>
                    <a:pt x="282143" y="1116577"/>
                  </a:lnTo>
                  <a:lnTo>
                    <a:pt x="285626" y="1106927"/>
                  </a:lnTo>
                  <a:lnTo>
                    <a:pt x="289109" y="1097359"/>
                  </a:lnTo>
                  <a:lnTo>
                    <a:pt x="292592" y="1087870"/>
                  </a:lnTo>
                  <a:lnTo>
                    <a:pt x="296075" y="1078461"/>
                  </a:lnTo>
                  <a:lnTo>
                    <a:pt x="299559" y="1069129"/>
                  </a:lnTo>
                  <a:lnTo>
                    <a:pt x="303042" y="1180615"/>
                  </a:lnTo>
                  <a:lnTo>
                    <a:pt x="306525" y="1171870"/>
                  </a:lnTo>
                  <a:lnTo>
                    <a:pt x="310008" y="1163190"/>
                  </a:lnTo>
                  <a:lnTo>
                    <a:pt x="313492" y="1154575"/>
                  </a:lnTo>
                  <a:lnTo>
                    <a:pt x="316975" y="1146022"/>
                  </a:lnTo>
                  <a:lnTo>
                    <a:pt x="320458" y="1137532"/>
                  </a:lnTo>
                  <a:lnTo>
                    <a:pt x="323941" y="1129104"/>
                  </a:lnTo>
                  <a:lnTo>
                    <a:pt x="327425" y="1120737"/>
                  </a:lnTo>
                  <a:lnTo>
                    <a:pt x="330908" y="1112431"/>
                  </a:lnTo>
                  <a:lnTo>
                    <a:pt x="334391" y="1104185"/>
                  </a:lnTo>
                  <a:lnTo>
                    <a:pt x="337874" y="1095998"/>
                  </a:lnTo>
                  <a:lnTo>
                    <a:pt x="341358" y="1087870"/>
                  </a:lnTo>
                  <a:lnTo>
                    <a:pt x="344841" y="1079800"/>
                  </a:lnTo>
                  <a:lnTo>
                    <a:pt x="348324" y="1071788"/>
                  </a:lnTo>
                  <a:lnTo>
                    <a:pt x="351807" y="1063832"/>
                  </a:lnTo>
                  <a:lnTo>
                    <a:pt x="355291" y="1055932"/>
                  </a:lnTo>
                  <a:lnTo>
                    <a:pt x="358774" y="1048088"/>
                  </a:lnTo>
                  <a:lnTo>
                    <a:pt x="362257" y="1077609"/>
                  </a:lnTo>
                  <a:lnTo>
                    <a:pt x="365740" y="1069975"/>
                  </a:lnTo>
                  <a:lnTo>
                    <a:pt x="369224" y="1062391"/>
                  </a:lnTo>
                  <a:lnTo>
                    <a:pt x="372707" y="1054859"/>
                  </a:lnTo>
                  <a:lnTo>
                    <a:pt x="376190" y="1047378"/>
                  </a:lnTo>
                  <a:lnTo>
                    <a:pt x="379673" y="1039947"/>
                  </a:lnTo>
                  <a:lnTo>
                    <a:pt x="383157" y="1032565"/>
                  </a:lnTo>
                  <a:lnTo>
                    <a:pt x="386640" y="1025232"/>
                  </a:lnTo>
                  <a:lnTo>
                    <a:pt x="390123" y="1017948"/>
                  </a:lnTo>
                  <a:lnTo>
                    <a:pt x="393606" y="1113094"/>
                  </a:lnTo>
                  <a:lnTo>
                    <a:pt x="397090" y="1106159"/>
                  </a:lnTo>
                  <a:lnTo>
                    <a:pt x="400573" y="1099266"/>
                  </a:lnTo>
                  <a:lnTo>
                    <a:pt x="404056" y="1092415"/>
                  </a:lnTo>
                  <a:lnTo>
                    <a:pt x="407539" y="1085605"/>
                  </a:lnTo>
                  <a:lnTo>
                    <a:pt x="411023" y="1078836"/>
                  </a:lnTo>
                  <a:lnTo>
                    <a:pt x="414506" y="1072107"/>
                  </a:lnTo>
                  <a:lnTo>
                    <a:pt x="417989" y="1065419"/>
                  </a:lnTo>
                  <a:lnTo>
                    <a:pt x="421472" y="1148154"/>
                  </a:lnTo>
                  <a:lnTo>
                    <a:pt x="424956" y="1141769"/>
                  </a:lnTo>
                  <a:lnTo>
                    <a:pt x="428439" y="1135419"/>
                  </a:lnTo>
                  <a:lnTo>
                    <a:pt x="431922" y="1129104"/>
                  </a:lnTo>
                  <a:lnTo>
                    <a:pt x="435405" y="1122823"/>
                  </a:lnTo>
                  <a:lnTo>
                    <a:pt x="438889" y="1116577"/>
                  </a:lnTo>
                  <a:lnTo>
                    <a:pt x="442372" y="1110364"/>
                  </a:lnTo>
                  <a:lnTo>
                    <a:pt x="445855" y="1104185"/>
                  </a:lnTo>
                  <a:lnTo>
                    <a:pt x="449338" y="1098040"/>
                  </a:lnTo>
                  <a:lnTo>
                    <a:pt x="452822" y="1171309"/>
                  </a:lnTo>
                  <a:lnTo>
                    <a:pt x="456305" y="1165424"/>
                  </a:lnTo>
                  <a:lnTo>
                    <a:pt x="459788" y="1159570"/>
                  </a:lnTo>
                  <a:lnTo>
                    <a:pt x="463271" y="1153744"/>
                  </a:lnTo>
                  <a:lnTo>
                    <a:pt x="466755" y="1147948"/>
                  </a:lnTo>
                  <a:lnTo>
                    <a:pt x="470238" y="1142180"/>
                  </a:lnTo>
                  <a:lnTo>
                    <a:pt x="473721" y="1136441"/>
                  </a:lnTo>
                  <a:lnTo>
                    <a:pt x="477204" y="1130731"/>
                  </a:lnTo>
                  <a:lnTo>
                    <a:pt x="480688" y="1239086"/>
                  </a:lnTo>
                  <a:lnTo>
                    <a:pt x="484171" y="1233720"/>
                  </a:lnTo>
                  <a:lnTo>
                    <a:pt x="487654" y="1228378"/>
                  </a:lnTo>
                  <a:lnTo>
                    <a:pt x="491137" y="1223060"/>
                  </a:lnTo>
                  <a:lnTo>
                    <a:pt x="494621" y="1217765"/>
                  </a:lnTo>
                  <a:lnTo>
                    <a:pt x="498104" y="1212494"/>
                  </a:lnTo>
                  <a:lnTo>
                    <a:pt x="501587" y="1207245"/>
                  </a:lnTo>
                  <a:lnTo>
                    <a:pt x="505070" y="1202020"/>
                  </a:lnTo>
                  <a:lnTo>
                    <a:pt x="508554" y="1196818"/>
                  </a:lnTo>
                  <a:lnTo>
                    <a:pt x="512037" y="1288068"/>
                  </a:lnTo>
                  <a:lnTo>
                    <a:pt x="515520" y="1283162"/>
                  </a:lnTo>
                  <a:lnTo>
                    <a:pt x="519003" y="1278276"/>
                  </a:lnTo>
                  <a:lnTo>
                    <a:pt x="522487" y="1273409"/>
                  </a:lnTo>
                  <a:lnTo>
                    <a:pt x="525970" y="1268561"/>
                  </a:lnTo>
                  <a:lnTo>
                    <a:pt x="529453" y="1263732"/>
                  </a:lnTo>
                  <a:lnTo>
                    <a:pt x="532936" y="1258923"/>
                  </a:lnTo>
                  <a:lnTo>
                    <a:pt x="536420" y="1254132"/>
                  </a:lnTo>
                  <a:lnTo>
                    <a:pt x="539903" y="1249361"/>
                  </a:lnTo>
                  <a:lnTo>
                    <a:pt x="543386" y="1357569"/>
                  </a:lnTo>
                  <a:lnTo>
                    <a:pt x="546869" y="1353138"/>
                  </a:lnTo>
                  <a:lnTo>
                    <a:pt x="550353" y="1348722"/>
                  </a:lnTo>
                  <a:lnTo>
                    <a:pt x="553836" y="1344321"/>
                  </a:lnTo>
                  <a:lnTo>
                    <a:pt x="557319" y="1339935"/>
                  </a:lnTo>
                  <a:lnTo>
                    <a:pt x="560802" y="1335565"/>
                  </a:lnTo>
                  <a:lnTo>
                    <a:pt x="564286" y="1331210"/>
                  </a:lnTo>
                  <a:lnTo>
                    <a:pt x="567769" y="1326870"/>
                  </a:lnTo>
                  <a:lnTo>
                    <a:pt x="571252" y="1337080"/>
                  </a:lnTo>
                  <a:lnTo>
                    <a:pt x="574735" y="1332808"/>
                  </a:lnTo>
                  <a:lnTo>
                    <a:pt x="578218" y="1328551"/>
                  </a:lnTo>
                  <a:lnTo>
                    <a:pt x="581702" y="1324309"/>
                  </a:lnTo>
                  <a:lnTo>
                    <a:pt x="585185" y="1320081"/>
                  </a:lnTo>
                  <a:lnTo>
                    <a:pt x="588668" y="1315867"/>
                  </a:lnTo>
                  <a:lnTo>
                    <a:pt x="592151" y="1311667"/>
                  </a:lnTo>
                  <a:lnTo>
                    <a:pt x="595635" y="1307482"/>
                  </a:lnTo>
                  <a:lnTo>
                    <a:pt x="599118" y="1303310"/>
                  </a:lnTo>
                  <a:lnTo>
                    <a:pt x="602601" y="1327635"/>
                  </a:lnTo>
                  <a:lnTo>
                    <a:pt x="606084" y="1323562"/>
                  </a:lnTo>
                  <a:lnTo>
                    <a:pt x="609568" y="1319501"/>
                  </a:lnTo>
                  <a:lnTo>
                    <a:pt x="613051" y="1315454"/>
                  </a:lnTo>
                  <a:lnTo>
                    <a:pt x="616534" y="1311421"/>
                  </a:lnTo>
                  <a:lnTo>
                    <a:pt x="620017" y="1307400"/>
                  </a:lnTo>
                  <a:lnTo>
                    <a:pt x="623501" y="1303392"/>
                  </a:lnTo>
                  <a:lnTo>
                    <a:pt x="626984" y="1299397"/>
                  </a:lnTo>
                  <a:lnTo>
                    <a:pt x="630467" y="1295415"/>
                  </a:lnTo>
                  <a:lnTo>
                    <a:pt x="633950" y="1561691"/>
                  </a:lnTo>
                  <a:lnTo>
                    <a:pt x="637434" y="1558463"/>
                  </a:lnTo>
                  <a:lnTo>
                    <a:pt x="640917" y="1555242"/>
                  </a:lnTo>
                  <a:lnTo>
                    <a:pt x="644400" y="1552029"/>
                  </a:lnTo>
                  <a:lnTo>
                    <a:pt x="647883" y="1548823"/>
                  </a:lnTo>
                  <a:lnTo>
                    <a:pt x="651367" y="1545625"/>
                  </a:lnTo>
                  <a:lnTo>
                    <a:pt x="654850" y="1542435"/>
                  </a:lnTo>
                  <a:lnTo>
                    <a:pt x="658333" y="1539252"/>
                  </a:lnTo>
                  <a:lnTo>
                    <a:pt x="661816" y="1566167"/>
                  </a:lnTo>
                  <a:lnTo>
                    <a:pt x="665300" y="1563088"/>
                  </a:lnTo>
                  <a:lnTo>
                    <a:pt x="668783" y="1560016"/>
                  </a:lnTo>
                  <a:lnTo>
                    <a:pt x="672266" y="1556951"/>
                  </a:lnTo>
                  <a:lnTo>
                    <a:pt x="675749" y="1553892"/>
                  </a:lnTo>
                  <a:lnTo>
                    <a:pt x="679233" y="1550841"/>
                  </a:lnTo>
                  <a:lnTo>
                    <a:pt x="682716" y="1547796"/>
                  </a:lnTo>
                  <a:lnTo>
                    <a:pt x="686199" y="1544758"/>
                  </a:lnTo>
                  <a:lnTo>
                    <a:pt x="689682" y="1541727"/>
                  </a:lnTo>
                  <a:lnTo>
                    <a:pt x="693166" y="1546054"/>
                  </a:lnTo>
                  <a:lnTo>
                    <a:pt x="696649" y="1543057"/>
                  </a:lnTo>
                  <a:lnTo>
                    <a:pt x="700132" y="1540066"/>
                  </a:lnTo>
                  <a:lnTo>
                    <a:pt x="703615" y="1537082"/>
                  </a:lnTo>
                  <a:lnTo>
                    <a:pt x="707099" y="1534105"/>
                  </a:lnTo>
                  <a:lnTo>
                    <a:pt x="710582" y="1531134"/>
                  </a:lnTo>
                  <a:lnTo>
                    <a:pt x="714065" y="1528170"/>
                  </a:lnTo>
                  <a:lnTo>
                    <a:pt x="717548" y="1525212"/>
                  </a:lnTo>
                  <a:lnTo>
                    <a:pt x="721032" y="1571129"/>
                  </a:lnTo>
                  <a:lnTo>
                    <a:pt x="724515" y="1568317"/>
                  </a:lnTo>
                  <a:lnTo>
                    <a:pt x="727998" y="1565509"/>
                  </a:lnTo>
                  <a:lnTo>
                    <a:pt x="731481" y="1562708"/>
                  </a:lnTo>
                  <a:lnTo>
                    <a:pt x="734965" y="1559913"/>
                  </a:lnTo>
                  <a:lnTo>
                    <a:pt x="738448" y="1557123"/>
                  </a:lnTo>
                  <a:lnTo>
                    <a:pt x="741931" y="1554339"/>
                  </a:lnTo>
                  <a:lnTo>
                    <a:pt x="745414" y="1551560"/>
                  </a:lnTo>
                  <a:lnTo>
                    <a:pt x="748898" y="1548787"/>
                  </a:lnTo>
                  <a:lnTo>
                    <a:pt x="752381" y="1546020"/>
                  </a:lnTo>
                  <a:lnTo>
                    <a:pt x="755864" y="1543259"/>
                  </a:lnTo>
                  <a:lnTo>
                    <a:pt x="759347" y="1540503"/>
                  </a:lnTo>
                  <a:lnTo>
                    <a:pt x="762831" y="1537752"/>
                  </a:lnTo>
                  <a:lnTo>
                    <a:pt x="766314" y="1535007"/>
                  </a:lnTo>
                  <a:lnTo>
                    <a:pt x="769797" y="1532268"/>
                  </a:lnTo>
                  <a:lnTo>
                    <a:pt x="773280" y="1529535"/>
                  </a:lnTo>
                  <a:lnTo>
                    <a:pt x="776764" y="1526806"/>
                  </a:lnTo>
                  <a:lnTo>
                    <a:pt x="780247" y="1524084"/>
                  </a:lnTo>
                  <a:lnTo>
                    <a:pt x="783730" y="1652914"/>
                  </a:lnTo>
                  <a:lnTo>
                    <a:pt x="787213" y="1650543"/>
                  </a:lnTo>
                  <a:lnTo>
                    <a:pt x="790697" y="1648177"/>
                  </a:lnTo>
                  <a:lnTo>
                    <a:pt x="794180" y="1645814"/>
                  </a:lnTo>
                  <a:lnTo>
                    <a:pt x="797663" y="1643455"/>
                  </a:lnTo>
                  <a:lnTo>
                    <a:pt x="801146" y="1641100"/>
                  </a:lnTo>
                  <a:lnTo>
                    <a:pt x="804630" y="1638749"/>
                  </a:lnTo>
                  <a:lnTo>
                    <a:pt x="808113" y="1636401"/>
                  </a:lnTo>
                  <a:lnTo>
                    <a:pt x="811596" y="1648362"/>
                  </a:lnTo>
                  <a:lnTo>
                    <a:pt x="815079" y="1646060"/>
                  </a:lnTo>
                  <a:lnTo>
                    <a:pt x="818563" y="1643762"/>
                  </a:lnTo>
                  <a:lnTo>
                    <a:pt x="822046" y="1641468"/>
                  </a:lnTo>
                  <a:lnTo>
                    <a:pt x="825529" y="1639178"/>
                  </a:lnTo>
                  <a:lnTo>
                    <a:pt x="829012" y="1636891"/>
                  </a:lnTo>
                  <a:lnTo>
                    <a:pt x="832496" y="1634608"/>
                  </a:lnTo>
                  <a:lnTo>
                    <a:pt x="835979" y="1632329"/>
                  </a:lnTo>
                  <a:lnTo>
                    <a:pt x="839462" y="1630053"/>
                  </a:lnTo>
                  <a:lnTo>
                    <a:pt x="842945" y="1796780"/>
                  </a:lnTo>
                  <a:lnTo>
                    <a:pt x="846429" y="1794969"/>
                  </a:lnTo>
                  <a:lnTo>
                    <a:pt x="849912" y="1793160"/>
                  </a:lnTo>
                  <a:lnTo>
                    <a:pt x="853395" y="1791354"/>
                  </a:lnTo>
                  <a:lnTo>
                    <a:pt x="856878" y="1789550"/>
                  </a:lnTo>
                  <a:lnTo>
                    <a:pt x="860361" y="1787748"/>
                  </a:lnTo>
                  <a:lnTo>
                    <a:pt x="863845" y="1785948"/>
                  </a:lnTo>
                  <a:lnTo>
                    <a:pt x="867328" y="1784151"/>
                  </a:lnTo>
                  <a:lnTo>
                    <a:pt x="870811" y="1782355"/>
                  </a:lnTo>
                  <a:lnTo>
                    <a:pt x="870811" y="1785110"/>
                  </a:lnTo>
                  <a:lnTo>
                    <a:pt x="870811" y="1787836"/>
                  </a:lnTo>
                  <a:lnTo>
                    <a:pt x="870811" y="1790534"/>
                  </a:lnTo>
                  <a:lnTo>
                    <a:pt x="870811" y="1793204"/>
                  </a:lnTo>
                  <a:lnTo>
                    <a:pt x="870811" y="1795847"/>
                  </a:lnTo>
                  <a:lnTo>
                    <a:pt x="870811" y="1798463"/>
                  </a:lnTo>
                  <a:lnTo>
                    <a:pt x="870811" y="1801053"/>
                  </a:lnTo>
                  <a:lnTo>
                    <a:pt x="870811" y="1803616"/>
                  </a:lnTo>
                  <a:lnTo>
                    <a:pt x="870811" y="1806154"/>
                  </a:lnTo>
                  <a:lnTo>
                    <a:pt x="870811" y="1808667"/>
                  </a:lnTo>
                  <a:lnTo>
                    <a:pt x="870811" y="1811155"/>
                  </a:lnTo>
                  <a:lnTo>
                    <a:pt x="870811" y="1813619"/>
                  </a:lnTo>
                  <a:lnTo>
                    <a:pt x="870811" y="1816058"/>
                  </a:lnTo>
                  <a:lnTo>
                    <a:pt x="870811" y="1818473"/>
                  </a:lnTo>
                  <a:lnTo>
                    <a:pt x="870811" y="1820865"/>
                  </a:lnTo>
                  <a:lnTo>
                    <a:pt x="870811" y="1823234"/>
                  </a:lnTo>
                  <a:lnTo>
                    <a:pt x="870811" y="1825580"/>
                  </a:lnTo>
                  <a:lnTo>
                    <a:pt x="870811" y="1827904"/>
                  </a:lnTo>
                  <a:lnTo>
                    <a:pt x="870811" y="1830205"/>
                  </a:lnTo>
                  <a:lnTo>
                    <a:pt x="870811" y="1832485"/>
                  </a:lnTo>
                  <a:lnTo>
                    <a:pt x="870811" y="1834743"/>
                  </a:lnTo>
                  <a:lnTo>
                    <a:pt x="870811" y="1836980"/>
                  </a:lnTo>
                  <a:lnTo>
                    <a:pt x="870811" y="1839196"/>
                  </a:lnTo>
                  <a:lnTo>
                    <a:pt x="874294" y="1837565"/>
                  </a:lnTo>
                  <a:lnTo>
                    <a:pt x="877778" y="1835936"/>
                  </a:lnTo>
                  <a:lnTo>
                    <a:pt x="881261" y="1834308"/>
                  </a:lnTo>
                  <a:lnTo>
                    <a:pt x="884744" y="1832682"/>
                  </a:lnTo>
                  <a:lnTo>
                    <a:pt x="888227" y="1831057"/>
                  </a:lnTo>
                  <a:lnTo>
                    <a:pt x="891711" y="1829435"/>
                  </a:lnTo>
                  <a:lnTo>
                    <a:pt x="895194" y="1827814"/>
                  </a:lnTo>
                  <a:lnTo>
                    <a:pt x="898677" y="1826195"/>
                  </a:lnTo>
                  <a:lnTo>
                    <a:pt x="902160" y="1885892"/>
                  </a:lnTo>
                  <a:lnTo>
                    <a:pt x="905644" y="1884451"/>
                  </a:lnTo>
                  <a:lnTo>
                    <a:pt x="909127" y="1883011"/>
                  </a:lnTo>
                  <a:lnTo>
                    <a:pt x="912610" y="1881573"/>
                  </a:lnTo>
                  <a:lnTo>
                    <a:pt x="916093" y="1880136"/>
                  </a:lnTo>
                  <a:lnTo>
                    <a:pt x="919577" y="1878701"/>
                  </a:lnTo>
                  <a:lnTo>
                    <a:pt x="923060" y="1877266"/>
                  </a:lnTo>
                  <a:lnTo>
                    <a:pt x="926543" y="1875834"/>
                  </a:lnTo>
                  <a:lnTo>
                    <a:pt x="930026" y="1874402"/>
                  </a:lnTo>
                  <a:lnTo>
                    <a:pt x="933510" y="1881664"/>
                  </a:lnTo>
                  <a:lnTo>
                    <a:pt x="936993" y="1880260"/>
                  </a:lnTo>
                  <a:lnTo>
                    <a:pt x="940476" y="1878856"/>
                  </a:lnTo>
                  <a:lnTo>
                    <a:pt x="943959" y="1877455"/>
                  </a:lnTo>
                  <a:lnTo>
                    <a:pt x="947443" y="1876054"/>
                  </a:lnTo>
                  <a:lnTo>
                    <a:pt x="950926" y="1874655"/>
                  </a:lnTo>
                  <a:lnTo>
                    <a:pt x="954409" y="1873256"/>
                  </a:lnTo>
                  <a:lnTo>
                    <a:pt x="957892" y="1871860"/>
                  </a:lnTo>
                  <a:lnTo>
                    <a:pt x="961376" y="1882330"/>
                  </a:lnTo>
                  <a:lnTo>
                    <a:pt x="964859" y="1880968"/>
                  </a:lnTo>
                  <a:lnTo>
                    <a:pt x="968342" y="1879607"/>
                  </a:lnTo>
                  <a:lnTo>
                    <a:pt x="971825" y="1878248"/>
                  </a:lnTo>
                  <a:lnTo>
                    <a:pt x="975309" y="1876889"/>
                  </a:lnTo>
                  <a:lnTo>
                    <a:pt x="978792" y="1875532"/>
                  </a:lnTo>
                  <a:lnTo>
                    <a:pt x="982275" y="1874176"/>
                  </a:lnTo>
                  <a:lnTo>
                    <a:pt x="985758" y="1872821"/>
                  </a:lnTo>
                  <a:lnTo>
                    <a:pt x="989242" y="1871468"/>
                  </a:lnTo>
                  <a:lnTo>
                    <a:pt x="992725" y="1897084"/>
                  </a:lnTo>
                  <a:lnTo>
                    <a:pt x="996208" y="1895804"/>
                  </a:lnTo>
                  <a:lnTo>
                    <a:pt x="999691" y="1894525"/>
                  </a:lnTo>
                  <a:lnTo>
                    <a:pt x="1003175" y="1893248"/>
                  </a:lnTo>
                  <a:lnTo>
                    <a:pt x="1006658" y="1891971"/>
                  </a:lnTo>
                  <a:lnTo>
                    <a:pt x="1010141" y="1890695"/>
                  </a:lnTo>
                  <a:lnTo>
                    <a:pt x="1013624" y="1889421"/>
                  </a:lnTo>
                  <a:lnTo>
                    <a:pt x="1017108" y="1888148"/>
                  </a:lnTo>
                  <a:lnTo>
                    <a:pt x="1020591" y="1886875"/>
                  </a:lnTo>
                  <a:lnTo>
                    <a:pt x="1024074" y="1901742"/>
                  </a:lnTo>
                  <a:lnTo>
                    <a:pt x="1027557" y="1900514"/>
                  </a:lnTo>
                  <a:lnTo>
                    <a:pt x="1031041" y="1899286"/>
                  </a:lnTo>
                  <a:lnTo>
                    <a:pt x="1034524" y="1898060"/>
                  </a:lnTo>
                  <a:lnTo>
                    <a:pt x="1038007" y="1896834"/>
                  </a:lnTo>
                  <a:lnTo>
                    <a:pt x="1041490" y="1895609"/>
                  </a:lnTo>
                  <a:lnTo>
                    <a:pt x="1044974" y="1894386"/>
                  </a:lnTo>
                  <a:lnTo>
                    <a:pt x="1048457" y="1893163"/>
                  </a:lnTo>
                  <a:lnTo>
                    <a:pt x="1051940" y="1921409"/>
                  </a:lnTo>
                  <a:lnTo>
                    <a:pt x="1055423" y="1920263"/>
                  </a:lnTo>
                  <a:lnTo>
                    <a:pt x="1058907" y="1919118"/>
                  </a:lnTo>
                  <a:lnTo>
                    <a:pt x="1062390" y="1917973"/>
                  </a:lnTo>
                  <a:lnTo>
                    <a:pt x="1065873" y="1916830"/>
                  </a:lnTo>
                  <a:lnTo>
                    <a:pt x="1069356" y="1915688"/>
                  </a:lnTo>
                  <a:lnTo>
                    <a:pt x="1072840" y="1914546"/>
                  </a:lnTo>
                  <a:lnTo>
                    <a:pt x="1076323" y="1913405"/>
                  </a:lnTo>
                  <a:lnTo>
                    <a:pt x="1079806" y="1912265"/>
                  </a:lnTo>
                  <a:lnTo>
                    <a:pt x="1083289" y="1931670"/>
                  </a:lnTo>
                  <a:lnTo>
                    <a:pt x="1086773" y="1930583"/>
                  </a:lnTo>
                  <a:lnTo>
                    <a:pt x="1090256" y="1929497"/>
                  </a:lnTo>
                  <a:lnTo>
                    <a:pt x="1093739" y="1928411"/>
                  </a:lnTo>
                  <a:lnTo>
                    <a:pt x="1097222" y="1927326"/>
                  </a:lnTo>
                  <a:lnTo>
                    <a:pt x="1100706" y="1926242"/>
                  </a:lnTo>
                  <a:lnTo>
                    <a:pt x="1104189" y="1925159"/>
                  </a:lnTo>
                  <a:lnTo>
                    <a:pt x="1107672" y="1924077"/>
                  </a:lnTo>
                  <a:lnTo>
                    <a:pt x="1111155" y="1932130"/>
                  </a:lnTo>
                  <a:lnTo>
                    <a:pt x="1114639" y="1931071"/>
                  </a:lnTo>
                  <a:lnTo>
                    <a:pt x="1118122" y="1930013"/>
                  </a:lnTo>
                  <a:lnTo>
                    <a:pt x="1121605" y="1928956"/>
                  </a:lnTo>
                  <a:lnTo>
                    <a:pt x="1125088" y="1927899"/>
                  </a:lnTo>
                  <a:lnTo>
                    <a:pt x="1128572" y="1926843"/>
                  </a:lnTo>
                  <a:lnTo>
                    <a:pt x="1132055" y="1925788"/>
                  </a:lnTo>
                  <a:lnTo>
                    <a:pt x="1135538" y="1924734"/>
                  </a:lnTo>
                  <a:lnTo>
                    <a:pt x="1139021" y="1923680"/>
                  </a:lnTo>
                  <a:lnTo>
                    <a:pt x="1142505" y="1944153"/>
                  </a:lnTo>
                  <a:lnTo>
                    <a:pt x="1145988" y="1943152"/>
                  </a:lnTo>
                  <a:lnTo>
                    <a:pt x="1149471" y="1942152"/>
                  </a:lnTo>
                  <a:lnTo>
                    <a:pt x="1152954" y="1941153"/>
                  </a:lnTo>
                  <a:lnTo>
                    <a:pt x="1156437" y="1940154"/>
                  </a:lnTo>
                  <a:lnTo>
                    <a:pt x="1159921" y="1939155"/>
                  </a:lnTo>
                  <a:lnTo>
                    <a:pt x="1163404" y="1938158"/>
                  </a:lnTo>
                  <a:lnTo>
                    <a:pt x="1166887" y="1937161"/>
                  </a:lnTo>
                  <a:lnTo>
                    <a:pt x="1170370" y="1936164"/>
                  </a:lnTo>
                  <a:lnTo>
                    <a:pt x="1173854" y="1945275"/>
                  </a:lnTo>
                  <a:lnTo>
                    <a:pt x="1177337" y="1944304"/>
                  </a:lnTo>
                  <a:lnTo>
                    <a:pt x="1180820" y="1943333"/>
                  </a:lnTo>
                  <a:lnTo>
                    <a:pt x="1184303" y="1942362"/>
                  </a:lnTo>
                  <a:lnTo>
                    <a:pt x="1187787" y="1941393"/>
                  </a:lnTo>
                  <a:lnTo>
                    <a:pt x="1191270" y="1940424"/>
                  </a:lnTo>
                  <a:lnTo>
                    <a:pt x="1194753" y="1939455"/>
                  </a:lnTo>
                  <a:lnTo>
                    <a:pt x="1198236" y="1938487"/>
                  </a:lnTo>
                  <a:lnTo>
                    <a:pt x="1201720" y="1940502"/>
                  </a:lnTo>
                  <a:lnTo>
                    <a:pt x="1205203" y="1939542"/>
                  </a:lnTo>
                  <a:lnTo>
                    <a:pt x="1208686" y="1938582"/>
                  </a:lnTo>
                  <a:lnTo>
                    <a:pt x="1212169" y="1937624"/>
                  </a:lnTo>
                  <a:lnTo>
                    <a:pt x="1215653" y="1936665"/>
                  </a:lnTo>
                  <a:lnTo>
                    <a:pt x="1219136" y="1935708"/>
                  </a:lnTo>
                  <a:lnTo>
                    <a:pt x="1222619" y="1934751"/>
                  </a:lnTo>
                  <a:lnTo>
                    <a:pt x="1226102" y="1933795"/>
                  </a:lnTo>
                  <a:lnTo>
                    <a:pt x="1229586" y="1932839"/>
                  </a:lnTo>
                  <a:lnTo>
                    <a:pt x="1233069" y="1931884"/>
                  </a:lnTo>
                  <a:lnTo>
                    <a:pt x="1236552" y="1930929"/>
                  </a:lnTo>
                  <a:lnTo>
                    <a:pt x="1240035" y="1929975"/>
                  </a:lnTo>
                  <a:lnTo>
                    <a:pt x="1243519" y="1929022"/>
                  </a:lnTo>
                  <a:lnTo>
                    <a:pt x="1247002" y="1928069"/>
                  </a:lnTo>
                  <a:lnTo>
                    <a:pt x="1250485" y="1927117"/>
                  </a:lnTo>
                  <a:lnTo>
                    <a:pt x="1253968" y="1926165"/>
                  </a:lnTo>
                  <a:lnTo>
                    <a:pt x="1257452" y="1925214"/>
                  </a:lnTo>
                  <a:lnTo>
                    <a:pt x="1260935" y="1924263"/>
                  </a:lnTo>
                  <a:lnTo>
                    <a:pt x="1264418" y="1932332"/>
                  </a:lnTo>
                  <a:lnTo>
                    <a:pt x="1267901" y="1931402"/>
                  </a:lnTo>
                  <a:lnTo>
                    <a:pt x="1271385" y="1930473"/>
                  </a:lnTo>
                  <a:lnTo>
                    <a:pt x="1274868" y="1929544"/>
                  </a:lnTo>
                  <a:lnTo>
                    <a:pt x="1278351" y="1928616"/>
                  </a:lnTo>
                  <a:lnTo>
                    <a:pt x="1281834" y="1927688"/>
                  </a:lnTo>
                  <a:lnTo>
                    <a:pt x="1285318" y="1926761"/>
                  </a:lnTo>
                  <a:lnTo>
                    <a:pt x="1288801" y="1925834"/>
                  </a:lnTo>
                  <a:lnTo>
                    <a:pt x="1292284" y="1948291"/>
                  </a:lnTo>
                  <a:lnTo>
                    <a:pt x="1295767" y="1947415"/>
                  </a:lnTo>
                  <a:lnTo>
                    <a:pt x="1299251" y="1946539"/>
                  </a:lnTo>
                  <a:lnTo>
                    <a:pt x="1302734" y="1945664"/>
                  </a:lnTo>
                  <a:lnTo>
                    <a:pt x="1306217" y="1944789"/>
                  </a:lnTo>
                  <a:lnTo>
                    <a:pt x="1309700" y="1943915"/>
                  </a:lnTo>
                  <a:lnTo>
                    <a:pt x="1313184" y="1943042"/>
                  </a:lnTo>
                  <a:lnTo>
                    <a:pt x="1316667" y="1942168"/>
                  </a:lnTo>
                  <a:lnTo>
                    <a:pt x="1320150" y="1941296"/>
                  </a:lnTo>
                  <a:lnTo>
                    <a:pt x="1323633" y="1955871"/>
                  </a:lnTo>
                  <a:lnTo>
                    <a:pt x="1327117" y="1955031"/>
                  </a:lnTo>
                  <a:lnTo>
                    <a:pt x="1330600" y="1954192"/>
                  </a:lnTo>
                  <a:lnTo>
                    <a:pt x="1334083" y="1953354"/>
                  </a:lnTo>
                  <a:lnTo>
                    <a:pt x="1337566" y="1952516"/>
                  </a:lnTo>
                  <a:lnTo>
                    <a:pt x="1341050" y="1951678"/>
                  </a:lnTo>
                  <a:lnTo>
                    <a:pt x="1344533" y="1950841"/>
                  </a:lnTo>
                  <a:lnTo>
                    <a:pt x="1348016" y="1950004"/>
                  </a:lnTo>
                  <a:lnTo>
                    <a:pt x="1351499" y="1982564"/>
                  </a:lnTo>
                  <a:lnTo>
                    <a:pt x="1354983" y="1981797"/>
                  </a:lnTo>
                  <a:lnTo>
                    <a:pt x="1358466" y="1981031"/>
                  </a:lnTo>
                  <a:lnTo>
                    <a:pt x="1361949" y="1980264"/>
                  </a:lnTo>
                  <a:lnTo>
                    <a:pt x="1365432" y="1979499"/>
                  </a:lnTo>
                  <a:lnTo>
                    <a:pt x="1368916" y="1978733"/>
                  </a:lnTo>
                  <a:lnTo>
                    <a:pt x="1372399" y="1977968"/>
                  </a:lnTo>
                  <a:lnTo>
                    <a:pt x="1375882" y="1977203"/>
                  </a:lnTo>
                  <a:lnTo>
                    <a:pt x="1379365" y="1976439"/>
                  </a:lnTo>
                  <a:lnTo>
                    <a:pt x="1382849" y="1976375"/>
                  </a:lnTo>
                  <a:lnTo>
                    <a:pt x="1386332" y="1975613"/>
                  </a:lnTo>
                  <a:lnTo>
                    <a:pt x="1389815" y="1974851"/>
                  </a:lnTo>
                  <a:lnTo>
                    <a:pt x="1393298" y="1974090"/>
                  </a:lnTo>
                  <a:lnTo>
                    <a:pt x="1396782" y="1973329"/>
                  </a:lnTo>
                  <a:lnTo>
                    <a:pt x="1400265" y="1972568"/>
                  </a:lnTo>
                  <a:lnTo>
                    <a:pt x="1403748" y="1971808"/>
                  </a:lnTo>
                  <a:lnTo>
                    <a:pt x="1407231" y="1971048"/>
                  </a:lnTo>
                  <a:lnTo>
                    <a:pt x="1410715" y="1970288"/>
                  </a:lnTo>
                  <a:lnTo>
                    <a:pt x="1414198" y="1973051"/>
                  </a:lnTo>
                  <a:lnTo>
                    <a:pt x="1417681" y="1972299"/>
                  </a:lnTo>
                  <a:lnTo>
                    <a:pt x="1421164" y="1971548"/>
                  </a:lnTo>
                  <a:lnTo>
                    <a:pt x="1424648" y="1970796"/>
                  </a:lnTo>
                  <a:lnTo>
                    <a:pt x="1428131" y="1970046"/>
                  </a:lnTo>
                  <a:lnTo>
                    <a:pt x="1431614" y="1969295"/>
                  </a:lnTo>
                  <a:lnTo>
                    <a:pt x="1435097" y="1968545"/>
                  </a:lnTo>
                  <a:lnTo>
                    <a:pt x="1438580" y="1967795"/>
                  </a:lnTo>
                  <a:lnTo>
                    <a:pt x="1442064" y="1976012"/>
                  </a:lnTo>
                  <a:lnTo>
                    <a:pt x="1445547" y="1975280"/>
                  </a:lnTo>
                  <a:lnTo>
                    <a:pt x="1449030" y="1974549"/>
                  </a:lnTo>
                  <a:lnTo>
                    <a:pt x="1452513" y="1973818"/>
                  </a:lnTo>
                  <a:lnTo>
                    <a:pt x="1455997" y="1973088"/>
                  </a:lnTo>
                  <a:lnTo>
                    <a:pt x="1459480" y="1972357"/>
                  </a:lnTo>
                  <a:lnTo>
                    <a:pt x="1462963" y="1971628"/>
                  </a:lnTo>
                  <a:lnTo>
                    <a:pt x="1466446" y="1970898"/>
                  </a:lnTo>
                  <a:lnTo>
                    <a:pt x="1469930" y="1970169"/>
                  </a:lnTo>
                  <a:lnTo>
                    <a:pt x="1473413" y="1973492"/>
                  </a:lnTo>
                  <a:lnTo>
                    <a:pt x="1476896" y="1972771"/>
                  </a:lnTo>
                  <a:lnTo>
                    <a:pt x="1480379" y="1972051"/>
                  </a:lnTo>
                  <a:lnTo>
                    <a:pt x="1483863" y="1971331"/>
                  </a:lnTo>
                  <a:lnTo>
                    <a:pt x="1487346" y="1970611"/>
                  </a:lnTo>
                  <a:lnTo>
                    <a:pt x="1490829" y="1969891"/>
                  </a:lnTo>
                  <a:lnTo>
                    <a:pt x="1494312" y="1969172"/>
                  </a:lnTo>
                  <a:lnTo>
                    <a:pt x="1497796" y="1968453"/>
                  </a:lnTo>
                  <a:lnTo>
                    <a:pt x="1501279" y="1967735"/>
                  </a:lnTo>
                  <a:lnTo>
                    <a:pt x="1504762" y="1973673"/>
                  </a:lnTo>
                  <a:lnTo>
                    <a:pt x="1508245" y="1972967"/>
                  </a:lnTo>
                  <a:lnTo>
                    <a:pt x="1511729" y="1972262"/>
                  </a:lnTo>
                  <a:lnTo>
                    <a:pt x="1515212" y="1971557"/>
                  </a:lnTo>
                  <a:lnTo>
                    <a:pt x="1518695" y="1970853"/>
                  </a:lnTo>
                  <a:lnTo>
                    <a:pt x="1522178" y="1970148"/>
                  </a:lnTo>
                  <a:lnTo>
                    <a:pt x="1525662" y="1969445"/>
                  </a:lnTo>
                  <a:lnTo>
                    <a:pt x="1529145" y="1968741"/>
                  </a:lnTo>
                  <a:lnTo>
                    <a:pt x="1532628" y="1970667"/>
                  </a:lnTo>
                  <a:lnTo>
                    <a:pt x="1536111" y="1969969"/>
                  </a:lnTo>
                  <a:lnTo>
                    <a:pt x="1539595" y="1969271"/>
                  </a:lnTo>
                  <a:lnTo>
                    <a:pt x="1543078" y="1968574"/>
                  </a:lnTo>
                  <a:lnTo>
                    <a:pt x="1546561" y="1967876"/>
                  </a:lnTo>
                  <a:lnTo>
                    <a:pt x="1550044" y="1967179"/>
                  </a:lnTo>
                  <a:lnTo>
                    <a:pt x="1553528" y="1966483"/>
                  </a:lnTo>
                  <a:lnTo>
                    <a:pt x="1557011" y="1965787"/>
                  </a:lnTo>
                  <a:lnTo>
                    <a:pt x="1560494" y="1965091"/>
                  </a:lnTo>
                  <a:lnTo>
                    <a:pt x="1563977" y="2001148"/>
                  </a:lnTo>
                  <a:lnTo>
                    <a:pt x="1567461" y="2000519"/>
                  </a:lnTo>
                  <a:lnTo>
                    <a:pt x="1570944" y="1999890"/>
                  </a:lnTo>
                  <a:lnTo>
                    <a:pt x="1574427" y="1999261"/>
                  </a:lnTo>
                  <a:lnTo>
                    <a:pt x="1577910" y="1998633"/>
                  </a:lnTo>
                  <a:lnTo>
                    <a:pt x="1581394" y="1998005"/>
                  </a:lnTo>
                  <a:lnTo>
                    <a:pt x="1584877" y="1997377"/>
                  </a:lnTo>
                  <a:lnTo>
                    <a:pt x="1588360" y="1996750"/>
                  </a:lnTo>
                  <a:lnTo>
                    <a:pt x="1591843" y="2008520"/>
                  </a:lnTo>
                  <a:lnTo>
                    <a:pt x="1595327" y="2007915"/>
                  </a:lnTo>
                  <a:lnTo>
                    <a:pt x="1598810" y="2007311"/>
                  </a:lnTo>
                  <a:lnTo>
                    <a:pt x="1602293" y="2006707"/>
                  </a:lnTo>
                  <a:lnTo>
                    <a:pt x="1605776" y="2006103"/>
                  </a:lnTo>
                  <a:lnTo>
                    <a:pt x="1609260" y="2005499"/>
                  </a:lnTo>
                  <a:lnTo>
                    <a:pt x="1612743" y="2004895"/>
                  </a:lnTo>
                  <a:lnTo>
                    <a:pt x="1616226" y="2004292"/>
                  </a:lnTo>
                  <a:lnTo>
                    <a:pt x="1619709" y="2003689"/>
                  </a:lnTo>
                  <a:lnTo>
                    <a:pt x="1623193" y="2015197"/>
                  </a:lnTo>
                  <a:lnTo>
                    <a:pt x="1626676" y="2014616"/>
                  </a:lnTo>
                  <a:lnTo>
                    <a:pt x="1630159" y="2014035"/>
                  </a:lnTo>
                  <a:lnTo>
                    <a:pt x="1633642" y="2013454"/>
                  </a:lnTo>
                  <a:lnTo>
                    <a:pt x="1637126" y="2012874"/>
                  </a:lnTo>
                  <a:lnTo>
                    <a:pt x="1640609" y="2012294"/>
                  </a:lnTo>
                  <a:lnTo>
                    <a:pt x="1644092" y="2011713"/>
                  </a:lnTo>
                  <a:lnTo>
                    <a:pt x="1647575" y="2011134"/>
                  </a:lnTo>
                  <a:lnTo>
                    <a:pt x="1651059" y="2010554"/>
                  </a:lnTo>
                  <a:lnTo>
                    <a:pt x="1654542" y="2015087"/>
                  </a:lnTo>
                  <a:lnTo>
                    <a:pt x="1658025" y="2014517"/>
                  </a:lnTo>
                  <a:lnTo>
                    <a:pt x="1661508" y="2013947"/>
                  </a:lnTo>
                  <a:lnTo>
                    <a:pt x="1664992" y="2013377"/>
                  </a:lnTo>
                  <a:lnTo>
                    <a:pt x="1668475" y="2012807"/>
                  </a:lnTo>
                  <a:lnTo>
                    <a:pt x="1671958" y="2012238"/>
                  </a:lnTo>
                  <a:lnTo>
                    <a:pt x="1675441" y="2011668"/>
                  </a:lnTo>
                  <a:lnTo>
                    <a:pt x="1678925" y="2011099"/>
                  </a:lnTo>
                  <a:lnTo>
                    <a:pt x="1682408" y="2023391"/>
                  </a:lnTo>
                  <a:lnTo>
                    <a:pt x="1685891" y="2022845"/>
                  </a:lnTo>
                  <a:lnTo>
                    <a:pt x="1689374" y="2022299"/>
                  </a:lnTo>
                  <a:lnTo>
                    <a:pt x="1692858" y="2021752"/>
                  </a:lnTo>
                  <a:lnTo>
                    <a:pt x="1696341" y="2021206"/>
                  </a:lnTo>
                  <a:lnTo>
                    <a:pt x="1699824" y="2020660"/>
                  </a:lnTo>
                  <a:lnTo>
                    <a:pt x="1703307" y="2020115"/>
                  </a:lnTo>
                  <a:lnTo>
                    <a:pt x="1706791" y="2019569"/>
                  </a:lnTo>
                  <a:lnTo>
                    <a:pt x="1710274" y="2019024"/>
                  </a:lnTo>
                  <a:lnTo>
                    <a:pt x="1713757" y="2018479"/>
                  </a:lnTo>
                  <a:lnTo>
                    <a:pt x="1717240" y="2017934"/>
                  </a:lnTo>
                  <a:lnTo>
                    <a:pt x="1720723" y="2017389"/>
                  </a:lnTo>
                  <a:lnTo>
                    <a:pt x="1724207" y="2016845"/>
                  </a:lnTo>
                  <a:lnTo>
                    <a:pt x="1727690" y="2016300"/>
                  </a:lnTo>
                  <a:lnTo>
                    <a:pt x="1731173" y="2015756"/>
                  </a:lnTo>
                  <a:lnTo>
                    <a:pt x="1734656" y="2015212"/>
                  </a:lnTo>
                  <a:lnTo>
                    <a:pt x="1738140" y="2014668"/>
                  </a:lnTo>
                  <a:lnTo>
                    <a:pt x="1741623" y="2014125"/>
                  </a:lnTo>
                  <a:lnTo>
                    <a:pt x="1741623" y="2014561"/>
                  </a:lnTo>
                  <a:lnTo>
                    <a:pt x="1741623" y="2014996"/>
                  </a:lnTo>
                  <a:lnTo>
                    <a:pt x="1741623" y="2015430"/>
                  </a:lnTo>
                  <a:lnTo>
                    <a:pt x="1745106" y="2014889"/>
                  </a:lnTo>
                  <a:lnTo>
                    <a:pt x="1748589" y="2014347"/>
                  </a:lnTo>
                  <a:lnTo>
                    <a:pt x="1752073" y="2013807"/>
                  </a:lnTo>
                  <a:lnTo>
                    <a:pt x="1755556" y="2013266"/>
                  </a:lnTo>
                  <a:lnTo>
                    <a:pt x="1759039" y="2012725"/>
                  </a:lnTo>
                  <a:lnTo>
                    <a:pt x="1762522" y="2012185"/>
                  </a:lnTo>
                  <a:lnTo>
                    <a:pt x="1766006" y="2011645"/>
                  </a:lnTo>
                  <a:lnTo>
                    <a:pt x="1769489" y="2011105"/>
                  </a:lnTo>
                  <a:lnTo>
                    <a:pt x="1772972" y="2011442"/>
                  </a:lnTo>
                  <a:lnTo>
                    <a:pt x="1776455" y="2010903"/>
                  </a:lnTo>
                  <a:lnTo>
                    <a:pt x="1779939" y="2010365"/>
                  </a:lnTo>
                  <a:lnTo>
                    <a:pt x="1783422" y="2009828"/>
                  </a:lnTo>
                  <a:lnTo>
                    <a:pt x="1786905" y="2009290"/>
                  </a:lnTo>
                  <a:lnTo>
                    <a:pt x="1790388" y="2008752"/>
                  </a:lnTo>
                  <a:lnTo>
                    <a:pt x="1793872" y="2008215"/>
                  </a:lnTo>
                  <a:lnTo>
                    <a:pt x="1797355" y="2007678"/>
                  </a:lnTo>
                  <a:lnTo>
                    <a:pt x="1800838" y="2007141"/>
                  </a:lnTo>
                  <a:lnTo>
                    <a:pt x="1804321" y="2007929"/>
                  </a:lnTo>
                  <a:lnTo>
                    <a:pt x="1807805" y="2007394"/>
                  </a:lnTo>
                  <a:lnTo>
                    <a:pt x="1811288" y="2006860"/>
                  </a:lnTo>
                  <a:lnTo>
                    <a:pt x="1814771" y="2006326"/>
                  </a:lnTo>
                  <a:lnTo>
                    <a:pt x="1818254" y="2005792"/>
                  </a:lnTo>
                  <a:lnTo>
                    <a:pt x="1821738" y="2005258"/>
                  </a:lnTo>
                  <a:lnTo>
                    <a:pt x="1825221" y="2004725"/>
                  </a:lnTo>
                  <a:lnTo>
                    <a:pt x="1828704" y="2004191"/>
                  </a:lnTo>
                  <a:lnTo>
                    <a:pt x="1832187" y="2010619"/>
                  </a:lnTo>
                  <a:lnTo>
                    <a:pt x="1835671" y="2010096"/>
                  </a:lnTo>
                  <a:lnTo>
                    <a:pt x="1839154" y="2009574"/>
                  </a:lnTo>
                  <a:lnTo>
                    <a:pt x="1842637" y="2009053"/>
                  </a:lnTo>
                  <a:lnTo>
                    <a:pt x="1846120" y="2008531"/>
                  </a:lnTo>
                  <a:lnTo>
                    <a:pt x="1849604" y="2008010"/>
                  </a:lnTo>
                  <a:lnTo>
                    <a:pt x="1853087" y="2007489"/>
                  </a:lnTo>
                  <a:lnTo>
                    <a:pt x="1856570" y="2006967"/>
                  </a:lnTo>
                  <a:lnTo>
                    <a:pt x="1860053" y="2006447"/>
                  </a:lnTo>
                  <a:lnTo>
                    <a:pt x="1863537" y="2031234"/>
                  </a:lnTo>
                  <a:lnTo>
                    <a:pt x="1867020" y="2030752"/>
                  </a:lnTo>
                  <a:lnTo>
                    <a:pt x="1870503" y="2030271"/>
                  </a:lnTo>
                  <a:lnTo>
                    <a:pt x="1873986" y="2029790"/>
                  </a:lnTo>
                  <a:lnTo>
                    <a:pt x="1877470" y="2029310"/>
                  </a:lnTo>
                  <a:lnTo>
                    <a:pt x="1880953" y="2028829"/>
                  </a:lnTo>
                  <a:lnTo>
                    <a:pt x="1884436" y="2028349"/>
                  </a:lnTo>
                  <a:lnTo>
                    <a:pt x="1887919" y="2027868"/>
                  </a:lnTo>
                  <a:lnTo>
                    <a:pt x="1891403" y="2027388"/>
                  </a:lnTo>
                  <a:lnTo>
                    <a:pt x="1894886" y="2027275"/>
                  </a:lnTo>
                  <a:lnTo>
                    <a:pt x="1898369" y="2026796"/>
                  </a:lnTo>
                  <a:lnTo>
                    <a:pt x="1901852" y="2026317"/>
                  </a:lnTo>
                  <a:lnTo>
                    <a:pt x="1905336" y="2025838"/>
                  </a:lnTo>
                  <a:lnTo>
                    <a:pt x="1908819" y="2025359"/>
                  </a:lnTo>
                  <a:lnTo>
                    <a:pt x="1912302" y="2024880"/>
                  </a:lnTo>
                  <a:lnTo>
                    <a:pt x="1915785" y="2024401"/>
                  </a:lnTo>
                  <a:lnTo>
                    <a:pt x="1919269" y="2023923"/>
                  </a:lnTo>
                  <a:lnTo>
                    <a:pt x="1922752" y="2036557"/>
                  </a:lnTo>
                  <a:lnTo>
                    <a:pt x="1926235" y="2036099"/>
                  </a:lnTo>
                  <a:lnTo>
                    <a:pt x="1929718" y="2035641"/>
                  </a:lnTo>
                  <a:lnTo>
                    <a:pt x="1933202" y="2035183"/>
                  </a:lnTo>
                  <a:lnTo>
                    <a:pt x="1936685" y="2034725"/>
                  </a:lnTo>
                  <a:lnTo>
                    <a:pt x="1940168" y="2034267"/>
                  </a:lnTo>
                  <a:lnTo>
                    <a:pt x="1943651" y="2033809"/>
                  </a:lnTo>
                  <a:lnTo>
                    <a:pt x="1947135" y="2033352"/>
                  </a:lnTo>
                  <a:lnTo>
                    <a:pt x="1950618" y="2032895"/>
                  </a:lnTo>
                  <a:lnTo>
                    <a:pt x="1954101" y="2038476"/>
                  </a:lnTo>
                  <a:lnTo>
                    <a:pt x="1957584" y="2038027"/>
                  </a:lnTo>
                  <a:lnTo>
                    <a:pt x="1961068" y="2037580"/>
                  </a:lnTo>
                  <a:lnTo>
                    <a:pt x="1964551" y="2037132"/>
                  </a:lnTo>
                  <a:lnTo>
                    <a:pt x="1968034" y="2036684"/>
                  </a:lnTo>
                  <a:lnTo>
                    <a:pt x="1971517" y="2036237"/>
                  </a:lnTo>
                  <a:lnTo>
                    <a:pt x="1975001" y="2035789"/>
                  </a:lnTo>
                  <a:lnTo>
                    <a:pt x="1978484" y="2035342"/>
                  </a:lnTo>
                  <a:lnTo>
                    <a:pt x="1981967" y="2049670"/>
                  </a:lnTo>
                  <a:lnTo>
                    <a:pt x="1985450" y="2049245"/>
                  </a:lnTo>
                  <a:lnTo>
                    <a:pt x="1988934" y="2048820"/>
                  </a:lnTo>
                  <a:lnTo>
                    <a:pt x="1992417" y="2048395"/>
                  </a:lnTo>
                  <a:lnTo>
                    <a:pt x="1995900" y="2047970"/>
                  </a:lnTo>
                  <a:lnTo>
                    <a:pt x="1999383" y="2047545"/>
                  </a:lnTo>
                  <a:lnTo>
                    <a:pt x="2002867" y="2047121"/>
                  </a:lnTo>
                  <a:lnTo>
                    <a:pt x="2006350" y="2046697"/>
                  </a:lnTo>
                  <a:lnTo>
                    <a:pt x="2009833" y="2046272"/>
                  </a:lnTo>
                  <a:lnTo>
                    <a:pt x="2013316" y="2046450"/>
                  </a:lnTo>
                  <a:lnTo>
                    <a:pt x="2016799" y="2046027"/>
                  </a:lnTo>
                  <a:lnTo>
                    <a:pt x="2020283" y="2045603"/>
                  </a:lnTo>
                  <a:lnTo>
                    <a:pt x="2023766" y="2045180"/>
                  </a:lnTo>
                  <a:lnTo>
                    <a:pt x="2027249" y="2044758"/>
                  </a:lnTo>
                  <a:lnTo>
                    <a:pt x="2030732" y="2044335"/>
                  </a:lnTo>
                  <a:lnTo>
                    <a:pt x="2034216" y="2043912"/>
                  </a:lnTo>
                  <a:lnTo>
                    <a:pt x="2037699" y="2043490"/>
                  </a:lnTo>
                  <a:lnTo>
                    <a:pt x="2041182" y="2043067"/>
                  </a:lnTo>
                  <a:lnTo>
                    <a:pt x="2044665" y="2050039"/>
                  </a:lnTo>
                  <a:lnTo>
                    <a:pt x="2048149" y="2049627"/>
                  </a:lnTo>
                  <a:lnTo>
                    <a:pt x="2051632" y="2049216"/>
                  </a:lnTo>
                  <a:lnTo>
                    <a:pt x="2055115" y="2048805"/>
                  </a:lnTo>
                  <a:lnTo>
                    <a:pt x="2058598" y="2048393"/>
                  </a:lnTo>
                  <a:lnTo>
                    <a:pt x="2062082" y="2047982"/>
                  </a:lnTo>
                  <a:lnTo>
                    <a:pt x="2065565" y="2047571"/>
                  </a:lnTo>
                  <a:lnTo>
                    <a:pt x="2069048" y="2047160"/>
                  </a:lnTo>
                  <a:lnTo>
                    <a:pt x="2072531" y="2053553"/>
                  </a:lnTo>
                  <a:lnTo>
                    <a:pt x="2076015" y="2053152"/>
                  </a:lnTo>
                  <a:lnTo>
                    <a:pt x="2079498" y="2052751"/>
                  </a:lnTo>
                  <a:lnTo>
                    <a:pt x="2082981" y="2052350"/>
                  </a:lnTo>
                  <a:lnTo>
                    <a:pt x="2086464" y="2051949"/>
                  </a:lnTo>
                  <a:lnTo>
                    <a:pt x="2089948" y="2051549"/>
                  </a:lnTo>
                  <a:lnTo>
                    <a:pt x="2093431" y="2051148"/>
                  </a:lnTo>
                  <a:lnTo>
                    <a:pt x="2096914" y="2050748"/>
                  </a:lnTo>
                  <a:lnTo>
                    <a:pt x="2100397" y="2050348"/>
                  </a:lnTo>
                  <a:lnTo>
                    <a:pt x="2103881" y="2051062"/>
                  </a:lnTo>
                  <a:lnTo>
                    <a:pt x="2107364" y="2050663"/>
                  </a:lnTo>
                  <a:lnTo>
                    <a:pt x="2110847" y="2050265"/>
                  </a:lnTo>
                  <a:lnTo>
                    <a:pt x="2114330" y="2049866"/>
                  </a:lnTo>
                  <a:lnTo>
                    <a:pt x="2117814" y="2049468"/>
                  </a:lnTo>
                  <a:lnTo>
                    <a:pt x="2121297" y="2049070"/>
                  </a:lnTo>
                  <a:lnTo>
                    <a:pt x="2124780" y="2048672"/>
                  </a:lnTo>
                  <a:lnTo>
                    <a:pt x="2128263" y="2048274"/>
                  </a:lnTo>
                  <a:lnTo>
                    <a:pt x="2131747" y="2047876"/>
                  </a:lnTo>
                  <a:lnTo>
                    <a:pt x="2135230" y="2049706"/>
                  </a:lnTo>
                  <a:lnTo>
                    <a:pt x="2138713" y="2049312"/>
                  </a:lnTo>
                  <a:lnTo>
                    <a:pt x="2142196" y="2048917"/>
                  </a:lnTo>
                  <a:lnTo>
                    <a:pt x="2145680" y="2048523"/>
                  </a:lnTo>
                  <a:lnTo>
                    <a:pt x="2149163" y="2048129"/>
                  </a:lnTo>
                  <a:lnTo>
                    <a:pt x="2152646" y="2047735"/>
                  </a:lnTo>
                  <a:lnTo>
                    <a:pt x="2156129" y="2047340"/>
                  </a:lnTo>
                  <a:lnTo>
                    <a:pt x="2159613" y="2046947"/>
                  </a:lnTo>
                  <a:lnTo>
                    <a:pt x="2163096" y="2049042"/>
                  </a:lnTo>
                  <a:lnTo>
                    <a:pt x="2166579" y="2048651"/>
                  </a:lnTo>
                  <a:lnTo>
                    <a:pt x="2170062" y="2048261"/>
                  </a:lnTo>
                  <a:lnTo>
                    <a:pt x="2173546" y="2047871"/>
                  </a:lnTo>
                  <a:lnTo>
                    <a:pt x="2177029" y="2047481"/>
                  </a:lnTo>
                  <a:lnTo>
                    <a:pt x="2180512" y="2047091"/>
                  </a:lnTo>
                  <a:lnTo>
                    <a:pt x="2183995" y="2046701"/>
                  </a:lnTo>
                  <a:lnTo>
                    <a:pt x="2187479" y="2046311"/>
                  </a:lnTo>
                  <a:lnTo>
                    <a:pt x="2190962" y="2045921"/>
                  </a:lnTo>
                  <a:lnTo>
                    <a:pt x="2194445" y="2045809"/>
                  </a:lnTo>
                  <a:lnTo>
                    <a:pt x="2197928" y="2045420"/>
                  </a:lnTo>
                  <a:lnTo>
                    <a:pt x="2201412" y="2045031"/>
                  </a:lnTo>
                  <a:lnTo>
                    <a:pt x="2204895" y="2044642"/>
                  </a:lnTo>
                  <a:lnTo>
                    <a:pt x="2208378" y="2044253"/>
                  </a:lnTo>
                  <a:lnTo>
                    <a:pt x="2211861" y="2043864"/>
                  </a:lnTo>
                  <a:lnTo>
                    <a:pt x="2215345" y="2043475"/>
                  </a:lnTo>
                  <a:lnTo>
                    <a:pt x="2218828" y="2043087"/>
                  </a:lnTo>
                  <a:lnTo>
                    <a:pt x="2222311" y="2042978"/>
                  </a:lnTo>
                  <a:lnTo>
                    <a:pt x="2225794" y="2042590"/>
                  </a:lnTo>
                  <a:lnTo>
                    <a:pt x="2229278" y="2042202"/>
                  </a:lnTo>
                  <a:lnTo>
                    <a:pt x="2232761" y="2041814"/>
                  </a:lnTo>
                  <a:lnTo>
                    <a:pt x="2236244" y="2041426"/>
                  </a:lnTo>
                  <a:lnTo>
                    <a:pt x="2239727" y="2041038"/>
                  </a:lnTo>
                  <a:lnTo>
                    <a:pt x="2243211" y="2040651"/>
                  </a:lnTo>
                  <a:lnTo>
                    <a:pt x="2246694" y="2040263"/>
                  </a:lnTo>
                  <a:lnTo>
                    <a:pt x="2250177" y="2039876"/>
                  </a:lnTo>
                  <a:lnTo>
                    <a:pt x="2253660" y="2041173"/>
                  </a:lnTo>
                  <a:lnTo>
                    <a:pt x="2257144" y="2040788"/>
                  </a:lnTo>
                  <a:lnTo>
                    <a:pt x="2260627" y="2040403"/>
                  </a:lnTo>
                  <a:lnTo>
                    <a:pt x="2264110" y="2040018"/>
                  </a:lnTo>
                  <a:lnTo>
                    <a:pt x="2267593" y="2039634"/>
                  </a:lnTo>
                  <a:lnTo>
                    <a:pt x="2271077" y="2039249"/>
                  </a:lnTo>
                  <a:lnTo>
                    <a:pt x="2274560" y="2038864"/>
                  </a:lnTo>
                  <a:lnTo>
                    <a:pt x="2278043" y="2038480"/>
                  </a:lnTo>
                  <a:lnTo>
                    <a:pt x="2281526" y="2038096"/>
                  </a:lnTo>
                  <a:lnTo>
                    <a:pt x="2285010" y="2038556"/>
                  </a:lnTo>
                  <a:lnTo>
                    <a:pt x="2288493" y="2038172"/>
                  </a:lnTo>
                  <a:lnTo>
                    <a:pt x="2291976" y="2037789"/>
                  </a:lnTo>
                  <a:lnTo>
                    <a:pt x="2295459" y="2037407"/>
                  </a:lnTo>
                  <a:lnTo>
                    <a:pt x="2298942" y="2037024"/>
                  </a:lnTo>
                  <a:lnTo>
                    <a:pt x="2302426" y="2036641"/>
                  </a:lnTo>
                  <a:lnTo>
                    <a:pt x="2305909" y="2036258"/>
                  </a:lnTo>
                  <a:lnTo>
                    <a:pt x="2309392" y="2035876"/>
                  </a:lnTo>
                  <a:lnTo>
                    <a:pt x="2312875" y="2042131"/>
                  </a:lnTo>
                  <a:lnTo>
                    <a:pt x="2316359" y="2041757"/>
                  </a:lnTo>
                  <a:lnTo>
                    <a:pt x="2319842" y="2041383"/>
                  </a:lnTo>
                  <a:lnTo>
                    <a:pt x="2323325" y="2041009"/>
                  </a:lnTo>
                  <a:lnTo>
                    <a:pt x="2326808" y="2040636"/>
                  </a:lnTo>
                  <a:lnTo>
                    <a:pt x="2330292" y="2040262"/>
                  </a:lnTo>
                  <a:lnTo>
                    <a:pt x="2333775" y="2039889"/>
                  </a:lnTo>
                  <a:lnTo>
                    <a:pt x="2337258" y="2039515"/>
                  </a:lnTo>
                  <a:lnTo>
                    <a:pt x="2340741" y="2039142"/>
                  </a:lnTo>
                  <a:lnTo>
                    <a:pt x="2344225" y="2042538"/>
                  </a:lnTo>
                  <a:lnTo>
                    <a:pt x="2347708" y="2042169"/>
                  </a:lnTo>
                  <a:lnTo>
                    <a:pt x="2351191" y="2041801"/>
                  </a:lnTo>
                  <a:lnTo>
                    <a:pt x="2354674" y="2041433"/>
                  </a:lnTo>
                  <a:lnTo>
                    <a:pt x="2358158" y="2041065"/>
                  </a:lnTo>
                  <a:lnTo>
                    <a:pt x="2361641" y="2040697"/>
                  </a:lnTo>
                  <a:lnTo>
                    <a:pt x="2365124" y="2040329"/>
                  </a:lnTo>
                  <a:lnTo>
                    <a:pt x="2368607" y="2039961"/>
                  </a:lnTo>
                  <a:lnTo>
                    <a:pt x="2372091" y="2039593"/>
                  </a:lnTo>
                  <a:lnTo>
                    <a:pt x="2375574" y="2039761"/>
                  </a:lnTo>
                  <a:lnTo>
                    <a:pt x="2379057" y="2039394"/>
                  </a:lnTo>
                  <a:lnTo>
                    <a:pt x="2382540" y="2039027"/>
                  </a:lnTo>
                  <a:lnTo>
                    <a:pt x="2386024" y="2038660"/>
                  </a:lnTo>
                  <a:lnTo>
                    <a:pt x="2389507" y="2038294"/>
                  </a:lnTo>
                  <a:lnTo>
                    <a:pt x="2392990" y="2037927"/>
                  </a:lnTo>
                  <a:lnTo>
                    <a:pt x="2396473" y="2037560"/>
                  </a:lnTo>
                  <a:lnTo>
                    <a:pt x="2399957" y="2037194"/>
                  </a:lnTo>
                  <a:lnTo>
                    <a:pt x="2403440" y="2037367"/>
                  </a:lnTo>
                  <a:lnTo>
                    <a:pt x="2406923" y="2037001"/>
                  </a:lnTo>
                  <a:lnTo>
                    <a:pt x="2410406" y="2036635"/>
                  </a:lnTo>
                  <a:lnTo>
                    <a:pt x="2413890" y="2036270"/>
                  </a:lnTo>
                  <a:lnTo>
                    <a:pt x="2417373" y="2035904"/>
                  </a:lnTo>
                  <a:lnTo>
                    <a:pt x="2420856" y="2035539"/>
                  </a:lnTo>
                  <a:lnTo>
                    <a:pt x="2424339" y="2035174"/>
                  </a:lnTo>
                  <a:lnTo>
                    <a:pt x="2427823" y="2034809"/>
                  </a:lnTo>
                  <a:lnTo>
                    <a:pt x="2431306" y="2034444"/>
                  </a:lnTo>
                  <a:lnTo>
                    <a:pt x="2434789" y="2043027"/>
                  </a:lnTo>
                  <a:lnTo>
                    <a:pt x="2438272" y="2042673"/>
                  </a:lnTo>
                  <a:lnTo>
                    <a:pt x="2441756" y="2042319"/>
                  </a:lnTo>
                  <a:lnTo>
                    <a:pt x="2445239" y="2041965"/>
                  </a:lnTo>
                  <a:lnTo>
                    <a:pt x="2448722" y="2041611"/>
                  </a:lnTo>
                  <a:lnTo>
                    <a:pt x="2452205" y="2041257"/>
                  </a:lnTo>
                  <a:lnTo>
                    <a:pt x="2455689" y="2040903"/>
                  </a:lnTo>
                  <a:lnTo>
                    <a:pt x="2459172" y="2040550"/>
                  </a:lnTo>
                  <a:lnTo>
                    <a:pt x="2462655" y="2040709"/>
                  </a:lnTo>
                  <a:lnTo>
                    <a:pt x="2466138" y="2040356"/>
                  </a:lnTo>
                  <a:lnTo>
                    <a:pt x="2469622" y="2040004"/>
                  </a:lnTo>
                  <a:lnTo>
                    <a:pt x="2473105" y="2039651"/>
                  </a:lnTo>
                  <a:lnTo>
                    <a:pt x="2476588" y="2039298"/>
                  </a:lnTo>
                  <a:lnTo>
                    <a:pt x="2480071" y="2038946"/>
                  </a:lnTo>
                  <a:lnTo>
                    <a:pt x="2483555" y="2038593"/>
                  </a:lnTo>
                  <a:lnTo>
                    <a:pt x="2487038" y="2038241"/>
                  </a:lnTo>
                  <a:lnTo>
                    <a:pt x="2490521" y="2037889"/>
                  </a:lnTo>
                  <a:lnTo>
                    <a:pt x="2494004" y="2038053"/>
                  </a:lnTo>
                  <a:lnTo>
                    <a:pt x="2497488" y="2037702"/>
                  </a:lnTo>
                  <a:lnTo>
                    <a:pt x="2500971" y="2037350"/>
                  </a:lnTo>
                  <a:lnTo>
                    <a:pt x="2504454" y="2036999"/>
                  </a:lnTo>
                  <a:lnTo>
                    <a:pt x="2507937" y="2036647"/>
                  </a:lnTo>
                  <a:lnTo>
                    <a:pt x="2511421" y="2036296"/>
                  </a:lnTo>
                  <a:lnTo>
                    <a:pt x="2514904" y="2035945"/>
                  </a:lnTo>
                  <a:lnTo>
                    <a:pt x="2518387" y="2035594"/>
                  </a:lnTo>
                  <a:lnTo>
                    <a:pt x="2521870" y="2035243"/>
                  </a:lnTo>
                  <a:lnTo>
                    <a:pt x="2525354" y="2041755"/>
                  </a:lnTo>
                  <a:lnTo>
                    <a:pt x="2528837" y="2041412"/>
                  </a:lnTo>
                  <a:lnTo>
                    <a:pt x="2532320" y="2041069"/>
                  </a:lnTo>
                  <a:lnTo>
                    <a:pt x="2535803" y="2040727"/>
                  </a:lnTo>
                  <a:lnTo>
                    <a:pt x="2539287" y="2040384"/>
                  </a:lnTo>
                  <a:lnTo>
                    <a:pt x="2542770" y="2040041"/>
                  </a:lnTo>
                  <a:lnTo>
                    <a:pt x="2546253" y="2039699"/>
                  </a:lnTo>
                  <a:lnTo>
                    <a:pt x="2549736" y="2039356"/>
                  </a:lnTo>
                  <a:lnTo>
                    <a:pt x="2553220" y="2042472"/>
                  </a:lnTo>
                  <a:lnTo>
                    <a:pt x="2556703" y="2042134"/>
                  </a:lnTo>
                  <a:lnTo>
                    <a:pt x="2560186" y="2041796"/>
                  </a:lnTo>
                  <a:lnTo>
                    <a:pt x="2563669" y="2041457"/>
                  </a:lnTo>
                  <a:lnTo>
                    <a:pt x="2567153" y="2041119"/>
                  </a:lnTo>
                  <a:lnTo>
                    <a:pt x="2570636" y="2040781"/>
                  </a:lnTo>
                  <a:lnTo>
                    <a:pt x="2574119" y="2040443"/>
                  </a:lnTo>
                  <a:lnTo>
                    <a:pt x="2577602" y="2040105"/>
                  </a:lnTo>
                  <a:lnTo>
                    <a:pt x="2581085" y="2039768"/>
                  </a:lnTo>
                  <a:lnTo>
                    <a:pt x="2584569" y="2043076"/>
                  </a:lnTo>
                  <a:lnTo>
                    <a:pt x="2588052" y="2042743"/>
                  </a:lnTo>
                  <a:lnTo>
                    <a:pt x="2591535" y="2042409"/>
                  </a:lnTo>
                  <a:lnTo>
                    <a:pt x="2595018" y="2042076"/>
                  </a:lnTo>
                  <a:lnTo>
                    <a:pt x="2598502" y="2041742"/>
                  </a:lnTo>
                  <a:lnTo>
                    <a:pt x="2601985" y="2041409"/>
                  </a:lnTo>
                  <a:lnTo>
                    <a:pt x="2605468" y="2041076"/>
                  </a:lnTo>
                  <a:lnTo>
                    <a:pt x="2608951" y="2040743"/>
                  </a:lnTo>
                  <a:lnTo>
                    <a:pt x="2612435" y="2040410"/>
                  </a:lnTo>
                  <a:lnTo>
                    <a:pt x="2612435" y="2040652"/>
                  </a:lnTo>
                  <a:lnTo>
                    <a:pt x="2612435" y="2040893"/>
                  </a:lnTo>
                  <a:lnTo>
                    <a:pt x="2612435" y="2041134"/>
                  </a:lnTo>
                  <a:lnTo>
                    <a:pt x="2612435" y="2041374"/>
                  </a:lnTo>
                  <a:lnTo>
                    <a:pt x="2612435" y="2041615"/>
                  </a:lnTo>
                  <a:lnTo>
                    <a:pt x="2612435" y="2041854"/>
                  </a:lnTo>
                  <a:lnTo>
                    <a:pt x="2615918" y="2041523"/>
                  </a:lnTo>
                  <a:lnTo>
                    <a:pt x="2619401" y="2041192"/>
                  </a:lnTo>
                  <a:lnTo>
                    <a:pt x="2622884" y="2040860"/>
                  </a:lnTo>
                  <a:lnTo>
                    <a:pt x="2626368" y="2040529"/>
                  </a:lnTo>
                  <a:lnTo>
                    <a:pt x="2629851" y="2040198"/>
                  </a:lnTo>
                  <a:lnTo>
                    <a:pt x="2633334" y="2039867"/>
                  </a:lnTo>
                  <a:lnTo>
                    <a:pt x="2636817" y="2039536"/>
                  </a:lnTo>
                  <a:lnTo>
                    <a:pt x="2640301" y="2039205"/>
                  </a:lnTo>
                  <a:lnTo>
                    <a:pt x="2643784" y="2045021"/>
                  </a:lnTo>
                  <a:lnTo>
                    <a:pt x="2647267" y="2044697"/>
                  </a:lnTo>
                  <a:lnTo>
                    <a:pt x="2650750" y="2044373"/>
                  </a:lnTo>
                  <a:lnTo>
                    <a:pt x="2654234" y="2044050"/>
                  </a:lnTo>
                  <a:lnTo>
                    <a:pt x="2657717" y="2043726"/>
                  </a:lnTo>
                  <a:lnTo>
                    <a:pt x="2661200" y="2043402"/>
                  </a:lnTo>
                  <a:lnTo>
                    <a:pt x="2664683" y="2043079"/>
                  </a:lnTo>
                  <a:lnTo>
                    <a:pt x="2668167" y="2042755"/>
                  </a:lnTo>
                  <a:lnTo>
                    <a:pt x="2671650" y="2042432"/>
                  </a:lnTo>
                  <a:lnTo>
                    <a:pt x="2675133" y="2043501"/>
                  </a:lnTo>
                  <a:lnTo>
                    <a:pt x="2678616" y="2043180"/>
                  </a:lnTo>
                  <a:lnTo>
                    <a:pt x="2682100" y="2042858"/>
                  </a:lnTo>
                  <a:lnTo>
                    <a:pt x="2685583" y="2042536"/>
                  </a:lnTo>
                  <a:lnTo>
                    <a:pt x="2689066" y="2042215"/>
                  </a:lnTo>
                  <a:lnTo>
                    <a:pt x="2692549" y="2041893"/>
                  </a:lnTo>
                  <a:lnTo>
                    <a:pt x="2696033" y="2041572"/>
                  </a:lnTo>
                  <a:lnTo>
                    <a:pt x="2699516" y="2041250"/>
                  </a:lnTo>
                  <a:lnTo>
                    <a:pt x="2702999" y="2057549"/>
                  </a:lnTo>
                  <a:lnTo>
                    <a:pt x="2706482" y="2057246"/>
                  </a:lnTo>
                  <a:lnTo>
                    <a:pt x="2709966" y="2056943"/>
                  </a:lnTo>
                  <a:lnTo>
                    <a:pt x="2713449" y="2056640"/>
                  </a:lnTo>
                  <a:lnTo>
                    <a:pt x="2716932" y="2056337"/>
                  </a:lnTo>
                  <a:lnTo>
                    <a:pt x="2720415" y="2056034"/>
                  </a:lnTo>
                  <a:lnTo>
                    <a:pt x="2723899" y="2055731"/>
                  </a:lnTo>
                  <a:lnTo>
                    <a:pt x="2727382" y="2055429"/>
                  </a:lnTo>
                  <a:lnTo>
                    <a:pt x="2730865" y="2055126"/>
                  </a:lnTo>
                  <a:lnTo>
                    <a:pt x="2734348" y="2062074"/>
                  </a:lnTo>
                  <a:lnTo>
                    <a:pt x="2737832" y="2061779"/>
                  </a:lnTo>
                  <a:lnTo>
                    <a:pt x="2741315" y="2061485"/>
                  </a:lnTo>
                  <a:lnTo>
                    <a:pt x="2744798" y="2061190"/>
                  </a:lnTo>
                  <a:lnTo>
                    <a:pt x="2748281" y="2060896"/>
                  </a:lnTo>
                  <a:lnTo>
                    <a:pt x="2751765" y="2060601"/>
                  </a:lnTo>
                  <a:lnTo>
                    <a:pt x="2755248" y="2060307"/>
                  </a:lnTo>
                  <a:lnTo>
                    <a:pt x="2758731" y="2060013"/>
                  </a:lnTo>
                  <a:lnTo>
                    <a:pt x="2762214" y="2059718"/>
                  </a:lnTo>
                  <a:lnTo>
                    <a:pt x="2765698" y="2059819"/>
                  </a:lnTo>
                  <a:lnTo>
                    <a:pt x="2769181" y="2059525"/>
                  </a:lnTo>
                  <a:lnTo>
                    <a:pt x="2772664" y="2059231"/>
                  </a:lnTo>
                  <a:lnTo>
                    <a:pt x="2776147" y="2058938"/>
                  </a:lnTo>
                  <a:lnTo>
                    <a:pt x="2779631" y="2058644"/>
                  </a:lnTo>
                  <a:lnTo>
                    <a:pt x="2783114" y="2058350"/>
                  </a:lnTo>
                  <a:lnTo>
                    <a:pt x="2786597" y="2058057"/>
                  </a:lnTo>
                  <a:lnTo>
                    <a:pt x="2790080" y="2057764"/>
                  </a:lnTo>
                  <a:lnTo>
                    <a:pt x="2793564" y="2062915"/>
                  </a:lnTo>
                  <a:lnTo>
                    <a:pt x="2797047" y="2062627"/>
                  </a:lnTo>
                  <a:lnTo>
                    <a:pt x="2800530" y="2062340"/>
                  </a:lnTo>
                  <a:lnTo>
                    <a:pt x="2804013" y="2062052"/>
                  </a:lnTo>
                  <a:lnTo>
                    <a:pt x="2807497" y="2061765"/>
                  </a:lnTo>
                  <a:lnTo>
                    <a:pt x="2810980" y="2061477"/>
                  </a:lnTo>
                  <a:lnTo>
                    <a:pt x="2814463" y="2061190"/>
                  </a:lnTo>
                  <a:lnTo>
                    <a:pt x="2817946" y="2060903"/>
                  </a:lnTo>
                  <a:lnTo>
                    <a:pt x="2821430" y="2060616"/>
                  </a:lnTo>
                  <a:lnTo>
                    <a:pt x="2824913" y="2065410"/>
                  </a:lnTo>
                  <a:lnTo>
                    <a:pt x="2828396" y="2065129"/>
                  </a:lnTo>
                  <a:lnTo>
                    <a:pt x="2831879" y="2064847"/>
                  </a:lnTo>
                  <a:lnTo>
                    <a:pt x="2835363" y="2064565"/>
                  </a:lnTo>
                  <a:lnTo>
                    <a:pt x="2838846" y="2064284"/>
                  </a:lnTo>
                  <a:lnTo>
                    <a:pt x="2842329" y="2064002"/>
                  </a:lnTo>
                  <a:lnTo>
                    <a:pt x="2845812" y="2063721"/>
                  </a:lnTo>
                  <a:lnTo>
                    <a:pt x="2849296" y="2063440"/>
                  </a:lnTo>
                  <a:lnTo>
                    <a:pt x="2852779" y="2065004"/>
                  </a:lnTo>
                  <a:lnTo>
                    <a:pt x="2856262" y="2064725"/>
                  </a:lnTo>
                  <a:lnTo>
                    <a:pt x="2859745" y="2064445"/>
                  </a:lnTo>
                  <a:lnTo>
                    <a:pt x="2863229" y="2064166"/>
                  </a:lnTo>
                  <a:lnTo>
                    <a:pt x="2866712" y="2063887"/>
                  </a:lnTo>
                  <a:lnTo>
                    <a:pt x="2870195" y="2063608"/>
                  </a:lnTo>
                  <a:lnTo>
                    <a:pt x="2873678" y="2063329"/>
                  </a:lnTo>
                  <a:lnTo>
                    <a:pt x="2877161" y="2063049"/>
                  </a:lnTo>
                  <a:lnTo>
                    <a:pt x="2880645" y="2062770"/>
                  </a:lnTo>
                  <a:lnTo>
                    <a:pt x="2884128" y="2068448"/>
                  </a:lnTo>
                  <a:lnTo>
                    <a:pt x="2887611" y="2068175"/>
                  </a:lnTo>
                  <a:lnTo>
                    <a:pt x="2891094" y="2067902"/>
                  </a:lnTo>
                  <a:lnTo>
                    <a:pt x="2894578" y="2067630"/>
                  </a:lnTo>
                  <a:lnTo>
                    <a:pt x="2898061" y="2067357"/>
                  </a:lnTo>
                  <a:lnTo>
                    <a:pt x="2901544" y="2067085"/>
                  </a:lnTo>
                  <a:lnTo>
                    <a:pt x="2905027" y="2066812"/>
                  </a:lnTo>
                  <a:lnTo>
                    <a:pt x="2908511" y="2066540"/>
                  </a:lnTo>
                  <a:lnTo>
                    <a:pt x="2911994" y="2066267"/>
                  </a:lnTo>
                  <a:lnTo>
                    <a:pt x="2915477" y="2071216"/>
                  </a:lnTo>
                  <a:lnTo>
                    <a:pt x="2918960" y="2070949"/>
                  </a:lnTo>
                  <a:lnTo>
                    <a:pt x="2922444" y="2070682"/>
                  </a:lnTo>
                  <a:lnTo>
                    <a:pt x="2925927" y="2070415"/>
                  </a:lnTo>
                  <a:lnTo>
                    <a:pt x="2929410" y="2070148"/>
                  </a:lnTo>
                  <a:lnTo>
                    <a:pt x="2932893" y="2069881"/>
                  </a:lnTo>
                  <a:lnTo>
                    <a:pt x="2936377" y="2069615"/>
                  </a:lnTo>
                  <a:lnTo>
                    <a:pt x="2939860" y="2069348"/>
                  </a:lnTo>
                  <a:lnTo>
                    <a:pt x="2943343" y="2073961"/>
                  </a:lnTo>
                  <a:lnTo>
                    <a:pt x="2946826" y="2073699"/>
                  </a:lnTo>
                  <a:lnTo>
                    <a:pt x="2950310" y="2073438"/>
                  </a:lnTo>
                  <a:lnTo>
                    <a:pt x="2953793" y="2073176"/>
                  </a:lnTo>
                  <a:lnTo>
                    <a:pt x="2957276" y="2072915"/>
                  </a:lnTo>
                  <a:lnTo>
                    <a:pt x="2960759" y="2072653"/>
                  </a:lnTo>
                  <a:lnTo>
                    <a:pt x="2964243" y="2072392"/>
                  </a:lnTo>
                  <a:lnTo>
                    <a:pt x="2967726" y="2072131"/>
                  </a:lnTo>
                  <a:lnTo>
                    <a:pt x="2971209" y="2071869"/>
                  </a:lnTo>
                  <a:lnTo>
                    <a:pt x="2974692" y="2071940"/>
                  </a:lnTo>
                  <a:lnTo>
                    <a:pt x="2978176" y="2071679"/>
                  </a:lnTo>
                  <a:lnTo>
                    <a:pt x="2981659" y="2071418"/>
                  </a:lnTo>
                  <a:lnTo>
                    <a:pt x="2985142" y="2071158"/>
                  </a:lnTo>
                  <a:lnTo>
                    <a:pt x="2988625" y="2070897"/>
                  </a:lnTo>
                  <a:lnTo>
                    <a:pt x="2992109" y="2070636"/>
                  </a:lnTo>
                  <a:lnTo>
                    <a:pt x="2995592" y="2070375"/>
                  </a:lnTo>
                  <a:lnTo>
                    <a:pt x="2999075" y="2070115"/>
                  </a:lnTo>
                  <a:lnTo>
                    <a:pt x="3002558" y="2069854"/>
                  </a:lnTo>
                  <a:lnTo>
                    <a:pt x="3006042" y="2071586"/>
                  </a:lnTo>
                  <a:lnTo>
                    <a:pt x="3009525" y="2071328"/>
                  </a:lnTo>
                  <a:lnTo>
                    <a:pt x="3013008" y="2071069"/>
                  </a:lnTo>
                  <a:lnTo>
                    <a:pt x="3016491" y="2070811"/>
                  </a:lnTo>
                  <a:lnTo>
                    <a:pt x="3019975" y="2070552"/>
                  </a:lnTo>
                  <a:lnTo>
                    <a:pt x="3023458" y="2070294"/>
                  </a:lnTo>
                  <a:lnTo>
                    <a:pt x="3026941" y="2070035"/>
                  </a:lnTo>
                  <a:lnTo>
                    <a:pt x="3030424" y="2069777"/>
                  </a:lnTo>
                  <a:lnTo>
                    <a:pt x="3033908" y="2072470"/>
                  </a:lnTo>
                  <a:lnTo>
                    <a:pt x="3037391" y="2072215"/>
                  </a:lnTo>
                  <a:lnTo>
                    <a:pt x="3040874" y="2071960"/>
                  </a:lnTo>
                  <a:lnTo>
                    <a:pt x="3044357" y="2071705"/>
                  </a:lnTo>
                  <a:lnTo>
                    <a:pt x="3047841" y="2071449"/>
                  </a:lnTo>
                  <a:lnTo>
                    <a:pt x="3051324" y="2071194"/>
                  </a:lnTo>
                  <a:lnTo>
                    <a:pt x="3054807" y="2070939"/>
                  </a:lnTo>
                  <a:lnTo>
                    <a:pt x="3058290" y="2070684"/>
                  </a:lnTo>
                  <a:lnTo>
                    <a:pt x="3061774" y="2070429"/>
                  </a:lnTo>
                  <a:lnTo>
                    <a:pt x="3065257" y="2072601"/>
                  </a:lnTo>
                  <a:lnTo>
                    <a:pt x="3068740" y="2072348"/>
                  </a:lnTo>
                  <a:lnTo>
                    <a:pt x="3072223" y="2072096"/>
                  </a:lnTo>
                  <a:lnTo>
                    <a:pt x="3075707" y="2071843"/>
                  </a:lnTo>
                  <a:lnTo>
                    <a:pt x="3079190" y="2071591"/>
                  </a:lnTo>
                  <a:lnTo>
                    <a:pt x="3082673" y="2071338"/>
                  </a:lnTo>
                  <a:lnTo>
                    <a:pt x="3086156" y="2071086"/>
                  </a:lnTo>
                  <a:lnTo>
                    <a:pt x="3089640" y="2070833"/>
                  </a:lnTo>
                  <a:lnTo>
                    <a:pt x="3093123" y="2074237"/>
                  </a:lnTo>
                  <a:lnTo>
                    <a:pt x="3096606" y="2073988"/>
                  </a:lnTo>
                  <a:lnTo>
                    <a:pt x="3100089" y="2073740"/>
                  </a:lnTo>
                  <a:lnTo>
                    <a:pt x="3103573" y="2073491"/>
                  </a:lnTo>
                  <a:lnTo>
                    <a:pt x="3107056" y="2073242"/>
                  </a:lnTo>
                  <a:lnTo>
                    <a:pt x="3110539" y="2072994"/>
                  </a:lnTo>
                  <a:lnTo>
                    <a:pt x="3114022" y="2072745"/>
                  </a:lnTo>
                  <a:lnTo>
                    <a:pt x="3117506" y="2072497"/>
                  </a:lnTo>
                  <a:lnTo>
                    <a:pt x="3120989" y="2072248"/>
                  </a:lnTo>
                  <a:lnTo>
                    <a:pt x="3124472" y="2075117"/>
                  </a:lnTo>
                  <a:lnTo>
                    <a:pt x="3127955" y="2074871"/>
                  </a:lnTo>
                  <a:lnTo>
                    <a:pt x="3131439" y="2074626"/>
                  </a:lnTo>
                  <a:lnTo>
                    <a:pt x="3134922" y="2074381"/>
                  </a:lnTo>
                  <a:lnTo>
                    <a:pt x="3138405" y="2074136"/>
                  </a:lnTo>
                  <a:lnTo>
                    <a:pt x="3141888" y="2073890"/>
                  </a:lnTo>
                  <a:lnTo>
                    <a:pt x="3145372" y="2073645"/>
                  </a:lnTo>
                  <a:lnTo>
                    <a:pt x="3148855" y="2073400"/>
                  </a:lnTo>
                  <a:lnTo>
                    <a:pt x="3152338" y="2073155"/>
                  </a:lnTo>
                  <a:lnTo>
                    <a:pt x="3155821" y="2083580"/>
                  </a:lnTo>
                  <a:lnTo>
                    <a:pt x="3159304" y="2083345"/>
                  </a:lnTo>
                  <a:lnTo>
                    <a:pt x="3162788" y="2083110"/>
                  </a:lnTo>
                  <a:lnTo>
                    <a:pt x="3166271" y="2082876"/>
                  </a:lnTo>
                  <a:lnTo>
                    <a:pt x="3169754" y="2082641"/>
                  </a:lnTo>
                  <a:lnTo>
                    <a:pt x="3173237" y="2082406"/>
                  </a:lnTo>
                  <a:lnTo>
                    <a:pt x="3176721" y="2082172"/>
                  </a:lnTo>
                  <a:lnTo>
                    <a:pt x="3180204" y="2081937"/>
                  </a:lnTo>
                  <a:lnTo>
                    <a:pt x="3183687" y="2085766"/>
                  </a:lnTo>
                  <a:lnTo>
                    <a:pt x="3187170" y="2085535"/>
                  </a:lnTo>
                  <a:lnTo>
                    <a:pt x="3190654" y="2085305"/>
                  </a:lnTo>
                  <a:lnTo>
                    <a:pt x="3194137" y="2085074"/>
                  </a:lnTo>
                  <a:lnTo>
                    <a:pt x="3197620" y="2084843"/>
                  </a:lnTo>
                  <a:lnTo>
                    <a:pt x="3201103" y="2084613"/>
                  </a:lnTo>
                  <a:lnTo>
                    <a:pt x="3204587" y="2084382"/>
                  </a:lnTo>
                  <a:lnTo>
                    <a:pt x="3208070" y="2084152"/>
                  </a:lnTo>
                  <a:lnTo>
                    <a:pt x="3211553" y="2083921"/>
                  </a:lnTo>
                  <a:lnTo>
                    <a:pt x="3215036" y="2099092"/>
                  </a:lnTo>
                  <a:lnTo>
                    <a:pt x="3218520" y="2098876"/>
                  </a:lnTo>
                  <a:lnTo>
                    <a:pt x="3222003" y="2098661"/>
                  </a:lnTo>
                  <a:lnTo>
                    <a:pt x="3225486" y="2098445"/>
                  </a:lnTo>
                  <a:lnTo>
                    <a:pt x="3228969" y="2098229"/>
                  </a:lnTo>
                  <a:lnTo>
                    <a:pt x="3232453" y="2098013"/>
                  </a:lnTo>
                  <a:lnTo>
                    <a:pt x="3235936" y="2097798"/>
                  </a:lnTo>
                  <a:lnTo>
                    <a:pt x="3239419" y="2097582"/>
                  </a:lnTo>
                  <a:lnTo>
                    <a:pt x="3242902" y="2097366"/>
                  </a:lnTo>
                  <a:lnTo>
                    <a:pt x="3246386" y="2097879"/>
                  </a:lnTo>
                  <a:lnTo>
                    <a:pt x="3249869" y="2097664"/>
                  </a:lnTo>
                  <a:lnTo>
                    <a:pt x="3253352" y="2097449"/>
                  </a:lnTo>
                  <a:lnTo>
                    <a:pt x="3256835" y="2097234"/>
                  </a:lnTo>
                  <a:lnTo>
                    <a:pt x="3260319" y="2097019"/>
                  </a:lnTo>
                  <a:lnTo>
                    <a:pt x="3263802" y="2096804"/>
                  </a:lnTo>
                  <a:lnTo>
                    <a:pt x="3267285" y="2096590"/>
                  </a:lnTo>
                  <a:lnTo>
                    <a:pt x="3270768" y="2096375"/>
                  </a:lnTo>
                  <a:lnTo>
                    <a:pt x="3274252" y="2096160"/>
                  </a:lnTo>
                  <a:lnTo>
                    <a:pt x="3277735" y="2095946"/>
                  </a:lnTo>
                  <a:lnTo>
                    <a:pt x="3281218" y="2095731"/>
                  </a:lnTo>
                  <a:lnTo>
                    <a:pt x="3284701" y="2095516"/>
                  </a:lnTo>
                  <a:lnTo>
                    <a:pt x="3288185" y="2095302"/>
                  </a:lnTo>
                  <a:lnTo>
                    <a:pt x="3291668" y="2095087"/>
                  </a:lnTo>
                  <a:lnTo>
                    <a:pt x="3295151" y="2094873"/>
                  </a:lnTo>
                  <a:lnTo>
                    <a:pt x="3298634" y="2094658"/>
                  </a:lnTo>
                  <a:lnTo>
                    <a:pt x="3302118" y="2094444"/>
                  </a:lnTo>
                  <a:lnTo>
                    <a:pt x="3305601" y="2101928"/>
                  </a:lnTo>
                  <a:lnTo>
                    <a:pt x="3309084" y="2101721"/>
                  </a:lnTo>
                  <a:lnTo>
                    <a:pt x="3312567" y="2101514"/>
                  </a:lnTo>
                  <a:lnTo>
                    <a:pt x="3316051" y="2101306"/>
                  </a:lnTo>
                  <a:lnTo>
                    <a:pt x="3319534" y="2101099"/>
                  </a:lnTo>
                  <a:lnTo>
                    <a:pt x="3323017" y="2100892"/>
                  </a:lnTo>
                  <a:lnTo>
                    <a:pt x="3326500" y="2100685"/>
                  </a:lnTo>
                  <a:lnTo>
                    <a:pt x="3329984" y="2100478"/>
                  </a:lnTo>
                  <a:lnTo>
                    <a:pt x="3333467" y="2105545"/>
                  </a:lnTo>
                  <a:lnTo>
                    <a:pt x="3336950" y="2105342"/>
                  </a:lnTo>
                  <a:lnTo>
                    <a:pt x="3340433" y="2105140"/>
                  </a:lnTo>
                  <a:lnTo>
                    <a:pt x="3343917" y="2104938"/>
                  </a:lnTo>
                  <a:lnTo>
                    <a:pt x="3347400" y="2104736"/>
                  </a:lnTo>
                  <a:lnTo>
                    <a:pt x="3350883" y="2104534"/>
                  </a:lnTo>
                  <a:lnTo>
                    <a:pt x="3354366" y="2104332"/>
                  </a:lnTo>
                  <a:lnTo>
                    <a:pt x="3357850" y="2104130"/>
                  </a:lnTo>
                  <a:lnTo>
                    <a:pt x="3361333" y="2103928"/>
                  </a:lnTo>
                  <a:lnTo>
                    <a:pt x="3364816" y="2104932"/>
                  </a:lnTo>
                  <a:lnTo>
                    <a:pt x="3368299" y="2104731"/>
                  </a:lnTo>
                  <a:lnTo>
                    <a:pt x="3371783" y="2104530"/>
                  </a:lnTo>
                  <a:lnTo>
                    <a:pt x="3375266" y="2104329"/>
                  </a:lnTo>
                  <a:lnTo>
                    <a:pt x="3378749" y="2104128"/>
                  </a:lnTo>
                  <a:lnTo>
                    <a:pt x="3382232" y="2103928"/>
                  </a:lnTo>
                  <a:lnTo>
                    <a:pt x="3385716" y="2103727"/>
                  </a:lnTo>
                  <a:lnTo>
                    <a:pt x="3389199" y="2103526"/>
                  </a:lnTo>
                  <a:lnTo>
                    <a:pt x="3392682" y="2103325"/>
                  </a:lnTo>
                  <a:lnTo>
                    <a:pt x="3396165" y="2106477"/>
                  </a:lnTo>
                  <a:lnTo>
                    <a:pt x="3399649" y="2106280"/>
                  </a:lnTo>
                  <a:lnTo>
                    <a:pt x="3403132" y="2106082"/>
                  </a:lnTo>
                  <a:lnTo>
                    <a:pt x="3406615" y="2105885"/>
                  </a:lnTo>
                  <a:lnTo>
                    <a:pt x="3410098" y="2105687"/>
                  </a:lnTo>
                  <a:lnTo>
                    <a:pt x="3413582" y="2105490"/>
                  </a:lnTo>
                  <a:lnTo>
                    <a:pt x="3417065" y="2105292"/>
                  </a:lnTo>
                  <a:lnTo>
                    <a:pt x="3420548" y="2105094"/>
                  </a:lnTo>
                  <a:lnTo>
                    <a:pt x="3424031" y="2106808"/>
                  </a:lnTo>
                  <a:lnTo>
                    <a:pt x="3427515" y="2106613"/>
                  </a:lnTo>
                  <a:lnTo>
                    <a:pt x="3430998" y="2106417"/>
                  </a:lnTo>
                  <a:lnTo>
                    <a:pt x="3434481" y="2106221"/>
                  </a:lnTo>
                  <a:lnTo>
                    <a:pt x="3437964" y="2106026"/>
                  </a:lnTo>
                  <a:lnTo>
                    <a:pt x="3441447" y="2105830"/>
                  </a:lnTo>
                  <a:lnTo>
                    <a:pt x="3444931" y="2105634"/>
                  </a:lnTo>
                  <a:lnTo>
                    <a:pt x="3448414" y="2105439"/>
                  </a:lnTo>
                  <a:lnTo>
                    <a:pt x="3451897" y="2105243"/>
                  </a:lnTo>
                  <a:lnTo>
                    <a:pt x="3455380" y="2111121"/>
                  </a:lnTo>
                  <a:lnTo>
                    <a:pt x="3458864" y="2110930"/>
                  </a:lnTo>
                  <a:lnTo>
                    <a:pt x="3462347" y="2110740"/>
                  </a:lnTo>
                  <a:lnTo>
                    <a:pt x="3465830" y="2110550"/>
                  </a:lnTo>
                  <a:lnTo>
                    <a:pt x="3469313" y="2110360"/>
                  </a:lnTo>
                  <a:lnTo>
                    <a:pt x="3472797" y="2110170"/>
                  </a:lnTo>
                  <a:lnTo>
                    <a:pt x="3476280" y="2109980"/>
                  </a:lnTo>
                  <a:lnTo>
                    <a:pt x="3479763" y="2109790"/>
                  </a:lnTo>
                  <a:lnTo>
                    <a:pt x="3483246" y="2109600"/>
                  </a:lnTo>
                  <a:lnTo>
                    <a:pt x="3483246" y="2109701"/>
                  </a:lnTo>
                  <a:lnTo>
                    <a:pt x="3483246" y="2109801"/>
                  </a:lnTo>
                  <a:lnTo>
                    <a:pt x="3483246" y="2109902"/>
                  </a:lnTo>
                  <a:lnTo>
                    <a:pt x="3483246" y="2110002"/>
                  </a:lnTo>
                  <a:lnTo>
                    <a:pt x="3483246" y="2110102"/>
                  </a:lnTo>
                  <a:lnTo>
                    <a:pt x="3483246" y="2110202"/>
                  </a:lnTo>
                  <a:lnTo>
                    <a:pt x="3483246" y="2110302"/>
                  </a:lnTo>
                  <a:lnTo>
                    <a:pt x="3483246" y="2110402"/>
                  </a:lnTo>
                  <a:lnTo>
                    <a:pt x="3483246" y="2110502"/>
                  </a:lnTo>
                  <a:lnTo>
                    <a:pt x="3483246" y="2110601"/>
                  </a:lnTo>
                  <a:lnTo>
                    <a:pt x="3483246" y="2110701"/>
                  </a:lnTo>
                  <a:lnTo>
                    <a:pt x="3483246" y="2110800"/>
                  </a:lnTo>
                  <a:lnTo>
                    <a:pt x="3483246" y="2110900"/>
                  </a:lnTo>
                  <a:lnTo>
                    <a:pt x="3483246" y="2110999"/>
                  </a:lnTo>
                  <a:lnTo>
                    <a:pt x="3483246" y="2111098"/>
                  </a:lnTo>
                  <a:lnTo>
                    <a:pt x="3483246" y="2111197"/>
                  </a:lnTo>
                  <a:lnTo>
                    <a:pt x="3483246" y="2111296"/>
                  </a:lnTo>
                  <a:lnTo>
                    <a:pt x="3483246" y="2111395"/>
                  </a:lnTo>
                  <a:lnTo>
                    <a:pt x="3483246" y="211149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618192"/>
              <a:ext cx="3483246" cy="933875"/>
            </a:xfrm>
            <a:custGeom>
              <a:avLst/>
              <a:gdLst/>
              <a:ahLst/>
              <a:cxnLst/>
              <a:rect l="0" t="0" r="0" b="0"/>
              <a:pathLst>
                <a:path w="3483246" h="933875">
                  <a:moveTo>
                    <a:pt x="0" y="933875"/>
                  </a:moveTo>
                  <a:lnTo>
                    <a:pt x="3483" y="835707"/>
                  </a:lnTo>
                  <a:lnTo>
                    <a:pt x="6966" y="742922"/>
                  </a:lnTo>
                  <a:lnTo>
                    <a:pt x="10449" y="655087"/>
                  </a:lnTo>
                  <a:lnTo>
                    <a:pt x="13932" y="571817"/>
                  </a:lnTo>
                  <a:lnTo>
                    <a:pt x="17416" y="492765"/>
                  </a:lnTo>
                  <a:lnTo>
                    <a:pt x="20899" y="417618"/>
                  </a:lnTo>
                  <a:lnTo>
                    <a:pt x="24382" y="346095"/>
                  </a:lnTo>
                  <a:lnTo>
                    <a:pt x="27865" y="277939"/>
                  </a:lnTo>
                  <a:lnTo>
                    <a:pt x="31349" y="604600"/>
                  </a:lnTo>
                  <a:lnTo>
                    <a:pt x="34832" y="571817"/>
                  </a:lnTo>
                  <a:lnTo>
                    <a:pt x="38315" y="539708"/>
                  </a:lnTo>
                  <a:lnTo>
                    <a:pt x="41798" y="508253"/>
                  </a:lnTo>
                  <a:lnTo>
                    <a:pt x="45282" y="477432"/>
                  </a:lnTo>
                  <a:lnTo>
                    <a:pt x="48765" y="447227"/>
                  </a:lnTo>
                  <a:lnTo>
                    <a:pt x="52248" y="417618"/>
                  </a:lnTo>
                  <a:lnTo>
                    <a:pt x="55731" y="388589"/>
                  </a:lnTo>
                  <a:lnTo>
                    <a:pt x="59215" y="360122"/>
                  </a:lnTo>
                  <a:lnTo>
                    <a:pt x="62698" y="378173"/>
                  </a:lnTo>
                  <a:lnTo>
                    <a:pt x="66181" y="352454"/>
                  </a:lnTo>
                  <a:lnTo>
                    <a:pt x="69664" y="327183"/>
                  </a:lnTo>
                  <a:lnTo>
                    <a:pt x="73148" y="302348"/>
                  </a:lnTo>
                  <a:lnTo>
                    <a:pt x="76631" y="277939"/>
                  </a:lnTo>
                  <a:lnTo>
                    <a:pt x="80114" y="253943"/>
                  </a:lnTo>
                  <a:lnTo>
                    <a:pt x="83597" y="230352"/>
                  </a:lnTo>
                  <a:lnTo>
                    <a:pt x="87081" y="207154"/>
                  </a:lnTo>
                  <a:lnTo>
                    <a:pt x="90564" y="184340"/>
                  </a:lnTo>
                  <a:lnTo>
                    <a:pt x="94047" y="161901"/>
                  </a:lnTo>
                  <a:lnTo>
                    <a:pt x="97530" y="139827"/>
                  </a:lnTo>
                  <a:lnTo>
                    <a:pt x="101014" y="118110"/>
                  </a:lnTo>
                  <a:lnTo>
                    <a:pt x="104497" y="96741"/>
                  </a:lnTo>
                  <a:lnTo>
                    <a:pt x="107980" y="75711"/>
                  </a:lnTo>
                  <a:lnTo>
                    <a:pt x="111463" y="55013"/>
                  </a:lnTo>
                  <a:lnTo>
                    <a:pt x="114947" y="34639"/>
                  </a:lnTo>
                  <a:lnTo>
                    <a:pt x="118430" y="14581"/>
                  </a:lnTo>
                  <a:lnTo>
                    <a:pt x="121913" y="150819"/>
                  </a:lnTo>
                  <a:lnTo>
                    <a:pt x="125396" y="133586"/>
                  </a:lnTo>
                  <a:lnTo>
                    <a:pt x="128880" y="116572"/>
                  </a:lnTo>
                  <a:lnTo>
                    <a:pt x="132363" y="99772"/>
                  </a:lnTo>
                  <a:lnTo>
                    <a:pt x="135846" y="83183"/>
                  </a:lnTo>
                  <a:lnTo>
                    <a:pt x="139329" y="66800"/>
                  </a:lnTo>
                  <a:lnTo>
                    <a:pt x="142813" y="50620"/>
                  </a:lnTo>
                  <a:lnTo>
                    <a:pt x="146296" y="34639"/>
                  </a:lnTo>
                  <a:lnTo>
                    <a:pt x="149779" y="18853"/>
                  </a:lnTo>
                  <a:lnTo>
                    <a:pt x="153262" y="196300"/>
                  </a:lnTo>
                  <a:lnTo>
                    <a:pt x="156746" y="183150"/>
                  </a:lnTo>
                  <a:lnTo>
                    <a:pt x="160229" y="170125"/>
                  </a:lnTo>
                  <a:lnTo>
                    <a:pt x="163712" y="157224"/>
                  </a:lnTo>
                  <a:lnTo>
                    <a:pt x="167195" y="144445"/>
                  </a:lnTo>
                  <a:lnTo>
                    <a:pt x="170679" y="131785"/>
                  </a:lnTo>
                  <a:lnTo>
                    <a:pt x="174162" y="119244"/>
                  </a:lnTo>
                  <a:lnTo>
                    <a:pt x="177645" y="106820"/>
                  </a:lnTo>
                  <a:lnTo>
                    <a:pt x="181128" y="94511"/>
                  </a:lnTo>
                  <a:lnTo>
                    <a:pt x="184612" y="82316"/>
                  </a:lnTo>
                  <a:lnTo>
                    <a:pt x="188095" y="70232"/>
                  </a:lnTo>
                  <a:lnTo>
                    <a:pt x="191578" y="58259"/>
                  </a:lnTo>
                  <a:lnTo>
                    <a:pt x="195061" y="46395"/>
                  </a:lnTo>
                  <a:lnTo>
                    <a:pt x="198545" y="34639"/>
                  </a:lnTo>
                  <a:lnTo>
                    <a:pt x="202028" y="22988"/>
                  </a:lnTo>
                  <a:lnTo>
                    <a:pt x="205511" y="11442"/>
                  </a:lnTo>
                  <a:lnTo>
                    <a:pt x="208994" y="0"/>
                  </a:lnTo>
                  <a:lnTo>
                    <a:pt x="212478" y="269093"/>
                  </a:lnTo>
                  <a:lnTo>
                    <a:pt x="215961" y="260302"/>
                  </a:lnTo>
                  <a:lnTo>
                    <a:pt x="219444" y="251566"/>
                  </a:lnTo>
                  <a:lnTo>
                    <a:pt x="222927" y="242884"/>
                  </a:lnTo>
                  <a:lnTo>
                    <a:pt x="226411" y="234256"/>
                  </a:lnTo>
                  <a:lnTo>
                    <a:pt x="229894" y="225681"/>
                  </a:lnTo>
                  <a:lnTo>
                    <a:pt x="233377" y="217159"/>
                  </a:lnTo>
                  <a:lnTo>
                    <a:pt x="236860" y="208689"/>
                  </a:lnTo>
                  <a:lnTo>
                    <a:pt x="240344" y="444788"/>
                  </a:lnTo>
                  <a:lnTo>
                    <a:pt x="243827" y="438707"/>
                  </a:lnTo>
                  <a:lnTo>
                    <a:pt x="247310" y="432651"/>
                  </a:lnTo>
                  <a:lnTo>
                    <a:pt x="250793" y="426620"/>
                  </a:lnTo>
                  <a:lnTo>
                    <a:pt x="254277" y="420613"/>
                  </a:lnTo>
                  <a:lnTo>
                    <a:pt x="257760" y="414630"/>
                  </a:lnTo>
                  <a:lnTo>
                    <a:pt x="261243" y="408671"/>
                  </a:lnTo>
                  <a:lnTo>
                    <a:pt x="264726" y="402736"/>
                  </a:lnTo>
                  <a:lnTo>
                    <a:pt x="268210" y="396825"/>
                  </a:lnTo>
                  <a:lnTo>
                    <a:pt x="271693" y="456700"/>
                  </a:lnTo>
                  <a:lnTo>
                    <a:pt x="275176" y="451430"/>
                  </a:lnTo>
                  <a:lnTo>
                    <a:pt x="278659" y="446178"/>
                  </a:lnTo>
                  <a:lnTo>
                    <a:pt x="282143" y="440945"/>
                  </a:lnTo>
                  <a:lnTo>
                    <a:pt x="285626" y="435729"/>
                  </a:lnTo>
                  <a:lnTo>
                    <a:pt x="289109" y="430532"/>
                  </a:lnTo>
                  <a:lnTo>
                    <a:pt x="292592" y="425353"/>
                  </a:lnTo>
                  <a:lnTo>
                    <a:pt x="296075" y="420192"/>
                  </a:lnTo>
                  <a:lnTo>
                    <a:pt x="299559" y="415049"/>
                  </a:lnTo>
                  <a:lnTo>
                    <a:pt x="303042" y="452934"/>
                  </a:lnTo>
                  <a:lnTo>
                    <a:pt x="306525" y="448177"/>
                  </a:lnTo>
                  <a:lnTo>
                    <a:pt x="310008" y="443434"/>
                  </a:lnTo>
                  <a:lnTo>
                    <a:pt x="313492" y="438707"/>
                  </a:lnTo>
                  <a:lnTo>
                    <a:pt x="316975" y="433995"/>
                  </a:lnTo>
                  <a:lnTo>
                    <a:pt x="320458" y="429297"/>
                  </a:lnTo>
                  <a:lnTo>
                    <a:pt x="323941" y="424615"/>
                  </a:lnTo>
                  <a:lnTo>
                    <a:pt x="327425" y="419947"/>
                  </a:lnTo>
                  <a:lnTo>
                    <a:pt x="330908" y="428937"/>
                  </a:lnTo>
                  <a:lnTo>
                    <a:pt x="334391" y="424399"/>
                  </a:lnTo>
                  <a:lnTo>
                    <a:pt x="337874" y="419875"/>
                  </a:lnTo>
                  <a:lnTo>
                    <a:pt x="341358" y="415365"/>
                  </a:lnTo>
                  <a:lnTo>
                    <a:pt x="344841" y="410868"/>
                  </a:lnTo>
                  <a:lnTo>
                    <a:pt x="348324" y="406386"/>
                  </a:lnTo>
                  <a:lnTo>
                    <a:pt x="351807" y="401916"/>
                  </a:lnTo>
                  <a:lnTo>
                    <a:pt x="355291" y="397460"/>
                  </a:lnTo>
                  <a:lnTo>
                    <a:pt x="358774" y="393018"/>
                  </a:lnTo>
                  <a:lnTo>
                    <a:pt x="362257" y="487137"/>
                  </a:lnTo>
                  <a:lnTo>
                    <a:pt x="365740" y="483397"/>
                  </a:lnTo>
                  <a:lnTo>
                    <a:pt x="369224" y="479667"/>
                  </a:lnTo>
                  <a:lnTo>
                    <a:pt x="372707" y="475945"/>
                  </a:lnTo>
                  <a:lnTo>
                    <a:pt x="376190" y="472232"/>
                  </a:lnTo>
                  <a:lnTo>
                    <a:pt x="379673" y="468529"/>
                  </a:lnTo>
                  <a:lnTo>
                    <a:pt x="383157" y="464835"/>
                  </a:lnTo>
                  <a:lnTo>
                    <a:pt x="386640" y="461149"/>
                  </a:lnTo>
                  <a:lnTo>
                    <a:pt x="390123" y="457473"/>
                  </a:lnTo>
                  <a:lnTo>
                    <a:pt x="393606" y="547293"/>
                  </a:lnTo>
                  <a:lnTo>
                    <a:pt x="397090" y="544254"/>
                  </a:lnTo>
                  <a:lnTo>
                    <a:pt x="400573" y="541222"/>
                  </a:lnTo>
                  <a:lnTo>
                    <a:pt x="404056" y="538195"/>
                  </a:lnTo>
                  <a:lnTo>
                    <a:pt x="407539" y="535175"/>
                  </a:lnTo>
                  <a:lnTo>
                    <a:pt x="411023" y="532160"/>
                  </a:lnTo>
                  <a:lnTo>
                    <a:pt x="414506" y="529151"/>
                  </a:lnTo>
                  <a:lnTo>
                    <a:pt x="417989" y="526148"/>
                  </a:lnTo>
                  <a:lnTo>
                    <a:pt x="421472" y="560765"/>
                  </a:lnTo>
                  <a:lnTo>
                    <a:pt x="424956" y="558014"/>
                  </a:lnTo>
                  <a:lnTo>
                    <a:pt x="428439" y="555268"/>
                  </a:lnTo>
                  <a:lnTo>
                    <a:pt x="431922" y="552527"/>
                  </a:lnTo>
                  <a:lnTo>
                    <a:pt x="435405" y="549790"/>
                  </a:lnTo>
                  <a:lnTo>
                    <a:pt x="438889" y="547059"/>
                  </a:lnTo>
                  <a:lnTo>
                    <a:pt x="442372" y="544332"/>
                  </a:lnTo>
                  <a:lnTo>
                    <a:pt x="445855" y="541610"/>
                  </a:lnTo>
                  <a:lnTo>
                    <a:pt x="449338" y="538893"/>
                  </a:lnTo>
                  <a:lnTo>
                    <a:pt x="452822" y="553462"/>
                  </a:lnTo>
                  <a:lnTo>
                    <a:pt x="456305" y="550858"/>
                  </a:lnTo>
                  <a:lnTo>
                    <a:pt x="459788" y="548258"/>
                  </a:lnTo>
                  <a:lnTo>
                    <a:pt x="463271" y="545662"/>
                  </a:lnTo>
                  <a:lnTo>
                    <a:pt x="466755" y="543070"/>
                  </a:lnTo>
                  <a:lnTo>
                    <a:pt x="470238" y="540483"/>
                  </a:lnTo>
                  <a:lnTo>
                    <a:pt x="473721" y="537901"/>
                  </a:lnTo>
                  <a:lnTo>
                    <a:pt x="477204" y="535322"/>
                  </a:lnTo>
                  <a:lnTo>
                    <a:pt x="480688" y="538437"/>
                  </a:lnTo>
                  <a:lnTo>
                    <a:pt x="484171" y="535899"/>
                  </a:lnTo>
                  <a:lnTo>
                    <a:pt x="487654" y="533365"/>
                  </a:lnTo>
                  <a:lnTo>
                    <a:pt x="491137" y="530836"/>
                  </a:lnTo>
                  <a:lnTo>
                    <a:pt x="494621" y="528310"/>
                  </a:lnTo>
                  <a:lnTo>
                    <a:pt x="498104" y="525789"/>
                  </a:lnTo>
                  <a:lnTo>
                    <a:pt x="501587" y="523271"/>
                  </a:lnTo>
                  <a:lnTo>
                    <a:pt x="505070" y="520758"/>
                  </a:lnTo>
                  <a:lnTo>
                    <a:pt x="508554" y="518249"/>
                  </a:lnTo>
                  <a:lnTo>
                    <a:pt x="512037" y="515744"/>
                  </a:lnTo>
                  <a:lnTo>
                    <a:pt x="515520" y="513243"/>
                  </a:lnTo>
                  <a:lnTo>
                    <a:pt x="519003" y="510746"/>
                  </a:lnTo>
                  <a:lnTo>
                    <a:pt x="522487" y="508253"/>
                  </a:lnTo>
                  <a:lnTo>
                    <a:pt x="525970" y="505764"/>
                  </a:lnTo>
                  <a:lnTo>
                    <a:pt x="529453" y="503280"/>
                  </a:lnTo>
                  <a:lnTo>
                    <a:pt x="532936" y="500799"/>
                  </a:lnTo>
                  <a:lnTo>
                    <a:pt x="536420" y="498322"/>
                  </a:lnTo>
                  <a:lnTo>
                    <a:pt x="539903" y="495850"/>
                  </a:lnTo>
                  <a:lnTo>
                    <a:pt x="543386" y="519447"/>
                  </a:lnTo>
                  <a:lnTo>
                    <a:pt x="546869" y="517108"/>
                  </a:lnTo>
                  <a:lnTo>
                    <a:pt x="550353" y="514773"/>
                  </a:lnTo>
                  <a:lnTo>
                    <a:pt x="553836" y="512441"/>
                  </a:lnTo>
                  <a:lnTo>
                    <a:pt x="557319" y="510113"/>
                  </a:lnTo>
                  <a:lnTo>
                    <a:pt x="560802" y="507789"/>
                  </a:lnTo>
                  <a:lnTo>
                    <a:pt x="564286" y="505468"/>
                  </a:lnTo>
                  <a:lnTo>
                    <a:pt x="567769" y="503150"/>
                  </a:lnTo>
                  <a:lnTo>
                    <a:pt x="571252" y="539495"/>
                  </a:lnTo>
                  <a:lnTo>
                    <a:pt x="574735" y="537364"/>
                  </a:lnTo>
                  <a:lnTo>
                    <a:pt x="578218" y="535236"/>
                  </a:lnTo>
                  <a:lnTo>
                    <a:pt x="581702" y="533111"/>
                  </a:lnTo>
                  <a:lnTo>
                    <a:pt x="585185" y="530988"/>
                  </a:lnTo>
                  <a:lnTo>
                    <a:pt x="588668" y="528869"/>
                  </a:lnTo>
                  <a:lnTo>
                    <a:pt x="592151" y="526753"/>
                  </a:lnTo>
                  <a:lnTo>
                    <a:pt x="595635" y="524639"/>
                  </a:lnTo>
                  <a:lnTo>
                    <a:pt x="599118" y="522529"/>
                  </a:lnTo>
                  <a:lnTo>
                    <a:pt x="602601" y="532297"/>
                  </a:lnTo>
                  <a:lnTo>
                    <a:pt x="606084" y="530245"/>
                  </a:lnTo>
                  <a:lnTo>
                    <a:pt x="609568" y="528195"/>
                  </a:lnTo>
                  <a:lnTo>
                    <a:pt x="613051" y="526148"/>
                  </a:lnTo>
                  <a:lnTo>
                    <a:pt x="616534" y="524104"/>
                  </a:lnTo>
                  <a:lnTo>
                    <a:pt x="620017" y="522063"/>
                  </a:lnTo>
                  <a:lnTo>
                    <a:pt x="623501" y="520024"/>
                  </a:lnTo>
                  <a:lnTo>
                    <a:pt x="626984" y="517988"/>
                  </a:lnTo>
                  <a:lnTo>
                    <a:pt x="630467" y="515955"/>
                  </a:lnTo>
                  <a:lnTo>
                    <a:pt x="633950" y="536611"/>
                  </a:lnTo>
                  <a:lnTo>
                    <a:pt x="637434" y="534678"/>
                  </a:lnTo>
                  <a:lnTo>
                    <a:pt x="640917" y="532748"/>
                  </a:lnTo>
                  <a:lnTo>
                    <a:pt x="644400" y="530820"/>
                  </a:lnTo>
                  <a:lnTo>
                    <a:pt x="647883" y="528895"/>
                  </a:lnTo>
                  <a:lnTo>
                    <a:pt x="651367" y="526972"/>
                  </a:lnTo>
                  <a:lnTo>
                    <a:pt x="654850" y="525051"/>
                  </a:lnTo>
                  <a:lnTo>
                    <a:pt x="658333" y="523133"/>
                  </a:lnTo>
                  <a:lnTo>
                    <a:pt x="661816" y="529903"/>
                  </a:lnTo>
                  <a:lnTo>
                    <a:pt x="665300" y="528025"/>
                  </a:lnTo>
                  <a:lnTo>
                    <a:pt x="668783" y="526148"/>
                  </a:lnTo>
                  <a:lnTo>
                    <a:pt x="672266" y="524275"/>
                  </a:lnTo>
                  <a:lnTo>
                    <a:pt x="675749" y="522403"/>
                  </a:lnTo>
                  <a:lnTo>
                    <a:pt x="679233" y="520534"/>
                  </a:lnTo>
                  <a:lnTo>
                    <a:pt x="682716" y="518667"/>
                  </a:lnTo>
                  <a:lnTo>
                    <a:pt x="686199" y="516802"/>
                  </a:lnTo>
                  <a:lnTo>
                    <a:pt x="689682" y="514939"/>
                  </a:lnTo>
                  <a:lnTo>
                    <a:pt x="693166" y="560033"/>
                  </a:lnTo>
                  <a:lnTo>
                    <a:pt x="696649" y="558357"/>
                  </a:lnTo>
                  <a:lnTo>
                    <a:pt x="700132" y="556683"/>
                  </a:lnTo>
                  <a:lnTo>
                    <a:pt x="703615" y="555011"/>
                  </a:lnTo>
                  <a:lnTo>
                    <a:pt x="707099" y="553340"/>
                  </a:lnTo>
                  <a:lnTo>
                    <a:pt x="710582" y="551671"/>
                  </a:lnTo>
                  <a:lnTo>
                    <a:pt x="714065" y="550004"/>
                  </a:lnTo>
                  <a:lnTo>
                    <a:pt x="717548" y="548339"/>
                  </a:lnTo>
                  <a:lnTo>
                    <a:pt x="721032" y="551979"/>
                  </a:lnTo>
                  <a:lnTo>
                    <a:pt x="724515" y="550337"/>
                  </a:lnTo>
                  <a:lnTo>
                    <a:pt x="727998" y="548697"/>
                  </a:lnTo>
                  <a:lnTo>
                    <a:pt x="731481" y="547059"/>
                  </a:lnTo>
                  <a:lnTo>
                    <a:pt x="734965" y="545422"/>
                  </a:lnTo>
                  <a:lnTo>
                    <a:pt x="738448" y="543788"/>
                  </a:lnTo>
                  <a:lnTo>
                    <a:pt x="741931" y="542154"/>
                  </a:lnTo>
                  <a:lnTo>
                    <a:pt x="745414" y="540523"/>
                  </a:lnTo>
                  <a:lnTo>
                    <a:pt x="748898" y="538893"/>
                  </a:lnTo>
                  <a:lnTo>
                    <a:pt x="752381" y="540838"/>
                  </a:lnTo>
                  <a:lnTo>
                    <a:pt x="755864" y="539224"/>
                  </a:lnTo>
                  <a:lnTo>
                    <a:pt x="759347" y="537612"/>
                  </a:lnTo>
                  <a:lnTo>
                    <a:pt x="762831" y="536002"/>
                  </a:lnTo>
                  <a:lnTo>
                    <a:pt x="766314" y="534394"/>
                  </a:lnTo>
                  <a:lnTo>
                    <a:pt x="769797" y="532787"/>
                  </a:lnTo>
                  <a:lnTo>
                    <a:pt x="773280" y="531182"/>
                  </a:lnTo>
                  <a:lnTo>
                    <a:pt x="776764" y="529579"/>
                  </a:lnTo>
                  <a:lnTo>
                    <a:pt x="780247" y="527977"/>
                  </a:lnTo>
                  <a:lnTo>
                    <a:pt x="783730" y="537049"/>
                  </a:lnTo>
                  <a:lnTo>
                    <a:pt x="787213" y="535487"/>
                  </a:lnTo>
                  <a:lnTo>
                    <a:pt x="790697" y="533927"/>
                  </a:lnTo>
                  <a:lnTo>
                    <a:pt x="794180" y="532368"/>
                  </a:lnTo>
                  <a:lnTo>
                    <a:pt x="797663" y="530811"/>
                  </a:lnTo>
                  <a:lnTo>
                    <a:pt x="801146" y="529255"/>
                  </a:lnTo>
                  <a:lnTo>
                    <a:pt x="804630" y="527701"/>
                  </a:lnTo>
                  <a:lnTo>
                    <a:pt x="808113" y="526148"/>
                  </a:lnTo>
                  <a:lnTo>
                    <a:pt x="811596" y="549652"/>
                  </a:lnTo>
                  <a:lnTo>
                    <a:pt x="815079" y="548186"/>
                  </a:lnTo>
                  <a:lnTo>
                    <a:pt x="818563" y="546721"/>
                  </a:lnTo>
                  <a:lnTo>
                    <a:pt x="822046" y="545257"/>
                  </a:lnTo>
                  <a:lnTo>
                    <a:pt x="825529" y="543795"/>
                  </a:lnTo>
                  <a:lnTo>
                    <a:pt x="829012" y="542334"/>
                  </a:lnTo>
                  <a:lnTo>
                    <a:pt x="832496" y="540875"/>
                  </a:lnTo>
                  <a:lnTo>
                    <a:pt x="835979" y="539416"/>
                  </a:lnTo>
                  <a:lnTo>
                    <a:pt x="839462" y="537960"/>
                  </a:lnTo>
                  <a:lnTo>
                    <a:pt x="842945" y="554982"/>
                  </a:lnTo>
                  <a:lnTo>
                    <a:pt x="846429" y="553587"/>
                  </a:lnTo>
                  <a:lnTo>
                    <a:pt x="849912" y="552193"/>
                  </a:lnTo>
                  <a:lnTo>
                    <a:pt x="853395" y="550801"/>
                  </a:lnTo>
                  <a:lnTo>
                    <a:pt x="856878" y="549410"/>
                  </a:lnTo>
                  <a:lnTo>
                    <a:pt x="860361" y="548020"/>
                  </a:lnTo>
                  <a:lnTo>
                    <a:pt x="863845" y="546632"/>
                  </a:lnTo>
                  <a:lnTo>
                    <a:pt x="867328" y="545245"/>
                  </a:lnTo>
                  <a:lnTo>
                    <a:pt x="870811" y="543859"/>
                  </a:lnTo>
                  <a:lnTo>
                    <a:pt x="870811" y="545359"/>
                  </a:lnTo>
                  <a:lnTo>
                    <a:pt x="870811" y="546847"/>
                  </a:lnTo>
                  <a:lnTo>
                    <a:pt x="870811" y="548324"/>
                  </a:lnTo>
                  <a:lnTo>
                    <a:pt x="870811" y="549790"/>
                  </a:lnTo>
                  <a:lnTo>
                    <a:pt x="870811" y="551245"/>
                  </a:lnTo>
                  <a:lnTo>
                    <a:pt x="870811" y="552689"/>
                  </a:lnTo>
                  <a:lnTo>
                    <a:pt x="870811" y="554122"/>
                  </a:lnTo>
                  <a:lnTo>
                    <a:pt x="870811" y="555544"/>
                  </a:lnTo>
                  <a:lnTo>
                    <a:pt x="870811" y="556956"/>
                  </a:lnTo>
                  <a:lnTo>
                    <a:pt x="870811" y="558357"/>
                  </a:lnTo>
                  <a:lnTo>
                    <a:pt x="870811" y="559748"/>
                  </a:lnTo>
                  <a:lnTo>
                    <a:pt x="870811" y="561129"/>
                  </a:lnTo>
                  <a:lnTo>
                    <a:pt x="870811" y="562499"/>
                  </a:lnTo>
                  <a:lnTo>
                    <a:pt x="870811" y="563859"/>
                  </a:lnTo>
                  <a:lnTo>
                    <a:pt x="870811" y="565210"/>
                  </a:lnTo>
                  <a:lnTo>
                    <a:pt x="874294" y="563892"/>
                  </a:lnTo>
                  <a:lnTo>
                    <a:pt x="877778" y="562575"/>
                  </a:lnTo>
                  <a:lnTo>
                    <a:pt x="881261" y="561259"/>
                  </a:lnTo>
                  <a:lnTo>
                    <a:pt x="884744" y="559944"/>
                  </a:lnTo>
                  <a:lnTo>
                    <a:pt x="888227" y="558631"/>
                  </a:lnTo>
                  <a:lnTo>
                    <a:pt x="891711" y="557318"/>
                  </a:lnTo>
                  <a:lnTo>
                    <a:pt x="895194" y="556007"/>
                  </a:lnTo>
                  <a:lnTo>
                    <a:pt x="898677" y="554697"/>
                  </a:lnTo>
                  <a:lnTo>
                    <a:pt x="902160" y="557493"/>
                  </a:lnTo>
                  <a:lnTo>
                    <a:pt x="905644" y="556197"/>
                  </a:lnTo>
                  <a:lnTo>
                    <a:pt x="909127" y="554903"/>
                  </a:lnTo>
                  <a:lnTo>
                    <a:pt x="912610" y="553609"/>
                  </a:lnTo>
                  <a:lnTo>
                    <a:pt x="916093" y="552317"/>
                  </a:lnTo>
                  <a:lnTo>
                    <a:pt x="919577" y="551026"/>
                  </a:lnTo>
                  <a:lnTo>
                    <a:pt x="923060" y="549735"/>
                  </a:lnTo>
                  <a:lnTo>
                    <a:pt x="926543" y="548446"/>
                  </a:lnTo>
                  <a:lnTo>
                    <a:pt x="930026" y="547158"/>
                  </a:lnTo>
                  <a:lnTo>
                    <a:pt x="933510" y="554037"/>
                  </a:lnTo>
                  <a:lnTo>
                    <a:pt x="936993" y="552775"/>
                  </a:lnTo>
                  <a:lnTo>
                    <a:pt x="940476" y="551513"/>
                  </a:lnTo>
                  <a:lnTo>
                    <a:pt x="943959" y="550253"/>
                  </a:lnTo>
                  <a:lnTo>
                    <a:pt x="947443" y="548994"/>
                  </a:lnTo>
                  <a:lnTo>
                    <a:pt x="950926" y="547736"/>
                  </a:lnTo>
                  <a:lnTo>
                    <a:pt x="954409" y="546479"/>
                  </a:lnTo>
                  <a:lnTo>
                    <a:pt x="957892" y="545223"/>
                  </a:lnTo>
                  <a:lnTo>
                    <a:pt x="961376" y="543968"/>
                  </a:lnTo>
                  <a:lnTo>
                    <a:pt x="964859" y="542714"/>
                  </a:lnTo>
                  <a:lnTo>
                    <a:pt x="968342" y="541461"/>
                  </a:lnTo>
                  <a:lnTo>
                    <a:pt x="971825" y="540209"/>
                  </a:lnTo>
                  <a:lnTo>
                    <a:pt x="975309" y="538958"/>
                  </a:lnTo>
                  <a:lnTo>
                    <a:pt x="978792" y="537708"/>
                  </a:lnTo>
                  <a:lnTo>
                    <a:pt x="982275" y="536459"/>
                  </a:lnTo>
                  <a:lnTo>
                    <a:pt x="985758" y="535211"/>
                  </a:lnTo>
                  <a:lnTo>
                    <a:pt x="989242" y="533964"/>
                  </a:lnTo>
                  <a:lnTo>
                    <a:pt x="992725" y="532718"/>
                  </a:lnTo>
                  <a:lnTo>
                    <a:pt x="996208" y="531473"/>
                  </a:lnTo>
                  <a:lnTo>
                    <a:pt x="999691" y="530229"/>
                  </a:lnTo>
                  <a:lnTo>
                    <a:pt x="1003175" y="528986"/>
                  </a:lnTo>
                  <a:lnTo>
                    <a:pt x="1006658" y="527744"/>
                  </a:lnTo>
                  <a:lnTo>
                    <a:pt x="1010141" y="526503"/>
                  </a:lnTo>
                  <a:lnTo>
                    <a:pt x="1013624" y="525263"/>
                  </a:lnTo>
                  <a:lnTo>
                    <a:pt x="1017108" y="524024"/>
                  </a:lnTo>
                  <a:lnTo>
                    <a:pt x="1020591" y="522786"/>
                  </a:lnTo>
                  <a:lnTo>
                    <a:pt x="1024074" y="552032"/>
                  </a:lnTo>
                  <a:lnTo>
                    <a:pt x="1027557" y="550876"/>
                  </a:lnTo>
                  <a:lnTo>
                    <a:pt x="1031041" y="549721"/>
                  </a:lnTo>
                  <a:lnTo>
                    <a:pt x="1034524" y="548567"/>
                  </a:lnTo>
                  <a:lnTo>
                    <a:pt x="1038007" y="547414"/>
                  </a:lnTo>
                  <a:lnTo>
                    <a:pt x="1041490" y="546261"/>
                  </a:lnTo>
                  <a:lnTo>
                    <a:pt x="1044974" y="545109"/>
                  </a:lnTo>
                  <a:lnTo>
                    <a:pt x="1048457" y="543959"/>
                  </a:lnTo>
                  <a:lnTo>
                    <a:pt x="1051940" y="550225"/>
                  </a:lnTo>
                  <a:lnTo>
                    <a:pt x="1055423" y="549235"/>
                  </a:lnTo>
                  <a:lnTo>
                    <a:pt x="1058907" y="548247"/>
                  </a:lnTo>
                  <a:lnTo>
                    <a:pt x="1062390" y="547260"/>
                  </a:lnTo>
                  <a:lnTo>
                    <a:pt x="1065873" y="546275"/>
                  </a:lnTo>
                  <a:lnTo>
                    <a:pt x="1069356" y="545290"/>
                  </a:lnTo>
                  <a:lnTo>
                    <a:pt x="1072840" y="544308"/>
                  </a:lnTo>
                  <a:lnTo>
                    <a:pt x="1076323" y="543327"/>
                  </a:lnTo>
                  <a:lnTo>
                    <a:pt x="1079806" y="542347"/>
                  </a:lnTo>
                  <a:lnTo>
                    <a:pt x="1083289" y="553170"/>
                  </a:lnTo>
                  <a:lnTo>
                    <a:pt x="1086773" y="552080"/>
                  </a:lnTo>
                  <a:lnTo>
                    <a:pt x="1090256" y="550990"/>
                  </a:lnTo>
                  <a:lnTo>
                    <a:pt x="1093739" y="549902"/>
                  </a:lnTo>
                  <a:lnTo>
                    <a:pt x="1097222" y="548814"/>
                  </a:lnTo>
                  <a:lnTo>
                    <a:pt x="1100706" y="547727"/>
                  </a:lnTo>
                  <a:lnTo>
                    <a:pt x="1104189" y="546641"/>
                  </a:lnTo>
                  <a:lnTo>
                    <a:pt x="1107672" y="545556"/>
                  </a:lnTo>
                  <a:lnTo>
                    <a:pt x="1111155" y="550266"/>
                  </a:lnTo>
                  <a:lnTo>
                    <a:pt x="1114639" y="549196"/>
                  </a:lnTo>
                  <a:lnTo>
                    <a:pt x="1118122" y="548127"/>
                  </a:lnTo>
                  <a:lnTo>
                    <a:pt x="1121605" y="547059"/>
                  </a:lnTo>
                  <a:lnTo>
                    <a:pt x="1125088" y="545991"/>
                  </a:lnTo>
                  <a:lnTo>
                    <a:pt x="1128572" y="544925"/>
                  </a:lnTo>
                  <a:lnTo>
                    <a:pt x="1132055" y="543859"/>
                  </a:lnTo>
                  <a:lnTo>
                    <a:pt x="1135538" y="542793"/>
                  </a:lnTo>
                  <a:lnTo>
                    <a:pt x="1139021" y="541729"/>
                  </a:lnTo>
                  <a:lnTo>
                    <a:pt x="1142505" y="556398"/>
                  </a:lnTo>
                  <a:lnTo>
                    <a:pt x="1145988" y="555497"/>
                  </a:lnTo>
                  <a:lnTo>
                    <a:pt x="1149471" y="554597"/>
                  </a:lnTo>
                  <a:lnTo>
                    <a:pt x="1152954" y="553699"/>
                  </a:lnTo>
                  <a:lnTo>
                    <a:pt x="1156437" y="552802"/>
                  </a:lnTo>
                  <a:lnTo>
                    <a:pt x="1159921" y="551906"/>
                  </a:lnTo>
                  <a:lnTo>
                    <a:pt x="1163404" y="551011"/>
                  </a:lnTo>
                  <a:lnTo>
                    <a:pt x="1166887" y="550117"/>
                  </a:lnTo>
                  <a:lnTo>
                    <a:pt x="1170370" y="549225"/>
                  </a:lnTo>
                  <a:lnTo>
                    <a:pt x="1173854" y="548233"/>
                  </a:lnTo>
                  <a:lnTo>
                    <a:pt x="1177337" y="547215"/>
                  </a:lnTo>
                  <a:lnTo>
                    <a:pt x="1180820" y="546199"/>
                  </a:lnTo>
                  <a:lnTo>
                    <a:pt x="1184303" y="545183"/>
                  </a:lnTo>
                  <a:lnTo>
                    <a:pt x="1187787" y="544167"/>
                  </a:lnTo>
                  <a:lnTo>
                    <a:pt x="1191270" y="543153"/>
                  </a:lnTo>
                  <a:lnTo>
                    <a:pt x="1194753" y="542139"/>
                  </a:lnTo>
                  <a:lnTo>
                    <a:pt x="1198236" y="541126"/>
                  </a:lnTo>
                  <a:lnTo>
                    <a:pt x="1201720" y="567072"/>
                  </a:lnTo>
                  <a:lnTo>
                    <a:pt x="1205203" y="566234"/>
                  </a:lnTo>
                  <a:lnTo>
                    <a:pt x="1208686" y="565396"/>
                  </a:lnTo>
                  <a:lnTo>
                    <a:pt x="1212169" y="564559"/>
                  </a:lnTo>
                  <a:lnTo>
                    <a:pt x="1215653" y="563723"/>
                  </a:lnTo>
                  <a:lnTo>
                    <a:pt x="1219136" y="562889"/>
                  </a:lnTo>
                  <a:lnTo>
                    <a:pt x="1222619" y="562055"/>
                  </a:lnTo>
                  <a:lnTo>
                    <a:pt x="1226102" y="561222"/>
                  </a:lnTo>
                  <a:lnTo>
                    <a:pt x="1229586" y="560391"/>
                  </a:lnTo>
                  <a:lnTo>
                    <a:pt x="1233069" y="561509"/>
                  </a:lnTo>
                  <a:lnTo>
                    <a:pt x="1236552" y="560683"/>
                  </a:lnTo>
                  <a:lnTo>
                    <a:pt x="1240035" y="559857"/>
                  </a:lnTo>
                  <a:lnTo>
                    <a:pt x="1243519" y="559033"/>
                  </a:lnTo>
                  <a:lnTo>
                    <a:pt x="1247002" y="558209"/>
                  </a:lnTo>
                  <a:lnTo>
                    <a:pt x="1250485" y="557387"/>
                  </a:lnTo>
                  <a:lnTo>
                    <a:pt x="1253968" y="556565"/>
                  </a:lnTo>
                  <a:lnTo>
                    <a:pt x="1257452" y="555745"/>
                  </a:lnTo>
                  <a:lnTo>
                    <a:pt x="1260935" y="554925"/>
                  </a:lnTo>
                  <a:lnTo>
                    <a:pt x="1264418" y="579685"/>
                  </a:lnTo>
                  <a:lnTo>
                    <a:pt x="1267901" y="578809"/>
                  </a:lnTo>
                  <a:lnTo>
                    <a:pt x="1271385" y="577933"/>
                  </a:lnTo>
                  <a:lnTo>
                    <a:pt x="1274868" y="577058"/>
                  </a:lnTo>
                  <a:lnTo>
                    <a:pt x="1278351" y="576183"/>
                  </a:lnTo>
                  <a:lnTo>
                    <a:pt x="1281834" y="575309"/>
                  </a:lnTo>
                  <a:lnTo>
                    <a:pt x="1285318" y="574435"/>
                  </a:lnTo>
                  <a:lnTo>
                    <a:pt x="1288801" y="573562"/>
                  </a:lnTo>
                  <a:lnTo>
                    <a:pt x="1292284" y="579519"/>
                  </a:lnTo>
                  <a:lnTo>
                    <a:pt x="1295767" y="578662"/>
                  </a:lnTo>
                  <a:lnTo>
                    <a:pt x="1299251" y="577804"/>
                  </a:lnTo>
                  <a:lnTo>
                    <a:pt x="1302734" y="576948"/>
                  </a:lnTo>
                  <a:lnTo>
                    <a:pt x="1306217" y="576091"/>
                  </a:lnTo>
                  <a:lnTo>
                    <a:pt x="1309700" y="575235"/>
                  </a:lnTo>
                  <a:lnTo>
                    <a:pt x="1313184" y="574380"/>
                  </a:lnTo>
                  <a:lnTo>
                    <a:pt x="1316667" y="573525"/>
                  </a:lnTo>
                  <a:lnTo>
                    <a:pt x="1320150" y="572671"/>
                  </a:lnTo>
                  <a:lnTo>
                    <a:pt x="1323633" y="580971"/>
                  </a:lnTo>
                  <a:lnTo>
                    <a:pt x="1327117" y="580136"/>
                  </a:lnTo>
                  <a:lnTo>
                    <a:pt x="1330600" y="579302"/>
                  </a:lnTo>
                  <a:lnTo>
                    <a:pt x="1334083" y="578469"/>
                  </a:lnTo>
                  <a:lnTo>
                    <a:pt x="1337566" y="577636"/>
                  </a:lnTo>
                  <a:lnTo>
                    <a:pt x="1341050" y="576803"/>
                  </a:lnTo>
                  <a:lnTo>
                    <a:pt x="1344533" y="575971"/>
                  </a:lnTo>
                  <a:lnTo>
                    <a:pt x="1348016" y="575139"/>
                  </a:lnTo>
                  <a:lnTo>
                    <a:pt x="1351499" y="581580"/>
                  </a:lnTo>
                  <a:lnTo>
                    <a:pt x="1354983" y="580764"/>
                  </a:lnTo>
                  <a:lnTo>
                    <a:pt x="1358466" y="579948"/>
                  </a:lnTo>
                  <a:lnTo>
                    <a:pt x="1361949" y="579133"/>
                  </a:lnTo>
                  <a:lnTo>
                    <a:pt x="1365432" y="578319"/>
                  </a:lnTo>
                  <a:lnTo>
                    <a:pt x="1368916" y="577504"/>
                  </a:lnTo>
                  <a:lnTo>
                    <a:pt x="1372399" y="576691"/>
                  </a:lnTo>
                  <a:lnTo>
                    <a:pt x="1375882" y="575877"/>
                  </a:lnTo>
                  <a:lnTo>
                    <a:pt x="1379365" y="575064"/>
                  </a:lnTo>
                  <a:lnTo>
                    <a:pt x="1382849" y="588201"/>
                  </a:lnTo>
                  <a:lnTo>
                    <a:pt x="1386332" y="587417"/>
                  </a:lnTo>
                  <a:lnTo>
                    <a:pt x="1389815" y="586633"/>
                  </a:lnTo>
                  <a:lnTo>
                    <a:pt x="1393298" y="585850"/>
                  </a:lnTo>
                  <a:lnTo>
                    <a:pt x="1396782" y="585067"/>
                  </a:lnTo>
                  <a:lnTo>
                    <a:pt x="1400265" y="584284"/>
                  </a:lnTo>
                  <a:lnTo>
                    <a:pt x="1403748" y="583502"/>
                  </a:lnTo>
                  <a:lnTo>
                    <a:pt x="1407231" y="582721"/>
                  </a:lnTo>
                  <a:lnTo>
                    <a:pt x="1410715" y="581939"/>
                  </a:lnTo>
                  <a:lnTo>
                    <a:pt x="1414198" y="584166"/>
                  </a:lnTo>
                  <a:lnTo>
                    <a:pt x="1417681" y="583391"/>
                  </a:lnTo>
                  <a:lnTo>
                    <a:pt x="1421164" y="582617"/>
                  </a:lnTo>
                  <a:lnTo>
                    <a:pt x="1424648" y="581843"/>
                  </a:lnTo>
                  <a:lnTo>
                    <a:pt x="1428131" y="581069"/>
                  </a:lnTo>
                  <a:lnTo>
                    <a:pt x="1431614" y="580296"/>
                  </a:lnTo>
                  <a:lnTo>
                    <a:pt x="1435097" y="579523"/>
                  </a:lnTo>
                  <a:lnTo>
                    <a:pt x="1438580" y="578751"/>
                  </a:lnTo>
                  <a:lnTo>
                    <a:pt x="1442064" y="584666"/>
                  </a:lnTo>
                  <a:lnTo>
                    <a:pt x="1445547" y="583907"/>
                  </a:lnTo>
                  <a:lnTo>
                    <a:pt x="1449030" y="583149"/>
                  </a:lnTo>
                  <a:lnTo>
                    <a:pt x="1452513" y="582391"/>
                  </a:lnTo>
                  <a:lnTo>
                    <a:pt x="1455997" y="581633"/>
                  </a:lnTo>
                  <a:lnTo>
                    <a:pt x="1459480" y="580876"/>
                  </a:lnTo>
                  <a:lnTo>
                    <a:pt x="1462963" y="580119"/>
                  </a:lnTo>
                  <a:lnTo>
                    <a:pt x="1466446" y="579362"/>
                  </a:lnTo>
                  <a:lnTo>
                    <a:pt x="1469930" y="578606"/>
                  </a:lnTo>
                  <a:lnTo>
                    <a:pt x="1473413" y="587939"/>
                  </a:lnTo>
                  <a:lnTo>
                    <a:pt x="1476896" y="587202"/>
                  </a:lnTo>
                  <a:lnTo>
                    <a:pt x="1480379" y="586466"/>
                  </a:lnTo>
                  <a:lnTo>
                    <a:pt x="1483863" y="585730"/>
                  </a:lnTo>
                  <a:lnTo>
                    <a:pt x="1487346" y="584995"/>
                  </a:lnTo>
                  <a:lnTo>
                    <a:pt x="1490829" y="584260"/>
                  </a:lnTo>
                  <a:lnTo>
                    <a:pt x="1494312" y="583525"/>
                  </a:lnTo>
                  <a:lnTo>
                    <a:pt x="1497796" y="582791"/>
                  </a:lnTo>
                  <a:lnTo>
                    <a:pt x="1501279" y="582057"/>
                  </a:lnTo>
                  <a:lnTo>
                    <a:pt x="1504762" y="592360"/>
                  </a:lnTo>
                  <a:lnTo>
                    <a:pt x="1508245" y="591647"/>
                  </a:lnTo>
                  <a:lnTo>
                    <a:pt x="1511729" y="590934"/>
                  </a:lnTo>
                  <a:lnTo>
                    <a:pt x="1515212" y="590222"/>
                  </a:lnTo>
                  <a:lnTo>
                    <a:pt x="1518695" y="589510"/>
                  </a:lnTo>
                  <a:lnTo>
                    <a:pt x="1522178" y="588798"/>
                  </a:lnTo>
                  <a:lnTo>
                    <a:pt x="1525662" y="588087"/>
                  </a:lnTo>
                  <a:lnTo>
                    <a:pt x="1529145" y="587376"/>
                  </a:lnTo>
                  <a:lnTo>
                    <a:pt x="1532628" y="594616"/>
                  </a:lnTo>
                  <a:lnTo>
                    <a:pt x="1536111" y="593921"/>
                  </a:lnTo>
                  <a:lnTo>
                    <a:pt x="1539595" y="593225"/>
                  </a:lnTo>
                  <a:lnTo>
                    <a:pt x="1543078" y="592530"/>
                  </a:lnTo>
                  <a:lnTo>
                    <a:pt x="1546561" y="591835"/>
                  </a:lnTo>
                  <a:lnTo>
                    <a:pt x="1550044" y="591140"/>
                  </a:lnTo>
                  <a:lnTo>
                    <a:pt x="1553528" y="590446"/>
                  </a:lnTo>
                  <a:lnTo>
                    <a:pt x="1557011" y="589752"/>
                  </a:lnTo>
                  <a:lnTo>
                    <a:pt x="1560494" y="589059"/>
                  </a:lnTo>
                  <a:lnTo>
                    <a:pt x="1563977" y="602864"/>
                  </a:lnTo>
                  <a:lnTo>
                    <a:pt x="1567461" y="602197"/>
                  </a:lnTo>
                  <a:lnTo>
                    <a:pt x="1570944" y="601531"/>
                  </a:lnTo>
                  <a:lnTo>
                    <a:pt x="1574427" y="600864"/>
                  </a:lnTo>
                  <a:lnTo>
                    <a:pt x="1577910" y="600198"/>
                  </a:lnTo>
                  <a:lnTo>
                    <a:pt x="1581394" y="599532"/>
                  </a:lnTo>
                  <a:lnTo>
                    <a:pt x="1584877" y="598866"/>
                  </a:lnTo>
                  <a:lnTo>
                    <a:pt x="1588360" y="598201"/>
                  </a:lnTo>
                  <a:lnTo>
                    <a:pt x="1591843" y="604143"/>
                  </a:lnTo>
                  <a:lnTo>
                    <a:pt x="1595327" y="603490"/>
                  </a:lnTo>
                  <a:lnTo>
                    <a:pt x="1598810" y="602837"/>
                  </a:lnTo>
                  <a:lnTo>
                    <a:pt x="1602293" y="602184"/>
                  </a:lnTo>
                  <a:lnTo>
                    <a:pt x="1605776" y="601532"/>
                  </a:lnTo>
                  <a:lnTo>
                    <a:pt x="1609260" y="600880"/>
                  </a:lnTo>
                  <a:lnTo>
                    <a:pt x="1612743" y="600228"/>
                  </a:lnTo>
                  <a:lnTo>
                    <a:pt x="1616226" y="599577"/>
                  </a:lnTo>
                  <a:lnTo>
                    <a:pt x="1619709" y="598926"/>
                  </a:lnTo>
                  <a:lnTo>
                    <a:pt x="1623193" y="606477"/>
                  </a:lnTo>
                  <a:lnTo>
                    <a:pt x="1626676" y="605907"/>
                  </a:lnTo>
                  <a:lnTo>
                    <a:pt x="1630159" y="605337"/>
                  </a:lnTo>
                  <a:lnTo>
                    <a:pt x="1633642" y="604767"/>
                  </a:lnTo>
                  <a:lnTo>
                    <a:pt x="1637126" y="604199"/>
                  </a:lnTo>
                  <a:lnTo>
                    <a:pt x="1640609" y="603630"/>
                  </a:lnTo>
                  <a:lnTo>
                    <a:pt x="1644092" y="603062"/>
                  </a:lnTo>
                  <a:lnTo>
                    <a:pt x="1647575" y="602495"/>
                  </a:lnTo>
                  <a:lnTo>
                    <a:pt x="1651059" y="601928"/>
                  </a:lnTo>
                  <a:lnTo>
                    <a:pt x="1654542" y="621849"/>
                  </a:lnTo>
                  <a:lnTo>
                    <a:pt x="1658025" y="621251"/>
                  </a:lnTo>
                  <a:lnTo>
                    <a:pt x="1661508" y="620653"/>
                  </a:lnTo>
                  <a:lnTo>
                    <a:pt x="1664992" y="620056"/>
                  </a:lnTo>
                  <a:lnTo>
                    <a:pt x="1668475" y="619459"/>
                  </a:lnTo>
                  <a:lnTo>
                    <a:pt x="1671958" y="618862"/>
                  </a:lnTo>
                  <a:lnTo>
                    <a:pt x="1675441" y="618265"/>
                  </a:lnTo>
                  <a:lnTo>
                    <a:pt x="1678925" y="617668"/>
                  </a:lnTo>
                  <a:lnTo>
                    <a:pt x="1682408" y="617072"/>
                  </a:lnTo>
                  <a:lnTo>
                    <a:pt x="1685891" y="616476"/>
                  </a:lnTo>
                  <a:lnTo>
                    <a:pt x="1689374" y="615880"/>
                  </a:lnTo>
                  <a:lnTo>
                    <a:pt x="1692858" y="615284"/>
                  </a:lnTo>
                  <a:lnTo>
                    <a:pt x="1696341" y="614689"/>
                  </a:lnTo>
                  <a:lnTo>
                    <a:pt x="1699824" y="614093"/>
                  </a:lnTo>
                  <a:lnTo>
                    <a:pt x="1703307" y="613498"/>
                  </a:lnTo>
                  <a:lnTo>
                    <a:pt x="1706791" y="612904"/>
                  </a:lnTo>
                  <a:lnTo>
                    <a:pt x="1710274" y="612309"/>
                  </a:lnTo>
                  <a:lnTo>
                    <a:pt x="1713757" y="637196"/>
                  </a:lnTo>
                  <a:lnTo>
                    <a:pt x="1717240" y="636645"/>
                  </a:lnTo>
                  <a:lnTo>
                    <a:pt x="1720723" y="636093"/>
                  </a:lnTo>
                  <a:lnTo>
                    <a:pt x="1724207" y="635542"/>
                  </a:lnTo>
                  <a:lnTo>
                    <a:pt x="1727690" y="634991"/>
                  </a:lnTo>
                  <a:lnTo>
                    <a:pt x="1731173" y="634440"/>
                  </a:lnTo>
                  <a:lnTo>
                    <a:pt x="1734656" y="633890"/>
                  </a:lnTo>
                  <a:lnTo>
                    <a:pt x="1738140" y="633339"/>
                  </a:lnTo>
                  <a:lnTo>
                    <a:pt x="1741623" y="632789"/>
                  </a:lnTo>
                  <a:lnTo>
                    <a:pt x="1741623" y="633237"/>
                  </a:lnTo>
                  <a:lnTo>
                    <a:pt x="1741623" y="633684"/>
                  </a:lnTo>
                  <a:lnTo>
                    <a:pt x="1741623" y="634129"/>
                  </a:lnTo>
                  <a:lnTo>
                    <a:pt x="1741623" y="634573"/>
                  </a:lnTo>
                  <a:lnTo>
                    <a:pt x="1741623" y="635016"/>
                  </a:lnTo>
                  <a:lnTo>
                    <a:pt x="1741623" y="635458"/>
                  </a:lnTo>
                  <a:lnTo>
                    <a:pt x="1741623" y="635898"/>
                  </a:lnTo>
                  <a:lnTo>
                    <a:pt x="1741623" y="636337"/>
                  </a:lnTo>
                  <a:lnTo>
                    <a:pt x="1741623" y="636774"/>
                  </a:lnTo>
                  <a:lnTo>
                    <a:pt x="1741623" y="637210"/>
                  </a:lnTo>
                  <a:lnTo>
                    <a:pt x="1741623" y="637645"/>
                  </a:lnTo>
                  <a:lnTo>
                    <a:pt x="1745106" y="637154"/>
                  </a:lnTo>
                  <a:lnTo>
                    <a:pt x="1748589" y="636663"/>
                  </a:lnTo>
                  <a:lnTo>
                    <a:pt x="1752073" y="636172"/>
                  </a:lnTo>
                  <a:lnTo>
                    <a:pt x="1755556" y="635681"/>
                  </a:lnTo>
                  <a:lnTo>
                    <a:pt x="1759039" y="635191"/>
                  </a:lnTo>
                  <a:lnTo>
                    <a:pt x="1762522" y="634701"/>
                  </a:lnTo>
                  <a:lnTo>
                    <a:pt x="1766006" y="634212"/>
                  </a:lnTo>
                  <a:lnTo>
                    <a:pt x="1769489" y="633723"/>
                  </a:lnTo>
                  <a:lnTo>
                    <a:pt x="1772972" y="635396"/>
                  </a:lnTo>
                  <a:lnTo>
                    <a:pt x="1776455" y="634860"/>
                  </a:lnTo>
                  <a:lnTo>
                    <a:pt x="1779939" y="634324"/>
                  </a:lnTo>
                  <a:lnTo>
                    <a:pt x="1783422" y="633788"/>
                  </a:lnTo>
                  <a:lnTo>
                    <a:pt x="1786905" y="633253"/>
                  </a:lnTo>
                  <a:lnTo>
                    <a:pt x="1790388" y="632718"/>
                  </a:lnTo>
                  <a:lnTo>
                    <a:pt x="1793872" y="632182"/>
                  </a:lnTo>
                  <a:lnTo>
                    <a:pt x="1797355" y="631647"/>
                  </a:lnTo>
                  <a:lnTo>
                    <a:pt x="1800838" y="631113"/>
                  </a:lnTo>
                  <a:lnTo>
                    <a:pt x="1804321" y="638705"/>
                  </a:lnTo>
                  <a:lnTo>
                    <a:pt x="1807805" y="638183"/>
                  </a:lnTo>
                  <a:lnTo>
                    <a:pt x="1811288" y="637662"/>
                  </a:lnTo>
                  <a:lnTo>
                    <a:pt x="1814771" y="637141"/>
                  </a:lnTo>
                  <a:lnTo>
                    <a:pt x="1818254" y="636620"/>
                  </a:lnTo>
                  <a:lnTo>
                    <a:pt x="1821738" y="636099"/>
                  </a:lnTo>
                  <a:lnTo>
                    <a:pt x="1825221" y="635579"/>
                  </a:lnTo>
                  <a:lnTo>
                    <a:pt x="1828704" y="635058"/>
                  </a:lnTo>
                  <a:lnTo>
                    <a:pt x="1832187" y="637880"/>
                  </a:lnTo>
                  <a:lnTo>
                    <a:pt x="1835671" y="637413"/>
                  </a:lnTo>
                  <a:lnTo>
                    <a:pt x="1839154" y="636946"/>
                  </a:lnTo>
                  <a:lnTo>
                    <a:pt x="1842637" y="636480"/>
                  </a:lnTo>
                  <a:lnTo>
                    <a:pt x="1846120" y="636014"/>
                  </a:lnTo>
                  <a:lnTo>
                    <a:pt x="1849604" y="635548"/>
                  </a:lnTo>
                  <a:lnTo>
                    <a:pt x="1853087" y="635083"/>
                  </a:lnTo>
                  <a:lnTo>
                    <a:pt x="1856570" y="634618"/>
                  </a:lnTo>
                  <a:lnTo>
                    <a:pt x="1860053" y="634153"/>
                  </a:lnTo>
                  <a:lnTo>
                    <a:pt x="1863537" y="642967"/>
                  </a:lnTo>
                  <a:lnTo>
                    <a:pt x="1867020" y="642492"/>
                  </a:lnTo>
                  <a:lnTo>
                    <a:pt x="1870503" y="642017"/>
                  </a:lnTo>
                  <a:lnTo>
                    <a:pt x="1873986" y="641541"/>
                  </a:lnTo>
                  <a:lnTo>
                    <a:pt x="1877470" y="641067"/>
                  </a:lnTo>
                  <a:lnTo>
                    <a:pt x="1880953" y="640592"/>
                  </a:lnTo>
                  <a:lnTo>
                    <a:pt x="1884436" y="640118"/>
                  </a:lnTo>
                  <a:lnTo>
                    <a:pt x="1887919" y="639643"/>
                  </a:lnTo>
                  <a:lnTo>
                    <a:pt x="1891403" y="639169"/>
                  </a:lnTo>
                  <a:lnTo>
                    <a:pt x="1894886" y="638696"/>
                  </a:lnTo>
                  <a:lnTo>
                    <a:pt x="1898369" y="638222"/>
                  </a:lnTo>
                  <a:lnTo>
                    <a:pt x="1901852" y="637749"/>
                  </a:lnTo>
                  <a:lnTo>
                    <a:pt x="1905336" y="637276"/>
                  </a:lnTo>
                  <a:lnTo>
                    <a:pt x="1908819" y="636803"/>
                  </a:lnTo>
                  <a:lnTo>
                    <a:pt x="1912302" y="636330"/>
                  </a:lnTo>
                  <a:lnTo>
                    <a:pt x="1915785" y="635858"/>
                  </a:lnTo>
                  <a:lnTo>
                    <a:pt x="1919269" y="635386"/>
                  </a:lnTo>
                  <a:lnTo>
                    <a:pt x="1922752" y="649034"/>
                  </a:lnTo>
                  <a:lnTo>
                    <a:pt x="1926235" y="648560"/>
                  </a:lnTo>
                  <a:lnTo>
                    <a:pt x="1929718" y="648087"/>
                  </a:lnTo>
                  <a:lnTo>
                    <a:pt x="1933202" y="647613"/>
                  </a:lnTo>
                  <a:lnTo>
                    <a:pt x="1936685" y="647140"/>
                  </a:lnTo>
                  <a:lnTo>
                    <a:pt x="1940168" y="646667"/>
                  </a:lnTo>
                  <a:lnTo>
                    <a:pt x="1943651" y="646194"/>
                  </a:lnTo>
                  <a:lnTo>
                    <a:pt x="1947135" y="645721"/>
                  </a:lnTo>
                  <a:lnTo>
                    <a:pt x="1950618" y="645248"/>
                  </a:lnTo>
                  <a:lnTo>
                    <a:pt x="1954101" y="645144"/>
                  </a:lnTo>
                  <a:lnTo>
                    <a:pt x="1957584" y="644672"/>
                  </a:lnTo>
                  <a:lnTo>
                    <a:pt x="1961068" y="644200"/>
                  </a:lnTo>
                  <a:lnTo>
                    <a:pt x="1964551" y="643728"/>
                  </a:lnTo>
                  <a:lnTo>
                    <a:pt x="1968034" y="643257"/>
                  </a:lnTo>
                  <a:lnTo>
                    <a:pt x="1971517" y="642785"/>
                  </a:lnTo>
                  <a:lnTo>
                    <a:pt x="1975001" y="642314"/>
                  </a:lnTo>
                  <a:lnTo>
                    <a:pt x="1978484" y="641843"/>
                  </a:lnTo>
                  <a:lnTo>
                    <a:pt x="1981967" y="644683"/>
                  </a:lnTo>
                  <a:lnTo>
                    <a:pt x="1985450" y="644217"/>
                  </a:lnTo>
                  <a:lnTo>
                    <a:pt x="1988934" y="643752"/>
                  </a:lnTo>
                  <a:lnTo>
                    <a:pt x="1992417" y="643286"/>
                  </a:lnTo>
                  <a:lnTo>
                    <a:pt x="1995900" y="642820"/>
                  </a:lnTo>
                  <a:lnTo>
                    <a:pt x="1999383" y="642355"/>
                  </a:lnTo>
                  <a:lnTo>
                    <a:pt x="2002867" y="641890"/>
                  </a:lnTo>
                  <a:lnTo>
                    <a:pt x="2006350" y="641424"/>
                  </a:lnTo>
                  <a:lnTo>
                    <a:pt x="2009833" y="640959"/>
                  </a:lnTo>
                  <a:lnTo>
                    <a:pt x="2013316" y="641996"/>
                  </a:lnTo>
                  <a:lnTo>
                    <a:pt x="2016799" y="641618"/>
                  </a:lnTo>
                  <a:lnTo>
                    <a:pt x="2020283" y="641241"/>
                  </a:lnTo>
                  <a:lnTo>
                    <a:pt x="2023766" y="640864"/>
                  </a:lnTo>
                  <a:lnTo>
                    <a:pt x="2027249" y="640487"/>
                  </a:lnTo>
                  <a:lnTo>
                    <a:pt x="2030732" y="640110"/>
                  </a:lnTo>
                  <a:lnTo>
                    <a:pt x="2034216" y="639734"/>
                  </a:lnTo>
                  <a:lnTo>
                    <a:pt x="2037699" y="639358"/>
                  </a:lnTo>
                  <a:lnTo>
                    <a:pt x="2041182" y="638982"/>
                  </a:lnTo>
                  <a:lnTo>
                    <a:pt x="2044665" y="641092"/>
                  </a:lnTo>
                  <a:lnTo>
                    <a:pt x="2048149" y="640635"/>
                  </a:lnTo>
                  <a:lnTo>
                    <a:pt x="2051632" y="640178"/>
                  </a:lnTo>
                  <a:lnTo>
                    <a:pt x="2055115" y="639722"/>
                  </a:lnTo>
                  <a:lnTo>
                    <a:pt x="2058598" y="639265"/>
                  </a:lnTo>
                  <a:lnTo>
                    <a:pt x="2062082" y="638809"/>
                  </a:lnTo>
                  <a:lnTo>
                    <a:pt x="2065565" y="638353"/>
                  </a:lnTo>
                  <a:lnTo>
                    <a:pt x="2069048" y="637897"/>
                  </a:lnTo>
                  <a:lnTo>
                    <a:pt x="2072531" y="646305"/>
                  </a:lnTo>
                  <a:lnTo>
                    <a:pt x="2076015" y="645862"/>
                  </a:lnTo>
                  <a:lnTo>
                    <a:pt x="2079498" y="645419"/>
                  </a:lnTo>
                  <a:lnTo>
                    <a:pt x="2082981" y="644976"/>
                  </a:lnTo>
                  <a:lnTo>
                    <a:pt x="2086464" y="644533"/>
                  </a:lnTo>
                  <a:lnTo>
                    <a:pt x="2089948" y="644090"/>
                  </a:lnTo>
                  <a:lnTo>
                    <a:pt x="2093431" y="643647"/>
                  </a:lnTo>
                  <a:lnTo>
                    <a:pt x="2096914" y="643204"/>
                  </a:lnTo>
                  <a:lnTo>
                    <a:pt x="2100397" y="642762"/>
                  </a:lnTo>
                  <a:lnTo>
                    <a:pt x="2103881" y="654682"/>
                  </a:lnTo>
                  <a:lnTo>
                    <a:pt x="2107364" y="654294"/>
                  </a:lnTo>
                  <a:lnTo>
                    <a:pt x="2110847" y="653906"/>
                  </a:lnTo>
                  <a:lnTo>
                    <a:pt x="2114330" y="653518"/>
                  </a:lnTo>
                  <a:lnTo>
                    <a:pt x="2117814" y="653131"/>
                  </a:lnTo>
                  <a:lnTo>
                    <a:pt x="2121297" y="652744"/>
                  </a:lnTo>
                  <a:lnTo>
                    <a:pt x="2124780" y="652357"/>
                  </a:lnTo>
                  <a:lnTo>
                    <a:pt x="2128263" y="651970"/>
                  </a:lnTo>
                  <a:lnTo>
                    <a:pt x="2131747" y="651583"/>
                  </a:lnTo>
                  <a:lnTo>
                    <a:pt x="2135230" y="652447"/>
                  </a:lnTo>
                  <a:lnTo>
                    <a:pt x="2138713" y="652025"/>
                  </a:lnTo>
                  <a:lnTo>
                    <a:pt x="2142196" y="651603"/>
                  </a:lnTo>
                  <a:lnTo>
                    <a:pt x="2145680" y="651181"/>
                  </a:lnTo>
                  <a:lnTo>
                    <a:pt x="2149163" y="650760"/>
                  </a:lnTo>
                  <a:lnTo>
                    <a:pt x="2152646" y="650338"/>
                  </a:lnTo>
                  <a:lnTo>
                    <a:pt x="2156129" y="649917"/>
                  </a:lnTo>
                  <a:lnTo>
                    <a:pt x="2159613" y="649496"/>
                  </a:lnTo>
                  <a:lnTo>
                    <a:pt x="2163096" y="650682"/>
                  </a:lnTo>
                  <a:lnTo>
                    <a:pt x="2166579" y="650263"/>
                  </a:lnTo>
                  <a:lnTo>
                    <a:pt x="2170062" y="649844"/>
                  </a:lnTo>
                  <a:lnTo>
                    <a:pt x="2173546" y="649425"/>
                  </a:lnTo>
                  <a:lnTo>
                    <a:pt x="2177029" y="649007"/>
                  </a:lnTo>
                  <a:lnTo>
                    <a:pt x="2180512" y="648588"/>
                  </a:lnTo>
                  <a:lnTo>
                    <a:pt x="2183995" y="648170"/>
                  </a:lnTo>
                  <a:lnTo>
                    <a:pt x="2187479" y="647752"/>
                  </a:lnTo>
                  <a:lnTo>
                    <a:pt x="2190962" y="647334"/>
                  </a:lnTo>
                  <a:lnTo>
                    <a:pt x="2194445" y="651060"/>
                  </a:lnTo>
                  <a:lnTo>
                    <a:pt x="2197928" y="650648"/>
                  </a:lnTo>
                  <a:lnTo>
                    <a:pt x="2201412" y="650235"/>
                  </a:lnTo>
                  <a:lnTo>
                    <a:pt x="2204895" y="649823"/>
                  </a:lnTo>
                  <a:lnTo>
                    <a:pt x="2208378" y="649411"/>
                  </a:lnTo>
                  <a:lnTo>
                    <a:pt x="2211861" y="648999"/>
                  </a:lnTo>
                  <a:lnTo>
                    <a:pt x="2215345" y="648587"/>
                  </a:lnTo>
                  <a:lnTo>
                    <a:pt x="2218828" y="648175"/>
                  </a:lnTo>
                  <a:lnTo>
                    <a:pt x="2222311" y="651215"/>
                  </a:lnTo>
                  <a:lnTo>
                    <a:pt x="2225794" y="650808"/>
                  </a:lnTo>
                  <a:lnTo>
                    <a:pt x="2229278" y="650401"/>
                  </a:lnTo>
                  <a:lnTo>
                    <a:pt x="2232761" y="649994"/>
                  </a:lnTo>
                  <a:lnTo>
                    <a:pt x="2236244" y="649587"/>
                  </a:lnTo>
                  <a:lnTo>
                    <a:pt x="2239727" y="649181"/>
                  </a:lnTo>
                  <a:lnTo>
                    <a:pt x="2243211" y="648774"/>
                  </a:lnTo>
                  <a:lnTo>
                    <a:pt x="2246694" y="648368"/>
                  </a:lnTo>
                  <a:lnTo>
                    <a:pt x="2250177" y="647961"/>
                  </a:lnTo>
                  <a:lnTo>
                    <a:pt x="2253660" y="651879"/>
                  </a:lnTo>
                  <a:lnTo>
                    <a:pt x="2257144" y="651478"/>
                  </a:lnTo>
                  <a:lnTo>
                    <a:pt x="2260627" y="651078"/>
                  </a:lnTo>
                  <a:lnTo>
                    <a:pt x="2264110" y="650678"/>
                  </a:lnTo>
                  <a:lnTo>
                    <a:pt x="2267593" y="650278"/>
                  </a:lnTo>
                  <a:lnTo>
                    <a:pt x="2271077" y="649877"/>
                  </a:lnTo>
                  <a:lnTo>
                    <a:pt x="2274560" y="649477"/>
                  </a:lnTo>
                  <a:lnTo>
                    <a:pt x="2278043" y="649077"/>
                  </a:lnTo>
                  <a:lnTo>
                    <a:pt x="2281526" y="648678"/>
                  </a:lnTo>
                  <a:lnTo>
                    <a:pt x="2285010" y="656061"/>
                  </a:lnTo>
                  <a:lnTo>
                    <a:pt x="2288493" y="655671"/>
                  </a:lnTo>
                  <a:lnTo>
                    <a:pt x="2291976" y="655281"/>
                  </a:lnTo>
                  <a:lnTo>
                    <a:pt x="2295459" y="654892"/>
                  </a:lnTo>
                  <a:lnTo>
                    <a:pt x="2298942" y="654503"/>
                  </a:lnTo>
                  <a:lnTo>
                    <a:pt x="2302426" y="654113"/>
                  </a:lnTo>
                  <a:lnTo>
                    <a:pt x="2305909" y="653724"/>
                  </a:lnTo>
                  <a:lnTo>
                    <a:pt x="2309392" y="653335"/>
                  </a:lnTo>
                  <a:lnTo>
                    <a:pt x="2312875" y="656719"/>
                  </a:lnTo>
                  <a:lnTo>
                    <a:pt x="2316359" y="656335"/>
                  </a:lnTo>
                  <a:lnTo>
                    <a:pt x="2319842" y="655950"/>
                  </a:lnTo>
                  <a:lnTo>
                    <a:pt x="2323325" y="655567"/>
                  </a:lnTo>
                  <a:lnTo>
                    <a:pt x="2326808" y="655183"/>
                  </a:lnTo>
                  <a:lnTo>
                    <a:pt x="2330292" y="654799"/>
                  </a:lnTo>
                  <a:lnTo>
                    <a:pt x="2333775" y="654415"/>
                  </a:lnTo>
                  <a:lnTo>
                    <a:pt x="2337258" y="654032"/>
                  </a:lnTo>
                  <a:lnTo>
                    <a:pt x="2340741" y="653648"/>
                  </a:lnTo>
                  <a:lnTo>
                    <a:pt x="2344225" y="658102"/>
                  </a:lnTo>
                  <a:lnTo>
                    <a:pt x="2347708" y="657725"/>
                  </a:lnTo>
                  <a:lnTo>
                    <a:pt x="2351191" y="657348"/>
                  </a:lnTo>
                  <a:lnTo>
                    <a:pt x="2354674" y="656971"/>
                  </a:lnTo>
                  <a:lnTo>
                    <a:pt x="2358158" y="656594"/>
                  </a:lnTo>
                  <a:lnTo>
                    <a:pt x="2361641" y="656217"/>
                  </a:lnTo>
                  <a:lnTo>
                    <a:pt x="2365124" y="655840"/>
                  </a:lnTo>
                  <a:lnTo>
                    <a:pt x="2368607" y="655463"/>
                  </a:lnTo>
                  <a:lnTo>
                    <a:pt x="2372091" y="655087"/>
                  </a:lnTo>
                  <a:lnTo>
                    <a:pt x="2375574" y="662410"/>
                  </a:lnTo>
                  <a:lnTo>
                    <a:pt x="2379057" y="662043"/>
                  </a:lnTo>
                  <a:lnTo>
                    <a:pt x="2382540" y="661677"/>
                  </a:lnTo>
                  <a:lnTo>
                    <a:pt x="2386024" y="661310"/>
                  </a:lnTo>
                  <a:lnTo>
                    <a:pt x="2389507" y="660943"/>
                  </a:lnTo>
                  <a:lnTo>
                    <a:pt x="2392990" y="660576"/>
                  </a:lnTo>
                  <a:lnTo>
                    <a:pt x="2396473" y="660210"/>
                  </a:lnTo>
                  <a:lnTo>
                    <a:pt x="2399957" y="659843"/>
                  </a:lnTo>
                  <a:lnTo>
                    <a:pt x="2403440" y="661354"/>
                  </a:lnTo>
                  <a:lnTo>
                    <a:pt x="2406923" y="660990"/>
                  </a:lnTo>
                  <a:lnTo>
                    <a:pt x="2410406" y="660626"/>
                  </a:lnTo>
                  <a:lnTo>
                    <a:pt x="2413890" y="660263"/>
                  </a:lnTo>
                  <a:lnTo>
                    <a:pt x="2417373" y="659899"/>
                  </a:lnTo>
                  <a:lnTo>
                    <a:pt x="2420856" y="659535"/>
                  </a:lnTo>
                  <a:lnTo>
                    <a:pt x="2424339" y="659172"/>
                  </a:lnTo>
                  <a:lnTo>
                    <a:pt x="2427823" y="658808"/>
                  </a:lnTo>
                  <a:lnTo>
                    <a:pt x="2431306" y="658445"/>
                  </a:lnTo>
                  <a:lnTo>
                    <a:pt x="2434789" y="660484"/>
                  </a:lnTo>
                  <a:lnTo>
                    <a:pt x="2438272" y="660124"/>
                  </a:lnTo>
                  <a:lnTo>
                    <a:pt x="2441756" y="659763"/>
                  </a:lnTo>
                  <a:lnTo>
                    <a:pt x="2445239" y="659403"/>
                  </a:lnTo>
                  <a:lnTo>
                    <a:pt x="2448722" y="659043"/>
                  </a:lnTo>
                  <a:lnTo>
                    <a:pt x="2452205" y="658683"/>
                  </a:lnTo>
                  <a:lnTo>
                    <a:pt x="2455689" y="658323"/>
                  </a:lnTo>
                  <a:lnTo>
                    <a:pt x="2459172" y="657963"/>
                  </a:lnTo>
                  <a:lnTo>
                    <a:pt x="2462655" y="668633"/>
                  </a:lnTo>
                  <a:lnTo>
                    <a:pt x="2466138" y="668287"/>
                  </a:lnTo>
                  <a:lnTo>
                    <a:pt x="2469622" y="667940"/>
                  </a:lnTo>
                  <a:lnTo>
                    <a:pt x="2473105" y="667594"/>
                  </a:lnTo>
                  <a:lnTo>
                    <a:pt x="2476588" y="667248"/>
                  </a:lnTo>
                  <a:lnTo>
                    <a:pt x="2480071" y="666901"/>
                  </a:lnTo>
                  <a:lnTo>
                    <a:pt x="2483555" y="666555"/>
                  </a:lnTo>
                  <a:lnTo>
                    <a:pt x="2487038" y="666209"/>
                  </a:lnTo>
                  <a:lnTo>
                    <a:pt x="2490521" y="665863"/>
                  </a:lnTo>
                  <a:lnTo>
                    <a:pt x="2494004" y="669924"/>
                  </a:lnTo>
                  <a:lnTo>
                    <a:pt x="2497488" y="669583"/>
                  </a:lnTo>
                  <a:lnTo>
                    <a:pt x="2500971" y="669243"/>
                  </a:lnTo>
                  <a:lnTo>
                    <a:pt x="2504454" y="668902"/>
                  </a:lnTo>
                  <a:lnTo>
                    <a:pt x="2507937" y="668562"/>
                  </a:lnTo>
                  <a:lnTo>
                    <a:pt x="2511421" y="668221"/>
                  </a:lnTo>
                  <a:lnTo>
                    <a:pt x="2514904" y="667881"/>
                  </a:lnTo>
                  <a:lnTo>
                    <a:pt x="2518387" y="667541"/>
                  </a:lnTo>
                  <a:lnTo>
                    <a:pt x="2521870" y="667201"/>
                  </a:lnTo>
                  <a:lnTo>
                    <a:pt x="2525354" y="674198"/>
                  </a:lnTo>
                  <a:lnTo>
                    <a:pt x="2528837" y="673867"/>
                  </a:lnTo>
                  <a:lnTo>
                    <a:pt x="2532320" y="673535"/>
                  </a:lnTo>
                  <a:lnTo>
                    <a:pt x="2535803" y="673204"/>
                  </a:lnTo>
                  <a:lnTo>
                    <a:pt x="2539287" y="672873"/>
                  </a:lnTo>
                  <a:lnTo>
                    <a:pt x="2542770" y="672542"/>
                  </a:lnTo>
                  <a:lnTo>
                    <a:pt x="2546253" y="672211"/>
                  </a:lnTo>
                  <a:lnTo>
                    <a:pt x="2549736" y="671880"/>
                  </a:lnTo>
                  <a:lnTo>
                    <a:pt x="2553220" y="672475"/>
                  </a:lnTo>
                  <a:lnTo>
                    <a:pt x="2556703" y="672145"/>
                  </a:lnTo>
                  <a:lnTo>
                    <a:pt x="2560186" y="671815"/>
                  </a:lnTo>
                  <a:lnTo>
                    <a:pt x="2563669" y="671485"/>
                  </a:lnTo>
                  <a:lnTo>
                    <a:pt x="2567153" y="671156"/>
                  </a:lnTo>
                  <a:lnTo>
                    <a:pt x="2570636" y="670826"/>
                  </a:lnTo>
                  <a:lnTo>
                    <a:pt x="2574119" y="670497"/>
                  </a:lnTo>
                  <a:lnTo>
                    <a:pt x="2577602" y="670167"/>
                  </a:lnTo>
                  <a:lnTo>
                    <a:pt x="2581085" y="669838"/>
                  </a:lnTo>
                  <a:lnTo>
                    <a:pt x="2584569" y="670669"/>
                  </a:lnTo>
                  <a:lnTo>
                    <a:pt x="2588052" y="670341"/>
                  </a:lnTo>
                  <a:lnTo>
                    <a:pt x="2591535" y="670013"/>
                  </a:lnTo>
                  <a:lnTo>
                    <a:pt x="2595018" y="669686"/>
                  </a:lnTo>
                  <a:lnTo>
                    <a:pt x="2598502" y="669358"/>
                  </a:lnTo>
                  <a:lnTo>
                    <a:pt x="2601985" y="669030"/>
                  </a:lnTo>
                  <a:lnTo>
                    <a:pt x="2605468" y="668703"/>
                  </a:lnTo>
                  <a:lnTo>
                    <a:pt x="2608951" y="668375"/>
                  </a:lnTo>
                  <a:lnTo>
                    <a:pt x="2612435" y="668048"/>
                  </a:lnTo>
                  <a:lnTo>
                    <a:pt x="2612435" y="668281"/>
                  </a:lnTo>
                  <a:lnTo>
                    <a:pt x="2612435" y="668513"/>
                  </a:lnTo>
                  <a:lnTo>
                    <a:pt x="2615918" y="668187"/>
                  </a:lnTo>
                  <a:lnTo>
                    <a:pt x="2619401" y="667860"/>
                  </a:lnTo>
                  <a:lnTo>
                    <a:pt x="2622884" y="667533"/>
                  </a:lnTo>
                  <a:lnTo>
                    <a:pt x="2626368" y="667207"/>
                  </a:lnTo>
                  <a:lnTo>
                    <a:pt x="2629851" y="666880"/>
                  </a:lnTo>
                  <a:lnTo>
                    <a:pt x="2633334" y="666553"/>
                  </a:lnTo>
                  <a:lnTo>
                    <a:pt x="2636817" y="666227"/>
                  </a:lnTo>
                  <a:lnTo>
                    <a:pt x="2640301" y="665901"/>
                  </a:lnTo>
                  <a:lnTo>
                    <a:pt x="2643784" y="668142"/>
                  </a:lnTo>
                  <a:lnTo>
                    <a:pt x="2647267" y="667845"/>
                  </a:lnTo>
                  <a:lnTo>
                    <a:pt x="2650750" y="667549"/>
                  </a:lnTo>
                  <a:lnTo>
                    <a:pt x="2654234" y="667252"/>
                  </a:lnTo>
                  <a:lnTo>
                    <a:pt x="2657717" y="666956"/>
                  </a:lnTo>
                  <a:lnTo>
                    <a:pt x="2661200" y="666660"/>
                  </a:lnTo>
                  <a:lnTo>
                    <a:pt x="2664683" y="666364"/>
                  </a:lnTo>
                  <a:lnTo>
                    <a:pt x="2668167" y="666068"/>
                  </a:lnTo>
                  <a:lnTo>
                    <a:pt x="2671650" y="665772"/>
                  </a:lnTo>
                  <a:lnTo>
                    <a:pt x="2675133" y="669120"/>
                  </a:lnTo>
                  <a:lnTo>
                    <a:pt x="2678616" y="668802"/>
                  </a:lnTo>
                  <a:lnTo>
                    <a:pt x="2682100" y="668483"/>
                  </a:lnTo>
                  <a:lnTo>
                    <a:pt x="2685583" y="668165"/>
                  </a:lnTo>
                  <a:lnTo>
                    <a:pt x="2689066" y="667847"/>
                  </a:lnTo>
                  <a:lnTo>
                    <a:pt x="2692549" y="667528"/>
                  </a:lnTo>
                  <a:lnTo>
                    <a:pt x="2696033" y="667210"/>
                  </a:lnTo>
                  <a:lnTo>
                    <a:pt x="2699516" y="666892"/>
                  </a:lnTo>
                  <a:lnTo>
                    <a:pt x="2702999" y="671933"/>
                  </a:lnTo>
                  <a:lnTo>
                    <a:pt x="2706482" y="671621"/>
                  </a:lnTo>
                  <a:lnTo>
                    <a:pt x="2709966" y="671309"/>
                  </a:lnTo>
                  <a:lnTo>
                    <a:pt x="2713449" y="670997"/>
                  </a:lnTo>
                  <a:lnTo>
                    <a:pt x="2716932" y="670685"/>
                  </a:lnTo>
                  <a:lnTo>
                    <a:pt x="2720415" y="670373"/>
                  </a:lnTo>
                  <a:lnTo>
                    <a:pt x="2723899" y="670061"/>
                  </a:lnTo>
                  <a:lnTo>
                    <a:pt x="2727382" y="669750"/>
                  </a:lnTo>
                  <a:lnTo>
                    <a:pt x="2730865" y="669438"/>
                  </a:lnTo>
                  <a:lnTo>
                    <a:pt x="2734348" y="671100"/>
                  </a:lnTo>
                  <a:lnTo>
                    <a:pt x="2737832" y="670791"/>
                  </a:lnTo>
                  <a:lnTo>
                    <a:pt x="2741315" y="670481"/>
                  </a:lnTo>
                  <a:lnTo>
                    <a:pt x="2744798" y="670172"/>
                  </a:lnTo>
                  <a:lnTo>
                    <a:pt x="2748281" y="669863"/>
                  </a:lnTo>
                  <a:lnTo>
                    <a:pt x="2751765" y="669554"/>
                  </a:lnTo>
                  <a:lnTo>
                    <a:pt x="2755248" y="669244"/>
                  </a:lnTo>
                  <a:lnTo>
                    <a:pt x="2758731" y="668935"/>
                  </a:lnTo>
                  <a:lnTo>
                    <a:pt x="2762214" y="668626"/>
                  </a:lnTo>
                  <a:lnTo>
                    <a:pt x="2765698" y="677239"/>
                  </a:lnTo>
                  <a:lnTo>
                    <a:pt x="2769181" y="676940"/>
                  </a:lnTo>
                  <a:lnTo>
                    <a:pt x="2772664" y="676641"/>
                  </a:lnTo>
                  <a:lnTo>
                    <a:pt x="2776147" y="676341"/>
                  </a:lnTo>
                  <a:lnTo>
                    <a:pt x="2779631" y="676042"/>
                  </a:lnTo>
                  <a:lnTo>
                    <a:pt x="2783114" y="675743"/>
                  </a:lnTo>
                  <a:lnTo>
                    <a:pt x="2786597" y="675444"/>
                  </a:lnTo>
                  <a:lnTo>
                    <a:pt x="2790080" y="675145"/>
                  </a:lnTo>
                  <a:lnTo>
                    <a:pt x="2793564" y="675472"/>
                  </a:lnTo>
                  <a:lnTo>
                    <a:pt x="2797047" y="675198"/>
                  </a:lnTo>
                  <a:lnTo>
                    <a:pt x="2800530" y="674923"/>
                  </a:lnTo>
                  <a:lnTo>
                    <a:pt x="2804013" y="674649"/>
                  </a:lnTo>
                  <a:lnTo>
                    <a:pt x="2807497" y="674375"/>
                  </a:lnTo>
                  <a:lnTo>
                    <a:pt x="2810980" y="674101"/>
                  </a:lnTo>
                  <a:lnTo>
                    <a:pt x="2814463" y="673827"/>
                  </a:lnTo>
                  <a:lnTo>
                    <a:pt x="2817946" y="673554"/>
                  </a:lnTo>
                  <a:lnTo>
                    <a:pt x="2821430" y="673280"/>
                  </a:lnTo>
                  <a:lnTo>
                    <a:pt x="2824913" y="675867"/>
                  </a:lnTo>
                  <a:lnTo>
                    <a:pt x="2828396" y="675572"/>
                  </a:lnTo>
                  <a:lnTo>
                    <a:pt x="2831879" y="675277"/>
                  </a:lnTo>
                  <a:lnTo>
                    <a:pt x="2835363" y="674983"/>
                  </a:lnTo>
                  <a:lnTo>
                    <a:pt x="2838846" y="674689"/>
                  </a:lnTo>
                  <a:lnTo>
                    <a:pt x="2842329" y="674394"/>
                  </a:lnTo>
                  <a:lnTo>
                    <a:pt x="2845812" y="674100"/>
                  </a:lnTo>
                  <a:lnTo>
                    <a:pt x="2849296" y="673806"/>
                  </a:lnTo>
                  <a:lnTo>
                    <a:pt x="2852779" y="681648"/>
                  </a:lnTo>
                  <a:lnTo>
                    <a:pt x="2856262" y="681362"/>
                  </a:lnTo>
                  <a:lnTo>
                    <a:pt x="2859745" y="681077"/>
                  </a:lnTo>
                  <a:lnTo>
                    <a:pt x="2863229" y="680791"/>
                  </a:lnTo>
                  <a:lnTo>
                    <a:pt x="2866712" y="680506"/>
                  </a:lnTo>
                  <a:lnTo>
                    <a:pt x="2870195" y="680220"/>
                  </a:lnTo>
                  <a:lnTo>
                    <a:pt x="2873678" y="679935"/>
                  </a:lnTo>
                  <a:lnTo>
                    <a:pt x="2877161" y="679650"/>
                  </a:lnTo>
                  <a:lnTo>
                    <a:pt x="2880645" y="679364"/>
                  </a:lnTo>
                  <a:lnTo>
                    <a:pt x="2884128" y="681577"/>
                  </a:lnTo>
                  <a:lnTo>
                    <a:pt x="2887611" y="681294"/>
                  </a:lnTo>
                  <a:lnTo>
                    <a:pt x="2891094" y="681012"/>
                  </a:lnTo>
                  <a:lnTo>
                    <a:pt x="2894578" y="680729"/>
                  </a:lnTo>
                  <a:lnTo>
                    <a:pt x="2898061" y="680447"/>
                  </a:lnTo>
                  <a:lnTo>
                    <a:pt x="2901544" y="680164"/>
                  </a:lnTo>
                  <a:lnTo>
                    <a:pt x="2905027" y="679882"/>
                  </a:lnTo>
                  <a:lnTo>
                    <a:pt x="2908511" y="679600"/>
                  </a:lnTo>
                  <a:lnTo>
                    <a:pt x="2911994" y="679317"/>
                  </a:lnTo>
                  <a:lnTo>
                    <a:pt x="2915477" y="683191"/>
                  </a:lnTo>
                  <a:lnTo>
                    <a:pt x="2918960" y="682913"/>
                  </a:lnTo>
                  <a:lnTo>
                    <a:pt x="2922444" y="682635"/>
                  </a:lnTo>
                  <a:lnTo>
                    <a:pt x="2925927" y="682357"/>
                  </a:lnTo>
                  <a:lnTo>
                    <a:pt x="2929410" y="682080"/>
                  </a:lnTo>
                  <a:lnTo>
                    <a:pt x="2932893" y="681802"/>
                  </a:lnTo>
                  <a:lnTo>
                    <a:pt x="2936377" y="681524"/>
                  </a:lnTo>
                  <a:lnTo>
                    <a:pt x="2939860" y="681246"/>
                  </a:lnTo>
                  <a:lnTo>
                    <a:pt x="2943343" y="683931"/>
                  </a:lnTo>
                  <a:lnTo>
                    <a:pt x="2946826" y="683657"/>
                  </a:lnTo>
                  <a:lnTo>
                    <a:pt x="2950310" y="683382"/>
                  </a:lnTo>
                  <a:lnTo>
                    <a:pt x="2953793" y="683108"/>
                  </a:lnTo>
                  <a:lnTo>
                    <a:pt x="2957276" y="682833"/>
                  </a:lnTo>
                  <a:lnTo>
                    <a:pt x="2960759" y="682559"/>
                  </a:lnTo>
                  <a:lnTo>
                    <a:pt x="2964243" y="682285"/>
                  </a:lnTo>
                  <a:lnTo>
                    <a:pt x="2967726" y="682010"/>
                  </a:lnTo>
                  <a:lnTo>
                    <a:pt x="2971209" y="681736"/>
                  </a:lnTo>
                  <a:lnTo>
                    <a:pt x="2974692" y="681462"/>
                  </a:lnTo>
                  <a:lnTo>
                    <a:pt x="2978176" y="681188"/>
                  </a:lnTo>
                  <a:lnTo>
                    <a:pt x="2981659" y="680914"/>
                  </a:lnTo>
                  <a:lnTo>
                    <a:pt x="2985142" y="680640"/>
                  </a:lnTo>
                  <a:lnTo>
                    <a:pt x="2988625" y="680366"/>
                  </a:lnTo>
                  <a:lnTo>
                    <a:pt x="2992109" y="680092"/>
                  </a:lnTo>
                  <a:lnTo>
                    <a:pt x="2995592" y="679818"/>
                  </a:lnTo>
                  <a:lnTo>
                    <a:pt x="2999075" y="679544"/>
                  </a:lnTo>
                  <a:lnTo>
                    <a:pt x="3002558" y="679270"/>
                  </a:lnTo>
                  <a:lnTo>
                    <a:pt x="3006042" y="690745"/>
                  </a:lnTo>
                  <a:lnTo>
                    <a:pt x="3009525" y="690502"/>
                  </a:lnTo>
                  <a:lnTo>
                    <a:pt x="3013008" y="690260"/>
                  </a:lnTo>
                  <a:lnTo>
                    <a:pt x="3016491" y="690018"/>
                  </a:lnTo>
                  <a:lnTo>
                    <a:pt x="3019975" y="689776"/>
                  </a:lnTo>
                  <a:lnTo>
                    <a:pt x="3023458" y="689534"/>
                  </a:lnTo>
                  <a:lnTo>
                    <a:pt x="3026941" y="689292"/>
                  </a:lnTo>
                  <a:lnTo>
                    <a:pt x="3030424" y="689050"/>
                  </a:lnTo>
                  <a:lnTo>
                    <a:pt x="3033908" y="691669"/>
                  </a:lnTo>
                  <a:lnTo>
                    <a:pt x="3037391" y="691410"/>
                  </a:lnTo>
                  <a:lnTo>
                    <a:pt x="3040874" y="691152"/>
                  </a:lnTo>
                  <a:lnTo>
                    <a:pt x="3044357" y="690893"/>
                  </a:lnTo>
                  <a:lnTo>
                    <a:pt x="3047841" y="690634"/>
                  </a:lnTo>
                  <a:lnTo>
                    <a:pt x="3051324" y="690376"/>
                  </a:lnTo>
                  <a:lnTo>
                    <a:pt x="3054807" y="690117"/>
                  </a:lnTo>
                  <a:lnTo>
                    <a:pt x="3058290" y="689859"/>
                  </a:lnTo>
                  <a:lnTo>
                    <a:pt x="3061774" y="689601"/>
                  </a:lnTo>
                  <a:lnTo>
                    <a:pt x="3065257" y="704634"/>
                  </a:lnTo>
                  <a:lnTo>
                    <a:pt x="3068740" y="704391"/>
                  </a:lnTo>
                  <a:lnTo>
                    <a:pt x="3072223" y="704148"/>
                  </a:lnTo>
                  <a:lnTo>
                    <a:pt x="3075707" y="703905"/>
                  </a:lnTo>
                  <a:lnTo>
                    <a:pt x="3079190" y="703661"/>
                  </a:lnTo>
                  <a:lnTo>
                    <a:pt x="3082673" y="703418"/>
                  </a:lnTo>
                  <a:lnTo>
                    <a:pt x="3086156" y="703175"/>
                  </a:lnTo>
                  <a:lnTo>
                    <a:pt x="3089640" y="702932"/>
                  </a:lnTo>
                  <a:lnTo>
                    <a:pt x="3093123" y="708780"/>
                  </a:lnTo>
                  <a:lnTo>
                    <a:pt x="3096606" y="708543"/>
                  </a:lnTo>
                  <a:lnTo>
                    <a:pt x="3100089" y="708306"/>
                  </a:lnTo>
                  <a:lnTo>
                    <a:pt x="3103573" y="708069"/>
                  </a:lnTo>
                  <a:lnTo>
                    <a:pt x="3107056" y="707832"/>
                  </a:lnTo>
                  <a:lnTo>
                    <a:pt x="3110539" y="707595"/>
                  </a:lnTo>
                  <a:lnTo>
                    <a:pt x="3114022" y="707358"/>
                  </a:lnTo>
                  <a:lnTo>
                    <a:pt x="3117506" y="707121"/>
                  </a:lnTo>
                  <a:lnTo>
                    <a:pt x="3120989" y="706885"/>
                  </a:lnTo>
                  <a:lnTo>
                    <a:pt x="3124472" y="709878"/>
                  </a:lnTo>
                  <a:lnTo>
                    <a:pt x="3127955" y="709644"/>
                  </a:lnTo>
                  <a:lnTo>
                    <a:pt x="3131439" y="709410"/>
                  </a:lnTo>
                  <a:lnTo>
                    <a:pt x="3134922" y="709177"/>
                  </a:lnTo>
                  <a:lnTo>
                    <a:pt x="3138405" y="708943"/>
                  </a:lnTo>
                  <a:lnTo>
                    <a:pt x="3141888" y="708710"/>
                  </a:lnTo>
                  <a:lnTo>
                    <a:pt x="3145372" y="708476"/>
                  </a:lnTo>
                  <a:lnTo>
                    <a:pt x="3148855" y="708243"/>
                  </a:lnTo>
                  <a:lnTo>
                    <a:pt x="3152338" y="708009"/>
                  </a:lnTo>
                  <a:lnTo>
                    <a:pt x="3155821" y="709852"/>
                  </a:lnTo>
                  <a:lnTo>
                    <a:pt x="3159304" y="709620"/>
                  </a:lnTo>
                  <a:lnTo>
                    <a:pt x="3162788" y="709389"/>
                  </a:lnTo>
                  <a:lnTo>
                    <a:pt x="3166271" y="709158"/>
                  </a:lnTo>
                  <a:lnTo>
                    <a:pt x="3169754" y="708926"/>
                  </a:lnTo>
                  <a:lnTo>
                    <a:pt x="3173237" y="708695"/>
                  </a:lnTo>
                  <a:lnTo>
                    <a:pt x="3176721" y="708464"/>
                  </a:lnTo>
                  <a:lnTo>
                    <a:pt x="3180204" y="708233"/>
                  </a:lnTo>
                  <a:lnTo>
                    <a:pt x="3183687" y="708965"/>
                  </a:lnTo>
                  <a:lnTo>
                    <a:pt x="3187170" y="708734"/>
                  </a:lnTo>
                  <a:lnTo>
                    <a:pt x="3190654" y="708504"/>
                  </a:lnTo>
                  <a:lnTo>
                    <a:pt x="3194137" y="708274"/>
                  </a:lnTo>
                  <a:lnTo>
                    <a:pt x="3197620" y="708044"/>
                  </a:lnTo>
                  <a:lnTo>
                    <a:pt x="3201103" y="707814"/>
                  </a:lnTo>
                  <a:lnTo>
                    <a:pt x="3204587" y="707584"/>
                  </a:lnTo>
                  <a:lnTo>
                    <a:pt x="3208070" y="707354"/>
                  </a:lnTo>
                  <a:lnTo>
                    <a:pt x="3211553" y="707124"/>
                  </a:lnTo>
                  <a:lnTo>
                    <a:pt x="3215036" y="716676"/>
                  </a:lnTo>
                  <a:lnTo>
                    <a:pt x="3218520" y="716456"/>
                  </a:lnTo>
                  <a:lnTo>
                    <a:pt x="3222003" y="716235"/>
                  </a:lnTo>
                  <a:lnTo>
                    <a:pt x="3225486" y="716015"/>
                  </a:lnTo>
                  <a:lnTo>
                    <a:pt x="3228969" y="715794"/>
                  </a:lnTo>
                  <a:lnTo>
                    <a:pt x="3232453" y="715573"/>
                  </a:lnTo>
                  <a:lnTo>
                    <a:pt x="3235936" y="715353"/>
                  </a:lnTo>
                  <a:lnTo>
                    <a:pt x="3239419" y="715133"/>
                  </a:lnTo>
                  <a:lnTo>
                    <a:pt x="3242902" y="714912"/>
                  </a:lnTo>
                  <a:lnTo>
                    <a:pt x="3246386" y="721730"/>
                  </a:lnTo>
                  <a:lnTo>
                    <a:pt x="3249869" y="721516"/>
                  </a:lnTo>
                  <a:lnTo>
                    <a:pt x="3253352" y="721302"/>
                  </a:lnTo>
                  <a:lnTo>
                    <a:pt x="3256835" y="721089"/>
                  </a:lnTo>
                  <a:lnTo>
                    <a:pt x="3260319" y="720875"/>
                  </a:lnTo>
                  <a:lnTo>
                    <a:pt x="3263802" y="720661"/>
                  </a:lnTo>
                  <a:lnTo>
                    <a:pt x="3267285" y="720448"/>
                  </a:lnTo>
                  <a:lnTo>
                    <a:pt x="3270768" y="720234"/>
                  </a:lnTo>
                  <a:lnTo>
                    <a:pt x="3274252" y="723344"/>
                  </a:lnTo>
                  <a:lnTo>
                    <a:pt x="3277735" y="723148"/>
                  </a:lnTo>
                  <a:lnTo>
                    <a:pt x="3281218" y="722951"/>
                  </a:lnTo>
                  <a:lnTo>
                    <a:pt x="3284701" y="722754"/>
                  </a:lnTo>
                  <a:lnTo>
                    <a:pt x="3288185" y="722557"/>
                  </a:lnTo>
                  <a:lnTo>
                    <a:pt x="3291668" y="722361"/>
                  </a:lnTo>
                  <a:lnTo>
                    <a:pt x="3295151" y="722164"/>
                  </a:lnTo>
                  <a:lnTo>
                    <a:pt x="3298634" y="721967"/>
                  </a:lnTo>
                  <a:lnTo>
                    <a:pt x="3302118" y="721771"/>
                  </a:lnTo>
                  <a:lnTo>
                    <a:pt x="3305601" y="722976"/>
                  </a:lnTo>
                  <a:lnTo>
                    <a:pt x="3309084" y="722780"/>
                  </a:lnTo>
                  <a:lnTo>
                    <a:pt x="3312567" y="722585"/>
                  </a:lnTo>
                  <a:lnTo>
                    <a:pt x="3316051" y="722390"/>
                  </a:lnTo>
                  <a:lnTo>
                    <a:pt x="3319534" y="722195"/>
                  </a:lnTo>
                  <a:lnTo>
                    <a:pt x="3323017" y="722000"/>
                  </a:lnTo>
                  <a:lnTo>
                    <a:pt x="3326500" y="721805"/>
                  </a:lnTo>
                  <a:lnTo>
                    <a:pt x="3329984" y="721610"/>
                  </a:lnTo>
                  <a:lnTo>
                    <a:pt x="3333467" y="725759"/>
                  </a:lnTo>
                  <a:lnTo>
                    <a:pt x="3336950" y="725554"/>
                  </a:lnTo>
                  <a:lnTo>
                    <a:pt x="3340433" y="725350"/>
                  </a:lnTo>
                  <a:lnTo>
                    <a:pt x="3343917" y="725145"/>
                  </a:lnTo>
                  <a:lnTo>
                    <a:pt x="3347400" y="724941"/>
                  </a:lnTo>
                  <a:lnTo>
                    <a:pt x="3350883" y="724736"/>
                  </a:lnTo>
                  <a:lnTo>
                    <a:pt x="3354366" y="724532"/>
                  </a:lnTo>
                  <a:lnTo>
                    <a:pt x="3357850" y="724328"/>
                  </a:lnTo>
                  <a:lnTo>
                    <a:pt x="3361333" y="724124"/>
                  </a:lnTo>
                  <a:lnTo>
                    <a:pt x="3364816" y="730484"/>
                  </a:lnTo>
                  <a:lnTo>
                    <a:pt x="3368299" y="730285"/>
                  </a:lnTo>
                  <a:lnTo>
                    <a:pt x="3371783" y="730087"/>
                  </a:lnTo>
                  <a:lnTo>
                    <a:pt x="3375266" y="729889"/>
                  </a:lnTo>
                  <a:lnTo>
                    <a:pt x="3378749" y="729691"/>
                  </a:lnTo>
                  <a:lnTo>
                    <a:pt x="3382232" y="729493"/>
                  </a:lnTo>
                  <a:lnTo>
                    <a:pt x="3385716" y="729295"/>
                  </a:lnTo>
                  <a:lnTo>
                    <a:pt x="3389199" y="729096"/>
                  </a:lnTo>
                  <a:lnTo>
                    <a:pt x="3392682" y="728898"/>
                  </a:lnTo>
                  <a:lnTo>
                    <a:pt x="3396165" y="734716"/>
                  </a:lnTo>
                  <a:lnTo>
                    <a:pt x="3399649" y="734524"/>
                  </a:lnTo>
                  <a:lnTo>
                    <a:pt x="3403132" y="734331"/>
                  </a:lnTo>
                  <a:lnTo>
                    <a:pt x="3406615" y="734139"/>
                  </a:lnTo>
                  <a:lnTo>
                    <a:pt x="3410098" y="733946"/>
                  </a:lnTo>
                  <a:lnTo>
                    <a:pt x="3413582" y="733754"/>
                  </a:lnTo>
                  <a:lnTo>
                    <a:pt x="3417065" y="733561"/>
                  </a:lnTo>
                  <a:lnTo>
                    <a:pt x="3420548" y="733369"/>
                  </a:lnTo>
                  <a:lnTo>
                    <a:pt x="3424031" y="734886"/>
                  </a:lnTo>
                  <a:lnTo>
                    <a:pt x="3427515" y="734695"/>
                  </a:lnTo>
                  <a:lnTo>
                    <a:pt x="3430998" y="734504"/>
                  </a:lnTo>
                  <a:lnTo>
                    <a:pt x="3434481" y="734313"/>
                  </a:lnTo>
                  <a:lnTo>
                    <a:pt x="3437964" y="734122"/>
                  </a:lnTo>
                  <a:lnTo>
                    <a:pt x="3441447" y="733932"/>
                  </a:lnTo>
                  <a:lnTo>
                    <a:pt x="3444931" y="733741"/>
                  </a:lnTo>
                  <a:lnTo>
                    <a:pt x="3448414" y="733550"/>
                  </a:lnTo>
                  <a:lnTo>
                    <a:pt x="3451897" y="733359"/>
                  </a:lnTo>
                  <a:lnTo>
                    <a:pt x="3455380" y="734962"/>
                  </a:lnTo>
                  <a:lnTo>
                    <a:pt x="3458864" y="734773"/>
                  </a:lnTo>
                  <a:lnTo>
                    <a:pt x="3462347" y="734583"/>
                  </a:lnTo>
                  <a:lnTo>
                    <a:pt x="3465830" y="734394"/>
                  </a:lnTo>
                  <a:lnTo>
                    <a:pt x="3469313" y="734205"/>
                  </a:lnTo>
                  <a:lnTo>
                    <a:pt x="3472797" y="734016"/>
                  </a:lnTo>
                  <a:lnTo>
                    <a:pt x="3476280" y="733828"/>
                  </a:lnTo>
                  <a:lnTo>
                    <a:pt x="3479763" y="733639"/>
                  </a:lnTo>
                  <a:lnTo>
                    <a:pt x="3483246" y="733450"/>
                  </a:lnTo>
                  <a:lnTo>
                    <a:pt x="3483246" y="733549"/>
                  </a:lnTo>
                  <a:lnTo>
                    <a:pt x="3483246" y="733648"/>
                  </a:lnTo>
                  <a:lnTo>
                    <a:pt x="3483246" y="733748"/>
                  </a:lnTo>
                  <a:lnTo>
                    <a:pt x="3483246" y="733847"/>
                  </a:lnTo>
                  <a:lnTo>
                    <a:pt x="3483246" y="733946"/>
                  </a:lnTo>
                  <a:lnTo>
                    <a:pt x="3483246" y="734044"/>
                  </a:lnTo>
                  <a:lnTo>
                    <a:pt x="3483246" y="73414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3875483"/>
              <a:ext cx="3483246" cy="1676583"/>
            </a:xfrm>
            <a:custGeom>
              <a:avLst/>
              <a:gdLst/>
              <a:ahLst/>
              <a:cxnLst/>
              <a:rect l="0" t="0" r="0" b="0"/>
              <a:pathLst>
                <a:path w="3483246" h="1676583">
                  <a:moveTo>
                    <a:pt x="0" y="1676583"/>
                  </a:moveTo>
                  <a:lnTo>
                    <a:pt x="3483" y="1314525"/>
                  </a:lnTo>
                  <a:lnTo>
                    <a:pt x="6966" y="1020647"/>
                  </a:lnTo>
                  <a:lnTo>
                    <a:pt x="10449" y="777347"/>
                  </a:lnTo>
                  <a:lnTo>
                    <a:pt x="13932" y="572603"/>
                  </a:lnTo>
                  <a:lnTo>
                    <a:pt x="17416" y="397923"/>
                  </a:lnTo>
                  <a:lnTo>
                    <a:pt x="20899" y="247137"/>
                  </a:lnTo>
                  <a:lnTo>
                    <a:pt x="24382" y="115658"/>
                  </a:lnTo>
                  <a:lnTo>
                    <a:pt x="27865" y="0"/>
                  </a:lnTo>
                  <a:lnTo>
                    <a:pt x="31349" y="955626"/>
                  </a:lnTo>
                  <a:lnTo>
                    <a:pt x="34832" y="893528"/>
                  </a:lnTo>
                  <a:lnTo>
                    <a:pt x="38315" y="834160"/>
                  </a:lnTo>
                  <a:lnTo>
                    <a:pt x="41798" y="777347"/>
                  </a:lnTo>
                  <a:lnTo>
                    <a:pt x="45282" y="722927"/>
                  </a:lnTo>
                  <a:lnTo>
                    <a:pt x="48765" y="670752"/>
                  </a:lnTo>
                  <a:lnTo>
                    <a:pt x="52248" y="620686"/>
                  </a:lnTo>
                  <a:lnTo>
                    <a:pt x="55731" y="572603"/>
                  </a:lnTo>
                  <a:lnTo>
                    <a:pt x="59215" y="526388"/>
                  </a:lnTo>
                  <a:lnTo>
                    <a:pt x="62698" y="481935"/>
                  </a:lnTo>
                  <a:lnTo>
                    <a:pt x="66181" y="439143"/>
                  </a:lnTo>
                  <a:lnTo>
                    <a:pt x="69664" y="397923"/>
                  </a:lnTo>
                  <a:lnTo>
                    <a:pt x="73148" y="358188"/>
                  </a:lnTo>
                  <a:lnTo>
                    <a:pt x="76631" y="319861"/>
                  </a:lnTo>
                  <a:lnTo>
                    <a:pt x="80114" y="282866"/>
                  </a:lnTo>
                  <a:lnTo>
                    <a:pt x="83597" y="247137"/>
                  </a:lnTo>
                  <a:lnTo>
                    <a:pt x="87081" y="212610"/>
                  </a:lnTo>
                  <a:lnTo>
                    <a:pt x="90564" y="627714"/>
                  </a:lnTo>
                  <a:lnTo>
                    <a:pt x="94047" y="599843"/>
                  </a:lnTo>
                  <a:lnTo>
                    <a:pt x="97530" y="572603"/>
                  </a:lnTo>
                  <a:lnTo>
                    <a:pt x="101014" y="545973"/>
                  </a:lnTo>
                  <a:lnTo>
                    <a:pt x="104497" y="519932"/>
                  </a:lnTo>
                  <a:lnTo>
                    <a:pt x="107980" y="494462"/>
                  </a:lnTo>
                  <a:lnTo>
                    <a:pt x="111463" y="469543"/>
                  </a:lnTo>
                  <a:lnTo>
                    <a:pt x="114947" y="445158"/>
                  </a:lnTo>
                  <a:lnTo>
                    <a:pt x="118430" y="421290"/>
                  </a:lnTo>
                  <a:lnTo>
                    <a:pt x="121913" y="397923"/>
                  </a:lnTo>
                  <a:lnTo>
                    <a:pt x="125396" y="375041"/>
                  </a:lnTo>
                  <a:lnTo>
                    <a:pt x="128880" y="352628"/>
                  </a:lnTo>
                  <a:lnTo>
                    <a:pt x="132363" y="330672"/>
                  </a:lnTo>
                  <a:lnTo>
                    <a:pt x="135846" y="309158"/>
                  </a:lnTo>
                  <a:lnTo>
                    <a:pt x="139329" y="288072"/>
                  </a:lnTo>
                  <a:lnTo>
                    <a:pt x="142813" y="267403"/>
                  </a:lnTo>
                  <a:lnTo>
                    <a:pt x="146296" y="247137"/>
                  </a:lnTo>
                  <a:lnTo>
                    <a:pt x="149779" y="227264"/>
                  </a:lnTo>
                  <a:lnTo>
                    <a:pt x="153262" y="319861"/>
                  </a:lnTo>
                  <a:lnTo>
                    <a:pt x="156746" y="301201"/>
                  </a:lnTo>
                  <a:lnTo>
                    <a:pt x="160229" y="282866"/>
                  </a:lnTo>
                  <a:lnTo>
                    <a:pt x="163712" y="264848"/>
                  </a:lnTo>
                  <a:lnTo>
                    <a:pt x="167195" y="247137"/>
                  </a:lnTo>
                  <a:lnTo>
                    <a:pt x="170679" y="229727"/>
                  </a:lnTo>
                  <a:lnTo>
                    <a:pt x="174162" y="212610"/>
                  </a:lnTo>
                  <a:lnTo>
                    <a:pt x="177645" y="195778"/>
                  </a:lnTo>
                  <a:lnTo>
                    <a:pt x="181128" y="179224"/>
                  </a:lnTo>
                  <a:lnTo>
                    <a:pt x="184612" y="162941"/>
                  </a:lnTo>
                  <a:lnTo>
                    <a:pt x="188095" y="146924"/>
                  </a:lnTo>
                  <a:lnTo>
                    <a:pt x="191578" y="131165"/>
                  </a:lnTo>
                  <a:lnTo>
                    <a:pt x="195061" y="115658"/>
                  </a:lnTo>
                  <a:lnTo>
                    <a:pt x="198545" y="100397"/>
                  </a:lnTo>
                  <a:lnTo>
                    <a:pt x="202028" y="85377"/>
                  </a:lnTo>
                  <a:lnTo>
                    <a:pt x="205511" y="70591"/>
                  </a:lnTo>
                  <a:lnTo>
                    <a:pt x="208994" y="56035"/>
                  </a:lnTo>
                  <a:lnTo>
                    <a:pt x="212478" y="993374"/>
                  </a:lnTo>
                  <a:lnTo>
                    <a:pt x="215961" y="984399"/>
                  </a:lnTo>
                  <a:lnTo>
                    <a:pt x="219444" y="975482"/>
                  </a:lnTo>
                  <a:lnTo>
                    <a:pt x="222927" y="966622"/>
                  </a:lnTo>
                  <a:lnTo>
                    <a:pt x="226411" y="957818"/>
                  </a:lnTo>
                  <a:lnTo>
                    <a:pt x="229894" y="949069"/>
                  </a:lnTo>
                  <a:lnTo>
                    <a:pt x="233377" y="940376"/>
                  </a:lnTo>
                  <a:lnTo>
                    <a:pt x="236860" y="931738"/>
                  </a:lnTo>
                  <a:lnTo>
                    <a:pt x="240344" y="1070551"/>
                  </a:lnTo>
                  <a:lnTo>
                    <a:pt x="243827" y="1063314"/>
                  </a:lnTo>
                  <a:lnTo>
                    <a:pt x="247310" y="1056114"/>
                  </a:lnTo>
                  <a:lnTo>
                    <a:pt x="250793" y="1048949"/>
                  </a:lnTo>
                  <a:lnTo>
                    <a:pt x="254277" y="1041821"/>
                  </a:lnTo>
                  <a:lnTo>
                    <a:pt x="257760" y="1034728"/>
                  </a:lnTo>
                  <a:lnTo>
                    <a:pt x="261243" y="1027670"/>
                  </a:lnTo>
                  <a:lnTo>
                    <a:pt x="264726" y="1020647"/>
                  </a:lnTo>
                  <a:lnTo>
                    <a:pt x="268210" y="1013659"/>
                  </a:lnTo>
                  <a:lnTo>
                    <a:pt x="271693" y="1151729"/>
                  </a:lnTo>
                  <a:lnTo>
                    <a:pt x="275176" y="1146025"/>
                  </a:lnTo>
                  <a:lnTo>
                    <a:pt x="278659" y="1140343"/>
                  </a:lnTo>
                  <a:lnTo>
                    <a:pt x="282143" y="1134683"/>
                  </a:lnTo>
                  <a:lnTo>
                    <a:pt x="285626" y="1129045"/>
                  </a:lnTo>
                  <a:lnTo>
                    <a:pt x="289109" y="1123428"/>
                  </a:lnTo>
                  <a:lnTo>
                    <a:pt x="292592" y="1117832"/>
                  </a:lnTo>
                  <a:lnTo>
                    <a:pt x="296075" y="1112258"/>
                  </a:lnTo>
                  <a:lnTo>
                    <a:pt x="299559" y="1106705"/>
                  </a:lnTo>
                  <a:lnTo>
                    <a:pt x="303042" y="1128107"/>
                  </a:lnTo>
                  <a:lnTo>
                    <a:pt x="306525" y="1122805"/>
                  </a:lnTo>
                  <a:lnTo>
                    <a:pt x="310008" y="1117522"/>
                  </a:lnTo>
                  <a:lnTo>
                    <a:pt x="313492" y="1112258"/>
                  </a:lnTo>
                  <a:lnTo>
                    <a:pt x="316975" y="1107013"/>
                  </a:lnTo>
                  <a:lnTo>
                    <a:pt x="320458" y="1101787"/>
                  </a:lnTo>
                  <a:lnTo>
                    <a:pt x="323941" y="1096580"/>
                  </a:lnTo>
                  <a:lnTo>
                    <a:pt x="327425" y="1091391"/>
                  </a:lnTo>
                  <a:lnTo>
                    <a:pt x="330908" y="1120434"/>
                  </a:lnTo>
                  <a:lnTo>
                    <a:pt x="334391" y="1115523"/>
                  </a:lnTo>
                  <a:lnTo>
                    <a:pt x="337874" y="1110628"/>
                  </a:lnTo>
                  <a:lnTo>
                    <a:pt x="341358" y="1105750"/>
                  </a:lnTo>
                  <a:lnTo>
                    <a:pt x="344841" y="1100888"/>
                  </a:lnTo>
                  <a:lnTo>
                    <a:pt x="348324" y="1096042"/>
                  </a:lnTo>
                  <a:lnTo>
                    <a:pt x="351807" y="1091212"/>
                  </a:lnTo>
                  <a:lnTo>
                    <a:pt x="355291" y="1086398"/>
                  </a:lnTo>
                  <a:lnTo>
                    <a:pt x="358774" y="1081601"/>
                  </a:lnTo>
                  <a:lnTo>
                    <a:pt x="362257" y="1109210"/>
                  </a:lnTo>
                  <a:lnTo>
                    <a:pt x="365740" y="1104651"/>
                  </a:lnTo>
                  <a:lnTo>
                    <a:pt x="369224" y="1100105"/>
                  </a:lnTo>
                  <a:lnTo>
                    <a:pt x="372707" y="1095574"/>
                  </a:lnTo>
                  <a:lnTo>
                    <a:pt x="376190" y="1091057"/>
                  </a:lnTo>
                  <a:lnTo>
                    <a:pt x="379673" y="1086553"/>
                  </a:lnTo>
                  <a:lnTo>
                    <a:pt x="383157" y="1082064"/>
                  </a:lnTo>
                  <a:lnTo>
                    <a:pt x="386640" y="1077589"/>
                  </a:lnTo>
                  <a:lnTo>
                    <a:pt x="390123" y="1073127"/>
                  </a:lnTo>
                  <a:lnTo>
                    <a:pt x="393606" y="1076667"/>
                  </a:lnTo>
                  <a:lnTo>
                    <a:pt x="397090" y="1072279"/>
                  </a:lnTo>
                  <a:lnTo>
                    <a:pt x="400573" y="1067905"/>
                  </a:lnTo>
                  <a:lnTo>
                    <a:pt x="404056" y="1063543"/>
                  </a:lnTo>
                  <a:lnTo>
                    <a:pt x="407539" y="1059195"/>
                  </a:lnTo>
                  <a:lnTo>
                    <a:pt x="411023" y="1054860"/>
                  </a:lnTo>
                  <a:lnTo>
                    <a:pt x="414506" y="1050538"/>
                  </a:lnTo>
                  <a:lnTo>
                    <a:pt x="417989" y="1046230"/>
                  </a:lnTo>
                  <a:lnTo>
                    <a:pt x="421472" y="1087792"/>
                  </a:lnTo>
                  <a:lnTo>
                    <a:pt x="424956" y="1083754"/>
                  </a:lnTo>
                  <a:lnTo>
                    <a:pt x="428439" y="1079728"/>
                  </a:lnTo>
                  <a:lnTo>
                    <a:pt x="431922" y="1075712"/>
                  </a:lnTo>
                  <a:lnTo>
                    <a:pt x="435405" y="1071708"/>
                  </a:lnTo>
                  <a:lnTo>
                    <a:pt x="438889" y="1067715"/>
                  </a:lnTo>
                  <a:lnTo>
                    <a:pt x="442372" y="1063733"/>
                  </a:lnTo>
                  <a:lnTo>
                    <a:pt x="445855" y="1059762"/>
                  </a:lnTo>
                  <a:lnTo>
                    <a:pt x="449338" y="1055801"/>
                  </a:lnTo>
                  <a:lnTo>
                    <a:pt x="452822" y="1176703"/>
                  </a:lnTo>
                  <a:lnTo>
                    <a:pt x="456305" y="1173414"/>
                  </a:lnTo>
                  <a:lnTo>
                    <a:pt x="459788" y="1170131"/>
                  </a:lnTo>
                  <a:lnTo>
                    <a:pt x="463271" y="1166856"/>
                  </a:lnTo>
                  <a:lnTo>
                    <a:pt x="466755" y="1163588"/>
                  </a:lnTo>
                  <a:lnTo>
                    <a:pt x="470238" y="1160327"/>
                  </a:lnTo>
                  <a:lnTo>
                    <a:pt x="473721" y="1157073"/>
                  </a:lnTo>
                  <a:lnTo>
                    <a:pt x="477204" y="1153826"/>
                  </a:lnTo>
                  <a:lnTo>
                    <a:pt x="480688" y="1150587"/>
                  </a:lnTo>
                  <a:lnTo>
                    <a:pt x="484171" y="1147354"/>
                  </a:lnTo>
                  <a:lnTo>
                    <a:pt x="487654" y="1144129"/>
                  </a:lnTo>
                  <a:lnTo>
                    <a:pt x="491137" y="1140911"/>
                  </a:lnTo>
                  <a:lnTo>
                    <a:pt x="494621" y="1137699"/>
                  </a:lnTo>
                  <a:lnTo>
                    <a:pt x="498104" y="1134495"/>
                  </a:lnTo>
                  <a:lnTo>
                    <a:pt x="501587" y="1131297"/>
                  </a:lnTo>
                  <a:lnTo>
                    <a:pt x="505070" y="1128107"/>
                  </a:lnTo>
                  <a:lnTo>
                    <a:pt x="508554" y="1124924"/>
                  </a:lnTo>
                  <a:lnTo>
                    <a:pt x="512037" y="1164775"/>
                  </a:lnTo>
                  <a:lnTo>
                    <a:pt x="515520" y="1161808"/>
                  </a:lnTo>
                  <a:lnTo>
                    <a:pt x="519003" y="1158847"/>
                  </a:lnTo>
                  <a:lnTo>
                    <a:pt x="522487" y="1155892"/>
                  </a:lnTo>
                  <a:lnTo>
                    <a:pt x="525970" y="1152942"/>
                  </a:lnTo>
                  <a:lnTo>
                    <a:pt x="529453" y="1149999"/>
                  </a:lnTo>
                  <a:lnTo>
                    <a:pt x="532936" y="1147061"/>
                  </a:lnTo>
                  <a:lnTo>
                    <a:pt x="536420" y="1144129"/>
                  </a:lnTo>
                  <a:lnTo>
                    <a:pt x="539903" y="1141203"/>
                  </a:lnTo>
                  <a:lnTo>
                    <a:pt x="543386" y="1184508"/>
                  </a:lnTo>
                  <a:lnTo>
                    <a:pt x="546869" y="1181802"/>
                  </a:lnTo>
                  <a:lnTo>
                    <a:pt x="550353" y="1179100"/>
                  </a:lnTo>
                  <a:lnTo>
                    <a:pt x="553836" y="1176404"/>
                  </a:lnTo>
                  <a:lnTo>
                    <a:pt x="557319" y="1173712"/>
                  </a:lnTo>
                  <a:lnTo>
                    <a:pt x="560802" y="1171026"/>
                  </a:lnTo>
                  <a:lnTo>
                    <a:pt x="564286" y="1168344"/>
                  </a:lnTo>
                  <a:lnTo>
                    <a:pt x="567769" y="1165667"/>
                  </a:lnTo>
                  <a:lnTo>
                    <a:pt x="571252" y="1219657"/>
                  </a:lnTo>
                  <a:lnTo>
                    <a:pt x="574735" y="1217238"/>
                  </a:lnTo>
                  <a:lnTo>
                    <a:pt x="578218" y="1214823"/>
                  </a:lnTo>
                  <a:lnTo>
                    <a:pt x="581702" y="1212412"/>
                  </a:lnTo>
                  <a:lnTo>
                    <a:pt x="585185" y="1210005"/>
                  </a:lnTo>
                  <a:lnTo>
                    <a:pt x="588668" y="1207602"/>
                  </a:lnTo>
                  <a:lnTo>
                    <a:pt x="592151" y="1205202"/>
                  </a:lnTo>
                  <a:lnTo>
                    <a:pt x="595635" y="1202806"/>
                  </a:lnTo>
                  <a:lnTo>
                    <a:pt x="599118" y="1200415"/>
                  </a:lnTo>
                  <a:lnTo>
                    <a:pt x="602601" y="1222876"/>
                  </a:lnTo>
                  <a:lnTo>
                    <a:pt x="606084" y="1220596"/>
                  </a:lnTo>
                  <a:lnTo>
                    <a:pt x="609568" y="1218321"/>
                  </a:lnTo>
                  <a:lnTo>
                    <a:pt x="613051" y="1216048"/>
                  </a:lnTo>
                  <a:lnTo>
                    <a:pt x="616534" y="1213779"/>
                  </a:lnTo>
                  <a:lnTo>
                    <a:pt x="620017" y="1211514"/>
                  </a:lnTo>
                  <a:lnTo>
                    <a:pt x="623501" y="1209251"/>
                  </a:lnTo>
                  <a:lnTo>
                    <a:pt x="626984" y="1206992"/>
                  </a:lnTo>
                  <a:lnTo>
                    <a:pt x="630467" y="1204737"/>
                  </a:lnTo>
                  <a:lnTo>
                    <a:pt x="633950" y="1256633"/>
                  </a:lnTo>
                  <a:lnTo>
                    <a:pt x="637434" y="1254605"/>
                  </a:lnTo>
                  <a:lnTo>
                    <a:pt x="640917" y="1252580"/>
                  </a:lnTo>
                  <a:lnTo>
                    <a:pt x="644400" y="1250557"/>
                  </a:lnTo>
                  <a:lnTo>
                    <a:pt x="647883" y="1248537"/>
                  </a:lnTo>
                  <a:lnTo>
                    <a:pt x="651367" y="1246520"/>
                  </a:lnTo>
                  <a:lnTo>
                    <a:pt x="654850" y="1244506"/>
                  </a:lnTo>
                  <a:lnTo>
                    <a:pt x="658333" y="1242494"/>
                  </a:lnTo>
                  <a:lnTo>
                    <a:pt x="661816" y="1270475"/>
                  </a:lnTo>
                  <a:lnTo>
                    <a:pt x="665300" y="1268587"/>
                  </a:lnTo>
                  <a:lnTo>
                    <a:pt x="668783" y="1266703"/>
                  </a:lnTo>
                  <a:lnTo>
                    <a:pt x="672266" y="1264820"/>
                  </a:lnTo>
                  <a:lnTo>
                    <a:pt x="675749" y="1262940"/>
                  </a:lnTo>
                  <a:lnTo>
                    <a:pt x="679233" y="1261062"/>
                  </a:lnTo>
                  <a:lnTo>
                    <a:pt x="682716" y="1259187"/>
                  </a:lnTo>
                  <a:lnTo>
                    <a:pt x="686199" y="1257314"/>
                  </a:lnTo>
                  <a:lnTo>
                    <a:pt x="689682" y="1255443"/>
                  </a:lnTo>
                  <a:lnTo>
                    <a:pt x="693166" y="1266518"/>
                  </a:lnTo>
                  <a:lnTo>
                    <a:pt x="696649" y="1264701"/>
                  </a:lnTo>
                  <a:lnTo>
                    <a:pt x="700132" y="1262886"/>
                  </a:lnTo>
                  <a:lnTo>
                    <a:pt x="703615" y="1261073"/>
                  </a:lnTo>
                  <a:lnTo>
                    <a:pt x="707099" y="1259263"/>
                  </a:lnTo>
                  <a:lnTo>
                    <a:pt x="710582" y="1257454"/>
                  </a:lnTo>
                  <a:lnTo>
                    <a:pt x="714065" y="1255648"/>
                  </a:lnTo>
                  <a:lnTo>
                    <a:pt x="717548" y="1253844"/>
                  </a:lnTo>
                  <a:lnTo>
                    <a:pt x="721032" y="1254186"/>
                  </a:lnTo>
                  <a:lnTo>
                    <a:pt x="724515" y="1252394"/>
                  </a:lnTo>
                  <a:lnTo>
                    <a:pt x="727998" y="1250604"/>
                  </a:lnTo>
                  <a:lnTo>
                    <a:pt x="731481" y="1248816"/>
                  </a:lnTo>
                  <a:lnTo>
                    <a:pt x="734965" y="1247030"/>
                  </a:lnTo>
                  <a:lnTo>
                    <a:pt x="738448" y="1245246"/>
                  </a:lnTo>
                  <a:lnTo>
                    <a:pt x="741931" y="1243465"/>
                  </a:lnTo>
                  <a:lnTo>
                    <a:pt x="745414" y="1241685"/>
                  </a:lnTo>
                  <a:lnTo>
                    <a:pt x="748898" y="1239908"/>
                  </a:lnTo>
                  <a:lnTo>
                    <a:pt x="752381" y="1255073"/>
                  </a:lnTo>
                  <a:lnTo>
                    <a:pt x="755864" y="1253358"/>
                  </a:lnTo>
                  <a:lnTo>
                    <a:pt x="759347" y="1251646"/>
                  </a:lnTo>
                  <a:lnTo>
                    <a:pt x="762831" y="1249936"/>
                  </a:lnTo>
                  <a:lnTo>
                    <a:pt x="766314" y="1248227"/>
                  </a:lnTo>
                  <a:lnTo>
                    <a:pt x="769797" y="1246520"/>
                  </a:lnTo>
                  <a:lnTo>
                    <a:pt x="773280" y="1244816"/>
                  </a:lnTo>
                  <a:lnTo>
                    <a:pt x="776764" y="1243113"/>
                  </a:lnTo>
                  <a:lnTo>
                    <a:pt x="780247" y="1241412"/>
                  </a:lnTo>
                  <a:lnTo>
                    <a:pt x="783730" y="1259743"/>
                  </a:lnTo>
                  <a:lnTo>
                    <a:pt x="787213" y="1258113"/>
                  </a:lnTo>
                  <a:lnTo>
                    <a:pt x="790697" y="1256485"/>
                  </a:lnTo>
                  <a:lnTo>
                    <a:pt x="794180" y="1254858"/>
                  </a:lnTo>
                  <a:lnTo>
                    <a:pt x="797663" y="1253234"/>
                  </a:lnTo>
                  <a:lnTo>
                    <a:pt x="801146" y="1251610"/>
                  </a:lnTo>
                  <a:lnTo>
                    <a:pt x="804630" y="1249989"/>
                  </a:lnTo>
                  <a:lnTo>
                    <a:pt x="808113" y="1248369"/>
                  </a:lnTo>
                  <a:lnTo>
                    <a:pt x="811596" y="1248705"/>
                  </a:lnTo>
                  <a:lnTo>
                    <a:pt x="815079" y="1247095"/>
                  </a:lnTo>
                  <a:lnTo>
                    <a:pt x="818563" y="1245487"/>
                  </a:lnTo>
                  <a:lnTo>
                    <a:pt x="822046" y="1243880"/>
                  </a:lnTo>
                  <a:lnTo>
                    <a:pt x="825529" y="1242275"/>
                  </a:lnTo>
                  <a:lnTo>
                    <a:pt x="829012" y="1240672"/>
                  </a:lnTo>
                  <a:lnTo>
                    <a:pt x="832496" y="1239070"/>
                  </a:lnTo>
                  <a:lnTo>
                    <a:pt x="835979" y="1237471"/>
                  </a:lnTo>
                  <a:lnTo>
                    <a:pt x="839462" y="1235872"/>
                  </a:lnTo>
                  <a:lnTo>
                    <a:pt x="842945" y="1245963"/>
                  </a:lnTo>
                  <a:lnTo>
                    <a:pt x="846429" y="1244405"/>
                  </a:lnTo>
                  <a:lnTo>
                    <a:pt x="849912" y="1242848"/>
                  </a:lnTo>
                  <a:lnTo>
                    <a:pt x="853395" y="1241292"/>
                  </a:lnTo>
                  <a:lnTo>
                    <a:pt x="856878" y="1239738"/>
                  </a:lnTo>
                  <a:lnTo>
                    <a:pt x="860361" y="1238186"/>
                  </a:lnTo>
                  <a:lnTo>
                    <a:pt x="863845" y="1236635"/>
                  </a:lnTo>
                  <a:lnTo>
                    <a:pt x="867328" y="1235086"/>
                  </a:lnTo>
                  <a:lnTo>
                    <a:pt x="870811" y="1233539"/>
                  </a:lnTo>
                  <a:lnTo>
                    <a:pt x="870811" y="1235473"/>
                  </a:lnTo>
                  <a:lnTo>
                    <a:pt x="870811" y="1237391"/>
                  </a:lnTo>
                  <a:lnTo>
                    <a:pt x="870811" y="1239292"/>
                  </a:lnTo>
                  <a:lnTo>
                    <a:pt x="870811" y="1241177"/>
                  </a:lnTo>
                  <a:lnTo>
                    <a:pt x="870811" y="1243046"/>
                  </a:lnTo>
                  <a:lnTo>
                    <a:pt x="870811" y="1244899"/>
                  </a:lnTo>
                  <a:lnTo>
                    <a:pt x="870811" y="1246736"/>
                  </a:lnTo>
                  <a:lnTo>
                    <a:pt x="870811" y="1248557"/>
                  </a:lnTo>
                  <a:lnTo>
                    <a:pt x="870811" y="1250363"/>
                  </a:lnTo>
                  <a:lnTo>
                    <a:pt x="870811" y="1252154"/>
                  </a:lnTo>
                  <a:lnTo>
                    <a:pt x="870811" y="1253930"/>
                  </a:lnTo>
                  <a:lnTo>
                    <a:pt x="870811" y="1255691"/>
                  </a:lnTo>
                  <a:lnTo>
                    <a:pt x="870811" y="1257437"/>
                  </a:lnTo>
                  <a:lnTo>
                    <a:pt x="870811" y="1259169"/>
                  </a:lnTo>
                  <a:lnTo>
                    <a:pt x="870811" y="1260887"/>
                  </a:lnTo>
                  <a:lnTo>
                    <a:pt x="870811" y="1262591"/>
                  </a:lnTo>
                  <a:lnTo>
                    <a:pt x="870811" y="1264280"/>
                  </a:lnTo>
                  <a:lnTo>
                    <a:pt x="870811" y="1265956"/>
                  </a:lnTo>
                  <a:lnTo>
                    <a:pt x="870811" y="1267619"/>
                  </a:lnTo>
                  <a:lnTo>
                    <a:pt x="870811" y="1269268"/>
                  </a:lnTo>
                  <a:lnTo>
                    <a:pt x="870811" y="1270904"/>
                  </a:lnTo>
                  <a:lnTo>
                    <a:pt x="870811" y="1272526"/>
                  </a:lnTo>
                  <a:lnTo>
                    <a:pt x="870811" y="1274136"/>
                  </a:lnTo>
                  <a:lnTo>
                    <a:pt x="870811" y="1275733"/>
                  </a:lnTo>
                  <a:lnTo>
                    <a:pt x="870811" y="1277318"/>
                  </a:lnTo>
                  <a:lnTo>
                    <a:pt x="870811" y="1278890"/>
                  </a:lnTo>
                  <a:lnTo>
                    <a:pt x="874294" y="1277481"/>
                  </a:lnTo>
                  <a:lnTo>
                    <a:pt x="877778" y="1276074"/>
                  </a:lnTo>
                  <a:lnTo>
                    <a:pt x="881261" y="1274668"/>
                  </a:lnTo>
                  <a:lnTo>
                    <a:pt x="884744" y="1273263"/>
                  </a:lnTo>
                  <a:lnTo>
                    <a:pt x="888227" y="1271860"/>
                  </a:lnTo>
                  <a:lnTo>
                    <a:pt x="891711" y="1270458"/>
                  </a:lnTo>
                  <a:lnTo>
                    <a:pt x="895194" y="1269057"/>
                  </a:lnTo>
                  <a:lnTo>
                    <a:pt x="898677" y="1267657"/>
                  </a:lnTo>
                  <a:lnTo>
                    <a:pt x="902160" y="1293309"/>
                  </a:lnTo>
                  <a:lnTo>
                    <a:pt x="905644" y="1291993"/>
                  </a:lnTo>
                  <a:lnTo>
                    <a:pt x="909127" y="1290677"/>
                  </a:lnTo>
                  <a:lnTo>
                    <a:pt x="912610" y="1289363"/>
                  </a:lnTo>
                  <a:lnTo>
                    <a:pt x="916093" y="1288050"/>
                  </a:lnTo>
                  <a:lnTo>
                    <a:pt x="919577" y="1286738"/>
                  </a:lnTo>
                  <a:lnTo>
                    <a:pt x="923060" y="1285427"/>
                  </a:lnTo>
                  <a:lnTo>
                    <a:pt x="926543" y="1284117"/>
                  </a:lnTo>
                  <a:lnTo>
                    <a:pt x="930026" y="1282809"/>
                  </a:lnTo>
                  <a:lnTo>
                    <a:pt x="933510" y="1296745"/>
                  </a:lnTo>
                  <a:lnTo>
                    <a:pt x="936993" y="1295483"/>
                  </a:lnTo>
                  <a:lnTo>
                    <a:pt x="940476" y="1294222"/>
                  </a:lnTo>
                  <a:lnTo>
                    <a:pt x="943959" y="1292962"/>
                  </a:lnTo>
                  <a:lnTo>
                    <a:pt x="947443" y="1291703"/>
                  </a:lnTo>
                  <a:lnTo>
                    <a:pt x="950926" y="1290444"/>
                  </a:lnTo>
                  <a:lnTo>
                    <a:pt x="954409" y="1289187"/>
                  </a:lnTo>
                  <a:lnTo>
                    <a:pt x="957892" y="1287931"/>
                  </a:lnTo>
                  <a:lnTo>
                    <a:pt x="961376" y="1321443"/>
                  </a:lnTo>
                  <a:lnTo>
                    <a:pt x="964859" y="1320288"/>
                  </a:lnTo>
                  <a:lnTo>
                    <a:pt x="968342" y="1319134"/>
                  </a:lnTo>
                  <a:lnTo>
                    <a:pt x="971825" y="1317980"/>
                  </a:lnTo>
                  <a:lnTo>
                    <a:pt x="975309" y="1316828"/>
                  </a:lnTo>
                  <a:lnTo>
                    <a:pt x="978792" y="1315676"/>
                  </a:lnTo>
                  <a:lnTo>
                    <a:pt x="982275" y="1314525"/>
                  </a:lnTo>
                  <a:lnTo>
                    <a:pt x="985758" y="1313375"/>
                  </a:lnTo>
                  <a:lnTo>
                    <a:pt x="989242" y="1312226"/>
                  </a:lnTo>
                  <a:lnTo>
                    <a:pt x="992725" y="1366239"/>
                  </a:lnTo>
                  <a:lnTo>
                    <a:pt x="996208" y="1365248"/>
                  </a:lnTo>
                  <a:lnTo>
                    <a:pt x="999691" y="1364257"/>
                  </a:lnTo>
                  <a:lnTo>
                    <a:pt x="1003175" y="1363266"/>
                  </a:lnTo>
                  <a:lnTo>
                    <a:pt x="1006658" y="1362277"/>
                  </a:lnTo>
                  <a:lnTo>
                    <a:pt x="1010141" y="1361288"/>
                  </a:lnTo>
                  <a:lnTo>
                    <a:pt x="1013624" y="1360299"/>
                  </a:lnTo>
                  <a:lnTo>
                    <a:pt x="1017108" y="1359311"/>
                  </a:lnTo>
                  <a:lnTo>
                    <a:pt x="1020591" y="1358324"/>
                  </a:lnTo>
                  <a:lnTo>
                    <a:pt x="1024074" y="1369708"/>
                  </a:lnTo>
                  <a:lnTo>
                    <a:pt x="1027557" y="1368756"/>
                  </a:lnTo>
                  <a:lnTo>
                    <a:pt x="1031041" y="1367805"/>
                  </a:lnTo>
                  <a:lnTo>
                    <a:pt x="1034524" y="1366855"/>
                  </a:lnTo>
                  <a:lnTo>
                    <a:pt x="1038007" y="1365905"/>
                  </a:lnTo>
                  <a:lnTo>
                    <a:pt x="1041490" y="1364956"/>
                  </a:lnTo>
                  <a:lnTo>
                    <a:pt x="1044974" y="1364007"/>
                  </a:lnTo>
                  <a:lnTo>
                    <a:pt x="1048457" y="1363059"/>
                  </a:lnTo>
                  <a:lnTo>
                    <a:pt x="1051940" y="1391499"/>
                  </a:lnTo>
                  <a:lnTo>
                    <a:pt x="1055423" y="1390633"/>
                  </a:lnTo>
                  <a:lnTo>
                    <a:pt x="1058907" y="1389767"/>
                  </a:lnTo>
                  <a:lnTo>
                    <a:pt x="1062390" y="1388901"/>
                  </a:lnTo>
                  <a:lnTo>
                    <a:pt x="1065873" y="1388036"/>
                  </a:lnTo>
                  <a:lnTo>
                    <a:pt x="1069356" y="1387171"/>
                  </a:lnTo>
                  <a:lnTo>
                    <a:pt x="1072840" y="1386307"/>
                  </a:lnTo>
                  <a:lnTo>
                    <a:pt x="1076323" y="1385443"/>
                  </a:lnTo>
                  <a:lnTo>
                    <a:pt x="1079806" y="1384580"/>
                  </a:lnTo>
                  <a:lnTo>
                    <a:pt x="1083289" y="1391685"/>
                  </a:lnTo>
                  <a:lnTo>
                    <a:pt x="1086773" y="1390844"/>
                  </a:lnTo>
                  <a:lnTo>
                    <a:pt x="1090256" y="1390004"/>
                  </a:lnTo>
                  <a:lnTo>
                    <a:pt x="1093739" y="1389164"/>
                  </a:lnTo>
                  <a:lnTo>
                    <a:pt x="1097222" y="1388324"/>
                  </a:lnTo>
                  <a:lnTo>
                    <a:pt x="1100706" y="1387485"/>
                  </a:lnTo>
                  <a:lnTo>
                    <a:pt x="1104189" y="1386646"/>
                  </a:lnTo>
                  <a:lnTo>
                    <a:pt x="1107672" y="1385808"/>
                  </a:lnTo>
                  <a:lnTo>
                    <a:pt x="1111155" y="1384970"/>
                  </a:lnTo>
                  <a:lnTo>
                    <a:pt x="1114639" y="1384133"/>
                  </a:lnTo>
                  <a:lnTo>
                    <a:pt x="1118122" y="1383296"/>
                  </a:lnTo>
                  <a:lnTo>
                    <a:pt x="1121605" y="1382459"/>
                  </a:lnTo>
                  <a:lnTo>
                    <a:pt x="1125088" y="1381623"/>
                  </a:lnTo>
                  <a:lnTo>
                    <a:pt x="1128572" y="1380788"/>
                  </a:lnTo>
                  <a:lnTo>
                    <a:pt x="1132055" y="1379952"/>
                  </a:lnTo>
                  <a:lnTo>
                    <a:pt x="1135538" y="1379118"/>
                  </a:lnTo>
                  <a:lnTo>
                    <a:pt x="1139021" y="1378283"/>
                  </a:lnTo>
                  <a:lnTo>
                    <a:pt x="1142505" y="1396420"/>
                  </a:lnTo>
                  <a:lnTo>
                    <a:pt x="1145988" y="1395635"/>
                  </a:lnTo>
                  <a:lnTo>
                    <a:pt x="1149471" y="1394850"/>
                  </a:lnTo>
                  <a:lnTo>
                    <a:pt x="1152954" y="1394065"/>
                  </a:lnTo>
                  <a:lnTo>
                    <a:pt x="1156437" y="1393281"/>
                  </a:lnTo>
                  <a:lnTo>
                    <a:pt x="1159921" y="1392498"/>
                  </a:lnTo>
                  <a:lnTo>
                    <a:pt x="1163404" y="1391714"/>
                  </a:lnTo>
                  <a:lnTo>
                    <a:pt x="1166887" y="1390931"/>
                  </a:lnTo>
                  <a:lnTo>
                    <a:pt x="1170370" y="1390149"/>
                  </a:lnTo>
                  <a:lnTo>
                    <a:pt x="1173854" y="1398743"/>
                  </a:lnTo>
                  <a:lnTo>
                    <a:pt x="1177337" y="1397985"/>
                  </a:lnTo>
                  <a:lnTo>
                    <a:pt x="1180820" y="1397227"/>
                  </a:lnTo>
                  <a:lnTo>
                    <a:pt x="1184303" y="1396469"/>
                  </a:lnTo>
                  <a:lnTo>
                    <a:pt x="1187787" y="1395711"/>
                  </a:lnTo>
                  <a:lnTo>
                    <a:pt x="1191270" y="1394954"/>
                  </a:lnTo>
                  <a:lnTo>
                    <a:pt x="1194753" y="1394198"/>
                  </a:lnTo>
                  <a:lnTo>
                    <a:pt x="1198236" y="1393441"/>
                  </a:lnTo>
                  <a:lnTo>
                    <a:pt x="1201720" y="1404860"/>
                  </a:lnTo>
                  <a:lnTo>
                    <a:pt x="1205203" y="1404134"/>
                  </a:lnTo>
                  <a:lnTo>
                    <a:pt x="1208686" y="1403408"/>
                  </a:lnTo>
                  <a:lnTo>
                    <a:pt x="1212169" y="1402683"/>
                  </a:lnTo>
                  <a:lnTo>
                    <a:pt x="1215653" y="1401958"/>
                  </a:lnTo>
                  <a:lnTo>
                    <a:pt x="1219136" y="1401233"/>
                  </a:lnTo>
                  <a:lnTo>
                    <a:pt x="1222619" y="1400509"/>
                  </a:lnTo>
                  <a:lnTo>
                    <a:pt x="1226102" y="1399785"/>
                  </a:lnTo>
                  <a:lnTo>
                    <a:pt x="1229586" y="1399061"/>
                  </a:lnTo>
                  <a:lnTo>
                    <a:pt x="1233069" y="1400486"/>
                  </a:lnTo>
                  <a:lnTo>
                    <a:pt x="1236552" y="1399768"/>
                  </a:lnTo>
                  <a:lnTo>
                    <a:pt x="1240035" y="1399050"/>
                  </a:lnTo>
                  <a:lnTo>
                    <a:pt x="1243519" y="1398333"/>
                  </a:lnTo>
                  <a:lnTo>
                    <a:pt x="1247002" y="1397616"/>
                  </a:lnTo>
                  <a:lnTo>
                    <a:pt x="1250485" y="1396899"/>
                  </a:lnTo>
                  <a:lnTo>
                    <a:pt x="1253968" y="1396183"/>
                  </a:lnTo>
                  <a:lnTo>
                    <a:pt x="1257452" y="1395467"/>
                  </a:lnTo>
                  <a:lnTo>
                    <a:pt x="1260935" y="1394751"/>
                  </a:lnTo>
                  <a:lnTo>
                    <a:pt x="1264418" y="1415185"/>
                  </a:lnTo>
                  <a:lnTo>
                    <a:pt x="1267901" y="1414519"/>
                  </a:lnTo>
                  <a:lnTo>
                    <a:pt x="1271385" y="1413853"/>
                  </a:lnTo>
                  <a:lnTo>
                    <a:pt x="1274868" y="1413188"/>
                  </a:lnTo>
                  <a:lnTo>
                    <a:pt x="1278351" y="1412523"/>
                  </a:lnTo>
                  <a:lnTo>
                    <a:pt x="1281834" y="1411858"/>
                  </a:lnTo>
                  <a:lnTo>
                    <a:pt x="1285318" y="1411194"/>
                  </a:lnTo>
                  <a:lnTo>
                    <a:pt x="1288801" y="1410529"/>
                  </a:lnTo>
                  <a:lnTo>
                    <a:pt x="1292284" y="1414528"/>
                  </a:lnTo>
                  <a:lnTo>
                    <a:pt x="1295767" y="1413875"/>
                  </a:lnTo>
                  <a:lnTo>
                    <a:pt x="1299251" y="1413222"/>
                  </a:lnTo>
                  <a:lnTo>
                    <a:pt x="1302734" y="1412569"/>
                  </a:lnTo>
                  <a:lnTo>
                    <a:pt x="1306217" y="1411917"/>
                  </a:lnTo>
                  <a:lnTo>
                    <a:pt x="1309700" y="1411265"/>
                  </a:lnTo>
                  <a:lnTo>
                    <a:pt x="1313184" y="1410613"/>
                  </a:lnTo>
                  <a:lnTo>
                    <a:pt x="1316667" y="1409962"/>
                  </a:lnTo>
                  <a:lnTo>
                    <a:pt x="1320150" y="1409311"/>
                  </a:lnTo>
                  <a:lnTo>
                    <a:pt x="1323633" y="1421565"/>
                  </a:lnTo>
                  <a:lnTo>
                    <a:pt x="1327117" y="1420943"/>
                  </a:lnTo>
                  <a:lnTo>
                    <a:pt x="1330600" y="1420321"/>
                  </a:lnTo>
                  <a:lnTo>
                    <a:pt x="1334083" y="1419700"/>
                  </a:lnTo>
                  <a:lnTo>
                    <a:pt x="1337566" y="1419079"/>
                  </a:lnTo>
                  <a:lnTo>
                    <a:pt x="1341050" y="1418458"/>
                  </a:lnTo>
                  <a:lnTo>
                    <a:pt x="1344533" y="1417837"/>
                  </a:lnTo>
                  <a:lnTo>
                    <a:pt x="1348016" y="1417217"/>
                  </a:lnTo>
                  <a:lnTo>
                    <a:pt x="1351499" y="1421669"/>
                  </a:lnTo>
                  <a:lnTo>
                    <a:pt x="1354983" y="1421061"/>
                  </a:lnTo>
                  <a:lnTo>
                    <a:pt x="1358466" y="1420452"/>
                  </a:lnTo>
                  <a:lnTo>
                    <a:pt x="1361949" y="1419844"/>
                  </a:lnTo>
                  <a:lnTo>
                    <a:pt x="1365432" y="1419236"/>
                  </a:lnTo>
                  <a:lnTo>
                    <a:pt x="1368916" y="1418628"/>
                  </a:lnTo>
                  <a:lnTo>
                    <a:pt x="1372399" y="1418020"/>
                  </a:lnTo>
                  <a:lnTo>
                    <a:pt x="1375882" y="1417413"/>
                  </a:lnTo>
                  <a:lnTo>
                    <a:pt x="1379365" y="1416805"/>
                  </a:lnTo>
                  <a:lnTo>
                    <a:pt x="1382849" y="1416620"/>
                  </a:lnTo>
                  <a:lnTo>
                    <a:pt x="1386332" y="1416015"/>
                  </a:lnTo>
                  <a:lnTo>
                    <a:pt x="1389815" y="1415409"/>
                  </a:lnTo>
                  <a:lnTo>
                    <a:pt x="1393298" y="1414804"/>
                  </a:lnTo>
                  <a:lnTo>
                    <a:pt x="1396782" y="1414198"/>
                  </a:lnTo>
                  <a:lnTo>
                    <a:pt x="1400265" y="1413594"/>
                  </a:lnTo>
                  <a:lnTo>
                    <a:pt x="1403748" y="1412989"/>
                  </a:lnTo>
                  <a:lnTo>
                    <a:pt x="1407231" y="1412384"/>
                  </a:lnTo>
                  <a:lnTo>
                    <a:pt x="1410715" y="1411780"/>
                  </a:lnTo>
                  <a:lnTo>
                    <a:pt x="1414198" y="1421096"/>
                  </a:lnTo>
                  <a:lnTo>
                    <a:pt x="1417681" y="1420513"/>
                  </a:lnTo>
                  <a:lnTo>
                    <a:pt x="1421164" y="1419931"/>
                  </a:lnTo>
                  <a:lnTo>
                    <a:pt x="1424648" y="1419348"/>
                  </a:lnTo>
                  <a:lnTo>
                    <a:pt x="1428131" y="1418766"/>
                  </a:lnTo>
                  <a:lnTo>
                    <a:pt x="1431614" y="1418183"/>
                  </a:lnTo>
                  <a:lnTo>
                    <a:pt x="1435097" y="1417601"/>
                  </a:lnTo>
                  <a:lnTo>
                    <a:pt x="1438580" y="1417020"/>
                  </a:lnTo>
                  <a:lnTo>
                    <a:pt x="1442064" y="1416842"/>
                  </a:lnTo>
                  <a:lnTo>
                    <a:pt x="1445547" y="1416262"/>
                  </a:lnTo>
                  <a:lnTo>
                    <a:pt x="1449030" y="1415681"/>
                  </a:lnTo>
                  <a:lnTo>
                    <a:pt x="1452513" y="1415101"/>
                  </a:lnTo>
                  <a:lnTo>
                    <a:pt x="1455997" y="1414521"/>
                  </a:lnTo>
                  <a:lnTo>
                    <a:pt x="1459480" y="1413942"/>
                  </a:lnTo>
                  <a:lnTo>
                    <a:pt x="1462963" y="1413362"/>
                  </a:lnTo>
                  <a:lnTo>
                    <a:pt x="1466446" y="1412783"/>
                  </a:lnTo>
                  <a:lnTo>
                    <a:pt x="1469930" y="1412204"/>
                  </a:lnTo>
                  <a:lnTo>
                    <a:pt x="1473413" y="1418038"/>
                  </a:lnTo>
                  <a:lnTo>
                    <a:pt x="1476896" y="1417472"/>
                  </a:lnTo>
                  <a:lnTo>
                    <a:pt x="1480379" y="1416907"/>
                  </a:lnTo>
                  <a:lnTo>
                    <a:pt x="1483863" y="1416341"/>
                  </a:lnTo>
                  <a:lnTo>
                    <a:pt x="1487346" y="1415776"/>
                  </a:lnTo>
                  <a:lnTo>
                    <a:pt x="1490829" y="1415211"/>
                  </a:lnTo>
                  <a:lnTo>
                    <a:pt x="1494312" y="1414646"/>
                  </a:lnTo>
                  <a:lnTo>
                    <a:pt x="1497796" y="1414082"/>
                  </a:lnTo>
                  <a:lnTo>
                    <a:pt x="1501279" y="1413517"/>
                  </a:lnTo>
                  <a:lnTo>
                    <a:pt x="1504762" y="1414929"/>
                  </a:lnTo>
                  <a:lnTo>
                    <a:pt x="1508245" y="1414369"/>
                  </a:lnTo>
                  <a:lnTo>
                    <a:pt x="1511729" y="1413809"/>
                  </a:lnTo>
                  <a:lnTo>
                    <a:pt x="1515212" y="1413250"/>
                  </a:lnTo>
                  <a:lnTo>
                    <a:pt x="1518695" y="1412690"/>
                  </a:lnTo>
                  <a:lnTo>
                    <a:pt x="1522178" y="1412131"/>
                  </a:lnTo>
                  <a:lnTo>
                    <a:pt x="1525662" y="1411572"/>
                  </a:lnTo>
                  <a:lnTo>
                    <a:pt x="1529145" y="1411013"/>
                  </a:lnTo>
                  <a:lnTo>
                    <a:pt x="1532628" y="1410454"/>
                  </a:lnTo>
                  <a:lnTo>
                    <a:pt x="1536111" y="1409895"/>
                  </a:lnTo>
                  <a:lnTo>
                    <a:pt x="1539595" y="1409337"/>
                  </a:lnTo>
                  <a:lnTo>
                    <a:pt x="1543078" y="1408779"/>
                  </a:lnTo>
                  <a:lnTo>
                    <a:pt x="1546561" y="1408221"/>
                  </a:lnTo>
                  <a:lnTo>
                    <a:pt x="1550044" y="1407663"/>
                  </a:lnTo>
                  <a:lnTo>
                    <a:pt x="1553528" y="1407106"/>
                  </a:lnTo>
                  <a:lnTo>
                    <a:pt x="1557011" y="1406548"/>
                  </a:lnTo>
                  <a:lnTo>
                    <a:pt x="1560494" y="1405991"/>
                  </a:lnTo>
                  <a:lnTo>
                    <a:pt x="1563977" y="1411380"/>
                  </a:lnTo>
                  <a:lnTo>
                    <a:pt x="1567461" y="1410834"/>
                  </a:lnTo>
                  <a:lnTo>
                    <a:pt x="1570944" y="1410289"/>
                  </a:lnTo>
                  <a:lnTo>
                    <a:pt x="1574427" y="1409743"/>
                  </a:lnTo>
                  <a:lnTo>
                    <a:pt x="1577910" y="1409198"/>
                  </a:lnTo>
                  <a:lnTo>
                    <a:pt x="1581394" y="1408654"/>
                  </a:lnTo>
                  <a:lnTo>
                    <a:pt x="1584877" y="1408109"/>
                  </a:lnTo>
                  <a:lnTo>
                    <a:pt x="1588360" y="1407564"/>
                  </a:lnTo>
                  <a:lnTo>
                    <a:pt x="1591843" y="1415038"/>
                  </a:lnTo>
                  <a:lnTo>
                    <a:pt x="1595327" y="1414509"/>
                  </a:lnTo>
                  <a:lnTo>
                    <a:pt x="1598810" y="1413980"/>
                  </a:lnTo>
                  <a:lnTo>
                    <a:pt x="1602293" y="1413451"/>
                  </a:lnTo>
                  <a:lnTo>
                    <a:pt x="1605776" y="1412922"/>
                  </a:lnTo>
                  <a:lnTo>
                    <a:pt x="1609260" y="1412394"/>
                  </a:lnTo>
                  <a:lnTo>
                    <a:pt x="1612743" y="1411865"/>
                  </a:lnTo>
                  <a:lnTo>
                    <a:pt x="1616226" y="1411337"/>
                  </a:lnTo>
                  <a:lnTo>
                    <a:pt x="1619709" y="1410809"/>
                  </a:lnTo>
                  <a:lnTo>
                    <a:pt x="1623193" y="1412151"/>
                  </a:lnTo>
                  <a:lnTo>
                    <a:pt x="1626676" y="1411627"/>
                  </a:lnTo>
                  <a:lnTo>
                    <a:pt x="1630159" y="1411103"/>
                  </a:lnTo>
                  <a:lnTo>
                    <a:pt x="1633642" y="1410579"/>
                  </a:lnTo>
                  <a:lnTo>
                    <a:pt x="1637126" y="1410055"/>
                  </a:lnTo>
                  <a:lnTo>
                    <a:pt x="1640609" y="1409531"/>
                  </a:lnTo>
                  <a:lnTo>
                    <a:pt x="1644092" y="1409008"/>
                  </a:lnTo>
                  <a:lnTo>
                    <a:pt x="1647575" y="1408485"/>
                  </a:lnTo>
                  <a:lnTo>
                    <a:pt x="1651059" y="1407962"/>
                  </a:lnTo>
                  <a:lnTo>
                    <a:pt x="1654542" y="1431184"/>
                  </a:lnTo>
                  <a:lnTo>
                    <a:pt x="1658025" y="1430703"/>
                  </a:lnTo>
                  <a:lnTo>
                    <a:pt x="1661508" y="1430223"/>
                  </a:lnTo>
                  <a:lnTo>
                    <a:pt x="1664992" y="1429744"/>
                  </a:lnTo>
                  <a:lnTo>
                    <a:pt x="1668475" y="1429264"/>
                  </a:lnTo>
                  <a:lnTo>
                    <a:pt x="1671958" y="1428784"/>
                  </a:lnTo>
                  <a:lnTo>
                    <a:pt x="1675441" y="1428305"/>
                  </a:lnTo>
                  <a:lnTo>
                    <a:pt x="1678925" y="1427826"/>
                  </a:lnTo>
                  <a:lnTo>
                    <a:pt x="1682408" y="1434458"/>
                  </a:lnTo>
                  <a:lnTo>
                    <a:pt x="1685891" y="1433992"/>
                  </a:lnTo>
                  <a:lnTo>
                    <a:pt x="1689374" y="1433526"/>
                  </a:lnTo>
                  <a:lnTo>
                    <a:pt x="1692858" y="1433060"/>
                  </a:lnTo>
                  <a:lnTo>
                    <a:pt x="1696341" y="1432594"/>
                  </a:lnTo>
                  <a:lnTo>
                    <a:pt x="1699824" y="1432128"/>
                  </a:lnTo>
                  <a:lnTo>
                    <a:pt x="1703307" y="1431662"/>
                  </a:lnTo>
                  <a:lnTo>
                    <a:pt x="1706791" y="1431196"/>
                  </a:lnTo>
                  <a:lnTo>
                    <a:pt x="1710274" y="1430731"/>
                  </a:lnTo>
                  <a:lnTo>
                    <a:pt x="1713757" y="1432982"/>
                  </a:lnTo>
                  <a:lnTo>
                    <a:pt x="1717240" y="1432522"/>
                  </a:lnTo>
                  <a:lnTo>
                    <a:pt x="1720723" y="1432061"/>
                  </a:lnTo>
                  <a:lnTo>
                    <a:pt x="1724207" y="1431601"/>
                  </a:lnTo>
                  <a:lnTo>
                    <a:pt x="1727690" y="1431141"/>
                  </a:lnTo>
                  <a:lnTo>
                    <a:pt x="1731173" y="1430681"/>
                  </a:lnTo>
                  <a:lnTo>
                    <a:pt x="1734656" y="1430222"/>
                  </a:lnTo>
                  <a:lnTo>
                    <a:pt x="1738140" y="1429762"/>
                  </a:lnTo>
                  <a:lnTo>
                    <a:pt x="1741623" y="1429302"/>
                  </a:lnTo>
                  <a:lnTo>
                    <a:pt x="1741623" y="1429605"/>
                  </a:lnTo>
                  <a:lnTo>
                    <a:pt x="1741623" y="1429906"/>
                  </a:lnTo>
                  <a:lnTo>
                    <a:pt x="1741623" y="1430207"/>
                  </a:lnTo>
                  <a:lnTo>
                    <a:pt x="1741623" y="1430507"/>
                  </a:lnTo>
                  <a:lnTo>
                    <a:pt x="1741623" y="1430807"/>
                  </a:lnTo>
                  <a:lnTo>
                    <a:pt x="1741623" y="1431105"/>
                  </a:lnTo>
                  <a:lnTo>
                    <a:pt x="1741623" y="1431403"/>
                  </a:lnTo>
                  <a:lnTo>
                    <a:pt x="1741623" y="1431700"/>
                  </a:lnTo>
                  <a:lnTo>
                    <a:pt x="1741623" y="1431997"/>
                  </a:lnTo>
                  <a:lnTo>
                    <a:pt x="1741623" y="1432293"/>
                  </a:lnTo>
                  <a:lnTo>
                    <a:pt x="1741623" y="1432588"/>
                  </a:lnTo>
                  <a:lnTo>
                    <a:pt x="1741623" y="1432882"/>
                  </a:lnTo>
                  <a:lnTo>
                    <a:pt x="1741623" y="1433175"/>
                  </a:lnTo>
                  <a:lnTo>
                    <a:pt x="1741623" y="1433468"/>
                  </a:lnTo>
                  <a:lnTo>
                    <a:pt x="1741623" y="1433761"/>
                  </a:lnTo>
                  <a:lnTo>
                    <a:pt x="1741623" y="1434052"/>
                  </a:lnTo>
                  <a:lnTo>
                    <a:pt x="1745106" y="1433601"/>
                  </a:lnTo>
                  <a:lnTo>
                    <a:pt x="1748589" y="1433150"/>
                  </a:lnTo>
                  <a:lnTo>
                    <a:pt x="1752073" y="1432699"/>
                  </a:lnTo>
                  <a:lnTo>
                    <a:pt x="1755556" y="1432248"/>
                  </a:lnTo>
                  <a:lnTo>
                    <a:pt x="1759039" y="1431797"/>
                  </a:lnTo>
                  <a:lnTo>
                    <a:pt x="1762522" y="1431347"/>
                  </a:lnTo>
                  <a:lnTo>
                    <a:pt x="1766006" y="1430896"/>
                  </a:lnTo>
                  <a:lnTo>
                    <a:pt x="1769489" y="1430446"/>
                  </a:lnTo>
                  <a:lnTo>
                    <a:pt x="1772972" y="1433493"/>
                  </a:lnTo>
                  <a:lnTo>
                    <a:pt x="1776455" y="1433049"/>
                  </a:lnTo>
                  <a:lnTo>
                    <a:pt x="1779939" y="1432605"/>
                  </a:lnTo>
                  <a:lnTo>
                    <a:pt x="1783422" y="1432161"/>
                  </a:lnTo>
                  <a:lnTo>
                    <a:pt x="1786905" y="1431717"/>
                  </a:lnTo>
                  <a:lnTo>
                    <a:pt x="1790388" y="1431273"/>
                  </a:lnTo>
                  <a:lnTo>
                    <a:pt x="1793872" y="1430830"/>
                  </a:lnTo>
                  <a:lnTo>
                    <a:pt x="1797355" y="1430386"/>
                  </a:lnTo>
                  <a:lnTo>
                    <a:pt x="1800838" y="1429943"/>
                  </a:lnTo>
                  <a:lnTo>
                    <a:pt x="1804321" y="1434920"/>
                  </a:lnTo>
                  <a:lnTo>
                    <a:pt x="1807805" y="1434486"/>
                  </a:lnTo>
                  <a:lnTo>
                    <a:pt x="1811288" y="1434052"/>
                  </a:lnTo>
                  <a:lnTo>
                    <a:pt x="1814771" y="1433618"/>
                  </a:lnTo>
                  <a:lnTo>
                    <a:pt x="1818254" y="1433184"/>
                  </a:lnTo>
                  <a:lnTo>
                    <a:pt x="1821738" y="1432751"/>
                  </a:lnTo>
                  <a:lnTo>
                    <a:pt x="1825221" y="1432317"/>
                  </a:lnTo>
                  <a:lnTo>
                    <a:pt x="1828704" y="1431884"/>
                  </a:lnTo>
                  <a:lnTo>
                    <a:pt x="1832187" y="1437248"/>
                  </a:lnTo>
                  <a:lnTo>
                    <a:pt x="1835671" y="1436824"/>
                  </a:lnTo>
                  <a:lnTo>
                    <a:pt x="1839154" y="1436400"/>
                  </a:lnTo>
                  <a:lnTo>
                    <a:pt x="1842637" y="1435977"/>
                  </a:lnTo>
                  <a:lnTo>
                    <a:pt x="1846120" y="1435553"/>
                  </a:lnTo>
                  <a:lnTo>
                    <a:pt x="1849604" y="1435130"/>
                  </a:lnTo>
                  <a:lnTo>
                    <a:pt x="1853087" y="1434707"/>
                  </a:lnTo>
                  <a:lnTo>
                    <a:pt x="1856570" y="1434284"/>
                  </a:lnTo>
                  <a:lnTo>
                    <a:pt x="1860053" y="1433861"/>
                  </a:lnTo>
                  <a:lnTo>
                    <a:pt x="1863537" y="1436410"/>
                  </a:lnTo>
                  <a:lnTo>
                    <a:pt x="1867020" y="1435992"/>
                  </a:lnTo>
                  <a:lnTo>
                    <a:pt x="1870503" y="1435574"/>
                  </a:lnTo>
                  <a:lnTo>
                    <a:pt x="1873986" y="1435156"/>
                  </a:lnTo>
                  <a:lnTo>
                    <a:pt x="1877470" y="1434739"/>
                  </a:lnTo>
                  <a:lnTo>
                    <a:pt x="1880953" y="1434321"/>
                  </a:lnTo>
                  <a:lnTo>
                    <a:pt x="1884436" y="1433904"/>
                  </a:lnTo>
                  <a:lnTo>
                    <a:pt x="1887919" y="1433487"/>
                  </a:lnTo>
                  <a:lnTo>
                    <a:pt x="1891403" y="1433070"/>
                  </a:lnTo>
                  <a:lnTo>
                    <a:pt x="1894886" y="1435594"/>
                  </a:lnTo>
                  <a:lnTo>
                    <a:pt x="1898369" y="1435182"/>
                  </a:lnTo>
                  <a:lnTo>
                    <a:pt x="1901852" y="1434770"/>
                  </a:lnTo>
                  <a:lnTo>
                    <a:pt x="1905336" y="1434358"/>
                  </a:lnTo>
                  <a:lnTo>
                    <a:pt x="1908819" y="1433946"/>
                  </a:lnTo>
                  <a:lnTo>
                    <a:pt x="1912302" y="1433534"/>
                  </a:lnTo>
                  <a:lnTo>
                    <a:pt x="1915785" y="1433122"/>
                  </a:lnTo>
                  <a:lnTo>
                    <a:pt x="1919269" y="1432710"/>
                  </a:lnTo>
                  <a:lnTo>
                    <a:pt x="1922752" y="1433364"/>
                  </a:lnTo>
                  <a:lnTo>
                    <a:pt x="1926235" y="1432955"/>
                  </a:lnTo>
                  <a:lnTo>
                    <a:pt x="1929718" y="1432545"/>
                  </a:lnTo>
                  <a:lnTo>
                    <a:pt x="1933202" y="1432135"/>
                  </a:lnTo>
                  <a:lnTo>
                    <a:pt x="1936685" y="1431726"/>
                  </a:lnTo>
                  <a:lnTo>
                    <a:pt x="1940168" y="1431317"/>
                  </a:lnTo>
                  <a:lnTo>
                    <a:pt x="1943651" y="1430907"/>
                  </a:lnTo>
                  <a:lnTo>
                    <a:pt x="1947135" y="1430498"/>
                  </a:lnTo>
                  <a:lnTo>
                    <a:pt x="1950618" y="1430089"/>
                  </a:lnTo>
                  <a:lnTo>
                    <a:pt x="1954101" y="1433909"/>
                  </a:lnTo>
                  <a:lnTo>
                    <a:pt x="1957584" y="1433507"/>
                  </a:lnTo>
                  <a:lnTo>
                    <a:pt x="1961068" y="1433105"/>
                  </a:lnTo>
                  <a:lnTo>
                    <a:pt x="1964551" y="1432702"/>
                  </a:lnTo>
                  <a:lnTo>
                    <a:pt x="1968034" y="1432300"/>
                  </a:lnTo>
                  <a:lnTo>
                    <a:pt x="1971517" y="1431898"/>
                  </a:lnTo>
                  <a:lnTo>
                    <a:pt x="1975001" y="1431496"/>
                  </a:lnTo>
                  <a:lnTo>
                    <a:pt x="1978484" y="1431095"/>
                  </a:lnTo>
                  <a:lnTo>
                    <a:pt x="1981967" y="1435337"/>
                  </a:lnTo>
                  <a:lnTo>
                    <a:pt x="1985450" y="1434943"/>
                  </a:lnTo>
                  <a:lnTo>
                    <a:pt x="1988934" y="1434548"/>
                  </a:lnTo>
                  <a:lnTo>
                    <a:pt x="1992417" y="1434154"/>
                  </a:lnTo>
                  <a:lnTo>
                    <a:pt x="1995900" y="1433760"/>
                  </a:lnTo>
                  <a:lnTo>
                    <a:pt x="1999383" y="1433365"/>
                  </a:lnTo>
                  <a:lnTo>
                    <a:pt x="2002867" y="1432971"/>
                  </a:lnTo>
                  <a:lnTo>
                    <a:pt x="2006350" y="1432577"/>
                  </a:lnTo>
                  <a:lnTo>
                    <a:pt x="2009833" y="1432183"/>
                  </a:lnTo>
                  <a:lnTo>
                    <a:pt x="2013316" y="1439493"/>
                  </a:lnTo>
                  <a:lnTo>
                    <a:pt x="2016799" y="1439111"/>
                  </a:lnTo>
                  <a:lnTo>
                    <a:pt x="2020283" y="1438729"/>
                  </a:lnTo>
                  <a:lnTo>
                    <a:pt x="2023766" y="1438347"/>
                  </a:lnTo>
                  <a:lnTo>
                    <a:pt x="2027249" y="1437965"/>
                  </a:lnTo>
                  <a:lnTo>
                    <a:pt x="2030732" y="1437583"/>
                  </a:lnTo>
                  <a:lnTo>
                    <a:pt x="2034216" y="1437201"/>
                  </a:lnTo>
                  <a:lnTo>
                    <a:pt x="2037699" y="1436820"/>
                  </a:lnTo>
                  <a:lnTo>
                    <a:pt x="2041182" y="1436438"/>
                  </a:lnTo>
                  <a:lnTo>
                    <a:pt x="2044665" y="1445433"/>
                  </a:lnTo>
                  <a:lnTo>
                    <a:pt x="2048149" y="1445065"/>
                  </a:lnTo>
                  <a:lnTo>
                    <a:pt x="2051632" y="1444698"/>
                  </a:lnTo>
                  <a:lnTo>
                    <a:pt x="2055115" y="1444330"/>
                  </a:lnTo>
                  <a:lnTo>
                    <a:pt x="2058598" y="1443963"/>
                  </a:lnTo>
                  <a:lnTo>
                    <a:pt x="2062082" y="1443596"/>
                  </a:lnTo>
                  <a:lnTo>
                    <a:pt x="2065565" y="1443229"/>
                  </a:lnTo>
                  <a:lnTo>
                    <a:pt x="2069048" y="1442861"/>
                  </a:lnTo>
                  <a:lnTo>
                    <a:pt x="2072531" y="1443854"/>
                  </a:lnTo>
                  <a:lnTo>
                    <a:pt x="2076015" y="1443489"/>
                  </a:lnTo>
                  <a:lnTo>
                    <a:pt x="2079498" y="1443124"/>
                  </a:lnTo>
                  <a:lnTo>
                    <a:pt x="2082981" y="1442759"/>
                  </a:lnTo>
                  <a:lnTo>
                    <a:pt x="2086464" y="1442395"/>
                  </a:lnTo>
                  <a:lnTo>
                    <a:pt x="2089948" y="1442030"/>
                  </a:lnTo>
                  <a:lnTo>
                    <a:pt x="2093431" y="1441666"/>
                  </a:lnTo>
                  <a:lnTo>
                    <a:pt x="2096914" y="1441301"/>
                  </a:lnTo>
                  <a:lnTo>
                    <a:pt x="2100397" y="1440937"/>
                  </a:lnTo>
                  <a:lnTo>
                    <a:pt x="2103881" y="1455135"/>
                  </a:lnTo>
                  <a:lnTo>
                    <a:pt x="2107364" y="1454791"/>
                  </a:lnTo>
                  <a:lnTo>
                    <a:pt x="2110847" y="1454448"/>
                  </a:lnTo>
                  <a:lnTo>
                    <a:pt x="2114330" y="1454105"/>
                  </a:lnTo>
                  <a:lnTo>
                    <a:pt x="2117814" y="1453762"/>
                  </a:lnTo>
                  <a:lnTo>
                    <a:pt x="2121297" y="1453419"/>
                  </a:lnTo>
                  <a:lnTo>
                    <a:pt x="2124780" y="1453076"/>
                  </a:lnTo>
                  <a:lnTo>
                    <a:pt x="2128263" y="1452733"/>
                  </a:lnTo>
                  <a:lnTo>
                    <a:pt x="2131747" y="1452390"/>
                  </a:lnTo>
                  <a:lnTo>
                    <a:pt x="2135230" y="1453664"/>
                  </a:lnTo>
                  <a:lnTo>
                    <a:pt x="2138713" y="1453324"/>
                  </a:lnTo>
                  <a:lnTo>
                    <a:pt x="2142196" y="1452984"/>
                  </a:lnTo>
                  <a:lnTo>
                    <a:pt x="2145680" y="1452644"/>
                  </a:lnTo>
                  <a:lnTo>
                    <a:pt x="2149163" y="1452303"/>
                  </a:lnTo>
                  <a:lnTo>
                    <a:pt x="2152646" y="1451963"/>
                  </a:lnTo>
                  <a:lnTo>
                    <a:pt x="2156129" y="1451623"/>
                  </a:lnTo>
                  <a:lnTo>
                    <a:pt x="2159613" y="1451284"/>
                  </a:lnTo>
                  <a:lnTo>
                    <a:pt x="2163096" y="1453353"/>
                  </a:lnTo>
                  <a:lnTo>
                    <a:pt x="2166579" y="1453016"/>
                  </a:lnTo>
                  <a:lnTo>
                    <a:pt x="2170062" y="1452680"/>
                  </a:lnTo>
                  <a:lnTo>
                    <a:pt x="2173546" y="1452344"/>
                  </a:lnTo>
                  <a:lnTo>
                    <a:pt x="2177029" y="1452007"/>
                  </a:lnTo>
                  <a:lnTo>
                    <a:pt x="2180512" y="1451671"/>
                  </a:lnTo>
                  <a:lnTo>
                    <a:pt x="2183995" y="1451335"/>
                  </a:lnTo>
                  <a:lnTo>
                    <a:pt x="2187479" y="1450999"/>
                  </a:lnTo>
                  <a:lnTo>
                    <a:pt x="2190962" y="1450663"/>
                  </a:lnTo>
                  <a:lnTo>
                    <a:pt x="2194445" y="1454860"/>
                  </a:lnTo>
                  <a:lnTo>
                    <a:pt x="2197928" y="1454531"/>
                  </a:lnTo>
                  <a:lnTo>
                    <a:pt x="2201412" y="1454201"/>
                  </a:lnTo>
                  <a:lnTo>
                    <a:pt x="2204895" y="1453872"/>
                  </a:lnTo>
                  <a:lnTo>
                    <a:pt x="2208378" y="1453543"/>
                  </a:lnTo>
                  <a:lnTo>
                    <a:pt x="2211861" y="1453213"/>
                  </a:lnTo>
                  <a:lnTo>
                    <a:pt x="2215345" y="1452884"/>
                  </a:lnTo>
                  <a:lnTo>
                    <a:pt x="2218828" y="1452555"/>
                  </a:lnTo>
                  <a:lnTo>
                    <a:pt x="2222311" y="1453777"/>
                  </a:lnTo>
                  <a:lnTo>
                    <a:pt x="2225794" y="1453450"/>
                  </a:lnTo>
                  <a:lnTo>
                    <a:pt x="2229278" y="1453124"/>
                  </a:lnTo>
                  <a:lnTo>
                    <a:pt x="2232761" y="1452797"/>
                  </a:lnTo>
                  <a:lnTo>
                    <a:pt x="2236244" y="1452470"/>
                  </a:lnTo>
                  <a:lnTo>
                    <a:pt x="2239727" y="1452144"/>
                  </a:lnTo>
                  <a:lnTo>
                    <a:pt x="2243211" y="1451817"/>
                  </a:lnTo>
                  <a:lnTo>
                    <a:pt x="2246694" y="1451491"/>
                  </a:lnTo>
                  <a:lnTo>
                    <a:pt x="2250177" y="1451164"/>
                  </a:lnTo>
                  <a:lnTo>
                    <a:pt x="2253660" y="1452771"/>
                  </a:lnTo>
                  <a:lnTo>
                    <a:pt x="2257144" y="1452447"/>
                  </a:lnTo>
                  <a:lnTo>
                    <a:pt x="2260627" y="1452123"/>
                  </a:lnTo>
                  <a:lnTo>
                    <a:pt x="2264110" y="1451800"/>
                  </a:lnTo>
                  <a:lnTo>
                    <a:pt x="2267593" y="1451476"/>
                  </a:lnTo>
                  <a:lnTo>
                    <a:pt x="2271077" y="1451153"/>
                  </a:lnTo>
                  <a:lnTo>
                    <a:pt x="2274560" y="1450830"/>
                  </a:lnTo>
                  <a:lnTo>
                    <a:pt x="2278043" y="1450506"/>
                  </a:lnTo>
                  <a:lnTo>
                    <a:pt x="2281526" y="1450183"/>
                  </a:lnTo>
                  <a:lnTo>
                    <a:pt x="2285010" y="1450633"/>
                  </a:lnTo>
                  <a:lnTo>
                    <a:pt x="2288493" y="1450311"/>
                  </a:lnTo>
                  <a:lnTo>
                    <a:pt x="2291976" y="1449989"/>
                  </a:lnTo>
                  <a:lnTo>
                    <a:pt x="2295459" y="1449667"/>
                  </a:lnTo>
                  <a:lnTo>
                    <a:pt x="2298942" y="1449345"/>
                  </a:lnTo>
                  <a:lnTo>
                    <a:pt x="2302426" y="1449023"/>
                  </a:lnTo>
                  <a:lnTo>
                    <a:pt x="2305909" y="1448702"/>
                  </a:lnTo>
                  <a:lnTo>
                    <a:pt x="2309392" y="1448380"/>
                  </a:lnTo>
                  <a:lnTo>
                    <a:pt x="2312875" y="1448641"/>
                  </a:lnTo>
                  <a:lnTo>
                    <a:pt x="2316359" y="1448320"/>
                  </a:lnTo>
                  <a:lnTo>
                    <a:pt x="2319842" y="1447999"/>
                  </a:lnTo>
                  <a:lnTo>
                    <a:pt x="2323325" y="1447679"/>
                  </a:lnTo>
                  <a:lnTo>
                    <a:pt x="2326808" y="1447358"/>
                  </a:lnTo>
                  <a:lnTo>
                    <a:pt x="2330292" y="1447037"/>
                  </a:lnTo>
                  <a:lnTo>
                    <a:pt x="2333775" y="1446717"/>
                  </a:lnTo>
                  <a:lnTo>
                    <a:pt x="2337258" y="1446397"/>
                  </a:lnTo>
                  <a:lnTo>
                    <a:pt x="2340741" y="1446076"/>
                  </a:lnTo>
                  <a:lnTo>
                    <a:pt x="2344225" y="1448083"/>
                  </a:lnTo>
                  <a:lnTo>
                    <a:pt x="2347708" y="1447766"/>
                  </a:lnTo>
                  <a:lnTo>
                    <a:pt x="2351191" y="1447449"/>
                  </a:lnTo>
                  <a:lnTo>
                    <a:pt x="2354674" y="1447132"/>
                  </a:lnTo>
                  <a:lnTo>
                    <a:pt x="2358158" y="1446815"/>
                  </a:lnTo>
                  <a:lnTo>
                    <a:pt x="2361641" y="1446498"/>
                  </a:lnTo>
                  <a:lnTo>
                    <a:pt x="2365124" y="1446181"/>
                  </a:lnTo>
                  <a:lnTo>
                    <a:pt x="2368607" y="1445864"/>
                  </a:lnTo>
                  <a:lnTo>
                    <a:pt x="2372091" y="1445547"/>
                  </a:lnTo>
                  <a:lnTo>
                    <a:pt x="2375574" y="1448108"/>
                  </a:lnTo>
                  <a:lnTo>
                    <a:pt x="2379057" y="1447795"/>
                  </a:lnTo>
                  <a:lnTo>
                    <a:pt x="2382540" y="1447482"/>
                  </a:lnTo>
                  <a:lnTo>
                    <a:pt x="2386024" y="1447169"/>
                  </a:lnTo>
                  <a:lnTo>
                    <a:pt x="2389507" y="1446856"/>
                  </a:lnTo>
                  <a:lnTo>
                    <a:pt x="2392990" y="1446544"/>
                  </a:lnTo>
                  <a:lnTo>
                    <a:pt x="2396473" y="1446231"/>
                  </a:lnTo>
                  <a:lnTo>
                    <a:pt x="2399957" y="1445918"/>
                  </a:lnTo>
                  <a:lnTo>
                    <a:pt x="2403440" y="1454616"/>
                  </a:lnTo>
                  <a:lnTo>
                    <a:pt x="2406923" y="1454315"/>
                  </a:lnTo>
                  <a:lnTo>
                    <a:pt x="2410406" y="1454014"/>
                  </a:lnTo>
                  <a:lnTo>
                    <a:pt x="2413890" y="1453713"/>
                  </a:lnTo>
                  <a:lnTo>
                    <a:pt x="2417373" y="1453412"/>
                  </a:lnTo>
                  <a:lnTo>
                    <a:pt x="2420856" y="1453111"/>
                  </a:lnTo>
                  <a:lnTo>
                    <a:pt x="2424339" y="1452810"/>
                  </a:lnTo>
                  <a:lnTo>
                    <a:pt x="2427823" y="1452509"/>
                  </a:lnTo>
                  <a:lnTo>
                    <a:pt x="2431306" y="1452209"/>
                  </a:lnTo>
                  <a:lnTo>
                    <a:pt x="2434789" y="1452443"/>
                  </a:lnTo>
                  <a:lnTo>
                    <a:pt x="2438272" y="1452143"/>
                  </a:lnTo>
                  <a:lnTo>
                    <a:pt x="2441756" y="1451843"/>
                  </a:lnTo>
                  <a:lnTo>
                    <a:pt x="2445239" y="1451543"/>
                  </a:lnTo>
                  <a:lnTo>
                    <a:pt x="2448722" y="1451243"/>
                  </a:lnTo>
                  <a:lnTo>
                    <a:pt x="2452205" y="1450943"/>
                  </a:lnTo>
                  <a:lnTo>
                    <a:pt x="2455689" y="1450644"/>
                  </a:lnTo>
                  <a:lnTo>
                    <a:pt x="2459172" y="1450344"/>
                  </a:lnTo>
                  <a:lnTo>
                    <a:pt x="2462655" y="1450761"/>
                  </a:lnTo>
                  <a:lnTo>
                    <a:pt x="2466138" y="1450462"/>
                  </a:lnTo>
                  <a:lnTo>
                    <a:pt x="2469622" y="1450163"/>
                  </a:lnTo>
                  <a:lnTo>
                    <a:pt x="2473105" y="1449865"/>
                  </a:lnTo>
                  <a:lnTo>
                    <a:pt x="2476588" y="1449566"/>
                  </a:lnTo>
                  <a:lnTo>
                    <a:pt x="2480071" y="1449268"/>
                  </a:lnTo>
                  <a:lnTo>
                    <a:pt x="2483555" y="1448969"/>
                  </a:lnTo>
                  <a:lnTo>
                    <a:pt x="2487038" y="1448671"/>
                  </a:lnTo>
                  <a:lnTo>
                    <a:pt x="2490521" y="1448373"/>
                  </a:lnTo>
                  <a:lnTo>
                    <a:pt x="2494004" y="1449331"/>
                  </a:lnTo>
                  <a:lnTo>
                    <a:pt x="2497488" y="1449034"/>
                  </a:lnTo>
                  <a:lnTo>
                    <a:pt x="2500971" y="1448738"/>
                  </a:lnTo>
                  <a:lnTo>
                    <a:pt x="2504454" y="1448441"/>
                  </a:lnTo>
                  <a:lnTo>
                    <a:pt x="2507937" y="1448145"/>
                  </a:lnTo>
                  <a:lnTo>
                    <a:pt x="2511421" y="1447848"/>
                  </a:lnTo>
                  <a:lnTo>
                    <a:pt x="2514904" y="1447552"/>
                  </a:lnTo>
                  <a:lnTo>
                    <a:pt x="2518387" y="1447256"/>
                  </a:lnTo>
                  <a:lnTo>
                    <a:pt x="2521870" y="1446959"/>
                  </a:lnTo>
                  <a:lnTo>
                    <a:pt x="2525354" y="1455178"/>
                  </a:lnTo>
                  <a:lnTo>
                    <a:pt x="2528837" y="1454892"/>
                  </a:lnTo>
                  <a:lnTo>
                    <a:pt x="2532320" y="1454606"/>
                  </a:lnTo>
                  <a:lnTo>
                    <a:pt x="2535803" y="1454320"/>
                  </a:lnTo>
                  <a:lnTo>
                    <a:pt x="2539287" y="1454035"/>
                  </a:lnTo>
                  <a:lnTo>
                    <a:pt x="2542770" y="1453749"/>
                  </a:lnTo>
                  <a:lnTo>
                    <a:pt x="2546253" y="1453463"/>
                  </a:lnTo>
                  <a:lnTo>
                    <a:pt x="2549736" y="1453177"/>
                  </a:lnTo>
                  <a:lnTo>
                    <a:pt x="2553220" y="1453229"/>
                  </a:lnTo>
                  <a:lnTo>
                    <a:pt x="2556703" y="1452944"/>
                  </a:lnTo>
                  <a:lnTo>
                    <a:pt x="2560186" y="1452659"/>
                  </a:lnTo>
                  <a:lnTo>
                    <a:pt x="2563669" y="1452374"/>
                  </a:lnTo>
                  <a:lnTo>
                    <a:pt x="2567153" y="1452089"/>
                  </a:lnTo>
                  <a:lnTo>
                    <a:pt x="2570636" y="1451804"/>
                  </a:lnTo>
                  <a:lnTo>
                    <a:pt x="2574119" y="1451519"/>
                  </a:lnTo>
                  <a:lnTo>
                    <a:pt x="2577602" y="1451234"/>
                  </a:lnTo>
                  <a:lnTo>
                    <a:pt x="2581085" y="1450949"/>
                  </a:lnTo>
                  <a:lnTo>
                    <a:pt x="2584569" y="1459655"/>
                  </a:lnTo>
                  <a:lnTo>
                    <a:pt x="2588052" y="1459381"/>
                  </a:lnTo>
                  <a:lnTo>
                    <a:pt x="2591535" y="1459107"/>
                  </a:lnTo>
                  <a:lnTo>
                    <a:pt x="2595018" y="1458833"/>
                  </a:lnTo>
                  <a:lnTo>
                    <a:pt x="2598502" y="1458559"/>
                  </a:lnTo>
                  <a:lnTo>
                    <a:pt x="2601985" y="1458285"/>
                  </a:lnTo>
                  <a:lnTo>
                    <a:pt x="2605468" y="1458011"/>
                  </a:lnTo>
                  <a:lnTo>
                    <a:pt x="2608951" y="1457737"/>
                  </a:lnTo>
                  <a:lnTo>
                    <a:pt x="2612435" y="1457463"/>
                  </a:lnTo>
                  <a:lnTo>
                    <a:pt x="2612435" y="1457622"/>
                  </a:lnTo>
                  <a:lnTo>
                    <a:pt x="2612435" y="1457780"/>
                  </a:lnTo>
                  <a:lnTo>
                    <a:pt x="2612435" y="1457938"/>
                  </a:lnTo>
                  <a:lnTo>
                    <a:pt x="2612435" y="1458095"/>
                  </a:lnTo>
                  <a:lnTo>
                    <a:pt x="2612435" y="1458253"/>
                  </a:lnTo>
                  <a:lnTo>
                    <a:pt x="2612435" y="1458410"/>
                  </a:lnTo>
                  <a:lnTo>
                    <a:pt x="2612435" y="1458567"/>
                  </a:lnTo>
                  <a:lnTo>
                    <a:pt x="2612435" y="1458724"/>
                  </a:lnTo>
                  <a:lnTo>
                    <a:pt x="2612435" y="1458880"/>
                  </a:lnTo>
                  <a:lnTo>
                    <a:pt x="2612435" y="1459036"/>
                  </a:lnTo>
                  <a:lnTo>
                    <a:pt x="2612435" y="1459193"/>
                  </a:lnTo>
                  <a:lnTo>
                    <a:pt x="2612435" y="1459348"/>
                  </a:lnTo>
                  <a:lnTo>
                    <a:pt x="2612435" y="1459504"/>
                  </a:lnTo>
                  <a:lnTo>
                    <a:pt x="2612435" y="1459659"/>
                  </a:lnTo>
                  <a:lnTo>
                    <a:pt x="2612435" y="1459815"/>
                  </a:lnTo>
                  <a:lnTo>
                    <a:pt x="2612435" y="1459969"/>
                  </a:lnTo>
                  <a:lnTo>
                    <a:pt x="2612435" y="1460124"/>
                  </a:lnTo>
                  <a:lnTo>
                    <a:pt x="2612435" y="1460279"/>
                  </a:lnTo>
                  <a:lnTo>
                    <a:pt x="2612435" y="1460433"/>
                  </a:lnTo>
                  <a:lnTo>
                    <a:pt x="2612435" y="1460587"/>
                  </a:lnTo>
                  <a:lnTo>
                    <a:pt x="2612435" y="1460741"/>
                  </a:lnTo>
                  <a:lnTo>
                    <a:pt x="2612435" y="1460894"/>
                  </a:lnTo>
                  <a:lnTo>
                    <a:pt x="2612435" y="1461048"/>
                  </a:lnTo>
                  <a:lnTo>
                    <a:pt x="2612435" y="1461201"/>
                  </a:lnTo>
                  <a:lnTo>
                    <a:pt x="2612435" y="1461354"/>
                  </a:lnTo>
                  <a:lnTo>
                    <a:pt x="2612435" y="1461507"/>
                  </a:lnTo>
                  <a:lnTo>
                    <a:pt x="2612435" y="1461659"/>
                  </a:lnTo>
                  <a:lnTo>
                    <a:pt x="2612435" y="1461812"/>
                  </a:lnTo>
                  <a:lnTo>
                    <a:pt x="2612435" y="1461964"/>
                  </a:lnTo>
                  <a:lnTo>
                    <a:pt x="2612435" y="1462116"/>
                  </a:lnTo>
                  <a:lnTo>
                    <a:pt x="2615918" y="1461847"/>
                  </a:lnTo>
                  <a:lnTo>
                    <a:pt x="2619401" y="1461579"/>
                  </a:lnTo>
                  <a:lnTo>
                    <a:pt x="2622884" y="1461311"/>
                  </a:lnTo>
                  <a:lnTo>
                    <a:pt x="2626368" y="1461043"/>
                  </a:lnTo>
                  <a:lnTo>
                    <a:pt x="2629851" y="1460774"/>
                  </a:lnTo>
                  <a:lnTo>
                    <a:pt x="2633334" y="1460506"/>
                  </a:lnTo>
                  <a:lnTo>
                    <a:pt x="2636817" y="1460238"/>
                  </a:lnTo>
                  <a:lnTo>
                    <a:pt x="2640301" y="1459970"/>
                  </a:lnTo>
                  <a:lnTo>
                    <a:pt x="2643784" y="1463618"/>
                  </a:lnTo>
                  <a:lnTo>
                    <a:pt x="2647267" y="1463355"/>
                  </a:lnTo>
                  <a:lnTo>
                    <a:pt x="2650750" y="1463091"/>
                  </a:lnTo>
                  <a:lnTo>
                    <a:pt x="2654234" y="1462828"/>
                  </a:lnTo>
                  <a:lnTo>
                    <a:pt x="2657717" y="1462565"/>
                  </a:lnTo>
                  <a:lnTo>
                    <a:pt x="2661200" y="1462301"/>
                  </a:lnTo>
                  <a:lnTo>
                    <a:pt x="2664683" y="1462038"/>
                  </a:lnTo>
                  <a:lnTo>
                    <a:pt x="2668167" y="1461775"/>
                  </a:lnTo>
                  <a:lnTo>
                    <a:pt x="2671650" y="1461512"/>
                  </a:lnTo>
                  <a:lnTo>
                    <a:pt x="2675133" y="1462585"/>
                  </a:lnTo>
                  <a:lnTo>
                    <a:pt x="2678616" y="1462324"/>
                  </a:lnTo>
                  <a:lnTo>
                    <a:pt x="2682100" y="1462062"/>
                  </a:lnTo>
                  <a:lnTo>
                    <a:pt x="2685583" y="1461801"/>
                  </a:lnTo>
                  <a:lnTo>
                    <a:pt x="2689066" y="1461540"/>
                  </a:lnTo>
                  <a:lnTo>
                    <a:pt x="2692549" y="1461278"/>
                  </a:lnTo>
                  <a:lnTo>
                    <a:pt x="2696033" y="1461017"/>
                  </a:lnTo>
                  <a:lnTo>
                    <a:pt x="2699516" y="1460756"/>
                  </a:lnTo>
                  <a:lnTo>
                    <a:pt x="2702999" y="1461384"/>
                  </a:lnTo>
                  <a:lnTo>
                    <a:pt x="2706482" y="1461124"/>
                  </a:lnTo>
                  <a:lnTo>
                    <a:pt x="2709966" y="1460864"/>
                  </a:lnTo>
                  <a:lnTo>
                    <a:pt x="2713449" y="1460604"/>
                  </a:lnTo>
                  <a:lnTo>
                    <a:pt x="2716932" y="1460344"/>
                  </a:lnTo>
                  <a:lnTo>
                    <a:pt x="2720415" y="1460084"/>
                  </a:lnTo>
                  <a:lnTo>
                    <a:pt x="2723899" y="1459824"/>
                  </a:lnTo>
                  <a:lnTo>
                    <a:pt x="2727382" y="1459564"/>
                  </a:lnTo>
                  <a:lnTo>
                    <a:pt x="2730865" y="1459304"/>
                  </a:lnTo>
                  <a:lnTo>
                    <a:pt x="2734348" y="1459194"/>
                  </a:lnTo>
                  <a:lnTo>
                    <a:pt x="2737832" y="1458934"/>
                  </a:lnTo>
                  <a:lnTo>
                    <a:pt x="2741315" y="1458674"/>
                  </a:lnTo>
                  <a:lnTo>
                    <a:pt x="2744798" y="1458415"/>
                  </a:lnTo>
                  <a:lnTo>
                    <a:pt x="2748281" y="1458155"/>
                  </a:lnTo>
                  <a:lnTo>
                    <a:pt x="2751765" y="1457896"/>
                  </a:lnTo>
                  <a:lnTo>
                    <a:pt x="2755248" y="1457636"/>
                  </a:lnTo>
                  <a:lnTo>
                    <a:pt x="2758731" y="1457377"/>
                  </a:lnTo>
                  <a:lnTo>
                    <a:pt x="2762214" y="1457118"/>
                  </a:lnTo>
                  <a:lnTo>
                    <a:pt x="2765698" y="1457459"/>
                  </a:lnTo>
                  <a:lnTo>
                    <a:pt x="2769181" y="1457200"/>
                  </a:lnTo>
                  <a:lnTo>
                    <a:pt x="2772664" y="1456942"/>
                  </a:lnTo>
                  <a:lnTo>
                    <a:pt x="2776147" y="1456683"/>
                  </a:lnTo>
                  <a:lnTo>
                    <a:pt x="2779631" y="1456425"/>
                  </a:lnTo>
                  <a:lnTo>
                    <a:pt x="2783114" y="1456166"/>
                  </a:lnTo>
                  <a:lnTo>
                    <a:pt x="2786597" y="1455908"/>
                  </a:lnTo>
                  <a:lnTo>
                    <a:pt x="2790080" y="1455649"/>
                  </a:lnTo>
                  <a:lnTo>
                    <a:pt x="2793564" y="1458663"/>
                  </a:lnTo>
                  <a:lnTo>
                    <a:pt x="2797047" y="1458409"/>
                  </a:lnTo>
                  <a:lnTo>
                    <a:pt x="2800530" y="1458154"/>
                  </a:lnTo>
                  <a:lnTo>
                    <a:pt x="2804013" y="1457900"/>
                  </a:lnTo>
                  <a:lnTo>
                    <a:pt x="2807497" y="1457645"/>
                  </a:lnTo>
                  <a:lnTo>
                    <a:pt x="2810980" y="1457390"/>
                  </a:lnTo>
                  <a:lnTo>
                    <a:pt x="2814463" y="1457136"/>
                  </a:lnTo>
                  <a:lnTo>
                    <a:pt x="2817946" y="1456881"/>
                  </a:lnTo>
                  <a:lnTo>
                    <a:pt x="2821430" y="1456627"/>
                  </a:lnTo>
                  <a:lnTo>
                    <a:pt x="2824913" y="1457110"/>
                  </a:lnTo>
                  <a:lnTo>
                    <a:pt x="2828396" y="1456857"/>
                  </a:lnTo>
                  <a:lnTo>
                    <a:pt x="2831879" y="1456603"/>
                  </a:lnTo>
                  <a:lnTo>
                    <a:pt x="2835363" y="1456350"/>
                  </a:lnTo>
                  <a:lnTo>
                    <a:pt x="2838846" y="1456096"/>
                  </a:lnTo>
                  <a:lnTo>
                    <a:pt x="2842329" y="1455843"/>
                  </a:lnTo>
                  <a:lnTo>
                    <a:pt x="2845812" y="1455589"/>
                  </a:lnTo>
                  <a:lnTo>
                    <a:pt x="2849296" y="1455336"/>
                  </a:lnTo>
                  <a:lnTo>
                    <a:pt x="2852779" y="1459015"/>
                  </a:lnTo>
                  <a:lnTo>
                    <a:pt x="2856262" y="1458766"/>
                  </a:lnTo>
                  <a:lnTo>
                    <a:pt x="2859745" y="1458517"/>
                  </a:lnTo>
                  <a:lnTo>
                    <a:pt x="2863229" y="1458268"/>
                  </a:lnTo>
                  <a:lnTo>
                    <a:pt x="2866712" y="1458019"/>
                  </a:lnTo>
                  <a:lnTo>
                    <a:pt x="2870195" y="1457770"/>
                  </a:lnTo>
                  <a:lnTo>
                    <a:pt x="2873678" y="1457521"/>
                  </a:lnTo>
                  <a:lnTo>
                    <a:pt x="2877161" y="1457272"/>
                  </a:lnTo>
                  <a:lnTo>
                    <a:pt x="2880645" y="1457023"/>
                  </a:lnTo>
                  <a:lnTo>
                    <a:pt x="2884128" y="1461854"/>
                  </a:lnTo>
                  <a:lnTo>
                    <a:pt x="2887611" y="1461610"/>
                  </a:lnTo>
                  <a:lnTo>
                    <a:pt x="2891094" y="1461367"/>
                  </a:lnTo>
                  <a:lnTo>
                    <a:pt x="2894578" y="1461124"/>
                  </a:lnTo>
                  <a:lnTo>
                    <a:pt x="2898061" y="1460880"/>
                  </a:lnTo>
                  <a:lnTo>
                    <a:pt x="2901544" y="1460637"/>
                  </a:lnTo>
                  <a:lnTo>
                    <a:pt x="2905027" y="1460394"/>
                  </a:lnTo>
                  <a:lnTo>
                    <a:pt x="2908511" y="1460151"/>
                  </a:lnTo>
                  <a:lnTo>
                    <a:pt x="2911994" y="1459908"/>
                  </a:lnTo>
                  <a:lnTo>
                    <a:pt x="2915477" y="1462548"/>
                  </a:lnTo>
                  <a:lnTo>
                    <a:pt x="2918960" y="1462308"/>
                  </a:lnTo>
                  <a:lnTo>
                    <a:pt x="2922444" y="1462068"/>
                  </a:lnTo>
                  <a:lnTo>
                    <a:pt x="2925927" y="1461828"/>
                  </a:lnTo>
                  <a:lnTo>
                    <a:pt x="2929410" y="1461588"/>
                  </a:lnTo>
                  <a:lnTo>
                    <a:pt x="2932893" y="1461348"/>
                  </a:lnTo>
                  <a:lnTo>
                    <a:pt x="2936377" y="1461108"/>
                  </a:lnTo>
                  <a:lnTo>
                    <a:pt x="2939860" y="1460869"/>
                  </a:lnTo>
                  <a:lnTo>
                    <a:pt x="2943343" y="1462926"/>
                  </a:lnTo>
                  <a:lnTo>
                    <a:pt x="2946826" y="1462689"/>
                  </a:lnTo>
                  <a:lnTo>
                    <a:pt x="2950310" y="1462452"/>
                  </a:lnTo>
                  <a:lnTo>
                    <a:pt x="2953793" y="1462214"/>
                  </a:lnTo>
                  <a:lnTo>
                    <a:pt x="2957276" y="1461977"/>
                  </a:lnTo>
                  <a:lnTo>
                    <a:pt x="2960759" y="1461740"/>
                  </a:lnTo>
                  <a:lnTo>
                    <a:pt x="2964243" y="1461503"/>
                  </a:lnTo>
                  <a:lnTo>
                    <a:pt x="2967726" y="1461266"/>
                  </a:lnTo>
                  <a:lnTo>
                    <a:pt x="2971209" y="1461029"/>
                  </a:lnTo>
                  <a:lnTo>
                    <a:pt x="2974692" y="1465801"/>
                  </a:lnTo>
                  <a:lnTo>
                    <a:pt x="2978176" y="1465569"/>
                  </a:lnTo>
                  <a:lnTo>
                    <a:pt x="2981659" y="1465337"/>
                  </a:lnTo>
                  <a:lnTo>
                    <a:pt x="2985142" y="1465105"/>
                  </a:lnTo>
                  <a:lnTo>
                    <a:pt x="2988625" y="1464873"/>
                  </a:lnTo>
                  <a:lnTo>
                    <a:pt x="2992109" y="1464642"/>
                  </a:lnTo>
                  <a:lnTo>
                    <a:pt x="2995592" y="1464410"/>
                  </a:lnTo>
                  <a:lnTo>
                    <a:pt x="2999075" y="1464178"/>
                  </a:lnTo>
                  <a:lnTo>
                    <a:pt x="3002558" y="1463947"/>
                  </a:lnTo>
                  <a:lnTo>
                    <a:pt x="3006042" y="1464363"/>
                  </a:lnTo>
                  <a:lnTo>
                    <a:pt x="3009525" y="1464132"/>
                  </a:lnTo>
                  <a:lnTo>
                    <a:pt x="3013008" y="1463901"/>
                  </a:lnTo>
                  <a:lnTo>
                    <a:pt x="3016491" y="1463670"/>
                  </a:lnTo>
                  <a:lnTo>
                    <a:pt x="3019975" y="1463439"/>
                  </a:lnTo>
                  <a:lnTo>
                    <a:pt x="3023458" y="1463209"/>
                  </a:lnTo>
                  <a:lnTo>
                    <a:pt x="3026941" y="1462978"/>
                  </a:lnTo>
                  <a:lnTo>
                    <a:pt x="3030424" y="1462747"/>
                  </a:lnTo>
                  <a:lnTo>
                    <a:pt x="3033908" y="1464962"/>
                  </a:lnTo>
                  <a:lnTo>
                    <a:pt x="3037391" y="1464734"/>
                  </a:lnTo>
                  <a:lnTo>
                    <a:pt x="3040874" y="1464506"/>
                  </a:lnTo>
                  <a:lnTo>
                    <a:pt x="3044357" y="1464278"/>
                  </a:lnTo>
                  <a:lnTo>
                    <a:pt x="3047841" y="1464050"/>
                  </a:lnTo>
                  <a:lnTo>
                    <a:pt x="3051324" y="1463821"/>
                  </a:lnTo>
                  <a:lnTo>
                    <a:pt x="3054807" y="1463593"/>
                  </a:lnTo>
                  <a:lnTo>
                    <a:pt x="3058290" y="1463365"/>
                  </a:lnTo>
                  <a:lnTo>
                    <a:pt x="3061774" y="1463138"/>
                  </a:lnTo>
                  <a:lnTo>
                    <a:pt x="3065257" y="1463805"/>
                  </a:lnTo>
                  <a:lnTo>
                    <a:pt x="3068740" y="1463578"/>
                  </a:lnTo>
                  <a:lnTo>
                    <a:pt x="3072223" y="1463351"/>
                  </a:lnTo>
                  <a:lnTo>
                    <a:pt x="3075707" y="1463124"/>
                  </a:lnTo>
                  <a:lnTo>
                    <a:pt x="3079190" y="1462897"/>
                  </a:lnTo>
                  <a:lnTo>
                    <a:pt x="3082673" y="1462670"/>
                  </a:lnTo>
                  <a:lnTo>
                    <a:pt x="3086156" y="1462443"/>
                  </a:lnTo>
                  <a:lnTo>
                    <a:pt x="3089640" y="1462216"/>
                  </a:lnTo>
                  <a:lnTo>
                    <a:pt x="3093123" y="1463011"/>
                  </a:lnTo>
                  <a:lnTo>
                    <a:pt x="3096606" y="1462786"/>
                  </a:lnTo>
                  <a:lnTo>
                    <a:pt x="3100089" y="1462560"/>
                  </a:lnTo>
                  <a:lnTo>
                    <a:pt x="3103573" y="1462334"/>
                  </a:lnTo>
                  <a:lnTo>
                    <a:pt x="3107056" y="1462109"/>
                  </a:lnTo>
                  <a:lnTo>
                    <a:pt x="3110539" y="1461883"/>
                  </a:lnTo>
                  <a:lnTo>
                    <a:pt x="3114022" y="1461657"/>
                  </a:lnTo>
                  <a:lnTo>
                    <a:pt x="3117506" y="1461432"/>
                  </a:lnTo>
                  <a:lnTo>
                    <a:pt x="3120989" y="1461206"/>
                  </a:lnTo>
                  <a:lnTo>
                    <a:pt x="3124472" y="1461365"/>
                  </a:lnTo>
                  <a:lnTo>
                    <a:pt x="3127955" y="1461140"/>
                  </a:lnTo>
                  <a:lnTo>
                    <a:pt x="3131439" y="1460915"/>
                  </a:lnTo>
                  <a:lnTo>
                    <a:pt x="3134922" y="1460690"/>
                  </a:lnTo>
                  <a:lnTo>
                    <a:pt x="3138405" y="1460465"/>
                  </a:lnTo>
                  <a:lnTo>
                    <a:pt x="3141888" y="1460240"/>
                  </a:lnTo>
                  <a:lnTo>
                    <a:pt x="3145372" y="1460015"/>
                  </a:lnTo>
                  <a:lnTo>
                    <a:pt x="3148855" y="1459790"/>
                  </a:lnTo>
                  <a:lnTo>
                    <a:pt x="3152338" y="1459565"/>
                  </a:lnTo>
                  <a:lnTo>
                    <a:pt x="3155821" y="1467647"/>
                  </a:lnTo>
                  <a:lnTo>
                    <a:pt x="3159304" y="1467431"/>
                  </a:lnTo>
                  <a:lnTo>
                    <a:pt x="3162788" y="1467214"/>
                  </a:lnTo>
                  <a:lnTo>
                    <a:pt x="3166271" y="1466997"/>
                  </a:lnTo>
                  <a:lnTo>
                    <a:pt x="3169754" y="1466781"/>
                  </a:lnTo>
                  <a:lnTo>
                    <a:pt x="3173237" y="1466564"/>
                  </a:lnTo>
                  <a:lnTo>
                    <a:pt x="3176721" y="1466347"/>
                  </a:lnTo>
                  <a:lnTo>
                    <a:pt x="3180204" y="1466131"/>
                  </a:lnTo>
                  <a:lnTo>
                    <a:pt x="3183687" y="1471187"/>
                  </a:lnTo>
                  <a:lnTo>
                    <a:pt x="3187170" y="1470975"/>
                  </a:lnTo>
                  <a:lnTo>
                    <a:pt x="3190654" y="1470764"/>
                  </a:lnTo>
                  <a:lnTo>
                    <a:pt x="3194137" y="1470552"/>
                  </a:lnTo>
                  <a:lnTo>
                    <a:pt x="3197620" y="1470341"/>
                  </a:lnTo>
                  <a:lnTo>
                    <a:pt x="3201103" y="1470130"/>
                  </a:lnTo>
                  <a:lnTo>
                    <a:pt x="3204587" y="1469918"/>
                  </a:lnTo>
                  <a:lnTo>
                    <a:pt x="3208070" y="1469707"/>
                  </a:lnTo>
                  <a:lnTo>
                    <a:pt x="3211553" y="1469496"/>
                  </a:lnTo>
                  <a:lnTo>
                    <a:pt x="3215036" y="1469744"/>
                  </a:lnTo>
                  <a:lnTo>
                    <a:pt x="3218520" y="1469534"/>
                  </a:lnTo>
                  <a:lnTo>
                    <a:pt x="3222003" y="1469323"/>
                  </a:lnTo>
                  <a:lnTo>
                    <a:pt x="3225486" y="1469112"/>
                  </a:lnTo>
                  <a:lnTo>
                    <a:pt x="3228969" y="1468901"/>
                  </a:lnTo>
                  <a:lnTo>
                    <a:pt x="3232453" y="1468691"/>
                  </a:lnTo>
                  <a:lnTo>
                    <a:pt x="3235936" y="1468480"/>
                  </a:lnTo>
                  <a:lnTo>
                    <a:pt x="3239419" y="1468270"/>
                  </a:lnTo>
                  <a:lnTo>
                    <a:pt x="3242902" y="1468059"/>
                  </a:lnTo>
                  <a:lnTo>
                    <a:pt x="3246386" y="1468655"/>
                  </a:lnTo>
                  <a:lnTo>
                    <a:pt x="3249869" y="1468445"/>
                  </a:lnTo>
                  <a:lnTo>
                    <a:pt x="3253352" y="1468236"/>
                  </a:lnTo>
                  <a:lnTo>
                    <a:pt x="3256835" y="1468026"/>
                  </a:lnTo>
                  <a:lnTo>
                    <a:pt x="3260319" y="1467816"/>
                  </a:lnTo>
                  <a:lnTo>
                    <a:pt x="3263802" y="1467607"/>
                  </a:lnTo>
                  <a:lnTo>
                    <a:pt x="3267285" y="1467397"/>
                  </a:lnTo>
                  <a:lnTo>
                    <a:pt x="3270768" y="1467187"/>
                  </a:lnTo>
                  <a:lnTo>
                    <a:pt x="3274252" y="1474452"/>
                  </a:lnTo>
                  <a:lnTo>
                    <a:pt x="3277735" y="1474249"/>
                  </a:lnTo>
                  <a:lnTo>
                    <a:pt x="3281218" y="1474046"/>
                  </a:lnTo>
                  <a:lnTo>
                    <a:pt x="3284701" y="1473844"/>
                  </a:lnTo>
                  <a:lnTo>
                    <a:pt x="3288185" y="1473642"/>
                  </a:lnTo>
                  <a:lnTo>
                    <a:pt x="3291668" y="1473439"/>
                  </a:lnTo>
                  <a:lnTo>
                    <a:pt x="3295151" y="1473237"/>
                  </a:lnTo>
                  <a:lnTo>
                    <a:pt x="3298634" y="1473034"/>
                  </a:lnTo>
                  <a:lnTo>
                    <a:pt x="3302118" y="1472832"/>
                  </a:lnTo>
                  <a:lnTo>
                    <a:pt x="3305601" y="1474883"/>
                  </a:lnTo>
                  <a:lnTo>
                    <a:pt x="3309084" y="1474682"/>
                  </a:lnTo>
                  <a:lnTo>
                    <a:pt x="3312567" y="1474482"/>
                  </a:lnTo>
                  <a:lnTo>
                    <a:pt x="3316051" y="1474282"/>
                  </a:lnTo>
                  <a:lnTo>
                    <a:pt x="3319534" y="1474082"/>
                  </a:lnTo>
                  <a:lnTo>
                    <a:pt x="3323017" y="1473882"/>
                  </a:lnTo>
                  <a:lnTo>
                    <a:pt x="3326500" y="1473682"/>
                  </a:lnTo>
                  <a:lnTo>
                    <a:pt x="3329984" y="1473481"/>
                  </a:lnTo>
                  <a:lnTo>
                    <a:pt x="3333467" y="1473814"/>
                  </a:lnTo>
                  <a:lnTo>
                    <a:pt x="3336950" y="1473615"/>
                  </a:lnTo>
                  <a:lnTo>
                    <a:pt x="3340433" y="1473415"/>
                  </a:lnTo>
                  <a:lnTo>
                    <a:pt x="3343917" y="1473216"/>
                  </a:lnTo>
                  <a:lnTo>
                    <a:pt x="3347400" y="1473016"/>
                  </a:lnTo>
                  <a:lnTo>
                    <a:pt x="3350883" y="1472817"/>
                  </a:lnTo>
                  <a:lnTo>
                    <a:pt x="3354366" y="1472618"/>
                  </a:lnTo>
                  <a:lnTo>
                    <a:pt x="3357850" y="1472418"/>
                  </a:lnTo>
                  <a:lnTo>
                    <a:pt x="3361333" y="1472219"/>
                  </a:lnTo>
                  <a:lnTo>
                    <a:pt x="3364816" y="1473192"/>
                  </a:lnTo>
                  <a:lnTo>
                    <a:pt x="3368299" y="1472994"/>
                  </a:lnTo>
                  <a:lnTo>
                    <a:pt x="3371783" y="1472796"/>
                  </a:lnTo>
                  <a:lnTo>
                    <a:pt x="3375266" y="1472597"/>
                  </a:lnTo>
                  <a:lnTo>
                    <a:pt x="3378749" y="1472399"/>
                  </a:lnTo>
                  <a:lnTo>
                    <a:pt x="3382232" y="1472201"/>
                  </a:lnTo>
                  <a:lnTo>
                    <a:pt x="3385716" y="1472003"/>
                  </a:lnTo>
                  <a:lnTo>
                    <a:pt x="3389199" y="1471805"/>
                  </a:lnTo>
                  <a:lnTo>
                    <a:pt x="3392682" y="1471607"/>
                  </a:lnTo>
                  <a:lnTo>
                    <a:pt x="3396165" y="1471516"/>
                  </a:lnTo>
                  <a:lnTo>
                    <a:pt x="3399649" y="1471318"/>
                  </a:lnTo>
                  <a:lnTo>
                    <a:pt x="3403132" y="1471120"/>
                  </a:lnTo>
                  <a:lnTo>
                    <a:pt x="3406615" y="1470922"/>
                  </a:lnTo>
                  <a:lnTo>
                    <a:pt x="3410098" y="1470724"/>
                  </a:lnTo>
                  <a:lnTo>
                    <a:pt x="3413582" y="1470526"/>
                  </a:lnTo>
                  <a:lnTo>
                    <a:pt x="3417065" y="1470328"/>
                  </a:lnTo>
                  <a:lnTo>
                    <a:pt x="3420548" y="1470131"/>
                  </a:lnTo>
                  <a:lnTo>
                    <a:pt x="3424031" y="1476693"/>
                  </a:lnTo>
                  <a:lnTo>
                    <a:pt x="3427515" y="1476501"/>
                  </a:lnTo>
                  <a:lnTo>
                    <a:pt x="3430998" y="1476309"/>
                  </a:lnTo>
                  <a:lnTo>
                    <a:pt x="3434481" y="1476118"/>
                  </a:lnTo>
                  <a:lnTo>
                    <a:pt x="3437964" y="1475926"/>
                  </a:lnTo>
                  <a:lnTo>
                    <a:pt x="3441447" y="1475735"/>
                  </a:lnTo>
                  <a:lnTo>
                    <a:pt x="3444931" y="1475543"/>
                  </a:lnTo>
                  <a:lnTo>
                    <a:pt x="3448414" y="1475352"/>
                  </a:lnTo>
                  <a:lnTo>
                    <a:pt x="3451897" y="1475160"/>
                  </a:lnTo>
                  <a:lnTo>
                    <a:pt x="3455380" y="1477966"/>
                  </a:lnTo>
                  <a:lnTo>
                    <a:pt x="3458864" y="1477777"/>
                  </a:lnTo>
                  <a:lnTo>
                    <a:pt x="3462347" y="1477588"/>
                  </a:lnTo>
                  <a:lnTo>
                    <a:pt x="3465830" y="1477399"/>
                  </a:lnTo>
                  <a:lnTo>
                    <a:pt x="3469313" y="1477211"/>
                  </a:lnTo>
                  <a:lnTo>
                    <a:pt x="3472797" y="1477022"/>
                  </a:lnTo>
                  <a:lnTo>
                    <a:pt x="3476280" y="1476833"/>
                  </a:lnTo>
                  <a:lnTo>
                    <a:pt x="3479763" y="1476645"/>
                  </a:lnTo>
                  <a:lnTo>
                    <a:pt x="3483246" y="1476456"/>
                  </a:lnTo>
                  <a:lnTo>
                    <a:pt x="3483246" y="1476555"/>
                  </a:lnTo>
                  <a:lnTo>
                    <a:pt x="3483246" y="1476654"/>
                  </a:lnTo>
                  <a:lnTo>
                    <a:pt x="3483246" y="1476753"/>
                  </a:lnTo>
                  <a:lnTo>
                    <a:pt x="3483246" y="147685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35233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AUC:0.157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AUC:0.152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AUC:0.162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0674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AUC:0.099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AUC:0.102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89964" y="1608265"/>
            <a:ext cx="447340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ALT 41U/L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4164144"/>
              <a:ext cx="3483246" cy="1387922"/>
            </a:xfrm>
            <a:custGeom>
              <a:avLst/>
              <a:gdLst/>
              <a:ahLst/>
              <a:cxnLst/>
              <a:rect l="0" t="0" r="0" b="0"/>
              <a:pathLst>
                <a:path w="3483246" h="1387922">
                  <a:moveTo>
                    <a:pt x="0" y="1387922"/>
                  </a:moveTo>
                  <a:lnTo>
                    <a:pt x="3483" y="1045565"/>
                  </a:lnTo>
                  <a:lnTo>
                    <a:pt x="6966" y="764484"/>
                  </a:lnTo>
                  <a:lnTo>
                    <a:pt x="10449" y="529579"/>
                  </a:lnTo>
                  <a:lnTo>
                    <a:pt x="13932" y="330335"/>
                  </a:lnTo>
                  <a:lnTo>
                    <a:pt x="17416" y="193979"/>
                  </a:lnTo>
                  <a:lnTo>
                    <a:pt x="20899" y="127942"/>
                  </a:lnTo>
                  <a:lnTo>
                    <a:pt x="24382" y="76117"/>
                  </a:lnTo>
                  <a:lnTo>
                    <a:pt x="27865" y="34361"/>
                  </a:lnTo>
                  <a:lnTo>
                    <a:pt x="31349" y="0"/>
                  </a:lnTo>
                  <a:lnTo>
                    <a:pt x="34832" y="459624"/>
                  </a:lnTo>
                  <a:lnTo>
                    <a:pt x="38315" y="393301"/>
                  </a:lnTo>
                  <a:lnTo>
                    <a:pt x="41798" y="330335"/>
                  </a:lnTo>
                  <a:lnTo>
                    <a:pt x="45282" y="270476"/>
                  </a:lnTo>
                  <a:lnTo>
                    <a:pt x="48765" y="226840"/>
                  </a:lnTo>
                  <a:lnTo>
                    <a:pt x="52248" y="226840"/>
                  </a:lnTo>
                  <a:lnTo>
                    <a:pt x="55731" y="226840"/>
                  </a:lnTo>
                  <a:lnTo>
                    <a:pt x="59215" y="226840"/>
                  </a:lnTo>
                  <a:lnTo>
                    <a:pt x="62698" y="226840"/>
                  </a:lnTo>
                  <a:lnTo>
                    <a:pt x="66181" y="671627"/>
                  </a:lnTo>
                  <a:lnTo>
                    <a:pt x="69664" y="642001"/>
                  </a:lnTo>
                  <a:lnTo>
                    <a:pt x="73148" y="613002"/>
                  </a:lnTo>
                  <a:lnTo>
                    <a:pt x="76631" y="584611"/>
                  </a:lnTo>
                  <a:lnTo>
                    <a:pt x="80114" y="940423"/>
                  </a:lnTo>
                  <a:lnTo>
                    <a:pt x="83597" y="926125"/>
                  </a:lnTo>
                  <a:lnTo>
                    <a:pt x="87081" y="912140"/>
                  </a:lnTo>
                  <a:lnTo>
                    <a:pt x="90564" y="898457"/>
                  </a:lnTo>
                  <a:lnTo>
                    <a:pt x="94047" y="885067"/>
                  </a:lnTo>
                  <a:lnTo>
                    <a:pt x="97530" y="947830"/>
                  </a:lnTo>
                  <a:lnTo>
                    <a:pt x="101014" y="938200"/>
                  </a:lnTo>
                  <a:lnTo>
                    <a:pt x="104497" y="928824"/>
                  </a:lnTo>
                  <a:lnTo>
                    <a:pt x="107980" y="919692"/>
                  </a:lnTo>
                  <a:lnTo>
                    <a:pt x="111463" y="910795"/>
                  </a:lnTo>
                  <a:lnTo>
                    <a:pt x="114947" y="902123"/>
                  </a:lnTo>
                  <a:lnTo>
                    <a:pt x="118430" y="893669"/>
                  </a:lnTo>
                  <a:lnTo>
                    <a:pt x="121913" y="885423"/>
                  </a:lnTo>
                  <a:lnTo>
                    <a:pt x="125396" y="877379"/>
                  </a:lnTo>
                  <a:lnTo>
                    <a:pt x="128880" y="868263"/>
                  </a:lnTo>
                  <a:lnTo>
                    <a:pt x="132363" y="856362"/>
                  </a:lnTo>
                  <a:lnTo>
                    <a:pt x="135846" y="844555"/>
                  </a:lnTo>
                  <a:lnTo>
                    <a:pt x="139329" y="832843"/>
                  </a:lnTo>
                  <a:lnTo>
                    <a:pt x="142813" y="821224"/>
                  </a:lnTo>
                  <a:lnTo>
                    <a:pt x="146296" y="963208"/>
                  </a:lnTo>
                  <a:lnTo>
                    <a:pt x="149779" y="961756"/>
                  </a:lnTo>
                  <a:lnTo>
                    <a:pt x="153262" y="960361"/>
                  </a:lnTo>
                  <a:lnTo>
                    <a:pt x="156746" y="959020"/>
                  </a:lnTo>
                  <a:lnTo>
                    <a:pt x="160229" y="957060"/>
                  </a:lnTo>
                  <a:lnTo>
                    <a:pt x="163712" y="950633"/>
                  </a:lnTo>
                  <a:lnTo>
                    <a:pt x="167195" y="944291"/>
                  </a:lnTo>
                  <a:lnTo>
                    <a:pt x="170679" y="938033"/>
                  </a:lnTo>
                  <a:lnTo>
                    <a:pt x="174162" y="931857"/>
                  </a:lnTo>
                  <a:lnTo>
                    <a:pt x="177645" y="925762"/>
                  </a:lnTo>
                  <a:lnTo>
                    <a:pt x="181128" y="919745"/>
                  </a:lnTo>
                  <a:lnTo>
                    <a:pt x="184612" y="913805"/>
                  </a:lnTo>
                  <a:lnTo>
                    <a:pt x="188095" y="907941"/>
                  </a:lnTo>
                  <a:lnTo>
                    <a:pt x="191578" y="902151"/>
                  </a:lnTo>
                  <a:lnTo>
                    <a:pt x="195061" y="903997"/>
                  </a:lnTo>
                  <a:lnTo>
                    <a:pt x="198545" y="906113"/>
                  </a:lnTo>
                  <a:lnTo>
                    <a:pt x="202028" y="908139"/>
                  </a:lnTo>
                  <a:lnTo>
                    <a:pt x="205511" y="910080"/>
                  </a:lnTo>
                  <a:lnTo>
                    <a:pt x="208994" y="978644"/>
                  </a:lnTo>
                  <a:lnTo>
                    <a:pt x="212478" y="975056"/>
                  </a:lnTo>
                  <a:lnTo>
                    <a:pt x="215961" y="971525"/>
                  </a:lnTo>
                  <a:lnTo>
                    <a:pt x="219444" y="968047"/>
                  </a:lnTo>
                  <a:lnTo>
                    <a:pt x="222927" y="964622"/>
                  </a:lnTo>
                  <a:lnTo>
                    <a:pt x="226411" y="961248"/>
                  </a:lnTo>
                  <a:lnTo>
                    <a:pt x="229894" y="957925"/>
                  </a:lnTo>
                  <a:lnTo>
                    <a:pt x="233377" y="954652"/>
                  </a:lnTo>
                  <a:lnTo>
                    <a:pt x="236860" y="951427"/>
                  </a:lnTo>
                  <a:lnTo>
                    <a:pt x="240344" y="948249"/>
                  </a:lnTo>
                  <a:lnTo>
                    <a:pt x="243827" y="945117"/>
                  </a:lnTo>
                  <a:lnTo>
                    <a:pt x="247310" y="942030"/>
                  </a:lnTo>
                  <a:lnTo>
                    <a:pt x="250793" y="938987"/>
                  </a:lnTo>
                  <a:lnTo>
                    <a:pt x="254277" y="935988"/>
                  </a:lnTo>
                  <a:lnTo>
                    <a:pt x="257760" y="933031"/>
                  </a:lnTo>
                  <a:lnTo>
                    <a:pt x="261243" y="930116"/>
                  </a:lnTo>
                  <a:lnTo>
                    <a:pt x="264726" y="927241"/>
                  </a:lnTo>
                  <a:lnTo>
                    <a:pt x="268210" y="924406"/>
                  </a:lnTo>
                  <a:lnTo>
                    <a:pt x="271693" y="921600"/>
                  </a:lnTo>
                  <a:lnTo>
                    <a:pt x="275176" y="918308"/>
                  </a:lnTo>
                  <a:lnTo>
                    <a:pt x="278659" y="915054"/>
                  </a:lnTo>
                  <a:lnTo>
                    <a:pt x="282143" y="911836"/>
                  </a:lnTo>
                  <a:lnTo>
                    <a:pt x="285626" y="908654"/>
                  </a:lnTo>
                  <a:lnTo>
                    <a:pt x="289109" y="905507"/>
                  </a:lnTo>
                  <a:lnTo>
                    <a:pt x="292592" y="902396"/>
                  </a:lnTo>
                  <a:lnTo>
                    <a:pt x="296075" y="899318"/>
                  </a:lnTo>
                  <a:lnTo>
                    <a:pt x="299559" y="896274"/>
                  </a:lnTo>
                  <a:lnTo>
                    <a:pt x="303042" y="893264"/>
                  </a:lnTo>
                  <a:lnTo>
                    <a:pt x="306525" y="890286"/>
                  </a:lnTo>
                  <a:lnTo>
                    <a:pt x="310008" y="887340"/>
                  </a:lnTo>
                  <a:lnTo>
                    <a:pt x="313492" y="884425"/>
                  </a:lnTo>
                  <a:lnTo>
                    <a:pt x="316975" y="881542"/>
                  </a:lnTo>
                  <a:lnTo>
                    <a:pt x="320458" y="878481"/>
                  </a:lnTo>
                  <a:lnTo>
                    <a:pt x="323941" y="874847"/>
                  </a:lnTo>
                  <a:lnTo>
                    <a:pt x="327425" y="871239"/>
                  </a:lnTo>
                  <a:lnTo>
                    <a:pt x="330908" y="867658"/>
                  </a:lnTo>
                  <a:lnTo>
                    <a:pt x="334391" y="864103"/>
                  </a:lnTo>
                  <a:lnTo>
                    <a:pt x="337874" y="860574"/>
                  </a:lnTo>
                  <a:lnTo>
                    <a:pt x="341358" y="857071"/>
                  </a:lnTo>
                  <a:lnTo>
                    <a:pt x="344841" y="853593"/>
                  </a:lnTo>
                  <a:lnTo>
                    <a:pt x="348324" y="850140"/>
                  </a:lnTo>
                  <a:lnTo>
                    <a:pt x="351807" y="846712"/>
                  </a:lnTo>
                  <a:lnTo>
                    <a:pt x="355291" y="843309"/>
                  </a:lnTo>
                  <a:lnTo>
                    <a:pt x="358774" y="839929"/>
                  </a:lnTo>
                  <a:lnTo>
                    <a:pt x="362257" y="836574"/>
                  </a:lnTo>
                  <a:lnTo>
                    <a:pt x="365740" y="833242"/>
                  </a:lnTo>
                  <a:lnTo>
                    <a:pt x="369224" y="831046"/>
                  </a:lnTo>
                  <a:lnTo>
                    <a:pt x="372707" y="830000"/>
                  </a:lnTo>
                  <a:lnTo>
                    <a:pt x="376190" y="828969"/>
                  </a:lnTo>
                  <a:lnTo>
                    <a:pt x="379673" y="827954"/>
                  </a:lnTo>
                  <a:lnTo>
                    <a:pt x="383157" y="826953"/>
                  </a:lnTo>
                  <a:lnTo>
                    <a:pt x="386640" y="825967"/>
                  </a:lnTo>
                  <a:lnTo>
                    <a:pt x="390123" y="824995"/>
                  </a:lnTo>
                  <a:lnTo>
                    <a:pt x="393606" y="824038"/>
                  </a:lnTo>
                  <a:lnTo>
                    <a:pt x="397090" y="823093"/>
                  </a:lnTo>
                  <a:lnTo>
                    <a:pt x="400573" y="822162"/>
                  </a:lnTo>
                  <a:lnTo>
                    <a:pt x="404056" y="821245"/>
                  </a:lnTo>
                  <a:lnTo>
                    <a:pt x="407539" y="820339"/>
                  </a:lnTo>
                  <a:lnTo>
                    <a:pt x="411023" y="819447"/>
                  </a:lnTo>
                  <a:lnTo>
                    <a:pt x="414506" y="818567"/>
                  </a:lnTo>
                  <a:lnTo>
                    <a:pt x="417989" y="817127"/>
                  </a:lnTo>
                  <a:lnTo>
                    <a:pt x="421472" y="815497"/>
                  </a:lnTo>
                  <a:lnTo>
                    <a:pt x="424956" y="813885"/>
                  </a:lnTo>
                  <a:lnTo>
                    <a:pt x="428439" y="812290"/>
                  </a:lnTo>
                  <a:lnTo>
                    <a:pt x="431922" y="810712"/>
                  </a:lnTo>
                  <a:lnTo>
                    <a:pt x="435405" y="809151"/>
                  </a:lnTo>
                  <a:lnTo>
                    <a:pt x="438889" y="807606"/>
                  </a:lnTo>
                  <a:lnTo>
                    <a:pt x="442372" y="806078"/>
                  </a:lnTo>
                  <a:lnTo>
                    <a:pt x="445855" y="804566"/>
                  </a:lnTo>
                  <a:lnTo>
                    <a:pt x="449338" y="803069"/>
                  </a:lnTo>
                  <a:lnTo>
                    <a:pt x="452822" y="801588"/>
                  </a:lnTo>
                  <a:lnTo>
                    <a:pt x="456305" y="800122"/>
                  </a:lnTo>
                  <a:lnTo>
                    <a:pt x="459788" y="798671"/>
                  </a:lnTo>
                  <a:lnTo>
                    <a:pt x="463271" y="797235"/>
                  </a:lnTo>
                  <a:lnTo>
                    <a:pt x="466755" y="795814"/>
                  </a:lnTo>
                  <a:lnTo>
                    <a:pt x="470238" y="794407"/>
                  </a:lnTo>
                  <a:lnTo>
                    <a:pt x="473721" y="793014"/>
                  </a:lnTo>
                  <a:lnTo>
                    <a:pt x="477204" y="791635"/>
                  </a:lnTo>
                  <a:lnTo>
                    <a:pt x="480688" y="789888"/>
                  </a:lnTo>
                  <a:lnTo>
                    <a:pt x="484171" y="787546"/>
                  </a:lnTo>
                  <a:lnTo>
                    <a:pt x="487654" y="785219"/>
                  </a:lnTo>
                  <a:lnTo>
                    <a:pt x="491137" y="782908"/>
                  </a:lnTo>
                  <a:lnTo>
                    <a:pt x="494621" y="780613"/>
                  </a:lnTo>
                  <a:lnTo>
                    <a:pt x="498104" y="778332"/>
                  </a:lnTo>
                  <a:lnTo>
                    <a:pt x="501587" y="776066"/>
                  </a:lnTo>
                  <a:lnTo>
                    <a:pt x="505070" y="773814"/>
                  </a:lnTo>
                  <a:lnTo>
                    <a:pt x="508554" y="771577"/>
                  </a:lnTo>
                  <a:lnTo>
                    <a:pt x="512037" y="769355"/>
                  </a:lnTo>
                  <a:lnTo>
                    <a:pt x="515520" y="767147"/>
                  </a:lnTo>
                  <a:lnTo>
                    <a:pt x="519003" y="764953"/>
                  </a:lnTo>
                  <a:lnTo>
                    <a:pt x="522487" y="762773"/>
                  </a:lnTo>
                  <a:lnTo>
                    <a:pt x="525970" y="760607"/>
                  </a:lnTo>
                  <a:lnTo>
                    <a:pt x="529453" y="758454"/>
                  </a:lnTo>
                  <a:lnTo>
                    <a:pt x="532936" y="756316"/>
                  </a:lnTo>
                  <a:lnTo>
                    <a:pt x="536420" y="754190"/>
                  </a:lnTo>
                  <a:lnTo>
                    <a:pt x="539903" y="752078"/>
                  </a:lnTo>
                  <a:lnTo>
                    <a:pt x="543386" y="749980"/>
                  </a:lnTo>
                  <a:lnTo>
                    <a:pt x="546869" y="747894"/>
                  </a:lnTo>
                  <a:lnTo>
                    <a:pt x="550353" y="745821"/>
                  </a:lnTo>
                  <a:lnTo>
                    <a:pt x="553836" y="743761"/>
                  </a:lnTo>
                  <a:lnTo>
                    <a:pt x="557319" y="741714"/>
                  </a:lnTo>
                  <a:lnTo>
                    <a:pt x="560802" y="739680"/>
                  </a:lnTo>
                  <a:lnTo>
                    <a:pt x="564286" y="737658"/>
                  </a:lnTo>
                  <a:lnTo>
                    <a:pt x="567769" y="735648"/>
                  </a:lnTo>
                  <a:lnTo>
                    <a:pt x="571252" y="733651"/>
                  </a:lnTo>
                  <a:lnTo>
                    <a:pt x="574735" y="731666"/>
                  </a:lnTo>
                  <a:lnTo>
                    <a:pt x="578218" y="735034"/>
                  </a:lnTo>
                  <a:lnTo>
                    <a:pt x="581702" y="739159"/>
                  </a:lnTo>
                  <a:lnTo>
                    <a:pt x="585185" y="743184"/>
                  </a:lnTo>
                  <a:lnTo>
                    <a:pt x="588668" y="747113"/>
                  </a:lnTo>
                  <a:lnTo>
                    <a:pt x="592151" y="750854"/>
                  </a:lnTo>
                  <a:lnTo>
                    <a:pt x="595635" y="754264"/>
                  </a:lnTo>
                  <a:lnTo>
                    <a:pt x="599118" y="757600"/>
                  </a:lnTo>
                  <a:lnTo>
                    <a:pt x="602601" y="760862"/>
                  </a:lnTo>
                  <a:lnTo>
                    <a:pt x="606084" y="764054"/>
                  </a:lnTo>
                  <a:lnTo>
                    <a:pt x="609568" y="767178"/>
                  </a:lnTo>
                  <a:lnTo>
                    <a:pt x="613051" y="770235"/>
                  </a:lnTo>
                  <a:lnTo>
                    <a:pt x="616534" y="773229"/>
                  </a:lnTo>
                  <a:lnTo>
                    <a:pt x="620017" y="776160"/>
                  </a:lnTo>
                  <a:lnTo>
                    <a:pt x="623501" y="778611"/>
                  </a:lnTo>
                  <a:lnTo>
                    <a:pt x="626984" y="777296"/>
                  </a:lnTo>
                  <a:lnTo>
                    <a:pt x="630467" y="775989"/>
                  </a:lnTo>
                  <a:lnTo>
                    <a:pt x="633950" y="774692"/>
                  </a:lnTo>
                  <a:lnTo>
                    <a:pt x="637434" y="773403"/>
                  </a:lnTo>
                  <a:lnTo>
                    <a:pt x="640917" y="772122"/>
                  </a:lnTo>
                  <a:lnTo>
                    <a:pt x="644400" y="770851"/>
                  </a:lnTo>
                  <a:lnTo>
                    <a:pt x="647883" y="769588"/>
                  </a:lnTo>
                  <a:lnTo>
                    <a:pt x="651367" y="768333"/>
                  </a:lnTo>
                  <a:lnTo>
                    <a:pt x="654850" y="767087"/>
                  </a:lnTo>
                  <a:lnTo>
                    <a:pt x="658333" y="765848"/>
                  </a:lnTo>
                  <a:lnTo>
                    <a:pt x="661816" y="764618"/>
                  </a:lnTo>
                  <a:lnTo>
                    <a:pt x="665300" y="763397"/>
                  </a:lnTo>
                  <a:lnTo>
                    <a:pt x="668783" y="762183"/>
                  </a:lnTo>
                  <a:lnTo>
                    <a:pt x="672266" y="760977"/>
                  </a:lnTo>
                  <a:lnTo>
                    <a:pt x="675749" y="759778"/>
                  </a:lnTo>
                  <a:lnTo>
                    <a:pt x="679233" y="758588"/>
                  </a:lnTo>
                  <a:lnTo>
                    <a:pt x="682716" y="757405"/>
                  </a:lnTo>
                  <a:lnTo>
                    <a:pt x="686199" y="756230"/>
                  </a:lnTo>
                  <a:lnTo>
                    <a:pt x="689682" y="755063"/>
                  </a:lnTo>
                  <a:lnTo>
                    <a:pt x="693166" y="753903"/>
                  </a:lnTo>
                  <a:lnTo>
                    <a:pt x="696649" y="752750"/>
                  </a:lnTo>
                  <a:lnTo>
                    <a:pt x="700132" y="751605"/>
                  </a:lnTo>
                  <a:lnTo>
                    <a:pt x="703615" y="750467"/>
                  </a:lnTo>
                  <a:lnTo>
                    <a:pt x="707099" y="749336"/>
                  </a:lnTo>
                  <a:lnTo>
                    <a:pt x="710582" y="748212"/>
                  </a:lnTo>
                  <a:lnTo>
                    <a:pt x="714065" y="747096"/>
                  </a:lnTo>
                  <a:lnTo>
                    <a:pt x="717548" y="745986"/>
                  </a:lnTo>
                  <a:lnTo>
                    <a:pt x="721032" y="746372"/>
                  </a:lnTo>
                  <a:lnTo>
                    <a:pt x="724515" y="747829"/>
                  </a:lnTo>
                  <a:lnTo>
                    <a:pt x="727998" y="749265"/>
                  </a:lnTo>
                  <a:lnTo>
                    <a:pt x="731481" y="750682"/>
                  </a:lnTo>
                  <a:lnTo>
                    <a:pt x="734965" y="752079"/>
                  </a:lnTo>
                  <a:lnTo>
                    <a:pt x="738448" y="753456"/>
                  </a:lnTo>
                  <a:lnTo>
                    <a:pt x="741931" y="754815"/>
                  </a:lnTo>
                  <a:lnTo>
                    <a:pt x="745414" y="756156"/>
                  </a:lnTo>
                  <a:lnTo>
                    <a:pt x="748898" y="757478"/>
                  </a:lnTo>
                  <a:lnTo>
                    <a:pt x="752381" y="758889"/>
                  </a:lnTo>
                  <a:lnTo>
                    <a:pt x="755864" y="760436"/>
                  </a:lnTo>
                  <a:lnTo>
                    <a:pt x="759347" y="761961"/>
                  </a:lnTo>
                  <a:lnTo>
                    <a:pt x="762831" y="763465"/>
                  </a:lnTo>
                  <a:lnTo>
                    <a:pt x="766314" y="764949"/>
                  </a:lnTo>
                  <a:lnTo>
                    <a:pt x="769797" y="766412"/>
                  </a:lnTo>
                  <a:lnTo>
                    <a:pt x="773280" y="767855"/>
                  </a:lnTo>
                  <a:lnTo>
                    <a:pt x="776764" y="769278"/>
                  </a:lnTo>
                  <a:lnTo>
                    <a:pt x="780247" y="770683"/>
                  </a:lnTo>
                  <a:lnTo>
                    <a:pt x="783730" y="772567"/>
                  </a:lnTo>
                  <a:lnTo>
                    <a:pt x="787213" y="776077"/>
                  </a:lnTo>
                  <a:lnTo>
                    <a:pt x="790697" y="779517"/>
                  </a:lnTo>
                  <a:lnTo>
                    <a:pt x="794180" y="782889"/>
                  </a:lnTo>
                  <a:lnTo>
                    <a:pt x="797663" y="786195"/>
                  </a:lnTo>
                  <a:lnTo>
                    <a:pt x="801146" y="787709"/>
                  </a:lnTo>
                  <a:lnTo>
                    <a:pt x="804630" y="788244"/>
                  </a:lnTo>
                  <a:lnTo>
                    <a:pt x="808113" y="788774"/>
                  </a:lnTo>
                  <a:lnTo>
                    <a:pt x="811596" y="789298"/>
                  </a:lnTo>
                  <a:lnTo>
                    <a:pt x="815079" y="789817"/>
                  </a:lnTo>
                  <a:lnTo>
                    <a:pt x="818563" y="790331"/>
                  </a:lnTo>
                  <a:lnTo>
                    <a:pt x="822046" y="790839"/>
                  </a:lnTo>
                  <a:lnTo>
                    <a:pt x="825529" y="791342"/>
                  </a:lnTo>
                  <a:lnTo>
                    <a:pt x="829012" y="791840"/>
                  </a:lnTo>
                  <a:lnTo>
                    <a:pt x="832496" y="792334"/>
                  </a:lnTo>
                  <a:lnTo>
                    <a:pt x="835979" y="792822"/>
                  </a:lnTo>
                  <a:lnTo>
                    <a:pt x="839462" y="793305"/>
                  </a:lnTo>
                  <a:lnTo>
                    <a:pt x="842945" y="793784"/>
                  </a:lnTo>
                  <a:lnTo>
                    <a:pt x="846429" y="794258"/>
                  </a:lnTo>
                  <a:lnTo>
                    <a:pt x="849912" y="795577"/>
                  </a:lnTo>
                  <a:lnTo>
                    <a:pt x="853395" y="796993"/>
                  </a:lnTo>
                  <a:lnTo>
                    <a:pt x="856878" y="798391"/>
                  </a:lnTo>
                  <a:lnTo>
                    <a:pt x="860361" y="799771"/>
                  </a:lnTo>
                  <a:lnTo>
                    <a:pt x="863845" y="801134"/>
                  </a:lnTo>
                  <a:lnTo>
                    <a:pt x="867328" y="802480"/>
                  </a:lnTo>
                  <a:lnTo>
                    <a:pt x="870811" y="803808"/>
                  </a:lnTo>
                  <a:lnTo>
                    <a:pt x="874294" y="805120"/>
                  </a:lnTo>
                  <a:lnTo>
                    <a:pt x="877778" y="806416"/>
                  </a:lnTo>
                  <a:lnTo>
                    <a:pt x="881261" y="807696"/>
                  </a:lnTo>
                  <a:lnTo>
                    <a:pt x="884744" y="808961"/>
                  </a:lnTo>
                  <a:lnTo>
                    <a:pt x="888227" y="810210"/>
                  </a:lnTo>
                  <a:lnTo>
                    <a:pt x="891711" y="811444"/>
                  </a:lnTo>
                  <a:lnTo>
                    <a:pt x="895194" y="812507"/>
                  </a:lnTo>
                  <a:lnTo>
                    <a:pt x="898677" y="812414"/>
                  </a:lnTo>
                  <a:lnTo>
                    <a:pt x="902160" y="812321"/>
                  </a:lnTo>
                  <a:lnTo>
                    <a:pt x="905644" y="812229"/>
                  </a:lnTo>
                  <a:lnTo>
                    <a:pt x="909127" y="812138"/>
                  </a:lnTo>
                  <a:lnTo>
                    <a:pt x="912610" y="812047"/>
                  </a:lnTo>
                  <a:lnTo>
                    <a:pt x="916093" y="811957"/>
                  </a:lnTo>
                  <a:lnTo>
                    <a:pt x="919577" y="811868"/>
                  </a:lnTo>
                  <a:lnTo>
                    <a:pt x="923060" y="811779"/>
                  </a:lnTo>
                  <a:lnTo>
                    <a:pt x="926543" y="811691"/>
                  </a:lnTo>
                  <a:lnTo>
                    <a:pt x="930026" y="811603"/>
                  </a:lnTo>
                  <a:lnTo>
                    <a:pt x="933510" y="811517"/>
                  </a:lnTo>
                  <a:lnTo>
                    <a:pt x="936993" y="811430"/>
                  </a:lnTo>
                  <a:lnTo>
                    <a:pt x="940476" y="811345"/>
                  </a:lnTo>
                  <a:lnTo>
                    <a:pt x="943959" y="811260"/>
                  </a:lnTo>
                  <a:lnTo>
                    <a:pt x="947443" y="811176"/>
                  </a:lnTo>
                  <a:lnTo>
                    <a:pt x="950926" y="811092"/>
                  </a:lnTo>
                  <a:lnTo>
                    <a:pt x="954409" y="811009"/>
                  </a:lnTo>
                  <a:lnTo>
                    <a:pt x="957892" y="810926"/>
                  </a:lnTo>
                  <a:lnTo>
                    <a:pt x="961376" y="810844"/>
                  </a:lnTo>
                  <a:lnTo>
                    <a:pt x="964859" y="810762"/>
                  </a:lnTo>
                  <a:lnTo>
                    <a:pt x="968342" y="810682"/>
                  </a:lnTo>
                  <a:lnTo>
                    <a:pt x="971825" y="810601"/>
                  </a:lnTo>
                  <a:lnTo>
                    <a:pt x="975309" y="810597"/>
                  </a:lnTo>
                  <a:lnTo>
                    <a:pt x="978792" y="810926"/>
                  </a:lnTo>
                  <a:lnTo>
                    <a:pt x="982275" y="811252"/>
                  </a:lnTo>
                  <a:lnTo>
                    <a:pt x="985758" y="811575"/>
                  </a:lnTo>
                  <a:lnTo>
                    <a:pt x="989242" y="811896"/>
                  </a:lnTo>
                  <a:lnTo>
                    <a:pt x="992725" y="812215"/>
                  </a:lnTo>
                  <a:lnTo>
                    <a:pt x="996208" y="812530"/>
                  </a:lnTo>
                  <a:lnTo>
                    <a:pt x="999691" y="812844"/>
                  </a:lnTo>
                  <a:lnTo>
                    <a:pt x="1003175" y="813154"/>
                  </a:lnTo>
                  <a:lnTo>
                    <a:pt x="1006658" y="813463"/>
                  </a:lnTo>
                  <a:lnTo>
                    <a:pt x="1010141" y="813768"/>
                  </a:lnTo>
                  <a:lnTo>
                    <a:pt x="1013624" y="814072"/>
                  </a:lnTo>
                  <a:lnTo>
                    <a:pt x="1017108" y="814373"/>
                  </a:lnTo>
                  <a:lnTo>
                    <a:pt x="1020591" y="814671"/>
                  </a:lnTo>
                  <a:lnTo>
                    <a:pt x="1024074" y="814787"/>
                  </a:lnTo>
                  <a:lnTo>
                    <a:pt x="1027557" y="814656"/>
                  </a:lnTo>
                  <a:lnTo>
                    <a:pt x="1031041" y="814525"/>
                  </a:lnTo>
                  <a:lnTo>
                    <a:pt x="1034524" y="814396"/>
                  </a:lnTo>
                  <a:lnTo>
                    <a:pt x="1038007" y="814267"/>
                  </a:lnTo>
                  <a:lnTo>
                    <a:pt x="1041490" y="814138"/>
                  </a:lnTo>
                  <a:lnTo>
                    <a:pt x="1044974" y="814011"/>
                  </a:lnTo>
                  <a:lnTo>
                    <a:pt x="1048457" y="813885"/>
                  </a:lnTo>
                  <a:lnTo>
                    <a:pt x="1051940" y="813759"/>
                  </a:lnTo>
                  <a:lnTo>
                    <a:pt x="1055423" y="813634"/>
                  </a:lnTo>
                  <a:lnTo>
                    <a:pt x="1058907" y="813510"/>
                  </a:lnTo>
                  <a:lnTo>
                    <a:pt x="1062390" y="813386"/>
                  </a:lnTo>
                  <a:lnTo>
                    <a:pt x="1065873" y="813264"/>
                  </a:lnTo>
                  <a:lnTo>
                    <a:pt x="1069356" y="813142"/>
                  </a:lnTo>
                  <a:lnTo>
                    <a:pt x="1072840" y="813359"/>
                  </a:lnTo>
                  <a:lnTo>
                    <a:pt x="1076323" y="813749"/>
                  </a:lnTo>
                  <a:lnTo>
                    <a:pt x="1079806" y="814136"/>
                  </a:lnTo>
                  <a:lnTo>
                    <a:pt x="1083289" y="814519"/>
                  </a:lnTo>
                  <a:lnTo>
                    <a:pt x="1086773" y="814900"/>
                  </a:lnTo>
                  <a:lnTo>
                    <a:pt x="1090256" y="815277"/>
                  </a:lnTo>
                  <a:lnTo>
                    <a:pt x="1093739" y="815652"/>
                  </a:lnTo>
                  <a:lnTo>
                    <a:pt x="1097222" y="816024"/>
                  </a:lnTo>
                  <a:lnTo>
                    <a:pt x="1100706" y="816393"/>
                  </a:lnTo>
                  <a:lnTo>
                    <a:pt x="1104189" y="816759"/>
                  </a:lnTo>
                  <a:lnTo>
                    <a:pt x="1107672" y="817122"/>
                  </a:lnTo>
                  <a:lnTo>
                    <a:pt x="1111155" y="817483"/>
                  </a:lnTo>
                  <a:lnTo>
                    <a:pt x="1114639" y="817841"/>
                  </a:lnTo>
                  <a:lnTo>
                    <a:pt x="1118122" y="818196"/>
                  </a:lnTo>
                  <a:lnTo>
                    <a:pt x="1121605" y="818549"/>
                  </a:lnTo>
                  <a:lnTo>
                    <a:pt x="1125088" y="818899"/>
                  </a:lnTo>
                  <a:lnTo>
                    <a:pt x="1128572" y="819247"/>
                  </a:lnTo>
                  <a:lnTo>
                    <a:pt x="1132055" y="819592"/>
                  </a:lnTo>
                  <a:lnTo>
                    <a:pt x="1135538" y="819934"/>
                  </a:lnTo>
                  <a:lnTo>
                    <a:pt x="1139021" y="820274"/>
                  </a:lnTo>
                  <a:lnTo>
                    <a:pt x="1142505" y="820611"/>
                  </a:lnTo>
                  <a:lnTo>
                    <a:pt x="1145988" y="820946"/>
                  </a:lnTo>
                  <a:lnTo>
                    <a:pt x="1149471" y="821279"/>
                  </a:lnTo>
                  <a:lnTo>
                    <a:pt x="1152954" y="821609"/>
                  </a:lnTo>
                  <a:lnTo>
                    <a:pt x="1156437" y="821937"/>
                  </a:lnTo>
                  <a:lnTo>
                    <a:pt x="1159921" y="822262"/>
                  </a:lnTo>
                  <a:lnTo>
                    <a:pt x="1163404" y="822585"/>
                  </a:lnTo>
                  <a:lnTo>
                    <a:pt x="1166887" y="822912"/>
                  </a:lnTo>
                  <a:lnTo>
                    <a:pt x="1170370" y="823276"/>
                  </a:lnTo>
                  <a:lnTo>
                    <a:pt x="1173854" y="823637"/>
                  </a:lnTo>
                  <a:lnTo>
                    <a:pt x="1177337" y="823996"/>
                  </a:lnTo>
                  <a:lnTo>
                    <a:pt x="1180820" y="824352"/>
                  </a:lnTo>
                  <a:lnTo>
                    <a:pt x="1184303" y="824706"/>
                  </a:lnTo>
                  <a:lnTo>
                    <a:pt x="1187787" y="825057"/>
                  </a:lnTo>
                  <a:lnTo>
                    <a:pt x="1191270" y="825406"/>
                  </a:lnTo>
                  <a:lnTo>
                    <a:pt x="1194753" y="825752"/>
                  </a:lnTo>
                  <a:lnTo>
                    <a:pt x="1198236" y="826095"/>
                  </a:lnTo>
                  <a:lnTo>
                    <a:pt x="1201720" y="826437"/>
                  </a:lnTo>
                  <a:lnTo>
                    <a:pt x="1205203" y="826776"/>
                  </a:lnTo>
                  <a:lnTo>
                    <a:pt x="1208686" y="827112"/>
                  </a:lnTo>
                  <a:lnTo>
                    <a:pt x="1212169" y="827446"/>
                  </a:lnTo>
                  <a:lnTo>
                    <a:pt x="1215653" y="827778"/>
                  </a:lnTo>
                  <a:lnTo>
                    <a:pt x="1219136" y="828108"/>
                  </a:lnTo>
                  <a:lnTo>
                    <a:pt x="1222619" y="828435"/>
                  </a:lnTo>
                  <a:lnTo>
                    <a:pt x="1226102" y="828760"/>
                  </a:lnTo>
                  <a:lnTo>
                    <a:pt x="1229586" y="829083"/>
                  </a:lnTo>
                  <a:lnTo>
                    <a:pt x="1233069" y="829404"/>
                  </a:lnTo>
                  <a:lnTo>
                    <a:pt x="1236552" y="829723"/>
                  </a:lnTo>
                  <a:lnTo>
                    <a:pt x="1240035" y="830039"/>
                  </a:lnTo>
                  <a:lnTo>
                    <a:pt x="1243519" y="830353"/>
                  </a:lnTo>
                  <a:lnTo>
                    <a:pt x="1247002" y="830665"/>
                  </a:lnTo>
                  <a:lnTo>
                    <a:pt x="1250485" y="830975"/>
                  </a:lnTo>
                  <a:lnTo>
                    <a:pt x="1253968" y="831283"/>
                  </a:lnTo>
                  <a:lnTo>
                    <a:pt x="1257452" y="831589"/>
                  </a:lnTo>
                  <a:lnTo>
                    <a:pt x="1260935" y="831893"/>
                  </a:lnTo>
                  <a:lnTo>
                    <a:pt x="1264418" y="832070"/>
                  </a:lnTo>
                  <a:lnTo>
                    <a:pt x="1267901" y="832168"/>
                  </a:lnTo>
                  <a:lnTo>
                    <a:pt x="1271385" y="832265"/>
                  </a:lnTo>
                  <a:lnTo>
                    <a:pt x="1274868" y="832361"/>
                  </a:lnTo>
                  <a:lnTo>
                    <a:pt x="1278351" y="832457"/>
                  </a:lnTo>
                  <a:lnTo>
                    <a:pt x="1281834" y="832552"/>
                  </a:lnTo>
                  <a:lnTo>
                    <a:pt x="1285318" y="832647"/>
                  </a:lnTo>
                  <a:lnTo>
                    <a:pt x="1288801" y="832741"/>
                  </a:lnTo>
                  <a:lnTo>
                    <a:pt x="1292284" y="832834"/>
                  </a:lnTo>
                  <a:lnTo>
                    <a:pt x="1295767" y="832928"/>
                  </a:lnTo>
                  <a:lnTo>
                    <a:pt x="1299251" y="833020"/>
                  </a:lnTo>
                  <a:lnTo>
                    <a:pt x="1302734" y="833112"/>
                  </a:lnTo>
                  <a:lnTo>
                    <a:pt x="1306217" y="833204"/>
                  </a:lnTo>
                  <a:lnTo>
                    <a:pt x="1309700" y="833295"/>
                  </a:lnTo>
                  <a:lnTo>
                    <a:pt x="1313184" y="833452"/>
                  </a:lnTo>
                  <a:lnTo>
                    <a:pt x="1316667" y="833619"/>
                  </a:lnTo>
                  <a:lnTo>
                    <a:pt x="1320150" y="833786"/>
                  </a:lnTo>
                  <a:lnTo>
                    <a:pt x="1323633" y="833951"/>
                  </a:lnTo>
                  <a:lnTo>
                    <a:pt x="1327117" y="834116"/>
                  </a:lnTo>
                  <a:lnTo>
                    <a:pt x="1330600" y="834280"/>
                  </a:lnTo>
                  <a:lnTo>
                    <a:pt x="1334083" y="834443"/>
                  </a:lnTo>
                  <a:lnTo>
                    <a:pt x="1337566" y="834604"/>
                  </a:lnTo>
                  <a:lnTo>
                    <a:pt x="1341050" y="834765"/>
                  </a:lnTo>
                  <a:lnTo>
                    <a:pt x="1344533" y="834925"/>
                  </a:lnTo>
                  <a:lnTo>
                    <a:pt x="1348016" y="835084"/>
                  </a:lnTo>
                  <a:lnTo>
                    <a:pt x="1351499" y="835242"/>
                  </a:lnTo>
                  <a:lnTo>
                    <a:pt x="1354983" y="835399"/>
                  </a:lnTo>
                  <a:lnTo>
                    <a:pt x="1358466" y="835556"/>
                  </a:lnTo>
                  <a:lnTo>
                    <a:pt x="1361949" y="835711"/>
                  </a:lnTo>
                  <a:lnTo>
                    <a:pt x="1365432" y="835866"/>
                  </a:lnTo>
                  <a:lnTo>
                    <a:pt x="1368916" y="836019"/>
                  </a:lnTo>
                  <a:lnTo>
                    <a:pt x="1372399" y="836172"/>
                  </a:lnTo>
                  <a:lnTo>
                    <a:pt x="1375882" y="836937"/>
                  </a:lnTo>
                  <a:lnTo>
                    <a:pt x="1379365" y="838294"/>
                  </a:lnTo>
                  <a:lnTo>
                    <a:pt x="1382849" y="839637"/>
                  </a:lnTo>
                  <a:lnTo>
                    <a:pt x="1386332" y="840966"/>
                  </a:lnTo>
                  <a:lnTo>
                    <a:pt x="1389815" y="842283"/>
                  </a:lnTo>
                  <a:lnTo>
                    <a:pt x="1393298" y="843587"/>
                  </a:lnTo>
                  <a:lnTo>
                    <a:pt x="1396782" y="844878"/>
                  </a:lnTo>
                  <a:lnTo>
                    <a:pt x="1400265" y="846156"/>
                  </a:lnTo>
                  <a:lnTo>
                    <a:pt x="1403748" y="847423"/>
                  </a:lnTo>
                  <a:lnTo>
                    <a:pt x="1407231" y="848119"/>
                  </a:lnTo>
                  <a:lnTo>
                    <a:pt x="1410715" y="847681"/>
                  </a:lnTo>
                  <a:lnTo>
                    <a:pt x="1414198" y="847244"/>
                  </a:lnTo>
                  <a:lnTo>
                    <a:pt x="1417681" y="846809"/>
                  </a:lnTo>
                  <a:lnTo>
                    <a:pt x="1421164" y="846375"/>
                  </a:lnTo>
                  <a:lnTo>
                    <a:pt x="1424648" y="845943"/>
                  </a:lnTo>
                  <a:lnTo>
                    <a:pt x="1428131" y="845512"/>
                  </a:lnTo>
                  <a:lnTo>
                    <a:pt x="1431614" y="845082"/>
                  </a:lnTo>
                  <a:lnTo>
                    <a:pt x="1435097" y="844654"/>
                  </a:lnTo>
                  <a:lnTo>
                    <a:pt x="1438580" y="844227"/>
                  </a:lnTo>
                  <a:lnTo>
                    <a:pt x="1442064" y="843802"/>
                  </a:lnTo>
                  <a:lnTo>
                    <a:pt x="1445547" y="843378"/>
                  </a:lnTo>
                  <a:lnTo>
                    <a:pt x="1449030" y="842956"/>
                  </a:lnTo>
                  <a:lnTo>
                    <a:pt x="1452513" y="842534"/>
                  </a:lnTo>
                  <a:lnTo>
                    <a:pt x="1455997" y="842115"/>
                  </a:lnTo>
                  <a:lnTo>
                    <a:pt x="1459480" y="841696"/>
                  </a:lnTo>
                  <a:lnTo>
                    <a:pt x="1462963" y="841279"/>
                  </a:lnTo>
                  <a:lnTo>
                    <a:pt x="1466446" y="840863"/>
                  </a:lnTo>
                  <a:lnTo>
                    <a:pt x="1469930" y="840449"/>
                  </a:lnTo>
                  <a:lnTo>
                    <a:pt x="1473413" y="840036"/>
                  </a:lnTo>
                  <a:lnTo>
                    <a:pt x="1476896" y="839624"/>
                  </a:lnTo>
                  <a:lnTo>
                    <a:pt x="1480379" y="839214"/>
                  </a:lnTo>
                  <a:lnTo>
                    <a:pt x="1483863" y="838805"/>
                  </a:lnTo>
                  <a:lnTo>
                    <a:pt x="1487346" y="838397"/>
                  </a:lnTo>
                  <a:lnTo>
                    <a:pt x="1490829" y="837990"/>
                  </a:lnTo>
                  <a:lnTo>
                    <a:pt x="1494312" y="837585"/>
                  </a:lnTo>
                  <a:lnTo>
                    <a:pt x="1497796" y="837181"/>
                  </a:lnTo>
                  <a:lnTo>
                    <a:pt x="1501279" y="836779"/>
                  </a:lnTo>
                  <a:lnTo>
                    <a:pt x="1504762" y="836377"/>
                  </a:lnTo>
                  <a:lnTo>
                    <a:pt x="1508245" y="835977"/>
                  </a:lnTo>
                  <a:lnTo>
                    <a:pt x="1511729" y="835578"/>
                  </a:lnTo>
                  <a:lnTo>
                    <a:pt x="1515212" y="835181"/>
                  </a:lnTo>
                  <a:lnTo>
                    <a:pt x="1518695" y="834785"/>
                  </a:lnTo>
                  <a:lnTo>
                    <a:pt x="1522178" y="834389"/>
                  </a:lnTo>
                  <a:lnTo>
                    <a:pt x="1525662" y="833996"/>
                  </a:lnTo>
                  <a:lnTo>
                    <a:pt x="1529145" y="833603"/>
                  </a:lnTo>
                  <a:lnTo>
                    <a:pt x="1532628" y="833212"/>
                  </a:lnTo>
                  <a:lnTo>
                    <a:pt x="1536111" y="832822"/>
                  </a:lnTo>
                  <a:lnTo>
                    <a:pt x="1539595" y="832433"/>
                  </a:lnTo>
                  <a:lnTo>
                    <a:pt x="1543078" y="832045"/>
                  </a:lnTo>
                  <a:lnTo>
                    <a:pt x="1546561" y="831659"/>
                  </a:lnTo>
                  <a:lnTo>
                    <a:pt x="1550044" y="831295"/>
                  </a:lnTo>
                  <a:lnTo>
                    <a:pt x="1553528" y="831376"/>
                  </a:lnTo>
                  <a:lnTo>
                    <a:pt x="1557011" y="831458"/>
                  </a:lnTo>
                  <a:lnTo>
                    <a:pt x="1560494" y="831538"/>
                  </a:lnTo>
                  <a:lnTo>
                    <a:pt x="1563977" y="831619"/>
                  </a:lnTo>
                  <a:lnTo>
                    <a:pt x="1567461" y="831699"/>
                  </a:lnTo>
                  <a:lnTo>
                    <a:pt x="1570944" y="831778"/>
                  </a:lnTo>
                  <a:lnTo>
                    <a:pt x="1574427" y="831858"/>
                  </a:lnTo>
                  <a:lnTo>
                    <a:pt x="1577910" y="831936"/>
                  </a:lnTo>
                  <a:lnTo>
                    <a:pt x="1581394" y="832015"/>
                  </a:lnTo>
                  <a:lnTo>
                    <a:pt x="1584877" y="832093"/>
                  </a:lnTo>
                  <a:lnTo>
                    <a:pt x="1588360" y="832171"/>
                  </a:lnTo>
                  <a:lnTo>
                    <a:pt x="1591843" y="832248"/>
                  </a:lnTo>
                  <a:lnTo>
                    <a:pt x="1595327" y="832325"/>
                  </a:lnTo>
                  <a:lnTo>
                    <a:pt x="1598810" y="832402"/>
                  </a:lnTo>
                  <a:lnTo>
                    <a:pt x="1602293" y="832478"/>
                  </a:lnTo>
                  <a:lnTo>
                    <a:pt x="1605776" y="832554"/>
                  </a:lnTo>
                  <a:lnTo>
                    <a:pt x="1609260" y="832630"/>
                  </a:lnTo>
                  <a:lnTo>
                    <a:pt x="1612743" y="832705"/>
                  </a:lnTo>
                  <a:lnTo>
                    <a:pt x="1616226" y="832780"/>
                  </a:lnTo>
                  <a:lnTo>
                    <a:pt x="1619709" y="832855"/>
                  </a:lnTo>
                  <a:lnTo>
                    <a:pt x="1623193" y="832929"/>
                  </a:lnTo>
                  <a:lnTo>
                    <a:pt x="1626676" y="833003"/>
                  </a:lnTo>
                  <a:lnTo>
                    <a:pt x="1630159" y="833077"/>
                  </a:lnTo>
                  <a:lnTo>
                    <a:pt x="1633642" y="833150"/>
                  </a:lnTo>
                  <a:lnTo>
                    <a:pt x="1637126" y="833223"/>
                  </a:lnTo>
                  <a:lnTo>
                    <a:pt x="1640609" y="833295"/>
                  </a:lnTo>
                  <a:lnTo>
                    <a:pt x="1644092" y="833368"/>
                  </a:lnTo>
                  <a:lnTo>
                    <a:pt x="1647575" y="835997"/>
                  </a:lnTo>
                  <a:lnTo>
                    <a:pt x="1651059" y="840878"/>
                  </a:lnTo>
                  <a:lnTo>
                    <a:pt x="1654542" y="845653"/>
                  </a:lnTo>
                  <a:lnTo>
                    <a:pt x="1658025" y="850326"/>
                  </a:lnTo>
                  <a:lnTo>
                    <a:pt x="1661508" y="854900"/>
                  </a:lnTo>
                  <a:lnTo>
                    <a:pt x="1664992" y="855582"/>
                  </a:lnTo>
                  <a:lnTo>
                    <a:pt x="1668475" y="855999"/>
                  </a:lnTo>
                  <a:lnTo>
                    <a:pt x="1671958" y="856414"/>
                  </a:lnTo>
                  <a:lnTo>
                    <a:pt x="1675441" y="856826"/>
                  </a:lnTo>
                  <a:lnTo>
                    <a:pt x="1678925" y="857236"/>
                  </a:lnTo>
                  <a:lnTo>
                    <a:pt x="1682408" y="857644"/>
                  </a:lnTo>
                  <a:lnTo>
                    <a:pt x="1685891" y="858049"/>
                  </a:lnTo>
                  <a:lnTo>
                    <a:pt x="1689374" y="858452"/>
                  </a:lnTo>
                  <a:lnTo>
                    <a:pt x="1692858" y="858852"/>
                  </a:lnTo>
                  <a:lnTo>
                    <a:pt x="1696341" y="859251"/>
                  </a:lnTo>
                  <a:lnTo>
                    <a:pt x="1699824" y="859647"/>
                  </a:lnTo>
                  <a:lnTo>
                    <a:pt x="1703307" y="860041"/>
                  </a:lnTo>
                  <a:lnTo>
                    <a:pt x="1706791" y="860433"/>
                  </a:lnTo>
                  <a:lnTo>
                    <a:pt x="1710274" y="860822"/>
                  </a:lnTo>
                  <a:lnTo>
                    <a:pt x="1713757" y="861210"/>
                  </a:lnTo>
                  <a:lnTo>
                    <a:pt x="1717240" y="861595"/>
                  </a:lnTo>
                  <a:lnTo>
                    <a:pt x="1720723" y="861978"/>
                  </a:lnTo>
                  <a:lnTo>
                    <a:pt x="1724207" y="862359"/>
                  </a:lnTo>
                  <a:lnTo>
                    <a:pt x="1727690" y="863175"/>
                  </a:lnTo>
                  <a:lnTo>
                    <a:pt x="1731173" y="864291"/>
                  </a:lnTo>
                  <a:lnTo>
                    <a:pt x="1734656" y="865397"/>
                  </a:lnTo>
                  <a:lnTo>
                    <a:pt x="1738140" y="866495"/>
                  </a:lnTo>
                  <a:lnTo>
                    <a:pt x="1741623" y="867583"/>
                  </a:lnTo>
                  <a:lnTo>
                    <a:pt x="1745106" y="868663"/>
                  </a:lnTo>
                  <a:lnTo>
                    <a:pt x="1748589" y="869733"/>
                  </a:lnTo>
                  <a:lnTo>
                    <a:pt x="1752073" y="870796"/>
                  </a:lnTo>
                  <a:lnTo>
                    <a:pt x="1755556" y="871849"/>
                  </a:lnTo>
                  <a:lnTo>
                    <a:pt x="1759039" y="872894"/>
                  </a:lnTo>
                  <a:lnTo>
                    <a:pt x="1762522" y="873931"/>
                  </a:lnTo>
                  <a:lnTo>
                    <a:pt x="1766006" y="874960"/>
                  </a:lnTo>
                  <a:lnTo>
                    <a:pt x="1769489" y="875980"/>
                  </a:lnTo>
                  <a:lnTo>
                    <a:pt x="1772972" y="876993"/>
                  </a:lnTo>
                  <a:lnTo>
                    <a:pt x="1776455" y="877614"/>
                  </a:lnTo>
                  <a:lnTo>
                    <a:pt x="1779939" y="878151"/>
                  </a:lnTo>
                  <a:lnTo>
                    <a:pt x="1783422" y="878685"/>
                  </a:lnTo>
                  <a:lnTo>
                    <a:pt x="1786905" y="879216"/>
                  </a:lnTo>
                  <a:lnTo>
                    <a:pt x="1790388" y="879743"/>
                  </a:lnTo>
                  <a:lnTo>
                    <a:pt x="1793872" y="880267"/>
                  </a:lnTo>
                  <a:lnTo>
                    <a:pt x="1797355" y="880789"/>
                  </a:lnTo>
                  <a:lnTo>
                    <a:pt x="1800838" y="881307"/>
                  </a:lnTo>
                  <a:lnTo>
                    <a:pt x="1804321" y="881822"/>
                  </a:lnTo>
                  <a:lnTo>
                    <a:pt x="1807805" y="882334"/>
                  </a:lnTo>
                  <a:lnTo>
                    <a:pt x="1811288" y="882843"/>
                  </a:lnTo>
                  <a:lnTo>
                    <a:pt x="1814771" y="883349"/>
                  </a:lnTo>
                  <a:lnTo>
                    <a:pt x="1818254" y="883852"/>
                  </a:lnTo>
                  <a:lnTo>
                    <a:pt x="1821738" y="884352"/>
                  </a:lnTo>
                  <a:lnTo>
                    <a:pt x="1825221" y="884849"/>
                  </a:lnTo>
                  <a:lnTo>
                    <a:pt x="1828704" y="885344"/>
                  </a:lnTo>
                  <a:lnTo>
                    <a:pt x="1832187" y="885835"/>
                  </a:lnTo>
                  <a:lnTo>
                    <a:pt x="1835671" y="886324"/>
                  </a:lnTo>
                  <a:lnTo>
                    <a:pt x="1839154" y="886745"/>
                  </a:lnTo>
                  <a:lnTo>
                    <a:pt x="1842637" y="887092"/>
                  </a:lnTo>
                  <a:lnTo>
                    <a:pt x="1846120" y="887438"/>
                  </a:lnTo>
                  <a:lnTo>
                    <a:pt x="1849604" y="887782"/>
                  </a:lnTo>
                  <a:lnTo>
                    <a:pt x="1853087" y="888124"/>
                  </a:lnTo>
                  <a:lnTo>
                    <a:pt x="1856570" y="888464"/>
                  </a:lnTo>
                  <a:lnTo>
                    <a:pt x="1860053" y="888802"/>
                  </a:lnTo>
                  <a:lnTo>
                    <a:pt x="1863537" y="889139"/>
                  </a:lnTo>
                  <a:lnTo>
                    <a:pt x="1867020" y="889474"/>
                  </a:lnTo>
                  <a:lnTo>
                    <a:pt x="1870503" y="889808"/>
                  </a:lnTo>
                  <a:lnTo>
                    <a:pt x="1873986" y="890139"/>
                  </a:lnTo>
                  <a:lnTo>
                    <a:pt x="1877470" y="890470"/>
                  </a:lnTo>
                  <a:lnTo>
                    <a:pt x="1880953" y="890798"/>
                  </a:lnTo>
                  <a:lnTo>
                    <a:pt x="1884436" y="891125"/>
                  </a:lnTo>
                  <a:lnTo>
                    <a:pt x="1887919" y="891450"/>
                  </a:lnTo>
                  <a:lnTo>
                    <a:pt x="1891403" y="891773"/>
                  </a:lnTo>
                  <a:lnTo>
                    <a:pt x="1894886" y="892095"/>
                  </a:lnTo>
                  <a:lnTo>
                    <a:pt x="1898369" y="892416"/>
                  </a:lnTo>
                  <a:lnTo>
                    <a:pt x="1901852" y="892734"/>
                  </a:lnTo>
                  <a:lnTo>
                    <a:pt x="1905336" y="893051"/>
                  </a:lnTo>
                  <a:lnTo>
                    <a:pt x="1908819" y="893367"/>
                  </a:lnTo>
                  <a:lnTo>
                    <a:pt x="1912302" y="893681"/>
                  </a:lnTo>
                  <a:lnTo>
                    <a:pt x="1915785" y="893993"/>
                  </a:lnTo>
                  <a:lnTo>
                    <a:pt x="1919269" y="894304"/>
                  </a:lnTo>
                  <a:lnTo>
                    <a:pt x="1922752" y="894614"/>
                  </a:lnTo>
                  <a:lnTo>
                    <a:pt x="1926235" y="894922"/>
                  </a:lnTo>
                  <a:lnTo>
                    <a:pt x="1929718" y="895228"/>
                  </a:lnTo>
                  <a:lnTo>
                    <a:pt x="1933202" y="895533"/>
                  </a:lnTo>
                  <a:lnTo>
                    <a:pt x="1936685" y="898270"/>
                  </a:lnTo>
                  <a:lnTo>
                    <a:pt x="1940168" y="901082"/>
                  </a:lnTo>
                  <a:lnTo>
                    <a:pt x="1943651" y="903852"/>
                  </a:lnTo>
                  <a:lnTo>
                    <a:pt x="1947135" y="906581"/>
                  </a:lnTo>
                  <a:lnTo>
                    <a:pt x="1950618" y="908449"/>
                  </a:lnTo>
                  <a:lnTo>
                    <a:pt x="1954101" y="908888"/>
                  </a:lnTo>
                  <a:lnTo>
                    <a:pt x="1957584" y="909325"/>
                  </a:lnTo>
                  <a:lnTo>
                    <a:pt x="1961068" y="909759"/>
                  </a:lnTo>
                  <a:lnTo>
                    <a:pt x="1964551" y="910191"/>
                  </a:lnTo>
                  <a:lnTo>
                    <a:pt x="1968034" y="910621"/>
                  </a:lnTo>
                  <a:lnTo>
                    <a:pt x="1971517" y="911048"/>
                  </a:lnTo>
                  <a:lnTo>
                    <a:pt x="1975001" y="911474"/>
                  </a:lnTo>
                  <a:lnTo>
                    <a:pt x="1978484" y="911897"/>
                  </a:lnTo>
                  <a:lnTo>
                    <a:pt x="1981967" y="912317"/>
                  </a:lnTo>
                  <a:lnTo>
                    <a:pt x="1985450" y="912736"/>
                  </a:lnTo>
                  <a:lnTo>
                    <a:pt x="1988934" y="913152"/>
                  </a:lnTo>
                  <a:lnTo>
                    <a:pt x="1992417" y="913566"/>
                  </a:lnTo>
                  <a:lnTo>
                    <a:pt x="1995900" y="913978"/>
                  </a:lnTo>
                  <a:lnTo>
                    <a:pt x="1999383" y="914388"/>
                  </a:lnTo>
                  <a:lnTo>
                    <a:pt x="2002867" y="914795"/>
                  </a:lnTo>
                  <a:lnTo>
                    <a:pt x="2006350" y="915201"/>
                  </a:lnTo>
                  <a:lnTo>
                    <a:pt x="2009833" y="915604"/>
                  </a:lnTo>
                  <a:lnTo>
                    <a:pt x="2013316" y="916001"/>
                  </a:lnTo>
                  <a:lnTo>
                    <a:pt x="2016799" y="916143"/>
                  </a:lnTo>
                  <a:lnTo>
                    <a:pt x="2020283" y="916284"/>
                  </a:lnTo>
                  <a:lnTo>
                    <a:pt x="2023766" y="916425"/>
                  </a:lnTo>
                  <a:lnTo>
                    <a:pt x="2027249" y="916565"/>
                  </a:lnTo>
                  <a:lnTo>
                    <a:pt x="2030732" y="916705"/>
                  </a:lnTo>
                  <a:lnTo>
                    <a:pt x="2034216" y="916844"/>
                  </a:lnTo>
                  <a:lnTo>
                    <a:pt x="2037699" y="916982"/>
                  </a:lnTo>
                  <a:lnTo>
                    <a:pt x="2041182" y="917120"/>
                  </a:lnTo>
                  <a:lnTo>
                    <a:pt x="2044665" y="917258"/>
                  </a:lnTo>
                  <a:lnTo>
                    <a:pt x="2048149" y="917395"/>
                  </a:lnTo>
                  <a:lnTo>
                    <a:pt x="2051632" y="917531"/>
                  </a:lnTo>
                  <a:lnTo>
                    <a:pt x="2055115" y="917667"/>
                  </a:lnTo>
                  <a:lnTo>
                    <a:pt x="2058598" y="917802"/>
                  </a:lnTo>
                  <a:lnTo>
                    <a:pt x="2062082" y="917883"/>
                  </a:lnTo>
                  <a:lnTo>
                    <a:pt x="2065565" y="917809"/>
                  </a:lnTo>
                  <a:lnTo>
                    <a:pt x="2069048" y="917734"/>
                  </a:lnTo>
                  <a:lnTo>
                    <a:pt x="2072531" y="917660"/>
                  </a:lnTo>
                  <a:lnTo>
                    <a:pt x="2076015" y="917587"/>
                  </a:lnTo>
                  <a:lnTo>
                    <a:pt x="2079498" y="917513"/>
                  </a:lnTo>
                  <a:lnTo>
                    <a:pt x="2082981" y="917440"/>
                  </a:lnTo>
                  <a:lnTo>
                    <a:pt x="2086464" y="917366"/>
                  </a:lnTo>
                  <a:lnTo>
                    <a:pt x="2089948" y="917294"/>
                  </a:lnTo>
                  <a:lnTo>
                    <a:pt x="2093431" y="917221"/>
                  </a:lnTo>
                  <a:lnTo>
                    <a:pt x="2096914" y="917148"/>
                  </a:lnTo>
                  <a:lnTo>
                    <a:pt x="2100397" y="917076"/>
                  </a:lnTo>
                  <a:lnTo>
                    <a:pt x="2103881" y="917004"/>
                  </a:lnTo>
                  <a:lnTo>
                    <a:pt x="2107364" y="916932"/>
                  </a:lnTo>
                  <a:lnTo>
                    <a:pt x="2110847" y="916861"/>
                  </a:lnTo>
                  <a:lnTo>
                    <a:pt x="2114330" y="916789"/>
                  </a:lnTo>
                  <a:lnTo>
                    <a:pt x="2117814" y="916718"/>
                  </a:lnTo>
                  <a:lnTo>
                    <a:pt x="2121297" y="916647"/>
                  </a:lnTo>
                  <a:lnTo>
                    <a:pt x="2124780" y="916576"/>
                  </a:lnTo>
                  <a:lnTo>
                    <a:pt x="2128263" y="916506"/>
                  </a:lnTo>
                  <a:lnTo>
                    <a:pt x="2131747" y="916435"/>
                  </a:lnTo>
                  <a:lnTo>
                    <a:pt x="2135230" y="916365"/>
                  </a:lnTo>
                  <a:lnTo>
                    <a:pt x="2138713" y="916295"/>
                  </a:lnTo>
                  <a:lnTo>
                    <a:pt x="2142196" y="916226"/>
                  </a:lnTo>
                  <a:lnTo>
                    <a:pt x="2145680" y="916156"/>
                  </a:lnTo>
                  <a:lnTo>
                    <a:pt x="2149163" y="916087"/>
                  </a:lnTo>
                  <a:lnTo>
                    <a:pt x="2152646" y="916018"/>
                  </a:lnTo>
                  <a:lnTo>
                    <a:pt x="2156129" y="915949"/>
                  </a:lnTo>
                  <a:lnTo>
                    <a:pt x="2159613" y="915880"/>
                  </a:lnTo>
                  <a:lnTo>
                    <a:pt x="2163096" y="915812"/>
                  </a:lnTo>
                  <a:lnTo>
                    <a:pt x="2166579" y="915743"/>
                  </a:lnTo>
                  <a:lnTo>
                    <a:pt x="2170062" y="915675"/>
                  </a:lnTo>
                  <a:lnTo>
                    <a:pt x="2173546" y="915676"/>
                  </a:lnTo>
                  <a:lnTo>
                    <a:pt x="2177029" y="916072"/>
                  </a:lnTo>
                  <a:lnTo>
                    <a:pt x="2180512" y="916467"/>
                  </a:lnTo>
                  <a:lnTo>
                    <a:pt x="2183995" y="916860"/>
                  </a:lnTo>
                  <a:lnTo>
                    <a:pt x="2187479" y="917250"/>
                  </a:lnTo>
                  <a:lnTo>
                    <a:pt x="2190962" y="917639"/>
                  </a:lnTo>
                  <a:lnTo>
                    <a:pt x="2194445" y="918026"/>
                  </a:lnTo>
                  <a:lnTo>
                    <a:pt x="2197928" y="918411"/>
                  </a:lnTo>
                  <a:lnTo>
                    <a:pt x="2201412" y="918795"/>
                  </a:lnTo>
                  <a:lnTo>
                    <a:pt x="2204895" y="919176"/>
                  </a:lnTo>
                  <a:lnTo>
                    <a:pt x="2208378" y="919556"/>
                  </a:lnTo>
                  <a:lnTo>
                    <a:pt x="2211861" y="919934"/>
                  </a:lnTo>
                  <a:lnTo>
                    <a:pt x="2215345" y="920310"/>
                  </a:lnTo>
                  <a:lnTo>
                    <a:pt x="2218828" y="920684"/>
                  </a:lnTo>
                  <a:lnTo>
                    <a:pt x="2222311" y="921057"/>
                  </a:lnTo>
                  <a:lnTo>
                    <a:pt x="2225794" y="921427"/>
                  </a:lnTo>
                  <a:lnTo>
                    <a:pt x="2229278" y="921796"/>
                  </a:lnTo>
                  <a:lnTo>
                    <a:pt x="2232761" y="922164"/>
                  </a:lnTo>
                  <a:lnTo>
                    <a:pt x="2236244" y="922529"/>
                  </a:lnTo>
                  <a:lnTo>
                    <a:pt x="2239727" y="922411"/>
                  </a:lnTo>
                  <a:lnTo>
                    <a:pt x="2243211" y="922171"/>
                  </a:lnTo>
                  <a:lnTo>
                    <a:pt x="2246694" y="921931"/>
                  </a:lnTo>
                  <a:lnTo>
                    <a:pt x="2250177" y="921693"/>
                  </a:lnTo>
                  <a:lnTo>
                    <a:pt x="2253660" y="921454"/>
                  </a:lnTo>
                  <a:lnTo>
                    <a:pt x="2257144" y="921216"/>
                  </a:lnTo>
                  <a:lnTo>
                    <a:pt x="2260627" y="920979"/>
                  </a:lnTo>
                  <a:lnTo>
                    <a:pt x="2264110" y="920742"/>
                  </a:lnTo>
                  <a:lnTo>
                    <a:pt x="2267593" y="920505"/>
                  </a:lnTo>
                  <a:lnTo>
                    <a:pt x="2271077" y="920269"/>
                  </a:lnTo>
                  <a:lnTo>
                    <a:pt x="2274560" y="920034"/>
                  </a:lnTo>
                  <a:lnTo>
                    <a:pt x="2278043" y="919799"/>
                  </a:lnTo>
                  <a:lnTo>
                    <a:pt x="2281526" y="919564"/>
                  </a:lnTo>
                  <a:lnTo>
                    <a:pt x="2285010" y="919330"/>
                  </a:lnTo>
                  <a:lnTo>
                    <a:pt x="2288493" y="919096"/>
                  </a:lnTo>
                  <a:lnTo>
                    <a:pt x="2291976" y="918863"/>
                  </a:lnTo>
                  <a:lnTo>
                    <a:pt x="2295459" y="918631"/>
                  </a:lnTo>
                  <a:lnTo>
                    <a:pt x="2298942" y="918398"/>
                  </a:lnTo>
                  <a:lnTo>
                    <a:pt x="2302426" y="918167"/>
                  </a:lnTo>
                  <a:lnTo>
                    <a:pt x="2305909" y="917935"/>
                  </a:lnTo>
                  <a:lnTo>
                    <a:pt x="2309392" y="917705"/>
                  </a:lnTo>
                  <a:lnTo>
                    <a:pt x="2312875" y="917474"/>
                  </a:lnTo>
                  <a:lnTo>
                    <a:pt x="2316359" y="917245"/>
                  </a:lnTo>
                  <a:lnTo>
                    <a:pt x="2319842" y="917015"/>
                  </a:lnTo>
                  <a:lnTo>
                    <a:pt x="2323325" y="916786"/>
                  </a:lnTo>
                  <a:lnTo>
                    <a:pt x="2326808" y="916558"/>
                  </a:lnTo>
                  <a:lnTo>
                    <a:pt x="2330292" y="916330"/>
                  </a:lnTo>
                  <a:lnTo>
                    <a:pt x="2333775" y="916102"/>
                  </a:lnTo>
                  <a:lnTo>
                    <a:pt x="2337258" y="915875"/>
                  </a:lnTo>
                  <a:lnTo>
                    <a:pt x="2340741" y="915649"/>
                  </a:lnTo>
                  <a:lnTo>
                    <a:pt x="2344225" y="915423"/>
                  </a:lnTo>
                  <a:lnTo>
                    <a:pt x="2347708" y="915197"/>
                  </a:lnTo>
                  <a:lnTo>
                    <a:pt x="2351191" y="914972"/>
                  </a:lnTo>
                  <a:lnTo>
                    <a:pt x="2354674" y="914747"/>
                  </a:lnTo>
                  <a:lnTo>
                    <a:pt x="2358158" y="914523"/>
                  </a:lnTo>
                  <a:lnTo>
                    <a:pt x="2361641" y="914299"/>
                  </a:lnTo>
                  <a:lnTo>
                    <a:pt x="2365124" y="914075"/>
                  </a:lnTo>
                  <a:lnTo>
                    <a:pt x="2368607" y="913853"/>
                  </a:lnTo>
                  <a:lnTo>
                    <a:pt x="2372091" y="913630"/>
                  </a:lnTo>
                  <a:lnTo>
                    <a:pt x="2375574" y="913408"/>
                  </a:lnTo>
                  <a:lnTo>
                    <a:pt x="2379057" y="913186"/>
                  </a:lnTo>
                  <a:lnTo>
                    <a:pt x="2382540" y="912965"/>
                  </a:lnTo>
                  <a:lnTo>
                    <a:pt x="2386024" y="912744"/>
                  </a:lnTo>
                  <a:lnTo>
                    <a:pt x="2389507" y="912524"/>
                  </a:lnTo>
                  <a:lnTo>
                    <a:pt x="2392990" y="912304"/>
                  </a:lnTo>
                  <a:lnTo>
                    <a:pt x="2396473" y="912085"/>
                  </a:lnTo>
                  <a:lnTo>
                    <a:pt x="2399957" y="912373"/>
                  </a:lnTo>
                  <a:lnTo>
                    <a:pt x="2403440" y="912699"/>
                  </a:lnTo>
                  <a:lnTo>
                    <a:pt x="2406923" y="913025"/>
                  </a:lnTo>
                  <a:lnTo>
                    <a:pt x="2410406" y="913349"/>
                  </a:lnTo>
                  <a:lnTo>
                    <a:pt x="2413890" y="913671"/>
                  </a:lnTo>
                  <a:lnTo>
                    <a:pt x="2417373" y="913993"/>
                  </a:lnTo>
                  <a:lnTo>
                    <a:pt x="2420856" y="914313"/>
                  </a:lnTo>
                  <a:lnTo>
                    <a:pt x="2424339" y="914631"/>
                  </a:lnTo>
                  <a:lnTo>
                    <a:pt x="2427823" y="914948"/>
                  </a:lnTo>
                  <a:lnTo>
                    <a:pt x="2431306" y="915264"/>
                  </a:lnTo>
                  <a:lnTo>
                    <a:pt x="2434789" y="915579"/>
                  </a:lnTo>
                  <a:lnTo>
                    <a:pt x="2438272" y="915892"/>
                  </a:lnTo>
                  <a:lnTo>
                    <a:pt x="2441756" y="916204"/>
                  </a:lnTo>
                  <a:lnTo>
                    <a:pt x="2445239" y="916515"/>
                  </a:lnTo>
                  <a:lnTo>
                    <a:pt x="2448722" y="916824"/>
                  </a:lnTo>
                  <a:lnTo>
                    <a:pt x="2452205" y="917132"/>
                  </a:lnTo>
                  <a:lnTo>
                    <a:pt x="2455689" y="917439"/>
                  </a:lnTo>
                  <a:lnTo>
                    <a:pt x="2459172" y="917744"/>
                  </a:lnTo>
                  <a:lnTo>
                    <a:pt x="2462655" y="918049"/>
                  </a:lnTo>
                  <a:lnTo>
                    <a:pt x="2466138" y="918352"/>
                  </a:lnTo>
                  <a:lnTo>
                    <a:pt x="2469622" y="918653"/>
                  </a:lnTo>
                  <a:lnTo>
                    <a:pt x="2473105" y="918954"/>
                  </a:lnTo>
                  <a:lnTo>
                    <a:pt x="2476588" y="919253"/>
                  </a:lnTo>
                  <a:lnTo>
                    <a:pt x="2480071" y="919598"/>
                  </a:lnTo>
                  <a:lnTo>
                    <a:pt x="2483555" y="919942"/>
                  </a:lnTo>
                  <a:lnTo>
                    <a:pt x="2487038" y="920284"/>
                  </a:lnTo>
                  <a:lnTo>
                    <a:pt x="2490521" y="920625"/>
                  </a:lnTo>
                  <a:lnTo>
                    <a:pt x="2494004" y="920964"/>
                  </a:lnTo>
                  <a:lnTo>
                    <a:pt x="2497488" y="921302"/>
                  </a:lnTo>
                  <a:lnTo>
                    <a:pt x="2500971" y="921639"/>
                  </a:lnTo>
                  <a:lnTo>
                    <a:pt x="2504454" y="921974"/>
                  </a:lnTo>
                  <a:lnTo>
                    <a:pt x="2507937" y="922308"/>
                  </a:lnTo>
                  <a:lnTo>
                    <a:pt x="2511421" y="922640"/>
                  </a:lnTo>
                  <a:lnTo>
                    <a:pt x="2514904" y="922971"/>
                  </a:lnTo>
                  <a:lnTo>
                    <a:pt x="2518387" y="923301"/>
                  </a:lnTo>
                  <a:lnTo>
                    <a:pt x="2521870" y="923629"/>
                  </a:lnTo>
                  <a:lnTo>
                    <a:pt x="2525354" y="923861"/>
                  </a:lnTo>
                  <a:lnTo>
                    <a:pt x="2528837" y="923775"/>
                  </a:lnTo>
                  <a:lnTo>
                    <a:pt x="2532320" y="923690"/>
                  </a:lnTo>
                  <a:lnTo>
                    <a:pt x="2535803" y="923605"/>
                  </a:lnTo>
                  <a:lnTo>
                    <a:pt x="2539287" y="923519"/>
                  </a:lnTo>
                  <a:lnTo>
                    <a:pt x="2542770" y="923435"/>
                  </a:lnTo>
                  <a:lnTo>
                    <a:pt x="2546253" y="923350"/>
                  </a:lnTo>
                  <a:lnTo>
                    <a:pt x="2549736" y="923265"/>
                  </a:lnTo>
                  <a:lnTo>
                    <a:pt x="2553220" y="923181"/>
                  </a:lnTo>
                  <a:lnTo>
                    <a:pt x="2556703" y="923097"/>
                  </a:lnTo>
                  <a:lnTo>
                    <a:pt x="2560186" y="923013"/>
                  </a:lnTo>
                  <a:lnTo>
                    <a:pt x="2563669" y="922930"/>
                  </a:lnTo>
                  <a:lnTo>
                    <a:pt x="2567153" y="922846"/>
                  </a:lnTo>
                  <a:lnTo>
                    <a:pt x="2570636" y="922763"/>
                  </a:lnTo>
                  <a:lnTo>
                    <a:pt x="2574119" y="922680"/>
                  </a:lnTo>
                  <a:lnTo>
                    <a:pt x="2577602" y="922597"/>
                  </a:lnTo>
                  <a:lnTo>
                    <a:pt x="2581085" y="922514"/>
                  </a:lnTo>
                  <a:lnTo>
                    <a:pt x="2584569" y="922432"/>
                  </a:lnTo>
                  <a:lnTo>
                    <a:pt x="2588052" y="922349"/>
                  </a:lnTo>
                  <a:lnTo>
                    <a:pt x="2591535" y="922267"/>
                  </a:lnTo>
                  <a:lnTo>
                    <a:pt x="2595018" y="922185"/>
                  </a:lnTo>
                  <a:lnTo>
                    <a:pt x="2598502" y="922104"/>
                  </a:lnTo>
                  <a:lnTo>
                    <a:pt x="2601985" y="922022"/>
                  </a:lnTo>
                  <a:lnTo>
                    <a:pt x="2605468" y="921941"/>
                  </a:lnTo>
                  <a:lnTo>
                    <a:pt x="2608951" y="921859"/>
                  </a:lnTo>
                  <a:lnTo>
                    <a:pt x="2612435" y="921778"/>
                  </a:lnTo>
                  <a:lnTo>
                    <a:pt x="2615918" y="921698"/>
                  </a:lnTo>
                  <a:lnTo>
                    <a:pt x="2619401" y="921617"/>
                  </a:lnTo>
                  <a:lnTo>
                    <a:pt x="2622884" y="921693"/>
                  </a:lnTo>
                  <a:lnTo>
                    <a:pt x="2626368" y="921833"/>
                  </a:lnTo>
                  <a:lnTo>
                    <a:pt x="2629851" y="921973"/>
                  </a:lnTo>
                  <a:lnTo>
                    <a:pt x="2633334" y="922112"/>
                  </a:lnTo>
                  <a:lnTo>
                    <a:pt x="2636817" y="922251"/>
                  </a:lnTo>
                  <a:lnTo>
                    <a:pt x="2640301" y="922390"/>
                  </a:lnTo>
                  <a:lnTo>
                    <a:pt x="2643784" y="922528"/>
                  </a:lnTo>
                  <a:lnTo>
                    <a:pt x="2647267" y="922665"/>
                  </a:lnTo>
                  <a:lnTo>
                    <a:pt x="2650750" y="922803"/>
                  </a:lnTo>
                  <a:lnTo>
                    <a:pt x="2654234" y="922939"/>
                  </a:lnTo>
                  <a:lnTo>
                    <a:pt x="2657717" y="923075"/>
                  </a:lnTo>
                  <a:lnTo>
                    <a:pt x="2661200" y="923211"/>
                  </a:lnTo>
                  <a:lnTo>
                    <a:pt x="2664683" y="923347"/>
                  </a:lnTo>
                  <a:lnTo>
                    <a:pt x="2668167" y="923482"/>
                  </a:lnTo>
                  <a:lnTo>
                    <a:pt x="2671650" y="923616"/>
                  </a:lnTo>
                  <a:lnTo>
                    <a:pt x="2675133" y="923750"/>
                  </a:lnTo>
                  <a:lnTo>
                    <a:pt x="2678616" y="923884"/>
                  </a:lnTo>
                  <a:lnTo>
                    <a:pt x="2682100" y="924017"/>
                  </a:lnTo>
                  <a:lnTo>
                    <a:pt x="2685583" y="924150"/>
                  </a:lnTo>
                  <a:lnTo>
                    <a:pt x="2689066" y="924283"/>
                  </a:lnTo>
                  <a:lnTo>
                    <a:pt x="2692549" y="924415"/>
                  </a:lnTo>
                  <a:lnTo>
                    <a:pt x="2696033" y="924546"/>
                  </a:lnTo>
                  <a:lnTo>
                    <a:pt x="2699516" y="924677"/>
                  </a:lnTo>
                  <a:lnTo>
                    <a:pt x="2702999" y="924808"/>
                  </a:lnTo>
                  <a:lnTo>
                    <a:pt x="2706482" y="924938"/>
                  </a:lnTo>
                  <a:lnTo>
                    <a:pt x="2709966" y="925068"/>
                  </a:lnTo>
                  <a:lnTo>
                    <a:pt x="2713449" y="925198"/>
                  </a:lnTo>
                  <a:lnTo>
                    <a:pt x="2716932" y="925284"/>
                  </a:lnTo>
                  <a:lnTo>
                    <a:pt x="2720415" y="925179"/>
                  </a:lnTo>
                  <a:lnTo>
                    <a:pt x="2723899" y="925075"/>
                  </a:lnTo>
                  <a:lnTo>
                    <a:pt x="2727382" y="924971"/>
                  </a:lnTo>
                  <a:lnTo>
                    <a:pt x="2730865" y="924867"/>
                  </a:lnTo>
                  <a:lnTo>
                    <a:pt x="2734348" y="924763"/>
                  </a:lnTo>
                  <a:lnTo>
                    <a:pt x="2737832" y="924660"/>
                  </a:lnTo>
                  <a:lnTo>
                    <a:pt x="2741315" y="924557"/>
                  </a:lnTo>
                  <a:lnTo>
                    <a:pt x="2744798" y="924453"/>
                  </a:lnTo>
                  <a:lnTo>
                    <a:pt x="2748281" y="924351"/>
                  </a:lnTo>
                  <a:lnTo>
                    <a:pt x="2751765" y="924248"/>
                  </a:lnTo>
                  <a:lnTo>
                    <a:pt x="2755248" y="924146"/>
                  </a:lnTo>
                  <a:lnTo>
                    <a:pt x="2758731" y="924043"/>
                  </a:lnTo>
                  <a:lnTo>
                    <a:pt x="2762214" y="923941"/>
                  </a:lnTo>
                  <a:lnTo>
                    <a:pt x="2765698" y="923840"/>
                  </a:lnTo>
                  <a:lnTo>
                    <a:pt x="2769181" y="923738"/>
                  </a:lnTo>
                  <a:lnTo>
                    <a:pt x="2772664" y="923637"/>
                  </a:lnTo>
                  <a:lnTo>
                    <a:pt x="2776147" y="923536"/>
                  </a:lnTo>
                  <a:lnTo>
                    <a:pt x="2779631" y="923435"/>
                  </a:lnTo>
                  <a:lnTo>
                    <a:pt x="2783114" y="923334"/>
                  </a:lnTo>
                  <a:lnTo>
                    <a:pt x="2786597" y="923233"/>
                  </a:lnTo>
                  <a:lnTo>
                    <a:pt x="2790080" y="923133"/>
                  </a:lnTo>
                  <a:lnTo>
                    <a:pt x="2793564" y="923033"/>
                  </a:lnTo>
                  <a:lnTo>
                    <a:pt x="2797047" y="923076"/>
                  </a:lnTo>
                  <a:lnTo>
                    <a:pt x="2800530" y="923552"/>
                  </a:lnTo>
                  <a:lnTo>
                    <a:pt x="2804013" y="924025"/>
                  </a:lnTo>
                  <a:lnTo>
                    <a:pt x="2807497" y="924497"/>
                  </a:lnTo>
                  <a:lnTo>
                    <a:pt x="2810980" y="924966"/>
                  </a:lnTo>
                  <a:lnTo>
                    <a:pt x="2814463" y="925434"/>
                  </a:lnTo>
                  <a:lnTo>
                    <a:pt x="2817946" y="925899"/>
                  </a:lnTo>
                  <a:lnTo>
                    <a:pt x="2821430" y="926362"/>
                  </a:lnTo>
                  <a:lnTo>
                    <a:pt x="2824913" y="926823"/>
                  </a:lnTo>
                  <a:lnTo>
                    <a:pt x="2828396" y="927282"/>
                  </a:lnTo>
                  <a:lnTo>
                    <a:pt x="2831879" y="927739"/>
                  </a:lnTo>
                  <a:lnTo>
                    <a:pt x="2835363" y="928194"/>
                  </a:lnTo>
                  <a:lnTo>
                    <a:pt x="2838846" y="928647"/>
                  </a:lnTo>
                  <a:lnTo>
                    <a:pt x="2842329" y="929098"/>
                  </a:lnTo>
                  <a:lnTo>
                    <a:pt x="2845812" y="929541"/>
                  </a:lnTo>
                  <a:lnTo>
                    <a:pt x="2849296" y="929976"/>
                  </a:lnTo>
                  <a:lnTo>
                    <a:pt x="2852779" y="930409"/>
                  </a:lnTo>
                  <a:lnTo>
                    <a:pt x="2856262" y="930840"/>
                  </a:lnTo>
                  <a:lnTo>
                    <a:pt x="2859745" y="931269"/>
                  </a:lnTo>
                  <a:lnTo>
                    <a:pt x="2863229" y="931696"/>
                  </a:lnTo>
                  <a:lnTo>
                    <a:pt x="2866712" y="932121"/>
                  </a:lnTo>
                  <a:lnTo>
                    <a:pt x="2870195" y="932545"/>
                  </a:lnTo>
                  <a:lnTo>
                    <a:pt x="2873678" y="932967"/>
                  </a:lnTo>
                  <a:lnTo>
                    <a:pt x="2877161" y="933222"/>
                  </a:lnTo>
                  <a:lnTo>
                    <a:pt x="2880645" y="933113"/>
                  </a:lnTo>
                  <a:lnTo>
                    <a:pt x="2884128" y="933004"/>
                  </a:lnTo>
                  <a:lnTo>
                    <a:pt x="2887611" y="932896"/>
                  </a:lnTo>
                  <a:lnTo>
                    <a:pt x="2891094" y="932787"/>
                  </a:lnTo>
                  <a:lnTo>
                    <a:pt x="2894578" y="932679"/>
                  </a:lnTo>
                  <a:lnTo>
                    <a:pt x="2898061" y="932571"/>
                  </a:lnTo>
                  <a:lnTo>
                    <a:pt x="2901544" y="932464"/>
                  </a:lnTo>
                  <a:lnTo>
                    <a:pt x="2905027" y="932356"/>
                  </a:lnTo>
                  <a:lnTo>
                    <a:pt x="2908511" y="932249"/>
                  </a:lnTo>
                  <a:lnTo>
                    <a:pt x="2911994" y="932142"/>
                  </a:lnTo>
                  <a:lnTo>
                    <a:pt x="2915477" y="932035"/>
                  </a:lnTo>
                  <a:lnTo>
                    <a:pt x="2918960" y="931928"/>
                  </a:lnTo>
                  <a:lnTo>
                    <a:pt x="2922444" y="931822"/>
                  </a:lnTo>
                  <a:lnTo>
                    <a:pt x="2925927" y="931716"/>
                  </a:lnTo>
                  <a:lnTo>
                    <a:pt x="2929410" y="931610"/>
                  </a:lnTo>
                  <a:lnTo>
                    <a:pt x="2932893" y="931504"/>
                  </a:lnTo>
                  <a:lnTo>
                    <a:pt x="2936377" y="931398"/>
                  </a:lnTo>
                  <a:lnTo>
                    <a:pt x="2939860" y="931293"/>
                  </a:lnTo>
                  <a:lnTo>
                    <a:pt x="2943343" y="931187"/>
                  </a:lnTo>
                  <a:lnTo>
                    <a:pt x="2946826" y="931082"/>
                  </a:lnTo>
                  <a:lnTo>
                    <a:pt x="2950310" y="930977"/>
                  </a:lnTo>
                  <a:lnTo>
                    <a:pt x="2953793" y="930873"/>
                  </a:lnTo>
                  <a:lnTo>
                    <a:pt x="2957276" y="930768"/>
                  </a:lnTo>
                  <a:lnTo>
                    <a:pt x="2960759" y="930664"/>
                  </a:lnTo>
                  <a:lnTo>
                    <a:pt x="2964243" y="930560"/>
                  </a:lnTo>
                  <a:lnTo>
                    <a:pt x="2967726" y="930456"/>
                  </a:lnTo>
                  <a:lnTo>
                    <a:pt x="2971209" y="930353"/>
                  </a:lnTo>
                  <a:lnTo>
                    <a:pt x="2974692" y="930249"/>
                  </a:lnTo>
                  <a:lnTo>
                    <a:pt x="2978176" y="930146"/>
                  </a:lnTo>
                  <a:lnTo>
                    <a:pt x="2981659" y="930043"/>
                  </a:lnTo>
                  <a:lnTo>
                    <a:pt x="2985142" y="929940"/>
                  </a:lnTo>
                  <a:lnTo>
                    <a:pt x="2988625" y="930317"/>
                  </a:lnTo>
                  <a:lnTo>
                    <a:pt x="2992109" y="932572"/>
                  </a:lnTo>
                  <a:lnTo>
                    <a:pt x="2995592" y="934800"/>
                  </a:lnTo>
                  <a:lnTo>
                    <a:pt x="2999075" y="937002"/>
                  </a:lnTo>
                  <a:lnTo>
                    <a:pt x="3002558" y="939177"/>
                  </a:lnTo>
                  <a:lnTo>
                    <a:pt x="3006042" y="940734"/>
                  </a:lnTo>
                  <a:lnTo>
                    <a:pt x="3009525" y="941908"/>
                  </a:lnTo>
                  <a:lnTo>
                    <a:pt x="3013008" y="943073"/>
                  </a:lnTo>
                  <a:lnTo>
                    <a:pt x="3016491" y="944229"/>
                  </a:lnTo>
                  <a:lnTo>
                    <a:pt x="3019975" y="945376"/>
                  </a:lnTo>
                  <a:lnTo>
                    <a:pt x="3023458" y="946515"/>
                  </a:lnTo>
                  <a:lnTo>
                    <a:pt x="3026941" y="947646"/>
                  </a:lnTo>
                  <a:lnTo>
                    <a:pt x="3030424" y="948768"/>
                  </a:lnTo>
                  <a:lnTo>
                    <a:pt x="3033908" y="949882"/>
                  </a:lnTo>
                  <a:lnTo>
                    <a:pt x="3037391" y="950565"/>
                  </a:lnTo>
                  <a:lnTo>
                    <a:pt x="3040874" y="950709"/>
                  </a:lnTo>
                  <a:lnTo>
                    <a:pt x="3044357" y="950852"/>
                  </a:lnTo>
                  <a:lnTo>
                    <a:pt x="3047841" y="950995"/>
                  </a:lnTo>
                  <a:lnTo>
                    <a:pt x="3051324" y="951138"/>
                  </a:lnTo>
                  <a:lnTo>
                    <a:pt x="3054807" y="951280"/>
                  </a:lnTo>
                  <a:lnTo>
                    <a:pt x="3058290" y="951421"/>
                  </a:lnTo>
                  <a:lnTo>
                    <a:pt x="3061774" y="951562"/>
                  </a:lnTo>
                  <a:lnTo>
                    <a:pt x="3065257" y="951703"/>
                  </a:lnTo>
                  <a:lnTo>
                    <a:pt x="3068740" y="951844"/>
                  </a:lnTo>
                  <a:lnTo>
                    <a:pt x="3072223" y="951984"/>
                  </a:lnTo>
                  <a:lnTo>
                    <a:pt x="3075707" y="952123"/>
                  </a:lnTo>
                  <a:lnTo>
                    <a:pt x="3079190" y="952262"/>
                  </a:lnTo>
                  <a:lnTo>
                    <a:pt x="3082673" y="952401"/>
                  </a:lnTo>
                  <a:lnTo>
                    <a:pt x="3086156" y="952540"/>
                  </a:lnTo>
                  <a:lnTo>
                    <a:pt x="3089640" y="952678"/>
                  </a:lnTo>
                  <a:lnTo>
                    <a:pt x="3093123" y="952815"/>
                  </a:lnTo>
                  <a:lnTo>
                    <a:pt x="3096606" y="952952"/>
                  </a:lnTo>
                  <a:lnTo>
                    <a:pt x="3100089" y="953099"/>
                  </a:lnTo>
                  <a:lnTo>
                    <a:pt x="3103573" y="953342"/>
                  </a:lnTo>
                  <a:lnTo>
                    <a:pt x="3107056" y="953584"/>
                  </a:lnTo>
                  <a:lnTo>
                    <a:pt x="3110539" y="953825"/>
                  </a:lnTo>
                  <a:lnTo>
                    <a:pt x="3114022" y="954066"/>
                  </a:lnTo>
                  <a:lnTo>
                    <a:pt x="3117506" y="954305"/>
                  </a:lnTo>
                  <a:lnTo>
                    <a:pt x="3120989" y="954544"/>
                  </a:lnTo>
                  <a:lnTo>
                    <a:pt x="3124472" y="954782"/>
                  </a:lnTo>
                  <a:lnTo>
                    <a:pt x="3127955" y="955019"/>
                  </a:lnTo>
                  <a:lnTo>
                    <a:pt x="3131439" y="955256"/>
                  </a:lnTo>
                  <a:lnTo>
                    <a:pt x="3134922" y="955492"/>
                  </a:lnTo>
                  <a:lnTo>
                    <a:pt x="3138405" y="955727"/>
                  </a:lnTo>
                  <a:lnTo>
                    <a:pt x="3141888" y="955961"/>
                  </a:lnTo>
                  <a:lnTo>
                    <a:pt x="3145372" y="956194"/>
                  </a:lnTo>
                  <a:lnTo>
                    <a:pt x="3148855" y="956414"/>
                  </a:lnTo>
                  <a:lnTo>
                    <a:pt x="3152338" y="956606"/>
                  </a:lnTo>
                  <a:lnTo>
                    <a:pt x="3155821" y="956798"/>
                  </a:lnTo>
                  <a:lnTo>
                    <a:pt x="3159304" y="956989"/>
                  </a:lnTo>
                  <a:lnTo>
                    <a:pt x="3162788" y="957180"/>
                  </a:lnTo>
                  <a:lnTo>
                    <a:pt x="3166271" y="957370"/>
                  </a:lnTo>
                  <a:lnTo>
                    <a:pt x="3169754" y="957560"/>
                  </a:lnTo>
                  <a:lnTo>
                    <a:pt x="3173237" y="957749"/>
                  </a:lnTo>
                  <a:lnTo>
                    <a:pt x="3176721" y="957937"/>
                  </a:lnTo>
                  <a:lnTo>
                    <a:pt x="3180204" y="958125"/>
                  </a:lnTo>
                  <a:lnTo>
                    <a:pt x="3183687" y="958313"/>
                  </a:lnTo>
                  <a:lnTo>
                    <a:pt x="3187170" y="958499"/>
                  </a:lnTo>
                  <a:lnTo>
                    <a:pt x="3190654" y="958685"/>
                  </a:lnTo>
                  <a:lnTo>
                    <a:pt x="3194137" y="958871"/>
                  </a:lnTo>
                  <a:lnTo>
                    <a:pt x="3197620" y="959421"/>
                  </a:lnTo>
                  <a:lnTo>
                    <a:pt x="3201103" y="960244"/>
                  </a:lnTo>
                  <a:lnTo>
                    <a:pt x="3204587" y="961061"/>
                  </a:lnTo>
                  <a:lnTo>
                    <a:pt x="3208070" y="961874"/>
                  </a:lnTo>
                  <a:lnTo>
                    <a:pt x="3211553" y="962682"/>
                  </a:lnTo>
                  <a:lnTo>
                    <a:pt x="3215036" y="963486"/>
                  </a:lnTo>
                  <a:lnTo>
                    <a:pt x="3218520" y="964284"/>
                  </a:lnTo>
                  <a:lnTo>
                    <a:pt x="3222003" y="965078"/>
                  </a:lnTo>
                  <a:lnTo>
                    <a:pt x="3225486" y="965867"/>
                  </a:lnTo>
                  <a:lnTo>
                    <a:pt x="3228969" y="966467"/>
                  </a:lnTo>
                  <a:lnTo>
                    <a:pt x="3232453" y="966782"/>
                  </a:lnTo>
                  <a:lnTo>
                    <a:pt x="3235936" y="967096"/>
                  </a:lnTo>
                  <a:lnTo>
                    <a:pt x="3239419" y="967409"/>
                  </a:lnTo>
                  <a:lnTo>
                    <a:pt x="3242902" y="967720"/>
                  </a:lnTo>
                  <a:lnTo>
                    <a:pt x="3246386" y="968030"/>
                  </a:lnTo>
                  <a:lnTo>
                    <a:pt x="3249869" y="968340"/>
                  </a:lnTo>
                  <a:lnTo>
                    <a:pt x="3253352" y="968648"/>
                  </a:lnTo>
                  <a:lnTo>
                    <a:pt x="3256835" y="968955"/>
                  </a:lnTo>
                  <a:lnTo>
                    <a:pt x="3260319" y="969379"/>
                  </a:lnTo>
                  <a:lnTo>
                    <a:pt x="3263802" y="970219"/>
                  </a:lnTo>
                  <a:lnTo>
                    <a:pt x="3267285" y="971053"/>
                  </a:lnTo>
                  <a:lnTo>
                    <a:pt x="3270768" y="971883"/>
                  </a:lnTo>
                  <a:lnTo>
                    <a:pt x="3274252" y="972708"/>
                  </a:lnTo>
                  <a:lnTo>
                    <a:pt x="3277735" y="978295"/>
                  </a:lnTo>
                  <a:lnTo>
                    <a:pt x="3281218" y="979848"/>
                  </a:lnTo>
                  <a:lnTo>
                    <a:pt x="3284701" y="981387"/>
                  </a:lnTo>
                  <a:lnTo>
                    <a:pt x="3288185" y="982911"/>
                  </a:lnTo>
                  <a:lnTo>
                    <a:pt x="3291668" y="984386"/>
                  </a:lnTo>
                  <a:lnTo>
                    <a:pt x="3295151" y="985144"/>
                  </a:lnTo>
                  <a:lnTo>
                    <a:pt x="3298634" y="985898"/>
                  </a:lnTo>
                  <a:lnTo>
                    <a:pt x="3302118" y="986647"/>
                  </a:lnTo>
                  <a:lnTo>
                    <a:pt x="3305601" y="987392"/>
                  </a:lnTo>
                  <a:lnTo>
                    <a:pt x="3309084" y="988243"/>
                  </a:lnTo>
                  <a:lnTo>
                    <a:pt x="3312567" y="989219"/>
                  </a:lnTo>
                  <a:lnTo>
                    <a:pt x="3316051" y="990188"/>
                  </a:lnTo>
                  <a:lnTo>
                    <a:pt x="3319534" y="991150"/>
                  </a:lnTo>
                  <a:lnTo>
                    <a:pt x="3323017" y="992106"/>
                  </a:lnTo>
                  <a:lnTo>
                    <a:pt x="3326500" y="992421"/>
                  </a:lnTo>
                  <a:lnTo>
                    <a:pt x="3329984" y="992641"/>
                  </a:lnTo>
                  <a:lnTo>
                    <a:pt x="3333467" y="992861"/>
                  </a:lnTo>
                  <a:lnTo>
                    <a:pt x="3336950" y="993080"/>
                  </a:lnTo>
                  <a:lnTo>
                    <a:pt x="3340433" y="993298"/>
                  </a:lnTo>
                  <a:lnTo>
                    <a:pt x="3343917" y="993515"/>
                  </a:lnTo>
                  <a:lnTo>
                    <a:pt x="3347400" y="993732"/>
                  </a:lnTo>
                  <a:lnTo>
                    <a:pt x="3350883" y="993948"/>
                  </a:lnTo>
                  <a:lnTo>
                    <a:pt x="3354366" y="994164"/>
                  </a:lnTo>
                  <a:lnTo>
                    <a:pt x="3357850" y="994716"/>
                  </a:lnTo>
                  <a:lnTo>
                    <a:pt x="3361333" y="995411"/>
                  </a:lnTo>
                  <a:lnTo>
                    <a:pt x="3364816" y="996103"/>
                  </a:lnTo>
                  <a:lnTo>
                    <a:pt x="3368299" y="996790"/>
                  </a:lnTo>
                  <a:lnTo>
                    <a:pt x="3371783" y="997414"/>
                  </a:lnTo>
                  <a:lnTo>
                    <a:pt x="3375266" y="997553"/>
                  </a:lnTo>
                  <a:lnTo>
                    <a:pt x="3378749" y="997692"/>
                  </a:lnTo>
                  <a:lnTo>
                    <a:pt x="3382232" y="997830"/>
                  </a:lnTo>
                  <a:lnTo>
                    <a:pt x="3385716" y="997968"/>
                  </a:lnTo>
                  <a:lnTo>
                    <a:pt x="3389199" y="998071"/>
                  </a:lnTo>
                  <a:lnTo>
                    <a:pt x="3392682" y="998141"/>
                  </a:lnTo>
                  <a:lnTo>
                    <a:pt x="3396165" y="998211"/>
                  </a:lnTo>
                  <a:lnTo>
                    <a:pt x="3399649" y="998280"/>
                  </a:lnTo>
                  <a:lnTo>
                    <a:pt x="3403132" y="998350"/>
                  </a:lnTo>
                  <a:lnTo>
                    <a:pt x="3406615" y="998419"/>
                  </a:lnTo>
                  <a:lnTo>
                    <a:pt x="3410098" y="998489"/>
                  </a:lnTo>
                  <a:lnTo>
                    <a:pt x="3413582" y="998558"/>
                  </a:lnTo>
                  <a:lnTo>
                    <a:pt x="3417065" y="998627"/>
                  </a:lnTo>
                  <a:lnTo>
                    <a:pt x="3420548" y="1000956"/>
                  </a:lnTo>
                  <a:lnTo>
                    <a:pt x="3424031" y="1001130"/>
                  </a:lnTo>
                  <a:lnTo>
                    <a:pt x="3427515" y="1001305"/>
                  </a:lnTo>
                  <a:lnTo>
                    <a:pt x="3430998" y="1001478"/>
                  </a:lnTo>
                  <a:lnTo>
                    <a:pt x="3434481" y="1001652"/>
                  </a:lnTo>
                  <a:lnTo>
                    <a:pt x="3437964" y="1001560"/>
                  </a:lnTo>
                  <a:lnTo>
                    <a:pt x="3441447" y="1001386"/>
                  </a:lnTo>
                  <a:lnTo>
                    <a:pt x="3444931" y="1001212"/>
                  </a:lnTo>
                  <a:lnTo>
                    <a:pt x="3448414" y="1001038"/>
                  </a:lnTo>
                  <a:lnTo>
                    <a:pt x="3451897" y="1000902"/>
                  </a:lnTo>
                  <a:lnTo>
                    <a:pt x="3455380" y="1000945"/>
                  </a:lnTo>
                  <a:lnTo>
                    <a:pt x="3458864" y="1000989"/>
                  </a:lnTo>
                  <a:lnTo>
                    <a:pt x="3462347" y="1001032"/>
                  </a:lnTo>
                  <a:lnTo>
                    <a:pt x="3465830" y="1001075"/>
                  </a:lnTo>
                  <a:lnTo>
                    <a:pt x="3469313" y="1010454"/>
                  </a:lnTo>
                  <a:lnTo>
                    <a:pt x="3472797" y="1010280"/>
                  </a:lnTo>
                  <a:lnTo>
                    <a:pt x="3476280" y="1010107"/>
                  </a:lnTo>
                  <a:lnTo>
                    <a:pt x="3479763" y="1009934"/>
                  </a:lnTo>
                  <a:lnTo>
                    <a:pt x="3483246" y="1009761"/>
                  </a:lnTo>
                  <a:lnTo>
                    <a:pt x="3483246" y="1009949"/>
                  </a:lnTo>
                  <a:lnTo>
                    <a:pt x="3483246" y="1010137"/>
                  </a:lnTo>
                  <a:lnTo>
                    <a:pt x="3483246" y="1010325"/>
                  </a:lnTo>
                  <a:lnTo>
                    <a:pt x="3483246" y="1010513"/>
                  </a:lnTo>
                  <a:lnTo>
                    <a:pt x="3483246" y="1010700"/>
                  </a:lnTo>
                  <a:lnTo>
                    <a:pt x="3483246" y="1010887"/>
                  </a:lnTo>
                  <a:lnTo>
                    <a:pt x="3483246" y="1011074"/>
                  </a:lnTo>
                  <a:lnTo>
                    <a:pt x="3483246" y="1011261"/>
                  </a:lnTo>
                  <a:lnTo>
                    <a:pt x="3483246" y="1011448"/>
                  </a:lnTo>
                  <a:lnTo>
                    <a:pt x="3483246" y="1011635"/>
                  </a:lnTo>
                  <a:lnTo>
                    <a:pt x="3483246" y="1011821"/>
                  </a:lnTo>
                  <a:lnTo>
                    <a:pt x="3483246" y="1012007"/>
                  </a:lnTo>
                  <a:lnTo>
                    <a:pt x="3483246" y="1012193"/>
                  </a:lnTo>
                  <a:lnTo>
                    <a:pt x="3483246" y="1012379"/>
                  </a:lnTo>
                  <a:lnTo>
                    <a:pt x="3483246" y="101256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494479"/>
              <a:ext cx="3483246" cy="1057587"/>
            </a:xfrm>
            <a:custGeom>
              <a:avLst/>
              <a:gdLst/>
              <a:ahLst/>
              <a:cxnLst/>
              <a:rect l="0" t="0" r="0" b="0"/>
              <a:pathLst>
                <a:path w="3483246" h="1057587">
                  <a:moveTo>
                    <a:pt x="0" y="1057587"/>
                  </a:moveTo>
                  <a:lnTo>
                    <a:pt x="3483" y="715230"/>
                  </a:lnTo>
                  <a:lnTo>
                    <a:pt x="6966" y="434149"/>
                  </a:lnTo>
                  <a:lnTo>
                    <a:pt x="10449" y="199244"/>
                  </a:lnTo>
                  <a:lnTo>
                    <a:pt x="13932" y="0"/>
                  </a:lnTo>
                  <a:lnTo>
                    <a:pt x="17416" y="522081"/>
                  </a:lnTo>
                  <a:lnTo>
                    <a:pt x="20899" y="434149"/>
                  </a:lnTo>
                  <a:lnTo>
                    <a:pt x="24382" y="351311"/>
                  </a:lnTo>
                  <a:lnTo>
                    <a:pt x="27865" y="273137"/>
                  </a:lnTo>
                  <a:lnTo>
                    <a:pt x="31349" y="199244"/>
                  </a:lnTo>
                  <a:lnTo>
                    <a:pt x="34832" y="311666"/>
                  </a:lnTo>
                  <a:lnTo>
                    <a:pt x="38315" y="254276"/>
                  </a:lnTo>
                  <a:lnTo>
                    <a:pt x="41798" y="199244"/>
                  </a:lnTo>
                  <a:lnTo>
                    <a:pt x="45282" y="146426"/>
                  </a:lnTo>
                  <a:lnTo>
                    <a:pt x="48765" y="397449"/>
                  </a:lnTo>
                  <a:lnTo>
                    <a:pt x="52248" y="368940"/>
                  </a:lnTo>
                  <a:lnTo>
                    <a:pt x="55731" y="341896"/>
                  </a:lnTo>
                  <a:lnTo>
                    <a:pt x="59215" y="316207"/>
                  </a:lnTo>
                  <a:lnTo>
                    <a:pt x="62698" y="291772"/>
                  </a:lnTo>
                  <a:lnTo>
                    <a:pt x="66181" y="262327"/>
                  </a:lnTo>
                  <a:lnTo>
                    <a:pt x="69664" y="230411"/>
                  </a:lnTo>
                  <a:lnTo>
                    <a:pt x="73148" y="199244"/>
                  </a:lnTo>
                  <a:lnTo>
                    <a:pt x="76631" y="168799"/>
                  </a:lnTo>
                  <a:lnTo>
                    <a:pt x="80114" y="228132"/>
                  </a:lnTo>
                  <a:lnTo>
                    <a:pt x="83597" y="226488"/>
                  </a:lnTo>
                  <a:lnTo>
                    <a:pt x="87081" y="224969"/>
                  </a:lnTo>
                  <a:lnTo>
                    <a:pt x="90564" y="223562"/>
                  </a:lnTo>
                  <a:lnTo>
                    <a:pt x="94047" y="222255"/>
                  </a:lnTo>
                  <a:lnTo>
                    <a:pt x="97530" y="214135"/>
                  </a:lnTo>
                  <a:lnTo>
                    <a:pt x="101014" y="198864"/>
                  </a:lnTo>
                  <a:lnTo>
                    <a:pt x="104497" y="184104"/>
                  </a:lnTo>
                  <a:lnTo>
                    <a:pt x="107980" y="169829"/>
                  </a:lnTo>
                  <a:lnTo>
                    <a:pt x="111463" y="156016"/>
                  </a:lnTo>
                  <a:lnTo>
                    <a:pt x="114947" y="365249"/>
                  </a:lnTo>
                  <a:lnTo>
                    <a:pt x="118430" y="348540"/>
                  </a:lnTo>
                  <a:lnTo>
                    <a:pt x="121913" y="332029"/>
                  </a:lnTo>
                  <a:lnTo>
                    <a:pt x="125396" y="315714"/>
                  </a:lnTo>
                  <a:lnTo>
                    <a:pt x="128880" y="547976"/>
                  </a:lnTo>
                  <a:lnTo>
                    <a:pt x="132363" y="538309"/>
                  </a:lnTo>
                  <a:lnTo>
                    <a:pt x="135846" y="528793"/>
                  </a:lnTo>
                  <a:lnTo>
                    <a:pt x="139329" y="519424"/>
                  </a:lnTo>
                  <a:lnTo>
                    <a:pt x="142813" y="510199"/>
                  </a:lnTo>
                  <a:lnTo>
                    <a:pt x="146296" y="683752"/>
                  </a:lnTo>
                  <a:lnTo>
                    <a:pt x="149779" y="676797"/>
                  </a:lnTo>
                  <a:lnTo>
                    <a:pt x="153262" y="669913"/>
                  </a:lnTo>
                  <a:lnTo>
                    <a:pt x="156746" y="663098"/>
                  </a:lnTo>
                  <a:lnTo>
                    <a:pt x="160229" y="673977"/>
                  </a:lnTo>
                  <a:lnTo>
                    <a:pt x="163712" y="667505"/>
                  </a:lnTo>
                  <a:lnTo>
                    <a:pt x="167195" y="661095"/>
                  </a:lnTo>
                  <a:lnTo>
                    <a:pt x="170679" y="654746"/>
                  </a:lnTo>
                  <a:lnTo>
                    <a:pt x="174162" y="648456"/>
                  </a:lnTo>
                  <a:lnTo>
                    <a:pt x="177645" y="651952"/>
                  </a:lnTo>
                  <a:lnTo>
                    <a:pt x="181128" y="647742"/>
                  </a:lnTo>
                  <a:lnTo>
                    <a:pt x="184612" y="643607"/>
                  </a:lnTo>
                  <a:lnTo>
                    <a:pt x="188095" y="639546"/>
                  </a:lnTo>
                  <a:lnTo>
                    <a:pt x="191578" y="635557"/>
                  </a:lnTo>
                  <a:lnTo>
                    <a:pt x="195061" y="630747"/>
                  </a:lnTo>
                  <a:lnTo>
                    <a:pt x="198545" y="625959"/>
                  </a:lnTo>
                  <a:lnTo>
                    <a:pt x="202028" y="621232"/>
                  </a:lnTo>
                  <a:lnTo>
                    <a:pt x="205511" y="616566"/>
                  </a:lnTo>
                  <a:lnTo>
                    <a:pt x="208994" y="624004"/>
                  </a:lnTo>
                  <a:lnTo>
                    <a:pt x="212478" y="617691"/>
                  </a:lnTo>
                  <a:lnTo>
                    <a:pt x="215961" y="611403"/>
                  </a:lnTo>
                  <a:lnTo>
                    <a:pt x="219444" y="605141"/>
                  </a:lnTo>
                  <a:lnTo>
                    <a:pt x="222927" y="598905"/>
                  </a:lnTo>
                  <a:lnTo>
                    <a:pt x="226411" y="613943"/>
                  </a:lnTo>
                  <a:lnTo>
                    <a:pt x="229894" y="608438"/>
                  </a:lnTo>
                  <a:lnTo>
                    <a:pt x="233377" y="602965"/>
                  </a:lnTo>
                  <a:lnTo>
                    <a:pt x="236860" y="597524"/>
                  </a:lnTo>
                  <a:lnTo>
                    <a:pt x="240344" y="592114"/>
                  </a:lnTo>
                  <a:lnTo>
                    <a:pt x="243827" y="586736"/>
                  </a:lnTo>
                  <a:lnTo>
                    <a:pt x="247310" y="581389"/>
                  </a:lnTo>
                  <a:lnTo>
                    <a:pt x="250793" y="576073"/>
                  </a:lnTo>
                  <a:lnTo>
                    <a:pt x="254277" y="570787"/>
                  </a:lnTo>
                  <a:lnTo>
                    <a:pt x="257760" y="573726"/>
                  </a:lnTo>
                  <a:lnTo>
                    <a:pt x="261243" y="568106"/>
                  </a:lnTo>
                  <a:lnTo>
                    <a:pt x="264726" y="562507"/>
                  </a:lnTo>
                  <a:lnTo>
                    <a:pt x="268210" y="556930"/>
                  </a:lnTo>
                  <a:lnTo>
                    <a:pt x="271693" y="551372"/>
                  </a:lnTo>
                  <a:lnTo>
                    <a:pt x="275176" y="545836"/>
                  </a:lnTo>
                  <a:lnTo>
                    <a:pt x="278659" y="540320"/>
                  </a:lnTo>
                  <a:lnTo>
                    <a:pt x="282143" y="534825"/>
                  </a:lnTo>
                  <a:lnTo>
                    <a:pt x="285626" y="529350"/>
                  </a:lnTo>
                  <a:lnTo>
                    <a:pt x="289109" y="524531"/>
                  </a:lnTo>
                  <a:lnTo>
                    <a:pt x="292592" y="520584"/>
                  </a:lnTo>
                  <a:lnTo>
                    <a:pt x="296075" y="516673"/>
                  </a:lnTo>
                  <a:lnTo>
                    <a:pt x="299559" y="512798"/>
                  </a:lnTo>
                  <a:lnTo>
                    <a:pt x="303042" y="508957"/>
                  </a:lnTo>
                  <a:lnTo>
                    <a:pt x="306525" y="505151"/>
                  </a:lnTo>
                  <a:lnTo>
                    <a:pt x="310008" y="501380"/>
                  </a:lnTo>
                  <a:lnTo>
                    <a:pt x="313492" y="497642"/>
                  </a:lnTo>
                  <a:lnTo>
                    <a:pt x="316975" y="493937"/>
                  </a:lnTo>
                  <a:lnTo>
                    <a:pt x="320458" y="503881"/>
                  </a:lnTo>
                  <a:lnTo>
                    <a:pt x="323941" y="500749"/>
                  </a:lnTo>
                  <a:lnTo>
                    <a:pt x="327425" y="497649"/>
                  </a:lnTo>
                  <a:lnTo>
                    <a:pt x="330908" y="494580"/>
                  </a:lnTo>
                  <a:lnTo>
                    <a:pt x="334391" y="491543"/>
                  </a:lnTo>
                  <a:lnTo>
                    <a:pt x="337874" y="487250"/>
                  </a:lnTo>
                  <a:lnTo>
                    <a:pt x="341358" y="482341"/>
                  </a:lnTo>
                  <a:lnTo>
                    <a:pt x="344841" y="477449"/>
                  </a:lnTo>
                  <a:lnTo>
                    <a:pt x="348324" y="472573"/>
                  </a:lnTo>
                  <a:lnTo>
                    <a:pt x="351807" y="506188"/>
                  </a:lnTo>
                  <a:lnTo>
                    <a:pt x="355291" y="505058"/>
                  </a:lnTo>
                  <a:lnTo>
                    <a:pt x="358774" y="503946"/>
                  </a:lnTo>
                  <a:lnTo>
                    <a:pt x="362257" y="502851"/>
                  </a:lnTo>
                  <a:lnTo>
                    <a:pt x="365740" y="501773"/>
                  </a:lnTo>
                  <a:lnTo>
                    <a:pt x="369224" y="499877"/>
                  </a:lnTo>
                  <a:lnTo>
                    <a:pt x="372707" y="497156"/>
                  </a:lnTo>
                  <a:lnTo>
                    <a:pt x="376190" y="494458"/>
                  </a:lnTo>
                  <a:lnTo>
                    <a:pt x="379673" y="491785"/>
                  </a:lnTo>
                  <a:lnTo>
                    <a:pt x="383157" y="489136"/>
                  </a:lnTo>
                  <a:lnTo>
                    <a:pt x="386640" y="488038"/>
                  </a:lnTo>
                  <a:lnTo>
                    <a:pt x="390123" y="487108"/>
                  </a:lnTo>
                  <a:lnTo>
                    <a:pt x="393606" y="486193"/>
                  </a:lnTo>
                  <a:lnTo>
                    <a:pt x="397090" y="485290"/>
                  </a:lnTo>
                  <a:lnTo>
                    <a:pt x="400573" y="487618"/>
                  </a:lnTo>
                  <a:lnTo>
                    <a:pt x="404056" y="485105"/>
                  </a:lnTo>
                  <a:lnTo>
                    <a:pt x="407539" y="482614"/>
                  </a:lnTo>
                  <a:lnTo>
                    <a:pt x="411023" y="480144"/>
                  </a:lnTo>
                  <a:lnTo>
                    <a:pt x="414506" y="477694"/>
                  </a:lnTo>
                  <a:lnTo>
                    <a:pt x="417989" y="493854"/>
                  </a:lnTo>
                  <a:lnTo>
                    <a:pt x="421472" y="492207"/>
                  </a:lnTo>
                  <a:lnTo>
                    <a:pt x="424956" y="490577"/>
                  </a:lnTo>
                  <a:lnTo>
                    <a:pt x="428439" y="488964"/>
                  </a:lnTo>
                  <a:lnTo>
                    <a:pt x="431922" y="500749"/>
                  </a:lnTo>
                  <a:lnTo>
                    <a:pt x="435405" y="498421"/>
                  </a:lnTo>
                  <a:lnTo>
                    <a:pt x="438889" y="496111"/>
                  </a:lnTo>
                  <a:lnTo>
                    <a:pt x="442372" y="493818"/>
                  </a:lnTo>
                  <a:lnTo>
                    <a:pt x="445855" y="491543"/>
                  </a:lnTo>
                  <a:lnTo>
                    <a:pt x="449338" y="517850"/>
                  </a:lnTo>
                  <a:lnTo>
                    <a:pt x="452822" y="516266"/>
                  </a:lnTo>
                  <a:lnTo>
                    <a:pt x="456305" y="514698"/>
                  </a:lnTo>
                  <a:lnTo>
                    <a:pt x="459788" y="513145"/>
                  </a:lnTo>
                  <a:lnTo>
                    <a:pt x="463271" y="511607"/>
                  </a:lnTo>
                  <a:lnTo>
                    <a:pt x="466755" y="510083"/>
                  </a:lnTo>
                  <a:lnTo>
                    <a:pt x="470238" y="508573"/>
                  </a:lnTo>
                  <a:lnTo>
                    <a:pt x="473721" y="507077"/>
                  </a:lnTo>
                  <a:lnTo>
                    <a:pt x="477204" y="505595"/>
                  </a:lnTo>
                  <a:lnTo>
                    <a:pt x="480688" y="561939"/>
                  </a:lnTo>
                  <a:lnTo>
                    <a:pt x="484171" y="560908"/>
                  </a:lnTo>
                  <a:lnTo>
                    <a:pt x="487654" y="559887"/>
                  </a:lnTo>
                  <a:lnTo>
                    <a:pt x="491137" y="558877"/>
                  </a:lnTo>
                  <a:lnTo>
                    <a:pt x="494621" y="557877"/>
                  </a:lnTo>
                  <a:lnTo>
                    <a:pt x="498104" y="555275"/>
                  </a:lnTo>
                  <a:lnTo>
                    <a:pt x="501587" y="552272"/>
                  </a:lnTo>
                  <a:lnTo>
                    <a:pt x="505070" y="549275"/>
                  </a:lnTo>
                  <a:lnTo>
                    <a:pt x="508554" y="546284"/>
                  </a:lnTo>
                  <a:lnTo>
                    <a:pt x="512037" y="543299"/>
                  </a:lnTo>
                  <a:lnTo>
                    <a:pt x="515520" y="540320"/>
                  </a:lnTo>
                  <a:lnTo>
                    <a:pt x="519003" y="537347"/>
                  </a:lnTo>
                  <a:lnTo>
                    <a:pt x="522487" y="534380"/>
                  </a:lnTo>
                  <a:lnTo>
                    <a:pt x="525970" y="531419"/>
                  </a:lnTo>
                  <a:lnTo>
                    <a:pt x="529453" y="531531"/>
                  </a:lnTo>
                  <a:lnTo>
                    <a:pt x="532936" y="529644"/>
                  </a:lnTo>
                  <a:lnTo>
                    <a:pt x="536420" y="527768"/>
                  </a:lnTo>
                  <a:lnTo>
                    <a:pt x="539903" y="525903"/>
                  </a:lnTo>
                  <a:lnTo>
                    <a:pt x="543386" y="524145"/>
                  </a:lnTo>
                  <a:lnTo>
                    <a:pt x="546869" y="524909"/>
                  </a:lnTo>
                  <a:lnTo>
                    <a:pt x="550353" y="525661"/>
                  </a:lnTo>
                  <a:lnTo>
                    <a:pt x="553836" y="526402"/>
                  </a:lnTo>
                  <a:lnTo>
                    <a:pt x="557319" y="527131"/>
                  </a:lnTo>
                  <a:lnTo>
                    <a:pt x="560802" y="542807"/>
                  </a:lnTo>
                  <a:lnTo>
                    <a:pt x="564286" y="541977"/>
                  </a:lnTo>
                  <a:lnTo>
                    <a:pt x="567769" y="541153"/>
                  </a:lnTo>
                  <a:lnTo>
                    <a:pt x="571252" y="540337"/>
                  </a:lnTo>
                  <a:lnTo>
                    <a:pt x="574735" y="539529"/>
                  </a:lnTo>
                  <a:lnTo>
                    <a:pt x="578218" y="548032"/>
                  </a:lnTo>
                  <a:lnTo>
                    <a:pt x="581702" y="545864"/>
                  </a:lnTo>
                  <a:lnTo>
                    <a:pt x="585185" y="543704"/>
                  </a:lnTo>
                  <a:lnTo>
                    <a:pt x="588668" y="541551"/>
                  </a:lnTo>
                  <a:lnTo>
                    <a:pt x="592151" y="539406"/>
                  </a:lnTo>
                  <a:lnTo>
                    <a:pt x="595635" y="537269"/>
                  </a:lnTo>
                  <a:lnTo>
                    <a:pt x="599118" y="535139"/>
                  </a:lnTo>
                  <a:lnTo>
                    <a:pt x="602601" y="533016"/>
                  </a:lnTo>
                  <a:lnTo>
                    <a:pt x="606084" y="530901"/>
                  </a:lnTo>
                  <a:lnTo>
                    <a:pt x="609568" y="528477"/>
                  </a:lnTo>
                  <a:lnTo>
                    <a:pt x="613051" y="525915"/>
                  </a:lnTo>
                  <a:lnTo>
                    <a:pt x="616534" y="523358"/>
                  </a:lnTo>
                  <a:lnTo>
                    <a:pt x="620017" y="520805"/>
                  </a:lnTo>
                  <a:lnTo>
                    <a:pt x="623501" y="528906"/>
                  </a:lnTo>
                  <a:lnTo>
                    <a:pt x="626984" y="527974"/>
                  </a:lnTo>
                  <a:lnTo>
                    <a:pt x="630467" y="527048"/>
                  </a:lnTo>
                  <a:lnTo>
                    <a:pt x="633950" y="526129"/>
                  </a:lnTo>
                  <a:lnTo>
                    <a:pt x="637434" y="525218"/>
                  </a:lnTo>
                  <a:lnTo>
                    <a:pt x="640917" y="524313"/>
                  </a:lnTo>
                  <a:lnTo>
                    <a:pt x="644400" y="523415"/>
                  </a:lnTo>
                  <a:lnTo>
                    <a:pt x="647883" y="522523"/>
                  </a:lnTo>
                  <a:lnTo>
                    <a:pt x="651367" y="521638"/>
                  </a:lnTo>
                  <a:lnTo>
                    <a:pt x="654850" y="520760"/>
                  </a:lnTo>
                  <a:lnTo>
                    <a:pt x="658333" y="557898"/>
                  </a:lnTo>
                  <a:lnTo>
                    <a:pt x="661816" y="557531"/>
                  </a:lnTo>
                  <a:lnTo>
                    <a:pt x="665300" y="557168"/>
                  </a:lnTo>
                  <a:lnTo>
                    <a:pt x="668783" y="556808"/>
                  </a:lnTo>
                  <a:lnTo>
                    <a:pt x="672266" y="568045"/>
                  </a:lnTo>
                  <a:lnTo>
                    <a:pt x="675749" y="567294"/>
                  </a:lnTo>
                  <a:lnTo>
                    <a:pt x="679233" y="566548"/>
                  </a:lnTo>
                  <a:lnTo>
                    <a:pt x="682716" y="565807"/>
                  </a:lnTo>
                  <a:lnTo>
                    <a:pt x="686199" y="565072"/>
                  </a:lnTo>
                  <a:lnTo>
                    <a:pt x="689682" y="564077"/>
                  </a:lnTo>
                  <a:lnTo>
                    <a:pt x="693166" y="563000"/>
                  </a:lnTo>
                  <a:lnTo>
                    <a:pt x="696649" y="561929"/>
                  </a:lnTo>
                  <a:lnTo>
                    <a:pt x="700132" y="560865"/>
                  </a:lnTo>
                  <a:lnTo>
                    <a:pt x="703615" y="560097"/>
                  </a:lnTo>
                  <a:lnTo>
                    <a:pt x="707099" y="560795"/>
                  </a:lnTo>
                  <a:lnTo>
                    <a:pt x="710582" y="561485"/>
                  </a:lnTo>
                  <a:lnTo>
                    <a:pt x="714065" y="562166"/>
                  </a:lnTo>
                  <a:lnTo>
                    <a:pt x="717548" y="562838"/>
                  </a:lnTo>
                  <a:lnTo>
                    <a:pt x="721032" y="562424"/>
                  </a:lnTo>
                  <a:lnTo>
                    <a:pt x="724515" y="561225"/>
                  </a:lnTo>
                  <a:lnTo>
                    <a:pt x="727998" y="560032"/>
                  </a:lnTo>
                  <a:lnTo>
                    <a:pt x="731481" y="558844"/>
                  </a:lnTo>
                  <a:lnTo>
                    <a:pt x="734965" y="557662"/>
                  </a:lnTo>
                  <a:lnTo>
                    <a:pt x="738448" y="556486"/>
                  </a:lnTo>
                  <a:lnTo>
                    <a:pt x="741931" y="555315"/>
                  </a:lnTo>
                  <a:lnTo>
                    <a:pt x="745414" y="554150"/>
                  </a:lnTo>
                  <a:lnTo>
                    <a:pt x="748898" y="552990"/>
                  </a:lnTo>
                  <a:lnTo>
                    <a:pt x="752381" y="557864"/>
                  </a:lnTo>
                  <a:lnTo>
                    <a:pt x="755864" y="556383"/>
                  </a:lnTo>
                  <a:lnTo>
                    <a:pt x="759347" y="554906"/>
                  </a:lnTo>
                  <a:lnTo>
                    <a:pt x="762831" y="553435"/>
                  </a:lnTo>
                  <a:lnTo>
                    <a:pt x="766314" y="551968"/>
                  </a:lnTo>
                  <a:lnTo>
                    <a:pt x="769797" y="550506"/>
                  </a:lnTo>
                  <a:lnTo>
                    <a:pt x="773280" y="549049"/>
                  </a:lnTo>
                  <a:lnTo>
                    <a:pt x="776764" y="547597"/>
                  </a:lnTo>
                  <a:lnTo>
                    <a:pt x="780247" y="546149"/>
                  </a:lnTo>
                  <a:lnTo>
                    <a:pt x="783730" y="544668"/>
                  </a:lnTo>
                  <a:lnTo>
                    <a:pt x="787213" y="543062"/>
                  </a:lnTo>
                  <a:lnTo>
                    <a:pt x="790697" y="541460"/>
                  </a:lnTo>
                  <a:lnTo>
                    <a:pt x="794180" y="539862"/>
                  </a:lnTo>
                  <a:lnTo>
                    <a:pt x="797663" y="538269"/>
                  </a:lnTo>
                  <a:lnTo>
                    <a:pt x="801146" y="537981"/>
                  </a:lnTo>
                  <a:lnTo>
                    <a:pt x="804630" y="538416"/>
                  </a:lnTo>
                  <a:lnTo>
                    <a:pt x="808113" y="538846"/>
                  </a:lnTo>
                  <a:lnTo>
                    <a:pt x="811596" y="539271"/>
                  </a:lnTo>
                  <a:lnTo>
                    <a:pt x="815079" y="539675"/>
                  </a:lnTo>
                  <a:lnTo>
                    <a:pt x="818563" y="539765"/>
                  </a:lnTo>
                  <a:lnTo>
                    <a:pt x="822046" y="539854"/>
                  </a:lnTo>
                  <a:lnTo>
                    <a:pt x="825529" y="539942"/>
                  </a:lnTo>
                  <a:lnTo>
                    <a:pt x="829012" y="540030"/>
                  </a:lnTo>
                  <a:lnTo>
                    <a:pt x="832496" y="539363"/>
                  </a:lnTo>
                  <a:lnTo>
                    <a:pt x="835979" y="537842"/>
                  </a:lnTo>
                  <a:lnTo>
                    <a:pt x="839462" y="536324"/>
                  </a:lnTo>
                  <a:lnTo>
                    <a:pt x="842945" y="534811"/>
                  </a:lnTo>
                  <a:lnTo>
                    <a:pt x="846429" y="533301"/>
                  </a:lnTo>
                  <a:lnTo>
                    <a:pt x="849912" y="532938"/>
                  </a:lnTo>
                  <a:lnTo>
                    <a:pt x="853395" y="532732"/>
                  </a:lnTo>
                  <a:lnTo>
                    <a:pt x="856878" y="532527"/>
                  </a:lnTo>
                  <a:lnTo>
                    <a:pt x="860361" y="532324"/>
                  </a:lnTo>
                  <a:lnTo>
                    <a:pt x="863845" y="532028"/>
                  </a:lnTo>
                  <a:lnTo>
                    <a:pt x="867328" y="531509"/>
                  </a:lnTo>
                  <a:lnTo>
                    <a:pt x="870811" y="530994"/>
                  </a:lnTo>
                  <a:lnTo>
                    <a:pt x="874294" y="530481"/>
                  </a:lnTo>
                  <a:lnTo>
                    <a:pt x="877778" y="529971"/>
                  </a:lnTo>
                  <a:lnTo>
                    <a:pt x="881261" y="529912"/>
                  </a:lnTo>
                  <a:lnTo>
                    <a:pt x="884744" y="530037"/>
                  </a:lnTo>
                  <a:lnTo>
                    <a:pt x="888227" y="530162"/>
                  </a:lnTo>
                  <a:lnTo>
                    <a:pt x="891711" y="530285"/>
                  </a:lnTo>
                  <a:lnTo>
                    <a:pt x="895194" y="573432"/>
                  </a:lnTo>
                  <a:lnTo>
                    <a:pt x="898677" y="572335"/>
                  </a:lnTo>
                  <a:lnTo>
                    <a:pt x="902160" y="571242"/>
                  </a:lnTo>
                  <a:lnTo>
                    <a:pt x="905644" y="570153"/>
                  </a:lnTo>
                  <a:lnTo>
                    <a:pt x="909127" y="569067"/>
                  </a:lnTo>
                  <a:lnTo>
                    <a:pt x="912610" y="567984"/>
                  </a:lnTo>
                  <a:lnTo>
                    <a:pt x="916093" y="566905"/>
                  </a:lnTo>
                  <a:lnTo>
                    <a:pt x="919577" y="565830"/>
                  </a:lnTo>
                  <a:lnTo>
                    <a:pt x="923060" y="564758"/>
                  </a:lnTo>
                  <a:lnTo>
                    <a:pt x="926543" y="563689"/>
                  </a:lnTo>
                  <a:lnTo>
                    <a:pt x="930026" y="571216"/>
                  </a:lnTo>
                  <a:lnTo>
                    <a:pt x="933510" y="571681"/>
                  </a:lnTo>
                  <a:lnTo>
                    <a:pt x="936993" y="572142"/>
                  </a:lnTo>
                  <a:lnTo>
                    <a:pt x="940476" y="572599"/>
                  </a:lnTo>
                  <a:lnTo>
                    <a:pt x="943959" y="591371"/>
                  </a:lnTo>
                  <a:lnTo>
                    <a:pt x="947443" y="590803"/>
                  </a:lnTo>
                  <a:lnTo>
                    <a:pt x="950926" y="590238"/>
                  </a:lnTo>
                  <a:lnTo>
                    <a:pt x="954409" y="589676"/>
                  </a:lnTo>
                  <a:lnTo>
                    <a:pt x="957892" y="589117"/>
                  </a:lnTo>
                  <a:lnTo>
                    <a:pt x="961376" y="588295"/>
                  </a:lnTo>
                  <a:lnTo>
                    <a:pt x="964859" y="587398"/>
                  </a:lnTo>
                  <a:lnTo>
                    <a:pt x="968342" y="586504"/>
                  </a:lnTo>
                  <a:lnTo>
                    <a:pt x="971825" y="585614"/>
                  </a:lnTo>
                  <a:lnTo>
                    <a:pt x="975309" y="584726"/>
                  </a:lnTo>
                  <a:lnTo>
                    <a:pt x="978792" y="583841"/>
                  </a:lnTo>
                  <a:lnTo>
                    <a:pt x="982275" y="582959"/>
                  </a:lnTo>
                  <a:lnTo>
                    <a:pt x="985758" y="582080"/>
                  </a:lnTo>
                  <a:lnTo>
                    <a:pt x="989242" y="581204"/>
                  </a:lnTo>
                  <a:lnTo>
                    <a:pt x="992725" y="589948"/>
                  </a:lnTo>
                  <a:lnTo>
                    <a:pt x="996208" y="589629"/>
                  </a:lnTo>
                  <a:lnTo>
                    <a:pt x="999691" y="589313"/>
                  </a:lnTo>
                  <a:lnTo>
                    <a:pt x="1003175" y="588998"/>
                  </a:lnTo>
                  <a:lnTo>
                    <a:pt x="1006658" y="590677"/>
                  </a:lnTo>
                  <a:lnTo>
                    <a:pt x="1010141" y="589929"/>
                  </a:lnTo>
                  <a:lnTo>
                    <a:pt x="1013624" y="589184"/>
                  </a:lnTo>
                  <a:lnTo>
                    <a:pt x="1017108" y="588441"/>
                  </a:lnTo>
                  <a:lnTo>
                    <a:pt x="1020591" y="587701"/>
                  </a:lnTo>
                  <a:lnTo>
                    <a:pt x="1024074" y="587056"/>
                  </a:lnTo>
                  <a:lnTo>
                    <a:pt x="1027557" y="586537"/>
                  </a:lnTo>
                  <a:lnTo>
                    <a:pt x="1031041" y="586022"/>
                  </a:lnTo>
                  <a:lnTo>
                    <a:pt x="1034524" y="585508"/>
                  </a:lnTo>
                  <a:lnTo>
                    <a:pt x="1038007" y="584997"/>
                  </a:lnTo>
                  <a:lnTo>
                    <a:pt x="1041490" y="584846"/>
                  </a:lnTo>
                  <a:lnTo>
                    <a:pt x="1044974" y="584768"/>
                  </a:lnTo>
                  <a:lnTo>
                    <a:pt x="1048457" y="584689"/>
                  </a:lnTo>
                  <a:lnTo>
                    <a:pt x="1051940" y="584612"/>
                  </a:lnTo>
                  <a:lnTo>
                    <a:pt x="1055423" y="586524"/>
                  </a:lnTo>
                  <a:lnTo>
                    <a:pt x="1058907" y="586651"/>
                  </a:lnTo>
                  <a:lnTo>
                    <a:pt x="1062390" y="586777"/>
                  </a:lnTo>
                  <a:lnTo>
                    <a:pt x="1065873" y="586902"/>
                  </a:lnTo>
                  <a:lnTo>
                    <a:pt x="1069356" y="587026"/>
                  </a:lnTo>
                  <a:lnTo>
                    <a:pt x="1072840" y="590367"/>
                  </a:lnTo>
                  <a:lnTo>
                    <a:pt x="1076323" y="589665"/>
                  </a:lnTo>
                  <a:lnTo>
                    <a:pt x="1079806" y="588966"/>
                  </a:lnTo>
                  <a:lnTo>
                    <a:pt x="1083289" y="588269"/>
                  </a:lnTo>
                  <a:lnTo>
                    <a:pt x="1086773" y="587574"/>
                  </a:lnTo>
                  <a:lnTo>
                    <a:pt x="1090256" y="586882"/>
                  </a:lnTo>
                  <a:lnTo>
                    <a:pt x="1093739" y="586192"/>
                  </a:lnTo>
                  <a:lnTo>
                    <a:pt x="1097222" y="585505"/>
                  </a:lnTo>
                  <a:lnTo>
                    <a:pt x="1100706" y="584820"/>
                  </a:lnTo>
                  <a:lnTo>
                    <a:pt x="1104189" y="593270"/>
                  </a:lnTo>
                  <a:lnTo>
                    <a:pt x="1107672" y="592587"/>
                  </a:lnTo>
                  <a:lnTo>
                    <a:pt x="1111155" y="591907"/>
                  </a:lnTo>
                  <a:lnTo>
                    <a:pt x="1114639" y="591229"/>
                  </a:lnTo>
                  <a:lnTo>
                    <a:pt x="1118122" y="590553"/>
                  </a:lnTo>
                  <a:lnTo>
                    <a:pt x="1121605" y="597099"/>
                  </a:lnTo>
                  <a:lnTo>
                    <a:pt x="1125088" y="596615"/>
                  </a:lnTo>
                  <a:lnTo>
                    <a:pt x="1128572" y="596133"/>
                  </a:lnTo>
                  <a:lnTo>
                    <a:pt x="1132055" y="595653"/>
                  </a:lnTo>
                  <a:lnTo>
                    <a:pt x="1135538" y="595175"/>
                  </a:lnTo>
                  <a:lnTo>
                    <a:pt x="1139021" y="594700"/>
                  </a:lnTo>
                  <a:lnTo>
                    <a:pt x="1142505" y="594225"/>
                  </a:lnTo>
                  <a:lnTo>
                    <a:pt x="1145988" y="593753"/>
                  </a:lnTo>
                  <a:lnTo>
                    <a:pt x="1149471" y="593283"/>
                  </a:lnTo>
                  <a:lnTo>
                    <a:pt x="1152954" y="603941"/>
                  </a:lnTo>
                  <a:lnTo>
                    <a:pt x="1156437" y="604887"/>
                  </a:lnTo>
                  <a:lnTo>
                    <a:pt x="1159921" y="605822"/>
                  </a:lnTo>
                  <a:lnTo>
                    <a:pt x="1163404" y="606748"/>
                  </a:lnTo>
                  <a:lnTo>
                    <a:pt x="1166887" y="614576"/>
                  </a:lnTo>
                  <a:lnTo>
                    <a:pt x="1170370" y="614431"/>
                  </a:lnTo>
                  <a:lnTo>
                    <a:pt x="1173854" y="614287"/>
                  </a:lnTo>
                  <a:lnTo>
                    <a:pt x="1177337" y="614144"/>
                  </a:lnTo>
                  <a:lnTo>
                    <a:pt x="1180820" y="614001"/>
                  </a:lnTo>
                  <a:lnTo>
                    <a:pt x="1184303" y="621446"/>
                  </a:lnTo>
                  <a:lnTo>
                    <a:pt x="1187787" y="621448"/>
                  </a:lnTo>
                  <a:lnTo>
                    <a:pt x="1191270" y="621450"/>
                  </a:lnTo>
                  <a:lnTo>
                    <a:pt x="1194753" y="621452"/>
                  </a:lnTo>
                  <a:lnTo>
                    <a:pt x="1198236" y="621454"/>
                  </a:lnTo>
                  <a:lnTo>
                    <a:pt x="1201720" y="620693"/>
                  </a:lnTo>
                  <a:lnTo>
                    <a:pt x="1205203" y="619904"/>
                  </a:lnTo>
                  <a:lnTo>
                    <a:pt x="1208686" y="619116"/>
                  </a:lnTo>
                  <a:lnTo>
                    <a:pt x="1212169" y="618331"/>
                  </a:lnTo>
                  <a:lnTo>
                    <a:pt x="1215653" y="617547"/>
                  </a:lnTo>
                  <a:lnTo>
                    <a:pt x="1219136" y="616765"/>
                  </a:lnTo>
                  <a:lnTo>
                    <a:pt x="1222619" y="615984"/>
                  </a:lnTo>
                  <a:lnTo>
                    <a:pt x="1226102" y="615206"/>
                  </a:lnTo>
                  <a:lnTo>
                    <a:pt x="1229586" y="614428"/>
                  </a:lnTo>
                  <a:lnTo>
                    <a:pt x="1233069" y="618503"/>
                  </a:lnTo>
                  <a:lnTo>
                    <a:pt x="1236552" y="618357"/>
                  </a:lnTo>
                  <a:lnTo>
                    <a:pt x="1240035" y="618212"/>
                  </a:lnTo>
                  <a:lnTo>
                    <a:pt x="1243519" y="618068"/>
                  </a:lnTo>
                  <a:lnTo>
                    <a:pt x="1247002" y="628229"/>
                  </a:lnTo>
                  <a:lnTo>
                    <a:pt x="1250485" y="627523"/>
                  </a:lnTo>
                  <a:lnTo>
                    <a:pt x="1253968" y="626819"/>
                  </a:lnTo>
                  <a:lnTo>
                    <a:pt x="1257452" y="626117"/>
                  </a:lnTo>
                  <a:lnTo>
                    <a:pt x="1260935" y="625416"/>
                  </a:lnTo>
                  <a:lnTo>
                    <a:pt x="1264418" y="624717"/>
                  </a:lnTo>
                  <a:lnTo>
                    <a:pt x="1267901" y="624019"/>
                  </a:lnTo>
                  <a:lnTo>
                    <a:pt x="1271385" y="623323"/>
                  </a:lnTo>
                  <a:lnTo>
                    <a:pt x="1274868" y="622628"/>
                  </a:lnTo>
                  <a:lnTo>
                    <a:pt x="1278351" y="621935"/>
                  </a:lnTo>
                  <a:lnTo>
                    <a:pt x="1281834" y="621244"/>
                  </a:lnTo>
                  <a:lnTo>
                    <a:pt x="1285318" y="620554"/>
                  </a:lnTo>
                  <a:lnTo>
                    <a:pt x="1288801" y="619866"/>
                  </a:lnTo>
                  <a:lnTo>
                    <a:pt x="1292284" y="619179"/>
                  </a:lnTo>
                  <a:lnTo>
                    <a:pt x="1295767" y="621827"/>
                  </a:lnTo>
                  <a:lnTo>
                    <a:pt x="1299251" y="621022"/>
                  </a:lnTo>
                  <a:lnTo>
                    <a:pt x="1302734" y="620219"/>
                  </a:lnTo>
                  <a:lnTo>
                    <a:pt x="1306217" y="619417"/>
                  </a:lnTo>
                  <a:lnTo>
                    <a:pt x="1309700" y="618617"/>
                  </a:lnTo>
                  <a:lnTo>
                    <a:pt x="1313184" y="617818"/>
                  </a:lnTo>
                  <a:lnTo>
                    <a:pt x="1316667" y="617021"/>
                  </a:lnTo>
                  <a:lnTo>
                    <a:pt x="1320150" y="616224"/>
                  </a:lnTo>
                  <a:lnTo>
                    <a:pt x="1323633" y="615429"/>
                  </a:lnTo>
                  <a:lnTo>
                    <a:pt x="1327117" y="622086"/>
                  </a:lnTo>
                  <a:lnTo>
                    <a:pt x="1330600" y="621730"/>
                  </a:lnTo>
                  <a:lnTo>
                    <a:pt x="1334083" y="621375"/>
                  </a:lnTo>
                  <a:lnTo>
                    <a:pt x="1337566" y="621021"/>
                  </a:lnTo>
                  <a:lnTo>
                    <a:pt x="1341050" y="620668"/>
                  </a:lnTo>
                  <a:lnTo>
                    <a:pt x="1344533" y="620317"/>
                  </a:lnTo>
                  <a:lnTo>
                    <a:pt x="1348016" y="619967"/>
                  </a:lnTo>
                  <a:lnTo>
                    <a:pt x="1351499" y="619618"/>
                  </a:lnTo>
                  <a:lnTo>
                    <a:pt x="1354983" y="619271"/>
                  </a:lnTo>
                  <a:lnTo>
                    <a:pt x="1358466" y="618931"/>
                  </a:lnTo>
                  <a:lnTo>
                    <a:pt x="1361949" y="618656"/>
                  </a:lnTo>
                  <a:lnTo>
                    <a:pt x="1365432" y="618383"/>
                  </a:lnTo>
                  <a:lnTo>
                    <a:pt x="1368916" y="618111"/>
                  </a:lnTo>
                  <a:lnTo>
                    <a:pt x="1372399" y="617840"/>
                  </a:lnTo>
                  <a:lnTo>
                    <a:pt x="1375882" y="617569"/>
                  </a:lnTo>
                  <a:lnTo>
                    <a:pt x="1379365" y="617300"/>
                  </a:lnTo>
                  <a:lnTo>
                    <a:pt x="1382849" y="617032"/>
                  </a:lnTo>
                  <a:lnTo>
                    <a:pt x="1386332" y="616765"/>
                  </a:lnTo>
                  <a:lnTo>
                    <a:pt x="1389815" y="616499"/>
                  </a:lnTo>
                  <a:lnTo>
                    <a:pt x="1393298" y="616106"/>
                  </a:lnTo>
                  <a:lnTo>
                    <a:pt x="1396782" y="615702"/>
                  </a:lnTo>
                  <a:lnTo>
                    <a:pt x="1400265" y="615300"/>
                  </a:lnTo>
                  <a:lnTo>
                    <a:pt x="1403748" y="614899"/>
                  </a:lnTo>
                  <a:lnTo>
                    <a:pt x="1407231" y="615005"/>
                  </a:lnTo>
                  <a:lnTo>
                    <a:pt x="1410715" y="616131"/>
                  </a:lnTo>
                  <a:lnTo>
                    <a:pt x="1414198" y="617246"/>
                  </a:lnTo>
                  <a:lnTo>
                    <a:pt x="1417681" y="618349"/>
                  </a:lnTo>
                  <a:lnTo>
                    <a:pt x="1421164" y="619442"/>
                  </a:lnTo>
                  <a:lnTo>
                    <a:pt x="1424648" y="619325"/>
                  </a:lnTo>
                  <a:lnTo>
                    <a:pt x="1428131" y="618794"/>
                  </a:lnTo>
                  <a:lnTo>
                    <a:pt x="1431614" y="618263"/>
                  </a:lnTo>
                  <a:lnTo>
                    <a:pt x="1435097" y="617734"/>
                  </a:lnTo>
                  <a:lnTo>
                    <a:pt x="1438580" y="617207"/>
                  </a:lnTo>
                  <a:lnTo>
                    <a:pt x="1442064" y="616680"/>
                  </a:lnTo>
                  <a:lnTo>
                    <a:pt x="1445547" y="616155"/>
                  </a:lnTo>
                  <a:lnTo>
                    <a:pt x="1449030" y="615631"/>
                  </a:lnTo>
                  <a:lnTo>
                    <a:pt x="1452513" y="615109"/>
                  </a:lnTo>
                  <a:lnTo>
                    <a:pt x="1455997" y="614626"/>
                  </a:lnTo>
                  <a:lnTo>
                    <a:pt x="1459480" y="614173"/>
                  </a:lnTo>
                  <a:lnTo>
                    <a:pt x="1462963" y="613722"/>
                  </a:lnTo>
                  <a:lnTo>
                    <a:pt x="1466446" y="613272"/>
                  </a:lnTo>
                  <a:lnTo>
                    <a:pt x="1469930" y="612823"/>
                  </a:lnTo>
                  <a:lnTo>
                    <a:pt x="1473413" y="612375"/>
                  </a:lnTo>
                  <a:lnTo>
                    <a:pt x="1476896" y="611928"/>
                  </a:lnTo>
                  <a:lnTo>
                    <a:pt x="1480379" y="611483"/>
                  </a:lnTo>
                  <a:lnTo>
                    <a:pt x="1483863" y="611039"/>
                  </a:lnTo>
                  <a:lnTo>
                    <a:pt x="1487346" y="610477"/>
                  </a:lnTo>
                  <a:lnTo>
                    <a:pt x="1490829" y="609732"/>
                  </a:lnTo>
                  <a:lnTo>
                    <a:pt x="1494312" y="608989"/>
                  </a:lnTo>
                  <a:lnTo>
                    <a:pt x="1497796" y="608247"/>
                  </a:lnTo>
                  <a:lnTo>
                    <a:pt x="1501279" y="607506"/>
                  </a:lnTo>
                  <a:lnTo>
                    <a:pt x="1504762" y="606766"/>
                  </a:lnTo>
                  <a:lnTo>
                    <a:pt x="1508245" y="606027"/>
                  </a:lnTo>
                  <a:lnTo>
                    <a:pt x="1511729" y="605288"/>
                  </a:lnTo>
                  <a:lnTo>
                    <a:pt x="1515212" y="604551"/>
                  </a:lnTo>
                  <a:lnTo>
                    <a:pt x="1518695" y="603815"/>
                  </a:lnTo>
                  <a:lnTo>
                    <a:pt x="1522178" y="603080"/>
                  </a:lnTo>
                  <a:lnTo>
                    <a:pt x="1525662" y="602346"/>
                  </a:lnTo>
                  <a:lnTo>
                    <a:pt x="1529145" y="601612"/>
                  </a:lnTo>
                  <a:lnTo>
                    <a:pt x="1532628" y="600880"/>
                  </a:lnTo>
                  <a:lnTo>
                    <a:pt x="1536111" y="600149"/>
                  </a:lnTo>
                  <a:lnTo>
                    <a:pt x="1539595" y="599419"/>
                  </a:lnTo>
                  <a:lnTo>
                    <a:pt x="1543078" y="598689"/>
                  </a:lnTo>
                  <a:lnTo>
                    <a:pt x="1546561" y="597961"/>
                  </a:lnTo>
                  <a:lnTo>
                    <a:pt x="1550044" y="597263"/>
                  </a:lnTo>
                  <a:lnTo>
                    <a:pt x="1553528" y="597186"/>
                  </a:lnTo>
                  <a:lnTo>
                    <a:pt x="1557011" y="597109"/>
                  </a:lnTo>
                  <a:lnTo>
                    <a:pt x="1560494" y="597032"/>
                  </a:lnTo>
                  <a:lnTo>
                    <a:pt x="1563977" y="596956"/>
                  </a:lnTo>
                  <a:lnTo>
                    <a:pt x="1567461" y="597066"/>
                  </a:lnTo>
                  <a:lnTo>
                    <a:pt x="1570944" y="597395"/>
                  </a:lnTo>
                  <a:lnTo>
                    <a:pt x="1574427" y="597722"/>
                  </a:lnTo>
                  <a:lnTo>
                    <a:pt x="1577910" y="598046"/>
                  </a:lnTo>
                  <a:lnTo>
                    <a:pt x="1581394" y="598369"/>
                  </a:lnTo>
                  <a:lnTo>
                    <a:pt x="1584877" y="598111"/>
                  </a:lnTo>
                  <a:lnTo>
                    <a:pt x="1588360" y="597767"/>
                  </a:lnTo>
                  <a:lnTo>
                    <a:pt x="1591843" y="597425"/>
                  </a:lnTo>
                  <a:lnTo>
                    <a:pt x="1595327" y="597084"/>
                  </a:lnTo>
                  <a:lnTo>
                    <a:pt x="1598810" y="596781"/>
                  </a:lnTo>
                  <a:lnTo>
                    <a:pt x="1602293" y="596574"/>
                  </a:lnTo>
                  <a:lnTo>
                    <a:pt x="1605776" y="596368"/>
                  </a:lnTo>
                  <a:lnTo>
                    <a:pt x="1609260" y="596163"/>
                  </a:lnTo>
                  <a:lnTo>
                    <a:pt x="1612743" y="595959"/>
                  </a:lnTo>
                  <a:lnTo>
                    <a:pt x="1616226" y="596122"/>
                  </a:lnTo>
                  <a:lnTo>
                    <a:pt x="1619709" y="596445"/>
                  </a:lnTo>
                  <a:lnTo>
                    <a:pt x="1623193" y="596765"/>
                  </a:lnTo>
                  <a:lnTo>
                    <a:pt x="1626676" y="597083"/>
                  </a:lnTo>
                  <a:lnTo>
                    <a:pt x="1630159" y="597343"/>
                  </a:lnTo>
                  <a:lnTo>
                    <a:pt x="1633642" y="597139"/>
                  </a:lnTo>
                  <a:lnTo>
                    <a:pt x="1637126" y="596937"/>
                  </a:lnTo>
                  <a:lnTo>
                    <a:pt x="1640609" y="596735"/>
                  </a:lnTo>
                  <a:lnTo>
                    <a:pt x="1644092" y="596533"/>
                  </a:lnTo>
                  <a:lnTo>
                    <a:pt x="1647575" y="596332"/>
                  </a:lnTo>
                  <a:lnTo>
                    <a:pt x="1651059" y="596132"/>
                  </a:lnTo>
                  <a:lnTo>
                    <a:pt x="1654542" y="595933"/>
                  </a:lnTo>
                  <a:lnTo>
                    <a:pt x="1658025" y="595734"/>
                  </a:lnTo>
                  <a:lnTo>
                    <a:pt x="1661508" y="595536"/>
                  </a:lnTo>
                  <a:lnTo>
                    <a:pt x="1664992" y="596058"/>
                  </a:lnTo>
                  <a:lnTo>
                    <a:pt x="1668475" y="596626"/>
                  </a:lnTo>
                  <a:lnTo>
                    <a:pt x="1671958" y="597190"/>
                  </a:lnTo>
                  <a:lnTo>
                    <a:pt x="1675441" y="597750"/>
                  </a:lnTo>
                  <a:lnTo>
                    <a:pt x="1678925" y="615632"/>
                  </a:lnTo>
                  <a:lnTo>
                    <a:pt x="1682408" y="614948"/>
                  </a:lnTo>
                  <a:lnTo>
                    <a:pt x="1685891" y="614265"/>
                  </a:lnTo>
                  <a:lnTo>
                    <a:pt x="1689374" y="613583"/>
                  </a:lnTo>
                  <a:lnTo>
                    <a:pt x="1692858" y="612901"/>
                  </a:lnTo>
                  <a:lnTo>
                    <a:pt x="1696341" y="612443"/>
                  </a:lnTo>
                  <a:lnTo>
                    <a:pt x="1699824" y="612055"/>
                  </a:lnTo>
                  <a:lnTo>
                    <a:pt x="1703307" y="611668"/>
                  </a:lnTo>
                  <a:lnTo>
                    <a:pt x="1706791" y="611282"/>
                  </a:lnTo>
                  <a:lnTo>
                    <a:pt x="1710274" y="610896"/>
                  </a:lnTo>
                  <a:lnTo>
                    <a:pt x="1713757" y="610512"/>
                  </a:lnTo>
                  <a:lnTo>
                    <a:pt x="1717240" y="610129"/>
                  </a:lnTo>
                  <a:lnTo>
                    <a:pt x="1720723" y="609746"/>
                  </a:lnTo>
                  <a:lnTo>
                    <a:pt x="1724207" y="609364"/>
                  </a:lnTo>
                  <a:lnTo>
                    <a:pt x="1727690" y="608950"/>
                  </a:lnTo>
                  <a:lnTo>
                    <a:pt x="1731173" y="608512"/>
                  </a:lnTo>
                  <a:lnTo>
                    <a:pt x="1734656" y="608074"/>
                  </a:lnTo>
                  <a:lnTo>
                    <a:pt x="1738140" y="607638"/>
                  </a:lnTo>
                  <a:lnTo>
                    <a:pt x="1741623" y="607203"/>
                  </a:lnTo>
                  <a:lnTo>
                    <a:pt x="1745106" y="606768"/>
                  </a:lnTo>
                  <a:lnTo>
                    <a:pt x="1748589" y="606335"/>
                  </a:lnTo>
                  <a:lnTo>
                    <a:pt x="1752073" y="605902"/>
                  </a:lnTo>
                  <a:lnTo>
                    <a:pt x="1755556" y="605470"/>
                  </a:lnTo>
                  <a:lnTo>
                    <a:pt x="1759039" y="616674"/>
                  </a:lnTo>
                  <a:lnTo>
                    <a:pt x="1762522" y="616685"/>
                  </a:lnTo>
                  <a:lnTo>
                    <a:pt x="1766006" y="616696"/>
                  </a:lnTo>
                  <a:lnTo>
                    <a:pt x="1769489" y="616707"/>
                  </a:lnTo>
                  <a:lnTo>
                    <a:pt x="1772972" y="616718"/>
                  </a:lnTo>
                  <a:lnTo>
                    <a:pt x="1776455" y="621828"/>
                  </a:lnTo>
                  <a:lnTo>
                    <a:pt x="1779939" y="621402"/>
                  </a:lnTo>
                  <a:lnTo>
                    <a:pt x="1783422" y="620976"/>
                  </a:lnTo>
                  <a:lnTo>
                    <a:pt x="1786905" y="620552"/>
                  </a:lnTo>
                  <a:lnTo>
                    <a:pt x="1790388" y="620128"/>
                  </a:lnTo>
                  <a:lnTo>
                    <a:pt x="1793872" y="619704"/>
                  </a:lnTo>
                  <a:lnTo>
                    <a:pt x="1797355" y="619282"/>
                  </a:lnTo>
                  <a:lnTo>
                    <a:pt x="1800838" y="618861"/>
                  </a:lnTo>
                  <a:lnTo>
                    <a:pt x="1804321" y="618440"/>
                  </a:lnTo>
                  <a:lnTo>
                    <a:pt x="1807805" y="618229"/>
                  </a:lnTo>
                  <a:lnTo>
                    <a:pt x="1811288" y="618130"/>
                  </a:lnTo>
                  <a:lnTo>
                    <a:pt x="1814771" y="618031"/>
                  </a:lnTo>
                  <a:lnTo>
                    <a:pt x="1818254" y="617933"/>
                  </a:lnTo>
                  <a:lnTo>
                    <a:pt x="1821738" y="617876"/>
                  </a:lnTo>
                  <a:lnTo>
                    <a:pt x="1825221" y="618413"/>
                  </a:lnTo>
                  <a:lnTo>
                    <a:pt x="1828704" y="618947"/>
                  </a:lnTo>
                  <a:lnTo>
                    <a:pt x="1832187" y="619478"/>
                  </a:lnTo>
                  <a:lnTo>
                    <a:pt x="1835671" y="620005"/>
                  </a:lnTo>
                  <a:lnTo>
                    <a:pt x="1839154" y="619984"/>
                  </a:lnTo>
                  <a:lnTo>
                    <a:pt x="1842637" y="619363"/>
                  </a:lnTo>
                  <a:lnTo>
                    <a:pt x="1846120" y="618744"/>
                  </a:lnTo>
                  <a:lnTo>
                    <a:pt x="1849604" y="618125"/>
                  </a:lnTo>
                  <a:lnTo>
                    <a:pt x="1853087" y="617506"/>
                  </a:lnTo>
                  <a:lnTo>
                    <a:pt x="1856570" y="617632"/>
                  </a:lnTo>
                  <a:lnTo>
                    <a:pt x="1860053" y="617848"/>
                  </a:lnTo>
                  <a:lnTo>
                    <a:pt x="1863537" y="618064"/>
                  </a:lnTo>
                  <a:lnTo>
                    <a:pt x="1867020" y="618279"/>
                  </a:lnTo>
                  <a:lnTo>
                    <a:pt x="1870503" y="618336"/>
                  </a:lnTo>
                  <a:lnTo>
                    <a:pt x="1873986" y="618034"/>
                  </a:lnTo>
                  <a:lnTo>
                    <a:pt x="1877470" y="617733"/>
                  </a:lnTo>
                  <a:lnTo>
                    <a:pt x="1880953" y="617433"/>
                  </a:lnTo>
                  <a:lnTo>
                    <a:pt x="1884436" y="617133"/>
                  </a:lnTo>
                  <a:lnTo>
                    <a:pt x="1887919" y="620897"/>
                  </a:lnTo>
                  <a:lnTo>
                    <a:pt x="1891403" y="620395"/>
                  </a:lnTo>
                  <a:lnTo>
                    <a:pt x="1894886" y="619893"/>
                  </a:lnTo>
                  <a:lnTo>
                    <a:pt x="1898369" y="619392"/>
                  </a:lnTo>
                  <a:lnTo>
                    <a:pt x="1901852" y="618892"/>
                  </a:lnTo>
                  <a:lnTo>
                    <a:pt x="1905336" y="618392"/>
                  </a:lnTo>
                  <a:lnTo>
                    <a:pt x="1908819" y="617893"/>
                  </a:lnTo>
                  <a:lnTo>
                    <a:pt x="1912302" y="617395"/>
                  </a:lnTo>
                  <a:lnTo>
                    <a:pt x="1915785" y="616898"/>
                  </a:lnTo>
                  <a:lnTo>
                    <a:pt x="1919269" y="616401"/>
                  </a:lnTo>
                  <a:lnTo>
                    <a:pt x="1922752" y="615905"/>
                  </a:lnTo>
                  <a:lnTo>
                    <a:pt x="1926235" y="615409"/>
                  </a:lnTo>
                  <a:lnTo>
                    <a:pt x="1929718" y="614915"/>
                  </a:lnTo>
                  <a:lnTo>
                    <a:pt x="1933202" y="614421"/>
                  </a:lnTo>
                  <a:lnTo>
                    <a:pt x="1936685" y="614411"/>
                  </a:lnTo>
                  <a:lnTo>
                    <a:pt x="1940168" y="614426"/>
                  </a:lnTo>
                  <a:lnTo>
                    <a:pt x="1943651" y="614440"/>
                  </a:lnTo>
                  <a:lnTo>
                    <a:pt x="1947135" y="614454"/>
                  </a:lnTo>
                  <a:lnTo>
                    <a:pt x="1950618" y="614468"/>
                  </a:lnTo>
                  <a:lnTo>
                    <a:pt x="1954101" y="614482"/>
                  </a:lnTo>
                  <a:lnTo>
                    <a:pt x="1957584" y="614496"/>
                  </a:lnTo>
                  <a:lnTo>
                    <a:pt x="1961068" y="614510"/>
                  </a:lnTo>
                  <a:lnTo>
                    <a:pt x="1964551" y="614524"/>
                  </a:lnTo>
                  <a:lnTo>
                    <a:pt x="1968034" y="614537"/>
                  </a:lnTo>
                  <a:lnTo>
                    <a:pt x="1971517" y="614551"/>
                  </a:lnTo>
                  <a:lnTo>
                    <a:pt x="1975001" y="614565"/>
                  </a:lnTo>
                  <a:lnTo>
                    <a:pt x="1978484" y="614578"/>
                  </a:lnTo>
                  <a:lnTo>
                    <a:pt x="1981967" y="614506"/>
                  </a:lnTo>
                  <a:lnTo>
                    <a:pt x="1985450" y="614075"/>
                  </a:lnTo>
                  <a:lnTo>
                    <a:pt x="1988934" y="613644"/>
                  </a:lnTo>
                  <a:lnTo>
                    <a:pt x="1992417" y="613213"/>
                  </a:lnTo>
                  <a:lnTo>
                    <a:pt x="1995900" y="612784"/>
                  </a:lnTo>
                  <a:lnTo>
                    <a:pt x="1999383" y="612355"/>
                  </a:lnTo>
                  <a:lnTo>
                    <a:pt x="2002867" y="611926"/>
                  </a:lnTo>
                  <a:lnTo>
                    <a:pt x="2006350" y="611499"/>
                  </a:lnTo>
                  <a:lnTo>
                    <a:pt x="2009833" y="611072"/>
                  </a:lnTo>
                  <a:lnTo>
                    <a:pt x="2013316" y="610646"/>
                  </a:lnTo>
                  <a:lnTo>
                    <a:pt x="2016799" y="610270"/>
                  </a:lnTo>
                  <a:lnTo>
                    <a:pt x="2020283" y="609895"/>
                  </a:lnTo>
                  <a:lnTo>
                    <a:pt x="2023766" y="609520"/>
                  </a:lnTo>
                  <a:lnTo>
                    <a:pt x="2027249" y="609146"/>
                  </a:lnTo>
                  <a:lnTo>
                    <a:pt x="2030732" y="608773"/>
                  </a:lnTo>
                  <a:lnTo>
                    <a:pt x="2034216" y="608400"/>
                  </a:lnTo>
                  <a:lnTo>
                    <a:pt x="2037699" y="608028"/>
                  </a:lnTo>
                  <a:lnTo>
                    <a:pt x="2041182" y="607656"/>
                  </a:lnTo>
                  <a:lnTo>
                    <a:pt x="2044665" y="607286"/>
                  </a:lnTo>
                  <a:lnTo>
                    <a:pt x="2048149" y="611419"/>
                  </a:lnTo>
                  <a:lnTo>
                    <a:pt x="2051632" y="611049"/>
                  </a:lnTo>
                  <a:lnTo>
                    <a:pt x="2055115" y="610680"/>
                  </a:lnTo>
                  <a:lnTo>
                    <a:pt x="2058598" y="610312"/>
                  </a:lnTo>
                  <a:lnTo>
                    <a:pt x="2062082" y="609944"/>
                  </a:lnTo>
                  <a:lnTo>
                    <a:pt x="2065565" y="609577"/>
                  </a:lnTo>
                  <a:lnTo>
                    <a:pt x="2069048" y="609210"/>
                  </a:lnTo>
                  <a:lnTo>
                    <a:pt x="2072531" y="608844"/>
                  </a:lnTo>
                  <a:lnTo>
                    <a:pt x="2076015" y="608479"/>
                  </a:lnTo>
                  <a:lnTo>
                    <a:pt x="2079498" y="608310"/>
                  </a:lnTo>
                  <a:lnTo>
                    <a:pt x="2082981" y="608237"/>
                  </a:lnTo>
                  <a:lnTo>
                    <a:pt x="2086464" y="608164"/>
                  </a:lnTo>
                  <a:lnTo>
                    <a:pt x="2089948" y="608091"/>
                  </a:lnTo>
                  <a:lnTo>
                    <a:pt x="2093431" y="608003"/>
                  </a:lnTo>
                  <a:lnTo>
                    <a:pt x="2096914" y="607738"/>
                  </a:lnTo>
                  <a:lnTo>
                    <a:pt x="2100397" y="607474"/>
                  </a:lnTo>
                  <a:lnTo>
                    <a:pt x="2103881" y="607210"/>
                  </a:lnTo>
                  <a:lnTo>
                    <a:pt x="2107364" y="606947"/>
                  </a:lnTo>
                  <a:lnTo>
                    <a:pt x="2110847" y="607113"/>
                  </a:lnTo>
                  <a:lnTo>
                    <a:pt x="2114330" y="607714"/>
                  </a:lnTo>
                  <a:lnTo>
                    <a:pt x="2117814" y="608311"/>
                  </a:lnTo>
                  <a:lnTo>
                    <a:pt x="2121297" y="608904"/>
                  </a:lnTo>
                  <a:lnTo>
                    <a:pt x="2124780" y="609495"/>
                  </a:lnTo>
                  <a:lnTo>
                    <a:pt x="2128263" y="609096"/>
                  </a:lnTo>
                  <a:lnTo>
                    <a:pt x="2131747" y="608599"/>
                  </a:lnTo>
                  <a:lnTo>
                    <a:pt x="2135230" y="608102"/>
                  </a:lnTo>
                  <a:lnTo>
                    <a:pt x="2138713" y="607605"/>
                  </a:lnTo>
                  <a:lnTo>
                    <a:pt x="2142196" y="607109"/>
                  </a:lnTo>
                  <a:lnTo>
                    <a:pt x="2145680" y="606614"/>
                  </a:lnTo>
                  <a:lnTo>
                    <a:pt x="2149163" y="606119"/>
                  </a:lnTo>
                  <a:lnTo>
                    <a:pt x="2152646" y="605625"/>
                  </a:lnTo>
                  <a:lnTo>
                    <a:pt x="2156129" y="605131"/>
                  </a:lnTo>
                  <a:lnTo>
                    <a:pt x="2159613" y="608606"/>
                  </a:lnTo>
                  <a:lnTo>
                    <a:pt x="2163096" y="608224"/>
                  </a:lnTo>
                  <a:lnTo>
                    <a:pt x="2166579" y="607843"/>
                  </a:lnTo>
                  <a:lnTo>
                    <a:pt x="2170062" y="607463"/>
                  </a:lnTo>
                  <a:lnTo>
                    <a:pt x="2173546" y="607083"/>
                  </a:lnTo>
                  <a:lnTo>
                    <a:pt x="2177029" y="606704"/>
                  </a:lnTo>
                  <a:lnTo>
                    <a:pt x="2180512" y="606325"/>
                  </a:lnTo>
                  <a:lnTo>
                    <a:pt x="2183995" y="605947"/>
                  </a:lnTo>
                  <a:lnTo>
                    <a:pt x="2187479" y="605569"/>
                  </a:lnTo>
                  <a:lnTo>
                    <a:pt x="2190962" y="605192"/>
                  </a:lnTo>
                  <a:lnTo>
                    <a:pt x="2194445" y="604816"/>
                  </a:lnTo>
                  <a:lnTo>
                    <a:pt x="2197928" y="604440"/>
                  </a:lnTo>
                  <a:lnTo>
                    <a:pt x="2201412" y="604065"/>
                  </a:lnTo>
                  <a:lnTo>
                    <a:pt x="2204895" y="603690"/>
                  </a:lnTo>
                  <a:lnTo>
                    <a:pt x="2208378" y="603528"/>
                  </a:lnTo>
                  <a:lnTo>
                    <a:pt x="2211861" y="603372"/>
                  </a:lnTo>
                  <a:lnTo>
                    <a:pt x="2215345" y="603216"/>
                  </a:lnTo>
                  <a:lnTo>
                    <a:pt x="2218828" y="603061"/>
                  </a:lnTo>
                  <a:lnTo>
                    <a:pt x="2222311" y="602871"/>
                  </a:lnTo>
                  <a:lnTo>
                    <a:pt x="2225794" y="602623"/>
                  </a:lnTo>
                  <a:lnTo>
                    <a:pt x="2229278" y="602377"/>
                  </a:lnTo>
                  <a:lnTo>
                    <a:pt x="2232761" y="602130"/>
                  </a:lnTo>
                  <a:lnTo>
                    <a:pt x="2236244" y="601885"/>
                  </a:lnTo>
                  <a:lnTo>
                    <a:pt x="2239727" y="601639"/>
                  </a:lnTo>
                  <a:lnTo>
                    <a:pt x="2243211" y="601395"/>
                  </a:lnTo>
                  <a:lnTo>
                    <a:pt x="2246694" y="601150"/>
                  </a:lnTo>
                  <a:lnTo>
                    <a:pt x="2250177" y="600907"/>
                  </a:lnTo>
                  <a:lnTo>
                    <a:pt x="2253660" y="602817"/>
                  </a:lnTo>
                  <a:lnTo>
                    <a:pt x="2257144" y="602757"/>
                  </a:lnTo>
                  <a:lnTo>
                    <a:pt x="2260627" y="602696"/>
                  </a:lnTo>
                  <a:lnTo>
                    <a:pt x="2264110" y="602636"/>
                  </a:lnTo>
                  <a:lnTo>
                    <a:pt x="2267593" y="602576"/>
                  </a:lnTo>
                  <a:lnTo>
                    <a:pt x="2271077" y="602687"/>
                  </a:lnTo>
                  <a:lnTo>
                    <a:pt x="2274560" y="602900"/>
                  </a:lnTo>
                  <a:lnTo>
                    <a:pt x="2278043" y="603112"/>
                  </a:lnTo>
                  <a:lnTo>
                    <a:pt x="2281526" y="603324"/>
                  </a:lnTo>
                  <a:lnTo>
                    <a:pt x="2285010" y="615989"/>
                  </a:lnTo>
                  <a:lnTo>
                    <a:pt x="2288493" y="615551"/>
                  </a:lnTo>
                  <a:lnTo>
                    <a:pt x="2291976" y="615113"/>
                  </a:lnTo>
                  <a:lnTo>
                    <a:pt x="2295459" y="614676"/>
                  </a:lnTo>
                  <a:lnTo>
                    <a:pt x="2298942" y="614239"/>
                  </a:lnTo>
                  <a:lnTo>
                    <a:pt x="2302426" y="613803"/>
                  </a:lnTo>
                  <a:lnTo>
                    <a:pt x="2305909" y="613367"/>
                  </a:lnTo>
                  <a:lnTo>
                    <a:pt x="2309392" y="612931"/>
                  </a:lnTo>
                  <a:lnTo>
                    <a:pt x="2312875" y="612496"/>
                  </a:lnTo>
                  <a:lnTo>
                    <a:pt x="2316359" y="612062"/>
                  </a:lnTo>
                  <a:lnTo>
                    <a:pt x="2319842" y="611628"/>
                  </a:lnTo>
                  <a:lnTo>
                    <a:pt x="2323325" y="611194"/>
                  </a:lnTo>
                  <a:lnTo>
                    <a:pt x="2326808" y="610761"/>
                  </a:lnTo>
                  <a:lnTo>
                    <a:pt x="2330292" y="610328"/>
                  </a:lnTo>
                  <a:lnTo>
                    <a:pt x="2333775" y="609896"/>
                  </a:lnTo>
                  <a:lnTo>
                    <a:pt x="2337258" y="609464"/>
                  </a:lnTo>
                  <a:lnTo>
                    <a:pt x="2340741" y="609033"/>
                  </a:lnTo>
                  <a:lnTo>
                    <a:pt x="2344225" y="608602"/>
                  </a:lnTo>
                  <a:lnTo>
                    <a:pt x="2347708" y="608171"/>
                  </a:lnTo>
                  <a:lnTo>
                    <a:pt x="2351191" y="615153"/>
                  </a:lnTo>
                  <a:lnTo>
                    <a:pt x="2354674" y="614775"/>
                  </a:lnTo>
                  <a:lnTo>
                    <a:pt x="2358158" y="614398"/>
                  </a:lnTo>
                  <a:lnTo>
                    <a:pt x="2361641" y="614021"/>
                  </a:lnTo>
                  <a:lnTo>
                    <a:pt x="2365124" y="613645"/>
                  </a:lnTo>
                  <a:lnTo>
                    <a:pt x="2368607" y="613269"/>
                  </a:lnTo>
                  <a:lnTo>
                    <a:pt x="2372091" y="612894"/>
                  </a:lnTo>
                  <a:lnTo>
                    <a:pt x="2375574" y="612519"/>
                  </a:lnTo>
                  <a:lnTo>
                    <a:pt x="2379057" y="612145"/>
                  </a:lnTo>
                  <a:lnTo>
                    <a:pt x="2382540" y="611771"/>
                  </a:lnTo>
                  <a:lnTo>
                    <a:pt x="2386024" y="611397"/>
                  </a:lnTo>
                  <a:lnTo>
                    <a:pt x="2389507" y="611024"/>
                  </a:lnTo>
                  <a:lnTo>
                    <a:pt x="2392990" y="610652"/>
                  </a:lnTo>
                  <a:lnTo>
                    <a:pt x="2396473" y="610280"/>
                  </a:lnTo>
                  <a:lnTo>
                    <a:pt x="2399957" y="612246"/>
                  </a:lnTo>
                  <a:lnTo>
                    <a:pt x="2403440" y="611930"/>
                  </a:lnTo>
                  <a:lnTo>
                    <a:pt x="2406923" y="611615"/>
                  </a:lnTo>
                  <a:lnTo>
                    <a:pt x="2410406" y="611300"/>
                  </a:lnTo>
                  <a:lnTo>
                    <a:pt x="2413890" y="610986"/>
                  </a:lnTo>
                  <a:lnTo>
                    <a:pt x="2417373" y="610672"/>
                  </a:lnTo>
                  <a:lnTo>
                    <a:pt x="2420856" y="610359"/>
                  </a:lnTo>
                  <a:lnTo>
                    <a:pt x="2424339" y="610046"/>
                  </a:lnTo>
                  <a:lnTo>
                    <a:pt x="2427823" y="609734"/>
                  </a:lnTo>
                  <a:lnTo>
                    <a:pt x="2431306" y="615384"/>
                  </a:lnTo>
                  <a:lnTo>
                    <a:pt x="2434789" y="615046"/>
                  </a:lnTo>
                  <a:lnTo>
                    <a:pt x="2438272" y="614708"/>
                  </a:lnTo>
                  <a:lnTo>
                    <a:pt x="2441756" y="614370"/>
                  </a:lnTo>
                  <a:lnTo>
                    <a:pt x="2445239" y="614033"/>
                  </a:lnTo>
                  <a:lnTo>
                    <a:pt x="2448722" y="613697"/>
                  </a:lnTo>
                  <a:lnTo>
                    <a:pt x="2452205" y="613361"/>
                  </a:lnTo>
                  <a:lnTo>
                    <a:pt x="2455689" y="613025"/>
                  </a:lnTo>
                  <a:lnTo>
                    <a:pt x="2459172" y="612690"/>
                  </a:lnTo>
                  <a:lnTo>
                    <a:pt x="2462655" y="612355"/>
                  </a:lnTo>
                  <a:lnTo>
                    <a:pt x="2466138" y="612020"/>
                  </a:lnTo>
                  <a:lnTo>
                    <a:pt x="2469622" y="611686"/>
                  </a:lnTo>
                  <a:lnTo>
                    <a:pt x="2473105" y="611353"/>
                  </a:lnTo>
                  <a:lnTo>
                    <a:pt x="2476588" y="611020"/>
                  </a:lnTo>
                  <a:lnTo>
                    <a:pt x="2480071" y="613649"/>
                  </a:lnTo>
                  <a:lnTo>
                    <a:pt x="2483555" y="613344"/>
                  </a:lnTo>
                  <a:lnTo>
                    <a:pt x="2487038" y="613039"/>
                  </a:lnTo>
                  <a:lnTo>
                    <a:pt x="2490521" y="612734"/>
                  </a:lnTo>
                  <a:lnTo>
                    <a:pt x="2494004" y="612430"/>
                  </a:lnTo>
                  <a:lnTo>
                    <a:pt x="2497488" y="612127"/>
                  </a:lnTo>
                  <a:lnTo>
                    <a:pt x="2500971" y="611823"/>
                  </a:lnTo>
                  <a:lnTo>
                    <a:pt x="2504454" y="611521"/>
                  </a:lnTo>
                  <a:lnTo>
                    <a:pt x="2507937" y="611218"/>
                  </a:lnTo>
                  <a:lnTo>
                    <a:pt x="2511421" y="611078"/>
                  </a:lnTo>
                  <a:lnTo>
                    <a:pt x="2514904" y="610975"/>
                  </a:lnTo>
                  <a:lnTo>
                    <a:pt x="2518387" y="610872"/>
                  </a:lnTo>
                  <a:lnTo>
                    <a:pt x="2521870" y="610770"/>
                  </a:lnTo>
                  <a:lnTo>
                    <a:pt x="2525354" y="610667"/>
                  </a:lnTo>
                  <a:lnTo>
                    <a:pt x="2528837" y="610565"/>
                  </a:lnTo>
                  <a:lnTo>
                    <a:pt x="2532320" y="610463"/>
                  </a:lnTo>
                  <a:lnTo>
                    <a:pt x="2535803" y="610361"/>
                  </a:lnTo>
                  <a:lnTo>
                    <a:pt x="2539287" y="610260"/>
                  </a:lnTo>
                  <a:lnTo>
                    <a:pt x="2542770" y="610133"/>
                  </a:lnTo>
                  <a:lnTo>
                    <a:pt x="2546253" y="609993"/>
                  </a:lnTo>
                  <a:lnTo>
                    <a:pt x="2549736" y="609853"/>
                  </a:lnTo>
                  <a:lnTo>
                    <a:pt x="2553220" y="609713"/>
                  </a:lnTo>
                  <a:lnTo>
                    <a:pt x="2556703" y="614557"/>
                  </a:lnTo>
                  <a:lnTo>
                    <a:pt x="2560186" y="614376"/>
                  </a:lnTo>
                  <a:lnTo>
                    <a:pt x="2563669" y="614195"/>
                  </a:lnTo>
                  <a:lnTo>
                    <a:pt x="2567153" y="614014"/>
                  </a:lnTo>
                  <a:lnTo>
                    <a:pt x="2570636" y="613834"/>
                  </a:lnTo>
                  <a:lnTo>
                    <a:pt x="2574119" y="613654"/>
                  </a:lnTo>
                  <a:lnTo>
                    <a:pt x="2577602" y="613475"/>
                  </a:lnTo>
                  <a:lnTo>
                    <a:pt x="2581085" y="613296"/>
                  </a:lnTo>
                  <a:lnTo>
                    <a:pt x="2584569" y="613117"/>
                  </a:lnTo>
                  <a:lnTo>
                    <a:pt x="2588052" y="612938"/>
                  </a:lnTo>
                  <a:lnTo>
                    <a:pt x="2591535" y="612861"/>
                  </a:lnTo>
                  <a:lnTo>
                    <a:pt x="2595018" y="612798"/>
                  </a:lnTo>
                  <a:lnTo>
                    <a:pt x="2598502" y="612734"/>
                  </a:lnTo>
                  <a:lnTo>
                    <a:pt x="2601985" y="612671"/>
                  </a:lnTo>
                  <a:lnTo>
                    <a:pt x="2605468" y="612553"/>
                  </a:lnTo>
                  <a:lnTo>
                    <a:pt x="2608951" y="612300"/>
                  </a:lnTo>
                  <a:lnTo>
                    <a:pt x="2612435" y="612048"/>
                  </a:lnTo>
                  <a:lnTo>
                    <a:pt x="2615918" y="611796"/>
                  </a:lnTo>
                  <a:lnTo>
                    <a:pt x="2619401" y="611544"/>
                  </a:lnTo>
                  <a:lnTo>
                    <a:pt x="2622884" y="611293"/>
                  </a:lnTo>
                  <a:lnTo>
                    <a:pt x="2626368" y="611042"/>
                  </a:lnTo>
                  <a:lnTo>
                    <a:pt x="2629851" y="610792"/>
                  </a:lnTo>
                  <a:lnTo>
                    <a:pt x="2633334" y="610542"/>
                  </a:lnTo>
                  <a:lnTo>
                    <a:pt x="2636817" y="610318"/>
                  </a:lnTo>
                  <a:lnTo>
                    <a:pt x="2640301" y="610283"/>
                  </a:lnTo>
                  <a:lnTo>
                    <a:pt x="2643784" y="610249"/>
                  </a:lnTo>
                  <a:lnTo>
                    <a:pt x="2647267" y="610215"/>
                  </a:lnTo>
                  <a:lnTo>
                    <a:pt x="2650750" y="610180"/>
                  </a:lnTo>
                  <a:lnTo>
                    <a:pt x="2654234" y="610146"/>
                  </a:lnTo>
                  <a:lnTo>
                    <a:pt x="2657717" y="610112"/>
                  </a:lnTo>
                  <a:lnTo>
                    <a:pt x="2661200" y="610078"/>
                  </a:lnTo>
                  <a:lnTo>
                    <a:pt x="2664683" y="610045"/>
                  </a:lnTo>
                  <a:lnTo>
                    <a:pt x="2668167" y="610011"/>
                  </a:lnTo>
                  <a:lnTo>
                    <a:pt x="2671650" y="609977"/>
                  </a:lnTo>
                  <a:lnTo>
                    <a:pt x="2675133" y="609944"/>
                  </a:lnTo>
                  <a:lnTo>
                    <a:pt x="2678616" y="609910"/>
                  </a:lnTo>
                  <a:lnTo>
                    <a:pt x="2682100" y="609877"/>
                  </a:lnTo>
                  <a:lnTo>
                    <a:pt x="2685583" y="609707"/>
                  </a:lnTo>
                  <a:lnTo>
                    <a:pt x="2689066" y="609295"/>
                  </a:lnTo>
                  <a:lnTo>
                    <a:pt x="2692549" y="608882"/>
                  </a:lnTo>
                  <a:lnTo>
                    <a:pt x="2696033" y="608470"/>
                  </a:lnTo>
                  <a:lnTo>
                    <a:pt x="2699516" y="608059"/>
                  </a:lnTo>
                  <a:lnTo>
                    <a:pt x="2702999" y="607647"/>
                  </a:lnTo>
                  <a:lnTo>
                    <a:pt x="2706482" y="607236"/>
                  </a:lnTo>
                  <a:lnTo>
                    <a:pt x="2709966" y="606825"/>
                  </a:lnTo>
                  <a:lnTo>
                    <a:pt x="2713449" y="606415"/>
                  </a:lnTo>
                  <a:lnTo>
                    <a:pt x="2716932" y="606004"/>
                  </a:lnTo>
                  <a:lnTo>
                    <a:pt x="2720415" y="605594"/>
                  </a:lnTo>
                  <a:lnTo>
                    <a:pt x="2723899" y="605185"/>
                  </a:lnTo>
                  <a:lnTo>
                    <a:pt x="2727382" y="604776"/>
                  </a:lnTo>
                  <a:lnTo>
                    <a:pt x="2730865" y="604367"/>
                  </a:lnTo>
                  <a:lnTo>
                    <a:pt x="2734348" y="603958"/>
                  </a:lnTo>
                  <a:lnTo>
                    <a:pt x="2737832" y="603549"/>
                  </a:lnTo>
                  <a:lnTo>
                    <a:pt x="2741315" y="603141"/>
                  </a:lnTo>
                  <a:lnTo>
                    <a:pt x="2744798" y="602734"/>
                  </a:lnTo>
                  <a:lnTo>
                    <a:pt x="2748281" y="603363"/>
                  </a:lnTo>
                  <a:lnTo>
                    <a:pt x="2751765" y="603088"/>
                  </a:lnTo>
                  <a:lnTo>
                    <a:pt x="2755248" y="602813"/>
                  </a:lnTo>
                  <a:lnTo>
                    <a:pt x="2758731" y="602538"/>
                  </a:lnTo>
                  <a:lnTo>
                    <a:pt x="2762214" y="602264"/>
                  </a:lnTo>
                  <a:lnTo>
                    <a:pt x="2765698" y="601990"/>
                  </a:lnTo>
                  <a:lnTo>
                    <a:pt x="2769181" y="601717"/>
                  </a:lnTo>
                  <a:lnTo>
                    <a:pt x="2772664" y="601444"/>
                  </a:lnTo>
                  <a:lnTo>
                    <a:pt x="2776147" y="601171"/>
                  </a:lnTo>
                  <a:lnTo>
                    <a:pt x="2779631" y="600899"/>
                  </a:lnTo>
                  <a:lnTo>
                    <a:pt x="2783114" y="600627"/>
                  </a:lnTo>
                  <a:lnTo>
                    <a:pt x="2786597" y="600355"/>
                  </a:lnTo>
                  <a:lnTo>
                    <a:pt x="2790080" y="600084"/>
                  </a:lnTo>
                  <a:lnTo>
                    <a:pt x="2793564" y="599813"/>
                  </a:lnTo>
                  <a:lnTo>
                    <a:pt x="2797047" y="599542"/>
                  </a:lnTo>
                  <a:lnTo>
                    <a:pt x="2800530" y="599272"/>
                  </a:lnTo>
                  <a:lnTo>
                    <a:pt x="2804013" y="599002"/>
                  </a:lnTo>
                  <a:lnTo>
                    <a:pt x="2807497" y="598733"/>
                  </a:lnTo>
                  <a:lnTo>
                    <a:pt x="2810980" y="598464"/>
                  </a:lnTo>
                  <a:lnTo>
                    <a:pt x="2814463" y="598294"/>
                  </a:lnTo>
                  <a:lnTo>
                    <a:pt x="2817946" y="598175"/>
                  </a:lnTo>
                  <a:lnTo>
                    <a:pt x="2821430" y="598057"/>
                  </a:lnTo>
                  <a:lnTo>
                    <a:pt x="2824913" y="597939"/>
                  </a:lnTo>
                  <a:lnTo>
                    <a:pt x="2828396" y="607912"/>
                  </a:lnTo>
                  <a:lnTo>
                    <a:pt x="2831879" y="608216"/>
                  </a:lnTo>
                  <a:lnTo>
                    <a:pt x="2835363" y="608518"/>
                  </a:lnTo>
                  <a:lnTo>
                    <a:pt x="2838846" y="608819"/>
                  </a:lnTo>
                  <a:lnTo>
                    <a:pt x="2842329" y="609120"/>
                  </a:lnTo>
                  <a:lnTo>
                    <a:pt x="2845812" y="616610"/>
                  </a:lnTo>
                  <a:lnTo>
                    <a:pt x="2849296" y="616617"/>
                  </a:lnTo>
                  <a:lnTo>
                    <a:pt x="2852779" y="616624"/>
                  </a:lnTo>
                  <a:lnTo>
                    <a:pt x="2856262" y="616631"/>
                  </a:lnTo>
                  <a:lnTo>
                    <a:pt x="2859745" y="616638"/>
                  </a:lnTo>
                  <a:lnTo>
                    <a:pt x="2863229" y="618808"/>
                  </a:lnTo>
                  <a:lnTo>
                    <a:pt x="2866712" y="619148"/>
                  </a:lnTo>
                  <a:lnTo>
                    <a:pt x="2870195" y="619486"/>
                  </a:lnTo>
                  <a:lnTo>
                    <a:pt x="2873678" y="619823"/>
                  </a:lnTo>
                  <a:lnTo>
                    <a:pt x="2877161" y="627809"/>
                  </a:lnTo>
                  <a:lnTo>
                    <a:pt x="2880645" y="627674"/>
                  </a:lnTo>
                  <a:lnTo>
                    <a:pt x="2884128" y="627539"/>
                  </a:lnTo>
                  <a:lnTo>
                    <a:pt x="2887611" y="627405"/>
                  </a:lnTo>
                  <a:lnTo>
                    <a:pt x="2891094" y="627271"/>
                  </a:lnTo>
                  <a:lnTo>
                    <a:pt x="2894578" y="627554"/>
                  </a:lnTo>
                  <a:lnTo>
                    <a:pt x="2898061" y="627994"/>
                  </a:lnTo>
                  <a:lnTo>
                    <a:pt x="2901544" y="628431"/>
                  </a:lnTo>
                  <a:lnTo>
                    <a:pt x="2905027" y="628867"/>
                  </a:lnTo>
                  <a:lnTo>
                    <a:pt x="2908511" y="629191"/>
                  </a:lnTo>
                  <a:lnTo>
                    <a:pt x="2911994" y="628826"/>
                  </a:lnTo>
                  <a:lnTo>
                    <a:pt x="2915477" y="628460"/>
                  </a:lnTo>
                  <a:lnTo>
                    <a:pt x="2918960" y="628095"/>
                  </a:lnTo>
                  <a:lnTo>
                    <a:pt x="2922444" y="627730"/>
                  </a:lnTo>
                  <a:lnTo>
                    <a:pt x="2925927" y="627365"/>
                  </a:lnTo>
                  <a:lnTo>
                    <a:pt x="2929410" y="627001"/>
                  </a:lnTo>
                  <a:lnTo>
                    <a:pt x="2932893" y="626637"/>
                  </a:lnTo>
                  <a:lnTo>
                    <a:pt x="2936377" y="626273"/>
                  </a:lnTo>
                  <a:lnTo>
                    <a:pt x="2939860" y="625909"/>
                  </a:lnTo>
                  <a:lnTo>
                    <a:pt x="2943343" y="625546"/>
                  </a:lnTo>
                  <a:lnTo>
                    <a:pt x="2946826" y="625183"/>
                  </a:lnTo>
                  <a:lnTo>
                    <a:pt x="2950310" y="624820"/>
                  </a:lnTo>
                  <a:lnTo>
                    <a:pt x="2953793" y="624457"/>
                  </a:lnTo>
                  <a:lnTo>
                    <a:pt x="2957276" y="624146"/>
                  </a:lnTo>
                  <a:lnTo>
                    <a:pt x="2960759" y="623922"/>
                  </a:lnTo>
                  <a:lnTo>
                    <a:pt x="2964243" y="623698"/>
                  </a:lnTo>
                  <a:lnTo>
                    <a:pt x="2967726" y="623474"/>
                  </a:lnTo>
                  <a:lnTo>
                    <a:pt x="2971209" y="623250"/>
                  </a:lnTo>
                  <a:lnTo>
                    <a:pt x="2974692" y="623027"/>
                  </a:lnTo>
                  <a:lnTo>
                    <a:pt x="2978176" y="622804"/>
                  </a:lnTo>
                  <a:lnTo>
                    <a:pt x="2981659" y="622581"/>
                  </a:lnTo>
                  <a:lnTo>
                    <a:pt x="2985142" y="622358"/>
                  </a:lnTo>
                  <a:lnTo>
                    <a:pt x="2988625" y="622092"/>
                  </a:lnTo>
                  <a:lnTo>
                    <a:pt x="2992109" y="621647"/>
                  </a:lnTo>
                  <a:lnTo>
                    <a:pt x="2995592" y="621204"/>
                  </a:lnTo>
                  <a:lnTo>
                    <a:pt x="2999075" y="620760"/>
                  </a:lnTo>
                  <a:lnTo>
                    <a:pt x="3002558" y="620316"/>
                  </a:lnTo>
                  <a:lnTo>
                    <a:pt x="3006042" y="623009"/>
                  </a:lnTo>
                  <a:lnTo>
                    <a:pt x="3009525" y="622945"/>
                  </a:lnTo>
                  <a:lnTo>
                    <a:pt x="3013008" y="622881"/>
                  </a:lnTo>
                  <a:lnTo>
                    <a:pt x="3016491" y="622818"/>
                  </a:lnTo>
                  <a:lnTo>
                    <a:pt x="3019975" y="623635"/>
                  </a:lnTo>
                  <a:lnTo>
                    <a:pt x="3023458" y="624317"/>
                  </a:lnTo>
                  <a:lnTo>
                    <a:pt x="3026941" y="624996"/>
                  </a:lnTo>
                  <a:lnTo>
                    <a:pt x="3030424" y="625671"/>
                  </a:lnTo>
                  <a:lnTo>
                    <a:pt x="3033908" y="626342"/>
                  </a:lnTo>
                  <a:lnTo>
                    <a:pt x="3037391" y="636232"/>
                  </a:lnTo>
                  <a:lnTo>
                    <a:pt x="3040874" y="636041"/>
                  </a:lnTo>
                  <a:lnTo>
                    <a:pt x="3044357" y="635850"/>
                  </a:lnTo>
                  <a:lnTo>
                    <a:pt x="3047841" y="635660"/>
                  </a:lnTo>
                  <a:lnTo>
                    <a:pt x="3051324" y="635470"/>
                  </a:lnTo>
                  <a:lnTo>
                    <a:pt x="3054807" y="637128"/>
                  </a:lnTo>
                  <a:lnTo>
                    <a:pt x="3058290" y="637227"/>
                  </a:lnTo>
                  <a:lnTo>
                    <a:pt x="3061774" y="637326"/>
                  </a:lnTo>
                  <a:lnTo>
                    <a:pt x="3065257" y="637425"/>
                  </a:lnTo>
                  <a:lnTo>
                    <a:pt x="3068740" y="643941"/>
                  </a:lnTo>
                  <a:lnTo>
                    <a:pt x="3072223" y="643750"/>
                  </a:lnTo>
                  <a:lnTo>
                    <a:pt x="3075707" y="643560"/>
                  </a:lnTo>
                  <a:lnTo>
                    <a:pt x="3079190" y="643370"/>
                  </a:lnTo>
                  <a:lnTo>
                    <a:pt x="3082673" y="643180"/>
                  </a:lnTo>
                  <a:lnTo>
                    <a:pt x="3086156" y="649913"/>
                  </a:lnTo>
                  <a:lnTo>
                    <a:pt x="3089640" y="649561"/>
                  </a:lnTo>
                  <a:lnTo>
                    <a:pt x="3093123" y="649209"/>
                  </a:lnTo>
                  <a:lnTo>
                    <a:pt x="3096606" y="648857"/>
                  </a:lnTo>
                  <a:lnTo>
                    <a:pt x="3100089" y="650005"/>
                  </a:lnTo>
                  <a:lnTo>
                    <a:pt x="3103573" y="649869"/>
                  </a:lnTo>
                  <a:lnTo>
                    <a:pt x="3107056" y="649733"/>
                  </a:lnTo>
                  <a:lnTo>
                    <a:pt x="3110539" y="649597"/>
                  </a:lnTo>
                  <a:lnTo>
                    <a:pt x="3114022" y="649461"/>
                  </a:lnTo>
                  <a:lnTo>
                    <a:pt x="3117506" y="649487"/>
                  </a:lnTo>
                  <a:lnTo>
                    <a:pt x="3120989" y="649672"/>
                  </a:lnTo>
                  <a:lnTo>
                    <a:pt x="3124472" y="649857"/>
                  </a:lnTo>
                  <a:lnTo>
                    <a:pt x="3127955" y="650040"/>
                  </a:lnTo>
                  <a:lnTo>
                    <a:pt x="3131439" y="650223"/>
                  </a:lnTo>
                  <a:lnTo>
                    <a:pt x="3134922" y="652001"/>
                  </a:lnTo>
                  <a:lnTo>
                    <a:pt x="3138405" y="652075"/>
                  </a:lnTo>
                  <a:lnTo>
                    <a:pt x="3141888" y="652148"/>
                  </a:lnTo>
                  <a:lnTo>
                    <a:pt x="3145372" y="652222"/>
                  </a:lnTo>
                  <a:lnTo>
                    <a:pt x="3148855" y="659695"/>
                  </a:lnTo>
                  <a:lnTo>
                    <a:pt x="3152338" y="659405"/>
                  </a:lnTo>
                  <a:lnTo>
                    <a:pt x="3155821" y="659116"/>
                  </a:lnTo>
                  <a:lnTo>
                    <a:pt x="3159304" y="658828"/>
                  </a:lnTo>
                  <a:lnTo>
                    <a:pt x="3162788" y="658539"/>
                  </a:lnTo>
                  <a:lnTo>
                    <a:pt x="3166271" y="658251"/>
                  </a:lnTo>
                  <a:lnTo>
                    <a:pt x="3169754" y="657963"/>
                  </a:lnTo>
                  <a:lnTo>
                    <a:pt x="3173237" y="657675"/>
                  </a:lnTo>
                  <a:lnTo>
                    <a:pt x="3176721" y="657387"/>
                  </a:lnTo>
                  <a:lnTo>
                    <a:pt x="3180204" y="659202"/>
                  </a:lnTo>
                  <a:lnTo>
                    <a:pt x="3183687" y="659115"/>
                  </a:lnTo>
                  <a:lnTo>
                    <a:pt x="3187170" y="659028"/>
                  </a:lnTo>
                  <a:lnTo>
                    <a:pt x="3190654" y="658942"/>
                  </a:lnTo>
                  <a:lnTo>
                    <a:pt x="3194137" y="658855"/>
                  </a:lnTo>
                  <a:lnTo>
                    <a:pt x="3197620" y="660360"/>
                  </a:lnTo>
                  <a:lnTo>
                    <a:pt x="3201103" y="660273"/>
                  </a:lnTo>
                  <a:lnTo>
                    <a:pt x="3204587" y="660186"/>
                  </a:lnTo>
                  <a:lnTo>
                    <a:pt x="3208070" y="660099"/>
                  </a:lnTo>
                  <a:lnTo>
                    <a:pt x="3211553" y="660012"/>
                  </a:lnTo>
                  <a:lnTo>
                    <a:pt x="3215036" y="659974"/>
                  </a:lnTo>
                  <a:lnTo>
                    <a:pt x="3218520" y="659936"/>
                  </a:lnTo>
                  <a:lnTo>
                    <a:pt x="3222003" y="659899"/>
                  </a:lnTo>
                  <a:lnTo>
                    <a:pt x="3225486" y="659862"/>
                  </a:lnTo>
                  <a:lnTo>
                    <a:pt x="3228969" y="662966"/>
                  </a:lnTo>
                  <a:lnTo>
                    <a:pt x="3232453" y="662974"/>
                  </a:lnTo>
                  <a:lnTo>
                    <a:pt x="3235936" y="662982"/>
                  </a:lnTo>
                  <a:lnTo>
                    <a:pt x="3239419" y="662991"/>
                  </a:lnTo>
                  <a:lnTo>
                    <a:pt x="3242902" y="662999"/>
                  </a:lnTo>
                  <a:lnTo>
                    <a:pt x="3246386" y="662813"/>
                  </a:lnTo>
                  <a:lnTo>
                    <a:pt x="3249869" y="662582"/>
                  </a:lnTo>
                  <a:lnTo>
                    <a:pt x="3253352" y="662351"/>
                  </a:lnTo>
                  <a:lnTo>
                    <a:pt x="3256835" y="662120"/>
                  </a:lnTo>
                  <a:lnTo>
                    <a:pt x="3260319" y="663665"/>
                  </a:lnTo>
                  <a:lnTo>
                    <a:pt x="3263802" y="663529"/>
                  </a:lnTo>
                  <a:lnTo>
                    <a:pt x="3267285" y="663394"/>
                  </a:lnTo>
                  <a:lnTo>
                    <a:pt x="3270768" y="663260"/>
                  </a:lnTo>
                  <a:lnTo>
                    <a:pt x="3274252" y="663125"/>
                  </a:lnTo>
                  <a:lnTo>
                    <a:pt x="3277735" y="662870"/>
                  </a:lnTo>
                  <a:lnTo>
                    <a:pt x="3281218" y="662546"/>
                  </a:lnTo>
                  <a:lnTo>
                    <a:pt x="3284701" y="662222"/>
                  </a:lnTo>
                  <a:lnTo>
                    <a:pt x="3288185" y="661898"/>
                  </a:lnTo>
                  <a:lnTo>
                    <a:pt x="3291668" y="661578"/>
                  </a:lnTo>
                  <a:lnTo>
                    <a:pt x="3295151" y="661350"/>
                  </a:lnTo>
                  <a:lnTo>
                    <a:pt x="3298634" y="661122"/>
                  </a:lnTo>
                  <a:lnTo>
                    <a:pt x="3302118" y="660894"/>
                  </a:lnTo>
                  <a:lnTo>
                    <a:pt x="3305601" y="660666"/>
                  </a:lnTo>
                  <a:lnTo>
                    <a:pt x="3309084" y="661963"/>
                  </a:lnTo>
                  <a:lnTo>
                    <a:pt x="3312567" y="661736"/>
                  </a:lnTo>
                  <a:lnTo>
                    <a:pt x="3316051" y="661509"/>
                  </a:lnTo>
                  <a:lnTo>
                    <a:pt x="3319534" y="661282"/>
                  </a:lnTo>
                  <a:lnTo>
                    <a:pt x="3323017" y="661056"/>
                  </a:lnTo>
                  <a:lnTo>
                    <a:pt x="3326500" y="661036"/>
                  </a:lnTo>
                  <a:lnTo>
                    <a:pt x="3329984" y="661046"/>
                  </a:lnTo>
                  <a:lnTo>
                    <a:pt x="3333467" y="661056"/>
                  </a:lnTo>
                  <a:lnTo>
                    <a:pt x="3336950" y="661066"/>
                  </a:lnTo>
                  <a:lnTo>
                    <a:pt x="3340433" y="662086"/>
                  </a:lnTo>
                  <a:lnTo>
                    <a:pt x="3343917" y="661861"/>
                  </a:lnTo>
                  <a:lnTo>
                    <a:pt x="3347400" y="661637"/>
                  </a:lnTo>
                  <a:lnTo>
                    <a:pt x="3350883" y="661412"/>
                  </a:lnTo>
                  <a:lnTo>
                    <a:pt x="3354366" y="661188"/>
                  </a:lnTo>
                  <a:lnTo>
                    <a:pt x="3357850" y="673048"/>
                  </a:lnTo>
                  <a:lnTo>
                    <a:pt x="3361333" y="672825"/>
                  </a:lnTo>
                  <a:lnTo>
                    <a:pt x="3364816" y="672603"/>
                  </a:lnTo>
                  <a:lnTo>
                    <a:pt x="3368299" y="672381"/>
                  </a:lnTo>
                  <a:lnTo>
                    <a:pt x="3371783" y="675361"/>
                  </a:lnTo>
                  <a:lnTo>
                    <a:pt x="3375266" y="675096"/>
                  </a:lnTo>
                  <a:lnTo>
                    <a:pt x="3378749" y="674831"/>
                  </a:lnTo>
                  <a:lnTo>
                    <a:pt x="3382232" y="674567"/>
                  </a:lnTo>
                  <a:lnTo>
                    <a:pt x="3385716" y="674303"/>
                  </a:lnTo>
                  <a:lnTo>
                    <a:pt x="3389199" y="673993"/>
                  </a:lnTo>
                  <a:lnTo>
                    <a:pt x="3392682" y="673642"/>
                  </a:lnTo>
                  <a:lnTo>
                    <a:pt x="3396165" y="673292"/>
                  </a:lnTo>
                  <a:lnTo>
                    <a:pt x="3399649" y="672941"/>
                  </a:lnTo>
                  <a:lnTo>
                    <a:pt x="3403132" y="672591"/>
                  </a:lnTo>
                  <a:lnTo>
                    <a:pt x="3406615" y="676944"/>
                  </a:lnTo>
                  <a:lnTo>
                    <a:pt x="3410098" y="676768"/>
                  </a:lnTo>
                  <a:lnTo>
                    <a:pt x="3413582" y="676591"/>
                  </a:lnTo>
                  <a:lnTo>
                    <a:pt x="3417065" y="676415"/>
                  </a:lnTo>
                  <a:lnTo>
                    <a:pt x="3420548" y="679689"/>
                  </a:lnTo>
                  <a:lnTo>
                    <a:pt x="3424031" y="679429"/>
                  </a:lnTo>
                  <a:lnTo>
                    <a:pt x="3427515" y="679170"/>
                  </a:lnTo>
                  <a:lnTo>
                    <a:pt x="3430998" y="678911"/>
                  </a:lnTo>
                  <a:lnTo>
                    <a:pt x="3434481" y="678652"/>
                  </a:lnTo>
                  <a:lnTo>
                    <a:pt x="3437964" y="679159"/>
                  </a:lnTo>
                  <a:lnTo>
                    <a:pt x="3441447" y="678900"/>
                  </a:lnTo>
                  <a:lnTo>
                    <a:pt x="3444931" y="678642"/>
                  </a:lnTo>
                  <a:lnTo>
                    <a:pt x="3448414" y="678384"/>
                  </a:lnTo>
                  <a:lnTo>
                    <a:pt x="3451897" y="682463"/>
                  </a:lnTo>
                  <a:lnTo>
                    <a:pt x="3455380" y="682125"/>
                  </a:lnTo>
                  <a:lnTo>
                    <a:pt x="3458864" y="681787"/>
                  </a:lnTo>
                  <a:lnTo>
                    <a:pt x="3462347" y="681450"/>
                  </a:lnTo>
                  <a:lnTo>
                    <a:pt x="3465830" y="681112"/>
                  </a:lnTo>
                  <a:lnTo>
                    <a:pt x="3469313" y="681922"/>
                  </a:lnTo>
                  <a:lnTo>
                    <a:pt x="3472797" y="681626"/>
                  </a:lnTo>
                  <a:lnTo>
                    <a:pt x="3476280" y="681330"/>
                  </a:lnTo>
                  <a:lnTo>
                    <a:pt x="3479763" y="681035"/>
                  </a:lnTo>
                  <a:lnTo>
                    <a:pt x="3483246" y="680739"/>
                  </a:lnTo>
                  <a:lnTo>
                    <a:pt x="3483246" y="680926"/>
                  </a:lnTo>
                  <a:lnTo>
                    <a:pt x="3483246" y="681113"/>
                  </a:lnTo>
                  <a:lnTo>
                    <a:pt x="3483246" y="681300"/>
                  </a:lnTo>
                  <a:lnTo>
                    <a:pt x="3483246" y="681486"/>
                  </a:lnTo>
                  <a:lnTo>
                    <a:pt x="3483246" y="681672"/>
                  </a:lnTo>
                  <a:lnTo>
                    <a:pt x="3483246" y="681858"/>
                  </a:lnTo>
                  <a:lnTo>
                    <a:pt x="3483246" y="682044"/>
                  </a:lnTo>
                  <a:lnTo>
                    <a:pt x="3483246" y="68223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10168"/>
            </a:xfrm>
            <a:custGeom>
              <a:avLst/>
              <a:gdLst/>
              <a:ahLst/>
              <a:cxnLst/>
              <a:rect l="0" t="0" r="0" b="0"/>
              <a:pathLst>
                <a:path w="3483246" h="3110168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3106959"/>
                  </a:lnTo>
                  <a:lnTo>
                    <a:pt x="20899" y="3041251"/>
                  </a:lnTo>
                  <a:lnTo>
                    <a:pt x="24382" y="2978265"/>
                  </a:lnTo>
                  <a:lnTo>
                    <a:pt x="27865" y="2917835"/>
                  </a:lnTo>
                  <a:lnTo>
                    <a:pt x="31349" y="2859808"/>
                  </a:lnTo>
                  <a:lnTo>
                    <a:pt x="34832" y="2947740"/>
                  </a:lnTo>
                  <a:lnTo>
                    <a:pt x="38315" y="2903109"/>
                  </a:lnTo>
                  <a:lnTo>
                    <a:pt x="41798" y="2859808"/>
                  </a:lnTo>
                  <a:lnTo>
                    <a:pt x="45282" y="2817781"/>
                  </a:lnTo>
                  <a:lnTo>
                    <a:pt x="48765" y="2776970"/>
                  </a:lnTo>
                  <a:lnTo>
                    <a:pt x="52248" y="2737325"/>
                  </a:lnTo>
                  <a:lnTo>
                    <a:pt x="55731" y="2698796"/>
                  </a:lnTo>
                  <a:lnTo>
                    <a:pt x="59215" y="2661337"/>
                  </a:lnTo>
                  <a:lnTo>
                    <a:pt x="62698" y="2624903"/>
                  </a:lnTo>
                  <a:lnTo>
                    <a:pt x="66181" y="2641594"/>
                  </a:lnTo>
                  <a:lnTo>
                    <a:pt x="69664" y="2608422"/>
                  </a:lnTo>
                  <a:lnTo>
                    <a:pt x="73148" y="2576072"/>
                  </a:lnTo>
                  <a:lnTo>
                    <a:pt x="76631" y="2544516"/>
                  </a:lnTo>
                  <a:lnTo>
                    <a:pt x="80114" y="2969781"/>
                  </a:lnTo>
                  <a:lnTo>
                    <a:pt x="83597" y="2950869"/>
                  </a:lnTo>
                  <a:lnTo>
                    <a:pt x="87081" y="2932196"/>
                  </a:lnTo>
                  <a:lnTo>
                    <a:pt x="90564" y="2913757"/>
                  </a:lnTo>
                  <a:lnTo>
                    <a:pt x="94047" y="2895550"/>
                  </a:lnTo>
                  <a:lnTo>
                    <a:pt x="97530" y="2978265"/>
                  </a:lnTo>
                  <a:lnTo>
                    <a:pt x="101014" y="2962924"/>
                  </a:lnTo>
                  <a:lnTo>
                    <a:pt x="104497" y="2947740"/>
                  </a:lnTo>
                  <a:lnTo>
                    <a:pt x="107980" y="2932711"/>
                  </a:lnTo>
                  <a:lnTo>
                    <a:pt x="111463" y="2917835"/>
                  </a:lnTo>
                  <a:lnTo>
                    <a:pt x="114947" y="2984014"/>
                  </a:lnTo>
                  <a:lnTo>
                    <a:pt x="118430" y="2971110"/>
                  </a:lnTo>
                  <a:lnTo>
                    <a:pt x="121913" y="2958317"/>
                  </a:lnTo>
                  <a:lnTo>
                    <a:pt x="125396" y="2945634"/>
                  </a:lnTo>
                  <a:lnTo>
                    <a:pt x="128880" y="2943626"/>
                  </a:lnTo>
                  <a:lnTo>
                    <a:pt x="132363" y="2931353"/>
                  </a:lnTo>
                  <a:lnTo>
                    <a:pt x="135846" y="2919181"/>
                  </a:lnTo>
                  <a:lnTo>
                    <a:pt x="139329" y="2907110"/>
                  </a:lnTo>
                  <a:lnTo>
                    <a:pt x="142813" y="2895138"/>
                  </a:lnTo>
                  <a:lnTo>
                    <a:pt x="146296" y="2905021"/>
                  </a:lnTo>
                  <a:lnTo>
                    <a:pt x="149779" y="2893584"/>
                  </a:lnTo>
                  <a:lnTo>
                    <a:pt x="153262" y="2882237"/>
                  </a:lnTo>
                  <a:lnTo>
                    <a:pt x="156746" y="2870979"/>
                  </a:lnTo>
                  <a:lnTo>
                    <a:pt x="160229" y="2962121"/>
                  </a:lnTo>
                  <a:lnTo>
                    <a:pt x="163712" y="2952518"/>
                  </a:lnTo>
                  <a:lnTo>
                    <a:pt x="167195" y="2942978"/>
                  </a:lnTo>
                  <a:lnTo>
                    <a:pt x="170679" y="2933498"/>
                  </a:lnTo>
                  <a:lnTo>
                    <a:pt x="174162" y="2924080"/>
                  </a:lnTo>
                  <a:lnTo>
                    <a:pt x="177645" y="2914722"/>
                  </a:lnTo>
                  <a:lnTo>
                    <a:pt x="181128" y="2905424"/>
                  </a:lnTo>
                  <a:lnTo>
                    <a:pt x="184612" y="2896185"/>
                  </a:lnTo>
                  <a:lnTo>
                    <a:pt x="188095" y="2887004"/>
                  </a:lnTo>
                  <a:lnTo>
                    <a:pt x="191578" y="2877881"/>
                  </a:lnTo>
                  <a:lnTo>
                    <a:pt x="195061" y="2910216"/>
                  </a:lnTo>
                  <a:lnTo>
                    <a:pt x="198545" y="2901691"/>
                  </a:lnTo>
                  <a:lnTo>
                    <a:pt x="202028" y="2893217"/>
                  </a:lnTo>
                  <a:lnTo>
                    <a:pt x="205511" y="2884792"/>
                  </a:lnTo>
                  <a:lnTo>
                    <a:pt x="208994" y="2941371"/>
                  </a:lnTo>
                  <a:lnTo>
                    <a:pt x="212478" y="2933765"/>
                  </a:lnTo>
                  <a:lnTo>
                    <a:pt x="215961" y="2926197"/>
                  </a:lnTo>
                  <a:lnTo>
                    <a:pt x="219444" y="2918669"/>
                  </a:lnTo>
                  <a:lnTo>
                    <a:pt x="222927" y="2911179"/>
                  </a:lnTo>
                  <a:lnTo>
                    <a:pt x="226411" y="2953488"/>
                  </a:lnTo>
                  <a:lnTo>
                    <a:pt x="229894" y="2946593"/>
                  </a:lnTo>
                  <a:lnTo>
                    <a:pt x="233377" y="2939731"/>
                  </a:lnTo>
                  <a:lnTo>
                    <a:pt x="236860" y="2932901"/>
                  </a:lnTo>
                  <a:lnTo>
                    <a:pt x="240344" y="2993766"/>
                  </a:lnTo>
                  <a:lnTo>
                    <a:pt x="243827" y="2987681"/>
                  </a:lnTo>
                  <a:lnTo>
                    <a:pt x="247310" y="2981621"/>
                  </a:lnTo>
                  <a:lnTo>
                    <a:pt x="250793" y="2975586"/>
                  </a:lnTo>
                  <a:lnTo>
                    <a:pt x="254277" y="2969575"/>
                  </a:lnTo>
                  <a:lnTo>
                    <a:pt x="257760" y="2973025"/>
                  </a:lnTo>
                  <a:lnTo>
                    <a:pt x="261243" y="2967151"/>
                  </a:lnTo>
                  <a:lnTo>
                    <a:pt x="264726" y="2961301"/>
                  </a:lnTo>
                  <a:lnTo>
                    <a:pt x="268210" y="2955474"/>
                  </a:lnTo>
                  <a:lnTo>
                    <a:pt x="271693" y="3054062"/>
                  </a:lnTo>
                  <a:lnTo>
                    <a:pt x="275176" y="3049246"/>
                  </a:lnTo>
                  <a:lnTo>
                    <a:pt x="278659" y="3044444"/>
                  </a:lnTo>
                  <a:lnTo>
                    <a:pt x="282143" y="3039657"/>
                  </a:lnTo>
                  <a:lnTo>
                    <a:pt x="285626" y="3034886"/>
                  </a:lnTo>
                  <a:lnTo>
                    <a:pt x="289109" y="3048867"/>
                  </a:lnTo>
                  <a:lnTo>
                    <a:pt x="292592" y="3044293"/>
                  </a:lnTo>
                  <a:lnTo>
                    <a:pt x="296075" y="3039733"/>
                  </a:lnTo>
                  <a:lnTo>
                    <a:pt x="299559" y="3035186"/>
                  </a:lnTo>
                  <a:lnTo>
                    <a:pt x="303042" y="3030653"/>
                  </a:lnTo>
                  <a:lnTo>
                    <a:pt x="306525" y="3032303"/>
                  </a:lnTo>
                  <a:lnTo>
                    <a:pt x="310008" y="3027849"/>
                  </a:lnTo>
                  <a:lnTo>
                    <a:pt x="313492" y="3023407"/>
                  </a:lnTo>
                  <a:lnTo>
                    <a:pt x="316975" y="3018979"/>
                  </a:lnTo>
                  <a:lnTo>
                    <a:pt x="320458" y="3052161"/>
                  </a:lnTo>
                  <a:lnTo>
                    <a:pt x="323941" y="3048061"/>
                  </a:lnTo>
                  <a:lnTo>
                    <a:pt x="327425" y="3043971"/>
                  </a:lnTo>
                  <a:lnTo>
                    <a:pt x="330908" y="3039893"/>
                  </a:lnTo>
                  <a:lnTo>
                    <a:pt x="334391" y="3035826"/>
                  </a:lnTo>
                  <a:lnTo>
                    <a:pt x="337874" y="3037237"/>
                  </a:lnTo>
                  <a:lnTo>
                    <a:pt x="341358" y="3033233"/>
                  </a:lnTo>
                  <a:lnTo>
                    <a:pt x="344841" y="3029239"/>
                  </a:lnTo>
                  <a:lnTo>
                    <a:pt x="348324" y="3025256"/>
                  </a:lnTo>
                  <a:lnTo>
                    <a:pt x="351807" y="3042521"/>
                  </a:lnTo>
                  <a:lnTo>
                    <a:pt x="355291" y="3038714"/>
                  </a:lnTo>
                  <a:lnTo>
                    <a:pt x="358774" y="3034917"/>
                  </a:lnTo>
                  <a:lnTo>
                    <a:pt x="362257" y="3031129"/>
                  </a:lnTo>
                  <a:lnTo>
                    <a:pt x="365740" y="3027351"/>
                  </a:lnTo>
                  <a:lnTo>
                    <a:pt x="369224" y="3038811"/>
                  </a:lnTo>
                  <a:lnTo>
                    <a:pt x="372707" y="3035157"/>
                  </a:lnTo>
                  <a:lnTo>
                    <a:pt x="376190" y="3031513"/>
                  </a:lnTo>
                  <a:lnTo>
                    <a:pt x="379673" y="3027877"/>
                  </a:lnTo>
                  <a:lnTo>
                    <a:pt x="383157" y="3024250"/>
                  </a:lnTo>
                  <a:lnTo>
                    <a:pt x="386640" y="3035380"/>
                  </a:lnTo>
                  <a:lnTo>
                    <a:pt x="390123" y="3031868"/>
                  </a:lnTo>
                  <a:lnTo>
                    <a:pt x="393606" y="3028364"/>
                  </a:lnTo>
                  <a:lnTo>
                    <a:pt x="397090" y="3024868"/>
                  </a:lnTo>
                  <a:lnTo>
                    <a:pt x="400573" y="3023810"/>
                  </a:lnTo>
                  <a:lnTo>
                    <a:pt x="404056" y="3020346"/>
                  </a:lnTo>
                  <a:lnTo>
                    <a:pt x="407539" y="3016890"/>
                  </a:lnTo>
                  <a:lnTo>
                    <a:pt x="411023" y="3013442"/>
                  </a:lnTo>
                  <a:lnTo>
                    <a:pt x="414506" y="3010001"/>
                  </a:lnTo>
                  <a:lnTo>
                    <a:pt x="417989" y="3018719"/>
                  </a:lnTo>
                  <a:lnTo>
                    <a:pt x="421472" y="3015368"/>
                  </a:lnTo>
                  <a:lnTo>
                    <a:pt x="424956" y="3012024"/>
                  </a:lnTo>
                  <a:lnTo>
                    <a:pt x="428439" y="3008688"/>
                  </a:lnTo>
                  <a:lnTo>
                    <a:pt x="431922" y="3005359"/>
                  </a:lnTo>
                  <a:lnTo>
                    <a:pt x="435405" y="3002037"/>
                  </a:lnTo>
                  <a:lnTo>
                    <a:pt x="438889" y="2998723"/>
                  </a:lnTo>
                  <a:lnTo>
                    <a:pt x="442372" y="2995416"/>
                  </a:lnTo>
                  <a:lnTo>
                    <a:pt x="445855" y="2992117"/>
                  </a:lnTo>
                  <a:lnTo>
                    <a:pt x="449338" y="2993766"/>
                  </a:lnTo>
                  <a:lnTo>
                    <a:pt x="452822" y="2990508"/>
                  </a:lnTo>
                  <a:lnTo>
                    <a:pt x="456305" y="2987257"/>
                  </a:lnTo>
                  <a:lnTo>
                    <a:pt x="459788" y="2984014"/>
                  </a:lnTo>
                  <a:lnTo>
                    <a:pt x="463271" y="2980777"/>
                  </a:lnTo>
                  <a:lnTo>
                    <a:pt x="466755" y="2996885"/>
                  </a:lnTo>
                  <a:lnTo>
                    <a:pt x="470238" y="2993766"/>
                  </a:lnTo>
                  <a:lnTo>
                    <a:pt x="473721" y="2990653"/>
                  </a:lnTo>
                  <a:lnTo>
                    <a:pt x="477204" y="2987546"/>
                  </a:lnTo>
                  <a:lnTo>
                    <a:pt x="480688" y="3000530"/>
                  </a:lnTo>
                  <a:lnTo>
                    <a:pt x="484171" y="2997520"/>
                  </a:lnTo>
                  <a:lnTo>
                    <a:pt x="487654" y="2994516"/>
                  </a:lnTo>
                  <a:lnTo>
                    <a:pt x="491137" y="2991518"/>
                  </a:lnTo>
                  <a:lnTo>
                    <a:pt x="494621" y="2988526"/>
                  </a:lnTo>
                  <a:lnTo>
                    <a:pt x="498104" y="3001012"/>
                  </a:lnTo>
                  <a:lnTo>
                    <a:pt x="501587" y="2998109"/>
                  </a:lnTo>
                  <a:lnTo>
                    <a:pt x="505070" y="2995212"/>
                  </a:lnTo>
                  <a:lnTo>
                    <a:pt x="508554" y="2992321"/>
                  </a:lnTo>
                  <a:lnTo>
                    <a:pt x="512037" y="2993766"/>
                  </a:lnTo>
                  <a:lnTo>
                    <a:pt x="515520" y="2990907"/>
                  </a:lnTo>
                  <a:lnTo>
                    <a:pt x="519003" y="2988053"/>
                  </a:lnTo>
                  <a:lnTo>
                    <a:pt x="522487" y="2985205"/>
                  </a:lnTo>
                  <a:lnTo>
                    <a:pt x="525970" y="2982362"/>
                  </a:lnTo>
                  <a:lnTo>
                    <a:pt x="529453" y="2983883"/>
                  </a:lnTo>
                  <a:lnTo>
                    <a:pt x="532936" y="2981071"/>
                  </a:lnTo>
                  <a:lnTo>
                    <a:pt x="536420" y="2978265"/>
                  </a:lnTo>
                  <a:lnTo>
                    <a:pt x="539903" y="2975464"/>
                  </a:lnTo>
                  <a:lnTo>
                    <a:pt x="543386" y="2972668"/>
                  </a:lnTo>
                  <a:lnTo>
                    <a:pt x="546869" y="2969878"/>
                  </a:lnTo>
                  <a:lnTo>
                    <a:pt x="550353" y="2967092"/>
                  </a:lnTo>
                  <a:lnTo>
                    <a:pt x="553836" y="2964312"/>
                  </a:lnTo>
                  <a:lnTo>
                    <a:pt x="557319" y="2961537"/>
                  </a:lnTo>
                  <a:lnTo>
                    <a:pt x="560802" y="2965432"/>
                  </a:lnTo>
                  <a:lnTo>
                    <a:pt x="564286" y="2962696"/>
                  </a:lnTo>
                  <a:lnTo>
                    <a:pt x="567769" y="2959966"/>
                  </a:lnTo>
                  <a:lnTo>
                    <a:pt x="571252" y="2957240"/>
                  </a:lnTo>
                  <a:lnTo>
                    <a:pt x="574735" y="2954520"/>
                  </a:lnTo>
                  <a:lnTo>
                    <a:pt x="578218" y="2956248"/>
                  </a:lnTo>
                  <a:lnTo>
                    <a:pt x="581702" y="2953556"/>
                  </a:lnTo>
                  <a:lnTo>
                    <a:pt x="585185" y="2950869"/>
                  </a:lnTo>
                  <a:lnTo>
                    <a:pt x="588668" y="2948187"/>
                  </a:lnTo>
                  <a:lnTo>
                    <a:pt x="592151" y="2945510"/>
                  </a:lnTo>
                  <a:lnTo>
                    <a:pt x="595635" y="2942837"/>
                  </a:lnTo>
                  <a:lnTo>
                    <a:pt x="599118" y="2940170"/>
                  </a:lnTo>
                  <a:lnTo>
                    <a:pt x="602601" y="2937507"/>
                  </a:lnTo>
                  <a:lnTo>
                    <a:pt x="606084" y="2934849"/>
                  </a:lnTo>
                  <a:lnTo>
                    <a:pt x="609568" y="2947740"/>
                  </a:lnTo>
                  <a:lnTo>
                    <a:pt x="613051" y="2945153"/>
                  </a:lnTo>
                  <a:lnTo>
                    <a:pt x="616534" y="2942570"/>
                  </a:lnTo>
                  <a:lnTo>
                    <a:pt x="620017" y="2939992"/>
                  </a:lnTo>
                  <a:lnTo>
                    <a:pt x="623501" y="2939601"/>
                  </a:lnTo>
                  <a:lnTo>
                    <a:pt x="626984" y="2937040"/>
                  </a:lnTo>
                  <a:lnTo>
                    <a:pt x="630467" y="2934484"/>
                  </a:lnTo>
                  <a:lnTo>
                    <a:pt x="633950" y="2931932"/>
                  </a:lnTo>
                  <a:lnTo>
                    <a:pt x="637434" y="2929384"/>
                  </a:lnTo>
                  <a:lnTo>
                    <a:pt x="640917" y="2926841"/>
                  </a:lnTo>
                  <a:lnTo>
                    <a:pt x="644400" y="2924303"/>
                  </a:lnTo>
                  <a:lnTo>
                    <a:pt x="647883" y="2921768"/>
                  </a:lnTo>
                  <a:lnTo>
                    <a:pt x="651367" y="2919238"/>
                  </a:lnTo>
                  <a:lnTo>
                    <a:pt x="654850" y="2916713"/>
                  </a:lnTo>
                  <a:lnTo>
                    <a:pt x="658333" y="2916439"/>
                  </a:lnTo>
                  <a:lnTo>
                    <a:pt x="661816" y="2913930"/>
                  </a:lnTo>
                  <a:lnTo>
                    <a:pt x="665300" y="2911426"/>
                  </a:lnTo>
                  <a:lnTo>
                    <a:pt x="668783" y="2908926"/>
                  </a:lnTo>
                  <a:lnTo>
                    <a:pt x="672266" y="2908691"/>
                  </a:lnTo>
                  <a:lnTo>
                    <a:pt x="675749" y="2906207"/>
                  </a:lnTo>
                  <a:lnTo>
                    <a:pt x="679233" y="2903728"/>
                  </a:lnTo>
                  <a:lnTo>
                    <a:pt x="682716" y="2901252"/>
                  </a:lnTo>
                  <a:lnTo>
                    <a:pt x="686199" y="2898781"/>
                  </a:lnTo>
                  <a:lnTo>
                    <a:pt x="689682" y="2963296"/>
                  </a:lnTo>
                  <a:lnTo>
                    <a:pt x="693166" y="2961064"/>
                  </a:lnTo>
                  <a:lnTo>
                    <a:pt x="696649" y="2958835"/>
                  </a:lnTo>
                  <a:lnTo>
                    <a:pt x="700132" y="2956609"/>
                  </a:lnTo>
                  <a:lnTo>
                    <a:pt x="703615" y="2973712"/>
                  </a:lnTo>
                  <a:lnTo>
                    <a:pt x="707099" y="2971560"/>
                  </a:lnTo>
                  <a:lnTo>
                    <a:pt x="710582" y="2969411"/>
                  </a:lnTo>
                  <a:lnTo>
                    <a:pt x="714065" y="2967265"/>
                  </a:lnTo>
                  <a:lnTo>
                    <a:pt x="717548" y="2965123"/>
                  </a:lnTo>
                  <a:lnTo>
                    <a:pt x="721032" y="2993766"/>
                  </a:lnTo>
                  <a:lnTo>
                    <a:pt x="724515" y="2991735"/>
                  </a:lnTo>
                  <a:lnTo>
                    <a:pt x="727998" y="2989706"/>
                  </a:lnTo>
                  <a:lnTo>
                    <a:pt x="731481" y="2987681"/>
                  </a:lnTo>
                  <a:lnTo>
                    <a:pt x="734965" y="2985658"/>
                  </a:lnTo>
                  <a:lnTo>
                    <a:pt x="738448" y="2991273"/>
                  </a:lnTo>
                  <a:lnTo>
                    <a:pt x="741931" y="2989281"/>
                  </a:lnTo>
                  <a:lnTo>
                    <a:pt x="745414" y="2987292"/>
                  </a:lnTo>
                  <a:lnTo>
                    <a:pt x="748898" y="2985306"/>
                  </a:lnTo>
                  <a:lnTo>
                    <a:pt x="752381" y="2993766"/>
                  </a:lnTo>
                  <a:lnTo>
                    <a:pt x="755864" y="2991819"/>
                  </a:lnTo>
                  <a:lnTo>
                    <a:pt x="759347" y="2989875"/>
                  </a:lnTo>
                  <a:lnTo>
                    <a:pt x="762831" y="2987934"/>
                  </a:lnTo>
                  <a:lnTo>
                    <a:pt x="766314" y="2985995"/>
                  </a:lnTo>
                  <a:lnTo>
                    <a:pt x="769797" y="2988474"/>
                  </a:lnTo>
                  <a:lnTo>
                    <a:pt x="773280" y="2986555"/>
                  </a:lnTo>
                  <a:lnTo>
                    <a:pt x="776764" y="2984638"/>
                  </a:lnTo>
                  <a:lnTo>
                    <a:pt x="780247" y="2982723"/>
                  </a:lnTo>
                  <a:lnTo>
                    <a:pt x="783730" y="2989522"/>
                  </a:lnTo>
                  <a:lnTo>
                    <a:pt x="787213" y="2987640"/>
                  </a:lnTo>
                  <a:lnTo>
                    <a:pt x="790697" y="2985760"/>
                  </a:lnTo>
                  <a:lnTo>
                    <a:pt x="794180" y="2983883"/>
                  </a:lnTo>
                  <a:lnTo>
                    <a:pt x="797663" y="2982008"/>
                  </a:lnTo>
                  <a:lnTo>
                    <a:pt x="801146" y="2984645"/>
                  </a:lnTo>
                  <a:lnTo>
                    <a:pt x="804630" y="2983100"/>
                  </a:lnTo>
                  <a:lnTo>
                    <a:pt x="808113" y="2981559"/>
                  </a:lnTo>
                  <a:lnTo>
                    <a:pt x="811596" y="2980021"/>
                  </a:lnTo>
                  <a:lnTo>
                    <a:pt x="815079" y="2979917"/>
                  </a:lnTo>
                  <a:lnTo>
                    <a:pt x="818563" y="2978390"/>
                  </a:lnTo>
                  <a:lnTo>
                    <a:pt x="822046" y="2976866"/>
                  </a:lnTo>
                  <a:lnTo>
                    <a:pt x="825529" y="2975346"/>
                  </a:lnTo>
                  <a:lnTo>
                    <a:pt x="829012" y="2973830"/>
                  </a:lnTo>
                  <a:lnTo>
                    <a:pt x="832496" y="2972170"/>
                  </a:lnTo>
                  <a:lnTo>
                    <a:pt x="835979" y="2970347"/>
                  </a:lnTo>
                  <a:lnTo>
                    <a:pt x="839462" y="2968526"/>
                  </a:lnTo>
                  <a:lnTo>
                    <a:pt x="842945" y="2966707"/>
                  </a:lnTo>
                  <a:lnTo>
                    <a:pt x="846429" y="2964890"/>
                  </a:lnTo>
                  <a:lnTo>
                    <a:pt x="849912" y="2967420"/>
                  </a:lnTo>
                  <a:lnTo>
                    <a:pt x="853395" y="2965620"/>
                  </a:lnTo>
                  <a:lnTo>
                    <a:pt x="856878" y="2963822"/>
                  </a:lnTo>
                  <a:lnTo>
                    <a:pt x="860361" y="2962027"/>
                  </a:lnTo>
                  <a:lnTo>
                    <a:pt x="863845" y="2963122"/>
                  </a:lnTo>
                  <a:lnTo>
                    <a:pt x="867328" y="2961339"/>
                  </a:lnTo>
                  <a:lnTo>
                    <a:pt x="870811" y="2959558"/>
                  </a:lnTo>
                  <a:lnTo>
                    <a:pt x="874294" y="2957780"/>
                  </a:lnTo>
                  <a:lnTo>
                    <a:pt x="877778" y="2956003"/>
                  </a:lnTo>
                  <a:lnTo>
                    <a:pt x="881261" y="2976553"/>
                  </a:lnTo>
                  <a:lnTo>
                    <a:pt x="884744" y="2974842"/>
                  </a:lnTo>
                  <a:lnTo>
                    <a:pt x="888227" y="2973134"/>
                  </a:lnTo>
                  <a:lnTo>
                    <a:pt x="891711" y="2971427"/>
                  </a:lnTo>
                  <a:lnTo>
                    <a:pt x="895194" y="2976391"/>
                  </a:lnTo>
                  <a:lnTo>
                    <a:pt x="898677" y="2974707"/>
                  </a:lnTo>
                  <a:lnTo>
                    <a:pt x="902160" y="2973025"/>
                  </a:lnTo>
                  <a:lnTo>
                    <a:pt x="905644" y="2971344"/>
                  </a:lnTo>
                  <a:lnTo>
                    <a:pt x="909127" y="2969666"/>
                  </a:lnTo>
                  <a:lnTo>
                    <a:pt x="912610" y="2973272"/>
                  </a:lnTo>
                  <a:lnTo>
                    <a:pt x="916093" y="2971612"/>
                  </a:lnTo>
                  <a:lnTo>
                    <a:pt x="919577" y="2969953"/>
                  </a:lnTo>
                  <a:lnTo>
                    <a:pt x="923060" y="2968296"/>
                  </a:lnTo>
                  <a:lnTo>
                    <a:pt x="926543" y="2966641"/>
                  </a:lnTo>
                  <a:lnTo>
                    <a:pt x="930026" y="3026823"/>
                  </a:lnTo>
                  <a:lnTo>
                    <a:pt x="933510" y="3025339"/>
                  </a:lnTo>
                  <a:lnTo>
                    <a:pt x="936993" y="3023855"/>
                  </a:lnTo>
                  <a:lnTo>
                    <a:pt x="940476" y="3022374"/>
                  </a:lnTo>
                  <a:lnTo>
                    <a:pt x="943959" y="3029057"/>
                  </a:lnTo>
                  <a:lnTo>
                    <a:pt x="947443" y="3027600"/>
                  </a:lnTo>
                  <a:lnTo>
                    <a:pt x="950926" y="3026145"/>
                  </a:lnTo>
                  <a:lnTo>
                    <a:pt x="954409" y="3024691"/>
                  </a:lnTo>
                  <a:lnTo>
                    <a:pt x="957892" y="3023238"/>
                  </a:lnTo>
                  <a:lnTo>
                    <a:pt x="961376" y="3021787"/>
                  </a:lnTo>
                  <a:lnTo>
                    <a:pt x="964859" y="3020338"/>
                  </a:lnTo>
                  <a:lnTo>
                    <a:pt x="968342" y="3018889"/>
                  </a:lnTo>
                  <a:lnTo>
                    <a:pt x="971825" y="3017442"/>
                  </a:lnTo>
                  <a:lnTo>
                    <a:pt x="975309" y="3017021"/>
                  </a:lnTo>
                  <a:lnTo>
                    <a:pt x="978792" y="3015580"/>
                  </a:lnTo>
                  <a:lnTo>
                    <a:pt x="982275" y="3014139"/>
                  </a:lnTo>
                  <a:lnTo>
                    <a:pt x="985758" y="3012701"/>
                  </a:lnTo>
                  <a:lnTo>
                    <a:pt x="989242" y="3011263"/>
                  </a:lnTo>
                  <a:lnTo>
                    <a:pt x="992725" y="3017970"/>
                  </a:lnTo>
                  <a:lnTo>
                    <a:pt x="996208" y="3016556"/>
                  </a:lnTo>
                  <a:lnTo>
                    <a:pt x="999691" y="3015143"/>
                  </a:lnTo>
                  <a:lnTo>
                    <a:pt x="1003175" y="3013732"/>
                  </a:lnTo>
                  <a:lnTo>
                    <a:pt x="1006658" y="3017322"/>
                  </a:lnTo>
                  <a:lnTo>
                    <a:pt x="1010141" y="3015926"/>
                  </a:lnTo>
                  <a:lnTo>
                    <a:pt x="1013624" y="3014531"/>
                  </a:lnTo>
                  <a:lnTo>
                    <a:pt x="1017108" y="3013138"/>
                  </a:lnTo>
                  <a:lnTo>
                    <a:pt x="1020591" y="3011746"/>
                  </a:lnTo>
                  <a:lnTo>
                    <a:pt x="1024074" y="3010355"/>
                  </a:lnTo>
                  <a:lnTo>
                    <a:pt x="1027557" y="3008966"/>
                  </a:lnTo>
                  <a:lnTo>
                    <a:pt x="1031041" y="3007577"/>
                  </a:lnTo>
                  <a:lnTo>
                    <a:pt x="1034524" y="3006190"/>
                  </a:lnTo>
                  <a:lnTo>
                    <a:pt x="1038007" y="3004805"/>
                  </a:lnTo>
                  <a:lnTo>
                    <a:pt x="1041490" y="3010415"/>
                  </a:lnTo>
                  <a:lnTo>
                    <a:pt x="1044974" y="3009049"/>
                  </a:lnTo>
                  <a:lnTo>
                    <a:pt x="1048457" y="3007684"/>
                  </a:lnTo>
                  <a:lnTo>
                    <a:pt x="1051940" y="3006321"/>
                  </a:lnTo>
                  <a:lnTo>
                    <a:pt x="1055423" y="3009878"/>
                  </a:lnTo>
                  <a:lnTo>
                    <a:pt x="1058907" y="3008529"/>
                  </a:lnTo>
                  <a:lnTo>
                    <a:pt x="1062390" y="3007181"/>
                  </a:lnTo>
                  <a:lnTo>
                    <a:pt x="1065873" y="3005834"/>
                  </a:lnTo>
                  <a:lnTo>
                    <a:pt x="1069356" y="3004488"/>
                  </a:lnTo>
                  <a:lnTo>
                    <a:pt x="1072840" y="3011038"/>
                  </a:lnTo>
                  <a:lnTo>
                    <a:pt x="1076323" y="3009922"/>
                  </a:lnTo>
                  <a:lnTo>
                    <a:pt x="1079806" y="3008807"/>
                  </a:lnTo>
                  <a:lnTo>
                    <a:pt x="1083289" y="3007695"/>
                  </a:lnTo>
                  <a:lnTo>
                    <a:pt x="1086773" y="3019628"/>
                  </a:lnTo>
                  <a:lnTo>
                    <a:pt x="1090256" y="3018340"/>
                  </a:lnTo>
                  <a:lnTo>
                    <a:pt x="1093739" y="3017054"/>
                  </a:lnTo>
                  <a:lnTo>
                    <a:pt x="1097222" y="3015768"/>
                  </a:lnTo>
                  <a:lnTo>
                    <a:pt x="1100706" y="3014484"/>
                  </a:lnTo>
                  <a:lnTo>
                    <a:pt x="1104189" y="3015938"/>
                  </a:lnTo>
                  <a:lnTo>
                    <a:pt x="1107672" y="3014662"/>
                  </a:lnTo>
                  <a:lnTo>
                    <a:pt x="1111155" y="3013388"/>
                  </a:lnTo>
                  <a:lnTo>
                    <a:pt x="1114639" y="3012114"/>
                  </a:lnTo>
                  <a:lnTo>
                    <a:pt x="1118122" y="3010841"/>
                  </a:lnTo>
                  <a:lnTo>
                    <a:pt x="1121605" y="3012307"/>
                  </a:lnTo>
                  <a:lnTo>
                    <a:pt x="1125088" y="3011042"/>
                  </a:lnTo>
                  <a:lnTo>
                    <a:pt x="1128572" y="3009779"/>
                  </a:lnTo>
                  <a:lnTo>
                    <a:pt x="1132055" y="3008517"/>
                  </a:lnTo>
                  <a:lnTo>
                    <a:pt x="1135538" y="3007256"/>
                  </a:lnTo>
                  <a:lnTo>
                    <a:pt x="1139021" y="3005996"/>
                  </a:lnTo>
                  <a:lnTo>
                    <a:pt x="1142505" y="3004737"/>
                  </a:lnTo>
                  <a:lnTo>
                    <a:pt x="1145988" y="3003479"/>
                  </a:lnTo>
                  <a:lnTo>
                    <a:pt x="1149471" y="3002222"/>
                  </a:lnTo>
                  <a:lnTo>
                    <a:pt x="1152954" y="3000966"/>
                  </a:lnTo>
                  <a:lnTo>
                    <a:pt x="1156437" y="2999712"/>
                  </a:lnTo>
                  <a:lnTo>
                    <a:pt x="1159921" y="2998458"/>
                  </a:lnTo>
                  <a:lnTo>
                    <a:pt x="1163404" y="2997205"/>
                  </a:lnTo>
                  <a:lnTo>
                    <a:pt x="1166887" y="2996885"/>
                  </a:lnTo>
                  <a:lnTo>
                    <a:pt x="1170370" y="2995637"/>
                  </a:lnTo>
                  <a:lnTo>
                    <a:pt x="1173854" y="2994389"/>
                  </a:lnTo>
                  <a:lnTo>
                    <a:pt x="1177337" y="2993143"/>
                  </a:lnTo>
                  <a:lnTo>
                    <a:pt x="1180820" y="2991897"/>
                  </a:lnTo>
                  <a:lnTo>
                    <a:pt x="1184303" y="2998969"/>
                  </a:lnTo>
                  <a:lnTo>
                    <a:pt x="1187787" y="2997743"/>
                  </a:lnTo>
                  <a:lnTo>
                    <a:pt x="1191270" y="2996518"/>
                  </a:lnTo>
                  <a:lnTo>
                    <a:pt x="1194753" y="2995294"/>
                  </a:lnTo>
                  <a:lnTo>
                    <a:pt x="1198236" y="2994071"/>
                  </a:lnTo>
                  <a:lnTo>
                    <a:pt x="1201720" y="2993766"/>
                  </a:lnTo>
                  <a:lnTo>
                    <a:pt x="1205203" y="2992547"/>
                  </a:lnTo>
                  <a:lnTo>
                    <a:pt x="1208686" y="2991329"/>
                  </a:lnTo>
                  <a:lnTo>
                    <a:pt x="1212169" y="2990112"/>
                  </a:lnTo>
                  <a:lnTo>
                    <a:pt x="1215653" y="2990733"/>
                  </a:lnTo>
                  <a:lnTo>
                    <a:pt x="1219136" y="2989522"/>
                  </a:lnTo>
                  <a:lnTo>
                    <a:pt x="1222619" y="2988312"/>
                  </a:lnTo>
                  <a:lnTo>
                    <a:pt x="1226102" y="2987103"/>
                  </a:lnTo>
                  <a:lnTo>
                    <a:pt x="1229586" y="2985895"/>
                  </a:lnTo>
                  <a:lnTo>
                    <a:pt x="1233069" y="2988359"/>
                  </a:lnTo>
                  <a:lnTo>
                    <a:pt x="1236552" y="2987160"/>
                  </a:lnTo>
                  <a:lnTo>
                    <a:pt x="1240035" y="2985962"/>
                  </a:lnTo>
                  <a:lnTo>
                    <a:pt x="1243519" y="2984765"/>
                  </a:lnTo>
                  <a:lnTo>
                    <a:pt x="1247002" y="2984486"/>
                  </a:lnTo>
                  <a:lnTo>
                    <a:pt x="1250485" y="2983293"/>
                  </a:lnTo>
                  <a:lnTo>
                    <a:pt x="1253968" y="2982100"/>
                  </a:lnTo>
                  <a:lnTo>
                    <a:pt x="1257452" y="2980909"/>
                  </a:lnTo>
                  <a:lnTo>
                    <a:pt x="1260935" y="2979719"/>
                  </a:lnTo>
                  <a:lnTo>
                    <a:pt x="1264418" y="2991144"/>
                  </a:lnTo>
                  <a:lnTo>
                    <a:pt x="1267901" y="2989980"/>
                  </a:lnTo>
                  <a:lnTo>
                    <a:pt x="1271385" y="2988818"/>
                  </a:lnTo>
                  <a:lnTo>
                    <a:pt x="1274868" y="2987656"/>
                  </a:lnTo>
                  <a:lnTo>
                    <a:pt x="1278351" y="2989137"/>
                  </a:lnTo>
                  <a:lnTo>
                    <a:pt x="1281834" y="2987982"/>
                  </a:lnTo>
                  <a:lnTo>
                    <a:pt x="1285318" y="2986828"/>
                  </a:lnTo>
                  <a:lnTo>
                    <a:pt x="1288801" y="2985675"/>
                  </a:lnTo>
                  <a:lnTo>
                    <a:pt x="1292284" y="2984523"/>
                  </a:lnTo>
                  <a:lnTo>
                    <a:pt x="1295767" y="2984254"/>
                  </a:lnTo>
                  <a:lnTo>
                    <a:pt x="1299251" y="2983106"/>
                  </a:lnTo>
                  <a:lnTo>
                    <a:pt x="1302734" y="2981958"/>
                  </a:lnTo>
                  <a:lnTo>
                    <a:pt x="1306217" y="2980811"/>
                  </a:lnTo>
                  <a:lnTo>
                    <a:pt x="1309700" y="2979665"/>
                  </a:lnTo>
                  <a:lnTo>
                    <a:pt x="1313184" y="2983803"/>
                  </a:lnTo>
                  <a:lnTo>
                    <a:pt x="1316667" y="2982668"/>
                  </a:lnTo>
                  <a:lnTo>
                    <a:pt x="1320150" y="2981535"/>
                  </a:lnTo>
                  <a:lnTo>
                    <a:pt x="1323633" y="2980402"/>
                  </a:lnTo>
                  <a:lnTo>
                    <a:pt x="1327117" y="2980147"/>
                  </a:lnTo>
                  <a:lnTo>
                    <a:pt x="1330600" y="2979017"/>
                  </a:lnTo>
                  <a:lnTo>
                    <a:pt x="1334083" y="2977889"/>
                  </a:lnTo>
                  <a:lnTo>
                    <a:pt x="1337566" y="2976761"/>
                  </a:lnTo>
                  <a:lnTo>
                    <a:pt x="1341050" y="2975635"/>
                  </a:lnTo>
                  <a:lnTo>
                    <a:pt x="1344533" y="2974509"/>
                  </a:lnTo>
                  <a:lnTo>
                    <a:pt x="1348016" y="2973384"/>
                  </a:lnTo>
                  <a:lnTo>
                    <a:pt x="1351499" y="2972259"/>
                  </a:lnTo>
                  <a:lnTo>
                    <a:pt x="1354983" y="2971136"/>
                  </a:lnTo>
                  <a:lnTo>
                    <a:pt x="1358466" y="2972668"/>
                  </a:lnTo>
                  <a:lnTo>
                    <a:pt x="1361949" y="2971551"/>
                  </a:lnTo>
                  <a:lnTo>
                    <a:pt x="1365432" y="2970435"/>
                  </a:lnTo>
                  <a:lnTo>
                    <a:pt x="1368916" y="2969320"/>
                  </a:lnTo>
                  <a:lnTo>
                    <a:pt x="1372399" y="2968206"/>
                  </a:lnTo>
                  <a:lnTo>
                    <a:pt x="1375882" y="2978386"/>
                  </a:lnTo>
                  <a:lnTo>
                    <a:pt x="1379365" y="2977294"/>
                  </a:lnTo>
                  <a:lnTo>
                    <a:pt x="1382849" y="2976202"/>
                  </a:lnTo>
                  <a:lnTo>
                    <a:pt x="1386332" y="2975111"/>
                  </a:lnTo>
                  <a:lnTo>
                    <a:pt x="1389815" y="2974021"/>
                  </a:lnTo>
                  <a:lnTo>
                    <a:pt x="1393298" y="2986291"/>
                  </a:lnTo>
                  <a:lnTo>
                    <a:pt x="1396782" y="2985226"/>
                  </a:lnTo>
                  <a:lnTo>
                    <a:pt x="1400265" y="2984162"/>
                  </a:lnTo>
                  <a:lnTo>
                    <a:pt x="1403748" y="2983099"/>
                  </a:lnTo>
                  <a:lnTo>
                    <a:pt x="1407231" y="3001705"/>
                  </a:lnTo>
                  <a:lnTo>
                    <a:pt x="1410715" y="3000678"/>
                  </a:lnTo>
                  <a:lnTo>
                    <a:pt x="1414198" y="2999652"/>
                  </a:lnTo>
                  <a:lnTo>
                    <a:pt x="1417681" y="2998627"/>
                  </a:lnTo>
                  <a:lnTo>
                    <a:pt x="1421164" y="2997602"/>
                  </a:lnTo>
                  <a:lnTo>
                    <a:pt x="1424648" y="2997340"/>
                  </a:lnTo>
                  <a:lnTo>
                    <a:pt x="1428131" y="2996318"/>
                  </a:lnTo>
                  <a:lnTo>
                    <a:pt x="1431614" y="2995296"/>
                  </a:lnTo>
                  <a:lnTo>
                    <a:pt x="1435097" y="2994276"/>
                  </a:lnTo>
                  <a:lnTo>
                    <a:pt x="1438580" y="3001535"/>
                  </a:lnTo>
                  <a:lnTo>
                    <a:pt x="1442064" y="3000530"/>
                  </a:lnTo>
                  <a:lnTo>
                    <a:pt x="1445547" y="2999526"/>
                  </a:lnTo>
                  <a:lnTo>
                    <a:pt x="1449030" y="2998523"/>
                  </a:lnTo>
                  <a:lnTo>
                    <a:pt x="1452513" y="2997520"/>
                  </a:lnTo>
                  <a:lnTo>
                    <a:pt x="1455997" y="2998006"/>
                  </a:lnTo>
                  <a:lnTo>
                    <a:pt x="1459480" y="2997007"/>
                  </a:lnTo>
                  <a:lnTo>
                    <a:pt x="1462963" y="2996009"/>
                  </a:lnTo>
                  <a:lnTo>
                    <a:pt x="1466446" y="2995012"/>
                  </a:lnTo>
                  <a:lnTo>
                    <a:pt x="1469930" y="2994015"/>
                  </a:lnTo>
                  <a:lnTo>
                    <a:pt x="1473413" y="2995993"/>
                  </a:lnTo>
                  <a:lnTo>
                    <a:pt x="1476896" y="2995003"/>
                  </a:lnTo>
                  <a:lnTo>
                    <a:pt x="1480379" y="2994013"/>
                  </a:lnTo>
                  <a:lnTo>
                    <a:pt x="1483863" y="2993024"/>
                  </a:lnTo>
                  <a:lnTo>
                    <a:pt x="1487346" y="2992035"/>
                  </a:lnTo>
                  <a:lnTo>
                    <a:pt x="1490829" y="2991048"/>
                  </a:lnTo>
                  <a:lnTo>
                    <a:pt x="1494312" y="2990060"/>
                  </a:lnTo>
                  <a:lnTo>
                    <a:pt x="1497796" y="2989074"/>
                  </a:lnTo>
                  <a:lnTo>
                    <a:pt x="1501279" y="2988088"/>
                  </a:lnTo>
                  <a:lnTo>
                    <a:pt x="1504762" y="2991565"/>
                  </a:lnTo>
                  <a:lnTo>
                    <a:pt x="1508245" y="2990588"/>
                  </a:lnTo>
                  <a:lnTo>
                    <a:pt x="1511729" y="2989611"/>
                  </a:lnTo>
                  <a:lnTo>
                    <a:pt x="1515212" y="2988635"/>
                  </a:lnTo>
                  <a:lnTo>
                    <a:pt x="1518695" y="2989875"/>
                  </a:lnTo>
                  <a:lnTo>
                    <a:pt x="1522178" y="2988904"/>
                  </a:lnTo>
                  <a:lnTo>
                    <a:pt x="1525662" y="2987934"/>
                  </a:lnTo>
                  <a:lnTo>
                    <a:pt x="1529145" y="2986964"/>
                  </a:lnTo>
                  <a:lnTo>
                    <a:pt x="1532628" y="2985995"/>
                  </a:lnTo>
                  <a:lnTo>
                    <a:pt x="1536111" y="2986505"/>
                  </a:lnTo>
                  <a:lnTo>
                    <a:pt x="1539595" y="2985539"/>
                  </a:lnTo>
                  <a:lnTo>
                    <a:pt x="1543078" y="2984575"/>
                  </a:lnTo>
                  <a:lnTo>
                    <a:pt x="1546561" y="2983610"/>
                  </a:lnTo>
                  <a:lnTo>
                    <a:pt x="1550044" y="2983387"/>
                  </a:lnTo>
                  <a:lnTo>
                    <a:pt x="1553528" y="2982426"/>
                  </a:lnTo>
                  <a:lnTo>
                    <a:pt x="1557011" y="2981464"/>
                  </a:lnTo>
                  <a:lnTo>
                    <a:pt x="1560494" y="2980504"/>
                  </a:lnTo>
                  <a:lnTo>
                    <a:pt x="1563977" y="2979544"/>
                  </a:lnTo>
                  <a:lnTo>
                    <a:pt x="1567461" y="2986652"/>
                  </a:lnTo>
                  <a:lnTo>
                    <a:pt x="1570944" y="2985706"/>
                  </a:lnTo>
                  <a:lnTo>
                    <a:pt x="1574427" y="2984761"/>
                  </a:lnTo>
                  <a:lnTo>
                    <a:pt x="1577910" y="2983816"/>
                  </a:lnTo>
                  <a:lnTo>
                    <a:pt x="1581394" y="2982872"/>
                  </a:lnTo>
                  <a:lnTo>
                    <a:pt x="1584877" y="2984101"/>
                  </a:lnTo>
                  <a:lnTo>
                    <a:pt x="1588360" y="2983162"/>
                  </a:lnTo>
                  <a:lnTo>
                    <a:pt x="1591843" y="2982223"/>
                  </a:lnTo>
                  <a:lnTo>
                    <a:pt x="1595327" y="2981285"/>
                  </a:lnTo>
                  <a:lnTo>
                    <a:pt x="1598810" y="2983949"/>
                  </a:lnTo>
                  <a:lnTo>
                    <a:pt x="1602293" y="2983017"/>
                  </a:lnTo>
                  <a:lnTo>
                    <a:pt x="1605776" y="2982086"/>
                  </a:lnTo>
                  <a:lnTo>
                    <a:pt x="1609260" y="2981156"/>
                  </a:lnTo>
                  <a:lnTo>
                    <a:pt x="1612743" y="2980226"/>
                  </a:lnTo>
                  <a:lnTo>
                    <a:pt x="1616226" y="2980734"/>
                  </a:lnTo>
                  <a:lnTo>
                    <a:pt x="1619709" y="2979808"/>
                  </a:lnTo>
                  <a:lnTo>
                    <a:pt x="1623193" y="2978882"/>
                  </a:lnTo>
                  <a:lnTo>
                    <a:pt x="1626676" y="2977957"/>
                  </a:lnTo>
                  <a:lnTo>
                    <a:pt x="1630159" y="2977752"/>
                  </a:lnTo>
                  <a:lnTo>
                    <a:pt x="1633642" y="2976829"/>
                  </a:lnTo>
                  <a:lnTo>
                    <a:pt x="1637126" y="2975906"/>
                  </a:lnTo>
                  <a:lnTo>
                    <a:pt x="1640609" y="2974984"/>
                  </a:lnTo>
                  <a:lnTo>
                    <a:pt x="1644092" y="2974063"/>
                  </a:lnTo>
                  <a:lnTo>
                    <a:pt x="1647575" y="2974587"/>
                  </a:lnTo>
                  <a:lnTo>
                    <a:pt x="1651059" y="2973669"/>
                  </a:lnTo>
                  <a:lnTo>
                    <a:pt x="1654542" y="2972751"/>
                  </a:lnTo>
                  <a:lnTo>
                    <a:pt x="1658025" y="2971835"/>
                  </a:lnTo>
                  <a:lnTo>
                    <a:pt x="1661508" y="2970918"/>
                  </a:lnTo>
                  <a:lnTo>
                    <a:pt x="1664992" y="2980662"/>
                  </a:lnTo>
                  <a:lnTo>
                    <a:pt x="1668475" y="2979763"/>
                  </a:lnTo>
                  <a:lnTo>
                    <a:pt x="1671958" y="2978864"/>
                  </a:lnTo>
                  <a:lnTo>
                    <a:pt x="1675441" y="2977966"/>
                  </a:lnTo>
                  <a:lnTo>
                    <a:pt x="1678925" y="2982607"/>
                  </a:lnTo>
                  <a:lnTo>
                    <a:pt x="1682408" y="2981718"/>
                  </a:lnTo>
                  <a:lnTo>
                    <a:pt x="1685891" y="2980829"/>
                  </a:lnTo>
                  <a:lnTo>
                    <a:pt x="1689374" y="2979941"/>
                  </a:lnTo>
                  <a:lnTo>
                    <a:pt x="1692858" y="2979053"/>
                  </a:lnTo>
                  <a:lnTo>
                    <a:pt x="1696341" y="2978166"/>
                  </a:lnTo>
                  <a:lnTo>
                    <a:pt x="1699824" y="2977280"/>
                  </a:lnTo>
                  <a:lnTo>
                    <a:pt x="1703307" y="2976394"/>
                  </a:lnTo>
                  <a:lnTo>
                    <a:pt x="1706791" y="2975509"/>
                  </a:lnTo>
                  <a:lnTo>
                    <a:pt x="1710274" y="2988789"/>
                  </a:lnTo>
                  <a:lnTo>
                    <a:pt x="1713757" y="2987925"/>
                  </a:lnTo>
                  <a:lnTo>
                    <a:pt x="1717240" y="2987062"/>
                  </a:lnTo>
                  <a:lnTo>
                    <a:pt x="1720723" y="2986199"/>
                  </a:lnTo>
                  <a:lnTo>
                    <a:pt x="1724207" y="2985337"/>
                  </a:lnTo>
                  <a:lnTo>
                    <a:pt x="1727690" y="2989703"/>
                  </a:lnTo>
                  <a:lnTo>
                    <a:pt x="1731173" y="2988850"/>
                  </a:lnTo>
                  <a:lnTo>
                    <a:pt x="1734656" y="2987996"/>
                  </a:lnTo>
                  <a:lnTo>
                    <a:pt x="1738140" y="2987143"/>
                  </a:lnTo>
                  <a:lnTo>
                    <a:pt x="1741623" y="2986291"/>
                  </a:lnTo>
                  <a:lnTo>
                    <a:pt x="1741623" y="2986941"/>
                  </a:lnTo>
                  <a:lnTo>
                    <a:pt x="1741623" y="2987589"/>
                  </a:lnTo>
                  <a:lnTo>
                    <a:pt x="1745106" y="2986739"/>
                  </a:lnTo>
                  <a:lnTo>
                    <a:pt x="1748589" y="2985889"/>
                  </a:lnTo>
                  <a:lnTo>
                    <a:pt x="1752073" y="2985040"/>
                  </a:lnTo>
                  <a:lnTo>
                    <a:pt x="1755556" y="2984191"/>
                  </a:lnTo>
                  <a:lnTo>
                    <a:pt x="1759039" y="2987864"/>
                  </a:lnTo>
                  <a:lnTo>
                    <a:pt x="1762522" y="2987023"/>
                  </a:lnTo>
                  <a:lnTo>
                    <a:pt x="1766006" y="2986182"/>
                  </a:lnTo>
                  <a:lnTo>
                    <a:pt x="1769489" y="2985342"/>
                  </a:lnTo>
                  <a:lnTo>
                    <a:pt x="1772972" y="2984502"/>
                  </a:lnTo>
                  <a:lnTo>
                    <a:pt x="1776455" y="2989396"/>
                  </a:lnTo>
                  <a:lnTo>
                    <a:pt x="1779939" y="2988566"/>
                  </a:lnTo>
                  <a:lnTo>
                    <a:pt x="1783422" y="2987735"/>
                  </a:lnTo>
                  <a:lnTo>
                    <a:pt x="1786905" y="2986905"/>
                  </a:lnTo>
                  <a:lnTo>
                    <a:pt x="1790388" y="2992946"/>
                  </a:lnTo>
                  <a:lnTo>
                    <a:pt x="1793872" y="2992126"/>
                  </a:lnTo>
                  <a:lnTo>
                    <a:pt x="1797355" y="2991307"/>
                  </a:lnTo>
                  <a:lnTo>
                    <a:pt x="1800838" y="2990489"/>
                  </a:lnTo>
                  <a:lnTo>
                    <a:pt x="1804321" y="2989671"/>
                  </a:lnTo>
                  <a:lnTo>
                    <a:pt x="1807805" y="2992547"/>
                  </a:lnTo>
                  <a:lnTo>
                    <a:pt x="1811288" y="2991735"/>
                  </a:lnTo>
                  <a:lnTo>
                    <a:pt x="1814771" y="2990923"/>
                  </a:lnTo>
                  <a:lnTo>
                    <a:pt x="1818254" y="2990112"/>
                  </a:lnTo>
                  <a:lnTo>
                    <a:pt x="1821738" y="2998939"/>
                  </a:lnTo>
                  <a:lnTo>
                    <a:pt x="1825221" y="2998142"/>
                  </a:lnTo>
                  <a:lnTo>
                    <a:pt x="1828704" y="2997345"/>
                  </a:lnTo>
                  <a:lnTo>
                    <a:pt x="1832187" y="2996549"/>
                  </a:lnTo>
                  <a:lnTo>
                    <a:pt x="1835671" y="2995753"/>
                  </a:lnTo>
                  <a:lnTo>
                    <a:pt x="1839154" y="2997325"/>
                  </a:lnTo>
                  <a:lnTo>
                    <a:pt x="1842637" y="2996533"/>
                  </a:lnTo>
                  <a:lnTo>
                    <a:pt x="1846120" y="2995742"/>
                  </a:lnTo>
                  <a:lnTo>
                    <a:pt x="1849604" y="2994951"/>
                  </a:lnTo>
                  <a:lnTo>
                    <a:pt x="1853087" y="2994161"/>
                  </a:lnTo>
                  <a:lnTo>
                    <a:pt x="1856570" y="2996318"/>
                  </a:lnTo>
                  <a:lnTo>
                    <a:pt x="1860053" y="2995532"/>
                  </a:lnTo>
                  <a:lnTo>
                    <a:pt x="1863537" y="2994747"/>
                  </a:lnTo>
                  <a:lnTo>
                    <a:pt x="1867020" y="2993962"/>
                  </a:lnTo>
                  <a:lnTo>
                    <a:pt x="1870503" y="3015656"/>
                  </a:lnTo>
                  <a:lnTo>
                    <a:pt x="1873986" y="3014902"/>
                  </a:lnTo>
                  <a:lnTo>
                    <a:pt x="1877470" y="3014149"/>
                  </a:lnTo>
                  <a:lnTo>
                    <a:pt x="1880953" y="3013396"/>
                  </a:lnTo>
                  <a:lnTo>
                    <a:pt x="1884436" y="3012644"/>
                  </a:lnTo>
                  <a:lnTo>
                    <a:pt x="1887919" y="3015108"/>
                  </a:lnTo>
                  <a:lnTo>
                    <a:pt x="1891403" y="3014361"/>
                  </a:lnTo>
                  <a:lnTo>
                    <a:pt x="1894886" y="3013614"/>
                  </a:lnTo>
                  <a:lnTo>
                    <a:pt x="1898369" y="3012867"/>
                  </a:lnTo>
                  <a:lnTo>
                    <a:pt x="1901852" y="3014782"/>
                  </a:lnTo>
                  <a:lnTo>
                    <a:pt x="1905336" y="3014040"/>
                  </a:lnTo>
                  <a:lnTo>
                    <a:pt x="1908819" y="3013298"/>
                  </a:lnTo>
                  <a:lnTo>
                    <a:pt x="1912302" y="3012556"/>
                  </a:lnTo>
                  <a:lnTo>
                    <a:pt x="1915785" y="3011815"/>
                  </a:lnTo>
                  <a:lnTo>
                    <a:pt x="1919269" y="3017901"/>
                  </a:lnTo>
                  <a:lnTo>
                    <a:pt x="1922752" y="3017169"/>
                  </a:lnTo>
                  <a:lnTo>
                    <a:pt x="1926235" y="3016438"/>
                  </a:lnTo>
                  <a:lnTo>
                    <a:pt x="1929718" y="3015707"/>
                  </a:lnTo>
                  <a:lnTo>
                    <a:pt x="1933202" y="3014977"/>
                  </a:lnTo>
                  <a:lnTo>
                    <a:pt x="1936685" y="3014767"/>
                  </a:lnTo>
                  <a:lnTo>
                    <a:pt x="1940168" y="3014038"/>
                  </a:lnTo>
                  <a:lnTo>
                    <a:pt x="1943651" y="3013309"/>
                  </a:lnTo>
                  <a:lnTo>
                    <a:pt x="1947135" y="3012581"/>
                  </a:lnTo>
                  <a:lnTo>
                    <a:pt x="1950618" y="3012375"/>
                  </a:lnTo>
                  <a:lnTo>
                    <a:pt x="1954101" y="3011648"/>
                  </a:lnTo>
                  <a:lnTo>
                    <a:pt x="1957584" y="3010921"/>
                  </a:lnTo>
                  <a:lnTo>
                    <a:pt x="1961068" y="3010195"/>
                  </a:lnTo>
                  <a:lnTo>
                    <a:pt x="1964551" y="3009469"/>
                  </a:lnTo>
                  <a:lnTo>
                    <a:pt x="1968034" y="3020514"/>
                  </a:lnTo>
                  <a:lnTo>
                    <a:pt x="1971517" y="3019804"/>
                  </a:lnTo>
                  <a:lnTo>
                    <a:pt x="1975001" y="3019094"/>
                  </a:lnTo>
                  <a:lnTo>
                    <a:pt x="1978484" y="3018385"/>
                  </a:lnTo>
                  <a:lnTo>
                    <a:pt x="1981967" y="3018677"/>
                  </a:lnTo>
                  <a:lnTo>
                    <a:pt x="1985450" y="3017970"/>
                  </a:lnTo>
                  <a:lnTo>
                    <a:pt x="1988934" y="3017263"/>
                  </a:lnTo>
                  <a:lnTo>
                    <a:pt x="1992417" y="3016556"/>
                  </a:lnTo>
                  <a:lnTo>
                    <a:pt x="1995900" y="3015850"/>
                  </a:lnTo>
                  <a:lnTo>
                    <a:pt x="1999383" y="3016147"/>
                  </a:lnTo>
                  <a:lnTo>
                    <a:pt x="2002867" y="3015442"/>
                  </a:lnTo>
                  <a:lnTo>
                    <a:pt x="2006350" y="3014738"/>
                  </a:lnTo>
                  <a:lnTo>
                    <a:pt x="2009833" y="3014034"/>
                  </a:lnTo>
                  <a:lnTo>
                    <a:pt x="2013316" y="3016330"/>
                  </a:lnTo>
                  <a:lnTo>
                    <a:pt x="2016799" y="3015631"/>
                  </a:lnTo>
                  <a:lnTo>
                    <a:pt x="2020283" y="3014932"/>
                  </a:lnTo>
                  <a:lnTo>
                    <a:pt x="2023766" y="3014233"/>
                  </a:lnTo>
                  <a:lnTo>
                    <a:pt x="2027249" y="3013535"/>
                  </a:lnTo>
                  <a:lnTo>
                    <a:pt x="2030732" y="3014828"/>
                  </a:lnTo>
                  <a:lnTo>
                    <a:pt x="2034216" y="3014132"/>
                  </a:lnTo>
                  <a:lnTo>
                    <a:pt x="2037699" y="3013437"/>
                  </a:lnTo>
                  <a:lnTo>
                    <a:pt x="2041182" y="3012743"/>
                  </a:lnTo>
                  <a:lnTo>
                    <a:pt x="2044665" y="3012049"/>
                  </a:lnTo>
                  <a:lnTo>
                    <a:pt x="2048149" y="3011853"/>
                  </a:lnTo>
                  <a:lnTo>
                    <a:pt x="2051632" y="3011160"/>
                  </a:lnTo>
                  <a:lnTo>
                    <a:pt x="2055115" y="3010467"/>
                  </a:lnTo>
                  <a:lnTo>
                    <a:pt x="2058598" y="3009775"/>
                  </a:lnTo>
                  <a:lnTo>
                    <a:pt x="2062082" y="3009083"/>
                  </a:lnTo>
                  <a:lnTo>
                    <a:pt x="2065565" y="3008391"/>
                  </a:lnTo>
                  <a:lnTo>
                    <a:pt x="2069048" y="3007699"/>
                  </a:lnTo>
                  <a:lnTo>
                    <a:pt x="2072531" y="3007008"/>
                  </a:lnTo>
                  <a:lnTo>
                    <a:pt x="2076015" y="3006317"/>
                  </a:lnTo>
                  <a:lnTo>
                    <a:pt x="2079498" y="3013058"/>
                  </a:lnTo>
                  <a:lnTo>
                    <a:pt x="2082981" y="3012377"/>
                  </a:lnTo>
                  <a:lnTo>
                    <a:pt x="2086464" y="3011696"/>
                  </a:lnTo>
                  <a:lnTo>
                    <a:pt x="2089948" y="3011015"/>
                  </a:lnTo>
                  <a:lnTo>
                    <a:pt x="2093431" y="3010825"/>
                  </a:lnTo>
                  <a:lnTo>
                    <a:pt x="2096914" y="3010145"/>
                  </a:lnTo>
                  <a:lnTo>
                    <a:pt x="2100397" y="3009466"/>
                  </a:lnTo>
                  <a:lnTo>
                    <a:pt x="2103881" y="3008788"/>
                  </a:lnTo>
                  <a:lnTo>
                    <a:pt x="2107364" y="3008109"/>
                  </a:lnTo>
                  <a:lnTo>
                    <a:pt x="2110847" y="3007431"/>
                  </a:lnTo>
                  <a:lnTo>
                    <a:pt x="2114330" y="3006753"/>
                  </a:lnTo>
                  <a:lnTo>
                    <a:pt x="2117814" y="3006076"/>
                  </a:lnTo>
                  <a:lnTo>
                    <a:pt x="2121297" y="3005399"/>
                  </a:lnTo>
                  <a:lnTo>
                    <a:pt x="2124780" y="3004722"/>
                  </a:lnTo>
                  <a:lnTo>
                    <a:pt x="2128263" y="3006507"/>
                  </a:lnTo>
                  <a:lnTo>
                    <a:pt x="2131747" y="3005834"/>
                  </a:lnTo>
                  <a:lnTo>
                    <a:pt x="2135230" y="3005161"/>
                  </a:lnTo>
                  <a:lnTo>
                    <a:pt x="2138713" y="3004488"/>
                  </a:lnTo>
                  <a:lnTo>
                    <a:pt x="2142196" y="3015813"/>
                  </a:lnTo>
                  <a:lnTo>
                    <a:pt x="2145680" y="3015155"/>
                  </a:lnTo>
                  <a:lnTo>
                    <a:pt x="2149163" y="3014497"/>
                  </a:lnTo>
                  <a:lnTo>
                    <a:pt x="2152646" y="3013840"/>
                  </a:lnTo>
                  <a:lnTo>
                    <a:pt x="2156129" y="3013183"/>
                  </a:lnTo>
                  <a:lnTo>
                    <a:pt x="2159613" y="3013934"/>
                  </a:lnTo>
                  <a:lnTo>
                    <a:pt x="2163096" y="3013279"/>
                  </a:lnTo>
                  <a:lnTo>
                    <a:pt x="2166579" y="3012624"/>
                  </a:lnTo>
                  <a:lnTo>
                    <a:pt x="2170062" y="3011970"/>
                  </a:lnTo>
                  <a:lnTo>
                    <a:pt x="2173546" y="3014120"/>
                  </a:lnTo>
                  <a:lnTo>
                    <a:pt x="2177029" y="3013469"/>
                  </a:lnTo>
                  <a:lnTo>
                    <a:pt x="2180512" y="3012819"/>
                  </a:lnTo>
                  <a:lnTo>
                    <a:pt x="2183995" y="3012169"/>
                  </a:lnTo>
                  <a:lnTo>
                    <a:pt x="2187479" y="3011520"/>
                  </a:lnTo>
                  <a:lnTo>
                    <a:pt x="2190962" y="3015038"/>
                  </a:lnTo>
                  <a:lnTo>
                    <a:pt x="2194445" y="3014394"/>
                  </a:lnTo>
                  <a:lnTo>
                    <a:pt x="2197928" y="3013750"/>
                  </a:lnTo>
                  <a:lnTo>
                    <a:pt x="2201412" y="3013106"/>
                  </a:lnTo>
                  <a:lnTo>
                    <a:pt x="2204895" y="3012463"/>
                  </a:lnTo>
                  <a:lnTo>
                    <a:pt x="2208378" y="3016391"/>
                  </a:lnTo>
                  <a:lnTo>
                    <a:pt x="2211861" y="3015754"/>
                  </a:lnTo>
                  <a:lnTo>
                    <a:pt x="2215345" y="3015117"/>
                  </a:lnTo>
                  <a:lnTo>
                    <a:pt x="2218828" y="3014480"/>
                  </a:lnTo>
                  <a:lnTo>
                    <a:pt x="2222311" y="3022328"/>
                  </a:lnTo>
                  <a:lnTo>
                    <a:pt x="2225794" y="3021701"/>
                  </a:lnTo>
                  <a:lnTo>
                    <a:pt x="2229278" y="3021075"/>
                  </a:lnTo>
                  <a:lnTo>
                    <a:pt x="2232761" y="3020449"/>
                  </a:lnTo>
                  <a:lnTo>
                    <a:pt x="2236244" y="3019823"/>
                  </a:lnTo>
                  <a:lnTo>
                    <a:pt x="2239727" y="3027002"/>
                  </a:lnTo>
                  <a:lnTo>
                    <a:pt x="2243211" y="3026386"/>
                  </a:lnTo>
                  <a:lnTo>
                    <a:pt x="2246694" y="3025770"/>
                  </a:lnTo>
                  <a:lnTo>
                    <a:pt x="2250177" y="3025154"/>
                  </a:lnTo>
                  <a:lnTo>
                    <a:pt x="2253660" y="3027093"/>
                  </a:lnTo>
                  <a:lnTo>
                    <a:pt x="2257144" y="3026481"/>
                  </a:lnTo>
                  <a:lnTo>
                    <a:pt x="2260627" y="3025868"/>
                  </a:lnTo>
                  <a:lnTo>
                    <a:pt x="2264110" y="3025256"/>
                  </a:lnTo>
                  <a:lnTo>
                    <a:pt x="2267593" y="3024644"/>
                  </a:lnTo>
                  <a:lnTo>
                    <a:pt x="2271077" y="3027834"/>
                  </a:lnTo>
                  <a:lnTo>
                    <a:pt x="2274560" y="3027227"/>
                  </a:lnTo>
                  <a:lnTo>
                    <a:pt x="2278043" y="3026621"/>
                  </a:lnTo>
                  <a:lnTo>
                    <a:pt x="2281526" y="3026014"/>
                  </a:lnTo>
                  <a:lnTo>
                    <a:pt x="2285010" y="3029164"/>
                  </a:lnTo>
                  <a:lnTo>
                    <a:pt x="2288493" y="3028562"/>
                  </a:lnTo>
                  <a:lnTo>
                    <a:pt x="2291976" y="3027960"/>
                  </a:lnTo>
                  <a:lnTo>
                    <a:pt x="2295459" y="3027359"/>
                  </a:lnTo>
                  <a:lnTo>
                    <a:pt x="2298942" y="3026758"/>
                  </a:lnTo>
                  <a:lnTo>
                    <a:pt x="2302426" y="3031911"/>
                  </a:lnTo>
                  <a:lnTo>
                    <a:pt x="2305909" y="3031317"/>
                  </a:lnTo>
                  <a:lnTo>
                    <a:pt x="2309392" y="3030723"/>
                  </a:lnTo>
                  <a:lnTo>
                    <a:pt x="2312875" y="3030129"/>
                  </a:lnTo>
                  <a:lnTo>
                    <a:pt x="2316359" y="3029536"/>
                  </a:lnTo>
                  <a:lnTo>
                    <a:pt x="2319842" y="3028943"/>
                  </a:lnTo>
                  <a:lnTo>
                    <a:pt x="2323325" y="3028349"/>
                  </a:lnTo>
                  <a:lnTo>
                    <a:pt x="2326808" y="3027757"/>
                  </a:lnTo>
                  <a:lnTo>
                    <a:pt x="2330292" y="3027164"/>
                  </a:lnTo>
                  <a:lnTo>
                    <a:pt x="2333775" y="3030634"/>
                  </a:lnTo>
                  <a:lnTo>
                    <a:pt x="2337258" y="3030047"/>
                  </a:lnTo>
                  <a:lnTo>
                    <a:pt x="2340741" y="3029459"/>
                  </a:lnTo>
                  <a:lnTo>
                    <a:pt x="2344225" y="3028872"/>
                  </a:lnTo>
                  <a:lnTo>
                    <a:pt x="2347708" y="3028285"/>
                  </a:lnTo>
                  <a:lnTo>
                    <a:pt x="2351191" y="3031313"/>
                  </a:lnTo>
                  <a:lnTo>
                    <a:pt x="2354674" y="3030731"/>
                  </a:lnTo>
                  <a:lnTo>
                    <a:pt x="2358158" y="3030149"/>
                  </a:lnTo>
                  <a:lnTo>
                    <a:pt x="2361641" y="3029567"/>
                  </a:lnTo>
                  <a:lnTo>
                    <a:pt x="2365124" y="3030977"/>
                  </a:lnTo>
                  <a:lnTo>
                    <a:pt x="2368607" y="3030397"/>
                  </a:lnTo>
                  <a:lnTo>
                    <a:pt x="2372091" y="3029818"/>
                  </a:lnTo>
                  <a:lnTo>
                    <a:pt x="2375574" y="3029239"/>
                  </a:lnTo>
                  <a:lnTo>
                    <a:pt x="2379057" y="3028660"/>
                  </a:lnTo>
                  <a:lnTo>
                    <a:pt x="2382540" y="3028878"/>
                  </a:lnTo>
                  <a:lnTo>
                    <a:pt x="2386024" y="3028301"/>
                  </a:lnTo>
                  <a:lnTo>
                    <a:pt x="2389507" y="3027723"/>
                  </a:lnTo>
                  <a:lnTo>
                    <a:pt x="2392990" y="3027146"/>
                  </a:lnTo>
                  <a:lnTo>
                    <a:pt x="2396473" y="3026569"/>
                  </a:lnTo>
                  <a:lnTo>
                    <a:pt x="2399957" y="3027188"/>
                  </a:lnTo>
                  <a:lnTo>
                    <a:pt x="2403440" y="3026613"/>
                  </a:lnTo>
                  <a:lnTo>
                    <a:pt x="2406923" y="3026038"/>
                  </a:lnTo>
                  <a:lnTo>
                    <a:pt x="2410406" y="3025464"/>
                  </a:lnTo>
                  <a:lnTo>
                    <a:pt x="2413890" y="3034275"/>
                  </a:lnTo>
                  <a:lnTo>
                    <a:pt x="2417373" y="3033711"/>
                  </a:lnTo>
                  <a:lnTo>
                    <a:pt x="2420856" y="3033146"/>
                  </a:lnTo>
                  <a:lnTo>
                    <a:pt x="2424339" y="3032583"/>
                  </a:lnTo>
                  <a:lnTo>
                    <a:pt x="2427823" y="3032019"/>
                  </a:lnTo>
                  <a:lnTo>
                    <a:pt x="2431306" y="3031456"/>
                  </a:lnTo>
                  <a:lnTo>
                    <a:pt x="2434789" y="3030892"/>
                  </a:lnTo>
                  <a:lnTo>
                    <a:pt x="2438272" y="3030329"/>
                  </a:lnTo>
                  <a:lnTo>
                    <a:pt x="2441756" y="3029767"/>
                  </a:lnTo>
                  <a:lnTo>
                    <a:pt x="2445239" y="3034177"/>
                  </a:lnTo>
                  <a:lnTo>
                    <a:pt x="2448722" y="3033619"/>
                  </a:lnTo>
                  <a:lnTo>
                    <a:pt x="2452205" y="3033062"/>
                  </a:lnTo>
                  <a:lnTo>
                    <a:pt x="2455689" y="3032506"/>
                  </a:lnTo>
                  <a:lnTo>
                    <a:pt x="2459172" y="3031949"/>
                  </a:lnTo>
                  <a:lnTo>
                    <a:pt x="2462655" y="3033663"/>
                  </a:lnTo>
                  <a:lnTo>
                    <a:pt x="2466138" y="3033110"/>
                  </a:lnTo>
                  <a:lnTo>
                    <a:pt x="2469622" y="3032556"/>
                  </a:lnTo>
                  <a:lnTo>
                    <a:pt x="2473105" y="3032003"/>
                  </a:lnTo>
                  <a:lnTo>
                    <a:pt x="2476588" y="3031450"/>
                  </a:lnTo>
                  <a:lnTo>
                    <a:pt x="2480071" y="3035393"/>
                  </a:lnTo>
                  <a:lnTo>
                    <a:pt x="2483555" y="3034845"/>
                  </a:lnTo>
                  <a:lnTo>
                    <a:pt x="2487038" y="3034297"/>
                  </a:lnTo>
                  <a:lnTo>
                    <a:pt x="2490521" y="3033750"/>
                  </a:lnTo>
                  <a:lnTo>
                    <a:pt x="2494004" y="3034317"/>
                  </a:lnTo>
                  <a:lnTo>
                    <a:pt x="2497488" y="3033771"/>
                  </a:lnTo>
                  <a:lnTo>
                    <a:pt x="2500971" y="3033225"/>
                  </a:lnTo>
                  <a:lnTo>
                    <a:pt x="2504454" y="3032679"/>
                  </a:lnTo>
                  <a:lnTo>
                    <a:pt x="2507937" y="3032134"/>
                  </a:lnTo>
                  <a:lnTo>
                    <a:pt x="2511421" y="3033813"/>
                  </a:lnTo>
                  <a:lnTo>
                    <a:pt x="2514904" y="3033270"/>
                  </a:lnTo>
                  <a:lnTo>
                    <a:pt x="2518387" y="3032728"/>
                  </a:lnTo>
                  <a:lnTo>
                    <a:pt x="2521870" y="3032185"/>
                  </a:lnTo>
                  <a:lnTo>
                    <a:pt x="2525354" y="3035317"/>
                  </a:lnTo>
                  <a:lnTo>
                    <a:pt x="2528837" y="3034779"/>
                  </a:lnTo>
                  <a:lnTo>
                    <a:pt x="2532320" y="3034241"/>
                  </a:lnTo>
                  <a:lnTo>
                    <a:pt x="2535803" y="3033703"/>
                  </a:lnTo>
                  <a:lnTo>
                    <a:pt x="2539287" y="3033165"/>
                  </a:lnTo>
                  <a:lnTo>
                    <a:pt x="2542770" y="3032994"/>
                  </a:lnTo>
                  <a:lnTo>
                    <a:pt x="2546253" y="3032457"/>
                  </a:lnTo>
                  <a:lnTo>
                    <a:pt x="2549736" y="3031920"/>
                  </a:lnTo>
                  <a:lnTo>
                    <a:pt x="2553220" y="3031384"/>
                  </a:lnTo>
                  <a:lnTo>
                    <a:pt x="2556703" y="3031585"/>
                  </a:lnTo>
                  <a:lnTo>
                    <a:pt x="2560186" y="3031129"/>
                  </a:lnTo>
                  <a:lnTo>
                    <a:pt x="2563669" y="3030674"/>
                  </a:lnTo>
                  <a:lnTo>
                    <a:pt x="2567153" y="3030219"/>
                  </a:lnTo>
                  <a:lnTo>
                    <a:pt x="2570636" y="3029764"/>
                  </a:lnTo>
                  <a:lnTo>
                    <a:pt x="2574119" y="3030737"/>
                  </a:lnTo>
                  <a:lnTo>
                    <a:pt x="2577602" y="3030204"/>
                  </a:lnTo>
                  <a:lnTo>
                    <a:pt x="2581085" y="3029672"/>
                  </a:lnTo>
                  <a:lnTo>
                    <a:pt x="2584569" y="3029139"/>
                  </a:lnTo>
                  <a:lnTo>
                    <a:pt x="2588052" y="3028607"/>
                  </a:lnTo>
                  <a:lnTo>
                    <a:pt x="2591535" y="3030628"/>
                  </a:lnTo>
                  <a:lnTo>
                    <a:pt x="2595018" y="3030099"/>
                  </a:lnTo>
                  <a:lnTo>
                    <a:pt x="2598502" y="3029570"/>
                  </a:lnTo>
                  <a:lnTo>
                    <a:pt x="2601985" y="3029041"/>
                  </a:lnTo>
                  <a:lnTo>
                    <a:pt x="2605468" y="3028876"/>
                  </a:lnTo>
                  <a:lnTo>
                    <a:pt x="2608951" y="3028348"/>
                  </a:lnTo>
                  <a:lnTo>
                    <a:pt x="2612435" y="3027820"/>
                  </a:lnTo>
                  <a:lnTo>
                    <a:pt x="2615918" y="3027292"/>
                  </a:lnTo>
                  <a:lnTo>
                    <a:pt x="2619401" y="3026765"/>
                  </a:lnTo>
                  <a:lnTo>
                    <a:pt x="2622884" y="3028056"/>
                  </a:lnTo>
                  <a:lnTo>
                    <a:pt x="2626368" y="3027531"/>
                  </a:lnTo>
                  <a:lnTo>
                    <a:pt x="2629851" y="3027006"/>
                  </a:lnTo>
                  <a:lnTo>
                    <a:pt x="2633334" y="3026481"/>
                  </a:lnTo>
                  <a:lnTo>
                    <a:pt x="2636817" y="3029207"/>
                  </a:lnTo>
                  <a:lnTo>
                    <a:pt x="2640301" y="3028685"/>
                  </a:lnTo>
                  <a:lnTo>
                    <a:pt x="2643784" y="3028164"/>
                  </a:lnTo>
                  <a:lnTo>
                    <a:pt x="2647267" y="3027643"/>
                  </a:lnTo>
                  <a:lnTo>
                    <a:pt x="2650750" y="3027122"/>
                  </a:lnTo>
                  <a:lnTo>
                    <a:pt x="2654234" y="3026601"/>
                  </a:lnTo>
                  <a:lnTo>
                    <a:pt x="2657717" y="3026080"/>
                  </a:lnTo>
                  <a:lnTo>
                    <a:pt x="2661200" y="3025560"/>
                  </a:lnTo>
                  <a:lnTo>
                    <a:pt x="2664683" y="3025039"/>
                  </a:lnTo>
                  <a:lnTo>
                    <a:pt x="2668167" y="3024519"/>
                  </a:lnTo>
                  <a:lnTo>
                    <a:pt x="2671650" y="3028304"/>
                  </a:lnTo>
                  <a:lnTo>
                    <a:pt x="2675133" y="3027789"/>
                  </a:lnTo>
                  <a:lnTo>
                    <a:pt x="2678616" y="3027273"/>
                  </a:lnTo>
                  <a:lnTo>
                    <a:pt x="2682100" y="3026758"/>
                  </a:lnTo>
                  <a:lnTo>
                    <a:pt x="2685583" y="3031183"/>
                  </a:lnTo>
                  <a:lnTo>
                    <a:pt x="2689066" y="3030673"/>
                  </a:lnTo>
                  <a:lnTo>
                    <a:pt x="2692549" y="3030163"/>
                  </a:lnTo>
                  <a:lnTo>
                    <a:pt x="2696033" y="3029653"/>
                  </a:lnTo>
                  <a:lnTo>
                    <a:pt x="2699516" y="3029144"/>
                  </a:lnTo>
                  <a:lnTo>
                    <a:pt x="2702999" y="3028985"/>
                  </a:lnTo>
                  <a:lnTo>
                    <a:pt x="2706482" y="3028476"/>
                  </a:lnTo>
                  <a:lnTo>
                    <a:pt x="2709966" y="3027967"/>
                  </a:lnTo>
                  <a:lnTo>
                    <a:pt x="2713449" y="3027458"/>
                  </a:lnTo>
                  <a:lnTo>
                    <a:pt x="2716932" y="3031488"/>
                  </a:lnTo>
                  <a:lnTo>
                    <a:pt x="2720415" y="3031059"/>
                  </a:lnTo>
                  <a:lnTo>
                    <a:pt x="2723899" y="3030631"/>
                  </a:lnTo>
                  <a:lnTo>
                    <a:pt x="2727382" y="3030203"/>
                  </a:lnTo>
                  <a:lnTo>
                    <a:pt x="2730865" y="3029775"/>
                  </a:lnTo>
                  <a:lnTo>
                    <a:pt x="2734348" y="3039111"/>
                  </a:lnTo>
                  <a:lnTo>
                    <a:pt x="2737832" y="3038617"/>
                  </a:lnTo>
                  <a:lnTo>
                    <a:pt x="2741315" y="3038124"/>
                  </a:lnTo>
                  <a:lnTo>
                    <a:pt x="2744798" y="3037630"/>
                  </a:lnTo>
                  <a:lnTo>
                    <a:pt x="2748281" y="3040435"/>
                  </a:lnTo>
                  <a:lnTo>
                    <a:pt x="2751765" y="3039945"/>
                  </a:lnTo>
                  <a:lnTo>
                    <a:pt x="2755248" y="3039455"/>
                  </a:lnTo>
                  <a:lnTo>
                    <a:pt x="2758731" y="3038966"/>
                  </a:lnTo>
                  <a:lnTo>
                    <a:pt x="2762214" y="3038476"/>
                  </a:lnTo>
                  <a:lnTo>
                    <a:pt x="2765698" y="3039625"/>
                  </a:lnTo>
                  <a:lnTo>
                    <a:pt x="2769181" y="3039138"/>
                  </a:lnTo>
                  <a:lnTo>
                    <a:pt x="2772664" y="3038650"/>
                  </a:lnTo>
                  <a:lnTo>
                    <a:pt x="2776147" y="3038163"/>
                  </a:lnTo>
                  <a:lnTo>
                    <a:pt x="2779631" y="3037676"/>
                  </a:lnTo>
                  <a:lnTo>
                    <a:pt x="2783114" y="3039797"/>
                  </a:lnTo>
                  <a:lnTo>
                    <a:pt x="2786597" y="3039313"/>
                  </a:lnTo>
                  <a:lnTo>
                    <a:pt x="2790080" y="3038829"/>
                  </a:lnTo>
                  <a:lnTo>
                    <a:pt x="2793564" y="3038345"/>
                  </a:lnTo>
                  <a:lnTo>
                    <a:pt x="2797047" y="3040449"/>
                  </a:lnTo>
                  <a:lnTo>
                    <a:pt x="2800530" y="3039968"/>
                  </a:lnTo>
                  <a:lnTo>
                    <a:pt x="2804013" y="3039486"/>
                  </a:lnTo>
                  <a:lnTo>
                    <a:pt x="2807497" y="3039005"/>
                  </a:lnTo>
                  <a:lnTo>
                    <a:pt x="2810980" y="3038525"/>
                  </a:lnTo>
                  <a:lnTo>
                    <a:pt x="2814463" y="3043153"/>
                  </a:lnTo>
                  <a:lnTo>
                    <a:pt x="2817946" y="3042678"/>
                  </a:lnTo>
                  <a:lnTo>
                    <a:pt x="2821430" y="3042202"/>
                  </a:lnTo>
                  <a:lnTo>
                    <a:pt x="2824913" y="3041727"/>
                  </a:lnTo>
                  <a:lnTo>
                    <a:pt x="2828396" y="3044709"/>
                  </a:lnTo>
                  <a:lnTo>
                    <a:pt x="2831879" y="3044237"/>
                  </a:lnTo>
                  <a:lnTo>
                    <a:pt x="2835363" y="3043765"/>
                  </a:lnTo>
                  <a:lnTo>
                    <a:pt x="2838846" y="3043294"/>
                  </a:lnTo>
                  <a:lnTo>
                    <a:pt x="2842329" y="3042822"/>
                  </a:lnTo>
                  <a:lnTo>
                    <a:pt x="2845812" y="3042351"/>
                  </a:lnTo>
                  <a:lnTo>
                    <a:pt x="2849296" y="3041879"/>
                  </a:lnTo>
                  <a:lnTo>
                    <a:pt x="2852779" y="3041408"/>
                  </a:lnTo>
                  <a:lnTo>
                    <a:pt x="2856262" y="3040937"/>
                  </a:lnTo>
                  <a:lnTo>
                    <a:pt x="2859745" y="3040466"/>
                  </a:lnTo>
                  <a:lnTo>
                    <a:pt x="2863229" y="3049844"/>
                  </a:lnTo>
                  <a:lnTo>
                    <a:pt x="2866712" y="3049383"/>
                  </a:lnTo>
                  <a:lnTo>
                    <a:pt x="2870195" y="3048921"/>
                  </a:lnTo>
                  <a:lnTo>
                    <a:pt x="2873678" y="3048460"/>
                  </a:lnTo>
                  <a:lnTo>
                    <a:pt x="2877161" y="3052483"/>
                  </a:lnTo>
                  <a:lnTo>
                    <a:pt x="2880645" y="3052026"/>
                  </a:lnTo>
                  <a:lnTo>
                    <a:pt x="2884128" y="3051569"/>
                  </a:lnTo>
                  <a:lnTo>
                    <a:pt x="2887611" y="3051112"/>
                  </a:lnTo>
                  <a:lnTo>
                    <a:pt x="2891094" y="3050656"/>
                  </a:lnTo>
                  <a:lnTo>
                    <a:pt x="2894578" y="3050793"/>
                  </a:lnTo>
                  <a:lnTo>
                    <a:pt x="2898061" y="3050337"/>
                  </a:lnTo>
                  <a:lnTo>
                    <a:pt x="2901544" y="3049882"/>
                  </a:lnTo>
                  <a:lnTo>
                    <a:pt x="2905027" y="3049426"/>
                  </a:lnTo>
                  <a:lnTo>
                    <a:pt x="2908511" y="3049574"/>
                  </a:lnTo>
                  <a:lnTo>
                    <a:pt x="2911994" y="3049184"/>
                  </a:lnTo>
                  <a:lnTo>
                    <a:pt x="2915477" y="3048794"/>
                  </a:lnTo>
                  <a:lnTo>
                    <a:pt x="2918960" y="3048405"/>
                  </a:lnTo>
                  <a:lnTo>
                    <a:pt x="2922444" y="3048015"/>
                  </a:lnTo>
                  <a:lnTo>
                    <a:pt x="2925927" y="3054040"/>
                  </a:lnTo>
                  <a:lnTo>
                    <a:pt x="2929410" y="3053592"/>
                  </a:lnTo>
                  <a:lnTo>
                    <a:pt x="2932893" y="3053144"/>
                  </a:lnTo>
                  <a:lnTo>
                    <a:pt x="2936377" y="3052697"/>
                  </a:lnTo>
                  <a:lnTo>
                    <a:pt x="2939860" y="3052249"/>
                  </a:lnTo>
                  <a:lnTo>
                    <a:pt x="2943343" y="3055540"/>
                  </a:lnTo>
                  <a:lnTo>
                    <a:pt x="2946826" y="3055096"/>
                  </a:lnTo>
                  <a:lnTo>
                    <a:pt x="2950310" y="3054653"/>
                  </a:lnTo>
                  <a:lnTo>
                    <a:pt x="2953793" y="3054209"/>
                  </a:lnTo>
                  <a:lnTo>
                    <a:pt x="2957276" y="3055759"/>
                  </a:lnTo>
                  <a:lnTo>
                    <a:pt x="2960759" y="3055317"/>
                  </a:lnTo>
                  <a:lnTo>
                    <a:pt x="2964243" y="3054876"/>
                  </a:lnTo>
                  <a:lnTo>
                    <a:pt x="2967726" y="3054434"/>
                  </a:lnTo>
                  <a:lnTo>
                    <a:pt x="2971209" y="3053993"/>
                  </a:lnTo>
                  <a:lnTo>
                    <a:pt x="2974692" y="3057501"/>
                  </a:lnTo>
                  <a:lnTo>
                    <a:pt x="2978176" y="3057064"/>
                  </a:lnTo>
                  <a:lnTo>
                    <a:pt x="2981659" y="3056626"/>
                  </a:lnTo>
                  <a:lnTo>
                    <a:pt x="2985142" y="3056189"/>
                  </a:lnTo>
                  <a:lnTo>
                    <a:pt x="2988625" y="3058262"/>
                  </a:lnTo>
                  <a:lnTo>
                    <a:pt x="2992109" y="3057827"/>
                  </a:lnTo>
                  <a:lnTo>
                    <a:pt x="2995592" y="3057392"/>
                  </a:lnTo>
                  <a:lnTo>
                    <a:pt x="2999075" y="3056958"/>
                  </a:lnTo>
                  <a:lnTo>
                    <a:pt x="3002558" y="3056523"/>
                  </a:lnTo>
                  <a:lnTo>
                    <a:pt x="3006042" y="3057200"/>
                  </a:lnTo>
                  <a:lnTo>
                    <a:pt x="3009525" y="3056766"/>
                  </a:lnTo>
                  <a:lnTo>
                    <a:pt x="3013008" y="3056333"/>
                  </a:lnTo>
                  <a:lnTo>
                    <a:pt x="3016491" y="3055900"/>
                  </a:lnTo>
                  <a:lnTo>
                    <a:pt x="3019975" y="3056300"/>
                  </a:lnTo>
                  <a:lnTo>
                    <a:pt x="3023458" y="3055868"/>
                  </a:lnTo>
                  <a:lnTo>
                    <a:pt x="3026941" y="3055436"/>
                  </a:lnTo>
                  <a:lnTo>
                    <a:pt x="3030424" y="3055004"/>
                  </a:lnTo>
                  <a:lnTo>
                    <a:pt x="3033908" y="3054572"/>
                  </a:lnTo>
                  <a:lnTo>
                    <a:pt x="3037391" y="3057452"/>
                  </a:lnTo>
                  <a:lnTo>
                    <a:pt x="3040874" y="3057023"/>
                  </a:lnTo>
                  <a:lnTo>
                    <a:pt x="3044357" y="3056595"/>
                  </a:lnTo>
                  <a:lnTo>
                    <a:pt x="3047841" y="3056167"/>
                  </a:lnTo>
                  <a:lnTo>
                    <a:pt x="3051324" y="3055739"/>
                  </a:lnTo>
                  <a:lnTo>
                    <a:pt x="3054807" y="3057227"/>
                  </a:lnTo>
                  <a:lnTo>
                    <a:pt x="3058290" y="3056800"/>
                  </a:lnTo>
                  <a:lnTo>
                    <a:pt x="3061774" y="3056374"/>
                  </a:lnTo>
                  <a:lnTo>
                    <a:pt x="3065257" y="3055948"/>
                  </a:lnTo>
                  <a:lnTo>
                    <a:pt x="3068740" y="3057428"/>
                  </a:lnTo>
                  <a:lnTo>
                    <a:pt x="3072223" y="3057004"/>
                  </a:lnTo>
                  <a:lnTo>
                    <a:pt x="3075707" y="3056580"/>
                  </a:lnTo>
                  <a:lnTo>
                    <a:pt x="3079190" y="3056156"/>
                  </a:lnTo>
                  <a:lnTo>
                    <a:pt x="3082673" y="3055732"/>
                  </a:lnTo>
                  <a:lnTo>
                    <a:pt x="3086156" y="3058013"/>
                  </a:lnTo>
                  <a:lnTo>
                    <a:pt x="3089640" y="3057592"/>
                  </a:lnTo>
                  <a:lnTo>
                    <a:pt x="3093123" y="3057171"/>
                  </a:lnTo>
                  <a:lnTo>
                    <a:pt x="3096606" y="3056750"/>
                  </a:lnTo>
                  <a:lnTo>
                    <a:pt x="3100089" y="3057405"/>
                  </a:lnTo>
                  <a:lnTo>
                    <a:pt x="3103573" y="3056985"/>
                  </a:lnTo>
                  <a:lnTo>
                    <a:pt x="3107056" y="3056565"/>
                  </a:lnTo>
                  <a:lnTo>
                    <a:pt x="3110539" y="3056145"/>
                  </a:lnTo>
                  <a:lnTo>
                    <a:pt x="3114022" y="3055726"/>
                  </a:lnTo>
                  <a:lnTo>
                    <a:pt x="3117506" y="3060365"/>
                  </a:lnTo>
                  <a:lnTo>
                    <a:pt x="3120989" y="3059950"/>
                  </a:lnTo>
                  <a:lnTo>
                    <a:pt x="3124472" y="3059535"/>
                  </a:lnTo>
                  <a:lnTo>
                    <a:pt x="3127955" y="3059121"/>
                  </a:lnTo>
                  <a:lnTo>
                    <a:pt x="3131439" y="3058706"/>
                  </a:lnTo>
                  <a:lnTo>
                    <a:pt x="3134922" y="3058291"/>
                  </a:lnTo>
                  <a:lnTo>
                    <a:pt x="3138405" y="3057877"/>
                  </a:lnTo>
                  <a:lnTo>
                    <a:pt x="3141888" y="3057462"/>
                  </a:lnTo>
                  <a:lnTo>
                    <a:pt x="3145372" y="3057048"/>
                  </a:lnTo>
                  <a:lnTo>
                    <a:pt x="3148855" y="3069491"/>
                  </a:lnTo>
                  <a:lnTo>
                    <a:pt x="3152338" y="3069088"/>
                  </a:lnTo>
                  <a:lnTo>
                    <a:pt x="3155821" y="3068684"/>
                  </a:lnTo>
                  <a:lnTo>
                    <a:pt x="3159304" y="3068281"/>
                  </a:lnTo>
                  <a:lnTo>
                    <a:pt x="3162788" y="3067878"/>
                  </a:lnTo>
                  <a:lnTo>
                    <a:pt x="3166271" y="3067976"/>
                  </a:lnTo>
                  <a:lnTo>
                    <a:pt x="3169754" y="3067573"/>
                  </a:lnTo>
                  <a:lnTo>
                    <a:pt x="3173237" y="3067171"/>
                  </a:lnTo>
                  <a:lnTo>
                    <a:pt x="3176721" y="3066769"/>
                  </a:lnTo>
                  <a:lnTo>
                    <a:pt x="3180204" y="3077588"/>
                  </a:lnTo>
                  <a:lnTo>
                    <a:pt x="3183687" y="3077195"/>
                  </a:lnTo>
                  <a:lnTo>
                    <a:pt x="3187170" y="3076803"/>
                  </a:lnTo>
                  <a:lnTo>
                    <a:pt x="3190654" y="3076410"/>
                  </a:lnTo>
                  <a:lnTo>
                    <a:pt x="3194137" y="3076018"/>
                  </a:lnTo>
                  <a:lnTo>
                    <a:pt x="3197620" y="3078466"/>
                  </a:lnTo>
                  <a:lnTo>
                    <a:pt x="3201103" y="3078077"/>
                  </a:lnTo>
                  <a:lnTo>
                    <a:pt x="3204587" y="3077687"/>
                  </a:lnTo>
                  <a:lnTo>
                    <a:pt x="3208070" y="3077298"/>
                  </a:lnTo>
                  <a:lnTo>
                    <a:pt x="3211553" y="3076908"/>
                  </a:lnTo>
                  <a:lnTo>
                    <a:pt x="3215036" y="3080261"/>
                  </a:lnTo>
                  <a:lnTo>
                    <a:pt x="3218520" y="3079875"/>
                  </a:lnTo>
                  <a:lnTo>
                    <a:pt x="3222003" y="3079489"/>
                  </a:lnTo>
                  <a:lnTo>
                    <a:pt x="3225486" y="3079103"/>
                  </a:lnTo>
                  <a:lnTo>
                    <a:pt x="3228969" y="3090236"/>
                  </a:lnTo>
                  <a:lnTo>
                    <a:pt x="3232453" y="3089860"/>
                  </a:lnTo>
                  <a:lnTo>
                    <a:pt x="3235936" y="3089484"/>
                  </a:lnTo>
                  <a:lnTo>
                    <a:pt x="3239419" y="3089108"/>
                  </a:lnTo>
                  <a:lnTo>
                    <a:pt x="3242902" y="3088732"/>
                  </a:lnTo>
                  <a:lnTo>
                    <a:pt x="3246386" y="3089674"/>
                  </a:lnTo>
                  <a:lnTo>
                    <a:pt x="3249869" y="3089300"/>
                  </a:lnTo>
                  <a:lnTo>
                    <a:pt x="3253352" y="3088925"/>
                  </a:lnTo>
                  <a:lnTo>
                    <a:pt x="3256835" y="3088551"/>
                  </a:lnTo>
                  <a:lnTo>
                    <a:pt x="3260319" y="3090143"/>
                  </a:lnTo>
                  <a:lnTo>
                    <a:pt x="3263802" y="3089771"/>
                  </a:lnTo>
                  <a:lnTo>
                    <a:pt x="3267285" y="3089398"/>
                  </a:lnTo>
                  <a:lnTo>
                    <a:pt x="3270768" y="3089026"/>
                  </a:lnTo>
                  <a:lnTo>
                    <a:pt x="3274252" y="3088654"/>
                  </a:lnTo>
                  <a:lnTo>
                    <a:pt x="3277735" y="3097659"/>
                  </a:lnTo>
                  <a:lnTo>
                    <a:pt x="3281218" y="3097295"/>
                  </a:lnTo>
                  <a:lnTo>
                    <a:pt x="3284701" y="3096931"/>
                  </a:lnTo>
                  <a:lnTo>
                    <a:pt x="3288185" y="3096566"/>
                  </a:lnTo>
                  <a:lnTo>
                    <a:pt x="3291668" y="3100537"/>
                  </a:lnTo>
                  <a:lnTo>
                    <a:pt x="3295151" y="3100177"/>
                  </a:lnTo>
                  <a:lnTo>
                    <a:pt x="3298634" y="3099816"/>
                  </a:lnTo>
                  <a:lnTo>
                    <a:pt x="3302118" y="3099456"/>
                  </a:lnTo>
                  <a:lnTo>
                    <a:pt x="3305601" y="3099096"/>
                  </a:lnTo>
                  <a:lnTo>
                    <a:pt x="3309084" y="3098736"/>
                  </a:lnTo>
                  <a:lnTo>
                    <a:pt x="3312567" y="3098376"/>
                  </a:lnTo>
                  <a:lnTo>
                    <a:pt x="3316051" y="3098016"/>
                  </a:lnTo>
                  <a:lnTo>
                    <a:pt x="3319534" y="3097656"/>
                  </a:lnTo>
                  <a:lnTo>
                    <a:pt x="3323017" y="3097296"/>
                  </a:lnTo>
                  <a:lnTo>
                    <a:pt x="3326500" y="3102414"/>
                  </a:lnTo>
                  <a:lnTo>
                    <a:pt x="3329984" y="3102059"/>
                  </a:lnTo>
                  <a:lnTo>
                    <a:pt x="3333467" y="3101704"/>
                  </a:lnTo>
                  <a:lnTo>
                    <a:pt x="3336950" y="3101349"/>
                  </a:lnTo>
                  <a:lnTo>
                    <a:pt x="3340433" y="3101995"/>
                  </a:lnTo>
                  <a:lnTo>
                    <a:pt x="3343917" y="3101641"/>
                  </a:lnTo>
                  <a:lnTo>
                    <a:pt x="3347400" y="3101287"/>
                  </a:lnTo>
                  <a:lnTo>
                    <a:pt x="3350883" y="3100933"/>
                  </a:lnTo>
                  <a:lnTo>
                    <a:pt x="3354366" y="3100579"/>
                  </a:lnTo>
                  <a:lnTo>
                    <a:pt x="3357850" y="3103405"/>
                  </a:lnTo>
                  <a:lnTo>
                    <a:pt x="3361333" y="3103054"/>
                  </a:lnTo>
                  <a:lnTo>
                    <a:pt x="3364816" y="3102704"/>
                  </a:lnTo>
                  <a:lnTo>
                    <a:pt x="3368299" y="3102353"/>
                  </a:lnTo>
                  <a:lnTo>
                    <a:pt x="3371783" y="3105722"/>
                  </a:lnTo>
                  <a:lnTo>
                    <a:pt x="3375266" y="3105375"/>
                  </a:lnTo>
                  <a:lnTo>
                    <a:pt x="3378749" y="3105027"/>
                  </a:lnTo>
                  <a:lnTo>
                    <a:pt x="3382232" y="3104679"/>
                  </a:lnTo>
                  <a:lnTo>
                    <a:pt x="3385716" y="3104332"/>
                  </a:lnTo>
                  <a:lnTo>
                    <a:pt x="3389199" y="3105536"/>
                  </a:lnTo>
                  <a:lnTo>
                    <a:pt x="3392682" y="3105190"/>
                  </a:lnTo>
                  <a:lnTo>
                    <a:pt x="3396165" y="3104844"/>
                  </a:lnTo>
                  <a:lnTo>
                    <a:pt x="3399649" y="3104498"/>
                  </a:lnTo>
                  <a:lnTo>
                    <a:pt x="3403132" y="3104152"/>
                  </a:lnTo>
                  <a:lnTo>
                    <a:pt x="3406615" y="3104000"/>
                  </a:lnTo>
                  <a:lnTo>
                    <a:pt x="3410098" y="3103654"/>
                  </a:lnTo>
                  <a:lnTo>
                    <a:pt x="3413582" y="3103309"/>
                  </a:lnTo>
                  <a:lnTo>
                    <a:pt x="3417065" y="3102964"/>
                  </a:lnTo>
                  <a:lnTo>
                    <a:pt x="3420548" y="3106670"/>
                  </a:lnTo>
                  <a:lnTo>
                    <a:pt x="3424031" y="3106369"/>
                  </a:lnTo>
                  <a:lnTo>
                    <a:pt x="3427515" y="3106069"/>
                  </a:lnTo>
                  <a:lnTo>
                    <a:pt x="3430998" y="3105768"/>
                  </a:lnTo>
                  <a:lnTo>
                    <a:pt x="3434481" y="3105468"/>
                  </a:lnTo>
                  <a:lnTo>
                    <a:pt x="3437964" y="3106657"/>
                  </a:lnTo>
                  <a:lnTo>
                    <a:pt x="3441447" y="3106316"/>
                  </a:lnTo>
                  <a:lnTo>
                    <a:pt x="3444931" y="3105976"/>
                  </a:lnTo>
                  <a:lnTo>
                    <a:pt x="3448414" y="3105636"/>
                  </a:lnTo>
                  <a:lnTo>
                    <a:pt x="3451897" y="3110168"/>
                  </a:lnTo>
                  <a:lnTo>
                    <a:pt x="3455380" y="3109832"/>
                  </a:lnTo>
                  <a:lnTo>
                    <a:pt x="3458864" y="3109496"/>
                  </a:lnTo>
                  <a:lnTo>
                    <a:pt x="3462347" y="3109160"/>
                  </a:lnTo>
                  <a:lnTo>
                    <a:pt x="3465830" y="3108824"/>
                  </a:lnTo>
                  <a:lnTo>
                    <a:pt x="3469313" y="3108488"/>
                  </a:lnTo>
                  <a:lnTo>
                    <a:pt x="3472797" y="3108152"/>
                  </a:lnTo>
                  <a:lnTo>
                    <a:pt x="3476280" y="3107817"/>
                  </a:lnTo>
                  <a:lnTo>
                    <a:pt x="3479763" y="3107481"/>
                  </a:lnTo>
                  <a:lnTo>
                    <a:pt x="3483246" y="3107146"/>
                  </a:lnTo>
                  <a:lnTo>
                    <a:pt x="3483246" y="3107332"/>
                  </a:lnTo>
                  <a:lnTo>
                    <a:pt x="3483246" y="3107518"/>
                  </a:lnTo>
                  <a:lnTo>
                    <a:pt x="3483246" y="3107704"/>
                  </a:lnTo>
                  <a:lnTo>
                    <a:pt x="3483246" y="310788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929529"/>
              <a:ext cx="3483246" cy="1622538"/>
            </a:xfrm>
            <a:custGeom>
              <a:avLst/>
              <a:gdLst/>
              <a:ahLst/>
              <a:cxnLst/>
              <a:rect l="0" t="0" r="0" b="0"/>
              <a:pathLst>
                <a:path w="3483246" h="1622538">
                  <a:moveTo>
                    <a:pt x="0" y="1622538"/>
                  </a:moveTo>
                  <a:lnTo>
                    <a:pt x="3483" y="999099"/>
                  </a:lnTo>
                  <a:lnTo>
                    <a:pt x="6966" y="564950"/>
                  </a:lnTo>
                  <a:lnTo>
                    <a:pt x="10449" y="245244"/>
                  </a:lnTo>
                  <a:lnTo>
                    <a:pt x="13932" y="0"/>
                  </a:lnTo>
                  <a:lnTo>
                    <a:pt x="17416" y="1386569"/>
                  </a:lnTo>
                  <a:lnTo>
                    <a:pt x="20899" y="1343160"/>
                  </a:lnTo>
                  <a:lnTo>
                    <a:pt x="24382" y="1300897"/>
                  </a:lnTo>
                  <a:lnTo>
                    <a:pt x="27865" y="1259734"/>
                  </a:lnTo>
                  <a:lnTo>
                    <a:pt x="31349" y="1219629"/>
                  </a:lnTo>
                  <a:lnTo>
                    <a:pt x="34832" y="1180542"/>
                  </a:lnTo>
                  <a:lnTo>
                    <a:pt x="38315" y="1142435"/>
                  </a:lnTo>
                  <a:lnTo>
                    <a:pt x="41798" y="1105271"/>
                  </a:lnTo>
                  <a:lnTo>
                    <a:pt x="45282" y="1069015"/>
                  </a:lnTo>
                  <a:lnTo>
                    <a:pt x="48765" y="1280181"/>
                  </a:lnTo>
                  <a:lnTo>
                    <a:pt x="52248" y="1258284"/>
                  </a:lnTo>
                  <a:lnTo>
                    <a:pt x="55731" y="1236690"/>
                  </a:lnTo>
                  <a:lnTo>
                    <a:pt x="59215" y="1215393"/>
                  </a:lnTo>
                  <a:lnTo>
                    <a:pt x="62698" y="1194388"/>
                  </a:lnTo>
                  <a:lnTo>
                    <a:pt x="66181" y="1173667"/>
                  </a:lnTo>
                  <a:lnTo>
                    <a:pt x="69664" y="1153225"/>
                  </a:lnTo>
                  <a:lnTo>
                    <a:pt x="73148" y="1133057"/>
                  </a:lnTo>
                  <a:lnTo>
                    <a:pt x="76631" y="1113157"/>
                  </a:lnTo>
                  <a:lnTo>
                    <a:pt x="80114" y="1109073"/>
                  </a:lnTo>
                  <a:lnTo>
                    <a:pt x="83597" y="1090160"/>
                  </a:lnTo>
                  <a:lnTo>
                    <a:pt x="87081" y="1071487"/>
                  </a:lnTo>
                  <a:lnTo>
                    <a:pt x="90564" y="1053049"/>
                  </a:lnTo>
                  <a:lnTo>
                    <a:pt x="94047" y="1034841"/>
                  </a:lnTo>
                  <a:lnTo>
                    <a:pt x="97530" y="1117556"/>
                  </a:lnTo>
                  <a:lnTo>
                    <a:pt x="101014" y="1102215"/>
                  </a:lnTo>
                  <a:lnTo>
                    <a:pt x="104497" y="1087031"/>
                  </a:lnTo>
                  <a:lnTo>
                    <a:pt x="107980" y="1072002"/>
                  </a:lnTo>
                  <a:lnTo>
                    <a:pt x="111463" y="1057126"/>
                  </a:lnTo>
                  <a:lnTo>
                    <a:pt x="114947" y="1133057"/>
                  </a:lnTo>
                  <a:lnTo>
                    <a:pt x="118430" y="1120363"/>
                  </a:lnTo>
                  <a:lnTo>
                    <a:pt x="121913" y="1107775"/>
                  </a:lnTo>
                  <a:lnTo>
                    <a:pt x="125396" y="1095294"/>
                  </a:lnTo>
                  <a:lnTo>
                    <a:pt x="128880" y="1082917"/>
                  </a:lnTo>
                  <a:lnTo>
                    <a:pt x="132363" y="1070644"/>
                  </a:lnTo>
                  <a:lnTo>
                    <a:pt x="135846" y="1058472"/>
                  </a:lnTo>
                  <a:lnTo>
                    <a:pt x="139329" y="1046401"/>
                  </a:lnTo>
                  <a:lnTo>
                    <a:pt x="142813" y="1034430"/>
                  </a:lnTo>
                  <a:lnTo>
                    <a:pt x="146296" y="1109432"/>
                  </a:lnTo>
                  <a:lnTo>
                    <a:pt x="149779" y="1099051"/>
                  </a:lnTo>
                  <a:lnTo>
                    <a:pt x="153262" y="1088742"/>
                  </a:lnTo>
                  <a:lnTo>
                    <a:pt x="156746" y="1078506"/>
                  </a:lnTo>
                  <a:lnTo>
                    <a:pt x="160229" y="1076995"/>
                  </a:lnTo>
                  <a:lnTo>
                    <a:pt x="163712" y="1067027"/>
                  </a:lnTo>
                  <a:lnTo>
                    <a:pt x="167195" y="1057126"/>
                  </a:lnTo>
                  <a:lnTo>
                    <a:pt x="170679" y="1047292"/>
                  </a:lnTo>
                  <a:lnTo>
                    <a:pt x="174162" y="1037524"/>
                  </a:lnTo>
                  <a:lnTo>
                    <a:pt x="177645" y="1062239"/>
                  </a:lnTo>
                  <a:lnTo>
                    <a:pt x="181128" y="1053049"/>
                  </a:lnTo>
                  <a:lnTo>
                    <a:pt x="184612" y="1043916"/>
                  </a:lnTo>
                  <a:lnTo>
                    <a:pt x="188095" y="1034841"/>
                  </a:lnTo>
                  <a:lnTo>
                    <a:pt x="191578" y="1025822"/>
                  </a:lnTo>
                  <a:lnTo>
                    <a:pt x="195061" y="1151144"/>
                  </a:lnTo>
                  <a:lnTo>
                    <a:pt x="198545" y="1143883"/>
                  </a:lnTo>
                  <a:lnTo>
                    <a:pt x="202028" y="1136657"/>
                  </a:lnTo>
                  <a:lnTo>
                    <a:pt x="205511" y="1129465"/>
                  </a:lnTo>
                  <a:lnTo>
                    <a:pt x="208994" y="1153225"/>
                  </a:lnTo>
                  <a:lnTo>
                    <a:pt x="212478" y="1146472"/>
                  </a:lnTo>
                  <a:lnTo>
                    <a:pt x="215961" y="1139749"/>
                  </a:lnTo>
                  <a:lnTo>
                    <a:pt x="219444" y="1133057"/>
                  </a:lnTo>
                  <a:lnTo>
                    <a:pt x="222927" y="1126394"/>
                  </a:lnTo>
                  <a:lnTo>
                    <a:pt x="226411" y="1190221"/>
                  </a:lnTo>
                  <a:lnTo>
                    <a:pt x="229894" y="1184406"/>
                  </a:lnTo>
                  <a:lnTo>
                    <a:pt x="233377" y="1178614"/>
                  </a:lnTo>
                  <a:lnTo>
                    <a:pt x="236860" y="1172844"/>
                  </a:lnTo>
                  <a:lnTo>
                    <a:pt x="240344" y="1171020"/>
                  </a:lnTo>
                  <a:lnTo>
                    <a:pt x="243827" y="1165335"/>
                  </a:lnTo>
                  <a:lnTo>
                    <a:pt x="247310" y="1159672"/>
                  </a:lnTo>
                  <a:lnTo>
                    <a:pt x="250793" y="1154029"/>
                  </a:lnTo>
                  <a:lnTo>
                    <a:pt x="254277" y="1148408"/>
                  </a:lnTo>
                  <a:lnTo>
                    <a:pt x="257760" y="1190732"/>
                  </a:lnTo>
                  <a:lnTo>
                    <a:pt x="261243" y="1185629"/>
                  </a:lnTo>
                  <a:lnTo>
                    <a:pt x="264726" y="1180542"/>
                  </a:lnTo>
                  <a:lnTo>
                    <a:pt x="268210" y="1175473"/>
                  </a:lnTo>
                  <a:lnTo>
                    <a:pt x="271693" y="1205443"/>
                  </a:lnTo>
                  <a:lnTo>
                    <a:pt x="275176" y="1200743"/>
                  </a:lnTo>
                  <a:lnTo>
                    <a:pt x="278659" y="1196058"/>
                  </a:lnTo>
                  <a:lnTo>
                    <a:pt x="282143" y="1191386"/>
                  </a:lnTo>
                  <a:lnTo>
                    <a:pt x="285626" y="1186729"/>
                  </a:lnTo>
                  <a:lnTo>
                    <a:pt x="289109" y="1182087"/>
                  </a:lnTo>
                  <a:lnTo>
                    <a:pt x="292592" y="1177458"/>
                  </a:lnTo>
                  <a:lnTo>
                    <a:pt x="296075" y="1172844"/>
                  </a:lnTo>
                  <a:lnTo>
                    <a:pt x="299559" y="1168243"/>
                  </a:lnTo>
                  <a:lnTo>
                    <a:pt x="303042" y="1163657"/>
                  </a:lnTo>
                  <a:lnTo>
                    <a:pt x="306525" y="1186313"/>
                  </a:lnTo>
                  <a:lnTo>
                    <a:pt x="310008" y="1181983"/>
                  </a:lnTo>
                  <a:lnTo>
                    <a:pt x="313492" y="1177665"/>
                  </a:lnTo>
                  <a:lnTo>
                    <a:pt x="316975" y="1173360"/>
                  </a:lnTo>
                  <a:lnTo>
                    <a:pt x="320458" y="1174878"/>
                  </a:lnTo>
                  <a:lnTo>
                    <a:pt x="323941" y="1170643"/>
                  </a:lnTo>
                  <a:lnTo>
                    <a:pt x="327425" y="1166420"/>
                  </a:lnTo>
                  <a:lnTo>
                    <a:pt x="330908" y="1162209"/>
                  </a:lnTo>
                  <a:lnTo>
                    <a:pt x="334391" y="1158010"/>
                  </a:lnTo>
                  <a:lnTo>
                    <a:pt x="337874" y="1187075"/>
                  </a:lnTo>
                  <a:lnTo>
                    <a:pt x="341358" y="1183152"/>
                  </a:lnTo>
                  <a:lnTo>
                    <a:pt x="344841" y="1179239"/>
                  </a:lnTo>
                  <a:lnTo>
                    <a:pt x="348324" y="1175336"/>
                  </a:lnTo>
                  <a:lnTo>
                    <a:pt x="351807" y="1171443"/>
                  </a:lnTo>
                  <a:lnTo>
                    <a:pt x="355291" y="1167561"/>
                  </a:lnTo>
                  <a:lnTo>
                    <a:pt x="358774" y="1163688"/>
                  </a:lnTo>
                  <a:lnTo>
                    <a:pt x="362257" y="1159824"/>
                  </a:lnTo>
                  <a:lnTo>
                    <a:pt x="365740" y="1155971"/>
                  </a:lnTo>
                  <a:lnTo>
                    <a:pt x="369224" y="1175634"/>
                  </a:lnTo>
                  <a:lnTo>
                    <a:pt x="372707" y="1171964"/>
                  </a:lnTo>
                  <a:lnTo>
                    <a:pt x="376190" y="1168302"/>
                  </a:lnTo>
                  <a:lnTo>
                    <a:pt x="379673" y="1164649"/>
                  </a:lnTo>
                  <a:lnTo>
                    <a:pt x="383157" y="1161005"/>
                  </a:lnTo>
                  <a:lnTo>
                    <a:pt x="386640" y="1157369"/>
                  </a:lnTo>
                  <a:lnTo>
                    <a:pt x="390123" y="1153742"/>
                  </a:lnTo>
                  <a:lnTo>
                    <a:pt x="393606" y="1150124"/>
                  </a:lnTo>
                  <a:lnTo>
                    <a:pt x="397090" y="1146515"/>
                  </a:lnTo>
                  <a:lnTo>
                    <a:pt x="400573" y="1170241"/>
                  </a:lnTo>
                  <a:lnTo>
                    <a:pt x="404056" y="1166822"/>
                  </a:lnTo>
                  <a:lnTo>
                    <a:pt x="407539" y="1163411"/>
                  </a:lnTo>
                  <a:lnTo>
                    <a:pt x="411023" y="1160008"/>
                  </a:lnTo>
                  <a:lnTo>
                    <a:pt x="414506" y="1156613"/>
                  </a:lnTo>
                  <a:lnTo>
                    <a:pt x="417989" y="1160366"/>
                  </a:lnTo>
                  <a:lnTo>
                    <a:pt x="421472" y="1157029"/>
                  </a:lnTo>
                  <a:lnTo>
                    <a:pt x="424956" y="1153700"/>
                  </a:lnTo>
                  <a:lnTo>
                    <a:pt x="428439" y="1150378"/>
                  </a:lnTo>
                  <a:lnTo>
                    <a:pt x="431922" y="1172084"/>
                  </a:lnTo>
                  <a:lnTo>
                    <a:pt x="435405" y="1168925"/>
                  </a:lnTo>
                  <a:lnTo>
                    <a:pt x="438889" y="1165772"/>
                  </a:lnTo>
                  <a:lnTo>
                    <a:pt x="442372" y="1162625"/>
                  </a:lnTo>
                  <a:lnTo>
                    <a:pt x="445855" y="1159485"/>
                  </a:lnTo>
                  <a:lnTo>
                    <a:pt x="449338" y="1160747"/>
                  </a:lnTo>
                  <a:lnTo>
                    <a:pt x="452822" y="1157645"/>
                  </a:lnTo>
                  <a:lnTo>
                    <a:pt x="456305" y="1154550"/>
                  </a:lnTo>
                  <a:lnTo>
                    <a:pt x="459788" y="1151460"/>
                  </a:lnTo>
                  <a:lnTo>
                    <a:pt x="463271" y="1148377"/>
                  </a:lnTo>
                  <a:lnTo>
                    <a:pt x="466755" y="1154089"/>
                  </a:lnTo>
                  <a:lnTo>
                    <a:pt x="470238" y="1151067"/>
                  </a:lnTo>
                  <a:lnTo>
                    <a:pt x="473721" y="1148050"/>
                  </a:lnTo>
                  <a:lnTo>
                    <a:pt x="477204" y="1145039"/>
                  </a:lnTo>
                  <a:lnTo>
                    <a:pt x="480688" y="1142035"/>
                  </a:lnTo>
                  <a:lnTo>
                    <a:pt x="484171" y="1139036"/>
                  </a:lnTo>
                  <a:lnTo>
                    <a:pt x="487654" y="1136043"/>
                  </a:lnTo>
                  <a:lnTo>
                    <a:pt x="491137" y="1133057"/>
                  </a:lnTo>
                  <a:lnTo>
                    <a:pt x="494621" y="1130076"/>
                  </a:lnTo>
                  <a:lnTo>
                    <a:pt x="498104" y="1148720"/>
                  </a:lnTo>
                  <a:lnTo>
                    <a:pt x="501587" y="1145860"/>
                  </a:lnTo>
                  <a:lnTo>
                    <a:pt x="505070" y="1143005"/>
                  </a:lnTo>
                  <a:lnTo>
                    <a:pt x="508554" y="1140156"/>
                  </a:lnTo>
                  <a:lnTo>
                    <a:pt x="512037" y="1143559"/>
                  </a:lnTo>
                  <a:lnTo>
                    <a:pt x="515520" y="1140751"/>
                  </a:lnTo>
                  <a:lnTo>
                    <a:pt x="519003" y="1137949"/>
                  </a:lnTo>
                  <a:lnTo>
                    <a:pt x="522487" y="1135151"/>
                  </a:lnTo>
                  <a:lnTo>
                    <a:pt x="525970" y="1132359"/>
                  </a:lnTo>
                  <a:lnTo>
                    <a:pt x="529453" y="1137853"/>
                  </a:lnTo>
                  <a:lnTo>
                    <a:pt x="532936" y="1135110"/>
                  </a:lnTo>
                  <a:lnTo>
                    <a:pt x="536420" y="1132373"/>
                  </a:lnTo>
                  <a:lnTo>
                    <a:pt x="539903" y="1129640"/>
                  </a:lnTo>
                  <a:lnTo>
                    <a:pt x="543386" y="1137069"/>
                  </a:lnTo>
                  <a:lnTo>
                    <a:pt x="546869" y="1134393"/>
                  </a:lnTo>
                  <a:lnTo>
                    <a:pt x="550353" y="1131722"/>
                  </a:lnTo>
                  <a:lnTo>
                    <a:pt x="553836" y="1129056"/>
                  </a:lnTo>
                  <a:lnTo>
                    <a:pt x="557319" y="1126394"/>
                  </a:lnTo>
                  <a:lnTo>
                    <a:pt x="560802" y="1125764"/>
                  </a:lnTo>
                  <a:lnTo>
                    <a:pt x="564286" y="1123121"/>
                  </a:lnTo>
                  <a:lnTo>
                    <a:pt x="567769" y="1120482"/>
                  </a:lnTo>
                  <a:lnTo>
                    <a:pt x="571252" y="1117849"/>
                  </a:lnTo>
                  <a:lnTo>
                    <a:pt x="574735" y="1115219"/>
                  </a:lnTo>
                  <a:lnTo>
                    <a:pt x="578218" y="1114649"/>
                  </a:lnTo>
                  <a:lnTo>
                    <a:pt x="581702" y="1112038"/>
                  </a:lnTo>
                  <a:lnTo>
                    <a:pt x="585185" y="1109432"/>
                  </a:lnTo>
                  <a:lnTo>
                    <a:pt x="588668" y="1106830"/>
                  </a:lnTo>
                  <a:lnTo>
                    <a:pt x="592151" y="1133675"/>
                  </a:lnTo>
                  <a:lnTo>
                    <a:pt x="595635" y="1131205"/>
                  </a:lnTo>
                  <a:lnTo>
                    <a:pt x="599118" y="1128739"/>
                  </a:lnTo>
                  <a:lnTo>
                    <a:pt x="602601" y="1126277"/>
                  </a:lnTo>
                  <a:lnTo>
                    <a:pt x="606084" y="1123819"/>
                  </a:lnTo>
                  <a:lnTo>
                    <a:pt x="609568" y="1134256"/>
                  </a:lnTo>
                  <a:lnTo>
                    <a:pt x="613051" y="1131859"/>
                  </a:lnTo>
                  <a:lnTo>
                    <a:pt x="616534" y="1129465"/>
                  </a:lnTo>
                  <a:lnTo>
                    <a:pt x="620017" y="1127076"/>
                  </a:lnTo>
                  <a:lnTo>
                    <a:pt x="623501" y="1133644"/>
                  </a:lnTo>
                  <a:lnTo>
                    <a:pt x="626984" y="1131298"/>
                  </a:lnTo>
                  <a:lnTo>
                    <a:pt x="630467" y="1128955"/>
                  </a:lnTo>
                  <a:lnTo>
                    <a:pt x="633950" y="1126617"/>
                  </a:lnTo>
                  <a:lnTo>
                    <a:pt x="637434" y="1124281"/>
                  </a:lnTo>
                  <a:lnTo>
                    <a:pt x="640917" y="1140931"/>
                  </a:lnTo>
                  <a:lnTo>
                    <a:pt x="644400" y="1138677"/>
                  </a:lnTo>
                  <a:lnTo>
                    <a:pt x="647883" y="1136426"/>
                  </a:lnTo>
                  <a:lnTo>
                    <a:pt x="651367" y="1134179"/>
                  </a:lnTo>
                  <a:lnTo>
                    <a:pt x="654850" y="1131935"/>
                  </a:lnTo>
                  <a:lnTo>
                    <a:pt x="658333" y="1139645"/>
                  </a:lnTo>
                  <a:lnTo>
                    <a:pt x="661816" y="1137446"/>
                  </a:lnTo>
                  <a:lnTo>
                    <a:pt x="665300" y="1135250"/>
                  </a:lnTo>
                  <a:lnTo>
                    <a:pt x="668783" y="1133057"/>
                  </a:lnTo>
                  <a:lnTo>
                    <a:pt x="672266" y="1177184"/>
                  </a:lnTo>
                  <a:lnTo>
                    <a:pt x="675749" y="1175173"/>
                  </a:lnTo>
                  <a:lnTo>
                    <a:pt x="679233" y="1173165"/>
                  </a:lnTo>
                  <a:lnTo>
                    <a:pt x="682716" y="1171159"/>
                  </a:lnTo>
                  <a:lnTo>
                    <a:pt x="686199" y="1169156"/>
                  </a:lnTo>
                  <a:lnTo>
                    <a:pt x="689682" y="1173949"/>
                  </a:lnTo>
                  <a:lnTo>
                    <a:pt x="693166" y="1171976"/>
                  </a:lnTo>
                  <a:lnTo>
                    <a:pt x="696649" y="1170006"/>
                  </a:lnTo>
                  <a:lnTo>
                    <a:pt x="700132" y="1168039"/>
                  </a:lnTo>
                  <a:lnTo>
                    <a:pt x="703615" y="1189281"/>
                  </a:lnTo>
                  <a:lnTo>
                    <a:pt x="707099" y="1187405"/>
                  </a:lnTo>
                  <a:lnTo>
                    <a:pt x="710582" y="1185530"/>
                  </a:lnTo>
                  <a:lnTo>
                    <a:pt x="714065" y="1183658"/>
                  </a:lnTo>
                  <a:lnTo>
                    <a:pt x="717548" y="1181788"/>
                  </a:lnTo>
                  <a:lnTo>
                    <a:pt x="721032" y="1179920"/>
                  </a:lnTo>
                  <a:lnTo>
                    <a:pt x="724515" y="1178055"/>
                  </a:lnTo>
                  <a:lnTo>
                    <a:pt x="727998" y="1176192"/>
                  </a:lnTo>
                  <a:lnTo>
                    <a:pt x="731481" y="1174331"/>
                  </a:lnTo>
                  <a:lnTo>
                    <a:pt x="734965" y="1172472"/>
                  </a:lnTo>
                  <a:lnTo>
                    <a:pt x="738448" y="1171881"/>
                  </a:lnTo>
                  <a:lnTo>
                    <a:pt x="741931" y="1170031"/>
                  </a:lnTo>
                  <a:lnTo>
                    <a:pt x="745414" y="1168184"/>
                  </a:lnTo>
                  <a:lnTo>
                    <a:pt x="748898" y="1166339"/>
                  </a:lnTo>
                  <a:lnTo>
                    <a:pt x="752381" y="1167040"/>
                  </a:lnTo>
                  <a:lnTo>
                    <a:pt x="755864" y="1165208"/>
                  </a:lnTo>
                  <a:lnTo>
                    <a:pt x="759347" y="1163379"/>
                  </a:lnTo>
                  <a:lnTo>
                    <a:pt x="762831" y="1161551"/>
                  </a:lnTo>
                  <a:lnTo>
                    <a:pt x="766314" y="1159726"/>
                  </a:lnTo>
                  <a:lnTo>
                    <a:pt x="769797" y="1157903"/>
                  </a:lnTo>
                  <a:lnTo>
                    <a:pt x="773280" y="1156082"/>
                  </a:lnTo>
                  <a:lnTo>
                    <a:pt x="776764" y="1154263"/>
                  </a:lnTo>
                  <a:lnTo>
                    <a:pt x="780247" y="1152447"/>
                  </a:lnTo>
                  <a:lnTo>
                    <a:pt x="783730" y="1163316"/>
                  </a:lnTo>
                  <a:lnTo>
                    <a:pt x="787213" y="1161546"/>
                  </a:lnTo>
                  <a:lnTo>
                    <a:pt x="790697" y="1159777"/>
                  </a:lnTo>
                  <a:lnTo>
                    <a:pt x="794180" y="1158010"/>
                  </a:lnTo>
                  <a:lnTo>
                    <a:pt x="797663" y="1156245"/>
                  </a:lnTo>
                  <a:lnTo>
                    <a:pt x="801146" y="1160672"/>
                  </a:lnTo>
                  <a:lnTo>
                    <a:pt x="804630" y="1158931"/>
                  </a:lnTo>
                  <a:lnTo>
                    <a:pt x="808113" y="1157192"/>
                  </a:lnTo>
                  <a:lnTo>
                    <a:pt x="811596" y="1155455"/>
                  </a:lnTo>
                  <a:lnTo>
                    <a:pt x="815079" y="1154954"/>
                  </a:lnTo>
                  <a:lnTo>
                    <a:pt x="818563" y="1153225"/>
                  </a:lnTo>
                  <a:lnTo>
                    <a:pt x="822046" y="1151498"/>
                  </a:lnTo>
                  <a:lnTo>
                    <a:pt x="825529" y="1149773"/>
                  </a:lnTo>
                  <a:lnTo>
                    <a:pt x="829012" y="1148050"/>
                  </a:lnTo>
                  <a:lnTo>
                    <a:pt x="832496" y="1154918"/>
                  </a:lnTo>
                  <a:lnTo>
                    <a:pt x="835979" y="1153225"/>
                  </a:lnTo>
                  <a:lnTo>
                    <a:pt x="839462" y="1151534"/>
                  </a:lnTo>
                  <a:lnTo>
                    <a:pt x="842945" y="1149845"/>
                  </a:lnTo>
                  <a:lnTo>
                    <a:pt x="846429" y="1148158"/>
                  </a:lnTo>
                  <a:lnTo>
                    <a:pt x="849912" y="1167517"/>
                  </a:lnTo>
                  <a:lnTo>
                    <a:pt x="853395" y="1165896"/>
                  </a:lnTo>
                  <a:lnTo>
                    <a:pt x="856878" y="1164278"/>
                  </a:lnTo>
                  <a:lnTo>
                    <a:pt x="860361" y="1162661"/>
                  </a:lnTo>
                  <a:lnTo>
                    <a:pt x="863845" y="1165525"/>
                  </a:lnTo>
                  <a:lnTo>
                    <a:pt x="867328" y="1163925"/>
                  </a:lnTo>
                  <a:lnTo>
                    <a:pt x="870811" y="1162327"/>
                  </a:lnTo>
                  <a:lnTo>
                    <a:pt x="874294" y="1160730"/>
                  </a:lnTo>
                  <a:lnTo>
                    <a:pt x="877778" y="1159135"/>
                  </a:lnTo>
                  <a:lnTo>
                    <a:pt x="881261" y="1177985"/>
                  </a:lnTo>
                  <a:lnTo>
                    <a:pt x="884744" y="1176453"/>
                  </a:lnTo>
                  <a:lnTo>
                    <a:pt x="888227" y="1174923"/>
                  </a:lnTo>
                  <a:lnTo>
                    <a:pt x="891711" y="1173394"/>
                  </a:lnTo>
                  <a:lnTo>
                    <a:pt x="895194" y="1175991"/>
                  </a:lnTo>
                  <a:lnTo>
                    <a:pt x="898677" y="1174477"/>
                  </a:lnTo>
                  <a:lnTo>
                    <a:pt x="902160" y="1172965"/>
                  </a:lnTo>
                  <a:lnTo>
                    <a:pt x="905644" y="1171454"/>
                  </a:lnTo>
                  <a:lnTo>
                    <a:pt x="909127" y="1169944"/>
                  </a:lnTo>
                  <a:lnTo>
                    <a:pt x="912610" y="1168436"/>
                  </a:lnTo>
                  <a:lnTo>
                    <a:pt x="916093" y="1166930"/>
                  </a:lnTo>
                  <a:lnTo>
                    <a:pt x="919577" y="1165425"/>
                  </a:lnTo>
                  <a:lnTo>
                    <a:pt x="923060" y="1163921"/>
                  </a:lnTo>
                  <a:lnTo>
                    <a:pt x="926543" y="1162419"/>
                  </a:lnTo>
                  <a:lnTo>
                    <a:pt x="930026" y="1167140"/>
                  </a:lnTo>
                  <a:lnTo>
                    <a:pt x="933510" y="1165658"/>
                  </a:lnTo>
                  <a:lnTo>
                    <a:pt x="936993" y="1164177"/>
                  </a:lnTo>
                  <a:lnTo>
                    <a:pt x="940476" y="1162698"/>
                  </a:lnTo>
                  <a:lnTo>
                    <a:pt x="943959" y="1184774"/>
                  </a:lnTo>
                  <a:lnTo>
                    <a:pt x="947443" y="1183362"/>
                  </a:lnTo>
                  <a:lnTo>
                    <a:pt x="950926" y="1181951"/>
                  </a:lnTo>
                  <a:lnTo>
                    <a:pt x="954409" y="1180542"/>
                  </a:lnTo>
                  <a:lnTo>
                    <a:pt x="957892" y="1179135"/>
                  </a:lnTo>
                  <a:lnTo>
                    <a:pt x="961376" y="1182399"/>
                  </a:lnTo>
                  <a:lnTo>
                    <a:pt x="964859" y="1181006"/>
                  </a:lnTo>
                  <a:lnTo>
                    <a:pt x="968342" y="1179615"/>
                  </a:lnTo>
                  <a:lnTo>
                    <a:pt x="971825" y="1178225"/>
                  </a:lnTo>
                  <a:lnTo>
                    <a:pt x="975309" y="1181459"/>
                  </a:lnTo>
                  <a:lnTo>
                    <a:pt x="978792" y="1180084"/>
                  </a:lnTo>
                  <a:lnTo>
                    <a:pt x="982275" y="1178710"/>
                  </a:lnTo>
                  <a:lnTo>
                    <a:pt x="985758" y="1177337"/>
                  </a:lnTo>
                  <a:lnTo>
                    <a:pt x="989242" y="1175966"/>
                  </a:lnTo>
                  <a:lnTo>
                    <a:pt x="992725" y="1176442"/>
                  </a:lnTo>
                  <a:lnTo>
                    <a:pt x="996208" y="1175078"/>
                  </a:lnTo>
                  <a:lnTo>
                    <a:pt x="999691" y="1173715"/>
                  </a:lnTo>
                  <a:lnTo>
                    <a:pt x="1003175" y="1172354"/>
                  </a:lnTo>
                  <a:lnTo>
                    <a:pt x="1006658" y="1171920"/>
                  </a:lnTo>
                  <a:lnTo>
                    <a:pt x="1010141" y="1170563"/>
                  </a:lnTo>
                  <a:lnTo>
                    <a:pt x="1013624" y="1169208"/>
                  </a:lnTo>
                  <a:lnTo>
                    <a:pt x="1017108" y="1167853"/>
                  </a:lnTo>
                  <a:lnTo>
                    <a:pt x="1020591" y="1166500"/>
                  </a:lnTo>
                  <a:lnTo>
                    <a:pt x="1024074" y="1198185"/>
                  </a:lnTo>
                  <a:lnTo>
                    <a:pt x="1027557" y="1196918"/>
                  </a:lnTo>
                  <a:lnTo>
                    <a:pt x="1031041" y="1195653"/>
                  </a:lnTo>
                  <a:lnTo>
                    <a:pt x="1034524" y="1194388"/>
                  </a:lnTo>
                  <a:lnTo>
                    <a:pt x="1038007" y="1193124"/>
                  </a:lnTo>
                  <a:lnTo>
                    <a:pt x="1041490" y="1195907"/>
                  </a:lnTo>
                  <a:lnTo>
                    <a:pt x="1044974" y="1194656"/>
                  </a:lnTo>
                  <a:lnTo>
                    <a:pt x="1048457" y="1193405"/>
                  </a:lnTo>
                  <a:lnTo>
                    <a:pt x="1051940" y="1192156"/>
                  </a:lnTo>
                  <a:lnTo>
                    <a:pt x="1055423" y="1194918"/>
                  </a:lnTo>
                  <a:lnTo>
                    <a:pt x="1058907" y="1193681"/>
                  </a:lnTo>
                  <a:lnTo>
                    <a:pt x="1062390" y="1192444"/>
                  </a:lnTo>
                  <a:lnTo>
                    <a:pt x="1065873" y="1191209"/>
                  </a:lnTo>
                  <a:lnTo>
                    <a:pt x="1069356" y="1189974"/>
                  </a:lnTo>
                  <a:lnTo>
                    <a:pt x="1072840" y="1198954"/>
                  </a:lnTo>
                  <a:lnTo>
                    <a:pt x="1076323" y="1197746"/>
                  </a:lnTo>
                  <a:lnTo>
                    <a:pt x="1079806" y="1196540"/>
                  </a:lnTo>
                  <a:lnTo>
                    <a:pt x="1083289" y="1195334"/>
                  </a:lnTo>
                  <a:lnTo>
                    <a:pt x="1086773" y="1206906"/>
                  </a:lnTo>
                  <a:lnTo>
                    <a:pt x="1090256" y="1205734"/>
                  </a:lnTo>
                  <a:lnTo>
                    <a:pt x="1093739" y="1204562"/>
                  </a:lnTo>
                  <a:lnTo>
                    <a:pt x="1097222" y="1203391"/>
                  </a:lnTo>
                  <a:lnTo>
                    <a:pt x="1100706" y="1202221"/>
                  </a:lnTo>
                  <a:lnTo>
                    <a:pt x="1104189" y="1202522"/>
                  </a:lnTo>
                  <a:lnTo>
                    <a:pt x="1107672" y="1201358"/>
                  </a:lnTo>
                  <a:lnTo>
                    <a:pt x="1111155" y="1200194"/>
                  </a:lnTo>
                  <a:lnTo>
                    <a:pt x="1114639" y="1199031"/>
                  </a:lnTo>
                  <a:lnTo>
                    <a:pt x="1118122" y="1197869"/>
                  </a:lnTo>
                  <a:lnTo>
                    <a:pt x="1121605" y="1200383"/>
                  </a:lnTo>
                  <a:lnTo>
                    <a:pt x="1125088" y="1199232"/>
                  </a:lnTo>
                  <a:lnTo>
                    <a:pt x="1128572" y="1198081"/>
                  </a:lnTo>
                  <a:lnTo>
                    <a:pt x="1132055" y="1196931"/>
                  </a:lnTo>
                  <a:lnTo>
                    <a:pt x="1135538" y="1198704"/>
                  </a:lnTo>
                  <a:lnTo>
                    <a:pt x="1139021" y="1197563"/>
                  </a:lnTo>
                  <a:lnTo>
                    <a:pt x="1142505" y="1196422"/>
                  </a:lnTo>
                  <a:lnTo>
                    <a:pt x="1145988" y="1195283"/>
                  </a:lnTo>
                  <a:lnTo>
                    <a:pt x="1149471" y="1194144"/>
                  </a:lnTo>
                  <a:lnTo>
                    <a:pt x="1152954" y="1199512"/>
                  </a:lnTo>
                  <a:lnTo>
                    <a:pt x="1156437" y="1198389"/>
                  </a:lnTo>
                  <a:lnTo>
                    <a:pt x="1159921" y="1197268"/>
                  </a:lnTo>
                  <a:lnTo>
                    <a:pt x="1163404" y="1196147"/>
                  </a:lnTo>
                  <a:lnTo>
                    <a:pt x="1166887" y="1202093"/>
                  </a:lnTo>
                  <a:lnTo>
                    <a:pt x="1170370" y="1200990"/>
                  </a:lnTo>
                  <a:lnTo>
                    <a:pt x="1173854" y="1199888"/>
                  </a:lnTo>
                  <a:lnTo>
                    <a:pt x="1177337" y="1198786"/>
                  </a:lnTo>
                  <a:lnTo>
                    <a:pt x="1180820" y="1197685"/>
                  </a:lnTo>
                  <a:lnTo>
                    <a:pt x="1184303" y="1200070"/>
                  </a:lnTo>
                  <a:lnTo>
                    <a:pt x="1187787" y="1198979"/>
                  </a:lnTo>
                  <a:lnTo>
                    <a:pt x="1191270" y="1197888"/>
                  </a:lnTo>
                  <a:lnTo>
                    <a:pt x="1194753" y="1196798"/>
                  </a:lnTo>
                  <a:lnTo>
                    <a:pt x="1198236" y="1195709"/>
                  </a:lnTo>
                  <a:lnTo>
                    <a:pt x="1201720" y="1195319"/>
                  </a:lnTo>
                  <a:lnTo>
                    <a:pt x="1205203" y="1194232"/>
                  </a:lnTo>
                  <a:lnTo>
                    <a:pt x="1208686" y="1193147"/>
                  </a:lnTo>
                  <a:lnTo>
                    <a:pt x="1212169" y="1192063"/>
                  </a:lnTo>
                  <a:lnTo>
                    <a:pt x="1215653" y="1195843"/>
                  </a:lnTo>
                  <a:lnTo>
                    <a:pt x="1219136" y="1194770"/>
                  </a:lnTo>
                  <a:lnTo>
                    <a:pt x="1222619" y="1193699"/>
                  </a:lnTo>
                  <a:lnTo>
                    <a:pt x="1226102" y="1192628"/>
                  </a:lnTo>
                  <a:lnTo>
                    <a:pt x="1229586" y="1191558"/>
                  </a:lnTo>
                  <a:lnTo>
                    <a:pt x="1233069" y="1190488"/>
                  </a:lnTo>
                  <a:lnTo>
                    <a:pt x="1236552" y="1189419"/>
                  </a:lnTo>
                  <a:lnTo>
                    <a:pt x="1240035" y="1188351"/>
                  </a:lnTo>
                  <a:lnTo>
                    <a:pt x="1243519" y="1187284"/>
                  </a:lnTo>
                  <a:lnTo>
                    <a:pt x="1247002" y="1190379"/>
                  </a:lnTo>
                  <a:lnTo>
                    <a:pt x="1250485" y="1189322"/>
                  </a:lnTo>
                  <a:lnTo>
                    <a:pt x="1253968" y="1188266"/>
                  </a:lnTo>
                  <a:lnTo>
                    <a:pt x="1257452" y="1187211"/>
                  </a:lnTo>
                  <a:lnTo>
                    <a:pt x="1260935" y="1186156"/>
                  </a:lnTo>
                  <a:lnTo>
                    <a:pt x="1264418" y="1200506"/>
                  </a:lnTo>
                  <a:lnTo>
                    <a:pt x="1267901" y="1199484"/>
                  </a:lnTo>
                  <a:lnTo>
                    <a:pt x="1271385" y="1198464"/>
                  </a:lnTo>
                  <a:lnTo>
                    <a:pt x="1274868" y="1197444"/>
                  </a:lnTo>
                  <a:lnTo>
                    <a:pt x="1278351" y="1196424"/>
                  </a:lnTo>
                  <a:lnTo>
                    <a:pt x="1281834" y="1195406"/>
                  </a:lnTo>
                  <a:lnTo>
                    <a:pt x="1285318" y="1194388"/>
                  </a:lnTo>
                  <a:lnTo>
                    <a:pt x="1288801" y="1193370"/>
                  </a:lnTo>
                  <a:lnTo>
                    <a:pt x="1292284" y="1192354"/>
                  </a:lnTo>
                  <a:lnTo>
                    <a:pt x="1295767" y="1199094"/>
                  </a:lnTo>
                  <a:lnTo>
                    <a:pt x="1299251" y="1198095"/>
                  </a:lnTo>
                  <a:lnTo>
                    <a:pt x="1302734" y="1197096"/>
                  </a:lnTo>
                  <a:lnTo>
                    <a:pt x="1306217" y="1196097"/>
                  </a:lnTo>
                  <a:lnTo>
                    <a:pt x="1309700" y="1195100"/>
                  </a:lnTo>
                  <a:lnTo>
                    <a:pt x="1313184" y="1194103"/>
                  </a:lnTo>
                  <a:lnTo>
                    <a:pt x="1316667" y="1193106"/>
                  </a:lnTo>
                  <a:lnTo>
                    <a:pt x="1320150" y="1192111"/>
                  </a:lnTo>
                  <a:lnTo>
                    <a:pt x="1323633" y="1191116"/>
                  </a:lnTo>
                  <a:lnTo>
                    <a:pt x="1327117" y="1190767"/>
                  </a:lnTo>
                  <a:lnTo>
                    <a:pt x="1330600" y="1189774"/>
                  </a:lnTo>
                  <a:lnTo>
                    <a:pt x="1334083" y="1188782"/>
                  </a:lnTo>
                  <a:lnTo>
                    <a:pt x="1337566" y="1187791"/>
                  </a:lnTo>
                  <a:lnTo>
                    <a:pt x="1341050" y="1186801"/>
                  </a:lnTo>
                  <a:lnTo>
                    <a:pt x="1344533" y="1189040"/>
                  </a:lnTo>
                  <a:lnTo>
                    <a:pt x="1348016" y="1188057"/>
                  </a:lnTo>
                  <a:lnTo>
                    <a:pt x="1351499" y="1187075"/>
                  </a:lnTo>
                  <a:lnTo>
                    <a:pt x="1354983" y="1186093"/>
                  </a:lnTo>
                  <a:lnTo>
                    <a:pt x="1358466" y="1187682"/>
                  </a:lnTo>
                  <a:lnTo>
                    <a:pt x="1361949" y="1186706"/>
                  </a:lnTo>
                  <a:lnTo>
                    <a:pt x="1365432" y="1185731"/>
                  </a:lnTo>
                  <a:lnTo>
                    <a:pt x="1368916" y="1184757"/>
                  </a:lnTo>
                  <a:lnTo>
                    <a:pt x="1372399" y="1183783"/>
                  </a:lnTo>
                  <a:lnTo>
                    <a:pt x="1375882" y="1183454"/>
                  </a:lnTo>
                  <a:lnTo>
                    <a:pt x="1379365" y="1182483"/>
                  </a:lnTo>
                  <a:lnTo>
                    <a:pt x="1382849" y="1181512"/>
                  </a:lnTo>
                  <a:lnTo>
                    <a:pt x="1386332" y="1180542"/>
                  </a:lnTo>
                  <a:lnTo>
                    <a:pt x="1389815" y="1179573"/>
                  </a:lnTo>
                  <a:lnTo>
                    <a:pt x="1393298" y="1179252"/>
                  </a:lnTo>
                  <a:lnTo>
                    <a:pt x="1396782" y="1178285"/>
                  </a:lnTo>
                  <a:lnTo>
                    <a:pt x="1400265" y="1177319"/>
                  </a:lnTo>
                  <a:lnTo>
                    <a:pt x="1403748" y="1176353"/>
                  </a:lnTo>
                  <a:lnTo>
                    <a:pt x="1407231" y="1176039"/>
                  </a:lnTo>
                  <a:lnTo>
                    <a:pt x="1410715" y="1175076"/>
                  </a:lnTo>
                  <a:lnTo>
                    <a:pt x="1414198" y="1174113"/>
                  </a:lnTo>
                  <a:lnTo>
                    <a:pt x="1417681" y="1173151"/>
                  </a:lnTo>
                  <a:lnTo>
                    <a:pt x="1421164" y="1172190"/>
                  </a:lnTo>
                  <a:lnTo>
                    <a:pt x="1424648" y="1176415"/>
                  </a:lnTo>
                  <a:lnTo>
                    <a:pt x="1428131" y="1175465"/>
                  </a:lnTo>
                  <a:lnTo>
                    <a:pt x="1431614" y="1174515"/>
                  </a:lnTo>
                  <a:lnTo>
                    <a:pt x="1435097" y="1173565"/>
                  </a:lnTo>
                  <a:lnTo>
                    <a:pt x="1438580" y="1173261"/>
                  </a:lnTo>
                  <a:lnTo>
                    <a:pt x="1442064" y="1172313"/>
                  </a:lnTo>
                  <a:lnTo>
                    <a:pt x="1445547" y="1171367"/>
                  </a:lnTo>
                  <a:lnTo>
                    <a:pt x="1449030" y="1170421"/>
                  </a:lnTo>
                  <a:lnTo>
                    <a:pt x="1452513" y="1169475"/>
                  </a:lnTo>
                  <a:lnTo>
                    <a:pt x="1455997" y="1176818"/>
                  </a:lnTo>
                  <a:lnTo>
                    <a:pt x="1459480" y="1175889"/>
                  </a:lnTo>
                  <a:lnTo>
                    <a:pt x="1462963" y="1174960"/>
                  </a:lnTo>
                  <a:lnTo>
                    <a:pt x="1466446" y="1174031"/>
                  </a:lnTo>
                  <a:lnTo>
                    <a:pt x="1469930" y="1173103"/>
                  </a:lnTo>
                  <a:lnTo>
                    <a:pt x="1473413" y="1173435"/>
                  </a:lnTo>
                  <a:lnTo>
                    <a:pt x="1476896" y="1172511"/>
                  </a:lnTo>
                  <a:lnTo>
                    <a:pt x="1480379" y="1171587"/>
                  </a:lnTo>
                  <a:lnTo>
                    <a:pt x="1483863" y="1170664"/>
                  </a:lnTo>
                  <a:lnTo>
                    <a:pt x="1487346" y="1173503"/>
                  </a:lnTo>
                  <a:lnTo>
                    <a:pt x="1490829" y="1172587"/>
                  </a:lnTo>
                  <a:lnTo>
                    <a:pt x="1494312" y="1171672"/>
                  </a:lnTo>
                  <a:lnTo>
                    <a:pt x="1497796" y="1170757"/>
                  </a:lnTo>
                  <a:lnTo>
                    <a:pt x="1501279" y="1169843"/>
                  </a:lnTo>
                  <a:lnTo>
                    <a:pt x="1504762" y="1171425"/>
                  </a:lnTo>
                  <a:lnTo>
                    <a:pt x="1508245" y="1170516"/>
                  </a:lnTo>
                  <a:lnTo>
                    <a:pt x="1511729" y="1169608"/>
                  </a:lnTo>
                  <a:lnTo>
                    <a:pt x="1515212" y="1168700"/>
                  </a:lnTo>
                  <a:lnTo>
                    <a:pt x="1518695" y="1183473"/>
                  </a:lnTo>
                  <a:lnTo>
                    <a:pt x="1522178" y="1182593"/>
                  </a:lnTo>
                  <a:lnTo>
                    <a:pt x="1525662" y="1181714"/>
                  </a:lnTo>
                  <a:lnTo>
                    <a:pt x="1529145" y="1180835"/>
                  </a:lnTo>
                  <a:lnTo>
                    <a:pt x="1532628" y="1179957"/>
                  </a:lnTo>
                  <a:lnTo>
                    <a:pt x="1536111" y="1183728"/>
                  </a:lnTo>
                  <a:lnTo>
                    <a:pt x="1539595" y="1182858"/>
                  </a:lnTo>
                  <a:lnTo>
                    <a:pt x="1543078" y="1181989"/>
                  </a:lnTo>
                  <a:lnTo>
                    <a:pt x="1546561" y="1181121"/>
                  </a:lnTo>
                  <a:lnTo>
                    <a:pt x="1550044" y="1192632"/>
                  </a:lnTo>
                  <a:lnTo>
                    <a:pt x="1553528" y="1191786"/>
                  </a:lnTo>
                  <a:lnTo>
                    <a:pt x="1557011" y="1190940"/>
                  </a:lnTo>
                  <a:lnTo>
                    <a:pt x="1560494" y="1190094"/>
                  </a:lnTo>
                  <a:lnTo>
                    <a:pt x="1563977" y="1189249"/>
                  </a:lnTo>
                  <a:lnTo>
                    <a:pt x="1567461" y="1193850"/>
                  </a:lnTo>
                  <a:lnTo>
                    <a:pt x="1570944" y="1193015"/>
                  </a:lnTo>
                  <a:lnTo>
                    <a:pt x="1574427" y="1192181"/>
                  </a:lnTo>
                  <a:lnTo>
                    <a:pt x="1577910" y="1191346"/>
                  </a:lnTo>
                  <a:lnTo>
                    <a:pt x="1581394" y="1190513"/>
                  </a:lnTo>
                  <a:lnTo>
                    <a:pt x="1584877" y="1195035"/>
                  </a:lnTo>
                  <a:lnTo>
                    <a:pt x="1588360" y="1194211"/>
                  </a:lnTo>
                  <a:lnTo>
                    <a:pt x="1591843" y="1193387"/>
                  </a:lnTo>
                  <a:lnTo>
                    <a:pt x="1595327" y="1192564"/>
                  </a:lnTo>
                  <a:lnTo>
                    <a:pt x="1598810" y="1192273"/>
                  </a:lnTo>
                  <a:lnTo>
                    <a:pt x="1602293" y="1191452"/>
                  </a:lnTo>
                  <a:lnTo>
                    <a:pt x="1605776" y="1190631"/>
                  </a:lnTo>
                  <a:lnTo>
                    <a:pt x="1609260" y="1189811"/>
                  </a:lnTo>
                  <a:lnTo>
                    <a:pt x="1612743" y="1188991"/>
                  </a:lnTo>
                  <a:lnTo>
                    <a:pt x="1616226" y="1188706"/>
                  </a:lnTo>
                  <a:lnTo>
                    <a:pt x="1619709" y="1187887"/>
                  </a:lnTo>
                  <a:lnTo>
                    <a:pt x="1623193" y="1187070"/>
                  </a:lnTo>
                  <a:lnTo>
                    <a:pt x="1626676" y="1186252"/>
                  </a:lnTo>
                  <a:lnTo>
                    <a:pt x="1630159" y="1185972"/>
                  </a:lnTo>
                  <a:lnTo>
                    <a:pt x="1633642" y="1185156"/>
                  </a:lnTo>
                  <a:lnTo>
                    <a:pt x="1637126" y="1184341"/>
                  </a:lnTo>
                  <a:lnTo>
                    <a:pt x="1640609" y="1183526"/>
                  </a:lnTo>
                  <a:lnTo>
                    <a:pt x="1644092" y="1182712"/>
                  </a:lnTo>
                  <a:lnTo>
                    <a:pt x="1647575" y="1187238"/>
                  </a:lnTo>
                  <a:lnTo>
                    <a:pt x="1651059" y="1186433"/>
                  </a:lnTo>
                  <a:lnTo>
                    <a:pt x="1654542" y="1185629"/>
                  </a:lnTo>
                  <a:lnTo>
                    <a:pt x="1658025" y="1184824"/>
                  </a:lnTo>
                  <a:lnTo>
                    <a:pt x="1661508" y="1184021"/>
                  </a:lnTo>
                  <a:lnTo>
                    <a:pt x="1664992" y="1188989"/>
                  </a:lnTo>
                  <a:lnTo>
                    <a:pt x="1668475" y="1188196"/>
                  </a:lnTo>
                  <a:lnTo>
                    <a:pt x="1671958" y="1187402"/>
                  </a:lnTo>
                  <a:lnTo>
                    <a:pt x="1675441" y="1186609"/>
                  </a:lnTo>
                  <a:lnTo>
                    <a:pt x="1678925" y="1194499"/>
                  </a:lnTo>
                  <a:lnTo>
                    <a:pt x="1682408" y="1193720"/>
                  </a:lnTo>
                  <a:lnTo>
                    <a:pt x="1685891" y="1192942"/>
                  </a:lnTo>
                  <a:lnTo>
                    <a:pt x="1689374" y="1192164"/>
                  </a:lnTo>
                  <a:lnTo>
                    <a:pt x="1692858" y="1191386"/>
                  </a:lnTo>
                  <a:lnTo>
                    <a:pt x="1696341" y="1190609"/>
                  </a:lnTo>
                  <a:lnTo>
                    <a:pt x="1699824" y="1189832"/>
                  </a:lnTo>
                  <a:lnTo>
                    <a:pt x="1703307" y="1189056"/>
                  </a:lnTo>
                  <a:lnTo>
                    <a:pt x="1706791" y="1188280"/>
                  </a:lnTo>
                  <a:lnTo>
                    <a:pt x="1710274" y="1188517"/>
                  </a:lnTo>
                  <a:lnTo>
                    <a:pt x="1713757" y="1187744"/>
                  </a:lnTo>
                  <a:lnTo>
                    <a:pt x="1717240" y="1186971"/>
                  </a:lnTo>
                  <a:lnTo>
                    <a:pt x="1720723" y="1186198"/>
                  </a:lnTo>
                  <a:lnTo>
                    <a:pt x="1724207" y="1185425"/>
                  </a:lnTo>
                  <a:lnTo>
                    <a:pt x="1727690" y="1185669"/>
                  </a:lnTo>
                  <a:lnTo>
                    <a:pt x="1731173" y="1184899"/>
                  </a:lnTo>
                  <a:lnTo>
                    <a:pt x="1734656" y="1184129"/>
                  </a:lnTo>
                  <a:lnTo>
                    <a:pt x="1738140" y="1183360"/>
                  </a:lnTo>
                  <a:lnTo>
                    <a:pt x="1741623" y="1182591"/>
                  </a:lnTo>
                  <a:lnTo>
                    <a:pt x="1741623" y="1183100"/>
                  </a:lnTo>
                  <a:lnTo>
                    <a:pt x="1741623" y="1183608"/>
                  </a:lnTo>
                  <a:lnTo>
                    <a:pt x="1741623" y="1184115"/>
                  </a:lnTo>
                  <a:lnTo>
                    <a:pt x="1741623" y="1184621"/>
                  </a:lnTo>
                  <a:lnTo>
                    <a:pt x="1741623" y="1185125"/>
                  </a:lnTo>
                  <a:lnTo>
                    <a:pt x="1741623" y="1185629"/>
                  </a:lnTo>
                  <a:lnTo>
                    <a:pt x="1741623" y="1186131"/>
                  </a:lnTo>
                  <a:lnTo>
                    <a:pt x="1741623" y="1186632"/>
                  </a:lnTo>
                  <a:lnTo>
                    <a:pt x="1741623" y="1187132"/>
                  </a:lnTo>
                  <a:lnTo>
                    <a:pt x="1741623" y="1187630"/>
                  </a:lnTo>
                  <a:lnTo>
                    <a:pt x="1741623" y="1188128"/>
                  </a:lnTo>
                  <a:lnTo>
                    <a:pt x="1741623" y="1188625"/>
                  </a:lnTo>
                  <a:lnTo>
                    <a:pt x="1741623" y="1189120"/>
                  </a:lnTo>
                  <a:lnTo>
                    <a:pt x="1741623" y="1189614"/>
                  </a:lnTo>
                  <a:lnTo>
                    <a:pt x="1745106" y="1188856"/>
                  </a:lnTo>
                  <a:lnTo>
                    <a:pt x="1748589" y="1188098"/>
                  </a:lnTo>
                  <a:lnTo>
                    <a:pt x="1752073" y="1187341"/>
                  </a:lnTo>
                  <a:lnTo>
                    <a:pt x="1755556" y="1186584"/>
                  </a:lnTo>
                  <a:lnTo>
                    <a:pt x="1759039" y="1189770"/>
                  </a:lnTo>
                  <a:lnTo>
                    <a:pt x="1762522" y="1189020"/>
                  </a:lnTo>
                  <a:lnTo>
                    <a:pt x="1766006" y="1188270"/>
                  </a:lnTo>
                  <a:lnTo>
                    <a:pt x="1769489" y="1187521"/>
                  </a:lnTo>
                  <a:lnTo>
                    <a:pt x="1772972" y="1186771"/>
                  </a:lnTo>
                  <a:lnTo>
                    <a:pt x="1776455" y="1189924"/>
                  </a:lnTo>
                  <a:lnTo>
                    <a:pt x="1779939" y="1189181"/>
                  </a:lnTo>
                  <a:lnTo>
                    <a:pt x="1783422" y="1188439"/>
                  </a:lnTo>
                  <a:lnTo>
                    <a:pt x="1786905" y="1187697"/>
                  </a:lnTo>
                  <a:lnTo>
                    <a:pt x="1790388" y="1194127"/>
                  </a:lnTo>
                  <a:lnTo>
                    <a:pt x="1793872" y="1193396"/>
                  </a:lnTo>
                  <a:lnTo>
                    <a:pt x="1797355" y="1192665"/>
                  </a:lnTo>
                  <a:lnTo>
                    <a:pt x="1800838" y="1191935"/>
                  </a:lnTo>
                  <a:lnTo>
                    <a:pt x="1804321" y="1191205"/>
                  </a:lnTo>
                  <a:lnTo>
                    <a:pt x="1807805" y="1191421"/>
                  </a:lnTo>
                  <a:lnTo>
                    <a:pt x="1811288" y="1190694"/>
                  </a:lnTo>
                  <a:lnTo>
                    <a:pt x="1814771" y="1189966"/>
                  </a:lnTo>
                  <a:lnTo>
                    <a:pt x="1818254" y="1189239"/>
                  </a:lnTo>
                  <a:lnTo>
                    <a:pt x="1821738" y="1190402"/>
                  </a:lnTo>
                  <a:lnTo>
                    <a:pt x="1825221" y="1189678"/>
                  </a:lnTo>
                  <a:lnTo>
                    <a:pt x="1828704" y="1188955"/>
                  </a:lnTo>
                  <a:lnTo>
                    <a:pt x="1832187" y="1188232"/>
                  </a:lnTo>
                  <a:lnTo>
                    <a:pt x="1835671" y="1187509"/>
                  </a:lnTo>
                  <a:lnTo>
                    <a:pt x="1839154" y="1186787"/>
                  </a:lnTo>
                  <a:lnTo>
                    <a:pt x="1842637" y="1186065"/>
                  </a:lnTo>
                  <a:lnTo>
                    <a:pt x="1846120" y="1185344"/>
                  </a:lnTo>
                  <a:lnTo>
                    <a:pt x="1849604" y="1184623"/>
                  </a:lnTo>
                  <a:lnTo>
                    <a:pt x="1853087" y="1183902"/>
                  </a:lnTo>
                  <a:lnTo>
                    <a:pt x="1856570" y="1184607"/>
                  </a:lnTo>
                  <a:lnTo>
                    <a:pt x="1860053" y="1183889"/>
                  </a:lnTo>
                  <a:lnTo>
                    <a:pt x="1863537" y="1183171"/>
                  </a:lnTo>
                  <a:lnTo>
                    <a:pt x="1867020" y="1182454"/>
                  </a:lnTo>
                  <a:lnTo>
                    <a:pt x="1870503" y="1187846"/>
                  </a:lnTo>
                  <a:lnTo>
                    <a:pt x="1873986" y="1187137"/>
                  </a:lnTo>
                  <a:lnTo>
                    <a:pt x="1877470" y="1186429"/>
                  </a:lnTo>
                  <a:lnTo>
                    <a:pt x="1880953" y="1185722"/>
                  </a:lnTo>
                  <a:lnTo>
                    <a:pt x="1884436" y="1185014"/>
                  </a:lnTo>
                  <a:lnTo>
                    <a:pt x="1887919" y="1188009"/>
                  </a:lnTo>
                  <a:lnTo>
                    <a:pt x="1891403" y="1187307"/>
                  </a:lnTo>
                  <a:lnTo>
                    <a:pt x="1894886" y="1186606"/>
                  </a:lnTo>
                  <a:lnTo>
                    <a:pt x="1898369" y="1185905"/>
                  </a:lnTo>
                  <a:lnTo>
                    <a:pt x="1901852" y="1186125"/>
                  </a:lnTo>
                  <a:lnTo>
                    <a:pt x="1905336" y="1185426"/>
                  </a:lnTo>
                  <a:lnTo>
                    <a:pt x="1908819" y="1184728"/>
                  </a:lnTo>
                  <a:lnTo>
                    <a:pt x="1912302" y="1184029"/>
                  </a:lnTo>
                  <a:lnTo>
                    <a:pt x="1915785" y="1183331"/>
                  </a:lnTo>
                  <a:lnTo>
                    <a:pt x="1919269" y="1183557"/>
                  </a:lnTo>
                  <a:lnTo>
                    <a:pt x="1922752" y="1182861"/>
                  </a:lnTo>
                  <a:lnTo>
                    <a:pt x="1926235" y="1182165"/>
                  </a:lnTo>
                  <a:lnTo>
                    <a:pt x="1929718" y="1181469"/>
                  </a:lnTo>
                  <a:lnTo>
                    <a:pt x="1933202" y="1180774"/>
                  </a:lnTo>
                  <a:lnTo>
                    <a:pt x="1936685" y="1180542"/>
                  </a:lnTo>
                  <a:lnTo>
                    <a:pt x="1940168" y="1179848"/>
                  </a:lnTo>
                  <a:lnTo>
                    <a:pt x="1943651" y="1179155"/>
                  </a:lnTo>
                  <a:lnTo>
                    <a:pt x="1947135" y="1178462"/>
                  </a:lnTo>
                  <a:lnTo>
                    <a:pt x="1950618" y="1179160"/>
                  </a:lnTo>
                  <a:lnTo>
                    <a:pt x="1954101" y="1178469"/>
                  </a:lnTo>
                  <a:lnTo>
                    <a:pt x="1957584" y="1177779"/>
                  </a:lnTo>
                  <a:lnTo>
                    <a:pt x="1961068" y="1177088"/>
                  </a:lnTo>
                  <a:lnTo>
                    <a:pt x="1964551" y="1176398"/>
                  </a:lnTo>
                  <a:lnTo>
                    <a:pt x="1968034" y="1176174"/>
                  </a:lnTo>
                  <a:lnTo>
                    <a:pt x="1971517" y="1175485"/>
                  </a:lnTo>
                  <a:lnTo>
                    <a:pt x="1975001" y="1174797"/>
                  </a:lnTo>
                  <a:lnTo>
                    <a:pt x="1978484" y="1174109"/>
                  </a:lnTo>
                  <a:lnTo>
                    <a:pt x="1981967" y="1176205"/>
                  </a:lnTo>
                  <a:lnTo>
                    <a:pt x="1985450" y="1175521"/>
                  </a:lnTo>
                  <a:lnTo>
                    <a:pt x="1988934" y="1174838"/>
                  </a:lnTo>
                  <a:lnTo>
                    <a:pt x="1992417" y="1174154"/>
                  </a:lnTo>
                  <a:lnTo>
                    <a:pt x="1995900" y="1173472"/>
                  </a:lnTo>
                  <a:lnTo>
                    <a:pt x="1999383" y="1178742"/>
                  </a:lnTo>
                  <a:lnTo>
                    <a:pt x="2002867" y="1178068"/>
                  </a:lnTo>
                  <a:lnTo>
                    <a:pt x="2006350" y="1177394"/>
                  </a:lnTo>
                  <a:lnTo>
                    <a:pt x="2009833" y="1176720"/>
                  </a:lnTo>
                  <a:lnTo>
                    <a:pt x="2013316" y="1176046"/>
                  </a:lnTo>
                  <a:lnTo>
                    <a:pt x="2016799" y="1175373"/>
                  </a:lnTo>
                  <a:lnTo>
                    <a:pt x="2020283" y="1174700"/>
                  </a:lnTo>
                  <a:lnTo>
                    <a:pt x="2023766" y="1174027"/>
                  </a:lnTo>
                  <a:lnTo>
                    <a:pt x="2027249" y="1173355"/>
                  </a:lnTo>
                  <a:lnTo>
                    <a:pt x="2030732" y="1173139"/>
                  </a:lnTo>
                  <a:lnTo>
                    <a:pt x="2034216" y="1172468"/>
                  </a:lnTo>
                  <a:lnTo>
                    <a:pt x="2037699" y="1171797"/>
                  </a:lnTo>
                  <a:lnTo>
                    <a:pt x="2041182" y="1171126"/>
                  </a:lnTo>
                  <a:lnTo>
                    <a:pt x="2044665" y="1170456"/>
                  </a:lnTo>
                  <a:lnTo>
                    <a:pt x="2048149" y="1174331"/>
                  </a:lnTo>
                  <a:lnTo>
                    <a:pt x="2051632" y="1173667"/>
                  </a:lnTo>
                  <a:lnTo>
                    <a:pt x="2055115" y="1173003"/>
                  </a:lnTo>
                  <a:lnTo>
                    <a:pt x="2058598" y="1172340"/>
                  </a:lnTo>
                  <a:lnTo>
                    <a:pt x="2062082" y="1172579"/>
                  </a:lnTo>
                  <a:lnTo>
                    <a:pt x="2065565" y="1171917"/>
                  </a:lnTo>
                  <a:lnTo>
                    <a:pt x="2069048" y="1171256"/>
                  </a:lnTo>
                  <a:lnTo>
                    <a:pt x="2072531" y="1170595"/>
                  </a:lnTo>
                  <a:lnTo>
                    <a:pt x="2076015" y="1169934"/>
                  </a:lnTo>
                  <a:lnTo>
                    <a:pt x="2079498" y="1170178"/>
                  </a:lnTo>
                  <a:lnTo>
                    <a:pt x="2082981" y="1169519"/>
                  </a:lnTo>
                  <a:lnTo>
                    <a:pt x="2086464" y="1168860"/>
                  </a:lnTo>
                  <a:lnTo>
                    <a:pt x="2089948" y="1168201"/>
                  </a:lnTo>
                  <a:lnTo>
                    <a:pt x="2093431" y="1167996"/>
                  </a:lnTo>
                  <a:lnTo>
                    <a:pt x="2096914" y="1167338"/>
                  </a:lnTo>
                  <a:lnTo>
                    <a:pt x="2100397" y="1166681"/>
                  </a:lnTo>
                  <a:lnTo>
                    <a:pt x="2103881" y="1166024"/>
                  </a:lnTo>
                  <a:lnTo>
                    <a:pt x="2107364" y="1165368"/>
                  </a:lnTo>
                  <a:lnTo>
                    <a:pt x="2110847" y="1167428"/>
                  </a:lnTo>
                  <a:lnTo>
                    <a:pt x="2114330" y="1166775"/>
                  </a:lnTo>
                  <a:lnTo>
                    <a:pt x="2117814" y="1166123"/>
                  </a:lnTo>
                  <a:lnTo>
                    <a:pt x="2121297" y="1165471"/>
                  </a:lnTo>
                  <a:lnTo>
                    <a:pt x="2124780" y="1164819"/>
                  </a:lnTo>
                  <a:lnTo>
                    <a:pt x="2128263" y="1169095"/>
                  </a:lnTo>
                  <a:lnTo>
                    <a:pt x="2131747" y="1168450"/>
                  </a:lnTo>
                  <a:lnTo>
                    <a:pt x="2135230" y="1167805"/>
                  </a:lnTo>
                  <a:lnTo>
                    <a:pt x="2138713" y="1167160"/>
                  </a:lnTo>
                  <a:lnTo>
                    <a:pt x="2142196" y="1167404"/>
                  </a:lnTo>
                  <a:lnTo>
                    <a:pt x="2145680" y="1166761"/>
                  </a:lnTo>
                  <a:lnTo>
                    <a:pt x="2149163" y="1166118"/>
                  </a:lnTo>
                  <a:lnTo>
                    <a:pt x="2152646" y="1165475"/>
                  </a:lnTo>
                  <a:lnTo>
                    <a:pt x="2156129" y="1164833"/>
                  </a:lnTo>
                  <a:lnTo>
                    <a:pt x="2159613" y="1164636"/>
                  </a:lnTo>
                  <a:lnTo>
                    <a:pt x="2163096" y="1163995"/>
                  </a:lnTo>
                  <a:lnTo>
                    <a:pt x="2166579" y="1163354"/>
                  </a:lnTo>
                  <a:lnTo>
                    <a:pt x="2170062" y="1162713"/>
                  </a:lnTo>
                  <a:lnTo>
                    <a:pt x="2173546" y="1162073"/>
                  </a:lnTo>
                  <a:lnTo>
                    <a:pt x="2177029" y="1161433"/>
                  </a:lnTo>
                  <a:lnTo>
                    <a:pt x="2180512" y="1160793"/>
                  </a:lnTo>
                  <a:lnTo>
                    <a:pt x="2183995" y="1160153"/>
                  </a:lnTo>
                  <a:lnTo>
                    <a:pt x="2187479" y="1159513"/>
                  </a:lnTo>
                  <a:lnTo>
                    <a:pt x="2190962" y="1159324"/>
                  </a:lnTo>
                  <a:lnTo>
                    <a:pt x="2194445" y="1158686"/>
                  </a:lnTo>
                  <a:lnTo>
                    <a:pt x="2197928" y="1158048"/>
                  </a:lnTo>
                  <a:lnTo>
                    <a:pt x="2201412" y="1157410"/>
                  </a:lnTo>
                  <a:lnTo>
                    <a:pt x="2204895" y="1156772"/>
                  </a:lnTo>
                  <a:lnTo>
                    <a:pt x="2208378" y="1159722"/>
                  </a:lnTo>
                  <a:lnTo>
                    <a:pt x="2211861" y="1159089"/>
                  </a:lnTo>
                  <a:lnTo>
                    <a:pt x="2215345" y="1158456"/>
                  </a:lnTo>
                  <a:lnTo>
                    <a:pt x="2218828" y="1157824"/>
                  </a:lnTo>
                  <a:lnTo>
                    <a:pt x="2222311" y="1164235"/>
                  </a:lnTo>
                  <a:lnTo>
                    <a:pt x="2225794" y="1163612"/>
                  </a:lnTo>
                  <a:lnTo>
                    <a:pt x="2229278" y="1162988"/>
                  </a:lnTo>
                  <a:lnTo>
                    <a:pt x="2232761" y="1162365"/>
                  </a:lnTo>
                  <a:lnTo>
                    <a:pt x="2236244" y="1161742"/>
                  </a:lnTo>
                  <a:lnTo>
                    <a:pt x="2239727" y="1161555"/>
                  </a:lnTo>
                  <a:lnTo>
                    <a:pt x="2243211" y="1160933"/>
                  </a:lnTo>
                  <a:lnTo>
                    <a:pt x="2246694" y="1160312"/>
                  </a:lnTo>
                  <a:lnTo>
                    <a:pt x="2250177" y="1159690"/>
                  </a:lnTo>
                  <a:lnTo>
                    <a:pt x="2253660" y="1167230"/>
                  </a:lnTo>
                  <a:lnTo>
                    <a:pt x="2257144" y="1166618"/>
                  </a:lnTo>
                  <a:lnTo>
                    <a:pt x="2260627" y="1166007"/>
                  </a:lnTo>
                  <a:lnTo>
                    <a:pt x="2264110" y="1165396"/>
                  </a:lnTo>
                  <a:lnTo>
                    <a:pt x="2267593" y="1164785"/>
                  </a:lnTo>
                  <a:lnTo>
                    <a:pt x="2271077" y="1167126"/>
                  </a:lnTo>
                  <a:lnTo>
                    <a:pt x="2274560" y="1166519"/>
                  </a:lnTo>
                  <a:lnTo>
                    <a:pt x="2278043" y="1165912"/>
                  </a:lnTo>
                  <a:lnTo>
                    <a:pt x="2281526" y="1165305"/>
                  </a:lnTo>
                  <a:lnTo>
                    <a:pt x="2285010" y="1166793"/>
                  </a:lnTo>
                  <a:lnTo>
                    <a:pt x="2288493" y="1166190"/>
                  </a:lnTo>
                  <a:lnTo>
                    <a:pt x="2291976" y="1165586"/>
                  </a:lnTo>
                  <a:lnTo>
                    <a:pt x="2295459" y="1164983"/>
                  </a:lnTo>
                  <a:lnTo>
                    <a:pt x="2298942" y="1164380"/>
                  </a:lnTo>
                  <a:lnTo>
                    <a:pt x="2302426" y="1163777"/>
                  </a:lnTo>
                  <a:lnTo>
                    <a:pt x="2305909" y="1163175"/>
                  </a:lnTo>
                  <a:lnTo>
                    <a:pt x="2309392" y="1162572"/>
                  </a:lnTo>
                  <a:lnTo>
                    <a:pt x="2312875" y="1161970"/>
                  </a:lnTo>
                  <a:lnTo>
                    <a:pt x="2316359" y="1161369"/>
                  </a:lnTo>
                  <a:lnTo>
                    <a:pt x="2319842" y="1172679"/>
                  </a:lnTo>
                  <a:lnTo>
                    <a:pt x="2323325" y="1172091"/>
                  </a:lnTo>
                  <a:lnTo>
                    <a:pt x="2326808" y="1171503"/>
                  </a:lnTo>
                  <a:lnTo>
                    <a:pt x="2330292" y="1170915"/>
                  </a:lnTo>
                  <a:lnTo>
                    <a:pt x="2333775" y="1170328"/>
                  </a:lnTo>
                  <a:lnTo>
                    <a:pt x="2337258" y="1169741"/>
                  </a:lnTo>
                  <a:lnTo>
                    <a:pt x="2340741" y="1169154"/>
                  </a:lnTo>
                  <a:lnTo>
                    <a:pt x="2344225" y="1168567"/>
                  </a:lnTo>
                  <a:lnTo>
                    <a:pt x="2347708" y="1167980"/>
                  </a:lnTo>
                  <a:lnTo>
                    <a:pt x="2351191" y="1169406"/>
                  </a:lnTo>
                  <a:lnTo>
                    <a:pt x="2354674" y="1168822"/>
                  </a:lnTo>
                  <a:lnTo>
                    <a:pt x="2358158" y="1168239"/>
                  </a:lnTo>
                  <a:lnTo>
                    <a:pt x="2361641" y="1167655"/>
                  </a:lnTo>
                  <a:lnTo>
                    <a:pt x="2365124" y="1167072"/>
                  </a:lnTo>
                  <a:lnTo>
                    <a:pt x="2368607" y="1166489"/>
                  </a:lnTo>
                  <a:lnTo>
                    <a:pt x="2372091" y="1165906"/>
                  </a:lnTo>
                  <a:lnTo>
                    <a:pt x="2375574" y="1165324"/>
                  </a:lnTo>
                  <a:lnTo>
                    <a:pt x="2379057" y="1164741"/>
                  </a:lnTo>
                  <a:lnTo>
                    <a:pt x="2382540" y="1166574"/>
                  </a:lnTo>
                  <a:lnTo>
                    <a:pt x="2386024" y="1165994"/>
                  </a:lnTo>
                  <a:lnTo>
                    <a:pt x="2389507" y="1165415"/>
                  </a:lnTo>
                  <a:lnTo>
                    <a:pt x="2392990" y="1164837"/>
                  </a:lnTo>
                  <a:lnTo>
                    <a:pt x="2396473" y="1164258"/>
                  </a:lnTo>
                  <a:lnTo>
                    <a:pt x="2399957" y="1176206"/>
                  </a:lnTo>
                  <a:lnTo>
                    <a:pt x="2403440" y="1175641"/>
                  </a:lnTo>
                  <a:lnTo>
                    <a:pt x="2406923" y="1175077"/>
                  </a:lnTo>
                  <a:lnTo>
                    <a:pt x="2410406" y="1174513"/>
                  </a:lnTo>
                  <a:lnTo>
                    <a:pt x="2413890" y="1181838"/>
                  </a:lnTo>
                  <a:lnTo>
                    <a:pt x="2417373" y="1181283"/>
                  </a:lnTo>
                  <a:lnTo>
                    <a:pt x="2420856" y="1180727"/>
                  </a:lnTo>
                  <a:lnTo>
                    <a:pt x="2424339" y="1180172"/>
                  </a:lnTo>
                  <a:lnTo>
                    <a:pt x="2427823" y="1179618"/>
                  </a:lnTo>
                  <a:lnTo>
                    <a:pt x="2431306" y="1182378"/>
                  </a:lnTo>
                  <a:lnTo>
                    <a:pt x="2434789" y="1181827"/>
                  </a:lnTo>
                  <a:lnTo>
                    <a:pt x="2438272" y="1181276"/>
                  </a:lnTo>
                  <a:lnTo>
                    <a:pt x="2441756" y="1180726"/>
                  </a:lnTo>
                  <a:lnTo>
                    <a:pt x="2445239" y="1181274"/>
                  </a:lnTo>
                  <a:lnTo>
                    <a:pt x="2448722" y="1180725"/>
                  </a:lnTo>
                  <a:lnTo>
                    <a:pt x="2452205" y="1180177"/>
                  </a:lnTo>
                  <a:lnTo>
                    <a:pt x="2455689" y="1179628"/>
                  </a:lnTo>
                  <a:lnTo>
                    <a:pt x="2459172" y="1179080"/>
                  </a:lnTo>
                  <a:lnTo>
                    <a:pt x="2462655" y="1180724"/>
                  </a:lnTo>
                  <a:lnTo>
                    <a:pt x="2466138" y="1180179"/>
                  </a:lnTo>
                  <a:lnTo>
                    <a:pt x="2469622" y="1179633"/>
                  </a:lnTo>
                  <a:lnTo>
                    <a:pt x="2473105" y="1179088"/>
                  </a:lnTo>
                  <a:lnTo>
                    <a:pt x="2476588" y="1178543"/>
                  </a:lnTo>
                  <a:lnTo>
                    <a:pt x="2480071" y="1188351"/>
                  </a:lnTo>
                  <a:lnTo>
                    <a:pt x="2483555" y="1187818"/>
                  </a:lnTo>
                  <a:lnTo>
                    <a:pt x="2487038" y="1187284"/>
                  </a:lnTo>
                  <a:lnTo>
                    <a:pt x="2490521" y="1186751"/>
                  </a:lnTo>
                  <a:lnTo>
                    <a:pt x="2494004" y="1194125"/>
                  </a:lnTo>
                  <a:lnTo>
                    <a:pt x="2497488" y="1193601"/>
                  </a:lnTo>
                  <a:lnTo>
                    <a:pt x="2500971" y="1193076"/>
                  </a:lnTo>
                  <a:lnTo>
                    <a:pt x="2504454" y="1192552"/>
                  </a:lnTo>
                  <a:lnTo>
                    <a:pt x="2507937" y="1192028"/>
                  </a:lnTo>
                  <a:lnTo>
                    <a:pt x="2511421" y="1191504"/>
                  </a:lnTo>
                  <a:lnTo>
                    <a:pt x="2514904" y="1190980"/>
                  </a:lnTo>
                  <a:lnTo>
                    <a:pt x="2518387" y="1190456"/>
                  </a:lnTo>
                  <a:lnTo>
                    <a:pt x="2521870" y="1189933"/>
                  </a:lnTo>
                  <a:lnTo>
                    <a:pt x="2525354" y="1200046"/>
                  </a:lnTo>
                  <a:lnTo>
                    <a:pt x="2528837" y="1199534"/>
                  </a:lnTo>
                  <a:lnTo>
                    <a:pt x="2532320" y="1199023"/>
                  </a:lnTo>
                  <a:lnTo>
                    <a:pt x="2535803" y="1198511"/>
                  </a:lnTo>
                  <a:lnTo>
                    <a:pt x="2539287" y="1198000"/>
                  </a:lnTo>
                  <a:lnTo>
                    <a:pt x="2542770" y="1204855"/>
                  </a:lnTo>
                  <a:lnTo>
                    <a:pt x="2546253" y="1204351"/>
                  </a:lnTo>
                  <a:lnTo>
                    <a:pt x="2549736" y="1203848"/>
                  </a:lnTo>
                  <a:lnTo>
                    <a:pt x="2553220" y="1203345"/>
                  </a:lnTo>
                  <a:lnTo>
                    <a:pt x="2556703" y="1209375"/>
                  </a:lnTo>
                  <a:lnTo>
                    <a:pt x="2560186" y="1208879"/>
                  </a:lnTo>
                  <a:lnTo>
                    <a:pt x="2563669" y="1208383"/>
                  </a:lnTo>
                  <a:lnTo>
                    <a:pt x="2567153" y="1207887"/>
                  </a:lnTo>
                  <a:lnTo>
                    <a:pt x="2570636" y="1207392"/>
                  </a:lnTo>
                  <a:lnTo>
                    <a:pt x="2574119" y="1212065"/>
                  </a:lnTo>
                  <a:lnTo>
                    <a:pt x="2577602" y="1211575"/>
                  </a:lnTo>
                  <a:lnTo>
                    <a:pt x="2581085" y="1211085"/>
                  </a:lnTo>
                  <a:lnTo>
                    <a:pt x="2584569" y="1210596"/>
                  </a:lnTo>
                  <a:lnTo>
                    <a:pt x="2588052" y="1210106"/>
                  </a:lnTo>
                  <a:lnTo>
                    <a:pt x="2591535" y="1216151"/>
                  </a:lnTo>
                  <a:lnTo>
                    <a:pt x="2595018" y="1215669"/>
                  </a:lnTo>
                  <a:lnTo>
                    <a:pt x="2598502" y="1215187"/>
                  </a:lnTo>
                  <a:lnTo>
                    <a:pt x="2601985" y="1214705"/>
                  </a:lnTo>
                  <a:lnTo>
                    <a:pt x="2605468" y="1215393"/>
                  </a:lnTo>
                  <a:lnTo>
                    <a:pt x="2608951" y="1214913"/>
                  </a:lnTo>
                  <a:lnTo>
                    <a:pt x="2612435" y="1214432"/>
                  </a:lnTo>
                  <a:lnTo>
                    <a:pt x="2615918" y="1213952"/>
                  </a:lnTo>
                  <a:lnTo>
                    <a:pt x="2619401" y="1213472"/>
                  </a:lnTo>
                  <a:lnTo>
                    <a:pt x="2622884" y="1215615"/>
                  </a:lnTo>
                  <a:lnTo>
                    <a:pt x="2626368" y="1215138"/>
                  </a:lnTo>
                  <a:lnTo>
                    <a:pt x="2629851" y="1214661"/>
                  </a:lnTo>
                  <a:lnTo>
                    <a:pt x="2633334" y="1214184"/>
                  </a:lnTo>
                  <a:lnTo>
                    <a:pt x="2636817" y="1221410"/>
                  </a:lnTo>
                  <a:lnTo>
                    <a:pt x="2640301" y="1220941"/>
                  </a:lnTo>
                  <a:lnTo>
                    <a:pt x="2643784" y="1220473"/>
                  </a:lnTo>
                  <a:lnTo>
                    <a:pt x="2647267" y="1220004"/>
                  </a:lnTo>
                  <a:lnTo>
                    <a:pt x="2650750" y="1219536"/>
                  </a:lnTo>
                  <a:lnTo>
                    <a:pt x="2654234" y="1219349"/>
                  </a:lnTo>
                  <a:lnTo>
                    <a:pt x="2657717" y="1218881"/>
                  </a:lnTo>
                  <a:lnTo>
                    <a:pt x="2661200" y="1218413"/>
                  </a:lnTo>
                  <a:lnTo>
                    <a:pt x="2664683" y="1217946"/>
                  </a:lnTo>
                  <a:lnTo>
                    <a:pt x="2668167" y="1217478"/>
                  </a:lnTo>
                  <a:lnTo>
                    <a:pt x="2671650" y="1217011"/>
                  </a:lnTo>
                  <a:lnTo>
                    <a:pt x="2675133" y="1216544"/>
                  </a:lnTo>
                  <a:lnTo>
                    <a:pt x="2678616" y="1216077"/>
                  </a:lnTo>
                  <a:lnTo>
                    <a:pt x="2682100" y="1215610"/>
                  </a:lnTo>
                  <a:lnTo>
                    <a:pt x="2685583" y="1222383"/>
                  </a:lnTo>
                  <a:lnTo>
                    <a:pt x="2689066" y="1221924"/>
                  </a:lnTo>
                  <a:lnTo>
                    <a:pt x="2692549" y="1221465"/>
                  </a:lnTo>
                  <a:lnTo>
                    <a:pt x="2696033" y="1221006"/>
                  </a:lnTo>
                  <a:lnTo>
                    <a:pt x="2699516" y="1220547"/>
                  </a:lnTo>
                  <a:lnTo>
                    <a:pt x="2702999" y="1225243"/>
                  </a:lnTo>
                  <a:lnTo>
                    <a:pt x="2706482" y="1224790"/>
                  </a:lnTo>
                  <a:lnTo>
                    <a:pt x="2709966" y="1224337"/>
                  </a:lnTo>
                  <a:lnTo>
                    <a:pt x="2713449" y="1223883"/>
                  </a:lnTo>
                  <a:lnTo>
                    <a:pt x="2716932" y="1227160"/>
                  </a:lnTo>
                  <a:lnTo>
                    <a:pt x="2720415" y="1226711"/>
                  </a:lnTo>
                  <a:lnTo>
                    <a:pt x="2723899" y="1226262"/>
                  </a:lnTo>
                  <a:lnTo>
                    <a:pt x="2727382" y="1225813"/>
                  </a:lnTo>
                  <a:lnTo>
                    <a:pt x="2730865" y="1225364"/>
                  </a:lnTo>
                  <a:lnTo>
                    <a:pt x="2734348" y="1226763"/>
                  </a:lnTo>
                  <a:lnTo>
                    <a:pt x="2737832" y="1226316"/>
                  </a:lnTo>
                  <a:lnTo>
                    <a:pt x="2741315" y="1225869"/>
                  </a:lnTo>
                  <a:lnTo>
                    <a:pt x="2744798" y="1225423"/>
                  </a:lnTo>
                  <a:lnTo>
                    <a:pt x="2748281" y="1225766"/>
                  </a:lnTo>
                  <a:lnTo>
                    <a:pt x="2751765" y="1225321"/>
                  </a:lnTo>
                  <a:lnTo>
                    <a:pt x="2755248" y="1224875"/>
                  </a:lnTo>
                  <a:lnTo>
                    <a:pt x="2758731" y="1224430"/>
                  </a:lnTo>
                  <a:lnTo>
                    <a:pt x="2762214" y="1223985"/>
                  </a:lnTo>
                  <a:lnTo>
                    <a:pt x="2765698" y="1225380"/>
                  </a:lnTo>
                  <a:lnTo>
                    <a:pt x="2769181" y="1224937"/>
                  </a:lnTo>
                  <a:lnTo>
                    <a:pt x="2772664" y="1224494"/>
                  </a:lnTo>
                  <a:lnTo>
                    <a:pt x="2776147" y="1224051"/>
                  </a:lnTo>
                  <a:lnTo>
                    <a:pt x="2779631" y="1223608"/>
                  </a:lnTo>
                  <a:lnTo>
                    <a:pt x="2783114" y="1223428"/>
                  </a:lnTo>
                  <a:lnTo>
                    <a:pt x="2786597" y="1222986"/>
                  </a:lnTo>
                  <a:lnTo>
                    <a:pt x="2790080" y="1222544"/>
                  </a:lnTo>
                  <a:lnTo>
                    <a:pt x="2793564" y="1222102"/>
                  </a:lnTo>
                  <a:lnTo>
                    <a:pt x="2797047" y="1222449"/>
                  </a:lnTo>
                  <a:lnTo>
                    <a:pt x="2800530" y="1222008"/>
                  </a:lnTo>
                  <a:lnTo>
                    <a:pt x="2804013" y="1221567"/>
                  </a:lnTo>
                  <a:lnTo>
                    <a:pt x="2807497" y="1221127"/>
                  </a:lnTo>
                  <a:lnTo>
                    <a:pt x="2810980" y="1220686"/>
                  </a:lnTo>
                  <a:lnTo>
                    <a:pt x="2814463" y="1224680"/>
                  </a:lnTo>
                  <a:lnTo>
                    <a:pt x="2817946" y="1224244"/>
                  </a:lnTo>
                  <a:lnTo>
                    <a:pt x="2821430" y="1223808"/>
                  </a:lnTo>
                  <a:lnTo>
                    <a:pt x="2824913" y="1223373"/>
                  </a:lnTo>
                  <a:lnTo>
                    <a:pt x="2828396" y="1223712"/>
                  </a:lnTo>
                  <a:lnTo>
                    <a:pt x="2831879" y="1223277"/>
                  </a:lnTo>
                  <a:lnTo>
                    <a:pt x="2835363" y="1222843"/>
                  </a:lnTo>
                  <a:lnTo>
                    <a:pt x="2838846" y="1222408"/>
                  </a:lnTo>
                  <a:lnTo>
                    <a:pt x="2842329" y="1221973"/>
                  </a:lnTo>
                  <a:lnTo>
                    <a:pt x="2845812" y="1222831"/>
                  </a:lnTo>
                  <a:lnTo>
                    <a:pt x="2849296" y="1222398"/>
                  </a:lnTo>
                  <a:lnTo>
                    <a:pt x="2852779" y="1221965"/>
                  </a:lnTo>
                  <a:lnTo>
                    <a:pt x="2856262" y="1221532"/>
                  </a:lnTo>
                  <a:lnTo>
                    <a:pt x="2859745" y="1221099"/>
                  </a:lnTo>
                  <a:lnTo>
                    <a:pt x="2863229" y="1222213"/>
                  </a:lnTo>
                  <a:lnTo>
                    <a:pt x="2866712" y="1221782"/>
                  </a:lnTo>
                  <a:lnTo>
                    <a:pt x="2870195" y="1221352"/>
                  </a:lnTo>
                  <a:lnTo>
                    <a:pt x="2873678" y="1220921"/>
                  </a:lnTo>
                  <a:lnTo>
                    <a:pt x="2877161" y="1220748"/>
                  </a:lnTo>
                  <a:lnTo>
                    <a:pt x="2880645" y="1220317"/>
                  </a:lnTo>
                  <a:lnTo>
                    <a:pt x="2884128" y="1219887"/>
                  </a:lnTo>
                  <a:lnTo>
                    <a:pt x="2887611" y="1219457"/>
                  </a:lnTo>
                  <a:lnTo>
                    <a:pt x="2891094" y="1219027"/>
                  </a:lnTo>
                  <a:lnTo>
                    <a:pt x="2894578" y="1224207"/>
                  </a:lnTo>
                  <a:lnTo>
                    <a:pt x="2898061" y="1223783"/>
                  </a:lnTo>
                  <a:lnTo>
                    <a:pt x="2901544" y="1223359"/>
                  </a:lnTo>
                  <a:lnTo>
                    <a:pt x="2905027" y="1222934"/>
                  </a:lnTo>
                  <a:lnTo>
                    <a:pt x="2908511" y="1223014"/>
                  </a:lnTo>
                  <a:lnTo>
                    <a:pt x="2911994" y="1222591"/>
                  </a:lnTo>
                  <a:lnTo>
                    <a:pt x="2915477" y="1222167"/>
                  </a:lnTo>
                  <a:lnTo>
                    <a:pt x="2918960" y="1221744"/>
                  </a:lnTo>
                  <a:lnTo>
                    <a:pt x="2922444" y="1221321"/>
                  </a:lnTo>
                  <a:lnTo>
                    <a:pt x="2925927" y="1221403"/>
                  </a:lnTo>
                  <a:lnTo>
                    <a:pt x="2929410" y="1220981"/>
                  </a:lnTo>
                  <a:lnTo>
                    <a:pt x="2932893" y="1220558"/>
                  </a:lnTo>
                  <a:lnTo>
                    <a:pt x="2936377" y="1220136"/>
                  </a:lnTo>
                  <a:lnTo>
                    <a:pt x="2939860" y="1219714"/>
                  </a:lnTo>
                  <a:lnTo>
                    <a:pt x="2943343" y="1220051"/>
                  </a:lnTo>
                  <a:lnTo>
                    <a:pt x="2946826" y="1219629"/>
                  </a:lnTo>
                  <a:lnTo>
                    <a:pt x="2950310" y="1219208"/>
                  </a:lnTo>
                  <a:lnTo>
                    <a:pt x="2953793" y="1218787"/>
                  </a:lnTo>
                  <a:lnTo>
                    <a:pt x="2957276" y="1219629"/>
                  </a:lnTo>
                  <a:lnTo>
                    <a:pt x="2960759" y="1219210"/>
                  </a:lnTo>
                  <a:lnTo>
                    <a:pt x="2964243" y="1218790"/>
                  </a:lnTo>
                  <a:lnTo>
                    <a:pt x="2967726" y="1218371"/>
                  </a:lnTo>
                  <a:lnTo>
                    <a:pt x="2971209" y="1217952"/>
                  </a:lnTo>
                  <a:lnTo>
                    <a:pt x="2974692" y="1218542"/>
                  </a:lnTo>
                  <a:lnTo>
                    <a:pt x="2978176" y="1218123"/>
                  </a:lnTo>
                  <a:lnTo>
                    <a:pt x="2981659" y="1217705"/>
                  </a:lnTo>
                  <a:lnTo>
                    <a:pt x="2985142" y="1217288"/>
                  </a:lnTo>
                  <a:lnTo>
                    <a:pt x="2988625" y="1226005"/>
                  </a:lnTo>
                  <a:lnTo>
                    <a:pt x="2992109" y="1225596"/>
                  </a:lnTo>
                  <a:lnTo>
                    <a:pt x="2995592" y="1225186"/>
                  </a:lnTo>
                  <a:lnTo>
                    <a:pt x="2999075" y="1224777"/>
                  </a:lnTo>
                  <a:lnTo>
                    <a:pt x="3002558" y="1224368"/>
                  </a:lnTo>
                  <a:lnTo>
                    <a:pt x="3006042" y="1230398"/>
                  </a:lnTo>
                  <a:lnTo>
                    <a:pt x="3009525" y="1229995"/>
                  </a:lnTo>
                  <a:lnTo>
                    <a:pt x="3013008" y="1229592"/>
                  </a:lnTo>
                  <a:lnTo>
                    <a:pt x="3016491" y="1229189"/>
                  </a:lnTo>
                  <a:lnTo>
                    <a:pt x="3019975" y="1229726"/>
                  </a:lnTo>
                  <a:lnTo>
                    <a:pt x="3023458" y="1229324"/>
                  </a:lnTo>
                  <a:lnTo>
                    <a:pt x="3026941" y="1228922"/>
                  </a:lnTo>
                  <a:lnTo>
                    <a:pt x="3030424" y="1228521"/>
                  </a:lnTo>
                  <a:lnTo>
                    <a:pt x="3033908" y="1228119"/>
                  </a:lnTo>
                  <a:lnTo>
                    <a:pt x="3037391" y="1235336"/>
                  </a:lnTo>
                  <a:lnTo>
                    <a:pt x="3040874" y="1234942"/>
                  </a:lnTo>
                  <a:lnTo>
                    <a:pt x="3044357" y="1234547"/>
                  </a:lnTo>
                  <a:lnTo>
                    <a:pt x="3047841" y="1234153"/>
                  </a:lnTo>
                  <a:lnTo>
                    <a:pt x="3051324" y="1233758"/>
                  </a:lnTo>
                  <a:lnTo>
                    <a:pt x="3054807" y="1233364"/>
                  </a:lnTo>
                  <a:lnTo>
                    <a:pt x="3058290" y="1232970"/>
                  </a:lnTo>
                  <a:lnTo>
                    <a:pt x="3061774" y="1232576"/>
                  </a:lnTo>
                  <a:lnTo>
                    <a:pt x="3065257" y="1232182"/>
                  </a:lnTo>
                  <a:lnTo>
                    <a:pt x="3068740" y="1231788"/>
                  </a:lnTo>
                  <a:lnTo>
                    <a:pt x="3072223" y="1231395"/>
                  </a:lnTo>
                  <a:lnTo>
                    <a:pt x="3075707" y="1231001"/>
                  </a:lnTo>
                  <a:lnTo>
                    <a:pt x="3079190" y="1230607"/>
                  </a:lnTo>
                  <a:lnTo>
                    <a:pt x="3082673" y="1230214"/>
                  </a:lnTo>
                  <a:lnTo>
                    <a:pt x="3086156" y="1231646"/>
                  </a:lnTo>
                  <a:lnTo>
                    <a:pt x="3089640" y="1231254"/>
                  </a:lnTo>
                  <a:lnTo>
                    <a:pt x="3093123" y="1230863"/>
                  </a:lnTo>
                  <a:lnTo>
                    <a:pt x="3096606" y="1230471"/>
                  </a:lnTo>
                  <a:lnTo>
                    <a:pt x="3100089" y="1230535"/>
                  </a:lnTo>
                  <a:lnTo>
                    <a:pt x="3103573" y="1230145"/>
                  </a:lnTo>
                  <a:lnTo>
                    <a:pt x="3107056" y="1229754"/>
                  </a:lnTo>
                  <a:lnTo>
                    <a:pt x="3110539" y="1229363"/>
                  </a:lnTo>
                  <a:lnTo>
                    <a:pt x="3114022" y="1228973"/>
                  </a:lnTo>
                  <a:lnTo>
                    <a:pt x="3117506" y="1228810"/>
                  </a:lnTo>
                  <a:lnTo>
                    <a:pt x="3120989" y="1228420"/>
                  </a:lnTo>
                  <a:lnTo>
                    <a:pt x="3124472" y="1228030"/>
                  </a:lnTo>
                  <a:lnTo>
                    <a:pt x="3127955" y="1227640"/>
                  </a:lnTo>
                  <a:lnTo>
                    <a:pt x="3131439" y="1227251"/>
                  </a:lnTo>
                  <a:lnTo>
                    <a:pt x="3134922" y="1229365"/>
                  </a:lnTo>
                  <a:lnTo>
                    <a:pt x="3138405" y="1228977"/>
                  </a:lnTo>
                  <a:lnTo>
                    <a:pt x="3141888" y="1228590"/>
                  </a:lnTo>
                  <a:lnTo>
                    <a:pt x="3145372" y="1228203"/>
                  </a:lnTo>
                  <a:lnTo>
                    <a:pt x="3148855" y="1228269"/>
                  </a:lnTo>
                  <a:lnTo>
                    <a:pt x="3152338" y="1227882"/>
                  </a:lnTo>
                  <a:lnTo>
                    <a:pt x="3155821" y="1227495"/>
                  </a:lnTo>
                  <a:lnTo>
                    <a:pt x="3159304" y="1227109"/>
                  </a:lnTo>
                  <a:lnTo>
                    <a:pt x="3162788" y="1226722"/>
                  </a:lnTo>
                  <a:lnTo>
                    <a:pt x="3166271" y="1228147"/>
                  </a:lnTo>
                  <a:lnTo>
                    <a:pt x="3169754" y="1227762"/>
                  </a:lnTo>
                  <a:lnTo>
                    <a:pt x="3173237" y="1227378"/>
                  </a:lnTo>
                  <a:lnTo>
                    <a:pt x="3176721" y="1226993"/>
                  </a:lnTo>
                  <a:lnTo>
                    <a:pt x="3180204" y="1227511"/>
                  </a:lnTo>
                  <a:lnTo>
                    <a:pt x="3183687" y="1227128"/>
                  </a:lnTo>
                  <a:lnTo>
                    <a:pt x="3187170" y="1226744"/>
                  </a:lnTo>
                  <a:lnTo>
                    <a:pt x="3190654" y="1226361"/>
                  </a:lnTo>
                  <a:lnTo>
                    <a:pt x="3194137" y="1225978"/>
                  </a:lnTo>
                  <a:lnTo>
                    <a:pt x="3197620" y="1237223"/>
                  </a:lnTo>
                  <a:lnTo>
                    <a:pt x="3201103" y="1236850"/>
                  </a:lnTo>
                  <a:lnTo>
                    <a:pt x="3204587" y="1236477"/>
                  </a:lnTo>
                  <a:lnTo>
                    <a:pt x="3208070" y="1236104"/>
                  </a:lnTo>
                  <a:lnTo>
                    <a:pt x="3211553" y="1235731"/>
                  </a:lnTo>
                  <a:lnTo>
                    <a:pt x="3215036" y="1238750"/>
                  </a:lnTo>
                  <a:lnTo>
                    <a:pt x="3218520" y="1238380"/>
                  </a:lnTo>
                  <a:lnTo>
                    <a:pt x="3222003" y="1238010"/>
                  </a:lnTo>
                  <a:lnTo>
                    <a:pt x="3225486" y="1237641"/>
                  </a:lnTo>
                  <a:lnTo>
                    <a:pt x="3228969" y="1242471"/>
                  </a:lnTo>
                  <a:lnTo>
                    <a:pt x="3232453" y="1242106"/>
                  </a:lnTo>
                  <a:lnTo>
                    <a:pt x="3235936" y="1241741"/>
                  </a:lnTo>
                  <a:lnTo>
                    <a:pt x="3239419" y="1241376"/>
                  </a:lnTo>
                  <a:lnTo>
                    <a:pt x="3242902" y="1241011"/>
                  </a:lnTo>
                  <a:lnTo>
                    <a:pt x="3246386" y="1240646"/>
                  </a:lnTo>
                  <a:lnTo>
                    <a:pt x="3249869" y="1240281"/>
                  </a:lnTo>
                  <a:lnTo>
                    <a:pt x="3253352" y="1239917"/>
                  </a:lnTo>
                  <a:lnTo>
                    <a:pt x="3256835" y="1239552"/>
                  </a:lnTo>
                  <a:lnTo>
                    <a:pt x="3260319" y="1247085"/>
                  </a:lnTo>
                  <a:lnTo>
                    <a:pt x="3263802" y="1246727"/>
                  </a:lnTo>
                  <a:lnTo>
                    <a:pt x="3267285" y="1246370"/>
                  </a:lnTo>
                  <a:lnTo>
                    <a:pt x="3270768" y="1246012"/>
                  </a:lnTo>
                  <a:lnTo>
                    <a:pt x="3274252" y="1245654"/>
                  </a:lnTo>
                  <a:lnTo>
                    <a:pt x="3277735" y="1246686"/>
                  </a:lnTo>
                  <a:lnTo>
                    <a:pt x="3281218" y="1246329"/>
                  </a:lnTo>
                  <a:lnTo>
                    <a:pt x="3284701" y="1245973"/>
                  </a:lnTo>
                  <a:lnTo>
                    <a:pt x="3288185" y="1245617"/>
                  </a:lnTo>
                  <a:lnTo>
                    <a:pt x="3291668" y="1248993"/>
                  </a:lnTo>
                  <a:lnTo>
                    <a:pt x="3295151" y="1248640"/>
                  </a:lnTo>
                  <a:lnTo>
                    <a:pt x="3298634" y="1248287"/>
                  </a:lnTo>
                  <a:lnTo>
                    <a:pt x="3302118" y="1247934"/>
                  </a:lnTo>
                  <a:lnTo>
                    <a:pt x="3305601" y="1247582"/>
                  </a:lnTo>
                  <a:lnTo>
                    <a:pt x="3309084" y="1248009"/>
                  </a:lnTo>
                  <a:lnTo>
                    <a:pt x="3312567" y="1247657"/>
                  </a:lnTo>
                  <a:lnTo>
                    <a:pt x="3316051" y="1247305"/>
                  </a:lnTo>
                  <a:lnTo>
                    <a:pt x="3319534" y="1246953"/>
                  </a:lnTo>
                  <a:lnTo>
                    <a:pt x="3323017" y="1246602"/>
                  </a:lnTo>
                  <a:lnTo>
                    <a:pt x="3326500" y="1247030"/>
                  </a:lnTo>
                  <a:lnTo>
                    <a:pt x="3329984" y="1246679"/>
                  </a:lnTo>
                  <a:lnTo>
                    <a:pt x="3333467" y="1246328"/>
                  </a:lnTo>
                  <a:lnTo>
                    <a:pt x="3336950" y="1245978"/>
                  </a:lnTo>
                  <a:lnTo>
                    <a:pt x="3340433" y="1246211"/>
                  </a:lnTo>
                  <a:lnTo>
                    <a:pt x="3343917" y="1245861"/>
                  </a:lnTo>
                  <a:lnTo>
                    <a:pt x="3347400" y="1245512"/>
                  </a:lnTo>
                  <a:lnTo>
                    <a:pt x="3350883" y="1245162"/>
                  </a:lnTo>
                  <a:lnTo>
                    <a:pt x="3354366" y="1244812"/>
                  </a:lnTo>
                  <a:lnTo>
                    <a:pt x="3357850" y="1245630"/>
                  </a:lnTo>
                  <a:lnTo>
                    <a:pt x="3361333" y="1245282"/>
                  </a:lnTo>
                  <a:lnTo>
                    <a:pt x="3364816" y="1244933"/>
                  </a:lnTo>
                  <a:lnTo>
                    <a:pt x="3368299" y="1244585"/>
                  </a:lnTo>
                  <a:lnTo>
                    <a:pt x="3371783" y="1245787"/>
                  </a:lnTo>
                  <a:lnTo>
                    <a:pt x="3375266" y="1245440"/>
                  </a:lnTo>
                  <a:lnTo>
                    <a:pt x="3378749" y="1245093"/>
                  </a:lnTo>
                  <a:lnTo>
                    <a:pt x="3382232" y="1244746"/>
                  </a:lnTo>
                  <a:lnTo>
                    <a:pt x="3385716" y="1244400"/>
                  </a:lnTo>
                  <a:lnTo>
                    <a:pt x="3389199" y="1247320"/>
                  </a:lnTo>
                  <a:lnTo>
                    <a:pt x="3392682" y="1246976"/>
                  </a:lnTo>
                  <a:lnTo>
                    <a:pt x="3396165" y="1246632"/>
                  </a:lnTo>
                  <a:lnTo>
                    <a:pt x="3399649" y="1246288"/>
                  </a:lnTo>
                  <a:lnTo>
                    <a:pt x="3403132" y="1245945"/>
                  </a:lnTo>
                  <a:lnTo>
                    <a:pt x="3406615" y="1249013"/>
                  </a:lnTo>
                  <a:lnTo>
                    <a:pt x="3410098" y="1248673"/>
                  </a:lnTo>
                  <a:lnTo>
                    <a:pt x="3413582" y="1248332"/>
                  </a:lnTo>
                  <a:lnTo>
                    <a:pt x="3417065" y="1247991"/>
                  </a:lnTo>
                  <a:lnTo>
                    <a:pt x="3420548" y="1248027"/>
                  </a:lnTo>
                  <a:lnTo>
                    <a:pt x="3424031" y="1247686"/>
                  </a:lnTo>
                  <a:lnTo>
                    <a:pt x="3427515" y="1247346"/>
                  </a:lnTo>
                  <a:lnTo>
                    <a:pt x="3430998" y="1247006"/>
                  </a:lnTo>
                  <a:lnTo>
                    <a:pt x="3434481" y="1246666"/>
                  </a:lnTo>
                  <a:lnTo>
                    <a:pt x="3437964" y="1246326"/>
                  </a:lnTo>
                  <a:lnTo>
                    <a:pt x="3441447" y="1245986"/>
                  </a:lnTo>
                  <a:lnTo>
                    <a:pt x="3444931" y="1245646"/>
                  </a:lnTo>
                  <a:lnTo>
                    <a:pt x="3448414" y="1245306"/>
                  </a:lnTo>
                  <a:lnTo>
                    <a:pt x="3451897" y="1247787"/>
                  </a:lnTo>
                  <a:lnTo>
                    <a:pt x="3455380" y="1247449"/>
                  </a:lnTo>
                  <a:lnTo>
                    <a:pt x="3458864" y="1247112"/>
                  </a:lnTo>
                  <a:lnTo>
                    <a:pt x="3462347" y="1246775"/>
                  </a:lnTo>
                  <a:lnTo>
                    <a:pt x="3465830" y="1246438"/>
                  </a:lnTo>
                  <a:lnTo>
                    <a:pt x="3469313" y="1248150"/>
                  </a:lnTo>
                  <a:lnTo>
                    <a:pt x="3472797" y="1247815"/>
                  </a:lnTo>
                  <a:lnTo>
                    <a:pt x="3476280" y="1247479"/>
                  </a:lnTo>
                  <a:lnTo>
                    <a:pt x="3479763" y="1247144"/>
                  </a:lnTo>
                  <a:lnTo>
                    <a:pt x="3483246" y="1246809"/>
                  </a:lnTo>
                  <a:lnTo>
                    <a:pt x="3483246" y="1246995"/>
                  </a:lnTo>
                  <a:lnTo>
                    <a:pt x="3483246" y="124718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928628"/>
              <a:ext cx="3483246" cy="623438"/>
            </a:xfrm>
            <a:custGeom>
              <a:avLst/>
              <a:gdLst/>
              <a:ahLst/>
              <a:cxnLst/>
              <a:rect l="0" t="0" r="0" b="0"/>
              <a:pathLst>
                <a:path w="3483246" h="623438">
                  <a:moveTo>
                    <a:pt x="0" y="623438"/>
                  </a:moveTo>
                  <a:lnTo>
                    <a:pt x="3483" y="443412"/>
                  </a:lnTo>
                  <a:lnTo>
                    <a:pt x="6966" y="281081"/>
                  </a:lnTo>
                  <a:lnTo>
                    <a:pt x="10449" y="133957"/>
                  </a:lnTo>
                  <a:lnTo>
                    <a:pt x="13932" y="0"/>
                  </a:lnTo>
                  <a:lnTo>
                    <a:pt x="17416" y="333389"/>
                  </a:lnTo>
                  <a:lnTo>
                    <a:pt x="20899" y="281081"/>
                  </a:lnTo>
                  <a:lnTo>
                    <a:pt x="24382" y="230459"/>
                  </a:lnTo>
                  <a:lnTo>
                    <a:pt x="27865" y="181443"/>
                  </a:lnTo>
                  <a:lnTo>
                    <a:pt x="31349" y="133957"/>
                  </a:lnTo>
                  <a:lnTo>
                    <a:pt x="34832" y="264917"/>
                  </a:lnTo>
                  <a:lnTo>
                    <a:pt x="38315" y="233082"/>
                  </a:lnTo>
                  <a:lnTo>
                    <a:pt x="41798" y="201890"/>
                  </a:lnTo>
                  <a:lnTo>
                    <a:pt x="45282" y="171321"/>
                  </a:lnTo>
                  <a:lnTo>
                    <a:pt x="48765" y="215374"/>
                  </a:lnTo>
                  <a:lnTo>
                    <a:pt x="52248" y="189855"/>
                  </a:lnTo>
                  <a:lnTo>
                    <a:pt x="55731" y="164756"/>
                  </a:lnTo>
                  <a:lnTo>
                    <a:pt x="59215" y="140067"/>
                  </a:lnTo>
                  <a:lnTo>
                    <a:pt x="62698" y="115777"/>
                  </a:lnTo>
                  <a:lnTo>
                    <a:pt x="66181" y="188111"/>
                  </a:lnTo>
                  <a:lnTo>
                    <a:pt x="69664" y="168193"/>
                  </a:lnTo>
                  <a:lnTo>
                    <a:pt x="73148" y="148534"/>
                  </a:lnTo>
                  <a:lnTo>
                    <a:pt x="76631" y="129129"/>
                  </a:lnTo>
                  <a:lnTo>
                    <a:pt x="80114" y="175778"/>
                  </a:lnTo>
                  <a:lnTo>
                    <a:pt x="83597" y="158910"/>
                  </a:lnTo>
                  <a:lnTo>
                    <a:pt x="87081" y="142229"/>
                  </a:lnTo>
                  <a:lnTo>
                    <a:pt x="90564" y="125731"/>
                  </a:lnTo>
                  <a:lnTo>
                    <a:pt x="94047" y="109413"/>
                  </a:lnTo>
                  <a:lnTo>
                    <a:pt x="97530" y="251104"/>
                  </a:lnTo>
                  <a:lnTo>
                    <a:pt x="101014" y="239273"/>
                  </a:lnTo>
                  <a:lnTo>
                    <a:pt x="104497" y="227532"/>
                  </a:lnTo>
                  <a:lnTo>
                    <a:pt x="107980" y="215879"/>
                  </a:lnTo>
                  <a:lnTo>
                    <a:pt x="111463" y="204314"/>
                  </a:lnTo>
                  <a:lnTo>
                    <a:pt x="114947" y="213945"/>
                  </a:lnTo>
                  <a:lnTo>
                    <a:pt x="118430" y="203034"/>
                  </a:lnTo>
                  <a:lnTo>
                    <a:pt x="121913" y="192200"/>
                  </a:lnTo>
                  <a:lnTo>
                    <a:pt x="125396" y="181443"/>
                  </a:lnTo>
                  <a:lnTo>
                    <a:pt x="128880" y="285202"/>
                  </a:lnTo>
                  <a:lnTo>
                    <a:pt x="132363" y="276970"/>
                  </a:lnTo>
                  <a:lnTo>
                    <a:pt x="135846" y="268781"/>
                  </a:lnTo>
                  <a:lnTo>
                    <a:pt x="139329" y="260634"/>
                  </a:lnTo>
                  <a:lnTo>
                    <a:pt x="142813" y="252530"/>
                  </a:lnTo>
                  <a:lnTo>
                    <a:pt x="146296" y="253265"/>
                  </a:lnTo>
                  <a:lnTo>
                    <a:pt x="149779" y="245408"/>
                  </a:lnTo>
                  <a:lnTo>
                    <a:pt x="153262" y="237590"/>
                  </a:lnTo>
                  <a:lnTo>
                    <a:pt x="156746" y="229812"/>
                  </a:lnTo>
                  <a:lnTo>
                    <a:pt x="160229" y="226632"/>
                  </a:lnTo>
                  <a:lnTo>
                    <a:pt x="163712" y="219008"/>
                  </a:lnTo>
                  <a:lnTo>
                    <a:pt x="167195" y="211421"/>
                  </a:lnTo>
                  <a:lnTo>
                    <a:pt x="170679" y="203871"/>
                  </a:lnTo>
                  <a:lnTo>
                    <a:pt x="174162" y="196358"/>
                  </a:lnTo>
                  <a:lnTo>
                    <a:pt x="177645" y="216294"/>
                  </a:lnTo>
                  <a:lnTo>
                    <a:pt x="181128" y="209260"/>
                  </a:lnTo>
                  <a:lnTo>
                    <a:pt x="184612" y="202258"/>
                  </a:lnTo>
                  <a:lnTo>
                    <a:pt x="188095" y="195288"/>
                  </a:lnTo>
                  <a:lnTo>
                    <a:pt x="191578" y="188349"/>
                  </a:lnTo>
                  <a:lnTo>
                    <a:pt x="195061" y="207389"/>
                  </a:lnTo>
                  <a:lnTo>
                    <a:pt x="198545" y="200861"/>
                  </a:lnTo>
                  <a:lnTo>
                    <a:pt x="202028" y="194361"/>
                  </a:lnTo>
                  <a:lnTo>
                    <a:pt x="205511" y="187888"/>
                  </a:lnTo>
                  <a:lnTo>
                    <a:pt x="208994" y="244017"/>
                  </a:lnTo>
                  <a:lnTo>
                    <a:pt x="212478" y="238392"/>
                  </a:lnTo>
                  <a:lnTo>
                    <a:pt x="215961" y="232788"/>
                  </a:lnTo>
                  <a:lnTo>
                    <a:pt x="219444" y="227204"/>
                  </a:lnTo>
                  <a:lnTo>
                    <a:pt x="222927" y="221640"/>
                  </a:lnTo>
                  <a:lnTo>
                    <a:pt x="226411" y="216096"/>
                  </a:lnTo>
                  <a:lnTo>
                    <a:pt x="229894" y="210572"/>
                  </a:lnTo>
                  <a:lnTo>
                    <a:pt x="233377" y="205068"/>
                  </a:lnTo>
                  <a:lnTo>
                    <a:pt x="236860" y="199583"/>
                  </a:lnTo>
                  <a:lnTo>
                    <a:pt x="240344" y="214236"/>
                  </a:lnTo>
                  <a:lnTo>
                    <a:pt x="243827" y="209011"/>
                  </a:lnTo>
                  <a:lnTo>
                    <a:pt x="247310" y="203804"/>
                  </a:lnTo>
                  <a:lnTo>
                    <a:pt x="250793" y="198615"/>
                  </a:lnTo>
                  <a:lnTo>
                    <a:pt x="254277" y="193443"/>
                  </a:lnTo>
                  <a:lnTo>
                    <a:pt x="257760" y="194925"/>
                  </a:lnTo>
                  <a:lnTo>
                    <a:pt x="261243" y="189855"/>
                  </a:lnTo>
                  <a:lnTo>
                    <a:pt x="264726" y="184802"/>
                  </a:lnTo>
                  <a:lnTo>
                    <a:pt x="268210" y="179766"/>
                  </a:lnTo>
                  <a:lnTo>
                    <a:pt x="271693" y="181443"/>
                  </a:lnTo>
                  <a:lnTo>
                    <a:pt x="275176" y="176503"/>
                  </a:lnTo>
                  <a:lnTo>
                    <a:pt x="278659" y="171580"/>
                  </a:lnTo>
                  <a:lnTo>
                    <a:pt x="282143" y="166672"/>
                  </a:lnTo>
                  <a:lnTo>
                    <a:pt x="285626" y="161780"/>
                  </a:lnTo>
                  <a:lnTo>
                    <a:pt x="289109" y="194964"/>
                  </a:lnTo>
                  <a:lnTo>
                    <a:pt x="292592" y="190444"/>
                  </a:lnTo>
                  <a:lnTo>
                    <a:pt x="296075" y="185936"/>
                  </a:lnTo>
                  <a:lnTo>
                    <a:pt x="299559" y="181443"/>
                  </a:lnTo>
                  <a:lnTo>
                    <a:pt x="303042" y="176962"/>
                  </a:lnTo>
                  <a:lnTo>
                    <a:pt x="306525" y="208864"/>
                  </a:lnTo>
                  <a:lnTo>
                    <a:pt x="310008" y="204720"/>
                  </a:lnTo>
                  <a:lnTo>
                    <a:pt x="313492" y="200586"/>
                  </a:lnTo>
                  <a:lnTo>
                    <a:pt x="316975" y="196464"/>
                  </a:lnTo>
                  <a:lnTo>
                    <a:pt x="320458" y="215034"/>
                  </a:lnTo>
                  <a:lnTo>
                    <a:pt x="323941" y="211120"/>
                  </a:lnTo>
                  <a:lnTo>
                    <a:pt x="327425" y="207216"/>
                  </a:lnTo>
                  <a:lnTo>
                    <a:pt x="330908" y="203322"/>
                  </a:lnTo>
                  <a:lnTo>
                    <a:pt x="334391" y="199438"/>
                  </a:lnTo>
                  <a:lnTo>
                    <a:pt x="337874" y="223447"/>
                  </a:lnTo>
                  <a:lnTo>
                    <a:pt x="341358" y="219801"/>
                  </a:lnTo>
                  <a:lnTo>
                    <a:pt x="344841" y="216164"/>
                  </a:lnTo>
                  <a:lnTo>
                    <a:pt x="348324" y="212535"/>
                  </a:lnTo>
                  <a:lnTo>
                    <a:pt x="351807" y="208915"/>
                  </a:lnTo>
                  <a:lnTo>
                    <a:pt x="355291" y="205304"/>
                  </a:lnTo>
                  <a:lnTo>
                    <a:pt x="358774" y="201701"/>
                  </a:lnTo>
                  <a:lnTo>
                    <a:pt x="362257" y="198106"/>
                  </a:lnTo>
                  <a:lnTo>
                    <a:pt x="365740" y="194520"/>
                  </a:lnTo>
                  <a:lnTo>
                    <a:pt x="369224" y="249250"/>
                  </a:lnTo>
                  <a:lnTo>
                    <a:pt x="372707" y="246102"/>
                  </a:lnTo>
                  <a:lnTo>
                    <a:pt x="376190" y="242961"/>
                  </a:lnTo>
                  <a:lnTo>
                    <a:pt x="379673" y="239826"/>
                  </a:lnTo>
                  <a:lnTo>
                    <a:pt x="383157" y="236697"/>
                  </a:lnTo>
                  <a:lnTo>
                    <a:pt x="386640" y="237148"/>
                  </a:lnTo>
                  <a:lnTo>
                    <a:pt x="390123" y="234057"/>
                  </a:lnTo>
                  <a:lnTo>
                    <a:pt x="393606" y="230972"/>
                  </a:lnTo>
                  <a:lnTo>
                    <a:pt x="397090" y="227894"/>
                  </a:lnTo>
                  <a:lnTo>
                    <a:pt x="400573" y="240551"/>
                  </a:lnTo>
                  <a:lnTo>
                    <a:pt x="404056" y="237590"/>
                  </a:lnTo>
                  <a:lnTo>
                    <a:pt x="407539" y="234635"/>
                  </a:lnTo>
                  <a:lnTo>
                    <a:pt x="411023" y="231686"/>
                  </a:lnTo>
                  <a:lnTo>
                    <a:pt x="414506" y="228742"/>
                  </a:lnTo>
                  <a:lnTo>
                    <a:pt x="417989" y="244017"/>
                  </a:lnTo>
                  <a:lnTo>
                    <a:pt x="421472" y="241202"/>
                  </a:lnTo>
                  <a:lnTo>
                    <a:pt x="424956" y="238392"/>
                  </a:lnTo>
                  <a:lnTo>
                    <a:pt x="428439" y="235587"/>
                  </a:lnTo>
                  <a:lnTo>
                    <a:pt x="431922" y="232788"/>
                  </a:lnTo>
                  <a:lnTo>
                    <a:pt x="435405" y="229993"/>
                  </a:lnTo>
                  <a:lnTo>
                    <a:pt x="438889" y="227204"/>
                  </a:lnTo>
                  <a:lnTo>
                    <a:pt x="442372" y="224419"/>
                  </a:lnTo>
                  <a:lnTo>
                    <a:pt x="445855" y="221640"/>
                  </a:lnTo>
                  <a:lnTo>
                    <a:pt x="449338" y="227051"/>
                  </a:lnTo>
                  <a:lnTo>
                    <a:pt x="452822" y="224330"/>
                  </a:lnTo>
                  <a:lnTo>
                    <a:pt x="456305" y="221615"/>
                  </a:lnTo>
                  <a:lnTo>
                    <a:pt x="459788" y="218903"/>
                  </a:lnTo>
                  <a:lnTo>
                    <a:pt x="463271" y="216197"/>
                  </a:lnTo>
                  <a:lnTo>
                    <a:pt x="466755" y="221926"/>
                  </a:lnTo>
                  <a:lnTo>
                    <a:pt x="470238" y="219625"/>
                  </a:lnTo>
                  <a:lnTo>
                    <a:pt x="473721" y="217331"/>
                  </a:lnTo>
                  <a:lnTo>
                    <a:pt x="477204" y="215045"/>
                  </a:lnTo>
                  <a:lnTo>
                    <a:pt x="480688" y="223604"/>
                  </a:lnTo>
                  <a:lnTo>
                    <a:pt x="484171" y="221042"/>
                  </a:lnTo>
                  <a:lnTo>
                    <a:pt x="487654" y="218483"/>
                  </a:lnTo>
                  <a:lnTo>
                    <a:pt x="491137" y="215929"/>
                  </a:lnTo>
                  <a:lnTo>
                    <a:pt x="494621" y="213379"/>
                  </a:lnTo>
                  <a:lnTo>
                    <a:pt x="498104" y="227387"/>
                  </a:lnTo>
                  <a:lnTo>
                    <a:pt x="501587" y="224935"/>
                  </a:lnTo>
                  <a:lnTo>
                    <a:pt x="505070" y="222486"/>
                  </a:lnTo>
                  <a:lnTo>
                    <a:pt x="508554" y="220041"/>
                  </a:lnTo>
                  <a:lnTo>
                    <a:pt x="512037" y="220529"/>
                  </a:lnTo>
                  <a:lnTo>
                    <a:pt x="515520" y="218108"/>
                  </a:lnTo>
                  <a:lnTo>
                    <a:pt x="519003" y="215689"/>
                  </a:lnTo>
                  <a:lnTo>
                    <a:pt x="522487" y="213275"/>
                  </a:lnTo>
                  <a:lnTo>
                    <a:pt x="525970" y="210865"/>
                  </a:lnTo>
                  <a:lnTo>
                    <a:pt x="529453" y="211421"/>
                  </a:lnTo>
                  <a:lnTo>
                    <a:pt x="532936" y="209032"/>
                  </a:lnTo>
                  <a:lnTo>
                    <a:pt x="536420" y="206648"/>
                  </a:lnTo>
                  <a:lnTo>
                    <a:pt x="539903" y="204267"/>
                  </a:lnTo>
                  <a:lnTo>
                    <a:pt x="543386" y="209260"/>
                  </a:lnTo>
                  <a:lnTo>
                    <a:pt x="546869" y="206922"/>
                  </a:lnTo>
                  <a:lnTo>
                    <a:pt x="550353" y="204588"/>
                  </a:lnTo>
                  <a:lnTo>
                    <a:pt x="553836" y="202258"/>
                  </a:lnTo>
                  <a:lnTo>
                    <a:pt x="557319" y="199931"/>
                  </a:lnTo>
                  <a:lnTo>
                    <a:pt x="560802" y="230459"/>
                  </a:lnTo>
                  <a:lnTo>
                    <a:pt x="564286" y="228295"/>
                  </a:lnTo>
                  <a:lnTo>
                    <a:pt x="567769" y="226134"/>
                  </a:lnTo>
                  <a:lnTo>
                    <a:pt x="571252" y="223976"/>
                  </a:lnTo>
                  <a:lnTo>
                    <a:pt x="574735" y="221821"/>
                  </a:lnTo>
                  <a:lnTo>
                    <a:pt x="578218" y="219912"/>
                  </a:lnTo>
                  <a:lnTo>
                    <a:pt x="581702" y="218047"/>
                  </a:lnTo>
                  <a:lnTo>
                    <a:pt x="585185" y="216187"/>
                  </a:lnTo>
                  <a:lnTo>
                    <a:pt x="588668" y="214332"/>
                  </a:lnTo>
                  <a:lnTo>
                    <a:pt x="592151" y="233511"/>
                  </a:lnTo>
                  <a:lnTo>
                    <a:pt x="595635" y="231476"/>
                  </a:lnTo>
                  <a:lnTo>
                    <a:pt x="599118" y="229443"/>
                  </a:lnTo>
                  <a:lnTo>
                    <a:pt x="602601" y="227412"/>
                  </a:lnTo>
                  <a:lnTo>
                    <a:pt x="606084" y="225385"/>
                  </a:lnTo>
                  <a:lnTo>
                    <a:pt x="609568" y="223360"/>
                  </a:lnTo>
                  <a:lnTo>
                    <a:pt x="613051" y="221338"/>
                  </a:lnTo>
                  <a:lnTo>
                    <a:pt x="616534" y="219318"/>
                  </a:lnTo>
                  <a:lnTo>
                    <a:pt x="620017" y="217301"/>
                  </a:lnTo>
                  <a:lnTo>
                    <a:pt x="623501" y="218931"/>
                  </a:lnTo>
                  <a:lnTo>
                    <a:pt x="626984" y="216935"/>
                  </a:lnTo>
                  <a:lnTo>
                    <a:pt x="630467" y="214941"/>
                  </a:lnTo>
                  <a:lnTo>
                    <a:pt x="633950" y="212950"/>
                  </a:lnTo>
                  <a:lnTo>
                    <a:pt x="637434" y="210962"/>
                  </a:lnTo>
                  <a:lnTo>
                    <a:pt x="640917" y="215167"/>
                  </a:lnTo>
                  <a:lnTo>
                    <a:pt x="644400" y="213471"/>
                  </a:lnTo>
                  <a:lnTo>
                    <a:pt x="647883" y="211778"/>
                  </a:lnTo>
                  <a:lnTo>
                    <a:pt x="651367" y="210090"/>
                  </a:lnTo>
                  <a:lnTo>
                    <a:pt x="654850" y="208407"/>
                  </a:lnTo>
                  <a:lnTo>
                    <a:pt x="658333" y="206483"/>
                  </a:lnTo>
                  <a:lnTo>
                    <a:pt x="661816" y="204542"/>
                  </a:lnTo>
                  <a:lnTo>
                    <a:pt x="665300" y="202604"/>
                  </a:lnTo>
                  <a:lnTo>
                    <a:pt x="668783" y="200668"/>
                  </a:lnTo>
                  <a:lnTo>
                    <a:pt x="672266" y="267788"/>
                  </a:lnTo>
                  <a:lnTo>
                    <a:pt x="675749" y="266134"/>
                  </a:lnTo>
                  <a:lnTo>
                    <a:pt x="679233" y="264482"/>
                  </a:lnTo>
                  <a:lnTo>
                    <a:pt x="682716" y="262832"/>
                  </a:lnTo>
                  <a:lnTo>
                    <a:pt x="686199" y="261183"/>
                  </a:lnTo>
                  <a:lnTo>
                    <a:pt x="689682" y="280299"/>
                  </a:lnTo>
                  <a:lnTo>
                    <a:pt x="693166" y="278738"/>
                  </a:lnTo>
                  <a:lnTo>
                    <a:pt x="696649" y="277178"/>
                  </a:lnTo>
                  <a:lnTo>
                    <a:pt x="700132" y="275620"/>
                  </a:lnTo>
                  <a:lnTo>
                    <a:pt x="703615" y="274063"/>
                  </a:lnTo>
                  <a:lnTo>
                    <a:pt x="707099" y="272507"/>
                  </a:lnTo>
                  <a:lnTo>
                    <a:pt x="710582" y="270954"/>
                  </a:lnTo>
                  <a:lnTo>
                    <a:pt x="714065" y="269401"/>
                  </a:lnTo>
                  <a:lnTo>
                    <a:pt x="717548" y="267851"/>
                  </a:lnTo>
                  <a:lnTo>
                    <a:pt x="721032" y="288379"/>
                  </a:lnTo>
                  <a:lnTo>
                    <a:pt x="724515" y="286916"/>
                  </a:lnTo>
                  <a:lnTo>
                    <a:pt x="727998" y="285455"/>
                  </a:lnTo>
                  <a:lnTo>
                    <a:pt x="731481" y="283996"/>
                  </a:lnTo>
                  <a:lnTo>
                    <a:pt x="734965" y="282538"/>
                  </a:lnTo>
                  <a:lnTo>
                    <a:pt x="738448" y="286808"/>
                  </a:lnTo>
                  <a:lnTo>
                    <a:pt x="741931" y="285374"/>
                  </a:lnTo>
                  <a:lnTo>
                    <a:pt x="745414" y="283942"/>
                  </a:lnTo>
                  <a:lnTo>
                    <a:pt x="748898" y="282511"/>
                  </a:lnTo>
                  <a:lnTo>
                    <a:pt x="752381" y="282504"/>
                  </a:lnTo>
                  <a:lnTo>
                    <a:pt x="755864" y="281081"/>
                  </a:lnTo>
                  <a:lnTo>
                    <a:pt x="759347" y="279659"/>
                  </a:lnTo>
                  <a:lnTo>
                    <a:pt x="762831" y="278238"/>
                  </a:lnTo>
                  <a:lnTo>
                    <a:pt x="766314" y="276819"/>
                  </a:lnTo>
                  <a:lnTo>
                    <a:pt x="769797" y="275401"/>
                  </a:lnTo>
                  <a:lnTo>
                    <a:pt x="773280" y="273984"/>
                  </a:lnTo>
                  <a:lnTo>
                    <a:pt x="776764" y="272568"/>
                  </a:lnTo>
                  <a:lnTo>
                    <a:pt x="780247" y="271154"/>
                  </a:lnTo>
                  <a:lnTo>
                    <a:pt x="783730" y="271924"/>
                  </a:lnTo>
                  <a:lnTo>
                    <a:pt x="787213" y="270520"/>
                  </a:lnTo>
                  <a:lnTo>
                    <a:pt x="790697" y="269117"/>
                  </a:lnTo>
                  <a:lnTo>
                    <a:pt x="794180" y="267716"/>
                  </a:lnTo>
                  <a:lnTo>
                    <a:pt x="797663" y="266316"/>
                  </a:lnTo>
                  <a:lnTo>
                    <a:pt x="801146" y="269995"/>
                  </a:lnTo>
                  <a:lnTo>
                    <a:pt x="804630" y="268615"/>
                  </a:lnTo>
                  <a:lnTo>
                    <a:pt x="808113" y="267236"/>
                  </a:lnTo>
                  <a:lnTo>
                    <a:pt x="811596" y="265859"/>
                  </a:lnTo>
                  <a:lnTo>
                    <a:pt x="815079" y="271590"/>
                  </a:lnTo>
                  <a:lnTo>
                    <a:pt x="818563" y="270239"/>
                  </a:lnTo>
                  <a:lnTo>
                    <a:pt x="822046" y="268889"/>
                  </a:lnTo>
                  <a:lnTo>
                    <a:pt x="825529" y="267540"/>
                  </a:lnTo>
                  <a:lnTo>
                    <a:pt x="829012" y="266192"/>
                  </a:lnTo>
                  <a:lnTo>
                    <a:pt x="832496" y="269047"/>
                  </a:lnTo>
                  <a:lnTo>
                    <a:pt x="835979" y="267716"/>
                  </a:lnTo>
                  <a:lnTo>
                    <a:pt x="839462" y="266386"/>
                  </a:lnTo>
                  <a:lnTo>
                    <a:pt x="842945" y="265056"/>
                  </a:lnTo>
                  <a:lnTo>
                    <a:pt x="846429" y="263728"/>
                  </a:lnTo>
                  <a:lnTo>
                    <a:pt x="849912" y="263104"/>
                  </a:lnTo>
                  <a:lnTo>
                    <a:pt x="853395" y="261780"/>
                  </a:lnTo>
                  <a:lnTo>
                    <a:pt x="856878" y="260458"/>
                  </a:lnTo>
                  <a:lnTo>
                    <a:pt x="860361" y="259137"/>
                  </a:lnTo>
                  <a:lnTo>
                    <a:pt x="863845" y="257862"/>
                  </a:lnTo>
                  <a:lnTo>
                    <a:pt x="867328" y="256698"/>
                  </a:lnTo>
                  <a:lnTo>
                    <a:pt x="870811" y="255537"/>
                  </a:lnTo>
                  <a:lnTo>
                    <a:pt x="874294" y="254377"/>
                  </a:lnTo>
                  <a:lnTo>
                    <a:pt x="877778" y="253219"/>
                  </a:lnTo>
                  <a:lnTo>
                    <a:pt x="881261" y="258307"/>
                  </a:lnTo>
                  <a:lnTo>
                    <a:pt x="884744" y="257016"/>
                  </a:lnTo>
                  <a:lnTo>
                    <a:pt x="888227" y="255725"/>
                  </a:lnTo>
                  <a:lnTo>
                    <a:pt x="891711" y="254436"/>
                  </a:lnTo>
                  <a:lnTo>
                    <a:pt x="895194" y="266686"/>
                  </a:lnTo>
                  <a:lnTo>
                    <a:pt x="898677" y="265441"/>
                  </a:lnTo>
                  <a:lnTo>
                    <a:pt x="902160" y="264196"/>
                  </a:lnTo>
                  <a:lnTo>
                    <a:pt x="905644" y="262953"/>
                  </a:lnTo>
                  <a:lnTo>
                    <a:pt x="909127" y="261710"/>
                  </a:lnTo>
                  <a:lnTo>
                    <a:pt x="912610" y="263098"/>
                  </a:lnTo>
                  <a:lnTo>
                    <a:pt x="916093" y="261866"/>
                  </a:lnTo>
                  <a:lnTo>
                    <a:pt x="919577" y="260634"/>
                  </a:lnTo>
                  <a:lnTo>
                    <a:pt x="923060" y="259404"/>
                  </a:lnTo>
                  <a:lnTo>
                    <a:pt x="926543" y="258174"/>
                  </a:lnTo>
                  <a:lnTo>
                    <a:pt x="930026" y="265360"/>
                  </a:lnTo>
                  <a:lnTo>
                    <a:pt x="933510" y="264157"/>
                  </a:lnTo>
                  <a:lnTo>
                    <a:pt x="936993" y="262955"/>
                  </a:lnTo>
                  <a:lnTo>
                    <a:pt x="940476" y="261754"/>
                  </a:lnTo>
                  <a:lnTo>
                    <a:pt x="943959" y="263096"/>
                  </a:lnTo>
                  <a:lnTo>
                    <a:pt x="947443" y="261904"/>
                  </a:lnTo>
                  <a:lnTo>
                    <a:pt x="950926" y="260714"/>
                  </a:lnTo>
                  <a:lnTo>
                    <a:pt x="954409" y="259524"/>
                  </a:lnTo>
                  <a:lnTo>
                    <a:pt x="957892" y="258335"/>
                  </a:lnTo>
                  <a:lnTo>
                    <a:pt x="961376" y="260320"/>
                  </a:lnTo>
                  <a:lnTo>
                    <a:pt x="964859" y="259142"/>
                  </a:lnTo>
                  <a:lnTo>
                    <a:pt x="968342" y="257965"/>
                  </a:lnTo>
                  <a:lnTo>
                    <a:pt x="971825" y="256788"/>
                  </a:lnTo>
                  <a:lnTo>
                    <a:pt x="975309" y="256881"/>
                  </a:lnTo>
                  <a:lnTo>
                    <a:pt x="978792" y="255710"/>
                  </a:lnTo>
                  <a:lnTo>
                    <a:pt x="982275" y="254540"/>
                  </a:lnTo>
                  <a:lnTo>
                    <a:pt x="985758" y="253371"/>
                  </a:lnTo>
                  <a:lnTo>
                    <a:pt x="989242" y="252203"/>
                  </a:lnTo>
                  <a:lnTo>
                    <a:pt x="992725" y="254841"/>
                  </a:lnTo>
                  <a:lnTo>
                    <a:pt x="996208" y="253685"/>
                  </a:lnTo>
                  <a:lnTo>
                    <a:pt x="999691" y="252530"/>
                  </a:lnTo>
                  <a:lnTo>
                    <a:pt x="1003175" y="251376"/>
                  </a:lnTo>
                  <a:lnTo>
                    <a:pt x="1006658" y="255849"/>
                  </a:lnTo>
                  <a:lnTo>
                    <a:pt x="1010141" y="254711"/>
                  </a:lnTo>
                  <a:lnTo>
                    <a:pt x="1013624" y="253575"/>
                  </a:lnTo>
                  <a:lnTo>
                    <a:pt x="1017108" y="252439"/>
                  </a:lnTo>
                  <a:lnTo>
                    <a:pt x="1020591" y="251304"/>
                  </a:lnTo>
                  <a:lnTo>
                    <a:pt x="1024074" y="251414"/>
                  </a:lnTo>
                  <a:lnTo>
                    <a:pt x="1027557" y="250285"/>
                  </a:lnTo>
                  <a:lnTo>
                    <a:pt x="1031041" y="249156"/>
                  </a:lnTo>
                  <a:lnTo>
                    <a:pt x="1034524" y="248027"/>
                  </a:lnTo>
                  <a:lnTo>
                    <a:pt x="1038007" y="246900"/>
                  </a:lnTo>
                  <a:lnTo>
                    <a:pt x="1041490" y="254368"/>
                  </a:lnTo>
                  <a:lnTo>
                    <a:pt x="1044974" y="253265"/>
                  </a:lnTo>
                  <a:lnTo>
                    <a:pt x="1048457" y="252163"/>
                  </a:lnTo>
                  <a:lnTo>
                    <a:pt x="1051940" y="251061"/>
                  </a:lnTo>
                  <a:lnTo>
                    <a:pt x="1055423" y="260020"/>
                  </a:lnTo>
                  <a:lnTo>
                    <a:pt x="1058907" y="259072"/>
                  </a:lnTo>
                  <a:lnTo>
                    <a:pt x="1062390" y="258125"/>
                  </a:lnTo>
                  <a:lnTo>
                    <a:pt x="1065873" y="257179"/>
                  </a:lnTo>
                  <a:lnTo>
                    <a:pt x="1069356" y="256234"/>
                  </a:lnTo>
                  <a:lnTo>
                    <a:pt x="1072840" y="256939"/>
                  </a:lnTo>
                  <a:lnTo>
                    <a:pt x="1076323" y="255874"/>
                  </a:lnTo>
                  <a:lnTo>
                    <a:pt x="1079806" y="254811"/>
                  </a:lnTo>
                  <a:lnTo>
                    <a:pt x="1083289" y="253748"/>
                  </a:lnTo>
                  <a:lnTo>
                    <a:pt x="1086773" y="253265"/>
                  </a:lnTo>
                  <a:lnTo>
                    <a:pt x="1090256" y="252205"/>
                  </a:lnTo>
                  <a:lnTo>
                    <a:pt x="1093739" y="251146"/>
                  </a:lnTo>
                  <a:lnTo>
                    <a:pt x="1097222" y="250087"/>
                  </a:lnTo>
                  <a:lnTo>
                    <a:pt x="1100706" y="249029"/>
                  </a:lnTo>
                  <a:lnTo>
                    <a:pt x="1104189" y="265290"/>
                  </a:lnTo>
                  <a:lnTo>
                    <a:pt x="1107672" y="264277"/>
                  </a:lnTo>
                  <a:lnTo>
                    <a:pt x="1111155" y="263264"/>
                  </a:lnTo>
                  <a:lnTo>
                    <a:pt x="1114639" y="262252"/>
                  </a:lnTo>
                  <a:lnTo>
                    <a:pt x="1118122" y="261241"/>
                  </a:lnTo>
                  <a:lnTo>
                    <a:pt x="1121605" y="265125"/>
                  </a:lnTo>
                  <a:lnTo>
                    <a:pt x="1125088" y="264241"/>
                  </a:lnTo>
                  <a:lnTo>
                    <a:pt x="1128572" y="263359"/>
                  </a:lnTo>
                  <a:lnTo>
                    <a:pt x="1132055" y="262478"/>
                  </a:lnTo>
                  <a:lnTo>
                    <a:pt x="1135538" y="263666"/>
                  </a:lnTo>
                  <a:lnTo>
                    <a:pt x="1139021" y="262677"/>
                  </a:lnTo>
                  <a:lnTo>
                    <a:pt x="1142505" y="261688"/>
                  </a:lnTo>
                  <a:lnTo>
                    <a:pt x="1145988" y="260700"/>
                  </a:lnTo>
                  <a:lnTo>
                    <a:pt x="1149471" y="259713"/>
                  </a:lnTo>
                  <a:lnTo>
                    <a:pt x="1152954" y="259781"/>
                  </a:lnTo>
                  <a:lnTo>
                    <a:pt x="1156437" y="258798"/>
                  </a:lnTo>
                  <a:lnTo>
                    <a:pt x="1159921" y="257815"/>
                  </a:lnTo>
                  <a:lnTo>
                    <a:pt x="1163404" y="256832"/>
                  </a:lnTo>
                  <a:lnTo>
                    <a:pt x="1166887" y="265688"/>
                  </a:lnTo>
                  <a:lnTo>
                    <a:pt x="1170370" y="264840"/>
                  </a:lnTo>
                  <a:lnTo>
                    <a:pt x="1173854" y="263993"/>
                  </a:lnTo>
                  <a:lnTo>
                    <a:pt x="1177337" y="263147"/>
                  </a:lnTo>
                  <a:lnTo>
                    <a:pt x="1180820" y="262302"/>
                  </a:lnTo>
                  <a:lnTo>
                    <a:pt x="1184303" y="267448"/>
                  </a:lnTo>
                  <a:lnTo>
                    <a:pt x="1187787" y="266615"/>
                  </a:lnTo>
                  <a:lnTo>
                    <a:pt x="1191270" y="265784"/>
                  </a:lnTo>
                  <a:lnTo>
                    <a:pt x="1194753" y="264953"/>
                  </a:lnTo>
                  <a:lnTo>
                    <a:pt x="1198236" y="264124"/>
                  </a:lnTo>
                  <a:lnTo>
                    <a:pt x="1201720" y="265651"/>
                  </a:lnTo>
                  <a:lnTo>
                    <a:pt x="1205203" y="264721"/>
                  </a:lnTo>
                  <a:lnTo>
                    <a:pt x="1208686" y="263791"/>
                  </a:lnTo>
                  <a:lnTo>
                    <a:pt x="1212169" y="262862"/>
                  </a:lnTo>
                  <a:lnTo>
                    <a:pt x="1215653" y="263935"/>
                  </a:lnTo>
                  <a:lnTo>
                    <a:pt x="1219136" y="263118"/>
                  </a:lnTo>
                  <a:lnTo>
                    <a:pt x="1222619" y="262302"/>
                  </a:lnTo>
                  <a:lnTo>
                    <a:pt x="1226102" y="261487"/>
                  </a:lnTo>
                  <a:lnTo>
                    <a:pt x="1229586" y="260673"/>
                  </a:lnTo>
                  <a:lnTo>
                    <a:pt x="1233069" y="260267"/>
                  </a:lnTo>
                  <a:lnTo>
                    <a:pt x="1236552" y="259348"/>
                  </a:lnTo>
                  <a:lnTo>
                    <a:pt x="1240035" y="258430"/>
                  </a:lnTo>
                  <a:lnTo>
                    <a:pt x="1243519" y="257512"/>
                  </a:lnTo>
                  <a:lnTo>
                    <a:pt x="1247002" y="257626"/>
                  </a:lnTo>
                  <a:lnTo>
                    <a:pt x="1250485" y="256927"/>
                  </a:lnTo>
                  <a:lnTo>
                    <a:pt x="1253968" y="256229"/>
                  </a:lnTo>
                  <a:lnTo>
                    <a:pt x="1257452" y="255532"/>
                  </a:lnTo>
                  <a:lnTo>
                    <a:pt x="1260935" y="254836"/>
                  </a:lnTo>
                  <a:lnTo>
                    <a:pt x="1264418" y="254997"/>
                  </a:lnTo>
                  <a:lnTo>
                    <a:pt x="1267901" y="254089"/>
                  </a:lnTo>
                  <a:lnTo>
                    <a:pt x="1271385" y="253183"/>
                  </a:lnTo>
                  <a:lnTo>
                    <a:pt x="1274868" y="252276"/>
                  </a:lnTo>
                  <a:lnTo>
                    <a:pt x="1278351" y="251867"/>
                  </a:lnTo>
                  <a:lnTo>
                    <a:pt x="1281834" y="250962"/>
                  </a:lnTo>
                  <a:lnTo>
                    <a:pt x="1285318" y="250059"/>
                  </a:lnTo>
                  <a:lnTo>
                    <a:pt x="1288801" y="249156"/>
                  </a:lnTo>
                  <a:lnTo>
                    <a:pt x="1292284" y="248253"/>
                  </a:lnTo>
                  <a:lnTo>
                    <a:pt x="1295767" y="254715"/>
                  </a:lnTo>
                  <a:lnTo>
                    <a:pt x="1299251" y="253829"/>
                  </a:lnTo>
                  <a:lnTo>
                    <a:pt x="1302734" y="252943"/>
                  </a:lnTo>
                  <a:lnTo>
                    <a:pt x="1306217" y="252058"/>
                  </a:lnTo>
                  <a:lnTo>
                    <a:pt x="1309700" y="251174"/>
                  </a:lnTo>
                  <a:lnTo>
                    <a:pt x="1313184" y="250290"/>
                  </a:lnTo>
                  <a:lnTo>
                    <a:pt x="1316667" y="249406"/>
                  </a:lnTo>
                  <a:lnTo>
                    <a:pt x="1320150" y="248523"/>
                  </a:lnTo>
                  <a:lnTo>
                    <a:pt x="1323633" y="247641"/>
                  </a:lnTo>
                  <a:lnTo>
                    <a:pt x="1327117" y="246759"/>
                  </a:lnTo>
                  <a:lnTo>
                    <a:pt x="1330600" y="245877"/>
                  </a:lnTo>
                  <a:lnTo>
                    <a:pt x="1334083" y="244996"/>
                  </a:lnTo>
                  <a:lnTo>
                    <a:pt x="1337566" y="244116"/>
                  </a:lnTo>
                  <a:lnTo>
                    <a:pt x="1341050" y="243236"/>
                  </a:lnTo>
                  <a:lnTo>
                    <a:pt x="1344533" y="243344"/>
                  </a:lnTo>
                  <a:lnTo>
                    <a:pt x="1348016" y="242467"/>
                  </a:lnTo>
                  <a:lnTo>
                    <a:pt x="1351499" y="241591"/>
                  </a:lnTo>
                  <a:lnTo>
                    <a:pt x="1354983" y="240715"/>
                  </a:lnTo>
                  <a:lnTo>
                    <a:pt x="1358466" y="240336"/>
                  </a:lnTo>
                  <a:lnTo>
                    <a:pt x="1361949" y="239462"/>
                  </a:lnTo>
                  <a:lnTo>
                    <a:pt x="1365432" y="238588"/>
                  </a:lnTo>
                  <a:lnTo>
                    <a:pt x="1368916" y="237715"/>
                  </a:lnTo>
                  <a:lnTo>
                    <a:pt x="1372399" y="236842"/>
                  </a:lnTo>
                  <a:lnTo>
                    <a:pt x="1375882" y="240423"/>
                  </a:lnTo>
                  <a:lnTo>
                    <a:pt x="1379365" y="239561"/>
                  </a:lnTo>
                  <a:lnTo>
                    <a:pt x="1382849" y="238698"/>
                  </a:lnTo>
                  <a:lnTo>
                    <a:pt x="1386332" y="237836"/>
                  </a:lnTo>
                  <a:lnTo>
                    <a:pt x="1389815" y="236975"/>
                  </a:lnTo>
                  <a:lnTo>
                    <a:pt x="1393298" y="236608"/>
                  </a:lnTo>
                  <a:lnTo>
                    <a:pt x="1396782" y="235748"/>
                  </a:lnTo>
                  <a:lnTo>
                    <a:pt x="1400265" y="234889"/>
                  </a:lnTo>
                  <a:lnTo>
                    <a:pt x="1403748" y="234031"/>
                  </a:lnTo>
                  <a:lnTo>
                    <a:pt x="1407231" y="242856"/>
                  </a:lnTo>
                  <a:lnTo>
                    <a:pt x="1410715" y="242017"/>
                  </a:lnTo>
                  <a:lnTo>
                    <a:pt x="1414198" y="241178"/>
                  </a:lnTo>
                  <a:lnTo>
                    <a:pt x="1417681" y="240340"/>
                  </a:lnTo>
                  <a:lnTo>
                    <a:pt x="1421164" y="239503"/>
                  </a:lnTo>
                  <a:lnTo>
                    <a:pt x="1424648" y="239617"/>
                  </a:lnTo>
                  <a:lnTo>
                    <a:pt x="1428131" y="238782"/>
                  </a:lnTo>
                  <a:lnTo>
                    <a:pt x="1431614" y="237948"/>
                  </a:lnTo>
                  <a:lnTo>
                    <a:pt x="1435097" y="237114"/>
                  </a:lnTo>
                  <a:lnTo>
                    <a:pt x="1438580" y="237709"/>
                  </a:lnTo>
                  <a:lnTo>
                    <a:pt x="1442064" y="236879"/>
                  </a:lnTo>
                  <a:lnTo>
                    <a:pt x="1445547" y="236049"/>
                  </a:lnTo>
                  <a:lnTo>
                    <a:pt x="1449030" y="235219"/>
                  </a:lnTo>
                  <a:lnTo>
                    <a:pt x="1452513" y="234390"/>
                  </a:lnTo>
                  <a:lnTo>
                    <a:pt x="1455997" y="238759"/>
                  </a:lnTo>
                  <a:lnTo>
                    <a:pt x="1459480" y="237941"/>
                  </a:lnTo>
                  <a:lnTo>
                    <a:pt x="1462963" y="237123"/>
                  </a:lnTo>
                  <a:lnTo>
                    <a:pt x="1466446" y="236305"/>
                  </a:lnTo>
                  <a:lnTo>
                    <a:pt x="1469930" y="235488"/>
                  </a:lnTo>
                  <a:lnTo>
                    <a:pt x="1473413" y="237110"/>
                  </a:lnTo>
                  <a:lnTo>
                    <a:pt x="1476896" y="236399"/>
                  </a:lnTo>
                  <a:lnTo>
                    <a:pt x="1480379" y="235690"/>
                  </a:lnTo>
                  <a:lnTo>
                    <a:pt x="1483863" y="234981"/>
                  </a:lnTo>
                  <a:lnTo>
                    <a:pt x="1487346" y="235629"/>
                  </a:lnTo>
                  <a:lnTo>
                    <a:pt x="1490829" y="234822"/>
                  </a:lnTo>
                  <a:lnTo>
                    <a:pt x="1494312" y="234016"/>
                  </a:lnTo>
                  <a:lnTo>
                    <a:pt x="1497796" y="233210"/>
                  </a:lnTo>
                  <a:lnTo>
                    <a:pt x="1501279" y="232404"/>
                  </a:lnTo>
                  <a:lnTo>
                    <a:pt x="1504762" y="232998"/>
                  </a:lnTo>
                  <a:lnTo>
                    <a:pt x="1508245" y="232196"/>
                  </a:lnTo>
                  <a:lnTo>
                    <a:pt x="1511729" y="231394"/>
                  </a:lnTo>
                  <a:lnTo>
                    <a:pt x="1515212" y="230592"/>
                  </a:lnTo>
                  <a:lnTo>
                    <a:pt x="1518695" y="230725"/>
                  </a:lnTo>
                  <a:lnTo>
                    <a:pt x="1522178" y="229926"/>
                  </a:lnTo>
                  <a:lnTo>
                    <a:pt x="1525662" y="229128"/>
                  </a:lnTo>
                  <a:lnTo>
                    <a:pt x="1529145" y="228329"/>
                  </a:lnTo>
                  <a:lnTo>
                    <a:pt x="1532628" y="227532"/>
                  </a:lnTo>
                  <a:lnTo>
                    <a:pt x="1536111" y="226734"/>
                  </a:lnTo>
                  <a:lnTo>
                    <a:pt x="1539595" y="225938"/>
                  </a:lnTo>
                  <a:lnTo>
                    <a:pt x="1543078" y="225141"/>
                  </a:lnTo>
                  <a:lnTo>
                    <a:pt x="1546561" y="224345"/>
                  </a:lnTo>
                  <a:lnTo>
                    <a:pt x="1550044" y="224494"/>
                  </a:lnTo>
                  <a:lnTo>
                    <a:pt x="1553528" y="223700"/>
                  </a:lnTo>
                  <a:lnTo>
                    <a:pt x="1557011" y="222907"/>
                  </a:lnTo>
                  <a:lnTo>
                    <a:pt x="1560494" y="222114"/>
                  </a:lnTo>
                  <a:lnTo>
                    <a:pt x="1563977" y="221321"/>
                  </a:lnTo>
                  <a:lnTo>
                    <a:pt x="1567461" y="221004"/>
                  </a:lnTo>
                  <a:lnTo>
                    <a:pt x="1570944" y="220213"/>
                  </a:lnTo>
                  <a:lnTo>
                    <a:pt x="1574427" y="219423"/>
                  </a:lnTo>
                  <a:lnTo>
                    <a:pt x="1577910" y="218633"/>
                  </a:lnTo>
                  <a:lnTo>
                    <a:pt x="1581394" y="217843"/>
                  </a:lnTo>
                  <a:lnTo>
                    <a:pt x="1584877" y="219520"/>
                  </a:lnTo>
                  <a:lnTo>
                    <a:pt x="1588360" y="218838"/>
                  </a:lnTo>
                  <a:lnTo>
                    <a:pt x="1591843" y="218158"/>
                  </a:lnTo>
                  <a:lnTo>
                    <a:pt x="1595327" y="217477"/>
                  </a:lnTo>
                  <a:lnTo>
                    <a:pt x="1598810" y="222845"/>
                  </a:lnTo>
                  <a:lnTo>
                    <a:pt x="1602293" y="222073"/>
                  </a:lnTo>
                  <a:lnTo>
                    <a:pt x="1605776" y="221301"/>
                  </a:lnTo>
                  <a:lnTo>
                    <a:pt x="1609260" y="220529"/>
                  </a:lnTo>
                  <a:lnTo>
                    <a:pt x="1612743" y="219758"/>
                  </a:lnTo>
                  <a:lnTo>
                    <a:pt x="1616226" y="218988"/>
                  </a:lnTo>
                  <a:lnTo>
                    <a:pt x="1619709" y="218218"/>
                  </a:lnTo>
                  <a:lnTo>
                    <a:pt x="1623193" y="217448"/>
                  </a:lnTo>
                  <a:lnTo>
                    <a:pt x="1626676" y="216678"/>
                  </a:lnTo>
                  <a:lnTo>
                    <a:pt x="1630159" y="221441"/>
                  </a:lnTo>
                  <a:lnTo>
                    <a:pt x="1633642" y="220681"/>
                  </a:lnTo>
                  <a:lnTo>
                    <a:pt x="1637126" y="219922"/>
                  </a:lnTo>
                  <a:lnTo>
                    <a:pt x="1640609" y="219163"/>
                  </a:lnTo>
                  <a:lnTo>
                    <a:pt x="1644092" y="218405"/>
                  </a:lnTo>
                  <a:lnTo>
                    <a:pt x="1647575" y="218104"/>
                  </a:lnTo>
                  <a:lnTo>
                    <a:pt x="1651059" y="217347"/>
                  </a:lnTo>
                  <a:lnTo>
                    <a:pt x="1654542" y="216591"/>
                  </a:lnTo>
                  <a:lnTo>
                    <a:pt x="1658025" y="215834"/>
                  </a:lnTo>
                  <a:lnTo>
                    <a:pt x="1661508" y="215079"/>
                  </a:lnTo>
                  <a:lnTo>
                    <a:pt x="1664992" y="215702"/>
                  </a:lnTo>
                  <a:lnTo>
                    <a:pt x="1668475" y="214949"/>
                  </a:lnTo>
                  <a:lnTo>
                    <a:pt x="1671958" y="214196"/>
                  </a:lnTo>
                  <a:lnTo>
                    <a:pt x="1675441" y="213444"/>
                  </a:lnTo>
                  <a:lnTo>
                    <a:pt x="1678925" y="214984"/>
                  </a:lnTo>
                  <a:lnTo>
                    <a:pt x="1682408" y="214236"/>
                  </a:lnTo>
                  <a:lnTo>
                    <a:pt x="1685891" y="213489"/>
                  </a:lnTo>
                  <a:lnTo>
                    <a:pt x="1689374" y="212741"/>
                  </a:lnTo>
                  <a:lnTo>
                    <a:pt x="1692858" y="211995"/>
                  </a:lnTo>
                  <a:lnTo>
                    <a:pt x="1696341" y="211707"/>
                  </a:lnTo>
                  <a:lnTo>
                    <a:pt x="1699824" y="210962"/>
                  </a:lnTo>
                  <a:lnTo>
                    <a:pt x="1703307" y="210217"/>
                  </a:lnTo>
                  <a:lnTo>
                    <a:pt x="1706791" y="209472"/>
                  </a:lnTo>
                  <a:lnTo>
                    <a:pt x="1710274" y="211949"/>
                  </a:lnTo>
                  <a:lnTo>
                    <a:pt x="1713757" y="211310"/>
                  </a:lnTo>
                  <a:lnTo>
                    <a:pt x="1717240" y="210670"/>
                  </a:lnTo>
                  <a:lnTo>
                    <a:pt x="1720723" y="210032"/>
                  </a:lnTo>
                  <a:lnTo>
                    <a:pt x="1724207" y="209394"/>
                  </a:lnTo>
                  <a:lnTo>
                    <a:pt x="1727690" y="221961"/>
                  </a:lnTo>
                  <a:lnTo>
                    <a:pt x="1731173" y="221245"/>
                  </a:lnTo>
                  <a:lnTo>
                    <a:pt x="1734656" y="220529"/>
                  </a:lnTo>
                  <a:lnTo>
                    <a:pt x="1738140" y="219814"/>
                  </a:lnTo>
                  <a:lnTo>
                    <a:pt x="1741623" y="219099"/>
                  </a:lnTo>
                  <a:lnTo>
                    <a:pt x="1745106" y="218385"/>
                  </a:lnTo>
                  <a:lnTo>
                    <a:pt x="1748589" y="217670"/>
                  </a:lnTo>
                  <a:lnTo>
                    <a:pt x="1752073" y="216956"/>
                  </a:lnTo>
                  <a:lnTo>
                    <a:pt x="1755556" y="216243"/>
                  </a:lnTo>
                  <a:lnTo>
                    <a:pt x="1759039" y="219397"/>
                  </a:lnTo>
                  <a:lnTo>
                    <a:pt x="1762522" y="218690"/>
                  </a:lnTo>
                  <a:lnTo>
                    <a:pt x="1766006" y="217984"/>
                  </a:lnTo>
                  <a:lnTo>
                    <a:pt x="1769489" y="217277"/>
                  </a:lnTo>
                  <a:lnTo>
                    <a:pt x="1772972" y="216571"/>
                  </a:lnTo>
                  <a:lnTo>
                    <a:pt x="1776455" y="218423"/>
                  </a:lnTo>
                  <a:lnTo>
                    <a:pt x="1779939" y="217721"/>
                  </a:lnTo>
                  <a:lnTo>
                    <a:pt x="1783422" y="217020"/>
                  </a:lnTo>
                  <a:lnTo>
                    <a:pt x="1786905" y="216319"/>
                  </a:lnTo>
                  <a:lnTo>
                    <a:pt x="1790388" y="220252"/>
                  </a:lnTo>
                  <a:lnTo>
                    <a:pt x="1793872" y="219559"/>
                  </a:lnTo>
                  <a:lnTo>
                    <a:pt x="1797355" y="218865"/>
                  </a:lnTo>
                  <a:lnTo>
                    <a:pt x="1800838" y="218173"/>
                  </a:lnTo>
                  <a:lnTo>
                    <a:pt x="1804321" y="217480"/>
                  </a:lnTo>
                  <a:lnTo>
                    <a:pt x="1807805" y="224260"/>
                  </a:lnTo>
                  <a:lnTo>
                    <a:pt x="1811288" y="223668"/>
                  </a:lnTo>
                  <a:lnTo>
                    <a:pt x="1814771" y="223076"/>
                  </a:lnTo>
                  <a:lnTo>
                    <a:pt x="1818254" y="222484"/>
                  </a:lnTo>
                  <a:lnTo>
                    <a:pt x="1821738" y="224710"/>
                  </a:lnTo>
                  <a:lnTo>
                    <a:pt x="1825221" y="224035"/>
                  </a:lnTo>
                  <a:lnTo>
                    <a:pt x="1828704" y="223360"/>
                  </a:lnTo>
                  <a:lnTo>
                    <a:pt x="1832187" y="222686"/>
                  </a:lnTo>
                  <a:lnTo>
                    <a:pt x="1835671" y="222011"/>
                  </a:lnTo>
                  <a:lnTo>
                    <a:pt x="1839154" y="224141"/>
                  </a:lnTo>
                  <a:lnTo>
                    <a:pt x="1842637" y="223471"/>
                  </a:lnTo>
                  <a:lnTo>
                    <a:pt x="1846120" y="222802"/>
                  </a:lnTo>
                  <a:lnTo>
                    <a:pt x="1849604" y="222133"/>
                  </a:lnTo>
                  <a:lnTo>
                    <a:pt x="1853087" y="221465"/>
                  </a:lnTo>
                  <a:lnTo>
                    <a:pt x="1856570" y="223976"/>
                  </a:lnTo>
                  <a:lnTo>
                    <a:pt x="1860053" y="223313"/>
                  </a:lnTo>
                  <a:lnTo>
                    <a:pt x="1863537" y="222649"/>
                  </a:lnTo>
                  <a:lnTo>
                    <a:pt x="1867020" y="221987"/>
                  </a:lnTo>
                  <a:lnTo>
                    <a:pt x="1870503" y="221324"/>
                  </a:lnTo>
                  <a:lnTo>
                    <a:pt x="1873986" y="220662"/>
                  </a:lnTo>
                  <a:lnTo>
                    <a:pt x="1877470" y="220000"/>
                  </a:lnTo>
                  <a:lnTo>
                    <a:pt x="1880953" y="219338"/>
                  </a:lnTo>
                  <a:lnTo>
                    <a:pt x="1884436" y="218677"/>
                  </a:lnTo>
                  <a:lnTo>
                    <a:pt x="1887919" y="218016"/>
                  </a:lnTo>
                  <a:lnTo>
                    <a:pt x="1891403" y="217355"/>
                  </a:lnTo>
                  <a:lnTo>
                    <a:pt x="1894886" y="216695"/>
                  </a:lnTo>
                  <a:lnTo>
                    <a:pt x="1898369" y="216034"/>
                  </a:lnTo>
                  <a:lnTo>
                    <a:pt x="1901852" y="215374"/>
                  </a:lnTo>
                  <a:lnTo>
                    <a:pt x="1905336" y="214715"/>
                  </a:lnTo>
                  <a:lnTo>
                    <a:pt x="1908819" y="214055"/>
                  </a:lnTo>
                  <a:lnTo>
                    <a:pt x="1912302" y="213396"/>
                  </a:lnTo>
                  <a:lnTo>
                    <a:pt x="1915785" y="212737"/>
                  </a:lnTo>
                  <a:lnTo>
                    <a:pt x="1919269" y="212079"/>
                  </a:lnTo>
                  <a:lnTo>
                    <a:pt x="1922752" y="211421"/>
                  </a:lnTo>
                  <a:lnTo>
                    <a:pt x="1926235" y="210763"/>
                  </a:lnTo>
                  <a:lnTo>
                    <a:pt x="1929718" y="210105"/>
                  </a:lnTo>
                  <a:lnTo>
                    <a:pt x="1933202" y="209447"/>
                  </a:lnTo>
                  <a:lnTo>
                    <a:pt x="1936685" y="210008"/>
                  </a:lnTo>
                  <a:lnTo>
                    <a:pt x="1940168" y="209353"/>
                  </a:lnTo>
                  <a:lnTo>
                    <a:pt x="1943651" y="208698"/>
                  </a:lnTo>
                  <a:lnTo>
                    <a:pt x="1947135" y="208044"/>
                  </a:lnTo>
                  <a:lnTo>
                    <a:pt x="1950618" y="211819"/>
                  </a:lnTo>
                  <a:lnTo>
                    <a:pt x="1954101" y="211171"/>
                  </a:lnTo>
                  <a:lnTo>
                    <a:pt x="1957584" y="210524"/>
                  </a:lnTo>
                  <a:lnTo>
                    <a:pt x="1961068" y="209876"/>
                  </a:lnTo>
                  <a:lnTo>
                    <a:pt x="1964551" y="209229"/>
                  </a:lnTo>
                  <a:lnTo>
                    <a:pt x="1968034" y="208582"/>
                  </a:lnTo>
                  <a:lnTo>
                    <a:pt x="1971517" y="207935"/>
                  </a:lnTo>
                  <a:lnTo>
                    <a:pt x="1975001" y="207289"/>
                  </a:lnTo>
                  <a:lnTo>
                    <a:pt x="1978484" y="206643"/>
                  </a:lnTo>
                  <a:lnTo>
                    <a:pt x="1981967" y="207203"/>
                  </a:lnTo>
                  <a:lnTo>
                    <a:pt x="1985450" y="206559"/>
                  </a:lnTo>
                  <a:lnTo>
                    <a:pt x="1988934" y="205916"/>
                  </a:lnTo>
                  <a:lnTo>
                    <a:pt x="1992417" y="205272"/>
                  </a:lnTo>
                  <a:lnTo>
                    <a:pt x="1995900" y="204629"/>
                  </a:lnTo>
                  <a:lnTo>
                    <a:pt x="1999383" y="211958"/>
                  </a:lnTo>
                  <a:lnTo>
                    <a:pt x="2002867" y="211411"/>
                  </a:lnTo>
                  <a:lnTo>
                    <a:pt x="2006350" y="210864"/>
                  </a:lnTo>
                  <a:lnTo>
                    <a:pt x="2009833" y="210318"/>
                  </a:lnTo>
                  <a:lnTo>
                    <a:pt x="2013316" y="218173"/>
                  </a:lnTo>
                  <a:lnTo>
                    <a:pt x="2016799" y="217554"/>
                  </a:lnTo>
                  <a:lnTo>
                    <a:pt x="2020283" y="216935"/>
                  </a:lnTo>
                  <a:lnTo>
                    <a:pt x="2023766" y="216316"/>
                  </a:lnTo>
                  <a:lnTo>
                    <a:pt x="2027249" y="215697"/>
                  </a:lnTo>
                  <a:lnTo>
                    <a:pt x="2030732" y="215114"/>
                  </a:lnTo>
                  <a:lnTo>
                    <a:pt x="2034216" y="214578"/>
                  </a:lnTo>
                  <a:lnTo>
                    <a:pt x="2037699" y="214042"/>
                  </a:lnTo>
                  <a:lnTo>
                    <a:pt x="2041182" y="213507"/>
                  </a:lnTo>
                  <a:lnTo>
                    <a:pt x="2044665" y="212973"/>
                  </a:lnTo>
                  <a:lnTo>
                    <a:pt x="2048149" y="216861"/>
                  </a:lnTo>
                  <a:lnTo>
                    <a:pt x="2051632" y="216250"/>
                  </a:lnTo>
                  <a:lnTo>
                    <a:pt x="2055115" y="215640"/>
                  </a:lnTo>
                  <a:lnTo>
                    <a:pt x="2058598" y="215029"/>
                  </a:lnTo>
                  <a:lnTo>
                    <a:pt x="2062082" y="214791"/>
                  </a:lnTo>
                  <a:lnTo>
                    <a:pt x="2065565" y="214182"/>
                  </a:lnTo>
                  <a:lnTo>
                    <a:pt x="2069048" y="213573"/>
                  </a:lnTo>
                  <a:lnTo>
                    <a:pt x="2072531" y="212965"/>
                  </a:lnTo>
                  <a:lnTo>
                    <a:pt x="2076015" y="212356"/>
                  </a:lnTo>
                  <a:lnTo>
                    <a:pt x="2079498" y="214349"/>
                  </a:lnTo>
                  <a:lnTo>
                    <a:pt x="2082981" y="213744"/>
                  </a:lnTo>
                  <a:lnTo>
                    <a:pt x="2086464" y="213139"/>
                  </a:lnTo>
                  <a:lnTo>
                    <a:pt x="2089948" y="212535"/>
                  </a:lnTo>
                  <a:lnTo>
                    <a:pt x="2093431" y="213410"/>
                  </a:lnTo>
                  <a:lnTo>
                    <a:pt x="2096914" y="212808"/>
                  </a:lnTo>
                  <a:lnTo>
                    <a:pt x="2100397" y="212207"/>
                  </a:lnTo>
                  <a:lnTo>
                    <a:pt x="2103881" y="211605"/>
                  </a:lnTo>
                  <a:lnTo>
                    <a:pt x="2107364" y="211004"/>
                  </a:lnTo>
                  <a:lnTo>
                    <a:pt x="2110847" y="212656"/>
                  </a:lnTo>
                  <a:lnTo>
                    <a:pt x="2114330" y="212138"/>
                  </a:lnTo>
                  <a:lnTo>
                    <a:pt x="2117814" y="211620"/>
                  </a:lnTo>
                  <a:lnTo>
                    <a:pt x="2121297" y="211103"/>
                  </a:lnTo>
                  <a:lnTo>
                    <a:pt x="2124780" y="210587"/>
                  </a:lnTo>
                  <a:lnTo>
                    <a:pt x="2128263" y="215810"/>
                  </a:lnTo>
                  <a:lnTo>
                    <a:pt x="2131747" y="215221"/>
                  </a:lnTo>
                  <a:lnTo>
                    <a:pt x="2135230" y="214632"/>
                  </a:lnTo>
                  <a:lnTo>
                    <a:pt x="2138713" y="214043"/>
                  </a:lnTo>
                  <a:lnTo>
                    <a:pt x="2142196" y="215247"/>
                  </a:lnTo>
                  <a:lnTo>
                    <a:pt x="2145680" y="214661"/>
                  </a:lnTo>
                  <a:lnTo>
                    <a:pt x="2149163" y="214075"/>
                  </a:lnTo>
                  <a:lnTo>
                    <a:pt x="2152646" y="213490"/>
                  </a:lnTo>
                  <a:lnTo>
                    <a:pt x="2156129" y="212905"/>
                  </a:lnTo>
                  <a:lnTo>
                    <a:pt x="2159613" y="215172"/>
                  </a:lnTo>
                  <a:lnTo>
                    <a:pt x="2163096" y="214591"/>
                  </a:lnTo>
                  <a:lnTo>
                    <a:pt x="2166579" y="214010"/>
                  </a:lnTo>
                  <a:lnTo>
                    <a:pt x="2170062" y="213429"/>
                  </a:lnTo>
                  <a:lnTo>
                    <a:pt x="2173546" y="213913"/>
                  </a:lnTo>
                  <a:lnTo>
                    <a:pt x="2177029" y="213334"/>
                  </a:lnTo>
                  <a:lnTo>
                    <a:pt x="2180512" y="212755"/>
                  </a:lnTo>
                  <a:lnTo>
                    <a:pt x="2183995" y="212177"/>
                  </a:lnTo>
                  <a:lnTo>
                    <a:pt x="2187479" y="211598"/>
                  </a:lnTo>
                  <a:lnTo>
                    <a:pt x="2190962" y="215946"/>
                  </a:lnTo>
                  <a:lnTo>
                    <a:pt x="2194445" y="215374"/>
                  </a:lnTo>
                  <a:lnTo>
                    <a:pt x="2197928" y="214803"/>
                  </a:lnTo>
                  <a:lnTo>
                    <a:pt x="2201412" y="214231"/>
                  </a:lnTo>
                  <a:lnTo>
                    <a:pt x="2204895" y="213660"/>
                  </a:lnTo>
                  <a:lnTo>
                    <a:pt x="2208378" y="216213"/>
                  </a:lnTo>
                  <a:lnTo>
                    <a:pt x="2211861" y="215645"/>
                  </a:lnTo>
                  <a:lnTo>
                    <a:pt x="2215345" y="215079"/>
                  </a:lnTo>
                  <a:lnTo>
                    <a:pt x="2218828" y="214512"/>
                  </a:lnTo>
                  <a:lnTo>
                    <a:pt x="2222311" y="213945"/>
                  </a:lnTo>
                  <a:lnTo>
                    <a:pt x="2225794" y="213379"/>
                  </a:lnTo>
                  <a:lnTo>
                    <a:pt x="2229278" y="212813"/>
                  </a:lnTo>
                  <a:lnTo>
                    <a:pt x="2232761" y="212247"/>
                  </a:lnTo>
                  <a:lnTo>
                    <a:pt x="2236244" y="211682"/>
                  </a:lnTo>
                  <a:lnTo>
                    <a:pt x="2239727" y="211464"/>
                  </a:lnTo>
                  <a:lnTo>
                    <a:pt x="2243211" y="210899"/>
                  </a:lnTo>
                  <a:lnTo>
                    <a:pt x="2246694" y="210335"/>
                  </a:lnTo>
                  <a:lnTo>
                    <a:pt x="2250177" y="209770"/>
                  </a:lnTo>
                  <a:lnTo>
                    <a:pt x="2253660" y="210945"/>
                  </a:lnTo>
                  <a:lnTo>
                    <a:pt x="2257144" y="210383"/>
                  </a:lnTo>
                  <a:lnTo>
                    <a:pt x="2260627" y="209821"/>
                  </a:lnTo>
                  <a:lnTo>
                    <a:pt x="2264110" y="209260"/>
                  </a:lnTo>
                  <a:lnTo>
                    <a:pt x="2267593" y="208698"/>
                  </a:lnTo>
                  <a:lnTo>
                    <a:pt x="2271077" y="209872"/>
                  </a:lnTo>
                  <a:lnTo>
                    <a:pt x="2274560" y="209313"/>
                  </a:lnTo>
                  <a:lnTo>
                    <a:pt x="2278043" y="208754"/>
                  </a:lnTo>
                  <a:lnTo>
                    <a:pt x="2281526" y="208196"/>
                  </a:lnTo>
                  <a:lnTo>
                    <a:pt x="2285010" y="210053"/>
                  </a:lnTo>
                  <a:lnTo>
                    <a:pt x="2288493" y="209498"/>
                  </a:lnTo>
                  <a:lnTo>
                    <a:pt x="2291976" y="208942"/>
                  </a:lnTo>
                  <a:lnTo>
                    <a:pt x="2295459" y="208388"/>
                  </a:lnTo>
                  <a:lnTo>
                    <a:pt x="2298942" y="207833"/>
                  </a:lnTo>
                  <a:lnTo>
                    <a:pt x="2302426" y="209680"/>
                  </a:lnTo>
                  <a:lnTo>
                    <a:pt x="2305909" y="209128"/>
                  </a:lnTo>
                  <a:lnTo>
                    <a:pt x="2309392" y="208577"/>
                  </a:lnTo>
                  <a:lnTo>
                    <a:pt x="2312875" y="208026"/>
                  </a:lnTo>
                  <a:lnTo>
                    <a:pt x="2316359" y="207475"/>
                  </a:lnTo>
                  <a:lnTo>
                    <a:pt x="2319842" y="208972"/>
                  </a:lnTo>
                  <a:lnTo>
                    <a:pt x="2323325" y="208424"/>
                  </a:lnTo>
                  <a:lnTo>
                    <a:pt x="2326808" y="207876"/>
                  </a:lnTo>
                  <a:lnTo>
                    <a:pt x="2330292" y="207328"/>
                  </a:lnTo>
                  <a:lnTo>
                    <a:pt x="2333775" y="210165"/>
                  </a:lnTo>
                  <a:lnTo>
                    <a:pt x="2337258" y="209622"/>
                  </a:lnTo>
                  <a:lnTo>
                    <a:pt x="2340741" y="209079"/>
                  </a:lnTo>
                  <a:lnTo>
                    <a:pt x="2344225" y="208535"/>
                  </a:lnTo>
                  <a:lnTo>
                    <a:pt x="2347708" y="207992"/>
                  </a:lnTo>
                  <a:lnTo>
                    <a:pt x="2351191" y="207787"/>
                  </a:lnTo>
                  <a:lnTo>
                    <a:pt x="2354674" y="207245"/>
                  </a:lnTo>
                  <a:lnTo>
                    <a:pt x="2358158" y="206703"/>
                  </a:lnTo>
                  <a:lnTo>
                    <a:pt x="2361641" y="206161"/>
                  </a:lnTo>
                  <a:lnTo>
                    <a:pt x="2365124" y="209975"/>
                  </a:lnTo>
                  <a:lnTo>
                    <a:pt x="2368607" y="209438"/>
                  </a:lnTo>
                  <a:lnTo>
                    <a:pt x="2372091" y="208902"/>
                  </a:lnTo>
                  <a:lnTo>
                    <a:pt x="2375574" y="208366"/>
                  </a:lnTo>
                  <a:lnTo>
                    <a:pt x="2379057" y="207830"/>
                  </a:lnTo>
                  <a:lnTo>
                    <a:pt x="2382540" y="209322"/>
                  </a:lnTo>
                  <a:lnTo>
                    <a:pt x="2386024" y="208861"/>
                  </a:lnTo>
                  <a:lnTo>
                    <a:pt x="2389507" y="208400"/>
                  </a:lnTo>
                  <a:lnTo>
                    <a:pt x="2392990" y="207939"/>
                  </a:lnTo>
                  <a:lnTo>
                    <a:pt x="2396473" y="207479"/>
                  </a:lnTo>
                  <a:lnTo>
                    <a:pt x="2399957" y="207283"/>
                  </a:lnTo>
                  <a:lnTo>
                    <a:pt x="2403440" y="206751"/>
                  </a:lnTo>
                  <a:lnTo>
                    <a:pt x="2406923" y="206220"/>
                  </a:lnTo>
                  <a:lnTo>
                    <a:pt x="2410406" y="205688"/>
                  </a:lnTo>
                  <a:lnTo>
                    <a:pt x="2413890" y="205182"/>
                  </a:lnTo>
                  <a:lnTo>
                    <a:pt x="2417373" y="204723"/>
                  </a:lnTo>
                  <a:lnTo>
                    <a:pt x="2420856" y="204265"/>
                  </a:lnTo>
                  <a:lnTo>
                    <a:pt x="2424339" y="203807"/>
                  </a:lnTo>
                  <a:lnTo>
                    <a:pt x="2427823" y="203350"/>
                  </a:lnTo>
                  <a:lnTo>
                    <a:pt x="2431306" y="207892"/>
                  </a:lnTo>
                  <a:lnTo>
                    <a:pt x="2434789" y="207510"/>
                  </a:lnTo>
                  <a:lnTo>
                    <a:pt x="2438272" y="207129"/>
                  </a:lnTo>
                  <a:lnTo>
                    <a:pt x="2441756" y="206747"/>
                  </a:lnTo>
                  <a:lnTo>
                    <a:pt x="2445239" y="211182"/>
                  </a:lnTo>
                  <a:lnTo>
                    <a:pt x="2448722" y="210664"/>
                  </a:lnTo>
                  <a:lnTo>
                    <a:pt x="2452205" y="210146"/>
                  </a:lnTo>
                  <a:lnTo>
                    <a:pt x="2455689" y="209629"/>
                  </a:lnTo>
                  <a:lnTo>
                    <a:pt x="2459172" y="209112"/>
                  </a:lnTo>
                  <a:lnTo>
                    <a:pt x="2462655" y="210509"/>
                  </a:lnTo>
                  <a:lnTo>
                    <a:pt x="2466138" y="209995"/>
                  </a:lnTo>
                  <a:lnTo>
                    <a:pt x="2469622" y="209480"/>
                  </a:lnTo>
                  <a:lnTo>
                    <a:pt x="2473105" y="208966"/>
                  </a:lnTo>
                  <a:lnTo>
                    <a:pt x="2476588" y="208452"/>
                  </a:lnTo>
                  <a:lnTo>
                    <a:pt x="2480071" y="208575"/>
                  </a:lnTo>
                  <a:lnTo>
                    <a:pt x="2483555" y="208062"/>
                  </a:lnTo>
                  <a:lnTo>
                    <a:pt x="2487038" y="207549"/>
                  </a:lnTo>
                  <a:lnTo>
                    <a:pt x="2490521" y="207036"/>
                  </a:lnTo>
                  <a:lnTo>
                    <a:pt x="2494004" y="210325"/>
                  </a:lnTo>
                  <a:lnTo>
                    <a:pt x="2497488" y="209816"/>
                  </a:lnTo>
                  <a:lnTo>
                    <a:pt x="2500971" y="209308"/>
                  </a:lnTo>
                  <a:lnTo>
                    <a:pt x="2504454" y="208800"/>
                  </a:lnTo>
                  <a:lnTo>
                    <a:pt x="2507937" y="208292"/>
                  </a:lnTo>
                  <a:lnTo>
                    <a:pt x="2511421" y="207784"/>
                  </a:lnTo>
                  <a:lnTo>
                    <a:pt x="2514904" y="207277"/>
                  </a:lnTo>
                  <a:lnTo>
                    <a:pt x="2518387" y="206769"/>
                  </a:lnTo>
                  <a:lnTo>
                    <a:pt x="2521870" y="206262"/>
                  </a:lnTo>
                  <a:lnTo>
                    <a:pt x="2525354" y="211998"/>
                  </a:lnTo>
                  <a:lnTo>
                    <a:pt x="2528837" y="211497"/>
                  </a:lnTo>
                  <a:lnTo>
                    <a:pt x="2532320" y="210997"/>
                  </a:lnTo>
                  <a:lnTo>
                    <a:pt x="2535803" y="210497"/>
                  </a:lnTo>
                  <a:lnTo>
                    <a:pt x="2539287" y="209997"/>
                  </a:lnTo>
                  <a:lnTo>
                    <a:pt x="2542770" y="211037"/>
                  </a:lnTo>
                  <a:lnTo>
                    <a:pt x="2546253" y="210539"/>
                  </a:lnTo>
                  <a:lnTo>
                    <a:pt x="2549736" y="210042"/>
                  </a:lnTo>
                  <a:lnTo>
                    <a:pt x="2553220" y="209544"/>
                  </a:lnTo>
                  <a:lnTo>
                    <a:pt x="2556703" y="212105"/>
                  </a:lnTo>
                  <a:lnTo>
                    <a:pt x="2560186" y="211611"/>
                  </a:lnTo>
                  <a:lnTo>
                    <a:pt x="2563669" y="211117"/>
                  </a:lnTo>
                  <a:lnTo>
                    <a:pt x="2567153" y="210623"/>
                  </a:lnTo>
                  <a:lnTo>
                    <a:pt x="2570636" y="210129"/>
                  </a:lnTo>
                  <a:lnTo>
                    <a:pt x="2574119" y="214163"/>
                  </a:lnTo>
                  <a:lnTo>
                    <a:pt x="2577602" y="213674"/>
                  </a:lnTo>
                  <a:lnTo>
                    <a:pt x="2581085" y="213185"/>
                  </a:lnTo>
                  <a:lnTo>
                    <a:pt x="2584569" y="212697"/>
                  </a:lnTo>
                  <a:lnTo>
                    <a:pt x="2588052" y="212209"/>
                  </a:lnTo>
                  <a:lnTo>
                    <a:pt x="2591535" y="212320"/>
                  </a:lnTo>
                  <a:lnTo>
                    <a:pt x="2595018" y="211833"/>
                  </a:lnTo>
                  <a:lnTo>
                    <a:pt x="2598502" y="211346"/>
                  </a:lnTo>
                  <a:lnTo>
                    <a:pt x="2601985" y="210859"/>
                  </a:lnTo>
                  <a:lnTo>
                    <a:pt x="2605468" y="211271"/>
                  </a:lnTo>
                  <a:lnTo>
                    <a:pt x="2608951" y="210785"/>
                  </a:lnTo>
                  <a:lnTo>
                    <a:pt x="2612435" y="210300"/>
                  </a:lnTo>
                  <a:lnTo>
                    <a:pt x="2615918" y="209814"/>
                  </a:lnTo>
                  <a:lnTo>
                    <a:pt x="2619401" y="209329"/>
                  </a:lnTo>
                  <a:lnTo>
                    <a:pt x="2622884" y="211828"/>
                  </a:lnTo>
                  <a:lnTo>
                    <a:pt x="2626368" y="211346"/>
                  </a:lnTo>
                  <a:lnTo>
                    <a:pt x="2629851" y="210865"/>
                  </a:lnTo>
                  <a:lnTo>
                    <a:pt x="2633334" y="210383"/>
                  </a:lnTo>
                  <a:lnTo>
                    <a:pt x="2636817" y="210199"/>
                  </a:lnTo>
                  <a:lnTo>
                    <a:pt x="2640301" y="209718"/>
                  </a:lnTo>
                  <a:lnTo>
                    <a:pt x="2643784" y="209237"/>
                  </a:lnTo>
                  <a:lnTo>
                    <a:pt x="2647267" y="208756"/>
                  </a:lnTo>
                  <a:lnTo>
                    <a:pt x="2650750" y="208275"/>
                  </a:lnTo>
                  <a:lnTo>
                    <a:pt x="2654234" y="209874"/>
                  </a:lnTo>
                  <a:lnTo>
                    <a:pt x="2657717" y="209396"/>
                  </a:lnTo>
                  <a:lnTo>
                    <a:pt x="2661200" y="208918"/>
                  </a:lnTo>
                  <a:lnTo>
                    <a:pt x="2664683" y="208440"/>
                  </a:lnTo>
                  <a:lnTo>
                    <a:pt x="2668167" y="207962"/>
                  </a:lnTo>
                  <a:lnTo>
                    <a:pt x="2671650" y="208670"/>
                  </a:lnTo>
                  <a:lnTo>
                    <a:pt x="2675133" y="208193"/>
                  </a:lnTo>
                  <a:lnTo>
                    <a:pt x="2678616" y="207717"/>
                  </a:lnTo>
                  <a:lnTo>
                    <a:pt x="2682100" y="207241"/>
                  </a:lnTo>
                  <a:lnTo>
                    <a:pt x="2685583" y="207062"/>
                  </a:lnTo>
                  <a:lnTo>
                    <a:pt x="2689066" y="206586"/>
                  </a:lnTo>
                  <a:lnTo>
                    <a:pt x="2692549" y="206111"/>
                  </a:lnTo>
                  <a:lnTo>
                    <a:pt x="2696033" y="205636"/>
                  </a:lnTo>
                  <a:lnTo>
                    <a:pt x="2699516" y="205161"/>
                  </a:lnTo>
                  <a:lnTo>
                    <a:pt x="2702999" y="211708"/>
                  </a:lnTo>
                  <a:lnTo>
                    <a:pt x="2706482" y="211241"/>
                  </a:lnTo>
                  <a:lnTo>
                    <a:pt x="2709966" y="210773"/>
                  </a:lnTo>
                  <a:lnTo>
                    <a:pt x="2713449" y="210305"/>
                  </a:lnTo>
                  <a:lnTo>
                    <a:pt x="2716932" y="212421"/>
                  </a:lnTo>
                  <a:lnTo>
                    <a:pt x="2720415" y="211957"/>
                  </a:lnTo>
                  <a:lnTo>
                    <a:pt x="2723899" y="211492"/>
                  </a:lnTo>
                  <a:lnTo>
                    <a:pt x="2727382" y="211028"/>
                  </a:lnTo>
                  <a:lnTo>
                    <a:pt x="2730865" y="210563"/>
                  </a:lnTo>
                  <a:lnTo>
                    <a:pt x="2734348" y="214354"/>
                  </a:lnTo>
                  <a:lnTo>
                    <a:pt x="2737832" y="213894"/>
                  </a:lnTo>
                  <a:lnTo>
                    <a:pt x="2741315" y="213435"/>
                  </a:lnTo>
                  <a:lnTo>
                    <a:pt x="2744798" y="212975"/>
                  </a:lnTo>
                  <a:lnTo>
                    <a:pt x="2748281" y="216148"/>
                  </a:lnTo>
                  <a:lnTo>
                    <a:pt x="2751765" y="215752"/>
                  </a:lnTo>
                  <a:lnTo>
                    <a:pt x="2755248" y="215357"/>
                  </a:lnTo>
                  <a:lnTo>
                    <a:pt x="2758731" y="214962"/>
                  </a:lnTo>
                  <a:lnTo>
                    <a:pt x="2762214" y="214568"/>
                  </a:lnTo>
                  <a:lnTo>
                    <a:pt x="2765698" y="214702"/>
                  </a:lnTo>
                  <a:lnTo>
                    <a:pt x="2769181" y="214248"/>
                  </a:lnTo>
                  <a:lnTo>
                    <a:pt x="2772664" y="213794"/>
                  </a:lnTo>
                  <a:lnTo>
                    <a:pt x="2776147" y="213340"/>
                  </a:lnTo>
                  <a:lnTo>
                    <a:pt x="2779631" y="212886"/>
                  </a:lnTo>
                  <a:lnTo>
                    <a:pt x="2783114" y="212483"/>
                  </a:lnTo>
                  <a:lnTo>
                    <a:pt x="2786597" y="212090"/>
                  </a:lnTo>
                  <a:lnTo>
                    <a:pt x="2790080" y="211697"/>
                  </a:lnTo>
                  <a:lnTo>
                    <a:pt x="2793564" y="211305"/>
                  </a:lnTo>
                  <a:lnTo>
                    <a:pt x="2797047" y="210898"/>
                  </a:lnTo>
                  <a:lnTo>
                    <a:pt x="2800530" y="210445"/>
                  </a:lnTo>
                  <a:lnTo>
                    <a:pt x="2804013" y="209992"/>
                  </a:lnTo>
                  <a:lnTo>
                    <a:pt x="2807497" y="209540"/>
                  </a:lnTo>
                  <a:lnTo>
                    <a:pt x="2810980" y="209087"/>
                  </a:lnTo>
                  <a:lnTo>
                    <a:pt x="2814463" y="210589"/>
                  </a:lnTo>
                  <a:lnTo>
                    <a:pt x="2817946" y="210138"/>
                  </a:lnTo>
                  <a:lnTo>
                    <a:pt x="2821430" y="209688"/>
                  </a:lnTo>
                  <a:lnTo>
                    <a:pt x="2824913" y="209238"/>
                  </a:lnTo>
                  <a:lnTo>
                    <a:pt x="2828396" y="209901"/>
                  </a:lnTo>
                  <a:lnTo>
                    <a:pt x="2831879" y="209452"/>
                  </a:lnTo>
                  <a:lnTo>
                    <a:pt x="2835363" y="209003"/>
                  </a:lnTo>
                  <a:lnTo>
                    <a:pt x="2838846" y="208555"/>
                  </a:lnTo>
                  <a:lnTo>
                    <a:pt x="2842329" y="208106"/>
                  </a:lnTo>
                  <a:lnTo>
                    <a:pt x="2845812" y="222467"/>
                  </a:lnTo>
                  <a:lnTo>
                    <a:pt x="2849296" y="222089"/>
                  </a:lnTo>
                  <a:lnTo>
                    <a:pt x="2852779" y="221712"/>
                  </a:lnTo>
                  <a:lnTo>
                    <a:pt x="2856262" y="221334"/>
                  </a:lnTo>
                  <a:lnTo>
                    <a:pt x="2859745" y="220957"/>
                  </a:lnTo>
                  <a:lnTo>
                    <a:pt x="2863229" y="221049"/>
                  </a:lnTo>
                  <a:lnTo>
                    <a:pt x="2866712" y="220616"/>
                  </a:lnTo>
                  <a:lnTo>
                    <a:pt x="2870195" y="220183"/>
                  </a:lnTo>
                  <a:lnTo>
                    <a:pt x="2873678" y="219751"/>
                  </a:lnTo>
                  <a:lnTo>
                    <a:pt x="2877161" y="223696"/>
                  </a:lnTo>
                  <a:lnTo>
                    <a:pt x="2880645" y="223268"/>
                  </a:lnTo>
                  <a:lnTo>
                    <a:pt x="2884128" y="222840"/>
                  </a:lnTo>
                  <a:lnTo>
                    <a:pt x="2887611" y="222412"/>
                  </a:lnTo>
                  <a:lnTo>
                    <a:pt x="2891094" y="221984"/>
                  </a:lnTo>
                  <a:lnTo>
                    <a:pt x="2894578" y="223886"/>
                  </a:lnTo>
                  <a:lnTo>
                    <a:pt x="2898061" y="223516"/>
                  </a:lnTo>
                  <a:lnTo>
                    <a:pt x="2901544" y="223146"/>
                  </a:lnTo>
                  <a:lnTo>
                    <a:pt x="2905027" y="222776"/>
                  </a:lnTo>
                  <a:lnTo>
                    <a:pt x="2908511" y="223165"/>
                  </a:lnTo>
                  <a:lnTo>
                    <a:pt x="2911994" y="222796"/>
                  </a:lnTo>
                  <a:lnTo>
                    <a:pt x="2915477" y="222427"/>
                  </a:lnTo>
                  <a:lnTo>
                    <a:pt x="2918960" y="222059"/>
                  </a:lnTo>
                  <a:lnTo>
                    <a:pt x="2922444" y="221690"/>
                  </a:lnTo>
                  <a:lnTo>
                    <a:pt x="2925927" y="221322"/>
                  </a:lnTo>
                  <a:lnTo>
                    <a:pt x="2929410" y="220954"/>
                  </a:lnTo>
                  <a:lnTo>
                    <a:pt x="2932893" y="220586"/>
                  </a:lnTo>
                  <a:lnTo>
                    <a:pt x="2936377" y="220218"/>
                  </a:lnTo>
                  <a:lnTo>
                    <a:pt x="2939860" y="219851"/>
                  </a:lnTo>
                  <a:lnTo>
                    <a:pt x="2943343" y="220951"/>
                  </a:lnTo>
                  <a:lnTo>
                    <a:pt x="2946826" y="220529"/>
                  </a:lnTo>
                  <a:lnTo>
                    <a:pt x="2950310" y="220108"/>
                  </a:lnTo>
                  <a:lnTo>
                    <a:pt x="2953793" y="219687"/>
                  </a:lnTo>
                  <a:lnTo>
                    <a:pt x="2957276" y="220278"/>
                  </a:lnTo>
                  <a:lnTo>
                    <a:pt x="2960759" y="219858"/>
                  </a:lnTo>
                  <a:lnTo>
                    <a:pt x="2964243" y="219438"/>
                  </a:lnTo>
                  <a:lnTo>
                    <a:pt x="2967726" y="219018"/>
                  </a:lnTo>
                  <a:lnTo>
                    <a:pt x="2971209" y="218599"/>
                  </a:lnTo>
                  <a:lnTo>
                    <a:pt x="2974692" y="219190"/>
                  </a:lnTo>
                  <a:lnTo>
                    <a:pt x="2978176" y="218772"/>
                  </a:lnTo>
                  <a:lnTo>
                    <a:pt x="2981659" y="218353"/>
                  </a:lnTo>
                  <a:lnTo>
                    <a:pt x="2985142" y="217935"/>
                  </a:lnTo>
                  <a:lnTo>
                    <a:pt x="2988625" y="232848"/>
                  </a:lnTo>
                  <a:lnTo>
                    <a:pt x="2992109" y="232444"/>
                  </a:lnTo>
                  <a:lnTo>
                    <a:pt x="2995592" y="232040"/>
                  </a:lnTo>
                  <a:lnTo>
                    <a:pt x="2999075" y="231636"/>
                  </a:lnTo>
                  <a:lnTo>
                    <a:pt x="3002558" y="231232"/>
                  </a:lnTo>
                  <a:lnTo>
                    <a:pt x="3006042" y="231299"/>
                  </a:lnTo>
                  <a:lnTo>
                    <a:pt x="3009525" y="230895"/>
                  </a:lnTo>
                  <a:lnTo>
                    <a:pt x="3013008" y="230492"/>
                  </a:lnTo>
                  <a:lnTo>
                    <a:pt x="3016491" y="230089"/>
                  </a:lnTo>
                  <a:lnTo>
                    <a:pt x="3019975" y="231561"/>
                  </a:lnTo>
                  <a:lnTo>
                    <a:pt x="3023458" y="231160"/>
                  </a:lnTo>
                  <a:lnTo>
                    <a:pt x="3026941" y="230759"/>
                  </a:lnTo>
                  <a:lnTo>
                    <a:pt x="3030424" y="230359"/>
                  </a:lnTo>
                  <a:lnTo>
                    <a:pt x="3033908" y="229958"/>
                  </a:lnTo>
                  <a:lnTo>
                    <a:pt x="3037391" y="233959"/>
                  </a:lnTo>
                  <a:lnTo>
                    <a:pt x="3040874" y="233562"/>
                  </a:lnTo>
                  <a:lnTo>
                    <a:pt x="3044357" y="233166"/>
                  </a:lnTo>
                  <a:lnTo>
                    <a:pt x="3047841" y="232769"/>
                  </a:lnTo>
                  <a:lnTo>
                    <a:pt x="3051324" y="232373"/>
                  </a:lnTo>
                  <a:lnTo>
                    <a:pt x="3054807" y="232436"/>
                  </a:lnTo>
                  <a:lnTo>
                    <a:pt x="3058290" y="232041"/>
                  </a:lnTo>
                  <a:lnTo>
                    <a:pt x="3061774" y="231645"/>
                  </a:lnTo>
                  <a:lnTo>
                    <a:pt x="3065257" y="231249"/>
                  </a:lnTo>
                  <a:lnTo>
                    <a:pt x="3068740" y="240736"/>
                  </a:lnTo>
                  <a:lnTo>
                    <a:pt x="3072223" y="240349"/>
                  </a:lnTo>
                  <a:lnTo>
                    <a:pt x="3075707" y="239963"/>
                  </a:lnTo>
                  <a:lnTo>
                    <a:pt x="3079190" y="239576"/>
                  </a:lnTo>
                  <a:lnTo>
                    <a:pt x="3082673" y="239190"/>
                  </a:lnTo>
                  <a:lnTo>
                    <a:pt x="3086156" y="240773"/>
                  </a:lnTo>
                  <a:lnTo>
                    <a:pt x="3089640" y="240388"/>
                  </a:lnTo>
                  <a:lnTo>
                    <a:pt x="3093123" y="240004"/>
                  </a:lnTo>
                  <a:lnTo>
                    <a:pt x="3096606" y="239620"/>
                  </a:lnTo>
                  <a:lnTo>
                    <a:pt x="3100089" y="239676"/>
                  </a:lnTo>
                  <a:lnTo>
                    <a:pt x="3103573" y="239340"/>
                  </a:lnTo>
                  <a:lnTo>
                    <a:pt x="3107056" y="239004"/>
                  </a:lnTo>
                  <a:lnTo>
                    <a:pt x="3110539" y="238668"/>
                  </a:lnTo>
                  <a:lnTo>
                    <a:pt x="3114022" y="238333"/>
                  </a:lnTo>
                  <a:lnTo>
                    <a:pt x="3117506" y="240147"/>
                  </a:lnTo>
                  <a:lnTo>
                    <a:pt x="3120989" y="239766"/>
                  </a:lnTo>
                  <a:lnTo>
                    <a:pt x="3124472" y="239385"/>
                  </a:lnTo>
                  <a:lnTo>
                    <a:pt x="3127955" y="239004"/>
                  </a:lnTo>
                  <a:lnTo>
                    <a:pt x="3131439" y="238623"/>
                  </a:lnTo>
                  <a:lnTo>
                    <a:pt x="3134922" y="238243"/>
                  </a:lnTo>
                  <a:lnTo>
                    <a:pt x="3138405" y="237862"/>
                  </a:lnTo>
                  <a:lnTo>
                    <a:pt x="3141888" y="237482"/>
                  </a:lnTo>
                  <a:lnTo>
                    <a:pt x="3145372" y="237101"/>
                  </a:lnTo>
                  <a:lnTo>
                    <a:pt x="3148855" y="237156"/>
                  </a:lnTo>
                  <a:lnTo>
                    <a:pt x="3152338" y="236776"/>
                  </a:lnTo>
                  <a:lnTo>
                    <a:pt x="3155821" y="236396"/>
                  </a:lnTo>
                  <a:lnTo>
                    <a:pt x="3159304" y="236017"/>
                  </a:lnTo>
                  <a:lnTo>
                    <a:pt x="3162788" y="235637"/>
                  </a:lnTo>
                  <a:lnTo>
                    <a:pt x="3166271" y="236129"/>
                  </a:lnTo>
                  <a:lnTo>
                    <a:pt x="3169754" y="235750"/>
                  </a:lnTo>
                  <a:lnTo>
                    <a:pt x="3173237" y="235372"/>
                  </a:lnTo>
                  <a:lnTo>
                    <a:pt x="3176721" y="234993"/>
                  </a:lnTo>
                  <a:lnTo>
                    <a:pt x="3180204" y="236135"/>
                  </a:lnTo>
                  <a:lnTo>
                    <a:pt x="3183687" y="235758"/>
                  </a:lnTo>
                  <a:lnTo>
                    <a:pt x="3187170" y="235381"/>
                  </a:lnTo>
                  <a:lnTo>
                    <a:pt x="3190654" y="235005"/>
                  </a:lnTo>
                  <a:lnTo>
                    <a:pt x="3194137" y="234628"/>
                  </a:lnTo>
                  <a:lnTo>
                    <a:pt x="3197620" y="235982"/>
                  </a:lnTo>
                  <a:lnTo>
                    <a:pt x="3201103" y="235607"/>
                  </a:lnTo>
                  <a:lnTo>
                    <a:pt x="3204587" y="235232"/>
                  </a:lnTo>
                  <a:lnTo>
                    <a:pt x="3208070" y="234857"/>
                  </a:lnTo>
                  <a:lnTo>
                    <a:pt x="3211553" y="234482"/>
                  </a:lnTo>
                  <a:lnTo>
                    <a:pt x="3215036" y="236258"/>
                  </a:lnTo>
                  <a:lnTo>
                    <a:pt x="3218520" y="235885"/>
                  </a:lnTo>
                  <a:lnTo>
                    <a:pt x="3222003" y="235513"/>
                  </a:lnTo>
                  <a:lnTo>
                    <a:pt x="3225486" y="235140"/>
                  </a:lnTo>
                  <a:lnTo>
                    <a:pt x="3228969" y="236902"/>
                  </a:lnTo>
                  <a:lnTo>
                    <a:pt x="3232453" y="236531"/>
                  </a:lnTo>
                  <a:lnTo>
                    <a:pt x="3235936" y="236160"/>
                  </a:lnTo>
                  <a:lnTo>
                    <a:pt x="3239419" y="235790"/>
                  </a:lnTo>
                  <a:lnTo>
                    <a:pt x="3242902" y="235420"/>
                  </a:lnTo>
                  <a:lnTo>
                    <a:pt x="3246386" y="237801"/>
                  </a:lnTo>
                  <a:lnTo>
                    <a:pt x="3249869" y="237433"/>
                  </a:lnTo>
                  <a:lnTo>
                    <a:pt x="3253352" y="237065"/>
                  </a:lnTo>
                  <a:lnTo>
                    <a:pt x="3256835" y="236697"/>
                  </a:lnTo>
                  <a:lnTo>
                    <a:pt x="3260319" y="237800"/>
                  </a:lnTo>
                  <a:lnTo>
                    <a:pt x="3263802" y="237433"/>
                  </a:lnTo>
                  <a:lnTo>
                    <a:pt x="3267285" y="237067"/>
                  </a:lnTo>
                  <a:lnTo>
                    <a:pt x="3270768" y="236701"/>
                  </a:lnTo>
                  <a:lnTo>
                    <a:pt x="3274252" y="236335"/>
                  </a:lnTo>
                  <a:lnTo>
                    <a:pt x="3277735" y="238681"/>
                  </a:lnTo>
                  <a:lnTo>
                    <a:pt x="3281218" y="238317"/>
                  </a:lnTo>
                  <a:lnTo>
                    <a:pt x="3284701" y="237954"/>
                  </a:lnTo>
                  <a:lnTo>
                    <a:pt x="3288185" y="237590"/>
                  </a:lnTo>
                  <a:lnTo>
                    <a:pt x="3291668" y="242152"/>
                  </a:lnTo>
                  <a:lnTo>
                    <a:pt x="3295151" y="241793"/>
                  </a:lnTo>
                  <a:lnTo>
                    <a:pt x="3298634" y="241434"/>
                  </a:lnTo>
                  <a:lnTo>
                    <a:pt x="3302118" y="241074"/>
                  </a:lnTo>
                  <a:lnTo>
                    <a:pt x="3305601" y="240715"/>
                  </a:lnTo>
                  <a:lnTo>
                    <a:pt x="3309084" y="241977"/>
                  </a:lnTo>
                  <a:lnTo>
                    <a:pt x="3312567" y="241620"/>
                  </a:lnTo>
                  <a:lnTo>
                    <a:pt x="3316051" y="241262"/>
                  </a:lnTo>
                  <a:lnTo>
                    <a:pt x="3319534" y="240905"/>
                  </a:lnTo>
                  <a:lnTo>
                    <a:pt x="3323017" y="240547"/>
                  </a:lnTo>
                  <a:lnTo>
                    <a:pt x="3326500" y="242405"/>
                  </a:lnTo>
                  <a:lnTo>
                    <a:pt x="3329984" y="242050"/>
                  </a:lnTo>
                  <a:lnTo>
                    <a:pt x="3333467" y="241695"/>
                  </a:lnTo>
                  <a:lnTo>
                    <a:pt x="3336950" y="241340"/>
                  </a:lnTo>
                  <a:lnTo>
                    <a:pt x="3340433" y="242585"/>
                  </a:lnTo>
                  <a:lnTo>
                    <a:pt x="3343917" y="242231"/>
                  </a:lnTo>
                  <a:lnTo>
                    <a:pt x="3347400" y="241878"/>
                  </a:lnTo>
                  <a:lnTo>
                    <a:pt x="3350883" y="241524"/>
                  </a:lnTo>
                  <a:lnTo>
                    <a:pt x="3354366" y="241171"/>
                  </a:lnTo>
                  <a:lnTo>
                    <a:pt x="3357850" y="246724"/>
                  </a:lnTo>
                  <a:lnTo>
                    <a:pt x="3361333" y="246376"/>
                  </a:lnTo>
                  <a:lnTo>
                    <a:pt x="3364816" y="246028"/>
                  </a:lnTo>
                  <a:lnTo>
                    <a:pt x="3368299" y="245679"/>
                  </a:lnTo>
                  <a:lnTo>
                    <a:pt x="3371783" y="245914"/>
                  </a:lnTo>
                  <a:lnTo>
                    <a:pt x="3375266" y="245566"/>
                  </a:lnTo>
                  <a:lnTo>
                    <a:pt x="3378749" y="245218"/>
                  </a:lnTo>
                  <a:lnTo>
                    <a:pt x="3382232" y="244871"/>
                  </a:lnTo>
                  <a:lnTo>
                    <a:pt x="3385716" y="244523"/>
                  </a:lnTo>
                  <a:lnTo>
                    <a:pt x="3389199" y="245920"/>
                  </a:lnTo>
                  <a:lnTo>
                    <a:pt x="3392682" y="245574"/>
                  </a:lnTo>
                  <a:lnTo>
                    <a:pt x="3396165" y="245228"/>
                  </a:lnTo>
                  <a:lnTo>
                    <a:pt x="3399649" y="244882"/>
                  </a:lnTo>
                  <a:lnTo>
                    <a:pt x="3403132" y="244537"/>
                  </a:lnTo>
                  <a:lnTo>
                    <a:pt x="3406615" y="245734"/>
                  </a:lnTo>
                  <a:lnTo>
                    <a:pt x="3410098" y="245390"/>
                  </a:lnTo>
                  <a:lnTo>
                    <a:pt x="3413582" y="245046"/>
                  </a:lnTo>
                  <a:lnTo>
                    <a:pt x="3417065" y="244702"/>
                  </a:lnTo>
                  <a:lnTo>
                    <a:pt x="3420548" y="244358"/>
                  </a:lnTo>
                  <a:lnTo>
                    <a:pt x="3424031" y="244014"/>
                  </a:lnTo>
                  <a:lnTo>
                    <a:pt x="3427515" y="243670"/>
                  </a:lnTo>
                  <a:lnTo>
                    <a:pt x="3430998" y="243326"/>
                  </a:lnTo>
                  <a:lnTo>
                    <a:pt x="3434481" y="242982"/>
                  </a:lnTo>
                  <a:lnTo>
                    <a:pt x="3437964" y="242832"/>
                  </a:lnTo>
                  <a:lnTo>
                    <a:pt x="3441447" y="242488"/>
                  </a:lnTo>
                  <a:lnTo>
                    <a:pt x="3444931" y="242145"/>
                  </a:lnTo>
                  <a:lnTo>
                    <a:pt x="3448414" y="241802"/>
                  </a:lnTo>
                  <a:lnTo>
                    <a:pt x="3451897" y="247564"/>
                  </a:lnTo>
                  <a:lnTo>
                    <a:pt x="3455380" y="247226"/>
                  </a:lnTo>
                  <a:lnTo>
                    <a:pt x="3458864" y="246887"/>
                  </a:lnTo>
                  <a:lnTo>
                    <a:pt x="3462347" y="246549"/>
                  </a:lnTo>
                  <a:lnTo>
                    <a:pt x="3465830" y="246211"/>
                  </a:lnTo>
                  <a:lnTo>
                    <a:pt x="3469313" y="248679"/>
                  </a:lnTo>
                  <a:lnTo>
                    <a:pt x="3472797" y="248344"/>
                  </a:lnTo>
                  <a:lnTo>
                    <a:pt x="3476280" y="248008"/>
                  </a:lnTo>
                  <a:lnTo>
                    <a:pt x="3479763" y="247672"/>
                  </a:lnTo>
                  <a:lnTo>
                    <a:pt x="3483246" y="247337"/>
                  </a:lnTo>
                  <a:lnTo>
                    <a:pt x="3483246" y="247523"/>
                  </a:lnTo>
                  <a:lnTo>
                    <a:pt x="3483246" y="247709"/>
                  </a:lnTo>
                  <a:lnTo>
                    <a:pt x="3483246" y="247895"/>
                  </a:lnTo>
                  <a:lnTo>
                    <a:pt x="3483246" y="24808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08674"/>
            </a:xfrm>
            <a:custGeom>
              <a:avLst/>
              <a:gdLst/>
              <a:ahLst/>
              <a:cxnLst/>
              <a:rect l="0" t="0" r="0" b="0"/>
              <a:pathLst>
                <a:path w="3483246" h="3108674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554948"/>
                  </a:lnTo>
                  <a:lnTo>
                    <a:pt x="20899" y="2425659"/>
                  </a:lnTo>
                  <a:lnTo>
                    <a:pt x="24382" y="2308824"/>
                  </a:lnTo>
                  <a:lnTo>
                    <a:pt x="27865" y="2202727"/>
                  </a:lnTo>
                  <a:lnTo>
                    <a:pt x="31349" y="2105953"/>
                  </a:lnTo>
                  <a:lnTo>
                    <a:pt x="34832" y="2254528"/>
                  </a:lnTo>
                  <a:lnTo>
                    <a:pt x="38315" y="2177709"/>
                  </a:lnTo>
                  <a:lnTo>
                    <a:pt x="41798" y="2105953"/>
                  </a:lnTo>
                  <a:lnTo>
                    <a:pt x="45282" y="2038774"/>
                  </a:lnTo>
                  <a:lnTo>
                    <a:pt x="48765" y="2925254"/>
                  </a:lnTo>
                  <a:lnTo>
                    <a:pt x="52248" y="2892161"/>
                  </a:lnTo>
                  <a:lnTo>
                    <a:pt x="55731" y="2859808"/>
                  </a:lnTo>
                  <a:lnTo>
                    <a:pt x="59215" y="2828171"/>
                  </a:lnTo>
                  <a:lnTo>
                    <a:pt x="62698" y="2797227"/>
                  </a:lnTo>
                  <a:lnTo>
                    <a:pt x="66181" y="3094802"/>
                  </a:lnTo>
                  <a:lnTo>
                    <a:pt x="69664" y="3076743"/>
                  </a:lnTo>
                  <a:lnTo>
                    <a:pt x="73148" y="3058894"/>
                  </a:lnTo>
                  <a:lnTo>
                    <a:pt x="76631" y="3041251"/>
                  </a:lnTo>
                  <a:lnTo>
                    <a:pt x="80114" y="3023810"/>
                  </a:lnTo>
                  <a:lnTo>
                    <a:pt x="83597" y="3006569"/>
                  </a:lnTo>
                  <a:lnTo>
                    <a:pt x="87081" y="2989522"/>
                  </a:lnTo>
                  <a:lnTo>
                    <a:pt x="90564" y="2972668"/>
                  </a:lnTo>
                  <a:lnTo>
                    <a:pt x="94047" y="2956003"/>
                  </a:lnTo>
                  <a:lnTo>
                    <a:pt x="97530" y="3011853"/>
                  </a:lnTo>
                  <a:lnTo>
                    <a:pt x="101014" y="2997366"/>
                  </a:lnTo>
                  <a:lnTo>
                    <a:pt x="104497" y="2983017"/>
                  </a:lnTo>
                  <a:lnTo>
                    <a:pt x="107980" y="2968806"/>
                  </a:lnTo>
                  <a:lnTo>
                    <a:pt x="111463" y="2954729"/>
                  </a:lnTo>
                  <a:lnTo>
                    <a:pt x="114947" y="3066951"/>
                  </a:lnTo>
                  <a:lnTo>
                    <a:pt x="118430" y="3055884"/>
                  </a:lnTo>
                  <a:lnTo>
                    <a:pt x="121913" y="3044896"/>
                  </a:lnTo>
                  <a:lnTo>
                    <a:pt x="125396" y="3033987"/>
                  </a:lnTo>
                  <a:lnTo>
                    <a:pt x="128880" y="3037747"/>
                  </a:lnTo>
                  <a:lnTo>
                    <a:pt x="132363" y="3027283"/>
                  </a:lnTo>
                  <a:lnTo>
                    <a:pt x="135846" y="3016890"/>
                  </a:lnTo>
                  <a:lnTo>
                    <a:pt x="139329" y="3006569"/>
                  </a:lnTo>
                  <a:lnTo>
                    <a:pt x="142813" y="2996318"/>
                  </a:lnTo>
                  <a:lnTo>
                    <a:pt x="146296" y="2986136"/>
                  </a:lnTo>
                  <a:lnTo>
                    <a:pt x="149779" y="2976024"/>
                  </a:lnTo>
                  <a:lnTo>
                    <a:pt x="153262" y="2965980"/>
                  </a:lnTo>
                  <a:lnTo>
                    <a:pt x="156746" y="2956003"/>
                  </a:lnTo>
                  <a:lnTo>
                    <a:pt x="160229" y="2946093"/>
                  </a:lnTo>
                  <a:lnTo>
                    <a:pt x="163712" y="2936250"/>
                  </a:lnTo>
                  <a:lnTo>
                    <a:pt x="167195" y="2926472"/>
                  </a:lnTo>
                  <a:lnTo>
                    <a:pt x="170679" y="2916759"/>
                  </a:lnTo>
                  <a:lnTo>
                    <a:pt x="174162" y="2907110"/>
                  </a:lnTo>
                  <a:lnTo>
                    <a:pt x="177645" y="2974474"/>
                  </a:lnTo>
                  <a:lnTo>
                    <a:pt x="181128" y="2965980"/>
                  </a:lnTo>
                  <a:lnTo>
                    <a:pt x="184612" y="2957533"/>
                  </a:lnTo>
                  <a:lnTo>
                    <a:pt x="188095" y="2949135"/>
                  </a:lnTo>
                  <a:lnTo>
                    <a:pt x="191578" y="2940785"/>
                  </a:lnTo>
                  <a:lnTo>
                    <a:pt x="195061" y="3001165"/>
                  </a:lnTo>
                  <a:lnTo>
                    <a:pt x="198545" y="2993766"/>
                  </a:lnTo>
                  <a:lnTo>
                    <a:pt x="202028" y="2986403"/>
                  </a:lnTo>
                  <a:lnTo>
                    <a:pt x="205511" y="2979077"/>
                  </a:lnTo>
                  <a:lnTo>
                    <a:pt x="208994" y="2971786"/>
                  </a:lnTo>
                  <a:lnTo>
                    <a:pt x="212478" y="2964531"/>
                  </a:lnTo>
                  <a:lnTo>
                    <a:pt x="215961" y="2957312"/>
                  </a:lnTo>
                  <a:lnTo>
                    <a:pt x="219444" y="2950127"/>
                  </a:lnTo>
                  <a:lnTo>
                    <a:pt x="222927" y="2942978"/>
                  </a:lnTo>
                  <a:lnTo>
                    <a:pt x="226411" y="3058372"/>
                  </a:lnTo>
                  <a:lnTo>
                    <a:pt x="229894" y="3052644"/>
                  </a:lnTo>
                  <a:lnTo>
                    <a:pt x="233377" y="3046937"/>
                  </a:lnTo>
                  <a:lnTo>
                    <a:pt x="236860" y="3041251"/>
                  </a:lnTo>
                  <a:lnTo>
                    <a:pt x="240344" y="3043108"/>
                  </a:lnTo>
                  <a:lnTo>
                    <a:pt x="243827" y="3037545"/>
                  </a:lnTo>
                  <a:lnTo>
                    <a:pt x="247310" y="3032003"/>
                  </a:lnTo>
                  <a:lnTo>
                    <a:pt x="250793" y="3026481"/>
                  </a:lnTo>
                  <a:lnTo>
                    <a:pt x="254277" y="3020979"/>
                  </a:lnTo>
                  <a:lnTo>
                    <a:pt x="257760" y="3030569"/>
                  </a:lnTo>
                  <a:lnTo>
                    <a:pt x="261243" y="3025256"/>
                  </a:lnTo>
                  <a:lnTo>
                    <a:pt x="264726" y="3019962"/>
                  </a:lnTo>
                  <a:lnTo>
                    <a:pt x="268210" y="3014686"/>
                  </a:lnTo>
                  <a:lnTo>
                    <a:pt x="271693" y="3009429"/>
                  </a:lnTo>
                  <a:lnTo>
                    <a:pt x="275176" y="3004189"/>
                  </a:lnTo>
                  <a:lnTo>
                    <a:pt x="278659" y="2998969"/>
                  </a:lnTo>
                  <a:lnTo>
                    <a:pt x="282143" y="2993766"/>
                  </a:lnTo>
                  <a:lnTo>
                    <a:pt x="285626" y="2988581"/>
                  </a:lnTo>
                  <a:lnTo>
                    <a:pt x="289109" y="3013234"/>
                  </a:lnTo>
                  <a:lnTo>
                    <a:pt x="292592" y="3008343"/>
                  </a:lnTo>
                  <a:lnTo>
                    <a:pt x="296075" y="3003468"/>
                  </a:lnTo>
                  <a:lnTo>
                    <a:pt x="299559" y="2998609"/>
                  </a:lnTo>
                  <a:lnTo>
                    <a:pt x="303042" y="2993766"/>
                  </a:lnTo>
                  <a:lnTo>
                    <a:pt x="306525" y="2992568"/>
                  </a:lnTo>
                  <a:lnTo>
                    <a:pt x="310008" y="2987785"/>
                  </a:lnTo>
                  <a:lnTo>
                    <a:pt x="313492" y="2983017"/>
                  </a:lnTo>
                  <a:lnTo>
                    <a:pt x="316975" y="2978265"/>
                  </a:lnTo>
                  <a:lnTo>
                    <a:pt x="320458" y="3001639"/>
                  </a:lnTo>
                  <a:lnTo>
                    <a:pt x="323941" y="2997135"/>
                  </a:lnTo>
                  <a:lnTo>
                    <a:pt x="327425" y="2992644"/>
                  </a:lnTo>
                  <a:lnTo>
                    <a:pt x="330908" y="2988167"/>
                  </a:lnTo>
                  <a:lnTo>
                    <a:pt x="334391" y="2983703"/>
                  </a:lnTo>
                  <a:lnTo>
                    <a:pt x="337874" y="2995925"/>
                  </a:lnTo>
                  <a:lnTo>
                    <a:pt x="341358" y="2991610"/>
                  </a:lnTo>
                  <a:lnTo>
                    <a:pt x="344841" y="2987307"/>
                  </a:lnTo>
                  <a:lnTo>
                    <a:pt x="348324" y="2983017"/>
                  </a:lnTo>
                  <a:lnTo>
                    <a:pt x="351807" y="3021284"/>
                  </a:lnTo>
                  <a:lnTo>
                    <a:pt x="355291" y="3017322"/>
                  </a:lnTo>
                  <a:lnTo>
                    <a:pt x="358774" y="3013370"/>
                  </a:lnTo>
                  <a:lnTo>
                    <a:pt x="362257" y="3009429"/>
                  </a:lnTo>
                  <a:lnTo>
                    <a:pt x="365740" y="3005498"/>
                  </a:lnTo>
                  <a:lnTo>
                    <a:pt x="369224" y="3007273"/>
                  </a:lnTo>
                  <a:lnTo>
                    <a:pt x="372707" y="3003402"/>
                  </a:lnTo>
                  <a:lnTo>
                    <a:pt x="376190" y="2999540"/>
                  </a:lnTo>
                  <a:lnTo>
                    <a:pt x="379673" y="2995688"/>
                  </a:lnTo>
                  <a:lnTo>
                    <a:pt x="383157" y="2991846"/>
                  </a:lnTo>
                  <a:lnTo>
                    <a:pt x="386640" y="3015496"/>
                  </a:lnTo>
                  <a:lnTo>
                    <a:pt x="390123" y="3011853"/>
                  </a:lnTo>
                  <a:lnTo>
                    <a:pt x="393606" y="3008218"/>
                  </a:lnTo>
                  <a:lnTo>
                    <a:pt x="397090" y="3004592"/>
                  </a:lnTo>
                  <a:lnTo>
                    <a:pt x="400573" y="3008835"/>
                  </a:lnTo>
                  <a:lnTo>
                    <a:pt x="404056" y="3005275"/>
                  </a:lnTo>
                  <a:lnTo>
                    <a:pt x="407539" y="3001724"/>
                  </a:lnTo>
                  <a:lnTo>
                    <a:pt x="411023" y="2998182"/>
                  </a:lnTo>
                  <a:lnTo>
                    <a:pt x="414506" y="2994648"/>
                  </a:lnTo>
                  <a:lnTo>
                    <a:pt x="417989" y="3036921"/>
                  </a:lnTo>
                  <a:lnTo>
                    <a:pt x="421472" y="3033682"/>
                  </a:lnTo>
                  <a:lnTo>
                    <a:pt x="424956" y="3030450"/>
                  </a:lnTo>
                  <a:lnTo>
                    <a:pt x="428439" y="3027224"/>
                  </a:lnTo>
                  <a:lnTo>
                    <a:pt x="431922" y="3032793"/>
                  </a:lnTo>
                  <a:lnTo>
                    <a:pt x="435405" y="3029634"/>
                  </a:lnTo>
                  <a:lnTo>
                    <a:pt x="438889" y="3026481"/>
                  </a:lnTo>
                  <a:lnTo>
                    <a:pt x="442372" y="3023334"/>
                  </a:lnTo>
                  <a:lnTo>
                    <a:pt x="445855" y="3020194"/>
                  </a:lnTo>
                  <a:lnTo>
                    <a:pt x="449338" y="3034159"/>
                  </a:lnTo>
                  <a:lnTo>
                    <a:pt x="452822" y="3031129"/>
                  </a:lnTo>
                  <a:lnTo>
                    <a:pt x="456305" y="3028106"/>
                  </a:lnTo>
                  <a:lnTo>
                    <a:pt x="459788" y="3025089"/>
                  </a:lnTo>
                  <a:lnTo>
                    <a:pt x="463271" y="3022077"/>
                  </a:lnTo>
                  <a:lnTo>
                    <a:pt x="466755" y="3023269"/>
                  </a:lnTo>
                  <a:lnTo>
                    <a:pt x="470238" y="3020292"/>
                  </a:lnTo>
                  <a:lnTo>
                    <a:pt x="473721" y="3017322"/>
                  </a:lnTo>
                  <a:lnTo>
                    <a:pt x="477204" y="3014357"/>
                  </a:lnTo>
                  <a:lnTo>
                    <a:pt x="480688" y="3041251"/>
                  </a:lnTo>
                  <a:lnTo>
                    <a:pt x="484171" y="3038457"/>
                  </a:lnTo>
                  <a:lnTo>
                    <a:pt x="487654" y="3035669"/>
                  </a:lnTo>
                  <a:lnTo>
                    <a:pt x="491137" y="3032885"/>
                  </a:lnTo>
                  <a:lnTo>
                    <a:pt x="494621" y="3030106"/>
                  </a:lnTo>
                  <a:lnTo>
                    <a:pt x="498104" y="3036707"/>
                  </a:lnTo>
                  <a:lnTo>
                    <a:pt x="501587" y="3033987"/>
                  </a:lnTo>
                  <a:lnTo>
                    <a:pt x="505070" y="3031272"/>
                  </a:lnTo>
                  <a:lnTo>
                    <a:pt x="508554" y="3028562"/>
                  </a:lnTo>
                  <a:lnTo>
                    <a:pt x="512037" y="3025857"/>
                  </a:lnTo>
                  <a:lnTo>
                    <a:pt x="515520" y="3023156"/>
                  </a:lnTo>
                  <a:lnTo>
                    <a:pt x="519003" y="3020461"/>
                  </a:lnTo>
                  <a:lnTo>
                    <a:pt x="522487" y="3017770"/>
                  </a:lnTo>
                  <a:lnTo>
                    <a:pt x="525970" y="3015084"/>
                  </a:lnTo>
                  <a:lnTo>
                    <a:pt x="529453" y="3049555"/>
                  </a:lnTo>
                  <a:lnTo>
                    <a:pt x="532936" y="3047059"/>
                  </a:lnTo>
                  <a:lnTo>
                    <a:pt x="536420" y="3044567"/>
                  </a:lnTo>
                  <a:lnTo>
                    <a:pt x="539903" y="3042080"/>
                  </a:lnTo>
                  <a:lnTo>
                    <a:pt x="543386" y="3039596"/>
                  </a:lnTo>
                  <a:lnTo>
                    <a:pt x="546869" y="3037116"/>
                  </a:lnTo>
                  <a:lnTo>
                    <a:pt x="550353" y="3034641"/>
                  </a:lnTo>
                  <a:lnTo>
                    <a:pt x="553836" y="3032169"/>
                  </a:lnTo>
                  <a:lnTo>
                    <a:pt x="557319" y="3029701"/>
                  </a:lnTo>
                  <a:lnTo>
                    <a:pt x="560802" y="3035587"/>
                  </a:lnTo>
                  <a:lnTo>
                    <a:pt x="564286" y="3033165"/>
                  </a:lnTo>
                  <a:lnTo>
                    <a:pt x="567769" y="3030748"/>
                  </a:lnTo>
                  <a:lnTo>
                    <a:pt x="571252" y="3028335"/>
                  </a:lnTo>
                  <a:lnTo>
                    <a:pt x="574735" y="3025925"/>
                  </a:lnTo>
                  <a:lnTo>
                    <a:pt x="578218" y="3023519"/>
                  </a:lnTo>
                  <a:lnTo>
                    <a:pt x="581702" y="3021117"/>
                  </a:lnTo>
                  <a:lnTo>
                    <a:pt x="585185" y="3018719"/>
                  </a:lnTo>
                  <a:lnTo>
                    <a:pt x="588668" y="3016324"/>
                  </a:lnTo>
                  <a:lnTo>
                    <a:pt x="592151" y="3072213"/>
                  </a:lnTo>
                  <a:lnTo>
                    <a:pt x="595635" y="3070082"/>
                  </a:lnTo>
                  <a:lnTo>
                    <a:pt x="599118" y="3067954"/>
                  </a:lnTo>
                  <a:lnTo>
                    <a:pt x="602601" y="3065829"/>
                  </a:lnTo>
                  <a:lnTo>
                    <a:pt x="606084" y="3063707"/>
                  </a:lnTo>
                  <a:lnTo>
                    <a:pt x="609568" y="3070750"/>
                  </a:lnTo>
                  <a:lnTo>
                    <a:pt x="613051" y="3068673"/>
                  </a:lnTo>
                  <a:lnTo>
                    <a:pt x="616534" y="3066599"/>
                  </a:lnTo>
                  <a:lnTo>
                    <a:pt x="620017" y="3064528"/>
                  </a:lnTo>
                  <a:lnTo>
                    <a:pt x="623501" y="3068874"/>
                  </a:lnTo>
                  <a:lnTo>
                    <a:pt x="626984" y="3066836"/>
                  </a:lnTo>
                  <a:lnTo>
                    <a:pt x="630467" y="3064800"/>
                  </a:lnTo>
                  <a:lnTo>
                    <a:pt x="633950" y="3062768"/>
                  </a:lnTo>
                  <a:lnTo>
                    <a:pt x="637434" y="3060738"/>
                  </a:lnTo>
                  <a:lnTo>
                    <a:pt x="640917" y="3058710"/>
                  </a:lnTo>
                  <a:lnTo>
                    <a:pt x="644400" y="3056685"/>
                  </a:lnTo>
                  <a:lnTo>
                    <a:pt x="647883" y="3054663"/>
                  </a:lnTo>
                  <a:lnTo>
                    <a:pt x="651367" y="3052644"/>
                  </a:lnTo>
                  <a:lnTo>
                    <a:pt x="654850" y="3050627"/>
                  </a:lnTo>
                  <a:lnTo>
                    <a:pt x="658333" y="3049926"/>
                  </a:lnTo>
                  <a:lnTo>
                    <a:pt x="661816" y="3047919"/>
                  </a:lnTo>
                  <a:lnTo>
                    <a:pt x="665300" y="3045916"/>
                  </a:lnTo>
                  <a:lnTo>
                    <a:pt x="668783" y="3043915"/>
                  </a:lnTo>
                  <a:lnTo>
                    <a:pt x="672266" y="3043242"/>
                  </a:lnTo>
                  <a:lnTo>
                    <a:pt x="675749" y="3041251"/>
                  </a:lnTo>
                  <a:lnTo>
                    <a:pt x="679233" y="3039263"/>
                  </a:lnTo>
                  <a:lnTo>
                    <a:pt x="682716" y="3037278"/>
                  </a:lnTo>
                  <a:lnTo>
                    <a:pt x="686199" y="3035295"/>
                  </a:lnTo>
                  <a:lnTo>
                    <a:pt x="689682" y="3034657"/>
                  </a:lnTo>
                  <a:lnTo>
                    <a:pt x="693166" y="3032685"/>
                  </a:lnTo>
                  <a:lnTo>
                    <a:pt x="696649" y="3030715"/>
                  </a:lnTo>
                  <a:lnTo>
                    <a:pt x="700132" y="3028748"/>
                  </a:lnTo>
                  <a:lnTo>
                    <a:pt x="703615" y="3047529"/>
                  </a:lnTo>
                  <a:lnTo>
                    <a:pt x="707099" y="3045643"/>
                  </a:lnTo>
                  <a:lnTo>
                    <a:pt x="710582" y="3043759"/>
                  </a:lnTo>
                  <a:lnTo>
                    <a:pt x="714065" y="3041878"/>
                  </a:lnTo>
                  <a:lnTo>
                    <a:pt x="717548" y="3039999"/>
                  </a:lnTo>
                  <a:lnTo>
                    <a:pt x="721032" y="3046774"/>
                  </a:lnTo>
                  <a:lnTo>
                    <a:pt x="724515" y="3044931"/>
                  </a:lnTo>
                  <a:lnTo>
                    <a:pt x="727998" y="3043090"/>
                  </a:lnTo>
                  <a:lnTo>
                    <a:pt x="731481" y="3041251"/>
                  </a:lnTo>
                  <a:lnTo>
                    <a:pt x="734965" y="3039415"/>
                  </a:lnTo>
                  <a:lnTo>
                    <a:pt x="738448" y="3048415"/>
                  </a:lnTo>
                  <a:lnTo>
                    <a:pt x="741931" y="3046621"/>
                  </a:lnTo>
                  <a:lnTo>
                    <a:pt x="745414" y="3044829"/>
                  </a:lnTo>
                  <a:lnTo>
                    <a:pt x="748898" y="3043039"/>
                  </a:lnTo>
                  <a:lnTo>
                    <a:pt x="752381" y="3055096"/>
                  </a:lnTo>
                  <a:lnTo>
                    <a:pt x="755864" y="3053359"/>
                  </a:lnTo>
                  <a:lnTo>
                    <a:pt x="759347" y="3051623"/>
                  </a:lnTo>
                  <a:lnTo>
                    <a:pt x="762831" y="3049890"/>
                  </a:lnTo>
                  <a:lnTo>
                    <a:pt x="766314" y="3048158"/>
                  </a:lnTo>
                  <a:lnTo>
                    <a:pt x="769797" y="3075112"/>
                  </a:lnTo>
                  <a:lnTo>
                    <a:pt x="773280" y="3073483"/>
                  </a:lnTo>
                  <a:lnTo>
                    <a:pt x="776764" y="3071855"/>
                  </a:lnTo>
                  <a:lnTo>
                    <a:pt x="780247" y="3070229"/>
                  </a:lnTo>
                  <a:lnTo>
                    <a:pt x="783730" y="3070607"/>
                  </a:lnTo>
                  <a:lnTo>
                    <a:pt x="787213" y="3068991"/>
                  </a:lnTo>
                  <a:lnTo>
                    <a:pt x="790697" y="3067377"/>
                  </a:lnTo>
                  <a:lnTo>
                    <a:pt x="794180" y="3065765"/>
                  </a:lnTo>
                  <a:lnTo>
                    <a:pt x="797663" y="3064154"/>
                  </a:lnTo>
                  <a:lnTo>
                    <a:pt x="801146" y="3066560"/>
                  </a:lnTo>
                  <a:lnTo>
                    <a:pt x="804630" y="3064966"/>
                  </a:lnTo>
                  <a:lnTo>
                    <a:pt x="808113" y="3063373"/>
                  </a:lnTo>
                  <a:lnTo>
                    <a:pt x="811596" y="3061782"/>
                  </a:lnTo>
                  <a:lnTo>
                    <a:pt x="815079" y="3067128"/>
                  </a:lnTo>
                  <a:lnTo>
                    <a:pt x="818563" y="3065563"/>
                  </a:lnTo>
                  <a:lnTo>
                    <a:pt x="822046" y="3064000"/>
                  </a:lnTo>
                  <a:lnTo>
                    <a:pt x="825529" y="3062438"/>
                  </a:lnTo>
                  <a:lnTo>
                    <a:pt x="829012" y="3060878"/>
                  </a:lnTo>
                  <a:lnTo>
                    <a:pt x="832496" y="3061290"/>
                  </a:lnTo>
                  <a:lnTo>
                    <a:pt x="835979" y="3059740"/>
                  </a:lnTo>
                  <a:lnTo>
                    <a:pt x="839462" y="3058190"/>
                  </a:lnTo>
                  <a:lnTo>
                    <a:pt x="842945" y="3056643"/>
                  </a:lnTo>
                  <a:lnTo>
                    <a:pt x="846429" y="3055096"/>
                  </a:lnTo>
                  <a:lnTo>
                    <a:pt x="849912" y="3053552"/>
                  </a:lnTo>
                  <a:lnTo>
                    <a:pt x="853395" y="3052009"/>
                  </a:lnTo>
                  <a:lnTo>
                    <a:pt x="856878" y="3050467"/>
                  </a:lnTo>
                  <a:lnTo>
                    <a:pt x="860361" y="3048927"/>
                  </a:lnTo>
                  <a:lnTo>
                    <a:pt x="863845" y="3048396"/>
                  </a:lnTo>
                  <a:lnTo>
                    <a:pt x="867328" y="3046862"/>
                  </a:lnTo>
                  <a:lnTo>
                    <a:pt x="870811" y="3045330"/>
                  </a:lnTo>
                  <a:lnTo>
                    <a:pt x="874294" y="3043799"/>
                  </a:lnTo>
                  <a:lnTo>
                    <a:pt x="877778" y="3042270"/>
                  </a:lnTo>
                  <a:lnTo>
                    <a:pt x="881261" y="3042771"/>
                  </a:lnTo>
                  <a:lnTo>
                    <a:pt x="884744" y="3041251"/>
                  </a:lnTo>
                  <a:lnTo>
                    <a:pt x="888227" y="3039733"/>
                  </a:lnTo>
                  <a:lnTo>
                    <a:pt x="891711" y="3038216"/>
                  </a:lnTo>
                  <a:lnTo>
                    <a:pt x="895194" y="3042748"/>
                  </a:lnTo>
                  <a:lnTo>
                    <a:pt x="898677" y="3041251"/>
                  </a:lnTo>
                  <a:lnTo>
                    <a:pt x="902160" y="3039756"/>
                  </a:lnTo>
                  <a:lnTo>
                    <a:pt x="905644" y="3038263"/>
                  </a:lnTo>
                  <a:lnTo>
                    <a:pt x="909127" y="3036771"/>
                  </a:lnTo>
                  <a:lnTo>
                    <a:pt x="912610" y="3062738"/>
                  </a:lnTo>
                  <a:lnTo>
                    <a:pt x="916093" y="3061328"/>
                  </a:lnTo>
                  <a:lnTo>
                    <a:pt x="919577" y="3059918"/>
                  </a:lnTo>
                  <a:lnTo>
                    <a:pt x="923060" y="3058510"/>
                  </a:lnTo>
                  <a:lnTo>
                    <a:pt x="926543" y="3057104"/>
                  </a:lnTo>
                  <a:lnTo>
                    <a:pt x="930026" y="3064528"/>
                  </a:lnTo>
                  <a:lnTo>
                    <a:pt x="933510" y="3063149"/>
                  </a:lnTo>
                  <a:lnTo>
                    <a:pt x="936993" y="3061771"/>
                  </a:lnTo>
                  <a:lnTo>
                    <a:pt x="940476" y="3060395"/>
                  </a:lnTo>
                  <a:lnTo>
                    <a:pt x="943959" y="3062489"/>
                  </a:lnTo>
                  <a:lnTo>
                    <a:pt x="947443" y="3061124"/>
                  </a:lnTo>
                  <a:lnTo>
                    <a:pt x="950926" y="3059761"/>
                  </a:lnTo>
                  <a:lnTo>
                    <a:pt x="954409" y="3058399"/>
                  </a:lnTo>
                  <a:lnTo>
                    <a:pt x="957892" y="3057038"/>
                  </a:lnTo>
                  <a:lnTo>
                    <a:pt x="961376" y="3055679"/>
                  </a:lnTo>
                  <a:lnTo>
                    <a:pt x="964859" y="3054320"/>
                  </a:lnTo>
                  <a:lnTo>
                    <a:pt x="968342" y="3052963"/>
                  </a:lnTo>
                  <a:lnTo>
                    <a:pt x="971825" y="3051607"/>
                  </a:lnTo>
                  <a:lnTo>
                    <a:pt x="975309" y="3050252"/>
                  </a:lnTo>
                  <a:lnTo>
                    <a:pt x="978792" y="3048899"/>
                  </a:lnTo>
                  <a:lnTo>
                    <a:pt x="982275" y="3047546"/>
                  </a:lnTo>
                  <a:lnTo>
                    <a:pt x="985758" y="3046195"/>
                  </a:lnTo>
                  <a:lnTo>
                    <a:pt x="989242" y="3044845"/>
                  </a:lnTo>
                  <a:lnTo>
                    <a:pt x="992725" y="3071914"/>
                  </a:lnTo>
                  <a:lnTo>
                    <a:pt x="996208" y="3070642"/>
                  </a:lnTo>
                  <a:lnTo>
                    <a:pt x="999691" y="3069371"/>
                  </a:lnTo>
                  <a:lnTo>
                    <a:pt x="1003175" y="3068101"/>
                  </a:lnTo>
                  <a:lnTo>
                    <a:pt x="1006658" y="3066831"/>
                  </a:lnTo>
                  <a:lnTo>
                    <a:pt x="1010141" y="3065563"/>
                  </a:lnTo>
                  <a:lnTo>
                    <a:pt x="1013624" y="3064296"/>
                  </a:lnTo>
                  <a:lnTo>
                    <a:pt x="1017108" y="3063030"/>
                  </a:lnTo>
                  <a:lnTo>
                    <a:pt x="1020591" y="3061765"/>
                  </a:lnTo>
                  <a:lnTo>
                    <a:pt x="1024074" y="3066032"/>
                  </a:lnTo>
                  <a:lnTo>
                    <a:pt x="1027557" y="3064783"/>
                  </a:lnTo>
                  <a:lnTo>
                    <a:pt x="1031041" y="3063536"/>
                  </a:lnTo>
                  <a:lnTo>
                    <a:pt x="1034524" y="3062289"/>
                  </a:lnTo>
                  <a:lnTo>
                    <a:pt x="1038007" y="3061043"/>
                  </a:lnTo>
                  <a:lnTo>
                    <a:pt x="1041490" y="3059799"/>
                  </a:lnTo>
                  <a:lnTo>
                    <a:pt x="1044974" y="3058555"/>
                  </a:lnTo>
                  <a:lnTo>
                    <a:pt x="1048457" y="3057313"/>
                  </a:lnTo>
                  <a:lnTo>
                    <a:pt x="1051940" y="3056071"/>
                  </a:lnTo>
                  <a:lnTo>
                    <a:pt x="1055423" y="3061119"/>
                  </a:lnTo>
                  <a:lnTo>
                    <a:pt x="1058907" y="3059895"/>
                  </a:lnTo>
                  <a:lnTo>
                    <a:pt x="1062390" y="3058672"/>
                  </a:lnTo>
                  <a:lnTo>
                    <a:pt x="1065873" y="3057450"/>
                  </a:lnTo>
                  <a:lnTo>
                    <a:pt x="1069356" y="3056229"/>
                  </a:lnTo>
                  <a:lnTo>
                    <a:pt x="1072840" y="3056572"/>
                  </a:lnTo>
                  <a:lnTo>
                    <a:pt x="1076323" y="3055357"/>
                  </a:lnTo>
                  <a:lnTo>
                    <a:pt x="1079806" y="3054143"/>
                  </a:lnTo>
                  <a:lnTo>
                    <a:pt x="1083289" y="3052929"/>
                  </a:lnTo>
                  <a:lnTo>
                    <a:pt x="1086773" y="3064678"/>
                  </a:lnTo>
                  <a:lnTo>
                    <a:pt x="1090256" y="3063498"/>
                  </a:lnTo>
                  <a:lnTo>
                    <a:pt x="1093739" y="3062319"/>
                  </a:lnTo>
                  <a:lnTo>
                    <a:pt x="1097222" y="3061141"/>
                  </a:lnTo>
                  <a:lnTo>
                    <a:pt x="1100706" y="3059964"/>
                  </a:lnTo>
                  <a:lnTo>
                    <a:pt x="1104189" y="3062497"/>
                  </a:lnTo>
                  <a:lnTo>
                    <a:pt x="1107672" y="3061331"/>
                  </a:lnTo>
                  <a:lnTo>
                    <a:pt x="1111155" y="3060165"/>
                  </a:lnTo>
                  <a:lnTo>
                    <a:pt x="1114639" y="3059000"/>
                  </a:lnTo>
                  <a:lnTo>
                    <a:pt x="1118122" y="3057836"/>
                  </a:lnTo>
                  <a:lnTo>
                    <a:pt x="1121605" y="3056673"/>
                  </a:lnTo>
                  <a:lnTo>
                    <a:pt x="1125088" y="3055511"/>
                  </a:lnTo>
                  <a:lnTo>
                    <a:pt x="1128572" y="3054350"/>
                  </a:lnTo>
                  <a:lnTo>
                    <a:pt x="1132055" y="3053190"/>
                  </a:lnTo>
                  <a:lnTo>
                    <a:pt x="1135538" y="3054272"/>
                  </a:lnTo>
                  <a:lnTo>
                    <a:pt x="1139021" y="3053119"/>
                  </a:lnTo>
                  <a:lnTo>
                    <a:pt x="1142505" y="3051966"/>
                  </a:lnTo>
                  <a:lnTo>
                    <a:pt x="1145988" y="3050815"/>
                  </a:lnTo>
                  <a:lnTo>
                    <a:pt x="1149471" y="3049664"/>
                  </a:lnTo>
                  <a:lnTo>
                    <a:pt x="1152954" y="3062346"/>
                  </a:lnTo>
                  <a:lnTo>
                    <a:pt x="1156437" y="3061228"/>
                  </a:lnTo>
                  <a:lnTo>
                    <a:pt x="1159921" y="3060112"/>
                  </a:lnTo>
                  <a:lnTo>
                    <a:pt x="1163404" y="3058996"/>
                  </a:lnTo>
                  <a:lnTo>
                    <a:pt x="1166887" y="3068965"/>
                  </a:lnTo>
                  <a:lnTo>
                    <a:pt x="1170370" y="3067875"/>
                  </a:lnTo>
                  <a:lnTo>
                    <a:pt x="1173854" y="3066787"/>
                  </a:lnTo>
                  <a:lnTo>
                    <a:pt x="1177337" y="3065699"/>
                  </a:lnTo>
                  <a:lnTo>
                    <a:pt x="1180820" y="3064612"/>
                  </a:lnTo>
                  <a:lnTo>
                    <a:pt x="1184303" y="3063526"/>
                  </a:lnTo>
                  <a:lnTo>
                    <a:pt x="1187787" y="3062441"/>
                  </a:lnTo>
                  <a:lnTo>
                    <a:pt x="1191270" y="3061356"/>
                  </a:lnTo>
                  <a:lnTo>
                    <a:pt x="1194753" y="3060273"/>
                  </a:lnTo>
                  <a:lnTo>
                    <a:pt x="1198236" y="3059190"/>
                  </a:lnTo>
                  <a:lnTo>
                    <a:pt x="1201720" y="3060167"/>
                  </a:lnTo>
                  <a:lnTo>
                    <a:pt x="1205203" y="3059090"/>
                  </a:lnTo>
                  <a:lnTo>
                    <a:pt x="1208686" y="3058014"/>
                  </a:lnTo>
                  <a:lnTo>
                    <a:pt x="1212169" y="3056938"/>
                  </a:lnTo>
                  <a:lnTo>
                    <a:pt x="1215653" y="3073697"/>
                  </a:lnTo>
                  <a:lnTo>
                    <a:pt x="1219136" y="3072661"/>
                  </a:lnTo>
                  <a:lnTo>
                    <a:pt x="1222619" y="3071627"/>
                  </a:lnTo>
                  <a:lnTo>
                    <a:pt x="1226102" y="3070593"/>
                  </a:lnTo>
                  <a:lnTo>
                    <a:pt x="1229586" y="3069560"/>
                  </a:lnTo>
                  <a:lnTo>
                    <a:pt x="1233069" y="3089198"/>
                  </a:lnTo>
                  <a:lnTo>
                    <a:pt x="1236552" y="3088211"/>
                  </a:lnTo>
                  <a:lnTo>
                    <a:pt x="1240035" y="3087224"/>
                  </a:lnTo>
                  <a:lnTo>
                    <a:pt x="1243519" y="3086239"/>
                  </a:lnTo>
                  <a:lnTo>
                    <a:pt x="1247002" y="3085836"/>
                  </a:lnTo>
                  <a:lnTo>
                    <a:pt x="1250485" y="3084852"/>
                  </a:lnTo>
                  <a:lnTo>
                    <a:pt x="1253968" y="3083870"/>
                  </a:lnTo>
                  <a:lnTo>
                    <a:pt x="1257452" y="3082888"/>
                  </a:lnTo>
                  <a:lnTo>
                    <a:pt x="1260935" y="3081907"/>
                  </a:lnTo>
                  <a:lnTo>
                    <a:pt x="1264418" y="3081513"/>
                  </a:lnTo>
                  <a:lnTo>
                    <a:pt x="1267901" y="3080534"/>
                  </a:lnTo>
                  <a:lnTo>
                    <a:pt x="1271385" y="3079556"/>
                  </a:lnTo>
                  <a:lnTo>
                    <a:pt x="1274868" y="3078578"/>
                  </a:lnTo>
                  <a:lnTo>
                    <a:pt x="1278351" y="3085703"/>
                  </a:lnTo>
                  <a:lnTo>
                    <a:pt x="1281834" y="3084743"/>
                  </a:lnTo>
                  <a:lnTo>
                    <a:pt x="1285318" y="3083785"/>
                  </a:lnTo>
                  <a:lnTo>
                    <a:pt x="1288801" y="3082826"/>
                  </a:lnTo>
                  <a:lnTo>
                    <a:pt x="1292284" y="3081869"/>
                  </a:lnTo>
                  <a:lnTo>
                    <a:pt x="1295767" y="3083191"/>
                  </a:lnTo>
                  <a:lnTo>
                    <a:pt x="1299251" y="3082240"/>
                  </a:lnTo>
                  <a:lnTo>
                    <a:pt x="1302734" y="3081289"/>
                  </a:lnTo>
                  <a:lnTo>
                    <a:pt x="1306217" y="3080338"/>
                  </a:lnTo>
                  <a:lnTo>
                    <a:pt x="1309700" y="3079388"/>
                  </a:lnTo>
                  <a:lnTo>
                    <a:pt x="1313184" y="3080149"/>
                  </a:lnTo>
                  <a:lnTo>
                    <a:pt x="1316667" y="3079204"/>
                  </a:lnTo>
                  <a:lnTo>
                    <a:pt x="1320150" y="3078259"/>
                  </a:lnTo>
                  <a:lnTo>
                    <a:pt x="1323633" y="3077315"/>
                  </a:lnTo>
                  <a:lnTo>
                    <a:pt x="1327117" y="3082570"/>
                  </a:lnTo>
                  <a:lnTo>
                    <a:pt x="1330600" y="3081640"/>
                  </a:lnTo>
                  <a:lnTo>
                    <a:pt x="1334083" y="3080710"/>
                  </a:lnTo>
                  <a:lnTo>
                    <a:pt x="1337566" y="3079781"/>
                  </a:lnTo>
                  <a:lnTo>
                    <a:pt x="1341050" y="3078852"/>
                  </a:lnTo>
                  <a:lnTo>
                    <a:pt x="1344533" y="3092513"/>
                  </a:lnTo>
                  <a:lnTo>
                    <a:pt x="1348016" y="3091614"/>
                  </a:lnTo>
                  <a:lnTo>
                    <a:pt x="1351499" y="3090716"/>
                  </a:lnTo>
                  <a:lnTo>
                    <a:pt x="1354983" y="3089819"/>
                  </a:lnTo>
                  <a:lnTo>
                    <a:pt x="1358466" y="3093078"/>
                  </a:lnTo>
                  <a:lnTo>
                    <a:pt x="1361949" y="3092190"/>
                  </a:lnTo>
                  <a:lnTo>
                    <a:pt x="1365432" y="3091302"/>
                  </a:lnTo>
                  <a:lnTo>
                    <a:pt x="1368916" y="3090415"/>
                  </a:lnTo>
                  <a:lnTo>
                    <a:pt x="1372399" y="3089529"/>
                  </a:lnTo>
                  <a:lnTo>
                    <a:pt x="1375882" y="3095779"/>
                  </a:lnTo>
                  <a:lnTo>
                    <a:pt x="1379365" y="3094907"/>
                  </a:lnTo>
                  <a:lnTo>
                    <a:pt x="1382849" y="3094036"/>
                  </a:lnTo>
                  <a:lnTo>
                    <a:pt x="1386332" y="3093166"/>
                  </a:lnTo>
                  <a:lnTo>
                    <a:pt x="1389815" y="3092296"/>
                  </a:lnTo>
                  <a:lnTo>
                    <a:pt x="1393298" y="3093438"/>
                  </a:lnTo>
                  <a:lnTo>
                    <a:pt x="1396782" y="3092572"/>
                  </a:lnTo>
                  <a:lnTo>
                    <a:pt x="1400265" y="3091708"/>
                  </a:lnTo>
                  <a:lnTo>
                    <a:pt x="1403748" y="3090843"/>
                  </a:lnTo>
                  <a:lnTo>
                    <a:pt x="1407231" y="3090985"/>
                  </a:lnTo>
                  <a:lnTo>
                    <a:pt x="1410715" y="3090124"/>
                  </a:lnTo>
                  <a:lnTo>
                    <a:pt x="1414198" y="3089263"/>
                  </a:lnTo>
                  <a:lnTo>
                    <a:pt x="1417681" y="3088403"/>
                  </a:lnTo>
                  <a:lnTo>
                    <a:pt x="1421164" y="3087543"/>
                  </a:lnTo>
                  <a:lnTo>
                    <a:pt x="1424648" y="3090693"/>
                  </a:lnTo>
                  <a:lnTo>
                    <a:pt x="1428131" y="3089842"/>
                  </a:lnTo>
                  <a:lnTo>
                    <a:pt x="1431614" y="3088991"/>
                  </a:lnTo>
                  <a:lnTo>
                    <a:pt x="1435097" y="3088140"/>
                  </a:lnTo>
                  <a:lnTo>
                    <a:pt x="1438580" y="3087790"/>
                  </a:lnTo>
                  <a:lnTo>
                    <a:pt x="1442064" y="3086941"/>
                  </a:lnTo>
                  <a:lnTo>
                    <a:pt x="1445547" y="3086093"/>
                  </a:lnTo>
                  <a:lnTo>
                    <a:pt x="1449030" y="3085245"/>
                  </a:lnTo>
                  <a:lnTo>
                    <a:pt x="1452513" y="3084398"/>
                  </a:lnTo>
                  <a:lnTo>
                    <a:pt x="1455997" y="3089989"/>
                  </a:lnTo>
                  <a:lnTo>
                    <a:pt x="1459480" y="3089155"/>
                  </a:lnTo>
                  <a:lnTo>
                    <a:pt x="1462963" y="3088321"/>
                  </a:lnTo>
                  <a:lnTo>
                    <a:pt x="1466446" y="3087487"/>
                  </a:lnTo>
                  <a:lnTo>
                    <a:pt x="1469930" y="3086654"/>
                  </a:lnTo>
                  <a:lnTo>
                    <a:pt x="1473413" y="3087292"/>
                  </a:lnTo>
                  <a:lnTo>
                    <a:pt x="1476896" y="3086462"/>
                  </a:lnTo>
                  <a:lnTo>
                    <a:pt x="1480379" y="3085633"/>
                  </a:lnTo>
                  <a:lnTo>
                    <a:pt x="1483863" y="3084805"/>
                  </a:lnTo>
                  <a:lnTo>
                    <a:pt x="1487346" y="3085446"/>
                  </a:lnTo>
                  <a:lnTo>
                    <a:pt x="1490829" y="3084621"/>
                  </a:lnTo>
                  <a:lnTo>
                    <a:pt x="1494312" y="3083797"/>
                  </a:lnTo>
                  <a:lnTo>
                    <a:pt x="1497796" y="3082972"/>
                  </a:lnTo>
                  <a:lnTo>
                    <a:pt x="1501279" y="3082149"/>
                  </a:lnTo>
                  <a:lnTo>
                    <a:pt x="1504762" y="3082797"/>
                  </a:lnTo>
                  <a:lnTo>
                    <a:pt x="1508245" y="3081977"/>
                  </a:lnTo>
                  <a:lnTo>
                    <a:pt x="1511729" y="3081157"/>
                  </a:lnTo>
                  <a:lnTo>
                    <a:pt x="1515212" y="3080338"/>
                  </a:lnTo>
                  <a:lnTo>
                    <a:pt x="1518695" y="3080011"/>
                  </a:lnTo>
                  <a:lnTo>
                    <a:pt x="1522178" y="3079193"/>
                  </a:lnTo>
                  <a:lnTo>
                    <a:pt x="1525662" y="3078376"/>
                  </a:lnTo>
                  <a:lnTo>
                    <a:pt x="1529145" y="3077560"/>
                  </a:lnTo>
                  <a:lnTo>
                    <a:pt x="1532628" y="3076743"/>
                  </a:lnTo>
                  <a:lnTo>
                    <a:pt x="1536111" y="3076422"/>
                  </a:lnTo>
                  <a:lnTo>
                    <a:pt x="1539595" y="3075608"/>
                  </a:lnTo>
                  <a:lnTo>
                    <a:pt x="1543078" y="3074794"/>
                  </a:lnTo>
                  <a:lnTo>
                    <a:pt x="1546561" y="3073980"/>
                  </a:lnTo>
                  <a:lnTo>
                    <a:pt x="1550044" y="3075640"/>
                  </a:lnTo>
                  <a:lnTo>
                    <a:pt x="1553528" y="3074831"/>
                  </a:lnTo>
                  <a:lnTo>
                    <a:pt x="1557011" y="3074023"/>
                  </a:lnTo>
                  <a:lnTo>
                    <a:pt x="1560494" y="3073216"/>
                  </a:lnTo>
                  <a:lnTo>
                    <a:pt x="1563977" y="3072408"/>
                  </a:lnTo>
                  <a:lnTo>
                    <a:pt x="1567461" y="3072591"/>
                  </a:lnTo>
                  <a:lnTo>
                    <a:pt x="1570944" y="3071786"/>
                  </a:lnTo>
                  <a:lnTo>
                    <a:pt x="1574427" y="3070982"/>
                  </a:lnTo>
                  <a:lnTo>
                    <a:pt x="1577910" y="3070178"/>
                  </a:lnTo>
                  <a:lnTo>
                    <a:pt x="1581394" y="3069374"/>
                  </a:lnTo>
                  <a:lnTo>
                    <a:pt x="1584877" y="3069068"/>
                  </a:lnTo>
                  <a:lnTo>
                    <a:pt x="1588360" y="3068266"/>
                  </a:lnTo>
                  <a:lnTo>
                    <a:pt x="1591843" y="3067465"/>
                  </a:lnTo>
                  <a:lnTo>
                    <a:pt x="1595327" y="3066664"/>
                  </a:lnTo>
                  <a:lnTo>
                    <a:pt x="1598810" y="3067853"/>
                  </a:lnTo>
                  <a:lnTo>
                    <a:pt x="1602293" y="3067056"/>
                  </a:lnTo>
                  <a:lnTo>
                    <a:pt x="1605776" y="3066260"/>
                  </a:lnTo>
                  <a:lnTo>
                    <a:pt x="1609260" y="3065464"/>
                  </a:lnTo>
                  <a:lnTo>
                    <a:pt x="1612743" y="3064668"/>
                  </a:lnTo>
                  <a:lnTo>
                    <a:pt x="1616226" y="3071710"/>
                  </a:lnTo>
                  <a:lnTo>
                    <a:pt x="1619709" y="3070928"/>
                  </a:lnTo>
                  <a:lnTo>
                    <a:pt x="1623193" y="3070147"/>
                  </a:lnTo>
                  <a:lnTo>
                    <a:pt x="1626676" y="3069366"/>
                  </a:lnTo>
                  <a:lnTo>
                    <a:pt x="1630159" y="3069550"/>
                  </a:lnTo>
                  <a:lnTo>
                    <a:pt x="1633642" y="3068772"/>
                  </a:lnTo>
                  <a:lnTo>
                    <a:pt x="1637126" y="3067993"/>
                  </a:lnTo>
                  <a:lnTo>
                    <a:pt x="1640609" y="3067215"/>
                  </a:lnTo>
                  <a:lnTo>
                    <a:pt x="1644092" y="3066438"/>
                  </a:lnTo>
                  <a:lnTo>
                    <a:pt x="1647575" y="3068553"/>
                  </a:lnTo>
                  <a:lnTo>
                    <a:pt x="1651059" y="3067781"/>
                  </a:lnTo>
                  <a:lnTo>
                    <a:pt x="1654542" y="3067009"/>
                  </a:lnTo>
                  <a:lnTo>
                    <a:pt x="1658025" y="3066238"/>
                  </a:lnTo>
                  <a:lnTo>
                    <a:pt x="1661508" y="3065467"/>
                  </a:lnTo>
                  <a:lnTo>
                    <a:pt x="1664992" y="3066139"/>
                  </a:lnTo>
                  <a:lnTo>
                    <a:pt x="1668475" y="3065371"/>
                  </a:lnTo>
                  <a:lnTo>
                    <a:pt x="1671958" y="3064604"/>
                  </a:lnTo>
                  <a:lnTo>
                    <a:pt x="1675441" y="3063837"/>
                  </a:lnTo>
                  <a:lnTo>
                    <a:pt x="1678925" y="3072501"/>
                  </a:lnTo>
                  <a:lnTo>
                    <a:pt x="1682408" y="3071749"/>
                  </a:lnTo>
                  <a:lnTo>
                    <a:pt x="1685891" y="3070998"/>
                  </a:lnTo>
                  <a:lnTo>
                    <a:pt x="1689374" y="3070247"/>
                  </a:lnTo>
                  <a:lnTo>
                    <a:pt x="1692858" y="3069497"/>
                  </a:lnTo>
                  <a:lnTo>
                    <a:pt x="1696341" y="3075151"/>
                  </a:lnTo>
                  <a:lnTo>
                    <a:pt x="1699824" y="3074411"/>
                  </a:lnTo>
                  <a:lnTo>
                    <a:pt x="1703307" y="3073672"/>
                  </a:lnTo>
                  <a:lnTo>
                    <a:pt x="1706791" y="3072933"/>
                  </a:lnTo>
                  <a:lnTo>
                    <a:pt x="1710274" y="3074448"/>
                  </a:lnTo>
                  <a:lnTo>
                    <a:pt x="1713757" y="3073713"/>
                  </a:lnTo>
                  <a:lnTo>
                    <a:pt x="1717240" y="3072979"/>
                  </a:lnTo>
                  <a:lnTo>
                    <a:pt x="1720723" y="3072245"/>
                  </a:lnTo>
                  <a:lnTo>
                    <a:pt x="1724207" y="3071511"/>
                  </a:lnTo>
                  <a:lnTo>
                    <a:pt x="1727690" y="3071679"/>
                  </a:lnTo>
                  <a:lnTo>
                    <a:pt x="1731173" y="3070948"/>
                  </a:lnTo>
                  <a:lnTo>
                    <a:pt x="1734656" y="3070217"/>
                  </a:lnTo>
                  <a:lnTo>
                    <a:pt x="1738140" y="3069486"/>
                  </a:lnTo>
                  <a:lnTo>
                    <a:pt x="1741623" y="3068755"/>
                  </a:lnTo>
                  <a:lnTo>
                    <a:pt x="1741623" y="3069207"/>
                  </a:lnTo>
                  <a:lnTo>
                    <a:pt x="1741623" y="3069658"/>
                  </a:lnTo>
                  <a:lnTo>
                    <a:pt x="1741623" y="3070108"/>
                  </a:lnTo>
                  <a:lnTo>
                    <a:pt x="1741623" y="3070557"/>
                  </a:lnTo>
                  <a:lnTo>
                    <a:pt x="1741623" y="3071006"/>
                  </a:lnTo>
                  <a:lnTo>
                    <a:pt x="1741623" y="3071453"/>
                  </a:lnTo>
                  <a:lnTo>
                    <a:pt x="1741623" y="3071899"/>
                  </a:lnTo>
                  <a:lnTo>
                    <a:pt x="1741623" y="3072344"/>
                  </a:lnTo>
                  <a:lnTo>
                    <a:pt x="1741623" y="3072788"/>
                  </a:lnTo>
                  <a:lnTo>
                    <a:pt x="1741623" y="3073231"/>
                  </a:lnTo>
                  <a:lnTo>
                    <a:pt x="1741623" y="3073674"/>
                  </a:lnTo>
                  <a:lnTo>
                    <a:pt x="1741623" y="3074115"/>
                  </a:lnTo>
                  <a:lnTo>
                    <a:pt x="1745106" y="3073393"/>
                  </a:lnTo>
                  <a:lnTo>
                    <a:pt x="1748589" y="3072671"/>
                  </a:lnTo>
                  <a:lnTo>
                    <a:pt x="1752073" y="3071950"/>
                  </a:lnTo>
                  <a:lnTo>
                    <a:pt x="1755556" y="3071229"/>
                  </a:lnTo>
                  <a:lnTo>
                    <a:pt x="1759039" y="3070509"/>
                  </a:lnTo>
                  <a:lnTo>
                    <a:pt x="1762522" y="3069788"/>
                  </a:lnTo>
                  <a:lnTo>
                    <a:pt x="1766006" y="3069068"/>
                  </a:lnTo>
                  <a:lnTo>
                    <a:pt x="1769489" y="3068349"/>
                  </a:lnTo>
                  <a:lnTo>
                    <a:pt x="1772972" y="3067629"/>
                  </a:lnTo>
                  <a:lnTo>
                    <a:pt x="1776455" y="3068693"/>
                  </a:lnTo>
                  <a:lnTo>
                    <a:pt x="1779939" y="3067977"/>
                  </a:lnTo>
                  <a:lnTo>
                    <a:pt x="1783422" y="3067262"/>
                  </a:lnTo>
                  <a:lnTo>
                    <a:pt x="1786905" y="3066546"/>
                  </a:lnTo>
                  <a:lnTo>
                    <a:pt x="1790388" y="3065831"/>
                  </a:lnTo>
                  <a:lnTo>
                    <a:pt x="1793872" y="3065117"/>
                  </a:lnTo>
                  <a:lnTo>
                    <a:pt x="1797355" y="3064403"/>
                  </a:lnTo>
                  <a:lnTo>
                    <a:pt x="1800838" y="3063689"/>
                  </a:lnTo>
                  <a:lnTo>
                    <a:pt x="1804321" y="3062975"/>
                  </a:lnTo>
                  <a:lnTo>
                    <a:pt x="1807805" y="3064053"/>
                  </a:lnTo>
                  <a:lnTo>
                    <a:pt x="1811288" y="3063343"/>
                  </a:lnTo>
                  <a:lnTo>
                    <a:pt x="1814771" y="3062633"/>
                  </a:lnTo>
                  <a:lnTo>
                    <a:pt x="1818254" y="3061923"/>
                  </a:lnTo>
                  <a:lnTo>
                    <a:pt x="1821738" y="3061662"/>
                  </a:lnTo>
                  <a:lnTo>
                    <a:pt x="1825221" y="3060953"/>
                  </a:lnTo>
                  <a:lnTo>
                    <a:pt x="1828704" y="3060245"/>
                  </a:lnTo>
                  <a:lnTo>
                    <a:pt x="1832187" y="3059537"/>
                  </a:lnTo>
                  <a:lnTo>
                    <a:pt x="1835671" y="3058830"/>
                  </a:lnTo>
                  <a:lnTo>
                    <a:pt x="1839154" y="3062583"/>
                  </a:lnTo>
                  <a:lnTo>
                    <a:pt x="1842637" y="3061883"/>
                  </a:lnTo>
                  <a:lnTo>
                    <a:pt x="1846120" y="3061183"/>
                  </a:lnTo>
                  <a:lnTo>
                    <a:pt x="1849604" y="3060483"/>
                  </a:lnTo>
                  <a:lnTo>
                    <a:pt x="1853087" y="3059784"/>
                  </a:lnTo>
                  <a:lnTo>
                    <a:pt x="1856570" y="3061296"/>
                  </a:lnTo>
                  <a:lnTo>
                    <a:pt x="1860053" y="3060600"/>
                  </a:lnTo>
                  <a:lnTo>
                    <a:pt x="1863537" y="3059905"/>
                  </a:lnTo>
                  <a:lnTo>
                    <a:pt x="1867020" y="3059210"/>
                  </a:lnTo>
                  <a:lnTo>
                    <a:pt x="1870503" y="3060716"/>
                  </a:lnTo>
                  <a:lnTo>
                    <a:pt x="1873986" y="3060025"/>
                  </a:lnTo>
                  <a:lnTo>
                    <a:pt x="1877470" y="3059334"/>
                  </a:lnTo>
                  <a:lnTo>
                    <a:pt x="1880953" y="3058643"/>
                  </a:lnTo>
                  <a:lnTo>
                    <a:pt x="1884436" y="3057953"/>
                  </a:lnTo>
                  <a:lnTo>
                    <a:pt x="1887919" y="3065479"/>
                  </a:lnTo>
                  <a:lnTo>
                    <a:pt x="1891403" y="3064800"/>
                  </a:lnTo>
                  <a:lnTo>
                    <a:pt x="1894886" y="3064123"/>
                  </a:lnTo>
                  <a:lnTo>
                    <a:pt x="1898369" y="3063445"/>
                  </a:lnTo>
                  <a:lnTo>
                    <a:pt x="1901852" y="3069068"/>
                  </a:lnTo>
                  <a:lnTo>
                    <a:pt x="1905336" y="3068400"/>
                  </a:lnTo>
                  <a:lnTo>
                    <a:pt x="1908819" y="3067732"/>
                  </a:lnTo>
                  <a:lnTo>
                    <a:pt x="1912302" y="3067065"/>
                  </a:lnTo>
                  <a:lnTo>
                    <a:pt x="1915785" y="3066397"/>
                  </a:lnTo>
                  <a:lnTo>
                    <a:pt x="1919269" y="3066976"/>
                  </a:lnTo>
                  <a:lnTo>
                    <a:pt x="1922752" y="3066311"/>
                  </a:lnTo>
                  <a:lnTo>
                    <a:pt x="1926235" y="3065646"/>
                  </a:lnTo>
                  <a:lnTo>
                    <a:pt x="1929718" y="3064982"/>
                  </a:lnTo>
                  <a:lnTo>
                    <a:pt x="1933202" y="3064318"/>
                  </a:lnTo>
                  <a:lnTo>
                    <a:pt x="1936685" y="3064070"/>
                  </a:lnTo>
                  <a:lnTo>
                    <a:pt x="1940168" y="3063407"/>
                  </a:lnTo>
                  <a:lnTo>
                    <a:pt x="1943651" y="3062745"/>
                  </a:lnTo>
                  <a:lnTo>
                    <a:pt x="1947135" y="3062082"/>
                  </a:lnTo>
                  <a:lnTo>
                    <a:pt x="1950618" y="3071628"/>
                  </a:lnTo>
                  <a:lnTo>
                    <a:pt x="1954101" y="3070980"/>
                  </a:lnTo>
                  <a:lnTo>
                    <a:pt x="1957584" y="3070332"/>
                  </a:lnTo>
                  <a:lnTo>
                    <a:pt x="1961068" y="3069685"/>
                  </a:lnTo>
                  <a:lnTo>
                    <a:pt x="1964551" y="3069038"/>
                  </a:lnTo>
                  <a:lnTo>
                    <a:pt x="1968034" y="3069989"/>
                  </a:lnTo>
                  <a:lnTo>
                    <a:pt x="1971517" y="3069344"/>
                  </a:lnTo>
                  <a:lnTo>
                    <a:pt x="1975001" y="3068700"/>
                  </a:lnTo>
                  <a:lnTo>
                    <a:pt x="1978484" y="3068056"/>
                  </a:lnTo>
                  <a:lnTo>
                    <a:pt x="1981967" y="3069404"/>
                  </a:lnTo>
                  <a:lnTo>
                    <a:pt x="1985450" y="3068763"/>
                  </a:lnTo>
                  <a:lnTo>
                    <a:pt x="1988934" y="3068123"/>
                  </a:lnTo>
                  <a:lnTo>
                    <a:pt x="1992417" y="3067482"/>
                  </a:lnTo>
                  <a:lnTo>
                    <a:pt x="1995900" y="3066843"/>
                  </a:lnTo>
                  <a:lnTo>
                    <a:pt x="1999383" y="3066999"/>
                  </a:lnTo>
                  <a:lnTo>
                    <a:pt x="2002867" y="3066361"/>
                  </a:lnTo>
                  <a:lnTo>
                    <a:pt x="2006350" y="3065723"/>
                  </a:lnTo>
                  <a:lnTo>
                    <a:pt x="2009833" y="3065085"/>
                  </a:lnTo>
                  <a:lnTo>
                    <a:pt x="2013316" y="3070357"/>
                  </a:lnTo>
                  <a:lnTo>
                    <a:pt x="2016799" y="3069728"/>
                  </a:lnTo>
                  <a:lnTo>
                    <a:pt x="2020283" y="3069098"/>
                  </a:lnTo>
                  <a:lnTo>
                    <a:pt x="2023766" y="3068469"/>
                  </a:lnTo>
                  <a:lnTo>
                    <a:pt x="2027249" y="3067840"/>
                  </a:lnTo>
                  <a:lnTo>
                    <a:pt x="2030732" y="3071469"/>
                  </a:lnTo>
                  <a:lnTo>
                    <a:pt x="2034216" y="3070846"/>
                  </a:lnTo>
                  <a:lnTo>
                    <a:pt x="2037699" y="3070224"/>
                  </a:lnTo>
                  <a:lnTo>
                    <a:pt x="2041182" y="3069601"/>
                  </a:lnTo>
                  <a:lnTo>
                    <a:pt x="2044665" y="3068979"/>
                  </a:lnTo>
                  <a:lnTo>
                    <a:pt x="2048149" y="3068743"/>
                  </a:lnTo>
                  <a:lnTo>
                    <a:pt x="2051632" y="3068122"/>
                  </a:lnTo>
                  <a:lnTo>
                    <a:pt x="2055115" y="3067501"/>
                  </a:lnTo>
                  <a:lnTo>
                    <a:pt x="2058598" y="3066881"/>
                  </a:lnTo>
                  <a:lnTo>
                    <a:pt x="2062082" y="3066261"/>
                  </a:lnTo>
                  <a:lnTo>
                    <a:pt x="2065565" y="3065641"/>
                  </a:lnTo>
                  <a:lnTo>
                    <a:pt x="2069048" y="3065021"/>
                  </a:lnTo>
                  <a:lnTo>
                    <a:pt x="2072531" y="3064402"/>
                  </a:lnTo>
                  <a:lnTo>
                    <a:pt x="2076015" y="3063783"/>
                  </a:lnTo>
                  <a:lnTo>
                    <a:pt x="2079498" y="3066638"/>
                  </a:lnTo>
                  <a:lnTo>
                    <a:pt x="2082981" y="3066024"/>
                  </a:lnTo>
                  <a:lnTo>
                    <a:pt x="2086464" y="3065410"/>
                  </a:lnTo>
                  <a:lnTo>
                    <a:pt x="2089948" y="3064796"/>
                  </a:lnTo>
                  <a:lnTo>
                    <a:pt x="2093431" y="3066859"/>
                  </a:lnTo>
                  <a:lnTo>
                    <a:pt x="2096914" y="3066249"/>
                  </a:lnTo>
                  <a:lnTo>
                    <a:pt x="2100397" y="3065640"/>
                  </a:lnTo>
                  <a:lnTo>
                    <a:pt x="2103881" y="3065030"/>
                  </a:lnTo>
                  <a:lnTo>
                    <a:pt x="2107364" y="3064421"/>
                  </a:lnTo>
                  <a:lnTo>
                    <a:pt x="2110847" y="3064956"/>
                  </a:lnTo>
                  <a:lnTo>
                    <a:pt x="2114330" y="3064349"/>
                  </a:lnTo>
                  <a:lnTo>
                    <a:pt x="2117814" y="3063742"/>
                  </a:lnTo>
                  <a:lnTo>
                    <a:pt x="2121297" y="3063135"/>
                  </a:lnTo>
                  <a:lnTo>
                    <a:pt x="2124780" y="3062528"/>
                  </a:lnTo>
                  <a:lnTo>
                    <a:pt x="2128263" y="3063067"/>
                  </a:lnTo>
                  <a:lnTo>
                    <a:pt x="2131747" y="3062462"/>
                  </a:lnTo>
                  <a:lnTo>
                    <a:pt x="2135230" y="3061858"/>
                  </a:lnTo>
                  <a:lnTo>
                    <a:pt x="2138713" y="3061254"/>
                  </a:lnTo>
                  <a:lnTo>
                    <a:pt x="2142196" y="3061413"/>
                  </a:lnTo>
                  <a:lnTo>
                    <a:pt x="2145680" y="3060811"/>
                  </a:lnTo>
                  <a:lnTo>
                    <a:pt x="2149163" y="3060208"/>
                  </a:lnTo>
                  <a:lnTo>
                    <a:pt x="2152646" y="3059606"/>
                  </a:lnTo>
                  <a:lnTo>
                    <a:pt x="2156129" y="3059004"/>
                  </a:lnTo>
                  <a:lnTo>
                    <a:pt x="2159613" y="3060310"/>
                  </a:lnTo>
                  <a:lnTo>
                    <a:pt x="2163096" y="3059711"/>
                  </a:lnTo>
                  <a:lnTo>
                    <a:pt x="2166579" y="3059112"/>
                  </a:lnTo>
                  <a:lnTo>
                    <a:pt x="2170062" y="3058513"/>
                  </a:lnTo>
                  <a:lnTo>
                    <a:pt x="2173546" y="3058677"/>
                  </a:lnTo>
                  <a:lnTo>
                    <a:pt x="2177029" y="3058080"/>
                  </a:lnTo>
                  <a:lnTo>
                    <a:pt x="2180512" y="3057483"/>
                  </a:lnTo>
                  <a:lnTo>
                    <a:pt x="2183995" y="3056886"/>
                  </a:lnTo>
                  <a:lnTo>
                    <a:pt x="2187479" y="3056289"/>
                  </a:lnTo>
                  <a:lnTo>
                    <a:pt x="2190962" y="3063950"/>
                  </a:lnTo>
                  <a:lnTo>
                    <a:pt x="2194445" y="3063364"/>
                  </a:lnTo>
                  <a:lnTo>
                    <a:pt x="2197928" y="3062778"/>
                  </a:lnTo>
                  <a:lnTo>
                    <a:pt x="2201412" y="3062192"/>
                  </a:lnTo>
                  <a:lnTo>
                    <a:pt x="2204895" y="3061606"/>
                  </a:lnTo>
                  <a:lnTo>
                    <a:pt x="2208378" y="3063963"/>
                  </a:lnTo>
                  <a:lnTo>
                    <a:pt x="2211861" y="3063381"/>
                  </a:lnTo>
                  <a:lnTo>
                    <a:pt x="2215345" y="3062800"/>
                  </a:lnTo>
                  <a:lnTo>
                    <a:pt x="2218828" y="3062219"/>
                  </a:lnTo>
                  <a:lnTo>
                    <a:pt x="2222311" y="3065275"/>
                  </a:lnTo>
                  <a:lnTo>
                    <a:pt x="2225794" y="3064699"/>
                  </a:lnTo>
                  <a:lnTo>
                    <a:pt x="2229278" y="3064123"/>
                  </a:lnTo>
                  <a:lnTo>
                    <a:pt x="2232761" y="3063547"/>
                  </a:lnTo>
                  <a:lnTo>
                    <a:pt x="2236244" y="3062971"/>
                  </a:lnTo>
                  <a:lnTo>
                    <a:pt x="2239727" y="3063481"/>
                  </a:lnTo>
                  <a:lnTo>
                    <a:pt x="2243211" y="3062907"/>
                  </a:lnTo>
                  <a:lnTo>
                    <a:pt x="2246694" y="3062333"/>
                  </a:lnTo>
                  <a:lnTo>
                    <a:pt x="2250177" y="3061759"/>
                  </a:lnTo>
                  <a:lnTo>
                    <a:pt x="2253660" y="3064067"/>
                  </a:lnTo>
                  <a:lnTo>
                    <a:pt x="2257144" y="3063497"/>
                  </a:lnTo>
                  <a:lnTo>
                    <a:pt x="2260627" y="3062927"/>
                  </a:lnTo>
                  <a:lnTo>
                    <a:pt x="2264110" y="3062358"/>
                  </a:lnTo>
                  <a:lnTo>
                    <a:pt x="2267593" y="3061789"/>
                  </a:lnTo>
                  <a:lnTo>
                    <a:pt x="2271077" y="3061579"/>
                  </a:lnTo>
                  <a:lnTo>
                    <a:pt x="2274560" y="3061011"/>
                  </a:lnTo>
                  <a:lnTo>
                    <a:pt x="2278043" y="3060443"/>
                  </a:lnTo>
                  <a:lnTo>
                    <a:pt x="2281526" y="3059875"/>
                  </a:lnTo>
                  <a:lnTo>
                    <a:pt x="2285010" y="3064299"/>
                  </a:lnTo>
                  <a:lnTo>
                    <a:pt x="2288493" y="3063737"/>
                  </a:lnTo>
                  <a:lnTo>
                    <a:pt x="2291976" y="3063176"/>
                  </a:lnTo>
                  <a:lnTo>
                    <a:pt x="2295459" y="3062614"/>
                  </a:lnTo>
                  <a:lnTo>
                    <a:pt x="2298942" y="3062053"/>
                  </a:lnTo>
                  <a:lnTo>
                    <a:pt x="2302426" y="3062905"/>
                  </a:lnTo>
                  <a:lnTo>
                    <a:pt x="2305909" y="3062346"/>
                  </a:lnTo>
                  <a:lnTo>
                    <a:pt x="2309392" y="3061787"/>
                  </a:lnTo>
                  <a:lnTo>
                    <a:pt x="2312875" y="3061228"/>
                  </a:lnTo>
                  <a:lnTo>
                    <a:pt x="2316359" y="3060670"/>
                  </a:lnTo>
                  <a:lnTo>
                    <a:pt x="2319842" y="3062925"/>
                  </a:lnTo>
                  <a:lnTo>
                    <a:pt x="2323325" y="3062370"/>
                  </a:lnTo>
                  <a:lnTo>
                    <a:pt x="2326808" y="3061816"/>
                  </a:lnTo>
                  <a:lnTo>
                    <a:pt x="2330292" y="3061261"/>
                  </a:lnTo>
                  <a:lnTo>
                    <a:pt x="2333775" y="3065906"/>
                  </a:lnTo>
                  <a:lnTo>
                    <a:pt x="2337258" y="3065358"/>
                  </a:lnTo>
                  <a:lnTo>
                    <a:pt x="2340741" y="3064810"/>
                  </a:lnTo>
                  <a:lnTo>
                    <a:pt x="2344225" y="3064262"/>
                  </a:lnTo>
                  <a:lnTo>
                    <a:pt x="2347708" y="3063715"/>
                  </a:lnTo>
                  <a:lnTo>
                    <a:pt x="2351191" y="3063855"/>
                  </a:lnTo>
                  <a:lnTo>
                    <a:pt x="2354674" y="3063308"/>
                  </a:lnTo>
                  <a:lnTo>
                    <a:pt x="2358158" y="3062762"/>
                  </a:lnTo>
                  <a:lnTo>
                    <a:pt x="2361641" y="3062216"/>
                  </a:lnTo>
                  <a:lnTo>
                    <a:pt x="2365124" y="3063044"/>
                  </a:lnTo>
                  <a:lnTo>
                    <a:pt x="2368607" y="3062500"/>
                  </a:lnTo>
                  <a:lnTo>
                    <a:pt x="2372091" y="3061956"/>
                  </a:lnTo>
                  <a:lnTo>
                    <a:pt x="2375574" y="3061413"/>
                  </a:lnTo>
                  <a:lnTo>
                    <a:pt x="2379057" y="3060869"/>
                  </a:lnTo>
                  <a:lnTo>
                    <a:pt x="2382540" y="3060670"/>
                  </a:lnTo>
                  <a:lnTo>
                    <a:pt x="2386024" y="3060127"/>
                  </a:lnTo>
                  <a:lnTo>
                    <a:pt x="2389507" y="3059585"/>
                  </a:lnTo>
                  <a:lnTo>
                    <a:pt x="2392990" y="3059042"/>
                  </a:lnTo>
                  <a:lnTo>
                    <a:pt x="2396473" y="3058500"/>
                  </a:lnTo>
                  <a:lnTo>
                    <a:pt x="2399957" y="3058993"/>
                  </a:lnTo>
                  <a:lnTo>
                    <a:pt x="2403440" y="3058452"/>
                  </a:lnTo>
                  <a:lnTo>
                    <a:pt x="2406923" y="3057912"/>
                  </a:lnTo>
                  <a:lnTo>
                    <a:pt x="2410406" y="3057371"/>
                  </a:lnTo>
                  <a:lnTo>
                    <a:pt x="2413890" y="3057176"/>
                  </a:lnTo>
                  <a:lnTo>
                    <a:pt x="2417373" y="3056637"/>
                  </a:lnTo>
                  <a:lnTo>
                    <a:pt x="2420856" y="3056098"/>
                  </a:lnTo>
                  <a:lnTo>
                    <a:pt x="2424339" y="3055558"/>
                  </a:lnTo>
                  <a:lnTo>
                    <a:pt x="2427823" y="3055019"/>
                  </a:lnTo>
                  <a:lnTo>
                    <a:pt x="2431306" y="3057921"/>
                  </a:lnTo>
                  <a:lnTo>
                    <a:pt x="2434789" y="3057387"/>
                  </a:lnTo>
                  <a:lnTo>
                    <a:pt x="2438272" y="3056852"/>
                  </a:lnTo>
                  <a:lnTo>
                    <a:pt x="2441756" y="3056317"/>
                  </a:lnTo>
                  <a:lnTo>
                    <a:pt x="2445239" y="3063855"/>
                  </a:lnTo>
                  <a:lnTo>
                    <a:pt x="2448722" y="3063329"/>
                  </a:lnTo>
                  <a:lnTo>
                    <a:pt x="2452205" y="3062804"/>
                  </a:lnTo>
                  <a:lnTo>
                    <a:pt x="2455689" y="3062279"/>
                  </a:lnTo>
                  <a:lnTo>
                    <a:pt x="2459172" y="3061754"/>
                  </a:lnTo>
                  <a:lnTo>
                    <a:pt x="2462655" y="3070635"/>
                  </a:lnTo>
                  <a:lnTo>
                    <a:pt x="2466138" y="3070121"/>
                  </a:lnTo>
                  <a:lnTo>
                    <a:pt x="2469622" y="3069607"/>
                  </a:lnTo>
                  <a:lnTo>
                    <a:pt x="2473105" y="3069093"/>
                  </a:lnTo>
                  <a:lnTo>
                    <a:pt x="2476588" y="3068579"/>
                  </a:lnTo>
                  <a:lnTo>
                    <a:pt x="2480071" y="3072481"/>
                  </a:lnTo>
                  <a:lnTo>
                    <a:pt x="2483555" y="3071973"/>
                  </a:lnTo>
                  <a:lnTo>
                    <a:pt x="2487038" y="3071464"/>
                  </a:lnTo>
                  <a:lnTo>
                    <a:pt x="2490521" y="3070955"/>
                  </a:lnTo>
                  <a:lnTo>
                    <a:pt x="2494004" y="3070760"/>
                  </a:lnTo>
                  <a:lnTo>
                    <a:pt x="2497488" y="3070253"/>
                  </a:lnTo>
                  <a:lnTo>
                    <a:pt x="2500971" y="3069745"/>
                  </a:lnTo>
                  <a:lnTo>
                    <a:pt x="2504454" y="3069237"/>
                  </a:lnTo>
                  <a:lnTo>
                    <a:pt x="2507937" y="3068730"/>
                  </a:lnTo>
                  <a:lnTo>
                    <a:pt x="2511421" y="3070102"/>
                  </a:lnTo>
                  <a:lnTo>
                    <a:pt x="2514904" y="3069597"/>
                  </a:lnTo>
                  <a:lnTo>
                    <a:pt x="2518387" y="3069092"/>
                  </a:lnTo>
                  <a:lnTo>
                    <a:pt x="2521870" y="3068588"/>
                  </a:lnTo>
                  <a:lnTo>
                    <a:pt x="2525354" y="3069020"/>
                  </a:lnTo>
                  <a:lnTo>
                    <a:pt x="2528837" y="3068517"/>
                  </a:lnTo>
                  <a:lnTo>
                    <a:pt x="2532320" y="3068014"/>
                  </a:lnTo>
                  <a:lnTo>
                    <a:pt x="2535803" y="3067511"/>
                  </a:lnTo>
                  <a:lnTo>
                    <a:pt x="2539287" y="3067008"/>
                  </a:lnTo>
                  <a:lnTo>
                    <a:pt x="2542770" y="3068687"/>
                  </a:lnTo>
                  <a:lnTo>
                    <a:pt x="2546253" y="3068187"/>
                  </a:lnTo>
                  <a:lnTo>
                    <a:pt x="2549736" y="3067687"/>
                  </a:lnTo>
                  <a:lnTo>
                    <a:pt x="2553220" y="3067187"/>
                  </a:lnTo>
                  <a:lnTo>
                    <a:pt x="2556703" y="3067929"/>
                  </a:lnTo>
                  <a:lnTo>
                    <a:pt x="2560186" y="3067430"/>
                  </a:lnTo>
                  <a:lnTo>
                    <a:pt x="2563669" y="3066932"/>
                  </a:lnTo>
                  <a:lnTo>
                    <a:pt x="2567153" y="3066434"/>
                  </a:lnTo>
                  <a:lnTo>
                    <a:pt x="2570636" y="3065937"/>
                  </a:lnTo>
                  <a:lnTo>
                    <a:pt x="2574119" y="3068220"/>
                  </a:lnTo>
                  <a:lnTo>
                    <a:pt x="2577602" y="3067725"/>
                  </a:lnTo>
                  <a:lnTo>
                    <a:pt x="2581085" y="3067231"/>
                  </a:lnTo>
                  <a:lnTo>
                    <a:pt x="2584569" y="3066737"/>
                  </a:lnTo>
                  <a:lnTo>
                    <a:pt x="2588052" y="3066243"/>
                  </a:lnTo>
                  <a:lnTo>
                    <a:pt x="2591535" y="3075981"/>
                  </a:lnTo>
                  <a:lnTo>
                    <a:pt x="2595018" y="3075498"/>
                  </a:lnTo>
                  <a:lnTo>
                    <a:pt x="2598502" y="3075015"/>
                  </a:lnTo>
                  <a:lnTo>
                    <a:pt x="2601985" y="3074532"/>
                  </a:lnTo>
                  <a:lnTo>
                    <a:pt x="2605468" y="3077846"/>
                  </a:lnTo>
                  <a:lnTo>
                    <a:pt x="2608951" y="3077367"/>
                  </a:lnTo>
                  <a:lnTo>
                    <a:pt x="2612435" y="3076888"/>
                  </a:lnTo>
                  <a:lnTo>
                    <a:pt x="2615918" y="3076410"/>
                  </a:lnTo>
                  <a:lnTo>
                    <a:pt x="2619401" y="3075931"/>
                  </a:lnTo>
                  <a:lnTo>
                    <a:pt x="2622884" y="3077767"/>
                  </a:lnTo>
                  <a:lnTo>
                    <a:pt x="2626368" y="3077291"/>
                  </a:lnTo>
                  <a:lnTo>
                    <a:pt x="2629851" y="3076815"/>
                  </a:lnTo>
                  <a:lnTo>
                    <a:pt x="2633334" y="3076340"/>
                  </a:lnTo>
                  <a:lnTo>
                    <a:pt x="2636817" y="3080432"/>
                  </a:lnTo>
                  <a:lnTo>
                    <a:pt x="2640301" y="3079962"/>
                  </a:lnTo>
                  <a:lnTo>
                    <a:pt x="2643784" y="3079491"/>
                  </a:lnTo>
                  <a:lnTo>
                    <a:pt x="2647267" y="3079021"/>
                  </a:lnTo>
                  <a:lnTo>
                    <a:pt x="2650750" y="3078551"/>
                  </a:lnTo>
                  <a:lnTo>
                    <a:pt x="2654234" y="3078365"/>
                  </a:lnTo>
                  <a:lnTo>
                    <a:pt x="2657717" y="3077895"/>
                  </a:lnTo>
                  <a:lnTo>
                    <a:pt x="2661200" y="3077426"/>
                  </a:lnTo>
                  <a:lnTo>
                    <a:pt x="2664683" y="3076957"/>
                  </a:lnTo>
                  <a:lnTo>
                    <a:pt x="2668167" y="3076487"/>
                  </a:lnTo>
                  <a:lnTo>
                    <a:pt x="2671650" y="3080524"/>
                  </a:lnTo>
                  <a:lnTo>
                    <a:pt x="2675133" y="3080060"/>
                  </a:lnTo>
                  <a:lnTo>
                    <a:pt x="2678616" y="3079595"/>
                  </a:lnTo>
                  <a:lnTo>
                    <a:pt x="2682100" y="3079131"/>
                  </a:lnTo>
                  <a:lnTo>
                    <a:pt x="2685583" y="3079783"/>
                  </a:lnTo>
                  <a:lnTo>
                    <a:pt x="2689066" y="3079320"/>
                  </a:lnTo>
                  <a:lnTo>
                    <a:pt x="2692549" y="3078858"/>
                  </a:lnTo>
                  <a:lnTo>
                    <a:pt x="2696033" y="3078395"/>
                  </a:lnTo>
                  <a:lnTo>
                    <a:pt x="2699516" y="3077933"/>
                  </a:lnTo>
                  <a:lnTo>
                    <a:pt x="2702999" y="3081620"/>
                  </a:lnTo>
                  <a:lnTo>
                    <a:pt x="2706482" y="3081162"/>
                  </a:lnTo>
                  <a:lnTo>
                    <a:pt x="2709966" y="3080704"/>
                  </a:lnTo>
                  <a:lnTo>
                    <a:pt x="2713449" y="3080247"/>
                  </a:lnTo>
                  <a:lnTo>
                    <a:pt x="2716932" y="3083331"/>
                  </a:lnTo>
                  <a:lnTo>
                    <a:pt x="2720415" y="3082877"/>
                  </a:lnTo>
                  <a:lnTo>
                    <a:pt x="2723899" y="3082423"/>
                  </a:lnTo>
                  <a:lnTo>
                    <a:pt x="2727382" y="3081970"/>
                  </a:lnTo>
                  <a:lnTo>
                    <a:pt x="2730865" y="3081516"/>
                  </a:lnTo>
                  <a:lnTo>
                    <a:pt x="2734348" y="3083491"/>
                  </a:lnTo>
                  <a:lnTo>
                    <a:pt x="2737832" y="3083040"/>
                  </a:lnTo>
                  <a:lnTo>
                    <a:pt x="2741315" y="3082589"/>
                  </a:lnTo>
                  <a:lnTo>
                    <a:pt x="2744798" y="3082139"/>
                  </a:lnTo>
                  <a:lnTo>
                    <a:pt x="2748281" y="3084362"/>
                  </a:lnTo>
                  <a:lnTo>
                    <a:pt x="2751765" y="3083914"/>
                  </a:lnTo>
                  <a:lnTo>
                    <a:pt x="2755248" y="3083467"/>
                  </a:lnTo>
                  <a:lnTo>
                    <a:pt x="2758731" y="3083019"/>
                  </a:lnTo>
                  <a:lnTo>
                    <a:pt x="2762214" y="3082572"/>
                  </a:lnTo>
                  <a:lnTo>
                    <a:pt x="2765698" y="3085565"/>
                  </a:lnTo>
                  <a:lnTo>
                    <a:pt x="2769181" y="3085121"/>
                  </a:lnTo>
                  <a:lnTo>
                    <a:pt x="2772664" y="3084678"/>
                  </a:lnTo>
                  <a:lnTo>
                    <a:pt x="2776147" y="3084234"/>
                  </a:lnTo>
                  <a:lnTo>
                    <a:pt x="2779631" y="3083791"/>
                  </a:lnTo>
                  <a:lnTo>
                    <a:pt x="2783114" y="3084661"/>
                  </a:lnTo>
                  <a:lnTo>
                    <a:pt x="2786597" y="3084220"/>
                  </a:lnTo>
                  <a:lnTo>
                    <a:pt x="2790080" y="3083778"/>
                  </a:lnTo>
                  <a:lnTo>
                    <a:pt x="2793564" y="3083337"/>
                  </a:lnTo>
                  <a:lnTo>
                    <a:pt x="2797047" y="3083420"/>
                  </a:lnTo>
                  <a:lnTo>
                    <a:pt x="2800530" y="3082980"/>
                  </a:lnTo>
                  <a:lnTo>
                    <a:pt x="2804013" y="3082539"/>
                  </a:lnTo>
                  <a:lnTo>
                    <a:pt x="2807497" y="3082099"/>
                  </a:lnTo>
                  <a:lnTo>
                    <a:pt x="2810980" y="3081658"/>
                  </a:lnTo>
                  <a:lnTo>
                    <a:pt x="2814463" y="3085647"/>
                  </a:lnTo>
                  <a:lnTo>
                    <a:pt x="2817946" y="3085211"/>
                  </a:lnTo>
                  <a:lnTo>
                    <a:pt x="2821430" y="3084776"/>
                  </a:lnTo>
                  <a:lnTo>
                    <a:pt x="2824913" y="3084340"/>
                  </a:lnTo>
                  <a:lnTo>
                    <a:pt x="2828396" y="3087747"/>
                  </a:lnTo>
                  <a:lnTo>
                    <a:pt x="2831879" y="3087315"/>
                  </a:lnTo>
                  <a:lnTo>
                    <a:pt x="2835363" y="3086883"/>
                  </a:lnTo>
                  <a:lnTo>
                    <a:pt x="2838846" y="3086452"/>
                  </a:lnTo>
                  <a:lnTo>
                    <a:pt x="2842329" y="3086021"/>
                  </a:lnTo>
                  <a:lnTo>
                    <a:pt x="2845812" y="3093092"/>
                  </a:lnTo>
                  <a:lnTo>
                    <a:pt x="2849296" y="3092668"/>
                  </a:lnTo>
                  <a:lnTo>
                    <a:pt x="2852779" y="3092244"/>
                  </a:lnTo>
                  <a:lnTo>
                    <a:pt x="2856262" y="3091820"/>
                  </a:lnTo>
                  <a:lnTo>
                    <a:pt x="2859745" y="3091397"/>
                  </a:lnTo>
                  <a:lnTo>
                    <a:pt x="2863229" y="3093423"/>
                  </a:lnTo>
                  <a:lnTo>
                    <a:pt x="2866712" y="3093002"/>
                  </a:lnTo>
                  <a:lnTo>
                    <a:pt x="2870195" y="3092581"/>
                  </a:lnTo>
                  <a:lnTo>
                    <a:pt x="2873678" y="3092160"/>
                  </a:lnTo>
                  <a:lnTo>
                    <a:pt x="2877161" y="3093200"/>
                  </a:lnTo>
                  <a:lnTo>
                    <a:pt x="2880645" y="3092781"/>
                  </a:lnTo>
                  <a:lnTo>
                    <a:pt x="2884128" y="3092362"/>
                  </a:lnTo>
                  <a:lnTo>
                    <a:pt x="2887611" y="3091942"/>
                  </a:lnTo>
                  <a:lnTo>
                    <a:pt x="2891094" y="3091524"/>
                  </a:lnTo>
                  <a:lnTo>
                    <a:pt x="2894578" y="3092803"/>
                  </a:lnTo>
                  <a:lnTo>
                    <a:pt x="2898061" y="3092386"/>
                  </a:lnTo>
                  <a:lnTo>
                    <a:pt x="2901544" y="3091969"/>
                  </a:lnTo>
                  <a:lnTo>
                    <a:pt x="2905027" y="3091552"/>
                  </a:lnTo>
                  <a:lnTo>
                    <a:pt x="2908511" y="3094263"/>
                  </a:lnTo>
                  <a:lnTo>
                    <a:pt x="2911994" y="3093849"/>
                  </a:lnTo>
                  <a:lnTo>
                    <a:pt x="2915477" y="3093435"/>
                  </a:lnTo>
                  <a:lnTo>
                    <a:pt x="2918960" y="3093022"/>
                  </a:lnTo>
                  <a:lnTo>
                    <a:pt x="2922444" y="3092608"/>
                  </a:lnTo>
                  <a:lnTo>
                    <a:pt x="2925927" y="3093151"/>
                  </a:lnTo>
                  <a:lnTo>
                    <a:pt x="2929410" y="3092739"/>
                  </a:lnTo>
                  <a:lnTo>
                    <a:pt x="2932893" y="3092327"/>
                  </a:lnTo>
                  <a:lnTo>
                    <a:pt x="2936377" y="3091915"/>
                  </a:lnTo>
                  <a:lnTo>
                    <a:pt x="2939860" y="3091503"/>
                  </a:lnTo>
                  <a:lnTo>
                    <a:pt x="2943343" y="3091330"/>
                  </a:lnTo>
                  <a:lnTo>
                    <a:pt x="2946826" y="3090919"/>
                  </a:lnTo>
                  <a:lnTo>
                    <a:pt x="2950310" y="3090507"/>
                  </a:lnTo>
                  <a:lnTo>
                    <a:pt x="2953793" y="3090096"/>
                  </a:lnTo>
                  <a:lnTo>
                    <a:pt x="2957276" y="3092784"/>
                  </a:lnTo>
                  <a:lnTo>
                    <a:pt x="2960759" y="3092375"/>
                  </a:lnTo>
                  <a:lnTo>
                    <a:pt x="2964243" y="3091967"/>
                  </a:lnTo>
                  <a:lnTo>
                    <a:pt x="2967726" y="3091559"/>
                  </a:lnTo>
                  <a:lnTo>
                    <a:pt x="2971209" y="3091151"/>
                  </a:lnTo>
                  <a:lnTo>
                    <a:pt x="2974692" y="3094041"/>
                  </a:lnTo>
                  <a:lnTo>
                    <a:pt x="2978176" y="3093636"/>
                  </a:lnTo>
                  <a:lnTo>
                    <a:pt x="2981659" y="3093232"/>
                  </a:lnTo>
                  <a:lnTo>
                    <a:pt x="2985142" y="3092827"/>
                  </a:lnTo>
                  <a:lnTo>
                    <a:pt x="2988625" y="3098652"/>
                  </a:lnTo>
                  <a:lnTo>
                    <a:pt x="2992109" y="3098253"/>
                  </a:lnTo>
                  <a:lnTo>
                    <a:pt x="2995592" y="3097854"/>
                  </a:lnTo>
                  <a:lnTo>
                    <a:pt x="2999075" y="3097456"/>
                  </a:lnTo>
                  <a:lnTo>
                    <a:pt x="3002558" y="3097058"/>
                  </a:lnTo>
                  <a:lnTo>
                    <a:pt x="3006042" y="3096659"/>
                  </a:lnTo>
                  <a:lnTo>
                    <a:pt x="3009525" y="3096261"/>
                  </a:lnTo>
                  <a:lnTo>
                    <a:pt x="3013008" y="3095863"/>
                  </a:lnTo>
                  <a:lnTo>
                    <a:pt x="3016491" y="3095465"/>
                  </a:lnTo>
                  <a:lnTo>
                    <a:pt x="3019975" y="3095296"/>
                  </a:lnTo>
                  <a:lnTo>
                    <a:pt x="3023458" y="3094898"/>
                  </a:lnTo>
                  <a:lnTo>
                    <a:pt x="3026941" y="3094501"/>
                  </a:lnTo>
                  <a:lnTo>
                    <a:pt x="3030424" y="3094103"/>
                  </a:lnTo>
                  <a:lnTo>
                    <a:pt x="3033908" y="3093706"/>
                  </a:lnTo>
                  <a:lnTo>
                    <a:pt x="3037391" y="3093309"/>
                  </a:lnTo>
                  <a:lnTo>
                    <a:pt x="3040874" y="3092912"/>
                  </a:lnTo>
                  <a:lnTo>
                    <a:pt x="3044357" y="3092515"/>
                  </a:lnTo>
                  <a:lnTo>
                    <a:pt x="3047841" y="3092118"/>
                  </a:lnTo>
                  <a:lnTo>
                    <a:pt x="3051324" y="3091721"/>
                  </a:lnTo>
                  <a:lnTo>
                    <a:pt x="3054807" y="3092015"/>
                  </a:lnTo>
                  <a:lnTo>
                    <a:pt x="3058290" y="3091619"/>
                  </a:lnTo>
                  <a:lnTo>
                    <a:pt x="3061774" y="3091224"/>
                  </a:lnTo>
                  <a:lnTo>
                    <a:pt x="3065257" y="3090828"/>
                  </a:lnTo>
                  <a:lnTo>
                    <a:pt x="3068740" y="3093862"/>
                  </a:lnTo>
                  <a:lnTo>
                    <a:pt x="3072223" y="3093469"/>
                  </a:lnTo>
                  <a:lnTo>
                    <a:pt x="3075707" y="3093077"/>
                  </a:lnTo>
                  <a:lnTo>
                    <a:pt x="3079190" y="3092685"/>
                  </a:lnTo>
                  <a:lnTo>
                    <a:pt x="3082673" y="3092292"/>
                  </a:lnTo>
                  <a:lnTo>
                    <a:pt x="3086156" y="3091900"/>
                  </a:lnTo>
                  <a:lnTo>
                    <a:pt x="3089640" y="3091508"/>
                  </a:lnTo>
                  <a:lnTo>
                    <a:pt x="3093123" y="3091116"/>
                  </a:lnTo>
                  <a:lnTo>
                    <a:pt x="3096606" y="3090724"/>
                  </a:lnTo>
                  <a:lnTo>
                    <a:pt x="3100089" y="3092829"/>
                  </a:lnTo>
                  <a:lnTo>
                    <a:pt x="3103573" y="3092440"/>
                  </a:lnTo>
                  <a:lnTo>
                    <a:pt x="3107056" y="3092051"/>
                  </a:lnTo>
                  <a:lnTo>
                    <a:pt x="3110539" y="3091661"/>
                  </a:lnTo>
                  <a:lnTo>
                    <a:pt x="3114022" y="3091272"/>
                  </a:lnTo>
                  <a:lnTo>
                    <a:pt x="3117506" y="3092013"/>
                  </a:lnTo>
                  <a:lnTo>
                    <a:pt x="3120989" y="3091625"/>
                  </a:lnTo>
                  <a:lnTo>
                    <a:pt x="3124472" y="3091237"/>
                  </a:lnTo>
                  <a:lnTo>
                    <a:pt x="3127955" y="3090849"/>
                  </a:lnTo>
                  <a:lnTo>
                    <a:pt x="3131439" y="3090461"/>
                  </a:lnTo>
                  <a:lnTo>
                    <a:pt x="3134922" y="3090751"/>
                  </a:lnTo>
                  <a:lnTo>
                    <a:pt x="3138405" y="3090364"/>
                  </a:lnTo>
                  <a:lnTo>
                    <a:pt x="3141888" y="3089977"/>
                  </a:lnTo>
                  <a:lnTo>
                    <a:pt x="3145372" y="3089591"/>
                  </a:lnTo>
                  <a:lnTo>
                    <a:pt x="3148855" y="3090556"/>
                  </a:lnTo>
                  <a:lnTo>
                    <a:pt x="3152338" y="3090171"/>
                  </a:lnTo>
                  <a:lnTo>
                    <a:pt x="3155821" y="3089786"/>
                  </a:lnTo>
                  <a:lnTo>
                    <a:pt x="3159304" y="3089401"/>
                  </a:lnTo>
                  <a:lnTo>
                    <a:pt x="3162788" y="3089016"/>
                  </a:lnTo>
                  <a:lnTo>
                    <a:pt x="3166271" y="3090203"/>
                  </a:lnTo>
                  <a:lnTo>
                    <a:pt x="3169754" y="3089820"/>
                  </a:lnTo>
                  <a:lnTo>
                    <a:pt x="3173237" y="3089436"/>
                  </a:lnTo>
                  <a:lnTo>
                    <a:pt x="3176721" y="3089053"/>
                  </a:lnTo>
                  <a:lnTo>
                    <a:pt x="3180204" y="3089342"/>
                  </a:lnTo>
                  <a:lnTo>
                    <a:pt x="3183687" y="3088960"/>
                  </a:lnTo>
                  <a:lnTo>
                    <a:pt x="3187170" y="3088577"/>
                  </a:lnTo>
                  <a:lnTo>
                    <a:pt x="3190654" y="3088195"/>
                  </a:lnTo>
                  <a:lnTo>
                    <a:pt x="3194137" y="3087813"/>
                  </a:lnTo>
                  <a:lnTo>
                    <a:pt x="3197620" y="3092094"/>
                  </a:lnTo>
                  <a:lnTo>
                    <a:pt x="3201103" y="3091716"/>
                  </a:lnTo>
                  <a:lnTo>
                    <a:pt x="3204587" y="3091338"/>
                  </a:lnTo>
                  <a:lnTo>
                    <a:pt x="3208070" y="3090960"/>
                  </a:lnTo>
                  <a:lnTo>
                    <a:pt x="3211553" y="3090582"/>
                  </a:lnTo>
                  <a:lnTo>
                    <a:pt x="3215036" y="3092178"/>
                  </a:lnTo>
                  <a:lnTo>
                    <a:pt x="3218520" y="3091802"/>
                  </a:lnTo>
                  <a:lnTo>
                    <a:pt x="3222003" y="3091426"/>
                  </a:lnTo>
                  <a:lnTo>
                    <a:pt x="3225486" y="3091050"/>
                  </a:lnTo>
                  <a:lnTo>
                    <a:pt x="3228969" y="3091766"/>
                  </a:lnTo>
                  <a:lnTo>
                    <a:pt x="3232453" y="3091391"/>
                  </a:lnTo>
                  <a:lnTo>
                    <a:pt x="3235936" y="3091017"/>
                  </a:lnTo>
                  <a:lnTo>
                    <a:pt x="3239419" y="3090642"/>
                  </a:lnTo>
                  <a:lnTo>
                    <a:pt x="3242902" y="3090267"/>
                  </a:lnTo>
                  <a:lnTo>
                    <a:pt x="3246386" y="3091417"/>
                  </a:lnTo>
                  <a:lnTo>
                    <a:pt x="3249869" y="3091044"/>
                  </a:lnTo>
                  <a:lnTo>
                    <a:pt x="3253352" y="3090671"/>
                  </a:lnTo>
                  <a:lnTo>
                    <a:pt x="3256835" y="3090298"/>
                  </a:lnTo>
                  <a:lnTo>
                    <a:pt x="3260319" y="3092305"/>
                  </a:lnTo>
                  <a:lnTo>
                    <a:pt x="3263802" y="3091935"/>
                  </a:lnTo>
                  <a:lnTo>
                    <a:pt x="3267285" y="3091564"/>
                  </a:lnTo>
                  <a:lnTo>
                    <a:pt x="3270768" y="3091193"/>
                  </a:lnTo>
                  <a:lnTo>
                    <a:pt x="3274252" y="3090823"/>
                  </a:lnTo>
                  <a:lnTo>
                    <a:pt x="3277735" y="3090668"/>
                  </a:lnTo>
                  <a:lnTo>
                    <a:pt x="3281218" y="3090298"/>
                  </a:lnTo>
                  <a:lnTo>
                    <a:pt x="3284701" y="3089928"/>
                  </a:lnTo>
                  <a:lnTo>
                    <a:pt x="3288185" y="3089558"/>
                  </a:lnTo>
                  <a:lnTo>
                    <a:pt x="3291668" y="3090912"/>
                  </a:lnTo>
                  <a:lnTo>
                    <a:pt x="3295151" y="3090544"/>
                  </a:lnTo>
                  <a:lnTo>
                    <a:pt x="3298634" y="3090175"/>
                  </a:lnTo>
                  <a:lnTo>
                    <a:pt x="3302118" y="3089807"/>
                  </a:lnTo>
                  <a:lnTo>
                    <a:pt x="3305601" y="3089439"/>
                  </a:lnTo>
                  <a:lnTo>
                    <a:pt x="3309084" y="3094593"/>
                  </a:lnTo>
                  <a:lnTo>
                    <a:pt x="3312567" y="3094229"/>
                  </a:lnTo>
                  <a:lnTo>
                    <a:pt x="3316051" y="3093866"/>
                  </a:lnTo>
                  <a:lnTo>
                    <a:pt x="3319534" y="3093503"/>
                  </a:lnTo>
                  <a:lnTo>
                    <a:pt x="3323017" y="3093139"/>
                  </a:lnTo>
                  <a:lnTo>
                    <a:pt x="3326500" y="3103411"/>
                  </a:lnTo>
                  <a:lnTo>
                    <a:pt x="3329984" y="3103057"/>
                  </a:lnTo>
                  <a:lnTo>
                    <a:pt x="3333467" y="3102703"/>
                  </a:lnTo>
                  <a:lnTo>
                    <a:pt x="3336950" y="3102349"/>
                  </a:lnTo>
                  <a:lnTo>
                    <a:pt x="3340433" y="3105945"/>
                  </a:lnTo>
                  <a:lnTo>
                    <a:pt x="3343917" y="3105595"/>
                  </a:lnTo>
                  <a:lnTo>
                    <a:pt x="3347400" y="3105244"/>
                  </a:lnTo>
                  <a:lnTo>
                    <a:pt x="3350883" y="3104893"/>
                  </a:lnTo>
                  <a:lnTo>
                    <a:pt x="3354366" y="3104543"/>
                  </a:lnTo>
                  <a:lnTo>
                    <a:pt x="3357850" y="3107500"/>
                  </a:lnTo>
                  <a:lnTo>
                    <a:pt x="3361333" y="3107152"/>
                  </a:lnTo>
                  <a:lnTo>
                    <a:pt x="3364816" y="3106805"/>
                  </a:lnTo>
                  <a:lnTo>
                    <a:pt x="3368299" y="3106457"/>
                  </a:lnTo>
                  <a:lnTo>
                    <a:pt x="3371783" y="3106110"/>
                  </a:lnTo>
                  <a:lnTo>
                    <a:pt x="3375266" y="3105762"/>
                  </a:lnTo>
                  <a:lnTo>
                    <a:pt x="3378749" y="3105415"/>
                  </a:lnTo>
                  <a:lnTo>
                    <a:pt x="3382232" y="3105068"/>
                  </a:lnTo>
                  <a:lnTo>
                    <a:pt x="3385716" y="3104721"/>
                  </a:lnTo>
                  <a:lnTo>
                    <a:pt x="3389199" y="3104762"/>
                  </a:lnTo>
                  <a:lnTo>
                    <a:pt x="3392682" y="3104415"/>
                  </a:lnTo>
                  <a:lnTo>
                    <a:pt x="3396165" y="3104068"/>
                  </a:lnTo>
                  <a:lnTo>
                    <a:pt x="3399649" y="3103722"/>
                  </a:lnTo>
                  <a:lnTo>
                    <a:pt x="3403132" y="3103375"/>
                  </a:lnTo>
                  <a:lnTo>
                    <a:pt x="3406615" y="3103224"/>
                  </a:lnTo>
                  <a:lnTo>
                    <a:pt x="3410098" y="3102877"/>
                  </a:lnTo>
                  <a:lnTo>
                    <a:pt x="3413582" y="3102531"/>
                  </a:lnTo>
                  <a:lnTo>
                    <a:pt x="3417065" y="3102185"/>
                  </a:lnTo>
                  <a:lnTo>
                    <a:pt x="3420548" y="3106084"/>
                  </a:lnTo>
                  <a:lnTo>
                    <a:pt x="3424031" y="3105741"/>
                  </a:lnTo>
                  <a:lnTo>
                    <a:pt x="3427515" y="3105399"/>
                  </a:lnTo>
                  <a:lnTo>
                    <a:pt x="3430998" y="3105057"/>
                  </a:lnTo>
                  <a:lnTo>
                    <a:pt x="3434481" y="3104714"/>
                  </a:lnTo>
                  <a:lnTo>
                    <a:pt x="3437964" y="3104564"/>
                  </a:lnTo>
                  <a:lnTo>
                    <a:pt x="3441447" y="3104222"/>
                  </a:lnTo>
                  <a:lnTo>
                    <a:pt x="3444931" y="3103880"/>
                  </a:lnTo>
                  <a:lnTo>
                    <a:pt x="3448414" y="3103538"/>
                  </a:lnTo>
                  <a:lnTo>
                    <a:pt x="3451897" y="3107748"/>
                  </a:lnTo>
                  <a:lnTo>
                    <a:pt x="3455380" y="3107410"/>
                  </a:lnTo>
                  <a:lnTo>
                    <a:pt x="3458864" y="3107072"/>
                  </a:lnTo>
                  <a:lnTo>
                    <a:pt x="3462347" y="3106734"/>
                  </a:lnTo>
                  <a:lnTo>
                    <a:pt x="3465830" y="3106396"/>
                  </a:lnTo>
                  <a:lnTo>
                    <a:pt x="3469313" y="3108674"/>
                  </a:lnTo>
                  <a:lnTo>
                    <a:pt x="3472797" y="3108338"/>
                  </a:lnTo>
                  <a:lnTo>
                    <a:pt x="3476280" y="3108003"/>
                  </a:lnTo>
                  <a:lnTo>
                    <a:pt x="3479763" y="3107667"/>
                  </a:lnTo>
                  <a:lnTo>
                    <a:pt x="3483246" y="3107332"/>
                  </a:lnTo>
                  <a:lnTo>
                    <a:pt x="3483246" y="3107518"/>
                  </a:lnTo>
                  <a:lnTo>
                    <a:pt x="3483246" y="3107704"/>
                  </a:lnTo>
                  <a:lnTo>
                    <a:pt x="3483246" y="310788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7670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AUC:0.149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AUC:0.134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142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AUC:0.126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AUC:0.114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AUC:0.127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676499" y="1617048"/>
            <a:ext cx="456753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Hemoglobin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472450"/>
              <a:ext cx="3483246" cy="79617"/>
            </a:xfrm>
            <a:custGeom>
              <a:avLst/>
              <a:gdLst/>
              <a:ahLst/>
              <a:cxnLst/>
              <a:rect l="0" t="0" r="0" b="0"/>
              <a:pathLst>
                <a:path w="3483246" h="79617">
                  <a:moveTo>
                    <a:pt x="0" y="79617"/>
                  </a:moveTo>
                  <a:lnTo>
                    <a:pt x="3483" y="79366"/>
                  </a:lnTo>
                  <a:lnTo>
                    <a:pt x="6966" y="79115"/>
                  </a:lnTo>
                  <a:lnTo>
                    <a:pt x="10449" y="78865"/>
                  </a:lnTo>
                  <a:lnTo>
                    <a:pt x="13932" y="78615"/>
                  </a:lnTo>
                  <a:lnTo>
                    <a:pt x="17416" y="78365"/>
                  </a:lnTo>
                  <a:lnTo>
                    <a:pt x="20899" y="78115"/>
                  </a:lnTo>
                  <a:lnTo>
                    <a:pt x="24382" y="77866"/>
                  </a:lnTo>
                  <a:lnTo>
                    <a:pt x="27865" y="77617"/>
                  </a:lnTo>
                  <a:lnTo>
                    <a:pt x="31349" y="77369"/>
                  </a:lnTo>
                  <a:lnTo>
                    <a:pt x="34832" y="77121"/>
                  </a:lnTo>
                  <a:lnTo>
                    <a:pt x="38315" y="76872"/>
                  </a:lnTo>
                  <a:lnTo>
                    <a:pt x="41798" y="76625"/>
                  </a:lnTo>
                  <a:lnTo>
                    <a:pt x="45282" y="76377"/>
                  </a:lnTo>
                  <a:lnTo>
                    <a:pt x="48765" y="76130"/>
                  </a:lnTo>
                  <a:lnTo>
                    <a:pt x="52248" y="75883"/>
                  </a:lnTo>
                  <a:lnTo>
                    <a:pt x="55731" y="75637"/>
                  </a:lnTo>
                  <a:lnTo>
                    <a:pt x="59215" y="75390"/>
                  </a:lnTo>
                  <a:lnTo>
                    <a:pt x="62698" y="75144"/>
                  </a:lnTo>
                  <a:lnTo>
                    <a:pt x="66181" y="74898"/>
                  </a:lnTo>
                  <a:lnTo>
                    <a:pt x="69664" y="74653"/>
                  </a:lnTo>
                  <a:lnTo>
                    <a:pt x="73148" y="74408"/>
                  </a:lnTo>
                  <a:lnTo>
                    <a:pt x="76631" y="74163"/>
                  </a:lnTo>
                  <a:lnTo>
                    <a:pt x="80114" y="73918"/>
                  </a:lnTo>
                  <a:lnTo>
                    <a:pt x="83597" y="73674"/>
                  </a:lnTo>
                  <a:lnTo>
                    <a:pt x="87081" y="73430"/>
                  </a:lnTo>
                  <a:lnTo>
                    <a:pt x="90564" y="73186"/>
                  </a:lnTo>
                  <a:lnTo>
                    <a:pt x="94047" y="72942"/>
                  </a:lnTo>
                  <a:lnTo>
                    <a:pt x="97530" y="72699"/>
                  </a:lnTo>
                  <a:lnTo>
                    <a:pt x="101014" y="72456"/>
                  </a:lnTo>
                  <a:lnTo>
                    <a:pt x="104497" y="72213"/>
                  </a:lnTo>
                  <a:lnTo>
                    <a:pt x="107980" y="71971"/>
                  </a:lnTo>
                  <a:lnTo>
                    <a:pt x="111463" y="71729"/>
                  </a:lnTo>
                  <a:lnTo>
                    <a:pt x="114947" y="71487"/>
                  </a:lnTo>
                  <a:lnTo>
                    <a:pt x="118430" y="71245"/>
                  </a:lnTo>
                  <a:lnTo>
                    <a:pt x="121913" y="71004"/>
                  </a:lnTo>
                  <a:lnTo>
                    <a:pt x="125396" y="70763"/>
                  </a:lnTo>
                  <a:lnTo>
                    <a:pt x="128880" y="70522"/>
                  </a:lnTo>
                  <a:lnTo>
                    <a:pt x="132363" y="70281"/>
                  </a:lnTo>
                  <a:lnTo>
                    <a:pt x="135846" y="70041"/>
                  </a:lnTo>
                  <a:lnTo>
                    <a:pt x="139329" y="69801"/>
                  </a:lnTo>
                  <a:lnTo>
                    <a:pt x="142813" y="69561"/>
                  </a:lnTo>
                  <a:lnTo>
                    <a:pt x="146296" y="69322"/>
                  </a:lnTo>
                  <a:lnTo>
                    <a:pt x="149779" y="69083"/>
                  </a:lnTo>
                  <a:lnTo>
                    <a:pt x="153262" y="68844"/>
                  </a:lnTo>
                  <a:lnTo>
                    <a:pt x="156746" y="68605"/>
                  </a:lnTo>
                  <a:lnTo>
                    <a:pt x="160229" y="68367"/>
                  </a:lnTo>
                  <a:lnTo>
                    <a:pt x="163712" y="68129"/>
                  </a:lnTo>
                  <a:lnTo>
                    <a:pt x="167195" y="67891"/>
                  </a:lnTo>
                  <a:lnTo>
                    <a:pt x="170679" y="67653"/>
                  </a:lnTo>
                  <a:lnTo>
                    <a:pt x="174162" y="67416"/>
                  </a:lnTo>
                  <a:lnTo>
                    <a:pt x="177645" y="67179"/>
                  </a:lnTo>
                  <a:lnTo>
                    <a:pt x="181128" y="66942"/>
                  </a:lnTo>
                  <a:lnTo>
                    <a:pt x="184612" y="66706"/>
                  </a:lnTo>
                  <a:lnTo>
                    <a:pt x="188095" y="66469"/>
                  </a:lnTo>
                  <a:lnTo>
                    <a:pt x="191578" y="66234"/>
                  </a:lnTo>
                  <a:lnTo>
                    <a:pt x="195061" y="65998"/>
                  </a:lnTo>
                  <a:lnTo>
                    <a:pt x="198545" y="65762"/>
                  </a:lnTo>
                  <a:lnTo>
                    <a:pt x="202028" y="65527"/>
                  </a:lnTo>
                  <a:lnTo>
                    <a:pt x="205511" y="65292"/>
                  </a:lnTo>
                  <a:lnTo>
                    <a:pt x="208994" y="65058"/>
                  </a:lnTo>
                  <a:lnTo>
                    <a:pt x="212478" y="64823"/>
                  </a:lnTo>
                  <a:lnTo>
                    <a:pt x="215961" y="64589"/>
                  </a:lnTo>
                  <a:lnTo>
                    <a:pt x="219444" y="64355"/>
                  </a:lnTo>
                  <a:lnTo>
                    <a:pt x="222927" y="64121"/>
                  </a:lnTo>
                  <a:lnTo>
                    <a:pt x="226411" y="63888"/>
                  </a:lnTo>
                  <a:lnTo>
                    <a:pt x="229894" y="63655"/>
                  </a:lnTo>
                  <a:lnTo>
                    <a:pt x="233377" y="63422"/>
                  </a:lnTo>
                  <a:lnTo>
                    <a:pt x="236860" y="63190"/>
                  </a:lnTo>
                  <a:lnTo>
                    <a:pt x="240344" y="62957"/>
                  </a:lnTo>
                  <a:lnTo>
                    <a:pt x="243827" y="62725"/>
                  </a:lnTo>
                  <a:lnTo>
                    <a:pt x="247310" y="62493"/>
                  </a:lnTo>
                  <a:lnTo>
                    <a:pt x="250793" y="62262"/>
                  </a:lnTo>
                  <a:lnTo>
                    <a:pt x="254277" y="62031"/>
                  </a:lnTo>
                  <a:lnTo>
                    <a:pt x="257760" y="61799"/>
                  </a:lnTo>
                  <a:lnTo>
                    <a:pt x="261243" y="61569"/>
                  </a:lnTo>
                  <a:lnTo>
                    <a:pt x="264726" y="61338"/>
                  </a:lnTo>
                  <a:lnTo>
                    <a:pt x="268210" y="61108"/>
                  </a:lnTo>
                  <a:lnTo>
                    <a:pt x="271693" y="60878"/>
                  </a:lnTo>
                  <a:lnTo>
                    <a:pt x="275176" y="60648"/>
                  </a:lnTo>
                  <a:lnTo>
                    <a:pt x="278659" y="60419"/>
                  </a:lnTo>
                  <a:lnTo>
                    <a:pt x="282143" y="60189"/>
                  </a:lnTo>
                  <a:lnTo>
                    <a:pt x="285626" y="59960"/>
                  </a:lnTo>
                  <a:lnTo>
                    <a:pt x="289109" y="59731"/>
                  </a:lnTo>
                  <a:lnTo>
                    <a:pt x="292592" y="59503"/>
                  </a:lnTo>
                  <a:lnTo>
                    <a:pt x="296075" y="59275"/>
                  </a:lnTo>
                  <a:lnTo>
                    <a:pt x="299559" y="59047"/>
                  </a:lnTo>
                  <a:lnTo>
                    <a:pt x="303042" y="58819"/>
                  </a:lnTo>
                  <a:lnTo>
                    <a:pt x="306525" y="58591"/>
                  </a:lnTo>
                  <a:lnTo>
                    <a:pt x="310008" y="58364"/>
                  </a:lnTo>
                  <a:lnTo>
                    <a:pt x="313492" y="58137"/>
                  </a:lnTo>
                  <a:lnTo>
                    <a:pt x="316975" y="57910"/>
                  </a:lnTo>
                  <a:lnTo>
                    <a:pt x="320458" y="57684"/>
                  </a:lnTo>
                  <a:lnTo>
                    <a:pt x="323941" y="57458"/>
                  </a:lnTo>
                  <a:lnTo>
                    <a:pt x="327425" y="57232"/>
                  </a:lnTo>
                  <a:lnTo>
                    <a:pt x="330908" y="57006"/>
                  </a:lnTo>
                  <a:lnTo>
                    <a:pt x="334391" y="56780"/>
                  </a:lnTo>
                  <a:lnTo>
                    <a:pt x="337874" y="56555"/>
                  </a:lnTo>
                  <a:lnTo>
                    <a:pt x="341358" y="56330"/>
                  </a:lnTo>
                  <a:lnTo>
                    <a:pt x="344841" y="56105"/>
                  </a:lnTo>
                  <a:lnTo>
                    <a:pt x="348324" y="55881"/>
                  </a:lnTo>
                  <a:lnTo>
                    <a:pt x="351807" y="55656"/>
                  </a:lnTo>
                  <a:lnTo>
                    <a:pt x="355291" y="55432"/>
                  </a:lnTo>
                  <a:lnTo>
                    <a:pt x="358774" y="55208"/>
                  </a:lnTo>
                  <a:lnTo>
                    <a:pt x="362257" y="54985"/>
                  </a:lnTo>
                  <a:lnTo>
                    <a:pt x="365740" y="54762"/>
                  </a:lnTo>
                  <a:lnTo>
                    <a:pt x="369224" y="54539"/>
                  </a:lnTo>
                  <a:lnTo>
                    <a:pt x="372707" y="54316"/>
                  </a:lnTo>
                  <a:lnTo>
                    <a:pt x="376190" y="54093"/>
                  </a:lnTo>
                  <a:lnTo>
                    <a:pt x="379673" y="53871"/>
                  </a:lnTo>
                  <a:lnTo>
                    <a:pt x="383157" y="53649"/>
                  </a:lnTo>
                  <a:lnTo>
                    <a:pt x="386640" y="53427"/>
                  </a:lnTo>
                  <a:lnTo>
                    <a:pt x="390123" y="53205"/>
                  </a:lnTo>
                  <a:lnTo>
                    <a:pt x="393606" y="52984"/>
                  </a:lnTo>
                  <a:lnTo>
                    <a:pt x="397090" y="52763"/>
                  </a:lnTo>
                  <a:lnTo>
                    <a:pt x="400573" y="52542"/>
                  </a:lnTo>
                  <a:lnTo>
                    <a:pt x="404056" y="52321"/>
                  </a:lnTo>
                  <a:lnTo>
                    <a:pt x="407539" y="52101"/>
                  </a:lnTo>
                  <a:lnTo>
                    <a:pt x="411023" y="51880"/>
                  </a:lnTo>
                  <a:lnTo>
                    <a:pt x="414506" y="51660"/>
                  </a:lnTo>
                  <a:lnTo>
                    <a:pt x="417989" y="51441"/>
                  </a:lnTo>
                  <a:lnTo>
                    <a:pt x="421472" y="51221"/>
                  </a:lnTo>
                  <a:lnTo>
                    <a:pt x="424956" y="51002"/>
                  </a:lnTo>
                  <a:lnTo>
                    <a:pt x="428439" y="50783"/>
                  </a:lnTo>
                  <a:lnTo>
                    <a:pt x="431922" y="50564"/>
                  </a:lnTo>
                  <a:lnTo>
                    <a:pt x="435405" y="50346"/>
                  </a:lnTo>
                  <a:lnTo>
                    <a:pt x="438889" y="50127"/>
                  </a:lnTo>
                  <a:lnTo>
                    <a:pt x="442372" y="49909"/>
                  </a:lnTo>
                  <a:lnTo>
                    <a:pt x="445855" y="49691"/>
                  </a:lnTo>
                  <a:lnTo>
                    <a:pt x="449338" y="49474"/>
                  </a:lnTo>
                  <a:lnTo>
                    <a:pt x="452822" y="49256"/>
                  </a:lnTo>
                  <a:lnTo>
                    <a:pt x="456305" y="49039"/>
                  </a:lnTo>
                  <a:lnTo>
                    <a:pt x="459788" y="48822"/>
                  </a:lnTo>
                  <a:lnTo>
                    <a:pt x="463271" y="48606"/>
                  </a:lnTo>
                  <a:lnTo>
                    <a:pt x="466755" y="48389"/>
                  </a:lnTo>
                  <a:lnTo>
                    <a:pt x="470238" y="48173"/>
                  </a:lnTo>
                  <a:lnTo>
                    <a:pt x="473721" y="47957"/>
                  </a:lnTo>
                  <a:lnTo>
                    <a:pt x="477204" y="47741"/>
                  </a:lnTo>
                  <a:lnTo>
                    <a:pt x="480688" y="47526"/>
                  </a:lnTo>
                  <a:lnTo>
                    <a:pt x="484171" y="47310"/>
                  </a:lnTo>
                  <a:lnTo>
                    <a:pt x="487654" y="47095"/>
                  </a:lnTo>
                  <a:lnTo>
                    <a:pt x="491137" y="46881"/>
                  </a:lnTo>
                  <a:lnTo>
                    <a:pt x="494621" y="46666"/>
                  </a:lnTo>
                  <a:lnTo>
                    <a:pt x="498104" y="46452"/>
                  </a:lnTo>
                  <a:lnTo>
                    <a:pt x="501587" y="46237"/>
                  </a:lnTo>
                  <a:lnTo>
                    <a:pt x="505070" y="46024"/>
                  </a:lnTo>
                  <a:lnTo>
                    <a:pt x="508554" y="45810"/>
                  </a:lnTo>
                  <a:lnTo>
                    <a:pt x="512037" y="45596"/>
                  </a:lnTo>
                  <a:lnTo>
                    <a:pt x="515520" y="45383"/>
                  </a:lnTo>
                  <a:lnTo>
                    <a:pt x="519003" y="45170"/>
                  </a:lnTo>
                  <a:lnTo>
                    <a:pt x="522487" y="44957"/>
                  </a:lnTo>
                  <a:lnTo>
                    <a:pt x="525970" y="44745"/>
                  </a:lnTo>
                  <a:lnTo>
                    <a:pt x="529453" y="44533"/>
                  </a:lnTo>
                  <a:lnTo>
                    <a:pt x="532936" y="44320"/>
                  </a:lnTo>
                  <a:lnTo>
                    <a:pt x="536420" y="44109"/>
                  </a:lnTo>
                  <a:lnTo>
                    <a:pt x="539903" y="43897"/>
                  </a:lnTo>
                  <a:lnTo>
                    <a:pt x="543386" y="43685"/>
                  </a:lnTo>
                  <a:lnTo>
                    <a:pt x="546869" y="43474"/>
                  </a:lnTo>
                  <a:lnTo>
                    <a:pt x="550353" y="43263"/>
                  </a:lnTo>
                  <a:lnTo>
                    <a:pt x="553836" y="43052"/>
                  </a:lnTo>
                  <a:lnTo>
                    <a:pt x="557319" y="42842"/>
                  </a:lnTo>
                  <a:lnTo>
                    <a:pt x="560802" y="42632"/>
                  </a:lnTo>
                  <a:lnTo>
                    <a:pt x="564286" y="42422"/>
                  </a:lnTo>
                  <a:lnTo>
                    <a:pt x="567769" y="42212"/>
                  </a:lnTo>
                  <a:lnTo>
                    <a:pt x="571252" y="42002"/>
                  </a:lnTo>
                  <a:lnTo>
                    <a:pt x="574735" y="41793"/>
                  </a:lnTo>
                  <a:lnTo>
                    <a:pt x="578218" y="41583"/>
                  </a:lnTo>
                  <a:lnTo>
                    <a:pt x="581702" y="41374"/>
                  </a:lnTo>
                  <a:lnTo>
                    <a:pt x="585185" y="41166"/>
                  </a:lnTo>
                  <a:lnTo>
                    <a:pt x="588668" y="40957"/>
                  </a:lnTo>
                  <a:lnTo>
                    <a:pt x="592151" y="40749"/>
                  </a:lnTo>
                  <a:lnTo>
                    <a:pt x="595635" y="40541"/>
                  </a:lnTo>
                  <a:lnTo>
                    <a:pt x="599118" y="40333"/>
                  </a:lnTo>
                  <a:lnTo>
                    <a:pt x="602601" y="40125"/>
                  </a:lnTo>
                  <a:lnTo>
                    <a:pt x="606084" y="39918"/>
                  </a:lnTo>
                  <a:lnTo>
                    <a:pt x="609568" y="39710"/>
                  </a:lnTo>
                  <a:lnTo>
                    <a:pt x="613051" y="39503"/>
                  </a:lnTo>
                  <a:lnTo>
                    <a:pt x="616534" y="39296"/>
                  </a:lnTo>
                  <a:lnTo>
                    <a:pt x="620017" y="39090"/>
                  </a:lnTo>
                  <a:lnTo>
                    <a:pt x="623501" y="38883"/>
                  </a:lnTo>
                  <a:lnTo>
                    <a:pt x="626984" y="38677"/>
                  </a:lnTo>
                  <a:lnTo>
                    <a:pt x="630467" y="38471"/>
                  </a:lnTo>
                  <a:lnTo>
                    <a:pt x="633950" y="38266"/>
                  </a:lnTo>
                  <a:lnTo>
                    <a:pt x="637434" y="38060"/>
                  </a:lnTo>
                  <a:lnTo>
                    <a:pt x="640917" y="37855"/>
                  </a:lnTo>
                  <a:lnTo>
                    <a:pt x="644400" y="37650"/>
                  </a:lnTo>
                  <a:lnTo>
                    <a:pt x="647883" y="37445"/>
                  </a:lnTo>
                  <a:lnTo>
                    <a:pt x="651367" y="37240"/>
                  </a:lnTo>
                  <a:lnTo>
                    <a:pt x="654850" y="37036"/>
                  </a:lnTo>
                  <a:lnTo>
                    <a:pt x="658333" y="36832"/>
                  </a:lnTo>
                  <a:lnTo>
                    <a:pt x="661816" y="36627"/>
                  </a:lnTo>
                  <a:lnTo>
                    <a:pt x="665300" y="36424"/>
                  </a:lnTo>
                  <a:lnTo>
                    <a:pt x="668783" y="36220"/>
                  </a:lnTo>
                  <a:lnTo>
                    <a:pt x="672266" y="36017"/>
                  </a:lnTo>
                  <a:lnTo>
                    <a:pt x="675749" y="35814"/>
                  </a:lnTo>
                  <a:lnTo>
                    <a:pt x="679233" y="35611"/>
                  </a:lnTo>
                  <a:lnTo>
                    <a:pt x="682716" y="35408"/>
                  </a:lnTo>
                  <a:lnTo>
                    <a:pt x="686199" y="35205"/>
                  </a:lnTo>
                  <a:lnTo>
                    <a:pt x="689682" y="35003"/>
                  </a:lnTo>
                  <a:lnTo>
                    <a:pt x="693166" y="34801"/>
                  </a:lnTo>
                  <a:lnTo>
                    <a:pt x="696649" y="34599"/>
                  </a:lnTo>
                  <a:lnTo>
                    <a:pt x="700132" y="34397"/>
                  </a:lnTo>
                  <a:lnTo>
                    <a:pt x="703615" y="34196"/>
                  </a:lnTo>
                  <a:lnTo>
                    <a:pt x="707099" y="33994"/>
                  </a:lnTo>
                  <a:lnTo>
                    <a:pt x="710582" y="33793"/>
                  </a:lnTo>
                  <a:lnTo>
                    <a:pt x="714065" y="33592"/>
                  </a:lnTo>
                  <a:lnTo>
                    <a:pt x="717548" y="33392"/>
                  </a:lnTo>
                  <a:lnTo>
                    <a:pt x="721032" y="33191"/>
                  </a:lnTo>
                  <a:lnTo>
                    <a:pt x="724515" y="32991"/>
                  </a:lnTo>
                  <a:lnTo>
                    <a:pt x="727998" y="32791"/>
                  </a:lnTo>
                  <a:lnTo>
                    <a:pt x="731481" y="32591"/>
                  </a:lnTo>
                  <a:lnTo>
                    <a:pt x="734965" y="32391"/>
                  </a:lnTo>
                  <a:lnTo>
                    <a:pt x="738448" y="32192"/>
                  </a:lnTo>
                  <a:lnTo>
                    <a:pt x="741931" y="31993"/>
                  </a:lnTo>
                  <a:lnTo>
                    <a:pt x="745414" y="31794"/>
                  </a:lnTo>
                  <a:lnTo>
                    <a:pt x="748898" y="31595"/>
                  </a:lnTo>
                  <a:lnTo>
                    <a:pt x="752381" y="31396"/>
                  </a:lnTo>
                  <a:lnTo>
                    <a:pt x="755864" y="31198"/>
                  </a:lnTo>
                  <a:lnTo>
                    <a:pt x="759347" y="31000"/>
                  </a:lnTo>
                  <a:lnTo>
                    <a:pt x="762831" y="30802"/>
                  </a:lnTo>
                  <a:lnTo>
                    <a:pt x="766314" y="30604"/>
                  </a:lnTo>
                  <a:lnTo>
                    <a:pt x="769797" y="30406"/>
                  </a:lnTo>
                  <a:lnTo>
                    <a:pt x="773280" y="30209"/>
                  </a:lnTo>
                  <a:lnTo>
                    <a:pt x="776764" y="30012"/>
                  </a:lnTo>
                  <a:lnTo>
                    <a:pt x="780247" y="29815"/>
                  </a:lnTo>
                  <a:lnTo>
                    <a:pt x="783730" y="29618"/>
                  </a:lnTo>
                  <a:lnTo>
                    <a:pt x="787213" y="29421"/>
                  </a:lnTo>
                  <a:lnTo>
                    <a:pt x="790697" y="29225"/>
                  </a:lnTo>
                  <a:lnTo>
                    <a:pt x="794180" y="29029"/>
                  </a:lnTo>
                  <a:lnTo>
                    <a:pt x="797663" y="28833"/>
                  </a:lnTo>
                  <a:lnTo>
                    <a:pt x="801146" y="28637"/>
                  </a:lnTo>
                  <a:lnTo>
                    <a:pt x="804630" y="28441"/>
                  </a:lnTo>
                  <a:lnTo>
                    <a:pt x="808113" y="28246"/>
                  </a:lnTo>
                  <a:lnTo>
                    <a:pt x="811596" y="28051"/>
                  </a:lnTo>
                  <a:lnTo>
                    <a:pt x="815079" y="27856"/>
                  </a:lnTo>
                  <a:lnTo>
                    <a:pt x="818563" y="27661"/>
                  </a:lnTo>
                  <a:lnTo>
                    <a:pt x="822046" y="27466"/>
                  </a:lnTo>
                  <a:lnTo>
                    <a:pt x="825529" y="27272"/>
                  </a:lnTo>
                  <a:lnTo>
                    <a:pt x="829012" y="27078"/>
                  </a:lnTo>
                  <a:lnTo>
                    <a:pt x="832496" y="26884"/>
                  </a:lnTo>
                  <a:lnTo>
                    <a:pt x="835979" y="26690"/>
                  </a:lnTo>
                  <a:lnTo>
                    <a:pt x="839462" y="26496"/>
                  </a:lnTo>
                  <a:lnTo>
                    <a:pt x="842945" y="26303"/>
                  </a:lnTo>
                  <a:lnTo>
                    <a:pt x="846429" y="26109"/>
                  </a:lnTo>
                  <a:lnTo>
                    <a:pt x="849912" y="25916"/>
                  </a:lnTo>
                  <a:lnTo>
                    <a:pt x="853395" y="25724"/>
                  </a:lnTo>
                  <a:lnTo>
                    <a:pt x="856878" y="25531"/>
                  </a:lnTo>
                  <a:lnTo>
                    <a:pt x="860361" y="25338"/>
                  </a:lnTo>
                  <a:lnTo>
                    <a:pt x="863845" y="25146"/>
                  </a:lnTo>
                  <a:lnTo>
                    <a:pt x="867328" y="24954"/>
                  </a:lnTo>
                  <a:lnTo>
                    <a:pt x="870811" y="24762"/>
                  </a:lnTo>
                  <a:lnTo>
                    <a:pt x="870811" y="25191"/>
                  </a:lnTo>
                  <a:lnTo>
                    <a:pt x="870811" y="25613"/>
                  </a:lnTo>
                  <a:lnTo>
                    <a:pt x="870811" y="26028"/>
                  </a:lnTo>
                  <a:lnTo>
                    <a:pt x="870811" y="26437"/>
                  </a:lnTo>
                  <a:lnTo>
                    <a:pt x="870811" y="26840"/>
                  </a:lnTo>
                  <a:lnTo>
                    <a:pt x="870811" y="27237"/>
                  </a:lnTo>
                  <a:lnTo>
                    <a:pt x="870811" y="27628"/>
                  </a:lnTo>
                  <a:lnTo>
                    <a:pt x="870811" y="28013"/>
                  </a:lnTo>
                  <a:lnTo>
                    <a:pt x="870811" y="28392"/>
                  </a:lnTo>
                  <a:lnTo>
                    <a:pt x="870811" y="28766"/>
                  </a:lnTo>
                  <a:lnTo>
                    <a:pt x="874294" y="28584"/>
                  </a:lnTo>
                  <a:lnTo>
                    <a:pt x="877778" y="28401"/>
                  </a:lnTo>
                  <a:lnTo>
                    <a:pt x="881261" y="28219"/>
                  </a:lnTo>
                  <a:lnTo>
                    <a:pt x="884744" y="28037"/>
                  </a:lnTo>
                  <a:lnTo>
                    <a:pt x="888227" y="27855"/>
                  </a:lnTo>
                  <a:lnTo>
                    <a:pt x="891711" y="27673"/>
                  </a:lnTo>
                  <a:lnTo>
                    <a:pt x="895194" y="27492"/>
                  </a:lnTo>
                  <a:lnTo>
                    <a:pt x="898677" y="27310"/>
                  </a:lnTo>
                  <a:lnTo>
                    <a:pt x="902160" y="27129"/>
                  </a:lnTo>
                  <a:lnTo>
                    <a:pt x="905644" y="26948"/>
                  </a:lnTo>
                  <a:lnTo>
                    <a:pt x="909127" y="26766"/>
                  </a:lnTo>
                  <a:lnTo>
                    <a:pt x="912610" y="26586"/>
                  </a:lnTo>
                  <a:lnTo>
                    <a:pt x="916093" y="26405"/>
                  </a:lnTo>
                  <a:lnTo>
                    <a:pt x="919577" y="26224"/>
                  </a:lnTo>
                  <a:lnTo>
                    <a:pt x="923060" y="26044"/>
                  </a:lnTo>
                  <a:lnTo>
                    <a:pt x="926543" y="25863"/>
                  </a:lnTo>
                  <a:lnTo>
                    <a:pt x="930026" y="25683"/>
                  </a:lnTo>
                  <a:lnTo>
                    <a:pt x="933510" y="25503"/>
                  </a:lnTo>
                  <a:lnTo>
                    <a:pt x="936993" y="25323"/>
                  </a:lnTo>
                  <a:lnTo>
                    <a:pt x="940476" y="25144"/>
                  </a:lnTo>
                  <a:lnTo>
                    <a:pt x="943959" y="24964"/>
                  </a:lnTo>
                  <a:lnTo>
                    <a:pt x="947443" y="24785"/>
                  </a:lnTo>
                  <a:lnTo>
                    <a:pt x="950926" y="24605"/>
                  </a:lnTo>
                  <a:lnTo>
                    <a:pt x="954409" y="24426"/>
                  </a:lnTo>
                  <a:lnTo>
                    <a:pt x="957892" y="24247"/>
                  </a:lnTo>
                  <a:lnTo>
                    <a:pt x="961376" y="24068"/>
                  </a:lnTo>
                  <a:lnTo>
                    <a:pt x="964859" y="23889"/>
                  </a:lnTo>
                  <a:lnTo>
                    <a:pt x="968342" y="23711"/>
                  </a:lnTo>
                  <a:lnTo>
                    <a:pt x="971825" y="23532"/>
                  </a:lnTo>
                  <a:lnTo>
                    <a:pt x="975309" y="23354"/>
                  </a:lnTo>
                  <a:lnTo>
                    <a:pt x="978792" y="23176"/>
                  </a:lnTo>
                  <a:lnTo>
                    <a:pt x="982275" y="22998"/>
                  </a:lnTo>
                  <a:lnTo>
                    <a:pt x="985758" y="22820"/>
                  </a:lnTo>
                  <a:lnTo>
                    <a:pt x="989242" y="22642"/>
                  </a:lnTo>
                  <a:lnTo>
                    <a:pt x="992725" y="22465"/>
                  </a:lnTo>
                  <a:lnTo>
                    <a:pt x="996208" y="22287"/>
                  </a:lnTo>
                  <a:lnTo>
                    <a:pt x="999691" y="22110"/>
                  </a:lnTo>
                  <a:lnTo>
                    <a:pt x="1003175" y="21933"/>
                  </a:lnTo>
                  <a:lnTo>
                    <a:pt x="1006658" y="21756"/>
                  </a:lnTo>
                  <a:lnTo>
                    <a:pt x="1010141" y="21579"/>
                  </a:lnTo>
                  <a:lnTo>
                    <a:pt x="1013624" y="21402"/>
                  </a:lnTo>
                  <a:lnTo>
                    <a:pt x="1017108" y="21226"/>
                  </a:lnTo>
                  <a:lnTo>
                    <a:pt x="1020591" y="21049"/>
                  </a:lnTo>
                  <a:lnTo>
                    <a:pt x="1024074" y="20873"/>
                  </a:lnTo>
                  <a:lnTo>
                    <a:pt x="1027557" y="20697"/>
                  </a:lnTo>
                  <a:lnTo>
                    <a:pt x="1031041" y="20521"/>
                  </a:lnTo>
                  <a:lnTo>
                    <a:pt x="1034524" y="20345"/>
                  </a:lnTo>
                  <a:lnTo>
                    <a:pt x="1038007" y="20169"/>
                  </a:lnTo>
                  <a:lnTo>
                    <a:pt x="1041490" y="19994"/>
                  </a:lnTo>
                  <a:lnTo>
                    <a:pt x="1044974" y="19818"/>
                  </a:lnTo>
                  <a:lnTo>
                    <a:pt x="1048457" y="19643"/>
                  </a:lnTo>
                  <a:lnTo>
                    <a:pt x="1051940" y="19468"/>
                  </a:lnTo>
                  <a:lnTo>
                    <a:pt x="1055423" y="19293"/>
                  </a:lnTo>
                  <a:lnTo>
                    <a:pt x="1058907" y="19118"/>
                  </a:lnTo>
                  <a:lnTo>
                    <a:pt x="1062390" y="18943"/>
                  </a:lnTo>
                  <a:lnTo>
                    <a:pt x="1065873" y="18769"/>
                  </a:lnTo>
                  <a:lnTo>
                    <a:pt x="1069356" y="18594"/>
                  </a:lnTo>
                  <a:lnTo>
                    <a:pt x="1072840" y="18420"/>
                  </a:lnTo>
                  <a:lnTo>
                    <a:pt x="1076323" y="18246"/>
                  </a:lnTo>
                  <a:lnTo>
                    <a:pt x="1079806" y="18072"/>
                  </a:lnTo>
                  <a:lnTo>
                    <a:pt x="1083289" y="17898"/>
                  </a:lnTo>
                  <a:lnTo>
                    <a:pt x="1086773" y="17724"/>
                  </a:lnTo>
                  <a:lnTo>
                    <a:pt x="1090256" y="17550"/>
                  </a:lnTo>
                  <a:lnTo>
                    <a:pt x="1093739" y="17377"/>
                  </a:lnTo>
                  <a:lnTo>
                    <a:pt x="1097222" y="17203"/>
                  </a:lnTo>
                  <a:lnTo>
                    <a:pt x="1100706" y="17030"/>
                  </a:lnTo>
                  <a:lnTo>
                    <a:pt x="1104189" y="16857"/>
                  </a:lnTo>
                  <a:lnTo>
                    <a:pt x="1107672" y="16684"/>
                  </a:lnTo>
                  <a:lnTo>
                    <a:pt x="1111155" y="16511"/>
                  </a:lnTo>
                  <a:lnTo>
                    <a:pt x="1114639" y="16339"/>
                  </a:lnTo>
                  <a:lnTo>
                    <a:pt x="1118122" y="16166"/>
                  </a:lnTo>
                  <a:lnTo>
                    <a:pt x="1121605" y="15994"/>
                  </a:lnTo>
                  <a:lnTo>
                    <a:pt x="1125088" y="15822"/>
                  </a:lnTo>
                  <a:lnTo>
                    <a:pt x="1128572" y="15649"/>
                  </a:lnTo>
                  <a:lnTo>
                    <a:pt x="1132055" y="15477"/>
                  </a:lnTo>
                  <a:lnTo>
                    <a:pt x="1135538" y="15306"/>
                  </a:lnTo>
                  <a:lnTo>
                    <a:pt x="1139021" y="15134"/>
                  </a:lnTo>
                  <a:lnTo>
                    <a:pt x="1142505" y="14962"/>
                  </a:lnTo>
                  <a:lnTo>
                    <a:pt x="1145988" y="14791"/>
                  </a:lnTo>
                  <a:lnTo>
                    <a:pt x="1149471" y="14620"/>
                  </a:lnTo>
                  <a:lnTo>
                    <a:pt x="1152954" y="14448"/>
                  </a:lnTo>
                  <a:lnTo>
                    <a:pt x="1156437" y="14277"/>
                  </a:lnTo>
                  <a:lnTo>
                    <a:pt x="1159921" y="14107"/>
                  </a:lnTo>
                  <a:lnTo>
                    <a:pt x="1163404" y="13936"/>
                  </a:lnTo>
                  <a:lnTo>
                    <a:pt x="1166887" y="13765"/>
                  </a:lnTo>
                  <a:lnTo>
                    <a:pt x="1170370" y="13595"/>
                  </a:lnTo>
                  <a:lnTo>
                    <a:pt x="1173854" y="13424"/>
                  </a:lnTo>
                  <a:lnTo>
                    <a:pt x="1177337" y="13254"/>
                  </a:lnTo>
                  <a:lnTo>
                    <a:pt x="1180820" y="13084"/>
                  </a:lnTo>
                  <a:lnTo>
                    <a:pt x="1184303" y="12914"/>
                  </a:lnTo>
                  <a:lnTo>
                    <a:pt x="1187787" y="12744"/>
                  </a:lnTo>
                  <a:lnTo>
                    <a:pt x="1191270" y="12575"/>
                  </a:lnTo>
                  <a:lnTo>
                    <a:pt x="1194753" y="12405"/>
                  </a:lnTo>
                  <a:lnTo>
                    <a:pt x="1198236" y="12236"/>
                  </a:lnTo>
                  <a:lnTo>
                    <a:pt x="1201720" y="12066"/>
                  </a:lnTo>
                  <a:lnTo>
                    <a:pt x="1205203" y="11897"/>
                  </a:lnTo>
                  <a:lnTo>
                    <a:pt x="1208686" y="11728"/>
                  </a:lnTo>
                  <a:lnTo>
                    <a:pt x="1212169" y="11559"/>
                  </a:lnTo>
                  <a:lnTo>
                    <a:pt x="1215653" y="11390"/>
                  </a:lnTo>
                  <a:lnTo>
                    <a:pt x="1219136" y="11222"/>
                  </a:lnTo>
                  <a:lnTo>
                    <a:pt x="1222619" y="11053"/>
                  </a:lnTo>
                  <a:lnTo>
                    <a:pt x="1226102" y="10885"/>
                  </a:lnTo>
                  <a:lnTo>
                    <a:pt x="1229586" y="10717"/>
                  </a:lnTo>
                  <a:lnTo>
                    <a:pt x="1233069" y="10549"/>
                  </a:lnTo>
                  <a:lnTo>
                    <a:pt x="1236552" y="10381"/>
                  </a:lnTo>
                  <a:lnTo>
                    <a:pt x="1240035" y="10213"/>
                  </a:lnTo>
                  <a:lnTo>
                    <a:pt x="1243519" y="10045"/>
                  </a:lnTo>
                  <a:lnTo>
                    <a:pt x="1247002" y="9878"/>
                  </a:lnTo>
                  <a:lnTo>
                    <a:pt x="1250485" y="9710"/>
                  </a:lnTo>
                  <a:lnTo>
                    <a:pt x="1253968" y="9543"/>
                  </a:lnTo>
                  <a:lnTo>
                    <a:pt x="1257452" y="9376"/>
                  </a:lnTo>
                  <a:lnTo>
                    <a:pt x="1260935" y="9209"/>
                  </a:lnTo>
                  <a:lnTo>
                    <a:pt x="1264418" y="9042"/>
                  </a:lnTo>
                  <a:lnTo>
                    <a:pt x="1267901" y="8875"/>
                  </a:lnTo>
                  <a:lnTo>
                    <a:pt x="1271385" y="8708"/>
                  </a:lnTo>
                  <a:lnTo>
                    <a:pt x="1274868" y="8542"/>
                  </a:lnTo>
                  <a:lnTo>
                    <a:pt x="1278351" y="8375"/>
                  </a:lnTo>
                  <a:lnTo>
                    <a:pt x="1281834" y="8209"/>
                  </a:lnTo>
                  <a:lnTo>
                    <a:pt x="1285318" y="8043"/>
                  </a:lnTo>
                  <a:lnTo>
                    <a:pt x="1288801" y="7877"/>
                  </a:lnTo>
                  <a:lnTo>
                    <a:pt x="1292284" y="7711"/>
                  </a:lnTo>
                  <a:lnTo>
                    <a:pt x="1295767" y="7545"/>
                  </a:lnTo>
                  <a:lnTo>
                    <a:pt x="1299251" y="7380"/>
                  </a:lnTo>
                  <a:lnTo>
                    <a:pt x="1302734" y="7214"/>
                  </a:lnTo>
                  <a:lnTo>
                    <a:pt x="1306217" y="7049"/>
                  </a:lnTo>
                  <a:lnTo>
                    <a:pt x="1306217" y="7549"/>
                  </a:lnTo>
                  <a:lnTo>
                    <a:pt x="1306217" y="8043"/>
                  </a:lnTo>
                  <a:lnTo>
                    <a:pt x="1306217" y="8530"/>
                  </a:lnTo>
                  <a:lnTo>
                    <a:pt x="1306217" y="9010"/>
                  </a:lnTo>
                  <a:lnTo>
                    <a:pt x="1306217" y="9484"/>
                  </a:lnTo>
                  <a:lnTo>
                    <a:pt x="1306217" y="9952"/>
                  </a:lnTo>
                  <a:lnTo>
                    <a:pt x="1306217" y="10413"/>
                  </a:lnTo>
                  <a:lnTo>
                    <a:pt x="1306217" y="10868"/>
                  </a:lnTo>
                  <a:lnTo>
                    <a:pt x="1306217" y="11318"/>
                  </a:lnTo>
                  <a:lnTo>
                    <a:pt x="1306217" y="11761"/>
                  </a:lnTo>
                  <a:lnTo>
                    <a:pt x="1306217" y="12199"/>
                  </a:lnTo>
                  <a:lnTo>
                    <a:pt x="1306217" y="12631"/>
                  </a:lnTo>
                  <a:lnTo>
                    <a:pt x="1306217" y="13058"/>
                  </a:lnTo>
                  <a:lnTo>
                    <a:pt x="1306217" y="13479"/>
                  </a:lnTo>
                  <a:lnTo>
                    <a:pt x="1306217" y="13895"/>
                  </a:lnTo>
                  <a:lnTo>
                    <a:pt x="1309700" y="13773"/>
                  </a:lnTo>
                  <a:lnTo>
                    <a:pt x="1313184" y="13651"/>
                  </a:lnTo>
                  <a:lnTo>
                    <a:pt x="1316667" y="13529"/>
                  </a:lnTo>
                  <a:lnTo>
                    <a:pt x="1320150" y="13407"/>
                  </a:lnTo>
                  <a:lnTo>
                    <a:pt x="1323633" y="13286"/>
                  </a:lnTo>
                  <a:lnTo>
                    <a:pt x="1327117" y="13164"/>
                  </a:lnTo>
                  <a:lnTo>
                    <a:pt x="1330600" y="13043"/>
                  </a:lnTo>
                  <a:lnTo>
                    <a:pt x="1334083" y="12922"/>
                  </a:lnTo>
                  <a:lnTo>
                    <a:pt x="1337566" y="12802"/>
                  </a:lnTo>
                  <a:lnTo>
                    <a:pt x="1341050" y="12681"/>
                  </a:lnTo>
                  <a:lnTo>
                    <a:pt x="1344533" y="12561"/>
                  </a:lnTo>
                  <a:lnTo>
                    <a:pt x="1348016" y="12441"/>
                  </a:lnTo>
                  <a:lnTo>
                    <a:pt x="1351499" y="12321"/>
                  </a:lnTo>
                  <a:lnTo>
                    <a:pt x="1354983" y="12201"/>
                  </a:lnTo>
                  <a:lnTo>
                    <a:pt x="1358466" y="12082"/>
                  </a:lnTo>
                  <a:lnTo>
                    <a:pt x="1361949" y="11962"/>
                  </a:lnTo>
                  <a:lnTo>
                    <a:pt x="1365432" y="11843"/>
                  </a:lnTo>
                  <a:lnTo>
                    <a:pt x="1368916" y="11724"/>
                  </a:lnTo>
                  <a:lnTo>
                    <a:pt x="1372399" y="11605"/>
                  </a:lnTo>
                  <a:lnTo>
                    <a:pt x="1375882" y="11487"/>
                  </a:lnTo>
                  <a:lnTo>
                    <a:pt x="1379365" y="11368"/>
                  </a:lnTo>
                  <a:lnTo>
                    <a:pt x="1382849" y="11250"/>
                  </a:lnTo>
                  <a:lnTo>
                    <a:pt x="1386332" y="11132"/>
                  </a:lnTo>
                  <a:lnTo>
                    <a:pt x="1389815" y="11014"/>
                  </a:lnTo>
                  <a:lnTo>
                    <a:pt x="1393298" y="10897"/>
                  </a:lnTo>
                  <a:lnTo>
                    <a:pt x="1396782" y="10779"/>
                  </a:lnTo>
                  <a:lnTo>
                    <a:pt x="1400265" y="10662"/>
                  </a:lnTo>
                  <a:lnTo>
                    <a:pt x="1403748" y="10545"/>
                  </a:lnTo>
                  <a:lnTo>
                    <a:pt x="1407231" y="10428"/>
                  </a:lnTo>
                  <a:lnTo>
                    <a:pt x="1410715" y="10311"/>
                  </a:lnTo>
                  <a:lnTo>
                    <a:pt x="1414198" y="10194"/>
                  </a:lnTo>
                  <a:lnTo>
                    <a:pt x="1417681" y="10078"/>
                  </a:lnTo>
                  <a:lnTo>
                    <a:pt x="1421164" y="9962"/>
                  </a:lnTo>
                  <a:lnTo>
                    <a:pt x="1424648" y="9846"/>
                  </a:lnTo>
                  <a:lnTo>
                    <a:pt x="1428131" y="9730"/>
                  </a:lnTo>
                  <a:lnTo>
                    <a:pt x="1431614" y="9614"/>
                  </a:lnTo>
                  <a:lnTo>
                    <a:pt x="1435097" y="9499"/>
                  </a:lnTo>
                  <a:lnTo>
                    <a:pt x="1438580" y="9384"/>
                  </a:lnTo>
                  <a:lnTo>
                    <a:pt x="1442064" y="9269"/>
                  </a:lnTo>
                  <a:lnTo>
                    <a:pt x="1445547" y="9154"/>
                  </a:lnTo>
                  <a:lnTo>
                    <a:pt x="1449030" y="9039"/>
                  </a:lnTo>
                  <a:lnTo>
                    <a:pt x="1452513" y="8924"/>
                  </a:lnTo>
                  <a:lnTo>
                    <a:pt x="1455997" y="8810"/>
                  </a:lnTo>
                  <a:lnTo>
                    <a:pt x="1459480" y="8696"/>
                  </a:lnTo>
                  <a:lnTo>
                    <a:pt x="1462963" y="8582"/>
                  </a:lnTo>
                  <a:lnTo>
                    <a:pt x="1466446" y="8468"/>
                  </a:lnTo>
                  <a:lnTo>
                    <a:pt x="1469930" y="8354"/>
                  </a:lnTo>
                  <a:lnTo>
                    <a:pt x="1473413" y="8241"/>
                  </a:lnTo>
                  <a:lnTo>
                    <a:pt x="1476896" y="8127"/>
                  </a:lnTo>
                  <a:lnTo>
                    <a:pt x="1480379" y="8014"/>
                  </a:lnTo>
                  <a:lnTo>
                    <a:pt x="1483863" y="7901"/>
                  </a:lnTo>
                  <a:lnTo>
                    <a:pt x="1487346" y="7788"/>
                  </a:lnTo>
                  <a:lnTo>
                    <a:pt x="1490829" y="7676"/>
                  </a:lnTo>
                  <a:lnTo>
                    <a:pt x="1494312" y="7563"/>
                  </a:lnTo>
                  <a:lnTo>
                    <a:pt x="1497796" y="7451"/>
                  </a:lnTo>
                  <a:lnTo>
                    <a:pt x="1501279" y="7339"/>
                  </a:lnTo>
                  <a:lnTo>
                    <a:pt x="1504762" y="7227"/>
                  </a:lnTo>
                  <a:lnTo>
                    <a:pt x="1508245" y="7115"/>
                  </a:lnTo>
                  <a:lnTo>
                    <a:pt x="1511729" y="7004"/>
                  </a:lnTo>
                  <a:lnTo>
                    <a:pt x="1515212" y="6892"/>
                  </a:lnTo>
                  <a:lnTo>
                    <a:pt x="1518695" y="6781"/>
                  </a:lnTo>
                  <a:lnTo>
                    <a:pt x="1522178" y="6670"/>
                  </a:lnTo>
                  <a:lnTo>
                    <a:pt x="1525662" y="6559"/>
                  </a:lnTo>
                  <a:lnTo>
                    <a:pt x="1529145" y="6448"/>
                  </a:lnTo>
                  <a:lnTo>
                    <a:pt x="1532628" y="6338"/>
                  </a:lnTo>
                  <a:lnTo>
                    <a:pt x="1536111" y="6227"/>
                  </a:lnTo>
                  <a:lnTo>
                    <a:pt x="1539595" y="6117"/>
                  </a:lnTo>
                  <a:lnTo>
                    <a:pt x="1543078" y="6007"/>
                  </a:lnTo>
                  <a:lnTo>
                    <a:pt x="1546561" y="5897"/>
                  </a:lnTo>
                  <a:lnTo>
                    <a:pt x="1550044" y="5787"/>
                  </a:lnTo>
                  <a:lnTo>
                    <a:pt x="1553528" y="5678"/>
                  </a:lnTo>
                  <a:lnTo>
                    <a:pt x="1557011" y="5568"/>
                  </a:lnTo>
                  <a:lnTo>
                    <a:pt x="1560494" y="5459"/>
                  </a:lnTo>
                  <a:lnTo>
                    <a:pt x="1563977" y="5350"/>
                  </a:lnTo>
                  <a:lnTo>
                    <a:pt x="1567461" y="5241"/>
                  </a:lnTo>
                  <a:lnTo>
                    <a:pt x="1570944" y="5132"/>
                  </a:lnTo>
                  <a:lnTo>
                    <a:pt x="1574427" y="5024"/>
                  </a:lnTo>
                  <a:lnTo>
                    <a:pt x="1577910" y="4915"/>
                  </a:lnTo>
                  <a:lnTo>
                    <a:pt x="1581394" y="4807"/>
                  </a:lnTo>
                  <a:lnTo>
                    <a:pt x="1584877" y="4699"/>
                  </a:lnTo>
                  <a:lnTo>
                    <a:pt x="1588360" y="4591"/>
                  </a:lnTo>
                  <a:lnTo>
                    <a:pt x="1591843" y="4484"/>
                  </a:lnTo>
                  <a:lnTo>
                    <a:pt x="1595327" y="4376"/>
                  </a:lnTo>
                  <a:lnTo>
                    <a:pt x="1598810" y="4269"/>
                  </a:lnTo>
                  <a:lnTo>
                    <a:pt x="1602293" y="4161"/>
                  </a:lnTo>
                  <a:lnTo>
                    <a:pt x="1605776" y="4054"/>
                  </a:lnTo>
                  <a:lnTo>
                    <a:pt x="1609260" y="3947"/>
                  </a:lnTo>
                  <a:lnTo>
                    <a:pt x="1612743" y="3840"/>
                  </a:lnTo>
                  <a:lnTo>
                    <a:pt x="1616226" y="3734"/>
                  </a:lnTo>
                  <a:lnTo>
                    <a:pt x="1619709" y="3627"/>
                  </a:lnTo>
                  <a:lnTo>
                    <a:pt x="1623193" y="3521"/>
                  </a:lnTo>
                  <a:lnTo>
                    <a:pt x="1626676" y="3415"/>
                  </a:lnTo>
                  <a:lnTo>
                    <a:pt x="1630159" y="3309"/>
                  </a:lnTo>
                  <a:lnTo>
                    <a:pt x="1633642" y="3203"/>
                  </a:lnTo>
                  <a:lnTo>
                    <a:pt x="1637126" y="3097"/>
                  </a:lnTo>
                  <a:lnTo>
                    <a:pt x="1640609" y="2992"/>
                  </a:lnTo>
                  <a:lnTo>
                    <a:pt x="1644092" y="2887"/>
                  </a:lnTo>
                  <a:lnTo>
                    <a:pt x="1647575" y="2781"/>
                  </a:lnTo>
                  <a:lnTo>
                    <a:pt x="1651059" y="2676"/>
                  </a:lnTo>
                  <a:lnTo>
                    <a:pt x="1654542" y="2572"/>
                  </a:lnTo>
                  <a:lnTo>
                    <a:pt x="1658025" y="2467"/>
                  </a:lnTo>
                  <a:lnTo>
                    <a:pt x="1661508" y="2362"/>
                  </a:lnTo>
                  <a:lnTo>
                    <a:pt x="1664992" y="2258"/>
                  </a:lnTo>
                  <a:lnTo>
                    <a:pt x="1668475" y="2154"/>
                  </a:lnTo>
                  <a:lnTo>
                    <a:pt x="1671958" y="2049"/>
                  </a:lnTo>
                  <a:lnTo>
                    <a:pt x="1675441" y="1946"/>
                  </a:lnTo>
                  <a:lnTo>
                    <a:pt x="1678925" y="1842"/>
                  </a:lnTo>
                  <a:lnTo>
                    <a:pt x="1682408" y="1738"/>
                  </a:lnTo>
                  <a:lnTo>
                    <a:pt x="1685891" y="1635"/>
                  </a:lnTo>
                  <a:lnTo>
                    <a:pt x="1689374" y="1531"/>
                  </a:lnTo>
                  <a:lnTo>
                    <a:pt x="1692858" y="1428"/>
                  </a:lnTo>
                  <a:lnTo>
                    <a:pt x="1696341" y="1325"/>
                  </a:lnTo>
                  <a:lnTo>
                    <a:pt x="1699824" y="1222"/>
                  </a:lnTo>
                  <a:lnTo>
                    <a:pt x="1703307" y="1120"/>
                  </a:lnTo>
                  <a:lnTo>
                    <a:pt x="1706791" y="1017"/>
                  </a:lnTo>
                  <a:lnTo>
                    <a:pt x="1710274" y="915"/>
                  </a:lnTo>
                  <a:lnTo>
                    <a:pt x="1713757" y="812"/>
                  </a:lnTo>
                  <a:lnTo>
                    <a:pt x="1717240" y="710"/>
                  </a:lnTo>
                  <a:lnTo>
                    <a:pt x="1720723" y="608"/>
                  </a:lnTo>
                  <a:lnTo>
                    <a:pt x="1724207" y="506"/>
                  </a:lnTo>
                  <a:lnTo>
                    <a:pt x="1727690" y="405"/>
                  </a:lnTo>
                  <a:lnTo>
                    <a:pt x="1731173" y="303"/>
                  </a:lnTo>
                  <a:lnTo>
                    <a:pt x="1734656" y="202"/>
                  </a:lnTo>
                  <a:lnTo>
                    <a:pt x="1738140" y="101"/>
                  </a:lnTo>
                  <a:lnTo>
                    <a:pt x="1741623" y="0"/>
                  </a:lnTo>
                  <a:lnTo>
                    <a:pt x="1741623" y="452"/>
                  </a:lnTo>
                  <a:lnTo>
                    <a:pt x="1741623" y="899"/>
                  </a:lnTo>
                  <a:lnTo>
                    <a:pt x="1741623" y="1341"/>
                  </a:lnTo>
                  <a:lnTo>
                    <a:pt x="1741623" y="1779"/>
                  </a:lnTo>
                  <a:lnTo>
                    <a:pt x="1741623" y="2211"/>
                  </a:lnTo>
                  <a:lnTo>
                    <a:pt x="1741623" y="2639"/>
                  </a:lnTo>
                  <a:lnTo>
                    <a:pt x="1741623" y="3062"/>
                  </a:lnTo>
                  <a:lnTo>
                    <a:pt x="1741623" y="3480"/>
                  </a:lnTo>
                  <a:lnTo>
                    <a:pt x="1741623" y="3894"/>
                  </a:lnTo>
                  <a:lnTo>
                    <a:pt x="1741623" y="4303"/>
                  </a:lnTo>
                  <a:lnTo>
                    <a:pt x="1741623" y="4708"/>
                  </a:lnTo>
                  <a:lnTo>
                    <a:pt x="1741623" y="5109"/>
                  </a:lnTo>
                  <a:lnTo>
                    <a:pt x="1741623" y="5505"/>
                  </a:lnTo>
                  <a:lnTo>
                    <a:pt x="1741623" y="5897"/>
                  </a:lnTo>
                  <a:lnTo>
                    <a:pt x="1741623" y="6285"/>
                  </a:lnTo>
                  <a:lnTo>
                    <a:pt x="1741623" y="6669"/>
                  </a:lnTo>
                  <a:lnTo>
                    <a:pt x="1741623" y="7049"/>
                  </a:lnTo>
                  <a:lnTo>
                    <a:pt x="1741623" y="7425"/>
                  </a:lnTo>
                  <a:lnTo>
                    <a:pt x="1741623" y="7797"/>
                  </a:lnTo>
                  <a:lnTo>
                    <a:pt x="1741623" y="8165"/>
                  </a:lnTo>
                  <a:lnTo>
                    <a:pt x="1741623" y="8530"/>
                  </a:lnTo>
                  <a:lnTo>
                    <a:pt x="1741623" y="8891"/>
                  </a:lnTo>
                  <a:lnTo>
                    <a:pt x="1741623" y="9248"/>
                  </a:lnTo>
                  <a:lnTo>
                    <a:pt x="1741623" y="9602"/>
                  </a:lnTo>
                  <a:lnTo>
                    <a:pt x="1741623" y="9952"/>
                  </a:lnTo>
                  <a:lnTo>
                    <a:pt x="1741623" y="10298"/>
                  </a:lnTo>
                  <a:lnTo>
                    <a:pt x="1741623" y="10641"/>
                  </a:lnTo>
                  <a:lnTo>
                    <a:pt x="1741623" y="10981"/>
                  </a:lnTo>
                  <a:lnTo>
                    <a:pt x="1741623" y="11318"/>
                  </a:lnTo>
                  <a:lnTo>
                    <a:pt x="1741623" y="11651"/>
                  </a:lnTo>
                  <a:lnTo>
                    <a:pt x="1741623" y="11981"/>
                  </a:lnTo>
                  <a:lnTo>
                    <a:pt x="1741623" y="12307"/>
                  </a:lnTo>
                  <a:lnTo>
                    <a:pt x="1741623" y="12631"/>
                  </a:lnTo>
                  <a:lnTo>
                    <a:pt x="1741623" y="12952"/>
                  </a:lnTo>
                  <a:lnTo>
                    <a:pt x="1741623" y="13269"/>
                  </a:lnTo>
                  <a:lnTo>
                    <a:pt x="1741623" y="13583"/>
                  </a:lnTo>
                  <a:lnTo>
                    <a:pt x="1741623" y="13895"/>
                  </a:lnTo>
                  <a:lnTo>
                    <a:pt x="1741623" y="14203"/>
                  </a:lnTo>
                  <a:lnTo>
                    <a:pt x="1741623" y="14509"/>
                  </a:lnTo>
                  <a:lnTo>
                    <a:pt x="1741623" y="14812"/>
                  </a:lnTo>
                  <a:lnTo>
                    <a:pt x="1741623" y="15112"/>
                  </a:lnTo>
                  <a:lnTo>
                    <a:pt x="1741623" y="15409"/>
                  </a:lnTo>
                  <a:lnTo>
                    <a:pt x="1741623" y="15704"/>
                  </a:lnTo>
                  <a:lnTo>
                    <a:pt x="1741623" y="15996"/>
                  </a:lnTo>
                  <a:lnTo>
                    <a:pt x="1741623" y="16285"/>
                  </a:lnTo>
                  <a:lnTo>
                    <a:pt x="1741623" y="16571"/>
                  </a:lnTo>
                  <a:lnTo>
                    <a:pt x="1741623" y="16855"/>
                  </a:lnTo>
                  <a:lnTo>
                    <a:pt x="1741623" y="17137"/>
                  </a:lnTo>
                  <a:lnTo>
                    <a:pt x="1741623" y="17416"/>
                  </a:lnTo>
                  <a:lnTo>
                    <a:pt x="1741623" y="17692"/>
                  </a:lnTo>
                  <a:lnTo>
                    <a:pt x="1741623" y="17966"/>
                  </a:lnTo>
                  <a:lnTo>
                    <a:pt x="1741623" y="18238"/>
                  </a:lnTo>
                  <a:lnTo>
                    <a:pt x="1741623" y="18507"/>
                  </a:lnTo>
                  <a:lnTo>
                    <a:pt x="1741623" y="18774"/>
                  </a:lnTo>
                  <a:lnTo>
                    <a:pt x="1741623" y="19038"/>
                  </a:lnTo>
                  <a:lnTo>
                    <a:pt x="1741623" y="19301"/>
                  </a:lnTo>
                  <a:lnTo>
                    <a:pt x="1741623" y="19561"/>
                  </a:lnTo>
                  <a:lnTo>
                    <a:pt x="1741623" y="19818"/>
                  </a:lnTo>
                  <a:lnTo>
                    <a:pt x="1741623" y="20074"/>
                  </a:lnTo>
                  <a:lnTo>
                    <a:pt x="1741623" y="20327"/>
                  </a:lnTo>
                  <a:lnTo>
                    <a:pt x="1741623" y="20578"/>
                  </a:lnTo>
                  <a:lnTo>
                    <a:pt x="1741623" y="20828"/>
                  </a:lnTo>
                  <a:lnTo>
                    <a:pt x="1741623" y="21075"/>
                  </a:lnTo>
                  <a:lnTo>
                    <a:pt x="1741623" y="21320"/>
                  </a:lnTo>
                  <a:lnTo>
                    <a:pt x="1741623" y="21562"/>
                  </a:lnTo>
                  <a:lnTo>
                    <a:pt x="1741623" y="21803"/>
                  </a:lnTo>
                  <a:lnTo>
                    <a:pt x="1741623" y="22042"/>
                  </a:lnTo>
                  <a:lnTo>
                    <a:pt x="1741623" y="22279"/>
                  </a:lnTo>
                  <a:lnTo>
                    <a:pt x="1741623" y="22514"/>
                  </a:lnTo>
                  <a:lnTo>
                    <a:pt x="1741623" y="22747"/>
                  </a:lnTo>
                  <a:lnTo>
                    <a:pt x="1741623" y="22978"/>
                  </a:lnTo>
                  <a:lnTo>
                    <a:pt x="1741623" y="23208"/>
                  </a:lnTo>
                  <a:lnTo>
                    <a:pt x="1741623" y="23435"/>
                  </a:lnTo>
                  <a:lnTo>
                    <a:pt x="1741623" y="23661"/>
                  </a:lnTo>
                  <a:lnTo>
                    <a:pt x="1741623" y="23885"/>
                  </a:lnTo>
                  <a:lnTo>
                    <a:pt x="1741623" y="24107"/>
                  </a:lnTo>
                  <a:lnTo>
                    <a:pt x="1741623" y="24327"/>
                  </a:lnTo>
                  <a:lnTo>
                    <a:pt x="1741623" y="24545"/>
                  </a:lnTo>
                  <a:lnTo>
                    <a:pt x="1741623" y="24762"/>
                  </a:lnTo>
                  <a:lnTo>
                    <a:pt x="1741623" y="24977"/>
                  </a:lnTo>
                  <a:lnTo>
                    <a:pt x="1741623" y="25191"/>
                  </a:lnTo>
                  <a:lnTo>
                    <a:pt x="1741623" y="25403"/>
                  </a:lnTo>
                  <a:lnTo>
                    <a:pt x="1741623" y="25613"/>
                  </a:lnTo>
                  <a:lnTo>
                    <a:pt x="1741623" y="25821"/>
                  </a:lnTo>
                  <a:lnTo>
                    <a:pt x="1741623" y="26028"/>
                  </a:lnTo>
                  <a:lnTo>
                    <a:pt x="1741623" y="26233"/>
                  </a:lnTo>
                  <a:lnTo>
                    <a:pt x="1741623" y="26437"/>
                  </a:lnTo>
                  <a:lnTo>
                    <a:pt x="1741623" y="26639"/>
                  </a:lnTo>
                  <a:lnTo>
                    <a:pt x="1741623" y="26840"/>
                  </a:lnTo>
                  <a:lnTo>
                    <a:pt x="1741623" y="27039"/>
                  </a:lnTo>
                  <a:lnTo>
                    <a:pt x="1741623" y="27237"/>
                  </a:lnTo>
                  <a:lnTo>
                    <a:pt x="1741623" y="27433"/>
                  </a:lnTo>
                  <a:lnTo>
                    <a:pt x="1741623" y="27628"/>
                  </a:lnTo>
                  <a:lnTo>
                    <a:pt x="1741623" y="27821"/>
                  </a:lnTo>
                  <a:lnTo>
                    <a:pt x="1741623" y="28013"/>
                  </a:lnTo>
                  <a:lnTo>
                    <a:pt x="1741623" y="28203"/>
                  </a:lnTo>
                  <a:lnTo>
                    <a:pt x="1741623" y="28392"/>
                  </a:lnTo>
                  <a:lnTo>
                    <a:pt x="1741623" y="28580"/>
                  </a:lnTo>
                  <a:lnTo>
                    <a:pt x="1741623" y="28766"/>
                  </a:lnTo>
                  <a:lnTo>
                    <a:pt x="1741623" y="28951"/>
                  </a:lnTo>
                  <a:lnTo>
                    <a:pt x="1741623" y="29135"/>
                  </a:lnTo>
                  <a:lnTo>
                    <a:pt x="1741623" y="29317"/>
                  </a:lnTo>
                  <a:lnTo>
                    <a:pt x="1741623" y="29498"/>
                  </a:lnTo>
                  <a:lnTo>
                    <a:pt x="1741623" y="29678"/>
                  </a:lnTo>
                  <a:lnTo>
                    <a:pt x="1741623" y="29856"/>
                  </a:lnTo>
                  <a:lnTo>
                    <a:pt x="1741623" y="30033"/>
                  </a:lnTo>
                  <a:lnTo>
                    <a:pt x="1741623" y="30209"/>
                  </a:lnTo>
                  <a:lnTo>
                    <a:pt x="1741623" y="30383"/>
                  </a:lnTo>
                  <a:lnTo>
                    <a:pt x="1741623" y="30557"/>
                  </a:lnTo>
                  <a:lnTo>
                    <a:pt x="1741623" y="30729"/>
                  </a:lnTo>
                  <a:lnTo>
                    <a:pt x="1741623" y="30900"/>
                  </a:lnTo>
                  <a:lnTo>
                    <a:pt x="1741623" y="31070"/>
                  </a:lnTo>
                  <a:lnTo>
                    <a:pt x="1741623" y="31238"/>
                  </a:lnTo>
                  <a:lnTo>
                    <a:pt x="1741623" y="31406"/>
                  </a:lnTo>
                  <a:lnTo>
                    <a:pt x="1741623" y="31572"/>
                  </a:lnTo>
                  <a:lnTo>
                    <a:pt x="1741623" y="31737"/>
                  </a:lnTo>
                  <a:lnTo>
                    <a:pt x="1741623" y="31901"/>
                  </a:lnTo>
                  <a:lnTo>
                    <a:pt x="1741623" y="32064"/>
                  </a:lnTo>
                  <a:lnTo>
                    <a:pt x="1741623" y="32225"/>
                  </a:lnTo>
                  <a:lnTo>
                    <a:pt x="1741623" y="32386"/>
                  </a:lnTo>
                  <a:lnTo>
                    <a:pt x="1741623" y="32546"/>
                  </a:lnTo>
                  <a:lnTo>
                    <a:pt x="1741623" y="32704"/>
                  </a:lnTo>
                  <a:lnTo>
                    <a:pt x="1741623" y="32862"/>
                  </a:lnTo>
                  <a:lnTo>
                    <a:pt x="1741623" y="33018"/>
                  </a:lnTo>
                  <a:lnTo>
                    <a:pt x="1741623" y="33173"/>
                  </a:lnTo>
                  <a:lnTo>
                    <a:pt x="1741623" y="33328"/>
                  </a:lnTo>
                  <a:lnTo>
                    <a:pt x="1741623" y="33481"/>
                  </a:lnTo>
                  <a:lnTo>
                    <a:pt x="1741623" y="33633"/>
                  </a:lnTo>
                  <a:lnTo>
                    <a:pt x="1741623" y="33784"/>
                  </a:lnTo>
                  <a:lnTo>
                    <a:pt x="1741623" y="33935"/>
                  </a:lnTo>
                  <a:lnTo>
                    <a:pt x="1741623" y="34084"/>
                  </a:lnTo>
                  <a:lnTo>
                    <a:pt x="1741623" y="34232"/>
                  </a:lnTo>
                  <a:lnTo>
                    <a:pt x="1741623" y="34380"/>
                  </a:lnTo>
                  <a:lnTo>
                    <a:pt x="1741623" y="34526"/>
                  </a:lnTo>
                  <a:lnTo>
                    <a:pt x="1741623" y="34671"/>
                  </a:lnTo>
                  <a:lnTo>
                    <a:pt x="1741623" y="34816"/>
                  </a:lnTo>
                  <a:lnTo>
                    <a:pt x="1741623" y="34960"/>
                  </a:lnTo>
                  <a:lnTo>
                    <a:pt x="1741623" y="35102"/>
                  </a:lnTo>
                  <a:lnTo>
                    <a:pt x="1741623" y="35244"/>
                  </a:lnTo>
                  <a:lnTo>
                    <a:pt x="1741623" y="35385"/>
                  </a:lnTo>
                  <a:lnTo>
                    <a:pt x="1741623" y="35525"/>
                  </a:lnTo>
                  <a:lnTo>
                    <a:pt x="1741623" y="35664"/>
                  </a:lnTo>
                  <a:lnTo>
                    <a:pt x="1741623" y="35802"/>
                  </a:lnTo>
                  <a:lnTo>
                    <a:pt x="1741623" y="35939"/>
                  </a:lnTo>
                  <a:lnTo>
                    <a:pt x="1741623" y="36076"/>
                  </a:lnTo>
                  <a:lnTo>
                    <a:pt x="1741623" y="36212"/>
                  </a:lnTo>
                  <a:lnTo>
                    <a:pt x="1741623" y="36346"/>
                  </a:lnTo>
                  <a:lnTo>
                    <a:pt x="1741623" y="36480"/>
                  </a:lnTo>
                  <a:lnTo>
                    <a:pt x="1741623" y="36614"/>
                  </a:lnTo>
                  <a:lnTo>
                    <a:pt x="1741623" y="36746"/>
                  </a:lnTo>
                  <a:lnTo>
                    <a:pt x="1741623" y="36877"/>
                  </a:lnTo>
                  <a:lnTo>
                    <a:pt x="1741623" y="37008"/>
                  </a:lnTo>
                  <a:lnTo>
                    <a:pt x="1741623" y="37138"/>
                  </a:lnTo>
                  <a:lnTo>
                    <a:pt x="1741623" y="37267"/>
                  </a:lnTo>
                  <a:lnTo>
                    <a:pt x="1741623" y="37395"/>
                  </a:lnTo>
                  <a:lnTo>
                    <a:pt x="1741623" y="37523"/>
                  </a:lnTo>
                  <a:lnTo>
                    <a:pt x="1741623" y="37650"/>
                  </a:lnTo>
                  <a:lnTo>
                    <a:pt x="1741623" y="37776"/>
                  </a:lnTo>
                  <a:lnTo>
                    <a:pt x="1741623" y="37901"/>
                  </a:lnTo>
                  <a:lnTo>
                    <a:pt x="1741623" y="38026"/>
                  </a:lnTo>
                  <a:lnTo>
                    <a:pt x="1741623" y="38149"/>
                  </a:lnTo>
                  <a:lnTo>
                    <a:pt x="1741623" y="38272"/>
                  </a:lnTo>
                  <a:lnTo>
                    <a:pt x="1741623" y="38395"/>
                  </a:lnTo>
                  <a:lnTo>
                    <a:pt x="1741623" y="38516"/>
                  </a:lnTo>
                  <a:lnTo>
                    <a:pt x="1741623" y="38637"/>
                  </a:lnTo>
                  <a:lnTo>
                    <a:pt x="1741623" y="38757"/>
                  </a:lnTo>
                  <a:lnTo>
                    <a:pt x="1741623" y="38877"/>
                  </a:lnTo>
                  <a:lnTo>
                    <a:pt x="1741623" y="38996"/>
                  </a:lnTo>
                  <a:lnTo>
                    <a:pt x="1741623" y="39114"/>
                  </a:lnTo>
                  <a:lnTo>
                    <a:pt x="1741623" y="39231"/>
                  </a:lnTo>
                  <a:lnTo>
                    <a:pt x="1741623" y="39348"/>
                  </a:lnTo>
                  <a:lnTo>
                    <a:pt x="1741623" y="39464"/>
                  </a:lnTo>
                  <a:lnTo>
                    <a:pt x="1741623" y="39579"/>
                  </a:lnTo>
                  <a:lnTo>
                    <a:pt x="1741623" y="39694"/>
                  </a:lnTo>
                  <a:lnTo>
                    <a:pt x="1741623" y="39808"/>
                  </a:lnTo>
                  <a:lnTo>
                    <a:pt x="1741623" y="39921"/>
                  </a:lnTo>
                  <a:lnTo>
                    <a:pt x="1741623" y="40034"/>
                  </a:lnTo>
                  <a:lnTo>
                    <a:pt x="1741623" y="40146"/>
                  </a:lnTo>
                  <a:lnTo>
                    <a:pt x="1741623" y="40258"/>
                  </a:lnTo>
                  <a:lnTo>
                    <a:pt x="1741623" y="40369"/>
                  </a:lnTo>
                  <a:lnTo>
                    <a:pt x="1741623" y="40479"/>
                  </a:lnTo>
                  <a:lnTo>
                    <a:pt x="1741623" y="40589"/>
                  </a:lnTo>
                  <a:lnTo>
                    <a:pt x="1741623" y="40698"/>
                  </a:lnTo>
                  <a:lnTo>
                    <a:pt x="1741623" y="40806"/>
                  </a:lnTo>
                  <a:lnTo>
                    <a:pt x="1741623" y="40914"/>
                  </a:lnTo>
                  <a:lnTo>
                    <a:pt x="1741623" y="41021"/>
                  </a:lnTo>
                  <a:lnTo>
                    <a:pt x="1741623" y="41128"/>
                  </a:lnTo>
                  <a:lnTo>
                    <a:pt x="1741623" y="41234"/>
                  </a:lnTo>
                  <a:lnTo>
                    <a:pt x="1741623" y="41339"/>
                  </a:lnTo>
                  <a:lnTo>
                    <a:pt x="1741623" y="41444"/>
                  </a:lnTo>
                  <a:lnTo>
                    <a:pt x="1741623" y="41548"/>
                  </a:lnTo>
                  <a:lnTo>
                    <a:pt x="1741623" y="41652"/>
                  </a:lnTo>
                  <a:lnTo>
                    <a:pt x="1741623" y="41755"/>
                  </a:lnTo>
                  <a:lnTo>
                    <a:pt x="1741623" y="41858"/>
                  </a:lnTo>
                  <a:lnTo>
                    <a:pt x="1741623" y="41960"/>
                  </a:lnTo>
                  <a:lnTo>
                    <a:pt x="1741623" y="42061"/>
                  </a:lnTo>
                  <a:lnTo>
                    <a:pt x="1741623" y="42162"/>
                  </a:lnTo>
                  <a:lnTo>
                    <a:pt x="1741623" y="42263"/>
                  </a:lnTo>
                  <a:lnTo>
                    <a:pt x="1741623" y="42363"/>
                  </a:lnTo>
                  <a:lnTo>
                    <a:pt x="1741623" y="42462"/>
                  </a:lnTo>
                  <a:lnTo>
                    <a:pt x="1741623" y="42561"/>
                  </a:lnTo>
                  <a:lnTo>
                    <a:pt x="1741623" y="42659"/>
                  </a:lnTo>
                  <a:lnTo>
                    <a:pt x="1741623" y="42757"/>
                  </a:lnTo>
                  <a:lnTo>
                    <a:pt x="1741623" y="42854"/>
                  </a:lnTo>
                  <a:lnTo>
                    <a:pt x="1741623" y="42951"/>
                  </a:lnTo>
                  <a:lnTo>
                    <a:pt x="1741623" y="43047"/>
                  </a:lnTo>
                  <a:lnTo>
                    <a:pt x="1741623" y="43143"/>
                  </a:lnTo>
                  <a:lnTo>
                    <a:pt x="1741623" y="43238"/>
                  </a:lnTo>
                  <a:lnTo>
                    <a:pt x="1741623" y="43333"/>
                  </a:lnTo>
                  <a:lnTo>
                    <a:pt x="1741623" y="43427"/>
                  </a:lnTo>
                  <a:lnTo>
                    <a:pt x="1741623" y="43521"/>
                  </a:lnTo>
                  <a:lnTo>
                    <a:pt x="1741623" y="43614"/>
                  </a:lnTo>
                  <a:lnTo>
                    <a:pt x="1741623" y="43707"/>
                  </a:lnTo>
                  <a:lnTo>
                    <a:pt x="1741623" y="43799"/>
                  </a:lnTo>
                  <a:lnTo>
                    <a:pt x="1741623" y="43891"/>
                  </a:lnTo>
                  <a:lnTo>
                    <a:pt x="1741623" y="43982"/>
                  </a:lnTo>
                  <a:lnTo>
                    <a:pt x="1741623" y="44073"/>
                  </a:lnTo>
                  <a:lnTo>
                    <a:pt x="1741623" y="44164"/>
                  </a:lnTo>
                  <a:lnTo>
                    <a:pt x="1741623" y="44254"/>
                  </a:lnTo>
                  <a:lnTo>
                    <a:pt x="1741623" y="44343"/>
                  </a:lnTo>
                  <a:lnTo>
                    <a:pt x="1741623" y="44432"/>
                  </a:lnTo>
                  <a:lnTo>
                    <a:pt x="1741623" y="44521"/>
                  </a:lnTo>
                  <a:lnTo>
                    <a:pt x="1741623" y="44609"/>
                  </a:lnTo>
                  <a:lnTo>
                    <a:pt x="1741623" y="44697"/>
                  </a:lnTo>
                  <a:lnTo>
                    <a:pt x="1741623" y="44784"/>
                  </a:lnTo>
                  <a:lnTo>
                    <a:pt x="1741623" y="44871"/>
                  </a:lnTo>
                  <a:lnTo>
                    <a:pt x="1741623" y="44957"/>
                  </a:lnTo>
                  <a:lnTo>
                    <a:pt x="1741623" y="45043"/>
                  </a:lnTo>
                  <a:lnTo>
                    <a:pt x="1741623" y="45129"/>
                  </a:lnTo>
                  <a:lnTo>
                    <a:pt x="1741623" y="45214"/>
                  </a:lnTo>
                  <a:lnTo>
                    <a:pt x="1741623" y="45299"/>
                  </a:lnTo>
                  <a:lnTo>
                    <a:pt x="1741623" y="45383"/>
                  </a:lnTo>
                  <a:lnTo>
                    <a:pt x="1741623" y="45467"/>
                  </a:lnTo>
                  <a:lnTo>
                    <a:pt x="1741623" y="45551"/>
                  </a:lnTo>
                  <a:lnTo>
                    <a:pt x="1741623" y="45634"/>
                  </a:lnTo>
                  <a:lnTo>
                    <a:pt x="1741623" y="45716"/>
                  </a:lnTo>
                  <a:lnTo>
                    <a:pt x="1741623" y="45799"/>
                  </a:lnTo>
                  <a:lnTo>
                    <a:pt x="1741623" y="45881"/>
                  </a:lnTo>
                  <a:lnTo>
                    <a:pt x="1741623" y="45962"/>
                  </a:lnTo>
                  <a:lnTo>
                    <a:pt x="1741623" y="46043"/>
                  </a:lnTo>
                  <a:lnTo>
                    <a:pt x="1741623" y="46124"/>
                  </a:lnTo>
                  <a:lnTo>
                    <a:pt x="1741623" y="46204"/>
                  </a:lnTo>
                  <a:lnTo>
                    <a:pt x="1741623" y="46284"/>
                  </a:lnTo>
                  <a:lnTo>
                    <a:pt x="1741623" y="46364"/>
                  </a:lnTo>
                  <a:lnTo>
                    <a:pt x="1741623" y="46443"/>
                  </a:lnTo>
                  <a:lnTo>
                    <a:pt x="1741623" y="46522"/>
                  </a:lnTo>
                  <a:lnTo>
                    <a:pt x="1741623" y="46600"/>
                  </a:lnTo>
                  <a:lnTo>
                    <a:pt x="1741623" y="46678"/>
                  </a:lnTo>
                  <a:lnTo>
                    <a:pt x="1741623" y="46756"/>
                  </a:lnTo>
                  <a:lnTo>
                    <a:pt x="1741623" y="46833"/>
                  </a:lnTo>
                  <a:lnTo>
                    <a:pt x="1741623" y="46910"/>
                  </a:lnTo>
                  <a:lnTo>
                    <a:pt x="1741623" y="46987"/>
                  </a:lnTo>
                  <a:lnTo>
                    <a:pt x="1741623" y="47063"/>
                  </a:lnTo>
                  <a:lnTo>
                    <a:pt x="1741623" y="47139"/>
                  </a:lnTo>
                  <a:lnTo>
                    <a:pt x="1741623" y="47214"/>
                  </a:lnTo>
                  <a:lnTo>
                    <a:pt x="1741623" y="47289"/>
                  </a:lnTo>
                  <a:lnTo>
                    <a:pt x="1741623" y="47364"/>
                  </a:lnTo>
                  <a:lnTo>
                    <a:pt x="1741623" y="47439"/>
                  </a:lnTo>
                  <a:lnTo>
                    <a:pt x="1741623" y="47513"/>
                  </a:lnTo>
                  <a:lnTo>
                    <a:pt x="1741623" y="47587"/>
                  </a:lnTo>
                  <a:lnTo>
                    <a:pt x="1741623" y="47660"/>
                  </a:lnTo>
                  <a:lnTo>
                    <a:pt x="1741623" y="47733"/>
                  </a:lnTo>
                  <a:lnTo>
                    <a:pt x="1741623" y="47806"/>
                  </a:lnTo>
                  <a:lnTo>
                    <a:pt x="1741623" y="47879"/>
                  </a:lnTo>
                  <a:lnTo>
                    <a:pt x="1741623" y="47951"/>
                  </a:lnTo>
                  <a:lnTo>
                    <a:pt x="1741623" y="48022"/>
                  </a:lnTo>
                  <a:lnTo>
                    <a:pt x="1741623" y="48094"/>
                  </a:lnTo>
                  <a:lnTo>
                    <a:pt x="1741623" y="48165"/>
                  </a:lnTo>
                  <a:lnTo>
                    <a:pt x="1741623" y="48236"/>
                  </a:lnTo>
                  <a:lnTo>
                    <a:pt x="1741623" y="48306"/>
                  </a:lnTo>
                  <a:lnTo>
                    <a:pt x="1741623" y="48377"/>
                  </a:lnTo>
                  <a:lnTo>
                    <a:pt x="1741623" y="48447"/>
                  </a:lnTo>
                  <a:lnTo>
                    <a:pt x="1741623" y="48516"/>
                  </a:lnTo>
                  <a:lnTo>
                    <a:pt x="1741623" y="48585"/>
                  </a:lnTo>
                  <a:lnTo>
                    <a:pt x="1741623" y="48654"/>
                  </a:lnTo>
                  <a:lnTo>
                    <a:pt x="1745106" y="48617"/>
                  </a:lnTo>
                  <a:lnTo>
                    <a:pt x="1748589" y="48580"/>
                  </a:lnTo>
                  <a:lnTo>
                    <a:pt x="1752073" y="48543"/>
                  </a:lnTo>
                  <a:lnTo>
                    <a:pt x="1755556" y="48506"/>
                  </a:lnTo>
                  <a:lnTo>
                    <a:pt x="1759039" y="48469"/>
                  </a:lnTo>
                  <a:lnTo>
                    <a:pt x="1762522" y="48433"/>
                  </a:lnTo>
                  <a:lnTo>
                    <a:pt x="1766006" y="48396"/>
                  </a:lnTo>
                  <a:lnTo>
                    <a:pt x="1769489" y="48359"/>
                  </a:lnTo>
                  <a:lnTo>
                    <a:pt x="1772972" y="48322"/>
                  </a:lnTo>
                  <a:lnTo>
                    <a:pt x="1776455" y="48286"/>
                  </a:lnTo>
                  <a:lnTo>
                    <a:pt x="1779939" y="48249"/>
                  </a:lnTo>
                  <a:lnTo>
                    <a:pt x="1783422" y="48213"/>
                  </a:lnTo>
                  <a:lnTo>
                    <a:pt x="1786905" y="48176"/>
                  </a:lnTo>
                  <a:lnTo>
                    <a:pt x="1790388" y="48140"/>
                  </a:lnTo>
                  <a:lnTo>
                    <a:pt x="1793872" y="48104"/>
                  </a:lnTo>
                  <a:lnTo>
                    <a:pt x="1797355" y="48067"/>
                  </a:lnTo>
                  <a:lnTo>
                    <a:pt x="1800838" y="48031"/>
                  </a:lnTo>
                  <a:lnTo>
                    <a:pt x="1804321" y="47995"/>
                  </a:lnTo>
                  <a:lnTo>
                    <a:pt x="1807805" y="47959"/>
                  </a:lnTo>
                  <a:lnTo>
                    <a:pt x="1811288" y="47923"/>
                  </a:lnTo>
                  <a:lnTo>
                    <a:pt x="1814771" y="47887"/>
                  </a:lnTo>
                  <a:lnTo>
                    <a:pt x="1818254" y="47851"/>
                  </a:lnTo>
                  <a:lnTo>
                    <a:pt x="1821738" y="47815"/>
                  </a:lnTo>
                  <a:lnTo>
                    <a:pt x="1825221" y="47779"/>
                  </a:lnTo>
                  <a:lnTo>
                    <a:pt x="1828704" y="47744"/>
                  </a:lnTo>
                  <a:lnTo>
                    <a:pt x="1832187" y="47708"/>
                  </a:lnTo>
                  <a:lnTo>
                    <a:pt x="1835671" y="47672"/>
                  </a:lnTo>
                  <a:lnTo>
                    <a:pt x="1839154" y="47637"/>
                  </a:lnTo>
                  <a:lnTo>
                    <a:pt x="1842637" y="47601"/>
                  </a:lnTo>
                  <a:lnTo>
                    <a:pt x="1846120" y="47566"/>
                  </a:lnTo>
                  <a:lnTo>
                    <a:pt x="1849604" y="47530"/>
                  </a:lnTo>
                  <a:lnTo>
                    <a:pt x="1853087" y="47495"/>
                  </a:lnTo>
                  <a:lnTo>
                    <a:pt x="1856570" y="47460"/>
                  </a:lnTo>
                  <a:lnTo>
                    <a:pt x="1860053" y="47425"/>
                  </a:lnTo>
                  <a:lnTo>
                    <a:pt x="1863537" y="47389"/>
                  </a:lnTo>
                  <a:lnTo>
                    <a:pt x="1867020" y="47354"/>
                  </a:lnTo>
                  <a:lnTo>
                    <a:pt x="1870503" y="47319"/>
                  </a:lnTo>
                  <a:lnTo>
                    <a:pt x="1873986" y="47284"/>
                  </a:lnTo>
                  <a:lnTo>
                    <a:pt x="1877470" y="47249"/>
                  </a:lnTo>
                  <a:lnTo>
                    <a:pt x="1880953" y="47214"/>
                  </a:lnTo>
                  <a:lnTo>
                    <a:pt x="1884436" y="47179"/>
                  </a:lnTo>
                  <a:lnTo>
                    <a:pt x="1887919" y="47145"/>
                  </a:lnTo>
                  <a:lnTo>
                    <a:pt x="1891403" y="47110"/>
                  </a:lnTo>
                  <a:lnTo>
                    <a:pt x="1894886" y="47075"/>
                  </a:lnTo>
                  <a:lnTo>
                    <a:pt x="1898369" y="47041"/>
                  </a:lnTo>
                  <a:lnTo>
                    <a:pt x="1901852" y="47006"/>
                  </a:lnTo>
                  <a:lnTo>
                    <a:pt x="1905336" y="46971"/>
                  </a:lnTo>
                  <a:lnTo>
                    <a:pt x="1908819" y="46937"/>
                  </a:lnTo>
                  <a:lnTo>
                    <a:pt x="1912302" y="46902"/>
                  </a:lnTo>
                  <a:lnTo>
                    <a:pt x="1915785" y="46868"/>
                  </a:lnTo>
                  <a:lnTo>
                    <a:pt x="1919269" y="46834"/>
                  </a:lnTo>
                  <a:lnTo>
                    <a:pt x="1922752" y="46800"/>
                  </a:lnTo>
                  <a:lnTo>
                    <a:pt x="1926235" y="46765"/>
                  </a:lnTo>
                  <a:lnTo>
                    <a:pt x="1929718" y="46731"/>
                  </a:lnTo>
                  <a:lnTo>
                    <a:pt x="1933202" y="46697"/>
                  </a:lnTo>
                  <a:lnTo>
                    <a:pt x="1936685" y="46663"/>
                  </a:lnTo>
                  <a:lnTo>
                    <a:pt x="1940168" y="46629"/>
                  </a:lnTo>
                  <a:lnTo>
                    <a:pt x="1943651" y="46595"/>
                  </a:lnTo>
                  <a:lnTo>
                    <a:pt x="1947135" y="46561"/>
                  </a:lnTo>
                  <a:lnTo>
                    <a:pt x="1950618" y="46527"/>
                  </a:lnTo>
                  <a:lnTo>
                    <a:pt x="1954101" y="46493"/>
                  </a:lnTo>
                  <a:lnTo>
                    <a:pt x="1957584" y="46460"/>
                  </a:lnTo>
                  <a:lnTo>
                    <a:pt x="1961068" y="46426"/>
                  </a:lnTo>
                  <a:lnTo>
                    <a:pt x="1964551" y="46392"/>
                  </a:lnTo>
                  <a:lnTo>
                    <a:pt x="1968034" y="46359"/>
                  </a:lnTo>
                  <a:lnTo>
                    <a:pt x="1971517" y="46325"/>
                  </a:lnTo>
                  <a:lnTo>
                    <a:pt x="1975001" y="46292"/>
                  </a:lnTo>
                  <a:lnTo>
                    <a:pt x="1978484" y="46258"/>
                  </a:lnTo>
                  <a:lnTo>
                    <a:pt x="1981967" y="46225"/>
                  </a:lnTo>
                  <a:lnTo>
                    <a:pt x="1985450" y="46191"/>
                  </a:lnTo>
                  <a:lnTo>
                    <a:pt x="1988934" y="46158"/>
                  </a:lnTo>
                  <a:lnTo>
                    <a:pt x="1992417" y="46125"/>
                  </a:lnTo>
                  <a:lnTo>
                    <a:pt x="1995900" y="46092"/>
                  </a:lnTo>
                  <a:lnTo>
                    <a:pt x="1999383" y="46059"/>
                  </a:lnTo>
                  <a:lnTo>
                    <a:pt x="2002867" y="46026"/>
                  </a:lnTo>
                  <a:lnTo>
                    <a:pt x="2006350" y="45992"/>
                  </a:lnTo>
                  <a:lnTo>
                    <a:pt x="2009833" y="45959"/>
                  </a:lnTo>
                  <a:lnTo>
                    <a:pt x="2013316" y="45927"/>
                  </a:lnTo>
                  <a:lnTo>
                    <a:pt x="2016799" y="45894"/>
                  </a:lnTo>
                  <a:lnTo>
                    <a:pt x="2020283" y="45861"/>
                  </a:lnTo>
                  <a:lnTo>
                    <a:pt x="2023766" y="45828"/>
                  </a:lnTo>
                  <a:lnTo>
                    <a:pt x="2027249" y="45795"/>
                  </a:lnTo>
                  <a:lnTo>
                    <a:pt x="2030732" y="45763"/>
                  </a:lnTo>
                  <a:lnTo>
                    <a:pt x="2034216" y="45730"/>
                  </a:lnTo>
                  <a:lnTo>
                    <a:pt x="2037699" y="45697"/>
                  </a:lnTo>
                  <a:lnTo>
                    <a:pt x="2041182" y="45665"/>
                  </a:lnTo>
                  <a:lnTo>
                    <a:pt x="2044665" y="45632"/>
                  </a:lnTo>
                  <a:lnTo>
                    <a:pt x="2048149" y="45600"/>
                  </a:lnTo>
                  <a:lnTo>
                    <a:pt x="2051632" y="45567"/>
                  </a:lnTo>
                  <a:lnTo>
                    <a:pt x="2055115" y="45535"/>
                  </a:lnTo>
                  <a:lnTo>
                    <a:pt x="2058598" y="45503"/>
                  </a:lnTo>
                  <a:lnTo>
                    <a:pt x="2062082" y="45470"/>
                  </a:lnTo>
                  <a:lnTo>
                    <a:pt x="2065565" y="45438"/>
                  </a:lnTo>
                  <a:lnTo>
                    <a:pt x="2069048" y="45406"/>
                  </a:lnTo>
                  <a:lnTo>
                    <a:pt x="2072531" y="45374"/>
                  </a:lnTo>
                  <a:lnTo>
                    <a:pt x="2076015" y="45342"/>
                  </a:lnTo>
                  <a:lnTo>
                    <a:pt x="2079498" y="45310"/>
                  </a:lnTo>
                  <a:lnTo>
                    <a:pt x="2082981" y="45278"/>
                  </a:lnTo>
                  <a:lnTo>
                    <a:pt x="2086464" y="45246"/>
                  </a:lnTo>
                  <a:lnTo>
                    <a:pt x="2089948" y="45214"/>
                  </a:lnTo>
                  <a:lnTo>
                    <a:pt x="2093431" y="45182"/>
                  </a:lnTo>
                  <a:lnTo>
                    <a:pt x="2096914" y="45151"/>
                  </a:lnTo>
                  <a:lnTo>
                    <a:pt x="2100397" y="45119"/>
                  </a:lnTo>
                  <a:lnTo>
                    <a:pt x="2103881" y="45087"/>
                  </a:lnTo>
                  <a:lnTo>
                    <a:pt x="2107364" y="45055"/>
                  </a:lnTo>
                  <a:lnTo>
                    <a:pt x="2110847" y="45024"/>
                  </a:lnTo>
                  <a:lnTo>
                    <a:pt x="2114330" y="44992"/>
                  </a:lnTo>
                  <a:lnTo>
                    <a:pt x="2117814" y="44961"/>
                  </a:lnTo>
                  <a:lnTo>
                    <a:pt x="2121297" y="44929"/>
                  </a:lnTo>
                  <a:lnTo>
                    <a:pt x="2124780" y="44898"/>
                  </a:lnTo>
                  <a:lnTo>
                    <a:pt x="2128263" y="44867"/>
                  </a:lnTo>
                  <a:lnTo>
                    <a:pt x="2131747" y="44835"/>
                  </a:lnTo>
                  <a:lnTo>
                    <a:pt x="2135230" y="44804"/>
                  </a:lnTo>
                  <a:lnTo>
                    <a:pt x="2138713" y="44773"/>
                  </a:lnTo>
                  <a:lnTo>
                    <a:pt x="2142196" y="44742"/>
                  </a:lnTo>
                  <a:lnTo>
                    <a:pt x="2145680" y="44710"/>
                  </a:lnTo>
                  <a:lnTo>
                    <a:pt x="2149163" y="44679"/>
                  </a:lnTo>
                  <a:lnTo>
                    <a:pt x="2152646" y="44648"/>
                  </a:lnTo>
                  <a:lnTo>
                    <a:pt x="2156129" y="44617"/>
                  </a:lnTo>
                  <a:lnTo>
                    <a:pt x="2159613" y="44586"/>
                  </a:lnTo>
                  <a:lnTo>
                    <a:pt x="2163096" y="44555"/>
                  </a:lnTo>
                  <a:lnTo>
                    <a:pt x="2166579" y="44525"/>
                  </a:lnTo>
                  <a:lnTo>
                    <a:pt x="2170062" y="44494"/>
                  </a:lnTo>
                  <a:lnTo>
                    <a:pt x="2173546" y="44463"/>
                  </a:lnTo>
                  <a:lnTo>
                    <a:pt x="2177029" y="44432"/>
                  </a:lnTo>
                  <a:lnTo>
                    <a:pt x="2177029" y="44503"/>
                  </a:lnTo>
                  <a:lnTo>
                    <a:pt x="2177029" y="44574"/>
                  </a:lnTo>
                  <a:lnTo>
                    <a:pt x="2177029" y="44644"/>
                  </a:lnTo>
                  <a:lnTo>
                    <a:pt x="2177029" y="44714"/>
                  </a:lnTo>
                  <a:lnTo>
                    <a:pt x="2177029" y="44784"/>
                  </a:lnTo>
                  <a:lnTo>
                    <a:pt x="2177029" y="44854"/>
                  </a:lnTo>
                  <a:lnTo>
                    <a:pt x="2177029" y="44923"/>
                  </a:lnTo>
                  <a:lnTo>
                    <a:pt x="2177029" y="44992"/>
                  </a:lnTo>
                  <a:lnTo>
                    <a:pt x="2177029" y="45061"/>
                  </a:lnTo>
                  <a:lnTo>
                    <a:pt x="2177029" y="45129"/>
                  </a:lnTo>
                  <a:lnTo>
                    <a:pt x="2177029" y="45197"/>
                  </a:lnTo>
                  <a:lnTo>
                    <a:pt x="2177029" y="45265"/>
                  </a:lnTo>
                  <a:lnTo>
                    <a:pt x="2177029" y="45333"/>
                  </a:lnTo>
                  <a:lnTo>
                    <a:pt x="2177029" y="45400"/>
                  </a:lnTo>
                  <a:lnTo>
                    <a:pt x="2177029" y="45467"/>
                  </a:lnTo>
                  <a:lnTo>
                    <a:pt x="2177029" y="45534"/>
                  </a:lnTo>
                  <a:lnTo>
                    <a:pt x="2177029" y="45600"/>
                  </a:lnTo>
                  <a:lnTo>
                    <a:pt x="2177029" y="45667"/>
                  </a:lnTo>
                  <a:lnTo>
                    <a:pt x="2177029" y="45733"/>
                  </a:lnTo>
                  <a:lnTo>
                    <a:pt x="2177029" y="45799"/>
                  </a:lnTo>
                  <a:lnTo>
                    <a:pt x="2177029" y="45864"/>
                  </a:lnTo>
                  <a:lnTo>
                    <a:pt x="2177029" y="45929"/>
                  </a:lnTo>
                  <a:lnTo>
                    <a:pt x="2177029" y="45994"/>
                  </a:lnTo>
                  <a:lnTo>
                    <a:pt x="2177029" y="46059"/>
                  </a:lnTo>
                  <a:lnTo>
                    <a:pt x="2177029" y="46124"/>
                  </a:lnTo>
                  <a:lnTo>
                    <a:pt x="2177029" y="46188"/>
                  </a:lnTo>
                  <a:lnTo>
                    <a:pt x="2177029" y="46252"/>
                  </a:lnTo>
                  <a:lnTo>
                    <a:pt x="2177029" y="46316"/>
                  </a:lnTo>
                  <a:lnTo>
                    <a:pt x="2177029" y="46379"/>
                  </a:lnTo>
                  <a:lnTo>
                    <a:pt x="2177029" y="46443"/>
                  </a:lnTo>
                  <a:lnTo>
                    <a:pt x="2177029" y="46506"/>
                  </a:lnTo>
                  <a:lnTo>
                    <a:pt x="2177029" y="46569"/>
                  </a:lnTo>
                  <a:lnTo>
                    <a:pt x="2177029" y="46631"/>
                  </a:lnTo>
                  <a:lnTo>
                    <a:pt x="2177029" y="46694"/>
                  </a:lnTo>
                  <a:lnTo>
                    <a:pt x="2177029" y="46756"/>
                  </a:lnTo>
                  <a:lnTo>
                    <a:pt x="2177029" y="46818"/>
                  </a:lnTo>
                  <a:lnTo>
                    <a:pt x="2177029" y="46879"/>
                  </a:lnTo>
                  <a:lnTo>
                    <a:pt x="2177029" y="46941"/>
                  </a:lnTo>
                  <a:lnTo>
                    <a:pt x="2177029" y="47002"/>
                  </a:lnTo>
                  <a:lnTo>
                    <a:pt x="2177029" y="47063"/>
                  </a:lnTo>
                  <a:lnTo>
                    <a:pt x="2177029" y="47124"/>
                  </a:lnTo>
                  <a:lnTo>
                    <a:pt x="2177029" y="47184"/>
                  </a:lnTo>
                  <a:lnTo>
                    <a:pt x="2177029" y="47244"/>
                  </a:lnTo>
                  <a:lnTo>
                    <a:pt x="2177029" y="47304"/>
                  </a:lnTo>
                  <a:lnTo>
                    <a:pt x="2177029" y="47364"/>
                  </a:lnTo>
                  <a:lnTo>
                    <a:pt x="2177029" y="47424"/>
                  </a:lnTo>
                  <a:lnTo>
                    <a:pt x="2177029" y="47483"/>
                  </a:lnTo>
                  <a:lnTo>
                    <a:pt x="2177029" y="47542"/>
                  </a:lnTo>
                  <a:lnTo>
                    <a:pt x="2177029" y="47601"/>
                  </a:lnTo>
                  <a:lnTo>
                    <a:pt x="2177029" y="47660"/>
                  </a:lnTo>
                  <a:lnTo>
                    <a:pt x="2177029" y="47719"/>
                  </a:lnTo>
                  <a:lnTo>
                    <a:pt x="2177029" y="47777"/>
                  </a:lnTo>
                  <a:lnTo>
                    <a:pt x="2177029" y="47835"/>
                  </a:lnTo>
                  <a:lnTo>
                    <a:pt x="2177029" y="47893"/>
                  </a:lnTo>
                  <a:lnTo>
                    <a:pt x="2177029" y="47951"/>
                  </a:lnTo>
                  <a:lnTo>
                    <a:pt x="2177029" y="48008"/>
                  </a:lnTo>
                  <a:lnTo>
                    <a:pt x="2177029" y="48065"/>
                  </a:lnTo>
                  <a:lnTo>
                    <a:pt x="2177029" y="48122"/>
                  </a:lnTo>
                  <a:lnTo>
                    <a:pt x="2177029" y="48179"/>
                  </a:lnTo>
                  <a:lnTo>
                    <a:pt x="2177029" y="48236"/>
                  </a:lnTo>
                  <a:lnTo>
                    <a:pt x="2177029" y="48292"/>
                  </a:lnTo>
                  <a:lnTo>
                    <a:pt x="2177029" y="48349"/>
                  </a:lnTo>
                  <a:lnTo>
                    <a:pt x="2177029" y="48405"/>
                  </a:lnTo>
                  <a:lnTo>
                    <a:pt x="2177029" y="48461"/>
                  </a:lnTo>
                  <a:lnTo>
                    <a:pt x="2177029" y="48516"/>
                  </a:lnTo>
                  <a:lnTo>
                    <a:pt x="2177029" y="48572"/>
                  </a:lnTo>
                  <a:lnTo>
                    <a:pt x="2177029" y="48627"/>
                  </a:lnTo>
                  <a:lnTo>
                    <a:pt x="2177029" y="48682"/>
                  </a:lnTo>
                  <a:lnTo>
                    <a:pt x="2177029" y="48737"/>
                  </a:lnTo>
                  <a:lnTo>
                    <a:pt x="2177029" y="48791"/>
                  </a:lnTo>
                  <a:lnTo>
                    <a:pt x="2177029" y="48846"/>
                  </a:lnTo>
                  <a:lnTo>
                    <a:pt x="2177029" y="48900"/>
                  </a:lnTo>
                  <a:lnTo>
                    <a:pt x="2177029" y="48954"/>
                  </a:lnTo>
                  <a:lnTo>
                    <a:pt x="2177029" y="49008"/>
                  </a:lnTo>
                  <a:lnTo>
                    <a:pt x="2177029" y="49062"/>
                  </a:lnTo>
                  <a:lnTo>
                    <a:pt x="2177029" y="49115"/>
                  </a:lnTo>
                  <a:lnTo>
                    <a:pt x="2177029" y="49169"/>
                  </a:lnTo>
                  <a:lnTo>
                    <a:pt x="2177029" y="49222"/>
                  </a:lnTo>
                  <a:lnTo>
                    <a:pt x="2177029" y="49275"/>
                  </a:lnTo>
                  <a:lnTo>
                    <a:pt x="2177029" y="49327"/>
                  </a:lnTo>
                  <a:lnTo>
                    <a:pt x="2177029" y="49380"/>
                  </a:lnTo>
                  <a:lnTo>
                    <a:pt x="2177029" y="49432"/>
                  </a:lnTo>
                  <a:lnTo>
                    <a:pt x="2177029" y="49485"/>
                  </a:lnTo>
                  <a:lnTo>
                    <a:pt x="2177029" y="49537"/>
                  </a:lnTo>
                  <a:lnTo>
                    <a:pt x="2177029" y="49589"/>
                  </a:lnTo>
                  <a:lnTo>
                    <a:pt x="2177029" y="49640"/>
                  </a:lnTo>
                  <a:lnTo>
                    <a:pt x="2177029" y="49692"/>
                  </a:lnTo>
                  <a:lnTo>
                    <a:pt x="2177029" y="49743"/>
                  </a:lnTo>
                  <a:lnTo>
                    <a:pt x="2177029" y="49794"/>
                  </a:lnTo>
                  <a:lnTo>
                    <a:pt x="2177029" y="49845"/>
                  </a:lnTo>
                  <a:lnTo>
                    <a:pt x="2177029" y="49896"/>
                  </a:lnTo>
                  <a:lnTo>
                    <a:pt x="2177029" y="49947"/>
                  </a:lnTo>
                  <a:lnTo>
                    <a:pt x="2177029" y="49997"/>
                  </a:lnTo>
                  <a:lnTo>
                    <a:pt x="2177029" y="50047"/>
                  </a:lnTo>
                  <a:lnTo>
                    <a:pt x="2177029" y="50098"/>
                  </a:lnTo>
                  <a:lnTo>
                    <a:pt x="2177029" y="50147"/>
                  </a:lnTo>
                  <a:lnTo>
                    <a:pt x="2177029" y="50197"/>
                  </a:lnTo>
                  <a:lnTo>
                    <a:pt x="2177029" y="50247"/>
                  </a:lnTo>
                  <a:lnTo>
                    <a:pt x="2177029" y="50296"/>
                  </a:lnTo>
                  <a:lnTo>
                    <a:pt x="2177029" y="50346"/>
                  </a:lnTo>
                  <a:lnTo>
                    <a:pt x="2177029" y="50395"/>
                  </a:lnTo>
                  <a:lnTo>
                    <a:pt x="2177029" y="50444"/>
                  </a:lnTo>
                  <a:lnTo>
                    <a:pt x="2177029" y="50492"/>
                  </a:lnTo>
                  <a:lnTo>
                    <a:pt x="2177029" y="50541"/>
                  </a:lnTo>
                  <a:lnTo>
                    <a:pt x="2177029" y="50590"/>
                  </a:lnTo>
                  <a:lnTo>
                    <a:pt x="2177029" y="50638"/>
                  </a:lnTo>
                  <a:lnTo>
                    <a:pt x="2177029" y="50686"/>
                  </a:lnTo>
                  <a:lnTo>
                    <a:pt x="2177029" y="50734"/>
                  </a:lnTo>
                  <a:lnTo>
                    <a:pt x="2177029" y="50782"/>
                  </a:lnTo>
                  <a:lnTo>
                    <a:pt x="2177029" y="50829"/>
                  </a:lnTo>
                  <a:lnTo>
                    <a:pt x="2177029" y="50877"/>
                  </a:lnTo>
                  <a:lnTo>
                    <a:pt x="2177029" y="50924"/>
                  </a:lnTo>
                  <a:lnTo>
                    <a:pt x="2177029" y="50971"/>
                  </a:lnTo>
                  <a:lnTo>
                    <a:pt x="2177029" y="51018"/>
                  </a:lnTo>
                  <a:lnTo>
                    <a:pt x="2177029" y="51065"/>
                  </a:lnTo>
                  <a:lnTo>
                    <a:pt x="2177029" y="51112"/>
                  </a:lnTo>
                  <a:lnTo>
                    <a:pt x="2177029" y="51159"/>
                  </a:lnTo>
                  <a:lnTo>
                    <a:pt x="2177029" y="51205"/>
                  </a:lnTo>
                  <a:lnTo>
                    <a:pt x="2177029" y="51251"/>
                  </a:lnTo>
                  <a:lnTo>
                    <a:pt x="2177029" y="51297"/>
                  </a:lnTo>
                  <a:lnTo>
                    <a:pt x="2177029" y="51343"/>
                  </a:lnTo>
                  <a:lnTo>
                    <a:pt x="2177029" y="51389"/>
                  </a:lnTo>
                  <a:lnTo>
                    <a:pt x="2177029" y="51435"/>
                  </a:lnTo>
                  <a:lnTo>
                    <a:pt x="2177029" y="51480"/>
                  </a:lnTo>
                  <a:lnTo>
                    <a:pt x="2177029" y="51526"/>
                  </a:lnTo>
                  <a:lnTo>
                    <a:pt x="2177029" y="51571"/>
                  </a:lnTo>
                  <a:lnTo>
                    <a:pt x="2177029" y="51616"/>
                  </a:lnTo>
                  <a:lnTo>
                    <a:pt x="2177029" y="51661"/>
                  </a:lnTo>
                  <a:lnTo>
                    <a:pt x="2177029" y="51706"/>
                  </a:lnTo>
                  <a:lnTo>
                    <a:pt x="2177029" y="51751"/>
                  </a:lnTo>
                  <a:lnTo>
                    <a:pt x="2177029" y="51795"/>
                  </a:lnTo>
                  <a:lnTo>
                    <a:pt x="2177029" y="51839"/>
                  </a:lnTo>
                  <a:lnTo>
                    <a:pt x="2177029" y="51884"/>
                  </a:lnTo>
                  <a:lnTo>
                    <a:pt x="2177029" y="51928"/>
                  </a:lnTo>
                  <a:lnTo>
                    <a:pt x="2177029" y="51972"/>
                  </a:lnTo>
                  <a:lnTo>
                    <a:pt x="2177029" y="52016"/>
                  </a:lnTo>
                  <a:lnTo>
                    <a:pt x="2177029" y="52059"/>
                  </a:lnTo>
                  <a:lnTo>
                    <a:pt x="2177029" y="52103"/>
                  </a:lnTo>
                  <a:lnTo>
                    <a:pt x="2177029" y="52146"/>
                  </a:lnTo>
                  <a:lnTo>
                    <a:pt x="2177029" y="52189"/>
                  </a:lnTo>
                  <a:lnTo>
                    <a:pt x="2177029" y="52233"/>
                  </a:lnTo>
                  <a:lnTo>
                    <a:pt x="2177029" y="52276"/>
                  </a:lnTo>
                  <a:lnTo>
                    <a:pt x="2177029" y="52318"/>
                  </a:lnTo>
                  <a:lnTo>
                    <a:pt x="2177029" y="52361"/>
                  </a:lnTo>
                  <a:lnTo>
                    <a:pt x="2177029" y="52404"/>
                  </a:lnTo>
                  <a:lnTo>
                    <a:pt x="2177029" y="52446"/>
                  </a:lnTo>
                  <a:lnTo>
                    <a:pt x="2177029" y="52488"/>
                  </a:lnTo>
                  <a:lnTo>
                    <a:pt x="2177029" y="52531"/>
                  </a:lnTo>
                  <a:lnTo>
                    <a:pt x="2177029" y="52573"/>
                  </a:lnTo>
                  <a:lnTo>
                    <a:pt x="2177029" y="52615"/>
                  </a:lnTo>
                  <a:lnTo>
                    <a:pt x="2177029" y="52656"/>
                  </a:lnTo>
                  <a:lnTo>
                    <a:pt x="2177029" y="52698"/>
                  </a:lnTo>
                  <a:lnTo>
                    <a:pt x="2177029" y="52740"/>
                  </a:lnTo>
                  <a:lnTo>
                    <a:pt x="2177029" y="52781"/>
                  </a:lnTo>
                  <a:lnTo>
                    <a:pt x="2177029" y="52822"/>
                  </a:lnTo>
                  <a:lnTo>
                    <a:pt x="2177029" y="52864"/>
                  </a:lnTo>
                  <a:lnTo>
                    <a:pt x="2177029" y="52905"/>
                  </a:lnTo>
                  <a:lnTo>
                    <a:pt x="2177029" y="52945"/>
                  </a:lnTo>
                  <a:lnTo>
                    <a:pt x="2177029" y="52986"/>
                  </a:lnTo>
                  <a:lnTo>
                    <a:pt x="2177029" y="53027"/>
                  </a:lnTo>
                  <a:lnTo>
                    <a:pt x="2177029" y="53067"/>
                  </a:lnTo>
                  <a:lnTo>
                    <a:pt x="2177029" y="53108"/>
                  </a:lnTo>
                  <a:lnTo>
                    <a:pt x="2177029" y="53148"/>
                  </a:lnTo>
                  <a:lnTo>
                    <a:pt x="2177029" y="53188"/>
                  </a:lnTo>
                  <a:lnTo>
                    <a:pt x="2177029" y="53228"/>
                  </a:lnTo>
                  <a:lnTo>
                    <a:pt x="2177029" y="53268"/>
                  </a:lnTo>
                  <a:lnTo>
                    <a:pt x="2177029" y="53308"/>
                  </a:lnTo>
                  <a:lnTo>
                    <a:pt x="2177029" y="53348"/>
                  </a:lnTo>
                  <a:lnTo>
                    <a:pt x="2177029" y="53387"/>
                  </a:lnTo>
                  <a:lnTo>
                    <a:pt x="2177029" y="53427"/>
                  </a:lnTo>
                  <a:lnTo>
                    <a:pt x="2177029" y="53466"/>
                  </a:lnTo>
                  <a:lnTo>
                    <a:pt x="2177029" y="53505"/>
                  </a:lnTo>
                  <a:lnTo>
                    <a:pt x="2177029" y="53544"/>
                  </a:lnTo>
                  <a:lnTo>
                    <a:pt x="2177029" y="53583"/>
                  </a:lnTo>
                  <a:lnTo>
                    <a:pt x="2177029" y="53622"/>
                  </a:lnTo>
                  <a:lnTo>
                    <a:pt x="2177029" y="53661"/>
                  </a:lnTo>
                  <a:lnTo>
                    <a:pt x="2177029" y="53700"/>
                  </a:lnTo>
                  <a:lnTo>
                    <a:pt x="2177029" y="53738"/>
                  </a:lnTo>
                  <a:lnTo>
                    <a:pt x="2177029" y="53776"/>
                  </a:lnTo>
                  <a:lnTo>
                    <a:pt x="2177029" y="53815"/>
                  </a:lnTo>
                  <a:lnTo>
                    <a:pt x="2177029" y="53853"/>
                  </a:lnTo>
                  <a:lnTo>
                    <a:pt x="2177029" y="53891"/>
                  </a:lnTo>
                  <a:lnTo>
                    <a:pt x="2177029" y="53929"/>
                  </a:lnTo>
                  <a:lnTo>
                    <a:pt x="2177029" y="53967"/>
                  </a:lnTo>
                  <a:lnTo>
                    <a:pt x="2177029" y="54004"/>
                  </a:lnTo>
                  <a:lnTo>
                    <a:pt x="2177029" y="54042"/>
                  </a:lnTo>
                  <a:lnTo>
                    <a:pt x="2177029" y="54080"/>
                  </a:lnTo>
                  <a:lnTo>
                    <a:pt x="2177029" y="54117"/>
                  </a:lnTo>
                  <a:lnTo>
                    <a:pt x="2177029" y="54154"/>
                  </a:lnTo>
                  <a:lnTo>
                    <a:pt x="2177029" y="54191"/>
                  </a:lnTo>
                  <a:lnTo>
                    <a:pt x="2177029" y="54228"/>
                  </a:lnTo>
                  <a:lnTo>
                    <a:pt x="2177029" y="54265"/>
                  </a:lnTo>
                  <a:lnTo>
                    <a:pt x="2177029" y="54302"/>
                  </a:lnTo>
                  <a:lnTo>
                    <a:pt x="2177029" y="54339"/>
                  </a:lnTo>
                  <a:lnTo>
                    <a:pt x="2177029" y="54376"/>
                  </a:lnTo>
                  <a:lnTo>
                    <a:pt x="2177029" y="54412"/>
                  </a:lnTo>
                  <a:lnTo>
                    <a:pt x="2177029" y="54449"/>
                  </a:lnTo>
                  <a:lnTo>
                    <a:pt x="2177029" y="54485"/>
                  </a:lnTo>
                  <a:lnTo>
                    <a:pt x="2177029" y="54521"/>
                  </a:lnTo>
                  <a:lnTo>
                    <a:pt x="2177029" y="54557"/>
                  </a:lnTo>
                  <a:lnTo>
                    <a:pt x="2177029" y="54593"/>
                  </a:lnTo>
                  <a:lnTo>
                    <a:pt x="2177029" y="54629"/>
                  </a:lnTo>
                  <a:lnTo>
                    <a:pt x="2177029" y="54665"/>
                  </a:lnTo>
                  <a:lnTo>
                    <a:pt x="2177029" y="54701"/>
                  </a:lnTo>
                  <a:lnTo>
                    <a:pt x="2177029" y="54736"/>
                  </a:lnTo>
                  <a:lnTo>
                    <a:pt x="2177029" y="54772"/>
                  </a:lnTo>
                  <a:lnTo>
                    <a:pt x="2177029" y="54807"/>
                  </a:lnTo>
                  <a:lnTo>
                    <a:pt x="2177029" y="54842"/>
                  </a:lnTo>
                  <a:lnTo>
                    <a:pt x="2177029" y="54878"/>
                  </a:lnTo>
                  <a:lnTo>
                    <a:pt x="2177029" y="54913"/>
                  </a:lnTo>
                  <a:lnTo>
                    <a:pt x="2177029" y="54948"/>
                  </a:lnTo>
                  <a:lnTo>
                    <a:pt x="2177029" y="54983"/>
                  </a:lnTo>
                  <a:lnTo>
                    <a:pt x="2177029" y="55017"/>
                  </a:lnTo>
                  <a:lnTo>
                    <a:pt x="2177029" y="55052"/>
                  </a:lnTo>
                  <a:lnTo>
                    <a:pt x="2177029" y="55087"/>
                  </a:lnTo>
                  <a:lnTo>
                    <a:pt x="2177029" y="55121"/>
                  </a:lnTo>
                  <a:lnTo>
                    <a:pt x="2177029" y="55156"/>
                  </a:lnTo>
                  <a:lnTo>
                    <a:pt x="2177029" y="55190"/>
                  </a:lnTo>
                  <a:lnTo>
                    <a:pt x="2177029" y="55224"/>
                  </a:lnTo>
                  <a:lnTo>
                    <a:pt x="2177029" y="55258"/>
                  </a:lnTo>
                  <a:lnTo>
                    <a:pt x="2177029" y="55292"/>
                  </a:lnTo>
                  <a:lnTo>
                    <a:pt x="2177029" y="55326"/>
                  </a:lnTo>
                  <a:lnTo>
                    <a:pt x="2177029" y="55360"/>
                  </a:lnTo>
                  <a:lnTo>
                    <a:pt x="2177029" y="55394"/>
                  </a:lnTo>
                  <a:lnTo>
                    <a:pt x="2177029" y="55427"/>
                  </a:lnTo>
                  <a:lnTo>
                    <a:pt x="2177029" y="55461"/>
                  </a:lnTo>
                  <a:lnTo>
                    <a:pt x="2177029" y="55494"/>
                  </a:lnTo>
                  <a:lnTo>
                    <a:pt x="2177029" y="55528"/>
                  </a:lnTo>
                  <a:lnTo>
                    <a:pt x="2177029" y="55561"/>
                  </a:lnTo>
                  <a:lnTo>
                    <a:pt x="2177029" y="55594"/>
                  </a:lnTo>
                  <a:lnTo>
                    <a:pt x="2177029" y="55627"/>
                  </a:lnTo>
                  <a:lnTo>
                    <a:pt x="2177029" y="55660"/>
                  </a:lnTo>
                  <a:lnTo>
                    <a:pt x="2177029" y="55693"/>
                  </a:lnTo>
                  <a:lnTo>
                    <a:pt x="2177029" y="55726"/>
                  </a:lnTo>
                  <a:lnTo>
                    <a:pt x="2177029" y="55759"/>
                  </a:lnTo>
                  <a:lnTo>
                    <a:pt x="2177029" y="55791"/>
                  </a:lnTo>
                  <a:lnTo>
                    <a:pt x="2177029" y="55824"/>
                  </a:lnTo>
                  <a:lnTo>
                    <a:pt x="2177029" y="55856"/>
                  </a:lnTo>
                  <a:lnTo>
                    <a:pt x="2177029" y="55889"/>
                  </a:lnTo>
                  <a:lnTo>
                    <a:pt x="2177029" y="55921"/>
                  </a:lnTo>
                  <a:lnTo>
                    <a:pt x="2177029" y="55953"/>
                  </a:lnTo>
                  <a:lnTo>
                    <a:pt x="2177029" y="55985"/>
                  </a:lnTo>
                  <a:lnTo>
                    <a:pt x="2177029" y="56017"/>
                  </a:lnTo>
                  <a:lnTo>
                    <a:pt x="2177029" y="56049"/>
                  </a:lnTo>
                  <a:lnTo>
                    <a:pt x="2177029" y="56081"/>
                  </a:lnTo>
                  <a:lnTo>
                    <a:pt x="2177029" y="56113"/>
                  </a:lnTo>
                  <a:lnTo>
                    <a:pt x="2177029" y="56145"/>
                  </a:lnTo>
                  <a:lnTo>
                    <a:pt x="2177029" y="56176"/>
                  </a:lnTo>
                  <a:lnTo>
                    <a:pt x="2177029" y="56208"/>
                  </a:lnTo>
                  <a:lnTo>
                    <a:pt x="2177029" y="56239"/>
                  </a:lnTo>
                  <a:lnTo>
                    <a:pt x="2177029" y="56270"/>
                  </a:lnTo>
                  <a:lnTo>
                    <a:pt x="2177029" y="56302"/>
                  </a:lnTo>
                  <a:lnTo>
                    <a:pt x="2177029" y="56333"/>
                  </a:lnTo>
                  <a:lnTo>
                    <a:pt x="2177029" y="56364"/>
                  </a:lnTo>
                  <a:lnTo>
                    <a:pt x="2177029" y="56395"/>
                  </a:lnTo>
                  <a:lnTo>
                    <a:pt x="2177029" y="56426"/>
                  </a:lnTo>
                  <a:lnTo>
                    <a:pt x="2177029" y="56457"/>
                  </a:lnTo>
                  <a:lnTo>
                    <a:pt x="2177029" y="56487"/>
                  </a:lnTo>
                  <a:lnTo>
                    <a:pt x="2177029" y="56518"/>
                  </a:lnTo>
                  <a:lnTo>
                    <a:pt x="2177029" y="56549"/>
                  </a:lnTo>
                  <a:lnTo>
                    <a:pt x="2177029" y="56579"/>
                  </a:lnTo>
                  <a:lnTo>
                    <a:pt x="2177029" y="56610"/>
                  </a:lnTo>
                  <a:lnTo>
                    <a:pt x="2177029" y="56640"/>
                  </a:lnTo>
                  <a:lnTo>
                    <a:pt x="2177029" y="56670"/>
                  </a:lnTo>
                  <a:lnTo>
                    <a:pt x="2177029" y="56700"/>
                  </a:lnTo>
                  <a:lnTo>
                    <a:pt x="2177029" y="56731"/>
                  </a:lnTo>
                  <a:lnTo>
                    <a:pt x="2177029" y="56761"/>
                  </a:lnTo>
                  <a:lnTo>
                    <a:pt x="2177029" y="56791"/>
                  </a:lnTo>
                  <a:lnTo>
                    <a:pt x="2177029" y="56820"/>
                  </a:lnTo>
                  <a:lnTo>
                    <a:pt x="2177029" y="56850"/>
                  </a:lnTo>
                  <a:lnTo>
                    <a:pt x="2177029" y="56880"/>
                  </a:lnTo>
                  <a:lnTo>
                    <a:pt x="2177029" y="56910"/>
                  </a:lnTo>
                  <a:lnTo>
                    <a:pt x="2177029" y="56939"/>
                  </a:lnTo>
                  <a:lnTo>
                    <a:pt x="2177029" y="56969"/>
                  </a:lnTo>
                  <a:lnTo>
                    <a:pt x="2177029" y="56998"/>
                  </a:lnTo>
                  <a:lnTo>
                    <a:pt x="2177029" y="57027"/>
                  </a:lnTo>
                  <a:lnTo>
                    <a:pt x="2177029" y="57057"/>
                  </a:lnTo>
                  <a:lnTo>
                    <a:pt x="2177029" y="57086"/>
                  </a:lnTo>
                  <a:lnTo>
                    <a:pt x="2177029" y="57115"/>
                  </a:lnTo>
                  <a:lnTo>
                    <a:pt x="2177029" y="57144"/>
                  </a:lnTo>
                  <a:lnTo>
                    <a:pt x="2177029" y="57173"/>
                  </a:lnTo>
                  <a:lnTo>
                    <a:pt x="2177029" y="57202"/>
                  </a:lnTo>
                  <a:lnTo>
                    <a:pt x="2177029" y="57231"/>
                  </a:lnTo>
                  <a:lnTo>
                    <a:pt x="2177029" y="57259"/>
                  </a:lnTo>
                  <a:lnTo>
                    <a:pt x="2177029" y="57288"/>
                  </a:lnTo>
                  <a:lnTo>
                    <a:pt x="2177029" y="57317"/>
                  </a:lnTo>
                  <a:lnTo>
                    <a:pt x="2177029" y="57345"/>
                  </a:lnTo>
                  <a:lnTo>
                    <a:pt x="2177029" y="57374"/>
                  </a:lnTo>
                  <a:lnTo>
                    <a:pt x="2177029" y="57402"/>
                  </a:lnTo>
                  <a:lnTo>
                    <a:pt x="2177029" y="57430"/>
                  </a:lnTo>
                  <a:lnTo>
                    <a:pt x="2177029" y="57459"/>
                  </a:lnTo>
                  <a:lnTo>
                    <a:pt x="2177029" y="57487"/>
                  </a:lnTo>
                  <a:lnTo>
                    <a:pt x="2177029" y="57515"/>
                  </a:lnTo>
                  <a:lnTo>
                    <a:pt x="2177029" y="57543"/>
                  </a:lnTo>
                  <a:lnTo>
                    <a:pt x="2177029" y="57571"/>
                  </a:lnTo>
                  <a:lnTo>
                    <a:pt x="2177029" y="57599"/>
                  </a:lnTo>
                  <a:lnTo>
                    <a:pt x="2177029" y="57626"/>
                  </a:lnTo>
                  <a:lnTo>
                    <a:pt x="2177029" y="57654"/>
                  </a:lnTo>
                  <a:lnTo>
                    <a:pt x="2177029" y="57682"/>
                  </a:lnTo>
                  <a:lnTo>
                    <a:pt x="2177029" y="57709"/>
                  </a:lnTo>
                  <a:lnTo>
                    <a:pt x="2177029" y="57737"/>
                  </a:lnTo>
                  <a:lnTo>
                    <a:pt x="2177029" y="57764"/>
                  </a:lnTo>
                  <a:lnTo>
                    <a:pt x="2177029" y="57792"/>
                  </a:lnTo>
                  <a:lnTo>
                    <a:pt x="2177029" y="57819"/>
                  </a:lnTo>
                  <a:lnTo>
                    <a:pt x="2177029" y="57846"/>
                  </a:lnTo>
                  <a:lnTo>
                    <a:pt x="2177029" y="57873"/>
                  </a:lnTo>
                  <a:lnTo>
                    <a:pt x="2177029" y="57901"/>
                  </a:lnTo>
                  <a:lnTo>
                    <a:pt x="2177029" y="57928"/>
                  </a:lnTo>
                  <a:lnTo>
                    <a:pt x="2177029" y="57955"/>
                  </a:lnTo>
                  <a:lnTo>
                    <a:pt x="2177029" y="57981"/>
                  </a:lnTo>
                  <a:lnTo>
                    <a:pt x="2177029" y="58008"/>
                  </a:lnTo>
                  <a:lnTo>
                    <a:pt x="2177029" y="58035"/>
                  </a:lnTo>
                  <a:lnTo>
                    <a:pt x="2177029" y="58062"/>
                  </a:lnTo>
                  <a:lnTo>
                    <a:pt x="2177029" y="58088"/>
                  </a:lnTo>
                  <a:lnTo>
                    <a:pt x="2177029" y="58115"/>
                  </a:lnTo>
                  <a:lnTo>
                    <a:pt x="2177029" y="58142"/>
                  </a:lnTo>
                  <a:lnTo>
                    <a:pt x="2177029" y="58168"/>
                  </a:lnTo>
                  <a:lnTo>
                    <a:pt x="2177029" y="58194"/>
                  </a:lnTo>
                  <a:lnTo>
                    <a:pt x="2177029" y="58221"/>
                  </a:lnTo>
                  <a:lnTo>
                    <a:pt x="2177029" y="58247"/>
                  </a:lnTo>
                  <a:lnTo>
                    <a:pt x="2177029" y="58273"/>
                  </a:lnTo>
                  <a:lnTo>
                    <a:pt x="2177029" y="58299"/>
                  </a:lnTo>
                  <a:lnTo>
                    <a:pt x="2177029" y="58325"/>
                  </a:lnTo>
                  <a:lnTo>
                    <a:pt x="2177029" y="58351"/>
                  </a:lnTo>
                  <a:lnTo>
                    <a:pt x="2177029" y="58377"/>
                  </a:lnTo>
                  <a:lnTo>
                    <a:pt x="2177029" y="58403"/>
                  </a:lnTo>
                  <a:lnTo>
                    <a:pt x="2177029" y="58429"/>
                  </a:lnTo>
                  <a:lnTo>
                    <a:pt x="2177029" y="58455"/>
                  </a:lnTo>
                  <a:lnTo>
                    <a:pt x="2177029" y="58480"/>
                  </a:lnTo>
                  <a:lnTo>
                    <a:pt x="2177029" y="58506"/>
                  </a:lnTo>
                  <a:lnTo>
                    <a:pt x="2177029" y="58532"/>
                  </a:lnTo>
                  <a:lnTo>
                    <a:pt x="2177029" y="58557"/>
                  </a:lnTo>
                  <a:lnTo>
                    <a:pt x="2177029" y="58582"/>
                  </a:lnTo>
                  <a:lnTo>
                    <a:pt x="2177029" y="58608"/>
                  </a:lnTo>
                  <a:lnTo>
                    <a:pt x="2177029" y="58633"/>
                  </a:lnTo>
                  <a:lnTo>
                    <a:pt x="2177029" y="58658"/>
                  </a:lnTo>
                  <a:lnTo>
                    <a:pt x="2177029" y="58684"/>
                  </a:lnTo>
                  <a:lnTo>
                    <a:pt x="2177029" y="58709"/>
                  </a:lnTo>
                  <a:lnTo>
                    <a:pt x="2177029" y="58734"/>
                  </a:lnTo>
                  <a:lnTo>
                    <a:pt x="2177029" y="58759"/>
                  </a:lnTo>
                  <a:lnTo>
                    <a:pt x="2177029" y="58784"/>
                  </a:lnTo>
                  <a:lnTo>
                    <a:pt x="2177029" y="58809"/>
                  </a:lnTo>
                  <a:lnTo>
                    <a:pt x="2177029" y="58833"/>
                  </a:lnTo>
                  <a:lnTo>
                    <a:pt x="2177029" y="58858"/>
                  </a:lnTo>
                  <a:lnTo>
                    <a:pt x="2177029" y="58883"/>
                  </a:lnTo>
                  <a:lnTo>
                    <a:pt x="2177029" y="58908"/>
                  </a:lnTo>
                  <a:lnTo>
                    <a:pt x="2177029" y="58932"/>
                  </a:lnTo>
                  <a:lnTo>
                    <a:pt x="2177029" y="58957"/>
                  </a:lnTo>
                  <a:lnTo>
                    <a:pt x="2177029" y="58981"/>
                  </a:lnTo>
                  <a:lnTo>
                    <a:pt x="2177029" y="59006"/>
                  </a:lnTo>
                  <a:lnTo>
                    <a:pt x="2177029" y="59030"/>
                  </a:lnTo>
                  <a:lnTo>
                    <a:pt x="2177029" y="59054"/>
                  </a:lnTo>
                  <a:lnTo>
                    <a:pt x="2177029" y="59079"/>
                  </a:lnTo>
                  <a:lnTo>
                    <a:pt x="2177029" y="59103"/>
                  </a:lnTo>
                  <a:lnTo>
                    <a:pt x="2177029" y="59127"/>
                  </a:lnTo>
                  <a:lnTo>
                    <a:pt x="2177029" y="59151"/>
                  </a:lnTo>
                  <a:lnTo>
                    <a:pt x="2177029" y="59175"/>
                  </a:lnTo>
                  <a:lnTo>
                    <a:pt x="2177029" y="59199"/>
                  </a:lnTo>
                  <a:lnTo>
                    <a:pt x="2177029" y="59223"/>
                  </a:lnTo>
                  <a:lnTo>
                    <a:pt x="2177029" y="59247"/>
                  </a:lnTo>
                  <a:lnTo>
                    <a:pt x="2177029" y="59271"/>
                  </a:lnTo>
                  <a:lnTo>
                    <a:pt x="2177029" y="59294"/>
                  </a:lnTo>
                  <a:lnTo>
                    <a:pt x="2177029" y="59318"/>
                  </a:lnTo>
                  <a:lnTo>
                    <a:pt x="2177029" y="59342"/>
                  </a:lnTo>
                  <a:lnTo>
                    <a:pt x="2177029" y="59365"/>
                  </a:lnTo>
                  <a:lnTo>
                    <a:pt x="2177029" y="59389"/>
                  </a:lnTo>
                  <a:lnTo>
                    <a:pt x="2177029" y="59412"/>
                  </a:lnTo>
                  <a:lnTo>
                    <a:pt x="2177029" y="59436"/>
                  </a:lnTo>
                  <a:lnTo>
                    <a:pt x="2177029" y="59459"/>
                  </a:lnTo>
                  <a:lnTo>
                    <a:pt x="2177029" y="59482"/>
                  </a:lnTo>
                  <a:lnTo>
                    <a:pt x="2177029" y="59505"/>
                  </a:lnTo>
                  <a:lnTo>
                    <a:pt x="2177029" y="59529"/>
                  </a:lnTo>
                  <a:lnTo>
                    <a:pt x="2177029" y="59552"/>
                  </a:lnTo>
                  <a:lnTo>
                    <a:pt x="2177029" y="59575"/>
                  </a:lnTo>
                  <a:lnTo>
                    <a:pt x="2177029" y="59598"/>
                  </a:lnTo>
                  <a:lnTo>
                    <a:pt x="2177029" y="59621"/>
                  </a:lnTo>
                  <a:lnTo>
                    <a:pt x="2177029" y="59644"/>
                  </a:lnTo>
                  <a:lnTo>
                    <a:pt x="2177029" y="59667"/>
                  </a:lnTo>
                  <a:lnTo>
                    <a:pt x="2177029" y="59690"/>
                  </a:lnTo>
                  <a:lnTo>
                    <a:pt x="2177029" y="59712"/>
                  </a:lnTo>
                  <a:lnTo>
                    <a:pt x="2177029" y="59735"/>
                  </a:lnTo>
                  <a:lnTo>
                    <a:pt x="2177029" y="59758"/>
                  </a:lnTo>
                  <a:lnTo>
                    <a:pt x="2177029" y="59780"/>
                  </a:lnTo>
                  <a:lnTo>
                    <a:pt x="2177029" y="59803"/>
                  </a:lnTo>
                  <a:lnTo>
                    <a:pt x="2177029" y="59825"/>
                  </a:lnTo>
                  <a:lnTo>
                    <a:pt x="2177029" y="59848"/>
                  </a:lnTo>
                  <a:lnTo>
                    <a:pt x="2177029" y="59870"/>
                  </a:lnTo>
                  <a:lnTo>
                    <a:pt x="2177029" y="59893"/>
                  </a:lnTo>
                  <a:lnTo>
                    <a:pt x="2177029" y="59915"/>
                  </a:lnTo>
                  <a:lnTo>
                    <a:pt x="2177029" y="59937"/>
                  </a:lnTo>
                  <a:lnTo>
                    <a:pt x="2177029" y="59959"/>
                  </a:lnTo>
                  <a:lnTo>
                    <a:pt x="2177029" y="59982"/>
                  </a:lnTo>
                  <a:lnTo>
                    <a:pt x="2177029" y="60004"/>
                  </a:lnTo>
                  <a:lnTo>
                    <a:pt x="2177029" y="60026"/>
                  </a:lnTo>
                  <a:lnTo>
                    <a:pt x="2177029" y="60048"/>
                  </a:lnTo>
                  <a:lnTo>
                    <a:pt x="2177029" y="60070"/>
                  </a:lnTo>
                  <a:lnTo>
                    <a:pt x="2177029" y="60092"/>
                  </a:lnTo>
                  <a:lnTo>
                    <a:pt x="2177029" y="60114"/>
                  </a:lnTo>
                  <a:lnTo>
                    <a:pt x="2177029" y="60135"/>
                  </a:lnTo>
                  <a:lnTo>
                    <a:pt x="2177029" y="60157"/>
                  </a:lnTo>
                  <a:lnTo>
                    <a:pt x="2177029" y="60179"/>
                  </a:lnTo>
                  <a:lnTo>
                    <a:pt x="2177029" y="60200"/>
                  </a:lnTo>
                  <a:lnTo>
                    <a:pt x="2177029" y="60222"/>
                  </a:lnTo>
                  <a:lnTo>
                    <a:pt x="2177029" y="60244"/>
                  </a:lnTo>
                  <a:lnTo>
                    <a:pt x="2177029" y="60265"/>
                  </a:lnTo>
                  <a:lnTo>
                    <a:pt x="2177029" y="60287"/>
                  </a:lnTo>
                  <a:lnTo>
                    <a:pt x="2177029" y="60308"/>
                  </a:lnTo>
                  <a:lnTo>
                    <a:pt x="2177029" y="60329"/>
                  </a:lnTo>
                  <a:lnTo>
                    <a:pt x="2177029" y="60351"/>
                  </a:lnTo>
                  <a:lnTo>
                    <a:pt x="2177029" y="60372"/>
                  </a:lnTo>
                  <a:lnTo>
                    <a:pt x="2177029" y="60393"/>
                  </a:lnTo>
                  <a:lnTo>
                    <a:pt x="2177029" y="60415"/>
                  </a:lnTo>
                  <a:lnTo>
                    <a:pt x="2177029" y="60436"/>
                  </a:lnTo>
                  <a:lnTo>
                    <a:pt x="2177029" y="60457"/>
                  </a:lnTo>
                  <a:lnTo>
                    <a:pt x="2177029" y="60478"/>
                  </a:lnTo>
                  <a:lnTo>
                    <a:pt x="2177029" y="60499"/>
                  </a:lnTo>
                  <a:lnTo>
                    <a:pt x="2177029" y="60520"/>
                  </a:lnTo>
                  <a:lnTo>
                    <a:pt x="2177029" y="60541"/>
                  </a:lnTo>
                  <a:lnTo>
                    <a:pt x="2177029" y="60562"/>
                  </a:lnTo>
                  <a:lnTo>
                    <a:pt x="2177029" y="60582"/>
                  </a:lnTo>
                  <a:lnTo>
                    <a:pt x="2177029" y="60603"/>
                  </a:lnTo>
                  <a:lnTo>
                    <a:pt x="2177029" y="60624"/>
                  </a:lnTo>
                  <a:lnTo>
                    <a:pt x="2177029" y="60645"/>
                  </a:lnTo>
                  <a:lnTo>
                    <a:pt x="2177029" y="60665"/>
                  </a:lnTo>
                  <a:lnTo>
                    <a:pt x="2177029" y="60686"/>
                  </a:lnTo>
                  <a:lnTo>
                    <a:pt x="2177029" y="60706"/>
                  </a:lnTo>
                  <a:lnTo>
                    <a:pt x="2177029" y="60727"/>
                  </a:lnTo>
                  <a:lnTo>
                    <a:pt x="2177029" y="60747"/>
                  </a:lnTo>
                  <a:lnTo>
                    <a:pt x="2177029" y="60768"/>
                  </a:lnTo>
                  <a:lnTo>
                    <a:pt x="2177029" y="60788"/>
                  </a:lnTo>
                  <a:lnTo>
                    <a:pt x="2177029" y="60809"/>
                  </a:lnTo>
                  <a:lnTo>
                    <a:pt x="2177029" y="60829"/>
                  </a:lnTo>
                  <a:lnTo>
                    <a:pt x="2177029" y="60849"/>
                  </a:lnTo>
                  <a:lnTo>
                    <a:pt x="2177029" y="60869"/>
                  </a:lnTo>
                  <a:lnTo>
                    <a:pt x="2177029" y="60889"/>
                  </a:lnTo>
                  <a:lnTo>
                    <a:pt x="2177029" y="60910"/>
                  </a:lnTo>
                  <a:lnTo>
                    <a:pt x="2177029" y="60930"/>
                  </a:lnTo>
                  <a:lnTo>
                    <a:pt x="2177029" y="60950"/>
                  </a:lnTo>
                  <a:lnTo>
                    <a:pt x="2177029" y="60970"/>
                  </a:lnTo>
                  <a:lnTo>
                    <a:pt x="2177029" y="60990"/>
                  </a:lnTo>
                  <a:lnTo>
                    <a:pt x="2177029" y="61009"/>
                  </a:lnTo>
                  <a:lnTo>
                    <a:pt x="2177029" y="61029"/>
                  </a:lnTo>
                  <a:lnTo>
                    <a:pt x="2177029" y="61049"/>
                  </a:lnTo>
                  <a:lnTo>
                    <a:pt x="2177029" y="61069"/>
                  </a:lnTo>
                  <a:lnTo>
                    <a:pt x="2177029" y="61089"/>
                  </a:lnTo>
                  <a:lnTo>
                    <a:pt x="2177029" y="61108"/>
                  </a:lnTo>
                  <a:lnTo>
                    <a:pt x="2177029" y="61128"/>
                  </a:lnTo>
                  <a:lnTo>
                    <a:pt x="2177029" y="61148"/>
                  </a:lnTo>
                  <a:lnTo>
                    <a:pt x="2177029" y="61167"/>
                  </a:lnTo>
                  <a:lnTo>
                    <a:pt x="2177029" y="61187"/>
                  </a:lnTo>
                  <a:lnTo>
                    <a:pt x="2177029" y="61206"/>
                  </a:lnTo>
                  <a:lnTo>
                    <a:pt x="2177029" y="61226"/>
                  </a:lnTo>
                  <a:lnTo>
                    <a:pt x="2177029" y="61245"/>
                  </a:lnTo>
                  <a:lnTo>
                    <a:pt x="2177029" y="61264"/>
                  </a:lnTo>
                  <a:lnTo>
                    <a:pt x="2177029" y="61284"/>
                  </a:lnTo>
                  <a:lnTo>
                    <a:pt x="2177029" y="61303"/>
                  </a:lnTo>
                  <a:lnTo>
                    <a:pt x="2177029" y="61322"/>
                  </a:lnTo>
                  <a:lnTo>
                    <a:pt x="2177029" y="61341"/>
                  </a:lnTo>
                  <a:lnTo>
                    <a:pt x="2177029" y="61361"/>
                  </a:lnTo>
                  <a:lnTo>
                    <a:pt x="2177029" y="61380"/>
                  </a:lnTo>
                  <a:lnTo>
                    <a:pt x="2177029" y="61399"/>
                  </a:lnTo>
                  <a:lnTo>
                    <a:pt x="2177029" y="61418"/>
                  </a:lnTo>
                  <a:lnTo>
                    <a:pt x="2177029" y="61437"/>
                  </a:lnTo>
                  <a:lnTo>
                    <a:pt x="2177029" y="61456"/>
                  </a:lnTo>
                  <a:lnTo>
                    <a:pt x="2177029" y="61475"/>
                  </a:lnTo>
                  <a:lnTo>
                    <a:pt x="2177029" y="61494"/>
                  </a:lnTo>
                  <a:lnTo>
                    <a:pt x="2177029" y="61512"/>
                  </a:lnTo>
                  <a:lnTo>
                    <a:pt x="2177029" y="61531"/>
                  </a:lnTo>
                  <a:lnTo>
                    <a:pt x="2177029" y="61550"/>
                  </a:lnTo>
                  <a:lnTo>
                    <a:pt x="2177029" y="61569"/>
                  </a:lnTo>
                  <a:lnTo>
                    <a:pt x="2177029" y="61587"/>
                  </a:lnTo>
                  <a:lnTo>
                    <a:pt x="2177029" y="61606"/>
                  </a:lnTo>
                  <a:lnTo>
                    <a:pt x="2177029" y="61625"/>
                  </a:lnTo>
                  <a:lnTo>
                    <a:pt x="2177029" y="61643"/>
                  </a:lnTo>
                  <a:lnTo>
                    <a:pt x="2177029" y="61662"/>
                  </a:lnTo>
                  <a:lnTo>
                    <a:pt x="2177029" y="61680"/>
                  </a:lnTo>
                  <a:lnTo>
                    <a:pt x="2177029" y="61699"/>
                  </a:lnTo>
                  <a:lnTo>
                    <a:pt x="2177029" y="61717"/>
                  </a:lnTo>
                  <a:lnTo>
                    <a:pt x="2177029" y="61735"/>
                  </a:lnTo>
                  <a:lnTo>
                    <a:pt x="2177029" y="61754"/>
                  </a:lnTo>
                  <a:lnTo>
                    <a:pt x="2177029" y="61772"/>
                  </a:lnTo>
                  <a:lnTo>
                    <a:pt x="2177029" y="61790"/>
                  </a:lnTo>
                  <a:lnTo>
                    <a:pt x="2177029" y="61809"/>
                  </a:lnTo>
                  <a:lnTo>
                    <a:pt x="2177029" y="61827"/>
                  </a:lnTo>
                  <a:lnTo>
                    <a:pt x="2177029" y="61845"/>
                  </a:lnTo>
                  <a:lnTo>
                    <a:pt x="2177029" y="61863"/>
                  </a:lnTo>
                  <a:lnTo>
                    <a:pt x="2177029" y="61881"/>
                  </a:lnTo>
                  <a:lnTo>
                    <a:pt x="2177029" y="61899"/>
                  </a:lnTo>
                  <a:lnTo>
                    <a:pt x="2177029" y="61917"/>
                  </a:lnTo>
                  <a:lnTo>
                    <a:pt x="2177029" y="61935"/>
                  </a:lnTo>
                  <a:lnTo>
                    <a:pt x="2177029" y="61953"/>
                  </a:lnTo>
                  <a:lnTo>
                    <a:pt x="2177029" y="61971"/>
                  </a:lnTo>
                  <a:lnTo>
                    <a:pt x="2177029" y="61989"/>
                  </a:lnTo>
                  <a:lnTo>
                    <a:pt x="2177029" y="62007"/>
                  </a:lnTo>
                  <a:lnTo>
                    <a:pt x="2177029" y="62024"/>
                  </a:lnTo>
                  <a:lnTo>
                    <a:pt x="2177029" y="62042"/>
                  </a:lnTo>
                  <a:lnTo>
                    <a:pt x="2177029" y="62060"/>
                  </a:lnTo>
                  <a:lnTo>
                    <a:pt x="2177029" y="62078"/>
                  </a:lnTo>
                  <a:lnTo>
                    <a:pt x="2177029" y="62095"/>
                  </a:lnTo>
                  <a:lnTo>
                    <a:pt x="2177029" y="62113"/>
                  </a:lnTo>
                  <a:lnTo>
                    <a:pt x="2177029" y="62130"/>
                  </a:lnTo>
                  <a:lnTo>
                    <a:pt x="2177029" y="62148"/>
                  </a:lnTo>
                  <a:lnTo>
                    <a:pt x="2177029" y="62165"/>
                  </a:lnTo>
                  <a:lnTo>
                    <a:pt x="2177029" y="62183"/>
                  </a:lnTo>
                  <a:lnTo>
                    <a:pt x="2177029" y="62200"/>
                  </a:lnTo>
                  <a:lnTo>
                    <a:pt x="2177029" y="62218"/>
                  </a:lnTo>
                  <a:lnTo>
                    <a:pt x="2177029" y="62235"/>
                  </a:lnTo>
                  <a:lnTo>
                    <a:pt x="2177029" y="62252"/>
                  </a:lnTo>
                  <a:lnTo>
                    <a:pt x="2177029" y="62270"/>
                  </a:lnTo>
                  <a:lnTo>
                    <a:pt x="2177029" y="62287"/>
                  </a:lnTo>
                  <a:lnTo>
                    <a:pt x="2177029" y="62304"/>
                  </a:lnTo>
                  <a:lnTo>
                    <a:pt x="2177029" y="62321"/>
                  </a:lnTo>
                  <a:lnTo>
                    <a:pt x="2177029" y="62339"/>
                  </a:lnTo>
                  <a:lnTo>
                    <a:pt x="2177029" y="62356"/>
                  </a:lnTo>
                  <a:lnTo>
                    <a:pt x="2177029" y="62373"/>
                  </a:lnTo>
                  <a:lnTo>
                    <a:pt x="2177029" y="62390"/>
                  </a:lnTo>
                  <a:lnTo>
                    <a:pt x="2177029" y="62407"/>
                  </a:lnTo>
                  <a:lnTo>
                    <a:pt x="2177029" y="62424"/>
                  </a:lnTo>
                  <a:lnTo>
                    <a:pt x="2177029" y="62441"/>
                  </a:lnTo>
                  <a:lnTo>
                    <a:pt x="2177029" y="62458"/>
                  </a:lnTo>
                  <a:lnTo>
                    <a:pt x="2177029" y="62475"/>
                  </a:lnTo>
                  <a:lnTo>
                    <a:pt x="2177029" y="62491"/>
                  </a:lnTo>
                  <a:lnTo>
                    <a:pt x="2177029" y="62508"/>
                  </a:lnTo>
                  <a:lnTo>
                    <a:pt x="2177029" y="62525"/>
                  </a:lnTo>
                  <a:lnTo>
                    <a:pt x="2177029" y="62542"/>
                  </a:lnTo>
                  <a:lnTo>
                    <a:pt x="2177029" y="62559"/>
                  </a:lnTo>
                  <a:lnTo>
                    <a:pt x="2177029" y="62575"/>
                  </a:lnTo>
                  <a:lnTo>
                    <a:pt x="2177029" y="62592"/>
                  </a:lnTo>
                  <a:lnTo>
                    <a:pt x="2177029" y="62609"/>
                  </a:lnTo>
                  <a:lnTo>
                    <a:pt x="2177029" y="62625"/>
                  </a:lnTo>
                  <a:lnTo>
                    <a:pt x="2177029" y="62642"/>
                  </a:lnTo>
                  <a:lnTo>
                    <a:pt x="2177029" y="62658"/>
                  </a:lnTo>
                  <a:lnTo>
                    <a:pt x="2177029" y="62675"/>
                  </a:lnTo>
                  <a:lnTo>
                    <a:pt x="2177029" y="62691"/>
                  </a:lnTo>
                  <a:lnTo>
                    <a:pt x="2177029" y="62708"/>
                  </a:lnTo>
                  <a:lnTo>
                    <a:pt x="2177029" y="62724"/>
                  </a:lnTo>
                  <a:lnTo>
                    <a:pt x="2177029" y="62740"/>
                  </a:lnTo>
                  <a:lnTo>
                    <a:pt x="2177029" y="62757"/>
                  </a:lnTo>
                  <a:lnTo>
                    <a:pt x="2177029" y="62773"/>
                  </a:lnTo>
                  <a:lnTo>
                    <a:pt x="2177029" y="62789"/>
                  </a:lnTo>
                  <a:lnTo>
                    <a:pt x="2177029" y="62806"/>
                  </a:lnTo>
                  <a:lnTo>
                    <a:pt x="2177029" y="62822"/>
                  </a:lnTo>
                  <a:lnTo>
                    <a:pt x="2177029" y="62838"/>
                  </a:lnTo>
                  <a:lnTo>
                    <a:pt x="2177029" y="62854"/>
                  </a:lnTo>
                  <a:lnTo>
                    <a:pt x="2177029" y="62870"/>
                  </a:lnTo>
                  <a:lnTo>
                    <a:pt x="2177029" y="62886"/>
                  </a:lnTo>
                  <a:lnTo>
                    <a:pt x="2177029" y="62902"/>
                  </a:lnTo>
                  <a:lnTo>
                    <a:pt x="2177029" y="62918"/>
                  </a:lnTo>
                  <a:lnTo>
                    <a:pt x="2177029" y="62934"/>
                  </a:lnTo>
                  <a:lnTo>
                    <a:pt x="2177029" y="62950"/>
                  </a:lnTo>
                  <a:lnTo>
                    <a:pt x="2177029" y="62966"/>
                  </a:lnTo>
                  <a:lnTo>
                    <a:pt x="2177029" y="62982"/>
                  </a:lnTo>
                  <a:lnTo>
                    <a:pt x="2177029" y="62998"/>
                  </a:lnTo>
                  <a:lnTo>
                    <a:pt x="2177029" y="63014"/>
                  </a:lnTo>
                  <a:lnTo>
                    <a:pt x="2177029" y="63030"/>
                  </a:lnTo>
                  <a:lnTo>
                    <a:pt x="2177029" y="63045"/>
                  </a:lnTo>
                  <a:lnTo>
                    <a:pt x="2177029" y="63061"/>
                  </a:lnTo>
                  <a:lnTo>
                    <a:pt x="2177029" y="63077"/>
                  </a:lnTo>
                  <a:lnTo>
                    <a:pt x="2177029" y="63093"/>
                  </a:lnTo>
                  <a:lnTo>
                    <a:pt x="2177029" y="63108"/>
                  </a:lnTo>
                  <a:lnTo>
                    <a:pt x="2177029" y="63124"/>
                  </a:lnTo>
                  <a:lnTo>
                    <a:pt x="2177029" y="63140"/>
                  </a:lnTo>
                  <a:lnTo>
                    <a:pt x="2177029" y="63155"/>
                  </a:lnTo>
                  <a:lnTo>
                    <a:pt x="2177029" y="63171"/>
                  </a:lnTo>
                  <a:lnTo>
                    <a:pt x="2177029" y="63186"/>
                  </a:lnTo>
                  <a:lnTo>
                    <a:pt x="2177029" y="63202"/>
                  </a:lnTo>
                  <a:lnTo>
                    <a:pt x="2177029" y="63217"/>
                  </a:lnTo>
                  <a:lnTo>
                    <a:pt x="2177029" y="63233"/>
                  </a:lnTo>
                  <a:lnTo>
                    <a:pt x="2177029" y="63248"/>
                  </a:lnTo>
                  <a:lnTo>
                    <a:pt x="2177029" y="63263"/>
                  </a:lnTo>
                  <a:lnTo>
                    <a:pt x="2177029" y="63279"/>
                  </a:lnTo>
                  <a:lnTo>
                    <a:pt x="2177029" y="63294"/>
                  </a:lnTo>
                  <a:lnTo>
                    <a:pt x="2177029" y="63309"/>
                  </a:lnTo>
                  <a:lnTo>
                    <a:pt x="2177029" y="63324"/>
                  </a:lnTo>
                  <a:lnTo>
                    <a:pt x="2177029" y="63340"/>
                  </a:lnTo>
                  <a:lnTo>
                    <a:pt x="2177029" y="63355"/>
                  </a:lnTo>
                  <a:lnTo>
                    <a:pt x="2177029" y="63370"/>
                  </a:lnTo>
                  <a:lnTo>
                    <a:pt x="2177029" y="63385"/>
                  </a:lnTo>
                  <a:lnTo>
                    <a:pt x="2177029" y="63400"/>
                  </a:lnTo>
                  <a:lnTo>
                    <a:pt x="2177029" y="63415"/>
                  </a:lnTo>
                  <a:lnTo>
                    <a:pt x="2177029" y="63430"/>
                  </a:lnTo>
                  <a:lnTo>
                    <a:pt x="2177029" y="63446"/>
                  </a:lnTo>
                  <a:lnTo>
                    <a:pt x="2177029" y="63461"/>
                  </a:lnTo>
                  <a:lnTo>
                    <a:pt x="2177029" y="63475"/>
                  </a:lnTo>
                  <a:lnTo>
                    <a:pt x="2177029" y="63490"/>
                  </a:lnTo>
                  <a:lnTo>
                    <a:pt x="2177029" y="63505"/>
                  </a:lnTo>
                  <a:lnTo>
                    <a:pt x="2177029" y="63520"/>
                  </a:lnTo>
                  <a:lnTo>
                    <a:pt x="2177029" y="63535"/>
                  </a:lnTo>
                  <a:lnTo>
                    <a:pt x="2177029" y="63550"/>
                  </a:lnTo>
                  <a:lnTo>
                    <a:pt x="2177029" y="63565"/>
                  </a:lnTo>
                  <a:lnTo>
                    <a:pt x="2177029" y="63580"/>
                  </a:lnTo>
                  <a:lnTo>
                    <a:pt x="2177029" y="63594"/>
                  </a:lnTo>
                  <a:lnTo>
                    <a:pt x="2177029" y="63609"/>
                  </a:lnTo>
                  <a:lnTo>
                    <a:pt x="2177029" y="63624"/>
                  </a:lnTo>
                  <a:lnTo>
                    <a:pt x="2177029" y="63638"/>
                  </a:lnTo>
                  <a:lnTo>
                    <a:pt x="2177029" y="63653"/>
                  </a:lnTo>
                  <a:lnTo>
                    <a:pt x="2177029" y="63668"/>
                  </a:lnTo>
                  <a:lnTo>
                    <a:pt x="2177029" y="63682"/>
                  </a:lnTo>
                  <a:lnTo>
                    <a:pt x="2177029" y="63697"/>
                  </a:lnTo>
                  <a:lnTo>
                    <a:pt x="2177029" y="63711"/>
                  </a:lnTo>
                  <a:lnTo>
                    <a:pt x="2177029" y="63726"/>
                  </a:lnTo>
                  <a:lnTo>
                    <a:pt x="2177029" y="63740"/>
                  </a:lnTo>
                  <a:lnTo>
                    <a:pt x="2177029" y="63755"/>
                  </a:lnTo>
                  <a:lnTo>
                    <a:pt x="2177029" y="63769"/>
                  </a:lnTo>
                  <a:lnTo>
                    <a:pt x="2177029" y="63784"/>
                  </a:lnTo>
                  <a:lnTo>
                    <a:pt x="2177029" y="63798"/>
                  </a:lnTo>
                  <a:lnTo>
                    <a:pt x="2177029" y="63812"/>
                  </a:lnTo>
                  <a:lnTo>
                    <a:pt x="2177029" y="63827"/>
                  </a:lnTo>
                  <a:lnTo>
                    <a:pt x="2177029" y="63841"/>
                  </a:lnTo>
                  <a:lnTo>
                    <a:pt x="2177029" y="63855"/>
                  </a:lnTo>
                  <a:lnTo>
                    <a:pt x="2177029" y="63870"/>
                  </a:lnTo>
                  <a:lnTo>
                    <a:pt x="2177029" y="63884"/>
                  </a:lnTo>
                  <a:lnTo>
                    <a:pt x="2177029" y="63898"/>
                  </a:lnTo>
                  <a:lnTo>
                    <a:pt x="2177029" y="63912"/>
                  </a:lnTo>
                  <a:lnTo>
                    <a:pt x="2177029" y="63926"/>
                  </a:lnTo>
                  <a:lnTo>
                    <a:pt x="2177029" y="63940"/>
                  </a:lnTo>
                  <a:lnTo>
                    <a:pt x="2177029" y="63954"/>
                  </a:lnTo>
                  <a:lnTo>
                    <a:pt x="2177029" y="63969"/>
                  </a:lnTo>
                  <a:lnTo>
                    <a:pt x="2177029" y="63983"/>
                  </a:lnTo>
                  <a:lnTo>
                    <a:pt x="2177029" y="63997"/>
                  </a:lnTo>
                  <a:lnTo>
                    <a:pt x="2177029" y="64011"/>
                  </a:lnTo>
                  <a:lnTo>
                    <a:pt x="2177029" y="64025"/>
                  </a:lnTo>
                  <a:lnTo>
                    <a:pt x="2177029" y="64039"/>
                  </a:lnTo>
                  <a:lnTo>
                    <a:pt x="2177029" y="64052"/>
                  </a:lnTo>
                  <a:lnTo>
                    <a:pt x="2177029" y="64066"/>
                  </a:lnTo>
                  <a:lnTo>
                    <a:pt x="2177029" y="64080"/>
                  </a:lnTo>
                  <a:lnTo>
                    <a:pt x="2177029" y="64094"/>
                  </a:lnTo>
                  <a:lnTo>
                    <a:pt x="2177029" y="64108"/>
                  </a:lnTo>
                  <a:lnTo>
                    <a:pt x="2177029" y="64122"/>
                  </a:lnTo>
                  <a:lnTo>
                    <a:pt x="2177029" y="64135"/>
                  </a:lnTo>
                  <a:lnTo>
                    <a:pt x="2177029" y="64149"/>
                  </a:lnTo>
                  <a:lnTo>
                    <a:pt x="2177029" y="64163"/>
                  </a:lnTo>
                  <a:lnTo>
                    <a:pt x="2177029" y="64177"/>
                  </a:lnTo>
                  <a:lnTo>
                    <a:pt x="2177029" y="64190"/>
                  </a:lnTo>
                  <a:lnTo>
                    <a:pt x="2177029" y="64204"/>
                  </a:lnTo>
                  <a:lnTo>
                    <a:pt x="2177029" y="64218"/>
                  </a:lnTo>
                  <a:lnTo>
                    <a:pt x="2177029" y="64231"/>
                  </a:lnTo>
                  <a:lnTo>
                    <a:pt x="2177029" y="64245"/>
                  </a:lnTo>
                  <a:lnTo>
                    <a:pt x="2177029" y="64258"/>
                  </a:lnTo>
                  <a:lnTo>
                    <a:pt x="2177029" y="64272"/>
                  </a:lnTo>
                  <a:lnTo>
                    <a:pt x="2177029" y="64285"/>
                  </a:lnTo>
                  <a:lnTo>
                    <a:pt x="2177029" y="64299"/>
                  </a:lnTo>
                  <a:lnTo>
                    <a:pt x="2177029" y="64312"/>
                  </a:lnTo>
                  <a:lnTo>
                    <a:pt x="2177029" y="64326"/>
                  </a:lnTo>
                  <a:lnTo>
                    <a:pt x="2177029" y="64339"/>
                  </a:lnTo>
                  <a:lnTo>
                    <a:pt x="2177029" y="64353"/>
                  </a:lnTo>
                  <a:lnTo>
                    <a:pt x="2177029" y="64366"/>
                  </a:lnTo>
                  <a:lnTo>
                    <a:pt x="2177029" y="64379"/>
                  </a:lnTo>
                  <a:lnTo>
                    <a:pt x="2177029" y="64393"/>
                  </a:lnTo>
                  <a:lnTo>
                    <a:pt x="2177029" y="64406"/>
                  </a:lnTo>
                  <a:lnTo>
                    <a:pt x="2177029" y="64419"/>
                  </a:lnTo>
                  <a:lnTo>
                    <a:pt x="2177029" y="64432"/>
                  </a:lnTo>
                  <a:lnTo>
                    <a:pt x="2177029" y="64446"/>
                  </a:lnTo>
                  <a:lnTo>
                    <a:pt x="2177029" y="64459"/>
                  </a:lnTo>
                  <a:lnTo>
                    <a:pt x="2177029" y="64472"/>
                  </a:lnTo>
                  <a:lnTo>
                    <a:pt x="2177029" y="64485"/>
                  </a:lnTo>
                  <a:lnTo>
                    <a:pt x="2177029" y="64498"/>
                  </a:lnTo>
                  <a:lnTo>
                    <a:pt x="2177029" y="64511"/>
                  </a:lnTo>
                  <a:lnTo>
                    <a:pt x="2177029" y="64525"/>
                  </a:lnTo>
                  <a:lnTo>
                    <a:pt x="2177029" y="64538"/>
                  </a:lnTo>
                  <a:lnTo>
                    <a:pt x="2177029" y="64551"/>
                  </a:lnTo>
                  <a:lnTo>
                    <a:pt x="2177029" y="64564"/>
                  </a:lnTo>
                  <a:lnTo>
                    <a:pt x="2177029" y="64577"/>
                  </a:lnTo>
                  <a:lnTo>
                    <a:pt x="2177029" y="64590"/>
                  </a:lnTo>
                  <a:lnTo>
                    <a:pt x="2177029" y="64603"/>
                  </a:lnTo>
                  <a:lnTo>
                    <a:pt x="2177029" y="64616"/>
                  </a:lnTo>
                  <a:lnTo>
                    <a:pt x="2177029" y="64628"/>
                  </a:lnTo>
                  <a:lnTo>
                    <a:pt x="2177029" y="64641"/>
                  </a:lnTo>
                  <a:lnTo>
                    <a:pt x="2177029" y="64654"/>
                  </a:lnTo>
                  <a:lnTo>
                    <a:pt x="2177029" y="64667"/>
                  </a:lnTo>
                  <a:lnTo>
                    <a:pt x="2177029" y="64680"/>
                  </a:lnTo>
                  <a:lnTo>
                    <a:pt x="2177029" y="64693"/>
                  </a:lnTo>
                  <a:lnTo>
                    <a:pt x="2177029" y="64705"/>
                  </a:lnTo>
                  <a:lnTo>
                    <a:pt x="2177029" y="64718"/>
                  </a:lnTo>
                  <a:lnTo>
                    <a:pt x="2177029" y="64731"/>
                  </a:lnTo>
                  <a:lnTo>
                    <a:pt x="2177029" y="64744"/>
                  </a:lnTo>
                  <a:lnTo>
                    <a:pt x="2177029" y="64756"/>
                  </a:lnTo>
                  <a:lnTo>
                    <a:pt x="2177029" y="64769"/>
                  </a:lnTo>
                  <a:lnTo>
                    <a:pt x="2177029" y="64782"/>
                  </a:lnTo>
                  <a:lnTo>
                    <a:pt x="2177029" y="64794"/>
                  </a:lnTo>
                  <a:lnTo>
                    <a:pt x="2177029" y="64807"/>
                  </a:lnTo>
                  <a:lnTo>
                    <a:pt x="2177029" y="64819"/>
                  </a:lnTo>
                  <a:lnTo>
                    <a:pt x="2177029" y="64832"/>
                  </a:lnTo>
                  <a:lnTo>
                    <a:pt x="2177029" y="64845"/>
                  </a:lnTo>
                  <a:lnTo>
                    <a:pt x="2177029" y="64857"/>
                  </a:lnTo>
                  <a:lnTo>
                    <a:pt x="2177029" y="64870"/>
                  </a:lnTo>
                  <a:lnTo>
                    <a:pt x="2177029" y="64882"/>
                  </a:lnTo>
                  <a:lnTo>
                    <a:pt x="2177029" y="64894"/>
                  </a:lnTo>
                  <a:lnTo>
                    <a:pt x="2177029" y="64907"/>
                  </a:lnTo>
                  <a:lnTo>
                    <a:pt x="2177029" y="64919"/>
                  </a:lnTo>
                  <a:lnTo>
                    <a:pt x="2177029" y="64932"/>
                  </a:lnTo>
                  <a:lnTo>
                    <a:pt x="2180512" y="64912"/>
                  </a:lnTo>
                  <a:lnTo>
                    <a:pt x="2183995" y="64892"/>
                  </a:lnTo>
                  <a:lnTo>
                    <a:pt x="2187479" y="64873"/>
                  </a:lnTo>
                  <a:lnTo>
                    <a:pt x="2190962" y="64853"/>
                  </a:lnTo>
                  <a:lnTo>
                    <a:pt x="2194445" y="64834"/>
                  </a:lnTo>
                  <a:lnTo>
                    <a:pt x="2197928" y="64814"/>
                  </a:lnTo>
                  <a:lnTo>
                    <a:pt x="2201412" y="64795"/>
                  </a:lnTo>
                  <a:lnTo>
                    <a:pt x="2204895" y="64775"/>
                  </a:lnTo>
                  <a:lnTo>
                    <a:pt x="2208378" y="64755"/>
                  </a:lnTo>
                  <a:lnTo>
                    <a:pt x="2211861" y="64736"/>
                  </a:lnTo>
                  <a:lnTo>
                    <a:pt x="2215345" y="64716"/>
                  </a:lnTo>
                  <a:lnTo>
                    <a:pt x="2218828" y="64697"/>
                  </a:lnTo>
                  <a:lnTo>
                    <a:pt x="2222311" y="64677"/>
                  </a:lnTo>
                  <a:lnTo>
                    <a:pt x="2225794" y="64658"/>
                  </a:lnTo>
                  <a:lnTo>
                    <a:pt x="2229278" y="64638"/>
                  </a:lnTo>
                  <a:lnTo>
                    <a:pt x="2232761" y="64619"/>
                  </a:lnTo>
                  <a:lnTo>
                    <a:pt x="2236244" y="64599"/>
                  </a:lnTo>
                  <a:lnTo>
                    <a:pt x="2239727" y="64580"/>
                  </a:lnTo>
                  <a:lnTo>
                    <a:pt x="2243211" y="64561"/>
                  </a:lnTo>
                  <a:lnTo>
                    <a:pt x="2246694" y="64541"/>
                  </a:lnTo>
                  <a:lnTo>
                    <a:pt x="2250177" y="64522"/>
                  </a:lnTo>
                  <a:lnTo>
                    <a:pt x="2253660" y="64502"/>
                  </a:lnTo>
                  <a:lnTo>
                    <a:pt x="2257144" y="64483"/>
                  </a:lnTo>
                  <a:lnTo>
                    <a:pt x="2260627" y="64463"/>
                  </a:lnTo>
                  <a:lnTo>
                    <a:pt x="2264110" y="64444"/>
                  </a:lnTo>
                  <a:lnTo>
                    <a:pt x="2267593" y="64425"/>
                  </a:lnTo>
                  <a:lnTo>
                    <a:pt x="2271077" y="64405"/>
                  </a:lnTo>
                  <a:lnTo>
                    <a:pt x="2274560" y="64386"/>
                  </a:lnTo>
                  <a:lnTo>
                    <a:pt x="2278043" y="64367"/>
                  </a:lnTo>
                  <a:lnTo>
                    <a:pt x="2281526" y="64347"/>
                  </a:lnTo>
                  <a:lnTo>
                    <a:pt x="2285010" y="64328"/>
                  </a:lnTo>
                  <a:lnTo>
                    <a:pt x="2288493" y="64309"/>
                  </a:lnTo>
                  <a:lnTo>
                    <a:pt x="2291976" y="64289"/>
                  </a:lnTo>
                  <a:lnTo>
                    <a:pt x="2295459" y="64270"/>
                  </a:lnTo>
                  <a:lnTo>
                    <a:pt x="2298942" y="64251"/>
                  </a:lnTo>
                  <a:lnTo>
                    <a:pt x="2302426" y="64232"/>
                  </a:lnTo>
                  <a:lnTo>
                    <a:pt x="2305909" y="64212"/>
                  </a:lnTo>
                  <a:lnTo>
                    <a:pt x="2309392" y="64193"/>
                  </a:lnTo>
                  <a:lnTo>
                    <a:pt x="2312875" y="64174"/>
                  </a:lnTo>
                  <a:lnTo>
                    <a:pt x="2316359" y="64155"/>
                  </a:lnTo>
                  <a:lnTo>
                    <a:pt x="2319842" y="64135"/>
                  </a:lnTo>
                  <a:lnTo>
                    <a:pt x="2323325" y="64116"/>
                  </a:lnTo>
                  <a:lnTo>
                    <a:pt x="2326808" y="64097"/>
                  </a:lnTo>
                  <a:lnTo>
                    <a:pt x="2330292" y="64078"/>
                  </a:lnTo>
                  <a:lnTo>
                    <a:pt x="2333775" y="64059"/>
                  </a:lnTo>
                  <a:lnTo>
                    <a:pt x="2337258" y="64039"/>
                  </a:lnTo>
                  <a:lnTo>
                    <a:pt x="2340741" y="64020"/>
                  </a:lnTo>
                  <a:lnTo>
                    <a:pt x="2344225" y="64001"/>
                  </a:lnTo>
                  <a:lnTo>
                    <a:pt x="2347708" y="63982"/>
                  </a:lnTo>
                  <a:lnTo>
                    <a:pt x="2351191" y="63963"/>
                  </a:lnTo>
                  <a:lnTo>
                    <a:pt x="2354674" y="63944"/>
                  </a:lnTo>
                  <a:lnTo>
                    <a:pt x="2358158" y="63925"/>
                  </a:lnTo>
                  <a:lnTo>
                    <a:pt x="2361641" y="63905"/>
                  </a:lnTo>
                  <a:lnTo>
                    <a:pt x="2365124" y="63886"/>
                  </a:lnTo>
                  <a:lnTo>
                    <a:pt x="2368607" y="63867"/>
                  </a:lnTo>
                  <a:lnTo>
                    <a:pt x="2372091" y="63848"/>
                  </a:lnTo>
                  <a:lnTo>
                    <a:pt x="2375574" y="63829"/>
                  </a:lnTo>
                  <a:lnTo>
                    <a:pt x="2379057" y="63810"/>
                  </a:lnTo>
                  <a:lnTo>
                    <a:pt x="2382540" y="63791"/>
                  </a:lnTo>
                  <a:lnTo>
                    <a:pt x="2386024" y="63772"/>
                  </a:lnTo>
                  <a:lnTo>
                    <a:pt x="2389507" y="63753"/>
                  </a:lnTo>
                  <a:lnTo>
                    <a:pt x="2392990" y="63734"/>
                  </a:lnTo>
                  <a:lnTo>
                    <a:pt x="2396473" y="63715"/>
                  </a:lnTo>
                  <a:lnTo>
                    <a:pt x="2399957" y="63696"/>
                  </a:lnTo>
                  <a:lnTo>
                    <a:pt x="2403440" y="63677"/>
                  </a:lnTo>
                  <a:lnTo>
                    <a:pt x="2406923" y="63658"/>
                  </a:lnTo>
                  <a:lnTo>
                    <a:pt x="2410406" y="63639"/>
                  </a:lnTo>
                  <a:lnTo>
                    <a:pt x="2413890" y="63620"/>
                  </a:lnTo>
                  <a:lnTo>
                    <a:pt x="2417373" y="63601"/>
                  </a:lnTo>
                  <a:lnTo>
                    <a:pt x="2420856" y="63582"/>
                  </a:lnTo>
                  <a:lnTo>
                    <a:pt x="2424339" y="63563"/>
                  </a:lnTo>
                  <a:lnTo>
                    <a:pt x="2427823" y="63544"/>
                  </a:lnTo>
                  <a:lnTo>
                    <a:pt x="2431306" y="63526"/>
                  </a:lnTo>
                  <a:lnTo>
                    <a:pt x="2434789" y="63507"/>
                  </a:lnTo>
                  <a:lnTo>
                    <a:pt x="2438272" y="63488"/>
                  </a:lnTo>
                  <a:lnTo>
                    <a:pt x="2441756" y="63469"/>
                  </a:lnTo>
                  <a:lnTo>
                    <a:pt x="2445239" y="63450"/>
                  </a:lnTo>
                  <a:lnTo>
                    <a:pt x="2448722" y="63431"/>
                  </a:lnTo>
                  <a:lnTo>
                    <a:pt x="2452205" y="63412"/>
                  </a:lnTo>
                  <a:lnTo>
                    <a:pt x="2455689" y="63393"/>
                  </a:lnTo>
                  <a:lnTo>
                    <a:pt x="2459172" y="63375"/>
                  </a:lnTo>
                  <a:lnTo>
                    <a:pt x="2462655" y="63356"/>
                  </a:lnTo>
                  <a:lnTo>
                    <a:pt x="2466138" y="63337"/>
                  </a:lnTo>
                  <a:lnTo>
                    <a:pt x="2469622" y="63318"/>
                  </a:lnTo>
                  <a:lnTo>
                    <a:pt x="2473105" y="63299"/>
                  </a:lnTo>
                  <a:lnTo>
                    <a:pt x="2476588" y="63281"/>
                  </a:lnTo>
                  <a:lnTo>
                    <a:pt x="2480071" y="63262"/>
                  </a:lnTo>
                  <a:lnTo>
                    <a:pt x="2483555" y="63243"/>
                  </a:lnTo>
                  <a:lnTo>
                    <a:pt x="2487038" y="63224"/>
                  </a:lnTo>
                  <a:lnTo>
                    <a:pt x="2490521" y="63206"/>
                  </a:lnTo>
                  <a:lnTo>
                    <a:pt x="2494004" y="63187"/>
                  </a:lnTo>
                  <a:lnTo>
                    <a:pt x="2497488" y="63168"/>
                  </a:lnTo>
                  <a:lnTo>
                    <a:pt x="2500971" y="63149"/>
                  </a:lnTo>
                  <a:lnTo>
                    <a:pt x="2504454" y="63131"/>
                  </a:lnTo>
                  <a:lnTo>
                    <a:pt x="2507937" y="63112"/>
                  </a:lnTo>
                  <a:lnTo>
                    <a:pt x="2511421" y="63093"/>
                  </a:lnTo>
                  <a:lnTo>
                    <a:pt x="2514904" y="63075"/>
                  </a:lnTo>
                  <a:lnTo>
                    <a:pt x="2518387" y="63056"/>
                  </a:lnTo>
                  <a:lnTo>
                    <a:pt x="2521870" y="63037"/>
                  </a:lnTo>
                  <a:lnTo>
                    <a:pt x="2525354" y="63019"/>
                  </a:lnTo>
                  <a:lnTo>
                    <a:pt x="2528837" y="63000"/>
                  </a:lnTo>
                  <a:lnTo>
                    <a:pt x="2532320" y="62982"/>
                  </a:lnTo>
                  <a:lnTo>
                    <a:pt x="2535803" y="62963"/>
                  </a:lnTo>
                  <a:lnTo>
                    <a:pt x="2539287" y="62944"/>
                  </a:lnTo>
                  <a:lnTo>
                    <a:pt x="2542770" y="62926"/>
                  </a:lnTo>
                  <a:lnTo>
                    <a:pt x="2546253" y="62907"/>
                  </a:lnTo>
                  <a:lnTo>
                    <a:pt x="2549736" y="62889"/>
                  </a:lnTo>
                  <a:lnTo>
                    <a:pt x="2553220" y="62870"/>
                  </a:lnTo>
                  <a:lnTo>
                    <a:pt x="2556703" y="62851"/>
                  </a:lnTo>
                  <a:lnTo>
                    <a:pt x="2560186" y="62833"/>
                  </a:lnTo>
                  <a:lnTo>
                    <a:pt x="2563669" y="62814"/>
                  </a:lnTo>
                  <a:lnTo>
                    <a:pt x="2567153" y="62796"/>
                  </a:lnTo>
                  <a:lnTo>
                    <a:pt x="2570636" y="62777"/>
                  </a:lnTo>
                  <a:lnTo>
                    <a:pt x="2574119" y="62759"/>
                  </a:lnTo>
                  <a:lnTo>
                    <a:pt x="2577602" y="62740"/>
                  </a:lnTo>
                  <a:lnTo>
                    <a:pt x="2581085" y="62722"/>
                  </a:lnTo>
                  <a:lnTo>
                    <a:pt x="2584569" y="62703"/>
                  </a:lnTo>
                  <a:lnTo>
                    <a:pt x="2588052" y="62685"/>
                  </a:lnTo>
                  <a:lnTo>
                    <a:pt x="2591535" y="62666"/>
                  </a:lnTo>
                  <a:lnTo>
                    <a:pt x="2595018" y="62648"/>
                  </a:lnTo>
                  <a:lnTo>
                    <a:pt x="2598502" y="62629"/>
                  </a:lnTo>
                  <a:lnTo>
                    <a:pt x="2601985" y="62611"/>
                  </a:lnTo>
                  <a:lnTo>
                    <a:pt x="2605468" y="62593"/>
                  </a:lnTo>
                  <a:lnTo>
                    <a:pt x="2608951" y="62574"/>
                  </a:lnTo>
                  <a:lnTo>
                    <a:pt x="2612435" y="62556"/>
                  </a:lnTo>
                  <a:lnTo>
                    <a:pt x="2612435" y="62570"/>
                  </a:lnTo>
                  <a:lnTo>
                    <a:pt x="2612435" y="62584"/>
                  </a:lnTo>
                  <a:lnTo>
                    <a:pt x="2612435" y="62597"/>
                  </a:lnTo>
                  <a:lnTo>
                    <a:pt x="2612435" y="62611"/>
                  </a:lnTo>
                  <a:lnTo>
                    <a:pt x="2612435" y="62625"/>
                  </a:lnTo>
                  <a:lnTo>
                    <a:pt x="2612435" y="62639"/>
                  </a:lnTo>
                  <a:lnTo>
                    <a:pt x="2612435" y="62653"/>
                  </a:lnTo>
                  <a:lnTo>
                    <a:pt x="2612435" y="62666"/>
                  </a:lnTo>
                  <a:lnTo>
                    <a:pt x="2612435" y="62680"/>
                  </a:lnTo>
                  <a:lnTo>
                    <a:pt x="2612435" y="62694"/>
                  </a:lnTo>
                  <a:lnTo>
                    <a:pt x="2612435" y="62708"/>
                  </a:lnTo>
                  <a:lnTo>
                    <a:pt x="2612435" y="62721"/>
                  </a:lnTo>
                  <a:lnTo>
                    <a:pt x="2612435" y="62735"/>
                  </a:lnTo>
                  <a:lnTo>
                    <a:pt x="2612435" y="62749"/>
                  </a:lnTo>
                  <a:lnTo>
                    <a:pt x="2612435" y="62762"/>
                  </a:lnTo>
                  <a:lnTo>
                    <a:pt x="2612435" y="62776"/>
                  </a:lnTo>
                  <a:lnTo>
                    <a:pt x="2612435" y="62789"/>
                  </a:lnTo>
                  <a:lnTo>
                    <a:pt x="2612435" y="62803"/>
                  </a:lnTo>
                  <a:lnTo>
                    <a:pt x="2612435" y="62816"/>
                  </a:lnTo>
                  <a:lnTo>
                    <a:pt x="2612435" y="62830"/>
                  </a:lnTo>
                  <a:lnTo>
                    <a:pt x="2612435" y="62843"/>
                  </a:lnTo>
                  <a:lnTo>
                    <a:pt x="2612435" y="62857"/>
                  </a:lnTo>
                  <a:lnTo>
                    <a:pt x="2612435" y="62870"/>
                  </a:lnTo>
                  <a:lnTo>
                    <a:pt x="2612435" y="62884"/>
                  </a:lnTo>
                  <a:lnTo>
                    <a:pt x="2612435" y="62897"/>
                  </a:lnTo>
                  <a:lnTo>
                    <a:pt x="2612435" y="62910"/>
                  </a:lnTo>
                  <a:lnTo>
                    <a:pt x="2612435" y="62924"/>
                  </a:lnTo>
                  <a:lnTo>
                    <a:pt x="2612435" y="62937"/>
                  </a:lnTo>
                  <a:lnTo>
                    <a:pt x="2612435" y="62950"/>
                  </a:lnTo>
                  <a:lnTo>
                    <a:pt x="2612435" y="62964"/>
                  </a:lnTo>
                  <a:lnTo>
                    <a:pt x="2612435" y="62977"/>
                  </a:lnTo>
                  <a:lnTo>
                    <a:pt x="2612435" y="62990"/>
                  </a:lnTo>
                  <a:lnTo>
                    <a:pt x="2612435" y="63003"/>
                  </a:lnTo>
                  <a:lnTo>
                    <a:pt x="2612435" y="63017"/>
                  </a:lnTo>
                  <a:lnTo>
                    <a:pt x="2612435" y="63030"/>
                  </a:lnTo>
                  <a:lnTo>
                    <a:pt x="2612435" y="63043"/>
                  </a:lnTo>
                  <a:lnTo>
                    <a:pt x="2612435" y="63056"/>
                  </a:lnTo>
                  <a:lnTo>
                    <a:pt x="2612435" y="63069"/>
                  </a:lnTo>
                  <a:lnTo>
                    <a:pt x="2612435" y="63082"/>
                  </a:lnTo>
                  <a:lnTo>
                    <a:pt x="2612435" y="63095"/>
                  </a:lnTo>
                  <a:lnTo>
                    <a:pt x="2612435" y="63108"/>
                  </a:lnTo>
                  <a:lnTo>
                    <a:pt x="2612435" y="63121"/>
                  </a:lnTo>
                  <a:lnTo>
                    <a:pt x="2612435" y="63134"/>
                  </a:lnTo>
                  <a:lnTo>
                    <a:pt x="2612435" y="63147"/>
                  </a:lnTo>
                  <a:lnTo>
                    <a:pt x="2612435" y="63160"/>
                  </a:lnTo>
                  <a:lnTo>
                    <a:pt x="2612435" y="63173"/>
                  </a:lnTo>
                  <a:lnTo>
                    <a:pt x="2612435" y="63186"/>
                  </a:lnTo>
                  <a:lnTo>
                    <a:pt x="2612435" y="63199"/>
                  </a:lnTo>
                  <a:lnTo>
                    <a:pt x="2612435" y="63212"/>
                  </a:lnTo>
                  <a:lnTo>
                    <a:pt x="2612435" y="63225"/>
                  </a:lnTo>
                  <a:lnTo>
                    <a:pt x="2612435" y="63238"/>
                  </a:lnTo>
                  <a:lnTo>
                    <a:pt x="2612435" y="63250"/>
                  </a:lnTo>
                  <a:lnTo>
                    <a:pt x="2612435" y="63263"/>
                  </a:lnTo>
                  <a:lnTo>
                    <a:pt x="2612435" y="63276"/>
                  </a:lnTo>
                  <a:lnTo>
                    <a:pt x="2612435" y="63289"/>
                  </a:lnTo>
                  <a:lnTo>
                    <a:pt x="2615918" y="63270"/>
                  </a:lnTo>
                  <a:lnTo>
                    <a:pt x="2619401" y="63252"/>
                  </a:lnTo>
                  <a:lnTo>
                    <a:pt x="2622884" y="63233"/>
                  </a:lnTo>
                  <a:lnTo>
                    <a:pt x="2626368" y="63214"/>
                  </a:lnTo>
                  <a:lnTo>
                    <a:pt x="2629851" y="63196"/>
                  </a:lnTo>
                  <a:lnTo>
                    <a:pt x="2633334" y="63177"/>
                  </a:lnTo>
                  <a:lnTo>
                    <a:pt x="2636817" y="63159"/>
                  </a:lnTo>
                  <a:lnTo>
                    <a:pt x="2640301" y="63140"/>
                  </a:lnTo>
                  <a:lnTo>
                    <a:pt x="2643784" y="63122"/>
                  </a:lnTo>
                  <a:lnTo>
                    <a:pt x="2647267" y="63103"/>
                  </a:lnTo>
                  <a:lnTo>
                    <a:pt x="2650750" y="63085"/>
                  </a:lnTo>
                  <a:lnTo>
                    <a:pt x="2654234" y="63066"/>
                  </a:lnTo>
                  <a:lnTo>
                    <a:pt x="2657717" y="63048"/>
                  </a:lnTo>
                  <a:lnTo>
                    <a:pt x="2661200" y="63029"/>
                  </a:lnTo>
                  <a:lnTo>
                    <a:pt x="2664683" y="63011"/>
                  </a:lnTo>
                  <a:lnTo>
                    <a:pt x="2668167" y="62992"/>
                  </a:lnTo>
                  <a:lnTo>
                    <a:pt x="2671650" y="62974"/>
                  </a:lnTo>
                  <a:lnTo>
                    <a:pt x="2675133" y="62955"/>
                  </a:lnTo>
                  <a:lnTo>
                    <a:pt x="2678616" y="62937"/>
                  </a:lnTo>
                  <a:lnTo>
                    <a:pt x="2682100" y="62918"/>
                  </a:lnTo>
                  <a:lnTo>
                    <a:pt x="2685583" y="62900"/>
                  </a:lnTo>
                  <a:lnTo>
                    <a:pt x="2689066" y="62881"/>
                  </a:lnTo>
                  <a:lnTo>
                    <a:pt x="2692549" y="62863"/>
                  </a:lnTo>
                  <a:lnTo>
                    <a:pt x="2696033" y="62844"/>
                  </a:lnTo>
                  <a:lnTo>
                    <a:pt x="2699516" y="62826"/>
                  </a:lnTo>
                  <a:lnTo>
                    <a:pt x="2702999" y="62808"/>
                  </a:lnTo>
                  <a:lnTo>
                    <a:pt x="2706482" y="62789"/>
                  </a:lnTo>
                  <a:lnTo>
                    <a:pt x="2709966" y="62771"/>
                  </a:lnTo>
                  <a:lnTo>
                    <a:pt x="2713449" y="62752"/>
                  </a:lnTo>
                  <a:lnTo>
                    <a:pt x="2716932" y="62734"/>
                  </a:lnTo>
                  <a:lnTo>
                    <a:pt x="2720415" y="62715"/>
                  </a:lnTo>
                  <a:lnTo>
                    <a:pt x="2723899" y="62697"/>
                  </a:lnTo>
                  <a:lnTo>
                    <a:pt x="2727382" y="62679"/>
                  </a:lnTo>
                  <a:lnTo>
                    <a:pt x="2730865" y="62660"/>
                  </a:lnTo>
                  <a:lnTo>
                    <a:pt x="2734348" y="62642"/>
                  </a:lnTo>
                  <a:lnTo>
                    <a:pt x="2737832" y="62624"/>
                  </a:lnTo>
                  <a:lnTo>
                    <a:pt x="2741315" y="62605"/>
                  </a:lnTo>
                  <a:lnTo>
                    <a:pt x="2744798" y="62587"/>
                  </a:lnTo>
                  <a:lnTo>
                    <a:pt x="2748281" y="62569"/>
                  </a:lnTo>
                  <a:lnTo>
                    <a:pt x="2751765" y="62550"/>
                  </a:lnTo>
                  <a:lnTo>
                    <a:pt x="2755248" y="62532"/>
                  </a:lnTo>
                  <a:lnTo>
                    <a:pt x="2758731" y="62514"/>
                  </a:lnTo>
                  <a:lnTo>
                    <a:pt x="2762214" y="62495"/>
                  </a:lnTo>
                  <a:lnTo>
                    <a:pt x="2765698" y="62477"/>
                  </a:lnTo>
                  <a:lnTo>
                    <a:pt x="2769181" y="62459"/>
                  </a:lnTo>
                  <a:lnTo>
                    <a:pt x="2772664" y="62441"/>
                  </a:lnTo>
                  <a:lnTo>
                    <a:pt x="2776147" y="62422"/>
                  </a:lnTo>
                  <a:lnTo>
                    <a:pt x="2779631" y="62404"/>
                  </a:lnTo>
                  <a:lnTo>
                    <a:pt x="2783114" y="62386"/>
                  </a:lnTo>
                  <a:lnTo>
                    <a:pt x="2786597" y="62367"/>
                  </a:lnTo>
                  <a:lnTo>
                    <a:pt x="2790080" y="62349"/>
                  </a:lnTo>
                  <a:lnTo>
                    <a:pt x="2793564" y="62331"/>
                  </a:lnTo>
                  <a:lnTo>
                    <a:pt x="2797047" y="62313"/>
                  </a:lnTo>
                  <a:lnTo>
                    <a:pt x="2800530" y="62294"/>
                  </a:lnTo>
                  <a:lnTo>
                    <a:pt x="2804013" y="62276"/>
                  </a:lnTo>
                  <a:lnTo>
                    <a:pt x="2807497" y="62258"/>
                  </a:lnTo>
                  <a:lnTo>
                    <a:pt x="2810980" y="62240"/>
                  </a:lnTo>
                  <a:lnTo>
                    <a:pt x="2814463" y="62222"/>
                  </a:lnTo>
                  <a:lnTo>
                    <a:pt x="2817946" y="62203"/>
                  </a:lnTo>
                  <a:lnTo>
                    <a:pt x="2821430" y="62185"/>
                  </a:lnTo>
                  <a:lnTo>
                    <a:pt x="2824913" y="62167"/>
                  </a:lnTo>
                  <a:lnTo>
                    <a:pt x="2828396" y="62149"/>
                  </a:lnTo>
                  <a:lnTo>
                    <a:pt x="2831879" y="62131"/>
                  </a:lnTo>
                  <a:lnTo>
                    <a:pt x="2835363" y="62113"/>
                  </a:lnTo>
                  <a:lnTo>
                    <a:pt x="2838846" y="62094"/>
                  </a:lnTo>
                  <a:lnTo>
                    <a:pt x="2842329" y="62076"/>
                  </a:lnTo>
                  <a:lnTo>
                    <a:pt x="2845812" y="62058"/>
                  </a:lnTo>
                  <a:lnTo>
                    <a:pt x="2849296" y="62040"/>
                  </a:lnTo>
                  <a:lnTo>
                    <a:pt x="2852779" y="62022"/>
                  </a:lnTo>
                  <a:lnTo>
                    <a:pt x="2856262" y="62004"/>
                  </a:lnTo>
                  <a:lnTo>
                    <a:pt x="2859745" y="61986"/>
                  </a:lnTo>
                  <a:lnTo>
                    <a:pt x="2863229" y="61968"/>
                  </a:lnTo>
                  <a:lnTo>
                    <a:pt x="2866712" y="61950"/>
                  </a:lnTo>
                  <a:lnTo>
                    <a:pt x="2870195" y="61931"/>
                  </a:lnTo>
                  <a:lnTo>
                    <a:pt x="2873678" y="61913"/>
                  </a:lnTo>
                  <a:lnTo>
                    <a:pt x="2877161" y="61895"/>
                  </a:lnTo>
                  <a:lnTo>
                    <a:pt x="2880645" y="61877"/>
                  </a:lnTo>
                  <a:lnTo>
                    <a:pt x="2884128" y="61859"/>
                  </a:lnTo>
                  <a:lnTo>
                    <a:pt x="2887611" y="61841"/>
                  </a:lnTo>
                  <a:lnTo>
                    <a:pt x="2891094" y="61823"/>
                  </a:lnTo>
                  <a:lnTo>
                    <a:pt x="2894578" y="61805"/>
                  </a:lnTo>
                  <a:lnTo>
                    <a:pt x="2898061" y="61787"/>
                  </a:lnTo>
                  <a:lnTo>
                    <a:pt x="2901544" y="61769"/>
                  </a:lnTo>
                  <a:lnTo>
                    <a:pt x="2905027" y="61751"/>
                  </a:lnTo>
                  <a:lnTo>
                    <a:pt x="2908511" y="61733"/>
                  </a:lnTo>
                  <a:lnTo>
                    <a:pt x="2911994" y="61715"/>
                  </a:lnTo>
                  <a:lnTo>
                    <a:pt x="2915477" y="61697"/>
                  </a:lnTo>
                  <a:lnTo>
                    <a:pt x="2918960" y="61679"/>
                  </a:lnTo>
                  <a:lnTo>
                    <a:pt x="2922444" y="61661"/>
                  </a:lnTo>
                  <a:lnTo>
                    <a:pt x="2925927" y="61643"/>
                  </a:lnTo>
                  <a:lnTo>
                    <a:pt x="2929410" y="61625"/>
                  </a:lnTo>
                  <a:lnTo>
                    <a:pt x="2932893" y="61607"/>
                  </a:lnTo>
                  <a:lnTo>
                    <a:pt x="2936377" y="61589"/>
                  </a:lnTo>
                  <a:lnTo>
                    <a:pt x="2939860" y="61571"/>
                  </a:lnTo>
                  <a:lnTo>
                    <a:pt x="2943343" y="61553"/>
                  </a:lnTo>
                  <a:lnTo>
                    <a:pt x="2946826" y="61535"/>
                  </a:lnTo>
                  <a:lnTo>
                    <a:pt x="2950310" y="61517"/>
                  </a:lnTo>
                  <a:lnTo>
                    <a:pt x="2953793" y="61499"/>
                  </a:lnTo>
                  <a:lnTo>
                    <a:pt x="2957276" y="61481"/>
                  </a:lnTo>
                  <a:lnTo>
                    <a:pt x="2960759" y="61464"/>
                  </a:lnTo>
                  <a:lnTo>
                    <a:pt x="2964243" y="61446"/>
                  </a:lnTo>
                  <a:lnTo>
                    <a:pt x="2967726" y="61428"/>
                  </a:lnTo>
                  <a:lnTo>
                    <a:pt x="2971209" y="61410"/>
                  </a:lnTo>
                  <a:lnTo>
                    <a:pt x="2974692" y="61392"/>
                  </a:lnTo>
                  <a:lnTo>
                    <a:pt x="2978176" y="61374"/>
                  </a:lnTo>
                  <a:lnTo>
                    <a:pt x="2981659" y="61356"/>
                  </a:lnTo>
                  <a:lnTo>
                    <a:pt x="2985142" y="61338"/>
                  </a:lnTo>
                  <a:lnTo>
                    <a:pt x="2988625" y="61321"/>
                  </a:lnTo>
                  <a:lnTo>
                    <a:pt x="2992109" y="61303"/>
                  </a:lnTo>
                  <a:lnTo>
                    <a:pt x="2995592" y="61285"/>
                  </a:lnTo>
                  <a:lnTo>
                    <a:pt x="2999075" y="61267"/>
                  </a:lnTo>
                  <a:lnTo>
                    <a:pt x="3002558" y="61249"/>
                  </a:lnTo>
                  <a:lnTo>
                    <a:pt x="3006042" y="61231"/>
                  </a:lnTo>
                  <a:lnTo>
                    <a:pt x="3009525" y="61214"/>
                  </a:lnTo>
                  <a:lnTo>
                    <a:pt x="3013008" y="61196"/>
                  </a:lnTo>
                  <a:lnTo>
                    <a:pt x="3016491" y="61178"/>
                  </a:lnTo>
                  <a:lnTo>
                    <a:pt x="3019975" y="61160"/>
                  </a:lnTo>
                  <a:lnTo>
                    <a:pt x="3023458" y="61142"/>
                  </a:lnTo>
                  <a:lnTo>
                    <a:pt x="3026941" y="61125"/>
                  </a:lnTo>
                  <a:lnTo>
                    <a:pt x="3030424" y="61107"/>
                  </a:lnTo>
                  <a:lnTo>
                    <a:pt x="3033908" y="61089"/>
                  </a:lnTo>
                  <a:lnTo>
                    <a:pt x="3037391" y="61071"/>
                  </a:lnTo>
                  <a:lnTo>
                    <a:pt x="3040874" y="61053"/>
                  </a:lnTo>
                  <a:lnTo>
                    <a:pt x="3044357" y="61036"/>
                  </a:lnTo>
                  <a:lnTo>
                    <a:pt x="3047841" y="61018"/>
                  </a:lnTo>
                  <a:lnTo>
                    <a:pt x="3047841" y="61032"/>
                  </a:lnTo>
                  <a:lnTo>
                    <a:pt x="3047841" y="61046"/>
                  </a:lnTo>
                  <a:lnTo>
                    <a:pt x="3047841" y="61060"/>
                  </a:lnTo>
                  <a:lnTo>
                    <a:pt x="3047841" y="61075"/>
                  </a:lnTo>
                  <a:lnTo>
                    <a:pt x="3047841" y="61089"/>
                  </a:lnTo>
                  <a:lnTo>
                    <a:pt x="3047841" y="61103"/>
                  </a:lnTo>
                  <a:lnTo>
                    <a:pt x="3047841" y="61117"/>
                  </a:lnTo>
                  <a:lnTo>
                    <a:pt x="3047841" y="61131"/>
                  </a:lnTo>
                  <a:lnTo>
                    <a:pt x="3047841" y="61145"/>
                  </a:lnTo>
                  <a:lnTo>
                    <a:pt x="3047841" y="61159"/>
                  </a:lnTo>
                  <a:lnTo>
                    <a:pt x="3047841" y="61173"/>
                  </a:lnTo>
                  <a:lnTo>
                    <a:pt x="3047841" y="61187"/>
                  </a:lnTo>
                  <a:lnTo>
                    <a:pt x="3047841" y="61201"/>
                  </a:lnTo>
                  <a:lnTo>
                    <a:pt x="3047841" y="61215"/>
                  </a:lnTo>
                  <a:lnTo>
                    <a:pt x="3047841" y="61228"/>
                  </a:lnTo>
                  <a:lnTo>
                    <a:pt x="3047841" y="61242"/>
                  </a:lnTo>
                  <a:lnTo>
                    <a:pt x="3047841" y="61256"/>
                  </a:lnTo>
                  <a:lnTo>
                    <a:pt x="3047841" y="61270"/>
                  </a:lnTo>
                  <a:lnTo>
                    <a:pt x="3047841" y="61284"/>
                  </a:lnTo>
                  <a:lnTo>
                    <a:pt x="3047841" y="61297"/>
                  </a:lnTo>
                  <a:lnTo>
                    <a:pt x="3047841" y="61311"/>
                  </a:lnTo>
                  <a:lnTo>
                    <a:pt x="3047841" y="61325"/>
                  </a:lnTo>
                  <a:lnTo>
                    <a:pt x="3047841" y="61339"/>
                  </a:lnTo>
                  <a:lnTo>
                    <a:pt x="3047841" y="61352"/>
                  </a:lnTo>
                  <a:lnTo>
                    <a:pt x="3047841" y="61366"/>
                  </a:lnTo>
                  <a:lnTo>
                    <a:pt x="3047841" y="61380"/>
                  </a:lnTo>
                  <a:lnTo>
                    <a:pt x="3047841" y="61393"/>
                  </a:lnTo>
                  <a:lnTo>
                    <a:pt x="3047841" y="61407"/>
                  </a:lnTo>
                  <a:lnTo>
                    <a:pt x="3047841" y="61421"/>
                  </a:lnTo>
                  <a:lnTo>
                    <a:pt x="3047841" y="61434"/>
                  </a:lnTo>
                  <a:lnTo>
                    <a:pt x="3047841" y="61448"/>
                  </a:lnTo>
                  <a:lnTo>
                    <a:pt x="3047841" y="61461"/>
                  </a:lnTo>
                  <a:lnTo>
                    <a:pt x="3047841" y="61475"/>
                  </a:lnTo>
                  <a:lnTo>
                    <a:pt x="3047841" y="61488"/>
                  </a:lnTo>
                  <a:lnTo>
                    <a:pt x="3047841" y="61502"/>
                  </a:lnTo>
                  <a:lnTo>
                    <a:pt x="3047841" y="61515"/>
                  </a:lnTo>
                  <a:lnTo>
                    <a:pt x="3047841" y="61528"/>
                  </a:lnTo>
                  <a:lnTo>
                    <a:pt x="3047841" y="61542"/>
                  </a:lnTo>
                  <a:lnTo>
                    <a:pt x="3047841" y="61555"/>
                  </a:lnTo>
                  <a:lnTo>
                    <a:pt x="3047841" y="61569"/>
                  </a:lnTo>
                  <a:lnTo>
                    <a:pt x="3047841" y="61582"/>
                  </a:lnTo>
                  <a:lnTo>
                    <a:pt x="3047841" y="61595"/>
                  </a:lnTo>
                  <a:lnTo>
                    <a:pt x="3047841" y="61609"/>
                  </a:lnTo>
                  <a:lnTo>
                    <a:pt x="3047841" y="61622"/>
                  </a:lnTo>
                  <a:lnTo>
                    <a:pt x="3047841" y="61635"/>
                  </a:lnTo>
                  <a:lnTo>
                    <a:pt x="3047841" y="61648"/>
                  </a:lnTo>
                  <a:lnTo>
                    <a:pt x="3047841" y="61662"/>
                  </a:lnTo>
                  <a:lnTo>
                    <a:pt x="3047841" y="61675"/>
                  </a:lnTo>
                  <a:lnTo>
                    <a:pt x="3047841" y="61688"/>
                  </a:lnTo>
                  <a:lnTo>
                    <a:pt x="3047841" y="61701"/>
                  </a:lnTo>
                  <a:lnTo>
                    <a:pt x="3047841" y="61714"/>
                  </a:lnTo>
                  <a:lnTo>
                    <a:pt x="3047841" y="61728"/>
                  </a:lnTo>
                  <a:lnTo>
                    <a:pt x="3047841" y="61741"/>
                  </a:lnTo>
                  <a:lnTo>
                    <a:pt x="3047841" y="61754"/>
                  </a:lnTo>
                  <a:lnTo>
                    <a:pt x="3047841" y="61767"/>
                  </a:lnTo>
                  <a:lnTo>
                    <a:pt x="3047841" y="61780"/>
                  </a:lnTo>
                  <a:lnTo>
                    <a:pt x="3047841" y="61793"/>
                  </a:lnTo>
                  <a:lnTo>
                    <a:pt x="3047841" y="61806"/>
                  </a:lnTo>
                  <a:lnTo>
                    <a:pt x="3047841" y="61819"/>
                  </a:lnTo>
                  <a:lnTo>
                    <a:pt x="3047841" y="61832"/>
                  </a:lnTo>
                  <a:lnTo>
                    <a:pt x="3047841" y="61845"/>
                  </a:lnTo>
                  <a:lnTo>
                    <a:pt x="3047841" y="61858"/>
                  </a:lnTo>
                  <a:lnTo>
                    <a:pt x="3047841" y="61871"/>
                  </a:lnTo>
                  <a:lnTo>
                    <a:pt x="3047841" y="61884"/>
                  </a:lnTo>
                  <a:lnTo>
                    <a:pt x="3047841" y="61897"/>
                  </a:lnTo>
                  <a:lnTo>
                    <a:pt x="3047841" y="61909"/>
                  </a:lnTo>
                  <a:lnTo>
                    <a:pt x="3047841" y="61922"/>
                  </a:lnTo>
                  <a:lnTo>
                    <a:pt x="3047841" y="61935"/>
                  </a:lnTo>
                  <a:lnTo>
                    <a:pt x="3051324" y="61919"/>
                  </a:lnTo>
                  <a:lnTo>
                    <a:pt x="3054807" y="61904"/>
                  </a:lnTo>
                  <a:lnTo>
                    <a:pt x="3058290" y="61888"/>
                  </a:lnTo>
                  <a:lnTo>
                    <a:pt x="3061774" y="61872"/>
                  </a:lnTo>
                  <a:lnTo>
                    <a:pt x="3065257" y="61856"/>
                  </a:lnTo>
                  <a:lnTo>
                    <a:pt x="3068740" y="61840"/>
                  </a:lnTo>
                  <a:lnTo>
                    <a:pt x="3072223" y="61825"/>
                  </a:lnTo>
                  <a:lnTo>
                    <a:pt x="3075707" y="61809"/>
                  </a:lnTo>
                  <a:lnTo>
                    <a:pt x="3079190" y="61793"/>
                  </a:lnTo>
                  <a:lnTo>
                    <a:pt x="3082673" y="61778"/>
                  </a:lnTo>
                  <a:lnTo>
                    <a:pt x="3086156" y="61762"/>
                  </a:lnTo>
                  <a:lnTo>
                    <a:pt x="3089640" y="61746"/>
                  </a:lnTo>
                  <a:lnTo>
                    <a:pt x="3093123" y="61730"/>
                  </a:lnTo>
                  <a:lnTo>
                    <a:pt x="3096606" y="61715"/>
                  </a:lnTo>
                  <a:lnTo>
                    <a:pt x="3100089" y="61699"/>
                  </a:lnTo>
                  <a:lnTo>
                    <a:pt x="3103573" y="61683"/>
                  </a:lnTo>
                  <a:lnTo>
                    <a:pt x="3107056" y="61668"/>
                  </a:lnTo>
                  <a:lnTo>
                    <a:pt x="3110539" y="61652"/>
                  </a:lnTo>
                  <a:lnTo>
                    <a:pt x="3114022" y="61636"/>
                  </a:lnTo>
                  <a:lnTo>
                    <a:pt x="3117506" y="61621"/>
                  </a:lnTo>
                  <a:lnTo>
                    <a:pt x="3120989" y="61605"/>
                  </a:lnTo>
                  <a:lnTo>
                    <a:pt x="3124472" y="61589"/>
                  </a:lnTo>
                  <a:lnTo>
                    <a:pt x="3127955" y="61574"/>
                  </a:lnTo>
                  <a:lnTo>
                    <a:pt x="3131439" y="61558"/>
                  </a:lnTo>
                  <a:lnTo>
                    <a:pt x="3134922" y="61543"/>
                  </a:lnTo>
                  <a:lnTo>
                    <a:pt x="3138405" y="61527"/>
                  </a:lnTo>
                  <a:lnTo>
                    <a:pt x="3141888" y="61511"/>
                  </a:lnTo>
                  <a:lnTo>
                    <a:pt x="3145372" y="61496"/>
                  </a:lnTo>
                  <a:lnTo>
                    <a:pt x="3148855" y="61480"/>
                  </a:lnTo>
                  <a:lnTo>
                    <a:pt x="3152338" y="61465"/>
                  </a:lnTo>
                  <a:lnTo>
                    <a:pt x="3155821" y="61449"/>
                  </a:lnTo>
                  <a:lnTo>
                    <a:pt x="3159304" y="61434"/>
                  </a:lnTo>
                  <a:lnTo>
                    <a:pt x="3162788" y="61418"/>
                  </a:lnTo>
                  <a:lnTo>
                    <a:pt x="3166271" y="61403"/>
                  </a:lnTo>
                  <a:lnTo>
                    <a:pt x="3169754" y="61387"/>
                  </a:lnTo>
                  <a:lnTo>
                    <a:pt x="3173237" y="61371"/>
                  </a:lnTo>
                  <a:lnTo>
                    <a:pt x="3176721" y="61356"/>
                  </a:lnTo>
                  <a:lnTo>
                    <a:pt x="3180204" y="61340"/>
                  </a:lnTo>
                  <a:lnTo>
                    <a:pt x="3183687" y="61325"/>
                  </a:lnTo>
                  <a:lnTo>
                    <a:pt x="3187170" y="61309"/>
                  </a:lnTo>
                  <a:lnTo>
                    <a:pt x="3190654" y="61294"/>
                  </a:lnTo>
                  <a:lnTo>
                    <a:pt x="3194137" y="61279"/>
                  </a:lnTo>
                  <a:lnTo>
                    <a:pt x="3197620" y="61263"/>
                  </a:lnTo>
                  <a:lnTo>
                    <a:pt x="3201103" y="61248"/>
                  </a:lnTo>
                  <a:lnTo>
                    <a:pt x="3204587" y="61232"/>
                  </a:lnTo>
                  <a:lnTo>
                    <a:pt x="3208070" y="61217"/>
                  </a:lnTo>
                  <a:lnTo>
                    <a:pt x="3211553" y="61201"/>
                  </a:lnTo>
                  <a:lnTo>
                    <a:pt x="3215036" y="61186"/>
                  </a:lnTo>
                  <a:lnTo>
                    <a:pt x="3218520" y="61170"/>
                  </a:lnTo>
                  <a:lnTo>
                    <a:pt x="3222003" y="61155"/>
                  </a:lnTo>
                  <a:lnTo>
                    <a:pt x="3225486" y="61140"/>
                  </a:lnTo>
                  <a:lnTo>
                    <a:pt x="3228969" y="61124"/>
                  </a:lnTo>
                  <a:lnTo>
                    <a:pt x="3232453" y="61109"/>
                  </a:lnTo>
                  <a:lnTo>
                    <a:pt x="3235936" y="61093"/>
                  </a:lnTo>
                  <a:lnTo>
                    <a:pt x="3239419" y="61078"/>
                  </a:lnTo>
                  <a:lnTo>
                    <a:pt x="3242902" y="61063"/>
                  </a:lnTo>
                  <a:lnTo>
                    <a:pt x="3246386" y="61047"/>
                  </a:lnTo>
                  <a:lnTo>
                    <a:pt x="3249869" y="61032"/>
                  </a:lnTo>
                  <a:lnTo>
                    <a:pt x="3253352" y="61017"/>
                  </a:lnTo>
                  <a:lnTo>
                    <a:pt x="3256835" y="61001"/>
                  </a:lnTo>
                  <a:lnTo>
                    <a:pt x="3260319" y="60986"/>
                  </a:lnTo>
                  <a:lnTo>
                    <a:pt x="3263802" y="60971"/>
                  </a:lnTo>
                  <a:lnTo>
                    <a:pt x="3267285" y="60955"/>
                  </a:lnTo>
                  <a:lnTo>
                    <a:pt x="3270768" y="60940"/>
                  </a:lnTo>
                  <a:lnTo>
                    <a:pt x="3274252" y="60925"/>
                  </a:lnTo>
                  <a:lnTo>
                    <a:pt x="3277735" y="60909"/>
                  </a:lnTo>
                  <a:lnTo>
                    <a:pt x="3281218" y="60894"/>
                  </a:lnTo>
                  <a:lnTo>
                    <a:pt x="3284701" y="60879"/>
                  </a:lnTo>
                  <a:lnTo>
                    <a:pt x="3288185" y="60864"/>
                  </a:lnTo>
                  <a:lnTo>
                    <a:pt x="3291668" y="60848"/>
                  </a:lnTo>
                  <a:lnTo>
                    <a:pt x="3295151" y="60833"/>
                  </a:lnTo>
                  <a:lnTo>
                    <a:pt x="3298634" y="60818"/>
                  </a:lnTo>
                  <a:lnTo>
                    <a:pt x="3302118" y="60803"/>
                  </a:lnTo>
                  <a:lnTo>
                    <a:pt x="3305601" y="60787"/>
                  </a:lnTo>
                  <a:lnTo>
                    <a:pt x="3309084" y="60772"/>
                  </a:lnTo>
                  <a:lnTo>
                    <a:pt x="3312567" y="60757"/>
                  </a:lnTo>
                  <a:lnTo>
                    <a:pt x="3316051" y="60742"/>
                  </a:lnTo>
                  <a:lnTo>
                    <a:pt x="3319534" y="60726"/>
                  </a:lnTo>
                  <a:lnTo>
                    <a:pt x="3323017" y="60711"/>
                  </a:lnTo>
                  <a:lnTo>
                    <a:pt x="3326500" y="60696"/>
                  </a:lnTo>
                  <a:lnTo>
                    <a:pt x="3329984" y="60681"/>
                  </a:lnTo>
                  <a:lnTo>
                    <a:pt x="3333467" y="60666"/>
                  </a:lnTo>
                  <a:lnTo>
                    <a:pt x="3336950" y="60651"/>
                  </a:lnTo>
                  <a:lnTo>
                    <a:pt x="3340433" y="60635"/>
                  </a:lnTo>
                  <a:lnTo>
                    <a:pt x="3343917" y="60620"/>
                  </a:lnTo>
                  <a:lnTo>
                    <a:pt x="3347400" y="60605"/>
                  </a:lnTo>
                  <a:lnTo>
                    <a:pt x="3350883" y="60590"/>
                  </a:lnTo>
                  <a:lnTo>
                    <a:pt x="3354366" y="60575"/>
                  </a:lnTo>
                  <a:lnTo>
                    <a:pt x="3357850" y="60560"/>
                  </a:lnTo>
                  <a:lnTo>
                    <a:pt x="3361333" y="60545"/>
                  </a:lnTo>
                  <a:lnTo>
                    <a:pt x="3364816" y="60530"/>
                  </a:lnTo>
                  <a:lnTo>
                    <a:pt x="3368299" y="60514"/>
                  </a:lnTo>
                  <a:lnTo>
                    <a:pt x="3371783" y="60499"/>
                  </a:lnTo>
                  <a:lnTo>
                    <a:pt x="3375266" y="60484"/>
                  </a:lnTo>
                  <a:lnTo>
                    <a:pt x="3378749" y="60469"/>
                  </a:lnTo>
                  <a:lnTo>
                    <a:pt x="3382232" y="60454"/>
                  </a:lnTo>
                  <a:lnTo>
                    <a:pt x="3385716" y="60439"/>
                  </a:lnTo>
                  <a:lnTo>
                    <a:pt x="3389199" y="60424"/>
                  </a:lnTo>
                  <a:lnTo>
                    <a:pt x="3392682" y="60409"/>
                  </a:lnTo>
                  <a:lnTo>
                    <a:pt x="3396165" y="60394"/>
                  </a:lnTo>
                  <a:lnTo>
                    <a:pt x="3399649" y="60379"/>
                  </a:lnTo>
                  <a:lnTo>
                    <a:pt x="3403132" y="60364"/>
                  </a:lnTo>
                  <a:lnTo>
                    <a:pt x="3406615" y="60349"/>
                  </a:lnTo>
                  <a:lnTo>
                    <a:pt x="3410098" y="60334"/>
                  </a:lnTo>
                  <a:lnTo>
                    <a:pt x="3413582" y="60319"/>
                  </a:lnTo>
                  <a:lnTo>
                    <a:pt x="3417065" y="60304"/>
                  </a:lnTo>
                  <a:lnTo>
                    <a:pt x="3420548" y="60289"/>
                  </a:lnTo>
                  <a:lnTo>
                    <a:pt x="3424031" y="60274"/>
                  </a:lnTo>
                  <a:lnTo>
                    <a:pt x="3427515" y="60259"/>
                  </a:lnTo>
                  <a:lnTo>
                    <a:pt x="3430998" y="60244"/>
                  </a:lnTo>
                  <a:lnTo>
                    <a:pt x="3434481" y="60229"/>
                  </a:lnTo>
                  <a:lnTo>
                    <a:pt x="3437964" y="60214"/>
                  </a:lnTo>
                  <a:lnTo>
                    <a:pt x="3441447" y="60199"/>
                  </a:lnTo>
                  <a:lnTo>
                    <a:pt x="3444931" y="60184"/>
                  </a:lnTo>
                  <a:lnTo>
                    <a:pt x="3448414" y="60169"/>
                  </a:lnTo>
                  <a:lnTo>
                    <a:pt x="3451897" y="60154"/>
                  </a:lnTo>
                  <a:lnTo>
                    <a:pt x="3455380" y="60139"/>
                  </a:lnTo>
                  <a:lnTo>
                    <a:pt x="3458864" y="60124"/>
                  </a:lnTo>
                  <a:lnTo>
                    <a:pt x="3462347" y="60110"/>
                  </a:lnTo>
                  <a:lnTo>
                    <a:pt x="3465830" y="60095"/>
                  </a:lnTo>
                  <a:lnTo>
                    <a:pt x="3469313" y="60080"/>
                  </a:lnTo>
                  <a:lnTo>
                    <a:pt x="3472797" y="60065"/>
                  </a:lnTo>
                  <a:lnTo>
                    <a:pt x="3476280" y="60050"/>
                  </a:lnTo>
                  <a:lnTo>
                    <a:pt x="3479763" y="60035"/>
                  </a:lnTo>
                  <a:lnTo>
                    <a:pt x="3483246" y="60020"/>
                  </a:lnTo>
                  <a:lnTo>
                    <a:pt x="3483246" y="60034"/>
                  </a:lnTo>
                  <a:lnTo>
                    <a:pt x="3483246" y="60048"/>
                  </a:lnTo>
                  <a:lnTo>
                    <a:pt x="3483246" y="60062"/>
                  </a:lnTo>
                  <a:lnTo>
                    <a:pt x="3483246" y="60075"/>
                  </a:lnTo>
                  <a:lnTo>
                    <a:pt x="3483246" y="60089"/>
                  </a:lnTo>
                  <a:lnTo>
                    <a:pt x="3483246" y="60103"/>
                  </a:lnTo>
                  <a:lnTo>
                    <a:pt x="3483246" y="60116"/>
                  </a:lnTo>
                  <a:lnTo>
                    <a:pt x="3483246" y="60130"/>
                  </a:lnTo>
                  <a:lnTo>
                    <a:pt x="3483246" y="60143"/>
                  </a:lnTo>
                  <a:lnTo>
                    <a:pt x="3483246" y="60157"/>
                  </a:lnTo>
                  <a:lnTo>
                    <a:pt x="3483246" y="60171"/>
                  </a:lnTo>
                  <a:lnTo>
                    <a:pt x="3483246" y="60184"/>
                  </a:lnTo>
                  <a:lnTo>
                    <a:pt x="3483246" y="60198"/>
                  </a:lnTo>
                  <a:lnTo>
                    <a:pt x="3483246" y="60211"/>
                  </a:lnTo>
                  <a:lnTo>
                    <a:pt x="3483246" y="60225"/>
                  </a:lnTo>
                  <a:lnTo>
                    <a:pt x="3483246" y="60238"/>
                  </a:lnTo>
                  <a:lnTo>
                    <a:pt x="3483246" y="60252"/>
                  </a:lnTo>
                  <a:lnTo>
                    <a:pt x="3483246" y="60265"/>
                  </a:lnTo>
                  <a:lnTo>
                    <a:pt x="3483246" y="60279"/>
                  </a:lnTo>
                  <a:lnTo>
                    <a:pt x="3483246" y="60292"/>
                  </a:lnTo>
                  <a:lnTo>
                    <a:pt x="3483246" y="60305"/>
                  </a:lnTo>
                  <a:lnTo>
                    <a:pt x="3483246" y="60319"/>
                  </a:lnTo>
                  <a:lnTo>
                    <a:pt x="3483246" y="60332"/>
                  </a:lnTo>
                  <a:lnTo>
                    <a:pt x="3483246" y="60345"/>
                  </a:lnTo>
                  <a:lnTo>
                    <a:pt x="3483246" y="60359"/>
                  </a:lnTo>
                  <a:lnTo>
                    <a:pt x="3483246" y="60372"/>
                  </a:lnTo>
                  <a:lnTo>
                    <a:pt x="3483246" y="60385"/>
                  </a:lnTo>
                  <a:lnTo>
                    <a:pt x="3483246" y="60399"/>
                  </a:lnTo>
                  <a:lnTo>
                    <a:pt x="3483246" y="60412"/>
                  </a:lnTo>
                  <a:lnTo>
                    <a:pt x="3483246" y="60425"/>
                  </a:lnTo>
                  <a:lnTo>
                    <a:pt x="3483246" y="60438"/>
                  </a:lnTo>
                  <a:lnTo>
                    <a:pt x="3483246" y="60452"/>
                  </a:lnTo>
                  <a:lnTo>
                    <a:pt x="3483246" y="60465"/>
                  </a:lnTo>
                  <a:lnTo>
                    <a:pt x="3483246" y="60478"/>
                  </a:lnTo>
                  <a:lnTo>
                    <a:pt x="3483246" y="60491"/>
                  </a:lnTo>
                  <a:lnTo>
                    <a:pt x="3483246" y="60504"/>
                  </a:lnTo>
                  <a:lnTo>
                    <a:pt x="3483246" y="60517"/>
                  </a:lnTo>
                  <a:lnTo>
                    <a:pt x="3483246" y="60530"/>
                  </a:lnTo>
                  <a:lnTo>
                    <a:pt x="3483246" y="60543"/>
                  </a:lnTo>
                  <a:lnTo>
                    <a:pt x="3483246" y="60556"/>
                  </a:lnTo>
                  <a:lnTo>
                    <a:pt x="3483246" y="60569"/>
                  </a:lnTo>
                  <a:lnTo>
                    <a:pt x="3483246" y="60582"/>
                  </a:lnTo>
                  <a:lnTo>
                    <a:pt x="3483246" y="60595"/>
                  </a:lnTo>
                  <a:lnTo>
                    <a:pt x="3483246" y="60608"/>
                  </a:lnTo>
                  <a:lnTo>
                    <a:pt x="3483246" y="60621"/>
                  </a:lnTo>
                  <a:lnTo>
                    <a:pt x="3483246" y="60634"/>
                  </a:lnTo>
                  <a:lnTo>
                    <a:pt x="3483246" y="60647"/>
                  </a:lnTo>
                  <a:lnTo>
                    <a:pt x="3483246" y="60660"/>
                  </a:lnTo>
                  <a:lnTo>
                    <a:pt x="3483246" y="60673"/>
                  </a:lnTo>
                  <a:lnTo>
                    <a:pt x="3483246" y="60686"/>
                  </a:lnTo>
                  <a:lnTo>
                    <a:pt x="3483246" y="60699"/>
                  </a:lnTo>
                  <a:lnTo>
                    <a:pt x="3483246" y="60712"/>
                  </a:lnTo>
                  <a:lnTo>
                    <a:pt x="3483246" y="60724"/>
                  </a:lnTo>
                  <a:lnTo>
                    <a:pt x="3483246" y="60737"/>
                  </a:lnTo>
                  <a:lnTo>
                    <a:pt x="3483246" y="60750"/>
                  </a:lnTo>
                  <a:lnTo>
                    <a:pt x="3483246" y="60763"/>
                  </a:lnTo>
                  <a:lnTo>
                    <a:pt x="3483246" y="60775"/>
                  </a:lnTo>
                  <a:lnTo>
                    <a:pt x="3483246" y="60788"/>
                  </a:lnTo>
                  <a:lnTo>
                    <a:pt x="3483246" y="60801"/>
                  </a:lnTo>
                  <a:lnTo>
                    <a:pt x="3483246" y="60814"/>
                  </a:lnTo>
                  <a:lnTo>
                    <a:pt x="3483246" y="60826"/>
                  </a:lnTo>
                  <a:lnTo>
                    <a:pt x="3483246" y="60839"/>
                  </a:lnTo>
                  <a:lnTo>
                    <a:pt x="3483246" y="60852"/>
                  </a:lnTo>
                  <a:lnTo>
                    <a:pt x="3483246" y="60864"/>
                  </a:lnTo>
                  <a:lnTo>
                    <a:pt x="3483246" y="60877"/>
                  </a:lnTo>
                  <a:lnTo>
                    <a:pt x="3483246" y="60889"/>
                  </a:lnTo>
                  <a:lnTo>
                    <a:pt x="3483246" y="60902"/>
                  </a:lnTo>
                  <a:lnTo>
                    <a:pt x="3483246" y="60915"/>
                  </a:lnTo>
                  <a:lnTo>
                    <a:pt x="3483246" y="60927"/>
                  </a:lnTo>
                  <a:lnTo>
                    <a:pt x="3483246" y="60940"/>
                  </a:lnTo>
                  <a:lnTo>
                    <a:pt x="3483246" y="60952"/>
                  </a:lnTo>
                  <a:lnTo>
                    <a:pt x="3483246" y="60965"/>
                  </a:lnTo>
                  <a:lnTo>
                    <a:pt x="3483246" y="60977"/>
                  </a:lnTo>
                  <a:lnTo>
                    <a:pt x="3483246" y="60990"/>
                  </a:lnTo>
                  <a:lnTo>
                    <a:pt x="3483246" y="61002"/>
                  </a:lnTo>
                  <a:lnTo>
                    <a:pt x="3483246" y="61014"/>
                  </a:lnTo>
                  <a:lnTo>
                    <a:pt x="3483246" y="61027"/>
                  </a:lnTo>
                  <a:lnTo>
                    <a:pt x="3483246" y="61039"/>
                  </a:lnTo>
                  <a:lnTo>
                    <a:pt x="3483246" y="61052"/>
                  </a:lnTo>
                  <a:lnTo>
                    <a:pt x="3483246" y="61064"/>
                  </a:lnTo>
                  <a:lnTo>
                    <a:pt x="3483246" y="61076"/>
                  </a:lnTo>
                  <a:lnTo>
                    <a:pt x="3483246" y="61089"/>
                  </a:lnTo>
                  <a:lnTo>
                    <a:pt x="3483246" y="61101"/>
                  </a:lnTo>
                  <a:lnTo>
                    <a:pt x="3483246" y="61113"/>
                  </a:lnTo>
                  <a:lnTo>
                    <a:pt x="3483246" y="61126"/>
                  </a:lnTo>
                  <a:lnTo>
                    <a:pt x="3483246" y="61138"/>
                  </a:lnTo>
                  <a:lnTo>
                    <a:pt x="3483246" y="61150"/>
                  </a:lnTo>
                  <a:lnTo>
                    <a:pt x="3483246" y="61162"/>
                  </a:lnTo>
                  <a:lnTo>
                    <a:pt x="3483246" y="61174"/>
                  </a:lnTo>
                  <a:lnTo>
                    <a:pt x="3483246" y="61187"/>
                  </a:lnTo>
                  <a:lnTo>
                    <a:pt x="3483246" y="61199"/>
                  </a:lnTo>
                  <a:lnTo>
                    <a:pt x="3483246" y="61211"/>
                  </a:lnTo>
                  <a:lnTo>
                    <a:pt x="3483246" y="61223"/>
                  </a:lnTo>
                  <a:lnTo>
                    <a:pt x="3483246" y="61235"/>
                  </a:lnTo>
                  <a:lnTo>
                    <a:pt x="3483246" y="61247"/>
                  </a:lnTo>
                  <a:lnTo>
                    <a:pt x="3483246" y="61260"/>
                  </a:lnTo>
                  <a:lnTo>
                    <a:pt x="3483246" y="61272"/>
                  </a:lnTo>
                  <a:lnTo>
                    <a:pt x="3483246" y="61284"/>
                  </a:lnTo>
                  <a:lnTo>
                    <a:pt x="3483246" y="61296"/>
                  </a:lnTo>
                  <a:lnTo>
                    <a:pt x="3483246" y="61308"/>
                  </a:lnTo>
                  <a:lnTo>
                    <a:pt x="3483246" y="61320"/>
                  </a:lnTo>
                  <a:lnTo>
                    <a:pt x="3483246" y="61332"/>
                  </a:lnTo>
                  <a:lnTo>
                    <a:pt x="3483246" y="61344"/>
                  </a:lnTo>
                  <a:lnTo>
                    <a:pt x="3483246" y="61356"/>
                  </a:lnTo>
                  <a:lnTo>
                    <a:pt x="3483246" y="61368"/>
                  </a:lnTo>
                  <a:lnTo>
                    <a:pt x="3483246" y="61380"/>
                  </a:lnTo>
                  <a:lnTo>
                    <a:pt x="3483246" y="61392"/>
                  </a:lnTo>
                  <a:lnTo>
                    <a:pt x="3483246" y="61404"/>
                  </a:lnTo>
                  <a:lnTo>
                    <a:pt x="3483246" y="61415"/>
                  </a:lnTo>
                  <a:lnTo>
                    <a:pt x="3483246" y="61427"/>
                  </a:lnTo>
                  <a:lnTo>
                    <a:pt x="3483246" y="61439"/>
                  </a:lnTo>
                  <a:lnTo>
                    <a:pt x="3483246" y="61451"/>
                  </a:lnTo>
                  <a:lnTo>
                    <a:pt x="3483246" y="61463"/>
                  </a:lnTo>
                  <a:lnTo>
                    <a:pt x="3483246" y="61475"/>
                  </a:lnTo>
                  <a:lnTo>
                    <a:pt x="3483246" y="61486"/>
                  </a:lnTo>
                  <a:lnTo>
                    <a:pt x="3483246" y="61498"/>
                  </a:lnTo>
                  <a:lnTo>
                    <a:pt x="3483246" y="61510"/>
                  </a:lnTo>
                  <a:lnTo>
                    <a:pt x="3483246" y="61522"/>
                  </a:lnTo>
                  <a:lnTo>
                    <a:pt x="3483246" y="61534"/>
                  </a:lnTo>
                  <a:lnTo>
                    <a:pt x="3483246" y="61545"/>
                  </a:lnTo>
                  <a:lnTo>
                    <a:pt x="3483246" y="61557"/>
                  </a:lnTo>
                  <a:lnTo>
                    <a:pt x="3483246" y="61569"/>
                  </a:lnTo>
                  <a:lnTo>
                    <a:pt x="3483246" y="61580"/>
                  </a:lnTo>
                  <a:lnTo>
                    <a:pt x="3483246" y="61592"/>
                  </a:lnTo>
                  <a:lnTo>
                    <a:pt x="3483246" y="61604"/>
                  </a:lnTo>
                  <a:lnTo>
                    <a:pt x="3483246" y="61615"/>
                  </a:lnTo>
                  <a:lnTo>
                    <a:pt x="3483246" y="61627"/>
                  </a:lnTo>
                  <a:lnTo>
                    <a:pt x="3483246" y="61639"/>
                  </a:lnTo>
                  <a:lnTo>
                    <a:pt x="3483246" y="61650"/>
                  </a:lnTo>
                  <a:lnTo>
                    <a:pt x="3483246" y="61662"/>
                  </a:lnTo>
                  <a:lnTo>
                    <a:pt x="3483246" y="61673"/>
                  </a:lnTo>
                  <a:lnTo>
                    <a:pt x="3483246" y="61685"/>
                  </a:lnTo>
                  <a:lnTo>
                    <a:pt x="3483246" y="61696"/>
                  </a:lnTo>
                  <a:lnTo>
                    <a:pt x="3483246" y="61708"/>
                  </a:lnTo>
                  <a:lnTo>
                    <a:pt x="3483246" y="61719"/>
                  </a:lnTo>
                  <a:lnTo>
                    <a:pt x="3483246" y="61731"/>
                  </a:lnTo>
                  <a:lnTo>
                    <a:pt x="3483246" y="61742"/>
                  </a:lnTo>
                  <a:lnTo>
                    <a:pt x="3483246" y="61754"/>
                  </a:lnTo>
                  <a:lnTo>
                    <a:pt x="3483246" y="61765"/>
                  </a:lnTo>
                  <a:lnTo>
                    <a:pt x="3483246" y="61777"/>
                  </a:lnTo>
                  <a:lnTo>
                    <a:pt x="3483246" y="61788"/>
                  </a:lnTo>
                  <a:lnTo>
                    <a:pt x="3483246" y="61799"/>
                  </a:lnTo>
                  <a:lnTo>
                    <a:pt x="3483246" y="61811"/>
                  </a:lnTo>
                  <a:lnTo>
                    <a:pt x="3483246" y="61822"/>
                  </a:lnTo>
                  <a:lnTo>
                    <a:pt x="3483246" y="61834"/>
                  </a:lnTo>
                  <a:lnTo>
                    <a:pt x="3483246" y="61845"/>
                  </a:lnTo>
                  <a:lnTo>
                    <a:pt x="3483246" y="61856"/>
                  </a:lnTo>
                  <a:lnTo>
                    <a:pt x="3483246" y="61868"/>
                  </a:lnTo>
                  <a:lnTo>
                    <a:pt x="3483246" y="61879"/>
                  </a:lnTo>
                  <a:lnTo>
                    <a:pt x="3483246" y="61890"/>
                  </a:lnTo>
                  <a:lnTo>
                    <a:pt x="3483246" y="61901"/>
                  </a:lnTo>
                  <a:lnTo>
                    <a:pt x="3483246" y="61913"/>
                  </a:lnTo>
                  <a:lnTo>
                    <a:pt x="3483246" y="61924"/>
                  </a:lnTo>
                  <a:lnTo>
                    <a:pt x="3483246" y="61935"/>
                  </a:lnTo>
                  <a:lnTo>
                    <a:pt x="3483246" y="61946"/>
                  </a:lnTo>
                  <a:lnTo>
                    <a:pt x="3483246" y="61958"/>
                  </a:lnTo>
                  <a:lnTo>
                    <a:pt x="3483246" y="61969"/>
                  </a:lnTo>
                  <a:lnTo>
                    <a:pt x="3483246" y="61980"/>
                  </a:lnTo>
                  <a:lnTo>
                    <a:pt x="3483246" y="61991"/>
                  </a:lnTo>
                  <a:lnTo>
                    <a:pt x="3483246" y="62002"/>
                  </a:lnTo>
                  <a:lnTo>
                    <a:pt x="3483246" y="62013"/>
                  </a:lnTo>
                  <a:lnTo>
                    <a:pt x="3483246" y="62024"/>
                  </a:lnTo>
                  <a:lnTo>
                    <a:pt x="3483246" y="62036"/>
                  </a:lnTo>
                  <a:lnTo>
                    <a:pt x="3483246" y="62047"/>
                  </a:lnTo>
                  <a:lnTo>
                    <a:pt x="3483246" y="62058"/>
                  </a:lnTo>
                  <a:lnTo>
                    <a:pt x="3483246" y="62069"/>
                  </a:lnTo>
                  <a:lnTo>
                    <a:pt x="3483246" y="62080"/>
                  </a:lnTo>
                  <a:lnTo>
                    <a:pt x="3483246" y="62091"/>
                  </a:lnTo>
                  <a:lnTo>
                    <a:pt x="3483246" y="62102"/>
                  </a:lnTo>
                  <a:lnTo>
                    <a:pt x="3483246" y="62113"/>
                  </a:lnTo>
                  <a:lnTo>
                    <a:pt x="3483246" y="62124"/>
                  </a:lnTo>
                  <a:lnTo>
                    <a:pt x="3483246" y="62135"/>
                  </a:lnTo>
                  <a:lnTo>
                    <a:pt x="3483246" y="62146"/>
                  </a:lnTo>
                  <a:lnTo>
                    <a:pt x="3483246" y="62157"/>
                  </a:lnTo>
                  <a:lnTo>
                    <a:pt x="3483246" y="62168"/>
                  </a:lnTo>
                  <a:lnTo>
                    <a:pt x="3483246" y="62179"/>
                  </a:lnTo>
                  <a:lnTo>
                    <a:pt x="3483246" y="62189"/>
                  </a:lnTo>
                  <a:lnTo>
                    <a:pt x="3483246" y="62200"/>
                  </a:lnTo>
                  <a:lnTo>
                    <a:pt x="3483246" y="62211"/>
                  </a:lnTo>
                  <a:lnTo>
                    <a:pt x="3483246" y="62222"/>
                  </a:lnTo>
                  <a:lnTo>
                    <a:pt x="3483246" y="62233"/>
                  </a:lnTo>
                  <a:lnTo>
                    <a:pt x="3483246" y="62244"/>
                  </a:lnTo>
                  <a:lnTo>
                    <a:pt x="3483246" y="62255"/>
                  </a:lnTo>
                  <a:lnTo>
                    <a:pt x="3483246" y="62265"/>
                  </a:lnTo>
                  <a:lnTo>
                    <a:pt x="3483246" y="62276"/>
                  </a:lnTo>
                  <a:lnTo>
                    <a:pt x="3483246" y="62287"/>
                  </a:lnTo>
                  <a:lnTo>
                    <a:pt x="3483246" y="62298"/>
                  </a:lnTo>
                  <a:lnTo>
                    <a:pt x="3483246" y="62309"/>
                  </a:lnTo>
                  <a:lnTo>
                    <a:pt x="3483246" y="62319"/>
                  </a:lnTo>
                  <a:lnTo>
                    <a:pt x="3483246" y="62330"/>
                  </a:lnTo>
                  <a:lnTo>
                    <a:pt x="3483246" y="62341"/>
                  </a:lnTo>
                  <a:lnTo>
                    <a:pt x="3483246" y="62351"/>
                  </a:lnTo>
                  <a:lnTo>
                    <a:pt x="3483246" y="62362"/>
                  </a:lnTo>
                  <a:lnTo>
                    <a:pt x="3483246" y="62373"/>
                  </a:lnTo>
                  <a:lnTo>
                    <a:pt x="3483246" y="62383"/>
                  </a:lnTo>
                  <a:lnTo>
                    <a:pt x="3483246" y="62394"/>
                  </a:lnTo>
                  <a:lnTo>
                    <a:pt x="3483246" y="62405"/>
                  </a:lnTo>
                  <a:lnTo>
                    <a:pt x="3483246" y="62415"/>
                  </a:lnTo>
                  <a:lnTo>
                    <a:pt x="3483246" y="62426"/>
                  </a:lnTo>
                  <a:lnTo>
                    <a:pt x="3483246" y="62437"/>
                  </a:lnTo>
                  <a:lnTo>
                    <a:pt x="3483246" y="62447"/>
                  </a:lnTo>
                  <a:lnTo>
                    <a:pt x="3483246" y="62458"/>
                  </a:lnTo>
                  <a:lnTo>
                    <a:pt x="3483246" y="62468"/>
                  </a:lnTo>
                  <a:lnTo>
                    <a:pt x="3483246" y="62479"/>
                  </a:lnTo>
                  <a:lnTo>
                    <a:pt x="3483246" y="62489"/>
                  </a:lnTo>
                  <a:lnTo>
                    <a:pt x="3483246" y="62500"/>
                  </a:lnTo>
                  <a:lnTo>
                    <a:pt x="3483246" y="62510"/>
                  </a:lnTo>
                  <a:lnTo>
                    <a:pt x="3483246" y="62521"/>
                  </a:lnTo>
                  <a:lnTo>
                    <a:pt x="3483246" y="62531"/>
                  </a:lnTo>
                  <a:lnTo>
                    <a:pt x="3483246" y="62542"/>
                  </a:lnTo>
                  <a:lnTo>
                    <a:pt x="3483246" y="62552"/>
                  </a:lnTo>
                  <a:lnTo>
                    <a:pt x="3483246" y="62563"/>
                  </a:lnTo>
                  <a:lnTo>
                    <a:pt x="3483246" y="62573"/>
                  </a:lnTo>
                  <a:lnTo>
                    <a:pt x="3483246" y="62584"/>
                  </a:lnTo>
                  <a:lnTo>
                    <a:pt x="3483246" y="62594"/>
                  </a:lnTo>
                  <a:lnTo>
                    <a:pt x="3483246" y="62604"/>
                  </a:lnTo>
                  <a:lnTo>
                    <a:pt x="3483246" y="62615"/>
                  </a:lnTo>
                  <a:lnTo>
                    <a:pt x="3483246" y="62625"/>
                  </a:lnTo>
                  <a:lnTo>
                    <a:pt x="3483246" y="62635"/>
                  </a:lnTo>
                  <a:lnTo>
                    <a:pt x="3483246" y="62646"/>
                  </a:lnTo>
                  <a:lnTo>
                    <a:pt x="3483246" y="62656"/>
                  </a:lnTo>
                  <a:lnTo>
                    <a:pt x="3483246" y="62666"/>
                  </a:lnTo>
                  <a:lnTo>
                    <a:pt x="3483246" y="62677"/>
                  </a:lnTo>
                  <a:lnTo>
                    <a:pt x="3483246" y="62687"/>
                  </a:lnTo>
                  <a:lnTo>
                    <a:pt x="3483246" y="62697"/>
                  </a:lnTo>
                  <a:lnTo>
                    <a:pt x="3483246" y="62708"/>
                  </a:lnTo>
                  <a:lnTo>
                    <a:pt x="3483246" y="62718"/>
                  </a:lnTo>
                  <a:lnTo>
                    <a:pt x="3483246" y="62728"/>
                  </a:lnTo>
                  <a:lnTo>
                    <a:pt x="3483246" y="62738"/>
                  </a:lnTo>
                  <a:lnTo>
                    <a:pt x="3483246" y="62749"/>
                  </a:lnTo>
                  <a:lnTo>
                    <a:pt x="3483246" y="62759"/>
                  </a:lnTo>
                  <a:lnTo>
                    <a:pt x="3483246" y="62769"/>
                  </a:lnTo>
                  <a:lnTo>
                    <a:pt x="3483246" y="62779"/>
                  </a:lnTo>
                  <a:lnTo>
                    <a:pt x="3483246" y="62789"/>
                  </a:lnTo>
                  <a:lnTo>
                    <a:pt x="3483246" y="62799"/>
                  </a:lnTo>
                  <a:lnTo>
                    <a:pt x="3483246" y="62810"/>
                  </a:lnTo>
                  <a:lnTo>
                    <a:pt x="3483246" y="62820"/>
                  </a:lnTo>
                  <a:lnTo>
                    <a:pt x="3483246" y="62830"/>
                  </a:lnTo>
                  <a:lnTo>
                    <a:pt x="3483246" y="62840"/>
                  </a:lnTo>
                  <a:lnTo>
                    <a:pt x="3483246" y="62850"/>
                  </a:lnTo>
                  <a:lnTo>
                    <a:pt x="3483246" y="62860"/>
                  </a:lnTo>
                  <a:lnTo>
                    <a:pt x="3483246" y="62870"/>
                  </a:lnTo>
                  <a:lnTo>
                    <a:pt x="3483246" y="62880"/>
                  </a:lnTo>
                  <a:lnTo>
                    <a:pt x="3483246" y="62890"/>
                  </a:lnTo>
                  <a:lnTo>
                    <a:pt x="3483246" y="62900"/>
                  </a:lnTo>
                  <a:lnTo>
                    <a:pt x="3483246" y="62910"/>
                  </a:lnTo>
                  <a:lnTo>
                    <a:pt x="3483246" y="62920"/>
                  </a:lnTo>
                  <a:lnTo>
                    <a:pt x="3483246" y="62930"/>
                  </a:lnTo>
                  <a:lnTo>
                    <a:pt x="3483246" y="62940"/>
                  </a:lnTo>
                  <a:lnTo>
                    <a:pt x="3483246" y="62950"/>
                  </a:lnTo>
                  <a:lnTo>
                    <a:pt x="3483246" y="62960"/>
                  </a:lnTo>
                  <a:lnTo>
                    <a:pt x="3483246" y="62970"/>
                  </a:lnTo>
                  <a:lnTo>
                    <a:pt x="3483246" y="62980"/>
                  </a:lnTo>
                  <a:lnTo>
                    <a:pt x="3483246" y="62990"/>
                  </a:lnTo>
                  <a:lnTo>
                    <a:pt x="3483246" y="63000"/>
                  </a:lnTo>
                  <a:lnTo>
                    <a:pt x="3483246" y="63010"/>
                  </a:lnTo>
                  <a:lnTo>
                    <a:pt x="3483246" y="63020"/>
                  </a:lnTo>
                  <a:lnTo>
                    <a:pt x="3483246" y="63030"/>
                  </a:lnTo>
                  <a:lnTo>
                    <a:pt x="3483246" y="63040"/>
                  </a:lnTo>
                  <a:lnTo>
                    <a:pt x="3483246" y="63049"/>
                  </a:lnTo>
                  <a:lnTo>
                    <a:pt x="3483246" y="63059"/>
                  </a:lnTo>
                  <a:lnTo>
                    <a:pt x="3483246" y="63069"/>
                  </a:lnTo>
                  <a:lnTo>
                    <a:pt x="3483246" y="63079"/>
                  </a:lnTo>
                  <a:lnTo>
                    <a:pt x="3483246" y="63089"/>
                  </a:lnTo>
                  <a:lnTo>
                    <a:pt x="3483246" y="63099"/>
                  </a:lnTo>
                  <a:lnTo>
                    <a:pt x="3483246" y="63108"/>
                  </a:lnTo>
                  <a:lnTo>
                    <a:pt x="3483246" y="63118"/>
                  </a:lnTo>
                  <a:lnTo>
                    <a:pt x="3483246" y="63128"/>
                  </a:lnTo>
                  <a:lnTo>
                    <a:pt x="3483246" y="63138"/>
                  </a:lnTo>
                  <a:lnTo>
                    <a:pt x="3483246" y="63147"/>
                  </a:lnTo>
                  <a:lnTo>
                    <a:pt x="3483246" y="63157"/>
                  </a:lnTo>
                  <a:lnTo>
                    <a:pt x="3483246" y="63167"/>
                  </a:lnTo>
                  <a:lnTo>
                    <a:pt x="3483246" y="63176"/>
                  </a:lnTo>
                  <a:lnTo>
                    <a:pt x="3483246" y="63186"/>
                  </a:lnTo>
                  <a:lnTo>
                    <a:pt x="3483246" y="63196"/>
                  </a:lnTo>
                  <a:lnTo>
                    <a:pt x="3483246" y="63206"/>
                  </a:lnTo>
                  <a:lnTo>
                    <a:pt x="3483246" y="63215"/>
                  </a:lnTo>
                  <a:lnTo>
                    <a:pt x="3483246" y="63225"/>
                  </a:lnTo>
                  <a:lnTo>
                    <a:pt x="3483246" y="63234"/>
                  </a:lnTo>
                  <a:lnTo>
                    <a:pt x="3483246" y="63244"/>
                  </a:lnTo>
                  <a:lnTo>
                    <a:pt x="3483246" y="63254"/>
                  </a:lnTo>
                  <a:lnTo>
                    <a:pt x="3483246" y="63263"/>
                  </a:lnTo>
                  <a:lnTo>
                    <a:pt x="3483246" y="63273"/>
                  </a:lnTo>
                  <a:lnTo>
                    <a:pt x="3483246" y="63282"/>
                  </a:lnTo>
                  <a:lnTo>
                    <a:pt x="3483246" y="63292"/>
                  </a:lnTo>
                  <a:lnTo>
                    <a:pt x="3483246" y="63302"/>
                  </a:lnTo>
                  <a:lnTo>
                    <a:pt x="3483246" y="63311"/>
                  </a:lnTo>
                  <a:lnTo>
                    <a:pt x="3483246" y="63321"/>
                  </a:lnTo>
                  <a:lnTo>
                    <a:pt x="3483246" y="63330"/>
                  </a:lnTo>
                  <a:lnTo>
                    <a:pt x="3483246" y="63340"/>
                  </a:lnTo>
                  <a:lnTo>
                    <a:pt x="3483246" y="63349"/>
                  </a:lnTo>
                  <a:lnTo>
                    <a:pt x="3483246" y="63359"/>
                  </a:lnTo>
                  <a:lnTo>
                    <a:pt x="3483246" y="63368"/>
                  </a:lnTo>
                  <a:lnTo>
                    <a:pt x="3483246" y="63378"/>
                  </a:lnTo>
                  <a:lnTo>
                    <a:pt x="3483246" y="63387"/>
                  </a:lnTo>
                  <a:lnTo>
                    <a:pt x="3483246" y="63397"/>
                  </a:lnTo>
                  <a:lnTo>
                    <a:pt x="3483246" y="63406"/>
                  </a:lnTo>
                  <a:lnTo>
                    <a:pt x="3483246" y="63415"/>
                  </a:lnTo>
                  <a:lnTo>
                    <a:pt x="3483246" y="63425"/>
                  </a:lnTo>
                  <a:lnTo>
                    <a:pt x="3483246" y="63434"/>
                  </a:lnTo>
                  <a:lnTo>
                    <a:pt x="3483246" y="63444"/>
                  </a:lnTo>
                  <a:lnTo>
                    <a:pt x="3483246" y="63453"/>
                  </a:lnTo>
                  <a:lnTo>
                    <a:pt x="3483246" y="63462"/>
                  </a:lnTo>
                  <a:lnTo>
                    <a:pt x="3483246" y="63472"/>
                  </a:lnTo>
                  <a:lnTo>
                    <a:pt x="3483246" y="63481"/>
                  </a:lnTo>
                  <a:lnTo>
                    <a:pt x="3483246" y="63490"/>
                  </a:lnTo>
                  <a:lnTo>
                    <a:pt x="3483246" y="63500"/>
                  </a:lnTo>
                  <a:lnTo>
                    <a:pt x="3483246" y="63509"/>
                  </a:lnTo>
                  <a:lnTo>
                    <a:pt x="3483246" y="63518"/>
                  </a:lnTo>
                  <a:lnTo>
                    <a:pt x="3483246" y="63528"/>
                  </a:lnTo>
                  <a:lnTo>
                    <a:pt x="3483246" y="63537"/>
                  </a:lnTo>
                  <a:lnTo>
                    <a:pt x="3483246" y="63546"/>
                  </a:lnTo>
                  <a:lnTo>
                    <a:pt x="3483246" y="63555"/>
                  </a:lnTo>
                  <a:lnTo>
                    <a:pt x="3483246" y="63565"/>
                  </a:lnTo>
                  <a:lnTo>
                    <a:pt x="3483246" y="63574"/>
                  </a:lnTo>
                  <a:lnTo>
                    <a:pt x="3483246" y="63583"/>
                  </a:lnTo>
                  <a:lnTo>
                    <a:pt x="3483246" y="63592"/>
                  </a:lnTo>
                  <a:lnTo>
                    <a:pt x="3483246" y="63602"/>
                  </a:lnTo>
                  <a:lnTo>
                    <a:pt x="3483246" y="63611"/>
                  </a:lnTo>
                  <a:lnTo>
                    <a:pt x="3483246" y="63620"/>
                  </a:lnTo>
                  <a:lnTo>
                    <a:pt x="3483246" y="63629"/>
                  </a:lnTo>
                  <a:lnTo>
                    <a:pt x="3483246" y="63638"/>
                  </a:lnTo>
                  <a:lnTo>
                    <a:pt x="3483246" y="63648"/>
                  </a:lnTo>
                  <a:lnTo>
                    <a:pt x="3483246" y="63657"/>
                  </a:lnTo>
                  <a:lnTo>
                    <a:pt x="3483246" y="63666"/>
                  </a:lnTo>
                  <a:lnTo>
                    <a:pt x="3483246" y="63675"/>
                  </a:lnTo>
                  <a:lnTo>
                    <a:pt x="3483246" y="63684"/>
                  </a:lnTo>
                  <a:lnTo>
                    <a:pt x="3483246" y="63693"/>
                  </a:lnTo>
                  <a:lnTo>
                    <a:pt x="3483246" y="63702"/>
                  </a:lnTo>
                  <a:lnTo>
                    <a:pt x="3483246" y="63711"/>
                  </a:lnTo>
                  <a:lnTo>
                    <a:pt x="3483246" y="63720"/>
                  </a:lnTo>
                  <a:lnTo>
                    <a:pt x="3483246" y="63729"/>
                  </a:lnTo>
                  <a:lnTo>
                    <a:pt x="3483246" y="63739"/>
                  </a:lnTo>
                  <a:lnTo>
                    <a:pt x="3483246" y="63748"/>
                  </a:lnTo>
                  <a:lnTo>
                    <a:pt x="3483246" y="63757"/>
                  </a:lnTo>
                  <a:lnTo>
                    <a:pt x="3483246" y="63766"/>
                  </a:lnTo>
                  <a:lnTo>
                    <a:pt x="3483246" y="63775"/>
                  </a:lnTo>
                  <a:lnTo>
                    <a:pt x="3483246" y="63784"/>
                  </a:lnTo>
                  <a:lnTo>
                    <a:pt x="3483246" y="63793"/>
                  </a:lnTo>
                  <a:lnTo>
                    <a:pt x="3483246" y="63802"/>
                  </a:lnTo>
                  <a:lnTo>
                    <a:pt x="3483246" y="63811"/>
                  </a:lnTo>
                  <a:lnTo>
                    <a:pt x="3483246" y="63820"/>
                  </a:lnTo>
                  <a:lnTo>
                    <a:pt x="3483246" y="63828"/>
                  </a:lnTo>
                  <a:lnTo>
                    <a:pt x="3483246" y="63837"/>
                  </a:lnTo>
                  <a:lnTo>
                    <a:pt x="3483246" y="63846"/>
                  </a:lnTo>
                  <a:lnTo>
                    <a:pt x="3483246" y="63855"/>
                  </a:lnTo>
                  <a:lnTo>
                    <a:pt x="3483246" y="63864"/>
                  </a:lnTo>
                  <a:lnTo>
                    <a:pt x="3483246" y="63873"/>
                  </a:lnTo>
                  <a:lnTo>
                    <a:pt x="3483246" y="63882"/>
                  </a:lnTo>
                  <a:lnTo>
                    <a:pt x="3483246" y="63891"/>
                  </a:lnTo>
                  <a:lnTo>
                    <a:pt x="3483246" y="63900"/>
                  </a:lnTo>
                  <a:lnTo>
                    <a:pt x="3483246" y="63909"/>
                  </a:lnTo>
                  <a:lnTo>
                    <a:pt x="3483246" y="63917"/>
                  </a:lnTo>
                  <a:lnTo>
                    <a:pt x="3483246" y="63926"/>
                  </a:lnTo>
                  <a:lnTo>
                    <a:pt x="3483246" y="63935"/>
                  </a:lnTo>
                  <a:lnTo>
                    <a:pt x="3483246" y="63944"/>
                  </a:lnTo>
                  <a:lnTo>
                    <a:pt x="3483246" y="63953"/>
                  </a:lnTo>
                  <a:lnTo>
                    <a:pt x="3483246" y="63962"/>
                  </a:lnTo>
                  <a:lnTo>
                    <a:pt x="3483246" y="63970"/>
                  </a:lnTo>
                  <a:lnTo>
                    <a:pt x="3483246" y="63979"/>
                  </a:lnTo>
                  <a:lnTo>
                    <a:pt x="3483246" y="63988"/>
                  </a:lnTo>
                  <a:lnTo>
                    <a:pt x="3483246" y="63997"/>
                  </a:lnTo>
                  <a:lnTo>
                    <a:pt x="3483246" y="64005"/>
                  </a:lnTo>
                  <a:lnTo>
                    <a:pt x="3483246" y="64014"/>
                  </a:lnTo>
                  <a:lnTo>
                    <a:pt x="3483246" y="64023"/>
                  </a:lnTo>
                  <a:lnTo>
                    <a:pt x="3483246" y="64032"/>
                  </a:lnTo>
                  <a:lnTo>
                    <a:pt x="3483246" y="64040"/>
                  </a:lnTo>
                  <a:lnTo>
                    <a:pt x="3483246" y="64049"/>
                  </a:lnTo>
                  <a:lnTo>
                    <a:pt x="3483246" y="64058"/>
                  </a:lnTo>
                  <a:lnTo>
                    <a:pt x="3483246" y="64066"/>
                  </a:lnTo>
                  <a:lnTo>
                    <a:pt x="3483246" y="64075"/>
                  </a:lnTo>
                  <a:lnTo>
                    <a:pt x="3483246" y="64084"/>
                  </a:lnTo>
                  <a:lnTo>
                    <a:pt x="3483246" y="64092"/>
                  </a:lnTo>
                  <a:lnTo>
                    <a:pt x="3483246" y="64101"/>
                  </a:lnTo>
                  <a:lnTo>
                    <a:pt x="3483246" y="64110"/>
                  </a:lnTo>
                  <a:lnTo>
                    <a:pt x="3483246" y="64118"/>
                  </a:lnTo>
                  <a:lnTo>
                    <a:pt x="3483246" y="64127"/>
                  </a:lnTo>
                  <a:lnTo>
                    <a:pt x="3483246" y="64135"/>
                  </a:lnTo>
                  <a:lnTo>
                    <a:pt x="3483246" y="64144"/>
                  </a:lnTo>
                  <a:lnTo>
                    <a:pt x="3483246" y="64153"/>
                  </a:lnTo>
                  <a:lnTo>
                    <a:pt x="3483246" y="64161"/>
                  </a:lnTo>
                  <a:lnTo>
                    <a:pt x="3483246" y="64170"/>
                  </a:lnTo>
                  <a:lnTo>
                    <a:pt x="3483246" y="64178"/>
                  </a:lnTo>
                  <a:lnTo>
                    <a:pt x="3483246" y="64187"/>
                  </a:lnTo>
                  <a:lnTo>
                    <a:pt x="3483246" y="64195"/>
                  </a:lnTo>
                  <a:lnTo>
                    <a:pt x="3483246" y="64204"/>
                  </a:lnTo>
                  <a:lnTo>
                    <a:pt x="3483246" y="64212"/>
                  </a:lnTo>
                  <a:lnTo>
                    <a:pt x="3483246" y="64221"/>
                  </a:lnTo>
                  <a:lnTo>
                    <a:pt x="3483246" y="64230"/>
                  </a:lnTo>
                  <a:lnTo>
                    <a:pt x="3483246" y="64238"/>
                  </a:lnTo>
                  <a:lnTo>
                    <a:pt x="3483246" y="64246"/>
                  </a:lnTo>
                  <a:lnTo>
                    <a:pt x="3483246" y="64255"/>
                  </a:lnTo>
                  <a:lnTo>
                    <a:pt x="3483246" y="64263"/>
                  </a:lnTo>
                  <a:lnTo>
                    <a:pt x="3483246" y="64272"/>
                  </a:lnTo>
                  <a:lnTo>
                    <a:pt x="3483246" y="64280"/>
                  </a:lnTo>
                  <a:lnTo>
                    <a:pt x="3483246" y="64289"/>
                  </a:lnTo>
                  <a:lnTo>
                    <a:pt x="3483246" y="64297"/>
                  </a:lnTo>
                  <a:lnTo>
                    <a:pt x="3483246" y="64306"/>
                  </a:lnTo>
                  <a:lnTo>
                    <a:pt x="3483246" y="64314"/>
                  </a:lnTo>
                  <a:lnTo>
                    <a:pt x="3483246" y="64322"/>
                  </a:lnTo>
                  <a:lnTo>
                    <a:pt x="3483246" y="64331"/>
                  </a:lnTo>
                  <a:lnTo>
                    <a:pt x="3483246" y="64339"/>
                  </a:lnTo>
                  <a:lnTo>
                    <a:pt x="3483246" y="64348"/>
                  </a:lnTo>
                  <a:lnTo>
                    <a:pt x="3483246" y="64356"/>
                  </a:lnTo>
                  <a:lnTo>
                    <a:pt x="3483246" y="64364"/>
                  </a:lnTo>
                  <a:lnTo>
                    <a:pt x="3483246" y="64373"/>
                  </a:lnTo>
                  <a:lnTo>
                    <a:pt x="3483246" y="64381"/>
                  </a:lnTo>
                  <a:lnTo>
                    <a:pt x="3483246" y="64389"/>
                  </a:lnTo>
                  <a:lnTo>
                    <a:pt x="3483246" y="64398"/>
                  </a:lnTo>
                  <a:lnTo>
                    <a:pt x="3483246" y="64406"/>
                  </a:lnTo>
                  <a:lnTo>
                    <a:pt x="3483246" y="64414"/>
                  </a:lnTo>
                  <a:lnTo>
                    <a:pt x="3483246" y="64422"/>
                  </a:lnTo>
                  <a:lnTo>
                    <a:pt x="3483246" y="64431"/>
                  </a:lnTo>
                  <a:lnTo>
                    <a:pt x="3483246" y="64439"/>
                  </a:lnTo>
                  <a:lnTo>
                    <a:pt x="3483246" y="64447"/>
                  </a:lnTo>
                  <a:lnTo>
                    <a:pt x="3483246" y="64456"/>
                  </a:lnTo>
                  <a:lnTo>
                    <a:pt x="3483246" y="64464"/>
                  </a:lnTo>
                  <a:lnTo>
                    <a:pt x="3483246" y="64472"/>
                  </a:lnTo>
                  <a:lnTo>
                    <a:pt x="3483246" y="64480"/>
                  </a:lnTo>
                  <a:lnTo>
                    <a:pt x="3483246" y="64488"/>
                  </a:lnTo>
                  <a:lnTo>
                    <a:pt x="3483246" y="64497"/>
                  </a:lnTo>
                  <a:lnTo>
                    <a:pt x="3483246" y="64505"/>
                  </a:lnTo>
                  <a:lnTo>
                    <a:pt x="3483246" y="64513"/>
                  </a:lnTo>
                  <a:lnTo>
                    <a:pt x="3483246" y="64521"/>
                  </a:lnTo>
                  <a:lnTo>
                    <a:pt x="3483246" y="64529"/>
                  </a:lnTo>
                  <a:lnTo>
                    <a:pt x="3483246" y="64538"/>
                  </a:lnTo>
                  <a:lnTo>
                    <a:pt x="3483246" y="64546"/>
                  </a:lnTo>
                  <a:lnTo>
                    <a:pt x="3483246" y="64554"/>
                  </a:lnTo>
                  <a:lnTo>
                    <a:pt x="3483246" y="64562"/>
                  </a:lnTo>
                  <a:lnTo>
                    <a:pt x="3483246" y="64570"/>
                  </a:lnTo>
                  <a:lnTo>
                    <a:pt x="3483246" y="64578"/>
                  </a:lnTo>
                  <a:lnTo>
                    <a:pt x="3483246" y="64586"/>
                  </a:lnTo>
                  <a:lnTo>
                    <a:pt x="3483246" y="64594"/>
                  </a:lnTo>
                  <a:lnTo>
                    <a:pt x="3483246" y="64603"/>
                  </a:lnTo>
                  <a:lnTo>
                    <a:pt x="3483246" y="64611"/>
                  </a:lnTo>
                  <a:lnTo>
                    <a:pt x="3483246" y="64619"/>
                  </a:lnTo>
                  <a:lnTo>
                    <a:pt x="3483246" y="64627"/>
                  </a:lnTo>
                  <a:lnTo>
                    <a:pt x="3483246" y="64635"/>
                  </a:lnTo>
                  <a:lnTo>
                    <a:pt x="3483246" y="64643"/>
                  </a:lnTo>
                  <a:lnTo>
                    <a:pt x="3483246" y="64651"/>
                  </a:lnTo>
                  <a:lnTo>
                    <a:pt x="3483246" y="64659"/>
                  </a:lnTo>
                  <a:lnTo>
                    <a:pt x="3483246" y="64667"/>
                  </a:lnTo>
                  <a:lnTo>
                    <a:pt x="3483246" y="64675"/>
                  </a:lnTo>
                  <a:lnTo>
                    <a:pt x="3483246" y="64683"/>
                  </a:lnTo>
                  <a:lnTo>
                    <a:pt x="3483246" y="64691"/>
                  </a:lnTo>
                  <a:lnTo>
                    <a:pt x="3483246" y="64699"/>
                  </a:lnTo>
                  <a:lnTo>
                    <a:pt x="3483246" y="64707"/>
                  </a:lnTo>
                  <a:lnTo>
                    <a:pt x="3483246" y="64715"/>
                  </a:lnTo>
                  <a:lnTo>
                    <a:pt x="3483246" y="64723"/>
                  </a:lnTo>
                  <a:lnTo>
                    <a:pt x="3483246" y="64731"/>
                  </a:lnTo>
                  <a:lnTo>
                    <a:pt x="3483246" y="64739"/>
                  </a:lnTo>
                  <a:lnTo>
                    <a:pt x="3483246" y="64747"/>
                  </a:lnTo>
                  <a:lnTo>
                    <a:pt x="3483246" y="64755"/>
                  </a:lnTo>
                  <a:lnTo>
                    <a:pt x="3483246" y="64763"/>
                  </a:lnTo>
                  <a:lnTo>
                    <a:pt x="3483246" y="64771"/>
                  </a:lnTo>
                  <a:lnTo>
                    <a:pt x="3483246" y="64778"/>
                  </a:lnTo>
                  <a:lnTo>
                    <a:pt x="3483246" y="64786"/>
                  </a:lnTo>
                  <a:lnTo>
                    <a:pt x="3483246" y="64794"/>
                  </a:lnTo>
                  <a:lnTo>
                    <a:pt x="3483246" y="64802"/>
                  </a:lnTo>
                  <a:lnTo>
                    <a:pt x="3483246" y="64810"/>
                  </a:lnTo>
                  <a:lnTo>
                    <a:pt x="3483246" y="64818"/>
                  </a:lnTo>
                  <a:lnTo>
                    <a:pt x="3483246" y="64826"/>
                  </a:lnTo>
                  <a:lnTo>
                    <a:pt x="3483246" y="64834"/>
                  </a:lnTo>
                  <a:lnTo>
                    <a:pt x="3483246" y="64841"/>
                  </a:lnTo>
                  <a:lnTo>
                    <a:pt x="3483246" y="64849"/>
                  </a:lnTo>
                  <a:lnTo>
                    <a:pt x="3483246" y="64857"/>
                  </a:lnTo>
                  <a:lnTo>
                    <a:pt x="3483246" y="64865"/>
                  </a:lnTo>
                  <a:lnTo>
                    <a:pt x="3483246" y="64873"/>
                  </a:lnTo>
                  <a:lnTo>
                    <a:pt x="3483246" y="64880"/>
                  </a:lnTo>
                  <a:lnTo>
                    <a:pt x="3483246" y="64888"/>
                  </a:lnTo>
                  <a:lnTo>
                    <a:pt x="3483246" y="64896"/>
                  </a:lnTo>
                  <a:lnTo>
                    <a:pt x="3483246" y="64904"/>
                  </a:lnTo>
                  <a:lnTo>
                    <a:pt x="3483246" y="64912"/>
                  </a:lnTo>
                  <a:lnTo>
                    <a:pt x="3483246" y="64919"/>
                  </a:lnTo>
                  <a:lnTo>
                    <a:pt x="3483246" y="64927"/>
                  </a:lnTo>
                  <a:lnTo>
                    <a:pt x="3483246" y="64935"/>
                  </a:lnTo>
                  <a:lnTo>
                    <a:pt x="3483246" y="64943"/>
                  </a:lnTo>
                  <a:lnTo>
                    <a:pt x="3483246" y="64950"/>
                  </a:lnTo>
                  <a:lnTo>
                    <a:pt x="3483246" y="64958"/>
                  </a:lnTo>
                  <a:lnTo>
                    <a:pt x="3483246" y="64966"/>
                  </a:lnTo>
                  <a:lnTo>
                    <a:pt x="3483246" y="64973"/>
                  </a:lnTo>
                  <a:lnTo>
                    <a:pt x="3483246" y="64981"/>
                  </a:lnTo>
                  <a:lnTo>
                    <a:pt x="3483246" y="64989"/>
                  </a:lnTo>
                  <a:lnTo>
                    <a:pt x="3483246" y="64996"/>
                  </a:lnTo>
                  <a:lnTo>
                    <a:pt x="3483246" y="65004"/>
                  </a:lnTo>
                  <a:lnTo>
                    <a:pt x="3483246" y="65012"/>
                  </a:lnTo>
                  <a:lnTo>
                    <a:pt x="3483246" y="65019"/>
                  </a:lnTo>
                  <a:lnTo>
                    <a:pt x="3483246" y="65027"/>
                  </a:lnTo>
                  <a:lnTo>
                    <a:pt x="3483246" y="65035"/>
                  </a:lnTo>
                  <a:lnTo>
                    <a:pt x="3483246" y="65042"/>
                  </a:lnTo>
                  <a:lnTo>
                    <a:pt x="3483246" y="65050"/>
                  </a:lnTo>
                  <a:lnTo>
                    <a:pt x="3483246" y="65058"/>
                  </a:lnTo>
                  <a:lnTo>
                    <a:pt x="3483246" y="65065"/>
                  </a:lnTo>
                  <a:lnTo>
                    <a:pt x="3483246" y="65073"/>
                  </a:lnTo>
                  <a:lnTo>
                    <a:pt x="3483246" y="65080"/>
                  </a:lnTo>
                  <a:lnTo>
                    <a:pt x="3483246" y="65088"/>
                  </a:lnTo>
                  <a:lnTo>
                    <a:pt x="3483246" y="65095"/>
                  </a:lnTo>
                  <a:lnTo>
                    <a:pt x="3483246" y="65103"/>
                  </a:lnTo>
                  <a:lnTo>
                    <a:pt x="3483246" y="65111"/>
                  </a:lnTo>
                  <a:lnTo>
                    <a:pt x="3483246" y="65118"/>
                  </a:lnTo>
                  <a:lnTo>
                    <a:pt x="3483246" y="65126"/>
                  </a:lnTo>
                  <a:lnTo>
                    <a:pt x="3483246" y="65133"/>
                  </a:lnTo>
                  <a:lnTo>
                    <a:pt x="3483246" y="65141"/>
                  </a:lnTo>
                  <a:lnTo>
                    <a:pt x="3483246" y="65148"/>
                  </a:lnTo>
                  <a:lnTo>
                    <a:pt x="3483246" y="65156"/>
                  </a:lnTo>
                  <a:lnTo>
                    <a:pt x="3483246" y="65163"/>
                  </a:lnTo>
                  <a:lnTo>
                    <a:pt x="3483246" y="65171"/>
                  </a:lnTo>
                  <a:lnTo>
                    <a:pt x="3483246" y="65178"/>
                  </a:lnTo>
                  <a:lnTo>
                    <a:pt x="3483246" y="65186"/>
                  </a:lnTo>
                  <a:lnTo>
                    <a:pt x="3483246" y="65193"/>
                  </a:lnTo>
                  <a:lnTo>
                    <a:pt x="3483246" y="65201"/>
                  </a:lnTo>
                  <a:lnTo>
                    <a:pt x="3483246" y="65208"/>
                  </a:lnTo>
                  <a:lnTo>
                    <a:pt x="3483246" y="65216"/>
                  </a:lnTo>
                  <a:lnTo>
                    <a:pt x="3483246" y="65223"/>
                  </a:lnTo>
                  <a:lnTo>
                    <a:pt x="3483246" y="65230"/>
                  </a:lnTo>
                  <a:lnTo>
                    <a:pt x="3483246" y="65238"/>
                  </a:lnTo>
                  <a:lnTo>
                    <a:pt x="3483246" y="65245"/>
                  </a:lnTo>
                  <a:lnTo>
                    <a:pt x="3483246" y="65253"/>
                  </a:lnTo>
                  <a:lnTo>
                    <a:pt x="3483246" y="65260"/>
                  </a:lnTo>
                  <a:lnTo>
                    <a:pt x="3483246" y="65267"/>
                  </a:lnTo>
                  <a:lnTo>
                    <a:pt x="3483246" y="65275"/>
                  </a:lnTo>
                  <a:lnTo>
                    <a:pt x="3483246" y="65282"/>
                  </a:lnTo>
                  <a:lnTo>
                    <a:pt x="3483246" y="65290"/>
                  </a:lnTo>
                  <a:lnTo>
                    <a:pt x="3483246" y="65297"/>
                  </a:lnTo>
                  <a:lnTo>
                    <a:pt x="3483246" y="65304"/>
                  </a:lnTo>
                  <a:lnTo>
                    <a:pt x="3483246" y="65312"/>
                  </a:lnTo>
                  <a:lnTo>
                    <a:pt x="3483246" y="65319"/>
                  </a:lnTo>
                  <a:lnTo>
                    <a:pt x="3483246" y="65326"/>
                  </a:lnTo>
                  <a:lnTo>
                    <a:pt x="3483246" y="65334"/>
                  </a:lnTo>
                  <a:lnTo>
                    <a:pt x="3483246" y="65341"/>
                  </a:lnTo>
                  <a:lnTo>
                    <a:pt x="3483246" y="65348"/>
                  </a:lnTo>
                  <a:lnTo>
                    <a:pt x="3483246" y="65356"/>
                  </a:lnTo>
                  <a:lnTo>
                    <a:pt x="3483246" y="65363"/>
                  </a:lnTo>
                  <a:lnTo>
                    <a:pt x="3483246" y="65370"/>
                  </a:lnTo>
                  <a:lnTo>
                    <a:pt x="3483246" y="65377"/>
                  </a:lnTo>
                  <a:lnTo>
                    <a:pt x="3483246" y="65385"/>
                  </a:lnTo>
                  <a:lnTo>
                    <a:pt x="3483246" y="65392"/>
                  </a:lnTo>
                  <a:lnTo>
                    <a:pt x="3483246" y="65399"/>
                  </a:lnTo>
                  <a:lnTo>
                    <a:pt x="3483246" y="65406"/>
                  </a:lnTo>
                  <a:lnTo>
                    <a:pt x="3483246" y="65414"/>
                  </a:lnTo>
                  <a:lnTo>
                    <a:pt x="3483246" y="65421"/>
                  </a:lnTo>
                  <a:lnTo>
                    <a:pt x="3483246" y="65428"/>
                  </a:lnTo>
                  <a:lnTo>
                    <a:pt x="3483246" y="65435"/>
                  </a:lnTo>
                  <a:lnTo>
                    <a:pt x="3483246" y="65443"/>
                  </a:lnTo>
                  <a:lnTo>
                    <a:pt x="3483246" y="65450"/>
                  </a:lnTo>
                  <a:lnTo>
                    <a:pt x="3483246" y="65457"/>
                  </a:lnTo>
                  <a:lnTo>
                    <a:pt x="3483246" y="65464"/>
                  </a:lnTo>
                  <a:lnTo>
                    <a:pt x="3483246" y="65471"/>
                  </a:lnTo>
                  <a:lnTo>
                    <a:pt x="3483246" y="65479"/>
                  </a:lnTo>
                  <a:lnTo>
                    <a:pt x="3483246" y="65486"/>
                  </a:lnTo>
                  <a:lnTo>
                    <a:pt x="3483246" y="65493"/>
                  </a:lnTo>
                  <a:lnTo>
                    <a:pt x="3483246" y="65500"/>
                  </a:lnTo>
                  <a:lnTo>
                    <a:pt x="3483246" y="65507"/>
                  </a:lnTo>
                  <a:lnTo>
                    <a:pt x="3483246" y="65514"/>
                  </a:lnTo>
                  <a:lnTo>
                    <a:pt x="3483246" y="65521"/>
                  </a:lnTo>
                  <a:lnTo>
                    <a:pt x="3483246" y="65529"/>
                  </a:lnTo>
                  <a:lnTo>
                    <a:pt x="3483246" y="65536"/>
                  </a:lnTo>
                  <a:lnTo>
                    <a:pt x="3483246" y="65543"/>
                  </a:lnTo>
                  <a:lnTo>
                    <a:pt x="3483246" y="65550"/>
                  </a:lnTo>
                  <a:lnTo>
                    <a:pt x="3483246" y="65557"/>
                  </a:lnTo>
                  <a:lnTo>
                    <a:pt x="3483246" y="65564"/>
                  </a:lnTo>
                  <a:lnTo>
                    <a:pt x="3483246" y="65571"/>
                  </a:lnTo>
                  <a:lnTo>
                    <a:pt x="3483246" y="65578"/>
                  </a:lnTo>
                  <a:lnTo>
                    <a:pt x="3483246" y="65585"/>
                  </a:lnTo>
                  <a:lnTo>
                    <a:pt x="3483246" y="65592"/>
                  </a:lnTo>
                  <a:lnTo>
                    <a:pt x="3483246" y="65599"/>
                  </a:lnTo>
                  <a:lnTo>
                    <a:pt x="3483246" y="65607"/>
                  </a:lnTo>
                  <a:lnTo>
                    <a:pt x="3483246" y="65614"/>
                  </a:lnTo>
                  <a:lnTo>
                    <a:pt x="3483246" y="65621"/>
                  </a:lnTo>
                  <a:lnTo>
                    <a:pt x="3483246" y="65628"/>
                  </a:lnTo>
                  <a:lnTo>
                    <a:pt x="3483246" y="65635"/>
                  </a:lnTo>
                  <a:lnTo>
                    <a:pt x="3483246" y="65642"/>
                  </a:lnTo>
                  <a:lnTo>
                    <a:pt x="3483246" y="65649"/>
                  </a:lnTo>
                  <a:lnTo>
                    <a:pt x="3483246" y="65656"/>
                  </a:lnTo>
                  <a:lnTo>
                    <a:pt x="3483246" y="65663"/>
                  </a:lnTo>
                  <a:lnTo>
                    <a:pt x="3483246" y="65670"/>
                  </a:lnTo>
                  <a:lnTo>
                    <a:pt x="3483246" y="65677"/>
                  </a:lnTo>
                  <a:lnTo>
                    <a:pt x="3483246" y="65684"/>
                  </a:lnTo>
                  <a:lnTo>
                    <a:pt x="3483246" y="65691"/>
                  </a:lnTo>
                  <a:lnTo>
                    <a:pt x="3483246" y="65698"/>
                  </a:lnTo>
                  <a:lnTo>
                    <a:pt x="3483246" y="65704"/>
                  </a:lnTo>
                  <a:lnTo>
                    <a:pt x="3483246" y="65711"/>
                  </a:lnTo>
                  <a:lnTo>
                    <a:pt x="3483246" y="65718"/>
                  </a:lnTo>
                  <a:lnTo>
                    <a:pt x="3483246" y="65725"/>
                  </a:lnTo>
                  <a:lnTo>
                    <a:pt x="3483246" y="65732"/>
                  </a:lnTo>
                  <a:lnTo>
                    <a:pt x="3483246" y="65739"/>
                  </a:lnTo>
                  <a:lnTo>
                    <a:pt x="3483246" y="65746"/>
                  </a:lnTo>
                  <a:lnTo>
                    <a:pt x="3483246" y="65753"/>
                  </a:lnTo>
                  <a:lnTo>
                    <a:pt x="3483246" y="65760"/>
                  </a:lnTo>
                  <a:lnTo>
                    <a:pt x="3483246" y="65767"/>
                  </a:lnTo>
                  <a:lnTo>
                    <a:pt x="3483246" y="65774"/>
                  </a:lnTo>
                  <a:lnTo>
                    <a:pt x="3483246" y="65780"/>
                  </a:lnTo>
                  <a:lnTo>
                    <a:pt x="3483246" y="65787"/>
                  </a:lnTo>
                  <a:lnTo>
                    <a:pt x="3483246" y="65794"/>
                  </a:lnTo>
                  <a:lnTo>
                    <a:pt x="3483246" y="65801"/>
                  </a:lnTo>
                  <a:lnTo>
                    <a:pt x="3483246" y="65808"/>
                  </a:lnTo>
                  <a:lnTo>
                    <a:pt x="3483246" y="65815"/>
                  </a:lnTo>
                  <a:lnTo>
                    <a:pt x="3483246" y="65822"/>
                  </a:lnTo>
                  <a:lnTo>
                    <a:pt x="3483246" y="65828"/>
                  </a:lnTo>
                  <a:lnTo>
                    <a:pt x="3483246" y="65835"/>
                  </a:lnTo>
                  <a:lnTo>
                    <a:pt x="3483246" y="6584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5525877"/>
              <a:ext cx="3483246" cy="26189"/>
            </a:xfrm>
            <a:custGeom>
              <a:avLst/>
              <a:gdLst/>
              <a:ahLst/>
              <a:cxnLst/>
              <a:rect l="0" t="0" r="0" b="0"/>
              <a:pathLst>
                <a:path w="3483246" h="26189">
                  <a:moveTo>
                    <a:pt x="0" y="26189"/>
                  </a:moveTo>
                  <a:lnTo>
                    <a:pt x="3483" y="26057"/>
                  </a:lnTo>
                  <a:lnTo>
                    <a:pt x="6966" y="25925"/>
                  </a:lnTo>
                  <a:lnTo>
                    <a:pt x="10449" y="25793"/>
                  </a:lnTo>
                  <a:lnTo>
                    <a:pt x="13932" y="25661"/>
                  </a:lnTo>
                  <a:lnTo>
                    <a:pt x="17416" y="25530"/>
                  </a:lnTo>
                  <a:lnTo>
                    <a:pt x="20899" y="25398"/>
                  </a:lnTo>
                  <a:lnTo>
                    <a:pt x="24382" y="25266"/>
                  </a:lnTo>
                  <a:lnTo>
                    <a:pt x="27865" y="25134"/>
                  </a:lnTo>
                  <a:lnTo>
                    <a:pt x="31349" y="25003"/>
                  </a:lnTo>
                  <a:lnTo>
                    <a:pt x="34832" y="24871"/>
                  </a:lnTo>
                  <a:lnTo>
                    <a:pt x="38315" y="24740"/>
                  </a:lnTo>
                  <a:lnTo>
                    <a:pt x="41798" y="24608"/>
                  </a:lnTo>
                  <a:lnTo>
                    <a:pt x="45282" y="24477"/>
                  </a:lnTo>
                  <a:lnTo>
                    <a:pt x="48765" y="24345"/>
                  </a:lnTo>
                  <a:lnTo>
                    <a:pt x="52248" y="24214"/>
                  </a:lnTo>
                  <a:lnTo>
                    <a:pt x="55731" y="24083"/>
                  </a:lnTo>
                  <a:lnTo>
                    <a:pt x="59215" y="23951"/>
                  </a:lnTo>
                  <a:lnTo>
                    <a:pt x="62698" y="23820"/>
                  </a:lnTo>
                  <a:lnTo>
                    <a:pt x="66181" y="23689"/>
                  </a:lnTo>
                  <a:lnTo>
                    <a:pt x="69664" y="23558"/>
                  </a:lnTo>
                  <a:lnTo>
                    <a:pt x="73148" y="23427"/>
                  </a:lnTo>
                  <a:lnTo>
                    <a:pt x="76631" y="23296"/>
                  </a:lnTo>
                  <a:lnTo>
                    <a:pt x="80114" y="23165"/>
                  </a:lnTo>
                  <a:lnTo>
                    <a:pt x="83597" y="23034"/>
                  </a:lnTo>
                  <a:lnTo>
                    <a:pt x="87081" y="22903"/>
                  </a:lnTo>
                  <a:lnTo>
                    <a:pt x="90564" y="22772"/>
                  </a:lnTo>
                  <a:lnTo>
                    <a:pt x="94047" y="22642"/>
                  </a:lnTo>
                  <a:lnTo>
                    <a:pt x="97530" y="22511"/>
                  </a:lnTo>
                  <a:lnTo>
                    <a:pt x="101014" y="22380"/>
                  </a:lnTo>
                  <a:lnTo>
                    <a:pt x="104497" y="22250"/>
                  </a:lnTo>
                  <a:lnTo>
                    <a:pt x="107980" y="22119"/>
                  </a:lnTo>
                  <a:lnTo>
                    <a:pt x="111463" y="21989"/>
                  </a:lnTo>
                  <a:lnTo>
                    <a:pt x="114947" y="21858"/>
                  </a:lnTo>
                  <a:lnTo>
                    <a:pt x="118430" y="21728"/>
                  </a:lnTo>
                  <a:lnTo>
                    <a:pt x="121913" y="21597"/>
                  </a:lnTo>
                  <a:lnTo>
                    <a:pt x="125396" y="21467"/>
                  </a:lnTo>
                  <a:lnTo>
                    <a:pt x="128880" y="21337"/>
                  </a:lnTo>
                  <a:lnTo>
                    <a:pt x="132363" y="21207"/>
                  </a:lnTo>
                  <a:lnTo>
                    <a:pt x="135846" y="21077"/>
                  </a:lnTo>
                  <a:lnTo>
                    <a:pt x="139329" y="20946"/>
                  </a:lnTo>
                  <a:lnTo>
                    <a:pt x="142813" y="20816"/>
                  </a:lnTo>
                  <a:lnTo>
                    <a:pt x="146296" y="20686"/>
                  </a:lnTo>
                  <a:lnTo>
                    <a:pt x="149779" y="20556"/>
                  </a:lnTo>
                  <a:lnTo>
                    <a:pt x="153262" y="20426"/>
                  </a:lnTo>
                  <a:lnTo>
                    <a:pt x="156746" y="20297"/>
                  </a:lnTo>
                  <a:lnTo>
                    <a:pt x="160229" y="20167"/>
                  </a:lnTo>
                  <a:lnTo>
                    <a:pt x="163712" y="20037"/>
                  </a:lnTo>
                  <a:lnTo>
                    <a:pt x="167195" y="19907"/>
                  </a:lnTo>
                  <a:lnTo>
                    <a:pt x="170679" y="19778"/>
                  </a:lnTo>
                  <a:lnTo>
                    <a:pt x="174162" y="19648"/>
                  </a:lnTo>
                  <a:lnTo>
                    <a:pt x="177645" y="19518"/>
                  </a:lnTo>
                  <a:lnTo>
                    <a:pt x="181128" y="19389"/>
                  </a:lnTo>
                  <a:lnTo>
                    <a:pt x="184612" y="19259"/>
                  </a:lnTo>
                  <a:lnTo>
                    <a:pt x="188095" y="19130"/>
                  </a:lnTo>
                  <a:lnTo>
                    <a:pt x="191578" y="19001"/>
                  </a:lnTo>
                  <a:lnTo>
                    <a:pt x="195061" y="18871"/>
                  </a:lnTo>
                  <a:lnTo>
                    <a:pt x="198545" y="18742"/>
                  </a:lnTo>
                  <a:lnTo>
                    <a:pt x="202028" y="18613"/>
                  </a:lnTo>
                  <a:lnTo>
                    <a:pt x="205511" y="18484"/>
                  </a:lnTo>
                  <a:lnTo>
                    <a:pt x="208994" y="18354"/>
                  </a:lnTo>
                  <a:lnTo>
                    <a:pt x="212478" y="18225"/>
                  </a:lnTo>
                  <a:lnTo>
                    <a:pt x="215961" y="18096"/>
                  </a:lnTo>
                  <a:lnTo>
                    <a:pt x="219444" y="17967"/>
                  </a:lnTo>
                  <a:lnTo>
                    <a:pt x="222927" y="17838"/>
                  </a:lnTo>
                  <a:lnTo>
                    <a:pt x="226411" y="17710"/>
                  </a:lnTo>
                  <a:lnTo>
                    <a:pt x="229894" y="17581"/>
                  </a:lnTo>
                  <a:lnTo>
                    <a:pt x="233377" y="17452"/>
                  </a:lnTo>
                  <a:lnTo>
                    <a:pt x="236860" y="17323"/>
                  </a:lnTo>
                  <a:lnTo>
                    <a:pt x="240344" y="17194"/>
                  </a:lnTo>
                  <a:lnTo>
                    <a:pt x="243827" y="17066"/>
                  </a:lnTo>
                  <a:lnTo>
                    <a:pt x="247310" y="16937"/>
                  </a:lnTo>
                  <a:lnTo>
                    <a:pt x="250793" y="16809"/>
                  </a:lnTo>
                  <a:lnTo>
                    <a:pt x="254277" y="16680"/>
                  </a:lnTo>
                  <a:lnTo>
                    <a:pt x="257760" y="16552"/>
                  </a:lnTo>
                  <a:lnTo>
                    <a:pt x="261243" y="16423"/>
                  </a:lnTo>
                  <a:lnTo>
                    <a:pt x="264726" y="16295"/>
                  </a:lnTo>
                  <a:lnTo>
                    <a:pt x="268210" y="16167"/>
                  </a:lnTo>
                  <a:lnTo>
                    <a:pt x="271693" y="16038"/>
                  </a:lnTo>
                  <a:lnTo>
                    <a:pt x="275176" y="15910"/>
                  </a:lnTo>
                  <a:lnTo>
                    <a:pt x="278659" y="15782"/>
                  </a:lnTo>
                  <a:lnTo>
                    <a:pt x="282143" y="15654"/>
                  </a:lnTo>
                  <a:lnTo>
                    <a:pt x="285626" y="15526"/>
                  </a:lnTo>
                  <a:lnTo>
                    <a:pt x="289109" y="15398"/>
                  </a:lnTo>
                  <a:lnTo>
                    <a:pt x="292592" y="15270"/>
                  </a:lnTo>
                  <a:lnTo>
                    <a:pt x="296075" y="15142"/>
                  </a:lnTo>
                  <a:lnTo>
                    <a:pt x="299559" y="15014"/>
                  </a:lnTo>
                  <a:lnTo>
                    <a:pt x="303042" y="14886"/>
                  </a:lnTo>
                  <a:lnTo>
                    <a:pt x="306525" y="14758"/>
                  </a:lnTo>
                  <a:lnTo>
                    <a:pt x="310008" y="14630"/>
                  </a:lnTo>
                  <a:lnTo>
                    <a:pt x="313492" y="14503"/>
                  </a:lnTo>
                  <a:lnTo>
                    <a:pt x="316975" y="14375"/>
                  </a:lnTo>
                  <a:lnTo>
                    <a:pt x="320458" y="14248"/>
                  </a:lnTo>
                  <a:lnTo>
                    <a:pt x="323941" y="14120"/>
                  </a:lnTo>
                  <a:lnTo>
                    <a:pt x="327425" y="13992"/>
                  </a:lnTo>
                  <a:lnTo>
                    <a:pt x="330908" y="13865"/>
                  </a:lnTo>
                  <a:lnTo>
                    <a:pt x="334391" y="13738"/>
                  </a:lnTo>
                  <a:lnTo>
                    <a:pt x="337874" y="13610"/>
                  </a:lnTo>
                  <a:lnTo>
                    <a:pt x="341358" y="13483"/>
                  </a:lnTo>
                  <a:lnTo>
                    <a:pt x="344841" y="13356"/>
                  </a:lnTo>
                  <a:lnTo>
                    <a:pt x="348324" y="13228"/>
                  </a:lnTo>
                  <a:lnTo>
                    <a:pt x="351807" y="13101"/>
                  </a:lnTo>
                  <a:lnTo>
                    <a:pt x="355291" y="12974"/>
                  </a:lnTo>
                  <a:lnTo>
                    <a:pt x="358774" y="12847"/>
                  </a:lnTo>
                  <a:lnTo>
                    <a:pt x="362257" y="12720"/>
                  </a:lnTo>
                  <a:lnTo>
                    <a:pt x="365740" y="12593"/>
                  </a:lnTo>
                  <a:lnTo>
                    <a:pt x="369224" y="12466"/>
                  </a:lnTo>
                  <a:lnTo>
                    <a:pt x="372707" y="12339"/>
                  </a:lnTo>
                  <a:lnTo>
                    <a:pt x="376190" y="12212"/>
                  </a:lnTo>
                  <a:lnTo>
                    <a:pt x="379673" y="12086"/>
                  </a:lnTo>
                  <a:lnTo>
                    <a:pt x="383157" y="11959"/>
                  </a:lnTo>
                  <a:lnTo>
                    <a:pt x="386640" y="11832"/>
                  </a:lnTo>
                  <a:lnTo>
                    <a:pt x="390123" y="11705"/>
                  </a:lnTo>
                  <a:lnTo>
                    <a:pt x="393606" y="11579"/>
                  </a:lnTo>
                  <a:lnTo>
                    <a:pt x="397090" y="11452"/>
                  </a:lnTo>
                  <a:lnTo>
                    <a:pt x="400573" y="11326"/>
                  </a:lnTo>
                  <a:lnTo>
                    <a:pt x="404056" y="11199"/>
                  </a:lnTo>
                  <a:lnTo>
                    <a:pt x="407539" y="11073"/>
                  </a:lnTo>
                  <a:lnTo>
                    <a:pt x="411023" y="10946"/>
                  </a:lnTo>
                  <a:lnTo>
                    <a:pt x="414506" y="10820"/>
                  </a:lnTo>
                  <a:lnTo>
                    <a:pt x="417989" y="10694"/>
                  </a:lnTo>
                  <a:lnTo>
                    <a:pt x="421472" y="10568"/>
                  </a:lnTo>
                  <a:lnTo>
                    <a:pt x="424956" y="10441"/>
                  </a:lnTo>
                  <a:lnTo>
                    <a:pt x="428439" y="10315"/>
                  </a:lnTo>
                  <a:lnTo>
                    <a:pt x="431922" y="10189"/>
                  </a:lnTo>
                  <a:lnTo>
                    <a:pt x="435405" y="10063"/>
                  </a:lnTo>
                  <a:lnTo>
                    <a:pt x="435405" y="10137"/>
                  </a:lnTo>
                  <a:lnTo>
                    <a:pt x="435405" y="10211"/>
                  </a:lnTo>
                  <a:lnTo>
                    <a:pt x="435405" y="10284"/>
                  </a:lnTo>
                  <a:lnTo>
                    <a:pt x="435405" y="10356"/>
                  </a:lnTo>
                  <a:lnTo>
                    <a:pt x="435405" y="10428"/>
                  </a:lnTo>
                  <a:lnTo>
                    <a:pt x="435405" y="10499"/>
                  </a:lnTo>
                  <a:lnTo>
                    <a:pt x="435405" y="10569"/>
                  </a:lnTo>
                  <a:lnTo>
                    <a:pt x="435405" y="10639"/>
                  </a:lnTo>
                  <a:lnTo>
                    <a:pt x="435405" y="10708"/>
                  </a:lnTo>
                  <a:lnTo>
                    <a:pt x="435405" y="10777"/>
                  </a:lnTo>
                  <a:lnTo>
                    <a:pt x="435405" y="10845"/>
                  </a:lnTo>
                  <a:lnTo>
                    <a:pt x="435405" y="10912"/>
                  </a:lnTo>
                  <a:lnTo>
                    <a:pt x="435405" y="10979"/>
                  </a:lnTo>
                  <a:lnTo>
                    <a:pt x="435405" y="11045"/>
                  </a:lnTo>
                  <a:lnTo>
                    <a:pt x="435405" y="11110"/>
                  </a:lnTo>
                  <a:lnTo>
                    <a:pt x="435405" y="11175"/>
                  </a:lnTo>
                  <a:lnTo>
                    <a:pt x="435405" y="11240"/>
                  </a:lnTo>
                  <a:lnTo>
                    <a:pt x="435405" y="11304"/>
                  </a:lnTo>
                  <a:lnTo>
                    <a:pt x="435405" y="11367"/>
                  </a:lnTo>
                  <a:lnTo>
                    <a:pt x="435405" y="11430"/>
                  </a:lnTo>
                  <a:lnTo>
                    <a:pt x="435405" y="11492"/>
                  </a:lnTo>
                  <a:lnTo>
                    <a:pt x="435405" y="11554"/>
                  </a:lnTo>
                  <a:lnTo>
                    <a:pt x="435405" y="11615"/>
                  </a:lnTo>
                  <a:lnTo>
                    <a:pt x="435405" y="11676"/>
                  </a:lnTo>
                  <a:lnTo>
                    <a:pt x="435405" y="11736"/>
                  </a:lnTo>
                  <a:lnTo>
                    <a:pt x="435405" y="11796"/>
                  </a:lnTo>
                  <a:lnTo>
                    <a:pt x="435405" y="11855"/>
                  </a:lnTo>
                  <a:lnTo>
                    <a:pt x="435405" y="11914"/>
                  </a:lnTo>
                  <a:lnTo>
                    <a:pt x="435405" y="11972"/>
                  </a:lnTo>
                  <a:lnTo>
                    <a:pt x="435405" y="12030"/>
                  </a:lnTo>
                  <a:lnTo>
                    <a:pt x="435405" y="12087"/>
                  </a:lnTo>
                  <a:lnTo>
                    <a:pt x="435405" y="12144"/>
                  </a:lnTo>
                  <a:lnTo>
                    <a:pt x="435405" y="12200"/>
                  </a:lnTo>
                  <a:lnTo>
                    <a:pt x="435405" y="12256"/>
                  </a:lnTo>
                  <a:lnTo>
                    <a:pt x="435405" y="12312"/>
                  </a:lnTo>
                  <a:lnTo>
                    <a:pt x="435405" y="12367"/>
                  </a:lnTo>
                  <a:lnTo>
                    <a:pt x="435405" y="12422"/>
                  </a:lnTo>
                  <a:lnTo>
                    <a:pt x="435405" y="12476"/>
                  </a:lnTo>
                  <a:lnTo>
                    <a:pt x="435405" y="12530"/>
                  </a:lnTo>
                  <a:lnTo>
                    <a:pt x="435405" y="12583"/>
                  </a:lnTo>
                  <a:lnTo>
                    <a:pt x="435405" y="12636"/>
                  </a:lnTo>
                  <a:lnTo>
                    <a:pt x="438889" y="12531"/>
                  </a:lnTo>
                  <a:lnTo>
                    <a:pt x="442372" y="12427"/>
                  </a:lnTo>
                  <a:lnTo>
                    <a:pt x="445855" y="12322"/>
                  </a:lnTo>
                  <a:lnTo>
                    <a:pt x="449338" y="12218"/>
                  </a:lnTo>
                  <a:lnTo>
                    <a:pt x="452822" y="12113"/>
                  </a:lnTo>
                  <a:lnTo>
                    <a:pt x="456305" y="12009"/>
                  </a:lnTo>
                  <a:lnTo>
                    <a:pt x="459788" y="11905"/>
                  </a:lnTo>
                  <a:lnTo>
                    <a:pt x="463271" y="11801"/>
                  </a:lnTo>
                  <a:lnTo>
                    <a:pt x="466755" y="11697"/>
                  </a:lnTo>
                  <a:lnTo>
                    <a:pt x="470238" y="11592"/>
                  </a:lnTo>
                  <a:lnTo>
                    <a:pt x="473721" y="11488"/>
                  </a:lnTo>
                  <a:lnTo>
                    <a:pt x="477204" y="11384"/>
                  </a:lnTo>
                  <a:lnTo>
                    <a:pt x="480688" y="11281"/>
                  </a:lnTo>
                  <a:lnTo>
                    <a:pt x="484171" y="11177"/>
                  </a:lnTo>
                  <a:lnTo>
                    <a:pt x="487654" y="11073"/>
                  </a:lnTo>
                  <a:lnTo>
                    <a:pt x="491137" y="10969"/>
                  </a:lnTo>
                  <a:lnTo>
                    <a:pt x="494621" y="10866"/>
                  </a:lnTo>
                  <a:lnTo>
                    <a:pt x="498104" y="10762"/>
                  </a:lnTo>
                  <a:lnTo>
                    <a:pt x="501587" y="10658"/>
                  </a:lnTo>
                  <a:lnTo>
                    <a:pt x="505070" y="10555"/>
                  </a:lnTo>
                  <a:lnTo>
                    <a:pt x="508554" y="10451"/>
                  </a:lnTo>
                  <a:lnTo>
                    <a:pt x="512037" y="10348"/>
                  </a:lnTo>
                  <a:lnTo>
                    <a:pt x="515520" y="10245"/>
                  </a:lnTo>
                  <a:lnTo>
                    <a:pt x="519003" y="10141"/>
                  </a:lnTo>
                  <a:lnTo>
                    <a:pt x="522487" y="10038"/>
                  </a:lnTo>
                  <a:lnTo>
                    <a:pt x="525970" y="9935"/>
                  </a:lnTo>
                  <a:lnTo>
                    <a:pt x="529453" y="9832"/>
                  </a:lnTo>
                  <a:lnTo>
                    <a:pt x="532936" y="9729"/>
                  </a:lnTo>
                  <a:lnTo>
                    <a:pt x="536420" y="9626"/>
                  </a:lnTo>
                  <a:lnTo>
                    <a:pt x="539903" y="9523"/>
                  </a:lnTo>
                  <a:lnTo>
                    <a:pt x="543386" y="9420"/>
                  </a:lnTo>
                  <a:lnTo>
                    <a:pt x="546869" y="9317"/>
                  </a:lnTo>
                  <a:lnTo>
                    <a:pt x="550353" y="9215"/>
                  </a:lnTo>
                  <a:lnTo>
                    <a:pt x="553836" y="9112"/>
                  </a:lnTo>
                  <a:lnTo>
                    <a:pt x="557319" y="9009"/>
                  </a:lnTo>
                  <a:lnTo>
                    <a:pt x="560802" y="8907"/>
                  </a:lnTo>
                  <a:lnTo>
                    <a:pt x="564286" y="8804"/>
                  </a:lnTo>
                  <a:lnTo>
                    <a:pt x="567769" y="8702"/>
                  </a:lnTo>
                  <a:lnTo>
                    <a:pt x="571252" y="8599"/>
                  </a:lnTo>
                  <a:lnTo>
                    <a:pt x="574735" y="8497"/>
                  </a:lnTo>
                  <a:lnTo>
                    <a:pt x="578218" y="8395"/>
                  </a:lnTo>
                  <a:lnTo>
                    <a:pt x="581702" y="8292"/>
                  </a:lnTo>
                  <a:lnTo>
                    <a:pt x="585185" y="8190"/>
                  </a:lnTo>
                  <a:lnTo>
                    <a:pt x="588668" y="8088"/>
                  </a:lnTo>
                  <a:lnTo>
                    <a:pt x="592151" y="7986"/>
                  </a:lnTo>
                  <a:lnTo>
                    <a:pt x="595635" y="7884"/>
                  </a:lnTo>
                  <a:lnTo>
                    <a:pt x="599118" y="7782"/>
                  </a:lnTo>
                  <a:lnTo>
                    <a:pt x="602601" y="7680"/>
                  </a:lnTo>
                  <a:lnTo>
                    <a:pt x="606084" y="7578"/>
                  </a:lnTo>
                  <a:lnTo>
                    <a:pt x="609568" y="7477"/>
                  </a:lnTo>
                  <a:lnTo>
                    <a:pt x="613051" y="7375"/>
                  </a:lnTo>
                  <a:lnTo>
                    <a:pt x="616534" y="7273"/>
                  </a:lnTo>
                  <a:lnTo>
                    <a:pt x="620017" y="7172"/>
                  </a:lnTo>
                  <a:lnTo>
                    <a:pt x="623501" y="7070"/>
                  </a:lnTo>
                  <a:lnTo>
                    <a:pt x="626984" y="6968"/>
                  </a:lnTo>
                  <a:lnTo>
                    <a:pt x="630467" y="6867"/>
                  </a:lnTo>
                  <a:lnTo>
                    <a:pt x="633950" y="6766"/>
                  </a:lnTo>
                  <a:lnTo>
                    <a:pt x="637434" y="6664"/>
                  </a:lnTo>
                  <a:lnTo>
                    <a:pt x="640917" y="6563"/>
                  </a:lnTo>
                  <a:lnTo>
                    <a:pt x="644400" y="6462"/>
                  </a:lnTo>
                  <a:lnTo>
                    <a:pt x="647883" y="6361"/>
                  </a:lnTo>
                  <a:lnTo>
                    <a:pt x="651367" y="6259"/>
                  </a:lnTo>
                  <a:lnTo>
                    <a:pt x="654850" y="6158"/>
                  </a:lnTo>
                  <a:lnTo>
                    <a:pt x="658333" y="6057"/>
                  </a:lnTo>
                  <a:lnTo>
                    <a:pt x="661816" y="5956"/>
                  </a:lnTo>
                  <a:lnTo>
                    <a:pt x="665300" y="5856"/>
                  </a:lnTo>
                  <a:lnTo>
                    <a:pt x="668783" y="5755"/>
                  </a:lnTo>
                  <a:lnTo>
                    <a:pt x="672266" y="5654"/>
                  </a:lnTo>
                  <a:lnTo>
                    <a:pt x="675749" y="5553"/>
                  </a:lnTo>
                  <a:lnTo>
                    <a:pt x="679233" y="5453"/>
                  </a:lnTo>
                  <a:lnTo>
                    <a:pt x="682716" y="5352"/>
                  </a:lnTo>
                  <a:lnTo>
                    <a:pt x="686199" y="5251"/>
                  </a:lnTo>
                  <a:lnTo>
                    <a:pt x="689682" y="5151"/>
                  </a:lnTo>
                  <a:lnTo>
                    <a:pt x="693166" y="5050"/>
                  </a:lnTo>
                  <a:lnTo>
                    <a:pt x="696649" y="4950"/>
                  </a:lnTo>
                  <a:lnTo>
                    <a:pt x="700132" y="4850"/>
                  </a:lnTo>
                  <a:lnTo>
                    <a:pt x="703615" y="4749"/>
                  </a:lnTo>
                  <a:lnTo>
                    <a:pt x="707099" y="4649"/>
                  </a:lnTo>
                  <a:lnTo>
                    <a:pt x="710582" y="4549"/>
                  </a:lnTo>
                  <a:lnTo>
                    <a:pt x="714065" y="4449"/>
                  </a:lnTo>
                  <a:lnTo>
                    <a:pt x="717548" y="4349"/>
                  </a:lnTo>
                  <a:lnTo>
                    <a:pt x="721032" y="4249"/>
                  </a:lnTo>
                  <a:lnTo>
                    <a:pt x="724515" y="4149"/>
                  </a:lnTo>
                  <a:lnTo>
                    <a:pt x="727998" y="4049"/>
                  </a:lnTo>
                  <a:lnTo>
                    <a:pt x="731481" y="3949"/>
                  </a:lnTo>
                  <a:lnTo>
                    <a:pt x="734965" y="3849"/>
                  </a:lnTo>
                  <a:lnTo>
                    <a:pt x="738448" y="3750"/>
                  </a:lnTo>
                  <a:lnTo>
                    <a:pt x="741931" y="3650"/>
                  </a:lnTo>
                  <a:lnTo>
                    <a:pt x="745414" y="3550"/>
                  </a:lnTo>
                  <a:lnTo>
                    <a:pt x="748898" y="3451"/>
                  </a:lnTo>
                  <a:lnTo>
                    <a:pt x="752381" y="3351"/>
                  </a:lnTo>
                  <a:lnTo>
                    <a:pt x="755864" y="3252"/>
                  </a:lnTo>
                  <a:lnTo>
                    <a:pt x="759347" y="3152"/>
                  </a:lnTo>
                  <a:lnTo>
                    <a:pt x="762831" y="3053"/>
                  </a:lnTo>
                  <a:lnTo>
                    <a:pt x="766314" y="2954"/>
                  </a:lnTo>
                  <a:lnTo>
                    <a:pt x="769797" y="2854"/>
                  </a:lnTo>
                  <a:lnTo>
                    <a:pt x="773280" y="2755"/>
                  </a:lnTo>
                  <a:lnTo>
                    <a:pt x="776764" y="2656"/>
                  </a:lnTo>
                  <a:lnTo>
                    <a:pt x="780247" y="2557"/>
                  </a:lnTo>
                  <a:lnTo>
                    <a:pt x="783730" y="2458"/>
                  </a:lnTo>
                  <a:lnTo>
                    <a:pt x="787213" y="2359"/>
                  </a:lnTo>
                  <a:lnTo>
                    <a:pt x="790697" y="2260"/>
                  </a:lnTo>
                  <a:lnTo>
                    <a:pt x="794180" y="2161"/>
                  </a:lnTo>
                  <a:lnTo>
                    <a:pt x="797663" y="2062"/>
                  </a:lnTo>
                  <a:lnTo>
                    <a:pt x="801146" y="1964"/>
                  </a:lnTo>
                  <a:lnTo>
                    <a:pt x="804630" y="1865"/>
                  </a:lnTo>
                  <a:lnTo>
                    <a:pt x="808113" y="1766"/>
                  </a:lnTo>
                  <a:lnTo>
                    <a:pt x="811596" y="1668"/>
                  </a:lnTo>
                  <a:lnTo>
                    <a:pt x="815079" y="1569"/>
                  </a:lnTo>
                  <a:lnTo>
                    <a:pt x="818563" y="1471"/>
                  </a:lnTo>
                  <a:lnTo>
                    <a:pt x="822046" y="1372"/>
                  </a:lnTo>
                  <a:lnTo>
                    <a:pt x="825529" y="1274"/>
                  </a:lnTo>
                  <a:lnTo>
                    <a:pt x="829012" y="1175"/>
                  </a:lnTo>
                  <a:lnTo>
                    <a:pt x="832496" y="1077"/>
                  </a:lnTo>
                  <a:lnTo>
                    <a:pt x="835979" y="979"/>
                  </a:lnTo>
                  <a:lnTo>
                    <a:pt x="839462" y="881"/>
                  </a:lnTo>
                  <a:lnTo>
                    <a:pt x="842945" y="783"/>
                  </a:lnTo>
                  <a:lnTo>
                    <a:pt x="846429" y="684"/>
                  </a:lnTo>
                  <a:lnTo>
                    <a:pt x="849912" y="586"/>
                  </a:lnTo>
                  <a:lnTo>
                    <a:pt x="853395" y="489"/>
                  </a:lnTo>
                  <a:lnTo>
                    <a:pt x="856878" y="391"/>
                  </a:lnTo>
                  <a:lnTo>
                    <a:pt x="860361" y="293"/>
                  </a:lnTo>
                  <a:lnTo>
                    <a:pt x="863845" y="195"/>
                  </a:lnTo>
                  <a:lnTo>
                    <a:pt x="867328" y="97"/>
                  </a:lnTo>
                  <a:lnTo>
                    <a:pt x="870811" y="0"/>
                  </a:lnTo>
                  <a:lnTo>
                    <a:pt x="870811" y="98"/>
                  </a:lnTo>
                  <a:lnTo>
                    <a:pt x="870811" y="195"/>
                  </a:lnTo>
                  <a:lnTo>
                    <a:pt x="870811" y="292"/>
                  </a:lnTo>
                  <a:lnTo>
                    <a:pt x="870811" y="387"/>
                  </a:lnTo>
                  <a:lnTo>
                    <a:pt x="870811" y="483"/>
                  </a:lnTo>
                  <a:lnTo>
                    <a:pt x="870811" y="577"/>
                  </a:lnTo>
                  <a:lnTo>
                    <a:pt x="870811" y="671"/>
                  </a:lnTo>
                  <a:lnTo>
                    <a:pt x="870811" y="764"/>
                  </a:lnTo>
                  <a:lnTo>
                    <a:pt x="870811" y="857"/>
                  </a:lnTo>
                  <a:lnTo>
                    <a:pt x="870811" y="948"/>
                  </a:lnTo>
                  <a:lnTo>
                    <a:pt x="870811" y="1040"/>
                  </a:lnTo>
                  <a:lnTo>
                    <a:pt x="870811" y="1130"/>
                  </a:lnTo>
                  <a:lnTo>
                    <a:pt x="870811" y="1220"/>
                  </a:lnTo>
                  <a:lnTo>
                    <a:pt x="870811" y="1309"/>
                  </a:lnTo>
                  <a:lnTo>
                    <a:pt x="870811" y="1398"/>
                  </a:lnTo>
                  <a:lnTo>
                    <a:pt x="870811" y="1485"/>
                  </a:lnTo>
                  <a:lnTo>
                    <a:pt x="870811" y="1573"/>
                  </a:lnTo>
                  <a:lnTo>
                    <a:pt x="870811" y="1659"/>
                  </a:lnTo>
                  <a:lnTo>
                    <a:pt x="870811" y="1745"/>
                  </a:lnTo>
                  <a:lnTo>
                    <a:pt x="870811" y="1831"/>
                  </a:lnTo>
                  <a:lnTo>
                    <a:pt x="870811" y="1916"/>
                  </a:lnTo>
                  <a:lnTo>
                    <a:pt x="870811" y="2000"/>
                  </a:lnTo>
                  <a:lnTo>
                    <a:pt x="870811" y="2084"/>
                  </a:lnTo>
                  <a:lnTo>
                    <a:pt x="870811" y="2167"/>
                  </a:lnTo>
                  <a:lnTo>
                    <a:pt x="870811" y="2249"/>
                  </a:lnTo>
                  <a:lnTo>
                    <a:pt x="870811" y="2331"/>
                  </a:lnTo>
                  <a:lnTo>
                    <a:pt x="870811" y="2413"/>
                  </a:lnTo>
                  <a:lnTo>
                    <a:pt x="870811" y="2494"/>
                  </a:lnTo>
                  <a:lnTo>
                    <a:pt x="870811" y="2574"/>
                  </a:lnTo>
                  <a:lnTo>
                    <a:pt x="870811" y="2654"/>
                  </a:lnTo>
                  <a:lnTo>
                    <a:pt x="870811" y="2733"/>
                  </a:lnTo>
                  <a:lnTo>
                    <a:pt x="870811" y="2812"/>
                  </a:lnTo>
                  <a:lnTo>
                    <a:pt x="870811" y="2890"/>
                  </a:lnTo>
                  <a:lnTo>
                    <a:pt x="870811" y="2968"/>
                  </a:lnTo>
                  <a:lnTo>
                    <a:pt x="870811" y="3045"/>
                  </a:lnTo>
                  <a:lnTo>
                    <a:pt x="870811" y="3121"/>
                  </a:lnTo>
                  <a:lnTo>
                    <a:pt x="870811" y="3198"/>
                  </a:lnTo>
                  <a:lnTo>
                    <a:pt x="870811" y="3273"/>
                  </a:lnTo>
                  <a:lnTo>
                    <a:pt x="870811" y="3348"/>
                  </a:lnTo>
                  <a:lnTo>
                    <a:pt x="870811" y="3423"/>
                  </a:lnTo>
                  <a:lnTo>
                    <a:pt x="870811" y="3497"/>
                  </a:lnTo>
                  <a:lnTo>
                    <a:pt x="870811" y="3571"/>
                  </a:lnTo>
                  <a:lnTo>
                    <a:pt x="870811" y="3644"/>
                  </a:lnTo>
                  <a:lnTo>
                    <a:pt x="870811" y="3717"/>
                  </a:lnTo>
                  <a:lnTo>
                    <a:pt x="870811" y="3789"/>
                  </a:lnTo>
                  <a:lnTo>
                    <a:pt x="870811" y="3861"/>
                  </a:lnTo>
                  <a:lnTo>
                    <a:pt x="870811" y="3932"/>
                  </a:lnTo>
                  <a:lnTo>
                    <a:pt x="870811" y="4003"/>
                  </a:lnTo>
                  <a:lnTo>
                    <a:pt x="870811" y="4073"/>
                  </a:lnTo>
                  <a:lnTo>
                    <a:pt x="870811" y="4143"/>
                  </a:lnTo>
                  <a:lnTo>
                    <a:pt x="870811" y="4213"/>
                  </a:lnTo>
                  <a:lnTo>
                    <a:pt x="870811" y="4282"/>
                  </a:lnTo>
                  <a:lnTo>
                    <a:pt x="870811" y="4351"/>
                  </a:lnTo>
                  <a:lnTo>
                    <a:pt x="870811" y="4419"/>
                  </a:lnTo>
                  <a:lnTo>
                    <a:pt x="870811" y="4487"/>
                  </a:lnTo>
                  <a:lnTo>
                    <a:pt x="870811" y="4554"/>
                  </a:lnTo>
                  <a:lnTo>
                    <a:pt x="870811" y="4621"/>
                  </a:lnTo>
                  <a:lnTo>
                    <a:pt x="870811" y="4688"/>
                  </a:lnTo>
                  <a:lnTo>
                    <a:pt x="870811" y="4754"/>
                  </a:lnTo>
                  <a:lnTo>
                    <a:pt x="870811" y="4820"/>
                  </a:lnTo>
                  <a:lnTo>
                    <a:pt x="870811" y="4885"/>
                  </a:lnTo>
                  <a:lnTo>
                    <a:pt x="870811" y="4950"/>
                  </a:lnTo>
                  <a:lnTo>
                    <a:pt x="870811" y="5015"/>
                  </a:lnTo>
                  <a:lnTo>
                    <a:pt x="870811" y="5079"/>
                  </a:lnTo>
                  <a:lnTo>
                    <a:pt x="870811" y="5143"/>
                  </a:lnTo>
                  <a:lnTo>
                    <a:pt x="870811" y="5206"/>
                  </a:lnTo>
                  <a:lnTo>
                    <a:pt x="870811" y="5269"/>
                  </a:lnTo>
                  <a:lnTo>
                    <a:pt x="870811" y="5332"/>
                  </a:lnTo>
                  <a:lnTo>
                    <a:pt x="870811" y="5394"/>
                  </a:lnTo>
                  <a:lnTo>
                    <a:pt x="870811" y="5456"/>
                  </a:lnTo>
                  <a:lnTo>
                    <a:pt x="870811" y="5517"/>
                  </a:lnTo>
                  <a:lnTo>
                    <a:pt x="870811" y="5578"/>
                  </a:lnTo>
                  <a:lnTo>
                    <a:pt x="870811" y="5639"/>
                  </a:lnTo>
                  <a:lnTo>
                    <a:pt x="870811" y="5700"/>
                  </a:lnTo>
                  <a:lnTo>
                    <a:pt x="870811" y="5760"/>
                  </a:lnTo>
                  <a:lnTo>
                    <a:pt x="870811" y="5819"/>
                  </a:lnTo>
                  <a:lnTo>
                    <a:pt x="870811" y="5879"/>
                  </a:lnTo>
                  <a:lnTo>
                    <a:pt x="870811" y="5938"/>
                  </a:lnTo>
                  <a:lnTo>
                    <a:pt x="870811" y="5997"/>
                  </a:lnTo>
                  <a:lnTo>
                    <a:pt x="870811" y="6055"/>
                  </a:lnTo>
                  <a:lnTo>
                    <a:pt x="870811" y="6113"/>
                  </a:lnTo>
                  <a:lnTo>
                    <a:pt x="870811" y="6171"/>
                  </a:lnTo>
                  <a:lnTo>
                    <a:pt x="870811" y="6228"/>
                  </a:lnTo>
                  <a:lnTo>
                    <a:pt x="870811" y="6285"/>
                  </a:lnTo>
                  <a:lnTo>
                    <a:pt x="870811" y="6342"/>
                  </a:lnTo>
                  <a:lnTo>
                    <a:pt x="870811" y="6398"/>
                  </a:lnTo>
                  <a:lnTo>
                    <a:pt x="870811" y="6454"/>
                  </a:lnTo>
                  <a:lnTo>
                    <a:pt x="870811" y="6510"/>
                  </a:lnTo>
                  <a:lnTo>
                    <a:pt x="870811" y="6565"/>
                  </a:lnTo>
                  <a:lnTo>
                    <a:pt x="870811" y="6621"/>
                  </a:lnTo>
                  <a:lnTo>
                    <a:pt x="870811" y="6675"/>
                  </a:lnTo>
                  <a:lnTo>
                    <a:pt x="870811" y="6730"/>
                  </a:lnTo>
                  <a:lnTo>
                    <a:pt x="870811" y="6784"/>
                  </a:lnTo>
                  <a:lnTo>
                    <a:pt x="870811" y="6838"/>
                  </a:lnTo>
                  <a:lnTo>
                    <a:pt x="870811" y="6892"/>
                  </a:lnTo>
                  <a:lnTo>
                    <a:pt x="870811" y="6945"/>
                  </a:lnTo>
                  <a:lnTo>
                    <a:pt x="870811" y="6998"/>
                  </a:lnTo>
                  <a:lnTo>
                    <a:pt x="870811" y="7051"/>
                  </a:lnTo>
                  <a:lnTo>
                    <a:pt x="870811" y="7103"/>
                  </a:lnTo>
                  <a:lnTo>
                    <a:pt x="870811" y="7155"/>
                  </a:lnTo>
                  <a:lnTo>
                    <a:pt x="870811" y="7207"/>
                  </a:lnTo>
                  <a:lnTo>
                    <a:pt x="870811" y="7259"/>
                  </a:lnTo>
                  <a:lnTo>
                    <a:pt x="870811" y="7310"/>
                  </a:lnTo>
                  <a:lnTo>
                    <a:pt x="870811" y="7361"/>
                  </a:lnTo>
                  <a:lnTo>
                    <a:pt x="870811" y="7412"/>
                  </a:lnTo>
                  <a:lnTo>
                    <a:pt x="870811" y="7462"/>
                  </a:lnTo>
                  <a:lnTo>
                    <a:pt x="870811" y="7512"/>
                  </a:lnTo>
                  <a:lnTo>
                    <a:pt x="870811" y="7562"/>
                  </a:lnTo>
                  <a:lnTo>
                    <a:pt x="870811" y="7612"/>
                  </a:lnTo>
                  <a:lnTo>
                    <a:pt x="870811" y="7661"/>
                  </a:lnTo>
                  <a:lnTo>
                    <a:pt x="870811" y="7711"/>
                  </a:lnTo>
                  <a:lnTo>
                    <a:pt x="870811" y="7759"/>
                  </a:lnTo>
                  <a:lnTo>
                    <a:pt x="870811" y="7808"/>
                  </a:lnTo>
                  <a:lnTo>
                    <a:pt x="870811" y="7856"/>
                  </a:lnTo>
                  <a:lnTo>
                    <a:pt x="870811" y="7905"/>
                  </a:lnTo>
                  <a:lnTo>
                    <a:pt x="870811" y="7952"/>
                  </a:lnTo>
                  <a:lnTo>
                    <a:pt x="870811" y="8000"/>
                  </a:lnTo>
                  <a:lnTo>
                    <a:pt x="870811" y="8047"/>
                  </a:lnTo>
                  <a:lnTo>
                    <a:pt x="870811" y="8095"/>
                  </a:lnTo>
                  <a:lnTo>
                    <a:pt x="870811" y="8141"/>
                  </a:lnTo>
                  <a:lnTo>
                    <a:pt x="870811" y="8188"/>
                  </a:lnTo>
                  <a:lnTo>
                    <a:pt x="870811" y="8234"/>
                  </a:lnTo>
                  <a:lnTo>
                    <a:pt x="870811" y="8281"/>
                  </a:lnTo>
                  <a:lnTo>
                    <a:pt x="870811" y="8327"/>
                  </a:lnTo>
                  <a:lnTo>
                    <a:pt x="870811" y="8372"/>
                  </a:lnTo>
                  <a:lnTo>
                    <a:pt x="870811" y="8418"/>
                  </a:lnTo>
                  <a:lnTo>
                    <a:pt x="870811" y="8463"/>
                  </a:lnTo>
                  <a:lnTo>
                    <a:pt x="870811" y="8508"/>
                  </a:lnTo>
                  <a:lnTo>
                    <a:pt x="870811" y="8553"/>
                  </a:lnTo>
                  <a:lnTo>
                    <a:pt x="870811" y="8597"/>
                  </a:lnTo>
                  <a:lnTo>
                    <a:pt x="870811" y="8641"/>
                  </a:lnTo>
                  <a:lnTo>
                    <a:pt x="870811" y="8686"/>
                  </a:lnTo>
                  <a:lnTo>
                    <a:pt x="870811" y="8729"/>
                  </a:lnTo>
                  <a:lnTo>
                    <a:pt x="870811" y="8773"/>
                  </a:lnTo>
                  <a:lnTo>
                    <a:pt x="870811" y="8817"/>
                  </a:lnTo>
                  <a:lnTo>
                    <a:pt x="870811" y="8860"/>
                  </a:lnTo>
                  <a:lnTo>
                    <a:pt x="870811" y="8903"/>
                  </a:lnTo>
                  <a:lnTo>
                    <a:pt x="870811" y="8946"/>
                  </a:lnTo>
                  <a:lnTo>
                    <a:pt x="870811" y="8988"/>
                  </a:lnTo>
                  <a:lnTo>
                    <a:pt x="870811" y="9030"/>
                  </a:lnTo>
                  <a:lnTo>
                    <a:pt x="870811" y="9073"/>
                  </a:lnTo>
                  <a:lnTo>
                    <a:pt x="870811" y="9115"/>
                  </a:lnTo>
                  <a:lnTo>
                    <a:pt x="870811" y="9156"/>
                  </a:lnTo>
                  <a:lnTo>
                    <a:pt x="870811" y="9198"/>
                  </a:lnTo>
                  <a:lnTo>
                    <a:pt x="870811" y="9239"/>
                  </a:lnTo>
                  <a:lnTo>
                    <a:pt x="870811" y="9280"/>
                  </a:lnTo>
                  <a:lnTo>
                    <a:pt x="870811" y="9321"/>
                  </a:lnTo>
                  <a:lnTo>
                    <a:pt x="870811" y="9362"/>
                  </a:lnTo>
                  <a:lnTo>
                    <a:pt x="870811" y="9403"/>
                  </a:lnTo>
                  <a:lnTo>
                    <a:pt x="874294" y="9338"/>
                  </a:lnTo>
                  <a:lnTo>
                    <a:pt x="877778" y="9274"/>
                  </a:lnTo>
                  <a:lnTo>
                    <a:pt x="881261" y="9210"/>
                  </a:lnTo>
                  <a:lnTo>
                    <a:pt x="884744" y="9146"/>
                  </a:lnTo>
                  <a:lnTo>
                    <a:pt x="888227" y="9082"/>
                  </a:lnTo>
                  <a:lnTo>
                    <a:pt x="891711" y="9018"/>
                  </a:lnTo>
                  <a:lnTo>
                    <a:pt x="895194" y="8953"/>
                  </a:lnTo>
                  <a:lnTo>
                    <a:pt x="898677" y="8889"/>
                  </a:lnTo>
                  <a:lnTo>
                    <a:pt x="902160" y="8825"/>
                  </a:lnTo>
                  <a:lnTo>
                    <a:pt x="905644" y="8761"/>
                  </a:lnTo>
                  <a:lnTo>
                    <a:pt x="909127" y="8697"/>
                  </a:lnTo>
                  <a:lnTo>
                    <a:pt x="912610" y="8633"/>
                  </a:lnTo>
                  <a:lnTo>
                    <a:pt x="916093" y="8569"/>
                  </a:lnTo>
                  <a:lnTo>
                    <a:pt x="919577" y="8505"/>
                  </a:lnTo>
                  <a:lnTo>
                    <a:pt x="923060" y="8442"/>
                  </a:lnTo>
                  <a:lnTo>
                    <a:pt x="926543" y="8378"/>
                  </a:lnTo>
                  <a:lnTo>
                    <a:pt x="930026" y="8314"/>
                  </a:lnTo>
                  <a:lnTo>
                    <a:pt x="933510" y="8250"/>
                  </a:lnTo>
                  <a:lnTo>
                    <a:pt x="936993" y="8186"/>
                  </a:lnTo>
                  <a:lnTo>
                    <a:pt x="940476" y="8122"/>
                  </a:lnTo>
                  <a:lnTo>
                    <a:pt x="943959" y="8059"/>
                  </a:lnTo>
                  <a:lnTo>
                    <a:pt x="947443" y="7995"/>
                  </a:lnTo>
                  <a:lnTo>
                    <a:pt x="950926" y="7931"/>
                  </a:lnTo>
                  <a:lnTo>
                    <a:pt x="954409" y="7867"/>
                  </a:lnTo>
                  <a:lnTo>
                    <a:pt x="957892" y="7804"/>
                  </a:lnTo>
                  <a:lnTo>
                    <a:pt x="961376" y="7740"/>
                  </a:lnTo>
                  <a:lnTo>
                    <a:pt x="964859" y="7676"/>
                  </a:lnTo>
                  <a:lnTo>
                    <a:pt x="968342" y="7613"/>
                  </a:lnTo>
                  <a:lnTo>
                    <a:pt x="971825" y="7549"/>
                  </a:lnTo>
                  <a:lnTo>
                    <a:pt x="975309" y="7486"/>
                  </a:lnTo>
                  <a:lnTo>
                    <a:pt x="978792" y="7422"/>
                  </a:lnTo>
                  <a:lnTo>
                    <a:pt x="982275" y="7358"/>
                  </a:lnTo>
                  <a:lnTo>
                    <a:pt x="985758" y="7295"/>
                  </a:lnTo>
                  <a:lnTo>
                    <a:pt x="989242" y="7231"/>
                  </a:lnTo>
                  <a:lnTo>
                    <a:pt x="992725" y="7168"/>
                  </a:lnTo>
                  <a:lnTo>
                    <a:pt x="996208" y="7105"/>
                  </a:lnTo>
                  <a:lnTo>
                    <a:pt x="999691" y="7041"/>
                  </a:lnTo>
                  <a:lnTo>
                    <a:pt x="1003175" y="6978"/>
                  </a:lnTo>
                  <a:lnTo>
                    <a:pt x="1006658" y="6914"/>
                  </a:lnTo>
                  <a:lnTo>
                    <a:pt x="1010141" y="6851"/>
                  </a:lnTo>
                  <a:lnTo>
                    <a:pt x="1013624" y="6788"/>
                  </a:lnTo>
                  <a:lnTo>
                    <a:pt x="1017108" y="6724"/>
                  </a:lnTo>
                  <a:lnTo>
                    <a:pt x="1020591" y="6661"/>
                  </a:lnTo>
                  <a:lnTo>
                    <a:pt x="1024074" y="6598"/>
                  </a:lnTo>
                  <a:lnTo>
                    <a:pt x="1027557" y="6534"/>
                  </a:lnTo>
                  <a:lnTo>
                    <a:pt x="1031041" y="6471"/>
                  </a:lnTo>
                  <a:lnTo>
                    <a:pt x="1034524" y="6408"/>
                  </a:lnTo>
                  <a:lnTo>
                    <a:pt x="1038007" y="6345"/>
                  </a:lnTo>
                  <a:lnTo>
                    <a:pt x="1041490" y="6282"/>
                  </a:lnTo>
                  <a:lnTo>
                    <a:pt x="1044974" y="6218"/>
                  </a:lnTo>
                  <a:lnTo>
                    <a:pt x="1048457" y="6155"/>
                  </a:lnTo>
                  <a:lnTo>
                    <a:pt x="1051940" y="6092"/>
                  </a:lnTo>
                  <a:lnTo>
                    <a:pt x="1055423" y="6029"/>
                  </a:lnTo>
                  <a:lnTo>
                    <a:pt x="1058907" y="5966"/>
                  </a:lnTo>
                  <a:lnTo>
                    <a:pt x="1062390" y="5903"/>
                  </a:lnTo>
                  <a:lnTo>
                    <a:pt x="1065873" y="5840"/>
                  </a:lnTo>
                  <a:lnTo>
                    <a:pt x="1069356" y="5777"/>
                  </a:lnTo>
                  <a:lnTo>
                    <a:pt x="1072840" y="5714"/>
                  </a:lnTo>
                  <a:lnTo>
                    <a:pt x="1076323" y="5651"/>
                  </a:lnTo>
                  <a:lnTo>
                    <a:pt x="1079806" y="5588"/>
                  </a:lnTo>
                  <a:lnTo>
                    <a:pt x="1083289" y="5525"/>
                  </a:lnTo>
                  <a:lnTo>
                    <a:pt x="1086773" y="5462"/>
                  </a:lnTo>
                  <a:lnTo>
                    <a:pt x="1090256" y="5400"/>
                  </a:lnTo>
                  <a:lnTo>
                    <a:pt x="1093739" y="5337"/>
                  </a:lnTo>
                  <a:lnTo>
                    <a:pt x="1097222" y="5274"/>
                  </a:lnTo>
                  <a:lnTo>
                    <a:pt x="1100706" y="5211"/>
                  </a:lnTo>
                  <a:lnTo>
                    <a:pt x="1104189" y="5148"/>
                  </a:lnTo>
                  <a:lnTo>
                    <a:pt x="1107672" y="5086"/>
                  </a:lnTo>
                  <a:lnTo>
                    <a:pt x="1111155" y="5023"/>
                  </a:lnTo>
                  <a:lnTo>
                    <a:pt x="1114639" y="4960"/>
                  </a:lnTo>
                  <a:lnTo>
                    <a:pt x="1118122" y="4897"/>
                  </a:lnTo>
                  <a:lnTo>
                    <a:pt x="1121605" y="4835"/>
                  </a:lnTo>
                  <a:lnTo>
                    <a:pt x="1125088" y="4772"/>
                  </a:lnTo>
                  <a:lnTo>
                    <a:pt x="1128572" y="4709"/>
                  </a:lnTo>
                  <a:lnTo>
                    <a:pt x="1132055" y="4647"/>
                  </a:lnTo>
                  <a:lnTo>
                    <a:pt x="1135538" y="4584"/>
                  </a:lnTo>
                  <a:lnTo>
                    <a:pt x="1139021" y="4522"/>
                  </a:lnTo>
                  <a:lnTo>
                    <a:pt x="1142505" y="4459"/>
                  </a:lnTo>
                  <a:lnTo>
                    <a:pt x="1145988" y="4397"/>
                  </a:lnTo>
                  <a:lnTo>
                    <a:pt x="1149471" y="4334"/>
                  </a:lnTo>
                  <a:lnTo>
                    <a:pt x="1152954" y="4272"/>
                  </a:lnTo>
                  <a:lnTo>
                    <a:pt x="1156437" y="4209"/>
                  </a:lnTo>
                  <a:lnTo>
                    <a:pt x="1159921" y="4147"/>
                  </a:lnTo>
                  <a:lnTo>
                    <a:pt x="1163404" y="4084"/>
                  </a:lnTo>
                  <a:lnTo>
                    <a:pt x="1166887" y="4022"/>
                  </a:lnTo>
                  <a:lnTo>
                    <a:pt x="1170370" y="3960"/>
                  </a:lnTo>
                  <a:lnTo>
                    <a:pt x="1173854" y="3897"/>
                  </a:lnTo>
                  <a:lnTo>
                    <a:pt x="1177337" y="3835"/>
                  </a:lnTo>
                  <a:lnTo>
                    <a:pt x="1180820" y="3773"/>
                  </a:lnTo>
                  <a:lnTo>
                    <a:pt x="1184303" y="3710"/>
                  </a:lnTo>
                  <a:lnTo>
                    <a:pt x="1187787" y="3648"/>
                  </a:lnTo>
                  <a:lnTo>
                    <a:pt x="1191270" y="3586"/>
                  </a:lnTo>
                  <a:lnTo>
                    <a:pt x="1194753" y="3524"/>
                  </a:lnTo>
                  <a:lnTo>
                    <a:pt x="1198236" y="3461"/>
                  </a:lnTo>
                  <a:lnTo>
                    <a:pt x="1201720" y="3399"/>
                  </a:lnTo>
                  <a:lnTo>
                    <a:pt x="1205203" y="3337"/>
                  </a:lnTo>
                  <a:lnTo>
                    <a:pt x="1208686" y="3275"/>
                  </a:lnTo>
                  <a:lnTo>
                    <a:pt x="1212169" y="3213"/>
                  </a:lnTo>
                  <a:lnTo>
                    <a:pt x="1215653" y="3151"/>
                  </a:lnTo>
                  <a:lnTo>
                    <a:pt x="1219136" y="3089"/>
                  </a:lnTo>
                  <a:lnTo>
                    <a:pt x="1222619" y="3027"/>
                  </a:lnTo>
                  <a:lnTo>
                    <a:pt x="1226102" y="2965"/>
                  </a:lnTo>
                  <a:lnTo>
                    <a:pt x="1229586" y="2903"/>
                  </a:lnTo>
                  <a:lnTo>
                    <a:pt x="1233069" y="2841"/>
                  </a:lnTo>
                  <a:lnTo>
                    <a:pt x="1236552" y="2779"/>
                  </a:lnTo>
                  <a:lnTo>
                    <a:pt x="1240035" y="2717"/>
                  </a:lnTo>
                  <a:lnTo>
                    <a:pt x="1243519" y="2655"/>
                  </a:lnTo>
                  <a:lnTo>
                    <a:pt x="1247002" y="2593"/>
                  </a:lnTo>
                  <a:lnTo>
                    <a:pt x="1250485" y="2531"/>
                  </a:lnTo>
                  <a:lnTo>
                    <a:pt x="1253968" y="2469"/>
                  </a:lnTo>
                  <a:lnTo>
                    <a:pt x="1257452" y="2407"/>
                  </a:lnTo>
                  <a:lnTo>
                    <a:pt x="1260935" y="2345"/>
                  </a:lnTo>
                  <a:lnTo>
                    <a:pt x="1264418" y="2284"/>
                  </a:lnTo>
                  <a:lnTo>
                    <a:pt x="1267901" y="2222"/>
                  </a:lnTo>
                  <a:lnTo>
                    <a:pt x="1271385" y="2160"/>
                  </a:lnTo>
                  <a:lnTo>
                    <a:pt x="1274868" y="2098"/>
                  </a:lnTo>
                  <a:lnTo>
                    <a:pt x="1278351" y="2037"/>
                  </a:lnTo>
                  <a:lnTo>
                    <a:pt x="1281834" y="1975"/>
                  </a:lnTo>
                  <a:lnTo>
                    <a:pt x="1285318" y="1913"/>
                  </a:lnTo>
                  <a:lnTo>
                    <a:pt x="1288801" y="1852"/>
                  </a:lnTo>
                  <a:lnTo>
                    <a:pt x="1292284" y="1790"/>
                  </a:lnTo>
                  <a:lnTo>
                    <a:pt x="1295767" y="1728"/>
                  </a:lnTo>
                  <a:lnTo>
                    <a:pt x="1299251" y="1667"/>
                  </a:lnTo>
                  <a:lnTo>
                    <a:pt x="1302734" y="1605"/>
                  </a:lnTo>
                  <a:lnTo>
                    <a:pt x="1306217" y="1544"/>
                  </a:lnTo>
                  <a:lnTo>
                    <a:pt x="1306217" y="1602"/>
                  </a:lnTo>
                  <a:lnTo>
                    <a:pt x="1306217" y="1659"/>
                  </a:lnTo>
                  <a:lnTo>
                    <a:pt x="1306217" y="1717"/>
                  </a:lnTo>
                  <a:lnTo>
                    <a:pt x="1306217" y="1774"/>
                  </a:lnTo>
                  <a:lnTo>
                    <a:pt x="1306217" y="1831"/>
                  </a:lnTo>
                  <a:lnTo>
                    <a:pt x="1306217" y="1888"/>
                  </a:lnTo>
                  <a:lnTo>
                    <a:pt x="1306217" y="1944"/>
                  </a:lnTo>
                  <a:lnTo>
                    <a:pt x="1306217" y="2000"/>
                  </a:lnTo>
                  <a:lnTo>
                    <a:pt x="1306217" y="2056"/>
                  </a:lnTo>
                  <a:lnTo>
                    <a:pt x="1306217" y="2112"/>
                  </a:lnTo>
                  <a:lnTo>
                    <a:pt x="1306217" y="2167"/>
                  </a:lnTo>
                  <a:lnTo>
                    <a:pt x="1306217" y="2222"/>
                  </a:lnTo>
                  <a:lnTo>
                    <a:pt x="1306217" y="2277"/>
                  </a:lnTo>
                  <a:lnTo>
                    <a:pt x="1306217" y="2331"/>
                  </a:lnTo>
                  <a:lnTo>
                    <a:pt x="1306217" y="2386"/>
                  </a:lnTo>
                  <a:lnTo>
                    <a:pt x="1306217" y="2440"/>
                  </a:lnTo>
                  <a:lnTo>
                    <a:pt x="1306217" y="2494"/>
                  </a:lnTo>
                  <a:lnTo>
                    <a:pt x="1306217" y="2547"/>
                  </a:lnTo>
                  <a:lnTo>
                    <a:pt x="1306217" y="2601"/>
                  </a:lnTo>
                  <a:lnTo>
                    <a:pt x="1306217" y="2654"/>
                  </a:lnTo>
                  <a:lnTo>
                    <a:pt x="1306217" y="2707"/>
                  </a:lnTo>
                  <a:lnTo>
                    <a:pt x="1306217" y="2759"/>
                  </a:lnTo>
                  <a:lnTo>
                    <a:pt x="1306217" y="2812"/>
                  </a:lnTo>
                  <a:lnTo>
                    <a:pt x="1306217" y="2864"/>
                  </a:lnTo>
                  <a:lnTo>
                    <a:pt x="1306217" y="2916"/>
                  </a:lnTo>
                  <a:lnTo>
                    <a:pt x="1306217" y="2968"/>
                  </a:lnTo>
                  <a:lnTo>
                    <a:pt x="1306217" y="3019"/>
                  </a:lnTo>
                  <a:lnTo>
                    <a:pt x="1306217" y="3070"/>
                  </a:lnTo>
                  <a:lnTo>
                    <a:pt x="1306217" y="3121"/>
                  </a:lnTo>
                  <a:lnTo>
                    <a:pt x="1306217" y="3172"/>
                  </a:lnTo>
                  <a:lnTo>
                    <a:pt x="1306217" y="3223"/>
                  </a:lnTo>
                  <a:lnTo>
                    <a:pt x="1306217" y="3273"/>
                  </a:lnTo>
                  <a:lnTo>
                    <a:pt x="1306217" y="3323"/>
                  </a:lnTo>
                  <a:lnTo>
                    <a:pt x="1306217" y="3373"/>
                  </a:lnTo>
                  <a:lnTo>
                    <a:pt x="1306217" y="3423"/>
                  </a:lnTo>
                  <a:lnTo>
                    <a:pt x="1306217" y="3472"/>
                  </a:lnTo>
                  <a:lnTo>
                    <a:pt x="1306217" y="3522"/>
                  </a:lnTo>
                  <a:lnTo>
                    <a:pt x="1306217" y="3571"/>
                  </a:lnTo>
                  <a:lnTo>
                    <a:pt x="1306217" y="3620"/>
                  </a:lnTo>
                  <a:lnTo>
                    <a:pt x="1306217" y="3668"/>
                  </a:lnTo>
                  <a:lnTo>
                    <a:pt x="1306217" y="3717"/>
                  </a:lnTo>
                  <a:lnTo>
                    <a:pt x="1306217" y="3765"/>
                  </a:lnTo>
                  <a:lnTo>
                    <a:pt x="1306217" y="3813"/>
                  </a:lnTo>
                  <a:lnTo>
                    <a:pt x="1306217" y="3861"/>
                  </a:lnTo>
                  <a:lnTo>
                    <a:pt x="1306217" y="3908"/>
                  </a:lnTo>
                  <a:lnTo>
                    <a:pt x="1306217" y="3956"/>
                  </a:lnTo>
                  <a:lnTo>
                    <a:pt x="1306217" y="4003"/>
                  </a:lnTo>
                  <a:lnTo>
                    <a:pt x="1306217" y="4050"/>
                  </a:lnTo>
                  <a:lnTo>
                    <a:pt x="1306217" y="4097"/>
                  </a:lnTo>
                  <a:lnTo>
                    <a:pt x="1306217" y="4143"/>
                  </a:lnTo>
                  <a:lnTo>
                    <a:pt x="1306217" y="4190"/>
                  </a:lnTo>
                  <a:lnTo>
                    <a:pt x="1306217" y="4236"/>
                  </a:lnTo>
                  <a:lnTo>
                    <a:pt x="1306217" y="4282"/>
                  </a:lnTo>
                  <a:lnTo>
                    <a:pt x="1306217" y="4328"/>
                  </a:lnTo>
                  <a:lnTo>
                    <a:pt x="1306217" y="4374"/>
                  </a:lnTo>
                  <a:lnTo>
                    <a:pt x="1306217" y="4419"/>
                  </a:lnTo>
                  <a:lnTo>
                    <a:pt x="1306217" y="4464"/>
                  </a:lnTo>
                  <a:lnTo>
                    <a:pt x="1306217" y="4509"/>
                  </a:lnTo>
                  <a:lnTo>
                    <a:pt x="1306217" y="4554"/>
                  </a:lnTo>
                  <a:lnTo>
                    <a:pt x="1306217" y="4599"/>
                  </a:lnTo>
                  <a:lnTo>
                    <a:pt x="1306217" y="4643"/>
                  </a:lnTo>
                  <a:lnTo>
                    <a:pt x="1306217" y="4688"/>
                  </a:lnTo>
                  <a:lnTo>
                    <a:pt x="1306217" y="4732"/>
                  </a:lnTo>
                  <a:lnTo>
                    <a:pt x="1306217" y="4776"/>
                  </a:lnTo>
                  <a:lnTo>
                    <a:pt x="1306217" y="4820"/>
                  </a:lnTo>
                  <a:lnTo>
                    <a:pt x="1306217" y="4863"/>
                  </a:lnTo>
                  <a:lnTo>
                    <a:pt x="1306217" y="4907"/>
                  </a:lnTo>
                  <a:lnTo>
                    <a:pt x="1306217" y="4950"/>
                  </a:lnTo>
                  <a:lnTo>
                    <a:pt x="1306217" y="4993"/>
                  </a:lnTo>
                  <a:lnTo>
                    <a:pt x="1306217" y="5036"/>
                  </a:lnTo>
                  <a:lnTo>
                    <a:pt x="1306217" y="5079"/>
                  </a:lnTo>
                  <a:lnTo>
                    <a:pt x="1306217" y="5121"/>
                  </a:lnTo>
                  <a:lnTo>
                    <a:pt x="1306217" y="5164"/>
                  </a:lnTo>
                  <a:lnTo>
                    <a:pt x="1306217" y="5206"/>
                  </a:lnTo>
                  <a:lnTo>
                    <a:pt x="1306217" y="5248"/>
                  </a:lnTo>
                  <a:lnTo>
                    <a:pt x="1306217" y="5290"/>
                  </a:lnTo>
                  <a:lnTo>
                    <a:pt x="1306217" y="5332"/>
                  </a:lnTo>
                  <a:lnTo>
                    <a:pt x="1306217" y="5373"/>
                  </a:lnTo>
                  <a:lnTo>
                    <a:pt x="1306217" y="5414"/>
                  </a:lnTo>
                  <a:lnTo>
                    <a:pt x="1306217" y="5456"/>
                  </a:lnTo>
                  <a:lnTo>
                    <a:pt x="1306217" y="5497"/>
                  </a:lnTo>
                  <a:lnTo>
                    <a:pt x="1306217" y="5538"/>
                  </a:lnTo>
                  <a:lnTo>
                    <a:pt x="1306217" y="5578"/>
                  </a:lnTo>
                  <a:lnTo>
                    <a:pt x="1306217" y="5619"/>
                  </a:lnTo>
                  <a:lnTo>
                    <a:pt x="1306217" y="5659"/>
                  </a:lnTo>
                  <a:lnTo>
                    <a:pt x="1306217" y="5700"/>
                  </a:lnTo>
                  <a:lnTo>
                    <a:pt x="1306217" y="5740"/>
                  </a:lnTo>
                  <a:lnTo>
                    <a:pt x="1306217" y="5780"/>
                  </a:lnTo>
                  <a:lnTo>
                    <a:pt x="1306217" y="5819"/>
                  </a:lnTo>
                  <a:lnTo>
                    <a:pt x="1306217" y="5859"/>
                  </a:lnTo>
                  <a:lnTo>
                    <a:pt x="1306217" y="5899"/>
                  </a:lnTo>
                  <a:lnTo>
                    <a:pt x="1306217" y="5938"/>
                  </a:lnTo>
                  <a:lnTo>
                    <a:pt x="1306217" y="5977"/>
                  </a:lnTo>
                  <a:lnTo>
                    <a:pt x="1306217" y="6016"/>
                  </a:lnTo>
                  <a:lnTo>
                    <a:pt x="1306217" y="6055"/>
                  </a:lnTo>
                  <a:lnTo>
                    <a:pt x="1306217" y="6094"/>
                  </a:lnTo>
                  <a:lnTo>
                    <a:pt x="1306217" y="6132"/>
                  </a:lnTo>
                  <a:lnTo>
                    <a:pt x="1306217" y="6171"/>
                  </a:lnTo>
                  <a:lnTo>
                    <a:pt x="1306217" y="6209"/>
                  </a:lnTo>
                  <a:lnTo>
                    <a:pt x="1306217" y="6247"/>
                  </a:lnTo>
                  <a:lnTo>
                    <a:pt x="1306217" y="6285"/>
                  </a:lnTo>
                  <a:lnTo>
                    <a:pt x="1306217" y="6323"/>
                  </a:lnTo>
                  <a:lnTo>
                    <a:pt x="1306217" y="6361"/>
                  </a:lnTo>
                  <a:lnTo>
                    <a:pt x="1306217" y="6398"/>
                  </a:lnTo>
                  <a:lnTo>
                    <a:pt x="1306217" y="6436"/>
                  </a:lnTo>
                  <a:lnTo>
                    <a:pt x="1306217" y="6473"/>
                  </a:lnTo>
                  <a:lnTo>
                    <a:pt x="1306217" y="6510"/>
                  </a:lnTo>
                  <a:lnTo>
                    <a:pt x="1306217" y="6547"/>
                  </a:lnTo>
                  <a:lnTo>
                    <a:pt x="1306217" y="6584"/>
                  </a:lnTo>
                  <a:lnTo>
                    <a:pt x="1306217" y="6621"/>
                  </a:lnTo>
                  <a:lnTo>
                    <a:pt x="1306217" y="6657"/>
                  </a:lnTo>
                  <a:lnTo>
                    <a:pt x="1306217" y="6694"/>
                  </a:lnTo>
                  <a:lnTo>
                    <a:pt x="1306217" y="6730"/>
                  </a:lnTo>
                  <a:lnTo>
                    <a:pt x="1306217" y="6766"/>
                  </a:lnTo>
                  <a:lnTo>
                    <a:pt x="1306217" y="6802"/>
                  </a:lnTo>
                  <a:lnTo>
                    <a:pt x="1306217" y="6838"/>
                  </a:lnTo>
                  <a:lnTo>
                    <a:pt x="1306217" y="6874"/>
                  </a:lnTo>
                  <a:lnTo>
                    <a:pt x="1306217" y="6909"/>
                  </a:lnTo>
                  <a:lnTo>
                    <a:pt x="1306217" y="6945"/>
                  </a:lnTo>
                  <a:lnTo>
                    <a:pt x="1306217" y="6980"/>
                  </a:lnTo>
                  <a:lnTo>
                    <a:pt x="1306217" y="7015"/>
                  </a:lnTo>
                  <a:lnTo>
                    <a:pt x="1306217" y="7051"/>
                  </a:lnTo>
                  <a:lnTo>
                    <a:pt x="1306217" y="7086"/>
                  </a:lnTo>
                  <a:lnTo>
                    <a:pt x="1306217" y="7120"/>
                  </a:lnTo>
                  <a:lnTo>
                    <a:pt x="1306217" y="7155"/>
                  </a:lnTo>
                  <a:lnTo>
                    <a:pt x="1306217" y="7190"/>
                  </a:lnTo>
                  <a:lnTo>
                    <a:pt x="1306217" y="7224"/>
                  </a:lnTo>
                  <a:lnTo>
                    <a:pt x="1306217" y="7259"/>
                  </a:lnTo>
                  <a:lnTo>
                    <a:pt x="1306217" y="7293"/>
                  </a:lnTo>
                  <a:lnTo>
                    <a:pt x="1306217" y="7327"/>
                  </a:lnTo>
                  <a:lnTo>
                    <a:pt x="1306217" y="7361"/>
                  </a:lnTo>
                  <a:lnTo>
                    <a:pt x="1306217" y="7395"/>
                  </a:lnTo>
                  <a:lnTo>
                    <a:pt x="1306217" y="7429"/>
                  </a:lnTo>
                  <a:lnTo>
                    <a:pt x="1306217" y="7462"/>
                  </a:lnTo>
                  <a:lnTo>
                    <a:pt x="1306217" y="7496"/>
                  </a:lnTo>
                  <a:lnTo>
                    <a:pt x="1306217" y="7529"/>
                  </a:lnTo>
                  <a:lnTo>
                    <a:pt x="1306217" y="7562"/>
                  </a:lnTo>
                  <a:lnTo>
                    <a:pt x="1306217" y="7595"/>
                  </a:lnTo>
                  <a:lnTo>
                    <a:pt x="1306217" y="7629"/>
                  </a:lnTo>
                  <a:lnTo>
                    <a:pt x="1306217" y="7661"/>
                  </a:lnTo>
                  <a:lnTo>
                    <a:pt x="1306217" y="7694"/>
                  </a:lnTo>
                  <a:lnTo>
                    <a:pt x="1306217" y="7727"/>
                  </a:lnTo>
                  <a:lnTo>
                    <a:pt x="1306217" y="7759"/>
                  </a:lnTo>
                  <a:lnTo>
                    <a:pt x="1306217" y="7792"/>
                  </a:lnTo>
                  <a:lnTo>
                    <a:pt x="1306217" y="7824"/>
                  </a:lnTo>
                  <a:lnTo>
                    <a:pt x="1306217" y="7856"/>
                  </a:lnTo>
                  <a:lnTo>
                    <a:pt x="1306217" y="7889"/>
                  </a:lnTo>
                  <a:lnTo>
                    <a:pt x="1306217" y="7921"/>
                  </a:lnTo>
                  <a:lnTo>
                    <a:pt x="1306217" y="7952"/>
                  </a:lnTo>
                  <a:lnTo>
                    <a:pt x="1306217" y="7984"/>
                  </a:lnTo>
                  <a:lnTo>
                    <a:pt x="1306217" y="8016"/>
                  </a:lnTo>
                  <a:lnTo>
                    <a:pt x="1306217" y="8047"/>
                  </a:lnTo>
                  <a:lnTo>
                    <a:pt x="1306217" y="8079"/>
                  </a:lnTo>
                  <a:lnTo>
                    <a:pt x="1306217" y="8110"/>
                  </a:lnTo>
                  <a:lnTo>
                    <a:pt x="1306217" y="8141"/>
                  </a:lnTo>
                  <a:lnTo>
                    <a:pt x="1306217" y="8173"/>
                  </a:lnTo>
                  <a:lnTo>
                    <a:pt x="1306217" y="8204"/>
                  </a:lnTo>
                  <a:lnTo>
                    <a:pt x="1306217" y="8234"/>
                  </a:lnTo>
                  <a:lnTo>
                    <a:pt x="1306217" y="8265"/>
                  </a:lnTo>
                  <a:lnTo>
                    <a:pt x="1306217" y="8296"/>
                  </a:lnTo>
                  <a:lnTo>
                    <a:pt x="1306217" y="8327"/>
                  </a:lnTo>
                  <a:lnTo>
                    <a:pt x="1306217" y="8357"/>
                  </a:lnTo>
                  <a:lnTo>
                    <a:pt x="1306217" y="8387"/>
                  </a:lnTo>
                  <a:lnTo>
                    <a:pt x="1306217" y="8418"/>
                  </a:lnTo>
                  <a:lnTo>
                    <a:pt x="1306217" y="8448"/>
                  </a:lnTo>
                  <a:lnTo>
                    <a:pt x="1306217" y="8478"/>
                  </a:lnTo>
                  <a:lnTo>
                    <a:pt x="1306217" y="8508"/>
                  </a:lnTo>
                  <a:lnTo>
                    <a:pt x="1306217" y="8538"/>
                  </a:lnTo>
                  <a:lnTo>
                    <a:pt x="1306217" y="8568"/>
                  </a:lnTo>
                  <a:lnTo>
                    <a:pt x="1306217" y="8597"/>
                  </a:lnTo>
                  <a:lnTo>
                    <a:pt x="1306217" y="8627"/>
                  </a:lnTo>
                  <a:lnTo>
                    <a:pt x="1306217" y="8656"/>
                  </a:lnTo>
                  <a:lnTo>
                    <a:pt x="1306217" y="8686"/>
                  </a:lnTo>
                  <a:lnTo>
                    <a:pt x="1306217" y="8715"/>
                  </a:lnTo>
                  <a:lnTo>
                    <a:pt x="1306217" y="8744"/>
                  </a:lnTo>
                  <a:lnTo>
                    <a:pt x="1306217" y="8773"/>
                  </a:lnTo>
                  <a:lnTo>
                    <a:pt x="1306217" y="8802"/>
                  </a:lnTo>
                  <a:lnTo>
                    <a:pt x="1306217" y="8831"/>
                  </a:lnTo>
                  <a:lnTo>
                    <a:pt x="1306217" y="8860"/>
                  </a:lnTo>
                  <a:lnTo>
                    <a:pt x="1306217" y="8888"/>
                  </a:lnTo>
                  <a:lnTo>
                    <a:pt x="1306217" y="8917"/>
                  </a:lnTo>
                  <a:lnTo>
                    <a:pt x="1306217" y="8946"/>
                  </a:lnTo>
                  <a:lnTo>
                    <a:pt x="1306217" y="8974"/>
                  </a:lnTo>
                  <a:lnTo>
                    <a:pt x="1306217" y="9002"/>
                  </a:lnTo>
                  <a:lnTo>
                    <a:pt x="1306217" y="9030"/>
                  </a:lnTo>
                  <a:lnTo>
                    <a:pt x="1306217" y="9059"/>
                  </a:lnTo>
                  <a:lnTo>
                    <a:pt x="1306217" y="9087"/>
                  </a:lnTo>
                  <a:lnTo>
                    <a:pt x="1306217" y="9115"/>
                  </a:lnTo>
                  <a:lnTo>
                    <a:pt x="1306217" y="9142"/>
                  </a:lnTo>
                  <a:lnTo>
                    <a:pt x="1306217" y="9170"/>
                  </a:lnTo>
                  <a:lnTo>
                    <a:pt x="1306217" y="9198"/>
                  </a:lnTo>
                  <a:lnTo>
                    <a:pt x="1306217" y="9225"/>
                  </a:lnTo>
                  <a:lnTo>
                    <a:pt x="1306217" y="9253"/>
                  </a:lnTo>
                  <a:lnTo>
                    <a:pt x="1306217" y="9280"/>
                  </a:lnTo>
                  <a:lnTo>
                    <a:pt x="1306217" y="9308"/>
                  </a:lnTo>
                  <a:lnTo>
                    <a:pt x="1306217" y="9335"/>
                  </a:lnTo>
                  <a:lnTo>
                    <a:pt x="1306217" y="9362"/>
                  </a:lnTo>
                  <a:lnTo>
                    <a:pt x="1306217" y="9389"/>
                  </a:lnTo>
                  <a:lnTo>
                    <a:pt x="1306217" y="9416"/>
                  </a:lnTo>
                  <a:lnTo>
                    <a:pt x="1306217" y="9443"/>
                  </a:lnTo>
                  <a:lnTo>
                    <a:pt x="1306217" y="9470"/>
                  </a:lnTo>
                  <a:lnTo>
                    <a:pt x="1306217" y="9496"/>
                  </a:lnTo>
                  <a:lnTo>
                    <a:pt x="1306217" y="9523"/>
                  </a:lnTo>
                  <a:lnTo>
                    <a:pt x="1306217" y="9550"/>
                  </a:lnTo>
                  <a:lnTo>
                    <a:pt x="1306217" y="9576"/>
                  </a:lnTo>
                  <a:lnTo>
                    <a:pt x="1306217" y="9602"/>
                  </a:lnTo>
                  <a:lnTo>
                    <a:pt x="1306217" y="9629"/>
                  </a:lnTo>
                  <a:lnTo>
                    <a:pt x="1306217" y="9655"/>
                  </a:lnTo>
                  <a:lnTo>
                    <a:pt x="1306217" y="9681"/>
                  </a:lnTo>
                  <a:lnTo>
                    <a:pt x="1306217" y="9707"/>
                  </a:lnTo>
                  <a:lnTo>
                    <a:pt x="1306217" y="9733"/>
                  </a:lnTo>
                  <a:lnTo>
                    <a:pt x="1306217" y="9759"/>
                  </a:lnTo>
                  <a:lnTo>
                    <a:pt x="1306217" y="9785"/>
                  </a:lnTo>
                  <a:lnTo>
                    <a:pt x="1306217" y="9810"/>
                  </a:lnTo>
                  <a:lnTo>
                    <a:pt x="1306217" y="9836"/>
                  </a:lnTo>
                  <a:lnTo>
                    <a:pt x="1306217" y="9862"/>
                  </a:lnTo>
                  <a:lnTo>
                    <a:pt x="1306217" y="9887"/>
                  </a:lnTo>
                  <a:lnTo>
                    <a:pt x="1306217" y="9912"/>
                  </a:lnTo>
                  <a:lnTo>
                    <a:pt x="1306217" y="9938"/>
                  </a:lnTo>
                  <a:lnTo>
                    <a:pt x="1306217" y="9963"/>
                  </a:lnTo>
                  <a:lnTo>
                    <a:pt x="1306217" y="9988"/>
                  </a:lnTo>
                  <a:lnTo>
                    <a:pt x="1306217" y="10013"/>
                  </a:lnTo>
                  <a:lnTo>
                    <a:pt x="1306217" y="10038"/>
                  </a:lnTo>
                  <a:lnTo>
                    <a:pt x="1306217" y="10063"/>
                  </a:lnTo>
                  <a:lnTo>
                    <a:pt x="1306217" y="10088"/>
                  </a:lnTo>
                  <a:lnTo>
                    <a:pt x="1306217" y="10113"/>
                  </a:lnTo>
                  <a:lnTo>
                    <a:pt x="1306217" y="10137"/>
                  </a:lnTo>
                  <a:lnTo>
                    <a:pt x="1306217" y="10162"/>
                  </a:lnTo>
                  <a:lnTo>
                    <a:pt x="1306217" y="10187"/>
                  </a:lnTo>
                  <a:lnTo>
                    <a:pt x="1306217" y="10211"/>
                  </a:lnTo>
                  <a:lnTo>
                    <a:pt x="1306217" y="10236"/>
                  </a:lnTo>
                  <a:lnTo>
                    <a:pt x="1306217" y="10260"/>
                  </a:lnTo>
                  <a:lnTo>
                    <a:pt x="1306217" y="10284"/>
                  </a:lnTo>
                  <a:lnTo>
                    <a:pt x="1306217" y="10308"/>
                  </a:lnTo>
                  <a:lnTo>
                    <a:pt x="1306217" y="10332"/>
                  </a:lnTo>
                  <a:lnTo>
                    <a:pt x="1306217" y="10356"/>
                  </a:lnTo>
                  <a:lnTo>
                    <a:pt x="1306217" y="10380"/>
                  </a:lnTo>
                  <a:lnTo>
                    <a:pt x="1306217" y="10404"/>
                  </a:lnTo>
                  <a:lnTo>
                    <a:pt x="1306217" y="10428"/>
                  </a:lnTo>
                  <a:lnTo>
                    <a:pt x="1306217" y="10452"/>
                  </a:lnTo>
                  <a:lnTo>
                    <a:pt x="1306217" y="10475"/>
                  </a:lnTo>
                  <a:lnTo>
                    <a:pt x="1306217" y="10499"/>
                  </a:lnTo>
                  <a:lnTo>
                    <a:pt x="1306217" y="10523"/>
                  </a:lnTo>
                  <a:lnTo>
                    <a:pt x="1306217" y="10546"/>
                  </a:lnTo>
                  <a:lnTo>
                    <a:pt x="1306217" y="10569"/>
                  </a:lnTo>
                  <a:lnTo>
                    <a:pt x="1306217" y="10593"/>
                  </a:lnTo>
                  <a:lnTo>
                    <a:pt x="1306217" y="10616"/>
                  </a:lnTo>
                  <a:lnTo>
                    <a:pt x="1306217" y="10639"/>
                  </a:lnTo>
                  <a:lnTo>
                    <a:pt x="1306217" y="10662"/>
                  </a:lnTo>
                  <a:lnTo>
                    <a:pt x="1306217" y="10685"/>
                  </a:lnTo>
                  <a:lnTo>
                    <a:pt x="1306217" y="10708"/>
                  </a:lnTo>
                  <a:lnTo>
                    <a:pt x="1306217" y="10731"/>
                  </a:lnTo>
                  <a:lnTo>
                    <a:pt x="1306217" y="10754"/>
                  </a:lnTo>
                  <a:lnTo>
                    <a:pt x="1306217" y="10777"/>
                  </a:lnTo>
                  <a:lnTo>
                    <a:pt x="1306217" y="10799"/>
                  </a:lnTo>
                  <a:lnTo>
                    <a:pt x="1306217" y="10822"/>
                  </a:lnTo>
                  <a:lnTo>
                    <a:pt x="1306217" y="10845"/>
                  </a:lnTo>
                  <a:lnTo>
                    <a:pt x="1306217" y="10867"/>
                  </a:lnTo>
                  <a:lnTo>
                    <a:pt x="1306217" y="10890"/>
                  </a:lnTo>
                  <a:lnTo>
                    <a:pt x="1306217" y="10912"/>
                  </a:lnTo>
                  <a:lnTo>
                    <a:pt x="1306217" y="10934"/>
                  </a:lnTo>
                  <a:lnTo>
                    <a:pt x="1306217" y="10956"/>
                  </a:lnTo>
                  <a:lnTo>
                    <a:pt x="1306217" y="10979"/>
                  </a:lnTo>
                  <a:lnTo>
                    <a:pt x="1306217" y="11001"/>
                  </a:lnTo>
                  <a:lnTo>
                    <a:pt x="1306217" y="11023"/>
                  </a:lnTo>
                  <a:lnTo>
                    <a:pt x="1306217" y="11045"/>
                  </a:lnTo>
                  <a:lnTo>
                    <a:pt x="1306217" y="11067"/>
                  </a:lnTo>
                  <a:lnTo>
                    <a:pt x="1306217" y="11089"/>
                  </a:lnTo>
                  <a:lnTo>
                    <a:pt x="1306217" y="11110"/>
                  </a:lnTo>
                  <a:lnTo>
                    <a:pt x="1306217" y="11132"/>
                  </a:lnTo>
                  <a:lnTo>
                    <a:pt x="1306217" y="11154"/>
                  </a:lnTo>
                  <a:lnTo>
                    <a:pt x="1306217" y="11175"/>
                  </a:lnTo>
                  <a:lnTo>
                    <a:pt x="1306217" y="11197"/>
                  </a:lnTo>
                  <a:lnTo>
                    <a:pt x="1306217" y="11218"/>
                  </a:lnTo>
                  <a:lnTo>
                    <a:pt x="1306217" y="11240"/>
                  </a:lnTo>
                  <a:lnTo>
                    <a:pt x="1306217" y="11261"/>
                  </a:lnTo>
                  <a:lnTo>
                    <a:pt x="1306217" y="11282"/>
                  </a:lnTo>
                  <a:lnTo>
                    <a:pt x="1306217" y="11304"/>
                  </a:lnTo>
                  <a:lnTo>
                    <a:pt x="1306217" y="11325"/>
                  </a:lnTo>
                  <a:lnTo>
                    <a:pt x="1306217" y="11346"/>
                  </a:lnTo>
                  <a:lnTo>
                    <a:pt x="1306217" y="11367"/>
                  </a:lnTo>
                  <a:lnTo>
                    <a:pt x="1306217" y="11388"/>
                  </a:lnTo>
                  <a:lnTo>
                    <a:pt x="1306217" y="11409"/>
                  </a:lnTo>
                  <a:lnTo>
                    <a:pt x="1306217" y="11430"/>
                  </a:lnTo>
                  <a:lnTo>
                    <a:pt x="1306217" y="11451"/>
                  </a:lnTo>
                  <a:lnTo>
                    <a:pt x="1306217" y="11471"/>
                  </a:lnTo>
                  <a:lnTo>
                    <a:pt x="1306217" y="11492"/>
                  </a:lnTo>
                  <a:lnTo>
                    <a:pt x="1306217" y="11513"/>
                  </a:lnTo>
                  <a:lnTo>
                    <a:pt x="1306217" y="11533"/>
                  </a:lnTo>
                  <a:lnTo>
                    <a:pt x="1306217" y="11554"/>
                  </a:lnTo>
                  <a:lnTo>
                    <a:pt x="1306217" y="11574"/>
                  </a:lnTo>
                  <a:lnTo>
                    <a:pt x="1306217" y="11595"/>
                  </a:lnTo>
                  <a:lnTo>
                    <a:pt x="1306217" y="11615"/>
                  </a:lnTo>
                  <a:lnTo>
                    <a:pt x="1306217" y="11635"/>
                  </a:lnTo>
                  <a:lnTo>
                    <a:pt x="1306217" y="11656"/>
                  </a:lnTo>
                  <a:lnTo>
                    <a:pt x="1306217" y="11676"/>
                  </a:lnTo>
                  <a:lnTo>
                    <a:pt x="1306217" y="11696"/>
                  </a:lnTo>
                  <a:lnTo>
                    <a:pt x="1306217" y="11716"/>
                  </a:lnTo>
                  <a:lnTo>
                    <a:pt x="1306217" y="11736"/>
                  </a:lnTo>
                  <a:lnTo>
                    <a:pt x="1306217" y="11756"/>
                  </a:lnTo>
                  <a:lnTo>
                    <a:pt x="1306217" y="11776"/>
                  </a:lnTo>
                  <a:lnTo>
                    <a:pt x="1309700" y="11739"/>
                  </a:lnTo>
                  <a:lnTo>
                    <a:pt x="1313184" y="11702"/>
                  </a:lnTo>
                  <a:lnTo>
                    <a:pt x="1316667" y="11665"/>
                  </a:lnTo>
                  <a:lnTo>
                    <a:pt x="1320150" y="11628"/>
                  </a:lnTo>
                  <a:lnTo>
                    <a:pt x="1323633" y="11591"/>
                  </a:lnTo>
                  <a:lnTo>
                    <a:pt x="1327117" y="11554"/>
                  </a:lnTo>
                  <a:lnTo>
                    <a:pt x="1330600" y="11517"/>
                  </a:lnTo>
                  <a:lnTo>
                    <a:pt x="1334083" y="11480"/>
                  </a:lnTo>
                  <a:lnTo>
                    <a:pt x="1337566" y="11443"/>
                  </a:lnTo>
                  <a:lnTo>
                    <a:pt x="1341050" y="11406"/>
                  </a:lnTo>
                  <a:lnTo>
                    <a:pt x="1344533" y="11369"/>
                  </a:lnTo>
                  <a:lnTo>
                    <a:pt x="1348016" y="11332"/>
                  </a:lnTo>
                  <a:lnTo>
                    <a:pt x="1351499" y="11295"/>
                  </a:lnTo>
                  <a:lnTo>
                    <a:pt x="1354983" y="11259"/>
                  </a:lnTo>
                  <a:lnTo>
                    <a:pt x="1358466" y="11222"/>
                  </a:lnTo>
                  <a:lnTo>
                    <a:pt x="1361949" y="11185"/>
                  </a:lnTo>
                  <a:lnTo>
                    <a:pt x="1365432" y="11148"/>
                  </a:lnTo>
                  <a:lnTo>
                    <a:pt x="1368916" y="11111"/>
                  </a:lnTo>
                  <a:lnTo>
                    <a:pt x="1372399" y="11074"/>
                  </a:lnTo>
                  <a:lnTo>
                    <a:pt x="1375882" y="11037"/>
                  </a:lnTo>
                  <a:lnTo>
                    <a:pt x="1379365" y="11000"/>
                  </a:lnTo>
                  <a:lnTo>
                    <a:pt x="1382849" y="10964"/>
                  </a:lnTo>
                  <a:lnTo>
                    <a:pt x="1386332" y="10927"/>
                  </a:lnTo>
                  <a:lnTo>
                    <a:pt x="1389815" y="10890"/>
                  </a:lnTo>
                  <a:lnTo>
                    <a:pt x="1393298" y="10853"/>
                  </a:lnTo>
                  <a:lnTo>
                    <a:pt x="1396782" y="10816"/>
                  </a:lnTo>
                  <a:lnTo>
                    <a:pt x="1400265" y="10779"/>
                  </a:lnTo>
                  <a:lnTo>
                    <a:pt x="1403748" y="10743"/>
                  </a:lnTo>
                  <a:lnTo>
                    <a:pt x="1407231" y="10706"/>
                  </a:lnTo>
                  <a:lnTo>
                    <a:pt x="1410715" y="10669"/>
                  </a:lnTo>
                  <a:lnTo>
                    <a:pt x="1414198" y="10632"/>
                  </a:lnTo>
                  <a:lnTo>
                    <a:pt x="1417681" y="10596"/>
                  </a:lnTo>
                  <a:lnTo>
                    <a:pt x="1421164" y="10559"/>
                  </a:lnTo>
                  <a:lnTo>
                    <a:pt x="1424648" y="10522"/>
                  </a:lnTo>
                  <a:lnTo>
                    <a:pt x="1428131" y="10485"/>
                  </a:lnTo>
                  <a:lnTo>
                    <a:pt x="1431614" y="10448"/>
                  </a:lnTo>
                  <a:lnTo>
                    <a:pt x="1435097" y="10412"/>
                  </a:lnTo>
                  <a:lnTo>
                    <a:pt x="1438580" y="10375"/>
                  </a:lnTo>
                  <a:lnTo>
                    <a:pt x="1442064" y="10338"/>
                  </a:lnTo>
                  <a:lnTo>
                    <a:pt x="1445547" y="10302"/>
                  </a:lnTo>
                  <a:lnTo>
                    <a:pt x="1449030" y="10265"/>
                  </a:lnTo>
                  <a:lnTo>
                    <a:pt x="1452513" y="10228"/>
                  </a:lnTo>
                  <a:lnTo>
                    <a:pt x="1455997" y="10191"/>
                  </a:lnTo>
                  <a:lnTo>
                    <a:pt x="1459480" y="10155"/>
                  </a:lnTo>
                  <a:lnTo>
                    <a:pt x="1462963" y="10118"/>
                  </a:lnTo>
                  <a:lnTo>
                    <a:pt x="1466446" y="10081"/>
                  </a:lnTo>
                  <a:lnTo>
                    <a:pt x="1469930" y="10045"/>
                  </a:lnTo>
                  <a:lnTo>
                    <a:pt x="1473413" y="10008"/>
                  </a:lnTo>
                  <a:lnTo>
                    <a:pt x="1476896" y="9971"/>
                  </a:lnTo>
                  <a:lnTo>
                    <a:pt x="1480379" y="9935"/>
                  </a:lnTo>
                  <a:lnTo>
                    <a:pt x="1483863" y="9898"/>
                  </a:lnTo>
                  <a:lnTo>
                    <a:pt x="1487346" y="9862"/>
                  </a:lnTo>
                  <a:lnTo>
                    <a:pt x="1490829" y="9825"/>
                  </a:lnTo>
                  <a:lnTo>
                    <a:pt x="1494312" y="9788"/>
                  </a:lnTo>
                  <a:lnTo>
                    <a:pt x="1497796" y="9752"/>
                  </a:lnTo>
                  <a:lnTo>
                    <a:pt x="1501279" y="9715"/>
                  </a:lnTo>
                  <a:lnTo>
                    <a:pt x="1504762" y="9679"/>
                  </a:lnTo>
                  <a:lnTo>
                    <a:pt x="1508245" y="9642"/>
                  </a:lnTo>
                  <a:lnTo>
                    <a:pt x="1511729" y="9605"/>
                  </a:lnTo>
                  <a:lnTo>
                    <a:pt x="1515212" y="9569"/>
                  </a:lnTo>
                  <a:lnTo>
                    <a:pt x="1518695" y="9532"/>
                  </a:lnTo>
                  <a:lnTo>
                    <a:pt x="1522178" y="9496"/>
                  </a:lnTo>
                  <a:lnTo>
                    <a:pt x="1525662" y="9459"/>
                  </a:lnTo>
                  <a:lnTo>
                    <a:pt x="1529145" y="9423"/>
                  </a:lnTo>
                  <a:lnTo>
                    <a:pt x="1532628" y="9386"/>
                  </a:lnTo>
                  <a:lnTo>
                    <a:pt x="1536111" y="9350"/>
                  </a:lnTo>
                  <a:lnTo>
                    <a:pt x="1539595" y="9313"/>
                  </a:lnTo>
                  <a:lnTo>
                    <a:pt x="1543078" y="9276"/>
                  </a:lnTo>
                  <a:lnTo>
                    <a:pt x="1546561" y="9240"/>
                  </a:lnTo>
                  <a:lnTo>
                    <a:pt x="1550044" y="9203"/>
                  </a:lnTo>
                  <a:lnTo>
                    <a:pt x="1553528" y="9167"/>
                  </a:lnTo>
                  <a:lnTo>
                    <a:pt x="1557011" y="9130"/>
                  </a:lnTo>
                  <a:lnTo>
                    <a:pt x="1560494" y="9094"/>
                  </a:lnTo>
                  <a:lnTo>
                    <a:pt x="1563977" y="9058"/>
                  </a:lnTo>
                  <a:lnTo>
                    <a:pt x="1567461" y="9021"/>
                  </a:lnTo>
                  <a:lnTo>
                    <a:pt x="1570944" y="8985"/>
                  </a:lnTo>
                  <a:lnTo>
                    <a:pt x="1574427" y="8948"/>
                  </a:lnTo>
                  <a:lnTo>
                    <a:pt x="1577910" y="8912"/>
                  </a:lnTo>
                  <a:lnTo>
                    <a:pt x="1581394" y="8875"/>
                  </a:lnTo>
                  <a:lnTo>
                    <a:pt x="1584877" y="8839"/>
                  </a:lnTo>
                  <a:lnTo>
                    <a:pt x="1588360" y="8802"/>
                  </a:lnTo>
                  <a:lnTo>
                    <a:pt x="1591843" y="8766"/>
                  </a:lnTo>
                  <a:lnTo>
                    <a:pt x="1595327" y="8730"/>
                  </a:lnTo>
                  <a:lnTo>
                    <a:pt x="1598810" y="8693"/>
                  </a:lnTo>
                  <a:lnTo>
                    <a:pt x="1602293" y="8657"/>
                  </a:lnTo>
                  <a:lnTo>
                    <a:pt x="1605776" y="8620"/>
                  </a:lnTo>
                  <a:lnTo>
                    <a:pt x="1609260" y="8584"/>
                  </a:lnTo>
                  <a:lnTo>
                    <a:pt x="1612743" y="8548"/>
                  </a:lnTo>
                  <a:lnTo>
                    <a:pt x="1616226" y="8511"/>
                  </a:lnTo>
                  <a:lnTo>
                    <a:pt x="1619709" y="8475"/>
                  </a:lnTo>
                  <a:lnTo>
                    <a:pt x="1623193" y="8439"/>
                  </a:lnTo>
                  <a:lnTo>
                    <a:pt x="1626676" y="8402"/>
                  </a:lnTo>
                  <a:lnTo>
                    <a:pt x="1630159" y="8366"/>
                  </a:lnTo>
                  <a:lnTo>
                    <a:pt x="1633642" y="8330"/>
                  </a:lnTo>
                  <a:lnTo>
                    <a:pt x="1637126" y="8293"/>
                  </a:lnTo>
                  <a:lnTo>
                    <a:pt x="1640609" y="8257"/>
                  </a:lnTo>
                  <a:lnTo>
                    <a:pt x="1644092" y="8221"/>
                  </a:lnTo>
                  <a:lnTo>
                    <a:pt x="1647575" y="8184"/>
                  </a:lnTo>
                  <a:lnTo>
                    <a:pt x="1651059" y="8148"/>
                  </a:lnTo>
                  <a:lnTo>
                    <a:pt x="1654542" y="8112"/>
                  </a:lnTo>
                  <a:lnTo>
                    <a:pt x="1658025" y="8076"/>
                  </a:lnTo>
                  <a:lnTo>
                    <a:pt x="1661508" y="8039"/>
                  </a:lnTo>
                  <a:lnTo>
                    <a:pt x="1664992" y="8003"/>
                  </a:lnTo>
                  <a:lnTo>
                    <a:pt x="1668475" y="7967"/>
                  </a:lnTo>
                  <a:lnTo>
                    <a:pt x="1671958" y="7931"/>
                  </a:lnTo>
                  <a:lnTo>
                    <a:pt x="1675441" y="7894"/>
                  </a:lnTo>
                  <a:lnTo>
                    <a:pt x="1678925" y="7858"/>
                  </a:lnTo>
                  <a:lnTo>
                    <a:pt x="1682408" y="7822"/>
                  </a:lnTo>
                  <a:lnTo>
                    <a:pt x="1685891" y="7786"/>
                  </a:lnTo>
                  <a:lnTo>
                    <a:pt x="1689374" y="7749"/>
                  </a:lnTo>
                  <a:lnTo>
                    <a:pt x="1692858" y="7713"/>
                  </a:lnTo>
                  <a:lnTo>
                    <a:pt x="1696341" y="7677"/>
                  </a:lnTo>
                  <a:lnTo>
                    <a:pt x="1699824" y="7641"/>
                  </a:lnTo>
                  <a:lnTo>
                    <a:pt x="1703307" y="7605"/>
                  </a:lnTo>
                  <a:lnTo>
                    <a:pt x="1706791" y="7568"/>
                  </a:lnTo>
                  <a:lnTo>
                    <a:pt x="1710274" y="7532"/>
                  </a:lnTo>
                  <a:lnTo>
                    <a:pt x="1713757" y="7496"/>
                  </a:lnTo>
                  <a:lnTo>
                    <a:pt x="1717240" y="7460"/>
                  </a:lnTo>
                  <a:lnTo>
                    <a:pt x="1720723" y="7424"/>
                  </a:lnTo>
                  <a:lnTo>
                    <a:pt x="1724207" y="7388"/>
                  </a:lnTo>
                  <a:lnTo>
                    <a:pt x="1727690" y="7352"/>
                  </a:lnTo>
                  <a:lnTo>
                    <a:pt x="1731173" y="7315"/>
                  </a:lnTo>
                  <a:lnTo>
                    <a:pt x="1734656" y="7279"/>
                  </a:lnTo>
                  <a:lnTo>
                    <a:pt x="1738140" y="7243"/>
                  </a:lnTo>
                  <a:lnTo>
                    <a:pt x="1741623" y="7207"/>
                  </a:lnTo>
                  <a:lnTo>
                    <a:pt x="1741623" y="7233"/>
                  </a:lnTo>
                  <a:lnTo>
                    <a:pt x="1741623" y="7259"/>
                  </a:lnTo>
                  <a:lnTo>
                    <a:pt x="1741623" y="7284"/>
                  </a:lnTo>
                  <a:lnTo>
                    <a:pt x="1741623" y="7310"/>
                  </a:lnTo>
                  <a:lnTo>
                    <a:pt x="1741623" y="7335"/>
                  </a:lnTo>
                  <a:lnTo>
                    <a:pt x="1741623" y="7361"/>
                  </a:lnTo>
                  <a:lnTo>
                    <a:pt x="1741623" y="7386"/>
                  </a:lnTo>
                  <a:lnTo>
                    <a:pt x="1741623" y="7412"/>
                  </a:lnTo>
                  <a:lnTo>
                    <a:pt x="1741623" y="7437"/>
                  </a:lnTo>
                  <a:lnTo>
                    <a:pt x="1741623" y="7462"/>
                  </a:lnTo>
                  <a:lnTo>
                    <a:pt x="1741623" y="7487"/>
                  </a:lnTo>
                  <a:lnTo>
                    <a:pt x="1741623" y="7512"/>
                  </a:lnTo>
                  <a:lnTo>
                    <a:pt x="1741623" y="7537"/>
                  </a:lnTo>
                  <a:lnTo>
                    <a:pt x="1741623" y="7562"/>
                  </a:lnTo>
                  <a:lnTo>
                    <a:pt x="1741623" y="7587"/>
                  </a:lnTo>
                  <a:lnTo>
                    <a:pt x="1741623" y="7612"/>
                  </a:lnTo>
                  <a:lnTo>
                    <a:pt x="1741623" y="7637"/>
                  </a:lnTo>
                  <a:lnTo>
                    <a:pt x="1741623" y="7661"/>
                  </a:lnTo>
                  <a:lnTo>
                    <a:pt x="1741623" y="7686"/>
                  </a:lnTo>
                  <a:lnTo>
                    <a:pt x="1741623" y="7711"/>
                  </a:lnTo>
                  <a:lnTo>
                    <a:pt x="1741623" y="7735"/>
                  </a:lnTo>
                  <a:lnTo>
                    <a:pt x="1741623" y="7759"/>
                  </a:lnTo>
                  <a:lnTo>
                    <a:pt x="1741623" y="7784"/>
                  </a:lnTo>
                  <a:lnTo>
                    <a:pt x="1741623" y="7808"/>
                  </a:lnTo>
                  <a:lnTo>
                    <a:pt x="1741623" y="7832"/>
                  </a:lnTo>
                  <a:lnTo>
                    <a:pt x="1741623" y="7856"/>
                  </a:lnTo>
                  <a:lnTo>
                    <a:pt x="1741623" y="7881"/>
                  </a:lnTo>
                  <a:lnTo>
                    <a:pt x="1741623" y="7905"/>
                  </a:lnTo>
                  <a:lnTo>
                    <a:pt x="1741623" y="7929"/>
                  </a:lnTo>
                  <a:lnTo>
                    <a:pt x="1741623" y="7952"/>
                  </a:lnTo>
                  <a:lnTo>
                    <a:pt x="1741623" y="7976"/>
                  </a:lnTo>
                  <a:lnTo>
                    <a:pt x="1741623" y="8000"/>
                  </a:lnTo>
                  <a:lnTo>
                    <a:pt x="1741623" y="8024"/>
                  </a:lnTo>
                  <a:lnTo>
                    <a:pt x="1741623" y="8047"/>
                  </a:lnTo>
                  <a:lnTo>
                    <a:pt x="1741623" y="8071"/>
                  </a:lnTo>
                  <a:lnTo>
                    <a:pt x="1741623" y="8095"/>
                  </a:lnTo>
                  <a:lnTo>
                    <a:pt x="1741623" y="8118"/>
                  </a:lnTo>
                  <a:lnTo>
                    <a:pt x="1741623" y="8141"/>
                  </a:lnTo>
                  <a:lnTo>
                    <a:pt x="1741623" y="8165"/>
                  </a:lnTo>
                  <a:lnTo>
                    <a:pt x="1741623" y="8188"/>
                  </a:lnTo>
                  <a:lnTo>
                    <a:pt x="1741623" y="8211"/>
                  </a:lnTo>
                  <a:lnTo>
                    <a:pt x="1741623" y="8234"/>
                  </a:lnTo>
                  <a:lnTo>
                    <a:pt x="1741623" y="8258"/>
                  </a:lnTo>
                  <a:lnTo>
                    <a:pt x="1741623" y="8281"/>
                  </a:lnTo>
                  <a:lnTo>
                    <a:pt x="1741623" y="8304"/>
                  </a:lnTo>
                  <a:lnTo>
                    <a:pt x="1741623" y="8327"/>
                  </a:lnTo>
                  <a:lnTo>
                    <a:pt x="1741623" y="8349"/>
                  </a:lnTo>
                  <a:lnTo>
                    <a:pt x="1741623" y="8372"/>
                  </a:lnTo>
                  <a:lnTo>
                    <a:pt x="1741623" y="8395"/>
                  </a:lnTo>
                  <a:lnTo>
                    <a:pt x="1741623" y="8418"/>
                  </a:lnTo>
                  <a:lnTo>
                    <a:pt x="1741623" y="8440"/>
                  </a:lnTo>
                  <a:lnTo>
                    <a:pt x="1741623" y="8463"/>
                  </a:lnTo>
                  <a:lnTo>
                    <a:pt x="1741623" y="8485"/>
                  </a:lnTo>
                  <a:lnTo>
                    <a:pt x="1741623" y="8508"/>
                  </a:lnTo>
                  <a:lnTo>
                    <a:pt x="1741623" y="8530"/>
                  </a:lnTo>
                  <a:lnTo>
                    <a:pt x="1741623" y="8553"/>
                  </a:lnTo>
                  <a:lnTo>
                    <a:pt x="1741623" y="8575"/>
                  </a:lnTo>
                  <a:lnTo>
                    <a:pt x="1741623" y="8597"/>
                  </a:lnTo>
                  <a:lnTo>
                    <a:pt x="1741623" y="8619"/>
                  </a:lnTo>
                  <a:lnTo>
                    <a:pt x="1741623" y="8641"/>
                  </a:lnTo>
                  <a:lnTo>
                    <a:pt x="1741623" y="8664"/>
                  </a:lnTo>
                  <a:lnTo>
                    <a:pt x="1741623" y="8686"/>
                  </a:lnTo>
                  <a:lnTo>
                    <a:pt x="1741623" y="8708"/>
                  </a:lnTo>
                  <a:lnTo>
                    <a:pt x="1741623" y="8729"/>
                  </a:lnTo>
                  <a:lnTo>
                    <a:pt x="1741623" y="8751"/>
                  </a:lnTo>
                  <a:lnTo>
                    <a:pt x="1741623" y="8773"/>
                  </a:lnTo>
                  <a:lnTo>
                    <a:pt x="1741623" y="8795"/>
                  </a:lnTo>
                  <a:lnTo>
                    <a:pt x="1741623" y="8817"/>
                  </a:lnTo>
                  <a:lnTo>
                    <a:pt x="1741623" y="8838"/>
                  </a:lnTo>
                  <a:lnTo>
                    <a:pt x="1741623" y="8860"/>
                  </a:lnTo>
                  <a:lnTo>
                    <a:pt x="1741623" y="8881"/>
                  </a:lnTo>
                  <a:lnTo>
                    <a:pt x="1741623" y="8903"/>
                  </a:lnTo>
                  <a:lnTo>
                    <a:pt x="1741623" y="8924"/>
                  </a:lnTo>
                  <a:lnTo>
                    <a:pt x="1741623" y="8946"/>
                  </a:lnTo>
                  <a:lnTo>
                    <a:pt x="1741623" y="8967"/>
                  </a:lnTo>
                  <a:lnTo>
                    <a:pt x="1741623" y="8988"/>
                  </a:lnTo>
                  <a:lnTo>
                    <a:pt x="1741623" y="9009"/>
                  </a:lnTo>
                  <a:lnTo>
                    <a:pt x="1741623" y="9030"/>
                  </a:lnTo>
                  <a:lnTo>
                    <a:pt x="1741623" y="9052"/>
                  </a:lnTo>
                  <a:lnTo>
                    <a:pt x="1741623" y="9073"/>
                  </a:lnTo>
                  <a:lnTo>
                    <a:pt x="1741623" y="9094"/>
                  </a:lnTo>
                  <a:lnTo>
                    <a:pt x="1741623" y="9115"/>
                  </a:lnTo>
                  <a:lnTo>
                    <a:pt x="1741623" y="9135"/>
                  </a:lnTo>
                  <a:lnTo>
                    <a:pt x="1741623" y="9156"/>
                  </a:lnTo>
                  <a:lnTo>
                    <a:pt x="1741623" y="9177"/>
                  </a:lnTo>
                  <a:lnTo>
                    <a:pt x="1741623" y="9198"/>
                  </a:lnTo>
                  <a:lnTo>
                    <a:pt x="1741623" y="9219"/>
                  </a:lnTo>
                  <a:lnTo>
                    <a:pt x="1741623" y="9239"/>
                  </a:lnTo>
                  <a:lnTo>
                    <a:pt x="1741623" y="9260"/>
                  </a:lnTo>
                  <a:lnTo>
                    <a:pt x="1741623" y="9280"/>
                  </a:lnTo>
                  <a:lnTo>
                    <a:pt x="1741623" y="9301"/>
                  </a:lnTo>
                  <a:lnTo>
                    <a:pt x="1741623" y="9321"/>
                  </a:lnTo>
                  <a:lnTo>
                    <a:pt x="1741623" y="9342"/>
                  </a:lnTo>
                  <a:lnTo>
                    <a:pt x="1741623" y="9362"/>
                  </a:lnTo>
                  <a:lnTo>
                    <a:pt x="1741623" y="9382"/>
                  </a:lnTo>
                  <a:lnTo>
                    <a:pt x="1741623" y="9403"/>
                  </a:lnTo>
                  <a:lnTo>
                    <a:pt x="1741623" y="9423"/>
                  </a:lnTo>
                  <a:lnTo>
                    <a:pt x="1741623" y="9443"/>
                  </a:lnTo>
                  <a:lnTo>
                    <a:pt x="1741623" y="9463"/>
                  </a:lnTo>
                  <a:lnTo>
                    <a:pt x="1741623" y="9483"/>
                  </a:lnTo>
                  <a:lnTo>
                    <a:pt x="1741623" y="9503"/>
                  </a:lnTo>
                  <a:lnTo>
                    <a:pt x="1741623" y="9523"/>
                  </a:lnTo>
                  <a:lnTo>
                    <a:pt x="1741623" y="9543"/>
                  </a:lnTo>
                  <a:lnTo>
                    <a:pt x="1741623" y="9563"/>
                  </a:lnTo>
                  <a:lnTo>
                    <a:pt x="1741623" y="9583"/>
                  </a:lnTo>
                  <a:lnTo>
                    <a:pt x="1741623" y="9602"/>
                  </a:lnTo>
                  <a:lnTo>
                    <a:pt x="1741623" y="9622"/>
                  </a:lnTo>
                  <a:lnTo>
                    <a:pt x="1741623" y="9642"/>
                  </a:lnTo>
                  <a:lnTo>
                    <a:pt x="1741623" y="9661"/>
                  </a:lnTo>
                  <a:lnTo>
                    <a:pt x="1741623" y="9681"/>
                  </a:lnTo>
                  <a:lnTo>
                    <a:pt x="1741623" y="9701"/>
                  </a:lnTo>
                  <a:lnTo>
                    <a:pt x="1741623" y="9720"/>
                  </a:lnTo>
                  <a:lnTo>
                    <a:pt x="1741623" y="9740"/>
                  </a:lnTo>
                  <a:lnTo>
                    <a:pt x="1741623" y="9759"/>
                  </a:lnTo>
                  <a:lnTo>
                    <a:pt x="1741623" y="9778"/>
                  </a:lnTo>
                  <a:lnTo>
                    <a:pt x="1741623" y="9798"/>
                  </a:lnTo>
                  <a:lnTo>
                    <a:pt x="1741623" y="9817"/>
                  </a:lnTo>
                  <a:lnTo>
                    <a:pt x="1741623" y="9836"/>
                  </a:lnTo>
                  <a:lnTo>
                    <a:pt x="1741623" y="9855"/>
                  </a:lnTo>
                  <a:lnTo>
                    <a:pt x="1741623" y="9874"/>
                  </a:lnTo>
                  <a:lnTo>
                    <a:pt x="1741623" y="9893"/>
                  </a:lnTo>
                  <a:lnTo>
                    <a:pt x="1741623" y="9912"/>
                  </a:lnTo>
                  <a:lnTo>
                    <a:pt x="1741623" y="9931"/>
                  </a:lnTo>
                  <a:lnTo>
                    <a:pt x="1741623" y="9950"/>
                  </a:lnTo>
                  <a:lnTo>
                    <a:pt x="1741623" y="9969"/>
                  </a:lnTo>
                  <a:lnTo>
                    <a:pt x="1741623" y="9988"/>
                  </a:lnTo>
                  <a:lnTo>
                    <a:pt x="1741623" y="10007"/>
                  </a:lnTo>
                  <a:lnTo>
                    <a:pt x="1741623" y="10026"/>
                  </a:lnTo>
                  <a:lnTo>
                    <a:pt x="1741623" y="10044"/>
                  </a:lnTo>
                  <a:lnTo>
                    <a:pt x="1741623" y="10063"/>
                  </a:lnTo>
                  <a:lnTo>
                    <a:pt x="1741623" y="10082"/>
                  </a:lnTo>
                  <a:lnTo>
                    <a:pt x="1741623" y="10100"/>
                  </a:lnTo>
                  <a:lnTo>
                    <a:pt x="1741623" y="10119"/>
                  </a:lnTo>
                  <a:lnTo>
                    <a:pt x="1741623" y="10137"/>
                  </a:lnTo>
                  <a:lnTo>
                    <a:pt x="1741623" y="10156"/>
                  </a:lnTo>
                  <a:lnTo>
                    <a:pt x="1741623" y="10174"/>
                  </a:lnTo>
                  <a:lnTo>
                    <a:pt x="1741623" y="10193"/>
                  </a:lnTo>
                  <a:lnTo>
                    <a:pt x="1741623" y="10211"/>
                  </a:lnTo>
                  <a:lnTo>
                    <a:pt x="1741623" y="10229"/>
                  </a:lnTo>
                  <a:lnTo>
                    <a:pt x="1741623" y="10248"/>
                  </a:lnTo>
                  <a:lnTo>
                    <a:pt x="1741623" y="10266"/>
                  </a:lnTo>
                  <a:lnTo>
                    <a:pt x="1741623" y="10284"/>
                  </a:lnTo>
                  <a:lnTo>
                    <a:pt x="1741623" y="10302"/>
                  </a:lnTo>
                  <a:lnTo>
                    <a:pt x="1741623" y="10320"/>
                  </a:lnTo>
                  <a:lnTo>
                    <a:pt x="1741623" y="10338"/>
                  </a:lnTo>
                  <a:lnTo>
                    <a:pt x="1741623" y="10356"/>
                  </a:lnTo>
                  <a:lnTo>
                    <a:pt x="1741623" y="10374"/>
                  </a:lnTo>
                  <a:lnTo>
                    <a:pt x="1741623" y="10392"/>
                  </a:lnTo>
                  <a:lnTo>
                    <a:pt x="1741623" y="10410"/>
                  </a:lnTo>
                  <a:lnTo>
                    <a:pt x="1741623" y="10428"/>
                  </a:lnTo>
                  <a:lnTo>
                    <a:pt x="1741623" y="10446"/>
                  </a:lnTo>
                  <a:lnTo>
                    <a:pt x="1741623" y="10464"/>
                  </a:lnTo>
                  <a:lnTo>
                    <a:pt x="1741623" y="10481"/>
                  </a:lnTo>
                  <a:lnTo>
                    <a:pt x="1741623" y="10499"/>
                  </a:lnTo>
                  <a:lnTo>
                    <a:pt x="1741623" y="10517"/>
                  </a:lnTo>
                  <a:lnTo>
                    <a:pt x="1741623" y="10534"/>
                  </a:lnTo>
                  <a:lnTo>
                    <a:pt x="1741623" y="10552"/>
                  </a:lnTo>
                  <a:lnTo>
                    <a:pt x="1741623" y="10569"/>
                  </a:lnTo>
                  <a:lnTo>
                    <a:pt x="1741623" y="10587"/>
                  </a:lnTo>
                  <a:lnTo>
                    <a:pt x="1741623" y="10604"/>
                  </a:lnTo>
                  <a:lnTo>
                    <a:pt x="1741623" y="10622"/>
                  </a:lnTo>
                  <a:lnTo>
                    <a:pt x="1741623" y="10639"/>
                  </a:lnTo>
                  <a:lnTo>
                    <a:pt x="1741623" y="10656"/>
                  </a:lnTo>
                  <a:lnTo>
                    <a:pt x="1741623" y="10674"/>
                  </a:lnTo>
                  <a:lnTo>
                    <a:pt x="1741623" y="10691"/>
                  </a:lnTo>
                  <a:lnTo>
                    <a:pt x="1741623" y="10708"/>
                  </a:lnTo>
                  <a:lnTo>
                    <a:pt x="1741623" y="10725"/>
                  </a:lnTo>
                  <a:lnTo>
                    <a:pt x="1741623" y="10743"/>
                  </a:lnTo>
                  <a:lnTo>
                    <a:pt x="1741623" y="10760"/>
                  </a:lnTo>
                  <a:lnTo>
                    <a:pt x="1741623" y="10777"/>
                  </a:lnTo>
                  <a:lnTo>
                    <a:pt x="1741623" y="10794"/>
                  </a:lnTo>
                  <a:lnTo>
                    <a:pt x="1741623" y="10811"/>
                  </a:lnTo>
                  <a:lnTo>
                    <a:pt x="1741623" y="10828"/>
                  </a:lnTo>
                  <a:lnTo>
                    <a:pt x="1741623" y="10845"/>
                  </a:lnTo>
                  <a:lnTo>
                    <a:pt x="1741623" y="10862"/>
                  </a:lnTo>
                  <a:lnTo>
                    <a:pt x="1741623" y="10878"/>
                  </a:lnTo>
                  <a:lnTo>
                    <a:pt x="1741623" y="10895"/>
                  </a:lnTo>
                  <a:lnTo>
                    <a:pt x="1741623" y="10912"/>
                  </a:lnTo>
                  <a:lnTo>
                    <a:pt x="1741623" y="10929"/>
                  </a:lnTo>
                  <a:lnTo>
                    <a:pt x="1741623" y="10945"/>
                  </a:lnTo>
                  <a:lnTo>
                    <a:pt x="1741623" y="10962"/>
                  </a:lnTo>
                  <a:lnTo>
                    <a:pt x="1741623" y="10979"/>
                  </a:lnTo>
                  <a:lnTo>
                    <a:pt x="1741623" y="10995"/>
                  </a:lnTo>
                  <a:lnTo>
                    <a:pt x="1741623" y="11012"/>
                  </a:lnTo>
                  <a:lnTo>
                    <a:pt x="1741623" y="11028"/>
                  </a:lnTo>
                  <a:lnTo>
                    <a:pt x="1741623" y="11045"/>
                  </a:lnTo>
                  <a:lnTo>
                    <a:pt x="1741623" y="11061"/>
                  </a:lnTo>
                  <a:lnTo>
                    <a:pt x="1741623" y="11078"/>
                  </a:lnTo>
                  <a:lnTo>
                    <a:pt x="1741623" y="11094"/>
                  </a:lnTo>
                  <a:lnTo>
                    <a:pt x="1741623" y="11110"/>
                  </a:lnTo>
                  <a:lnTo>
                    <a:pt x="1741623" y="11127"/>
                  </a:lnTo>
                  <a:lnTo>
                    <a:pt x="1741623" y="11143"/>
                  </a:lnTo>
                  <a:lnTo>
                    <a:pt x="1741623" y="11159"/>
                  </a:lnTo>
                  <a:lnTo>
                    <a:pt x="1741623" y="11175"/>
                  </a:lnTo>
                  <a:lnTo>
                    <a:pt x="1745106" y="11146"/>
                  </a:lnTo>
                  <a:lnTo>
                    <a:pt x="1748589" y="11117"/>
                  </a:lnTo>
                  <a:lnTo>
                    <a:pt x="1752073" y="11087"/>
                  </a:lnTo>
                  <a:lnTo>
                    <a:pt x="1755556" y="11058"/>
                  </a:lnTo>
                  <a:lnTo>
                    <a:pt x="1759039" y="11028"/>
                  </a:lnTo>
                  <a:lnTo>
                    <a:pt x="1762522" y="10999"/>
                  </a:lnTo>
                  <a:lnTo>
                    <a:pt x="1766006" y="10970"/>
                  </a:lnTo>
                  <a:lnTo>
                    <a:pt x="1769489" y="10940"/>
                  </a:lnTo>
                  <a:lnTo>
                    <a:pt x="1772972" y="10911"/>
                  </a:lnTo>
                  <a:lnTo>
                    <a:pt x="1776455" y="10882"/>
                  </a:lnTo>
                  <a:lnTo>
                    <a:pt x="1779939" y="10852"/>
                  </a:lnTo>
                  <a:lnTo>
                    <a:pt x="1783422" y="10823"/>
                  </a:lnTo>
                  <a:lnTo>
                    <a:pt x="1786905" y="10794"/>
                  </a:lnTo>
                  <a:lnTo>
                    <a:pt x="1790388" y="10764"/>
                  </a:lnTo>
                  <a:lnTo>
                    <a:pt x="1793872" y="10735"/>
                  </a:lnTo>
                  <a:lnTo>
                    <a:pt x="1797355" y="10706"/>
                  </a:lnTo>
                  <a:lnTo>
                    <a:pt x="1800838" y="10676"/>
                  </a:lnTo>
                  <a:lnTo>
                    <a:pt x="1804321" y="10647"/>
                  </a:lnTo>
                  <a:lnTo>
                    <a:pt x="1807805" y="10618"/>
                  </a:lnTo>
                  <a:lnTo>
                    <a:pt x="1811288" y="10588"/>
                  </a:lnTo>
                  <a:lnTo>
                    <a:pt x="1814771" y="10559"/>
                  </a:lnTo>
                  <a:lnTo>
                    <a:pt x="1818254" y="10530"/>
                  </a:lnTo>
                  <a:lnTo>
                    <a:pt x="1821738" y="10500"/>
                  </a:lnTo>
                  <a:lnTo>
                    <a:pt x="1825221" y="10471"/>
                  </a:lnTo>
                  <a:lnTo>
                    <a:pt x="1828704" y="10442"/>
                  </a:lnTo>
                  <a:lnTo>
                    <a:pt x="1832187" y="10412"/>
                  </a:lnTo>
                  <a:lnTo>
                    <a:pt x="1835671" y="10383"/>
                  </a:lnTo>
                  <a:lnTo>
                    <a:pt x="1839154" y="10354"/>
                  </a:lnTo>
                  <a:lnTo>
                    <a:pt x="1842637" y="10324"/>
                  </a:lnTo>
                  <a:lnTo>
                    <a:pt x="1846120" y="10295"/>
                  </a:lnTo>
                  <a:lnTo>
                    <a:pt x="1849604" y="10266"/>
                  </a:lnTo>
                  <a:lnTo>
                    <a:pt x="1853087" y="10236"/>
                  </a:lnTo>
                  <a:lnTo>
                    <a:pt x="1856570" y="10207"/>
                  </a:lnTo>
                  <a:lnTo>
                    <a:pt x="1860053" y="10178"/>
                  </a:lnTo>
                  <a:lnTo>
                    <a:pt x="1863537" y="10149"/>
                  </a:lnTo>
                  <a:lnTo>
                    <a:pt x="1867020" y="10119"/>
                  </a:lnTo>
                  <a:lnTo>
                    <a:pt x="1870503" y="10090"/>
                  </a:lnTo>
                  <a:lnTo>
                    <a:pt x="1873986" y="10061"/>
                  </a:lnTo>
                  <a:lnTo>
                    <a:pt x="1877470" y="10031"/>
                  </a:lnTo>
                  <a:lnTo>
                    <a:pt x="1880953" y="10002"/>
                  </a:lnTo>
                  <a:lnTo>
                    <a:pt x="1884436" y="9973"/>
                  </a:lnTo>
                  <a:lnTo>
                    <a:pt x="1887919" y="9944"/>
                  </a:lnTo>
                  <a:lnTo>
                    <a:pt x="1891403" y="9914"/>
                  </a:lnTo>
                  <a:lnTo>
                    <a:pt x="1894886" y="9885"/>
                  </a:lnTo>
                  <a:lnTo>
                    <a:pt x="1898369" y="9856"/>
                  </a:lnTo>
                  <a:lnTo>
                    <a:pt x="1901852" y="9826"/>
                  </a:lnTo>
                  <a:lnTo>
                    <a:pt x="1905336" y="9797"/>
                  </a:lnTo>
                  <a:lnTo>
                    <a:pt x="1908819" y="9768"/>
                  </a:lnTo>
                  <a:lnTo>
                    <a:pt x="1912302" y="9739"/>
                  </a:lnTo>
                  <a:lnTo>
                    <a:pt x="1915785" y="9709"/>
                  </a:lnTo>
                  <a:lnTo>
                    <a:pt x="1919269" y="9680"/>
                  </a:lnTo>
                  <a:lnTo>
                    <a:pt x="1922752" y="9651"/>
                  </a:lnTo>
                  <a:lnTo>
                    <a:pt x="1926235" y="9622"/>
                  </a:lnTo>
                  <a:lnTo>
                    <a:pt x="1929718" y="9592"/>
                  </a:lnTo>
                  <a:lnTo>
                    <a:pt x="1933202" y="9563"/>
                  </a:lnTo>
                  <a:lnTo>
                    <a:pt x="1936685" y="9534"/>
                  </a:lnTo>
                  <a:lnTo>
                    <a:pt x="1940168" y="9505"/>
                  </a:lnTo>
                  <a:lnTo>
                    <a:pt x="1943651" y="9475"/>
                  </a:lnTo>
                  <a:lnTo>
                    <a:pt x="1947135" y="9446"/>
                  </a:lnTo>
                  <a:lnTo>
                    <a:pt x="1950618" y="9417"/>
                  </a:lnTo>
                  <a:lnTo>
                    <a:pt x="1954101" y="9388"/>
                  </a:lnTo>
                  <a:lnTo>
                    <a:pt x="1957584" y="9359"/>
                  </a:lnTo>
                  <a:lnTo>
                    <a:pt x="1961068" y="9329"/>
                  </a:lnTo>
                  <a:lnTo>
                    <a:pt x="1964551" y="9300"/>
                  </a:lnTo>
                  <a:lnTo>
                    <a:pt x="1968034" y="9271"/>
                  </a:lnTo>
                  <a:lnTo>
                    <a:pt x="1971517" y="9242"/>
                  </a:lnTo>
                  <a:lnTo>
                    <a:pt x="1975001" y="9212"/>
                  </a:lnTo>
                  <a:lnTo>
                    <a:pt x="1978484" y="9183"/>
                  </a:lnTo>
                  <a:lnTo>
                    <a:pt x="1981967" y="9154"/>
                  </a:lnTo>
                  <a:lnTo>
                    <a:pt x="1985450" y="9125"/>
                  </a:lnTo>
                  <a:lnTo>
                    <a:pt x="1988934" y="9096"/>
                  </a:lnTo>
                  <a:lnTo>
                    <a:pt x="1992417" y="9066"/>
                  </a:lnTo>
                  <a:lnTo>
                    <a:pt x="1995900" y="9037"/>
                  </a:lnTo>
                  <a:lnTo>
                    <a:pt x="1999383" y="9008"/>
                  </a:lnTo>
                  <a:lnTo>
                    <a:pt x="2002867" y="8979"/>
                  </a:lnTo>
                  <a:lnTo>
                    <a:pt x="2006350" y="8950"/>
                  </a:lnTo>
                  <a:lnTo>
                    <a:pt x="2009833" y="8920"/>
                  </a:lnTo>
                  <a:lnTo>
                    <a:pt x="2013316" y="8891"/>
                  </a:lnTo>
                  <a:lnTo>
                    <a:pt x="2016799" y="8862"/>
                  </a:lnTo>
                  <a:lnTo>
                    <a:pt x="2020283" y="8833"/>
                  </a:lnTo>
                  <a:lnTo>
                    <a:pt x="2023766" y="8804"/>
                  </a:lnTo>
                  <a:lnTo>
                    <a:pt x="2027249" y="8775"/>
                  </a:lnTo>
                  <a:lnTo>
                    <a:pt x="2030732" y="8745"/>
                  </a:lnTo>
                  <a:lnTo>
                    <a:pt x="2034216" y="8716"/>
                  </a:lnTo>
                  <a:lnTo>
                    <a:pt x="2037699" y="8687"/>
                  </a:lnTo>
                  <a:lnTo>
                    <a:pt x="2041182" y="8658"/>
                  </a:lnTo>
                  <a:lnTo>
                    <a:pt x="2044665" y="8629"/>
                  </a:lnTo>
                  <a:lnTo>
                    <a:pt x="2048149" y="8600"/>
                  </a:lnTo>
                  <a:lnTo>
                    <a:pt x="2051632" y="8570"/>
                  </a:lnTo>
                  <a:lnTo>
                    <a:pt x="2055115" y="8541"/>
                  </a:lnTo>
                  <a:lnTo>
                    <a:pt x="2058598" y="8512"/>
                  </a:lnTo>
                  <a:lnTo>
                    <a:pt x="2062082" y="8483"/>
                  </a:lnTo>
                  <a:lnTo>
                    <a:pt x="2065565" y="8454"/>
                  </a:lnTo>
                  <a:lnTo>
                    <a:pt x="2069048" y="8425"/>
                  </a:lnTo>
                  <a:lnTo>
                    <a:pt x="2072531" y="8396"/>
                  </a:lnTo>
                  <a:lnTo>
                    <a:pt x="2076015" y="8366"/>
                  </a:lnTo>
                  <a:lnTo>
                    <a:pt x="2079498" y="8337"/>
                  </a:lnTo>
                  <a:lnTo>
                    <a:pt x="2082981" y="8308"/>
                  </a:lnTo>
                  <a:lnTo>
                    <a:pt x="2086464" y="8279"/>
                  </a:lnTo>
                  <a:lnTo>
                    <a:pt x="2089948" y="8250"/>
                  </a:lnTo>
                  <a:lnTo>
                    <a:pt x="2093431" y="8221"/>
                  </a:lnTo>
                  <a:lnTo>
                    <a:pt x="2096914" y="8192"/>
                  </a:lnTo>
                  <a:lnTo>
                    <a:pt x="2100397" y="8162"/>
                  </a:lnTo>
                  <a:lnTo>
                    <a:pt x="2103881" y="8133"/>
                  </a:lnTo>
                  <a:lnTo>
                    <a:pt x="2107364" y="8104"/>
                  </a:lnTo>
                  <a:lnTo>
                    <a:pt x="2110847" y="8075"/>
                  </a:lnTo>
                  <a:lnTo>
                    <a:pt x="2114330" y="8046"/>
                  </a:lnTo>
                  <a:lnTo>
                    <a:pt x="2117814" y="8017"/>
                  </a:lnTo>
                  <a:lnTo>
                    <a:pt x="2121297" y="7988"/>
                  </a:lnTo>
                  <a:lnTo>
                    <a:pt x="2124780" y="7959"/>
                  </a:lnTo>
                  <a:lnTo>
                    <a:pt x="2128263" y="7930"/>
                  </a:lnTo>
                  <a:lnTo>
                    <a:pt x="2131747" y="7900"/>
                  </a:lnTo>
                  <a:lnTo>
                    <a:pt x="2135230" y="7871"/>
                  </a:lnTo>
                  <a:lnTo>
                    <a:pt x="2138713" y="7842"/>
                  </a:lnTo>
                  <a:lnTo>
                    <a:pt x="2142196" y="7813"/>
                  </a:lnTo>
                  <a:lnTo>
                    <a:pt x="2145680" y="7784"/>
                  </a:lnTo>
                  <a:lnTo>
                    <a:pt x="2149163" y="7755"/>
                  </a:lnTo>
                  <a:lnTo>
                    <a:pt x="2152646" y="7726"/>
                  </a:lnTo>
                  <a:lnTo>
                    <a:pt x="2156129" y="7697"/>
                  </a:lnTo>
                  <a:lnTo>
                    <a:pt x="2159613" y="7668"/>
                  </a:lnTo>
                  <a:lnTo>
                    <a:pt x="2163096" y="7639"/>
                  </a:lnTo>
                  <a:lnTo>
                    <a:pt x="2166579" y="7610"/>
                  </a:lnTo>
                  <a:lnTo>
                    <a:pt x="2170062" y="7581"/>
                  </a:lnTo>
                  <a:lnTo>
                    <a:pt x="2173546" y="7551"/>
                  </a:lnTo>
                  <a:lnTo>
                    <a:pt x="2177029" y="7522"/>
                  </a:lnTo>
                  <a:lnTo>
                    <a:pt x="2177029" y="7542"/>
                  </a:lnTo>
                  <a:lnTo>
                    <a:pt x="2177029" y="7562"/>
                  </a:lnTo>
                  <a:lnTo>
                    <a:pt x="2177029" y="7582"/>
                  </a:lnTo>
                  <a:lnTo>
                    <a:pt x="2177029" y="7602"/>
                  </a:lnTo>
                  <a:lnTo>
                    <a:pt x="2177029" y="7622"/>
                  </a:lnTo>
                  <a:lnTo>
                    <a:pt x="2177029" y="7642"/>
                  </a:lnTo>
                  <a:lnTo>
                    <a:pt x="2177029" y="7661"/>
                  </a:lnTo>
                  <a:lnTo>
                    <a:pt x="2177029" y="7681"/>
                  </a:lnTo>
                  <a:lnTo>
                    <a:pt x="2177029" y="7701"/>
                  </a:lnTo>
                  <a:lnTo>
                    <a:pt x="2177029" y="7720"/>
                  </a:lnTo>
                  <a:lnTo>
                    <a:pt x="2177029" y="7740"/>
                  </a:lnTo>
                  <a:lnTo>
                    <a:pt x="2177029" y="7759"/>
                  </a:lnTo>
                  <a:lnTo>
                    <a:pt x="2177029" y="7779"/>
                  </a:lnTo>
                  <a:lnTo>
                    <a:pt x="2177029" y="7798"/>
                  </a:lnTo>
                  <a:lnTo>
                    <a:pt x="2177029" y="7818"/>
                  </a:lnTo>
                  <a:lnTo>
                    <a:pt x="2177029" y="7837"/>
                  </a:lnTo>
                  <a:lnTo>
                    <a:pt x="2177029" y="7856"/>
                  </a:lnTo>
                  <a:lnTo>
                    <a:pt x="2177029" y="7876"/>
                  </a:lnTo>
                  <a:lnTo>
                    <a:pt x="2177029" y="7895"/>
                  </a:lnTo>
                  <a:lnTo>
                    <a:pt x="2177029" y="7914"/>
                  </a:lnTo>
                  <a:lnTo>
                    <a:pt x="2177029" y="7933"/>
                  </a:lnTo>
                  <a:lnTo>
                    <a:pt x="2177029" y="7952"/>
                  </a:lnTo>
                  <a:lnTo>
                    <a:pt x="2177029" y="7972"/>
                  </a:lnTo>
                  <a:lnTo>
                    <a:pt x="2177029" y="7991"/>
                  </a:lnTo>
                  <a:lnTo>
                    <a:pt x="2177029" y="8010"/>
                  </a:lnTo>
                  <a:lnTo>
                    <a:pt x="2177029" y="8028"/>
                  </a:lnTo>
                  <a:lnTo>
                    <a:pt x="2177029" y="8047"/>
                  </a:lnTo>
                  <a:lnTo>
                    <a:pt x="2177029" y="8066"/>
                  </a:lnTo>
                  <a:lnTo>
                    <a:pt x="2177029" y="8085"/>
                  </a:lnTo>
                  <a:lnTo>
                    <a:pt x="2177029" y="8104"/>
                  </a:lnTo>
                  <a:lnTo>
                    <a:pt x="2177029" y="8123"/>
                  </a:lnTo>
                  <a:lnTo>
                    <a:pt x="2177029" y="8141"/>
                  </a:lnTo>
                  <a:lnTo>
                    <a:pt x="2177029" y="8160"/>
                  </a:lnTo>
                  <a:lnTo>
                    <a:pt x="2177029" y="8179"/>
                  </a:lnTo>
                  <a:lnTo>
                    <a:pt x="2177029" y="8197"/>
                  </a:lnTo>
                  <a:lnTo>
                    <a:pt x="2177029" y="8216"/>
                  </a:lnTo>
                  <a:lnTo>
                    <a:pt x="2177029" y="8234"/>
                  </a:lnTo>
                  <a:lnTo>
                    <a:pt x="2177029" y="8253"/>
                  </a:lnTo>
                  <a:lnTo>
                    <a:pt x="2177029" y="8271"/>
                  </a:lnTo>
                  <a:lnTo>
                    <a:pt x="2177029" y="8290"/>
                  </a:lnTo>
                  <a:lnTo>
                    <a:pt x="2177029" y="8308"/>
                  </a:lnTo>
                  <a:lnTo>
                    <a:pt x="2177029" y="8327"/>
                  </a:lnTo>
                  <a:lnTo>
                    <a:pt x="2177029" y="8345"/>
                  </a:lnTo>
                  <a:lnTo>
                    <a:pt x="2177029" y="8363"/>
                  </a:lnTo>
                  <a:lnTo>
                    <a:pt x="2177029" y="8381"/>
                  </a:lnTo>
                  <a:lnTo>
                    <a:pt x="2177029" y="8400"/>
                  </a:lnTo>
                  <a:lnTo>
                    <a:pt x="2177029" y="8418"/>
                  </a:lnTo>
                  <a:lnTo>
                    <a:pt x="2177029" y="8436"/>
                  </a:lnTo>
                  <a:lnTo>
                    <a:pt x="2177029" y="8454"/>
                  </a:lnTo>
                  <a:lnTo>
                    <a:pt x="2177029" y="8472"/>
                  </a:lnTo>
                  <a:lnTo>
                    <a:pt x="2177029" y="8490"/>
                  </a:lnTo>
                  <a:lnTo>
                    <a:pt x="2177029" y="8508"/>
                  </a:lnTo>
                  <a:lnTo>
                    <a:pt x="2177029" y="8526"/>
                  </a:lnTo>
                  <a:lnTo>
                    <a:pt x="2177029" y="8544"/>
                  </a:lnTo>
                  <a:lnTo>
                    <a:pt x="2177029" y="8562"/>
                  </a:lnTo>
                  <a:lnTo>
                    <a:pt x="2177029" y="8579"/>
                  </a:lnTo>
                  <a:lnTo>
                    <a:pt x="2177029" y="8597"/>
                  </a:lnTo>
                  <a:lnTo>
                    <a:pt x="2177029" y="8615"/>
                  </a:lnTo>
                  <a:lnTo>
                    <a:pt x="2177029" y="8633"/>
                  </a:lnTo>
                  <a:lnTo>
                    <a:pt x="2177029" y="8650"/>
                  </a:lnTo>
                  <a:lnTo>
                    <a:pt x="2177029" y="8668"/>
                  </a:lnTo>
                  <a:lnTo>
                    <a:pt x="2177029" y="8686"/>
                  </a:lnTo>
                  <a:lnTo>
                    <a:pt x="2177029" y="8703"/>
                  </a:lnTo>
                  <a:lnTo>
                    <a:pt x="2177029" y="8721"/>
                  </a:lnTo>
                  <a:lnTo>
                    <a:pt x="2177029" y="8738"/>
                  </a:lnTo>
                  <a:lnTo>
                    <a:pt x="2177029" y="8756"/>
                  </a:lnTo>
                  <a:lnTo>
                    <a:pt x="2177029" y="8773"/>
                  </a:lnTo>
                  <a:lnTo>
                    <a:pt x="2177029" y="8790"/>
                  </a:lnTo>
                  <a:lnTo>
                    <a:pt x="2177029" y="8808"/>
                  </a:lnTo>
                  <a:lnTo>
                    <a:pt x="2177029" y="8825"/>
                  </a:lnTo>
                  <a:lnTo>
                    <a:pt x="2177029" y="8842"/>
                  </a:lnTo>
                  <a:lnTo>
                    <a:pt x="2177029" y="8860"/>
                  </a:lnTo>
                  <a:lnTo>
                    <a:pt x="2177029" y="8877"/>
                  </a:lnTo>
                  <a:lnTo>
                    <a:pt x="2177029" y="8894"/>
                  </a:lnTo>
                  <a:lnTo>
                    <a:pt x="2177029" y="8911"/>
                  </a:lnTo>
                  <a:lnTo>
                    <a:pt x="2177029" y="8928"/>
                  </a:lnTo>
                  <a:lnTo>
                    <a:pt x="2177029" y="8946"/>
                  </a:lnTo>
                  <a:lnTo>
                    <a:pt x="2177029" y="8963"/>
                  </a:lnTo>
                  <a:lnTo>
                    <a:pt x="2177029" y="8980"/>
                  </a:lnTo>
                  <a:lnTo>
                    <a:pt x="2177029" y="8997"/>
                  </a:lnTo>
                  <a:lnTo>
                    <a:pt x="2177029" y="9014"/>
                  </a:lnTo>
                  <a:lnTo>
                    <a:pt x="2177029" y="9030"/>
                  </a:lnTo>
                  <a:lnTo>
                    <a:pt x="2177029" y="9047"/>
                  </a:lnTo>
                  <a:lnTo>
                    <a:pt x="2177029" y="9064"/>
                  </a:lnTo>
                  <a:lnTo>
                    <a:pt x="2177029" y="9081"/>
                  </a:lnTo>
                  <a:lnTo>
                    <a:pt x="2177029" y="9098"/>
                  </a:lnTo>
                  <a:lnTo>
                    <a:pt x="2177029" y="9115"/>
                  </a:lnTo>
                  <a:lnTo>
                    <a:pt x="2177029" y="9131"/>
                  </a:lnTo>
                  <a:lnTo>
                    <a:pt x="2177029" y="9148"/>
                  </a:lnTo>
                  <a:lnTo>
                    <a:pt x="2177029" y="9165"/>
                  </a:lnTo>
                  <a:lnTo>
                    <a:pt x="2177029" y="9181"/>
                  </a:lnTo>
                  <a:lnTo>
                    <a:pt x="2177029" y="9198"/>
                  </a:lnTo>
                  <a:lnTo>
                    <a:pt x="2177029" y="9214"/>
                  </a:lnTo>
                  <a:lnTo>
                    <a:pt x="2177029" y="9231"/>
                  </a:lnTo>
                  <a:lnTo>
                    <a:pt x="2177029" y="9247"/>
                  </a:lnTo>
                  <a:lnTo>
                    <a:pt x="2177029" y="9264"/>
                  </a:lnTo>
                  <a:lnTo>
                    <a:pt x="2177029" y="9280"/>
                  </a:lnTo>
                  <a:lnTo>
                    <a:pt x="2177029" y="9297"/>
                  </a:lnTo>
                  <a:lnTo>
                    <a:pt x="2177029" y="9313"/>
                  </a:lnTo>
                  <a:lnTo>
                    <a:pt x="2177029" y="9329"/>
                  </a:lnTo>
                  <a:lnTo>
                    <a:pt x="2177029" y="9346"/>
                  </a:lnTo>
                  <a:lnTo>
                    <a:pt x="2177029" y="9362"/>
                  </a:lnTo>
                  <a:lnTo>
                    <a:pt x="2177029" y="9378"/>
                  </a:lnTo>
                  <a:lnTo>
                    <a:pt x="2177029" y="9395"/>
                  </a:lnTo>
                  <a:lnTo>
                    <a:pt x="2177029" y="9411"/>
                  </a:lnTo>
                  <a:lnTo>
                    <a:pt x="2177029" y="9427"/>
                  </a:lnTo>
                  <a:lnTo>
                    <a:pt x="2177029" y="9443"/>
                  </a:lnTo>
                  <a:lnTo>
                    <a:pt x="2177029" y="9459"/>
                  </a:lnTo>
                  <a:lnTo>
                    <a:pt x="2177029" y="9475"/>
                  </a:lnTo>
                  <a:lnTo>
                    <a:pt x="2177029" y="9491"/>
                  </a:lnTo>
                  <a:lnTo>
                    <a:pt x="2177029" y="9507"/>
                  </a:lnTo>
                  <a:lnTo>
                    <a:pt x="2177029" y="9523"/>
                  </a:lnTo>
                  <a:lnTo>
                    <a:pt x="2177029" y="9539"/>
                  </a:lnTo>
                  <a:lnTo>
                    <a:pt x="2177029" y="9555"/>
                  </a:lnTo>
                  <a:lnTo>
                    <a:pt x="2177029" y="9571"/>
                  </a:lnTo>
                  <a:lnTo>
                    <a:pt x="2177029" y="9587"/>
                  </a:lnTo>
                  <a:lnTo>
                    <a:pt x="2177029" y="9602"/>
                  </a:lnTo>
                  <a:lnTo>
                    <a:pt x="2177029" y="9618"/>
                  </a:lnTo>
                  <a:lnTo>
                    <a:pt x="2177029" y="9634"/>
                  </a:lnTo>
                  <a:lnTo>
                    <a:pt x="2177029" y="9650"/>
                  </a:lnTo>
                  <a:lnTo>
                    <a:pt x="2177029" y="9665"/>
                  </a:lnTo>
                  <a:lnTo>
                    <a:pt x="2177029" y="9681"/>
                  </a:lnTo>
                  <a:lnTo>
                    <a:pt x="2177029" y="9697"/>
                  </a:lnTo>
                  <a:lnTo>
                    <a:pt x="2177029" y="9712"/>
                  </a:lnTo>
                  <a:lnTo>
                    <a:pt x="2177029" y="9728"/>
                  </a:lnTo>
                  <a:lnTo>
                    <a:pt x="2177029" y="9743"/>
                  </a:lnTo>
                  <a:lnTo>
                    <a:pt x="2177029" y="9759"/>
                  </a:lnTo>
                  <a:lnTo>
                    <a:pt x="2177029" y="9774"/>
                  </a:lnTo>
                  <a:lnTo>
                    <a:pt x="2177029" y="9790"/>
                  </a:lnTo>
                  <a:lnTo>
                    <a:pt x="2177029" y="9805"/>
                  </a:lnTo>
                  <a:lnTo>
                    <a:pt x="2177029" y="9821"/>
                  </a:lnTo>
                  <a:lnTo>
                    <a:pt x="2177029" y="9836"/>
                  </a:lnTo>
                  <a:lnTo>
                    <a:pt x="2177029" y="9851"/>
                  </a:lnTo>
                  <a:lnTo>
                    <a:pt x="2177029" y="9867"/>
                  </a:lnTo>
                  <a:lnTo>
                    <a:pt x="2177029" y="9882"/>
                  </a:lnTo>
                  <a:lnTo>
                    <a:pt x="2177029" y="9897"/>
                  </a:lnTo>
                  <a:lnTo>
                    <a:pt x="2177029" y="9912"/>
                  </a:lnTo>
                  <a:lnTo>
                    <a:pt x="2177029" y="9928"/>
                  </a:lnTo>
                  <a:lnTo>
                    <a:pt x="2177029" y="9943"/>
                  </a:lnTo>
                  <a:lnTo>
                    <a:pt x="2177029" y="9958"/>
                  </a:lnTo>
                  <a:lnTo>
                    <a:pt x="2177029" y="9973"/>
                  </a:lnTo>
                  <a:lnTo>
                    <a:pt x="2177029" y="9988"/>
                  </a:lnTo>
                  <a:lnTo>
                    <a:pt x="2177029" y="10003"/>
                  </a:lnTo>
                  <a:lnTo>
                    <a:pt x="2177029" y="10018"/>
                  </a:lnTo>
                  <a:lnTo>
                    <a:pt x="2177029" y="10033"/>
                  </a:lnTo>
                  <a:lnTo>
                    <a:pt x="2177029" y="10048"/>
                  </a:lnTo>
                  <a:lnTo>
                    <a:pt x="2177029" y="10063"/>
                  </a:lnTo>
                  <a:lnTo>
                    <a:pt x="2177029" y="10078"/>
                  </a:lnTo>
                  <a:lnTo>
                    <a:pt x="2177029" y="10093"/>
                  </a:lnTo>
                  <a:lnTo>
                    <a:pt x="2177029" y="10108"/>
                  </a:lnTo>
                  <a:lnTo>
                    <a:pt x="2177029" y="10123"/>
                  </a:lnTo>
                  <a:lnTo>
                    <a:pt x="2177029" y="10137"/>
                  </a:lnTo>
                  <a:lnTo>
                    <a:pt x="2177029" y="10152"/>
                  </a:lnTo>
                  <a:lnTo>
                    <a:pt x="2177029" y="10167"/>
                  </a:lnTo>
                  <a:lnTo>
                    <a:pt x="2177029" y="10182"/>
                  </a:lnTo>
                  <a:lnTo>
                    <a:pt x="2177029" y="10196"/>
                  </a:lnTo>
                  <a:lnTo>
                    <a:pt x="2177029" y="10211"/>
                  </a:lnTo>
                  <a:lnTo>
                    <a:pt x="2177029" y="10226"/>
                  </a:lnTo>
                  <a:lnTo>
                    <a:pt x="2177029" y="10240"/>
                  </a:lnTo>
                  <a:lnTo>
                    <a:pt x="2177029" y="10255"/>
                  </a:lnTo>
                  <a:lnTo>
                    <a:pt x="2177029" y="10270"/>
                  </a:lnTo>
                  <a:lnTo>
                    <a:pt x="2177029" y="10284"/>
                  </a:lnTo>
                  <a:lnTo>
                    <a:pt x="2177029" y="10299"/>
                  </a:lnTo>
                  <a:lnTo>
                    <a:pt x="2177029" y="10313"/>
                  </a:lnTo>
                  <a:lnTo>
                    <a:pt x="2177029" y="10328"/>
                  </a:lnTo>
                  <a:lnTo>
                    <a:pt x="2177029" y="10342"/>
                  </a:lnTo>
                  <a:lnTo>
                    <a:pt x="2177029" y="10356"/>
                  </a:lnTo>
                  <a:lnTo>
                    <a:pt x="2177029" y="10371"/>
                  </a:lnTo>
                  <a:lnTo>
                    <a:pt x="2177029" y="10385"/>
                  </a:lnTo>
                  <a:lnTo>
                    <a:pt x="2177029" y="10399"/>
                  </a:lnTo>
                  <a:lnTo>
                    <a:pt x="2177029" y="10414"/>
                  </a:lnTo>
                  <a:lnTo>
                    <a:pt x="2177029" y="10428"/>
                  </a:lnTo>
                  <a:lnTo>
                    <a:pt x="2177029" y="10442"/>
                  </a:lnTo>
                  <a:lnTo>
                    <a:pt x="2177029" y="10457"/>
                  </a:lnTo>
                  <a:lnTo>
                    <a:pt x="2177029" y="10471"/>
                  </a:lnTo>
                  <a:lnTo>
                    <a:pt x="2177029" y="10485"/>
                  </a:lnTo>
                  <a:lnTo>
                    <a:pt x="2177029" y="10499"/>
                  </a:lnTo>
                  <a:lnTo>
                    <a:pt x="2177029" y="10513"/>
                  </a:lnTo>
                  <a:lnTo>
                    <a:pt x="2177029" y="10527"/>
                  </a:lnTo>
                  <a:lnTo>
                    <a:pt x="2177029" y="10541"/>
                  </a:lnTo>
                  <a:lnTo>
                    <a:pt x="2177029" y="10555"/>
                  </a:lnTo>
                  <a:lnTo>
                    <a:pt x="2177029" y="10569"/>
                  </a:lnTo>
                  <a:lnTo>
                    <a:pt x="2177029" y="10583"/>
                  </a:lnTo>
                  <a:lnTo>
                    <a:pt x="2177029" y="10597"/>
                  </a:lnTo>
                  <a:lnTo>
                    <a:pt x="2177029" y="10611"/>
                  </a:lnTo>
                  <a:lnTo>
                    <a:pt x="2177029" y="10625"/>
                  </a:lnTo>
                  <a:lnTo>
                    <a:pt x="2177029" y="10639"/>
                  </a:lnTo>
                  <a:lnTo>
                    <a:pt x="2177029" y="10653"/>
                  </a:lnTo>
                  <a:lnTo>
                    <a:pt x="2177029" y="10667"/>
                  </a:lnTo>
                  <a:lnTo>
                    <a:pt x="2177029" y="10681"/>
                  </a:lnTo>
                  <a:lnTo>
                    <a:pt x="2177029" y="10694"/>
                  </a:lnTo>
                  <a:lnTo>
                    <a:pt x="2177029" y="10708"/>
                  </a:lnTo>
                  <a:lnTo>
                    <a:pt x="2177029" y="10722"/>
                  </a:lnTo>
                  <a:lnTo>
                    <a:pt x="2177029" y="10736"/>
                  </a:lnTo>
                  <a:lnTo>
                    <a:pt x="2177029" y="10749"/>
                  </a:lnTo>
                  <a:lnTo>
                    <a:pt x="2177029" y="10763"/>
                  </a:lnTo>
                  <a:lnTo>
                    <a:pt x="2177029" y="10777"/>
                  </a:lnTo>
                  <a:lnTo>
                    <a:pt x="2177029" y="10790"/>
                  </a:lnTo>
                  <a:lnTo>
                    <a:pt x="2177029" y="10804"/>
                  </a:lnTo>
                  <a:lnTo>
                    <a:pt x="2177029" y="10818"/>
                  </a:lnTo>
                  <a:lnTo>
                    <a:pt x="2177029" y="10831"/>
                  </a:lnTo>
                  <a:lnTo>
                    <a:pt x="2177029" y="10845"/>
                  </a:lnTo>
                  <a:lnTo>
                    <a:pt x="2177029" y="10858"/>
                  </a:lnTo>
                  <a:lnTo>
                    <a:pt x="2177029" y="10872"/>
                  </a:lnTo>
                  <a:lnTo>
                    <a:pt x="2177029" y="10885"/>
                  </a:lnTo>
                  <a:lnTo>
                    <a:pt x="2177029" y="10899"/>
                  </a:lnTo>
                  <a:lnTo>
                    <a:pt x="2177029" y="10912"/>
                  </a:lnTo>
                  <a:lnTo>
                    <a:pt x="2177029" y="10925"/>
                  </a:lnTo>
                  <a:lnTo>
                    <a:pt x="2177029" y="10939"/>
                  </a:lnTo>
                  <a:lnTo>
                    <a:pt x="2177029" y="10952"/>
                  </a:lnTo>
                  <a:lnTo>
                    <a:pt x="2177029" y="10965"/>
                  </a:lnTo>
                  <a:lnTo>
                    <a:pt x="2177029" y="10979"/>
                  </a:lnTo>
                  <a:lnTo>
                    <a:pt x="2177029" y="10992"/>
                  </a:lnTo>
                  <a:lnTo>
                    <a:pt x="2177029" y="11005"/>
                  </a:lnTo>
                  <a:lnTo>
                    <a:pt x="2177029" y="11018"/>
                  </a:lnTo>
                  <a:lnTo>
                    <a:pt x="2177029" y="11032"/>
                  </a:lnTo>
                  <a:lnTo>
                    <a:pt x="2177029" y="11045"/>
                  </a:lnTo>
                  <a:lnTo>
                    <a:pt x="2177029" y="11058"/>
                  </a:lnTo>
                  <a:lnTo>
                    <a:pt x="2177029" y="11071"/>
                  </a:lnTo>
                  <a:lnTo>
                    <a:pt x="2177029" y="11084"/>
                  </a:lnTo>
                  <a:lnTo>
                    <a:pt x="2177029" y="11097"/>
                  </a:lnTo>
                  <a:lnTo>
                    <a:pt x="2177029" y="11110"/>
                  </a:lnTo>
                  <a:lnTo>
                    <a:pt x="2177029" y="11123"/>
                  </a:lnTo>
                  <a:lnTo>
                    <a:pt x="2177029" y="11136"/>
                  </a:lnTo>
                  <a:lnTo>
                    <a:pt x="2177029" y="11149"/>
                  </a:lnTo>
                  <a:lnTo>
                    <a:pt x="2177029" y="11162"/>
                  </a:lnTo>
                  <a:lnTo>
                    <a:pt x="2177029" y="11175"/>
                  </a:lnTo>
                  <a:lnTo>
                    <a:pt x="2177029" y="11188"/>
                  </a:lnTo>
                  <a:lnTo>
                    <a:pt x="2177029" y="11201"/>
                  </a:lnTo>
                  <a:lnTo>
                    <a:pt x="2177029" y="11214"/>
                  </a:lnTo>
                  <a:lnTo>
                    <a:pt x="2177029" y="11227"/>
                  </a:lnTo>
                  <a:lnTo>
                    <a:pt x="2177029" y="11240"/>
                  </a:lnTo>
                  <a:lnTo>
                    <a:pt x="2177029" y="11253"/>
                  </a:lnTo>
                  <a:lnTo>
                    <a:pt x="2177029" y="11265"/>
                  </a:lnTo>
                  <a:lnTo>
                    <a:pt x="2177029" y="11278"/>
                  </a:lnTo>
                  <a:lnTo>
                    <a:pt x="2177029" y="11291"/>
                  </a:lnTo>
                  <a:lnTo>
                    <a:pt x="2177029" y="11304"/>
                  </a:lnTo>
                  <a:lnTo>
                    <a:pt x="2177029" y="11316"/>
                  </a:lnTo>
                  <a:lnTo>
                    <a:pt x="2177029" y="11329"/>
                  </a:lnTo>
                  <a:lnTo>
                    <a:pt x="2177029" y="11342"/>
                  </a:lnTo>
                  <a:lnTo>
                    <a:pt x="2177029" y="11354"/>
                  </a:lnTo>
                  <a:lnTo>
                    <a:pt x="2177029" y="11367"/>
                  </a:lnTo>
                  <a:lnTo>
                    <a:pt x="2177029" y="11380"/>
                  </a:lnTo>
                  <a:lnTo>
                    <a:pt x="2177029" y="11392"/>
                  </a:lnTo>
                  <a:lnTo>
                    <a:pt x="2177029" y="11405"/>
                  </a:lnTo>
                  <a:lnTo>
                    <a:pt x="2177029" y="11417"/>
                  </a:lnTo>
                  <a:lnTo>
                    <a:pt x="2177029" y="11430"/>
                  </a:lnTo>
                  <a:lnTo>
                    <a:pt x="2177029" y="11442"/>
                  </a:lnTo>
                  <a:lnTo>
                    <a:pt x="2177029" y="11455"/>
                  </a:lnTo>
                  <a:lnTo>
                    <a:pt x="2177029" y="11467"/>
                  </a:lnTo>
                  <a:lnTo>
                    <a:pt x="2177029" y="11480"/>
                  </a:lnTo>
                  <a:lnTo>
                    <a:pt x="2177029" y="11492"/>
                  </a:lnTo>
                  <a:lnTo>
                    <a:pt x="2177029" y="11504"/>
                  </a:lnTo>
                  <a:lnTo>
                    <a:pt x="2177029" y="11517"/>
                  </a:lnTo>
                  <a:lnTo>
                    <a:pt x="2177029" y="11529"/>
                  </a:lnTo>
                  <a:lnTo>
                    <a:pt x="2177029" y="11542"/>
                  </a:lnTo>
                  <a:lnTo>
                    <a:pt x="2177029" y="11554"/>
                  </a:lnTo>
                  <a:lnTo>
                    <a:pt x="2177029" y="11566"/>
                  </a:lnTo>
                  <a:lnTo>
                    <a:pt x="2177029" y="11578"/>
                  </a:lnTo>
                  <a:lnTo>
                    <a:pt x="2177029" y="11591"/>
                  </a:lnTo>
                  <a:lnTo>
                    <a:pt x="2177029" y="11603"/>
                  </a:lnTo>
                  <a:lnTo>
                    <a:pt x="2177029" y="11615"/>
                  </a:lnTo>
                  <a:lnTo>
                    <a:pt x="2177029" y="11627"/>
                  </a:lnTo>
                  <a:lnTo>
                    <a:pt x="2177029" y="11639"/>
                  </a:lnTo>
                  <a:lnTo>
                    <a:pt x="2177029" y="11652"/>
                  </a:lnTo>
                  <a:lnTo>
                    <a:pt x="2177029" y="11664"/>
                  </a:lnTo>
                  <a:lnTo>
                    <a:pt x="2177029" y="11676"/>
                  </a:lnTo>
                  <a:lnTo>
                    <a:pt x="2177029" y="11688"/>
                  </a:lnTo>
                  <a:lnTo>
                    <a:pt x="2177029" y="11700"/>
                  </a:lnTo>
                  <a:lnTo>
                    <a:pt x="2177029" y="11712"/>
                  </a:lnTo>
                  <a:lnTo>
                    <a:pt x="2177029" y="11724"/>
                  </a:lnTo>
                  <a:lnTo>
                    <a:pt x="2177029" y="11736"/>
                  </a:lnTo>
                  <a:lnTo>
                    <a:pt x="2177029" y="11748"/>
                  </a:lnTo>
                  <a:lnTo>
                    <a:pt x="2177029" y="11760"/>
                  </a:lnTo>
                  <a:lnTo>
                    <a:pt x="2177029" y="11772"/>
                  </a:lnTo>
                  <a:lnTo>
                    <a:pt x="2177029" y="11784"/>
                  </a:lnTo>
                  <a:lnTo>
                    <a:pt x="2177029" y="11796"/>
                  </a:lnTo>
                  <a:lnTo>
                    <a:pt x="2177029" y="11808"/>
                  </a:lnTo>
                  <a:lnTo>
                    <a:pt x="2177029" y="11819"/>
                  </a:lnTo>
                  <a:lnTo>
                    <a:pt x="2177029" y="11831"/>
                  </a:lnTo>
                  <a:lnTo>
                    <a:pt x="2177029" y="11843"/>
                  </a:lnTo>
                  <a:lnTo>
                    <a:pt x="2177029" y="11855"/>
                  </a:lnTo>
                  <a:lnTo>
                    <a:pt x="2177029" y="11867"/>
                  </a:lnTo>
                  <a:lnTo>
                    <a:pt x="2177029" y="11879"/>
                  </a:lnTo>
                  <a:lnTo>
                    <a:pt x="2180512" y="11856"/>
                  </a:lnTo>
                  <a:lnTo>
                    <a:pt x="2183995" y="11834"/>
                  </a:lnTo>
                  <a:lnTo>
                    <a:pt x="2187479" y="11812"/>
                  </a:lnTo>
                  <a:lnTo>
                    <a:pt x="2190962" y="11790"/>
                  </a:lnTo>
                  <a:lnTo>
                    <a:pt x="2194445" y="11768"/>
                  </a:lnTo>
                  <a:lnTo>
                    <a:pt x="2197928" y="11746"/>
                  </a:lnTo>
                  <a:lnTo>
                    <a:pt x="2201412" y="11724"/>
                  </a:lnTo>
                  <a:lnTo>
                    <a:pt x="2204895" y="11701"/>
                  </a:lnTo>
                  <a:lnTo>
                    <a:pt x="2208378" y="11679"/>
                  </a:lnTo>
                  <a:lnTo>
                    <a:pt x="2211861" y="11657"/>
                  </a:lnTo>
                  <a:lnTo>
                    <a:pt x="2215345" y="11635"/>
                  </a:lnTo>
                  <a:lnTo>
                    <a:pt x="2218828" y="11613"/>
                  </a:lnTo>
                  <a:lnTo>
                    <a:pt x="2222311" y="11591"/>
                  </a:lnTo>
                  <a:lnTo>
                    <a:pt x="2225794" y="11569"/>
                  </a:lnTo>
                  <a:lnTo>
                    <a:pt x="2229278" y="11547"/>
                  </a:lnTo>
                  <a:lnTo>
                    <a:pt x="2232761" y="11525"/>
                  </a:lnTo>
                  <a:lnTo>
                    <a:pt x="2236244" y="11502"/>
                  </a:lnTo>
                  <a:lnTo>
                    <a:pt x="2239727" y="11480"/>
                  </a:lnTo>
                  <a:lnTo>
                    <a:pt x="2243211" y="11458"/>
                  </a:lnTo>
                  <a:lnTo>
                    <a:pt x="2246694" y="11436"/>
                  </a:lnTo>
                  <a:lnTo>
                    <a:pt x="2250177" y="11414"/>
                  </a:lnTo>
                  <a:lnTo>
                    <a:pt x="2253660" y="11392"/>
                  </a:lnTo>
                  <a:lnTo>
                    <a:pt x="2257144" y="11370"/>
                  </a:lnTo>
                  <a:lnTo>
                    <a:pt x="2260627" y="11348"/>
                  </a:lnTo>
                  <a:lnTo>
                    <a:pt x="2264110" y="11326"/>
                  </a:lnTo>
                  <a:lnTo>
                    <a:pt x="2267593" y="11304"/>
                  </a:lnTo>
                  <a:lnTo>
                    <a:pt x="2271077" y="11281"/>
                  </a:lnTo>
                  <a:lnTo>
                    <a:pt x="2274560" y="11259"/>
                  </a:lnTo>
                  <a:lnTo>
                    <a:pt x="2278043" y="11237"/>
                  </a:lnTo>
                  <a:lnTo>
                    <a:pt x="2281526" y="11215"/>
                  </a:lnTo>
                  <a:lnTo>
                    <a:pt x="2285010" y="11193"/>
                  </a:lnTo>
                  <a:lnTo>
                    <a:pt x="2288493" y="11171"/>
                  </a:lnTo>
                  <a:lnTo>
                    <a:pt x="2291976" y="11149"/>
                  </a:lnTo>
                  <a:lnTo>
                    <a:pt x="2295459" y="11127"/>
                  </a:lnTo>
                  <a:lnTo>
                    <a:pt x="2298942" y="11105"/>
                  </a:lnTo>
                  <a:lnTo>
                    <a:pt x="2302426" y="11083"/>
                  </a:lnTo>
                  <a:lnTo>
                    <a:pt x="2305909" y="11061"/>
                  </a:lnTo>
                  <a:lnTo>
                    <a:pt x="2309392" y="11039"/>
                  </a:lnTo>
                  <a:lnTo>
                    <a:pt x="2312875" y="11017"/>
                  </a:lnTo>
                  <a:lnTo>
                    <a:pt x="2316359" y="10995"/>
                  </a:lnTo>
                  <a:lnTo>
                    <a:pt x="2319842" y="10973"/>
                  </a:lnTo>
                  <a:lnTo>
                    <a:pt x="2323325" y="10951"/>
                  </a:lnTo>
                  <a:lnTo>
                    <a:pt x="2326808" y="10928"/>
                  </a:lnTo>
                  <a:lnTo>
                    <a:pt x="2330292" y="10906"/>
                  </a:lnTo>
                  <a:lnTo>
                    <a:pt x="2333775" y="10884"/>
                  </a:lnTo>
                  <a:lnTo>
                    <a:pt x="2337258" y="10862"/>
                  </a:lnTo>
                  <a:lnTo>
                    <a:pt x="2340741" y="10840"/>
                  </a:lnTo>
                  <a:lnTo>
                    <a:pt x="2344225" y="10818"/>
                  </a:lnTo>
                  <a:lnTo>
                    <a:pt x="2347708" y="10796"/>
                  </a:lnTo>
                  <a:lnTo>
                    <a:pt x="2351191" y="10774"/>
                  </a:lnTo>
                  <a:lnTo>
                    <a:pt x="2354674" y="10752"/>
                  </a:lnTo>
                  <a:lnTo>
                    <a:pt x="2358158" y="10730"/>
                  </a:lnTo>
                  <a:lnTo>
                    <a:pt x="2361641" y="10708"/>
                  </a:lnTo>
                  <a:lnTo>
                    <a:pt x="2365124" y="10686"/>
                  </a:lnTo>
                  <a:lnTo>
                    <a:pt x="2368607" y="10664"/>
                  </a:lnTo>
                  <a:lnTo>
                    <a:pt x="2372091" y="10642"/>
                  </a:lnTo>
                  <a:lnTo>
                    <a:pt x="2375574" y="10620"/>
                  </a:lnTo>
                  <a:lnTo>
                    <a:pt x="2379057" y="10598"/>
                  </a:lnTo>
                  <a:lnTo>
                    <a:pt x="2382540" y="10576"/>
                  </a:lnTo>
                  <a:lnTo>
                    <a:pt x="2386024" y="10554"/>
                  </a:lnTo>
                  <a:lnTo>
                    <a:pt x="2389507" y="10532"/>
                  </a:lnTo>
                  <a:lnTo>
                    <a:pt x="2392990" y="10510"/>
                  </a:lnTo>
                  <a:lnTo>
                    <a:pt x="2396473" y="10488"/>
                  </a:lnTo>
                  <a:lnTo>
                    <a:pt x="2399957" y="10466"/>
                  </a:lnTo>
                  <a:lnTo>
                    <a:pt x="2403440" y="10444"/>
                  </a:lnTo>
                  <a:lnTo>
                    <a:pt x="2406923" y="10422"/>
                  </a:lnTo>
                  <a:lnTo>
                    <a:pt x="2410406" y="10400"/>
                  </a:lnTo>
                  <a:lnTo>
                    <a:pt x="2413890" y="10378"/>
                  </a:lnTo>
                  <a:lnTo>
                    <a:pt x="2417373" y="10356"/>
                  </a:lnTo>
                  <a:lnTo>
                    <a:pt x="2420856" y="10334"/>
                  </a:lnTo>
                  <a:lnTo>
                    <a:pt x="2424339" y="10312"/>
                  </a:lnTo>
                  <a:lnTo>
                    <a:pt x="2427823" y="10290"/>
                  </a:lnTo>
                  <a:lnTo>
                    <a:pt x="2431306" y="10268"/>
                  </a:lnTo>
                  <a:lnTo>
                    <a:pt x="2434789" y="10246"/>
                  </a:lnTo>
                  <a:lnTo>
                    <a:pt x="2438272" y="10224"/>
                  </a:lnTo>
                  <a:lnTo>
                    <a:pt x="2441756" y="10202"/>
                  </a:lnTo>
                  <a:lnTo>
                    <a:pt x="2445239" y="10180"/>
                  </a:lnTo>
                  <a:lnTo>
                    <a:pt x="2448722" y="10158"/>
                  </a:lnTo>
                  <a:lnTo>
                    <a:pt x="2452205" y="10136"/>
                  </a:lnTo>
                  <a:lnTo>
                    <a:pt x="2455689" y="10114"/>
                  </a:lnTo>
                  <a:lnTo>
                    <a:pt x="2459172" y="10092"/>
                  </a:lnTo>
                  <a:lnTo>
                    <a:pt x="2462655" y="10070"/>
                  </a:lnTo>
                  <a:lnTo>
                    <a:pt x="2466138" y="10049"/>
                  </a:lnTo>
                  <a:lnTo>
                    <a:pt x="2469622" y="10027"/>
                  </a:lnTo>
                  <a:lnTo>
                    <a:pt x="2473105" y="10005"/>
                  </a:lnTo>
                  <a:lnTo>
                    <a:pt x="2476588" y="9983"/>
                  </a:lnTo>
                  <a:lnTo>
                    <a:pt x="2480071" y="9961"/>
                  </a:lnTo>
                  <a:lnTo>
                    <a:pt x="2483555" y="9939"/>
                  </a:lnTo>
                  <a:lnTo>
                    <a:pt x="2487038" y="9917"/>
                  </a:lnTo>
                  <a:lnTo>
                    <a:pt x="2490521" y="9895"/>
                  </a:lnTo>
                  <a:lnTo>
                    <a:pt x="2494004" y="9873"/>
                  </a:lnTo>
                  <a:lnTo>
                    <a:pt x="2497488" y="9851"/>
                  </a:lnTo>
                  <a:lnTo>
                    <a:pt x="2500971" y="9829"/>
                  </a:lnTo>
                  <a:lnTo>
                    <a:pt x="2504454" y="9807"/>
                  </a:lnTo>
                  <a:lnTo>
                    <a:pt x="2507937" y="9785"/>
                  </a:lnTo>
                  <a:lnTo>
                    <a:pt x="2511421" y="9763"/>
                  </a:lnTo>
                  <a:lnTo>
                    <a:pt x="2514904" y="9741"/>
                  </a:lnTo>
                  <a:lnTo>
                    <a:pt x="2518387" y="9719"/>
                  </a:lnTo>
                  <a:lnTo>
                    <a:pt x="2521870" y="9698"/>
                  </a:lnTo>
                  <a:lnTo>
                    <a:pt x="2525354" y="9676"/>
                  </a:lnTo>
                  <a:lnTo>
                    <a:pt x="2528837" y="9654"/>
                  </a:lnTo>
                  <a:lnTo>
                    <a:pt x="2532320" y="9632"/>
                  </a:lnTo>
                  <a:lnTo>
                    <a:pt x="2535803" y="9610"/>
                  </a:lnTo>
                  <a:lnTo>
                    <a:pt x="2539287" y="9588"/>
                  </a:lnTo>
                  <a:lnTo>
                    <a:pt x="2542770" y="9566"/>
                  </a:lnTo>
                  <a:lnTo>
                    <a:pt x="2546253" y="9544"/>
                  </a:lnTo>
                  <a:lnTo>
                    <a:pt x="2549736" y="9522"/>
                  </a:lnTo>
                  <a:lnTo>
                    <a:pt x="2553220" y="9500"/>
                  </a:lnTo>
                  <a:lnTo>
                    <a:pt x="2556703" y="9479"/>
                  </a:lnTo>
                  <a:lnTo>
                    <a:pt x="2560186" y="9457"/>
                  </a:lnTo>
                  <a:lnTo>
                    <a:pt x="2563669" y="9435"/>
                  </a:lnTo>
                  <a:lnTo>
                    <a:pt x="2567153" y="9413"/>
                  </a:lnTo>
                  <a:lnTo>
                    <a:pt x="2570636" y="9391"/>
                  </a:lnTo>
                  <a:lnTo>
                    <a:pt x="2574119" y="9369"/>
                  </a:lnTo>
                  <a:lnTo>
                    <a:pt x="2577602" y="9347"/>
                  </a:lnTo>
                  <a:lnTo>
                    <a:pt x="2581085" y="9325"/>
                  </a:lnTo>
                  <a:lnTo>
                    <a:pt x="2584569" y="9303"/>
                  </a:lnTo>
                  <a:lnTo>
                    <a:pt x="2588052" y="9282"/>
                  </a:lnTo>
                  <a:lnTo>
                    <a:pt x="2591535" y="9260"/>
                  </a:lnTo>
                  <a:lnTo>
                    <a:pt x="2595018" y="9238"/>
                  </a:lnTo>
                  <a:lnTo>
                    <a:pt x="2598502" y="9216"/>
                  </a:lnTo>
                  <a:lnTo>
                    <a:pt x="2601985" y="9194"/>
                  </a:lnTo>
                  <a:lnTo>
                    <a:pt x="2605468" y="9172"/>
                  </a:lnTo>
                  <a:lnTo>
                    <a:pt x="2608951" y="9150"/>
                  </a:lnTo>
                  <a:lnTo>
                    <a:pt x="2612435" y="9129"/>
                  </a:lnTo>
                  <a:lnTo>
                    <a:pt x="2612435" y="9142"/>
                  </a:lnTo>
                  <a:lnTo>
                    <a:pt x="2612435" y="9156"/>
                  </a:lnTo>
                  <a:lnTo>
                    <a:pt x="2612435" y="9170"/>
                  </a:lnTo>
                  <a:lnTo>
                    <a:pt x="2612435" y="9184"/>
                  </a:lnTo>
                  <a:lnTo>
                    <a:pt x="2612435" y="9198"/>
                  </a:lnTo>
                  <a:lnTo>
                    <a:pt x="2612435" y="9212"/>
                  </a:lnTo>
                  <a:lnTo>
                    <a:pt x="2612435" y="9225"/>
                  </a:lnTo>
                  <a:lnTo>
                    <a:pt x="2612435" y="9239"/>
                  </a:lnTo>
                  <a:lnTo>
                    <a:pt x="2612435" y="9253"/>
                  </a:lnTo>
                  <a:lnTo>
                    <a:pt x="2612435" y="9267"/>
                  </a:lnTo>
                  <a:lnTo>
                    <a:pt x="2612435" y="9280"/>
                  </a:lnTo>
                  <a:lnTo>
                    <a:pt x="2612435" y="9294"/>
                  </a:lnTo>
                  <a:lnTo>
                    <a:pt x="2612435" y="9308"/>
                  </a:lnTo>
                  <a:lnTo>
                    <a:pt x="2612435" y="9321"/>
                  </a:lnTo>
                  <a:lnTo>
                    <a:pt x="2612435" y="9335"/>
                  </a:lnTo>
                  <a:lnTo>
                    <a:pt x="2612435" y="9348"/>
                  </a:lnTo>
                  <a:lnTo>
                    <a:pt x="2612435" y="9362"/>
                  </a:lnTo>
                  <a:lnTo>
                    <a:pt x="2612435" y="9376"/>
                  </a:lnTo>
                  <a:lnTo>
                    <a:pt x="2612435" y="9389"/>
                  </a:lnTo>
                  <a:lnTo>
                    <a:pt x="2612435" y="9403"/>
                  </a:lnTo>
                  <a:lnTo>
                    <a:pt x="2612435" y="9416"/>
                  </a:lnTo>
                  <a:lnTo>
                    <a:pt x="2612435" y="9430"/>
                  </a:lnTo>
                  <a:lnTo>
                    <a:pt x="2612435" y="9443"/>
                  </a:lnTo>
                  <a:lnTo>
                    <a:pt x="2612435" y="9456"/>
                  </a:lnTo>
                  <a:lnTo>
                    <a:pt x="2612435" y="9470"/>
                  </a:lnTo>
                  <a:lnTo>
                    <a:pt x="2612435" y="9483"/>
                  </a:lnTo>
                  <a:lnTo>
                    <a:pt x="2612435" y="9496"/>
                  </a:lnTo>
                  <a:lnTo>
                    <a:pt x="2612435" y="9510"/>
                  </a:lnTo>
                  <a:lnTo>
                    <a:pt x="2612435" y="9523"/>
                  </a:lnTo>
                  <a:lnTo>
                    <a:pt x="2612435" y="9536"/>
                  </a:lnTo>
                  <a:lnTo>
                    <a:pt x="2612435" y="9550"/>
                  </a:lnTo>
                  <a:lnTo>
                    <a:pt x="2612435" y="9563"/>
                  </a:lnTo>
                  <a:lnTo>
                    <a:pt x="2612435" y="9576"/>
                  </a:lnTo>
                  <a:lnTo>
                    <a:pt x="2612435" y="9589"/>
                  </a:lnTo>
                  <a:lnTo>
                    <a:pt x="2612435" y="9602"/>
                  </a:lnTo>
                  <a:lnTo>
                    <a:pt x="2612435" y="9616"/>
                  </a:lnTo>
                  <a:lnTo>
                    <a:pt x="2612435" y="9629"/>
                  </a:lnTo>
                  <a:lnTo>
                    <a:pt x="2612435" y="9642"/>
                  </a:lnTo>
                  <a:lnTo>
                    <a:pt x="2612435" y="9655"/>
                  </a:lnTo>
                  <a:lnTo>
                    <a:pt x="2612435" y="9668"/>
                  </a:lnTo>
                  <a:lnTo>
                    <a:pt x="2612435" y="9681"/>
                  </a:lnTo>
                  <a:lnTo>
                    <a:pt x="2612435" y="9694"/>
                  </a:lnTo>
                  <a:lnTo>
                    <a:pt x="2612435" y="9707"/>
                  </a:lnTo>
                  <a:lnTo>
                    <a:pt x="2612435" y="9720"/>
                  </a:lnTo>
                  <a:lnTo>
                    <a:pt x="2612435" y="9733"/>
                  </a:lnTo>
                  <a:lnTo>
                    <a:pt x="2612435" y="9746"/>
                  </a:lnTo>
                  <a:lnTo>
                    <a:pt x="2612435" y="9759"/>
                  </a:lnTo>
                  <a:lnTo>
                    <a:pt x="2612435" y="9772"/>
                  </a:lnTo>
                  <a:lnTo>
                    <a:pt x="2612435" y="9785"/>
                  </a:lnTo>
                  <a:lnTo>
                    <a:pt x="2612435" y="9798"/>
                  </a:lnTo>
                  <a:lnTo>
                    <a:pt x="2612435" y="9810"/>
                  </a:lnTo>
                  <a:lnTo>
                    <a:pt x="2612435" y="9823"/>
                  </a:lnTo>
                  <a:lnTo>
                    <a:pt x="2612435" y="9836"/>
                  </a:lnTo>
                  <a:lnTo>
                    <a:pt x="2612435" y="9849"/>
                  </a:lnTo>
                  <a:lnTo>
                    <a:pt x="2612435" y="9862"/>
                  </a:lnTo>
                  <a:lnTo>
                    <a:pt x="2612435" y="9874"/>
                  </a:lnTo>
                  <a:lnTo>
                    <a:pt x="2612435" y="9887"/>
                  </a:lnTo>
                  <a:lnTo>
                    <a:pt x="2612435" y="9900"/>
                  </a:lnTo>
                  <a:lnTo>
                    <a:pt x="2612435" y="9912"/>
                  </a:lnTo>
                  <a:lnTo>
                    <a:pt x="2612435" y="9925"/>
                  </a:lnTo>
                  <a:lnTo>
                    <a:pt x="2612435" y="9938"/>
                  </a:lnTo>
                  <a:lnTo>
                    <a:pt x="2612435" y="9950"/>
                  </a:lnTo>
                  <a:lnTo>
                    <a:pt x="2612435" y="9963"/>
                  </a:lnTo>
                  <a:lnTo>
                    <a:pt x="2612435" y="9976"/>
                  </a:lnTo>
                  <a:lnTo>
                    <a:pt x="2612435" y="9988"/>
                  </a:lnTo>
                  <a:lnTo>
                    <a:pt x="2612435" y="10001"/>
                  </a:lnTo>
                  <a:lnTo>
                    <a:pt x="2612435" y="10013"/>
                  </a:lnTo>
                  <a:lnTo>
                    <a:pt x="2612435" y="10026"/>
                  </a:lnTo>
                  <a:lnTo>
                    <a:pt x="2612435" y="10038"/>
                  </a:lnTo>
                  <a:lnTo>
                    <a:pt x="2612435" y="10051"/>
                  </a:lnTo>
                  <a:lnTo>
                    <a:pt x="2612435" y="10063"/>
                  </a:lnTo>
                  <a:lnTo>
                    <a:pt x="2612435" y="10076"/>
                  </a:lnTo>
                  <a:lnTo>
                    <a:pt x="2612435" y="10088"/>
                  </a:lnTo>
                  <a:lnTo>
                    <a:pt x="2612435" y="10100"/>
                  </a:lnTo>
                  <a:lnTo>
                    <a:pt x="2612435" y="10113"/>
                  </a:lnTo>
                  <a:lnTo>
                    <a:pt x="2612435" y="10125"/>
                  </a:lnTo>
                  <a:lnTo>
                    <a:pt x="2612435" y="10137"/>
                  </a:lnTo>
                  <a:lnTo>
                    <a:pt x="2612435" y="10150"/>
                  </a:lnTo>
                  <a:lnTo>
                    <a:pt x="2612435" y="10162"/>
                  </a:lnTo>
                  <a:lnTo>
                    <a:pt x="2612435" y="10174"/>
                  </a:lnTo>
                  <a:lnTo>
                    <a:pt x="2612435" y="10187"/>
                  </a:lnTo>
                  <a:lnTo>
                    <a:pt x="2612435" y="10199"/>
                  </a:lnTo>
                  <a:lnTo>
                    <a:pt x="2612435" y="10211"/>
                  </a:lnTo>
                  <a:lnTo>
                    <a:pt x="2612435" y="10223"/>
                  </a:lnTo>
                  <a:lnTo>
                    <a:pt x="2612435" y="10236"/>
                  </a:lnTo>
                  <a:lnTo>
                    <a:pt x="2612435" y="10248"/>
                  </a:lnTo>
                  <a:lnTo>
                    <a:pt x="2612435" y="10260"/>
                  </a:lnTo>
                  <a:lnTo>
                    <a:pt x="2612435" y="10272"/>
                  </a:lnTo>
                  <a:lnTo>
                    <a:pt x="2612435" y="10284"/>
                  </a:lnTo>
                  <a:lnTo>
                    <a:pt x="2612435" y="10296"/>
                  </a:lnTo>
                  <a:lnTo>
                    <a:pt x="2612435" y="10308"/>
                  </a:lnTo>
                  <a:lnTo>
                    <a:pt x="2612435" y="10320"/>
                  </a:lnTo>
                  <a:lnTo>
                    <a:pt x="2612435" y="10332"/>
                  </a:lnTo>
                  <a:lnTo>
                    <a:pt x="2612435" y="10344"/>
                  </a:lnTo>
                  <a:lnTo>
                    <a:pt x="2612435" y="10356"/>
                  </a:lnTo>
                  <a:lnTo>
                    <a:pt x="2612435" y="10368"/>
                  </a:lnTo>
                  <a:lnTo>
                    <a:pt x="2612435" y="10380"/>
                  </a:lnTo>
                  <a:lnTo>
                    <a:pt x="2612435" y="10392"/>
                  </a:lnTo>
                  <a:lnTo>
                    <a:pt x="2612435" y="10404"/>
                  </a:lnTo>
                  <a:lnTo>
                    <a:pt x="2612435" y="10416"/>
                  </a:lnTo>
                  <a:lnTo>
                    <a:pt x="2612435" y="10428"/>
                  </a:lnTo>
                  <a:lnTo>
                    <a:pt x="2612435" y="10440"/>
                  </a:lnTo>
                  <a:lnTo>
                    <a:pt x="2612435" y="10452"/>
                  </a:lnTo>
                  <a:lnTo>
                    <a:pt x="2612435" y="10464"/>
                  </a:lnTo>
                  <a:lnTo>
                    <a:pt x="2612435" y="10475"/>
                  </a:lnTo>
                  <a:lnTo>
                    <a:pt x="2612435" y="10487"/>
                  </a:lnTo>
                  <a:lnTo>
                    <a:pt x="2612435" y="10499"/>
                  </a:lnTo>
                  <a:lnTo>
                    <a:pt x="2612435" y="10511"/>
                  </a:lnTo>
                  <a:lnTo>
                    <a:pt x="2612435" y="10523"/>
                  </a:lnTo>
                  <a:lnTo>
                    <a:pt x="2612435" y="10534"/>
                  </a:lnTo>
                  <a:lnTo>
                    <a:pt x="2612435" y="10546"/>
                  </a:lnTo>
                  <a:lnTo>
                    <a:pt x="2612435" y="10558"/>
                  </a:lnTo>
                  <a:lnTo>
                    <a:pt x="2612435" y="10569"/>
                  </a:lnTo>
                  <a:lnTo>
                    <a:pt x="2612435" y="10581"/>
                  </a:lnTo>
                  <a:lnTo>
                    <a:pt x="2612435" y="10593"/>
                  </a:lnTo>
                  <a:lnTo>
                    <a:pt x="2612435" y="10604"/>
                  </a:lnTo>
                  <a:lnTo>
                    <a:pt x="2612435" y="10616"/>
                  </a:lnTo>
                  <a:lnTo>
                    <a:pt x="2612435" y="10628"/>
                  </a:lnTo>
                  <a:lnTo>
                    <a:pt x="2612435" y="10639"/>
                  </a:lnTo>
                  <a:lnTo>
                    <a:pt x="2612435" y="10651"/>
                  </a:lnTo>
                  <a:lnTo>
                    <a:pt x="2612435" y="10662"/>
                  </a:lnTo>
                  <a:lnTo>
                    <a:pt x="2612435" y="10674"/>
                  </a:lnTo>
                  <a:lnTo>
                    <a:pt x="2612435" y="10685"/>
                  </a:lnTo>
                  <a:lnTo>
                    <a:pt x="2612435" y="10697"/>
                  </a:lnTo>
                  <a:lnTo>
                    <a:pt x="2612435" y="10708"/>
                  </a:lnTo>
                  <a:lnTo>
                    <a:pt x="2612435" y="10720"/>
                  </a:lnTo>
                  <a:lnTo>
                    <a:pt x="2612435" y="10731"/>
                  </a:lnTo>
                  <a:lnTo>
                    <a:pt x="2612435" y="10743"/>
                  </a:lnTo>
                  <a:lnTo>
                    <a:pt x="2612435" y="10754"/>
                  </a:lnTo>
                  <a:lnTo>
                    <a:pt x="2612435" y="10765"/>
                  </a:lnTo>
                  <a:lnTo>
                    <a:pt x="2612435" y="10777"/>
                  </a:lnTo>
                  <a:lnTo>
                    <a:pt x="2612435" y="10788"/>
                  </a:lnTo>
                  <a:lnTo>
                    <a:pt x="2612435" y="10799"/>
                  </a:lnTo>
                  <a:lnTo>
                    <a:pt x="2612435" y="10811"/>
                  </a:lnTo>
                  <a:lnTo>
                    <a:pt x="2612435" y="10822"/>
                  </a:lnTo>
                  <a:lnTo>
                    <a:pt x="2612435" y="10833"/>
                  </a:lnTo>
                  <a:lnTo>
                    <a:pt x="2612435" y="10845"/>
                  </a:lnTo>
                  <a:lnTo>
                    <a:pt x="2612435" y="10856"/>
                  </a:lnTo>
                  <a:lnTo>
                    <a:pt x="2612435" y="10867"/>
                  </a:lnTo>
                  <a:lnTo>
                    <a:pt x="2612435" y="10878"/>
                  </a:lnTo>
                  <a:lnTo>
                    <a:pt x="2612435" y="10890"/>
                  </a:lnTo>
                  <a:lnTo>
                    <a:pt x="2612435" y="10901"/>
                  </a:lnTo>
                  <a:lnTo>
                    <a:pt x="2612435" y="10912"/>
                  </a:lnTo>
                  <a:lnTo>
                    <a:pt x="2612435" y="10923"/>
                  </a:lnTo>
                  <a:lnTo>
                    <a:pt x="2612435" y="10934"/>
                  </a:lnTo>
                  <a:lnTo>
                    <a:pt x="2612435" y="10945"/>
                  </a:lnTo>
                  <a:lnTo>
                    <a:pt x="2612435" y="10956"/>
                  </a:lnTo>
                  <a:lnTo>
                    <a:pt x="2612435" y="10968"/>
                  </a:lnTo>
                  <a:lnTo>
                    <a:pt x="2612435" y="10979"/>
                  </a:lnTo>
                  <a:lnTo>
                    <a:pt x="2612435" y="10990"/>
                  </a:lnTo>
                  <a:lnTo>
                    <a:pt x="2612435" y="11001"/>
                  </a:lnTo>
                  <a:lnTo>
                    <a:pt x="2612435" y="11012"/>
                  </a:lnTo>
                  <a:lnTo>
                    <a:pt x="2612435" y="11023"/>
                  </a:lnTo>
                  <a:lnTo>
                    <a:pt x="2612435" y="11034"/>
                  </a:lnTo>
                  <a:lnTo>
                    <a:pt x="2612435" y="11045"/>
                  </a:lnTo>
                  <a:lnTo>
                    <a:pt x="2612435" y="11056"/>
                  </a:lnTo>
                  <a:lnTo>
                    <a:pt x="2612435" y="11067"/>
                  </a:lnTo>
                  <a:lnTo>
                    <a:pt x="2612435" y="11078"/>
                  </a:lnTo>
                  <a:lnTo>
                    <a:pt x="2612435" y="11089"/>
                  </a:lnTo>
                  <a:lnTo>
                    <a:pt x="2612435" y="11099"/>
                  </a:lnTo>
                  <a:lnTo>
                    <a:pt x="2612435" y="11110"/>
                  </a:lnTo>
                  <a:lnTo>
                    <a:pt x="2612435" y="11121"/>
                  </a:lnTo>
                  <a:lnTo>
                    <a:pt x="2612435" y="11132"/>
                  </a:lnTo>
                  <a:lnTo>
                    <a:pt x="2612435" y="11143"/>
                  </a:lnTo>
                  <a:lnTo>
                    <a:pt x="2612435" y="11154"/>
                  </a:lnTo>
                  <a:lnTo>
                    <a:pt x="2612435" y="11165"/>
                  </a:lnTo>
                  <a:lnTo>
                    <a:pt x="2612435" y="11175"/>
                  </a:lnTo>
                  <a:lnTo>
                    <a:pt x="2612435" y="11186"/>
                  </a:lnTo>
                  <a:lnTo>
                    <a:pt x="2612435" y="11197"/>
                  </a:lnTo>
                  <a:lnTo>
                    <a:pt x="2612435" y="11208"/>
                  </a:lnTo>
                  <a:lnTo>
                    <a:pt x="2612435" y="11218"/>
                  </a:lnTo>
                  <a:lnTo>
                    <a:pt x="2612435" y="11229"/>
                  </a:lnTo>
                  <a:lnTo>
                    <a:pt x="2612435" y="11240"/>
                  </a:lnTo>
                  <a:lnTo>
                    <a:pt x="2612435" y="11250"/>
                  </a:lnTo>
                  <a:lnTo>
                    <a:pt x="2612435" y="11261"/>
                  </a:lnTo>
                  <a:lnTo>
                    <a:pt x="2612435" y="11272"/>
                  </a:lnTo>
                  <a:lnTo>
                    <a:pt x="2612435" y="11282"/>
                  </a:lnTo>
                  <a:lnTo>
                    <a:pt x="2612435" y="11293"/>
                  </a:lnTo>
                  <a:lnTo>
                    <a:pt x="2612435" y="11304"/>
                  </a:lnTo>
                  <a:lnTo>
                    <a:pt x="2612435" y="11314"/>
                  </a:lnTo>
                  <a:lnTo>
                    <a:pt x="2612435" y="11325"/>
                  </a:lnTo>
                  <a:lnTo>
                    <a:pt x="2612435" y="11335"/>
                  </a:lnTo>
                  <a:lnTo>
                    <a:pt x="2612435" y="11346"/>
                  </a:lnTo>
                  <a:lnTo>
                    <a:pt x="2612435" y="11356"/>
                  </a:lnTo>
                  <a:lnTo>
                    <a:pt x="2612435" y="11367"/>
                  </a:lnTo>
                  <a:lnTo>
                    <a:pt x="2612435" y="11378"/>
                  </a:lnTo>
                  <a:lnTo>
                    <a:pt x="2612435" y="11388"/>
                  </a:lnTo>
                  <a:lnTo>
                    <a:pt x="2612435" y="11398"/>
                  </a:lnTo>
                  <a:lnTo>
                    <a:pt x="2612435" y="11409"/>
                  </a:lnTo>
                  <a:lnTo>
                    <a:pt x="2612435" y="11419"/>
                  </a:lnTo>
                  <a:lnTo>
                    <a:pt x="2612435" y="11430"/>
                  </a:lnTo>
                  <a:lnTo>
                    <a:pt x="2612435" y="11440"/>
                  </a:lnTo>
                  <a:lnTo>
                    <a:pt x="2612435" y="11451"/>
                  </a:lnTo>
                  <a:lnTo>
                    <a:pt x="2612435" y="11461"/>
                  </a:lnTo>
                  <a:lnTo>
                    <a:pt x="2612435" y="11471"/>
                  </a:lnTo>
                  <a:lnTo>
                    <a:pt x="2612435" y="11482"/>
                  </a:lnTo>
                  <a:lnTo>
                    <a:pt x="2612435" y="11492"/>
                  </a:lnTo>
                  <a:lnTo>
                    <a:pt x="2612435" y="11502"/>
                  </a:lnTo>
                  <a:lnTo>
                    <a:pt x="2612435" y="11513"/>
                  </a:lnTo>
                  <a:lnTo>
                    <a:pt x="2612435" y="11523"/>
                  </a:lnTo>
                  <a:lnTo>
                    <a:pt x="2612435" y="11533"/>
                  </a:lnTo>
                  <a:lnTo>
                    <a:pt x="2612435" y="11544"/>
                  </a:lnTo>
                  <a:lnTo>
                    <a:pt x="2612435" y="11554"/>
                  </a:lnTo>
                  <a:lnTo>
                    <a:pt x="2612435" y="11564"/>
                  </a:lnTo>
                  <a:lnTo>
                    <a:pt x="2612435" y="11574"/>
                  </a:lnTo>
                  <a:lnTo>
                    <a:pt x="2612435" y="11585"/>
                  </a:lnTo>
                  <a:lnTo>
                    <a:pt x="2612435" y="11595"/>
                  </a:lnTo>
                  <a:lnTo>
                    <a:pt x="2612435" y="11605"/>
                  </a:lnTo>
                  <a:lnTo>
                    <a:pt x="2612435" y="11615"/>
                  </a:lnTo>
                  <a:lnTo>
                    <a:pt x="2612435" y="11625"/>
                  </a:lnTo>
                  <a:lnTo>
                    <a:pt x="2612435" y="11635"/>
                  </a:lnTo>
                  <a:lnTo>
                    <a:pt x="2612435" y="11645"/>
                  </a:lnTo>
                  <a:lnTo>
                    <a:pt x="2612435" y="11656"/>
                  </a:lnTo>
                  <a:lnTo>
                    <a:pt x="2612435" y="11666"/>
                  </a:lnTo>
                  <a:lnTo>
                    <a:pt x="2612435" y="11676"/>
                  </a:lnTo>
                  <a:lnTo>
                    <a:pt x="2612435" y="11686"/>
                  </a:lnTo>
                  <a:lnTo>
                    <a:pt x="2612435" y="11696"/>
                  </a:lnTo>
                  <a:lnTo>
                    <a:pt x="2612435" y="11706"/>
                  </a:lnTo>
                  <a:lnTo>
                    <a:pt x="2612435" y="11716"/>
                  </a:lnTo>
                  <a:lnTo>
                    <a:pt x="2612435" y="11726"/>
                  </a:lnTo>
                  <a:lnTo>
                    <a:pt x="2612435" y="11736"/>
                  </a:lnTo>
                  <a:lnTo>
                    <a:pt x="2612435" y="11746"/>
                  </a:lnTo>
                  <a:lnTo>
                    <a:pt x="2612435" y="11756"/>
                  </a:lnTo>
                  <a:lnTo>
                    <a:pt x="2612435" y="11766"/>
                  </a:lnTo>
                  <a:lnTo>
                    <a:pt x="2612435" y="11776"/>
                  </a:lnTo>
                  <a:lnTo>
                    <a:pt x="2612435" y="11786"/>
                  </a:lnTo>
                  <a:lnTo>
                    <a:pt x="2612435" y="11796"/>
                  </a:lnTo>
                  <a:lnTo>
                    <a:pt x="2612435" y="11806"/>
                  </a:lnTo>
                  <a:lnTo>
                    <a:pt x="2612435" y="11816"/>
                  </a:lnTo>
                  <a:lnTo>
                    <a:pt x="2612435" y="11825"/>
                  </a:lnTo>
                  <a:lnTo>
                    <a:pt x="2612435" y="11835"/>
                  </a:lnTo>
                  <a:lnTo>
                    <a:pt x="2612435" y="11845"/>
                  </a:lnTo>
                  <a:lnTo>
                    <a:pt x="2612435" y="11855"/>
                  </a:lnTo>
                  <a:lnTo>
                    <a:pt x="2612435" y="11865"/>
                  </a:lnTo>
                  <a:lnTo>
                    <a:pt x="2612435" y="11875"/>
                  </a:lnTo>
                  <a:lnTo>
                    <a:pt x="2612435" y="11884"/>
                  </a:lnTo>
                  <a:lnTo>
                    <a:pt x="2612435" y="11894"/>
                  </a:lnTo>
                  <a:lnTo>
                    <a:pt x="2612435" y="11904"/>
                  </a:lnTo>
                  <a:lnTo>
                    <a:pt x="2612435" y="11914"/>
                  </a:lnTo>
                  <a:lnTo>
                    <a:pt x="2612435" y="11923"/>
                  </a:lnTo>
                  <a:lnTo>
                    <a:pt x="2612435" y="11933"/>
                  </a:lnTo>
                  <a:lnTo>
                    <a:pt x="2612435" y="11943"/>
                  </a:lnTo>
                  <a:lnTo>
                    <a:pt x="2612435" y="11953"/>
                  </a:lnTo>
                  <a:lnTo>
                    <a:pt x="2612435" y="11962"/>
                  </a:lnTo>
                  <a:lnTo>
                    <a:pt x="2612435" y="11972"/>
                  </a:lnTo>
                  <a:lnTo>
                    <a:pt x="2612435" y="11982"/>
                  </a:lnTo>
                  <a:lnTo>
                    <a:pt x="2612435" y="11991"/>
                  </a:lnTo>
                  <a:lnTo>
                    <a:pt x="2612435" y="12001"/>
                  </a:lnTo>
                  <a:lnTo>
                    <a:pt x="2612435" y="12011"/>
                  </a:lnTo>
                  <a:lnTo>
                    <a:pt x="2612435" y="12020"/>
                  </a:lnTo>
                  <a:lnTo>
                    <a:pt x="2612435" y="12030"/>
                  </a:lnTo>
                  <a:lnTo>
                    <a:pt x="2612435" y="12039"/>
                  </a:lnTo>
                  <a:lnTo>
                    <a:pt x="2612435" y="12049"/>
                  </a:lnTo>
                  <a:lnTo>
                    <a:pt x="2612435" y="12059"/>
                  </a:lnTo>
                  <a:lnTo>
                    <a:pt x="2612435" y="12068"/>
                  </a:lnTo>
                  <a:lnTo>
                    <a:pt x="2612435" y="12078"/>
                  </a:lnTo>
                  <a:lnTo>
                    <a:pt x="2612435" y="12087"/>
                  </a:lnTo>
                  <a:lnTo>
                    <a:pt x="2612435" y="12097"/>
                  </a:lnTo>
                  <a:lnTo>
                    <a:pt x="2612435" y="12106"/>
                  </a:lnTo>
                  <a:lnTo>
                    <a:pt x="2612435" y="12116"/>
                  </a:lnTo>
                  <a:lnTo>
                    <a:pt x="2612435" y="12125"/>
                  </a:lnTo>
                  <a:lnTo>
                    <a:pt x="2612435" y="12135"/>
                  </a:lnTo>
                  <a:lnTo>
                    <a:pt x="2612435" y="12144"/>
                  </a:lnTo>
                  <a:lnTo>
                    <a:pt x="2612435" y="12153"/>
                  </a:lnTo>
                  <a:lnTo>
                    <a:pt x="2612435" y="12163"/>
                  </a:lnTo>
                  <a:lnTo>
                    <a:pt x="2612435" y="12172"/>
                  </a:lnTo>
                  <a:lnTo>
                    <a:pt x="2612435" y="12182"/>
                  </a:lnTo>
                  <a:lnTo>
                    <a:pt x="2612435" y="12191"/>
                  </a:lnTo>
                  <a:lnTo>
                    <a:pt x="2612435" y="12200"/>
                  </a:lnTo>
                  <a:lnTo>
                    <a:pt x="2612435" y="12210"/>
                  </a:lnTo>
                  <a:lnTo>
                    <a:pt x="2612435" y="12219"/>
                  </a:lnTo>
                  <a:lnTo>
                    <a:pt x="2612435" y="12228"/>
                  </a:lnTo>
                  <a:lnTo>
                    <a:pt x="2612435" y="12238"/>
                  </a:lnTo>
                  <a:lnTo>
                    <a:pt x="2612435" y="12247"/>
                  </a:lnTo>
                  <a:lnTo>
                    <a:pt x="2612435" y="12256"/>
                  </a:lnTo>
                  <a:lnTo>
                    <a:pt x="2612435" y="12266"/>
                  </a:lnTo>
                  <a:lnTo>
                    <a:pt x="2612435" y="12275"/>
                  </a:lnTo>
                  <a:lnTo>
                    <a:pt x="2612435" y="12284"/>
                  </a:lnTo>
                  <a:lnTo>
                    <a:pt x="2612435" y="12293"/>
                  </a:lnTo>
                  <a:lnTo>
                    <a:pt x="2612435" y="12303"/>
                  </a:lnTo>
                  <a:lnTo>
                    <a:pt x="2612435" y="12312"/>
                  </a:lnTo>
                  <a:lnTo>
                    <a:pt x="2612435" y="12321"/>
                  </a:lnTo>
                  <a:lnTo>
                    <a:pt x="2612435" y="12330"/>
                  </a:lnTo>
                  <a:lnTo>
                    <a:pt x="2612435" y="12339"/>
                  </a:lnTo>
                  <a:lnTo>
                    <a:pt x="2612435" y="12349"/>
                  </a:lnTo>
                  <a:lnTo>
                    <a:pt x="2612435" y="12358"/>
                  </a:lnTo>
                  <a:lnTo>
                    <a:pt x="2612435" y="12367"/>
                  </a:lnTo>
                  <a:lnTo>
                    <a:pt x="2612435" y="12376"/>
                  </a:lnTo>
                  <a:lnTo>
                    <a:pt x="2612435" y="12385"/>
                  </a:lnTo>
                  <a:lnTo>
                    <a:pt x="2612435" y="12394"/>
                  </a:lnTo>
                  <a:lnTo>
                    <a:pt x="2612435" y="12403"/>
                  </a:lnTo>
                  <a:lnTo>
                    <a:pt x="2612435" y="12412"/>
                  </a:lnTo>
                  <a:lnTo>
                    <a:pt x="2612435" y="12422"/>
                  </a:lnTo>
                  <a:lnTo>
                    <a:pt x="2612435" y="12431"/>
                  </a:lnTo>
                  <a:lnTo>
                    <a:pt x="2612435" y="12440"/>
                  </a:lnTo>
                  <a:lnTo>
                    <a:pt x="2612435" y="12449"/>
                  </a:lnTo>
                  <a:lnTo>
                    <a:pt x="2612435" y="12458"/>
                  </a:lnTo>
                  <a:lnTo>
                    <a:pt x="2612435" y="12467"/>
                  </a:lnTo>
                  <a:lnTo>
                    <a:pt x="2612435" y="12476"/>
                  </a:lnTo>
                  <a:lnTo>
                    <a:pt x="2612435" y="12485"/>
                  </a:lnTo>
                  <a:lnTo>
                    <a:pt x="2612435" y="12494"/>
                  </a:lnTo>
                  <a:lnTo>
                    <a:pt x="2612435" y="12503"/>
                  </a:lnTo>
                  <a:lnTo>
                    <a:pt x="2612435" y="12512"/>
                  </a:lnTo>
                  <a:lnTo>
                    <a:pt x="2612435" y="12521"/>
                  </a:lnTo>
                  <a:lnTo>
                    <a:pt x="2612435" y="12530"/>
                  </a:lnTo>
                  <a:lnTo>
                    <a:pt x="2612435" y="12538"/>
                  </a:lnTo>
                  <a:lnTo>
                    <a:pt x="2612435" y="12547"/>
                  </a:lnTo>
                  <a:lnTo>
                    <a:pt x="2612435" y="12556"/>
                  </a:lnTo>
                  <a:lnTo>
                    <a:pt x="2612435" y="12565"/>
                  </a:lnTo>
                  <a:lnTo>
                    <a:pt x="2612435" y="12574"/>
                  </a:lnTo>
                  <a:lnTo>
                    <a:pt x="2612435" y="12583"/>
                  </a:lnTo>
                  <a:lnTo>
                    <a:pt x="2612435" y="12592"/>
                  </a:lnTo>
                  <a:lnTo>
                    <a:pt x="2612435" y="12601"/>
                  </a:lnTo>
                  <a:lnTo>
                    <a:pt x="2612435" y="12609"/>
                  </a:lnTo>
                  <a:lnTo>
                    <a:pt x="2612435" y="12618"/>
                  </a:lnTo>
                  <a:lnTo>
                    <a:pt x="2612435" y="12627"/>
                  </a:lnTo>
                  <a:lnTo>
                    <a:pt x="2612435" y="12636"/>
                  </a:lnTo>
                  <a:lnTo>
                    <a:pt x="2612435" y="12645"/>
                  </a:lnTo>
                  <a:lnTo>
                    <a:pt x="2612435" y="12653"/>
                  </a:lnTo>
                  <a:lnTo>
                    <a:pt x="2612435" y="12662"/>
                  </a:lnTo>
                  <a:lnTo>
                    <a:pt x="2612435" y="12671"/>
                  </a:lnTo>
                  <a:lnTo>
                    <a:pt x="2612435" y="12680"/>
                  </a:lnTo>
                  <a:lnTo>
                    <a:pt x="2612435" y="12688"/>
                  </a:lnTo>
                  <a:lnTo>
                    <a:pt x="2612435" y="12697"/>
                  </a:lnTo>
                  <a:lnTo>
                    <a:pt x="2612435" y="12706"/>
                  </a:lnTo>
                  <a:lnTo>
                    <a:pt x="2612435" y="12714"/>
                  </a:lnTo>
                  <a:lnTo>
                    <a:pt x="2612435" y="12723"/>
                  </a:lnTo>
                  <a:lnTo>
                    <a:pt x="2612435" y="12732"/>
                  </a:lnTo>
                  <a:lnTo>
                    <a:pt x="2612435" y="12740"/>
                  </a:lnTo>
                  <a:lnTo>
                    <a:pt x="2612435" y="12749"/>
                  </a:lnTo>
                  <a:lnTo>
                    <a:pt x="2612435" y="12758"/>
                  </a:lnTo>
                  <a:lnTo>
                    <a:pt x="2612435" y="12766"/>
                  </a:lnTo>
                  <a:lnTo>
                    <a:pt x="2612435" y="12775"/>
                  </a:lnTo>
                  <a:lnTo>
                    <a:pt x="2612435" y="12784"/>
                  </a:lnTo>
                  <a:lnTo>
                    <a:pt x="2612435" y="12792"/>
                  </a:lnTo>
                  <a:lnTo>
                    <a:pt x="2612435" y="12801"/>
                  </a:lnTo>
                  <a:lnTo>
                    <a:pt x="2612435" y="12809"/>
                  </a:lnTo>
                  <a:lnTo>
                    <a:pt x="2612435" y="12818"/>
                  </a:lnTo>
                  <a:lnTo>
                    <a:pt x="2612435" y="12826"/>
                  </a:lnTo>
                  <a:lnTo>
                    <a:pt x="2612435" y="12835"/>
                  </a:lnTo>
                  <a:lnTo>
                    <a:pt x="2612435" y="12844"/>
                  </a:lnTo>
                  <a:lnTo>
                    <a:pt x="2612435" y="12852"/>
                  </a:lnTo>
                  <a:lnTo>
                    <a:pt x="2612435" y="12861"/>
                  </a:lnTo>
                  <a:lnTo>
                    <a:pt x="2612435" y="12869"/>
                  </a:lnTo>
                  <a:lnTo>
                    <a:pt x="2612435" y="12878"/>
                  </a:lnTo>
                  <a:lnTo>
                    <a:pt x="2612435" y="12886"/>
                  </a:lnTo>
                  <a:lnTo>
                    <a:pt x="2612435" y="12894"/>
                  </a:lnTo>
                  <a:lnTo>
                    <a:pt x="2612435" y="12903"/>
                  </a:lnTo>
                  <a:lnTo>
                    <a:pt x="2612435" y="12911"/>
                  </a:lnTo>
                  <a:lnTo>
                    <a:pt x="2612435" y="12920"/>
                  </a:lnTo>
                  <a:lnTo>
                    <a:pt x="2612435" y="12928"/>
                  </a:lnTo>
                  <a:lnTo>
                    <a:pt x="2612435" y="12937"/>
                  </a:lnTo>
                  <a:lnTo>
                    <a:pt x="2612435" y="12945"/>
                  </a:lnTo>
                  <a:lnTo>
                    <a:pt x="2612435" y="12953"/>
                  </a:lnTo>
                  <a:lnTo>
                    <a:pt x="2612435" y="12962"/>
                  </a:lnTo>
                  <a:lnTo>
                    <a:pt x="2612435" y="12970"/>
                  </a:lnTo>
                  <a:lnTo>
                    <a:pt x="2612435" y="12979"/>
                  </a:lnTo>
                  <a:lnTo>
                    <a:pt x="2615918" y="12962"/>
                  </a:lnTo>
                  <a:lnTo>
                    <a:pt x="2619401" y="12945"/>
                  </a:lnTo>
                  <a:lnTo>
                    <a:pt x="2622884" y="12928"/>
                  </a:lnTo>
                  <a:lnTo>
                    <a:pt x="2626368" y="12911"/>
                  </a:lnTo>
                  <a:lnTo>
                    <a:pt x="2629851" y="12894"/>
                  </a:lnTo>
                  <a:lnTo>
                    <a:pt x="2633334" y="12877"/>
                  </a:lnTo>
                  <a:lnTo>
                    <a:pt x="2636817" y="12860"/>
                  </a:lnTo>
                  <a:lnTo>
                    <a:pt x="2640301" y="12843"/>
                  </a:lnTo>
                  <a:lnTo>
                    <a:pt x="2643784" y="12826"/>
                  </a:lnTo>
                  <a:lnTo>
                    <a:pt x="2647267" y="12809"/>
                  </a:lnTo>
                  <a:lnTo>
                    <a:pt x="2650750" y="12792"/>
                  </a:lnTo>
                  <a:lnTo>
                    <a:pt x="2654234" y="12775"/>
                  </a:lnTo>
                  <a:lnTo>
                    <a:pt x="2657717" y="12758"/>
                  </a:lnTo>
                  <a:lnTo>
                    <a:pt x="2661200" y="12741"/>
                  </a:lnTo>
                  <a:lnTo>
                    <a:pt x="2664683" y="12725"/>
                  </a:lnTo>
                  <a:lnTo>
                    <a:pt x="2668167" y="12708"/>
                  </a:lnTo>
                  <a:lnTo>
                    <a:pt x="2671650" y="12691"/>
                  </a:lnTo>
                  <a:lnTo>
                    <a:pt x="2675133" y="12674"/>
                  </a:lnTo>
                  <a:lnTo>
                    <a:pt x="2678616" y="12657"/>
                  </a:lnTo>
                  <a:lnTo>
                    <a:pt x="2682100" y="12640"/>
                  </a:lnTo>
                  <a:lnTo>
                    <a:pt x="2685583" y="12623"/>
                  </a:lnTo>
                  <a:lnTo>
                    <a:pt x="2689066" y="12606"/>
                  </a:lnTo>
                  <a:lnTo>
                    <a:pt x="2692549" y="12589"/>
                  </a:lnTo>
                  <a:lnTo>
                    <a:pt x="2696033" y="12572"/>
                  </a:lnTo>
                  <a:lnTo>
                    <a:pt x="2699516" y="12555"/>
                  </a:lnTo>
                  <a:lnTo>
                    <a:pt x="2702999" y="12539"/>
                  </a:lnTo>
                  <a:lnTo>
                    <a:pt x="2706482" y="12522"/>
                  </a:lnTo>
                  <a:lnTo>
                    <a:pt x="2709966" y="12505"/>
                  </a:lnTo>
                  <a:lnTo>
                    <a:pt x="2713449" y="12488"/>
                  </a:lnTo>
                  <a:lnTo>
                    <a:pt x="2716932" y="12471"/>
                  </a:lnTo>
                  <a:lnTo>
                    <a:pt x="2720415" y="12454"/>
                  </a:lnTo>
                  <a:lnTo>
                    <a:pt x="2723899" y="12437"/>
                  </a:lnTo>
                  <a:lnTo>
                    <a:pt x="2727382" y="12420"/>
                  </a:lnTo>
                  <a:lnTo>
                    <a:pt x="2730865" y="12403"/>
                  </a:lnTo>
                  <a:lnTo>
                    <a:pt x="2734348" y="12386"/>
                  </a:lnTo>
                  <a:lnTo>
                    <a:pt x="2737832" y="12370"/>
                  </a:lnTo>
                  <a:lnTo>
                    <a:pt x="2741315" y="12353"/>
                  </a:lnTo>
                  <a:lnTo>
                    <a:pt x="2744798" y="12336"/>
                  </a:lnTo>
                  <a:lnTo>
                    <a:pt x="2748281" y="12319"/>
                  </a:lnTo>
                  <a:lnTo>
                    <a:pt x="2751765" y="12302"/>
                  </a:lnTo>
                  <a:lnTo>
                    <a:pt x="2755248" y="12285"/>
                  </a:lnTo>
                  <a:lnTo>
                    <a:pt x="2758731" y="12268"/>
                  </a:lnTo>
                  <a:lnTo>
                    <a:pt x="2762214" y="12251"/>
                  </a:lnTo>
                  <a:lnTo>
                    <a:pt x="2765698" y="12235"/>
                  </a:lnTo>
                  <a:lnTo>
                    <a:pt x="2769181" y="12218"/>
                  </a:lnTo>
                  <a:lnTo>
                    <a:pt x="2772664" y="12201"/>
                  </a:lnTo>
                  <a:lnTo>
                    <a:pt x="2776147" y="12184"/>
                  </a:lnTo>
                  <a:lnTo>
                    <a:pt x="2779631" y="12167"/>
                  </a:lnTo>
                  <a:lnTo>
                    <a:pt x="2783114" y="12150"/>
                  </a:lnTo>
                  <a:lnTo>
                    <a:pt x="2786597" y="12133"/>
                  </a:lnTo>
                  <a:lnTo>
                    <a:pt x="2790080" y="12116"/>
                  </a:lnTo>
                  <a:lnTo>
                    <a:pt x="2793564" y="12100"/>
                  </a:lnTo>
                  <a:lnTo>
                    <a:pt x="2797047" y="12083"/>
                  </a:lnTo>
                  <a:lnTo>
                    <a:pt x="2800530" y="12066"/>
                  </a:lnTo>
                  <a:lnTo>
                    <a:pt x="2804013" y="12049"/>
                  </a:lnTo>
                  <a:lnTo>
                    <a:pt x="2807497" y="12032"/>
                  </a:lnTo>
                  <a:lnTo>
                    <a:pt x="2810980" y="12015"/>
                  </a:lnTo>
                  <a:lnTo>
                    <a:pt x="2814463" y="11999"/>
                  </a:lnTo>
                  <a:lnTo>
                    <a:pt x="2817946" y="11982"/>
                  </a:lnTo>
                  <a:lnTo>
                    <a:pt x="2821430" y="11965"/>
                  </a:lnTo>
                  <a:lnTo>
                    <a:pt x="2824913" y="11948"/>
                  </a:lnTo>
                  <a:lnTo>
                    <a:pt x="2828396" y="11931"/>
                  </a:lnTo>
                  <a:lnTo>
                    <a:pt x="2831879" y="11914"/>
                  </a:lnTo>
                  <a:lnTo>
                    <a:pt x="2835363" y="11897"/>
                  </a:lnTo>
                  <a:lnTo>
                    <a:pt x="2838846" y="11881"/>
                  </a:lnTo>
                  <a:lnTo>
                    <a:pt x="2842329" y="11864"/>
                  </a:lnTo>
                  <a:lnTo>
                    <a:pt x="2845812" y="11847"/>
                  </a:lnTo>
                  <a:lnTo>
                    <a:pt x="2849296" y="11830"/>
                  </a:lnTo>
                  <a:lnTo>
                    <a:pt x="2852779" y="11813"/>
                  </a:lnTo>
                  <a:lnTo>
                    <a:pt x="2856262" y="11796"/>
                  </a:lnTo>
                  <a:lnTo>
                    <a:pt x="2859745" y="11780"/>
                  </a:lnTo>
                  <a:lnTo>
                    <a:pt x="2863229" y="11763"/>
                  </a:lnTo>
                  <a:lnTo>
                    <a:pt x="2866712" y="11746"/>
                  </a:lnTo>
                  <a:lnTo>
                    <a:pt x="2870195" y="11729"/>
                  </a:lnTo>
                  <a:lnTo>
                    <a:pt x="2873678" y="11712"/>
                  </a:lnTo>
                  <a:lnTo>
                    <a:pt x="2877161" y="11696"/>
                  </a:lnTo>
                  <a:lnTo>
                    <a:pt x="2880645" y="11679"/>
                  </a:lnTo>
                  <a:lnTo>
                    <a:pt x="2884128" y="11662"/>
                  </a:lnTo>
                  <a:lnTo>
                    <a:pt x="2887611" y="11645"/>
                  </a:lnTo>
                  <a:lnTo>
                    <a:pt x="2891094" y="11628"/>
                  </a:lnTo>
                  <a:lnTo>
                    <a:pt x="2894578" y="11611"/>
                  </a:lnTo>
                  <a:lnTo>
                    <a:pt x="2898061" y="11595"/>
                  </a:lnTo>
                  <a:lnTo>
                    <a:pt x="2901544" y="11578"/>
                  </a:lnTo>
                  <a:lnTo>
                    <a:pt x="2905027" y="11561"/>
                  </a:lnTo>
                  <a:lnTo>
                    <a:pt x="2908511" y="11544"/>
                  </a:lnTo>
                  <a:lnTo>
                    <a:pt x="2911994" y="11527"/>
                  </a:lnTo>
                  <a:lnTo>
                    <a:pt x="2915477" y="11511"/>
                  </a:lnTo>
                  <a:lnTo>
                    <a:pt x="2918960" y="11494"/>
                  </a:lnTo>
                  <a:lnTo>
                    <a:pt x="2922444" y="11477"/>
                  </a:lnTo>
                  <a:lnTo>
                    <a:pt x="2925927" y="11460"/>
                  </a:lnTo>
                  <a:lnTo>
                    <a:pt x="2929410" y="11443"/>
                  </a:lnTo>
                  <a:lnTo>
                    <a:pt x="2932893" y="11427"/>
                  </a:lnTo>
                  <a:lnTo>
                    <a:pt x="2936377" y="11410"/>
                  </a:lnTo>
                  <a:lnTo>
                    <a:pt x="2939860" y="11393"/>
                  </a:lnTo>
                  <a:lnTo>
                    <a:pt x="2943343" y="11376"/>
                  </a:lnTo>
                  <a:lnTo>
                    <a:pt x="2946826" y="11360"/>
                  </a:lnTo>
                  <a:lnTo>
                    <a:pt x="2950310" y="11343"/>
                  </a:lnTo>
                  <a:lnTo>
                    <a:pt x="2953793" y="11326"/>
                  </a:lnTo>
                  <a:lnTo>
                    <a:pt x="2957276" y="11309"/>
                  </a:lnTo>
                  <a:lnTo>
                    <a:pt x="2960759" y="11292"/>
                  </a:lnTo>
                  <a:lnTo>
                    <a:pt x="2964243" y="11276"/>
                  </a:lnTo>
                  <a:lnTo>
                    <a:pt x="2967726" y="11259"/>
                  </a:lnTo>
                  <a:lnTo>
                    <a:pt x="2971209" y="11242"/>
                  </a:lnTo>
                  <a:lnTo>
                    <a:pt x="2974692" y="11225"/>
                  </a:lnTo>
                  <a:lnTo>
                    <a:pt x="2978176" y="11209"/>
                  </a:lnTo>
                  <a:lnTo>
                    <a:pt x="2981659" y="11192"/>
                  </a:lnTo>
                  <a:lnTo>
                    <a:pt x="2985142" y="11175"/>
                  </a:lnTo>
                  <a:lnTo>
                    <a:pt x="2988625" y="11158"/>
                  </a:lnTo>
                  <a:lnTo>
                    <a:pt x="2992109" y="11142"/>
                  </a:lnTo>
                  <a:lnTo>
                    <a:pt x="2995592" y="11125"/>
                  </a:lnTo>
                  <a:lnTo>
                    <a:pt x="2999075" y="11108"/>
                  </a:lnTo>
                  <a:lnTo>
                    <a:pt x="3002558" y="11091"/>
                  </a:lnTo>
                  <a:lnTo>
                    <a:pt x="3006042" y="11074"/>
                  </a:lnTo>
                  <a:lnTo>
                    <a:pt x="3009525" y="11058"/>
                  </a:lnTo>
                  <a:lnTo>
                    <a:pt x="3013008" y="11041"/>
                  </a:lnTo>
                  <a:lnTo>
                    <a:pt x="3016491" y="11024"/>
                  </a:lnTo>
                  <a:lnTo>
                    <a:pt x="3019975" y="11007"/>
                  </a:lnTo>
                  <a:lnTo>
                    <a:pt x="3023458" y="10991"/>
                  </a:lnTo>
                  <a:lnTo>
                    <a:pt x="3026941" y="10974"/>
                  </a:lnTo>
                  <a:lnTo>
                    <a:pt x="3030424" y="10957"/>
                  </a:lnTo>
                  <a:lnTo>
                    <a:pt x="3033908" y="10940"/>
                  </a:lnTo>
                  <a:lnTo>
                    <a:pt x="3037391" y="10924"/>
                  </a:lnTo>
                  <a:lnTo>
                    <a:pt x="3040874" y="10907"/>
                  </a:lnTo>
                  <a:lnTo>
                    <a:pt x="3044357" y="10890"/>
                  </a:lnTo>
                  <a:lnTo>
                    <a:pt x="3047841" y="10874"/>
                  </a:lnTo>
                  <a:lnTo>
                    <a:pt x="3047841" y="10883"/>
                  </a:lnTo>
                  <a:lnTo>
                    <a:pt x="3047841" y="10893"/>
                  </a:lnTo>
                  <a:lnTo>
                    <a:pt x="3047841" y="10902"/>
                  </a:lnTo>
                  <a:lnTo>
                    <a:pt x="3047841" y="10912"/>
                  </a:lnTo>
                  <a:lnTo>
                    <a:pt x="3047841" y="10921"/>
                  </a:lnTo>
                  <a:lnTo>
                    <a:pt x="3047841" y="10931"/>
                  </a:lnTo>
                  <a:lnTo>
                    <a:pt x="3047841" y="10941"/>
                  </a:lnTo>
                  <a:lnTo>
                    <a:pt x="3047841" y="10950"/>
                  </a:lnTo>
                  <a:lnTo>
                    <a:pt x="3047841" y="10960"/>
                  </a:lnTo>
                  <a:lnTo>
                    <a:pt x="3047841" y="10969"/>
                  </a:lnTo>
                  <a:lnTo>
                    <a:pt x="3047841" y="10979"/>
                  </a:lnTo>
                  <a:lnTo>
                    <a:pt x="3047841" y="10988"/>
                  </a:lnTo>
                  <a:lnTo>
                    <a:pt x="3047841" y="10998"/>
                  </a:lnTo>
                  <a:lnTo>
                    <a:pt x="3047841" y="11007"/>
                  </a:lnTo>
                  <a:lnTo>
                    <a:pt x="3047841" y="11017"/>
                  </a:lnTo>
                  <a:lnTo>
                    <a:pt x="3047841" y="11026"/>
                  </a:lnTo>
                  <a:lnTo>
                    <a:pt x="3047841" y="11035"/>
                  </a:lnTo>
                  <a:lnTo>
                    <a:pt x="3047841" y="11045"/>
                  </a:lnTo>
                  <a:lnTo>
                    <a:pt x="3047841" y="11054"/>
                  </a:lnTo>
                  <a:lnTo>
                    <a:pt x="3047841" y="11064"/>
                  </a:lnTo>
                  <a:lnTo>
                    <a:pt x="3047841" y="11073"/>
                  </a:lnTo>
                  <a:lnTo>
                    <a:pt x="3047841" y="11082"/>
                  </a:lnTo>
                  <a:lnTo>
                    <a:pt x="3047841" y="11092"/>
                  </a:lnTo>
                  <a:lnTo>
                    <a:pt x="3047841" y="11101"/>
                  </a:lnTo>
                  <a:lnTo>
                    <a:pt x="3047841" y="11110"/>
                  </a:lnTo>
                  <a:lnTo>
                    <a:pt x="3047841" y="11120"/>
                  </a:lnTo>
                  <a:lnTo>
                    <a:pt x="3047841" y="11129"/>
                  </a:lnTo>
                  <a:lnTo>
                    <a:pt x="3047841" y="11138"/>
                  </a:lnTo>
                  <a:lnTo>
                    <a:pt x="3047841" y="11148"/>
                  </a:lnTo>
                  <a:lnTo>
                    <a:pt x="3047841" y="11157"/>
                  </a:lnTo>
                  <a:lnTo>
                    <a:pt x="3047841" y="11166"/>
                  </a:lnTo>
                  <a:lnTo>
                    <a:pt x="3047841" y="11175"/>
                  </a:lnTo>
                  <a:lnTo>
                    <a:pt x="3047841" y="11185"/>
                  </a:lnTo>
                  <a:lnTo>
                    <a:pt x="3047841" y="11194"/>
                  </a:lnTo>
                  <a:lnTo>
                    <a:pt x="3047841" y="11203"/>
                  </a:lnTo>
                  <a:lnTo>
                    <a:pt x="3047841" y="11212"/>
                  </a:lnTo>
                  <a:lnTo>
                    <a:pt x="3047841" y="11221"/>
                  </a:lnTo>
                  <a:lnTo>
                    <a:pt x="3047841" y="11231"/>
                  </a:lnTo>
                  <a:lnTo>
                    <a:pt x="3047841" y="11240"/>
                  </a:lnTo>
                  <a:lnTo>
                    <a:pt x="3047841" y="11249"/>
                  </a:lnTo>
                  <a:lnTo>
                    <a:pt x="3047841" y="11258"/>
                  </a:lnTo>
                  <a:lnTo>
                    <a:pt x="3047841" y="11267"/>
                  </a:lnTo>
                  <a:lnTo>
                    <a:pt x="3047841" y="11276"/>
                  </a:lnTo>
                  <a:lnTo>
                    <a:pt x="3047841" y="11285"/>
                  </a:lnTo>
                  <a:lnTo>
                    <a:pt x="3047841" y="11295"/>
                  </a:lnTo>
                  <a:lnTo>
                    <a:pt x="3047841" y="11304"/>
                  </a:lnTo>
                  <a:lnTo>
                    <a:pt x="3047841" y="11313"/>
                  </a:lnTo>
                  <a:lnTo>
                    <a:pt x="3047841" y="11322"/>
                  </a:lnTo>
                  <a:lnTo>
                    <a:pt x="3047841" y="11331"/>
                  </a:lnTo>
                  <a:lnTo>
                    <a:pt x="3047841" y="11340"/>
                  </a:lnTo>
                  <a:lnTo>
                    <a:pt x="3047841" y="11349"/>
                  </a:lnTo>
                  <a:lnTo>
                    <a:pt x="3047841" y="11358"/>
                  </a:lnTo>
                  <a:lnTo>
                    <a:pt x="3047841" y="11367"/>
                  </a:lnTo>
                  <a:lnTo>
                    <a:pt x="3047841" y="11376"/>
                  </a:lnTo>
                  <a:lnTo>
                    <a:pt x="3047841" y="11385"/>
                  </a:lnTo>
                  <a:lnTo>
                    <a:pt x="3047841" y="11394"/>
                  </a:lnTo>
                  <a:lnTo>
                    <a:pt x="3047841" y="11403"/>
                  </a:lnTo>
                  <a:lnTo>
                    <a:pt x="3047841" y="11412"/>
                  </a:lnTo>
                  <a:lnTo>
                    <a:pt x="3047841" y="11421"/>
                  </a:lnTo>
                  <a:lnTo>
                    <a:pt x="3047841" y="11430"/>
                  </a:lnTo>
                  <a:lnTo>
                    <a:pt x="3047841" y="11439"/>
                  </a:lnTo>
                  <a:lnTo>
                    <a:pt x="3047841" y="11448"/>
                  </a:lnTo>
                  <a:lnTo>
                    <a:pt x="3047841" y="11457"/>
                  </a:lnTo>
                  <a:lnTo>
                    <a:pt x="3047841" y="11465"/>
                  </a:lnTo>
                  <a:lnTo>
                    <a:pt x="3047841" y="11474"/>
                  </a:lnTo>
                  <a:lnTo>
                    <a:pt x="3047841" y="11483"/>
                  </a:lnTo>
                  <a:lnTo>
                    <a:pt x="3051324" y="11467"/>
                  </a:lnTo>
                  <a:lnTo>
                    <a:pt x="3054807" y="11450"/>
                  </a:lnTo>
                  <a:lnTo>
                    <a:pt x="3058290" y="11434"/>
                  </a:lnTo>
                  <a:lnTo>
                    <a:pt x="3061774" y="11418"/>
                  </a:lnTo>
                  <a:lnTo>
                    <a:pt x="3065257" y="11401"/>
                  </a:lnTo>
                  <a:lnTo>
                    <a:pt x="3068740" y="11385"/>
                  </a:lnTo>
                  <a:lnTo>
                    <a:pt x="3072223" y="11369"/>
                  </a:lnTo>
                  <a:lnTo>
                    <a:pt x="3075707" y="11352"/>
                  </a:lnTo>
                  <a:lnTo>
                    <a:pt x="3079190" y="11336"/>
                  </a:lnTo>
                  <a:lnTo>
                    <a:pt x="3082673" y="11319"/>
                  </a:lnTo>
                  <a:lnTo>
                    <a:pt x="3086156" y="11303"/>
                  </a:lnTo>
                  <a:lnTo>
                    <a:pt x="3089640" y="11287"/>
                  </a:lnTo>
                  <a:lnTo>
                    <a:pt x="3093123" y="11270"/>
                  </a:lnTo>
                  <a:lnTo>
                    <a:pt x="3096606" y="11254"/>
                  </a:lnTo>
                  <a:lnTo>
                    <a:pt x="3100089" y="11238"/>
                  </a:lnTo>
                  <a:lnTo>
                    <a:pt x="3103573" y="11221"/>
                  </a:lnTo>
                  <a:lnTo>
                    <a:pt x="3107056" y="11205"/>
                  </a:lnTo>
                  <a:lnTo>
                    <a:pt x="3110539" y="11189"/>
                  </a:lnTo>
                  <a:lnTo>
                    <a:pt x="3114022" y="11172"/>
                  </a:lnTo>
                  <a:lnTo>
                    <a:pt x="3117506" y="11156"/>
                  </a:lnTo>
                  <a:lnTo>
                    <a:pt x="3120989" y="11139"/>
                  </a:lnTo>
                  <a:lnTo>
                    <a:pt x="3124472" y="11123"/>
                  </a:lnTo>
                  <a:lnTo>
                    <a:pt x="3127955" y="11107"/>
                  </a:lnTo>
                  <a:lnTo>
                    <a:pt x="3131439" y="11090"/>
                  </a:lnTo>
                  <a:lnTo>
                    <a:pt x="3134922" y="11074"/>
                  </a:lnTo>
                  <a:lnTo>
                    <a:pt x="3138405" y="11058"/>
                  </a:lnTo>
                  <a:lnTo>
                    <a:pt x="3141888" y="11041"/>
                  </a:lnTo>
                  <a:lnTo>
                    <a:pt x="3145372" y="11025"/>
                  </a:lnTo>
                  <a:lnTo>
                    <a:pt x="3148855" y="11009"/>
                  </a:lnTo>
                  <a:lnTo>
                    <a:pt x="3152338" y="10992"/>
                  </a:lnTo>
                  <a:lnTo>
                    <a:pt x="3155821" y="10976"/>
                  </a:lnTo>
                  <a:lnTo>
                    <a:pt x="3159304" y="10960"/>
                  </a:lnTo>
                  <a:lnTo>
                    <a:pt x="3162788" y="10943"/>
                  </a:lnTo>
                  <a:lnTo>
                    <a:pt x="3166271" y="10927"/>
                  </a:lnTo>
                  <a:lnTo>
                    <a:pt x="3169754" y="10910"/>
                  </a:lnTo>
                  <a:lnTo>
                    <a:pt x="3173237" y="10894"/>
                  </a:lnTo>
                  <a:lnTo>
                    <a:pt x="3176721" y="10878"/>
                  </a:lnTo>
                  <a:lnTo>
                    <a:pt x="3180204" y="10861"/>
                  </a:lnTo>
                  <a:lnTo>
                    <a:pt x="3183687" y="10845"/>
                  </a:lnTo>
                  <a:lnTo>
                    <a:pt x="3187170" y="10829"/>
                  </a:lnTo>
                  <a:lnTo>
                    <a:pt x="3190654" y="10812"/>
                  </a:lnTo>
                  <a:lnTo>
                    <a:pt x="3194137" y="10796"/>
                  </a:lnTo>
                  <a:lnTo>
                    <a:pt x="3197620" y="10780"/>
                  </a:lnTo>
                  <a:lnTo>
                    <a:pt x="3201103" y="10763"/>
                  </a:lnTo>
                  <a:lnTo>
                    <a:pt x="3204587" y="10747"/>
                  </a:lnTo>
                  <a:lnTo>
                    <a:pt x="3208070" y="10731"/>
                  </a:lnTo>
                  <a:lnTo>
                    <a:pt x="3211553" y="10714"/>
                  </a:lnTo>
                  <a:lnTo>
                    <a:pt x="3215036" y="10698"/>
                  </a:lnTo>
                  <a:lnTo>
                    <a:pt x="3218520" y="10682"/>
                  </a:lnTo>
                  <a:lnTo>
                    <a:pt x="3222003" y="10665"/>
                  </a:lnTo>
                  <a:lnTo>
                    <a:pt x="3225486" y="10649"/>
                  </a:lnTo>
                  <a:lnTo>
                    <a:pt x="3228969" y="10633"/>
                  </a:lnTo>
                  <a:lnTo>
                    <a:pt x="3232453" y="10616"/>
                  </a:lnTo>
                  <a:lnTo>
                    <a:pt x="3235936" y="10600"/>
                  </a:lnTo>
                  <a:lnTo>
                    <a:pt x="3239419" y="10584"/>
                  </a:lnTo>
                  <a:lnTo>
                    <a:pt x="3242902" y="10567"/>
                  </a:lnTo>
                  <a:lnTo>
                    <a:pt x="3246386" y="10551"/>
                  </a:lnTo>
                  <a:lnTo>
                    <a:pt x="3249869" y="10535"/>
                  </a:lnTo>
                  <a:lnTo>
                    <a:pt x="3253352" y="10518"/>
                  </a:lnTo>
                  <a:lnTo>
                    <a:pt x="3256835" y="10502"/>
                  </a:lnTo>
                  <a:lnTo>
                    <a:pt x="3260319" y="10486"/>
                  </a:lnTo>
                  <a:lnTo>
                    <a:pt x="3263802" y="10469"/>
                  </a:lnTo>
                  <a:lnTo>
                    <a:pt x="3267285" y="10453"/>
                  </a:lnTo>
                  <a:lnTo>
                    <a:pt x="3270768" y="10437"/>
                  </a:lnTo>
                  <a:lnTo>
                    <a:pt x="3274252" y="10420"/>
                  </a:lnTo>
                  <a:lnTo>
                    <a:pt x="3277735" y="10404"/>
                  </a:lnTo>
                  <a:lnTo>
                    <a:pt x="3281218" y="10388"/>
                  </a:lnTo>
                  <a:lnTo>
                    <a:pt x="3284701" y="10371"/>
                  </a:lnTo>
                  <a:lnTo>
                    <a:pt x="3288185" y="10355"/>
                  </a:lnTo>
                  <a:lnTo>
                    <a:pt x="3291668" y="10339"/>
                  </a:lnTo>
                  <a:lnTo>
                    <a:pt x="3295151" y="10323"/>
                  </a:lnTo>
                  <a:lnTo>
                    <a:pt x="3298634" y="10306"/>
                  </a:lnTo>
                  <a:lnTo>
                    <a:pt x="3302118" y="10290"/>
                  </a:lnTo>
                  <a:lnTo>
                    <a:pt x="3305601" y="10274"/>
                  </a:lnTo>
                  <a:lnTo>
                    <a:pt x="3309084" y="10257"/>
                  </a:lnTo>
                  <a:lnTo>
                    <a:pt x="3312567" y="10241"/>
                  </a:lnTo>
                  <a:lnTo>
                    <a:pt x="3316051" y="10225"/>
                  </a:lnTo>
                  <a:lnTo>
                    <a:pt x="3319534" y="10208"/>
                  </a:lnTo>
                  <a:lnTo>
                    <a:pt x="3323017" y="10192"/>
                  </a:lnTo>
                  <a:lnTo>
                    <a:pt x="3326500" y="10176"/>
                  </a:lnTo>
                  <a:lnTo>
                    <a:pt x="3329984" y="10159"/>
                  </a:lnTo>
                  <a:lnTo>
                    <a:pt x="3333467" y="10143"/>
                  </a:lnTo>
                  <a:lnTo>
                    <a:pt x="3336950" y="10127"/>
                  </a:lnTo>
                  <a:lnTo>
                    <a:pt x="3340433" y="10111"/>
                  </a:lnTo>
                  <a:lnTo>
                    <a:pt x="3343917" y="10094"/>
                  </a:lnTo>
                  <a:lnTo>
                    <a:pt x="3347400" y="10078"/>
                  </a:lnTo>
                  <a:lnTo>
                    <a:pt x="3350883" y="10062"/>
                  </a:lnTo>
                  <a:lnTo>
                    <a:pt x="3354366" y="10045"/>
                  </a:lnTo>
                  <a:lnTo>
                    <a:pt x="3357850" y="10029"/>
                  </a:lnTo>
                  <a:lnTo>
                    <a:pt x="3361333" y="10013"/>
                  </a:lnTo>
                  <a:lnTo>
                    <a:pt x="3364816" y="9996"/>
                  </a:lnTo>
                  <a:lnTo>
                    <a:pt x="3368299" y="9980"/>
                  </a:lnTo>
                  <a:lnTo>
                    <a:pt x="3371783" y="9964"/>
                  </a:lnTo>
                  <a:lnTo>
                    <a:pt x="3375266" y="9948"/>
                  </a:lnTo>
                  <a:lnTo>
                    <a:pt x="3378749" y="9931"/>
                  </a:lnTo>
                  <a:lnTo>
                    <a:pt x="3382232" y="9915"/>
                  </a:lnTo>
                  <a:lnTo>
                    <a:pt x="3385716" y="9899"/>
                  </a:lnTo>
                  <a:lnTo>
                    <a:pt x="3389199" y="9882"/>
                  </a:lnTo>
                  <a:lnTo>
                    <a:pt x="3392682" y="9866"/>
                  </a:lnTo>
                  <a:lnTo>
                    <a:pt x="3396165" y="9850"/>
                  </a:lnTo>
                  <a:lnTo>
                    <a:pt x="3399649" y="9834"/>
                  </a:lnTo>
                  <a:lnTo>
                    <a:pt x="3403132" y="9817"/>
                  </a:lnTo>
                  <a:lnTo>
                    <a:pt x="3406615" y="9801"/>
                  </a:lnTo>
                  <a:lnTo>
                    <a:pt x="3410098" y="9785"/>
                  </a:lnTo>
                  <a:lnTo>
                    <a:pt x="3413582" y="9768"/>
                  </a:lnTo>
                  <a:lnTo>
                    <a:pt x="3417065" y="9752"/>
                  </a:lnTo>
                  <a:lnTo>
                    <a:pt x="3420548" y="9736"/>
                  </a:lnTo>
                  <a:lnTo>
                    <a:pt x="3424031" y="9720"/>
                  </a:lnTo>
                  <a:lnTo>
                    <a:pt x="3427515" y="9703"/>
                  </a:lnTo>
                  <a:lnTo>
                    <a:pt x="3430998" y="9687"/>
                  </a:lnTo>
                  <a:lnTo>
                    <a:pt x="3434481" y="9671"/>
                  </a:lnTo>
                  <a:lnTo>
                    <a:pt x="3437964" y="9654"/>
                  </a:lnTo>
                  <a:lnTo>
                    <a:pt x="3441447" y="9638"/>
                  </a:lnTo>
                  <a:lnTo>
                    <a:pt x="3444931" y="9622"/>
                  </a:lnTo>
                  <a:lnTo>
                    <a:pt x="3448414" y="9606"/>
                  </a:lnTo>
                  <a:lnTo>
                    <a:pt x="3451897" y="9589"/>
                  </a:lnTo>
                  <a:lnTo>
                    <a:pt x="3455380" y="9573"/>
                  </a:lnTo>
                  <a:lnTo>
                    <a:pt x="3458864" y="9557"/>
                  </a:lnTo>
                  <a:lnTo>
                    <a:pt x="3462347" y="9541"/>
                  </a:lnTo>
                  <a:lnTo>
                    <a:pt x="3465830" y="9524"/>
                  </a:lnTo>
                  <a:lnTo>
                    <a:pt x="3469313" y="9508"/>
                  </a:lnTo>
                  <a:lnTo>
                    <a:pt x="3472797" y="9492"/>
                  </a:lnTo>
                  <a:lnTo>
                    <a:pt x="3476280" y="9475"/>
                  </a:lnTo>
                  <a:lnTo>
                    <a:pt x="3479763" y="9459"/>
                  </a:lnTo>
                  <a:lnTo>
                    <a:pt x="3483246" y="9443"/>
                  </a:lnTo>
                  <a:lnTo>
                    <a:pt x="3483246" y="9453"/>
                  </a:lnTo>
                  <a:lnTo>
                    <a:pt x="3483246" y="9463"/>
                  </a:lnTo>
                  <a:lnTo>
                    <a:pt x="3483246" y="9473"/>
                  </a:lnTo>
                  <a:lnTo>
                    <a:pt x="3483246" y="9483"/>
                  </a:lnTo>
                  <a:lnTo>
                    <a:pt x="3483246" y="9493"/>
                  </a:lnTo>
                  <a:lnTo>
                    <a:pt x="3483246" y="9503"/>
                  </a:lnTo>
                  <a:lnTo>
                    <a:pt x="3483246" y="9513"/>
                  </a:lnTo>
                  <a:lnTo>
                    <a:pt x="3483246" y="9523"/>
                  </a:lnTo>
                  <a:lnTo>
                    <a:pt x="3483246" y="9533"/>
                  </a:lnTo>
                  <a:lnTo>
                    <a:pt x="3483246" y="9543"/>
                  </a:lnTo>
                  <a:lnTo>
                    <a:pt x="3483246" y="9553"/>
                  </a:lnTo>
                  <a:lnTo>
                    <a:pt x="3483246" y="9563"/>
                  </a:lnTo>
                  <a:lnTo>
                    <a:pt x="3483246" y="9573"/>
                  </a:lnTo>
                  <a:lnTo>
                    <a:pt x="3483246" y="9583"/>
                  </a:lnTo>
                  <a:lnTo>
                    <a:pt x="3483246" y="9593"/>
                  </a:lnTo>
                  <a:lnTo>
                    <a:pt x="3483246" y="9602"/>
                  </a:lnTo>
                  <a:lnTo>
                    <a:pt x="3483246" y="9612"/>
                  </a:lnTo>
                  <a:lnTo>
                    <a:pt x="3483246" y="9622"/>
                  </a:lnTo>
                  <a:lnTo>
                    <a:pt x="3483246" y="9632"/>
                  </a:lnTo>
                  <a:lnTo>
                    <a:pt x="3483246" y="9642"/>
                  </a:lnTo>
                  <a:lnTo>
                    <a:pt x="3483246" y="9652"/>
                  </a:lnTo>
                  <a:lnTo>
                    <a:pt x="3483246" y="9661"/>
                  </a:lnTo>
                  <a:lnTo>
                    <a:pt x="3483246" y="9671"/>
                  </a:lnTo>
                  <a:lnTo>
                    <a:pt x="3483246" y="9681"/>
                  </a:lnTo>
                  <a:lnTo>
                    <a:pt x="3483246" y="9691"/>
                  </a:lnTo>
                  <a:lnTo>
                    <a:pt x="3483246" y="9701"/>
                  </a:lnTo>
                  <a:lnTo>
                    <a:pt x="3483246" y="9710"/>
                  </a:lnTo>
                  <a:lnTo>
                    <a:pt x="3483246" y="9720"/>
                  </a:lnTo>
                  <a:lnTo>
                    <a:pt x="3483246" y="9730"/>
                  </a:lnTo>
                  <a:lnTo>
                    <a:pt x="3483246" y="9740"/>
                  </a:lnTo>
                  <a:lnTo>
                    <a:pt x="3483246" y="9749"/>
                  </a:lnTo>
                  <a:lnTo>
                    <a:pt x="3483246" y="9759"/>
                  </a:lnTo>
                  <a:lnTo>
                    <a:pt x="3483246" y="9769"/>
                  </a:lnTo>
                  <a:lnTo>
                    <a:pt x="3483246" y="9778"/>
                  </a:lnTo>
                  <a:lnTo>
                    <a:pt x="3483246" y="9788"/>
                  </a:lnTo>
                  <a:lnTo>
                    <a:pt x="3483246" y="9798"/>
                  </a:lnTo>
                  <a:lnTo>
                    <a:pt x="3483246" y="9807"/>
                  </a:lnTo>
                  <a:lnTo>
                    <a:pt x="3483246" y="9817"/>
                  </a:lnTo>
                  <a:lnTo>
                    <a:pt x="3483246" y="9826"/>
                  </a:lnTo>
                  <a:lnTo>
                    <a:pt x="3483246" y="9836"/>
                  </a:lnTo>
                  <a:lnTo>
                    <a:pt x="3483246" y="9846"/>
                  </a:lnTo>
                  <a:lnTo>
                    <a:pt x="3483246" y="9855"/>
                  </a:lnTo>
                  <a:lnTo>
                    <a:pt x="3483246" y="9865"/>
                  </a:lnTo>
                  <a:lnTo>
                    <a:pt x="3483246" y="9874"/>
                  </a:lnTo>
                  <a:lnTo>
                    <a:pt x="3483246" y="9884"/>
                  </a:lnTo>
                  <a:lnTo>
                    <a:pt x="3483246" y="9893"/>
                  </a:lnTo>
                  <a:lnTo>
                    <a:pt x="3483246" y="9903"/>
                  </a:lnTo>
                  <a:lnTo>
                    <a:pt x="3483246" y="9912"/>
                  </a:lnTo>
                  <a:lnTo>
                    <a:pt x="3483246" y="9922"/>
                  </a:lnTo>
                  <a:lnTo>
                    <a:pt x="3483246" y="9931"/>
                  </a:lnTo>
                  <a:lnTo>
                    <a:pt x="3483246" y="9941"/>
                  </a:lnTo>
                  <a:lnTo>
                    <a:pt x="3483246" y="9950"/>
                  </a:lnTo>
                  <a:lnTo>
                    <a:pt x="3483246" y="9960"/>
                  </a:lnTo>
                  <a:lnTo>
                    <a:pt x="3483246" y="9969"/>
                  </a:lnTo>
                  <a:lnTo>
                    <a:pt x="3483246" y="9979"/>
                  </a:lnTo>
                  <a:lnTo>
                    <a:pt x="3483246" y="9988"/>
                  </a:lnTo>
                  <a:lnTo>
                    <a:pt x="3483246" y="9998"/>
                  </a:lnTo>
                  <a:lnTo>
                    <a:pt x="3483246" y="10007"/>
                  </a:lnTo>
                  <a:lnTo>
                    <a:pt x="3483246" y="10016"/>
                  </a:lnTo>
                  <a:lnTo>
                    <a:pt x="3483246" y="10026"/>
                  </a:lnTo>
                  <a:lnTo>
                    <a:pt x="3483246" y="10035"/>
                  </a:lnTo>
                  <a:lnTo>
                    <a:pt x="3483246" y="10044"/>
                  </a:lnTo>
                  <a:lnTo>
                    <a:pt x="3483246" y="10054"/>
                  </a:lnTo>
                  <a:lnTo>
                    <a:pt x="3483246" y="10063"/>
                  </a:lnTo>
                  <a:lnTo>
                    <a:pt x="3483246" y="10073"/>
                  </a:lnTo>
                  <a:lnTo>
                    <a:pt x="3483246" y="10082"/>
                  </a:lnTo>
                  <a:lnTo>
                    <a:pt x="3483246" y="10091"/>
                  </a:lnTo>
                  <a:lnTo>
                    <a:pt x="3483246" y="10100"/>
                  </a:lnTo>
                  <a:lnTo>
                    <a:pt x="3483246" y="10110"/>
                  </a:lnTo>
                  <a:lnTo>
                    <a:pt x="3483246" y="10119"/>
                  </a:lnTo>
                  <a:lnTo>
                    <a:pt x="3483246" y="10128"/>
                  </a:lnTo>
                  <a:lnTo>
                    <a:pt x="3483246" y="10137"/>
                  </a:lnTo>
                  <a:lnTo>
                    <a:pt x="3483246" y="10147"/>
                  </a:lnTo>
                  <a:lnTo>
                    <a:pt x="3483246" y="10156"/>
                  </a:lnTo>
                  <a:lnTo>
                    <a:pt x="3483246" y="10165"/>
                  </a:lnTo>
                  <a:lnTo>
                    <a:pt x="3483246" y="10174"/>
                  </a:lnTo>
                  <a:lnTo>
                    <a:pt x="3483246" y="10184"/>
                  </a:lnTo>
                  <a:lnTo>
                    <a:pt x="3483246" y="10193"/>
                  </a:lnTo>
                  <a:lnTo>
                    <a:pt x="3483246" y="10202"/>
                  </a:lnTo>
                  <a:lnTo>
                    <a:pt x="3483246" y="10211"/>
                  </a:lnTo>
                  <a:lnTo>
                    <a:pt x="3483246" y="10220"/>
                  </a:lnTo>
                  <a:lnTo>
                    <a:pt x="3483246" y="10229"/>
                  </a:lnTo>
                  <a:lnTo>
                    <a:pt x="3483246" y="10239"/>
                  </a:lnTo>
                  <a:lnTo>
                    <a:pt x="3483246" y="10248"/>
                  </a:lnTo>
                  <a:lnTo>
                    <a:pt x="3483246" y="10257"/>
                  </a:lnTo>
                  <a:lnTo>
                    <a:pt x="3483246" y="10266"/>
                  </a:lnTo>
                  <a:lnTo>
                    <a:pt x="3483246" y="10275"/>
                  </a:lnTo>
                  <a:lnTo>
                    <a:pt x="3483246" y="10284"/>
                  </a:lnTo>
                  <a:lnTo>
                    <a:pt x="3483246" y="10293"/>
                  </a:lnTo>
                  <a:lnTo>
                    <a:pt x="3483246" y="10302"/>
                  </a:lnTo>
                  <a:lnTo>
                    <a:pt x="3483246" y="10311"/>
                  </a:lnTo>
                  <a:lnTo>
                    <a:pt x="3483246" y="10320"/>
                  </a:lnTo>
                  <a:lnTo>
                    <a:pt x="3483246" y="10329"/>
                  </a:lnTo>
                  <a:lnTo>
                    <a:pt x="3483246" y="10338"/>
                  </a:lnTo>
                  <a:lnTo>
                    <a:pt x="3483246" y="10347"/>
                  </a:lnTo>
                  <a:lnTo>
                    <a:pt x="3483246" y="10356"/>
                  </a:lnTo>
                  <a:lnTo>
                    <a:pt x="3483246" y="10365"/>
                  </a:lnTo>
                  <a:lnTo>
                    <a:pt x="3483246" y="10374"/>
                  </a:lnTo>
                  <a:lnTo>
                    <a:pt x="3483246" y="10383"/>
                  </a:lnTo>
                  <a:lnTo>
                    <a:pt x="3483246" y="10392"/>
                  </a:lnTo>
                  <a:lnTo>
                    <a:pt x="3483246" y="10401"/>
                  </a:lnTo>
                  <a:lnTo>
                    <a:pt x="3483246" y="10410"/>
                  </a:lnTo>
                  <a:lnTo>
                    <a:pt x="3483246" y="10419"/>
                  </a:lnTo>
                  <a:lnTo>
                    <a:pt x="3483246" y="10428"/>
                  </a:lnTo>
                  <a:lnTo>
                    <a:pt x="3483246" y="10437"/>
                  </a:lnTo>
                  <a:lnTo>
                    <a:pt x="3483246" y="10446"/>
                  </a:lnTo>
                  <a:lnTo>
                    <a:pt x="3483246" y="10455"/>
                  </a:lnTo>
                  <a:lnTo>
                    <a:pt x="3483246" y="10464"/>
                  </a:lnTo>
                  <a:lnTo>
                    <a:pt x="3483246" y="10472"/>
                  </a:lnTo>
                  <a:lnTo>
                    <a:pt x="3483246" y="10481"/>
                  </a:lnTo>
                  <a:lnTo>
                    <a:pt x="3483246" y="10490"/>
                  </a:lnTo>
                  <a:lnTo>
                    <a:pt x="3483246" y="10499"/>
                  </a:lnTo>
                  <a:lnTo>
                    <a:pt x="3483246" y="10508"/>
                  </a:lnTo>
                  <a:lnTo>
                    <a:pt x="3483246" y="10517"/>
                  </a:lnTo>
                  <a:lnTo>
                    <a:pt x="3483246" y="10525"/>
                  </a:lnTo>
                  <a:lnTo>
                    <a:pt x="3483246" y="10534"/>
                  </a:lnTo>
                  <a:lnTo>
                    <a:pt x="3483246" y="10543"/>
                  </a:lnTo>
                  <a:lnTo>
                    <a:pt x="3483246" y="10552"/>
                  </a:lnTo>
                  <a:lnTo>
                    <a:pt x="3483246" y="10561"/>
                  </a:lnTo>
                  <a:lnTo>
                    <a:pt x="3483246" y="10569"/>
                  </a:lnTo>
                  <a:lnTo>
                    <a:pt x="3483246" y="10578"/>
                  </a:lnTo>
                  <a:lnTo>
                    <a:pt x="3483246" y="10587"/>
                  </a:lnTo>
                  <a:lnTo>
                    <a:pt x="3483246" y="10596"/>
                  </a:lnTo>
                  <a:lnTo>
                    <a:pt x="3483246" y="10604"/>
                  </a:lnTo>
                  <a:lnTo>
                    <a:pt x="3483246" y="10613"/>
                  </a:lnTo>
                  <a:lnTo>
                    <a:pt x="3483246" y="10622"/>
                  </a:lnTo>
                  <a:lnTo>
                    <a:pt x="3483246" y="10630"/>
                  </a:lnTo>
                  <a:lnTo>
                    <a:pt x="3483246" y="10639"/>
                  </a:lnTo>
                  <a:lnTo>
                    <a:pt x="3483246" y="10648"/>
                  </a:lnTo>
                  <a:lnTo>
                    <a:pt x="3483246" y="10656"/>
                  </a:lnTo>
                  <a:lnTo>
                    <a:pt x="3483246" y="10665"/>
                  </a:lnTo>
                  <a:lnTo>
                    <a:pt x="3483246" y="10674"/>
                  </a:lnTo>
                  <a:lnTo>
                    <a:pt x="3483246" y="10682"/>
                  </a:lnTo>
                  <a:lnTo>
                    <a:pt x="3483246" y="10691"/>
                  </a:lnTo>
                  <a:lnTo>
                    <a:pt x="3483246" y="10700"/>
                  </a:lnTo>
                  <a:lnTo>
                    <a:pt x="3483246" y="10708"/>
                  </a:lnTo>
                  <a:lnTo>
                    <a:pt x="3483246" y="10717"/>
                  </a:lnTo>
                  <a:lnTo>
                    <a:pt x="3483246" y="10725"/>
                  </a:lnTo>
                  <a:lnTo>
                    <a:pt x="3483246" y="10734"/>
                  </a:lnTo>
                  <a:lnTo>
                    <a:pt x="3483246" y="10743"/>
                  </a:lnTo>
                  <a:lnTo>
                    <a:pt x="3483246" y="10751"/>
                  </a:lnTo>
                  <a:lnTo>
                    <a:pt x="3483246" y="10760"/>
                  </a:lnTo>
                  <a:lnTo>
                    <a:pt x="3483246" y="10768"/>
                  </a:lnTo>
                  <a:lnTo>
                    <a:pt x="3483246" y="10777"/>
                  </a:lnTo>
                  <a:lnTo>
                    <a:pt x="3483246" y="10785"/>
                  </a:lnTo>
                  <a:lnTo>
                    <a:pt x="3483246" y="10794"/>
                  </a:lnTo>
                  <a:lnTo>
                    <a:pt x="3483246" y="10802"/>
                  </a:lnTo>
                  <a:lnTo>
                    <a:pt x="3483246" y="10811"/>
                  </a:lnTo>
                  <a:lnTo>
                    <a:pt x="3483246" y="10819"/>
                  </a:lnTo>
                  <a:lnTo>
                    <a:pt x="3483246" y="10828"/>
                  </a:lnTo>
                  <a:lnTo>
                    <a:pt x="3483246" y="10836"/>
                  </a:lnTo>
                  <a:lnTo>
                    <a:pt x="3483246" y="10845"/>
                  </a:lnTo>
                  <a:lnTo>
                    <a:pt x="3483246" y="10853"/>
                  </a:lnTo>
                  <a:lnTo>
                    <a:pt x="3483246" y="10862"/>
                  </a:lnTo>
                  <a:lnTo>
                    <a:pt x="3483246" y="10870"/>
                  </a:lnTo>
                  <a:lnTo>
                    <a:pt x="3483246" y="10878"/>
                  </a:lnTo>
                  <a:lnTo>
                    <a:pt x="3483246" y="10887"/>
                  </a:lnTo>
                  <a:lnTo>
                    <a:pt x="3483246" y="10895"/>
                  </a:lnTo>
                  <a:lnTo>
                    <a:pt x="3483246" y="10904"/>
                  </a:lnTo>
                  <a:lnTo>
                    <a:pt x="3483246" y="10912"/>
                  </a:lnTo>
                  <a:lnTo>
                    <a:pt x="3483246" y="10920"/>
                  </a:lnTo>
                  <a:lnTo>
                    <a:pt x="3483246" y="10929"/>
                  </a:lnTo>
                  <a:lnTo>
                    <a:pt x="3483246" y="10937"/>
                  </a:lnTo>
                  <a:lnTo>
                    <a:pt x="3483246" y="10945"/>
                  </a:lnTo>
                  <a:lnTo>
                    <a:pt x="3483246" y="10954"/>
                  </a:lnTo>
                  <a:lnTo>
                    <a:pt x="3483246" y="10962"/>
                  </a:lnTo>
                  <a:lnTo>
                    <a:pt x="3483246" y="10970"/>
                  </a:lnTo>
                  <a:lnTo>
                    <a:pt x="3483246" y="10979"/>
                  </a:lnTo>
                  <a:lnTo>
                    <a:pt x="3483246" y="10987"/>
                  </a:lnTo>
                  <a:lnTo>
                    <a:pt x="3483246" y="10995"/>
                  </a:lnTo>
                  <a:lnTo>
                    <a:pt x="3483246" y="11004"/>
                  </a:lnTo>
                  <a:lnTo>
                    <a:pt x="3483246" y="11012"/>
                  </a:lnTo>
                  <a:lnTo>
                    <a:pt x="3483246" y="11020"/>
                  </a:lnTo>
                  <a:lnTo>
                    <a:pt x="3483246" y="11028"/>
                  </a:lnTo>
                  <a:lnTo>
                    <a:pt x="3483246" y="11037"/>
                  </a:lnTo>
                  <a:lnTo>
                    <a:pt x="3483246" y="11045"/>
                  </a:lnTo>
                  <a:lnTo>
                    <a:pt x="3483246" y="11053"/>
                  </a:lnTo>
                  <a:lnTo>
                    <a:pt x="3483246" y="11061"/>
                  </a:lnTo>
                  <a:lnTo>
                    <a:pt x="3483246" y="11069"/>
                  </a:lnTo>
                  <a:lnTo>
                    <a:pt x="3483246" y="11078"/>
                  </a:lnTo>
                  <a:lnTo>
                    <a:pt x="3483246" y="11086"/>
                  </a:lnTo>
                  <a:lnTo>
                    <a:pt x="3483246" y="11094"/>
                  </a:lnTo>
                  <a:lnTo>
                    <a:pt x="3483246" y="11102"/>
                  </a:lnTo>
                  <a:lnTo>
                    <a:pt x="3483246" y="11110"/>
                  </a:lnTo>
                  <a:lnTo>
                    <a:pt x="3483246" y="11118"/>
                  </a:lnTo>
                  <a:lnTo>
                    <a:pt x="3483246" y="11127"/>
                  </a:lnTo>
                  <a:lnTo>
                    <a:pt x="3483246" y="11135"/>
                  </a:lnTo>
                  <a:lnTo>
                    <a:pt x="3483246" y="11143"/>
                  </a:lnTo>
                  <a:lnTo>
                    <a:pt x="3483246" y="11151"/>
                  </a:lnTo>
                  <a:lnTo>
                    <a:pt x="3483246" y="11159"/>
                  </a:lnTo>
                  <a:lnTo>
                    <a:pt x="3483246" y="11167"/>
                  </a:lnTo>
                  <a:lnTo>
                    <a:pt x="3483246" y="11175"/>
                  </a:lnTo>
                  <a:lnTo>
                    <a:pt x="3483246" y="11183"/>
                  </a:lnTo>
                  <a:lnTo>
                    <a:pt x="3483246" y="11191"/>
                  </a:lnTo>
                  <a:lnTo>
                    <a:pt x="3483246" y="11200"/>
                  </a:lnTo>
                  <a:lnTo>
                    <a:pt x="3483246" y="11208"/>
                  </a:lnTo>
                  <a:lnTo>
                    <a:pt x="3483246" y="11216"/>
                  </a:lnTo>
                  <a:lnTo>
                    <a:pt x="3483246" y="11224"/>
                  </a:lnTo>
                  <a:lnTo>
                    <a:pt x="3483246" y="11232"/>
                  </a:lnTo>
                  <a:lnTo>
                    <a:pt x="3483246" y="11240"/>
                  </a:lnTo>
                  <a:lnTo>
                    <a:pt x="3483246" y="11248"/>
                  </a:lnTo>
                  <a:lnTo>
                    <a:pt x="3483246" y="11256"/>
                  </a:lnTo>
                  <a:lnTo>
                    <a:pt x="3483246" y="11264"/>
                  </a:lnTo>
                  <a:lnTo>
                    <a:pt x="3483246" y="11272"/>
                  </a:lnTo>
                  <a:lnTo>
                    <a:pt x="3483246" y="11280"/>
                  </a:lnTo>
                  <a:lnTo>
                    <a:pt x="3483246" y="11288"/>
                  </a:lnTo>
                  <a:lnTo>
                    <a:pt x="3483246" y="11296"/>
                  </a:lnTo>
                  <a:lnTo>
                    <a:pt x="3483246" y="11304"/>
                  </a:lnTo>
                  <a:lnTo>
                    <a:pt x="3483246" y="11312"/>
                  </a:lnTo>
                  <a:lnTo>
                    <a:pt x="3483246" y="11320"/>
                  </a:lnTo>
                  <a:lnTo>
                    <a:pt x="3483246" y="11327"/>
                  </a:lnTo>
                  <a:lnTo>
                    <a:pt x="3483246" y="11335"/>
                  </a:lnTo>
                  <a:lnTo>
                    <a:pt x="3483246" y="11343"/>
                  </a:lnTo>
                  <a:lnTo>
                    <a:pt x="3483246" y="11351"/>
                  </a:lnTo>
                  <a:lnTo>
                    <a:pt x="3483246" y="11359"/>
                  </a:lnTo>
                  <a:lnTo>
                    <a:pt x="3483246" y="11367"/>
                  </a:lnTo>
                  <a:lnTo>
                    <a:pt x="3483246" y="11375"/>
                  </a:lnTo>
                  <a:lnTo>
                    <a:pt x="3483246" y="11383"/>
                  </a:lnTo>
                  <a:lnTo>
                    <a:pt x="3483246" y="11391"/>
                  </a:lnTo>
                  <a:lnTo>
                    <a:pt x="3483246" y="11398"/>
                  </a:lnTo>
                  <a:lnTo>
                    <a:pt x="3483246" y="11406"/>
                  </a:lnTo>
                  <a:lnTo>
                    <a:pt x="3483246" y="11414"/>
                  </a:lnTo>
                  <a:lnTo>
                    <a:pt x="3483246" y="11422"/>
                  </a:lnTo>
                  <a:lnTo>
                    <a:pt x="3483246" y="11430"/>
                  </a:lnTo>
                  <a:lnTo>
                    <a:pt x="3483246" y="11438"/>
                  </a:lnTo>
                  <a:lnTo>
                    <a:pt x="3483246" y="11445"/>
                  </a:lnTo>
                  <a:lnTo>
                    <a:pt x="3483246" y="11453"/>
                  </a:lnTo>
                  <a:lnTo>
                    <a:pt x="3483246" y="11461"/>
                  </a:lnTo>
                  <a:lnTo>
                    <a:pt x="3483246" y="11469"/>
                  </a:lnTo>
                  <a:lnTo>
                    <a:pt x="3483246" y="11477"/>
                  </a:lnTo>
                  <a:lnTo>
                    <a:pt x="3483246" y="11484"/>
                  </a:lnTo>
                  <a:lnTo>
                    <a:pt x="3483246" y="11492"/>
                  </a:lnTo>
                  <a:lnTo>
                    <a:pt x="3483246" y="11500"/>
                  </a:lnTo>
                  <a:lnTo>
                    <a:pt x="3483246" y="11508"/>
                  </a:lnTo>
                  <a:lnTo>
                    <a:pt x="3483246" y="11515"/>
                  </a:lnTo>
                  <a:lnTo>
                    <a:pt x="3483246" y="11523"/>
                  </a:lnTo>
                  <a:lnTo>
                    <a:pt x="3483246" y="11531"/>
                  </a:lnTo>
                  <a:lnTo>
                    <a:pt x="3483246" y="11538"/>
                  </a:lnTo>
                  <a:lnTo>
                    <a:pt x="3483246" y="11546"/>
                  </a:lnTo>
                  <a:lnTo>
                    <a:pt x="3483246" y="11554"/>
                  </a:lnTo>
                  <a:lnTo>
                    <a:pt x="3483246" y="11562"/>
                  </a:lnTo>
                  <a:lnTo>
                    <a:pt x="3483246" y="11569"/>
                  </a:lnTo>
                  <a:lnTo>
                    <a:pt x="3483246" y="11577"/>
                  </a:lnTo>
                  <a:lnTo>
                    <a:pt x="3483246" y="11585"/>
                  </a:lnTo>
                  <a:lnTo>
                    <a:pt x="3483246" y="11592"/>
                  </a:lnTo>
                  <a:lnTo>
                    <a:pt x="3483246" y="11600"/>
                  </a:lnTo>
                  <a:lnTo>
                    <a:pt x="3483246" y="11607"/>
                  </a:lnTo>
                  <a:lnTo>
                    <a:pt x="3483246" y="11615"/>
                  </a:lnTo>
                  <a:lnTo>
                    <a:pt x="3483246" y="11623"/>
                  </a:lnTo>
                  <a:lnTo>
                    <a:pt x="3483246" y="11630"/>
                  </a:lnTo>
                  <a:lnTo>
                    <a:pt x="3483246" y="11638"/>
                  </a:lnTo>
                  <a:lnTo>
                    <a:pt x="3483246" y="11645"/>
                  </a:lnTo>
                  <a:lnTo>
                    <a:pt x="3483246" y="11653"/>
                  </a:lnTo>
                  <a:lnTo>
                    <a:pt x="3483246" y="11661"/>
                  </a:lnTo>
                  <a:lnTo>
                    <a:pt x="3483246" y="11668"/>
                  </a:lnTo>
                  <a:lnTo>
                    <a:pt x="3483246" y="11676"/>
                  </a:lnTo>
                  <a:lnTo>
                    <a:pt x="3483246" y="11683"/>
                  </a:lnTo>
                  <a:lnTo>
                    <a:pt x="3483246" y="11691"/>
                  </a:lnTo>
                  <a:lnTo>
                    <a:pt x="3483246" y="11698"/>
                  </a:lnTo>
                  <a:lnTo>
                    <a:pt x="3483246" y="11706"/>
                  </a:lnTo>
                  <a:lnTo>
                    <a:pt x="3483246" y="11713"/>
                  </a:lnTo>
                  <a:lnTo>
                    <a:pt x="3483246" y="11721"/>
                  </a:lnTo>
                  <a:lnTo>
                    <a:pt x="3483246" y="11729"/>
                  </a:lnTo>
                  <a:lnTo>
                    <a:pt x="3483246" y="11736"/>
                  </a:lnTo>
                  <a:lnTo>
                    <a:pt x="3483246" y="11744"/>
                  </a:lnTo>
                  <a:lnTo>
                    <a:pt x="3483246" y="11751"/>
                  </a:lnTo>
                  <a:lnTo>
                    <a:pt x="3483246" y="11758"/>
                  </a:lnTo>
                  <a:lnTo>
                    <a:pt x="3483246" y="11766"/>
                  </a:lnTo>
                  <a:lnTo>
                    <a:pt x="3483246" y="11773"/>
                  </a:lnTo>
                  <a:lnTo>
                    <a:pt x="3483246" y="11781"/>
                  </a:lnTo>
                  <a:lnTo>
                    <a:pt x="3483246" y="11788"/>
                  </a:lnTo>
                  <a:lnTo>
                    <a:pt x="3483246" y="11796"/>
                  </a:lnTo>
                  <a:lnTo>
                    <a:pt x="3483246" y="11803"/>
                  </a:lnTo>
                  <a:lnTo>
                    <a:pt x="3483246" y="11811"/>
                  </a:lnTo>
                  <a:lnTo>
                    <a:pt x="3483246" y="11818"/>
                  </a:lnTo>
                  <a:lnTo>
                    <a:pt x="3483246" y="11825"/>
                  </a:lnTo>
                  <a:lnTo>
                    <a:pt x="3483246" y="11833"/>
                  </a:lnTo>
                  <a:lnTo>
                    <a:pt x="3483246" y="11840"/>
                  </a:lnTo>
                  <a:lnTo>
                    <a:pt x="3483246" y="11848"/>
                  </a:lnTo>
                  <a:lnTo>
                    <a:pt x="3483246" y="11855"/>
                  </a:lnTo>
                  <a:lnTo>
                    <a:pt x="3483246" y="11862"/>
                  </a:lnTo>
                  <a:lnTo>
                    <a:pt x="3483246" y="11870"/>
                  </a:lnTo>
                  <a:lnTo>
                    <a:pt x="3483246" y="11877"/>
                  </a:lnTo>
                  <a:lnTo>
                    <a:pt x="3483246" y="11884"/>
                  </a:lnTo>
                  <a:lnTo>
                    <a:pt x="3483246" y="11892"/>
                  </a:lnTo>
                  <a:lnTo>
                    <a:pt x="3483246" y="11899"/>
                  </a:lnTo>
                  <a:lnTo>
                    <a:pt x="3483246" y="11906"/>
                  </a:lnTo>
                  <a:lnTo>
                    <a:pt x="3483246" y="11914"/>
                  </a:lnTo>
                  <a:lnTo>
                    <a:pt x="3483246" y="11921"/>
                  </a:lnTo>
                  <a:lnTo>
                    <a:pt x="3483246" y="11928"/>
                  </a:lnTo>
                  <a:lnTo>
                    <a:pt x="3483246" y="11936"/>
                  </a:lnTo>
                  <a:lnTo>
                    <a:pt x="3483246" y="11943"/>
                  </a:lnTo>
                  <a:lnTo>
                    <a:pt x="3483246" y="11950"/>
                  </a:lnTo>
                  <a:lnTo>
                    <a:pt x="3483246" y="11957"/>
                  </a:lnTo>
                  <a:lnTo>
                    <a:pt x="3483246" y="11965"/>
                  </a:lnTo>
                  <a:lnTo>
                    <a:pt x="3483246" y="11972"/>
                  </a:lnTo>
                  <a:lnTo>
                    <a:pt x="3483246" y="11979"/>
                  </a:lnTo>
                  <a:lnTo>
                    <a:pt x="3483246" y="11986"/>
                  </a:lnTo>
                  <a:lnTo>
                    <a:pt x="3483246" y="11994"/>
                  </a:lnTo>
                  <a:lnTo>
                    <a:pt x="3483246" y="12001"/>
                  </a:lnTo>
                  <a:lnTo>
                    <a:pt x="3483246" y="12008"/>
                  </a:lnTo>
                  <a:lnTo>
                    <a:pt x="3483246" y="12015"/>
                  </a:lnTo>
                  <a:lnTo>
                    <a:pt x="3483246" y="12023"/>
                  </a:lnTo>
                  <a:lnTo>
                    <a:pt x="3483246" y="12030"/>
                  </a:lnTo>
                  <a:lnTo>
                    <a:pt x="3483246" y="12037"/>
                  </a:lnTo>
                  <a:lnTo>
                    <a:pt x="3483246" y="12044"/>
                  </a:lnTo>
                  <a:lnTo>
                    <a:pt x="3483246" y="12051"/>
                  </a:lnTo>
                  <a:lnTo>
                    <a:pt x="3483246" y="12059"/>
                  </a:lnTo>
                  <a:lnTo>
                    <a:pt x="3483246" y="12066"/>
                  </a:lnTo>
                  <a:lnTo>
                    <a:pt x="3483246" y="12073"/>
                  </a:lnTo>
                  <a:lnTo>
                    <a:pt x="3483246" y="12080"/>
                  </a:lnTo>
                  <a:lnTo>
                    <a:pt x="3483246" y="12087"/>
                  </a:lnTo>
                  <a:lnTo>
                    <a:pt x="3483246" y="12094"/>
                  </a:lnTo>
                  <a:lnTo>
                    <a:pt x="3483246" y="12101"/>
                  </a:lnTo>
                  <a:lnTo>
                    <a:pt x="3483246" y="12108"/>
                  </a:lnTo>
                  <a:lnTo>
                    <a:pt x="3483246" y="12116"/>
                  </a:lnTo>
                  <a:lnTo>
                    <a:pt x="3483246" y="12123"/>
                  </a:lnTo>
                  <a:lnTo>
                    <a:pt x="3483246" y="12130"/>
                  </a:lnTo>
                  <a:lnTo>
                    <a:pt x="3483246" y="12137"/>
                  </a:lnTo>
                  <a:lnTo>
                    <a:pt x="3483246" y="12144"/>
                  </a:lnTo>
                  <a:lnTo>
                    <a:pt x="3483246" y="12151"/>
                  </a:lnTo>
                  <a:lnTo>
                    <a:pt x="3483246" y="12158"/>
                  </a:lnTo>
                  <a:lnTo>
                    <a:pt x="3483246" y="12165"/>
                  </a:lnTo>
                  <a:lnTo>
                    <a:pt x="3483246" y="12172"/>
                  </a:lnTo>
                  <a:lnTo>
                    <a:pt x="3483246" y="12179"/>
                  </a:lnTo>
                  <a:lnTo>
                    <a:pt x="3483246" y="12186"/>
                  </a:lnTo>
                  <a:lnTo>
                    <a:pt x="3483246" y="12193"/>
                  </a:lnTo>
                  <a:lnTo>
                    <a:pt x="3483246" y="12200"/>
                  </a:lnTo>
                  <a:lnTo>
                    <a:pt x="3483246" y="12207"/>
                  </a:lnTo>
                  <a:lnTo>
                    <a:pt x="3483246" y="12214"/>
                  </a:lnTo>
                  <a:lnTo>
                    <a:pt x="3483246" y="12221"/>
                  </a:lnTo>
                  <a:lnTo>
                    <a:pt x="3483246" y="12228"/>
                  </a:lnTo>
                  <a:lnTo>
                    <a:pt x="3483246" y="12235"/>
                  </a:lnTo>
                  <a:lnTo>
                    <a:pt x="3483246" y="12242"/>
                  </a:lnTo>
                  <a:lnTo>
                    <a:pt x="3483246" y="12249"/>
                  </a:lnTo>
                  <a:lnTo>
                    <a:pt x="3483246" y="12256"/>
                  </a:lnTo>
                  <a:lnTo>
                    <a:pt x="3483246" y="12263"/>
                  </a:lnTo>
                  <a:lnTo>
                    <a:pt x="3483246" y="12270"/>
                  </a:lnTo>
                  <a:lnTo>
                    <a:pt x="3483246" y="12277"/>
                  </a:lnTo>
                  <a:lnTo>
                    <a:pt x="3483246" y="12284"/>
                  </a:lnTo>
                  <a:lnTo>
                    <a:pt x="3483246" y="12291"/>
                  </a:lnTo>
                  <a:lnTo>
                    <a:pt x="3483246" y="12298"/>
                  </a:lnTo>
                  <a:lnTo>
                    <a:pt x="3483246" y="12305"/>
                  </a:lnTo>
                  <a:lnTo>
                    <a:pt x="3483246" y="12312"/>
                  </a:lnTo>
                  <a:lnTo>
                    <a:pt x="3483246" y="12319"/>
                  </a:lnTo>
                  <a:lnTo>
                    <a:pt x="3483246" y="12326"/>
                  </a:lnTo>
                  <a:lnTo>
                    <a:pt x="3483246" y="12333"/>
                  </a:lnTo>
                  <a:lnTo>
                    <a:pt x="3483246" y="12339"/>
                  </a:lnTo>
                  <a:lnTo>
                    <a:pt x="3483246" y="12346"/>
                  </a:lnTo>
                  <a:lnTo>
                    <a:pt x="3483246" y="12353"/>
                  </a:lnTo>
                  <a:lnTo>
                    <a:pt x="3483246" y="12360"/>
                  </a:lnTo>
                  <a:lnTo>
                    <a:pt x="3483246" y="12367"/>
                  </a:lnTo>
                  <a:lnTo>
                    <a:pt x="3483246" y="12374"/>
                  </a:lnTo>
                  <a:lnTo>
                    <a:pt x="3483246" y="12381"/>
                  </a:lnTo>
                  <a:lnTo>
                    <a:pt x="3483246" y="12387"/>
                  </a:lnTo>
                  <a:lnTo>
                    <a:pt x="3483246" y="12394"/>
                  </a:lnTo>
                  <a:lnTo>
                    <a:pt x="3483246" y="12401"/>
                  </a:lnTo>
                  <a:lnTo>
                    <a:pt x="3483246" y="12408"/>
                  </a:lnTo>
                  <a:lnTo>
                    <a:pt x="3483246" y="12415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502589"/>
              <a:ext cx="3483246" cy="49477"/>
            </a:xfrm>
            <a:custGeom>
              <a:avLst/>
              <a:gdLst/>
              <a:ahLst/>
              <a:cxnLst/>
              <a:rect l="0" t="0" r="0" b="0"/>
              <a:pathLst>
                <a:path w="3483246" h="49477">
                  <a:moveTo>
                    <a:pt x="0" y="49477"/>
                  </a:moveTo>
                  <a:lnTo>
                    <a:pt x="3483" y="49355"/>
                  </a:lnTo>
                  <a:lnTo>
                    <a:pt x="6966" y="49233"/>
                  </a:lnTo>
                  <a:lnTo>
                    <a:pt x="10449" y="49111"/>
                  </a:lnTo>
                  <a:lnTo>
                    <a:pt x="13932" y="48989"/>
                  </a:lnTo>
                  <a:lnTo>
                    <a:pt x="17416" y="48866"/>
                  </a:lnTo>
                  <a:lnTo>
                    <a:pt x="20899" y="48744"/>
                  </a:lnTo>
                  <a:lnTo>
                    <a:pt x="24382" y="48622"/>
                  </a:lnTo>
                  <a:lnTo>
                    <a:pt x="27865" y="48500"/>
                  </a:lnTo>
                  <a:lnTo>
                    <a:pt x="31349" y="48378"/>
                  </a:lnTo>
                  <a:lnTo>
                    <a:pt x="34832" y="48256"/>
                  </a:lnTo>
                  <a:lnTo>
                    <a:pt x="38315" y="48134"/>
                  </a:lnTo>
                  <a:lnTo>
                    <a:pt x="41798" y="48011"/>
                  </a:lnTo>
                  <a:lnTo>
                    <a:pt x="45282" y="47889"/>
                  </a:lnTo>
                  <a:lnTo>
                    <a:pt x="48765" y="47767"/>
                  </a:lnTo>
                  <a:lnTo>
                    <a:pt x="52248" y="47645"/>
                  </a:lnTo>
                  <a:lnTo>
                    <a:pt x="55731" y="47523"/>
                  </a:lnTo>
                  <a:lnTo>
                    <a:pt x="59215" y="47401"/>
                  </a:lnTo>
                  <a:lnTo>
                    <a:pt x="62698" y="47279"/>
                  </a:lnTo>
                  <a:lnTo>
                    <a:pt x="66181" y="47157"/>
                  </a:lnTo>
                  <a:lnTo>
                    <a:pt x="69664" y="47035"/>
                  </a:lnTo>
                  <a:lnTo>
                    <a:pt x="73148" y="46913"/>
                  </a:lnTo>
                  <a:lnTo>
                    <a:pt x="76631" y="46791"/>
                  </a:lnTo>
                  <a:lnTo>
                    <a:pt x="80114" y="46669"/>
                  </a:lnTo>
                  <a:lnTo>
                    <a:pt x="83597" y="46547"/>
                  </a:lnTo>
                  <a:lnTo>
                    <a:pt x="87081" y="46425"/>
                  </a:lnTo>
                  <a:lnTo>
                    <a:pt x="90564" y="46303"/>
                  </a:lnTo>
                  <a:lnTo>
                    <a:pt x="94047" y="46181"/>
                  </a:lnTo>
                  <a:lnTo>
                    <a:pt x="97530" y="46059"/>
                  </a:lnTo>
                  <a:lnTo>
                    <a:pt x="101014" y="45937"/>
                  </a:lnTo>
                  <a:lnTo>
                    <a:pt x="104497" y="45815"/>
                  </a:lnTo>
                  <a:lnTo>
                    <a:pt x="107980" y="45693"/>
                  </a:lnTo>
                  <a:lnTo>
                    <a:pt x="111463" y="45571"/>
                  </a:lnTo>
                  <a:lnTo>
                    <a:pt x="114947" y="45449"/>
                  </a:lnTo>
                  <a:lnTo>
                    <a:pt x="118430" y="45327"/>
                  </a:lnTo>
                  <a:lnTo>
                    <a:pt x="121913" y="45205"/>
                  </a:lnTo>
                  <a:lnTo>
                    <a:pt x="125396" y="45083"/>
                  </a:lnTo>
                  <a:lnTo>
                    <a:pt x="128880" y="44961"/>
                  </a:lnTo>
                  <a:lnTo>
                    <a:pt x="132363" y="44839"/>
                  </a:lnTo>
                  <a:lnTo>
                    <a:pt x="135846" y="44717"/>
                  </a:lnTo>
                  <a:lnTo>
                    <a:pt x="139329" y="44596"/>
                  </a:lnTo>
                  <a:lnTo>
                    <a:pt x="142813" y="44474"/>
                  </a:lnTo>
                  <a:lnTo>
                    <a:pt x="146296" y="44352"/>
                  </a:lnTo>
                  <a:lnTo>
                    <a:pt x="149779" y="44230"/>
                  </a:lnTo>
                  <a:lnTo>
                    <a:pt x="153262" y="44108"/>
                  </a:lnTo>
                  <a:lnTo>
                    <a:pt x="156746" y="43986"/>
                  </a:lnTo>
                  <a:lnTo>
                    <a:pt x="160229" y="43864"/>
                  </a:lnTo>
                  <a:lnTo>
                    <a:pt x="163712" y="43743"/>
                  </a:lnTo>
                  <a:lnTo>
                    <a:pt x="167195" y="43621"/>
                  </a:lnTo>
                  <a:lnTo>
                    <a:pt x="170679" y="43499"/>
                  </a:lnTo>
                  <a:lnTo>
                    <a:pt x="174162" y="43377"/>
                  </a:lnTo>
                  <a:lnTo>
                    <a:pt x="177645" y="43255"/>
                  </a:lnTo>
                  <a:lnTo>
                    <a:pt x="181128" y="43134"/>
                  </a:lnTo>
                  <a:lnTo>
                    <a:pt x="184612" y="43012"/>
                  </a:lnTo>
                  <a:lnTo>
                    <a:pt x="188095" y="42890"/>
                  </a:lnTo>
                  <a:lnTo>
                    <a:pt x="191578" y="42768"/>
                  </a:lnTo>
                  <a:lnTo>
                    <a:pt x="195061" y="42647"/>
                  </a:lnTo>
                  <a:lnTo>
                    <a:pt x="198545" y="42525"/>
                  </a:lnTo>
                  <a:lnTo>
                    <a:pt x="202028" y="42403"/>
                  </a:lnTo>
                  <a:lnTo>
                    <a:pt x="205511" y="42281"/>
                  </a:lnTo>
                  <a:lnTo>
                    <a:pt x="208994" y="42160"/>
                  </a:lnTo>
                  <a:lnTo>
                    <a:pt x="212478" y="42038"/>
                  </a:lnTo>
                  <a:lnTo>
                    <a:pt x="215961" y="41916"/>
                  </a:lnTo>
                  <a:lnTo>
                    <a:pt x="219444" y="41795"/>
                  </a:lnTo>
                  <a:lnTo>
                    <a:pt x="222927" y="41673"/>
                  </a:lnTo>
                  <a:lnTo>
                    <a:pt x="226411" y="41551"/>
                  </a:lnTo>
                  <a:lnTo>
                    <a:pt x="229894" y="41430"/>
                  </a:lnTo>
                  <a:lnTo>
                    <a:pt x="233377" y="41308"/>
                  </a:lnTo>
                  <a:lnTo>
                    <a:pt x="236860" y="41186"/>
                  </a:lnTo>
                  <a:lnTo>
                    <a:pt x="240344" y="41065"/>
                  </a:lnTo>
                  <a:lnTo>
                    <a:pt x="243827" y="40943"/>
                  </a:lnTo>
                  <a:lnTo>
                    <a:pt x="247310" y="40821"/>
                  </a:lnTo>
                  <a:lnTo>
                    <a:pt x="250793" y="40700"/>
                  </a:lnTo>
                  <a:lnTo>
                    <a:pt x="254277" y="40578"/>
                  </a:lnTo>
                  <a:lnTo>
                    <a:pt x="257760" y="40457"/>
                  </a:lnTo>
                  <a:lnTo>
                    <a:pt x="261243" y="40335"/>
                  </a:lnTo>
                  <a:lnTo>
                    <a:pt x="264726" y="40213"/>
                  </a:lnTo>
                  <a:lnTo>
                    <a:pt x="268210" y="40092"/>
                  </a:lnTo>
                  <a:lnTo>
                    <a:pt x="271693" y="39970"/>
                  </a:lnTo>
                  <a:lnTo>
                    <a:pt x="275176" y="39849"/>
                  </a:lnTo>
                  <a:lnTo>
                    <a:pt x="278659" y="39727"/>
                  </a:lnTo>
                  <a:lnTo>
                    <a:pt x="282143" y="39606"/>
                  </a:lnTo>
                  <a:lnTo>
                    <a:pt x="285626" y="39484"/>
                  </a:lnTo>
                  <a:lnTo>
                    <a:pt x="289109" y="39363"/>
                  </a:lnTo>
                  <a:lnTo>
                    <a:pt x="292592" y="39241"/>
                  </a:lnTo>
                  <a:lnTo>
                    <a:pt x="296075" y="39120"/>
                  </a:lnTo>
                  <a:lnTo>
                    <a:pt x="299559" y="38998"/>
                  </a:lnTo>
                  <a:lnTo>
                    <a:pt x="303042" y="38877"/>
                  </a:lnTo>
                  <a:lnTo>
                    <a:pt x="306525" y="38755"/>
                  </a:lnTo>
                  <a:lnTo>
                    <a:pt x="310008" y="38634"/>
                  </a:lnTo>
                  <a:lnTo>
                    <a:pt x="313492" y="38512"/>
                  </a:lnTo>
                  <a:lnTo>
                    <a:pt x="316975" y="38391"/>
                  </a:lnTo>
                  <a:lnTo>
                    <a:pt x="320458" y="38269"/>
                  </a:lnTo>
                  <a:lnTo>
                    <a:pt x="323941" y="38148"/>
                  </a:lnTo>
                  <a:lnTo>
                    <a:pt x="327425" y="38027"/>
                  </a:lnTo>
                  <a:lnTo>
                    <a:pt x="330908" y="37905"/>
                  </a:lnTo>
                  <a:lnTo>
                    <a:pt x="334391" y="37784"/>
                  </a:lnTo>
                  <a:lnTo>
                    <a:pt x="337874" y="37662"/>
                  </a:lnTo>
                  <a:lnTo>
                    <a:pt x="341358" y="37541"/>
                  </a:lnTo>
                  <a:lnTo>
                    <a:pt x="344841" y="37420"/>
                  </a:lnTo>
                  <a:lnTo>
                    <a:pt x="348324" y="37298"/>
                  </a:lnTo>
                  <a:lnTo>
                    <a:pt x="351807" y="37177"/>
                  </a:lnTo>
                  <a:lnTo>
                    <a:pt x="355291" y="37056"/>
                  </a:lnTo>
                  <a:lnTo>
                    <a:pt x="358774" y="36934"/>
                  </a:lnTo>
                  <a:lnTo>
                    <a:pt x="362257" y="36813"/>
                  </a:lnTo>
                  <a:lnTo>
                    <a:pt x="365740" y="36692"/>
                  </a:lnTo>
                  <a:lnTo>
                    <a:pt x="369224" y="36570"/>
                  </a:lnTo>
                  <a:lnTo>
                    <a:pt x="372707" y="36449"/>
                  </a:lnTo>
                  <a:lnTo>
                    <a:pt x="376190" y="36328"/>
                  </a:lnTo>
                  <a:lnTo>
                    <a:pt x="379673" y="36206"/>
                  </a:lnTo>
                  <a:lnTo>
                    <a:pt x="383157" y="36085"/>
                  </a:lnTo>
                  <a:lnTo>
                    <a:pt x="386640" y="35964"/>
                  </a:lnTo>
                  <a:lnTo>
                    <a:pt x="390123" y="35842"/>
                  </a:lnTo>
                  <a:lnTo>
                    <a:pt x="393606" y="35721"/>
                  </a:lnTo>
                  <a:lnTo>
                    <a:pt x="397090" y="35600"/>
                  </a:lnTo>
                  <a:lnTo>
                    <a:pt x="400573" y="35479"/>
                  </a:lnTo>
                  <a:lnTo>
                    <a:pt x="404056" y="35357"/>
                  </a:lnTo>
                  <a:lnTo>
                    <a:pt x="407539" y="35236"/>
                  </a:lnTo>
                  <a:lnTo>
                    <a:pt x="411023" y="35115"/>
                  </a:lnTo>
                  <a:lnTo>
                    <a:pt x="414506" y="34994"/>
                  </a:lnTo>
                  <a:lnTo>
                    <a:pt x="417989" y="34873"/>
                  </a:lnTo>
                  <a:lnTo>
                    <a:pt x="421472" y="34751"/>
                  </a:lnTo>
                  <a:lnTo>
                    <a:pt x="424956" y="34630"/>
                  </a:lnTo>
                  <a:lnTo>
                    <a:pt x="428439" y="34509"/>
                  </a:lnTo>
                  <a:lnTo>
                    <a:pt x="431922" y="34388"/>
                  </a:lnTo>
                  <a:lnTo>
                    <a:pt x="435405" y="34267"/>
                  </a:lnTo>
                  <a:lnTo>
                    <a:pt x="435405" y="34333"/>
                  </a:lnTo>
                  <a:lnTo>
                    <a:pt x="435405" y="34398"/>
                  </a:lnTo>
                  <a:lnTo>
                    <a:pt x="438889" y="34278"/>
                  </a:lnTo>
                  <a:lnTo>
                    <a:pt x="442372" y="34158"/>
                  </a:lnTo>
                  <a:lnTo>
                    <a:pt x="445855" y="34038"/>
                  </a:lnTo>
                  <a:lnTo>
                    <a:pt x="449338" y="33918"/>
                  </a:lnTo>
                  <a:lnTo>
                    <a:pt x="452822" y="33798"/>
                  </a:lnTo>
                  <a:lnTo>
                    <a:pt x="456305" y="33678"/>
                  </a:lnTo>
                  <a:lnTo>
                    <a:pt x="459788" y="33558"/>
                  </a:lnTo>
                  <a:lnTo>
                    <a:pt x="463271" y="33438"/>
                  </a:lnTo>
                  <a:lnTo>
                    <a:pt x="466755" y="33318"/>
                  </a:lnTo>
                  <a:lnTo>
                    <a:pt x="470238" y="33198"/>
                  </a:lnTo>
                  <a:lnTo>
                    <a:pt x="473721" y="33078"/>
                  </a:lnTo>
                  <a:lnTo>
                    <a:pt x="477204" y="32958"/>
                  </a:lnTo>
                  <a:lnTo>
                    <a:pt x="480688" y="32838"/>
                  </a:lnTo>
                  <a:lnTo>
                    <a:pt x="484171" y="32718"/>
                  </a:lnTo>
                  <a:lnTo>
                    <a:pt x="487654" y="32598"/>
                  </a:lnTo>
                  <a:lnTo>
                    <a:pt x="491137" y="32478"/>
                  </a:lnTo>
                  <a:lnTo>
                    <a:pt x="494621" y="32358"/>
                  </a:lnTo>
                  <a:lnTo>
                    <a:pt x="498104" y="32238"/>
                  </a:lnTo>
                  <a:lnTo>
                    <a:pt x="501587" y="32118"/>
                  </a:lnTo>
                  <a:lnTo>
                    <a:pt x="505070" y="31998"/>
                  </a:lnTo>
                  <a:lnTo>
                    <a:pt x="508554" y="31878"/>
                  </a:lnTo>
                  <a:lnTo>
                    <a:pt x="512037" y="31758"/>
                  </a:lnTo>
                  <a:lnTo>
                    <a:pt x="515520" y="31638"/>
                  </a:lnTo>
                  <a:lnTo>
                    <a:pt x="519003" y="31518"/>
                  </a:lnTo>
                  <a:lnTo>
                    <a:pt x="522487" y="31398"/>
                  </a:lnTo>
                  <a:lnTo>
                    <a:pt x="525970" y="31278"/>
                  </a:lnTo>
                  <a:lnTo>
                    <a:pt x="529453" y="31159"/>
                  </a:lnTo>
                  <a:lnTo>
                    <a:pt x="532936" y="31039"/>
                  </a:lnTo>
                  <a:lnTo>
                    <a:pt x="536420" y="30919"/>
                  </a:lnTo>
                  <a:lnTo>
                    <a:pt x="539903" y="30799"/>
                  </a:lnTo>
                  <a:lnTo>
                    <a:pt x="543386" y="30679"/>
                  </a:lnTo>
                  <a:lnTo>
                    <a:pt x="546869" y="30559"/>
                  </a:lnTo>
                  <a:lnTo>
                    <a:pt x="550353" y="30439"/>
                  </a:lnTo>
                  <a:lnTo>
                    <a:pt x="553836" y="30320"/>
                  </a:lnTo>
                  <a:lnTo>
                    <a:pt x="557319" y="30200"/>
                  </a:lnTo>
                  <a:lnTo>
                    <a:pt x="560802" y="30080"/>
                  </a:lnTo>
                  <a:lnTo>
                    <a:pt x="564286" y="29960"/>
                  </a:lnTo>
                  <a:lnTo>
                    <a:pt x="567769" y="29840"/>
                  </a:lnTo>
                  <a:lnTo>
                    <a:pt x="571252" y="29720"/>
                  </a:lnTo>
                  <a:lnTo>
                    <a:pt x="574735" y="29601"/>
                  </a:lnTo>
                  <a:lnTo>
                    <a:pt x="578218" y="29481"/>
                  </a:lnTo>
                  <a:lnTo>
                    <a:pt x="581702" y="29361"/>
                  </a:lnTo>
                  <a:lnTo>
                    <a:pt x="585185" y="29241"/>
                  </a:lnTo>
                  <a:lnTo>
                    <a:pt x="588668" y="29122"/>
                  </a:lnTo>
                  <a:lnTo>
                    <a:pt x="592151" y="29002"/>
                  </a:lnTo>
                  <a:lnTo>
                    <a:pt x="595635" y="28882"/>
                  </a:lnTo>
                  <a:lnTo>
                    <a:pt x="599118" y="28762"/>
                  </a:lnTo>
                  <a:lnTo>
                    <a:pt x="602601" y="28643"/>
                  </a:lnTo>
                  <a:lnTo>
                    <a:pt x="606084" y="28523"/>
                  </a:lnTo>
                  <a:lnTo>
                    <a:pt x="609568" y="28403"/>
                  </a:lnTo>
                  <a:lnTo>
                    <a:pt x="613051" y="28284"/>
                  </a:lnTo>
                  <a:lnTo>
                    <a:pt x="616534" y="28164"/>
                  </a:lnTo>
                  <a:lnTo>
                    <a:pt x="620017" y="28044"/>
                  </a:lnTo>
                  <a:lnTo>
                    <a:pt x="623501" y="27925"/>
                  </a:lnTo>
                  <a:lnTo>
                    <a:pt x="626984" y="27805"/>
                  </a:lnTo>
                  <a:lnTo>
                    <a:pt x="630467" y="27685"/>
                  </a:lnTo>
                  <a:lnTo>
                    <a:pt x="633950" y="27566"/>
                  </a:lnTo>
                  <a:lnTo>
                    <a:pt x="637434" y="27446"/>
                  </a:lnTo>
                  <a:lnTo>
                    <a:pt x="640917" y="27326"/>
                  </a:lnTo>
                  <a:lnTo>
                    <a:pt x="644400" y="27207"/>
                  </a:lnTo>
                  <a:lnTo>
                    <a:pt x="647883" y="27087"/>
                  </a:lnTo>
                  <a:lnTo>
                    <a:pt x="651367" y="26968"/>
                  </a:lnTo>
                  <a:lnTo>
                    <a:pt x="654850" y="26848"/>
                  </a:lnTo>
                  <a:lnTo>
                    <a:pt x="658333" y="26728"/>
                  </a:lnTo>
                  <a:lnTo>
                    <a:pt x="661816" y="26609"/>
                  </a:lnTo>
                  <a:lnTo>
                    <a:pt x="665300" y="26489"/>
                  </a:lnTo>
                  <a:lnTo>
                    <a:pt x="668783" y="26370"/>
                  </a:lnTo>
                  <a:lnTo>
                    <a:pt x="672266" y="26250"/>
                  </a:lnTo>
                  <a:lnTo>
                    <a:pt x="675749" y="26131"/>
                  </a:lnTo>
                  <a:lnTo>
                    <a:pt x="679233" y="26011"/>
                  </a:lnTo>
                  <a:lnTo>
                    <a:pt x="682716" y="25892"/>
                  </a:lnTo>
                  <a:lnTo>
                    <a:pt x="686199" y="25772"/>
                  </a:lnTo>
                  <a:lnTo>
                    <a:pt x="689682" y="25653"/>
                  </a:lnTo>
                  <a:lnTo>
                    <a:pt x="693166" y="25533"/>
                  </a:lnTo>
                  <a:lnTo>
                    <a:pt x="696649" y="25414"/>
                  </a:lnTo>
                  <a:lnTo>
                    <a:pt x="700132" y="25294"/>
                  </a:lnTo>
                  <a:lnTo>
                    <a:pt x="703615" y="25175"/>
                  </a:lnTo>
                  <a:lnTo>
                    <a:pt x="707099" y="25055"/>
                  </a:lnTo>
                  <a:lnTo>
                    <a:pt x="710582" y="24936"/>
                  </a:lnTo>
                  <a:lnTo>
                    <a:pt x="714065" y="24816"/>
                  </a:lnTo>
                  <a:lnTo>
                    <a:pt x="717548" y="24697"/>
                  </a:lnTo>
                  <a:lnTo>
                    <a:pt x="721032" y="24577"/>
                  </a:lnTo>
                  <a:lnTo>
                    <a:pt x="724515" y="24458"/>
                  </a:lnTo>
                  <a:lnTo>
                    <a:pt x="727998" y="24338"/>
                  </a:lnTo>
                  <a:lnTo>
                    <a:pt x="731481" y="24219"/>
                  </a:lnTo>
                  <a:lnTo>
                    <a:pt x="734965" y="24100"/>
                  </a:lnTo>
                  <a:lnTo>
                    <a:pt x="738448" y="23980"/>
                  </a:lnTo>
                  <a:lnTo>
                    <a:pt x="741931" y="23861"/>
                  </a:lnTo>
                  <a:lnTo>
                    <a:pt x="745414" y="23742"/>
                  </a:lnTo>
                  <a:lnTo>
                    <a:pt x="748898" y="23622"/>
                  </a:lnTo>
                  <a:lnTo>
                    <a:pt x="752381" y="23503"/>
                  </a:lnTo>
                  <a:lnTo>
                    <a:pt x="755864" y="23383"/>
                  </a:lnTo>
                  <a:lnTo>
                    <a:pt x="759347" y="23264"/>
                  </a:lnTo>
                  <a:lnTo>
                    <a:pt x="762831" y="23145"/>
                  </a:lnTo>
                  <a:lnTo>
                    <a:pt x="766314" y="23025"/>
                  </a:lnTo>
                  <a:lnTo>
                    <a:pt x="769797" y="22906"/>
                  </a:lnTo>
                  <a:lnTo>
                    <a:pt x="773280" y="22787"/>
                  </a:lnTo>
                  <a:lnTo>
                    <a:pt x="776764" y="22668"/>
                  </a:lnTo>
                  <a:lnTo>
                    <a:pt x="780247" y="22548"/>
                  </a:lnTo>
                  <a:lnTo>
                    <a:pt x="783730" y="22429"/>
                  </a:lnTo>
                  <a:lnTo>
                    <a:pt x="787213" y="22310"/>
                  </a:lnTo>
                  <a:lnTo>
                    <a:pt x="790697" y="22190"/>
                  </a:lnTo>
                  <a:lnTo>
                    <a:pt x="794180" y="22071"/>
                  </a:lnTo>
                  <a:lnTo>
                    <a:pt x="797663" y="21952"/>
                  </a:lnTo>
                  <a:lnTo>
                    <a:pt x="801146" y="21833"/>
                  </a:lnTo>
                  <a:lnTo>
                    <a:pt x="804630" y="21713"/>
                  </a:lnTo>
                  <a:lnTo>
                    <a:pt x="808113" y="21594"/>
                  </a:lnTo>
                  <a:lnTo>
                    <a:pt x="811596" y="21475"/>
                  </a:lnTo>
                  <a:lnTo>
                    <a:pt x="815079" y="21356"/>
                  </a:lnTo>
                  <a:lnTo>
                    <a:pt x="818563" y="21237"/>
                  </a:lnTo>
                  <a:lnTo>
                    <a:pt x="822046" y="21117"/>
                  </a:lnTo>
                  <a:lnTo>
                    <a:pt x="825529" y="20998"/>
                  </a:lnTo>
                  <a:lnTo>
                    <a:pt x="829012" y="20879"/>
                  </a:lnTo>
                  <a:lnTo>
                    <a:pt x="832496" y="20760"/>
                  </a:lnTo>
                  <a:lnTo>
                    <a:pt x="835979" y="20641"/>
                  </a:lnTo>
                  <a:lnTo>
                    <a:pt x="839462" y="20521"/>
                  </a:lnTo>
                  <a:lnTo>
                    <a:pt x="842945" y="20402"/>
                  </a:lnTo>
                  <a:lnTo>
                    <a:pt x="846429" y="20283"/>
                  </a:lnTo>
                  <a:lnTo>
                    <a:pt x="849912" y="20164"/>
                  </a:lnTo>
                  <a:lnTo>
                    <a:pt x="853395" y="20045"/>
                  </a:lnTo>
                  <a:lnTo>
                    <a:pt x="856878" y="19926"/>
                  </a:lnTo>
                  <a:lnTo>
                    <a:pt x="860361" y="19807"/>
                  </a:lnTo>
                  <a:lnTo>
                    <a:pt x="863845" y="19688"/>
                  </a:lnTo>
                  <a:lnTo>
                    <a:pt x="867328" y="19569"/>
                  </a:lnTo>
                  <a:lnTo>
                    <a:pt x="870811" y="19449"/>
                  </a:lnTo>
                  <a:lnTo>
                    <a:pt x="870811" y="19578"/>
                  </a:lnTo>
                  <a:lnTo>
                    <a:pt x="870811" y="19706"/>
                  </a:lnTo>
                  <a:lnTo>
                    <a:pt x="870811" y="19833"/>
                  </a:lnTo>
                  <a:lnTo>
                    <a:pt x="870811" y="19958"/>
                  </a:lnTo>
                  <a:lnTo>
                    <a:pt x="870811" y="20083"/>
                  </a:lnTo>
                  <a:lnTo>
                    <a:pt x="870811" y="20206"/>
                  </a:lnTo>
                  <a:lnTo>
                    <a:pt x="870811" y="20329"/>
                  </a:lnTo>
                  <a:lnTo>
                    <a:pt x="870811" y="20450"/>
                  </a:lnTo>
                  <a:lnTo>
                    <a:pt x="870811" y="20571"/>
                  </a:lnTo>
                  <a:lnTo>
                    <a:pt x="870811" y="20690"/>
                  </a:lnTo>
                  <a:lnTo>
                    <a:pt x="870811" y="20809"/>
                  </a:lnTo>
                  <a:lnTo>
                    <a:pt x="870811" y="20926"/>
                  </a:lnTo>
                  <a:lnTo>
                    <a:pt x="870811" y="21043"/>
                  </a:lnTo>
                  <a:lnTo>
                    <a:pt x="870811" y="21158"/>
                  </a:lnTo>
                  <a:lnTo>
                    <a:pt x="870811" y="21273"/>
                  </a:lnTo>
                  <a:lnTo>
                    <a:pt x="870811" y="21387"/>
                  </a:lnTo>
                  <a:lnTo>
                    <a:pt x="870811" y="21500"/>
                  </a:lnTo>
                  <a:lnTo>
                    <a:pt x="870811" y="21611"/>
                  </a:lnTo>
                  <a:lnTo>
                    <a:pt x="870811" y="21722"/>
                  </a:lnTo>
                  <a:lnTo>
                    <a:pt x="870811" y="21833"/>
                  </a:lnTo>
                  <a:lnTo>
                    <a:pt x="870811" y="21942"/>
                  </a:lnTo>
                  <a:lnTo>
                    <a:pt x="870811" y="22050"/>
                  </a:lnTo>
                  <a:lnTo>
                    <a:pt x="870811" y="22158"/>
                  </a:lnTo>
                  <a:lnTo>
                    <a:pt x="874294" y="22049"/>
                  </a:lnTo>
                  <a:lnTo>
                    <a:pt x="877778" y="21941"/>
                  </a:lnTo>
                  <a:lnTo>
                    <a:pt x="881261" y="21833"/>
                  </a:lnTo>
                  <a:lnTo>
                    <a:pt x="884744" y="21724"/>
                  </a:lnTo>
                  <a:lnTo>
                    <a:pt x="888227" y="21616"/>
                  </a:lnTo>
                  <a:lnTo>
                    <a:pt x="891711" y="21507"/>
                  </a:lnTo>
                  <a:lnTo>
                    <a:pt x="895194" y="21399"/>
                  </a:lnTo>
                  <a:lnTo>
                    <a:pt x="898677" y="21291"/>
                  </a:lnTo>
                  <a:lnTo>
                    <a:pt x="902160" y="21182"/>
                  </a:lnTo>
                  <a:lnTo>
                    <a:pt x="905644" y="21074"/>
                  </a:lnTo>
                  <a:lnTo>
                    <a:pt x="909127" y="20966"/>
                  </a:lnTo>
                  <a:lnTo>
                    <a:pt x="912610" y="20857"/>
                  </a:lnTo>
                  <a:lnTo>
                    <a:pt x="916093" y="20749"/>
                  </a:lnTo>
                  <a:lnTo>
                    <a:pt x="919577" y="20641"/>
                  </a:lnTo>
                  <a:lnTo>
                    <a:pt x="923060" y="20532"/>
                  </a:lnTo>
                  <a:lnTo>
                    <a:pt x="926543" y="20424"/>
                  </a:lnTo>
                  <a:lnTo>
                    <a:pt x="930026" y="20316"/>
                  </a:lnTo>
                  <a:lnTo>
                    <a:pt x="933510" y="20207"/>
                  </a:lnTo>
                  <a:lnTo>
                    <a:pt x="936993" y="20099"/>
                  </a:lnTo>
                  <a:lnTo>
                    <a:pt x="940476" y="19991"/>
                  </a:lnTo>
                  <a:lnTo>
                    <a:pt x="943959" y="19883"/>
                  </a:lnTo>
                  <a:lnTo>
                    <a:pt x="947443" y="19774"/>
                  </a:lnTo>
                  <a:lnTo>
                    <a:pt x="950926" y="19666"/>
                  </a:lnTo>
                  <a:lnTo>
                    <a:pt x="954409" y="19558"/>
                  </a:lnTo>
                  <a:lnTo>
                    <a:pt x="957892" y="19449"/>
                  </a:lnTo>
                  <a:lnTo>
                    <a:pt x="961376" y="19341"/>
                  </a:lnTo>
                  <a:lnTo>
                    <a:pt x="964859" y="19233"/>
                  </a:lnTo>
                  <a:lnTo>
                    <a:pt x="968342" y="19125"/>
                  </a:lnTo>
                  <a:lnTo>
                    <a:pt x="971825" y="19016"/>
                  </a:lnTo>
                  <a:lnTo>
                    <a:pt x="975309" y="18908"/>
                  </a:lnTo>
                  <a:lnTo>
                    <a:pt x="978792" y="18800"/>
                  </a:lnTo>
                  <a:lnTo>
                    <a:pt x="982275" y="18692"/>
                  </a:lnTo>
                  <a:lnTo>
                    <a:pt x="985758" y="18584"/>
                  </a:lnTo>
                  <a:lnTo>
                    <a:pt x="989242" y="18475"/>
                  </a:lnTo>
                  <a:lnTo>
                    <a:pt x="992725" y="18367"/>
                  </a:lnTo>
                  <a:lnTo>
                    <a:pt x="996208" y="18259"/>
                  </a:lnTo>
                  <a:lnTo>
                    <a:pt x="999691" y="18151"/>
                  </a:lnTo>
                  <a:lnTo>
                    <a:pt x="1003175" y="18043"/>
                  </a:lnTo>
                  <a:lnTo>
                    <a:pt x="1006658" y="17935"/>
                  </a:lnTo>
                  <a:lnTo>
                    <a:pt x="1010141" y="17826"/>
                  </a:lnTo>
                  <a:lnTo>
                    <a:pt x="1013624" y="17718"/>
                  </a:lnTo>
                  <a:lnTo>
                    <a:pt x="1017108" y="17610"/>
                  </a:lnTo>
                  <a:lnTo>
                    <a:pt x="1020591" y="17502"/>
                  </a:lnTo>
                  <a:lnTo>
                    <a:pt x="1024074" y="17394"/>
                  </a:lnTo>
                  <a:lnTo>
                    <a:pt x="1027557" y="17286"/>
                  </a:lnTo>
                  <a:lnTo>
                    <a:pt x="1031041" y="17178"/>
                  </a:lnTo>
                  <a:lnTo>
                    <a:pt x="1034524" y="17070"/>
                  </a:lnTo>
                  <a:lnTo>
                    <a:pt x="1038007" y="16961"/>
                  </a:lnTo>
                  <a:lnTo>
                    <a:pt x="1041490" y="16853"/>
                  </a:lnTo>
                  <a:lnTo>
                    <a:pt x="1044974" y="16745"/>
                  </a:lnTo>
                  <a:lnTo>
                    <a:pt x="1048457" y="16637"/>
                  </a:lnTo>
                  <a:lnTo>
                    <a:pt x="1051940" y="16529"/>
                  </a:lnTo>
                  <a:lnTo>
                    <a:pt x="1055423" y="16421"/>
                  </a:lnTo>
                  <a:lnTo>
                    <a:pt x="1058907" y="16313"/>
                  </a:lnTo>
                  <a:lnTo>
                    <a:pt x="1062390" y="16205"/>
                  </a:lnTo>
                  <a:lnTo>
                    <a:pt x="1065873" y="16097"/>
                  </a:lnTo>
                  <a:lnTo>
                    <a:pt x="1069356" y="15989"/>
                  </a:lnTo>
                  <a:lnTo>
                    <a:pt x="1072840" y="15881"/>
                  </a:lnTo>
                  <a:lnTo>
                    <a:pt x="1076323" y="15773"/>
                  </a:lnTo>
                  <a:lnTo>
                    <a:pt x="1079806" y="15665"/>
                  </a:lnTo>
                  <a:lnTo>
                    <a:pt x="1083289" y="15557"/>
                  </a:lnTo>
                  <a:lnTo>
                    <a:pt x="1086773" y="15449"/>
                  </a:lnTo>
                  <a:lnTo>
                    <a:pt x="1090256" y="15341"/>
                  </a:lnTo>
                  <a:lnTo>
                    <a:pt x="1093739" y="15233"/>
                  </a:lnTo>
                  <a:lnTo>
                    <a:pt x="1097222" y="15125"/>
                  </a:lnTo>
                  <a:lnTo>
                    <a:pt x="1100706" y="15017"/>
                  </a:lnTo>
                  <a:lnTo>
                    <a:pt x="1104189" y="14909"/>
                  </a:lnTo>
                  <a:lnTo>
                    <a:pt x="1107672" y="14801"/>
                  </a:lnTo>
                  <a:lnTo>
                    <a:pt x="1111155" y="14693"/>
                  </a:lnTo>
                  <a:lnTo>
                    <a:pt x="1114639" y="14585"/>
                  </a:lnTo>
                  <a:lnTo>
                    <a:pt x="1118122" y="14477"/>
                  </a:lnTo>
                  <a:lnTo>
                    <a:pt x="1121605" y="14369"/>
                  </a:lnTo>
                  <a:lnTo>
                    <a:pt x="1125088" y="14261"/>
                  </a:lnTo>
                  <a:lnTo>
                    <a:pt x="1128572" y="14153"/>
                  </a:lnTo>
                  <a:lnTo>
                    <a:pt x="1132055" y="14045"/>
                  </a:lnTo>
                  <a:lnTo>
                    <a:pt x="1135538" y="13937"/>
                  </a:lnTo>
                  <a:lnTo>
                    <a:pt x="1139021" y="13830"/>
                  </a:lnTo>
                  <a:lnTo>
                    <a:pt x="1142505" y="13722"/>
                  </a:lnTo>
                  <a:lnTo>
                    <a:pt x="1145988" y="13614"/>
                  </a:lnTo>
                  <a:lnTo>
                    <a:pt x="1149471" y="13506"/>
                  </a:lnTo>
                  <a:lnTo>
                    <a:pt x="1152954" y="13398"/>
                  </a:lnTo>
                  <a:lnTo>
                    <a:pt x="1156437" y="13290"/>
                  </a:lnTo>
                  <a:lnTo>
                    <a:pt x="1159921" y="13182"/>
                  </a:lnTo>
                  <a:lnTo>
                    <a:pt x="1163404" y="13074"/>
                  </a:lnTo>
                  <a:lnTo>
                    <a:pt x="1166887" y="12967"/>
                  </a:lnTo>
                  <a:lnTo>
                    <a:pt x="1170370" y="12859"/>
                  </a:lnTo>
                  <a:lnTo>
                    <a:pt x="1173854" y="12751"/>
                  </a:lnTo>
                  <a:lnTo>
                    <a:pt x="1177337" y="12643"/>
                  </a:lnTo>
                  <a:lnTo>
                    <a:pt x="1180820" y="12535"/>
                  </a:lnTo>
                  <a:lnTo>
                    <a:pt x="1184303" y="12427"/>
                  </a:lnTo>
                  <a:lnTo>
                    <a:pt x="1187787" y="12320"/>
                  </a:lnTo>
                  <a:lnTo>
                    <a:pt x="1191270" y="12212"/>
                  </a:lnTo>
                  <a:lnTo>
                    <a:pt x="1194753" y="12104"/>
                  </a:lnTo>
                  <a:lnTo>
                    <a:pt x="1198236" y="11996"/>
                  </a:lnTo>
                  <a:lnTo>
                    <a:pt x="1201720" y="11888"/>
                  </a:lnTo>
                  <a:lnTo>
                    <a:pt x="1205203" y="11781"/>
                  </a:lnTo>
                  <a:lnTo>
                    <a:pt x="1208686" y="11673"/>
                  </a:lnTo>
                  <a:lnTo>
                    <a:pt x="1212169" y="11565"/>
                  </a:lnTo>
                  <a:lnTo>
                    <a:pt x="1215653" y="11457"/>
                  </a:lnTo>
                  <a:lnTo>
                    <a:pt x="1219136" y="11350"/>
                  </a:lnTo>
                  <a:lnTo>
                    <a:pt x="1222619" y="11242"/>
                  </a:lnTo>
                  <a:lnTo>
                    <a:pt x="1226102" y="11134"/>
                  </a:lnTo>
                  <a:lnTo>
                    <a:pt x="1229586" y="11026"/>
                  </a:lnTo>
                  <a:lnTo>
                    <a:pt x="1233069" y="10919"/>
                  </a:lnTo>
                  <a:lnTo>
                    <a:pt x="1236552" y="10811"/>
                  </a:lnTo>
                  <a:lnTo>
                    <a:pt x="1240035" y="10703"/>
                  </a:lnTo>
                  <a:lnTo>
                    <a:pt x="1243519" y="10596"/>
                  </a:lnTo>
                  <a:lnTo>
                    <a:pt x="1247002" y="10488"/>
                  </a:lnTo>
                  <a:lnTo>
                    <a:pt x="1250485" y="10380"/>
                  </a:lnTo>
                  <a:lnTo>
                    <a:pt x="1253968" y="10273"/>
                  </a:lnTo>
                  <a:lnTo>
                    <a:pt x="1257452" y="10165"/>
                  </a:lnTo>
                  <a:lnTo>
                    <a:pt x="1260935" y="10057"/>
                  </a:lnTo>
                  <a:lnTo>
                    <a:pt x="1264418" y="9950"/>
                  </a:lnTo>
                  <a:lnTo>
                    <a:pt x="1267901" y="9842"/>
                  </a:lnTo>
                  <a:lnTo>
                    <a:pt x="1271385" y="9734"/>
                  </a:lnTo>
                  <a:lnTo>
                    <a:pt x="1274868" y="9627"/>
                  </a:lnTo>
                  <a:lnTo>
                    <a:pt x="1278351" y="9519"/>
                  </a:lnTo>
                  <a:lnTo>
                    <a:pt x="1281834" y="9411"/>
                  </a:lnTo>
                  <a:lnTo>
                    <a:pt x="1285318" y="9304"/>
                  </a:lnTo>
                  <a:lnTo>
                    <a:pt x="1288801" y="9196"/>
                  </a:lnTo>
                  <a:lnTo>
                    <a:pt x="1292284" y="9088"/>
                  </a:lnTo>
                  <a:lnTo>
                    <a:pt x="1295767" y="8981"/>
                  </a:lnTo>
                  <a:lnTo>
                    <a:pt x="1299251" y="8873"/>
                  </a:lnTo>
                  <a:lnTo>
                    <a:pt x="1302734" y="8766"/>
                  </a:lnTo>
                  <a:lnTo>
                    <a:pt x="1306217" y="8658"/>
                  </a:lnTo>
                  <a:lnTo>
                    <a:pt x="1306217" y="8817"/>
                  </a:lnTo>
                  <a:lnTo>
                    <a:pt x="1306217" y="8975"/>
                  </a:lnTo>
                  <a:lnTo>
                    <a:pt x="1306217" y="9131"/>
                  </a:lnTo>
                  <a:lnTo>
                    <a:pt x="1306217" y="9286"/>
                  </a:lnTo>
                  <a:lnTo>
                    <a:pt x="1306217" y="9440"/>
                  </a:lnTo>
                  <a:lnTo>
                    <a:pt x="1306217" y="9593"/>
                  </a:lnTo>
                  <a:lnTo>
                    <a:pt x="1306217" y="9745"/>
                  </a:lnTo>
                  <a:lnTo>
                    <a:pt x="1306217" y="9895"/>
                  </a:lnTo>
                  <a:lnTo>
                    <a:pt x="1306217" y="10044"/>
                  </a:lnTo>
                  <a:lnTo>
                    <a:pt x="1306217" y="10193"/>
                  </a:lnTo>
                  <a:lnTo>
                    <a:pt x="1306217" y="10340"/>
                  </a:lnTo>
                  <a:lnTo>
                    <a:pt x="1306217" y="10486"/>
                  </a:lnTo>
                  <a:lnTo>
                    <a:pt x="1306217" y="10631"/>
                  </a:lnTo>
                  <a:lnTo>
                    <a:pt x="1306217" y="10775"/>
                  </a:lnTo>
                  <a:lnTo>
                    <a:pt x="1306217" y="10918"/>
                  </a:lnTo>
                  <a:lnTo>
                    <a:pt x="1306217" y="11059"/>
                  </a:lnTo>
                  <a:lnTo>
                    <a:pt x="1306217" y="11200"/>
                  </a:lnTo>
                  <a:lnTo>
                    <a:pt x="1306217" y="11340"/>
                  </a:lnTo>
                  <a:lnTo>
                    <a:pt x="1306217" y="11478"/>
                  </a:lnTo>
                  <a:lnTo>
                    <a:pt x="1306217" y="11616"/>
                  </a:lnTo>
                  <a:lnTo>
                    <a:pt x="1306217" y="11753"/>
                  </a:lnTo>
                  <a:lnTo>
                    <a:pt x="1306217" y="11888"/>
                  </a:lnTo>
                  <a:lnTo>
                    <a:pt x="1306217" y="12023"/>
                  </a:lnTo>
                  <a:lnTo>
                    <a:pt x="1306217" y="12157"/>
                  </a:lnTo>
                  <a:lnTo>
                    <a:pt x="1306217" y="12290"/>
                  </a:lnTo>
                  <a:lnTo>
                    <a:pt x="1306217" y="12422"/>
                  </a:lnTo>
                  <a:lnTo>
                    <a:pt x="1306217" y="12553"/>
                  </a:lnTo>
                  <a:lnTo>
                    <a:pt x="1306217" y="12683"/>
                  </a:lnTo>
                  <a:lnTo>
                    <a:pt x="1306217" y="12812"/>
                  </a:lnTo>
                  <a:lnTo>
                    <a:pt x="1306217" y="12940"/>
                  </a:lnTo>
                  <a:lnTo>
                    <a:pt x="1306217" y="13067"/>
                  </a:lnTo>
                  <a:lnTo>
                    <a:pt x="1306217" y="13194"/>
                  </a:lnTo>
                  <a:lnTo>
                    <a:pt x="1306217" y="13319"/>
                  </a:lnTo>
                  <a:lnTo>
                    <a:pt x="1306217" y="13444"/>
                  </a:lnTo>
                  <a:lnTo>
                    <a:pt x="1306217" y="13568"/>
                  </a:lnTo>
                  <a:lnTo>
                    <a:pt x="1306217" y="13691"/>
                  </a:lnTo>
                  <a:lnTo>
                    <a:pt x="1306217" y="13813"/>
                  </a:lnTo>
                  <a:lnTo>
                    <a:pt x="1306217" y="13934"/>
                  </a:lnTo>
                  <a:lnTo>
                    <a:pt x="1306217" y="14055"/>
                  </a:lnTo>
                  <a:lnTo>
                    <a:pt x="1306217" y="14174"/>
                  </a:lnTo>
                  <a:lnTo>
                    <a:pt x="1306217" y="14293"/>
                  </a:lnTo>
                  <a:lnTo>
                    <a:pt x="1306217" y="14411"/>
                  </a:lnTo>
                  <a:lnTo>
                    <a:pt x="1306217" y="14528"/>
                  </a:lnTo>
                  <a:lnTo>
                    <a:pt x="1306217" y="14645"/>
                  </a:lnTo>
                  <a:lnTo>
                    <a:pt x="1306217" y="14761"/>
                  </a:lnTo>
                  <a:lnTo>
                    <a:pt x="1306217" y="14876"/>
                  </a:lnTo>
                  <a:lnTo>
                    <a:pt x="1306217" y="14990"/>
                  </a:lnTo>
                  <a:lnTo>
                    <a:pt x="1306217" y="15103"/>
                  </a:lnTo>
                  <a:lnTo>
                    <a:pt x="1306217" y="15216"/>
                  </a:lnTo>
                  <a:lnTo>
                    <a:pt x="1306217" y="15328"/>
                  </a:lnTo>
                  <a:lnTo>
                    <a:pt x="1306217" y="15439"/>
                  </a:lnTo>
                  <a:lnTo>
                    <a:pt x="1306217" y="15550"/>
                  </a:lnTo>
                  <a:lnTo>
                    <a:pt x="1306217" y="15660"/>
                  </a:lnTo>
                  <a:lnTo>
                    <a:pt x="1306217" y="15769"/>
                  </a:lnTo>
                  <a:lnTo>
                    <a:pt x="1306217" y="15877"/>
                  </a:lnTo>
                  <a:lnTo>
                    <a:pt x="1306217" y="15985"/>
                  </a:lnTo>
                  <a:lnTo>
                    <a:pt x="1306217" y="16092"/>
                  </a:lnTo>
                  <a:lnTo>
                    <a:pt x="1306217" y="16198"/>
                  </a:lnTo>
                  <a:lnTo>
                    <a:pt x="1306217" y="16304"/>
                  </a:lnTo>
                  <a:lnTo>
                    <a:pt x="1306217" y="16409"/>
                  </a:lnTo>
                  <a:lnTo>
                    <a:pt x="1306217" y="16513"/>
                  </a:lnTo>
                  <a:lnTo>
                    <a:pt x="1306217" y="16617"/>
                  </a:lnTo>
                  <a:lnTo>
                    <a:pt x="1306217" y="16720"/>
                  </a:lnTo>
                  <a:lnTo>
                    <a:pt x="1306217" y="16822"/>
                  </a:lnTo>
                  <a:lnTo>
                    <a:pt x="1306217" y="16924"/>
                  </a:lnTo>
                  <a:lnTo>
                    <a:pt x="1306217" y="17025"/>
                  </a:lnTo>
                  <a:lnTo>
                    <a:pt x="1306217" y="17125"/>
                  </a:lnTo>
                  <a:lnTo>
                    <a:pt x="1306217" y="17225"/>
                  </a:lnTo>
                  <a:lnTo>
                    <a:pt x="1306217" y="17324"/>
                  </a:lnTo>
                  <a:lnTo>
                    <a:pt x="1306217" y="17423"/>
                  </a:lnTo>
                  <a:lnTo>
                    <a:pt x="1306217" y="17521"/>
                  </a:lnTo>
                  <a:lnTo>
                    <a:pt x="1309700" y="17437"/>
                  </a:lnTo>
                  <a:lnTo>
                    <a:pt x="1313184" y="17352"/>
                  </a:lnTo>
                  <a:lnTo>
                    <a:pt x="1316667" y="17268"/>
                  </a:lnTo>
                  <a:lnTo>
                    <a:pt x="1320150" y="17183"/>
                  </a:lnTo>
                  <a:lnTo>
                    <a:pt x="1323633" y="17099"/>
                  </a:lnTo>
                  <a:lnTo>
                    <a:pt x="1327117" y="17015"/>
                  </a:lnTo>
                  <a:lnTo>
                    <a:pt x="1330600" y="16930"/>
                  </a:lnTo>
                  <a:lnTo>
                    <a:pt x="1334083" y="16846"/>
                  </a:lnTo>
                  <a:lnTo>
                    <a:pt x="1337566" y="16761"/>
                  </a:lnTo>
                  <a:lnTo>
                    <a:pt x="1341050" y="16677"/>
                  </a:lnTo>
                  <a:lnTo>
                    <a:pt x="1344533" y="16593"/>
                  </a:lnTo>
                  <a:lnTo>
                    <a:pt x="1348016" y="16508"/>
                  </a:lnTo>
                  <a:lnTo>
                    <a:pt x="1351499" y="16424"/>
                  </a:lnTo>
                  <a:lnTo>
                    <a:pt x="1354983" y="16339"/>
                  </a:lnTo>
                  <a:lnTo>
                    <a:pt x="1358466" y="16255"/>
                  </a:lnTo>
                  <a:lnTo>
                    <a:pt x="1361949" y="16171"/>
                  </a:lnTo>
                  <a:lnTo>
                    <a:pt x="1365432" y="16086"/>
                  </a:lnTo>
                  <a:lnTo>
                    <a:pt x="1368916" y="16002"/>
                  </a:lnTo>
                  <a:lnTo>
                    <a:pt x="1372399" y="15918"/>
                  </a:lnTo>
                  <a:lnTo>
                    <a:pt x="1375882" y="15833"/>
                  </a:lnTo>
                  <a:lnTo>
                    <a:pt x="1379365" y="15749"/>
                  </a:lnTo>
                  <a:lnTo>
                    <a:pt x="1382849" y="15664"/>
                  </a:lnTo>
                  <a:lnTo>
                    <a:pt x="1386332" y="15580"/>
                  </a:lnTo>
                  <a:lnTo>
                    <a:pt x="1389815" y="15496"/>
                  </a:lnTo>
                  <a:lnTo>
                    <a:pt x="1393298" y="15411"/>
                  </a:lnTo>
                  <a:lnTo>
                    <a:pt x="1396782" y="15327"/>
                  </a:lnTo>
                  <a:lnTo>
                    <a:pt x="1400265" y="15243"/>
                  </a:lnTo>
                  <a:lnTo>
                    <a:pt x="1403748" y="15158"/>
                  </a:lnTo>
                  <a:lnTo>
                    <a:pt x="1407231" y="15074"/>
                  </a:lnTo>
                  <a:lnTo>
                    <a:pt x="1410715" y="14990"/>
                  </a:lnTo>
                  <a:lnTo>
                    <a:pt x="1414198" y="14906"/>
                  </a:lnTo>
                  <a:lnTo>
                    <a:pt x="1417681" y="14821"/>
                  </a:lnTo>
                  <a:lnTo>
                    <a:pt x="1421164" y="14737"/>
                  </a:lnTo>
                  <a:lnTo>
                    <a:pt x="1424648" y="14653"/>
                  </a:lnTo>
                  <a:lnTo>
                    <a:pt x="1428131" y="14568"/>
                  </a:lnTo>
                  <a:lnTo>
                    <a:pt x="1431614" y="14484"/>
                  </a:lnTo>
                  <a:lnTo>
                    <a:pt x="1435097" y="14400"/>
                  </a:lnTo>
                  <a:lnTo>
                    <a:pt x="1438580" y="14315"/>
                  </a:lnTo>
                  <a:lnTo>
                    <a:pt x="1442064" y="14231"/>
                  </a:lnTo>
                  <a:lnTo>
                    <a:pt x="1445547" y="14147"/>
                  </a:lnTo>
                  <a:lnTo>
                    <a:pt x="1449030" y="14063"/>
                  </a:lnTo>
                  <a:lnTo>
                    <a:pt x="1452513" y="13978"/>
                  </a:lnTo>
                  <a:lnTo>
                    <a:pt x="1455997" y="13894"/>
                  </a:lnTo>
                  <a:lnTo>
                    <a:pt x="1459480" y="13810"/>
                  </a:lnTo>
                  <a:lnTo>
                    <a:pt x="1462963" y="13726"/>
                  </a:lnTo>
                  <a:lnTo>
                    <a:pt x="1466446" y="13641"/>
                  </a:lnTo>
                  <a:lnTo>
                    <a:pt x="1469930" y="13557"/>
                  </a:lnTo>
                  <a:lnTo>
                    <a:pt x="1473413" y="13473"/>
                  </a:lnTo>
                  <a:lnTo>
                    <a:pt x="1476896" y="13389"/>
                  </a:lnTo>
                  <a:lnTo>
                    <a:pt x="1480379" y="13304"/>
                  </a:lnTo>
                  <a:lnTo>
                    <a:pt x="1483863" y="13220"/>
                  </a:lnTo>
                  <a:lnTo>
                    <a:pt x="1487346" y="13136"/>
                  </a:lnTo>
                  <a:lnTo>
                    <a:pt x="1490829" y="13052"/>
                  </a:lnTo>
                  <a:lnTo>
                    <a:pt x="1494312" y="12968"/>
                  </a:lnTo>
                  <a:lnTo>
                    <a:pt x="1497796" y="12883"/>
                  </a:lnTo>
                  <a:lnTo>
                    <a:pt x="1501279" y="12799"/>
                  </a:lnTo>
                  <a:lnTo>
                    <a:pt x="1504762" y="12715"/>
                  </a:lnTo>
                  <a:lnTo>
                    <a:pt x="1508245" y="12631"/>
                  </a:lnTo>
                  <a:lnTo>
                    <a:pt x="1511729" y="12547"/>
                  </a:lnTo>
                  <a:lnTo>
                    <a:pt x="1515212" y="12462"/>
                  </a:lnTo>
                  <a:lnTo>
                    <a:pt x="1518695" y="12378"/>
                  </a:lnTo>
                  <a:lnTo>
                    <a:pt x="1522178" y="12294"/>
                  </a:lnTo>
                  <a:lnTo>
                    <a:pt x="1525662" y="12210"/>
                  </a:lnTo>
                  <a:lnTo>
                    <a:pt x="1529145" y="12126"/>
                  </a:lnTo>
                  <a:lnTo>
                    <a:pt x="1532628" y="12041"/>
                  </a:lnTo>
                  <a:lnTo>
                    <a:pt x="1536111" y="11957"/>
                  </a:lnTo>
                  <a:lnTo>
                    <a:pt x="1539595" y="11873"/>
                  </a:lnTo>
                  <a:lnTo>
                    <a:pt x="1543078" y="11789"/>
                  </a:lnTo>
                  <a:lnTo>
                    <a:pt x="1546561" y="11705"/>
                  </a:lnTo>
                  <a:lnTo>
                    <a:pt x="1550044" y="11621"/>
                  </a:lnTo>
                  <a:lnTo>
                    <a:pt x="1553528" y="11537"/>
                  </a:lnTo>
                  <a:lnTo>
                    <a:pt x="1557011" y="11452"/>
                  </a:lnTo>
                  <a:lnTo>
                    <a:pt x="1560494" y="11368"/>
                  </a:lnTo>
                  <a:lnTo>
                    <a:pt x="1563977" y="11284"/>
                  </a:lnTo>
                  <a:lnTo>
                    <a:pt x="1567461" y="11200"/>
                  </a:lnTo>
                  <a:lnTo>
                    <a:pt x="1570944" y="11116"/>
                  </a:lnTo>
                  <a:lnTo>
                    <a:pt x="1574427" y="11032"/>
                  </a:lnTo>
                  <a:lnTo>
                    <a:pt x="1577910" y="10948"/>
                  </a:lnTo>
                  <a:lnTo>
                    <a:pt x="1581394" y="10864"/>
                  </a:lnTo>
                  <a:lnTo>
                    <a:pt x="1584877" y="10779"/>
                  </a:lnTo>
                  <a:lnTo>
                    <a:pt x="1588360" y="10695"/>
                  </a:lnTo>
                  <a:lnTo>
                    <a:pt x="1591843" y="10611"/>
                  </a:lnTo>
                  <a:lnTo>
                    <a:pt x="1595327" y="10527"/>
                  </a:lnTo>
                  <a:lnTo>
                    <a:pt x="1598810" y="10443"/>
                  </a:lnTo>
                  <a:lnTo>
                    <a:pt x="1602293" y="10359"/>
                  </a:lnTo>
                  <a:lnTo>
                    <a:pt x="1605776" y="10275"/>
                  </a:lnTo>
                  <a:lnTo>
                    <a:pt x="1609260" y="10191"/>
                  </a:lnTo>
                  <a:lnTo>
                    <a:pt x="1612743" y="10107"/>
                  </a:lnTo>
                  <a:lnTo>
                    <a:pt x="1616226" y="10023"/>
                  </a:lnTo>
                  <a:lnTo>
                    <a:pt x="1619709" y="9939"/>
                  </a:lnTo>
                  <a:lnTo>
                    <a:pt x="1623193" y="9855"/>
                  </a:lnTo>
                  <a:lnTo>
                    <a:pt x="1626676" y="9770"/>
                  </a:lnTo>
                  <a:lnTo>
                    <a:pt x="1630159" y="9686"/>
                  </a:lnTo>
                  <a:lnTo>
                    <a:pt x="1633642" y="9602"/>
                  </a:lnTo>
                  <a:lnTo>
                    <a:pt x="1637126" y="9518"/>
                  </a:lnTo>
                  <a:lnTo>
                    <a:pt x="1640609" y="9434"/>
                  </a:lnTo>
                  <a:lnTo>
                    <a:pt x="1644092" y="9350"/>
                  </a:lnTo>
                  <a:lnTo>
                    <a:pt x="1647575" y="9266"/>
                  </a:lnTo>
                  <a:lnTo>
                    <a:pt x="1651059" y="9182"/>
                  </a:lnTo>
                  <a:lnTo>
                    <a:pt x="1654542" y="9098"/>
                  </a:lnTo>
                  <a:lnTo>
                    <a:pt x="1658025" y="9014"/>
                  </a:lnTo>
                  <a:lnTo>
                    <a:pt x="1661508" y="8930"/>
                  </a:lnTo>
                  <a:lnTo>
                    <a:pt x="1664992" y="8846"/>
                  </a:lnTo>
                  <a:lnTo>
                    <a:pt x="1668475" y="8762"/>
                  </a:lnTo>
                  <a:lnTo>
                    <a:pt x="1671958" y="8678"/>
                  </a:lnTo>
                  <a:lnTo>
                    <a:pt x="1675441" y="8594"/>
                  </a:lnTo>
                  <a:lnTo>
                    <a:pt x="1678925" y="8510"/>
                  </a:lnTo>
                  <a:lnTo>
                    <a:pt x="1682408" y="8426"/>
                  </a:lnTo>
                  <a:lnTo>
                    <a:pt x="1685891" y="8342"/>
                  </a:lnTo>
                  <a:lnTo>
                    <a:pt x="1689374" y="8258"/>
                  </a:lnTo>
                  <a:lnTo>
                    <a:pt x="1692858" y="8174"/>
                  </a:lnTo>
                  <a:lnTo>
                    <a:pt x="1696341" y="8090"/>
                  </a:lnTo>
                  <a:lnTo>
                    <a:pt x="1699824" y="8006"/>
                  </a:lnTo>
                  <a:lnTo>
                    <a:pt x="1703307" y="7922"/>
                  </a:lnTo>
                  <a:lnTo>
                    <a:pt x="1706791" y="7838"/>
                  </a:lnTo>
                  <a:lnTo>
                    <a:pt x="1710274" y="7754"/>
                  </a:lnTo>
                  <a:lnTo>
                    <a:pt x="1713757" y="7670"/>
                  </a:lnTo>
                  <a:lnTo>
                    <a:pt x="1717240" y="7586"/>
                  </a:lnTo>
                  <a:lnTo>
                    <a:pt x="1720723" y="7502"/>
                  </a:lnTo>
                  <a:lnTo>
                    <a:pt x="1724207" y="7418"/>
                  </a:lnTo>
                  <a:lnTo>
                    <a:pt x="1727690" y="7335"/>
                  </a:lnTo>
                  <a:lnTo>
                    <a:pt x="1731173" y="7251"/>
                  </a:lnTo>
                  <a:lnTo>
                    <a:pt x="1734656" y="7167"/>
                  </a:lnTo>
                  <a:lnTo>
                    <a:pt x="1738140" y="7083"/>
                  </a:lnTo>
                  <a:lnTo>
                    <a:pt x="1741623" y="6999"/>
                  </a:lnTo>
                  <a:lnTo>
                    <a:pt x="1741623" y="7128"/>
                  </a:lnTo>
                  <a:lnTo>
                    <a:pt x="1741623" y="7256"/>
                  </a:lnTo>
                  <a:lnTo>
                    <a:pt x="1741623" y="7384"/>
                  </a:lnTo>
                  <a:lnTo>
                    <a:pt x="1741623" y="7511"/>
                  </a:lnTo>
                  <a:lnTo>
                    <a:pt x="1741623" y="7637"/>
                  </a:lnTo>
                  <a:lnTo>
                    <a:pt x="1741623" y="7762"/>
                  </a:lnTo>
                  <a:lnTo>
                    <a:pt x="1741623" y="7886"/>
                  </a:lnTo>
                  <a:lnTo>
                    <a:pt x="1741623" y="8010"/>
                  </a:lnTo>
                  <a:lnTo>
                    <a:pt x="1741623" y="8133"/>
                  </a:lnTo>
                  <a:lnTo>
                    <a:pt x="1741623" y="8256"/>
                  </a:lnTo>
                  <a:lnTo>
                    <a:pt x="1741623" y="8377"/>
                  </a:lnTo>
                  <a:lnTo>
                    <a:pt x="1741623" y="8498"/>
                  </a:lnTo>
                  <a:lnTo>
                    <a:pt x="1741623" y="8618"/>
                  </a:lnTo>
                  <a:lnTo>
                    <a:pt x="1741623" y="8738"/>
                  </a:lnTo>
                  <a:lnTo>
                    <a:pt x="1741623" y="8856"/>
                  </a:lnTo>
                  <a:lnTo>
                    <a:pt x="1741623" y="8975"/>
                  </a:lnTo>
                  <a:lnTo>
                    <a:pt x="1741623" y="9092"/>
                  </a:lnTo>
                  <a:lnTo>
                    <a:pt x="1741623" y="9209"/>
                  </a:lnTo>
                  <a:lnTo>
                    <a:pt x="1741623" y="9325"/>
                  </a:lnTo>
                  <a:lnTo>
                    <a:pt x="1741623" y="9440"/>
                  </a:lnTo>
                  <a:lnTo>
                    <a:pt x="1741623" y="9555"/>
                  </a:lnTo>
                  <a:lnTo>
                    <a:pt x="1741623" y="9669"/>
                  </a:lnTo>
                  <a:lnTo>
                    <a:pt x="1745106" y="9591"/>
                  </a:lnTo>
                  <a:lnTo>
                    <a:pt x="1748589" y="9513"/>
                  </a:lnTo>
                  <a:lnTo>
                    <a:pt x="1752073" y="9436"/>
                  </a:lnTo>
                  <a:lnTo>
                    <a:pt x="1755556" y="9358"/>
                  </a:lnTo>
                  <a:lnTo>
                    <a:pt x="1759039" y="9280"/>
                  </a:lnTo>
                  <a:lnTo>
                    <a:pt x="1762522" y="9202"/>
                  </a:lnTo>
                  <a:lnTo>
                    <a:pt x="1766006" y="9124"/>
                  </a:lnTo>
                  <a:lnTo>
                    <a:pt x="1769489" y="9047"/>
                  </a:lnTo>
                  <a:lnTo>
                    <a:pt x="1772972" y="8969"/>
                  </a:lnTo>
                  <a:lnTo>
                    <a:pt x="1776455" y="8891"/>
                  </a:lnTo>
                  <a:lnTo>
                    <a:pt x="1779939" y="8814"/>
                  </a:lnTo>
                  <a:lnTo>
                    <a:pt x="1783422" y="8736"/>
                  </a:lnTo>
                  <a:lnTo>
                    <a:pt x="1786905" y="8658"/>
                  </a:lnTo>
                  <a:lnTo>
                    <a:pt x="1790388" y="8580"/>
                  </a:lnTo>
                  <a:lnTo>
                    <a:pt x="1793872" y="8503"/>
                  </a:lnTo>
                  <a:lnTo>
                    <a:pt x="1797355" y="8425"/>
                  </a:lnTo>
                  <a:lnTo>
                    <a:pt x="1800838" y="8347"/>
                  </a:lnTo>
                  <a:lnTo>
                    <a:pt x="1804321" y="8270"/>
                  </a:lnTo>
                  <a:lnTo>
                    <a:pt x="1807805" y="8192"/>
                  </a:lnTo>
                  <a:lnTo>
                    <a:pt x="1811288" y="8114"/>
                  </a:lnTo>
                  <a:lnTo>
                    <a:pt x="1814771" y="8037"/>
                  </a:lnTo>
                  <a:lnTo>
                    <a:pt x="1818254" y="7959"/>
                  </a:lnTo>
                  <a:lnTo>
                    <a:pt x="1821738" y="7881"/>
                  </a:lnTo>
                  <a:lnTo>
                    <a:pt x="1825221" y="7804"/>
                  </a:lnTo>
                  <a:lnTo>
                    <a:pt x="1828704" y="7726"/>
                  </a:lnTo>
                  <a:lnTo>
                    <a:pt x="1832187" y="7649"/>
                  </a:lnTo>
                  <a:lnTo>
                    <a:pt x="1835671" y="7571"/>
                  </a:lnTo>
                  <a:lnTo>
                    <a:pt x="1839154" y="7493"/>
                  </a:lnTo>
                  <a:lnTo>
                    <a:pt x="1842637" y="7416"/>
                  </a:lnTo>
                  <a:lnTo>
                    <a:pt x="1846120" y="7338"/>
                  </a:lnTo>
                  <a:lnTo>
                    <a:pt x="1849604" y="7261"/>
                  </a:lnTo>
                  <a:lnTo>
                    <a:pt x="1853087" y="7183"/>
                  </a:lnTo>
                  <a:lnTo>
                    <a:pt x="1856570" y="7105"/>
                  </a:lnTo>
                  <a:lnTo>
                    <a:pt x="1860053" y="7028"/>
                  </a:lnTo>
                  <a:lnTo>
                    <a:pt x="1863537" y="6950"/>
                  </a:lnTo>
                  <a:lnTo>
                    <a:pt x="1867020" y="6873"/>
                  </a:lnTo>
                  <a:lnTo>
                    <a:pt x="1870503" y="6795"/>
                  </a:lnTo>
                  <a:lnTo>
                    <a:pt x="1873986" y="6718"/>
                  </a:lnTo>
                  <a:lnTo>
                    <a:pt x="1877470" y="6640"/>
                  </a:lnTo>
                  <a:lnTo>
                    <a:pt x="1880953" y="6563"/>
                  </a:lnTo>
                  <a:lnTo>
                    <a:pt x="1884436" y="6485"/>
                  </a:lnTo>
                  <a:lnTo>
                    <a:pt x="1887919" y="6408"/>
                  </a:lnTo>
                  <a:lnTo>
                    <a:pt x="1891403" y="6330"/>
                  </a:lnTo>
                  <a:lnTo>
                    <a:pt x="1894886" y="6253"/>
                  </a:lnTo>
                  <a:lnTo>
                    <a:pt x="1898369" y="6175"/>
                  </a:lnTo>
                  <a:lnTo>
                    <a:pt x="1901852" y="6098"/>
                  </a:lnTo>
                  <a:lnTo>
                    <a:pt x="1905336" y="6020"/>
                  </a:lnTo>
                  <a:lnTo>
                    <a:pt x="1908819" y="5943"/>
                  </a:lnTo>
                  <a:lnTo>
                    <a:pt x="1912302" y="5865"/>
                  </a:lnTo>
                  <a:lnTo>
                    <a:pt x="1915785" y="5788"/>
                  </a:lnTo>
                  <a:lnTo>
                    <a:pt x="1919269" y="5710"/>
                  </a:lnTo>
                  <a:lnTo>
                    <a:pt x="1922752" y="5633"/>
                  </a:lnTo>
                  <a:lnTo>
                    <a:pt x="1926235" y="5556"/>
                  </a:lnTo>
                  <a:lnTo>
                    <a:pt x="1929718" y="5478"/>
                  </a:lnTo>
                  <a:lnTo>
                    <a:pt x="1933202" y="5401"/>
                  </a:lnTo>
                  <a:lnTo>
                    <a:pt x="1936685" y="5323"/>
                  </a:lnTo>
                  <a:lnTo>
                    <a:pt x="1940168" y="5246"/>
                  </a:lnTo>
                  <a:lnTo>
                    <a:pt x="1943651" y="5169"/>
                  </a:lnTo>
                  <a:lnTo>
                    <a:pt x="1947135" y="5091"/>
                  </a:lnTo>
                  <a:lnTo>
                    <a:pt x="1950618" y="5014"/>
                  </a:lnTo>
                  <a:lnTo>
                    <a:pt x="1954101" y="4936"/>
                  </a:lnTo>
                  <a:lnTo>
                    <a:pt x="1957584" y="4859"/>
                  </a:lnTo>
                  <a:lnTo>
                    <a:pt x="1961068" y="4782"/>
                  </a:lnTo>
                  <a:lnTo>
                    <a:pt x="1964551" y="4704"/>
                  </a:lnTo>
                  <a:lnTo>
                    <a:pt x="1968034" y="4627"/>
                  </a:lnTo>
                  <a:lnTo>
                    <a:pt x="1971517" y="4550"/>
                  </a:lnTo>
                  <a:lnTo>
                    <a:pt x="1975001" y="4472"/>
                  </a:lnTo>
                  <a:lnTo>
                    <a:pt x="1978484" y="4395"/>
                  </a:lnTo>
                  <a:lnTo>
                    <a:pt x="1981967" y="4318"/>
                  </a:lnTo>
                  <a:lnTo>
                    <a:pt x="1985450" y="4240"/>
                  </a:lnTo>
                  <a:lnTo>
                    <a:pt x="1988934" y="4163"/>
                  </a:lnTo>
                  <a:lnTo>
                    <a:pt x="1992417" y="4086"/>
                  </a:lnTo>
                  <a:lnTo>
                    <a:pt x="1995900" y="4009"/>
                  </a:lnTo>
                  <a:lnTo>
                    <a:pt x="1999383" y="3931"/>
                  </a:lnTo>
                  <a:lnTo>
                    <a:pt x="2002867" y="3854"/>
                  </a:lnTo>
                  <a:lnTo>
                    <a:pt x="2006350" y="3777"/>
                  </a:lnTo>
                  <a:lnTo>
                    <a:pt x="2009833" y="3700"/>
                  </a:lnTo>
                  <a:lnTo>
                    <a:pt x="2013316" y="3622"/>
                  </a:lnTo>
                  <a:lnTo>
                    <a:pt x="2016799" y="3545"/>
                  </a:lnTo>
                  <a:lnTo>
                    <a:pt x="2020283" y="3468"/>
                  </a:lnTo>
                  <a:lnTo>
                    <a:pt x="2023766" y="3391"/>
                  </a:lnTo>
                  <a:lnTo>
                    <a:pt x="2027249" y="3313"/>
                  </a:lnTo>
                  <a:lnTo>
                    <a:pt x="2030732" y="3236"/>
                  </a:lnTo>
                  <a:lnTo>
                    <a:pt x="2034216" y="3159"/>
                  </a:lnTo>
                  <a:lnTo>
                    <a:pt x="2037699" y="3082"/>
                  </a:lnTo>
                  <a:lnTo>
                    <a:pt x="2041182" y="3005"/>
                  </a:lnTo>
                  <a:lnTo>
                    <a:pt x="2044665" y="2927"/>
                  </a:lnTo>
                  <a:lnTo>
                    <a:pt x="2048149" y="2850"/>
                  </a:lnTo>
                  <a:lnTo>
                    <a:pt x="2051632" y="2773"/>
                  </a:lnTo>
                  <a:lnTo>
                    <a:pt x="2055115" y="2696"/>
                  </a:lnTo>
                  <a:lnTo>
                    <a:pt x="2058598" y="2619"/>
                  </a:lnTo>
                  <a:lnTo>
                    <a:pt x="2062082" y="2542"/>
                  </a:lnTo>
                  <a:lnTo>
                    <a:pt x="2065565" y="2464"/>
                  </a:lnTo>
                  <a:lnTo>
                    <a:pt x="2069048" y="2387"/>
                  </a:lnTo>
                  <a:lnTo>
                    <a:pt x="2072531" y="2310"/>
                  </a:lnTo>
                  <a:lnTo>
                    <a:pt x="2076015" y="2233"/>
                  </a:lnTo>
                  <a:lnTo>
                    <a:pt x="2079498" y="2156"/>
                  </a:lnTo>
                  <a:lnTo>
                    <a:pt x="2082981" y="2079"/>
                  </a:lnTo>
                  <a:lnTo>
                    <a:pt x="2086464" y="2002"/>
                  </a:lnTo>
                  <a:lnTo>
                    <a:pt x="2089948" y="1925"/>
                  </a:lnTo>
                  <a:lnTo>
                    <a:pt x="2093431" y="1847"/>
                  </a:lnTo>
                  <a:lnTo>
                    <a:pt x="2096914" y="1770"/>
                  </a:lnTo>
                  <a:lnTo>
                    <a:pt x="2100397" y="1693"/>
                  </a:lnTo>
                  <a:lnTo>
                    <a:pt x="2103881" y="1616"/>
                  </a:lnTo>
                  <a:lnTo>
                    <a:pt x="2107364" y="1539"/>
                  </a:lnTo>
                  <a:lnTo>
                    <a:pt x="2110847" y="1462"/>
                  </a:lnTo>
                  <a:lnTo>
                    <a:pt x="2114330" y="1385"/>
                  </a:lnTo>
                  <a:lnTo>
                    <a:pt x="2117814" y="1308"/>
                  </a:lnTo>
                  <a:lnTo>
                    <a:pt x="2121297" y="1231"/>
                  </a:lnTo>
                  <a:lnTo>
                    <a:pt x="2124780" y="1154"/>
                  </a:lnTo>
                  <a:lnTo>
                    <a:pt x="2128263" y="1077"/>
                  </a:lnTo>
                  <a:lnTo>
                    <a:pt x="2131747" y="1000"/>
                  </a:lnTo>
                  <a:lnTo>
                    <a:pt x="2135230" y="923"/>
                  </a:lnTo>
                  <a:lnTo>
                    <a:pt x="2138713" y="846"/>
                  </a:lnTo>
                  <a:lnTo>
                    <a:pt x="2142196" y="769"/>
                  </a:lnTo>
                  <a:lnTo>
                    <a:pt x="2145680" y="692"/>
                  </a:lnTo>
                  <a:lnTo>
                    <a:pt x="2149163" y="615"/>
                  </a:lnTo>
                  <a:lnTo>
                    <a:pt x="2152646" y="538"/>
                  </a:lnTo>
                  <a:lnTo>
                    <a:pt x="2156129" y="461"/>
                  </a:lnTo>
                  <a:lnTo>
                    <a:pt x="2159613" y="384"/>
                  </a:lnTo>
                  <a:lnTo>
                    <a:pt x="2163096" y="307"/>
                  </a:lnTo>
                  <a:lnTo>
                    <a:pt x="2166579" y="230"/>
                  </a:lnTo>
                  <a:lnTo>
                    <a:pt x="2170062" y="153"/>
                  </a:lnTo>
                  <a:lnTo>
                    <a:pt x="2173546" y="76"/>
                  </a:lnTo>
                  <a:lnTo>
                    <a:pt x="2177029" y="0"/>
                  </a:lnTo>
                  <a:lnTo>
                    <a:pt x="2177029" y="140"/>
                  </a:lnTo>
                  <a:lnTo>
                    <a:pt x="2177029" y="279"/>
                  </a:lnTo>
                  <a:lnTo>
                    <a:pt x="2177029" y="418"/>
                  </a:lnTo>
                  <a:lnTo>
                    <a:pt x="2177029" y="555"/>
                  </a:lnTo>
                  <a:lnTo>
                    <a:pt x="2177029" y="692"/>
                  </a:lnTo>
                  <a:lnTo>
                    <a:pt x="2177029" y="829"/>
                  </a:lnTo>
                  <a:lnTo>
                    <a:pt x="2177029" y="964"/>
                  </a:lnTo>
                  <a:lnTo>
                    <a:pt x="2177029" y="1099"/>
                  </a:lnTo>
                  <a:lnTo>
                    <a:pt x="2177029" y="1233"/>
                  </a:lnTo>
                  <a:lnTo>
                    <a:pt x="2177029" y="1366"/>
                  </a:lnTo>
                  <a:lnTo>
                    <a:pt x="2177029" y="1499"/>
                  </a:lnTo>
                  <a:lnTo>
                    <a:pt x="2177029" y="1631"/>
                  </a:lnTo>
                  <a:lnTo>
                    <a:pt x="2177029" y="1762"/>
                  </a:lnTo>
                  <a:lnTo>
                    <a:pt x="2177029" y="1892"/>
                  </a:lnTo>
                  <a:lnTo>
                    <a:pt x="2177029" y="2022"/>
                  </a:lnTo>
                  <a:lnTo>
                    <a:pt x="2177029" y="2151"/>
                  </a:lnTo>
                  <a:lnTo>
                    <a:pt x="2177029" y="2279"/>
                  </a:lnTo>
                  <a:lnTo>
                    <a:pt x="2177029" y="2407"/>
                  </a:lnTo>
                  <a:lnTo>
                    <a:pt x="2177029" y="2533"/>
                  </a:lnTo>
                  <a:lnTo>
                    <a:pt x="2177029" y="2660"/>
                  </a:lnTo>
                  <a:lnTo>
                    <a:pt x="2177029" y="2785"/>
                  </a:lnTo>
                  <a:lnTo>
                    <a:pt x="2177029" y="2910"/>
                  </a:lnTo>
                  <a:lnTo>
                    <a:pt x="2177029" y="3034"/>
                  </a:lnTo>
                  <a:lnTo>
                    <a:pt x="2177029" y="3158"/>
                  </a:lnTo>
                  <a:lnTo>
                    <a:pt x="2177029" y="3281"/>
                  </a:lnTo>
                  <a:lnTo>
                    <a:pt x="2177029" y="3403"/>
                  </a:lnTo>
                  <a:lnTo>
                    <a:pt x="2177029" y="3524"/>
                  </a:lnTo>
                  <a:lnTo>
                    <a:pt x="2177029" y="3645"/>
                  </a:lnTo>
                  <a:lnTo>
                    <a:pt x="2177029" y="3766"/>
                  </a:lnTo>
                  <a:lnTo>
                    <a:pt x="2177029" y="3885"/>
                  </a:lnTo>
                  <a:lnTo>
                    <a:pt x="2177029" y="4004"/>
                  </a:lnTo>
                  <a:lnTo>
                    <a:pt x="2177029" y="4123"/>
                  </a:lnTo>
                  <a:lnTo>
                    <a:pt x="2177029" y="4240"/>
                  </a:lnTo>
                  <a:lnTo>
                    <a:pt x="2177029" y="4358"/>
                  </a:lnTo>
                  <a:lnTo>
                    <a:pt x="2177029" y="4474"/>
                  </a:lnTo>
                  <a:lnTo>
                    <a:pt x="2177029" y="4590"/>
                  </a:lnTo>
                  <a:lnTo>
                    <a:pt x="2177029" y="4706"/>
                  </a:lnTo>
                  <a:lnTo>
                    <a:pt x="2177029" y="4820"/>
                  </a:lnTo>
                  <a:lnTo>
                    <a:pt x="2177029" y="4935"/>
                  </a:lnTo>
                  <a:lnTo>
                    <a:pt x="2177029" y="5048"/>
                  </a:lnTo>
                  <a:lnTo>
                    <a:pt x="2177029" y="5161"/>
                  </a:lnTo>
                  <a:lnTo>
                    <a:pt x="2177029" y="5274"/>
                  </a:lnTo>
                  <a:lnTo>
                    <a:pt x="2177029" y="5386"/>
                  </a:lnTo>
                  <a:lnTo>
                    <a:pt x="2177029" y="5497"/>
                  </a:lnTo>
                  <a:lnTo>
                    <a:pt x="2177029" y="5608"/>
                  </a:lnTo>
                  <a:lnTo>
                    <a:pt x="2177029" y="5718"/>
                  </a:lnTo>
                  <a:lnTo>
                    <a:pt x="2177029" y="5828"/>
                  </a:lnTo>
                  <a:lnTo>
                    <a:pt x="2177029" y="5937"/>
                  </a:lnTo>
                  <a:lnTo>
                    <a:pt x="2177029" y="6045"/>
                  </a:lnTo>
                  <a:lnTo>
                    <a:pt x="2177029" y="6153"/>
                  </a:lnTo>
                  <a:lnTo>
                    <a:pt x="2177029" y="6261"/>
                  </a:lnTo>
                  <a:lnTo>
                    <a:pt x="2177029" y="6368"/>
                  </a:lnTo>
                  <a:lnTo>
                    <a:pt x="2177029" y="6474"/>
                  </a:lnTo>
                  <a:lnTo>
                    <a:pt x="2177029" y="6580"/>
                  </a:lnTo>
                  <a:lnTo>
                    <a:pt x="2177029" y="6686"/>
                  </a:lnTo>
                  <a:lnTo>
                    <a:pt x="2177029" y="6791"/>
                  </a:lnTo>
                  <a:lnTo>
                    <a:pt x="2177029" y="6895"/>
                  </a:lnTo>
                  <a:lnTo>
                    <a:pt x="2177029" y="6999"/>
                  </a:lnTo>
                  <a:lnTo>
                    <a:pt x="2177029" y="7102"/>
                  </a:lnTo>
                  <a:lnTo>
                    <a:pt x="2177029" y="7205"/>
                  </a:lnTo>
                  <a:lnTo>
                    <a:pt x="2177029" y="7307"/>
                  </a:lnTo>
                  <a:lnTo>
                    <a:pt x="2177029" y="7409"/>
                  </a:lnTo>
                  <a:lnTo>
                    <a:pt x="2177029" y="7511"/>
                  </a:lnTo>
                  <a:lnTo>
                    <a:pt x="2177029" y="7611"/>
                  </a:lnTo>
                  <a:lnTo>
                    <a:pt x="2177029" y="7712"/>
                  </a:lnTo>
                  <a:lnTo>
                    <a:pt x="2177029" y="7812"/>
                  </a:lnTo>
                  <a:lnTo>
                    <a:pt x="2177029" y="7911"/>
                  </a:lnTo>
                  <a:lnTo>
                    <a:pt x="2177029" y="8010"/>
                  </a:lnTo>
                  <a:lnTo>
                    <a:pt x="2177029" y="8109"/>
                  </a:lnTo>
                  <a:lnTo>
                    <a:pt x="2177029" y="8207"/>
                  </a:lnTo>
                  <a:lnTo>
                    <a:pt x="2177029" y="8304"/>
                  </a:lnTo>
                  <a:lnTo>
                    <a:pt x="2177029" y="8401"/>
                  </a:lnTo>
                  <a:lnTo>
                    <a:pt x="2177029" y="8498"/>
                  </a:lnTo>
                  <a:lnTo>
                    <a:pt x="2177029" y="8594"/>
                  </a:lnTo>
                  <a:lnTo>
                    <a:pt x="2177029" y="8690"/>
                  </a:lnTo>
                  <a:lnTo>
                    <a:pt x="2177029" y="8785"/>
                  </a:lnTo>
                  <a:lnTo>
                    <a:pt x="2177029" y="8880"/>
                  </a:lnTo>
                  <a:lnTo>
                    <a:pt x="2177029" y="8975"/>
                  </a:lnTo>
                  <a:lnTo>
                    <a:pt x="2177029" y="9069"/>
                  </a:lnTo>
                  <a:lnTo>
                    <a:pt x="2177029" y="9162"/>
                  </a:lnTo>
                  <a:lnTo>
                    <a:pt x="2177029" y="9255"/>
                  </a:lnTo>
                  <a:lnTo>
                    <a:pt x="2177029" y="9348"/>
                  </a:lnTo>
                  <a:lnTo>
                    <a:pt x="2177029" y="9440"/>
                  </a:lnTo>
                  <a:lnTo>
                    <a:pt x="2177029" y="9532"/>
                  </a:lnTo>
                  <a:lnTo>
                    <a:pt x="2177029" y="9623"/>
                  </a:lnTo>
                  <a:lnTo>
                    <a:pt x="2177029" y="9714"/>
                  </a:lnTo>
                  <a:lnTo>
                    <a:pt x="2177029" y="9805"/>
                  </a:lnTo>
                  <a:lnTo>
                    <a:pt x="2177029" y="9895"/>
                  </a:lnTo>
                  <a:lnTo>
                    <a:pt x="2177029" y="9985"/>
                  </a:lnTo>
                  <a:lnTo>
                    <a:pt x="2177029" y="10074"/>
                  </a:lnTo>
                  <a:lnTo>
                    <a:pt x="2177029" y="10163"/>
                  </a:lnTo>
                  <a:lnTo>
                    <a:pt x="2177029" y="10252"/>
                  </a:lnTo>
                  <a:lnTo>
                    <a:pt x="2177029" y="10340"/>
                  </a:lnTo>
                  <a:lnTo>
                    <a:pt x="2177029" y="10428"/>
                  </a:lnTo>
                  <a:lnTo>
                    <a:pt x="2177029" y="10515"/>
                  </a:lnTo>
                  <a:lnTo>
                    <a:pt x="2177029" y="10602"/>
                  </a:lnTo>
                  <a:lnTo>
                    <a:pt x="2177029" y="10688"/>
                  </a:lnTo>
                  <a:lnTo>
                    <a:pt x="2177029" y="10775"/>
                  </a:lnTo>
                  <a:lnTo>
                    <a:pt x="2177029" y="10861"/>
                  </a:lnTo>
                  <a:lnTo>
                    <a:pt x="2177029" y="10946"/>
                  </a:lnTo>
                  <a:lnTo>
                    <a:pt x="2177029" y="11031"/>
                  </a:lnTo>
                  <a:lnTo>
                    <a:pt x="2177029" y="11116"/>
                  </a:lnTo>
                  <a:lnTo>
                    <a:pt x="2177029" y="11200"/>
                  </a:lnTo>
                  <a:lnTo>
                    <a:pt x="2177029" y="11284"/>
                  </a:lnTo>
                  <a:lnTo>
                    <a:pt x="2177029" y="11368"/>
                  </a:lnTo>
                  <a:lnTo>
                    <a:pt x="2177029" y="11451"/>
                  </a:lnTo>
                  <a:lnTo>
                    <a:pt x="2177029" y="11534"/>
                  </a:lnTo>
                  <a:lnTo>
                    <a:pt x="2177029" y="11616"/>
                  </a:lnTo>
                  <a:lnTo>
                    <a:pt x="2177029" y="11698"/>
                  </a:lnTo>
                  <a:lnTo>
                    <a:pt x="2177029" y="11780"/>
                  </a:lnTo>
                  <a:lnTo>
                    <a:pt x="2177029" y="11861"/>
                  </a:lnTo>
                  <a:lnTo>
                    <a:pt x="2177029" y="11942"/>
                  </a:lnTo>
                  <a:lnTo>
                    <a:pt x="2177029" y="12023"/>
                  </a:lnTo>
                  <a:lnTo>
                    <a:pt x="2177029" y="12104"/>
                  </a:lnTo>
                  <a:lnTo>
                    <a:pt x="2177029" y="12184"/>
                  </a:lnTo>
                  <a:lnTo>
                    <a:pt x="2177029" y="12263"/>
                  </a:lnTo>
                  <a:lnTo>
                    <a:pt x="2177029" y="12343"/>
                  </a:lnTo>
                  <a:lnTo>
                    <a:pt x="2177029" y="12422"/>
                  </a:lnTo>
                  <a:lnTo>
                    <a:pt x="2177029" y="12500"/>
                  </a:lnTo>
                  <a:lnTo>
                    <a:pt x="2177029" y="12579"/>
                  </a:lnTo>
                  <a:lnTo>
                    <a:pt x="2177029" y="12657"/>
                  </a:lnTo>
                  <a:lnTo>
                    <a:pt x="2177029" y="12734"/>
                  </a:lnTo>
                  <a:lnTo>
                    <a:pt x="2177029" y="12812"/>
                  </a:lnTo>
                  <a:lnTo>
                    <a:pt x="2177029" y="12889"/>
                  </a:lnTo>
                  <a:lnTo>
                    <a:pt x="2177029" y="12965"/>
                  </a:lnTo>
                  <a:lnTo>
                    <a:pt x="2177029" y="13042"/>
                  </a:lnTo>
                  <a:lnTo>
                    <a:pt x="2177029" y="13118"/>
                  </a:lnTo>
                  <a:lnTo>
                    <a:pt x="2177029" y="13194"/>
                  </a:lnTo>
                  <a:lnTo>
                    <a:pt x="2177029" y="13269"/>
                  </a:lnTo>
                  <a:lnTo>
                    <a:pt x="2177029" y="13344"/>
                  </a:lnTo>
                  <a:lnTo>
                    <a:pt x="2177029" y="13419"/>
                  </a:lnTo>
                  <a:lnTo>
                    <a:pt x="2177029" y="13493"/>
                  </a:lnTo>
                  <a:lnTo>
                    <a:pt x="2177029" y="13568"/>
                  </a:lnTo>
                  <a:lnTo>
                    <a:pt x="2177029" y="13642"/>
                  </a:lnTo>
                  <a:lnTo>
                    <a:pt x="2177029" y="13715"/>
                  </a:lnTo>
                  <a:lnTo>
                    <a:pt x="2177029" y="13788"/>
                  </a:lnTo>
                  <a:lnTo>
                    <a:pt x="2177029" y="13861"/>
                  </a:lnTo>
                  <a:lnTo>
                    <a:pt x="2177029" y="13934"/>
                  </a:lnTo>
                  <a:lnTo>
                    <a:pt x="2177029" y="14006"/>
                  </a:lnTo>
                  <a:lnTo>
                    <a:pt x="2177029" y="14079"/>
                  </a:lnTo>
                  <a:lnTo>
                    <a:pt x="2177029" y="14150"/>
                  </a:lnTo>
                  <a:lnTo>
                    <a:pt x="2177029" y="14222"/>
                  </a:lnTo>
                  <a:lnTo>
                    <a:pt x="2177029" y="14293"/>
                  </a:lnTo>
                  <a:lnTo>
                    <a:pt x="2177029" y="14364"/>
                  </a:lnTo>
                  <a:lnTo>
                    <a:pt x="2177029" y="14435"/>
                  </a:lnTo>
                  <a:lnTo>
                    <a:pt x="2177029" y="14505"/>
                  </a:lnTo>
                  <a:lnTo>
                    <a:pt x="2177029" y="14575"/>
                  </a:lnTo>
                  <a:lnTo>
                    <a:pt x="2177029" y="14645"/>
                  </a:lnTo>
                  <a:lnTo>
                    <a:pt x="2177029" y="14714"/>
                  </a:lnTo>
                  <a:lnTo>
                    <a:pt x="2177029" y="14784"/>
                  </a:lnTo>
                  <a:lnTo>
                    <a:pt x="2177029" y="14853"/>
                  </a:lnTo>
                  <a:lnTo>
                    <a:pt x="2177029" y="14921"/>
                  </a:lnTo>
                  <a:lnTo>
                    <a:pt x="2177029" y="14990"/>
                  </a:lnTo>
                  <a:lnTo>
                    <a:pt x="2177029" y="15058"/>
                  </a:lnTo>
                  <a:lnTo>
                    <a:pt x="2177029" y="15126"/>
                  </a:lnTo>
                  <a:lnTo>
                    <a:pt x="2177029" y="15194"/>
                  </a:lnTo>
                  <a:lnTo>
                    <a:pt x="2177029" y="15261"/>
                  </a:lnTo>
                  <a:lnTo>
                    <a:pt x="2177029" y="15328"/>
                  </a:lnTo>
                  <a:lnTo>
                    <a:pt x="2177029" y="15395"/>
                  </a:lnTo>
                  <a:lnTo>
                    <a:pt x="2177029" y="15461"/>
                  </a:lnTo>
                  <a:lnTo>
                    <a:pt x="2177029" y="15528"/>
                  </a:lnTo>
                  <a:lnTo>
                    <a:pt x="2177029" y="15594"/>
                  </a:lnTo>
                  <a:lnTo>
                    <a:pt x="2177029" y="15660"/>
                  </a:lnTo>
                  <a:lnTo>
                    <a:pt x="2177029" y="15725"/>
                  </a:lnTo>
                  <a:lnTo>
                    <a:pt x="2177029" y="15790"/>
                  </a:lnTo>
                  <a:lnTo>
                    <a:pt x="2177029" y="15855"/>
                  </a:lnTo>
                  <a:lnTo>
                    <a:pt x="2177029" y="15920"/>
                  </a:lnTo>
                  <a:lnTo>
                    <a:pt x="2177029" y="15985"/>
                  </a:lnTo>
                  <a:lnTo>
                    <a:pt x="2177029" y="16049"/>
                  </a:lnTo>
                  <a:lnTo>
                    <a:pt x="2177029" y="16113"/>
                  </a:lnTo>
                  <a:lnTo>
                    <a:pt x="2177029" y="16177"/>
                  </a:lnTo>
                  <a:lnTo>
                    <a:pt x="2177029" y="16240"/>
                  </a:lnTo>
                  <a:lnTo>
                    <a:pt x="2177029" y="16304"/>
                  </a:lnTo>
                  <a:lnTo>
                    <a:pt x="2177029" y="16367"/>
                  </a:lnTo>
                  <a:lnTo>
                    <a:pt x="2177029" y="16430"/>
                  </a:lnTo>
                  <a:lnTo>
                    <a:pt x="2177029" y="16492"/>
                  </a:lnTo>
                  <a:lnTo>
                    <a:pt x="2177029" y="16555"/>
                  </a:lnTo>
                  <a:lnTo>
                    <a:pt x="2177029" y="16617"/>
                  </a:lnTo>
                  <a:lnTo>
                    <a:pt x="2177029" y="16679"/>
                  </a:lnTo>
                  <a:lnTo>
                    <a:pt x="2177029" y="16740"/>
                  </a:lnTo>
                  <a:lnTo>
                    <a:pt x="2177029" y="16802"/>
                  </a:lnTo>
                  <a:lnTo>
                    <a:pt x="2177029" y="16863"/>
                  </a:lnTo>
                  <a:lnTo>
                    <a:pt x="2177029" y="16924"/>
                  </a:lnTo>
                  <a:lnTo>
                    <a:pt x="2177029" y="16984"/>
                  </a:lnTo>
                  <a:lnTo>
                    <a:pt x="2177029" y="17045"/>
                  </a:lnTo>
                  <a:lnTo>
                    <a:pt x="2177029" y="17105"/>
                  </a:lnTo>
                  <a:lnTo>
                    <a:pt x="2177029" y="17165"/>
                  </a:lnTo>
                  <a:lnTo>
                    <a:pt x="2177029" y="17225"/>
                  </a:lnTo>
                  <a:lnTo>
                    <a:pt x="2177029" y="17285"/>
                  </a:lnTo>
                  <a:lnTo>
                    <a:pt x="2177029" y="17344"/>
                  </a:lnTo>
                  <a:lnTo>
                    <a:pt x="2177029" y="17403"/>
                  </a:lnTo>
                  <a:lnTo>
                    <a:pt x="2177029" y="17462"/>
                  </a:lnTo>
                  <a:lnTo>
                    <a:pt x="2177029" y="17521"/>
                  </a:lnTo>
                  <a:lnTo>
                    <a:pt x="2177029" y="17580"/>
                  </a:lnTo>
                  <a:lnTo>
                    <a:pt x="2177029" y="17638"/>
                  </a:lnTo>
                  <a:lnTo>
                    <a:pt x="2177029" y="17696"/>
                  </a:lnTo>
                  <a:lnTo>
                    <a:pt x="2177029" y="17754"/>
                  </a:lnTo>
                  <a:lnTo>
                    <a:pt x="2177029" y="17812"/>
                  </a:lnTo>
                  <a:lnTo>
                    <a:pt x="2177029" y="17869"/>
                  </a:lnTo>
                  <a:lnTo>
                    <a:pt x="2177029" y="17926"/>
                  </a:lnTo>
                  <a:lnTo>
                    <a:pt x="2177029" y="17983"/>
                  </a:lnTo>
                  <a:lnTo>
                    <a:pt x="2177029" y="18040"/>
                  </a:lnTo>
                  <a:lnTo>
                    <a:pt x="2177029" y="18097"/>
                  </a:lnTo>
                  <a:lnTo>
                    <a:pt x="2177029" y="18153"/>
                  </a:lnTo>
                  <a:lnTo>
                    <a:pt x="2177029" y="18210"/>
                  </a:lnTo>
                  <a:lnTo>
                    <a:pt x="2177029" y="18266"/>
                  </a:lnTo>
                  <a:lnTo>
                    <a:pt x="2177029" y="18321"/>
                  </a:lnTo>
                  <a:lnTo>
                    <a:pt x="2177029" y="18377"/>
                  </a:lnTo>
                  <a:lnTo>
                    <a:pt x="2177029" y="18432"/>
                  </a:lnTo>
                  <a:lnTo>
                    <a:pt x="2177029" y="18488"/>
                  </a:lnTo>
                  <a:lnTo>
                    <a:pt x="2177029" y="18543"/>
                  </a:lnTo>
                  <a:lnTo>
                    <a:pt x="2177029" y="18598"/>
                  </a:lnTo>
                  <a:lnTo>
                    <a:pt x="2177029" y="18652"/>
                  </a:lnTo>
                  <a:lnTo>
                    <a:pt x="2177029" y="18707"/>
                  </a:lnTo>
                  <a:lnTo>
                    <a:pt x="2177029" y="18761"/>
                  </a:lnTo>
                  <a:lnTo>
                    <a:pt x="2177029" y="18815"/>
                  </a:lnTo>
                  <a:lnTo>
                    <a:pt x="2177029" y="18869"/>
                  </a:lnTo>
                  <a:lnTo>
                    <a:pt x="2177029" y="18923"/>
                  </a:lnTo>
                  <a:lnTo>
                    <a:pt x="2177029" y="18976"/>
                  </a:lnTo>
                  <a:lnTo>
                    <a:pt x="2177029" y="19029"/>
                  </a:lnTo>
                  <a:lnTo>
                    <a:pt x="2177029" y="19083"/>
                  </a:lnTo>
                  <a:lnTo>
                    <a:pt x="2177029" y="19136"/>
                  </a:lnTo>
                  <a:lnTo>
                    <a:pt x="2177029" y="19188"/>
                  </a:lnTo>
                  <a:lnTo>
                    <a:pt x="2177029" y="19241"/>
                  </a:lnTo>
                  <a:lnTo>
                    <a:pt x="2177029" y="19293"/>
                  </a:lnTo>
                  <a:lnTo>
                    <a:pt x="2177029" y="19346"/>
                  </a:lnTo>
                  <a:lnTo>
                    <a:pt x="2177029" y="19398"/>
                  </a:lnTo>
                  <a:lnTo>
                    <a:pt x="2177029" y="19449"/>
                  </a:lnTo>
                  <a:lnTo>
                    <a:pt x="2177029" y="19501"/>
                  </a:lnTo>
                  <a:lnTo>
                    <a:pt x="2177029" y="19553"/>
                  </a:lnTo>
                  <a:lnTo>
                    <a:pt x="2177029" y="19604"/>
                  </a:lnTo>
                  <a:lnTo>
                    <a:pt x="2177029" y="19655"/>
                  </a:lnTo>
                  <a:lnTo>
                    <a:pt x="2177029" y="19706"/>
                  </a:lnTo>
                  <a:lnTo>
                    <a:pt x="2177029" y="19757"/>
                  </a:lnTo>
                  <a:lnTo>
                    <a:pt x="2177029" y="19808"/>
                  </a:lnTo>
                  <a:lnTo>
                    <a:pt x="2177029" y="19858"/>
                  </a:lnTo>
                  <a:lnTo>
                    <a:pt x="2177029" y="19908"/>
                  </a:lnTo>
                  <a:lnTo>
                    <a:pt x="2177029" y="19958"/>
                  </a:lnTo>
                  <a:lnTo>
                    <a:pt x="2177029" y="20008"/>
                  </a:lnTo>
                  <a:lnTo>
                    <a:pt x="2177029" y="20058"/>
                  </a:lnTo>
                  <a:lnTo>
                    <a:pt x="2177029" y="20108"/>
                  </a:lnTo>
                  <a:lnTo>
                    <a:pt x="2177029" y="20157"/>
                  </a:lnTo>
                  <a:lnTo>
                    <a:pt x="2177029" y="20206"/>
                  </a:lnTo>
                  <a:lnTo>
                    <a:pt x="2177029" y="20256"/>
                  </a:lnTo>
                  <a:lnTo>
                    <a:pt x="2177029" y="20305"/>
                  </a:lnTo>
                  <a:lnTo>
                    <a:pt x="2177029" y="20353"/>
                  </a:lnTo>
                  <a:lnTo>
                    <a:pt x="2177029" y="20402"/>
                  </a:lnTo>
                  <a:lnTo>
                    <a:pt x="2177029" y="20450"/>
                  </a:lnTo>
                  <a:lnTo>
                    <a:pt x="2177029" y="20499"/>
                  </a:lnTo>
                  <a:lnTo>
                    <a:pt x="2177029" y="20547"/>
                  </a:lnTo>
                  <a:lnTo>
                    <a:pt x="2177029" y="20595"/>
                  </a:lnTo>
                  <a:lnTo>
                    <a:pt x="2177029" y="20643"/>
                  </a:lnTo>
                  <a:lnTo>
                    <a:pt x="2177029" y="20690"/>
                  </a:lnTo>
                  <a:lnTo>
                    <a:pt x="2177029" y="20738"/>
                  </a:lnTo>
                  <a:lnTo>
                    <a:pt x="2177029" y="20785"/>
                  </a:lnTo>
                  <a:lnTo>
                    <a:pt x="2177029" y="20832"/>
                  </a:lnTo>
                  <a:lnTo>
                    <a:pt x="2177029" y="20879"/>
                  </a:lnTo>
                  <a:lnTo>
                    <a:pt x="2177029" y="20926"/>
                  </a:lnTo>
                  <a:lnTo>
                    <a:pt x="2177029" y="20973"/>
                  </a:lnTo>
                  <a:lnTo>
                    <a:pt x="2177029" y="21020"/>
                  </a:lnTo>
                  <a:lnTo>
                    <a:pt x="2177029" y="21066"/>
                  </a:lnTo>
                  <a:lnTo>
                    <a:pt x="2177029" y="21112"/>
                  </a:lnTo>
                  <a:lnTo>
                    <a:pt x="2177029" y="21158"/>
                  </a:lnTo>
                  <a:lnTo>
                    <a:pt x="2177029" y="21204"/>
                  </a:lnTo>
                  <a:lnTo>
                    <a:pt x="2177029" y="21250"/>
                  </a:lnTo>
                  <a:lnTo>
                    <a:pt x="2177029" y="21296"/>
                  </a:lnTo>
                  <a:lnTo>
                    <a:pt x="2177029" y="21341"/>
                  </a:lnTo>
                  <a:lnTo>
                    <a:pt x="2177029" y="21387"/>
                  </a:lnTo>
                  <a:lnTo>
                    <a:pt x="2177029" y="21432"/>
                  </a:lnTo>
                  <a:lnTo>
                    <a:pt x="2177029" y="21477"/>
                  </a:lnTo>
                  <a:lnTo>
                    <a:pt x="2177029" y="21522"/>
                  </a:lnTo>
                  <a:lnTo>
                    <a:pt x="2177029" y="21567"/>
                  </a:lnTo>
                  <a:lnTo>
                    <a:pt x="2177029" y="21611"/>
                  </a:lnTo>
                  <a:lnTo>
                    <a:pt x="2177029" y="21656"/>
                  </a:lnTo>
                  <a:lnTo>
                    <a:pt x="2177029" y="21700"/>
                  </a:lnTo>
                  <a:lnTo>
                    <a:pt x="2177029" y="21745"/>
                  </a:lnTo>
                  <a:lnTo>
                    <a:pt x="2177029" y="21789"/>
                  </a:lnTo>
                  <a:lnTo>
                    <a:pt x="2177029" y="21833"/>
                  </a:lnTo>
                  <a:lnTo>
                    <a:pt x="2177029" y="21876"/>
                  </a:lnTo>
                  <a:lnTo>
                    <a:pt x="2177029" y="21920"/>
                  </a:lnTo>
                  <a:lnTo>
                    <a:pt x="2177029" y="21964"/>
                  </a:lnTo>
                  <a:lnTo>
                    <a:pt x="2177029" y="22007"/>
                  </a:lnTo>
                  <a:lnTo>
                    <a:pt x="2177029" y="22050"/>
                  </a:lnTo>
                  <a:lnTo>
                    <a:pt x="2177029" y="22093"/>
                  </a:lnTo>
                  <a:lnTo>
                    <a:pt x="2177029" y="22136"/>
                  </a:lnTo>
                  <a:lnTo>
                    <a:pt x="2177029" y="22179"/>
                  </a:lnTo>
                  <a:lnTo>
                    <a:pt x="2177029" y="22222"/>
                  </a:lnTo>
                  <a:lnTo>
                    <a:pt x="2177029" y="22265"/>
                  </a:lnTo>
                  <a:lnTo>
                    <a:pt x="2177029" y="22307"/>
                  </a:lnTo>
                  <a:lnTo>
                    <a:pt x="2177029" y="22349"/>
                  </a:lnTo>
                  <a:lnTo>
                    <a:pt x="2177029" y="22392"/>
                  </a:lnTo>
                  <a:lnTo>
                    <a:pt x="2177029" y="22434"/>
                  </a:lnTo>
                  <a:lnTo>
                    <a:pt x="2177029" y="22476"/>
                  </a:lnTo>
                  <a:lnTo>
                    <a:pt x="2177029" y="22517"/>
                  </a:lnTo>
                  <a:lnTo>
                    <a:pt x="2177029" y="22559"/>
                  </a:lnTo>
                  <a:lnTo>
                    <a:pt x="2177029" y="22601"/>
                  </a:lnTo>
                  <a:lnTo>
                    <a:pt x="2177029" y="22642"/>
                  </a:lnTo>
                  <a:lnTo>
                    <a:pt x="2177029" y="22683"/>
                  </a:lnTo>
                  <a:lnTo>
                    <a:pt x="2177029" y="22724"/>
                  </a:lnTo>
                  <a:lnTo>
                    <a:pt x="2177029" y="22765"/>
                  </a:lnTo>
                  <a:lnTo>
                    <a:pt x="2177029" y="22806"/>
                  </a:lnTo>
                  <a:lnTo>
                    <a:pt x="2177029" y="22847"/>
                  </a:lnTo>
                  <a:lnTo>
                    <a:pt x="2177029" y="22888"/>
                  </a:lnTo>
                  <a:lnTo>
                    <a:pt x="2177029" y="22928"/>
                  </a:lnTo>
                  <a:lnTo>
                    <a:pt x="2177029" y="22969"/>
                  </a:lnTo>
                  <a:lnTo>
                    <a:pt x="2177029" y="23009"/>
                  </a:lnTo>
                  <a:lnTo>
                    <a:pt x="2177029" y="23049"/>
                  </a:lnTo>
                  <a:lnTo>
                    <a:pt x="2177029" y="23089"/>
                  </a:lnTo>
                  <a:lnTo>
                    <a:pt x="2177029" y="23129"/>
                  </a:lnTo>
                  <a:lnTo>
                    <a:pt x="2177029" y="23169"/>
                  </a:lnTo>
                  <a:lnTo>
                    <a:pt x="2177029" y="23209"/>
                  </a:lnTo>
                  <a:lnTo>
                    <a:pt x="2177029" y="23248"/>
                  </a:lnTo>
                  <a:lnTo>
                    <a:pt x="2177029" y="23288"/>
                  </a:lnTo>
                  <a:lnTo>
                    <a:pt x="2177029" y="23327"/>
                  </a:lnTo>
                  <a:lnTo>
                    <a:pt x="2177029" y="23366"/>
                  </a:lnTo>
                  <a:lnTo>
                    <a:pt x="2177029" y="23405"/>
                  </a:lnTo>
                  <a:lnTo>
                    <a:pt x="2177029" y="23444"/>
                  </a:lnTo>
                  <a:lnTo>
                    <a:pt x="2177029" y="23483"/>
                  </a:lnTo>
                  <a:lnTo>
                    <a:pt x="2177029" y="23522"/>
                  </a:lnTo>
                  <a:lnTo>
                    <a:pt x="2177029" y="23560"/>
                  </a:lnTo>
                  <a:lnTo>
                    <a:pt x="2177029" y="23599"/>
                  </a:lnTo>
                  <a:lnTo>
                    <a:pt x="2177029" y="23637"/>
                  </a:lnTo>
                  <a:lnTo>
                    <a:pt x="2177029" y="23676"/>
                  </a:lnTo>
                  <a:lnTo>
                    <a:pt x="2177029" y="23714"/>
                  </a:lnTo>
                  <a:lnTo>
                    <a:pt x="2177029" y="23752"/>
                  </a:lnTo>
                  <a:lnTo>
                    <a:pt x="2177029" y="23790"/>
                  </a:lnTo>
                  <a:lnTo>
                    <a:pt x="2177029" y="23828"/>
                  </a:lnTo>
                  <a:lnTo>
                    <a:pt x="2177029" y="23865"/>
                  </a:lnTo>
                  <a:lnTo>
                    <a:pt x="2177029" y="23903"/>
                  </a:lnTo>
                  <a:lnTo>
                    <a:pt x="2177029" y="23940"/>
                  </a:lnTo>
                  <a:lnTo>
                    <a:pt x="2177029" y="23978"/>
                  </a:lnTo>
                  <a:lnTo>
                    <a:pt x="2177029" y="24015"/>
                  </a:lnTo>
                  <a:lnTo>
                    <a:pt x="2177029" y="24052"/>
                  </a:lnTo>
                  <a:lnTo>
                    <a:pt x="2177029" y="24089"/>
                  </a:lnTo>
                  <a:lnTo>
                    <a:pt x="2177029" y="24126"/>
                  </a:lnTo>
                  <a:lnTo>
                    <a:pt x="2177029" y="24163"/>
                  </a:lnTo>
                  <a:lnTo>
                    <a:pt x="2177029" y="24200"/>
                  </a:lnTo>
                  <a:lnTo>
                    <a:pt x="2177029" y="24237"/>
                  </a:lnTo>
                  <a:lnTo>
                    <a:pt x="2177029" y="24273"/>
                  </a:lnTo>
                  <a:lnTo>
                    <a:pt x="2177029" y="24309"/>
                  </a:lnTo>
                  <a:lnTo>
                    <a:pt x="2177029" y="24346"/>
                  </a:lnTo>
                  <a:lnTo>
                    <a:pt x="2177029" y="24382"/>
                  </a:lnTo>
                  <a:lnTo>
                    <a:pt x="2177029" y="24418"/>
                  </a:lnTo>
                  <a:lnTo>
                    <a:pt x="2177029" y="24454"/>
                  </a:lnTo>
                  <a:lnTo>
                    <a:pt x="2177029" y="24490"/>
                  </a:lnTo>
                  <a:lnTo>
                    <a:pt x="2177029" y="24526"/>
                  </a:lnTo>
                  <a:lnTo>
                    <a:pt x="2177029" y="24562"/>
                  </a:lnTo>
                  <a:lnTo>
                    <a:pt x="2177029" y="24597"/>
                  </a:lnTo>
                  <a:lnTo>
                    <a:pt x="2177029" y="24633"/>
                  </a:lnTo>
                  <a:lnTo>
                    <a:pt x="2177029" y="24668"/>
                  </a:lnTo>
                  <a:lnTo>
                    <a:pt x="2177029" y="24703"/>
                  </a:lnTo>
                  <a:lnTo>
                    <a:pt x="2177029" y="24738"/>
                  </a:lnTo>
                  <a:lnTo>
                    <a:pt x="2177029" y="24774"/>
                  </a:lnTo>
                  <a:lnTo>
                    <a:pt x="2177029" y="24809"/>
                  </a:lnTo>
                  <a:lnTo>
                    <a:pt x="2177029" y="24843"/>
                  </a:lnTo>
                  <a:lnTo>
                    <a:pt x="2177029" y="24878"/>
                  </a:lnTo>
                  <a:lnTo>
                    <a:pt x="2177029" y="24913"/>
                  </a:lnTo>
                  <a:lnTo>
                    <a:pt x="2177029" y="24948"/>
                  </a:lnTo>
                  <a:lnTo>
                    <a:pt x="2177029" y="24982"/>
                  </a:lnTo>
                  <a:lnTo>
                    <a:pt x="2177029" y="25016"/>
                  </a:lnTo>
                  <a:lnTo>
                    <a:pt x="2177029" y="25051"/>
                  </a:lnTo>
                  <a:lnTo>
                    <a:pt x="2177029" y="25085"/>
                  </a:lnTo>
                  <a:lnTo>
                    <a:pt x="2177029" y="25119"/>
                  </a:lnTo>
                  <a:lnTo>
                    <a:pt x="2177029" y="25153"/>
                  </a:lnTo>
                  <a:lnTo>
                    <a:pt x="2177029" y="25187"/>
                  </a:lnTo>
                  <a:lnTo>
                    <a:pt x="2177029" y="25221"/>
                  </a:lnTo>
                  <a:lnTo>
                    <a:pt x="2177029" y="25255"/>
                  </a:lnTo>
                  <a:lnTo>
                    <a:pt x="2177029" y="25288"/>
                  </a:lnTo>
                  <a:lnTo>
                    <a:pt x="2177029" y="25322"/>
                  </a:lnTo>
                  <a:lnTo>
                    <a:pt x="2177029" y="25355"/>
                  </a:lnTo>
                  <a:lnTo>
                    <a:pt x="2177029" y="25389"/>
                  </a:lnTo>
                  <a:lnTo>
                    <a:pt x="2177029" y="25422"/>
                  </a:lnTo>
                  <a:lnTo>
                    <a:pt x="2177029" y="25455"/>
                  </a:lnTo>
                  <a:lnTo>
                    <a:pt x="2177029" y="25488"/>
                  </a:lnTo>
                  <a:lnTo>
                    <a:pt x="2177029" y="25521"/>
                  </a:lnTo>
                  <a:lnTo>
                    <a:pt x="2177029" y="25554"/>
                  </a:lnTo>
                  <a:lnTo>
                    <a:pt x="2177029" y="25587"/>
                  </a:lnTo>
                  <a:lnTo>
                    <a:pt x="2177029" y="25620"/>
                  </a:lnTo>
                  <a:lnTo>
                    <a:pt x="2177029" y="25652"/>
                  </a:lnTo>
                  <a:lnTo>
                    <a:pt x="2177029" y="25685"/>
                  </a:lnTo>
                  <a:lnTo>
                    <a:pt x="2177029" y="25717"/>
                  </a:lnTo>
                  <a:lnTo>
                    <a:pt x="2177029" y="25750"/>
                  </a:lnTo>
                  <a:lnTo>
                    <a:pt x="2177029" y="25782"/>
                  </a:lnTo>
                  <a:lnTo>
                    <a:pt x="2177029" y="25814"/>
                  </a:lnTo>
                  <a:lnTo>
                    <a:pt x="2177029" y="25846"/>
                  </a:lnTo>
                  <a:lnTo>
                    <a:pt x="2177029" y="25878"/>
                  </a:lnTo>
                  <a:lnTo>
                    <a:pt x="2177029" y="25910"/>
                  </a:lnTo>
                  <a:lnTo>
                    <a:pt x="2177029" y="25942"/>
                  </a:lnTo>
                  <a:lnTo>
                    <a:pt x="2177029" y="25974"/>
                  </a:lnTo>
                  <a:lnTo>
                    <a:pt x="2177029" y="26005"/>
                  </a:lnTo>
                  <a:lnTo>
                    <a:pt x="2177029" y="26037"/>
                  </a:lnTo>
                  <a:lnTo>
                    <a:pt x="2177029" y="26069"/>
                  </a:lnTo>
                  <a:lnTo>
                    <a:pt x="2177029" y="26100"/>
                  </a:lnTo>
                  <a:lnTo>
                    <a:pt x="2177029" y="26131"/>
                  </a:lnTo>
                  <a:lnTo>
                    <a:pt x="2177029" y="26163"/>
                  </a:lnTo>
                  <a:lnTo>
                    <a:pt x="2177029" y="26194"/>
                  </a:lnTo>
                  <a:lnTo>
                    <a:pt x="2177029" y="26225"/>
                  </a:lnTo>
                  <a:lnTo>
                    <a:pt x="2177029" y="26256"/>
                  </a:lnTo>
                  <a:lnTo>
                    <a:pt x="2177029" y="26287"/>
                  </a:lnTo>
                  <a:lnTo>
                    <a:pt x="2177029" y="26318"/>
                  </a:lnTo>
                  <a:lnTo>
                    <a:pt x="2177029" y="26348"/>
                  </a:lnTo>
                  <a:lnTo>
                    <a:pt x="2177029" y="26379"/>
                  </a:lnTo>
                  <a:lnTo>
                    <a:pt x="2177029" y="26410"/>
                  </a:lnTo>
                  <a:lnTo>
                    <a:pt x="2177029" y="26440"/>
                  </a:lnTo>
                  <a:lnTo>
                    <a:pt x="2177029" y="26471"/>
                  </a:lnTo>
                  <a:lnTo>
                    <a:pt x="2177029" y="26501"/>
                  </a:lnTo>
                  <a:lnTo>
                    <a:pt x="2177029" y="26531"/>
                  </a:lnTo>
                  <a:lnTo>
                    <a:pt x="2177029" y="26561"/>
                  </a:lnTo>
                  <a:lnTo>
                    <a:pt x="2177029" y="26591"/>
                  </a:lnTo>
                  <a:lnTo>
                    <a:pt x="2177029" y="26621"/>
                  </a:lnTo>
                  <a:lnTo>
                    <a:pt x="2177029" y="26651"/>
                  </a:lnTo>
                  <a:lnTo>
                    <a:pt x="2177029" y="26681"/>
                  </a:lnTo>
                  <a:lnTo>
                    <a:pt x="2177029" y="26711"/>
                  </a:lnTo>
                  <a:lnTo>
                    <a:pt x="2177029" y="26741"/>
                  </a:lnTo>
                  <a:lnTo>
                    <a:pt x="2177029" y="26770"/>
                  </a:lnTo>
                  <a:lnTo>
                    <a:pt x="2177029" y="26800"/>
                  </a:lnTo>
                  <a:lnTo>
                    <a:pt x="2177029" y="26830"/>
                  </a:lnTo>
                  <a:lnTo>
                    <a:pt x="2177029" y="26859"/>
                  </a:lnTo>
                  <a:lnTo>
                    <a:pt x="2177029" y="26888"/>
                  </a:lnTo>
                  <a:lnTo>
                    <a:pt x="2177029" y="26918"/>
                  </a:lnTo>
                  <a:lnTo>
                    <a:pt x="2177029" y="26947"/>
                  </a:lnTo>
                  <a:lnTo>
                    <a:pt x="2177029" y="26976"/>
                  </a:lnTo>
                  <a:lnTo>
                    <a:pt x="2177029" y="27005"/>
                  </a:lnTo>
                  <a:lnTo>
                    <a:pt x="2177029" y="27034"/>
                  </a:lnTo>
                  <a:lnTo>
                    <a:pt x="2177029" y="27063"/>
                  </a:lnTo>
                  <a:lnTo>
                    <a:pt x="2177029" y="27092"/>
                  </a:lnTo>
                  <a:lnTo>
                    <a:pt x="2177029" y="27120"/>
                  </a:lnTo>
                  <a:lnTo>
                    <a:pt x="2177029" y="27149"/>
                  </a:lnTo>
                  <a:lnTo>
                    <a:pt x="2177029" y="27178"/>
                  </a:lnTo>
                  <a:lnTo>
                    <a:pt x="2177029" y="27206"/>
                  </a:lnTo>
                  <a:lnTo>
                    <a:pt x="2177029" y="27234"/>
                  </a:lnTo>
                  <a:lnTo>
                    <a:pt x="2177029" y="27263"/>
                  </a:lnTo>
                  <a:lnTo>
                    <a:pt x="2177029" y="27291"/>
                  </a:lnTo>
                  <a:lnTo>
                    <a:pt x="2177029" y="27319"/>
                  </a:lnTo>
                  <a:lnTo>
                    <a:pt x="2177029" y="27348"/>
                  </a:lnTo>
                  <a:lnTo>
                    <a:pt x="2177029" y="27376"/>
                  </a:lnTo>
                  <a:lnTo>
                    <a:pt x="2177029" y="27404"/>
                  </a:lnTo>
                  <a:lnTo>
                    <a:pt x="2177029" y="27432"/>
                  </a:lnTo>
                  <a:lnTo>
                    <a:pt x="2177029" y="27459"/>
                  </a:lnTo>
                  <a:lnTo>
                    <a:pt x="2177029" y="27487"/>
                  </a:lnTo>
                  <a:lnTo>
                    <a:pt x="2177029" y="27515"/>
                  </a:lnTo>
                  <a:lnTo>
                    <a:pt x="2177029" y="27543"/>
                  </a:lnTo>
                  <a:lnTo>
                    <a:pt x="2177029" y="27570"/>
                  </a:lnTo>
                  <a:lnTo>
                    <a:pt x="2177029" y="27598"/>
                  </a:lnTo>
                  <a:lnTo>
                    <a:pt x="2177029" y="27625"/>
                  </a:lnTo>
                  <a:lnTo>
                    <a:pt x="2177029" y="27653"/>
                  </a:lnTo>
                  <a:lnTo>
                    <a:pt x="2177029" y="27680"/>
                  </a:lnTo>
                  <a:lnTo>
                    <a:pt x="2177029" y="27707"/>
                  </a:lnTo>
                  <a:lnTo>
                    <a:pt x="2177029" y="27734"/>
                  </a:lnTo>
                  <a:lnTo>
                    <a:pt x="2177029" y="27761"/>
                  </a:lnTo>
                  <a:lnTo>
                    <a:pt x="2177029" y="27788"/>
                  </a:lnTo>
                  <a:lnTo>
                    <a:pt x="2177029" y="27815"/>
                  </a:lnTo>
                  <a:lnTo>
                    <a:pt x="2177029" y="27842"/>
                  </a:lnTo>
                  <a:lnTo>
                    <a:pt x="2177029" y="27869"/>
                  </a:lnTo>
                  <a:lnTo>
                    <a:pt x="2177029" y="27896"/>
                  </a:lnTo>
                  <a:lnTo>
                    <a:pt x="2177029" y="27923"/>
                  </a:lnTo>
                  <a:lnTo>
                    <a:pt x="2177029" y="27949"/>
                  </a:lnTo>
                  <a:lnTo>
                    <a:pt x="2177029" y="27976"/>
                  </a:lnTo>
                  <a:lnTo>
                    <a:pt x="2177029" y="28002"/>
                  </a:lnTo>
                  <a:lnTo>
                    <a:pt x="2177029" y="28029"/>
                  </a:lnTo>
                  <a:lnTo>
                    <a:pt x="2177029" y="28055"/>
                  </a:lnTo>
                  <a:lnTo>
                    <a:pt x="2177029" y="28082"/>
                  </a:lnTo>
                  <a:lnTo>
                    <a:pt x="2177029" y="28108"/>
                  </a:lnTo>
                  <a:lnTo>
                    <a:pt x="2177029" y="28134"/>
                  </a:lnTo>
                  <a:lnTo>
                    <a:pt x="2177029" y="28160"/>
                  </a:lnTo>
                  <a:lnTo>
                    <a:pt x="2177029" y="28186"/>
                  </a:lnTo>
                  <a:lnTo>
                    <a:pt x="2177029" y="28212"/>
                  </a:lnTo>
                  <a:lnTo>
                    <a:pt x="2177029" y="28238"/>
                  </a:lnTo>
                  <a:lnTo>
                    <a:pt x="2177029" y="28264"/>
                  </a:lnTo>
                  <a:lnTo>
                    <a:pt x="2177029" y="28290"/>
                  </a:lnTo>
                  <a:lnTo>
                    <a:pt x="2177029" y="28316"/>
                  </a:lnTo>
                  <a:lnTo>
                    <a:pt x="2177029" y="28341"/>
                  </a:lnTo>
                  <a:lnTo>
                    <a:pt x="2177029" y="28367"/>
                  </a:lnTo>
                  <a:lnTo>
                    <a:pt x="2177029" y="28392"/>
                  </a:lnTo>
                  <a:lnTo>
                    <a:pt x="2177029" y="28418"/>
                  </a:lnTo>
                  <a:lnTo>
                    <a:pt x="2177029" y="28443"/>
                  </a:lnTo>
                  <a:lnTo>
                    <a:pt x="2177029" y="28469"/>
                  </a:lnTo>
                  <a:lnTo>
                    <a:pt x="2177029" y="28494"/>
                  </a:lnTo>
                  <a:lnTo>
                    <a:pt x="2177029" y="28519"/>
                  </a:lnTo>
                  <a:lnTo>
                    <a:pt x="2177029" y="28544"/>
                  </a:lnTo>
                  <a:lnTo>
                    <a:pt x="2177029" y="28570"/>
                  </a:lnTo>
                  <a:lnTo>
                    <a:pt x="2177029" y="28595"/>
                  </a:lnTo>
                  <a:lnTo>
                    <a:pt x="2177029" y="28620"/>
                  </a:lnTo>
                  <a:lnTo>
                    <a:pt x="2177029" y="28645"/>
                  </a:lnTo>
                  <a:lnTo>
                    <a:pt x="2177029" y="28670"/>
                  </a:lnTo>
                  <a:lnTo>
                    <a:pt x="2177029" y="28694"/>
                  </a:lnTo>
                  <a:lnTo>
                    <a:pt x="2177029" y="28719"/>
                  </a:lnTo>
                  <a:lnTo>
                    <a:pt x="2177029" y="28744"/>
                  </a:lnTo>
                  <a:lnTo>
                    <a:pt x="2177029" y="28768"/>
                  </a:lnTo>
                  <a:lnTo>
                    <a:pt x="2177029" y="28793"/>
                  </a:lnTo>
                  <a:lnTo>
                    <a:pt x="2177029" y="28818"/>
                  </a:lnTo>
                  <a:lnTo>
                    <a:pt x="2177029" y="28842"/>
                  </a:lnTo>
                  <a:lnTo>
                    <a:pt x="2177029" y="28867"/>
                  </a:lnTo>
                  <a:lnTo>
                    <a:pt x="2177029" y="28891"/>
                  </a:lnTo>
                  <a:lnTo>
                    <a:pt x="2177029" y="28915"/>
                  </a:lnTo>
                  <a:lnTo>
                    <a:pt x="2177029" y="28939"/>
                  </a:lnTo>
                  <a:lnTo>
                    <a:pt x="2177029" y="28964"/>
                  </a:lnTo>
                  <a:lnTo>
                    <a:pt x="2177029" y="28988"/>
                  </a:lnTo>
                  <a:lnTo>
                    <a:pt x="2177029" y="29012"/>
                  </a:lnTo>
                  <a:lnTo>
                    <a:pt x="2177029" y="29036"/>
                  </a:lnTo>
                  <a:lnTo>
                    <a:pt x="2177029" y="29060"/>
                  </a:lnTo>
                  <a:lnTo>
                    <a:pt x="2177029" y="29084"/>
                  </a:lnTo>
                  <a:lnTo>
                    <a:pt x="2177029" y="29108"/>
                  </a:lnTo>
                  <a:lnTo>
                    <a:pt x="2177029" y="29131"/>
                  </a:lnTo>
                  <a:lnTo>
                    <a:pt x="2177029" y="29155"/>
                  </a:lnTo>
                  <a:lnTo>
                    <a:pt x="2177029" y="29179"/>
                  </a:lnTo>
                  <a:lnTo>
                    <a:pt x="2177029" y="29202"/>
                  </a:lnTo>
                  <a:lnTo>
                    <a:pt x="2177029" y="29226"/>
                  </a:lnTo>
                  <a:lnTo>
                    <a:pt x="2177029" y="29250"/>
                  </a:lnTo>
                  <a:lnTo>
                    <a:pt x="2177029" y="29273"/>
                  </a:lnTo>
                  <a:lnTo>
                    <a:pt x="2177029" y="29296"/>
                  </a:lnTo>
                  <a:lnTo>
                    <a:pt x="2177029" y="29320"/>
                  </a:lnTo>
                  <a:lnTo>
                    <a:pt x="2177029" y="29343"/>
                  </a:lnTo>
                  <a:lnTo>
                    <a:pt x="2177029" y="29366"/>
                  </a:lnTo>
                  <a:lnTo>
                    <a:pt x="2177029" y="29390"/>
                  </a:lnTo>
                  <a:lnTo>
                    <a:pt x="2177029" y="29413"/>
                  </a:lnTo>
                  <a:lnTo>
                    <a:pt x="2177029" y="29436"/>
                  </a:lnTo>
                  <a:lnTo>
                    <a:pt x="2177029" y="29459"/>
                  </a:lnTo>
                  <a:lnTo>
                    <a:pt x="2177029" y="29482"/>
                  </a:lnTo>
                  <a:lnTo>
                    <a:pt x="2177029" y="29505"/>
                  </a:lnTo>
                  <a:lnTo>
                    <a:pt x="2177029" y="29528"/>
                  </a:lnTo>
                  <a:lnTo>
                    <a:pt x="2177029" y="29550"/>
                  </a:lnTo>
                  <a:lnTo>
                    <a:pt x="2177029" y="29573"/>
                  </a:lnTo>
                  <a:lnTo>
                    <a:pt x="2177029" y="29596"/>
                  </a:lnTo>
                  <a:lnTo>
                    <a:pt x="2177029" y="29619"/>
                  </a:lnTo>
                  <a:lnTo>
                    <a:pt x="2177029" y="29641"/>
                  </a:lnTo>
                  <a:lnTo>
                    <a:pt x="2177029" y="29664"/>
                  </a:lnTo>
                  <a:lnTo>
                    <a:pt x="2177029" y="29686"/>
                  </a:lnTo>
                  <a:lnTo>
                    <a:pt x="2177029" y="29709"/>
                  </a:lnTo>
                  <a:lnTo>
                    <a:pt x="2177029" y="29731"/>
                  </a:lnTo>
                  <a:lnTo>
                    <a:pt x="2177029" y="29754"/>
                  </a:lnTo>
                  <a:lnTo>
                    <a:pt x="2177029" y="29776"/>
                  </a:lnTo>
                  <a:lnTo>
                    <a:pt x="2177029" y="29798"/>
                  </a:lnTo>
                  <a:lnTo>
                    <a:pt x="2177029" y="29820"/>
                  </a:lnTo>
                  <a:lnTo>
                    <a:pt x="2177029" y="29842"/>
                  </a:lnTo>
                  <a:lnTo>
                    <a:pt x="2177029" y="29865"/>
                  </a:lnTo>
                  <a:lnTo>
                    <a:pt x="2177029" y="29887"/>
                  </a:lnTo>
                  <a:lnTo>
                    <a:pt x="2177029" y="29909"/>
                  </a:lnTo>
                  <a:lnTo>
                    <a:pt x="2177029" y="29931"/>
                  </a:lnTo>
                  <a:lnTo>
                    <a:pt x="2177029" y="29953"/>
                  </a:lnTo>
                  <a:lnTo>
                    <a:pt x="2177029" y="29974"/>
                  </a:lnTo>
                  <a:lnTo>
                    <a:pt x="2177029" y="29996"/>
                  </a:lnTo>
                  <a:lnTo>
                    <a:pt x="2177029" y="30018"/>
                  </a:lnTo>
                  <a:lnTo>
                    <a:pt x="2177029" y="30040"/>
                  </a:lnTo>
                  <a:lnTo>
                    <a:pt x="2177029" y="30061"/>
                  </a:lnTo>
                  <a:lnTo>
                    <a:pt x="2177029" y="30083"/>
                  </a:lnTo>
                  <a:lnTo>
                    <a:pt x="2177029" y="30105"/>
                  </a:lnTo>
                  <a:lnTo>
                    <a:pt x="2177029" y="30126"/>
                  </a:lnTo>
                  <a:lnTo>
                    <a:pt x="2177029" y="30148"/>
                  </a:lnTo>
                  <a:lnTo>
                    <a:pt x="2177029" y="30169"/>
                  </a:lnTo>
                  <a:lnTo>
                    <a:pt x="2177029" y="30190"/>
                  </a:lnTo>
                  <a:lnTo>
                    <a:pt x="2177029" y="30212"/>
                  </a:lnTo>
                  <a:lnTo>
                    <a:pt x="2177029" y="30233"/>
                  </a:lnTo>
                  <a:lnTo>
                    <a:pt x="2177029" y="30254"/>
                  </a:lnTo>
                  <a:lnTo>
                    <a:pt x="2177029" y="30275"/>
                  </a:lnTo>
                  <a:lnTo>
                    <a:pt x="2177029" y="30297"/>
                  </a:lnTo>
                  <a:lnTo>
                    <a:pt x="2177029" y="30318"/>
                  </a:lnTo>
                  <a:lnTo>
                    <a:pt x="2177029" y="30339"/>
                  </a:lnTo>
                  <a:lnTo>
                    <a:pt x="2177029" y="30360"/>
                  </a:lnTo>
                  <a:lnTo>
                    <a:pt x="2177029" y="30381"/>
                  </a:lnTo>
                  <a:lnTo>
                    <a:pt x="2177029" y="30402"/>
                  </a:lnTo>
                  <a:lnTo>
                    <a:pt x="2177029" y="30422"/>
                  </a:lnTo>
                  <a:lnTo>
                    <a:pt x="2177029" y="30443"/>
                  </a:lnTo>
                  <a:lnTo>
                    <a:pt x="2177029" y="30464"/>
                  </a:lnTo>
                  <a:lnTo>
                    <a:pt x="2177029" y="30485"/>
                  </a:lnTo>
                  <a:lnTo>
                    <a:pt x="2177029" y="30506"/>
                  </a:lnTo>
                  <a:lnTo>
                    <a:pt x="2177029" y="30526"/>
                  </a:lnTo>
                  <a:lnTo>
                    <a:pt x="2177029" y="30547"/>
                  </a:lnTo>
                  <a:lnTo>
                    <a:pt x="2177029" y="30567"/>
                  </a:lnTo>
                  <a:lnTo>
                    <a:pt x="2177029" y="30588"/>
                  </a:lnTo>
                  <a:lnTo>
                    <a:pt x="2177029" y="30608"/>
                  </a:lnTo>
                  <a:lnTo>
                    <a:pt x="2177029" y="30629"/>
                  </a:lnTo>
                  <a:lnTo>
                    <a:pt x="2177029" y="30649"/>
                  </a:lnTo>
                  <a:lnTo>
                    <a:pt x="2177029" y="30669"/>
                  </a:lnTo>
                  <a:lnTo>
                    <a:pt x="2177029" y="30690"/>
                  </a:lnTo>
                  <a:lnTo>
                    <a:pt x="2177029" y="30710"/>
                  </a:lnTo>
                  <a:lnTo>
                    <a:pt x="2177029" y="30730"/>
                  </a:lnTo>
                  <a:lnTo>
                    <a:pt x="2177029" y="30750"/>
                  </a:lnTo>
                  <a:lnTo>
                    <a:pt x="2177029" y="30770"/>
                  </a:lnTo>
                  <a:lnTo>
                    <a:pt x="2177029" y="30790"/>
                  </a:lnTo>
                  <a:lnTo>
                    <a:pt x="2177029" y="30811"/>
                  </a:lnTo>
                  <a:lnTo>
                    <a:pt x="2177029" y="30831"/>
                  </a:lnTo>
                  <a:lnTo>
                    <a:pt x="2177029" y="30850"/>
                  </a:lnTo>
                  <a:lnTo>
                    <a:pt x="2177029" y="30870"/>
                  </a:lnTo>
                  <a:lnTo>
                    <a:pt x="2177029" y="30890"/>
                  </a:lnTo>
                  <a:lnTo>
                    <a:pt x="2177029" y="30910"/>
                  </a:lnTo>
                  <a:lnTo>
                    <a:pt x="2177029" y="30930"/>
                  </a:lnTo>
                  <a:lnTo>
                    <a:pt x="2177029" y="30950"/>
                  </a:lnTo>
                  <a:lnTo>
                    <a:pt x="2177029" y="30969"/>
                  </a:lnTo>
                  <a:lnTo>
                    <a:pt x="2177029" y="30989"/>
                  </a:lnTo>
                  <a:lnTo>
                    <a:pt x="2177029" y="31008"/>
                  </a:lnTo>
                  <a:lnTo>
                    <a:pt x="2177029" y="31028"/>
                  </a:lnTo>
                  <a:lnTo>
                    <a:pt x="2177029" y="31048"/>
                  </a:lnTo>
                  <a:lnTo>
                    <a:pt x="2177029" y="31067"/>
                  </a:lnTo>
                  <a:lnTo>
                    <a:pt x="2177029" y="31086"/>
                  </a:lnTo>
                  <a:lnTo>
                    <a:pt x="2177029" y="31106"/>
                  </a:lnTo>
                  <a:lnTo>
                    <a:pt x="2177029" y="31125"/>
                  </a:lnTo>
                  <a:lnTo>
                    <a:pt x="2177029" y="31145"/>
                  </a:lnTo>
                  <a:lnTo>
                    <a:pt x="2177029" y="31164"/>
                  </a:lnTo>
                  <a:lnTo>
                    <a:pt x="2177029" y="31183"/>
                  </a:lnTo>
                  <a:lnTo>
                    <a:pt x="2177029" y="31202"/>
                  </a:lnTo>
                  <a:lnTo>
                    <a:pt x="2177029" y="31221"/>
                  </a:lnTo>
                  <a:lnTo>
                    <a:pt x="2177029" y="31241"/>
                  </a:lnTo>
                  <a:lnTo>
                    <a:pt x="2177029" y="31260"/>
                  </a:lnTo>
                  <a:lnTo>
                    <a:pt x="2177029" y="31279"/>
                  </a:lnTo>
                  <a:lnTo>
                    <a:pt x="2177029" y="31298"/>
                  </a:lnTo>
                  <a:lnTo>
                    <a:pt x="2177029" y="31317"/>
                  </a:lnTo>
                  <a:lnTo>
                    <a:pt x="2177029" y="31336"/>
                  </a:lnTo>
                  <a:lnTo>
                    <a:pt x="2177029" y="31354"/>
                  </a:lnTo>
                  <a:lnTo>
                    <a:pt x="2177029" y="31373"/>
                  </a:lnTo>
                  <a:lnTo>
                    <a:pt x="2177029" y="31392"/>
                  </a:lnTo>
                  <a:lnTo>
                    <a:pt x="2177029" y="31411"/>
                  </a:lnTo>
                  <a:lnTo>
                    <a:pt x="2177029" y="31430"/>
                  </a:lnTo>
                  <a:lnTo>
                    <a:pt x="2177029" y="31448"/>
                  </a:lnTo>
                  <a:lnTo>
                    <a:pt x="2177029" y="31467"/>
                  </a:lnTo>
                  <a:lnTo>
                    <a:pt x="2177029" y="31485"/>
                  </a:lnTo>
                  <a:lnTo>
                    <a:pt x="2177029" y="31504"/>
                  </a:lnTo>
                  <a:lnTo>
                    <a:pt x="2177029" y="31523"/>
                  </a:lnTo>
                  <a:lnTo>
                    <a:pt x="2177029" y="31541"/>
                  </a:lnTo>
                  <a:lnTo>
                    <a:pt x="2177029" y="31560"/>
                  </a:lnTo>
                  <a:lnTo>
                    <a:pt x="2177029" y="31578"/>
                  </a:lnTo>
                  <a:lnTo>
                    <a:pt x="2177029" y="31596"/>
                  </a:lnTo>
                  <a:lnTo>
                    <a:pt x="2177029" y="31615"/>
                  </a:lnTo>
                  <a:lnTo>
                    <a:pt x="2177029" y="31633"/>
                  </a:lnTo>
                  <a:lnTo>
                    <a:pt x="2177029" y="31651"/>
                  </a:lnTo>
                  <a:lnTo>
                    <a:pt x="2177029" y="31669"/>
                  </a:lnTo>
                  <a:lnTo>
                    <a:pt x="2177029" y="31688"/>
                  </a:lnTo>
                  <a:lnTo>
                    <a:pt x="2177029" y="31706"/>
                  </a:lnTo>
                  <a:lnTo>
                    <a:pt x="2177029" y="31724"/>
                  </a:lnTo>
                  <a:lnTo>
                    <a:pt x="2177029" y="31742"/>
                  </a:lnTo>
                  <a:lnTo>
                    <a:pt x="2177029" y="31760"/>
                  </a:lnTo>
                  <a:lnTo>
                    <a:pt x="2177029" y="31778"/>
                  </a:lnTo>
                  <a:lnTo>
                    <a:pt x="2177029" y="31796"/>
                  </a:lnTo>
                  <a:lnTo>
                    <a:pt x="2177029" y="31814"/>
                  </a:lnTo>
                  <a:lnTo>
                    <a:pt x="2177029" y="31832"/>
                  </a:lnTo>
                  <a:lnTo>
                    <a:pt x="2177029" y="31850"/>
                  </a:lnTo>
                  <a:lnTo>
                    <a:pt x="2177029" y="31867"/>
                  </a:lnTo>
                  <a:lnTo>
                    <a:pt x="2177029" y="31885"/>
                  </a:lnTo>
                  <a:lnTo>
                    <a:pt x="2177029" y="31903"/>
                  </a:lnTo>
                  <a:lnTo>
                    <a:pt x="2177029" y="31921"/>
                  </a:lnTo>
                  <a:lnTo>
                    <a:pt x="2177029" y="31938"/>
                  </a:lnTo>
                  <a:lnTo>
                    <a:pt x="2177029" y="31956"/>
                  </a:lnTo>
                  <a:lnTo>
                    <a:pt x="2177029" y="31974"/>
                  </a:lnTo>
                  <a:lnTo>
                    <a:pt x="2177029" y="31991"/>
                  </a:lnTo>
                  <a:lnTo>
                    <a:pt x="2177029" y="32009"/>
                  </a:lnTo>
                  <a:lnTo>
                    <a:pt x="2177029" y="32026"/>
                  </a:lnTo>
                  <a:lnTo>
                    <a:pt x="2177029" y="32044"/>
                  </a:lnTo>
                  <a:lnTo>
                    <a:pt x="2177029" y="32061"/>
                  </a:lnTo>
                  <a:lnTo>
                    <a:pt x="2177029" y="32079"/>
                  </a:lnTo>
                  <a:lnTo>
                    <a:pt x="2177029" y="32096"/>
                  </a:lnTo>
                  <a:lnTo>
                    <a:pt x="2177029" y="32113"/>
                  </a:lnTo>
                  <a:lnTo>
                    <a:pt x="2177029" y="32131"/>
                  </a:lnTo>
                  <a:lnTo>
                    <a:pt x="2177029" y="32148"/>
                  </a:lnTo>
                  <a:lnTo>
                    <a:pt x="2177029" y="32165"/>
                  </a:lnTo>
                  <a:lnTo>
                    <a:pt x="2177029" y="32182"/>
                  </a:lnTo>
                  <a:lnTo>
                    <a:pt x="2177029" y="32199"/>
                  </a:lnTo>
                  <a:lnTo>
                    <a:pt x="2177029" y="32217"/>
                  </a:lnTo>
                  <a:lnTo>
                    <a:pt x="2177029" y="32234"/>
                  </a:lnTo>
                  <a:lnTo>
                    <a:pt x="2177029" y="32251"/>
                  </a:lnTo>
                  <a:lnTo>
                    <a:pt x="2177029" y="32268"/>
                  </a:lnTo>
                  <a:lnTo>
                    <a:pt x="2177029" y="32285"/>
                  </a:lnTo>
                  <a:lnTo>
                    <a:pt x="2177029" y="32302"/>
                  </a:lnTo>
                  <a:lnTo>
                    <a:pt x="2177029" y="32319"/>
                  </a:lnTo>
                  <a:lnTo>
                    <a:pt x="2177029" y="32335"/>
                  </a:lnTo>
                  <a:lnTo>
                    <a:pt x="2177029" y="32352"/>
                  </a:lnTo>
                  <a:lnTo>
                    <a:pt x="2177029" y="32369"/>
                  </a:lnTo>
                  <a:lnTo>
                    <a:pt x="2177029" y="32386"/>
                  </a:lnTo>
                  <a:lnTo>
                    <a:pt x="2177029" y="32403"/>
                  </a:lnTo>
                  <a:lnTo>
                    <a:pt x="2177029" y="32419"/>
                  </a:lnTo>
                  <a:lnTo>
                    <a:pt x="2177029" y="32436"/>
                  </a:lnTo>
                  <a:lnTo>
                    <a:pt x="2177029" y="32453"/>
                  </a:lnTo>
                  <a:lnTo>
                    <a:pt x="2177029" y="32469"/>
                  </a:lnTo>
                  <a:lnTo>
                    <a:pt x="2177029" y="32486"/>
                  </a:lnTo>
                  <a:lnTo>
                    <a:pt x="2177029" y="32503"/>
                  </a:lnTo>
                  <a:lnTo>
                    <a:pt x="2177029" y="32519"/>
                  </a:lnTo>
                  <a:lnTo>
                    <a:pt x="2177029" y="32536"/>
                  </a:lnTo>
                  <a:lnTo>
                    <a:pt x="2177029" y="32552"/>
                  </a:lnTo>
                  <a:lnTo>
                    <a:pt x="2177029" y="32568"/>
                  </a:lnTo>
                  <a:lnTo>
                    <a:pt x="2177029" y="32585"/>
                  </a:lnTo>
                  <a:lnTo>
                    <a:pt x="2177029" y="32601"/>
                  </a:lnTo>
                  <a:lnTo>
                    <a:pt x="2177029" y="32618"/>
                  </a:lnTo>
                  <a:lnTo>
                    <a:pt x="2177029" y="32634"/>
                  </a:lnTo>
                  <a:lnTo>
                    <a:pt x="2177029" y="32650"/>
                  </a:lnTo>
                  <a:lnTo>
                    <a:pt x="2177029" y="32666"/>
                  </a:lnTo>
                  <a:lnTo>
                    <a:pt x="2177029" y="32683"/>
                  </a:lnTo>
                  <a:lnTo>
                    <a:pt x="2177029" y="32699"/>
                  </a:lnTo>
                  <a:lnTo>
                    <a:pt x="2177029" y="32715"/>
                  </a:lnTo>
                  <a:lnTo>
                    <a:pt x="2177029" y="32731"/>
                  </a:lnTo>
                  <a:lnTo>
                    <a:pt x="2177029" y="32747"/>
                  </a:lnTo>
                  <a:lnTo>
                    <a:pt x="2177029" y="32763"/>
                  </a:lnTo>
                  <a:lnTo>
                    <a:pt x="2177029" y="32779"/>
                  </a:lnTo>
                  <a:lnTo>
                    <a:pt x="2177029" y="32795"/>
                  </a:lnTo>
                  <a:lnTo>
                    <a:pt x="2177029" y="32811"/>
                  </a:lnTo>
                  <a:lnTo>
                    <a:pt x="2177029" y="32827"/>
                  </a:lnTo>
                  <a:lnTo>
                    <a:pt x="2177029" y="32843"/>
                  </a:lnTo>
                  <a:lnTo>
                    <a:pt x="2177029" y="32859"/>
                  </a:lnTo>
                  <a:lnTo>
                    <a:pt x="2177029" y="32875"/>
                  </a:lnTo>
                  <a:lnTo>
                    <a:pt x="2177029" y="32891"/>
                  </a:lnTo>
                  <a:lnTo>
                    <a:pt x="2177029" y="32906"/>
                  </a:lnTo>
                  <a:lnTo>
                    <a:pt x="2177029" y="32922"/>
                  </a:lnTo>
                  <a:lnTo>
                    <a:pt x="2177029" y="32938"/>
                  </a:lnTo>
                  <a:lnTo>
                    <a:pt x="2177029" y="32953"/>
                  </a:lnTo>
                  <a:lnTo>
                    <a:pt x="2177029" y="32969"/>
                  </a:lnTo>
                  <a:lnTo>
                    <a:pt x="2177029" y="32985"/>
                  </a:lnTo>
                  <a:lnTo>
                    <a:pt x="2177029" y="33000"/>
                  </a:lnTo>
                  <a:lnTo>
                    <a:pt x="2177029" y="33016"/>
                  </a:lnTo>
                  <a:lnTo>
                    <a:pt x="2177029" y="33032"/>
                  </a:lnTo>
                  <a:lnTo>
                    <a:pt x="2177029" y="33047"/>
                  </a:lnTo>
                  <a:lnTo>
                    <a:pt x="2177029" y="33063"/>
                  </a:lnTo>
                  <a:lnTo>
                    <a:pt x="2177029" y="33078"/>
                  </a:lnTo>
                  <a:lnTo>
                    <a:pt x="2177029" y="33093"/>
                  </a:lnTo>
                  <a:lnTo>
                    <a:pt x="2177029" y="33109"/>
                  </a:lnTo>
                  <a:lnTo>
                    <a:pt x="2177029" y="33124"/>
                  </a:lnTo>
                  <a:lnTo>
                    <a:pt x="2177029" y="33140"/>
                  </a:lnTo>
                  <a:lnTo>
                    <a:pt x="2177029" y="33155"/>
                  </a:lnTo>
                  <a:lnTo>
                    <a:pt x="2177029" y="33170"/>
                  </a:lnTo>
                  <a:lnTo>
                    <a:pt x="2177029" y="33185"/>
                  </a:lnTo>
                  <a:lnTo>
                    <a:pt x="2177029" y="33201"/>
                  </a:lnTo>
                  <a:lnTo>
                    <a:pt x="2177029" y="33216"/>
                  </a:lnTo>
                  <a:lnTo>
                    <a:pt x="2177029" y="33231"/>
                  </a:lnTo>
                  <a:lnTo>
                    <a:pt x="2177029" y="33246"/>
                  </a:lnTo>
                  <a:lnTo>
                    <a:pt x="2177029" y="33261"/>
                  </a:lnTo>
                  <a:lnTo>
                    <a:pt x="2177029" y="33276"/>
                  </a:lnTo>
                  <a:lnTo>
                    <a:pt x="2177029" y="33291"/>
                  </a:lnTo>
                  <a:lnTo>
                    <a:pt x="2177029" y="33306"/>
                  </a:lnTo>
                  <a:lnTo>
                    <a:pt x="2177029" y="33321"/>
                  </a:lnTo>
                  <a:lnTo>
                    <a:pt x="2177029" y="33336"/>
                  </a:lnTo>
                  <a:lnTo>
                    <a:pt x="2177029" y="33351"/>
                  </a:lnTo>
                  <a:lnTo>
                    <a:pt x="2177029" y="33366"/>
                  </a:lnTo>
                  <a:lnTo>
                    <a:pt x="2177029" y="33381"/>
                  </a:lnTo>
                  <a:lnTo>
                    <a:pt x="2177029" y="33396"/>
                  </a:lnTo>
                  <a:lnTo>
                    <a:pt x="2177029" y="33411"/>
                  </a:lnTo>
                  <a:lnTo>
                    <a:pt x="2177029" y="33426"/>
                  </a:lnTo>
                  <a:lnTo>
                    <a:pt x="2177029" y="33440"/>
                  </a:lnTo>
                  <a:lnTo>
                    <a:pt x="2177029" y="33455"/>
                  </a:lnTo>
                  <a:lnTo>
                    <a:pt x="2177029" y="33470"/>
                  </a:lnTo>
                  <a:lnTo>
                    <a:pt x="2177029" y="33485"/>
                  </a:lnTo>
                  <a:lnTo>
                    <a:pt x="2177029" y="33499"/>
                  </a:lnTo>
                  <a:lnTo>
                    <a:pt x="2177029" y="33514"/>
                  </a:lnTo>
                  <a:lnTo>
                    <a:pt x="2177029" y="33529"/>
                  </a:lnTo>
                  <a:lnTo>
                    <a:pt x="2177029" y="33543"/>
                  </a:lnTo>
                  <a:lnTo>
                    <a:pt x="2177029" y="33558"/>
                  </a:lnTo>
                  <a:lnTo>
                    <a:pt x="2177029" y="33572"/>
                  </a:lnTo>
                  <a:lnTo>
                    <a:pt x="2177029" y="33587"/>
                  </a:lnTo>
                  <a:lnTo>
                    <a:pt x="2177029" y="33601"/>
                  </a:lnTo>
                  <a:lnTo>
                    <a:pt x="2177029" y="33616"/>
                  </a:lnTo>
                  <a:lnTo>
                    <a:pt x="2177029" y="33630"/>
                  </a:lnTo>
                  <a:lnTo>
                    <a:pt x="2177029" y="33644"/>
                  </a:lnTo>
                  <a:lnTo>
                    <a:pt x="2177029" y="33659"/>
                  </a:lnTo>
                  <a:lnTo>
                    <a:pt x="2177029" y="33673"/>
                  </a:lnTo>
                  <a:lnTo>
                    <a:pt x="2177029" y="33688"/>
                  </a:lnTo>
                  <a:lnTo>
                    <a:pt x="2177029" y="33702"/>
                  </a:lnTo>
                  <a:lnTo>
                    <a:pt x="2177029" y="33716"/>
                  </a:lnTo>
                  <a:lnTo>
                    <a:pt x="2177029" y="33730"/>
                  </a:lnTo>
                  <a:lnTo>
                    <a:pt x="2177029" y="33745"/>
                  </a:lnTo>
                  <a:lnTo>
                    <a:pt x="2177029" y="33759"/>
                  </a:lnTo>
                  <a:lnTo>
                    <a:pt x="2177029" y="33773"/>
                  </a:lnTo>
                  <a:lnTo>
                    <a:pt x="2177029" y="33787"/>
                  </a:lnTo>
                  <a:lnTo>
                    <a:pt x="2177029" y="33801"/>
                  </a:lnTo>
                  <a:lnTo>
                    <a:pt x="2177029" y="33815"/>
                  </a:lnTo>
                  <a:lnTo>
                    <a:pt x="2177029" y="33829"/>
                  </a:lnTo>
                  <a:lnTo>
                    <a:pt x="2177029" y="33843"/>
                  </a:lnTo>
                  <a:lnTo>
                    <a:pt x="2177029" y="33857"/>
                  </a:lnTo>
                  <a:lnTo>
                    <a:pt x="2177029" y="33871"/>
                  </a:lnTo>
                  <a:lnTo>
                    <a:pt x="2177029" y="33885"/>
                  </a:lnTo>
                  <a:lnTo>
                    <a:pt x="2177029" y="33899"/>
                  </a:lnTo>
                  <a:lnTo>
                    <a:pt x="2177029" y="33913"/>
                  </a:lnTo>
                  <a:lnTo>
                    <a:pt x="2177029" y="33927"/>
                  </a:lnTo>
                  <a:lnTo>
                    <a:pt x="2177029" y="33941"/>
                  </a:lnTo>
                  <a:lnTo>
                    <a:pt x="2177029" y="33955"/>
                  </a:lnTo>
                  <a:lnTo>
                    <a:pt x="2177029" y="33969"/>
                  </a:lnTo>
                  <a:lnTo>
                    <a:pt x="2177029" y="33983"/>
                  </a:lnTo>
                  <a:lnTo>
                    <a:pt x="2177029" y="33996"/>
                  </a:lnTo>
                  <a:lnTo>
                    <a:pt x="2177029" y="34010"/>
                  </a:lnTo>
                  <a:lnTo>
                    <a:pt x="2177029" y="34024"/>
                  </a:lnTo>
                  <a:lnTo>
                    <a:pt x="2177029" y="34038"/>
                  </a:lnTo>
                  <a:lnTo>
                    <a:pt x="2177029" y="34051"/>
                  </a:lnTo>
                  <a:lnTo>
                    <a:pt x="2177029" y="34065"/>
                  </a:lnTo>
                  <a:lnTo>
                    <a:pt x="2177029" y="34078"/>
                  </a:lnTo>
                  <a:lnTo>
                    <a:pt x="2177029" y="34092"/>
                  </a:lnTo>
                  <a:lnTo>
                    <a:pt x="2177029" y="34106"/>
                  </a:lnTo>
                  <a:lnTo>
                    <a:pt x="2177029" y="34119"/>
                  </a:lnTo>
                  <a:lnTo>
                    <a:pt x="2177029" y="34133"/>
                  </a:lnTo>
                  <a:lnTo>
                    <a:pt x="2177029" y="34146"/>
                  </a:lnTo>
                  <a:lnTo>
                    <a:pt x="2177029" y="34160"/>
                  </a:lnTo>
                  <a:lnTo>
                    <a:pt x="2177029" y="34173"/>
                  </a:lnTo>
                  <a:lnTo>
                    <a:pt x="2177029" y="34187"/>
                  </a:lnTo>
                  <a:lnTo>
                    <a:pt x="2177029" y="34200"/>
                  </a:lnTo>
                  <a:lnTo>
                    <a:pt x="2177029" y="34213"/>
                  </a:lnTo>
                  <a:lnTo>
                    <a:pt x="2177029" y="34227"/>
                  </a:lnTo>
                  <a:lnTo>
                    <a:pt x="2177029" y="34240"/>
                  </a:lnTo>
                  <a:lnTo>
                    <a:pt x="2177029" y="34253"/>
                  </a:lnTo>
                  <a:lnTo>
                    <a:pt x="2177029" y="34267"/>
                  </a:lnTo>
                  <a:lnTo>
                    <a:pt x="2177029" y="34280"/>
                  </a:lnTo>
                  <a:lnTo>
                    <a:pt x="2177029" y="34293"/>
                  </a:lnTo>
                  <a:lnTo>
                    <a:pt x="2177029" y="34307"/>
                  </a:lnTo>
                  <a:lnTo>
                    <a:pt x="2177029" y="34320"/>
                  </a:lnTo>
                  <a:lnTo>
                    <a:pt x="2177029" y="34333"/>
                  </a:lnTo>
                  <a:lnTo>
                    <a:pt x="2177029" y="34346"/>
                  </a:lnTo>
                  <a:lnTo>
                    <a:pt x="2177029" y="34359"/>
                  </a:lnTo>
                  <a:lnTo>
                    <a:pt x="2177029" y="34372"/>
                  </a:lnTo>
                  <a:lnTo>
                    <a:pt x="2177029" y="34385"/>
                  </a:lnTo>
                  <a:lnTo>
                    <a:pt x="2177029" y="34398"/>
                  </a:lnTo>
                  <a:lnTo>
                    <a:pt x="2177029" y="34411"/>
                  </a:lnTo>
                  <a:lnTo>
                    <a:pt x="2177029" y="34425"/>
                  </a:lnTo>
                  <a:lnTo>
                    <a:pt x="2177029" y="34438"/>
                  </a:lnTo>
                  <a:lnTo>
                    <a:pt x="2177029" y="34450"/>
                  </a:lnTo>
                  <a:lnTo>
                    <a:pt x="2177029" y="34463"/>
                  </a:lnTo>
                  <a:lnTo>
                    <a:pt x="2177029" y="34476"/>
                  </a:lnTo>
                  <a:lnTo>
                    <a:pt x="2177029" y="34489"/>
                  </a:lnTo>
                  <a:lnTo>
                    <a:pt x="2177029" y="34502"/>
                  </a:lnTo>
                  <a:lnTo>
                    <a:pt x="2177029" y="34515"/>
                  </a:lnTo>
                  <a:lnTo>
                    <a:pt x="2177029" y="34528"/>
                  </a:lnTo>
                  <a:lnTo>
                    <a:pt x="2177029" y="34541"/>
                  </a:lnTo>
                  <a:lnTo>
                    <a:pt x="2177029" y="34554"/>
                  </a:lnTo>
                  <a:lnTo>
                    <a:pt x="2177029" y="34566"/>
                  </a:lnTo>
                  <a:lnTo>
                    <a:pt x="2177029" y="34579"/>
                  </a:lnTo>
                  <a:lnTo>
                    <a:pt x="2177029" y="34592"/>
                  </a:lnTo>
                  <a:lnTo>
                    <a:pt x="2177029" y="34604"/>
                  </a:lnTo>
                  <a:lnTo>
                    <a:pt x="2177029" y="34617"/>
                  </a:lnTo>
                  <a:lnTo>
                    <a:pt x="2177029" y="34630"/>
                  </a:lnTo>
                  <a:lnTo>
                    <a:pt x="2177029" y="34642"/>
                  </a:lnTo>
                  <a:lnTo>
                    <a:pt x="2177029" y="34655"/>
                  </a:lnTo>
                  <a:lnTo>
                    <a:pt x="2177029" y="34668"/>
                  </a:lnTo>
                  <a:lnTo>
                    <a:pt x="2177029" y="34680"/>
                  </a:lnTo>
                  <a:lnTo>
                    <a:pt x="2177029" y="34693"/>
                  </a:lnTo>
                  <a:lnTo>
                    <a:pt x="2177029" y="34705"/>
                  </a:lnTo>
                  <a:lnTo>
                    <a:pt x="2177029" y="34718"/>
                  </a:lnTo>
                  <a:lnTo>
                    <a:pt x="2177029" y="34730"/>
                  </a:lnTo>
                  <a:lnTo>
                    <a:pt x="2177029" y="34743"/>
                  </a:lnTo>
                  <a:lnTo>
                    <a:pt x="2177029" y="34755"/>
                  </a:lnTo>
                  <a:lnTo>
                    <a:pt x="2177029" y="34768"/>
                  </a:lnTo>
                  <a:lnTo>
                    <a:pt x="2177029" y="34780"/>
                  </a:lnTo>
                  <a:lnTo>
                    <a:pt x="2177029" y="34793"/>
                  </a:lnTo>
                  <a:lnTo>
                    <a:pt x="2177029" y="34805"/>
                  </a:lnTo>
                  <a:lnTo>
                    <a:pt x="2177029" y="34817"/>
                  </a:lnTo>
                  <a:lnTo>
                    <a:pt x="2177029" y="34830"/>
                  </a:lnTo>
                  <a:lnTo>
                    <a:pt x="2177029" y="34842"/>
                  </a:lnTo>
                  <a:lnTo>
                    <a:pt x="2177029" y="34854"/>
                  </a:lnTo>
                  <a:lnTo>
                    <a:pt x="2177029" y="34867"/>
                  </a:lnTo>
                  <a:lnTo>
                    <a:pt x="2177029" y="34879"/>
                  </a:lnTo>
                  <a:lnTo>
                    <a:pt x="2177029" y="34891"/>
                  </a:lnTo>
                  <a:lnTo>
                    <a:pt x="2177029" y="34903"/>
                  </a:lnTo>
                  <a:lnTo>
                    <a:pt x="2177029" y="34915"/>
                  </a:lnTo>
                  <a:lnTo>
                    <a:pt x="2177029" y="34928"/>
                  </a:lnTo>
                  <a:lnTo>
                    <a:pt x="2177029" y="34940"/>
                  </a:lnTo>
                  <a:lnTo>
                    <a:pt x="2177029" y="34952"/>
                  </a:lnTo>
                  <a:lnTo>
                    <a:pt x="2177029" y="34964"/>
                  </a:lnTo>
                  <a:lnTo>
                    <a:pt x="2177029" y="34976"/>
                  </a:lnTo>
                  <a:lnTo>
                    <a:pt x="2177029" y="34988"/>
                  </a:lnTo>
                  <a:lnTo>
                    <a:pt x="2177029" y="35000"/>
                  </a:lnTo>
                  <a:lnTo>
                    <a:pt x="2177029" y="35012"/>
                  </a:lnTo>
                  <a:lnTo>
                    <a:pt x="2177029" y="35024"/>
                  </a:lnTo>
                  <a:lnTo>
                    <a:pt x="2177029" y="35036"/>
                  </a:lnTo>
                  <a:lnTo>
                    <a:pt x="2177029" y="35048"/>
                  </a:lnTo>
                  <a:lnTo>
                    <a:pt x="2177029" y="35060"/>
                  </a:lnTo>
                  <a:lnTo>
                    <a:pt x="2177029" y="35072"/>
                  </a:lnTo>
                  <a:lnTo>
                    <a:pt x="2177029" y="35084"/>
                  </a:lnTo>
                  <a:lnTo>
                    <a:pt x="2177029" y="35096"/>
                  </a:lnTo>
                  <a:lnTo>
                    <a:pt x="2177029" y="35108"/>
                  </a:lnTo>
                  <a:lnTo>
                    <a:pt x="2177029" y="35119"/>
                  </a:lnTo>
                  <a:lnTo>
                    <a:pt x="2177029" y="35131"/>
                  </a:lnTo>
                  <a:lnTo>
                    <a:pt x="2177029" y="35143"/>
                  </a:lnTo>
                  <a:lnTo>
                    <a:pt x="2177029" y="35155"/>
                  </a:lnTo>
                  <a:lnTo>
                    <a:pt x="2177029" y="35167"/>
                  </a:lnTo>
                  <a:lnTo>
                    <a:pt x="2177029" y="35178"/>
                  </a:lnTo>
                  <a:lnTo>
                    <a:pt x="2177029" y="35190"/>
                  </a:lnTo>
                  <a:lnTo>
                    <a:pt x="2177029" y="35202"/>
                  </a:lnTo>
                  <a:lnTo>
                    <a:pt x="2177029" y="35214"/>
                  </a:lnTo>
                  <a:lnTo>
                    <a:pt x="2177029" y="35225"/>
                  </a:lnTo>
                  <a:lnTo>
                    <a:pt x="2177029" y="35237"/>
                  </a:lnTo>
                  <a:lnTo>
                    <a:pt x="2177029" y="35248"/>
                  </a:lnTo>
                  <a:lnTo>
                    <a:pt x="2177029" y="35260"/>
                  </a:lnTo>
                  <a:lnTo>
                    <a:pt x="2177029" y="35272"/>
                  </a:lnTo>
                  <a:lnTo>
                    <a:pt x="2177029" y="35283"/>
                  </a:lnTo>
                  <a:lnTo>
                    <a:pt x="2177029" y="35295"/>
                  </a:lnTo>
                  <a:lnTo>
                    <a:pt x="2177029" y="35306"/>
                  </a:lnTo>
                  <a:lnTo>
                    <a:pt x="2177029" y="35318"/>
                  </a:lnTo>
                  <a:lnTo>
                    <a:pt x="2177029" y="35329"/>
                  </a:lnTo>
                  <a:lnTo>
                    <a:pt x="2177029" y="35341"/>
                  </a:lnTo>
                  <a:lnTo>
                    <a:pt x="2177029" y="35352"/>
                  </a:lnTo>
                  <a:lnTo>
                    <a:pt x="2177029" y="35364"/>
                  </a:lnTo>
                  <a:lnTo>
                    <a:pt x="2177029" y="35375"/>
                  </a:lnTo>
                  <a:lnTo>
                    <a:pt x="2177029" y="35387"/>
                  </a:lnTo>
                  <a:lnTo>
                    <a:pt x="2177029" y="35398"/>
                  </a:lnTo>
                  <a:lnTo>
                    <a:pt x="2177029" y="35409"/>
                  </a:lnTo>
                  <a:lnTo>
                    <a:pt x="2177029" y="35421"/>
                  </a:lnTo>
                  <a:lnTo>
                    <a:pt x="2177029" y="35432"/>
                  </a:lnTo>
                  <a:lnTo>
                    <a:pt x="2177029" y="35443"/>
                  </a:lnTo>
                  <a:lnTo>
                    <a:pt x="2177029" y="35455"/>
                  </a:lnTo>
                  <a:lnTo>
                    <a:pt x="2177029" y="35466"/>
                  </a:lnTo>
                  <a:lnTo>
                    <a:pt x="2177029" y="35477"/>
                  </a:lnTo>
                  <a:lnTo>
                    <a:pt x="2177029" y="35488"/>
                  </a:lnTo>
                  <a:lnTo>
                    <a:pt x="2177029" y="35500"/>
                  </a:lnTo>
                  <a:lnTo>
                    <a:pt x="2177029" y="35511"/>
                  </a:lnTo>
                  <a:lnTo>
                    <a:pt x="2177029" y="35522"/>
                  </a:lnTo>
                  <a:lnTo>
                    <a:pt x="2177029" y="35533"/>
                  </a:lnTo>
                  <a:lnTo>
                    <a:pt x="2177029" y="35544"/>
                  </a:lnTo>
                  <a:lnTo>
                    <a:pt x="2177029" y="35556"/>
                  </a:lnTo>
                  <a:lnTo>
                    <a:pt x="2177029" y="35567"/>
                  </a:lnTo>
                  <a:lnTo>
                    <a:pt x="2177029" y="35578"/>
                  </a:lnTo>
                  <a:lnTo>
                    <a:pt x="2177029" y="35589"/>
                  </a:lnTo>
                  <a:lnTo>
                    <a:pt x="2177029" y="35600"/>
                  </a:lnTo>
                  <a:lnTo>
                    <a:pt x="2177029" y="35611"/>
                  </a:lnTo>
                  <a:lnTo>
                    <a:pt x="2177029" y="35622"/>
                  </a:lnTo>
                  <a:lnTo>
                    <a:pt x="2177029" y="35633"/>
                  </a:lnTo>
                  <a:lnTo>
                    <a:pt x="2177029" y="35644"/>
                  </a:lnTo>
                  <a:lnTo>
                    <a:pt x="2177029" y="35655"/>
                  </a:lnTo>
                  <a:lnTo>
                    <a:pt x="2177029" y="35666"/>
                  </a:lnTo>
                  <a:lnTo>
                    <a:pt x="2177029" y="35677"/>
                  </a:lnTo>
                  <a:lnTo>
                    <a:pt x="2177029" y="35688"/>
                  </a:lnTo>
                  <a:lnTo>
                    <a:pt x="2177029" y="35699"/>
                  </a:lnTo>
                  <a:lnTo>
                    <a:pt x="2177029" y="35710"/>
                  </a:lnTo>
                  <a:lnTo>
                    <a:pt x="2177029" y="35721"/>
                  </a:lnTo>
                  <a:lnTo>
                    <a:pt x="2177029" y="35731"/>
                  </a:lnTo>
                  <a:lnTo>
                    <a:pt x="2177029" y="35742"/>
                  </a:lnTo>
                  <a:lnTo>
                    <a:pt x="2177029" y="35753"/>
                  </a:lnTo>
                  <a:lnTo>
                    <a:pt x="2177029" y="35764"/>
                  </a:lnTo>
                  <a:lnTo>
                    <a:pt x="2177029" y="35775"/>
                  </a:lnTo>
                  <a:lnTo>
                    <a:pt x="2177029" y="35785"/>
                  </a:lnTo>
                  <a:lnTo>
                    <a:pt x="2177029" y="35796"/>
                  </a:lnTo>
                  <a:lnTo>
                    <a:pt x="2177029" y="35807"/>
                  </a:lnTo>
                  <a:lnTo>
                    <a:pt x="2177029" y="35818"/>
                  </a:lnTo>
                  <a:lnTo>
                    <a:pt x="2177029" y="35828"/>
                  </a:lnTo>
                  <a:lnTo>
                    <a:pt x="2177029" y="35839"/>
                  </a:lnTo>
                  <a:lnTo>
                    <a:pt x="2177029" y="35850"/>
                  </a:lnTo>
                  <a:lnTo>
                    <a:pt x="2177029" y="35860"/>
                  </a:lnTo>
                  <a:lnTo>
                    <a:pt x="2177029" y="35871"/>
                  </a:lnTo>
                  <a:lnTo>
                    <a:pt x="2177029" y="35882"/>
                  </a:lnTo>
                  <a:lnTo>
                    <a:pt x="2177029" y="35892"/>
                  </a:lnTo>
                  <a:lnTo>
                    <a:pt x="2177029" y="35903"/>
                  </a:lnTo>
                  <a:lnTo>
                    <a:pt x="2177029" y="35913"/>
                  </a:lnTo>
                  <a:lnTo>
                    <a:pt x="2177029" y="35924"/>
                  </a:lnTo>
                  <a:lnTo>
                    <a:pt x="2177029" y="35934"/>
                  </a:lnTo>
                  <a:lnTo>
                    <a:pt x="2177029" y="35945"/>
                  </a:lnTo>
                  <a:lnTo>
                    <a:pt x="2177029" y="35956"/>
                  </a:lnTo>
                  <a:lnTo>
                    <a:pt x="2177029" y="35966"/>
                  </a:lnTo>
                  <a:lnTo>
                    <a:pt x="2177029" y="35976"/>
                  </a:lnTo>
                  <a:lnTo>
                    <a:pt x="2177029" y="35987"/>
                  </a:lnTo>
                  <a:lnTo>
                    <a:pt x="2177029" y="35997"/>
                  </a:lnTo>
                  <a:lnTo>
                    <a:pt x="2177029" y="36008"/>
                  </a:lnTo>
                  <a:lnTo>
                    <a:pt x="2177029" y="36018"/>
                  </a:lnTo>
                  <a:lnTo>
                    <a:pt x="2177029" y="36029"/>
                  </a:lnTo>
                  <a:lnTo>
                    <a:pt x="2177029" y="36039"/>
                  </a:lnTo>
                  <a:lnTo>
                    <a:pt x="2177029" y="36049"/>
                  </a:lnTo>
                  <a:lnTo>
                    <a:pt x="2177029" y="36060"/>
                  </a:lnTo>
                  <a:lnTo>
                    <a:pt x="2177029" y="36070"/>
                  </a:lnTo>
                  <a:lnTo>
                    <a:pt x="2177029" y="36080"/>
                  </a:lnTo>
                  <a:lnTo>
                    <a:pt x="2177029" y="36091"/>
                  </a:lnTo>
                  <a:lnTo>
                    <a:pt x="2177029" y="36101"/>
                  </a:lnTo>
                  <a:lnTo>
                    <a:pt x="2177029" y="36111"/>
                  </a:lnTo>
                  <a:lnTo>
                    <a:pt x="2177029" y="36121"/>
                  </a:lnTo>
                  <a:lnTo>
                    <a:pt x="2177029" y="36132"/>
                  </a:lnTo>
                  <a:lnTo>
                    <a:pt x="2177029" y="36142"/>
                  </a:lnTo>
                  <a:lnTo>
                    <a:pt x="2177029" y="36152"/>
                  </a:lnTo>
                  <a:lnTo>
                    <a:pt x="2177029" y="36162"/>
                  </a:lnTo>
                  <a:lnTo>
                    <a:pt x="2177029" y="36172"/>
                  </a:lnTo>
                  <a:lnTo>
                    <a:pt x="2177029" y="36183"/>
                  </a:lnTo>
                  <a:lnTo>
                    <a:pt x="2177029" y="36193"/>
                  </a:lnTo>
                  <a:lnTo>
                    <a:pt x="2177029" y="36203"/>
                  </a:lnTo>
                  <a:lnTo>
                    <a:pt x="2177029" y="36213"/>
                  </a:lnTo>
                  <a:lnTo>
                    <a:pt x="2177029" y="36223"/>
                  </a:lnTo>
                  <a:lnTo>
                    <a:pt x="2177029" y="36233"/>
                  </a:lnTo>
                  <a:lnTo>
                    <a:pt x="2177029" y="36243"/>
                  </a:lnTo>
                  <a:lnTo>
                    <a:pt x="2177029" y="36253"/>
                  </a:lnTo>
                  <a:lnTo>
                    <a:pt x="2177029" y="36263"/>
                  </a:lnTo>
                  <a:lnTo>
                    <a:pt x="2177029" y="36273"/>
                  </a:lnTo>
                  <a:lnTo>
                    <a:pt x="2177029" y="36283"/>
                  </a:lnTo>
                  <a:lnTo>
                    <a:pt x="2177029" y="36293"/>
                  </a:lnTo>
                  <a:lnTo>
                    <a:pt x="2177029" y="36303"/>
                  </a:lnTo>
                  <a:lnTo>
                    <a:pt x="2177029" y="36313"/>
                  </a:lnTo>
                  <a:lnTo>
                    <a:pt x="2177029" y="36323"/>
                  </a:lnTo>
                  <a:lnTo>
                    <a:pt x="2177029" y="36333"/>
                  </a:lnTo>
                  <a:lnTo>
                    <a:pt x="2177029" y="36343"/>
                  </a:lnTo>
                  <a:lnTo>
                    <a:pt x="2177029" y="36353"/>
                  </a:lnTo>
                  <a:lnTo>
                    <a:pt x="2177029" y="36363"/>
                  </a:lnTo>
                  <a:lnTo>
                    <a:pt x="2177029" y="36373"/>
                  </a:lnTo>
                  <a:lnTo>
                    <a:pt x="2177029" y="36383"/>
                  </a:lnTo>
                  <a:lnTo>
                    <a:pt x="2177029" y="36392"/>
                  </a:lnTo>
                  <a:lnTo>
                    <a:pt x="2177029" y="36402"/>
                  </a:lnTo>
                  <a:lnTo>
                    <a:pt x="2177029" y="36412"/>
                  </a:lnTo>
                  <a:lnTo>
                    <a:pt x="2177029" y="36422"/>
                  </a:lnTo>
                  <a:lnTo>
                    <a:pt x="2177029" y="36432"/>
                  </a:lnTo>
                  <a:lnTo>
                    <a:pt x="2177029" y="36441"/>
                  </a:lnTo>
                  <a:lnTo>
                    <a:pt x="2177029" y="36451"/>
                  </a:lnTo>
                  <a:lnTo>
                    <a:pt x="2177029" y="36461"/>
                  </a:lnTo>
                  <a:lnTo>
                    <a:pt x="2177029" y="36471"/>
                  </a:lnTo>
                  <a:lnTo>
                    <a:pt x="2177029" y="36480"/>
                  </a:lnTo>
                  <a:lnTo>
                    <a:pt x="2177029" y="36490"/>
                  </a:lnTo>
                  <a:lnTo>
                    <a:pt x="2177029" y="36500"/>
                  </a:lnTo>
                  <a:lnTo>
                    <a:pt x="2180512" y="36479"/>
                  </a:lnTo>
                  <a:lnTo>
                    <a:pt x="2183995" y="36458"/>
                  </a:lnTo>
                  <a:lnTo>
                    <a:pt x="2187479" y="36438"/>
                  </a:lnTo>
                  <a:lnTo>
                    <a:pt x="2190962" y="36417"/>
                  </a:lnTo>
                  <a:lnTo>
                    <a:pt x="2194445" y="36396"/>
                  </a:lnTo>
                  <a:lnTo>
                    <a:pt x="2197928" y="36376"/>
                  </a:lnTo>
                  <a:lnTo>
                    <a:pt x="2201412" y="36355"/>
                  </a:lnTo>
                  <a:lnTo>
                    <a:pt x="2204895" y="36334"/>
                  </a:lnTo>
                  <a:lnTo>
                    <a:pt x="2208378" y="36313"/>
                  </a:lnTo>
                  <a:lnTo>
                    <a:pt x="2211861" y="36293"/>
                  </a:lnTo>
                  <a:lnTo>
                    <a:pt x="2215345" y="36272"/>
                  </a:lnTo>
                  <a:lnTo>
                    <a:pt x="2218828" y="36251"/>
                  </a:lnTo>
                  <a:lnTo>
                    <a:pt x="2222311" y="36231"/>
                  </a:lnTo>
                  <a:lnTo>
                    <a:pt x="2225794" y="36210"/>
                  </a:lnTo>
                  <a:lnTo>
                    <a:pt x="2229278" y="36189"/>
                  </a:lnTo>
                  <a:lnTo>
                    <a:pt x="2232761" y="36169"/>
                  </a:lnTo>
                  <a:lnTo>
                    <a:pt x="2236244" y="36148"/>
                  </a:lnTo>
                  <a:lnTo>
                    <a:pt x="2239727" y="36127"/>
                  </a:lnTo>
                  <a:lnTo>
                    <a:pt x="2243211" y="36107"/>
                  </a:lnTo>
                  <a:lnTo>
                    <a:pt x="2246694" y="36086"/>
                  </a:lnTo>
                  <a:lnTo>
                    <a:pt x="2250177" y="36065"/>
                  </a:lnTo>
                  <a:lnTo>
                    <a:pt x="2253660" y="36045"/>
                  </a:lnTo>
                  <a:lnTo>
                    <a:pt x="2257144" y="36024"/>
                  </a:lnTo>
                  <a:lnTo>
                    <a:pt x="2260627" y="36003"/>
                  </a:lnTo>
                  <a:lnTo>
                    <a:pt x="2264110" y="35983"/>
                  </a:lnTo>
                  <a:lnTo>
                    <a:pt x="2267593" y="35962"/>
                  </a:lnTo>
                  <a:lnTo>
                    <a:pt x="2271077" y="35941"/>
                  </a:lnTo>
                  <a:lnTo>
                    <a:pt x="2274560" y="35920"/>
                  </a:lnTo>
                  <a:lnTo>
                    <a:pt x="2278043" y="35900"/>
                  </a:lnTo>
                  <a:lnTo>
                    <a:pt x="2281526" y="35879"/>
                  </a:lnTo>
                  <a:lnTo>
                    <a:pt x="2285010" y="35858"/>
                  </a:lnTo>
                  <a:lnTo>
                    <a:pt x="2288493" y="35838"/>
                  </a:lnTo>
                  <a:lnTo>
                    <a:pt x="2291976" y="35817"/>
                  </a:lnTo>
                  <a:lnTo>
                    <a:pt x="2295459" y="35796"/>
                  </a:lnTo>
                  <a:lnTo>
                    <a:pt x="2298942" y="35776"/>
                  </a:lnTo>
                  <a:lnTo>
                    <a:pt x="2302426" y="35755"/>
                  </a:lnTo>
                  <a:lnTo>
                    <a:pt x="2305909" y="35734"/>
                  </a:lnTo>
                  <a:lnTo>
                    <a:pt x="2309392" y="35714"/>
                  </a:lnTo>
                  <a:lnTo>
                    <a:pt x="2312875" y="35693"/>
                  </a:lnTo>
                  <a:lnTo>
                    <a:pt x="2316359" y="35672"/>
                  </a:lnTo>
                  <a:lnTo>
                    <a:pt x="2319842" y="35652"/>
                  </a:lnTo>
                  <a:lnTo>
                    <a:pt x="2323325" y="35631"/>
                  </a:lnTo>
                  <a:lnTo>
                    <a:pt x="2326808" y="35610"/>
                  </a:lnTo>
                  <a:lnTo>
                    <a:pt x="2330292" y="35590"/>
                  </a:lnTo>
                  <a:lnTo>
                    <a:pt x="2333775" y="35569"/>
                  </a:lnTo>
                  <a:lnTo>
                    <a:pt x="2337258" y="35548"/>
                  </a:lnTo>
                  <a:lnTo>
                    <a:pt x="2340741" y="35528"/>
                  </a:lnTo>
                  <a:lnTo>
                    <a:pt x="2344225" y="35507"/>
                  </a:lnTo>
                  <a:lnTo>
                    <a:pt x="2347708" y="35486"/>
                  </a:lnTo>
                  <a:lnTo>
                    <a:pt x="2351191" y="35466"/>
                  </a:lnTo>
                  <a:lnTo>
                    <a:pt x="2354674" y="35445"/>
                  </a:lnTo>
                  <a:lnTo>
                    <a:pt x="2358158" y="35424"/>
                  </a:lnTo>
                  <a:lnTo>
                    <a:pt x="2361641" y="35404"/>
                  </a:lnTo>
                  <a:lnTo>
                    <a:pt x="2365124" y="35383"/>
                  </a:lnTo>
                  <a:lnTo>
                    <a:pt x="2368607" y="35362"/>
                  </a:lnTo>
                  <a:lnTo>
                    <a:pt x="2372091" y="35342"/>
                  </a:lnTo>
                  <a:lnTo>
                    <a:pt x="2375574" y="35321"/>
                  </a:lnTo>
                  <a:lnTo>
                    <a:pt x="2379057" y="35300"/>
                  </a:lnTo>
                  <a:lnTo>
                    <a:pt x="2382540" y="35280"/>
                  </a:lnTo>
                  <a:lnTo>
                    <a:pt x="2386024" y="35259"/>
                  </a:lnTo>
                  <a:lnTo>
                    <a:pt x="2389507" y="35238"/>
                  </a:lnTo>
                  <a:lnTo>
                    <a:pt x="2392990" y="35217"/>
                  </a:lnTo>
                  <a:lnTo>
                    <a:pt x="2396473" y="35197"/>
                  </a:lnTo>
                  <a:lnTo>
                    <a:pt x="2399957" y="35176"/>
                  </a:lnTo>
                  <a:lnTo>
                    <a:pt x="2403440" y="35155"/>
                  </a:lnTo>
                  <a:lnTo>
                    <a:pt x="2406923" y="35135"/>
                  </a:lnTo>
                  <a:lnTo>
                    <a:pt x="2410406" y="35114"/>
                  </a:lnTo>
                  <a:lnTo>
                    <a:pt x="2413890" y="35093"/>
                  </a:lnTo>
                  <a:lnTo>
                    <a:pt x="2417373" y="35073"/>
                  </a:lnTo>
                  <a:lnTo>
                    <a:pt x="2420856" y="35052"/>
                  </a:lnTo>
                  <a:lnTo>
                    <a:pt x="2424339" y="35031"/>
                  </a:lnTo>
                  <a:lnTo>
                    <a:pt x="2427823" y="35011"/>
                  </a:lnTo>
                  <a:lnTo>
                    <a:pt x="2431306" y="34990"/>
                  </a:lnTo>
                  <a:lnTo>
                    <a:pt x="2434789" y="34969"/>
                  </a:lnTo>
                  <a:lnTo>
                    <a:pt x="2438272" y="34949"/>
                  </a:lnTo>
                  <a:lnTo>
                    <a:pt x="2441756" y="34928"/>
                  </a:lnTo>
                  <a:lnTo>
                    <a:pt x="2445239" y="34907"/>
                  </a:lnTo>
                  <a:lnTo>
                    <a:pt x="2448722" y="34887"/>
                  </a:lnTo>
                  <a:lnTo>
                    <a:pt x="2452205" y="34866"/>
                  </a:lnTo>
                  <a:lnTo>
                    <a:pt x="2455689" y="34845"/>
                  </a:lnTo>
                  <a:lnTo>
                    <a:pt x="2459172" y="34825"/>
                  </a:lnTo>
                  <a:lnTo>
                    <a:pt x="2462655" y="34804"/>
                  </a:lnTo>
                  <a:lnTo>
                    <a:pt x="2466138" y="34783"/>
                  </a:lnTo>
                  <a:lnTo>
                    <a:pt x="2469622" y="34763"/>
                  </a:lnTo>
                  <a:lnTo>
                    <a:pt x="2473105" y="34742"/>
                  </a:lnTo>
                  <a:lnTo>
                    <a:pt x="2476588" y="34721"/>
                  </a:lnTo>
                  <a:lnTo>
                    <a:pt x="2480071" y="34701"/>
                  </a:lnTo>
                  <a:lnTo>
                    <a:pt x="2483555" y="34680"/>
                  </a:lnTo>
                  <a:lnTo>
                    <a:pt x="2487038" y="34659"/>
                  </a:lnTo>
                  <a:lnTo>
                    <a:pt x="2490521" y="34639"/>
                  </a:lnTo>
                  <a:lnTo>
                    <a:pt x="2494004" y="34618"/>
                  </a:lnTo>
                  <a:lnTo>
                    <a:pt x="2497488" y="34597"/>
                  </a:lnTo>
                  <a:lnTo>
                    <a:pt x="2500971" y="34577"/>
                  </a:lnTo>
                  <a:lnTo>
                    <a:pt x="2504454" y="34556"/>
                  </a:lnTo>
                  <a:lnTo>
                    <a:pt x="2507937" y="34535"/>
                  </a:lnTo>
                  <a:lnTo>
                    <a:pt x="2511421" y="34515"/>
                  </a:lnTo>
                  <a:lnTo>
                    <a:pt x="2514904" y="34494"/>
                  </a:lnTo>
                  <a:lnTo>
                    <a:pt x="2518387" y="34473"/>
                  </a:lnTo>
                  <a:lnTo>
                    <a:pt x="2521870" y="34453"/>
                  </a:lnTo>
                  <a:lnTo>
                    <a:pt x="2525354" y="34432"/>
                  </a:lnTo>
                  <a:lnTo>
                    <a:pt x="2528837" y="34411"/>
                  </a:lnTo>
                  <a:lnTo>
                    <a:pt x="2532320" y="34391"/>
                  </a:lnTo>
                  <a:lnTo>
                    <a:pt x="2535803" y="34370"/>
                  </a:lnTo>
                  <a:lnTo>
                    <a:pt x="2539287" y="34349"/>
                  </a:lnTo>
                  <a:lnTo>
                    <a:pt x="2542770" y="34329"/>
                  </a:lnTo>
                  <a:lnTo>
                    <a:pt x="2546253" y="34308"/>
                  </a:lnTo>
                  <a:lnTo>
                    <a:pt x="2549736" y="34288"/>
                  </a:lnTo>
                  <a:lnTo>
                    <a:pt x="2553220" y="34267"/>
                  </a:lnTo>
                  <a:lnTo>
                    <a:pt x="2556703" y="34246"/>
                  </a:lnTo>
                  <a:lnTo>
                    <a:pt x="2560186" y="34226"/>
                  </a:lnTo>
                  <a:lnTo>
                    <a:pt x="2563669" y="34205"/>
                  </a:lnTo>
                  <a:lnTo>
                    <a:pt x="2567153" y="34184"/>
                  </a:lnTo>
                  <a:lnTo>
                    <a:pt x="2570636" y="34164"/>
                  </a:lnTo>
                  <a:lnTo>
                    <a:pt x="2574119" y="34143"/>
                  </a:lnTo>
                  <a:lnTo>
                    <a:pt x="2577602" y="34122"/>
                  </a:lnTo>
                  <a:lnTo>
                    <a:pt x="2581085" y="34102"/>
                  </a:lnTo>
                  <a:lnTo>
                    <a:pt x="2584569" y="34081"/>
                  </a:lnTo>
                  <a:lnTo>
                    <a:pt x="2588052" y="34060"/>
                  </a:lnTo>
                  <a:lnTo>
                    <a:pt x="2591535" y="34040"/>
                  </a:lnTo>
                  <a:lnTo>
                    <a:pt x="2595018" y="34019"/>
                  </a:lnTo>
                  <a:lnTo>
                    <a:pt x="2598502" y="33998"/>
                  </a:lnTo>
                  <a:lnTo>
                    <a:pt x="2601985" y="33978"/>
                  </a:lnTo>
                  <a:lnTo>
                    <a:pt x="2605468" y="33957"/>
                  </a:lnTo>
                  <a:lnTo>
                    <a:pt x="2608951" y="33936"/>
                  </a:lnTo>
                  <a:lnTo>
                    <a:pt x="2612435" y="33916"/>
                  </a:lnTo>
                  <a:lnTo>
                    <a:pt x="2612435" y="33927"/>
                  </a:lnTo>
                  <a:lnTo>
                    <a:pt x="2612435" y="33939"/>
                  </a:lnTo>
                  <a:lnTo>
                    <a:pt x="2612435" y="33950"/>
                  </a:lnTo>
                  <a:lnTo>
                    <a:pt x="2612435" y="33962"/>
                  </a:lnTo>
                  <a:lnTo>
                    <a:pt x="2612435" y="33973"/>
                  </a:lnTo>
                  <a:lnTo>
                    <a:pt x="2612435" y="33985"/>
                  </a:lnTo>
                  <a:lnTo>
                    <a:pt x="2612435" y="33996"/>
                  </a:lnTo>
                  <a:lnTo>
                    <a:pt x="2612435" y="34008"/>
                  </a:lnTo>
                  <a:lnTo>
                    <a:pt x="2612435" y="34019"/>
                  </a:lnTo>
                  <a:lnTo>
                    <a:pt x="2612435" y="34031"/>
                  </a:lnTo>
                  <a:lnTo>
                    <a:pt x="2612435" y="34042"/>
                  </a:lnTo>
                  <a:lnTo>
                    <a:pt x="2612435" y="34053"/>
                  </a:lnTo>
                  <a:lnTo>
                    <a:pt x="2612435" y="34065"/>
                  </a:lnTo>
                  <a:lnTo>
                    <a:pt x="2612435" y="34076"/>
                  </a:lnTo>
                  <a:lnTo>
                    <a:pt x="2612435" y="34088"/>
                  </a:lnTo>
                  <a:lnTo>
                    <a:pt x="2612435" y="34099"/>
                  </a:lnTo>
                  <a:lnTo>
                    <a:pt x="2612435" y="34110"/>
                  </a:lnTo>
                  <a:lnTo>
                    <a:pt x="2612435" y="34121"/>
                  </a:lnTo>
                  <a:lnTo>
                    <a:pt x="2612435" y="34133"/>
                  </a:lnTo>
                  <a:lnTo>
                    <a:pt x="2612435" y="34144"/>
                  </a:lnTo>
                  <a:lnTo>
                    <a:pt x="2612435" y="34155"/>
                  </a:lnTo>
                  <a:lnTo>
                    <a:pt x="2612435" y="34166"/>
                  </a:lnTo>
                  <a:lnTo>
                    <a:pt x="2612435" y="34178"/>
                  </a:lnTo>
                  <a:lnTo>
                    <a:pt x="2612435" y="34189"/>
                  </a:lnTo>
                  <a:lnTo>
                    <a:pt x="2612435" y="34200"/>
                  </a:lnTo>
                  <a:lnTo>
                    <a:pt x="2612435" y="34211"/>
                  </a:lnTo>
                  <a:lnTo>
                    <a:pt x="2612435" y="34222"/>
                  </a:lnTo>
                  <a:lnTo>
                    <a:pt x="2612435" y="34233"/>
                  </a:lnTo>
                  <a:lnTo>
                    <a:pt x="2612435" y="34245"/>
                  </a:lnTo>
                  <a:lnTo>
                    <a:pt x="2612435" y="34256"/>
                  </a:lnTo>
                  <a:lnTo>
                    <a:pt x="2612435" y="34267"/>
                  </a:lnTo>
                  <a:lnTo>
                    <a:pt x="2612435" y="34278"/>
                  </a:lnTo>
                  <a:lnTo>
                    <a:pt x="2612435" y="34289"/>
                  </a:lnTo>
                  <a:lnTo>
                    <a:pt x="2612435" y="34300"/>
                  </a:lnTo>
                  <a:lnTo>
                    <a:pt x="2612435" y="34311"/>
                  </a:lnTo>
                  <a:lnTo>
                    <a:pt x="2612435" y="34322"/>
                  </a:lnTo>
                  <a:lnTo>
                    <a:pt x="2612435" y="34333"/>
                  </a:lnTo>
                  <a:lnTo>
                    <a:pt x="2612435" y="34344"/>
                  </a:lnTo>
                  <a:lnTo>
                    <a:pt x="2612435" y="34355"/>
                  </a:lnTo>
                  <a:lnTo>
                    <a:pt x="2612435" y="34366"/>
                  </a:lnTo>
                  <a:lnTo>
                    <a:pt x="2612435" y="34377"/>
                  </a:lnTo>
                  <a:lnTo>
                    <a:pt x="2612435" y="34388"/>
                  </a:lnTo>
                  <a:lnTo>
                    <a:pt x="2612435" y="34398"/>
                  </a:lnTo>
                  <a:lnTo>
                    <a:pt x="2612435" y="34409"/>
                  </a:lnTo>
                  <a:lnTo>
                    <a:pt x="2612435" y="34420"/>
                  </a:lnTo>
                  <a:lnTo>
                    <a:pt x="2612435" y="34431"/>
                  </a:lnTo>
                  <a:lnTo>
                    <a:pt x="2612435" y="34442"/>
                  </a:lnTo>
                  <a:lnTo>
                    <a:pt x="2612435" y="34453"/>
                  </a:lnTo>
                  <a:lnTo>
                    <a:pt x="2612435" y="34463"/>
                  </a:lnTo>
                  <a:lnTo>
                    <a:pt x="2612435" y="34474"/>
                  </a:lnTo>
                  <a:lnTo>
                    <a:pt x="2612435" y="34485"/>
                  </a:lnTo>
                  <a:lnTo>
                    <a:pt x="2612435" y="34496"/>
                  </a:lnTo>
                  <a:lnTo>
                    <a:pt x="2612435" y="34506"/>
                  </a:lnTo>
                  <a:lnTo>
                    <a:pt x="2612435" y="34517"/>
                  </a:lnTo>
                  <a:lnTo>
                    <a:pt x="2612435" y="34528"/>
                  </a:lnTo>
                  <a:lnTo>
                    <a:pt x="2612435" y="34539"/>
                  </a:lnTo>
                  <a:lnTo>
                    <a:pt x="2612435" y="34549"/>
                  </a:lnTo>
                  <a:lnTo>
                    <a:pt x="2612435" y="34560"/>
                  </a:lnTo>
                  <a:lnTo>
                    <a:pt x="2612435" y="34571"/>
                  </a:lnTo>
                  <a:lnTo>
                    <a:pt x="2612435" y="34581"/>
                  </a:lnTo>
                  <a:lnTo>
                    <a:pt x="2612435" y="34592"/>
                  </a:lnTo>
                  <a:lnTo>
                    <a:pt x="2612435" y="34602"/>
                  </a:lnTo>
                  <a:lnTo>
                    <a:pt x="2612435" y="34613"/>
                  </a:lnTo>
                  <a:lnTo>
                    <a:pt x="2612435" y="34624"/>
                  </a:lnTo>
                  <a:lnTo>
                    <a:pt x="2612435" y="34634"/>
                  </a:lnTo>
                  <a:lnTo>
                    <a:pt x="2612435" y="34645"/>
                  </a:lnTo>
                  <a:lnTo>
                    <a:pt x="2612435" y="34655"/>
                  </a:lnTo>
                  <a:lnTo>
                    <a:pt x="2612435" y="34666"/>
                  </a:lnTo>
                  <a:lnTo>
                    <a:pt x="2612435" y="34676"/>
                  </a:lnTo>
                  <a:lnTo>
                    <a:pt x="2612435" y="34687"/>
                  </a:lnTo>
                  <a:lnTo>
                    <a:pt x="2612435" y="34697"/>
                  </a:lnTo>
                  <a:lnTo>
                    <a:pt x="2612435" y="34707"/>
                  </a:lnTo>
                  <a:lnTo>
                    <a:pt x="2612435" y="34718"/>
                  </a:lnTo>
                  <a:lnTo>
                    <a:pt x="2612435" y="34728"/>
                  </a:lnTo>
                  <a:lnTo>
                    <a:pt x="2612435" y="34739"/>
                  </a:lnTo>
                  <a:lnTo>
                    <a:pt x="2612435" y="34749"/>
                  </a:lnTo>
                  <a:lnTo>
                    <a:pt x="2612435" y="34759"/>
                  </a:lnTo>
                  <a:lnTo>
                    <a:pt x="2612435" y="34770"/>
                  </a:lnTo>
                  <a:lnTo>
                    <a:pt x="2612435" y="34780"/>
                  </a:lnTo>
                  <a:lnTo>
                    <a:pt x="2612435" y="34791"/>
                  </a:lnTo>
                  <a:lnTo>
                    <a:pt x="2612435" y="34801"/>
                  </a:lnTo>
                  <a:lnTo>
                    <a:pt x="2612435" y="34811"/>
                  </a:lnTo>
                  <a:lnTo>
                    <a:pt x="2612435" y="34821"/>
                  </a:lnTo>
                  <a:lnTo>
                    <a:pt x="2612435" y="34832"/>
                  </a:lnTo>
                  <a:lnTo>
                    <a:pt x="2612435" y="34842"/>
                  </a:lnTo>
                  <a:lnTo>
                    <a:pt x="2612435" y="34852"/>
                  </a:lnTo>
                  <a:lnTo>
                    <a:pt x="2612435" y="34862"/>
                  </a:lnTo>
                  <a:lnTo>
                    <a:pt x="2612435" y="34873"/>
                  </a:lnTo>
                  <a:lnTo>
                    <a:pt x="2612435" y="34883"/>
                  </a:lnTo>
                  <a:lnTo>
                    <a:pt x="2612435" y="34893"/>
                  </a:lnTo>
                  <a:lnTo>
                    <a:pt x="2612435" y="34903"/>
                  </a:lnTo>
                  <a:lnTo>
                    <a:pt x="2612435" y="34913"/>
                  </a:lnTo>
                  <a:lnTo>
                    <a:pt x="2612435" y="34923"/>
                  </a:lnTo>
                  <a:lnTo>
                    <a:pt x="2612435" y="34934"/>
                  </a:lnTo>
                  <a:lnTo>
                    <a:pt x="2612435" y="34944"/>
                  </a:lnTo>
                  <a:lnTo>
                    <a:pt x="2612435" y="34954"/>
                  </a:lnTo>
                  <a:lnTo>
                    <a:pt x="2612435" y="34964"/>
                  </a:lnTo>
                  <a:lnTo>
                    <a:pt x="2612435" y="34974"/>
                  </a:lnTo>
                  <a:lnTo>
                    <a:pt x="2612435" y="34984"/>
                  </a:lnTo>
                  <a:lnTo>
                    <a:pt x="2612435" y="34994"/>
                  </a:lnTo>
                  <a:lnTo>
                    <a:pt x="2612435" y="35004"/>
                  </a:lnTo>
                  <a:lnTo>
                    <a:pt x="2612435" y="35014"/>
                  </a:lnTo>
                  <a:lnTo>
                    <a:pt x="2612435" y="35024"/>
                  </a:lnTo>
                  <a:lnTo>
                    <a:pt x="2612435" y="35034"/>
                  </a:lnTo>
                  <a:lnTo>
                    <a:pt x="2612435" y="35044"/>
                  </a:lnTo>
                  <a:lnTo>
                    <a:pt x="2612435" y="35054"/>
                  </a:lnTo>
                  <a:lnTo>
                    <a:pt x="2612435" y="35064"/>
                  </a:lnTo>
                  <a:lnTo>
                    <a:pt x="2612435" y="35074"/>
                  </a:lnTo>
                  <a:lnTo>
                    <a:pt x="2612435" y="35084"/>
                  </a:lnTo>
                  <a:lnTo>
                    <a:pt x="2612435" y="35094"/>
                  </a:lnTo>
                  <a:lnTo>
                    <a:pt x="2612435" y="35104"/>
                  </a:lnTo>
                  <a:lnTo>
                    <a:pt x="2612435" y="35114"/>
                  </a:lnTo>
                  <a:lnTo>
                    <a:pt x="2612435" y="35123"/>
                  </a:lnTo>
                  <a:lnTo>
                    <a:pt x="2612435" y="35133"/>
                  </a:lnTo>
                  <a:lnTo>
                    <a:pt x="2612435" y="35143"/>
                  </a:lnTo>
                  <a:lnTo>
                    <a:pt x="2612435" y="35153"/>
                  </a:lnTo>
                  <a:lnTo>
                    <a:pt x="2615918" y="35134"/>
                  </a:lnTo>
                  <a:lnTo>
                    <a:pt x="2619401" y="35115"/>
                  </a:lnTo>
                  <a:lnTo>
                    <a:pt x="2622884" y="35096"/>
                  </a:lnTo>
                  <a:lnTo>
                    <a:pt x="2626368" y="35077"/>
                  </a:lnTo>
                  <a:lnTo>
                    <a:pt x="2629851" y="35058"/>
                  </a:lnTo>
                  <a:lnTo>
                    <a:pt x="2633334" y="35039"/>
                  </a:lnTo>
                  <a:lnTo>
                    <a:pt x="2636817" y="35020"/>
                  </a:lnTo>
                  <a:lnTo>
                    <a:pt x="2640301" y="35001"/>
                  </a:lnTo>
                  <a:lnTo>
                    <a:pt x="2643784" y="34982"/>
                  </a:lnTo>
                  <a:lnTo>
                    <a:pt x="2647267" y="34963"/>
                  </a:lnTo>
                  <a:lnTo>
                    <a:pt x="2650750" y="34944"/>
                  </a:lnTo>
                  <a:lnTo>
                    <a:pt x="2654234" y="34925"/>
                  </a:lnTo>
                  <a:lnTo>
                    <a:pt x="2657717" y="34906"/>
                  </a:lnTo>
                  <a:lnTo>
                    <a:pt x="2661200" y="34887"/>
                  </a:lnTo>
                  <a:lnTo>
                    <a:pt x="2664683" y="34868"/>
                  </a:lnTo>
                  <a:lnTo>
                    <a:pt x="2668167" y="34849"/>
                  </a:lnTo>
                  <a:lnTo>
                    <a:pt x="2671650" y="34830"/>
                  </a:lnTo>
                  <a:lnTo>
                    <a:pt x="2675133" y="34811"/>
                  </a:lnTo>
                  <a:lnTo>
                    <a:pt x="2678616" y="34792"/>
                  </a:lnTo>
                  <a:lnTo>
                    <a:pt x="2682100" y="34773"/>
                  </a:lnTo>
                  <a:lnTo>
                    <a:pt x="2685583" y="34754"/>
                  </a:lnTo>
                  <a:lnTo>
                    <a:pt x="2689066" y="34735"/>
                  </a:lnTo>
                  <a:lnTo>
                    <a:pt x="2692549" y="34715"/>
                  </a:lnTo>
                  <a:lnTo>
                    <a:pt x="2696033" y="34696"/>
                  </a:lnTo>
                  <a:lnTo>
                    <a:pt x="2699516" y="34677"/>
                  </a:lnTo>
                  <a:lnTo>
                    <a:pt x="2702999" y="34658"/>
                  </a:lnTo>
                  <a:lnTo>
                    <a:pt x="2706482" y="34639"/>
                  </a:lnTo>
                  <a:lnTo>
                    <a:pt x="2709966" y="34620"/>
                  </a:lnTo>
                  <a:lnTo>
                    <a:pt x="2713449" y="34601"/>
                  </a:lnTo>
                  <a:lnTo>
                    <a:pt x="2716932" y="34582"/>
                  </a:lnTo>
                  <a:lnTo>
                    <a:pt x="2720415" y="34563"/>
                  </a:lnTo>
                  <a:lnTo>
                    <a:pt x="2723899" y="34544"/>
                  </a:lnTo>
                  <a:lnTo>
                    <a:pt x="2727382" y="34525"/>
                  </a:lnTo>
                  <a:lnTo>
                    <a:pt x="2730865" y="34506"/>
                  </a:lnTo>
                  <a:lnTo>
                    <a:pt x="2734348" y="34487"/>
                  </a:lnTo>
                  <a:lnTo>
                    <a:pt x="2737832" y="34468"/>
                  </a:lnTo>
                  <a:lnTo>
                    <a:pt x="2741315" y="34449"/>
                  </a:lnTo>
                  <a:lnTo>
                    <a:pt x="2744798" y="34430"/>
                  </a:lnTo>
                  <a:lnTo>
                    <a:pt x="2748281" y="34411"/>
                  </a:lnTo>
                  <a:lnTo>
                    <a:pt x="2751765" y="34392"/>
                  </a:lnTo>
                  <a:lnTo>
                    <a:pt x="2755248" y="34373"/>
                  </a:lnTo>
                  <a:lnTo>
                    <a:pt x="2758731" y="34354"/>
                  </a:lnTo>
                  <a:lnTo>
                    <a:pt x="2762214" y="34335"/>
                  </a:lnTo>
                  <a:lnTo>
                    <a:pt x="2765698" y="34316"/>
                  </a:lnTo>
                  <a:lnTo>
                    <a:pt x="2769181" y="34297"/>
                  </a:lnTo>
                  <a:lnTo>
                    <a:pt x="2772664" y="34278"/>
                  </a:lnTo>
                  <a:lnTo>
                    <a:pt x="2776147" y="34259"/>
                  </a:lnTo>
                  <a:lnTo>
                    <a:pt x="2779631" y="34240"/>
                  </a:lnTo>
                  <a:lnTo>
                    <a:pt x="2783114" y="34221"/>
                  </a:lnTo>
                  <a:lnTo>
                    <a:pt x="2786597" y="34202"/>
                  </a:lnTo>
                  <a:lnTo>
                    <a:pt x="2790080" y="34183"/>
                  </a:lnTo>
                  <a:lnTo>
                    <a:pt x="2793564" y="34164"/>
                  </a:lnTo>
                  <a:lnTo>
                    <a:pt x="2797047" y="34145"/>
                  </a:lnTo>
                  <a:lnTo>
                    <a:pt x="2800530" y="34126"/>
                  </a:lnTo>
                  <a:lnTo>
                    <a:pt x="2804013" y="34107"/>
                  </a:lnTo>
                  <a:lnTo>
                    <a:pt x="2807497" y="34088"/>
                  </a:lnTo>
                  <a:lnTo>
                    <a:pt x="2810980" y="34069"/>
                  </a:lnTo>
                  <a:lnTo>
                    <a:pt x="2814463" y="34050"/>
                  </a:lnTo>
                  <a:lnTo>
                    <a:pt x="2817946" y="34031"/>
                  </a:lnTo>
                  <a:lnTo>
                    <a:pt x="2821430" y="34012"/>
                  </a:lnTo>
                  <a:lnTo>
                    <a:pt x="2824913" y="33993"/>
                  </a:lnTo>
                  <a:lnTo>
                    <a:pt x="2828396" y="33974"/>
                  </a:lnTo>
                  <a:lnTo>
                    <a:pt x="2831879" y="33955"/>
                  </a:lnTo>
                  <a:lnTo>
                    <a:pt x="2835363" y="33936"/>
                  </a:lnTo>
                  <a:lnTo>
                    <a:pt x="2838846" y="33917"/>
                  </a:lnTo>
                  <a:lnTo>
                    <a:pt x="2842329" y="33898"/>
                  </a:lnTo>
                  <a:lnTo>
                    <a:pt x="2845812" y="33879"/>
                  </a:lnTo>
                  <a:lnTo>
                    <a:pt x="2849296" y="33860"/>
                  </a:lnTo>
                  <a:lnTo>
                    <a:pt x="2852779" y="33841"/>
                  </a:lnTo>
                  <a:lnTo>
                    <a:pt x="2856262" y="33822"/>
                  </a:lnTo>
                  <a:lnTo>
                    <a:pt x="2859745" y="33803"/>
                  </a:lnTo>
                  <a:lnTo>
                    <a:pt x="2863229" y="33784"/>
                  </a:lnTo>
                  <a:lnTo>
                    <a:pt x="2866712" y="33765"/>
                  </a:lnTo>
                  <a:lnTo>
                    <a:pt x="2870195" y="33746"/>
                  </a:lnTo>
                  <a:lnTo>
                    <a:pt x="2873678" y="33727"/>
                  </a:lnTo>
                  <a:lnTo>
                    <a:pt x="2877161" y="33708"/>
                  </a:lnTo>
                  <a:lnTo>
                    <a:pt x="2880645" y="33689"/>
                  </a:lnTo>
                  <a:lnTo>
                    <a:pt x="2884128" y="33670"/>
                  </a:lnTo>
                  <a:lnTo>
                    <a:pt x="2887611" y="33651"/>
                  </a:lnTo>
                  <a:lnTo>
                    <a:pt x="2891094" y="33632"/>
                  </a:lnTo>
                  <a:lnTo>
                    <a:pt x="2894578" y="33613"/>
                  </a:lnTo>
                  <a:lnTo>
                    <a:pt x="2898061" y="33594"/>
                  </a:lnTo>
                  <a:lnTo>
                    <a:pt x="2901544" y="33575"/>
                  </a:lnTo>
                  <a:lnTo>
                    <a:pt x="2905027" y="33556"/>
                  </a:lnTo>
                  <a:lnTo>
                    <a:pt x="2908511" y="33537"/>
                  </a:lnTo>
                  <a:lnTo>
                    <a:pt x="2911994" y="33518"/>
                  </a:lnTo>
                  <a:lnTo>
                    <a:pt x="2915477" y="33499"/>
                  </a:lnTo>
                  <a:lnTo>
                    <a:pt x="2918960" y="33480"/>
                  </a:lnTo>
                  <a:lnTo>
                    <a:pt x="2922444" y="33461"/>
                  </a:lnTo>
                  <a:lnTo>
                    <a:pt x="2925927" y="33442"/>
                  </a:lnTo>
                  <a:lnTo>
                    <a:pt x="2929410" y="33423"/>
                  </a:lnTo>
                  <a:lnTo>
                    <a:pt x="2932893" y="33404"/>
                  </a:lnTo>
                  <a:lnTo>
                    <a:pt x="2936377" y="33385"/>
                  </a:lnTo>
                  <a:lnTo>
                    <a:pt x="2939860" y="33366"/>
                  </a:lnTo>
                  <a:lnTo>
                    <a:pt x="2943343" y="33347"/>
                  </a:lnTo>
                  <a:lnTo>
                    <a:pt x="2946826" y="33328"/>
                  </a:lnTo>
                  <a:lnTo>
                    <a:pt x="2950310" y="33309"/>
                  </a:lnTo>
                  <a:lnTo>
                    <a:pt x="2953793" y="33290"/>
                  </a:lnTo>
                  <a:lnTo>
                    <a:pt x="2957276" y="33271"/>
                  </a:lnTo>
                  <a:lnTo>
                    <a:pt x="2960759" y="33252"/>
                  </a:lnTo>
                  <a:lnTo>
                    <a:pt x="2964243" y="33233"/>
                  </a:lnTo>
                  <a:lnTo>
                    <a:pt x="2967726" y="33214"/>
                  </a:lnTo>
                  <a:lnTo>
                    <a:pt x="2971209" y="33195"/>
                  </a:lnTo>
                  <a:lnTo>
                    <a:pt x="2974692" y="33176"/>
                  </a:lnTo>
                  <a:lnTo>
                    <a:pt x="2978176" y="33157"/>
                  </a:lnTo>
                  <a:lnTo>
                    <a:pt x="2981659" y="33138"/>
                  </a:lnTo>
                  <a:lnTo>
                    <a:pt x="2985142" y="33119"/>
                  </a:lnTo>
                  <a:lnTo>
                    <a:pt x="2988625" y="33100"/>
                  </a:lnTo>
                  <a:lnTo>
                    <a:pt x="2992109" y="33081"/>
                  </a:lnTo>
                  <a:lnTo>
                    <a:pt x="2995592" y="33062"/>
                  </a:lnTo>
                  <a:lnTo>
                    <a:pt x="2999075" y="33043"/>
                  </a:lnTo>
                  <a:lnTo>
                    <a:pt x="3002558" y="33024"/>
                  </a:lnTo>
                  <a:lnTo>
                    <a:pt x="3006042" y="33005"/>
                  </a:lnTo>
                  <a:lnTo>
                    <a:pt x="3009525" y="32986"/>
                  </a:lnTo>
                  <a:lnTo>
                    <a:pt x="3013008" y="32967"/>
                  </a:lnTo>
                  <a:lnTo>
                    <a:pt x="3016491" y="32948"/>
                  </a:lnTo>
                  <a:lnTo>
                    <a:pt x="3019975" y="32929"/>
                  </a:lnTo>
                  <a:lnTo>
                    <a:pt x="3023458" y="32910"/>
                  </a:lnTo>
                  <a:lnTo>
                    <a:pt x="3026941" y="32891"/>
                  </a:lnTo>
                  <a:lnTo>
                    <a:pt x="3030424" y="32872"/>
                  </a:lnTo>
                  <a:lnTo>
                    <a:pt x="3033908" y="32853"/>
                  </a:lnTo>
                  <a:lnTo>
                    <a:pt x="3037391" y="32834"/>
                  </a:lnTo>
                  <a:lnTo>
                    <a:pt x="3040874" y="32815"/>
                  </a:lnTo>
                  <a:lnTo>
                    <a:pt x="3044357" y="32796"/>
                  </a:lnTo>
                  <a:lnTo>
                    <a:pt x="3047841" y="32777"/>
                  </a:lnTo>
                  <a:lnTo>
                    <a:pt x="3047841" y="32788"/>
                  </a:lnTo>
                  <a:lnTo>
                    <a:pt x="3047841" y="32800"/>
                  </a:lnTo>
                  <a:lnTo>
                    <a:pt x="3047841" y="32811"/>
                  </a:lnTo>
                  <a:lnTo>
                    <a:pt x="3047841" y="32823"/>
                  </a:lnTo>
                  <a:lnTo>
                    <a:pt x="3047841" y="32834"/>
                  </a:lnTo>
                  <a:lnTo>
                    <a:pt x="3047841" y="32845"/>
                  </a:lnTo>
                  <a:lnTo>
                    <a:pt x="3047841" y="32857"/>
                  </a:lnTo>
                  <a:lnTo>
                    <a:pt x="3047841" y="32868"/>
                  </a:lnTo>
                  <a:lnTo>
                    <a:pt x="3047841" y="32879"/>
                  </a:lnTo>
                  <a:lnTo>
                    <a:pt x="3047841" y="32891"/>
                  </a:lnTo>
                  <a:lnTo>
                    <a:pt x="3047841" y="32902"/>
                  </a:lnTo>
                  <a:lnTo>
                    <a:pt x="3047841" y="32913"/>
                  </a:lnTo>
                  <a:lnTo>
                    <a:pt x="3047841" y="32924"/>
                  </a:lnTo>
                  <a:lnTo>
                    <a:pt x="3047841" y="32936"/>
                  </a:lnTo>
                  <a:lnTo>
                    <a:pt x="3047841" y="32947"/>
                  </a:lnTo>
                  <a:lnTo>
                    <a:pt x="3047841" y="32958"/>
                  </a:lnTo>
                  <a:lnTo>
                    <a:pt x="3047841" y="32969"/>
                  </a:lnTo>
                  <a:lnTo>
                    <a:pt x="3047841" y="32980"/>
                  </a:lnTo>
                  <a:lnTo>
                    <a:pt x="3047841" y="32991"/>
                  </a:lnTo>
                  <a:lnTo>
                    <a:pt x="3047841" y="33003"/>
                  </a:lnTo>
                  <a:lnTo>
                    <a:pt x="3047841" y="33014"/>
                  </a:lnTo>
                  <a:lnTo>
                    <a:pt x="3047841" y="33025"/>
                  </a:lnTo>
                  <a:lnTo>
                    <a:pt x="3047841" y="33036"/>
                  </a:lnTo>
                  <a:lnTo>
                    <a:pt x="3047841" y="33047"/>
                  </a:lnTo>
                  <a:lnTo>
                    <a:pt x="3047841" y="33058"/>
                  </a:lnTo>
                  <a:lnTo>
                    <a:pt x="3047841" y="33069"/>
                  </a:lnTo>
                  <a:lnTo>
                    <a:pt x="3047841" y="33080"/>
                  </a:lnTo>
                  <a:lnTo>
                    <a:pt x="3047841" y="33091"/>
                  </a:lnTo>
                  <a:lnTo>
                    <a:pt x="3047841" y="33102"/>
                  </a:lnTo>
                  <a:lnTo>
                    <a:pt x="3047841" y="33113"/>
                  </a:lnTo>
                  <a:lnTo>
                    <a:pt x="3047841" y="33124"/>
                  </a:lnTo>
                  <a:lnTo>
                    <a:pt x="3047841" y="33135"/>
                  </a:lnTo>
                  <a:lnTo>
                    <a:pt x="3047841" y="33146"/>
                  </a:lnTo>
                  <a:lnTo>
                    <a:pt x="3047841" y="33157"/>
                  </a:lnTo>
                  <a:lnTo>
                    <a:pt x="3047841" y="33168"/>
                  </a:lnTo>
                  <a:lnTo>
                    <a:pt x="3047841" y="33179"/>
                  </a:lnTo>
                  <a:lnTo>
                    <a:pt x="3047841" y="33190"/>
                  </a:lnTo>
                  <a:lnTo>
                    <a:pt x="3047841" y="33201"/>
                  </a:lnTo>
                  <a:lnTo>
                    <a:pt x="3047841" y="33211"/>
                  </a:lnTo>
                  <a:lnTo>
                    <a:pt x="3047841" y="33222"/>
                  </a:lnTo>
                  <a:lnTo>
                    <a:pt x="3047841" y="33233"/>
                  </a:lnTo>
                  <a:lnTo>
                    <a:pt x="3047841" y="33244"/>
                  </a:lnTo>
                  <a:lnTo>
                    <a:pt x="3047841" y="33255"/>
                  </a:lnTo>
                  <a:lnTo>
                    <a:pt x="3047841" y="33266"/>
                  </a:lnTo>
                  <a:lnTo>
                    <a:pt x="3047841" y="33276"/>
                  </a:lnTo>
                  <a:lnTo>
                    <a:pt x="3047841" y="33287"/>
                  </a:lnTo>
                  <a:lnTo>
                    <a:pt x="3047841" y="33298"/>
                  </a:lnTo>
                  <a:lnTo>
                    <a:pt x="3047841" y="33309"/>
                  </a:lnTo>
                  <a:lnTo>
                    <a:pt x="3047841" y="33319"/>
                  </a:lnTo>
                  <a:lnTo>
                    <a:pt x="3047841" y="33330"/>
                  </a:lnTo>
                  <a:lnTo>
                    <a:pt x="3047841" y="33341"/>
                  </a:lnTo>
                  <a:lnTo>
                    <a:pt x="3047841" y="33351"/>
                  </a:lnTo>
                  <a:lnTo>
                    <a:pt x="3047841" y="33362"/>
                  </a:lnTo>
                  <a:lnTo>
                    <a:pt x="3047841" y="33373"/>
                  </a:lnTo>
                  <a:lnTo>
                    <a:pt x="3047841" y="33383"/>
                  </a:lnTo>
                  <a:lnTo>
                    <a:pt x="3047841" y="33394"/>
                  </a:lnTo>
                  <a:lnTo>
                    <a:pt x="3047841" y="33404"/>
                  </a:lnTo>
                  <a:lnTo>
                    <a:pt x="3047841" y="33415"/>
                  </a:lnTo>
                  <a:lnTo>
                    <a:pt x="3047841" y="33426"/>
                  </a:lnTo>
                  <a:lnTo>
                    <a:pt x="3047841" y="33436"/>
                  </a:lnTo>
                  <a:lnTo>
                    <a:pt x="3047841" y="33447"/>
                  </a:lnTo>
                  <a:lnTo>
                    <a:pt x="3047841" y="33457"/>
                  </a:lnTo>
                  <a:lnTo>
                    <a:pt x="3047841" y="33468"/>
                  </a:lnTo>
                  <a:lnTo>
                    <a:pt x="3047841" y="33478"/>
                  </a:lnTo>
                  <a:lnTo>
                    <a:pt x="3047841" y="33489"/>
                  </a:lnTo>
                  <a:lnTo>
                    <a:pt x="3047841" y="33499"/>
                  </a:lnTo>
                  <a:lnTo>
                    <a:pt x="3047841" y="33510"/>
                  </a:lnTo>
                  <a:lnTo>
                    <a:pt x="3047841" y="33520"/>
                  </a:lnTo>
                  <a:lnTo>
                    <a:pt x="3047841" y="33531"/>
                  </a:lnTo>
                  <a:lnTo>
                    <a:pt x="3047841" y="33541"/>
                  </a:lnTo>
                  <a:lnTo>
                    <a:pt x="3047841" y="33551"/>
                  </a:lnTo>
                  <a:lnTo>
                    <a:pt x="3047841" y="33562"/>
                  </a:lnTo>
                  <a:lnTo>
                    <a:pt x="3047841" y="33572"/>
                  </a:lnTo>
                  <a:lnTo>
                    <a:pt x="3047841" y="33583"/>
                  </a:lnTo>
                  <a:lnTo>
                    <a:pt x="3047841" y="33593"/>
                  </a:lnTo>
                  <a:lnTo>
                    <a:pt x="3047841" y="33603"/>
                  </a:lnTo>
                  <a:lnTo>
                    <a:pt x="3047841" y="33614"/>
                  </a:lnTo>
                  <a:lnTo>
                    <a:pt x="3047841" y="33624"/>
                  </a:lnTo>
                  <a:lnTo>
                    <a:pt x="3047841" y="33634"/>
                  </a:lnTo>
                  <a:lnTo>
                    <a:pt x="3047841" y="33644"/>
                  </a:lnTo>
                  <a:lnTo>
                    <a:pt x="3047841" y="33655"/>
                  </a:lnTo>
                  <a:lnTo>
                    <a:pt x="3047841" y="33665"/>
                  </a:lnTo>
                  <a:lnTo>
                    <a:pt x="3047841" y="33675"/>
                  </a:lnTo>
                  <a:lnTo>
                    <a:pt x="3047841" y="33686"/>
                  </a:lnTo>
                  <a:lnTo>
                    <a:pt x="3047841" y="33696"/>
                  </a:lnTo>
                  <a:lnTo>
                    <a:pt x="3047841" y="33706"/>
                  </a:lnTo>
                  <a:lnTo>
                    <a:pt x="3047841" y="33716"/>
                  </a:lnTo>
                  <a:lnTo>
                    <a:pt x="3047841" y="33726"/>
                  </a:lnTo>
                  <a:lnTo>
                    <a:pt x="3047841" y="33736"/>
                  </a:lnTo>
                  <a:lnTo>
                    <a:pt x="3047841" y="33747"/>
                  </a:lnTo>
                  <a:lnTo>
                    <a:pt x="3047841" y="33757"/>
                  </a:lnTo>
                  <a:lnTo>
                    <a:pt x="3047841" y="33767"/>
                  </a:lnTo>
                  <a:lnTo>
                    <a:pt x="3047841" y="33777"/>
                  </a:lnTo>
                  <a:lnTo>
                    <a:pt x="3047841" y="33787"/>
                  </a:lnTo>
                  <a:lnTo>
                    <a:pt x="3047841" y="33797"/>
                  </a:lnTo>
                  <a:lnTo>
                    <a:pt x="3047841" y="33807"/>
                  </a:lnTo>
                  <a:lnTo>
                    <a:pt x="3047841" y="33817"/>
                  </a:lnTo>
                  <a:lnTo>
                    <a:pt x="3047841" y="33827"/>
                  </a:lnTo>
                  <a:lnTo>
                    <a:pt x="3047841" y="33837"/>
                  </a:lnTo>
                  <a:lnTo>
                    <a:pt x="3047841" y="33847"/>
                  </a:lnTo>
                  <a:lnTo>
                    <a:pt x="3047841" y="33857"/>
                  </a:lnTo>
                  <a:lnTo>
                    <a:pt x="3047841" y="33867"/>
                  </a:lnTo>
                  <a:lnTo>
                    <a:pt x="3047841" y="33877"/>
                  </a:lnTo>
                  <a:lnTo>
                    <a:pt x="3047841" y="33887"/>
                  </a:lnTo>
                  <a:lnTo>
                    <a:pt x="3047841" y="33897"/>
                  </a:lnTo>
                  <a:lnTo>
                    <a:pt x="3047841" y="33907"/>
                  </a:lnTo>
                  <a:lnTo>
                    <a:pt x="3047841" y="33917"/>
                  </a:lnTo>
                  <a:lnTo>
                    <a:pt x="3047841" y="33927"/>
                  </a:lnTo>
                  <a:lnTo>
                    <a:pt x="3047841" y="33937"/>
                  </a:lnTo>
                  <a:lnTo>
                    <a:pt x="3047841" y="33947"/>
                  </a:lnTo>
                  <a:lnTo>
                    <a:pt x="3047841" y="33957"/>
                  </a:lnTo>
                  <a:lnTo>
                    <a:pt x="3047841" y="33967"/>
                  </a:lnTo>
                  <a:lnTo>
                    <a:pt x="3047841" y="33977"/>
                  </a:lnTo>
                  <a:lnTo>
                    <a:pt x="3047841" y="33987"/>
                  </a:lnTo>
                  <a:lnTo>
                    <a:pt x="3047841" y="33996"/>
                  </a:lnTo>
                  <a:lnTo>
                    <a:pt x="3047841" y="34006"/>
                  </a:lnTo>
                  <a:lnTo>
                    <a:pt x="3047841" y="34016"/>
                  </a:lnTo>
                  <a:lnTo>
                    <a:pt x="3047841" y="34026"/>
                  </a:lnTo>
                  <a:lnTo>
                    <a:pt x="3047841" y="34036"/>
                  </a:lnTo>
                  <a:lnTo>
                    <a:pt x="3047841" y="34045"/>
                  </a:lnTo>
                  <a:lnTo>
                    <a:pt x="3047841" y="34055"/>
                  </a:lnTo>
                  <a:lnTo>
                    <a:pt x="3047841" y="34065"/>
                  </a:lnTo>
                  <a:lnTo>
                    <a:pt x="3047841" y="34075"/>
                  </a:lnTo>
                  <a:lnTo>
                    <a:pt x="3047841" y="34084"/>
                  </a:lnTo>
                  <a:lnTo>
                    <a:pt x="3047841" y="34094"/>
                  </a:lnTo>
                  <a:lnTo>
                    <a:pt x="3047841" y="34104"/>
                  </a:lnTo>
                  <a:lnTo>
                    <a:pt x="3047841" y="34113"/>
                  </a:lnTo>
                  <a:lnTo>
                    <a:pt x="3047841" y="34123"/>
                  </a:lnTo>
                  <a:lnTo>
                    <a:pt x="3047841" y="34133"/>
                  </a:lnTo>
                  <a:lnTo>
                    <a:pt x="3047841" y="34142"/>
                  </a:lnTo>
                  <a:lnTo>
                    <a:pt x="3047841" y="34152"/>
                  </a:lnTo>
                  <a:lnTo>
                    <a:pt x="3047841" y="34162"/>
                  </a:lnTo>
                  <a:lnTo>
                    <a:pt x="3047841" y="34171"/>
                  </a:lnTo>
                  <a:lnTo>
                    <a:pt x="3047841" y="34181"/>
                  </a:lnTo>
                  <a:lnTo>
                    <a:pt x="3047841" y="34190"/>
                  </a:lnTo>
                  <a:lnTo>
                    <a:pt x="3047841" y="34200"/>
                  </a:lnTo>
                  <a:lnTo>
                    <a:pt x="3047841" y="34210"/>
                  </a:lnTo>
                  <a:lnTo>
                    <a:pt x="3047841" y="34219"/>
                  </a:lnTo>
                  <a:lnTo>
                    <a:pt x="3047841" y="34229"/>
                  </a:lnTo>
                  <a:lnTo>
                    <a:pt x="3047841" y="34238"/>
                  </a:lnTo>
                  <a:lnTo>
                    <a:pt x="3047841" y="34248"/>
                  </a:lnTo>
                  <a:lnTo>
                    <a:pt x="3047841" y="34257"/>
                  </a:lnTo>
                  <a:lnTo>
                    <a:pt x="3047841" y="34267"/>
                  </a:lnTo>
                  <a:lnTo>
                    <a:pt x="3047841" y="34276"/>
                  </a:lnTo>
                  <a:lnTo>
                    <a:pt x="3047841" y="34286"/>
                  </a:lnTo>
                  <a:lnTo>
                    <a:pt x="3047841" y="34295"/>
                  </a:lnTo>
                  <a:lnTo>
                    <a:pt x="3047841" y="34305"/>
                  </a:lnTo>
                  <a:lnTo>
                    <a:pt x="3047841" y="34314"/>
                  </a:lnTo>
                  <a:lnTo>
                    <a:pt x="3047841" y="34323"/>
                  </a:lnTo>
                  <a:lnTo>
                    <a:pt x="3047841" y="34333"/>
                  </a:lnTo>
                  <a:lnTo>
                    <a:pt x="3047841" y="34342"/>
                  </a:lnTo>
                  <a:lnTo>
                    <a:pt x="3047841" y="34352"/>
                  </a:lnTo>
                  <a:lnTo>
                    <a:pt x="3047841" y="34361"/>
                  </a:lnTo>
                  <a:lnTo>
                    <a:pt x="3047841" y="34370"/>
                  </a:lnTo>
                  <a:lnTo>
                    <a:pt x="3047841" y="34380"/>
                  </a:lnTo>
                  <a:lnTo>
                    <a:pt x="3047841" y="34389"/>
                  </a:lnTo>
                  <a:lnTo>
                    <a:pt x="3047841" y="34398"/>
                  </a:lnTo>
                  <a:lnTo>
                    <a:pt x="3047841" y="34408"/>
                  </a:lnTo>
                  <a:lnTo>
                    <a:pt x="3047841" y="34417"/>
                  </a:lnTo>
                  <a:lnTo>
                    <a:pt x="3047841" y="34426"/>
                  </a:lnTo>
                  <a:lnTo>
                    <a:pt x="3047841" y="34436"/>
                  </a:lnTo>
                  <a:lnTo>
                    <a:pt x="3047841" y="34445"/>
                  </a:lnTo>
                  <a:lnTo>
                    <a:pt x="3047841" y="34454"/>
                  </a:lnTo>
                  <a:lnTo>
                    <a:pt x="3047841" y="34463"/>
                  </a:lnTo>
                  <a:lnTo>
                    <a:pt x="3047841" y="34473"/>
                  </a:lnTo>
                  <a:lnTo>
                    <a:pt x="3047841" y="34482"/>
                  </a:lnTo>
                  <a:lnTo>
                    <a:pt x="3047841" y="34491"/>
                  </a:lnTo>
                  <a:lnTo>
                    <a:pt x="3047841" y="34500"/>
                  </a:lnTo>
                  <a:lnTo>
                    <a:pt x="3047841" y="34510"/>
                  </a:lnTo>
                  <a:lnTo>
                    <a:pt x="3047841" y="34519"/>
                  </a:lnTo>
                  <a:lnTo>
                    <a:pt x="3047841" y="34528"/>
                  </a:lnTo>
                  <a:lnTo>
                    <a:pt x="3047841" y="34537"/>
                  </a:lnTo>
                  <a:lnTo>
                    <a:pt x="3047841" y="34546"/>
                  </a:lnTo>
                  <a:lnTo>
                    <a:pt x="3047841" y="34555"/>
                  </a:lnTo>
                  <a:lnTo>
                    <a:pt x="3047841" y="34564"/>
                  </a:lnTo>
                  <a:lnTo>
                    <a:pt x="3047841" y="34574"/>
                  </a:lnTo>
                  <a:lnTo>
                    <a:pt x="3047841" y="34583"/>
                  </a:lnTo>
                  <a:lnTo>
                    <a:pt x="3047841" y="34592"/>
                  </a:lnTo>
                  <a:lnTo>
                    <a:pt x="3047841" y="34601"/>
                  </a:lnTo>
                  <a:lnTo>
                    <a:pt x="3047841" y="34610"/>
                  </a:lnTo>
                  <a:lnTo>
                    <a:pt x="3047841" y="34619"/>
                  </a:lnTo>
                  <a:lnTo>
                    <a:pt x="3047841" y="34628"/>
                  </a:lnTo>
                  <a:lnTo>
                    <a:pt x="3047841" y="34637"/>
                  </a:lnTo>
                  <a:lnTo>
                    <a:pt x="3047841" y="34646"/>
                  </a:lnTo>
                  <a:lnTo>
                    <a:pt x="3047841" y="34655"/>
                  </a:lnTo>
                  <a:lnTo>
                    <a:pt x="3047841" y="34664"/>
                  </a:lnTo>
                  <a:lnTo>
                    <a:pt x="3047841" y="34673"/>
                  </a:lnTo>
                  <a:lnTo>
                    <a:pt x="3047841" y="34682"/>
                  </a:lnTo>
                  <a:lnTo>
                    <a:pt x="3047841" y="34691"/>
                  </a:lnTo>
                  <a:lnTo>
                    <a:pt x="3047841" y="34700"/>
                  </a:lnTo>
                  <a:lnTo>
                    <a:pt x="3047841" y="34709"/>
                  </a:lnTo>
                  <a:lnTo>
                    <a:pt x="3047841" y="34718"/>
                  </a:lnTo>
                  <a:lnTo>
                    <a:pt x="3047841" y="34727"/>
                  </a:lnTo>
                  <a:lnTo>
                    <a:pt x="3047841" y="34736"/>
                  </a:lnTo>
                  <a:lnTo>
                    <a:pt x="3047841" y="34745"/>
                  </a:lnTo>
                  <a:lnTo>
                    <a:pt x="3047841" y="34754"/>
                  </a:lnTo>
                  <a:lnTo>
                    <a:pt x="3047841" y="34762"/>
                  </a:lnTo>
                  <a:lnTo>
                    <a:pt x="3047841" y="34771"/>
                  </a:lnTo>
                  <a:lnTo>
                    <a:pt x="3047841" y="34780"/>
                  </a:lnTo>
                  <a:lnTo>
                    <a:pt x="3047841" y="34789"/>
                  </a:lnTo>
                  <a:lnTo>
                    <a:pt x="3047841" y="34798"/>
                  </a:lnTo>
                  <a:lnTo>
                    <a:pt x="3047841" y="34807"/>
                  </a:lnTo>
                  <a:lnTo>
                    <a:pt x="3047841" y="34816"/>
                  </a:lnTo>
                  <a:lnTo>
                    <a:pt x="3047841" y="34824"/>
                  </a:lnTo>
                  <a:lnTo>
                    <a:pt x="3047841" y="34833"/>
                  </a:lnTo>
                  <a:lnTo>
                    <a:pt x="3047841" y="34842"/>
                  </a:lnTo>
                  <a:lnTo>
                    <a:pt x="3047841" y="34851"/>
                  </a:lnTo>
                  <a:lnTo>
                    <a:pt x="3047841" y="34859"/>
                  </a:lnTo>
                  <a:lnTo>
                    <a:pt x="3047841" y="34868"/>
                  </a:lnTo>
                  <a:lnTo>
                    <a:pt x="3047841" y="34877"/>
                  </a:lnTo>
                  <a:lnTo>
                    <a:pt x="3047841" y="34886"/>
                  </a:lnTo>
                  <a:lnTo>
                    <a:pt x="3047841" y="34894"/>
                  </a:lnTo>
                  <a:lnTo>
                    <a:pt x="3047841" y="34903"/>
                  </a:lnTo>
                  <a:lnTo>
                    <a:pt x="3047841" y="34912"/>
                  </a:lnTo>
                  <a:lnTo>
                    <a:pt x="3047841" y="34921"/>
                  </a:lnTo>
                  <a:lnTo>
                    <a:pt x="3047841" y="34929"/>
                  </a:lnTo>
                  <a:lnTo>
                    <a:pt x="3047841" y="34938"/>
                  </a:lnTo>
                  <a:lnTo>
                    <a:pt x="3047841" y="34947"/>
                  </a:lnTo>
                  <a:lnTo>
                    <a:pt x="3047841" y="34955"/>
                  </a:lnTo>
                  <a:lnTo>
                    <a:pt x="3047841" y="34964"/>
                  </a:lnTo>
                  <a:lnTo>
                    <a:pt x="3047841" y="34973"/>
                  </a:lnTo>
                  <a:lnTo>
                    <a:pt x="3047841" y="34981"/>
                  </a:lnTo>
                  <a:lnTo>
                    <a:pt x="3047841" y="34990"/>
                  </a:lnTo>
                  <a:lnTo>
                    <a:pt x="3047841" y="34998"/>
                  </a:lnTo>
                  <a:lnTo>
                    <a:pt x="3047841" y="35007"/>
                  </a:lnTo>
                  <a:lnTo>
                    <a:pt x="3047841" y="35016"/>
                  </a:lnTo>
                  <a:lnTo>
                    <a:pt x="3047841" y="35024"/>
                  </a:lnTo>
                  <a:lnTo>
                    <a:pt x="3047841" y="35033"/>
                  </a:lnTo>
                  <a:lnTo>
                    <a:pt x="3047841" y="35041"/>
                  </a:lnTo>
                  <a:lnTo>
                    <a:pt x="3047841" y="35050"/>
                  </a:lnTo>
                  <a:lnTo>
                    <a:pt x="3047841" y="35058"/>
                  </a:lnTo>
                  <a:lnTo>
                    <a:pt x="3047841" y="35067"/>
                  </a:lnTo>
                  <a:lnTo>
                    <a:pt x="3047841" y="35075"/>
                  </a:lnTo>
                  <a:lnTo>
                    <a:pt x="3047841" y="35084"/>
                  </a:lnTo>
                  <a:lnTo>
                    <a:pt x="3047841" y="35092"/>
                  </a:lnTo>
                  <a:lnTo>
                    <a:pt x="3047841" y="35101"/>
                  </a:lnTo>
                  <a:lnTo>
                    <a:pt x="3047841" y="35109"/>
                  </a:lnTo>
                  <a:lnTo>
                    <a:pt x="3047841" y="35118"/>
                  </a:lnTo>
                  <a:lnTo>
                    <a:pt x="3047841" y="35126"/>
                  </a:lnTo>
                  <a:lnTo>
                    <a:pt x="3047841" y="35135"/>
                  </a:lnTo>
                  <a:lnTo>
                    <a:pt x="3047841" y="35143"/>
                  </a:lnTo>
                  <a:lnTo>
                    <a:pt x="3047841" y="35152"/>
                  </a:lnTo>
                  <a:lnTo>
                    <a:pt x="3047841" y="35160"/>
                  </a:lnTo>
                  <a:lnTo>
                    <a:pt x="3047841" y="35168"/>
                  </a:lnTo>
                  <a:lnTo>
                    <a:pt x="3047841" y="35177"/>
                  </a:lnTo>
                  <a:lnTo>
                    <a:pt x="3047841" y="35185"/>
                  </a:lnTo>
                  <a:lnTo>
                    <a:pt x="3047841" y="35193"/>
                  </a:lnTo>
                  <a:lnTo>
                    <a:pt x="3047841" y="35202"/>
                  </a:lnTo>
                  <a:lnTo>
                    <a:pt x="3047841" y="35210"/>
                  </a:lnTo>
                  <a:lnTo>
                    <a:pt x="3047841" y="35219"/>
                  </a:lnTo>
                  <a:lnTo>
                    <a:pt x="3047841" y="35227"/>
                  </a:lnTo>
                  <a:lnTo>
                    <a:pt x="3047841" y="35235"/>
                  </a:lnTo>
                  <a:lnTo>
                    <a:pt x="3047841" y="35244"/>
                  </a:lnTo>
                  <a:lnTo>
                    <a:pt x="3047841" y="35252"/>
                  </a:lnTo>
                  <a:lnTo>
                    <a:pt x="3047841" y="35260"/>
                  </a:lnTo>
                  <a:lnTo>
                    <a:pt x="3047841" y="35268"/>
                  </a:lnTo>
                  <a:lnTo>
                    <a:pt x="3047841" y="35277"/>
                  </a:lnTo>
                  <a:lnTo>
                    <a:pt x="3047841" y="35285"/>
                  </a:lnTo>
                  <a:lnTo>
                    <a:pt x="3047841" y="35293"/>
                  </a:lnTo>
                  <a:lnTo>
                    <a:pt x="3047841" y="35301"/>
                  </a:lnTo>
                  <a:lnTo>
                    <a:pt x="3047841" y="35310"/>
                  </a:lnTo>
                  <a:lnTo>
                    <a:pt x="3047841" y="35318"/>
                  </a:lnTo>
                  <a:lnTo>
                    <a:pt x="3047841" y="35326"/>
                  </a:lnTo>
                  <a:lnTo>
                    <a:pt x="3047841" y="35334"/>
                  </a:lnTo>
                  <a:lnTo>
                    <a:pt x="3047841" y="35343"/>
                  </a:lnTo>
                  <a:lnTo>
                    <a:pt x="3047841" y="35351"/>
                  </a:lnTo>
                  <a:lnTo>
                    <a:pt x="3047841" y="35359"/>
                  </a:lnTo>
                  <a:lnTo>
                    <a:pt x="3047841" y="35367"/>
                  </a:lnTo>
                  <a:lnTo>
                    <a:pt x="3047841" y="35375"/>
                  </a:lnTo>
                  <a:lnTo>
                    <a:pt x="3047841" y="35383"/>
                  </a:lnTo>
                  <a:lnTo>
                    <a:pt x="3047841" y="35392"/>
                  </a:lnTo>
                  <a:lnTo>
                    <a:pt x="3047841" y="35400"/>
                  </a:lnTo>
                  <a:lnTo>
                    <a:pt x="3047841" y="35408"/>
                  </a:lnTo>
                  <a:lnTo>
                    <a:pt x="3047841" y="35416"/>
                  </a:lnTo>
                  <a:lnTo>
                    <a:pt x="3047841" y="35424"/>
                  </a:lnTo>
                  <a:lnTo>
                    <a:pt x="3047841" y="35432"/>
                  </a:lnTo>
                  <a:lnTo>
                    <a:pt x="3047841" y="35440"/>
                  </a:lnTo>
                  <a:lnTo>
                    <a:pt x="3047841" y="35448"/>
                  </a:lnTo>
                  <a:lnTo>
                    <a:pt x="3047841" y="35456"/>
                  </a:lnTo>
                  <a:lnTo>
                    <a:pt x="3051324" y="35440"/>
                  </a:lnTo>
                  <a:lnTo>
                    <a:pt x="3054807" y="35424"/>
                  </a:lnTo>
                  <a:lnTo>
                    <a:pt x="3058290" y="35408"/>
                  </a:lnTo>
                  <a:lnTo>
                    <a:pt x="3061774" y="35392"/>
                  </a:lnTo>
                  <a:lnTo>
                    <a:pt x="3065257" y="35377"/>
                  </a:lnTo>
                  <a:lnTo>
                    <a:pt x="3068740" y="35361"/>
                  </a:lnTo>
                  <a:lnTo>
                    <a:pt x="3072223" y="35345"/>
                  </a:lnTo>
                  <a:lnTo>
                    <a:pt x="3075707" y="35329"/>
                  </a:lnTo>
                  <a:lnTo>
                    <a:pt x="3079190" y="35313"/>
                  </a:lnTo>
                  <a:lnTo>
                    <a:pt x="3082673" y="35297"/>
                  </a:lnTo>
                  <a:lnTo>
                    <a:pt x="3086156" y="35281"/>
                  </a:lnTo>
                  <a:lnTo>
                    <a:pt x="3089640" y="35265"/>
                  </a:lnTo>
                  <a:lnTo>
                    <a:pt x="3093123" y="35249"/>
                  </a:lnTo>
                  <a:lnTo>
                    <a:pt x="3096606" y="35233"/>
                  </a:lnTo>
                  <a:lnTo>
                    <a:pt x="3100089" y="35217"/>
                  </a:lnTo>
                  <a:lnTo>
                    <a:pt x="3103573" y="35201"/>
                  </a:lnTo>
                  <a:lnTo>
                    <a:pt x="3107056" y="35185"/>
                  </a:lnTo>
                  <a:lnTo>
                    <a:pt x="3110539" y="35169"/>
                  </a:lnTo>
                  <a:lnTo>
                    <a:pt x="3114022" y="35153"/>
                  </a:lnTo>
                  <a:lnTo>
                    <a:pt x="3117506" y="35137"/>
                  </a:lnTo>
                  <a:lnTo>
                    <a:pt x="3120989" y="35121"/>
                  </a:lnTo>
                  <a:lnTo>
                    <a:pt x="3124472" y="35105"/>
                  </a:lnTo>
                  <a:lnTo>
                    <a:pt x="3127955" y="35089"/>
                  </a:lnTo>
                  <a:lnTo>
                    <a:pt x="3131439" y="35073"/>
                  </a:lnTo>
                  <a:lnTo>
                    <a:pt x="3134922" y="35057"/>
                  </a:lnTo>
                  <a:lnTo>
                    <a:pt x="3138405" y="35041"/>
                  </a:lnTo>
                  <a:lnTo>
                    <a:pt x="3141888" y="35025"/>
                  </a:lnTo>
                  <a:lnTo>
                    <a:pt x="3145372" y="35010"/>
                  </a:lnTo>
                  <a:lnTo>
                    <a:pt x="3148855" y="34994"/>
                  </a:lnTo>
                  <a:lnTo>
                    <a:pt x="3152338" y="34978"/>
                  </a:lnTo>
                  <a:lnTo>
                    <a:pt x="3155821" y="34962"/>
                  </a:lnTo>
                  <a:lnTo>
                    <a:pt x="3159304" y="34946"/>
                  </a:lnTo>
                  <a:lnTo>
                    <a:pt x="3162788" y="34930"/>
                  </a:lnTo>
                  <a:lnTo>
                    <a:pt x="3166271" y="34914"/>
                  </a:lnTo>
                  <a:lnTo>
                    <a:pt x="3169754" y="34898"/>
                  </a:lnTo>
                  <a:lnTo>
                    <a:pt x="3173237" y="34882"/>
                  </a:lnTo>
                  <a:lnTo>
                    <a:pt x="3176721" y="34866"/>
                  </a:lnTo>
                  <a:lnTo>
                    <a:pt x="3180204" y="34850"/>
                  </a:lnTo>
                  <a:lnTo>
                    <a:pt x="3183687" y="34834"/>
                  </a:lnTo>
                  <a:lnTo>
                    <a:pt x="3187170" y="34818"/>
                  </a:lnTo>
                  <a:lnTo>
                    <a:pt x="3190654" y="34802"/>
                  </a:lnTo>
                  <a:lnTo>
                    <a:pt x="3194137" y="34786"/>
                  </a:lnTo>
                  <a:lnTo>
                    <a:pt x="3197620" y="34770"/>
                  </a:lnTo>
                  <a:lnTo>
                    <a:pt x="3201103" y="34754"/>
                  </a:lnTo>
                  <a:lnTo>
                    <a:pt x="3204587" y="34738"/>
                  </a:lnTo>
                  <a:lnTo>
                    <a:pt x="3208070" y="34722"/>
                  </a:lnTo>
                  <a:lnTo>
                    <a:pt x="3211553" y="34706"/>
                  </a:lnTo>
                  <a:lnTo>
                    <a:pt x="3215036" y="34690"/>
                  </a:lnTo>
                  <a:lnTo>
                    <a:pt x="3218520" y="34674"/>
                  </a:lnTo>
                  <a:lnTo>
                    <a:pt x="3222003" y="34659"/>
                  </a:lnTo>
                  <a:lnTo>
                    <a:pt x="3225486" y="34643"/>
                  </a:lnTo>
                  <a:lnTo>
                    <a:pt x="3228969" y="34627"/>
                  </a:lnTo>
                  <a:lnTo>
                    <a:pt x="3232453" y="34611"/>
                  </a:lnTo>
                  <a:lnTo>
                    <a:pt x="3235936" y="34595"/>
                  </a:lnTo>
                  <a:lnTo>
                    <a:pt x="3239419" y="34579"/>
                  </a:lnTo>
                  <a:lnTo>
                    <a:pt x="3242902" y="34563"/>
                  </a:lnTo>
                  <a:lnTo>
                    <a:pt x="3246386" y="34547"/>
                  </a:lnTo>
                  <a:lnTo>
                    <a:pt x="3249869" y="34531"/>
                  </a:lnTo>
                  <a:lnTo>
                    <a:pt x="3253352" y="34515"/>
                  </a:lnTo>
                  <a:lnTo>
                    <a:pt x="3256835" y="34499"/>
                  </a:lnTo>
                  <a:lnTo>
                    <a:pt x="3260319" y="34483"/>
                  </a:lnTo>
                  <a:lnTo>
                    <a:pt x="3263802" y="34467"/>
                  </a:lnTo>
                  <a:lnTo>
                    <a:pt x="3267285" y="34451"/>
                  </a:lnTo>
                  <a:lnTo>
                    <a:pt x="3270768" y="34435"/>
                  </a:lnTo>
                  <a:lnTo>
                    <a:pt x="3274252" y="34419"/>
                  </a:lnTo>
                  <a:lnTo>
                    <a:pt x="3277735" y="34403"/>
                  </a:lnTo>
                  <a:lnTo>
                    <a:pt x="3281218" y="34387"/>
                  </a:lnTo>
                  <a:lnTo>
                    <a:pt x="3284701" y="34371"/>
                  </a:lnTo>
                  <a:lnTo>
                    <a:pt x="3288185" y="34355"/>
                  </a:lnTo>
                  <a:lnTo>
                    <a:pt x="3291668" y="34340"/>
                  </a:lnTo>
                  <a:lnTo>
                    <a:pt x="3295151" y="34324"/>
                  </a:lnTo>
                  <a:lnTo>
                    <a:pt x="3298634" y="34308"/>
                  </a:lnTo>
                  <a:lnTo>
                    <a:pt x="3302118" y="34292"/>
                  </a:lnTo>
                  <a:lnTo>
                    <a:pt x="3305601" y="34276"/>
                  </a:lnTo>
                  <a:lnTo>
                    <a:pt x="3309084" y="34260"/>
                  </a:lnTo>
                  <a:lnTo>
                    <a:pt x="3312567" y="34244"/>
                  </a:lnTo>
                  <a:lnTo>
                    <a:pt x="3316051" y="34228"/>
                  </a:lnTo>
                  <a:lnTo>
                    <a:pt x="3319534" y="34212"/>
                  </a:lnTo>
                  <a:lnTo>
                    <a:pt x="3323017" y="34196"/>
                  </a:lnTo>
                  <a:lnTo>
                    <a:pt x="3326500" y="34180"/>
                  </a:lnTo>
                  <a:lnTo>
                    <a:pt x="3329984" y="34164"/>
                  </a:lnTo>
                  <a:lnTo>
                    <a:pt x="3333467" y="34148"/>
                  </a:lnTo>
                  <a:lnTo>
                    <a:pt x="3336950" y="34132"/>
                  </a:lnTo>
                  <a:lnTo>
                    <a:pt x="3340433" y="34116"/>
                  </a:lnTo>
                  <a:lnTo>
                    <a:pt x="3343917" y="34100"/>
                  </a:lnTo>
                  <a:lnTo>
                    <a:pt x="3347400" y="34084"/>
                  </a:lnTo>
                  <a:lnTo>
                    <a:pt x="3350883" y="34068"/>
                  </a:lnTo>
                  <a:lnTo>
                    <a:pt x="3354366" y="34052"/>
                  </a:lnTo>
                  <a:lnTo>
                    <a:pt x="3357850" y="34036"/>
                  </a:lnTo>
                  <a:lnTo>
                    <a:pt x="3361333" y="34021"/>
                  </a:lnTo>
                  <a:lnTo>
                    <a:pt x="3364816" y="34005"/>
                  </a:lnTo>
                  <a:lnTo>
                    <a:pt x="3368299" y="33989"/>
                  </a:lnTo>
                  <a:lnTo>
                    <a:pt x="3371783" y="33973"/>
                  </a:lnTo>
                  <a:lnTo>
                    <a:pt x="3375266" y="33957"/>
                  </a:lnTo>
                  <a:lnTo>
                    <a:pt x="3378749" y="33941"/>
                  </a:lnTo>
                  <a:lnTo>
                    <a:pt x="3382232" y="33925"/>
                  </a:lnTo>
                  <a:lnTo>
                    <a:pt x="3385716" y="33909"/>
                  </a:lnTo>
                  <a:lnTo>
                    <a:pt x="3389199" y="33893"/>
                  </a:lnTo>
                  <a:lnTo>
                    <a:pt x="3392682" y="33877"/>
                  </a:lnTo>
                  <a:lnTo>
                    <a:pt x="3396165" y="33861"/>
                  </a:lnTo>
                  <a:lnTo>
                    <a:pt x="3399649" y="33845"/>
                  </a:lnTo>
                  <a:lnTo>
                    <a:pt x="3403132" y="33829"/>
                  </a:lnTo>
                  <a:lnTo>
                    <a:pt x="3406615" y="33813"/>
                  </a:lnTo>
                  <a:lnTo>
                    <a:pt x="3410098" y="33797"/>
                  </a:lnTo>
                  <a:lnTo>
                    <a:pt x="3413582" y="33781"/>
                  </a:lnTo>
                  <a:lnTo>
                    <a:pt x="3417065" y="33765"/>
                  </a:lnTo>
                  <a:lnTo>
                    <a:pt x="3420548" y="33749"/>
                  </a:lnTo>
                  <a:lnTo>
                    <a:pt x="3424031" y="33734"/>
                  </a:lnTo>
                  <a:lnTo>
                    <a:pt x="3427515" y="33718"/>
                  </a:lnTo>
                  <a:lnTo>
                    <a:pt x="3430998" y="33702"/>
                  </a:lnTo>
                  <a:lnTo>
                    <a:pt x="3434481" y="33686"/>
                  </a:lnTo>
                  <a:lnTo>
                    <a:pt x="3437964" y="33670"/>
                  </a:lnTo>
                  <a:lnTo>
                    <a:pt x="3441447" y="33654"/>
                  </a:lnTo>
                  <a:lnTo>
                    <a:pt x="3444931" y="33638"/>
                  </a:lnTo>
                  <a:lnTo>
                    <a:pt x="3448414" y="33622"/>
                  </a:lnTo>
                  <a:lnTo>
                    <a:pt x="3451897" y="33606"/>
                  </a:lnTo>
                  <a:lnTo>
                    <a:pt x="3455380" y="33590"/>
                  </a:lnTo>
                  <a:lnTo>
                    <a:pt x="3458864" y="33574"/>
                  </a:lnTo>
                  <a:lnTo>
                    <a:pt x="3462347" y="33558"/>
                  </a:lnTo>
                  <a:lnTo>
                    <a:pt x="3465830" y="33542"/>
                  </a:lnTo>
                  <a:lnTo>
                    <a:pt x="3469313" y="33526"/>
                  </a:lnTo>
                  <a:lnTo>
                    <a:pt x="3472797" y="33510"/>
                  </a:lnTo>
                  <a:lnTo>
                    <a:pt x="3476280" y="33494"/>
                  </a:lnTo>
                  <a:lnTo>
                    <a:pt x="3479763" y="33478"/>
                  </a:lnTo>
                  <a:lnTo>
                    <a:pt x="3483246" y="33463"/>
                  </a:lnTo>
                  <a:lnTo>
                    <a:pt x="3483246" y="33472"/>
                  </a:lnTo>
                  <a:lnTo>
                    <a:pt x="3483246" y="33481"/>
                  </a:lnTo>
                  <a:lnTo>
                    <a:pt x="3483246" y="33490"/>
                  </a:lnTo>
                  <a:lnTo>
                    <a:pt x="3483246" y="33499"/>
                  </a:lnTo>
                  <a:lnTo>
                    <a:pt x="3483246" y="33508"/>
                  </a:lnTo>
                  <a:lnTo>
                    <a:pt x="3483246" y="33518"/>
                  </a:lnTo>
                  <a:lnTo>
                    <a:pt x="3483246" y="33527"/>
                  </a:lnTo>
                  <a:lnTo>
                    <a:pt x="3483246" y="33536"/>
                  </a:lnTo>
                  <a:lnTo>
                    <a:pt x="3483246" y="33545"/>
                  </a:lnTo>
                  <a:lnTo>
                    <a:pt x="3483246" y="33554"/>
                  </a:lnTo>
                  <a:lnTo>
                    <a:pt x="3483246" y="33563"/>
                  </a:lnTo>
                  <a:lnTo>
                    <a:pt x="3483246" y="33572"/>
                  </a:lnTo>
                  <a:lnTo>
                    <a:pt x="3483246" y="33581"/>
                  </a:lnTo>
                  <a:lnTo>
                    <a:pt x="3483246" y="33590"/>
                  </a:lnTo>
                  <a:lnTo>
                    <a:pt x="3483246" y="33599"/>
                  </a:lnTo>
                  <a:lnTo>
                    <a:pt x="3483246" y="33608"/>
                  </a:lnTo>
                  <a:lnTo>
                    <a:pt x="3483246" y="33617"/>
                  </a:lnTo>
                  <a:lnTo>
                    <a:pt x="3483246" y="33626"/>
                  </a:lnTo>
                  <a:lnTo>
                    <a:pt x="3483246" y="33635"/>
                  </a:lnTo>
                  <a:lnTo>
                    <a:pt x="3483246" y="33644"/>
                  </a:lnTo>
                  <a:lnTo>
                    <a:pt x="3483246" y="33653"/>
                  </a:lnTo>
                  <a:lnTo>
                    <a:pt x="3483246" y="33662"/>
                  </a:lnTo>
                  <a:lnTo>
                    <a:pt x="3483246" y="33671"/>
                  </a:lnTo>
                  <a:lnTo>
                    <a:pt x="3483246" y="33680"/>
                  </a:lnTo>
                  <a:lnTo>
                    <a:pt x="3483246" y="33689"/>
                  </a:lnTo>
                  <a:lnTo>
                    <a:pt x="3483246" y="33698"/>
                  </a:lnTo>
                  <a:lnTo>
                    <a:pt x="3483246" y="33707"/>
                  </a:lnTo>
                  <a:lnTo>
                    <a:pt x="3483246" y="33716"/>
                  </a:lnTo>
                  <a:lnTo>
                    <a:pt x="3483246" y="33725"/>
                  </a:lnTo>
                  <a:lnTo>
                    <a:pt x="3483246" y="33734"/>
                  </a:lnTo>
                  <a:lnTo>
                    <a:pt x="3483246" y="33743"/>
                  </a:lnTo>
                  <a:lnTo>
                    <a:pt x="3483246" y="33752"/>
                  </a:lnTo>
                  <a:lnTo>
                    <a:pt x="3483246" y="33761"/>
                  </a:lnTo>
                  <a:lnTo>
                    <a:pt x="3483246" y="33769"/>
                  </a:lnTo>
                  <a:lnTo>
                    <a:pt x="3483246" y="33778"/>
                  </a:lnTo>
                  <a:lnTo>
                    <a:pt x="3483246" y="33787"/>
                  </a:lnTo>
                  <a:lnTo>
                    <a:pt x="3483246" y="33796"/>
                  </a:lnTo>
                  <a:lnTo>
                    <a:pt x="3483246" y="33805"/>
                  </a:lnTo>
                  <a:lnTo>
                    <a:pt x="3483246" y="33814"/>
                  </a:lnTo>
                  <a:lnTo>
                    <a:pt x="3483246" y="33822"/>
                  </a:lnTo>
                  <a:lnTo>
                    <a:pt x="3483246" y="33831"/>
                  </a:lnTo>
                  <a:lnTo>
                    <a:pt x="3483246" y="33840"/>
                  </a:lnTo>
                  <a:lnTo>
                    <a:pt x="3483246" y="33849"/>
                  </a:lnTo>
                  <a:lnTo>
                    <a:pt x="3483246" y="33857"/>
                  </a:lnTo>
                  <a:lnTo>
                    <a:pt x="3483246" y="33866"/>
                  </a:lnTo>
                  <a:lnTo>
                    <a:pt x="3483246" y="33875"/>
                  </a:lnTo>
                  <a:lnTo>
                    <a:pt x="3483246" y="33884"/>
                  </a:lnTo>
                  <a:lnTo>
                    <a:pt x="3483246" y="33892"/>
                  </a:lnTo>
                  <a:lnTo>
                    <a:pt x="3483246" y="33901"/>
                  </a:lnTo>
                  <a:lnTo>
                    <a:pt x="3483246" y="33910"/>
                  </a:lnTo>
                  <a:lnTo>
                    <a:pt x="3483246" y="33919"/>
                  </a:lnTo>
                  <a:lnTo>
                    <a:pt x="3483246" y="33927"/>
                  </a:lnTo>
                  <a:lnTo>
                    <a:pt x="3483246" y="33936"/>
                  </a:lnTo>
                  <a:lnTo>
                    <a:pt x="3483246" y="33945"/>
                  </a:lnTo>
                  <a:lnTo>
                    <a:pt x="3483246" y="33953"/>
                  </a:lnTo>
                  <a:lnTo>
                    <a:pt x="3483246" y="33962"/>
                  </a:lnTo>
                  <a:lnTo>
                    <a:pt x="3483246" y="33970"/>
                  </a:lnTo>
                  <a:lnTo>
                    <a:pt x="3483246" y="33979"/>
                  </a:lnTo>
                  <a:lnTo>
                    <a:pt x="3483246" y="33988"/>
                  </a:lnTo>
                  <a:lnTo>
                    <a:pt x="3483246" y="33996"/>
                  </a:lnTo>
                  <a:lnTo>
                    <a:pt x="3483246" y="34005"/>
                  </a:lnTo>
                  <a:lnTo>
                    <a:pt x="3483246" y="34014"/>
                  </a:lnTo>
                  <a:lnTo>
                    <a:pt x="3483246" y="34022"/>
                  </a:lnTo>
                  <a:lnTo>
                    <a:pt x="3483246" y="34031"/>
                  </a:lnTo>
                  <a:lnTo>
                    <a:pt x="3483246" y="34039"/>
                  </a:lnTo>
                  <a:lnTo>
                    <a:pt x="3483246" y="34048"/>
                  </a:lnTo>
                  <a:lnTo>
                    <a:pt x="3483246" y="34056"/>
                  </a:lnTo>
                  <a:lnTo>
                    <a:pt x="3483246" y="34065"/>
                  </a:lnTo>
                  <a:lnTo>
                    <a:pt x="3483246" y="34073"/>
                  </a:lnTo>
                  <a:lnTo>
                    <a:pt x="3483246" y="34082"/>
                  </a:lnTo>
                  <a:lnTo>
                    <a:pt x="3483246" y="34090"/>
                  </a:lnTo>
                  <a:lnTo>
                    <a:pt x="3483246" y="34099"/>
                  </a:lnTo>
                  <a:lnTo>
                    <a:pt x="3483246" y="34107"/>
                  </a:lnTo>
                  <a:lnTo>
                    <a:pt x="3483246" y="34116"/>
                  </a:lnTo>
                  <a:lnTo>
                    <a:pt x="3483246" y="34124"/>
                  </a:lnTo>
                  <a:lnTo>
                    <a:pt x="3483246" y="34133"/>
                  </a:lnTo>
                  <a:lnTo>
                    <a:pt x="3483246" y="34141"/>
                  </a:lnTo>
                  <a:lnTo>
                    <a:pt x="3483246" y="34150"/>
                  </a:lnTo>
                  <a:lnTo>
                    <a:pt x="3483246" y="34158"/>
                  </a:lnTo>
                  <a:lnTo>
                    <a:pt x="3483246" y="34166"/>
                  </a:lnTo>
                  <a:lnTo>
                    <a:pt x="3483246" y="34175"/>
                  </a:lnTo>
                  <a:lnTo>
                    <a:pt x="3483246" y="34183"/>
                  </a:lnTo>
                  <a:lnTo>
                    <a:pt x="3483246" y="34192"/>
                  </a:lnTo>
                  <a:lnTo>
                    <a:pt x="3483246" y="34200"/>
                  </a:lnTo>
                  <a:lnTo>
                    <a:pt x="3483246" y="34208"/>
                  </a:lnTo>
                  <a:lnTo>
                    <a:pt x="3483246" y="34217"/>
                  </a:lnTo>
                  <a:lnTo>
                    <a:pt x="3483246" y="34225"/>
                  </a:lnTo>
                  <a:lnTo>
                    <a:pt x="3483246" y="34233"/>
                  </a:lnTo>
                  <a:lnTo>
                    <a:pt x="3483246" y="34242"/>
                  </a:lnTo>
                  <a:lnTo>
                    <a:pt x="3483246" y="34250"/>
                  </a:lnTo>
                  <a:lnTo>
                    <a:pt x="3483246" y="34258"/>
                  </a:lnTo>
                  <a:lnTo>
                    <a:pt x="3483246" y="34267"/>
                  </a:lnTo>
                  <a:lnTo>
                    <a:pt x="3483246" y="34275"/>
                  </a:lnTo>
                  <a:lnTo>
                    <a:pt x="3483246" y="34283"/>
                  </a:lnTo>
                  <a:lnTo>
                    <a:pt x="3483246" y="34292"/>
                  </a:lnTo>
                  <a:lnTo>
                    <a:pt x="3483246" y="34300"/>
                  </a:lnTo>
                  <a:lnTo>
                    <a:pt x="3483246" y="34308"/>
                  </a:lnTo>
                  <a:lnTo>
                    <a:pt x="3483246" y="34316"/>
                  </a:lnTo>
                  <a:lnTo>
                    <a:pt x="3483246" y="34325"/>
                  </a:lnTo>
                  <a:lnTo>
                    <a:pt x="3483246" y="34333"/>
                  </a:lnTo>
                  <a:lnTo>
                    <a:pt x="3483246" y="34341"/>
                  </a:lnTo>
                  <a:lnTo>
                    <a:pt x="3483246" y="34349"/>
                  </a:lnTo>
                  <a:lnTo>
                    <a:pt x="3483246" y="34358"/>
                  </a:lnTo>
                  <a:lnTo>
                    <a:pt x="3483246" y="34366"/>
                  </a:lnTo>
                  <a:lnTo>
                    <a:pt x="3483246" y="34374"/>
                  </a:lnTo>
                  <a:lnTo>
                    <a:pt x="3483246" y="34382"/>
                  </a:lnTo>
                  <a:lnTo>
                    <a:pt x="3483246" y="34390"/>
                  </a:lnTo>
                  <a:lnTo>
                    <a:pt x="3483246" y="34398"/>
                  </a:lnTo>
                  <a:lnTo>
                    <a:pt x="3483246" y="34407"/>
                  </a:lnTo>
                  <a:lnTo>
                    <a:pt x="3483246" y="34415"/>
                  </a:lnTo>
                  <a:lnTo>
                    <a:pt x="3483246" y="34423"/>
                  </a:lnTo>
                  <a:lnTo>
                    <a:pt x="3483246" y="34431"/>
                  </a:lnTo>
                  <a:lnTo>
                    <a:pt x="3483246" y="34439"/>
                  </a:lnTo>
                  <a:lnTo>
                    <a:pt x="3483246" y="34447"/>
                  </a:lnTo>
                  <a:lnTo>
                    <a:pt x="3483246" y="34455"/>
                  </a:lnTo>
                  <a:lnTo>
                    <a:pt x="3483246" y="34463"/>
                  </a:lnTo>
                  <a:lnTo>
                    <a:pt x="3483246" y="34472"/>
                  </a:lnTo>
                  <a:lnTo>
                    <a:pt x="3483246" y="34480"/>
                  </a:lnTo>
                  <a:lnTo>
                    <a:pt x="3483246" y="34488"/>
                  </a:lnTo>
                  <a:lnTo>
                    <a:pt x="3483246" y="34496"/>
                  </a:lnTo>
                  <a:lnTo>
                    <a:pt x="3483246" y="34504"/>
                  </a:lnTo>
                  <a:lnTo>
                    <a:pt x="3483246" y="34512"/>
                  </a:lnTo>
                  <a:lnTo>
                    <a:pt x="3483246" y="34520"/>
                  </a:lnTo>
                  <a:lnTo>
                    <a:pt x="3483246" y="34528"/>
                  </a:lnTo>
                  <a:lnTo>
                    <a:pt x="3483246" y="34536"/>
                  </a:lnTo>
                  <a:lnTo>
                    <a:pt x="3483246" y="34544"/>
                  </a:lnTo>
                  <a:lnTo>
                    <a:pt x="3483246" y="34552"/>
                  </a:lnTo>
                  <a:lnTo>
                    <a:pt x="3483246" y="34560"/>
                  </a:lnTo>
                  <a:lnTo>
                    <a:pt x="3483246" y="34568"/>
                  </a:lnTo>
                  <a:lnTo>
                    <a:pt x="3483246" y="34576"/>
                  </a:lnTo>
                  <a:lnTo>
                    <a:pt x="3483246" y="34584"/>
                  </a:lnTo>
                  <a:lnTo>
                    <a:pt x="3483246" y="34592"/>
                  </a:lnTo>
                  <a:lnTo>
                    <a:pt x="3483246" y="34600"/>
                  </a:lnTo>
                  <a:lnTo>
                    <a:pt x="3483246" y="34608"/>
                  </a:lnTo>
                  <a:lnTo>
                    <a:pt x="3483246" y="34616"/>
                  </a:lnTo>
                  <a:lnTo>
                    <a:pt x="3483246" y="34624"/>
                  </a:lnTo>
                  <a:lnTo>
                    <a:pt x="3483246" y="34631"/>
                  </a:lnTo>
                  <a:lnTo>
                    <a:pt x="3483246" y="34639"/>
                  </a:lnTo>
                  <a:lnTo>
                    <a:pt x="3483246" y="34647"/>
                  </a:lnTo>
                  <a:lnTo>
                    <a:pt x="3483246" y="34655"/>
                  </a:lnTo>
                  <a:lnTo>
                    <a:pt x="3483246" y="34663"/>
                  </a:lnTo>
                  <a:lnTo>
                    <a:pt x="3483246" y="34671"/>
                  </a:lnTo>
                  <a:lnTo>
                    <a:pt x="3483246" y="34679"/>
                  </a:lnTo>
                  <a:lnTo>
                    <a:pt x="3483246" y="34687"/>
                  </a:lnTo>
                  <a:lnTo>
                    <a:pt x="3483246" y="34694"/>
                  </a:lnTo>
                  <a:lnTo>
                    <a:pt x="3483246" y="34702"/>
                  </a:lnTo>
                  <a:lnTo>
                    <a:pt x="3483246" y="34710"/>
                  </a:lnTo>
                  <a:lnTo>
                    <a:pt x="3483246" y="34718"/>
                  </a:lnTo>
                  <a:lnTo>
                    <a:pt x="3483246" y="34726"/>
                  </a:lnTo>
                  <a:lnTo>
                    <a:pt x="3483246" y="34734"/>
                  </a:lnTo>
                  <a:lnTo>
                    <a:pt x="3483246" y="34741"/>
                  </a:lnTo>
                  <a:lnTo>
                    <a:pt x="3483246" y="34749"/>
                  </a:lnTo>
                  <a:lnTo>
                    <a:pt x="3483246" y="34757"/>
                  </a:lnTo>
                  <a:lnTo>
                    <a:pt x="3483246" y="34765"/>
                  </a:lnTo>
                  <a:lnTo>
                    <a:pt x="3483246" y="34772"/>
                  </a:lnTo>
                  <a:lnTo>
                    <a:pt x="3483246" y="34780"/>
                  </a:lnTo>
                  <a:lnTo>
                    <a:pt x="3483246" y="34788"/>
                  </a:lnTo>
                  <a:lnTo>
                    <a:pt x="3483246" y="34796"/>
                  </a:lnTo>
                  <a:lnTo>
                    <a:pt x="3483246" y="34803"/>
                  </a:lnTo>
                  <a:lnTo>
                    <a:pt x="3483246" y="34811"/>
                  </a:lnTo>
                  <a:lnTo>
                    <a:pt x="3483246" y="34819"/>
                  </a:lnTo>
                  <a:lnTo>
                    <a:pt x="3483246" y="34827"/>
                  </a:lnTo>
                  <a:lnTo>
                    <a:pt x="3483246" y="34834"/>
                  </a:lnTo>
                  <a:lnTo>
                    <a:pt x="3483246" y="34842"/>
                  </a:lnTo>
                  <a:lnTo>
                    <a:pt x="3483246" y="34850"/>
                  </a:lnTo>
                  <a:lnTo>
                    <a:pt x="3483246" y="34857"/>
                  </a:lnTo>
                  <a:lnTo>
                    <a:pt x="3483246" y="34865"/>
                  </a:lnTo>
                  <a:lnTo>
                    <a:pt x="3483246" y="34873"/>
                  </a:lnTo>
                  <a:lnTo>
                    <a:pt x="3483246" y="34880"/>
                  </a:lnTo>
                  <a:lnTo>
                    <a:pt x="3483246" y="34888"/>
                  </a:lnTo>
                  <a:lnTo>
                    <a:pt x="3483246" y="34896"/>
                  </a:lnTo>
                  <a:lnTo>
                    <a:pt x="3483246" y="34903"/>
                  </a:lnTo>
                  <a:lnTo>
                    <a:pt x="3483246" y="34911"/>
                  </a:lnTo>
                  <a:lnTo>
                    <a:pt x="3483246" y="34918"/>
                  </a:lnTo>
                  <a:lnTo>
                    <a:pt x="3483246" y="34926"/>
                  </a:lnTo>
                  <a:lnTo>
                    <a:pt x="3483246" y="34934"/>
                  </a:lnTo>
                  <a:lnTo>
                    <a:pt x="3483246" y="34941"/>
                  </a:lnTo>
                  <a:lnTo>
                    <a:pt x="3483246" y="34949"/>
                  </a:lnTo>
                  <a:lnTo>
                    <a:pt x="3483246" y="34956"/>
                  </a:lnTo>
                  <a:lnTo>
                    <a:pt x="3483246" y="34964"/>
                  </a:lnTo>
                  <a:lnTo>
                    <a:pt x="3483246" y="34971"/>
                  </a:lnTo>
                  <a:lnTo>
                    <a:pt x="3483246" y="34979"/>
                  </a:lnTo>
                  <a:lnTo>
                    <a:pt x="3483246" y="34987"/>
                  </a:lnTo>
                  <a:lnTo>
                    <a:pt x="3483246" y="34994"/>
                  </a:lnTo>
                  <a:lnTo>
                    <a:pt x="3483246" y="35002"/>
                  </a:lnTo>
                  <a:lnTo>
                    <a:pt x="3483246" y="35009"/>
                  </a:lnTo>
                  <a:lnTo>
                    <a:pt x="3483246" y="35017"/>
                  </a:lnTo>
                  <a:lnTo>
                    <a:pt x="3483246" y="35024"/>
                  </a:lnTo>
                  <a:lnTo>
                    <a:pt x="3483246" y="35032"/>
                  </a:lnTo>
                  <a:lnTo>
                    <a:pt x="3483246" y="35039"/>
                  </a:lnTo>
                  <a:lnTo>
                    <a:pt x="3483246" y="35047"/>
                  </a:lnTo>
                  <a:lnTo>
                    <a:pt x="3483246" y="35054"/>
                  </a:lnTo>
                  <a:lnTo>
                    <a:pt x="3483246" y="35062"/>
                  </a:lnTo>
                  <a:lnTo>
                    <a:pt x="3483246" y="35069"/>
                  </a:lnTo>
                  <a:lnTo>
                    <a:pt x="3483246" y="35076"/>
                  </a:lnTo>
                  <a:lnTo>
                    <a:pt x="3483246" y="35084"/>
                  </a:lnTo>
                  <a:lnTo>
                    <a:pt x="3483246" y="35091"/>
                  </a:lnTo>
                  <a:lnTo>
                    <a:pt x="3483246" y="35099"/>
                  </a:lnTo>
                  <a:lnTo>
                    <a:pt x="3483246" y="35106"/>
                  </a:lnTo>
                  <a:lnTo>
                    <a:pt x="3483246" y="35114"/>
                  </a:lnTo>
                  <a:lnTo>
                    <a:pt x="3483246" y="35121"/>
                  </a:lnTo>
                  <a:lnTo>
                    <a:pt x="3483246" y="35128"/>
                  </a:lnTo>
                  <a:lnTo>
                    <a:pt x="3483246" y="35136"/>
                  </a:lnTo>
                  <a:lnTo>
                    <a:pt x="3483246" y="35143"/>
                  </a:lnTo>
                  <a:lnTo>
                    <a:pt x="3483246" y="35150"/>
                  </a:lnTo>
                  <a:lnTo>
                    <a:pt x="3483246" y="35158"/>
                  </a:lnTo>
                  <a:lnTo>
                    <a:pt x="3483246" y="35165"/>
                  </a:lnTo>
                  <a:lnTo>
                    <a:pt x="3483246" y="35173"/>
                  </a:lnTo>
                  <a:lnTo>
                    <a:pt x="3483246" y="35180"/>
                  </a:lnTo>
                  <a:lnTo>
                    <a:pt x="3483246" y="35187"/>
                  </a:lnTo>
                  <a:lnTo>
                    <a:pt x="3483246" y="35195"/>
                  </a:lnTo>
                  <a:lnTo>
                    <a:pt x="3483246" y="35202"/>
                  </a:lnTo>
                  <a:lnTo>
                    <a:pt x="3483246" y="35209"/>
                  </a:lnTo>
                  <a:lnTo>
                    <a:pt x="3483246" y="35216"/>
                  </a:lnTo>
                  <a:lnTo>
                    <a:pt x="3483246" y="35224"/>
                  </a:lnTo>
                  <a:lnTo>
                    <a:pt x="3483246" y="35231"/>
                  </a:lnTo>
                  <a:lnTo>
                    <a:pt x="3483246" y="35238"/>
                  </a:lnTo>
                  <a:lnTo>
                    <a:pt x="3483246" y="35246"/>
                  </a:lnTo>
                  <a:lnTo>
                    <a:pt x="3483246" y="35253"/>
                  </a:lnTo>
                  <a:lnTo>
                    <a:pt x="3483246" y="35260"/>
                  </a:lnTo>
                  <a:lnTo>
                    <a:pt x="3483246" y="35267"/>
                  </a:lnTo>
                  <a:lnTo>
                    <a:pt x="3483246" y="35275"/>
                  </a:lnTo>
                  <a:lnTo>
                    <a:pt x="3483246" y="35282"/>
                  </a:lnTo>
                  <a:lnTo>
                    <a:pt x="3483246" y="35289"/>
                  </a:lnTo>
                  <a:lnTo>
                    <a:pt x="3483246" y="35296"/>
                  </a:lnTo>
                  <a:lnTo>
                    <a:pt x="3483246" y="35303"/>
                  </a:lnTo>
                  <a:lnTo>
                    <a:pt x="3483246" y="35311"/>
                  </a:lnTo>
                  <a:lnTo>
                    <a:pt x="3483246" y="35318"/>
                  </a:lnTo>
                  <a:lnTo>
                    <a:pt x="3483246" y="35325"/>
                  </a:lnTo>
                  <a:lnTo>
                    <a:pt x="3483246" y="35332"/>
                  </a:lnTo>
                  <a:lnTo>
                    <a:pt x="3483246" y="35339"/>
                  </a:lnTo>
                  <a:lnTo>
                    <a:pt x="3483246" y="35347"/>
                  </a:lnTo>
                  <a:lnTo>
                    <a:pt x="3483246" y="35354"/>
                  </a:lnTo>
                  <a:lnTo>
                    <a:pt x="3483246" y="35361"/>
                  </a:lnTo>
                  <a:lnTo>
                    <a:pt x="3483246" y="35368"/>
                  </a:lnTo>
                  <a:lnTo>
                    <a:pt x="3483246" y="35375"/>
                  </a:lnTo>
                  <a:lnTo>
                    <a:pt x="3483246" y="35382"/>
                  </a:lnTo>
                  <a:lnTo>
                    <a:pt x="3483246" y="35389"/>
                  </a:lnTo>
                  <a:lnTo>
                    <a:pt x="3483246" y="35397"/>
                  </a:lnTo>
                  <a:lnTo>
                    <a:pt x="3483246" y="35404"/>
                  </a:lnTo>
                  <a:lnTo>
                    <a:pt x="3483246" y="35411"/>
                  </a:lnTo>
                  <a:lnTo>
                    <a:pt x="3483246" y="35418"/>
                  </a:lnTo>
                  <a:lnTo>
                    <a:pt x="3483246" y="35425"/>
                  </a:lnTo>
                  <a:lnTo>
                    <a:pt x="3483246" y="35432"/>
                  </a:lnTo>
                  <a:lnTo>
                    <a:pt x="3483246" y="35439"/>
                  </a:lnTo>
                  <a:lnTo>
                    <a:pt x="3483246" y="35446"/>
                  </a:lnTo>
                  <a:lnTo>
                    <a:pt x="3483246" y="35453"/>
                  </a:lnTo>
                  <a:lnTo>
                    <a:pt x="3483246" y="35460"/>
                  </a:lnTo>
                  <a:lnTo>
                    <a:pt x="3483246" y="35467"/>
                  </a:lnTo>
                  <a:lnTo>
                    <a:pt x="3483246" y="35474"/>
                  </a:lnTo>
                  <a:lnTo>
                    <a:pt x="3483246" y="35481"/>
                  </a:lnTo>
                  <a:lnTo>
                    <a:pt x="3483246" y="35488"/>
                  </a:lnTo>
                  <a:lnTo>
                    <a:pt x="3483246" y="35496"/>
                  </a:lnTo>
                  <a:lnTo>
                    <a:pt x="3483246" y="35503"/>
                  </a:lnTo>
                  <a:lnTo>
                    <a:pt x="3483246" y="35510"/>
                  </a:lnTo>
                  <a:lnTo>
                    <a:pt x="3483246" y="35517"/>
                  </a:lnTo>
                  <a:lnTo>
                    <a:pt x="3483246" y="35524"/>
                  </a:lnTo>
                  <a:lnTo>
                    <a:pt x="3483246" y="35531"/>
                  </a:lnTo>
                  <a:lnTo>
                    <a:pt x="3483246" y="35537"/>
                  </a:lnTo>
                  <a:lnTo>
                    <a:pt x="3483246" y="35544"/>
                  </a:lnTo>
                  <a:lnTo>
                    <a:pt x="3483246" y="35551"/>
                  </a:lnTo>
                  <a:lnTo>
                    <a:pt x="3483246" y="35558"/>
                  </a:lnTo>
                  <a:lnTo>
                    <a:pt x="3483246" y="35565"/>
                  </a:lnTo>
                  <a:lnTo>
                    <a:pt x="3483246" y="35572"/>
                  </a:lnTo>
                  <a:lnTo>
                    <a:pt x="3483246" y="35579"/>
                  </a:lnTo>
                  <a:lnTo>
                    <a:pt x="3483246" y="35586"/>
                  </a:lnTo>
                  <a:lnTo>
                    <a:pt x="3483246" y="35593"/>
                  </a:lnTo>
                  <a:lnTo>
                    <a:pt x="3483246" y="35600"/>
                  </a:lnTo>
                  <a:lnTo>
                    <a:pt x="3483246" y="35607"/>
                  </a:lnTo>
                  <a:lnTo>
                    <a:pt x="3483246" y="35614"/>
                  </a:lnTo>
                  <a:lnTo>
                    <a:pt x="3483246" y="35621"/>
                  </a:lnTo>
                  <a:lnTo>
                    <a:pt x="3483246" y="35628"/>
                  </a:lnTo>
                  <a:lnTo>
                    <a:pt x="3483246" y="35634"/>
                  </a:lnTo>
                  <a:lnTo>
                    <a:pt x="3483246" y="35641"/>
                  </a:lnTo>
                  <a:lnTo>
                    <a:pt x="3483246" y="35648"/>
                  </a:lnTo>
                  <a:lnTo>
                    <a:pt x="3483246" y="35655"/>
                  </a:lnTo>
                  <a:lnTo>
                    <a:pt x="3483246" y="35662"/>
                  </a:lnTo>
                  <a:lnTo>
                    <a:pt x="3483246" y="35669"/>
                  </a:lnTo>
                  <a:lnTo>
                    <a:pt x="3483246" y="35676"/>
                  </a:lnTo>
                  <a:lnTo>
                    <a:pt x="3483246" y="35682"/>
                  </a:lnTo>
                  <a:lnTo>
                    <a:pt x="3483246" y="35689"/>
                  </a:lnTo>
                  <a:lnTo>
                    <a:pt x="3483246" y="35696"/>
                  </a:lnTo>
                  <a:lnTo>
                    <a:pt x="3483246" y="3570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5526604"/>
              <a:ext cx="3483246" cy="25462"/>
            </a:xfrm>
            <a:custGeom>
              <a:avLst/>
              <a:gdLst/>
              <a:ahLst/>
              <a:cxnLst/>
              <a:rect l="0" t="0" r="0" b="0"/>
              <a:pathLst>
                <a:path w="3483246" h="25462">
                  <a:moveTo>
                    <a:pt x="0" y="25462"/>
                  </a:moveTo>
                  <a:lnTo>
                    <a:pt x="3483" y="25356"/>
                  </a:lnTo>
                  <a:lnTo>
                    <a:pt x="6966" y="25251"/>
                  </a:lnTo>
                  <a:lnTo>
                    <a:pt x="10449" y="25145"/>
                  </a:lnTo>
                  <a:lnTo>
                    <a:pt x="13932" y="25040"/>
                  </a:lnTo>
                  <a:lnTo>
                    <a:pt x="17416" y="24934"/>
                  </a:lnTo>
                  <a:lnTo>
                    <a:pt x="20899" y="24829"/>
                  </a:lnTo>
                  <a:lnTo>
                    <a:pt x="24382" y="24723"/>
                  </a:lnTo>
                  <a:lnTo>
                    <a:pt x="27865" y="24618"/>
                  </a:lnTo>
                  <a:lnTo>
                    <a:pt x="31349" y="24512"/>
                  </a:lnTo>
                  <a:lnTo>
                    <a:pt x="34832" y="24407"/>
                  </a:lnTo>
                  <a:lnTo>
                    <a:pt x="38315" y="24301"/>
                  </a:lnTo>
                  <a:lnTo>
                    <a:pt x="41798" y="24196"/>
                  </a:lnTo>
                  <a:lnTo>
                    <a:pt x="45282" y="24090"/>
                  </a:lnTo>
                  <a:lnTo>
                    <a:pt x="48765" y="23985"/>
                  </a:lnTo>
                  <a:lnTo>
                    <a:pt x="52248" y="23879"/>
                  </a:lnTo>
                  <a:lnTo>
                    <a:pt x="55731" y="23774"/>
                  </a:lnTo>
                  <a:lnTo>
                    <a:pt x="59215" y="23668"/>
                  </a:lnTo>
                  <a:lnTo>
                    <a:pt x="62698" y="23563"/>
                  </a:lnTo>
                  <a:lnTo>
                    <a:pt x="66181" y="23457"/>
                  </a:lnTo>
                  <a:lnTo>
                    <a:pt x="69664" y="23352"/>
                  </a:lnTo>
                  <a:lnTo>
                    <a:pt x="73148" y="23247"/>
                  </a:lnTo>
                  <a:lnTo>
                    <a:pt x="76631" y="23141"/>
                  </a:lnTo>
                  <a:lnTo>
                    <a:pt x="80114" y="23036"/>
                  </a:lnTo>
                  <a:lnTo>
                    <a:pt x="83597" y="22930"/>
                  </a:lnTo>
                  <a:lnTo>
                    <a:pt x="87081" y="22825"/>
                  </a:lnTo>
                  <a:lnTo>
                    <a:pt x="90564" y="22720"/>
                  </a:lnTo>
                  <a:lnTo>
                    <a:pt x="94047" y="22614"/>
                  </a:lnTo>
                  <a:lnTo>
                    <a:pt x="97530" y="22509"/>
                  </a:lnTo>
                  <a:lnTo>
                    <a:pt x="101014" y="22403"/>
                  </a:lnTo>
                  <a:lnTo>
                    <a:pt x="104497" y="22298"/>
                  </a:lnTo>
                  <a:lnTo>
                    <a:pt x="107980" y="22193"/>
                  </a:lnTo>
                  <a:lnTo>
                    <a:pt x="111463" y="22087"/>
                  </a:lnTo>
                  <a:lnTo>
                    <a:pt x="114947" y="21982"/>
                  </a:lnTo>
                  <a:lnTo>
                    <a:pt x="118430" y="21877"/>
                  </a:lnTo>
                  <a:lnTo>
                    <a:pt x="121913" y="21771"/>
                  </a:lnTo>
                  <a:lnTo>
                    <a:pt x="125396" y="21666"/>
                  </a:lnTo>
                  <a:lnTo>
                    <a:pt x="128880" y="21561"/>
                  </a:lnTo>
                  <a:lnTo>
                    <a:pt x="132363" y="21455"/>
                  </a:lnTo>
                  <a:lnTo>
                    <a:pt x="135846" y="21350"/>
                  </a:lnTo>
                  <a:lnTo>
                    <a:pt x="139329" y="21245"/>
                  </a:lnTo>
                  <a:lnTo>
                    <a:pt x="142813" y="21140"/>
                  </a:lnTo>
                  <a:lnTo>
                    <a:pt x="146296" y="21034"/>
                  </a:lnTo>
                  <a:lnTo>
                    <a:pt x="149779" y="20929"/>
                  </a:lnTo>
                  <a:lnTo>
                    <a:pt x="153262" y="20824"/>
                  </a:lnTo>
                  <a:lnTo>
                    <a:pt x="156746" y="20718"/>
                  </a:lnTo>
                  <a:lnTo>
                    <a:pt x="160229" y="20613"/>
                  </a:lnTo>
                  <a:lnTo>
                    <a:pt x="163712" y="20508"/>
                  </a:lnTo>
                  <a:lnTo>
                    <a:pt x="167195" y="20403"/>
                  </a:lnTo>
                  <a:lnTo>
                    <a:pt x="170679" y="20297"/>
                  </a:lnTo>
                  <a:lnTo>
                    <a:pt x="174162" y="20192"/>
                  </a:lnTo>
                  <a:lnTo>
                    <a:pt x="177645" y="20087"/>
                  </a:lnTo>
                  <a:lnTo>
                    <a:pt x="181128" y="19982"/>
                  </a:lnTo>
                  <a:lnTo>
                    <a:pt x="184612" y="19876"/>
                  </a:lnTo>
                  <a:lnTo>
                    <a:pt x="188095" y="19771"/>
                  </a:lnTo>
                  <a:lnTo>
                    <a:pt x="191578" y="19666"/>
                  </a:lnTo>
                  <a:lnTo>
                    <a:pt x="195061" y="19561"/>
                  </a:lnTo>
                  <a:lnTo>
                    <a:pt x="198545" y="19456"/>
                  </a:lnTo>
                  <a:lnTo>
                    <a:pt x="202028" y="19351"/>
                  </a:lnTo>
                  <a:lnTo>
                    <a:pt x="205511" y="19245"/>
                  </a:lnTo>
                  <a:lnTo>
                    <a:pt x="208994" y="19140"/>
                  </a:lnTo>
                  <a:lnTo>
                    <a:pt x="212478" y="19035"/>
                  </a:lnTo>
                  <a:lnTo>
                    <a:pt x="215961" y="18930"/>
                  </a:lnTo>
                  <a:lnTo>
                    <a:pt x="219444" y="18825"/>
                  </a:lnTo>
                  <a:lnTo>
                    <a:pt x="222927" y="18720"/>
                  </a:lnTo>
                  <a:lnTo>
                    <a:pt x="226411" y="18614"/>
                  </a:lnTo>
                  <a:lnTo>
                    <a:pt x="229894" y="18509"/>
                  </a:lnTo>
                  <a:lnTo>
                    <a:pt x="233377" y="18404"/>
                  </a:lnTo>
                  <a:lnTo>
                    <a:pt x="236860" y="18299"/>
                  </a:lnTo>
                  <a:lnTo>
                    <a:pt x="240344" y="18194"/>
                  </a:lnTo>
                  <a:lnTo>
                    <a:pt x="243827" y="18089"/>
                  </a:lnTo>
                  <a:lnTo>
                    <a:pt x="247310" y="17984"/>
                  </a:lnTo>
                  <a:lnTo>
                    <a:pt x="250793" y="17879"/>
                  </a:lnTo>
                  <a:lnTo>
                    <a:pt x="254277" y="17773"/>
                  </a:lnTo>
                  <a:lnTo>
                    <a:pt x="257760" y="17668"/>
                  </a:lnTo>
                  <a:lnTo>
                    <a:pt x="261243" y="17563"/>
                  </a:lnTo>
                  <a:lnTo>
                    <a:pt x="264726" y="17458"/>
                  </a:lnTo>
                  <a:lnTo>
                    <a:pt x="268210" y="17353"/>
                  </a:lnTo>
                  <a:lnTo>
                    <a:pt x="271693" y="17248"/>
                  </a:lnTo>
                  <a:lnTo>
                    <a:pt x="275176" y="17143"/>
                  </a:lnTo>
                  <a:lnTo>
                    <a:pt x="278659" y="17038"/>
                  </a:lnTo>
                  <a:lnTo>
                    <a:pt x="282143" y="16933"/>
                  </a:lnTo>
                  <a:lnTo>
                    <a:pt x="285626" y="16828"/>
                  </a:lnTo>
                  <a:lnTo>
                    <a:pt x="289109" y="16723"/>
                  </a:lnTo>
                  <a:lnTo>
                    <a:pt x="292592" y="16618"/>
                  </a:lnTo>
                  <a:lnTo>
                    <a:pt x="296075" y="16513"/>
                  </a:lnTo>
                  <a:lnTo>
                    <a:pt x="299559" y="16408"/>
                  </a:lnTo>
                  <a:lnTo>
                    <a:pt x="303042" y="16303"/>
                  </a:lnTo>
                  <a:lnTo>
                    <a:pt x="306525" y="16198"/>
                  </a:lnTo>
                  <a:lnTo>
                    <a:pt x="310008" y="16093"/>
                  </a:lnTo>
                  <a:lnTo>
                    <a:pt x="313492" y="15988"/>
                  </a:lnTo>
                  <a:lnTo>
                    <a:pt x="316975" y="15883"/>
                  </a:lnTo>
                  <a:lnTo>
                    <a:pt x="320458" y="15778"/>
                  </a:lnTo>
                  <a:lnTo>
                    <a:pt x="323941" y="15673"/>
                  </a:lnTo>
                  <a:lnTo>
                    <a:pt x="327425" y="15568"/>
                  </a:lnTo>
                  <a:lnTo>
                    <a:pt x="330908" y="15463"/>
                  </a:lnTo>
                  <a:lnTo>
                    <a:pt x="334391" y="15358"/>
                  </a:lnTo>
                  <a:lnTo>
                    <a:pt x="337874" y="15253"/>
                  </a:lnTo>
                  <a:lnTo>
                    <a:pt x="341358" y="15148"/>
                  </a:lnTo>
                  <a:lnTo>
                    <a:pt x="344841" y="15043"/>
                  </a:lnTo>
                  <a:lnTo>
                    <a:pt x="348324" y="14938"/>
                  </a:lnTo>
                  <a:lnTo>
                    <a:pt x="351807" y="14834"/>
                  </a:lnTo>
                  <a:lnTo>
                    <a:pt x="355291" y="14729"/>
                  </a:lnTo>
                  <a:lnTo>
                    <a:pt x="358774" y="14624"/>
                  </a:lnTo>
                  <a:lnTo>
                    <a:pt x="362257" y="14519"/>
                  </a:lnTo>
                  <a:lnTo>
                    <a:pt x="365740" y="14414"/>
                  </a:lnTo>
                  <a:lnTo>
                    <a:pt x="369224" y="14309"/>
                  </a:lnTo>
                  <a:lnTo>
                    <a:pt x="372707" y="14204"/>
                  </a:lnTo>
                  <a:lnTo>
                    <a:pt x="376190" y="14099"/>
                  </a:lnTo>
                  <a:lnTo>
                    <a:pt x="379673" y="13994"/>
                  </a:lnTo>
                  <a:lnTo>
                    <a:pt x="383157" y="13890"/>
                  </a:lnTo>
                  <a:lnTo>
                    <a:pt x="386640" y="13785"/>
                  </a:lnTo>
                  <a:lnTo>
                    <a:pt x="390123" y="13680"/>
                  </a:lnTo>
                  <a:lnTo>
                    <a:pt x="393606" y="13575"/>
                  </a:lnTo>
                  <a:lnTo>
                    <a:pt x="397090" y="13470"/>
                  </a:lnTo>
                  <a:lnTo>
                    <a:pt x="400573" y="13365"/>
                  </a:lnTo>
                  <a:lnTo>
                    <a:pt x="404056" y="13261"/>
                  </a:lnTo>
                  <a:lnTo>
                    <a:pt x="407539" y="13156"/>
                  </a:lnTo>
                  <a:lnTo>
                    <a:pt x="411023" y="13051"/>
                  </a:lnTo>
                  <a:lnTo>
                    <a:pt x="414506" y="12946"/>
                  </a:lnTo>
                  <a:lnTo>
                    <a:pt x="417989" y="12841"/>
                  </a:lnTo>
                  <a:lnTo>
                    <a:pt x="421472" y="12737"/>
                  </a:lnTo>
                  <a:lnTo>
                    <a:pt x="424956" y="12632"/>
                  </a:lnTo>
                  <a:lnTo>
                    <a:pt x="428439" y="12527"/>
                  </a:lnTo>
                  <a:lnTo>
                    <a:pt x="431922" y="12422"/>
                  </a:lnTo>
                  <a:lnTo>
                    <a:pt x="435405" y="12318"/>
                  </a:lnTo>
                  <a:lnTo>
                    <a:pt x="435405" y="12367"/>
                  </a:lnTo>
                  <a:lnTo>
                    <a:pt x="435405" y="12416"/>
                  </a:lnTo>
                  <a:lnTo>
                    <a:pt x="435405" y="12465"/>
                  </a:lnTo>
                  <a:lnTo>
                    <a:pt x="435405" y="12513"/>
                  </a:lnTo>
                  <a:lnTo>
                    <a:pt x="435405" y="12561"/>
                  </a:lnTo>
                  <a:lnTo>
                    <a:pt x="435405" y="12609"/>
                  </a:lnTo>
                  <a:lnTo>
                    <a:pt x="435405" y="12656"/>
                  </a:lnTo>
                  <a:lnTo>
                    <a:pt x="435405" y="12703"/>
                  </a:lnTo>
                  <a:lnTo>
                    <a:pt x="435405" y="12749"/>
                  </a:lnTo>
                  <a:lnTo>
                    <a:pt x="435405" y="12795"/>
                  </a:lnTo>
                  <a:lnTo>
                    <a:pt x="435405" y="12841"/>
                  </a:lnTo>
                  <a:lnTo>
                    <a:pt x="435405" y="12887"/>
                  </a:lnTo>
                  <a:lnTo>
                    <a:pt x="435405" y="12932"/>
                  </a:lnTo>
                  <a:lnTo>
                    <a:pt x="435405" y="12977"/>
                  </a:lnTo>
                  <a:lnTo>
                    <a:pt x="435405" y="13022"/>
                  </a:lnTo>
                  <a:lnTo>
                    <a:pt x="435405" y="13066"/>
                  </a:lnTo>
                  <a:lnTo>
                    <a:pt x="435405" y="13110"/>
                  </a:lnTo>
                  <a:lnTo>
                    <a:pt x="435405" y="13154"/>
                  </a:lnTo>
                  <a:lnTo>
                    <a:pt x="435405" y="13197"/>
                  </a:lnTo>
                  <a:lnTo>
                    <a:pt x="435405" y="13240"/>
                  </a:lnTo>
                  <a:lnTo>
                    <a:pt x="435405" y="13283"/>
                  </a:lnTo>
                  <a:lnTo>
                    <a:pt x="435405" y="13325"/>
                  </a:lnTo>
                  <a:lnTo>
                    <a:pt x="435405" y="13367"/>
                  </a:lnTo>
                  <a:lnTo>
                    <a:pt x="435405" y="13409"/>
                  </a:lnTo>
                  <a:lnTo>
                    <a:pt x="435405" y="13451"/>
                  </a:lnTo>
                  <a:lnTo>
                    <a:pt x="435405" y="13492"/>
                  </a:lnTo>
                  <a:lnTo>
                    <a:pt x="435405" y="13533"/>
                  </a:lnTo>
                  <a:lnTo>
                    <a:pt x="435405" y="13574"/>
                  </a:lnTo>
                  <a:lnTo>
                    <a:pt x="435405" y="13614"/>
                  </a:lnTo>
                  <a:lnTo>
                    <a:pt x="435405" y="13654"/>
                  </a:lnTo>
                  <a:lnTo>
                    <a:pt x="435405" y="13694"/>
                  </a:lnTo>
                  <a:lnTo>
                    <a:pt x="435405" y="13734"/>
                  </a:lnTo>
                  <a:lnTo>
                    <a:pt x="435405" y="13773"/>
                  </a:lnTo>
                  <a:lnTo>
                    <a:pt x="435405" y="13812"/>
                  </a:lnTo>
                  <a:lnTo>
                    <a:pt x="435405" y="13851"/>
                  </a:lnTo>
                  <a:lnTo>
                    <a:pt x="435405" y="13890"/>
                  </a:lnTo>
                  <a:lnTo>
                    <a:pt x="435405" y="13928"/>
                  </a:lnTo>
                  <a:lnTo>
                    <a:pt x="435405" y="13966"/>
                  </a:lnTo>
                  <a:lnTo>
                    <a:pt x="435405" y="14004"/>
                  </a:lnTo>
                  <a:lnTo>
                    <a:pt x="435405" y="14041"/>
                  </a:lnTo>
                  <a:lnTo>
                    <a:pt x="435405" y="14079"/>
                  </a:lnTo>
                  <a:lnTo>
                    <a:pt x="435405" y="14116"/>
                  </a:lnTo>
                  <a:lnTo>
                    <a:pt x="435405" y="14153"/>
                  </a:lnTo>
                  <a:lnTo>
                    <a:pt x="435405" y="14189"/>
                  </a:lnTo>
                  <a:lnTo>
                    <a:pt x="435405" y="14226"/>
                  </a:lnTo>
                  <a:lnTo>
                    <a:pt x="435405" y="14262"/>
                  </a:lnTo>
                  <a:lnTo>
                    <a:pt x="435405" y="14298"/>
                  </a:lnTo>
                  <a:lnTo>
                    <a:pt x="435405" y="14333"/>
                  </a:lnTo>
                  <a:lnTo>
                    <a:pt x="435405" y="14369"/>
                  </a:lnTo>
                  <a:lnTo>
                    <a:pt x="435405" y="14404"/>
                  </a:lnTo>
                  <a:lnTo>
                    <a:pt x="435405" y="14439"/>
                  </a:lnTo>
                  <a:lnTo>
                    <a:pt x="435405" y="14474"/>
                  </a:lnTo>
                  <a:lnTo>
                    <a:pt x="435405" y="14508"/>
                  </a:lnTo>
                  <a:lnTo>
                    <a:pt x="435405" y="14543"/>
                  </a:lnTo>
                  <a:lnTo>
                    <a:pt x="435405" y="14577"/>
                  </a:lnTo>
                  <a:lnTo>
                    <a:pt x="435405" y="14611"/>
                  </a:lnTo>
                  <a:lnTo>
                    <a:pt x="435405" y="14644"/>
                  </a:lnTo>
                  <a:lnTo>
                    <a:pt x="435405" y="14678"/>
                  </a:lnTo>
                  <a:lnTo>
                    <a:pt x="435405" y="14711"/>
                  </a:lnTo>
                  <a:lnTo>
                    <a:pt x="435405" y="14744"/>
                  </a:lnTo>
                  <a:lnTo>
                    <a:pt x="435405" y="14777"/>
                  </a:lnTo>
                  <a:lnTo>
                    <a:pt x="435405" y="14810"/>
                  </a:lnTo>
                  <a:lnTo>
                    <a:pt x="435405" y="14842"/>
                  </a:lnTo>
                  <a:lnTo>
                    <a:pt x="435405" y="14874"/>
                  </a:lnTo>
                  <a:lnTo>
                    <a:pt x="435405" y="14907"/>
                  </a:lnTo>
                  <a:lnTo>
                    <a:pt x="435405" y="14938"/>
                  </a:lnTo>
                  <a:lnTo>
                    <a:pt x="435405" y="14970"/>
                  </a:lnTo>
                  <a:lnTo>
                    <a:pt x="435405" y="15002"/>
                  </a:lnTo>
                  <a:lnTo>
                    <a:pt x="435405" y="15033"/>
                  </a:lnTo>
                  <a:lnTo>
                    <a:pt x="435405" y="15064"/>
                  </a:lnTo>
                  <a:lnTo>
                    <a:pt x="435405" y="15095"/>
                  </a:lnTo>
                  <a:lnTo>
                    <a:pt x="435405" y="15126"/>
                  </a:lnTo>
                  <a:lnTo>
                    <a:pt x="435405" y="15156"/>
                  </a:lnTo>
                  <a:lnTo>
                    <a:pt x="435405" y="15187"/>
                  </a:lnTo>
                  <a:lnTo>
                    <a:pt x="435405" y="15217"/>
                  </a:lnTo>
                  <a:lnTo>
                    <a:pt x="435405" y="15247"/>
                  </a:lnTo>
                  <a:lnTo>
                    <a:pt x="435405" y="15277"/>
                  </a:lnTo>
                  <a:lnTo>
                    <a:pt x="435405" y="15307"/>
                  </a:lnTo>
                  <a:lnTo>
                    <a:pt x="435405" y="15336"/>
                  </a:lnTo>
                  <a:lnTo>
                    <a:pt x="435405" y="15365"/>
                  </a:lnTo>
                  <a:lnTo>
                    <a:pt x="435405" y="15395"/>
                  </a:lnTo>
                  <a:lnTo>
                    <a:pt x="435405" y="15424"/>
                  </a:lnTo>
                  <a:lnTo>
                    <a:pt x="435405" y="15453"/>
                  </a:lnTo>
                  <a:lnTo>
                    <a:pt x="435405" y="15481"/>
                  </a:lnTo>
                  <a:lnTo>
                    <a:pt x="435405" y="15510"/>
                  </a:lnTo>
                  <a:lnTo>
                    <a:pt x="435405" y="15538"/>
                  </a:lnTo>
                  <a:lnTo>
                    <a:pt x="435405" y="15566"/>
                  </a:lnTo>
                  <a:lnTo>
                    <a:pt x="435405" y="15594"/>
                  </a:lnTo>
                  <a:lnTo>
                    <a:pt x="435405" y="15622"/>
                  </a:lnTo>
                  <a:lnTo>
                    <a:pt x="435405" y="15650"/>
                  </a:lnTo>
                  <a:lnTo>
                    <a:pt x="435405" y="15677"/>
                  </a:lnTo>
                  <a:lnTo>
                    <a:pt x="435405" y="15705"/>
                  </a:lnTo>
                  <a:lnTo>
                    <a:pt x="435405" y="15732"/>
                  </a:lnTo>
                  <a:lnTo>
                    <a:pt x="435405" y="15759"/>
                  </a:lnTo>
                  <a:lnTo>
                    <a:pt x="435405" y="15786"/>
                  </a:lnTo>
                  <a:lnTo>
                    <a:pt x="435405" y="15813"/>
                  </a:lnTo>
                  <a:lnTo>
                    <a:pt x="435405" y="15840"/>
                  </a:lnTo>
                  <a:lnTo>
                    <a:pt x="435405" y="15866"/>
                  </a:lnTo>
                  <a:lnTo>
                    <a:pt x="435405" y="15892"/>
                  </a:lnTo>
                  <a:lnTo>
                    <a:pt x="435405" y="15919"/>
                  </a:lnTo>
                  <a:lnTo>
                    <a:pt x="435405" y="15945"/>
                  </a:lnTo>
                  <a:lnTo>
                    <a:pt x="435405" y="15971"/>
                  </a:lnTo>
                  <a:lnTo>
                    <a:pt x="435405" y="15996"/>
                  </a:lnTo>
                  <a:lnTo>
                    <a:pt x="435405" y="16022"/>
                  </a:lnTo>
                  <a:lnTo>
                    <a:pt x="435405" y="16048"/>
                  </a:lnTo>
                  <a:lnTo>
                    <a:pt x="435405" y="16073"/>
                  </a:lnTo>
                  <a:lnTo>
                    <a:pt x="435405" y="16098"/>
                  </a:lnTo>
                  <a:lnTo>
                    <a:pt x="435405" y="16123"/>
                  </a:lnTo>
                  <a:lnTo>
                    <a:pt x="435405" y="16148"/>
                  </a:lnTo>
                  <a:lnTo>
                    <a:pt x="435405" y="16173"/>
                  </a:lnTo>
                  <a:lnTo>
                    <a:pt x="435405" y="16198"/>
                  </a:lnTo>
                  <a:lnTo>
                    <a:pt x="435405" y="16222"/>
                  </a:lnTo>
                  <a:lnTo>
                    <a:pt x="435405" y="16247"/>
                  </a:lnTo>
                  <a:lnTo>
                    <a:pt x="435405" y="16271"/>
                  </a:lnTo>
                  <a:lnTo>
                    <a:pt x="435405" y="16295"/>
                  </a:lnTo>
                  <a:lnTo>
                    <a:pt x="435405" y="16319"/>
                  </a:lnTo>
                  <a:lnTo>
                    <a:pt x="435405" y="16343"/>
                  </a:lnTo>
                  <a:lnTo>
                    <a:pt x="435405" y="16367"/>
                  </a:lnTo>
                  <a:lnTo>
                    <a:pt x="435405" y="16391"/>
                  </a:lnTo>
                  <a:lnTo>
                    <a:pt x="435405" y="16414"/>
                  </a:lnTo>
                  <a:lnTo>
                    <a:pt x="435405" y="16438"/>
                  </a:lnTo>
                  <a:lnTo>
                    <a:pt x="435405" y="16461"/>
                  </a:lnTo>
                  <a:lnTo>
                    <a:pt x="435405" y="16484"/>
                  </a:lnTo>
                  <a:lnTo>
                    <a:pt x="435405" y="16507"/>
                  </a:lnTo>
                  <a:lnTo>
                    <a:pt x="435405" y="16530"/>
                  </a:lnTo>
                  <a:lnTo>
                    <a:pt x="435405" y="16553"/>
                  </a:lnTo>
                  <a:lnTo>
                    <a:pt x="435405" y="16576"/>
                  </a:lnTo>
                  <a:lnTo>
                    <a:pt x="435405" y="16599"/>
                  </a:lnTo>
                  <a:lnTo>
                    <a:pt x="435405" y="16621"/>
                  </a:lnTo>
                  <a:lnTo>
                    <a:pt x="435405" y="16643"/>
                  </a:lnTo>
                  <a:lnTo>
                    <a:pt x="435405" y="16666"/>
                  </a:lnTo>
                  <a:lnTo>
                    <a:pt x="435405" y="16688"/>
                  </a:lnTo>
                  <a:lnTo>
                    <a:pt x="435405" y="16710"/>
                  </a:lnTo>
                  <a:lnTo>
                    <a:pt x="435405" y="16732"/>
                  </a:lnTo>
                  <a:lnTo>
                    <a:pt x="435405" y="16754"/>
                  </a:lnTo>
                  <a:lnTo>
                    <a:pt x="435405" y="16775"/>
                  </a:lnTo>
                  <a:lnTo>
                    <a:pt x="435405" y="16797"/>
                  </a:lnTo>
                  <a:lnTo>
                    <a:pt x="435405" y="16819"/>
                  </a:lnTo>
                  <a:lnTo>
                    <a:pt x="435405" y="16840"/>
                  </a:lnTo>
                  <a:lnTo>
                    <a:pt x="435405" y="16861"/>
                  </a:lnTo>
                  <a:lnTo>
                    <a:pt x="435405" y="16882"/>
                  </a:lnTo>
                  <a:lnTo>
                    <a:pt x="435405" y="16903"/>
                  </a:lnTo>
                  <a:lnTo>
                    <a:pt x="435405" y="16924"/>
                  </a:lnTo>
                  <a:lnTo>
                    <a:pt x="435405" y="16945"/>
                  </a:lnTo>
                  <a:lnTo>
                    <a:pt x="435405" y="16966"/>
                  </a:lnTo>
                  <a:lnTo>
                    <a:pt x="435405" y="16987"/>
                  </a:lnTo>
                  <a:lnTo>
                    <a:pt x="435405" y="17007"/>
                  </a:lnTo>
                  <a:lnTo>
                    <a:pt x="435405" y="17028"/>
                  </a:lnTo>
                  <a:lnTo>
                    <a:pt x="435405" y="17048"/>
                  </a:lnTo>
                  <a:lnTo>
                    <a:pt x="435405" y="17068"/>
                  </a:lnTo>
                  <a:lnTo>
                    <a:pt x="435405" y="17089"/>
                  </a:lnTo>
                  <a:lnTo>
                    <a:pt x="435405" y="17109"/>
                  </a:lnTo>
                  <a:lnTo>
                    <a:pt x="435405" y="17129"/>
                  </a:lnTo>
                  <a:lnTo>
                    <a:pt x="435405" y="17149"/>
                  </a:lnTo>
                  <a:lnTo>
                    <a:pt x="435405" y="17168"/>
                  </a:lnTo>
                  <a:lnTo>
                    <a:pt x="435405" y="17188"/>
                  </a:lnTo>
                  <a:lnTo>
                    <a:pt x="435405" y="17208"/>
                  </a:lnTo>
                  <a:lnTo>
                    <a:pt x="435405" y="17227"/>
                  </a:lnTo>
                  <a:lnTo>
                    <a:pt x="435405" y="17247"/>
                  </a:lnTo>
                  <a:lnTo>
                    <a:pt x="435405" y="17266"/>
                  </a:lnTo>
                  <a:lnTo>
                    <a:pt x="435405" y="17285"/>
                  </a:lnTo>
                  <a:lnTo>
                    <a:pt x="435405" y="17304"/>
                  </a:lnTo>
                  <a:lnTo>
                    <a:pt x="435405" y="17323"/>
                  </a:lnTo>
                  <a:lnTo>
                    <a:pt x="435405" y="17342"/>
                  </a:lnTo>
                  <a:lnTo>
                    <a:pt x="435405" y="17361"/>
                  </a:lnTo>
                  <a:lnTo>
                    <a:pt x="435405" y="17380"/>
                  </a:lnTo>
                  <a:lnTo>
                    <a:pt x="435405" y="17399"/>
                  </a:lnTo>
                  <a:lnTo>
                    <a:pt x="438889" y="17334"/>
                  </a:lnTo>
                  <a:lnTo>
                    <a:pt x="442372" y="17270"/>
                  </a:lnTo>
                  <a:lnTo>
                    <a:pt x="445855" y="17206"/>
                  </a:lnTo>
                  <a:lnTo>
                    <a:pt x="449338" y="17141"/>
                  </a:lnTo>
                  <a:lnTo>
                    <a:pt x="452822" y="17077"/>
                  </a:lnTo>
                  <a:lnTo>
                    <a:pt x="456305" y="17013"/>
                  </a:lnTo>
                  <a:lnTo>
                    <a:pt x="459788" y="16948"/>
                  </a:lnTo>
                  <a:lnTo>
                    <a:pt x="463271" y="16884"/>
                  </a:lnTo>
                  <a:lnTo>
                    <a:pt x="466755" y="16820"/>
                  </a:lnTo>
                  <a:lnTo>
                    <a:pt x="470238" y="16755"/>
                  </a:lnTo>
                  <a:lnTo>
                    <a:pt x="473721" y="16691"/>
                  </a:lnTo>
                  <a:lnTo>
                    <a:pt x="477204" y="16627"/>
                  </a:lnTo>
                  <a:lnTo>
                    <a:pt x="480688" y="16562"/>
                  </a:lnTo>
                  <a:lnTo>
                    <a:pt x="484171" y="16498"/>
                  </a:lnTo>
                  <a:lnTo>
                    <a:pt x="487654" y="16434"/>
                  </a:lnTo>
                  <a:lnTo>
                    <a:pt x="491137" y="16369"/>
                  </a:lnTo>
                  <a:lnTo>
                    <a:pt x="494621" y="16305"/>
                  </a:lnTo>
                  <a:lnTo>
                    <a:pt x="498104" y="16241"/>
                  </a:lnTo>
                  <a:lnTo>
                    <a:pt x="501587" y="16176"/>
                  </a:lnTo>
                  <a:lnTo>
                    <a:pt x="505070" y="16112"/>
                  </a:lnTo>
                  <a:lnTo>
                    <a:pt x="508554" y="16048"/>
                  </a:lnTo>
                  <a:lnTo>
                    <a:pt x="512037" y="15984"/>
                  </a:lnTo>
                  <a:lnTo>
                    <a:pt x="515520" y="15919"/>
                  </a:lnTo>
                  <a:lnTo>
                    <a:pt x="519003" y="15855"/>
                  </a:lnTo>
                  <a:lnTo>
                    <a:pt x="522487" y="15791"/>
                  </a:lnTo>
                  <a:lnTo>
                    <a:pt x="525970" y="15726"/>
                  </a:lnTo>
                  <a:lnTo>
                    <a:pt x="529453" y="15662"/>
                  </a:lnTo>
                  <a:lnTo>
                    <a:pt x="532936" y="15598"/>
                  </a:lnTo>
                  <a:lnTo>
                    <a:pt x="536420" y="15533"/>
                  </a:lnTo>
                  <a:lnTo>
                    <a:pt x="539903" y="15469"/>
                  </a:lnTo>
                  <a:lnTo>
                    <a:pt x="543386" y="15405"/>
                  </a:lnTo>
                  <a:lnTo>
                    <a:pt x="546869" y="15341"/>
                  </a:lnTo>
                  <a:lnTo>
                    <a:pt x="550353" y="15276"/>
                  </a:lnTo>
                  <a:lnTo>
                    <a:pt x="553836" y="15212"/>
                  </a:lnTo>
                  <a:lnTo>
                    <a:pt x="557319" y="15148"/>
                  </a:lnTo>
                  <a:lnTo>
                    <a:pt x="560802" y="15084"/>
                  </a:lnTo>
                  <a:lnTo>
                    <a:pt x="564286" y="15019"/>
                  </a:lnTo>
                  <a:lnTo>
                    <a:pt x="567769" y="14955"/>
                  </a:lnTo>
                  <a:lnTo>
                    <a:pt x="571252" y="14891"/>
                  </a:lnTo>
                  <a:lnTo>
                    <a:pt x="574735" y="14826"/>
                  </a:lnTo>
                  <a:lnTo>
                    <a:pt x="578218" y="14762"/>
                  </a:lnTo>
                  <a:lnTo>
                    <a:pt x="581702" y="14698"/>
                  </a:lnTo>
                  <a:lnTo>
                    <a:pt x="585185" y="14634"/>
                  </a:lnTo>
                  <a:lnTo>
                    <a:pt x="588668" y="14569"/>
                  </a:lnTo>
                  <a:lnTo>
                    <a:pt x="592151" y="14505"/>
                  </a:lnTo>
                  <a:lnTo>
                    <a:pt x="595635" y="14441"/>
                  </a:lnTo>
                  <a:lnTo>
                    <a:pt x="599118" y="14377"/>
                  </a:lnTo>
                  <a:lnTo>
                    <a:pt x="602601" y="14312"/>
                  </a:lnTo>
                  <a:lnTo>
                    <a:pt x="606084" y="14248"/>
                  </a:lnTo>
                  <a:lnTo>
                    <a:pt x="609568" y="14184"/>
                  </a:lnTo>
                  <a:lnTo>
                    <a:pt x="613051" y="14120"/>
                  </a:lnTo>
                  <a:lnTo>
                    <a:pt x="616534" y="14056"/>
                  </a:lnTo>
                  <a:lnTo>
                    <a:pt x="620017" y="13991"/>
                  </a:lnTo>
                  <a:lnTo>
                    <a:pt x="623501" y="13927"/>
                  </a:lnTo>
                  <a:lnTo>
                    <a:pt x="626984" y="13863"/>
                  </a:lnTo>
                  <a:lnTo>
                    <a:pt x="630467" y="13799"/>
                  </a:lnTo>
                  <a:lnTo>
                    <a:pt x="633950" y="13734"/>
                  </a:lnTo>
                  <a:lnTo>
                    <a:pt x="637434" y="13670"/>
                  </a:lnTo>
                  <a:lnTo>
                    <a:pt x="640917" y="13606"/>
                  </a:lnTo>
                  <a:lnTo>
                    <a:pt x="644400" y="13542"/>
                  </a:lnTo>
                  <a:lnTo>
                    <a:pt x="647883" y="13478"/>
                  </a:lnTo>
                  <a:lnTo>
                    <a:pt x="651367" y="13413"/>
                  </a:lnTo>
                  <a:lnTo>
                    <a:pt x="654850" y="13349"/>
                  </a:lnTo>
                  <a:lnTo>
                    <a:pt x="658333" y="13285"/>
                  </a:lnTo>
                  <a:lnTo>
                    <a:pt x="661816" y="13221"/>
                  </a:lnTo>
                  <a:lnTo>
                    <a:pt x="665300" y="13156"/>
                  </a:lnTo>
                  <a:lnTo>
                    <a:pt x="668783" y="13092"/>
                  </a:lnTo>
                  <a:lnTo>
                    <a:pt x="672266" y="13028"/>
                  </a:lnTo>
                  <a:lnTo>
                    <a:pt x="675749" y="12964"/>
                  </a:lnTo>
                  <a:lnTo>
                    <a:pt x="679233" y="12900"/>
                  </a:lnTo>
                  <a:lnTo>
                    <a:pt x="682716" y="12836"/>
                  </a:lnTo>
                  <a:lnTo>
                    <a:pt x="686199" y="12771"/>
                  </a:lnTo>
                  <a:lnTo>
                    <a:pt x="689682" y="12707"/>
                  </a:lnTo>
                  <a:lnTo>
                    <a:pt x="693166" y="12643"/>
                  </a:lnTo>
                  <a:lnTo>
                    <a:pt x="696649" y="12579"/>
                  </a:lnTo>
                  <a:lnTo>
                    <a:pt x="700132" y="12515"/>
                  </a:lnTo>
                  <a:lnTo>
                    <a:pt x="703615" y="12450"/>
                  </a:lnTo>
                  <a:lnTo>
                    <a:pt x="707099" y="12386"/>
                  </a:lnTo>
                  <a:lnTo>
                    <a:pt x="710582" y="12322"/>
                  </a:lnTo>
                  <a:lnTo>
                    <a:pt x="714065" y="12258"/>
                  </a:lnTo>
                  <a:lnTo>
                    <a:pt x="717548" y="12194"/>
                  </a:lnTo>
                  <a:lnTo>
                    <a:pt x="721032" y="12130"/>
                  </a:lnTo>
                  <a:lnTo>
                    <a:pt x="724515" y="12065"/>
                  </a:lnTo>
                  <a:lnTo>
                    <a:pt x="727998" y="12001"/>
                  </a:lnTo>
                  <a:lnTo>
                    <a:pt x="731481" y="11937"/>
                  </a:lnTo>
                  <a:lnTo>
                    <a:pt x="734965" y="11873"/>
                  </a:lnTo>
                  <a:lnTo>
                    <a:pt x="738448" y="11809"/>
                  </a:lnTo>
                  <a:lnTo>
                    <a:pt x="741931" y="11745"/>
                  </a:lnTo>
                  <a:lnTo>
                    <a:pt x="745414" y="11681"/>
                  </a:lnTo>
                  <a:lnTo>
                    <a:pt x="748898" y="11616"/>
                  </a:lnTo>
                  <a:lnTo>
                    <a:pt x="752381" y="11552"/>
                  </a:lnTo>
                  <a:lnTo>
                    <a:pt x="755864" y="11488"/>
                  </a:lnTo>
                  <a:lnTo>
                    <a:pt x="759347" y="11424"/>
                  </a:lnTo>
                  <a:lnTo>
                    <a:pt x="762831" y="11360"/>
                  </a:lnTo>
                  <a:lnTo>
                    <a:pt x="766314" y="11296"/>
                  </a:lnTo>
                  <a:lnTo>
                    <a:pt x="769797" y="11232"/>
                  </a:lnTo>
                  <a:lnTo>
                    <a:pt x="773280" y="11167"/>
                  </a:lnTo>
                  <a:lnTo>
                    <a:pt x="776764" y="11103"/>
                  </a:lnTo>
                  <a:lnTo>
                    <a:pt x="780247" y="11039"/>
                  </a:lnTo>
                  <a:lnTo>
                    <a:pt x="783730" y="10975"/>
                  </a:lnTo>
                  <a:lnTo>
                    <a:pt x="787213" y="10911"/>
                  </a:lnTo>
                  <a:lnTo>
                    <a:pt x="790697" y="10847"/>
                  </a:lnTo>
                  <a:lnTo>
                    <a:pt x="794180" y="10783"/>
                  </a:lnTo>
                  <a:lnTo>
                    <a:pt x="797663" y="10719"/>
                  </a:lnTo>
                  <a:lnTo>
                    <a:pt x="801146" y="10655"/>
                  </a:lnTo>
                  <a:lnTo>
                    <a:pt x="804630" y="10590"/>
                  </a:lnTo>
                  <a:lnTo>
                    <a:pt x="808113" y="10526"/>
                  </a:lnTo>
                  <a:lnTo>
                    <a:pt x="811596" y="10462"/>
                  </a:lnTo>
                  <a:lnTo>
                    <a:pt x="815079" y="10398"/>
                  </a:lnTo>
                  <a:lnTo>
                    <a:pt x="818563" y="10334"/>
                  </a:lnTo>
                  <a:lnTo>
                    <a:pt x="822046" y="10270"/>
                  </a:lnTo>
                  <a:lnTo>
                    <a:pt x="825529" y="10206"/>
                  </a:lnTo>
                  <a:lnTo>
                    <a:pt x="829012" y="10142"/>
                  </a:lnTo>
                  <a:lnTo>
                    <a:pt x="832496" y="10078"/>
                  </a:lnTo>
                  <a:lnTo>
                    <a:pt x="835979" y="10014"/>
                  </a:lnTo>
                  <a:lnTo>
                    <a:pt x="839462" y="9950"/>
                  </a:lnTo>
                  <a:lnTo>
                    <a:pt x="842945" y="9885"/>
                  </a:lnTo>
                  <a:lnTo>
                    <a:pt x="846429" y="9821"/>
                  </a:lnTo>
                  <a:lnTo>
                    <a:pt x="849912" y="9757"/>
                  </a:lnTo>
                  <a:lnTo>
                    <a:pt x="853395" y="9693"/>
                  </a:lnTo>
                  <a:lnTo>
                    <a:pt x="856878" y="9629"/>
                  </a:lnTo>
                  <a:lnTo>
                    <a:pt x="860361" y="9565"/>
                  </a:lnTo>
                  <a:lnTo>
                    <a:pt x="863845" y="9501"/>
                  </a:lnTo>
                  <a:lnTo>
                    <a:pt x="867328" y="9437"/>
                  </a:lnTo>
                  <a:lnTo>
                    <a:pt x="870811" y="9373"/>
                  </a:lnTo>
                  <a:lnTo>
                    <a:pt x="870811" y="9410"/>
                  </a:lnTo>
                  <a:lnTo>
                    <a:pt x="870811" y="9447"/>
                  </a:lnTo>
                  <a:lnTo>
                    <a:pt x="870811" y="9484"/>
                  </a:lnTo>
                  <a:lnTo>
                    <a:pt x="870811" y="9520"/>
                  </a:lnTo>
                  <a:lnTo>
                    <a:pt x="870811" y="9557"/>
                  </a:lnTo>
                  <a:lnTo>
                    <a:pt x="870811" y="9593"/>
                  </a:lnTo>
                  <a:lnTo>
                    <a:pt x="870811" y="9629"/>
                  </a:lnTo>
                  <a:lnTo>
                    <a:pt x="870811" y="9665"/>
                  </a:lnTo>
                  <a:lnTo>
                    <a:pt x="870811" y="9701"/>
                  </a:lnTo>
                  <a:lnTo>
                    <a:pt x="870811" y="9736"/>
                  </a:lnTo>
                  <a:lnTo>
                    <a:pt x="870811" y="9772"/>
                  </a:lnTo>
                  <a:lnTo>
                    <a:pt x="870811" y="9807"/>
                  </a:lnTo>
                  <a:lnTo>
                    <a:pt x="870811" y="9842"/>
                  </a:lnTo>
                  <a:lnTo>
                    <a:pt x="870811" y="9877"/>
                  </a:lnTo>
                  <a:lnTo>
                    <a:pt x="870811" y="9912"/>
                  </a:lnTo>
                  <a:lnTo>
                    <a:pt x="870811" y="9946"/>
                  </a:lnTo>
                  <a:lnTo>
                    <a:pt x="870811" y="9981"/>
                  </a:lnTo>
                  <a:lnTo>
                    <a:pt x="870811" y="10015"/>
                  </a:lnTo>
                  <a:lnTo>
                    <a:pt x="870811" y="10049"/>
                  </a:lnTo>
                  <a:lnTo>
                    <a:pt x="870811" y="10083"/>
                  </a:lnTo>
                  <a:lnTo>
                    <a:pt x="870811" y="10117"/>
                  </a:lnTo>
                  <a:lnTo>
                    <a:pt x="870811" y="10151"/>
                  </a:lnTo>
                  <a:lnTo>
                    <a:pt x="870811" y="10184"/>
                  </a:lnTo>
                  <a:lnTo>
                    <a:pt x="870811" y="10218"/>
                  </a:lnTo>
                  <a:lnTo>
                    <a:pt x="870811" y="10251"/>
                  </a:lnTo>
                  <a:lnTo>
                    <a:pt x="870811" y="10284"/>
                  </a:lnTo>
                  <a:lnTo>
                    <a:pt x="870811" y="10317"/>
                  </a:lnTo>
                  <a:lnTo>
                    <a:pt x="870811" y="10350"/>
                  </a:lnTo>
                  <a:lnTo>
                    <a:pt x="870811" y="10383"/>
                  </a:lnTo>
                  <a:lnTo>
                    <a:pt x="870811" y="10415"/>
                  </a:lnTo>
                  <a:lnTo>
                    <a:pt x="870811" y="10448"/>
                  </a:lnTo>
                  <a:lnTo>
                    <a:pt x="870811" y="10480"/>
                  </a:lnTo>
                  <a:lnTo>
                    <a:pt x="870811" y="10512"/>
                  </a:lnTo>
                  <a:lnTo>
                    <a:pt x="870811" y="10544"/>
                  </a:lnTo>
                  <a:lnTo>
                    <a:pt x="870811" y="10576"/>
                  </a:lnTo>
                  <a:lnTo>
                    <a:pt x="870811" y="10608"/>
                  </a:lnTo>
                  <a:lnTo>
                    <a:pt x="870811" y="10640"/>
                  </a:lnTo>
                  <a:lnTo>
                    <a:pt x="874294" y="10580"/>
                  </a:lnTo>
                  <a:lnTo>
                    <a:pt x="877778" y="10521"/>
                  </a:lnTo>
                  <a:lnTo>
                    <a:pt x="881261" y="10462"/>
                  </a:lnTo>
                  <a:lnTo>
                    <a:pt x="884744" y="10403"/>
                  </a:lnTo>
                  <a:lnTo>
                    <a:pt x="888227" y="10344"/>
                  </a:lnTo>
                  <a:lnTo>
                    <a:pt x="891711" y="10285"/>
                  </a:lnTo>
                  <a:lnTo>
                    <a:pt x="895194" y="10226"/>
                  </a:lnTo>
                  <a:lnTo>
                    <a:pt x="898677" y="10167"/>
                  </a:lnTo>
                  <a:lnTo>
                    <a:pt x="902160" y="10108"/>
                  </a:lnTo>
                  <a:lnTo>
                    <a:pt x="905644" y="10049"/>
                  </a:lnTo>
                  <a:lnTo>
                    <a:pt x="909127" y="9990"/>
                  </a:lnTo>
                  <a:lnTo>
                    <a:pt x="912610" y="9931"/>
                  </a:lnTo>
                  <a:lnTo>
                    <a:pt x="916093" y="9872"/>
                  </a:lnTo>
                  <a:lnTo>
                    <a:pt x="919577" y="9813"/>
                  </a:lnTo>
                  <a:lnTo>
                    <a:pt x="923060" y="9754"/>
                  </a:lnTo>
                  <a:lnTo>
                    <a:pt x="926543" y="9695"/>
                  </a:lnTo>
                  <a:lnTo>
                    <a:pt x="930026" y="9636"/>
                  </a:lnTo>
                  <a:lnTo>
                    <a:pt x="933510" y="9577"/>
                  </a:lnTo>
                  <a:lnTo>
                    <a:pt x="936993" y="9518"/>
                  </a:lnTo>
                  <a:lnTo>
                    <a:pt x="940476" y="9459"/>
                  </a:lnTo>
                  <a:lnTo>
                    <a:pt x="943959" y="9400"/>
                  </a:lnTo>
                  <a:lnTo>
                    <a:pt x="947443" y="9341"/>
                  </a:lnTo>
                  <a:lnTo>
                    <a:pt x="950926" y="9282"/>
                  </a:lnTo>
                  <a:lnTo>
                    <a:pt x="954409" y="9223"/>
                  </a:lnTo>
                  <a:lnTo>
                    <a:pt x="957892" y="9164"/>
                  </a:lnTo>
                  <a:lnTo>
                    <a:pt x="961376" y="9105"/>
                  </a:lnTo>
                  <a:lnTo>
                    <a:pt x="964859" y="9046"/>
                  </a:lnTo>
                  <a:lnTo>
                    <a:pt x="968342" y="8987"/>
                  </a:lnTo>
                  <a:lnTo>
                    <a:pt x="971825" y="8928"/>
                  </a:lnTo>
                  <a:lnTo>
                    <a:pt x="975309" y="8869"/>
                  </a:lnTo>
                  <a:lnTo>
                    <a:pt x="978792" y="8810"/>
                  </a:lnTo>
                  <a:lnTo>
                    <a:pt x="982275" y="8751"/>
                  </a:lnTo>
                  <a:lnTo>
                    <a:pt x="985758" y="8692"/>
                  </a:lnTo>
                  <a:lnTo>
                    <a:pt x="989242" y="8633"/>
                  </a:lnTo>
                  <a:lnTo>
                    <a:pt x="992725" y="8574"/>
                  </a:lnTo>
                  <a:lnTo>
                    <a:pt x="996208" y="8515"/>
                  </a:lnTo>
                  <a:lnTo>
                    <a:pt x="999691" y="8457"/>
                  </a:lnTo>
                  <a:lnTo>
                    <a:pt x="1003175" y="8398"/>
                  </a:lnTo>
                  <a:lnTo>
                    <a:pt x="1006658" y="8339"/>
                  </a:lnTo>
                  <a:lnTo>
                    <a:pt x="1010141" y="8280"/>
                  </a:lnTo>
                  <a:lnTo>
                    <a:pt x="1013624" y="8221"/>
                  </a:lnTo>
                  <a:lnTo>
                    <a:pt x="1017108" y="8162"/>
                  </a:lnTo>
                  <a:lnTo>
                    <a:pt x="1020591" y="8103"/>
                  </a:lnTo>
                  <a:lnTo>
                    <a:pt x="1024074" y="8044"/>
                  </a:lnTo>
                  <a:lnTo>
                    <a:pt x="1027557" y="7985"/>
                  </a:lnTo>
                  <a:lnTo>
                    <a:pt x="1031041" y="7926"/>
                  </a:lnTo>
                  <a:lnTo>
                    <a:pt x="1034524" y="7867"/>
                  </a:lnTo>
                  <a:lnTo>
                    <a:pt x="1038007" y="7808"/>
                  </a:lnTo>
                  <a:lnTo>
                    <a:pt x="1041490" y="7749"/>
                  </a:lnTo>
                  <a:lnTo>
                    <a:pt x="1044974" y="7690"/>
                  </a:lnTo>
                  <a:lnTo>
                    <a:pt x="1048457" y="7631"/>
                  </a:lnTo>
                  <a:lnTo>
                    <a:pt x="1051940" y="7572"/>
                  </a:lnTo>
                  <a:lnTo>
                    <a:pt x="1055423" y="7513"/>
                  </a:lnTo>
                  <a:lnTo>
                    <a:pt x="1058907" y="7454"/>
                  </a:lnTo>
                  <a:lnTo>
                    <a:pt x="1062390" y="7396"/>
                  </a:lnTo>
                  <a:lnTo>
                    <a:pt x="1065873" y="7337"/>
                  </a:lnTo>
                  <a:lnTo>
                    <a:pt x="1069356" y="7278"/>
                  </a:lnTo>
                  <a:lnTo>
                    <a:pt x="1072840" y="7219"/>
                  </a:lnTo>
                  <a:lnTo>
                    <a:pt x="1076323" y="7160"/>
                  </a:lnTo>
                  <a:lnTo>
                    <a:pt x="1079806" y="7101"/>
                  </a:lnTo>
                  <a:lnTo>
                    <a:pt x="1083289" y="7042"/>
                  </a:lnTo>
                  <a:lnTo>
                    <a:pt x="1086773" y="6983"/>
                  </a:lnTo>
                  <a:lnTo>
                    <a:pt x="1090256" y="6924"/>
                  </a:lnTo>
                  <a:lnTo>
                    <a:pt x="1093739" y="6865"/>
                  </a:lnTo>
                  <a:lnTo>
                    <a:pt x="1097222" y="6806"/>
                  </a:lnTo>
                  <a:lnTo>
                    <a:pt x="1100706" y="6747"/>
                  </a:lnTo>
                  <a:lnTo>
                    <a:pt x="1104189" y="6689"/>
                  </a:lnTo>
                  <a:lnTo>
                    <a:pt x="1107672" y="6630"/>
                  </a:lnTo>
                  <a:lnTo>
                    <a:pt x="1111155" y="6571"/>
                  </a:lnTo>
                  <a:lnTo>
                    <a:pt x="1114639" y="6512"/>
                  </a:lnTo>
                  <a:lnTo>
                    <a:pt x="1118122" y="6453"/>
                  </a:lnTo>
                  <a:lnTo>
                    <a:pt x="1121605" y="6394"/>
                  </a:lnTo>
                  <a:lnTo>
                    <a:pt x="1125088" y="6335"/>
                  </a:lnTo>
                  <a:lnTo>
                    <a:pt x="1128572" y="6276"/>
                  </a:lnTo>
                  <a:lnTo>
                    <a:pt x="1132055" y="6217"/>
                  </a:lnTo>
                  <a:lnTo>
                    <a:pt x="1135538" y="6158"/>
                  </a:lnTo>
                  <a:lnTo>
                    <a:pt x="1139021" y="6100"/>
                  </a:lnTo>
                  <a:lnTo>
                    <a:pt x="1142505" y="6041"/>
                  </a:lnTo>
                  <a:lnTo>
                    <a:pt x="1145988" y="5982"/>
                  </a:lnTo>
                  <a:lnTo>
                    <a:pt x="1149471" y="5923"/>
                  </a:lnTo>
                  <a:lnTo>
                    <a:pt x="1152954" y="5864"/>
                  </a:lnTo>
                  <a:lnTo>
                    <a:pt x="1156437" y="5805"/>
                  </a:lnTo>
                  <a:lnTo>
                    <a:pt x="1159921" y="5746"/>
                  </a:lnTo>
                  <a:lnTo>
                    <a:pt x="1163404" y="5687"/>
                  </a:lnTo>
                  <a:lnTo>
                    <a:pt x="1166887" y="5629"/>
                  </a:lnTo>
                  <a:lnTo>
                    <a:pt x="1170370" y="5570"/>
                  </a:lnTo>
                  <a:lnTo>
                    <a:pt x="1173854" y="5511"/>
                  </a:lnTo>
                  <a:lnTo>
                    <a:pt x="1177337" y="5452"/>
                  </a:lnTo>
                  <a:lnTo>
                    <a:pt x="1180820" y="5393"/>
                  </a:lnTo>
                  <a:lnTo>
                    <a:pt x="1184303" y="5334"/>
                  </a:lnTo>
                  <a:lnTo>
                    <a:pt x="1187787" y="5275"/>
                  </a:lnTo>
                  <a:lnTo>
                    <a:pt x="1191270" y="5217"/>
                  </a:lnTo>
                  <a:lnTo>
                    <a:pt x="1194753" y="5158"/>
                  </a:lnTo>
                  <a:lnTo>
                    <a:pt x="1198236" y="5099"/>
                  </a:lnTo>
                  <a:lnTo>
                    <a:pt x="1201720" y="5040"/>
                  </a:lnTo>
                  <a:lnTo>
                    <a:pt x="1205203" y="4981"/>
                  </a:lnTo>
                  <a:lnTo>
                    <a:pt x="1208686" y="4922"/>
                  </a:lnTo>
                  <a:lnTo>
                    <a:pt x="1212169" y="4864"/>
                  </a:lnTo>
                  <a:lnTo>
                    <a:pt x="1215653" y="4805"/>
                  </a:lnTo>
                  <a:lnTo>
                    <a:pt x="1219136" y="4746"/>
                  </a:lnTo>
                  <a:lnTo>
                    <a:pt x="1222619" y="4687"/>
                  </a:lnTo>
                  <a:lnTo>
                    <a:pt x="1226102" y="4628"/>
                  </a:lnTo>
                  <a:lnTo>
                    <a:pt x="1229586" y="4569"/>
                  </a:lnTo>
                  <a:lnTo>
                    <a:pt x="1233069" y="4511"/>
                  </a:lnTo>
                  <a:lnTo>
                    <a:pt x="1236552" y="4452"/>
                  </a:lnTo>
                  <a:lnTo>
                    <a:pt x="1240035" y="4393"/>
                  </a:lnTo>
                  <a:lnTo>
                    <a:pt x="1243519" y="4334"/>
                  </a:lnTo>
                  <a:lnTo>
                    <a:pt x="1247002" y="4275"/>
                  </a:lnTo>
                  <a:lnTo>
                    <a:pt x="1250485" y="4216"/>
                  </a:lnTo>
                  <a:lnTo>
                    <a:pt x="1253968" y="4158"/>
                  </a:lnTo>
                  <a:lnTo>
                    <a:pt x="1257452" y="4099"/>
                  </a:lnTo>
                  <a:lnTo>
                    <a:pt x="1260935" y="4040"/>
                  </a:lnTo>
                  <a:lnTo>
                    <a:pt x="1264418" y="3981"/>
                  </a:lnTo>
                  <a:lnTo>
                    <a:pt x="1267901" y="3922"/>
                  </a:lnTo>
                  <a:lnTo>
                    <a:pt x="1271385" y="3864"/>
                  </a:lnTo>
                  <a:lnTo>
                    <a:pt x="1274868" y="3805"/>
                  </a:lnTo>
                  <a:lnTo>
                    <a:pt x="1278351" y="3746"/>
                  </a:lnTo>
                  <a:lnTo>
                    <a:pt x="1281834" y="3687"/>
                  </a:lnTo>
                  <a:lnTo>
                    <a:pt x="1285318" y="3628"/>
                  </a:lnTo>
                  <a:lnTo>
                    <a:pt x="1288801" y="3570"/>
                  </a:lnTo>
                  <a:lnTo>
                    <a:pt x="1292284" y="3511"/>
                  </a:lnTo>
                  <a:lnTo>
                    <a:pt x="1295767" y="3452"/>
                  </a:lnTo>
                  <a:lnTo>
                    <a:pt x="1299251" y="3393"/>
                  </a:lnTo>
                  <a:lnTo>
                    <a:pt x="1302734" y="3334"/>
                  </a:lnTo>
                  <a:lnTo>
                    <a:pt x="1306217" y="3276"/>
                  </a:lnTo>
                  <a:lnTo>
                    <a:pt x="1306217" y="3323"/>
                  </a:lnTo>
                  <a:lnTo>
                    <a:pt x="1306217" y="3369"/>
                  </a:lnTo>
                  <a:lnTo>
                    <a:pt x="1306217" y="3416"/>
                  </a:lnTo>
                  <a:lnTo>
                    <a:pt x="1306217" y="3462"/>
                  </a:lnTo>
                  <a:lnTo>
                    <a:pt x="1306217" y="3509"/>
                  </a:lnTo>
                  <a:lnTo>
                    <a:pt x="1306217" y="3555"/>
                  </a:lnTo>
                  <a:lnTo>
                    <a:pt x="1306217" y="3600"/>
                  </a:lnTo>
                  <a:lnTo>
                    <a:pt x="1306217" y="3646"/>
                  </a:lnTo>
                  <a:lnTo>
                    <a:pt x="1306217" y="3692"/>
                  </a:lnTo>
                  <a:lnTo>
                    <a:pt x="1306217" y="3737"/>
                  </a:lnTo>
                  <a:lnTo>
                    <a:pt x="1306217" y="3782"/>
                  </a:lnTo>
                  <a:lnTo>
                    <a:pt x="1306217" y="3827"/>
                  </a:lnTo>
                  <a:lnTo>
                    <a:pt x="1306217" y="3871"/>
                  </a:lnTo>
                  <a:lnTo>
                    <a:pt x="1306217" y="3916"/>
                  </a:lnTo>
                  <a:lnTo>
                    <a:pt x="1306217" y="3960"/>
                  </a:lnTo>
                  <a:lnTo>
                    <a:pt x="1306217" y="4004"/>
                  </a:lnTo>
                  <a:lnTo>
                    <a:pt x="1306217" y="4048"/>
                  </a:lnTo>
                  <a:lnTo>
                    <a:pt x="1306217" y="4092"/>
                  </a:lnTo>
                  <a:lnTo>
                    <a:pt x="1306217" y="4136"/>
                  </a:lnTo>
                  <a:lnTo>
                    <a:pt x="1306217" y="4179"/>
                  </a:lnTo>
                  <a:lnTo>
                    <a:pt x="1306217" y="4223"/>
                  </a:lnTo>
                  <a:lnTo>
                    <a:pt x="1306217" y="4266"/>
                  </a:lnTo>
                  <a:lnTo>
                    <a:pt x="1306217" y="4309"/>
                  </a:lnTo>
                  <a:lnTo>
                    <a:pt x="1306217" y="4351"/>
                  </a:lnTo>
                  <a:lnTo>
                    <a:pt x="1306217" y="4394"/>
                  </a:lnTo>
                  <a:lnTo>
                    <a:pt x="1306217" y="4436"/>
                  </a:lnTo>
                  <a:lnTo>
                    <a:pt x="1306217" y="4478"/>
                  </a:lnTo>
                  <a:lnTo>
                    <a:pt x="1306217" y="4520"/>
                  </a:lnTo>
                  <a:lnTo>
                    <a:pt x="1306217" y="4562"/>
                  </a:lnTo>
                  <a:lnTo>
                    <a:pt x="1306217" y="4604"/>
                  </a:lnTo>
                  <a:lnTo>
                    <a:pt x="1306217" y="4646"/>
                  </a:lnTo>
                  <a:lnTo>
                    <a:pt x="1306217" y="4687"/>
                  </a:lnTo>
                  <a:lnTo>
                    <a:pt x="1306217" y="4728"/>
                  </a:lnTo>
                  <a:lnTo>
                    <a:pt x="1306217" y="4769"/>
                  </a:lnTo>
                  <a:lnTo>
                    <a:pt x="1306217" y="4810"/>
                  </a:lnTo>
                  <a:lnTo>
                    <a:pt x="1306217" y="4851"/>
                  </a:lnTo>
                  <a:lnTo>
                    <a:pt x="1306217" y="4891"/>
                  </a:lnTo>
                  <a:lnTo>
                    <a:pt x="1306217" y="4932"/>
                  </a:lnTo>
                  <a:lnTo>
                    <a:pt x="1306217" y="4972"/>
                  </a:lnTo>
                  <a:lnTo>
                    <a:pt x="1306217" y="5012"/>
                  </a:lnTo>
                  <a:lnTo>
                    <a:pt x="1306217" y="5052"/>
                  </a:lnTo>
                  <a:lnTo>
                    <a:pt x="1306217" y="5092"/>
                  </a:lnTo>
                  <a:lnTo>
                    <a:pt x="1306217" y="5132"/>
                  </a:lnTo>
                  <a:lnTo>
                    <a:pt x="1306217" y="5171"/>
                  </a:lnTo>
                  <a:lnTo>
                    <a:pt x="1306217" y="5210"/>
                  </a:lnTo>
                  <a:lnTo>
                    <a:pt x="1306217" y="5250"/>
                  </a:lnTo>
                  <a:lnTo>
                    <a:pt x="1306217" y="5289"/>
                  </a:lnTo>
                  <a:lnTo>
                    <a:pt x="1306217" y="5327"/>
                  </a:lnTo>
                  <a:lnTo>
                    <a:pt x="1306217" y="5366"/>
                  </a:lnTo>
                  <a:lnTo>
                    <a:pt x="1306217" y="5405"/>
                  </a:lnTo>
                  <a:lnTo>
                    <a:pt x="1306217" y="5443"/>
                  </a:lnTo>
                  <a:lnTo>
                    <a:pt x="1306217" y="5481"/>
                  </a:lnTo>
                  <a:lnTo>
                    <a:pt x="1306217" y="5520"/>
                  </a:lnTo>
                  <a:lnTo>
                    <a:pt x="1306217" y="5558"/>
                  </a:lnTo>
                  <a:lnTo>
                    <a:pt x="1306217" y="5595"/>
                  </a:lnTo>
                  <a:lnTo>
                    <a:pt x="1306217" y="5633"/>
                  </a:lnTo>
                  <a:lnTo>
                    <a:pt x="1306217" y="5671"/>
                  </a:lnTo>
                  <a:lnTo>
                    <a:pt x="1306217" y="5708"/>
                  </a:lnTo>
                  <a:lnTo>
                    <a:pt x="1306217" y="5745"/>
                  </a:lnTo>
                  <a:lnTo>
                    <a:pt x="1306217" y="5782"/>
                  </a:lnTo>
                  <a:lnTo>
                    <a:pt x="1306217" y="5819"/>
                  </a:lnTo>
                  <a:lnTo>
                    <a:pt x="1306217" y="5856"/>
                  </a:lnTo>
                  <a:lnTo>
                    <a:pt x="1306217" y="5893"/>
                  </a:lnTo>
                  <a:lnTo>
                    <a:pt x="1306217" y="5930"/>
                  </a:lnTo>
                  <a:lnTo>
                    <a:pt x="1306217" y="5966"/>
                  </a:lnTo>
                  <a:lnTo>
                    <a:pt x="1306217" y="6002"/>
                  </a:lnTo>
                  <a:lnTo>
                    <a:pt x="1306217" y="6039"/>
                  </a:lnTo>
                  <a:lnTo>
                    <a:pt x="1306217" y="6075"/>
                  </a:lnTo>
                  <a:lnTo>
                    <a:pt x="1306217" y="6110"/>
                  </a:lnTo>
                  <a:lnTo>
                    <a:pt x="1306217" y="6146"/>
                  </a:lnTo>
                  <a:lnTo>
                    <a:pt x="1306217" y="6182"/>
                  </a:lnTo>
                  <a:lnTo>
                    <a:pt x="1306217" y="6217"/>
                  </a:lnTo>
                  <a:lnTo>
                    <a:pt x="1306217" y="6253"/>
                  </a:lnTo>
                  <a:lnTo>
                    <a:pt x="1306217" y="6288"/>
                  </a:lnTo>
                  <a:lnTo>
                    <a:pt x="1306217" y="6323"/>
                  </a:lnTo>
                  <a:lnTo>
                    <a:pt x="1306217" y="6358"/>
                  </a:lnTo>
                  <a:lnTo>
                    <a:pt x="1306217" y="6393"/>
                  </a:lnTo>
                  <a:lnTo>
                    <a:pt x="1306217" y="6428"/>
                  </a:lnTo>
                  <a:lnTo>
                    <a:pt x="1306217" y="6462"/>
                  </a:lnTo>
                  <a:lnTo>
                    <a:pt x="1306217" y="6497"/>
                  </a:lnTo>
                  <a:lnTo>
                    <a:pt x="1306217" y="6531"/>
                  </a:lnTo>
                  <a:lnTo>
                    <a:pt x="1306217" y="6565"/>
                  </a:lnTo>
                  <a:lnTo>
                    <a:pt x="1306217" y="6599"/>
                  </a:lnTo>
                  <a:lnTo>
                    <a:pt x="1306217" y="6633"/>
                  </a:lnTo>
                  <a:lnTo>
                    <a:pt x="1306217" y="6667"/>
                  </a:lnTo>
                  <a:lnTo>
                    <a:pt x="1306217" y="6701"/>
                  </a:lnTo>
                  <a:lnTo>
                    <a:pt x="1306217" y="6735"/>
                  </a:lnTo>
                  <a:lnTo>
                    <a:pt x="1306217" y="6768"/>
                  </a:lnTo>
                  <a:lnTo>
                    <a:pt x="1306217" y="6802"/>
                  </a:lnTo>
                  <a:lnTo>
                    <a:pt x="1306217" y="6835"/>
                  </a:lnTo>
                  <a:lnTo>
                    <a:pt x="1306217" y="6868"/>
                  </a:lnTo>
                  <a:lnTo>
                    <a:pt x="1306217" y="6901"/>
                  </a:lnTo>
                  <a:lnTo>
                    <a:pt x="1306217" y="6934"/>
                  </a:lnTo>
                  <a:lnTo>
                    <a:pt x="1306217" y="6967"/>
                  </a:lnTo>
                  <a:lnTo>
                    <a:pt x="1306217" y="6999"/>
                  </a:lnTo>
                  <a:lnTo>
                    <a:pt x="1306217" y="7032"/>
                  </a:lnTo>
                  <a:lnTo>
                    <a:pt x="1306217" y="7064"/>
                  </a:lnTo>
                  <a:lnTo>
                    <a:pt x="1306217" y="7097"/>
                  </a:lnTo>
                  <a:lnTo>
                    <a:pt x="1306217" y="7129"/>
                  </a:lnTo>
                  <a:lnTo>
                    <a:pt x="1306217" y="7161"/>
                  </a:lnTo>
                  <a:lnTo>
                    <a:pt x="1306217" y="7193"/>
                  </a:lnTo>
                  <a:lnTo>
                    <a:pt x="1306217" y="7225"/>
                  </a:lnTo>
                  <a:lnTo>
                    <a:pt x="1306217" y="7257"/>
                  </a:lnTo>
                  <a:lnTo>
                    <a:pt x="1306217" y="7288"/>
                  </a:lnTo>
                  <a:lnTo>
                    <a:pt x="1306217" y="7320"/>
                  </a:lnTo>
                  <a:lnTo>
                    <a:pt x="1306217" y="7351"/>
                  </a:lnTo>
                  <a:lnTo>
                    <a:pt x="1306217" y="7383"/>
                  </a:lnTo>
                  <a:lnTo>
                    <a:pt x="1306217" y="7414"/>
                  </a:lnTo>
                  <a:lnTo>
                    <a:pt x="1306217" y="7445"/>
                  </a:lnTo>
                  <a:lnTo>
                    <a:pt x="1306217" y="7476"/>
                  </a:lnTo>
                  <a:lnTo>
                    <a:pt x="1306217" y="7507"/>
                  </a:lnTo>
                  <a:lnTo>
                    <a:pt x="1306217" y="7538"/>
                  </a:lnTo>
                  <a:lnTo>
                    <a:pt x="1306217" y="7568"/>
                  </a:lnTo>
                  <a:lnTo>
                    <a:pt x="1306217" y="7599"/>
                  </a:lnTo>
                  <a:lnTo>
                    <a:pt x="1306217" y="7630"/>
                  </a:lnTo>
                  <a:lnTo>
                    <a:pt x="1306217" y="7660"/>
                  </a:lnTo>
                  <a:lnTo>
                    <a:pt x="1306217" y="7690"/>
                  </a:lnTo>
                  <a:lnTo>
                    <a:pt x="1306217" y="7720"/>
                  </a:lnTo>
                  <a:lnTo>
                    <a:pt x="1306217" y="7750"/>
                  </a:lnTo>
                  <a:lnTo>
                    <a:pt x="1306217" y="7780"/>
                  </a:lnTo>
                  <a:lnTo>
                    <a:pt x="1306217" y="7810"/>
                  </a:lnTo>
                  <a:lnTo>
                    <a:pt x="1306217" y="7840"/>
                  </a:lnTo>
                  <a:lnTo>
                    <a:pt x="1306217" y="7870"/>
                  </a:lnTo>
                  <a:lnTo>
                    <a:pt x="1306217" y="7899"/>
                  </a:lnTo>
                  <a:lnTo>
                    <a:pt x="1306217" y="7929"/>
                  </a:lnTo>
                  <a:lnTo>
                    <a:pt x="1306217" y="7958"/>
                  </a:lnTo>
                  <a:lnTo>
                    <a:pt x="1306217" y="7987"/>
                  </a:lnTo>
                  <a:lnTo>
                    <a:pt x="1306217" y="8017"/>
                  </a:lnTo>
                  <a:lnTo>
                    <a:pt x="1306217" y="8046"/>
                  </a:lnTo>
                  <a:lnTo>
                    <a:pt x="1306217" y="8075"/>
                  </a:lnTo>
                  <a:lnTo>
                    <a:pt x="1306217" y="8103"/>
                  </a:lnTo>
                  <a:lnTo>
                    <a:pt x="1306217" y="8132"/>
                  </a:lnTo>
                  <a:lnTo>
                    <a:pt x="1306217" y="8161"/>
                  </a:lnTo>
                  <a:lnTo>
                    <a:pt x="1306217" y="8190"/>
                  </a:lnTo>
                  <a:lnTo>
                    <a:pt x="1306217" y="8218"/>
                  </a:lnTo>
                  <a:lnTo>
                    <a:pt x="1306217" y="8246"/>
                  </a:lnTo>
                  <a:lnTo>
                    <a:pt x="1306217" y="8275"/>
                  </a:lnTo>
                  <a:lnTo>
                    <a:pt x="1306217" y="8303"/>
                  </a:lnTo>
                  <a:lnTo>
                    <a:pt x="1306217" y="8331"/>
                  </a:lnTo>
                  <a:lnTo>
                    <a:pt x="1306217" y="8359"/>
                  </a:lnTo>
                  <a:lnTo>
                    <a:pt x="1306217" y="8387"/>
                  </a:lnTo>
                  <a:lnTo>
                    <a:pt x="1306217" y="8415"/>
                  </a:lnTo>
                  <a:lnTo>
                    <a:pt x="1306217" y="8443"/>
                  </a:lnTo>
                  <a:lnTo>
                    <a:pt x="1306217" y="8470"/>
                  </a:lnTo>
                  <a:lnTo>
                    <a:pt x="1306217" y="8498"/>
                  </a:lnTo>
                  <a:lnTo>
                    <a:pt x="1306217" y="8525"/>
                  </a:lnTo>
                  <a:lnTo>
                    <a:pt x="1306217" y="8553"/>
                  </a:lnTo>
                  <a:lnTo>
                    <a:pt x="1306217" y="8580"/>
                  </a:lnTo>
                  <a:lnTo>
                    <a:pt x="1306217" y="8607"/>
                  </a:lnTo>
                  <a:lnTo>
                    <a:pt x="1306217" y="8635"/>
                  </a:lnTo>
                  <a:lnTo>
                    <a:pt x="1306217" y="8662"/>
                  </a:lnTo>
                  <a:lnTo>
                    <a:pt x="1306217" y="8689"/>
                  </a:lnTo>
                  <a:lnTo>
                    <a:pt x="1306217" y="8715"/>
                  </a:lnTo>
                  <a:lnTo>
                    <a:pt x="1306217" y="8742"/>
                  </a:lnTo>
                  <a:lnTo>
                    <a:pt x="1306217" y="8769"/>
                  </a:lnTo>
                  <a:lnTo>
                    <a:pt x="1306217" y="8796"/>
                  </a:lnTo>
                  <a:lnTo>
                    <a:pt x="1306217" y="8822"/>
                  </a:lnTo>
                  <a:lnTo>
                    <a:pt x="1306217" y="8849"/>
                  </a:lnTo>
                  <a:lnTo>
                    <a:pt x="1306217" y="8875"/>
                  </a:lnTo>
                  <a:lnTo>
                    <a:pt x="1306217" y="8901"/>
                  </a:lnTo>
                  <a:lnTo>
                    <a:pt x="1306217" y="8927"/>
                  </a:lnTo>
                  <a:lnTo>
                    <a:pt x="1306217" y="8954"/>
                  </a:lnTo>
                  <a:lnTo>
                    <a:pt x="1306217" y="8980"/>
                  </a:lnTo>
                  <a:lnTo>
                    <a:pt x="1306217" y="9006"/>
                  </a:lnTo>
                  <a:lnTo>
                    <a:pt x="1306217" y="9031"/>
                  </a:lnTo>
                  <a:lnTo>
                    <a:pt x="1306217" y="9057"/>
                  </a:lnTo>
                  <a:lnTo>
                    <a:pt x="1306217" y="9083"/>
                  </a:lnTo>
                  <a:lnTo>
                    <a:pt x="1306217" y="9109"/>
                  </a:lnTo>
                  <a:lnTo>
                    <a:pt x="1306217" y="9134"/>
                  </a:lnTo>
                  <a:lnTo>
                    <a:pt x="1306217" y="9160"/>
                  </a:lnTo>
                  <a:lnTo>
                    <a:pt x="1306217" y="9185"/>
                  </a:lnTo>
                  <a:lnTo>
                    <a:pt x="1306217" y="9210"/>
                  </a:lnTo>
                  <a:lnTo>
                    <a:pt x="1306217" y="9236"/>
                  </a:lnTo>
                  <a:lnTo>
                    <a:pt x="1306217" y="9261"/>
                  </a:lnTo>
                  <a:lnTo>
                    <a:pt x="1306217" y="9286"/>
                  </a:lnTo>
                  <a:lnTo>
                    <a:pt x="1306217" y="9311"/>
                  </a:lnTo>
                  <a:lnTo>
                    <a:pt x="1306217" y="9336"/>
                  </a:lnTo>
                  <a:lnTo>
                    <a:pt x="1306217" y="9361"/>
                  </a:lnTo>
                  <a:lnTo>
                    <a:pt x="1306217" y="9385"/>
                  </a:lnTo>
                  <a:lnTo>
                    <a:pt x="1306217" y="9410"/>
                  </a:lnTo>
                  <a:lnTo>
                    <a:pt x="1306217" y="9435"/>
                  </a:lnTo>
                  <a:lnTo>
                    <a:pt x="1306217" y="9459"/>
                  </a:lnTo>
                  <a:lnTo>
                    <a:pt x="1309700" y="9417"/>
                  </a:lnTo>
                  <a:lnTo>
                    <a:pt x="1313184" y="9374"/>
                  </a:lnTo>
                  <a:lnTo>
                    <a:pt x="1316667" y="9332"/>
                  </a:lnTo>
                  <a:lnTo>
                    <a:pt x="1320150" y="9289"/>
                  </a:lnTo>
                  <a:lnTo>
                    <a:pt x="1323633" y="9247"/>
                  </a:lnTo>
                  <a:lnTo>
                    <a:pt x="1327117" y="9204"/>
                  </a:lnTo>
                  <a:lnTo>
                    <a:pt x="1330600" y="9162"/>
                  </a:lnTo>
                  <a:lnTo>
                    <a:pt x="1334083" y="9119"/>
                  </a:lnTo>
                  <a:lnTo>
                    <a:pt x="1337566" y="9077"/>
                  </a:lnTo>
                  <a:lnTo>
                    <a:pt x="1341050" y="9034"/>
                  </a:lnTo>
                  <a:lnTo>
                    <a:pt x="1344533" y="8992"/>
                  </a:lnTo>
                  <a:lnTo>
                    <a:pt x="1348016" y="8950"/>
                  </a:lnTo>
                  <a:lnTo>
                    <a:pt x="1351499" y="8907"/>
                  </a:lnTo>
                  <a:lnTo>
                    <a:pt x="1354983" y="8865"/>
                  </a:lnTo>
                  <a:lnTo>
                    <a:pt x="1358466" y="8822"/>
                  </a:lnTo>
                  <a:lnTo>
                    <a:pt x="1361949" y="8780"/>
                  </a:lnTo>
                  <a:lnTo>
                    <a:pt x="1365432" y="8737"/>
                  </a:lnTo>
                  <a:lnTo>
                    <a:pt x="1368916" y="8695"/>
                  </a:lnTo>
                  <a:lnTo>
                    <a:pt x="1372399" y="8652"/>
                  </a:lnTo>
                  <a:lnTo>
                    <a:pt x="1375882" y="8610"/>
                  </a:lnTo>
                  <a:lnTo>
                    <a:pt x="1379365" y="8567"/>
                  </a:lnTo>
                  <a:lnTo>
                    <a:pt x="1382849" y="8525"/>
                  </a:lnTo>
                  <a:lnTo>
                    <a:pt x="1386332" y="8482"/>
                  </a:lnTo>
                  <a:lnTo>
                    <a:pt x="1389815" y="8440"/>
                  </a:lnTo>
                  <a:lnTo>
                    <a:pt x="1393298" y="8398"/>
                  </a:lnTo>
                  <a:lnTo>
                    <a:pt x="1396782" y="8355"/>
                  </a:lnTo>
                  <a:lnTo>
                    <a:pt x="1400265" y="8313"/>
                  </a:lnTo>
                  <a:lnTo>
                    <a:pt x="1403748" y="8270"/>
                  </a:lnTo>
                  <a:lnTo>
                    <a:pt x="1407231" y="8228"/>
                  </a:lnTo>
                  <a:lnTo>
                    <a:pt x="1410715" y="8185"/>
                  </a:lnTo>
                  <a:lnTo>
                    <a:pt x="1414198" y="8143"/>
                  </a:lnTo>
                  <a:lnTo>
                    <a:pt x="1417681" y="8100"/>
                  </a:lnTo>
                  <a:lnTo>
                    <a:pt x="1421164" y="8058"/>
                  </a:lnTo>
                  <a:lnTo>
                    <a:pt x="1424648" y="8016"/>
                  </a:lnTo>
                  <a:lnTo>
                    <a:pt x="1428131" y="7973"/>
                  </a:lnTo>
                  <a:lnTo>
                    <a:pt x="1431614" y="7931"/>
                  </a:lnTo>
                  <a:lnTo>
                    <a:pt x="1435097" y="7888"/>
                  </a:lnTo>
                  <a:lnTo>
                    <a:pt x="1438580" y="7846"/>
                  </a:lnTo>
                  <a:lnTo>
                    <a:pt x="1442064" y="7803"/>
                  </a:lnTo>
                  <a:lnTo>
                    <a:pt x="1445547" y="7761"/>
                  </a:lnTo>
                  <a:lnTo>
                    <a:pt x="1449030" y="7718"/>
                  </a:lnTo>
                  <a:lnTo>
                    <a:pt x="1452513" y="7676"/>
                  </a:lnTo>
                  <a:lnTo>
                    <a:pt x="1455997" y="7634"/>
                  </a:lnTo>
                  <a:lnTo>
                    <a:pt x="1459480" y="7591"/>
                  </a:lnTo>
                  <a:lnTo>
                    <a:pt x="1462963" y="7549"/>
                  </a:lnTo>
                  <a:lnTo>
                    <a:pt x="1466446" y="7506"/>
                  </a:lnTo>
                  <a:lnTo>
                    <a:pt x="1469930" y="7464"/>
                  </a:lnTo>
                  <a:lnTo>
                    <a:pt x="1473413" y="7421"/>
                  </a:lnTo>
                  <a:lnTo>
                    <a:pt x="1476896" y="7379"/>
                  </a:lnTo>
                  <a:lnTo>
                    <a:pt x="1480379" y="7337"/>
                  </a:lnTo>
                  <a:lnTo>
                    <a:pt x="1483863" y="7294"/>
                  </a:lnTo>
                  <a:lnTo>
                    <a:pt x="1487346" y="7252"/>
                  </a:lnTo>
                  <a:lnTo>
                    <a:pt x="1490829" y="7209"/>
                  </a:lnTo>
                  <a:lnTo>
                    <a:pt x="1494312" y="7167"/>
                  </a:lnTo>
                  <a:lnTo>
                    <a:pt x="1497796" y="7124"/>
                  </a:lnTo>
                  <a:lnTo>
                    <a:pt x="1501279" y="7082"/>
                  </a:lnTo>
                  <a:lnTo>
                    <a:pt x="1504762" y="7040"/>
                  </a:lnTo>
                  <a:lnTo>
                    <a:pt x="1508245" y="6997"/>
                  </a:lnTo>
                  <a:lnTo>
                    <a:pt x="1511729" y="6955"/>
                  </a:lnTo>
                  <a:lnTo>
                    <a:pt x="1515212" y="6912"/>
                  </a:lnTo>
                  <a:lnTo>
                    <a:pt x="1518695" y="6870"/>
                  </a:lnTo>
                  <a:lnTo>
                    <a:pt x="1522178" y="6828"/>
                  </a:lnTo>
                  <a:lnTo>
                    <a:pt x="1525662" y="6785"/>
                  </a:lnTo>
                  <a:lnTo>
                    <a:pt x="1529145" y="6743"/>
                  </a:lnTo>
                  <a:lnTo>
                    <a:pt x="1532628" y="6700"/>
                  </a:lnTo>
                  <a:lnTo>
                    <a:pt x="1536111" y="6658"/>
                  </a:lnTo>
                  <a:lnTo>
                    <a:pt x="1539595" y="6615"/>
                  </a:lnTo>
                  <a:lnTo>
                    <a:pt x="1543078" y="6573"/>
                  </a:lnTo>
                  <a:lnTo>
                    <a:pt x="1546561" y="6531"/>
                  </a:lnTo>
                  <a:lnTo>
                    <a:pt x="1550044" y="6488"/>
                  </a:lnTo>
                  <a:lnTo>
                    <a:pt x="1553528" y="6446"/>
                  </a:lnTo>
                  <a:lnTo>
                    <a:pt x="1557011" y="6403"/>
                  </a:lnTo>
                  <a:lnTo>
                    <a:pt x="1560494" y="6361"/>
                  </a:lnTo>
                  <a:lnTo>
                    <a:pt x="1563977" y="6319"/>
                  </a:lnTo>
                  <a:lnTo>
                    <a:pt x="1567461" y="6276"/>
                  </a:lnTo>
                  <a:lnTo>
                    <a:pt x="1570944" y="6234"/>
                  </a:lnTo>
                  <a:lnTo>
                    <a:pt x="1574427" y="6191"/>
                  </a:lnTo>
                  <a:lnTo>
                    <a:pt x="1577910" y="6149"/>
                  </a:lnTo>
                  <a:lnTo>
                    <a:pt x="1581394" y="6107"/>
                  </a:lnTo>
                  <a:lnTo>
                    <a:pt x="1584877" y="6064"/>
                  </a:lnTo>
                  <a:lnTo>
                    <a:pt x="1588360" y="6022"/>
                  </a:lnTo>
                  <a:lnTo>
                    <a:pt x="1591843" y="5979"/>
                  </a:lnTo>
                  <a:lnTo>
                    <a:pt x="1595327" y="5937"/>
                  </a:lnTo>
                  <a:lnTo>
                    <a:pt x="1598810" y="5895"/>
                  </a:lnTo>
                  <a:lnTo>
                    <a:pt x="1602293" y="5852"/>
                  </a:lnTo>
                  <a:lnTo>
                    <a:pt x="1605776" y="5810"/>
                  </a:lnTo>
                  <a:lnTo>
                    <a:pt x="1609260" y="5768"/>
                  </a:lnTo>
                  <a:lnTo>
                    <a:pt x="1612743" y="5725"/>
                  </a:lnTo>
                  <a:lnTo>
                    <a:pt x="1616226" y="5683"/>
                  </a:lnTo>
                  <a:lnTo>
                    <a:pt x="1619709" y="5640"/>
                  </a:lnTo>
                  <a:lnTo>
                    <a:pt x="1623193" y="5598"/>
                  </a:lnTo>
                  <a:lnTo>
                    <a:pt x="1626676" y="5556"/>
                  </a:lnTo>
                  <a:lnTo>
                    <a:pt x="1630159" y="5513"/>
                  </a:lnTo>
                  <a:lnTo>
                    <a:pt x="1633642" y="5471"/>
                  </a:lnTo>
                  <a:lnTo>
                    <a:pt x="1637126" y="5428"/>
                  </a:lnTo>
                  <a:lnTo>
                    <a:pt x="1640609" y="5386"/>
                  </a:lnTo>
                  <a:lnTo>
                    <a:pt x="1644092" y="5344"/>
                  </a:lnTo>
                  <a:lnTo>
                    <a:pt x="1647575" y="5301"/>
                  </a:lnTo>
                  <a:lnTo>
                    <a:pt x="1651059" y="5259"/>
                  </a:lnTo>
                  <a:lnTo>
                    <a:pt x="1654542" y="5217"/>
                  </a:lnTo>
                  <a:lnTo>
                    <a:pt x="1658025" y="5174"/>
                  </a:lnTo>
                  <a:lnTo>
                    <a:pt x="1661508" y="5132"/>
                  </a:lnTo>
                  <a:lnTo>
                    <a:pt x="1664992" y="5089"/>
                  </a:lnTo>
                  <a:lnTo>
                    <a:pt x="1668475" y="5047"/>
                  </a:lnTo>
                  <a:lnTo>
                    <a:pt x="1671958" y="5005"/>
                  </a:lnTo>
                  <a:lnTo>
                    <a:pt x="1675441" y="4962"/>
                  </a:lnTo>
                  <a:lnTo>
                    <a:pt x="1678925" y="4920"/>
                  </a:lnTo>
                  <a:lnTo>
                    <a:pt x="1682408" y="4878"/>
                  </a:lnTo>
                  <a:lnTo>
                    <a:pt x="1685891" y="4835"/>
                  </a:lnTo>
                  <a:lnTo>
                    <a:pt x="1689374" y="4793"/>
                  </a:lnTo>
                  <a:lnTo>
                    <a:pt x="1692858" y="4751"/>
                  </a:lnTo>
                  <a:lnTo>
                    <a:pt x="1696341" y="4708"/>
                  </a:lnTo>
                  <a:lnTo>
                    <a:pt x="1699824" y="4666"/>
                  </a:lnTo>
                  <a:lnTo>
                    <a:pt x="1703307" y="4623"/>
                  </a:lnTo>
                  <a:lnTo>
                    <a:pt x="1706791" y="4581"/>
                  </a:lnTo>
                  <a:lnTo>
                    <a:pt x="1710274" y="4539"/>
                  </a:lnTo>
                  <a:lnTo>
                    <a:pt x="1713757" y="4496"/>
                  </a:lnTo>
                  <a:lnTo>
                    <a:pt x="1717240" y="4454"/>
                  </a:lnTo>
                  <a:lnTo>
                    <a:pt x="1720723" y="4412"/>
                  </a:lnTo>
                  <a:lnTo>
                    <a:pt x="1724207" y="4369"/>
                  </a:lnTo>
                  <a:lnTo>
                    <a:pt x="1727690" y="4327"/>
                  </a:lnTo>
                  <a:lnTo>
                    <a:pt x="1731173" y="4285"/>
                  </a:lnTo>
                  <a:lnTo>
                    <a:pt x="1734656" y="4242"/>
                  </a:lnTo>
                  <a:lnTo>
                    <a:pt x="1738140" y="4200"/>
                  </a:lnTo>
                  <a:lnTo>
                    <a:pt x="1741623" y="4158"/>
                  </a:lnTo>
                  <a:lnTo>
                    <a:pt x="1741623" y="4190"/>
                  </a:lnTo>
                  <a:lnTo>
                    <a:pt x="1741623" y="4223"/>
                  </a:lnTo>
                  <a:lnTo>
                    <a:pt x="1741623" y="4255"/>
                  </a:lnTo>
                  <a:lnTo>
                    <a:pt x="1741623" y="4287"/>
                  </a:lnTo>
                  <a:lnTo>
                    <a:pt x="1741623" y="4319"/>
                  </a:lnTo>
                  <a:lnTo>
                    <a:pt x="1741623" y="4351"/>
                  </a:lnTo>
                  <a:lnTo>
                    <a:pt x="1741623" y="4383"/>
                  </a:lnTo>
                  <a:lnTo>
                    <a:pt x="1741623" y="4415"/>
                  </a:lnTo>
                  <a:lnTo>
                    <a:pt x="1741623" y="4447"/>
                  </a:lnTo>
                  <a:lnTo>
                    <a:pt x="1741623" y="4478"/>
                  </a:lnTo>
                  <a:lnTo>
                    <a:pt x="1741623" y="4510"/>
                  </a:lnTo>
                  <a:lnTo>
                    <a:pt x="1741623" y="4541"/>
                  </a:lnTo>
                  <a:lnTo>
                    <a:pt x="1741623" y="4573"/>
                  </a:lnTo>
                  <a:lnTo>
                    <a:pt x="1741623" y="4604"/>
                  </a:lnTo>
                  <a:lnTo>
                    <a:pt x="1741623" y="4635"/>
                  </a:lnTo>
                  <a:lnTo>
                    <a:pt x="1741623" y="4666"/>
                  </a:lnTo>
                  <a:lnTo>
                    <a:pt x="1741623" y="4697"/>
                  </a:lnTo>
                  <a:lnTo>
                    <a:pt x="1741623" y="4728"/>
                  </a:lnTo>
                  <a:lnTo>
                    <a:pt x="1741623" y="4759"/>
                  </a:lnTo>
                  <a:lnTo>
                    <a:pt x="1741623" y="4790"/>
                  </a:lnTo>
                  <a:lnTo>
                    <a:pt x="1741623" y="4820"/>
                  </a:lnTo>
                  <a:lnTo>
                    <a:pt x="1741623" y="4851"/>
                  </a:lnTo>
                  <a:lnTo>
                    <a:pt x="1741623" y="4881"/>
                  </a:lnTo>
                  <a:lnTo>
                    <a:pt x="1741623" y="4912"/>
                  </a:lnTo>
                  <a:lnTo>
                    <a:pt x="1741623" y="4942"/>
                  </a:lnTo>
                  <a:lnTo>
                    <a:pt x="1741623" y="4972"/>
                  </a:lnTo>
                  <a:lnTo>
                    <a:pt x="1741623" y="5002"/>
                  </a:lnTo>
                  <a:lnTo>
                    <a:pt x="1741623" y="5032"/>
                  </a:lnTo>
                  <a:lnTo>
                    <a:pt x="1741623" y="5062"/>
                  </a:lnTo>
                  <a:lnTo>
                    <a:pt x="1745106" y="5022"/>
                  </a:lnTo>
                  <a:lnTo>
                    <a:pt x="1748589" y="4981"/>
                  </a:lnTo>
                  <a:lnTo>
                    <a:pt x="1752073" y="4940"/>
                  </a:lnTo>
                  <a:lnTo>
                    <a:pt x="1755556" y="4900"/>
                  </a:lnTo>
                  <a:lnTo>
                    <a:pt x="1759039" y="4859"/>
                  </a:lnTo>
                  <a:lnTo>
                    <a:pt x="1762522" y="4819"/>
                  </a:lnTo>
                  <a:lnTo>
                    <a:pt x="1766006" y="4778"/>
                  </a:lnTo>
                  <a:lnTo>
                    <a:pt x="1769489" y="4738"/>
                  </a:lnTo>
                  <a:lnTo>
                    <a:pt x="1772972" y="4697"/>
                  </a:lnTo>
                  <a:lnTo>
                    <a:pt x="1776455" y="4657"/>
                  </a:lnTo>
                  <a:lnTo>
                    <a:pt x="1779939" y="4616"/>
                  </a:lnTo>
                  <a:lnTo>
                    <a:pt x="1783422" y="4575"/>
                  </a:lnTo>
                  <a:lnTo>
                    <a:pt x="1786905" y="4535"/>
                  </a:lnTo>
                  <a:lnTo>
                    <a:pt x="1790388" y="4494"/>
                  </a:lnTo>
                  <a:lnTo>
                    <a:pt x="1793872" y="4454"/>
                  </a:lnTo>
                  <a:lnTo>
                    <a:pt x="1797355" y="4413"/>
                  </a:lnTo>
                  <a:lnTo>
                    <a:pt x="1800838" y="4373"/>
                  </a:lnTo>
                  <a:lnTo>
                    <a:pt x="1804321" y="4332"/>
                  </a:lnTo>
                  <a:lnTo>
                    <a:pt x="1807805" y="4292"/>
                  </a:lnTo>
                  <a:lnTo>
                    <a:pt x="1811288" y="4251"/>
                  </a:lnTo>
                  <a:lnTo>
                    <a:pt x="1814771" y="4211"/>
                  </a:lnTo>
                  <a:lnTo>
                    <a:pt x="1818254" y="4170"/>
                  </a:lnTo>
                  <a:lnTo>
                    <a:pt x="1821738" y="4130"/>
                  </a:lnTo>
                  <a:lnTo>
                    <a:pt x="1825221" y="4089"/>
                  </a:lnTo>
                  <a:lnTo>
                    <a:pt x="1828704" y="4048"/>
                  </a:lnTo>
                  <a:lnTo>
                    <a:pt x="1832187" y="4008"/>
                  </a:lnTo>
                  <a:lnTo>
                    <a:pt x="1835671" y="3967"/>
                  </a:lnTo>
                  <a:lnTo>
                    <a:pt x="1839154" y="3927"/>
                  </a:lnTo>
                  <a:lnTo>
                    <a:pt x="1842637" y="3886"/>
                  </a:lnTo>
                  <a:lnTo>
                    <a:pt x="1846120" y="3846"/>
                  </a:lnTo>
                  <a:lnTo>
                    <a:pt x="1849604" y="3805"/>
                  </a:lnTo>
                  <a:lnTo>
                    <a:pt x="1853087" y="3765"/>
                  </a:lnTo>
                  <a:lnTo>
                    <a:pt x="1856570" y="3724"/>
                  </a:lnTo>
                  <a:lnTo>
                    <a:pt x="1860053" y="3684"/>
                  </a:lnTo>
                  <a:lnTo>
                    <a:pt x="1863537" y="3643"/>
                  </a:lnTo>
                  <a:lnTo>
                    <a:pt x="1867020" y="3603"/>
                  </a:lnTo>
                  <a:lnTo>
                    <a:pt x="1870503" y="3562"/>
                  </a:lnTo>
                  <a:lnTo>
                    <a:pt x="1873986" y="3522"/>
                  </a:lnTo>
                  <a:lnTo>
                    <a:pt x="1877470" y="3481"/>
                  </a:lnTo>
                  <a:lnTo>
                    <a:pt x="1880953" y="3440"/>
                  </a:lnTo>
                  <a:lnTo>
                    <a:pt x="1884436" y="3400"/>
                  </a:lnTo>
                  <a:lnTo>
                    <a:pt x="1887919" y="3359"/>
                  </a:lnTo>
                  <a:lnTo>
                    <a:pt x="1891403" y="3319"/>
                  </a:lnTo>
                  <a:lnTo>
                    <a:pt x="1894886" y="3278"/>
                  </a:lnTo>
                  <a:lnTo>
                    <a:pt x="1898369" y="3238"/>
                  </a:lnTo>
                  <a:lnTo>
                    <a:pt x="1901852" y="3197"/>
                  </a:lnTo>
                  <a:lnTo>
                    <a:pt x="1905336" y="3157"/>
                  </a:lnTo>
                  <a:lnTo>
                    <a:pt x="1908819" y="3116"/>
                  </a:lnTo>
                  <a:lnTo>
                    <a:pt x="1912302" y="3076"/>
                  </a:lnTo>
                  <a:lnTo>
                    <a:pt x="1915785" y="3035"/>
                  </a:lnTo>
                  <a:lnTo>
                    <a:pt x="1919269" y="2995"/>
                  </a:lnTo>
                  <a:lnTo>
                    <a:pt x="1922752" y="2954"/>
                  </a:lnTo>
                  <a:lnTo>
                    <a:pt x="1926235" y="2914"/>
                  </a:lnTo>
                  <a:lnTo>
                    <a:pt x="1929718" y="2873"/>
                  </a:lnTo>
                  <a:lnTo>
                    <a:pt x="1933202" y="2833"/>
                  </a:lnTo>
                  <a:lnTo>
                    <a:pt x="1936685" y="2792"/>
                  </a:lnTo>
                  <a:lnTo>
                    <a:pt x="1940168" y="2752"/>
                  </a:lnTo>
                  <a:lnTo>
                    <a:pt x="1943651" y="2711"/>
                  </a:lnTo>
                  <a:lnTo>
                    <a:pt x="1947135" y="2671"/>
                  </a:lnTo>
                  <a:lnTo>
                    <a:pt x="1950618" y="2630"/>
                  </a:lnTo>
                  <a:lnTo>
                    <a:pt x="1954101" y="2590"/>
                  </a:lnTo>
                  <a:lnTo>
                    <a:pt x="1957584" y="2549"/>
                  </a:lnTo>
                  <a:lnTo>
                    <a:pt x="1961068" y="2509"/>
                  </a:lnTo>
                  <a:lnTo>
                    <a:pt x="1964551" y="2468"/>
                  </a:lnTo>
                  <a:lnTo>
                    <a:pt x="1968034" y="2428"/>
                  </a:lnTo>
                  <a:lnTo>
                    <a:pt x="1971517" y="2387"/>
                  </a:lnTo>
                  <a:lnTo>
                    <a:pt x="1975001" y="2347"/>
                  </a:lnTo>
                  <a:lnTo>
                    <a:pt x="1978484" y="2306"/>
                  </a:lnTo>
                  <a:lnTo>
                    <a:pt x="1981967" y="2266"/>
                  </a:lnTo>
                  <a:lnTo>
                    <a:pt x="1985450" y="2225"/>
                  </a:lnTo>
                  <a:lnTo>
                    <a:pt x="1988934" y="2185"/>
                  </a:lnTo>
                  <a:lnTo>
                    <a:pt x="1992417" y="2144"/>
                  </a:lnTo>
                  <a:lnTo>
                    <a:pt x="1995900" y="2104"/>
                  </a:lnTo>
                  <a:lnTo>
                    <a:pt x="1999383" y="2063"/>
                  </a:lnTo>
                  <a:lnTo>
                    <a:pt x="2002867" y="2023"/>
                  </a:lnTo>
                  <a:lnTo>
                    <a:pt x="2006350" y="1982"/>
                  </a:lnTo>
                  <a:lnTo>
                    <a:pt x="2009833" y="1942"/>
                  </a:lnTo>
                  <a:lnTo>
                    <a:pt x="2013316" y="1901"/>
                  </a:lnTo>
                  <a:lnTo>
                    <a:pt x="2016799" y="1861"/>
                  </a:lnTo>
                  <a:lnTo>
                    <a:pt x="2020283" y="1820"/>
                  </a:lnTo>
                  <a:lnTo>
                    <a:pt x="2023766" y="1780"/>
                  </a:lnTo>
                  <a:lnTo>
                    <a:pt x="2027249" y="1739"/>
                  </a:lnTo>
                  <a:lnTo>
                    <a:pt x="2030732" y="1699"/>
                  </a:lnTo>
                  <a:lnTo>
                    <a:pt x="2034216" y="1658"/>
                  </a:lnTo>
                  <a:lnTo>
                    <a:pt x="2037699" y="1618"/>
                  </a:lnTo>
                  <a:lnTo>
                    <a:pt x="2041182" y="1577"/>
                  </a:lnTo>
                  <a:lnTo>
                    <a:pt x="2044665" y="1537"/>
                  </a:lnTo>
                  <a:lnTo>
                    <a:pt x="2048149" y="1496"/>
                  </a:lnTo>
                  <a:lnTo>
                    <a:pt x="2051632" y="1456"/>
                  </a:lnTo>
                  <a:lnTo>
                    <a:pt x="2055115" y="1416"/>
                  </a:lnTo>
                  <a:lnTo>
                    <a:pt x="2058598" y="1375"/>
                  </a:lnTo>
                  <a:lnTo>
                    <a:pt x="2062082" y="1335"/>
                  </a:lnTo>
                  <a:lnTo>
                    <a:pt x="2065565" y="1294"/>
                  </a:lnTo>
                  <a:lnTo>
                    <a:pt x="2069048" y="1254"/>
                  </a:lnTo>
                  <a:lnTo>
                    <a:pt x="2072531" y="1213"/>
                  </a:lnTo>
                  <a:lnTo>
                    <a:pt x="2076015" y="1173"/>
                  </a:lnTo>
                  <a:lnTo>
                    <a:pt x="2079498" y="1132"/>
                  </a:lnTo>
                  <a:lnTo>
                    <a:pt x="2082981" y="1092"/>
                  </a:lnTo>
                  <a:lnTo>
                    <a:pt x="2086464" y="1051"/>
                  </a:lnTo>
                  <a:lnTo>
                    <a:pt x="2089948" y="1011"/>
                  </a:lnTo>
                  <a:lnTo>
                    <a:pt x="2093431" y="970"/>
                  </a:lnTo>
                  <a:lnTo>
                    <a:pt x="2096914" y="930"/>
                  </a:lnTo>
                  <a:lnTo>
                    <a:pt x="2100397" y="889"/>
                  </a:lnTo>
                  <a:lnTo>
                    <a:pt x="2103881" y="849"/>
                  </a:lnTo>
                  <a:lnTo>
                    <a:pt x="2107364" y="809"/>
                  </a:lnTo>
                  <a:lnTo>
                    <a:pt x="2110847" y="768"/>
                  </a:lnTo>
                  <a:lnTo>
                    <a:pt x="2114330" y="728"/>
                  </a:lnTo>
                  <a:lnTo>
                    <a:pt x="2117814" y="687"/>
                  </a:lnTo>
                  <a:lnTo>
                    <a:pt x="2121297" y="647"/>
                  </a:lnTo>
                  <a:lnTo>
                    <a:pt x="2124780" y="606"/>
                  </a:lnTo>
                  <a:lnTo>
                    <a:pt x="2128263" y="566"/>
                  </a:lnTo>
                  <a:lnTo>
                    <a:pt x="2131747" y="525"/>
                  </a:lnTo>
                  <a:lnTo>
                    <a:pt x="2135230" y="485"/>
                  </a:lnTo>
                  <a:lnTo>
                    <a:pt x="2138713" y="444"/>
                  </a:lnTo>
                  <a:lnTo>
                    <a:pt x="2142196" y="404"/>
                  </a:lnTo>
                  <a:lnTo>
                    <a:pt x="2145680" y="364"/>
                  </a:lnTo>
                  <a:lnTo>
                    <a:pt x="2149163" y="323"/>
                  </a:lnTo>
                  <a:lnTo>
                    <a:pt x="2152646" y="283"/>
                  </a:lnTo>
                  <a:lnTo>
                    <a:pt x="2156129" y="242"/>
                  </a:lnTo>
                  <a:lnTo>
                    <a:pt x="2159613" y="202"/>
                  </a:lnTo>
                  <a:lnTo>
                    <a:pt x="2163096" y="161"/>
                  </a:lnTo>
                  <a:lnTo>
                    <a:pt x="2166579" y="121"/>
                  </a:lnTo>
                  <a:lnTo>
                    <a:pt x="2170062" y="80"/>
                  </a:lnTo>
                  <a:lnTo>
                    <a:pt x="2173546" y="40"/>
                  </a:lnTo>
                  <a:lnTo>
                    <a:pt x="2177029" y="0"/>
                  </a:lnTo>
                  <a:lnTo>
                    <a:pt x="2177029" y="37"/>
                  </a:lnTo>
                  <a:lnTo>
                    <a:pt x="2177029" y="74"/>
                  </a:lnTo>
                  <a:lnTo>
                    <a:pt x="2177029" y="111"/>
                  </a:lnTo>
                  <a:lnTo>
                    <a:pt x="2177029" y="148"/>
                  </a:lnTo>
                  <a:lnTo>
                    <a:pt x="2177029" y="184"/>
                  </a:lnTo>
                  <a:lnTo>
                    <a:pt x="2177029" y="221"/>
                  </a:lnTo>
                  <a:lnTo>
                    <a:pt x="2177029" y="257"/>
                  </a:lnTo>
                  <a:lnTo>
                    <a:pt x="2177029" y="294"/>
                  </a:lnTo>
                  <a:lnTo>
                    <a:pt x="2177029" y="330"/>
                  </a:lnTo>
                  <a:lnTo>
                    <a:pt x="2177029" y="366"/>
                  </a:lnTo>
                  <a:lnTo>
                    <a:pt x="2177029" y="403"/>
                  </a:lnTo>
                  <a:lnTo>
                    <a:pt x="2177029" y="439"/>
                  </a:lnTo>
                  <a:lnTo>
                    <a:pt x="2177029" y="474"/>
                  </a:lnTo>
                  <a:lnTo>
                    <a:pt x="2177029" y="510"/>
                  </a:lnTo>
                  <a:lnTo>
                    <a:pt x="2177029" y="546"/>
                  </a:lnTo>
                  <a:lnTo>
                    <a:pt x="2177029" y="581"/>
                  </a:lnTo>
                  <a:lnTo>
                    <a:pt x="2177029" y="617"/>
                  </a:lnTo>
                  <a:lnTo>
                    <a:pt x="2177029" y="652"/>
                  </a:lnTo>
                  <a:lnTo>
                    <a:pt x="2177029" y="688"/>
                  </a:lnTo>
                  <a:lnTo>
                    <a:pt x="2177029" y="723"/>
                  </a:lnTo>
                  <a:lnTo>
                    <a:pt x="2177029" y="758"/>
                  </a:lnTo>
                  <a:lnTo>
                    <a:pt x="2177029" y="793"/>
                  </a:lnTo>
                  <a:lnTo>
                    <a:pt x="2177029" y="828"/>
                  </a:lnTo>
                  <a:lnTo>
                    <a:pt x="2177029" y="863"/>
                  </a:lnTo>
                  <a:lnTo>
                    <a:pt x="2177029" y="897"/>
                  </a:lnTo>
                  <a:lnTo>
                    <a:pt x="2177029" y="932"/>
                  </a:lnTo>
                  <a:lnTo>
                    <a:pt x="2177029" y="966"/>
                  </a:lnTo>
                  <a:lnTo>
                    <a:pt x="2177029" y="1001"/>
                  </a:lnTo>
                  <a:lnTo>
                    <a:pt x="2177029" y="1035"/>
                  </a:lnTo>
                  <a:lnTo>
                    <a:pt x="2177029" y="1069"/>
                  </a:lnTo>
                  <a:lnTo>
                    <a:pt x="2177029" y="1103"/>
                  </a:lnTo>
                  <a:lnTo>
                    <a:pt x="2177029" y="1137"/>
                  </a:lnTo>
                  <a:lnTo>
                    <a:pt x="2177029" y="1171"/>
                  </a:lnTo>
                  <a:lnTo>
                    <a:pt x="2177029" y="1205"/>
                  </a:lnTo>
                  <a:lnTo>
                    <a:pt x="2177029" y="1239"/>
                  </a:lnTo>
                  <a:lnTo>
                    <a:pt x="2177029" y="1273"/>
                  </a:lnTo>
                  <a:lnTo>
                    <a:pt x="2177029" y="1306"/>
                  </a:lnTo>
                  <a:lnTo>
                    <a:pt x="2177029" y="1340"/>
                  </a:lnTo>
                  <a:lnTo>
                    <a:pt x="2177029" y="1373"/>
                  </a:lnTo>
                  <a:lnTo>
                    <a:pt x="2177029" y="1406"/>
                  </a:lnTo>
                  <a:lnTo>
                    <a:pt x="2177029" y="1439"/>
                  </a:lnTo>
                  <a:lnTo>
                    <a:pt x="2177029" y="1473"/>
                  </a:lnTo>
                  <a:lnTo>
                    <a:pt x="2177029" y="1506"/>
                  </a:lnTo>
                  <a:lnTo>
                    <a:pt x="2177029" y="1538"/>
                  </a:lnTo>
                  <a:lnTo>
                    <a:pt x="2177029" y="1571"/>
                  </a:lnTo>
                  <a:lnTo>
                    <a:pt x="2177029" y="1604"/>
                  </a:lnTo>
                  <a:lnTo>
                    <a:pt x="2177029" y="1637"/>
                  </a:lnTo>
                  <a:lnTo>
                    <a:pt x="2177029" y="1669"/>
                  </a:lnTo>
                  <a:lnTo>
                    <a:pt x="2177029" y="1702"/>
                  </a:lnTo>
                  <a:lnTo>
                    <a:pt x="2177029" y="1734"/>
                  </a:lnTo>
                  <a:lnTo>
                    <a:pt x="2177029" y="1766"/>
                  </a:lnTo>
                  <a:lnTo>
                    <a:pt x="2177029" y="1798"/>
                  </a:lnTo>
                  <a:lnTo>
                    <a:pt x="2177029" y="1831"/>
                  </a:lnTo>
                  <a:lnTo>
                    <a:pt x="2177029" y="1863"/>
                  </a:lnTo>
                  <a:lnTo>
                    <a:pt x="2177029" y="1895"/>
                  </a:lnTo>
                  <a:lnTo>
                    <a:pt x="2177029" y="1926"/>
                  </a:lnTo>
                  <a:lnTo>
                    <a:pt x="2177029" y="1958"/>
                  </a:lnTo>
                  <a:lnTo>
                    <a:pt x="2177029" y="1990"/>
                  </a:lnTo>
                  <a:lnTo>
                    <a:pt x="2177029" y="2021"/>
                  </a:lnTo>
                  <a:lnTo>
                    <a:pt x="2177029" y="2053"/>
                  </a:lnTo>
                  <a:lnTo>
                    <a:pt x="2177029" y="2084"/>
                  </a:lnTo>
                  <a:lnTo>
                    <a:pt x="2177029" y="2116"/>
                  </a:lnTo>
                  <a:lnTo>
                    <a:pt x="2177029" y="2147"/>
                  </a:lnTo>
                  <a:lnTo>
                    <a:pt x="2177029" y="2178"/>
                  </a:lnTo>
                  <a:lnTo>
                    <a:pt x="2177029" y="2209"/>
                  </a:lnTo>
                  <a:lnTo>
                    <a:pt x="2177029" y="2240"/>
                  </a:lnTo>
                  <a:lnTo>
                    <a:pt x="2177029" y="2271"/>
                  </a:lnTo>
                  <a:lnTo>
                    <a:pt x="2177029" y="2302"/>
                  </a:lnTo>
                  <a:lnTo>
                    <a:pt x="2177029" y="2333"/>
                  </a:lnTo>
                  <a:lnTo>
                    <a:pt x="2177029" y="2363"/>
                  </a:lnTo>
                  <a:lnTo>
                    <a:pt x="2177029" y="2394"/>
                  </a:lnTo>
                  <a:lnTo>
                    <a:pt x="2177029" y="2424"/>
                  </a:lnTo>
                  <a:lnTo>
                    <a:pt x="2177029" y="2455"/>
                  </a:lnTo>
                  <a:lnTo>
                    <a:pt x="2177029" y="2485"/>
                  </a:lnTo>
                  <a:lnTo>
                    <a:pt x="2177029" y="2516"/>
                  </a:lnTo>
                  <a:lnTo>
                    <a:pt x="2177029" y="2546"/>
                  </a:lnTo>
                  <a:lnTo>
                    <a:pt x="2177029" y="2576"/>
                  </a:lnTo>
                  <a:lnTo>
                    <a:pt x="2177029" y="2606"/>
                  </a:lnTo>
                  <a:lnTo>
                    <a:pt x="2177029" y="2636"/>
                  </a:lnTo>
                  <a:lnTo>
                    <a:pt x="2177029" y="2666"/>
                  </a:lnTo>
                  <a:lnTo>
                    <a:pt x="2177029" y="2696"/>
                  </a:lnTo>
                  <a:lnTo>
                    <a:pt x="2177029" y="2725"/>
                  </a:lnTo>
                  <a:lnTo>
                    <a:pt x="2177029" y="2755"/>
                  </a:lnTo>
                  <a:lnTo>
                    <a:pt x="2177029" y="2784"/>
                  </a:lnTo>
                  <a:lnTo>
                    <a:pt x="2177029" y="2814"/>
                  </a:lnTo>
                  <a:lnTo>
                    <a:pt x="2177029" y="2843"/>
                  </a:lnTo>
                  <a:lnTo>
                    <a:pt x="2177029" y="2873"/>
                  </a:lnTo>
                  <a:lnTo>
                    <a:pt x="2177029" y="2902"/>
                  </a:lnTo>
                  <a:lnTo>
                    <a:pt x="2177029" y="2931"/>
                  </a:lnTo>
                  <a:lnTo>
                    <a:pt x="2177029" y="2960"/>
                  </a:lnTo>
                  <a:lnTo>
                    <a:pt x="2177029" y="2989"/>
                  </a:lnTo>
                  <a:lnTo>
                    <a:pt x="2177029" y="3018"/>
                  </a:lnTo>
                  <a:lnTo>
                    <a:pt x="2177029" y="3047"/>
                  </a:lnTo>
                  <a:lnTo>
                    <a:pt x="2177029" y="3076"/>
                  </a:lnTo>
                  <a:lnTo>
                    <a:pt x="2177029" y="3105"/>
                  </a:lnTo>
                  <a:lnTo>
                    <a:pt x="2177029" y="3133"/>
                  </a:lnTo>
                  <a:lnTo>
                    <a:pt x="2177029" y="3162"/>
                  </a:lnTo>
                  <a:lnTo>
                    <a:pt x="2177029" y="3190"/>
                  </a:lnTo>
                  <a:lnTo>
                    <a:pt x="2177029" y="3219"/>
                  </a:lnTo>
                  <a:lnTo>
                    <a:pt x="2177029" y="3247"/>
                  </a:lnTo>
                  <a:lnTo>
                    <a:pt x="2177029" y="3276"/>
                  </a:lnTo>
                  <a:lnTo>
                    <a:pt x="2177029" y="3304"/>
                  </a:lnTo>
                  <a:lnTo>
                    <a:pt x="2177029" y="3332"/>
                  </a:lnTo>
                  <a:lnTo>
                    <a:pt x="2177029" y="3360"/>
                  </a:lnTo>
                  <a:lnTo>
                    <a:pt x="2177029" y="3388"/>
                  </a:lnTo>
                  <a:lnTo>
                    <a:pt x="2177029" y="3416"/>
                  </a:lnTo>
                  <a:lnTo>
                    <a:pt x="2177029" y="3444"/>
                  </a:lnTo>
                  <a:lnTo>
                    <a:pt x="2177029" y="3472"/>
                  </a:lnTo>
                  <a:lnTo>
                    <a:pt x="2177029" y="3499"/>
                  </a:lnTo>
                  <a:lnTo>
                    <a:pt x="2177029" y="3527"/>
                  </a:lnTo>
                  <a:lnTo>
                    <a:pt x="2177029" y="3555"/>
                  </a:lnTo>
                  <a:lnTo>
                    <a:pt x="2177029" y="3582"/>
                  </a:lnTo>
                  <a:lnTo>
                    <a:pt x="2177029" y="3610"/>
                  </a:lnTo>
                  <a:lnTo>
                    <a:pt x="2177029" y="3637"/>
                  </a:lnTo>
                  <a:lnTo>
                    <a:pt x="2177029" y="3664"/>
                  </a:lnTo>
                  <a:lnTo>
                    <a:pt x="2177029" y="3692"/>
                  </a:lnTo>
                  <a:lnTo>
                    <a:pt x="2177029" y="3719"/>
                  </a:lnTo>
                  <a:lnTo>
                    <a:pt x="2177029" y="3746"/>
                  </a:lnTo>
                  <a:lnTo>
                    <a:pt x="2177029" y="3773"/>
                  </a:lnTo>
                  <a:lnTo>
                    <a:pt x="2177029" y="3800"/>
                  </a:lnTo>
                  <a:lnTo>
                    <a:pt x="2177029" y="3827"/>
                  </a:lnTo>
                  <a:lnTo>
                    <a:pt x="2177029" y="3854"/>
                  </a:lnTo>
                  <a:lnTo>
                    <a:pt x="2177029" y="3880"/>
                  </a:lnTo>
                  <a:lnTo>
                    <a:pt x="2177029" y="3907"/>
                  </a:lnTo>
                  <a:lnTo>
                    <a:pt x="2177029" y="3934"/>
                  </a:lnTo>
                  <a:lnTo>
                    <a:pt x="2177029" y="3960"/>
                  </a:lnTo>
                  <a:lnTo>
                    <a:pt x="2177029" y="3987"/>
                  </a:lnTo>
                  <a:lnTo>
                    <a:pt x="2177029" y="4013"/>
                  </a:lnTo>
                  <a:lnTo>
                    <a:pt x="2177029" y="4040"/>
                  </a:lnTo>
                  <a:lnTo>
                    <a:pt x="2177029" y="4066"/>
                  </a:lnTo>
                  <a:lnTo>
                    <a:pt x="2177029" y="4092"/>
                  </a:lnTo>
                  <a:lnTo>
                    <a:pt x="2177029" y="4118"/>
                  </a:lnTo>
                  <a:lnTo>
                    <a:pt x="2177029" y="4145"/>
                  </a:lnTo>
                  <a:lnTo>
                    <a:pt x="2177029" y="4171"/>
                  </a:lnTo>
                  <a:lnTo>
                    <a:pt x="2177029" y="4197"/>
                  </a:lnTo>
                  <a:lnTo>
                    <a:pt x="2177029" y="4223"/>
                  </a:lnTo>
                  <a:lnTo>
                    <a:pt x="2177029" y="4248"/>
                  </a:lnTo>
                  <a:lnTo>
                    <a:pt x="2177029" y="4274"/>
                  </a:lnTo>
                  <a:lnTo>
                    <a:pt x="2177029" y="4300"/>
                  </a:lnTo>
                  <a:lnTo>
                    <a:pt x="2177029" y="4326"/>
                  </a:lnTo>
                  <a:lnTo>
                    <a:pt x="2177029" y="4351"/>
                  </a:lnTo>
                  <a:lnTo>
                    <a:pt x="2177029" y="4377"/>
                  </a:lnTo>
                  <a:lnTo>
                    <a:pt x="2177029" y="4402"/>
                  </a:lnTo>
                  <a:lnTo>
                    <a:pt x="2177029" y="4428"/>
                  </a:lnTo>
                  <a:lnTo>
                    <a:pt x="2177029" y="4453"/>
                  </a:lnTo>
                  <a:lnTo>
                    <a:pt x="2177029" y="4478"/>
                  </a:lnTo>
                  <a:lnTo>
                    <a:pt x="2177029" y="4504"/>
                  </a:lnTo>
                  <a:lnTo>
                    <a:pt x="2177029" y="4529"/>
                  </a:lnTo>
                  <a:lnTo>
                    <a:pt x="2177029" y="4554"/>
                  </a:lnTo>
                  <a:lnTo>
                    <a:pt x="2177029" y="4579"/>
                  </a:lnTo>
                  <a:lnTo>
                    <a:pt x="2177029" y="4604"/>
                  </a:lnTo>
                  <a:lnTo>
                    <a:pt x="2177029" y="4629"/>
                  </a:lnTo>
                  <a:lnTo>
                    <a:pt x="2177029" y="4654"/>
                  </a:lnTo>
                  <a:lnTo>
                    <a:pt x="2177029" y="4679"/>
                  </a:lnTo>
                  <a:lnTo>
                    <a:pt x="2177029" y="4704"/>
                  </a:lnTo>
                  <a:lnTo>
                    <a:pt x="2177029" y="4728"/>
                  </a:lnTo>
                  <a:lnTo>
                    <a:pt x="2177029" y="4753"/>
                  </a:lnTo>
                  <a:lnTo>
                    <a:pt x="2177029" y="4777"/>
                  </a:lnTo>
                  <a:lnTo>
                    <a:pt x="2177029" y="4802"/>
                  </a:lnTo>
                  <a:lnTo>
                    <a:pt x="2177029" y="4826"/>
                  </a:lnTo>
                  <a:lnTo>
                    <a:pt x="2177029" y="4851"/>
                  </a:lnTo>
                  <a:lnTo>
                    <a:pt x="2177029" y="4875"/>
                  </a:lnTo>
                  <a:lnTo>
                    <a:pt x="2177029" y="4900"/>
                  </a:lnTo>
                  <a:lnTo>
                    <a:pt x="2177029" y="4924"/>
                  </a:lnTo>
                  <a:lnTo>
                    <a:pt x="2177029" y="4948"/>
                  </a:lnTo>
                  <a:lnTo>
                    <a:pt x="2177029" y="4972"/>
                  </a:lnTo>
                  <a:lnTo>
                    <a:pt x="2177029" y="4996"/>
                  </a:lnTo>
                  <a:lnTo>
                    <a:pt x="2177029" y="5020"/>
                  </a:lnTo>
                  <a:lnTo>
                    <a:pt x="2177029" y="5044"/>
                  </a:lnTo>
                  <a:lnTo>
                    <a:pt x="2177029" y="5068"/>
                  </a:lnTo>
                  <a:lnTo>
                    <a:pt x="2177029" y="5092"/>
                  </a:lnTo>
                  <a:lnTo>
                    <a:pt x="2177029" y="5116"/>
                  </a:lnTo>
                  <a:lnTo>
                    <a:pt x="2177029" y="5140"/>
                  </a:lnTo>
                  <a:lnTo>
                    <a:pt x="2177029" y="5163"/>
                  </a:lnTo>
                  <a:lnTo>
                    <a:pt x="2177029" y="5187"/>
                  </a:lnTo>
                  <a:lnTo>
                    <a:pt x="2177029" y="5210"/>
                  </a:lnTo>
                  <a:lnTo>
                    <a:pt x="2177029" y="5234"/>
                  </a:lnTo>
                  <a:lnTo>
                    <a:pt x="2177029" y="5257"/>
                  </a:lnTo>
                  <a:lnTo>
                    <a:pt x="2177029" y="5281"/>
                  </a:lnTo>
                  <a:lnTo>
                    <a:pt x="2177029" y="5304"/>
                  </a:lnTo>
                  <a:lnTo>
                    <a:pt x="2177029" y="5327"/>
                  </a:lnTo>
                  <a:lnTo>
                    <a:pt x="2177029" y="5351"/>
                  </a:lnTo>
                  <a:lnTo>
                    <a:pt x="2177029" y="5374"/>
                  </a:lnTo>
                  <a:lnTo>
                    <a:pt x="2177029" y="5397"/>
                  </a:lnTo>
                  <a:lnTo>
                    <a:pt x="2177029" y="5420"/>
                  </a:lnTo>
                  <a:lnTo>
                    <a:pt x="2177029" y="5443"/>
                  </a:lnTo>
                  <a:lnTo>
                    <a:pt x="2177029" y="5466"/>
                  </a:lnTo>
                  <a:lnTo>
                    <a:pt x="2177029" y="5489"/>
                  </a:lnTo>
                  <a:lnTo>
                    <a:pt x="2177029" y="5512"/>
                  </a:lnTo>
                  <a:lnTo>
                    <a:pt x="2177029" y="5535"/>
                  </a:lnTo>
                  <a:lnTo>
                    <a:pt x="2177029" y="5558"/>
                  </a:lnTo>
                  <a:lnTo>
                    <a:pt x="2177029" y="5580"/>
                  </a:lnTo>
                  <a:lnTo>
                    <a:pt x="2177029" y="5603"/>
                  </a:lnTo>
                  <a:lnTo>
                    <a:pt x="2177029" y="5626"/>
                  </a:lnTo>
                  <a:lnTo>
                    <a:pt x="2177029" y="5648"/>
                  </a:lnTo>
                  <a:lnTo>
                    <a:pt x="2177029" y="5671"/>
                  </a:lnTo>
                  <a:lnTo>
                    <a:pt x="2177029" y="5693"/>
                  </a:lnTo>
                  <a:lnTo>
                    <a:pt x="2177029" y="5716"/>
                  </a:lnTo>
                  <a:lnTo>
                    <a:pt x="2177029" y="5738"/>
                  </a:lnTo>
                  <a:lnTo>
                    <a:pt x="2177029" y="5760"/>
                  </a:lnTo>
                  <a:lnTo>
                    <a:pt x="2177029" y="5782"/>
                  </a:lnTo>
                  <a:lnTo>
                    <a:pt x="2177029" y="5805"/>
                  </a:lnTo>
                  <a:lnTo>
                    <a:pt x="2177029" y="5827"/>
                  </a:lnTo>
                  <a:lnTo>
                    <a:pt x="2177029" y="5849"/>
                  </a:lnTo>
                  <a:lnTo>
                    <a:pt x="2177029" y="5871"/>
                  </a:lnTo>
                  <a:lnTo>
                    <a:pt x="2177029" y="5893"/>
                  </a:lnTo>
                  <a:lnTo>
                    <a:pt x="2177029" y="5915"/>
                  </a:lnTo>
                  <a:lnTo>
                    <a:pt x="2177029" y="5937"/>
                  </a:lnTo>
                  <a:lnTo>
                    <a:pt x="2177029" y="5959"/>
                  </a:lnTo>
                  <a:lnTo>
                    <a:pt x="2177029" y="5981"/>
                  </a:lnTo>
                  <a:lnTo>
                    <a:pt x="2177029" y="6002"/>
                  </a:lnTo>
                  <a:lnTo>
                    <a:pt x="2177029" y="6024"/>
                  </a:lnTo>
                  <a:lnTo>
                    <a:pt x="2177029" y="6046"/>
                  </a:lnTo>
                  <a:lnTo>
                    <a:pt x="2177029" y="6067"/>
                  </a:lnTo>
                  <a:lnTo>
                    <a:pt x="2177029" y="6089"/>
                  </a:lnTo>
                  <a:lnTo>
                    <a:pt x="2177029" y="6110"/>
                  </a:lnTo>
                  <a:lnTo>
                    <a:pt x="2177029" y="6132"/>
                  </a:lnTo>
                  <a:lnTo>
                    <a:pt x="2177029" y="6153"/>
                  </a:lnTo>
                  <a:lnTo>
                    <a:pt x="2177029" y="6175"/>
                  </a:lnTo>
                  <a:lnTo>
                    <a:pt x="2177029" y="6196"/>
                  </a:lnTo>
                  <a:lnTo>
                    <a:pt x="2177029" y="6217"/>
                  </a:lnTo>
                  <a:lnTo>
                    <a:pt x="2177029" y="6239"/>
                  </a:lnTo>
                  <a:lnTo>
                    <a:pt x="2177029" y="6260"/>
                  </a:lnTo>
                  <a:lnTo>
                    <a:pt x="2177029" y="6281"/>
                  </a:lnTo>
                  <a:lnTo>
                    <a:pt x="2177029" y="6302"/>
                  </a:lnTo>
                  <a:lnTo>
                    <a:pt x="2177029" y="6323"/>
                  </a:lnTo>
                  <a:lnTo>
                    <a:pt x="2177029" y="6344"/>
                  </a:lnTo>
                  <a:lnTo>
                    <a:pt x="2177029" y="6365"/>
                  </a:lnTo>
                  <a:lnTo>
                    <a:pt x="2177029" y="6386"/>
                  </a:lnTo>
                  <a:lnTo>
                    <a:pt x="2177029" y="6407"/>
                  </a:lnTo>
                  <a:lnTo>
                    <a:pt x="2177029" y="6428"/>
                  </a:lnTo>
                  <a:lnTo>
                    <a:pt x="2177029" y="6448"/>
                  </a:lnTo>
                  <a:lnTo>
                    <a:pt x="2177029" y="6469"/>
                  </a:lnTo>
                  <a:lnTo>
                    <a:pt x="2177029" y="6490"/>
                  </a:lnTo>
                  <a:lnTo>
                    <a:pt x="2177029" y="6511"/>
                  </a:lnTo>
                  <a:lnTo>
                    <a:pt x="2177029" y="6531"/>
                  </a:lnTo>
                  <a:lnTo>
                    <a:pt x="2177029" y="6552"/>
                  </a:lnTo>
                  <a:lnTo>
                    <a:pt x="2177029" y="6572"/>
                  </a:lnTo>
                  <a:lnTo>
                    <a:pt x="2177029" y="6593"/>
                  </a:lnTo>
                  <a:lnTo>
                    <a:pt x="2177029" y="6613"/>
                  </a:lnTo>
                  <a:lnTo>
                    <a:pt x="2177029" y="6633"/>
                  </a:lnTo>
                  <a:lnTo>
                    <a:pt x="2177029" y="6654"/>
                  </a:lnTo>
                  <a:lnTo>
                    <a:pt x="2177029" y="6674"/>
                  </a:lnTo>
                  <a:lnTo>
                    <a:pt x="2177029" y="6694"/>
                  </a:lnTo>
                  <a:lnTo>
                    <a:pt x="2177029" y="6715"/>
                  </a:lnTo>
                  <a:lnTo>
                    <a:pt x="2177029" y="6735"/>
                  </a:lnTo>
                  <a:lnTo>
                    <a:pt x="2177029" y="6755"/>
                  </a:lnTo>
                  <a:lnTo>
                    <a:pt x="2177029" y="6775"/>
                  </a:lnTo>
                  <a:lnTo>
                    <a:pt x="2177029" y="6795"/>
                  </a:lnTo>
                  <a:lnTo>
                    <a:pt x="2177029" y="6815"/>
                  </a:lnTo>
                  <a:lnTo>
                    <a:pt x="2177029" y="6835"/>
                  </a:lnTo>
                  <a:lnTo>
                    <a:pt x="2177029" y="6855"/>
                  </a:lnTo>
                  <a:lnTo>
                    <a:pt x="2177029" y="6875"/>
                  </a:lnTo>
                  <a:lnTo>
                    <a:pt x="2177029" y="6894"/>
                  </a:lnTo>
                  <a:lnTo>
                    <a:pt x="2177029" y="6914"/>
                  </a:lnTo>
                  <a:lnTo>
                    <a:pt x="2177029" y="6934"/>
                  </a:lnTo>
                  <a:lnTo>
                    <a:pt x="2177029" y="6954"/>
                  </a:lnTo>
                  <a:lnTo>
                    <a:pt x="2177029" y="6973"/>
                  </a:lnTo>
                  <a:lnTo>
                    <a:pt x="2177029" y="6993"/>
                  </a:lnTo>
                  <a:lnTo>
                    <a:pt x="2177029" y="7012"/>
                  </a:lnTo>
                  <a:lnTo>
                    <a:pt x="2177029" y="7032"/>
                  </a:lnTo>
                  <a:lnTo>
                    <a:pt x="2177029" y="7051"/>
                  </a:lnTo>
                  <a:lnTo>
                    <a:pt x="2177029" y="7071"/>
                  </a:lnTo>
                  <a:lnTo>
                    <a:pt x="2177029" y="7090"/>
                  </a:lnTo>
                  <a:lnTo>
                    <a:pt x="2177029" y="7110"/>
                  </a:lnTo>
                  <a:lnTo>
                    <a:pt x="2177029" y="7129"/>
                  </a:lnTo>
                  <a:lnTo>
                    <a:pt x="2177029" y="7148"/>
                  </a:lnTo>
                  <a:lnTo>
                    <a:pt x="2177029" y="7167"/>
                  </a:lnTo>
                  <a:lnTo>
                    <a:pt x="2177029" y="7187"/>
                  </a:lnTo>
                  <a:lnTo>
                    <a:pt x="2177029" y="7206"/>
                  </a:lnTo>
                  <a:lnTo>
                    <a:pt x="2177029" y="7225"/>
                  </a:lnTo>
                  <a:lnTo>
                    <a:pt x="2177029" y="7244"/>
                  </a:lnTo>
                  <a:lnTo>
                    <a:pt x="2177029" y="7263"/>
                  </a:lnTo>
                  <a:lnTo>
                    <a:pt x="2177029" y="7282"/>
                  </a:lnTo>
                  <a:lnTo>
                    <a:pt x="2177029" y="7301"/>
                  </a:lnTo>
                  <a:lnTo>
                    <a:pt x="2177029" y="7320"/>
                  </a:lnTo>
                  <a:lnTo>
                    <a:pt x="2177029" y="7339"/>
                  </a:lnTo>
                  <a:lnTo>
                    <a:pt x="2177029" y="7358"/>
                  </a:lnTo>
                  <a:lnTo>
                    <a:pt x="2177029" y="7376"/>
                  </a:lnTo>
                  <a:lnTo>
                    <a:pt x="2177029" y="7395"/>
                  </a:lnTo>
                  <a:lnTo>
                    <a:pt x="2177029" y="7414"/>
                  </a:lnTo>
                  <a:lnTo>
                    <a:pt x="2177029" y="7433"/>
                  </a:lnTo>
                  <a:lnTo>
                    <a:pt x="2177029" y="7451"/>
                  </a:lnTo>
                  <a:lnTo>
                    <a:pt x="2177029" y="7470"/>
                  </a:lnTo>
                  <a:lnTo>
                    <a:pt x="2177029" y="7488"/>
                  </a:lnTo>
                  <a:lnTo>
                    <a:pt x="2177029" y="7507"/>
                  </a:lnTo>
                  <a:lnTo>
                    <a:pt x="2177029" y="7525"/>
                  </a:lnTo>
                  <a:lnTo>
                    <a:pt x="2177029" y="7544"/>
                  </a:lnTo>
                  <a:lnTo>
                    <a:pt x="2177029" y="7562"/>
                  </a:lnTo>
                  <a:lnTo>
                    <a:pt x="2177029" y="7581"/>
                  </a:lnTo>
                  <a:lnTo>
                    <a:pt x="2177029" y="7599"/>
                  </a:lnTo>
                  <a:lnTo>
                    <a:pt x="2177029" y="7617"/>
                  </a:lnTo>
                  <a:lnTo>
                    <a:pt x="2177029" y="7636"/>
                  </a:lnTo>
                  <a:lnTo>
                    <a:pt x="2177029" y="7654"/>
                  </a:lnTo>
                  <a:lnTo>
                    <a:pt x="2177029" y="7672"/>
                  </a:lnTo>
                  <a:lnTo>
                    <a:pt x="2177029" y="7690"/>
                  </a:lnTo>
                  <a:lnTo>
                    <a:pt x="2177029" y="7708"/>
                  </a:lnTo>
                  <a:lnTo>
                    <a:pt x="2177029" y="7726"/>
                  </a:lnTo>
                  <a:lnTo>
                    <a:pt x="2177029" y="7744"/>
                  </a:lnTo>
                  <a:lnTo>
                    <a:pt x="2177029" y="7762"/>
                  </a:lnTo>
                  <a:lnTo>
                    <a:pt x="2177029" y="7780"/>
                  </a:lnTo>
                  <a:lnTo>
                    <a:pt x="2177029" y="7798"/>
                  </a:lnTo>
                  <a:lnTo>
                    <a:pt x="2177029" y="7816"/>
                  </a:lnTo>
                  <a:lnTo>
                    <a:pt x="2177029" y="7834"/>
                  </a:lnTo>
                  <a:lnTo>
                    <a:pt x="2177029" y="7852"/>
                  </a:lnTo>
                  <a:lnTo>
                    <a:pt x="2177029" y="7870"/>
                  </a:lnTo>
                  <a:lnTo>
                    <a:pt x="2177029" y="7887"/>
                  </a:lnTo>
                  <a:lnTo>
                    <a:pt x="2177029" y="7905"/>
                  </a:lnTo>
                  <a:lnTo>
                    <a:pt x="2177029" y="7923"/>
                  </a:lnTo>
                  <a:lnTo>
                    <a:pt x="2177029" y="7940"/>
                  </a:lnTo>
                  <a:lnTo>
                    <a:pt x="2177029" y="7958"/>
                  </a:lnTo>
                  <a:lnTo>
                    <a:pt x="2177029" y="7976"/>
                  </a:lnTo>
                  <a:lnTo>
                    <a:pt x="2177029" y="7993"/>
                  </a:lnTo>
                  <a:lnTo>
                    <a:pt x="2177029" y="8011"/>
                  </a:lnTo>
                  <a:lnTo>
                    <a:pt x="2177029" y="8028"/>
                  </a:lnTo>
                  <a:lnTo>
                    <a:pt x="2177029" y="8046"/>
                  </a:lnTo>
                  <a:lnTo>
                    <a:pt x="2177029" y="8063"/>
                  </a:lnTo>
                  <a:lnTo>
                    <a:pt x="2177029" y="8080"/>
                  </a:lnTo>
                  <a:lnTo>
                    <a:pt x="2177029" y="8098"/>
                  </a:lnTo>
                  <a:lnTo>
                    <a:pt x="2177029" y="8115"/>
                  </a:lnTo>
                  <a:lnTo>
                    <a:pt x="2177029" y="8132"/>
                  </a:lnTo>
                  <a:lnTo>
                    <a:pt x="2177029" y="8149"/>
                  </a:lnTo>
                  <a:lnTo>
                    <a:pt x="2177029" y="8167"/>
                  </a:lnTo>
                  <a:lnTo>
                    <a:pt x="2177029" y="8184"/>
                  </a:lnTo>
                  <a:lnTo>
                    <a:pt x="2177029" y="8201"/>
                  </a:lnTo>
                  <a:lnTo>
                    <a:pt x="2177029" y="8218"/>
                  </a:lnTo>
                  <a:lnTo>
                    <a:pt x="2177029" y="8235"/>
                  </a:lnTo>
                  <a:lnTo>
                    <a:pt x="2177029" y="8252"/>
                  </a:lnTo>
                  <a:lnTo>
                    <a:pt x="2177029" y="8269"/>
                  </a:lnTo>
                  <a:lnTo>
                    <a:pt x="2177029" y="8286"/>
                  </a:lnTo>
                  <a:lnTo>
                    <a:pt x="2177029" y="8303"/>
                  </a:lnTo>
                  <a:lnTo>
                    <a:pt x="2177029" y="8320"/>
                  </a:lnTo>
                  <a:lnTo>
                    <a:pt x="2177029" y="8337"/>
                  </a:lnTo>
                  <a:lnTo>
                    <a:pt x="2177029" y="8354"/>
                  </a:lnTo>
                  <a:lnTo>
                    <a:pt x="2177029" y="8370"/>
                  </a:lnTo>
                  <a:lnTo>
                    <a:pt x="2177029" y="8387"/>
                  </a:lnTo>
                  <a:lnTo>
                    <a:pt x="2177029" y="8404"/>
                  </a:lnTo>
                  <a:lnTo>
                    <a:pt x="2177029" y="8421"/>
                  </a:lnTo>
                  <a:lnTo>
                    <a:pt x="2177029" y="8437"/>
                  </a:lnTo>
                  <a:lnTo>
                    <a:pt x="2177029" y="8454"/>
                  </a:lnTo>
                  <a:lnTo>
                    <a:pt x="2177029" y="8470"/>
                  </a:lnTo>
                  <a:lnTo>
                    <a:pt x="2177029" y="8487"/>
                  </a:lnTo>
                  <a:lnTo>
                    <a:pt x="2177029" y="8503"/>
                  </a:lnTo>
                  <a:lnTo>
                    <a:pt x="2177029" y="8520"/>
                  </a:lnTo>
                  <a:lnTo>
                    <a:pt x="2177029" y="8536"/>
                  </a:lnTo>
                  <a:lnTo>
                    <a:pt x="2177029" y="8553"/>
                  </a:lnTo>
                  <a:lnTo>
                    <a:pt x="2177029" y="8569"/>
                  </a:lnTo>
                  <a:lnTo>
                    <a:pt x="2177029" y="8586"/>
                  </a:lnTo>
                  <a:lnTo>
                    <a:pt x="2177029" y="8602"/>
                  </a:lnTo>
                  <a:lnTo>
                    <a:pt x="2177029" y="8618"/>
                  </a:lnTo>
                  <a:lnTo>
                    <a:pt x="2177029" y="8635"/>
                  </a:lnTo>
                  <a:lnTo>
                    <a:pt x="2177029" y="8651"/>
                  </a:lnTo>
                  <a:lnTo>
                    <a:pt x="2177029" y="8667"/>
                  </a:lnTo>
                  <a:lnTo>
                    <a:pt x="2177029" y="8683"/>
                  </a:lnTo>
                  <a:lnTo>
                    <a:pt x="2177029" y="8699"/>
                  </a:lnTo>
                  <a:lnTo>
                    <a:pt x="2177029" y="8715"/>
                  </a:lnTo>
                  <a:lnTo>
                    <a:pt x="2177029" y="8732"/>
                  </a:lnTo>
                  <a:lnTo>
                    <a:pt x="2177029" y="8748"/>
                  </a:lnTo>
                  <a:lnTo>
                    <a:pt x="2177029" y="8764"/>
                  </a:lnTo>
                  <a:lnTo>
                    <a:pt x="2177029" y="8780"/>
                  </a:lnTo>
                  <a:lnTo>
                    <a:pt x="2177029" y="8796"/>
                  </a:lnTo>
                  <a:lnTo>
                    <a:pt x="2177029" y="8812"/>
                  </a:lnTo>
                  <a:lnTo>
                    <a:pt x="2177029" y="8827"/>
                  </a:lnTo>
                  <a:lnTo>
                    <a:pt x="2177029" y="8843"/>
                  </a:lnTo>
                  <a:lnTo>
                    <a:pt x="2177029" y="8859"/>
                  </a:lnTo>
                  <a:lnTo>
                    <a:pt x="2177029" y="8875"/>
                  </a:lnTo>
                  <a:lnTo>
                    <a:pt x="2177029" y="8891"/>
                  </a:lnTo>
                  <a:lnTo>
                    <a:pt x="2177029" y="8906"/>
                  </a:lnTo>
                  <a:lnTo>
                    <a:pt x="2177029" y="8922"/>
                  </a:lnTo>
                  <a:lnTo>
                    <a:pt x="2177029" y="8938"/>
                  </a:lnTo>
                  <a:lnTo>
                    <a:pt x="2177029" y="8954"/>
                  </a:lnTo>
                  <a:lnTo>
                    <a:pt x="2177029" y="8969"/>
                  </a:lnTo>
                  <a:lnTo>
                    <a:pt x="2177029" y="8985"/>
                  </a:lnTo>
                  <a:lnTo>
                    <a:pt x="2177029" y="9000"/>
                  </a:lnTo>
                  <a:lnTo>
                    <a:pt x="2177029" y="9016"/>
                  </a:lnTo>
                  <a:lnTo>
                    <a:pt x="2177029" y="9031"/>
                  </a:lnTo>
                  <a:lnTo>
                    <a:pt x="2177029" y="9047"/>
                  </a:lnTo>
                  <a:lnTo>
                    <a:pt x="2177029" y="9062"/>
                  </a:lnTo>
                  <a:lnTo>
                    <a:pt x="2177029" y="9078"/>
                  </a:lnTo>
                  <a:lnTo>
                    <a:pt x="2177029" y="9093"/>
                  </a:lnTo>
                  <a:lnTo>
                    <a:pt x="2177029" y="9109"/>
                  </a:lnTo>
                  <a:lnTo>
                    <a:pt x="2177029" y="9124"/>
                  </a:lnTo>
                  <a:lnTo>
                    <a:pt x="2177029" y="9139"/>
                  </a:lnTo>
                  <a:lnTo>
                    <a:pt x="2177029" y="9154"/>
                  </a:lnTo>
                  <a:lnTo>
                    <a:pt x="2177029" y="9170"/>
                  </a:lnTo>
                  <a:lnTo>
                    <a:pt x="2177029" y="9185"/>
                  </a:lnTo>
                  <a:lnTo>
                    <a:pt x="2177029" y="9200"/>
                  </a:lnTo>
                  <a:lnTo>
                    <a:pt x="2177029" y="9215"/>
                  </a:lnTo>
                  <a:lnTo>
                    <a:pt x="2177029" y="9230"/>
                  </a:lnTo>
                  <a:lnTo>
                    <a:pt x="2177029" y="9246"/>
                  </a:lnTo>
                  <a:lnTo>
                    <a:pt x="2177029" y="9261"/>
                  </a:lnTo>
                  <a:lnTo>
                    <a:pt x="2177029" y="9276"/>
                  </a:lnTo>
                  <a:lnTo>
                    <a:pt x="2177029" y="9291"/>
                  </a:lnTo>
                  <a:lnTo>
                    <a:pt x="2177029" y="9306"/>
                  </a:lnTo>
                  <a:lnTo>
                    <a:pt x="2177029" y="9321"/>
                  </a:lnTo>
                  <a:lnTo>
                    <a:pt x="2177029" y="9336"/>
                  </a:lnTo>
                  <a:lnTo>
                    <a:pt x="2177029" y="9351"/>
                  </a:lnTo>
                  <a:lnTo>
                    <a:pt x="2177029" y="9365"/>
                  </a:lnTo>
                  <a:lnTo>
                    <a:pt x="2177029" y="9380"/>
                  </a:lnTo>
                  <a:lnTo>
                    <a:pt x="2177029" y="9395"/>
                  </a:lnTo>
                  <a:lnTo>
                    <a:pt x="2177029" y="9410"/>
                  </a:lnTo>
                  <a:lnTo>
                    <a:pt x="2177029" y="9425"/>
                  </a:lnTo>
                  <a:lnTo>
                    <a:pt x="2177029" y="9440"/>
                  </a:lnTo>
                  <a:lnTo>
                    <a:pt x="2177029" y="9454"/>
                  </a:lnTo>
                  <a:lnTo>
                    <a:pt x="2177029" y="9469"/>
                  </a:lnTo>
                  <a:lnTo>
                    <a:pt x="2177029" y="9484"/>
                  </a:lnTo>
                  <a:lnTo>
                    <a:pt x="2177029" y="9498"/>
                  </a:lnTo>
                  <a:lnTo>
                    <a:pt x="2177029" y="9513"/>
                  </a:lnTo>
                  <a:lnTo>
                    <a:pt x="2177029" y="9527"/>
                  </a:lnTo>
                  <a:lnTo>
                    <a:pt x="2177029" y="9542"/>
                  </a:lnTo>
                  <a:lnTo>
                    <a:pt x="2177029" y="9557"/>
                  </a:lnTo>
                  <a:lnTo>
                    <a:pt x="2177029" y="9571"/>
                  </a:lnTo>
                  <a:lnTo>
                    <a:pt x="2177029" y="9586"/>
                  </a:lnTo>
                  <a:lnTo>
                    <a:pt x="2177029" y="9600"/>
                  </a:lnTo>
                  <a:lnTo>
                    <a:pt x="2177029" y="9614"/>
                  </a:lnTo>
                  <a:lnTo>
                    <a:pt x="2177029" y="9629"/>
                  </a:lnTo>
                  <a:lnTo>
                    <a:pt x="2177029" y="9643"/>
                  </a:lnTo>
                  <a:lnTo>
                    <a:pt x="2177029" y="9658"/>
                  </a:lnTo>
                  <a:lnTo>
                    <a:pt x="2177029" y="9672"/>
                  </a:lnTo>
                  <a:lnTo>
                    <a:pt x="2177029" y="9686"/>
                  </a:lnTo>
                  <a:lnTo>
                    <a:pt x="2177029" y="9701"/>
                  </a:lnTo>
                  <a:lnTo>
                    <a:pt x="2177029" y="9715"/>
                  </a:lnTo>
                  <a:lnTo>
                    <a:pt x="2177029" y="9729"/>
                  </a:lnTo>
                  <a:lnTo>
                    <a:pt x="2177029" y="9743"/>
                  </a:lnTo>
                  <a:lnTo>
                    <a:pt x="2177029" y="9757"/>
                  </a:lnTo>
                  <a:lnTo>
                    <a:pt x="2177029" y="9772"/>
                  </a:lnTo>
                  <a:lnTo>
                    <a:pt x="2177029" y="9786"/>
                  </a:lnTo>
                  <a:lnTo>
                    <a:pt x="2177029" y="9800"/>
                  </a:lnTo>
                  <a:lnTo>
                    <a:pt x="2177029" y="9814"/>
                  </a:lnTo>
                  <a:lnTo>
                    <a:pt x="2177029" y="9828"/>
                  </a:lnTo>
                  <a:lnTo>
                    <a:pt x="2177029" y="9842"/>
                  </a:lnTo>
                  <a:lnTo>
                    <a:pt x="2177029" y="9856"/>
                  </a:lnTo>
                  <a:lnTo>
                    <a:pt x="2177029" y="9870"/>
                  </a:lnTo>
                  <a:lnTo>
                    <a:pt x="2177029" y="9884"/>
                  </a:lnTo>
                  <a:lnTo>
                    <a:pt x="2177029" y="9898"/>
                  </a:lnTo>
                  <a:lnTo>
                    <a:pt x="2177029" y="9912"/>
                  </a:lnTo>
                  <a:lnTo>
                    <a:pt x="2177029" y="9925"/>
                  </a:lnTo>
                  <a:lnTo>
                    <a:pt x="2177029" y="9939"/>
                  </a:lnTo>
                  <a:lnTo>
                    <a:pt x="2177029" y="9953"/>
                  </a:lnTo>
                  <a:lnTo>
                    <a:pt x="2177029" y="9967"/>
                  </a:lnTo>
                  <a:lnTo>
                    <a:pt x="2177029" y="9981"/>
                  </a:lnTo>
                  <a:lnTo>
                    <a:pt x="2177029" y="9994"/>
                  </a:lnTo>
                  <a:lnTo>
                    <a:pt x="2177029" y="10008"/>
                  </a:lnTo>
                  <a:lnTo>
                    <a:pt x="2177029" y="10022"/>
                  </a:lnTo>
                  <a:lnTo>
                    <a:pt x="2177029" y="10036"/>
                  </a:lnTo>
                  <a:lnTo>
                    <a:pt x="2177029" y="10049"/>
                  </a:lnTo>
                  <a:lnTo>
                    <a:pt x="2177029" y="10063"/>
                  </a:lnTo>
                  <a:lnTo>
                    <a:pt x="2177029" y="10076"/>
                  </a:lnTo>
                  <a:lnTo>
                    <a:pt x="2177029" y="10090"/>
                  </a:lnTo>
                  <a:lnTo>
                    <a:pt x="2177029" y="10104"/>
                  </a:lnTo>
                  <a:lnTo>
                    <a:pt x="2177029" y="10117"/>
                  </a:lnTo>
                  <a:lnTo>
                    <a:pt x="2177029" y="10131"/>
                  </a:lnTo>
                  <a:lnTo>
                    <a:pt x="2177029" y="10144"/>
                  </a:lnTo>
                  <a:lnTo>
                    <a:pt x="2177029" y="10158"/>
                  </a:lnTo>
                  <a:lnTo>
                    <a:pt x="2177029" y="10171"/>
                  </a:lnTo>
                  <a:lnTo>
                    <a:pt x="2177029" y="10184"/>
                  </a:lnTo>
                  <a:lnTo>
                    <a:pt x="2177029" y="10198"/>
                  </a:lnTo>
                  <a:lnTo>
                    <a:pt x="2177029" y="10211"/>
                  </a:lnTo>
                  <a:lnTo>
                    <a:pt x="2177029" y="10225"/>
                  </a:lnTo>
                  <a:lnTo>
                    <a:pt x="2177029" y="10238"/>
                  </a:lnTo>
                  <a:lnTo>
                    <a:pt x="2177029" y="10251"/>
                  </a:lnTo>
                  <a:lnTo>
                    <a:pt x="2177029" y="10264"/>
                  </a:lnTo>
                  <a:lnTo>
                    <a:pt x="2177029" y="10278"/>
                  </a:lnTo>
                  <a:lnTo>
                    <a:pt x="2177029" y="10291"/>
                  </a:lnTo>
                  <a:lnTo>
                    <a:pt x="2177029" y="10304"/>
                  </a:lnTo>
                  <a:lnTo>
                    <a:pt x="2177029" y="10317"/>
                  </a:lnTo>
                  <a:lnTo>
                    <a:pt x="2177029" y="10330"/>
                  </a:lnTo>
                  <a:lnTo>
                    <a:pt x="2177029" y="10344"/>
                  </a:lnTo>
                  <a:lnTo>
                    <a:pt x="2177029" y="10357"/>
                  </a:lnTo>
                  <a:lnTo>
                    <a:pt x="2177029" y="10370"/>
                  </a:lnTo>
                  <a:lnTo>
                    <a:pt x="2177029" y="10383"/>
                  </a:lnTo>
                  <a:lnTo>
                    <a:pt x="2177029" y="10396"/>
                  </a:lnTo>
                  <a:lnTo>
                    <a:pt x="2177029" y="10409"/>
                  </a:lnTo>
                  <a:lnTo>
                    <a:pt x="2177029" y="10422"/>
                  </a:lnTo>
                  <a:lnTo>
                    <a:pt x="2177029" y="10435"/>
                  </a:lnTo>
                  <a:lnTo>
                    <a:pt x="2177029" y="10448"/>
                  </a:lnTo>
                  <a:lnTo>
                    <a:pt x="2177029" y="10461"/>
                  </a:lnTo>
                  <a:lnTo>
                    <a:pt x="2177029" y="10474"/>
                  </a:lnTo>
                  <a:lnTo>
                    <a:pt x="2177029" y="10487"/>
                  </a:lnTo>
                  <a:lnTo>
                    <a:pt x="2177029" y="10499"/>
                  </a:lnTo>
                  <a:lnTo>
                    <a:pt x="2177029" y="10512"/>
                  </a:lnTo>
                  <a:lnTo>
                    <a:pt x="2177029" y="10525"/>
                  </a:lnTo>
                  <a:lnTo>
                    <a:pt x="2177029" y="10538"/>
                  </a:lnTo>
                  <a:lnTo>
                    <a:pt x="2177029" y="10551"/>
                  </a:lnTo>
                  <a:lnTo>
                    <a:pt x="2177029" y="10563"/>
                  </a:lnTo>
                  <a:lnTo>
                    <a:pt x="2177029" y="10576"/>
                  </a:lnTo>
                  <a:lnTo>
                    <a:pt x="2177029" y="10589"/>
                  </a:lnTo>
                  <a:lnTo>
                    <a:pt x="2177029" y="10602"/>
                  </a:lnTo>
                  <a:lnTo>
                    <a:pt x="2177029" y="10614"/>
                  </a:lnTo>
                  <a:lnTo>
                    <a:pt x="2177029" y="10627"/>
                  </a:lnTo>
                  <a:lnTo>
                    <a:pt x="2177029" y="10640"/>
                  </a:lnTo>
                  <a:lnTo>
                    <a:pt x="2177029" y="10652"/>
                  </a:lnTo>
                  <a:lnTo>
                    <a:pt x="2177029" y="10665"/>
                  </a:lnTo>
                  <a:lnTo>
                    <a:pt x="2177029" y="10677"/>
                  </a:lnTo>
                  <a:lnTo>
                    <a:pt x="2177029" y="10690"/>
                  </a:lnTo>
                  <a:lnTo>
                    <a:pt x="2177029" y="10702"/>
                  </a:lnTo>
                  <a:lnTo>
                    <a:pt x="2177029" y="10715"/>
                  </a:lnTo>
                  <a:lnTo>
                    <a:pt x="2177029" y="10727"/>
                  </a:lnTo>
                  <a:lnTo>
                    <a:pt x="2177029" y="10740"/>
                  </a:lnTo>
                  <a:lnTo>
                    <a:pt x="2177029" y="10752"/>
                  </a:lnTo>
                  <a:lnTo>
                    <a:pt x="2177029" y="10765"/>
                  </a:lnTo>
                  <a:lnTo>
                    <a:pt x="2177029" y="10777"/>
                  </a:lnTo>
                  <a:lnTo>
                    <a:pt x="2177029" y="10789"/>
                  </a:lnTo>
                  <a:lnTo>
                    <a:pt x="2177029" y="10802"/>
                  </a:lnTo>
                  <a:lnTo>
                    <a:pt x="2177029" y="10814"/>
                  </a:lnTo>
                  <a:lnTo>
                    <a:pt x="2177029" y="10826"/>
                  </a:lnTo>
                  <a:lnTo>
                    <a:pt x="2177029" y="10839"/>
                  </a:lnTo>
                  <a:lnTo>
                    <a:pt x="2177029" y="10851"/>
                  </a:lnTo>
                  <a:lnTo>
                    <a:pt x="2177029" y="10863"/>
                  </a:lnTo>
                  <a:lnTo>
                    <a:pt x="2177029" y="10875"/>
                  </a:lnTo>
                  <a:lnTo>
                    <a:pt x="2177029" y="10888"/>
                  </a:lnTo>
                  <a:lnTo>
                    <a:pt x="2177029" y="10900"/>
                  </a:lnTo>
                  <a:lnTo>
                    <a:pt x="2177029" y="10912"/>
                  </a:lnTo>
                  <a:lnTo>
                    <a:pt x="2177029" y="10924"/>
                  </a:lnTo>
                  <a:lnTo>
                    <a:pt x="2177029" y="10936"/>
                  </a:lnTo>
                  <a:lnTo>
                    <a:pt x="2177029" y="10948"/>
                  </a:lnTo>
                  <a:lnTo>
                    <a:pt x="2177029" y="10960"/>
                  </a:lnTo>
                  <a:lnTo>
                    <a:pt x="2177029" y="10972"/>
                  </a:lnTo>
                  <a:lnTo>
                    <a:pt x="2177029" y="10984"/>
                  </a:lnTo>
                  <a:lnTo>
                    <a:pt x="2177029" y="10997"/>
                  </a:lnTo>
                  <a:lnTo>
                    <a:pt x="2177029" y="11009"/>
                  </a:lnTo>
                  <a:lnTo>
                    <a:pt x="2177029" y="11021"/>
                  </a:lnTo>
                  <a:lnTo>
                    <a:pt x="2177029" y="11032"/>
                  </a:lnTo>
                  <a:lnTo>
                    <a:pt x="2177029" y="11044"/>
                  </a:lnTo>
                  <a:lnTo>
                    <a:pt x="2177029" y="11056"/>
                  </a:lnTo>
                  <a:lnTo>
                    <a:pt x="2177029" y="11068"/>
                  </a:lnTo>
                  <a:lnTo>
                    <a:pt x="2177029" y="11080"/>
                  </a:lnTo>
                  <a:lnTo>
                    <a:pt x="2177029" y="11092"/>
                  </a:lnTo>
                  <a:lnTo>
                    <a:pt x="2177029" y="11104"/>
                  </a:lnTo>
                  <a:lnTo>
                    <a:pt x="2177029" y="11116"/>
                  </a:lnTo>
                  <a:lnTo>
                    <a:pt x="2177029" y="11127"/>
                  </a:lnTo>
                  <a:lnTo>
                    <a:pt x="2177029" y="11139"/>
                  </a:lnTo>
                  <a:lnTo>
                    <a:pt x="2177029" y="11151"/>
                  </a:lnTo>
                  <a:lnTo>
                    <a:pt x="2177029" y="11163"/>
                  </a:lnTo>
                  <a:lnTo>
                    <a:pt x="2177029" y="11175"/>
                  </a:lnTo>
                  <a:lnTo>
                    <a:pt x="2177029" y="11186"/>
                  </a:lnTo>
                  <a:lnTo>
                    <a:pt x="2177029" y="11198"/>
                  </a:lnTo>
                  <a:lnTo>
                    <a:pt x="2177029" y="11210"/>
                  </a:lnTo>
                  <a:lnTo>
                    <a:pt x="2177029" y="11221"/>
                  </a:lnTo>
                  <a:lnTo>
                    <a:pt x="2177029" y="11233"/>
                  </a:lnTo>
                  <a:lnTo>
                    <a:pt x="2177029" y="11244"/>
                  </a:lnTo>
                  <a:lnTo>
                    <a:pt x="2177029" y="11256"/>
                  </a:lnTo>
                  <a:lnTo>
                    <a:pt x="2177029" y="11268"/>
                  </a:lnTo>
                  <a:lnTo>
                    <a:pt x="2177029" y="11279"/>
                  </a:lnTo>
                  <a:lnTo>
                    <a:pt x="2177029" y="11291"/>
                  </a:lnTo>
                  <a:lnTo>
                    <a:pt x="2177029" y="11302"/>
                  </a:lnTo>
                  <a:lnTo>
                    <a:pt x="2177029" y="11314"/>
                  </a:lnTo>
                  <a:lnTo>
                    <a:pt x="2177029" y="11325"/>
                  </a:lnTo>
                  <a:lnTo>
                    <a:pt x="2177029" y="11337"/>
                  </a:lnTo>
                  <a:lnTo>
                    <a:pt x="2177029" y="11348"/>
                  </a:lnTo>
                  <a:lnTo>
                    <a:pt x="2177029" y="11360"/>
                  </a:lnTo>
                  <a:lnTo>
                    <a:pt x="2177029" y="11371"/>
                  </a:lnTo>
                  <a:lnTo>
                    <a:pt x="2177029" y="11382"/>
                  </a:lnTo>
                  <a:lnTo>
                    <a:pt x="2177029" y="11394"/>
                  </a:lnTo>
                  <a:lnTo>
                    <a:pt x="2177029" y="11405"/>
                  </a:lnTo>
                  <a:lnTo>
                    <a:pt x="2177029" y="11416"/>
                  </a:lnTo>
                  <a:lnTo>
                    <a:pt x="2177029" y="11428"/>
                  </a:lnTo>
                  <a:lnTo>
                    <a:pt x="2177029" y="11439"/>
                  </a:lnTo>
                  <a:lnTo>
                    <a:pt x="2177029" y="11450"/>
                  </a:lnTo>
                  <a:lnTo>
                    <a:pt x="2177029" y="11462"/>
                  </a:lnTo>
                  <a:lnTo>
                    <a:pt x="2177029" y="11473"/>
                  </a:lnTo>
                  <a:lnTo>
                    <a:pt x="2177029" y="11484"/>
                  </a:lnTo>
                  <a:lnTo>
                    <a:pt x="2177029" y="11495"/>
                  </a:lnTo>
                  <a:lnTo>
                    <a:pt x="2177029" y="11507"/>
                  </a:lnTo>
                  <a:lnTo>
                    <a:pt x="2177029" y="11518"/>
                  </a:lnTo>
                  <a:lnTo>
                    <a:pt x="2177029" y="11529"/>
                  </a:lnTo>
                  <a:lnTo>
                    <a:pt x="2177029" y="11540"/>
                  </a:lnTo>
                  <a:lnTo>
                    <a:pt x="2177029" y="11551"/>
                  </a:lnTo>
                  <a:lnTo>
                    <a:pt x="2177029" y="11562"/>
                  </a:lnTo>
                  <a:lnTo>
                    <a:pt x="2177029" y="11573"/>
                  </a:lnTo>
                  <a:lnTo>
                    <a:pt x="2177029" y="11584"/>
                  </a:lnTo>
                  <a:lnTo>
                    <a:pt x="2177029" y="11595"/>
                  </a:lnTo>
                  <a:lnTo>
                    <a:pt x="2177029" y="11606"/>
                  </a:lnTo>
                  <a:lnTo>
                    <a:pt x="2177029" y="11617"/>
                  </a:lnTo>
                  <a:lnTo>
                    <a:pt x="2177029" y="11628"/>
                  </a:lnTo>
                  <a:lnTo>
                    <a:pt x="2177029" y="11639"/>
                  </a:lnTo>
                  <a:lnTo>
                    <a:pt x="2177029" y="11650"/>
                  </a:lnTo>
                  <a:lnTo>
                    <a:pt x="2177029" y="11661"/>
                  </a:lnTo>
                  <a:lnTo>
                    <a:pt x="2177029" y="11672"/>
                  </a:lnTo>
                  <a:lnTo>
                    <a:pt x="2177029" y="11683"/>
                  </a:lnTo>
                  <a:lnTo>
                    <a:pt x="2177029" y="11694"/>
                  </a:lnTo>
                  <a:lnTo>
                    <a:pt x="2177029" y="11705"/>
                  </a:lnTo>
                  <a:lnTo>
                    <a:pt x="2177029" y="11716"/>
                  </a:lnTo>
                  <a:lnTo>
                    <a:pt x="2177029" y="11727"/>
                  </a:lnTo>
                  <a:lnTo>
                    <a:pt x="2177029" y="11737"/>
                  </a:lnTo>
                  <a:lnTo>
                    <a:pt x="2177029" y="11748"/>
                  </a:lnTo>
                  <a:lnTo>
                    <a:pt x="2177029" y="11759"/>
                  </a:lnTo>
                  <a:lnTo>
                    <a:pt x="2177029" y="11770"/>
                  </a:lnTo>
                  <a:lnTo>
                    <a:pt x="2177029" y="11781"/>
                  </a:lnTo>
                  <a:lnTo>
                    <a:pt x="2177029" y="11791"/>
                  </a:lnTo>
                  <a:lnTo>
                    <a:pt x="2177029" y="11802"/>
                  </a:lnTo>
                  <a:lnTo>
                    <a:pt x="2177029" y="11813"/>
                  </a:lnTo>
                  <a:lnTo>
                    <a:pt x="2177029" y="11823"/>
                  </a:lnTo>
                  <a:lnTo>
                    <a:pt x="2177029" y="11834"/>
                  </a:lnTo>
                  <a:lnTo>
                    <a:pt x="2177029" y="11845"/>
                  </a:lnTo>
                  <a:lnTo>
                    <a:pt x="2177029" y="11855"/>
                  </a:lnTo>
                  <a:lnTo>
                    <a:pt x="2177029" y="11866"/>
                  </a:lnTo>
                  <a:lnTo>
                    <a:pt x="2177029" y="11877"/>
                  </a:lnTo>
                  <a:lnTo>
                    <a:pt x="2177029" y="11887"/>
                  </a:lnTo>
                  <a:lnTo>
                    <a:pt x="2177029" y="11898"/>
                  </a:lnTo>
                  <a:lnTo>
                    <a:pt x="2177029" y="11908"/>
                  </a:lnTo>
                  <a:lnTo>
                    <a:pt x="2177029" y="11919"/>
                  </a:lnTo>
                  <a:lnTo>
                    <a:pt x="2177029" y="11929"/>
                  </a:lnTo>
                  <a:lnTo>
                    <a:pt x="2177029" y="11940"/>
                  </a:lnTo>
                  <a:lnTo>
                    <a:pt x="2177029" y="11950"/>
                  </a:lnTo>
                  <a:lnTo>
                    <a:pt x="2177029" y="11961"/>
                  </a:lnTo>
                  <a:lnTo>
                    <a:pt x="2177029" y="11971"/>
                  </a:lnTo>
                  <a:lnTo>
                    <a:pt x="2177029" y="11982"/>
                  </a:lnTo>
                  <a:lnTo>
                    <a:pt x="2177029" y="11992"/>
                  </a:lnTo>
                  <a:lnTo>
                    <a:pt x="2177029" y="12003"/>
                  </a:lnTo>
                  <a:lnTo>
                    <a:pt x="2177029" y="12013"/>
                  </a:lnTo>
                  <a:lnTo>
                    <a:pt x="2177029" y="12023"/>
                  </a:lnTo>
                  <a:lnTo>
                    <a:pt x="2177029" y="12034"/>
                  </a:lnTo>
                  <a:lnTo>
                    <a:pt x="2177029" y="12044"/>
                  </a:lnTo>
                  <a:lnTo>
                    <a:pt x="2177029" y="12054"/>
                  </a:lnTo>
                  <a:lnTo>
                    <a:pt x="2177029" y="12065"/>
                  </a:lnTo>
                  <a:lnTo>
                    <a:pt x="2177029" y="12075"/>
                  </a:lnTo>
                  <a:lnTo>
                    <a:pt x="2177029" y="12085"/>
                  </a:lnTo>
                  <a:lnTo>
                    <a:pt x="2177029" y="12096"/>
                  </a:lnTo>
                  <a:lnTo>
                    <a:pt x="2177029" y="12106"/>
                  </a:lnTo>
                  <a:lnTo>
                    <a:pt x="2177029" y="12116"/>
                  </a:lnTo>
                  <a:lnTo>
                    <a:pt x="2177029" y="12126"/>
                  </a:lnTo>
                  <a:lnTo>
                    <a:pt x="2177029" y="12136"/>
                  </a:lnTo>
                  <a:lnTo>
                    <a:pt x="2177029" y="12147"/>
                  </a:lnTo>
                  <a:lnTo>
                    <a:pt x="2177029" y="12157"/>
                  </a:lnTo>
                  <a:lnTo>
                    <a:pt x="2177029" y="12167"/>
                  </a:lnTo>
                  <a:lnTo>
                    <a:pt x="2177029" y="12177"/>
                  </a:lnTo>
                  <a:lnTo>
                    <a:pt x="2177029" y="12187"/>
                  </a:lnTo>
                  <a:lnTo>
                    <a:pt x="2177029" y="12197"/>
                  </a:lnTo>
                  <a:lnTo>
                    <a:pt x="2177029" y="12207"/>
                  </a:lnTo>
                  <a:lnTo>
                    <a:pt x="2177029" y="12218"/>
                  </a:lnTo>
                  <a:lnTo>
                    <a:pt x="2177029" y="12228"/>
                  </a:lnTo>
                  <a:lnTo>
                    <a:pt x="2177029" y="12238"/>
                  </a:lnTo>
                  <a:lnTo>
                    <a:pt x="2177029" y="12248"/>
                  </a:lnTo>
                  <a:lnTo>
                    <a:pt x="2177029" y="12258"/>
                  </a:lnTo>
                  <a:lnTo>
                    <a:pt x="2177029" y="12268"/>
                  </a:lnTo>
                  <a:lnTo>
                    <a:pt x="2177029" y="12278"/>
                  </a:lnTo>
                  <a:lnTo>
                    <a:pt x="2177029" y="12288"/>
                  </a:lnTo>
                  <a:lnTo>
                    <a:pt x="2177029" y="12298"/>
                  </a:lnTo>
                  <a:lnTo>
                    <a:pt x="2177029" y="12308"/>
                  </a:lnTo>
                  <a:lnTo>
                    <a:pt x="2177029" y="12318"/>
                  </a:lnTo>
                  <a:lnTo>
                    <a:pt x="2177029" y="12327"/>
                  </a:lnTo>
                  <a:lnTo>
                    <a:pt x="2177029" y="12337"/>
                  </a:lnTo>
                  <a:lnTo>
                    <a:pt x="2180512" y="12316"/>
                  </a:lnTo>
                  <a:lnTo>
                    <a:pt x="2183995" y="12295"/>
                  </a:lnTo>
                  <a:lnTo>
                    <a:pt x="2187479" y="12275"/>
                  </a:lnTo>
                  <a:lnTo>
                    <a:pt x="2190962" y="12254"/>
                  </a:lnTo>
                  <a:lnTo>
                    <a:pt x="2194445" y="12233"/>
                  </a:lnTo>
                  <a:lnTo>
                    <a:pt x="2197928" y="12212"/>
                  </a:lnTo>
                  <a:lnTo>
                    <a:pt x="2201412" y="12191"/>
                  </a:lnTo>
                  <a:lnTo>
                    <a:pt x="2204895" y="12170"/>
                  </a:lnTo>
                  <a:lnTo>
                    <a:pt x="2208378" y="12149"/>
                  </a:lnTo>
                  <a:lnTo>
                    <a:pt x="2211861" y="12128"/>
                  </a:lnTo>
                  <a:lnTo>
                    <a:pt x="2215345" y="12107"/>
                  </a:lnTo>
                  <a:lnTo>
                    <a:pt x="2218828" y="12086"/>
                  </a:lnTo>
                  <a:lnTo>
                    <a:pt x="2222311" y="12065"/>
                  </a:lnTo>
                  <a:lnTo>
                    <a:pt x="2225794" y="12044"/>
                  </a:lnTo>
                  <a:lnTo>
                    <a:pt x="2229278" y="12024"/>
                  </a:lnTo>
                  <a:lnTo>
                    <a:pt x="2232761" y="12003"/>
                  </a:lnTo>
                  <a:lnTo>
                    <a:pt x="2236244" y="11982"/>
                  </a:lnTo>
                  <a:lnTo>
                    <a:pt x="2239727" y="11961"/>
                  </a:lnTo>
                  <a:lnTo>
                    <a:pt x="2243211" y="11940"/>
                  </a:lnTo>
                  <a:lnTo>
                    <a:pt x="2246694" y="11919"/>
                  </a:lnTo>
                  <a:lnTo>
                    <a:pt x="2250177" y="11898"/>
                  </a:lnTo>
                  <a:lnTo>
                    <a:pt x="2253660" y="11877"/>
                  </a:lnTo>
                  <a:lnTo>
                    <a:pt x="2257144" y="11856"/>
                  </a:lnTo>
                  <a:lnTo>
                    <a:pt x="2260627" y="11835"/>
                  </a:lnTo>
                  <a:lnTo>
                    <a:pt x="2264110" y="11814"/>
                  </a:lnTo>
                  <a:lnTo>
                    <a:pt x="2267593" y="11793"/>
                  </a:lnTo>
                  <a:lnTo>
                    <a:pt x="2271077" y="11773"/>
                  </a:lnTo>
                  <a:lnTo>
                    <a:pt x="2274560" y="11752"/>
                  </a:lnTo>
                  <a:lnTo>
                    <a:pt x="2278043" y="11731"/>
                  </a:lnTo>
                  <a:lnTo>
                    <a:pt x="2281526" y="11710"/>
                  </a:lnTo>
                  <a:lnTo>
                    <a:pt x="2285010" y="11689"/>
                  </a:lnTo>
                  <a:lnTo>
                    <a:pt x="2288493" y="11668"/>
                  </a:lnTo>
                  <a:lnTo>
                    <a:pt x="2291976" y="11647"/>
                  </a:lnTo>
                  <a:lnTo>
                    <a:pt x="2295459" y="11626"/>
                  </a:lnTo>
                  <a:lnTo>
                    <a:pt x="2298942" y="11605"/>
                  </a:lnTo>
                  <a:lnTo>
                    <a:pt x="2302426" y="11584"/>
                  </a:lnTo>
                  <a:lnTo>
                    <a:pt x="2305909" y="11563"/>
                  </a:lnTo>
                  <a:lnTo>
                    <a:pt x="2309392" y="11543"/>
                  </a:lnTo>
                  <a:lnTo>
                    <a:pt x="2312875" y="11522"/>
                  </a:lnTo>
                  <a:lnTo>
                    <a:pt x="2316359" y="11501"/>
                  </a:lnTo>
                  <a:lnTo>
                    <a:pt x="2319842" y="11480"/>
                  </a:lnTo>
                  <a:lnTo>
                    <a:pt x="2323325" y="11459"/>
                  </a:lnTo>
                  <a:lnTo>
                    <a:pt x="2326808" y="11438"/>
                  </a:lnTo>
                  <a:lnTo>
                    <a:pt x="2330292" y="11417"/>
                  </a:lnTo>
                  <a:lnTo>
                    <a:pt x="2333775" y="11396"/>
                  </a:lnTo>
                  <a:lnTo>
                    <a:pt x="2337258" y="11375"/>
                  </a:lnTo>
                  <a:lnTo>
                    <a:pt x="2340741" y="11354"/>
                  </a:lnTo>
                  <a:lnTo>
                    <a:pt x="2344225" y="11333"/>
                  </a:lnTo>
                  <a:lnTo>
                    <a:pt x="2347708" y="11313"/>
                  </a:lnTo>
                  <a:lnTo>
                    <a:pt x="2351191" y="11292"/>
                  </a:lnTo>
                  <a:lnTo>
                    <a:pt x="2354674" y="11271"/>
                  </a:lnTo>
                  <a:lnTo>
                    <a:pt x="2358158" y="11250"/>
                  </a:lnTo>
                  <a:lnTo>
                    <a:pt x="2361641" y="11229"/>
                  </a:lnTo>
                  <a:lnTo>
                    <a:pt x="2365124" y="11208"/>
                  </a:lnTo>
                  <a:lnTo>
                    <a:pt x="2368607" y="11187"/>
                  </a:lnTo>
                  <a:lnTo>
                    <a:pt x="2372091" y="11166"/>
                  </a:lnTo>
                  <a:lnTo>
                    <a:pt x="2375574" y="11145"/>
                  </a:lnTo>
                  <a:lnTo>
                    <a:pt x="2379057" y="11124"/>
                  </a:lnTo>
                  <a:lnTo>
                    <a:pt x="2382540" y="11103"/>
                  </a:lnTo>
                  <a:lnTo>
                    <a:pt x="2386024" y="11083"/>
                  </a:lnTo>
                  <a:lnTo>
                    <a:pt x="2389507" y="11062"/>
                  </a:lnTo>
                  <a:lnTo>
                    <a:pt x="2392990" y="11041"/>
                  </a:lnTo>
                  <a:lnTo>
                    <a:pt x="2396473" y="11020"/>
                  </a:lnTo>
                  <a:lnTo>
                    <a:pt x="2399957" y="10999"/>
                  </a:lnTo>
                  <a:lnTo>
                    <a:pt x="2403440" y="10978"/>
                  </a:lnTo>
                  <a:lnTo>
                    <a:pt x="2406923" y="10957"/>
                  </a:lnTo>
                  <a:lnTo>
                    <a:pt x="2410406" y="10936"/>
                  </a:lnTo>
                  <a:lnTo>
                    <a:pt x="2413890" y="10915"/>
                  </a:lnTo>
                  <a:lnTo>
                    <a:pt x="2417373" y="10894"/>
                  </a:lnTo>
                  <a:lnTo>
                    <a:pt x="2420856" y="10874"/>
                  </a:lnTo>
                  <a:lnTo>
                    <a:pt x="2424339" y="10853"/>
                  </a:lnTo>
                  <a:lnTo>
                    <a:pt x="2427823" y="10832"/>
                  </a:lnTo>
                  <a:lnTo>
                    <a:pt x="2431306" y="10811"/>
                  </a:lnTo>
                  <a:lnTo>
                    <a:pt x="2434789" y="10790"/>
                  </a:lnTo>
                  <a:lnTo>
                    <a:pt x="2438272" y="10769"/>
                  </a:lnTo>
                  <a:lnTo>
                    <a:pt x="2441756" y="10748"/>
                  </a:lnTo>
                  <a:lnTo>
                    <a:pt x="2445239" y="10727"/>
                  </a:lnTo>
                  <a:lnTo>
                    <a:pt x="2448722" y="10706"/>
                  </a:lnTo>
                  <a:lnTo>
                    <a:pt x="2452205" y="10685"/>
                  </a:lnTo>
                  <a:lnTo>
                    <a:pt x="2455689" y="10665"/>
                  </a:lnTo>
                  <a:lnTo>
                    <a:pt x="2459172" y="10644"/>
                  </a:lnTo>
                  <a:lnTo>
                    <a:pt x="2462655" y="10623"/>
                  </a:lnTo>
                  <a:lnTo>
                    <a:pt x="2466138" y="10602"/>
                  </a:lnTo>
                  <a:lnTo>
                    <a:pt x="2469622" y="10581"/>
                  </a:lnTo>
                  <a:lnTo>
                    <a:pt x="2473105" y="10560"/>
                  </a:lnTo>
                  <a:lnTo>
                    <a:pt x="2476588" y="10539"/>
                  </a:lnTo>
                  <a:lnTo>
                    <a:pt x="2480071" y="10518"/>
                  </a:lnTo>
                  <a:lnTo>
                    <a:pt x="2483555" y="10497"/>
                  </a:lnTo>
                  <a:lnTo>
                    <a:pt x="2487038" y="10476"/>
                  </a:lnTo>
                  <a:lnTo>
                    <a:pt x="2490521" y="10456"/>
                  </a:lnTo>
                  <a:lnTo>
                    <a:pt x="2494004" y="10435"/>
                  </a:lnTo>
                  <a:lnTo>
                    <a:pt x="2497488" y="10414"/>
                  </a:lnTo>
                  <a:lnTo>
                    <a:pt x="2500971" y="10393"/>
                  </a:lnTo>
                  <a:lnTo>
                    <a:pt x="2504454" y="10372"/>
                  </a:lnTo>
                  <a:lnTo>
                    <a:pt x="2507937" y="10351"/>
                  </a:lnTo>
                  <a:lnTo>
                    <a:pt x="2511421" y="10330"/>
                  </a:lnTo>
                  <a:lnTo>
                    <a:pt x="2514904" y="10309"/>
                  </a:lnTo>
                  <a:lnTo>
                    <a:pt x="2518387" y="10288"/>
                  </a:lnTo>
                  <a:lnTo>
                    <a:pt x="2521870" y="10267"/>
                  </a:lnTo>
                  <a:lnTo>
                    <a:pt x="2525354" y="10247"/>
                  </a:lnTo>
                  <a:lnTo>
                    <a:pt x="2528837" y="10226"/>
                  </a:lnTo>
                  <a:lnTo>
                    <a:pt x="2532320" y="10205"/>
                  </a:lnTo>
                  <a:lnTo>
                    <a:pt x="2535803" y="10184"/>
                  </a:lnTo>
                  <a:lnTo>
                    <a:pt x="2539287" y="10163"/>
                  </a:lnTo>
                  <a:lnTo>
                    <a:pt x="2542770" y="10142"/>
                  </a:lnTo>
                  <a:lnTo>
                    <a:pt x="2546253" y="10121"/>
                  </a:lnTo>
                  <a:lnTo>
                    <a:pt x="2549736" y="10100"/>
                  </a:lnTo>
                  <a:lnTo>
                    <a:pt x="2553220" y="10079"/>
                  </a:lnTo>
                  <a:lnTo>
                    <a:pt x="2556703" y="10059"/>
                  </a:lnTo>
                  <a:lnTo>
                    <a:pt x="2560186" y="10038"/>
                  </a:lnTo>
                  <a:lnTo>
                    <a:pt x="2563669" y="10017"/>
                  </a:lnTo>
                  <a:lnTo>
                    <a:pt x="2567153" y="9996"/>
                  </a:lnTo>
                  <a:lnTo>
                    <a:pt x="2570636" y="9975"/>
                  </a:lnTo>
                  <a:lnTo>
                    <a:pt x="2574119" y="9954"/>
                  </a:lnTo>
                  <a:lnTo>
                    <a:pt x="2577602" y="9933"/>
                  </a:lnTo>
                  <a:lnTo>
                    <a:pt x="2581085" y="9912"/>
                  </a:lnTo>
                  <a:lnTo>
                    <a:pt x="2584569" y="9891"/>
                  </a:lnTo>
                  <a:lnTo>
                    <a:pt x="2588052" y="9870"/>
                  </a:lnTo>
                  <a:lnTo>
                    <a:pt x="2591535" y="9850"/>
                  </a:lnTo>
                  <a:lnTo>
                    <a:pt x="2595018" y="9829"/>
                  </a:lnTo>
                  <a:lnTo>
                    <a:pt x="2598502" y="9808"/>
                  </a:lnTo>
                  <a:lnTo>
                    <a:pt x="2601985" y="9787"/>
                  </a:lnTo>
                  <a:lnTo>
                    <a:pt x="2605468" y="9766"/>
                  </a:lnTo>
                  <a:lnTo>
                    <a:pt x="2608951" y="9745"/>
                  </a:lnTo>
                  <a:lnTo>
                    <a:pt x="2612435" y="9724"/>
                  </a:lnTo>
                  <a:lnTo>
                    <a:pt x="2612435" y="9736"/>
                  </a:lnTo>
                  <a:lnTo>
                    <a:pt x="2612435" y="9748"/>
                  </a:lnTo>
                  <a:lnTo>
                    <a:pt x="2612435" y="9760"/>
                  </a:lnTo>
                  <a:lnTo>
                    <a:pt x="2612435" y="9772"/>
                  </a:lnTo>
                  <a:lnTo>
                    <a:pt x="2612435" y="9783"/>
                  </a:lnTo>
                  <a:lnTo>
                    <a:pt x="2612435" y="9795"/>
                  </a:lnTo>
                  <a:lnTo>
                    <a:pt x="2612435" y="9807"/>
                  </a:lnTo>
                  <a:lnTo>
                    <a:pt x="2612435" y="9819"/>
                  </a:lnTo>
                  <a:lnTo>
                    <a:pt x="2612435" y="9830"/>
                  </a:lnTo>
                  <a:lnTo>
                    <a:pt x="2612435" y="9842"/>
                  </a:lnTo>
                  <a:lnTo>
                    <a:pt x="2612435" y="9854"/>
                  </a:lnTo>
                  <a:lnTo>
                    <a:pt x="2612435" y="9865"/>
                  </a:lnTo>
                  <a:lnTo>
                    <a:pt x="2612435" y="9877"/>
                  </a:lnTo>
                  <a:lnTo>
                    <a:pt x="2612435" y="9888"/>
                  </a:lnTo>
                  <a:lnTo>
                    <a:pt x="2612435" y="9900"/>
                  </a:lnTo>
                  <a:lnTo>
                    <a:pt x="2612435" y="9912"/>
                  </a:lnTo>
                  <a:lnTo>
                    <a:pt x="2612435" y="9923"/>
                  </a:lnTo>
                  <a:lnTo>
                    <a:pt x="2612435" y="9935"/>
                  </a:lnTo>
                  <a:lnTo>
                    <a:pt x="2612435" y="9946"/>
                  </a:lnTo>
                  <a:lnTo>
                    <a:pt x="2612435" y="9958"/>
                  </a:lnTo>
                  <a:lnTo>
                    <a:pt x="2612435" y="9969"/>
                  </a:lnTo>
                  <a:lnTo>
                    <a:pt x="2612435" y="9981"/>
                  </a:lnTo>
                  <a:lnTo>
                    <a:pt x="2612435" y="9992"/>
                  </a:lnTo>
                  <a:lnTo>
                    <a:pt x="2612435" y="10004"/>
                  </a:lnTo>
                  <a:lnTo>
                    <a:pt x="2612435" y="10015"/>
                  </a:lnTo>
                  <a:lnTo>
                    <a:pt x="2612435" y="10026"/>
                  </a:lnTo>
                  <a:lnTo>
                    <a:pt x="2612435" y="10038"/>
                  </a:lnTo>
                  <a:lnTo>
                    <a:pt x="2612435" y="10049"/>
                  </a:lnTo>
                  <a:lnTo>
                    <a:pt x="2612435" y="10061"/>
                  </a:lnTo>
                  <a:lnTo>
                    <a:pt x="2612435" y="10072"/>
                  </a:lnTo>
                  <a:lnTo>
                    <a:pt x="2612435" y="10083"/>
                  </a:lnTo>
                  <a:lnTo>
                    <a:pt x="2612435" y="10095"/>
                  </a:lnTo>
                  <a:lnTo>
                    <a:pt x="2612435" y="10106"/>
                  </a:lnTo>
                  <a:lnTo>
                    <a:pt x="2612435" y="10117"/>
                  </a:lnTo>
                  <a:lnTo>
                    <a:pt x="2612435" y="10128"/>
                  </a:lnTo>
                  <a:lnTo>
                    <a:pt x="2612435" y="10140"/>
                  </a:lnTo>
                  <a:lnTo>
                    <a:pt x="2612435" y="10151"/>
                  </a:lnTo>
                  <a:lnTo>
                    <a:pt x="2612435" y="10162"/>
                  </a:lnTo>
                  <a:lnTo>
                    <a:pt x="2612435" y="10173"/>
                  </a:lnTo>
                  <a:lnTo>
                    <a:pt x="2612435" y="10184"/>
                  </a:lnTo>
                  <a:lnTo>
                    <a:pt x="2612435" y="10196"/>
                  </a:lnTo>
                  <a:lnTo>
                    <a:pt x="2612435" y="10207"/>
                  </a:lnTo>
                  <a:lnTo>
                    <a:pt x="2612435" y="10218"/>
                  </a:lnTo>
                  <a:lnTo>
                    <a:pt x="2612435" y="10229"/>
                  </a:lnTo>
                  <a:lnTo>
                    <a:pt x="2612435" y="10240"/>
                  </a:lnTo>
                  <a:lnTo>
                    <a:pt x="2612435" y="10251"/>
                  </a:lnTo>
                  <a:lnTo>
                    <a:pt x="2612435" y="10262"/>
                  </a:lnTo>
                  <a:lnTo>
                    <a:pt x="2612435" y="10273"/>
                  </a:lnTo>
                  <a:lnTo>
                    <a:pt x="2612435" y="10284"/>
                  </a:lnTo>
                  <a:lnTo>
                    <a:pt x="2612435" y="10295"/>
                  </a:lnTo>
                  <a:lnTo>
                    <a:pt x="2612435" y="10306"/>
                  </a:lnTo>
                  <a:lnTo>
                    <a:pt x="2612435" y="10317"/>
                  </a:lnTo>
                  <a:lnTo>
                    <a:pt x="2612435" y="10328"/>
                  </a:lnTo>
                  <a:lnTo>
                    <a:pt x="2612435" y="10339"/>
                  </a:lnTo>
                  <a:lnTo>
                    <a:pt x="2612435" y="10350"/>
                  </a:lnTo>
                  <a:lnTo>
                    <a:pt x="2612435" y="10361"/>
                  </a:lnTo>
                  <a:lnTo>
                    <a:pt x="2612435" y="10372"/>
                  </a:lnTo>
                  <a:lnTo>
                    <a:pt x="2612435" y="10383"/>
                  </a:lnTo>
                  <a:lnTo>
                    <a:pt x="2612435" y="10394"/>
                  </a:lnTo>
                  <a:lnTo>
                    <a:pt x="2612435" y="10405"/>
                  </a:lnTo>
                  <a:lnTo>
                    <a:pt x="2612435" y="10415"/>
                  </a:lnTo>
                  <a:lnTo>
                    <a:pt x="2612435" y="10426"/>
                  </a:lnTo>
                  <a:lnTo>
                    <a:pt x="2612435" y="10437"/>
                  </a:lnTo>
                  <a:lnTo>
                    <a:pt x="2612435" y="10448"/>
                  </a:lnTo>
                  <a:lnTo>
                    <a:pt x="2612435" y="10459"/>
                  </a:lnTo>
                  <a:lnTo>
                    <a:pt x="2612435" y="10469"/>
                  </a:lnTo>
                  <a:lnTo>
                    <a:pt x="2612435" y="10480"/>
                  </a:lnTo>
                  <a:lnTo>
                    <a:pt x="2612435" y="10491"/>
                  </a:lnTo>
                  <a:lnTo>
                    <a:pt x="2612435" y="10502"/>
                  </a:lnTo>
                  <a:lnTo>
                    <a:pt x="2612435" y="10512"/>
                  </a:lnTo>
                  <a:lnTo>
                    <a:pt x="2612435" y="10523"/>
                  </a:lnTo>
                  <a:lnTo>
                    <a:pt x="2612435" y="10534"/>
                  </a:lnTo>
                  <a:lnTo>
                    <a:pt x="2612435" y="10544"/>
                  </a:lnTo>
                  <a:lnTo>
                    <a:pt x="2612435" y="10555"/>
                  </a:lnTo>
                  <a:lnTo>
                    <a:pt x="2612435" y="10566"/>
                  </a:lnTo>
                  <a:lnTo>
                    <a:pt x="2612435" y="10576"/>
                  </a:lnTo>
                  <a:lnTo>
                    <a:pt x="2612435" y="10587"/>
                  </a:lnTo>
                  <a:lnTo>
                    <a:pt x="2612435" y="10597"/>
                  </a:lnTo>
                  <a:lnTo>
                    <a:pt x="2612435" y="10608"/>
                  </a:lnTo>
                  <a:lnTo>
                    <a:pt x="2612435" y="10618"/>
                  </a:lnTo>
                  <a:lnTo>
                    <a:pt x="2612435" y="10629"/>
                  </a:lnTo>
                  <a:lnTo>
                    <a:pt x="2612435" y="10640"/>
                  </a:lnTo>
                  <a:lnTo>
                    <a:pt x="2612435" y="10650"/>
                  </a:lnTo>
                  <a:lnTo>
                    <a:pt x="2612435" y="10660"/>
                  </a:lnTo>
                  <a:lnTo>
                    <a:pt x="2612435" y="10671"/>
                  </a:lnTo>
                  <a:lnTo>
                    <a:pt x="2612435" y="10681"/>
                  </a:lnTo>
                  <a:lnTo>
                    <a:pt x="2612435" y="10692"/>
                  </a:lnTo>
                  <a:lnTo>
                    <a:pt x="2612435" y="10702"/>
                  </a:lnTo>
                  <a:lnTo>
                    <a:pt x="2612435" y="10713"/>
                  </a:lnTo>
                  <a:lnTo>
                    <a:pt x="2612435" y="10723"/>
                  </a:lnTo>
                  <a:lnTo>
                    <a:pt x="2612435" y="10734"/>
                  </a:lnTo>
                  <a:lnTo>
                    <a:pt x="2612435" y="10744"/>
                  </a:lnTo>
                  <a:lnTo>
                    <a:pt x="2612435" y="10754"/>
                  </a:lnTo>
                  <a:lnTo>
                    <a:pt x="2612435" y="10765"/>
                  </a:lnTo>
                  <a:lnTo>
                    <a:pt x="2612435" y="10775"/>
                  </a:lnTo>
                  <a:lnTo>
                    <a:pt x="2612435" y="10785"/>
                  </a:lnTo>
                  <a:lnTo>
                    <a:pt x="2612435" y="10796"/>
                  </a:lnTo>
                  <a:lnTo>
                    <a:pt x="2612435" y="10806"/>
                  </a:lnTo>
                  <a:lnTo>
                    <a:pt x="2612435" y="10816"/>
                  </a:lnTo>
                  <a:lnTo>
                    <a:pt x="2612435" y="10826"/>
                  </a:lnTo>
                  <a:lnTo>
                    <a:pt x="2612435" y="10837"/>
                  </a:lnTo>
                  <a:lnTo>
                    <a:pt x="2612435" y="10847"/>
                  </a:lnTo>
                  <a:lnTo>
                    <a:pt x="2612435" y="10857"/>
                  </a:lnTo>
                  <a:lnTo>
                    <a:pt x="2612435" y="10867"/>
                  </a:lnTo>
                  <a:lnTo>
                    <a:pt x="2612435" y="10877"/>
                  </a:lnTo>
                  <a:lnTo>
                    <a:pt x="2612435" y="10888"/>
                  </a:lnTo>
                  <a:lnTo>
                    <a:pt x="2612435" y="10898"/>
                  </a:lnTo>
                  <a:lnTo>
                    <a:pt x="2612435" y="10908"/>
                  </a:lnTo>
                  <a:lnTo>
                    <a:pt x="2612435" y="10918"/>
                  </a:lnTo>
                  <a:lnTo>
                    <a:pt x="2612435" y="10928"/>
                  </a:lnTo>
                  <a:lnTo>
                    <a:pt x="2612435" y="10938"/>
                  </a:lnTo>
                  <a:lnTo>
                    <a:pt x="2612435" y="10948"/>
                  </a:lnTo>
                  <a:lnTo>
                    <a:pt x="2612435" y="10958"/>
                  </a:lnTo>
                  <a:lnTo>
                    <a:pt x="2612435" y="10968"/>
                  </a:lnTo>
                  <a:lnTo>
                    <a:pt x="2612435" y="10978"/>
                  </a:lnTo>
                  <a:lnTo>
                    <a:pt x="2612435" y="10989"/>
                  </a:lnTo>
                  <a:lnTo>
                    <a:pt x="2612435" y="10999"/>
                  </a:lnTo>
                  <a:lnTo>
                    <a:pt x="2612435" y="11009"/>
                  </a:lnTo>
                  <a:lnTo>
                    <a:pt x="2612435" y="11019"/>
                  </a:lnTo>
                  <a:lnTo>
                    <a:pt x="2612435" y="11028"/>
                  </a:lnTo>
                  <a:lnTo>
                    <a:pt x="2612435" y="11038"/>
                  </a:lnTo>
                  <a:lnTo>
                    <a:pt x="2612435" y="11048"/>
                  </a:lnTo>
                  <a:lnTo>
                    <a:pt x="2612435" y="11058"/>
                  </a:lnTo>
                  <a:lnTo>
                    <a:pt x="2612435" y="11068"/>
                  </a:lnTo>
                  <a:lnTo>
                    <a:pt x="2612435" y="11078"/>
                  </a:lnTo>
                  <a:lnTo>
                    <a:pt x="2612435" y="11088"/>
                  </a:lnTo>
                  <a:lnTo>
                    <a:pt x="2612435" y="11098"/>
                  </a:lnTo>
                  <a:lnTo>
                    <a:pt x="2612435" y="11108"/>
                  </a:lnTo>
                  <a:lnTo>
                    <a:pt x="2612435" y="11118"/>
                  </a:lnTo>
                  <a:lnTo>
                    <a:pt x="2612435" y="11127"/>
                  </a:lnTo>
                  <a:lnTo>
                    <a:pt x="2612435" y="11137"/>
                  </a:lnTo>
                  <a:lnTo>
                    <a:pt x="2612435" y="11147"/>
                  </a:lnTo>
                  <a:lnTo>
                    <a:pt x="2612435" y="11157"/>
                  </a:lnTo>
                  <a:lnTo>
                    <a:pt x="2612435" y="11167"/>
                  </a:lnTo>
                  <a:lnTo>
                    <a:pt x="2612435" y="11176"/>
                  </a:lnTo>
                  <a:lnTo>
                    <a:pt x="2612435" y="11186"/>
                  </a:lnTo>
                  <a:lnTo>
                    <a:pt x="2612435" y="11196"/>
                  </a:lnTo>
                  <a:lnTo>
                    <a:pt x="2612435" y="11206"/>
                  </a:lnTo>
                  <a:lnTo>
                    <a:pt x="2612435" y="11215"/>
                  </a:lnTo>
                  <a:lnTo>
                    <a:pt x="2612435" y="11225"/>
                  </a:lnTo>
                  <a:lnTo>
                    <a:pt x="2612435" y="11235"/>
                  </a:lnTo>
                  <a:lnTo>
                    <a:pt x="2612435" y="11244"/>
                  </a:lnTo>
                  <a:lnTo>
                    <a:pt x="2612435" y="11254"/>
                  </a:lnTo>
                  <a:lnTo>
                    <a:pt x="2612435" y="11264"/>
                  </a:lnTo>
                  <a:lnTo>
                    <a:pt x="2612435" y="11273"/>
                  </a:lnTo>
                  <a:lnTo>
                    <a:pt x="2612435" y="11283"/>
                  </a:lnTo>
                  <a:lnTo>
                    <a:pt x="2612435" y="11293"/>
                  </a:lnTo>
                  <a:lnTo>
                    <a:pt x="2612435" y="11302"/>
                  </a:lnTo>
                  <a:lnTo>
                    <a:pt x="2612435" y="11312"/>
                  </a:lnTo>
                  <a:lnTo>
                    <a:pt x="2612435" y="11321"/>
                  </a:lnTo>
                  <a:lnTo>
                    <a:pt x="2612435" y="11331"/>
                  </a:lnTo>
                  <a:lnTo>
                    <a:pt x="2612435" y="11341"/>
                  </a:lnTo>
                  <a:lnTo>
                    <a:pt x="2612435" y="11350"/>
                  </a:lnTo>
                  <a:lnTo>
                    <a:pt x="2612435" y="11360"/>
                  </a:lnTo>
                  <a:lnTo>
                    <a:pt x="2612435" y="11369"/>
                  </a:lnTo>
                  <a:lnTo>
                    <a:pt x="2612435" y="11379"/>
                  </a:lnTo>
                  <a:lnTo>
                    <a:pt x="2612435" y="11388"/>
                  </a:lnTo>
                  <a:lnTo>
                    <a:pt x="2612435" y="11398"/>
                  </a:lnTo>
                  <a:lnTo>
                    <a:pt x="2612435" y="11407"/>
                  </a:lnTo>
                  <a:lnTo>
                    <a:pt x="2612435" y="11416"/>
                  </a:lnTo>
                  <a:lnTo>
                    <a:pt x="2612435" y="11426"/>
                  </a:lnTo>
                  <a:lnTo>
                    <a:pt x="2612435" y="11435"/>
                  </a:lnTo>
                  <a:lnTo>
                    <a:pt x="2612435" y="11445"/>
                  </a:lnTo>
                  <a:lnTo>
                    <a:pt x="2612435" y="11454"/>
                  </a:lnTo>
                  <a:lnTo>
                    <a:pt x="2612435" y="11464"/>
                  </a:lnTo>
                  <a:lnTo>
                    <a:pt x="2612435" y="11473"/>
                  </a:lnTo>
                  <a:lnTo>
                    <a:pt x="2612435" y="11482"/>
                  </a:lnTo>
                  <a:lnTo>
                    <a:pt x="2612435" y="11492"/>
                  </a:lnTo>
                  <a:lnTo>
                    <a:pt x="2612435" y="11501"/>
                  </a:lnTo>
                  <a:lnTo>
                    <a:pt x="2612435" y="11510"/>
                  </a:lnTo>
                  <a:lnTo>
                    <a:pt x="2612435" y="11520"/>
                  </a:lnTo>
                  <a:lnTo>
                    <a:pt x="2612435" y="11529"/>
                  </a:lnTo>
                  <a:lnTo>
                    <a:pt x="2612435" y="11538"/>
                  </a:lnTo>
                  <a:lnTo>
                    <a:pt x="2612435" y="11547"/>
                  </a:lnTo>
                  <a:lnTo>
                    <a:pt x="2612435" y="11557"/>
                  </a:lnTo>
                  <a:lnTo>
                    <a:pt x="2612435" y="11566"/>
                  </a:lnTo>
                  <a:lnTo>
                    <a:pt x="2612435" y="11575"/>
                  </a:lnTo>
                  <a:lnTo>
                    <a:pt x="2612435" y="11584"/>
                  </a:lnTo>
                  <a:lnTo>
                    <a:pt x="2612435" y="11594"/>
                  </a:lnTo>
                  <a:lnTo>
                    <a:pt x="2612435" y="11603"/>
                  </a:lnTo>
                  <a:lnTo>
                    <a:pt x="2612435" y="11612"/>
                  </a:lnTo>
                  <a:lnTo>
                    <a:pt x="2612435" y="11621"/>
                  </a:lnTo>
                  <a:lnTo>
                    <a:pt x="2612435" y="11630"/>
                  </a:lnTo>
                  <a:lnTo>
                    <a:pt x="2612435" y="11639"/>
                  </a:lnTo>
                  <a:lnTo>
                    <a:pt x="2612435" y="11649"/>
                  </a:lnTo>
                  <a:lnTo>
                    <a:pt x="2612435" y="11658"/>
                  </a:lnTo>
                  <a:lnTo>
                    <a:pt x="2612435" y="11667"/>
                  </a:lnTo>
                  <a:lnTo>
                    <a:pt x="2612435" y="11676"/>
                  </a:lnTo>
                  <a:lnTo>
                    <a:pt x="2612435" y="11685"/>
                  </a:lnTo>
                  <a:lnTo>
                    <a:pt x="2612435" y="11694"/>
                  </a:lnTo>
                  <a:lnTo>
                    <a:pt x="2612435" y="11703"/>
                  </a:lnTo>
                  <a:lnTo>
                    <a:pt x="2612435" y="11712"/>
                  </a:lnTo>
                  <a:lnTo>
                    <a:pt x="2615918" y="11694"/>
                  </a:lnTo>
                  <a:lnTo>
                    <a:pt x="2619401" y="11676"/>
                  </a:lnTo>
                  <a:lnTo>
                    <a:pt x="2622884" y="11657"/>
                  </a:lnTo>
                  <a:lnTo>
                    <a:pt x="2626368" y="11639"/>
                  </a:lnTo>
                  <a:lnTo>
                    <a:pt x="2629851" y="11621"/>
                  </a:lnTo>
                  <a:lnTo>
                    <a:pt x="2633334" y="11603"/>
                  </a:lnTo>
                  <a:lnTo>
                    <a:pt x="2636817" y="11584"/>
                  </a:lnTo>
                  <a:lnTo>
                    <a:pt x="2640301" y="11566"/>
                  </a:lnTo>
                  <a:lnTo>
                    <a:pt x="2643784" y="11548"/>
                  </a:lnTo>
                  <a:lnTo>
                    <a:pt x="2647267" y="11530"/>
                  </a:lnTo>
                  <a:lnTo>
                    <a:pt x="2650750" y="11511"/>
                  </a:lnTo>
                  <a:lnTo>
                    <a:pt x="2654234" y="11493"/>
                  </a:lnTo>
                  <a:lnTo>
                    <a:pt x="2657717" y="11475"/>
                  </a:lnTo>
                  <a:lnTo>
                    <a:pt x="2661200" y="11457"/>
                  </a:lnTo>
                  <a:lnTo>
                    <a:pt x="2664683" y="11438"/>
                  </a:lnTo>
                  <a:lnTo>
                    <a:pt x="2668167" y="11420"/>
                  </a:lnTo>
                  <a:lnTo>
                    <a:pt x="2671650" y="11402"/>
                  </a:lnTo>
                  <a:lnTo>
                    <a:pt x="2675133" y="11384"/>
                  </a:lnTo>
                  <a:lnTo>
                    <a:pt x="2678616" y="11365"/>
                  </a:lnTo>
                  <a:lnTo>
                    <a:pt x="2682100" y="11347"/>
                  </a:lnTo>
                  <a:lnTo>
                    <a:pt x="2685583" y="11329"/>
                  </a:lnTo>
                  <a:lnTo>
                    <a:pt x="2689066" y="11310"/>
                  </a:lnTo>
                  <a:lnTo>
                    <a:pt x="2692549" y="11292"/>
                  </a:lnTo>
                  <a:lnTo>
                    <a:pt x="2696033" y="11274"/>
                  </a:lnTo>
                  <a:lnTo>
                    <a:pt x="2699516" y="11256"/>
                  </a:lnTo>
                  <a:lnTo>
                    <a:pt x="2702999" y="11237"/>
                  </a:lnTo>
                  <a:lnTo>
                    <a:pt x="2706482" y="11219"/>
                  </a:lnTo>
                  <a:lnTo>
                    <a:pt x="2709966" y="11201"/>
                  </a:lnTo>
                  <a:lnTo>
                    <a:pt x="2713449" y="11183"/>
                  </a:lnTo>
                  <a:lnTo>
                    <a:pt x="2716932" y="11164"/>
                  </a:lnTo>
                  <a:lnTo>
                    <a:pt x="2720415" y="11146"/>
                  </a:lnTo>
                  <a:lnTo>
                    <a:pt x="2723899" y="11128"/>
                  </a:lnTo>
                  <a:lnTo>
                    <a:pt x="2727382" y="11110"/>
                  </a:lnTo>
                  <a:lnTo>
                    <a:pt x="2730865" y="11091"/>
                  </a:lnTo>
                  <a:lnTo>
                    <a:pt x="2734348" y="11073"/>
                  </a:lnTo>
                  <a:lnTo>
                    <a:pt x="2737832" y="11055"/>
                  </a:lnTo>
                  <a:lnTo>
                    <a:pt x="2741315" y="11037"/>
                  </a:lnTo>
                  <a:lnTo>
                    <a:pt x="2744798" y="11018"/>
                  </a:lnTo>
                  <a:lnTo>
                    <a:pt x="2748281" y="11000"/>
                  </a:lnTo>
                  <a:lnTo>
                    <a:pt x="2751765" y="10982"/>
                  </a:lnTo>
                  <a:lnTo>
                    <a:pt x="2755248" y="10964"/>
                  </a:lnTo>
                  <a:lnTo>
                    <a:pt x="2758731" y="10945"/>
                  </a:lnTo>
                  <a:lnTo>
                    <a:pt x="2762214" y="10927"/>
                  </a:lnTo>
                  <a:lnTo>
                    <a:pt x="2765698" y="10909"/>
                  </a:lnTo>
                  <a:lnTo>
                    <a:pt x="2769181" y="10891"/>
                  </a:lnTo>
                  <a:lnTo>
                    <a:pt x="2772664" y="10872"/>
                  </a:lnTo>
                  <a:lnTo>
                    <a:pt x="2776147" y="10854"/>
                  </a:lnTo>
                  <a:lnTo>
                    <a:pt x="2779631" y="10836"/>
                  </a:lnTo>
                  <a:lnTo>
                    <a:pt x="2783114" y="10818"/>
                  </a:lnTo>
                  <a:lnTo>
                    <a:pt x="2786597" y="10799"/>
                  </a:lnTo>
                  <a:lnTo>
                    <a:pt x="2790080" y="10781"/>
                  </a:lnTo>
                  <a:lnTo>
                    <a:pt x="2793564" y="10763"/>
                  </a:lnTo>
                  <a:lnTo>
                    <a:pt x="2797047" y="10745"/>
                  </a:lnTo>
                  <a:lnTo>
                    <a:pt x="2800530" y="10726"/>
                  </a:lnTo>
                  <a:lnTo>
                    <a:pt x="2804013" y="10708"/>
                  </a:lnTo>
                  <a:lnTo>
                    <a:pt x="2807497" y="10690"/>
                  </a:lnTo>
                  <a:lnTo>
                    <a:pt x="2810980" y="10672"/>
                  </a:lnTo>
                  <a:lnTo>
                    <a:pt x="2814463" y="10653"/>
                  </a:lnTo>
                  <a:lnTo>
                    <a:pt x="2817946" y="10635"/>
                  </a:lnTo>
                  <a:lnTo>
                    <a:pt x="2821430" y="10617"/>
                  </a:lnTo>
                  <a:lnTo>
                    <a:pt x="2824913" y="10599"/>
                  </a:lnTo>
                  <a:lnTo>
                    <a:pt x="2828396" y="10580"/>
                  </a:lnTo>
                  <a:lnTo>
                    <a:pt x="2831879" y="10562"/>
                  </a:lnTo>
                  <a:lnTo>
                    <a:pt x="2835363" y="10544"/>
                  </a:lnTo>
                  <a:lnTo>
                    <a:pt x="2838846" y="10526"/>
                  </a:lnTo>
                  <a:lnTo>
                    <a:pt x="2842329" y="10507"/>
                  </a:lnTo>
                  <a:lnTo>
                    <a:pt x="2845812" y="10489"/>
                  </a:lnTo>
                  <a:lnTo>
                    <a:pt x="2849296" y="10471"/>
                  </a:lnTo>
                  <a:lnTo>
                    <a:pt x="2852779" y="10453"/>
                  </a:lnTo>
                  <a:lnTo>
                    <a:pt x="2856262" y="10434"/>
                  </a:lnTo>
                  <a:lnTo>
                    <a:pt x="2859745" y="10416"/>
                  </a:lnTo>
                  <a:lnTo>
                    <a:pt x="2863229" y="10398"/>
                  </a:lnTo>
                  <a:lnTo>
                    <a:pt x="2866712" y="10380"/>
                  </a:lnTo>
                  <a:lnTo>
                    <a:pt x="2870195" y="10361"/>
                  </a:lnTo>
                  <a:lnTo>
                    <a:pt x="2873678" y="10343"/>
                  </a:lnTo>
                  <a:lnTo>
                    <a:pt x="2877161" y="10325"/>
                  </a:lnTo>
                  <a:lnTo>
                    <a:pt x="2880645" y="10307"/>
                  </a:lnTo>
                  <a:lnTo>
                    <a:pt x="2884128" y="10288"/>
                  </a:lnTo>
                  <a:lnTo>
                    <a:pt x="2887611" y="10270"/>
                  </a:lnTo>
                  <a:lnTo>
                    <a:pt x="2891094" y="10252"/>
                  </a:lnTo>
                  <a:lnTo>
                    <a:pt x="2894578" y="10234"/>
                  </a:lnTo>
                  <a:lnTo>
                    <a:pt x="2898061" y="10215"/>
                  </a:lnTo>
                  <a:lnTo>
                    <a:pt x="2901544" y="10197"/>
                  </a:lnTo>
                  <a:lnTo>
                    <a:pt x="2905027" y="10179"/>
                  </a:lnTo>
                  <a:lnTo>
                    <a:pt x="2908511" y="10161"/>
                  </a:lnTo>
                  <a:lnTo>
                    <a:pt x="2911994" y="10142"/>
                  </a:lnTo>
                  <a:lnTo>
                    <a:pt x="2915477" y="10124"/>
                  </a:lnTo>
                  <a:lnTo>
                    <a:pt x="2918960" y="10106"/>
                  </a:lnTo>
                  <a:lnTo>
                    <a:pt x="2922444" y="10088"/>
                  </a:lnTo>
                  <a:lnTo>
                    <a:pt x="2925927" y="10070"/>
                  </a:lnTo>
                  <a:lnTo>
                    <a:pt x="2929410" y="10051"/>
                  </a:lnTo>
                  <a:lnTo>
                    <a:pt x="2932893" y="10033"/>
                  </a:lnTo>
                  <a:lnTo>
                    <a:pt x="2936377" y="10015"/>
                  </a:lnTo>
                  <a:lnTo>
                    <a:pt x="2939860" y="9997"/>
                  </a:lnTo>
                  <a:lnTo>
                    <a:pt x="2943343" y="9978"/>
                  </a:lnTo>
                  <a:lnTo>
                    <a:pt x="2946826" y="9960"/>
                  </a:lnTo>
                  <a:lnTo>
                    <a:pt x="2950310" y="9942"/>
                  </a:lnTo>
                  <a:lnTo>
                    <a:pt x="2953793" y="9924"/>
                  </a:lnTo>
                  <a:lnTo>
                    <a:pt x="2957276" y="9905"/>
                  </a:lnTo>
                  <a:lnTo>
                    <a:pt x="2960759" y="9887"/>
                  </a:lnTo>
                  <a:lnTo>
                    <a:pt x="2964243" y="9869"/>
                  </a:lnTo>
                  <a:lnTo>
                    <a:pt x="2967726" y="9851"/>
                  </a:lnTo>
                  <a:lnTo>
                    <a:pt x="2971209" y="9832"/>
                  </a:lnTo>
                  <a:lnTo>
                    <a:pt x="2974692" y="9814"/>
                  </a:lnTo>
                  <a:lnTo>
                    <a:pt x="2978176" y="9796"/>
                  </a:lnTo>
                  <a:lnTo>
                    <a:pt x="2981659" y="9778"/>
                  </a:lnTo>
                  <a:lnTo>
                    <a:pt x="2985142" y="9759"/>
                  </a:lnTo>
                  <a:lnTo>
                    <a:pt x="2988625" y="9741"/>
                  </a:lnTo>
                  <a:lnTo>
                    <a:pt x="2992109" y="9723"/>
                  </a:lnTo>
                  <a:lnTo>
                    <a:pt x="2995592" y="9705"/>
                  </a:lnTo>
                  <a:lnTo>
                    <a:pt x="2999075" y="9686"/>
                  </a:lnTo>
                  <a:lnTo>
                    <a:pt x="3002558" y="9668"/>
                  </a:lnTo>
                  <a:lnTo>
                    <a:pt x="3006042" y="9650"/>
                  </a:lnTo>
                  <a:lnTo>
                    <a:pt x="3009525" y="9632"/>
                  </a:lnTo>
                  <a:lnTo>
                    <a:pt x="3013008" y="9613"/>
                  </a:lnTo>
                  <a:lnTo>
                    <a:pt x="3016491" y="9595"/>
                  </a:lnTo>
                  <a:lnTo>
                    <a:pt x="3019975" y="9577"/>
                  </a:lnTo>
                  <a:lnTo>
                    <a:pt x="3023458" y="9559"/>
                  </a:lnTo>
                  <a:lnTo>
                    <a:pt x="3026941" y="9541"/>
                  </a:lnTo>
                  <a:lnTo>
                    <a:pt x="3030424" y="9522"/>
                  </a:lnTo>
                  <a:lnTo>
                    <a:pt x="3033908" y="9504"/>
                  </a:lnTo>
                  <a:lnTo>
                    <a:pt x="3037391" y="9486"/>
                  </a:lnTo>
                  <a:lnTo>
                    <a:pt x="3040874" y="9468"/>
                  </a:lnTo>
                  <a:lnTo>
                    <a:pt x="3044357" y="9449"/>
                  </a:lnTo>
                  <a:lnTo>
                    <a:pt x="3047841" y="9431"/>
                  </a:lnTo>
                  <a:lnTo>
                    <a:pt x="3047841" y="9442"/>
                  </a:lnTo>
                  <a:lnTo>
                    <a:pt x="3047841" y="9452"/>
                  </a:lnTo>
                  <a:lnTo>
                    <a:pt x="3047841" y="9463"/>
                  </a:lnTo>
                  <a:lnTo>
                    <a:pt x="3047841" y="9473"/>
                  </a:lnTo>
                  <a:lnTo>
                    <a:pt x="3047841" y="9484"/>
                  </a:lnTo>
                  <a:lnTo>
                    <a:pt x="3047841" y="9494"/>
                  </a:lnTo>
                  <a:lnTo>
                    <a:pt x="3047841" y="9505"/>
                  </a:lnTo>
                  <a:lnTo>
                    <a:pt x="3047841" y="9515"/>
                  </a:lnTo>
                  <a:lnTo>
                    <a:pt x="3047841" y="9525"/>
                  </a:lnTo>
                  <a:lnTo>
                    <a:pt x="3047841" y="9536"/>
                  </a:lnTo>
                  <a:lnTo>
                    <a:pt x="3047841" y="9546"/>
                  </a:lnTo>
                  <a:lnTo>
                    <a:pt x="3047841" y="9557"/>
                  </a:lnTo>
                  <a:lnTo>
                    <a:pt x="3047841" y="9567"/>
                  </a:lnTo>
                  <a:lnTo>
                    <a:pt x="3047841" y="9577"/>
                  </a:lnTo>
                  <a:lnTo>
                    <a:pt x="3047841" y="9588"/>
                  </a:lnTo>
                  <a:lnTo>
                    <a:pt x="3047841" y="9598"/>
                  </a:lnTo>
                  <a:lnTo>
                    <a:pt x="3047841" y="9608"/>
                  </a:lnTo>
                  <a:lnTo>
                    <a:pt x="3047841" y="9619"/>
                  </a:lnTo>
                  <a:lnTo>
                    <a:pt x="3047841" y="9629"/>
                  </a:lnTo>
                  <a:lnTo>
                    <a:pt x="3047841" y="9639"/>
                  </a:lnTo>
                  <a:lnTo>
                    <a:pt x="3047841" y="9649"/>
                  </a:lnTo>
                  <a:lnTo>
                    <a:pt x="3047841" y="9660"/>
                  </a:lnTo>
                  <a:lnTo>
                    <a:pt x="3047841" y="9670"/>
                  </a:lnTo>
                  <a:lnTo>
                    <a:pt x="3047841" y="9680"/>
                  </a:lnTo>
                  <a:lnTo>
                    <a:pt x="3047841" y="9690"/>
                  </a:lnTo>
                  <a:lnTo>
                    <a:pt x="3047841" y="9701"/>
                  </a:lnTo>
                  <a:lnTo>
                    <a:pt x="3047841" y="9711"/>
                  </a:lnTo>
                  <a:lnTo>
                    <a:pt x="3047841" y="9721"/>
                  </a:lnTo>
                  <a:lnTo>
                    <a:pt x="3047841" y="9731"/>
                  </a:lnTo>
                  <a:lnTo>
                    <a:pt x="3047841" y="9741"/>
                  </a:lnTo>
                  <a:lnTo>
                    <a:pt x="3047841" y="9751"/>
                  </a:lnTo>
                  <a:lnTo>
                    <a:pt x="3047841" y="9761"/>
                  </a:lnTo>
                  <a:lnTo>
                    <a:pt x="3047841" y="9772"/>
                  </a:lnTo>
                  <a:lnTo>
                    <a:pt x="3047841" y="9782"/>
                  </a:lnTo>
                  <a:lnTo>
                    <a:pt x="3047841" y="9792"/>
                  </a:lnTo>
                  <a:lnTo>
                    <a:pt x="3047841" y="9802"/>
                  </a:lnTo>
                  <a:lnTo>
                    <a:pt x="3047841" y="9812"/>
                  </a:lnTo>
                  <a:lnTo>
                    <a:pt x="3047841" y="9822"/>
                  </a:lnTo>
                  <a:lnTo>
                    <a:pt x="3047841" y="9832"/>
                  </a:lnTo>
                  <a:lnTo>
                    <a:pt x="3047841" y="9842"/>
                  </a:lnTo>
                  <a:lnTo>
                    <a:pt x="3047841" y="9852"/>
                  </a:lnTo>
                  <a:lnTo>
                    <a:pt x="3047841" y="9862"/>
                  </a:lnTo>
                  <a:lnTo>
                    <a:pt x="3047841" y="9872"/>
                  </a:lnTo>
                  <a:lnTo>
                    <a:pt x="3047841" y="9882"/>
                  </a:lnTo>
                  <a:lnTo>
                    <a:pt x="3047841" y="9892"/>
                  </a:lnTo>
                  <a:lnTo>
                    <a:pt x="3047841" y="9902"/>
                  </a:lnTo>
                  <a:lnTo>
                    <a:pt x="3047841" y="9912"/>
                  </a:lnTo>
                  <a:lnTo>
                    <a:pt x="3047841" y="9922"/>
                  </a:lnTo>
                  <a:lnTo>
                    <a:pt x="3047841" y="9931"/>
                  </a:lnTo>
                  <a:lnTo>
                    <a:pt x="3047841" y="9941"/>
                  </a:lnTo>
                  <a:lnTo>
                    <a:pt x="3047841" y="9951"/>
                  </a:lnTo>
                  <a:lnTo>
                    <a:pt x="3047841" y="9961"/>
                  </a:lnTo>
                  <a:lnTo>
                    <a:pt x="3047841" y="9971"/>
                  </a:lnTo>
                  <a:lnTo>
                    <a:pt x="3047841" y="9981"/>
                  </a:lnTo>
                  <a:lnTo>
                    <a:pt x="3047841" y="9991"/>
                  </a:lnTo>
                  <a:lnTo>
                    <a:pt x="3047841" y="10000"/>
                  </a:lnTo>
                  <a:lnTo>
                    <a:pt x="3047841" y="10010"/>
                  </a:lnTo>
                  <a:lnTo>
                    <a:pt x="3047841" y="10020"/>
                  </a:lnTo>
                  <a:lnTo>
                    <a:pt x="3047841" y="10030"/>
                  </a:lnTo>
                  <a:lnTo>
                    <a:pt x="3047841" y="10039"/>
                  </a:lnTo>
                  <a:lnTo>
                    <a:pt x="3047841" y="10049"/>
                  </a:lnTo>
                  <a:lnTo>
                    <a:pt x="3047841" y="10059"/>
                  </a:lnTo>
                  <a:lnTo>
                    <a:pt x="3047841" y="10069"/>
                  </a:lnTo>
                  <a:lnTo>
                    <a:pt x="3047841" y="10078"/>
                  </a:lnTo>
                  <a:lnTo>
                    <a:pt x="3047841" y="10088"/>
                  </a:lnTo>
                  <a:lnTo>
                    <a:pt x="3047841" y="10098"/>
                  </a:lnTo>
                  <a:lnTo>
                    <a:pt x="3047841" y="10107"/>
                  </a:lnTo>
                  <a:lnTo>
                    <a:pt x="3047841" y="10117"/>
                  </a:lnTo>
                  <a:lnTo>
                    <a:pt x="3047841" y="10127"/>
                  </a:lnTo>
                  <a:lnTo>
                    <a:pt x="3047841" y="10136"/>
                  </a:lnTo>
                  <a:lnTo>
                    <a:pt x="3047841" y="10146"/>
                  </a:lnTo>
                  <a:lnTo>
                    <a:pt x="3047841" y="10156"/>
                  </a:lnTo>
                  <a:lnTo>
                    <a:pt x="3047841" y="10165"/>
                  </a:lnTo>
                  <a:lnTo>
                    <a:pt x="3047841" y="10175"/>
                  </a:lnTo>
                  <a:lnTo>
                    <a:pt x="3047841" y="10184"/>
                  </a:lnTo>
                  <a:lnTo>
                    <a:pt x="3047841" y="10194"/>
                  </a:lnTo>
                  <a:lnTo>
                    <a:pt x="3047841" y="10204"/>
                  </a:lnTo>
                  <a:lnTo>
                    <a:pt x="3047841" y="10213"/>
                  </a:lnTo>
                  <a:lnTo>
                    <a:pt x="3047841" y="10223"/>
                  </a:lnTo>
                  <a:lnTo>
                    <a:pt x="3047841" y="10232"/>
                  </a:lnTo>
                  <a:lnTo>
                    <a:pt x="3047841" y="10242"/>
                  </a:lnTo>
                  <a:lnTo>
                    <a:pt x="3047841" y="10251"/>
                  </a:lnTo>
                  <a:lnTo>
                    <a:pt x="3047841" y="10261"/>
                  </a:lnTo>
                  <a:lnTo>
                    <a:pt x="3047841" y="10270"/>
                  </a:lnTo>
                  <a:lnTo>
                    <a:pt x="3047841" y="10280"/>
                  </a:lnTo>
                  <a:lnTo>
                    <a:pt x="3047841" y="10289"/>
                  </a:lnTo>
                  <a:lnTo>
                    <a:pt x="3047841" y="10298"/>
                  </a:lnTo>
                  <a:lnTo>
                    <a:pt x="3047841" y="10308"/>
                  </a:lnTo>
                  <a:lnTo>
                    <a:pt x="3047841" y="10317"/>
                  </a:lnTo>
                  <a:lnTo>
                    <a:pt x="3047841" y="10327"/>
                  </a:lnTo>
                  <a:lnTo>
                    <a:pt x="3047841" y="10336"/>
                  </a:lnTo>
                  <a:lnTo>
                    <a:pt x="3047841" y="10345"/>
                  </a:lnTo>
                  <a:lnTo>
                    <a:pt x="3047841" y="10355"/>
                  </a:lnTo>
                  <a:lnTo>
                    <a:pt x="3047841" y="10364"/>
                  </a:lnTo>
                  <a:lnTo>
                    <a:pt x="3047841" y="10374"/>
                  </a:lnTo>
                  <a:lnTo>
                    <a:pt x="3047841" y="10383"/>
                  </a:lnTo>
                  <a:lnTo>
                    <a:pt x="3047841" y="10392"/>
                  </a:lnTo>
                  <a:lnTo>
                    <a:pt x="3047841" y="10401"/>
                  </a:lnTo>
                  <a:lnTo>
                    <a:pt x="3047841" y="10411"/>
                  </a:lnTo>
                  <a:lnTo>
                    <a:pt x="3047841" y="10420"/>
                  </a:lnTo>
                  <a:lnTo>
                    <a:pt x="3047841" y="10429"/>
                  </a:lnTo>
                  <a:lnTo>
                    <a:pt x="3047841" y="10439"/>
                  </a:lnTo>
                  <a:lnTo>
                    <a:pt x="3047841" y="10448"/>
                  </a:lnTo>
                  <a:lnTo>
                    <a:pt x="3047841" y="10457"/>
                  </a:lnTo>
                  <a:lnTo>
                    <a:pt x="3047841" y="10466"/>
                  </a:lnTo>
                  <a:lnTo>
                    <a:pt x="3047841" y="10476"/>
                  </a:lnTo>
                  <a:lnTo>
                    <a:pt x="3047841" y="10485"/>
                  </a:lnTo>
                  <a:lnTo>
                    <a:pt x="3047841" y="10494"/>
                  </a:lnTo>
                  <a:lnTo>
                    <a:pt x="3047841" y="10503"/>
                  </a:lnTo>
                  <a:lnTo>
                    <a:pt x="3047841" y="10512"/>
                  </a:lnTo>
                  <a:lnTo>
                    <a:pt x="3047841" y="10521"/>
                  </a:lnTo>
                  <a:lnTo>
                    <a:pt x="3047841" y="10531"/>
                  </a:lnTo>
                  <a:lnTo>
                    <a:pt x="3047841" y="10540"/>
                  </a:lnTo>
                  <a:lnTo>
                    <a:pt x="3047841" y="10549"/>
                  </a:lnTo>
                  <a:lnTo>
                    <a:pt x="3047841" y="10558"/>
                  </a:lnTo>
                  <a:lnTo>
                    <a:pt x="3047841" y="10567"/>
                  </a:lnTo>
                  <a:lnTo>
                    <a:pt x="3047841" y="10576"/>
                  </a:lnTo>
                  <a:lnTo>
                    <a:pt x="3047841" y="10585"/>
                  </a:lnTo>
                  <a:lnTo>
                    <a:pt x="3047841" y="10594"/>
                  </a:lnTo>
                  <a:lnTo>
                    <a:pt x="3047841" y="10603"/>
                  </a:lnTo>
                  <a:lnTo>
                    <a:pt x="3047841" y="10612"/>
                  </a:lnTo>
                  <a:lnTo>
                    <a:pt x="3047841" y="10621"/>
                  </a:lnTo>
                  <a:lnTo>
                    <a:pt x="3047841" y="10630"/>
                  </a:lnTo>
                  <a:lnTo>
                    <a:pt x="3047841" y="10640"/>
                  </a:lnTo>
                  <a:lnTo>
                    <a:pt x="3047841" y="10649"/>
                  </a:lnTo>
                  <a:lnTo>
                    <a:pt x="3047841" y="10658"/>
                  </a:lnTo>
                  <a:lnTo>
                    <a:pt x="3047841" y="10666"/>
                  </a:lnTo>
                  <a:lnTo>
                    <a:pt x="3047841" y="10675"/>
                  </a:lnTo>
                  <a:lnTo>
                    <a:pt x="3047841" y="10684"/>
                  </a:lnTo>
                  <a:lnTo>
                    <a:pt x="3047841" y="10693"/>
                  </a:lnTo>
                  <a:lnTo>
                    <a:pt x="3047841" y="10702"/>
                  </a:lnTo>
                  <a:lnTo>
                    <a:pt x="3047841" y="10711"/>
                  </a:lnTo>
                  <a:lnTo>
                    <a:pt x="3047841" y="10720"/>
                  </a:lnTo>
                  <a:lnTo>
                    <a:pt x="3047841" y="10729"/>
                  </a:lnTo>
                  <a:lnTo>
                    <a:pt x="3047841" y="10738"/>
                  </a:lnTo>
                  <a:lnTo>
                    <a:pt x="3047841" y="10747"/>
                  </a:lnTo>
                  <a:lnTo>
                    <a:pt x="3047841" y="10756"/>
                  </a:lnTo>
                  <a:lnTo>
                    <a:pt x="3047841" y="10765"/>
                  </a:lnTo>
                  <a:lnTo>
                    <a:pt x="3047841" y="10773"/>
                  </a:lnTo>
                  <a:lnTo>
                    <a:pt x="3047841" y="10782"/>
                  </a:lnTo>
                  <a:lnTo>
                    <a:pt x="3047841" y="10791"/>
                  </a:lnTo>
                  <a:lnTo>
                    <a:pt x="3047841" y="10800"/>
                  </a:lnTo>
                  <a:lnTo>
                    <a:pt x="3047841" y="10809"/>
                  </a:lnTo>
                  <a:lnTo>
                    <a:pt x="3047841" y="10818"/>
                  </a:lnTo>
                  <a:lnTo>
                    <a:pt x="3047841" y="10826"/>
                  </a:lnTo>
                  <a:lnTo>
                    <a:pt x="3047841" y="10835"/>
                  </a:lnTo>
                  <a:lnTo>
                    <a:pt x="3047841" y="10844"/>
                  </a:lnTo>
                  <a:lnTo>
                    <a:pt x="3047841" y="10853"/>
                  </a:lnTo>
                  <a:lnTo>
                    <a:pt x="3047841" y="10861"/>
                  </a:lnTo>
                  <a:lnTo>
                    <a:pt x="3047841" y="10870"/>
                  </a:lnTo>
                  <a:lnTo>
                    <a:pt x="3047841" y="10879"/>
                  </a:lnTo>
                  <a:lnTo>
                    <a:pt x="3047841" y="10888"/>
                  </a:lnTo>
                  <a:lnTo>
                    <a:pt x="3047841" y="10896"/>
                  </a:lnTo>
                  <a:lnTo>
                    <a:pt x="3047841" y="10905"/>
                  </a:lnTo>
                  <a:lnTo>
                    <a:pt x="3047841" y="10914"/>
                  </a:lnTo>
                  <a:lnTo>
                    <a:pt x="3047841" y="10922"/>
                  </a:lnTo>
                  <a:lnTo>
                    <a:pt x="3047841" y="10931"/>
                  </a:lnTo>
                  <a:lnTo>
                    <a:pt x="3047841" y="10940"/>
                  </a:lnTo>
                  <a:lnTo>
                    <a:pt x="3047841" y="10948"/>
                  </a:lnTo>
                  <a:lnTo>
                    <a:pt x="3047841" y="10957"/>
                  </a:lnTo>
                  <a:lnTo>
                    <a:pt x="3047841" y="10966"/>
                  </a:lnTo>
                  <a:lnTo>
                    <a:pt x="3047841" y="10974"/>
                  </a:lnTo>
                  <a:lnTo>
                    <a:pt x="3047841" y="10983"/>
                  </a:lnTo>
                  <a:lnTo>
                    <a:pt x="3047841" y="10991"/>
                  </a:lnTo>
                  <a:lnTo>
                    <a:pt x="3047841" y="11000"/>
                  </a:lnTo>
                  <a:lnTo>
                    <a:pt x="3047841" y="11009"/>
                  </a:lnTo>
                  <a:lnTo>
                    <a:pt x="3047841" y="11017"/>
                  </a:lnTo>
                  <a:lnTo>
                    <a:pt x="3047841" y="11026"/>
                  </a:lnTo>
                  <a:lnTo>
                    <a:pt x="3047841" y="11034"/>
                  </a:lnTo>
                  <a:lnTo>
                    <a:pt x="3047841" y="11043"/>
                  </a:lnTo>
                  <a:lnTo>
                    <a:pt x="3047841" y="11051"/>
                  </a:lnTo>
                  <a:lnTo>
                    <a:pt x="3047841" y="11060"/>
                  </a:lnTo>
                  <a:lnTo>
                    <a:pt x="3047841" y="11068"/>
                  </a:lnTo>
                  <a:lnTo>
                    <a:pt x="3047841" y="11077"/>
                  </a:lnTo>
                  <a:lnTo>
                    <a:pt x="3047841" y="11085"/>
                  </a:lnTo>
                  <a:lnTo>
                    <a:pt x="3047841" y="11094"/>
                  </a:lnTo>
                  <a:lnTo>
                    <a:pt x="3047841" y="11102"/>
                  </a:lnTo>
                  <a:lnTo>
                    <a:pt x="3047841" y="11111"/>
                  </a:lnTo>
                  <a:lnTo>
                    <a:pt x="3047841" y="11119"/>
                  </a:lnTo>
                  <a:lnTo>
                    <a:pt x="3047841" y="11127"/>
                  </a:lnTo>
                  <a:lnTo>
                    <a:pt x="3047841" y="11136"/>
                  </a:lnTo>
                  <a:lnTo>
                    <a:pt x="3047841" y="11144"/>
                  </a:lnTo>
                  <a:lnTo>
                    <a:pt x="3047841" y="11153"/>
                  </a:lnTo>
                  <a:lnTo>
                    <a:pt x="3047841" y="11161"/>
                  </a:lnTo>
                  <a:lnTo>
                    <a:pt x="3047841" y="11169"/>
                  </a:lnTo>
                  <a:lnTo>
                    <a:pt x="3047841" y="11178"/>
                  </a:lnTo>
                  <a:lnTo>
                    <a:pt x="3047841" y="11186"/>
                  </a:lnTo>
                  <a:lnTo>
                    <a:pt x="3047841" y="11195"/>
                  </a:lnTo>
                  <a:lnTo>
                    <a:pt x="3047841" y="11203"/>
                  </a:lnTo>
                  <a:lnTo>
                    <a:pt x="3047841" y="11211"/>
                  </a:lnTo>
                  <a:lnTo>
                    <a:pt x="3047841" y="11220"/>
                  </a:lnTo>
                  <a:lnTo>
                    <a:pt x="3047841" y="11228"/>
                  </a:lnTo>
                  <a:lnTo>
                    <a:pt x="3047841" y="11236"/>
                  </a:lnTo>
                  <a:lnTo>
                    <a:pt x="3047841" y="11244"/>
                  </a:lnTo>
                  <a:lnTo>
                    <a:pt x="3047841" y="11253"/>
                  </a:lnTo>
                  <a:lnTo>
                    <a:pt x="3047841" y="11261"/>
                  </a:lnTo>
                  <a:lnTo>
                    <a:pt x="3047841" y="11269"/>
                  </a:lnTo>
                  <a:lnTo>
                    <a:pt x="3047841" y="11278"/>
                  </a:lnTo>
                  <a:lnTo>
                    <a:pt x="3047841" y="11286"/>
                  </a:lnTo>
                  <a:lnTo>
                    <a:pt x="3047841" y="11294"/>
                  </a:lnTo>
                  <a:lnTo>
                    <a:pt x="3047841" y="11302"/>
                  </a:lnTo>
                  <a:lnTo>
                    <a:pt x="3047841" y="11311"/>
                  </a:lnTo>
                  <a:lnTo>
                    <a:pt x="3047841" y="11319"/>
                  </a:lnTo>
                  <a:lnTo>
                    <a:pt x="3047841" y="11327"/>
                  </a:lnTo>
                  <a:lnTo>
                    <a:pt x="3047841" y="11335"/>
                  </a:lnTo>
                  <a:lnTo>
                    <a:pt x="3047841" y="11343"/>
                  </a:lnTo>
                  <a:lnTo>
                    <a:pt x="3047841" y="11351"/>
                  </a:lnTo>
                  <a:lnTo>
                    <a:pt x="3047841" y="11360"/>
                  </a:lnTo>
                  <a:lnTo>
                    <a:pt x="3047841" y="11368"/>
                  </a:lnTo>
                  <a:lnTo>
                    <a:pt x="3047841" y="11376"/>
                  </a:lnTo>
                  <a:lnTo>
                    <a:pt x="3047841" y="11384"/>
                  </a:lnTo>
                  <a:lnTo>
                    <a:pt x="3047841" y="11392"/>
                  </a:lnTo>
                  <a:lnTo>
                    <a:pt x="3047841" y="11400"/>
                  </a:lnTo>
                  <a:lnTo>
                    <a:pt x="3047841" y="11408"/>
                  </a:lnTo>
                  <a:lnTo>
                    <a:pt x="3047841" y="11416"/>
                  </a:lnTo>
                  <a:lnTo>
                    <a:pt x="3047841" y="11425"/>
                  </a:lnTo>
                  <a:lnTo>
                    <a:pt x="3047841" y="11433"/>
                  </a:lnTo>
                  <a:lnTo>
                    <a:pt x="3051324" y="11417"/>
                  </a:lnTo>
                  <a:lnTo>
                    <a:pt x="3054807" y="11401"/>
                  </a:lnTo>
                  <a:lnTo>
                    <a:pt x="3058290" y="11385"/>
                  </a:lnTo>
                  <a:lnTo>
                    <a:pt x="3061774" y="11369"/>
                  </a:lnTo>
                  <a:lnTo>
                    <a:pt x="3065257" y="11353"/>
                  </a:lnTo>
                  <a:lnTo>
                    <a:pt x="3068740" y="11337"/>
                  </a:lnTo>
                  <a:lnTo>
                    <a:pt x="3072223" y="11321"/>
                  </a:lnTo>
                  <a:lnTo>
                    <a:pt x="3075707" y="11305"/>
                  </a:lnTo>
                  <a:lnTo>
                    <a:pt x="3079190" y="11289"/>
                  </a:lnTo>
                  <a:lnTo>
                    <a:pt x="3082673" y="11273"/>
                  </a:lnTo>
                  <a:lnTo>
                    <a:pt x="3086156" y="11257"/>
                  </a:lnTo>
                  <a:lnTo>
                    <a:pt x="3089640" y="11241"/>
                  </a:lnTo>
                  <a:lnTo>
                    <a:pt x="3093123" y="11225"/>
                  </a:lnTo>
                  <a:lnTo>
                    <a:pt x="3096606" y="11209"/>
                  </a:lnTo>
                  <a:lnTo>
                    <a:pt x="3100089" y="11193"/>
                  </a:lnTo>
                  <a:lnTo>
                    <a:pt x="3103573" y="11177"/>
                  </a:lnTo>
                  <a:lnTo>
                    <a:pt x="3107056" y="11161"/>
                  </a:lnTo>
                  <a:lnTo>
                    <a:pt x="3110539" y="11145"/>
                  </a:lnTo>
                  <a:lnTo>
                    <a:pt x="3114022" y="11129"/>
                  </a:lnTo>
                  <a:lnTo>
                    <a:pt x="3117506" y="11113"/>
                  </a:lnTo>
                  <a:lnTo>
                    <a:pt x="3120989" y="11097"/>
                  </a:lnTo>
                  <a:lnTo>
                    <a:pt x="3124472" y="11081"/>
                  </a:lnTo>
                  <a:lnTo>
                    <a:pt x="3127955" y="11065"/>
                  </a:lnTo>
                  <a:lnTo>
                    <a:pt x="3131439" y="11049"/>
                  </a:lnTo>
                  <a:lnTo>
                    <a:pt x="3134922" y="11033"/>
                  </a:lnTo>
                  <a:lnTo>
                    <a:pt x="3138405" y="11018"/>
                  </a:lnTo>
                  <a:lnTo>
                    <a:pt x="3141888" y="11002"/>
                  </a:lnTo>
                  <a:lnTo>
                    <a:pt x="3145372" y="10986"/>
                  </a:lnTo>
                  <a:lnTo>
                    <a:pt x="3148855" y="10970"/>
                  </a:lnTo>
                  <a:lnTo>
                    <a:pt x="3152338" y="10954"/>
                  </a:lnTo>
                  <a:lnTo>
                    <a:pt x="3155821" y="10938"/>
                  </a:lnTo>
                  <a:lnTo>
                    <a:pt x="3159304" y="10922"/>
                  </a:lnTo>
                  <a:lnTo>
                    <a:pt x="3162788" y="10906"/>
                  </a:lnTo>
                  <a:lnTo>
                    <a:pt x="3166271" y="10890"/>
                  </a:lnTo>
                  <a:lnTo>
                    <a:pt x="3169754" y="10874"/>
                  </a:lnTo>
                  <a:lnTo>
                    <a:pt x="3173237" y="10858"/>
                  </a:lnTo>
                  <a:lnTo>
                    <a:pt x="3176721" y="10842"/>
                  </a:lnTo>
                  <a:lnTo>
                    <a:pt x="3180204" y="10826"/>
                  </a:lnTo>
                  <a:lnTo>
                    <a:pt x="3183687" y="10810"/>
                  </a:lnTo>
                  <a:lnTo>
                    <a:pt x="3187170" y="10794"/>
                  </a:lnTo>
                  <a:lnTo>
                    <a:pt x="3190654" y="10778"/>
                  </a:lnTo>
                  <a:lnTo>
                    <a:pt x="3194137" y="10762"/>
                  </a:lnTo>
                  <a:lnTo>
                    <a:pt x="3197620" y="10746"/>
                  </a:lnTo>
                  <a:lnTo>
                    <a:pt x="3201103" y="10730"/>
                  </a:lnTo>
                  <a:lnTo>
                    <a:pt x="3204587" y="10714"/>
                  </a:lnTo>
                  <a:lnTo>
                    <a:pt x="3208070" y="10698"/>
                  </a:lnTo>
                  <a:lnTo>
                    <a:pt x="3211553" y="10682"/>
                  </a:lnTo>
                  <a:lnTo>
                    <a:pt x="3215036" y="10666"/>
                  </a:lnTo>
                  <a:lnTo>
                    <a:pt x="3218520" y="10650"/>
                  </a:lnTo>
                  <a:lnTo>
                    <a:pt x="3222003" y="10634"/>
                  </a:lnTo>
                  <a:lnTo>
                    <a:pt x="3225486" y="10618"/>
                  </a:lnTo>
                  <a:lnTo>
                    <a:pt x="3228969" y="10602"/>
                  </a:lnTo>
                  <a:lnTo>
                    <a:pt x="3232453" y="10587"/>
                  </a:lnTo>
                  <a:lnTo>
                    <a:pt x="3235936" y="10571"/>
                  </a:lnTo>
                  <a:lnTo>
                    <a:pt x="3239419" y="10555"/>
                  </a:lnTo>
                  <a:lnTo>
                    <a:pt x="3242902" y="10539"/>
                  </a:lnTo>
                  <a:lnTo>
                    <a:pt x="3246386" y="10523"/>
                  </a:lnTo>
                  <a:lnTo>
                    <a:pt x="3249869" y="10507"/>
                  </a:lnTo>
                  <a:lnTo>
                    <a:pt x="3253352" y="10491"/>
                  </a:lnTo>
                  <a:lnTo>
                    <a:pt x="3256835" y="10475"/>
                  </a:lnTo>
                  <a:lnTo>
                    <a:pt x="3260319" y="10459"/>
                  </a:lnTo>
                  <a:lnTo>
                    <a:pt x="3263802" y="10443"/>
                  </a:lnTo>
                  <a:lnTo>
                    <a:pt x="3267285" y="10427"/>
                  </a:lnTo>
                  <a:lnTo>
                    <a:pt x="3270768" y="10411"/>
                  </a:lnTo>
                  <a:lnTo>
                    <a:pt x="3274252" y="10395"/>
                  </a:lnTo>
                  <a:lnTo>
                    <a:pt x="3277735" y="10379"/>
                  </a:lnTo>
                  <a:lnTo>
                    <a:pt x="3281218" y="10363"/>
                  </a:lnTo>
                  <a:lnTo>
                    <a:pt x="3284701" y="10347"/>
                  </a:lnTo>
                  <a:lnTo>
                    <a:pt x="3288185" y="10331"/>
                  </a:lnTo>
                  <a:lnTo>
                    <a:pt x="3291668" y="10315"/>
                  </a:lnTo>
                  <a:lnTo>
                    <a:pt x="3295151" y="10299"/>
                  </a:lnTo>
                  <a:lnTo>
                    <a:pt x="3298634" y="10283"/>
                  </a:lnTo>
                  <a:lnTo>
                    <a:pt x="3302118" y="10267"/>
                  </a:lnTo>
                  <a:lnTo>
                    <a:pt x="3305601" y="10251"/>
                  </a:lnTo>
                  <a:lnTo>
                    <a:pt x="3309084" y="10235"/>
                  </a:lnTo>
                  <a:lnTo>
                    <a:pt x="3312567" y="10219"/>
                  </a:lnTo>
                  <a:lnTo>
                    <a:pt x="3316051" y="10203"/>
                  </a:lnTo>
                  <a:lnTo>
                    <a:pt x="3319534" y="10188"/>
                  </a:lnTo>
                  <a:lnTo>
                    <a:pt x="3323017" y="10172"/>
                  </a:lnTo>
                  <a:lnTo>
                    <a:pt x="3326500" y="10156"/>
                  </a:lnTo>
                  <a:lnTo>
                    <a:pt x="3329984" y="10140"/>
                  </a:lnTo>
                  <a:lnTo>
                    <a:pt x="3333467" y="10124"/>
                  </a:lnTo>
                  <a:lnTo>
                    <a:pt x="3336950" y="10108"/>
                  </a:lnTo>
                  <a:lnTo>
                    <a:pt x="3340433" y="10092"/>
                  </a:lnTo>
                  <a:lnTo>
                    <a:pt x="3343917" y="10076"/>
                  </a:lnTo>
                  <a:lnTo>
                    <a:pt x="3347400" y="10060"/>
                  </a:lnTo>
                  <a:lnTo>
                    <a:pt x="3350883" y="10044"/>
                  </a:lnTo>
                  <a:lnTo>
                    <a:pt x="3354366" y="10028"/>
                  </a:lnTo>
                  <a:lnTo>
                    <a:pt x="3357850" y="10012"/>
                  </a:lnTo>
                  <a:lnTo>
                    <a:pt x="3361333" y="9996"/>
                  </a:lnTo>
                  <a:lnTo>
                    <a:pt x="3364816" y="9980"/>
                  </a:lnTo>
                  <a:lnTo>
                    <a:pt x="3368299" y="9964"/>
                  </a:lnTo>
                  <a:lnTo>
                    <a:pt x="3371783" y="9948"/>
                  </a:lnTo>
                  <a:lnTo>
                    <a:pt x="3375266" y="9932"/>
                  </a:lnTo>
                  <a:lnTo>
                    <a:pt x="3378749" y="9916"/>
                  </a:lnTo>
                  <a:lnTo>
                    <a:pt x="3382232" y="9900"/>
                  </a:lnTo>
                  <a:lnTo>
                    <a:pt x="3385716" y="9884"/>
                  </a:lnTo>
                  <a:lnTo>
                    <a:pt x="3389199" y="9868"/>
                  </a:lnTo>
                  <a:lnTo>
                    <a:pt x="3392682" y="9852"/>
                  </a:lnTo>
                  <a:lnTo>
                    <a:pt x="3396165" y="9837"/>
                  </a:lnTo>
                  <a:lnTo>
                    <a:pt x="3399649" y="9821"/>
                  </a:lnTo>
                  <a:lnTo>
                    <a:pt x="3403132" y="9805"/>
                  </a:lnTo>
                  <a:lnTo>
                    <a:pt x="3406615" y="9789"/>
                  </a:lnTo>
                  <a:lnTo>
                    <a:pt x="3410098" y="9773"/>
                  </a:lnTo>
                  <a:lnTo>
                    <a:pt x="3413582" y="9757"/>
                  </a:lnTo>
                  <a:lnTo>
                    <a:pt x="3417065" y="9741"/>
                  </a:lnTo>
                  <a:lnTo>
                    <a:pt x="3420548" y="9725"/>
                  </a:lnTo>
                  <a:lnTo>
                    <a:pt x="3424031" y="9709"/>
                  </a:lnTo>
                  <a:lnTo>
                    <a:pt x="3427515" y="9693"/>
                  </a:lnTo>
                  <a:lnTo>
                    <a:pt x="3430998" y="9677"/>
                  </a:lnTo>
                  <a:lnTo>
                    <a:pt x="3434481" y="9661"/>
                  </a:lnTo>
                  <a:lnTo>
                    <a:pt x="3437964" y="9645"/>
                  </a:lnTo>
                  <a:lnTo>
                    <a:pt x="3441447" y="9629"/>
                  </a:lnTo>
                  <a:lnTo>
                    <a:pt x="3444931" y="9613"/>
                  </a:lnTo>
                  <a:lnTo>
                    <a:pt x="3448414" y="9597"/>
                  </a:lnTo>
                  <a:lnTo>
                    <a:pt x="3451897" y="9581"/>
                  </a:lnTo>
                  <a:lnTo>
                    <a:pt x="3455380" y="9565"/>
                  </a:lnTo>
                  <a:lnTo>
                    <a:pt x="3458864" y="9549"/>
                  </a:lnTo>
                  <a:lnTo>
                    <a:pt x="3462347" y="9533"/>
                  </a:lnTo>
                  <a:lnTo>
                    <a:pt x="3465830" y="9517"/>
                  </a:lnTo>
                  <a:lnTo>
                    <a:pt x="3469313" y="9501"/>
                  </a:lnTo>
                  <a:lnTo>
                    <a:pt x="3472797" y="9486"/>
                  </a:lnTo>
                  <a:lnTo>
                    <a:pt x="3476280" y="9470"/>
                  </a:lnTo>
                  <a:lnTo>
                    <a:pt x="3479763" y="9454"/>
                  </a:lnTo>
                  <a:lnTo>
                    <a:pt x="3483246" y="9438"/>
                  </a:lnTo>
                  <a:lnTo>
                    <a:pt x="3483246" y="9447"/>
                  </a:lnTo>
                  <a:lnTo>
                    <a:pt x="3483246" y="9456"/>
                  </a:lnTo>
                  <a:lnTo>
                    <a:pt x="3483246" y="9465"/>
                  </a:lnTo>
                  <a:lnTo>
                    <a:pt x="3483246" y="9474"/>
                  </a:lnTo>
                  <a:lnTo>
                    <a:pt x="3483246" y="9484"/>
                  </a:lnTo>
                  <a:lnTo>
                    <a:pt x="3483246" y="9493"/>
                  </a:lnTo>
                  <a:lnTo>
                    <a:pt x="3483246" y="9502"/>
                  </a:lnTo>
                  <a:lnTo>
                    <a:pt x="3483246" y="9511"/>
                  </a:lnTo>
                  <a:lnTo>
                    <a:pt x="3483246" y="9520"/>
                  </a:lnTo>
                  <a:lnTo>
                    <a:pt x="3483246" y="9529"/>
                  </a:lnTo>
                  <a:lnTo>
                    <a:pt x="3483246" y="9538"/>
                  </a:lnTo>
                  <a:lnTo>
                    <a:pt x="3483246" y="9548"/>
                  </a:lnTo>
                  <a:lnTo>
                    <a:pt x="3483246" y="9557"/>
                  </a:lnTo>
                  <a:lnTo>
                    <a:pt x="3483246" y="9566"/>
                  </a:lnTo>
                  <a:lnTo>
                    <a:pt x="3483246" y="9575"/>
                  </a:lnTo>
                  <a:lnTo>
                    <a:pt x="3483246" y="9584"/>
                  </a:lnTo>
                  <a:lnTo>
                    <a:pt x="3483246" y="9593"/>
                  </a:lnTo>
                  <a:lnTo>
                    <a:pt x="3483246" y="9602"/>
                  </a:lnTo>
                  <a:lnTo>
                    <a:pt x="3483246" y="9611"/>
                  </a:lnTo>
                  <a:lnTo>
                    <a:pt x="3483246" y="9620"/>
                  </a:lnTo>
                  <a:lnTo>
                    <a:pt x="3483246" y="9629"/>
                  </a:lnTo>
                  <a:lnTo>
                    <a:pt x="3483246" y="9638"/>
                  </a:lnTo>
                  <a:lnTo>
                    <a:pt x="3483246" y="9647"/>
                  </a:lnTo>
                  <a:lnTo>
                    <a:pt x="3483246" y="9656"/>
                  </a:lnTo>
                  <a:lnTo>
                    <a:pt x="3483246" y="9665"/>
                  </a:lnTo>
                  <a:lnTo>
                    <a:pt x="3483246" y="9674"/>
                  </a:lnTo>
                  <a:lnTo>
                    <a:pt x="3483246" y="9683"/>
                  </a:lnTo>
                  <a:lnTo>
                    <a:pt x="3483246" y="9692"/>
                  </a:lnTo>
                  <a:lnTo>
                    <a:pt x="3483246" y="9701"/>
                  </a:lnTo>
                  <a:lnTo>
                    <a:pt x="3483246" y="9709"/>
                  </a:lnTo>
                  <a:lnTo>
                    <a:pt x="3483246" y="9718"/>
                  </a:lnTo>
                  <a:lnTo>
                    <a:pt x="3483246" y="9727"/>
                  </a:lnTo>
                  <a:lnTo>
                    <a:pt x="3483246" y="9736"/>
                  </a:lnTo>
                  <a:lnTo>
                    <a:pt x="3483246" y="9745"/>
                  </a:lnTo>
                  <a:lnTo>
                    <a:pt x="3483246" y="9754"/>
                  </a:lnTo>
                  <a:lnTo>
                    <a:pt x="3483246" y="9763"/>
                  </a:lnTo>
                  <a:lnTo>
                    <a:pt x="3483246" y="9772"/>
                  </a:lnTo>
                  <a:lnTo>
                    <a:pt x="3483246" y="9780"/>
                  </a:lnTo>
                  <a:lnTo>
                    <a:pt x="3483246" y="9789"/>
                  </a:lnTo>
                  <a:lnTo>
                    <a:pt x="3483246" y="9798"/>
                  </a:lnTo>
                  <a:lnTo>
                    <a:pt x="3483246" y="9807"/>
                  </a:lnTo>
                  <a:lnTo>
                    <a:pt x="3483246" y="9816"/>
                  </a:lnTo>
                  <a:lnTo>
                    <a:pt x="3483246" y="9824"/>
                  </a:lnTo>
                  <a:lnTo>
                    <a:pt x="3483246" y="9833"/>
                  </a:lnTo>
                  <a:lnTo>
                    <a:pt x="3483246" y="9842"/>
                  </a:lnTo>
                  <a:lnTo>
                    <a:pt x="3483246" y="9851"/>
                  </a:lnTo>
                  <a:lnTo>
                    <a:pt x="3483246" y="9859"/>
                  </a:lnTo>
                  <a:lnTo>
                    <a:pt x="3483246" y="9868"/>
                  </a:lnTo>
                  <a:lnTo>
                    <a:pt x="3483246" y="9877"/>
                  </a:lnTo>
                  <a:lnTo>
                    <a:pt x="3483246" y="9886"/>
                  </a:lnTo>
                  <a:lnTo>
                    <a:pt x="3483246" y="9894"/>
                  </a:lnTo>
                  <a:lnTo>
                    <a:pt x="3483246" y="9903"/>
                  </a:lnTo>
                  <a:lnTo>
                    <a:pt x="3483246" y="9912"/>
                  </a:lnTo>
                  <a:lnTo>
                    <a:pt x="3483246" y="9920"/>
                  </a:lnTo>
                  <a:lnTo>
                    <a:pt x="3483246" y="9929"/>
                  </a:lnTo>
                  <a:lnTo>
                    <a:pt x="3483246" y="9938"/>
                  </a:lnTo>
                  <a:lnTo>
                    <a:pt x="3483246" y="9946"/>
                  </a:lnTo>
                  <a:lnTo>
                    <a:pt x="3483246" y="9955"/>
                  </a:lnTo>
                  <a:lnTo>
                    <a:pt x="3483246" y="9964"/>
                  </a:lnTo>
                  <a:lnTo>
                    <a:pt x="3483246" y="9972"/>
                  </a:lnTo>
                  <a:lnTo>
                    <a:pt x="3483246" y="9981"/>
                  </a:lnTo>
                  <a:lnTo>
                    <a:pt x="3483246" y="9989"/>
                  </a:lnTo>
                  <a:lnTo>
                    <a:pt x="3483246" y="9998"/>
                  </a:lnTo>
                  <a:lnTo>
                    <a:pt x="3483246" y="10006"/>
                  </a:lnTo>
                  <a:lnTo>
                    <a:pt x="3483246" y="10015"/>
                  </a:lnTo>
                  <a:lnTo>
                    <a:pt x="3483246" y="10024"/>
                  </a:lnTo>
                  <a:lnTo>
                    <a:pt x="3483246" y="10032"/>
                  </a:lnTo>
                  <a:lnTo>
                    <a:pt x="3483246" y="10041"/>
                  </a:lnTo>
                  <a:lnTo>
                    <a:pt x="3483246" y="10049"/>
                  </a:lnTo>
                  <a:lnTo>
                    <a:pt x="3483246" y="10058"/>
                  </a:lnTo>
                  <a:lnTo>
                    <a:pt x="3483246" y="10066"/>
                  </a:lnTo>
                  <a:lnTo>
                    <a:pt x="3483246" y="10075"/>
                  </a:lnTo>
                  <a:lnTo>
                    <a:pt x="3483246" y="10083"/>
                  </a:lnTo>
                  <a:lnTo>
                    <a:pt x="3483246" y="10092"/>
                  </a:lnTo>
                  <a:lnTo>
                    <a:pt x="3483246" y="10100"/>
                  </a:lnTo>
                  <a:lnTo>
                    <a:pt x="3483246" y="10109"/>
                  </a:lnTo>
                  <a:lnTo>
                    <a:pt x="3483246" y="10117"/>
                  </a:lnTo>
                  <a:lnTo>
                    <a:pt x="3483246" y="10126"/>
                  </a:lnTo>
                  <a:lnTo>
                    <a:pt x="3483246" y="10134"/>
                  </a:lnTo>
                  <a:lnTo>
                    <a:pt x="3483246" y="10142"/>
                  </a:lnTo>
                  <a:lnTo>
                    <a:pt x="3483246" y="10151"/>
                  </a:lnTo>
                  <a:lnTo>
                    <a:pt x="3483246" y="10159"/>
                  </a:lnTo>
                  <a:lnTo>
                    <a:pt x="3483246" y="10168"/>
                  </a:lnTo>
                  <a:lnTo>
                    <a:pt x="3483246" y="10176"/>
                  </a:lnTo>
                  <a:lnTo>
                    <a:pt x="3483246" y="10184"/>
                  </a:lnTo>
                  <a:lnTo>
                    <a:pt x="3483246" y="10193"/>
                  </a:lnTo>
                  <a:lnTo>
                    <a:pt x="3483246" y="10201"/>
                  </a:lnTo>
                  <a:lnTo>
                    <a:pt x="3483246" y="10210"/>
                  </a:lnTo>
                  <a:lnTo>
                    <a:pt x="3483246" y="10218"/>
                  </a:lnTo>
                  <a:lnTo>
                    <a:pt x="3483246" y="10226"/>
                  </a:lnTo>
                  <a:lnTo>
                    <a:pt x="3483246" y="10235"/>
                  </a:lnTo>
                  <a:lnTo>
                    <a:pt x="3483246" y="10243"/>
                  </a:lnTo>
                  <a:lnTo>
                    <a:pt x="3483246" y="10251"/>
                  </a:lnTo>
                  <a:lnTo>
                    <a:pt x="3483246" y="10259"/>
                  </a:lnTo>
                  <a:lnTo>
                    <a:pt x="3483246" y="10268"/>
                  </a:lnTo>
                  <a:lnTo>
                    <a:pt x="3483246" y="10276"/>
                  </a:lnTo>
                  <a:lnTo>
                    <a:pt x="3483246" y="10284"/>
                  </a:lnTo>
                  <a:lnTo>
                    <a:pt x="3483246" y="10293"/>
                  </a:lnTo>
                  <a:lnTo>
                    <a:pt x="3483246" y="10301"/>
                  </a:lnTo>
                  <a:lnTo>
                    <a:pt x="3483246" y="10309"/>
                  </a:lnTo>
                  <a:lnTo>
                    <a:pt x="3483246" y="10317"/>
                  </a:lnTo>
                  <a:lnTo>
                    <a:pt x="3483246" y="10326"/>
                  </a:lnTo>
                  <a:lnTo>
                    <a:pt x="3483246" y="10334"/>
                  </a:lnTo>
                  <a:lnTo>
                    <a:pt x="3483246" y="10342"/>
                  </a:lnTo>
                  <a:lnTo>
                    <a:pt x="3483246" y="10350"/>
                  </a:lnTo>
                  <a:lnTo>
                    <a:pt x="3483246" y="10358"/>
                  </a:lnTo>
                  <a:lnTo>
                    <a:pt x="3483246" y="10367"/>
                  </a:lnTo>
                  <a:lnTo>
                    <a:pt x="3483246" y="10375"/>
                  </a:lnTo>
                  <a:lnTo>
                    <a:pt x="3483246" y="10383"/>
                  </a:lnTo>
                  <a:lnTo>
                    <a:pt x="3483246" y="10391"/>
                  </a:lnTo>
                  <a:lnTo>
                    <a:pt x="3483246" y="10399"/>
                  </a:lnTo>
                  <a:lnTo>
                    <a:pt x="3483246" y="10407"/>
                  </a:lnTo>
                  <a:lnTo>
                    <a:pt x="3483246" y="10415"/>
                  </a:lnTo>
                  <a:lnTo>
                    <a:pt x="3483246" y="10424"/>
                  </a:lnTo>
                  <a:lnTo>
                    <a:pt x="3483246" y="10432"/>
                  </a:lnTo>
                  <a:lnTo>
                    <a:pt x="3483246" y="10440"/>
                  </a:lnTo>
                  <a:lnTo>
                    <a:pt x="3483246" y="10448"/>
                  </a:lnTo>
                  <a:lnTo>
                    <a:pt x="3483246" y="10456"/>
                  </a:lnTo>
                  <a:lnTo>
                    <a:pt x="3483246" y="10464"/>
                  </a:lnTo>
                  <a:lnTo>
                    <a:pt x="3483246" y="10472"/>
                  </a:lnTo>
                  <a:lnTo>
                    <a:pt x="3483246" y="10480"/>
                  </a:lnTo>
                  <a:lnTo>
                    <a:pt x="3483246" y="10488"/>
                  </a:lnTo>
                  <a:lnTo>
                    <a:pt x="3483246" y="10496"/>
                  </a:lnTo>
                  <a:lnTo>
                    <a:pt x="3483246" y="10504"/>
                  </a:lnTo>
                  <a:lnTo>
                    <a:pt x="3483246" y="10512"/>
                  </a:lnTo>
                  <a:lnTo>
                    <a:pt x="3483246" y="10520"/>
                  </a:lnTo>
                  <a:lnTo>
                    <a:pt x="3483246" y="10528"/>
                  </a:lnTo>
                  <a:lnTo>
                    <a:pt x="3483246" y="10536"/>
                  </a:lnTo>
                  <a:lnTo>
                    <a:pt x="3483246" y="10544"/>
                  </a:lnTo>
                  <a:lnTo>
                    <a:pt x="3483246" y="10552"/>
                  </a:lnTo>
                  <a:lnTo>
                    <a:pt x="3483246" y="10560"/>
                  </a:lnTo>
                  <a:lnTo>
                    <a:pt x="3483246" y="10568"/>
                  </a:lnTo>
                  <a:lnTo>
                    <a:pt x="3483246" y="10576"/>
                  </a:lnTo>
                  <a:lnTo>
                    <a:pt x="3483246" y="10584"/>
                  </a:lnTo>
                  <a:lnTo>
                    <a:pt x="3483246" y="10592"/>
                  </a:lnTo>
                  <a:lnTo>
                    <a:pt x="3483246" y="10600"/>
                  </a:lnTo>
                  <a:lnTo>
                    <a:pt x="3483246" y="10608"/>
                  </a:lnTo>
                  <a:lnTo>
                    <a:pt x="3483246" y="10616"/>
                  </a:lnTo>
                  <a:lnTo>
                    <a:pt x="3483246" y="10624"/>
                  </a:lnTo>
                  <a:lnTo>
                    <a:pt x="3483246" y="10632"/>
                  </a:lnTo>
                  <a:lnTo>
                    <a:pt x="3483246" y="10640"/>
                  </a:lnTo>
                  <a:lnTo>
                    <a:pt x="3483246" y="10647"/>
                  </a:lnTo>
                  <a:lnTo>
                    <a:pt x="3483246" y="10655"/>
                  </a:lnTo>
                  <a:lnTo>
                    <a:pt x="3483246" y="10663"/>
                  </a:lnTo>
                  <a:lnTo>
                    <a:pt x="3483246" y="10671"/>
                  </a:lnTo>
                  <a:lnTo>
                    <a:pt x="3483246" y="10679"/>
                  </a:lnTo>
                  <a:lnTo>
                    <a:pt x="3483246" y="10687"/>
                  </a:lnTo>
                  <a:lnTo>
                    <a:pt x="3483246" y="10694"/>
                  </a:lnTo>
                  <a:lnTo>
                    <a:pt x="3483246" y="10702"/>
                  </a:lnTo>
                  <a:lnTo>
                    <a:pt x="3483246" y="10710"/>
                  </a:lnTo>
                  <a:lnTo>
                    <a:pt x="3483246" y="10718"/>
                  </a:lnTo>
                  <a:lnTo>
                    <a:pt x="3483246" y="10726"/>
                  </a:lnTo>
                  <a:lnTo>
                    <a:pt x="3483246" y="10734"/>
                  </a:lnTo>
                  <a:lnTo>
                    <a:pt x="3483246" y="10741"/>
                  </a:lnTo>
                  <a:lnTo>
                    <a:pt x="3483246" y="10749"/>
                  </a:lnTo>
                  <a:lnTo>
                    <a:pt x="3483246" y="10757"/>
                  </a:lnTo>
                  <a:lnTo>
                    <a:pt x="3483246" y="10765"/>
                  </a:lnTo>
                  <a:lnTo>
                    <a:pt x="3483246" y="10772"/>
                  </a:lnTo>
                  <a:lnTo>
                    <a:pt x="3483246" y="10780"/>
                  </a:lnTo>
                  <a:lnTo>
                    <a:pt x="3483246" y="10788"/>
                  </a:lnTo>
                  <a:lnTo>
                    <a:pt x="3483246" y="10796"/>
                  </a:lnTo>
                  <a:lnTo>
                    <a:pt x="3483246" y="10803"/>
                  </a:lnTo>
                  <a:lnTo>
                    <a:pt x="3483246" y="10811"/>
                  </a:lnTo>
                  <a:lnTo>
                    <a:pt x="3483246" y="10819"/>
                  </a:lnTo>
                  <a:lnTo>
                    <a:pt x="3483246" y="10826"/>
                  </a:lnTo>
                  <a:lnTo>
                    <a:pt x="3483246" y="10834"/>
                  </a:lnTo>
                  <a:lnTo>
                    <a:pt x="3483246" y="10842"/>
                  </a:lnTo>
                  <a:lnTo>
                    <a:pt x="3483246" y="10849"/>
                  </a:lnTo>
                  <a:lnTo>
                    <a:pt x="3483246" y="10857"/>
                  </a:lnTo>
                  <a:lnTo>
                    <a:pt x="3483246" y="10865"/>
                  </a:lnTo>
                  <a:lnTo>
                    <a:pt x="3483246" y="10872"/>
                  </a:lnTo>
                  <a:lnTo>
                    <a:pt x="3483246" y="10880"/>
                  </a:lnTo>
                  <a:lnTo>
                    <a:pt x="3483246" y="10888"/>
                  </a:lnTo>
                  <a:lnTo>
                    <a:pt x="3483246" y="10895"/>
                  </a:lnTo>
                  <a:lnTo>
                    <a:pt x="3483246" y="10903"/>
                  </a:lnTo>
                  <a:lnTo>
                    <a:pt x="3483246" y="10910"/>
                  </a:lnTo>
                  <a:lnTo>
                    <a:pt x="3483246" y="10918"/>
                  </a:lnTo>
                  <a:lnTo>
                    <a:pt x="3483246" y="10926"/>
                  </a:lnTo>
                  <a:lnTo>
                    <a:pt x="3483246" y="10933"/>
                  </a:lnTo>
                  <a:lnTo>
                    <a:pt x="3483246" y="10941"/>
                  </a:lnTo>
                  <a:lnTo>
                    <a:pt x="3483246" y="10948"/>
                  </a:lnTo>
                  <a:lnTo>
                    <a:pt x="3483246" y="10956"/>
                  </a:lnTo>
                  <a:lnTo>
                    <a:pt x="3483246" y="10963"/>
                  </a:lnTo>
                  <a:lnTo>
                    <a:pt x="3483246" y="10971"/>
                  </a:lnTo>
                  <a:lnTo>
                    <a:pt x="3483246" y="10978"/>
                  </a:lnTo>
                  <a:lnTo>
                    <a:pt x="3483246" y="10986"/>
                  </a:lnTo>
                  <a:lnTo>
                    <a:pt x="3483246" y="10994"/>
                  </a:lnTo>
                  <a:lnTo>
                    <a:pt x="3483246" y="11001"/>
                  </a:lnTo>
                  <a:lnTo>
                    <a:pt x="3483246" y="11009"/>
                  </a:lnTo>
                  <a:lnTo>
                    <a:pt x="3483246" y="11016"/>
                  </a:lnTo>
                  <a:lnTo>
                    <a:pt x="3483246" y="11024"/>
                  </a:lnTo>
                  <a:lnTo>
                    <a:pt x="3483246" y="11031"/>
                  </a:lnTo>
                  <a:lnTo>
                    <a:pt x="3483246" y="11038"/>
                  </a:lnTo>
                  <a:lnTo>
                    <a:pt x="3483246" y="11046"/>
                  </a:lnTo>
                  <a:lnTo>
                    <a:pt x="3483246" y="11053"/>
                  </a:lnTo>
                  <a:lnTo>
                    <a:pt x="3483246" y="11061"/>
                  </a:lnTo>
                  <a:lnTo>
                    <a:pt x="3483246" y="11068"/>
                  </a:lnTo>
                  <a:lnTo>
                    <a:pt x="3483246" y="11076"/>
                  </a:lnTo>
                  <a:lnTo>
                    <a:pt x="3483246" y="11083"/>
                  </a:lnTo>
                  <a:lnTo>
                    <a:pt x="3483246" y="11091"/>
                  </a:lnTo>
                  <a:lnTo>
                    <a:pt x="3483246" y="11098"/>
                  </a:lnTo>
                  <a:lnTo>
                    <a:pt x="3483246" y="11105"/>
                  </a:lnTo>
                  <a:lnTo>
                    <a:pt x="3483246" y="11113"/>
                  </a:lnTo>
                  <a:lnTo>
                    <a:pt x="3483246" y="11120"/>
                  </a:lnTo>
                  <a:lnTo>
                    <a:pt x="3483246" y="11127"/>
                  </a:lnTo>
                  <a:lnTo>
                    <a:pt x="3483246" y="11135"/>
                  </a:lnTo>
                  <a:lnTo>
                    <a:pt x="3483246" y="11142"/>
                  </a:lnTo>
                  <a:lnTo>
                    <a:pt x="3483246" y="11150"/>
                  </a:lnTo>
                  <a:lnTo>
                    <a:pt x="3483246" y="11157"/>
                  </a:lnTo>
                  <a:lnTo>
                    <a:pt x="3483246" y="11164"/>
                  </a:lnTo>
                  <a:lnTo>
                    <a:pt x="3483246" y="11172"/>
                  </a:lnTo>
                  <a:lnTo>
                    <a:pt x="3483246" y="11179"/>
                  </a:lnTo>
                  <a:lnTo>
                    <a:pt x="3483246" y="11186"/>
                  </a:lnTo>
                  <a:lnTo>
                    <a:pt x="3483246" y="11194"/>
                  </a:lnTo>
                  <a:lnTo>
                    <a:pt x="3483246" y="11201"/>
                  </a:lnTo>
                  <a:lnTo>
                    <a:pt x="3483246" y="11208"/>
                  </a:lnTo>
                  <a:lnTo>
                    <a:pt x="3483246" y="11215"/>
                  </a:lnTo>
                  <a:lnTo>
                    <a:pt x="3483246" y="11223"/>
                  </a:lnTo>
                  <a:lnTo>
                    <a:pt x="3483246" y="11230"/>
                  </a:lnTo>
                  <a:lnTo>
                    <a:pt x="3483246" y="11237"/>
                  </a:lnTo>
                  <a:lnTo>
                    <a:pt x="3483246" y="11244"/>
                  </a:lnTo>
                  <a:lnTo>
                    <a:pt x="3483246" y="11252"/>
                  </a:lnTo>
                  <a:lnTo>
                    <a:pt x="3483246" y="11259"/>
                  </a:lnTo>
                  <a:lnTo>
                    <a:pt x="3483246" y="11266"/>
                  </a:lnTo>
                  <a:lnTo>
                    <a:pt x="3483246" y="11273"/>
                  </a:lnTo>
                  <a:lnTo>
                    <a:pt x="3483246" y="11281"/>
                  </a:lnTo>
                  <a:lnTo>
                    <a:pt x="3483246" y="11288"/>
                  </a:lnTo>
                  <a:lnTo>
                    <a:pt x="3483246" y="11295"/>
                  </a:lnTo>
                  <a:lnTo>
                    <a:pt x="3483246" y="11302"/>
                  </a:lnTo>
                  <a:lnTo>
                    <a:pt x="3483246" y="11309"/>
                  </a:lnTo>
                  <a:lnTo>
                    <a:pt x="3483246" y="11317"/>
                  </a:lnTo>
                  <a:lnTo>
                    <a:pt x="3483246" y="11324"/>
                  </a:lnTo>
                  <a:lnTo>
                    <a:pt x="3483246" y="11331"/>
                  </a:lnTo>
                  <a:lnTo>
                    <a:pt x="3483246" y="11338"/>
                  </a:lnTo>
                  <a:lnTo>
                    <a:pt x="3483246" y="11345"/>
                  </a:lnTo>
                  <a:lnTo>
                    <a:pt x="3483246" y="11352"/>
                  </a:lnTo>
                  <a:lnTo>
                    <a:pt x="3483246" y="11360"/>
                  </a:lnTo>
                  <a:lnTo>
                    <a:pt x="3483246" y="11367"/>
                  </a:lnTo>
                  <a:lnTo>
                    <a:pt x="3483246" y="11374"/>
                  </a:lnTo>
                  <a:lnTo>
                    <a:pt x="3483246" y="11381"/>
                  </a:lnTo>
                  <a:lnTo>
                    <a:pt x="3483246" y="11388"/>
                  </a:lnTo>
                  <a:lnTo>
                    <a:pt x="3483246" y="11395"/>
                  </a:lnTo>
                  <a:lnTo>
                    <a:pt x="3483246" y="11402"/>
                  </a:lnTo>
                  <a:lnTo>
                    <a:pt x="3483246" y="11409"/>
                  </a:lnTo>
                  <a:lnTo>
                    <a:pt x="3483246" y="11416"/>
                  </a:lnTo>
                  <a:lnTo>
                    <a:pt x="3483246" y="11424"/>
                  </a:lnTo>
                  <a:lnTo>
                    <a:pt x="3483246" y="11431"/>
                  </a:lnTo>
                  <a:lnTo>
                    <a:pt x="3483246" y="11438"/>
                  </a:lnTo>
                  <a:lnTo>
                    <a:pt x="3483246" y="11445"/>
                  </a:lnTo>
                  <a:lnTo>
                    <a:pt x="3483246" y="11452"/>
                  </a:lnTo>
                  <a:lnTo>
                    <a:pt x="3483246" y="11459"/>
                  </a:lnTo>
                  <a:lnTo>
                    <a:pt x="3483246" y="11466"/>
                  </a:lnTo>
                  <a:lnTo>
                    <a:pt x="3483246" y="11473"/>
                  </a:lnTo>
                  <a:lnTo>
                    <a:pt x="3483246" y="11480"/>
                  </a:lnTo>
                  <a:lnTo>
                    <a:pt x="3483246" y="11487"/>
                  </a:lnTo>
                  <a:lnTo>
                    <a:pt x="3483246" y="11494"/>
                  </a:lnTo>
                  <a:lnTo>
                    <a:pt x="3483246" y="11501"/>
                  </a:lnTo>
                  <a:lnTo>
                    <a:pt x="3483246" y="11508"/>
                  </a:lnTo>
                  <a:lnTo>
                    <a:pt x="3483246" y="11515"/>
                  </a:lnTo>
                  <a:lnTo>
                    <a:pt x="3483246" y="11522"/>
                  </a:lnTo>
                  <a:lnTo>
                    <a:pt x="3483246" y="11529"/>
                  </a:lnTo>
                  <a:lnTo>
                    <a:pt x="3483246" y="11536"/>
                  </a:lnTo>
                  <a:lnTo>
                    <a:pt x="3483246" y="11543"/>
                  </a:lnTo>
                  <a:lnTo>
                    <a:pt x="3483246" y="11550"/>
                  </a:lnTo>
                  <a:lnTo>
                    <a:pt x="3483246" y="11557"/>
                  </a:lnTo>
                  <a:lnTo>
                    <a:pt x="3483246" y="11564"/>
                  </a:lnTo>
                  <a:lnTo>
                    <a:pt x="3483246" y="11571"/>
                  </a:lnTo>
                  <a:lnTo>
                    <a:pt x="3483246" y="11577"/>
                  </a:lnTo>
                  <a:lnTo>
                    <a:pt x="3483246" y="11584"/>
                  </a:lnTo>
                  <a:lnTo>
                    <a:pt x="3483246" y="11591"/>
                  </a:lnTo>
                  <a:lnTo>
                    <a:pt x="3483246" y="11598"/>
                  </a:lnTo>
                  <a:lnTo>
                    <a:pt x="3483246" y="11605"/>
                  </a:lnTo>
                  <a:lnTo>
                    <a:pt x="3483246" y="11612"/>
                  </a:lnTo>
                  <a:lnTo>
                    <a:pt x="3483246" y="11619"/>
                  </a:lnTo>
                  <a:lnTo>
                    <a:pt x="3483246" y="11626"/>
                  </a:lnTo>
                  <a:lnTo>
                    <a:pt x="3483246" y="11633"/>
                  </a:lnTo>
                  <a:lnTo>
                    <a:pt x="3483246" y="11639"/>
                  </a:lnTo>
                  <a:lnTo>
                    <a:pt x="3483246" y="11646"/>
                  </a:lnTo>
                  <a:lnTo>
                    <a:pt x="3483246" y="11653"/>
                  </a:lnTo>
                  <a:lnTo>
                    <a:pt x="3483246" y="11660"/>
                  </a:lnTo>
                  <a:lnTo>
                    <a:pt x="3483246" y="11667"/>
                  </a:lnTo>
                  <a:lnTo>
                    <a:pt x="3483246" y="11674"/>
                  </a:lnTo>
                  <a:lnTo>
                    <a:pt x="3483246" y="11680"/>
                  </a:lnTo>
                  <a:lnTo>
                    <a:pt x="3483246" y="1168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531354"/>
              <a:ext cx="3483246" cy="20713"/>
            </a:xfrm>
            <a:custGeom>
              <a:avLst/>
              <a:gdLst/>
              <a:ahLst/>
              <a:cxnLst/>
              <a:rect l="0" t="0" r="0" b="0"/>
              <a:pathLst>
                <a:path w="3483246" h="20713">
                  <a:moveTo>
                    <a:pt x="0" y="20713"/>
                  </a:moveTo>
                  <a:lnTo>
                    <a:pt x="3483" y="20633"/>
                  </a:lnTo>
                  <a:lnTo>
                    <a:pt x="6966" y="20554"/>
                  </a:lnTo>
                  <a:lnTo>
                    <a:pt x="10449" y="20474"/>
                  </a:lnTo>
                  <a:lnTo>
                    <a:pt x="13932" y="20395"/>
                  </a:lnTo>
                  <a:lnTo>
                    <a:pt x="17416" y="20316"/>
                  </a:lnTo>
                  <a:lnTo>
                    <a:pt x="20899" y="20236"/>
                  </a:lnTo>
                  <a:lnTo>
                    <a:pt x="24382" y="20157"/>
                  </a:lnTo>
                  <a:lnTo>
                    <a:pt x="27865" y="20078"/>
                  </a:lnTo>
                  <a:lnTo>
                    <a:pt x="31349" y="19998"/>
                  </a:lnTo>
                  <a:lnTo>
                    <a:pt x="34832" y="19919"/>
                  </a:lnTo>
                  <a:lnTo>
                    <a:pt x="38315" y="19839"/>
                  </a:lnTo>
                  <a:lnTo>
                    <a:pt x="41798" y="19760"/>
                  </a:lnTo>
                  <a:lnTo>
                    <a:pt x="45282" y="19681"/>
                  </a:lnTo>
                  <a:lnTo>
                    <a:pt x="48765" y="19601"/>
                  </a:lnTo>
                  <a:lnTo>
                    <a:pt x="52248" y="19522"/>
                  </a:lnTo>
                  <a:lnTo>
                    <a:pt x="55731" y="19443"/>
                  </a:lnTo>
                  <a:lnTo>
                    <a:pt x="59215" y="19363"/>
                  </a:lnTo>
                  <a:lnTo>
                    <a:pt x="62698" y="19284"/>
                  </a:lnTo>
                  <a:lnTo>
                    <a:pt x="66181" y="19205"/>
                  </a:lnTo>
                  <a:lnTo>
                    <a:pt x="69664" y="19125"/>
                  </a:lnTo>
                  <a:lnTo>
                    <a:pt x="73148" y="19046"/>
                  </a:lnTo>
                  <a:lnTo>
                    <a:pt x="76631" y="18967"/>
                  </a:lnTo>
                  <a:lnTo>
                    <a:pt x="80114" y="18888"/>
                  </a:lnTo>
                  <a:lnTo>
                    <a:pt x="83597" y="18808"/>
                  </a:lnTo>
                  <a:lnTo>
                    <a:pt x="87081" y="18729"/>
                  </a:lnTo>
                  <a:lnTo>
                    <a:pt x="90564" y="18650"/>
                  </a:lnTo>
                  <a:lnTo>
                    <a:pt x="94047" y="18570"/>
                  </a:lnTo>
                  <a:lnTo>
                    <a:pt x="97530" y="18491"/>
                  </a:lnTo>
                  <a:lnTo>
                    <a:pt x="101014" y="18412"/>
                  </a:lnTo>
                  <a:lnTo>
                    <a:pt x="104497" y="18332"/>
                  </a:lnTo>
                  <a:lnTo>
                    <a:pt x="107980" y="18253"/>
                  </a:lnTo>
                  <a:lnTo>
                    <a:pt x="111463" y="18174"/>
                  </a:lnTo>
                  <a:lnTo>
                    <a:pt x="114947" y="18095"/>
                  </a:lnTo>
                  <a:lnTo>
                    <a:pt x="118430" y="18015"/>
                  </a:lnTo>
                  <a:lnTo>
                    <a:pt x="121913" y="17936"/>
                  </a:lnTo>
                  <a:lnTo>
                    <a:pt x="125396" y="17857"/>
                  </a:lnTo>
                  <a:lnTo>
                    <a:pt x="128880" y="17778"/>
                  </a:lnTo>
                  <a:lnTo>
                    <a:pt x="132363" y="17698"/>
                  </a:lnTo>
                  <a:lnTo>
                    <a:pt x="135846" y="17619"/>
                  </a:lnTo>
                  <a:lnTo>
                    <a:pt x="139329" y="17540"/>
                  </a:lnTo>
                  <a:lnTo>
                    <a:pt x="142813" y="17461"/>
                  </a:lnTo>
                  <a:lnTo>
                    <a:pt x="146296" y="17381"/>
                  </a:lnTo>
                  <a:lnTo>
                    <a:pt x="149779" y="17302"/>
                  </a:lnTo>
                  <a:lnTo>
                    <a:pt x="153262" y="17223"/>
                  </a:lnTo>
                  <a:lnTo>
                    <a:pt x="156746" y="17144"/>
                  </a:lnTo>
                  <a:lnTo>
                    <a:pt x="160229" y="17064"/>
                  </a:lnTo>
                  <a:lnTo>
                    <a:pt x="163712" y="16985"/>
                  </a:lnTo>
                  <a:lnTo>
                    <a:pt x="167195" y="16906"/>
                  </a:lnTo>
                  <a:lnTo>
                    <a:pt x="170679" y="16827"/>
                  </a:lnTo>
                  <a:lnTo>
                    <a:pt x="174162" y="16748"/>
                  </a:lnTo>
                  <a:lnTo>
                    <a:pt x="177645" y="16668"/>
                  </a:lnTo>
                  <a:lnTo>
                    <a:pt x="181128" y="16589"/>
                  </a:lnTo>
                  <a:lnTo>
                    <a:pt x="184612" y="16510"/>
                  </a:lnTo>
                  <a:lnTo>
                    <a:pt x="188095" y="16431"/>
                  </a:lnTo>
                  <a:lnTo>
                    <a:pt x="191578" y="16352"/>
                  </a:lnTo>
                  <a:lnTo>
                    <a:pt x="195061" y="16272"/>
                  </a:lnTo>
                  <a:lnTo>
                    <a:pt x="198545" y="16193"/>
                  </a:lnTo>
                  <a:lnTo>
                    <a:pt x="202028" y="16114"/>
                  </a:lnTo>
                  <a:lnTo>
                    <a:pt x="205511" y="16035"/>
                  </a:lnTo>
                  <a:lnTo>
                    <a:pt x="208994" y="15956"/>
                  </a:lnTo>
                  <a:lnTo>
                    <a:pt x="212478" y="15876"/>
                  </a:lnTo>
                  <a:lnTo>
                    <a:pt x="215961" y="15797"/>
                  </a:lnTo>
                  <a:lnTo>
                    <a:pt x="219444" y="15718"/>
                  </a:lnTo>
                  <a:lnTo>
                    <a:pt x="222927" y="15639"/>
                  </a:lnTo>
                  <a:lnTo>
                    <a:pt x="226411" y="15560"/>
                  </a:lnTo>
                  <a:lnTo>
                    <a:pt x="229894" y="15481"/>
                  </a:lnTo>
                  <a:lnTo>
                    <a:pt x="233377" y="15402"/>
                  </a:lnTo>
                  <a:lnTo>
                    <a:pt x="236860" y="15322"/>
                  </a:lnTo>
                  <a:lnTo>
                    <a:pt x="240344" y="15243"/>
                  </a:lnTo>
                  <a:lnTo>
                    <a:pt x="243827" y="15164"/>
                  </a:lnTo>
                  <a:lnTo>
                    <a:pt x="247310" y="15085"/>
                  </a:lnTo>
                  <a:lnTo>
                    <a:pt x="250793" y="15006"/>
                  </a:lnTo>
                  <a:lnTo>
                    <a:pt x="254277" y="14927"/>
                  </a:lnTo>
                  <a:lnTo>
                    <a:pt x="257760" y="14848"/>
                  </a:lnTo>
                  <a:lnTo>
                    <a:pt x="261243" y="14768"/>
                  </a:lnTo>
                  <a:lnTo>
                    <a:pt x="264726" y="14689"/>
                  </a:lnTo>
                  <a:lnTo>
                    <a:pt x="268210" y="14610"/>
                  </a:lnTo>
                  <a:lnTo>
                    <a:pt x="271693" y="14531"/>
                  </a:lnTo>
                  <a:lnTo>
                    <a:pt x="275176" y="14452"/>
                  </a:lnTo>
                  <a:lnTo>
                    <a:pt x="278659" y="14373"/>
                  </a:lnTo>
                  <a:lnTo>
                    <a:pt x="282143" y="14294"/>
                  </a:lnTo>
                  <a:lnTo>
                    <a:pt x="285626" y="14215"/>
                  </a:lnTo>
                  <a:lnTo>
                    <a:pt x="289109" y="14136"/>
                  </a:lnTo>
                  <a:lnTo>
                    <a:pt x="292592" y="14057"/>
                  </a:lnTo>
                  <a:lnTo>
                    <a:pt x="296075" y="13977"/>
                  </a:lnTo>
                  <a:lnTo>
                    <a:pt x="299559" y="13898"/>
                  </a:lnTo>
                  <a:lnTo>
                    <a:pt x="303042" y="13819"/>
                  </a:lnTo>
                  <a:lnTo>
                    <a:pt x="306525" y="13740"/>
                  </a:lnTo>
                  <a:lnTo>
                    <a:pt x="310008" y="13661"/>
                  </a:lnTo>
                  <a:lnTo>
                    <a:pt x="313492" y="13582"/>
                  </a:lnTo>
                  <a:lnTo>
                    <a:pt x="316975" y="13503"/>
                  </a:lnTo>
                  <a:lnTo>
                    <a:pt x="320458" y="13424"/>
                  </a:lnTo>
                  <a:lnTo>
                    <a:pt x="323941" y="13345"/>
                  </a:lnTo>
                  <a:lnTo>
                    <a:pt x="327425" y="13266"/>
                  </a:lnTo>
                  <a:lnTo>
                    <a:pt x="330908" y="13187"/>
                  </a:lnTo>
                  <a:lnTo>
                    <a:pt x="334391" y="13108"/>
                  </a:lnTo>
                  <a:lnTo>
                    <a:pt x="337874" y="13029"/>
                  </a:lnTo>
                  <a:lnTo>
                    <a:pt x="341358" y="12950"/>
                  </a:lnTo>
                  <a:lnTo>
                    <a:pt x="344841" y="12871"/>
                  </a:lnTo>
                  <a:lnTo>
                    <a:pt x="348324" y="12792"/>
                  </a:lnTo>
                  <a:lnTo>
                    <a:pt x="351807" y="12713"/>
                  </a:lnTo>
                  <a:lnTo>
                    <a:pt x="355291" y="12634"/>
                  </a:lnTo>
                  <a:lnTo>
                    <a:pt x="358774" y="12555"/>
                  </a:lnTo>
                  <a:lnTo>
                    <a:pt x="362257" y="12476"/>
                  </a:lnTo>
                  <a:lnTo>
                    <a:pt x="365740" y="12396"/>
                  </a:lnTo>
                  <a:lnTo>
                    <a:pt x="369224" y="12317"/>
                  </a:lnTo>
                  <a:lnTo>
                    <a:pt x="372707" y="12238"/>
                  </a:lnTo>
                  <a:lnTo>
                    <a:pt x="376190" y="12159"/>
                  </a:lnTo>
                  <a:lnTo>
                    <a:pt x="379673" y="12080"/>
                  </a:lnTo>
                  <a:lnTo>
                    <a:pt x="383157" y="12001"/>
                  </a:lnTo>
                  <a:lnTo>
                    <a:pt x="386640" y="11922"/>
                  </a:lnTo>
                  <a:lnTo>
                    <a:pt x="390123" y="11843"/>
                  </a:lnTo>
                  <a:lnTo>
                    <a:pt x="393606" y="11765"/>
                  </a:lnTo>
                  <a:lnTo>
                    <a:pt x="397090" y="11686"/>
                  </a:lnTo>
                  <a:lnTo>
                    <a:pt x="400573" y="11607"/>
                  </a:lnTo>
                  <a:lnTo>
                    <a:pt x="404056" y="11528"/>
                  </a:lnTo>
                  <a:lnTo>
                    <a:pt x="407539" y="11449"/>
                  </a:lnTo>
                  <a:lnTo>
                    <a:pt x="411023" y="11370"/>
                  </a:lnTo>
                  <a:lnTo>
                    <a:pt x="414506" y="11291"/>
                  </a:lnTo>
                  <a:lnTo>
                    <a:pt x="417989" y="11212"/>
                  </a:lnTo>
                  <a:lnTo>
                    <a:pt x="421472" y="11133"/>
                  </a:lnTo>
                  <a:lnTo>
                    <a:pt x="424956" y="11054"/>
                  </a:lnTo>
                  <a:lnTo>
                    <a:pt x="428439" y="10975"/>
                  </a:lnTo>
                  <a:lnTo>
                    <a:pt x="431922" y="10896"/>
                  </a:lnTo>
                  <a:lnTo>
                    <a:pt x="435405" y="10817"/>
                  </a:lnTo>
                  <a:lnTo>
                    <a:pt x="435405" y="10845"/>
                  </a:lnTo>
                  <a:lnTo>
                    <a:pt x="435405" y="10873"/>
                  </a:lnTo>
                  <a:lnTo>
                    <a:pt x="438889" y="10794"/>
                  </a:lnTo>
                  <a:lnTo>
                    <a:pt x="442372" y="10716"/>
                  </a:lnTo>
                  <a:lnTo>
                    <a:pt x="445855" y="10637"/>
                  </a:lnTo>
                  <a:lnTo>
                    <a:pt x="449338" y="10559"/>
                  </a:lnTo>
                  <a:lnTo>
                    <a:pt x="452822" y="10480"/>
                  </a:lnTo>
                  <a:lnTo>
                    <a:pt x="456305" y="10402"/>
                  </a:lnTo>
                  <a:lnTo>
                    <a:pt x="459788" y="10324"/>
                  </a:lnTo>
                  <a:lnTo>
                    <a:pt x="463271" y="10245"/>
                  </a:lnTo>
                  <a:lnTo>
                    <a:pt x="466755" y="10167"/>
                  </a:lnTo>
                  <a:lnTo>
                    <a:pt x="470238" y="10088"/>
                  </a:lnTo>
                  <a:lnTo>
                    <a:pt x="473721" y="10010"/>
                  </a:lnTo>
                  <a:lnTo>
                    <a:pt x="477204" y="9931"/>
                  </a:lnTo>
                  <a:lnTo>
                    <a:pt x="480688" y="9853"/>
                  </a:lnTo>
                  <a:lnTo>
                    <a:pt x="484171" y="9774"/>
                  </a:lnTo>
                  <a:lnTo>
                    <a:pt x="487654" y="9696"/>
                  </a:lnTo>
                  <a:lnTo>
                    <a:pt x="491137" y="9617"/>
                  </a:lnTo>
                  <a:lnTo>
                    <a:pt x="494621" y="9539"/>
                  </a:lnTo>
                  <a:lnTo>
                    <a:pt x="498104" y="9461"/>
                  </a:lnTo>
                  <a:lnTo>
                    <a:pt x="501587" y="9382"/>
                  </a:lnTo>
                  <a:lnTo>
                    <a:pt x="505070" y="9304"/>
                  </a:lnTo>
                  <a:lnTo>
                    <a:pt x="508554" y="9225"/>
                  </a:lnTo>
                  <a:lnTo>
                    <a:pt x="512037" y="9147"/>
                  </a:lnTo>
                  <a:lnTo>
                    <a:pt x="515520" y="9068"/>
                  </a:lnTo>
                  <a:lnTo>
                    <a:pt x="519003" y="8990"/>
                  </a:lnTo>
                  <a:lnTo>
                    <a:pt x="522487" y="8912"/>
                  </a:lnTo>
                  <a:lnTo>
                    <a:pt x="525970" y="8833"/>
                  </a:lnTo>
                  <a:lnTo>
                    <a:pt x="529453" y="8755"/>
                  </a:lnTo>
                  <a:lnTo>
                    <a:pt x="532936" y="8676"/>
                  </a:lnTo>
                  <a:lnTo>
                    <a:pt x="536420" y="8598"/>
                  </a:lnTo>
                  <a:lnTo>
                    <a:pt x="539903" y="8520"/>
                  </a:lnTo>
                  <a:lnTo>
                    <a:pt x="543386" y="8441"/>
                  </a:lnTo>
                  <a:lnTo>
                    <a:pt x="546869" y="8363"/>
                  </a:lnTo>
                  <a:lnTo>
                    <a:pt x="550353" y="8284"/>
                  </a:lnTo>
                  <a:lnTo>
                    <a:pt x="553836" y="8206"/>
                  </a:lnTo>
                  <a:lnTo>
                    <a:pt x="557319" y="8128"/>
                  </a:lnTo>
                  <a:lnTo>
                    <a:pt x="560802" y="8049"/>
                  </a:lnTo>
                  <a:lnTo>
                    <a:pt x="564286" y="7971"/>
                  </a:lnTo>
                  <a:lnTo>
                    <a:pt x="567769" y="7893"/>
                  </a:lnTo>
                  <a:lnTo>
                    <a:pt x="571252" y="7814"/>
                  </a:lnTo>
                  <a:lnTo>
                    <a:pt x="574735" y="7736"/>
                  </a:lnTo>
                  <a:lnTo>
                    <a:pt x="578218" y="7658"/>
                  </a:lnTo>
                  <a:lnTo>
                    <a:pt x="581702" y="7579"/>
                  </a:lnTo>
                  <a:lnTo>
                    <a:pt x="585185" y="7501"/>
                  </a:lnTo>
                  <a:lnTo>
                    <a:pt x="588668" y="7423"/>
                  </a:lnTo>
                  <a:lnTo>
                    <a:pt x="592151" y="7344"/>
                  </a:lnTo>
                  <a:lnTo>
                    <a:pt x="595635" y="7266"/>
                  </a:lnTo>
                  <a:lnTo>
                    <a:pt x="599118" y="7188"/>
                  </a:lnTo>
                  <a:lnTo>
                    <a:pt x="602601" y="7109"/>
                  </a:lnTo>
                  <a:lnTo>
                    <a:pt x="606084" y="7031"/>
                  </a:lnTo>
                  <a:lnTo>
                    <a:pt x="609568" y="6953"/>
                  </a:lnTo>
                  <a:lnTo>
                    <a:pt x="613051" y="6874"/>
                  </a:lnTo>
                  <a:lnTo>
                    <a:pt x="616534" y="6796"/>
                  </a:lnTo>
                  <a:lnTo>
                    <a:pt x="620017" y="6718"/>
                  </a:lnTo>
                  <a:lnTo>
                    <a:pt x="623501" y="6639"/>
                  </a:lnTo>
                  <a:lnTo>
                    <a:pt x="626984" y="6561"/>
                  </a:lnTo>
                  <a:lnTo>
                    <a:pt x="630467" y="6483"/>
                  </a:lnTo>
                  <a:lnTo>
                    <a:pt x="633950" y="6404"/>
                  </a:lnTo>
                  <a:lnTo>
                    <a:pt x="637434" y="6326"/>
                  </a:lnTo>
                  <a:lnTo>
                    <a:pt x="640917" y="6248"/>
                  </a:lnTo>
                  <a:lnTo>
                    <a:pt x="644400" y="6170"/>
                  </a:lnTo>
                  <a:lnTo>
                    <a:pt x="647883" y="6091"/>
                  </a:lnTo>
                  <a:lnTo>
                    <a:pt x="651367" y="6013"/>
                  </a:lnTo>
                  <a:lnTo>
                    <a:pt x="654850" y="5935"/>
                  </a:lnTo>
                  <a:lnTo>
                    <a:pt x="658333" y="5856"/>
                  </a:lnTo>
                  <a:lnTo>
                    <a:pt x="661816" y="5778"/>
                  </a:lnTo>
                  <a:lnTo>
                    <a:pt x="665300" y="5700"/>
                  </a:lnTo>
                  <a:lnTo>
                    <a:pt x="668783" y="5622"/>
                  </a:lnTo>
                  <a:lnTo>
                    <a:pt x="672266" y="5543"/>
                  </a:lnTo>
                  <a:lnTo>
                    <a:pt x="675749" y="5465"/>
                  </a:lnTo>
                  <a:lnTo>
                    <a:pt x="679233" y="5387"/>
                  </a:lnTo>
                  <a:lnTo>
                    <a:pt x="682716" y="5309"/>
                  </a:lnTo>
                  <a:lnTo>
                    <a:pt x="686199" y="5230"/>
                  </a:lnTo>
                  <a:lnTo>
                    <a:pt x="689682" y="5152"/>
                  </a:lnTo>
                  <a:lnTo>
                    <a:pt x="693166" y="5074"/>
                  </a:lnTo>
                  <a:lnTo>
                    <a:pt x="696649" y="4996"/>
                  </a:lnTo>
                  <a:lnTo>
                    <a:pt x="700132" y="4917"/>
                  </a:lnTo>
                  <a:lnTo>
                    <a:pt x="703615" y="4839"/>
                  </a:lnTo>
                  <a:lnTo>
                    <a:pt x="707099" y="4761"/>
                  </a:lnTo>
                  <a:lnTo>
                    <a:pt x="710582" y="4683"/>
                  </a:lnTo>
                  <a:lnTo>
                    <a:pt x="714065" y="4605"/>
                  </a:lnTo>
                  <a:lnTo>
                    <a:pt x="717548" y="4526"/>
                  </a:lnTo>
                  <a:lnTo>
                    <a:pt x="721032" y="4448"/>
                  </a:lnTo>
                  <a:lnTo>
                    <a:pt x="724515" y="4370"/>
                  </a:lnTo>
                  <a:lnTo>
                    <a:pt x="727998" y="4292"/>
                  </a:lnTo>
                  <a:lnTo>
                    <a:pt x="731481" y="4214"/>
                  </a:lnTo>
                  <a:lnTo>
                    <a:pt x="734965" y="4135"/>
                  </a:lnTo>
                  <a:lnTo>
                    <a:pt x="738448" y="4057"/>
                  </a:lnTo>
                  <a:lnTo>
                    <a:pt x="741931" y="3979"/>
                  </a:lnTo>
                  <a:lnTo>
                    <a:pt x="745414" y="3901"/>
                  </a:lnTo>
                  <a:lnTo>
                    <a:pt x="748898" y="3823"/>
                  </a:lnTo>
                  <a:lnTo>
                    <a:pt x="752381" y="3744"/>
                  </a:lnTo>
                  <a:lnTo>
                    <a:pt x="755864" y="3666"/>
                  </a:lnTo>
                  <a:lnTo>
                    <a:pt x="759347" y="3588"/>
                  </a:lnTo>
                  <a:lnTo>
                    <a:pt x="762831" y="3510"/>
                  </a:lnTo>
                  <a:lnTo>
                    <a:pt x="766314" y="3432"/>
                  </a:lnTo>
                  <a:lnTo>
                    <a:pt x="769797" y="3354"/>
                  </a:lnTo>
                  <a:lnTo>
                    <a:pt x="773280" y="3276"/>
                  </a:lnTo>
                  <a:lnTo>
                    <a:pt x="776764" y="3197"/>
                  </a:lnTo>
                  <a:lnTo>
                    <a:pt x="780247" y="3119"/>
                  </a:lnTo>
                  <a:lnTo>
                    <a:pt x="783730" y="3041"/>
                  </a:lnTo>
                  <a:lnTo>
                    <a:pt x="787213" y="2963"/>
                  </a:lnTo>
                  <a:lnTo>
                    <a:pt x="790697" y="2885"/>
                  </a:lnTo>
                  <a:lnTo>
                    <a:pt x="794180" y="2807"/>
                  </a:lnTo>
                  <a:lnTo>
                    <a:pt x="797663" y="2729"/>
                  </a:lnTo>
                  <a:lnTo>
                    <a:pt x="801146" y="2650"/>
                  </a:lnTo>
                  <a:lnTo>
                    <a:pt x="804630" y="2572"/>
                  </a:lnTo>
                  <a:lnTo>
                    <a:pt x="808113" y="2494"/>
                  </a:lnTo>
                  <a:lnTo>
                    <a:pt x="811596" y="2416"/>
                  </a:lnTo>
                  <a:lnTo>
                    <a:pt x="815079" y="2338"/>
                  </a:lnTo>
                  <a:lnTo>
                    <a:pt x="818563" y="2260"/>
                  </a:lnTo>
                  <a:lnTo>
                    <a:pt x="822046" y="2182"/>
                  </a:lnTo>
                  <a:lnTo>
                    <a:pt x="825529" y="2104"/>
                  </a:lnTo>
                  <a:lnTo>
                    <a:pt x="829012" y="2026"/>
                  </a:lnTo>
                  <a:lnTo>
                    <a:pt x="832496" y="1947"/>
                  </a:lnTo>
                  <a:lnTo>
                    <a:pt x="835979" y="1869"/>
                  </a:lnTo>
                  <a:lnTo>
                    <a:pt x="839462" y="1791"/>
                  </a:lnTo>
                  <a:lnTo>
                    <a:pt x="842945" y="1713"/>
                  </a:lnTo>
                  <a:lnTo>
                    <a:pt x="846429" y="1635"/>
                  </a:lnTo>
                  <a:lnTo>
                    <a:pt x="849912" y="1557"/>
                  </a:lnTo>
                  <a:lnTo>
                    <a:pt x="853395" y="1479"/>
                  </a:lnTo>
                  <a:lnTo>
                    <a:pt x="856878" y="1401"/>
                  </a:lnTo>
                  <a:lnTo>
                    <a:pt x="860361" y="1323"/>
                  </a:lnTo>
                  <a:lnTo>
                    <a:pt x="863845" y="1245"/>
                  </a:lnTo>
                  <a:lnTo>
                    <a:pt x="867328" y="1167"/>
                  </a:lnTo>
                  <a:lnTo>
                    <a:pt x="870811" y="1089"/>
                  </a:lnTo>
                  <a:lnTo>
                    <a:pt x="870811" y="1144"/>
                  </a:lnTo>
                  <a:lnTo>
                    <a:pt x="870811" y="1199"/>
                  </a:lnTo>
                  <a:lnTo>
                    <a:pt x="870811" y="1253"/>
                  </a:lnTo>
                  <a:lnTo>
                    <a:pt x="870811" y="1307"/>
                  </a:lnTo>
                  <a:lnTo>
                    <a:pt x="870811" y="1361"/>
                  </a:lnTo>
                  <a:lnTo>
                    <a:pt x="870811" y="1415"/>
                  </a:lnTo>
                  <a:lnTo>
                    <a:pt x="870811" y="1468"/>
                  </a:lnTo>
                  <a:lnTo>
                    <a:pt x="870811" y="1521"/>
                  </a:lnTo>
                  <a:lnTo>
                    <a:pt x="870811" y="1574"/>
                  </a:lnTo>
                  <a:lnTo>
                    <a:pt x="870811" y="1626"/>
                  </a:lnTo>
                  <a:lnTo>
                    <a:pt x="870811" y="1678"/>
                  </a:lnTo>
                  <a:lnTo>
                    <a:pt x="870811" y="1730"/>
                  </a:lnTo>
                  <a:lnTo>
                    <a:pt x="870811" y="1782"/>
                  </a:lnTo>
                  <a:lnTo>
                    <a:pt x="870811" y="1833"/>
                  </a:lnTo>
                  <a:lnTo>
                    <a:pt x="870811" y="1884"/>
                  </a:lnTo>
                  <a:lnTo>
                    <a:pt x="870811" y="1935"/>
                  </a:lnTo>
                  <a:lnTo>
                    <a:pt x="870811" y="1985"/>
                  </a:lnTo>
                  <a:lnTo>
                    <a:pt x="870811" y="2036"/>
                  </a:lnTo>
                  <a:lnTo>
                    <a:pt x="870811" y="2086"/>
                  </a:lnTo>
                  <a:lnTo>
                    <a:pt x="870811" y="2135"/>
                  </a:lnTo>
                  <a:lnTo>
                    <a:pt x="870811" y="2185"/>
                  </a:lnTo>
                  <a:lnTo>
                    <a:pt x="870811" y="2234"/>
                  </a:lnTo>
                  <a:lnTo>
                    <a:pt x="870811" y="2283"/>
                  </a:lnTo>
                  <a:lnTo>
                    <a:pt x="870811" y="2331"/>
                  </a:lnTo>
                  <a:lnTo>
                    <a:pt x="870811" y="2380"/>
                  </a:lnTo>
                  <a:lnTo>
                    <a:pt x="870811" y="2428"/>
                  </a:lnTo>
                  <a:lnTo>
                    <a:pt x="870811" y="2476"/>
                  </a:lnTo>
                  <a:lnTo>
                    <a:pt x="870811" y="2523"/>
                  </a:lnTo>
                  <a:lnTo>
                    <a:pt x="870811" y="2571"/>
                  </a:lnTo>
                  <a:lnTo>
                    <a:pt x="870811" y="2618"/>
                  </a:lnTo>
                  <a:lnTo>
                    <a:pt x="870811" y="2665"/>
                  </a:lnTo>
                  <a:lnTo>
                    <a:pt x="870811" y="2711"/>
                  </a:lnTo>
                  <a:lnTo>
                    <a:pt x="870811" y="2758"/>
                  </a:lnTo>
                  <a:lnTo>
                    <a:pt x="870811" y="2804"/>
                  </a:lnTo>
                  <a:lnTo>
                    <a:pt x="870811" y="2850"/>
                  </a:lnTo>
                  <a:lnTo>
                    <a:pt x="870811" y="2895"/>
                  </a:lnTo>
                  <a:lnTo>
                    <a:pt x="870811" y="2941"/>
                  </a:lnTo>
                  <a:lnTo>
                    <a:pt x="870811" y="2986"/>
                  </a:lnTo>
                  <a:lnTo>
                    <a:pt x="870811" y="3031"/>
                  </a:lnTo>
                  <a:lnTo>
                    <a:pt x="870811" y="3076"/>
                  </a:lnTo>
                  <a:lnTo>
                    <a:pt x="870811" y="3120"/>
                  </a:lnTo>
                  <a:lnTo>
                    <a:pt x="870811" y="3165"/>
                  </a:lnTo>
                  <a:lnTo>
                    <a:pt x="870811" y="3209"/>
                  </a:lnTo>
                  <a:lnTo>
                    <a:pt x="870811" y="3253"/>
                  </a:lnTo>
                  <a:lnTo>
                    <a:pt x="870811" y="3296"/>
                  </a:lnTo>
                  <a:lnTo>
                    <a:pt x="870811" y="3340"/>
                  </a:lnTo>
                  <a:lnTo>
                    <a:pt x="870811" y="3383"/>
                  </a:lnTo>
                  <a:lnTo>
                    <a:pt x="870811" y="3426"/>
                  </a:lnTo>
                  <a:lnTo>
                    <a:pt x="870811" y="3469"/>
                  </a:lnTo>
                  <a:lnTo>
                    <a:pt x="870811" y="3511"/>
                  </a:lnTo>
                  <a:lnTo>
                    <a:pt x="870811" y="3554"/>
                  </a:lnTo>
                  <a:lnTo>
                    <a:pt x="870811" y="3596"/>
                  </a:lnTo>
                  <a:lnTo>
                    <a:pt x="870811" y="3638"/>
                  </a:lnTo>
                  <a:lnTo>
                    <a:pt x="870811" y="3680"/>
                  </a:lnTo>
                  <a:lnTo>
                    <a:pt x="870811" y="3721"/>
                  </a:lnTo>
                  <a:lnTo>
                    <a:pt x="870811" y="3762"/>
                  </a:lnTo>
                  <a:lnTo>
                    <a:pt x="870811" y="3804"/>
                  </a:lnTo>
                  <a:lnTo>
                    <a:pt x="870811" y="3845"/>
                  </a:lnTo>
                  <a:lnTo>
                    <a:pt x="870811" y="3885"/>
                  </a:lnTo>
                  <a:lnTo>
                    <a:pt x="870811" y="3926"/>
                  </a:lnTo>
                  <a:lnTo>
                    <a:pt x="870811" y="3966"/>
                  </a:lnTo>
                  <a:lnTo>
                    <a:pt x="870811" y="4006"/>
                  </a:lnTo>
                  <a:lnTo>
                    <a:pt x="870811" y="4046"/>
                  </a:lnTo>
                  <a:lnTo>
                    <a:pt x="870811" y="4086"/>
                  </a:lnTo>
                  <a:lnTo>
                    <a:pt x="870811" y="4126"/>
                  </a:lnTo>
                  <a:lnTo>
                    <a:pt x="870811" y="4165"/>
                  </a:lnTo>
                  <a:lnTo>
                    <a:pt x="870811" y="4204"/>
                  </a:lnTo>
                  <a:lnTo>
                    <a:pt x="870811" y="4243"/>
                  </a:lnTo>
                  <a:lnTo>
                    <a:pt x="870811" y="4282"/>
                  </a:lnTo>
                  <a:lnTo>
                    <a:pt x="870811" y="4321"/>
                  </a:lnTo>
                  <a:lnTo>
                    <a:pt x="870811" y="4359"/>
                  </a:lnTo>
                  <a:lnTo>
                    <a:pt x="870811" y="4398"/>
                  </a:lnTo>
                  <a:lnTo>
                    <a:pt x="870811" y="4436"/>
                  </a:lnTo>
                  <a:lnTo>
                    <a:pt x="870811" y="4474"/>
                  </a:lnTo>
                  <a:lnTo>
                    <a:pt x="870811" y="4511"/>
                  </a:lnTo>
                  <a:lnTo>
                    <a:pt x="870811" y="4549"/>
                  </a:lnTo>
                  <a:lnTo>
                    <a:pt x="870811" y="4586"/>
                  </a:lnTo>
                  <a:lnTo>
                    <a:pt x="870811" y="4624"/>
                  </a:lnTo>
                  <a:lnTo>
                    <a:pt x="870811" y="4661"/>
                  </a:lnTo>
                  <a:lnTo>
                    <a:pt x="870811" y="4698"/>
                  </a:lnTo>
                  <a:lnTo>
                    <a:pt x="870811" y="4734"/>
                  </a:lnTo>
                  <a:lnTo>
                    <a:pt x="870811" y="4771"/>
                  </a:lnTo>
                  <a:lnTo>
                    <a:pt x="870811" y="4807"/>
                  </a:lnTo>
                  <a:lnTo>
                    <a:pt x="870811" y="4844"/>
                  </a:lnTo>
                  <a:lnTo>
                    <a:pt x="870811" y="4880"/>
                  </a:lnTo>
                  <a:lnTo>
                    <a:pt x="870811" y="4916"/>
                  </a:lnTo>
                  <a:lnTo>
                    <a:pt x="870811" y="4951"/>
                  </a:lnTo>
                  <a:lnTo>
                    <a:pt x="870811" y="4987"/>
                  </a:lnTo>
                  <a:lnTo>
                    <a:pt x="870811" y="5022"/>
                  </a:lnTo>
                  <a:lnTo>
                    <a:pt x="870811" y="5058"/>
                  </a:lnTo>
                  <a:lnTo>
                    <a:pt x="870811" y="5093"/>
                  </a:lnTo>
                  <a:lnTo>
                    <a:pt x="870811" y="5128"/>
                  </a:lnTo>
                  <a:lnTo>
                    <a:pt x="870811" y="5162"/>
                  </a:lnTo>
                  <a:lnTo>
                    <a:pt x="870811" y="5197"/>
                  </a:lnTo>
                  <a:lnTo>
                    <a:pt x="870811" y="5231"/>
                  </a:lnTo>
                  <a:lnTo>
                    <a:pt x="870811" y="5266"/>
                  </a:lnTo>
                  <a:lnTo>
                    <a:pt x="870811" y="5300"/>
                  </a:lnTo>
                  <a:lnTo>
                    <a:pt x="870811" y="5334"/>
                  </a:lnTo>
                  <a:lnTo>
                    <a:pt x="870811" y="5368"/>
                  </a:lnTo>
                  <a:lnTo>
                    <a:pt x="870811" y="5402"/>
                  </a:lnTo>
                  <a:lnTo>
                    <a:pt x="870811" y="5435"/>
                  </a:lnTo>
                  <a:lnTo>
                    <a:pt x="870811" y="5469"/>
                  </a:lnTo>
                  <a:lnTo>
                    <a:pt x="870811" y="5502"/>
                  </a:lnTo>
                  <a:lnTo>
                    <a:pt x="870811" y="5535"/>
                  </a:lnTo>
                  <a:lnTo>
                    <a:pt x="870811" y="5568"/>
                  </a:lnTo>
                  <a:lnTo>
                    <a:pt x="870811" y="5601"/>
                  </a:lnTo>
                  <a:lnTo>
                    <a:pt x="870811" y="5634"/>
                  </a:lnTo>
                  <a:lnTo>
                    <a:pt x="870811" y="5666"/>
                  </a:lnTo>
                  <a:lnTo>
                    <a:pt x="870811" y="5699"/>
                  </a:lnTo>
                  <a:lnTo>
                    <a:pt x="870811" y="5731"/>
                  </a:lnTo>
                  <a:lnTo>
                    <a:pt x="870811" y="5763"/>
                  </a:lnTo>
                  <a:lnTo>
                    <a:pt x="870811" y="5795"/>
                  </a:lnTo>
                  <a:lnTo>
                    <a:pt x="870811" y="5827"/>
                  </a:lnTo>
                  <a:lnTo>
                    <a:pt x="870811" y="5859"/>
                  </a:lnTo>
                  <a:lnTo>
                    <a:pt x="870811" y="5890"/>
                  </a:lnTo>
                  <a:lnTo>
                    <a:pt x="870811" y="5922"/>
                  </a:lnTo>
                  <a:lnTo>
                    <a:pt x="870811" y="5953"/>
                  </a:lnTo>
                  <a:lnTo>
                    <a:pt x="870811" y="5984"/>
                  </a:lnTo>
                  <a:lnTo>
                    <a:pt x="870811" y="6015"/>
                  </a:lnTo>
                  <a:lnTo>
                    <a:pt x="870811" y="6046"/>
                  </a:lnTo>
                  <a:lnTo>
                    <a:pt x="870811" y="6077"/>
                  </a:lnTo>
                  <a:lnTo>
                    <a:pt x="870811" y="6108"/>
                  </a:lnTo>
                  <a:lnTo>
                    <a:pt x="870811" y="6138"/>
                  </a:lnTo>
                  <a:lnTo>
                    <a:pt x="870811" y="6169"/>
                  </a:lnTo>
                  <a:lnTo>
                    <a:pt x="870811" y="6199"/>
                  </a:lnTo>
                  <a:lnTo>
                    <a:pt x="870811" y="6229"/>
                  </a:lnTo>
                  <a:lnTo>
                    <a:pt x="870811" y="6259"/>
                  </a:lnTo>
                  <a:lnTo>
                    <a:pt x="870811" y="6289"/>
                  </a:lnTo>
                  <a:lnTo>
                    <a:pt x="870811" y="6319"/>
                  </a:lnTo>
                  <a:lnTo>
                    <a:pt x="870811" y="6349"/>
                  </a:lnTo>
                  <a:lnTo>
                    <a:pt x="870811" y="6378"/>
                  </a:lnTo>
                  <a:lnTo>
                    <a:pt x="870811" y="6408"/>
                  </a:lnTo>
                  <a:lnTo>
                    <a:pt x="870811" y="6437"/>
                  </a:lnTo>
                  <a:lnTo>
                    <a:pt x="870811" y="6466"/>
                  </a:lnTo>
                  <a:lnTo>
                    <a:pt x="870811" y="6495"/>
                  </a:lnTo>
                  <a:lnTo>
                    <a:pt x="870811" y="6524"/>
                  </a:lnTo>
                  <a:lnTo>
                    <a:pt x="870811" y="6553"/>
                  </a:lnTo>
                  <a:lnTo>
                    <a:pt x="870811" y="6582"/>
                  </a:lnTo>
                  <a:lnTo>
                    <a:pt x="870811" y="6610"/>
                  </a:lnTo>
                  <a:lnTo>
                    <a:pt x="870811" y="6639"/>
                  </a:lnTo>
                  <a:lnTo>
                    <a:pt x="870811" y="6667"/>
                  </a:lnTo>
                  <a:lnTo>
                    <a:pt x="870811" y="6695"/>
                  </a:lnTo>
                  <a:lnTo>
                    <a:pt x="870811" y="6724"/>
                  </a:lnTo>
                  <a:lnTo>
                    <a:pt x="870811" y="6752"/>
                  </a:lnTo>
                  <a:lnTo>
                    <a:pt x="870811" y="6780"/>
                  </a:lnTo>
                  <a:lnTo>
                    <a:pt x="870811" y="6807"/>
                  </a:lnTo>
                  <a:lnTo>
                    <a:pt x="870811" y="6835"/>
                  </a:lnTo>
                  <a:lnTo>
                    <a:pt x="870811" y="6863"/>
                  </a:lnTo>
                  <a:lnTo>
                    <a:pt x="870811" y="6890"/>
                  </a:lnTo>
                  <a:lnTo>
                    <a:pt x="870811" y="6918"/>
                  </a:lnTo>
                  <a:lnTo>
                    <a:pt x="870811" y="6945"/>
                  </a:lnTo>
                  <a:lnTo>
                    <a:pt x="870811" y="6972"/>
                  </a:lnTo>
                  <a:lnTo>
                    <a:pt x="870811" y="6999"/>
                  </a:lnTo>
                  <a:lnTo>
                    <a:pt x="870811" y="7026"/>
                  </a:lnTo>
                  <a:lnTo>
                    <a:pt x="870811" y="7053"/>
                  </a:lnTo>
                  <a:lnTo>
                    <a:pt x="870811" y="7080"/>
                  </a:lnTo>
                  <a:lnTo>
                    <a:pt x="870811" y="7106"/>
                  </a:lnTo>
                  <a:lnTo>
                    <a:pt x="870811" y="7133"/>
                  </a:lnTo>
                  <a:lnTo>
                    <a:pt x="870811" y="7159"/>
                  </a:lnTo>
                  <a:lnTo>
                    <a:pt x="870811" y="7185"/>
                  </a:lnTo>
                  <a:lnTo>
                    <a:pt x="870811" y="7212"/>
                  </a:lnTo>
                  <a:lnTo>
                    <a:pt x="870811" y="7238"/>
                  </a:lnTo>
                  <a:lnTo>
                    <a:pt x="870811" y="7264"/>
                  </a:lnTo>
                  <a:lnTo>
                    <a:pt x="870811" y="7290"/>
                  </a:lnTo>
                  <a:lnTo>
                    <a:pt x="870811" y="7315"/>
                  </a:lnTo>
                  <a:lnTo>
                    <a:pt x="870811" y="7341"/>
                  </a:lnTo>
                  <a:lnTo>
                    <a:pt x="870811" y="7367"/>
                  </a:lnTo>
                  <a:lnTo>
                    <a:pt x="870811" y="7392"/>
                  </a:lnTo>
                  <a:lnTo>
                    <a:pt x="870811" y="7418"/>
                  </a:lnTo>
                  <a:lnTo>
                    <a:pt x="870811" y="7443"/>
                  </a:lnTo>
                  <a:lnTo>
                    <a:pt x="870811" y="7468"/>
                  </a:lnTo>
                  <a:lnTo>
                    <a:pt x="870811" y="7493"/>
                  </a:lnTo>
                  <a:lnTo>
                    <a:pt x="870811" y="7518"/>
                  </a:lnTo>
                  <a:lnTo>
                    <a:pt x="870811" y="7543"/>
                  </a:lnTo>
                  <a:lnTo>
                    <a:pt x="870811" y="7568"/>
                  </a:lnTo>
                  <a:lnTo>
                    <a:pt x="870811" y="7593"/>
                  </a:lnTo>
                  <a:lnTo>
                    <a:pt x="870811" y="7618"/>
                  </a:lnTo>
                  <a:lnTo>
                    <a:pt x="870811" y="7642"/>
                  </a:lnTo>
                  <a:lnTo>
                    <a:pt x="870811" y="7667"/>
                  </a:lnTo>
                  <a:lnTo>
                    <a:pt x="870811" y="7691"/>
                  </a:lnTo>
                  <a:lnTo>
                    <a:pt x="870811" y="7715"/>
                  </a:lnTo>
                  <a:lnTo>
                    <a:pt x="870811" y="7740"/>
                  </a:lnTo>
                  <a:lnTo>
                    <a:pt x="870811" y="7764"/>
                  </a:lnTo>
                  <a:lnTo>
                    <a:pt x="870811" y="7788"/>
                  </a:lnTo>
                  <a:lnTo>
                    <a:pt x="870811" y="7812"/>
                  </a:lnTo>
                  <a:lnTo>
                    <a:pt x="870811" y="7835"/>
                  </a:lnTo>
                  <a:lnTo>
                    <a:pt x="870811" y="7859"/>
                  </a:lnTo>
                  <a:lnTo>
                    <a:pt x="870811" y="7883"/>
                  </a:lnTo>
                  <a:lnTo>
                    <a:pt x="870811" y="7907"/>
                  </a:lnTo>
                  <a:lnTo>
                    <a:pt x="870811" y="7930"/>
                  </a:lnTo>
                  <a:lnTo>
                    <a:pt x="870811" y="7953"/>
                  </a:lnTo>
                  <a:lnTo>
                    <a:pt x="870811" y="7977"/>
                  </a:lnTo>
                  <a:lnTo>
                    <a:pt x="870811" y="8000"/>
                  </a:lnTo>
                  <a:lnTo>
                    <a:pt x="870811" y="8023"/>
                  </a:lnTo>
                  <a:lnTo>
                    <a:pt x="870811" y="8046"/>
                  </a:lnTo>
                  <a:lnTo>
                    <a:pt x="870811" y="8069"/>
                  </a:lnTo>
                  <a:lnTo>
                    <a:pt x="870811" y="8092"/>
                  </a:lnTo>
                  <a:lnTo>
                    <a:pt x="870811" y="8115"/>
                  </a:lnTo>
                  <a:lnTo>
                    <a:pt x="870811" y="8138"/>
                  </a:lnTo>
                  <a:lnTo>
                    <a:pt x="870811" y="8160"/>
                  </a:lnTo>
                  <a:lnTo>
                    <a:pt x="870811" y="8183"/>
                  </a:lnTo>
                  <a:lnTo>
                    <a:pt x="870811" y="8205"/>
                  </a:lnTo>
                  <a:lnTo>
                    <a:pt x="870811" y="8228"/>
                  </a:lnTo>
                  <a:lnTo>
                    <a:pt x="870811" y="8250"/>
                  </a:lnTo>
                  <a:lnTo>
                    <a:pt x="870811" y="8272"/>
                  </a:lnTo>
                  <a:lnTo>
                    <a:pt x="870811" y="8295"/>
                  </a:lnTo>
                  <a:lnTo>
                    <a:pt x="870811" y="8317"/>
                  </a:lnTo>
                  <a:lnTo>
                    <a:pt x="870811" y="8339"/>
                  </a:lnTo>
                  <a:lnTo>
                    <a:pt x="870811" y="8361"/>
                  </a:lnTo>
                  <a:lnTo>
                    <a:pt x="870811" y="8382"/>
                  </a:lnTo>
                  <a:lnTo>
                    <a:pt x="870811" y="8404"/>
                  </a:lnTo>
                  <a:lnTo>
                    <a:pt x="870811" y="8426"/>
                  </a:lnTo>
                  <a:lnTo>
                    <a:pt x="870811" y="8448"/>
                  </a:lnTo>
                  <a:lnTo>
                    <a:pt x="870811" y="8469"/>
                  </a:lnTo>
                  <a:lnTo>
                    <a:pt x="870811" y="8491"/>
                  </a:lnTo>
                  <a:lnTo>
                    <a:pt x="870811" y="8512"/>
                  </a:lnTo>
                  <a:lnTo>
                    <a:pt x="870811" y="8533"/>
                  </a:lnTo>
                  <a:lnTo>
                    <a:pt x="870811" y="8555"/>
                  </a:lnTo>
                  <a:lnTo>
                    <a:pt x="870811" y="8576"/>
                  </a:lnTo>
                  <a:lnTo>
                    <a:pt x="870811" y="8597"/>
                  </a:lnTo>
                  <a:lnTo>
                    <a:pt x="870811" y="8618"/>
                  </a:lnTo>
                  <a:lnTo>
                    <a:pt x="870811" y="8639"/>
                  </a:lnTo>
                  <a:lnTo>
                    <a:pt x="870811" y="8660"/>
                  </a:lnTo>
                  <a:lnTo>
                    <a:pt x="870811" y="8681"/>
                  </a:lnTo>
                  <a:lnTo>
                    <a:pt x="870811" y="8701"/>
                  </a:lnTo>
                  <a:lnTo>
                    <a:pt x="870811" y="8722"/>
                  </a:lnTo>
                  <a:lnTo>
                    <a:pt x="870811" y="8743"/>
                  </a:lnTo>
                  <a:lnTo>
                    <a:pt x="870811" y="8763"/>
                  </a:lnTo>
                  <a:lnTo>
                    <a:pt x="870811" y="8784"/>
                  </a:lnTo>
                  <a:lnTo>
                    <a:pt x="870811" y="8804"/>
                  </a:lnTo>
                  <a:lnTo>
                    <a:pt x="870811" y="8824"/>
                  </a:lnTo>
                  <a:lnTo>
                    <a:pt x="870811" y="8845"/>
                  </a:lnTo>
                  <a:lnTo>
                    <a:pt x="870811" y="8865"/>
                  </a:lnTo>
                  <a:lnTo>
                    <a:pt x="870811" y="8885"/>
                  </a:lnTo>
                  <a:lnTo>
                    <a:pt x="870811" y="8905"/>
                  </a:lnTo>
                  <a:lnTo>
                    <a:pt x="870811" y="8925"/>
                  </a:lnTo>
                  <a:lnTo>
                    <a:pt x="874294" y="8878"/>
                  </a:lnTo>
                  <a:lnTo>
                    <a:pt x="877778" y="8831"/>
                  </a:lnTo>
                  <a:lnTo>
                    <a:pt x="881261" y="8784"/>
                  </a:lnTo>
                  <a:lnTo>
                    <a:pt x="884744" y="8737"/>
                  </a:lnTo>
                  <a:lnTo>
                    <a:pt x="888227" y="8690"/>
                  </a:lnTo>
                  <a:lnTo>
                    <a:pt x="891711" y="8643"/>
                  </a:lnTo>
                  <a:lnTo>
                    <a:pt x="895194" y="8596"/>
                  </a:lnTo>
                  <a:lnTo>
                    <a:pt x="898677" y="8549"/>
                  </a:lnTo>
                  <a:lnTo>
                    <a:pt x="902160" y="8502"/>
                  </a:lnTo>
                  <a:lnTo>
                    <a:pt x="905644" y="8455"/>
                  </a:lnTo>
                  <a:lnTo>
                    <a:pt x="909127" y="8408"/>
                  </a:lnTo>
                  <a:lnTo>
                    <a:pt x="912610" y="8361"/>
                  </a:lnTo>
                  <a:lnTo>
                    <a:pt x="916093" y="8314"/>
                  </a:lnTo>
                  <a:lnTo>
                    <a:pt x="919577" y="8267"/>
                  </a:lnTo>
                  <a:lnTo>
                    <a:pt x="923060" y="8220"/>
                  </a:lnTo>
                  <a:lnTo>
                    <a:pt x="926543" y="8173"/>
                  </a:lnTo>
                  <a:lnTo>
                    <a:pt x="930026" y="8126"/>
                  </a:lnTo>
                  <a:lnTo>
                    <a:pt x="933510" y="8079"/>
                  </a:lnTo>
                  <a:lnTo>
                    <a:pt x="936993" y="8032"/>
                  </a:lnTo>
                  <a:lnTo>
                    <a:pt x="940476" y="7985"/>
                  </a:lnTo>
                  <a:lnTo>
                    <a:pt x="943959" y="7938"/>
                  </a:lnTo>
                  <a:lnTo>
                    <a:pt x="947443" y="7891"/>
                  </a:lnTo>
                  <a:lnTo>
                    <a:pt x="950926" y="7844"/>
                  </a:lnTo>
                  <a:lnTo>
                    <a:pt x="954409" y="7798"/>
                  </a:lnTo>
                  <a:lnTo>
                    <a:pt x="957892" y="7751"/>
                  </a:lnTo>
                  <a:lnTo>
                    <a:pt x="961376" y="7704"/>
                  </a:lnTo>
                  <a:lnTo>
                    <a:pt x="964859" y="7657"/>
                  </a:lnTo>
                  <a:lnTo>
                    <a:pt x="968342" y="7610"/>
                  </a:lnTo>
                  <a:lnTo>
                    <a:pt x="971825" y="7563"/>
                  </a:lnTo>
                  <a:lnTo>
                    <a:pt x="975309" y="7516"/>
                  </a:lnTo>
                  <a:lnTo>
                    <a:pt x="978792" y="7469"/>
                  </a:lnTo>
                  <a:lnTo>
                    <a:pt x="982275" y="7422"/>
                  </a:lnTo>
                  <a:lnTo>
                    <a:pt x="985758" y="7375"/>
                  </a:lnTo>
                  <a:lnTo>
                    <a:pt x="989242" y="7328"/>
                  </a:lnTo>
                  <a:lnTo>
                    <a:pt x="992725" y="7281"/>
                  </a:lnTo>
                  <a:lnTo>
                    <a:pt x="996208" y="7234"/>
                  </a:lnTo>
                  <a:lnTo>
                    <a:pt x="999691" y="7187"/>
                  </a:lnTo>
                  <a:lnTo>
                    <a:pt x="1003175" y="7140"/>
                  </a:lnTo>
                  <a:lnTo>
                    <a:pt x="1006658" y="7093"/>
                  </a:lnTo>
                  <a:lnTo>
                    <a:pt x="1010141" y="7046"/>
                  </a:lnTo>
                  <a:lnTo>
                    <a:pt x="1013624" y="6999"/>
                  </a:lnTo>
                  <a:lnTo>
                    <a:pt x="1017108" y="6952"/>
                  </a:lnTo>
                  <a:lnTo>
                    <a:pt x="1020591" y="6905"/>
                  </a:lnTo>
                  <a:lnTo>
                    <a:pt x="1024074" y="6859"/>
                  </a:lnTo>
                  <a:lnTo>
                    <a:pt x="1027557" y="6812"/>
                  </a:lnTo>
                  <a:lnTo>
                    <a:pt x="1031041" y="6765"/>
                  </a:lnTo>
                  <a:lnTo>
                    <a:pt x="1034524" y="6718"/>
                  </a:lnTo>
                  <a:lnTo>
                    <a:pt x="1038007" y="6671"/>
                  </a:lnTo>
                  <a:lnTo>
                    <a:pt x="1041490" y="6624"/>
                  </a:lnTo>
                  <a:lnTo>
                    <a:pt x="1044974" y="6577"/>
                  </a:lnTo>
                  <a:lnTo>
                    <a:pt x="1048457" y="6530"/>
                  </a:lnTo>
                  <a:lnTo>
                    <a:pt x="1051940" y="6483"/>
                  </a:lnTo>
                  <a:lnTo>
                    <a:pt x="1055423" y="6436"/>
                  </a:lnTo>
                  <a:lnTo>
                    <a:pt x="1058907" y="6389"/>
                  </a:lnTo>
                  <a:lnTo>
                    <a:pt x="1062390" y="6342"/>
                  </a:lnTo>
                  <a:lnTo>
                    <a:pt x="1065873" y="6295"/>
                  </a:lnTo>
                  <a:lnTo>
                    <a:pt x="1069356" y="6249"/>
                  </a:lnTo>
                  <a:lnTo>
                    <a:pt x="1072840" y="6202"/>
                  </a:lnTo>
                  <a:lnTo>
                    <a:pt x="1076323" y="6155"/>
                  </a:lnTo>
                  <a:lnTo>
                    <a:pt x="1079806" y="6108"/>
                  </a:lnTo>
                  <a:lnTo>
                    <a:pt x="1083289" y="6061"/>
                  </a:lnTo>
                  <a:lnTo>
                    <a:pt x="1086773" y="6014"/>
                  </a:lnTo>
                  <a:lnTo>
                    <a:pt x="1090256" y="5967"/>
                  </a:lnTo>
                  <a:lnTo>
                    <a:pt x="1093739" y="5920"/>
                  </a:lnTo>
                  <a:lnTo>
                    <a:pt x="1097222" y="5873"/>
                  </a:lnTo>
                  <a:lnTo>
                    <a:pt x="1100706" y="5826"/>
                  </a:lnTo>
                  <a:lnTo>
                    <a:pt x="1104189" y="5779"/>
                  </a:lnTo>
                  <a:lnTo>
                    <a:pt x="1107672" y="5732"/>
                  </a:lnTo>
                  <a:lnTo>
                    <a:pt x="1111155" y="5686"/>
                  </a:lnTo>
                  <a:lnTo>
                    <a:pt x="1114639" y="5639"/>
                  </a:lnTo>
                  <a:lnTo>
                    <a:pt x="1118122" y="5592"/>
                  </a:lnTo>
                  <a:lnTo>
                    <a:pt x="1121605" y="5545"/>
                  </a:lnTo>
                  <a:lnTo>
                    <a:pt x="1125088" y="5498"/>
                  </a:lnTo>
                  <a:lnTo>
                    <a:pt x="1128572" y="5451"/>
                  </a:lnTo>
                  <a:lnTo>
                    <a:pt x="1132055" y="5404"/>
                  </a:lnTo>
                  <a:lnTo>
                    <a:pt x="1135538" y="5357"/>
                  </a:lnTo>
                  <a:lnTo>
                    <a:pt x="1139021" y="5310"/>
                  </a:lnTo>
                  <a:lnTo>
                    <a:pt x="1142505" y="5263"/>
                  </a:lnTo>
                  <a:lnTo>
                    <a:pt x="1145988" y="5217"/>
                  </a:lnTo>
                  <a:lnTo>
                    <a:pt x="1149471" y="5170"/>
                  </a:lnTo>
                  <a:lnTo>
                    <a:pt x="1152954" y="5123"/>
                  </a:lnTo>
                  <a:lnTo>
                    <a:pt x="1156437" y="5076"/>
                  </a:lnTo>
                  <a:lnTo>
                    <a:pt x="1159921" y="5029"/>
                  </a:lnTo>
                  <a:lnTo>
                    <a:pt x="1163404" y="4982"/>
                  </a:lnTo>
                  <a:lnTo>
                    <a:pt x="1166887" y="4935"/>
                  </a:lnTo>
                  <a:lnTo>
                    <a:pt x="1170370" y="4888"/>
                  </a:lnTo>
                  <a:lnTo>
                    <a:pt x="1173854" y="4842"/>
                  </a:lnTo>
                  <a:lnTo>
                    <a:pt x="1177337" y="4795"/>
                  </a:lnTo>
                  <a:lnTo>
                    <a:pt x="1180820" y="4748"/>
                  </a:lnTo>
                  <a:lnTo>
                    <a:pt x="1184303" y="4701"/>
                  </a:lnTo>
                  <a:lnTo>
                    <a:pt x="1187787" y="4654"/>
                  </a:lnTo>
                  <a:lnTo>
                    <a:pt x="1191270" y="4607"/>
                  </a:lnTo>
                  <a:lnTo>
                    <a:pt x="1194753" y="4560"/>
                  </a:lnTo>
                  <a:lnTo>
                    <a:pt x="1198236" y="4513"/>
                  </a:lnTo>
                  <a:lnTo>
                    <a:pt x="1201720" y="4467"/>
                  </a:lnTo>
                  <a:lnTo>
                    <a:pt x="1205203" y="4420"/>
                  </a:lnTo>
                  <a:lnTo>
                    <a:pt x="1208686" y="4373"/>
                  </a:lnTo>
                  <a:lnTo>
                    <a:pt x="1212169" y="4326"/>
                  </a:lnTo>
                  <a:lnTo>
                    <a:pt x="1215653" y="4279"/>
                  </a:lnTo>
                  <a:lnTo>
                    <a:pt x="1219136" y="4232"/>
                  </a:lnTo>
                  <a:lnTo>
                    <a:pt x="1222619" y="4185"/>
                  </a:lnTo>
                  <a:lnTo>
                    <a:pt x="1226102" y="4138"/>
                  </a:lnTo>
                  <a:lnTo>
                    <a:pt x="1229586" y="4092"/>
                  </a:lnTo>
                  <a:lnTo>
                    <a:pt x="1233069" y="4045"/>
                  </a:lnTo>
                  <a:lnTo>
                    <a:pt x="1236552" y="3998"/>
                  </a:lnTo>
                  <a:lnTo>
                    <a:pt x="1240035" y="3951"/>
                  </a:lnTo>
                  <a:lnTo>
                    <a:pt x="1243519" y="3904"/>
                  </a:lnTo>
                  <a:lnTo>
                    <a:pt x="1247002" y="3857"/>
                  </a:lnTo>
                  <a:lnTo>
                    <a:pt x="1250485" y="3810"/>
                  </a:lnTo>
                  <a:lnTo>
                    <a:pt x="1253968" y="3764"/>
                  </a:lnTo>
                  <a:lnTo>
                    <a:pt x="1257452" y="3717"/>
                  </a:lnTo>
                  <a:lnTo>
                    <a:pt x="1260935" y="3670"/>
                  </a:lnTo>
                  <a:lnTo>
                    <a:pt x="1264418" y="3623"/>
                  </a:lnTo>
                  <a:lnTo>
                    <a:pt x="1267901" y="3576"/>
                  </a:lnTo>
                  <a:lnTo>
                    <a:pt x="1271385" y="3529"/>
                  </a:lnTo>
                  <a:lnTo>
                    <a:pt x="1274868" y="3483"/>
                  </a:lnTo>
                  <a:lnTo>
                    <a:pt x="1278351" y="3436"/>
                  </a:lnTo>
                  <a:lnTo>
                    <a:pt x="1281834" y="3389"/>
                  </a:lnTo>
                  <a:lnTo>
                    <a:pt x="1285318" y="3342"/>
                  </a:lnTo>
                  <a:lnTo>
                    <a:pt x="1288801" y="3295"/>
                  </a:lnTo>
                  <a:lnTo>
                    <a:pt x="1292284" y="3248"/>
                  </a:lnTo>
                  <a:lnTo>
                    <a:pt x="1295767" y="3201"/>
                  </a:lnTo>
                  <a:lnTo>
                    <a:pt x="1299251" y="3155"/>
                  </a:lnTo>
                  <a:lnTo>
                    <a:pt x="1302734" y="3108"/>
                  </a:lnTo>
                  <a:lnTo>
                    <a:pt x="1306217" y="3061"/>
                  </a:lnTo>
                  <a:lnTo>
                    <a:pt x="1306217" y="3091"/>
                  </a:lnTo>
                  <a:lnTo>
                    <a:pt x="1306217" y="3120"/>
                  </a:lnTo>
                  <a:lnTo>
                    <a:pt x="1306217" y="3150"/>
                  </a:lnTo>
                  <a:lnTo>
                    <a:pt x="1306217" y="3179"/>
                  </a:lnTo>
                  <a:lnTo>
                    <a:pt x="1306217" y="3209"/>
                  </a:lnTo>
                  <a:lnTo>
                    <a:pt x="1306217" y="3238"/>
                  </a:lnTo>
                  <a:lnTo>
                    <a:pt x="1306217" y="3267"/>
                  </a:lnTo>
                  <a:lnTo>
                    <a:pt x="1306217" y="3296"/>
                  </a:lnTo>
                  <a:lnTo>
                    <a:pt x="1306217" y="3325"/>
                  </a:lnTo>
                  <a:lnTo>
                    <a:pt x="1306217" y="3354"/>
                  </a:lnTo>
                  <a:lnTo>
                    <a:pt x="1306217" y="3383"/>
                  </a:lnTo>
                  <a:lnTo>
                    <a:pt x="1306217" y="3412"/>
                  </a:lnTo>
                  <a:lnTo>
                    <a:pt x="1306217" y="3440"/>
                  </a:lnTo>
                  <a:lnTo>
                    <a:pt x="1306217" y="3469"/>
                  </a:lnTo>
                  <a:lnTo>
                    <a:pt x="1306217" y="3497"/>
                  </a:lnTo>
                  <a:lnTo>
                    <a:pt x="1306217" y="3525"/>
                  </a:lnTo>
                  <a:lnTo>
                    <a:pt x="1306217" y="3554"/>
                  </a:lnTo>
                  <a:lnTo>
                    <a:pt x="1306217" y="3582"/>
                  </a:lnTo>
                  <a:lnTo>
                    <a:pt x="1306217" y="3610"/>
                  </a:lnTo>
                  <a:lnTo>
                    <a:pt x="1306217" y="3638"/>
                  </a:lnTo>
                  <a:lnTo>
                    <a:pt x="1306217" y="3666"/>
                  </a:lnTo>
                  <a:lnTo>
                    <a:pt x="1306217" y="3693"/>
                  </a:lnTo>
                  <a:lnTo>
                    <a:pt x="1306217" y="3721"/>
                  </a:lnTo>
                  <a:lnTo>
                    <a:pt x="1306217" y="3749"/>
                  </a:lnTo>
                  <a:lnTo>
                    <a:pt x="1306217" y="3776"/>
                  </a:lnTo>
                  <a:lnTo>
                    <a:pt x="1306217" y="3804"/>
                  </a:lnTo>
                  <a:lnTo>
                    <a:pt x="1306217" y="3831"/>
                  </a:lnTo>
                  <a:lnTo>
                    <a:pt x="1306217" y="3858"/>
                  </a:lnTo>
                  <a:lnTo>
                    <a:pt x="1306217" y="3885"/>
                  </a:lnTo>
                  <a:lnTo>
                    <a:pt x="1306217" y="3912"/>
                  </a:lnTo>
                  <a:lnTo>
                    <a:pt x="1306217" y="3939"/>
                  </a:lnTo>
                  <a:lnTo>
                    <a:pt x="1306217" y="3966"/>
                  </a:lnTo>
                  <a:lnTo>
                    <a:pt x="1306217" y="3993"/>
                  </a:lnTo>
                  <a:lnTo>
                    <a:pt x="1306217" y="4020"/>
                  </a:lnTo>
                  <a:lnTo>
                    <a:pt x="1306217" y="4046"/>
                  </a:lnTo>
                  <a:lnTo>
                    <a:pt x="1306217" y="4073"/>
                  </a:lnTo>
                  <a:lnTo>
                    <a:pt x="1306217" y="4099"/>
                  </a:lnTo>
                  <a:lnTo>
                    <a:pt x="1306217" y="4126"/>
                  </a:lnTo>
                  <a:lnTo>
                    <a:pt x="1306217" y="4152"/>
                  </a:lnTo>
                  <a:lnTo>
                    <a:pt x="1306217" y="4178"/>
                  </a:lnTo>
                  <a:lnTo>
                    <a:pt x="1306217" y="4204"/>
                  </a:lnTo>
                  <a:lnTo>
                    <a:pt x="1306217" y="4230"/>
                  </a:lnTo>
                  <a:lnTo>
                    <a:pt x="1306217" y="4256"/>
                  </a:lnTo>
                  <a:lnTo>
                    <a:pt x="1306217" y="4282"/>
                  </a:lnTo>
                  <a:lnTo>
                    <a:pt x="1306217" y="4308"/>
                  </a:lnTo>
                  <a:lnTo>
                    <a:pt x="1306217" y="4334"/>
                  </a:lnTo>
                  <a:lnTo>
                    <a:pt x="1306217" y="4359"/>
                  </a:lnTo>
                  <a:lnTo>
                    <a:pt x="1306217" y="4385"/>
                  </a:lnTo>
                  <a:lnTo>
                    <a:pt x="1306217" y="4410"/>
                  </a:lnTo>
                  <a:lnTo>
                    <a:pt x="1306217" y="4436"/>
                  </a:lnTo>
                  <a:lnTo>
                    <a:pt x="1306217" y="4461"/>
                  </a:lnTo>
                  <a:lnTo>
                    <a:pt x="1306217" y="4486"/>
                  </a:lnTo>
                  <a:lnTo>
                    <a:pt x="1306217" y="4511"/>
                  </a:lnTo>
                  <a:lnTo>
                    <a:pt x="1306217" y="4536"/>
                  </a:lnTo>
                  <a:lnTo>
                    <a:pt x="1306217" y="4561"/>
                  </a:lnTo>
                  <a:lnTo>
                    <a:pt x="1306217" y="4586"/>
                  </a:lnTo>
                  <a:lnTo>
                    <a:pt x="1306217" y="4611"/>
                  </a:lnTo>
                  <a:lnTo>
                    <a:pt x="1306217" y="4636"/>
                  </a:lnTo>
                  <a:lnTo>
                    <a:pt x="1306217" y="4661"/>
                  </a:lnTo>
                  <a:lnTo>
                    <a:pt x="1306217" y="4685"/>
                  </a:lnTo>
                  <a:lnTo>
                    <a:pt x="1306217" y="4710"/>
                  </a:lnTo>
                  <a:lnTo>
                    <a:pt x="1306217" y="4734"/>
                  </a:lnTo>
                  <a:lnTo>
                    <a:pt x="1306217" y="4759"/>
                  </a:lnTo>
                  <a:lnTo>
                    <a:pt x="1306217" y="4783"/>
                  </a:lnTo>
                  <a:lnTo>
                    <a:pt x="1306217" y="4807"/>
                  </a:lnTo>
                  <a:lnTo>
                    <a:pt x="1306217" y="4831"/>
                  </a:lnTo>
                  <a:lnTo>
                    <a:pt x="1306217" y="4856"/>
                  </a:lnTo>
                  <a:lnTo>
                    <a:pt x="1306217" y="4880"/>
                  </a:lnTo>
                  <a:lnTo>
                    <a:pt x="1306217" y="4904"/>
                  </a:lnTo>
                  <a:lnTo>
                    <a:pt x="1306217" y="4927"/>
                  </a:lnTo>
                  <a:lnTo>
                    <a:pt x="1306217" y="4951"/>
                  </a:lnTo>
                  <a:lnTo>
                    <a:pt x="1306217" y="4975"/>
                  </a:lnTo>
                  <a:lnTo>
                    <a:pt x="1306217" y="4999"/>
                  </a:lnTo>
                  <a:lnTo>
                    <a:pt x="1306217" y="5022"/>
                  </a:lnTo>
                  <a:lnTo>
                    <a:pt x="1306217" y="5046"/>
                  </a:lnTo>
                  <a:lnTo>
                    <a:pt x="1306217" y="5069"/>
                  </a:lnTo>
                  <a:lnTo>
                    <a:pt x="1306217" y="5093"/>
                  </a:lnTo>
                  <a:lnTo>
                    <a:pt x="1306217" y="5116"/>
                  </a:lnTo>
                  <a:lnTo>
                    <a:pt x="1306217" y="5139"/>
                  </a:lnTo>
                  <a:lnTo>
                    <a:pt x="1306217" y="5162"/>
                  </a:lnTo>
                  <a:lnTo>
                    <a:pt x="1306217" y="5185"/>
                  </a:lnTo>
                  <a:lnTo>
                    <a:pt x="1306217" y="5208"/>
                  </a:lnTo>
                  <a:lnTo>
                    <a:pt x="1306217" y="5231"/>
                  </a:lnTo>
                  <a:lnTo>
                    <a:pt x="1306217" y="5254"/>
                  </a:lnTo>
                  <a:lnTo>
                    <a:pt x="1306217" y="5277"/>
                  </a:lnTo>
                  <a:lnTo>
                    <a:pt x="1306217" y="5300"/>
                  </a:lnTo>
                  <a:lnTo>
                    <a:pt x="1306217" y="5323"/>
                  </a:lnTo>
                  <a:lnTo>
                    <a:pt x="1306217" y="5345"/>
                  </a:lnTo>
                  <a:lnTo>
                    <a:pt x="1306217" y="5368"/>
                  </a:lnTo>
                  <a:lnTo>
                    <a:pt x="1306217" y="5390"/>
                  </a:lnTo>
                  <a:lnTo>
                    <a:pt x="1306217" y="5413"/>
                  </a:lnTo>
                  <a:lnTo>
                    <a:pt x="1306217" y="5435"/>
                  </a:lnTo>
                  <a:lnTo>
                    <a:pt x="1306217" y="5457"/>
                  </a:lnTo>
                  <a:lnTo>
                    <a:pt x="1306217" y="5480"/>
                  </a:lnTo>
                  <a:lnTo>
                    <a:pt x="1306217" y="5502"/>
                  </a:lnTo>
                  <a:lnTo>
                    <a:pt x="1306217" y="5524"/>
                  </a:lnTo>
                  <a:lnTo>
                    <a:pt x="1306217" y="5546"/>
                  </a:lnTo>
                  <a:lnTo>
                    <a:pt x="1306217" y="5568"/>
                  </a:lnTo>
                  <a:lnTo>
                    <a:pt x="1306217" y="5590"/>
                  </a:lnTo>
                  <a:lnTo>
                    <a:pt x="1306217" y="5612"/>
                  </a:lnTo>
                  <a:lnTo>
                    <a:pt x="1306217" y="5634"/>
                  </a:lnTo>
                  <a:lnTo>
                    <a:pt x="1306217" y="5655"/>
                  </a:lnTo>
                  <a:lnTo>
                    <a:pt x="1306217" y="5677"/>
                  </a:lnTo>
                  <a:lnTo>
                    <a:pt x="1306217" y="5699"/>
                  </a:lnTo>
                  <a:lnTo>
                    <a:pt x="1306217" y="5720"/>
                  </a:lnTo>
                  <a:lnTo>
                    <a:pt x="1306217" y="5742"/>
                  </a:lnTo>
                  <a:lnTo>
                    <a:pt x="1306217" y="5763"/>
                  </a:lnTo>
                  <a:lnTo>
                    <a:pt x="1306217" y="5784"/>
                  </a:lnTo>
                  <a:lnTo>
                    <a:pt x="1306217" y="5806"/>
                  </a:lnTo>
                  <a:lnTo>
                    <a:pt x="1306217" y="5827"/>
                  </a:lnTo>
                  <a:lnTo>
                    <a:pt x="1306217" y="5848"/>
                  </a:lnTo>
                  <a:lnTo>
                    <a:pt x="1306217" y="5869"/>
                  </a:lnTo>
                  <a:lnTo>
                    <a:pt x="1306217" y="5890"/>
                  </a:lnTo>
                  <a:lnTo>
                    <a:pt x="1306217" y="5911"/>
                  </a:lnTo>
                  <a:lnTo>
                    <a:pt x="1306217" y="5932"/>
                  </a:lnTo>
                  <a:lnTo>
                    <a:pt x="1306217" y="5953"/>
                  </a:lnTo>
                  <a:lnTo>
                    <a:pt x="1306217" y="5974"/>
                  </a:lnTo>
                  <a:lnTo>
                    <a:pt x="1306217" y="5995"/>
                  </a:lnTo>
                  <a:lnTo>
                    <a:pt x="1306217" y="6015"/>
                  </a:lnTo>
                  <a:lnTo>
                    <a:pt x="1306217" y="6036"/>
                  </a:lnTo>
                  <a:lnTo>
                    <a:pt x="1306217" y="6057"/>
                  </a:lnTo>
                  <a:lnTo>
                    <a:pt x="1306217" y="6077"/>
                  </a:lnTo>
                  <a:lnTo>
                    <a:pt x="1306217" y="6098"/>
                  </a:lnTo>
                  <a:lnTo>
                    <a:pt x="1306217" y="6118"/>
                  </a:lnTo>
                  <a:lnTo>
                    <a:pt x="1306217" y="6138"/>
                  </a:lnTo>
                  <a:lnTo>
                    <a:pt x="1306217" y="6159"/>
                  </a:lnTo>
                  <a:lnTo>
                    <a:pt x="1306217" y="6179"/>
                  </a:lnTo>
                  <a:lnTo>
                    <a:pt x="1306217" y="6199"/>
                  </a:lnTo>
                  <a:lnTo>
                    <a:pt x="1306217" y="6219"/>
                  </a:lnTo>
                  <a:lnTo>
                    <a:pt x="1306217" y="6239"/>
                  </a:lnTo>
                  <a:lnTo>
                    <a:pt x="1306217" y="6259"/>
                  </a:lnTo>
                  <a:lnTo>
                    <a:pt x="1306217" y="6279"/>
                  </a:lnTo>
                  <a:lnTo>
                    <a:pt x="1306217" y="6299"/>
                  </a:lnTo>
                  <a:lnTo>
                    <a:pt x="1306217" y="6319"/>
                  </a:lnTo>
                  <a:lnTo>
                    <a:pt x="1306217" y="6339"/>
                  </a:lnTo>
                  <a:lnTo>
                    <a:pt x="1306217" y="6359"/>
                  </a:lnTo>
                  <a:lnTo>
                    <a:pt x="1306217" y="6378"/>
                  </a:lnTo>
                  <a:lnTo>
                    <a:pt x="1309700" y="6340"/>
                  </a:lnTo>
                  <a:lnTo>
                    <a:pt x="1313184" y="6302"/>
                  </a:lnTo>
                  <a:lnTo>
                    <a:pt x="1316667" y="6264"/>
                  </a:lnTo>
                  <a:lnTo>
                    <a:pt x="1320150" y="6226"/>
                  </a:lnTo>
                  <a:lnTo>
                    <a:pt x="1323633" y="6188"/>
                  </a:lnTo>
                  <a:lnTo>
                    <a:pt x="1327117" y="6150"/>
                  </a:lnTo>
                  <a:lnTo>
                    <a:pt x="1330600" y="6112"/>
                  </a:lnTo>
                  <a:lnTo>
                    <a:pt x="1334083" y="6074"/>
                  </a:lnTo>
                  <a:lnTo>
                    <a:pt x="1337566" y="6036"/>
                  </a:lnTo>
                  <a:lnTo>
                    <a:pt x="1341050" y="5998"/>
                  </a:lnTo>
                  <a:lnTo>
                    <a:pt x="1344533" y="5960"/>
                  </a:lnTo>
                  <a:lnTo>
                    <a:pt x="1348016" y="5921"/>
                  </a:lnTo>
                  <a:lnTo>
                    <a:pt x="1351499" y="5883"/>
                  </a:lnTo>
                  <a:lnTo>
                    <a:pt x="1354983" y="5845"/>
                  </a:lnTo>
                  <a:lnTo>
                    <a:pt x="1358466" y="5807"/>
                  </a:lnTo>
                  <a:lnTo>
                    <a:pt x="1361949" y="5769"/>
                  </a:lnTo>
                  <a:lnTo>
                    <a:pt x="1365432" y="5731"/>
                  </a:lnTo>
                  <a:lnTo>
                    <a:pt x="1368916" y="5693"/>
                  </a:lnTo>
                  <a:lnTo>
                    <a:pt x="1372399" y="5655"/>
                  </a:lnTo>
                  <a:lnTo>
                    <a:pt x="1375882" y="5617"/>
                  </a:lnTo>
                  <a:lnTo>
                    <a:pt x="1379365" y="5579"/>
                  </a:lnTo>
                  <a:lnTo>
                    <a:pt x="1382849" y="5541"/>
                  </a:lnTo>
                  <a:lnTo>
                    <a:pt x="1386332" y="5503"/>
                  </a:lnTo>
                  <a:lnTo>
                    <a:pt x="1389815" y="5465"/>
                  </a:lnTo>
                  <a:lnTo>
                    <a:pt x="1393298" y="5427"/>
                  </a:lnTo>
                  <a:lnTo>
                    <a:pt x="1396782" y="5389"/>
                  </a:lnTo>
                  <a:lnTo>
                    <a:pt x="1400265" y="5351"/>
                  </a:lnTo>
                  <a:lnTo>
                    <a:pt x="1403748" y="5313"/>
                  </a:lnTo>
                  <a:lnTo>
                    <a:pt x="1407231" y="5275"/>
                  </a:lnTo>
                  <a:lnTo>
                    <a:pt x="1410715" y="5237"/>
                  </a:lnTo>
                  <a:lnTo>
                    <a:pt x="1414198" y="5199"/>
                  </a:lnTo>
                  <a:lnTo>
                    <a:pt x="1417681" y="5160"/>
                  </a:lnTo>
                  <a:lnTo>
                    <a:pt x="1421164" y="5122"/>
                  </a:lnTo>
                  <a:lnTo>
                    <a:pt x="1424648" y="5084"/>
                  </a:lnTo>
                  <a:lnTo>
                    <a:pt x="1428131" y="5046"/>
                  </a:lnTo>
                  <a:lnTo>
                    <a:pt x="1431614" y="5008"/>
                  </a:lnTo>
                  <a:lnTo>
                    <a:pt x="1435097" y="4970"/>
                  </a:lnTo>
                  <a:lnTo>
                    <a:pt x="1438580" y="4932"/>
                  </a:lnTo>
                  <a:lnTo>
                    <a:pt x="1442064" y="4894"/>
                  </a:lnTo>
                  <a:lnTo>
                    <a:pt x="1445547" y="4856"/>
                  </a:lnTo>
                  <a:lnTo>
                    <a:pt x="1449030" y="4818"/>
                  </a:lnTo>
                  <a:lnTo>
                    <a:pt x="1452513" y="4780"/>
                  </a:lnTo>
                  <a:lnTo>
                    <a:pt x="1455997" y="4742"/>
                  </a:lnTo>
                  <a:lnTo>
                    <a:pt x="1459480" y="4704"/>
                  </a:lnTo>
                  <a:lnTo>
                    <a:pt x="1462963" y="4666"/>
                  </a:lnTo>
                  <a:lnTo>
                    <a:pt x="1466446" y="4628"/>
                  </a:lnTo>
                  <a:lnTo>
                    <a:pt x="1469930" y="4590"/>
                  </a:lnTo>
                  <a:lnTo>
                    <a:pt x="1473413" y="4552"/>
                  </a:lnTo>
                  <a:lnTo>
                    <a:pt x="1476896" y="4514"/>
                  </a:lnTo>
                  <a:lnTo>
                    <a:pt x="1480379" y="4476"/>
                  </a:lnTo>
                  <a:lnTo>
                    <a:pt x="1483863" y="4438"/>
                  </a:lnTo>
                  <a:lnTo>
                    <a:pt x="1487346" y="4400"/>
                  </a:lnTo>
                  <a:lnTo>
                    <a:pt x="1490829" y="4362"/>
                  </a:lnTo>
                  <a:lnTo>
                    <a:pt x="1494312" y="4324"/>
                  </a:lnTo>
                  <a:lnTo>
                    <a:pt x="1497796" y="4286"/>
                  </a:lnTo>
                  <a:lnTo>
                    <a:pt x="1501279" y="4248"/>
                  </a:lnTo>
                  <a:lnTo>
                    <a:pt x="1504762" y="4210"/>
                  </a:lnTo>
                  <a:lnTo>
                    <a:pt x="1508245" y="4172"/>
                  </a:lnTo>
                  <a:lnTo>
                    <a:pt x="1511729" y="4134"/>
                  </a:lnTo>
                  <a:lnTo>
                    <a:pt x="1515212" y="4096"/>
                  </a:lnTo>
                  <a:lnTo>
                    <a:pt x="1518695" y="4058"/>
                  </a:lnTo>
                  <a:lnTo>
                    <a:pt x="1522178" y="4020"/>
                  </a:lnTo>
                  <a:lnTo>
                    <a:pt x="1525662" y="3982"/>
                  </a:lnTo>
                  <a:lnTo>
                    <a:pt x="1529145" y="3944"/>
                  </a:lnTo>
                  <a:lnTo>
                    <a:pt x="1532628" y="3906"/>
                  </a:lnTo>
                  <a:lnTo>
                    <a:pt x="1536111" y="3868"/>
                  </a:lnTo>
                  <a:lnTo>
                    <a:pt x="1539595" y="3830"/>
                  </a:lnTo>
                  <a:lnTo>
                    <a:pt x="1543078" y="3792"/>
                  </a:lnTo>
                  <a:lnTo>
                    <a:pt x="1546561" y="3754"/>
                  </a:lnTo>
                  <a:lnTo>
                    <a:pt x="1550044" y="3716"/>
                  </a:lnTo>
                  <a:lnTo>
                    <a:pt x="1553528" y="3678"/>
                  </a:lnTo>
                  <a:lnTo>
                    <a:pt x="1557011" y="3640"/>
                  </a:lnTo>
                  <a:lnTo>
                    <a:pt x="1560494" y="3602"/>
                  </a:lnTo>
                  <a:lnTo>
                    <a:pt x="1563977" y="3563"/>
                  </a:lnTo>
                  <a:lnTo>
                    <a:pt x="1567461" y="3525"/>
                  </a:lnTo>
                  <a:lnTo>
                    <a:pt x="1570944" y="3487"/>
                  </a:lnTo>
                  <a:lnTo>
                    <a:pt x="1574427" y="3449"/>
                  </a:lnTo>
                  <a:lnTo>
                    <a:pt x="1577910" y="3411"/>
                  </a:lnTo>
                  <a:lnTo>
                    <a:pt x="1581394" y="3373"/>
                  </a:lnTo>
                  <a:lnTo>
                    <a:pt x="1584877" y="3335"/>
                  </a:lnTo>
                  <a:lnTo>
                    <a:pt x="1588360" y="3297"/>
                  </a:lnTo>
                  <a:lnTo>
                    <a:pt x="1591843" y="3259"/>
                  </a:lnTo>
                  <a:lnTo>
                    <a:pt x="1595327" y="3221"/>
                  </a:lnTo>
                  <a:lnTo>
                    <a:pt x="1598810" y="3183"/>
                  </a:lnTo>
                  <a:lnTo>
                    <a:pt x="1602293" y="3145"/>
                  </a:lnTo>
                  <a:lnTo>
                    <a:pt x="1605776" y="3107"/>
                  </a:lnTo>
                  <a:lnTo>
                    <a:pt x="1609260" y="3069"/>
                  </a:lnTo>
                  <a:lnTo>
                    <a:pt x="1612743" y="3031"/>
                  </a:lnTo>
                  <a:lnTo>
                    <a:pt x="1616226" y="2994"/>
                  </a:lnTo>
                  <a:lnTo>
                    <a:pt x="1619709" y="2956"/>
                  </a:lnTo>
                  <a:lnTo>
                    <a:pt x="1623193" y="2918"/>
                  </a:lnTo>
                  <a:lnTo>
                    <a:pt x="1626676" y="2880"/>
                  </a:lnTo>
                  <a:lnTo>
                    <a:pt x="1630159" y="2842"/>
                  </a:lnTo>
                  <a:lnTo>
                    <a:pt x="1633642" y="2804"/>
                  </a:lnTo>
                  <a:lnTo>
                    <a:pt x="1637126" y="2766"/>
                  </a:lnTo>
                  <a:lnTo>
                    <a:pt x="1640609" y="2728"/>
                  </a:lnTo>
                  <a:lnTo>
                    <a:pt x="1644092" y="2690"/>
                  </a:lnTo>
                  <a:lnTo>
                    <a:pt x="1647575" y="2652"/>
                  </a:lnTo>
                  <a:lnTo>
                    <a:pt x="1651059" y="2614"/>
                  </a:lnTo>
                  <a:lnTo>
                    <a:pt x="1654542" y="2576"/>
                  </a:lnTo>
                  <a:lnTo>
                    <a:pt x="1658025" y="2538"/>
                  </a:lnTo>
                  <a:lnTo>
                    <a:pt x="1661508" y="2500"/>
                  </a:lnTo>
                  <a:lnTo>
                    <a:pt x="1664992" y="2462"/>
                  </a:lnTo>
                  <a:lnTo>
                    <a:pt x="1668475" y="2424"/>
                  </a:lnTo>
                  <a:lnTo>
                    <a:pt x="1671958" y="2386"/>
                  </a:lnTo>
                  <a:lnTo>
                    <a:pt x="1675441" y="2348"/>
                  </a:lnTo>
                  <a:lnTo>
                    <a:pt x="1678925" y="2310"/>
                  </a:lnTo>
                  <a:lnTo>
                    <a:pt x="1682408" y="2272"/>
                  </a:lnTo>
                  <a:lnTo>
                    <a:pt x="1685891" y="2234"/>
                  </a:lnTo>
                  <a:lnTo>
                    <a:pt x="1689374" y="2196"/>
                  </a:lnTo>
                  <a:lnTo>
                    <a:pt x="1692858" y="2158"/>
                  </a:lnTo>
                  <a:lnTo>
                    <a:pt x="1696341" y="2120"/>
                  </a:lnTo>
                  <a:lnTo>
                    <a:pt x="1699824" y="2082"/>
                  </a:lnTo>
                  <a:lnTo>
                    <a:pt x="1703307" y="2044"/>
                  </a:lnTo>
                  <a:lnTo>
                    <a:pt x="1706791" y="2006"/>
                  </a:lnTo>
                  <a:lnTo>
                    <a:pt x="1710274" y="1968"/>
                  </a:lnTo>
                  <a:lnTo>
                    <a:pt x="1713757" y="1930"/>
                  </a:lnTo>
                  <a:lnTo>
                    <a:pt x="1717240" y="1892"/>
                  </a:lnTo>
                  <a:lnTo>
                    <a:pt x="1720723" y="1854"/>
                  </a:lnTo>
                  <a:lnTo>
                    <a:pt x="1724207" y="1816"/>
                  </a:lnTo>
                  <a:lnTo>
                    <a:pt x="1727690" y="1778"/>
                  </a:lnTo>
                  <a:lnTo>
                    <a:pt x="1731173" y="1740"/>
                  </a:lnTo>
                  <a:lnTo>
                    <a:pt x="1734656" y="1702"/>
                  </a:lnTo>
                  <a:lnTo>
                    <a:pt x="1738140" y="1664"/>
                  </a:lnTo>
                  <a:lnTo>
                    <a:pt x="1741623" y="1626"/>
                  </a:lnTo>
                  <a:lnTo>
                    <a:pt x="1741623" y="1652"/>
                  </a:lnTo>
                  <a:lnTo>
                    <a:pt x="1741623" y="1678"/>
                  </a:lnTo>
                  <a:lnTo>
                    <a:pt x="1741623" y="1704"/>
                  </a:lnTo>
                  <a:lnTo>
                    <a:pt x="1741623" y="1730"/>
                  </a:lnTo>
                  <a:lnTo>
                    <a:pt x="1741623" y="1756"/>
                  </a:lnTo>
                  <a:lnTo>
                    <a:pt x="1741623" y="1782"/>
                  </a:lnTo>
                  <a:lnTo>
                    <a:pt x="1741623" y="1808"/>
                  </a:lnTo>
                  <a:lnTo>
                    <a:pt x="1741623" y="1833"/>
                  </a:lnTo>
                  <a:lnTo>
                    <a:pt x="1741623" y="1859"/>
                  </a:lnTo>
                  <a:lnTo>
                    <a:pt x="1741623" y="1884"/>
                  </a:lnTo>
                  <a:lnTo>
                    <a:pt x="1741623" y="1910"/>
                  </a:lnTo>
                  <a:lnTo>
                    <a:pt x="1741623" y="1935"/>
                  </a:lnTo>
                  <a:lnTo>
                    <a:pt x="1741623" y="1960"/>
                  </a:lnTo>
                  <a:lnTo>
                    <a:pt x="1741623" y="1985"/>
                  </a:lnTo>
                  <a:lnTo>
                    <a:pt x="1741623" y="2011"/>
                  </a:lnTo>
                  <a:lnTo>
                    <a:pt x="1741623" y="2036"/>
                  </a:lnTo>
                  <a:lnTo>
                    <a:pt x="1741623" y="2061"/>
                  </a:lnTo>
                  <a:lnTo>
                    <a:pt x="1741623" y="2086"/>
                  </a:lnTo>
                  <a:lnTo>
                    <a:pt x="1741623" y="2110"/>
                  </a:lnTo>
                  <a:lnTo>
                    <a:pt x="1741623" y="2135"/>
                  </a:lnTo>
                  <a:lnTo>
                    <a:pt x="1741623" y="2160"/>
                  </a:lnTo>
                  <a:lnTo>
                    <a:pt x="1741623" y="2185"/>
                  </a:lnTo>
                  <a:lnTo>
                    <a:pt x="1741623" y="2209"/>
                  </a:lnTo>
                  <a:lnTo>
                    <a:pt x="1741623" y="2234"/>
                  </a:lnTo>
                  <a:lnTo>
                    <a:pt x="1741623" y="2258"/>
                  </a:lnTo>
                  <a:lnTo>
                    <a:pt x="1741623" y="2283"/>
                  </a:lnTo>
                  <a:lnTo>
                    <a:pt x="1741623" y="2307"/>
                  </a:lnTo>
                  <a:lnTo>
                    <a:pt x="1741623" y="2331"/>
                  </a:lnTo>
                  <a:lnTo>
                    <a:pt x="1741623" y="2356"/>
                  </a:lnTo>
                  <a:lnTo>
                    <a:pt x="1741623" y="2380"/>
                  </a:lnTo>
                  <a:lnTo>
                    <a:pt x="1741623" y="2404"/>
                  </a:lnTo>
                  <a:lnTo>
                    <a:pt x="1741623" y="2428"/>
                  </a:lnTo>
                  <a:lnTo>
                    <a:pt x="1741623" y="2452"/>
                  </a:lnTo>
                  <a:lnTo>
                    <a:pt x="1741623" y="2476"/>
                  </a:lnTo>
                  <a:lnTo>
                    <a:pt x="1741623" y="2500"/>
                  </a:lnTo>
                  <a:lnTo>
                    <a:pt x="1741623" y="2523"/>
                  </a:lnTo>
                  <a:lnTo>
                    <a:pt x="1741623" y="2547"/>
                  </a:lnTo>
                  <a:lnTo>
                    <a:pt x="1741623" y="2571"/>
                  </a:lnTo>
                  <a:lnTo>
                    <a:pt x="1741623" y="2594"/>
                  </a:lnTo>
                  <a:lnTo>
                    <a:pt x="1741623" y="2618"/>
                  </a:lnTo>
                  <a:lnTo>
                    <a:pt x="1741623" y="2641"/>
                  </a:lnTo>
                  <a:lnTo>
                    <a:pt x="1741623" y="2665"/>
                  </a:lnTo>
                  <a:lnTo>
                    <a:pt x="1741623" y="2688"/>
                  </a:lnTo>
                  <a:lnTo>
                    <a:pt x="1741623" y="2711"/>
                  </a:lnTo>
                  <a:lnTo>
                    <a:pt x="1741623" y="2735"/>
                  </a:lnTo>
                  <a:lnTo>
                    <a:pt x="1741623" y="2758"/>
                  </a:lnTo>
                  <a:lnTo>
                    <a:pt x="1741623" y="2781"/>
                  </a:lnTo>
                  <a:lnTo>
                    <a:pt x="1741623" y="2804"/>
                  </a:lnTo>
                  <a:lnTo>
                    <a:pt x="1741623" y="2827"/>
                  </a:lnTo>
                  <a:lnTo>
                    <a:pt x="1741623" y="2850"/>
                  </a:lnTo>
                  <a:lnTo>
                    <a:pt x="1741623" y="2873"/>
                  </a:lnTo>
                  <a:lnTo>
                    <a:pt x="1741623" y="2895"/>
                  </a:lnTo>
                  <a:lnTo>
                    <a:pt x="1741623" y="2918"/>
                  </a:lnTo>
                  <a:lnTo>
                    <a:pt x="1741623" y="2941"/>
                  </a:lnTo>
                  <a:lnTo>
                    <a:pt x="1741623" y="2964"/>
                  </a:lnTo>
                  <a:lnTo>
                    <a:pt x="1741623" y="2986"/>
                  </a:lnTo>
                  <a:lnTo>
                    <a:pt x="1741623" y="3009"/>
                  </a:lnTo>
                  <a:lnTo>
                    <a:pt x="1741623" y="3031"/>
                  </a:lnTo>
                  <a:lnTo>
                    <a:pt x="1741623" y="3054"/>
                  </a:lnTo>
                  <a:lnTo>
                    <a:pt x="1741623" y="3076"/>
                  </a:lnTo>
                  <a:lnTo>
                    <a:pt x="1741623" y="3098"/>
                  </a:lnTo>
                  <a:lnTo>
                    <a:pt x="1741623" y="3120"/>
                  </a:lnTo>
                  <a:lnTo>
                    <a:pt x="1741623" y="3143"/>
                  </a:lnTo>
                  <a:lnTo>
                    <a:pt x="1741623" y="3165"/>
                  </a:lnTo>
                  <a:lnTo>
                    <a:pt x="1741623" y="3187"/>
                  </a:lnTo>
                  <a:lnTo>
                    <a:pt x="1741623" y="3209"/>
                  </a:lnTo>
                  <a:lnTo>
                    <a:pt x="1741623" y="3231"/>
                  </a:lnTo>
                  <a:lnTo>
                    <a:pt x="1741623" y="3253"/>
                  </a:lnTo>
                  <a:lnTo>
                    <a:pt x="1741623" y="3275"/>
                  </a:lnTo>
                  <a:lnTo>
                    <a:pt x="1741623" y="3296"/>
                  </a:lnTo>
                  <a:lnTo>
                    <a:pt x="1741623" y="3318"/>
                  </a:lnTo>
                  <a:lnTo>
                    <a:pt x="1741623" y="3340"/>
                  </a:lnTo>
                  <a:lnTo>
                    <a:pt x="1741623" y="3361"/>
                  </a:lnTo>
                  <a:lnTo>
                    <a:pt x="1741623" y="3383"/>
                  </a:lnTo>
                  <a:lnTo>
                    <a:pt x="1741623" y="3405"/>
                  </a:lnTo>
                  <a:lnTo>
                    <a:pt x="1741623" y="3426"/>
                  </a:lnTo>
                  <a:lnTo>
                    <a:pt x="1741623" y="3447"/>
                  </a:lnTo>
                  <a:lnTo>
                    <a:pt x="1741623" y="3469"/>
                  </a:lnTo>
                  <a:lnTo>
                    <a:pt x="1741623" y="3490"/>
                  </a:lnTo>
                  <a:lnTo>
                    <a:pt x="1741623" y="3511"/>
                  </a:lnTo>
                  <a:lnTo>
                    <a:pt x="1741623" y="3533"/>
                  </a:lnTo>
                  <a:lnTo>
                    <a:pt x="1741623" y="3554"/>
                  </a:lnTo>
                  <a:lnTo>
                    <a:pt x="1741623" y="3575"/>
                  </a:lnTo>
                  <a:lnTo>
                    <a:pt x="1741623" y="3596"/>
                  </a:lnTo>
                  <a:lnTo>
                    <a:pt x="1741623" y="3617"/>
                  </a:lnTo>
                  <a:lnTo>
                    <a:pt x="1741623" y="3638"/>
                  </a:lnTo>
                  <a:lnTo>
                    <a:pt x="1741623" y="3659"/>
                  </a:lnTo>
                  <a:lnTo>
                    <a:pt x="1741623" y="3680"/>
                  </a:lnTo>
                  <a:lnTo>
                    <a:pt x="1741623" y="3700"/>
                  </a:lnTo>
                  <a:lnTo>
                    <a:pt x="1741623" y="3721"/>
                  </a:lnTo>
                  <a:lnTo>
                    <a:pt x="1741623" y="3742"/>
                  </a:lnTo>
                  <a:lnTo>
                    <a:pt x="1741623" y="3762"/>
                  </a:lnTo>
                  <a:lnTo>
                    <a:pt x="1741623" y="3783"/>
                  </a:lnTo>
                  <a:lnTo>
                    <a:pt x="1741623" y="3804"/>
                  </a:lnTo>
                  <a:lnTo>
                    <a:pt x="1741623" y="3824"/>
                  </a:lnTo>
                  <a:lnTo>
                    <a:pt x="1741623" y="3845"/>
                  </a:lnTo>
                  <a:lnTo>
                    <a:pt x="1741623" y="3865"/>
                  </a:lnTo>
                  <a:lnTo>
                    <a:pt x="1741623" y="3885"/>
                  </a:lnTo>
                  <a:lnTo>
                    <a:pt x="1741623" y="3906"/>
                  </a:lnTo>
                  <a:lnTo>
                    <a:pt x="1741623" y="3926"/>
                  </a:lnTo>
                  <a:lnTo>
                    <a:pt x="1741623" y="3946"/>
                  </a:lnTo>
                  <a:lnTo>
                    <a:pt x="1741623" y="3966"/>
                  </a:lnTo>
                  <a:lnTo>
                    <a:pt x="1741623" y="3986"/>
                  </a:lnTo>
                  <a:lnTo>
                    <a:pt x="1741623" y="4006"/>
                  </a:lnTo>
                  <a:lnTo>
                    <a:pt x="1741623" y="4026"/>
                  </a:lnTo>
                  <a:lnTo>
                    <a:pt x="1741623" y="4046"/>
                  </a:lnTo>
                  <a:lnTo>
                    <a:pt x="1741623" y="4066"/>
                  </a:lnTo>
                  <a:lnTo>
                    <a:pt x="1741623" y="4086"/>
                  </a:lnTo>
                  <a:lnTo>
                    <a:pt x="1741623" y="4106"/>
                  </a:lnTo>
                  <a:lnTo>
                    <a:pt x="1741623" y="4126"/>
                  </a:lnTo>
                  <a:lnTo>
                    <a:pt x="1741623" y="4145"/>
                  </a:lnTo>
                  <a:lnTo>
                    <a:pt x="1741623" y="4165"/>
                  </a:lnTo>
                  <a:lnTo>
                    <a:pt x="1741623" y="4185"/>
                  </a:lnTo>
                  <a:lnTo>
                    <a:pt x="1741623" y="4204"/>
                  </a:lnTo>
                  <a:lnTo>
                    <a:pt x="1741623" y="4224"/>
                  </a:lnTo>
                  <a:lnTo>
                    <a:pt x="1741623" y="4243"/>
                  </a:lnTo>
                  <a:lnTo>
                    <a:pt x="1741623" y="4263"/>
                  </a:lnTo>
                  <a:lnTo>
                    <a:pt x="1741623" y="4282"/>
                  </a:lnTo>
                  <a:lnTo>
                    <a:pt x="1741623" y="4302"/>
                  </a:lnTo>
                  <a:lnTo>
                    <a:pt x="1741623" y="4321"/>
                  </a:lnTo>
                  <a:lnTo>
                    <a:pt x="1741623" y="4340"/>
                  </a:lnTo>
                  <a:lnTo>
                    <a:pt x="1741623" y="4359"/>
                  </a:lnTo>
                  <a:lnTo>
                    <a:pt x="1741623" y="4378"/>
                  </a:lnTo>
                  <a:lnTo>
                    <a:pt x="1741623" y="4398"/>
                  </a:lnTo>
                  <a:lnTo>
                    <a:pt x="1741623" y="4417"/>
                  </a:lnTo>
                  <a:lnTo>
                    <a:pt x="1741623" y="4436"/>
                  </a:lnTo>
                  <a:lnTo>
                    <a:pt x="1741623" y="4455"/>
                  </a:lnTo>
                  <a:lnTo>
                    <a:pt x="1741623" y="4474"/>
                  </a:lnTo>
                  <a:lnTo>
                    <a:pt x="1741623" y="4493"/>
                  </a:lnTo>
                  <a:lnTo>
                    <a:pt x="1741623" y="4511"/>
                  </a:lnTo>
                  <a:lnTo>
                    <a:pt x="1741623" y="4530"/>
                  </a:lnTo>
                  <a:lnTo>
                    <a:pt x="1741623" y="4549"/>
                  </a:lnTo>
                  <a:lnTo>
                    <a:pt x="1741623" y="4568"/>
                  </a:lnTo>
                  <a:lnTo>
                    <a:pt x="1741623" y="4586"/>
                  </a:lnTo>
                  <a:lnTo>
                    <a:pt x="1741623" y="4605"/>
                  </a:lnTo>
                  <a:lnTo>
                    <a:pt x="1741623" y="4624"/>
                  </a:lnTo>
                  <a:lnTo>
                    <a:pt x="1741623" y="4642"/>
                  </a:lnTo>
                  <a:lnTo>
                    <a:pt x="1741623" y="4661"/>
                  </a:lnTo>
                  <a:lnTo>
                    <a:pt x="1741623" y="4679"/>
                  </a:lnTo>
                  <a:lnTo>
                    <a:pt x="1741623" y="4698"/>
                  </a:lnTo>
                  <a:lnTo>
                    <a:pt x="1741623" y="4716"/>
                  </a:lnTo>
                  <a:lnTo>
                    <a:pt x="1741623" y="4734"/>
                  </a:lnTo>
                  <a:lnTo>
                    <a:pt x="1741623" y="4753"/>
                  </a:lnTo>
                  <a:lnTo>
                    <a:pt x="1741623" y="4771"/>
                  </a:lnTo>
                  <a:lnTo>
                    <a:pt x="1741623" y="4789"/>
                  </a:lnTo>
                  <a:lnTo>
                    <a:pt x="1741623" y="4807"/>
                  </a:lnTo>
                  <a:lnTo>
                    <a:pt x="1741623" y="4825"/>
                  </a:lnTo>
                  <a:lnTo>
                    <a:pt x="1741623" y="4844"/>
                  </a:lnTo>
                  <a:lnTo>
                    <a:pt x="1741623" y="4862"/>
                  </a:lnTo>
                  <a:lnTo>
                    <a:pt x="1741623" y="4880"/>
                  </a:lnTo>
                  <a:lnTo>
                    <a:pt x="1741623" y="4898"/>
                  </a:lnTo>
                  <a:lnTo>
                    <a:pt x="1741623" y="4916"/>
                  </a:lnTo>
                  <a:lnTo>
                    <a:pt x="1741623" y="4933"/>
                  </a:lnTo>
                  <a:lnTo>
                    <a:pt x="1741623" y="4951"/>
                  </a:lnTo>
                  <a:lnTo>
                    <a:pt x="1741623" y="4969"/>
                  </a:lnTo>
                  <a:lnTo>
                    <a:pt x="1741623" y="4987"/>
                  </a:lnTo>
                  <a:lnTo>
                    <a:pt x="1741623" y="5005"/>
                  </a:lnTo>
                  <a:lnTo>
                    <a:pt x="1741623" y="5022"/>
                  </a:lnTo>
                  <a:lnTo>
                    <a:pt x="1741623" y="5040"/>
                  </a:lnTo>
                  <a:lnTo>
                    <a:pt x="1741623" y="5058"/>
                  </a:lnTo>
                  <a:lnTo>
                    <a:pt x="1741623" y="5075"/>
                  </a:lnTo>
                  <a:lnTo>
                    <a:pt x="1741623" y="5093"/>
                  </a:lnTo>
                  <a:lnTo>
                    <a:pt x="1741623" y="5110"/>
                  </a:lnTo>
                  <a:lnTo>
                    <a:pt x="1741623" y="5128"/>
                  </a:lnTo>
                  <a:lnTo>
                    <a:pt x="1741623" y="5145"/>
                  </a:lnTo>
                  <a:lnTo>
                    <a:pt x="1741623" y="5162"/>
                  </a:lnTo>
                  <a:lnTo>
                    <a:pt x="1741623" y="5180"/>
                  </a:lnTo>
                  <a:lnTo>
                    <a:pt x="1741623" y="5197"/>
                  </a:lnTo>
                  <a:lnTo>
                    <a:pt x="1741623" y="5214"/>
                  </a:lnTo>
                  <a:lnTo>
                    <a:pt x="1741623" y="5231"/>
                  </a:lnTo>
                  <a:lnTo>
                    <a:pt x="1741623" y="5249"/>
                  </a:lnTo>
                  <a:lnTo>
                    <a:pt x="1741623" y="5266"/>
                  </a:lnTo>
                  <a:lnTo>
                    <a:pt x="1741623" y="5283"/>
                  </a:lnTo>
                  <a:lnTo>
                    <a:pt x="1741623" y="5300"/>
                  </a:lnTo>
                  <a:lnTo>
                    <a:pt x="1741623" y="5317"/>
                  </a:lnTo>
                  <a:lnTo>
                    <a:pt x="1741623" y="5334"/>
                  </a:lnTo>
                  <a:lnTo>
                    <a:pt x="1741623" y="5351"/>
                  </a:lnTo>
                  <a:lnTo>
                    <a:pt x="1741623" y="5368"/>
                  </a:lnTo>
                  <a:lnTo>
                    <a:pt x="1741623" y="5385"/>
                  </a:lnTo>
                  <a:lnTo>
                    <a:pt x="1741623" y="5402"/>
                  </a:lnTo>
                  <a:lnTo>
                    <a:pt x="1741623" y="5418"/>
                  </a:lnTo>
                  <a:lnTo>
                    <a:pt x="1741623" y="5435"/>
                  </a:lnTo>
                  <a:lnTo>
                    <a:pt x="1741623" y="5452"/>
                  </a:lnTo>
                  <a:lnTo>
                    <a:pt x="1741623" y="5469"/>
                  </a:lnTo>
                  <a:lnTo>
                    <a:pt x="1745106" y="5438"/>
                  </a:lnTo>
                  <a:lnTo>
                    <a:pt x="1748589" y="5408"/>
                  </a:lnTo>
                  <a:lnTo>
                    <a:pt x="1752073" y="5378"/>
                  </a:lnTo>
                  <a:lnTo>
                    <a:pt x="1755556" y="5347"/>
                  </a:lnTo>
                  <a:lnTo>
                    <a:pt x="1759039" y="5317"/>
                  </a:lnTo>
                  <a:lnTo>
                    <a:pt x="1762522" y="5286"/>
                  </a:lnTo>
                  <a:lnTo>
                    <a:pt x="1766006" y="5256"/>
                  </a:lnTo>
                  <a:lnTo>
                    <a:pt x="1769489" y="5226"/>
                  </a:lnTo>
                  <a:lnTo>
                    <a:pt x="1772972" y="5195"/>
                  </a:lnTo>
                  <a:lnTo>
                    <a:pt x="1776455" y="5165"/>
                  </a:lnTo>
                  <a:lnTo>
                    <a:pt x="1779939" y="5135"/>
                  </a:lnTo>
                  <a:lnTo>
                    <a:pt x="1783422" y="5104"/>
                  </a:lnTo>
                  <a:lnTo>
                    <a:pt x="1786905" y="5074"/>
                  </a:lnTo>
                  <a:lnTo>
                    <a:pt x="1790388" y="5044"/>
                  </a:lnTo>
                  <a:lnTo>
                    <a:pt x="1793872" y="5013"/>
                  </a:lnTo>
                  <a:lnTo>
                    <a:pt x="1797355" y="4983"/>
                  </a:lnTo>
                  <a:lnTo>
                    <a:pt x="1800838" y="4953"/>
                  </a:lnTo>
                  <a:lnTo>
                    <a:pt x="1804321" y="4922"/>
                  </a:lnTo>
                  <a:lnTo>
                    <a:pt x="1807805" y="4892"/>
                  </a:lnTo>
                  <a:lnTo>
                    <a:pt x="1811288" y="4862"/>
                  </a:lnTo>
                  <a:lnTo>
                    <a:pt x="1814771" y="4831"/>
                  </a:lnTo>
                  <a:lnTo>
                    <a:pt x="1818254" y="4801"/>
                  </a:lnTo>
                  <a:lnTo>
                    <a:pt x="1821738" y="4771"/>
                  </a:lnTo>
                  <a:lnTo>
                    <a:pt x="1825221" y="4740"/>
                  </a:lnTo>
                  <a:lnTo>
                    <a:pt x="1828704" y="4710"/>
                  </a:lnTo>
                  <a:lnTo>
                    <a:pt x="1832187" y="4680"/>
                  </a:lnTo>
                  <a:lnTo>
                    <a:pt x="1835671" y="4649"/>
                  </a:lnTo>
                  <a:lnTo>
                    <a:pt x="1839154" y="4619"/>
                  </a:lnTo>
                  <a:lnTo>
                    <a:pt x="1842637" y="4589"/>
                  </a:lnTo>
                  <a:lnTo>
                    <a:pt x="1846120" y="4558"/>
                  </a:lnTo>
                  <a:lnTo>
                    <a:pt x="1849604" y="4528"/>
                  </a:lnTo>
                  <a:lnTo>
                    <a:pt x="1853087" y="4498"/>
                  </a:lnTo>
                  <a:lnTo>
                    <a:pt x="1856570" y="4467"/>
                  </a:lnTo>
                  <a:lnTo>
                    <a:pt x="1860053" y="4437"/>
                  </a:lnTo>
                  <a:lnTo>
                    <a:pt x="1863537" y="4407"/>
                  </a:lnTo>
                  <a:lnTo>
                    <a:pt x="1867020" y="4376"/>
                  </a:lnTo>
                  <a:lnTo>
                    <a:pt x="1870503" y="4346"/>
                  </a:lnTo>
                  <a:lnTo>
                    <a:pt x="1873986" y="4316"/>
                  </a:lnTo>
                  <a:lnTo>
                    <a:pt x="1877470" y="4285"/>
                  </a:lnTo>
                  <a:lnTo>
                    <a:pt x="1880953" y="4255"/>
                  </a:lnTo>
                  <a:lnTo>
                    <a:pt x="1884436" y="4225"/>
                  </a:lnTo>
                  <a:lnTo>
                    <a:pt x="1887919" y="4194"/>
                  </a:lnTo>
                  <a:lnTo>
                    <a:pt x="1891403" y="4164"/>
                  </a:lnTo>
                  <a:lnTo>
                    <a:pt x="1894886" y="4134"/>
                  </a:lnTo>
                  <a:lnTo>
                    <a:pt x="1898369" y="4103"/>
                  </a:lnTo>
                  <a:lnTo>
                    <a:pt x="1901852" y="4073"/>
                  </a:lnTo>
                  <a:lnTo>
                    <a:pt x="1905336" y="4043"/>
                  </a:lnTo>
                  <a:lnTo>
                    <a:pt x="1908819" y="4012"/>
                  </a:lnTo>
                  <a:lnTo>
                    <a:pt x="1912302" y="3982"/>
                  </a:lnTo>
                  <a:lnTo>
                    <a:pt x="1915785" y="3952"/>
                  </a:lnTo>
                  <a:lnTo>
                    <a:pt x="1919269" y="3921"/>
                  </a:lnTo>
                  <a:lnTo>
                    <a:pt x="1922752" y="3891"/>
                  </a:lnTo>
                  <a:lnTo>
                    <a:pt x="1926235" y="3861"/>
                  </a:lnTo>
                  <a:lnTo>
                    <a:pt x="1929718" y="3830"/>
                  </a:lnTo>
                  <a:lnTo>
                    <a:pt x="1933202" y="3800"/>
                  </a:lnTo>
                  <a:lnTo>
                    <a:pt x="1936685" y="3770"/>
                  </a:lnTo>
                  <a:lnTo>
                    <a:pt x="1940168" y="3739"/>
                  </a:lnTo>
                  <a:lnTo>
                    <a:pt x="1943651" y="3709"/>
                  </a:lnTo>
                  <a:lnTo>
                    <a:pt x="1947135" y="3679"/>
                  </a:lnTo>
                  <a:lnTo>
                    <a:pt x="1950618" y="3648"/>
                  </a:lnTo>
                  <a:lnTo>
                    <a:pt x="1954101" y="3618"/>
                  </a:lnTo>
                  <a:lnTo>
                    <a:pt x="1957584" y="3588"/>
                  </a:lnTo>
                  <a:lnTo>
                    <a:pt x="1961068" y="3557"/>
                  </a:lnTo>
                  <a:lnTo>
                    <a:pt x="1964551" y="3527"/>
                  </a:lnTo>
                  <a:lnTo>
                    <a:pt x="1968034" y="3497"/>
                  </a:lnTo>
                  <a:lnTo>
                    <a:pt x="1971517" y="3466"/>
                  </a:lnTo>
                  <a:lnTo>
                    <a:pt x="1975001" y="3436"/>
                  </a:lnTo>
                  <a:lnTo>
                    <a:pt x="1978484" y="3406"/>
                  </a:lnTo>
                  <a:lnTo>
                    <a:pt x="1981967" y="3375"/>
                  </a:lnTo>
                  <a:lnTo>
                    <a:pt x="1985450" y="3345"/>
                  </a:lnTo>
                  <a:lnTo>
                    <a:pt x="1988934" y="3315"/>
                  </a:lnTo>
                  <a:lnTo>
                    <a:pt x="1992417" y="3284"/>
                  </a:lnTo>
                  <a:lnTo>
                    <a:pt x="1995900" y="3254"/>
                  </a:lnTo>
                  <a:lnTo>
                    <a:pt x="1999383" y="3224"/>
                  </a:lnTo>
                  <a:lnTo>
                    <a:pt x="2002867" y="3194"/>
                  </a:lnTo>
                  <a:lnTo>
                    <a:pt x="2006350" y="3163"/>
                  </a:lnTo>
                  <a:lnTo>
                    <a:pt x="2009833" y="3133"/>
                  </a:lnTo>
                  <a:lnTo>
                    <a:pt x="2013316" y="3103"/>
                  </a:lnTo>
                  <a:lnTo>
                    <a:pt x="2016799" y="3072"/>
                  </a:lnTo>
                  <a:lnTo>
                    <a:pt x="2020283" y="3042"/>
                  </a:lnTo>
                  <a:lnTo>
                    <a:pt x="2023766" y="3012"/>
                  </a:lnTo>
                  <a:lnTo>
                    <a:pt x="2027249" y="2981"/>
                  </a:lnTo>
                  <a:lnTo>
                    <a:pt x="2030732" y="2951"/>
                  </a:lnTo>
                  <a:lnTo>
                    <a:pt x="2034216" y="2921"/>
                  </a:lnTo>
                  <a:lnTo>
                    <a:pt x="2037699" y="2890"/>
                  </a:lnTo>
                  <a:lnTo>
                    <a:pt x="2041182" y="2860"/>
                  </a:lnTo>
                  <a:lnTo>
                    <a:pt x="2044665" y="2830"/>
                  </a:lnTo>
                  <a:lnTo>
                    <a:pt x="2048149" y="2799"/>
                  </a:lnTo>
                  <a:lnTo>
                    <a:pt x="2051632" y="2769"/>
                  </a:lnTo>
                  <a:lnTo>
                    <a:pt x="2055115" y="2739"/>
                  </a:lnTo>
                  <a:lnTo>
                    <a:pt x="2058598" y="2709"/>
                  </a:lnTo>
                  <a:lnTo>
                    <a:pt x="2062082" y="2678"/>
                  </a:lnTo>
                  <a:lnTo>
                    <a:pt x="2065565" y="2648"/>
                  </a:lnTo>
                  <a:lnTo>
                    <a:pt x="2069048" y="2618"/>
                  </a:lnTo>
                  <a:lnTo>
                    <a:pt x="2072531" y="2587"/>
                  </a:lnTo>
                  <a:lnTo>
                    <a:pt x="2076015" y="2557"/>
                  </a:lnTo>
                  <a:lnTo>
                    <a:pt x="2079498" y="2527"/>
                  </a:lnTo>
                  <a:lnTo>
                    <a:pt x="2082981" y="2496"/>
                  </a:lnTo>
                  <a:lnTo>
                    <a:pt x="2086464" y="2466"/>
                  </a:lnTo>
                  <a:lnTo>
                    <a:pt x="2089948" y="2436"/>
                  </a:lnTo>
                  <a:lnTo>
                    <a:pt x="2093431" y="2405"/>
                  </a:lnTo>
                  <a:lnTo>
                    <a:pt x="2096914" y="2375"/>
                  </a:lnTo>
                  <a:lnTo>
                    <a:pt x="2100397" y="2345"/>
                  </a:lnTo>
                  <a:lnTo>
                    <a:pt x="2103881" y="2315"/>
                  </a:lnTo>
                  <a:lnTo>
                    <a:pt x="2107364" y="2284"/>
                  </a:lnTo>
                  <a:lnTo>
                    <a:pt x="2110847" y="2254"/>
                  </a:lnTo>
                  <a:lnTo>
                    <a:pt x="2114330" y="2224"/>
                  </a:lnTo>
                  <a:lnTo>
                    <a:pt x="2117814" y="2193"/>
                  </a:lnTo>
                  <a:lnTo>
                    <a:pt x="2121297" y="2163"/>
                  </a:lnTo>
                  <a:lnTo>
                    <a:pt x="2124780" y="2133"/>
                  </a:lnTo>
                  <a:lnTo>
                    <a:pt x="2128263" y="2103"/>
                  </a:lnTo>
                  <a:lnTo>
                    <a:pt x="2131747" y="2072"/>
                  </a:lnTo>
                  <a:lnTo>
                    <a:pt x="2135230" y="2042"/>
                  </a:lnTo>
                  <a:lnTo>
                    <a:pt x="2138713" y="2012"/>
                  </a:lnTo>
                  <a:lnTo>
                    <a:pt x="2142196" y="1981"/>
                  </a:lnTo>
                  <a:lnTo>
                    <a:pt x="2145680" y="1951"/>
                  </a:lnTo>
                  <a:lnTo>
                    <a:pt x="2149163" y="1921"/>
                  </a:lnTo>
                  <a:lnTo>
                    <a:pt x="2152646" y="1890"/>
                  </a:lnTo>
                  <a:lnTo>
                    <a:pt x="2156129" y="1860"/>
                  </a:lnTo>
                  <a:lnTo>
                    <a:pt x="2159613" y="1830"/>
                  </a:lnTo>
                  <a:lnTo>
                    <a:pt x="2163096" y="1800"/>
                  </a:lnTo>
                  <a:lnTo>
                    <a:pt x="2166579" y="1769"/>
                  </a:lnTo>
                  <a:lnTo>
                    <a:pt x="2170062" y="1739"/>
                  </a:lnTo>
                  <a:lnTo>
                    <a:pt x="2173546" y="1709"/>
                  </a:lnTo>
                  <a:lnTo>
                    <a:pt x="2177029" y="1678"/>
                  </a:lnTo>
                  <a:lnTo>
                    <a:pt x="2177029" y="1699"/>
                  </a:lnTo>
                  <a:lnTo>
                    <a:pt x="2177029" y="1720"/>
                  </a:lnTo>
                  <a:lnTo>
                    <a:pt x="2177029" y="1741"/>
                  </a:lnTo>
                  <a:lnTo>
                    <a:pt x="2177029" y="1761"/>
                  </a:lnTo>
                  <a:lnTo>
                    <a:pt x="2177029" y="1782"/>
                  </a:lnTo>
                  <a:lnTo>
                    <a:pt x="2177029" y="1802"/>
                  </a:lnTo>
                  <a:lnTo>
                    <a:pt x="2177029" y="1823"/>
                  </a:lnTo>
                  <a:lnTo>
                    <a:pt x="2177029" y="1843"/>
                  </a:lnTo>
                  <a:lnTo>
                    <a:pt x="2177029" y="1864"/>
                  </a:lnTo>
                  <a:lnTo>
                    <a:pt x="2177029" y="1884"/>
                  </a:lnTo>
                  <a:lnTo>
                    <a:pt x="2177029" y="1905"/>
                  </a:lnTo>
                  <a:lnTo>
                    <a:pt x="2177029" y="1925"/>
                  </a:lnTo>
                  <a:lnTo>
                    <a:pt x="2177029" y="1945"/>
                  </a:lnTo>
                  <a:lnTo>
                    <a:pt x="2177029" y="1965"/>
                  </a:lnTo>
                  <a:lnTo>
                    <a:pt x="2177029" y="1985"/>
                  </a:lnTo>
                  <a:lnTo>
                    <a:pt x="2177029" y="2006"/>
                  </a:lnTo>
                  <a:lnTo>
                    <a:pt x="2177029" y="2026"/>
                  </a:lnTo>
                  <a:lnTo>
                    <a:pt x="2177029" y="2046"/>
                  </a:lnTo>
                  <a:lnTo>
                    <a:pt x="2177029" y="2066"/>
                  </a:lnTo>
                  <a:lnTo>
                    <a:pt x="2177029" y="2086"/>
                  </a:lnTo>
                  <a:lnTo>
                    <a:pt x="2177029" y="2105"/>
                  </a:lnTo>
                  <a:lnTo>
                    <a:pt x="2177029" y="2125"/>
                  </a:lnTo>
                  <a:lnTo>
                    <a:pt x="2177029" y="2145"/>
                  </a:lnTo>
                  <a:lnTo>
                    <a:pt x="2177029" y="2165"/>
                  </a:lnTo>
                  <a:lnTo>
                    <a:pt x="2177029" y="2185"/>
                  </a:lnTo>
                  <a:lnTo>
                    <a:pt x="2177029" y="2204"/>
                  </a:lnTo>
                  <a:lnTo>
                    <a:pt x="2177029" y="2224"/>
                  </a:lnTo>
                  <a:lnTo>
                    <a:pt x="2177029" y="2244"/>
                  </a:lnTo>
                  <a:lnTo>
                    <a:pt x="2177029" y="2263"/>
                  </a:lnTo>
                  <a:lnTo>
                    <a:pt x="2177029" y="2283"/>
                  </a:lnTo>
                  <a:lnTo>
                    <a:pt x="2177029" y="2302"/>
                  </a:lnTo>
                  <a:lnTo>
                    <a:pt x="2177029" y="2322"/>
                  </a:lnTo>
                  <a:lnTo>
                    <a:pt x="2177029" y="2341"/>
                  </a:lnTo>
                  <a:lnTo>
                    <a:pt x="2177029" y="2360"/>
                  </a:lnTo>
                  <a:lnTo>
                    <a:pt x="2177029" y="2380"/>
                  </a:lnTo>
                  <a:lnTo>
                    <a:pt x="2177029" y="2399"/>
                  </a:lnTo>
                  <a:lnTo>
                    <a:pt x="2177029" y="2418"/>
                  </a:lnTo>
                  <a:lnTo>
                    <a:pt x="2177029" y="2437"/>
                  </a:lnTo>
                  <a:lnTo>
                    <a:pt x="2177029" y="2457"/>
                  </a:lnTo>
                  <a:lnTo>
                    <a:pt x="2177029" y="2476"/>
                  </a:lnTo>
                  <a:lnTo>
                    <a:pt x="2177029" y="2495"/>
                  </a:lnTo>
                  <a:lnTo>
                    <a:pt x="2177029" y="2514"/>
                  </a:lnTo>
                  <a:lnTo>
                    <a:pt x="2177029" y="2533"/>
                  </a:lnTo>
                  <a:lnTo>
                    <a:pt x="2177029" y="2552"/>
                  </a:lnTo>
                  <a:lnTo>
                    <a:pt x="2177029" y="2571"/>
                  </a:lnTo>
                  <a:lnTo>
                    <a:pt x="2177029" y="2590"/>
                  </a:lnTo>
                  <a:lnTo>
                    <a:pt x="2177029" y="2608"/>
                  </a:lnTo>
                  <a:lnTo>
                    <a:pt x="2177029" y="2627"/>
                  </a:lnTo>
                  <a:lnTo>
                    <a:pt x="2177029" y="2646"/>
                  </a:lnTo>
                  <a:lnTo>
                    <a:pt x="2177029" y="2665"/>
                  </a:lnTo>
                  <a:lnTo>
                    <a:pt x="2177029" y="2683"/>
                  </a:lnTo>
                  <a:lnTo>
                    <a:pt x="2177029" y="2702"/>
                  </a:lnTo>
                  <a:lnTo>
                    <a:pt x="2177029" y="2721"/>
                  </a:lnTo>
                  <a:lnTo>
                    <a:pt x="2177029" y="2739"/>
                  </a:lnTo>
                  <a:lnTo>
                    <a:pt x="2177029" y="2758"/>
                  </a:lnTo>
                  <a:lnTo>
                    <a:pt x="2177029" y="2776"/>
                  </a:lnTo>
                  <a:lnTo>
                    <a:pt x="2177029" y="2795"/>
                  </a:lnTo>
                  <a:lnTo>
                    <a:pt x="2177029" y="2813"/>
                  </a:lnTo>
                  <a:lnTo>
                    <a:pt x="2177029" y="2831"/>
                  </a:lnTo>
                  <a:lnTo>
                    <a:pt x="2177029" y="2850"/>
                  </a:lnTo>
                  <a:lnTo>
                    <a:pt x="2177029" y="2868"/>
                  </a:lnTo>
                  <a:lnTo>
                    <a:pt x="2177029" y="2886"/>
                  </a:lnTo>
                  <a:lnTo>
                    <a:pt x="2177029" y="2905"/>
                  </a:lnTo>
                  <a:lnTo>
                    <a:pt x="2177029" y="2923"/>
                  </a:lnTo>
                  <a:lnTo>
                    <a:pt x="2177029" y="2941"/>
                  </a:lnTo>
                  <a:lnTo>
                    <a:pt x="2177029" y="2959"/>
                  </a:lnTo>
                  <a:lnTo>
                    <a:pt x="2177029" y="2977"/>
                  </a:lnTo>
                  <a:lnTo>
                    <a:pt x="2177029" y="2995"/>
                  </a:lnTo>
                  <a:lnTo>
                    <a:pt x="2177029" y="3013"/>
                  </a:lnTo>
                  <a:lnTo>
                    <a:pt x="2177029" y="3031"/>
                  </a:lnTo>
                  <a:lnTo>
                    <a:pt x="2177029" y="3049"/>
                  </a:lnTo>
                  <a:lnTo>
                    <a:pt x="2177029" y="3067"/>
                  </a:lnTo>
                  <a:lnTo>
                    <a:pt x="2177029" y="3085"/>
                  </a:lnTo>
                  <a:lnTo>
                    <a:pt x="2177029" y="3103"/>
                  </a:lnTo>
                  <a:lnTo>
                    <a:pt x="2177029" y="3120"/>
                  </a:lnTo>
                  <a:lnTo>
                    <a:pt x="2177029" y="3138"/>
                  </a:lnTo>
                  <a:lnTo>
                    <a:pt x="2177029" y="3156"/>
                  </a:lnTo>
                  <a:lnTo>
                    <a:pt x="2177029" y="3174"/>
                  </a:lnTo>
                  <a:lnTo>
                    <a:pt x="2177029" y="3191"/>
                  </a:lnTo>
                  <a:lnTo>
                    <a:pt x="2177029" y="3209"/>
                  </a:lnTo>
                  <a:lnTo>
                    <a:pt x="2177029" y="3226"/>
                  </a:lnTo>
                  <a:lnTo>
                    <a:pt x="2177029" y="3244"/>
                  </a:lnTo>
                  <a:lnTo>
                    <a:pt x="2177029" y="3261"/>
                  </a:lnTo>
                  <a:lnTo>
                    <a:pt x="2177029" y="3279"/>
                  </a:lnTo>
                  <a:lnTo>
                    <a:pt x="2177029" y="3296"/>
                  </a:lnTo>
                  <a:lnTo>
                    <a:pt x="2177029" y="3314"/>
                  </a:lnTo>
                  <a:lnTo>
                    <a:pt x="2177029" y="3331"/>
                  </a:lnTo>
                  <a:lnTo>
                    <a:pt x="2177029" y="3348"/>
                  </a:lnTo>
                  <a:lnTo>
                    <a:pt x="2177029" y="3366"/>
                  </a:lnTo>
                  <a:lnTo>
                    <a:pt x="2177029" y="3383"/>
                  </a:lnTo>
                  <a:lnTo>
                    <a:pt x="2177029" y="3400"/>
                  </a:lnTo>
                  <a:lnTo>
                    <a:pt x="2177029" y="3417"/>
                  </a:lnTo>
                  <a:lnTo>
                    <a:pt x="2177029" y="3435"/>
                  </a:lnTo>
                  <a:lnTo>
                    <a:pt x="2180512" y="3407"/>
                  </a:lnTo>
                  <a:lnTo>
                    <a:pt x="2183995" y="3380"/>
                  </a:lnTo>
                  <a:lnTo>
                    <a:pt x="2187479" y="3352"/>
                  </a:lnTo>
                  <a:lnTo>
                    <a:pt x="2190962" y="3325"/>
                  </a:lnTo>
                  <a:lnTo>
                    <a:pt x="2194445" y="3297"/>
                  </a:lnTo>
                  <a:lnTo>
                    <a:pt x="2197928" y="3270"/>
                  </a:lnTo>
                  <a:lnTo>
                    <a:pt x="2201412" y="3242"/>
                  </a:lnTo>
                  <a:lnTo>
                    <a:pt x="2204895" y="3215"/>
                  </a:lnTo>
                  <a:lnTo>
                    <a:pt x="2208378" y="3187"/>
                  </a:lnTo>
                  <a:lnTo>
                    <a:pt x="2211861" y="3159"/>
                  </a:lnTo>
                  <a:lnTo>
                    <a:pt x="2215345" y="3132"/>
                  </a:lnTo>
                  <a:lnTo>
                    <a:pt x="2218828" y="3104"/>
                  </a:lnTo>
                  <a:lnTo>
                    <a:pt x="2222311" y="3077"/>
                  </a:lnTo>
                  <a:lnTo>
                    <a:pt x="2225794" y="3049"/>
                  </a:lnTo>
                  <a:lnTo>
                    <a:pt x="2229278" y="3022"/>
                  </a:lnTo>
                  <a:lnTo>
                    <a:pt x="2232761" y="2994"/>
                  </a:lnTo>
                  <a:lnTo>
                    <a:pt x="2236244" y="2967"/>
                  </a:lnTo>
                  <a:lnTo>
                    <a:pt x="2239727" y="2939"/>
                  </a:lnTo>
                  <a:lnTo>
                    <a:pt x="2243211" y="2912"/>
                  </a:lnTo>
                  <a:lnTo>
                    <a:pt x="2246694" y="2884"/>
                  </a:lnTo>
                  <a:lnTo>
                    <a:pt x="2250177" y="2857"/>
                  </a:lnTo>
                  <a:lnTo>
                    <a:pt x="2253660" y="2829"/>
                  </a:lnTo>
                  <a:lnTo>
                    <a:pt x="2257144" y="2802"/>
                  </a:lnTo>
                  <a:lnTo>
                    <a:pt x="2260627" y="2774"/>
                  </a:lnTo>
                  <a:lnTo>
                    <a:pt x="2264110" y="2747"/>
                  </a:lnTo>
                  <a:lnTo>
                    <a:pt x="2267593" y="2720"/>
                  </a:lnTo>
                  <a:lnTo>
                    <a:pt x="2271077" y="2692"/>
                  </a:lnTo>
                  <a:lnTo>
                    <a:pt x="2274560" y="2665"/>
                  </a:lnTo>
                  <a:lnTo>
                    <a:pt x="2278043" y="2637"/>
                  </a:lnTo>
                  <a:lnTo>
                    <a:pt x="2281526" y="2610"/>
                  </a:lnTo>
                  <a:lnTo>
                    <a:pt x="2285010" y="2582"/>
                  </a:lnTo>
                  <a:lnTo>
                    <a:pt x="2288493" y="2555"/>
                  </a:lnTo>
                  <a:lnTo>
                    <a:pt x="2291976" y="2527"/>
                  </a:lnTo>
                  <a:lnTo>
                    <a:pt x="2295459" y="2500"/>
                  </a:lnTo>
                  <a:lnTo>
                    <a:pt x="2298942" y="2472"/>
                  </a:lnTo>
                  <a:lnTo>
                    <a:pt x="2302426" y="2445"/>
                  </a:lnTo>
                  <a:lnTo>
                    <a:pt x="2305909" y="2417"/>
                  </a:lnTo>
                  <a:lnTo>
                    <a:pt x="2309392" y="2390"/>
                  </a:lnTo>
                  <a:lnTo>
                    <a:pt x="2312875" y="2362"/>
                  </a:lnTo>
                  <a:lnTo>
                    <a:pt x="2316359" y="2335"/>
                  </a:lnTo>
                  <a:lnTo>
                    <a:pt x="2319842" y="2307"/>
                  </a:lnTo>
                  <a:lnTo>
                    <a:pt x="2323325" y="2280"/>
                  </a:lnTo>
                  <a:lnTo>
                    <a:pt x="2326808" y="2252"/>
                  </a:lnTo>
                  <a:lnTo>
                    <a:pt x="2330292" y="2225"/>
                  </a:lnTo>
                  <a:lnTo>
                    <a:pt x="2333775" y="2197"/>
                  </a:lnTo>
                  <a:lnTo>
                    <a:pt x="2337258" y="2170"/>
                  </a:lnTo>
                  <a:lnTo>
                    <a:pt x="2340741" y="2142"/>
                  </a:lnTo>
                  <a:lnTo>
                    <a:pt x="2344225" y="2115"/>
                  </a:lnTo>
                  <a:lnTo>
                    <a:pt x="2347708" y="2087"/>
                  </a:lnTo>
                  <a:lnTo>
                    <a:pt x="2351191" y="2060"/>
                  </a:lnTo>
                  <a:lnTo>
                    <a:pt x="2354674" y="2032"/>
                  </a:lnTo>
                  <a:lnTo>
                    <a:pt x="2358158" y="2005"/>
                  </a:lnTo>
                  <a:lnTo>
                    <a:pt x="2361641" y="1977"/>
                  </a:lnTo>
                  <a:lnTo>
                    <a:pt x="2365124" y="1950"/>
                  </a:lnTo>
                  <a:lnTo>
                    <a:pt x="2368607" y="1922"/>
                  </a:lnTo>
                  <a:lnTo>
                    <a:pt x="2372091" y="1895"/>
                  </a:lnTo>
                  <a:lnTo>
                    <a:pt x="2375574" y="1867"/>
                  </a:lnTo>
                  <a:lnTo>
                    <a:pt x="2379057" y="1840"/>
                  </a:lnTo>
                  <a:lnTo>
                    <a:pt x="2382540" y="1812"/>
                  </a:lnTo>
                  <a:lnTo>
                    <a:pt x="2386024" y="1785"/>
                  </a:lnTo>
                  <a:lnTo>
                    <a:pt x="2389507" y="1757"/>
                  </a:lnTo>
                  <a:lnTo>
                    <a:pt x="2392990" y="1730"/>
                  </a:lnTo>
                  <a:lnTo>
                    <a:pt x="2396473" y="1702"/>
                  </a:lnTo>
                  <a:lnTo>
                    <a:pt x="2399957" y="1675"/>
                  </a:lnTo>
                  <a:lnTo>
                    <a:pt x="2403440" y="1647"/>
                  </a:lnTo>
                  <a:lnTo>
                    <a:pt x="2406923" y="1620"/>
                  </a:lnTo>
                  <a:lnTo>
                    <a:pt x="2410406" y="1593"/>
                  </a:lnTo>
                  <a:lnTo>
                    <a:pt x="2413890" y="1565"/>
                  </a:lnTo>
                  <a:lnTo>
                    <a:pt x="2417373" y="1538"/>
                  </a:lnTo>
                  <a:lnTo>
                    <a:pt x="2420856" y="1510"/>
                  </a:lnTo>
                  <a:lnTo>
                    <a:pt x="2424339" y="1483"/>
                  </a:lnTo>
                  <a:lnTo>
                    <a:pt x="2427823" y="1455"/>
                  </a:lnTo>
                  <a:lnTo>
                    <a:pt x="2431306" y="1428"/>
                  </a:lnTo>
                  <a:lnTo>
                    <a:pt x="2434789" y="1400"/>
                  </a:lnTo>
                  <a:lnTo>
                    <a:pt x="2438272" y="1373"/>
                  </a:lnTo>
                  <a:lnTo>
                    <a:pt x="2441756" y="1345"/>
                  </a:lnTo>
                  <a:lnTo>
                    <a:pt x="2445239" y="1318"/>
                  </a:lnTo>
                  <a:lnTo>
                    <a:pt x="2448722" y="1290"/>
                  </a:lnTo>
                  <a:lnTo>
                    <a:pt x="2452205" y="1263"/>
                  </a:lnTo>
                  <a:lnTo>
                    <a:pt x="2455689" y="1235"/>
                  </a:lnTo>
                  <a:lnTo>
                    <a:pt x="2459172" y="1208"/>
                  </a:lnTo>
                  <a:lnTo>
                    <a:pt x="2462655" y="1180"/>
                  </a:lnTo>
                  <a:lnTo>
                    <a:pt x="2466138" y="1153"/>
                  </a:lnTo>
                  <a:lnTo>
                    <a:pt x="2469622" y="1125"/>
                  </a:lnTo>
                  <a:lnTo>
                    <a:pt x="2473105" y="1098"/>
                  </a:lnTo>
                  <a:lnTo>
                    <a:pt x="2476588" y="1071"/>
                  </a:lnTo>
                  <a:lnTo>
                    <a:pt x="2480071" y="1043"/>
                  </a:lnTo>
                  <a:lnTo>
                    <a:pt x="2483555" y="1016"/>
                  </a:lnTo>
                  <a:lnTo>
                    <a:pt x="2487038" y="988"/>
                  </a:lnTo>
                  <a:lnTo>
                    <a:pt x="2490521" y="961"/>
                  </a:lnTo>
                  <a:lnTo>
                    <a:pt x="2494004" y="933"/>
                  </a:lnTo>
                  <a:lnTo>
                    <a:pt x="2497488" y="906"/>
                  </a:lnTo>
                  <a:lnTo>
                    <a:pt x="2500971" y="878"/>
                  </a:lnTo>
                  <a:lnTo>
                    <a:pt x="2504454" y="851"/>
                  </a:lnTo>
                  <a:lnTo>
                    <a:pt x="2507937" y="823"/>
                  </a:lnTo>
                  <a:lnTo>
                    <a:pt x="2511421" y="796"/>
                  </a:lnTo>
                  <a:lnTo>
                    <a:pt x="2514904" y="768"/>
                  </a:lnTo>
                  <a:lnTo>
                    <a:pt x="2518387" y="741"/>
                  </a:lnTo>
                  <a:lnTo>
                    <a:pt x="2521870" y="713"/>
                  </a:lnTo>
                  <a:lnTo>
                    <a:pt x="2525354" y="686"/>
                  </a:lnTo>
                  <a:lnTo>
                    <a:pt x="2528837" y="659"/>
                  </a:lnTo>
                  <a:lnTo>
                    <a:pt x="2532320" y="631"/>
                  </a:lnTo>
                  <a:lnTo>
                    <a:pt x="2535803" y="604"/>
                  </a:lnTo>
                  <a:lnTo>
                    <a:pt x="2539287" y="576"/>
                  </a:lnTo>
                  <a:lnTo>
                    <a:pt x="2542770" y="549"/>
                  </a:lnTo>
                  <a:lnTo>
                    <a:pt x="2546253" y="521"/>
                  </a:lnTo>
                  <a:lnTo>
                    <a:pt x="2549736" y="494"/>
                  </a:lnTo>
                  <a:lnTo>
                    <a:pt x="2553220" y="466"/>
                  </a:lnTo>
                  <a:lnTo>
                    <a:pt x="2556703" y="439"/>
                  </a:lnTo>
                  <a:lnTo>
                    <a:pt x="2560186" y="411"/>
                  </a:lnTo>
                  <a:lnTo>
                    <a:pt x="2563669" y="384"/>
                  </a:lnTo>
                  <a:lnTo>
                    <a:pt x="2567153" y="356"/>
                  </a:lnTo>
                  <a:lnTo>
                    <a:pt x="2570636" y="329"/>
                  </a:lnTo>
                  <a:lnTo>
                    <a:pt x="2574119" y="302"/>
                  </a:lnTo>
                  <a:lnTo>
                    <a:pt x="2577602" y="274"/>
                  </a:lnTo>
                  <a:lnTo>
                    <a:pt x="2581085" y="247"/>
                  </a:lnTo>
                  <a:lnTo>
                    <a:pt x="2584569" y="219"/>
                  </a:lnTo>
                  <a:lnTo>
                    <a:pt x="2588052" y="192"/>
                  </a:lnTo>
                  <a:lnTo>
                    <a:pt x="2591535" y="164"/>
                  </a:lnTo>
                  <a:lnTo>
                    <a:pt x="2595018" y="137"/>
                  </a:lnTo>
                  <a:lnTo>
                    <a:pt x="2598502" y="109"/>
                  </a:lnTo>
                  <a:lnTo>
                    <a:pt x="2601985" y="82"/>
                  </a:lnTo>
                  <a:lnTo>
                    <a:pt x="2605468" y="54"/>
                  </a:lnTo>
                  <a:lnTo>
                    <a:pt x="2608951" y="27"/>
                  </a:lnTo>
                  <a:lnTo>
                    <a:pt x="2612435" y="0"/>
                  </a:lnTo>
                  <a:lnTo>
                    <a:pt x="2612435" y="20"/>
                  </a:lnTo>
                  <a:lnTo>
                    <a:pt x="2612435" y="40"/>
                  </a:lnTo>
                  <a:lnTo>
                    <a:pt x="2612435" y="61"/>
                  </a:lnTo>
                  <a:lnTo>
                    <a:pt x="2612435" y="81"/>
                  </a:lnTo>
                  <a:lnTo>
                    <a:pt x="2612435" y="102"/>
                  </a:lnTo>
                  <a:lnTo>
                    <a:pt x="2612435" y="122"/>
                  </a:lnTo>
                  <a:lnTo>
                    <a:pt x="2612435" y="142"/>
                  </a:lnTo>
                  <a:lnTo>
                    <a:pt x="2612435" y="162"/>
                  </a:lnTo>
                  <a:lnTo>
                    <a:pt x="2612435" y="183"/>
                  </a:lnTo>
                  <a:lnTo>
                    <a:pt x="2612435" y="203"/>
                  </a:lnTo>
                  <a:lnTo>
                    <a:pt x="2612435" y="223"/>
                  </a:lnTo>
                  <a:lnTo>
                    <a:pt x="2612435" y="243"/>
                  </a:lnTo>
                  <a:lnTo>
                    <a:pt x="2612435" y="263"/>
                  </a:lnTo>
                  <a:lnTo>
                    <a:pt x="2612435" y="283"/>
                  </a:lnTo>
                  <a:lnTo>
                    <a:pt x="2612435" y="303"/>
                  </a:lnTo>
                  <a:lnTo>
                    <a:pt x="2612435" y="323"/>
                  </a:lnTo>
                  <a:lnTo>
                    <a:pt x="2612435" y="343"/>
                  </a:lnTo>
                  <a:lnTo>
                    <a:pt x="2612435" y="363"/>
                  </a:lnTo>
                  <a:lnTo>
                    <a:pt x="2612435" y="382"/>
                  </a:lnTo>
                  <a:lnTo>
                    <a:pt x="2612435" y="402"/>
                  </a:lnTo>
                  <a:lnTo>
                    <a:pt x="2612435" y="422"/>
                  </a:lnTo>
                  <a:lnTo>
                    <a:pt x="2612435" y="441"/>
                  </a:lnTo>
                  <a:lnTo>
                    <a:pt x="2612435" y="461"/>
                  </a:lnTo>
                  <a:lnTo>
                    <a:pt x="2612435" y="481"/>
                  </a:lnTo>
                  <a:lnTo>
                    <a:pt x="2612435" y="500"/>
                  </a:lnTo>
                  <a:lnTo>
                    <a:pt x="2612435" y="520"/>
                  </a:lnTo>
                  <a:lnTo>
                    <a:pt x="2612435" y="539"/>
                  </a:lnTo>
                  <a:lnTo>
                    <a:pt x="2612435" y="559"/>
                  </a:lnTo>
                  <a:lnTo>
                    <a:pt x="2612435" y="578"/>
                  </a:lnTo>
                  <a:lnTo>
                    <a:pt x="2612435" y="598"/>
                  </a:lnTo>
                  <a:lnTo>
                    <a:pt x="2612435" y="617"/>
                  </a:lnTo>
                  <a:lnTo>
                    <a:pt x="2612435" y="636"/>
                  </a:lnTo>
                  <a:lnTo>
                    <a:pt x="2612435" y="655"/>
                  </a:lnTo>
                  <a:lnTo>
                    <a:pt x="2612435" y="675"/>
                  </a:lnTo>
                  <a:lnTo>
                    <a:pt x="2612435" y="694"/>
                  </a:lnTo>
                  <a:lnTo>
                    <a:pt x="2612435" y="713"/>
                  </a:lnTo>
                  <a:lnTo>
                    <a:pt x="2612435" y="732"/>
                  </a:lnTo>
                  <a:lnTo>
                    <a:pt x="2612435" y="751"/>
                  </a:lnTo>
                  <a:lnTo>
                    <a:pt x="2612435" y="770"/>
                  </a:lnTo>
                  <a:lnTo>
                    <a:pt x="2612435" y="789"/>
                  </a:lnTo>
                  <a:lnTo>
                    <a:pt x="2612435" y="808"/>
                  </a:lnTo>
                  <a:lnTo>
                    <a:pt x="2612435" y="827"/>
                  </a:lnTo>
                  <a:lnTo>
                    <a:pt x="2612435" y="846"/>
                  </a:lnTo>
                  <a:lnTo>
                    <a:pt x="2612435" y="865"/>
                  </a:lnTo>
                  <a:lnTo>
                    <a:pt x="2612435" y="884"/>
                  </a:lnTo>
                  <a:lnTo>
                    <a:pt x="2612435" y="903"/>
                  </a:lnTo>
                  <a:lnTo>
                    <a:pt x="2612435" y="921"/>
                  </a:lnTo>
                  <a:lnTo>
                    <a:pt x="2612435" y="940"/>
                  </a:lnTo>
                  <a:lnTo>
                    <a:pt x="2612435" y="959"/>
                  </a:lnTo>
                  <a:lnTo>
                    <a:pt x="2612435" y="977"/>
                  </a:lnTo>
                  <a:lnTo>
                    <a:pt x="2612435" y="996"/>
                  </a:lnTo>
                  <a:lnTo>
                    <a:pt x="2612435" y="1015"/>
                  </a:lnTo>
                  <a:lnTo>
                    <a:pt x="2612435" y="1033"/>
                  </a:lnTo>
                  <a:lnTo>
                    <a:pt x="2612435" y="1052"/>
                  </a:lnTo>
                  <a:lnTo>
                    <a:pt x="2612435" y="1070"/>
                  </a:lnTo>
                  <a:lnTo>
                    <a:pt x="2612435" y="1089"/>
                  </a:lnTo>
                  <a:lnTo>
                    <a:pt x="2612435" y="1107"/>
                  </a:lnTo>
                  <a:lnTo>
                    <a:pt x="2612435" y="1125"/>
                  </a:lnTo>
                  <a:lnTo>
                    <a:pt x="2612435" y="1144"/>
                  </a:lnTo>
                  <a:lnTo>
                    <a:pt x="2612435" y="1162"/>
                  </a:lnTo>
                  <a:lnTo>
                    <a:pt x="2612435" y="1180"/>
                  </a:lnTo>
                  <a:lnTo>
                    <a:pt x="2612435" y="1199"/>
                  </a:lnTo>
                  <a:lnTo>
                    <a:pt x="2612435" y="1217"/>
                  </a:lnTo>
                  <a:lnTo>
                    <a:pt x="2612435" y="1235"/>
                  </a:lnTo>
                  <a:lnTo>
                    <a:pt x="2612435" y="1253"/>
                  </a:lnTo>
                  <a:lnTo>
                    <a:pt x="2612435" y="1271"/>
                  </a:lnTo>
                  <a:lnTo>
                    <a:pt x="2612435" y="1289"/>
                  </a:lnTo>
                  <a:lnTo>
                    <a:pt x="2612435" y="1307"/>
                  </a:lnTo>
                  <a:lnTo>
                    <a:pt x="2612435" y="1325"/>
                  </a:lnTo>
                  <a:lnTo>
                    <a:pt x="2612435" y="1343"/>
                  </a:lnTo>
                  <a:lnTo>
                    <a:pt x="2612435" y="1361"/>
                  </a:lnTo>
                  <a:lnTo>
                    <a:pt x="2612435" y="1379"/>
                  </a:lnTo>
                  <a:lnTo>
                    <a:pt x="2612435" y="1397"/>
                  </a:lnTo>
                  <a:lnTo>
                    <a:pt x="2612435" y="1415"/>
                  </a:lnTo>
                  <a:lnTo>
                    <a:pt x="2612435" y="1433"/>
                  </a:lnTo>
                  <a:lnTo>
                    <a:pt x="2612435" y="1450"/>
                  </a:lnTo>
                  <a:lnTo>
                    <a:pt x="2612435" y="1468"/>
                  </a:lnTo>
                  <a:lnTo>
                    <a:pt x="2612435" y="1486"/>
                  </a:lnTo>
                  <a:lnTo>
                    <a:pt x="2612435" y="1503"/>
                  </a:lnTo>
                  <a:lnTo>
                    <a:pt x="2612435" y="1521"/>
                  </a:lnTo>
                  <a:lnTo>
                    <a:pt x="2612435" y="1539"/>
                  </a:lnTo>
                  <a:lnTo>
                    <a:pt x="2612435" y="1556"/>
                  </a:lnTo>
                  <a:lnTo>
                    <a:pt x="2612435" y="1574"/>
                  </a:lnTo>
                  <a:lnTo>
                    <a:pt x="2612435" y="1591"/>
                  </a:lnTo>
                  <a:lnTo>
                    <a:pt x="2612435" y="1609"/>
                  </a:lnTo>
                  <a:lnTo>
                    <a:pt x="2612435" y="1626"/>
                  </a:lnTo>
                  <a:lnTo>
                    <a:pt x="2612435" y="1644"/>
                  </a:lnTo>
                  <a:lnTo>
                    <a:pt x="2612435" y="1661"/>
                  </a:lnTo>
                  <a:lnTo>
                    <a:pt x="2612435" y="1678"/>
                  </a:lnTo>
                  <a:lnTo>
                    <a:pt x="2612435" y="1696"/>
                  </a:lnTo>
                  <a:lnTo>
                    <a:pt x="2612435" y="1713"/>
                  </a:lnTo>
                  <a:lnTo>
                    <a:pt x="2612435" y="1730"/>
                  </a:lnTo>
                  <a:lnTo>
                    <a:pt x="2612435" y="1748"/>
                  </a:lnTo>
                  <a:lnTo>
                    <a:pt x="2612435" y="1765"/>
                  </a:lnTo>
                  <a:lnTo>
                    <a:pt x="2612435" y="1782"/>
                  </a:lnTo>
                  <a:lnTo>
                    <a:pt x="2612435" y="1799"/>
                  </a:lnTo>
                  <a:lnTo>
                    <a:pt x="2612435" y="1816"/>
                  </a:lnTo>
                  <a:lnTo>
                    <a:pt x="2612435" y="1833"/>
                  </a:lnTo>
                  <a:lnTo>
                    <a:pt x="2612435" y="1850"/>
                  </a:lnTo>
                  <a:lnTo>
                    <a:pt x="2612435" y="1867"/>
                  </a:lnTo>
                  <a:lnTo>
                    <a:pt x="2612435" y="1884"/>
                  </a:lnTo>
                  <a:lnTo>
                    <a:pt x="2612435" y="1901"/>
                  </a:lnTo>
                  <a:lnTo>
                    <a:pt x="2612435" y="1918"/>
                  </a:lnTo>
                  <a:lnTo>
                    <a:pt x="2612435" y="1935"/>
                  </a:lnTo>
                  <a:lnTo>
                    <a:pt x="2612435" y="1952"/>
                  </a:lnTo>
                  <a:lnTo>
                    <a:pt x="2612435" y="1969"/>
                  </a:lnTo>
                  <a:lnTo>
                    <a:pt x="2612435" y="1985"/>
                  </a:lnTo>
                  <a:lnTo>
                    <a:pt x="2612435" y="2002"/>
                  </a:lnTo>
                  <a:lnTo>
                    <a:pt x="2612435" y="2019"/>
                  </a:lnTo>
                  <a:lnTo>
                    <a:pt x="2612435" y="2036"/>
                  </a:lnTo>
                  <a:lnTo>
                    <a:pt x="2612435" y="2052"/>
                  </a:lnTo>
                  <a:lnTo>
                    <a:pt x="2612435" y="2069"/>
                  </a:lnTo>
                  <a:lnTo>
                    <a:pt x="2612435" y="2086"/>
                  </a:lnTo>
                  <a:lnTo>
                    <a:pt x="2612435" y="2102"/>
                  </a:lnTo>
                  <a:lnTo>
                    <a:pt x="2612435" y="2119"/>
                  </a:lnTo>
                  <a:lnTo>
                    <a:pt x="2612435" y="2135"/>
                  </a:lnTo>
                  <a:lnTo>
                    <a:pt x="2612435" y="2152"/>
                  </a:lnTo>
                  <a:lnTo>
                    <a:pt x="2612435" y="2168"/>
                  </a:lnTo>
                  <a:lnTo>
                    <a:pt x="2612435" y="2185"/>
                  </a:lnTo>
                  <a:lnTo>
                    <a:pt x="2612435" y="2201"/>
                  </a:lnTo>
                  <a:lnTo>
                    <a:pt x="2612435" y="2217"/>
                  </a:lnTo>
                  <a:lnTo>
                    <a:pt x="2612435" y="2234"/>
                  </a:lnTo>
                  <a:lnTo>
                    <a:pt x="2612435" y="2250"/>
                  </a:lnTo>
                  <a:lnTo>
                    <a:pt x="2612435" y="2266"/>
                  </a:lnTo>
                  <a:lnTo>
                    <a:pt x="2612435" y="2283"/>
                  </a:lnTo>
                  <a:lnTo>
                    <a:pt x="2612435" y="2299"/>
                  </a:lnTo>
                  <a:lnTo>
                    <a:pt x="2612435" y="2315"/>
                  </a:lnTo>
                  <a:lnTo>
                    <a:pt x="2612435" y="2331"/>
                  </a:lnTo>
                  <a:lnTo>
                    <a:pt x="2612435" y="2347"/>
                  </a:lnTo>
                  <a:lnTo>
                    <a:pt x="2612435" y="2364"/>
                  </a:lnTo>
                  <a:lnTo>
                    <a:pt x="2612435" y="2380"/>
                  </a:lnTo>
                  <a:lnTo>
                    <a:pt x="2612435" y="2396"/>
                  </a:lnTo>
                  <a:lnTo>
                    <a:pt x="2612435" y="2412"/>
                  </a:lnTo>
                  <a:lnTo>
                    <a:pt x="2612435" y="2428"/>
                  </a:lnTo>
                  <a:lnTo>
                    <a:pt x="2612435" y="2444"/>
                  </a:lnTo>
                  <a:lnTo>
                    <a:pt x="2612435" y="2460"/>
                  </a:lnTo>
                  <a:lnTo>
                    <a:pt x="2612435" y="2476"/>
                  </a:lnTo>
                  <a:lnTo>
                    <a:pt x="2612435" y="2492"/>
                  </a:lnTo>
                  <a:lnTo>
                    <a:pt x="2612435" y="2507"/>
                  </a:lnTo>
                  <a:lnTo>
                    <a:pt x="2612435" y="2523"/>
                  </a:lnTo>
                  <a:lnTo>
                    <a:pt x="2612435" y="2539"/>
                  </a:lnTo>
                  <a:lnTo>
                    <a:pt x="2612435" y="2555"/>
                  </a:lnTo>
                  <a:lnTo>
                    <a:pt x="2612435" y="2571"/>
                  </a:lnTo>
                  <a:lnTo>
                    <a:pt x="2612435" y="2586"/>
                  </a:lnTo>
                  <a:lnTo>
                    <a:pt x="2612435" y="2602"/>
                  </a:lnTo>
                  <a:lnTo>
                    <a:pt x="2612435" y="2618"/>
                  </a:lnTo>
                  <a:lnTo>
                    <a:pt x="2612435" y="2633"/>
                  </a:lnTo>
                  <a:lnTo>
                    <a:pt x="2612435" y="2649"/>
                  </a:lnTo>
                  <a:lnTo>
                    <a:pt x="2612435" y="2665"/>
                  </a:lnTo>
                  <a:lnTo>
                    <a:pt x="2612435" y="2680"/>
                  </a:lnTo>
                  <a:lnTo>
                    <a:pt x="2612435" y="2696"/>
                  </a:lnTo>
                  <a:lnTo>
                    <a:pt x="2612435" y="2711"/>
                  </a:lnTo>
                  <a:lnTo>
                    <a:pt x="2612435" y="2727"/>
                  </a:lnTo>
                  <a:lnTo>
                    <a:pt x="2612435" y="2742"/>
                  </a:lnTo>
                  <a:lnTo>
                    <a:pt x="2612435" y="2758"/>
                  </a:lnTo>
                  <a:lnTo>
                    <a:pt x="2612435" y="2773"/>
                  </a:lnTo>
                  <a:lnTo>
                    <a:pt x="2612435" y="2788"/>
                  </a:lnTo>
                  <a:lnTo>
                    <a:pt x="2612435" y="2804"/>
                  </a:lnTo>
                  <a:lnTo>
                    <a:pt x="2612435" y="2819"/>
                  </a:lnTo>
                  <a:lnTo>
                    <a:pt x="2612435" y="2834"/>
                  </a:lnTo>
                  <a:lnTo>
                    <a:pt x="2612435" y="2850"/>
                  </a:lnTo>
                  <a:lnTo>
                    <a:pt x="2612435" y="2865"/>
                  </a:lnTo>
                  <a:lnTo>
                    <a:pt x="2612435" y="2880"/>
                  </a:lnTo>
                  <a:lnTo>
                    <a:pt x="2612435" y="2895"/>
                  </a:lnTo>
                  <a:lnTo>
                    <a:pt x="2612435" y="2911"/>
                  </a:lnTo>
                  <a:lnTo>
                    <a:pt x="2612435" y="2926"/>
                  </a:lnTo>
                  <a:lnTo>
                    <a:pt x="2612435" y="2941"/>
                  </a:lnTo>
                  <a:lnTo>
                    <a:pt x="2612435" y="2956"/>
                  </a:lnTo>
                  <a:lnTo>
                    <a:pt x="2612435" y="2971"/>
                  </a:lnTo>
                  <a:lnTo>
                    <a:pt x="2612435" y="2986"/>
                  </a:lnTo>
                  <a:lnTo>
                    <a:pt x="2612435" y="3001"/>
                  </a:lnTo>
                  <a:lnTo>
                    <a:pt x="2612435" y="3016"/>
                  </a:lnTo>
                  <a:lnTo>
                    <a:pt x="2612435" y="3031"/>
                  </a:lnTo>
                  <a:lnTo>
                    <a:pt x="2612435" y="3046"/>
                  </a:lnTo>
                  <a:lnTo>
                    <a:pt x="2612435" y="3061"/>
                  </a:lnTo>
                  <a:lnTo>
                    <a:pt x="2612435" y="3076"/>
                  </a:lnTo>
                  <a:lnTo>
                    <a:pt x="2612435" y="3091"/>
                  </a:lnTo>
                  <a:lnTo>
                    <a:pt x="2612435" y="3106"/>
                  </a:lnTo>
                  <a:lnTo>
                    <a:pt x="2612435" y="3120"/>
                  </a:lnTo>
                  <a:lnTo>
                    <a:pt x="2612435" y="3135"/>
                  </a:lnTo>
                  <a:lnTo>
                    <a:pt x="2612435" y="3150"/>
                  </a:lnTo>
                  <a:lnTo>
                    <a:pt x="2612435" y="3165"/>
                  </a:lnTo>
                  <a:lnTo>
                    <a:pt x="2612435" y="3179"/>
                  </a:lnTo>
                  <a:lnTo>
                    <a:pt x="2612435" y="3194"/>
                  </a:lnTo>
                  <a:lnTo>
                    <a:pt x="2612435" y="3209"/>
                  </a:lnTo>
                  <a:lnTo>
                    <a:pt x="2612435" y="3223"/>
                  </a:lnTo>
                  <a:lnTo>
                    <a:pt x="2612435" y="3238"/>
                  </a:lnTo>
                  <a:lnTo>
                    <a:pt x="2612435" y="3253"/>
                  </a:lnTo>
                  <a:lnTo>
                    <a:pt x="2612435" y="3267"/>
                  </a:lnTo>
                  <a:lnTo>
                    <a:pt x="2612435" y="3282"/>
                  </a:lnTo>
                  <a:lnTo>
                    <a:pt x="2612435" y="3296"/>
                  </a:lnTo>
                  <a:lnTo>
                    <a:pt x="2612435" y="3311"/>
                  </a:lnTo>
                  <a:lnTo>
                    <a:pt x="2612435" y="3325"/>
                  </a:lnTo>
                  <a:lnTo>
                    <a:pt x="2612435" y="3340"/>
                  </a:lnTo>
                  <a:lnTo>
                    <a:pt x="2612435" y="3354"/>
                  </a:lnTo>
                  <a:lnTo>
                    <a:pt x="2612435" y="3369"/>
                  </a:lnTo>
                  <a:lnTo>
                    <a:pt x="2612435" y="3383"/>
                  </a:lnTo>
                  <a:lnTo>
                    <a:pt x="2612435" y="3397"/>
                  </a:lnTo>
                  <a:lnTo>
                    <a:pt x="2612435" y="3412"/>
                  </a:lnTo>
                  <a:lnTo>
                    <a:pt x="2612435" y="3426"/>
                  </a:lnTo>
                  <a:lnTo>
                    <a:pt x="2612435" y="3440"/>
                  </a:lnTo>
                  <a:lnTo>
                    <a:pt x="2612435" y="3455"/>
                  </a:lnTo>
                  <a:lnTo>
                    <a:pt x="2612435" y="3469"/>
                  </a:lnTo>
                  <a:lnTo>
                    <a:pt x="2612435" y="3483"/>
                  </a:lnTo>
                  <a:lnTo>
                    <a:pt x="2612435" y="3497"/>
                  </a:lnTo>
                  <a:lnTo>
                    <a:pt x="2612435" y="3511"/>
                  </a:lnTo>
                  <a:lnTo>
                    <a:pt x="2612435" y="3525"/>
                  </a:lnTo>
                  <a:lnTo>
                    <a:pt x="2612435" y="3540"/>
                  </a:lnTo>
                  <a:lnTo>
                    <a:pt x="2612435" y="3554"/>
                  </a:lnTo>
                  <a:lnTo>
                    <a:pt x="2612435" y="3568"/>
                  </a:lnTo>
                  <a:lnTo>
                    <a:pt x="2612435" y="3582"/>
                  </a:lnTo>
                  <a:lnTo>
                    <a:pt x="2612435" y="3596"/>
                  </a:lnTo>
                  <a:lnTo>
                    <a:pt x="2612435" y="3610"/>
                  </a:lnTo>
                  <a:lnTo>
                    <a:pt x="2612435" y="3624"/>
                  </a:lnTo>
                  <a:lnTo>
                    <a:pt x="2612435" y="3638"/>
                  </a:lnTo>
                  <a:lnTo>
                    <a:pt x="2612435" y="3652"/>
                  </a:lnTo>
                  <a:lnTo>
                    <a:pt x="2612435" y="3666"/>
                  </a:lnTo>
                  <a:lnTo>
                    <a:pt x="2612435" y="3680"/>
                  </a:lnTo>
                  <a:lnTo>
                    <a:pt x="2612435" y="3693"/>
                  </a:lnTo>
                  <a:lnTo>
                    <a:pt x="2612435" y="3707"/>
                  </a:lnTo>
                  <a:lnTo>
                    <a:pt x="2612435" y="3721"/>
                  </a:lnTo>
                  <a:lnTo>
                    <a:pt x="2612435" y="3735"/>
                  </a:lnTo>
                  <a:lnTo>
                    <a:pt x="2612435" y="3749"/>
                  </a:lnTo>
                  <a:lnTo>
                    <a:pt x="2612435" y="3762"/>
                  </a:lnTo>
                  <a:lnTo>
                    <a:pt x="2612435" y="3776"/>
                  </a:lnTo>
                  <a:lnTo>
                    <a:pt x="2612435" y="3790"/>
                  </a:lnTo>
                  <a:lnTo>
                    <a:pt x="2612435" y="3804"/>
                  </a:lnTo>
                  <a:lnTo>
                    <a:pt x="2612435" y="3817"/>
                  </a:lnTo>
                  <a:lnTo>
                    <a:pt x="2612435" y="3831"/>
                  </a:lnTo>
                  <a:lnTo>
                    <a:pt x="2612435" y="3845"/>
                  </a:lnTo>
                  <a:lnTo>
                    <a:pt x="2612435" y="3858"/>
                  </a:lnTo>
                  <a:lnTo>
                    <a:pt x="2612435" y="3872"/>
                  </a:lnTo>
                  <a:lnTo>
                    <a:pt x="2612435" y="3885"/>
                  </a:lnTo>
                  <a:lnTo>
                    <a:pt x="2612435" y="3899"/>
                  </a:lnTo>
                  <a:lnTo>
                    <a:pt x="2612435" y="3912"/>
                  </a:lnTo>
                  <a:lnTo>
                    <a:pt x="2612435" y="3926"/>
                  </a:lnTo>
                  <a:lnTo>
                    <a:pt x="2612435" y="3939"/>
                  </a:lnTo>
                  <a:lnTo>
                    <a:pt x="2612435" y="3953"/>
                  </a:lnTo>
                  <a:lnTo>
                    <a:pt x="2612435" y="3966"/>
                  </a:lnTo>
                  <a:lnTo>
                    <a:pt x="2612435" y="3980"/>
                  </a:lnTo>
                  <a:lnTo>
                    <a:pt x="2612435" y="3993"/>
                  </a:lnTo>
                  <a:lnTo>
                    <a:pt x="2612435" y="4006"/>
                  </a:lnTo>
                  <a:lnTo>
                    <a:pt x="2612435" y="4020"/>
                  </a:lnTo>
                  <a:lnTo>
                    <a:pt x="2612435" y="4033"/>
                  </a:lnTo>
                  <a:lnTo>
                    <a:pt x="2612435" y="4046"/>
                  </a:lnTo>
                  <a:lnTo>
                    <a:pt x="2612435" y="4060"/>
                  </a:lnTo>
                  <a:lnTo>
                    <a:pt x="2612435" y="4073"/>
                  </a:lnTo>
                  <a:lnTo>
                    <a:pt x="2612435" y="4086"/>
                  </a:lnTo>
                  <a:lnTo>
                    <a:pt x="2612435" y="4099"/>
                  </a:lnTo>
                  <a:lnTo>
                    <a:pt x="2612435" y="4112"/>
                  </a:lnTo>
                  <a:lnTo>
                    <a:pt x="2612435" y="4126"/>
                  </a:lnTo>
                  <a:lnTo>
                    <a:pt x="2612435" y="4139"/>
                  </a:lnTo>
                  <a:lnTo>
                    <a:pt x="2612435" y="4152"/>
                  </a:lnTo>
                  <a:lnTo>
                    <a:pt x="2612435" y="4165"/>
                  </a:lnTo>
                  <a:lnTo>
                    <a:pt x="2612435" y="4178"/>
                  </a:lnTo>
                  <a:lnTo>
                    <a:pt x="2612435" y="4191"/>
                  </a:lnTo>
                  <a:lnTo>
                    <a:pt x="2612435" y="4204"/>
                  </a:lnTo>
                  <a:lnTo>
                    <a:pt x="2612435" y="4217"/>
                  </a:lnTo>
                  <a:lnTo>
                    <a:pt x="2612435" y="4230"/>
                  </a:lnTo>
                  <a:lnTo>
                    <a:pt x="2612435" y="4243"/>
                  </a:lnTo>
                  <a:lnTo>
                    <a:pt x="2612435" y="4256"/>
                  </a:lnTo>
                  <a:lnTo>
                    <a:pt x="2612435" y="4269"/>
                  </a:lnTo>
                  <a:lnTo>
                    <a:pt x="2612435" y="4282"/>
                  </a:lnTo>
                  <a:lnTo>
                    <a:pt x="2612435" y="4295"/>
                  </a:lnTo>
                  <a:lnTo>
                    <a:pt x="2612435" y="4308"/>
                  </a:lnTo>
                  <a:lnTo>
                    <a:pt x="2612435" y="4321"/>
                  </a:lnTo>
                  <a:lnTo>
                    <a:pt x="2612435" y="4334"/>
                  </a:lnTo>
                  <a:lnTo>
                    <a:pt x="2612435" y="4346"/>
                  </a:lnTo>
                  <a:lnTo>
                    <a:pt x="2612435" y="4359"/>
                  </a:lnTo>
                  <a:lnTo>
                    <a:pt x="2612435" y="4372"/>
                  </a:lnTo>
                  <a:lnTo>
                    <a:pt x="2612435" y="4385"/>
                  </a:lnTo>
                  <a:lnTo>
                    <a:pt x="2612435" y="4398"/>
                  </a:lnTo>
                  <a:lnTo>
                    <a:pt x="2612435" y="4410"/>
                  </a:lnTo>
                  <a:lnTo>
                    <a:pt x="2612435" y="4423"/>
                  </a:lnTo>
                  <a:lnTo>
                    <a:pt x="2612435" y="4436"/>
                  </a:lnTo>
                  <a:lnTo>
                    <a:pt x="2612435" y="4448"/>
                  </a:lnTo>
                  <a:lnTo>
                    <a:pt x="2612435" y="4461"/>
                  </a:lnTo>
                  <a:lnTo>
                    <a:pt x="2612435" y="4474"/>
                  </a:lnTo>
                  <a:lnTo>
                    <a:pt x="2612435" y="4486"/>
                  </a:lnTo>
                  <a:lnTo>
                    <a:pt x="2612435" y="4499"/>
                  </a:lnTo>
                  <a:lnTo>
                    <a:pt x="2612435" y="4511"/>
                  </a:lnTo>
                  <a:lnTo>
                    <a:pt x="2612435" y="4524"/>
                  </a:lnTo>
                  <a:lnTo>
                    <a:pt x="2612435" y="4536"/>
                  </a:lnTo>
                  <a:lnTo>
                    <a:pt x="2612435" y="4549"/>
                  </a:lnTo>
                  <a:lnTo>
                    <a:pt x="2612435" y="4561"/>
                  </a:lnTo>
                  <a:lnTo>
                    <a:pt x="2612435" y="4574"/>
                  </a:lnTo>
                  <a:lnTo>
                    <a:pt x="2612435" y="4586"/>
                  </a:lnTo>
                  <a:lnTo>
                    <a:pt x="2612435" y="4599"/>
                  </a:lnTo>
                  <a:lnTo>
                    <a:pt x="2612435" y="4611"/>
                  </a:lnTo>
                  <a:lnTo>
                    <a:pt x="2612435" y="4624"/>
                  </a:lnTo>
                  <a:lnTo>
                    <a:pt x="2612435" y="4636"/>
                  </a:lnTo>
                  <a:lnTo>
                    <a:pt x="2612435" y="4648"/>
                  </a:lnTo>
                  <a:lnTo>
                    <a:pt x="2612435" y="4661"/>
                  </a:lnTo>
                  <a:lnTo>
                    <a:pt x="2612435" y="4673"/>
                  </a:lnTo>
                  <a:lnTo>
                    <a:pt x="2612435" y="4685"/>
                  </a:lnTo>
                  <a:lnTo>
                    <a:pt x="2612435" y="4698"/>
                  </a:lnTo>
                  <a:lnTo>
                    <a:pt x="2612435" y="4710"/>
                  </a:lnTo>
                  <a:lnTo>
                    <a:pt x="2612435" y="4722"/>
                  </a:lnTo>
                  <a:lnTo>
                    <a:pt x="2612435" y="4734"/>
                  </a:lnTo>
                  <a:lnTo>
                    <a:pt x="2612435" y="4747"/>
                  </a:lnTo>
                  <a:lnTo>
                    <a:pt x="2612435" y="4759"/>
                  </a:lnTo>
                  <a:lnTo>
                    <a:pt x="2612435" y="4771"/>
                  </a:lnTo>
                  <a:lnTo>
                    <a:pt x="2612435" y="4783"/>
                  </a:lnTo>
                  <a:lnTo>
                    <a:pt x="2612435" y="4795"/>
                  </a:lnTo>
                  <a:lnTo>
                    <a:pt x="2612435" y="4807"/>
                  </a:lnTo>
                  <a:lnTo>
                    <a:pt x="2612435" y="4819"/>
                  </a:lnTo>
                  <a:lnTo>
                    <a:pt x="2612435" y="4831"/>
                  </a:lnTo>
                  <a:lnTo>
                    <a:pt x="2612435" y="4844"/>
                  </a:lnTo>
                  <a:lnTo>
                    <a:pt x="2612435" y="4856"/>
                  </a:lnTo>
                  <a:lnTo>
                    <a:pt x="2612435" y="4868"/>
                  </a:lnTo>
                  <a:lnTo>
                    <a:pt x="2612435" y="4880"/>
                  </a:lnTo>
                  <a:lnTo>
                    <a:pt x="2612435" y="4892"/>
                  </a:lnTo>
                  <a:lnTo>
                    <a:pt x="2612435" y="4904"/>
                  </a:lnTo>
                  <a:lnTo>
                    <a:pt x="2612435" y="4916"/>
                  </a:lnTo>
                  <a:lnTo>
                    <a:pt x="2612435" y="4927"/>
                  </a:lnTo>
                  <a:lnTo>
                    <a:pt x="2612435" y="4939"/>
                  </a:lnTo>
                  <a:lnTo>
                    <a:pt x="2612435" y="4951"/>
                  </a:lnTo>
                  <a:lnTo>
                    <a:pt x="2612435" y="4963"/>
                  </a:lnTo>
                  <a:lnTo>
                    <a:pt x="2612435" y="4975"/>
                  </a:lnTo>
                  <a:lnTo>
                    <a:pt x="2612435" y="4987"/>
                  </a:lnTo>
                  <a:lnTo>
                    <a:pt x="2612435" y="4999"/>
                  </a:lnTo>
                  <a:lnTo>
                    <a:pt x="2612435" y="5010"/>
                  </a:lnTo>
                  <a:lnTo>
                    <a:pt x="2612435" y="5022"/>
                  </a:lnTo>
                  <a:lnTo>
                    <a:pt x="2612435" y="5034"/>
                  </a:lnTo>
                  <a:lnTo>
                    <a:pt x="2612435" y="5046"/>
                  </a:lnTo>
                  <a:lnTo>
                    <a:pt x="2612435" y="5058"/>
                  </a:lnTo>
                  <a:lnTo>
                    <a:pt x="2612435" y="5069"/>
                  </a:lnTo>
                  <a:lnTo>
                    <a:pt x="2612435" y="5081"/>
                  </a:lnTo>
                  <a:lnTo>
                    <a:pt x="2612435" y="5093"/>
                  </a:lnTo>
                  <a:lnTo>
                    <a:pt x="2612435" y="5104"/>
                  </a:lnTo>
                  <a:lnTo>
                    <a:pt x="2615918" y="5084"/>
                  </a:lnTo>
                  <a:lnTo>
                    <a:pt x="2619401" y="5063"/>
                  </a:lnTo>
                  <a:lnTo>
                    <a:pt x="2622884" y="5042"/>
                  </a:lnTo>
                  <a:lnTo>
                    <a:pt x="2626368" y="5022"/>
                  </a:lnTo>
                  <a:lnTo>
                    <a:pt x="2629851" y="5001"/>
                  </a:lnTo>
                  <a:lnTo>
                    <a:pt x="2633334" y="4981"/>
                  </a:lnTo>
                  <a:lnTo>
                    <a:pt x="2636817" y="4960"/>
                  </a:lnTo>
                  <a:lnTo>
                    <a:pt x="2640301" y="4939"/>
                  </a:lnTo>
                  <a:lnTo>
                    <a:pt x="2643784" y="4919"/>
                  </a:lnTo>
                  <a:lnTo>
                    <a:pt x="2647267" y="4898"/>
                  </a:lnTo>
                  <a:lnTo>
                    <a:pt x="2650750" y="4877"/>
                  </a:lnTo>
                  <a:lnTo>
                    <a:pt x="2654234" y="4857"/>
                  </a:lnTo>
                  <a:lnTo>
                    <a:pt x="2657717" y="4836"/>
                  </a:lnTo>
                  <a:lnTo>
                    <a:pt x="2661200" y="4816"/>
                  </a:lnTo>
                  <a:lnTo>
                    <a:pt x="2664683" y="4795"/>
                  </a:lnTo>
                  <a:lnTo>
                    <a:pt x="2668167" y="4774"/>
                  </a:lnTo>
                  <a:lnTo>
                    <a:pt x="2671650" y="4754"/>
                  </a:lnTo>
                  <a:lnTo>
                    <a:pt x="2675133" y="4733"/>
                  </a:lnTo>
                  <a:lnTo>
                    <a:pt x="2678616" y="4713"/>
                  </a:lnTo>
                  <a:lnTo>
                    <a:pt x="2682100" y="4692"/>
                  </a:lnTo>
                  <a:lnTo>
                    <a:pt x="2685583" y="4671"/>
                  </a:lnTo>
                  <a:lnTo>
                    <a:pt x="2689066" y="4651"/>
                  </a:lnTo>
                  <a:lnTo>
                    <a:pt x="2692549" y="4630"/>
                  </a:lnTo>
                  <a:lnTo>
                    <a:pt x="2696033" y="4609"/>
                  </a:lnTo>
                  <a:lnTo>
                    <a:pt x="2699516" y="4589"/>
                  </a:lnTo>
                  <a:lnTo>
                    <a:pt x="2702999" y="4568"/>
                  </a:lnTo>
                  <a:lnTo>
                    <a:pt x="2706482" y="4548"/>
                  </a:lnTo>
                  <a:lnTo>
                    <a:pt x="2709966" y="4527"/>
                  </a:lnTo>
                  <a:lnTo>
                    <a:pt x="2713449" y="4506"/>
                  </a:lnTo>
                  <a:lnTo>
                    <a:pt x="2716932" y="4486"/>
                  </a:lnTo>
                  <a:lnTo>
                    <a:pt x="2720415" y="4465"/>
                  </a:lnTo>
                  <a:lnTo>
                    <a:pt x="2723899" y="4445"/>
                  </a:lnTo>
                  <a:lnTo>
                    <a:pt x="2727382" y="4424"/>
                  </a:lnTo>
                  <a:lnTo>
                    <a:pt x="2730865" y="4403"/>
                  </a:lnTo>
                  <a:lnTo>
                    <a:pt x="2734348" y="4383"/>
                  </a:lnTo>
                  <a:lnTo>
                    <a:pt x="2737832" y="4362"/>
                  </a:lnTo>
                  <a:lnTo>
                    <a:pt x="2741315" y="4342"/>
                  </a:lnTo>
                  <a:lnTo>
                    <a:pt x="2744798" y="4321"/>
                  </a:lnTo>
                  <a:lnTo>
                    <a:pt x="2748281" y="4300"/>
                  </a:lnTo>
                  <a:lnTo>
                    <a:pt x="2751765" y="4280"/>
                  </a:lnTo>
                  <a:lnTo>
                    <a:pt x="2755248" y="4259"/>
                  </a:lnTo>
                  <a:lnTo>
                    <a:pt x="2758731" y="4238"/>
                  </a:lnTo>
                  <a:lnTo>
                    <a:pt x="2762214" y="4218"/>
                  </a:lnTo>
                  <a:lnTo>
                    <a:pt x="2765698" y="4197"/>
                  </a:lnTo>
                  <a:lnTo>
                    <a:pt x="2769181" y="4177"/>
                  </a:lnTo>
                  <a:lnTo>
                    <a:pt x="2772664" y="4156"/>
                  </a:lnTo>
                  <a:lnTo>
                    <a:pt x="2776147" y="4135"/>
                  </a:lnTo>
                  <a:lnTo>
                    <a:pt x="2779631" y="4115"/>
                  </a:lnTo>
                  <a:lnTo>
                    <a:pt x="2783114" y="4094"/>
                  </a:lnTo>
                  <a:lnTo>
                    <a:pt x="2786597" y="4074"/>
                  </a:lnTo>
                  <a:lnTo>
                    <a:pt x="2790080" y="4053"/>
                  </a:lnTo>
                  <a:lnTo>
                    <a:pt x="2793564" y="4032"/>
                  </a:lnTo>
                  <a:lnTo>
                    <a:pt x="2797047" y="4012"/>
                  </a:lnTo>
                  <a:lnTo>
                    <a:pt x="2800530" y="3991"/>
                  </a:lnTo>
                  <a:lnTo>
                    <a:pt x="2804013" y="3971"/>
                  </a:lnTo>
                  <a:lnTo>
                    <a:pt x="2807497" y="3950"/>
                  </a:lnTo>
                  <a:lnTo>
                    <a:pt x="2810980" y="3929"/>
                  </a:lnTo>
                  <a:lnTo>
                    <a:pt x="2814463" y="3909"/>
                  </a:lnTo>
                  <a:lnTo>
                    <a:pt x="2817946" y="3888"/>
                  </a:lnTo>
                  <a:lnTo>
                    <a:pt x="2821430" y="3868"/>
                  </a:lnTo>
                  <a:lnTo>
                    <a:pt x="2824913" y="3847"/>
                  </a:lnTo>
                  <a:lnTo>
                    <a:pt x="2828396" y="3827"/>
                  </a:lnTo>
                  <a:lnTo>
                    <a:pt x="2831879" y="3806"/>
                  </a:lnTo>
                  <a:lnTo>
                    <a:pt x="2835363" y="3785"/>
                  </a:lnTo>
                  <a:lnTo>
                    <a:pt x="2838846" y="3765"/>
                  </a:lnTo>
                  <a:lnTo>
                    <a:pt x="2842329" y="3744"/>
                  </a:lnTo>
                  <a:lnTo>
                    <a:pt x="2845812" y="3724"/>
                  </a:lnTo>
                  <a:lnTo>
                    <a:pt x="2849296" y="3703"/>
                  </a:lnTo>
                  <a:lnTo>
                    <a:pt x="2852779" y="3682"/>
                  </a:lnTo>
                  <a:lnTo>
                    <a:pt x="2856262" y="3662"/>
                  </a:lnTo>
                  <a:lnTo>
                    <a:pt x="2859745" y="3641"/>
                  </a:lnTo>
                  <a:lnTo>
                    <a:pt x="2863229" y="3621"/>
                  </a:lnTo>
                  <a:lnTo>
                    <a:pt x="2866712" y="3600"/>
                  </a:lnTo>
                  <a:lnTo>
                    <a:pt x="2870195" y="3579"/>
                  </a:lnTo>
                  <a:lnTo>
                    <a:pt x="2873678" y="3559"/>
                  </a:lnTo>
                  <a:lnTo>
                    <a:pt x="2877161" y="3538"/>
                  </a:lnTo>
                  <a:lnTo>
                    <a:pt x="2880645" y="3518"/>
                  </a:lnTo>
                  <a:lnTo>
                    <a:pt x="2884128" y="3497"/>
                  </a:lnTo>
                  <a:lnTo>
                    <a:pt x="2887611" y="3476"/>
                  </a:lnTo>
                  <a:lnTo>
                    <a:pt x="2891094" y="3456"/>
                  </a:lnTo>
                  <a:lnTo>
                    <a:pt x="2894578" y="3435"/>
                  </a:lnTo>
                  <a:lnTo>
                    <a:pt x="2898061" y="3415"/>
                  </a:lnTo>
                  <a:lnTo>
                    <a:pt x="2901544" y="3394"/>
                  </a:lnTo>
                  <a:lnTo>
                    <a:pt x="2905027" y="3374"/>
                  </a:lnTo>
                  <a:lnTo>
                    <a:pt x="2908511" y="3353"/>
                  </a:lnTo>
                  <a:lnTo>
                    <a:pt x="2911994" y="3332"/>
                  </a:lnTo>
                  <a:lnTo>
                    <a:pt x="2915477" y="3312"/>
                  </a:lnTo>
                  <a:lnTo>
                    <a:pt x="2918960" y="3291"/>
                  </a:lnTo>
                  <a:lnTo>
                    <a:pt x="2922444" y="3271"/>
                  </a:lnTo>
                  <a:lnTo>
                    <a:pt x="2925927" y="3250"/>
                  </a:lnTo>
                  <a:lnTo>
                    <a:pt x="2929410" y="3229"/>
                  </a:lnTo>
                  <a:lnTo>
                    <a:pt x="2932893" y="3209"/>
                  </a:lnTo>
                  <a:lnTo>
                    <a:pt x="2936377" y="3188"/>
                  </a:lnTo>
                  <a:lnTo>
                    <a:pt x="2939860" y="3168"/>
                  </a:lnTo>
                  <a:lnTo>
                    <a:pt x="2943343" y="3147"/>
                  </a:lnTo>
                  <a:lnTo>
                    <a:pt x="2946826" y="3127"/>
                  </a:lnTo>
                  <a:lnTo>
                    <a:pt x="2950310" y="3106"/>
                  </a:lnTo>
                  <a:lnTo>
                    <a:pt x="2953793" y="3085"/>
                  </a:lnTo>
                  <a:lnTo>
                    <a:pt x="2957276" y="3065"/>
                  </a:lnTo>
                  <a:lnTo>
                    <a:pt x="2960759" y="3044"/>
                  </a:lnTo>
                  <a:lnTo>
                    <a:pt x="2964243" y="3024"/>
                  </a:lnTo>
                  <a:lnTo>
                    <a:pt x="2967726" y="3003"/>
                  </a:lnTo>
                  <a:lnTo>
                    <a:pt x="2971209" y="2983"/>
                  </a:lnTo>
                  <a:lnTo>
                    <a:pt x="2974692" y="2962"/>
                  </a:lnTo>
                  <a:lnTo>
                    <a:pt x="2978176" y="2941"/>
                  </a:lnTo>
                  <a:lnTo>
                    <a:pt x="2981659" y="2921"/>
                  </a:lnTo>
                  <a:lnTo>
                    <a:pt x="2985142" y="2900"/>
                  </a:lnTo>
                  <a:lnTo>
                    <a:pt x="2988625" y="2880"/>
                  </a:lnTo>
                  <a:lnTo>
                    <a:pt x="2992109" y="2859"/>
                  </a:lnTo>
                  <a:lnTo>
                    <a:pt x="2995592" y="2839"/>
                  </a:lnTo>
                  <a:lnTo>
                    <a:pt x="2999075" y="2818"/>
                  </a:lnTo>
                  <a:lnTo>
                    <a:pt x="3002558" y="2797"/>
                  </a:lnTo>
                  <a:lnTo>
                    <a:pt x="3006042" y="2777"/>
                  </a:lnTo>
                  <a:lnTo>
                    <a:pt x="3009525" y="2756"/>
                  </a:lnTo>
                  <a:lnTo>
                    <a:pt x="3013008" y="2736"/>
                  </a:lnTo>
                  <a:lnTo>
                    <a:pt x="3016491" y="2715"/>
                  </a:lnTo>
                  <a:lnTo>
                    <a:pt x="3019975" y="2695"/>
                  </a:lnTo>
                  <a:lnTo>
                    <a:pt x="3023458" y="2674"/>
                  </a:lnTo>
                  <a:lnTo>
                    <a:pt x="3026941" y="2653"/>
                  </a:lnTo>
                  <a:lnTo>
                    <a:pt x="3030424" y="2633"/>
                  </a:lnTo>
                  <a:lnTo>
                    <a:pt x="3033908" y="2612"/>
                  </a:lnTo>
                  <a:lnTo>
                    <a:pt x="3037391" y="2592"/>
                  </a:lnTo>
                  <a:lnTo>
                    <a:pt x="3040874" y="2571"/>
                  </a:lnTo>
                  <a:lnTo>
                    <a:pt x="3044357" y="2551"/>
                  </a:lnTo>
                  <a:lnTo>
                    <a:pt x="3047841" y="2530"/>
                  </a:lnTo>
                  <a:lnTo>
                    <a:pt x="3047841" y="2544"/>
                  </a:lnTo>
                  <a:lnTo>
                    <a:pt x="3047841" y="2557"/>
                  </a:lnTo>
                  <a:lnTo>
                    <a:pt x="3047841" y="2571"/>
                  </a:lnTo>
                  <a:lnTo>
                    <a:pt x="3047841" y="2584"/>
                  </a:lnTo>
                  <a:lnTo>
                    <a:pt x="3047841" y="2598"/>
                  </a:lnTo>
                  <a:lnTo>
                    <a:pt x="3047841" y="2611"/>
                  </a:lnTo>
                  <a:lnTo>
                    <a:pt x="3047841" y="2624"/>
                  </a:lnTo>
                  <a:lnTo>
                    <a:pt x="3047841" y="2638"/>
                  </a:lnTo>
                  <a:lnTo>
                    <a:pt x="3047841" y="2651"/>
                  </a:lnTo>
                  <a:lnTo>
                    <a:pt x="3047841" y="2665"/>
                  </a:lnTo>
                  <a:lnTo>
                    <a:pt x="3047841" y="2678"/>
                  </a:lnTo>
                  <a:lnTo>
                    <a:pt x="3047841" y="2691"/>
                  </a:lnTo>
                  <a:lnTo>
                    <a:pt x="3047841" y="2705"/>
                  </a:lnTo>
                  <a:lnTo>
                    <a:pt x="3047841" y="2718"/>
                  </a:lnTo>
                  <a:lnTo>
                    <a:pt x="3047841" y="2731"/>
                  </a:lnTo>
                  <a:lnTo>
                    <a:pt x="3047841" y="2744"/>
                  </a:lnTo>
                  <a:lnTo>
                    <a:pt x="3047841" y="2758"/>
                  </a:lnTo>
                  <a:lnTo>
                    <a:pt x="3047841" y="2771"/>
                  </a:lnTo>
                  <a:lnTo>
                    <a:pt x="3047841" y="2784"/>
                  </a:lnTo>
                  <a:lnTo>
                    <a:pt x="3047841" y="2797"/>
                  </a:lnTo>
                  <a:lnTo>
                    <a:pt x="3047841" y="2810"/>
                  </a:lnTo>
                  <a:lnTo>
                    <a:pt x="3047841" y="2824"/>
                  </a:lnTo>
                  <a:lnTo>
                    <a:pt x="3047841" y="2837"/>
                  </a:lnTo>
                  <a:lnTo>
                    <a:pt x="3047841" y="2850"/>
                  </a:lnTo>
                  <a:lnTo>
                    <a:pt x="3047841" y="2863"/>
                  </a:lnTo>
                  <a:lnTo>
                    <a:pt x="3047841" y="2876"/>
                  </a:lnTo>
                  <a:lnTo>
                    <a:pt x="3047841" y="2889"/>
                  </a:lnTo>
                  <a:lnTo>
                    <a:pt x="3047841" y="2902"/>
                  </a:lnTo>
                  <a:lnTo>
                    <a:pt x="3047841" y="2915"/>
                  </a:lnTo>
                  <a:lnTo>
                    <a:pt x="3047841" y="2928"/>
                  </a:lnTo>
                  <a:lnTo>
                    <a:pt x="3047841" y="2941"/>
                  </a:lnTo>
                  <a:lnTo>
                    <a:pt x="3047841" y="2954"/>
                  </a:lnTo>
                  <a:lnTo>
                    <a:pt x="3047841" y="2967"/>
                  </a:lnTo>
                  <a:lnTo>
                    <a:pt x="3047841" y="2980"/>
                  </a:lnTo>
                  <a:lnTo>
                    <a:pt x="3047841" y="2993"/>
                  </a:lnTo>
                  <a:lnTo>
                    <a:pt x="3047841" y="3005"/>
                  </a:lnTo>
                  <a:lnTo>
                    <a:pt x="3047841" y="3018"/>
                  </a:lnTo>
                  <a:lnTo>
                    <a:pt x="3047841" y="3031"/>
                  </a:lnTo>
                  <a:lnTo>
                    <a:pt x="3047841" y="3044"/>
                  </a:lnTo>
                  <a:lnTo>
                    <a:pt x="3047841" y="3057"/>
                  </a:lnTo>
                  <a:lnTo>
                    <a:pt x="3047841" y="3069"/>
                  </a:lnTo>
                  <a:lnTo>
                    <a:pt x="3047841" y="3082"/>
                  </a:lnTo>
                  <a:lnTo>
                    <a:pt x="3047841" y="3095"/>
                  </a:lnTo>
                  <a:lnTo>
                    <a:pt x="3047841" y="3108"/>
                  </a:lnTo>
                  <a:lnTo>
                    <a:pt x="3047841" y="3120"/>
                  </a:lnTo>
                  <a:lnTo>
                    <a:pt x="3047841" y="3133"/>
                  </a:lnTo>
                  <a:lnTo>
                    <a:pt x="3047841" y="3146"/>
                  </a:lnTo>
                  <a:lnTo>
                    <a:pt x="3047841" y="3158"/>
                  </a:lnTo>
                  <a:lnTo>
                    <a:pt x="3047841" y="3171"/>
                  </a:lnTo>
                  <a:lnTo>
                    <a:pt x="3047841" y="3184"/>
                  </a:lnTo>
                  <a:lnTo>
                    <a:pt x="3047841" y="3196"/>
                  </a:lnTo>
                  <a:lnTo>
                    <a:pt x="3047841" y="3209"/>
                  </a:lnTo>
                  <a:lnTo>
                    <a:pt x="3047841" y="3221"/>
                  </a:lnTo>
                  <a:lnTo>
                    <a:pt x="3047841" y="3234"/>
                  </a:lnTo>
                  <a:lnTo>
                    <a:pt x="3047841" y="3246"/>
                  </a:lnTo>
                  <a:lnTo>
                    <a:pt x="3047841" y="3259"/>
                  </a:lnTo>
                  <a:lnTo>
                    <a:pt x="3047841" y="3271"/>
                  </a:lnTo>
                  <a:lnTo>
                    <a:pt x="3047841" y="3284"/>
                  </a:lnTo>
                  <a:lnTo>
                    <a:pt x="3047841" y="3296"/>
                  </a:lnTo>
                  <a:lnTo>
                    <a:pt x="3047841" y="3309"/>
                  </a:lnTo>
                  <a:lnTo>
                    <a:pt x="3047841" y="3321"/>
                  </a:lnTo>
                  <a:lnTo>
                    <a:pt x="3047841" y="3334"/>
                  </a:lnTo>
                  <a:lnTo>
                    <a:pt x="3047841" y="3346"/>
                  </a:lnTo>
                  <a:lnTo>
                    <a:pt x="3047841" y="3358"/>
                  </a:lnTo>
                  <a:lnTo>
                    <a:pt x="3047841" y="3371"/>
                  </a:lnTo>
                  <a:lnTo>
                    <a:pt x="3047841" y="3383"/>
                  </a:lnTo>
                  <a:lnTo>
                    <a:pt x="3047841" y="3395"/>
                  </a:lnTo>
                  <a:lnTo>
                    <a:pt x="3047841" y="3408"/>
                  </a:lnTo>
                  <a:lnTo>
                    <a:pt x="3047841" y="3420"/>
                  </a:lnTo>
                  <a:lnTo>
                    <a:pt x="3047841" y="3432"/>
                  </a:lnTo>
                  <a:lnTo>
                    <a:pt x="3047841" y="3444"/>
                  </a:lnTo>
                  <a:lnTo>
                    <a:pt x="3047841" y="3457"/>
                  </a:lnTo>
                  <a:lnTo>
                    <a:pt x="3047841" y="3469"/>
                  </a:lnTo>
                  <a:lnTo>
                    <a:pt x="3047841" y="3481"/>
                  </a:lnTo>
                  <a:lnTo>
                    <a:pt x="3047841" y="3493"/>
                  </a:lnTo>
                  <a:lnTo>
                    <a:pt x="3047841" y="3505"/>
                  </a:lnTo>
                  <a:lnTo>
                    <a:pt x="3047841" y="3517"/>
                  </a:lnTo>
                  <a:lnTo>
                    <a:pt x="3047841" y="3530"/>
                  </a:lnTo>
                  <a:lnTo>
                    <a:pt x="3047841" y="3542"/>
                  </a:lnTo>
                  <a:lnTo>
                    <a:pt x="3047841" y="3554"/>
                  </a:lnTo>
                  <a:lnTo>
                    <a:pt x="3047841" y="3566"/>
                  </a:lnTo>
                  <a:lnTo>
                    <a:pt x="3047841" y="3578"/>
                  </a:lnTo>
                  <a:lnTo>
                    <a:pt x="3047841" y="3590"/>
                  </a:lnTo>
                  <a:lnTo>
                    <a:pt x="3047841" y="3602"/>
                  </a:lnTo>
                  <a:lnTo>
                    <a:pt x="3047841" y="3614"/>
                  </a:lnTo>
                  <a:lnTo>
                    <a:pt x="3047841" y="3626"/>
                  </a:lnTo>
                  <a:lnTo>
                    <a:pt x="3047841" y="3638"/>
                  </a:lnTo>
                  <a:lnTo>
                    <a:pt x="3047841" y="3650"/>
                  </a:lnTo>
                  <a:lnTo>
                    <a:pt x="3047841" y="3662"/>
                  </a:lnTo>
                  <a:lnTo>
                    <a:pt x="3047841" y="3674"/>
                  </a:lnTo>
                  <a:lnTo>
                    <a:pt x="3047841" y="3686"/>
                  </a:lnTo>
                  <a:lnTo>
                    <a:pt x="3047841" y="3697"/>
                  </a:lnTo>
                  <a:lnTo>
                    <a:pt x="3047841" y="3709"/>
                  </a:lnTo>
                  <a:lnTo>
                    <a:pt x="3047841" y="3721"/>
                  </a:lnTo>
                  <a:lnTo>
                    <a:pt x="3047841" y="3733"/>
                  </a:lnTo>
                  <a:lnTo>
                    <a:pt x="3047841" y="3745"/>
                  </a:lnTo>
                  <a:lnTo>
                    <a:pt x="3047841" y="3757"/>
                  </a:lnTo>
                  <a:lnTo>
                    <a:pt x="3047841" y="3768"/>
                  </a:lnTo>
                  <a:lnTo>
                    <a:pt x="3047841" y="3780"/>
                  </a:lnTo>
                  <a:lnTo>
                    <a:pt x="3047841" y="3792"/>
                  </a:lnTo>
                  <a:lnTo>
                    <a:pt x="3047841" y="3804"/>
                  </a:lnTo>
                  <a:lnTo>
                    <a:pt x="3047841" y="3815"/>
                  </a:lnTo>
                  <a:lnTo>
                    <a:pt x="3047841" y="3827"/>
                  </a:lnTo>
                  <a:lnTo>
                    <a:pt x="3047841" y="3839"/>
                  </a:lnTo>
                  <a:lnTo>
                    <a:pt x="3047841" y="3850"/>
                  </a:lnTo>
                  <a:lnTo>
                    <a:pt x="3047841" y="3862"/>
                  </a:lnTo>
                  <a:lnTo>
                    <a:pt x="3047841" y="3874"/>
                  </a:lnTo>
                  <a:lnTo>
                    <a:pt x="3047841" y="3885"/>
                  </a:lnTo>
                  <a:lnTo>
                    <a:pt x="3047841" y="3897"/>
                  </a:lnTo>
                  <a:lnTo>
                    <a:pt x="3047841" y="3908"/>
                  </a:lnTo>
                  <a:lnTo>
                    <a:pt x="3047841" y="3920"/>
                  </a:lnTo>
                  <a:lnTo>
                    <a:pt x="3047841" y="3932"/>
                  </a:lnTo>
                  <a:lnTo>
                    <a:pt x="3047841" y="3943"/>
                  </a:lnTo>
                  <a:lnTo>
                    <a:pt x="3047841" y="3955"/>
                  </a:lnTo>
                  <a:lnTo>
                    <a:pt x="3047841" y="3966"/>
                  </a:lnTo>
                  <a:lnTo>
                    <a:pt x="3047841" y="3978"/>
                  </a:lnTo>
                  <a:lnTo>
                    <a:pt x="3047841" y="3989"/>
                  </a:lnTo>
                  <a:lnTo>
                    <a:pt x="3047841" y="4001"/>
                  </a:lnTo>
                  <a:lnTo>
                    <a:pt x="3047841" y="4012"/>
                  </a:lnTo>
                  <a:lnTo>
                    <a:pt x="3047841" y="4023"/>
                  </a:lnTo>
                  <a:lnTo>
                    <a:pt x="3047841" y="4035"/>
                  </a:lnTo>
                  <a:lnTo>
                    <a:pt x="3047841" y="4046"/>
                  </a:lnTo>
                  <a:lnTo>
                    <a:pt x="3047841" y="4058"/>
                  </a:lnTo>
                  <a:lnTo>
                    <a:pt x="3047841" y="4069"/>
                  </a:lnTo>
                  <a:lnTo>
                    <a:pt x="3047841" y="4080"/>
                  </a:lnTo>
                  <a:lnTo>
                    <a:pt x="3047841" y="4092"/>
                  </a:lnTo>
                  <a:lnTo>
                    <a:pt x="3047841" y="4103"/>
                  </a:lnTo>
                  <a:lnTo>
                    <a:pt x="3047841" y="4114"/>
                  </a:lnTo>
                  <a:lnTo>
                    <a:pt x="3047841" y="4126"/>
                  </a:lnTo>
                  <a:lnTo>
                    <a:pt x="3047841" y="4137"/>
                  </a:lnTo>
                  <a:lnTo>
                    <a:pt x="3047841" y="4148"/>
                  </a:lnTo>
                  <a:lnTo>
                    <a:pt x="3047841" y="4159"/>
                  </a:lnTo>
                  <a:lnTo>
                    <a:pt x="3047841" y="4171"/>
                  </a:lnTo>
                  <a:lnTo>
                    <a:pt x="3047841" y="4182"/>
                  </a:lnTo>
                  <a:lnTo>
                    <a:pt x="3047841" y="4193"/>
                  </a:lnTo>
                  <a:lnTo>
                    <a:pt x="3047841" y="4204"/>
                  </a:lnTo>
                  <a:lnTo>
                    <a:pt x="3047841" y="4215"/>
                  </a:lnTo>
                  <a:lnTo>
                    <a:pt x="3047841" y="4227"/>
                  </a:lnTo>
                  <a:lnTo>
                    <a:pt x="3047841" y="4238"/>
                  </a:lnTo>
                  <a:lnTo>
                    <a:pt x="3047841" y="4249"/>
                  </a:lnTo>
                  <a:lnTo>
                    <a:pt x="3047841" y="4260"/>
                  </a:lnTo>
                  <a:lnTo>
                    <a:pt x="3047841" y="4271"/>
                  </a:lnTo>
                  <a:lnTo>
                    <a:pt x="3047841" y="4282"/>
                  </a:lnTo>
                  <a:lnTo>
                    <a:pt x="3047841" y="4293"/>
                  </a:lnTo>
                  <a:lnTo>
                    <a:pt x="3047841" y="4304"/>
                  </a:lnTo>
                  <a:lnTo>
                    <a:pt x="3047841" y="4315"/>
                  </a:lnTo>
                  <a:lnTo>
                    <a:pt x="3047841" y="4326"/>
                  </a:lnTo>
                  <a:lnTo>
                    <a:pt x="3047841" y="4337"/>
                  </a:lnTo>
                  <a:lnTo>
                    <a:pt x="3047841" y="4348"/>
                  </a:lnTo>
                  <a:lnTo>
                    <a:pt x="3047841" y="4359"/>
                  </a:lnTo>
                  <a:lnTo>
                    <a:pt x="3047841" y="4370"/>
                  </a:lnTo>
                  <a:lnTo>
                    <a:pt x="3047841" y="4381"/>
                  </a:lnTo>
                  <a:lnTo>
                    <a:pt x="3047841" y="4392"/>
                  </a:lnTo>
                  <a:lnTo>
                    <a:pt x="3047841" y="4403"/>
                  </a:lnTo>
                  <a:lnTo>
                    <a:pt x="3047841" y="4414"/>
                  </a:lnTo>
                  <a:lnTo>
                    <a:pt x="3047841" y="4425"/>
                  </a:lnTo>
                  <a:lnTo>
                    <a:pt x="3047841" y="4436"/>
                  </a:lnTo>
                  <a:lnTo>
                    <a:pt x="3047841" y="4447"/>
                  </a:lnTo>
                  <a:lnTo>
                    <a:pt x="3047841" y="4457"/>
                  </a:lnTo>
                  <a:lnTo>
                    <a:pt x="3047841" y="4468"/>
                  </a:lnTo>
                  <a:lnTo>
                    <a:pt x="3047841" y="4479"/>
                  </a:lnTo>
                  <a:lnTo>
                    <a:pt x="3047841" y="4490"/>
                  </a:lnTo>
                  <a:lnTo>
                    <a:pt x="3047841" y="4501"/>
                  </a:lnTo>
                  <a:lnTo>
                    <a:pt x="3047841" y="4511"/>
                  </a:lnTo>
                  <a:lnTo>
                    <a:pt x="3047841" y="4522"/>
                  </a:lnTo>
                  <a:lnTo>
                    <a:pt x="3047841" y="4533"/>
                  </a:lnTo>
                  <a:lnTo>
                    <a:pt x="3047841" y="4544"/>
                  </a:lnTo>
                  <a:lnTo>
                    <a:pt x="3047841" y="4554"/>
                  </a:lnTo>
                  <a:lnTo>
                    <a:pt x="3047841" y="4565"/>
                  </a:lnTo>
                  <a:lnTo>
                    <a:pt x="3047841" y="4576"/>
                  </a:lnTo>
                  <a:lnTo>
                    <a:pt x="3047841" y="4586"/>
                  </a:lnTo>
                  <a:lnTo>
                    <a:pt x="3047841" y="4597"/>
                  </a:lnTo>
                  <a:lnTo>
                    <a:pt x="3047841" y="4608"/>
                  </a:lnTo>
                  <a:lnTo>
                    <a:pt x="3047841" y="4618"/>
                  </a:lnTo>
                  <a:lnTo>
                    <a:pt x="3047841" y="4629"/>
                  </a:lnTo>
                  <a:lnTo>
                    <a:pt x="3047841" y="4640"/>
                  </a:lnTo>
                  <a:lnTo>
                    <a:pt x="3047841" y="4650"/>
                  </a:lnTo>
                  <a:lnTo>
                    <a:pt x="3047841" y="4661"/>
                  </a:lnTo>
                  <a:lnTo>
                    <a:pt x="3047841" y="4671"/>
                  </a:lnTo>
                  <a:lnTo>
                    <a:pt x="3047841" y="4682"/>
                  </a:lnTo>
                  <a:lnTo>
                    <a:pt x="3047841" y="4692"/>
                  </a:lnTo>
                  <a:lnTo>
                    <a:pt x="3047841" y="4703"/>
                  </a:lnTo>
                  <a:lnTo>
                    <a:pt x="3047841" y="4713"/>
                  </a:lnTo>
                  <a:lnTo>
                    <a:pt x="3047841" y="4724"/>
                  </a:lnTo>
                  <a:lnTo>
                    <a:pt x="3047841" y="4734"/>
                  </a:lnTo>
                  <a:lnTo>
                    <a:pt x="3047841" y="4745"/>
                  </a:lnTo>
                  <a:lnTo>
                    <a:pt x="3047841" y="4755"/>
                  </a:lnTo>
                  <a:lnTo>
                    <a:pt x="3051324" y="4737"/>
                  </a:lnTo>
                  <a:lnTo>
                    <a:pt x="3054807" y="4719"/>
                  </a:lnTo>
                  <a:lnTo>
                    <a:pt x="3058290" y="4701"/>
                  </a:lnTo>
                  <a:lnTo>
                    <a:pt x="3061774" y="4683"/>
                  </a:lnTo>
                  <a:lnTo>
                    <a:pt x="3065257" y="4665"/>
                  </a:lnTo>
                  <a:lnTo>
                    <a:pt x="3068740" y="4646"/>
                  </a:lnTo>
                  <a:lnTo>
                    <a:pt x="3072223" y="4628"/>
                  </a:lnTo>
                  <a:lnTo>
                    <a:pt x="3075707" y="4610"/>
                  </a:lnTo>
                  <a:lnTo>
                    <a:pt x="3079190" y="4592"/>
                  </a:lnTo>
                  <a:lnTo>
                    <a:pt x="3082673" y="4574"/>
                  </a:lnTo>
                  <a:lnTo>
                    <a:pt x="3086156" y="4556"/>
                  </a:lnTo>
                  <a:lnTo>
                    <a:pt x="3089640" y="4537"/>
                  </a:lnTo>
                  <a:lnTo>
                    <a:pt x="3093123" y="4519"/>
                  </a:lnTo>
                  <a:lnTo>
                    <a:pt x="3096606" y="4501"/>
                  </a:lnTo>
                  <a:lnTo>
                    <a:pt x="3100089" y="4483"/>
                  </a:lnTo>
                  <a:lnTo>
                    <a:pt x="3103573" y="4465"/>
                  </a:lnTo>
                  <a:lnTo>
                    <a:pt x="3107056" y="4447"/>
                  </a:lnTo>
                  <a:lnTo>
                    <a:pt x="3110539" y="4429"/>
                  </a:lnTo>
                  <a:lnTo>
                    <a:pt x="3114022" y="4410"/>
                  </a:lnTo>
                  <a:lnTo>
                    <a:pt x="3117506" y="4392"/>
                  </a:lnTo>
                  <a:lnTo>
                    <a:pt x="3120989" y="4374"/>
                  </a:lnTo>
                  <a:lnTo>
                    <a:pt x="3124472" y="4356"/>
                  </a:lnTo>
                  <a:lnTo>
                    <a:pt x="3127955" y="4338"/>
                  </a:lnTo>
                  <a:lnTo>
                    <a:pt x="3131439" y="4320"/>
                  </a:lnTo>
                  <a:lnTo>
                    <a:pt x="3134922" y="4302"/>
                  </a:lnTo>
                  <a:lnTo>
                    <a:pt x="3138405" y="4283"/>
                  </a:lnTo>
                  <a:lnTo>
                    <a:pt x="3141888" y="4265"/>
                  </a:lnTo>
                  <a:lnTo>
                    <a:pt x="3145372" y="4247"/>
                  </a:lnTo>
                  <a:lnTo>
                    <a:pt x="3148855" y="4229"/>
                  </a:lnTo>
                  <a:lnTo>
                    <a:pt x="3152338" y="4211"/>
                  </a:lnTo>
                  <a:lnTo>
                    <a:pt x="3155821" y="4193"/>
                  </a:lnTo>
                  <a:lnTo>
                    <a:pt x="3159304" y="4174"/>
                  </a:lnTo>
                  <a:lnTo>
                    <a:pt x="3162788" y="4156"/>
                  </a:lnTo>
                  <a:lnTo>
                    <a:pt x="3166271" y="4138"/>
                  </a:lnTo>
                  <a:lnTo>
                    <a:pt x="3169754" y="4120"/>
                  </a:lnTo>
                  <a:lnTo>
                    <a:pt x="3173237" y="4102"/>
                  </a:lnTo>
                  <a:lnTo>
                    <a:pt x="3176721" y="4084"/>
                  </a:lnTo>
                  <a:lnTo>
                    <a:pt x="3180204" y="4066"/>
                  </a:lnTo>
                  <a:lnTo>
                    <a:pt x="3183687" y="4047"/>
                  </a:lnTo>
                  <a:lnTo>
                    <a:pt x="3187170" y="4029"/>
                  </a:lnTo>
                  <a:lnTo>
                    <a:pt x="3190654" y="4011"/>
                  </a:lnTo>
                  <a:lnTo>
                    <a:pt x="3194137" y="3993"/>
                  </a:lnTo>
                  <a:lnTo>
                    <a:pt x="3197620" y="3975"/>
                  </a:lnTo>
                  <a:lnTo>
                    <a:pt x="3201103" y="3957"/>
                  </a:lnTo>
                  <a:lnTo>
                    <a:pt x="3204587" y="3939"/>
                  </a:lnTo>
                  <a:lnTo>
                    <a:pt x="3208070" y="3920"/>
                  </a:lnTo>
                  <a:lnTo>
                    <a:pt x="3211553" y="3902"/>
                  </a:lnTo>
                  <a:lnTo>
                    <a:pt x="3215036" y="3884"/>
                  </a:lnTo>
                  <a:lnTo>
                    <a:pt x="3218520" y="3866"/>
                  </a:lnTo>
                  <a:lnTo>
                    <a:pt x="3222003" y="3848"/>
                  </a:lnTo>
                  <a:lnTo>
                    <a:pt x="3225486" y="3830"/>
                  </a:lnTo>
                  <a:lnTo>
                    <a:pt x="3228969" y="3812"/>
                  </a:lnTo>
                  <a:lnTo>
                    <a:pt x="3232453" y="3793"/>
                  </a:lnTo>
                  <a:lnTo>
                    <a:pt x="3235936" y="3775"/>
                  </a:lnTo>
                  <a:lnTo>
                    <a:pt x="3239419" y="3757"/>
                  </a:lnTo>
                  <a:lnTo>
                    <a:pt x="3242902" y="3739"/>
                  </a:lnTo>
                  <a:lnTo>
                    <a:pt x="3246386" y="3721"/>
                  </a:lnTo>
                  <a:lnTo>
                    <a:pt x="3249869" y="3703"/>
                  </a:lnTo>
                  <a:lnTo>
                    <a:pt x="3253352" y="3685"/>
                  </a:lnTo>
                  <a:lnTo>
                    <a:pt x="3256835" y="3666"/>
                  </a:lnTo>
                  <a:lnTo>
                    <a:pt x="3260319" y="3648"/>
                  </a:lnTo>
                  <a:lnTo>
                    <a:pt x="3263802" y="3630"/>
                  </a:lnTo>
                  <a:lnTo>
                    <a:pt x="3267285" y="3612"/>
                  </a:lnTo>
                  <a:lnTo>
                    <a:pt x="3270768" y="3594"/>
                  </a:lnTo>
                  <a:lnTo>
                    <a:pt x="3274252" y="3576"/>
                  </a:lnTo>
                  <a:lnTo>
                    <a:pt x="3277735" y="3558"/>
                  </a:lnTo>
                  <a:lnTo>
                    <a:pt x="3281218" y="3539"/>
                  </a:lnTo>
                  <a:lnTo>
                    <a:pt x="3284701" y="3521"/>
                  </a:lnTo>
                  <a:lnTo>
                    <a:pt x="3288185" y="3503"/>
                  </a:lnTo>
                  <a:lnTo>
                    <a:pt x="3291668" y="3485"/>
                  </a:lnTo>
                  <a:lnTo>
                    <a:pt x="3295151" y="3467"/>
                  </a:lnTo>
                  <a:lnTo>
                    <a:pt x="3298634" y="3449"/>
                  </a:lnTo>
                  <a:lnTo>
                    <a:pt x="3302118" y="3431"/>
                  </a:lnTo>
                  <a:lnTo>
                    <a:pt x="3305601" y="3412"/>
                  </a:lnTo>
                  <a:lnTo>
                    <a:pt x="3309084" y="3394"/>
                  </a:lnTo>
                  <a:lnTo>
                    <a:pt x="3312567" y="3376"/>
                  </a:lnTo>
                  <a:lnTo>
                    <a:pt x="3316051" y="3358"/>
                  </a:lnTo>
                  <a:lnTo>
                    <a:pt x="3319534" y="3340"/>
                  </a:lnTo>
                  <a:lnTo>
                    <a:pt x="3323017" y="3322"/>
                  </a:lnTo>
                  <a:lnTo>
                    <a:pt x="3326500" y="3304"/>
                  </a:lnTo>
                  <a:lnTo>
                    <a:pt x="3329984" y="3285"/>
                  </a:lnTo>
                  <a:lnTo>
                    <a:pt x="3333467" y="3267"/>
                  </a:lnTo>
                  <a:lnTo>
                    <a:pt x="3336950" y="3249"/>
                  </a:lnTo>
                  <a:lnTo>
                    <a:pt x="3340433" y="3231"/>
                  </a:lnTo>
                  <a:lnTo>
                    <a:pt x="3343917" y="3213"/>
                  </a:lnTo>
                  <a:lnTo>
                    <a:pt x="3347400" y="3195"/>
                  </a:lnTo>
                  <a:lnTo>
                    <a:pt x="3350883" y="3177"/>
                  </a:lnTo>
                  <a:lnTo>
                    <a:pt x="3354366" y="3159"/>
                  </a:lnTo>
                  <a:lnTo>
                    <a:pt x="3357850" y="3140"/>
                  </a:lnTo>
                  <a:lnTo>
                    <a:pt x="3361333" y="3122"/>
                  </a:lnTo>
                  <a:lnTo>
                    <a:pt x="3364816" y="3104"/>
                  </a:lnTo>
                  <a:lnTo>
                    <a:pt x="3368299" y="3086"/>
                  </a:lnTo>
                  <a:lnTo>
                    <a:pt x="3371783" y="3068"/>
                  </a:lnTo>
                  <a:lnTo>
                    <a:pt x="3375266" y="3050"/>
                  </a:lnTo>
                  <a:lnTo>
                    <a:pt x="3378749" y="3032"/>
                  </a:lnTo>
                  <a:lnTo>
                    <a:pt x="3382232" y="3013"/>
                  </a:lnTo>
                  <a:lnTo>
                    <a:pt x="3385716" y="2995"/>
                  </a:lnTo>
                  <a:lnTo>
                    <a:pt x="3389199" y="2977"/>
                  </a:lnTo>
                  <a:lnTo>
                    <a:pt x="3392682" y="2959"/>
                  </a:lnTo>
                  <a:lnTo>
                    <a:pt x="3396165" y="2941"/>
                  </a:lnTo>
                  <a:lnTo>
                    <a:pt x="3399649" y="2923"/>
                  </a:lnTo>
                  <a:lnTo>
                    <a:pt x="3403132" y="2905"/>
                  </a:lnTo>
                  <a:lnTo>
                    <a:pt x="3406615" y="2886"/>
                  </a:lnTo>
                  <a:lnTo>
                    <a:pt x="3410098" y="2868"/>
                  </a:lnTo>
                  <a:lnTo>
                    <a:pt x="3413582" y="2850"/>
                  </a:lnTo>
                  <a:lnTo>
                    <a:pt x="3417065" y="2832"/>
                  </a:lnTo>
                  <a:lnTo>
                    <a:pt x="3420548" y="2814"/>
                  </a:lnTo>
                  <a:lnTo>
                    <a:pt x="3424031" y="2796"/>
                  </a:lnTo>
                  <a:lnTo>
                    <a:pt x="3427515" y="2778"/>
                  </a:lnTo>
                  <a:lnTo>
                    <a:pt x="3430998" y="2760"/>
                  </a:lnTo>
                  <a:lnTo>
                    <a:pt x="3434481" y="2741"/>
                  </a:lnTo>
                  <a:lnTo>
                    <a:pt x="3437964" y="2723"/>
                  </a:lnTo>
                  <a:lnTo>
                    <a:pt x="3441447" y="2705"/>
                  </a:lnTo>
                  <a:lnTo>
                    <a:pt x="3444931" y="2687"/>
                  </a:lnTo>
                  <a:lnTo>
                    <a:pt x="3448414" y="2669"/>
                  </a:lnTo>
                  <a:lnTo>
                    <a:pt x="3451897" y="2651"/>
                  </a:lnTo>
                  <a:lnTo>
                    <a:pt x="3455380" y="2633"/>
                  </a:lnTo>
                  <a:lnTo>
                    <a:pt x="3458864" y="2615"/>
                  </a:lnTo>
                  <a:lnTo>
                    <a:pt x="3462347" y="2596"/>
                  </a:lnTo>
                  <a:lnTo>
                    <a:pt x="3465830" y="2578"/>
                  </a:lnTo>
                  <a:lnTo>
                    <a:pt x="3469313" y="2560"/>
                  </a:lnTo>
                  <a:lnTo>
                    <a:pt x="3472797" y="2542"/>
                  </a:lnTo>
                  <a:lnTo>
                    <a:pt x="3476280" y="2524"/>
                  </a:lnTo>
                  <a:lnTo>
                    <a:pt x="3479763" y="2506"/>
                  </a:lnTo>
                  <a:lnTo>
                    <a:pt x="3483246" y="2488"/>
                  </a:lnTo>
                  <a:lnTo>
                    <a:pt x="3483246" y="2500"/>
                  </a:lnTo>
                  <a:lnTo>
                    <a:pt x="3483246" y="2511"/>
                  </a:lnTo>
                  <a:lnTo>
                    <a:pt x="3483246" y="2523"/>
                  </a:lnTo>
                  <a:lnTo>
                    <a:pt x="3483246" y="2535"/>
                  </a:lnTo>
                  <a:lnTo>
                    <a:pt x="3483246" y="2547"/>
                  </a:lnTo>
                  <a:lnTo>
                    <a:pt x="3483246" y="2559"/>
                  </a:lnTo>
                  <a:lnTo>
                    <a:pt x="3483246" y="2571"/>
                  </a:lnTo>
                  <a:lnTo>
                    <a:pt x="3483246" y="2582"/>
                  </a:lnTo>
                  <a:lnTo>
                    <a:pt x="3483246" y="2594"/>
                  </a:lnTo>
                  <a:lnTo>
                    <a:pt x="3483246" y="2606"/>
                  </a:lnTo>
                  <a:lnTo>
                    <a:pt x="3483246" y="2618"/>
                  </a:lnTo>
                  <a:lnTo>
                    <a:pt x="3483246" y="2630"/>
                  </a:lnTo>
                  <a:lnTo>
                    <a:pt x="3483246" y="2641"/>
                  </a:lnTo>
                  <a:lnTo>
                    <a:pt x="3483246" y="2653"/>
                  </a:lnTo>
                  <a:lnTo>
                    <a:pt x="3483246" y="2665"/>
                  </a:lnTo>
                  <a:lnTo>
                    <a:pt x="3483246" y="2676"/>
                  </a:lnTo>
                  <a:lnTo>
                    <a:pt x="3483246" y="2688"/>
                  </a:lnTo>
                  <a:lnTo>
                    <a:pt x="3483246" y="2700"/>
                  </a:lnTo>
                  <a:lnTo>
                    <a:pt x="3483246" y="2711"/>
                  </a:lnTo>
                  <a:lnTo>
                    <a:pt x="3483246" y="2723"/>
                  </a:lnTo>
                  <a:lnTo>
                    <a:pt x="3483246" y="2735"/>
                  </a:lnTo>
                  <a:lnTo>
                    <a:pt x="3483246" y="2746"/>
                  </a:lnTo>
                  <a:lnTo>
                    <a:pt x="3483246" y="2758"/>
                  </a:lnTo>
                  <a:lnTo>
                    <a:pt x="3483246" y="2769"/>
                  </a:lnTo>
                  <a:lnTo>
                    <a:pt x="3483246" y="2781"/>
                  </a:lnTo>
                  <a:lnTo>
                    <a:pt x="3483246" y="2792"/>
                  </a:lnTo>
                  <a:lnTo>
                    <a:pt x="3483246" y="2804"/>
                  </a:lnTo>
                  <a:lnTo>
                    <a:pt x="3483246" y="2815"/>
                  </a:lnTo>
                  <a:lnTo>
                    <a:pt x="3483246" y="2827"/>
                  </a:lnTo>
                  <a:lnTo>
                    <a:pt x="3483246" y="2838"/>
                  </a:lnTo>
                  <a:lnTo>
                    <a:pt x="3483246" y="2850"/>
                  </a:lnTo>
                  <a:lnTo>
                    <a:pt x="3483246" y="2861"/>
                  </a:lnTo>
                  <a:lnTo>
                    <a:pt x="3483246" y="2873"/>
                  </a:lnTo>
                  <a:lnTo>
                    <a:pt x="3483246" y="2884"/>
                  </a:lnTo>
                  <a:lnTo>
                    <a:pt x="3483246" y="2895"/>
                  </a:lnTo>
                  <a:lnTo>
                    <a:pt x="3483246" y="2907"/>
                  </a:lnTo>
                  <a:lnTo>
                    <a:pt x="3483246" y="2918"/>
                  </a:lnTo>
                  <a:lnTo>
                    <a:pt x="3483246" y="2930"/>
                  </a:lnTo>
                  <a:lnTo>
                    <a:pt x="3483246" y="2941"/>
                  </a:lnTo>
                  <a:lnTo>
                    <a:pt x="3483246" y="2952"/>
                  </a:lnTo>
                  <a:lnTo>
                    <a:pt x="3483246" y="2964"/>
                  </a:lnTo>
                  <a:lnTo>
                    <a:pt x="3483246" y="2975"/>
                  </a:lnTo>
                  <a:lnTo>
                    <a:pt x="3483246" y="2986"/>
                  </a:lnTo>
                  <a:lnTo>
                    <a:pt x="3483246" y="2997"/>
                  </a:lnTo>
                  <a:lnTo>
                    <a:pt x="3483246" y="3009"/>
                  </a:lnTo>
                  <a:lnTo>
                    <a:pt x="3483246" y="3020"/>
                  </a:lnTo>
                  <a:lnTo>
                    <a:pt x="3483246" y="3031"/>
                  </a:lnTo>
                  <a:lnTo>
                    <a:pt x="3483246" y="3042"/>
                  </a:lnTo>
                  <a:lnTo>
                    <a:pt x="3483246" y="3054"/>
                  </a:lnTo>
                  <a:lnTo>
                    <a:pt x="3483246" y="3065"/>
                  </a:lnTo>
                  <a:lnTo>
                    <a:pt x="3483246" y="3076"/>
                  </a:lnTo>
                  <a:lnTo>
                    <a:pt x="3483246" y="3087"/>
                  </a:lnTo>
                  <a:lnTo>
                    <a:pt x="3483246" y="3098"/>
                  </a:lnTo>
                  <a:lnTo>
                    <a:pt x="3483246" y="3109"/>
                  </a:lnTo>
                  <a:lnTo>
                    <a:pt x="3483246" y="3120"/>
                  </a:lnTo>
                  <a:lnTo>
                    <a:pt x="3483246" y="3132"/>
                  </a:lnTo>
                  <a:lnTo>
                    <a:pt x="3483246" y="3143"/>
                  </a:lnTo>
                  <a:lnTo>
                    <a:pt x="3483246" y="3154"/>
                  </a:lnTo>
                  <a:lnTo>
                    <a:pt x="3483246" y="3165"/>
                  </a:lnTo>
                  <a:lnTo>
                    <a:pt x="3483246" y="3176"/>
                  </a:lnTo>
                  <a:lnTo>
                    <a:pt x="3483246" y="3187"/>
                  </a:lnTo>
                  <a:lnTo>
                    <a:pt x="3483246" y="3198"/>
                  </a:lnTo>
                  <a:lnTo>
                    <a:pt x="3483246" y="3209"/>
                  </a:lnTo>
                  <a:lnTo>
                    <a:pt x="3483246" y="3220"/>
                  </a:lnTo>
                  <a:lnTo>
                    <a:pt x="3483246" y="3231"/>
                  </a:lnTo>
                  <a:lnTo>
                    <a:pt x="3483246" y="3242"/>
                  </a:lnTo>
                  <a:lnTo>
                    <a:pt x="3483246" y="3253"/>
                  </a:lnTo>
                  <a:lnTo>
                    <a:pt x="3483246" y="3264"/>
                  </a:lnTo>
                  <a:lnTo>
                    <a:pt x="3483246" y="3275"/>
                  </a:lnTo>
                  <a:lnTo>
                    <a:pt x="3483246" y="3285"/>
                  </a:lnTo>
                  <a:lnTo>
                    <a:pt x="3483246" y="3296"/>
                  </a:lnTo>
                  <a:lnTo>
                    <a:pt x="3483246" y="3307"/>
                  </a:lnTo>
                  <a:lnTo>
                    <a:pt x="3483246" y="3318"/>
                  </a:lnTo>
                  <a:lnTo>
                    <a:pt x="3483246" y="3329"/>
                  </a:lnTo>
                  <a:lnTo>
                    <a:pt x="3483246" y="3340"/>
                  </a:lnTo>
                  <a:lnTo>
                    <a:pt x="3483246" y="3351"/>
                  </a:lnTo>
                  <a:lnTo>
                    <a:pt x="3483246" y="3361"/>
                  </a:lnTo>
                  <a:lnTo>
                    <a:pt x="3483246" y="3372"/>
                  </a:lnTo>
                  <a:lnTo>
                    <a:pt x="3483246" y="3383"/>
                  </a:lnTo>
                  <a:lnTo>
                    <a:pt x="3483246" y="3394"/>
                  </a:lnTo>
                  <a:lnTo>
                    <a:pt x="3483246" y="3405"/>
                  </a:lnTo>
                  <a:lnTo>
                    <a:pt x="3483246" y="3415"/>
                  </a:lnTo>
                  <a:lnTo>
                    <a:pt x="3483246" y="3426"/>
                  </a:lnTo>
                  <a:lnTo>
                    <a:pt x="3483246" y="3437"/>
                  </a:lnTo>
                  <a:lnTo>
                    <a:pt x="3483246" y="3447"/>
                  </a:lnTo>
                  <a:lnTo>
                    <a:pt x="3483246" y="3458"/>
                  </a:lnTo>
                  <a:lnTo>
                    <a:pt x="3483246" y="3469"/>
                  </a:lnTo>
                  <a:lnTo>
                    <a:pt x="3483246" y="3479"/>
                  </a:lnTo>
                  <a:lnTo>
                    <a:pt x="3483246" y="3490"/>
                  </a:lnTo>
                  <a:lnTo>
                    <a:pt x="3483246" y="3501"/>
                  </a:lnTo>
                  <a:lnTo>
                    <a:pt x="3483246" y="3511"/>
                  </a:lnTo>
                  <a:lnTo>
                    <a:pt x="3483246" y="3522"/>
                  </a:lnTo>
                  <a:lnTo>
                    <a:pt x="3483246" y="3533"/>
                  </a:lnTo>
                  <a:lnTo>
                    <a:pt x="3483246" y="3543"/>
                  </a:lnTo>
                  <a:lnTo>
                    <a:pt x="3483246" y="3554"/>
                  </a:lnTo>
                  <a:lnTo>
                    <a:pt x="3483246" y="3564"/>
                  </a:lnTo>
                  <a:lnTo>
                    <a:pt x="3483246" y="3575"/>
                  </a:lnTo>
                  <a:lnTo>
                    <a:pt x="3483246" y="3585"/>
                  </a:lnTo>
                  <a:lnTo>
                    <a:pt x="3483246" y="3596"/>
                  </a:lnTo>
                  <a:lnTo>
                    <a:pt x="3483246" y="3606"/>
                  </a:lnTo>
                  <a:lnTo>
                    <a:pt x="3483246" y="3617"/>
                  </a:lnTo>
                  <a:lnTo>
                    <a:pt x="3483246" y="3627"/>
                  </a:lnTo>
                  <a:lnTo>
                    <a:pt x="3483246" y="3638"/>
                  </a:lnTo>
                  <a:lnTo>
                    <a:pt x="3483246" y="3648"/>
                  </a:lnTo>
                  <a:lnTo>
                    <a:pt x="3483246" y="3659"/>
                  </a:lnTo>
                  <a:lnTo>
                    <a:pt x="3483246" y="3669"/>
                  </a:lnTo>
                  <a:lnTo>
                    <a:pt x="3483246" y="3680"/>
                  </a:lnTo>
                  <a:lnTo>
                    <a:pt x="3483246" y="3690"/>
                  </a:lnTo>
                  <a:lnTo>
                    <a:pt x="3483246" y="3700"/>
                  </a:lnTo>
                  <a:lnTo>
                    <a:pt x="3483246" y="3711"/>
                  </a:lnTo>
                  <a:lnTo>
                    <a:pt x="3483246" y="3721"/>
                  </a:lnTo>
                  <a:lnTo>
                    <a:pt x="3483246" y="3731"/>
                  </a:lnTo>
                  <a:lnTo>
                    <a:pt x="3483246" y="3742"/>
                  </a:lnTo>
                  <a:lnTo>
                    <a:pt x="3483246" y="3752"/>
                  </a:lnTo>
                  <a:lnTo>
                    <a:pt x="3483246" y="3762"/>
                  </a:lnTo>
                  <a:lnTo>
                    <a:pt x="3483246" y="3773"/>
                  </a:lnTo>
                  <a:lnTo>
                    <a:pt x="3483246" y="3783"/>
                  </a:lnTo>
                  <a:lnTo>
                    <a:pt x="3483246" y="3793"/>
                  </a:lnTo>
                  <a:lnTo>
                    <a:pt x="3483246" y="3804"/>
                  </a:lnTo>
                  <a:lnTo>
                    <a:pt x="3483246" y="3814"/>
                  </a:lnTo>
                  <a:lnTo>
                    <a:pt x="3483246" y="3824"/>
                  </a:lnTo>
                  <a:lnTo>
                    <a:pt x="3483246" y="3834"/>
                  </a:lnTo>
                  <a:lnTo>
                    <a:pt x="3483246" y="3845"/>
                  </a:lnTo>
                  <a:lnTo>
                    <a:pt x="3483246" y="3855"/>
                  </a:lnTo>
                  <a:lnTo>
                    <a:pt x="3483246" y="3865"/>
                  </a:lnTo>
                  <a:lnTo>
                    <a:pt x="3483246" y="3875"/>
                  </a:lnTo>
                  <a:lnTo>
                    <a:pt x="3483246" y="3885"/>
                  </a:lnTo>
                  <a:lnTo>
                    <a:pt x="3483246" y="3895"/>
                  </a:lnTo>
                  <a:lnTo>
                    <a:pt x="3483246" y="3906"/>
                  </a:lnTo>
                  <a:lnTo>
                    <a:pt x="3483246" y="3916"/>
                  </a:lnTo>
                  <a:lnTo>
                    <a:pt x="3483246" y="3926"/>
                  </a:lnTo>
                  <a:lnTo>
                    <a:pt x="3483246" y="3936"/>
                  </a:lnTo>
                  <a:lnTo>
                    <a:pt x="3483246" y="3946"/>
                  </a:lnTo>
                  <a:lnTo>
                    <a:pt x="3483246" y="3956"/>
                  </a:lnTo>
                  <a:lnTo>
                    <a:pt x="3483246" y="3966"/>
                  </a:lnTo>
                  <a:lnTo>
                    <a:pt x="3483246" y="3976"/>
                  </a:lnTo>
                  <a:lnTo>
                    <a:pt x="3483246" y="3986"/>
                  </a:lnTo>
                  <a:lnTo>
                    <a:pt x="3483246" y="3996"/>
                  </a:lnTo>
                  <a:lnTo>
                    <a:pt x="3483246" y="4006"/>
                  </a:lnTo>
                  <a:lnTo>
                    <a:pt x="3483246" y="4016"/>
                  </a:lnTo>
                  <a:lnTo>
                    <a:pt x="3483246" y="4026"/>
                  </a:lnTo>
                  <a:lnTo>
                    <a:pt x="3483246" y="4036"/>
                  </a:lnTo>
                  <a:lnTo>
                    <a:pt x="3483246" y="4046"/>
                  </a:lnTo>
                  <a:lnTo>
                    <a:pt x="3483246" y="4056"/>
                  </a:lnTo>
                  <a:lnTo>
                    <a:pt x="3483246" y="4066"/>
                  </a:lnTo>
                  <a:lnTo>
                    <a:pt x="3483246" y="4076"/>
                  </a:lnTo>
                  <a:lnTo>
                    <a:pt x="3483246" y="4086"/>
                  </a:lnTo>
                  <a:lnTo>
                    <a:pt x="3483246" y="4096"/>
                  </a:lnTo>
                  <a:lnTo>
                    <a:pt x="3483246" y="4106"/>
                  </a:lnTo>
                  <a:lnTo>
                    <a:pt x="3483246" y="4116"/>
                  </a:lnTo>
                  <a:lnTo>
                    <a:pt x="3483246" y="4126"/>
                  </a:lnTo>
                  <a:lnTo>
                    <a:pt x="3483246" y="4136"/>
                  </a:lnTo>
                  <a:lnTo>
                    <a:pt x="3483246" y="4145"/>
                  </a:lnTo>
                  <a:lnTo>
                    <a:pt x="3483246" y="4155"/>
                  </a:lnTo>
                  <a:lnTo>
                    <a:pt x="3483246" y="4165"/>
                  </a:lnTo>
                  <a:lnTo>
                    <a:pt x="3483246" y="4175"/>
                  </a:lnTo>
                  <a:lnTo>
                    <a:pt x="3483246" y="4185"/>
                  </a:lnTo>
                  <a:lnTo>
                    <a:pt x="3483246" y="4194"/>
                  </a:lnTo>
                  <a:lnTo>
                    <a:pt x="3483246" y="4204"/>
                  </a:lnTo>
                  <a:lnTo>
                    <a:pt x="3483246" y="4214"/>
                  </a:lnTo>
                  <a:lnTo>
                    <a:pt x="3483246" y="4224"/>
                  </a:lnTo>
                  <a:lnTo>
                    <a:pt x="3483246" y="4234"/>
                  </a:lnTo>
                  <a:lnTo>
                    <a:pt x="3483246" y="4243"/>
                  </a:lnTo>
                  <a:lnTo>
                    <a:pt x="3483246" y="4253"/>
                  </a:lnTo>
                  <a:lnTo>
                    <a:pt x="3483246" y="4263"/>
                  </a:lnTo>
                  <a:lnTo>
                    <a:pt x="3483246" y="4272"/>
                  </a:lnTo>
                  <a:lnTo>
                    <a:pt x="3483246" y="4282"/>
                  </a:lnTo>
                  <a:lnTo>
                    <a:pt x="3483246" y="4292"/>
                  </a:lnTo>
                  <a:lnTo>
                    <a:pt x="3483246" y="4302"/>
                  </a:lnTo>
                  <a:lnTo>
                    <a:pt x="3483246" y="4311"/>
                  </a:lnTo>
                  <a:lnTo>
                    <a:pt x="3483246" y="4321"/>
                  </a:lnTo>
                  <a:lnTo>
                    <a:pt x="3483246" y="4330"/>
                  </a:lnTo>
                  <a:lnTo>
                    <a:pt x="3483246" y="4340"/>
                  </a:lnTo>
                  <a:lnTo>
                    <a:pt x="3483246" y="4350"/>
                  </a:lnTo>
                  <a:lnTo>
                    <a:pt x="3483246" y="4359"/>
                  </a:lnTo>
                  <a:lnTo>
                    <a:pt x="3483246" y="4369"/>
                  </a:lnTo>
                  <a:lnTo>
                    <a:pt x="3483246" y="4378"/>
                  </a:lnTo>
                  <a:lnTo>
                    <a:pt x="3483246" y="4388"/>
                  </a:lnTo>
                  <a:lnTo>
                    <a:pt x="3483246" y="4398"/>
                  </a:lnTo>
                  <a:lnTo>
                    <a:pt x="3483246" y="4407"/>
                  </a:lnTo>
                  <a:lnTo>
                    <a:pt x="3483246" y="4417"/>
                  </a:lnTo>
                  <a:lnTo>
                    <a:pt x="3483246" y="4426"/>
                  </a:lnTo>
                  <a:lnTo>
                    <a:pt x="3483246" y="4436"/>
                  </a:lnTo>
                  <a:lnTo>
                    <a:pt x="3483246" y="4445"/>
                  </a:lnTo>
                  <a:lnTo>
                    <a:pt x="3483246" y="4455"/>
                  </a:lnTo>
                  <a:lnTo>
                    <a:pt x="3483246" y="4464"/>
                  </a:lnTo>
                  <a:lnTo>
                    <a:pt x="3483246" y="4474"/>
                  </a:lnTo>
                  <a:lnTo>
                    <a:pt x="3483246" y="4483"/>
                  </a:lnTo>
                  <a:lnTo>
                    <a:pt x="3483246" y="4493"/>
                  </a:lnTo>
                  <a:lnTo>
                    <a:pt x="3483246" y="4502"/>
                  </a:lnTo>
                  <a:lnTo>
                    <a:pt x="3483246" y="4511"/>
                  </a:lnTo>
                  <a:lnTo>
                    <a:pt x="3483246" y="4521"/>
                  </a:lnTo>
                  <a:lnTo>
                    <a:pt x="3483246" y="4530"/>
                  </a:lnTo>
                  <a:lnTo>
                    <a:pt x="3483246" y="4540"/>
                  </a:lnTo>
                  <a:lnTo>
                    <a:pt x="3483246" y="4549"/>
                  </a:lnTo>
                  <a:lnTo>
                    <a:pt x="3483246" y="4558"/>
                  </a:lnTo>
                  <a:lnTo>
                    <a:pt x="3483246" y="4568"/>
                  </a:lnTo>
                  <a:lnTo>
                    <a:pt x="3483246" y="4577"/>
                  </a:lnTo>
                  <a:lnTo>
                    <a:pt x="3483246" y="4586"/>
                  </a:lnTo>
                  <a:lnTo>
                    <a:pt x="3483246" y="4596"/>
                  </a:lnTo>
                  <a:lnTo>
                    <a:pt x="3483246" y="4605"/>
                  </a:lnTo>
                  <a:lnTo>
                    <a:pt x="3483246" y="4614"/>
                  </a:lnTo>
                  <a:lnTo>
                    <a:pt x="3483246" y="4624"/>
                  </a:lnTo>
                  <a:lnTo>
                    <a:pt x="3483246" y="4633"/>
                  </a:lnTo>
                  <a:lnTo>
                    <a:pt x="3483246" y="4642"/>
                  </a:lnTo>
                  <a:lnTo>
                    <a:pt x="3483246" y="4651"/>
                  </a:lnTo>
                  <a:lnTo>
                    <a:pt x="3483246" y="4661"/>
                  </a:lnTo>
                  <a:lnTo>
                    <a:pt x="3483246" y="4670"/>
                  </a:lnTo>
                  <a:lnTo>
                    <a:pt x="3483246" y="4679"/>
                  </a:lnTo>
                  <a:lnTo>
                    <a:pt x="3483246" y="4688"/>
                  </a:lnTo>
                  <a:lnTo>
                    <a:pt x="3483246" y="4698"/>
                  </a:lnTo>
                  <a:lnTo>
                    <a:pt x="3483246" y="4707"/>
                  </a:lnTo>
                  <a:lnTo>
                    <a:pt x="3483246" y="4716"/>
                  </a:lnTo>
                  <a:lnTo>
                    <a:pt x="3483246" y="4725"/>
                  </a:lnTo>
                  <a:lnTo>
                    <a:pt x="3483246" y="4734"/>
                  </a:lnTo>
                  <a:lnTo>
                    <a:pt x="3483246" y="4744"/>
                  </a:lnTo>
                  <a:lnTo>
                    <a:pt x="3483246" y="4753"/>
                  </a:lnTo>
                  <a:lnTo>
                    <a:pt x="3483246" y="4762"/>
                  </a:lnTo>
                  <a:lnTo>
                    <a:pt x="3483246" y="4771"/>
                  </a:lnTo>
                  <a:lnTo>
                    <a:pt x="3483246" y="4780"/>
                  </a:lnTo>
                  <a:lnTo>
                    <a:pt x="3483246" y="4789"/>
                  </a:lnTo>
                  <a:lnTo>
                    <a:pt x="3483246" y="4798"/>
                  </a:lnTo>
                  <a:lnTo>
                    <a:pt x="3483246" y="4807"/>
                  </a:lnTo>
                  <a:lnTo>
                    <a:pt x="3483246" y="4816"/>
                  </a:lnTo>
                  <a:lnTo>
                    <a:pt x="3483246" y="4825"/>
                  </a:lnTo>
                  <a:lnTo>
                    <a:pt x="3483246" y="4835"/>
                  </a:lnTo>
                  <a:lnTo>
                    <a:pt x="3483246" y="4844"/>
                  </a:lnTo>
                  <a:lnTo>
                    <a:pt x="3483246" y="4853"/>
                  </a:lnTo>
                  <a:lnTo>
                    <a:pt x="3483246" y="4862"/>
                  </a:lnTo>
                  <a:lnTo>
                    <a:pt x="3483246" y="4871"/>
                  </a:lnTo>
                  <a:lnTo>
                    <a:pt x="3483246" y="4880"/>
                  </a:lnTo>
                  <a:lnTo>
                    <a:pt x="3483246" y="4889"/>
                  </a:lnTo>
                  <a:lnTo>
                    <a:pt x="3483246" y="4898"/>
                  </a:lnTo>
                  <a:lnTo>
                    <a:pt x="3483246" y="4907"/>
                  </a:lnTo>
                  <a:lnTo>
                    <a:pt x="3483246" y="4916"/>
                  </a:lnTo>
                  <a:lnTo>
                    <a:pt x="3483246" y="4924"/>
                  </a:lnTo>
                  <a:lnTo>
                    <a:pt x="3483246" y="4933"/>
                  </a:lnTo>
                  <a:lnTo>
                    <a:pt x="3483246" y="4942"/>
                  </a:lnTo>
                  <a:lnTo>
                    <a:pt x="3483246" y="4951"/>
                  </a:lnTo>
                  <a:lnTo>
                    <a:pt x="3483246" y="4960"/>
                  </a:lnTo>
                  <a:lnTo>
                    <a:pt x="3483246" y="4969"/>
                  </a:lnTo>
                  <a:lnTo>
                    <a:pt x="3483246" y="4978"/>
                  </a:lnTo>
                  <a:lnTo>
                    <a:pt x="3483246" y="4987"/>
                  </a:lnTo>
                  <a:lnTo>
                    <a:pt x="3483246" y="4996"/>
                  </a:lnTo>
                  <a:lnTo>
                    <a:pt x="3483246" y="5005"/>
                  </a:lnTo>
                  <a:lnTo>
                    <a:pt x="3483246" y="5013"/>
                  </a:lnTo>
                  <a:lnTo>
                    <a:pt x="3483246" y="5022"/>
                  </a:lnTo>
                  <a:lnTo>
                    <a:pt x="3483246" y="5031"/>
                  </a:lnTo>
                  <a:lnTo>
                    <a:pt x="3483246" y="5040"/>
                  </a:lnTo>
                  <a:lnTo>
                    <a:pt x="3483246" y="5049"/>
                  </a:lnTo>
                  <a:lnTo>
                    <a:pt x="3483246" y="5058"/>
                  </a:lnTo>
                  <a:lnTo>
                    <a:pt x="3483246" y="5066"/>
                  </a:lnTo>
                  <a:lnTo>
                    <a:pt x="3483246" y="5075"/>
                  </a:lnTo>
                  <a:lnTo>
                    <a:pt x="3483246" y="5084"/>
                  </a:lnTo>
                  <a:lnTo>
                    <a:pt x="3483246" y="5093"/>
                  </a:lnTo>
                  <a:lnTo>
                    <a:pt x="3483246" y="5101"/>
                  </a:lnTo>
                  <a:lnTo>
                    <a:pt x="3483246" y="5110"/>
                  </a:lnTo>
                  <a:lnTo>
                    <a:pt x="3483246" y="5119"/>
                  </a:lnTo>
                  <a:lnTo>
                    <a:pt x="3483246" y="5128"/>
                  </a:lnTo>
                  <a:lnTo>
                    <a:pt x="3483246" y="5136"/>
                  </a:lnTo>
                  <a:lnTo>
                    <a:pt x="3483246" y="5145"/>
                  </a:lnTo>
                  <a:lnTo>
                    <a:pt x="3483246" y="5154"/>
                  </a:lnTo>
                  <a:lnTo>
                    <a:pt x="3483246" y="5162"/>
                  </a:lnTo>
                  <a:lnTo>
                    <a:pt x="3483246" y="5171"/>
                  </a:lnTo>
                  <a:lnTo>
                    <a:pt x="3483246" y="5180"/>
                  </a:lnTo>
                  <a:lnTo>
                    <a:pt x="3483246" y="5188"/>
                  </a:lnTo>
                  <a:lnTo>
                    <a:pt x="3483246" y="5197"/>
                  </a:lnTo>
                  <a:lnTo>
                    <a:pt x="3483246" y="5206"/>
                  </a:lnTo>
                  <a:lnTo>
                    <a:pt x="3483246" y="5214"/>
                  </a:lnTo>
                  <a:lnTo>
                    <a:pt x="3483246" y="5223"/>
                  </a:lnTo>
                  <a:lnTo>
                    <a:pt x="3483246" y="5231"/>
                  </a:lnTo>
                  <a:lnTo>
                    <a:pt x="3483246" y="5240"/>
                  </a:lnTo>
                  <a:lnTo>
                    <a:pt x="3483246" y="5249"/>
                  </a:lnTo>
                  <a:lnTo>
                    <a:pt x="3483246" y="5257"/>
                  </a:lnTo>
                  <a:lnTo>
                    <a:pt x="3483246" y="5266"/>
                  </a:lnTo>
                  <a:lnTo>
                    <a:pt x="3483246" y="5274"/>
                  </a:lnTo>
                  <a:lnTo>
                    <a:pt x="3483246" y="5283"/>
                  </a:lnTo>
                  <a:lnTo>
                    <a:pt x="3483246" y="5291"/>
                  </a:lnTo>
                  <a:lnTo>
                    <a:pt x="3483246" y="5300"/>
                  </a:lnTo>
                  <a:lnTo>
                    <a:pt x="3483246" y="5308"/>
                  </a:lnTo>
                  <a:lnTo>
                    <a:pt x="3483246" y="5317"/>
                  </a:lnTo>
                  <a:lnTo>
                    <a:pt x="3483246" y="5325"/>
                  </a:lnTo>
                  <a:lnTo>
                    <a:pt x="3483246" y="5334"/>
                  </a:lnTo>
                  <a:lnTo>
                    <a:pt x="3483246" y="5342"/>
                  </a:lnTo>
                  <a:lnTo>
                    <a:pt x="3483246" y="5351"/>
                  </a:lnTo>
                  <a:lnTo>
                    <a:pt x="3483246" y="5359"/>
                  </a:lnTo>
                  <a:lnTo>
                    <a:pt x="3483246" y="5368"/>
                  </a:lnTo>
                  <a:lnTo>
                    <a:pt x="3483246" y="5376"/>
                  </a:lnTo>
                  <a:lnTo>
                    <a:pt x="3483246" y="5385"/>
                  </a:lnTo>
                  <a:lnTo>
                    <a:pt x="3483246" y="5393"/>
                  </a:lnTo>
                  <a:lnTo>
                    <a:pt x="3483246" y="5402"/>
                  </a:lnTo>
                  <a:lnTo>
                    <a:pt x="3483246" y="5410"/>
                  </a:lnTo>
                  <a:lnTo>
                    <a:pt x="3483246" y="5418"/>
                  </a:lnTo>
                  <a:lnTo>
                    <a:pt x="3483246" y="5427"/>
                  </a:lnTo>
                  <a:lnTo>
                    <a:pt x="3483246" y="5435"/>
                  </a:lnTo>
                  <a:lnTo>
                    <a:pt x="3483246" y="5444"/>
                  </a:lnTo>
                  <a:lnTo>
                    <a:pt x="3483246" y="5452"/>
                  </a:lnTo>
                  <a:lnTo>
                    <a:pt x="3483246" y="5460"/>
                  </a:lnTo>
                  <a:lnTo>
                    <a:pt x="3483246" y="5469"/>
                  </a:lnTo>
                  <a:lnTo>
                    <a:pt x="3483246" y="5477"/>
                  </a:lnTo>
                  <a:lnTo>
                    <a:pt x="3483246" y="5485"/>
                  </a:lnTo>
                  <a:lnTo>
                    <a:pt x="3483246" y="5494"/>
                  </a:lnTo>
                  <a:lnTo>
                    <a:pt x="3483246" y="5502"/>
                  </a:lnTo>
                  <a:lnTo>
                    <a:pt x="3483246" y="5510"/>
                  </a:lnTo>
                  <a:lnTo>
                    <a:pt x="3483246" y="5518"/>
                  </a:lnTo>
                  <a:lnTo>
                    <a:pt x="3483246" y="5527"/>
                  </a:lnTo>
                  <a:lnTo>
                    <a:pt x="3483246" y="5535"/>
                  </a:lnTo>
                  <a:lnTo>
                    <a:pt x="3483246" y="5543"/>
                  </a:lnTo>
                  <a:lnTo>
                    <a:pt x="3483246" y="5552"/>
                  </a:lnTo>
                  <a:lnTo>
                    <a:pt x="3483246" y="5560"/>
                  </a:lnTo>
                  <a:lnTo>
                    <a:pt x="3483246" y="5568"/>
                  </a:lnTo>
                  <a:lnTo>
                    <a:pt x="3483246" y="5576"/>
                  </a:lnTo>
                  <a:lnTo>
                    <a:pt x="3483246" y="5584"/>
                  </a:lnTo>
                  <a:lnTo>
                    <a:pt x="3483246" y="5593"/>
                  </a:lnTo>
                  <a:lnTo>
                    <a:pt x="3483246" y="5601"/>
                  </a:lnTo>
                  <a:lnTo>
                    <a:pt x="3483246" y="5609"/>
                  </a:lnTo>
                  <a:lnTo>
                    <a:pt x="3483246" y="5617"/>
                  </a:lnTo>
                  <a:lnTo>
                    <a:pt x="3483246" y="5625"/>
                  </a:lnTo>
                  <a:lnTo>
                    <a:pt x="3483246" y="5634"/>
                  </a:lnTo>
                  <a:lnTo>
                    <a:pt x="3483246" y="5642"/>
                  </a:lnTo>
                  <a:lnTo>
                    <a:pt x="3483246" y="5650"/>
                  </a:lnTo>
                  <a:lnTo>
                    <a:pt x="3483246" y="5658"/>
                  </a:lnTo>
                  <a:lnTo>
                    <a:pt x="3483246" y="5666"/>
                  </a:lnTo>
                  <a:lnTo>
                    <a:pt x="3483246" y="5674"/>
                  </a:lnTo>
                  <a:lnTo>
                    <a:pt x="3483246" y="5682"/>
                  </a:lnTo>
                  <a:lnTo>
                    <a:pt x="3483246" y="5690"/>
                  </a:lnTo>
                  <a:lnTo>
                    <a:pt x="3483246" y="5699"/>
                  </a:lnTo>
                  <a:lnTo>
                    <a:pt x="3483246" y="5707"/>
                  </a:lnTo>
                  <a:lnTo>
                    <a:pt x="3483246" y="5715"/>
                  </a:lnTo>
                  <a:lnTo>
                    <a:pt x="3483246" y="5723"/>
                  </a:lnTo>
                  <a:lnTo>
                    <a:pt x="3483246" y="5731"/>
                  </a:lnTo>
                  <a:lnTo>
                    <a:pt x="3483246" y="5739"/>
                  </a:lnTo>
                  <a:lnTo>
                    <a:pt x="3483246" y="5747"/>
                  </a:lnTo>
                  <a:lnTo>
                    <a:pt x="3483246" y="5755"/>
                  </a:lnTo>
                  <a:lnTo>
                    <a:pt x="3483246" y="5763"/>
                  </a:lnTo>
                  <a:lnTo>
                    <a:pt x="3483246" y="5771"/>
                  </a:lnTo>
                  <a:lnTo>
                    <a:pt x="3483246" y="5779"/>
                  </a:lnTo>
                  <a:lnTo>
                    <a:pt x="3483246" y="5787"/>
                  </a:lnTo>
                  <a:lnTo>
                    <a:pt x="3483246" y="5795"/>
                  </a:lnTo>
                  <a:lnTo>
                    <a:pt x="3483246" y="5803"/>
                  </a:lnTo>
                  <a:lnTo>
                    <a:pt x="3483246" y="5811"/>
                  </a:lnTo>
                  <a:lnTo>
                    <a:pt x="3483246" y="5819"/>
                  </a:lnTo>
                  <a:lnTo>
                    <a:pt x="3483246" y="5827"/>
                  </a:lnTo>
                  <a:lnTo>
                    <a:pt x="3483246" y="5835"/>
                  </a:lnTo>
                  <a:lnTo>
                    <a:pt x="3483246" y="5843"/>
                  </a:lnTo>
                  <a:lnTo>
                    <a:pt x="3483246" y="5851"/>
                  </a:lnTo>
                  <a:lnTo>
                    <a:pt x="3483246" y="5859"/>
                  </a:lnTo>
                  <a:lnTo>
                    <a:pt x="3483246" y="5867"/>
                  </a:lnTo>
                  <a:lnTo>
                    <a:pt x="3483246" y="5874"/>
                  </a:lnTo>
                  <a:lnTo>
                    <a:pt x="3483246" y="5882"/>
                  </a:lnTo>
                  <a:lnTo>
                    <a:pt x="3483246" y="5890"/>
                  </a:lnTo>
                  <a:lnTo>
                    <a:pt x="3483246" y="5898"/>
                  </a:lnTo>
                  <a:lnTo>
                    <a:pt x="3483246" y="5906"/>
                  </a:lnTo>
                  <a:lnTo>
                    <a:pt x="3483246" y="5914"/>
                  </a:lnTo>
                  <a:lnTo>
                    <a:pt x="3483246" y="5922"/>
                  </a:lnTo>
                  <a:lnTo>
                    <a:pt x="3483246" y="5930"/>
                  </a:lnTo>
                  <a:lnTo>
                    <a:pt x="3483246" y="5937"/>
                  </a:lnTo>
                  <a:lnTo>
                    <a:pt x="3483246" y="5945"/>
                  </a:lnTo>
                  <a:lnTo>
                    <a:pt x="3483246" y="5953"/>
                  </a:lnTo>
                  <a:lnTo>
                    <a:pt x="3483246" y="5961"/>
                  </a:lnTo>
                  <a:lnTo>
                    <a:pt x="3483246" y="5969"/>
                  </a:lnTo>
                  <a:lnTo>
                    <a:pt x="3483246" y="5976"/>
                  </a:lnTo>
                  <a:lnTo>
                    <a:pt x="3483246" y="5984"/>
                  </a:lnTo>
                  <a:lnTo>
                    <a:pt x="3483246" y="5992"/>
                  </a:lnTo>
                  <a:lnTo>
                    <a:pt x="3483246" y="6000"/>
                  </a:lnTo>
                  <a:lnTo>
                    <a:pt x="3483246" y="6008"/>
                  </a:lnTo>
                  <a:lnTo>
                    <a:pt x="3483246" y="6015"/>
                  </a:lnTo>
                  <a:lnTo>
                    <a:pt x="3483246" y="6023"/>
                  </a:lnTo>
                  <a:lnTo>
                    <a:pt x="3483246" y="6031"/>
                  </a:lnTo>
                  <a:lnTo>
                    <a:pt x="3483246" y="6039"/>
                  </a:lnTo>
                  <a:lnTo>
                    <a:pt x="3483246" y="6046"/>
                  </a:lnTo>
                  <a:lnTo>
                    <a:pt x="3483246" y="6054"/>
                  </a:lnTo>
                  <a:lnTo>
                    <a:pt x="3483246" y="6062"/>
                  </a:lnTo>
                  <a:lnTo>
                    <a:pt x="3483246" y="6069"/>
                  </a:lnTo>
                  <a:lnTo>
                    <a:pt x="3483246" y="6077"/>
                  </a:lnTo>
                  <a:lnTo>
                    <a:pt x="3483246" y="6085"/>
                  </a:lnTo>
                  <a:lnTo>
                    <a:pt x="3483246" y="6092"/>
                  </a:lnTo>
                  <a:lnTo>
                    <a:pt x="3483246" y="6100"/>
                  </a:lnTo>
                  <a:lnTo>
                    <a:pt x="3483246" y="6108"/>
                  </a:lnTo>
                  <a:lnTo>
                    <a:pt x="3483246" y="6115"/>
                  </a:lnTo>
                  <a:lnTo>
                    <a:pt x="3483246" y="6123"/>
                  </a:lnTo>
                  <a:lnTo>
                    <a:pt x="3483246" y="6131"/>
                  </a:lnTo>
                  <a:lnTo>
                    <a:pt x="3483246" y="6138"/>
                  </a:lnTo>
                  <a:lnTo>
                    <a:pt x="3483246" y="6146"/>
                  </a:lnTo>
                  <a:lnTo>
                    <a:pt x="3483246" y="6154"/>
                  </a:lnTo>
                  <a:lnTo>
                    <a:pt x="3483246" y="6161"/>
                  </a:lnTo>
                  <a:lnTo>
                    <a:pt x="3483246" y="6169"/>
                  </a:lnTo>
                  <a:lnTo>
                    <a:pt x="3483246" y="6176"/>
                  </a:lnTo>
                  <a:lnTo>
                    <a:pt x="3483246" y="6184"/>
                  </a:lnTo>
                  <a:lnTo>
                    <a:pt x="3483246" y="6191"/>
                  </a:lnTo>
                  <a:lnTo>
                    <a:pt x="3483246" y="6199"/>
                  </a:lnTo>
                  <a:lnTo>
                    <a:pt x="3483246" y="6207"/>
                  </a:lnTo>
                  <a:lnTo>
                    <a:pt x="3483246" y="6214"/>
                  </a:lnTo>
                  <a:lnTo>
                    <a:pt x="3483246" y="6222"/>
                  </a:lnTo>
                  <a:lnTo>
                    <a:pt x="3483246" y="6229"/>
                  </a:lnTo>
                  <a:lnTo>
                    <a:pt x="3483246" y="6237"/>
                  </a:lnTo>
                  <a:lnTo>
                    <a:pt x="3483246" y="6244"/>
                  </a:lnTo>
                  <a:lnTo>
                    <a:pt x="3483246" y="6252"/>
                  </a:lnTo>
                  <a:lnTo>
                    <a:pt x="3483246" y="6259"/>
                  </a:lnTo>
                  <a:lnTo>
                    <a:pt x="3483246" y="6267"/>
                  </a:lnTo>
                  <a:lnTo>
                    <a:pt x="3483246" y="6274"/>
                  </a:lnTo>
                  <a:lnTo>
                    <a:pt x="3483246" y="6282"/>
                  </a:lnTo>
                  <a:lnTo>
                    <a:pt x="3483246" y="6289"/>
                  </a:lnTo>
                  <a:lnTo>
                    <a:pt x="3483246" y="6297"/>
                  </a:lnTo>
                  <a:lnTo>
                    <a:pt x="3483246" y="6304"/>
                  </a:lnTo>
                  <a:lnTo>
                    <a:pt x="3483246" y="6312"/>
                  </a:lnTo>
                  <a:lnTo>
                    <a:pt x="3483246" y="6319"/>
                  </a:lnTo>
                  <a:lnTo>
                    <a:pt x="3483246" y="6326"/>
                  </a:lnTo>
                  <a:lnTo>
                    <a:pt x="3483246" y="6334"/>
                  </a:lnTo>
                  <a:lnTo>
                    <a:pt x="3483246" y="6341"/>
                  </a:lnTo>
                  <a:lnTo>
                    <a:pt x="3483246" y="6349"/>
                  </a:lnTo>
                  <a:lnTo>
                    <a:pt x="3483246" y="6356"/>
                  </a:lnTo>
                  <a:lnTo>
                    <a:pt x="3483246" y="6363"/>
                  </a:lnTo>
                  <a:lnTo>
                    <a:pt x="3483246" y="6371"/>
                  </a:lnTo>
                  <a:lnTo>
                    <a:pt x="3483246" y="6378"/>
                  </a:lnTo>
                  <a:lnTo>
                    <a:pt x="3483246" y="6386"/>
                  </a:lnTo>
                  <a:lnTo>
                    <a:pt x="3483246" y="6393"/>
                  </a:lnTo>
                  <a:lnTo>
                    <a:pt x="3483246" y="6400"/>
                  </a:lnTo>
                  <a:lnTo>
                    <a:pt x="3483246" y="6408"/>
                  </a:lnTo>
                  <a:lnTo>
                    <a:pt x="3483246" y="6415"/>
                  </a:lnTo>
                  <a:lnTo>
                    <a:pt x="3483246" y="6422"/>
                  </a:lnTo>
                  <a:lnTo>
                    <a:pt x="3483246" y="6430"/>
                  </a:lnTo>
                  <a:lnTo>
                    <a:pt x="3483246" y="6437"/>
                  </a:lnTo>
                  <a:lnTo>
                    <a:pt x="3483246" y="6444"/>
                  </a:lnTo>
                  <a:lnTo>
                    <a:pt x="3483246" y="6452"/>
                  </a:lnTo>
                  <a:lnTo>
                    <a:pt x="3483246" y="6459"/>
                  </a:lnTo>
                  <a:lnTo>
                    <a:pt x="3483246" y="6466"/>
                  </a:lnTo>
                  <a:lnTo>
                    <a:pt x="3483246" y="6473"/>
                  </a:lnTo>
                  <a:lnTo>
                    <a:pt x="3483246" y="6481"/>
                  </a:lnTo>
                  <a:lnTo>
                    <a:pt x="3483246" y="6488"/>
                  </a:lnTo>
                  <a:lnTo>
                    <a:pt x="3483246" y="6495"/>
                  </a:lnTo>
                  <a:lnTo>
                    <a:pt x="3483246" y="6502"/>
                  </a:lnTo>
                  <a:lnTo>
                    <a:pt x="3483246" y="6510"/>
                  </a:lnTo>
                  <a:lnTo>
                    <a:pt x="3483246" y="6517"/>
                  </a:lnTo>
                  <a:lnTo>
                    <a:pt x="3483246" y="6524"/>
                  </a:lnTo>
                  <a:lnTo>
                    <a:pt x="3483246" y="6531"/>
                  </a:lnTo>
                  <a:lnTo>
                    <a:pt x="3483246" y="6539"/>
                  </a:lnTo>
                  <a:lnTo>
                    <a:pt x="3483246" y="6546"/>
                  </a:lnTo>
                  <a:lnTo>
                    <a:pt x="3483246" y="6553"/>
                  </a:lnTo>
                  <a:lnTo>
                    <a:pt x="3483246" y="6560"/>
                  </a:lnTo>
                  <a:lnTo>
                    <a:pt x="3483246" y="6567"/>
                  </a:lnTo>
                  <a:lnTo>
                    <a:pt x="3483246" y="6575"/>
                  </a:lnTo>
                  <a:lnTo>
                    <a:pt x="3483246" y="6582"/>
                  </a:lnTo>
                  <a:lnTo>
                    <a:pt x="3483246" y="6589"/>
                  </a:lnTo>
                  <a:lnTo>
                    <a:pt x="3483246" y="6596"/>
                  </a:lnTo>
                  <a:lnTo>
                    <a:pt x="3483246" y="6603"/>
                  </a:lnTo>
                  <a:lnTo>
                    <a:pt x="3483246" y="6610"/>
                  </a:lnTo>
                  <a:lnTo>
                    <a:pt x="3483246" y="6617"/>
                  </a:lnTo>
                  <a:lnTo>
                    <a:pt x="3483246" y="6625"/>
                  </a:lnTo>
                  <a:lnTo>
                    <a:pt x="3483246" y="6632"/>
                  </a:lnTo>
                  <a:lnTo>
                    <a:pt x="3483246" y="6639"/>
                  </a:lnTo>
                  <a:lnTo>
                    <a:pt x="3483246" y="6646"/>
                  </a:lnTo>
                  <a:lnTo>
                    <a:pt x="3483246" y="6653"/>
                  </a:lnTo>
                  <a:lnTo>
                    <a:pt x="3483246" y="6660"/>
                  </a:lnTo>
                  <a:lnTo>
                    <a:pt x="3483246" y="6667"/>
                  </a:lnTo>
                  <a:lnTo>
                    <a:pt x="3483246" y="6674"/>
                  </a:lnTo>
                  <a:lnTo>
                    <a:pt x="3483246" y="6681"/>
                  </a:lnTo>
                  <a:lnTo>
                    <a:pt x="3483246" y="6688"/>
                  </a:lnTo>
                  <a:lnTo>
                    <a:pt x="3483246" y="6695"/>
                  </a:lnTo>
                  <a:lnTo>
                    <a:pt x="3483246" y="6703"/>
                  </a:lnTo>
                  <a:lnTo>
                    <a:pt x="3483246" y="6710"/>
                  </a:lnTo>
                  <a:lnTo>
                    <a:pt x="3483246" y="6717"/>
                  </a:lnTo>
                  <a:lnTo>
                    <a:pt x="3483246" y="6724"/>
                  </a:lnTo>
                  <a:lnTo>
                    <a:pt x="3483246" y="6731"/>
                  </a:lnTo>
                  <a:lnTo>
                    <a:pt x="3483246" y="6738"/>
                  </a:lnTo>
                  <a:lnTo>
                    <a:pt x="3483246" y="6745"/>
                  </a:lnTo>
                  <a:lnTo>
                    <a:pt x="3483246" y="6752"/>
                  </a:lnTo>
                  <a:lnTo>
                    <a:pt x="3483246" y="6759"/>
                  </a:lnTo>
                  <a:lnTo>
                    <a:pt x="3483246" y="6766"/>
                  </a:lnTo>
                  <a:lnTo>
                    <a:pt x="3483246" y="6773"/>
                  </a:lnTo>
                  <a:lnTo>
                    <a:pt x="3483246" y="6780"/>
                  </a:lnTo>
                  <a:lnTo>
                    <a:pt x="3483246" y="6787"/>
                  </a:lnTo>
                  <a:lnTo>
                    <a:pt x="3483246" y="6793"/>
                  </a:lnTo>
                  <a:lnTo>
                    <a:pt x="3483246" y="6800"/>
                  </a:lnTo>
                  <a:lnTo>
                    <a:pt x="3483246" y="6807"/>
                  </a:lnTo>
                  <a:lnTo>
                    <a:pt x="3483246" y="6814"/>
                  </a:lnTo>
                  <a:lnTo>
                    <a:pt x="3483246" y="6821"/>
                  </a:lnTo>
                  <a:lnTo>
                    <a:pt x="3483246" y="6828"/>
                  </a:lnTo>
                  <a:lnTo>
                    <a:pt x="3483246" y="6835"/>
                  </a:lnTo>
                  <a:lnTo>
                    <a:pt x="3483246" y="6842"/>
                  </a:lnTo>
                  <a:lnTo>
                    <a:pt x="3483246" y="6849"/>
                  </a:lnTo>
                  <a:lnTo>
                    <a:pt x="3483246" y="6856"/>
                  </a:lnTo>
                  <a:lnTo>
                    <a:pt x="3483246" y="6863"/>
                  </a:lnTo>
                  <a:lnTo>
                    <a:pt x="3483246" y="6870"/>
                  </a:lnTo>
                  <a:lnTo>
                    <a:pt x="3483246" y="6876"/>
                  </a:lnTo>
                  <a:lnTo>
                    <a:pt x="3483246" y="6883"/>
                  </a:lnTo>
                  <a:lnTo>
                    <a:pt x="3483246" y="6890"/>
                  </a:lnTo>
                  <a:lnTo>
                    <a:pt x="3483246" y="6897"/>
                  </a:lnTo>
                  <a:lnTo>
                    <a:pt x="3483246" y="6904"/>
                  </a:lnTo>
                  <a:lnTo>
                    <a:pt x="3483246" y="6911"/>
                  </a:lnTo>
                  <a:lnTo>
                    <a:pt x="3483246" y="6918"/>
                  </a:lnTo>
                  <a:lnTo>
                    <a:pt x="3483246" y="6924"/>
                  </a:lnTo>
                  <a:lnTo>
                    <a:pt x="3483246" y="6931"/>
                  </a:lnTo>
                  <a:lnTo>
                    <a:pt x="3483246" y="6938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460402"/>
              <a:ext cx="3483246" cy="91664"/>
            </a:xfrm>
            <a:custGeom>
              <a:avLst/>
              <a:gdLst/>
              <a:ahLst/>
              <a:cxnLst/>
              <a:rect l="0" t="0" r="0" b="0"/>
              <a:pathLst>
                <a:path w="3483246" h="91664">
                  <a:moveTo>
                    <a:pt x="0" y="91664"/>
                  </a:moveTo>
                  <a:lnTo>
                    <a:pt x="3483" y="90911"/>
                  </a:lnTo>
                  <a:lnTo>
                    <a:pt x="6966" y="90158"/>
                  </a:lnTo>
                  <a:lnTo>
                    <a:pt x="10449" y="89406"/>
                  </a:lnTo>
                  <a:lnTo>
                    <a:pt x="13932" y="88654"/>
                  </a:lnTo>
                  <a:lnTo>
                    <a:pt x="17416" y="87902"/>
                  </a:lnTo>
                  <a:lnTo>
                    <a:pt x="20899" y="87151"/>
                  </a:lnTo>
                  <a:lnTo>
                    <a:pt x="24382" y="86400"/>
                  </a:lnTo>
                  <a:lnTo>
                    <a:pt x="27865" y="85649"/>
                  </a:lnTo>
                  <a:lnTo>
                    <a:pt x="31349" y="84899"/>
                  </a:lnTo>
                  <a:lnTo>
                    <a:pt x="34832" y="84149"/>
                  </a:lnTo>
                  <a:lnTo>
                    <a:pt x="38315" y="83399"/>
                  </a:lnTo>
                  <a:lnTo>
                    <a:pt x="41798" y="82650"/>
                  </a:lnTo>
                  <a:lnTo>
                    <a:pt x="45282" y="81901"/>
                  </a:lnTo>
                  <a:lnTo>
                    <a:pt x="48765" y="81152"/>
                  </a:lnTo>
                  <a:lnTo>
                    <a:pt x="52248" y="80403"/>
                  </a:lnTo>
                  <a:lnTo>
                    <a:pt x="55731" y="79655"/>
                  </a:lnTo>
                  <a:lnTo>
                    <a:pt x="59215" y="78907"/>
                  </a:lnTo>
                  <a:lnTo>
                    <a:pt x="62698" y="78160"/>
                  </a:lnTo>
                  <a:lnTo>
                    <a:pt x="66181" y="77413"/>
                  </a:lnTo>
                  <a:lnTo>
                    <a:pt x="69664" y="76666"/>
                  </a:lnTo>
                  <a:lnTo>
                    <a:pt x="73148" y="75920"/>
                  </a:lnTo>
                  <a:lnTo>
                    <a:pt x="76631" y="75173"/>
                  </a:lnTo>
                  <a:lnTo>
                    <a:pt x="80114" y="74428"/>
                  </a:lnTo>
                  <a:lnTo>
                    <a:pt x="83597" y="73682"/>
                  </a:lnTo>
                  <a:lnTo>
                    <a:pt x="87081" y="72937"/>
                  </a:lnTo>
                  <a:lnTo>
                    <a:pt x="90564" y="72192"/>
                  </a:lnTo>
                  <a:lnTo>
                    <a:pt x="94047" y="71447"/>
                  </a:lnTo>
                  <a:lnTo>
                    <a:pt x="97530" y="70703"/>
                  </a:lnTo>
                  <a:lnTo>
                    <a:pt x="101014" y="69959"/>
                  </a:lnTo>
                  <a:lnTo>
                    <a:pt x="104497" y="69215"/>
                  </a:lnTo>
                  <a:lnTo>
                    <a:pt x="107980" y="68472"/>
                  </a:lnTo>
                  <a:lnTo>
                    <a:pt x="111463" y="67729"/>
                  </a:lnTo>
                  <a:lnTo>
                    <a:pt x="114947" y="66987"/>
                  </a:lnTo>
                  <a:lnTo>
                    <a:pt x="118430" y="66244"/>
                  </a:lnTo>
                  <a:lnTo>
                    <a:pt x="121913" y="65502"/>
                  </a:lnTo>
                  <a:lnTo>
                    <a:pt x="125396" y="64760"/>
                  </a:lnTo>
                  <a:lnTo>
                    <a:pt x="128880" y="64019"/>
                  </a:lnTo>
                  <a:lnTo>
                    <a:pt x="132363" y="63278"/>
                  </a:lnTo>
                  <a:lnTo>
                    <a:pt x="135846" y="62537"/>
                  </a:lnTo>
                  <a:lnTo>
                    <a:pt x="139329" y="61797"/>
                  </a:lnTo>
                  <a:lnTo>
                    <a:pt x="142813" y="61057"/>
                  </a:lnTo>
                  <a:lnTo>
                    <a:pt x="146296" y="60317"/>
                  </a:lnTo>
                  <a:lnTo>
                    <a:pt x="149779" y="59577"/>
                  </a:lnTo>
                  <a:lnTo>
                    <a:pt x="153262" y="58838"/>
                  </a:lnTo>
                  <a:lnTo>
                    <a:pt x="156746" y="58099"/>
                  </a:lnTo>
                  <a:lnTo>
                    <a:pt x="160229" y="57361"/>
                  </a:lnTo>
                  <a:lnTo>
                    <a:pt x="163712" y="56623"/>
                  </a:lnTo>
                  <a:lnTo>
                    <a:pt x="167195" y="55885"/>
                  </a:lnTo>
                  <a:lnTo>
                    <a:pt x="170679" y="55147"/>
                  </a:lnTo>
                  <a:lnTo>
                    <a:pt x="174162" y="54410"/>
                  </a:lnTo>
                  <a:lnTo>
                    <a:pt x="177645" y="53673"/>
                  </a:lnTo>
                  <a:lnTo>
                    <a:pt x="181128" y="52936"/>
                  </a:lnTo>
                  <a:lnTo>
                    <a:pt x="184612" y="52200"/>
                  </a:lnTo>
                  <a:lnTo>
                    <a:pt x="188095" y="51464"/>
                  </a:lnTo>
                  <a:lnTo>
                    <a:pt x="191578" y="50728"/>
                  </a:lnTo>
                  <a:lnTo>
                    <a:pt x="195061" y="49993"/>
                  </a:lnTo>
                  <a:lnTo>
                    <a:pt x="198545" y="49258"/>
                  </a:lnTo>
                  <a:lnTo>
                    <a:pt x="202028" y="48523"/>
                  </a:lnTo>
                  <a:lnTo>
                    <a:pt x="205511" y="47789"/>
                  </a:lnTo>
                  <a:lnTo>
                    <a:pt x="208994" y="47055"/>
                  </a:lnTo>
                  <a:lnTo>
                    <a:pt x="212478" y="46321"/>
                  </a:lnTo>
                  <a:lnTo>
                    <a:pt x="215961" y="45587"/>
                  </a:lnTo>
                  <a:lnTo>
                    <a:pt x="219444" y="44854"/>
                  </a:lnTo>
                  <a:lnTo>
                    <a:pt x="222927" y="44121"/>
                  </a:lnTo>
                  <a:lnTo>
                    <a:pt x="226411" y="43389"/>
                  </a:lnTo>
                  <a:lnTo>
                    <a:pt x="229894" y="42656"/>
                  </a:lnTo>
                  <a:lnTo>
                    <a:pt x="233377" y="41924"/>
                  </a:lnTo>
                  <a:lnTo>
                    <a:pt x="236860" y="41193"/>
                  </a:lnTo>
                  <a:lnTo>
                    <a:pt x="240344" y="40461"/>
                  </a:lnTo>
                  <a:lnTo>
                    <a:pt x="243827" y="39730"/>
                  </a:lnTo>
                  <a:lnTo>
                    <a:pt x="247310" y="39000"/>
                  </a:lnTo>
                  <a:lnTo>
                    <a:pt x="250793" y="38269"/>
                  </a:lnTo>
                  <a:lnTo>
                    <a:pt x="254277" y="37539"/>
                  </a:lnTo>
                  <a:lnTo>
                    <a:pt x="257760" y="36810"/>
                  </a:lnTo>
                  <a:lnTo>
                    <a:pt x="261243" y="36080"/>
                  </a:lnTo>
                  <a:lnTo>
                    <a:pt x="264726" y="35351"/>
                  </a:lnTo>
                  <a:lnTo>
                    <a:pt x="268210" y="34622"/>
                  </a:lnTo>
                  <a:lnTo>
                    <a:pt x="271693" y="33894"/>
                  </a:lnTo>
                  <a:lnTo>
                    <a:pt x="275176" y="33165"/>
                  </a:lnTo>
                  <a:lnTo>
                    <a:pt x="278659" y="32438"/>
                  </a:lnTo>
                  <a:lnTo>
                    <a:pt x="282143" y="31710"/>
                  </a:lnTo>
                  <a:lnTo>
                    <a:pt x="285626" y="30983"/>
                  </a:lnTo>
                  <a:lnTo>
                    <a:pt x="289109" y="30256"/>
                  </a:lnTo>
                  <a:lnTo>
                    <a:pt x="292592" y="29529"/>
                  </a:lnTo>
                  <a:lnTo>
                    <a:pt x="296075" y="28803"/>
                  </a:lnTo>
                  <a:lnTo>
                    <a:pt x="299559" y="28077"/>
                  </a:lnTo>
                  <a:lnTo>
                    <a:pt x="303042" y="27351"/>
                  </a:lnTo>
                  <a:lnTo>
                    <a:pt x="306525" y="26626"/>
                  </a:lnTo>
                  <a:lnTo>
                    <a:pt x="310008" y="25900"/>
                  </a:lnTo>
                  <a:lnTo>
                    <a:pt x="313492" y="25176"/>
                  </a:lnTo>
                  <a:lnTo>
                    <a:pt x="316975" y="24451"/>
                  </a:lnTo>
                  <a:lnTo>
                    <a:pt x="320458" y="23727"/>
                  </a:lnTo>
                  <a:lnTo>
                    <a:pt x="323941" y="23003"/>
                  </a:lnTo>
                  <a:lnTo>
                    <a:pt x="327425" y="22279"/>
                  </a:lnTo>
                  <a:lnTo>
                    <a:pt x="330908" y="21556"/>
                  </a:lnTo>
                  <a:lnTo>
                    <a:pt x="334391" y="20833"/>
                  </a:lnTo>
                  <a:lnTo>
                    <a:pt x="337874" y="20111"/>
                  </a:lnTo>
                  <a:lnTo>
                    <a:pt x="341358" y="19388"/>
                  </a:lnTo>
                  <a:lnTo>
                    <a:pt x="344841" y="18666"/>
                  </a:lnTo>
                  <a:lnTo>
                    <a:pt x="348324" y="17944"/>
                  </a:lnTo>
                  <a:lnTo>
                    <a:pt x="351807" y="17223"/>
                  </a:lnTo>
                  <a:lnTo>
                    <a:pt x="355291" y="16502"/>
                  </a:lnTo>
                  <a:lnTo>
                    <a:pt x="358774" y="15781"/>
                  </a:lnTo>
                  <a:lnTo>
                    <a:pt x="362257" y="15060"/>
                  </a:lnTo>
                  <a:lnTo>
                    <a:pt x="365740" y="14340"/>
                  </a:lnTo>
                  <a:lnTo>
                    <a:pt x="369224" y="13620"/>
                  </a:lnTo>
                  <a:lnTo>
                    <a:pt x="372707" y="12901"/>
                  </a:lnTo>
                  <a:lnTo>
                    <a:pt x="376190" y="12181"/>
                  </a:lnTo>
                  <a:lnTo>
                    <a:pt x="379673" y="11462"/>
                  </a:lnTo>
                  <a:lnTo>
                    <a:pt x="383157" y="10744"/>
                  </a:lnTo>
                  <a:lnTo>
                    <a:pt x="386640" y="10025"/>
                  </a:lnTo>
                  <a:lnTo>
                    <a:pt x="390123" y="9307"/>
                  </a:lnTo>
                  <a:lnTo>
                    <a:pt x="393606" y="8589"/>
                  </a:lnTo>
                  <a:lnTo>
                    <a:pt x="397090" y="7872"/>
                  </a:lnTo>
                  <a:lnTo>
                    <a:pt x="400573" y="7155"/>
                  </a:lnTo>
                  <a:lnTo>
                    <a:pt x="404056" y="6438"/>
                  </a:lnTo>
                  <a:lnTo>
                    <a:pt x="407539" y="5721"/>
                  </a:lnTo>
                  <a:lnTo>
                    <a:pt x="411023" y="5005"/>
                  </a:lnTo>
                  <a:lnTo>
                    <a:pt x="414506" y="4289"/>
                  </a:lnTo>
                  <a:lnTo>
                    <a:pt x="417989" y="3573"/>
                  </a:lnTo>
                  <a:lnTo>
                    <a:pt x="421472" y="2858"/>
                  </a:lnTo>
                  <a:lnTo>
                    <a:pt x="424956" y="2143"/>
                  </a:lnTo>
                  <a:lnTo>
                    <a:pt x="428439" y="1428"/>
                  </a:lnTo>
                  <a:lnTo>
                    <a:pt x="431922" y="714"/>
                  </a:lnTo>
                  <a:lnTo>
                    <a:pt x="435405" y="0"/>
                  </a:lnTo>
                  <a:lnTo>
                    <a:pt x="435405" y="2350"/>
                  </a:lnTo>
                  <a:lnTo>
                    <a:pt x="435405" y="4583"/>
                  </a:lnTo>
                  <a:lnTo>
                    <a:pt x="435405" y="6707"/>
                  </a:lnTo>
                  <a:lnTo>
                    <a:pt x="435405" y="8729"/>
                  </a:lnTo>
                  <a:lnTo>
                    <a:pt x="435405" y="10658"/>
                  </a:lnTo>
                  <a:lnTo>
                    <a:pt x="435405" y="12499"/>
                  </a:lnTo>
                  <a:lnTo>
                    <a:pt x="435405" y="14258"/>
                  </a:lnTo>
                  <a:lnTo>
                    <a:pt x="435405" y="15941"/>
                  </a:lnTo>
                  <a:lnTo>
                    <a:pt x="435405" y="17552"/>
                  </a:lnTo>
                  <a:lnTo>
                    <a:pt x="435405" y="19096"/>
                  </a:lnTo>
                  <a:lnTo>
                    <a:pt x="435405" y="20577"/>
                  </a:lnTo>
                  <a:lnTo>
                    <a:pt x="435405" y="21999"/>
                  </a:lnTo>
                  <a:lnTo>
                    <a:pt x="435405" y="23365"/>
                  </a:lnTo>
                  <a:lnTo>
                    <a:pt x="435405" y="24678"/>
                  </a:lnTo>
                  <a:lnTo>
                    <a:pt x="435405" y="25942"/>
                  </a:lnTo>
                  <a:lnTo>
                    <a:pt x="435405" y="27159"/>
                  </a:lnTo>
                  <a:lnTo>
                    <a:pt x="435405" y="28332"/>
                  </a:lnTo>
                  <a:lnTo>
                    <a:pt x="435405" y="29463"/>
                  </a:lnTo>
                  <a:lnTo>
                    <a:pt x="435405" y="30554"/>
                  </a:lnTo>
                  <a:lnTo>
                    <a:pt x="435405" y="31608"/>
                  </a:lnTo>
                  <a:lnTo>
                    <a:pt x="435405" y="32626"/>
                  </a:lnTo>
                  <a:lnTo>
                    <a:pt x="435405" y="33610"/>
                  </a:lnTo>
                  <a:lnTo>
                    <a:pt x="435405" y="34561"/>
                  </a:lnTo>
                  <a:lnTo>
                    <a:pt x="435405" y="35482"/>
                  </a:lnTo>
                  <a:lnTo>
                    <a:pt x="435405" y="36374"/>
                  </a:lnTo>
                  <a:lnTo>
                    <a:pt x="435405" y="37238"/>
                  </a:lnTo>
                  <a:lnTo>
                    <a:pt x="435405" y="38075"/>
                  </a:lnTo>
                  <a:lnTo>
                    <a:pt x="435405" y="38887"/>
                  </a:lnTo>
                  <a:lnTo>
                    <a:pt x="435405" y="39675"/>
                  </a:lnTo>
                  <a:lnTo>
                    <a:pt x="435405" y="40440"/>
                  </a:lnTo>
                  <a:lnTo>
                    <a:pt x="435405" y="41182"/>
                  </a:lnTo>
                  <a:lnTo>
                    <a:pt x="435405" y="41903"/>
                  </a:lnTo>
                  <a:lnTo>
                    <a:pt x="435405" y="42604"/>
                  </a:lnTo>
                  <a:lnTo>
                    <a:pt x="435405" y="43285"/>
                  </a:lnTo>
                  <a:lnTo>
                    <a:pt x="435405" y="43948"/>
                  </a:lnTo>
                  <a:lnTo>
                    <a:pt x="435405" y="44593"/>
                  </a:lnTo>
                  <a:lnTo>
                    <a:pt x="435405" y="45221"/>
                  </a:lnTo>
                  <a:lnTo>
                    <a:pt x="435405" y="45832"/>
                  </a:lnTo>
                  <a:lnTo>
                    <a:pt x="435405" y="46427"/>
                  </a:lnTo>
                  <a:lnTo>
                    <a:pt x="435405" y="47007"/>
                  </a:lnTo>
                  <a:lnTo>
                    <a:pt x="435405" y="47572"/>
                  </a:lnTo>
                  <a:lnTo>
                    <a:pt x="435405" y="48123"/>
                  </a:lnTo>
                  <a:lnTo>
                    <a:pt x="435405" y="48661"/>
                  </a:lnTo>
                  <a:lnTo>
                    <a:pt x="435405" y="49185"/>
                  </a:lnTo>
                  <a:lnTo>
                    <a:pt x="435405" y="49697"/>
                  </a:lnTo>
                  <a:lnTo>
                    <a:pt x="435405" y="50197"/>
                  </a:lnTo>
                  <a:lnTo>
                    <a:pt x="435405" y="50685"/>
                  </a:lnTo>
                  <a:lnTo>
                    <a:pt x="435405" y="51161"/>
                  </a:lnTo>
                  <a:lnTo>
                    <a:pt x="435405" y="51627"/>
                  </a:lnTo>
                  <a:lnTo>
                    <a:pt x="435405" y="52082"/>
                  </a:lnTo>
                  <a:lnTo>
                    <a:pt x="435405" y="52526"/>
                  </a:lnTo>
                  <a:lnTo>
                    <a:pt x="435405" y="52961"/>
                  </a:lnTo>
                  <a:lnTo>
                    <a:pt x="435405" y="53386"/>
                  </a:lnTo>
                  <a:lnTo>
                    <a:pt x="435405" y="53803"/>
                  </a:lnTo>
                  <a:lnTo>
                    <a:pt x="435405" y="54210"/>
                  </a:lnTo>
                  <a:lnTo>
                    <a:pt x="435405" y="54608"/>
                  </a:lnTo>
                  <a:lnTo>
                    <a:pt x="435405" y="54998"/>
                  </a:lnTo>
                  <a:lnTo>
                    <a:pt x="435405" y="55380"/>
                  </a:lnTo>
                  <a:lnTo>
                    <a:pt x="435405" y="55754"/>
                  </a:lnTo>
                  <a:lnTo>
                    <a:pt x="435405" y="56121"/>
                  </a:lnTo>
                  <a:lnTo>
                    <a:pt x="435405" y="56480"/>
                  </a:lnTo>
                  <a:lnTo>
                    <a:pt x="435405" y="56831"/>
                  </a:lnTo>
                  <a:lnTo>
                    <a:pt x="435405" y="57176"/>
                  </a:lnTo>
                  <a:lnTo>
                    <a:pt x="435405" y="57514"/>
                  </a:lnTo>
                  <a:lnTo>
                    <a:pt x="435405" y="57846"/>
                  </a:lnTo>
                  <a:lnTo>
                    <a:pt x="435405" y="58171"/>
                  </a:lnTo>
                  <a:lnTo>
                    <a:pt x="435405" y="58490"/>
                  </a:lnTo>
                  <a:lnTo>
                    <a:pt x="435405" y="58803"/>
                  </a:lnTo>
                  <a:lnTo>
                    <a:pt x="435405" y="59110"/>
                  </a:lnTo>
                  <a:lnTo>
                    <a:pt x="435405" y="59412"/>
                  </a:lnTo>
                  <a:lnTo>
                    <a:pt x="435405" y="59707"/>
                  </a:lnTo>
                  <a:lnTo>
                    <a:pt x="435405" y="59998"/>
                  </a:lnTo>
                  <a:lnTo>
                    <a:pt x="435405" y="60283"/>
                  </a:lnTo>
                  <a:lnTo>
                    <a:pt x="435405" y="60563"/>
                  </a:lnTo>
                  <a:lnTo>
                    <a:pt x="435405" y="60839"/>
                  </a:lnTo>
                  <a:lnTo>
                    <a:pt x="435405" y="61109"/>
                  </a:lnTo>
                  <a:lnTo>
                    <a:pt x="435405" y="61375"/>
                  </a:lnTo>
                  <a:lnTo>
                    <a:pt x="435405" y="61636"/>
                  </a:lnTo>
                  <a:lnTo>
                    <a:pt x="435405" y="61893"/>
                  </a:lnTo>
                  <a:lnTo>
                    <a:pt x="435405" y="62145"/>
                  </a:lnTo>
                  <a:lnTo>
                    <a:pt x="435405" y="62393"/>
                  </a:lnTo>
                  <a:lnTo>
                    <a:pt x="435405" y="62637"/>
                  </a:lnTo>
                  <a:lnTo>
                    <a:pt x="435405" y="62877"/>
                  </a:lnTo>
                  <a:lnTo>
                    <a:pt x="435405" y="63113"/>
                  </a:lnTo>
                  <a:lnTo>
                    <a:pt x="435405" y="63345"/>
                  </a:lnTo>
                  <a:lnTo>
                    <a:pt x="435405" y="63573"/>
                  </a:lnTo>
                  <a:lnTo>
                    <a:pt x="435405" y="63798"/>
                  </a:lnTo>
                  <a:lnTo>
                    <a:pt x="435405" y="64019"/>
                  </a:lnTo>
                  <a:lnTo>
                    <a:pt x="435405" y="64237"/>
                  </a:lnTo>
                  <a:lnTo>
                    <a:pt x="435405" y="64451"/>
                  </a:lnTo>
                  <a:lnTo>
                    <a:pt x="435405" y="64662"/>
                  </a:lnTo>
                  <a:lnTo>
                    <a:pt x="435405" y="64870"/>
                  </a:lnTo>
                  <a:lnTo>
                    <a:pt x="435405" y="65074"/>
                  </a:lnTo>
                  <a:lnTo>
                    <a:pt x="435405" y="65276"/>
                  </a:lnTo>
                  <a:lnTo>
                    <a:pt x="435405" y="65474"/>
                  </a:lnTo>
                  <a:lnTo>
                    <a:pt x="435405" y="65670"/>
                  </a:lnTo>
                  <a:lnTo>
                    <a:pt x="435405" y="65862"/>
                  </a:lnTo>
                  <a:lnTo>
                    <a:pt x="435405" y="66052"/>
                  </a:lnTo>
                  <a:lnTo>
                    <a:pt x="435405" y="66239"/>
                  </a:lnTo>
                  <a:lnTo>
                    <a:pt x="435405" y="66423"/>
                  </a:lnTo>
                  <a:lnTo>
                    <a:pt x="435405" y="66605"/>
                  </a:lnTo>
                  <a:lnTo>
                    <a:pt x="435405" y="66784"/>
                  </a:lnTo>
                  <a:lnTo>
                    <a:pt x="435405" y="66960"/>
                  </a:lnTo>
                  <a:lnTo>
                    <a:pt x="435405" y="67134"/>
                  </a:lnTo>
                  <a:lnTo>
                    <a:pt x="435405" y="67306"/>
                  </a:lnTo>
                  <a:lnTo>
                    <a:pt x="435405" y="67475"/>
                  </a:lnTo>
                  <a:lnTo>
                    <a:pt x="435405" y="67642"/>
                  </a:lnTo>
                  <a:lnTo>
                    <a:pt x="435405" y="67806"/>
                  </a:lnTo>
                  <a:lnTo>
                    <a:pt x="435405" y="67968"/>
                  </a:lnTo>
                  <a:lnTo>
                    <a:pt x="435405" y="68128"/>
                  </a:lnTo>
                  <a:lnTo>
                    <a:pt x="435405" y="68286"/>
                  </a:lnTo>
                  <a:lnTo>
                    <a:pt x="435405" y="68442"/>
                  </a:lnTo>
                  <a:lnTo>
                    <a:pt x="435405" y="68596"/>
                  </a:lnTo>
                  <a:lnTo>
                    <a:pt x="435405" y="68748"/>
                  </a:lnTo>
                  <a:lnTo>
                    <a:pt x="435405" y="68898"/>
                  </a:lnTo>
                  <a:lnTo>
                    <a:pt x="435405" y="69045"/>
                  </a:lnTo>
                  <a:lnTo>
                    <a:pt x="435405" y="69191"/>
                  </a:lnTo>
                  <a:lnTo>
                    <a:pt x="435405" y="69335"/>
                  </a:lnTo>
                  <a:lnTo>
                    <a:pt x="435405" y="69478"/>
                  </a:lnTo>
                  <a:lnTo>
                    <a:pt x="435405" y="69618"/>
                  </a:lnTo>
                  <a:lnTo>
                    <a:pt x="435405" y="69757"/>
                  </a:lnTo>
                  <a:lnTo>
                    <a:pt x="435405" y="69894"/>
                  </a:lnTo>
                  <a:lnTo>
                    <a:pt x="435405" y="70029"/>
                  </a:lnTo>
                  <a:lnTo>
                    <a:pt x="435405" y="70162"/>
                  </a:lnTo>
                  <a:lnTo>
                    <a:pt x="435405" y="70294"/>
                  </a:lnTo>
                  <a:lnTo>
                    <a:pt x="435405" y="70425"/>
                  </a:lnTo>
                  <a:lnTo>
                    <a:pt x="435405" y="70553"/>
                  </a:lnTo>
                  <a:lnTo>
                    <a:pt x="435405" y="70680"/>
                  </a:lnTo>
                  <a:lnTo>
                    <a:pt x="435405" y="70806"/>
                  </a:lnTo>
                  <a:lnTo>
                    <a:pt x="435405" y="70930"/>
                  </a:lnTo>
                  <a:lnTo>
                    <a:pt x="435405" y="71053"/>
                  </a:lnTo>
                  <a:lnTo>
                    <a:pt x="435405" y="71174"/>
                  </a:lnTo>
                  <a:lnTo>
                    <a:pt x="435405" y="71294"/>
                  </a:lnTo>
                  <a:lnTo>
                    <a:pt x="435405" y="71412"/>
                  </a:lnTo>
                  <a:lnTo>
                    <a:pt x="435405" y="71530"/>
                  </a:lnTo>
                  <a:lnTo>
                    <a:pt x="435405" y="71645"/>
                  </a:lnTo>
                  <a:lnTo>
                    <a:pt x="435405" y="71760"/>
                  </a:lnTo>
                  <a:lnTo>
                    <a:pt x="435405" y="71873"/>
                  </a:lnTo>
                  <a:lnTo>
                    <a:pt x="435405" y="71985"/>
                  </a:lnTo>
                  <a:lnTo>
                    <a:pt x="435405" y="72095"/>
                  </a:lnTo>
                  <a:lnTo>
                    <a:pt x="435405" y="72204"/>
                  </a:lnTo>
                  <a:lnTo>
                    <a:pt x="435405" y="72313"/>
                  </a:lnTo>
                  <a:lnTo>
                    <a:pt x="435405" y="72419"/>
                  </a:lnTo>
                  <a:lnTo>
                    <a:pt x="435405" y="72525"/>
                  </a:lnTo>
                  <a:lnTo>
                    <a:pt x="435405" y="72630"/>
                  </a:lnTo>
                  <a:lnTo>
                    <a:pt x="435405" y="72733"/>
                  </a:lnTo>
                  <a:lnTo>
                    <a:pt x="438889" y="72583"/>
                  </a:lnTo>
                  <a:lnTo>
                    <a:pt x="442372" y="72432"/>
                  </a:lnTo>
                  <a:lnTo>
                    <a:pt x="445855" y="72281"/>
                  </a:lnTo>
                  <a:lnTo>
                    <a:pt x="449338" y="72131"/>
                  </a:lnTo>
                  <a:lnTo>
                    <a:pt x="452822" y="71980"/>
                  </a:lnTo>
                  <a:lnTo>
                    <a:pt x="456305" y="71830"/>
                  </a:lnTo>
                  <a:lnTo>
                    <a:pt x="459788" y="71679"/>
                  </a:lnTo>
                  <a:lnTo>
                    <a:pt x="463271" y="71529"/>
                  </a:lnTo>
                  <a:lnTo>
                    <a:pt x="466755" y="71378"/>
                  </a:lnTo>
                  <a:lnTo>
                    <a:pt x="470238" y="71228"/>
                  </a:lnTo>
                  <a:lnTo>
                    <a:pt x="473721" y="71077"/>
                  </a:lnTo>
                  <a:lnTo>
                    <a:pt x="477204" y="70927"/>
                  </a:lnTo>
                  <a:lnTo>
                    <a:pt x="480688" y="70776"/>
                  </a:lnTo>
                  <a:lnTo>
                    <a:pt x="484171" y="70626"/>
                  </a:lnTo>
                  <a:lnTo>
                    <a:pt x="487654" y="70475"/>
                  </a:lnTo>
                  <a:lnTo>
                    <a:pt x="491137" y="70325"/>
                  </a:lnTo>
                  <a:lnTo>
                    <a:pt x="494621" y="70175"/>
                  </a:lnTo>
                  <a:lnTo>
                    <a:pt x="498104" y="70024"/>
                  </a:lnTo>
                  <a:lnTo>
                    <a:pt x="501587" y="69874"/>
                  </a:lnTo>
                  <a:lnTo>
                    <a:pt x="505070" y="69723"/>
                  </a:lnTo>
                  <a:lnTo>
                    <a:pt x="508554" y="69573"/>
                  </a:lnTo>
                  <a:lnTo>
                    <a:pt x="512037" y="69423"/>
                  </a:lnTo>
                  <a:lnTo>
                    <a:pt x="515520" y="69272"/>
                  </a:lnTo>
                  <a:lnTo>
                    <a:pt x="519003" y="69122"/>
                  </a:lnTo>
                  <a:lnTo>
                    <a:pt x="522487" y="68972"/>
                  </a:lnTo>
                  <a:lnTo>
                    <a:pt x="525970" y="68821"/>
                  </a:lnTo>
                  <a:lnTo>
                    <a:pt x="529453" y="68671"/>
                  </a:lnTo>
                  <a:lnTo>
                    <a:pt x="532936" y="68521"/>
                  </a:lnTo>
                  <a:lnTo>
                    <a:pt x="536420" y="68371"/>
                  </a:lnTo>
                  <a:lnTo>
                    <a:pt x="539903" y="68220"/>
                  </a:lnTo>
                  <a:lnTo>
                    <a:pt x="543386" y="68070"/>
                  </a:lnTo>
                  <a:lnTo>
                    <a:pt x="546869" y="67920"/>
                  </a:lnTo>
                  <a:lnTo>
                    <a:pt x="550353" y="67770"/>
                  </a:lnTo>
                  <a:lnTo>
                    <a:pt x="553836" y="67620"/>
                  </a:lnTo>
                  <a:lnTo>
                    <a:pt x="557319" y="67469"/>
                  </a:lnTo>
                  <a:lnTo>
                    <a:pt x="560802" y="67319"/>
                  </a:lnTo>
                  <a:lnTo>
                    <a:pt x="564286" y="67169"/>
                  </a:lnTo>
                  <a:lnTo>
                    <a:pt x="567769" y="67019"/>
                  </a:lnTo>
                  <a:lnTo>
                    <a:pt x="571252" y="66869"/>
                  </a:lnTo>
                  <a:lnTo>
                    <a:pt x="574735" y="66719"/>
                  </a:lnTo>
                  <a:lnTo>
                    <a:pt x="578218" y="66569"/>
                  </a:lnTo>
                  <a:lnTo>
                    <a:pt x="581702" y="66419"/>
                  </a:lnTo>
                  <a:lnTo>
                    <a:pt x="585185" y="66269"/>
                  </a:lnTo>
                  <a:lnTo>
                    <a:pt x="588668" y="66118"/>
                  </a:lnTo>
                  <a:lnTo>
                    <a:pt x="592151" y="65968"/>
                  </a:lnTo>
                  <a:lnTo>
                    <a:pt x="595635" y="65818"/>
                  </a:lnTo>
                  <a:lnTo>
                    <a:pt x="599118" y="65668"/>
                  </a:lnTo>
                  <a:lnTo>
                    <a:pt x="602601" y="65518"/>
                  </a:lnTo>
                  <a:lnTo>
                    <a:pt x="606084" y="65368"/>
                  </a:lnTo>
                  <a:lnTo>
                    <a:pt x="609568" y="65218"/>
                  </a:lnTo>
                  <a:lnTo>
                    <a:pt x="613051" y="65068"/>
                  </a:lnTo>
                  <a:lnTo>
                    <a:pt x="616534" y="64919"/>
                  </a:lnTo>
                  <a:lnTo>
                    <a:pt x="620017" y="64769"/>
                  </a:lnTo>
                  <a:lnTo>
                    <a:pt x="623501" y="64619"/>
                  </a:lnTo>
                  <a:lnTo>
                    <a:pt x="626984" y="64469"/>
                  </a:lnTo>
                  <a:lnTo>
                    <a:pt x="630467" y="64319"/>
                  </a:lnTo>
                  <a:lnTo>
                    <a:pt x="633950" y="64169"/>
                  </a:lnTo>
                  <a:lnTo>
                    <a:pt x="637434" y="64019"/>
                  </a:lnTo>
                  <a:lnTo>
                    <a:pt x="640917" y="63869"/>
                  </a:lnTo>
                  <a:lnTo>
                    <a:pt x="644400" y="63719"/>
                  </a:lnTo>
                  <a:lnTo>
                    <a:pt x="647883" y="63570"/>
                  </a:lnTo>
                  <a:lnTo>
                    <a:pt x="651367" y="63420"/>
                  </a:lnTo>
                  <a:lnTo>
                    <a:pt x="654850" y="63270"/>
                  </a:lnTo>
                  <a:lnTo>
                    <a:pt x="658333" y="63120"/>
                  </a:lnTo>
                  <a:lnTo>
                    <a:pt x="661816" y="62970"/>
                  </a:lnTo>
                  <a:lnTo>
                    <a:pt x="665300" y="62821"/>
                  </a:lnTo>
                  <a:lnTo>
                    <a:pt x="668783" y="62671"/>
                  </a:lnTo>
                  <a:lnTo>
                    <a:pt x="672266" y="62521"/>
                  </a:lnTo>
                  <a:lnTo>
                    <a:pt x="675749" y="62371"/>
                  </a:lnTo>
                  <a:lnTo>
                    <a:pt x="679233" y="62222"/>
                  </a:lnTo>
                  <a:lnTo>
                    <a:pt x="682716" y="62072"/>
                  </a:lnTo>
                  <a:lnTo>
                    <a:pt x="686199" y="61922"/>
                  </a:lnTo>
                  <a:lnTo>
                    <a:pt x="689682" y="61773"/>
                  </a:lnTo>
                  <a:lnTo>
                    <a:pt x="693166" y="61623"/>
                  </a:lnTo>
                  <a:lnTo>
                    <a:pt x="696649" y="61473"/>
                  </a:lnTo>
                  <a:lnTo>
                    <a:pt x="700132" y="61324"/>
                  </a:lnTo>
                  <a:lnTo>
                    <a:pt x="703615" y="61174"/>
                  </a:lnTo>
                  <a:lnTo>
                    <a:pt x="707099" y="61024"/>
                  </a:lnTo>
                  <a:lnTo>
                    <a:pt x="710582" y="60875"/>
                  </a:lnTo>
                  <a:lnTo>
                    <a:pt x="714065" y="60725"/>
                  </a:lnTo>
                  <a:lnTo>
                    <a:pt x="717548" y="60576"/>
                  </a:lnTo>
                  <a:lnTo>
                    <a:pt x="721032" y="60426"/>
                  </a:lnTo>
                  <a:lnTo>
                    <a:pt x="724515" y="60276"/>
                  </a:lnTo>
                  <a:lnTo>
                    <a:pt x="727998" y="60127"/>
                  </a:lnTo>
                  <a:lnTo>
                    <a:pt x="731481" y="59977"/>
                  </a:lnTo>
                  <a:lnTo>
                    <a:pt x="734965" y="59828"/>
                  </a:lnTo>
                  <a:lnTo>
                    <a:pt x="738448" y="59678"/>
                  </a:lnTo>
                  <a:lnTo>
                    <a:pt x="741931" y="59529"/>
                  </a:lnTo>
                  <a:lnTo>
                    <a:pt x="745414" y="59379"/>
                  </a:lnTo>
                  <a:lnTo>
                    <a:pt x="748898" y="59230"/>
                  </a:lnTo>
                  <a:lnTo>
                    <a:pt x="752381" y="59081"/>
                  </a:lnTo>
                  <a:lnTo>
                    <a:pt x="755864" y="58931"/>
                  </a:lnTo>
                  <a:lnTo>
                    <a:pt x="759347" y="58782"/>
                  </a:lnTo>
                  <a:lnTo>
                    <a:pt x="762831" y="58632"/>
                  </a:lnTo>
                  <a:lnTo>
                    <a:pt x="766314" y="58483"/>
                  </a:lnTo>
                  <a:lnTo>
                    <a:pt x="769797" y="58334"/>
                  </a:lnTo>
                  <a:lnTo>
                    <a:pt x="773280" y="58184"/>
                  </a:lnTo>
                  <a:lnTo>
                    <a:pt x="776764" y="58035"/>
                  </a:lnTo>
                  <a:lnTo>
                    <a:pt x="780247" y="57885"/>
                  </a:lnTo>
                  <a:lnTo>
                    <a:pt x="783730" y="57736"/>
                  </a:lnTo>
                  <a:lnTo>
                    <a:pt x="787213" y="57587"/>
                  </a:lnTo>
                  <a:lnTo>
                    <a:pt x="790697" y="57438"/>
                  </a:lnTo>
                  <a:lnTo>
                    <a:pt x="794180" y="57288"/>
                  </a:lnTo>
                  <a:lnTo>
                    <a:pt x="797663" y="57139"/>
                  </a:lnTo>
                  <a:lnTo>
                    <a:pt x="801146" y="56990"/>
                  </a:lnTo>
                  <a:lnTo>
                    <a:pt x="804630" y="56840"/>
                  </a:lnTo>
                  <a:lnTo>
                    <a:pt x="808113" y="56691"/>
                  </a:lnTo>
                  <a:lnTo>
                    <a:pt x="811596" y="56542"/>
                  </a:lnTo>
                  <a:lnTo>
                    <a:pt x="815079" y="56393"/>
                  </a:lnTo>
                  <a:lnTo>
                    <a:pt x="818563" y="56244"/>
                  </a:lnTo>
                  <a:lnTo>
                    <a:pt x="822046" y="56094"/>
                  </a:lnTo>
                  <a:lnTo>
                    <a:pt x="825529" y="55945"/>
                  </a:lnTo>
                  <a:lnTo>
                    <a:pt x="829012" y="55796"/>
                  </a:lnTo>
                  <a:lnTo>
                    <a:pt x="832496" y="55647"/>
                  </a:lnTo>
                  <a:lnTo>
                    <a:pt x="835979" y="55498"/>
                  </a:lnTo>
                  <a:lnTo>
                    <a:pt x="839462" y="55349"/>
                  </a:lnTo>
                  <a:lnTo>
                    <a:pt x="842945" y="55200"/>
                  </a:lnTo>
                  <a:lnTo>
                    <a:pt x="846429" y="55050"/>
                  </a:lnTo>
                  <a:lnTo>
                    <a:pt x="849912" y="54901"/>
                  </a:lnTo>
                  <a:lnTo>
                    <a:pt x="853395" y="54752"/>
                  </a:lnTo>
                  <a:lnTo>
                    <a:pt x="856878" y="54603"/>
                  </a:lnTo>
                  <a:lnTo>
                    <a:pt x="860361" y="54454"/>
                  </a:lnTo>
                  <a:lnTo>
                    <a:pt x="863845" y="54305"/>
                  </a:lnTo>
                  <a:lnTo>
                    <a:pt x="867328" y="54156"/>
                  </a:lnTo>
                  <a:lnTo>
                    <a:pt x="870811" y="54007"/>
                  </a:lnTo>
                  <a:lnTo>
                    <a:pt x="870811" y="54210"/>
                  </a:lnTo>
                  <a:lnTo>
                    <a:pt x="870811" y="54410"/>
                  </a:lnTo>
                  <a:lnTo>
                    <a:pt x="870811" y="54608"/>
                  </a:lnTo>
                  <a:lnTo>
                    <a:pt x="870811" y="54804"/>
                  </a:lnTo>
                  <a:lnTo>
                    <a:pt x="870811" y="54998"/>
                  </a:lnTo>
                  <a:lnTo>
                    <a:pt x="870811" y="55190"/>
                  </a:lnTo>
                  <a:lnTo>
                    <a:pt x="870811" y="55380"/>
                  </a:lnTo>
                  <a:lnTo>
                    <a:pt x="870811" y="55568"/>
                  </a:lnTo>
                  <a:lnTo>
                    <a:pt x="870811" y="55754"/>
                  </a:lnTo>
                  <a:lnTo>
                    <a:pt x="870811" y="55938"/>
                  </a:lnTo>
                  <a:lnTo>
                    <a:pt x="870811" y="56121"/>
                  </a:lnTo>
                  <a:lnTo>
                    <a:pt x="870811" y="56301"/>
                  </a:lnTo>
                  <a:lnTo>
                    <a:pt x="870811" y="56480"/>
                  </a:lnTo>
                  <a:lnTo>
                    <a:pt x="870811" y="56656"/>
                  </a:lnTo>
                  <a:lnTo>
                    <a:pt x="870811" y="56831"/>
                  </a:lnTo>
                  <a:lnTo>
                    <a:pt x="870811" y="57005"/>
                  </a:lnTo>
                  <a:lnTo>
                    <a:pt x="870811" y="57176"/>
                  </a:lnTo>
                  <a:lnTo>
                    <a:pt x="870811" y="57346"/>
                  </a:lnTo>
                  <a:lnTo>
                    <a:pt x="870811" y="57514"/>
                  </a:lnTo>
                  <a:lnTo>
                    <a:pt x="870811" y="57681"/>
                  </a:lnTo>
                  <a:lnTo>
                    <a:pt x="870811" y="57846"/>
                  </a:lnTo>
                  <a:lnTo>
                    <a:pt x="870811" y="58009"/>
                  </a:lnTo>
                  <a:lnTo>
                    <a:pt x="870811" y="58171"/>
                  </a:lnTo>
                  <a:lnTo>
                    <a:pt x="870811" y="58331"/>
                  </a:lnTo>
                  <a:lnTo>
                    <a:pt x="870811" y="58490"/>
                  </a:lnTo>
                  <a:lnTo>
                    <a:pt x="870811" y="58647"/>
                  </a:lnTo>
                  <a:lnTo>
                    <a:pt x="870811" y="58803"/>
                  </a:lnTo>
                  <a:lnTo>
                    <a:pt x="870811" y="58957"/>
                  </a:lnTo>
                  <a:lnTo>
                    <a:pt x="870811" y="59110"/>
                  </a:lnTo>
                  <a:lnTo>
                    <a:pt x="870811" y="59262"/>
                  </a:lnTo>
                  <a:lnTo>
                    <a:pt x="870811" y="59412"/>
                  </a:lnTo>
                  <a:lnTo>
                    <a:pt x="870811" y="59560"/>
                  </a:lnTo>
                  <a:lnTo>
                    <a:pt x="870811" y="59707"/>
                  </a:lnTo>
                  <a:lnTo>
                    <a:pt x="870811" y="59853"/>
                  </a:lnTo>
                  <a:lnTo>
                    <a:pt x="870811" y="59998"/>
                  </a:lnTo>
                  <a:lnTo>
                    <a:pt x="870811" y="60141"/>
                  </a:lnTo>
                  <a:lnTo>
                    <a:pt x="870811" y="60283"/>
                  </a:lnTo>
                  <a:lnTo>
                    <a:pt x="870811" y="60424"/>
                  </a:lnTo>
                  <a:lnTo>
                    <a:pt x="870811" y="60563"/>
                  </a:lnTo>
                  <a:lnTo>
                    <a:pt x="870811" y="60702"/>
                  </a:lnTo>
                  <a:lnTo>
                    <a:pt x="870811" y="60839"/>
                  </a:lnTo>
                  <a:lnTo>
                    <a:pt x="870811" y="60974"/>
                  </a:lnTo>
                  <a:lnTo>
                    <a:pt x="870811" y="61109"/>
                  </a:lnTo>
                  <a:lnTo>
                    <a:pt x="870811" y="61243"/>
                  </a:lnTo>
                  <a:lnTo>
                    <a:pt x="870811" y="61375"/>
                  </a:lnTo>
                  <a:lnTo>
                    <a:pt x="870811" y="61506"/>
                  </a:lnTo>
                  <a:lnTo>
                    <a:pt x="870811" y="61636"/>
                  </a:lnTo>
                  <a:lnTo>
                    <a:pt x="870811" y="61765"/>
                  </a:lnTo>
                  <a:lnTo>
                    <a:pt x="870811" y="61893"/>
                  </a:lnTo>
                  <a:lnTo>
                    <a:pt x="870811" y="62019"/>
                  </a:lnTo>
                  <a:lnTo>
                    <a:pt x="870811" y="62145"/>
                  </a:lnTo>
                  <a:lnTo>
                    <a:pt x="870811" y="62269"/>
                  </a:lnTo>
                  <a:lnTo>
                    <a:pt x="870811" y="62393"/>
                  </a:lnTo>
                  <a:lnTo>
                    <a:pt x="870811" y="62515"/>
                  </a:lnTo>
                  <a:lnTo>
                    <a:pt x="870811" y="62637"/>
                  </a:lnTo>
                  <a:lnTo>
                    <a:pt x="870811" y="62757"/>
                  </a:lnTo>
                  <a:lnTo>
                    <a:pt x="870811" y="62877"/>
                  </a:lnTo>
                  <a:lnTo>
                    <a:pt x="870811" y="62995"/>
                  </a:lnTo>
                  <a:lnTo>
                    <a:pt x="870811" y="63113"/>
                  </a:lnTo>
                  <a:lnTo>
                    <a:pt x="870811" y="63229"/>
                  </a:lnTo>
                  <a:lnTo>
                    <a:pt x="870811" y="63345"/>
                  </a:lnTo>
                  <a:lnTo>
                    <a:pt x="870811" y="63459"/>
                  </a:lnTo>
                  <a:lnTo>
                    <a:pt x="870811" y="63573"/>
                  </a:lnTo>
                  <a:lnTo>
                    <a:pt x="870811" y="63686"/>
                  </a:lnTo>
                  <a:lnTo>
                    <a:pt x="870811" y="63798"/>
                  </a:lnTo>
                  <a:lnTo>
                    <a:pt x="870811" y="63909"/>
                  </a:lnTo>
                  <a:lnTo>
                    <a:pt x="870811" y="64019"/>
                  </a:lnTo>
                  <a:lnTo>
                    <a:pt x="870811" y="64128"/>
                  </a:lnTo>
                  <a:lnTo>
                    <a:pt x="870811" y="64237"/>
                  </a:lnTo>
                  <a:lnTo>
                    <a:pt x="870811" y="64344"/>
                  </a:lnTo>
                  <a:lnTo>
                    <a:pt x="870811" y="64451"/>
                  </a:lnTo>
                  <a:lnTo>
                    <a:pt x="870811" y="64557"/>
                  </a:lnTo>
                  <a:lnTo>
                    <a:pt x="870811" y="64662"/>
                  </a:lnTo>
                  <a:lnTo>
                    <a:pt x="870811" y="64766"/>
                  </a:lnTo>
                  <a:lnTo>
                    <a:pt x="870811" y="64870"/>
                  </a:lnTo>
                  <a:lnTo>
                    <a:pt x="870811" y="64972"/>
                  </a:lnTo>
                  <a:lnTo>
                    <a:pt x="870811" y="65074"/>
                  </a:lnTo>
                  <a:lnTo>
                    <a:pt x="870811" y="65175"/>
                  </a:lnTo>
                  <a:lnTo>
                    <a:pt x="870811" y="65276"/>
                  </a:lnTo>
                  <a:lnTo>
                    <a:pt x="870811" y="65375"/>
                  </a:lnTo>
                  <a:lnTo>
                    <a:pt x="870811" y="65474"/>
                  </a:lnTo>
                  <a:lnTo>
                    <a:pt x="874294" y="65370"/>
                  </a:lnTo>
                  <a:lnTo>
                    <a:pt x="877778" y="65266"/>
                  </a:lnTo>
                  <a:lnTo>
                    <a:pt x="881261" y="65162"/>
                  </a:lnTo>
                  <a:lnTo>
                    <a:pt x="884744" y="65058"/>
                  </a:lnTo>
                  <a:lnTo>
                    <a:pt x="888227" y="64954"/>
                  </a:lnTo>
                  <a:lnTo>
                    <a:pt x="891711" y="64850"/>
                  </a:lnTo>
                  <a:lnTo>
                    <a:pt x="895194" y="64746"/>
                  </a:lnTo>
                  <a:lnTo>
                    <a:pt x="898677" y="64642"/>
                  </a:lnTo>
                  <a:lnTo>
                    <a:pt x="902160" y="64539"/>
                  </a:lnTo>
                  <a:lnTo>
                    <a:pt x="905644" y="64435"/>
                  </a:lnTo>
                  <a:lnTo>
                    <a:pt x="909127" y="64331"/>
                  </a:lnTo>
                  <a:lnTo>
                    <a:pt x="912610" y="64227"/>
                  </a:lnTo>
                  <a:lnTo>
                    <a:pt x="916093" y="64123"/>
                  </a:lnTo>
                  <a:lnTo>
                    <a:pt x="919577" y="64019"/>
                  </a:lnTo>
                  <a:lnTo>
                    <a:pt x="923060" y="63915"/>
                  </a:lnTo>
                  <a:lnTo>
                    <a:pt x="926543" y="63811"/>
                  </a:lnTo>
                  <a:lnTo>
                    <a:pt x="930026" y="63707"/>
                  </a:lnTo>
                  <a:lnTo>
                    <a:pt x="933510" y="63604"/>
                  </a:lnTo>
                  <a:lnTo>
                    <a:pt x="936993" y="63500"/>
                  </a:lnTo>
                  <a:lnTo>
                    <a:pt x="940476" y="63396"/>
                  </a:lnTo>
                  <a:lnTo>
                    <a:pt x="943959" y="63292"/>
                  </a:lnTo>
                  <a:lnTo>
                    <a:pt x="947443" y="63188"/>
                  </a:lnTo>
                  <a:lnTo>
                    <a:pt x="950926" y="63084"/>
                  </a:lnTo>
                  <a:lnTo>
                    <a:pt x="954409" y="62981"/>
                  </a:lnTo>
                  <a:lnTo>
                    <a:pt x="957892" y="62877"/>
                  </a:lnTo>
                  <a:lnTo>
                    <a:pt x="961376" y="62773"/>
                  </a:lnTo>
                  <a:lnTo>
                    <a:pt x="964859" y="62669"/>
                  </a:lnTo>
                  <a:lnTo>
                    <a:pt x="968342" y="62565"/>
                  </a:lnTo>
                  <a:lnTo>
                    <a:pt x="971825" y="62462"/>
                  </a:lnTo>
                  <a:lnTo>
                    <a:pt x="975309" y="62358"/>
                  </a:lnTo>
                  <a:lnTo>
                    <a:pt x="978792" y="62254"/>
                  </a:lnTo>
                  <a:lnTo>
                    <a:pt x="982275" y="62150"/>
                  </a:lnTo>
                  <a:lnTo>
                    <a:pt x="985758" y="62046"/>
                  </a:lnTo>
                  <a:lnTo>
                    <a:pt x="989242" y="61943"/>
                  </a:lnTo>
                  <a:lnTo>
                    <a:pt x="992725" y="61839"/>
                  </a:lnTo>
                  <a:lnTo>
                    <a:pt x="996208" y="61735"/>
                  </a:lnTo>
                  <a:lnTo>
                    <a:pt x="999691" y="61631"/>
                  </a:lnTo>
                  <a:lnTo>
                    <a:pt x="1003175" y="61528"/>
                  </a:lnTo>
                  <a:lnTo>
                    <a:pt x="1006658" y="61424"/>
                  </a:lnTo>
                  <a:lnTo>
                    <a:pt x="1010141" y="61320"/>
                  </a:lnTo>
                  <a:lnTo>
                    <a:pt x="1013624" y="61216"/>
                  </a:lnTo>
                  <a:lnTo>
                    <a:pt x="1017108" y="61113"/>
                  </a:lnTo>
                  <a:lnTo>
                    <a:pt x="1020591" y="61009"/>
                  </a:lnTo>
                  <a:lnTo>
                    <a:pt x="1024074" y="60905"/>
                  </a:lnTo>
                  <a:lnTo>
                    <a:pt x="1027557" y="60802"/>
                  </a:lnTo>
                  <a:lnTo>
                    <a:pt x="1031041" y="60698"/>
                  </a:lnTo>
                  <a:lnTo>
                    <a:pt x="1034524" y="60594"/>
                  </a:lnTo>
                  <a:lnTo>
                    <a:pt x="1038007" y="60491"/>
                  </a:lnTo>
                  <a:lnTo>
                    <a:pt x="1041490" y="60387"/>
                  </a:lnTo>
                  <a:lnTo>
                    <a:pt x="1044974" y="60283"/>
                  </a:lnTo>
                  <a:lnTo>
                    <a:pt x="1048457" y="60180"/>
                  </a:lnTo>
                  <a:lnTo>
                    <a:pt x="1051940" y="60076"/>
                  </a:lnTo>
                  <a:lnTo>
                    <a:pt x="1055423" y="59972"/>
                  </a:lnTo>
                  <a:lnTo>
                    <a:pt x="1058907" y="59869"/>
                  </a:lnTo>
                  <a:lnTo>
                    <a:pt x="1062390" y="59765"/>
                  </a:lnTo>
                  <a:lnTo>
                    <a:pt x="1065873" y="59661"/>
                  </a:lnTo>
                  <a:lnTo>
                    <a:pt x="1069356" y="59558"/>
                  </a:lnTo>
                  <a:lnTo>
                    <a:pt x="1072840" y="59454"/>
                  </a:lnTo>
                  <a:lnTo>
                    <a:pt x="1076323" y="59351"/>
                  </a:lnTo>
                  <a:lnTo>
                    <a:pt x="1079806" y="59247"/>
                  </a:lnTo>
                  <a:lnTo>
                    <a:pt x="1083289" y="59143"/>
                  </a:lnTo>
                  <a:lnTo>
                    <a:pt x="1086773" y="59040"/>
                  </a:lnTo>
                  <a:lnTo>
                    <a:pt x="1090256" y="58936"/>
                  </a:lnTo>
                  <a:lnTo>
                    <a:pt x="1093739" y="58833"/>
                  </a:lnTo>
                  <a:lnTo>
                    <a:pt x="1097222" y="58729"/>
                  </a:lnTo>
                  <a:lnTo>
                    <a:pt x="1100706" y="58626"/>
                  </a:lnTo>
                  <a:lnTo>
                    <a:pt x="1104189" y="58522"/>
                  </a:lnTo>
                  <a:lnTo>
                    <a:pt x="1107672" y="58418"/>
                  </a:lnTo>
                  <a:lnTo>
                    <a:pt x="1111155" y="58315"/>
                  </a:lnTo>
                  <a:lnTo>
                    <a:pt x="1114639" y="58211"/>
                  </a:lnTo>
                  <a:lnTo>
                    <a:pt x="1118122" y="58108"/>
                  </a:lnTo>
                  <a:lnTo>
                    <a:pt x="1121605" y="58004"/>
                  </a:lnTo>
                  <a:lnTo>
                    <a:pt x="1125088" y="57901"/>
                  </a:lnTo>
                  <a:lnTo>
                    <a:pt x="1128572" y="57797"/>
                  </a:lnTo>
                  <a:lnTo>
                    <a:pt x="1132055" y="57694"/>
                  </a:lnTo>
                  <a:lnTo>
                    <a:pt x="1135538" y="57590"/>
                  </a:lnTo>
                  <a:lnTo>
                    <a:pt x="1139021" y="57487"/>
                  </a:lnTo>
                  <a:lnTo>
                    <a:pt x="1142505" y="57383"/>
                  </a:lnTo>
                  <a:lnTo>
                    <a:pt x="1145988" y="57280"/>
                  </a:lnTo>
                  <a:lnTo>
                    <a:pt x="1149471" y="57176"/>
                  </a:lnTo>
                  <a:lnTo>
                    <a:pt x="1152954" y="57073"/>
                  </a:lnTo>
                  <a:lnTo>
                    <a:pt x="1156437" y="56969"/>
                  </a:lnTo>
                  <a:lnTo>
                    <a:pt x="1159921" y="56866"/>
                  </a:lnTo>
                  <a:lnTo>
                    <a:pt x="1163404" y="56762"/>
                  </a:lnTo>
                  <a:lnTo>
                    <a:pt x="1166887" y="56659"/>
                  </a:lnTo>
                  <a:lnTo>
                    <a:pt x="1170370" y="56556"/>
                  </a:lnTo>
                  <a:lnTo>
                    <a:pt x="1173854" y="56452"/>
                  </a:lnTo>
                  <a:lnTo>
                    <a:pt x="1177337" y="56349"/>
                  </a:lnTo>
                  <a:lnTo>
                    <a:pt x="1180820" y="56245"/>
                  </a:lnTo>
                  <a:lnTo>
                    <a:pt x="1184303" y="56142"/>
                  </a:lnTo>
                  <a:lnTo>
                    <a:pt x="1187787" y="56038"/>
                  </a:lnTo>
                  <a:lnTo>
                    <a:pt x="1191270" y="55935"/>
                  </a:lnTo>
                  <a:lnTo>
                    <a:pt x="1194753" y="55832"/>
                  </a:lnTo>
                  <a:lnTo>
                    <a:pt x="1198236" y="55728"/>
                  </a:lnTo>
                  <a:lnTo>
                    <a:pt x="1201720" y="55625"/>
                  </a:lnTo>
                  <a:lnTo>
                    <a:pt x="1205203" y="55522"/>
                  </a:lnTo>
                  <a:lnTo>
                    <a:pt x="1208686" y="55418"/>
                  </a:lnTo>
                  <a:lnTo>
                    <a:pt x="1212169" y="55315"/>
                  </a:lnTo>
                  <a:lnTo>
                    <a:pt x="1215653" y="55211"/>
                  </a:lnTo>
                  <a:lnTo>
                    <a:pt x="1219136" y="55108"/>
                  </a:lnTo>
                  <a:lnTo>
                    <a:pt x="1222619" y="55005"/>
                  </a:lnTo>
                  <a:lnTo>
                    <a:pt x="1226102" y="54901"/>
                  </a:lnTo>
                  <a:lnTo>
                    <a:pt x="1229586" y="54798"/>
                  </a:lnTo>
                  <a:lnTo>
                    <a:pt x="1233069" y="54695"/>
                  </a:lnTo>
                  <a:lnTo>
                    <a:pt x="1236552" y="54591"/>
                  </a:lnTo>
                  <a:lnTo>
                    <a:pt x="1240035" y="54488"/>
                  </a:lnTo>
                  <a:lnTo>
                    <a:pt x="1243519" y="54385"/>
                  </a:lnTo>
                  <a:lnTo>
                    <a:pt x="1247002" y="54281"/>
                  </a:lnTo>
                  <a:lnTo>
                    <a:pt x="1250485" y="54178"/>
                  </a:lnTo>
                  <a:lnTo>
                    <a:pt x="1253968" y="54075"/>
                  </a:lnTo>
                  <a:lnTo>
                    <a:pt x="1257452" y="53972"/>
                  </a:lnTo>
                  <a:lnTo>
                    <a:pt x="1260935" y="53868"/>
                  </a:lnTo>
                  <a:lnTo>
                    <a:pt x="1264418" y="53765"/>
                  </a:lnTo>
                  <a:lnTo>
                    <a:pt x="1267901" y="53662"/>
                  </a:lnTo>
                  <a:lnTo>
                    <a:pt x="1271385" y="53559"/>
                  </a:lnTo>
                  <a:lnTo>
                    <a:pt x="1274868" y="53455"/>
                  </a:lnTo>
                  <a:lnTo>
                    <a:pt x="1278351" y="53352"/>
                  </a:lnTo>
                  <a:lnTo>
                    <a:pt x="1281834" y="53249"/>
                  </a:lnTo>
                  <a:lnTo>
                    <a:pt x="1285318" y="53146"/>
                  </a:lnTo>
                  <a:lnTo>
                    <a:pt x="1288801" y="53042"/>
                  </a:lnTo>
                  <a:lnTo>
                    <a:pt x="1292284" y="52939"/>
                  </a:lnTo>
                  <a:lnTo>
                    <a:pt x="1295767" y="52836"/>
                  </a:lnTo>
                  <a:lnTo>
                    <a:pt x="1299251" y="52733"/>
                  </a:lnTo>
                  <a:lnTo>
                    <a:pt x="1302734" y="52629"/>
                  </a:lnTo>
                  <a:lnTo>
                    <a:pt x="1306217" y="52526"/>
                  </a:lnTo>
                  <a:lnTo>
                    <a:pt x="1306217" y="52672"/>
                  </a:lnTo>
                  <a:lnTo>
                    <a:pt x="1306217" y="52817"/>
                  </a:lnTo>
                  <a:lnTo>
                    <a:pt x="1306217" y="52961"/>
                  </a:lnTo>
                  <a:lnTo>
                    <a:pt x="1306217" y="53104"/>
                  </a:lnTo>
                  <a:lnTo>
                    <a:pt x="1306217" y="53246"/>
                  </a:lnTo>
                  <a:lnTo>
                    <a:pt x="1306217" y="53386"/>
                  </a:lnTo>
                  <a:lnTo>
                    <a:pt x="1306217" y="53526"/>
                  </a:lnTo>
                  <a:lnTo>
                    <a:pt x="1306217" y="53665"/>
                  </a:lnTo>
                  <a:lnTo>
                    <a:pt x="1306217" y="53803"/>
                  </a:lnTo>
                  <a:lnTo>
                    <a:pt x="1306217" y="53939"/>
                  </a:lnTo>
                  <a:lnTo>
                    <a:pt x="1306217" y="54075"/>
                  </a:lnTo>
                  <a:lnTo>
                    <a:pt x="1306217" y="54210"/>
                  </a:lnTo>
                  <a:lnTo>
                    <a:pt x="1306217" y="54343"/>
                  </a:lnTo>
                  <a:lnTo>
                    <a:pt x="1306217" y="54476"/>
                  </a:lnTo>
                  <a:lnTo>
                    <a:pt x="1306217" y="54608"/>
                  </a:lnTo>
                  <a:lnTo>
                    <a:pt x="1306217" y="54739"/>
                  </a:lnTo>
                  <a:lnTo>
                    <a:pt x="1306217" y="54869"/>
                  </a:lnTo>
                  <a:lnTo>
                    <a:pt x="1306217" y="54998"/>
                  </a:lnTo>
                  <a:lnTo>
                    <a:pt x="1306217" y="55126"/>
                  </a:lnTo>
                  <a:lnTo>
                    <a:pt x="1306217" y="55254"/>
                  </a:lnTo>
                  <a:lnTo>
                    <a:pt x="1306217" y="55380"/>
                  </a:lnTo>
                  <a:lnTo>
                    <a:pt x="1306217" y="55506"/>
                  </a:lnTo>
                  <a:lnTo>
                    <a:pt x="1306217" y="55630"/>
                  </a:lnTo>
                  <a:lnTo>
                    <a:pt x="1306217" y="55754"/>
                  </a:lnTo>
                  <a:lnTo>
                    <a:pt x="1306217" y="55877"/>
                  </a:lnTo>
                  <a:lnTo>
                    <a:pt x="1306217" y="55999"/>
                  </a:lnTo>
                  <a:lnTo>
                    <a:pt x="1306217" y="56121"/>
                  </a:lnTo>
                  <a:lnTo>
                    <a:pt x="1306217" y="56241"/>
                  </a:lnTo>
                  <a:lnTo>
                    <a:pt x="1306217" y="56361"/>
                  </a:lnTo>
                  <a:lnTo>
                    <a:pt x="1306217" y="56480"/>
                  </a:lnTo>
                  <a:lnTo>
                    <a:pt x="1306217" y="56598"/>
                  </a:lnTo>
                  <a:lnTo>
                    <a:pt x="1306217" y="56715"/>
                  </a:lnTo>
                  <a:lnTo>
                    <a:pt x="1306217" y="56831"/>
                  </a:lnTo>
                  <a:lnTo>
                    <a:pt x="1306217" y="56947"/>
                  </a:lnTo>
                  <a:lnTo>
                    <a:pt x="1306217" y="57062"/>
                  </a:lnTo>
                  <a:lnTo>
                    <a:pt x="1306217" y="57176"/>
                  </a:lnTo>
                  <a:lnTo>
                    <a:pt x="1306217" y="57290"/>
                  </a:lnTo>
                  <a:lnTo>
                    <a:pt x="1306217" y="57402"/>
                  </a:lnTo>
                  <a:lnTo>
                    <a:pt x="1306217" y="57514"/>
                  </a:lnTo>
                  <a:lnTo>
                    <a:pt x="1306217" y="57626"/>
                  </a:lnTo>
                  <a:lnTo>
                    <a:pt x="1306217" y="57736"/>
                  </a:lnTo>
                  <a:lnTo>
                    <a:pt x="1306217" y="57846"/>
                  </a:lnTo>
                  <a:lnTo>
                    <a:pt x="1306217" y="57955"/>
                  </a:lnTo>
                  <a:lnTo>
                    <a:pt x="1306217" y="58063"/>
                  </a:lnTo>
                  <a:lnTo>
                    <a:pt x="1306217" y="58171"/>
                  </a:lnTo>
                  <a:lnTo>
                    <a:pt x="1306217" y="58278"/>
                  </a:lnTo>
                  <a:lnTo>
                    <a:pt x="1306217" y="58384"/>
                  </a:lnTo>
                  <a:lnTo>
                    <a:pt x="1306217" y="58490"/>
                  </a:lnTo>
                  <a:lnTo>
                    <a:pt x="1306217" y="58595"/>
                  </a:lnTo>
                  <a:lnTo>
                    <a:pt x="1306217" y="58699"/>
                  </a:lnTo>
                  <a:lnTo>
                    <a:pt x="1306217" y="58803"/>
                  </a:lnTo>
                  <a:lnTo>
                    <a:pt x="1306217" y="58906"/>
                  </a:lnTo>
                  <a:lnTo>
                    <a:pt x="1306217" y="59008"/>
                  </a:lnTo>
                  <a:lnTo>
                    <a:pt x="1306217" y="59110"/>
                  </a:lnTo>
                  <a:lnTo>
                    <a:pt x="1306217" y="59211"/>
                  </a:lnTo>
                  <a:lnTo>
                    <a:pt x="1306217" y="59312"/>
                  </a:lnTo>
                  <a:lnTo>
                    <a:pt x="1306217" y="59412"/>
                  </a:lnTo>
                  <a:lnTo>
                    <a:pt x="1306217" y="59511"/>
                  </a:lnTo>
                  <a:lnTo>
                    <a:pt x="1306217" y="59609"/>
                  </a:lnTo>
                  <a:lnTo>
                    <a:pt x="1306217" y="59707"/>
                  </a:lnTo>
                  <a:lnTo>
                    <a:pt x="1306217" y="59805"/>
                  </a:lnTo>
                  <a:lnTo>
                    <a:pt x="1306217" y="59902"/>
                  </a:lnTo>
                  <a:lnTo>
                    <a:pt x="1306217" y="59998"/>
                  </a:lnTo>
                  <a:lnTo>
                    <a:pt x="1306217" y="60094"/>
                  </a:lnTo>
                  <a:lnTo>
                    <a:pt x="1306217" y="60189"/>
                  </a:lnTo>
                  <a:lnTo>
                    <a:pt x="1306217" y="60283"/>
                  </a:lnTo>
                  <a:lnTo>
                    <a:pt x="1306217" y="60377"/>
                  </a:lnTo>
                  <a:lnTo>
                    <a:pt x="1306217" y="60471"/>
                  </a:lnTo>
                  <a:lnTo>
                    <a:pt x="1306217" y="60563"/>
                  </a:lnTo>
                  <a:lnTo>
                    <a:pt x="1306217" y="60656"/>
                  </a:lnTo>
                  <a:lnTo>
                    <a:pt x="1306217" y="60748"/>
                  </a:lnTo>
                  <a:lnTo>
                    <a:pt x="1306217" y="60839"/>
                  </a:lnTo>
                  <a:lnTo>
                    <a:pt x="1306217" y="60929"/>
                  </a:lnTo>
                  <a:lnTo>
                    <a:pt x="1306217" y="61019"/>
                  </a:lnTo>
                  <a:lnTo>
                    <a:pt x="1306217" y="61109"/>
                  </a:lnTo>
                  <a:lnTo>
                    <a:pt x="1306217" y="61198"/>
                  </a:lnTo>
                  <a:lnTo>
                    <a:pt x="1306217" y="61287"/>
                  </a:lnTo>
                  <a:lnTo>
                    <a:pt x="1306217" y="61375"/>
                  </a:lnTo>
                  <a:lnTo>
                    <a:pt x="1306217" y="61462"/>
                  </a:lnTo>
                  <a:lnTo>
                    <a:pt x="1306217" y="61549"/>
                  </a:lnTo>
                  <a:lnTo>
                    <a:pt x="1306217" y="61636"/>
                  </a:lnTo>
                  <a:lnTo>
                    <a:pt x="1306217" y="61722"/>
                  </a:lnTo>
                  <a:lnTo>
                    <a:pt x="1306217" y="61807"/>
                  </a:lnTo>
                  <a:lnTo>
                    <a:pt x="1306217" y="61893"/>
                  </a:lnTo>
                  <a:lnTo>
                    <a:pt x="1306217" y="61977"/>
                  </a:lnTo>
                  <a:lnTo>
                    <a:pt x="1306217" y="62061"/>
                  </a:lnTo>
                  <a:lnTo>
                    <a:pt x="1306217" y="62145"/>
                  </a:lnTo>
                  <a:lnTo>
                    <a:pt x="1306217" y="62228"/>
                  </a:lnTo>
                  <a:lnTo>
                    <a:pt x="1306217" y="62311"/>
                  </a:lnTo>
                  <a:lnTo>
                    <a:pt x="1306217" y="62393"/>
                  </a:lnTo>
                  <a:lnTo>
                    <a:pt x="1306217" y="62475"/>
                  </a:lnTo>
                  <a:lnTo>
                    <a:pt x="1306217" y="62556"/>
                  </a:lnTo>
                  <a:lnTo>
                    <a:pt x="1306217" y="62637"/>
                  </a:lnTo>
                  <a:lnTo>
                    <a:pt x="1306217" y="62717"/>
                  </a:lnTo>
                  <a:lnTo>
                    <a:pt x="1306217" y="62797"/>
                  </a:lnTo>
                  <a:lnTo>
                    <a:pt x="1306217" y="62877"/>
                  </a:lnTo>
                  <a:lnTo>
                    <a:pt x="1306217" y="62956"/>
                  </a:lnTo>
                  <a:lnTo>
                    <a:pt x="1306217" y="63034"/>
                  </a:lnTo>
                  <a:lnTo>
                    <a:pt x="1306217" y="63113"/>
                  </a:lnTo>
                  <a:lnTo>
                    <a:pt x="1306217" y="63190"/>
                  </a:lnTo>
                  <a:lnTo>
                    <a:pt x="1306217" y="63268"/>
                  </a:lnTo>
                  <a:lnTo>
                    <a:pt x="1306217" y="63345"/>
                  </a:lnTo>
                  <a:lnTo>
                    <a:pt x="1306217" y="63421"/>
                  </a:lnTo>
                  <a:lnTo>
                    <a:pt x="1306217" y="63497"/>
                  </a:lnTo>
                  <a:lnTo>
                    <a:pt x="1306217" y="63573"/>
                  </a:lnTo>
                  <a:lnTo>
                    <a:pt x="1306217" y="63649"/>
                  </a:lnTo>
                  <a:lnTo>
                    <a:pt x="1306217" y="63723"/>
                  </a:lnTo>
                  <a:lnTo>
                    <a:pt x="1306217" y="63798"/>
                  </a:lnTo>
                  <a:lnTo>
                    <a:pt x="1306217" y="63872"/>
                  </a:lnTo>
                  <a:lnTo>
                    <a:pt x="1306217" y="63946"/>
                  </a:lnTo>
                  <a:lnTo>
                    <a:pt x="1306217" y="64019"/>
                  </a:lnTo>
                  <a:lnTo>
                    <a:pt x="1306217" y="64092"/>
                  </a:lnTo>
                  <a:lnTo>
                    <a:pt x="1306217" y="64165"/>
                  </a:lnTo>
                  <a:lnTo>
                    <a:pt x="1306217" y="64237"/>
                  </a:lnTo>
                  <a:lnTo>
                    <a:pt x="1306217" y="64309"/>
                  </a:lnTo>
                  <a:lnTo>
                    <a:pt x="1306217" y="64380"/>
                  </a:lnTo>
                  <a:lnTo>
                    <a:pt x="1306217" y="64451"/>
                  </a:lnTo>
                  <a:lnTo>
                    <a:pt x="1306217" y="64522"/>
                  </a:lnTo>
                  <a:lnTo>
                    <a:pt x="1306217" y="64592"/>
                  </a:lnTo>
                  <a:lnTo>
                    <a:pt x="1306217" y="64662"/>
                  </a:lnTo>
                  <a:lnTo>
                    <a:pt x="1306217" y="64732"/>
                  </a:lnTo>
                  <a:lnTo>
                    <a:pt x="1306217" y="64801"/>
                  </a:lnTo>
                  <a:lnTo>
                    <a:pt x="1306217" y="64870"/>
                  </a:lnTo>
                  <a:lnTo>
                    <a:pt x="1306217" y="64938"/>
                  </a:lnTo>
                  <a:lnTo>
                    <a:pt x="1306217" y="65006"/>
                  </a:lnTo>
                  <a:lnTo>
                    <a:pt x="1306217" y="65074"/>
                  </a:lnTo>
                  <a:lnTo>
                    <a:pt x="1306217" y="65142"/>
                  </a:lnTo>
                  <a:lnTo>
                    <a:pt x="1306217" y="65209"/>
                  </a:lnTo>
                  <a:lnTo>
                    <a:pt x="1306217" y="65276"/>
                  </a:lnTo>
                  <a:lnTo>
                    <a:pt x="1306217" y="65342"/>
                  </a:lnTo>
                  <a:lnTo>
                    <a:pt x="1306217" y="65408"/>
                  </a:lnTo>
                  <a:lnTo>
                    <a:pt x="1306217" y="65474"/>
                  </a:lnTo>
                  <a:lnTo>
                    <a:pt x="1306217" y="65540"/>
                  </a:lnTo>
                  <a:lnTo>
                    <a:pt x="1306217" y="65605"/>
                  </a:lnTo>
                  <a:lnTo>
                    <a:pt x="1306217" y="65670"/>
                  </a:lnTo>
                  <a:lnTo>
                    <a:pt x="1306217" y="65734"/>
                  </a:lnTo>
                  <a:lnTo>
                    <a:pt x="1306217" y="65798"/>
                  </a:lnTo>
                  <a:lnTo>
                    <a:pt x="1306217" y="65862"/>
                  </a:lnTo>
                  <a:lnTo>
                    <a:pt x="1306217" y="65926"/>
                  </a:lnTo>
                  <a:lnTo>
                    <a:pt x="1306217" y="65989"/>
                  </a:lnTo>
                  <a:lnTo>
                    <a:pt x="1306217" y="66052"/>
                  </a:lnTo>
                  <a:lnTo>
                    <a:pt x="1306217" y="66114"/>
                  </a:lnTo>
                  <a:lnTo>
                    <a:pt x="1306217" y="66177"/>
                  </a:lnTo>
                  <a:lnTo>
                    <a:pt x="1306217" y="66239"/>
                  </a:lnTo>
                  <a:lnTo>
                    <a:pt x="1306217" y="66300"/>
                  </a:lnTo>
                  <a:lnTo>
                    <a:pt x="1306217" y="66362"/>
                  </a:lnTo>
                  <a:lnTo>
                    <a:pt x="1306217" y="66423"/>
                  </a:lnTo>
                  <a:lnTo>
                    <a:pt x="1306217" y="66484"/>
                  </a:lnTo>
                  <a:lnTo>
                    <a:pt x="1306217" y="66544"/>
                  </a:lnTo>
                  <a:lnTo>
                    <a:pt x="1306217" y="66605"/>
                  </a:lnTo>
                  <a:lnTo>
                    <a:pt x="1306217" y="66665"/>
                  </a:lnTo>
                  <a:lnTo>
                    <a:pt x="1306217" y="66724"/>
                  </a:lnTo>
                  <a:lnTo>
                    <a:pt x="1306217" y="66784"/>
                  </a:lnTo>
                  <a:lnTo>
                    <a:pt x="1306217" y="66843"/>
                  </a:lnTo>
                  <a:lnTo>
                    <a:pt x="1306217" y="66901"/>
                  </a:lnTo>
                  <a:lnTo>
                    <a:pt x="1306217" y="66960"/>
                  </a:lnTo>
                  <a:lnTo>
                    <a:pt x="1306217" y="67018"/>
                  </a:lnTo>
                  <a:lnTo>
                    <a:pt x="1306217" y="67076"/>
                  </a:lnTo>
                  <a:lnTo>
                    <a:pt x="1306217" y="67134"/>
                  </a:lnTo>
                  <a:lnTo>
                    <a:pt x="1306217" y="67191"/>
                  </a:lnTo>
                  <a:lnTo>
                    <a:pt x="1306217" y="67249"/>
                  </a:lnTo>
                  <a:lnTo>
                    <a:pt x="1306217" y="67306"/>
                  </a:lnTo>
                  <a:lnTo>
                    <a:pt x="1306217" y="67362"/>
                  </a:lnTo>
                  <a:lnTo>
                    <a:pt x="1306217" y="67419"/>
                  </a:lnTo>
                  <a:lnTo>
                    <a:pt x="1306217" y="67475"/>
                  </a:lnTo>
                  <a:lnTo>
                    <a:pt x="1306217" y="67531"/>
                  </a:lnTo>
                  <a:lnTo>
                    <a:pt x="1306217" y="67586"/>
                  </a:lnTo>
                  <a:lnTo>
                    <a:pt x="1306217" y="67642"/>
                  </a:lnTo>
                  <a:lnTo>
                    <a:pt x="1306217" y="67697"/>
                  </a:lnTo>
                  <a:lnTo>
                    <a:pt x="1306217" y="67751"/>
                  </a:lnTo>
                  <a:lnTo>
                    <a:pt x="1306217" y="67806"/>
                  </a:lnTo>
                  <a:lnTo>
                    <a:pt x="1306217" y="67860"/>
                  </a:lnTo>
                  <a:lnTo>
                    <a:pt x="1306217" y="67914"/>
                  </a:lnTo>
                  <a:lnTo>
                    <a:pt x="1306217" y="67968"/>
                  </a:lnTo>
                  <a:lnTo>
                    <a:pt x="1306217" y="68022"/>
                  </a:lnTo>
                  <a:lnTo>
                    <a:pt x="1306217" y="68075"/>
                  </a:lnTo>
                  <a:lnTo>
                    <a:pt x="1306217" y="68128"/>
                  </a:lnTo>
                  <a:lnTo>
                    <a:pt x="1306217" y="68181"/>
                  </a:lnTo>
                  <a:lnTo>
                    <a:pt x="1306217" y="68234"/>
                  </a:lnTo>
                  <a:lnTo>
                    <a:pt x="1306217" y="68286"/>
                  </a:lnTo>
                  <a:lnTo>
                    <a:pt x="1306217" y="68339"/>
                  </a:lnTo>
                  <a:lnTo>
                    <a:pt x="1306217" y="68391"/>
                  </a:lnTo>
                  <a:lnTo>
                    <a:pt x="1306217" y="68442"/>
                  </a:lnTo>
                  <a:lnTo>
                    <a:pt x="1306217" y="68494"/>
                  </a:lnTo>
                  <a:lnTo>
                    <a:pt x="1306217" y="68545"/>
                  </a:lnTo>
                  <a:lnTo>
                    <a:pt x="1306217" y="68596"/>
                  </a:lnTo>
                  <a:lnTo>
                    <a:pt x="1306217" y="68647"/>
                  </a:lnTo>
                  <a:lnTo>
                    <a:pt x="1306217" y="68697"/>
                  </a:lnTo>
                  <a:lnTo>
                    <a:pt x="1306217" y="68748"/>
                  </a:lnTo>
                  <a:lnTo>
                    <a:pt x="1306217" y="68798"/>
                  </a:lnTo>
                  <a:lnTo>
                    <a:pt x="1306217" y="68848"/>
                  </a:lnTo>
                  <a:lnTo>
                    <a:pt x="1306217" y="68898"/>
                  </a:lnTo>
                  <a:lnTo>
                    <a:pt x="1306217" y="68947"/>
                  </a:lnTo>
                  <a:lnTo>
                    <a:pt x="1306217" y="68996"/>
                  </a:lnTo>
                  <a:lnTo>
                    <a:pt x="1306217" y="69045"/>
                  </a:lnTo>
                  <a:lnTo>
                    <a:pt x="1306217" y="69094"/>
                  </a:lnTo>
                  <a:lnTo>
                    <a:pt x="1306217" y="69143"/>
                  </a:lnTo>
                  <a:lnTo>
                    <a:pt x="1306217" y="69191"/>
                  </a:lnTo>
                  <a:lnTo>
                    <a:pt x="1306217" y="69240"/>
                  </a:lnTo>
                  <a:lnTo>
                    <a:pt x="1306217" y="69288"/>
                  </a:lnTo>
                  <a:lnTo>
                    <a:pt x="1306217" y="69335"/>
                  </a:lnTo>
                  <a:lnTo>
                    <a:pt x="1306217" y="69383"/>
                  </a:lnTo>
                  <a:lnTo>
                    <a:pt x="1306217" y="69430"/>
                  </a:lnTo>
                  <a:lnTo>
                    <a:pt x="1306217" y="69478"/>
                  </a:lnTo>
                  <a:lnTo>
                    <a:pt x="1306217" y="69525"/>
                  </a:lnTo>
                  <a:lnTo>
                    <a:pt x="1306217" y="69571"/>
                  </a:lnTo>
                  <a:lnTo>
                    <a:pt x="1306217" y="69618"/>
                  </a:lnTo>
                  <a:lnTo>
                    <a:pt x="1306217" y="69664"/>
                  </a:lnTo>
                  <a:lnTo>
                    <a:pt x="1306217" y="69711"/>
                  </a:lnTo>
                  <a:lnTo>
                    <a:pt x="1306217" y="69757"/>
                  </a:lnTo>
                  <a:lnTo>
                    <a:pt x="1306217" y="69803"/>
                  </a:lnTo>
                  <a:lnTo>
                    <a:pt x="1306217" y="69848"/>
                  </a:lnTo>
                  <a:lnTo>
                    <a:pt x="1306217" y="69894"/>
                  </a:lnTo>
                  <a:lnTo>
                    <a:pt x="1306217" y="69939"/>
                  </a:lnTo>
                  <a:lnTo>
                    <a:pt x="1306217" y="69984"/>
                  </a:lnTo>
                  <a:lnTo>
                    <a:pt x="1306217" y="70029"/>
                  </a:lnTo>
                  <a:lnTo>
                    <a:pt x="1306217" y="70074"/>
                  </a:lnTo>
                  <a:lnTo>
                    <a:pt x="1306217" y="70118"/>
                  </a:lnTo>
                  <a:lnTo>
                    <a:pt x="1306217" y="70162"/>
                  </a:lnTo>
                  <a:lnTo>
                    <a:pt x="1306217" y="70207"/>
                  </a:lnTo>
                  <a:lnTo>
                    <a:pt x="1306217" y="70250"/>
                  </a:lnTo>
                  <a:lnTo>
                    <a:pt x="1306217" y="70294"/>
                  </a:lnTo>
                  <a:lnTo>
                    <a:pt x="1306217" y="70338"/>
                  </a:lnTo>
                  <a:lnTo>
                    <a:pt x="1306217" y="70381"/>
                  </a:lnTo>
                  <a:lnTo>
                    <a:pt x="1306217" y="70425"/>
                  </a:lnTo>
                  <a:lnTo>
                    <a:pt x="1306217" y="70468"/>
                  </a:lnTo>
                  <a:lnTo>
                    <a:pt x="1306217" y="70511"/>
                  </a:lnTo>
                  <a:lnTo>
                    <a:pt x="1306217" y="70553"/>
                  </a:lnTo>
                  <a:lnTo>
                    <a:pt x="1306217" y="70596"/>
                  </a:lnTo>
                  <a:lnTo>
                    <a:pt x="1306217" y="70638"/>
                  </a:lnTo>
                  <a:lnTo>
                    <a:pt x="1306217" y="70680"/>
                  </a:lnTo>
                  <a:lnTo>
                    <a:pt x="1306217" y="70723"/>
                  </a:lnTo>
                  <a:lnTo>
                    <a:pt x="1306217" y="70764"/>
                  </a:lnTo>
                  <a:lnTo>
                    <a:pt x="1306217" y="70806"/>
                  </a:lnTo>
                  <a:lnTo>
                    <a:pt x="1306217" y="70848"/>
                  </a:lnTo>
                  <a:lnTo>
                    <a:pt x="1306217" y="70889"/>
                  </a:lnTo>
                  <a:lnTo>
                    <a:pt x="1306217" y="70930"/>
                  </a:lnTo>
                  <a:lnTo>
                    <a:pt x="1306217" y="70971"/>
                  </a:lnTo>
                  <a:lnTo>
                    <a:pt x="1306217" y="71012"/>
                  </a:lnTo>
                  <a:lnTo>
                    <a:pt x="1306217" y="71053"/>
                  </a:lnTo>
                  <a:lnTo>
                    <a:pt x="1306217" y="71094"/>
                  </a:lnTo>
                  <a:lnTo>
                    <a:pt x="1306217" y="71134"/>
                  </a:lnTo>
                  <a:lnTo>
                    <a:pt x="1306217" y="71174"/>
                  </a:lnTo>
                  <a:lnTo>
                    <a:pt x="1306217" y="71214"/>
                  </a:lnTo>
                  <a:lnTo>
                    <a:pt x="1306217" y="71254"/>
                  </a:lnTo>
                  <a:lnTo>
                    <a:pt x="1306217" y="71294"/>
                  </a:lnTo>
                  <a:lnTo>
                    <a:pt x="1306217" y="71334"/>
                  </a:lnTo>
                  <a:lnTo>
                    <a:pt x="1306217" y="71373"/>
                  </a:lnTo>
                  <a:lnTo>
                    <a:pt x="1306217" y="71412"/>
                  </a:lnTo>
                  <a:lnTo>
                    <a:pt x="1306217" y="71452"/>
                  </a:lnTo>
                  <a:lnTo>
                    <a:pt x="1306217" y="71491"/>
                  </a:lnTo>
                  <a:lnTo>
                    <a:pt x="1306217" y="71530"/>
                  </a:lnTo>
                  <a:lnTo>
                    <a:pt x="1306217" y="71568"/>
                  </a:lnTo>
                  <a:lnTo>
                    <a:pt x="1306217" y="71607"/>
                  </a:lnTo>
                  <a:lnTo>
                    <a:pt x="1306217" y="71645"/>
                  </a:lnTo>
                  <a:lnTo>
                    <a:pt x="1306217" y="71684"/>
                  </a:lnTo>
                  <a:lnTo>
                    <a:pt x="1306217" y="71722"/>
                  </a:lnTo>
                  <a:lnTo>
                    <a:pt x="1306217" y="71760"/>
                  </a:lnTo>
                  <a:lnTo>
                    <a:pt x="1306217" y="71797"/>
                  </a:lnTo>
                  <a:lnTo>
                    <a:pt x="1306217" y="71835"/>
                  </a:lnTo>
                  <a:lnTo>
                    <a:pt x="1306217" y="71873"/>
                  </a:lnTo>
                  <a:lnTo>
                    <a:pt x="1306217" y="71910"/>
                  </a:lnTo>
                  <a:lnTo>
                    <a:pt x="1306217" y="71947"/>
                  </a:lnTo>
                  <a:lnTo>
                    <a:pt x="1306217" y="71985"/>
                  </a:lnTo>
                  <a:lnTo>
                    <a:pt x="1306217" y="72022"/>
                  </a:lnTo>
                  <a:lnTo>
                    <a:pt x="1306217" y="72058"/>
                  </a:lnTo>
                  <a:lnTo>
                    <a:pt x="1306217" y="72095"/>
                  </a:lnTo>
                  <a:lnTo>
                    <a:pt x="1306217" y="72132"/>
                  </a:lnTo>
                  <a:lnTo>
                    <a:pt x="1306217" y="72168"/>
                  </a:lnTo>
                  <a:lnTo>
                    <a:pt x="1306217" y="72204"/>
                  </a:lnTo>
                  <a:lnTo>
                    <a:pt x="1306217" y="72241"/>
                  </a:lnTo>
                  <a:lnTo>
                    <a:pt x="1306217" y="72277"/>
                  </a:lnTo>
                  <a:lnTo>
                    <a:pt x="1306217" y="72313"/>
                  </a:lnTo>
                  <a:lnTo>
                    <a:pt x="1306217" y="72348"/>
                  </a:lnTo>
                  <a:lnTo>
                    <a:pt x="1306217" y="72384"/>
                  </a:lnTo>
                  <a:lnTo>
                    <a:pt x="1306217" y="72419"/>
                  </a:lnTo>
                  <a:lnTo>
                    <a:pt x="1306217" y="72455"/>
                  </a:lnTo>
                  <a:lnTo>
                    <a:pt x="1306217" y="72490"/>
                  </a:lnTo>
                  <a:lnTo>
                    <a:pt x="1306217" y="72525"/>
                  </a:lnTo>
                  <a:lnTo>
                    <a:pt x="1306217" y="72560"/>
                  </a:lnTo>
                  <a:lnTo>
                    <a:pt x="1306217" y="72595"/>
                  </a:lnTo>
                  <a:lnTo>
                    <a:pt x="1306217" y="72630"/>
                  </a:lnTo>
                  <a:lnTo>
                    <a:pt x="1306217" y="72664"/>
                  </a:lnTo>
                  <a:lnTo>
                    <a:pt x="1306217" y="72699"/>
                  </a:lnTo>
                  <a:lnTo>
                    <a:pt x="1306217" y="72733"/>
                  </a:lnTo>
                  <a:lnTo>
                    <a:pt x="1306217" y="72767"/>
                  </a:lnTo>
                  <a:lnTo>
                    <a:pt x="1306217" y="72802"/>
                  </a:lnTo>
                  <a:lnTo>
                    <a:pt x="1306217" y="72836"/>
                  </a:lnTo>
                  <a:lnTo>
                    <a:pt x="1306217" y="72869"/>
                  </a:lnTo>
                  <a:lnTo>
                    <a:pt x="1306217" y="72903"/>
                  </a:lnTo>
                  <a:lnTo>
                    <a:pt x="1306217" y="72937"/>
                  </a:lnTo>
                  <a:lnTo>
                    <a:pt x="1306217" y="72970"/>
                  </a:lnTo>
                  <a:lnTo>
                    <a:pt x="1306217" y="73004"/>
                  </a:lnTo>
                  <a:lnTo>
                    <a:pt x="1306217" y="73037"/>
                  </a:lnTo>
                  <a:lnTo>
                    <a:pt x="1306217" y="73070"/>
                  </a:lnTo>
                  <a:lnTo>
                    <a:pt x="1306217" y="73103"/>
                  </a:lnTo>
                  <a:lnTo>
                    <a:pt x="1306217" y="73136"/>
                  </a:lnTo>
                  <a:lnTo>
                    <a:pt x="1306217" y="73169"/>
                  </a:lnTo>
                  <a:lnTo>
                    <a:pt x="1306217" y="73201"/>
                  </a:lnTo>
                  <a:lnTo>
                    <a:pt x="1306217" y="73234"/>
                  </a:lnTo>
                  <a:lnTo>
                    <a:pt x="1306217" y="73266"/>
                  </a:lnTo>
                  <a:lnTo>
                    <a:pt x="1306217" y="73299"/>
                  </a:lnTo>
                  <a:lnTo>
                    <a:pt x="1306217" y="73331"/>
                  </a:lnTo>
                  <a:lnTo>
                    <a:pt x="1306217" y="73363"/>
                  </a:lnTo>
                  <a:lnTo>
                    <a:pt x="1306217" y="73395"/>
                  </a:lnTo>
                  <a:lnTo>
                    <a:pt x="1306217" y="73427"/>
                  </a:lnTo>
                  <a:lnTo>
                    <a:pt x="1306217" y="73459"/>
                  </a:lnTo>
                  <a:lnTo>
                    <a:pt x="1306217" y="73490"/>
                  </a:lnTo>
                  <a:lnTo>
                    <a:pt x="1306217" y="73522"/>
                  </a:lnTo>
                  <a:lnTo>
                    <a:pt x="1306217" y="73553"/>
                  </a:lnTo>
                  <a:lnTo>
                    <a:pt x="1306217" y="73585"/>
                  </a:lnTo>
                  <a:lnTo>
                    <a:pt x="1306217" y="73616"/>
                  </a:lnTo>
                  <a:lnTo>
                    <a:pt x="1306217" y="73647"/>
                  </a:lnTo>
                  <a:lnTo>
                    <a:pt x="1306217" y="73678"/>
                  </a:lnTo>
                  <a:lnTo>
                    <a:pt x="1306217" y="73709"/>
                  </a:lnTo>
                  <a:lnTo>
                    <a:pt x="1306217" y="73740"/>
                  </a:lnTo>
                  <a:lnTo>
                    <a:pt x="1306217" y="73771"/>
                  </a:lnTo>
                  <a:lnTo>
                    <a:pt x="1306217" y="73801"/>
                  </a:lnTo>
                  <a:lnTo>
                    <a:pt x="1306217" y="73832"/>
                  </a:lnTo>
                  <a:lnTo>
                    <a:pt x="1306217" y="73862"/>
                  </a:lnTo>
                  <a:lnTo>
                    <a:pt x="1306217" y="73892"/>
                  </a:lnTo>
                  <a:lnTo>
                    <a:pt x="1306217" y="73922"/>
                  </a:lnTo>
                  <a:lnTo>
                    <a:pt x="1306217" y="73952"/>
                  </a:lnTo>
                  <a:lnTo>
                    <a:pt x="1306217" y="73982"/>
                  </a:lnTo>
                  <a:lnTo>
                    <a:pt x="1306217" y="74012"/>
                  </a:lnTo>
                  <a:lnTo>
                    <a:pt x="1306217" y="74042"/>
                  </a:lnTo>
                  <a:lnTo>
                    <a:pt x="1306217" y="74072"/>
                  </a:lnTo>
                  <a:lnTo>
                    <a:pt x="1306217" y="74101"/>
                  </a:lnTo>
                  <a:lnTo>
                    <a:pt x="1306217" y="74131"/>
                  </a:lnTo>
                  <a:lnTo>
                    <a:pt x="1306217" y="74160"/>
                  </a:lnTo>
                  <a:lnTo>
                    <a:pt x="1306217" y="74189"/>
                  </a:lnTo>
                  <a:lnTo>
                    <a:pt x="1306217" y="74219"/>
                  </a:lnTo>
                  <a:lnTo>
                    <a:pt x="1306217" y="74248"/>
                  </a:lnTo>
                  <a:lnTo>
                    <a:pt x="1306217" y="74277"/>
                  </a:lnTo>
                  <a:lnTo>
                    <a:pt x="1306217" y="74306"/>
                  </a:lnTo>
                  <a:lnTo>
                    <a:pt x="1306217" y="74334"/>
                  </a:lnTo>
                  <a:lnTo>
                    <a:pt x="1306217" y="74363"/>
                  </a:lnTo>
                  <a:lnTo>
                    <a:pt x="1306217" y="74392"/>
                  </a:lnTo>
                  <a:lnTo>
                    <a:pt x="1306217" y="74420"/>
                  </a:lnTo>
                  <a:lnTo>
                    <a:pt x="1306217" y="74449"/>
                  </a:lnTo>
                  <a:lnTo>
                    <a:pt x="1306217" y="74477"/>
                  </a:lnTo>
                  <a:lnTo>
                    <a:pt x="1306217" y="74505"/>
                  </a:lnTo>
                  <a:lnTo>
                    <a:pt x="1306217" y="74533"/>
                  </a:lnTo>
                  <a:lnTo>
                    <a:pt x="1306217" y="74561"/>
                  </a:lnTo>
                  <a:lnTo>
                    <a:pt x="1306217" y="74589"/>
                  </a:lnTo>
                  <a:lnTo>
                    <a:pt x="1306217" y="74617"/>
                  </a:lnTo>
                  <a:lnTo>
                    <a:pt x="1306217" y="74645"/>
                  </a:lnTo>
                  <a:lnTo>
                    <a:pt x="1306217" y="74672"/>
                  </a:lnTo>
                  <a:lnTo>
                    <a:pt x="1306217" y="74700"/>
                  </a:lnTo>
                  <a:lnTo>
                    <a:pt x="1306217" y="74728"/>
                  </a:lnTo>
                  <a:lnTo>
                    <a:pt x="1306217" y="74755"/>
                  </a:lnTo>
                  <a:lnTo>
                    <a:pt x="1306217" y="74782"/>
                  </a:lnTo>
                  <a:lnTo>
                    <a:pt x="1306217" y="74809"/>
                  </a:lnTo>
                  <a:lnTo>
                    <a:pt x="1306217" y="74837"/>
                  </a:lnTo>
                  <a:lnTo>
                    <a:pt x="1306217" y="74864"/>
                  </a:lnTo>
                  <a:lnTo>
                    <a:pt x="1306217" y="74891"/>
                  </a:lnTo>
                  <a:lnTo>
                    <a:pt x="1306217" y="74918"/>
                  </a:lnTo>
                  <a:lnTo>
                    <a:pt x="1306217" y="74944"/>
                  </a:lnTo>
                  <a:lnTo>
                    <a:pt x="1306217" y="74971"/>
                  </a:lnTo>
                  <a:lnTo>
                    <a:pt x="1306217" y="74998"/>
                  </a:lnTo>
                  <a:lnTo>
                    <a:pt x="1306217" y="75024"/>
                  </a:lnTo>
                  <a:lnTo>
                    <a:pt x="1306217" y="75051"/>
                  </a:lnTo>
                  <a:lnTo>
                    <a:pt x="1306217" y="75077"/>
                  </a:lnTo>
                  <a:lnTo>
                    <a:pt x="1306217" y="75103"/>
                  </a:lnTo>
                  <a:lnTo>
                    <a:pt x="1306217" y="75129"/>
                  </a:lnTo>
                  <a:lnTo>
                    <a:pt x="1306217" y="75156"/>
                  </a:lnTo>
                  <a:lnTo>
                    <a:pt x="1306217" y="75182"/>
                  </a:lnTo>
                  <a:lnTo>
                    <a:pt x="1306217" y="75208"/>
                  </a:lnTo>
                  <a:lnTo>
                    <a:pt x="1306217" y="75233"/>
                  </a:lnTo>
                  <a:lnTo>
                    <a:pt x="1306217" y="75259"/>
                  </a:lnTo>
                  <a:lnTo>
                    <a:pt x="1306217" y="75285"/>
                  </a:lnTo>
                  <a:lnTo>
                    <a:pt x="1306217" y="75311"/>
                  </a:lnTo>
                  <a:lnTo>
                    <a:pt x="1306217" y="75336"/>
                  </a:lnTo>
                  <a:lnTo>
                    <a:pt x="1306217" y="75362"/>
                  </a:lnTo>
                  <a:lnTo>
                    <a:pt x="1306217" y="75387"/>
                  </a:lnTo>
                  <a:lnTo>
                    <a:pt x="1306217" y="75412"/>
                  </a:lnTo>
                  <a:lnTo>
                    <a:pt x="1306217" y="75438"/>
                  </a:lnTo>
                  <a:lnTo>
                    <a:pt x="1306217" y="75463"/>
                  </a:lnTo>
                  <a:lnTo>
                    <a:pt x="1306217" y="75488"/>
                  </a:lnTo>
                  <a:lnTo>
                    <a:pt x="1306217" y="75513"/>
                  </a:lnTo>
                  <a:lnTo>
                    <a:pt x="1306217" y="75538"/>
                  </a:lnTo>
                  <a:lnTo>
                    <a:pt x="1306217" y="75563"/>
                  </a:lnTo>
                  <a:lnTo>
                    <a:pt x="1306217" y="75587"/>
                  </a:lnTo>
                  <a:lnTo>
                    <a:pt x="1306217" y="75612"/>
                  </a:lnTo>
                  <a:lnTo>
                    <a:pt x="1306217" y="75637"/>
                  </a:lnTo>
                  <a:lnTo>
                    <a:pt x="1306217" y="75661"/>
                  </a:lnTo>
                  <a:lnTo>
                    <a:pt x="1306217" y="75686"/>
                  </a:lnTo>
                  <a:lnTo>
                    <a:pt x="1306217" y="75710"/>
                  </a:lnTo>
                  <a:lnTo>
                    <a:pt x="1306217" y="75734"/>
                  </a:lnTo>
                  <a:lnTo>
                    <a:pt x="1306217" y="75759"/>
                  </a:lnTo>
                  <a:lnTo>
                    <a:pt x="1306217" y="75783"/>
                  </a:lnTo>
                  <a:lnTo>
                    <a:pt x="1306217" y="75807"/>
                  </a:lnTo>
                  <a:lnTo>
                    <a:pt x="1306217" y="75831"/>
                  </a:lnTo>
                  <a:lnTo>
                    <a:pt x="1306217" y="75855"/>
                  </a:lnTo>
                  <a:lnTo>
                    <a:pt x="1306217" y="75879"/>
                  </a:lnTo>
                  <a:lnTo>
                    <a:pt x="1306217" y="75903"/>
                  </a:lnTo>
                  <a:lnTo>
                    <a:pt x="1306217" y="75926"/>
                  </a:lnTo>
                  <a:lnTo>
                    <a:pt x="1306217" y="75950"/>
                  </a:lnTo>
                  <a:lnTo>
                    <a:pt x="1306217" y="75974"/>
                  </a:lnTo>
                  <a:lnTo>
                    <a:pt x="1306217" y="75997"/>
                  </a:lnTo>
                  <a:lnTo>
                    <a:pt x="1306217" y="76021"/>
                  </a:lnTo>
                  <a:lnTo>
                    <a:pt x="1306217" y="76044"/>
                  </a:lnTo>
                  <a:lnTo>
                    <a:pt x="1306217" y="76067"/>
                  </a:lnTo>
                  <a:lnTo>
                    <a:pt x="1306217" y="76091"/>
                  </a:lnTo>
                  <a:lnTo>
                    <a:pt x="1306217" y="76114"/>
                  </a:lnTo>
                  <a:lnTo>
                    <a:pt x="1306217" y="76137"/>
                  </a:lnTo>
                  <a:lnTo>
                    <a:pt x="1306217" y="76160"/>
                  </a:lnTo>
                  <a:lnTo>
                    <a:pt x="1306217" y="76183"/>
                  </a:lnTo>
                  <a:lnTo>
                    <a:pt x="1306217" y="76206"/>
                  </a:lnTo>
                  <a:lnTo>
                    <a:pt x="1306217" y="76229"/>
                  </a:lnTo>
                  <a:lnTo>
                    <a:pt x="1306217" y="76251"/>
                  </a:lnTo>
                  <a:lnTo>
                    <a:pt x="1306217" y="76274"/>
                  </a:lnTo>
                  <a:lnTo>
                    <a:pt x="1306217" y="76297"/>
                  </a:lnTo>
                  <a:lnTo>
                    <a:pt x="1306217" y="76319"/>
                  </a:lnTo>
                  <a:lnTo>
                    <a:pt x="1306217" y="76342"/>
                  </a:lnTo>
                  <a:lnTo>
                    <a:pt x="1306217" y="76364"/>
                  </a:lnTo>
                  <a:lnTo>
                    <a:pt x="1306217" y="76386"/>
                  </a:lnTo>
                  <a:lnTo>
                    <a:pt x="1306217" y="76409"/>
                  </a:lnTo>
                  <a:lnTo>
                    <a:pt x="1306217" y="76431"/>
                  </a:lnTo>
                  <a:lnTo>
                    <a:pt x="1306217" y="76453"/>
                  </a:lnTo>
                  <a:lnTo>
                    <a:pt x="1306217" y="76475"/>
                  </a:lnTo>
                  <a:lnTo>
                    <a:pt x="1306217" y="76497"/>
                  </a:lnTo>
                  <a:lnTo>
                    <a:pt x="1306217" y="76519"/>
                  </a:lnTo>
                  <a:lnTo>
                    <a:pt x="1306217" y="76541"/>
                  </a:lnTo>
                  <a:lnTo>
                    <a:pt x="1306217" y="76563"/>
                  </a:lnTo>
                  <a:lnTo>
                    <a:pt x="1306217" y="76585"/>
                  </a:lnTo>
                  <a:lnTo>
                    <a:pt x="1306217" y="76607"/>
                  </a:lnTo>
                  <a:lnTo>
                    <a:pt x="1306217" y="76628"/>
                  </a:lnTo>
                  <a:lnTo>
                    <a:pt x="1306217" y="76650"/>
                  </a:lnTo>
                  <a:lnTo>
                    <a:pt x="1306217" y="76671"/>
                  </a:lnTo>
                  <a:lnTo>
                    <a:pt x="1306217" y="76693"/>
                  </a:lnTo>
                  <a:lnTo>
                    <a:pt x="1306217" y="76714"/>
                  </a:lnTo>
                  <a:lnTo>
                    <a:pt x="1306217" y="76736"/>
                  </a:lnTo>
                  <a:lnTo>
                    <a:pt x="1306217" y="76757"/>
                  </a:lnTo>
                  <a:lnTo>
                    <a:pt x="1306217" y="76778"/>
                  </a:lnTo>
                  <a:lnTo>
                    <a:pt x="1306217" y="76799"/>
                  </a:lnTo>
                  <a:lnTo>
                    <a:pt x="1306217" y="76821"/>
                  </a:lnTo>
                  <a:lnTo>
                    <a:pt x="1306217" y="76842"/>
                  </a:lnTo>
                  <a:lnTo>
                    <a:pt x="1306217" y="76863"/>
                  </a:lnTo>
                  <a:lnTo>
                    <a:pt x="1309700" y="76823"/>
                  </a:lnTo>
                  <a:lnTo>
                    <a:pt x="1313184" y="76784"/>
                  </a:lnTo>
                  <a:lnTo>
                    <a:pt x="1316667" y="76745"/>
                  </a:lnTo>
                  <a:lnTo>
                    <a:pt x="1320150" y="76705"/>
                  </a:lnTo>
                  <a:lnTo>
                    <a:pt x="1323633" y="76666"/>
                  </a:lnTo>
                  <a:lnTo>
                    <a:pt x="1327117" y="76627"/>
                  </a:lnTo>
                  <a:lnTo>
                    <a:pt x="1330600" y="76587"/>
                  </a:lnTo>
                  <a:lnTo>
                    <a:pt x="1334083" y="76548"/>
                  </a:lnTo>
                  <a:lnTo>
                    <a:pt x="1337566" y="76509"/>
                  </a:lnTo>
                  <a:lnTo>
                    <a:pt x="1341050" y="76470"/>
                  </a:lnTo>
                  <a:lnTo>
                    <a:pt x="1344533" y="76430"/>
                  </a:lnTo>
                  <a:lnTo>
                    <a:pt x="1348016" y="76391"/>
                  </a:lnTo>
                  <a:lnTo>
                    <a:pt x="1351499" y="76352"/>
                  </a:lnTo>
                  <a:lnTo>
                    <a:pt x="1354983" y="76312"/>
                  </a:lnTo>
                  <a:lnTo>
                    <a:pt x="1358466" y="76273"/>
                  </a:lnTo>
                  <a:lnTo>
                    <a:pt x="1361949" y="76234"/>
                  </a:lnTo>
                  <a:lnTo>
                    <a:pt x="1365432" y="76195"/>
                  </a:lnTo>
                  <a:lnTo>
                    <a:pt x="1368916" y="76155"/>
                  </a:lnTo>
                  <a:lnTo>
                    <a:pt x="1372399" y="76116"/>
                  </a:lnTo>
                  <a:lnTo>
                    <a:pt x="1375882" y="76077"/>
                  </a:lnTo>
                  <a:lnTo>
                    <a:pt x="1379365" y="76037"/>
                  </a:lnTo>
                  <a:lnTo>
                    <a:pt x="1382849" y="75998"/>
                  </a:lnTo>
                  <a:lnTo>
                    <a:pt x="1386332" y="75959"/>
                  </a:lnTo>
                  <a:lnTo>
                    <a:pt x="1389815" y="75920"/>
                  </a:lnTo>
                  <a:lnTo>
                    <a:pt x="1393298" y="75880"/>
                  </a:lnTo>
                  <a:lnTo>
                    <a:pt x="1396782" y="75841"/>
                  </a:lnTo>
                  <a:lnTo>
                    <a:pt x="1400265" y="75802"/>
                  </a:lnTo>
                  <a:lnTo>
                    <a:pt x="1403748" y="75762"/>
                  </a:lnTo>
                  <a:lnTo>
                    <a:pt x="1407231" y="75723"/>
                  </a:lnTo>
                  <a:lnTo>
                    <a:pt x="1410715" y="75684"/>
                  </a:lnTo>
                  <a:lnTo>
                    <a:pt x="1414198" y="75645"/>
                  </a:lnTo>
                  <a:lnTo>
                    <a:pt x="1417681" y="75605"/>
                  </a:lnTo>
                  <a:lnTo>
                    <a:pt x="1421164" y="75566"/>
                  </a:lnTo>
                  <a:lnTo>
                    <a:pt x="1424648" y="75527"/>
                  </a:lnTo>
                  <a:lnTo>
                    <a:pt x="1428131" y="75488"/>
                  </a:lnTo>
                  <a:lnTo>
                    <a:pt x="1431614" y="75448"/>
                  </a:lnTo>
                  <a:lnTo>
                    <a:pt x="1435097" y="75409"/>
                  </a:lnTo>
                  <a:lnTo>
                    <a:pt x="1438580" y="75370"/>
                  </a:lnTo>
                  <a:lnTo>
                    <a:pt x="1442064" y="75330"/>
                  </a:lnTo>
                  <a:lnTo>
                    <a:pt x="1445547" y="75291"/>
                  </a:lnTo>
                  <a:lnTo>
                    <a:pt x="1449030" y="75252"/>
                  </a:lnTo>
                  <a:lnTo>
                    <a:pt x="1452513" y="75213"/>
                  </a:lnTo>
                  <a:lnTo>
                    <a:pt x="1455997" y="75173"/>
                  </a:lnTo>
                  <a:lnTo>
                    <a:pt x="1459480" y="75134"/>
                  </a:lnTo>
                  <a:lnTo>
                    <a:pt x="1462963" y="75095"/>
                  </a:lnTo>
                  <a:lnTo>
                    <a:pt x="1466446" y="75056"/>
                  </a:lnTo>
                  <a:lnTo>
                    <a:pt x="1469930" y="75016"/>
                  </a:lnTo>
                  <a:lnTo>
                    <a:pt x="1473413" y="74977"/>
                  </a:lnTo>
                  <a:lnTo>
                    <a:pt x="1476896" y="74938"/>
                  </a:lnTo>
                  <a:lnTo>
                    <a:pt x="1480379" y="74899"/>
                  </a:lnTo>
                  <a:lnTo>
                    <a:pt x="1483863" y="74859"/>
                  </a:lnTo>
                  <a:lnTo>
                    <a:pt x="1487346" y="74820"/>
                  </a:lnTo>
                  <a:lnTo>
                    <a:pt x="1490829" y="74781"/>
                  </a:lnTo>
                  <a:lnTo>
                    <a:pt x="1494312" y="74742"/>
                  </a:lnTo>
                  <a:lnTo>
                    <a:pt x="1497796" y="74702"/>
                  </a:lnTo>
                  <a:lnTo>
                    <a:pt x="1501279" y="74663"/>
                  </a:lnTo>
                  <a:lnTo>
                    <a:pt x="1504762" y="74624"/>
                  </a:lnTo>
                  <a:lnTo>
                    <a:pt x="1508245" y="74585"/>
                  </a:lnTo>
                  <a:lnTo>
                    <a:pt x="1511729" y="74545"/>
                  </a:lnTo>
                  <a:lnTo>
                    <a:pt x="1515212" y="74506"/>
                  </a:lnTo>
                  <a:lnTo>
                    <a:pt x="1518695" y="74467"/>
                  </a:lnTo>
                  <a:lnTo>
                    <a:pt x="1522178" y="74428"/>
                  </a:lnTo>
                  <a:lnTo>
                    <a:pt x="1525662" y="74388"/>
                  </a:lnTo>
                  <a:lnTo>
                    <a:pt x="1529145" y="74349"/>
                  </a:lnTo>
                  <a:lnTo>
                    <a:pt x="1532628" y="74310"/>
                  </a:lnTo>
                  <a:lnTo>
                    <a:pt x="1536111" y="74271"/>
                  </a:lnTo>
                  <a:lnTo>
                    <a:pt x="1539595" y="74231"/>
                  </a:lnTo>
                  <a:lnTo>
                    <a:pt x="1543078" y="74192"/>
                  </a:lnTo>
                  <a:lnTo>
                    <a:pt x="1546561" y="74153"/>
                  </a:lnTo>
                  <a:lnTo>
                    <a:pt x="1550044" y="74114"/>
                  </a:lnTo>
                  <a:lnTo>
                    <a:pt x="1553528" y="74074"/>
                  </a:lnTo>
                  <a:lnTo>
                    <a:pt x="1557011" y="74035"/>
                  </a:lnTo>
                  <a:lnTo>
                    <a:pt x="1560494" y="73996"/>
                  </a:lnTo>
                  <a:lnTo>
                    <a:pt x="1563977" y="73957"/>
                  </a:lnTo>
                  <a:lnTo>
                    <a:pt x="1567461" y="73917"/>
                  </a:lnTo>
                  <a:lnTo>
                    <a:pt x="1570944" y="73878"/>
                  </a:lnTo>
                  <a:lnTo>
                    <a:pt x="1574427" y="73839"/>
                  </a:lnTo>
                  <a:lnTo>
                    <a:pt x="1577910" y="73800"/>
                  </a:lnTo>
                  <a:lnTo>
                    <a:pt x="1581394" y="73760"/>
                  </a:lnTo>
                  <a:lnTo>
                    <a:pt x="1584877" y="73721"/>
                  </a:lnTo>
                  <a:lnTo>
                    <a:pt x="1588360" y="73682"/>
                  </a:lnTo>
                  <a:lnTo>
                    <a:pt x="1591843" y="73643"/>
                  </a:lnTo>
                  <a:lnTo>
                    <a:pt x="1595327" y="73604"/>
                  </a:lnTo>
                  <a:lnTo>
                    <a:pt x="1598810" y="73564"/>
                  </a:lnTo>
                  <a:lnTo>
                    <a:pt x="1602293" y="73525"/>
                  </a:lnTo>
                  <a:lnTo>
                    <a:pt x="1605776" y="73486"/>
                  </a:lnTo>
                  <a:lnTo>
                    <a:pt x="1609260" y="73447"/>
                  </a:lnTo>
                  <a:lnTo>
                    <a:pt x="1612743" y="73407"/>
                  </a:lnTo>
                  <a:lnTo>
                    <a:pt x="1616226" y="73368"/>
                  </a:lnTo>
                  <a:lnTo>
                    <a:pt x="1619709" y="73329"/>
                  </a:lnTo>
                  <a:lnTo>
                    <a:pt x="1623193" y="73290"/>
                  </a:lnTo>
                  <a:lnTo>
                    <a:pt x="1626676" y="73250"/>
                  </a:lnTo>
                  <a:lnTo>
                    <a:pt x="1630159" y="73211"/>
                  </a:lnTo>
                  <a:lnTo>
                    <a:pt x="1633642" y="73172"/>
                  </a:lnTo>
                  <a:lnTo>
                    <a:pt x="1637126" y="73133"/>
                  </a:lnTo>
                  <a:lnTo>
                    <a:pt x="1640609" y="73094"/>
                  </a:lnTo>
                  <a:lnTo>
                    <a:pt x="1644092" y="73054"/>
                  </a:lnTo>
                  <a:lnTo>
                    <a:pt x="1647575" y="73015"/>
                  </a:lnTo>
                  <a:lnTo>
                    <a:pt x="1651059" y="72976"/>
                  </a:lnTo>
                  <a:lnTo>
                    <a:pt x="1654542" y="72937"/>
                  </a:lnTo>
                  <a:lnTo>
                    <a:pt x="1658025" y="72898"/>
                  </a:lnTo>
                  <a:lnTo>
                    <a:pt x="1661508" y="72858"/>
                  </a:lnTo>
                  <a:lnTo>
                    <a:pt x="1664992" y="72819"/>
                  </a:lnTo>
                  <a:lnTo>
                    <a:pt x="1668475" y="72780"/>
                  </a:lnTo>
                  <a:lnTo>
                    <a:pt x="1671958" y="72741"/>
                  </a:lnTo>
                  <a:lnTo>
                    <a:pt x="1675441" y="72701"/>
                  </a:lnTo>
                  <a:lnTo>
                    <a:pt x="1678925" y="72662"/>
                  </a:lnTo>
                  <a:lnTo>
                    <a:pt x="1682408" y="72623"/>
                  </a:lnTo>
                  <a:lnTo>
                    <a:pt x="1685891" y="72584"/>
                  </a:lnTo>
                  <a:lnTo>
                    <a:pt x="1689374" y="72545"/>
                  </a:lnTo>
                  <a:lnTo>
                    <a:pt x="1692858" y="72505"/>
                  </a:lnTo>
                  <a:lnTo>
                    <a:pt x="1696341" y="72466"/>
                  </a:lnTo>
                  <a:lnTo>
                    <a:pt x="1699824" y="72427"/>
                  </a:lnTo>
                  <a:lnTo>
                    <a:pt x="1703307" y="72388"/>
                  </a:lnTo>
                  <a:lnTo>
                    <a:pt x="1706791" y="72349"/>
                  </a:lnTo>
                  <a:lnTo>
                    <a:pt x="1710274" y="72309"/>
                  </a:lnTo>
                  <a:lnTo>
                    <a:pt x="1713757" y="72270"/>
                  </a:lnTo>
                  <a:lnTo>
                    <a:pt x="1717240" y="72231"/>
                  </a:lnTo>
                  <a:lnTo>
                    <a:pt x="1720723" y="72192"/>
                  </a:lnTo>
                  <a:lnTo>
                    <a:pt x="1724207" y="72153"/>
                  </a:lnTo>
                  <a:lnTo>
                    <a:pt x="1727690" y="72113"/>
                  </a:lnTo>
                  <a:lnTo>
                    <a:pt x="1731173" y="72074"/>
                  </a:lnTo>
                  <a:lnTo>
                    <a:pt x="1734656" y="72035"/>
                  </a:lnTo>
                  <a:lnTo>
                    <a:pt x="1738140" y="71996"/>
                  </a:lnTo>
                  <a:lnTo>
                    <a:pt x="1741623" y="71957"/>
                  </a:lnTo>
                  <a:lnTo>
                    <a:pt x="1741623" y="71985"/>
                  </a:lnTo>
                  <a:lnTo>
                    <a:pt x="1741623" y="72012"/>
                  </a:lnTo>
                  <a:lnTo>
                    <a:pt x="1741623" y="72040"/>
                  </a:lnTo>
                  <a:lnTo>
                    <a:pt x="1741623" y="72068"/>
                  </a:lnTo>
                  <a:lnTo>
                    <a:pt x="1741623" y="72095"/>
                  </a:lnTo>
                  <a:lnTo>
                    <a:pt x="1741623" y="72123"/>
                  </a:lnTo>
                  <a:lnTo>
                    <a:pt x="1741623" y="72150"/>
                  </a:lnTo>
                  <a:lnTo>
                    <a:pt x="1741623" y="72177"/>
                  </a:lnTo>
                  <a:lnTo>
                    <a:pt x="1741623" y="72204"/>
                  </a:lnTo>
                  <a:lnTo>
                    <a:pt x="1741623" y="72232"/>
                  </a:lnTo>
                  <a:lnTo>
                    <a:pt x="1741623" y="72259"/>
                  </a:lnTo>
                  <a:lnTo>
                    <a:pt x="1741623" y="72286"/>
                  </a:lnTo>
                  <a:lnTo>
                    <a:pt x="1741623" y="72313"/>
                  </a:lnTo>
                  <a:lnTo>
                    <a:pt x="1741623" y="72339"/>
                  </a:lnTo>
                  <a:lnTo>
                    <a:pt x="1741623" y="72366"/>
                  </a:lnTo>
                  <a:lnTo>
                    <a:pt x="1741623" y="72393"/>
                  </a:lnTo>
                  <a:lnTo>
                    <a:pt x="1741623" y="72419"/>
                  </a:lnTo>
                  <a:lnTo>
                    <a:pt x="1741623" y="72446"/>
                  </a:lnTo>
                  <a:lnTo>
                    <a:pt x="1741623" y="72472"/>
                  </a:lnTo>
                  <a:lnTo>
                    <a:pt x="1741623" y="72499"/>
                  </a:lnTo>
                  <a:lnTo>
                    <a:pt x="1741623" y="72525"/>
                  </a:lnTo>
                  <a:lnTo>
                    <a:pt x="1741623" y="72551"/>
                  </a:lnTo>
                  <a:lnTo>
                    <a:pt x="1741623" y="72578"/>
                  </a:lnTo>
                  <a:lnTo>
                    <a:pt x="1741623" y="72604"/>
                  </a:lnTo>
                  <a:lnTo>
                    <a:pt x="1741623" y="72630"/>
                  </a:lnTo>
                  <a:lnTo>
                    <a:pt x="1741623" y="72656"/>
                  </a:lnTo>
                  <a:lnTo>
                    <a:pt x="1741623" y="72682"/>
                  </a:lnTo>
                  <a:lnTo>
                    <a:pt x="1741623" y="72707"/>
                  </a:lnTo>
                  <a:lnTo>
                    <a:pt x="1741623" y="72733"/>
                  </a:lnTo>
                  <a:lnTo>
                    <a:pt x="1741623" y="72759"/>
                  </a:lnTo>
                  <a:lnTo>
                    <a:pt x="1741623" y="72785"/>
                  </a:lnTo>
                  <a:lnTo>
                    <a:pt x="1741623" y="72810"/>
                  </a:lnTo>
                  <a:lnTo>
                    <a:pt x="1741623" y="72836"/>
                  </a:lnTo>
                  <a:lnTo>
                    <a:pt x="1741623" y="72861"/>
                  </a:lnTo>
                  <a:lnTo>
                    <a:pt x="1741623" y="72886"/>
                  </a:lnTo>
                  <a:lnTo>
                    <a:pt x="1741623" y="72912"/>
                  </a:lnTo>
                  <a:lnTo>
                    <a:pt x="1741623" y="72937"/>
                  </a:lnTo>
                  <a:lnTo>
                    <a:pt x="1741623" y="72962"/>
                  </a:lnTo>
                  <a:lnTo>
                    <a:pt x="1741623" y="72987"/>
                  </a:lnTo>
                  <a:lnTo>
                    <a:pt x="1741623" y="73012"/>
                  </a:lnTo>
                  <a:lnTo>
                    <a:pt x="1741623" y="73037"/>
                  </a:lnTo>
                  <a:lnTo>
                    <a:pt x="1741623" y="73062"/>
                  </a:lnTo>
                  <a:lnTo>
                    <a:pt x="1741623" y="73087"/>
                  </a:lnTo>
                  <a:lnTo>
                    <a:pt x="1741623" y="73111"/>
                  </a:lnTo>
                  <a:lnTo>
                    <a:pt x="1741623" y="73136"/>
                  </a:lnTo>
                  <a:lnTo>
                    <a:pt x="1741623" y="73161"/>
                  </a:lnTo>
                  <a:lnTo>
                    <a:pt x="1741623" y="73185"/>
                  </a:lnTo>
                  <a:lnTo>
                    <a:pt x="1741623" y="73210"/>
                  </a:lnTo>
                  <a:lnTo>
                    <a:pt x="1741623" y="73234"/>
                  </a:lnTo>
                  <a:lnTo>
                    <a:pt x="1741623" y="73258"/>
                  </a:lnTo>
                  <a:lnTo>
                    <a:pt x="1741623" y="73283"/>
                  </a:lnTo>
                  <a:lnTo>
                    <a:pt x="1741623" y="73307"/>
                  </a:lnTo>
                  <a:lnTo>
                    <a:pt x="1741623" y="73331"/>
                  </a:lnTo>
                  <a:lnTo>
                    <a:pt x="1741623" y="73355"/>
                  </a:lnTo>
                  <a:lnTo>
                    <a:pt x="1741623" y="73379"/>
                  </a:lnTo>
                  <a:lnTo>
                    <a:pt x="1741623" y="73403"/>
                  </a:lnTo>
                  <a:lnTo>
                    <a:pt x="1741623" y="73427"/>
                  </a:lnTo>
                  <a:lnTo>
                    <a:pt x="1741623" y="73451"/>
                  </a:lnTo>
                  <a:lnTo>
                    <a:pt x="1741623" y="73475"/>
                  </a:lnTo>
                  <a:lnTo>
                    <a:pt x="1741623" y="73498"/>
                  </a:lnTo>
                  <a:lnTo>
                    <a:pt x="1741623" y="73522"/>
                  </a:lnTo>
                  <a:lnTo>
                    <a:pt x="1741623" y="73546"/>
                  </a:lnTo>
                  <a:lnTo>
                    <a:pt x="1741623" y="73569"/>
                  </a:lnTo>
                  <a:lnTo>
                    <a:pt x="1741623" y="73593"/>
                  </a:lnTo>
                  <a:lnTo>
                    <a:pt x="1741623" y="73616"/>
                  </a:lnTo>
                  <a:lnTo>
                    <a:pt x="1741623" y="73639"/>
                  </a:lnTo>
                  <a:lnTo>
                    <a:pt x="1741623" y="73663"/>
                  </a:lnTo>
                  <a:lnTo>
                    <a:pt x="1741623" y="73686"/>
                  </a:lnTo>
                  <a:lnTo>
                    <a:pt x="1741623" y="73709"/>
                  </a:lnTo>
                  <a:lnTo>
                    <a:pt x="1741623" y="73732"/>
                  </a:lnTo>
                  <a:lnTo>
                    <a:pt x="1741623" y="73755"/>
                  </a:lnTo>
                  <a:lnTo>
                    <a:pt x="1741623" y="73778"/>
                  </a:lnTo>
                  <a:lnTo>
                    <a:pt x="1741623" y="73801"/>
                  </a:lnTo>
                  <a:lnTo>
                    <a:pt x="1741623" y="73824"/>
                  </a:lnTo>
                  <a:lnTo>
                    <a:pt x="1741623" y="73847"/>
                  </a:lnTo>
                  <a:lnTo>
                    <a:pt x="1741623" y="73870"/>
                  </a:lnTo>
                  <a:lnTo>
                    <a:pt x="1741623" y="73892"/>
                  </a:lnTo>
                  <a:lnTo>
                    <a:pt x="1741623" y="73915"/>
                  </a:lnTo>
                  <a:lnTo>
                    <a:pt x="1741623" y="73937"/>
                  </a:lnTo>
                  <a:lnTo>
                    <a:pt x="1741623" y="73960"/>
                  </a:lnTo>
                  <a:lnTo>
                    <a:pt x="1741623" y="73982"/>
                  </a:lnTo>
                  <a:lnTo>
                    <a:pt x="1741623" y="74005"/>
                  </a:lnTo>
                  <a:lnTo>
                    <a:pt x="1741623" y="74027"/>
                  </a:lnTo>
                  <a:lnTo>
                    <a:pt x="1741623" y="74049"/>
                  </a:lnTo>
                  <a:lnTo>
                    <a:pt x="1741623" y="74072"/>
                  </a:lnTo>
                  <a:lnTo>
                    <a:pt x="1741623" y="74094"/>
                  </a:lnTo>
                  <a:lnTo>
                    <a:pt x="1741623" y="74116"/>
                  </a:lnTo>
                  <a:lnTo>
                    <a:pt x="1741623" y="74138"/>
                  </a:lnTo>
                  <a:lnTo>
                    <a:pt x="1741623" y="74160"/>
                  </a:lnTo>
                  <a:lnTo>
                    <a:pt x="1741623" y="74182"/>
                  </a:lnTo>
                  <a:lnTo>
                    <a:pt x="1741623" y="74204"/>
                  </a:lnTo>
                  <a:lnTo>
                    <a:pt x="1741623" y="74226"/>
                  </a:lnTo>
                  <a:lnTo>
                    <a:pt x="1741623" y="74248"/>
                  </a:lnTo>
                  <a:lnTo>
                    <a:pt x="1741623" y="74269"/>
                  </a:lnTo>
                  <a:lnTo>
                    <a:pt x="1741623" y="74291"/>
                  </a:lnTo>
                  <a:lnTo>
                    <a:pt x="1741623" y="74313"/>
                  </a:lnTo>
                  <a:lnTo>
                    <a:pt x="1741623" y="74334"/>
                  </a:lnTo>
                  <a:lnTo>
                    <a:pt x="1741623" y="74356"/>
                  </a:lnTo>
                  <a:lnTo>
                    <a:pt x="1741623" y="74377"/>
                  </a:lnTo>
                  <a:lnTo>
                    <a:pt x="1741623" y="74399"/>
                  </a:lnTo>
                  <a:lnTo>
                    <a:pt x="1741623" y="74420"/>
                  </a:lnTo>
                  <a:lnTo>
                    <a:pt x="1741623" y="74441"/>
                  </a:lnTo>
                  <a:lnTo>
                    <a:pt x="1741623" y="74463"/>
                  </a:lnTo>
                  <a:lnTo>
                    <a:pt x="1741623" y="74484"/>
                  </a:lnTo>
                  <a:lnTo>
                    <a:pt x="1741623" y="74505"/>
                  </a:lnTo>
                  <a:lnTo>
                    <a:pt x="1741623" y="74526"/>
                  </a:lnTo>
                  <a:lnTo>
                    <a:pt x="1741623" y="74547"/>
                  </a:lnTo>
                  <a:lnTo>
                    <a:pt x="1741623" y="74568"/>
                  </a:lnTo>
                  <a:lnTo>
                    <a:pt x="1741623" y="74589"/>
                  </a:lnTo>
                  <a:lnTo>
                    <a:pt x="1741623" y="74610"/>
                  </a:lnTo>
                  <a:lnTo>
                    <a:pt x="1741623" y="74631"/>
                  </a:lnTo>
                  <a:lnTo>
                    <a:pt x="1741623" y="74652"/>
                  </a:lnTo>
                  <a:lnTo>
                    <a:pt x="1741623" y="74672"/>
                  </a:lnTo>
                  <a:lnTo>
                    <a:pt x="1741623" y="74693"/>
                  </a:lnTo>
                  <a:lnTo>
                    <a:pt x="1741623" y="74714"/>
                  </a:lnTo>
                  <a:lnTo>
                    <a:pt x="1741623" y="74734"/>
                  </a:lnTo>
                  <a:lnTo>
                    <a:pt x="1741623" y="74755"/>
                  </a:lnTo>
                  <a:lnTo>
                    <a:pt x="1741623" y="74775"/>
                  </a:lnTo>
                  <a:lnTo>
                    <a:pt x="1741623" y="74796"/>
                  </a:lnTo>
                  <a:lnTo>
                    <a:pt x="1741623" y="74816"/>
                  </a:lnTo>
                  <a:lnTo>
                    <a:pt x="1741623" y="74837"/>
                  </a:lnTo>
                  <a:lnTo>
                    <a:pt x="1741623" y="74857"/>
                  </a:lnTo>
                  <a:lnTo>
                    <a:pt x="1741623" y="74877"/>
                  </a:lnTo>
                  <a:lnTo>
                    <a:pt x="1741623" y="74897"/>
                  </a:lnTo>
                  <a:lnTo>
                    <a:pt x="1741623" y="74918"/>
                  </a:lnTo>
                  <a:lnTo>
                    <a:pt x="1741623" y="74938"/>
                  </a:lnTo>
                  <a:lnTo>
                    <a:pt x="1741623" y="74958"/>
                  </a:lnTo>
                  <a:lnTo>
                    <a:pt x="1741623" y="74978"/>
                  </a:lnTo>
                  <a:lnTo>
                    <a:pt x="1741623" y="74998"/>
                  </a:lnTo>
                  <a:lnTo>
                    <a:pt x="1741623" y="75018"/>
                  </a:lnTo>
                  <a:lnTo>
                    <a:pt x="1741623" y="75037"/>
                  </a:lnTo>
                  <a:lnTo>
                    <a:pt x="1741623" y="75057"/>
                  </a:lnTo>
                  <a:lnTo>
                    <a:pt x="1741623" y="75077"/>
                  </a:lnTo>
                  <a:lnTo>
                    <a:pt x="1741623" y="75097"/>
                  </a:lnTo>
                  <a:lnTo>
                    <a:pt x="1741623" y="75116"/>
                  </a:lnTo>
                  <a:lnTo>
                    <a:pt x="1741623" y="75136"/>
                  </a:lnTo>
                  <a:lnTo>
                    <a:pt x="1741623" y="75156"/>
                  </a:lnTo>
                  <a:lnTo>
                    <a:pt x="1741623" y="75175"/>
                  </a:lnTo>
                  <a:lnTo>
                    <a:pt x="1741623" y="75195"/>
                  </a:lnTo>
                  <a:lnTo>
                    <a:pt x="1741623" y="75214"/>
                  </a:lnTo>
                  <a:lnTo>
                    <a:pt x="1741623" y="75233"/>
                  </a:lnTo>
                  <a:lnTo>
                    <a:pt x="1741623" y="75253"/>
                  </a:lnTo>
                  <a:lnTo>
                    <a:pt x="1741623" y="75272"/>
                  </a:lnTo>
                  <a:lnTo>
                    <a:pt x="1741623" y="75291"/>
                  </a:lnTo>
                  <a:lnTo>
                    <a:pt x="1741623" y="75311"/>
                  </a:lnTo>
                  <a:lnTo>
                    <a:pt x="1741623" y="75330"/>
                  </a:lnTo>
                  <a:lnTo>
                    <a:pt x="1741623" y="75349"/>
                  </a:lnTo>
                  <a:lnTo>
                    <a:pt x="1741623" y="75368"/>
                  </a:lnTo>
                  <a:lnTo>
                    <a:pt x="1741623" y="75387"/>
                  </a:lnTo>
                  <a:lnTo>
                    <a:pt x="1741623" y="75406"/>
                  </a:lnTo>
                  <a:lnTo>
                    <a:pt x="1741623" y="75425"/>
                  </a:lnTo>
                  <a:lnTo>
                    <a:pt x="1741623" y="75444"/>
                  </a:lnTo>
                  <a:lnTo>
                    <a:pt x="1741623" y="75463"/>
                  </a:lnTo>
                  <a:lnTo>
                    <a:pt x="1741623" y="75482"/>
                  </a:lnTo>
                  <a:lnTo>
                    <a:pt x="1741623" y="75500"/>
                  </a:lnTo>
                  <a:lnTo>
                    <a:pt x="1741623" y="75519"/>
                  </a:lnTo>
                  <a:lnTo>
                    <a:pt x="1741623" y="75538"/>
                  </a:lnTo>
                  <a:lnTo>
                    <a:pt x="1741623" y="75556"/>
                  </a:lnTo>
                  <a:lnTo>
                    <a:pt x="1741623" y="75575"/>
                  </a:lnTo>
                  <a:lnTo>
                    <a:pt x="1741623" y="75594"/>
                  </a:lnTo>
                  <a:lnTo>
                    <a:pt x="1741623" y="75612"/>
                  </a:lnTo>
                  <a:lnTo>
                    <a:pt x="1741623" y="75631"/>
                  </a:lnTo>
                  <a:lnTo>
                    <a:pt x="1741623" y="75649"/>
                  </a:lnTo>
                  <a:lnTo>
                    <a:pt x="1741623" y="75667"/>
                  </a:lnTo>
                  <a:lnTo>
                    <a:pt x="1741623" y="75686"/>
                  </a:lnTo>
                  <a:lnTo>
                    <a:pt x="1741623" y="75704"/>
                  </a:lnTo>
                  <a:lnTo>
                    <a:pt x="1741623" y="75722"/>
                  </a:lnTo>
                  <a:lnTo>
                    <a:pt x="1741623" y="75740"/>
                  </a:lnTo>
                  <a:lnTo>
                    <a:pt x="1741623" y="75759"/>
                  </a:lnTo>
                  <a:lnTo>
                    <a:pt x="1741623" y="75777"/>
                  </a:lnTo>
                  <a:lnTo>
                    <a:pt x="1741623" y="75795"/>
                  </a:lnTo>
                  <a:lnTo>
                    <a:pt x="1741623" y="75813"/>
                  </a:lnTo>
                  <a:lnTo>
                    <a:pt x="1741623" y="75831"/>
                  </a:lnTo>
                  <a:lnTo>
                    <a:pt x="1741623" y="75849"/>
                  </a:lnTo>
                  <a:lnTo>
                    <a:pt x="1741623" y="75867"/>
                  </a:lnTo>
                  <a:lnTo>
                    <a:pt x="1741623" y="75885"/>
                  </a:lnTo>
                  <a:lnTo>
                    <a:pt x="1741623" y="75903"/>
                  </a:lnTo>
                  <a:lnTo>
                    <a:pt x="1741623" y="75920"/>
                  </a:lnTo>
                  <a:lnTo>
                    <a:pt x="1741623" y="75938"/>
                  </a:lnTo>
                  <a:lnTo>
                    <a:pt x="1741623" y="75956"/>
                  </a:lnTo>
                  <a:lnTo>
                    <a:pt x="1741623" y="75974"/>
                  </a:lnTo>
                  <a:lnTo>
                    <a:pt x="1741623" y="75991"/>
                  </a:lnTo>
                  <a:lnTo>
                    <a:pt x="1741623" y="76009"/>
                  </a:lnTo>
                  <a:lnTo>
                    <a:pt x="1741623" y="76026"/>
                  </a:lnTo>
                  <a:lnTo>
                    <a:pt x="1741623" y="76044"/>
                  </a:lnTo>
                  <a:lnTo>
                    <a:pt x="1741623" y="76061"/>
                  </a:lnTo>
                  <a:lnTo>
                    <a:pt x="1741623" y="76079"/>
                  </a:lnTo>
                  <a:lnTo>
                    <a:pt x="1741623" y="76096"/>
                  </a:lnTo>
                  <a:lnTo>
                    <a:pt x="1741623" y="76114"/>
                  </a:lnTo>
                  <a:lnTo>
                    <a:pt x="1741623" y="76131"/>
                  </a:lnTo>
                  <a:lnTo>
                    <a:pt x="1741623" y="76148"/>
                  </a:lnTo>
                  <a:lnTo>
                    <a:pt x="1741623" y="76166"/>
                  </a:lnTo>
                  <a:lnTo>
                    <a:pt x="1741623" y="76183"/>
                  </a:lnTo>
                  <a:lnTo>
                    <a:pt x="1741623" y="76200"/>
                  </a:lnTo>
                  <a:lnTo>
                    <a:pt x="1741623" y="76217"/>
                  </a:lnTo>
                  <a:lnTo>
                    <a:pt x="1741623" y="76234"/>
                  </a:lnTo>
                  <a:lnTo>
                    <a:pt x="1741623" y="76251"/>
                  </a:lnTo>
                  <a:lnTo>
                    <a:pt x="1741623" y="76268"/>
                  </a:lnTo>
                  <a:lnTo>
                    <a:pt x="1741623" y="76285"/>
                  </a:lnTo>
                  <a:lnTo>
                    <a:pt x="1741623" y="76302"/>
                  </a:lnTo>
                  <a:lnTo>
                    <a:pt x="1741623" y="76319"/>
                  </a:lnTo>
                  <a:lnTo>
                    <a:pt x="1741623" y="76336"/>
                  </a:lnTo>
                  <a:lnTo>
                    <a:pt x="1741623" y="76353"/>
                  </a:lnTo>
                  <a:lnTo>
                    <a:pt x="1741623" y="76370"/>
                  </a:lnTo>
                  <a:lnTo>
                    <a:pt x="1741623" y="76386"/>
                  </a:lnTo>
                  <a:lnTo>
                    <a:pt x="1745106" y="76356"/>
                  </a:lnTo>
                  <a:lnTo>
                    <a:pt x="1748589" y="76326"/>
                  </a:lnTo>
                  <a:lnTo>
                    <a:pt x="1752073" y="76295"/>
                  </a:lnTo>
                  <a:lnTo>
                    <a:pt x="1755556" y="76265"/>
                  </a:lnTo>
                  <a:lnTo>
                    <a:pt x="1759039" y="76234"/>
                  </a:lnTo>
                  <a:lnTo>
                    <a:pt x="1762522" y="76204"/>
                  </a:lnTo>
                  <a:lnTo>
                    <a:pt x="1766006" y="76174"/>
                  </a:lnTo>
                  <a:lnTo>
                    <a:pt x="1769489" y="76143"/>
                  </a:lnTo>
                  <a:lnTo>
                    <a:pt x="1772972" y="76113"/>
                  </a:lnTo>
                  <a:lnTo>
                    <a:pt x="1776455" y="76082"/>
                  </a:lnTo>
                  <a:lnTo>
                    <a:pt x="1779939" y="76052"/>
                  </a:lnTo>
                  <a:lnTo>
                    <a:pt x="1783422" y="76021"/>
                  </a:lnTo>
                  <a:lnTo>
                    <a:pt x="1786905" y="75991"/>
                  </a:lnTo>
                  <a:lnTo>
                    <a:pt x="1790388" y="75961"/>
                  </a:lnTo>
                  <a:lnTo>
                    <a:pt x="1793872" y="75930"/>
                  </a:lnTo>
                  <a:lnTo>
                    <a:pt x="1797355" y="75900"/>
                  </a:lnTo>
                  <a:lnTo>
                    <a:pt x="1800838" y="75869"/>
                  </a:lnTo>
                  <a:lnTo>
                    <a:pt x="1804321" y="75839"/>
                  </a:lnTo>
                  <a:lnTo>
                    <a:pt x="1807805" y="75809"/>
                  </a:lnTo>
                  <a:lnTo>
                    <a:pt x="1811288" y="75778"/>
                  </a:lnTo>
                  <a:lnTo>
                    <a:pt x="1814771" y="75748"/>
                  </a:lnTo>
                  <a:lnTo>
                    <a:pt x="1818254" y="75717"/>
                  </a:lnTo>
                  <a:lnTo>
                    <a:pt x="1821738" y="75687"/>
                  </a:lnTo>
                  <a:lnTo>
                    <a:pt x="1825221" y="75657"/>
                  </a:lnTo>
                  <a:lnTo>
                    <a:pt x="1828704" y="75626"/>
                  </a:lnTo>
                  <a:lnTo>
                    <a:pt x="1832187" y="75596"/>
                  </a:lnTo>
                  <a:lnTo>
                    <a:pt x="1835671" y="75565"/>
                  </a:lnTo>
                  <a:lnTo>
                    <a:pt x="1839154" y="75535"/>
                  </a:lnTo>
                  <a:lnTo>
                    <a:pt x="1842637" y="75505"/>
                  </a:lnTo>
                  <a:lnTo>
                    <a:pt x="1846120" y="75474"/>
                  </a:lnTo>
                  <a:lnTo>
                    <a:pt x="1849604" y="75444"/>
                  </a:lnTo>
                  <a:lnTo>
                    <a:pt x="1853087" y="75413"/>
                  </a:lnTo>
                  <a:lnTo>
                    <a:pt x="1856570" y="75383"/>
                  </a:lnTo>
                  <a:lnTo>
                    <a:pt x="1860053" y="75352"/>
                  </a:lnTo>
                  <a:lnTo>
                    <a:pt x="1863537" y="75322"/>
                  </a:lnTo>
                  <a:lnTo>
                    <a:pt x="1867020" y="75292"/>
                  </a:lnTo>
                  <a:lnTo>
                    <a:pt x="1870503" y="75261"/>
                  </a:lnTo>
                  <a:lnTo>
                    <a:pt x="1873986" y="75231"/>
                  </a:lnTo>
                  <a:lnTo>
                    <a:pt x="1877470" y="75200"/>
                  </a:lnTo>
                  <a:lnTo>
                    <a:pt x="1880953" y="75170"/>
                  </a:lnTo>
                  <a:lnTo>
                    <a:pt x="1884436" y="75140"/>
                  </a:lnTo>
                  <a:lnTo>
                    <a:pt x="1887919" y="75109"/>
                  </a:lnTo>
                  <a:lnTo>
                    <a:pt x="1891403" y="75079"/>
                  </a:lnTo>
                  <a:lnTo>
                    <a:pt x="1894886" y="75048"/>
                  </a:lnTo>
                  <a:lnTo>
                    <a:pt x="1898369" y="75018"/>
                  </a:lnTo>
                  <a:lnTo>
                    <a:pt x="1901852" y="74988"/>
                  </a:lnTo>
                  <a:lnTo>
                    <a:pt x="1905336" y="74957"/>
                  </a:lnTo>
                  <a:lnTo>
                    <a:pt x="1908819" y="74927"/>
                  </a:lnTo>
                  <a:lnTo>
                    <a:pt x="1912302" y="74897"/>
                  </a:lnTo>
                  <a:lnTo>
                    <a:pt x="1915785" y="74866"/>
                  </a:lnTo>
                  <a:lnTo>
                    <a:pt x="1919269" y="74836"/>
                  </a:lnTo>
                  <a:lnTo>
                    <a:pt x="1922752" y="74805"/>
                  </a:lnTo>
                  <a:lnTo>
                    <a:pt x="1926235" y="74775"/>
                  </a:lnTo>
                  <a:lnTo>
                    <a:pt x="1929718" y="74745"/>
                  </a:lnTo>
                  <a:lnTo>
                    <a:pt x="1933202" y="74714"/>
                  </a:lnTo>
                  <a:lnTo>
                    <a:pt x="1936685" y="74684"/>
                  </a:lnTo>
                  <a:lnTo>
                    <a:pt x="1940168" y="74653"/>
                  </a:lnTo>
                  <a:lnTo>
                    <a:pt x="1943651" y="74623"/>
                  </a:lnTo>
                  <a:lnTo>
                    <a:pt x="1947135" y="74593"/>
                  </a:lnTo>
                  <a:lnTo>
                    <a:pt x="1950618" y="74562"/>
                  </a:lnTo>
                  <a:lnTo>
                    <a:pt x="1954101" y="74532"/>
                  </a:lnTo>
                  <a:lnTo>
                    <a:pt x="1957584" y="74501"/>
                  </a:lnTo>
                  <a:lnTo>
                    <a:pt x="1961068" y="74471"/>
                  </a:lnTo>
                  <a:lnTo>
                    <a:pt x="1964551" y="74441"/>
                  </a:lnTo>
                  <a:lnTo>
                    <a:pt x="1968034" y="74410"/>
                  </a:lnTo>
                  <a:lnTo>
                    <a:pt x="1971517" y="74380"/>
                  </a:lnTo>
                  <a:lnTo>
                    <a:pt x="1975001" y="74349"/>
                  </a:lnTo>
                  <a:lnTo>
                    <a:pt x="1978484" y="74319"/>
                  </a:lnTo>
                  <a:lnTo>
                    <a:pt x="1981967" y="74289"/>
                  </a:lnTo>
                  <a:lnTo>
                    <a:pt x="1985450" y="74258"/>
                  </a:lnTo>
                  <a:lnTo>
                    <a:pt x="1988934" y="74228"/>
                  </a:lnTo>
                  <a:lnTo>
                    <a:pt x="1992417" y="74198"/>
                  </a:lnTo>
                  <a:lnTo>
                    <a:pt x="1995900" y="74167"/>
                  </a:lnTo>
                  <a:lnTo>
                    <a:pt x="1999383" y="74137"/>
                  </a:lnTo>
                  <a:lnTo>
                    <a:pt x="2002867" y="74106"/>
                  </a:lnTo>
                  <a:lnTo>
                    <a:pt x="2006350" y="74076"/>
                  </a:lnTo>
                  <a:lnTo>
                    <a:pt x="2009833" y="74046"/>
                  </a:lnTo>
                  <a:lnTo>
                    <a:pt x="2013316" y="74015"/>
                  </a:lnTo>
                  <a:lnTo>
                    <a:pt x="2016799" y="73985"/>
                  </a:lnTo>
                  <a:lnTo>
                    <a:pt x="2020283" y="73955"/>
                  </a:lnTo>
                  <a:lnTo>
                    <a:pt x="2023766" y="73924"/>
                  </a:lnTo>
                  <a:lnTo>
                    <a:pt x="2027249" y="73894"/>
                  </a:lnTo>
                  <a:lnTo>
                    <a:pt x="2030732" y="73863"/>
                  </a:lnTo>
                  <a:lnTo>
                    <a:pt x="2034216" y="73833"/>
                  </a:lnTo>
                  <a:lnTo>
                    <a:pt x="2037699" y="73803"/>
                  </a:lnTo>
                  <a:lnTo>
                    <a:pt x="2041182" y="73772"/>
                  </a:lnTo>
                  <a:lnTo>
                    <a:pt x="2044665" y="73742"/>
                  </a:lnTo>
                  <a:lnTo>
                    <a:pt x="2048149" y="73712"/>
                  </a:lnTo>
                  <a:lnTo>
                    <a:pt x="2051632" y="73681"/>
                  </a:lnTo>
                  <a:lnTo>
                    <a:pt x="2055115" y="73651"/>
                  </a:lnTo>
                  <a:lnTo>
                    <a:pt x="2058598" y="73620"/>
                  </a:lnTo>
                  <a:lnTo>
                    <a:pt x="2062082" y="73590"/>
                  </a:lnTo>
                  <a:lnTo>
                    <a:pt x="2065565" y="73560"/>
                  </a:lnTo>
                  <a:lnTo>
                    <a:pt x="2069048" y="73529"/>
                  </a:lnTo>
                  <a:lnTo>
                    <a:pt x="2072531" y="73499"/>
                  </a:lnTo>
                  <a:lnTo>
                    <a:pt x="2076015" y="73469"/>
                  </a:lnTo>
                  <a:lnTo>
                    <a:pt x="2079498" y="73438"/>
                  </a:lnTo>
                  <a:lnTo>
                    <a:pt x="2082981" y="73408"/>
                  </a:lnTo>
                  <a:lnTo>
                    <a:pt x="2086464" y="73377"/>
                  </a:lnTo>
                  <a:lnTo>
                    <a:pt x="2089948" y="73347"/>
                  </a:lnTo>
                  <a:lnTo>
                    <a:pt x="2093431" y="73317"/>
                  </a:lnTo>
                  <a:lnTo>
                    <a:pt x="2096914" y="73286"/>
                  </a:lnTo>
                  <a:lnTo>
                    <a:pt x="2100397" y="73256"/>
                  </a:lnTo>
                  <a:lnTo>
                    <a:pt x="2103881" y="73226"/>
                  </a:lnTo>
                  <a:lnTo>
                    <a:pt x="2107364" y="73195"/>
                  </a:lnTo>
                  <a:lnTo>
                    <a:pt x="2110847" y="73165"/>
                  </a:lnTo>
                  <a:lnTo>
                    <a:pt x="2114330" y="73135"/>
                  </a:lnTo>
                  <a:lnTo>
                    <a:pt x="2117814" y="73104"/>
                  </a:lnTo>
                  <a:lnTo>
                    <a:pt x="2121297" y="73074"/>
                  </a:lnTo>
                  <a:lnTo>
                    <a:pt x="2124780" y="73043"/>
                  </a:lnTo>
                  <a:lnTo>
                    <a:pt x="2128263" y="73013"/>
                  </a:lnTo>
                  <a:lnTo>
                    <a:pt x="2131747" y="72983"/>
                  </a:lnTo>
                  <a:lnTo>
                    <a:pt x="2135230" y="72952"/>
                  </a:lnTo>
                  <a:lnTo>
                    <a:pt x="2138713" y="72922"/>
                  </a:lnTo>
                  <a:lnTo>
                    <a:pt x="2142196" y="72892"/>
                  </a:lnTo>
                  <a:lnTo>
                    <a:pt x="2145680" y="72861"/>
                  </a:lnTo>
                  <a:lnTo>
                    <a:pt x="2149163" y="72831"/>
                  </a:lnTo>
                  <a:lnTo>
                    <a:pt x="2152646" y="72801"/>
                  </a:lnTo>
                  <a:lnTo>
                    <a:pt x="2156129" y="72770"/>
                  </a:lnTo>
                  <a:lnTo>
                    <a:pt x="2159613" y="72740"/>
                  </a:lnTo>
                  <a:lnTo>
                    <a:pt x="2163096" y="72709"/>
                  </a:lnTo>
                  <a:lnTo>
                    <a:pt x="2166579" y="72679"/>
                  </a:lnTo>
                  <a:lnTo>
                    <a:pt x="2170062" y="72649"/>
                  </a:lnTo>
                  <a:lnTo>
                    <a:pt x="2173546" y="72618"/>
                  </a:lnTo>
                  <a:lnTo>
                    <a:pt x="2177029" y="72588"/>
                  </a:lnTo>
                  <a:lnTo>
                    <a:pt x="2177029" y="72609"/>
                  </a:lnTo>
                  <a:lnTo>
                    <a:pt x="2177029" y="72630"/>
                  </a:lnTo>
                  <a:lnTo>
                    <a:pt x="2177029" y="72651"/>
                  </a:lnTo>
                  <a:lnTo>
                    <a:pt x="2177029" y="72671"/>
                  </a:lnTo>
                  <a:lnTo>
                    <a:pt x="2177029" y="72692"/>
                  </a:lnTo>
                  <a:lnTo>
                    <a:pt x="2177029" y="72713"/>
                  </a:lnTo>
                  <a:lnTo>
                    <a:pt x="2177029" y="72733"/>
                  </a:lnTo>
                  <a:lnTo>
                    <a:pt x="2177029" y="72754"/>
                  </a:lnTo>
                  <a:lnTo>
                    <a:pt x="2177029" y="72774"/>
                  </a:lnTo>
                  <a:lnTo>
                    <a:pt x="2177029" y="72795"/>
                  </a:lnTo>
                  <a:lnTo>
                    <a:pt x="2177029" y="72815"/>
                  </a:lnTo>
                  <a:lnTo>
                    <a:pt x="2177029" y="72836"/>
                  </a:lnTo>
                  <a:lnTo>
                    <a:pt x="2177029" y="72856"/>
                  </a:lnTo>
                  <a:lnTo>
                    <a:pt x="2177029" y="72876"/>
                  </a:lnTo>
                  <a:lnTo>
                    <a:pt x="2177029" y="72896"/>
                  </a:lnTo>
                  <a:lnTo>
                    <a:pt x="2177029" y="72917"/>
                  </a:lnTo>
                  <a:lnTo>
                    <a:pt x="2177029" y="72937"/>
                  </a:lnTo>
                  <a:lnTo>
                    <a:pt x="2177029" y="72957"/>
                  </a:lnTo>
                  <a:lnTo>
                    <a:pt x="2177029" y="72977"/>
                  </a:lnTo>
                  <a:lnTo>
                    <a:pt x="2177029" y="72997"/>
                  </a:lnTo>
                  <a:lnTo>
                    <a:pt x="2177029" y="73017"/>
                  </a:lnTo>
                  <a:lnTo>
                    <a:pt x="2177029" y="73037"/>
                  </a:lnTo>
                  <a:lnTo>
                    <a:pt x="2177029" y="73057"/>
                  </a:lnTo>
                  <a:lnTo>
                    <a:pt x="2177029" y="73077"/>
                  </a:lnTo>
                  <a:lnTo>
                    <a:pt x="2177029" y="73096"/>
                  </a:lnTo>
                  <a:lnTo>
                    <a:pt x="2177029" y="73116"/>
                  </a:lnTo>
                  <a:lnTo>
                    <a:pt x="2177029" y="73136"/>
                  </a:lnTo>
                  <a:lnTo>
                    <a:pt x="2177029" y="73156"/>
                  </a:lnTo>
                  <a:lnTo>
                    <a:pt x="2177029" y="73175"/>
                  </a:lnTo>
                  <a:lnTo>
                    <a:pt x="2180512" y="73146"/>
                  </a:lnTo>
                  <a:lnTo>
                    <a:pt x="2183995" y="73116"/>
                  </a:lnTo>
                  <a:lnTo>
                    <a:pt x="2187479" y="73087"/>
                  </a:lnTo>
                  <a:lnTo>
                    <a:pt x="2190962" y="73058"/>
                  </a:lnTo>
                  <a:lnTo>
                    <a:pt x="2194445" y="73028"/>
                  </a:lnTo>
                  <a:lnTo>
                    <a:pt x="2197928" y="72999"/>
                  </a:lnTo>
                  <a:lnTo>
                    <a:pt x="2201412" y="72969"/>
                  </a:lnTo>
                  <a:lnTo>
                    <a:pt x="2204895" y="72940"/>
                  </a:lnTo>
                  <a:lnTo>
                    <a:pt x="2208378" y="72911"/>
                  </a:lnTo>
                  <a:lnTo>
                    <a:pt x="2211861" y="72881"/>
                  </a:lnTo>
                  <a:lnTo>
                    <a:pt x="2215345" y="72852"/>
                  </a:lnTo>
                  <a:lnTo>
                    <a:pt x="2218828" y="72822"/>
                  </a:lnTo>
                  <a:lnTo>
                    <a:pt x="2222311" y="72793"/>
                  </a:lnTo>
                  <a:lnTo>
                    <a:pt x="2225794" y="72763"/>
                  </a:lnTo>
                  <a:lnTo>
                    <a:pt x="2229278" y="72734"/>
                  </a:lnTo>
                  <a:lnTo>
                    <a:pt x="2232761" y="72705"/>
                  </a:lnTo>
                  <a:lnTo>
                    <a:pt x="2236244" y="72675"/>
                  </a:lnTo>
                  <a:lnTo>
                    <a:pt x="2239727" y="72646"/>
                  </a:lnTo>
                  <a:lnTo>
                    <a:pt x="2243211" y="72616"/>
                  </a:lnTo>
                  <a:lnTo>
                    <a:pt x="2246694" y="72587"/>
                  </a:lnTo>
                  <a:lnTo>
                    <a:pt x="2250177" y="72558"/>
                  </a:lnTo>
                  <a:lnTo>
                    <a:pt x="2253660" y="72528"/>
                  </a:lnTo>
                  <a:lnTo>
                    <a:pt x="2257144" y="72499"/>
                  </a:lnTo>
                  <a:lnTo>
                    <a:pt x="2260627" y="72469"/>
                  </a:lnTo>
                  <a:lnTo>
                    <a:pt x="2264110" y="72440"/>
                  </a:lnTo>
                  <a:lnTo>
                    <a:pt x="2267593" y="72410"/>
                  </a:lnTo>
                  <a:lnTo>
                    <a:pt x="2271077" y="72381"/>
                  </a:lnTo>
                  <a:lnTo>
                    <a:pt x="2274560" y="72352"/>
                  </a:lnTo>
                  <a:lnTo>
                    <a:pt x="2278043" y="72322"/>
                  </a:lnTo>
                  <a:lnTo>
                    <a:pt x="2281526" y="72293"/>
                  </a:lnTo>
                  <a:lnTo>
                    <a:pt x="2285010" y="72263"/>
                  </a:lnTo>
                  <a:lnTo>
                    <a:pt x="2288493" y="72234"/>
                  </a:lnTo>
                  <a:lnTo>
                    <a:pt x="2291976" y="72205"/>
                  </a:lnTo>
                  <a:lnTo>
                    <a:pt x="2295459" y="72175"/>
                  </a:lnTo>
                  <a:lnTo>
                    <a:pt x="2298942" y="72146"/>
                  </a:lnTo>
                  <a:lnTo>
                    <a:pt x="2302426" y="72116"/>
                  </a:lnTo>
                  <a:lnTo>
                    <a:pt x="2305909" y="72087"/>
                  </a:lnTo>
                  <a:lnTo>
                    <a:pt x="2309392" y="72058"/>
                  </a:lnTo>
                  <a:lnTo>
                    <a:pt x="2312875" y="72028"/>
                  </a:lnTo>
                  <a:lnTo>
                    <a:pt x="2316359" y="71999"/>
                  </a:lnTo>
                  <a:lnTo>
                    <a:pt x="2319842" y="71969"/>
                  </a:lnTo>
                  <a:lnTo>
                    <a:pt x="2323325" y="71940"/>
                  </a:lnTo>
                  <a:lnTo>
                    <a:pt x="2326808" y="71911"/>
                  </a:lnTo>
                  <a:lnTo>
                    <a:pt x="2330292" y="71881"/>
                  </a:lnTo>
                  <a:lnTo>
                    <a:pt x="2333775" y="71852"/>
                  </a:lnTo>
                  <a:lnTo>
                    <a:pt x="2337258" y="71822"/>
                  </a:lnTo>
                  <a:lnTo>
                    <a:pt x="2340741" y="71793"/>
                  </a:lnTo>
                  <a:lnTo>
                    <a:pt x="2344225" y="71764"/>
                  </a:lnTo>
                  <a:lnTo>
                    <a:pt x="2347708" y="71734"/>
                  </a:lnTo>
                  <a:lnTo>
                    <a:pt x="2351191" y="71705"/>
                  </a:lnTo>
                  <a:lnTo>
                    <a:pt x="2354674" y="71675"/>
                  </a:lnTo>
                  <a:lnTo>
                    <a:pt x="2358158" y="71646"/>
                  </a:lnTo>
                  <a:lnTo>
                    <a:pt x="2361641" y="71617"/>
                  </a:lnTo>
                  <a:lnTo>
                    <a:pt x="2365124" y="71587"/>
                  </a:lnTo>
                  <a:lnTo>
                    <a:pt x="2368607" y="71558"/>
                  </a:lnTo>
                  <a:lnTo>
                    <a:pt x="2372091" y="71528"/>
                  </a:lnTo>
                  <a:lnTo>
                    <a:pt x="2375574" y="71499"/>
                  </a:lnTo>
                  <a:lnTo>
                    <a:pt x="2379057" y="71470"/>
                  </a:lnTo>
                  <a:lnTo>
                    <a:pt x="2382540" y="71440"/>
                  </a:lnTo>
                  <a:lnTo>
                    <a:pt x="2386024" y="71411"/>
                  </a:lnTo>
                  <a:lnTo>
                    <a:pt x="2389507" y="71381"/>
                  </a:lnTo>
                  <a:lnTo>
                    <a:pt x="2392990" y="71352"/>
                  </a:lnTo>
                  <a:lnTo>
                    <a:pt x="2396473" y="71323"/>
                  </a:lnTo>
                  <a:lnTo>
                    <a:pt x="2399957" y="71293"/>
                  </a:lnTo>
                  <a:lnTo>
                    <a:pt x="2403440" y="71264"/>
                  </a:lnTo>
                  <a:lnTo>
                    <a:pt x="2406923" y="71234"/>
                  </a:lnTo>
                  <a:lnTo>
                    <a:pt x="2410406" y="71205"/>
                  </a:lnTo>
                  <a:lnTo>
                    <a:pt x="2413890" y="71176"/>
                  </a:lnTo>
                  <a:lnTo>
                    <a:pt x="2417373" y="71146"/>
                  </a:lnTo>
                  <a:lnTo>
                    <a:pt x="2420856" y="71117"/>
                  </a:lnTo>
                  <a:lnTo>
                    <a:pt x="2424339" y="71087"/>
                  </a:lnTo>
                  <a:lnTo>
                    <a:pt x="2427823" y="71058"/>
                  </a:lnTo>
                  <a:lnTo>
                    <a:pt x="2431306" y="71029"/>
                  </a:lnTo>
                  <a:lnTo>
                    <a:pt x="2434789" y="70999"/>
                  </a:lnTo>
                  <a:lnTo>
                    <a:pt x="2438272" y="70970"/>
                  </a:lnTo>
                  <a:lnTo>
                    <a:pt x="2441756" y="70940"/>
                  </a:lnTo>
                  <a:lnTo>
                    <a:pt x="2445239" y="70911"/>
                  </a:lnTo>
                  <a:lnTo>
                    <a:pt x="2448722" y="70882"/>
                  </a:lnTo>
                  <a:lnTo>
                    <a:pt x="2452205" y="70852"/>
                  </a:lnTo>
                  <a:lnTo>
                    <a:pt x="2455689" y="70823"/>
                  </a:lnTo>
                  <a:lnTo>
                    <a:pt x="2459172" y="70794"/>
                  </a:lnTo>
                  <a:lnTo>
                    <a:pt x="2462655" y="70764"/>
                  </a:lnTo>
                  <a:lnTo>
                    <a:pt x="2466138" y="70735"/>
                  </a:lnTo>
                  <a:lnTo>
                    <a:pt x="2469622" y="70705"/>
                  </a:lnTo>
                  <a:lnTo>
                    <a:pt x="2473105" y="70676"/>
                  </a:lnTo>
                  <a:lnTo>
                    <a:pt x="2476588" y="70647"/>
                  </a:lnTo>
                  <a:lnTo>
                    <a:pt x="2480071" y="70617"/>
                  </a:lnTo>
                  <a:lnTo>
                    <a:pt x="2483555" y="70588"/>
                  </a:lnTo>
                  <a:lnTo>
                    <a:pt x="2487038" y="70559"/>
                  </a:lnTo>
                  <a:lnTo>
                    <a:pt x="2490521" y="70529"/>
                  </a:lnTo>
                  <a:lnTo>
                    <a:pt x="2494004" y="70500"/>
                  </a:lnTo>
                  <a:lnTo>
                    <a:pt x="2497488" y="70470"/>
                  </a:lnTo>
                  <a:lnTo>
                    <a:pt x="2500971" y="70441"/>
                  </a:lnTo>
                  <a:lnTo>
                    <a:pt x="2504454" y="70412"/>
                  </a:lnTo>
                  <a:lnTo>
                    <a:pt x="2507937" y="70382"/>
                  </a:lnTo>
                  <a:lnTo>
                    <a:pt x="2511421" y="70353"/>
                  </a:lnTo>
                  <a:lnTo>
                    <a:pt x="2514904" y="70323"/>
                  </a:lnTo>
                  <a:lnTo>
                    <a:pt x="2518387" y="70294"/>
                  </a:lnTo>
                  <a:lnTo>
                    <a:pt x="2521870" y="70265"/>
                  </a:lnTo>
                  <a:lnTo>
                    <a:pt x="2525354" y="70235"/>
                  </a:lnTo>
                  <a:lnTo>
                    <a:pt x="2528837" y="70206"/>
                  </a:lnTo>
                  <a:lnTo>
                    <a:pt x="2532320" y="70177"/>
                  </a:lnTo>
                  <a:lnTo>
                    <a:pt x="2535803" y="70147"/>
                  </a:lnTo>
                  <a:lnTo>
                    <a:pt x="2539287" y="70118"/>
                  </a:lnTo>
                  <a:lnTo>
                    <a:pt x="2542770" y="70088"/>
                  </a:lnTo>
                  <a:lnTo>
                    <a:pt x="2546253" y="70059"/>
                  </a:lnTo>
                  <a:lnTo>
                    <a:pt x="2549736" y="70030"/>
                  </a:lnTo>
                  <a:lnTo>
                    <a:pt x="2553220" y="70000"/>
                  </a:lnTo>
                  <a:lnTo>
                    <a:pt x="2556703" y="69971"/>
                  </a:lnTo>
                  <a:lnTo>
                    <a:pt x="2560186" y="69942"/>
                  </a:lnTo>
                  <a:lnTo>
                    <a:pt x="2563669" y="69912"/>
                  </a:lnTo>
                  <a:lnTo>
                    <a:pt x="2567153" y="69883"/>
                  </a:lnTo>
                  <a:lnTo>
                    <a:pt x="2570636" y="69854"/>
                  </a:lnTo>
                  <a:lnTo>
                    <a:pt x="2574119" y="69824"/>
                  </a:lnTo>
                  <a:lnTo>
                    <a:pt x="2577602" y="69795"/>
                  </a:lnTo>
                  <a:lnTo>
                    <a:pt x="2581085" y="69765"/>
                  </a:lnTo>
                  <a:lnTo>
                    <a:pt x="2584569" y="69736"/>
                  </a:lnTo>
                  <a:lnTo>
                    <a:pt x="2588052" y="69707"/>
                  </a:lnTo>
                  <a:lnTo>
                    <a:pt x="2591535" y="69677"/>
                  </a:lnTo>
                  <a:lnTo>
                    <a:pt x="2595018" y="69648"/>
                  </a:lnTo>
                  <a:lnTo>
                    <a:pt x="2598502" y="69619"/>
                  </a:lnTo>
                  <a:lnTo>
                    <a:pt x="2601985" y="69589"/>
                  </a:lnTo>
                  <a:lnTo>
                    <a:pt x="2605468" y="69560"/>
                  </a:lnTo>
                  <a:lnTo>
                    <a:pt x="2608951" y="69530"/>
                  </a:lnTo>
                  <a:lnTo>
                    <a:pt x="2612435" y="69501"/>
                  </a:lnTo>
                  <a:lnTo>
                    <a:pt x="2612435" y="69525"/>
                  </a:lnTo>
                  <a:lnTo>
                    <a:pt x="2612435" y="69548"/>
                  </a:lnTo>
                  <a:lnTo>
                    <a:pt x="2612435" y="69571"/>
                  </a:lnTo>
                  <a:lnTo>
                    <a:pt x="2612435" y="69595"/>
                  </a:lnTo>
                  <a:lnTo>
                    <a:pt x="2612435" y="69618"/>
                  </a:lnTo>
                  <a:lnTo>
                    <a:pt x="2612435" y="69641"/>
                  </a:lnTo>
                  <a:lnTo>
                    <a:pt x="2612435" y="69664"/>
                  </a:lnTo>
                  <a:lnTo>
                    <a:pt x="2612435" y="69688"/>
                  </a:lnTo>
                  <a:lnTo>
                    <a:pt x="2612435" y="69711"/>
                  </a:lnTo>
                  <a:lnTo>
                    <a:pt x="2612435" y="69734"/>
                  </a:lnTo>
                  <a:lnTo>
                    <a:pt x="2612435" y="69757"/>
                  </a:lnTo>
                  <a:lnTo>
                    <a:pt x="2612435" y="69780"/>
                  </a:lnTo>
                  <a:lnTo>
                    <a:pt x="2612435" y="69803"/>
                  </a:lnTo>
                  <a:lnTo>
                    <a:pt x="2612435" y="69825"/>
                  </a:lnTo>
                  <a:lnTo>
                    <a:pt x="2612435" y="69848"/>
                  </a:lnTo>
                  <a:lnTo>
                    <a:pt x="2612435" y="69871"/>
                  </a:lnTo>
                  <a:lnTo>
                    <a:pt x="2612435" y="69894"/>
                  </a:lnTo>
                  <a:lnTo>
                    <a:pt x="2612435" y="69916"/>
                  </a:lnTo>
                  <a:lnTo>
                    <a:pt x="2612435" y="69939"/>
                  </a:lnTo>
                  <a:lnTo>
                    <a:pt x="2612435" y="69961"/>
                  </a:lnTo>
                  <a:lnTo>
                    <a:pt x="2612435" y="69984"/>
                  </a:lnTo>
                  <a:lnTo>
                    <a:pt x="2612435" y="70006"/>
                  </a:lnTo>
                  <a:lnTo>
                    <a:pt x="2612435" y="70029"/>
                  </a:lnTo>
                  <a:lnTo>
                    <a:pt x="2612435" y="70051"/>
                  </a:lnTo>
                  <a:lnTo>
                    <a:pt x="2612435" y="70074"/>
                  </a:lnTo>
                  <a:lnTo>
                    <a:pt x="2612435" y="70096"/>
                  </a:lnTo>
                  <a:lnTo>
                    <a:pt x="2612435" y="70118"/>
                  </a:lnTo>
                  <a:lnTo>
                    <a:pt x="2612435" y="70140"/>
                  </a:lnTo>
                  <a:lnTo>
                    <a:pt x="2612435" y="70162"/>
                  </a:lnTo>
                  <a:lnTo>
                    <a:pt x="2612435" y="70184"/>
                  </a:lnTo>
                  <a:lnTo>
                    <a:pt x="2612435" y="70207"/>
                  </a:lnTo>
                  <a:lnTo>
                    <a:pt x="2612435" y="70229"/>
                  </a:lnTo>
                  <a:lnTo>
                    <a:pt x="2612435" y="70250"/>
                  </a:lnTo>
                  <a:lnTo>
                    <a:pt x="2612435" y="70272"/>
                  </a:lnTo>
                  <a:lnTo>
                    <a:pt x="2612435" y="70294"/>
                  </a:lnTo>
                  <a:lnTo>
                    <a:pt x="2612435" y="70316"/>
                  </a:lnTo>
                  <a:lnTo>
                    <a:pt x="2612435" y="70338"/>
                  </a:lnTo>
                  <a:lnTo>
                    <a:pt x="2612435" y="70360"/>
                  </a:lnTo>
                  <a:lnTo>
                    <a:pt x="2612435" y="70381"/>
                  </a:lnTo>
                  <a:lnTo>
                    <a:pt x="2612435" y="70403"/>
                  </a:lnTo>
                  <a:lnTo>
                    <a:pt x="2612435" y="70425"/>
                  </a:lnTo>
                  <a:lnTo>
                    <a:pt x="2612435" y="70446"/>
                  </a:lnTo>
                  <a:lnTo>
                    <a:pt x="2612435" y="70468"/>
                  </a:lnTo>
                  <a:lnTo>
                    <a:pt x="2612435" y="70489"/>
                  </a:lnTo>
                  <a:lnTo>
                    <a:pt x="2612435" y="70511"/>
                  </a:lnTo>
                  <a:lnTo>
                    <a:pt x="2612435" y="70532"/>
                  </a:lnTo>
                  <a:lnTo>
                    <a:pt x="2612435" y="70553"/>
                  </a:lnTo>
                  <a:lnTo>
                    <a:pt x="2612435" y="70575"/>
                  </a:lnTo>
                  <a:lnTo>
                    <a:pt x="2612435" y="70596"/>
                  </a:lnTo>
                  <a:lnTo>
                    <a:pt x="2612435" y="70617"/>
                  </a:lnTo>
                  <a:lnTo>
                    <a:pt x="2612435" y="70638"/>
                  </a:lnTo>
                  <a:lnTo>
                    <a:pt x="2612435" y="70659"/>
                  </a:lnTo>
                  <a:lnTo>
                    <a:pt x="2612435" y="70680"/>
                  </a:lnTo>
                  <a:lnTo>
                    <a:pt x="2612435" y="70702"/>
                  </a:lnTo>
                  <a:lnTo>
                    <a:pt x="2612435" y="70723"/>
                  </a:lnTo>
                  <a:lnTo>
                    <a:pt x="2612435" y="70743"/>
                  </a:lnTo>
                  <a:lnTo>
                    <a:pt x="2612435" y="70764"/>
                  </a:lnTo>
                  <a:lnTo>
                    <a:pt x="2612435" y="70785"/>
                  </a:lnTo>
                  <a:lnTo>
                    <a:pt x="2612435" y="70806"/>
                  </a:lnTo>
                  <a:lnTo>
                    <a:pt x="2612435" y="70827"/>
                  </a:lnTo>
                  <a:lnTo>
                    <a:pt x="2612435" y="70848"/>
                  </a:lnTo>
                  <a:lnTo>
                    <a:pt x="2612435" y="70868"/>
                  </a:lnTo>
                  <a:lnTo>
                    <a:pt x="2612435" y="70889"/>
                  </a:lnTo>
                  <a:lnTo>
                    <a:pt x="2612435" y="70910"/>
                  </a:lnTo>
                  <a:lnTo>
                    <a:pt x="2612435" y="70930"/>
                  </a:lnTo>
                  <a:lnTo>
                    <a:pt x="2612435" y="70951"/>
                  </a:lnTo>
                  <a:lnTo>
                    <a:pt x="2612435" y="70971"/>
                  </a:lnTo>
                  <a:lnTo>
                    <a:pt x="2612435" y="70992"/>
                  </a:lnTo>
                  <a:lnTo>
                    <a:pt x="2612435" y="71012"/>
                  </a:lnTo>
                  <a:lnTo>
                    <a:pt x="2612435" y="71033"/>
                  </a:lnTo>
                  <a:lnTo>
                    <a:pt x="2612435" y="71053"/>
                  </a:lnTo>
                  <a:lnTo>
                    <a:pt x="2612435" y="71073"/>
                  </a:lnTo>
                  <a:lnTo>
                    <a:pt x="2612435" y="71094"/>
                  </a:lnTo>
                  <a:lnTo>
                    <a:pt x="2612435" y="71114"/>
                  </a:lnTo>
                  <a:lnTo>
                    <a:pt x="2612435" y="71134"/>
                  </a:lnTo>
                  <a:lnTo>
                    <a:pt x="2612435" y="71154"/>
                  </a:lnTo>
                  <a:lnTo>
                    <a:pt x="2612435" y="71174"/>
                  </a:lnTo>
                  <a:lnTo>
                    <a:pt x="2612435" y="71194"/>
                  </a:lnTo>
                  <a:lnTo>
                    <a:pt x="2612435" y="71214"/>
                  </a:lnTo>
                  <a:lnTo>
                    <a:pt x="2612435" y="71234"/>
                  </a:lnTo>
                  <a:lnTo>
                    <a:pt x="2612435" y="71254"/>
                  </a:lnTo>
                  <a:lnTo>
                    <a:pt x="2612435" y="71274"/>
                  </a:lnTo>
                  <a:lnTo>
                    <a:pt x="2612435" y="71294"/>
                  </a:lnTo>
                  <a:lnTo>
                    <a:pt x="2612435" y="71314"/>
                  </a:lnTo>
                  <a:lnTo>
                    <a:pt x="2612435" y="71334"/>
                  </a:lnTo>
                  <a:lnTo>
                    <a:pt x="2612435" y="71353"/>
                  </a:lnTo>
                  <a:lnTo>
                    <a:pt x="2612435" y="71373"/>
                  </a:lnTo>
                  <a:lnTo>
                    <a:pt x="2612435" y="71393"/>
                  </a:lnTo>
                  <a:lnTo>
                    <a:pt x="2612435" y="71412"/>
                  </a:lnTo>
                  <a:lnTo>
                    <a:pt x="2612435" y="71432"/>
                  </a:lnTo>
                  <a:lnTo>
                    <a:pt x="2612435" y="71452"/>
                  </a:lnTo>
                  <a:lnTo>
                    <a:pt x="2612435" y="71471"/>
                  </a:lnTo>
                  <a:lnTo>
                    <a:pt x="2612435" y="71491"/>
                  </a:lnTo>
                  <a:lnTo>
                    <a:pt x="2612435" y="71510"/>
                  </a:lnTo>
                  <a:lnTo>
                    <a:pt x="2612435" y="71530"/>
                  </a:lnTo>
                  <a:lnTo>
                    <a:pt x="2612435" y="71549"/>
                  </a:lnTo>
                  <a:lnTo>
                    <a:pt x="2612435" y="71568"/>
                  </a:lnTo>
                  <a:lnTo>
                    <a:pt x="2612435" y="71588"/>
                  </a:lnTo>
                  <a:lnTo>
                    <a:pt x="2612435" y="71607"/>
                  </a:lnTo>
                  <a:lnTo>
                    <a:pt x="2612435" y="71626"/>
                  </a:lnTo>
                  <a:lnTo>
                    <a:pt x="2612435" y="71645"/>
                  </a:lnTo>
                  <a:lnTo>
                    <a:pt x="2612435" y="71664"/>
                  </a:lnTo>
                  <a:lnTo>
                    <a:pt x="2612435" y="71684"/>
                  </a:lnTo>
                  <a:lnTo>
                    <a:pt x="2612435" y="71703"/>
                  </a:lnTo>
                  <a:lnTo>
                    <a:pt x="2612435" y="71722"/>
                  </a:lnTo>
                  <a:lnTo>
                    <a:pt x="2612435" y="71741"/>
                  </a:lnTo>
                  <a:lnTo>
                    <a:pt x="2612435" y="71760"/>
                  </a:lnTo>
                  <a:lnTo>
                    <a:pt x="2612435" y="71779"/>
                  </a:lnTo>
                  <a:lnTo>
                    <a:pt x="2612435" y="71797"/>
                  </a:lnTo>
                  <a:lnTo>
                    <a:pt x="2612435" y="71816"/>
                  </a:lnTo>
                  <a:lnTo>
                    <a:pt x="2612435" y="71835"/>
                  </a:lnTo>
                  <a:lnTo>
                    <a:pt x="2612435" y="71854"/>
                  </a:lnTo>
                  <a:lnTo>
                    <a:pt x="2612435" y="71873"/>
                  </a:lnTo>
                  <a:lnTo>
                    <a:pt x="2612435" y="71891"/>
                  </a:lnTo>
                  <a:lnTo>
                    <a:pt x="2612435" y="71910"/>
                  </a:lnTo>
                  <a:lnTo>
                    <a:pt x="2612435" y="71929"/>
                  </a:lnTo>
                  <a:lnTo>
                    <a:pt x="2612435" y="71947"/>
                  </a:lnTo>
                  <a:lnTo>
                    <a:pt x="2612435" y="71966"/>
                  </a:lnTo>
                  <a:lnTo>
                    <a:pt x="2612435" y="71985"/>
                  </a:lnTo>
                  <a:lnTo>
                    <a:pt x="2612435" y="72003"/>
                  </a:lnTo>
                  <a:lnTo>
                    <a:pt x="2612435" y="72022"/>
                  </a:lnTo>
                  <a:lnTo>
                    <a:pt x="2612435" y="72040"/>
                  </a:lnTo>
                  <a:lnTo>
                    <a:pt x="2612435" y="72058"/>
                  </a:lnTo>
                  <a:lnTo>
                    <a:pt x="2612435" y="72077"/>
                  </a:lnTo>
                  <a:lnTo>
                    <a:pt x="2612435" y="72095"/>
                  </a:lnTo>
                  <a:lnTo>
                    <a:pt x="2612435" y="72113"/>
                  </a:lnTo>
                  <a:lnTo>
                    <a:pt x="2612435" y="72132"/>
                  </a:lnTo>
                  <a:lnTo>
                    <a:pt x="2612435" y="72150"/>
                  </a:lnTo>
                  <a:lnTo>
                    <a:pt x="2612435" y="72168"/>
                  </a:lnTo>
                  <a:lnTo>
                    <a:pt x="2612435" y="72186"/>
                  </a:lnTo>
                  <a:lnTo>
                    <a:pt x="2612435" y="72204"/>
                  </a:lnTo>
                  <a:lnTo>
                    <a:pt x="2612435" y="72223"/>
                  </a:lnTo>
                  <a:lnTo>
                    <a:pt x="2612435" y="72241"/>
                  </a:lnTo>
                  <a:lnTo>
                    <a:pt x="2612435" y="72259"/>
                  </a:lnTo>
                  <a:lnTo>
                    <a:pt x="2612435" y="72277"/>
                  </a:lnTo>
                  <a:lnTo>
                    <a:pt x="2612435" y="72295"/>
                  </a:lnTo>
                  <a:lnTo>
                    <a:pt x="2612435" y="72313"/>
                  </a:lnTo>
                  <a:lnTo>
                    <a:pt x="2612435" y="72330"/>
                  </a:lnTo>
                  <a:lnTo>
                    <a:pt x="2612435" y="72348"/>
                  </a:lnTo>
                  <a:lnTo>
                    <a:pt x="2612435" y="72366"/>
                  </a:lnTo>
                  <a:lnTo>
                    <a:pt x="2612435" y="72384"/>
                  </a:lnTo>
                  <a:lnTo>
                    <a:pt x="2612435" y="72402"/>
                  </a:lnTo>
                  <a:lnTo>
                    <a:pt x="2612435" y="72419"/>
                  </a:lnTo>
                  <a:lnTo>
                    <a:pt x="2612435" y="72437"/>
                  </a:lnTo>
                  <a:lnTo>
                    <a:pt x="2612435" y="72455"/>
                  </a:lnTo>
                  <a:lnTo>
                    <a:pt x="2612435" y="72472"/>
                  </a:lnTo>
                  <a:lnTo>
                    <a:pt x="2612435" y="72490"/>
                  </a:lnTo>
                  <a:lnTo>
                    <a:pt x="2612435" y="72508"/>
                  </a:lnTo>
                  <a:lnTo>
                    <a:pt x="2612435" y="72525"/>
                  </a:lnTo>
                  <a:lnTo>
                    <a:pt x="2612435" y="72543"/>
                  </a:lnTo>
                  <a:lnTo>
                    <a:pt x="2612435" y="72560"/>
                  </a:lnTo>
                  <a:lnTo>
                    <a:pt x="2612435" y="72578"/>
                  </a:lnTo>
                  <a:lnTo>
                    <a:pt x="2612435" y="72595"/>
                  </a:lnTo>
                  <a:lnTo>
                    <a:pt x="2612435" y="72612"/>
                  </a:lnTo>
                  <a:lnTo>
                    <a:pt x="2612435" y="72630"/>
                  </a:lnTo>
                  <a:lnTo>
                    <a:pt x="2612435" y="72647"/>
                  </a:lnTo>
                  <a:lnTo>
                    <a:pt x="2612435" y="72664"/>
                  </a:lnTo>
                  <a:lnTo>
                    <a:pt x="2612435" y="72682"/>
                  </a:lnTo>
                  <a:lnTo>
                    <a:pt x="2612435" y="72699"/>
                  </a:lnTo>
                  <a:lnTo>
                    <a:pt x="2612435" y="72716"/>
                  </a:lnTo>
                  <a:lnTo>
                    <a:pt x="2612435" y="72733"/>
                  </a:lnTo>
                  <a:lnTo>
                    <a:pt x="2612435" y="72750"/>
                  </a:lnTo>
                  <a:lnTo>
                    <a:pt x="2612435" y="72767"/>
                  </a:lnTo>
                  <a:lnTo>
                    <a:pt x="2612435" y="72785"/>
                  </a:lnTo>
                  <a:lnTo>
                    <a:pt x="2612435" y="72802"/>
                  </a:lnTo>
                  <a:lnTo>
                    <a:pt x="2612435" y="72819"/>
                  </a:lnTo>
                  <a:lnTo>
                    <a:pt x="2612435" y="72836"/>
                  </a:lnTo>
                  <a:lnTo>
                    <a:pt x="2612435" y="72852"/>
                  </a:lnTo>
                  <a:lnTo>
                    <a:pt x="2612435" y="72869"/>
                  </a:lnTo>
                  <a:lnTo>
                    <a:pt x="2612435" y="72886"/>
                  </a:lnTo>
                  <a:lnTo>
                    <a:pt x="2612435" y="72903"/>
                  </a:lnTo>
                  <a:lnTo>
                    <a:pt x="2612435" y="72920"/>
                  </a:lnTo>
                  <a:lnTo>
                    <a:pt x="2612435" y="72937"/>
                  </a:lnTo>
                  <a:lnTo>
                    <a:pt x="2612435" y="72954"/>
                  </a:lnTo>
                  <a:lnTo>
                    <a:pt x="2612435" y="72970"/>
                  </a:lnTo>
                  <a:lnTo>
                    <a:pt x="2612435" y="72987"/>
                  </a:lnTo>
                  <a:lnTo>
                    <a:pt x="2612435" y="73004"/>
                  </a:lnTo>
                  <a:lnTo>
                    <a:pt x="2612435" y="73020"/>
                  </a:lnTo>
                  <a:lnTo>
                    <a:pt x="2612435" y="73037"/>
                  </a:lnTo>
                  <a:lnTo>
                    <a:pt x="2612435" y="73053"/>
                  </a:lnTo>
                  <a:lnTo>
                    <a:pt x="2612435" y="73070"/>
                  </a:lnTo>
                  <a:lnTo>
                    <a:pt x="2612435" y="73087"/>
                  </a:lnTo>
                  <a:lnTo>
                    <a:pt x="2612435" y="73103"/>
                  </a:lnTo>
                  <a:lnTo>
                    <a:pt x="2612435" y="73120"/>
                  </a:lnTo>
                  <a:lnTo>
                    <a:pt x="2612435" y="73136"/>
                  </a:lnTo>
                  <a:lnTo>
                    <a:pt x="2612435" y="73152"/>
                  </a:lnTo>
                  <a:lnTo>
                    <a:pt x="2612435" y="73169"/>
                  </a:lnTo>
                  <a:lnTo>
                    <a:pt x="2612435" y="73185"/>
                  </a:lnTo>
                  <a:lnTo>
                    <a:pt x="2612435" y="73201"/>
                  </a:lnTo>
                  <a:lnTo>
                    <a:pt x="2612435" y="73218"/>
                  </a:lnTo>
                  <a:lnTo>
                    <a:pt x="2612435" y="73234"/>
                  </a:lnTo>
                  <a:lnTo>
                    <a:pt x="2612435" y="73250"/>
                  </a:lnTo>
                  <a:lnTo>
                    <a:pt x="2612435" y="73266"/>
                  </a:lnTo>
                  <a:lnTo>
                    <a:pt x="2612435" y="73283"/>
                  </a:lnTo>
                  <a:lnTo>
                    <a:pt x="2612435" y="73299"/>
                  </a:lnTo>
                  <a:lnTo>
                    <a:pt x="2612435" y="73315"/>
                  </a:lnTo>
                  <a:lnTo>
                    <a:pt x="2612435" y="73331"/>
                  </a:lnTo>
                  <a:lnTo>
                    <a:pt x="2612435" y="73347"/>
                  </a:lnTo>
                  <a:lnTo>
                    <a:pt x="2612435" y="73363"/>
                  </a:lnTo>
                  <a:lnTo>
                    <a:pt x="2612435" y="73379"/>
                  </a:lnTo>
                  <a:lnTo>
                    <a:pt x="2612435" y="73395"/>
                  </a:lnTo>
                  <a:lnTo>
                    <a:pt x="2612435" y="73411"/>
                  </a:lnTo>
                  <a:lnTo>
                    <a:pt x="2612435" y="73427"/>
                  </a:lnTo>
                  <a:lnTo>
                    <a:pt x="2612435" y="73443"/>
                  </a:lnTo>
                  <a:lnTo>
                    <a:pt x="2612435" y="73459"/>
                  </a:lnTo>
                  <a:lnTo>
                    <a:pt x="2612435" y="73475"/>
                  </a:lnTo>
                  <a:lnTo>
                    <a:pt x="2612435" y="73490"/>
                  </a:lnTo>
                  <a:lnTo>
                    <a:pt x="2612435" y="73506"/>
                  </a:lnTo>
                  <a:lnTo>
                    <a:pt x="2612435" y="73522"/>
                  </a:lnTo>
                  <a:lnTo>
                    <a:pt x="2612435" y="73538"/>
                  </a:lnTo>
                  <a:lnTo>
                    <a:pt x="2612435" y="73553"/>
                  </a:lnTo>
                  <a:lnTo>
                    <a:pt x="2612435" y="73569"/>
                  </a:lnTo>
                  <a:lnTo>
                    <a:pt x="2612435" y="73585"/>
                  </a:lnTo>
                  <a:lnTo>
                    <a:pt x="2612435" y="73600"/>
                  </a:lnTo>
                  <a:lnTo>
                    <a:pt x="2612435" y="73616"/>
                  </a:lnTo>
                  <a:lnTo>
                    <a:pt x="2612435" y="73632"/>
                  </a:lnTo>
                  <a:lnTo>
                    <a:pt x="2612435" y="73647"/>
                  </a:lnTo>
                  <a:lnTo>
                    <a:pt x="2612435" y="73663"/>
                  </a:lnTo>
                  <a:lnTo>
                    <a:pt x="2612435" y="73678"/>
                  </a:lnTo>
                  <a:lnTo>
                    <a:pt x="2612435" y="73694"/>
                  </a:lnTo>
                  <a:lnTo>
                    <a:pt x="2612435" y="73709"/>
                  </a:lnTo>
                  <a:lnTo>
                    <a:pt x="2612435" y="73724"/>
                  </a:lnTo>
                  <a:lnTo>
                    <a:pt x="2612435" y="73740"/>
                  </a:lnTo>
                  <a:lnTo>
                    <a:pt x="2612435" y="73755"/>
                  </a:lnTo>
                  <a:lnTo>
                    <a:pt x="2612435" y="73771"/>
                  </a:lnTo>
                  <a:lnTo>
                    <a:pt x="2612435" y="73786"/>
                  </a:lnTo>
                  <a:lnTo>
                    <a:pt x="2612435" y="73801"/>
                  </a:lnTo>
                  <a:lnTo>
                    <a:pt x="2612435" y="73816"/>
                  </a:lnTo>
                  <a:lnTo>
                    <a:pt x="2612435" y="73832"/>
                  </a:lnTo>
                  <a:lnTo>
                    <a:pt x="2612435" y="73847"/>
                  </a:lnTo>
                  <a:lnTo>
                    <a:pt x="2612435" y="73862"/>
                  </a:lnTo>
                  <a:lnTo>
                    <a:pt x="2612435" y="73877"/>
                  </a:lnTo>
                  <a:lnTo>
                    <a:pt x="2612435" y="73892"/>
                  </a:lnTo>
                  <a:lnTo>
                    <a:pt x="2612435" y="73907"/>
                  </a:lnTo>
                  <a:lnTo>
                    <a:pt x="2612435" y="73922"/>
                  </a:lnTo>
                  <a:lnTo>
                    <a:pt x="2612435" y="73937"/>
                  </a:lnTo>
                  <a:lnTo>
                    <a:pt x="2612435" y="73952"/>
                  </a:lnTo>
                  <a:lnTo>
                    <a:pt x="2612435" y="73967"/>
                  </a:lnTo>
                  <a:lnTo>
                    <a:pt x="2612435" y="73982"/>
                  </a:lnTo>
                  <a:lnTo>
                    <a:pt x="2612435" y="73997"/>
                  </a:lnTo>
                  <a:lnTo>
                    <a:pt x="2612435" y="74012"/>
                  </a:lnTo>
                  <a:lnTo>
                    <a:pt x="2612435" y="74027"/>
                  </a:lnTo>
                  <a:lnTo>
                    <a:pt x="2612435" y="74042"/>
                  </a:lnTo>
                  <a:lnTo>
                    <a:pt x="2612435" y="74057"/>
                  </a:lnTo>
                  <a:lnTo>
                    <a:pt x="2612435" y="74072"/>
                  </a:lnTo>
                  <a:lnTo>
                    <a:pt x="2612435" y="74087"/>
                  </a:lnTo>
                  <a:lnTo>
                    <a:pt x="2612435" y="74101"/>
                  </a:lnTo>
                  <a:lnTo>
                    <a:pt x="2612435" y="74116"/>
                  </a:lnTo>
                  <a:lnTo>
                    <a:pt x="2612435" y="74131"/>
                  </a:lnTo>
                  <a:lnTo>
                    <a:pt x="2612435" y="74145"/>
                  </a:lnTo>
                  <a:lnTo>
                    <a:pt x="2612435" y="74160"/>
                  </a:lnTo>
                  <a:lnTo>
                    <a:pt x="2612435" y="74175"/>
                  </a:lnTo>
                  <a:lnTo>
                    <a:pt x="2612435" y="74189"/>
                  </a:lnTo>
                  <a:lnTo>
                    <a:pt x="2612435" y="74204"/>
                  </a:lnTo>
                  <a:lnTo>
                    <a:pt x="2612435" y="74219"/>
                  </a:lnTo>
                  <a:lnTo>
                    <a:pt x="2612435" y="74233"/>
                  </a:lnTo>
                  <a:lnTo>
                    <a:pt x="2612435" y="74248"/>
                  </a:lnTo>
                  <a:lnTo>
                    <a:pt x="2612435" y="74262"/>
                  </a:lnTo>
                  <a:lnTo>
                    <a:pt x="2612435" y="74277"/>
                  </a:lnTo>
                  <a:lnTo>
                    <a:pt x="2612435" y="74291"/>
                  </a:lnTo>
                  <a:lnTo>
                    <a:pt x="2612435" y="74306"/>
                  </a:lnTo>
                  <a:lnTo>
                    <a:pt x="2612435" y="74320"/>
                  </a:lnTo>
                  <a:lnTo>
                    <a:pt x="2612435" y="74334"/>
                  </a:lnTo>
                  <a:lnTo>
                    <a:pt x="2612435" y="74349"/>
                  </a:lnTo>
                  <a:lnTo>
                    <a:pt x="2612435" y="74363"/>
                  </a:lnTo>
                  <a:lnTo>
                    <a:pt x="2612435" y="74377"/>
                  </a:lnTo>
                  <a:lnTo>
                    <a:pt x="2612435" y="74392"/>
                  </a:lnTo>
                  <a:lnTo>
                    <a:pt x="2612435" y="74406"/>
                  </a:lnTo>
                  <a:lnTo>
                    <a:pt x="2612435" y="74420"/>
                  </a:lnTo>
                  <a:lnTo>
                    <a:pt x="2612435" y="74434"/>
                  </a:lnTo>
                  <a:lnTo>
                    <a:pt x="2612435" y="74449"/>
                  </a:lnTo>
                  <a:lnTo>
                    <a:pt x="2612435" y="74463"/>
                  </a:lnTo>
                  <a:lnTo>
                    <a:pt x="2612435" y="74477"/>
                  </a:lnTo>
                  <a:lnTo>
                    <a:pt x="2612435" y="74491"/>
                  </a:lnTo>
                  <a:lnTo>
                    <a:pt x="2612435" y="74505"/>
                  </a:lnTo>
                  <a:lnTo>
                    <a:pt x="2612435" y="74519"/>
                  </a:lnTo>
                  <a:lnTo>
                    <a:pt x="2612435" y="74533"/>
                  </a:lnTo>
                  <a:lnTo>
                    <a:pt x="2612435" y="74547"/>
                  </a:lnTo>
                  <a:lnTo>
                    <a:pt x="2612435" y="74561"/>
                  </a:lnTo>
                  <a:lnTo>
                    <a:pt x="2612435" y="74575"/>
                  </a:lnTo>
                  <a:lnTo>
                    <a:pt x="2612435" y="74589"/>
                  </a:lnTo>
                  <a:lnTo>
                    <a:pt x="2612435" y="74603"/>
                  </a:lnTo>
                  <a:lnTo>
                    <a:pt x="2612435" y="74617"/>
                  </a:lnTo>
                  <a:lnTo>
                    <a:pt x="2612435" y="74631"/>
                  </a:lnTo>
                  <a:lnTo>
                    <a:pt x="2612435" y="74645"/>
                  </a:lnTo>
                  <a:lnTo>
                    <a:pt x="2612435" y="74659"/>
                  </a:lnTo>
                  <a:lnTo>
                    <a:pt x="2612435" y="74672"/>
                  </a:lnTo>
                  <a:lnTo>
                    <a:pt x="2612435" y="74686"/>
                  </a:lnTo>
                  <a:lnTo>
                    <a:pt x="2612435" y="74700"/>
                  </a:lnTo>
                  <a:lnTo>
                    <a:pt x="2612435" y="74714"/>
                  </a:lnTo>
                  <a:lnTo>
                    <a:pt x="2612435" y="74728"/>
                  </a:lnTo>
                  <a:lnTo>
                    <a:pt x="2612435" y="74741"/>
                  </a:lnTo>
                  <a:lnTo>
                    <a:pt x="2612435" y="74755"/>
                  </a:lnTo>
                  <a:lnTo>
                    <a:pt x="2612435" y="74769"/>
                  </a:lnTo>
                  <a:lnTo>
                    <a:pt x="2612435" y="74782"/>
                  </a:lnTo>
                  <a:lnTo>
                    <a:pt x="2612435" y="74796"/>
                  </a:lnTo>
                  <a:lnTo>
                    <a:pt x="2612435" y="74809"/>
                  </a:lnTo>
                  <a:lnTo>
                    <a:pt x="2612435" y="74823"/>
                  </a:lnTo>
                  <a:lnTo>
                    <a:pt x="2612435" y="74837"/>
                  </a:lnTo>
                  <a:lnTo>
                    <a:pt x="2612435" y="74850"/>
                  </a:lnTo>
                  <a:lnTo>
                    <a:pt x="2612435" y="74864"/>
                  </a:lnTo>
                  <a:lnTo>
                    <a:pt x="2612435" y="74877"/>
                  </a:lnTo>
                  <a:lnTo>
                    <a:pt x="2612435" y="74891"/>
                  </a:lnTo>
                  <a:lnTo>
                    <a:pt x="2612435" y="74904"/>
                  </a:lnTo>
                  <a:lnTo>
                    <a:pt x="2612435" y="74918"/>
                  </a:lnTo>
                  <a:lnTo>
                    <a:pt x="2612435" y="74931"/>
                  </a:lnTo>
                  <a:lnTo>
                    <a:pt x="2612435" y="74944"/>
                  </a:lnTo>
                  <a:lnTo>
                    <a:pt x="2612435" y="74958"/>
                  </a:lnTo>
                  <a:lnTo>
                    <a:pt x="2612435" y="74971"/>
                  </a:lnTo>
                  <a:lnTo>
                    <a:pt x="2612435" y="74984"/>
                  </a:lnTo>
                  <a:lnTo>
                    <a:pt x="2612435" y="74998"/>
                  </a:lnTo>
                  <a:lnTo>
                    <a:pt x="2612435" y="75011"/>
                  </a:lnTo>
                  <a:lnTo>
                    <a:pt x="2612435" y="75024"/>
                  </a:lnTo>
                  <a:lnTo>
                    <a:pt x="2612435" y="75037"/>
                  </a:lnTo>
                  <a:lnTo>
                    <a:pt x="2612435" y="75051"/>
                  </a:lnTo>
                  <a:lnTo>
                    <a:pt x="2612435" y="75064"/>
                  </a:lnTo>
                  <a:lnTo>
                    <a:pt x="2612435" y="75077"/>
                  </a:lnTo>
                  <a:lnTo>
                    <a:pt x="2612435" y="75090"/>
                  </a:lnTo>
                  <a:lnTo>
                    <a:pt x="2612435" y="75103"/>
                  </a:lnTo>
                  <a:lnTo>
                    <a:pt x="2612435" y="75116"/>
                  </a:lnTo>
                  <a:lnTo>
                    <a:pt x="2612435" y="75129"/>
                  </a:lnTo>
                  <a:lnTo>
                    <a:pt x="2612435" y="75143"/>
                  </a:lnTo>
                  <a:lnTo>
                    <a:pt x="2612435" y="75156"/>
                  </a:lnTo>
                  <a:lnTo>
                    <a:pt x="2612435" y="75169"/>
                  </a:lnTo>
                  <a:lnTo>
                    <a:pt x="2612435" y="75182"/>
                  </a:lnTo>
                  <a:lnTo>
                    <a:pt x="2612435" y="75195"/>
                  </a:lnTo>
                  <a:lnTo>
                    <a:pt x="2612435" y="75208"/>
                  </a:lnTo>
                  <a:lnTo>
                    <a:pt x="2612435" y="75221"/>
                  </a:lnTo>
                  <a:lnTo>
                    <a:pt x="2612435" y="75233"/>
                  </a:lnTo>
                  <a:lnTo>
                    <a:pt x="2612435" y="75246"/>
                  </a:lnTo>
                  <a:lnTo>
                    <a:pt x="2612435" y="75259"/>
                  </a:lnTo>
                  <a:lnTo>
                    <a:pt x="2612435" y="75272"/>
                  </a:lnTo>
                  <a:lnTo>
                    <a:pt x="2612435" y="75285"/>
                  </a:lnTo>
                  <a:lnTo>
                    <a:pt x="2612435" y="75298"/>
                  </a:lnTo>
                  <a:lnTo>
                    <a:pt x="2612435" y="75311"/>
                  </a:lnTo>
                  <a:lnTo>
                    <a:pt x="2612435" y="75323"/>
                  </a:lnTo>
                  <a:lnTo>
                    <a:pt x="2612435" y="75336"/>
                  </a:lnTo>
                  <a:lnTo>
                    <a:pt x="2612435" y="75349"/>
                  </a:lnTo>
                  <a:lnTo>
                    <a:pt x="2612435" y="75362"/>
                  </a:lnTo>
                  <a:lnTo>
                    <a:pt x="2612435" y="75374"/>
                  </a:lnTo>
                  <a:lnTo>
                    <a:pt x="2612435" y="75387"/>
                  </a:lnTo>
                  <a:lnTo>
                    <a:pt x="2612435" y="75400"/>
                  </a:lnTo>
                  <a:lnTo>
                    <a:pt x="2612435" y="75412"/>
                  </a:lnTo>
                  <a:lnTo>
                    <a:pt x="2612435" y="75425"/>
                  </a:lnTo>
                  <a:lnTo>
                    <a:pt x="2612435" y="75438"/>
                  </a:lnTo>
                  <a:lnTo>
                    <a:pt x="2612435" y="75450"/>
                  </a:lnTo>
                  <a:lnTo>
                    <a:pt x="2612435" y="75463"/>
                  </a:lnTo>
                  <a:lnTo>
                    <a:pt x="2612435" y="75475"/>
                  </a:lnTo>
                  <a:lnTo>
                    <a:pt x="2612435" y="75488"/>
                  </a:lnTo>
                  <a:lnTo>
                    <a:pt x="2612435" y="75500"/>
                  </a:lnTo>
                  <a:lnTo>
                    <a:pt x="2612435" y="75513"/>
                  </a:lnTo>
                  <a:lnTo>
                    <a:pt x="2612435" y="75525"/>
                  </a:lnTo>
                  <a:lnTo>
                    <a:pt x="2612435" y="75538"/>
                  </a:lnTo>
                  <a:lnTo>
                    <a:pt x="2612435" y="75550"/>
                  </a:lnTo>
                  <a:lnTo>
                    <a:pt x="2612435" y="75563"/>
                  </a:lnTo>
                  <a:lnTo>
                    <a:pt x="2612435" y="75575"/>
                  </a:lnTo>
                  <a:lnTo>
                    <a:pt x="2612435" y="75587"/>
                  </a:lnTo>
                  <a:lnTo>
                    <a:pt x="2612435" y="75600"/>
                  </a:lnTo>
                  <a:lnTo>
                    <a:pt x="2612435" y="75612"/>
                  </a:lnTo>
                  <a:lnTo>
                    <a:pt x="2612435" y="75624"/>
                  </a:lnTo>
                  <a:lnTo>
                    <a:pt x="2612435" y="75637"/>
                  </a:lnTo>
                  <a:lnTo>
                    <a:pt x="2612435" y="75649"/>
                  </a:lnTo>
                  <a:lnTo>
                    <a:pt x="2612435" y="75661"/>
                  </a:lnTo>
                  <a:lnTo>
                    <a:pt x="2612435" y="75673"/>
                  </a:lnTo>
                  <a:lnTo>
                    <a:pt x="2612435" y="75686"/>
                  </a:lnTo>
                  <a:lnTo>
                    <a:pt x="2612435" y="75698"/>
                  </a:lnTo>
                  <a:lnTo>
                    <a:pt x="2612435" y="75710"/>
                  </a:lnTo>
                  <a:lnTo>
                    <a:pt x="2612435" y="75722"/>
                  </a:lnTo>
                  <a:lnTo>
                    <a:pt x="2612435" y="75734"/>
                  </a:lnTo>
                  <a:lnTo>
                    <a:pt x="2612435" y="75747"/>
                  </a:lnTo>
                  <a:lnTo>
                    <a:pt x="2612435" y="75759"/>
                  </a:lnTo>
                  <a:lnTo>
                    <a:pt x="2612435" y="75771"/>
                  </a:lnTo>
                  <a:lnTo>
                    <a:pt x="2612435" y="75783"/>
                  </a:lnTo>
                  <a:lnTo>
                    <a:pt x="2612435" y="75795"/>
                  </a:lnTo>
                  <a:lnTo>
                    <a:pt x="2612435" y="75807"/>
                  </a:lnTo>
                  <a:lnTo>
                    <a:pt x="2612435" y="75819"/>
                  </a:lnTo>
                  <a:lnTo>
                    <a:pt x="2612435" y="75831"/>
                  </a:lnTo>
                  <a:lnTo>
                    <a:pt x="2612435" y="75843"/>
                  </a:lnTo>
                  <a:lnTo>
                    <a:pt x="2612435" y="75855"/>
                  </a:lnTo>
                  <a:lnTo>
                    <a:pt x="2612435" y="75867"/>
                  </a:lnTo>
                  <a:lnTo>
                    <a:pt x="2612435" y="75879"/>
                  </a:lnTo>
                  <a:lnTo>
                    <a:pt x="2612435" y="75891"/>
                  </a:lnTo>
                  <a:lnTo>
                    <a:pt x="2612435" y="75903"/>
                  </a:lnTo>
                  <a:lnTo>
                    <a:pt x="2612435" y="75914"/>
                  </a:lnTo>
                  <a:lnTo>
                    <a:pt x="2612435" y="75926"/>
                  </a:lnTo>
                  <a:lnTo>
                    <a:pt x="2612435" y="75938"/>
                  </a:lnTo>
                  <a:lnTo>
                    <a:pt x="2612435" y="75950"/>
                  </a:lnTo>
                  <a:lnTo>
                    <a:pt x="2612435" y="75962"/>
                  </a:lnTo>
                  <a:lnTo>
                    <a:pt x="2612435" y="75974"/>
                  </a:lnTo>
                  <a:lnTo>
                    <a:pt x="2612435" y="75985"/>
                  </a:lnTo>
                  <a:lnTo>
                    <a:pt x="2612435" y="75997"/>
                  </a:lnTo>
                  <a:lnTo>
                    <a:pt x="2612435" y="76009"/>
                  </a:lnTo>
                  <a:lnTo>
                    <a:pt x="2612435" y="76021"/>
                  </a:lnTo>
                  <a:lnTo>
                    <a:pt x="2612435" y="76032"/>
                  </a:lnTo>
                  <a:lnTo>
                    <a:pt x="2612435" y="76044"/>
                  </a:lnTo>
                  <a:lnTo>
                    <a:pt x="2612435" y="76056"/>
                  </a:lnTo>
                  <a:lnTo>
                    <a:pt x="2612435" y="76067"/>
                  </a:lnTo>
                  <a:lnTo>
                    <a:pt x="2612435" y="76079"/>
                  </a:lnTo>
                  <a:lnTo>
                    <a:pt x="2612435" y="76091"/>
                  </a:lnTo>
                  <a:lnTo>
                    <a:pt x="2612435" y="76102"/>
                  </a:lnTo>
                  <a:lnTo>
                    <a:pt x="2612435" y="76114"/>
                  </a:lnTo>
                  <a:lnTo>
                    <a:pt x="2612435" y="76125"/>
                  </a:lnTo>
                  <a:lnTo>
                    <a:pt x="2612435" y="76137"/>
                  </a:lnTo>
                  <a:lnTo>
                    <a:pt x="2612435" y="76148"/>
                  </a:lnTo>
                  <a:lnTo>
                    <a:pt x="2612435" y="76160"/>
                  </a:lnTo>
                  <a:lnTo>
                    <a:pt x="2612435" y="76171"/>
                  </a:lnTo>
                  <a:lnTo>
                    <a:pt x="2612435" y="76183"/>
                  </a:lnTo>
                  <a:lnTo>
                    <a:pt x="2612435" y="76194"/>
                  </a:lnTo>
                  <a:lnTo>
                    <a:pt x="2612435" y="76206"/>
                  </a:lnTo>
                  <a:lnTo>
                    <a:pt x="2612435" y="76217"/>
                  </a:lnTo>
                  <a:lnTo>
                    <a:pt x="2612435" y="76229"/>
                  </a:lnTo>
                  <a:lnTo>
                    <a:pt x="2612435" y="76240"/>
                  </a:lnTo>
                  <a:lnTo>
                    <a:pt x="2612435" y="76251"/>
                  </a:lnTo>
                  <a:lnTo>
                    <a:pt x="2612435" y="76263"/>
                  </a:lnTo>
                  <a:lnTo>
                    <a:pt x="2612435" y="76274"/>
                  </a:lnTo>
                  <a:lnTo>
                    <a:pt x="2612435" y="76285"/>
                  </a:lnTo>
                  <a:lnTo>
                    <a:pt x="2612435" y="76297"/>
                  </a:lnTo>
                  <a:lnTo>
                    <a:pt x="2612435" y="76308"/>
                  </a:lnTo>
                  <a:lnTo>
                    <a:pt x="2612435" y="76319"/>
                  </a:lnTo>
                  <a:lnTo>
                    <a:pt x="2612435" y="76330"/>
                  </a:lnTo>
                  <a:lnTo>
                    <a:pt x="2612435" y="76342"/>
                  </a:lnTo>
                  <a:lnTo>
                    <a:pt x="2612435" y="76353"/>
                  </a:lnTo>
                  <a:lnTo>
                    <a:pt x="2612435" y="76364"/>
                  </a:lnTo>
                  <a:lnTo>
                    <a:pt x="2612435" y="76375"/>
                  </a:lnTo>
                  <a:lnTo>
                    <a:pt x="2612435" y="76386"/>
                  </a:lnTo>
                  <a:lnTo>
                    <a:pt x="2612435" y="76398"/>
                  </a:lnTo>
                  <a:lnTo>
                    <a:pt x="2612435" y="76409"/>
                  </a:lnTo>
                  <a:lnTo>
                    <a:pt x="2612435" y="76420"/>
                  </a:lnTo>
                  <a:lnTo>
                    <a:pt x="2612435" y="76431"/>
                  </a:lnTo>
                  <a:lnTo>
                    <a:pt x="2612435" y="76442"/>
                  </a:lnTo>
                  <a:lnTo>
                    <a:pt x="2612435" y="76453"/>
                  </a:lnTo>
                  <a:lnTo>
                    <a:pt x="2612435" y="76464"/>
                  </a:lnTo>
                  <a:lnTo>
                    <a:pt x="2612435" y="76475"/>
                  </a:lnTo>
                  <a:lnTo>
                    <a:pt x="2612435" y="76486"/>
                  </a:lnTo>
                  <a:lnTo>
                    <a:pt x="2612435" y="76497"/>
                  </a:lnTo>
                  <a:lnTo>
                    <a:pt x="2612435" y="76508"/>
                  </a:lnTo>
                  <a:lnTo>
                    <a:pt x="2612435" y="76519"/>
                  </a:lnTo>
                  <a:lnTo>
                    <a:pt x="2612435" y="76530"/>
                  </a:lnTo>
                  <a:lnTo>
                    <a:pt x="2612435" y="76541"/>
                  </a:lnTo>
                  <a:lnTo>
                    <a:pt x="2612435" y="76552"/>
                  </a:lnTo>
                  <a:lnTo>
                    <a:pt x="2612435" y="76563"/>
                  </a:lnTo>
                  <a:lnTo>
                    <a:pt x="2612435" y="76574"/>
                  </a:lnTo>
                  <a:lnTo>
                    <a:pt x="2612435" y="76585"/>
                  </a:lnTo>
                  <a:lnTo>
                    <a:pt x="2612435" y="76596"/>
                  </a:lnTo>
                  <a:lnTo>
                    <a:pt x="2612435" y="76607"/>
                  </a:lnTo>
                  <a:lnTo>
                    <a:pt x="2612435" y="76617"/>
                  </a:lnTo>
                  <a:lnTo>
                    <a:pt x="2612435" y="76628"/>
                  </a:lnTo>
                  <a:lnTo>
                    <a:pt x="2612435" y="76639"/>
                  </a:lnTo>
                  <a:lnTo>
                    <a:pt x="2612435" y="76650"/>
                  </a:lnTo>
                  <a:lnTo>
                    <a:pt x="2612435" y="76661"/>
                  </a:lnTo>
                  <a:lnTo>
                    <a:pt x="2612435" y="76671"/>
                  </a:lnTo>
                  <a:lnTo>
                    <a:pt x="2612435" y="76682"/>
                  </a:lnTo>
                  <a:lnTo>
                    <a:pt x="2612435" y="76693"/>
                  </a:lnTo>
                  <a:lnTo>
                    <a:pt x="2612435" y="76704"/>
                  </a:lnTo>
                  <a:lnTo>
                    <a:pt x="2612435" y="76714"/>
                  </a:lnTo>
                  <a:lnTo>
                    <a:pt x="2612435" y="76725"/>
                  </a:lnTo>
                  <a:lnTo>
                    <a:pt x="2612435" y="76736"/>
                  </a:lnTo>
                  <a:lnTo>
                    <a:pt x="2612435" y="76746"/>
                  </a:lnTo>
                  <a:lnTo>
                    <a:pt x="2615918" y="76727"/>
                  </a:lnTo>
                  <a:lnTo>
                    <a:pt x="2619401" y="76707"/>
                  </a:lnTo>
                  <a:lnTo>
                    <a:pt x="2622884" y="76687"/>
                  </a:lnTo>
                  <a:lnTo>
                    <a:pt x="2626368" y="76667"/>
                  </a:lnTo>
                  <a:lnTo>
                    <a:pt x="2629851" y="76647"/>
                  </a:lnTo>
                  <a:lnTo>
                    <a:pt x="2633334" y="76628"/>
                  </a:lnTo>
                  <a:lnTo>
                    <a:pt x="2636817" y="76608"/>
                  </a:lnTo>
                  <a:lnTo>
                    <a:pt x="2640301" y="76588"/>
                  </a:lnTo>
                  <a:lnTo>
                    <a:pt x="2643784" y="76568"/>
                  </a:lnTo>
                  <a:lnTo>
                    <a:pt x="2647267" y="76548"/>
                  </a:lnTo>
                  <a:lnTo>
                    <a:pt x="2650750" y="76529"/>
                  </a:lnTo>
                  <a:lnTo>
                    <a:pt x="2654234" y="76509"/>
                  </a:lnTo>
                  <a:lnTo>
                    <a:pt x="2657717" y="76489"/>
                  </a:lnTo>
                  <a:lnTo>
                    <a:pt x="2661200" y="76469"/>
                  </a:lnTo>
                  <a:lnTo>
                    <a:pt x="2664683" y="76449"/>
                  </a:lnTo>
                  <a:lnTo>
                    <a:pt x="2668167" y="76429"/>
                  </a:lnTo>
                  <a:lnTo>
                    <a:pt x="2671650" y="76410"/>
                  </a:lnTo>
                  <a:lnTo>
                    <a:pt x="2675133" y="76390"/>
                  </a:lnTo>
                  <a:lnTo>
                    <a:pt x="2678616" y="76370"/>
                  </a:lnTo>
                  <a:lnTo>
                    <a:pt x="2682100" y="76350"/>
                  </a:lnTo>
                  <a:lnTo>
                    <a:pt x="2685583" y="76330"/>
                  </a:lnTo>
                  <a:lnTo>
                    <a:pt x="2689066" y="76311"/>
                  </a:lnTo>
                  <a:lnTo>
                    <a:pt x="2692549" y="76291"/>
                  </a:lnTo>
                  <a:lnTo>
                    <a:pt x="2696033" y="76271"/>
                  </a:lnTo>
                  <a:lnTo>
                    <a:pt x="2699516" y="76251"/>
                  </a:lnTo>
                  <a:lnTo>
                    <a:pt x="2702999" y="76231"/>
                  </a:lnTo>
                  <a:lnTo>
                    <a:pt x="2706482" y="76212"/>
                  </a:lnTo>
                  <a:lnTo>
                    <a:pt x="2709966" y="76192"/>
                  </a:lnTo>
                  <a:lnTo>
                    <a:pt x="2713449" y="76172"/>
                  </a:lnTo>
                  <a:lnTo>
                    <a:pt x="2716932" y="76152"/>
                  </a:lnTo>
                  <a:lnTo>
                    <a:pt x="2720415" y="76133"/>
                  </a:lnTo>
                  <a:lnTo>
                    <a:pt x="2723899" y="76113"/>
                  </a:lnTo>
                  <a:lnTo>
                    <a:pt x="2727382" y="76093"/>
                  </a:lnTo>
                  <a:lnTo>
                    <a:pt x="2730865" y="76073"/>
                  </a:lnTo>
                  <a:lnTo>
                    <a:pt x="2734348" y="76053"/>
                  </a:lnTo>
                  <a:lnTo>
                    <a:pt x="2737832" y="76034"/>
                  </a:lnTo>
                  <a:lnTo>
                    <a:pt x="2741315" y="76014"/>
                  </a:lnTo>
                  <a:lnTo>
                    <a:pt x="2744798" y="75994"/>
                  </a:lnTo>
                  <a:lnTo>
                    <a:pt x="2748281" y="75974"/>
                  </a:lnTo>
                  <a:lnTo>
                    <a:pt x="2751765" y="75954"/>
                  </a:lnTo>
                  <a:lnTo>
                    <a:pt x="2755248" y="75935"/>
                  </a:lnTo>
                  <a:lnTo>
                    <a:pt x="2758731" y="75915"/>
                  </a:lnTo>
                  <a:lnTo>
                    <a:pt x="2762214" y="75895"/>
                  </a:lnTo>
                  <a:lnTo>
                    <a:pt x="2765698" y="75875"/>
                  </a:lnTo>
                  <a:lnTo>
                    <a:pt x="2769181" y="75855"/>
                  </a:lnTo>
                  <a:lnTo>
                    <a:pt x="2772664" y="75836"/>
                  </a:lnTo>
                  <a:lnTo>
                    <a:pt x="2776147" y="75816"/>
                  </a:lnTo>
                  <a:lnTo>
                    <a:pt x="2779631" y="75796"/>
                  </a:lnTo>
                  <a:lnTo>
                    <a:pt x="2783114" y="75776"/>
                  </a:lnTo>
                  <a:lnTo>
                    <a:pt x="2786597" y="75756"/>
                  </a:lnTo>
                  <a:lnTo>
                    <a:pt x="2790080" y="75737"/>
                  </a:lnTo>
                  <a:lnTo>
                    <a:pt x="2793564" y="75717"/>
                  </a:lnTo>
                  <a:lnTo>
                    <a:pt x="2797047" y="75697"/>
                  </a:lnTo>
                  <a:lnTo>
                    <a:pt x="2800530" y="75677"/>
                  </a:lnTo>
                  <a:lnTo>
                    <a:pt x="2804013" y="75657"/>
                  </a:lnTo>
                  <a:lnTo>
                    <a:pt x="2807497" y="75638"/>
                  </a:lnTo>
                  <a:lnTo>
                    <a:pt x="2810980" y="75618"/>
                  </a:lnTo>
                  <a:lnTo>
                    <a:pt x="2814463" y="75598"/>
                  </a:lnTo>
                  <a:lnTo>
                    <a:pt x="2817946" y="75578"/>
                  </a:lnTo>
                  <a:lnTo>
                    <a:pt x="2821430" y="75558"/>
                  </a:lnTo>
                  <a:lnTo>
                    <a:pt x="2824913" y="75539"/>
                  </a:lnTo>
                  <a:lnTo>
                    <a:pt x="2828396" y="75519"/>
                  </a:lnTo>
                  <a:lnTo>
                    <a:pt x="2831879" y="75499"/>
                  </a:lnTo>
                  <a:lnTo>
                    <a:pt x="2835363" y="75479"/>
                  </a:lnTo>
                  <a:lnTo>
                    <a:pt x="2838846" y="75460"/>
                  </a:lnTo>
                  <a:lnTo>
                    <a:pt x="2842329" y="75440"/>
                  </a:lnTo>
                  <a:lnTo>
                    <a:pt x="2845812" y="75420"/>
                  </a:lnTo>
                  <a:lnTo>
                    <a:pt x="2849296" y="75400"/>
                  </a:lnTo>
                  <a:lnTo>
                    <a:pt x="2852779" y="75380"/>
                  </a:lnTo>
                  <a:lnTo>
                    <a:pt x="2856262" y="75361"/>
                  </a:lnTo>
                  <a:lnTo>
                    <a:pt x="2859745" y="75341"/>
                  </a:lnTo>
                  <a:lnTo>
                    <a:pt x="2863229" y="75321"/>
                  </a:lnTo>
                  <a:lnTo>
                    <a:pt x="2866712" y="75301"/>
                  </a:lnTo>
                  <a:lnTo>
                    <a:pt x="2870195" y="75281"/>
                  </a:lnTo>
                  <a:lnTo>
                    <a:pt x="2873678" y="75262"/>
                  </a:lnTo>
                  <a:lnTo>
                    <a:pt x="2877161" y="75242"/>
                  </a:lnTo>
                  <a:lnTo>
                    <a:pt x="2880645" y="75222"/>
                  </a:lnTo>
                  <a:lnTo>
                    <a:pt x="2884128" y="75202"/>
                  </a:lnTo>
                  <a:lnTo>
                    <a:pt x="2887611" y="75182"/>
                  </a:lnTo>
                  <a:lnTo>
                    <a:pt x="2891094" y="75163"/>
                  </a:lnTo>
                  <a:lnTo>
                    <a:pt x="2894578" y="75143"/>
                  </a:lnTo>
                  <a:lnTo>
                    <a:pt x="2898061" y="75123"/>
                  </a:lnTo>
                  <a:lnTo>
                    <a:pt x="2901544" y="75103"/>
                  </a:lnTo>
                  <a:lnTo>
                    <a:pt x="2905027" y="75084"/>
                  </a:lnTo>
                  <a:lnTo>
                    <a:pt x="2908511" y="75064"/>
                  </a:lnTo>
                  <a:lnTo>
                    <a:pt x="2911994" y="75044"/>
                  </a:lnTo>
                  <a:lnTo>
                    <a:pt x="2915477" y="75024"/>
                  </a:lnTo>
                  <a:lnTo>
                    <a:pt x="2918960" y="75004"/>
                  </a:lnTo>
                  <a:lnTo>
                    <a:pt x="2922444" y="74985"/>
                  </a:lnTo>
                  <a:lnTo>
                    <a:pt x="2925927" y="74965"/>
                  </a:lnTo>
                  <a:lnTo>
                    <a:pt x="2929410" y="74945"/>
                  </a:lnTo>
                  <a:lnTo>
                    <a:pt x="2932893" y="74925"/>
                  </a:lnTo>
                  <a:lnTo>
                    <a:pt x="2936377" y="74905"/>
                  </a:lnTo>
                  <a:lnTo>
                    <a:pt x="2939860" y="74886"/>
                  </a:lnTo>
                  <a:lnTo>
                    <a:pt x="2943343" y="74866"/>
                  </a:lnTo>
                  <a:lnTo>
                    <a:pt x="2946826" y="74846"/>
                  </a:lnTo>
                  <a:lnTo>
                    <a:pt x="2950310" y="74826"/>
                  </a:lnTo>
                  <a:lnTo>
                    <a:pt x="2953793" y="74807"/>
                  </a:lnTo>
                  <a:lnTo>
                    <a:pt x="2957276" y="74787"/>
                  </a:lnTo>
                  <a:lnTo>
                    <a:pt x="2960759" y="74767"/>
                  </a:lnTo>
                  <a:lnTo>
                    <a:pt x="2964243" y="74747"/>
                  </a:lnTo>
                  <a:lnTo>
                    <a:pt x="2967726" y="74727"/>
                  </a:lnTo>
                  <a:lnTo>
                    <a:pt x="2971209" y="74708"/>
                  </a:lnTo>
                  <a:lnTo>
                    <a:pt x="2974692" y="74688"/>
                  </a:lnTo>
                  <a:lnTo>
                    <a:pt x="2978176" y="74668"/>
                  </a:lnTo>
                  <a:lnTo>
                    <a:pt x="2981659" y="74648"/>
                  </a:lnTo>
                  <a:lnTo>
                    <a:pt x="2985142" y="74629"/>
                  </a:lnTo>
                  <a:lnTo>
                    <a:pt x="2988625" y="74609"/>
                  </a:lnTo>
                  <a:lnTo>
                    <a:pt x="2992109" y="74589"/>
                  </a:lnTo>
                  <a:lnTo>
                    <a:pt x="2995592" y="74569"/>
                  </a:lnTo>
                  <a:lnTo>
                    <a:pt x="2999075" y="74549"/>
                  </a:lnTo>
                  <a:lnTo>
                    <a:pt x="3002558" y="74530"/>
                  </a:lnTo>
                  <a:lnTo>
                    <a:pt x="3006042" y="74510"/>
                  </a:lnTo>
                  <a:lnTo>
                    <a:pt x="3009525" y="74490"/>
                  </a:lnTo>
                  <a:lnTo>
                    <a:pt x="3013008" y="74470"/>
                  </a:lnTo>
                  <a:lnTo>
                    <a:pt x="3016491" y="74451"/>
                  </a:lnTo>
                  <a:lnTo>
                    <a:pt x="3019975" y="74431"/>
                  </a:lnTo>
                  <a:lnTo>
                    <a:pt x="3023458" y="74411"/>
                  </a:lnTo>
                  <a:lnTo>
                    <a:pt x="3026941" y="74391"/>
                  </a:lnTo>
                  <a:lnTo>
                    <a:pt x="3030424" y="74371"/>
                  </a:lnTo>
                  <a:lnTo>
                    <a:pt x="3033908" y="74352"/>
                  </a:lnTo>
                  <a:lnTo>
                    <a:pt x="3037391" y="74332"/>
                  </a:lnTo>
                  <a:lnTo>
                    <a:pt x="3040874" y="74312"/>
                  </a:lnTo>
                  <a:lnTo>
                    <a:pt x="3044357" y="74292"/>
                  </a:lnTo>
                  <a:lnTo>
                    <a:pt x="3047841" y="74273"/>
                  </a:lnTo>
                  <a:lnTo>
                    <a:pt x="3047841" y="74285"/>
                  </a:lnTo>
                  <a:lnTo>
                    <a:pt x="3047841" y="74297"/>
                  </a:lnTo>
                  <a:lnTo>
                    <a:pt x="3047841" y="74310"/>
                  </a:lnTo>
                  <a:lnTo>
                    <a:pt x="3047841" y="74322"/>
                  </a:lnTo>
                  <a:lnTo>
                    <a:pt x="3047841" y="74334"/>
                  </a:lnTo>
                  <a:lnTo>
                    <a:pt x="3047841" y="74347"/>
                  </a:lnTo>
                  <a:lnTo>
                    <a:pt x="3047841" y="74359"/>
                  </a:lnTo>
                  <a:lnTo>
                    <a:pt x="3047841" y="74371"/>
                  </a:lnTo>
                  <a:lnTo>
                    <a:pt x="3047841" y="74383"/>
                  </a:lnTo>
                  <a:lnTo>
                    <a:pt x="3047841" y="74396"/>
                  </a:lnTo>
                  <a:lnTo>
                    <a:pt x="3047841" y="74408"/>
                  </a:lnTo>
                  <a:lnTo>
                    <a:pt x="3047841" y="74420"/>
                  </a:lnTo>
                  <a:lnTo>
                    <a:pt x="3047841" y="74432"/>
                  </a:lnTo>
                  <a:lnTo>
                    <a:pt x="3047841" y="74444"/>
                  </a:lnTo>
                  <a:lnTo>
                    <a:pt x="3047841" y="74457"/>
                  </a:lnTo>
                  <a:lnTo>
                    <a:pt x="3047841" y="74469"/>
                  </a:lnTo>
                  <a:lnTo>
                    <a:pt x="3047841" y="74481"/>
                  </a:lnTo>
                  <a:lnTo>
                    <a:pt x="3047841" y="74493"/>
                  </a:lnTo>
                  <a:lnTo>
                    <a:pt x="3047841" y="74505"/>
                  </a:lnTo>
                  <a:lnTo>
                    <a:pt x="3047841" y="74517"/>
                  </a:lnTo>
                  <a:lnTo>
                    <a:pt x="3047841" y="74529"/>
                  </a:lnTo>
                  <a:lnTo>
                    <a:pt x="3047841" y="74541"/>
                  </a:lnTo>
                  <a:lnTo>
                    <a:pt x="3047841" y="74553"/>
                  </a:lnTo>
                  <a:lnTo>
                    <a:pt x="3047841" y="74565"/>
                  </a:lnTo>
                  <a:lnTo>
                    <a:pt x="3047841" y="74577"/>
                  </a:lnTo>
                  <a:lnTo>
                    <a:pt x="3047841" y="74589"/>
                  </a:lnTo>
                  <a:lnTo>
                    <a:pt x="3047841" y="74601"/>
                  </a:lnTo>
                  <a:lnTo>
                    <a:pt x="3047841" y="74613"/>
                  </a:lnTo>
                  <a:lnTo>
                    <a:pt x="3047841" y="74625"/>
                  </a:lnTo>
                  <a:lnTo>
                    <a:pt x="3047841" y="74637"/>
                  </a:lnTo>
                  <a:lnTo>
                    <a:pt x="3047841" y="74649"/>
                  </a:lnTo>
                  <a:lnTo>
                    <a:pt x="3047841" y="74661"/>
                  </a:lnTo>
                  <a:lnTo>
                    <a:pt x="3047841" y="74672"/>
                  </a:lnTo>
                  <a:lnTo>
                    <a:pt x="3047841" y="74684"/>
                  </a:lnTo>
                  <a:lnTo>
                    <a:pt x="3047841" y="74696"/>
                  </a:lnTo>
                  <a:lnTo>
                    <a:pt x="3047841" y="74708"/>
                  </a:lnTo>
                  <a:lnTo>
                    <a:pt x="3047841" y="74720"/>
                  </a:lnTo>
                  <a:lnTo>
                    <a:pt x="3047841" y="74731"/>
                  </a:lnTo>
                  <a:lnTo>
                    <a:pt x="3047841" y="74743"/>
                  </a:lnTo>
                  <a:lnTo>
                    <a:pt x="3047841" y="74755"/>
                  </a:lnTo>
                  <a:lnTo>
                    <a:pt x="3047841" y="74767"/>
                  </a:lnTo>
                  <a:lnTo>
                    <a:pt x="3047841" y="74778"/>
                  </a:lnTo>
                  <a:lnTo>
                    <a:pt x="3047841" y="74790"/>
                  </a:lnTo>
                  <a:lnTo>
                    <a:pt x="3047841" y="74802"/>
                  </a:lnTo>
                  <a:lnTo>
                    <a:pt x="3047841" y="74813"/>
                  </a:lnTo>
                  <a:lnTo>
                    <a:pt x="3047841" y="74825"/>
                  </a:lnTo>
                  <a:lnTo>
                    <a:pt x="3047841" y="74837"/>
                  </a:lnTo>
                  <a:lnTo>
                    <a:pt x="3047841" y="74848"/>
                  </a:lnTo>
                  <a:lnTo>
                    <a:pt x="3047841" y="74860"/>
                  </a:lnTo>
                  <a:lnTo>
                    <a:pt x="3051324" y="74841"/>
                  </a:lnTo>
                  <a:lnTo>
                    <a:pt x="3054807" y="74822"/>
                  </a:lnTo>
                  <a:lnTo>
                    <a:pt x="3058290" y="74802"/>
                  </a:lnTo>
                  <a:lnTo>
                    <a:pt x="3061774" y="74783"/>
                  </a:lnTo>
                  <a:lnTo>
                    <a:pt x="3065257" y="74764"/>
                  </a:lnTo>
                  <a:lnTo>
                    <a:pt x="3068740" y="74745"/>
                  </a:lnTo>
                  <a:lnTo>
                    <a:pt x="3072223" y="74726"/>
                  </a:lnTo>
                  <a:lnTo>
                    <a:pt x="3075707" y="74707"/>
                  </a:lnTo>
                  <a:lnTo>
                    <a:pt x="3079190" y="74688"/>
                  </a:lnTo>
                  <a:lnTo>
                    <a:pt x="3082673" y="74669"/>
                  </a:lnTo>
                  <a:lnTo>
                    <a:pt x="3086156" y="74650"/>
                  </a:lnTo>
                  <a:lnTo>
                    <a:pt x="3089640" y="74630"/>
                  </a:lnTo>
                  <a:lnTo>
                    <a:pt x="3093123" y="74611"/>
                  </a:lnTo>
                  <a:lnTo>
                    <a:pt x="3096606" y="74592"/>
                  </a:lnTo>
                  <a:lnTo>
                    <a:pt x="3100089" y="74573"/>
                  </a:lnTo>
                  <a:lnTo>
                    <a:pt x="3103573" y="74554"/>
                  </a:lnTo>
                  <a:lnTo>
                    <a:pt x="3107056" y="74535"/>
                  </a:lnTo>
                  <a:lnTo>
                    <a:pt x="3110539" y="74516"/>
                  </a:lnTo>
                  <a:lnTo>
                    <a:pt x="3114022" y="74497"/>
                  </a:lnTo>
                  <a:lnTo>
                    <a:pt x="3117506" y="74478"/>
                  </a:lnTo>
                  <a:lnTo>
                    <a:pt x="3120989" y="74459"/>
                  </a:lnTo>
                  <a:lnTo>
                    <a:pt x="3124472" y="74439"/>
                  </a:lnTo>
                  <a:lnTo>
                    <a:pt x="3127955" y="74420"/>
                  </a:lnTo>
                  <a:lnTo>
                    <a:pt x="3131439" y="74401"/>
                  </a:lnTo>
                  <a:lnTo>
                    <a:pt x="3134922" y="74382"/>
                  </a:lnTo>
                  <a:lnTo>
                    <a:pt x="3138405" y="74363"/>
                  </a:lnTo>
                  <a:lnTo>
                    <a:pt x="3141888" y="74344"/>
                  </a:lnTo>
                  <a:lnTo>
                    <a:pt x="3145372" y="74325"/>
                  </a:lnTo>
                  <a:lnTo>
                    <a:pt x="3148855" y="74306"/>
                  </a:lnTo>
                  <a:lnTo>
                    <a:pt x="3152338" y="74287"/>
                  </a:lnTo>
                  <a:lnTo>
                    <a:pt x="3155821" y="74267"/>
                  </a:lnTo>
                  <a:lnTo>
                    <a:pt x="3159304" y="74248"/>
                  </a:lnTo>
                  <a:lnTo>
                    <a:pt x="3162788" y="74229"/>
                  </a:lnTo>
                  <a:lnTo>
                    <a:pt x="3166271" y="74210"/>
                  </a:lnTo>
                  <a:lnTo>
                    <a:pt x="3169754" y="74191"/>
                  </a:lnTo>
                  <a:lnTo>
                    <a:pt x="3173237" y="74172"/>
                  </a:lnTo>
                  <a:lnTo>
                    <a:pt x="3176721" y="74153"/>
                  </a:lnTo>
                  <a:lnTo>
                    <a:pt x="3180204" y="74134"/>
                  </a:lnTo>
                  <a:lnTo>
                    <a:pt x="3183687" y="74115"/>
                  </a:lnTo>
                  <a:lnTo>
                    <a:pt x="3187170" y="74095"/>
                  </a:lnTo>
                  <a:lnTo>
                    <a:pt x="3190654" y="74076"/>
                  </a:lnTo>
                  <a:lnTo>
                    <a:pt x="3194137" y="74057"/>
                  </a:lnTo>
                  <a:lnTo>
                    <a:pt x="3197620" y="74038"/>
                  </a:lnTo>
                  <a:lnTo>
                    <a:pt x="3201103" y="74019"/>
                  </a:lnTo>
                  <a:lnTo>
                    <a:pt x="3204587" y="74000"/>
                  </a:lnTo>
                  <a:lnTo>
                    <a:pt x="3208070" y="73981"/>
                  </a:lnTo>
                  <a:lnTo>
                    <a:pt x="3211553" y="73962"/>
                  </a:lnTo>
                  <a:lnTo>
                    <a:pt x="3215036" y="73943"/>
                  </a:lnTo>
                  <a:lnTo>
                    <a:pt x="3218520" y="73924"/>
                  </a:lnTo>
                  <a:lnTo>
                    <a:pt x="3222003" y="73904"/>
                  </a:lnTo>
                  <a:lnTo>
                    <a:pt x="3225486" y="73885"/>
                  </a:lnTo>
                  <a:lnTo>
                    <a:pt x="3228969" y="73866"/>
                  </a:lnTo>
                  <a:lnTo>
                    <a:pt x="3232453" y="73847"/>
                  </a:lnTo>
                  <a:lnTo>
                    <a:pt x="3235936" y="73828"/>
                  </a:lnTo>
                  <a:lnTo>
                    <a:pt x="3239419" y="73809"/>
                  </a:lnTo>
                  <a:lnTo>
                    <a:pt x="3242902" y="73790"/>
                  </a:lnTo>
                  <a:lnTo>
                    <a:pt x="3246386" y="73771"/>
                  </a:lnTo>
                  <a:lnTo>
                    <a:pt x="3249869" y="73752"/>
                  </a:lnTo>
                  <a:lnTo>
                    <a:pt x="3253352" y="73733"/>
                  </a:lnTo>
                  <a:lnTo>
                    <a:pt x="3256835" y="73713"/>
                  </a:lnTo>
                  <a:lnTo>
                    <a:pt x="3260319" y="73694"/>
                  </a:lnTo>
                  <a:lnTo>
                    <a:pt x="3263802" y="73675"/>
                  </a:lnTo>
                  <a:lnTo>
                    <a:pt x="3267285" y="73656"/>
                  </a:lnTo>
                  <a:lnTo>
                    <a:pt x="3270768" y="73637"/>
                  </a:lnTo>
                  <a:lnTo>
                    <a:pt x="3274252" y="73618"/>
                  </a:lnTo>
                  <a:lnTo>
                    <a:pt x="3277735" y="73599"/>
                  </a:lnTo>
                  <a:lnTo>
                    <a:pt x="3281218" y="73580"/>
                  </a:lnTo>
                  <a:lnTo>
                    <a:pt x="3284701" y="73561"/>
                  </a:lnTo>
                  <a:lnTo>
                    <a:pt x="3288185" y="73542"/>
                  </a:lnTo>
                  <a:lnTo>
                    <a:pt x="3291668" y="73522"/>
                  </a:lnTo>
                  <a:lnTo>
                    <a:pt x="3295151" y="73503"/>
                  </a:lnTo>
                  <a:lnTo>
                    <a:pt x="3298634" y="73484"/>
                  </a:lnTo>
                  <a:lnTo>
                    <a:pt x="3302118" y="73465"/>
                  </a:lnTo>
                  <a:lnTo>
                    <a:pt x="3305601" y="73446"/>
                  </a:lnTo>
                  <a:lnTo>
                    <a:pt x="3309084" y="73427"/>
                  </a:lnTo>
                  <a:lnTo>
                    <a:pt x="3312567" y="73408"/>
                  </a:lnTo>
                  <a:lnTo>
                    <a:pt x="3316051" y="73389"/>
                  </a:lnTo>
                  <a:lnTo>
                    <a:pt x="3319534" y="73370"/>
                  </a:lnTo>
                  <a:lnTo>
                    <a:pt x="3323017" y="73351"/>
                  </a:lnTo>
                  <a:lnTo>
                    <a:pt x="3326500" y="73332"/>
                  </a:lnTo>
                  <a:lnTo>
                    <a:pt x="3329984" y="73312"/>
                  </a:lnTo>
                  <a:lnTo>
                    <a:pt x="3333467" y="73293"/>
                  </a:lnTo>
                  <a:lnTo>
                    <a:pt x="3336950" y="73274"/>
                  </a:lnTo>
                  <a:lnTo>
                    <a:pt x="3340433" y="73255"/>
                  </a:lnTo>
                  <a:lnTo>
                    <a:pt x="3343917" y="73236"/>
                  </a:lnTo>
                  <a:lnTo>
                    <a:pt x="3347400" y="73217"/>
                  </a:lnTo>
                  <a:lnTo>
                    <a:pt x="3350883" y="73198"/>
                  </a:lnTo>
                  <a:lnTo>
                    <a:pt x="3354366" y="73179"/>
                  </a:lnTo>
                  <a:lnTo>
                    <a:pt x="3357850" y="73160"/>
                  </a:lnTo>
                  <a:lnTo>
                    <a:pt x="3361333" y="73141"/>
                  </a:lnTo>
                  <a:lnTo>
                    <a:pt x="3364816" y="73121"/>
                  </a:lnTo>
                  <a:lnTo>
                    <a:pt x="3368299" y="73102"/>
                  </a:lnTo>
                  <a:lnTo>
                    <a:pt x="3371783" y="73083"/>
                  </a:lnTo>
                  <a:lnTo>
                    <a:pt x="3375266" y="73064"/>
                  </a:lnTo>
                  <a:lnTo>
                    <a:pt x="3378749" y="73045"/>
                  </a:lnTo>
                  <a:lnTo>
                    <a:pt x="3382232" y="73026"/>
                  </a:lnTo>
                  <a:lnTo>
                    <a:pt x="3385716" y="73007"/>
                  </a:lnTo>
                  <a:lnTo>
                    <a:pt x="3389199" y="72988"/>
                  </a:lnTo>
                  <a:lnTo>
                    <a:pt x="3392682" y="72969"/>
                  </a:lnTo>
                  <a:lnTo>
                    <a:pt x="3396165" y="72950"/>
                  </a:lnTo>
                  <a:lnTo>
                    <a:pt x="3399649" y="72931"/>
                  </a:lnTo>
                  <a:lnTo>
                    <a:pt x="3403132" y="72911"/>
                  </a:lnTo>
                  <a:lnTo>
                    <a:pt x="3406615" y="72892"/>
                  </a:lnTo>
                  <a:lnTo>
                    <a:pt x="3410098" y="72873"/>
                  </a:lnTo>
                  <a:lnTo>
                    <a:pt x="3413582" y="72854"/>
                  </a:lnTo>
                  <a:lnTo>
                    <a:pt x="3417065" y="72835"/>
                  </a:lnTo>
                  <a:lnTo>
                    <a:pt x="3420548" y="72816"/>
                  </a:lnTo>
                  <a:lnTo>
                    <a:pt x="3424031" y="72797"/>
                  </a:lnTo>
                  <a:lnTo>
                    <a:pt x="3427515" y="72778"/>
                  </a:lnTo>
                  <a:lnTo>
                    <a:pt x="3430998" y="72759"/>
                  </a:lnTo>
                  <a:lnTo>
                    <a:pt x="3434481" y="72740"/>
                  </a:lnTo>
                  <a:lnTo>
                    <a:pt x="3437964" y="72721"/>
                  </a:lnTo>
                  <a:lnTo>
                    <a:pt x="3441447" y="72701"/>
                  </a:lnTo>
                  <a:lnTo>
                    <a:pt x="3444931" y="72682"/>
                  </a:lnTo>
                  <a:lnTo>
                    <a:pt x="3448414" y="72663"/>
                  </a:lnTo>
                  <a:lnTo>
                    <a:pt x="3451897" y="72644"/>
                  </a:lnTo>
                  <a:lnTo>
                    <a:pt x="3455380" y="72625"/>
                  </a:lnTo>
                  <a:lnTo>
                    <a:pt x="3458864" y="72606"/>
                  </a:lnTo>
                  <a:lnTo>
                    <a:pt x="3462347" y="72587"/>
                  </a:lnTo>
                  <a:lnTo>
                    <a:pt x="3465830" y="72568"/>
                  </a:lnTo>
                  <a:lnTo>
                    <a:pt x="3469313" y="72549"/>
                  </a:lnTo>
                  <a:lnTo>
                    <a:pt x="3472797" y="72530"/>
                  </a:lnTo>
                  <a:lnTo>
                    <a:pt x="3476280" y="72511"/>
                  </a:lnTo>
                  <a:lnTo>
                    <a:pt x="3479763" y="72492"/>
                  </a:lnTo>
                  <a:lnTo>
                    <a:pt x="3483246" y="72472"/>
                  </a:lnTo>
                  <a:lnTo>
                    <a:pt x="3483246" y="72486"/>
                  </a:lnTo>
                  <a:lnTo>
                    <a:pt x="3483246" y="72499"/>
                  </a:lnTo>
                  <a:lnTo>
                    <a:pt x="3483246" y="72512"/>
                  </a:lnTo>
                  <a:lnTo>
                    <a:pt x="3483246" y="72525"/>
                  </a:lnTo>
                  <a:lnTo>
                    <a:pt x="3483246" y="72538"/>
                  </a:lnTo>
                  <a:lnTo>
                    <a:pt x="3483246" y="72551"/>
                  </a:lnTo>
                  <a:lnTo>
                    <a:pt x="3483246" y="72565"/>
                  </a:lnTo>
                  <a:lnTo>
                    <a:pt x="3483246" y="72578"/>
                  </a:lnTo>
                  <a:lnTo>
                    <a:pt x="3483246" y="72591"/>
                  </a:lnTo>
                  <a:lnTo>
                    <a:pt x="3483246" y="72604"/>
                  </a:lnTo>
                  <a:lnTo>
                    <a:pt x="3483246" y="72617"/>
                  </a:lnTo>
                  <a:lnTo>
                    <a:pt x="3483246" y="72630"/>
                  </a:lnTo>
                  <a:lnTo>
                    <a:pt x="3483246" y="72643"/>
                  </a:lnTo>
                  <a:lnTo>
                    <a:pt x="3483246" y="72656"/>
                  </a:lnTo>
                  <a:lnTo>
                    <a:pt x="3483246" y="72669"/>
                  </a:lnTo>
                  <a:lnTo>
                    <a:pt x="3483246" y="72682"/>
                  </a:lnTo>
                  <a:lnTo>
                    <a:pt x="3483246" y="72695"/>
                  </a:lnTo>
                  <a:lnTo>
                    <a:pt x="3483246" y="72707"/>
                  </a:lnTo>
                  <a:lnTo>
                    <a:pt x="3483246" y="72720"/>
                  </a:lnTo>
                  <a:lnTo>
                    <a:pt x="3483246" y="72733"/>
                  </a:lnTo>
                  <a:lnTo>
                    <a:pt x="3483246" y="72746"/>
                  </a:lnTo>
                  <a:lnTo>
                    <a:pt x="3483246" y="72759"/>
                  </a:lnTo>
                  <a:lnTo>
                    <a:pt x="3483246" y="72772"/>
                  </a:lnTo>
                  <a:lnTo>
                    <a:pt x="3483246" y="72785"/>
                  </a:lnTo>
                  <a:lnTo>
                    <a:pt x="3483246" y="72797"/>
                  </a:lnTo>
                  <a:lnTo>
                    <a:pt x="3483246" y="72810"/>
                  </a:lnTo>
                  <a:lnTo>
                    <a:pt x="3483246" y="72823"/>
                  </a:lnTo>
                  <a:lnTo>
                    <a:pt x="3483246" y="72836"/>
                  </a:lnTo>
                  <a:lnTo>
                    <a:pt x="3483246" y="72848"/>
                  </a:lnTo>
                  <a:lnTo>
                    <a:pt x="3483246" y="72861"/>
                  </a:lnTo>
                  <a:lnTo>
                    <a:pt x="3483246" y="72874"/>
                  </a:lnTo>
                  <a:lnTo>
                    <a:pt x="3483246" y="72886"/>
                  </a:lnTo>
                  <a:lnTo>
                    <a:pt x="3483246" y="72899"/>
                  </a:lnTo>
                  <a:lnTo>
                    <a:pt x="3483246" y="72912"/>
                  </a:lnTo>
                  <a:lnTo>
                    <a:pt x="3483246" y="72924"/>
                  </a:lnTo>
                  <a:lnTo>
                    <a:pt x="3483246" y="72937"/>
                  </a:lnTo>
                  <a:lnTo>
                    <a:pt x="3483246" y="72949"/>
                  </a:lnTo>
                  <a:lnTo>
                    <a:pt x="3483246" y="72962"/>
                  </a:lnTo>
                  <a:lnTo>
                    <a:pt x="3483246" y="72974"/>
                  </a:lnTo>
                  <a:lnTo>
                    <a:pt x="3483246" y="72987"/>
                  </a:lnTo>
                  <a:lnTo>
                    <a:pt x="3483246" y="72999"/>
                  </a:lnTo>
                  <a:lnTo>
                    <a:pt x="3483246" y="73012"/>
                  </a:lnTo>
                  <a:lnTo>
                    <a:pt x="3483246" y="73024"/>
                  </a:lnTo>
                  <a:lnTo>
                    <a:pt x="3483246" y="73037"/>
                  </a:lnTo>
                  <a:lnTo>
                    <a:pt x="3483246" y="73049"/>
                  </a:lnTo>
                  <a:lnTo>
                    <a:pt x="3483246" y="73062"/>
                  </a:lnTo>
                  <a:lnTo>
                    <a:pt x="3483246" y="73074"/>
                  </a:lnTo>
                  <a:lnTo>
                    <a:pt x="3483246" y="73087"/>
                  </a:lnTo>
                  <a:lnTo>
                    <a:pt x="3483246" y="73099"/>
                  </a:lnTo>
                  <a:lnTo>
                    <a:pt x="3483246" y="73111"/>
                  </a:lnTo>
                  <a:lnTo>
                    <a:pt x="3483246" y="73124"/>
                  </a:lnTo>
                  <a:lnTo>
                    <a:pt x="3483246" y="73136"/>
                  </a:lnTo>
                  <a:lnTo>
                    <a:pt x="3483246" y="73148"/>
                  </a:lnTo>
                  <a:lnTo>
                    <a:pt x="3483246" y="73161"/>
                  </a:lnTo>
                  <a:lnTo>
                    <a:pt x="3483246" y="73173"/>
                  </a:lnTo>
                  <a:lnTo>
                    <a:pt x="3483246" y="73185"/>
                  </a:lnTo>
                  <a:lnTo>
                    <a:pt x="3483246" y="73197"/>
                  </a:lnTo>
                  <a:lnTo>
                    <a:pt x="3483246" y="73210"/>
                  </a:lnTo>
                  <a:lnTo>
                    <a:pt x="3483246" y="73222"/>
                  </a:lnTo>
                  <a:lnTo>
                    <a:pt x="3483246" y="73234"/>
                  </a:lnTo>
                  <a:lnTo>
                    <a:pt x="3483246" y="73246"/>
                  </a:lnTo>
                  <a:lnTo>
                    <a:pt x="3483246" y="73258"/>
                  </a:lnTo>
                  <a:lnTo>
                    <a:pt x="3483246" y="73271"/>
                  </a:lnTo>
                  <a:lnTo>
                    <a:pt x="3483246" y="73283"/>
                  </a:lnTo>
                  <a:lnTo>
                    <a:pt x="3483246" y="73295"/>
                  </a:lnTo>
                  <a:lnTo>
                    <a:pt x="3483246" y="73307"/>
                  </a:lnTo>
                  <a:lnTo>
                    <a:pt x="3483246" y="73319"/>
                  </a:lnTo>
                  <a:lnTo>
                    <a:pt x="3483246" y="73331"/>
                  </a:lnTo>
                  <a:lnTo>
                    <a:pt x="3483246" y="73343"/>
                  </a:lnTo>
                  <a:lnTo>
                    <a:pt x="3483246" y="73355"/>
                  </a:lnTo>
                  <a:lnTo>
                    <a:pt x="3483246" y="73367"/>
                  </a:lnTo>
                  <a:lnTo>
                    <a:pt x="3483246" y="73379"/>
                  </a:lnTo>
                  <a:lnTo>
                    <a:pt x="3483246" y="73391"/>
                  </a:lnTo>
                  <a:lnTo>
                    <a:pt x="3483246" y="73403"/>
                  </a:lnTo>
                  <a:lnTo>
                    <a:pt x="3483246" y="73415"/>
                  </a:lnTo>
                  <a:lnTo>
                    <a:pt x="3483246" y="73427"/>
                  </a:lnTo>
                  <a:lnTo>
                    <a:pt x="3483246" y="73439"/>
                  </a:lnTo>
                  <a:lnTo>
                    <a:pt x="3483246" y="73451"/>
                  </a:lnTo>
                  <a:lnTo>
                    <a:pt x="3483246" y="73463"/>
                  </a:lnTo>
                  <a:lnTo>
                    <a:pt x="3483246" y="73475"/>
                  </a:lnTo>
                  <a:lnTo>
                    <a:pt x="3483246" y="73486"/>
                  </a:lnTo>
                  <a:lnTo>
                    <a:pt x="3483246" y="73498"/>
                  </a:lnTo>
                  <a:lnTo>
                    <a:pt x="3483246" y="73510"/>
                  </a:lnTo>
                  <a:lnTo>
                    <a:pt x="3483246" y="73522"/>
                  </a:lnTo>
                  <a:lnTo>
                    <a:pt x="3483246" y="73534"/>
                  </a:lnTo>
                  <a:lnTo>
                    <a:pt x="3483246" y="73546"/>
                  </a:lnTo>
                  <a:lnTo>
                    <a:pt x="3483246" y="73557"/>
                  </a:lnTo>
                  <a:lnTo>
                    <a:pt x="3483246" y="73569"/>
                  </a:lnTo>
                  <a:lnTo>
                    <a:pt x="3483246" y="73581"/>
                  </a:lnTo>
                  <a:lnTo>
                    <a:pt x="3483246" y="73593"/>
                  </a:lnTo>
                  <a:lnTo>
                    <a:pt x="3483246" y="73604"/>
                  </a:lnTo>
                  <a:lnTo>
                    <a:pt x="3483246" y="73616"/>
                  </a:lnTo>
                  <a:lnTo>
                    <a:pt x="3483246" y="73628"/>
                  </a:lnTo>
                  <a:lnTo>
                    <a:pt x="3483246" y="73639"/>
                  </a:lnTo>
                  <a:lnTo>
                    <a:pt x="3483246" y="73651"/>
                  </a:lnTo>
                  <a:lnTo>
                    <a:pt x="3483246" y="73663"/>
                  </a:lnTo>
                  <a:lnTo>
                    <a:pt x="3483246" y="73674"/>
                  </a:lnTo>
                  <a:lnTo>
                    <a:pt x="3483246" y="73686"/>
                  </a:lnTo>
                  <a:lnTo>
                    <a:pt x="3483246" y="73697"/>
                  </a:lnTo>
                  <a:lnTo>
                    <a:pt x="3483246" y="73709"/>
                  </a:lnTo>
                  <a:lnTo>
                    <a:pt x="3483246" y="73721"/>
                  </a:lnTo>
                  <a:lnTo>
                    <a:pt x="3483246" y="73732"/>
                  </a:lnTo>
                  <a:lnTo>
                    <a:pt x="3483246" y="73744"/>
                  </a:lnTo>
                  <a:lnTo>
                    <a:pt x="3483246" y="73755"/>
                  </a:lnTo>
                  <a:lnTo>
                    <a:pt x="3483246" y="73767"/>
                  </a:lnTo>
                  <a:lnTo>
                    <a:pt x="3483246" y="73778"/>
                  </a:lnTo>
                  <a:lnTo>
                    <a:pt x="3483246" y="73790"/>
                  </a:lnTo>
                  <a:lnTo>
                    <a:pt x="3483246" y="73801"/>
                  </a:lnTo>
                  <a:lnTo>
                    <a:pt x="3483246" y="73813"/>
                  </a:lnTo>
                  <a:lnTo>
                    <a:pt x="3483246" y="73824"/>
                  </a:lnTo>
                  <a:lnTo>
                    <a:pt x="3483246" y="73835"/>
                  </a:lnTo>
                  <a:lnTo>
                    <a:pt x="3483246" y="73847"/>
                  </a:lnTo>
                  <a:lnTo>
                    <a:pt x="3483246" y="73858"/>
                  </a:lnTo>
                  <a:lnTo>
                    <a:pt x="3483246" y="73870"/>
                  </a:lnTo>
                  <a:lnTo>
                    <a:pt x="3483246" y="73881"/>
                  </a:lnTo>
                  <a:lnTo>
                    <a:pt x="3483246" y="73892"/>
                  </a:lnTo>
                  <a:lnTo>
                    <a:pt x="3483246" y="73904"/>
                  </a:lnTo>
                  <a:lnTo>
                    <a:pt x="3483246" y="73915"/>
                  </a:lnTo>
                  <a:lnTo>
                    <a:pt x="3483246" y="73926"/>
                  </a:lnTo>
                  <a:lnTo>
                    <a:pt x="3483246" y="73937"/>
                  </a:lnTo>
                  <a:lnTo>
                    <a:pt x="3483246" y="73949"/>
                  </a:lnTo>
                  <a:lnTo>
                    <a:pt x="3483246" y="73960"/>
                  </a:lnTo>
                  <a:lnTo>
                    <a:pt x="3483246" y="73971"/>
                  </a:lnTo>
                  <a:lnTo>
                    <a:pt x="3483246" y="73982"/>
                  </a:lnTo>
                  <a:lnTo>
                    <a:pt x="3483246" y="73994"/>
                  </a:lnTo>
                  <a:lnTo>
                    <a:pt x="3483246" y="74005"/>
                  </a:lnTo>
                  <a:lnTo>
                    <a:pt x="3483246" y="74016"/>
                  </a:lnTo>
                  <a:lnTo>
                    <a:pt x="3483246" y="74027"/>
                  </a:lnTo>
                  <a:lnTo>
                    <a:pt x="3483246" y="74038"/>
                  </a:lnTo>
                  <a:lnTo>
                    <a:pt x="3483246" y="74049"/>
                  </a:lnTo>
                  <a:lnTo>
                    <a:pt x="3483246" y="74061"/>
                  </a:lnTo>
                  <a:lnTo>
                    <a:pt x="3483246" y="74072"/>
                  </a:lnTo>
                  <a:lnTo>
                    <a:pt x="3483246" y="74083"/>
                  </a:lnTo>
                  <a:lnTo>
                    <a:pt x="3483246" y="74094"/>
                  </a:lnTo>
                  <a:lnTo>
                    <a:pt x="3483246" y="74105"/>
                  </a:lnTo>
                  <a:lnTo>
                    <a:pt x="3483246" y="74116"/>
                  </a:lnTo>
                  <a:lnTo>
                    <a:pt x="3483246" y="74127"/>
                  </a:lnTo>
                  <a:lnTo>
                    <a:pt x="3483246" y="74138"/>
                  </a:lnTo>
                  <a:lnTo>
                    <a:pt x="3483246" y="74149"/>
                  </a:lnTo>
                  <a:lnTo>
                    <a:pt x="3483246" y="74160"/>
                  </a:lnTo>
                  <a:lnTo>
                    <a:pt x="3483246" y="74171"/>
                  </a:lnTo>
                  <a:lnTo>
                    <a:pt x="3483246" y="74182"/>
                  </a:lnTo>
                  <a:lnTo>
                    <a:pt x="3483246" y="74193"/>
                  </a:lnTo>
                  <a:lnTo>
                    <a:pt x="3483246" y="74204"/>
                  </a:lnTo>
                  <a:lnTo>
                    <a:pt x="3483246" y="74215"/>
                  </a:lnTo>
                  <a:lnTo>
                    <a:pt x="3483246" y="74226"/>
                  </a:lnTo>
                  <a:lnTo>
                    <a:pt x="3483246" y="74237"/>
                  </a:lnTo>
                  <a:lnTo>
                    <a:pt x="3483246" y="74248"/>
                  </a:lnTo>
                  <a:lnTo>
                    <a:pt x="3483246" y="74259"/>
                  </a:lnTo>
                  <a:lnTo>
                    <a:pt x="3483246" y="74269"/>
                  </a:lnTo>
                  <a:lnTo>
                    <a:pt x="3483246" y="74280"/>
                  </a:lnTo>
                  <a:lnTo>
                    <a:pt x="3483246" y="74291"/>
                  </a:lnTo>
                  <a:lnTo>
                    <a:pt x="3483246" y="74302"/>
                  </a:lnTo>
                  <a:lnTo>
                    <a:pt x="3483246" y="74313"/>
                  </a:lnTo>
                  <a:lnTo>
                    <a:pt x="3483246" y="74324"/>
                  </a:lnTo>
                  <a:lnTo>
                    <a:pt x="3483246" y="74334"/>
                  </a:lnTo>
                  <a:lnTo>
                    <a:pt x="3483246" y="74345"/>
                  </a:lnTo>
                  <a:lnTo>
                    <a:pt x="3483246" y="74356"/>
                  </a:lnTo>
                  <a:lnTo>
                    <a:pt x="3483246" y="74367"/>
                  </a:lnTo>
                  <a:lnTo>
                    <a:pt x="3483246" y="74377"/>
                  </a:lnTo>
                  <a:lnTo>
                    <a:pt x="3483246" y="74388"/>
                  </a:lnTo>
                  <a:lnTo>
                    <a:pt x="3483246" y="74399"/>
                  </a:lnTo>
                  <a:lnTo>
                    <a:pt x="3483246" y="74409"/>
                  </a:lnTo>
                  <a:lnTo>
                    <a:pt x="3483246" y="74420"/>
                  </a:lnTo>
                  <a:lnTo>
                    <a:pt x="3483246" y="74431"/>
                  </a:lnTo>
                  <a:lnTo>
                    <a:pt x="3483246" y="74441"/>
                  </a:lnTo>
                  <a:lnTo>
                    <a:pt x="3483246" y="74452"/>
                  </a:lnTo>
                  <a:lnTo>
                    <a:pt x="3483246" y="74463"/>
                  </a:lnTo>
                  <a:lnTo>
                    <a:pt x="3483246" y="74473"/>
                  </a:lnTo>
                  <a:lnTo>
                    <a:pt x="3483246" y="74484"/>
                  </a:lnTo>
                  <a:lnTo>
                    <a:pt x="3483246" y="74494"/>
                  </a:lnTo>
                  <a:lnTo>
                    <a:pt x="3483246" y="74505"/>
                  </a:lnTo>
                  <a:lnTo>
                    <a:pt x="3483246" y="74516"/>
                  </a:lnTo>
                  <a:lnTo>
                    <a:pt x="3483246" y="74526"/>
                  </a:lnTo>
                  <a:lnTo>
                    <a:pt x="3483246" y="74537"/>
                  </a:lnTo>
                  <a:lnTo>
                    <a:pt x="3483246" y="74547"/>
                  </a:lnTo>
                  <a:lnTo>
                    <a:pt x="3483246" y="74558"/>
                  </a:lnTo>
                  <a:lnTo>
                    <a:pt x="3483246" y="74568"/>
                  </a:lnTo>
                  <a:lnTo>
                    <a:pt x="3483246" y="74579"/>
                  </a:lnTo>
                  <a:lnTo>
                    <a:pt x="3483246" y="74589"/>
                  </a:lnTo>
                  <a:lnTo>
                    <a:pt x="3483246" y="74600"/>
                  </a:lnTo>
                  <a:lnTo>
                    <a:pt x="3483246" y="74610"/>
                  </a:lnTo>
                  <a:lnTo>
                    <a:pt x="3483246" y="74620"/>
                  </a:lnTo>
                  <a:lnTo>
                    <a:pt x="3483246" y="74631"/>
                  </a:lnTo>
                  <a:lnTo>
                    <a:pt x="3483246" y="74641"/>
                  </a:lnTo>
                  <a:lnTo>
                    <a:pt x="3483246" y="74652"/>
                  </a:lnTo>
                  <a:lnTo>
                    <a:pt x="3483246" y="74662"/>
                  </a:lnTo>
                  <a:lnTo>
                    <a:pt x="3483246" y="74672"/>
                  </a:lnTo>
                  <a:lnTo>
                    <a:pt x="3483246" y="74683"/>
                  </a:lnTo>
                  <a:lnTo>
                    <a:pt x="3483246" y="74693"/>
                  </a:lnTo>
                  <a:lnTo>
                    <a:pt x="3483246" y="74703"/>
                  </a:lnTo>
                  <a:lnTo>
                    <a:pt x="3483246" y="74714"/>
                  </a:lnTo>
                  <a:lnTo>
                    <a:pt x="3483246" y="74724"/>
                  </a:lnTo>
                  <a:lnTo>
                    <a:pt x="3483246" y="74734"/>
                  </a:lnTo>
                  <a:lnTo>
                    <a:pt x="3483246" y="74745"/>
                  </a:lnTo>
                  <a:lnTo>
                    <a:pt x="3483246" y="74755"/>
                  </a:lnTo>
                  <a:lnTo>
                    <a:pt x="3483246" y="74765"/>
                  </a:lnTo>
                  <a:lnTo>
                    <a:pt x="3483246" y="74775"/>
                  </a:lnTo>
                  <a:lnTo>
                    <a:pt x="3483246" y="74786"/>
                  </a:lnTo>
                  <a:lnTo>
                    <a:pt x="3483246" y="74796"/>
                  </a:lnTo>
                  <a:lnTo>
                    <a:pt x="3483246" y="74806"/>
                  </a:lnTo>
                  <a:lnTo>
                    <a:pt x="3483246" y="74816"/>
                  </a:lnTo>
                  <a:lnTo>
                    <a:pt x="3483246" y="74826"/>
                  </a:lnTo>
                  <a:lnTo>
                    <a:pt x="3483246" y="74837"/>
                  </a:lnTo>
                  <a:lnTo>
                    <a:pt x="3483246" y="74847"/>
                  </a:lnTo>
                  <a:lnTo>
                    <a:pt x="3483246" y="74857"/>
                  </a:lnTo>
                  <a:lnTo>
                    <a:pt x="3483246" y="74867"/>
                  </a:lnTo>
                  <a:lnTo>
                    <a:pt x="3483246" y="74877"/>
                  </a:lnTo>
                  <a:lnTo>
                    <a:pt x="3483246" y="74887"/>
                  </a:lnTo>
                  <a:lnTo>
                    <a:pt x="3483246" y="74897"/>
                  </a:lnTo>
                  <a:lnTo>
                    <a:pt x="3483246" y="74907"/>
                  </a:lnTo>
                  <a:lnTo>
                    <a:pt x="3483246" y="74918"/>
                  </a:lnTo>
                  <a:lnTo>
                    <a:pt x="3483246" y="74928"/>
                  </a:lnTo>
                  <a:lnTo>
                    <a:pt x="3483246" y="74938"/>
                  </a:lnTo>
                  <a:lnTo>
                    <a:pt x="3483246" y="74948"/>
                  </a:lnTo>
                  <a:lnTo>
                    <a:pt x="3483246" y="74958"/>
                  </a:lnTo>
                  <a:lnTo>
                    <a:pt x="3483246" y="74968"/>
                  </a:lnTo>
                  <a:lnTo>
                    <a:pt x="3483246" y="74978"/>
                  </a:lnTo>
                  <a:lnTo>
                    <a:pt x="3483246" y="74988"/>
                  </a:lnTo>
                  <a:lnTo>
                    <a:pt x="3483246" y="74998"/>
                  </a:lnTo>
                  <a:lnTo>
                    <a:pt x="3483246" y="75008"/>
                  </a:lnTo>
                  <a:lnTo>
                    <a:pt x="3483246" y="75018"/>
                  </a:lnTo>
                  <a:lnTo>
                    <a:pt x="3483246" y="75027"/>
                  </a:lnTo>
                  <a:lnTo>
                    <a:pt x="3483246" y="75037"/>
                  </a:lnTo>
                  <a:lnTo>
                    <a:pt x="3483246" y="75047"/>
                  </a:lnTo>
                  <a:lnTo>
                    <a:pt x="3483246" y="75057"/>
                  </a:lnTo>
                  <a:lnTo>
                    <a:pt x="3483246" y="75067"/>
                  </a:lnTo>
                  <a:lnTo>
                    <a:pt x="3483246" y="75077"/>
                  </a:lnTo>
                  <a:lnTo>
                    <a:pt x="3483246" y="75087"/>
                  </a:lnTo>
                  <a:lnTo>
                    <a:pt x="3483246" y="75097"/>
                  </a:lnTo>
                  <a:lnTo>
                    <a:pt x="3483246" y="75107"/>
                  </a:lnTo>
                  <a:lnTo>
                    <a:pt x="3483246" y="75116"/>
                  </a:lnTo>
                  <a:lnTo>
                    <a:pt x="3483246" y="75126"/>
                  </a:lnTo>
                  <a:lnTo>
                    <a:pt x="3483246" y="75136"/>
                  </a:lnTo>
                  <a:lnTo>
                    <a:pt x="3483246" y="75146"/>
                  </a:lnTo>
                  <a:lnTo>
                    <a:pt x="3483246" y="75156"/>
                  </a:lnTo>
                  <a:lnTo>
                    <a:pt x="3483246" y="75165"/>
                  </a:lnTo>
                  <a:lnTo>
                    <a:pt x="3483246" y="75175"/>
                  </a:lnTo>
                  <a:lnTo>
                    <a:pt x="3483246" y="75185"/>
                  </a:lnTo>
                  <a:lnTo>
                    <a:pt x="3483246" y="75195"/>
                  </a:lnTo>
                  <a:lnTo>
                    <a:pt x="3483246" y="75204"/>
                  </a:lnTo>
                  <a:lnTo>
                    <a:pt x="3483246" y="75214"/>
                  </a:lnTo>
                  <a:lnTo>
                    <a:pt x="3483246" y="75224"/>
                  </a:lnTo>
                  <a:lnTo>
                    <a:pt x="3483246" y="75233"/>
                  </a:lnTo>
                  <a:lnTo>
                    <a:pt x="3483246" y="75243"/>
                  </a:lnTo>
                  <a:lnTo>
                    <a:pt x="3483246" y="75253"/>
                  </a:lnTo>
                  <a:lnTo>
                    <a:pt x="3483246" y="75262"/>
                  </a:lnTo>
                  <a:lnTo>
                    <a:pt x="3483246" y="75272"/>
                  </a:lnTo>
                  <a:lnTo>
                    <a:pt x="3483246" y="75282"/>
                  </a:lnTo>
                  <a:lnTo>
                    <a:pt x="3483246" y="75291"/>
                  </a:lnTo>
                  <a:lnTo>
                    <a:pt x="3483246" y="75301"/>
                  </a:lnTo>
                  <a:lnTo>
                    <a:pt x="3483246" y="75311"/>
                  </a:lnTo>
                  <a:lnTo>
                    <a:pt x="3483246" y="75320"/>
                  </a:lnTo>
                  <a:lnTo>
                    <a:pt x="3483246" y="75330"/>
                  </a:lnTo>
                  <a:lnTo>
                    <a:pt x="3483246" y="75339"/>
                  </a:lnTo>
                  <a:lnTo>
                    <a:pt x="3483246" y="75349"/>
                  </a:lnTo>
                  <a:lnTo>
                    <a:pt x="3483246" y="75358"/>
                  </a:lnTo>
                  <a:lnTo>
                    <a:pt x="3483246" y="75368"/>
                  </a:lnTo>
                  <a:lnTo>
                    <a:pt x="3483246" y="75378"/>
                  </a:lnTo>
                  <a:lnTo>
                    <a:pt x="3483246" y="75387"/>
                  </a:lnTo>
                  <a:lnTo>
                    <a:pt x="3483246" y="75397"/>
                  </a:lnTo>
                  <a:lnTo>
                    <a:pt x="3483246" y="75406"/>
                  </a:lnTo>
                  <a:lnTo>
                    <a:pt x="3483246" y="75416"/>
                  </a:lnTo>
                  <a:lnTo>
                    <a:pt x="3483246" y="75425"/>
                  </a:lnTo>
                  <a:lnTo>
                    <a:pt x="3483246" y="75434"/>
                  </a:lnTo>
                  <a:lnTo>
                    <a:pt x="3483246" y="75444"/>
                  </a:lnTo>
                  <a:lnTo>
                    <a:pt x="3483246" y="75453"/>
                  </a:lnTo>
                  <a:lnTo>
                    <a:pt x="3483246" y="75463"/>
                  </a:lnTo>
                  <a:lnTo>
                    <a:pt x="3483246" y="75472"/>
                  </a:lnTo>
                  <a:lnTo>
                    <a:pt x="3483246" y="75482"/>
                  </a:lnTo>
                  <a:lnTo>
                    <a:pt x="3483246" y="75491"/>
                  </a:lnTo>
                  <a:lnTo>
                    <a:pt x="3483246" y="75500"/>
                  </a:lnTo>
                  <a:lnTo>
                    <a:pt x="3483246" y="75510"/>
                  </a:lnTo>
                  <a:lnTo>
                    <a:pt x="3483246" y="75519"/>
                  </a:lnTo>
                  <a:lnTo>
                    <a:pt x="3483246" y="75528"/>
                  </a:lnTo>
                  <a:lnTo>
                    <a:pt x="3483246" y="75538"/>
                  </a:lnTo>
                  <a:lnTo>
                    <a:pt x="3483246" y="75547"/>
                  </a:lnTo>
                  <a:lnTo>
                    <a:pt x="3483246" y="75556"/>
                  </a:lnTo>
                  <a:lnTo>
                    <a:pt x="3483246" y="75566"/>
                  </a:lnTo>
                  <a:lnTo>
                    <a:pt x="3483246" y="75575"/>
                  </a:lnTo>
                  <a:lnTo>
                    <a:pt x="3483246" y="75584"/>
                  </a:lnTo>
                  <a:lnTo>
                    <a:pt x="3483246" y="75594"/>
                  </a:lnTo>
                  <a:lnTo>
                    <a:pt x="3483246" y="75603"/>
                  </a:lnTo>
                  <a:lnTo>
                    <a:pt x="3483246" y="75612"/>
                  </a:lnTo>
                  <a:lnTo>
                    <a:pt x="3483246" y="75621"/>
                  </a:lnTo>
                  <a:lnTo>
                    <a:pt x="3483246" y="75631"/>
                  </a:lnTo>
                  <a:lnTo>
                    <a:pt x="3483246" y="75640"/>
                  </a:lnTo>
                  <a:lnTo>
                    <a:pt x="3483246" y="75649"/>
                  </a:lnTo>
                  <a:lnTo>
                    <a:pt x="3483246" y="75658"/>
                  </a:lnTo>
                  <a:lnTo>
                    <a:pt x="3483246" y="75667"/>
                  </a:lnTo>
                  <a:lnTo>
                    <a:pt x="3483246" y="75677"/>
                  </a:lnTo>
                  <a:lnTo>
                    <a:pt x="3483246" y="75686"/>
                  </a:lnTo>
                  <a:lnTo>
                    <a:pt x="3483246" y="75695"/>
                  </a:lnTo>
                  <a:lnTo>
                    <a:pt x="3483246" y="75704"/>
                  </a:lnTo>
                  <a:lnTo>
                    <a:pt x="3483246" y="75713"/>
                  </a:lnTo>
                  <a:lnTo>
                    <a:pt x="3483246" y="75722"/>
                  </a:lnTo>
                  <a:lnTo>
                    <a:pt x="3483246" y="75731"/>
                  </a:lnTo>
                  <a:lnTo>
                    <a:pt x="3483246" y="75740"/>
                  </a:lnTo>
                  <a:lnTo>
                    <a:pt x="3483246" y="75750"/>
                  </a:lnTo>
                  <a:lnTo>
                    <a:pt x="3483246" y="75759"/>
                  </a:lnTo>
                  <a:lnTo>
                    <a:pt x="3483246" y="75768"/>
                  </a:lnTo>
                  <a:lnTo>
                    <a:pt x="3483246" y="75777"/>
                  </a:lnTo>
                  <a:lnTo>
                    <a:pt x="3483246" y="75786"/>
                  </a:lnTo>
                  <a:lnTo>
                    <a:pt x="3483246" y="75795"/>
                  </a:lnTo>
                  <a:lnTo>
                    <a:pt x="3483246" y="75804"/>
                  </a:lnTo>
                  <a:lnTo>
                    <a:pt x="3483246" y="75813"/>
                  </a:lnTo>
                  <a:lnTo>
                    <a:pt x="3483246" y="75822"/>
                  </a:lnTo>
                  <a:lnTo>
                    <a:pt x="3483246" y="75831"/>
                  </a:lnTo>
                  <a:lnTo>
                    <a:pt x="3483246" y="75840"/>
                  </a:lnTo>
                  <a:lnTo>
                    <a:pt x="3483246" y="75849"/>
                  </a:lnTo>
                  <a:lnTo>
                    <a:pt x="3483246" y="75858"/>
                  </a:lnTo>
                  <a:lnTo>
                    <a:pt x="3483246" y="75867"/>
                  </a:lnTo>
                  <a:lnTo>
                    <a:pt x="3483246" y="75876"/>
                  </a:lnTo>
                  <a:lnTo>
                    <a:pt x="3483246" y="75885"/>
                  </a:lnTo>
                  <a:lnTo>
                    <a:pt x="3483246" y="75894"/>
                  </a:lnTo>
                  <a:lnTo>
                    <a:pt x="3483246" y="75903"/>
                  </a:lnTo>
                  <a:lnTo>
                    <a:pt x="3483246" y="75912"/>
                  </a:lnTo>
                  <a:lnTo>
                    <a:pt x="3483246" y="75920"/>
                  </a:lnTo>
                  <a:lnTo>
                    <a:pt x="3483246" y="75929"/>
                  </a:lnTo>
                  <a:lnTo>
                    <a:pt x="3483246" y="75938"/>
                  </a:lnTo>
                  <a:lnTo>
                    <a:pt x="3483246" y="75947"/>
                  </a:lnTo>
                  <a:lnTo>
                    <a:pt x="3483246" y="75956"/>
                  </a:lnTo>
                  <a:lnTo>
                    <a:pt x="3483246" y="75965"/>
                  </a:lnTo>
                  <a:lnTo>
                    <a:pt x="3483246" y="75974"/>
                  </a:lnTo>
                  <a:lnTo>
                    <a:pt x="3483246" y="75982"/>
                  </a:lnTo>
                  <a:lnTo>
                    <a:pt x="3483246" y="75991"/>
                  </a:lnTo>
                  <a:lnTo>
                    <a:pt x="3483246" y="76000"/>
                  </a:lnTo>
                  <a:lnTo>
                    <a:pt x="3483246" y="76009"/>
                  </a:lnTo>
                  <a:lnTo>
                    <a:pt x="3483246" y="76018"/>
                  </a:lnTo>
                  <a:lnTo>
                    <a:pt x="3483246" y="76026"/>
                  </a:lnTo>
                  <a:lnTo>
                    <a:pt x="3483246" y="76035"/>
                  </a:lnTo>
                  <a:lnTo>
                    <a:pt x="3483246" y="76044"/>
                  </a:lnTo>
                  <a:lnTo>
                    <a:pt x="3483246" y="76053"/>
                  </a:lnTo>
                  <a:lnTo>
                    <a:pt x="3483246" y="76061"/>
                  </a:lnTo>
                  <a:lnTo>
                    <a:pt x="3483246" y="76070"/>
                  </a:lnTo>
                  <a:lnTo>
                    <a:pt x="3483246" y="76079"/>
                  </a:lnTo>
                  <a:lnTo>
                    <a:pt x="3483246" y="76088"/>
                  </a:lnTo>
                  <a:lnTo>
                    <a:pt x="3483246" y="76096"/>
                  </a:lnTo>
                  <a:lnTo>
                    <a:pt x="3483246" y="76105"/>
                  </a:lnTo>
                  <a:lnTo>
                    <a:pt x="3483246" y="76114"/>
                  </a:lnTo>
                  <a:lnTo>
                    <a:pt x="3483246" y="76122"/>
                  </a:lnTo>
                  <a:lnTo>
                    <a:pt x="3483246" y="76131"/>
                  </a:lnTo>
                  <a:lnTo>
                    <a:pt x="3483246" y="76140"/>
                  </a:lnTo>
                  <a:lnTo>
                    <a:pt x="3483246" y="76148"/>
                  </a:lnTo>
                  <a:lnTo>
                    <a:pt x="3483246" y="76157"/>
                  </a:lnTo>
                  <a:lnTo>
                    <a:pt x="3483246" y="76166"/>
                  </a:lnTo>
                  <a:lnTo>
                    <a:pt x="3483246" y="76174"/>
                  </a:lnTo>
                  <a:lnTo>
                    <a:pt x="3483246" y="76183"/>
                  </a:lnTo>
                  <a:lnTo>
                    <a:pt x="3483246" y="76191"/>
                  </a:lnTo>
                  <a:lnTo>
                    <a:pt x="3483246" y="76200"/>
                  </a:lnTo>
                  <a:lnTo>
                    <a:pt x="3483246" y="76209"/>
                  </a:lnTo>
                  <a:lnTo>
                    <a:pt x="3483246" y="76217"/>
                  </a:lnTo>
                  <a:lnTo>
                    <a:pt x="3483246" y="76226"/>
                  </a:lnTo>
                  <a:lnTo>
                    <a:pt x="3483246" y="76234"/>
                  </a:lnTo>
                  <a:lnTo>
                    <a:pt x="3483246" y="76243"/>
                  </a:lnTo>
                  <a:lnTo>
                    <a:pt x="3483246" y="76251"/>
                  </a:lnTo>
                  <a:lnTo>
                    <a:pt x="3483246" y="76260"/>
                  </a:lnTo>
                  <a:lnTo>
                    <a:pt x="3483246" y="76268"/>
                  </a:lnTo>
                  <a:lnTo>
                    <a:pt x="3483246" y="76277"/>
                  </a:lnTo>
                  <a:lnTo>
                    <a:pt x="3483246" y="76285"/>
                  </a:lnTo>
                  <a:lnTo>
                    <a:pt x="3483246" y="76294"/>
                  </a:lnTo>
                  <a:lnTo>
                    <a:pt x="3483246" y="76302"/>
                  </a:lnTo>
                  <a:lnTo>
                    <a:pt x="3483246" y="76311"/>
                  </a:lnTo>
                  <a:lnTo>
                    <a:pt x="3483246" y="76319"/>
                  </a:lnTo>
                  <a:lnTo>
                    <a:pt x="3483246" y="76328"/>
                  </a:lnTo>
                  <a:lnTo>
                    <a:pt x="3483246" y="76336"/>
                  </a:lnTo>
                  <a:lnTo>
                    <a:pt x="3483246" y="76345"/>
                  </a:lnTo>
                  <a:lnTo>
                    <a:pt x="3483246" y="76353"/>
                  </a:lnTo>
                  <a:lnTo>
                    <a:pt x="3483246" y="76361"/>
                  </a:lnTo>
                  <a:lnTo>
                    <a:pt x="3483246" y="76370"/>
                  </a:lnTo>
                  <a:lnTo>
                    <a:pt x="3483246" y="76378"/>
                  </a:lnTo>
                  <a:lnTo>
                    <a:pt x="3483246" y="76386"/>
                  </a:lnTo>
                  <a:lnTo>
                    <a:pt x="3483246" y="76395"/>
                  </a:lnTo>
                  <a:lnTo>
                    <a:pt x="3483246" y="76403"/>
                  </a:lnTo>
                  <a:lnTo>
                    <a:pt x="3483246" y="76412"/>
                  </a:lnTo>
                  <a:lnTo>
                    <a:pt x="3483246" y="76420"/>
                  </a:lnTo>
                  <a:lnTo>
                    <a:pt x="3483246" y="76428"/>
                  </a:lnTo>
                  <a:lnTo>
                    <a:pt x="3483246" y="76437"/>
                  </a:lnTo>
                  <a:lnTo>
                    <a:pt x="3483246" y="76445"/>
                  </a:lnTo>
                  <a:lnTo>
                    <a:pt x="3483246" y="76453"/>
                  </a:lnTo>
                  <a:lnTo>
                    <a:pt x="3483246" y="76462"/>
                  </a:lnTo>
                  <a:lnTo>
                    <a:pt x="3483246" y="76470"/>
                  </a:lnTo>
                  <a:lnTo>
                    <a:pt x="3483246" y="76478"/>
                  </a:lnTo>
                  <a:lnTo>
                    <a:pt x="3483246" y="76486"/>
                  </a:lnTo>
                  <a:lnTo>
                    <a:pt x="3483246" y="76495"/>
                  </a:lnTo>
                  <a:lnTo>
                    <a:pt x="3483246" y="76503"/>
                  </a:lnTo>
                  <a:lnTo>
                    <a:pt x="3483246" y="76511"/>
                  </a:lnTo>
                  <a:lnTo>
                    <a:pt x="3483246" y="76519"/>
                  </a:lnTo>
                  <a:lnTo>
                    <a:pt x="3483246" y="76528"/>
                  </a:lnTo>
                  <a:lnTo>
                    <a:pt x="3483246" y="76536"/>
                  </a:lnTo>
                  <a:lnTo>
                    <a:pt x="3483246" y="76544"/>
                  </a:lnTo>
                  <a:lnTo>
                    <a:pt x="3483246" y="76552"/>
                  </a:lnTo>
                  <a:lnTo>
                    <a:pt x="3483246" y="76560"/>
                  </a:lnTo>
                  <a:lnTo>
                    <a:pt x="3483246" y="76569"/>
                  </a:lnTo>
                  <a:lnTo>
                    <a:pt x="3483246" y="76577"/>
                  </a:lnTo>
                  <a:lnTo>
                    <a:pt x="3483246" y="76585"/>
                  </a:lnTo>
                  <a:lnTo>
                    <a:pt x="3483246" y="76593"/>
                  </a:lnTo>
                  <a:lnTo>
                    <a:pt x="3483246" y="76601"/>
                  </a:lnTo>
                  <a:lnTo>
                    <a:pt x="3483246" y="76609"/>
                  </a:lnTo>
                  <a:lnTo>
                    <a:pt x="3483246" y="76617"/>
                  </a:lnTo>
                  <a:lnTo>
                    <a:pt x="3483246" y="76626"/>
                  </a:lnTo>
                  <a:lnTo>
                    <a:pt x="3483246" y="76634"/>
                  </a:lnTo>
                  <a:lnTo>
                    <a:pt x="3483246" y="76642"/>
                  </a:lnTo>
                  <a:lnTo>
                    <a:pt x="3483246" y="76650"/>
                  </a:lnTo>
                  <a:lnTo>
                    <a:pt x="3483246" y="76658"/>
                  </a:lnTo>
                  <a:lnTo>
                    <a:pt x="3483246" y="76666"/>
                  </a:lnTo>
                  <a:lnTo>
                    <a:pt x="3483246" y="76674"/>
                  </a:lnTo>
                  <a:lnTo>
                    <a:pt x="3483246" y="76682"/>
                  </a:lnTo>
                  <a:lnTo>
                    <a:pt x="3483246" y="76690"/>
                  </a:lnTo>
                  <a:lnTo>
                    <a:pt x="3483246" y="76698"/>
                  </a:lnTo>
                  <a:lnTo>
                    <a:pt x="3483246" y="76706"/>
                  </a:lnTo>
                  <a:lnTo>
                    <a:pt x="3483246" y="76714"/>
                  </a:lnTo>
                  <a:lnTo>
                    <a:pt x="3483246" y="76722"/>
                  </a:lnTo>
                  <a:lnTo>
                    <a:pt x="3483246" y="76730"/>
                  </a:lnTo>
                  <a:lnTo>
                    <a:pt x="3483246" y="76738"/>
                  </a:lnTo>
                  <a:lnTo>
                    <a:pt x="3483246" y="76746"/>
                  </a:lnTo>
                  <a:lnTo>
                    <a:pt x="3483246" y="76754"/>
                  </a:lnTo>
                  <a:lnTo>
                    <a:pt x="3483246" y="76762"/>
                  </a:lnTo>
                  <a:lnTo>
                    <a:pt x="3483246" y="76770"/>
                  </a:lnTo>
                  <a:lnTo>
                    <a:pt x="3483246" y="76778"/>
                  </a:lnTo>
                  <a:lnTo>
                    <a:pt x="3483246" y="76786"/>
                  </a:lnTo>
                  <a:lnTo>
                    <a:pt x="3483246" y="76794"/>
                  </a:lnTo>
                  <a:lnTo>
                    <a:pt x="3483246" y="76802"/>
                  </a:lnTo>
                  <a:lnTo>
                    <a:pt x="3483246" y="76810"/>
                  </a:lnTo>
                  <a:lnTo>
                    <a:pt x="3483246" y="76818"/>
                  </a:lnTo>
                  <a:lnTo>
                    <a:pt x="3483246" y="76826"/>
                  </a:lnTo>
                  <a:lnTo>
                    <a:pt x="3483246" y="76834"/>
                  </a:lnTo>
                  <a:lnTo>
                    <a:pt x="3483246" y="76842"/>
                  </a:lnTo>
                  <a:lnTo>
                    <a:pt x="3483246" y="76849"/>
                  </a:lnTo>
                  <a:lnTo>
                    <a:pt x="3483246" y="76857"/>
                  </a:lnTo>
                  <a:lnTo>
                    <a:pt x="3483246" y="76865"/>
                  </a:lnTo>
                  <a:lnTo>
                    <a:pt x="3483246" y="76873"/>
                  </a:lnTo>
                  <a:lnTo>
                    <a:pt x="3483246" y="76881"/>
                  </a:lnTo>
                  <a:lnTo>
                    <a:pt x="3483246" y="76889"/>
                  </a:lnTo>
                  <a:lnTo>
                    <a:pt x="3483246" y="76897"/>
                  </a:lnTo>
                  <a:lnTo>
                    <a:pt x="3483246" y="76904"/>
                  </a:lnTo>
                  <a:lnTo>
                    <a:pt x="3483246" y="76912"/>
                  </a:lnTo>
                  <a:lnTo>
                    <a:pt x="3483246" y="76920"/>
                  </a:lnTo>
                  <a:lnTo>
                    <a:pt x="3483246" y="76928"/>
                  </a:lnTo>
                  <a:lnTo>
                    <a:pt x="3483246" y="76936"/>
                  </a:lnTo>
                  <a:lnTo>
                    <a:pt x="3483246" y="76943"/>
                  </a:lnTo>
                  <a:lnTo>
                    <a:pt x="3483246" y="76951"/>
                  </a:lnTo>
                  <a:lnTo>
                    <a:pt x="3483246" y="76959"/>
                  </a:lnTo>
                  <a:lnTo>
                    <a:pt x="3483246" y="76967"/>
                  </a:lnTo>
                  <a:lnTo>
                    <a:pt x="3483246" y="76974"/>
                  </a:lnTo>
                  <a:lnTo>
                    <a:pt x="3483246" y="76982"/>
                  </a:lnTo>
                  <a:lnTo>
                    <a:pt x="3483246" y="76990"/>
                  </a:lnTo>
                  <a:lnTo>
                    <a:pt x="3483246" y="76998"/>
                  </a:lnTo>
                  <a:lnTo>
                    <a:pt x="3483246" y="77005"/>
                  </a:lnTo>
                  <a:lnTo>
                    <a:pt x="3483246" y="77013"/>
                  </a:lnTo>
                  <a:lnTo>
                    <a:pt x="3483246" y="77021"/>
                  </a:lnTo>
                  <a:lnTo>
                    <a:pt x="3483246" y="77028"/>
                  </a:lnTo>
                  <a:lnTo>
                    <a:pt x="3483246" y="77036"/>
                  </a:lnTo>
                  <a:lnTo>
                    <a:pt x="3483246" y="77044"/>
                  </a:lnTo>
                  <a:lnTo>
                    <a:pt x="3483246" y="77051"/>
                  </a:lnTo>
                  <a:lnTo>
                    <a:pt x="3483246" y="77059"/>
                  </a:lnTo>
                  <a:lnTo>
                    <a:pt x="3483246" y="77067"/>
                  </a:lnTo>
                  <a:lnTo>
                    <a:pt x="3483246" y="77074"/>
                  </a:lnTo>
                  <a:lnTo>
                    <a:pt x="3483246" y="77082"/>
                  </a:lnTo>
                  <a:lnTo>
                    <a:pt x="3483246" y="77090"/>
                  </a:lnTo>
                  <a:lnTo>
                    <a:pt x="3483246" y="77097"/>
                  </a:lnTo>
                  <a:lnTo>
                    <a:pt x="3483246" y="77105"/>
                  </a:lnTo>
                  <a:lnTo>
                    <a:pt x="3483246" y="77112"/>
                  </a:lnTo>
                  <a:lnTo>
                    <a:pt x="3483246" y="77120"/>
                  </a:lnTo>
                  <a:lnTo>
                    <a:pt x="3483246" y="77128"/>
                  </a:lnTo>
                  <a:lnTo>
                    <a:pt x="3483246" y="77135"/>
                  </a:lnTo>
                  <a:lnTo>
                    <a:pt x="3483246" y="77143"/>
                  </a:lnTo>
                  <a:lnTo>
                    <a:pt x="3483246" y="77150"/>
                  </a:lnTo>
                  <a:lnTo>
                    <a:pt x="3483246" y="77158"/>
                  </a:lnTo>
                  <a:lnTo>
                    <a:pt x="3483246" y="77165"/>
                  </a:lnTo>
                  <a:lnTo>
                    <a:pt x="3483246" y="77173"/>
                  </a:lnTo>
                  <a:lnTo>
                    <a:pt x="3483246" y="77181"/>
                  </a:lnTo>
                  <a:lnTo>
                    <a:pt x="3483246" y="77188"/>
                  </a:lnTo>
                  <a:lnTo>
                    <a:pt x="3483246" y="77196"/>
                  </a:lnTo>
                  <a:lnTo>
                    <a:pt x="3483246" y="77203"/>
                  </a:lnTo>
                  <a:lnTo>
                    <a:pt x="3483246" y="77211"/>
                  </a:lnTo>
                  <a:lnTo>
                    <a:pt x="3483246" y="77218"/>
                  </a:lnTo>
                  <a:lnTo>
                    <a:pt x="3483246" y="77226"/>
                  </a:lnTo>
                  <a:lnTo>
                    <a:pt x="3483246" y="77233"/>
                  </a:lnTo>
                  <a:lnTo>
                    <a:pt x="3483246" y="77241"/>
                  </a:lnTo>
                  <a:lnTo>
                    <a:pt x="3483246" y="77248"/>
                  </a:lnTo>
                  <a:lnTo>
                    <a:pt x="3483246" y="77255"/>
                  </a:lnTo>
                  <a:lnTo>
                    <a:pt x="3483246" y="77263"/>
                  </a:lnTo>
                  <a:lnTo>
                    <a:pt x="3483246" y="77270"/>
                  </a:lnTo>
                  <a:lnTo>
                    <a:pt x="3483246" y="77278"/>
                  </a:lnTo>
                  <a:lnTo>
                    <a:pt x="3483246" y="77285"/>
                  </a:lnTo>
                  <a:lnTo>
                    <a:pt x="3483246" y="77293"/>
                  </a:lnTo>
                  <a:lnTo>
                    <a:pt x="3483246" y="77300"/>
                  </a:lnTo>
                  <a:lnTo>
                    <a:pt x="3483246" y="77307"/>
                  </a:lnTo>
                  <a:lnTo>
                    <a:pt x="3483246" y="77315"/>
                  </a:lnTo>
                  <a:lnTo>
                    <a:pt x="3483246" y="77322"/>
                  </a:lnTo>
                  <a:lnTo>
                    <a:pt x="3483246" y="77330"/>
                  </a:lnTo>
                  <a:lnTo>
                    <a:pt x="3483246" y="77337"/>
                  </a:lnTo>
                  <a:lnTo>
                    <a:pt x="3483246" y="77344"/>
                  </a:lnTo>
                  <a:lnTo>
                    <a:pt x="3483246" y="77352"/>
                  </a:lnTo>
                  <a:lnTo>
                    <a:pt x="3483246" y="77359"/>
                  </a:lnTo>
                  <a:lnTo>
                    <a:pt x="3483246" y="77366"/>
                  </a:lnTo>
                  <a:lnTo>
                    <a:pt x="3483246" y="77374"/>
                  </a:lnTo>
                  <a:lnTo>
                    <a:pt x="3483246" y="77381"/>
                  </a:lnTo>
                  <a:lnTo>
                    <a:pt x="3483246" y="77388"/>
                  </a:lnTo>
                  <a:lnTo>
                    <a:pt x="3483246" y="77396"/>
                  </a:lnTo>
                  <a:lnTo>
                    <a:pt x="3483246" y="77403"/>
                  </a:lnTo>
                  <a:lnTo>
                    <a:pt x="3483246" y="77410"/>
                  </a:lnTo>
                  <a:lnTo>
                    <a:pt x="3483246" y="77417"/>
                  </a:lnTo>
                  <a:lnTo>
                    <a:pt x="3483246" y="77425"/>
                  </a:lnTo>
                  <a:lnTo>
                    <a:pt x="3483246" y="77432"/>
                  </a:lnTo>
                  <a:lnTo>
                    <a:pt x="3483246" y="77439"/>
                  </a:lnTo>
                  <a:lnTo>
                    <a:pt x="3483246" y="77447"/>
                  </a:lnTo>
                  <a:lnTo>
                    <a:pt x="3483246" y="77454"/>
                  </a:lnTo>
                  <a:lnTo>
                    <a:pt x="3483246" y="77461"/>
                  </a:lnTo>
                  <a:lnTo>
                    <a:pt x="3483246" y="77468"/>
                  </a:lnTo>
                  <a:lnTo>
                    <a:pt x="3483246" y="77476"/>
                  </a:lnTo>
                  <a:lnTo>
                    <a:pt x="3483246" y="77483"/>
                  </a:lnTo>
                  <a:lnTo>
                    <a:pt x="3483246" y="77490"/>
                  </a:lnTo>
                  <a:lnTo>
                    <a:pt x="3483246" y="77497"/>
                  </a:lnTo>
                  <a:lnTo>
                    <a:pt x="3483246" y="77504"/>
                  </a:lnTo>
                  <a:lnTo>
                    <a:pt x="3483246" y="77512"/>
                  </a:lnTo>
                  <a:lnTo>
                    <a:pt x="3483246" y="77519"/>
                  </a:lnTo>
                  <a:lnTo>
                    <a:pt x="3483246" y="77526"/>
                  </a:lnTo>
                  <a:lnTo>
                    <a:pt x="3483246" y="77533"/>
                  </a:lnTo>
                  <a:lnTo>
                    <a:pt x="3483246" y="77540"/>
                  </a:lnTo>
                  <a:lnTo>
                    <a:pt x="3483246" y="77547"/>
                  </a:lnTo>
                  <a:lnTo>
                    <a:pt x="3483246" y="77555"/>
                  </a:lnTo>
                  <a:lnTo>
                    <a:pt x="3483246" y="77562"/>
                  </a:lnTo>
                  <a:lnTo>
                    <a:pt x="3483246" y="77569"/>
                  </a:lnTo>
                  <a:lnTo>
                    <a:pt x="3483246" y="77576"/>
                  </a:lnTo>
                  <a:lnTo>
                    <a:pt x="3483246" y="77583"/>
                  </a:lnTo>
                  <a:lnTo>
                    <a:pt x="3483246" y="77590"/>
                  </a:lnTo>
                  <a:lnTo>
                    <a:pt x="3483246" y="77597"/>
                  </a:lnTo>
                  <a:lnTo>
                    <a:pt x="3483246" y="77604"/>
                  </a:lnTo>
                  <a:lnTo>
                    <a:pt x="3483246" y="77611"/>
                  </a:lnTo>
                  <a:lnTo>
                    <a:pt x="3483246" y="77619"/>
                  </a:lnTo>
                  <a:lnTo>
                    <a:pt x="3483246" y="77626"/>
                  </a:lnTo>
                  <a:lnTo>
                    <a:pt x="3483246" y="77633"/>
                  </a:lnTo>
                  <a:lnTo>
                    <a:pt x="3483246" y="77640"/>
                  </a:lnTo>
                  <a:lnTo>
                    <a:pt x="3483246" y="77647"/>
                  </a:lnTo>
                  <a:lnTo>
                    <a:pt x="3483246" y="77654"/>
                  </a:lnTo>
                  <a:lnTo>
                    <a:pt x="3483246" y="77661"/>
                  </a:lnTo>
                  <a:lnTo>
                    <a:pt x="3483246" y="77668"/>
                  </a:lnTo>
                  <a:lnTo>
                    <a:pt x="3483246" y="77675"/>
                  </a:lnTo>
                  <a:lnTo>
                    <a:pt x="3483246" y="77682"/>
                  </a:lnTo>
                  <a:lnTo>
                    <a:pt x="3483246" y="77689"/>
                  </a:lnTo>
                  <a:lnTo>
                    <a:pt x="3483246" y="77696"/>
                  </a:lnTo>
                  <a:lnTo>
                    <a:pt x="3483246" y="77703"/>
                  </a:lnTo>
                  <a:lnTo>
                    <a:pt x="3483246" y="77710"/>
                  </a:lnTo>
                  <a:lnTo>
                    <a:pt x="3483246" y="77717"/>
                  </a:lnTo>
                  <a:lnTo>
                    <a:pt x="3483246" y="77724"/>
                  </a:lnTo>
                  <a:lnTo>
                    <a:pt x="3483246" y="77731"/>
                  </a:lnTo>
                  <a:lnTo>
                    <a:pt x="3483246" y="77738"/>
                  </a:lnTo>
                  <a:lnTo>
                    <a:pt x="3483246" y="77745"/>
                  </a:lnTo>
                  <a:lnTo>
                    <a:pt x="3483246" y="77752"/>
                  </a:lnTo>
                  <a:lnTo>
                    <a:pt x="3483246" y="77759"/>
                  </a:lnTo>
                  <a:lnTo>
                    <a:pt x="3483246" y="77766"/>
                  </a:lnTo>
                  <a:lnTo>
                    <a:pt x="3483246" y="77773"/>
                  </a:lnTo>
                  <a:lnTo>
                    <a:pt x="3483246" y="77780"/>
                  </a:lnTo>
                  <a:lnTo>
                    <a:pt x="3483246" y="77786"/>
                  </a:lnTo>
                  <a:lnTo>
                    <a:pt x="3483246" y="77793"/>
                  </a:lnTo>
                  <a:lnTo>
                    <a:pt x="3483246" y="77800"/>
                  </a:lnTo>
                  <a:lnTo>
                    <a:pt x="3483246" y="77807"/>
                  </a:lnTo>
                  <a:lnTo>
                    <a:pt x="3483246" y="77814"/>
                  </a:lnTo>
                  <a:lnTo>
                    <a:pt x="3483246" y="77821"/>
                  </a:lnTo>
                  <a:lnTo>
                    <a:pt x="3483246" y="77828"/>
                  </a:lnTo>
                  <a:lnTo>
                    <a:pt x="3483246" y="77835"/>
                  </a:lnTo>
                  <a:lnTo>
                    <a:pt x="3483246" y="77841"/>
                  </a:lnTo>
                  <a:lnTo>
                    <a:pt x="3483246" y="77848"/>
                  </a:lnTo>
                  <a:lnTo>
                    <a:pt x="3483246" y="77855"/>
                  </a:lnTo>
                  <a:lnTo>
                    <a:pt x="3483246" y="77862"/>
                  </a:lnTo>
                  <a:lnTo>
                    <a:pt x="3483246" y="77869"/>
                  </a:lnTo>
                  <a:lnTo>
                    <a:pt x="3483246" y="77876"/>
                  </a:lnTo>
                  <a:lnTo>
                    <a:pt x="3483246" y="77883"/>
                  </a:lnTo>
                  <a:lnTo>
                    <a:pt x="3483246" y="77889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53829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AUC:0.01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AUC:0.005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AUC:0.007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AUC:0.004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AUC:0.004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AUC:0.007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50981" y="1608190"/>
            <a:ext cx="456753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Hemoglobin </a:t>
            </a:r>
            <a:r>
              <a:rPr lang="en-US" altLang="ko-KR" sz="1320" dirty="0"/>
              <a:t>Male: 17g/</a:t>
            </a:r>
            <a:r>
              <a:rPr lang="en-US" altLang="ko-KR" sz="1320" dirty="0" err="1"/>
              <a:t>dL</a:t>
            </a:r>
            <a:r>
              <a:rPr lang="en-US" altLang="ko-KR" sz="1320" dirty="0"/>
              <a:t> and over Female: 16g/</a:t>
            </a:r>
            <a:r>
              <a:rPr lang="en-US" altLang="ko-KR" sz="1320" dirty="0" err="1"/>
              <a:t>dL</a:t>
            </a:r>
            <a:r>
              <a:rPr lang="en-US" altLang="ko-KR" sz="1320" dirty="0"/>
              <a:t> and over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30677"/>
              <a:ext cx="3483246" cy="2321390"/>
            </a:xfrm>
            <a:custGeom>
              <a:avLst/>
              <a:gdLst/>
              <a:ahLst/>
              <a:cxnLst/>
              <a:rect l="0" t="0" r="0" b="0"/>
              <a:pathLst>
                <a:path w="3483246" h="2321390">
                  <a:moveTo>
                    <a:pt x="0" y="2321390"/>
                  </a:moveTo>
                  <a:lnTo>
                    <a:pt x="3483" y="1688590"/>
                  </a:lnTo>
                  <a:lnTo>
                    <a:pt x="6966" y="1250363"/>
                  </a:lnTo>
                  <a:lnTo>
                    <a:pt x="10449" y="928927"/>
                  </a:lnTo>
                  <a:lnTo>
                    <a:pt x="13932" y="683083"/>
                  </a:lnTo>
                  <a:lnTo>
                    <a:pt x="17416" y="488971"/>
                  </a:lnTo>
                  <a:lnTo>
                    <a:pt x="20899" y="331816"/>
                  </a:lnTo>
                  <a:lnTo>
                    <a:pt x="24382" y="201982"/>
                  </a:lnTo>
                  <a:lnTo>
                    <a:pt x="27865" y="92915"/>
                  </a:lnTo>
                  <a:lnTo>
                    <a:pt x="31349" y="0"/>
                  </a:lnTo>
                  <a:lnTo>
                    <a:pt x="34832" y="73480"/>
                  </a:lnTo>
                  <a:lnTo>
                    <a:pt x="38315" y="131356"/>
                  </a:lnTo>
                  <a:lnTo>
                    <a:pt x="41798" y="177358"/>
                  </a:lnTo>
                  <a:lnTo>
                    <a:pt x="45282" y="214799"/>
                  </a:lnTo>
                  <a:lnTo>
                    <a:pt x="48765" y="986174"/>
                  </a:lnTo>
                  <a:lnTo>
                    <a:pt x="52248" y="928927"/>
                  </a:lnTo>
                  <a:lnTo>
                    <a:pt x="55731" y="874653"/>
                  </a:lnTo>
                  <a:lnTo>
                    <a:pt x="59215" y="823125"/>
                  </a:lnTo>
                  <a:lnTo>
                    <a:pt x="62698" y="774140"/>
                  </a:lnTo>
                  <a:lnTo>
                    <a:pt x="66181" y="799499"/>
                  </a:lnTo>
                  <a:lnTo>
                    <a:pt x="69664" y="822783"/>
                  </a:lnTo>
                  <a:lnTo>
                    <a:pt x="73148" y="843245"/>
                  </a:lnTo>
                  <a:lnTo>
                    <a:pt x="76631" y="861367"/>
                  </a:lnTo>
                  <a:lnTo>
                    <a:pt x="80114" y="1436805"/>
                  </a:lnTo>
                  <a:lnTo>
                    <a:pt x="83597" y="1408425"/>
                  </a:lnTo>
                  <a:lnTo>
                    <a:pt x="87081" y="1380659"/>
                  </a:lnTo>
                  <a:lnTo>
                    <a:pt x="90564" y="1353486"/>
                  </a:lnTo>
                  <a:lnTo>
                    <a:pt x="94047" y="1326887"/>
                  </a:lnTo>
                  <a:lnTo>
                    <a:pt x="97530" y="1544334"/>
                  </a:lnTo>
                  <a:lnTo>
                    <a:pt x="101014" y="1541439"/>
                  </a:lnTo>
                  <a:lnTo>
                    <a:pt x="104497" y="1538717"/>
                  </a:lnTo>
                  <a:lnTo>
                    <a:pt x="107980" y="1536153"/>
                  </a:lnTo>
                  <a:lnTo>
                    <a:pt x="111463" y="1528484"/>
                  </a:lnTo>
                  <a:lnTo>
                    <a:pt x="114947" y="1515176"/>
                  </a:lnTo>
                  <a:lnTo>
                    <a:pt x="118430" y="1502236"/>
                  </a:lnTo>
                  <a:lnTo>
                    <a:pt x="121913" y="1489649"/>
                  </a:lnTo>
                  <a:lnTo>
                    <a:pt x="125396" y="1477401"/>
                  </a:lnTo>
                  <a:lnTo>
                    <a:pt x="128880" y="1595728"/>
                  </a:lnTo>
                  <a:lnTo>
                    <a:pt x="132363" y="1584414"/>
                  </a:lnTo>
                  <a:lnTo>
                    <a:pt x="135846" y="1573350"/>
                  </a:lnTo>
                  <a:lnTo>
                    <a:pt x="139329" y="1562527"/>
                  </a:lnTo>
                  <a:lnTo>
                    <a:pt x="142813" y="1621603"/>
                  </a:lnTo>
                  <a:lnTo>
                    <a:pt x="146296" y="1614921"/>
                  </a:lnTo>
                  <a:lnTo>
                    <a:pt x="149779" y="1608429"/>
                  </a:lnTo>
                  <a:lnTo>
                    <a:pt x="153262" y="1602119"/>
                  </a:lnTo>
                  <a:lnTo>
                    <a:pt x="156746" y="1595985"/>
                  </a:lnTo>
                  <a:lnTo>
                    <a:pt x="160229" y="1590019"/>
                  </a:lnTo>
                  <a:lnTo>
                    <a:pt x="163712" y="1584215"/>
                  </a:lnTo>
                  <a:lnTo>
                    <a:pt x="167195" y="1578565"/>
                  </a:lnTo>
                  <a:lnTo>
                    <a:pt x="170679" y="1573063"/>
                  </a:lnTo>
                  <a:lnTo>
                    <a:pt x="174162" y="1567705"/>
                  </a:lnTo>
                  <a:lnTo>
                    <a:pt x="177645" y="1562483"/>
                  </a:lnTo>
                  <a:lnTo>
                    <a:pt x="181128" y="1557394"/>
                  </a:lnTo>
                  <a:lnTo>
                    <a:pt x="184612" y="1552432"/>
                  </a:lnTo>
                  <a:lnTo>
                    <a:pt x="188095" y="1547593"/>
                  </a:lnTo>
                  <a:lnTo>
                    <a:pt x="191578" y="1750434"/>
                  </a:lnTo>
                  <a:lnTo>
                    <a:pt x="195061" y="1744068"/>
                  </a:lnTo>
                  <a:lnTo>
                    <a:pt x="198545" y="1737789"/>
                  </a:lnTo>
                  <a:lnTo>
                    <a:pt x="202028" y="1731596"/>
                  </a:lnTo>
                  <a:lnTo>
                    <a:pt x="205511" y="1725486"/>
                  </a:lnTo>
                  <a:lnTo>
                    <a:pt x="208994" y="1719458"/>
                  </a:lnTo>
                  <a:lnTo>
                    <a:pt x="212478" y="1713511"/>
                  </a:lnTo>
                  <a:lnTo>
                    <a:pt x="215961" y="1707643"/>
                  </a:lnTo>
                  <a:lnTo>
                    <a:pt x="219444" y="1701852"/>
                  </a:lnTo>
                  <a:lnTo>
                    <a:pt x="222927" y="1696137"/>
                  </a:lnTo>
                  <a:lnTo>
                    <a:pt x="226411" y="1690496"/>
                  </a:lnTo>
                  <a:lnTo>
                    <a:pt x="229894" y="1684929"/>
                  </a:lnTo>
                  <a:lnTo>
                    <a:pt x="233377" y="1679432"/>
                  </a:lnTo>
                  <a:lnTo>
                    <a:pt x="236860" y="1674133"/>
                  </a:lnTo>
                  <a:lnTo>
                    <a:pt x="240344" y="1669071"/>
                  </a:lnTo>
                  <a:lnTo>
                    <a:pt x="243827" y="1664077"/>
                  </a:lnTo>
                  <a:lnTo>
                    <a:pt x="247310" y="1659150"/>
                  </a:lnTo>
                  <a:lnTo>
                    <a:pt x="250793" y="1654289"/>
                  </a:lnTo>
                  <a:lnTo>
                    <a:pt x="254277" y="1649492"/>
                  </a:lnTo>
                  <a:lnTo>
                    <a:pt x="257760" y="1644757"/>
                  </a:lnTo>
                  <a:lnTo>
                    <a:pt x="261243" y="1640085"/>
                  </a:lnTo>
                  <a:lnTo>
                    <a:pt x="264726" y="1635473"/>
                  </a:lnTo>
                  <a:lnTo>
                    <a:pt x="268210" y="1635778"/>
                  </a:lnTo>
                  <a:lnTo>
                    <a:pt x="271693" y="1642493"/>
                  </a:lnTo>
                  <a:lnTo>
                    <a:pt x="275176" y="1648912"/>
                  </a:lnTo>
                  <a:lnTo>
                    <a:pt x="278659" y="1655055"/>
                  </a:lnTo>
                  <a:lnTo>
                    <a:pt x="282143" y="1660940"/>
                  </a:lnTo>
                  <a:lnTo>
                    <a:pt x="285626" y="1755682"/>
                  </a:lnTo>
                  <a:lnTo>
                    <a:pt x="289109" y="1754768"/>
                  </a:lnTo>
                  <a:lnTo>
                    <a:pt x="292592" y="1753874"/>
                  </a:lnTo>
                  <a:lnTo>
                    <a:pt x="296075" y="1752997"/>
                  </a:lnTo>
                  <a:lnTo>
                    <a:pt x="299559" y="1752139"/>
                  </a:lnTo>
                  <a:lnTo>
                    <a:pt x="303042" y="1751297"/>
                  </a:lnTo>
                  <a:lnTo>
                    <a:pt x="306525" y="1750473"/>
                  </a:lnTo>
                  <a:lnTo>
                    <a:pt x="310008" y="1749664"/>
                  </a:lnTo>
                  <a:lnTo>
                    <a:pt x="313492" y="1748872"/>
                  </a:lnTo>
                  <a:lnTo>
                    <a:pt x="316975" y="1748094"/>
                  </a:lnTo>
                  <a:lnTo>
                    <a:pt x="320458" y="1747332"/>
                  </a:lnTo>
                  <a:lnTo>
                    <a:pt x="323941" y="1746584"/>
                  </a:lnTo>
                  <a:lnTo>
                    <a:pt x="327425" y="1745850"/>
                  </a:lnTo>
                  <a:lnTo>
                    <a:pt x="330908" y="1743974"/>
                  </a:lnTo>
                  <a:lnTo>
                    <a:pt x="334391" y="1740430"/>
                  </a:lnTo>
                  <a:lnTo>
                    <a:pt x="337874" y="1736917"/>
                  </a:lnTo>
                  <a:lnTo>
                    <a:pt x="341358" y="1733435"/>
                  </a:lnTo>
                  <a:lnTo>
                    <a:pt x="344841" y="1729982"/>
                  </a:lnTo>
                  <a:lnTo>
                    <a:pt x="348324" y="1726558"/>
                  </a:lnTo>
                  <a:lnTo>
                    <a:pt x="351807" y="1723164"/>
                  </a:lnTo>
                  <a:lnTo>
                    <a:pt x="355291" y="1719798"/>
                  </a:lnTo>
                  <a:lnTo>
                    <a:pt x="358774" y="1716461"/>
                  </a:lnTo>
                  <a:lnTo>
                    <a:pt x="362257" y="1713152"/>
                  </a:lnTo>
                  <a:lnTo>
                    <a:pt x="365740" y="1709870"/>
                  </a:lnTo>
                  <a:lnTo>
                    <a:pt x="369224" y="1706616"/>
                  </a:lnTo>
                  <a:lnTo>
                    <a:pt x="372707" y="1703389"/>
                  </a:lnTo>
                  <a:lnTo>
                    <a:pt x="376190" y="1700188"/>
                  </a:lnTo>
                  <a:lnTo>
                    <a:pt x="379673" y="1697014"/>
                  </a:lnTo>
                  <a:lnTo>
                    <a:pt x="383157" y="1693865"/>
                  </a:lnTo>
                  <a:lnTo>
                    <a:pt x="386640" y="1690743"/>
                  </a:lnTo>
                  <a:lnTo>
                    <a:pt x="390123" y="1687646"/>
                  </a:lnTo>
                  <a:lnTo>
                    <a:pt x="393606" y="1684972"/>
                  </a:lnTo>
                  <a:lnTo>
                    <a:pt x="397090" y="1682953"/>
                  </a:lnTo>
                  <a:lnTo>
                    <a:pt x="400573" y="1680957"/>
                  </a:lnTo>
                  <a:lnTo>
                    <a:pt x="404056" y="1678983"/>
                  </a:lnTo>
                  <a:lnTo>
                    <a:pt x="407539" y="1677030"/>
                  </a:lnTo>
                  <a:lnTo>
                    <a:pt x="411023" y="1675099"/>
                  </a:lnTo>
                  <a:lnTo>
                    <a:pt x="414506" y="1673190"/>
                  </a:lnTo>
                  <a:lnTo>
                    <a:pt x="417989" y="1671301"/>
                  </a:lnTo>
                  <a:lnTo>
                    <a:pt x="421472" y="1669432"/>
                  </a:lnTo>
                  <a:lnTo>
                    <a:pt x="424956" y="1668154"/>
                  </a:lnTo>
                  <a:lnTo>
                    <a:pt x="428439" y="1667823"/>
                  </a:lnTo>
                  <a:lnTo>
                    <a:pt x="431922" y="1667497"/>
                  </a:lnTo>
                  <a:lnTo>
                    <a:pt x="435405" y="1667176"/>
                  </a:lnTo>
                  <a:lnTo>
                    <a:pt x="438889" y="1666859"/>
                  </a:lnTo>
                  <a:lnTo>
                    <a:pt x="442372" y="1666548"/>
                  </a:lnTo>
                  <a:lnTo>
                    <a:pt x="445855" y="1666240"/>
                  </a:lnTo>
                  <a:lnTo>
                    <a:pt x="449338" y="1665938"/>
                  </a:lnTo>
                  <a:lnTo>
                    <a:pt x="452822" y="1665639"/>
                  </a:lnTo>
                  <a:lnTo>
                    <a:pt x="456305" y="1665345"/>
                  </a:lnTo>
                  <a:lnTo>
                    <a:pt x="459788" y="1665056"/>
                  </a:lnTo>
                  <a:lnTo>
                    <a:pt x="463271" y="1664770"/>
                  </a:lnTo>
                  <a:lnTo>
                    <a:pt x="466755" y="1664488"/>
                  </a:lnTo>
                  <a:lnTo>
                    <a:pt x="470238" y="1664210"/>
                  </a:lnTo>
                  <a:lnTo>
                    <a:pt x="473721" y="1663146"/>
                  </a:lnTo>
                  <a:lnTo>
                    <a:pt x="477204" y="1661971"/>
                  </a:lnTo>
                  <a:lnTo>
                    <a:pt x="480688" y="1660809"/>
                  </a:lnTo>
                  <a:lnTo>
                    <a:pt x="484171" y="1659660"/>
                  </a:lnTo>
                  <a:lnTo>
                    <a:pt x="487654" y="1658523"/>
                  </a:lnTo>
                  <a:lnTo>
                    <a:pt x="491137" y="1657399"/>
                  </a:lnTo>
                  <a:lnTo>
                    <a:pt x="494621" y="1656286"/>
                  </a:lnTo>
                  <a:lnTo>
                    <a:pt x="498104" y="1655186"/>
                  </a:lnTo>
                  <a:lnTo>
                    <a:pt x="501587" y="1654097"/>
                  </a:lnTo>
                  <a:lnTo>
                    <a:pt x="505070" y="1653020"/>
                  </a:lnTo>
                  <a:lnTo>
                    <a:pt x="508554" y="1651954"/>
                  </a:lnTo>
                  <a:lnTo>
                    <a:pt x="512037" y="1650899"/>
                  </a:lnTo>
                  <a:lnTo>
                    <a:pt x="515520" y="1649855"/>
                  </a:lnTo>
                  <a:lnTo>
                    <a:pt x="519003" y="1648822"/>
                  </a:lnTo>
                  <a:lnTo>
                    <a:pt x="522487" y="1647800"/>
                  </a:lnTo>
                  <a:lnTo>
                    <a:pt x="525970" y="1646788"/>
                  </a:lnTo>
                  <a:lnTo>
                    <a:pt x="529453" y="1645787"/>
                  </a:lnTo>
                  <a:lnTo>
                    <a:pt x="532936" y="1644795"/>
                  </a:lnTo>
                  <a:lnTo>
                    <a:pt x="536420" y="1643234"/>
                  </a:lnTo>
                  <a:lnTo>
                    <a:pt x="539903" y="1641580"/>
                  </a:lnTo>
                  <a:lnTo>
                    <a:pt x="543386" y="1639940"/>
                  </a:lnTo>
                  <a:lnTo>
                    <a:pt x="546869" y="1638313"/>
                  </a:lnTo>
                  <a:lnTo>
                    <a:pt x="550353" y="1636699"/>
                  </a:lnTo>
                  <a:lnTo>
                    <a:pt x="553836" y="1635098"/>
                  </a:lnTo>
                  <a:lnTo>
                    <a:pt x="557319" y="1633509"/>
                  </a:lnTo>
                  <a:lnTo>
                    <a:pt x="560802" y="1631933"/>
                  </a:lnTo>
                  <a:lnTo>
                    <a:pt x="564286" y="1630369"/>
                  </a:lnTo>
                  <a:lnTo>
                    <a:pt x="567769" y="1628818"/>
                  </a:lnTo>
                  <a:lnTo>
                    <a:pt x="571252" y="1627278"/>
                  </a:lnTo>
                  <a:lnTo>
                    <a:pt x="574735" y="1625750"/>
                  </a:lnTo>
                  <a:lnTo>
                    <a:pt x="578218" y="1624235"/>
                  </a:lnTo>
                  <a:lnTo>
                    <a:pt x="581702" y="1622731"/>
                  </a:lnTo>
                  <a:lnTo>
                    <a:pt x="585185" y="1621238"/>
                  </a:lnTo>
                  <a:lnTo>
                    <a:pt x="588668" y="1619757"/>
                  </a:lnTo>
                  <a:lnTo>
                    <a:pt x="592151" y="1618287"/>
                  </a:lnTo>
                  <a:lnTo>
                    <a:pt x="595635" y="1616828"/>
                  </a:lnTo>
                  <a:lnTo>
                    <a:pt x="599118" y="1615380"/>
                  </a:lnTo>
                  <a:lnTo>
                    <a:pt x="602601" y="1613943"/>
                  </a:lnTo>
                  <a:lnTo>
                    <a:pt x="606084" y="1612517"/>
                  </a:lnTo>
                  <a:lnTo>
                    <a:pt x="609568" y="1611101"/>
                  </a:lnTo>
                  <a:lnTo>
                    <a:pt x="613051" y="1652646"/>
                  </a:lnTo>
                  <a:lnTo>
                    <a:pt x="616534" y="1663907"/>
                  </a:lnTo>
                  <a:lnTo>
                    <a:pt x="620017" y="1674676"/>
                  </a:lnTo>
                  <a:lnTo>
                    <a:pt x="623501" y="1684982"/>
                  </a:lnTo>
                  <a:lnTo>
                    <a:pt x="626984" y="1694857"/>
                  </a:lnTo>
                  <a:lnTo>
                    <a:pt x="630467" y="1695091"/>
                  </a:lnTo>
                  <a:lnTo>
                    <a:pt x="633950" y="1693269"/>
                  </a:lnTo>
                  <a:lnTo>
                    <a:pt x="637434" y="1691456"/>
                  </a:lnTo>
                  <a:lnTo>
                    <a:pt x="640917" y="1689652"/>
                  </a:lnTo>
                  <a:lnTo>
                    <a:pt x="644400" y="1687858"/>
                  </a:lnTo>
                  <a:lnTo>
                    <a:pt x="647883" y="1686073"/>
                  </a:lnTo>
                  <a:lnTo>
                    <a:pt x="651367" y="1684297"/>
                  </a:lnTo>
                  <a:lnTo>
                    <a:pt x="654850" y="1682531"/>
                  </a:lnTo>
                  <a:lnTo>
                    <a:pt x="658333" y="1680773"/>
                  </a:lnTo>
                  <a:lnTo>
                    <a:pt x="661816" y="1679024"/>
                  </a:lnTo>
                  <a:lnTo>
                    <a:pt x="665300" y="1677285"/>
                  </a:lnTo>
                  <a:lnTo>
                    <a:pt x="668783" y="1675554"/>
                  </a:lnTo>
                  <a:lnTo>
                    <a:pt x="672266" y="1673831"/>
                  </a:lnTo>
                  <a:lnTo>
                    <a:pt x="675749" y="1672118"/>
                  </a:lnTo>
                  <a:lnTo>
                    <a:pt x="679233" y="1670413"/>
                  </a:lnTo>
                  <a:lnTo>
                    <a:pt x="682716" y="1668717"/>
                  </a:lnTo>
                  <a:lnTo>
                    <a:pt x="686199" y="1667029"/>
                  </a:lnTo>
                  <a:lnTo>
                    <a:pt x="689682" y="1665349"/>
                  </a:lnTo>
                  <a:lnTo>
                    <a:pt x="693166" y="1663678"/>
                  </a:lnTo>
                  <a:lnTo>
                    <a:pt x="696649" y="1662016"/>
                  </a:lnTo>
                  <a:lnTo>
                    <a:pt x="700132" y="1660361"/>
                  </a:lnTo>
                  <a:lnTo>
                    <a:pt x="703615" y="1658715"/>
                  </a:lnTo>
                  <a:lnTo>
                    <a:pt x="707099" y="1657077"/>
                  </a:lnTo>
                  <a:lnTo>
                    <a:pt x="710582" y="1655446"/>
                  </a:lnTo>
                  <a:lnTo>
                    <a:pt x="714065" y="1653824"/>
                  </a:lnTo>
                  <a:lnTo>
                    <a:pt x="717548" y="1652210"/>
                  </a:lnTo>
                  <a:lnTo>
                    <a:pt x="721032" y="1650604"/>
                  </a:lnTo>
                  <a:lnTo>
                    <a:pt x="724515" y="1649005"/>
                  </a:lnTo>
                  <a:lnTo>
                    <a:pt x="727998" y="1647414"/>
                  </a:lnTo>
                  <a:lnTo>
                    <a:pt x="731481" y="1645831"/>
                  </a:lnTo>
                  <a:lnTo>
                    <a:pt x="734965" y="1644256"/>
                  </a:lnTo>
                  <a:lnTo>
                    <a:pt x="738448" y="1642688"/>
                  </a:lnTo>
                  <a:lnTo>
                    <a:pt x="741931" y="1641128"/>
                  </a:lnTo>
                  <a:lnTo>
                    <a:pt x="745414" y="1639575"/>
                  </a:lnTo>
                  <a:lnTo>
                    <a:pt x="748898" y="1638030"/>
                  </a:lnTo>
                  <a:lnTo>
                    <a:pt x="752381" y="1636492"/>
                  </a:lnTo>
                  <a:lnTo>
                    <a:pt x="755864" y="1636282"/>
                  </a:lnTo>
                  <a:lnTo>
                    <a:pt x="759347" y="1636436"/>
                  </a:lnTo>
                  <a:lnTo>
                    <a:pt x="762831" y="1636589"/>
                  </a:lnTo>
                  <a:lnTo>
                    <a:pt x="766314" y="1636740"/>
                  </a:lnTo>
                  <a:lnTo>
                    <a:pt x="769797" y="1636889"/>
                  </a:lnTo>
                  <a:lnTo>
                    <a:pt x="773280" y="1637038"/>
                  </a:lnTo>
                  <a:lnTo>
                    <a:pt x="776764" y="1637184"/>
                  </a:lnTo>
                  <a:lnTo>
                    <a:pt x="780247" y="1637330"/>
                  </a:lnTo>
                  <a:lnTo>
                    <a:pt x="783730" y="1637474"/>
                  </a:lnTo>
                  <a:lnTo>
                    <a:pt x="787213" y="1637616"/>
                  </a:lnTo>
                  <a:lnTo>
                    <a:pt x="790697" y="1637758"/>
                  </a:lnTo>
                  <a:lnTo>
                    <a:pt x="794180" y="1637898"/>
                  </a:lnTo>
                  <a:lnTo>
                    <a:pt x="797663" y="1638037"/>
                  </a:lnTo>
                  <a:lnTo>
                    <a:pt x="801146" y="1638673"/>
                  </a:lnTo>
                  <a:lnTo>
                    <a:pt x="804630" y="1640635"/>
                  </a:lnTo>
                  <a:lnTo>
                    <a:pt x="808113" y="1642570"/>
                  </a:lnTo>
                  <a:lnTo>
                    <a:pt x="811596" y="1644477"/>
                  </a:lnTo>
                  <a:lnTo>
                    <a:pt x="815079" y="1646358"/>
                  </a:lnTo>
                  <a:lnTo>
                    <a:pt x="818563" y="1648212"/>
                  </a:lnTo>
                  <a:lnTo>
                    <a:pt x="822046" y="1650040"/>
                  </a:lnTo>
                  <a:lnTo>
                    <a:pt x="825529" y="1651843"/>
                  </a:lnTo>
                  <a:lnTo>
                    <a:pt x="829012" y="1653622"/>
                  </a:lnTo>
                  <a:lnTo>
                    <a:pt x="832496" y="1655097"/>
                  </a:lnTo>
                  <a:lnTo>
                    <a:pt x="835979" y="1655772"/>
                  </a:lnTo>
                  <a:lnTo>
                    <a:pt x="839462" y="1656440"/>
                  </a:lnTo>
                  <a:lnTo>
                    <a:pt x="842945" y="1657101"/>
                  </a:lnTo>
                  <a:lnTo>
                    <a:pt x="846429" y="1657756"/>
                  </a:lnTo>
                  <a:lnTo>
                    <a:pt x="849912" y="1658404"/>
                  </a:lnTo>
                  <a:lnTo>
                    <a:pt x="853395" y="1659045"/>
                  </a:lnTo>
                  <a:lnTo>
                    <a:pt x="856878" y="1659680"/>
                  </a:lnTo>
                  <a:lnTo>
                    <a:pt x="860361" y="1660308"/>
                  </a:lnTo>
                  <a:lnTo>
                    <a:pt x="863845" y="1660994"/>
                  </a:lnTo>
                  <a:lnTo>
                    <a:pt x="867328" y="1661860"/>
                  </a:lnTo>
                  <a:lnTo>
                    <a:pt x="870811" y="1662718"/>
                  </a:lnTo>
                  <a:lnTo>
                    <a:pt x="874294" y="1663566"/>
                  </a:lnTo>
                  <a:lnTo>
                    <a:pt x="877778" y="1664405"/>
                  </a:lnTo>
                  <a:lnTo>
                    <a:pt x="881261" y="1665236"/>
                  </a:lnTo>
                  <a:lnTo>
                    <a:pt x="884744" y="1666058"/>
                  </a:lnTo>
                  <a:lnTo>
                    <a:pt x="888227" y="1666872"/>
                  </a:lnTo>
                  <a:lnTo>
                    <a:pt x="891711" y="1667677"/>
                  </a:lnTo>
                  <a:lnTo>
                    <a:pt x="895194" y="1668474"/>
                  </a:lnTo>
                  <a:lnTo>
                    <a:pt x="898677" y="1669263"/>
                  </a:lnTo>
                  <a:lnTo>
                    <a:pt x="902160" y="1670044"/>
                  </a:lnTo>
                  <a:lnTo>
                    <a:pt x="905644" y="1670817"/>
                  </a:lnTo>
                  <a:lnTo>
                    <a:pt x="909127" y="1671582"/>
                  </a:lnTo>
                  <a:lnTo>
                    <a:pt x="912610" y="1672340"/>
                  </a:lnTo>
                  <a:lnTo>
                    <a:pt x="916093" y="1673090"/>
                  </a:lnTo>
                  <a:lnTo>
                    <a:pt x="919577" y="1673833"/>
                  </a:lnTo>
                  <a:lnTo>
                    <a:pt x="923060" y="1674568"/>
                  </a:lnTo>
                  <a:lnTo>
                    <a:pt x="926543" y="1675297"/>
                  </a:lnTo>
                  <a:lnTo>
                    <a:pt x="930026" y="1676018"/>
                  </a:lnTo>
                  <a:lnTo>
                    <a:pt x="933510" y="1676732"/>
                  </a:lnTo>
                  <a:lnTo>
                    <a:pt x="936993" y="1677440"/>
                  </a:lnTo>
                  <a:lnTo>
                    <a:pt x="940476" y="1678140"/>
                  </a:lnTo>
                  <a:lnTo>
                    <a:pt x="943959" y="1678834"/>
                  </a:lnTo>
                  <a:lnTo>
                    <a:pt x="947443" y="1679522"/>
                  </a:lnTo>
                  <a:lnTo>
                    <a:pt x="950926" y="1680203"/>
                  </a:lnTo>
                  <a:lnTo>
                    <a:pt x="954409" y="1680877"/>
                  </a:lnTo>
                  <a:lnTo>
                    <a:pt x="957892" y="1681545"/>
                  </a:lnTo>
                  <a:lnTo>
                    <a:pt x="961376" y="1682207"/>
                  </a:lnTo>
                  <a:lnTo>
                    <a:pt x="964859" y="1682863"/>
                  </a:lnTo>
                  <a:lnTo>
                    <a:pt x="968342" y="1683513"/>
                  </a:lnTo>
                  <a:lnTo>
                    <a:pt x="971825" y="1684157"/>
                  </a:lnTo>
                  <a:lnTo>
                    <a:pt x="975309" y="1684435"/>
                  </a:lnTo>
                  <a:lnTo>
                    <a:pt x="978792" y="1684573"/>
                  </a:lnTo>
                  <a:lnTo>
                    <a:pt x="982275" y="1684709"/>
                  </a:lnTo>
                  <a:lnTo>
                    <a:pt x="985758" y="1684844"/>
                  </a:lnTo>
                  <a:lnTo>
                    <a:pt x="989242" y="1684978"/>
                  </a:lnTo>
                  <a:lnTo>
                    <a:pt x="992725" y="1685112"/>
                  </a:lnTo>
                  <a:lnTo>
                    <a:pt x="996208" y="1685244"/>
                  </a:lnTo>
                  <a:lnTo>
                    <a:pt x="999691" y="1685375"/>
                  </a:lnTo>
                  <a:lnTo>
                    <a:pt x="1003175" y="1685506"/>
                  </a:lnTo>
                  <a:lnTo>
                    <a:pt x="1006658" y="1685635"/>
                  </a:lnTo>
                  <a:lnTo>
                    <a:pt x="1010141" y="1685763"/>
                  </a:lnTo>
                  <a:lnTo>
                    <a:pt x="1013624" y="1685891"/>
                  </a:lnTo>
                  <a:lnTo>
                    <a:pt x="1017108" y="1686018"/>
                  </a:lnTo>
                  <a:lnTo>
                    <a:pt x="1020591" y="1686143"/>
                  </a:lnTo>
                  <a:lnTo>
                    <a:pt x="1024074" y="1686268"/>
                  </a:lnTo>
                  <a:lnTo>
                    <a:pt x="1027557" y="1686392"/>
                  </a:lnTo>
                  <a:lnTo>
                    <a:pt x="1031041" y="1686515"/>
                  </a:lnTo>
                  <a:lnTo>
                    <a:pt x="1034524" y="1686637"/>
                  </a:lnTo>
                  <a:lnTo>
                    <a:pt x="1038007" y="1686758"/>
                  </a:lnTo>
                  <a:lnTo>
                    <a:pt x="1041490" y="1686879"/>
                  </a:lnTo>
                  <a:lnTo>
                    <a:pt x="1044974" y="1686998"/>
                  </a:lnTo>
                  <a:lnTo>
                    <a:pt x="1048457" y="1687117"/>
                  </a:lnTo>
                  <a:lnTo>
                    <a:pt x="1051940" y="1687193"/>
                  </a:lnTo>
                  <a:lnTo>
                    <a:pt x="1055423" y="1687101"/>
                  </a:lnTo>
                  <a:lnTo>
                    <a:pt x="1058907" y="1687009"/>
                  </a:lnTo>
                  <a:lnTo>
                    <a:pt x="1062390" y="1686918"/>
                  </a:lnTo>
                  <a:lnTo>
                    <a:pt x="1065873" y="1686827"/>
                  </a:lnTo>
                  <a:lnTo>
                    <a:pt x="1069356" y="1686737"/>
                  </a:lnTo>
                  <a:lnTo>
                    <a:pt x="1072840" y="1686647"/>
                  </a:lnTo>
                  <a:lnTo>
                    <a:pt x="1076323" y="1686558"/>
                  </a:lnTo>
                  <a:lnTo>
                    <a:pt x="1079806" y="1686470"/>
                  </a:lnTo>
                  <a:lnTo>
                    <a:pt x="1083289" y="1686382"/>
                  </a:lnTo>
                  <a:lnTo>
                    <a:pt x="1086773" y="1686295"/>
                  </a:lnTo>
                  <a:lnTo>
                    <a:pt x="1090256" y="1686208"/>
                  </a:lnTo>
                  <a:lnTo>
                    <a:pt x="1093739" y="1686122"/>
                  </a:lnTo>
                  <a:lnTo>
                    <a:pt x="1097222" y="1686036"/>
                  </a:lnTo>
                  <a:lnTo>
                    <a:pt x="1100706" y="1685951"/>
                  </a:lnTo>
                  <a:lnTo>
                    <a:pt x="1104189" y="1685866"/>
                  </a:lnTo>
                  <a:lnTo>
                    <a:pt x="1107672" y="1685782"/>
                  </a:lnTo>
                  <a:lnTo>
                    <a:pt x="1111155" y="1685698"/>
                  </a:lnTo>
                  <a:lnTo>
                    <a:pt x="1114639" y="1685827"/>
                  </a:lnTo>
                  <a:lnTo>
                    <a:pt x="1118122" y="1686916"/>
                  </a:lnTo>
                  <a:lnTo>
                    <a:pt x="1121605" y="1687995"/>
                  </a:lnTo>
                  <a:lnTo>
                    <a:pt x="1125088" y="1689063"/>
                  </a:lnTo>
                  <a:lnTo>
                    <a:pt x="1128572" y="1690121"/>
                  </a:lnTo>
                  <a:lnTo>
                    <a:pt x="1132055" y="1691169"/>
                  </a:lnTo>
                  <a:lnTo>
                    <a:pt x="1135538" y="1692207"/>
                  </a:lnTo>
                  <a:lnTo>
                    <a:pt x="1139021" y="1693235"/>
                  </a:lnTo>
                  <a:lnTo>
                    <a:pt x="1142505" y="1694254"/>
                  </a:lnTo>
                  <a:lnTo>
                    <a:pt x="1145988" y="1695195"/>
                  </a:lnTo>
                  <a:lnTo>
                    <a:pt x="1149471" y="1695799"/>
                  </a:lnTo>
                  <a:lnTo>
                    <a:pt x="1152954" y="1696397"/>
                  </a:lnTo>
                  <a:lnTo>
                    <a:pt x="1156437" y="1696991"/>
                  </a:lnTo>
                  <a:lnTo>
                    <a:pt x="1159921" y="1697581"/>
                  </a:lnTo>
                  <a:lnTo>
                    <a:pt x="1163404" y="1698165"/>
                  </a:lnTo>
                  <a:lnTo>
                    <a:pt x="1166887" y="1698745"/>
                  </a:lnTo>
                  <a:lnTo>
                    <a:pt x="1170370" y="1699321"/>
                  </a:lnTo>
                  <a:lnTo>
                    <a:pt x="1173854" y="1699892"/>
                  </a:lnTo>
                  <a:lnTo>
                    <a:pt x="1177337" y="1700459"/>
                  </a:lnTo>
                  <a:lnTo>
                    <a:pt x="1180820" y="1701021"/>
                  </a:lnTo>
                  <a:lnTo>
                    <a:pt x="1184303" y="1701579"/>
                  </a:lnTo>
                  <a:lnTo>
                    <a:pt x="1187787" y="1702132"/>
                  </a:lnTo>
                  <a:lnTo>
                    <a:pt x="1191270" y="1702682"/>
                  </a:lnTo>
                  <a:lnTo>
                    <a:pt x="1194753" y="1703227"/>
                  </a:lnTo>
                  <a:lnTo>
                    <a:pt x="1198236" y="1703768"/>
                  </a:lnTo>
                  <a:lnTo>
                    <a:pt x="1201720" y="1704306"/>
                  </a:lnTo>
                  <a:lnTo>
                    <a:pt x="1205203" y="1704839"/>
                  </a:lnTo>
                  <a:lnTo>
                    <a:pt x="1208686" y="1705368"/>
                  </a:lnTo>
                  <a:lnTo>
                    <a:pt x="1212169" y="1705893"/>
                  </a:lnTo>
                  <a:lnTo>
                    <a:pt x="1215653" y="1706414"/>
                  </a:lnTo>
                  <a:lnTo>
                    <a:pt x="1219136" y="1706932"/>
                  </a:lnTo>
                  <a:lnTo>
                    <a:pt x="1222619" y="1707445"/>
                  </a:lnTo>
                  <a:lnTo>
                    <a:pt x="1226102" y="1707955"/>
                  </a:lnTo>
                  <a:lnTo>
                    <a:pt x="1229586" y="1708461"/>
                  </a:lnTo>
                  <a:lnTo>
                    <a:pt x="1233069" y="1708963"/>
                  </a:lnTo>
                  <a:lnTo>
                    <a:pt x="1236552" y="1709462"/>
                  </a:lnTo>
                  <a:lnTo>
                    <a:pt x="1240035" y="1709883"/>
                  </a:lnTo>
                  <a:lnTo>
                    <a:pt x="1243519" y="1709862"/>
                  </a:lnTo>
                  <a:lnTo>
                    <a:pt x="1247002" y="1709840"/>
                  </a:lnTo>
                  <a:lnTo>
                    <a:pt x="1250485" y="1709819"/>
                  </a:lnTo>
                  <a:lnTo>
                    <a:pt x="1253968" y="1709798"/>
                  </a:lnTo>
                  <a:lnTo>
                    <a:pt x="1257452" y="1709777"/>
                  </a:lnTo>
                  <a:lnTo>
                    <a:pt x="1260935" y="1709756"/>
                  </a:lnTo>
                  <a:lnTo>
                    <a:pt x="1264418" y="1709736"/>
                  </a:lnTo>
                  <a:lnTo>
                    <a:pt x="1267901" y="1709715"/>
                  </a:lnTo>
                  <a:lnTo>
                    <a:pt x="1271385" y="1709695"/>
                  </a:lnTo>
                  <a:lnTo>
                    <a:pt x="1274868" y="1709674"/>
                  </a:lnTo>
                  <a:lnTo>
                    <a:pt x="1278351" y="1709654"/>
                  </a:lnTo>
                  <a:lnTo>
                    <a:pt x="1281834" y="1709634"/>
                  </a:lnTo>
                  <a:lnTo>
                    <a:pt x="1285318" y="1709614"/>
                  </a:lnTo>
                  <a:lnTo>
                    <a:pt x="1288801" y="1709594"/>
                  </a:lnTo>
                  <a:lnTo>
                    <a:pt x="1292284" y="1709574"/>
                  </a:lnTo>
                  <a:lnTo>
                    <a:pt x="1295767" y="1709554"/>
                  </a:lnTo>
                  <a:lnTo>
                    <a:pt x="1299251" y="1709535"/>
                  </a:lnTo>
                  <a:lnTo>
                    <a:pt x="1302734" y="1709515"/>
                  </a:lnTo>
                  <a:lnTo>
                    <a:pt x="1306217" y="1709496"/>
                  </a:lnTo>
                  <a:lnTo>
                    <a:pt x="1309700" y="1709476"/>
                  </a:lnTo>
                  <a:lnTo>
                    <a:pt x="1313184" y="1709457"/>
                  </a:lnTo>
                  <a:lnTo>
                    <a:pt x="1316667" y="1709438"/>
                  </a:lnTo>
                  <a:lnTo>
                    <a:pt x="1320150" y="1709419"/>
                  </a:lnTo>
                  <a:lnTo>
                    <a:pt x="1323633" y="1709400"/>
                  </a:lnTo>
                  <a:lnTo>
                    <a:pt x="1327117" y="1709381"/>
                  </a:lnTo>
                  <a:lnTo>
                    <a:pt x="1330600" y="1709363"/>
                  </a:lnTo>
                  <a:lnTo>
                    <a:pt x="1334083" y="1709344"/>
                  </a:lnTo>
                  <a:lnTo>
                    <a:pt x="1337566" y="1709325"/>
                  </a:lnTo>
                  <a:lnTo>
                    <a:pt x="1341050" y="1709307"/>
                  </a:lnTo>
                  <a:lnTo>
                    <a:pt x="1344533" y="1709289"/>
                  </a:lnTo>
                  <a:lnTo>
                    <a:pt x="1348016" y="1709270"/>
                  </a:lnTo>
                  <a:lnTo>
                    <a:pt x="1351499" y="1709252"/>
                  </a:lnTo>
                  <a:lnTo>
                    <a:pt x="1354983" y="1709234"/>
                  </a:lnTo>
                  <a:lnTo>
                    <a:pt x="1358466" y="1709216"/>
                  </a:lnTo>
                  <a:lnTo>
                    <a:pt x="1361949" y="1709198"/>
                  </a:lnTo>
                  <a:lnTo>
                    <a:pt x="1365432" y="1709310"/>
                  </a:lnTo>
                  <a:lnTo>
                    <a:pt x="1368916" y="1710487"/>
                  </a:lnTo>
                  <a:lnTo>
                    <a:pt x="1372399" y="1711654"/>
                  </a:lnTo>
                  <a:lnTo>
                    <a:pt x="1375882" y="1712810"/>
                  </a:lnTo>
                  <a:lnTo>
                    <a:pt x="1379365" y="1713956"/>
                  </a:lnTo>
                  <a:lnTo>
                    <a:pt x="1382849" y="1715092"/>
                  </a:lnTo>
                  <a:lnTo>
                    <a:pt x="1386332" y="1716219"/>
                  </a:lnTo>
                  <a:lnTo>
                    <a:pt x="1389815" y="1717335"/>
                  </a:lnTo>
                  <a:lnTo>
                    <a:pt x="1393298" y="1718442"/>
                  </a:lnTo>
                  <a:lnTo>
                    <a:pt x="1396782" y="1719522"/>
                  </a:lnTo>
                  <a:lnTo>
                    <a:pt x="1400265" y="1720437"/>
                  </a:lnTo>
                  <a:lnTo>
                    <a:pt x="1403748" y="1721346"/>
                  </a:lnTo>
                  <a:lnTo>
                    <a:pt x="1407231" y="1722248"/>
                  </a:lnTo>
                  <a:lnTo>
                    <a:pt x="1410715" y="1723142"/>
                  </a:lnTo>
                  <a:lnTo>
                    <a:pt x="1414198" y="1724029"/>
                  </a:lnTo>
                  <a:lnTo>
                    <a:pt x="1417681" y="1724909"/>
                  </a:lnTo>
                  <a:lnTo>
                    <a:pt x="1421164" y="1725783"/>
                  </a:lnTo>
                  <a:lnTo>
                    <a:pt x="1424648" y="1726649"/>
                  </a:lnTo>
                  <a:lnTo>
                    <a:pt x="1428131" y="1727509"/>
                  </a:lnTo>
                  <a:lnTo>
                    <a:pt x="1431614" y="1728362"/>
                  </a:lnTo>
                  <a:lnTo>
                    <a:pt x="1435097" y="1729209"/>
                  </a:lnTo>
                  <a:lnTo>
                    <a:pt x="1438580" y="1730049"/>
                  </a:lnTo>
                  <a:lnTo>
                    <a:pt x="1442064" y="1730883"/>
                  </a:lnTo>
                  <a:lnTo>
                    <a:pt x="1445547" y="1732156"/>
                  </a:lnTo>
                  <a:lnTo>
                    <a:pt x="1449030" y="1733730"/>
                  </a:lnTo>
                  <a:lnTo>
                    <a:pt x="1452513" y="1735289"/>
                  </a:lnTo>
                  <a:lnTo>
                    <a:pt x="1455997" y="1736831"/>
                  </a:lnTo>
                  <a:lnTo>
                    <a:pt x="1459480" y="1738359"/>
                  </a:lnTo>
                  <a:lnTo>
                    <a:pt x="1462963" y="1739871"/>
                  </a:lnTo>
                  <a:lnTo>
                    <a:pt x="1466446" y="1741369"/>
                  </a:lnTo>
                  <a:lnTo>
                    <a:pt x="1469930" y="1742851"/>
                  </a:lnTo>
                  <a:lnTo>
                    <a:pt x="1473413" y="1744319"/>
                  </a:lnTo>
                  <a:lnTo>
                    <a:pt x="1476896" y="1744785"/>
                  </a:lnTo>
                  <a:lnTo>
                    <a:pt x="1480379" y="1744523"/>
                  </a:lnTo>
                  <a:lnTo>
                    <a:pt x="1483863" y="1744262"/>
                  </a:lnTo>
                  <a:lnTo>
                    <a:pt x="1487346" y="1744002"/>
                  </a:lnTo>
                  <a:lnTo>
                    <a:pt x="1490829" y="1743743"/>
                  </a:lnTo>
                  <a:lnTo>
                    <a:pt x="1494312" y="1743485"/>
                  </a:lnTo>
                  <a:lnTo>
                    <a:pt x="1497796" y="1743228"/>
                  </a:lnTo>
                  <a:lnTo>
                    <a:pt x="1501279" y="1742972"/>
                  </a:lnTo>
                  <a:lnTo>
                    <a:pt x="1504762" y="1742717"/>
                  </a:lnTo>
                  <a:lnTo>
                    <a:pt x="1508245" y="1742463"/>
                  </a:lnTo>
                  <a:lnTo>
                    <a:pt x="1511729" y="1742209"/>
                  </a:lnTo>
                  <a:lnTo>
                    <a:pt x="1515212" y="1741957"/>
                  </a:lnTo>
                  <a:lnTo>
                    <a:pt x="1518695" y="1741706"/>
                  </a:lnTo>
                  <a:lnTo>
                    <a:pt x="1522178" y="1741455"/>
                  </a:lnTo>
                  <a:lnTo>
                    <a:pt x="1525662" y="1741206"/>
                  </a:lnTo>
                  <a:lnTo>
                    <a:pt x="1529145" y="1740957"/>
                  </a:lnTo>
                  <a:lnTo>
                    <a:pt x="1532628" y="1740710"/>
                  </a:lnTo>
                  <a:lnTo>
                    <a:pt x="1536111" y="1740463"/>
                  </a:lnTo>
                  <a:lnTo>
                    <a:pt x="1539595" y="1740217"/>
                  </a:lnTo>
                  <a:lnTo>
                    <a:pt x="1543078" y="1739972"/>
                  </a:lnTo>
                  <a:lnTo>
                    <a:pt x="1546561" y="1739728"/>
                  </a:lnTo>
                  <a:lnTo>
                    <a:pt x="1550044" y="1739485"/>
                  </a:lnTo>
                  <a:lnTo>
                    <a:pt x="1553528" y="1739243"/>
                  </a:lnTo>
                  <a:lnTo>
                    <a:pt x="1557011" y="1739001"/>
                  </a:lnTo>
                  <a:lnTo>
                    <a:pt x="1560494" y="1738761"/>
                  </a:lnTo>
                  <a:lnTo>
                    <a:pt x="1563977" y="1738521"/>
                  </a:lnTo>
                  <a:lnTo>
                    <a:pt x="1567461" y="1738283"/>
                  </a:lnTo>
                  <a:lnTo>
                    <a:pt x="1570944" y="1738045"/>
                  </a:lnTo>
                  <a:lnTo>
                    <a:pt x="1574427" y="1737808"/>
                  </a:lnTo>
                  <a:lnTo>
                    <a:pt x="1577910" y="1737572"/>
                  </a:lnTo>
                  <a:lnTo>
                    <a:pt x="1581394" y="1737336"/>
                  </a:lnTo>
                  <a:lnTo>
                    <a:pt x="1584877" y="1737102"/>
                  </a:lnTo>
                  <a:lnTo>
                    <a:pt x="1588360" y="1736868"/>
                  </a:lnTo>
                  <a:lnTo>
                    <a:pt x="1591843" y="1736635"/>
                  </a:lnTo>
                  <a:lnTo>
                    <a:pt x="1595327" y="1736403"/>
                  </a:lnTo>
                  <a:lnTo>
                    <a:pt x="1598810" y="1736172"/>
                  </a:lnTo>
                  <a:lnTo>
                    <a:pt x="1602293" y="1736918"/>
                  </a:lnTo>
                  <a:lnTo>
                    <a:pt x="1605776" y="1738483"/>
                  </a:lnTo>
                  <a:lnTo>
                    <a:pt x="1609260" y="1740032"/>
                  </a:lnTo>
                  <a:lnTo>
                    <a:pt x="1612743" y="1741567"/>
                  </a:lnTo>
                  <a:lnTo>
                    <a:pt x="1616226" y="1743087"/>
                  </a:lnTo>
                  <a:lnTo>
                    <a:pt x="1619709" y="1744592"/>
                  </a:lnTo>
                  <a:lnTo>
                    <a:pt x="1623193" y="1746083"/>
                  </a:lnTo>
                  <a:lnTo>
                    <a:pt x="1626676" y="1747560"/>
                  </a:lnTo>
                  <a:lnTo>
                    <a:pt x="1630159" y="1749024"/>
                  </a:lnTo>
                  <a:lnTo>
                    <a:pt x="1633642" y="1750474"/>
                  </a:lnTo>
                  <a:lnTo>
                    <a:pt x="1637126" y="1751910"/>
                  </a:lnTo>
                  <a:lnTo>
                    <a:pt x="1640609" y="1753333"/>
                  </a:lnTo>
                  <a:lnTo>
                    <a:pt x="1644092" y="1754743"/>
                  </a:lnTo>
                  <a:lnTo>
                    <a:pt x="1647575" y="1756128"/>
                  </a:lnTo>
                  <a:lnTo>
                    <a:pt x="1651059" y="1757062"/>
                  </a:lnTo>
                  <a:lnTo>
                    <a:pt x="1654542" y="1757990"/>
                  </a:lnTo>
                  <a:lnTo>
                    <a:pt x="1658025" y="1758911"/>
                  </a:lnTo>
                  <a:lnTo>
                    <a:pt x="1661508" y="1759825"/>
                  </a:lnTo>
                  <a:lnTo>
                    <a:pt x="1664992" y="1760732"/>
                  </a:lnTo>
                  <a:lnTo>
                    <a:pt x="1668475" y="1761632"/>
                  </a:lnTo>
                  <a:lnTo>
                    <a:pt x="1671958" y="1762526"/>
                  </a:lnTo>
                  <a:lnTo>
                    <a:pt x="1675441" y="1763413"/>
                  </a:lnTo>
                  <a:lnTo>
                    <a:pt x="1678925" y="1764294"/>
                  </a:lnTo>
                  <a:lnTo>
                    <a:pt x="1682408" y="1765169"/>
                  </a:lnTo>
                  <a:lnTo>
                    <a:pt x="1685891" y="1766037"/>
                  </a:lnTo>
                  <a:lnTo>
                    <a:pt x="1689374" y="1766898"/>
                  </a:lnTo>
                  <a:lnTo>
                    <a:pt x="1692858" y="1767754"/>
                  </a:lnTo>
                  <a:lnTo>
                    <a:pt x="1696341" y="1768418"/>
                  </a:lnTo>
                  <a:lnTo>
                    <a:pt x="1699824" y="1768904"/>
                  </a:lnTo>
                  <a:lnTo>
                    <a:pt x="1703307" y="1769386"/>
                  </a:lnTo>
                  <a:lnTo>
                    <a:pt x="1706791" y="1769866"/>
                  </a:lnTo>
                  <a:lnTo>
                    <a:pt x="1710274" y="1770343"/>
                  </a:lnTo>
                  <a:lnTo>
                    <a:pt x="1713757" y="1770817"/>
                  </a:lnTo>
                  <a:lnTo>
                    <a:pt x="1717240" y="1771289"/>
                  </a:lnTo>
                  <a:lnTo>
                    <a:pt x="1720723" y="1771758"/>
                  </a:lnTo>
                  <a:lnTo>
                    <a:pt x="1724207" y="1772224"/>
                  </a:lnTo>
                  <a:lnTo>
                    <a:pt x="1727690" y="1772687"/>
                  </a:lnTo>
                  <a:lnTo>
                    <a:pt x="1731173" y="1773148"/>
                  </a:lnTo>
                  <a:lnTo>
                    <a:pt x="1734656" y="1773606"/>
                  </a:lnTo>
                  <a:lnTo>
                    <a:pt x="1738140" y="1774062"/>
                  </a:lnTo>
                  <a:lnTo>
                    <a:pt x="1741623" y="1774515"/>
                  </a:lnTo>
                  <a:lnTo>
                    <a:pt x="1741623" y="1774515"/>
                  </a:lnTo>
                  <a:lnTo>
                    <a:pt x="1745106" y="1774965"/>
                  </a:lnTo>
                  <a:lnTo>
                    <a:pt x="1748589" y="1775413"/>
                  </a:lnTo>
                  <a:lnTo>
                    <a:pt x="1752073" y="1775859"/>
                  </a:lnTo>
                  <a:lnTo>
                    <a:pt x="1755556" y="1776302"/>
                  </a:lnTo>
                  <a:lnTo>
                    <a:pt x="1759039" y="1779403"/>
                  </a:lnTo>
                  <a:lnTo>
                    <a:pt x="1762522" y="1785104"/>
                  </a:lnTo>
                  <a:lnTo>
                    <a:pt x="1766006" y="1790665"/>
                  </a:lnTo>
                  <a:lnTo>
                    <a:pt x="1769489" y="1796091"/>
                  </a:lnTo>
                  <a:lnTo>
                    <a:pt x="1772972" y="1801386"/>
                  </a:lnTo>
                  <a:lnTo>
                    <a:pt x="1776455" y="1802006"/>
                  </a:lnTo>
                  <a:lnTo>
                    <a:pt x="1779939" y="1802580"/>
                  </a:lnTo>
                  <a:lnTo>
                    <a:pt x="1783422" y="1803151"/>
                  </a:lnTo>
                  <a:lnTo>
                    <a:pt x="1786905" y="1803718"/>
                  </a:lnTo>
                  <a:lnTo>
                    <a:pt x="1790388" y="1804282"/>
                  </a:lnTo>
                  <a:lnTo>
                    <a:pt x="1793872" y="1804843"/>
                  </a:lnTo>
                  <a:lnTo>
                    <a:pt x="1797355" y="1805400"/>
                  </a:lnTo>
                  <a:lnTo>
                    <a:pt x="1800838" y="1805953"/>
                  </a:lnTo>
                  <a:lnTo>
                    <a:pt x="1804321" y="1806504"/>
                  </a:lnTo>
                  <a:lnTo>
                    <a:pt x="1807805" y="1807051"/>
                  </a:lnTo>
                  <a:lnTo>
                    <a:pt x="1811288" y="1807595"/>
                  </a:lnTo>
                  <a:lnTo>
                    <a:pt x="1814771" y="1808135"/>
                  </a:lnTo>
                  <a:lnTo>
                    <a:pt x="1818254" y="1808673"/>
                  </a:lnTo>
                  <a:lnTo>
                    <a:pt x="1821738" y="1809207"/>
                  </a:lnTo>
                  <a:lnTo>
                    <a:pt x="1825221" y="1809738"/>
                  </a:lnTo>
                  <a:lnTo>
                    <a:pt x="1828704" y="1810266"/>
                  </a:lnTo>
                  <a:lnTo>
                    <a:pt x="1832187" y="1810791"/>
                  </a:lnTo>
                  <a:lnTo>
                    <a:pt x="1835671" y="1811313"/>
                  </a:lnTo>
                  <a:lnTo>
                    <a:pt x="1839154" y="1811259"/>
                  </a:lnTo>
                  <a:lnTo>
                    <a:pt x="1842637" y="1811189"/>
                  </a:lnTo>
                  <a:lnTo>
                    <a:pt x="1846120" y="1811119"/>
                  </a:lnTo>
                  <a:lnTo>
                    <a:pt x="1849604" y="1811050"/>
                  </a:lnTo>
                  <a:lnTo>
                    <a:pt x="1853087" y="1810981"/>
                  </a:lnTo>
                  <a:lnTo>
                    <a:pt x="1856570" y="1810912"/>
                  </a:lnTo>
                  <a:lnTo>
                    <a:pt x="1860053" y="1810843"/>
                  </a:lnTo>
                  <a:lnTo>
                    <a:pt x="1863537" y="1810775"/>
                  </a:lnTo>
                  <a:lnTo>
                    <a:pt x="1867020" y="1810707"/>
                  </a:lnTo>
                  <a:lnTo>
                    <a:pt x="1870503" y="1810639"/>
                  </a:lnTo>
                  <a:lnTo>
                    <a:pt x="1873986" y="1810571"/>
                  </a:lnTo>
                  <a:lnTo>
                    <a:pt x="1877470" y="1810503"/>
                  </a:lnTo>
                  <a:lnTo>
                    <a:pt x="1880953" y="1810436"/>
                  </a:lnTo>
                  <a:lnTo>
                    <a:pt x="1884436" y="1810369"/>
                  </a:lnTo>
                  <a:lnTo>
                    <a:pt x="1887919" y="1810302"/>
                  </a:lnTo>
                  <a:lnTo>
                    <a:pt x="1891403" y="1810236"/>
                  </a:lnTo>
                  <a:lnTo>
                    <a:pt x="1894886" y="1810169"/>
                  </a:lnTo>
                  <a:lnTo>
                    <a:pt x="1898369" y="1810103"/>
                  </a:lnTo>
                  <a:lnTo>
                    <a:pt x="1901852" y="1810037"/>
                  </a:lnTo>
                  <a:lnTo>
                    <a:pt x="1905336" y="1809972"/>
                  </a:lnTo>
                  <a:lnTo>
                    <a:pt x="1908819" y="1809906"/>
                  </a:lnTo>
                  <a:lnTo>
                    <a:pt x="1912302" y="1809841"/>
                  </a:lnTo>
                  <a:lnTo>
                    <a:pt x="1915785" y="1809776"/>
                  </a:lnTo>
                  <a:lnTo>
                    <a:pt x="1919269" y="1809711"/>
                  </a:lnTo>
                  <a:lnTo>
                    <a:pt x="1922752" y="1809647"/>
                  </a:lnTo>
                  <a:lnTo>
                    <a:pt x="1926235" y="1809582"/>
                  </a:lnTo>
                  <a:lnTo>
                    <a:pt x="1929718" y="1809518"/>
                  </a:lnTo>
                  <a:lnTo>
                    <a:pt x="1933202" y="1809454"/>
                  </a:lnTo>
                  <a:lnTo>
                    <a:pt x="1936685" y="1809390"/>
                  </a:lnTo>
                  <a:lnTo>
                    <a:pt x="1940168" y="1809327"/>
                  </a:lnTo>
                  <a:lnTo>
                    <a:pt x="1943651" y="1809264"/>
                  </a:lnTo>
                  <a:lnTo>
                    <a:pt x="1947135" y="1809201"/>
                  </a:lnTo>
                  <a:lnTo>
                    <a:pt x="1950618" y="1809138"/>
                  </a:lnTo>
                  <a:lnTo>
                    <a:pt x="1954101" y="1809075"/>
                  </a:lnTo>
                  <a:lnTo>
                    <a:pt x="1957584" y="1809013"/>
                  </a:lnTo>
                  <a:lnTo>
                    <a:pt x="1961068" y="1808950"/>
                  </a:lnTo>
                  <a:lnTo>
                    <a:pt x="1964551" y="1808888"/>
                  </a:lnTo>
                  <a:lnTo>
                    <a:pt x="1968034" y="1808826"/>
                  </a:lnTo>
                  <a:lnTo>
                    <a:pt x="1971517" y="1808765"/>
                  </a:lnTo>
                  <a:lnTo>
                    <a:pt x="1975001" y="1808703"/>
                  </a:lnTo>
                  <a:lnTo>
                    <a:pt x="1978484" y="1809999"/>
                  </a:lnTo>
                  <a:lnTo>
                    <a:pt x="1981967" y="1813040"/>
                  </a:lnTo>
                  <a:lnTo>
                    <a:pt x="1985450" y="1816035"/>
                  </a:lnTo>
                  <a:lnTo>
                    <a:pt x="1988934" y="1818985"/>
                  </a:lnTo>
                  <a:lnTo>
                    <a:pt x="1992417" y="1821890"/>
                  </a:lnTo>
                  <a:lnTo>
                    <a:pt x="1995900" y="1822988"/>
                  </a:lnTo>
                  <a:lnTo>
                    <a:pt x="1999383" y="1823940"/>
                  </a:lnTo>
                  <a:lnTo>
                    <a:pt x="2002867" y="1824885"/>
                  </a:lnTo>
                  <a:lnTo>
                    <a:pt x="2006350" y="1825823"/>
                  </a:lnTo>
                  <a:lnTo>
                    <a:pt x="2009833" y="1826755"/>
                  </a:lnTo>
                  <a:lnTo>
                    <a:pt x="2013316" y="1827680"/>
                  </a:lnTo>
                  <a:lnTo>
                    <a:pt x="2016799" y="1828598"/>
                  </a:lnTo>
                  <a:lnTo>
                    <a:pt x="2020283" y="1829509"/>
                  </a:lnTo>
                  <a:lnTo>
                    <a:pt x="2023766" y="1830415"/>
                  </a:lnTo>
                  <a:lnTo>
                    <a:pt x="2027249" y="1831313"/>
                  </a:lnTo>
                  <a:lnTo>
                    <a:pt x="2030732" y="1832206"/>
                  </a:lnTo>
                  <a:lnTo>
                    <a:pt x="2034216" y="1833092"/>
                  </a:lnTo>
                  <a:lnTo>
                    <a:pt x="2037699" y="1833972"/>
                  </a:lnTo>
                  <a:lnTo>
                    <a:pt x="2041182" y="1834557"/>
                  </a:lnTo>
                  <a:lnTo>
                    <a:pt x="2044665" y="1834732"/>
                  </a:lnTo>
                  <a:lnTo>
                    <a:pt x="2048149" y="1834907"/>
                  </a:lnTo>
                  <a:lnTo>
                    <a:pt x="2051632" y="1835080"/>
                  </a:lnTo>
                  <a:lnTo>
                    <a:pt x="2055115" y="1835253"/>
                  </a:lnTo>
                  <a:lnTo>
                    <a:pt x="2058598" y="1835426"/>
                  </a:lnTo>
                  <a:lnTo>
                    <a:pt x="2062082" y="1835597"/>
                  </a:lnTo>
                  <a:lnTo>
                    <a:pt x="2065565" y="1835768"/>
                  </a:lnTo>
                  <a:lnTo>
                    <a:pt x="2069048" y="1835938"/>
                  </a:lnTo>
                  <a:lnTo>
                    <a:pt x="2072531" y="1836108"/>
                  </a:lnTo>
                  <a:lnTo>
                    <a:pt x="2076015" y="1836277"/>
                  </a:lnTo>
                  <a:lnTo>
                    <a:pt x="2079498" y="1836445"/>
                  </a:lnTo>
                  <a:lnTo>
                    <a:pt x="2082981" y="1836612"/>
                  </a:lnTo>
                  <a:lnTo>
                    <a:pt x="2086464" y="1836779"/>
                  </a:lnTo>
                  <a:lnTo>
                    <a:pt x="2089948" y="1836597"/>
                  </a:lnTo>
                  <a:lnTo>
                    <a:pt x="2093431" y="1836376"/>
                  </a:lnTo>
                  <a:lnTo>
                    <a:pt x="2096914" y="1836156"/>
                  </a:lnTo>
                  <a:lnTo>
                    <a:pt x="2100397" y="1835937"/>
                  </a:lnTo>
                  <a:lnTo>
                    <a:pt x="2103881" y="1835718"/>
                  </a:lnTo>
                  <a:lnTo>
                    <a:pt x="2107364" y="1835500"/>
                  </a:lnTo>
                  <a:lnTo>
                    <a:pt x="2110847" y="1835282"/>
                  </a:lnTo>
                  <a:lnTo>
                    <a:pt x="2114330" y="1835064"/>
                  </a:lnTo>
                  <a:lnTo>
                    <a:pt x="2117814" y="1834848"/>
                  </a:lnTo>
                  <a:lnTo>
                    <a:pt x="2121297" y="1834631"/>
                  </a:lnTo>
                  <a:lnTo>
                    <a:pt x="2124780" y="1834416"/>
                  </a:lnTo>
                  <a:lnTo>
                    <a:pt x="2128263" y="1834200"/>
                  </a:lnTo>
                  <a:lnTo>
                    <a:pt x="2131747" y="1833986"/>
                  </a:lnTo>
                  <a:lnTo>
                    <a:pt x="2135230" y="1833772"/>
                  </a:lnTo>
                  <a:lnTo>
                    <a:pt x="2138713" y="1833558"/>
                  </a:lnTo>
                  <a:lnTo>
                    <a:pt x="2142196" y="1833345"/>
                  </a:lnTo>
                  <a:lnTo>
                    <a:pt x="2145680" y="1833132"/>
                  </a:lnTo>
                  <a:lnTo>
                    <a:pt x="2149163" y="1832920"/>
                  </a:lnTo>
                  <a:lnTo>
                    <a:pt x="2152646" y="1832708"/>
                  </a:lnTo>
                  <a:lnTo>
                    <a:pt x="2156129" y="1832497"/>
                  </a:lnTo>
                  <a:lnTo>
                    <a:pt x="2159613" y="1832286"/>
                  </a:lnTo>
                  <a:lnTo>
                    <a:pt x="2163096" y="1832076"/>
                  </a:lnTo>
                  <a:lnTo>
                    <a:pt x="2166579" y="1831867"/>
                  </a:lnTo>
                  <a:lnTo>
                    <a:pt x="2170062" y="1831657"/>
                  </a:lnTo>
                  <a:lnTo>
                    <a:pt x="2173546" y="1831449"/>
                  </a:lnTo>
                  <a:lnTo>
                    <a:pt x="2177029" y="1831241"/>
                  </a:lnTo>
                  <a:lnTo>
                    <a:pt x="2180512" y="1831033"/>
                  </a:lnTo>
                  <a:lnTo>
                    <a:pt x="2183995" y="1830826"/>
                  </a:lnTo>
                  <a:lnTo>
                    <a:pt x="2187479" y="1830619"/>
                  </a:lnTo>
                  <a:lnTo>
                    <a:pt x="2190962" y="1830413"/>
                  </a:lnTo>
                  <a:lnTo>
                    <a:pt x="2194445" y="1830207"/>
                  </a:lnTo>
                  <a:lnTo>
                    <a:pt x="2197928" y="1830002"/>
                  </a:lnTo>
                  <a:lnTo>
                    <a:pt x="2201412" y="1829797"/>
                  </a:lnTo>
                  <a:lnTo>
                    <a:pt x="2204895" y="1829593"/>
                  </a:lnTo>
                  <a:lnTo>
                    <a:pt x="2208378" y="1829389"/>
                  </a:lnTo>
                  <a:lnTo>
                    <a:pt x="2211861" y="1829185"/>
                  </a:lnTo>
                  <a:lnTo>
                    <a:pt x="2215345" y="1828982"/>
                  </a:lnTo>
                  <a:lnTo>
                    <a:pt x="2218828" y="1828780"/>
                  </a:lnTo>
                  <a:lnTo>
                    <a:pt x="2222311" y="1828578"/>
                  </a:lnTo>
                  <a:lnTo>
                    <a:pt x="2225794" y="1828377"/>
                  </a:lnTo>
                  <a:lnTo>
                    <a:pt x="2229278" y="1828324"/>
                  </a:lnTo>
                  <a:lnTo>
                    <a:pt x="2232761" y="1828535"/>
                  </a:lnTo>
                  <a:lnTo>
                    <a:pt x="2236244" y="1828745"/>
                  </a:lnTo>
                  <a:lnTo>
                    <a:pt x="2239727" y="1828954"/>
                  </a:lnTo>
                  <a:lnTo>
                    <a:pt x="2243211" y="1829162"/>
                  </a:lnTo>
                  <a:lnTo>
                    <a:pt x="2246694" y="1829369"/>
                  </a:lnTo>
                  <a:lnTo>
                    <a:pt x="2250177" y="1829576"/>
                  </a:lnTo>
                  <a:lnTo>
                    <a:pt x="2253660" y="1829781"/>
                  </a:lnTo>
                  <a:lnTo>
                    <a:pt x="2257144" y="1829986"/>
                  </a:lnTo>
                  <a:lnTo>
                    <a:pt x="2260627" y="1830190"/>
                  </a:lnTo>
                  <a:lnTo>
                    <a:pt x="2264110" y="1830394"/>
                  </a:lnTo>
                  <a:lnTo>
                    <a:pt x="2267593" y="1830596"/>
                  </a:lnTo>
                  <a:lnTo>
                    <a:pt x="2271077" y="1830798"/>
                  </a:lnTo>
                  <a:lnTo>
                    <a:pt x="2274560" y="1830999"/>
                  </a:lnTo>
                  <a:lnTo>
                    <a:pt x="2278043" y="1831199"/>
                  </a:lnTo>
                  <a:lnTo>
                    <a:pt x="2281526" y="1831398"/>
                  </a:lnTo>
                  <a:lnTo>
                    <a:pt x="2285010" y="1831597"/>
                  </a:lnTo>
                  <a:lnTo>
                    <a:pt x="2288493" y="1831795"/>
                  </a:lnTo>
                  <a:lnTo>
                    <a:pt x="2291976" y="1831992"/>
                  </a:lnTo>
                  <a:lnTo>
                    <a:pt x="2295459" y="1832188"/>
                  </a:lnTo>
                  <a:lnTo>
                    <a:pt x="2298942" y="1832384"/>
                  </a:lnTo>
                  <a:lnTo>
                    <a:pt x="2302426" y="1832579"/>
                  </a:lnTo>
                  <a:lnTo>
                    <a:pt x="2305909" y="1832773"/>
                  </a:lnTo>
                  <a:lnTo>
                    <a:pt x="2309392" y="1832806"/>
                  </a:lnTo>
                  <a:lnTo>
                    <a:pt x="2312875" y="1832807"/>
                  </a:lnTo>
                  <a:lnTo>
                    <a:pt x="2316359" y="1832808"/>
                  </a:lnTo>
                  <a:lnTo>
                    <a:pt x="2319842" y="1832810"/>
                  </a:lnTo>
                  <a:lnTo>
                    <a:pt x="2323325" y="1832811"/>
                  </a:lnTo>
                  <a:lnTo>
                    <a:pt x="2326808" y="1832813"/>
                  </a:lnTo>
                  <a:lnTo>
                    <a:pt x="2330292" y="1832814"/>
                  </a:lnTo>
                  <a:lnTo>
                    <a:pt x="2333775" y="1832815"/>
                  </a:lnTo>
                  <a:lnTo>
                    <a:pt x="2337258" y="1832817"/>
                  </a:lnTo>
                  <a:lnTo>
                    <a:pt x="2340741" y="1832818"/>
                  </a:lnTo>
                  <a:lnTo>
                    <a:pt x="2344225" y="1832819"/>
                  </a:lnTo>
                  <a:lnTo>
                    <a:pt x="2347708" y="1832821"/>
                  </a:lnTo>
                  <a:lnTo>
                    <a:pt x="2351191" y="1832822"/>
                  </a:lnTo>
                  <a:lnTo>
                    <a:pt x="2354674" y="1832823"/>
                  </a:lnTo>
                  <a:lnTo>
                    <a:pt x="2358158" y="1832825"/>
                  </a:lnTo>
                  <a:lnTo>
                    <a:pt x="2361641" y="1832826"/>
                  </a:lnTo>
                  <a:lnTo>
                    <a:pt x="2365124" y="1832827"/>
                  </a:lnTo>
                  <a:lnTo>
                    <a:pt x="2368607" y="1832829"/>
                  </a:lnTo>
                  <a:lnTo>
                    <a:pt x="2372091" y="1832830"/>
                  </a:lnTo>
                  <a:lnTo>
                    <a:pt x="2375574" y="1832831"/>
                  </a:lnTo>
                  <a:lnTo>
                    <a:pt x="2379057" y="1832833"/>
                  </a:lnTo>
                  <a:lnTo>
                    <a:pt x="2382540" y="1832834"/>
                  </a:lnTo>
                  <a:lnTo>
                    <a:pt x="2386024" y="1832835"/>
                  </a:lnTo>
                  <a:lnTo>
                    <a:pt x="2389507" y="1832837"/>
                  </a:lnTo>
                  <a:lnTo>
                    <a:pt x="2392990" y="1832838"/>
                  </a:lnTo>
                  <a:lnTo>
                    <a:pt x="2396473" y="1832839"/>
                  </a:lnTo>
                  <a:lnTo>
                    <a:pt x="2399957" y="1832841"/>
                  </a:lnTo>
                  <a:lnTo>
                    <a:pt x="2403440" y="1832842"/>
                  </a:lnTo>
                  <a:lnTo>
                    <a:pt x="2406923" y="1832843"/>
                  </a:lnTo>
                  <a:lnTo>
                    <a:pt x="2410406" y="1832845"/>
                  </a:lnTo>
                  <a:lnTo>
                    <a:pt x="2413890" y="1832846"/>
                  </a:lnTo>
                  <a:lnTo>
                    <a:pt x="2417373" y="1832958"/>
                  </a:lnTo>
                  <a:lnTo>
                    <a:pt x="2420856" y="1833319"/>
                  </a:lnTo>
                  <a:lnTo>
                    <a:pt x="2424339" y="1833679"/>
                  </a:lnTo>
                  <a:lnTo>
                    <a:pt x="2427823" y="1834037"/>
                  </a:lnTo>
                  <a:lnTo>
                    <a:pt x="2431306" y="1834393"/>
                  </a:lnTo>
                  <a:lnTo>
                    <a:pt x="2434789" y="1834748"/>
                  </a:lnTo>
                  <a:lnTo>
                    <a:pt x="2438272" y="1835102"/>
                  </a:lnTo>
                  <a:lnTo>
                    <a:pt x="2441756" y="1835454"/>
                  </a:lnTo>
                  <a:lnTo>
                    <a:pt x="2445239" y="1835804"/>
                  </a:lnTo>
                  <a:lnTo>
                    <a:pt x="2448722" y="1836153"/>
                  </a:lnTo>
                  <a:lnTo>
                    <a:pt x="2452205" y="1836501"/>
                  </a:lnTo>
                  <a:lnTo>
                    <a:pt x="2455689" y="1836847"/>
                  </a:lnTo>
                  <a:lnTo>
                    <a:pt x="2459172" y="1837191"/>
                  </a:lnTo>
                  <a:lnTo>
                    <a:pt x="2462655" y="1837534"/>
                  </a:lnTo>
                  <a:lnTo>
                    <a:pt x="2466138" y="1837876"/>
                  </a:lnTo>
                  <a:lnTo>
                    <a:pt x="2469622" y="1838216"/>
                  </a:lnTo>
                  <a:lnTo>
                    <a:pt x="2473105" y="1838555"/>
                  </a:lnTo>
                  <a:lnTo>
                    <a:pt x="2476588" y="1838892"/>
                  </a:lnTo>
                  <a:lnTo>
                    <a:pt x="2480071" y="1839228"/>
                  </a:lnTo>
                  <a:lnTo>
                    <a:pt x="2483555" y="1839563"/>
                  </a:lnTo>
                  <a:lnTo>
                    <a:pt x="2487038" y="1839896"/>
                  </a:lnTo>
                  <a:lnTo>
                    <a:pt x="2490521" y="1840227"/>
                  </a:lnTo>
                  <a:lnTo>
                    <a:pt x="2494004" y="1840558"/>
                  </a:lnTo>
                  <a:lnTo>
                    <a:pt x="2497488" y="1840597"/>
                  </a:lnTo>
                  <a:lnTo>
                    <a:pt x="2500971" y="1840556"/>
                  </a:lnTo>
                  <a:lnTo>
                    <a:pt x="2504454" y="1840514"/>
                  </a:lnTo>
                  <a:lnTo>
                    <a:pt x="2507937" y="1840474"/>
                  </a:lnTo>
                  <a:lnTo>
                    <a:pt x="2511421" y="1840433"/>
                  </a:lnTo>
                  <a:lnTo>
                    <a:pt x="2514904" y="1840392"/>
                  </a:lnTo>
                  <a:lnTo>
                    <a:pt x="2518387" y="1840352"/>
                  </a:lnTo>
                  <a:lnTo>
                    <a:pt x="2521870" y="1840311"/>
                  </a:lnTo>
                  <a:lnTo>
                    <a:pt x="2525354" y="1840271"/>
                  </a:lnTo>
                  <a:lnTo>
                    <a:pt x="2528837" y="1840230"/>
                  </a:lnTo>
                  <a:lnTo>
                    <a:pt x="2532320" y="1840190"/>
                  </a:lnTo>
                  <a:lnTo>
                    <a:pt x="2535803" y="1840150"/>
                  </a:lnTo>
                  <a:lnTo>
                    <a:pt x="2539287" y="1840110"/>
                  </a:lnTo>
                  <a:lnTo>
                    <a:pt x="2542770" y="1840070"/>
                  </a:lnTo>
                  <a:lnTo>
                    <a:pt x="2546253" y="1840031"/>
                  </a:lnTo>
                  <a:lnTo>
                    <a:pt x="2549736" y="1839991"/>
                  </a:lnTo>
                  <a:lnTo>
                    <a:pt x="2553220" y="1839951"/>
                  </a:lnTo>
                  <a:lnTo>
                    <a:pt x="2556703" y="1839912"/>
                  </a:lnTo>
                  <a:lnTo>
                    <a:pt x="2560186" y="1839873"/>
                  </a:lnTo>
                  <a:lnTo>
                    <a:pt x="2563669" y="1839833"/>
                  </a:lnTo>
                  <a:lnTo>
                    <a:pt x="2567153" y="1839794"/>
                  </a:lnTo>
                  <a:lnTo>
                    <a:pt x="2570636" y="1839755"/>
                  </a:lnTo>
                  <a:lnTo>
                    <a:pt x="2574119" y="1839740"/>
                  </a:lnTo>
                  <a:lnTo>
                    <a:pt x="2577602" y="1839791"/>
                  </a:lnTo>
                  <a:lnTo>
                    <a:pt x="2581085" y="1839842"/>
                  </a:lnTo>
                  <a:lnTo>
                    <a:pt x="2584569" y="1839893"/>
                  </a:lnTo>
                  <a:lnTo>
                    <a:pt x="2588052" y="1839943"/>
                  </a:lnTo>
                  <a:lnTo>
                    <a:pt x="2591535" y="1839994"/>
                  </a:lnTo>
                  <a:lnTo>
                    <a:pt x="2595018" y="1840044"/>
                  </a:lnTo>
                  <a:lnTo>
                    <a:pt x="2598502" y="1840095"/>
                  </a:lnTo>
                  <a:lnTo>
                    <a:pt x="2601985" y="1840145"/>
                  </a:lnTo>
                  <a:lnTo>
                    <a:pt x="2605468" y="1840195"/>
                  </a:lnTo>
                  <a:lnTo>
                    <a:pt x="2608951" y="1840244"/>
                  </a:lnTo>
                  <a:lnTo>
                    <a:pt x="2612435" y="1840294"/>
                  </a:lnTo>
                  <a:lnTo>
                    <a:pt x="2615918" y="1840344"/>
                  </a:lnTo>
                  <a:lnTo>
                    <a:pt x="2619401" y="1840393"/>
                  </a:lnTo>
                  <a:lnTo>
                    <a:pt x="2622884" y="1840442"/>
                  </a:lnTo>
                  <a:lnTo>
                    <a:pt x="2626368" y="1840491"/>
                  </a:lnTo>
                  <a:lnTo>
                    <a:pt x="2629851" y="1840540"/>
                  </a:lnTo>
                  <a:lnTo>
                    <a:pt x="2633334" y="1840589"/>
                  </a:lnTo>
                  <a:lnTo>
                    <a:pt x="2636817" y="1840638"/>
                  </a:lnTo>
                  <a:lnTo>
                    <a:pt x="2640301" y="1840686"/>
                  </a:lnTo>
                  <a:lnTo>
                    <a:pt x="2643784" y="1840735"/>
                  </a:lnTo>
                  <a:lnTo>
                    <a:pt x="2647267" y="1840783"/>
                  </a:lnTo>
                  <a:lnTo>
                    <a:pt x="2650750" y="1840831"/>
                  </a:lnTo>
                  <a:lnTo>
                    <a:pt x="2654234" y="1841085"/>
                  </a:lnTo>
                  <a:lnTo>
                    <a:pt x="2657717" y="1841410"/>
                  </a:lnTo>
                  <a:lnTo>
                    <a:pt x="2661200" y="1841734"/>
                  </a:lnTo>
                  <a:lnTo>
                    <a:pt x="2664683" y="1842056"/>
                  </a:lnTo>
                  <a:lnTo>
                    <a:pt x="2668167" y="1842377"/>
                  </a:lnTo>
                  <a:lnTo>
                    <a:pt x="2671650" y="1842697"/>
                  </a:lnTo>
                  <a:lnTo>
                    <a:pt x="2675133" y="1843016"/>
                  </a:lnTo>
                  <a:lnTo>
                    <a:pt x="2678616" y="1843334"/>
                  </a:lnTo>
                  <a:lnTo>
                    <a:pt x="2682100" y="1843650"/>
                  </a:lnTo>
                  <a:lnTo>
                    <a:pt x="2685583" y="1843965"/>
                  </a:lnTo>
                  <a:lnTo>
                    <a:pt x="2689066" y="1844279"/>
                  </a:lnTo>
                  <a:lnTo>
                    <a:pt x="2692549" y="1844591"/>
                  </a:lnTo>
                  <a:lnTo>
                    <a:pt x="2696033" y="1844902"/>
                  </a:lnTo>
                  <a:lnTo>
                    <a:pt x="2699516" y="1845213"/>
                  </a:lnTo>
                  <a:lnTo>
                    <a:pt x="2702999" y="1845521"/>
                  </a:lnTo>
                  <a:lnTo>
                    <a:pt x="2706482" y="1845829"/>
                  </a:lnTo>
                  <a:lnTo>
                    <a:pt x="2709966" y="1846136"/>
                  </a:lnTo>
                  <a:lnTo>
                    <a:pt x="2713449" y="1846441"/>
                  </a:lnTo>
                  <a:lnTo>
                    <a:pt x="2716932" y="1846745"/>
                  </a:lnTo>
                  <a:lnTo>
                    <a:pt x="2720415" y="1847048"/>
                  </a:lnTo>
                  <a:lnTo>
                    <a:pt x="2723899" y="1847350"/>
                  </a:lnTo>
                  <a:lnTo>
                    <a:pt x="2727382" y="1847651"/>
                  </a:lnTo>
                  <a:lnTo>
                    <a:pt x="2730865" y="1847939"/>
                  </a:lnTo>
                  <a:lnTo>
                    <a:pt x="2734348" y="1848182"/>
                  </a:lnTo>
                  <a:lnTo>
                    <a:pt x="2737832" y="1848425"/>
                  </a:lnTo>
                  <a:lnTo>
                    <a:pt x="2741315" y="1848667"/>
                  </a:lnTo>
                  <a:lnTo>
                    <a:pt x="2744798" y="1848909"/>
                  </a:lnTo>
                  <a:lnTo>
                    <a:pt x="2748281" y="1849149"/>
                  </a:lnTo>
                  <a:lnTo>
                    <a:pt x="2751765" y="1849389"/>
                  </a:lnTo>
                  <a:lnTo>
                    <a:pt x="2755248" y="1849627"/>
                  </a:lnTo>
                  <a:lnTo>
                    <a:pt x="2758731" y="1849865"/>
                  </a:lnTo>
                  <a:lnTo>
                    <a:pt x="2762214" y="1850102"/>
                  </a:lnTo>
                  <a:lnTo>
                    <a:pt x="2765698" y="1850338"/>
                  </a:lnTo>
                  <a:lnTo>
                    <a:pt x="2769181" y="1850574"/>
                  </a:lnTo>
                  <a:lnTo>
                    <a:pt x="2772664" y="1850808"/>
                  </a:lnTo>
                  <a:lnTo>
                    <a:pt x="2776147" y="1851042"/>
                  </a:lnTo>
                  <a:lnTo>
                    <a:pt x="2779631" y="1851842"/>
                  </a:lnTo>
                  <a:lnTo>
                    <a:pt x="2783114" y="1852876"/>
                  </a:lnTo>
                  <a:lnTo>
                    <a:pt x="2786597" y="1853903"/>
                  </a:lnTo>
                  <a:lnTo>
                    <a:pt x="2790080" y="1854923"/>
                  </a:lnTo>
                  <a:lnTo>
                    <a:pt x="2793564" y="1855936"/>
                  </a:lnTo>
                  <a:lnTo>
                    <a:pt x="2797047" y="1856942"/>
                  </a:lnTo>
                  <a:lnTo>
                    <a:pt x="2800530" y="1857941"/>
                  </a:lnTo>
                  <a:lnTo>
                    <a:pt x="2804013" y="1858934"/>
                  </a:lnTo>
                  <a:lnTo>
                    <a:pt x="2807497" y="1859919"/>
                  </a:lnTo>
                  <a:lnTo>
                    <a:pt x="2810980" y="1860532"/>
                  </a:lnTo>
                  <a:lnTo>
                    <a:pt x="2814463" y="1860980"/>
                  </a:lnTo>
                  <a:lnTo>
                    <a:pt x="2817946" y="1861426"/>
                  </a:lnTo>
                  <a:lnTo>
                    <a:pt x="2821430" y="1861870"/>
                  </a:lnTo>
                  <a:lnTo>
                    <a:pt x="2824913" y="1862312"/>
                  </a:lnTo>
                  <a:lnTo>
                    <a:pt x="2828396" y="1862752"/>
                  </a:lnTo>
                  <a:lnTo>
                    <a:pt x="2831879" y="1863190"/>
                  </a:lnTo>
                  <a:lnTo>
                    <a:pt x="2835363" y="1863627"/>
                  </a:lnTo>
                  <a:lnTo>
                    <a:pt x="2838846" y="1864061"/>
                  </a:lnTo>
                  <a:lnTo>
                    <a:pt x="2842329" y="1864247"/>
                  </a:lnTo>
                  <a:lnTo>
                    <a:pt x="2845812" y="1864319"/>
                  </a:lnTo>
                  <a:lnTo>
                    <a:pt x="2849296" y="1864391"/>
                  </a:lnTo>
                  <a:lnTo>
                    <a:pt x="2852779" y="1864462"/>
                  </a:lnTo>
                  <a:lnTo>
                    <a:pt x="2856262" y="1864534"/>
                  </a:lnTo>
                  <a:lnTo>
                    <a:pt x="2859745" y="1864605"/>
                  </a:lnTo>
                  <a:lnTo>
                    <a:pt x="2863229" y="1864676"/>
                  </a:lnTo>
                  <a:lnTo>
                    <a:pt x="2866712" y="1864747"/>
                  </a:lnTo>
                  <a:lnTo>
                    <a:pt x="2870195" y="1864817"/>
                  </a:lnTo>
                  <a:lnTo>
                    <a:pt x="2873678" y="1864888"/>
                  </a:lnTo>
                  <a:lnTo>
                    <a:pt x="2877161" y="1864958"/>
                  </a:lnTo>
                  <a:lnTo>
                    <a:pt x="2880645" y="1865028"/>
                  </a:lnTo>
                  <a:lnTo>
                    <a:pt x="2884128" y="1865098"/>
                  </a:lnTo>
                  <a:lnTo>
                    <a:pt x="2887611" y="1865168"/>
                  </a:lnTo>
                  <a:lnTo>
                    <a:pt x="2891094" y="1865237"/>
                  </a:lnTo>
                  <a:lnTo>
                    <a:pt x="2894578" y="1865306"/>
                  </a:lnTo>
                  <a:lnTo>
                    <a:pt x="2898061" y="1865375"/>
                  </a:lnTo>
                  <a:lnTo>
                    <a:pt x="2901544" y="1865444"/>
                  </a:lnTo>
                  <a:lnTo>
                    <a:pt x="2905027" y="1865513"/>
                  </a:lnTo>
                  <a:lnTo>
                    <a:pt x="2908511" y="1865582"/>
                  </a:lnTo>
                  <a:lnTo>
                    <a:pt x="2911994" y="1865650"/>
                  </a:lnTo>
                  <a:lnTo>
                    <a:pt x="2915477" y="1865718"/>
                  </a:lnTo>
                  <a:lnTo>
                    <a:pt x="2918960" y="1878433"/>
                  </a:lnTo>
                  <a:lnTo>
                    <a:pt x="2922444" y="1879614"/>
                  </a:lnTo>
                  <a:lnTo>
                    <a:pt x="2925927" y="1880786"/>
                  </a:lnTo>
                  <a:lnTo>
                    <a:pt x="2929410" y="1881949"/>
                  </a:lnTo>
                  <a:lnTo>
                    <a:pt x="2932893" y="1883103"/>
                  </a:lnTo>
                  <a:lnTo>
                    <a:pt x="2936377" y="1884248"/>
                  </a:lnTo>
                  <a:lnTo>
                    <a:pt x="2939860" y="1885384"/>
                  </a:lnTo>
                  <a:lnTo>
                    <a:pt x="2943343" y="1886513"/>
                  </a:lnTo>
                  <a:lnTo>
                    <a:pt x="2946826" y="1887632"/>
                  </a:lnTo>
                  <a:lnTo>
                    <a:pt x="2950310" y="1888595"/>
                  </a:lnTo>
                  <a:lnTo>
                    <a:pt x="2953793" y="1888735"/>
                  </a:lnTo>
                  <a:lnTo>
                    <a:pt x="2957276" y="1888874"/>
                  </a:lnTo>
                  <a:lnTo>
                    <a:pt x="2960759" y="1889013"/>
                  </a:lnTo>
                  <a:lnTo>
                    <a:pt x="2964243" y="1889151"/>
                  </a:lnTo>
                  <a:lnTo>
                    <a:pt x="2967726" y="1889289"/>
                  </a:lnTo>
                  <a:lnTo>
                    <a:pt x="2971209" y="1889426"/>
                  </a:lnTo>
                  <a:lnTo>
                    <a:pt x="2974692" y="1889563"/>
                  </a:lnTo>
                  <a:lnTo>
                    <a:pt x="2978176" y="1889700"/>
                  </a:lnTo>
                  <a:lnTo>
                    <a:pt x="2981659" y="1889836"/>
                  </a:lnTo>
                  <a:lnTo>
                    <a:pt x="2985142" y="1889972"/>
                  </a:lnTo>
                  <a:lnTo>
                    <a:pt x="2988625" y="1890108"/>
                  </a:lnTo>
                  <a:lnTo>
                    <a:pt x="2992109" y="1890243"/>
                  </a:lnTo>
                  <a:lnTo>
                    <a:pt x="2995592" y="1890377"/>
                  </a:lnTo>
                  <a:lnTo>
                    <a:pt x="2999075" y="1890512"/>
                  </a:lnTo>
                  <a:lnTo>
                    <a:pt x="3002558" y="1890646"/>
                  </a:lnTo>
                  <a:lnTo>
                    <a:pt x="3006042" y="1890779"/>
                  </a:lnTo>
                  <a:lnTo>
                    <a:pt x="3009525" y="1890912"/>
                  </a:lnTo>
                  <a:lnTo>
                    <a:pt x="3013008" y="1891035"/>
                  </a:lnTo>
                  <a:lnTo>
                    <a:pt x="3016491" y="1891090"/>
                  </a:lnTo>
                  <a:lnTo>
                    <a:pt x="3019975" y="1891146"/>
                  </a:lnTo>
                  <a:lnTo>
                    <a:pt x="3023458" y="1891201"/>
                  </a:lnTo>
                  <a:lnTo>
                    <a:pt x="3026941" y="1891256"/>
                  </a:lnTo>
                  <a:lnTo>
                    <a:pt x="3030424" y="1891311"/>
                  </a:lnTo>
                  <a:lnTo>
                    <a:pt x="3033908" y="1891366"/>
                  </a:lnTo>
                  <a:lnTo>
                    <a:pt x="3037391" y="1891421"/>
                  </a:lnTo>
                  <a:lnTo>
                    <a:pt x="3040874" y="1891476"/>
                  </a:lnTo>
                  <a:lnTo>
                    <a:pt x="3044357" y="1891530"/>
                  </a:lnTo>
                  <a:lnTo>
                    <a:pt x="3047841" y="1891584"/>
                  </a:lnTo>
                  <a:lnTo>
                    <a:pt x="3051324" y="1891639"/>
                  </a:lnTo>
                  <a:lnTo>
                    <a:pt x="3054807" y="1891693"/>
                  </a:lnTo>
                  <a:lnTo>
                    <a:pt x="3058290" y="1891747"/>
                  </a:lnTo>
                  <a:lnTo>
                    <a:pt x="3061774" y="1891801"/>
                  </a:lnTo>
                  <a:lnTo>
                    <a:pt x="3065257" y="1891854"/>
                  </a:lnTo>
                  <a:lnTo>
                    <a:pt x="3068740" y="1891908"/>
                  </a:lnTo>
                  <a:lnTo>
                    <a:pt x="3072223" y="1891961"/>
                  </a:lnTo>
                  <a:lnTo>
                    <a:pt x="3075707" y="1892011"/>
                  </a:lnTo>
                  <a:lnTo>
                    <a:pt x="3079190" y="1892034"/>
                  </a:lnTo>
                  <a:lnTo>
                    <a:pt x="3082673" y="1892057"/>
                  </a:lnTo>
                  <a:lnTo>
                    <a:pt x="3086156" y="1892080"/>
                  </a:lnTo>
                  <a:lnTo>
                    <a:pt x="3089640" y="1892103"/>
                  </a:lnTo>
                  <a:lnTo>
                    <a:pt x="3093123" y="1892126"/>
                  </a:lnTo>
                  <a:lnTo>
                    <a:pt x="3096606" y="1892149"/>
                  </a:lnTo>
                  <a:lnTo>
                    <a:pt x="3100089" y="1892172"/>
                  </a:lnTo>
                  <a:lnTo>
                    <a:pt x="3103573" y="1892195"/>
                  </a:lnTo>
                  <a:lnTo>
                    <a:pt x="3107056" y="1892218"/>
                  </a:lnTo>
                  <a:lnTo>
                    <a:pt x="3110539" y="1892241"/>
                  </a:lnTo>
                  <a:lnTo>
                    <a:pt x="3114022" y="1892263"/>
                  </a:lnTo>
                  <a:lnTo>
                    <a:pt x="3117506" y="1892286"/>
                  </a:lnTo>
                  <a:lnTo>
                    <a:pt x="3120989" y="1892308"/>
                  </a:lnTo>
                  <a:lnTo>
                    <a:pt x="3124472" y="1892331"/>
                  </a:lnTo>
                  <a:lnTo>
                    <a:pt x="3127955" y="1892353"/>
                  </a:lnTo>
                  <a:lnTo>
                    <a:pt x="3131439" y="1892376"/>
                  </a:lnTo>
                  <a:lnTo>
                    <a:pt x="3134922" y="1892398"/>
                  </a:lnTo>
                  <a:lnTo>
                    <a:pt x="3138405" y="1892502"/>
                  </a:lnTo>
                  <a:lnTo>
                    <a:pt x="3141888" y="1893342"/>
                  </a:lnTo>
                  <a:lnTo>
                    <a:pt x="3145372" y="1894177"/>
                  </a:lnTo>
                  <a:lnTo>
                    <a:pt x="3148855" y="1895007"/>
                  </a:lnTo>
                  <a:lnTo>
                    <a:pt x="3152338" y="1895832"/>
                  </a:lnTo>
                  <a:lnTo>
                    <a:pt x="3155821" y="1896652"/>
                  </a:lnTo>
                  <a:lnTo>
                    <a:pt x="3159304" y="1897467"/>
                  </a:lnTo>
                  <a:lnTo>
                    <a:pt x="3162788" y="1898277"/>
                  </a:lnTo>
                  <a:lnTo>
                    <a:pt x="3166271" y="1899082"/>
                  </a:lnTo>
                  <a:lnTo>
                    <a:pt x="3169754" y="1899816"/>
                  </a:lnTo>
                  <a:lnTo>
                    <a:pt x="3173237" y="1899876"/>
                  </a:lnTo>
                  <a:lnTo>
                    <a:pt x="3176721" y="1899935"/>
                  </a:lnTo>
                  <a:lnTo>
                    <a:pt x="3180204" y="1899995"/>
                  </a:lnTo>
                  <a:lnTo>
                    <a:pt x="3183687" y="1900055"/>
                  </a:lnTo>
                  <a:lnTo>
                    <a:pt x="3187170" y="1900114"/>
                  </a:lnTo>
                  <a:lnTo>
                    <a:pt x="3190654" y="1900173"/>
                  </a:lnTo>
                  <a:lnTo>
                    <a:pt x="3194137" y="1900232"/>
                  </a:lnTo>
                  <a:lnTo>
                    <a:pt x="3197620" y="1900291"/>
                  </a:lnTo>
                  <a:lnTo>
                    <a:pt x="3201103" y="1900350"/>
                  </a:lnTo>
                  <a:lnTo>
                    <a:pt x="3204587" y="1900409"/>
                  </a:lnTo>
                  <a:lnTo>
                    <a:pt x="3208070" y="1900467"/>
                  </a:lnTo>
                  <a:lnTo>
                    <a:pt x="3211553" y="1900526"/>
                  </a:lnTo>
                  <a:lnTo>
                    <a:pt x="3215036" y="1900584"/>
                  </a:lnTo>
                  <a:lnTo>
                    <a:pt x="3218520" y="1901106"/>
                  </a:lnTo>
                  <a:lnTo>
                    <a:pt x="3222003" y="1901966"/>
                  </a:lnTo>
                  <a:lnTo>
                    <a:pt x="3225486" y="1902820"/>
                  </a:lnTo>
                  <a:lnTo>
                    <a:pt x="3228969" y="1903669"/>
                  </a:lnTo>
                  <a:lnTo>
                    <a:pt x="3232453" y="1904490"/>
                  </a:lnTo>
                  <a:lnTo>
                    <a:pt x="3235936" y="1905007"/>
                  </a:lnTo>
                  <a:lnTo>
                    <a:pt x="3239419" y="1905522"/>
                  </a:lnTo>
                  <a:lnTo>
                    <a:pt x="3242902" y="1906035"/>
                  </a:lnTo>
                  <a:lnTo>
                    <a:pt x="3246386" y="1906545"/>
                  </a:lnTo>
                  <a:lnTo>
                    <a:pt x="3249869" y="1907682"/>
                  </a:lnTo>
                  <a:lnTo>
                    <a:pt x="3253352" y="1909284"/>
                  </a:lnTo>
                  <a:lnTo>
                    <a:pt x="3256835" y="1910871"/>
                  </a:lnTo>
                  <a:lnTo>
                    <a:pt x="3260319" y="1912442"/>
                  </a:lnTo>
                  <a:lnTo>
                    <a:pt x="3263802" y="1913912"/>
                  </a:lnTo>
                  <a:lnTo>
                    <a:pt x="3267285" y="1914087"/>
                  </a:lnTo>
                  <a:lnTo>
                    <a:pt x="3270768" y="1914262"/>
                  </a:lnTo>
                  <a:lnTo>
                    <a:pt x="3274252" y="1914436"/>
                  </a:lnTo>
                  <a:lnTo>
                    <a:pt x="3277735" y="1914610"/>
                  </a:lnTo>
                  <a:lnTo>
                    <a:pt x="3281218" y="1914783"/>
                  </a:lnTo>
                  <a:lnTo>
                    <a:pt x="3284701" y="1914956"/>
                  </a:lnTo>
                  <a:lnTo>
                    <a:pt x="3288185" y="1915128"/>
                  </a:lnTo>
                  <a:lnTo>
                    <a:pt x="3291668" y="1915300"/>
                  </a:lnTo>
                  <a:lnTo>
                    <a:pt x="3295151" y="1915465"/>
                  </a:lnTo>
                  <a:lnTo>
                    <a:pt x="3298634" y="1915519"/>
                  </a:lnTo>
                  <a:lnTo>
                    <a:pt x="3302118" y="1915573"/>
                  </a:lnTo>
                  <a:lnTo>
                    <a:pt x="3305601" y="1915627"/>
                  </a:lnTo>
                  <a:lnTo>
                    <a:pt x="3309084" y="1915681"/>
                  </a:lnTo>
                  <a:lnTo>
                    <a:pt x="3312567" y="1915735"/>
                  </a:lnTo>
                  <a:lnTo>
                    <a:pt x="3316051" y="1915788"/>
                  </a:lnTo>
                  <a:lnTo>
                    <a:pt x="3319534" y="1915842"/>
                  </a:lnTo>
                  <a:lnTo>
                    <a:pt x="3323017" y="1915895"/>
                  </a:lnTo>
                  <a:lnTo>
                    <a:pt x="3326500" y="1915948"/>
                  </a:lnTo>
                  <a:lnTo>
                    <a:pt x="3329984" y="1916001"/>
                  </a:lnTo>
                  <a:lnTo>
                    <a:pt x="3333467" y="1916054"/>
                  </a:lnTo>
                  <a:lnTo>
                    <a:pt x="3336950" y="1916107"/>
                  </a:lnTo>
                  <a:lnTo>
                    <a:pt x="3340433" y="1916160"/>
                  </a:lnTo>
                  <a:lnTo>
                    <a:pt x="3343917" y="1916314"/>
                  </a:lnTo>
                  <a:lnTo>
                    <a:pt x="3347400" y="1916554"/>
                  </a:lnTo>
                  <a:lnTo>
                    <a:pt x="3350883" y="1916793"/>
                  </a:lnTo>
                  <a:lnTo>
                    <a:pt x="3354366" y="1917032"/>
                  </a:lnTo>
                  <a:lnTo>
                    <a:pt x="3357850" y="1917270"/>
                  </a:lnTo>
                  <a:lnTo>
                    <a:pt x="3361333" y="1917507"/>
                  </a:lnTo>
                  <a:lnTo>
                    <a:pt x="3364816" y="1917743"/>
                  </a:lnTo>
                  <a:lnTo>
                    <a:pt x="3368299" y="1917978"/>
                  </a:lnTo>
                  <a:lnTo>
                    <a:pt x="3371783" y="1918213"/>
                  </a:lnTo>
                  <a:lnTo>
                    <a:pt x="3375266" y="1918715"/>
                  </a:lnTo>
                  <a:lnTo>
                    <a:pt x="3378749" y="1919451"/>
                  </a:lnTo>
                  <a:lnTo>
                    <a:pt x="3382232" y="1920182"/>
                  </a:lnTo>
                  <a:lnTo>
                    <a:pt x="3385716" y="1920909"/>
                  </a:lnTo>
                  <a:lnTo>
                    <a:pt x="3389199" y="1921616"/>
                  </a:lnTo>
                  <a:lnTo>
                    <a:pt x="3392682" y="1921771"/>
                  </a:lnTo>
                  <a:lnTo>
                    <a:pt x="3396165" y="1921925"/>
                  </a:lnTo>
                  <a:lnTo>
                    <a:pt x="3399649" y="1922079"/>
                  </a:lnTo>
                  <a:lnTo>
                    <a:pt x="3403132" y="1922233"/>
                  </a:lnTo>
                  <a:lnTo>
                    <a:pt x="3406615" y="1929034"/>
                  </a:lnTo>
                  <a:lnTo>
                    <a:pt x="3410098" y="1929220"/>
                  </a:lnTo>
                  <a:lnTo>
                    <a:pt x="3413582" y="1929405"/>
                  </a:lnTo>
                  <a:lnTo>
                    <a:pt x="3417065" y="1929590"/>
                  </a:lnTo>
                  <a:lnTo>
                    <a:pt x="3420548" y="1929768"/>
                  </a:lnTo>
                  <a:lnTo>
                    <a:pt x="3424031" y="1929594"/>
                  </a:lnTo>
                  <a:lnTo>
                    <a:pt x="3427515" y="1929419"/>
                  </a:lnTo>
                  <a:lnTo>
                    <a:pt x="3430998" y="1929245"/>
                  </a:lnTo>
                  <a:lnTo>
                    <a:pt x="3434481" y="1929071"/>
                  </a:lnTo>
                  <a:lnTo>
                    <a:pt x="3437964" y="1929013"/>
                  </a:lnTo>
                  <a:lnTo>
                    <a:pt x="3441447" y="1929063"/>
                  </a:lnTo>
                  <a:lnTo>
                    <a:pt x="3444931" y="1929113"/>
                  </a:lnTo>
                  <a:lnTo>
                    <a:pt x="3448414" y="1929163"/>
                  </a:lnTo>
                  <a:lnTo>
                    <a:pt x="3451897" y="1935142"/>
                  </a:lnTo>
                  <a:lnTo>
                    <a:pt x="3455380" y="1935142"/>
                  </a:lnTo>
                  <a:lnTo>
                    <a:pt x="3458864" y="1935141"/>
                  </a:lnTo>
                  <a:lnTo>
                    <a:pt x="3462347" y="1935140"/>
                  </a:lnTo>
                  <a:lnTo>
                    <a:pt x="3465830" y="1935139"/>
                  </a:lnTo>
                  <a:lnTo>
                    <a:pt x="3469313" y="1936980"/>
                  </a:lnTo>
                  <a:lnTo>
                    <a:pt x="3472797" y="1936807"/>
                  </a:lnTo>
                  <a:lnTo>
                    <a:pt x="3476280" y="1936634"/>
                  </a:lnTo>
                  <a:lnTo>
                    <a:pt x="3479763" y="1936462"/>
                  </a:lnTo>
                  <a:lnTo>
                    <a:pt x="3483246" y="1936290"/>
                  </a:lnTo>
                  <a:lnTo>
                    <a:pt x="3483246" y="1936481"/>
                  </a:lnTo>
                  <a:lnTo>
                    <a:pt x="3483246" y="1936673"/>
                  </a:lnTo>
                  <a:lnTo>
                    <a:pt x="3483246" y="1936864"/>
                  </a:lnTo>
                  <a:lnTo>
                    <a:pt x="3483246" y="1937055"/>
                  </a:lnTo>
                  <a:lnTo>
                    <a:pt x="3483246" y="1937246"/>
                  </a:lnTo>
                  <a:lnTo>
                    <a:pt x="3483246" y="1937437"/>
                  </a:lnTo>
                  <a:lnTo>
                    <a:pt x="3483246" y="1937627"/>
                  </a:lnTo>
                  <a:lnTo>
                    <a:pt x="3483246" y="1937818"/>
                  </a:lnTo>
                  <a:lnTo>
                    <a:pt x="3483246" y="1938008"/>
                  </a:lnTo>
                  <a:lnTo>
                    <a:pt x="3483246" y="1938198"/>
                  </a:lnTo>
                  <a:lnTo>
                    <a:pt x="3483246" y="1938388"/>
                  </a:lnTo>
                  <a:lnTo>
                    <a:pt x="3483246" y="1938577"/>
                  </a:lnTo>
                  <a:lnTo>
                    <a:pt x="3483246" y="1938767"/>
                  </a:lnTo>
                  <a:lnTo>
                    <a:pt x="3483246" y="1938956"/>
                  </a:lnTo>
                  <a:lnTo>
                    <a:pt x="3483246" y="1939145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4481041"/>
              <a:ext cx="3483246" cy="1071026"/>
            </a:xfrm>
            <a:custGeom>
              <a:avLst/>
              <a:gdLst/>
              <a:ahLst/>
              <a:cxnLst/>
              <a:rect l="0" t="0" r="0" b="0"/>
              <a:pathLst>
                <a:path w="3483246" h="1071026">
                  <a:moveTo>
                    <a:pt x="0" y="1071026"/>
                  </a:moveTo>
                  <a:lnTo>
                    <a:pt x="3483" y="723014"/>
                  </a:lnTo>
                  <a:lnTo>
                    <a:pt x="6966" y="438226"/>
                  </a:lnTo>
                  <a:lnTo>
                    <a:pt x="10449" y="200867"/>
                  </a:lnTo>
                  <a:lnTo>
                    <a:pt x="13932" y="0"/>
                  </a:lnTo>
                  <a:lnTo>
                    <a:pt x="17416" y="527228"/>
                  </a:lnTo>
                  <a:lnTo>
                    <a:pt x="20899" y="438226"/>
                  </a:lnTo>
                  <a:lnTo>
                    <a:pt x="24382" y="354456"/>
                  </a:lnTo>
                  <a:lnTo>
                    <a:pt x="27865" y="275469"/>
                  </a:lnTo>
                  <a:lnTo>
                    <a:pt x="31349" y="200867"/>
                  </a:lnTo>
                  <a:lnTo>
                    <a:pt x="34832" y="314391"/>
                  </a:lnTo>
                  <a:lnTo>
                    <a:pt x="38315" y="256422"/>
                  </a:lnTo>
                  <a:lnTo>
                    <a:pt x="41798" y="200867"/>
                  </a:lnTo>
                  <a:lnTo>
                    <a:pt x="45282" y="147578"/>
                  </a:lnTo>
                  <a:lnTo>
                    <a:pt x="48765" y="403418"/>
                  </a:lnTo>
                  <a:lnTo>
                    <a:pt x="52248" y="374794"/>
                  </a:lnTo>
                  <a:lnTo>
                    <a:pt x="55731" y="347657"/>
                  </a:lnTo>
                  <a:lnTo>
                    <a:pt x="59215" y="321893"/>
                  </a:lnTo>
                  <a:lnTo>
                    <a:pt x="62698" y="297401"/>
                  </a:lnTo>
                  <a:lnTo>
                    <a:pt x="66181" y="264552"/>
                  </a:lnTo>
                  <a:lnTo>
                    <a:pt x="69664" y="232326"/>
                  </a:lnTo>
                  <a:lnTo>
                    <a:pt x="73148" y="200867"/>
                  </a:lnTo>
                  <a:lnTo>
                    <a:pt x="76631" y="170148"/>
                  </a:lnTo>
                  <a:lnTo>
                    <a:pt x="80114" y="240860"/>
                  </a:lnTo>
                  <a:lnTo>
                    <a:pt x="83597" y="239243"/>
                  </a:lnTo>
                  <a:lnTo>
                    <a:pt x="87081" y="237749"/>
                  </a:lnTo>
                  <a:lnTo>
                    <a:pt x="90564" y="236365"/>
                  </a:lnTo>
                  <a:lnTo>
                    <a:pt x="94047" y="235080"/>
                  </a:lnTo>
                  <a:lnTo>
                    <a:pt x="97530" y="219663"/>
                  </a:lnTo>
                  <a:lnTo>
                    <a:pt x="101014" y="204387"/>
                  </a:lnTo>
                  <a:lnTo>
                    <a:pt x="104497" y="189626"/>
                  </a:lnTo>
                  <a:lnTo>
                    <a:pt x="107980" y="175356"/>
                  </a:lnTo>
                  <a:lnTo>
                    <a:pt x="111463" y="345451"/>
                  </a:lnTo>
                  <a:lnTo>
                    <a:pt x="114947" y="327616"/>
                  </a:lnTo>
                  <a:lnTo>
                    <a:pt x="118430" y="310011"/>
                  </a:lnTo>
                  <a:lnTo>
                    <a:pt x="121913" y="292630"/>
                  </a:lnTo>
                  <a:lnTo>
                    <a:pt x="125396" y="275469"/>
                  </a:lnTo>
                  <a:lnTo>
                    <a:pt x="128880" y="280961"/>
                  </a:lnTo>
                  <a:lnTo>
                    <a:pt x="132363" y="264552"/>
                  </a:lnTo>
                  <a:lnTo>
                    <a:pt x="135846" y="248342"/>
                  </a:lnTo>
                  <a:lnTo>
                    <a:pt x="139329" y="232326"/>
                  </a:lnTo>
                  <a:lnTo>
                    <a:pt x="142813" y="425339"/>
                  </a:lnTo>
                  <a:lnTo>
                    <a:pt x="146296" y="412567"/>
                  </a:lnTo>
                  <a:lnTo>
                    <a:pt x="149779" y="399910"/>
                  </a:lnTo>
                  <a:lnTo>
                    <a:pt x="153262" y="387366"/>
                  </a:lnTo>
                  <a:lnTo>
                    <a:pt x="156746" y="374934"/>
                  </a:lnTo>
                  <a:lnTo>
                    <a:pt x="160229" y="429229"/>
                  </a:lnTo>
                  <a:lnTo>
                    <a:pt x="163712" y="420489"/>
                  </a:lnTo>
                  <a:lnTo>
                    <a:pt x="167195" y="411886"/>
                  </a:lnTo>
                  <a:lnTo>
                    <a:pt x="170679" y="403418"/>
                  </a:lnTo>
                  <a:lnTo>
                    <a:pt x="174162" y="398607"/>
                  </a:lnTo>
                  <a:lnTo>
                    <a:pt x="177645" y="398149"/>
                  </a:lnTo>
                  <a:lnTo>
                    <a:pt x="181128" y="397707"/>
                  </a:lnTo>
                  <a:lnTo>
                    <a:pt x="184612" y="397281"/>
                  </a:lnTo>
                  <a:lnTo>
                    <a:pt x="188095" y="396871"/>
                  </a:lnTo>
                  <a:lnTo>
                    <a:pt x="191578" y="516015"/>
                  </a:lnTo>
                  <a:lnTo>
                    <a:pt x="195061" y="510793"/>
                  </a:lnTo>
                  <a:lnTo>
                    <a:pt x="198545" y="505660"/>
                  </a:lnTo>
                  <a:lnTo>
                    <a:pt x="202028" y="500614"/>
                  </a:lnTo>
                  <a:lnTo>
                    <a:pt x="205511" y="495653"/>
                  </a:lnTo>
                  <a:lnTo>
                    <a:pt x="208994" y="490775"/>
                  </a:lnTo>
                  <a:lnTo>
                    <a:pt x="212478" y="485977"/>
                  </a:lnTo>
                  <a:lnTo>
                    <a:pt x="215961" y="481258"/>
                  </a:lnTo>
                  <a:lnTo>
                    <a:pt x="219444" y="476615"/>
                  </a:lnTo>
                  <a:lnTo>
                    <a:pt x="222927" y="491626"/>
                  </a:lnTo>
                  <a:lnTo>
                    <a:pt x="226411" y="485616"/>
                  </a:lnTo>
                  <a:lnTo>
                    <a:pt x="229894" y="479668"/>
                  </a:lnTo>
                  <a:lnTo>
                    <a:pt x="233377" y="473781"/>
                  </a:lnTo>
                  <a:lnTo>
                    <a:pt x="236860" y="494406"/>
                  </a:lnTo>
                  <a:lnTo>
                    <a:pt x="240344" y="488761"/>
                  </a:lnTo>
                  <a:lnTo>
                    <a:pt x="243827" y="483171"/>
                  </a:lnTo>
                  <a:lnTo>
                    <a:pt x="247310" y="477634"/>
                  </a:lnTo>
                  <a:lnTo>
                    <a:pt x="250793" y="472150"/>
                  </a:lnTo>
                  <a:lnTo>
                    <a:pt x="254277" y="481930"/>
                  </a:lnTo>
                  <a:lnTo>
                    <a:pt x="257760" y="479343"/>
                  </a:lnTo>
                  <a:lnTo>
                    <a:pt x="261243" y="476804"/>
                  </a:lnTo>
                  <a:lnTo>
                    <a:pt x="264726" y="474310"/>
                  </a:lnTo>
                  <a:lnTo>
                    <a:pt x="268210" y="471293"/>
                  </a:lnTo>
                  <a:lnTo>
                    <a:pt x="271693" y="467553"/>
                  </a:lnTo>
                  <a:lnTo>
                    <a:pt x="275176" y="463862"/>
                  </a:lnTo>
                  <a:lnTo>
                    <a:pt x="278659" y="460219"/>
                  </a:lnTo>
                  <a:lnTo>
                    <a:pt x="282143" y="456624"/>
                  </a:lnTo>
                  <a:lnTo>
                    <a:pt x="285626" y="453076"/>
                  </a:lnTo>
                  <a:lnTo>
                    <a:pt x="289109" y="449574"/>
                  </a:lnTo>
                  <a:lnTo>
                    <a:pt x="292592" y="446116"/>
                  </a:lnTo>
                  <a:lnTo>
                    <a:pt x="296075" y="442703"/>
                  </a:lnTo>
                  <a:lnTo>
                    <a:pt x="299559" y="438226"/>
                  </a:lnTo>
                  <a:lnTo>
                    <a:pt x="303042" y="432218"/>
                  </a:lnTo>
                  <a:lnTo>
                    <a:pt x="306525" y="426234"/>
                  </a:lnTo>
                  <a:lnTo>
                    <a:pt x="310008" y="420276"/>
                  </a:lnTo>
                  <a:lnTo>
                    <a:pt x="313492" y="414342"/>
                  </a:lnTo>
                  <a:lnTo>
                    <a:pt x="316975" y="440517"/>
                  </a:lnTo>
                  <a:lnTo>
                    <a:pt x="320458" y="437369"/>
                  </a:lnTo>
                  <a:lnTo>
                    <a:pt x="323941" y="434259"/>
                  </a:lnTo>
                  <a:lnTo>
                    <a:pt x="327425" y="431185"/>
                  </a:lnTo>
                  <a:lnTo>
                    <a:pt x="330908" y="438226"/>
                  </a:lnTo>
                  <a:lnTo>
                    <a:pt x="334391" y="432786"/>
                  </a:lnTo>
                  <a:lnTo>
                    <a:pt x="337874" y="427366"/>
                  </a:lnTo>
                  <a:lnTo>
                    <a:pt x="341358" y="421967"/>
                  </a:lnTo>
                  <a:lnTo>
                    <a:pt x="344841" y="416588"/>
                  </a:lnTo>
                  <a:lnTo>
                    <a:pt x="348324" y="411230"/>
                  </a:lnTo>
                  <a:lnTo>
                    <a:pt x="351807" y="405892"/>
                  </a:lnTo>
                  <a:lnTo>
                    <a:pt x="355291" y="400574"/>
                  </a:lnTo>
                  <a:lnTo>
                    <a:pt x="358774" y="395276"/>
                  </a:lnTo>
                  <a:lnTo>
                    <a:pt x="362257" y="390336"/>
                  </a:lnTo>
                  <a:lnTo>
                    <a:pt x="365740" y="385936"/>
                  </a:lnTo>
                  <a:lnTo>
                    <a:pt x="369224" y="381564"/>
                  </a:lnTo>
                  <a:lnTo>
                    <a:pt x="372707" y="377219"/>
                  </a:lnTo>
                  <a:lnTo>
                    <a:pt x="376190" y="372901"/>
                  </a:lnTo>
                  <a:lnTo>
                    <a:pt x="379673" y="368609"/>
                  </a:lnTo>
                  <a:lnTo>
                    <a:pt x="383157" y="364344"/>
                  </a:lnTo>
                  <a:lnTo>
                    <a:pt x="386640" y="360105"/>
                  </a:lnTo>
                  <a:lnTo>
                    <a:pt x="390123" y="355892"/>
                  </a:lnTo>
                  <a:lnTo>
                    <a:pt x="393606" y="351704"/>
                  </a:lnTo>
                  <a:lnTo>
                    <a:pt x="397090" y="347542"/>
                  </a:lnTo>
                  <a:lnTo>
                    <a:pt x="400573" y="343406"/>
                  </a:lnTo>
                  <a:lnTo>
                    <a:pt x="404056" y="339294"/>
                  </a:lnTo>
                  <a:lnTo>
                    <a:pt x="407539" y="335207"/>
                  </a:lnTo>
                  <a:lnTo>
                    <a:pt x="411023" y="350206"/>
                  </a:lnTo>
                  <a:lnTo>
                    <a:pt x="414506" y="347902"/>
                  </a:lnTo>
                  <a:lnTo>
                    <a:pt x="417989" y="345621"/>
                  </a:lnTo>
                  <a:lnTo>
                    <a:pt x="421472" y="343365"/>
                  </a:lnTo>
                  <a:lnTo>
                    <a:pt x="424956" y="340182"/>
                  </a:lnTo>
                  <a:lnTo>
                    <a:pt x="428439" y="335456"/>
                  </a:lnTo>
                  <a:lnTo>
                    <a:pt x="431922" y="330747"/>
                  </a:lnTo>
                  <a:lnTo>
                    <a:pt x="435405" y="326054"/>
                  </a:lnTo>
                  <a:lnTo>
                    <a:pt x="438889" y="321377"/>
                  </a:lnTo>
                  <a:lnTo>
                    <a:pt x="442372" y="391780"/>
                  </a:lnTo>
                  <a:lnTo>
                    <a:pt x="445855" y="389571"/>
                  </a:lnTo>
                  <a:lnTo>
                    <a:pt x="449338" y="387382"/>
                  </a:lnTo>
                  <a:lnTo>
                    <a:pt x="452822" y="385212"/>
                  </a:lnTo>
                  <a:lnTo>
                    <a:pt x="456305" y="382871"/>
                  </a:lnTo>
                  <a:lnTo>
                    <a:pt x="459788" y="380222"/>
                  </a:lnTo>
                  <a:lnTo>
                    <a:pt x="463271" y="377594"/>
                  </a:lnTo>
                  <a:lnTo>
                    <a:pt x="466755" y="374985"/>
                  </a:lnTo>
                  <a:lnTo>
                    <a:pt x="470238" y="372395"/>
                  </a:lnTo>
                  <a:lnTo>
                    <a:pt x="473721" y="369824"/>
                  </a:lnTo>
                  <a:lnTo>
                    <a:pt x="477204" y="367272"/>
                  </a:lnTo>
                  <a:lnTo>
                    <a:pt x="480688" y="364740"/>
                  </a:lnTo>
                  <a:lnTo>
                    <a:pt x="484171" y="362225"/>
                  </a:lnTo>
                  <a:lnTo>
                    <a:pt x="487654" y="364557"/>
                  </a:lnTo>
                  <a:lnTo>
                    <a:pt x="491137" y="362589"/>
                  </a:lnTo>
                  <a:lnTo>
                    <a:pt x="494621" y="360639"/>
                  </a:lnTo>
                  <a:lnTo>
                    <a:pt x="498104" y="358705"/>
                  </a:lnTo>
                  <a:lnTo>
                    <a:pt x="501587" y="356788"/>
                  </a:lnTo>
                  <a:lnTo>
                    <a:pt x="505070" y="377865"/>
                  </a:lnTo>
                  <a:lnTo>
                    <a:pt x="508554" y="376895"/>
                  </a:lnTo>
                  <a:lnTo>
                    <a:pt x="512037" y="375935"/>
                  </a:lnTo>
                  <a:lnTo>
                    <a:pt x="515520" y="374986"/>
                  </a:lnTo>
                  <a:lnTo>
                    <a:pt x="519003" y="435553"/>
                  </a:lnTo>
                  <a:lnTo>
                    <a:pt x="522487" y="434406"/>
                  </a:lnTo>
                  <a:lnTo>
                    <a:pt x="525970" y="433270"/>
                  </a:lnTo>
                  <a:lnTo>
                    <a:pt x="529453" y="432145"/>
                  </a:lnTo>
                  <a:lnTo>
                    <a:pt x="532936" y="431031"/>
                  </a:lnTo>
                  <a:lnTo>
                    <a:pt x="536420" y="429928"/>
                  </a:lnTo>
                  <a:lnTo>
                    <a:pt x="539903" y="428835"/>
                  </a:lnTo>
                  <a:lnTo>
                    <a:pt x="543386" y="427752"/>
                  </a:lnTo>
                  <a:lnTo>
                    <a:pt x="546869" y="426680"/>
                  </a:lnTo>
                  <a:lnTo>
                    <a:pt x="550353" y="493022"/>
                  </a:lnTo>
                  <a:lnTo>
                    <a:pt x="553836" y="492402"/>
                  </a:lnTo>
                  <a:lnTo>
                    <a:pt x="557319" y="491789"/>
                  </a:lnTo>
                  <a:lnTo>
                    <a:pt x="560802" y="491182"/>
                  </a:lnTo>
                  <a:lnTo>
                    <a:pt x="564286" y="490581"/>
                  </a:lnTo>
                  <a:lnTo>
                    <a:pt x="567769" y="487987"/>
                  </a:lnTo>
                  <a:lnTo>
                    <a:pt x="571252" y="485012"/>
                  </a:lnTo>
                  <a:lnTo>
                    <a:pt x="574735" y="482043"/>
                  </a:lnTo>
                  <a:lnTo>
                    <a:pt x="578218" y="479080"/>
                  </a:lnTo>
                  <a:lnTo>
                    <a:pt x="581702" y="476123"/>
                  </a:lnTo>
                  <a:lnTo>
                    <a:pt x="585185" y="473172"/>
                  </a:lnTo>
                  <a:lnTo>
                    <a:pt x="588668" y="470227"/>
                  </a:lnTo>
                  <a:lnTo>
                    <a:pt x="592151" y="467288"/>
                  </a:lnTo>
                  <a:lnTo>
                    <a:pt x="595635" y="464356"/>
                  </a:lnTo>
                  <a:lnTo>
                    <a:pt x="599118" y="465227"/>
                  </a:lnTo>
                  <a:lnTo>
                    <a:pt x="602601" y="463548"/>
                  </a:lnTo>
                  <a:lnTo>
                    <a:pt x="606084" y="461878"/>
                  </a:lnTo>
                  <a:lnTo>
                    <a:pt x="609568" y="460219"/>
                  </a:lnTo>
                  <a:lnTo>
                    <a:pt x="613051" y="459561"/>
                  </a:lnTo>
                  <a:lnTo>
                    <a:pt x="616534" y="460954"/>
                  </a:lnTo>
                  <a:lnTo>
                    <a:pt x="620017" y="462326"/>
                  </a:lnTo>
                  <a:lnTo>
                    <a:pt x="623501" y="463677"/>
                  </a:lnTo>
                  <a:lnTo>
                    <a:pt x="626984" y="465006"/>
                  </a:lnTo>
                  <a:lnTo>
                    <a:pt x="630467" y="474282"/>
                  </a:lnTo>
                  <a:lnTo>
                    <a:pt x="633950" y="472684"/>
                  </a:lnTo>
                  <a:lnTo>
                    <a:pt x="637434" y="471095"/>
                  </a:lnTo>
                  <a:lnTo>
                    <a:pt x="640917" y="469515"/>
                  </a:lnTo>
                  <a:lnTo>
                    <a:pt x="644400" y="468300"/>
                  </a:lnTo>
                  <a:lnTo>
                    <a:pt x="647883" y="467863"/>
                  </a:lnTo>
                  <a:lnTo>
                    <a:pt x="651367" y="467429"/>
                  </a:lnTo>
                  <a:lnTo>
                    <a:pt x="654850" y="467000"/>
                  </a:lnTo>
                  <a:lnTo>
                    <a:pt x="658333" y="466575"/>
                  </a:lnTo>
                  <a:lnTo>
                    <a:pt x="661816" y="477923"/>
                  </a:lnTo>
                  <a:lnTo>
                    <a:pt x="665300" y="476931"/>
                  </a:lnTo>
                  <a:lnTo>
                    <a:pt x="668783" y="475946"/>
                  </a:lnTo>
                  <a:lnTo>
                    <a:pt x="672266" y="474968"/>
                  </a:lnTo>
                  <a:lnTo>
                    <a:pt x="675749" y="473512"/>
                  </a:lnTo>
                  <a:lnTo>
                    <a:pt x="679233" y="470963"/>
                  </a:lnTo>
                  <a:lnTo>
                    <a:pt x="682716" y="468418"/>
                  </a:lnTo>
                  <a:lnTo>
                    <a:pt x="686199" y="465878"/>
                  </a:lnTo>
                  <a:lnTo>
                    <a:pt x="689682" y="463342"/>
                  </a:lnTo>
                  <a:lnTo>
                    <a:pt x="693166" y="462100"/>
                  </a:lnTo>
                  <a:lnTo>
                    <a:pt x="696649" y="461183"/>
                  </a:lnTo>
                  <a:lnTo>
                    <a:pt x="700132" y="460272"/>
                  </a:lnTo>
                  <a:lnTo>
                    <a:pt x="703615" y="459368"/>
                  </a:lnTo>
                  <a:lnTo>
                    <a:pt x="707099" y="461632"/>
                  </a:lnTo>
                  <a:lnTo>
                    <a:pt x="710582" y="463344"/>
                  </a:lnTo>
                  <a:lnTo>
                    <a:pt x="714065" y="465029"/>
                  </a:lnTo>
                  <a:lnTo>
                    <a:pt x="717548" y="466689"/>
                  </a:lnTo>
                  <a:lnTo>
                    <a:pt x="721032" y="468324"/>
                  </a:lnTo>
                  <a:lnTo>
                    <a:pt x="724515" y="510708"/>
                  </a:lnTo>
                  <a:lnTo>
                    <a:pt x="727998" y="510615"/>
                  </a:lnTo>
                  <a:lnTo>
                    <a:pt x="731481" y="510522"/>
                  </a:lnTo>
                  <a:lnTo>
                    <a:pt x="734965" y="510431"/>
                  </a:lnTo>
                  <a:lnTo>
                    <a:pt x="738448" y="523332"/>
                  </a:lnTo>
                  <a:lnTo>
                    <a:pt x="741931" y="522782"/>
                  </a:lnTo>
                  <a:lnTo>
                    <a:pt x="745414" y="522236"/>
                  </a:lnTo>
                  <a:lnTo>
                    <a:pt x="748898" y="521693"/>
                  </a:lnTo>
                  <a:lnTo>
                    <a:pt x="752381" y="521155"/>
                  </a:lnTo>
                  <a:lnTo>
                    <a:pt x="755864" y="520306"/>
                  </a:lnTo>
                  <a:lnTo>
                    <a:pt x="759347" y="519376"/>
                  </a:lnTo>
                  <a:lnTo>
                    <a:pt x="762831" y="518451"/>
                  </a:lnTo>
                  <a:lnTo>
                    <a:pt x="766314" y="517532"/>
                  </a:lnTo>
                  <a:lnTo>
                    <a:pt x="769797" y="517175"/>
                  </a:lnTo>
                  <a:lnTo>
                    <a:pt x="773280" y="518248"/>
                  </a:lnTo>
                  <a:lnTo>
                    <a:pt x="776764" y="519308"/>
                  </a:lnTo>
                  <a:lnTo>
                    <a:pt x="780247" y="520354"/>
                  </a:lnTo>
                  <a:lnTo>
                    <a:pt x="783730" y="521387"/>
                  </a:lnTo>
                  <a:lnTo>
                    <a:pt x="787213" y="520425"/>
                  </a:lnTo>
                  <a:lnTo>
                    <a:pt x="790697" y="518889"/>
                  </a:lnTo>
                  <a:lnTo>
                    <a:pt x="794180" y="517359"/>
                  </a:lnTo>
                  <a:lnTo>
                    <a:pt x="797663" y="515834"/>
                  </a:lnTo>
                  <a:lnTo>
                    <a:pt x="801146" y="514314"/>
                  </a:lnTo>
                  <a:lnTo>
                    <a:pt x="804630" y="512798"/>
                  </a:lnTo>
                  <a:lnTo>
                    <a:pt x="808113" y="511288"/>
                  </a:lnTo>
                  <a:lnTo>
                    <a:pt x="811596" y="509782"/>
                  </a:lnTo>
                  <a:lnTo>
                    <a:pt x="815079" y="508282"/>
                  </a:lnTo>
                  <a:lnTo>
                    <a:pt x="818563" y="506786"/>
                  </a:lnTo>
                  <a:lnTo>
                    <a:pt x="822046" y="505295"/>
                  </a:lnTo>
                  <a:lnTo>
                    <a:pt x="825529" y="503808"/>
                  </a:lnTo>
                  <a:lnTo>
                    <a:pt x="829012" y="502327"/>
                  </a:lnTo>
                  <a:lnTo>
                    <a:pt x="832496" y="507817"/>
                  </a:lnTo>
                  <a:lnTo>
                    <a:pt x="835979" y="506415"/>
                  </a:lnTo>
                  <a:lnTo>
                    <a:pt x="839462" y="505018"/>
                  </a:lnTo>
                  <a:lnTo>
                    <a:pt x="842945" y="503626"/>
                  </a:lnTo>
                  <a:lnTo>
                    <a:pt x="846429" y="502239"/>
                  </a:lnTo>
                  <a:lnTo>
                    <a:pt x="849912" y="500856"/>
                  </a:lnTo>
                  <a:lnTo>
                    <a:pt x="853395" y="499478"/>
                  </a:lnTo>
                  <a:lnTo>
                    <a:pt x="856878" y="498104"/>
                  </a:lnTo>
                  <a:lnTo>
                    <a:pt x="860361" y="496735"/>
                  </a:lnTo>
                  <a:lnTo>
                    <a:pt x="863845" y="495322"/>
                  </a:lnTo>
                  <a:lnTo>
                    <a:pt x="867328" y="493770"/>
                  </a:lnTo>
                  <a:lnTo>
                    <a:pt x="870811" y="492223"/>
                  </a:lnTo>
                  <a:lnTo>
                    <a:pt x="874294" y="490679"/>
                  </a:lnTo>
                  <a:lnTo>
                    <a:pt x="877778" y="489139"/>
                  </a:lnTo>
                  <a:lnTo>
                    <a:pt x="881261" y="489331"/>
                  </a:lnTo>
                  <a:lnTo>
                    <a:pt x="884744" y="490100"/>
                  </a:lnTo>
                  <a:lnTo>
                    <a:pt x="888227" y="490860"/>
                  </a:lnTo>
                  <a:lnTo>
                    <a:pt x="891711" y="491613"/>
                  </a:lnTo>
                  <a:lnTo>
                    <a:pt x="895194" y="492266"/>
                  </a:lnTo>
                  <a:lnTo>
                    <a:pt x="898677" y="492632"/>
                  </a:lnTo>
                  <a:lnTo>
                    <a:pt x="902160" y="492994"/>
                  </a:lnTo>
                  <a:lnTo>
                    <a:pt x="905644" y="493353"/>
                  </a:lnTo>
                  <a:lnTo>
                    <a:pt x="909127" y="493709"/>
                  </a:lnTo>
                  <a:lnTo>
                    <a:pt x="912610" y="492712"/>
                  </a:lnTo>
                  <a:lnTo>
                    <a:pt x="916093" y="491239"/>
                  </a:lnTo>
                  <a:lnTo>
                    <a:pt x="919577" y="489770"/>
                  </a:lnTo>
                  <a:lnTo>
                    <a:pt x="923060" y="488305"/>
                  </a:lnTo>
                  <a:lnTo>
                    <a:pt x="926543" y="496882"/>
                  </a:lnTo>
                  <a:lnTo>
                    <a:pt x="930026" y="496504"/>
                  </a:lnTo>
                  <a:lnTo>
                    <a:pt x="933510" y="496127"/>
                  </a:lnTo>
                  <a:lnTo>
                    <a:pt x="936993" y="495754"/>
                  </a:lnTo>
                  <a:lnTo>
                    <a:pt x="940476" y="495382"/>
                  </a:lnTo>
                  <a:lnTo>
                    <a:pt x="943959" y="551654"/>
                  </a:lnTo>
                  <a:lnTo>
                    <a:pt x="947443" y="550597"/>
                  </a:lnTo>
                  <a:lnTo>
                    <a:pt x="950926" y="549543"/>
                  </a:lnTo>
                  <a:lnTo>
                    <a:pt x="954409" y="548492"/>
                  </a:lnTo>
                  <a:lnTo>
                    <a:pt x="957892" y="547445"/>
                  </a:lnTo>
                  <a:lnTo>
                    <a:pt x="961376" y="546401"/>
                  </a:lnTo>
                  <a:lnTo>
                    <a:pt x="964859" y="545361"/>
                  </a:lnTo>
                  <a:lnTo>
                    <a:pt x="968342" y="544324"/>
                  </a:lnTo>
                  <a:lnTo>
                    <a:pt x="971825" y="543291"/>
                  </a:lnTo>
                  <a:lnTo>
                    <a:pt x="975309" y="551098"/>
                  </a:lnTo>
                  <a:lnTo>
                    <a:pt x="978792" y="551733"/>
                  </a:lnTo>
                  <a:lnTo>
                    <a:pt x="982275" y="552361"/>
                  </a:lnTo>
                  <a:lnTo>
                    <a:pt x="985758" y="552984"/>
                  </a:lnTo>
                  <a:lnTo>
                    <a:pt x="989242" y="573311"/>
                  </a:lnTo>
                  <a:lnTo>
                    <a:pt x="992725" y="572811"/>
                  </a:lnTo>
                  <a:lnTo>
                    <a:pt x="996208" y="572315"/>
                  </a:lnTo>
                  <a:lnTo>
                    <a:pt x="999691" y="571821"/>
                  </a:lnTo>
                  <a:lnTo>
                    <a:pt x="1003175" y="571329"/>
                  </a:lnTo>
                  <a:lnTo>
                    <a:pt x="1006658" y="571193"/>
                  </a:lnTo>
                  <a:lnTo>
                    <a:pt x="1010141" y="571201"/>
                  </a:lnTo>
                  <a:lnTo>
                    <a:pt x="1013624" y="571208"/>
                  </a:lnTo>
                  <a:lnTo>
                    <a:pt x="1017108" y="571216"/>
                  </a:lnTo>
                  <a:lnTo>
                    <a:pt x="1020591" y="571325"/>
                  </a:lnTo>
                  <a:lnTo>
                    <a:pt x="1024074" y="571819"/>
                  </a:lnTo>
                  <a:lnTo>
                    <a:pt x="1027557" y="572309"/>
                  </a:lnTo>
                  <a:lnTo>
                    <a:pt x="1031041" y="572795"/>
                  </a:lnTo>
                  <a:lnTo>
                    <a:pt x="1034524" y="573277"/>
                  </a:lnTo>
                  <a:lnTo>
                    <a:pt x="1038007" y="573251"/>
                  </a:lnTo>
                  <a:lnTo>
                    <a:pt x="1041490" y="573014"/>
                  </a:lnTo>
                  <a:lnTo>
                    <a:pt x="1044974" y="572778"/>
                  </a:lnTo>
                  <a:lnTo>
                    <a:pt x="1048457" y="572543"/>
                  </a:lnTo>
                  <a:lnTo>
                    <a:pt x="1051940" y="574338"/>
                  </a:lnTo>
                  <a:lnTo>
                    <a:pt x="1055423" y="573632"/>
                  </a:lnTo>
                  <a:lnTo>
                    <a:pt x="1058907" y="572930"/>
                  </a:lnTo>
                  <a:lnTo>
                    <a:pt x="1062390" y="572230"/>
                  </a:lnTo>
                  <a:lnTo>
                    <a:pt x="1065873" y="571532"/>
                  </a:lnTo>
                  <a:lnTo>
                    <a:pt x="1069356" y="570594"/>
                  </a:lnTo>
                  <a:lnTo>
                    <a:pt x="1072840" y="569551"/>
                  </a:lnTo>
                  <a:lnTo>
                    <a:pt x="1076323" y="568510"/>
                  </a:lnTo>
                  <a:lnTo>
                    <a:pt x="1079806" y="567471"/>
                  </a:lnTo>
                  <a:lnTo>
                    <a:pt x="1083289" y="566435"/>
                  </a:lnTo>
                  <a:lnTo>
                    <a:pt x="1086773" y="565401"/>
                  </a:lnTo>
                  <a:lnTo>
                    <a:pt x="1090256" y="564370"/>
                  </a:lnTo>
                  <a:lnTo>
                    <a:pt x="1093739" y="563341"/>
                  </a:lnTo>
                  <a:lnTo>
                    <a:pt x="1097222" y="562315"/>
                  </a:lnTo>
                  <a:lnTo>
                    <a:pt x="1100706" y="571539"/>
                  </a:lnTo>
                  <a:lnTo>
                    <a:pt x="1104189" y="571771"/>
                  </a:lnTo>
                  <a:lnTo>
                    <a:pt x="1107672" y="572001"/>
                  </a:lnTo>
                  <a:lnTo>
                    <a:pt x="1111155" y="572230"/>
                  </a:lnTo>
                  <a:lnTo>
                    <a:pt x="1114639" y="572296"/>
                  </a:lnTo>
                  <a:lnTo>
                    <a:pt x="1118122" y="571631"/>
                  </a:lnTo>
                  <a:lnTo>
                    <a:pt x="1121605" y="570968"/>
                  </a:lnTo>
                  <a:lnTo>
                    <a:pt x="1125088" y="570308"/>
                  </a:lnTo>
                  <a:lnTo>
                    <a:pt x="1128572" y="569651"/>
                  </a:lnTo>
                  <a:lnTo>
                    <a:pt x="1132055" y="577038"/>
                  </a:lnTo>
                  <a:lnTo>
                    <a:pt x="1135538" y="576597"/>
                  </a:lnTo>
                  <a:lnTo>
                    <a:pt x="1139021" y="576157"/>
                  </a:lnTo>
                  <a:lnTo>
                    <a:pt x="1142505" y="575720"/>
                  </a:lnTo>
                  <a:lnTo>
                    <a:pt x="1145988" y="575284"/>
                  </a:lnTo>
                  <a:lnTo>
                    <a:pt x="1149471" y="574851"/>
                  </a:lnTo>
                  <a:lnTo>
                    <a:pt x="1152954" y="574419"/>
                  </a:lnTo>
                  <a:lnTo>
                    <a:pt x="1156437" y="573989"/>
                  </a:lnTo>
                  <a:lnTo>
                    <a:pt x="1159921" y="573561"/>
                  </a:lnTo>
                  <a:lnTo>
                    <a:pt x="1163404" y="572993"/>
                  </a:lnTo>
                  <a:lnTo>
                    <a:pt x="1166887" y="572356"/>
                  </a:lnTo>
                  <a:lnTo>
                    <a:pt x="1170370" y="571721"/>
                  </a:lnTo>
                  <a:lnTo>
                    <a:pt x="1173854" y="571088"/>
                  </a:lnTo>
                  <a:lnTo>
                    <a:pt x="1177337" y="570491"/>
                  </a:lnTo>
                  <a:lnTo>
                    <a:pt x="1180820" y="570075"/>
                  </a:lnTo>
                  <a:lnTo>
                    <a:pt x="1184303" y="569661"/>
                  </a:lnTo>
                  <a:lnTo>
                    <a:pt x="1187787" y="569249"/>
                  </a:lnTo>
                  <a:lnTo>
                    <a:pt x="1191270" y="568838"/>
                  </a:lnTo>
                  <a:lnTo>
                    <a:pt x="1194753" y="571270"/>
                  </a:lnTo>
                  <a:lnTo>
                    <a:pt x="1198236" y="570859"/>
                  </a:lnTo>
                  <a:lnTo>
                    <a:pt x="1201720" y="570450"/>
                  </a:lnTo>
                  <a:lnTo>
                    <a:pt x="1205203" y="570042"/>
                  </a:lnTo>
                  <a:lnTo>
                    <a:pt x="1208686" y="569636"/>
                  </a:lnTo>
                  <a:lnTo>
                    <a:pt x="1212169" y="569232"/>
                  </a:lnTo>
                  <a:lnTo>
                    <a:pt x="1215653" y="568830"/>
                  </a:lnTo>
                  <a:lnTo>
                    <a:pt x="1219136" y="568429"/>
                  </a:lnTo>
                  <a:lnTo>
                    <a:pt x="1222619" y="568030"/>
                  </a:lnTo>
                  <a:lnTo>
                    <a:pt x="1226102" y="579586"/>
                  </a:lnTo>
                  <a:lnTo>
                    <a:pt x="1229586" y="580744"/>
                  </a:lnTo>
                  <a:lnTo>
                    <a:pt x="1233069" y="581891"/>
                  </a:lnTo>
                  <a:lnTo>
                    <a:pt x="1236552" y="583025"/>
                  </a:lnTo>
                  <a:lnTo>
                    <a:pt x="1240035" y="584011"/>
                  </a:lnTo>
                  <a:lnTo>
                    <a:pt x="1243519" y="584173"/>
                  </a:lnTo>
                  <a:lnTo>
                    <a:pt x="1247002" y="584333"/>
                  </a:lnTo>
                  <a:lnTo>
                    <a:pt x="1250485" y="584493"/>
                  </a:lnTo>
                  <a:lnTo>
                    <a:pt x="1253968" y="584651"/>
                  </a:lnTo>
                  <a:lnTo>
                    <a:pt x="1257452" y="585535"/>
                  </a:lnTo>
                  <a:lnTo>
                    <a:pt x="1260935" y="585502"/>
                  </a:lnTo>
                  <a:lnTo>
                    <a:pt x="1264418" y="585469"/>
                  </a:lnTo>
                  <a:lnTo>
                    <a:pt x="1267901" y="585437"/>
                  </a:lnTo>
                  <a:lnTo>
                    <a:pt x="1271385" y="589473"/>
                  </a:lnTo>
                  <a:lnTo>
                    <a:pt x="1274868" y="588884"/>
                  </a:lnTo>
                  <a:lnTo>
                    <a:pt x="1278351" y="588297"/>
                  </a:lnTo>
                  <a:lnTo>
                    <a:pt x="1281834" y="587712"/>
                  </a:lnTo>
                  <a:lnTo>
                    <a:pt x="1285318" y="587128"/>
                  </a:lnTo>
                  <a:lnTo>
                    <a:pt x="1288801" y="587823"/>
                  </a:lnTo>
                  <a:lnTo>
                    <a:pt x="1292284" y="587966"/>
                  </a:lnTo>
                  <a:lnTo>
                    <a:pt x="1295767" y="588108"/>
                  </a:lnTo>
                  <a:lnTo>
                    <a:pt x="1299251" y="588249"/>
                  </a:lnTo>
                  <a:lnTo>
                    <a:pt x="1302734" y="588345"/>
                  </a:lnTo>
                  <a:lnTo>
                    <a:pt x="1306217" y="588127"/>
                  </a:lnTo>
                  <a:lnTo>
                    <a:pt x="1309700" y="587911"/>
                  </a:lnTo>
                  <a:lnTo>
                    <a:pt x="1313184" y="587696"/>
                  </a:lnTo>
                  <a:lnTo>
                    <a:pt x="1316667" y="587482"/>
                  </a:lnTo>
                  <a:lnTo>
                    <a:pt x="1320150" y="597537"/>
                  </a:lnTo>
                  <a:lnTo>
                    <a:pt x="1323633" y="597476"/>
                  </a:lnTo>
                  <a:lnTo>
                    <a:pt x="1327117" y="597416"/>
                  </a:lnTo>
                  <a:lnTo>
                    <a:pt x="1330600" y="597357"/>
                  </a:lnTo>
                  <a:lnTo>
                    <a:pt x="1334083" y="603212"/>
                  </a:lnTo>
                  <a:lnTo>
                    <a:pt x="1337566" y="602538"/>
                  </a:lnTo>
                  <a:lnTo>
                    <a:pt x="1341050" y="601866"/>
                  </a:lnTo>
                  <a:lnTo>
                    <a:pt x="1344533" y="601195"/>
                  </a:lnTo>
                  <a:lnTo>
                    <a:pt x="1348016" y="600526"/>
                  </a:lnTo>
                  <a:lnTo>
                    <a:pt x="1351499" y="599858"/>
                  </a:lnTo>
                  <a:lnTo>
                    <a:pt x="1354983" y="599192"/>
                  </a:lnTo>
                  <a:lnTo>
                    <a:pt x="1358466" y="598528"/>
                  </a:lnTo>
                  <a:lnTo>
                    <a:pt x="1361949" y="597865"/>
                  </a:lnTo>
                  <a:lnTo>
                    <a:pt x="1365432" y="597204"/>
                  </a:lnTo>
                  <a:lnTo>
                    <a:pt x="1368916" y="596544"/>
                  </a:lnTo>
                  <a:lnTo>
                    <a:pt x="1372399" y="595885"/>
                  </a:lnTo>
                  <a:lnTo>
                    <a:pt x="1375882" y="595228"/>
                  </a:lnTo>
                  <a:lnTo>
                    <a:pt x="1379365" y="594573"/>
                  </a:lnTo>
                  <a:lnTo>
                    <a:pt x="1382849" y="597517"/>
                  </a:lnTo>
                  <a:lnTo>
                    <a:pt x="1386332" y="596730"/>
                  </a:lnTo>
                  <a:lnTo>
                    <a:pt x="1389815" y="595944"/>
                  </a:lnTo>
                  <a:lnTo>
                    <a:pt x="1393298" y="595160"/>
                  </a:lnTo>
                  <a:lnTo>
                    <a:pt x="1393298" y="595160"/>
                  </a:lnTo>
                  <a:lnTo>
                    <a:pt x="1396782" y="594378"/>
                  </a:lnTo>
                  <a:lnTo>
                    <a:pt x="1400265" y="593596"/>
                  </a:lnTo>
                  <a:lnTo>
                    <a:pt x="1403748" y="592816"/>
                  </a:lnTo>
                  <a:lnTo>
                    <a:pt x="1407231" y="592038"/>
                  </a:lnTo>
                  <a:lnTo>
                    <a:pt x="1410715" y="591260"/>
                  </a:lnTo>
                  <a:lnTo>
                    <a:pt x="1414198" y="606457"/>
                  </a:lnTo>
                  <a:lnTo>
                    <a:pt x="1417681" y="606228"/>
                  </a:lnTo>
                  <a:lnTo>
                    <a:pt x="1421164" y="606001"/>
                  </a:lnTo>
                  <a:lnTo>
                    <a:pt x="1424648" y="605775"/>
                  </a:lnTo>
                  <a:lnTo>
                    <a:pt x="1428131" y="605549"/>
                  </a:lnTo>
                  <a:lnTo>
                    <a:pt x="1431614" y="605325"/>
                  </a:lnTo>
                  <a:lnTo>
                    <a:pt x="1435097" y="605101"/>
                  </a:lnTo>
                  <a:lnTo>
                    <a:pt x="1438580" y="604878"/>
                  </a:lnTo>
                  <a:lnTo>
                    <a:pt x="1442064" y="604656"/>
                  </a:lnTo>
                  <a:lnTo>
                    <a:pt x="1445547" y="604347"/>
                  </a:lnTo>
                  <a:lnTo>
                    <a:pt x="1449030" y="603976"/>
                  </a:lnTo>
                  <a:lnTo>
                    <a:pt x="1452513" y="603607"/>
                  </a:lnTo>
                  <a:lnTo>
                    <a:pt x="1455997" y="603239"/>
                  </a:lnTo>
                  <a:lnTo>
                    <a:pt x="1459480" y="602908"/>
                  </a:lnTo>
                  <a:lnTo>
                    <a:pt x="1462963" y="602992"/>
                  </a:lnTo>
                  <a:lnTo>
                    <a:pt x="1466446" y="603075"/>
                  </a:lnTo>
                  <a:lnTo>
                    <a:pt x="1469930" y="603158"/>
                  </a:lnTo>
                  <a:lnTo>
                    <a:pt x="1473413" y="603240"/>
                  </a:lnTo>
                  <a:lnTo>
                    <a:pt x="1476896" y="603323"/>
                  </a:lnTo>
                  <a:lnTo>
                    <a:pt x="1480379" y="603404"/>
                  </a:lnTo>
                  <a:lnTo>
                    <a:pt x="1483863" y="603485"/>
                  </a:lnTo>
                  <a:lnTo>
                    <a:pt x="1487346" y="603566"/>
                  </a:lnTo>
                  <a:lnTo>
                    <a:pt x="1490829" y="603647"/>
                  </a:lnTo>
                  <a:lnTo>
                    <a:pt x="1494312" y="603727"/>
                  </a:lnTo>
                  <a:lnTo>
                    <a:pt x="1497796" y="603806"/>
                  </a:lnTo>
                  <a:lnTo>
                    <a:pt x="1501279" y="603885"/>
                  </a:lnTo>
                  <a:lnTo>
                    <a:pt x="1504762" y="603964"/>
                  </a:lnTo>
                  <a:lnTo>
                    <a:pt x="1508245" y="604125"/>
                  </a:lnTo>
                  <a:lnTo>
                    <a:pt x="1511729" y="604346"/>
                  </a:lnTo>
                  <a:lnTo>
                    <a:pt x="1515212" y="604567"/>
                  </a:lnTo>
                  <a:lnTo>
                    <a:pt x="1518695" y="604787"/>
                  </a:lnTo>
                  <a:lnTo>
                    <a:pt x="1522178" y="604944"/>
                  </a:lnTo>
                  <a:lnTo>
                    <a:pt x="1525662" y="604199"/>
                  </a:lnTo>
                  <a:lnTo>
                    <a:pt x="1529145" y="603455"/>
                  </a:lnTo>
                  <a:lnTo>
                    <a:pt x="1532628" y="602712"/>
                  </a:lnTo>
                  <a:lnTo>
                    <a:pt x="1536111" y="601971"/>
                  </a:lnTo>
                  <a:lnTo>
                    <a:pt x="1539595" y="601230"/>
                  </a:lnTo>
                  <a:lnTo>
                    <a:pt x="1543078" y="600490"/>
                  </a:lnTo>
                  <a:lnTo>
                    <a:pt x="1546561" y="599751"/>
                  </a:lnTo>
                  <a:lnTo>
                    <a:pt x="1550044" y="599013"/>
                  </a:lnTo>
                  <a:lnTo>
                    <a:pt x="1553528" y="598276"/>
                  </a:lnTo>
                  <a:lnTo>
                    <a:pt x="1557011" y="597541"/>
                  </a:lnTo>
                  <a:lnTo>
                    <a:pt x="1560494" y="596806"/>
                  </a:lnTo>
                  <a:lnTo>
                    <a:pt x="1563977" y="596072"/>
                  </a:lnTo>
                  <a:lnTo>
                    <a:pt x="1567461" y="595339"/>
                  </a:lnTo>
                  <a:lnTo>
                    <a:pt x="1570944" y="594608"/>
                  </a:lnTo>
                  <a:lnTo>
                    <a:pt x="1574427" y="593877"/>
                  </a:lnTo>
                  <a:lnTo>
                    <a:pt x="1577910" y="593147"/>
                  </a:lnTo>
                  <a:lnTo>
                    <a:pt x="1581394" y="592418"/>
                  </a:lnTo>
                  <a:lnTo>
                    <a:pt x="1584877" y="591721"/>
                  </a:lnTo>
                  <a:lnTo>
                    <a:pt x="1588360" y="591683"/>
                  </a:lnTo>
                  <a:lnTo>
                    <a:pt x="1591843" y="591644"/>
                  </a:lnTo>
                  <a:lnTo>
                    <a:pt x="1595327" y="591606"/>
                  </a:lnTo>
                  <a:lnTo>
                    <a:pt x="1598810" y="591568"/>
                  </a:lnTo>
                  <a:lnTo>
                    <a:pt x="1602293" y="591375"/>
                  </a:lnTo>
                  <a:lnTo>
                    <a:pt x="1605776" y="591050"/>
                  </a:lnTo>
                  <a:lnTo>
                    <a:pt x="1609260" y="590727"/>
                  </a:lnTo>
                  <a:lnTo>
                    <a:pt x="1612743" y="590405"/>
                  </a:lnTo>
                  <a:lnTo>
                    <a:pt x="1616226" y="590083"/>
                  </a:lnTo>
                  <a:lnTo>
                    <a:pt x="1619709" y="589763"/>
                  </a:lnTo>
                  <a:lnTo>
                    <a:pt x="1623193" y="589443"/>
                  </a:lnTo>
                  <a:lnTo>
                    <a:pt x="1626676" y="589125"/>
                  </a:lnTo>
                  <a:lnTo>
                    <a:pt x="1630159" y="588807"/>
                  </a:lnTo>
                  <a:lnTo>
                    <a:pt x="1633642" y="588490"/>
                  </a:lnTo>
                  <a:lnTo>
                    <a:pt x="1637126" y="588175"/>
                  </a:lnTo>
                  <a:lnTo>
                    <a:pt x="1640609" y="587860"/>
                  </a:lnTo>
                  <a:lnTo>
                    <a:pt x="1644092" y="587546"/>
                  </a:lnTo>
                  <a:lnTo>
                    <a:pt x="1647575" y="591036"/>
                  </a:lnTo>
                  <a:lnTo>
                    <a:pt x="1651059" y="590488"/>
                  </a:lnTo>
                  <a:lnTo>
                    <a:pt x="1654542" y="589941"/>
                  </a:lnTo>
                  <a:lnTo>
                    <a:pt x="1658025" y="589395"/>
                  </a:lnTo>
                  <a:lnTo>
                    <a:pt x="1661508" y="588850"/>
                  </a:lnTo>
                  <a:lnTo>
                    <a:pt x="1664992" y="588306"/>
                  </a:lnTo>
                  <a:lnTo>
                    <a:pt x="1668475" y="587763"/>
                  </a:lnTo>
                  <a:lnTo>
                    <a:pt x="1671958" y="587221"/>
                  </a:lnTo>
                  <a:lnTo>
                    <a:pt x="1675441" y="586680"/>
                  </a:lnTo>
                  <a:lnTo>
                    <a:pt x="1678925" y="586141"/>
                  </a:lnTo>
                  <a:lnTo>
                    <a:pt x="1682408" y="585602"/>
                  </a:lnTo>
                  <a:lnTo>
                    <a:pt x="1685891" y="585064"/>
                  </a:lnTo>
                  <a:lnTo>
                    <a:pt x="1689374" y="584528"/>
                  </a:lnTo>
                  <a:lnTo>
                    <a:pt x="1692858" y="583992"/>
                  </a:lnTo>
                  <a:lnTo>
                    <a:pt x="1696341" y="583649"/>
                  </a:lnTo>
                  <a:lnTo>
                    <a:pt x="1699824" y="583489"/>
                  </a:lnTo>
                  <a:lnTo>
                    <a:pt x="1703307" y="583329"/>
                  </a:lnTo>
                  <a:lnTo>
                    <a:pt x="1706791" y="583170"/>
                  </a:lnTo>
                  <a:lnTo>
                    <a:pt x="1710274" y="583011"/>
                  </a:lnTo>
                  <a:lnTo>
                    <a:pt x="1713757" y="582853"/>
                  </a:lnTo>
                  <a:lnTo>
                    <a:pt x="1717240" y="582696"/>
                  </a:lnTo>
                  <a:lnTo>
                    <a:pt x="1720723" y="582539"/>
                  </a:lnTo>
                  <a:lnTo>
                    <a:pt x="1724207" y="582382"/>
                  </a:lnTo>
                  <a:lnTo>
                    <a:pt x="1727690" y="582644"/>
                  </a:lnTo>
                  <a:lnTo>
                    <a:pt x="1731173" y="583314"/>
                  </a:lnTo>
                  <a:lnTo>
                    <a:pt x="1734656" y="583979"/>
                  </a:lnTo>
                  <a:lnTo>
                    <a:pt x="1738140" y="584640"/>
                  </a:lnTo>
                  <a:lnTo>
                    <a:pt x="1741623" y="585296"/>
                  </a:lnTo>
                  <a:lnTo>
                    <a:pt x="1741623" y="585906"/>
                  </a:lnTo>
                  <a:lnTo>
                    <a:pt x="1741623" y="586514"/>
                  </a:lnTo>
                  <a:lnTo>
                    <a:pt x="1741623" y="587120"/>
                  </a:lnTo>
                  <a:lnTo>
                    <a:pt x="1741623" y="587725"/>
                  </a:lnTo>
                  <a:lnTo>
                    <a:pt x="1741623" y="588328"/>
                  </a:lnTo>
                  <a:lnTo>
                    <a:pt x="1741623" y="588930"/>
                  </a:lnTo>
                  <a:lnTo>
                    <a:pt x="1741623" y="589531"/>
                  </a:lnTo>
                  <a:lnTo>
                    <a:pt x="1741623" y="590130"/>
                  </a:lnTo>
                  <a:lnTo>
                    <a:pt x="1741623" y="590727"/>
                  </a:lnTo>
                  <a:lnTo>
                    <a:pt x="1741623" y="591323"/>
                  </a:lnTo>
                  <a:lnTo>
                    <a:pt x="1741623" y="591917"/>
                  </a:lnTo>
                  <a:lnTo>
                    <a:pt x="1741623" y="592510"/>
                  </a:lnTo>
                  <a:lnTo>
                    <a:pt x="1741623" y="593102"/>
                  </a:lnTo>
                  <a:lnTo>
                    <a:pt x="1741623" y="593692"/>
                  </a:lnTo>
                  <a:lnTo>
                    <a:pt x="1741623" y="594280"/>
                  </a:lnTo>
                  <a:lnTo>
                    <a:pt x="1741623" y="594867"/>
                  </a:lnTo>
                  <a:lnTo>
                    <a:pt x="1741623" y="595453"/>
                  </a:lnTo>
                  <a:lnTo>
                    <a:pt x="1741623" y="596037"/>
                  </a:lnTo>
                  <a:lnTo>
                    <a:pt x="1741623" y="596620"/>
                  </a:lnTo>
                  <a:lnTo>
                    <a:pt x="1741623" y="597202"/>
                  </a:lnTo>
                  <a:lnTo>
                    <a:pt x="1741623" y="597781"/>
                  </a:lnTo>
                  <a:lnTo>
                    <a:pt x="1741623" y="598360"/>
                  </a:lnTo>
                  <a:lnTo>
                    <a:pt x="1741623" y="598937"/>
                  </a:lnTo>
                  <a:lnTo>
                    <a:pt x="1741623" y="599513"/>
                  </a:lnTo>
                  <a:lnTo>
                    <a:pt x="1741623" y="600087"/>
                  </a:lnTo>
                  <a:lnTo>
                    <a:pt x="1741623" y="600660"/>
                  </a:lnTo>
                  <a:lnTo>
                    <a:pt x="1741623" y="601232"/>
                  </a:lnTo>
                  <a:lnTo>
                    <a:pt x="1741623" y="601802"/>
                  </a:lnTo>
                  <a:lnTo>
                    <a:pt x="1741623" y="602371"/>
                  </a:lnTo>
                  <a:lnTo>
                    <a:pt x="1741623" y="602938"/>
                  </a:lnTo>
                  <a:lnTo>
                    <a:pt x="1741623" y="603504"/>
                  </a:lnTo>
                  <a:lnTo>
                    <a:pt x="1741623" y="604069"/>
                  </a:lnTo>
                  <a:lnTo>
                    <a:pt x="1745106" y="603385"/>
                  </a:lnTo>
                  <a:lnTo>
                    <a:pt x="1748589" y="602703"/>
                  </a:lnTo>
                  <a:lnTo>
                    <a:pt x="1752073" y="602021"/>
                  </a:lnTo>
                  <a:lnTo>
                    <a:pt x="1755556" y="601340"/>
                  </a:lnTo>
                  <a:lnTo>
                    <a:pt x="1759039" y="600816"/>
                  </a:lnTo>
                  <a:lnTo>
                    <a:pt x="1762522" y="600451"/>
                  </a:lnTo>
                  <a:lnTo>
                    <a:pt x="1766006" y="600087"/>
                  </a:lnTo>
                  <a:lnTo>
                    <a:pt x="1769489" y="599723"/>
                  </a:lnTo>
                  <a:lnTo>
                    <a:pt x="1772972" y="599361"/>
                  </a:lnTo>
                  <a:lnTo>
                    <a:pt x="1776455" y="598999"/>
                  </a:lnTo>
                  <a:lnTo>
                    <a:pt x="1779939" y="598639"/>
                  </a:lnTo>
                  <a:lnTo>
                    <a:pt x="1783422" y="598279"/>
                  </a:lnTo>
                  <a:lnTo>
                    <a:pt x="1786905" y="597920"/>
                  </a:lnTo>
                  <a:lnTo>
                    <a:pt x="1790388" y="597450"/>
                  </a:lnTo>
                  <a:lnTo>
                    <a:pt x="1793872" y="596863"/>
                  </a:lnTo>
                  <a:lnTo>
                    <a:pt x="1797355" y="596277"/>
                  </a:lnTo>
                  <a:lnTo>
                    <a:pt x="1800838" y="595692"/>
                  </a:lnTo>
                  <a:lnTo>
                    <a:pt x="1804321" y="595107"/>
                  </a:lnTo>
                  <a:lnTo>
                    <a:pt x="1807805" y="594524"/>
                  </a:lnTo>
                  <a:lnTo>
                    <a:pt x="1811288" y="593941"/>
                  </a:lnTo>
                  <a:lnTo>
                    <a:pt x="1814771" y="593359"/>
                  </a:lnTo>
                  <a:lnTo>
                    <a:pt x="1818254" y="592778"/>
                  </a:lnTo>
                  <a:lnTo>
                    <a:pt x="1821738" y="592197"/>
                  </a:lnTo>
                  <a:lnTo>
                    <a:pt x="1825221" y="591618"/>
                  </a:lnTo>
                  <a:lnTo>
                    <a:pt x="1828704" y="591039"/>
                  </a:lnTo>
                  <a:lnTo>
                    <a:pt x="1832187" y="590461"/>
                  </a:lnTo>
                  <a:lnTo>
                    <a:pt x="1835671" y="589884"/>
                  </a:lnTo>
                  <a:lnTo>
                    <a:pt x="1839154" y="590329"/>
                  </a:lnTo>
                  <a:lnTo>
                    <a:pt x="1842637" y="590799"/>
                  </a:lnTo>
                  <a:lnTo>
                    <a:pt x="1846120" y="591267"/>
                  </a:lnTo>
                  <a:lnTo>
                    <a:pt x="1849604" y="591732"/>
                  </a:lnTo>
                  <a:lnTo>
                    <a:pt x="1853087" y="598077"/>
                  </a:lnTo>
                  <a:lnTo>
                    <a:pt x="1856570" y="598154"/>
                  </a:lnTo>
                  <a:lnTo>
                    <a:pt x="1860053" y="598230"/>
                  </a:lnTo>
                  <a:lnTo>
                    <a:pt x="1863537" y="598306"/>
                  </a:lnTo>
                  <a:lnTo>
                    <a:pt x="1867020" y="598382"/>
                  </a:lnTo>
                  <a:lnTo>
                    <a:pt x="1870503" y="608348"/>
                  </a:lnTo>
                  <a:lnTo>
                    <a:pt x="1873986" y="608288"/>
                  </a:lnTo>
                  <a:lnTo>
                    <a:pt x="1877470" y="608228"/>
                  </a:lnTo>
                  <a:lnTo>
                    <a:pt x="1880953" y="608168"/>
                  </a:lnTo>
                  <a:lnTo>
                    <a:pt x="1884436" y="614419"/>
                  </a:lnTo>
                  <a:lnTo>
                    <a:pt x="1887919" y="613796"/>
                  </a:lnTo>
                  <a:lnTo>
                    <a:pt x="1891403" y="613175"/>
                  </a:lnTo>
                  <a:lnTo>
                    <a:pt x="1894886" y="612553"/>
                  </a:lnTo>
                  <a:lnTo>
                    <a:pt x="1898369" y="611933"/>
                  </a:lnTo>
                  <a:lnTo>
                    <a:pt x="1901852" y="612160"/>
                  </a:lnTo>
                  <a:lnTo>
                    <a:pt x="1905336" y="612426"/>
                  </a:lnTo>
                  <a:lnTo>
                    <a:pt x="1908819" y="612691"/>
                  </a:lnTo>
                  <a:lnTo>
                    <a:pt x="1912302" y="612954"/>
                  </a:lnTo>
                  <a:lnTo>
                    <a:pt x="1915785" y="612970"/>
                  </a:lnTo>
                  <a:lnTo>
                    <a:pt x="1919269" y="612685"/>
                  </a:lnTo>
                  <a:lnTo>
                    <a:pt x="1922752" y="612401"/>
                  </a:lnTo>
                  <a:lnTo>
                    <a:pt x="1926235" y="612118"/>
                  </a:lnTo>
                  <a:lnTo>
                    <a:pt x="1929718" y="611835"/>
                  </a:lnTo>
                  <a:lnTo>
                    <a:pt x="1933202" y="615887"/>
                  </a:lnTo>
                  <a:lnTo>
                    <a:pt x="1936685" y="615549"/>
                  </a:lnTo>
                  <a:lnTo>
                    <a:pt x="1940168" y="615212"/>
                  </a:lnTo>
                  <a:lnTo>
                    <a:pt x="1943651" y="614876"/>
                  </a:lnTo>
                  <a:lnTo>
                    <a:pt x="1947135" y="614541"/>
                  </a:lnTo>
                  <a:lnTo>
                    <a:pt x="1950618" y="614206"/>
                  </a:lnTo>
                  <a:lnTo>
                    <a:pt x="1954101" y="613872"/>
                  </a:lnTo>
                  <a:lnTo>
                    <a:pt x="1957584" y="613539"/>
                  </a:lnTo>
                  <a:lnTo>
                    <a:pt x="1961068" y="613206"/>
                  </a:lnTo>
                  <a:lnTo>
                    <a:pt x="1964551" y="612691"/>
                  </a:lnTo>
                  <a:lnTo>
                    <a:pt x="1968034" y="612164"/>
                  </a:lnTo>
                  <a:lnTo>
                    <a:pt x="1971517" y="611637"/>
                  </a:lnTo>
                  <a:lnTo>
                    <a:pt x="1975001" y="611111"/>
                  </a:lnTo>
                  <a:lnTo>
                    <a:pt x="1978484" y="610586"/>
                  </a:lnTo>
                  <a:lnTo>
                    <a:pt x="1981967" y="610062"/>
                  </a:lnTo>
                  <a:lnTo>
                    <a:pt x="1985450" y="609538"/>
                  </a:lnTo>
                  <a:lnTo>
                    <a:pt x="1988934" y="609015"/>
                  </a:lnTo>
                  <a:lnTo>
                    <a:pt x="1992417" y="608492"/>
                  </a:lnTo>
                  <a:lnTo>
                    <a:pt x="1995900" y="607970"/>
                  </a:lnTo>
                  <a:lnTo>
                    <a:pt x="1999383" y="607449"/>
                  </a:lnTo>
                  <a:lnTo>
                    <a:pt x="2002867" y="606928"/>
                  </a:lnTo>
                  <a:lnTo>
                    <a:pt x="2006350" y="606408"/>
                  </a:lnTo>
                  <a:lnTo>
                    <a:pt x="2009833" y="606495"/>
                  </a:lnTo>
                  <a:lnTo>
                    <a:pt x="2013316" y="607405"/>
                  </a:lnTo>
                  <a:lnTo>
                    <a:pt x="2016799" y="608308"/>
                  </a:lnTo>
                  <a:lnTo>
                    <a:pt x="2020283" y="609204"/>
                  </a:lnTo>
                  <a:lnTo>
                    <a:pt x="2023766" y="610093"/>
                  </a:lnTo>
                  <a:lnTo>
                    <a:pt x="2027249" y="609774"/>
                  </a:lnTo>
                  <a:lnTo>
                    <a:pt x="2030732" y="609349"/>
                  </a:lnTo>
                  <a:lnTo>
                    <a:pt x="2034216" y="608925"/>
                  </a:lnTo>
                  <a:lnTo>
                    <a:pt x="2037699" y="608502"/>
                  </a:lnTo>
                  <a:lnTo>
                    <a:pt x="2041182" y="608079"/>
                  </a:lnTo>
                  <a:lnTo>
                    <a:pt x="2044665" y="607657"/>
                  </a:lnTo>
                  <a:lnTo>
                    <a:pt x="2048149" y="607235"/>
                  </a:lnTo>
                  <a:lnTo>
                    <a:pt x="2051632" y="606814"/>
                  </a:lnTo>
                  <a:lnTo>
                    <a:pt x="2055115" y="606394"/>
                  </a:lnTo>
                  <a:lnTo>
                    <a:pt x="2058598" y="606404"/>
                  </a:lnTo>
                  <a:lnTo>
                    <a:pt x="2062082" y="606457"/>
                  </a:lnTo>
                  <a:lnTo>
                    <a:pt x="2065565" y="606509"/>
                  </a:lnTo>
                  <a:lnTo>
                    <a:pt x="2069048" y="606562"/>
                  </a:lnTo>
                  <a:lnTo>
                    <a:pt x="2072531" y="611089"/>
                  </a:lnTo>
                  <a:lnTo>
                    <a:pt x="2076015" y="610725"/>
                  </a:lnTo>
                  <a:lnTo>
                    <a:pt x="2079498" y="610361"/>
                  </a:lnTo>
                  <a:lnTo>
                    <a:pt x="2082981" y="609998"/>
                  </a:lnTo>
                  <a:lnTo>
                    <a:pt x="2086464" y="609635"/>
                  </a:lnTo>
                  <a:lnTo>
                    <a:pt x="2089948" y="609273"/>
                  </a:lnTo>
                  <a:lnTo>
                    <a:pt x="2093431" y="608912"/>
                  </a:lnTo>
                  <a:lnTo>
                    <a:pt x="2096914" y="608552"/>
                  </a:lnTo>
                  <a:lnTo>
                    <a:pt x="2100397" y="608192"/>
                  </a:lnTo>
                  <a:lnTo>
                    <a:pt x="2103881" y="607954"/>
                  </a:lnTo>
                  <a:lnTo>
                    <a:pt x="2107364" y="607901"/>
                  </a:lnTo>
                  <a:lnTo>
                    <a:pt x="2110847" y="607848"/>
                  </a:lnTo>
                  <a:lnTo>
                    <a:pt x="2114330" y="607795"/>
                  </a:lnTo>
                  <a:lnTo>
                    <a:pt x="2117814" y="607742"/>
                  </a:lnTo>
                  <a:lnTo>
                    <a:pt x="2121297" y="610583"/>
                  </a:lnTo>
                  <a:lnTo>
                    <a:pt x="2124780" y="611224"/>
                  </a:lnTo>
                  <a:lnTo>
                    <a:pt x="2128263" y="611861"/>
                  </a:lnTo>
                  <a:lnTo>
                    <a:pt x="2131747" y="612495"/>
                  </a:lnTo>
                  <a:lnTo>
                    <a:pt x="2135230" y="612686"/>
                  </a:lnTo>
                  <a:lnTo>
                    <a:pt x="2138713" y="612185"/>
                  </a:lnTo>
                  <a:lnTo>
                    <a:pt x="2142196" y="611684"/>
                  </a:lnTo>
                  <a:lnTo>
                    <a:pt x="2145680" y="611184"/>
                  </a:lnTo>
                  <a:lnTo>
                    <a:pt x="2149163" y="610684"/>
                  </a:lnTo>
                  <a:lnTo>
                    <a:pt x="2152646" y="610185"/>
                  </a:lnTo>
                  <a:lnTo>
                    <a:pt x="2156129" y="609686"/>
                  </a:lnTo>
                  <a:lnTo>
                    <a:pt x="2159613" y="609187"/>
                  </a:lnTo>
                  <a:lnTo>
                    <a:pt x="2163096" y="608690"/>
                  </a:lnTo>
                  <a:lnTo>
                    <a:pt x="2166579" y="608436"/>
                  </a:lnTo>
                  <a:lnTo>
                    <a:pt x="2170062" y="608581"/>
                  </a:lnTo>
                  <a:lnTo>
                    <a:pt x="2173546" y="608725"/>
                  </a:lnTo>
                  <a:lnTo>
                    <a:pt x="2177029" y="608869"/>
                  </a:lnTo>
                  <a:lnTo>
                    <a:pt x="2180512" y="609012"/>
                  </a:lnTo>
                  <a:lnTo>
                    <a:pt x="2183995" y="608856"/>
                  </a:lnTo>
                  <a:lnTo>
                    <a:pt x="2187479" y="608657"/>
                  </a:lnTo>
                  <a:lnTo>
                    <a:pt x="2190962" y="608458"/>
                  </a:lnTo>
                  <a:lnTo>
                    <a:pt x="2194445" y="608260"/>
                  </a:lnTo>
                  <a:lnTo>
                    <a:pt x="2197928" y="608063"/>
                  </a:lnTo>
                  <a:lnTo>
                    <a:pt x="2201412" y="607866"/>
                  </a:lnTo>
                  <a:lnTo>
                    <a:pt x="2204895" y="607669"/>
                  </a:lnTo>
                  <a:lnTo>
                    <a:pt x="2208378" y="607473"/>
                  </a:lnTo>
                  <a:lnTo>
                    <a:pt x="2211861" y="607277"/>
                  </a:lnTo>
                  <a:lnTo>
                    <a:pt x="2215345" y="606871"/>
                  </a:lnTo>
                  <a:lnTo>
                    <a:pt x="2218828" y="606434"/>
                  </a:lnTo>
                  <a:lnTo>
                    <a:pt x="2222311" y="605996"/>
                  </a:lnTo>
                  <a:lnTo>
                    <a:pt x="2225794" y="605560"/>
                  </a:lnTo>
                  <a:lnTo>
                    <a:pt x="2229278" y="605124"/>
                  </a:lnTo>
                  <a:lnTo>
                    <a:pt x="2232761" y="604688"/>
                  </a:lnTo>
                  <a:lnTo>
                    <a:pt x="2236244" y="604253"/>
                  </a:lnTo>
                  <a:lnTo>
                    <a:pt x="2239727" y="603818"/>
                  </a:lnTo>
                  <a:lnTo>
                    <a:pt x="2243211" y="603384"/>
                  </a:lnTo>
                  <a:lnTo>
                    <a:pt x="2246694" y="612980"/>
                  </a:lnTo>
                  <a:lnTo>
                    <a:pt x="2250177" y="613203"/>
                  </a:lnTo>
                  <a:lnTo>
                    <a:pt x="2253660" y="613425"/>
                  </a:lnTo>
                  <a:lnTo>
                    <a:pt x="2257144" y="613647"/>
                  </a:lnTo>
                  <a:lnTo>
                    <a:pt x="2260627" y="615081"/>
                  </a:lnTo>
                  <a:lnTo>
                    <a:pt x="2264110" y="615206"/>
                  </a:lnTo>
                  <a:lnTo>
                    <a:pt x="2267593" y="615330"/>
                  </a:lnTo>
                  <a:lnTo>
                    <a:pt x="2271077" y="615454"/>
                  </a:lnTo>
                  <a:lnTo>
                    <a:pt x="2274560" y="615578"/>
                  </a:lnTo>
                  <a:lnTo>
                    <a:pt x="2278043" y="622961"/>
                  </a:lnTo>
                  <a:lnTo>
                    <a:pt x="2281526" y="622599"/>
                  </a:lnTo>
                  <a:lnTo>
                    <a:pt x="2285010" y="622238"/>
                  </a:lnTo>
                  <a:lnTo>
                    <a:pt x="2288493" y="621877"/>
                  </a:lnTo>
                  <a:lnTo>
                    <a:pt x="2291976" y="621517"/>
                  </a:lnTo>
                  <a:lnTo>
                    <a:pt x="2295459" y="621158"/>
                  </a:lnTo>
                  <a:lnTo>
                    <a:pt x="2298942" y="620799"/>
                  </a:lnTo>
                  <a:lnTo>
                    <a:pt x="2302426" y="620440"/>
                  </a:lnTo>
                  <a:lnTo>
                    <a:pt x="2305909" y="620082"/>
                  </a:lnTo>
                  <a:lnTo>
                    <a:pt x="2309392" y="619724"/>
                  </a:lnTo>
                  <a:lnTo>
                    <a:pt x="2312875" y="619367"/>
                  </a:lnTo>
                  <a:lnTo>
                    <a:pt x="2316359" y="619011"/>
                  </a:lnTo>
                  <a:lnTo>
                    <a:pt x="2319842" y="618655"/>
                  </a:lnTo>
                  <a:lnTo>
                    <a:pt x="2323325" y="625692"/>
                  </a:lnTo>
                  <a:lnTo>
                    <a:pt x="2326808" y="625238"/>
                  </a:lnTo>
                  <a:lnTo>
                    <a:pt x="2330292" y="624785"/>
                  </a:lnTo>
                  <a:lnTo>
                    <a:pt x="2333775" y="624331"/>
                  </a:lnTo>
                  <a:lnTo>
                    <a:pt x="2337258" y="623879"/>
                  </a:lnTo>
                  <a:lnTo>
                    <a:pt x="2340741" y="623426"/>
                  </a:lnTo>
                  <a:lnTo>
                    <a:pt x="2344225" y="622975"/>
                  </a:lnTo>
                  <a:lnTo>
                    <a:pt x="2347708" y="622523"/>
                  </a:lnTo>
                  <a:lnTo>
                    <a:pt x="2351191" y="622072"/>
                  </a:lnTo>
                  <a:lnTo>
                    <a:pt x="2354674" y="621621"/>
                  </a:lnTo>
                  <a:lnTo>
                    <a:pt x="2358158" y="621171"/>
                  </a:lnTo>
                  <a:lnTo>
                    <a:pt x="2361641" y="620722"/>
                  </a:lnTo>
                  <a:lnTo>
                    <a:pt x="2365124" y="620272"/>
                  </a:lnTo>
                  <a:lnTo>
                    <a:pt x="2368607" y="619823"/>
                  </a:lnTo>
                  <a:lnTo>
                    <a:pt x="2372091" y="619375"/>
                  </a:lnTo>
                  <a:lnTo>
                    <a:pt x="2375574" y="618927"/>
                  </a:lnTo>
                  <a:lnTo>
                    <a:pt x="2379057" y="618479"/>
                  </a:lnTo>
                  <a:lnTo>
                    <a:pt x="2382540" y="618032"/>
                  </a:lnTo>
                  <a:lnTo>
                    <a:pt x="2386024" y="620050"/>
                  </a:lnTo>
                  <a:lnTo>
                    <a:pt x="2389507" y="620074"/>
                  </a:lnTo>
                  <a:lnTo>
                    <a:pt x="2392990" y="620097"/>
                  </a:lnTo>
                  <a:lnTo>
                    <a:pt x="2396473" y="620121"/>
                  </a:lnTo>
                  <a:lnTo>
                    <a:pt x="2399957" y="620144"/>
                  </a:lnTo>
                  <a:lnTo>
                    <a:pt x="2403440" y="625892"/>
                  </a:lnTo>
                  <a:lnTo>
                    <a:pt x="2406923" y="625549"/>
                  </a:lnTo>
                  <a:lnTo>
                    <a:pt x="2410406" y="625207"/>
                  </a:lnTo>
                  <a:lnTo>
                    <a:pt x="2413890" y="624866"/>
                  </a:lnTo>
                  <a:lnTo>
                    <a:pt x="2417373" y="624524"/>
                  </a:lnTo>
                  <a:lnTo>
                    <a:pt x="2420856" y="624184"/>
                  </a:lnTo>
                  <a:lnTo>
                    <a:pt x="2424339" y="623843"/>
                  </a:lnTo>
                  <a:lnTo>
                    <a:pt x="2427823" y="623504"/>
                  </a:lnTo>
                  <a:lnTo>
                    <a:pt x="2431306" y="623164"/>
                  </a:lnTo>
                  <a:lnTo>
                    <a:pt x="2434789" y="622825"/>
                  </a:lnTo>
                  <a:lnTo>
                    <a:pt x="2438272" y="622487"/>
                  </a:lnTo>
                  <a:lnTo>
                    <a:pt x="2441756" y="622149"/>
                  </a:lnTo>
                  <a:lnTo>
                    <a:pt x="2445239" y="621811"/>
                  </a:lnTo>
                  <a:lnTo>
                    <a:pt x="2448722" y="624437"/>
                  </a:lnTo>
                  <a:lnTo>
                    <a:pt x="2452205" y="624128"/>
                  </a:lnTo>
                  <a:lnTo>
                    <a:pt x="2455689" y="623819"/>
                  </a:lnTo>
                  <a:lnTo>
                    <a:pt x="2459172" y="623510"/>
                  </a:lnTo>
                  <a:lnTo>
                    <a:pt x="2462655" y="623203"/>
                  </a:lnTo>
                  <a:lnTo>
                    <a:pt x="2466138" y="622895"/>
                  </a:lnTo>
                  <a:lnTo>
                    <a:pt x="2469622" y="622588"/>
                  </a:lnTo>
                  <a:lnTo>
                    <a:pt x="2473105" y="622282"/>
                  </a:lnTo>
                  <a:lnTo>
                    <a:pt x="2476588" y="621975"/>
                  </a:lnTo>
                  <a:lnTo>
                    <a:pt x="2480071" y="621881"/>
                  </a:lnTo>
                  <a:lnTo>
                    <a:pt x="2483555" y="622306"/>
                  </a:lnTo>
                  <a:lnTo>
                    <a:pt x="2487038" y="622730"/>
                  </a:lnTo>
                  <a:lnTo>
                    <a:pt x="2490521" y="623152"/>
                  </a:lnTo>
                  <a:lnTo>
                    <a:pt x="2494004" y="623571"/>
                  </a:lnTo>
                  <a:lnTo>
                    <a:pt x="2497488" y="623361"/>
                  </a:lnTo>
                  <a:lnTo>
                    <a:pt x="2500971" y="622978"/>
                  </a:lnTo>
                  <a:lnTo>
                    <a:pt x="2504454" y="622595"/>
                  </a:lnTo>
                  <a:lnTo>
                    <a:pt x="2507937" y="622212"/>
                  </a:lnTo>
                  <a:lnTo>
                    <a:pt x="2511421" y="621830"/>
                  </a:lnTo>
                  <a:lnTo>
                    <a:pt x="2514904" y="621448"/>
                  </a:lnTo>
                  <a:lnTo>
                    <a:pt x="2518387" y="621067"/>
                  </a:lnTo>
                  <a:lnTo>
                    <a:pt x="2521870" y="620686"/>
                  </a:lnTo>
                  <a:lnTo>
                    <a:pt x="2525354" y="620305"/>
                  </a:lnTo>
                  <a:lnTo>
                    <a:pt x="2528837" y="625430"/>
                  </a:lnTo>
                  <a:lnTo>
                    <a:pt x="2532320" y="625680"/>
                  </a:lnTo>
                  <a:lnTo>
                    <a:pt x="2535803" y="625928"/>
                  </a:lnTo>
                  <a:lnTo>
                    <a:pt x="2539287" y="626176"/>
                  </a:lnTo>
                  <a:lnTo>
                    <a:pt x="2542770" y="626338"/>
                  </a:lnTo>
                  <a:lnTo>
                    <a:pt x="2546253" y="626274"/>
                  </a:lnTo>
                  <a:lnTo>
                    <a:pt x="2549736" y="626209"/>
                  </a:lnTo>
                  <a:lnTo>
                    <a:pt x="2553220" y="626145"/>
                  </a:lnTo>
                  <a:lnTo>
                    <a:pt x="2556703" y="626080"/>
                  </a:lnTo>
                  <a:lnTo>
                    <a:pt x="2560186" y="625779"/>
                  </a:lnTo>
                  <a:lnTo>
                    <a:pt x="2563669" y="625406"/>
                  </a:lnTo>
                  <a:lnTo>
                    <a:pt x="2567153" y="625033"/>
                  </a:lnTo>
                  <a:lnTo>
                    <a:pt x="2570636" y="624661"/>
                  </a:lnTo>
                  <a:lnTo>
                    <a:pt x="2574119" y="624288"/>
                  </a:lnTo>
                  <a:lnTo>
                    <a:pt x="2577602" y="623917"/>
                  </a:lnTo>
                  <a:lnTo>
                    <a:pt x="2581085" y="623545"/>
                  </a:lnTo>
                  <a:lnTo>
                    <a:pt x="2584569" y="623174"/>
                  </a:lnTo>
                  <a:lnTo>
                    <a:pt x="2588052" y="622804"/>
                  </a:lnTo>
                  <a:lnTo>
                    <a:pt x="2591535" y="622434"/>
                  </a:lnTo>
                  <a:lnTo>
                    <a:pt x="2595018" y="622064"/>
                  </a:lnTo>
                  <a:lnTo>
                    <a:pt x="2598502" y="621694"/>
                  </a:lnTo>
                  <a:lnTo>
                    <a:pt x="2601985" y="621325"/>
                  </a:lnTo>
                  <a:lnTo>
                    <a:pt x="2605468" y="621042"/>
                  </a:lnTo>
                  <a:lnTo>
                    <a:pt x="2608951" y="621010"/>
                  </a:lnTo>
                  <a:lnTo>
                    <a:pt x="2612435" y="620979"/>
                  </a:lnTo>
                  <a:lnTo>
                    <a:pt x="2615918" y="620947"/>
                  </a:lnTo>
                  <a:lnTo>
                    <a:pt x="2619401" y="620916"/>
                  </a:lnTo>
                  <a:lnTo>
                    <a:pt x="2622884" y="620884"/>
                  </a:lnTo>
                  <a:lnTo>
                    <a:pt x="2626368" y="620853"/>
                  </a:lnTo>
                  <a:lnTo>
                    <a:pt x="2629851" y="620822"/>
                  </a:lnTo>
                  <a:lnTo>
                    <a:pt x="2633334" y="620791"/>
                  </a:lnTo>
                  <a:lnTo>
                    <a:pt x="2636817" y="620760"/>
                  </a:lnTo>
                  <a:lnTo>
                    <a:pt x="2640301" y="620729"/>
                  </a:lnTo>
                  <a:lnTo>
                    <a:pt x="2643784" y="620698"/>
                  </a:lnTo>
                  <a:lnTo>
                    <a:pt x="2647267" y="620667"/>
                  </a:lnTo>
                  <a:lnTo>
                    <a:pt x="2650750" y="620637"/>
                  </a:lnTo>
                  <a:lnTo>
                    <a:pt x="2654234" y="620319"/>
                  </a:lnTo>
                  <a:lnTo>
                    <a:pt x="2657717" y="619900"/>
                  </a:lnTo>
                  <a:lnTo>
                    <a:pt x="2661200" y="619481"/>
                  </a:lnTo>
                  <a:lnTo>
                    <a:pt x="2664683" y="619062"/>
                  </a:lnTo>
                  <a:lnTo>
                    <a:pt x="2668167" y="618644"/>
                  </a:lnTo>
                  <a:lnTo>
                    <a:pt x="2671650" y="618226"/>
                  </a:lnTo>
                  <a:lnTo>
                    <a:pt x="2675133" y="617809"/>
                  </a:lnTo>
                  <a:lnTo>
                    <a:pt x="2678616" y="617392"/>
                  </a:lnTo>
                  <a:lnTo>
                    <a:pt x="2682100" y="616975"/>
                  </a:lnTo>
                  <a:lnTo>
                    <a:pt x="2685583" y="616558"/>
                  </a:lnTo>
                  <a:lnTo>
                    <a:pt x="2689066" y="616142"/>
                  </a:lnTo>
                  <a:lnTo>
                    <a:pt x="2692549" y="615726"/>
                  </a:lnTo>
                  <a:lnTo>
                    <a:pt x="2696033" y="615310"/>
                  </a:lnTo>
                  <a:lnTo>
                    <a:pt x="2699516" y="614895"/>
                  </a:lnTo>
                  <a:lnTo>
                    <a:pt x="2702999" y="614480"/>
                  </a:lnTo>
                  <a:lnTo>
                    <a:pt x="2706482" y="614066"/>
                  </a:lnTo>
                  <a:lnTo>
                    <a:pt x="2709966" y="613651"/>
                  </a:lnTo>
                  <a:lnTo>
                    <a:pt x="2713449" y="613237"/>
                  </a:lnTo>
                  <a:lnTo>
                    <a:pt x="2716932" y="613918"/>
                  </a:lnTo>
                  <a:lnTo>
                    <a:pt x="2720415" y="613578"/>
                  </a:lnTo>
                  <a:lnTo>
                    <a:pt x="2723899" y="613239"/>
                  </a:lnTo>
                  <a:lnTo>
                    <a:pt x="2727382" y="612900"/>
                  </a:lnTo>
                  <a:lnTo>
                    <a:pt x="2730865" y="612561"/>
                  </a:lnTo>
                  <a:lnTo>
                    <a:pt x="2734348" y="612223"/>
                  </a:lnTo>
                  <a:lnTo>
                    <a:pt x="2737832" y="611885"/>
                  </a:lnTo>
                  <a:lnTo>
                    <a:pt x="2741315" y="611547"/>
                  </a:lnTo>
                  <a:lnTo>
                    <a:pt x="2744798" y="611210"/>
                  </a:lnTo>
                  <a:lnTo>
                    <a:pt x="2748281" y="610873"/>
                  </a:lnTo>
                  <a:lnTo>
                    <a:pt x="2751765" y="610537"/>
                  </a:lnTo>
                  <a:lnTo>
                    <a:pt x="2755248" y="610201"/>
                  </a:lnTo>
                  <a:lnTo>
                    <a:pt x="2758731" y="609865"/>
                  </a:lnTo>
                  <a:lnTo>
                    <a:pt x="2762214" y="609529"/>
                  </a:lnTo>
                  <a:lnTo>
                    <a:pt x="2765698" y="609194"/>
                  </a:lnTo>
                  <a:lnTo>
                    <a:pt x="2769181" y="608860"/>
                  </a:lnTo>
                  <a:lnTo>
                    <a:pt x="2772664" y="608525"/>
                  </a:lnTo>
                  <a:lnTo>
                    <a:pt x="2776147" y="608191"/>
                  </a:lnTo>
                  <a:lnTo>
                    <a:pt x="2779631" y="607858"/>
                  </a:lnTo>
                  <a:lnTo>
                    <a:pt x="2783114" y="607525"/>
                  </a:lnTo>
                  <a:lnTo>
                    <a:pt x="2786597" y="607192"/>
                  </a:lnTo>
                  <a:lnTo>
                    <a:pt x="2790080" y="606859"/>
                  </a:lnTo>
                  <a:lnTo>
                    <a:pt x="2793564" y="606570"/>
                  </a:lnTo>
                  <a:lnTo>
                    <a:pt x="2797047" y="606454"/>
                  </a:lnTo>
                  <a:lnTo>
                    <a:pt x="2800530" y="606339"/>
                  </a:lnTo>
                  <a:lnTo>
                    <a:pt x="2804013" y="606223"/>
                  </a:lnTo>
                  <a:lnTo>
                    <a:pt x="2807497" y="606108"/>
                  </a:lnTo>
                  <a:lnTo>
                    <a:pt x="2810980" y="605940"/>
                  </a:lnTo>
                  <a:lnTo>
                    <a:pt x="2814463" y="605749"/>
                  </a:lnTo>
                  <a:lnTo>
                    <a:pt x="2817946" y="605558"/>
                  </a:lnTo>
                  <a:lnTo>
                    <a:pt x="2821430" y="605367"/>
                  </a:lnTo>
                  <a:lnTo>
                    <a:pt x="2824913" y="613768"/>
                  </a:lnTo>
                  <a:lnTo>
                    <a:pt x="2828396" y="614092"/>
                  </a:lnTo>
                  <a:lnTo>
                    <a:pt x="2831879" y="614414"/>
                  </a:lnTo>
                  <a:lnTo>
                    <a:pt x="2835363" y="614735"/>
                  </a:lnTo>
                  <a:lnTo>
                    <a:pt x="2838846" y="615055"/>
                  </a:lnTo>
                  <a:lnTo>
                    <a:pt x="2842329" y="615324"/>
                  </a:lnTo>
                  <a:lnTo>
                    <a:pt x="2845812" y="615569"/>
                  </a:lnTo>
                  <a:lnTo>
                    <a:pt x="2849296" y="615813"/>
                  </a:lnTo>
                  <a:lnTo>
                    <a:pt x="2852779" y="616056"/>
                  </a:lnTo>
                  <a:lnTo>
                    <a:pt x="2856262" y="620139"/>
                  </a:lnTo>
                  <a:lnTo>
                    <a:pt x="2859745" y="620159"/>
                  </a:lnTo>
                  <a:lnTo>
                    <a:pt x="2863229" y="620178"/>
                  </a:lnTo>
                  <a:lnTo>
                    <a:pt x="2866712" y="620198"/>
                  </a:lnTo>
                  <a:lnTo>
                    <a:pt x="2870195" y="620217"/>
                  </a:lnTo>
                  <a:lnTo>
                    <a:pt x="2873678" y="622376"/>
                  </a:lnTo>
                  <a:lnTo>
                    <a:pt x="2877161" y="622742"/>
                  </a:lnTo>
                  <a:lnTo>
                    <a:pt x="2880645" y="623107"/>
                  </a:lnTo>
                  <a:lnTo>
                    <a:pt x="2884128" y="623470"/>
                  </a:lnTo>
                  <a:lnTo>
                    <a:pt x="2887611" y="633619"/>
                  </a:lnTo>
                  <a:lnTo>
                    <a:pt x="2891094" y="634084"/>
                  </a:lnTo>
                  <a:lnTo>
                    <a:pt x="2894578" y="634547"/>
                  </a:lnTo>
                  <a:lnTo>
                    <a:pt x="2898061" y="635008"/>
                  </a:lnTo>
                  <a:lnTo>
                    <a:pt x="2901544" y="635467"/>
                  </a:lnTo>
                  <a:lnTo>
                    <a:pt x="2905027" y="635424"/>
                  </a:lnTo>
                  <a:lnTo>
                    <a:pt x="2908511" y="635130"/>
                  </a:lnTo>
                  <a:lnTo>
                    <a:pt x="2911994" y="634837"/>
                  </a:lnTo>
                  <a:lnTo>
                    <a:pt x="2915477" y="634544"/>
                  </a:lnTo>
                  <a:lnTo>
                    <a:pt x="2918960" y="634252"/>
                  </a:lnTo>
                  <a:lnTo>
                    <a:pt x="2922444" y="633959"/>
                  </a:lnTo>
                  <a:lnTo>
                    <a:pt x="2925927" y="633667"/>
                  </a:lnTo>
                  <a:lnTo>
                    <a:pt x="2929410" y="633376"/>
                  </a:lnTo>
                  <a:lnTo>
                    <a:pt x="2932893" y="633084"/>
                  </a:lnTo>
                  <a:lnTo>
                    <a:pt x="2936377" y="633029"/>
                  </a:lnTo>
                  <a:lnTo>
                    <a:pt x="2939860" y="633098"/>
                  </a:lnTo>
                  <a:lnTo>
                    <a:pt x="2943343" y="633166"/>
                  </a:lnTo>
                  <a:lnTo>
                    <a:pt x="2946826" y="633234"/>
                  </a:lnTo>
                  <a:lnTo>
                    <a:pt x="2950310" y="633222"/>
                  </a:lnTo>
                  <a:lnTo>
                    <a:pt x="2953793" y="632770"/>
                  </a:lnTo>
                  <a:lnTo>
                    <a:pt x="2957276" y="632319"/>
                  </a:lnTo>
                  <a:lnTo>
                    <a:pt x="2960759" y="631867"/>
                  </a:lnTo>
                  <a:lnTo>
                    <a:pt x="2964243" y="631416"/>
                  </a:lnTo>
                  <a:lnTo>
                    <a:pt x="2967726" y="634134"/>
                  </a:lnTo>
                  <a:lnTo>
                    <a:pt x="2971209" y="634072"/>
                  </a:lnTo>
                  <a:lnTo>
                    <a:pt x="2974692" y="634010"/>
                  </a:lnTo>
                  <a:lnTo>
                    <a:pt x="2978176" y="633947"/>
                  </a:lnTo>
                  <a:lnTo>
                    <a:pt x="2981659" y="634773"/>
                  </a:lnTo>
                  <a:lnTo>
                    <a:pt x="2985142" y="634869"/>
                  </a:lnTo>
                  <a:lnTo>
                    <a:pt x="2988625" y="634966"/>
                  </a:lnTo>
                  <a:lnTo>
                    <a:pt x="2992109" y="635062"/>
                  </a:lnTo>
                  <a:lnTo>
                    <a:pt x="2995592" y="635157"/>
                  </a:lnTo>
                  <a:lnTo>
                    <a:pt x="2999075" y="635253"/>
                  </a:lnTo>
                  <a:lnTo>
                    <a:pt x="3002558" y="635348"/>
                  </a:lnTo>
                  <a:lnTo>
                    <a:pt x="3006042" y="635443"/>
                  </a:lnTo>
                  <a:lnTo>
                    <a:pt x="3009525" y="635538"/>
                  </a:lnTo>
                  <a:lnTo>
                    <a:pt x="3013008" y="645294"/>
                  </a:lnTo>
                  <a:lnTo>
                    <a:pt x="3016491" y="645103"/>
                  </a:lnTo>
                  <a:lnTo>
                    <a:pt x="3019975" y="644912"/>
                  </a:lnTo>
                  <a:lnTo>
                    <a:pt x="3023458" y="644721"/>
                  </a:lnTo>
                  <a:lnTo>
                    <a:pt x="3026941" y="644531"/>
                  </a:lnTo>
                  <a:lnTo>
                    <a:pt x="3030424" y="646146"/>
                  </a:lnTo>
                  <a:lnTo>
                    <a:pt x="3033908" y="646253"/>
                  </a:lnTo>
                  <a:lnTo>
                    <a:pt x="3037391" y="646360"/>
                  </a:lnTo>
                  <a:lnTo>
                    <a:pt x="3040874" y="646467"/>
                  </a:lnTo>
                  <a:lnTo>
                    <a:pt x="3044357" y="653098"/>
                  </a:lnTo>
                  <a:lnTo>
                    <a:pt x="3047841" y="652907"/>
                  </a:lnTo>
                  <a:lnTo>
                    <a:pt x="3051324" y="652716"/>
                  </a:lnTo>
                  <a:lnTo>
                    <a:pt x="3054807" y="652525"/>
                  </a:lnTo>
                  <a:lnTo>
                    <a:pt x="3058290" y="652335"/>
                  </a:lnTo>
                  <a:lnTo>
                    <a:pt x="3061774" y="652429"/>
                  </a:lnTo>
                  <a:lnTo>
                    <a:pt x="3065257" y="652697"/>
                  </a:lnTo>
                  <a:lnTo>
                    <a:pt x="3068740" y="652963"/>
                  </a:lnTo>
                  <a:lnTo>
                    <a:pt x="3072223" y="653228"/>
                  </a:lnTo>
                  <a:lnTo>
                    <a:pt x="3075707" y="657216"/>
                  </a:lnTo>
                  <a:lnTo>
                    <a:pt x="3079190" y="656859"/>
                  </a:lnTo>
                  <a:lnTo>
                    <a:pt x="3082673" y="656502"/>
                  </a:lnTo>
                  <a:lnTo>
                    <a:pt x="3086156" y="656145"/>
                  </a:lnTo>
                  <a:lnTo>
                    <a:pt x="3089640" y="655789"/>
                  </a:lnTo>
                  <a:lnTo>
                    <a:pt x="3093123" y="657072"/>
                  </a:lnTo>
                  <a:lnTo>
                    <a:pt x="3096606" y="656938"/>
                  </a:lnTo>
                  <a:lnTo>
                    <a:pt x="3100089" y="656805"/>
                  </a:lnTo>
                  <a:lnTo>
                    <a:pt x="3103573" y="656671"/>
                  </a:lnTo>
                  <a:lnTo>
                    <a:pt x="3107056" y="656526"/>
                  </a:lnTo>
                  <a:lnTo>
                    <a:pt x="3110539" y="656283"/>
                  </a:lnTo>
                  <a:lnTo>
                    <a:pt x="3114022" y="656040"/>
                  </a:lnTo>
                  <a:lnTo>
                    <a:pt x="3117506" y="655797"/>
                  </a:lnTo>
                  <a:lnTo>
                    <a:pt x="3120989" y="655554"/>
                  </a:lnTo>
                  <a:lnTo>
                    <a:pt x="3124472" y="655312"/>
                  </a:lnTo>
                  <a:lnTo>
                    <a:pt x="3127955" y="655070"/>
                  </a:lnTo>
                  <a:lnTo>
                    <a:pt x="3131439" y="654828"/>
                  </a:lnTo>
                  <a:lnTo>
                    <a:pt x="3134922" y="654587"/>
                  </a:lnTo>
                  <a:lnTo>
                    <a:pt x="3138405" y="654345"/>
                  </a:lnTo>
                  <a:lnTo>
                    <a:pt x="3141888" y="654104"/>
                  </a:lnTo>
                  <a:lnTo>
                    <a:pt x="3145372" y="653863"/>
                  </a:lnTo>
                  <a:lnTo>
                    <a:pt x="3148855" y="653623"/>
                  </a:lnTo>
                  <a:lnTo>
                    <a:pt x="3152338" y="653383"/>
                  </a:lnTo>
                  <a:lnTo>
                    <a:pt x="3155821" y="654913"/>
                  </a:lnTo>
                  <a:lnTo>
                    <a:pt x="3159304" y="654728"/>
                  </a:lnTo>
                  <a:lnTo>
                    <a:pt x="3162788" y="654543"/>
                  </a:lnTo>
                  <a:lnTo>
                    <a:pt x="3166271" y="654359"/>
                  </a:lnTo>
                  <a:lnTo>
                    <a:pt x="3169754" y="654175"/>
                  </a:lnTo>
                  <a:lnTo>
                    <a:pt x="3173237" y="653991"/>
                  </a:lnTo>
                  <a:lnTo>
                    <a:pt x="3176721" y="653807"/>
                  </a:lnTo>
                  <a:lnTo>
                    <a:pt x="3180204" y="653624"/>
                  </a:lnTo>
                  <a:lnTo>
                    <a:pt x="3183687" y="653441"/>
                  </a:lnTo>
                  <a:lnTo>
                    <a:pt x="3187170" y="656894"/>
                  </a:lnTo>
                  <a:lnTo>
                    <a:pt x="3190654" y="656657"/>
                  </a:lnTo>
                  <a:lnTo>
                    <a:pt x="3194137" y="656420"/>
                  </a:lnTo>
                  <a:lnTo>
                    <a:pt x="3197620" y="656183"/>
                  </a:lnTo>
                  <a:lnTo>
                    <a:pt x="3201103" y="659070"/>
                  </a:lnTo>
                  <a:lnTo>
                    <a:pt x="3204587" y="658781"/>
                  </a:lnTo>
                  <a:lnTo>
                    <a:pt x="3208070" y="658492"/>
                  </a:lnTo>
                  <a:lnTo>
                    <a:pt x="3211553" y="658204"/>
                  </a:lnTo>
                  <a:lnTo>
                    <a:pt x="3215036" y="657915"/>
                  </a:lnTo>
                  <a:lnTo>
                    <a:pt x="3218520" y="657627"/>
                  </a:lnTo>
                  <a:lnTo>
                    <a:pt x="3222003" y="657339"/>
                  </a:lnTo>
                  <a:lnTo>
                    <a:pt x="3225486" y="657051"/>
                  </a:lnTo>
                  <a:lnTo>
                    <a:pt x="3228969" y="656764"/>
                  </a:lnTo>
                  <a:lnTo>
                    <a:pt x="3232453" y="658636"/>
                  </a:lnTo>
                  <a:lnTo>
                    <a:pt x="3235936" y="658560"/>
                  </a:lnTo>
                  <a:lnTo>
                    <a:pt x="3239419" y="658484"/>
                  </a:lnTo>
                  <a:lnTo>
                    <a:pt x="3242902" y="658408"/>
                  </a:lnTo>
                  <a:lnTo>
                    <a:pt x="3246386" y="658332"/>
                  </a:lnTo>
                  <a:lnTo>
                    <a:pt x="3249869" y="661566"/>
                  </a:lnTo>
                  <a:lnTo>
                    <a:pt x="3253352" y="661540"/>
                  </a:lnTo>
                  <a:lnTo>
                    <a:pt x="3256835" y="661514"/>
                  </a:lnTo>
                  <a:lnTo>
                    <a:pt x="3260319" y="661488"/>
                  </a:lnTo>
                  <a:lnTo>
                    <a:pt x="3263802" y="664202"/>
                  </a:lnTo>
                  <a:lnTo>
                    <a:pt x="3267285" y="663869"/>
                  </a:lnTo>
                  <a:lnTo>
                    <a:pt x="3270768" y="663537"/>
                  </a:lnTo>
                  <a:lnTo>
                    <a:pt x="3274252" y="663204"/>
                  </a:lnTo>
                  <a:lnTo>
                    <a:pt x="3277735" y="662872"/>
                  </a:lnTo>
                  <a:lnTo>
                    <a:pt x="3281218" y="662739"/>
                  </a:lnTo>
                  <a:lnTo>
                    <a:pt x="3284701" y="662763"/>
                  </a:lnTo>
                  <a:lnTo>
                    <a:pt x="3288185" y="662787"/>
                  </a:lnTo>
                  <a:lnTo>
                    <a:pt x="3291668" y="662810"/>
                  </a:lnTo>
                  <a:lnTo>
                    <a:pt x="3295151" y="662820"/>
                  </a:lnTo>
                  <a:lnTo>
                    <a:pt x="3298634" y="662591"/>
                  </a:lnTo>
                  <a:lnTo>
                    <a:pt x="3302118" y="662362"/>
                  </a:lnTo>
                  <a:lnTo>
                    <a:pt x="3305601" y="662134"/>
                  </a:lnTo>
                  <a:lnTo>
                    <a:pt x="3309084" y="661905"/>
                  </a:lnTo>
                  <a:lnTo>
                    <a:pt x="3312567" y="663547"/>
                  </a:lnTo>
                  <a:lnTo>
                    <a:pt x="3316051" y="663419"/>
                  </a:lnTo>
                  <a:lnTo>
                    <a:pt x="3319534" y="663292"/>
                  </a:lnTo>
                  <a:lnTo>
                    <a:pt x="3323017" y="663164"/>
                  </a:lnTo>
                  <a:lnTo>
                    <a:pt x="3326500" y="663483"/>
                  </a:lnTo>
                  <a:lnTo>
                    <a:pt x="3329984" y="663256"/>
                  </a:lnTo>
                  <a:lnTo>
                    <a:pt x="3333467" y="663030"/>
                  </a:lnTo>
                  <a:lnTo>
                    <a:pt x="3336950" y="662803"/>
                  </a:lnTo>
                  <a:lnTo>
                    <a:pt x="3340433" y="662577"/>
                  </a:lnTo>
                  <a:lnTo>
                    <a:pt x="3343917" y="663920"/>
                  </a:lnTo>
                  <a:lnTo>
                    <a:pt x="3347400" y="663694"/>
                  </a:lnTo>
                  <a:lnTo>
                    <a:pt x="3350883" y="663468"/>
                  </a:lnTo>
                  <a:lnTo>
                    <a:pt x="3354366" y="663243"/>
                  </a:lnTo>
                  <a:lnTo>
                    <a:pt x="3357850" y="663027"/>
                  </a:lnTo>
                  <a:lnTo>
                    <a:pt x="3361333" y="663050"/>
                  </a:lnTo>
                  <a:lnTo>
                    <a:pt x="3364816" y="663073"/>
                  </a:lnTo>
                  <a:lnTo>
                    <a:pt x="3368299" y="663096"/>
                  </a:lnTo>
                  <a:lnTo>
                    <a:pt x="3371783" y="663118"/>
                  </a:lnTo>
                  <a:lnTo>
                    <a:pt x="3375266" y="664118"/>
                  </a:lnTo>
                  <a:lnTo>
                    <a:pt x="3378749" y="663894"/>
                  </a:lnTo>
                  <a:lnTo>
                    <a:pt x="3382232" y="663671"/>
                  </a:lnTo>
                  <a:lnTo>
                    <a:pt x="3385716" y="663448"/>
                  </a:lnTo>
                  <a:lnTo>
                    <a:pt x="3389199" y="665639"/>
                  </a:lnTo>
                  <a:lnTo>
                    <a:pt x="3392682" y="665319"/>
                  </a:lnTo>
                  <a:lnTo>
                    <a:pt x="3396165" y="665000"/>
                  </a:lnTo>
                  <a:lnTo>
                    <a:pt x="3399649" y="664681"/>
                  </a:lnTo>
                  <a:lnTo>
                    <a:pt x="3403132" y="664362"/>
                  </a:lnTo>
                  <a:lnTo>
                    <a:pt x="3406615" y="672199"/>
                  </a:lnTo>
                  <a:lnTo>
                    <a:pt x="3410098" y="671884"/>
                  </a:lnTo>
                  <a:lnTo>
                    <a:pt x="3413582" y="671570"/>
                  </a:lnTo>
                  <a:lnTo>
                    <a:pt x="3417065" y="671256"/>
                  </a:lnTo>
                  <a:lnTo>
                    <a:pt x="3420548" y="671995"/>
                  </a:lnTo>
                  <a:lnTo>
                    <a:pt x="3424031" y="671775"/>
                  </a:lnTo>
                  <a:lnTo>
                    <a:pt x="3427515" y="671555"/>
                  </a:lnTo>
                  <a:lnTo>
                    <a:pt x="3430998" y="671335"/>
                  </a:lnTo>
                  <a:lnTo>
                    <a:pt x="3434481" y="671116"/>
                  </a:lnTo>
                  <a:lnTo>
                    <a:pt x="3437964" y="674773"/>
                  </a:lnTo>
                  <a:lnTo>
                    <a:pt x="3441447" y="674417"/>
                  </a:lnTo>
                  <a:lnTo>
                    <a:pt x="3444931" y="674061"/>
                  </a:lnTo>
                  <a:lnTo>
                    <a:pt x="3448414" y="673706"/>
                  </a:lnTo>
                  <a:lnTo>
                    <a:pt x="3451897" y="683996"/>
                  </a:lnTo>
                  <a:lnTo>
                    <a:pt x="3455380" y="683736"/>
                  </a:lnTo>
                  <a:lnTo>
                    <a:pt x="3458864" y="683475"/>
                  </a:lnTo>
                  <a:lnTo>
                    <a:pt x="3462347" y="683215"/>
                  </a:lnTo>
                  <a:lnTo>
                    <a:pt x="3465830" y="682956"/>
                  </a:lnTo>
                  <a:lnTo>
                    <a:pt x="3469313" y="688461"/>
                  </a:lnTo>
                  <a:lnTo>
                    <a:pt x="3472797" y="688162"/>
                  </a:lnTo>
                  <a:lnTo>
                    <a:pt x="3476280" y="687862"/>
                  </a:lnTo>
                  <a:lnTo>
                    <a:pt x="3479763" y="687563"/>
                  </a:lnTo>
                  <a:lnTo>
                    <a:pt x="3483246" y="687263"/>
                  </a:lnTo>
                  <a:lnTo>
                    <a:pt x="3483246" y="687454"/>
                  </a:lnTo>
                  <a:lnTo>
                    <a:pt x="3483246" y="687644"/>
                  </a:lnTo>
                  <a:lnTo>
                    <a:pt x="3483246" y="687834"/>
                  </a:lnTo>
                  <a:lnTo>
                    <a:pt x="3483246" y="688024"/>
                  </a:lnTo>
                  <a:lnTo>
                    <a:pt x="3483246" y="688213"/>
                  </a:lnTo>
                  <a:lnTo>
                    <a:pt x="3483246" y="688403"/>
                  </a:lnTo>
                  <a:lnTo>
                    <a:pt x="3483246" y="688592"/>
                  </a:lnTo>
                  <a:lnTo>
                    <a:pt x="3483246" y="688781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3103316"/>
            </a:xfrm>
            <a:custGeom>
              <a:avLst/>
              <a:gdLst/>
              <a:ahLst/>
              <a:cxnLst/>
              <a:rect l="0" t="0" r="0" b="0"/>
              <a:pathLst>
                <a:path w="3483246" h="310331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3100813"/>
                  </a:lnTo>
                  <a:lnTo>
                    <a:pt x="20899" y="3034187"/>
                  </a:lnTo>
                  <a:lnTo>
                    <a:pt x="24382" y="2970364"/>
                  </a:lnTo>
                  <a:lnTo>
                    <a:pt x="27865" y="2909170"/>
                  </a:lnTo>
                  <a:lnTo>
                    <a:pt x="31349" y="2850447"/>
                  </a:lnTo>
                  <a:lnTo>
                    <a:pt x="34832" y="2939448"/>
                  </a:lnTo>
                  <a:lnTo>
                    <a:pt x="38315" y="2894264"/>
                  </a:lnTo>
                  <a:lnTo>
                    <a:pt x="41798" y="2850447"/>
                  </a:lnTo>
                  <a:lnTo>
                    <a:pt x="45282" y="2807937"/>
                  </a:lnTo>
                  <a:lnTo>
                    <a:pt x="48765" y="2766677"/>
                  </a:lnTo>
                  <a:lnTo>
                    <a:pt x="52248" y="2726612"/>
                  </a:lnTo>
                  <a:lnTo>
                    <a:pt x="55731" y="2687690"/>
                  </a:lnTo>
                  <a:lnTo>
                    <a:pt x="59215" y="2649864"/>
                  </a:lnTo>
                  <a:lnTo>
                    <a:pt x="62698" y="2613088"/>
                  </a:lnTo>
                  <a:lnTo>
                    <a:pt x="66181" y="2629934"/>
                  </a:lnTo>
                  <a:lnTo>
                    <a:pt x="69664" y="2596457"/>
                  </a:lnTo>
                  <a:lnTo>
                    <a:pt x="73148" y="2563821"/>
                  </a:lnTo>
                  <a:lnTo>
                    <a:pt x="76631" y="2531995"/>
                  </a:lnTo>
                  <a:lnTo>
                    <a:pt x="80114" y="2640573"/>
                  </a:lnTo>
                  <a:lnTo>
                    <a:pt x="83597" y="2613088"/>
                  </a:lnTo>
                  <a:lnTo>
                    <a:pt x="87081" y="2586169"/>
                  </a:lnTo>
                  <a:lnTo>
                    <a:pt x="90564" y="2559799"/>
                  </a:lnTo>
                  <a:lnTo>
                    <a:pt x="94047" y="2533961"/>
                  </a:lnTo>
                  <a:lnTo>
                    <a:pt x="97530" y="2850447"/>
                  </a:lnTo>
                  <a:lnTo>
                    <a:pt x="101014" y="2832072"/>
                  </a:lnTo>
                  <a:lnTo>
                    <a:pt x="104497" y="2813932"/>
                  </a:lnTo>
                  <a:lnTo>
                    <a:pt x="107980" y="2796024"/>
                  </a:lnTo>
                  <a:lnTo>
                    <a:pt x="111463" y="2895535"/>
                  </a:lnTo>
                  <a:lnTo>
                    <a:pt x="114947" y="2880348"/>
                  </a:lnTo>
                  <a:lnTo>
                    <a:pt x="118430" y="2865320"/>
                  </a:lnTo>
                  <a:lnTo>
                    <a:pt x="121913" y="2850447"/>
                  </a:lnTo>
                  <a:lnTo>
                    <a:pt x="125396" y="2835728"/>
                  </a:lnTo>
                  <a:lnTo>
                    <a:pt x="128880" y="2864140"/>
                  </a:lnTo>
                  <a:lnTo>
                    <a:pt x="132363" y="2850447"/>
                  </a:lnTo>
                  <a:lnTo>
                    <a:pt x="135846" y="2836885"/>
                  </a:lnTo>
                  <a:lnTo>
                    <a:pt x="139329" y="2823451"/>
                  </a:lnTo>
                  <a:lnTo>
                    <a:pt x="142813" y="2850447"/>
                  </a:lnTo>
                  <a:lnTo>
                    <a:pt x="146296" y="2837873"/>
                  </a:lnTo>
                  <a:lnTo>
                    <a:pt x="149779" y="2825409"/>
                  </a:lnTo>
                  <a:lnTo>
                    <a:pt x="153262" y="2813053"/>
                  </a:lnTo>
                  <a:lnTo>
                    <a:pt x="156746" y="2800806"/>
                  </a:lnTo>
                  <a:lnTo>
                    <a:pt x="160229" y="2801968"/>
                  </a:lnTo>
                  <a:lnTo>
                    <a:pt x="163712" y="2790105"/>
                  </a:lnTo>
                  <a:lnTo>
                    <a:pt x="167195" y="2778341"/>
                  </a:lnTo>
                  <a:lnTo>
                    <a:pt x="170679" y="2766677"/>
                  </a:lnTo>
                  <a:lnTo>
                    <a:pt x="174162" y="2781540"/>
                  </a:lnTo>
                  <a:lnTo>
                    <a:pt x="177645" y="2770378"/>
                  </a:lnTo>
                  <a:lnTo>
                    <a:pt x="181128" y="2759305"/>
                  </a:lnTo>
                  <a:lnTo>
                    <a:pt x="184612" y="2748320"/>
                  </a:lnTo>
                  <a:lnTo>
                    <a:pt x="188095" y="2737423"/>
                  </a:lnTo>
                  <a:lnTo>
                    <a:pt x="191578" y="2820882"/>
                  </a:lnTo>
                  <a:lnTo>
                    <a:pt x="195061" y="2811162"/>
                  </a:lnTo>
                  <a:lnTo>
                    <a:pt x="198545" y="2801510"/>
                  </a:lnTo>
                  <a:lnTo>
                    <a:pt x="202028" y="2791923"/>
                  </a:lnTo>
                  <a:lnTo>
                    <a:pt x="205511" y="2803292"/>
                  </a:lnTo>
                  <a:lnTo>
                    <a:pt x="208994" y="2794048"/>
                  </a:lnTo>
                  <a:lnTo>
                    <a:pt x="212478" y="2784864"/>
                  </a:lnTo>
                  <a:lnTo>
                    <a:pt x="215961" y="2775741"/>
                  </a:lnTo>
                  <a:lnTo>
                    <a:pt x="219444" y="2766677"/>
                  </a:lnTo>
                  <a:lnTo>
                    <a:pt x="222927" y="2778341"/>
                  </a:lnTo>
                  <a:lnTo>
                    <a:pt x="226411" y="2769584"/>
                  </a:lnTo>
                  <a:lnTo>
                    <a:pt x="229894" y="2760881"/>
                  </a:lnTo>
                  <a:lnTo>
                    <a:pt x="233377" y="2752233"/>
                  </a:lnTo>
                  <a:lnTo>
                    <a:pt x="236860" y="2773585"/>
                  </a:lnTo>
                  <a:lnTo>
                    <a:pt x="240344" y="2765300"/>
                  </a:lnTo>
                  <a:lnTo>
                    <a:pt x="243827" y="2757064"/>
                  </a:lnTo>
                  <a:lnTo>
                    <a:pt x="247310" y="2748877"/>
                  </a:lnTo>
                  <a:lnTo>
                    <a:pt x="250793" y="2740738"/>
                  </a:lnTo>
                  <a:lnTo>
                    <a:pt x="254277" y="2804816"/>
                  </a:lnTo>
                  <a:lnTo>
                    <a:pt x="257760" y="2797352"/>
                  </a:lnTo>
                  <a:lnTo>
                    <a:pt x="261243" y="2789928"/>
                  </a:lnTo>
                  <a:lnTo>
                    <a:pt x="264726" y="2782544"/>
                  </a:lnTo>
                  <a:lnTo>
                    <a:pt x="268210" y="2775198"/>
                  </a:lnTo>
                  <a:lnTo>
                    <a:pt x="271693" y="2767891"/>
                  </a:lnTo>
                  <a:lnTo>
                    <a:pt x="275176" y="2760622"/>
                  </a:lnTo>
                  <a:lnTo>
                    <a:pt x="278659" y="2753392"/>
                  </a:lnTo>
                  <a:lnTo>
                    <a:pt x="282143" y="2746199"/>
                  </a:lnTo>
                  <a:lnTo>
                    <a:pt x="285626" y="2802921"/>
                  </a:lnTo>
                  <a:lnTo>
                    <a:pt x="289109" y="2796261"/>
                  </a:lnTo>
                  <a:lnTo>
                    <a:pt x="292592" y="2789632"/>
                  </a:lnTo>
                  <a:lnTo>
                    <a:pt x="296075" y="2783035"/>
                  </a:lnTo>
                  <a:lnTo>
                    <a:pt x="299559" y="2862265"/>
                  </a:lnTo>
                  <a:lnTo>
                    <a:pt x="303042" y="2856344"/>
                  </a:lnTo>
                  <a:lnTo>
                    <a:pt x="306525" y="2850447"/>
                  </a:lnTo>
                  <a:lnTo>
                    <a:pt x="310008" y="2844575"/>
                  </a:lnTo>
                  <a:lnTo>
                    <a:pt x="313492" y="2838726"/>
                  </a:lnTo>
                  <a:lnTo>
                    <a:pt x="316975" y="2844705"/>
                  </a:lnTo>
                  <a:lnTo>
                    <a:pt x="320458" y="2838986"/>
                  </a:lnTo>
                  <a:lnTo>
                    <a:pt x="323941" y="2833290"/>
                  </a:lnTo>
                  <a:lnTo>
                    <a:pt x="327425" y="2827616"/>
                  </a:lnTo>
                  <a:lnTo>
                    <a:pt x="330908" y="2909730"/>
                  </a:lnTo>
                  <a:lnTo>
                    <a:pt x="334391" y="2904696"/>
                  </a:lnTo>
                  <a:lnTo>
                    <a:pt x="337874" y="2899679"/>
                  </a:lnTo>
                  <a:lnTo>
                    <a:pt x="341358" y="2894680"/>
                  </a:lnTo>
                  <a:lnTo>
                    <a:pt x="344841" y="2889697"/>
                  </a:lnTo>
                  <a:lnTo>
                    <a:pt x="348324" y="2923709"/>
                  </a:lnTo>
                  <a:lnTo>
                    <a:pt x="351807" y="2919020"/>
                  </a:lnTo>
                  <a:lnTo>
                    <a:pt x="355291" y="2914346"/>
                  </a:lnTo>
                  <a:lnTo>
                    <a:pt x="358774" y="2909687"/>
                  </a:lnTo>
                  <a:lnTo>
                    <a:pt x="362257" y="2928954"/>
                  </a:lnTo>
                  <a:lnTo>
                    <a:pt x="365740" y="2924479"/>
                  </a:lnTo>
                  <a:lnTo>
                    <a:pt x="369224" y="2920018"/>
                  </a:lnTo>
                  <a:lnTo>
                    <a:pt x="372707" y="2915570"/>
                  </a:lnTo>
                  <a:lnTo>
                    <a:pt x="376190" y="2911136"/>
                  </a:lnTo>
                  <a:lnTo>
                    <a:pt x="379673" y="2914496"/>
                  </a:lnTo>
                  <a:lnTo>
                    <a:pt x="383157" y="2910137"/>
                  </a:lnTo>
                  <a:lnTo>
                    <a:pt x="386640" y="2905791"/>
                  </a:lnTo>
                  <a:lnTo>
                    <a:pt x="390123" y="2901457"/>
                  </a:lnTo>
                  <a:lnTo>
                    <a:pt x="393606" y="2944145"/>
                  </a:lnTo>
                  <a:lnTo>
                    <a:pt x="397090" y="2940118"/>
                  </a:lnTo>
                  <a:lnTo>
                    <a:pt x="400573" y="2936103"/>
                  </a:lnTo>
                  <a:lnTo>
                    <a:pt x="404056" y="2932098"/>
                  </a:lnTo>
                  <a:lnTo>
                    <a:pt x="407539" y="2928104"/>
                  </a:lnTo>
                  <a:lnTo>
                    <a:pt x="411023" y="2959428"/>
                  </a:lnTo>
                  <a:lnTo>
                    <a:pt x="414506" y="2955661"/>
                  </a:lnTo>
                  <a:lnTo>
                    <a:pt x="417989" y="2951904"/>
                  </a:lnTo>
                  <a:lnTo>
                    <a:pt x="421472" y="2948156"/>
                  </a:lnTo>
                  <a:lnTo>
                    <a:pt x="424956" y="2962271"/>
                  </a:lnTo>
                  <a:lnTo>
                    <a:pt x="428439" y="2958644"/>
                  </a:lnTo>
                  <a:lnTo>
                    <a:pt x="431922" y="2955026"/>
                  </a:lnTo>
                  <a:lnTo>
                    <a:pt x="435405" y="2951416"/>
                  </a:lnTo>
                  <a:lnTo>
                    <a:pt x="438889" y="2947816"/>
                  </a:lnTo>
                  <a:lnTo>
                    <a:pt x="442372" y="2961409"/>
                  </a:lnTo>
                  <a:lnTo>
                    <a:pt x="445855" y="2957920"/>
                  </a:lnTo>
                  <a:lnTo>
                    <a:pt x="449338" y="2954439"/>
                  </a:lnTo>
                  <a:lnTo>
                    <a:pt x="452822" y="2950966"/>
                  </a:lnTo>
                  <a:lnTo>
                    <a:pt x="456305" y="2950320"/>
                  </a:lnTo>
                  <a:lnTo>
                    <a:pt x="459788" y="2946878"/>
                  </a:lnTo>
                  <a:lnTo>
                    <a:pt x="463271" y="2943444"/>
                  </a:lnTo>
                  <a:lnTo>
                    <a:pt x="466755" y="2940019"/>
                  </a:lnTo>
                  <a:lnTo>
                    <a:pt x="470238" y="2936601"/>
                  </a:lnTo>
                  <a:lnTo>
                    <a:pt x="473721" y="2949928"/>
                  </a:lnTo>
                  <a:lnTo>
                    <a:pt x="477204" y="2946610"/>
                  </a:lnTo>
                  <a:lnTo>
                    <a:pt x="480688" y="2943301"/>
                  </a:lnTo>
                  <a:lnTo>
                    <a:pt x="484171" y="2939998"/>
                  </a:lnTo>
                  <a:lnTo>
                    <a:pt x="487654" y="2942166"/>
                  </a:lnTo>
                  <a:lnTo>
                    <a:pt x="491137" y="2938905"/>
                  </a:lnTo>
                  <a:lnTo>
                    <a:pt x="494621" y="2935652"/>
                  </a:lnTo>
                  <a:lnTo>
                    <a:pt x="498104" y="2932405"/>
                  </a:lnTo>
                  <a:lnTo>
                    <a:pt x="501587" y="2929166"/>
                  </a:lnTo>
                  <a:lnTo>
                    <a:pt x="505070" y="2985330"/>
                  </a:lnTo>
                  <a:lnTo>
                    <a:pt x="508554" y="2982390"/>
                  </a:lnTo>
                  <a:lnTo>
                    <a:pt x="512037" y="2979456"/>
                  </a:lnTo>
                  <a:lnTo>
                    <a:pt x="515520" y="2976527"/>
                  </a:lnTo>
                  <a:lnTo>
                    <a:pt x="519003" y="2978073"/>
                  </a:lnTo>
                  <a:lnTo>
                    <a:pt x="522487" y="2975178"/>
                  </a:lnTo>
                  <a:lnTo>
                    <a:pt x="525970" y="2972287"/>
                  </a:lnTo>
                  <a:lnTo>
                    <a:pt x="529453" y="2969403"/>
                  </a:lnTo>
                  <a:lnTo>
                    <a:pt x="532936" y="2966524"/>
                  </a:lnTo>
                  <a:lnTo>
                    <a:pt x="536420" y="2968145"/>
                  </a:lnTo>
                  <a:lnTo>
                    <a:pt x="539903" y="2965298"/>
                  </a:lnTo>
                  <a:lnTo>
                    <a:pt x="543386" y="2962456"/>
                  </a:lnTo>
                  <a:lnTo>
                    <a:pt x="546869" y="2959619"/>
                  </a:lnTo>
                  <a:lnTo>
                    <a:pt x="550353" y="2965708"/>
                  </a:lnTo>
                  <a:lnTo>
                    <a:pt x="553836" y="2962922"/>
                  </a:lnTo>
                  <a:lnTo>
                    <a:pt x="557319" y="2960141"/>
                  </a:lnTo>
                  <a:lnTo>
                    <a:pt x="560802" y="2957365"/>
                  </a:lnTo>
                  <a:lnTo>
                    <a:pt x="564286" y="2954594"/>
                  </a:lnTo>
                  <a:lnTo>
                    <a:pt x="567769" y="2951829"/>
                  </a:lnTo>
                  <a:lnTo>
                    <a:pt x="571252" y="2949069"/>
                  </a:lnTo>
                  <a:lnTo>
                    <a:pt x="574735" y="2946314"/>
                  </a:lnTo>
                  <a:lnTo>
                    <a:pt x="578218" y="2943564"/>
                  </a:lnTo>
                  <a:lnTo>
                    <a:pt x="581702" y="2943088"/>
                  </a:lnTo>
                  <a:lnTo>
                    <a:pt x="585185" y="2940357"/>
                  </a:lnTo>
                  <a:lnTo>
                    <a:pt x="588668" y="2937632"/>
                  </a:lnTo>
                  <a:lnTo>
                    <a:pt x="592151" y="2934912"/>
                  </a:lnTo>
                  <a:lnTo>
                    <a:pt x="595635" y="2932197"/>
                  </a:lnTo>
                  <a:lnTo>
                    <a:pt x="599118" y="2929486"/>
                  </a:lnTo>
                  <a:lnTo>
                    <a:pt x="602601" y="2926781"/>
                  </a:lnTo>
                  <a:lnTo>
                    <a:pt x="606084" y="2924081"/>
                  </a:lnTo>
                  <a:lnTo>
                    <a:pt x="609568" y="2921386"/>
                  </a:lnTo>
                  <a:lnTo>
                    <a:pt x="613051" y="2927910"/>
                  </a:lnTo>
                  <a:lnTo>
                    <a:pt x="616534" y="2925260"/>
                  </a:lnTo>
                  <a:lnTo>
                    <a:pt x="620017" y="2922615"/>
                  </a:lnTo>
                  <a:lnTo>
                    <a:pt x="623501" y="2919975"/>
                  </a:lnTo>
                  <a:lnTo>
                    <a:pt x="626984" y="2917339"/>
                  </a:lnTo>
                  <a:lnTo>
                    <a:pt x="630467" y="2919290"/>
                  </a:lnTo>
                  <a:lnTo>
                    <a:pt x="633950" y="2916681"/>
                  </a:lnTo>
                  <a:lnTo>
                    <a:pt x="637434" y="2914077"/>
                  </a:lnTo>
                  <a:lnTo>
                    <a:pt x="640917" y="2911477"/>
                  </a:lnTo>
                  <a:lnTo>
                    <a:pt x="644400" y="2911179"/>
                  </a:lnTo>
                  <a:lnTo>
                    <a:pt x="647883" y="2908597"/>
                  </a:lnTo>
                  <a:lnTo>
                    <a:pt x="651367" y="2906019"/>
                  </a:lnTo>
                  <a:lnTo>
                    <a:pt x="654850" y="2903446"/>
                  </a:lnTo>
                  <a:lnTo>
                    <a:pt x="658333" y="2900878"/>
                  </a:lnTo>
                  <a:lnTo>
                    <a:pt x="661816" y="2898314"/>
                  </a:lnTo>
                  <a:lnTo>
                    <a:pt x="665300" y="2895755"/>
                  </a:lnTo>
                  <a:lnTo>
                    <a:pt x="668783" y="2893200"/>
                  </a:lnTo>
                  <a:lnTo>
                    <a:pt x="672266" y="2890649"/>
                  </a:lnTo>
                  <a:lnTo>
                    <a:pt x="675749" y="2895103"/>
                  </a:lnTo>
                  <a:lnTo>
                    <a:pt x="679233" y="2892586"/>
                  </a:lnTo>
                  <a:lnTo>
                    <a:pt x="682716" y="2890073"/>
                  </a:lnTo>
                  <a:lnTo>
                    <a:pt x="686199" y="2887564"/>
                  </a:lnTo>
                  <a:lnTo>
                    <a:pt x="689682" y="2885059"/>
                  </a:lnTo>
                  <a:lnTo>
                    <a:pt x="693166" y="2891794"/>
                  </a:lnTo>
                  <a:lnTo>
                    <a:pt x="696649" y="2889329"/>
                  </a:lnTo>
                  <a:lnTo>
                    <a:pt x="700132" y="2886868"/>
                  </a:lnTo>
                  <a:lnTo>
                    <a:pt x="703615" y="2884411"/>
                  </a:lnTo>
                  <a:lnTo>
                    <a:pt x="707099" y="2930642"/>
                  </a:lnTo>
                  <a:lnTo>
                    <a:pt x="710582" y="2928354"/>
                  </a:lnTo>
                  <a:lnTo>
                    <a:pt x="714065" y="2926069"/>
                  </a:lnTo>
                  <a:lnTo>
                    <a:pt x="717548" y="2923788"/>
                  </a:lnTo>
                  <a:lnTo>
                    <a:pt x="721032" y="2921510"/>
                  </a:lnTo>
                  <a:lnTo>
                    <a:pt x="724515" y="2945628"/>
                  </a:lnTo>
                  <a:lnTo>
                    <a:pt x="727998" y="2943444"/>
                  </a:lnTo>
                  <a:lnTo>
                    <a:pt x="731481" y="2941263"/>
                  </a:lnTo>
                  <a:lnTo>
                    <a:pt x="734965" y="2939086"/>
                  </a:lnTo>
                  <a:lnTo>
                    <a:pt x="738448" y="2938726"/>
                  </a:lnTo>
                  <a:lnTo>
                    <a:pt x="741931" y="2936561"/>
                  </a:lnTo>
                  <a:lnTo>
                    <a:pt x="745414" y="2934398"/>
                  </a:lnTo>
                  <a:lnTo>
                    <a:pt x="748898" y="2932239"/>
                  </a:lnTo>
                  <a:lnTo>
                    <a:pt x="752381" y="2930084"/>
                  </a:lnTo>
                  <a:lnTo>
                    <a:pt x="755864" y="2942254"/>
                  </a:lnTo>
                  <a:lnTo>
                    <a:pt x="759347" y="2940149"/>
                  </a:lnTo>
                  <a:lnTo>
                    <a:pt x="762831" y="2938048"/>
                  </a:lnTo>
                  <a:lnTo>
                    <a:pt x="766314" y="2935950"/>
                  </a:lnTo>
                  <a:lnTo>
                    <a:pt x="769797" y="2933854"/>
                  </a:lnTo>
                  <a:lnTo>
                    <a:pt x="773280" y="2931762"/>
                  </a:lnTo>
                  <a:lnTo>
                    <a:pt x="776764" y="2929672"/>
                  </a:lnTo>
                  <a:lnTo>
                    <a:pt x="780247" y="2927586"/>
                  </a:lnTo>
                  <a:lnTo>
                    <a:pt x="783730" y="2925503"/>
                  </a:lnTo>
                  <a:lnTo>
                    <a:pt x="787213" y="2939110"/>
                  </a:lnTo>
                  <a:lnTo>
                    <a:pt x="790697" y="2937080"/>
                  </a:lnTo>
                  <a:lnTo>
                    <a:pt x="794180" y="2935052"/>
                  </a:lnTo>
                  <a:lnTo>
                    <a:pt x="797663" y="2933028"/>
                  </a:lnTo>
                  <a:lnTo>
                    <a:pt x="801146" y="2931006"/>
                  </a:lnTo>
                  <a:lnTo>
                    <a:pt x="804630" y="2928987"/>
                  </a:lnTo>
                  <a:lnTo>
                    <a:pt x="808113" y="2926971"/>
                  </a:lnTo>
                  <a:lnTo>
                    <a:pt x="811596" y="2924957"/>
                  </a:lnTo>
                  <a:lnTo>
                    <a:pt x="815079" y="2922947"/>
                  </a:lnTo>
                  <a:lnTo>
                    <a:pt x="818563" y="2927814"/>
                  </a:lnTo>
                  <a:lnTo>
                    <a:pt x="822046" y="2925828"/>
                  </a:lnTo>
                  <a:lnTo>
                    <a:pt x="825529" y="2923846"/>
                  </a:lnTo>
                  <a:lnTo>
                    <a:pt x="829012" y="2921866"/>
                  </a:lnTo>
                  <a:lnTo>
                    <a:pt x="832496" y="2938165"/>
                  </a:lnTo>
                  <a:lnTo>
                    <a:pt x="835979" y="2936243"/>
                  </a:lnTo>
                  <a:lnTo>
                    <a:pt x="839462" y="2934323"/>
                  </a:lnTo>
                  <a:lnTo>
                    <a:pt x="842945" y="2932405"/>
                  </a:lnTo>
                  <a:lnTo>
                    <a:pt x="846429" y="2930490"/>
                  </a:lnTo>
                  <a:lnTo>
                    <a:pt x="849912" y="2933427"/>
                  </a:lnTo>
                  <a:lnTo>
                    <a:pt x="853395" y="2931530"/>
                  </a:lnTo>
                  <a:lnTo>
                    <a:pt x="856878" y="2929636"/>
                  </a:lnTo>
                  <a:lnTo>
                    <a:pt x="860361" y="2927745"/>
                  </a:lnTo>
                  <a:lnTo>
                    <a:pt x="863845" y="2929077"/>
                  </a:lnTo>
                  <a:lnTo>
                    <a:pt x="867328" y="2927199"/>
                  </a:lnTo>
                  <a:lnTo>
                    <a:pt x="870811" y="2925324"/>
                  </a:lnTo>
                  <a:lnTo>
                    <a:pt x="874294" y="2923451"/>
                  </a:lnTo>
                  <a:lnTo>
                    <a:pt x="877778" y="2921580"/>
                  </a:lnTo>
                  <a:lnTo>
                    <a:pt x="881261" y="2924805"/>
                  </a:lnTo>
                  <a:lnTo>
                    <a:pt x="884744" y="2923307"/>
                  </a:lnTo>
                  <a:lnTo>
                    <a:pt x="888227" y="2921813"/>
                  </a:lnTo>
                  <a:lnTo>
                    <a:pt x="891711" y="2920323"/>
                  </a:lnTo>
                  <a:lnTo>
                    <a:pt x="895194" y="2920435"/>
                  </a:lnTo>
                  <a:lnTo>
                    <a:pt x="898677" y="2918955"/>
                  </a:lnTo>
                  <a:lnTo>
                    <a:pt x="902160" y="2917478"/>
                  </a:lnTo>
                  <a:lnTo>
                    <a:pt x="905644" y="2916005"/>
                  </a:lnTo>
                  <a:lnTo>
                    <a:pt x="909127" y="2914536"/>
                  </a:lnTo>
                  <a:lnTo>
                    <a:pt x="912610" y="2912807"/>
                  </a:lnTo>
                  <a:lnTo>
                    <a:pt x="916093" y="2910987"/>
                  </a:lnTo>
                  <a:lnTo>
                    <a:pt x="919577" y="2909170"/>
                  </a:lnTo>
                  <a:lnTo>
                    <a:pt x="923060" y="2907355"/>
                  </a:lnTo>
                  <a:lnTo>
                    <a:pt x="926543" y="2910369"/>
                  </a:lnTo>
                  <a:lnTo>
                    <a:pt x="930026" y="2908571"/>
                  </a:lnTo>
                  <a:lnTo>
                    <a:pt x="933510" y="2906775"/>
                  </a:lnTo>
                  <a:lnTo>
                    <a:pt x="936993" y="2904981"/>
                  </a:lnTo>
                  <a:lnTo>
                    <a:pt x="940476" y="2903189"/>
                  </a:lnTo>
                  <a:lnTo>
                    <a:pt x="943959" y="2904613"/>
                  </a:lnTo>
                  <a:lnTo>
                    <a:pt x="947443" y="2902833"/>
                  </a:lnTo>
                  <a:lnTo>
                    <a:pt x="950926" y="2901056"/>
                  </a:lnTo>
                  <a:lnTo>
                    <a:pt x="954409" y="2899281"/>
                  </a:lnTo>
                  <a:lnTo>
                    <a:pt x="957892" y="2922233"/>
                  </a:lnTo>
                  <a:lnTo>
                    <a:pt x="961376" y="2920522"/>
                  </a:lnTo>
                  <a:lnTo>
                    <a:pt x="964859" y="2918814"/>
                  </a:lnTo>
                  <a:lnTo>
                    <a:pt x="968342" y="2917107"/>
                  </a:lnTo>
                  <a:lnTo>
                    <a:pt x="971825" y="2915403"/>
                  </a:lnTo>
                  <a:lnTo>
                    <a:pt x="975309" y="2921094"/>
                  </a:lnTo>
                  <a:lnTo>
                    <a:pt x="978792" y="2919411"/>
                  </a:lnTo>
                  <a:lnTo>
                    <a:pt x="982275" y="2917731"/>
                  </a:lnTo>
                  <a:lnTo>
                    <a:pt x="985758" y="2916052"/>
                  </a:lnTo>
                  <a:lnTo>
                    <a:pt x="989242" y="2920209"/>
                  </a:lnTo>
                  <a:lnTo>
                    <a:pt x="992725" y="2918548"/>
                  </a:lnTo>
                  <a:lnTo>
                    <a:pt x="996208" y="2916888"/>
                  </a:lnTo>
                  <a:lnTo>
                    <a:pt x="999691" y="2915231"/>
                  </a:lnTo>
                  <a:lnTo>
                    <a:pt x="1003175" y="2913576"/>
                  </a:lnTo>
                  <a:lnTo>
                    <a:pt x="1006658" y="2939713"/>
                  </a:lnTo>
                  <a:lnTo>
                    <a:pt x="1010141" y="2938127"/>
                  </a:lnTo>
                  <a:lnTo>
                    <a:pt x="1013624" y="2936542"/>
                  </a:lnTo>
                  <a:lnTo>
                    <a:pt x="1017108" y="2934959"/>
                  </a:lnTo>
                  <a:lnTo>
                    <a:pt x="1020591" y="2950195"/>
                  </a:lnTo>
                  <a:lnTo>
                    <a:pt x="1024074" y="2948655"/>
                  </a:lnTo>
                  <a:lnTo>
                    <a:pt x="1027557" y="2947117"/>
                  </a:lnTo>
                  <a:lnTo>
                    <a:pt x="1031041" y="2945580"/>
                  </a:lnTo>
                  <a:lnTo>
                    <a:pt x="1034524" y="2944045"/>
                  </a:lnTo>
                  <a:lnTo>
                    <a:pt x="1038007" y="2973604"/>
                  </a:lnTo>
                  <a:lnTo>
                    <a:pt x="1041490" y="2972145"/>
                  </a:lnTo>
                  <a:lnTo>
                    <a:pt x="1044974" y="2970687"/>
                  </a:lnTo>
                  <a:lnTo>
                    <a:pt x="1048457" y="2969231"/>
                  </a:lnTo>
                  <a:lnTo>
                    <a:pt x="1051940" y="2967776"/>
                  </a:lnTo>
                  <a:lnTo>
                    <a:pt x="1055423" y="2966322"/>
                  </a:lnTo>
                  <a:lnTo>
                    <a:pt x="1058907" y="2964870"/>
                  </a:lnTo>
                  <a:lnTo>
                    <a:pt x="1062390" y="2963420"/>
                  </a:lnTo>
                  <a:lnTo>
                    <a:pt x="1065873" y="2961970"/>
                  </a:lnTo>
                  <a:lnTo>
                    <a:pt x="1069356" y="2960522"/>
                  </a:lnTo>
                  <a:lnTo>
                    <a:pt x="1072840" y="2959076"/>
                  </a:lnTo>
                  <a:lnTo>
                    <a:pt x="1076323" y="2957631"/>
                  </a:lnTo>
                  <a:lnTo>
                    <a:pt x="1079806" y="2956187"/>
                  </a:lnTo>
                  <a:lnTo>
                    <a:pt x="1083289" y="2955904"/>
                  </a:lnTo>
                  <a:lnTo>
                    <a:pt x="1086773" y="2954466"/>
                  </a:lnTo>
                  <a:lnTo>
                    <a:pt x="1090256" y="2953029"/>
                  </a:lnTo>
                  <a:lnTo>
                    <a:pt x="1093739" y="2951593"/>
                  </a:lnTo>
                  <a:lnTo>
                    <a:pt x="1097222" y="2950159"/>
                  </a:lnTo>
                  <a:lnTo>
                    <a:pt x="1100706" y="2957920"/>
                  </a:lnTo>
                  <a:lnTo>
                    <a:pt x="1104189" y="2956509"/>
                  </a:lnTo>
                  <a:lnTo>
                    <a:pt x="1107672" y="2955099"/>
                  </a:lnTo>
                  <a:lnTo>
                    <a:pt x="1111155" y="2953691"/>
                  </a:lnTo>
                  <a:lnTo>
                    <a:pt x="1114639" y="2957920"/>
                  </a:lnTo>
                  <a:lnTo>
                    <a:pt x="1118122" y="2956526"/>
                  </a:lnTo>
                  <a:lnTo>
                    <a:pt x="1121605" y="2955134"/>
                  </a:lnTo>
                  <a:lnTo>
                    <a:pt x="1125088" y="2953744"/>
                  </a:lnTo>
                  <a:lnTo>
                    <a:pt x="1128572" y="2952354"/>
                  </a:lnTo>
                  <a:lnTo>
                    <a:pt x="1132055" y="2959834"/>
                  </a:lnTo>
                  <a:lnTo>
                    <a:pt x="1135538" y="2958467"/>
                  </a:lnTo>
                  <a:lnTo>
                    <a:pt x="1139021" y="2957100"/>
                  </a:lnTo>
                  <a:lnTo>
                    <a:pt x="1142505" y="2955735"/>
                  </a:lnTo>
                  <a:lnTo>
                    <a:pt x="1145988" y="2959811"/>
                  </a:lnTo>
                  <a:lnTo>
                    <a:pt x="1149471" y="2958460"/>
                  </a:lnTo>
                  <a:lnTo>
                    <a:pt x="1152954" y="2957110"/>
                  </a:lnTo>
                  <a:lnTo>
                    <a:pt x="1156437" y="2955761"/>
                  </a:lnTo>
                  <a:lnTo>
                    <a:pt x="1159921" y="2954414"/>
                  </a:lnTo>
                  <a:lnTo>
                    <a:pt x="1163404" y="2961789"/>
                  </a:lnTo>
                  <a:lnTo>
                    <a:pt x="1166887" y="2960696"/>
                  </a:lnTo>
                  <a:lnTo>
                    <a:pt x="1170370" y="2959605"/>
                  </a:lnTo>
                  <a:lnTo>
                    <a:pt x="1173854" y="2958516"/>
                  </a:lnTo>
                  <a:lnTo>
                    <a:pt x="1177337" y="2971797"/>
                  </a:lnTo>
                  <a:lnTo>
                    <a:pt x="1180820" y="2970507"/>
                  </a:lnTo>
                  <a:lnTo>
                    <a:pt x="1184303" y="2969218"/>
                  </a:lnTo>
                  <a:lnTo>
                    <a:pt x="1187787" y="2967929"/>
                  </a:lnTo>
                  <a:lnTo>
                    <a:pt x="1191270" y="2966642"/>
                  </a:lnTo>
                  <a:lnTo>
                    <a:pt x="1194753" y="2968372"/>
                  </a:lnTo>
                  <a:lnTo>
                    <a:pt x="1198236" y="2967094"/>
                  </a:lnTo>
                  <a:lnTo>
                    <a:pt x="1201720" y="2965816"/>
                  </a:lnTo>
                  <a:lnTo>
                    <a:pt x="1205203" y="2964540"/>
                  </a:lnTo>
                  <a:lnTo>
                    <a:pt x="1208686" y="2966270"/>
                  </a:lnTo>
                  <a:lnTo>
                    <a:pt x="1212169" y="2965002"/>
                  </a:lnTo>
                  <a:lnTo>
                    <a:pt x="1215653" y="2963735"/>
                  </a:lnTo>
                  <a:lnTo>
                    <a:pt x="1219136" y="2962469"/>
                  </a:lnTo>
                  <a:lnTo>
                    <a:pt x="1222619" y="2961204"/>
                  </a:lnTo>
                  <a:lnTo>
                    <a:pt x="1226102" y="2959940"/>
                  </a:lnTo>
                  <a:lnTo>
                    <a:pt x="1229586" y="2958677"/>
                  </a:lnTo>
                  <a:lnTo>
                    <a:pt x="1233069" y="2957415"/>
                  </a:lnTo>
                  <a:lnTo>
                    <a:pt x="1236552" y="2956155"/>
                  </a:lnTo>
                  <a:lnTo>
                    <a:pt x="1240035" y="2954895"/>
                  </a:lnTo>
                  <a:lnTo>
                    <a:pt x="1243519" y="2953637"/>
                  </a:lnTo>
                  <a:lnTo>
                    <a:pt x="1247002" y="2952379"/>
                  </a:lnTo>
                  <a:lnTo>
                    <a:pt x="1250485" y="2951123"/>
                  </a:lnTo>
                  <a:lnTo>
                    <a:pt x="1253968" y="2949868"/>
                  </a:lnTo>
                  <a:lnTo>
                    <a:pt x="1257452" y="2959644"/>
                  </a:lnTo>
                  <a:lnTo>
                    <a:pt x="1260935" y="2958412"/>
                  </a:lnTo>
                  <a:lnTo>
                    <a:pt x="1264418" y="2957181"/>
                  </a:lnTo>
                  <a:lnTo>
                    <a:pt x="1267901" y="2955952"/>
                  </a:lnTo>
                  <a:lnTo>
                    <a:pt x="1271385" y="2955711"/>
                  </a:lnTo>
                  <a:lnTo>
                    <a:pt x="1274868" y="2954485"/>
                  </a:lnTo>
                  <a:lnTo>
                    <a:pt x="1278351" y="2953260"/>
                  </a:lnTo>
                  <a:lnTo>
                    <a:pt x="1281834" y="2952036"/>
                  </a:lnTo>
                  <a:lnTo>
                    <a:pt x="1285318" y="2950813"/>
                  </a:lnTo>
                  <a:lnTo>
                    <a:pt x="1288801" y="2951575"/>
                  </a:lnTo>
                  <a:lnTo>
                    <a:pt x="1292284" y="2950357"/>
                  </a:lnTo>
                  <a:lnTo>
                    <a:pt x="1295767" y="2949141"/>
                  </a:lnTo>
                  <a:lnTo>
                    <a:pt x="1299251" y="2947926"/>
                  </a:lnTo>
                  <a:lnTo>
                    <a:pt x="1302734" y="2952619"/>
                  </a:lnTo>
                  <a:lnTo>
                    <a:pt x="1306217" y="2951416"/>
                  </a:lnTo>
                  <a:lnTo>
                    <a:pt x="1309700" y="2950215"/>
                  </a:lnTo>
                  <a:lnTo>
                    <a:pt x="1313184" y="2949015"/>
                  </a:lnTo>
                  <a:lnTo>
                    <a:pt x="1316667" y="2947816"/>
                  </a:lnTo>
                  <a:lnTo>
                    <a:pt x="1320150" y="2960030"/>
                  </a:lnTo>
                  <a:lnTo>
                    <a:pt x="1323633" y="2958857"/>
                  </a:lnTo>
                  <a:lnTo>
                    <a:pt x="1327117" y="2957686"/>
                  </a:lnTo>
                  <a:lnTo>
                    <a:pt x="1330600" y="2956515"/>
                  </a:lnTo>
                  <a:lnTo>
                    <a:pt x="1334083" y="2958153"/>
                  </a:lnTo>
                  <a:lnTo>
                    <a:pt x="1337566" y="2956989"/>
                  </a:lnTo>
                  <a:lnTo>
                    <a:pt x="1341050" y="2955826"/>
                  </a:lnTo>
                  <a:lnTo>
                    <a:pt x="1344533" y="2954664"/>
                  </a:lnTo>
                  <a:lnTo>
                    <a:pt x="1348016" y="2953503"/>
                  </a:lnTo>
                  <a:lnTo>
                    <a:pt x="1351499" y="2957920"/>
                  </a:lnTo>
                  <a:lnTo>
                    <a:pt x="1354983" y="2956771"/>
                  </a:lnTo>
                  <a:lnTo>
                    <a:pt x="1358466" y="2955622"/>
                  </a:lnTo>
                  <a:lnTo>
                    <a:pt x="1361949" y="2954475"/>
                  </a:lnTo>
                  <a:lnTo>
                    <a:pt x="1365432" y="2954253"/>
                  </a:lnTo>
                  <a:lnTo>
                    <a:pt x="1368916" y="2953109"/>
                  </a:lnTo>
                  <a:lnTo>
                    <a:pt x="1372399" y="2951965"/>
                  </a:lnTo>
                  <a:lnTo>
                    <a:pt x="1375882" y="2950823"/>
                  </a:lnTo>
                  <a:lnTo>
                    <a:pt x="1379365" y="2949682"/>
                  </a:lnTo>
                  <a:lnTo>
                    <a:pt x="1382849" y="2949471"/>
                  </a:lnTo>
                  <a:lnTo>
                    <a:pt x="1386332" y="2948333"/>
                  </a:lnTo>
                  <a:lnTo>
                    <a:pt x="1389815" y="2947196"/>
                  </a:lnTo>
                  <a:lnTo>
                    <a:pt x="1393298" y="2946059"/>
                  </a:lnTo>
                  <a:lnTo>
                    <a:pt x="1396782" y="2948636"/>
                  </a:lnTo>
                  <a:lnTo>
                    <a:pt x="1400265" y="2947508"/>
                  </a:lnTo>
                  <a:lnTo>
                    <a:pt x="1403748" y="2946381"/>
                  </a:lnTo>
                  <a:lnTo>
                    <a:pt x="1407231" y="2945255"/>
                  </a:lnTo>
                  <a:lnTo>
                    <a:pt x="1410715" y="2944129"/>
                  </a:lnTo>
                  <a:lnTo>
                    <a:pt x="1414198" y="2954825"/>
                  </a:lnTo>
                  <a:lnTo>
                    <a:pt x="1417681" y="2953721"/>
                  </a:lnTo>
                  <a:lnTo>
                    <a:pt x="1421164" y="2952619"/>
                  </a:lnTo>
                  <a:lnTo>
                    <a:pt x="1424648" y="2951517"/>
                  </a:lnTo>
                  <a:lnTo>
                    <a:pt x="1428131" y="2960087"/>
                  </a:lnTo>
                  <a:lnTo>
                    <a:pt x="1431614" y="2959003"/>
                  </a:lnTo>
                  <a:lnTo>
                    <a:pt x="1435097" y="2957920"/>
                  </a:lnTo>
                  <a:lnTo>
                    <a:pt x="1438580" y="2956837"/>
                  </a:lnTo>
                  <a:lnTo>
                    <a:pt x="1442064" y="2955756"/>
                  </a:lnTo>
                  <a:lnTo>
                    <a:pt x="1445547" y="2958135"/>
                  </a:lnTo>
                  <a:lnTo>
                    <a:pt x="1449030" y="2957061"/>
                  </a:lnTo>
                  <a:lnTo>
                    <a:pt x="1452513" y="2955987"/>
                  </a:lnTo>
                  <a:lnTo>
                    <a:pt x="1455997" y="2954914"/>
                  </a:lnTo>
                  <a:lnTo>
                    <a:pt x="1459480" y="2974619"/>
                  </a:lnTo>
                  <a:lnTo>
                    <a:pt x="1462963" y="2973583"/>
                  </a:lnTo>
                  <a:lnTo>
                    <a:pt x="1466446" y="2972547"/>
                  </a:lnTo>
                  <a:lnTo>
                    <a:pt x="1469930" y="2971513"/>
                  </a:lnTo>
                  <a:lnTo>
                    <a:pt x="1473413" y="2970478"/>
                  </a:lnTo>
                  <a:lnTo>
                    <a:pt x="1476896" y="2978152"/>
                  </a:lnTo>
                  <a:lnTo>
                    <a:pt x="1480379" y="2977134"/>
                  </a:lnTo>
                  <a:lnTo>
                    <a:pt x="1483863" y="2976116"/>
                  </a:lnTo>
                  <a:lnTo>
                    <a:pt x="1487346" y="2975099"/>
                  </a:lnTo>
                  <a:lnTo>
                    <a:pt x="1490829" y="2974865"/>
                  </a:lnTo>
                  <a:lnTo>
                    <a:pt x="1494312" y="2973851"/>
                  </a:lnTo>
                  <a:lnTo>
                    <a:pt x="1497796" y="2972838"/>
                  </a:lnTo>
                  <a:lnTo>
                    <a:pt x="1501279" y="2971825"/>
                  </a:lnTo>
                  <a:lnTo>
                    <a:pt x="1504762" y="2970813"/>
                  </a:lnTo>
                  <a:lnTo>
                    <a:pt x="1508245" y="2976024"/>
                  </a:lnTo>
                  <a:lnTo>
                    <a:pt x="1511729" y="2975024"/>
                  </a:lnTo>
                  <a:lnTo>
                    <a:pt x="1515212" y="2974024"/>
                  </a:lnTo>
                  <a:lnTo>
                    <a:pt x="1518695" y="2973025"/>
                  </a:lnTo>
                  <a:lnTo>
                    <a:pt x="1522178" y="2976625"/>
                  </a:lnTo>
                  <a:lnTo>
                    <a:pt x="1525662" y="2975634"/>
                  </a:lnTo>
                  <a:lnTo>
                    <a:pt x="1529145" y="2974645"/>
                  </a:lnTo>
                  <a:lnTo>
                    <a:pt x="1532628" y="2973656"/>
                  </a:lnTo>
                  <a:lnTo>
                    <a:pt x="1536111" y="2972667"/>
                  </a:lnTo>
                  <a:lnTo>
                    <a:pt x="1539595" y="2973966"/>
                  </a:lnTo>
                  <a:lnTo>
                    <a:pt x="1543078" y="2972983"/>
                  </a:lnTo>
                  <a:lnTo>
                    <a:pt x="1546561" y="2972000"/>
                  </a:lnTo>
                  <a:lnTo>
                    <a:pt x="1550044" y="2971018"/>
                  </a:lnTo>
                  <a:lnTo>
                    <a:pt x="1553528" y="2971559"/>
                  </a:lnTo>
                  <a:lnTo>
                    <a:pt x="1557011" y="2970581"/>
                  </a:lnTo>
                  <a:lnTo>
                    <a:pt x="1560494" y="2969603"/>
                  </a:lnTo>
                  <a:lnTo>
                    <a:pt x="1563977" y="2968626"/>
                  </a:lnTo>
                  <a:lnTo>
                    <a:pt x="1567461" y="2967650"/>
                  </a:lnTo>
                  <a:lnTo>
                    <a:pt x="1570944" y="2967438"/>
                  </a:lnTo>
                  <a:lnTo>
                    <a:pt x="1574427" y="2966464"/>
                  </a:lnTo>
                  <a:lnTo>
                    <a:pt x="1577910" y="2965490"/>
                  </a:lnTo>
                  <a:lnTo>
                    <a:pt x="1581394" y="2964518"/>
                  </a:lnTo>
                  <a:lnTo>
                    <a:pt x="1584877" y="2971855"/>
                  </a:lnTo>
                  <a:lnTo>
                    <a:pt x="1588360" y="2970896"/>
                  </a:lnTo>
                  <a:lnTo>
                    <a:pt x="1591843" y="2969938"/>
                  </a:lnTo>
                  <a:lnTo>
                    <a:pt x="1595327" y="2968981"/>
                  </a:lnTo>
                  <a:lnTo>
                    <a:pt x="1598810" y="2968024"/>
                  </a:lnTo>
                  <a:lnTo>
                    <a:pt x="1602293" y="2969305"/>
                  </a:lnTo>
                  <a:lnTo>
                    <a:pt x="1605776" y="2968353"/>
                  </a:lnTo>
                  <a:lnTo>
                    <a:pt x="1609260" y="2967401"/>
                  </a:lnTo>
                  <a:lnTo>
                    <a:pt x="1612743" y="2966450"/>
                  </a:lnTo>
                  <a:lnTo>
                    <a:pt x="1616226" y="2969209"/>
                  </a:lnTo>
                  <a:lnTo>
                    <a:pt x="1619709" y="2968265"/>
                  </a:lnTo>
                  <a:lnTo>
                    <a:pt x="1623193" y="2967321"/>
                  </a:lnTo>
                  <a:lnTo>
                    <a:pt x="1626676" y="2966379"/>
                  </a:lnTo>
                  <a:lnTo>
                    <a:pt x="1630159" y="2965436"/>
                  </a:lnTo>
                  <a:lnTo>
                    <a:pt x="1633642" y="2964495"/>
                  </a:lnTo>
                  <a:lnTo>
                    <a:pt x="1637126" y="2963554"/>
                  </a:lnTo>
                  <a:lnTo>
                    <a:pt x="1640609" y="2962613"/>
                  </a:lnTo>
                  <a:lnTo>
                    <a:pt x="1644092" y="2961673"/>
                  </a:lnTo>
                  <a:lnTo>
                    <a:pt x="1647575" y="2961479"/>
                  </a:lnTo>
                  <a:lnTo>
                    <a:pt x="1651059" y="2960542"/>
                  </a:lnTo>
                  <a:lnTo>
                    <a:pt x="1654542" y="2959605"/>
                  </a:lnTo>
                  <a:lnTo>
                    <a:pt x="1658025" y="2958668"/>
                  </a:lnTo>
                  <a:lnTo>
                    <a:pt x="1661508" y="2957733"/>
                  </a:lnTo>
                  <a:lnTo>
                    <a:pt x="1664992" y="2959780"/>
                  </a:lnTo>
                  <a:lnTo>
                    <a:pt x="1668475" y="2958849"/>
                  </a:lnTo>
                  <a:lnTo>
                    <a:pt x="1671958" y="2957920"/>
                  </a:lnTo>
                  <a:lnTo>
                    <a:pt x="1675441" y="2956991"/>
                  </a:lnTo>
                  <a:lnTo>
                    <a:pt x="1678925" y="2959764"/>
                  </a:lnTo>
                  <a:lnTo>
                    <a:pt x="1682408" y="2958842"/>
                  </a:lnTo>
                  <a:lnTo>
                    <a:pt x="1685891" y="2957920"/>
                  </a:lnTo>
                  <a:lnTo>
                    <a:pt x="1689374" y="2956998"/>
                  </a:lnTo>
                  <a:lnTo>
                    <a:pt x="1692858" y="2956078"/>
                  </a:lnTo>
                  <a:lnTo>
                    <a:pt x="1696341" y="2968159"/>
                  </a:lnTo>
                  <a:lnTo>
                    <a:pt x="1699824" y="2967258"/>
                  </a:lnTo>
                  <a:lnTo>
                    <a:pt x="1703307" y="2966357"/>
                  </a:lnTo>
                  <a:lnTo>
                    <a:pt x="1706791" y="2965458"/>
                  </a:lnTo>
                  <a:lnTo>
                    <a:pt x="1710274" y="2964558"/>
                  </a:lnTo>
                  <a:lnTo>
                    <a:pt x="1713757" y="2963659"/>
                  </a:lnTo>
                  <a:lnTo>
                    <a:pt x="1717240" y="2962761"/>
                  </a:lnTo>
                  <a:lnTo>
                    <a:pt x="1720723" y="2961863"/>
                  </a:lnTo>
                  <a:lnTo>
                    <a:pt x="1724207" y="2960966"/>
                  </a:lnTo>
                  <a:lnTo>
                    <a:pt x="1727690" y="2977989"/>
                  </a:lnTo>
                  <a:lnTo>
                    <a:pt x="1731173" y="2977118"/>
                  </a:lnTo>
                  <a:lnTo>
                    <a:pt x="1734656" y="2976248"/>
                  </a:lnTo>
                  <a:lnTo>
                    <a:pt x="1738140" y="2975378"/>
                  </a:lnTo>
                  <a:lnTo>
                    <a:pt x="1741623" y="2974509"/>
                  </a:lnTo>
                  <a:lnTo>
                    <a:pt x="1741623" y="2975178"/>
                  </a:lnTo>
                  <a:lnTo>
                    <a:pt x="1741623" y="2975844"/>
                  </a:lnTo>
                  <a:lnTo>
                    <a:pt x="1741623" y="2976509"/>
                  </a:lnTo>
                  <a:lnTo>
                    <a:pt x="1741623" y="2977173"/>
                  </a:lnTo>
                  <a:lnTo>
                    <a:pt x="1745106" y="2976308"/>
                  </a:lnTo>
                  <a:lnTo>
                    <a:pt x="1748589" y="2975443"/>
                  </a:lnTo>
                  <a:lnTo>
                    <a:pt x="1752073" y="2974580"/>
                  </a:lnTo>
                  <a:lnTo>
                    <a:pt x="1755556" y="2973716"/>
                  </a:lnTo>
                  <a:lnTo>
                    <a:pt x="1759039" y="2978787"/>
                  </a:lnTo>
                  <a:lnTo>
                    <a:pt x="1762522" y="2977933"/>
                  </a:lnTo>
                  <a:lnTo>
                    <a:pt x="1766006" y="2977080"/>
                  </a:lnTo>
                  <a:lnTo>
                    <a:pt x="1769489" y="2976227"/>
                  </a:lnTo>
                  <a:lnTo>
                    <a:pt x="1772972" y="2975374"/>
                  </a:lnTo>
                  <a:lnTo>
                    <a:pt x="1776455" y="2977782"/>
                  </a:lnTo>
                  <a:lnTo>
                    <a:pt x="1779939" y="2976935"/>
                  </a:lnTo>
                  <a:lnTo>
                    <a:pt x="1783422" y="2976089"/>
                  </a:lnTo>
                  <a:lnTo>
                    <a:pt x="1786905" y="2975243"/>
                  </a:lnTo>
                  <a:lnTo>
                    <a:pt x="1790388" y="2976344"/>
                  </a:lnTo>
                  <a:lnTo>
                    <a:pt x="1793872" y="2975501"/>
                  </a:lnTo>
                  <a:lnTo>
                    <a:pt x="1797355" y="2974660"/>
                  </a:lnTo>
                  <a:lnTo>
                    <a:pt x="1800838" y="2973818"/>
                  </a:lnTo>
                  <a:lnTo>
                    <a:pt x="1804321" y="2972977"/>
                  </a:lnTo>
                  <a:lnTo>
                    <a:pt x="1807805" y="2977928"/>
                  </a:lnTo>
                  <a:lnTo>
                    <a:pt x="1811288" y="2977096"/>
                  </a:lnTo>
                  <a:lnTo>
                    <a:pt x="1814771" y="2976264"/>
                  </a:lnTo>
                  <a:lnTo>
                    <a:pt x="1818254" y="2975433"/>
                  </a:lnTo>
                  <a:lnTo>
                    <a:pt x="1821738" y="2975241"/>
                  </a:lnTo>
                  <a:lnTo>
                    <a:pt x="1825221" y="2974412"/>
                  </a:lnTo>
                  <a:lnTo>
                    <a:pt x="1828704" y="2973583"/>
                  </a:lnTo>
                  <a:lnTo>
                    <a:pt x="1832187" y="2972754"/>
                  </a:lnTo>
                  <a:lnTo>
                    <a:pt x="1835671" y="2971926"/>
                  </a:lnTo>
                  <a:lnTo>
                    <a:pt x="1839154" y="2974925"/>
                  </a:lnTo>
                  <a:lnTo>
                    <a:pt x="1842637" y="2974103"/>
                  </a:lnTo>
                  <a:lnTo>
                    <a:pt x="1846120" y="2973281"/>
                  </a:lnTo>
                  <a:lnTo>
                    <a:pt x="1849604" y="2972460"/>
                  </a:lnTo>
                  <a:lnTo>
                    <a:pt x="1853087" y="2981621"/>
                  </a:lnTo>
                  <a:lnTo>
                    <a:pt x="1856570" y="2980814"/>
                  </a:lnTo>
                  <a:lnTo>
                    <a:pt x="1860053" y="2980007"/>
                  </a:lnTo>
                  <a:lnTo>
                    <a:pt x="1863537" y="2979201"/>
                  </a:lnTo>
                  <a:lnTo>
                    <a:pt x="1867020" y="2978396"/>
                  </a:lnTo>
                  <a:lnTo>
                    <a:pt x="1870503" y="2980041"/>
                  </a:lnTo>
                  <a:lnTo>
                    <a:pt x="1873986" y="2979240"/>
                  </a:lnTo>
                  <a:lnTo>
                    <a:pt x="1877470" y="2978439"/>
                  </a:lnTo>
                  <a:lnTo>
                    <a:pt x="1880953" y="2977638"/>
                  </a:lnTo>
                  <a:lnTo>
                    <a:pt x="1884436" y="2979885"/>
                  </a:lnTo>
                  <a:lnTo>
                    <a:pt x="1887919" y="2979089"/>
                  </a:lnTo>
                  <a:lnTo>
                    <a:pt x="1891403" y="2978294"/>
                  </a:lnTo>
                  <a:lnTo>
                    <a:pt x="1894886" y="2977499"/>
                  </a:lnTo>
                  <a:lnTo>
                    <a:pt x="1898369" y="2976704"/>
                  </a:lnTo>
                  <a:lnTo>
                    <a:pt x="1901852" y="2999177"/>
                  </a:lnTo>
                  <a:lnTo>
                    <a:pt x="1905336" y="2998414"/>
                  </a:lnTo>
                  <a:lnTo>
                    <a:pt x="1908819" y="2997651"/>
                  </a:lnTo>
                  <a:lnTo>
                    <a:pt x="1912302" y="2996888"/>
                  </a:lnTo>
                  <a:lnTo>
                    <a:pt x="1915785" y="3001643"/>
                  </a:lnTo>
                  <a:lnTo>
                    <a:pt x="1919269" y="3000888"/>
                  </a:lnTo>
                  <a:lnTo>
                    <a:pt x="1922752" y="3000134"/>
                  </a:lnTo>
                  <a:lnTo>
                    <a:pt x="1926235" y="2999380"/>
                  </a:lnTo>
                  <a:lnTo>
                    <a:pt x="1929718" y="2998627"/>
                  </a:lnTo>
                  <a:lnTo>
                    <a:pt x="1933202" y="2998423"/>
                  </a:lnTo>
                  <a:lnTo>
                    <a:pt x="1936685" y="2997671"/>
                  </a:lnTo>
                  <a:lnTo>
                    <a:pt x="1940168" y="2996919"/>
                  </a:lnTo>
                  <a:lnTo>
                    <a:pt x="1943651" y="2996168"/>
                  </a:lnTo>
                  <a:lnTo>
                    <a:pt x="1947135" y="3002471"/>
                  </a:lnTo>
                  <a:lnTo>
                    <a:pt x="1950618" y="3001730"/>
                  </a:lnTo>
                  <a:lnTo>
                    <a:pt x="1954101" y="3000989"/>
                  </a:lnTo>
                  <a:lnTo>
                    <a:pt x="1957584" y="3000249"/>
                  </a:lnTo>
                  <a:lnTo>
                    <a:pt x="1961068" y="2999509"/>
                  </a:lnTo>
                  <a:lnTo>
                    <a:pt x="1964551" y="3000378"/>
                  </a:lnTo>
                  <a:lnTo>
                    <a:pt x="1968034" y="2999641"/>
                  </a:lnTo>
                  <a:lnTo>
                    <a:pt x="1971517" y="2998904"/>
                  </a:lnTo>
                  <a:lnTo>
                    <a:pt x="1975001" y="2998168"/>
                  </a:lnTo>
                  <a:lnTo>
                    <a:pt x="1978484" y="3009484"/>
                  </a:lnTo>
                  <a:lnTo>
                    <a:pt x="1981967" y="3008763"/>
                  </a:lnTo>
                  <a:lnTo>
                    <a:pt x="1985450" y="3008043"/>
                  </a:lnTo>
                  <a:lnTo>
                    <a:pt x="1988934" y="3007323"/>
                  </a:lnTo>
                  <a:lnTo>
                    <a:pt x="1992417" y="3006604"/>
                  </a:lnTo>
                  <a:lnTo>
                    <a:pt x="1995900" y="3006911"/>
                  </a:lnTo>
                  <a:lnTo>
                    <a:pt x="1999383" y="3006194"/>
                  </a:lnTo>
                  <a:lnTo>
                    <a:pt x="2002867" y="3005477"/>
                  </a:lnTo>
                  <a:lnTo>
                    <a:pt x="2006350" y="3004760"/>
                  </a:lnTo>
                  <a:lnTo>
                    <a:pt x="2009833" y="3011142"/>
                  </a:lnTo>
                  <a:lnTo>
                    <a:pt x="2013316" y="3010435"/>
                  </a:lnTo>
                  <a:lnTo>
                    <a:pt x="2016799" y="3009728"/>
                  </a:lnTo>
                  <a:lnTo>
                    <a:pt x="2020283" y="3009022"/>
                  </a:lnTo>
                  <a:lnTo>
                    <a:pt x="2023766" y="3008315"/>
                  </a:lnTo>
                  <a:lnTo>
                    <a:pt x="2027249" y="3008112"/>
                  </a:lnTo>
                  <a:lnTo>
                    <a:pt x="2030732" y="3007407"/>
                  </a:lnTo>
                  <a:lnTo>
                    <a:pt x="2034216" y="3006702"/>
                  </a:lnTo>
                  <a:lnTo>
                    <a:pt x="2037699" y="3005998"/>
                  </a:lnTo>
                  <a:lnTo>
                    <a:pt x="2041182" y="3005294"/>
                  </a:lnTo>
                  <a:lnTo>
                    <a:pt x="2044665" y="3004591"/>
                  </a:lnTo>
                  <a:lnTo>
                    <a:pt x="2048149" y="3003888"/>
                  </a:lnTo>
                  <a:lnTo>
                    <a:pt x="2051632" y="3003185"/>
                  </a:lnTo>
                  <a:lnTo>
                    <a:pt x="2055115" y="3002482"/>
                  </a:lnTo>
                  <a:lnTo>
                    <a:pt x="2058598" y="3008778"/>
                  </a:lnTo>
                  <a:lnTo>
                    <a:pt x="2062082" y="3008085"/>
                  </a:lnTo>
                  <a:lnTo>
                    <a:pt x="2065565" y="3007392"/>
                  </a:lnTo>
                  <a:lnTo>
                    <a:pt x="2069048" y="3006699"/>
                  </a:lnTo>
                  <a:lnTo>
                    <a:pt x="2072531" y="3006007"/>
                  </a:lnTo>
                  <a:lnTo>
                    <a:pt x="2076015" y="3005315"/>
                  </a:lnTo>
                  <a:lnTo>
                    <a:pt x="2079498" y="3004623"/>
                  </a:lnTo>
                  <a:lnTo>
                    <a:pt x="2082981" y="3003932"/>
                  </a:lnTo>
                  <a:lnTo>
                    <a:pt x="2086464" y="3003240"/>
                  </a:lnTo>
                  <a:lnTo>
                    <a:pt x="2089948" y="3002550"/>
                  </a:lnTo>
                  <a:lnTo>
                    <a:pt x="2093431" y="3001859"/>
                  </a:lnTo>
                  <a:lnTo>
                    <a:pt x="2096914" y="3001169"/>
                  </a:lnTo>
                  <a:lnTo>
                    <a:pt x="2100397" y="3000479"/>
                  </a:lnTo>
                  <a:lnTo>
                    <a:pt x="2103881" y="2999790"/>
                  </a:lnTo>
                  <a:lnTo>
                    <a:pt x="2107364" y="2999101"/>
                  </a:lnTo>
                  <a:lnTo>
                    <a:pt x="2110847" y="2998412"/>
                  </a:lnTo>
                  <a:lnTo>
                    <a:pt x="2114330" y="2997723"/>
                  </a:lnTo>
                  <a:lnTo>
                    <a:pt x="2117814" y="2997035"/>
                  </a:lnTo>
                  <a:lnTo>
                    <a:pt x="2121297" y="2996347"/>
                  </a:lnTo>
                  <a:lnTo>
                    <a:pt x="2124780" y="2995660"/>
                  </a:lnTo>
                  <a:lnTo>
                    <a:pt x="2128263" y="2994972"/>
                  </a:lnTo>
                  <a:lnTo>
                    <a:pt x="2131747" y="2994285"/>
                  </a:lnTo>
                  <a:lnTo>
                    <a:pt x="2135230" y="2998605"/>
                  </a:lnTo>
                  <a:lnTo>
                    <a:pt x="2138713" y="2997924"/>
                  </a:lnTo>
                  <a:lnTo>
                    <a:pt x="2142196" y="2997244"/>
                  </a:lnTo>
                  <a:lnTo>
                    <a:pt x="2145680" y="2996564"/>
                  </a:lnTo>
                  <a:lnTo>
                    <a:pt x="2149163" y="2995885"/>
                  </a:lnTo>
                  <a:lnTo>
                    <a:pt x="2152646" y="3004974"/>
                  </a:lnTo>
                  <a:lnTo>
                    <a:pt x="2156129" y="3004307"/>
                  </a:lnTo>
                  <a:lnTo>
                    <a:pt x="2159613" y="3003640"/>
                  </a:lnTo>
                  <a:lnTo>
                    <a:pt x="2163096" y="3002973"/>
                  </a:lnTo>
                  <a:lnTo>
                    <a:pt x="2166579" y="3003745"/>
                  </a:lnTo>
                  <a:lnTo>
                    <a:pt x="2170062" y="3003080"/>
                  </a:lnTo>
                  <a:lnTo>
                    <a:pt x="2173546" y="3002416"/>
                  </a:lnTo>
                  <a:lnTo>
                    <a:pt x="2177029" y="3001752"/>
                  </a:lnTo>
                  <a:lnTo>
                    <a:pt x="2180512" y="3001088"/>
                  </a:lnTo>
                  <a:lnTo>
                    <a:pt x="2183995" y="3003292"/>
                  </a:lnTo>
                  <a:lnTo>
                    <a:pt x="2187479" y="3002632"/>
                  </a:lnTo>
                  <a:lnTo>
                    <a:pt x="2190962" y="3001973"/>
                  </a:lnTo>
                  <a:lnTo>
                    <a:pt x="2194445" y="3001313"/>
                  </a:lnTo>
                  <a:lnTo>
                    <a:pt x="2197928" y="3004912"/>
                  </a:lnTo>
                  <a:lnTo>
                    <a:pt x="2201412" y="3004258"/>
                  </a:lnTo>
                  <a:lnTo>
                    <a:pt x="2204895" y="3003605"/>
                  </a:lnTo>
                  <a:lnTo>
                    <a:pt x="2208378" y="3002952"/>
                  </a:lnTo>
                  <a:lnTo>
                    <a:pt x="2211861" y="3002299"/>
                  </a:lnTo>
                  <a:lnTo>
                    <a:pt x="2215345" y="3006316"/>
                  </a:lnTo>
                  <a:lnTo>
                    <a:pt x="2218828" y="3005669"/>
                  </a:lnTo>
                  <a:lnTo>
                    <a:pt x="2222311" y="3005022"/>
                  </a:lnTo>
                  <a:lnTo>
                    <a:pt x="2225794" y="3004376"/>
                  </a:lnTo>
                  <a:lnTo>
                    <a:pt x="2229278" y="3005581"/>
                  </a:lnTo>
                  <a:lnTo>
                    <a:pt x="2232761" y="3004937"/>
                  </a:lnTo>
                  <a:lnTo>
                    <a:pt x="2236244" y="3004293"/>
                  </a:lnTo>
                  <a:lnTo>
                    <a:pt x="2239727" y="3003650"/>
                  </a:lnTo>
                  <a:lnTo>
                    <a:pt x="2243211" y="3003007"/>
                  </a:lnTo>
                  <a:lnTo>
                    <a:pt x="2246694" y="3008769"/>
                  </a:lnTo>
                  <a:lnTo>
                    <a:pt x="2250177" y="3008134"/>
                  </a:lnTo>
                  <a:lnTo>
                    <a:pt x="2253660" y="3007499"/>
                  </a:lnTo>
                  <a:lnTo>
                    <a:pt x="2257144" y="3006864"/>
                  </a:lnTo>
                  <a:lnTo>
                    <a:pt x="2260627" y="3007134"/>
                  </a:lnTo>
                  <a:lnTo>
                    <a:pt x="2264110" y="3006501"/>
                  </a:lnTo>
                  <a:lnTo>
                    <a:pt x="2267593" y="3005868"/>
                  </a:lnTo>
                  <a:lnTo>
                    <a:pt x="2271077" y="3005236"/>
                  </a:lnTo>
                  <a:lnTo>
                    <a:pt x="2274560" y="3004603"/>
                  </a:lnTo>
                  <a:lnTo>
                    <a:pt x="2278043" y="3003971"/>
                  </a:lnTo>
                  <a:lnTo>
                    <a:pt x="2281526" y="3003339"/>
                  </a:lnTo>
                  <a:lnTo>
                    <a:pt x="2285010" y="3002708"/>
                  </a:lnTo>
                  <a:lnTo>
                    <a:pt x="2288493" y="3002076"/>
                  </a:lnTo>
                  <a:lnTo>
                    <a:pt x="2291976" y="3007749"/>
                  </a:lnTo>
                  <a:lnTo>
                    <a:pt x="2295459" y="3007125"/>
                  </a:lnTo>
                  <a:lnTo>
                    <a:pt x="2298942" y="3006501"/>
                  </a:lnTo>
                  <a:lnTo>
                    <a:pt x="2302426" y="3005878"/>
                  </a:lnTo>
                  <a:lnTo>
                    <a:pt x="2305909" y="3005255"/>
                  </a:lnTo>
                  <a:lnTo>
                    <a:pt x="2309392" y="3005524"/>
                  </a:lnTo>
                  <a:lnTo>
                    <a:pt x="2312875" y="3004902"/>
                  </a:lnTo>
                  <a:lnTo>
                    <a:pt x="2316359" y="3004281"/>
                  </a:lnTo>
                  <a:lnTo>
                    <a:pt x="2319842" y="3003660"/>
                  </a:lnTo>
                  <a:lnTo>
                    <a:pt x="2323325" y="3004377"/>
                  </a:lnTo>
                  <a:lnTo>
                    <a:pt x="2326808" y="3003757"/>
                  </a:lnTo>
                  <a:lnTo>
                    <a:pt x="2330292" y="3003139"/>
                  </a:lnTo>
                  <a:lnTo>
                    <a:pt x="2333775" y="3002520"/>
                  </a:lnTo>
                  <a:lnTo>
                    <a:pt x="2337258" y="3001902"/>
                  </a:lnTo>
                  <a:lnTo>
                    <a:pt x="2340741" y="3005273"/>
                  </a:lnTo>
                  <a:lnTo>
                    <a:pt x="2344225" y="3004660"/>
                  </a:lnTo>
                  <a:lnTo>
                    <a:pt x="2347708" y="3004047"/>
                  </a:lnTo>
                  <a:lnTo>
                    <a:pt x="2351191" y="3003433"/>
                  </a:lnTo>
                  <a:lnTo>
                    <a:pt x="2354674" y="3006762"/>
                  </a:lnTo>
                  <a:lnTo>
                    <a:pt x="2358158" y="3006154"/>
                  </a:lnTo>
                  <a:lnTo>
                    <a:pt x="2361641" y="3005546"/>
                  </a:lnTo>
                  <a:lnTo>
                    <a:pt x="2365124" y="3004938"/>
                  </a:lnTo>
                  <a:lnTo>
                    <a:pt x="2368607" y="3004330"/>
                  </a:lnTo>
                  <a:lnTo>
                    <a:pt x="2372091" y="3005029"/>
                  </a:lnTo>
                  <a:lnTo>
                    <a:pt x="2375574" y="3004424"/>
                  </a:lnTo>
                  <a:lnTo>
                    <a:pt x="2379057" y="3003818"/>
                  </a:lnTo>
                  <a:lnTo>
                    <a:pt x="2382540" y="3003213"/>
                  </a:lnTo>
                  <a:lnTo>
                    <a:pt x="2386024" y="3006930"/>
                  </a:lnTo>
                  <a:lnTo>
                    <a:pt x="2389507" y="3006330"/>
                  </a:lnTo>
                  <a:lnTo>
                    <a:pt x="2392990" y="3005730"/>
                  </a:lnTo>
                  <a:lnTo>
                    <a:pt x="2396473" y="3005130"/>
                  </a:lnTo>
                  <a:lnTo>
                    <a:pt x="2399957" y="3004531"/>
                  </a:lnTo>
                  <a:lnTo>
                    <a:pt x="2403440" y="3003932"/>
                  </a:lnTo>
                  <a:lnTo>
                    <a:pt x="2406923" y="3003333"/>
                  </a:lnTo>
                  <a:lnTo>
                    <a:pt x="2410406" y="3002734"/>
                  </a:lnTo>
                  <a:lnTo>
                    <a:pt x="2413890" y="3002135"/>
                  </a:lnTo>
                  <a:lnTo>
                    <a:pt x="2417373" y="3005823"/>
                  </a:lnTo>
                  <a:lnTo>
                    <a:pt x="2420856" y="3005229"/>
                  </a:lnTo>
                  <a:lnTo>
                    <a:pt x="2424339" y="3004636"/>
                  </a:lnTo>
                  <a:lnTo>
                    <a:pt x="2427823" y="3004043"/>
                  </a:lnTo>
                  <a:lnTo>
                    <a:pt x="2431306" y="3003450"/>
                  </a:lnTo>
                  <a:lnTo>
                    <a:pt x="2434789" y="3006669"/>
                  </a:lnTo>
                  <a:lnTo>
                    <a:pt x="2438272" y="3006081"/>
                  </a:lnTo>
                  <a:lnTo>
                    <a:pt x="2441756" y="3005493"/>
                  </a:lnTo>
                  <a:lnTo>
                    <a:pt x="2445239" y="3004905"/>
                  </a:lnTo>
                  <a:lnTo>
                    <a:pt x="2448722" y="3007669"/>
                  </a:lnTo>
                  <a:lnTo>
                    <a:pt x="2452205" y="3007085"/>
                  </a:lnTo>
                  <a:lnTo>
                    <a:pt x="2455689" y="3006501"/>
                  </a:lnTo>
                  <a:lnTo>
                    <a:pt x="2459172" y="3005918"/>
                  </a:lnTo>
                  <a:lnTo>
                    <a:pt x="2462655" y="3005334"/>
                  </a:lnTo>
                  <a:lnTo>
                    <a:pt x="2466138" y="3006002"/>
                  </a:lnTo>
                  <a:lnTo>
                    <a:pt x="2469622" y="3005421"/>
                  </a:lnTo>
                  <a:lnTo>
                    <a:pt x="2473105" y="3004840"/>
                  </a:lnTo>
                  <a:lnTo>
                    <a:pt x="2476588" y="3004258"/>
                  </a:lnTo>
                  <a:lnTo>
                    <a:pt x="2480071" y="3013898"/>
                  </a:lnTo>
                  <a:lnTo>
                    <a:pt x="2483555" y="3013328"/>
                  </a:lnTo>
                  <a:lnTo>
                    <a:pt x="2487038" y="3012758"/>
                  </a:lnTo>
                  <a:lnTo>
                    <a:pt x="2490521" y="3012188"/>
                  </a:lnTo>
                  <a:lnTo>
                    <a:pt x="2494004" y="3011618"/>
                  </a:lnTo>
                  <a:lnTo>
                    <a:pt x="2497488" y="3011049"/>
                  </a:lnTo>
                  <a:lnTo>
                    <a:pt x="2500971" y="3010479"/>
                  </a:lnTo>
                  <a:lnTo>
                    <a:pt x="2504454" y="3009911"/>
                  </a:lnTo>
                  <a:lnTo>
                    <a:pt x="2507937" y="3009342"/>
                  </a:lnTo>
                  <a:lnTo>
                    <a:pt x="2511421" y="3013570"/>
                  </a:lnTo>
                  <a:lnTo>
                    <a:pt x="2514904" y="3013006"/>
                  </a:lnTo>
                  <a:lnTo>
                    <a:pt x="2518387" y="3012443"/>
                  </a:lnTo>
                  <a:lnTo>
                    <a:pt x="2521870" y="3011880"/>
                  </a:lnTo>
                  <a:lnTo>
                    <a:pt x="2525354" y="3011317"/>
                  </a:lnTo>
                  <a:lnTo>
                    <a:pt x="2528837" y="3013128"/>
                  </a:lnTo>
                  <a:lnTo>
                    <a:pt x="2532320" y="3012568"/>
                  </a:lnTo>
                  <a:lnTo>
                    <a:pt x="2535803" y="3012008"/>
                  </a:lnTo>
                  <a:lnTo>
                    <a:pt x="2539287" y="3011449"/>
                  </a:lnTo>
                  <a:lnTo>
                    <a:pt x="2542770" y="3010889"/>
                  </a:lnTo>
                  <a:lnTo>
                    <a:pt x="2546253" y="3010330"/>
                  </a:lnTo>
                  <a:lnTo>
                    <a:pt x="2549736" y="3009771"/>
                  </a:lnTo>
                  <a:lnTo>
                    <a:pt x="2553220" y="3009212"/>
                  </a:lnTo>
                  <a:lnTo>
                    <a:pt x="2556703" y="3008654"/>
                  </a:lnTo>
                  <a:lnTo>
                    <a:pt x="2560186" y="3012425"/>
                  </a:lnTo>
                  <a:lnTo>
                    <a:pt x="2563669" y="3011871"/>
                  </a:lnTo>
                  <a:lnTo>
                    <a:pt x="2567153" y="3011318"/>
                  </a:lnTo>
                  <a:lnTo>
                    <a:pt x="2570636" y="3010764"/>
                  </a:lnTo>
                  <a:lnTo>
                    <a:pt x="2574119" y="3011383"/>
                  </a:lnTo>
                  <a:lnTo>
                    <a:pt x="2577602" y="3010831"/>
                  </a:lnTo>
                  <a:lnTo>
                    <a:pt x="2581085" y="3010279"/>
                  </a:lnTo>
                  <a:lnTo>
                    <a:pt x="2584569" y="3009727"/>
                  </a:lnTo>
                  <a:lnTo>
                    <a:pt x="2588052" y="3009176"/>
                  </a:lnTo>
                  <a:lnTo>
                    <a:pt x="2591535" y="3010963"/>
                  </a:lnTo>
                  <a:lnTo>
                    <a:pt x="2595018" y="3010414"/>
                  </a:lnTo>
                  <a:lnTo>
                    <a:pt x="2598502" y="3009866"/>
                  </a:lnTo>
                  <a:lnTo>
                    <a:pt x="2601985" y="3009317"/>
                  </a:lnTo>
                  <a:lnTo>
                    <a:pt x="2605468" y="3013395"/>
                  </a:lnTo>
                  <a:lnTo>
                    <a:pt x="2608951" y="3012851"/>
                  </a:lnTo>
                  <a:lnTo>
                    <a:pt x="2612435" y="3012308"/>
                  </a:lnTo>
                  <a:lnTo>
                    <a:pt x="2615918" y="3011765"/>
                  </a:lnTo>
                  <a:lnTo>
                    <a:pt x="2619401" y="3011222"/>
                  </a:lnTo>
                  <a:lnTo>
                    <a:pt x="2622884" y="3011509"/>
                  </a:lnTo>
                  <a:lnTo>
                    <a:pt x="2626368" y="3011053"/>
                  </a:lnTo>
                  <a:lnTo>
                    <a:pt x="2629851" y="3010596"/>
                  </a:lnTo>
                  <a:lnTo>
                    <a:pt x="2633334" y="3010140"/>
                  </a:lnTo>
                  <a:lnTo>
                    <a:pt x="2636817" y="3014217"/>
                  </a:lnTo>
                  <a:lnTo>
                    <a:pt x="2640301" y="3013681"/>
                  </a:lnTo>
                  <a:lnTo>
                    <a:pt x="2643784" y="3013145"/>
                  </a:lnTo>
                  <a:lnTo>
                    <a:pt x="2647267" y="3012610"/>
                  </a:lnTo>
                  <a:lnTo>
                    <a:pt x="2650750" y="3012074"/>
                  </a:lnTo>
                  <a:lnTo>
                    <a:pt x="2654234" y="3014168"/>
                  </a:lnTo>
                  <a:lnTo>
                    <a:pt x="2657717" y="3013635"/>
                  </a:lnTo>
                  <a:lnTo>
                    <a:pt x="2661200" y="3013103"/>
                  </a:lnTo>
                  <a:lnTo>
                    <a:pt x="2664683" y="3012570"/>
                  </a:lnTo>
                  <a:lnTo>
                    <a:pt x="2668167" y="3015388"/>
                  </a:lnTo>
                  <a:lnTo>
                    <a:pt x="2671650" y="3014859"/>
                  </a:lnTo>
                  <a:lnTo>
                    <a:pt x="2675133" y="3014331"/>
                  </a:lnTo>
                  <a:lnTo>
                    <a:pt x="2678616" y="3013803"/>
                  </a:lnTo>
                  <a:lnTo>
                    <a:pt x="2682100" y="3013275"/>
                  </a:lnTo>
                  <a:lnTo>
                    <a:pt x="2685583" y="3020417"/>
                  </a:lnTo>
                  <a:lnTo>
                    <a:pt x="2689066" y="3019896"/>
                  </a:lnTo>
                  <a:lnTo>
                    <a:pt x="2692549" y="3019376"/>
                  </a:lnTo>
                  <a:lnTo>
                    <a:pt x="2696033" y="3018856"/>
                  </a:lnTo>
                  <a:lnTo>
                    <a:pt x="2699516" y="3020490"/>
                  </a:lnTo>
                  <a:lnTo>
                    <a:pt x="2702999" y="3019972"/>
                  </a:lnTo>
                  <a:lnTo>
                    <a:pt x="2706482" y="3019455"/>
                  </a:lnTo>
                  <a:lnTo>
                    <a:pt x="2709966" y="3018938"/>
                  </a:lnTo>
                  <a:lnTo>
                    <a:pt x="2713449" y="3018420"/>
                  </a:lnTo>
                  <a:lnTo>
                    <a:pt x="2716932" y="3018262"/>
                  </a:lnTo>
                  <a:lnTo>
                    <a:pt x="2720415" y="3017746"/>
                  </a:lnTo>
                  <a:lnTo>
                    <a:pt x="2723899" y="3017229"/>
                  </a:lnTo>
                  <a:lnTo>
                    <a:pt x="2727382" y="3016713"/>
                  </a:lnTo>
                  <a:lnTo>
                    <a:pt x="2730865" y="3020845"/>
                  </a:lnTo>
                  <a:lnTo>
                    <a:pt x="2734348" y="3020412"/>
                  </a:lnTo>
                  <a:lnTo>
                    <a:pt x="2737832" y="3019980"/>
                  </a:lnTo>
                  <a:lnTo>
                    <a:pt x="2741315" y="3019547"/>
                  </a:lnTo>
                  <a:lnTo>
                    <a:pt x="2744798" y="3019115"/>
                  </a:lnTo>
                  <a:lnTo>
                    <a:pt x="2748281" y="3021091"/>
                  </a:lnTo>
                  <a:lnTo>
                    <a:pt x="2751765" y="3020583"/>
                  </a:lnTo>
                  <a:lnTo>
                    <a:pt x="2755248" y="3020075"/>
                  </a:lnTo>
                  <a:lnTo>
                    <a:pt x="2758731" y="3019567"/>
                  </a:lnTo>
                  <a:lnTo>
                    <a:pt x="2762214" y="3026323"/>
                  </a:lnTo>
                  <a:lnTo>
                    <a:pt x="2765698" y="3025823"/>
                  </a:lnTo>
                  <a:lnTo>
                    <a:pt x="2769181" y="3025323"/>
                  </a:lnTo>
                  <a:lnTo>
                    <a:pt x="2772664" y="3024822"/>
                  </a:lnTo>
                  <a:lnTo>
                    <a:pt x="2776147" y="3024322"/>
                  </a:lnTo>
                  <a:lnTo>
                    <a:pt x="2779631" y="3027218"/>
                  </a:lnTo>
                  <a:lnTo>
                    <a:pt x="2783114" y="3026721"/>
                  </a:lnTo>
                  <a:lnTo>
                    <a:pt x="2786597" y="3026225"/>
                  </a:lnTo>
                  <a:lnTo>
                    <a:pt x="2790080" y="3025728"/>
                  </a:lnTo>
                  <a:lnTo>
                    <a:pt x="2793564" y="3026917"/>
                  </a:lnTo>
                  <a:lnTo>
                    <a:pt x="2797047" y="3026423"/>
                  </a:lnTo>
                  <a:lnTo>
                    <a:pt x="2800530" y="3025929"/>
                  </a:lnTo>
                  <a:lnTo>
                    <a:pt x="2804013" y="3025435"/>
                  </a:lnTo>
                  <a:lnTo>
                    <a:pt x="2807497" y="3024941"/>
                  </a:lnTo>
                  <a:lnTo>
                    <a:pt x="2810980" y="3035636"/>
                  </a:lnTo>
                  <a:lnTo>
                    <a:pt x="2814463" y="3035153"/>
                  </a:lnTo>
                  <a:lnTo>
                    <a:pt x="2817946" y="3034670"/>
                  </a:lnTo>
                  <a:lnTo>
                    <a:pt x="2821430" y="3034187"/>
                  </a:lnTo>
                  <a:lnTo>
                    <a:pt x="2824913" y="3037221"/>
                  </a:lnTo>
                  <a:lnTo>
                    <a:pt x="2828396" y="3036741"/>
                  </a:lnTo>
                  <a:lnTo>
                    <a:pt x="2831879" y="3036262"/>
                  </a:lnTo>
                  <a:lnTo>
                    <a:pt x="2835363" y="3035783"/>
                  </a:lnTo>
                  <a:lnTo>
                    <a:pt x="2838846" y="3035304"/>
                  </a:lnTo>
                  <a:lnTo>
                    <a:pt x="2842329" y="3034825"/>
                  </a:lnTo>
                  <a:lnTo>
                    <a:pt x="2845812" y="3034346"/>
                  </a:lnTo>
                  <a:lnTo>
                    <a:pt x="2849296" y="3033868"/>
                  </a:lnTo>
                  <a:lnTo>
                    <a:pt x="2852779" y="3033389"/>
                  </a:lnTo>
                  <a:lnTo>
                    <a:pt x="2856262" y="3047458"/>
                  </a:lnTo>
                  <a:lnTo>
                    <a:pt x="2859745" y="3046993"/>
                  </a:lnTo>
                  <a:lnTo>
                    <a:pt x="2863229" y="3046528"/>
                  </a:lnTo>
                  <a:lnTo>
                    <a:pt x="2866712" y="3046063"/>
                  </a:lnTo>
                  <a:lnTo>
                    <a:pt x="2870195" y="3045599"/>
                  </a:lnTo>
                  <a:lnTo>
                    <a:pt x="2873678" y="3045135"/>
                  </a:lnTo>
                  <a:lnTo>
                    <a:pt x="2877161" y="3044670"/>
                  </a:lnTo>
                  <a:lnTo>
                    <a:pt x="2880645" y="3044206"/>
                  </a:lnTo>
                  <a:lnTo>
                    <a:pt x="2884128" y="3043742"/>
                  </a:lnTo>
                  <a:lnTo>
                    <a:pt x="2887611" y="3043882"/>
                  </a:lnTo>
                  <a:lnTo>
                    <a:pt x="2891094" y="3043419"/>
                  </a:lnTo>
                  <a:lnTo>
                    <a:pt x="2894578" y="3042956"/>
                  </a:lnTo>
                  <a:lnTo>
                    <a:pt x="2898061" y="3042493"/>
                  </a:lnTo>
                  <a:lnTo>
                    <a:pt x="2901544" y="3042030"/>
                  </a:lnTo>
                  <a:lnTo>
                    <a:pt x="2905027" y="3042217"/>
                  </a:lnTo>
                  <a:lnTo>
                    <a:pt x="2908511" y="3041822"/>
                  </a:lnTo>
                  <a:lnTo>
                    <a:pt x="2911994" y="3041427"/>
                  </a:lnTo>
                  <a:lnTo>
                    <a:pt x="2915477" y="3041033"/>
                  </a:lnTo>
                  <a:lnTo>
                    <a:pt x="2918960" y="3047181"/>
                  </a:lnTo>
                  <a:lnTo>
                    <a:pt x="2922444" y="3046726"/>
                  </a:lnTo>
                  <a:lnTo>
                    <a:pt x="2925927" y="3046271"/>
                  </a:lnTo>
                  <a:lnTo>
                    <a:pt x="2929410" y="3045816"/>
                  </a:lnTo>
                  <a:lnTo>
                    <a:pt x="2932893" y="3045361"/>
                  </a:lnTo>
                  <a:lnTo>
                    <a:pt x="2936377" y="3048705"/>
                  </a:lnTo>
                  <a:lnTo>
                    <a:pt x="2939860" y="3048254"/>
                  </a:lnTo>
                  <a:lnTo>
                    <a:pt x="2943343" y="3047803"/>
                  </a:lnTo>
                  <a:lnTo>
                    <a:pt x="2946826" y="3047352"/>
                  </a:lnTo>
                  <a:lnTo>
                    <a:pt x="2950310" y="3048927"/>
                  </a:lnTo>
                  <a:lnTo>
                    <a:pt x="2953793" y="3048478"/>
                  </a:lnTo>
                  <a:lnTo>
                    <a:pt x="2957276" y="3048029"/>
                  </a:lnTo>
                  <a:lnTo>
                    <a:pt x="2960759" y="3047581"/>
                  </a:lnTo>
                  <a:lnTo>
                    <a:pt x="2964243" y="3047132"/>
                  </a:lnTo>
                  <a:lnTo>
                    <a:pt x="2967726" y="3050128"/>
                  </a:lnTo>
                  <a:lnTo>
                    <a:pt x="2971209" y="3049683"/>
                  </a:lnTo>
                  <a:lnTo>
                    <a:pt x="2974692" y="3049238"/>
                  </a:lnTo>
                  <a:lnTo>
                    <a:pt x="2978176" y="3048793"/>
                  </a:lnTo>
                  <a:lnTo>
                    <a:pt x="2981659" y="3048634"/>
                  </a:lnTo>
                  <a:lnTo>
                    <a:pt x="2985142" y="3048190"/>
                  </a:lnTo>
                  <a:lnTo>
                    <a:pt x="2988625" y="3047746"/>
                  </a:lnTo>
                  <a:lnTo>
                    <a:pt x="2992109" y="3047302"/>
                  </a:lnTo>
                  <a:lnTo>
                    <a:pt x="2995592" y="3046858"/>
                  </a:lnTo>
                  <a:lnTo>
                    <a:pt x="2999075" y="3050390"/>
                  </a:lnTo>
                  <a:lnTo>
                    <a:pt x="3002558" y="3049950"/>
                  </a:lnTo>
                  <a:lnTo>
                    <a:pt x="3006042" y="3049510"/>
                  </a:lnTo>
                  <a:lnTo>
                    <a:pt x="3009525" y="3049070"/>
                  </a:lnTo>
                  <a:lnTo>
                    <a:pt x="3013008" y="3050318"/>
                  </a:lnTo>
                  <a:lnTo>
                    <a:pt x="3016491" y="3049879"/>
                  </a:lnTo>
                  <a:lnTo>
                    <a:pt x="3019975" y="3049441"/>
                  </a:lnTo>
                  <a:lnTo>
                    <a:pt x="3023458" y="3049003"/>
                  </a:lnTo>
                  <a:lnTo>
                    <a:pt x="3026941" y="3048566"/>
                  </a:lnTo>
                  <a:lnTo>
                    <a:pt x="3030424" y="3049810"/>
                  </a:lnTo>
                  <a:lnTo>
                    <a:pt x="3033908" y="3049374"/>
                  </a:lnTo>
                  <a:lnTo>
                    <a:pt x="3037391" y="3048938"/>
                  </a:lnTo>
                  <a:lnTo>
                    <a:pt x="3040874" y="3048502"/>
                  </a:lnTo>
                  <a:lnTo>
                    <a:pt x="3044357" y="3048626"/>
                  </a:lnTo>
                  <a:lnTo>
                    <a:pt x="3047841" y="3048191"/>
                  </a:lnTo>
                  <a:lnTo>
                    <a:pt x="3051324" y="3047755"/>
                  </a:lnTo>
                  <a:lnTo>
                    <a:pt x="3054807" y="3047321"/>
                  </a:lnTo>
                  <a:lnTo>
                    <a:pt x="3058290" y="3046886"/>
                  </a:lnTo>
                  <a:lnTo>
                    <a:pt x="3061774" y="3048129"/>
                  </a:lnTo>
                  <a:lnTo>
                    <a:pt x="3065257" y="3047696"/>
                  </a:lnTo>
                  <a:lnTo>
                    <a:pt x="3068740" y="3047263"/>
                  </a:lnTo>
                  <a:lnTo>
                    <a:pt x="3072223" y="3046830"/>
                  </a:lnTo>
                  <a:lnTo>
                    <a:pt x="3075707" y="3048622"/>
                  </a:lnTo>
                  <a:lnTo>
                    <a:pt x="3079190" y="3048191"/>
                  </a:lnTo>
                  <a:lnTo>
                    <a:pt x="3082673" y="3047760"/>
                  </a:lnTo>
                  <a:lnTo>
                    <a:pt x="3086156" y="3047330"/>
                  </a:lnTo>
                  <a:lnTo>
                    <a:pt x="3089640" y="3046899"/>
                  </a:lnTo>
                  <a:lnTo>
                    <a:pt x="3093123" y="3046469"/>
                  </a:lnTo>
                  <a:lnTo>
                    <a:pt x="3096606" y="3046039"/>
                  </a:lnTo>
                  <a:lnTo>
                    <a:pt x="3100089" y="3045609"/>
                  </a:lnTo>
                  <a:lnTo>
                    <a:pt x="3103573" y="3045179"/>
                  </a:lnTo>
                  <a:lnTo>
                    <a:pt x="3107056" y="3047244"/>
                  </a:lnTo>
                  <a:lnTo>
                    <a:pt x="3110539" y="3046816"/>
                  </a:lnTo>
                  <a:lnTo>
                    <a:pt x="3114022" y="3046389"/>
                  </a:lnTo>
                  <a:lnTo>
                    <a:pt x="3117506" y="3045962"/>
                  </a:lnTo>
                  <a:lnTo>
                    <a:pt x="3120989" y="3045534"/>
                  </a:lnTo>
                  <a:lnTo>
                    <a:pt x="3124472" y="3048948"/>
                  </a:lnTo>
                  <a:lnTo>
                    <a:pt x="3127955" y="3048524"/>
                  </a:lnTo>
                  <a:lnTo>
                    <a:pt x="3131439" y="3048101"/>
                  </a:lnTo>
                  <a:lnTo>
                    <a:pt x="3134922" y="3047677"/>
                  </a:lnTo>
                  <a:lnTo>
                    <a:pt x="3138405" y="3049965"/>
                  </a:lnTo>
                  <a:lnTo>
                    <a:pt x="3141888" y="3049544"/>
                  </a:lnTo>
                  <a:lnTo>
                    <a:pt x="3145372" y="3049123"/>
                  </a:lnTo>
                  <a:lnTo>
                    <a:pt x="3148855" y="3048702"/>
                  </a:lnTo>
                  <a:lnTo>
                    <a:pt x="3152338" y="3048282"/>
                  </a:lnTo>
                  <a:lnTo>
                    <a:pt x="3155821" y="3053206"/>
                  </a:lnTo>
                  <a:lnTo>
                    <a:pt x="3159304" y="3052790"/>
                  </a:lnTo>
                  <a:lnTo>
                    <a:pt x="3162788" y="3052374"/>
                  </a:lnTo>
                  <a:lnTo>
                    <a:pt x="3166271" y="3051958"/>
                  </a:lnTo>
                  <a:lnTo>
                    <a:pt x="3169754" y="3053651"/>
                  </a:lnTo>
                  <a:lnTo>
                    <a:pt x="3173237" y="3053237"/>
                  </a:lnTo>
                  <a:lnTo>
                    <a:pt x="3176721" y="3052824"/>
                  </a:lnTo>
                  <a:lnTo>
                    <a:pt x="3180204" y="3052410"/>
                  </a:lnTo>
                  <a:lnTo>
                    <a:pt x="3183687" y="3051997"/>
                  </a:lnTo>
                  <a:lnTo>
                    <a:pt x="3187170" y="3056787"/>
                  </a:lnTo>
                  <a:lnTo>
                    <a:pt x="3190654" y="3056378"/>
                  </a:lnTo>
                  <a:lnTo>
                    <a:pt x="3194137" y="3055969"/>
                  </a:lnTo>
                  <a:lnTo>
                    <a:pt x="3197620" y="3055560"/>
                  </a:lnTo>
                  <a:lnTo>
                    <a:pt x="3201103" y="3055667"/>
                  </a:lnTo>
                  <a:lnTo>
                    <a:pt x="3204587" y="3055259"/>
                  </a:lnTo>
                  <a:lnTo>
                    <a:pt x="3208070" y="3054851"/>
                  </a:lnTo>
                  <a:lnTo>
                    <a:pt x="3211553" y="3054443"/>
                  </a:lnTo>
                  <a:lnTo>
                    <a:pt x="3215036" y="3054035"/>
                  </a:lnTo>
                  <a:lnTo>
                    <a:pt x="3218520" y="3057721"/>
                  </a:lnTo>
                  <a:lnTo>
                    <a:pt x="3222003" y="3057317"/>
                  </a:lnTo>
                  <a:lnTo>
                    <a:pt x="3225486" y="3056913"/>
                  </a:lnTo>
                  <a:lnTo>
                    <a:pt x="3228969" y="3056509"/>
                  </a:lnTo>
                  <a:lnTo>
                    <a:pt x="3232453" y="3063353"/>
                  </a:lnTo>
                  <a:lnTo>
                    <a:pt x="3235936" y="3062955"/>
                  </a:lnTo>
                  <a:lnTo>
                    <a:pt x="3239419" y="3062557"/>
                  </a:lnTo>
                  <a:lnTo>
                    <a:pt x="3242902" y="3062160"/>
                  </a:lnTo>
                  <a:lnTo>
                    <a:pt x="3246386" y="3061762"/>
                  </a:lnTo>
                  <a:lnTo>
                    <a:pt x="3249869" y="3064304"/>
                  </a:lnTo>
                  <a:lnTo>
                    <a:pt x="3253352" y="3063909"/>
                  </a:lnTo>
                  <a:lnTo>
                    <a:pt x="3256835" y="3063515"/>
                  </a:lnTo>
                  <a:lnTo>
                    <a:pt x="3260319" y="3063120"/>
                  </a:lnTo>
                  <a:lnTo>
                    <a:pt x="3263802" y="3066594"/>
                  </a:lnTo>
                  <a:lnTo>
                    <a:pt x="3267285" y="3066203"/>
                  </a:lnTo>
                  <a:lnTo>
                    <a:pt x="3270768" y="3065811"/>
                  </a:lnTo>
                  <a:lnTo>
                    <a:pt x="3274252" y="3065420"/>
                  </a:lnTo>
                  <a:lnTo>
                    <a:pt x="3277735" y="3065029"/>
                  </a:lnTo>
                  <a:lnTo>
                    <a:pt x="3281218" y="3080381"/>
                  </a:lnTo>
                  <a:lnTo>
                    <a:pt x="3284701" y="3080003"/>
                  </a:lnTo>
                  <a:lnTo>
                    <a:pt x="3288185" y="3079625"/>
                  </a:lnTo>
                  <a:lnTo>
                    <a:pt x="3291668" y="3079247"/>
                  </a:lnTo>
                  <a:lnTo>
                    <a:pt x="3295151" y="3082194"/>
                  </a:lnTo>
                  <a:lnTo>
                    <a:pt x="3298634" y="3081819"/>
                  </a:lnTo>
                  <a:lnTo>
                    <a:pt x="3302118" y="3081444"/>
                  </a:lnTo>
                  <a:lnTo>
                    <a:pt x="3305601" y="3081069"/>
                  </a:lnTo>
                  <a:lnTo>
                    <a:pt x="3309084" y="3080695"/>
                  </a:lnTo>
                  <a:lnTo>
                    <a:pt x="3312567" y="3091064"/>
                  </a:lnTo>
                  <a:lnTo>
                    <a:pt x="3316051" y="3090698"/>
                  </a:lnTo>
                  <a:lnTo>
                    <a:pt x="3319534" y="3090332"/>
                  </a:lnTo>
                  <a:lnTo>
                    <a:pt x="3323017" y="3089966"/>
                  </a:lnTo>
                  <a:lnTo>
                    <a:pt x="3326500" y="3089601"/>
                  </a:lnTo>
                  <a:lnTo>
                    <a:pt x="3329984" y="3089235"/>
                  </a:lnTo>
                  <a:lnTo>
                    <a:pt x="3333467" y="3088870"/>
                  </a:lnTo>
                  <a:lnTo>
                    <a:pt x="3336950" y="3088504"/>
                  </a:lnTo>
                  <a:lnTo>
                    <a:pt x="3340433" y="3088139"/>
                  </a:lnTo>
                  <a:lnTo>
                    <a:pt x="3343917" y="3093382"/>
                  </a:lnTo>
                  <a:lnTo>
                    <a:pt x="3347400" y="3093021"/>
                  </a:lnTo>
                  <a:lnTo>
                    <a:pt x="3350883" y="3092660"/>
                  </a:lnTo>
                  <a:lnTo>
                    <a:pt x="3354366" y="3092300"/>
                  </a:lnTo>
                  <a:lnTo>
                    <a:pt x="3357850" y="3092964"/>
                  </a:lnTo>
                  <a:lnTo>
                    <a:pt x="3361333" y="3092604"/>
                  </a:lnTo>
                  <a:lnTo>
                    <a:pt x="3364816" y="3092245"/>
                  </a:lnTo>
                  <a:lnTo>
                    <a:pt x="3368299" y="3091886"/>
                  </a:lnTo>
                  <a:lnTo>
                    <a:pt x="3371783" y="3091527"/>
                  </a:lnTo>
                  <a:lnTo>
                    <a:pt x="3375266" y="3094423"/>
                  </a:lnTo>
                  <a:lnTo>
                    <a:pt x="3378749" y="3094066"/>
                  </a:lnTo>
                  <a:lnTo>
                    <a:pt x="3382232" y="3093710"/>
                  </a:lnTo>
                  <a:lnTo>
                    <a:pt x="3385716" y="3093354"/>
                  </a:lnTo>
                  <a:lnTo>
                    <a:pt x="3389199" y="3093402"/>
                  </a:lnTo>
                  <a:lnTo>
                    <a:pt x="3392682" y="3093046"/>
                  </a:lnTo>
                  <a:lnTo>
                    <a:pt x="3396165" y="3092690"/>
                  </a:lnTo>
                  <a:lnTo>
                    <a:pt x="3399649" y="3092335"/>
                  </a:lnTo>
                  <a:lnTo>
                    <a:pt x="3403132" y="3091979"/>
                  </a:lnTo>
                  <a:lnTo>
                    <a:pt x="3406615" y="3094842"/>
                  </a:lnTo>
                  <a:lnTo>
                    <a:pt x="3410098" y="3094489"/>
                  </a:lnTo>
                  <a:lnTo>
                    <a:pt x="3413582" y="3094136"/>
                  </a:lnTo>
                  <a:lnTo>
                    <a:pt x="3417065" y="3093784"/>
                  </a:lnTo>
                  <a:lnTo>
                    <a:pt x="3420548" y="3095025"/>
                  </a:lnTo>
                  <a:lnTo>
                    <a:pt x="3424031" y="3094674"/>
                  </a:lnTo>
                  <a:lnTo>
                    <a:pt x="3427515" y="3094323"/>
                  </a:lnTo>
                  <a:lnTo>
                    <a:pt x="3430998" y="3093972"/>
                  </a:lnTo>
                  <a:lnTo>
                    <a:pt x="3434481" y="3093621"/>
                  </a:lnTo>
                  <a:lnTo>
                    <a:pt x="3437964" y="3097822"/>
                  </a:lnTo>
                  <a:lnTo>
                    <a:pt x="3441447" y="3097518"/>
                  </a:lnTo>
                  <a:lnTo>
                    <a:pt x="3444931" y="3097214"/>
                  </a:lnTo>
                  <a:lnTo>
                    <a:pt x="3448414" y="3096910"/>
                  </a:lnTo>
                  <a:lnTo>
                    <a:pt x="3451897" y="3103316"/>
                  </a:lnTo>
                  <a:lnTo>
                    <a:pt x="3455380" y="3102974"/>
                  </a:lnTo>
                  <a:lnTo>
                    <a:pt x="3458864" y="3102633"/>
                  </a:lnTo>
                  <a:lnTo>
                    <a:pt x="3462347" y="3102291"/>
                  </a:lnTo>
                  <a:lnTo>
                    <a:pt x="3465830" y="3101950"/>
                  </a:lnTo>
                  <a:lnTo>
                    <a:pt x="3469313" y="3101609"/>
                  </a:lnTo>
                  <a:lnTo>
                    <a:pt x="3472797" y="3101268"/>
                  </a:lnTo>
                  <a:lnTo>
                    <a:pt x="3476280" y="3100926"/>
                  </a:lnTo>
                  <a:lnTo>
                    <a:pt x="3479763" y="3100585"/>
                  </a:lnTo>
                  <a:lnTo>
                    <a:pt x="3483246" y="3100245"/>
                  </a:lnTo>
                  <a:lnTo>
                    <a:pt x="3483246" y="3100434"/>
                  </a:lnTo>
                  <a:lnTo>
                    <a:pt x="3483246" y="3100624"/>
                  </a:lnTo>
                  <a:lnTo>
                    <a:pt x="3483246" y="3100813"/>
                  </a:lnTo>
                  <a:lnTo>
                    <a:pt x="3483246" y="310100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913760"/>
              <a:ext cx="3483246" cy="1638306"/>
            </a:xfrm>
            <a:custGeom>
              <a:avLst/>
              <a:gdLst/>
              <a:ahLst/>
              <a:cxnLst/>
              <a:rect l="0" t="0" r="0" b="0"/>
              <a:pathLst>
                <a:path w="3483246" h="1638306">
                  <a:moveTo>
                    <a:pt x="0" y="1638306"/>
                  </a:moveTo>
                  <a:lnTo>
                    <a:pt x="3483" y="1005507"/>
                  </a:lnTo>
                  <a:lnTo>
                    <a:pt x="6966" y="567280"/>
                  </a:lnTo>
                  <a:lnTo>
                    <a:pt x="10449" y="245844"/>
                  </a:lnTo>
                  <a:lnTo>
                    <a:pt x="13932" y="0"/>
                  </a:lnTo>
                  <a:lnTo>
                    <a:pt x="17416" y="1398306"/>
                  </a:lnTo>
                  <a:lnTo>
                    <a:pt x="20899" y="1354221"/>
                  </a:lnTo>
                  <a:lnTo>
                    <a:pt x="24382" y="1311318"/>
                  </a:lnTo>
                  <a:lnTo>
                    <a:pt x="27865" y="1269551"/>
                  </a:lnTo>
                  <a:lnTo>
                    <a:pt x="31349" y="1228874"/>
                  </a:lnTo>
                  <a:lnTo>
                    <a:pt x="34832" y="1189247"/>
                  </a:lnTo>
                  <a:lnTo>
                    <a:pt x="38315" y="1150628"/>
                  </a:lnTo>
                  <a:lnTo>
                    <a:pt x="41798" y="1112980"/>
                  </a:lnTo>
                  <a:lnTo>
                    <a:pt x="45282" y="1076266"/>
                  </a:lnTo>
                  <a:lnTo>
                    <a:pt x="48765" y="1099917"/>
                  </a:lnTo>
                  <a:lnTo>
                    <a:pt x="52248" y="1067760"/>
                  </a:lnTo>
                  <a:lnTo>
                    <a:pt x="55731" y="1036297"/>
                  </a:lnTo>
                  <a:lnTo>
                    <a:pt x="59215" y="1005507"/>
                  </a:lnTo>
                  <a:lnTo>
                    <a:pt x="62698" y="975368"/>
                  </a:lnTo>
                  <a:lnTo>
                    <a:pt x="66181" y="1167670"/>
                  </a:lnTo>
                  <a:lnTo>
                    <a:pt x="69664" y="1146397"/>
                  </a:lnTo>
                  <a:lnTo>
                    <a:pt x="73148" y="1125423"/>
                  </a:lnTo>
                  <a:lnTo>
                    <a:pt x="76631" y="1104742"/>
                  </a:lnTo>
                  <a:lnTo>
                    <a:pt x="80114" y="1084346"/>
                  </a:lnTo>
                  <a:lnTo>
                    <a:pt x="83597" y="1064230"/>
                  </a:lnTo>
                  <a:lnTo>
                    <a:pt x="87081" y="1044389"/>
                  </a:lnTo>
                  <a:lnTo>
                    <a:pt x="90564" y="1024816"/>
                  </a:lnTo>
                  <a:lnTo>
                    <a:pt x="94047" y="1005507"/>
                  </a:lnTo>
                  <a:lnTo>
                    <a:pt x="97530" y="1005507"/>
                  </a:lnTo>
                  <a:lnTo>
                    <a:pt x="101014" y="987132"/>
                  </a:lnTo>
                  <a:lnTo>
                    <a:pt x="104497" y="968992"/>
                  </a:lnTo>
                  <a:lnTo>
                    <a:pt x="107980" y="951084"/>
                  </a:lnTo>
                  <a:lnTo>
                    <a:pt x="111463" y="1050595"/>
                  </a:lnTo>
                  <a:lnTo>
                    <a:pt x="114947" y="1035408"/>
                  </a:lnTo>
                  <a:lnTo>
                    <a:pt x="118430" y="1020380"/>
                  </a:lnTo>
                  <a:lnTo>
                    <a:pt x="121913" y="1005507"/>
                  </a:lnTo>
                  <a:lnTo>
                    <a:pt x="125396" y="990788"/>
                  </a:lnTo>
                  <a:lnTo>
                    <a:pt x="128880" y="1079643"/>
                  </a:lnTo>
                  <a:lnTo>
                    <a:pt x="132363" y="1067020"/>
                  </a:lnTo>
                  <a:lnTo>
                    <a:pt x="135846" y="1054506"/>
                  </a:lnTo>
                  <a:lnTo>
                    <a:pt x="139329" y="1042099"/>
                  </a:lnTo>
                  <a:lnTo>
                    <a:pt x="142813" y="1029798"/>
                  </a:lnTo>
                  <a:lnTo>
                    <a:pt x="146296" y="1017601"/>
                  </a:lnTo>
                  <a:lnTo>
                    <a:pt x="149779" y="1005507"/>
                  </a:lnTo>
                  <a:lnTo>
                    <a:pt x="153262" y="993515"/>
                  </a:lnTo>
                  <a:lnTo>
                    <a:pt x="156746" y="981623"/>
                  </a:lnTo>
                  <a:lnTo>
                    <a:pt x="160229" y="1066537"/>
                  </a:lnTo>
                  <a:lnTo>
                    <a:pt x="163712" y="1056184"/>
                  </a:lnTo>
                  <a:lnTo>
                    <a:pt x="167195" y="1045905"/>
                  </a:lnTo>
                  <a:lnTo>
                    <a:pt x="170679" y="1035699"/>
                  </a:lnTo>
                  <a:lnTo>
                    <a:pt x="174162" y="1035123"/>
                  </a:lnTo>
                  <a:lnTo>
                    <a:pt x="177645" y="1025183"/>
                  </a:lnTo>
                  <a:lnTo>
                    <a:pt x="181128" y="1015311"/>
                  </a:lnTo>
                  <a:lnTo>
                    <a:pt x="184612" y="1005507"/>
                  </a:lnTo>
                  <a:lnTo>
                    <a:pt x="188095" y="995770"/>
                  </a:lnTo>
                  <a:lnTo>
                    <a:pt x="191578" y="1023793"/>
                  </a:lnTo>
                  <a:lnTo>
                    <a:pt x="195061" y="1014621"/>
                  </a:lnTo>
                  <a:lnTo>
                    <a:pt x="198545" y="1005507"/>
                  </a:lnTo>
                  <a:lnTo>
                    <a:pt x="202028" y="996451"/>
                  </a:lnTo>
                  <a:lnTo>
                    <a:pt x="205511" y="1102177"/>
                  </a:lnTo>
                  <a:lnTo>
                    <a:pt x="208994" y="1094508"/>
                  </a:lnTo>
                  <a:lnTo>
                    <a:pt x="212478" y="1086880"/>
                  </a:lnTo>
                  <a:lnTo>
                    <a:pt x="215961" y="1079291"/>
                  </a:lnTo>
                  <a:lnTo>
                    <a:pt x="219444" y="1071741"/>
                  </a:lnTo>
                  <a:lnTo>
                    <a:pt x="222927" y="1089686"/>
                  </a:lnTo>
                  <a:lnTo>
                    <a:pt x="226411" y="1082481"/>
                  </a:lnTo>
                  <a:lnTo>
                    <a:pt x="229894" y="1075312"/>
                  </a:lnTo>
                  <a:lnTo>
                    <a:pt x="233377" y="1068178"/>
                  </a:lnTo>
                  <a:lnTo>
                    <a:pt x="236860" y="1112980"/>
                  </a:lnTo>
                  <a:lnTo>
                    <a:pt x="240344" y="1106434"/>
                  </a:lnTo>
                  <a:lnTo>
                    <a:pt x="243827" y="1099917"/>
                  </a:lnTo>
                  <a:lnTo>
                    <a:pt x="247310" y="1093429"/>
                  </a:lnTo>
                  <a:lnTo>
                    <a:pt x="250793" y="1086969"/>
                  </a:lnTo>
                  <a:lnTo>
                    <a:pt x="254277" y="1096596"/>
                  </a:lnTo>
                  <a:lnTo>
                    <a:pt x="257760" y="1090342"/>
                  </a:lnTo>
                  <a:lnTo>
                    <a:pt x="261243" y="1084116"/>
                  </a:lnTo>
                  <a:lnTo>
                    <a:pt x="264726" y="1077915"/>
                  </a:lnTo>
                  <a:lnTo>
                    <a:pt x="268210" y="1116433"/>
                  </a:lnTo>
                  <a:lnTo>
                    <a:pt x="271693" y="1110682"/>
                  </a:lnTo>
                  <a:lnTo>
                    <a:pt x="275176" y="1104953"/>
                  </a:lnTo>
                  <a:lnTo>
                    <a:pt x="278659" y="1099247"/>
                  </a:lnTo>
                  <a:lnTo>
                    <a:pt x="282143" y="1093562"/>
                  </a:lnTo>
                  <a:lnTo>
                    <a:pt x="285626" y="1092636"/>
                  </a:lnTo>
                  <a:lnTo>
                    <a:pt x="289109" y="1087035"/>
                  </a:lnTo>
                  <a:lnTo>
                    <a:pt x="292592" y="1081455"/>
                  </a:lnTo>
                  <a:lnTo>
                    <a:pt x="296075" y="1075896"/>
                  </a:lnTo>
                  <a:lnTo>
                    <a:pt x="299559" y="1127113"/>
                  </a:lnTo>
                  <a:lnTo>
                    <a:pt x="303042" y="1122050"/>
                  </a:lnTo>
                  <a:lnTo>
                    <a:pt x="306525" y="1117004"/>
                  </a:lnTo>
                  <a:lnTo>
                    <a:pt x="310008" y="1111975"/>
                  </a:lnTo>
                  <a:lnTo>
                    <a:pt x="313492" y="1106964"/>
                  </a:lnTo>
                  <a:lnTo>
                    <a:pt x="316975" y="1143457"/>
                  </a:lnTo>
                  <a:lnTo>
                    <a:pt x="320458" y="1138799"/>
                  </a:lnTo>
                  <a:lnTo>
                    <a:pt x="323941" y="1134155"/>
                  </a:lnTo>
                  <a:lnTo>
                    <a:pt x="327425" y="1129526"/>
                  </a:lnTo>
                  <a:lnTo>
                    <a:pt x="330908" y="1124911"/>
                  </a:lnTo>
                  <a:lnTo>
                    <a:pt x="334391" y="1120311"/>
                  </a:lnTo>
                  <a:lnTo>
                    <a:pt x="337874" y="1115725"/>
                  </a:lnTo>
                  <a:lnTo>
                    <a:pt x="341358" y="1111153"/>
                  </a:lnTo>
                  <a:lnTo>
                    <a:pt x="344841" y="1106595"/>
                  </a:lnTo>
                  <a:lnTo>
                    <a:pt x="348324" y="1133554"/>
                  </a:lnTo>
                  <a:lnTo>
                    <a:pt x="351807" y="1129244"/>
                  </a:lnTo>
                  <a:lnTo>
                    <a:pt x="355291" y="1124947"/>
                  </a:lnTo>
                  <a:lnTo>
                    <a:pt x="358774" y="1120662"/>
                  </a:lnTo>
                  <a:lnTo>
                    <a:pt x="362257" y="1162689"/>
                  </a:lnTo>
                  <a:lnTo>
                    <a:pt x="365740" y="1158745"/>
                  </a:lnTo>
                  <a:lnTo>
                    <a:pt x="369224" y="1154812"/>
                  </a:lnTo>
                  <a:lnTo>
                    <a:pt x="372707" y="1150889"/>
                  </a:lnTo>
                  <a:lnTo>
                    <a:pt x="376190" y="1146976"/>
                  </a:lnTo>
                  <a:lnTo>
                    <a:pt x="379673" y="1143074"/>
                  </a:lnTo>
                  <a:lnTo>
                    <a:pt x="383157" y="1139181"/>
                  </a:lnTo>
                  <a:lnTo>
                    <a:pt x="386640" y="1135299"/>
                  </a:lnTo>
                  <a:lnTo>
                    <a:pt x="390123" y="1131427"/>
                  </a:lnTo>
                  <a:lnTo>
                    <a:pt x="393606" y="1153090"/>
                  </a:lnTo>
                  <a:lnTo>
                    <a:pt x="397090" y="1149398"/>
                  </a:lnTo>
                  <a:lnTo>
                    <a:pt x="400573" y="1145716"/>
                  </a:lnTo>
                  <a:lnTo>
                    <a:pt x="404056" y="1142043"/>
                  </a:lnTo>
                  <a:lnTo>
                    <a:pt x="407539" y="1138379"/>
                  </a:lnTo>
                  <a:lnTo>
                    <a:pt x="411023" y="1134724"/>
                  </a:lnTo>
                  <a:lnTo>
                    <a:pt x="414506" y="1131078"/>
                  </a:lnTo>
                  <a:lnTo>
                    <a:pt x="417989" y="1127440"/>
                  </a:lnTo>
                  <a:lnTo>
                    <a:pt x="421472" y="1123812"/>
                  </a:lnTo>
                  <a:lnTo>
                    <a:pt x="424956" y="1149709"/>
                  </a:lnTo>
                  <a:lnTo>
                    <a:pt x="428439" y="1146270"/>
                  </a:lnTo>
                  <a:lnTo>
                    <a:pt x="431922" y="1142839"/>
                  </a:lnTo>
                  <a:lnTo>
                    <a:pt x="435405" y="1139415"/>
                  </a:lnTo>
                  <a:lnTo>
                    <a:pt x="438889" y="1136000"/>
                  </a:lnTo>
                  <a:lnTo>
                    <a:pt x="442372" y="1140286"/>
                  </a:lnTo>
                  <a:lnTo>
                    <a:pt x="445855" y="1136929"/>
                  </a:lnTo>
                  <a:lnTo>
                    <a:pt x="449338" y="1133579"/>
                  </a:lnTo>
                  <a:lnTo>
                    <a:pt x="452822" y="1130237"/>
                  </a:lnTo>
                  <a:lnTo>
                    <a:pt x="456305" y="1153808"/>
                  </a:lnTo>
                  <a:lnTo>
                    <a:pt x="459788" y="1150628"/>
                  </a:lnTo>
                  <a:lnTo>
                    <a:pt x="463271" y="1147454"/>
                  </a:lnTo>
                  <a:lnTo>
                    <a:pt x="466755" y="1144287"/>
                  </a:lnTo>
                  <a:lnTo>
                    <a:pt x="470238" y="1141126"/>
                  </a:lnTo>
                  <a:lnTo>
                    <a:pt x="473721" y="1142688"/>
                  </a:lnTo>
                  <a:lnTo>
                    <a:pt x="477204" y="1139566"/>
                  </a:lnTo>
                  <a:lnTo>
                    <a:pt x="480688" y="1136450"/>
                  </a:lnTo>
                  <a:lnTo>
                    <a:pt x="484171" y="1133340"/>
                  </a:lnTo>
                  <a:lnTo>
                    <a:pt x="487654" y="1132611"/>
                  </a:lnTo>
                  <a:lnTo>
                    <a:pt x="491137" y="1129526"/>
                  </a:lnTo>
                  <a:lnTo>
                    <a:pt x="494621" y="1126448"/>
                  </a:lnTo>
                  <a:lnTo>
                    <a:pt x="498104" y="1123376"/>
                  </a:lnTo>
                  <a:lnTo>
                    <a:pt x="501587" y="1120311"/>
                  </a:lnTo>
                  <a:lnTo>
                    <a:pt x="505070" y="1122050"/>
                  </a:lnTo>
                  <a:lnTo>
                    <a:pt x="508554" y="1119020"/>
                  </a:lnTo>
                  <a:lnTo>
                    <a:pt x="512037" y="1115997"/>
                  </a:lnTo>
                  <a:lnTo>
                    <a:pt x="515520" y="1112980"/>
                  </a:lnTo>
                  <a:lnTo>
                    <a:pt x="519003" y="1109969"/>
                  </a:lnTo>
                  <a:lnTo>
                    <a:pt x="522487" y="1106964"/>
                  </a:lnTo>
                  <a:lnTo>
                    <a:pt x="525970" y="1103965"/>
                  </a:lnTo>
                  <a:lnTo>
                    <a:pt x="529453" y="1100972"/>
                  </a:lnTo>
                  <a:lnTo>
                    <a:pt x="532936" y="1097985"/>
                  </a:lnTo>
                  <a:lnTo>
                    <a:pt x="536420" y="1111818"/>
                  </a:lnTo>
                  <a:lnTo>
                    <a:pt x="539903" y="1108919"/>
                  </a:lnTo>
                  <a:lnTo>
                    <a:pt x="543386" y="1106026"/>
                  </a:lnTo>
                  <a:lnTo>
                    <a:pt x="546869" y="1103138"/>
                  </a:lnTo>
                  <a:lnTo>
                    <a:pt x="550353" y="1137731"/>
                  </a:lnTo>
                  <a:lnTo>
                    <a:pt x="553836" y="1135021"/>
                  </a:lnTo>
                  <a:lnTo>
                    <a:pt x="557319" y="1132315"/>
                  </a:lnTo>
                  <a:lnTo>
                    <a:pt x="560802" y="1129615"/>
                  </a:lnTo>
                  <a:lnTo>
                    <a:pt x="564286" y="1126919"/>
                  </a:lnTo>
                  <a:lnTo>
                    <a:pt x="567769" y="1130442"/>
                  </a:lnTo>
                  <a:lnTo>
                    <a:pt x="571252" y="1127783"/>
                  </a:lnTo>
                  <a:lnTo>
                    <a:pt x="574735" y="1125129"/>
                  </a:lnTo>
                  <a:lnTo>
                    <a:pt x="578218" y="1122479"/>
                  </a:lnTo>
                  <a:lnTo>
                    <a:pt x="581702" y="1130037"/>
                  </a:lnTo>
                  <a:lnTo>
                    <a:pt x="585185" y="1127440"/>
                  </a:lnTo>
                  <a:lnTo>
                    <a:pt x="588668" y="1124848"/>
                  </a:lnTo>
                  <a:lnTo>
                    <a:pt x="592151" y="1122260"/>
                  </a:lnTo>
                  <a:lnTo>
                    <a:pt x="595635" y="1119676"/>
                  </a:lnTo>
                  <a:lnTo>
                    <a:pt x="599118" y="1134853"/>
                  </a:lnTo>
                  <a:lnTo>
                    <a:pt x="602601" y="1132351"/>
                  </a:lnTo>
                  <a:lnTo>
                    <a:pt x="606084" y="1129853"/>
                  </a:lnTo>
                  <a:lnTo>
                    <a:pt x="609568" y="1127360"/>
                  </a:lnTo>
                  <a:lnTo>
                    <a:pt x="613051" y="1169121"/>
                  </a:lnTo>
                  <a:lnTo>
                    <a:pt x="616534" y="1166816"/>
                  </a:lnTo>
                  <a:lnTo>
                    <a:pt x="620017" y="1164515"/>
                  </a:lnTo>
                  <a:lnTo>
                    <a:pt x="623501" y="1162217"/>
                  </a:lnTo>
                  <a:lnTo>
                    <a:pt x="626984" y="1159923"/>
                  </a:lnTo>
                  <a:lnTo>
                    <a:pt x="630467" y="1167336"/>
                  </a:lnTo>
                  <a:lnTo>
                    <a:pt x="633950" y="1165088"/>
                  </a:lnTo>
                  <a:lnTo>
                    <a:pt x="637434" y="1162843"/>
                  </a:lnTo>
                  <a:lnTo>
                    <a:pt x="640917" y="1160601"/>
                  </a:lnTo>
                  <a:lnTo>
                    <a:pt x="644400" y="1167833"/>
                  </a:lnTo>
                  <a:lnTo>
                    <a:pt x="647883" y="1165635"/>
                  </a:lnTo>
                  <a:lnTo>
                    <a:pt x="651367" y="1163440"/>
                  </a:lnTo>
                  <a:lnTo>
                    <a:pt x="654850" y="1161248"/>
                  </a:lnTo>
                  <a:lnTo>
                    <a:pt x="658333" y="1159060"/>
                  </a:lnTo>
                  <a:lnTo>
                    <a:pt x="661816" y="1163103"/>
                  </a:lnTo>
                  <a:lnTo>
                    <a:pt x="665300" y="1160945"/>
                  </a:lnTo>
                  <a:lnTo>
                    <a:pt x="668783" y="1158790"/>
                  </a:lnTo>
                  <a:lnTo>
                    <a:pt x="672266" y="1156637"/>
                  </a:lnTo>
                  <a:lnTo>
                    <a:pt x="675749" y="1175390"/>
                  </a:lnTo>
                  <a:lnTo>
                    <a:pt x="679233" y="1173322"/>
                  </a:lnTo>
                  <a:lnTo>
                    <a:pt x="682716" y="1171257"/>
                  </a:lnTo>
                  <a:lnTo>
                    <a:pt x="686199" y="1169195"/>
                  </a:lnTo>
                  <a:lnTo>
                    <a:pt x="689682" y="1167136"/>
                  </a:lnTo>
                  <a:lnTo>
                    <a:pt x="693166" y="1170830"/>
                  </a:lnTo>
                  <a:lnTo>
                    <a:pt x="696649" y="1168798"/>
                  </a:lnTo>
                  <a:lnTo>
                    <a:pt x="700132" y="1166768"/>
                  </a:lnTo>
                  <a:lnTo>
                    <a:pt x="703615" y="1164741"/>
                  </a:lnTo>
                  <a:lnTo>
                    <a:pt x="707099" y="1169814"/>
                  </a:lnTo>
                  <a:lnTo>
                    <a:pt x="710582" y="1167817"/>
                  </a:lnTo>
                  <a:lnTo>
                    <a:pt x="714065" y="1165824"/>
                  </a:lnTo>
                  <a:lnTo>
                    <a:pt x="717548" y="1163833"/>
                  </a:lnTo>
                  <a:lnTo>
                    <a:pt x="721032" y="1161845"/>
                  </a:lnTo>
                  <a:lnTo>
                    <a:pt x="724515" y="1181596"/>
                  </a:lnTo>
                  <a:lnTo>
                    <a:pt x="727998" y="1179689"/>
                  </a:lnTo>
                  <a:lnTo>
                    <a:pt x="731481" y="1177785"/>
                  </a:lnTo>
                  <a:lnTo>
                    <a:pt x="734965" y="1175883"/>
                  </a:lnTo>
                  <a:lnTo>
                    <a:pt x="738448" y="1179185"/>
                  </a:lnTo>
                  <a:lnTo>
                    <a:pt x="741931" y="1177306"/>
                  </a:lnTo>
                  <a:lnTo>
                    <a:pt x="745414" y="1175430"/>
                  </a:lnTo>
                  <a:lnTo>
                    <a:pt x="748898" y="1173555"/>
                  </a:lnTo>
                  <a:lnTo>
                    <a:pt x="752381" y="1171683"/>
                  </a:lnTo>
                  <a:lnTo>
                    <a:pt x="755864" y="1172415"/>
                  </a:lnTo>
                  <a:lnTo>
                    <a:pt x="759347" y="1170556"/>
                  </a:lnTo>
                  <a:lnTo>
                    <a:pt x="762831" y="1168700"/>
                  </a:lnTo>
                  <a:lnTo>
                    <a:pt x="766314" y="1166846"/>
                  </a:lnTo>
                  <a:lnTo>
                    <a:pt x="769797" y="1164994"/>
                  </a:lnTo>
                  <a:lnTo>
                    <a:pt x="773280" y="1163145"/>
                  </a:lnTo>
                  <a:lnTo>
                    <a:pt x="776764" y="1161297"/>
                  </a:lnTo>
                  <a:lnTo>
                    <a:pt x="780247" y="1159452"/>
                  </a:lnTo>
                  <a:lnTo>
                    <a:pt x="783730" y="1157610"/>
                  </a:lnTo>
                  <a:lnTo>
                    <a:pt x="787213" y="1161040"/>
                  </a:lnTo>
                  <a:lnTo>
                    <a:pt x="790697" y="1159219"/>
                  </a:lnTo>
                  <a:lnTo>
                    <a:pt x="794180" y="1157400"/>
                  </a:lnTo>
                  <a:lnTo>
                    <a:pt x="797663" y="1155583"/>
                  </a:lnTo>
                  <a:lnTo>
                    <a:pt x="801146" y="1160280"/>
                  </a:lnTo>
                  <a:lnTo>
                    <a:pt x="804630" y="1158488"/>
                  </a:lnTo>
                  <a:lnTo>
                    <a:pt x="808113" y="1156698"/>
                  </a:lnTo>
                  <a:lnTo>
                    <a:pt x="811596" y="1154910"/>
                  </a:lnTo>
                  <a:lnTo>
                    <a:pt x="815079" y="1153124"/>
                  </a:lnTo>
                  <a:lnTo>
                    <a:pt x="818563" y="1157779"/>
                  </a:lnTo>
                  <a:lnTo>
                    <a:pt x="822046" y="1156017"/>
                  </a:lnTo>
                  <a:lnTo>
                    <a:pt x="825529" y="1154258"/>
                  </a:lnTo>
                  <a:lnTo>
                    <a:pt x="829012" y="1152500"/>
                  </a:lnTo>
                  <a:lnTo>
                    <a:pt x="832496" y="1157092"/>
                  </a:lnTo>
                  <a:lnTo>
                    <a:pt x="835979" y="1155358"/>
                  </a:lnTo>
                  <a:lnTo>
                    <a:pt x="839462" y="1153626"/>
                  </a:lnTo>
                  <a:lnTo>
                    <a:pt x="842945" y="1151895"/>
                  </a:lnTo>
                  <a:lnTo>
                    <a:pt x="846429" y="1150167"/>
                  </a:lnTo>
                  <a:lnTo>
                    <a:pt x="849912" y="1174909"/>
                  </a:lnTo>
                  <a:lnTo>
                    <a:pt x="853395" y="1173263"/>
                  </a:lnTo>
                  <a:lnTo>
                    <a:pt x="856878" y="1171620"/>
                  </a:lnTo>
                  <a:lnTo>
                    <a:pt x="860361" y="1169978"/>
                  </a:lnTo>
                  <a:lnTo>
                    <a:pt x="863845" y="1194443"/>
                  </a:lnTo>
                  <a:lnTo>
                    <a:pt x="867328" y="1192882"/>
                  </a:lnTo>
                  <a:lnTo>
                    <a:pt x="870811" y="1191323"/>
                  </a:lnTo>
                  <a:lnTo>
                    <a:pt x="874294" y="1189765"/>
                  </a:lnTo>
                  <a:lnTo>
                    <a:pt x="877778" y="1188209"/>
                  </a:lnTo>
                  <a:lnTo>
                    <a:pt x="881261" y="1190787"/>
                  </a:lnTo>
                  <a:lnTo>
                    <a:pt x="884744" y="1189247"/>
                  </a:lnTo>
                  <a:lnTo>
                    <a:pt x="888227" y="1187707"/>
                  </a:lnTo>
                  <a:lnTo>
                    <a:pt x="891711" y="1186170"/>
                  </a:lnTo>
                  <a:lnTo>
                    <a:pt x="895194" y="1184634"/>
                  </a:lnTo>
                  <a:lnTo>
                    <a:pt x="898677" y="1183099"/>
                  </a:lnTo>
                  <a:lnTo>
                    <a:pt x="902160" y="1181566"/>
                  </a:lnTo>
                  <a:lnTo>
                    <a:pt x="905644" y="1180035"/>
                  </a:lnTo>
                  <a:lnTo>
                    <a:pt x="909127" y="1178505"/>
                  </a:lnTo>
                  <a:lnTo>
                    <a:pt x="912610" y="1183194"/>
                  </a:lnTo>
                  <a:lnTo>
                    <a:pt x="916093" y="1181685"/>
                  </a:lnTo>
                  <a:lnTo>
                    <a:pt x="919577" y="1180177"/>
                  </a:lnTo>
                  <a:lnTo>
                    <a:pt x="923060" y="1178671"/>
                  </a:lnTo>
                  <a:lnTo>
                    <a:pt x="926543" y="1199778"/>
                  </a:lnTo>
                  <a:lnTo>
                    <a:pt x="930026" y="1198337"/>
                  </a:lnTo>
                  <a:lnTo>
                    <a:pt x="933510" y="1196898"/>
                  </a:lnTo>
                  <a:lnTo>
                    <a:pt x="936993" y="1195461"/>
                  </a:lnTo>
                  <a:lnTo>
                    <a:pt x="940476" y="1194024"/>
                  </a:lnTo>
                  <a:lnTo>
                    <a:pt x="943959" y="1192590"/>
                  </a:lnTo>
                  <a:lnTo>
                    <a:pt x="947443" y="1191156"/>
                  </a:lnTo>
                  <a:lnTo>
                    <a:pt x="950926" y="1189724"/>
                  </a:lnTo>
                  <a:lnTo>
                    <a:pt x="954409" y="1188293"/>
                  </a:lnTo>
                  <a:lnTo>
                    <a:pt x="957892" y="1189720"/>
                  </a:lnTo>
                  <a:lnTo>
                    <a:pt x="961376" y="1188300"/>
                  </a:lnTo>
                  <a:lnTo>
                    <a:pt x="964859" y="1186881"/>
                  </a:lnTo>
                  <a:lnTo>
                    <a:pt x="968342" y="1185463"/>
                  </a:lnTo>
                  <a:lnTo>
                    <a:pt x="971825" y="1184046"/>
                  </a:lnTo>
                  <a:lnTo>
                    <a:pt x="975309" y="1183588"/>
                  </a:lnTo>
                  <a:lnTo>
                    <a:pt x="978792" y="1182177"/>
                  </a:lnTo>
                  <a:lnTo>
                    <a:pt x="982275" y="1180767"/>
                  </a:lnTo>
                  <a:lnTo>
                    <a:pt x="985758" y="1179358"/>
                  </a:lnTo>
                  <a:lnTo>
                    <a:pt x="989242" y="1177951"/>
                  </a:lnTo>
                  <a:lnTo>
                    <a:pt x="992725" y="1176545"/>
                  </a:lnTo>
                  <a:lnTo>
                    <a:pt x="996208" y="1175140"/>
                  </a:lnTo>
                  <a:lnTo>
                    <a:pt x="999691" y="1173736"/>
                  </a:lnTo>
                  <a:lnTo>
                    <a:pt x="1003175" y="1172334"/>
                  </a:lnTo>
                  <a:lnTo>
                    <a:pt x="1006658" y="1174811"/>
                  </a:lnTo>
                  <a:lnTo>
                    <a:pt x="1010141" y="1173421"/>
                  </a:lnTo>
                  <a:lnTo>
                    <a:pt x="1013624" y="1172032"/>
                  </a:lnTo>
                  <a:lnTo>
                    <a:pt x="1017108" y="1170645"/>
                  </a:lnTo>
                  <a:lnTo>
                    <a:pt x="1020591" y="1171193"/>
                  </a:lnTo>
                  <a:lnTo>
                    <a:pt x="1024074" y="1169814"/>
                  </a:lnTo>
                  <a:lnTo>
                    <a:pt x="1027557" y="1168435"/>
                  </a:lnTo>
                  <a:lnTo>
                    <a:pt x="1031041" y="1167058"/>
                  </a:lnTo>
                  <a:lnTo>
                    <a:pt x="1034524" y="1165682"/>
                  </a:lnTo>
                  <a:lnTo>
                    <a:pt x="1038007" y="1165280"/>
                  </a:lnTo>
                  <a:lnTo>
                    <a:pt x="1041490" y="1163909"/>
                  </a:lnTo>
                  <a:lnTo>
                    <a:pt x="1044974" y="1162539"/>
                  </a:lnTo>
                  <a:lnTo>
                    <a:pt x="1048457" y="1161170"/>
                  </a:lnTo>
                  <a:lnTo>
                    <a:pt x="1051940" y="1186641"/>
                  </a:lnTo>
                  <a:lnTo>
                    <a:pt x="1055423" y="1185340"/>
                  </a:lnTo>
                  <a:lnTo>
                    <a:pt x="1058907" y="1184040"/>
                  </a:lnTo>
                  <a:lnTo>
                    <a:pt x="1062390" y="1182741"/>
                  </a:lnTo>
                  <a:lnTo>
                    <a:pt x="1065873" y="1181443"/>
                  </a:lnTo>
                  <a:lnTo>
                    <a:pt x="1069356" y="1182784"/>
                  </a:lnTo>
                  <a:lnTo>
                    <a:pt x="1072840" y="1181495"/>
                  </a:lnTo>
                  <a:lnTo>
                    <a:pt x="1076323" y="1180207"/>
                  </a:lnTo>
                  <a:lnTo>
                    <a:pt x="1079806" y="1178920"/>
                  </a:lnTo>
                  <a:lnTo>
                    <a:pt x="1083289" y="1186293"/>
                  </a:lnTo>
                  <a:lnTo>
                    <a:pt x="1086773" y="1185028"/>
                  </a:lnTo>
                  <a:lnTo>
                    <a:pt x="1090256" y="1183765"/>
                  </a:lnTo>
                  <a:lnTo>
                    <a:pt x="1093739" y="1182503"/>
                  </a:lnTo>
                  <a:lnTo>
                    <a:pt x="1097222" y="1181242"/>
                  </a:lnTo>
                  <a:lnTo>
                    <a:pt x="1100706" y="1180840"/>
                  </a:lnTo>
                  <a:lnTo>
                    <a:pt x="1104189" y="1179583"/>
                  </a:lnTo>
                  <a:lnTo>
                    <a:pt x="1107672" y="1178327"/>
                  </a:lnTo>
                  <a:lnTo>
                    <a:pt x="1111155" y="1177072"/>
                  </a:lnTo>
                  <a:lnTo>
                    <a:pt x="1114639" y="1178397"/>
                  </a:lnTo>
                  <a:lnTo>
                    <a:pt x="1118122" y="1177150"/>
                  </a:lnTo>
                  <a:lnTo>
                    <a:pt x="1121605" y="1175904"/>
                  </a:lnTo>
                  <a:lnTo>
                    <a:pt x="1125088" y="1174659"/>
                  </a:lnTo>
                  <a:lnTo>
                    <a:pt x="1128572" y="1173415"/>
                  </a:lnTo>
                  <a:lnTo>
                    <a:pt x="1132055" y="1181492"/>
                  </a:lnTo>
                  <a:lnTo>
                    <a:pt x="1135538" y="1180271"/>
                  </a:lnTo>
                  <a:lnTo>
                    <a:pt x="1139021" y="1179052"/>
                  </a:lnTo>
                  <a:lnTo>
                    <a:pt x="1142505" y="1177833"/>
                  </a:lnTo>
                  <a:lnTo>
                    <a:pt x="1145988" y="1177451"/>
                  </a:lnTo>
                  <a:lnTo>
                    <a:pt x="1149471" y="1176237"/>
                  </a:lnTo>
                  <a:lnTo>
                    <a:pt x="1152954" y="1175023"/>
                  </a:lnTo>
                  <a:lnTo>
                    <a:pt x="1156437" y="1173810"/>
                  </a:lnTo>
                  <a:lnTo>
                    <a:pt x="1159921" y="1172598"/>
                  </a:lnTo>
                  <a:lnTo>
                    <a:pt x="1163404" y="1187680"/>
                  </a:lnTo>
                  <a:lnTo>
                    <a:pt x="1166887" y="1186505"/>
                  </a:lnTo>
                  <a:lnTo>
                    <a:pt x="1170370" y="1185332"/>
                  </a:lnTo>
                  <a:lnTo>
                    <a:pt x="1173854" y="1184160"/>
                  </a:lnTo>
                  <a:lnTo>
                    <a:pt x="1177337" y="1186920"/>
                  </a:lnTo>
                  <a:lnTo>
                    <a:pt x="1180820" y="1185758"/>
                  </a:lnTo>
                  <a:lnTo>
                    <a:pt x="1184303" y="1184597"/>
                  </a:lnTo>
                  <a:lnTo>
                    <a:pt x="1187787" y="1183437"/>
                  </a:lnTo>
                  <a:lnTo>
                    <a:pt x="1191270" y="1182278"/>
                  </a:lnTo>
                  <a:lnTo>
                    <a:pt x="1194753" y="1184250"/>
                  </a:lnTo>
                  <a:lnTo>
                    <a:pt x="1198236" y="1183099"/>
                  </a:lnTo>
                  <a:lnTo>
                    <a:pt x="1201720" y="1181949"/>
                  </a:lnTo>
                  <a:lnTo>
                    <a:pt x="1205203" y="1180800"/>
                  </a:lnTo>
                  <a:lnTo>
                    <a:pt x="1208686" y="1186601"/>
                  </a:lnTo>
                  <a:lnTo>
                    <a:pt x="1212169" y="1185468"/>
                  </a:lnTo>
                  <a:lnTo>
                    <a:pt x="1215653" y="1184337"/>
                  </a:lnTo>
                  <a:lnTo>
                    <a:pt x="1219136" y="1183206"/>
                  </a:lnTo>
                  <a:lnTo>
                    <a:pt x="1222619" y="1182076"/>
                  </a:lnTo>
                  <a:lnTo>
                    <a:pt x="1226102" y="1188505"/>
                  </a:lnTo>
                  <a:lnTo>
                    <a:pt x="1229586" y="1187392"/>
                  </a:lnTo>
                  <a:lnTo>
                    <a:pt x="1233069" y="1186281"/>
                  </a:lnTo>
                  <a:lnTo>
                    <a:pt x="1236552" y="1185170"/>
                  </a:lnTo>
                  <a:lnTo>
                    <a:pt x="1240035" y="1187777"/>
                  </a:lnTo>
                  <a:lnTo>
                    <a:pt x="1243519" y="1186675"/>
                  </a:lnTo>
                  <a:lnTo>
                    <a:pt x="1247002" y="1185575"/>
                  </a:lnTo>
                  <a:lnTo>
                    <a:pt x="1250485" y="1184475"/>
                  </a:lnTo>
                  <a:lnTo>
                    <a:pt x="1253968" y="1183376"/>
                  </a:lnTo>
                  <a:lnTo>
                    <a:pt x="1257452" y="1183021"/>
                  </a:lnTo>
                  <a:lnTo>
                    <a:pt x="1260935" y="1181925"/>
                  </a:lnTo>
                  <a:lnTo>
                    <a:pt x="1264418" y="1180830"/>
                  </a:lnTo>
                  <a:lnTo>
                    <a:pt x="1267901" y="1179736"/>
                  </a:lnTo>
                  <a:lnTo>
                    <a:pt x="1271385" y="1183823"/>
                  </a:lnTo>
                  <a:lnTo>
                    <a:pt x="1274868" y="1182741"/>
                  </a:lnTo>
                  <a:lnTo>
                    <a:pt x="1278351" y="1181660"/>
                  </a:lnTo>
                  <a:lnTo>
                    <a:pt x="1281834" y="1180579"/>
                  </a:lnTo>
                  <a:lnTo>
                    <a:pt x="1285318" y="1179499"/>
                  </a:lnTo>
                  <a:lnTo>
                    <a:pt x="1288801" y="1178420"/>
                  </a:lnTo>
                  <a:lnTo>
                    <a:pt x="1292284" y="1177341"/>
                  </a:lnTo>
                  <a:lnTo>
                    <a:pt x="1295767" y="1176264"/>
                  </a:lnTo>
                  <a:lnTo>
                    <a:pt x="1299251" y="1175187"/>
                  </a:lnTo>
                  <a:lnTo>
                    <a:pt x="1302734" y="1178538"/>
                  </a:lnTo>
                  <a:lnTo>
                    <a:pt x="1306217" y="1177472"/>
                  </a:lnTo>
                  <a:lnTo>
                    <a:pt x="1309700" y="1176406"/>
                  </a:lnTo>
                  <a:lnTo>
                    <a:pt x="1313184" y="1175340"/>
                  </a:lnTo>
                  <a:lnTo>
                    <a:pt x="1316667" y="1174276"/>
                  </a:lnTo>
                  <a:lnTo>
                    <a:pt x="1320150" y="1179761"/>
                  </a:lnTo>
                  <a:lnTo>
                    <a:pt x="1323633" y="1178711"/>
                  </a:lnTo>
                  <a:lnTo>
                    <a:pt x="1327117" y="1177662"/>
                  </a:lnTo>
                  <a:lnTo>
                    <a:pt x="1330600" y="1176613"/>
                  </a:lnTo>
                  <a:lnTo>
                    <a:pt x="1334083" y="1184777"/>
                  </a:lnTo>
                  <a:lnTo>
                    <a:pt x="1337566" y="1183747"/>
                  </a:lnTo>
                  <a:lnTo>
                    <a:pt x="1341050" y="1182718"/>
                  </a:lnTo>
                  <a:lnTo>
                    <a:pt x="1344533" y="1181690"/>
                  </a:lnTo>
                  <a:lnTo>
                    <a:pt x="1348016" y="1180663"/>
                  </a:lnTo>
                  <a:lnTo>
                    <a:pt x="1351499" y="1179636"/>
                  </a:lnTo>
                  <a:lnTo>
                    <a:pt x="1354983" y="1178610"/>
                  </a:lnTo>
                  <a:lnTo>
                    <a:pt x="1358466" y="1177584"/>
                  </a:lnTo>
                  <a:lnTo>
                    <a:pt x="1361949" y="1176559"/>
                  </a:lnTo>
                  <a:lnTo>
                    <a:pt x="1365432" y="1183861"/>
                  </a:lnTo>
                  <a:lnTo>
                    <a:pt x="1368916" y="1182853"/>
                  </a:lnTo>
                  <a:lnTo>
                    <a:pt x="1372399" y="1181846"/>
                  </a:lnTo>
                  <a:lnTo>
                    <a:pt x="1375882" y="1180840"/>
                  </a:lnTo>
                  <a:lnTo>
                    <a:pt x="1379365" y="1179834"/>
                  </a:lnTo>
                  <a:lnTo>
                    <a:pt x="1382849" y="1178829"/>
                  </a:lnTo>
                  <a:lnTo>
                    <a:pt x="1386332" y="1177825"/>
                  </a:lnTo>
                  <a:lnTo>
                    <a:pt x="1389815" y="1176821"/>
                  </a:lnTo>
                  <a:lnTo>
                    <a:pt x="1393298" y="1175818"/>
                  </a:lnTo>
                  <a:lnTo>
                    <a:pt x="1396782" y="1179615"/>
                  </a:lnTo>
                  <a:lnTo>
                    <a:pt x="1400265" y="1178622"/>
                  </a:lnTo>
                  <a:lnTo>
                    <a:pt x="1403748" y="1177630"/>
                  </a:lnTo>
                  <a:lnTo>
                    <a:pt x="1407231" y="1176638"/>
                  </a:lnTo>
                  <a:lnTo>
                    <a:pt x="1410715" y="1175647"/>
                  </a:lnTo>
                  <a:lnTo>
                    <a:pt x="1414198" y="1174657"/>
                  </a:lnTo>
                  <a:lnTo>
                    <a:pt x="1417681" y="1173667"/>
                  </a:lnTo>
                  <a:lnTo>
                    <a:pt x="1421164" y="1172678"/>
                  </a:lnTo>
                  <a:lnTo>
                    <a:pt x="1424648" y="1171690"/>
                  </a:lnTo>
                  <a:lnTo>
                    <a:pt x="1428131" y="1172762"/>
                  </a:lnTo>
                  <a:lnTo>
                    <a:pt x="1431614" y="1171778"/>
                  </a:lnTo>
                  <a:lnTo>
                    <a:pt x="1435097" y="1170796"/>
                  </a:lnTo>
                  <a:lnTo>
                    <a:pt x="1438580" y="1169814"/>
                  </a:lnTo>
                  <a:lnTo>
                    <a:pt x="1442064" y="1168832"/>
                  </a:lnTo>
                  <a:lnTo>
                    <a:pt x="1445547" y="1168540"/>
                  </a:lnTo>
                  <a:lnTo>
                    <a:pt x="1449030" y="1167561"/>
                  </a:lnTo>
                  <a:lnTo>
                    <a:pt x="1452513" y="1166583"/>
                  </a:lnTo>
                  <a:lnTo>
                    <a:pt x="1455997" y="1165605"/>
                  </a:lnTo>
                  <a:lnTo>
                    <a:pt x="1459480" y="1165319"/>
                  </a:lnTo>
                  <a:lnTo>
                    <a:pt x="1462963" y="1164344"/>
                  </a:lnTo>
                  <a:lnTo>
                    <a:pt x="1466446" y="1163369"/>
                  </a:lnTo>
                  <a:lnTo>
                    <a:pt x="1469930" y="1162395"/>
                  </a:lnTo>
                  <a:lnTo>
                    <a:pt x="1473413" y="1161422"/>
                  </a:lnTo>
                  <a:lnTo>
                    <a:pt x="1476896" y="1161145"/>
                  </a:lnTo>
                  <a:lnTo>
                    <a:pt x="1480379" y="1160174"/>
                  </a:lnTo>
                  <a:lnTo>
                    <a:pt x="1483863" y="1159204"/>
                  </a:lnTo>
                  <a:lnTo>
                    <a:pt x="1487346" y="1158234"/>
                  </a:lnTo>
                  <a:lnTo>
                    <a:pt x="1490829" y="1162794"/>
                  </a:lnTo>
                  <a:lnTo>
                    <a:pt x="1494312" y="1161835"/>
                  </a:lnTo>
                  <a:lnTo>
                    <a:pt x="1497796" y="1160877"/>
                  </a:lnTo>
                  <a:lnTo>
                    <a:pt x="1501279" y="1159919"/>
                  </a:lnTo>
                  <a:lnTo>
                    <a:pt x="1504762" y="1158962"/>
                  </a:lnTo>
                  <a:lnTo>
                    <a:pt x="1508245" y="1158693"/>
                  </a:lnTo>
                  <a:lnTo>
                    <a:pt x="1511729" y="1157738"/>
                  </a:lnTo>
                  <a:lnTo>
                    <a:pt x="1515212" y="1156784"/>
                  </a:lnTo>
                  <a:lnTo>
                    <a:pt x="1518695" y="1155830"/>
                  </a:lnTo>
                  <a:lnTo>
                    <a:pt x="1522178" y="1158991"/>
                  </a:lnTo>
                  <a:lnTo>
                    <a:pt x="1525662" y="1158046"/>
                  </a:lnTo>
                  <a:lnTo>
                    <a:pt x="1529145" y="1157101"/>
                  </a:lnTo>
                  <a:lnTo>
                    <a:pt x="1532628" y="1156156"/>
                  </a:lnTo>
                  <a:lnTo>
                    <a:pt x="1536111" y="1155213"/>
                  </a:lnTo>
                  <a:lnTo>
                    <a:pt x="1539595" y="1158348"/>
                  </a:lnTo>
                  <a:lnTo>
                    <a:pt x="1543078" y="1157412"/>
                  </a:lnTo>
                  <a:lnTo>
                    <a:pt x="1546561" y="1156476"/>
                  </a:lnTo>
                  <a:lnTo>
                    <a:pt x="1550044" y="1155541"/>
                  </a:lnTo>
                  <a:lnTo>
                    <a:pt x="1553528" y="1155960"/>
                  </a:lnTo>
                  <a:lnTo>
                    <a:pt x="1557011" y="1155029"/>
                  </a:lnTo>
                  <a:lnTo>
                    <a:pt x="1560494" y="1154098"/>
                  </a:lnTo>
                  <a:lnTo>
                    <a:pt x="1563977" y="1153168"/>
                  </a:lnTo>
                  <a:lnTo>
                    <a:pt x="1567461" y="1152238"/>
                  </a:lnTo>
                  <a:lnTo>
                    <a:pt x="1570944" y="1155355"/>
                  </a:lnTo>
                  <a:lnTo>
                    <a:pt x="1574427" y="1154433"/>
                  </a:lnTo>
                  <a:lnTo>
                    <a:pt x="1577910" y="1153512"/>
                  </a:lnTo>
                  <a:lnTo>
                    <a:pt x="1581394" y="1152591"/>
                  </a:lnTo>
                  <a:lnTo>
                    <a:pt x="1584877" y="1154348"/>
                  </a:lnTo>
                  <a:lnTo>
                    <a:pt x="1588360" y="1153432"/>
                  </a:lnTo>
                  <a:lnTo>
                    <a:pt x="1591843" y="1152517"/>
                  </a:lnTo>
                  <a:lnTo>
                    <a:pt x="1595327" y="1151603"/>
                  </a:lnTo>
                  <a:lnTo>
                    <a:pt x="1598810" y="1150689"/>
                  </a:lnTo>
                  <a:lnTo>
                    <a:pt x="1602293" y="1166619"/>
                  </a:lnTo>
                  <a:lnTo>
                    <a:pt x="1605776" y="1165732"/>
                  </a:lnTo>
                  <a:lnTo>
                    <a:pt x="1609260" y="1164847"/>
                  </a:lnTo>
                  <a:lnTo>
                    <a:pt x="1612743" y="1163961"/>
                  </a:lnTo>
                  <a:lnTo>
                    <a:pt x="1616226" y="1168059"/>
                  </a:lnTo>
                  <a:lnTo>
                    <a:pt x="1619709" y="1167183"/>
                  </a:lnTo>
                  <a:lnTo>
                    <a:pt x="1623193" y="1166307"/>
                  </a:lnTo>
                  <a:lnTo>
                    <a:pt x="1626676" y="1165432"/>
                  </a:lnTo>
                  <a:lnTo>
                    <a:pt x="1630159" y="1164557"/>
                  </a:lnTo>
                  <a:lnTo>
                    <a:pt x="1633642" y="1173487"/>
                  </a:lnTo>
                  <a:lnTo>
                    <a:pt x="1637126" y="1172761"/>
                  </a:lnTo>
                  <a:lnTo>
                    <a:pt x="1640609" y="1172036"/>
                  </a:lnTo>
                  <a:lnTo>
                    <a:pt x="1644092" y="1171311"/>
                  </a:lnTo>
                  <a:lnTo>
                    <a:pt x="1647575" y="1172964"/>
                  </a:lnTo>
                  <a:lnTo>
                    <a:pt x="1651059" y="1172112"/>
                  </a:lnTo>
                  <a:lnTo>
                    <a:pt x="1654542" y="1171260"/>
                  </a:lnTo>
                  <a:lnTo>
                    <a:pt x="1658025" y="1170409"/>
                  </a:lnTo>
                  <a:lnTo>
                    <a:pt x="1661508" y="1169558"/>
                  </a:lnTo>
                  <a:lnTo>
                    <a:pt x="1664992" y="1182041"/>
                  </a:lnTo>
                  <a:lnTo>
                    <a:pt x="1668475" y="1181211"/>
                  </a:lnTo>
                  <a:lnTo>
                    <a:pt x="1671958" y="1180382"/>
                  </a:lnTo>
                  <a:lnTo>
                    <a:pt x="1675441" y="1179554"/>
                  </a:lnTo>
                  <a:lnTo>
                    <a:pt x="1678925" y="1179292"/>
                  </a:lnTo>
                  <a:lnTo>
                    <a:pt x="1682408" y="1178466"/>
                  </a:lnTo>
                  <a:lnTo>
                    <a:pt x="1685891" y="1177639"/>
                  </a:lnTo>
                  <a:lnTo>
                    <a:pt x="1689374" y="1176814"/>
                  </a:lnTo>
                  <a:lnTo>
                    <a:pt x="1692858" y="1175988"/>
                  </a:lnTo>
                  <a:lnTo>
                    <a:pt x="1696341" y="1181899"/>
                  </a:lnTo>
                  <a:lnTo>
                    <a:pt x="1699824" y="1181085"/>
                  </a:lnTo>
                  <a:lnTo>
                    <a:pt x="1703307" y="1180271"/>
                  </a:lnTo>
                  <a:lnTo>
                    <a:pt x="1706791" y="1179458"/>
                  </a:lnTo>
                  <a:lnTo>
                    <a:pt x="1710274" y="1181960"/>
                  </a:lnTo>
                  <a:lnTo>
                    <a:pt x="1713757" y="1181153"/>
                  </a:lnTo>
                  <a:lnTo>
                    <a:pt x="1717240" y="1180346"/>
                  </a:lnTo>
                  <a:lnTo>
                    <a:pt x="1720723" y="1179539"/>
                  </a:lnTo>
                  <a:lnTo>
                    <a:pt x="1724207" y="1178733"/>
                  </a:lnTo>
                  <a:lnTo>
                    <a:pt x="1727690" y="1179579"/>
                  </a:lnTo>
                  <a:lnTo>
                    <a:pt x="1731173" y="1178776"/>
                  </a:lnTo>
                  <a:lnTo>
                    <a:pt x="1734656" y="1177974"/>
                  </a:lnTo>
                  <a:lnTo>
                    <a:pt x="1738140" y="1177172"/>
                  </a:lnTo>
                  <a:lnTo>
                    <a:pt x="1741623" y="1176370"/>
                  </a:lnTo>
                  <a:lnTo>
                    <a:pt x="1745106" y="1175569"/>
                  </a:lnTo>
                  <a:lnTo>
                    <a:pt x="1748589" y="1174769"/>
                  </a:lnTo>
                  <a:lnTo>
                    <a:pt x="1752073" y="1173968"/>
                  </a:lnTo>
                  <a:lnTo>
                    <a:pt x="1755556" y="1173168"/>
                  </a:lnTo>
                  <a:lnTo>
                    <a:pt x="1759039" y="1181632"/>
                  </a:lnTo>
                  <a:lnTo>
                    <a:pt x="1762522" y="1180846"/>
                  </a:lnTo>
                  <a:lnTo>
                    <a:pt x="1766006" y="1180061"/>
                  </a:lnTo>
                  <a:lnTo>
                    <a:pt x="1769489" y="1179277"/>
                  </a:lnTo>
                  <a:lnTo>
                    <a:pt x="1772972" y="1178492"/>
                  </a:lnTo>
                  <a:lnTo>
                    <a:pt x="1776455" y="1179317"/>
                  </a:lnTo>
                  <a:lnTo>
                    <a:pt x="1779939" y="1178535"/>
                  </a:lnTo>
                  <a:lnTo>
                    <a:pt x="1783422" y="1177755"/>
                  </a:lnTo>
                  <a:lnTo>
                    <a:pt x="1786905" y="1176974"/>
                  </a:lnTo>
                  <a:lnTo>
                    <a:pt x="1790388" y="1177266"/>
                  </a:lnTo>
                  <a:lnTo>
                    <a:pt x="1793872" y="1176488"/>
                  </a:lnTo>
                  <a:lnTo>
                    <a:pt x="1797355" y="1175711"/>
                  </a:lnTo>
                  <a:lnTo>
                    <a:pt x="1800838" y="1174933"/>
                  </a:lnTo>
                  <a:lnTo>
                    <a:pt x="1804321" y="1174156"/>
                  </a:lnTo>
                  <a:lnTo>
                    <a:pt x="1807805" y="1180800"/>
                  </a:lnTo>
                  <a:lnTo>
                    <a:pt x="1811288" y="1180035"/>
                  </a:lnTo>
                  <a:lnTo>
                    <a:pt x="1814771" y="1179269"/>
                  </a:lnTo>
                  <a:lnTo>
                    <a:pt x="1818254" y="1178505"/>
                  </a:lnTo>
                  <a:lnTo>
                    <a:pt x="1821738" y="1184459"/>
                  </a:lnTo>
                  <a:lnTo>
                    <a:pt x="1825221" y="1183705"/>
                  </a:lnTo>
                  <a:lnTo>
                    <a:pt x="1828704" y="1182951"/>
                  </a:lnTo>
                  <a:lnTo>
                    <a:pt x="1832187" y="1182197"/>
                  </a:lnTo>
                  <a:lnTo>
                    <a:pt x="1835671" y="1181443"/>
                  </a:lnTo>
                  <a:lnTo>
                    <a:pt x="1839154" y="1182224"/>
                  </a:lnTo>
                  <a:lnTo>
                    <a:pt x="1842637" y="1181473"/>
                  </a:lnTo>
                  <a:lnTo>
                    <a:pt x="1846120" y="1180723"/>
                  </a:lnTo>
                  <a:lnTo>
                    <a:pt x="1849604" y="1179974"/>
                  </a:lnTo>
                  <a:lnTo>
                    <a:pt x="1853087" y="1186782"/>
                  </a:lnTo>
                  <a:lnTo>
                    <a:pt x="1856570" y="1186044"/>
                  </a:lnTo>
                  <a:lnTo>
                    <a:pt x="1860053" y="1185306"/>
                  </a:lnTo>
                  <a:lnTo>
                    <a:pt x="1863537" y="1184568"/>
                  </a:lnTo>
                  <a:lnTo>
                    <a:pt x="1867020" y="1183830"/>
                  </a:lnTo>
                  <a:lnTo>
                    <a:pt x="1870503" y="1184089"/>
                  </a:lnTo>
                  <a:lnTo>
                    <a:pt x="1873986" y="1183354"/>
                  </a:lnTo>
                  <a:lnTo>
                    <a:pt x="1877470" y="1182619"/>
                  </a:lnTo>
                  <a:lnTo>
                    <a:pt x="1880953" y="1181884"/>
                  </a:lnTo>
                  <a:lnTo>
                    <a:pt x="1884436" y="1181150"/>
                  </a:lnTo>
                  <a:lnTo>
                    <a:pt x="1887919" y="1180416"/>
                  </a:lnTo>
                  <a:lnTo>
                    <a:pt x="1891403" y="1179682"/>
                  </a:lnTo>
                  <a:lnTo>
                    <a:pt x="1894886" y="1178949"/>
                  </a:lnTo>
                  <a:lnTo>
                    <a:pt x="1898369" y="1178216"/>
                  </a:lnTo>
                  <a:lnTo>
                    <a:pt x="1901852" y="1178988"/>
                  </a:lnTo>
                  <a:lnTo>
                    <a:pt x="1905336" y="1178257"/>
                  </a:lnTo>
                  <a:lnTo>
                    <a:pt x="1908819" y="1177528"/>
                  </a:lnTo>
                  <a:lnTo>
                    <a:pt x="1912302" y="1176798"/>
                  </a:lnTo>
                  <a:lnTo>
                    <a:pt x="1915785" y="1178070"/>
                  </a:lnTo>
                  <a:lnTo>
                    <a:pt x="1919269" y="1177344"/>
                  </a:lnTo>
                  <a:lnTo>
                    <a:pt x="1922752" y="1176618"/>
                  </a:lnTo>
                  <a:lnTo>
                    <a:pt x="1926235" y="1175893"/>
                  </a:lnTo>
                  <a:lnTo>
                    <a:pt x="1929718" y="1175168"/>
                  </a:lnTo>
                  <a:lnTo>
                    <a:pt x="1933202" y="1176936"/>
                  </a:lnTo>
                  <a:lnTo>
                    <a:pt x="1936685" y="1176215"/>
                  </a:lnTo>
                  <a:lnTo>
                    <a:pt x="1940168" y="1175495"/>
                  </a:lnTo>
                  <a:lnTo>
                    <a:pt x="1943651" y="1174774"/>
                  </a:lnTo>
                  <a:lnTo>
                    <a:pt x="1947135" y="1176040"/>
                  </a:lnTo>
                  <a:lnTo>
                    <a:pt x="1950618" y="1175323"/>
                  </a:lnTo>
                  <a:lnTo>
                    <a:pt x="1954101" y="1174607"/>
                  </a:lnTo>
                  <a:lnTo>
                    <a:pt x="1957584" y="1173890"/>
                  </a:lnTo>
                  <a:lnTo>
                    <a:pt x="1961068" y="1173174"/>
                  </a:lnTo>
                  <a:lnTo>
                    <a:pt x="1964551" y="1173452"/>
                  </a:lnTo>
                  <a:lnTo>
                    <a:pt x="1968034" y="1172738"/>
                  </a:lnTo>
                  <a:lnTo>
                    <a:pt x="1971517" y="1172024"/>
                  </a:lnTo>
                  <a:lnTo>
                    <a:pt x="1975001" y="1171311"/>
                  </a:lnTo>
                  <a:lnTo>
                    <a:pt x="1978484" y="1171095"/>
                  </a:lnTo>
                  <a:lnTo>
                    <a:pt x="1981967" y="1170383"/>
                  </a:lnTo>
                  <a:lnTo>
                    <a:pt x="1985450" y="1169671"/>
                  </a:lnTo>
                  <a:lnTo>
                    <a:pt x="1988934" y="1168960"/>
                  </a:lnTo>
                  <a:lnTo>
                    <a:pt x="1992417" y="1168249"/>
                  </a:lnTo>
                  <a:lnTo>
                    <a:pt x="1995900" y="1170520"/>
                  </a:lnTo>
                  <a:lnTo>
                    <a:pt x="1999383" y="1169814"/>
                  </a:lnTo>
                  <a:lnTo>
                    <a:pt x="2002867" y="1169107"/>
                  </a:lnTo>
                  <a:lnTo>
                    <a:pt x="2006350" y="1168401"/>
                  </a:lnTo>
                  <a:lnTo>
                    <a:pt x="2009833" y="1168686"/>
                  </a:lnTo>
                  <a:lnTo>
                    <a:pt x="2013316" y="1167982"/>
                  </a:lnTo>
                  <a:lnTo>
                    <a:pt x="2016799" y="1167279"/>
                  </a:lnTo>
                  <a:lnTo>
                    <a:pt x="2020283" y="1166575"/>
                  </a:lnTo>
                  <a:lnTo>
                    <a:pt x="2023766" y="1165872"/>
                  </a:lnTo>
                  <a:lnTo>
                    <a:pt x="2027249" y="1166162"/>
                  </a:lnTo>
                  <a:lnTo>
                    <a:pt x="2030732" y="1165461"/>
                  </a:lnTo>
                  <a:lnTo>
                    <a:pt x="2034216" y="1164761"/>
                  </a:lnTo>
                  <a:lnTo>
                    <a:pt x="2037699" y="1164060"/>
                  </a:lnTo>
                  <a:lnTo>
                    <a:pt x="2041182" y="1163857"/>
                  </a:lnTo>
                  <a:lnTo>
                    <a:pt x="2044665" y="1163158"/>
                  </a:lnTo>
                  <a:lnTo>
                    <a:pt x="2048149" y="1162459"/>
                  </a:lnTo>
                  <a:lnTo>
                    <a:pt x="2051632" y="1161761"/>
                  </a:lnTo>
                  <a:lnTo>
                    <a:pt x="2055115" y="1161062"/>
                  </a:lnTo>
                  <a:lnTo>
                    <a:pt x="2058598" y="1161859"/>
                  </a:lnTo>
                  <a:lnTo>
                    <a:pt x="2062082" y="1161164"/>
                  </a:lnTo>
                  <a:lnTo>
                    <a:pt x="2065565" y="1160468"/>
                  </a:lnTo>
                  <a:lnTo>
                    <a:pt x="2069048" y="1159773"/>
                  </a:lnTo>
                  <a:lnTo>
                    <a:pt x="2072531" y="1163038"/>
                  </a:lnTo>
                  <a:lnTo>
                    <a:pt x="2076015" y="1162349"/>
                  </a:lnTo>
                  <a:lnTo>
                    <a:pt x="2079498" y="1161660"/>
                  </a:lnTo>
                  <a:lnTo>
                    <a:pt x="2082981" y="1160971"/>
                  </a:lnTo>
                  <a:lnTo>
                    <a:pt x="2086464" y="1160282"/>
                  </a:lnTo>
                  <a:lnTo>
                    <a:pt x="2089948" y="1166410"/>
                  </a:lnTo>
                  <a:lnTo>
                    <a:pt x="2093431" y="1165730"/>
                  </a:lnTo>
                  <a:lnTo>
                    <a:pt x="2096914" y="1165051"/>
                  </a:lnTo>
                  <a:lnTo>
                    <a:pt x="2100397" y="1164372"/>
                  </a:lnTo>
                  <a:lnTo>
                    <a:pt x="2103881" y="1164174"/>
                  </a:lnTo>
                  <a:lnTo>
                    <a:pt x="2107364" y="1163496"/>
                  </a:lnTo>
                  <a:lnTo>
                    <a:pt x="2110847" y="1162819"/>
                  </a:lnTo>
                  <a:lnTo>
                    <a:pt x="2114330" y="1162141"/>
                  </a:lnTo>
                  <a:lnTo>
                    <a:pt x="2117814" y="1161464"/>
                  </a:lnTo>
                  <a:lnTo>
                    <a:pt x="2121297" y="1165581"/>
                  </a:lnTo>
                  <a:lnTo>
                    <a:pt x="2124780" y="1164910"/>
                  </a:lnTo>
                  <a:lnTo>
                    <a:pt x="2128263" y="1164240"/>
                  </a:lnTo>
                  <a:lnTo>
                    <a:pt x="2131747" y="1163570"/>
                  </a:lnTo>
                  <a:lnTo>
                    <a:pt x="2135230" y="1163852"/>
                  </a:lnTo>
                  <a:lnTo>
                    <a:pt x="2138713" y="1163183"/>
                  </a:lnTo>
                  <a:lnTo>
                    <a:pt x="2142196" y="1162515"/>
                  </a:lnTo>
                  <a:lnTo>
                    <a:pt x="2145680" y="1161847"/>
                  </a:lnTo>
                  <a:lnTo>
                    <a:pt x="2149163" y="1161180"/>
                  </a:lnTo>
                  <a:lnTo>
                    <a:pt x="2152646" y="1161466"/>
                  </a:lnTo>
                  <a:lnTo>
                    <a:pt x="2156129" y="1160800"/>
                  </a:lnTo>
                  <a:lnTo>
                    <a:pt x="2159613" y="1160135"/>
                  </a:lnTo>
                  <a:lnTo>
                    <a:pt x="2163096" y="1159469"/>
                  </a:lnTo>
                  <a:lnTo>
                    <a:pt x="2166579" y="1159282"/>
                  </a:lnTo>
                  <a:lnTo>
                    <a:pt x="2170062" y="1158618"/>
                  </a:lnTo>
                  <a:lnTo>
                    <a:pt x="2173546" y="1157954"/>
                  </a:lnTo>
                  <a:lnTo>
                    <a:pt x="2177029" y="1157291"/>
                  </a:lnTo>
                  <a:lnTo>
                    <a:pt x="2180512" y="1156627"/>
                  </a:lnTo>
                  <a:lnTo>
                    <a:pt x="2183995" y="1158827"/>
                  </a:lnTo>
                  <a:lnTo>
                    <a:pt x="2187479" y="1158167"/>
                  </a:lnTo>
                  <a:lnTo>
                    <a:pt x="2190962" y="1157508"/>
                  </a:lnTo>
                  <a:lnTo>
                    <a:pt x="2194445" y="1156849"/>
                  </a:lnTo>
                  <a:lnTo>
                    <a:pt x="2197928" y="1157616"/>
                  </a:lnTo>
                  <a:lnTo>
                    <a:pt x="2201412" y="1156959"/>
                  </a:lnTo>
                  <a:lnTo>
                    <a:pt x="2204895" y="1156303"/>
                  </a:lnTo>
                  <a:lnTo>
                    <a:pt x="2208378" y="1155647"/>
                  </a:lnTo>
                  <a:lnTo>
                    <a:pt x="2211861" y="1154992"/>
                  </a:lnTo>
                  <a:lnTo>
                    <a:pt x="2215345" y="1157647"/>
                  </a:lnTo>
                  <a:lnTo>
                    <a:pt x="2218828" y="1156996"/>
                  </a:lnTo>
                  <a:lnTo>
                    <a:pt x="2222311" y="1156345"/>
                  </a:lnTo>
                  <a:lnTo>
                    <a:pt x="2225794" y="1155694"/>
                  </a:lnTo>
                  <a:lnTo>
                    <a:pt x="2229278" y="1155044"/>
                  </a:lnTo>
                  <a:lnTo>
                    <a:pt x="2232761" y="1154393"/>
                  </a:lnTo>
                  <a:lnTo>
                    <a:pt x="2236244" y="1153743"/>
                  </a:lnTo>
                  <a:lnTo>
                    <a:pt x="2239727" y="1153094"/>
                  </a:lnTo>
                  <a:lnTo>
                    <a:pt x="2243211" y="1152444"/>
                  </a:lnTo>
                  <a:lnTo>
                    <a:pt x="2246694" y="1152270"/>
                  </a:lnTo>
                  <a:lnTo>
                    <a:pt x="2250177" y="1151621"/>
                  </a:lnTo>
                  <a:lnTo>
                    <a:pt x="2253660" y="1150973"/>
                  </a:lnTo>
                  <a:lnTo>
                    <a:pt x="2257144" y="1150326"/>
                  </a:lnTo>
                  <a:lnTo>
                    <a:pt x="2260627" y="1150628"/>
                  </a:lnTo>
                  <a:lnTo>
                    <a:pt x="2264110" y="1149982"/>
                  </a:lnTo>
                  <a:lnTo>
                    <a:pt x="2267593" y="1149336"/>
                  </a:lnTo>
                  <a:lnTo>
                    <a:pt x="2271077" y="1148690"/>
                  </a:lnTo>
                  <a:lnTo>
                    <a:pt x="2274560" y="1148045"/>
                  </a:lnTo>
                  <a:lnTo>
                    <a:pt x="2278043" y="1147876"/>
                  </a:lnTo>
                  <a:lnTo>
                    <a:pt x="2281526" y="1147232"/>
                  </a:lnTo>
                  <a:lnTo>
                    <a:pt x="2285010" y="1146588"/>
                  </a:lnTo>
                  <a:lnTo>
                    <a:pt x="2288493" y="1145945"/>
                  </a:lnTo>
                  <a:lnTo>
                    <a:pt x="2291976" y="1149093"/>
                  </a:lnTo>
                  <a:lnTo>
                    <a:pt x="2295459" y="1148454"/>
                  </a:lnTo>
                  <a:lnTo>
                    <a:pt x="2298942" y="1147816"/>
                  </a:lnTo>
                  <a:lnTo>
                    <a:pt x="2302426" y="1147177"/>
                  </a:lnTo>
                  <a:lnTo>
                    <a:pt x="2305909" y="1146539"/>
                  </a:lnTo>
                  <a:lnTo>
                    <a:pt x="2309392" y="1160584"/>
                  </a:lnTo>
                  <a:lnTo>
                    <a:pt x="2312875" y="1159962"/>
                  </a:lnTo>
                  <a:lnTo>
                    <a:pt x="2316359" y="1159341"/>
                  </a:lnTo>
                  <a:lnTo>
                    <a:pt x="2319842" y="1158720"/>
                  </a:lnTo>
                  <a:lnTo>
                    <a:pt x="2323325" y="1158099"/>
                  </a:lnTo>
                  <a:lnTo>
                    <a:pt x="2326808" y="1157478"/>
                  </a:lnTo>
                  <a:lnTo>
                    <a:pt x="2330292" y="1156858"/>
                  </a:lnTo>
                  <a:lnTo>
                    <a:pt x="2333775" y="1156238"/>
                  </a:lnTo>
                  <a:lnTo>
                    <a:pt x="2337258" y="1155618"/>
                  </a:lnTo>
                  <a:lnTo>
                    <a:pt x="2340741" y="1156790"/>
                  </a:lnTo>
                  <a:lnTo>
                    <a:pt x="2344225" y="1156173"/>
                  </a:lnTo>
                  <a:lnTo>
                    <a:pt x="2347708" y="1155556"/>
                  </a:lnTo>
                  <a:lnTo>
                    <a:pt x="2351191" y="1154939"/>
                  </a:lnTo>
                  <a:lnTo>
                    <a:pt x="2354674" y="1154322"/>
                  </a:lnTo>
                  <a:lnTo>
                    <a:pt x="2358158" y="1153706"/>
                  </a:lnTo>
                  <a:lnTo>
                    <a:pt x="2361641" y="1153090"/>
                  </a:lnTo>
                  <a:lnTo>
                    <a:pt x="2365124" y="1152474"/>
                  </a:lnTo>
                  <a:lnTo>
                    <a:pt x="2368607" y="1151858"/>
                  </a:lnTo>
                  <a:lnTo>
                    <a:pt x="2372091" y="1153931"/>
                  </a:lnTo>
                  <a:lnTo>
                    <a:pt x="2375574" y="1153319"/>
                  </a:lnTo>
                  <a:lnTo>
                    <a:pt x="2379057" y="1152707"/>
                  </a:lnTo>
                  <a:lnTo>
                    <a:pt x="2382540" y="1152095"/>
                  </a:lnTo>
                  <a:lnTo>
                    <a:pt x="2386024" y="1153710"/>
                  </a:lnTo>
                  <a:lnTo>
                    <a:pt x="2389507" y="1153101"/>
                  </a:lnTo>
                  <a:lnTo>
                    <a:pt x="2392990" y="1152493"/>
                  </a:lnTo>
                  <a:lnTo>
                    <a:pt x="2396473" y="1151884"/>
                  </a:lnTo>
                  <a:lnTo>
                    <a:pt x="2399957" y="1151276"/>
                  </a:lnTo>
                  <a:lnTo>
                    <a:pt x="2403440" y="1150668"/>
                  </a:lnTo>
                  <a:lnTo>
                    <a:pt x="2406923" y="1150061"/>
                  </a:lnTo>
                  <a:lnTo>
                    <a:pt x="2410406" y="1149453"/>
                  </a:lnTo>
                  <a:lnTo>
                    <a:pt x="2413890" y="1148846"/>
                  </a:lnTo>
                  <a:lnTo>
                    <a:pt x="2417373" y="1153551"/>
                  </a:lnTo>
                  <a:lnTo>
                    <a:pt x="2420856" y="1152950"/>
                  </a:lnTo>
                  <a:lnTo>
                    <a:pt x="2424339" y="1152349"/>
                  </a:lnTo>
                  <a:lnTo>
                    <a:pt x="2427823" y="1151748"/>
                  </a:lnTo>
                  <a:lnTo>
                    <a:pt x="2431306" y="1151148"/>
                  </a:lnTo>
                  <a:lnTo>
                    <a:pt x="2434789" y="1150988"/>
                  </a:lnTo>
                  <a:lnTo>
                    <a:pt x="2438272" y="1150388"/>
                  </a:lnTo>
                  <a:lnTo>
                    <a:pt x="2441756" y="1149789"/>
                  </a:lnTo>
                  <a:lnTo>
                    <a:pt x="2445239" y="1149190"/>
                  </a:lnTo>
                  <a:lnTo>
                    <a:pt x="2448722" y="1154690"/>
                  </a:lnTo>
                  <a:lnTo>
                    <a:pt x="2452205" y="1154098"/>
                  </a:lnTo>
                  <a:lnTo>
                    <a:pt x="2455689" y="1153506"/>
                  </a:lnTo>
                  <a:lnTo>
                    <a:pt x="2459172" y="1152914"/>
                  </a:lnTo>
                  <a:lnTo>
                    <a:pt x="2462655" y="1152322"/>
                  </a:lnTo>
                  <a:lnTo>
                    <a:pt x="2466138" y="1154312"/>
                  </a:lnTo>
                  <a:lnTo>
                    <a:pt x="2469622" y="1153723"/>
                  </a:lnTo>
                  <a:lnTo>
                    <a:pt x="2473105" y="1153135"/>
                  </a:lnTo>
                  <a:lnTo>
                    <a:pt x="2476588" y="1152547"/>
                  </a:lnTo>
                  <a:lnTo>
                    <a:pt x="2480071" y="1151959"/>
                  </a:lnTo>
                  <a:lnTo>
                    <a:pt x="2483555" y="1151372"/>
                  </a:lnTo>
                  <a:lnTo>
                    <a:pt x="2487038" y="1150784"/>
                  </a:lnTo>
                  <a:lnTo>
                    <a:pt x="2490521" y="1150197"/>
                  </a:lnTo>
                  <a:lnTo>
                    <a:pt x="2494004" y="1149610"/>
                  </a:lnTo>
                  <a:lnTo>
                    <a:pt x="2497488" y="1165303"/>
                  </a:lnTo>
                  <a:lnTo>
                    <a:pt x="2500971" y="1164733"/>
                  </a:lnTo>
                  <a:lnTo>
                    <a:pt x="2504454" y="1164163"/>
                  </a:lnTo>
                  <a:lnTo>
                    <a:pt x="2507937" y="1163594"/>
                  </a:lnTo>
                  <a:lnTo>
                    <a:pt x="2511421" y="1171383"/>
                  </a:lnTo>
                  <a:lnTo>
                    <a:pt x="2514904" y="1170822"/>
                  </a:lnTo>
                  <a:lnTo>
                    <a:pt x="2518387" y="1170262"/>
                  </a:lnTo>
                  <a:lnTo>
                    <a:pt x="2521870" y="1169701"/>
                  </a:lnTo>
                  <a:lnTo>
                    <a:pt x="2525354" y="1169141"/>
                  </a:lnTo>
                  <a:lnTo>
                    <a:pt x="2528837" y="1195969"/>
                  </a:lnTo>
                  <a:lnTo>
                    <a:pt x="2532320" y="1195437"/>
                  </a:lnTo>
                  <a:lnTo>
                    <a:pt x="2535803" y="1194906"/>
                  </a:lnTo>
                  <a:lnTo>
                    <a:pt x="2539287" y="1194374"/>
                  </a:lnTo>
                  <a:lnTo>
                    <a:pt x="2542770" y="1202759"/>
                  </a:lnTo>
                  <a:lnTo>
                    <a:pt x="2546253" y="1202237"/>
                  </a:lnTo>
                  <a:lnTo>
                    <a:pt x="2549736" y="1201716"/>
                  </a:lnTo>
                  <a:lnTo>
                    <a:pt x="2553220" y="1201194"/>
                  </a:lnTo>
                  <a:lnTo>
                    <a:pt x="2556703" y="1200673"/>
                  </a:lnTo>
                  <a:lnTo>
                    <a:pt x="2560186" y="1202169"/>
                  </a:lnTo>
                  <a:lnTo>
                    <a:pt x="2563669" y="1201650"/>
                  </a:lnTo>
                  <a:lnTo>
                    <a:pt x="2567153" y="1201131"/>
                  </a:lnTo>
                  <a:lnTo>
                    <a:pt x="2570636" y="1200612"/>
                  </a:lnTo>
                  <a:lnTo>
                    <a:pt x="2574119" y="1205077"/>
                  </a:lnTo>
                  <a:lnTo>
                    <a:pt x="2577602" y="1204564"/>
                  </a:lnTo>
                  <a:lnTo>
                    <a:pt x="2581085" y="1204051"/>
                  </a:lnTo>
                  <a:lnTo>
                    <a:pt x="2584569" y="1203538"/>
                  </a:lnTo>
                  <a:lnTo>
                    <a:pt x="2588052" y="1203025"/>
                  </a:lnTo>
                  <a:lnTo>
                    <a:pt x="2591535" y="1204811"/>
                  </a:lnTo>
                  <a:lnTo>
                    <a:pt x="2595018" y="1204301"/>
                  </a:lnTo>
                  <a:lnTo>
                    <a:pt x="2598502" y="1203791"/>
                  </a:lnTo>
                  <a:lnTo>
                    <a:pt x="2601985" y="1203281"/>
                  </a:lnTo>
                  <a:lnTo>
                    <a:pt x="2605468" y="1209552"/>
                  </a:lnTo>
                  <a:lnTo>
                    <a:pt x="2608951" y="1209049"/>
                  </a:lnTo>
                  <a:lnTo>
                    <a:pt x="2612435" y="1208547"/>
                  </a:lnTo>
                  <a:lnTo>
                    <a:pt x="2615918" y="1208044"/>
                  </a:lnTo>
                  <a:lnTo>
                    <a:pt x="2619401" y="1207542"/>
                  </a:lnTo>
                  <a:lnTo>
                    <a:pt x="2622884" y="1212403"/>
                  </a:lnTo>
                  <a:lnTo>
                    <a:pt x="2626368" y="1211907"/>
                  </a:lnTo>
                  <a:lnTo>
                    <a:pt x="2629851" y="1211410"/>
                  </a:lnTo>
                  <a:lnTo>
                    <a:pt x="2633334" y="1210914"/>
                  </a:lnTo>
                  <a:lnTo>
                    <a:pt x="2636817" y="1211355"/>
                  </a:lnTo>
                  <a:lnTo>
                    <a:pt x="2640301" y="1210860"/>
                  </a:lnTo>
                  <a:lnTo>
                    <a:pt x="2643784" y="1210365"/>
                  </a:lnTo>
                  <a:lnTo>
                    <a:pt x="2647267" y="1209871"/>
                  </a:lnTo>
                  <a:lnTo>
                    <a:pt x="2650750" y="1209377"/>
                  </a:lnTo>
                  <a:lnTo>
                    <a:pt x="2654234" y="1215052"/>
                  </a:lnTo>
                  <a:lnTo>
                    <a:pt x="2657717" y="1214564"/>
                  </a:lnTo>
                  <a:lnTo>
                    <a:pt x="2661200" y="1214076"/>
                  </a:lnTo>
                  <a:lnTo>
                    <a:pt x="2664683" y="1213588"/>
                  </a:lnTo>
                  <a:lnTo>
                    <a:pt x="2668167" y="1213711"/>
                  </a:lnTo>
                  <a:lnTo>
                    <a:pt x="2671650" y="1213224"/>
                  </a:lnTo>
                  <a:lnTo>
                    <a:pt x="2675133" y="1212737"/>
                  </a:lnTo>
                  <a:lnTo>
                    <a:pt x="2678616" y="1212251"/>
                  </a:lnTo>
                  <a:lnTo>
                    <a:pt x="2682100" y="1211765"/>
                  </a:lnTo>
                  <a:lnTo>
                    <a:pt x="2685583" y="1216416"/>
                  </a:lnTo>
                  <a:lnTo>
                    <a:pt x="2689066" y="1215935"/>
                  </a:lnTo>
                  <a:lnTo>
                    <a:pt x="2692549" y="1215454"/>
                  </a:lnTo>
                  <a:lnTo>
                    <a:pt x="2696033" y="1214974"/>
                  </a:lnTo>
                  <a:lnTo>
                    <a:pt x="2699516" y="1220113"/>
                  </a:lnTo>
                  <a:lnTo>
                    <a:pt x="2702999" y="1219638"/>
                  </a:lnTo>
                  <a:lnTo>
                    <a:pt x="2706482" y="1219163"/>
                  </a:lnTo>
                  <a:lnTo>
                    <a:pt x="2709966" y="1218689"/>
                  </a:lnTo>
                  <a:lnTo>
                    <a:pt x="2713449" y="1218214"/>
                  </a:lnTo>
                  <a:lnTo>
                    <a:pt x="2716932" y="1218033"/>
                  </a:lnTo>
                  <a:lnTo>
                    <a:pt x="2720415" y="1217560"/>
                  </a:lnTo>
                  <a:lnTo>
                    <a:pt x="2723899" y="1217086"/>
                  </a:lnTo>
                  <a:lnTo>
                    <a:pt x="2727382" y="1216613"/>
                  </a:lnTo>
                  <a:lnTo>
                    <a:pt x="2730865" y="1216139"/>
                  </a:lnTo>
                  <a:lnTo>
                    <a:pt x="2734348" y="1215666"/>
                  </a:lnTo>
                  <a:lnTo>
                    <a:pt x="2737832" y="1215193"/>
                  </a:lnTo>
                  <a:lnTo>
                    <a:pt x="2741315" y="1214720"/>
                  </a:lnTo>
                  <a:lnTo>
                    <a:pt x="2744798" y="1214248"/>
                  </a:lnTo>
                  <a:lnTo>
                    <a:pt x="2748281" y="1226942"/>
                  </a:lnTo>
                  <a:lnTo>
                    <a:pt x="2751765" y="1226482"/>
                  </a:lnTo>
                  <a:lnTo>
                    <a:pt x="2755248" y="1226022"/>
                  </a:lnTo>
                  <a:lnTo>
                    <a:pt x="2758731" y="1225563"/>
                  </a:lnTo>
                  <a:lnTo>
                    <a:pt x="2762214" y="1228965"/>
                  </a:lnTo>
                  <a:lnTo>
                    <a:pt x="2765698" y="1228510"/>
                  </a:lnTo>
                  <a:lnTo>
                    <a:pt x="2769181" y="1228055"/>
                  </a:lnTo>
                  <a:lnTo>
                    <a:pt x="2772664" y="1227599"/>
                  </a:lnTo>
                  <a:lnTo>
                    <a:pt x="2776147" y="1227144"/>
                  </a:lnTo>
                  <a:lnTo>
                    <a:pt x="2779631" y="1228602"/>
                  </a:lnTo>
                  <a:lnTo>
                    <a:pt x="2783114" y="1228149"/>
                  </a:lnTo>
                  <a:lnTo>
                    <a:pt x="2786597" y="1227697"/>
                  </a:lnTo>
                  <a:lnTo>
                    <a:pt x="2790080" y="1227244"/>
                  </a:lnTo>
                  <a:lnTo>
                    <a:pt x="2793564" y="1227609"/>
                  </a:lnTo>
                  <a:lnTo>
                    <a:pt x="2797047" y="1227157"/>
                  </a:lnTo>
                  <a:lnTo>
                    <a:pt x="2800530" y="1226706"/>
                  </a:lnTo>
                  <a:lnTo>
                    <a:pt x="2804013" y="1226254"/>
                  </a:lnTo>
                  <a:lnTo>
                    <a:pt x="2807497" y="1225803"/>
                  </a:lnTo>
                  <a:lnTo>
                    <a:pt x="2810980" y="1227256"/>
                  </a:lnTo>
                  <a:lnTo>
                    <a:pt x="2814463" y="1226807"/>
                  </a:lnTo>
                  <a:lnTo>
                    <a:pt x="2817946" y="1226358"/>
                  </a:lnTo>
                  <a:lnTo>
                    <a:pt x="2821430" y="1225909"/>
                  </a:lnTo>
                  <a:lnTo>
                    <a:pt x="2824913" y="1225732"/>
                  </a:lnTo>
                  <a:lnTo>
                    <a:pt x="2828396" y="1225283"/>
                  </a:lnTo>
                  <a:lnTo>
                    <a:pt x="2831879" y="1224835"/>
                  </a:lnTo>
                  <a:lnTo>
                    <a:pt x="2835363" y="1224387"/>
                  </a:lnTo>
                  <a:lnTo>
                    <a:pt x="2838846" y="1223939"/>
                  </a:lnTo>
                  <a:lnTo>
                    <a:pt x="2842329" y="1224307"/>
                  </a:lnTo>
                  <a:lnTo>
                    <a:pt x="2845812" y="1223861"/>
                  </a:lnTo>
                  <a:lnTo>
                    <a:pt x="2849296" y="1223414"/>
                  </a:lnTo>
                  <a:lnTo>
                    <a:pt x="2852779" y="1222967"/>
                  </a:lnTo>
                  <a:lnTo>
                    <a:pt x="2856262" y="1224150"/>
                  </a:lnTo>
                  <a:lnTo>
                    <a:pt x="2859745" y="1223705"/>
                  </a:lnTo>
                  <a:lnTo>
                    <a:pt x="2863229" y="1223260"/>
                  </a:lnTo>
                  <a:lnTo>
                    <a:pt x="2866712" y="1222815"/>
                  </a:lnTo>
                  <a:lnTo>
                    <a:pt x="2870195" y="1222371"/>
                  </a:lnTo>
                  <a:lnTo>
                    <a:pt x="2873678" y="1228611"/>
                  </a:lnTo>
                  <a:lnTo>
                    <a:pt x="2877161" y="1228173"/>
                  </a:lnTo>
                  <a:lnTo>
                    <a:pt x="2880645" y="1227735"/>
                  </a:lnTo>
                  <a:lnTo>
                    <a:pt x="2884128" y="1227297"/>
                  </a:lnTo>
                  <a:lnTo>
                    <a:pt x="2887611" y="1227123"/>
                  </a:lnTo>
                  <a:lnTo>
                    <a:pt x="2891094" y="1226686"/>
                  </a:lnTo>
                  <a:lnTo>
                    <a:pt x="2894578" y="1226249"/>
                  </a:lnTo>
                  <a:lnTo>
                    <a:pt x="2898061" y="1225812"/>
                  </a:lnTo>
                  <a:lnTo>
                    <a:pt x="2901544" y="1225375"/>
                  </a:lnTo>
                  <a:lnTo>
                    <a:pt x="2905027" y="1227570"/>
                  </a:lnTo>
                  <a:lnTo>
                    <a:pt x="2908511" y="1227136"/>
                  </a:lnTo>
                  <a:lnTo>
                    <a:pt x="2911994" y="1226702"/>
                  </a:lnTo>
                  <a:lnTo>
                    <a:pt x="2915477" y="1226268"/>
                  </a:lnTo>
                  <a:lnTo>
                    <a:pt x="2918960" y="1228183"/>
                  </a:lnTo>
                  <a:lnTo>
                    <a:pt x="2922444" y="1227751"/>
                  </a:lnTo>
                  <a:lnTo>
                    <a:pt x="2925927" y="1227320"/>
                  </a:lnTo>
                  <a:lnTo>
                    <a:pt x="2929410" y="1226888"/>
                  </a:lnTo>
                  <a:lnTo>
                    <a:pt x="2932893" y="1226457"/>
                  </a:lnTo>
                  <a:lnTo>
                    <a:pt x="2936377" y="1226807"/>
                  </a:lnTo>
                  <a:lnTo>
                    <a:pt x="2939860" y="1226376"/>
                  </a:lnTo>
                  <a:lnTo>
                    <a:pt x="2943343" y="1225946"/>
                  </a:lnTo>
                  <a:lnTo>
                    <a:pt x="2946826" y="1225516"/>
                  </a:lnTo>
                  <a:lnTo>
                    <a:pt x="2950310" y="1225606"/>
                  </a:lnTo>
                  <a:lnTo>
                    <a:pt x="2953793" y="1225177"/>
                  </a:lnTo>
                  <a:lnTo>
                    <a:pt x="2957276" y="1224748"/>
                  </a:lnTo>
                  <a:lnTo>
                    <a:pt x="2960759" y="1224318"/>
                  </a:lnTo>
                  <a:lnTo>
                    <a:pt x="2964243" y="1223889"/>
                  </a:lnTo>
                  <a:lnTo>
                    <a:pt x="2967726" y="1223982"/>
                  </a:lnTo>
                  <a:lnTo>
                    <a:pt x="2971209" y="1223554"/>
                  </a:lnTo>
                  <a:lnTo>
                    <a:pt x="2974692" y="1223125"/>
                  </a:lnTo>
                  <a:lnTo>
                    <a:pt x="2978176" y="1222697"/>
                  </a:lnTo>
                  <a:lnTo>
                    <a:pt x="2981659" y="1224609"/>
                  </a:lnTo>
                  <a:lnTo>
                    <a:pt x="2985142" y="1224184"/>
                  </a:lnTo>
                  <a:lnTo>
                    <a:pt x="2988625" y="1223758"/>
                  </a:lnTo>
                  <a:lnTo>
                    <a:pt x="2992109" y="1223332"/>
                  </a:lnTo>
                  <a:lnTo>
                    <a:pt x="2995592" y="1222907"/>
                  </a:lnTo>
                  <a:lnTo>
                    <a:pt x="2999075" y="1233110"/>
                  </a:lnTo>
                  <a:lnTo>
                    <a:pt x="3002558" y="1232694"/>
                  </a:lnTo>
                  <a:lnTo>
                    <a:pt x="3006042" y="1232279"/>
                  </a:lnTo>
                  <a:lnTo>
                    <a:pt x="3009525" y="1231863"/>
                  </a:lnTo>
                  <a:lnTo>
                    <a:pt x="3013008" y="1238022"/>
                  </a:lnTo>
                  <a:lnTo>
                    <a:pt x="3016491" y="1237612"/>
                  </a:lnTo>
                  <a:lnTo>
                    <a:pt x="3019975" y="1237203"/>
                  </a:lnTo>
                  <a:lnTo>
                    <a:pt x="3023458" y="1236793"/>
                  </a:lnTo>
                  <a:lnTo>
                    <a:pt x="3026941" y="1236384"/>
                  </a:lnTo>
                  <a:lnTo>
                    <a:pt x="3030424" y="1244915"/>
                  </a:lnTo>
                  <a:lnTo>
                    <a:pt x="3033908" y="1244514"/>
                  </a:lnTo>
                  <a:lnTo>
                    <a:pt x="3037391" y="1244113"/>
                  </a:lnTo>
                  <a:lnTo>
                    <a:pt x="3040874" y="1243712"/>
                  </a:lnTo>
                  <a:lnTo>
                    <a:pt x="3044357" y="1243311"/>
                  </a:lnTo>
                  <a:lnTo>
                    <a:pt x="3047841" y="1242911"/>
                  </a:lnTo>
                  <a:lnTo>
                    <a:pt x="3051324" y="1242510"/>
                  </a:lnTo>
                  <a:lnTo>
                    <a:pt x="3054807" y="1242110"/>
                  </a:lnTo>
                  <a:lnTo>
                    <a:pt x="3058290" y="1241709"/>
                  </a:lnTo>
                  <a:lnTo>
                    <a:pt x="3061774" y="1243385"/>
                  </a:lnTo>
                  <a:lnTo>
                    <a:pt x="3065257" y="1242987"/>
                  </a:lnTo>
                  <a:lnTo>
                    <a:pt x="3068740" y="1242589"/>
                  </a:lnTo>
                  <a:lnTo>
                    <a:pt x="3072223" y="1242191"/>
                  </a:lnTo>
                  <a:lnTo>
                    <a:pt x="3075707" y="1242253"/>
                  </a:lnTo>
                  <a:lnTo>
                    <a:pt x="3079190" y="1241855"/>
                  </a:lnTo>
                  <a:lnTo>
                    <a:pt x="3082673" y="1241458"/>
                  </a:lnTo>
                  <a:lnTo>
                    <a:pt x="3086156" y="1241060"/>
                  </a:lnTo>
                  <a:lnTo>
                    <a:pt x="3089640" y="1240663"/>
                  </a:lnTo>
                  <a:lnTo>
                    <a:pt x="3093123" y="1240497"/>
                  </a:lnTo>
                  <a:lnTo>
                    <a:pt x="3096606" y="1240100"/>
                  </a:lnTo>
                  <a:lnTo>
                    <a:pt x="3100089" y="1239703"/>
                  </a:lnTo>
                  <a:lnTo>
                    <a:pt x="3103573" y="1239307"/>
                  </a:lnTo>
                  <a:lnTo>
                    <a:pt x="3107056" y="1240293"/>
                  </a:lnTo>
                  <a:lnTo>
                    <a:pt x="3110539" y="1239898"/>
                  </a:lnTo>
                  <a:lnTo>
                    <a:pt x="3114022" y="1239503"/>
                  </a:lnTo>
                  <a:lnTo>
                    <a:pt x="3117506" y="1239108"/>
                  </a:lnTo>
                  <a:lnTo>
                    <a:pt x="3120989" y="1238713"/>
                  </a:lnTo>
                  <a:lnTo>
                    <a:pt x="3124472" y="1239239"/>
                  </a:lnTo>
                  <a:lnTo>
                    <a:pt x="3127955" y="1238845"/>
                  </a:lnTo>
                  <a:lnTo>
                    <a:pt x="3131439" y="1238451"/>
                  </a:lnTo>
                  <a:lnTo>
                    <a:pt x="3134922" y="1238057"/>
                  </a:lnTo>
                  <a:lnTo>
                    <a:pt x="3138405" y="1238124"/>
                  </a:lnTo>
                  <a:lnTo>
                    <a:pt x="3141888" y="1237731"/>
                  </a:lnTo>
                  <a:lnTo>
                    <a:pt x="3145372" y="1237338"/>
                  </a:lnTo>
                  <a:lnTo>
                    <a:pt x="3148855" y="1236945"/>
                  </a:lnTo>
                  <a:lnTo>
                    <a:pt x="3152338" y="1236552"/>
                  </a:lnTo>
                  <a:lnTo>
                    <a:pt x="3155821" y="1237998"/>
                  </a:lnTo>
                  <a:lnTo>
                    <a:pt x="3159304" y="1237607"/>
                  </a:lnTo>
                  <a:lnTo>
                    <a:pt x="3162788" y="1237216"/>
                  </a:lnTo>
                  <a:lnTo>
                    <a:pt x="3166271" y="1236825"/>
                  </a:lnTo>
                  <a:lnTo>
                    <a:pt x="3169754" y="1237350"/>
                  </a:lnTo>
                  <a:lnTo>
                    <a:pt x="3173237" y="1236961"/>
                  </a:lnTo>
                  <a:lnTo>
                    <a:pt x="3176721" y="1236571"/>
                  </a:lnTo>
                  <a:lnTo>
                    <a:pt x="3180204" y="1236181"/>
                  </a:lnTo>
                  <a:lnTo>
                    <a:pt x="3183687" y="1235792"/>
                  </a:lnTo>
                  <a:lnTo>
                    <a:pt x="3187170" y="1237684"/>
                  </a:lnTo>
                  <a:lnTo>
                    <a:pt x="3190654" y="1237296"/>
                  </a:lnTo>
                  <a:lnTo>
                    <a:pt x="3194137" y="1236909"/>
                  </a:lnTo>
                  <a:lnTo>
                    <a:pt x="3197620" y="1236522"/>
                  </a:lnTo>
                  <a:lnTo>
                    <a:pt x="3201103" y="1245472"/>
                  </a:lnTo>
                  <a:lnTo>
                    <a:pt x="3204587" y="1245092"/>
                  </a:lnTo>
                  <a:lnTo>
                    <a:pt x="3208070" y="1244713"/>
                  </a:lnTo>
                  <a:lnTo>
                    <a:pt x="3211553" y="1244334"/>
                  </a:lnTo>
                  <a:lnTo>
                    <a:pt x="3215036" y="1243955"/>
                  </a:lnTo>
                  <a:lnTo>
                    <a:pt x="3218520" y="1247035"/>
                  </a:lnTo>
                  <a:lnTo>
                    <a:pt x="3222003" y="1246659"/>
                  </a:lnTo>
                  <a:lnTo>
                    <a:pt x="3225486" y="1246283"/>
                  </a:lnTo>
                  <a:lnTo>
                    <a:pt x="3228969" y="1245908"/>
                  </a:lnTo>
                  <a:lnTo>
                    <a:pt x="3232453" y="1249785"/>
                  </a:lnTo>
                  <a:lnTo>
                    <a:pt x="3235936" y="1249413"/>
                  </a:lnTo>
                  <a:lnTo>
                    <a:pt x="3239419" y="1249042"/>
                  </a:lnTo>
                  <a:lnTo>
                    <a:pt x="3242902" y="1248670"/>
                  </a:lnTo>
                  <a:lnTo>
                    <a:pt x="3246386" y="1248298"/>
                  </a:lnTo>
                  <a:lnTo>
                    <a:pt x="3249869" y="1248770"/>
                  </a:lnTo>
                  <a:lnTo>
                    <a:pt x="3253352" y="1248399"/>
                  </a:lnTo>
                  <a:lnTo>
                    <a:pt x="3256835" y="1248028"/>
                  </a:lnTo>
                  <a:lnTo>
                    <a:pt x="3260319" y="1247658"/>
                  </a:lnTo>
                  <a:lnTo>
                    <a:pt x="3263802" y="1247287"/>
                  </a:lnTo>
                  <a:lnTo>
                    <a:pt x="3267285" y="1246917"/>
                  </a:lnTo>
                  <a:lnTo>
                    <a:pt x="3270768" y="1246546"/>
                  </a:lnTo>
                  <a:lnTo>
                    <a:pt x="3274252" y="1246176"/>
                  </a:lnTo>
                  <a:lnTo>
                    <a:pt x="3277735" y="1245806"/>
                  </a:lnTo>
                  <a:lnTo>
                    <a:pt x="3281218" y="1253529"/>
                  </a:lnTo>
                  <a:lnTo>
                    <a:pt x="3284701" y="1253166"/>
                  </a:lnTo>
                  <a:lnTo>
                    <a:pt x="3288185" y="1252803"/>
                  </a:lnTo>
                  <a:lnTo>
                    <a:pt x="3291668" y="1252440"/>
                  </a:lnTo>
                  <a:lnTo>
                    <a:pt x="3295151" y="1252687"/>
                  </a:lnTo>
                  <a:lnTo>
                    <a:pt x="3298634" y="1252325"/>
                  </a:lnTo>
                  <a:lnTo>
                    <a:pt x="3302118" y="1251963"/>
                  </a:lnTo>
                  <a:lnTo>
                    <a:pt x="3305601" y="1251600"/>
                  </a:lnTo>
                  <a:lnTo>
                    <a:pt x="3309084" y="1251238"/>
                  </a:lnTo>
                  <a:lnTo>
                    <a:pt x="3312567" y="1251487"/>
                  </a:lnTo>
                  <a:lnTo>
                    <a:pt x="3316051" y="1251126"/>
                  </a:lnTo>
                  <a:lnTo>
                    <a:pt x="3319534" y="1250764"/>
                  </a:lnTo>
                  <a:lnTo>
                    <a:pt x="3323017" y="1250403"/>
                  </a:lnTo>
                  <a:lnTo>
                    <a:pt x="3326500" y="1253682"/>
                  </a:lnTo>
                  <a:lnTo>
                    <a:pt x="3329984" y="1253323"/>
                  </a:lnTo>
                  <a:lnTo>
                    <a:pt x="3333467" y="1252965"/>
                  </a:lnTo>
                  <a:lnTo>
                    <a:pt x="3336950" y="1252607"/>
                  </a:lnTo>
                  <a:lnTo>
                    <a:pt x="3340433" y="1252249"/>
                  </a:lnTo>
                  <a:lnTo>
                    <a:pt x="3343917" y="1251891"/>
                  </a:lnTo>
                  <a:lnTo>
                    <a:pt x="3347400" y="1251534"/>
                  </a:lnTo>
                  <a:lnTo>
                    <a:pt x="3350883" y="1251176"/>
                  </a:lnTo>
                  <a:lnTo>
                    <a:pt x="3354366" y="1250818"/>
                  </a:lnTo>
                  <a:lnTo>
                    <a:pt x="3357850" y="1251266"/>
                  </a:lnTo>
                  <a:lnTo>
                    <a:pt x="3361333" y="1250909"/>
                  </a:lnTo>
                  <a:lnTo>
                    <a:pt x="3364816" y="1250552"/>
                  </a:lnTo>
                  <a:lnTo>
                    <a:pt x="3368299" y="1250196"/>
                  </a:lnTo>
                  <a:lnTo>
                    <a:pt x="3371783" y="1249839"/>
                  </a:lnTo>
                  <a:lnTo>
                    <a:pt x="3375266" y="1250288"/>
                  </a:lnTo>
                  <a:lnTo>
                    <a:pt x="3378749" y="1249932"/>
                  </a:lnTo>
                  <a:lnTo>
                    <a:pt x="3382232" y="1249577"/>
                  </a:lnTo>
                  <a:lnTo>
                    <a:pt x="3385716" y="1249221"/>
                  </a:lnTo>
                  <a:lnTo>
                    <a:pt x="3389199" y="1249469"/>
                  </a:lnTo>
                  <a:lnTo>
                    <a:pt x="3392682" y="1249114"/>
                  </a:lnTo>
                  <a:lnTo>
                    <a:pt x="3396165" y="1248759"/>
                  </a:lnTo>
                  <a:lnTo>
                    <a:pt x="3399649" y="1248404"/>
                  </a:lnTo>
                  <a:lnTo>
                    <a:pt x="3403132" y="1248050"/>
                  </a:lnTo>
                  <a:lnTo>
                    <a:pt x="3406615" y="1248902"/>
                  </a:lnTo>
                  <a:lnTo>
                    <a:pt x="3410098" y="1248548"/>
                  </a:lnTo>
                  <a:lnTo>
                    <a:pt x="3413582" y="1248195"/>
                  </a:lnTo>
                  <a:lnTo>
                    <a:pt x="3417065" y="1247841"/>
                  </a:lnTo>
                  <a:lnTo>
                    <a:pt x="3420548" y="1249090"/>
                  </a:lnTo>
                  <a:lnTo>
                    <a:pt x="3424031" y="1248738"/>
                  </a:lnTo>
                  <a:lnTo>
                    <a:pt x="3427515" y="1248386"/>
                  </a:lnTo>
                  <a:lnTo>
                    <a:pt x="3430998" y="1248035"/>
                  </a:lnTo>
                  <a:lnTo>
                    <a:pt x="3434481" y="1247683"/>
                  </a:lnTo>
                  <a:lnTo>
                    <a:pt x="3437964" y="1254989"/>
                  </a:lnTo>
                  <a:lnTo>
                    <a:pt x="3441447" y="1254644"/>
                  </a:lnTo>
                  <a:lnTo>
                    <a:pt x="3444931" y="1254298"/>
                  </a:lnTo>
                  <a:lnTo>
                    <a:pt x="3448414" y="1253953"/>
                  </a:lnTo>
                  <a:lnTo>
                    <a:pt x="3451897" y="1256673"/>
                  </a:lnTo>
                  <a:lnTo>
                    <a:pt x="3455380" y="1256330"/>
                  </a:lnTo>
                  <a:lnTo>
                    <a:pt x="3458864" y="1255987"/>
                  </a:lnTo>
                  <a:lnTo>
                    <a:pt x="3462347" y="1255644"/>
                  </a:lnTo>
                  <a:lnTo>
                    <a:pt x="3465830" y="1255302"/>
                  </a:lnTo>
                  <a:lnTo>
                    <a:pt x="3469313" y="1257046"/>
                  </a:lnTo>
                  <a:lnTo>
                    <a:pt x="3472797" y="1256706"/>
                  </a:lnTo>
                  <a:lnTo>
                    <a:pt x="3476280" y="1256365"/>
                  </a:lnTo>
                  <a:lnTo>
                    <a:pt x="3479763" y="1256024"/>
                  </a:lnTo>
                  <a:lnTo>
                    <a:pt x="3483246" y="1255683"/>
                  </a:lnTo>
                  <a:lnTo>
                    <a:pt x="3483246" y="1255873"/>
                  </a:lnTo>
                  <a:lnTo>
                    <a:pt x="3483246" y="125606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4919267"/>
              <a:ext cx="3483246" cy="632799"/>
            </a:xfrm>
            <a:custGeom>
              <a:avLst/>
              <a:gdLst/>
              <a:ahLst/>
              <a:cxnLst/>
              <a:rect l="0" t="0" r="0" b="0"/>
              <a:pathLst>
                <a:path w="3483246" h="632799">
                  <a:moveTo>
                    <a:pt x="0" y="632799"/>
                  </a:moveTo>
                  <a:lnTo>
                    <a:pt x="3483" y="449644"/>
                  </a:lnTo>
                  <a:lnTo>
                    <a:pt x="6966" y="284788"/>
                  </a:lnTo>
                  <a:lnTo>
                    <a:pt x="10449" y="135619"/>
                  </a:lnTo>
                  <a:lnTo>
                    <a:pt x="13932" y="0"/>
                  </a:lnTo>
                  <a:lnTo>
                    <a:pt x="17416" y="337879"/>
                  </a:lnTo>
                  <a:lnTo>
                    <a:pt x="20899" y="284788"/>
                  </a:lnTo>
                  <a:lnTo>
                    <a:pt x="24382" y="233436"/>
                  </a:lnTo>
                  <a:lnTo>
                    <a:pt x="27865" y="183739"/>
                  </a:lnTo>
                  <a:lnTo>
                    <a:pt x="31349" y="135619"/>
                  </a:lnTo>
                  <a:lnTo>
                    <a:pt x="34832" y="268388"/>
                  </a:lnTo>
                  <a:lnTo>
                    <a:pt x="38315" y="236097"/>
                  </a:lnTo>
                  <a:lnTo>
                    <a:pt x="41798" y="204468"/>
                  </a:lnTo>
                  <a:lnTo>
                    <a:pt x="45282" y="173480"/>
                  </a:lnTo>
                  <a:lnTo>
                    <a:pt x="48765" y="305810"/>
                  </a:lnTo>
                  <a:lnTo>
                    <a:pt x="52248" y="284788"/>
                  </a:lnTo>
                  <a:lnTo>
                    <a:pt x="55731" y="264043"/>
                  </a:lnTo>
                  <a:lnTo>
                    <a:pt x="59215" y="243571"/>
                  </a:lnTo>
                  <a:lnTo>
                    <a:pt x="62698" y="223367"/>
                  </a:lnTo>
                  <a:lnTo>
                    <a:pt x="66181" y="258166"/>
                  </a:lnTo>
                  <a:lnTo>
                    <a:pt x="69664" y="240669"/>
                  </a:lnTo>
                  <a:lnTo>
                    <a:pt x="73148" y="223367"/>
                  </a:lnTo>
                  <a:lnTo>
                    <a:pt x="76631" y="206257"/>
                  </a:lnTo>
                  <a:lnTo>
                    <a:pt x="80114" y="321352"/>
                  </a:lnTo>
                  <a:lnTo>
                    <a:pt x="83597" y="309070"/>
                  </a:lnTo>
                  <a:lnTo>
                    <a:pt x="87081" y="296882"/>
                  </a:lnTo>
                  <a:lnTo>
                    <a:pt x="90564" y="284788"/>
                  </a:lnTo>
                  <a:lnTo>
                    <a:pt x="94047" y="272786"/>
                  </a:lnTo>
                  <a:lnTo>
                    <a:pt x="97530" y="279103"/>
                  </a:lnTo>
                  <a:lnTo>
                    <a:pt x="101014" y="267794"/>
                  </a:lnTo>
                  <a:lnTo>
                    <a:pt x="104497" y="256568"/>
                  </a:lnTo>
                  <a:lnTo>
                    <a:pt x="107980" y="245421"/>
                  </a:lnTo>
                  <a:lnTo>
                    <a:pt x="111463" y="264043"/>
                  </a:lnTo>
                  <a:lnTo>
                    <a:pt x="114947" y="253773"/>
                  </a:lnTo>
                  <a:lnTo>
                    <a:pt x="118430" y="243571"/>
                  </a:lnTo>
                  <a:lnTo>
                    <a:pt x="121913" y="233436"/>
                  </a:lnTo>
                  <a:lnTo>
                    <a:pt x="125396" y="223367"/>
                  </a:lnTo>
                  <a:lnTo>
                    <a:pt x="128880" y="288970"/>
                  </a:lnTo>
                  <a:lnTo>
                    <a:pt x="132363" y="280617"/>
                  </a:lnTo>
                  <a:lnTo>
                    <a:pt x="135846" y="272308"/>
                  </a:lnTo>
                  <a:lnTo>
                    <a:pt x="139329" y="264043"/>
                  </a:lnTo>
                  <a:lnTo>
                    <a:pt x="142813" y="255822"/>
                  </a:lnTo>
                  <a:lnTo>
                    <a:pt x="146296" y="247644"/>
                  </a:lnTo>
                  <a:lnTo>
                    <a:pt x="149779" y="239509"/>
                  </a:lnTo>
                  <a:lnTo>
                    <a:pt x="153262" y="231417"/>
                  </a:lnTo>
                  <a:lnTo>
                    <a:pt x="156746" y="223367"/>
                  </a:lnTo>
                  <a:lnTo>
                    <a:pt x="160229" y="229555"/>
                  </a:lnTo>
                  <a:lnTo>
                    <a:pt x="163712" y="221823"/>
                  </a:lnTo>
                  <a:lnTo>
                    <a:pt x="167195" y="214130"/>
                  </a:lnTo>
                  <a:lnTo>
                    <a:pt x="170679" y="206476"/>
                  </a:lnTo>
                  <a:lnTo>
                    <a:pt x="174162" y="208386"/>
                  </a:lnTo>
                  <a:lnTo>
                    <a:pt x="177645" y="200950"/>
                  </a:lnTo>
                  <a:lnTo>
                    <a:pt x="181128" y="193550"/>
                  </a:lnTo>
                  <a:lnTo>
                    <a:pt x="184612" y="186186"/>
                  </a:lnTo>
                  <a:lnTo>
                    <a:pt x="188095" y="178857"/>
                  </a:lnTo>
                  <a:lnTo>
                    <a:pt x="191578" y="186097"/>
                  </a:lnTo>
                  <a:lnTo>
                    <a:pt x="195061" y="179034"/>
                  </a:lnTo>
                  <a:lnTo>
                    <a:pt x="198545" y="172003"/>
                  </a:lnTo>
                  <a:lnTo>
                    <a:pt x="202028" y="165004"/>
                  </a:lnTo>
                  <a:lnTo>
                    <a:pt x="205511" y="185938"/>
                  </a:lnTo>
                  <a:lnTo>
                    <a:pt x="208994" y="179350"/>
                  </a:lnTo>
                  <a:lnTo>
                    <a:pt x="212478" y="172791"/>
                  </a:lnTo>
                  <a:lnTo>
                    <a:pt x="215961" y="166260"/>
                  </a:lnTo>
                  <a:lnTo>
                    <a:pt x="219444" y="159757"/>
                  </a:lnTo>
                  <a:lnTo>
                    <a:pt x="222927" y="204002"/>
                  </a:lnTo>
                  <a:lnTo>
                    <a:pt x="226411" y="198971"/>
                  </a:lnTo>
                  <a:lnTo>
                    <a:pt x="229894" y="193979"/>
                  </a:lnTo>
                  <a:lnTo>
                    <a:pt x="233377" y="189024"/>
                  </a:lnTo>
                  <a:lnTo>
                    <a:pt x="236860" y="194957"/>
                  </a:lnTo>
                  <a:lnTo>
                    <a:pt x="240344" y="189338"/>
                  </a:lnTo>
                  <a:lnTo>
                    <a:pt x="243827" y="183739"/>
                  </a:lnTo>
                  <a:lnTo>
                    <a:pt x="247310" y="178161"/>
                  </a:lnTo>
                  <a:lnTo>
                    <a:pt x="250793" y="172604"/>
                  </a:lnTo>
                  <a:lnTo>
                    <a:pt x="254277" y="167067"/>
                  </a:lnTo>
                  <a:lnTo>
                    <a:pt x="257760" y="161550"/>
                  </a:lnTo>
                  <a:lnTo>
                    <a:pt x="261243" y="156054"/>
                  </a:lnTo>
                  <a:lnTo>
                    <a:pt x="264726" y="150577"/>
                  </a:lnTo>
                  <a:lnTo>
                    <a:pt x="268210" y="167963"/>
                  </a:lnTo>
                  <a:lnTo>
                    <a:pt x="271693" y="162741"/>
                  </a:lnTo>
                  <a:lnTo>
                    <a:pt x="275176" y="157537"/>
                  </a:lnTo>
                  <a:lnTo>
                    <a:pt x="278659" y="152351"/>
                  </a:lnTo>
                  <a:lnTo>
                    <a:pt x="282143" y="147183"/>
                  </a:lnTo>
                  <a:lnTo>
                    <a:pt x="285626" y="149513"/>
                  </a:lnTo>
                  <a:lnTo>
                    <a:pt x="289109" y="144446"/>
                  </a:lnTo>
                  <a:lnTo>
                    <a:pt x="292592" y="139395"/>
                  </a:lnTo>
                  <a:lnTo>
                    <a:pt x="296075" y="134362"/>
                  </a:lnTo>
                  <a:lnTo>
                    <a:pt x="299559" y="136855"/>
                  </a:lnTo>
                  <a:lnTo>
                    <a:pt x="303042" y="131917"/>
                  </a:lnTo>
                  <a:lnTo>
                    <a:pt x="306525" y="126996"/>
                  </a:lnTo>
                  <a:lnTo>
                    <a:pt x="310008" y="122091"/>
                  </a:lnTo>
                  <a:lnTo>
                    <a:pt x="313492" y="117202"/>
                  </a:lnTo>
                  <a:lnTo>
                    <a:pt x="316975" y="154758"/>
                  </a:lnTo>
                  <a:lnTo>
                    <a:pt x="320458" y="150233"/>
                  </a:lnTo>
                  <a:lnTo>
                    <a:pt x="323941" y="145721"/>
                  </a:lnTo>
                  <a:lnTo>
                    <a:pt x="327425" y="141223"/>
                  </a:lnTo>
                  <a:lnTo>
                    <a:pt x="330908" y="176770"/>
                  </a:lnTo>
                  <a:lnTo>
                    <a:pt x="334391" y="172604"/>
                  </a:lnTo>
                  <a:lnTo>
                    <a:pt x="337874" y="168449"/>
                  </a:lnTo>
                  <a:lnTo>
                    <a:pt x="341358" y="164306"/>
                  </a:lnTo>
                  <a:lnTo>
                    <a:pt x="344841" y="160174"/>
                  </a:lnTo>
                  <a:lnTo>
                    <a:pt x="348324" y="181116"/>
                  </a:lnTo>
                  <a:lnTo>
                    <a:pt x="351807" y="177190"/>
                  </a:lnTo>
                  <a:lnTo>
                    <a:pt x="355291" y="173274"/>
                  </a:lnTo>
                  <a:lnTo>
                    <a:pt x="358774" y="169368"/>
                  </a:lnTo>
                  <a:lnTo>
                    <a:pt x="362257" y="170842"/>
                  </a:lnTo>
                  <a:lnTo>
                    <a:pt x="365740" y="166994"/>
                  </a:lnTo>
                  <a:lnTo>
                    <a:pt x="369224" y="163156"/>
                  </a:lnTo>
                  <a:lnTo>
                    <a:pt x="372707" y="159327"/>
                  </a:lnTo>
                  <a:lnTo>
                    <a:pt x="376190" y="155509"/>
                  </a:lnTo>
                  <a:lnTo>
                    <a:pt x="379673" y="157130"/>
                  </a:lnTo>
                  <a:lnTo>
                    <a:pt x="383157" y="153366"/>
                  </a:lnTo>
                  <a:lnTo>
                    <a:pt x="386640" y="149613"/>
                  </a:lnTo>
                  <a:lnTo>
                    <a:pt x="390123" y="145868"/>
                  </a:lnTo>
                  <a:lnTo>
                    <a:pt x="393606" y="160690"/>
                  </a:lnTo>
                  <a:lnTo>
                    <a:pt x="397090" y="157083"/>
                  </a:lnTo>
                  <a:lnTo>
                    <a:pt x="400573" y="153484"/>
                  </a:lnTo>
                  <a:lnTo>
                    <a:pt x="404056" y="149894"/>
                  </a:lnTo>
                  <a:lnTo>
                    <a:pt x="407539" y="146312"/>
                  </a:lnTo>
                  <a:lnTo>
                    <a:pt x="411023" y="155555"/>
                  </a:lnTo>
                  <a:lnTo>
                    <a:pt x="414506" y="152069"/>
                  </a:lnTo>
                  <a:lnTo>
                    <a:pt x="417989" y="148590"/>
                  </a:lnTo>
                  <a:lnTo>
                    <a:pt x="421472" y="145120"/>
                  </a:lnTo>
                  <a:lnTo>
                    <a:pt x="424956" y="194178"/>
                  </a:lnTo>
                  <a:lnTo>
                    <a:pt x="428439" y="191039"/>
                  </a:lnTo>
                  <a:lnTo>
                    <a:pt x="431922" y="187906"/>
                  </a:lnTo>
                  <a:lnTo>
                    <a:pt x="435405" y="184780"/>
                  </a:lnTo>
                  <a:lnTo>
                    <a:pt x="438889" y="181660"/>
                  </a:lnTo>
                  <a:lnTo>
                    <a:pt x="442372" y="204312"/>
                  </a:lnTo>
                  <a:lnTo>
                    <a:pt x="445855" y="201356"/>
                  </a:lnTo>
                  <a:lnTo>
                    <a:pt x="449338" y="198405"/>
                  </a:lnTo>
                  <a:lnTo>
                    <a:pt x="452822" y="195461"/>
                  </a:lnTo>
                  <a:lnTo>
                    <a:pt x="456305" y="210861"/>
                  </a:lnTo>
                  <a:lnTo>
                    <a:pt x="459788" y="208032"/>
                  </a:lnTo>
                  <a:lnTo>
                    <a:pt x="463271" y="205210"/>
                  </a:lnTo>
                  <a:lnTo>
                    <a:pt x="466755" y="202392"/>
                  </a:lnTo>
                  <a:lnTo>
                    <a:pt x="470238" y="199579"/>
                  </a:lnTo>
                  <a:lnTo>
                    <a:pt x="473721" y="196772"/>
                  </a:lnTo>
                  <a:lnTo>
                    <a:pt x="477204" y="193970"/>
                  </a:lnTo>
                  <a:lnTo>
                    <a:pt x="480688" y="191173"/>
                  </a:lnTo>
                  <a:lnTo>
                    <a:pt x="484171" y="188381"/>
                  </a:lnTo>
                  <a:lnTo>
                    <a:pt x="487654" y="194644"/>
                  </a:lnTo>
                  <a:lnTo>
                    <a:pt x="491137" y="191910"/>
                  </a:lnTo>
                  <a:lnTo>
                    <a:pt x="494621" y="189182"/>
                  </a:lnTo>
                  <a:lnTo>
                    <a:pt x="498104" y="186458"/>
                  </a:lnTo>
                  <a:lnTo>
                    <a:pt x="501587" y="183739"/>
                  </a:lnTo>
                  <a:lnTo>
                    <a:pt x="505070" y="181371"/>
                  </a:lnTo>
                  <a:lnTo>
                    <a:pt x="508554" y="179069"/>
                  </a:lnTo>
                  <a:lnTo>
                    <a:pt x="512037" y="176775"/>
                  </a:lnTo>
                  <a:lnTo>
                    <a:pt x="515520" y="174489"/>
                  </a:lnTo>
                  <a:lnTo>
                    <a:pt x="519003" y="177669"/>
                  </a:lnTo>
                  <a:lnTo>
                    <a:pt x="522487" y="175417"/>
                  </a:lnTo>
                  <a:lnTo>
                    <a:pt x="525970" y="173172"/>
                  </a:lnTo>
                  <a:lnTo>
                    <a:pt x="529453" y="170935"/>
                  </a:lnTo>
                  <a:lnTo>
                    <a:pt x="532936" y="168707"/>
                  </a:lnTo>
                  <a:lnTo>
                    <a:pt x="536420" y="178601"/>
                  </a:lnTo>
                  <a:lnTo>
                    <a:pt x="539903" y="176038"/>
                  </a:lnTo>
                  <a:lnTo>
                    <a:pt x="543386" y="173480"/>
                  </a:lnTo>
                  <a:lnTo>
                    <a:pt x="546869" y="170926"/>
                  </a:lnTo>
                  <a:lnTo>
                    <a:pt x="550353" y="187016"/>
                  </a:lnTo>
                  <a:lnTo>
                    <a:pt x="553836" y="184558"/>
                  </a:lnTo>
                  <a:lnTo>
                    <a:pt x="557319" y="182103"/>
                  </a:lnTo>
                  <a:lnTo>
                    <a:pt x="560802" y="179653"/>
                  </a:lnTo>
                  <a:lnTo>
                    <a:pt x="564286" y="177207"/>
                  </a:lnTo>
                  <a:lnTo>
                    <a:pt x="567769" y="182938"/>
                  </a:lnTo>
                  <a:lnTo>
                    <a:pt x="571252" y="180536"/>
                  </a:lnTo>
                  <a:lnTo>
                    <a:pt x="574735" y="178139"/>
                  </a:lnTo>
                  <a:lnTo>
                    <a:pt x="578218" y="175745"/>
                  </a:lnTo>
                  <a:lnTo>
                    <a:pt x="581702" y="181385"/>
                  </a:lnTo>
                  <a:lnTo>
                    <a:pt x="585185" y="179034"/>
                  </a:lnTo>
                  <a:lnTo>
                    <a:pt x="588668" y="176686"/>
                  </a:lnTo>
                  <a:lnTo>
                    <a:pt x="592151" y="174343"/>
                  </a:lnTo>
                  <a:lnTo>
                    <a:pt x="595635" y="172003"/>
                  </a:lnTo>
                  <a:lnTo>
                    <a:pt x="599118" y="191194"/>
                  </a:lnTo>
                  <a:lnTo>
                    <a:pt x="602601" y="188954"/>
                  </a:lnTo>
                  <a:lnTo>
                    <a:pt x="606084" y="186717"/>
                  </a:lnTo>
                  <a:lnTo>
                    <a:pt x="609568" y="184483"/>
                  </a:lnTo>
                  <a:lnTo>
                    <a:pt x="613051" y="196790"/>
                  </a:lnTo>
                  <a:lnTo>
                    <a:pt x="616534" y="194936"/>
                  </a:lnTo>
                  <a:lnTo>
                    <a:pt x="620017" y="193087"/>
                  </a:lnTo>
                  <a:lnTo>
                    <a:pt x="623501" y="191243"/>
                  </a:lnTo>
                  <a:lnTo>
                    <a:pt x="626984" y="189404"/>
                  </a:lnTo>
                  <a:lnTo>
                    <a:pt x="630467" y="208900"/>
                  </a:lnTo>
                  <a:lnTo>
                    <a:pt x="633950" y="206844"/>
                  </a:lnTo>
                  <a:lnTo>
                    <a:pt x="637434" y="204791"/>
                  </a:lnTo>
                  <a:lnTo>
                    <a:pt x="640917" y="202741"/>
                  </a:lnTo>
                  <a:lnTo>
                    <a:pt x="644400" y="200694"/>
                  </a:lnTo>
                  <a:lnTo>
                    <a:pt x="647883" y="198649"/>
                  </a:lnTo>
                  <a:lnTo>
                    <a:pt x="651367" y="196608"/>
                  </a:lnTo>
                  <a:lnTo>
                    <a:pt x="654850" y="194568"/>
                  </a:lnTo>
                  <a:lnTo>
                    <a:pt x="658333" y="192532"/>
                  </a:lnTo>
                  <a:lnTo>
                    <a:pt x="661816" y="203650"/>
                  </a:lnTo>
                  <a:lnTo>
                    <a:pt x="665300" y="201950"/>
                  </a:lnTo>
                  <a:lnTo>
                    <a:pt x="668783" y="200255"/>
                  </a:lnTo>
                  <a:lnTo>
                    <a:pt x="672266" y="198564"/>
                  </a:lnTo>
                  <a:lnTo>
                    <a:pt x="675749" y="196791"/>
                  </a:lnTo>
                  <a:lnTo>
                    <a:pt x="679233" y="194826"/>
                  </a:lnTo>
                  <a:lnTo>
                    <a:pt x="682716" y="192863"/>
                  </a:lnTo>
                  <a:lnTo>
                    <a:pt x="686199" y="190904"/>
                  </a:lnTo>
                  <a:lnTo>
                    <a:pt x="689682" y="188946"/>
                  </a:lnTo>
                  <a:lnTo>
                    <a:pt x="693166" y="194830"/>
                  </a:lnTo>
                  <a:lnTo>
                    <a:pt x="696649" y="193185"/>
                  </a:lnTo>
                  <a:lnTo>
                    <a:pt x="700132" y="191544"/>
                  </a:lnTo>
                  <a:lnTo>
                    <a:pt x="703615" y="189907"/>
                  </a:lnTo>
                  <a:lnTo>
                    <a:pt x="707099" y="190695"/>
                  </a:lnTo>
                  <a:lnTo>
                    <a:pt x="710582" y="188795"/>
                  </a:lnTo>
                  <a:lnTo>
                    <a:pt x="714065" y="186897"/>
                  </a:lnTo>
                  <a:lnTo>
                    <a:pt x="717548" y="185002"/>
                  </a:lnTo>
                  <a:lnTo>
                    <a:pt x="721032" y="183108"/>
                  </a:lnTo>
                  <a:lnTo>
                    <a:pt x="724515" y="193550"/>
                  </a:lnTo>
                  <a:lnTo>
                    <a:pt x="727998" y="191706"/>
                  </a:lnTo>
                  <a:lnTo>
                    <a:pt x="731481" y="189863"/>
                  </a:lnTo>
                  <a:lnTo>
                    <a:pt x="734965" y="188024"/>
                  </a:lnTo>
                  <a:lnTo>
                    <a:pt x="738448" y="192188"/>
                  </a:lnTo>
                  <a:lnTo>
                    <a:pt x="741931" y="190373"/>
                  </a:lnTo>
                  <a:lnTo>
                    <a:pt x="745414" y="188561"/>
                  </a:lnTo>
                  <a:lnTo>
                    <a:pt x="748898" y="186751"/>
                  </a:lnTo>
                  <a:lnTo>
                    <a:pt x="752381" y="184943"/>
                  </a:lnTo>
                  <a:lnTo>
                    <a:pt x="755864" y="185535"/>
                  </a:lnTo>
                  <a:lnTo>
                    <a:pt x="759347" y="183739"/>
                  </a:lnTo>
                  <a:lnTo>
                    <a:pt x="762831" y="181946"/>
                  </a:lnTo>
                  <a:lnTo>
                    <a:pt x="766314" y="180155"/>
                  </a:lnTo>
                  <a:lnTo>
                    <a:pt x="769797" y="212004"/>
                  </a:lnTo>
                  <a:lnTo>
                    <a:pt x="773280" y="210561"/>
                  </a:lnTo>
                  <a:lnTo>
                    <a:pt x="776764" y="209122"/>
                  </a:lnTo>
                  <a:lnTo>
                    <a:pt x="780247" y="207686"/>
                  </a:lnTo>
                  <a:lnTo>
                    <a:pt x="783730" y="206253"/>
                  </a:lnTo>
                  <a:lnTo>
                    <a:pt x="787213" y="208798"/>
                  </a:lnTo>
                  <a:lnTo>
                    <a:pt x="790697" y="207151"/>
                  </a:lnTo>
                  <a:lnTo>
                    <a:pt x="794180" y="205506"/>
                  </a:lnTo>
                  <a:lnTo>
                    <a:pt x="797663" y="203862"/>
                  </a:lnTo>
                  <a:lnTo>
                    <a:pt x="801146" y="226794"/>
                  </a:lnTo>
                  <a:lnTo>
                    <a:pt x="804630" y="225235"/>
                  </a:lnTo>
                  <a:lnTo>
                    <a:pt x="808113" y="223678"/>
                  </a:lnTo>
                  <a:lnTo>
                    <a:pt x="811596" y="222122"/>
                  </a:lnTo>
                  <a:lnTo>
                    <a:pt x="815079" y="220568"/>
                  </a:lnTo>
                  <a:lnTo>
                    <a:pt x="818563" y="219016"/>
                  </a:lnTo>
                  <a:lnTo>
                    <a:pt x="822046" y="217465"/>
                  </a:lnTo>
                  <a:lnTo>
                    <a:pt x="825529" y="215916"/>
                  </a:lnTo>
                  <a:lnTo>
                    <a:pt x="829012" y="214368"/>
                  </a:lnTo>
                  <a:lnTo>
                    <a:pt x="832496" y="238788"/>
                  </a:lnTo>
                  <a:lnTo>
                    <a:pt x="835979" y="237326"/>
                  </a:lnTo>
                  <a:lnTo>
                    <a:pt x="839462" y="235866"/>
                  </a:lnTo>
                  <a:lnTo>
                    <a:pt x="842945" y="234408"/>
                  </a:lnTo>
                  <a:lnTo>
                    <a:pt x="846429" y="232950"/>
                  </a:lnTo>
                  <a:lnTo>
                    <a:pt x="849912" y="240669"/>
                  </a:lnTo>
                  <a:lnTo>
                    <a:pt x="853395" y="239243"/>
                  </a:lnTo>
                  <a:lnTo>
                    <a:pt x="856878" y="237819"/>
                  </a:lnTo>
                  <a:lnTo>
                    <a:pt x="860361" y="236396"/>
                  </a:lnTo>
                  <a:lnTo>
                    <a:pt x="863845" y="234974"/>
                  </a:lnTo>
                  <a:lnTo>
                    <a:pt x="867328" y="233554"/>
                  </a:lnTo>
                  <a:lnTo>
                    <a:pt x="870811" y="232135"/>
                  </a:lnTo>
                  <a:lnTo>
                    <a:pt x="874294" y="230718"/>
                  </a:lnTo>
                  <a:lnTo>
                    <a:pt x="877778" y="229301"/>
                  </a:lnTo>
                  <a:lnTo>
                    <a:pt x="881261" y="230385"/>
                  </a:lnTo>
                  <a:lnTo>
                    <a:pt x="884744" y="228979"/>
                  </a:lnTo>
                  <a:lnTo>
                    <a:pt x="888227" y="227574"/>
                  </a:lnTo>
                  <a:lnTo>
                    <a:pt x="891711" y="226170"/>
                  </a:lnTo>
                  <a:lnTo>
                    <a:pt x="895194" y="230549"/>
                  </a:lnTo>
                  <a:lnTo>
                    <a:pt x="898677" y="229165"/>
                  </a:lnTo>
                  <a:lnTo>
                    <a:pt x="902160" y="227783"/>
                  </a:lnTo>
                  <a:lnTo>
                    <a:pt x="905644" y="226401"/>
                  </a:lnTo>
                  <a:lnTo>
                    <a:pt x="909127" y="225021"/>
                  </a:lnTo>
                  <a:lnTo>
                    <a:pt x="912610" y="227865"/>
                  </a:lnTo>
                  <a:lnTo>
                    <a:pt x="916093" y="226680"/>
                  </a:lnTo>
                  <a:lnTo>
                    <a:pt x="919577" y="225497"/>
                  </a:lnTo>
                  <a:lnTo>
                    <a:pt x="923060" y="224316"/>
                  </a:lnTo>
                  <a:lnTo>
                    <a:pt x="926543" y="225529"/>
                  </a:lnTo>
                  <a:lnTo>
                    <a:pt x="930026" y="224177"/>
                  </a:lnTo>
                  <a:lnTo>
                    <a:pt x="933510" y="222827"/>
                  </a:lnTo>
                  <a:lnTo>
                    <a:pt x="936993" y="221478"/>
                  </a:lnTo>
                  <a:lnTo>
                    <a:pt x="940476" y="220130"/>
                  </a:lnTo>
                  <a:lnTo>
                    <a:pt x="943959" y="223633"/>
                  </a:lnTo>
                  <a:lnTo>
                    <a:pt x="947443" y="222301"/>
                  </a:lnTo>
                  <a:lnTo>
                    <a:pt x="950926" y="220971"/>
                  </a:lnTo>
                  <a:lnTo>
                    <a:pt x="954409" y="219641"/>
                  </a:lnTo>
                  <a:lnTo>
                    <a:pt x="957892" y="219119"/>
                  </a:lnTo>
                  <a:lnTo>
                    <a:pt x="961376" y="217794"/>
                  </a:lnTo>
                  <a:lnTo>
                    <a:pt x="964859" y="216470"/>
                  </a:lnTo>
                  <a:lnTo>
                    <a:pt x="968342" y="215147"/>
                  </a:lnTo>
                  <a:lnTo>
                    <a:pt x="971825" y="213825"/>
                  </a:lnTo>
                  <a:lnTo>
                    <a:pt x="975309" y="212635"/>
                  </a:lnTo>
                  <a:lnTo>
                    <a:pt x="978792" y="211498"/>
                  </a:lnTo>
                  <a:lnTo>
                    <a:pt x="982275" y="210362"/>
                  </a:lnTo>
                  <a:lnTo>
                    <a:pt x="985758" y="209229"/>
                  </a:lnTo>
                  <a:lnTo>
                    <a:pt x="989242" y="231350"/>
                  </a:lnTo>
                  <a:lnTo>
                    <a:pt x="992725" y="230100"/>
                  </a:lnTo>
                  <a:lnTo>
                    <a:pt x="996208" y="228851"/>
                  </a:lnTo>
                  <a:lnTo>
                    <a:pt x="999691" y="227603"/>
                  </a:lnTo>
                  <a:lnTo>
                    <a:pt x="1003175" y="226356"/>
                  </a:lnTo>
                  <a:lnTo>
                    <a:pt x="1006658" y="230250"/>
                  </a:lnTo>
                  <a:lnTo>
                    <a:pt x="1010141" y="229019"/>
                  </a:lnTo>
                  <a:lnTo>
                    <a:pt x="1013624" y="227788"/>
                  </a:lnTo>
                  <a:lnTo>
                    <a:pt x="1017108" y="226559"/>
                  </a:lnTo>
                  <a:lnTo>
                    <a:pt x="1020591" y="232529"/>
                  </a:lnTo>
                  <a:lnTo>
                    <a:pt x="1024074" y="231320"/>
                  </a:lnTo>
                  <a:lnTo>
                    <a:pt x="1027557" y="230112"/>
                  </a:lnTo>
                  <a:lnTo>
                    <a:pt x="1031041" y="228906"/>
                  </a:lnTo>
                  <a:lnTo>
                    <a:pt x="1034524" y="227700"/>
                  </a:lnTo>
                  <a:lnTo>
                    <a:pt x="1038007" y="229340"/>
                  </a:lnTo>
                  <a:lnTo>
                    <a:pt x="1041490" y="228144"/>
                  </a:lnTo>
                  <a:lnTo>
                    <a:pt x="1044974" y="226948"/>
                  </a:lnTo>
                  <a:lnTo>
                    <a:pt x="1048457" y="225753"/>
                  </a:lnTo>
                  <a:lnTo>
                    <a:pt x="1051940" y="230190"/>
                  </a:lnTo>
                  <a:lnTo>
                    <a:pt x="1055423" y="229011"/>
                  </a:lnTo>
                  <a:lnTo>
                    <a:pt x="1058907" y="227834"/>
                  </a:lnTo>
                  <a:lnTo>
                    <a:pt x="1062390" y="226657"/>
                  </a:lnTo>
                  <a:lnTo>
                    <a:pt x="1065873" y="225481"/>
                  </a:lnTo>
                  <a:lnTo>
                    <a:pt x="1069356" y="228480"/>
                  </a:lnTo>
                  <a:lnTo>
                    <a:pt x="1072840" y="227317"/>
                  </a:lnTo>
                  <a:lnTo>
                    <a:pt x="1076323" y="226154"/>
                  </a:lnTo>
                  <a:lnTo>
                    <a:pt x="1079806" y="224992"/>
                  </a:lnTo>
                  <a:lnTo>
                    <a:pt x="1083289" y="229996"/>
                  </a:lnTo>
                  <a:lnTo>
                    <a:pt x="1086773" y="228851"/>
                  </a:lnTo>
                  <a:lnTo>
                    <a:pt x="1090256" y="227707"/>
                  </a:lnTo>
                  <a:lnTo>
                    <a:pt x="1093739" y="226563"/>
                  </a:lnTo>
                  <a:lnTo>
                    <a:pt x="1097222" y="225421"/>
                  </a:lnTo>
                  <a:lnTo>
                    <a:pt x="1100706" y="225641"/>
                  </a:lnTo>
                  <a:lnTo>
                    <a:pt x="1104189" y="224503"/>
                  </a:lnTo>
                  <a:lnTo>
                    <a:pt x="1107672" y="223367"/>
                  </a:lnTo>
                  <a:lnTo>
                    <a:pt x="1111155" y="222231"/>
                  </a:lnTo>
                  <a:lnTo>
                    <a:pt x="1114639" y="230468"/>
                  </a:lnTo>
                  <a:lnTo>
                    <a:pt x="1118122" y="229356"/>
                  </a:lnTo>
                  <a:lnTo>
                    <a:pt x="1121605" y="228245"/>
                  </a:lnTo>
                  <a:lnTo>
                    <a:pt x="1125088" y="227135"/>
                  </a:lnTo>
                  <a:lnTo>
                    <a:pt x="1128572" y="226026"/>
                  </a:lnTo>
                  <a:lnTo>
                    <a:pt x="1132055" y="235963"/>
                  </a:lnTo>
                  <a:lnTo>
                    <a:pt x="1135538" y="235021"/>
                  </a:lnTo>
                  <a:lnTo>
                    <a:pt x="1139021" y="234080"/>
                  </a:lnTo>
                  <a:lnTo>
                    <a:pt x="1142505" y="233140"/>
                  </a:lnTo>
                  <a:lnTo>
                    <a:pt x="1145988" y="232178"/>
                  </a:lnTo>
                  <a:lnTo>
                    <a:pt x="1149471" y="231101"/>
                  </a:lnTo>
                  <a:lnTo>
                    <a:pt x="1152954" y="230024"/>
                  </a:lnTo>
                  <a:lnTo>
                    <a:pt x="1156437" y="228949"/>
                  </a:lnTo>
                  <a:lnTo>
                    <a:pt x="1159921" y="227874"/>
                  </a:lnTo>
                  <a:lnTo>
                    <a:pt x="1163404" y="228072"/>
                  </a:lnTo>
                  <a:lnTo>
                    <a:pt x="1166887" y="227001"/>
                  </a:lnTo>
                  <a:lnTo>
                    <a:pt x="1170370" y="225931"/>
                  </a:lnTo>
                  <a:lnTo>
                    <a:pt x="1173854" y="224862"/>
                  </a:lnTo>
                  <a:lnTo>
                    <a:pt x="1177337" y="224433"/>
                  </a:lnTo>
                  <a:lnTo>
                    <a:pt x="1180820" y="223367"/>
                  </a:lnTo>
                  <a:lnTo>
                    <a:pt x="1184303" y="222301"/>
                  </a:lnTo>
                  <a:lnTo>
                    <a:pt x="1187787" y="221237"/>
                  </a:lnTo>
                  <a:lnTo>
                    <a:pt x="1191270" y="220173"/>
                  </a:lnTo>
                  <a:lnTo>
                    <a:pt x="1194753" y="238189"/>
                  </a:lnTo>
                  <a:lnTo>
                    <a:pt x="1198236" y="237169"/>
                  </a:lnTo>
                  <a:lnTo>
                    <a:pt x="1201720" y="236150"/>
                  </a:lnTo>
                  <a:lnTo>
                    <a:pt x="1205203" y="235132"/>
                  </a:lnTo>
                  <a:lnTo>
                    <a:pt x="1208686" y="237054"/>
                  </a:lnTo>
                  <a:lnTo>
                    <a:pt x="1212169" y="236043"/>
                  </a:lnTo>
                  <a:lnTo>
                    <a:pt x="1215653" y="235034"/>
                  </a:lnTo>
                  <a:lnTo>
                    <a:pt x="1219136" y="234024"/>
                  </a:lnTo>
                  <a:lnTo>
                    <a:pt x="1222619" y="233016"/>
                  </a:lnTo>
                  <a:lnTo>
                    <a:pt x="1226102" y="233855"/>
                  </a:lnTo>
                  <a:lnTo>
                    <a:pt x="1229586" y="232981"/>
                  </a:lnTo>
                  <a:lnTo>
                    <a:pt x="1233069" y="232109"/>
                  </a:lnTo>
                  <a:lnTo>
                    <a:pt x="1236552" y="231239"/>
                  </a:lnTo>
                  <a:lnTo>
                    <a:pt x="1240035" y="234427"/>
                  </a:lnTo>
                  <a:lnTo>
                    <a:pt x="1243519" y="233436"/>
                  </a:lnTo>
                  <a:lnTo>
                    <a:pt x="1247002" y="232446"/>
                  </a:lnTo>
                  <a:lnTo>
                    <a:pt x="1250485" y="231456"/>
                  </a:lnTo>
                  <a:lnTo>
                    <a:pt x="1253968" y="230468"/>
                  </a:lnTo>
                  <a:lnTo>
                    <a:pt x="1257452" y="235223"/>
                  </a:lnTo>
                  <a:lnTo>
                    <a:pt x="1260935" y="234248"/>
                  </a:lnTo>
                  <a:lnTo>
                    <a:pt x="1264418" y="233273"/>
                  </a:lnTo>
                  <a:lnTo>
                    <a:pt x="1267901" y="232299"/>
                  </a:lnTo>
                  <a:lnTo>
                    <a:pt x="1271385" y="235860"/>
                  </a:lnTo>
                  <a:lnTo>
                    <a:pt x="1274868" y="235021"/>
                  </a:lnTo>
                  <a:lnTo>
                    <a:pt x="1278351" y="234183"/>
                  </a:lnTo>
                  <a:lnTo>
                    <a:pt x="1281834" y="233346"/>
                  </a:lnTo>
                  <a:lnTo>
                    <a:pt x="1285318" y="232510"/>
                  </a:lnTo>
                  <a:lnTo>
                    <a:pt x="1288801" y="238311"/>
                  </a:lnTo>
                  <a:lnTo>
                    <a:pt x="1292284" y="237487"/>
                  </a:lnTo>
                  <a:lnTo>
                    <a:pt x="1295767" y="236664"/>
                  </a:lnTo>
                  <a:lnTo>
                    <a:pt x="1299251" y="235842"/>
                  </a:lnTo>
                  <a:lnTo>
                    <a:pt x="1302734" y="237722"/>
                  </a:lnTo>
                  <a:lnTo>
                    <a:pt x="1306217" y="236786"/>
                  </a:lnTo>
                  <a:lnTo>
                    <a:pt x="1309700" y="235850"/>
                  </a:lnTo>
                  <a:lnTo>
                    <a:pt x="1313184" y="234915"/>
                  </a:lnTo>
                  <a:lnTo>
                    <a:pt x="1316667" y="233981"/>
                  </a:lnTo>
                  <a:lnTo>
                    <a:pt x="1320150" y="235290"/>
                  </a:lnTo>
                  <a:lnTo>
                    <a:pt x="1323633" y="234481"/>
                  </a:lnTo>
                  <a:lnTo>
                    <a:pt x="1327117" y="233673"/>
                  </a:lnTo>
                  <a:lnTo>
                    <a:pt x="1330600" y="232866"/>
                  </a:lnTo>
                  <a:lnTo>
                    <a:pt x="1334083" y="232588"/>
                  </a:lnTo>
                  <a:lnTo>
                    <a:pt x="1337566" y="231663"/>
                  </a:lnTo>
                  <a:lnTo>
                    <a:pt x="1341050" y="230739"/>
                  </a:lnTo>
                  <a:lnTo>
                    <a:pt x="1344533" y="229816"/>
                  </a:lnTo>
                  <a:lnTo>
                    <a:pt x="1348016" y="228893"/>
                  </a:lnTo>
                  <a:lnTo>
                    <a:pt x="1351499" y="229208"/>
                  </a:lnTo>
                  <a:lnTo>
                    <a:pt x="1354983" y="228530"/>
                  </a:lnTo>
                  <a:lnTo>
                    <a:pt x="1358466" y="227853"/>
                  </a:lnTo>
                  <a:lnTo>
                    <a:pt x="1361949" y="227177"/>
                  </a:lnTo>
                  <a:lnTo>
                    <a:pt x="1365432" y="227563"/>
                  </a:lnTo>
                  <a:lnTo>
                    <a:pt x="1368916" y="226650"/>
                  </a:lnTo>
                  <a:lnTo>
                    <a:pt x="1372399" y="225737"/>
                  </a:lnTo>
                  <a:lnTo>
                    <a:pt x="1375882" y="224825"/>
                  </a:lnTo>
                  <a:lnTo>
                    <a:pt x="1379365" y="223913"/>
                  </a:lnTo>
                  <a:lnTo>
                    <a:pt x="1382849" y="223549"/>
                  </a:lnTo>
                  <a:lnTo>
                    <a:pt x="1386332" y="222639"/>
                  </a:lnTo>
                  <a:lnTo>
                    <a:pt x="1389815" y="221730"/>
                  </a:lnTo>
                  <a:lnTo>
                    <a:pt x="1393298" y="220822"/>
                  </a:lnTo>
                  <a:lnTo>
                    <a:pt x="1396782" y="227999"/>
                  </a:lnTo>
                  <a:lnTo>
                    <a:pt x="1400265" y="227107"/>
                  </a:lnTo>
                  <a:lnTo>
                    <a:pt x="1403748" y="226216"/>
                  </a:lnTo>
                  <a:lnTo>
                    <a:pt x="1407231" y="225325"/>
                  </a:lnTo>
                  <a:lnTo>
                    <a:pt x="1410715" y="224434"/>
                  </a:lnTo>
                  <a:lnTo>
                    <a:pt x="1414198" y="224077"/>
                  </a:lnTo>
                  <a:lnTo>
                    <a:pt x="1417681" y="223189"/>
                  </a:lnTo>
                  <a:lnTo>
                    <a:pt x="1421164" y="222301"/>
                  </a:lnTo>
                  <a:lnTo>
                    <a:pt x="1424648" y="221414"/>
                  </a:lnTo>
                  <a:lnTo>
                    <a:pt x="1428131" y="221597"/>
                  </a:lnTo>
                  <a:lnTo>
                    <a:pt x="1431614" y="220712"/>
                  </a:lnTo>
                  <a:lnTo>
                    <a:pt x="1435097" y="219829"/>
                  </a:lnTo>
                  <a:lnTo>
                    <a:pt x="1438580" y="218945"/>
                  </a:lnTo>
                  <a:lnTo>
                    <a:pt x="1442064" y="218063"/>
                  </a:lnTo>
                  <a:lnTo>
                    <a:pt x="1445547" y="223018"/>
                  </a:lnTo>
                  <a:lnTo>
                    <a:pt x="1449030" y="222147"/>
                  </a:lnTo>
                  <a:lnTo>
                    <a:pt x="1452513" y="221277"/>
                  </a:lnTo>
                  <a:lnTo>
                    <a:pt x="1455997" y="220407"/>
                  </a:lnTo>
                  <a:lnTo>
                    <a:pt x="1459480" y="220064"/>
                  </a:lnTo>
                  <a:lnTo>
                    <a:pt x="1462963" y="219195"/>
                  </a:lnTo>
                  <a:lnTo>
                    <a:pt x="1466446" y="218328"/>
                  </a:lnTo>
                  <a:lnTo>
                    <a:pt x="1469930" y="217461"/>
                  </a:lnTo>
                  <a:lnTo>
                    <a:pt x="1473413" y="216594"/>
                  </a:lnTo>
                  <a:lnTo>
                    <a:pt x="1476896" y="226076"/>
                  </a:lnTo>
                  <a:lnTo>
                    <a:pt x="1480379" y="225229"/>
                  </a:lnTo>
                  <a:lnTo>
                    <a:pt x="1483863" y="224382"/>
                  </a:lnTo>
                  <a:lnTo>
                    <a:pt x="1487346" y="223536"/>
                  </a:lnTo>
                  <a:lnTo>
                    <a:pt x="1490829" y="223704"/>
                  </a:lnTo>
                  <a:lnTo>
                    <a:pt x="1494312" y="222861"/>
                  </a:lnTo>
                  <a:lnTo>
                    <a:pt x="1497796" y="222018"/>
                  </a:lnTo>
                  <a:lnTo>
                    <a:pt x="1501279" y="221175"/>
                  </a:lnTo>
                  <a:lnTo>
                    <a:pt x="1504762" y="220334"/>
                  </a:lnTo>
                  <a:lnTo>
                    <a:pt x="1508245" y="227006"/>
                  </a:lnTo>
                  <a:lnTo>
                    <a:pt x="1511729" y="226178"/>
                  </a:lnTo>
                  <a:lnTo>
                    <a:pt x="1515212" y="225350"/>
                  </a:lnTo>
                  <a:lnTo>
                    <a:pt x="1518695" y="224524"/>
                  </a:lnTo>
                  <a:lnTo>
                    <a:pt x="1522178" y="226165"/>
                  </a:lnTo>
                  <a:lnTo>
                    <a:pt x="1525662" y="225453"/>
                  </a:lnTo>
                  <a:lnTo>
                    <a:pt x="1529145" y="224741"/>
                  </a:lnTo>
                  <a:lnTo>
                    <a:pt x="1532628" y="224029"/>
                  </a:lnTo>
                  <a:lnTo>
                    <a:pt x="1536111" y="223319"/>
                  </a:lnTo>
                  <a:lnTo>
                    <a:pt x="1539595" y="224020"/>
                  </a:lnTo>
                  <a:lnTo>
                    <a:pt x="1543078" y="223204"/>
                  </a:lnTo>
                  <a:lnTo>
                    <a:pt x="1546561" y="222388"/>
                  </a:lnTo>
                  <a:lnTo>
                    <a:pt x="1550044" y="221573"/>
                  </a:lnTo>
                  <a:lnTo>
                    <a:pt x="1553528" y="222229"/>
                  </a:lnTo>
                  <a:lnTo>
                    <a:pt x="1557011" y="221418"/>
                  </a:lnTo>
                  <a:lnTo>
                    <a:pt x="1560494" y="220606"/>
                  </a:lnTo>
                  <a:lnTo>
                    <a:pt x="1563977" y="219795"/>
                  </a:lnTo>
                  <a:lnTo>
                    <a:pt x="1567461" y="218985"/>
                  </a:lnTo>
                  <a:lnTo>
                    <a:pt x="1570944" y="219158"/>
                  </a:lnTo>
                  <a:lnTo>
                    <a:pt x="1574427" y="218350"/>
                  </a:lnTo>
                  <a:lnTo>
                    <a:pt x="1577910" y="217542"/>
                  </a:lnTo>
                  <a:lnTo>
                    <a:pt x="1581394" y="216735"/>
                  </a:lnTo>
                  <a:lnTo>
                    <a:pt x="1584877" y="215928"/>
                  </a:lnTo>
                  <a:lnTo>
                    <a:pt x="1588360" y="215122"/>
                  </a:lnTo>
                  <a:lnTo>
                    <a:pt x="1591843" y="214316"/>
                  </a:lnTo>
                  <a:lnTo>
                    <a:pt x="1595327" y="213511"/>
                  </a:lnTo>
                  <a:lnTo>
                    <a:pt x="1598810" y="212706"/>
                  </a:lnTo>
                  <a:lnTo>
                    <a:pt x="1602293" y="212895"/>
                  </a:lnTo>
                  <a:lnTo>
                    <a:pt x="1605776" y="212092"/>
                  </a:lnTo>
                  <a:lnTo>
                    <a:pt x="1609260" y="211290"/>
                  </a:lnTo>
                  <a:lnTo>
                    <a:pt x="1612743" y="210488"/>
                  </a:lnTo>
                  <a:lnTo>
                    <a:pt x="1616226" y="226918"/>
                  </a:lnTo>
                  <a:lnTo>
                    <a:pt x="1619709" y="226145"/>
                  </a:lnTo>
                  <a:lnTo>
                    <a:pt x="1623193" y="225373"/>
                  </a:lnTo>
                  <a:lnTo>
                    <a:pt x="1626676" y="224601"/>
                  </a:lnTo>
                  <a:lnTo>
                    <a:pt x="1630159" y="223829"/>
                  </a:lnTo>
                  <a:lnTo>
                    <a:pt x="1633642" y="223058"/>
                  </a:lnTo>
                  <a:lnTo>
                    <a:pt x="1637126" y="222288"/>
                  </a:lnTo>
                  <a:lnTo>
                    <a:pt x="1640609" y="221517"/>
                  </a:lnTo>
                  <a:lnTo>
                    <a:pt x="1644092" y="220747"/>
                  </a:lnTo>
                  <a:lnTo>
                    <a:pt x="1647575" y="220908"/>
                  </a:lnTo>
                  <a:lnTo>
                    <a:pt x="1651059" y="220140"/>
                  </a:lnTo>
                  <a:lnTo>
                    <a:pt x="1654542" y="219373"/>
                  </a:lnTo>
                  <a:lnTo>
                    <a:pt x="1658025" y="218606"/>
                  </a:lnTo>
                  <a:lnTo>
                    <a:pt x="1661508" y="217839"/>
                  </a:lnTo>
                  <a:lnTo>
                    <a:pt x="1664992" y="217073"/>
                  </a:lnTo>
                  <a:lnTo>
                    <a:pt x="1668475" y="216308"/>
                  </a:lnTo>
                  <a:lnTo>
                    <a:pt x="1671958" y="215542"/>
                  </a:lnTo>
                  <a:lnTo>
                    <a:pt x="1675441" y="214777"/>
                  </a:lnTo>
                  <a:lnTo>
                    <a:pt x="1678925" y="214013"/>
                  </a:lnTo>
                  <a:lnTo>
                    <a:pt x="1682408" y="213249"/>
                  </a:lnTo>
                  <a:lnTo>
                    <a:pt x="1685891" y="212485"/>
                  </a:lnTo>
                  <a:lnTo>
                    <a:pt x="1689374" y="211721"/>
                  </a:lnTo>
                  <a:lnTo>
                    <a:pt x="1692858" y="210958"/>
                  </a:lnTo>
                  <a:lnTo>
                    <a:pt x="1696341" y="212553"/>
                  </a:lnTo>
                  <a:lnTo>
                    <a:pt x="1699824" y="211795"/>
                  </a:lnTo>
                  <a:lnTo>
                    <a:pt x="1703307" y="211037"/>
                  </a:lnTo>
                  <a:lnTo>
                    <a:pt x="1706791" y="210279"/>
                  </a:lnTo>
                  <a:lnTo>
                    <a:pt x="1710274" y="209993"/>
                  </a:lnTo>
                  <a:lnTo>
                    <a:pt x="1713757" y="209236"/>
                  </a:lnTo>
                  <a:lnTo>
                    <a:pt x="1717240" y="208480"/>
                  </a:lnTo>
                  <a:lnTo>
                    <a:pt x="1720723" y="207725"/>
                  </a:lnTo>
                  <a:lnTo>
                    <a:pt x="1724207" y="206969"/>
                  </a:lnTo>
                  <a:lnTo>
                    <a:pt x="1727690" y="209562"/>
                  </a:lnTo>
                  <a:lnTo>
                    <a:pt x="1731173" y="208917"/>
                  </a:lnTo>
                  <a:lnTo>
                    <a:pt x="1734656" y="208272"/>
                  </a:lnTo>
                  <a:lnTo>
                    <a:pt x="1738140" y="207627"/>
                  </a:lnTo>
                  <a:lnTo>
                    <a:pt x="1741623" y="206983"/>
                  </a:lnTo>
                  <a:lnTo>
                    <a:pt x="1741623" y="207452"/>
                  </a:lnTo>
                  <a:lnTo>
                    <a:pt x="1741623" y="207919"/>
                  </a:lnTo>
                  <a:lnTo>
                    <a:pt x="1741623" y="208386"/>
                  </a:lnTo>
                  <a:lnTo>
                    <a:pt x="1741623" y="208851"/>
                  </a:lnTo>
                  <a:lnTo>
                    <a:pt x="1741623" y="209315"/>
                  </a:lnTo>
                  <a:lnTo>
                    <a:pt x="1741623" y="209779"/>
                  </a:lnTo>
                  <a:lnTo>
                    <a:pt x="1741623" y="210241"/>
                  </a:lnTo>
                  <a:lnTo>
                    <a:pt x="1741623" y="210702"/>
                  </a:lnTo>
                  <a:lnTo>
                    <a:pt x="1741623" y="211163"/>
                  </a:lnTo>
                  <a:lnTo>
                    <a:pt x="1741623" y="211622"/>
                  </a:lnTo>
                  <a:lnTo>
                    <a:pt x="1741623" y="212080"/>
                  </a:lnTo>
                  <a:lnTo>
                    <a:pt x="1741623" y="212538"/>
                  </a:lnTo>
                  <a:lnTo>
                    <a:pt x="1741623" y="212994"/>
                  </a:lnTo>
                  <a:lnTo>
                    <a:pt x="1741623" y="213449"/>
                  </a:lnTo>
                  <a:lnTo>
                    <a:pt x="1741623" y="213904"/>
                  </a:lnTo>
                  <a:lnTo>
                    <a:pt x="1741623" y="214357"/>
                  </a:lnTo>
                  <a:lnTo>
                    <a:pt x="1741623" y="214809"/>
                  </a:lnTo>
                  <a:lnTo>
                    <a:pt x="1741623" y="215261"/>
                  </a:lnTo>
                  <a:lnTo>
                    <a:pt x="1741623" y="215711"/>
                  </a:lnTo>
                  <a:lnTo>
                    <a:pt x="1741623" y="216160"/>
                  </a:lnTo>
                  <a:lnTo>
                    <a:pt x="1741623" y="216609"/>
                  </a:lnTo>
                  <a:lnTo>
                    <a:pt x="1741623" y="217056"/>
                  </a:lnTo>
                  <a:lnTo>
                    <a:pt x="1741623" y="217503"/>
                  </a:lnTo>
                  <a:lnTo>
                    <a:pt x="1741623" y="217949"/>
                  </a:lnTo>
                  <a:lnTo>
                    <a:pt x="1741623" y="218393"/>
                  </a:lnTo>
                  <a:lnTo>
                    <a:pt x="1741623" y="218837"/>
                  </a:lnTo>
                  <a:lnTo>
                    <a:pt x="1741623" y="219280"/>
                  </a:lnTo>
                  <a:lnTo>
                    <a:pt x="1741623" y="219722"/>
                  </a:lnTo>
                  <a:lnTo>
                    <a:pt x="1741623" y="220162"/>
                  </a:lnTo>
                  <a:lnTo>
                    <a:pt x="1741623" y="220602"/>
                  </a:lnTo>
                  <a:lnTo>
                    <a:pt x="1745106" y="219876"/>
                  </a:lnTo>
                  <a:lnTo>
                    <a:pt x="1748589" y="219149"/>
                  </a:lnTo>
                  <a:lnTo>
                    <a:pt x="1752073" y="218423"/>
                  </a:lnTo>
                  <a:lnTo>
                    <a:pt x="1755556" y="217698"/>
                  </a:lnTo>
                  <a:lnTo>
                    <a:pt x="1759039" y="216972"/>
                  </a:lnTo>
                  <a:lnTo>
                    <a:pt x="1762522" y="216247"/>
                  </a:lnTo>
                  <a:lnTo>
                    <a:pt x="1766006" y="215523"/>
                  </a:lnTo>
                  <a:lnTo>
                    <a:pt x="1769489" y="214799"/>
                  </a:lnTo>
                  <a:lnTo>
                    <a:pt x="1772972" y="214075"/>
                  </a:lnTo>
                  <a:lnTo>
                    <a:pt x="1776455" y="220369"/>
                  </a:lnTo>
                  <a:lnTo>
                    <a:pt x="1779939" y="219657"/>
                  </a:lnTo>
                  <a:lnTo>
                    <a:pt x="1783422" y="218944"/>
                  </a:lnTo>
                  <a:lnTo>
                    <a:pt x="1786905" y="218232"/>
                  </a:lnTo>
                  <a:lnTo>
                    <a:pt x="1790388" y="222239"/>
                  </a:lnTo>
                  <a:lnTo>
                    <a:pt x="1793872" y="221534"/>
                  </a:lnTo>
                  <a:lnTo>
                    <a:pt x="1797355" y="220830"/>
                  </a:lnTo>
                  <a:lnTo>
                    <a:pt x="1800838" y="220127"/>
                  </a:lnTo>
                  <a:lnTo>
                    <a:pt x="1804321" y="219423"/>
                  </a:lnTo>
                  <a:lnTo>
                    <a:pt x="1807805" y="227910"/>
                  </a:lnTo>
                  <a:lnTo>
                    <a:pt x="1811288" y="227221"/>
                  </a:lnTo>
                  <a:lnTo>
                    <a:pt x="1814771" y="226532"/>
                  </a:lnTo>
                  <a:lnTo>
                    <a:pt x="1818254" y="225843"/>
                  </a:lnTo>
                  <a:lnTo>
                    <a:pt x="1821738" y="226792"/>
                  </a:lnTo>
                  <a:lnTo>
                    <a:pt x="1825221" y="226106"/>
                  </a:lnTo>
                  <a:lnTo>
                    <a:pt x="1828704" y="225421"/>
                  </a:lnTo>
                  <a:lnTo>
                    <a:pt x="1832187" y="224736"/>
                  </a:lnTo>
                  <a:lnTo>
                    <a:pt x="1835671" y="224051"/>
                  </a:lnTo>
                  <a:lnTo>
                    <a:pt x="1839154" y="229434"/>
                  </a:lnTo>
                  <a:lnTo>
                    <a:pt x="1842637" y="228759"/>
                  </a:lnTo>
                  <a:lnTo>
                    <a:pt x="1846120" y="228084"/>
                  </a:lnTo>
                  <a:lnTo>
                    <a:pt x="1849604" y="227409"/>
                  </a:lnTo>
                  <a:lnTo>
                    <a:pt x="1853087" y="226735"/>
                  </a:lnTo>
                  <a:lnTo>
                    <a:pt x="1856570" y="226060"/>
                  </a:lnTo>
                  <a:lnTo>
                    <a:pt x="1860053" y="225387"/>
                  </a:lnTo>
                  <a:lnTo>
                    <a:pt x="1863537" y="224713"/>
                  </a:lnTo>
                  <a:lnTo>
                    <a:pt x="1867020" y="224040"/>
                  </a:lnTo>
                  <a:lnTo>
                    <a:pt x="1870503" y="223367"/>
                  </a:lnTo>
                  <a:lnTo>
                    <a:pt x="1873986" y="222694"/>
                  </a:lnTo>
                  <a:lnTo>
                    <a:pt x="1877470" y="222022"/>
                  </a:lnTo>
                  <a:lnTo>
                    <a:pt x="1880953" y="221350"/>
                  </a:lnTo>
                  <a:lnTo>
                    <a:pt x="1884436" y="223099"/>
                  </a:lnTo>
                  <a:lnTo>
                    <a:pt x="1887919" y="222431"/>
                  </a:lnTo>
                  <a:lnTo>
                    <a:pt x="1891403" y="221764"/>
                  </a:lnTo>
                  <a:lnTo>
                    <a:pt x="1894886" y="221096"/>
                  </a:lnTo>
                  <a:lnTo>
                    <a:pt x="1898369" y="220429"/>
                  </a:lnTo>
                  <a:lnTo>
                    <a:pt x="1901852" y="223367"/>
                  </a:lnTo>
                  <a:lnTo>
                    <a:pt x="1905336" y="222705"/>
                  </a:lnTo>
                  <a:lnTo>
                    <a:pt x="1908819" y="222044"/>
                  </a:lnTo>
                  <a:lnTo>
                    <a:pt x="1912302" y="221383"/>
                  </a:lnTo>
                  <a:lnTo>
                    <a:pt x="1915785" y="221121"/>
                  </a:lnTo>
                  <a:lnTo>
                    <a:pt x="1919269" y="220461"/>
                  </a:lnTo>
                  <a:lnTo>
                    <a:pt x="1922752" y="219801"/>
                  </a:lnTo>
                  <a:lnTo>
                    <a:pt x="1926235" y="219142"/>
                  </a:lnTo>
                  <a:lnTo>
                    <a:pt x="1929718" y="218483"/>
                  </a:lnTo>
                  <a:lnTo>
                    <a:pt x="1933202" y="217824"/>
                  </a:lnTo>
                  <a:lnTo>
                    <a:pt x="1936685" y="217166"/>
                  </a:lnTo>
                  <a:lnTo>
                    <a:pt x="1940168" y="216508"/>
                  </a:lnTo>
                  <a:lnTo>
                    <a:pt x="1943651" y="215850"/>
                  </a:lnTo>
                  <a:lnTo>
                    <a:pt x="1947135" y="216399"/>
                  </a:lnTo>
                  <a:lnTo>
                    <a:pt x="1950618" y="215743"/>
                  </a:lnTo>
                  <a:lnTo>
                    <a:pt x="1954101" y="215088"/>
                  </a:lnTo>
                  <a:lnTo>
                    <a:pt x="1957584" y="214433"/>
                  </a:lnTo>
                  <a:lnTo>
                    <a:pt x="1961068" y="213778"/>
                  </a:lnTo>
                  <a:lnTo>
                    <a:pt x="1964551" y="226419"/>
                  </a:lnTo>
                  <a:lnTo>
                    <a:pt x="1968034" y="225782"/>
                  </a:lnTo>
                  <a:lnTo>
                    <a:pt x="1971517" y="225146"/>
                  </a:lnTo>
                  <a:lnTo>
                    <a:pt x="1975001" y="224511"/>
                  </a:lnTo>
                  <a:lnTo>
                    <a:pt x="1978484" y="227273"/>
                  </a:lnTo>
                  <a:lnTo>
                    <a:pt x="1981967" y="226642"/>
                  </a:lnTo>
                  <a:lnTo>
                    <a:pt x="1985450" y="226012"/>
                  </a:lnTo>
                  <a:lnTo>
                    <a:pt x="1988934" y="225382"/>
                  </a:lnTo>
                  <a:lnTo>
                    <a:pt x="1992417" y="224752"/>
                  </a:lnTo>
                  <a:lnTo>
                    <a:pt x="1995900" y="224200"/>
                  </a:lnTo>
                  <a:lnTo>
                    <a:pt x="1999383" y="223654"/>
                  </a:lnTo>
                  <a:lnTo>
                    <a:pt x="2002867" y="223109"/>
                  </a:lnTo>
                  <a:lnTo>
                    <a:pt x="2006350" y="222564"/>
                  </a:lnTo>
                  <a:lnTo>
                    <a:pt x="2009833" y="226474"/>
                  </a:lnTo>
                  <a:lnTo>
                    <a:pt x="2013316" y="225852"/>
                  </a:lnTo>
                  <a:lnTo>
                    <a:pt x="2016799" y="225230"/>
                  </a:lnTo>
                  <a:lnTo>
                    <a:pt x="2020283" y="224609"/>
                  </a:lnTo>
                  <a:lnTo>
                    <a:pt x="2023766" y="223988"/>
                  </a:lnTo>
                  <a:lnTo>
                    <a:pt x="2027249" y="223739"/>
                  </a:lnTo>
                  <a:lnTo>
                    <a:pt x="2030732" y="223119"/>
                  </a:lnTo>
                  <a:lnTo>
                    <a:pt x="2034216" y="222499"/>
                  </a:lnTo>
                  <a:lnTo>
                    <a:pt x="2037699" y="221879"/>
                  </a:lnTo>
                  <a:lnTo>
                    <a:pt x="2041182" y="223859"/>
                  </a:lnTo>
                  <a:lnTo>
                    <a:pt x="2044665" y="223244"/>
                  </a:lnTo>
                  <a:lnTo>
                    <a:pt x="2048149" y="222628"/>
                  </a:lnTo>
                  <a:lnTo>
                    <a:pt x="2051632" y="222013"/>
                  </a:lnTo>
                  <a:lnTo>
                    <a:pt x="2055115" y="221398"/>
                  </a:lnTo>
                  <a:lnTo>
                    <a:pt x="2058598" y="222263"/>
                  </a:lnTo>
                  <a:lnTo>
                    <a:pt x="2062082" y="221651"/>
                  </a:lnTo>
                  <a:lnTo>
                    <a:pt x="2065565" y="221038"/>
                  </a:lnTo>
                  <a:lnTo>
                    <a:pt x="2069048" y="220426"/>
                  </a:lnTo>
                  <a:lnTo>
                    <a:pt x="2072531" y="220185"/>
                  </a:lnTo>
                  <a:lnTo>
                    <a:pt x="2076015" y="219573"/>
                  </a:lnTo>
                  <a:lnTo>
                    <a:pt x="2079498" y="218962"/>
                  </a:lnTo>
                  <a:lnTo>
                    <a:pt x="2082981" y="218352"/>
                  </a:lnTo>
                  <a:lnTo>
                    <a:pt x="2086464" y="217741"/>
                  </a:lnTo>
                  <a:lnTo>
                    <a:pt x="2089948" y="218689"/>
                  </a:lnTo>
                  <a:lnTo>
                    <a:pt x="2093431" y="218163"/>
                  </a:lnTo>
                  <a:lnTo>
                    <a:pt x="2096914" y="217638"/>
                  </a:lnTo>
                  <a:lnTo>
                    <a:pt x="2100397" y="217113"/>
                  </a:lnTo>
                  <a:lnTo>
                    <a:pt x="2103881" y="222407"/>
                  </a:lnTo>
                  <a:lnTo>
                    <a:pt x="2107364" y="221808"/>
                  </a:lnTo>
                  <a:lnTo>
                    <a:pt x="2110847" y="221209"/>
                  </a:lnTo>
                  <a:lnTo>
                    <a:pt x="2114330" y="220610"/>
                  </a:lnTo>
                  <a:lnTo>
                    <a:pt x="2117814" y="220012"/>
                  </a:lnTo>
                  <a:lnTo>
                    <a:pt x="2121297" y="221220"/>
                  </a:lnTo>
                  <a:lnTo>
                    <a:pt x="2124780" y="220624"/>
                  </a:lnTo>
                  <a:lnTo>
                    <a:pt x="2128263" y="220028"/>
                  </a:lnTo>
                  <a:lnTo>
                    <a:pt x="2131747" y="219433"/>
                  </a:lnTo>
                  <a:lnTo>
                    <a:pt x="2135230" y="221710"/>
                  </a:lnTo>
                  <a:lnTo>
                    <a:pt x="2138713" y="221118"/>
                  </a:lnTo>
                  <a:lnTo>
                    <a:pt x="2142196" y="220527"/>
                  </a:lnTo>
                  <a:lnTo>
                    <a:pt x="2145680" y="219936"/>
                  </a:lnTo>
                  <a:lnTo>
                    <a:pt x="2149163" y="219346"/>
                  </a:lnTo>
                  <a:lnTo>
                    <a:pt x="2152646" y="219829"/>
                  </a:lnTo>
                  <a:lnTo>
                    <a:pt x="2156129" y="219240"/>
                  </a:lnTo>
                  <a:lnTo>
                    <a:pt x="2159613" y="218651"/>
                  </a:lnTo>
                  <a:lnTo>
                    <a:pt x="2163096" y="218063"/>
                  </a:lnTo>
                  <a:lnTo>
                    <a:pt x="2166579" y="222435"/>
                  </a:lnTo>
                  <a:lnTo>
                    <a:pt x="2170062" y="221853"/>
                  </a:lnTo>
                  <a:lnTo>
                    <a:pt x="2173546" y="221272"/>
                  </a:lnTo>
                  <a:lnTo>
                    <a:pt x="2177029" y="220690"/>
                  </a:lnTo>
                  <a:lnTo>
                    <a:pt x="2180512" y="220109"/>
                  </a:lnTo>
                  <a:lnTo>
                    <a:pt x="2183995" y="222674"/>
                  </a:lnTo>
                  <a:lnTo>
                    <a:pt x="2187479" y="222097"/>
                  </a:lnTo>
                  <a:lnTo>
                    <a:pt x="2190962" y="221520"/>
                  </a:lnTo>
                  <a:lnTo>
                    <a:pt x="2194445" y="220944"/>
                  </a:lnTo>
                  <a:lnTo>
                    <a:pt x="2197928" y="220367"/>
                  </a:lnTo>
                  <a:lnTo>
                    <a:pt x="2201412" y="219791"/>
                  </a:lnTo>
                  <a:lnTo>
                    <a:pt x="2204895" y="219215"/>
                  </a:lnTo>
                  <a:lnTo>
                    <a:pt x="2208378" y="218640"/>
                  </a:lnTo>
                  <a:lnTo>
                    <a:pt x="2211861" y="218064"/>
                  </a:lnTo>
                  <a:lnTo>
                    <a:pt x="2215345" y="217839"/>
                  </a:lnTo>
                  <a:lnTo>
                    <a:pt x="2218828" y="217265"/>
                  </a:lnTo>
                  <a:lnTo>
                    <a:pt x="2222311" y="216690"/>
                  </a:lnTo>
                  <a:lnTo>
                    <a:pt x="2225794" y="216116"/>
                  </a:lnTo>
                  <a:lnTo>
                    <a:pt x="2229278" y="217294"/>
                  </a:lnTo>
                  <a:lnTo>
                    <a:pt x="2232761" y="216722"/>
                  </a:lnTo>
                  <a:lnTo>
                    <a:pt x="2236244" y="216151"/>
                  </a:lnTo>
                  <a:lnTo>
                    <a:pt x="2239727" y="215579"/>
                  </a:lnTo>
                  <a:lnTo>
                    <a:pt x="2243211" y="215008"/>
                  </a:lnTo>
                  <a:lnTo>
                    <a:pt x="2246694" y="218262"/>
                  </a:lnTo>
                  <a:lnTo>
                    <a:pt x="2250177" y="217696"/>
                  </a:lnTo>
                  <a:lnTo>
                    <a:pt x="2253660" y="217130"/>
                  </a:lnTo>
                  <a:lnTo>
                    <a:pt x="2257144" y="216565"/>
                  </a:lnTo>
                  <a:lnTo>
                    <a:pt x="2260627" y="216345"/>
                  </a:lnTo>
                  <a:lnTo>
                    <a:pt x="2264110" y="215780"/>
                  </a:lnTo>
                  <a:lnTo>
                    <a:pt x="2267593" y="215216"/>
                  </a:lnTo>
                  <a:lnTo>
                    <a:pt x="2271077" y="214651"/>
                  </a:lnTo>
                  <a:lnTo>
                    <a:pt x="2274560" y="214087"/>
                  </a:lnTo>
                  <a:lnTo>
                    <a:pt x="2278043" y="215942"/>
                  </a:lnTo>
                  <a:lnTo>
                    <a:pt x="2281526" y="215381"/>
                  </a:lnTo>
                  <a:lnTo>
                    <a:pt x="2285010" y="214820"/>
                  </a:lnTo>
                  <a:lnTo>
                    <a:pt x="2288493" y="214260"/>
                  </a:lnTo>
                  <a:lnTo>
                    <a:pt x="2291976" y="215760"/>
                  </a:lnTo>
                  <a:lnTo>
                    <a:pt x="2295459" y="215202"/>
                  </a:lnTo>
                  <a:lnTo>
                    <a:pt x="2298942" y="214645"/>
                  </a:lnTo>
                  <a:lnTo>
                    <a:pt x="2302426" y="214087"/>
                  </a:lnTo>
                  <a:lnTo>
                    <a:pt x="2305909" y="213530"/>
                  </a:lnTo>
                  <a:lnTo>
                    <a:pt x="2309392" y="213317"/>
                  </a:lnTo>
                  <a:lnTo>
                    <a:pt x="2312875" y="212760"/>
                  </a:lnTo>
                  <a:lnTo>
                    <a:pt x="2316359" y="212204"/>
                  </a:lnTo>
                  <a:lnTo>
                    <a:pt x="2319842" y="211648"/>
                  </a:lnTo>
                  <a:lnTo>
                    <a:pt x="2323325" y="213833"/>
                  </a:lnTo>
                  <a:lnTo>
                    <a:pt x="2326808" y="213280"/>
                  </a:lnTo>
                  <a:lnTo>
                    <a:pt x="2330292" y="212728"/>
                  </a:lnTo>
                  <a:lnTo>
                    <a:pt x="2333775" y="212176"/>
                  </a:lnTo>
                  <a:lnTo>
                    <a:pt x="2337258" y="211624"/>
                  </a:lnTo>
                  <a:lnTo>
                    <a:pt x="2340741" y="211414"/>
                  </a:lnTo>
                  <a:lnTo>
                    <a:pt x="2344225" y="210863"/>
                  </a:lnTo>
                  <a:lnTo>
                    <a:pt x="2347708" y="210312"/>
                  </a:lnTo>
                  <a:lnTo>
                    <a:pt x="2351191" y="209762"/>
                  </a:lnTo>
                  <a:lnTo>
                    <a:pt x="2354674" y="213627"/>
                  </a:lnTo>
                  <a:lnTo>
                    <a:pt x="2358158" y="213081"/>
                  </a:lnTo>
                  <a:lnTo>
                    <a:pt x="2361641" y="212536"/>
                  </a:lnTo>
                  <a:lnTo>
                    <a:pt x="2365124" y="211991"/>
                  </a:lnTo>
                  <a:lnTo>
                    <a:pt x="2368607" y="211446"/>
                  </a:lnTo>
                  <a:lnTo>
                    <a:pt x="2372091" y="211577"/>
                  </a:lnTo>
                  <a:lnTo>
                    <a:pt x="2375574" y="211033"/>
                  </a:lnTo>
                  <a:lnTo>
                    <a:pt x="2379057" y="210490"/>
                  </a:lnTo>
                  <a:lnTo>
                    <a:pt x="2382540" y="209946"/>
                  </a:lnTo>
                  <a:lnTo>
                    <a:pt x="2386024" y="210440"/>
                  </a:lnTo>
                  <a:lnTo>
                    <a:pt x="2389507" y="209973"/>
                  </a:lnTo>
                  <a:lnTo>
                    <a:pt x="2392990" y="209506"/>
                  </a:lnTo>
                  <a:lnTo>
                    <a:pt x="2396473" y="209040"/>
                  </a:lnTo>
                  <a:lnTo>
                    <a:pt x="2399957" y="208574"/>
                  </a:lnTo>
                  <a:lnTo>
                    <a:pt x="2403440" y="208386"/>
                  </a:lnTo>
                  <a:lnTo>
                    <a:pt x="2406923" y="207846"/>
                  </a:lnTo>
                  <a:lnTo>
                    <a:pt x="2410406" y="207306"/>
                  </a:lnTo>
                  <a:lnTo>
                    <a:pt x="2413890" y="206766"/>
                  </a:lnTo>
                  <a:lnTo>
                    <a:pt x="2417373" y="206250"/>
                  </a:lnTo>
                  <a:lnTo>
                    <a:pt x="2420856" y="205786"/>
                  </a:lnTo>
                  <a:lnTo>
                    <a:pt x="2424339" y="205322"/>
                  </a:lnTo>
                  <a:lnTo>
                    <a:pt x="2427823" y="204859"/>
                  </a:lnTo>
                  <a:lnTo>
                    <a:pt x="2431306" y="204396"/>
                  </a:lnTo>
                  <a:lnTo>
                    <a:pt x="2434789" y="208252"/>
                  </a:lnTo>
                  <a:lnTo>
                    <a:pt x="2438272" y="207719"/>
                  </a:lnTo>
                  <a:lnTo>
                    <a:pt x="2441756" y="207186"/>
                  </a:lnTo>
                  <a:lnTo>
                    <a:pt x="2445239" y="206653"/>
                  </a:lnTo>
                  <a:lnTo>
                    <a:pt x="2448722" y="206499"/>
                  </a:lnTo>
                  <a:lnTo>
                    <a:pt x="2452205" y="206116"/>
                  </a:lnTo>
                  <a:lnTo>
                    <a:pt x="2455689" y="205733"/>
                  </a:lnTo>
                  <a:lnTo>
                    <a:pt x="2459172" y="205350"/>
                  </a:lnTo>
                  <a:lnTo>
                    <a:pt x="2462655" y="204967"/>
                  </a:lnTo>
                  <a:lnTo>
                    <a:pt x="2466138" y="209436"/>
                  </a:lnTo>
                  <a:lnTo>
                    <a:pt x="2469622" y="208911"/>
                  </a:lnTo>
                  <a:lnTo>
                    <a:pt x="2473105" y="208386"/>
                  </a:lnTo>
                  <a:lnTo>
                    <a:pt x="2476588" y="207861"/>
                  </a:lnTo>
                  <a:lnTo>
                    <a:pt x="2480071" y="210275"/>
                  </a:lnTo>
                  <a:lnTo>
                    <a:pt x="2483555" y="209753"/>
                  </a:lnTo>
                  <a:lnTo>
                    <a:pt x="2487038" y="209232"/>
                  </a:lnTo>
                  <a:lnTo>
                    <a:pt x="2490521" y="208711"/>
                  </a:lnTo>
                  <a:lnTo>
                    <a:pt x="2494004" y="208190"/>
                  </a:lnTo>
                  <a:lnTo>
                    <a:pt x="2497488" y="211546"/>
                  </a:lnTo>
                  <a:lnTo>
                    <a:pt x="2500971" y="211029"/>
                  </a:lnTo>
                  <a:lnTo>
                    <a:pt x="2504454" y="210513"/>
                  </a:lnTo>
                  <a:lnTo>
                    <a:pt x="2507937" y="209997"/>
                  </a:lnTo>
                  <a:lnTo>
                    <a:pt x="2511421" y="213638"/>
                  </a:lnTo>
                  <a:lnTo>
                    <a:pt x="2514904" y="213197"/>
                  </a:lnTo>
                  <a:lnTo>
                    <a:pt x="2518387" y="212756"/>
                  </a:lnTo>
                  <a:lnTo>
                    <a:pt x="2521870" y="212315"/>
                  </a:lnTo>
                  <a:lnTo>
                    <a:pt x="2525354" y="211875"/>
                  </a:lnTo>
                  <a:lnTo>
                    <a:pt x="2528837" y="212381"/>
                  </a:lnTo>
                  <a:lnTo>
                    <a:pt x="2532320" y="211942"/>
                  </a:lnTo>
                  <a:lnTo>
                    <a:pt x="2535803" y="211503"/>
                  </a:lnTo>
                  <a:lnTo>
                    <a:pt x="2539287" y="211065"/>
                  </a:lnTo>
                  <a:lnTo>
                    <a:pt x="2542770" y="212806"/>
                  </a:lnTo>
                  <a:lnTo>
                    <a:pt x="2546253" y="212301"/>
                  </a:lnTo>
                  <a:lnTo>
                    <a:pt x="2549736" y="211795"/>
                  </a:lnTo>
                  <a:lnTo>
                    <a:pt x="2553220" y="211289"/>
                  </a:lnTo>
                  <a:lnTo>
                    <a:pt x="2556703" y="210784"/>
                  </a:lnTo>
                  <a:lnTo>
                    <a:pt x="2560186" y="213397"/>
                  </a:lnTo>
                  <a:lnTo>
                    <a:pt x="2563669" y="212895"/>
                  </a:lnTo>
                  <a:lnTo>
                    <a:pt x="2567153" y="212393"/>
                  </a:lnTo>
                  <a:lnTo>
                    <a:pt x="2570636" y="211892"/>
                  </a:lnTo>
                  <a:lnTo>
                    <a:pt x="2574119" y="214475"/>
                  </a:lnTo>
                  <a:lnTo>
                    <a:pt x="2577602" y="213977"/>
                  </a:lnTo>
                  <a:lnTo>
                    <a:pt x="2581085" y="213479"/>
                  </a:lnTo>
                  <a:lnTo>
                    <a:pt x="2584569" y="212982"/>
                  </a:lnTo>
                  <a:lnTo>
                    <a:pt x="2588052" y="212484"/>
                  </a:lnTo>
                  <a:lnTo>
                    <a:pt x="2591535" y="213214"/>
                  </a:lnTo>
                  <a:lnTo>
                    <a:pt x="2595018" y="212718"/>
                  </a:lnTo>
                  <a:lnTo>
                    <a:pt x="2598502" y="212223"/>
                  </a:lnTo>
                  <a:lnTo>
                    <a:pt x="2601985" y="211727"/>
                  </a:lnTo>
                  <a:lnTo>
                    <a:pt x="2605468" y="211845"/>
                  </a:lnTo>
                  <a:lnTo>
                    <a:pt x="2608951" y="211350"/>
                  </a:lnTo>
                  <a:lnTo>
                    <a:pt x="2612435" y="210856"/>
                  </a:lnTo>
                  <a:lnTo>
                    <a:pt x="2615918" y="210362"/>
                  </a:lnTo>
                  <a:lnTo>
                    <a:pt x="2619401" y="209867"/>
                  </a:lnTo>
                  <a:lnTo>
                    <a:pt x="2622884" y="210295"/>
                  </a:lnTo>
                  <a:lnTo>
                    <a:pt x="2626368" y="209802"/>
                  </a:lnTo>
                  <a:lnTo>
                    <a:pt x="2629851" y="209309"/>
                  </a:lnTo>
                  <a:lnTo>
                    <a:pt x="2633334" y="208817"/>
                  </a:lnTo>
                  <a:lnTo>
                    <a:pt x="2636817" y="211380"/>
                  </a:lnTo>
                  <a:lnTo>
                    <a:pt x="2640301" y="210891"/>
                  </a:lnTo>
                  <a:lnTo>
                    <a:pt x="2643784" y="210402"/>
                  </a:lnTo>
                  <a:lnTo>
                    <a:pt x="2647267" y="209913"/>
                  </a:lnTo>
                  <a:lnTo>
                    <a:pt x="2650750" y="209424"/>
                  </a:lnTo>
                  <a:lnTo>
                    <a:pt x="2654234" y="211662"/>
                  </a:lnTo>
                  <a:lnTo>
                    <a:pt x="2657717" y="211176"/>
                  </a:lnTo>
                  <a:lnTo>
                    <a:pt x="2661200" y="210690"/>
                  </a:lnTo>
                  <a:lnTo>
                    <a:pt x="2664683" y="210205"/>
                  </a:lnTo>
                  <a:lnTo>
                    <a:pt x="2668167" y="210925"/>
                  </a:lnTo>
                  <a:lnTo>
                    <a:pt x="2671650" y="210441"/>
                  </a:lnTo>
                  <a:lnTo>
                    <a:pt x="2675133" y="209957"/>
                  </a:lnTo>
                  <a:lnTo>
                    <a:pt x="2678616" y="209473"/>
                  </a:lnTo>
                  <a:lnTo>
                    <a:pt x="2682100" y="208990"/>
                  </a:lnTo>
                  <a:lnTo>
                    <a:pt x="2685583" y="208808"/>
                  </a:lnTo>
                  <a:lnTo>
                    <a:pt x="2689066" y="208325"/>
                  </a:lnTo>
                  <a:lnTo>
                    <a:pt x="2692549" y="207843"/>
                  </a:lnTo>
                  <a:lnTo>
                    <a:pt x="2696033" y="207360"/>
                  </a:lnTo>
                  <a:lnTo>
                    <a:pt x="2699516" y="211962"/>
                  </a:lnTo>
                  <a:lnTo>
                    <a:pt x="2702999" y="211485"/>
                  </a:lnTo>
                  <a:lnTo>
                    <a:pt x="2706482" y="211008"/>
                  </a:lnTo>
                  <a:lnTo>
                    <a:pt x="2709966" y="210531"/>
                  </a:lnTo>
                  <a:lnTo>
                    <a:pt x="2713449" y="210054"/>
                  </a:lnTo>
                  <a:lnTo>
                    <a:pt x="2716932" y="209577"/>
                  </a:lnTo>
                  <a:lnTo>
                    <a:pt x="2720415" y="209100"/>
                  </a:lnTo>
                  <a:lnTo>
                    <a:pt x="2723899" y="208624"/>
                  </a:lnTo>
                  <a:lnTo>
                    <a:pt x="2727382" y="208148"/>
                  </a:lnTo>
                  <a:lnTo>
                    <a:pt x="2730865" y="209157"/>
                  </a:lnTo>
                  <a:lnTo>
                    <a:pt x="2734348" y="208682"/>
                  </a:lnTo>
                  <a:lnTo>
                    <a:pt x="2737832" y="208208"/>
                  </a:lnTo>
                  <a:lnTo>
                    <a:pt x="2741315" y="207734"/>
                  </a:lnTo>
                  <a:lnTo>
                    <a:pt x="2744798" y="207259"/>
                  </a:lnTo>
                  <a:lnTo>
                    <a:pt x="2748281" y="206785"/>
                  </a:lnTo>
                  <a:lnTo>
                    <a:pt x="2751765" y="206312"/>
                  </a:lnTo>
                  <a:lnTo>
                    <a:pt x="2755248" y="205838"/>
                  </a:lnTo>
                  <a:lnTo>
                    <a:pt x="2758731" y="205364"/>
                  </a:lnTo>
                  <a:lnTo>
                    <a:pt x="2762214" y="207267"/>
                  </a:lnTo>
                  <a:lnTo>
                    <a:pt x="2765698" y="206796"/>
                  </a:lnTo>
                  <a:lnTo>
                    <a:pt x="2769181" y="206325"/>
                  </a:lnTo>
                  <a:lnTo>
                    <a:pt x="2772664" y="205854"/>
                  </a:lnTo>
                  <a:lnTo>
                    <a:pt x="2776147" y="205383"/>
                  </a:lnTo>
                  <a:lnTo>
                    <a:pt x="2779631" y="209653"/>
                  </a:lnTo>
                  <a:lnTo>
                    <a:pt x="2783114" y="209252"/>
                  </a:lnTo>
                  <a:lnTo>
                    <a:pt x="2786597" y="208851"/>
                  </a:lnTo>
                  <a:lnTo>
                    <a:pt x="2790080" y="208450"/>
                  </a:lnTo>
                  <a:lnTo>
                    <a:pt x="2793564" y="208037"/>
                  </a:lnTo>
                  <a:lnTo>
                    <a:pt x="2797047" y="207572"/>
                  </a:lnTo>
                  <a:lnTo>
                    <a:pt x="2800530" y="207107"/>
                  </a:lnTo>
                  <a:lnTo>
                    <a:pt x="2804013" y="206642"/>
                  </a:lnTo>
                  <a:lnTo>
                    <a:pt x="2807497" y="206178"/>
                  </a:lnTo>
                  <a:lnTo>
                    <a:pt x="2810980" y="208661"/>
                  </a:lnTo>
                  <a:lnTo>
                    <a:pt x="2814463" y="208263"/>
                  </a:lnTo>
                  <a:lnTo>
                    <a:pt x="2817946" y="207866"/>
                  </a:lnTo>
                  <a:lnTo>
                    <a:pt x="2821430" y="207469"/>
                  </a:lnTo>
                  <a:lnTo>
                    <a:pt x="2824913" y="207638"/>
                  </a:lnTo>
                  <a:lnTo>
                    <a:pt x="2828396" y="207177"/>
                  </a:lnTo>
                  <a:lnTo>
                    <a:pt x="2831879" y="206717"/>
                  </a:lnTo>
                  <a:lnTo>
                    <a:pt x="2835363" y="206257"/>
                  </a:lnTo>
                  <a:lnTo>
                    <a:pt x="2838846" y="205798"/>
                  </a:lnTo>
                  <a:lnTo>
                    <a:pt x="2842329" y="205382"/>
                  </a:lnTo>
                  <a:lnTo>
                    <a:pt x="2845812" y="204987"/>
                  </a:lnTo>
                  <a:lnTo>
                    <a:pt x="2849296" y="204592"/>
                  </a:lnTo>
                  <a:lnTo>
                    <a:pt x="2852779" y="204197"/>
                  </a:lnTo>
                  <a:lnTo>
                    <a:pt x="2856262" y="207532"/>
                  </a:lnTo>
                  <a:lnTo>
                    <a:pt x="2859745" y="207077"/>
                  </a:lnTo>
                  <a:lnTo>
                    <a:pt x="2863229" y="206621"/>
                  </a:lnTo>
                  <a:lnTo>
                    <a:pt x="2866712" y="206166"/>
                  </a:lnTo>
                  <a:lnTo>
                    <a:pt x="2870195" y="205712"/>
                  </a:lnTo>
                  <a:lnTo>
                    <a:pt x="2873678" y="214275"/>
                  </a:lnTo>
                  <a:lnTo>
                    <a:pt x="2877161" y="213889"/>
                  </a:lnTo>
                  <a:lnTo>
                    <a:pt x="2880645" y="213504"/>
                  </a:lnTo>
                  <a:lnTo>
                    <a:pt x="2884128" y="213119"/>
                  </a:lnTo>
                  <a:lnTo>
                    <a:pt x="2887611" y="216543"/>
                  </a:lnTo>
                  <a:lnTo>
                    <a:pt x="2891094" y="216101"/>
                  </a:lnTo>
                  <a:lnTo>
                    <a:pt x="2894578" y="215659"/>
                  </a:lnTo>
                  <a:lnTo>
                    <a:pt x="2898061" y="215217"/>
                  </a:lnTo>
                  <a:lnTo>
                    <a:pt x="2901544" y="214776"/>
                  </a:lnTo>
                  <a:lnTo>
                    <a:pt x="2905027" y="215997"/>
                  </a:lnTo>
                  <a:lnTo>
                    <a:pt x="2908511" y="215617"/>
                  </a:lnTo>
                  <a:lnTo>
                    <a:pt x="2911994" y="215237"/>
                  </a:lnTo>
                  <a:lnTo>
                    <a:pt x="2915477" y="214857"/>
                  </a:lnTo>
                  <a:lnTo>
                    <a:pt x="2918960" y="215008"/>
                  </a:lnTo>
                  <a:lnTo>
                    <a:pt x="2922444" y="214569"/>
                  </a:lnTo>
                  <a:lnTo>
                    <a:pt x="2925927" y="214130"/>
                  </a:lnTo>
                  <a:lnTo>
                    <a:pt x="2929410" y="213692"/>
                  </a:lnTo>
                  <a:lnTo>
                    <a:pt x="2932893" y="213254"/>
                  </a:lnTo>
                  <a:lnTo>
                    <a:pt x="2936377" y="220034"/>
                  </a:lnTo>
                  <a:lnTo>
                    <a:pt x="2939860" y="219661"/>
                  </a:lnTo>
                  <a:lnTo>
                    <a:pt x="2943343" y="219288"/>
                  </a:lnTo>
                  <a:lnTo>
                    <a:pt x="2946826" y="218914"/>
                  </a:lnTo>
                  <a:lnTo>
                    <a:pt x="2950310" y="219326"/>
                  </a:lnTo>
                  <a:lnTo>
                    <a:pt x="2953793" y="218954"/>
                  </a:lnTo>
                  <a:lnTo>
                    <a:pt x="2957276" y="218582"/>
                  </a:lnTo>
                  <a:lnTo>
                    <a:pt x="2960759" y="218210"/>
                  </a:lnTo>
                  <a:lnTo>
                    <a:pt x="2964243" y="217839"/>
                  </a:lnTo>
                  <a:lnTo>
                    <a:pt x="2967726" y="217467"/>
                  </a:lnTo>
                  <a:lnTo>
                    <a:pt x="2971209" y="217096"/>
                  </a:lnTo>
                  <a:lnTo>
                    <a:pt x="2974692" y="216725"/>
                  </a:lnTo>
                  <a:lnTo>
                    <a:pt x="2978176" y="216355"/>
                  </a:lnTo>
                  <a:lnTo>
                    <a:pt x="2981659" y="217545"/>
                  </a:lnTo>
                  <a:lnTo>
                    <a:pt x="2985142" y="217118"/>
                  </a:lnTo>
                  <a:lnTo>
                    <a:pt x="2988625" y="216690"/>
                  </a:lnTo>
                  <a:lnTo>
                    <a:pt x="2992109" y="216263"/>
                  </a:lnTo>
                  <a:lnTo>
                    <a:pt x="2995592" y="215837"/>
                  </a:lnTo>
                  <a:lnTo>
                    <a:pt x="2999075" y="216454"/>
                  </a:lnTo>
                  <a:lnTo>
                    <a:pt x="3002558" y="216028"/>
                  </a:lnTo>
                  <a:lnTo>
                    <a:pt x="3006042" y="215603"/>
                  </a:lnTo>
                  <a:lnTo>
                    <a:pt x="3009525" y="215177"/>
                  </a:lnTo>
                  <a:lnTo>
                    <a:pt x="3013008" y="230346"/>
                  </a:lnTo>
                  <a:lnTo>
                    <a:pt x="3016491" y="229935"/>
                  </a:lnTo>
                  <a:lnTo>
                    <a:pt x="3019975" y="229524"/>
                  </a:lnTo>
                  <a:lnTo>
                    <a:pt x="3023458" y="229112"/>
                  </a:lnTo>
                  <a:lnTo>
                    <a:pt x="3026941" y="228701"/>
                  </a:lnTo>
                  <a:lnTo>
                    <a:pt x="3030424" y="229503"/>
                  </a:lnTo>
                  <a:lnTo>
                    <a:pt x="3033908" y="229093"/>
                  </a:lnTo>
                  <a:lnTo>
                    <a:pt x="3037391" y="228683"/>
                  </a:lnTo>
                  <a:lnTo>
                    <a:pt x="3040874" y="228274"/>
                  </a:lnTo>
                  <a:lnTo>
                    <a:pt x="3044357" y="228349"/>
                  </a:lnTo>
                  <a:lnTo>
                    <a:pt x="3047841" y="227940"/>
                  </a:lnTo>
                  <a:lnTo>
                    <a:pt x="3051324" y="227531"/>
                  </a:lnTo>
                  <a:lnTo>
                    <a:pt x="3054807" y="227122"/>
                  </a:lnTo>
                  <a:lnTo>
                    <a:pt x="3058290" y="226714"/>
                  </a:lnTo>
                  <a:lnTo>
                    <a:pt x="3061774" y="228241"/>
                  </a:lnTo>
                  <a:lnTo>
                    <a:pt x="3065257" y="227834"/>
                  </a:lnTo>
                  <a:lnTo>
                    <a:pt x="3068740" y="227427"/>
                  </a:lnTo>
                  <a:lnTo>
                    <a:pt x="3072223" y="227021"/>
                  </a:lnTo>
                  <a:lnTo>
                    <a:pt x="3075707" y="231154"/>
                  </a:lnTo>
                  <a:lnTo>
                    <a:pt x="3079190" y="230751"/>
                  </a:lnTo>
                  <a:lnTo>
                    <a:pt x="3082673" y="230349"/>
                  </a:lnTo>
                  <a:lnTo>
                    <a:pt x="3086156" y="229947"/>
                  </a:lnTo>
                  <a:lnTo>
                    <a:pt x="3089640" y="229545"/>
                  </a:lnTo>
                  <a:lnTo>
                    <a:pt x="3093123" y="229617"/>
                  </a:lnTo>
                  <a:lnTo>
                    <a:pt x="3096606" y="229216"/>
                  </a:lnTo>
                  <a:lnTo>
                    <a:pt x="3100089" y="228814"/>
                  </a:lnTo>
                  <a:lnTo>
                    <a:pt x="3103573" y="228413"/>
                  </a:lnTo>
                  <a:lnTo>
                    <a:pt x="3107056" y="228249"/>
                  </a:lnTo>
                  <a:lnTo>
                    <a:pt x="3110539" y="227849"/>
                  </a:lnTo>
                  <a:lnTo>
                    <a:pt x="3114022" y="227448"/>
                  </a:lnTo>
                  <a:lnTo>
                    <a:pt x="3117506" y="227047"/>
                  </a:lnTo>
                  <a:lnTo>
                    <a:pt x="3120989" y="226647"/>
                  </a:lnTo>
                  <a:lnTo>
                    <a:pt x="3124472" y="236014"/>
                  </a:lnTo>
                  <a:lnTo>
                    <a:pt x="3127955" y="235622"/>
                  </a:lnTo>
                  <a:lnTo>
                    <a:pt x="3131439" y="235230"/>
                  </a:lnTo>
                  <a:lnTo>
                    <a:pt x="3134922" y="234839"/>
                  </a:lnTo>
                  <a:lnTo>
                    <a:pt x="3138405" y="236486"/>
                  </a:lnTo>
                  <a:lnTo>
                    <a:pt x="3141888" y="236097"/>
                  </a:lnTo>
                  <a:lnTo>
                    <a:pt x="3145372" y="235707"/>
                  </a:lnTo>
                  <a:lnTo>
                    <a:pt x="3148855" y="235317"/>
                  </a:lnTo>
                  <a:lnTo>
                    <a:pt x="3152338" y="234928"/>
                  </a:lnTo>
                  <a:lnTo>
                    <a:pt x="3155821" y="237683"/>
                  </a:lnTo>
                  <a:lnTo>
                    <a:pt x="3159304" y="237296"/>
                  </a:lnTo>
                  <a:lnTo>
                    <a:pt x="3162788" y="236910"/>
                  </a:lnTo>
                  <a:lnTo>
                    <a:pt x="3166271" y="236524"/>
                  </a:lnTo>
                  <a:lnTo>
                    <a:pt x="3169754" y="236137"/>
                  </a:lnTo>
                  <a:lnTo>
                    <a:pt x="3173237" y="235751"/>
                  </a:lnTo>
                  <a:lnTo>
                    <a:pt x="3176721" y="235365"/>
                  </a:lnTo>
                  <a:lnTo>
                    <a:pt x="3180204" y="234979"/>
                  </a:lnTo>
                  <a:lnTo>
                    <a:pt x="3183687" y="234593"/>
                  </a:lnTo>
                  <a:lnTo>
                    <a:pt x="3187170" y="234656"/>
                  </a:lnTo>
                  <a:lnTo>
                    <a:pt x="3190654" y="234270"/>
                  </a:lnTo>
                  <a:lnTo>
                    <a:pt x="3194137" y="233885"/>
                  </a:lnTo>
                  <a:lnTo>
                    <a:pt x="3197620" y="233500"/>
                  </a:lnTo>
                  <a:lnTo>
                    <a:pt x="3201103" y="235794"/>
                  </a:lnTo>
                  <a:lnTo>
                    <a:pt x="3204587" y="235412"/>
                  </a:lnTo>
                  <a:lnTo>
                    <a:pt x="3208070" y="235029"/>
                  </a:lnTo>
                  <a:lnTo>
                    <a:pt x="3211553" y="234647"/>
                  </a:lnTo>
                  <a:lnTo>
                    <a:pt x="3215036" y="234264"/>
                  </a:lnTo>
                  <a:lnTo>
                    <a:pt x="3218520" y="234549"/>
                  </a:lnTo>
                  <a:lnTo>
                    <a:pt x="3222003" y="234167"/>
                  </a:lnTo>
                  <a:lnTo>
                    <a:pt x="3225486" y="233786"/>
                  </a:lnTo>
                  <a:lnTo>
                    <a:pt x="3228969" y="233404"/>
                  </a:lnTo>
                  <a:lnTo>
                    <a:pt x="3232453" y="233912"/>
                  </a:lnTo>
                  <a:lnTo>
                    <a:pt x="3235936" y="233531"/>
                  </a:lnTo>
                  <a:lnTo>
                    <a:pt x="3239419" y="233151"/>
                  </a:lnTo>
                  <a:lnTo>
                    <a:pt x="3242902" y="232770"/>
                  </a:lnTo>
                  <a:lnTo>
                    <a:pt x="3246386" y="232390"/>
                  </a:lnTo>
                  <a:lnTo>
                    <a:pt x="3249869" y="234224"/>
                  </a:lnTo>
                  <a:lnTo>
                    <a:pt x="3253352" y="233846"/>
                  </a:lnTo>
                  <a:lnTo>
                    <a:pt x="3256835" y="233467"/>
                  </a:lnTo>
                  <a:lnTo>
                    <a:pt x="3260319" y="233089"/>
                  </a:lnTo>
                  <a:lnTo>
                    <a:pt x="3263802" y="234908"/>
                  </a:lnTo>
                  <a:lnTo>
                    <a:pt x="3267285" y="234532"/>
                  </a:lnTo>
                  <a:lnTo>
                    <a:pt x="3270768" y="234156"/>
                  </a:lnTo>
                  <a:lnTo>
                    <a:pt x="3274252" y="233780"/>
                  </a:lnTo>
                  <a:lnTo>
                    <a:pt x="3277735" y="233405"/>
                  </a:lnTo>
                  <a:lnTo>
                    <a:pt x="3281218" y="237584"/>
                  </a:lnTo>
                  <a:lnTo>
                    <a:pt x="3284701" y="237212"/>
                  </a:lnTo>
                  <a:lnTo>
                    <a:pt x="3288185" y="236840"/>
                  </a:lnTo>
                  <a:lnTo>
                    <a:pt x="3291668" y="236468"/>
                  </a:lnTo>
                  <a:lnTo>
                    <a:pt x="3295151" y="236312"/>
                  </a:lnTo>
                  <a:lnTo>
                    <a:pt x="3298634" y="235940"/>
                  </a:lnTo>
                  <a:lnTo>
                    <a:pt x="3302118" y="235569"/>
                  </a:lnTo>
                  <a:lnTo>
                    <a:pt x="3305601" y="235198"/>
                  </a:lnTo>
                  <a:lnTo>
                    <a:pt x="3309084" y="234827"/>
                  </a:lnTo>
                  <a:lnTo>
                    <a:pt x="3312567" y="236815"/>
                  </a:lnTo>
                  <a:lnTo>
                    <a:pt x="3316051" y="236446"/>
                  </a:lnTo>
                  <a:lnTo>
                    <a:pt x="3319534" y="236077"/>
                  </a:lnTo>
                  <a:lnTo>
                    <a:pt x="3323017" y="235708"/>
                  </a:lnTo>
                  <a:lnTo>
                    <a:pt x="3326500" y="237258"/>
                  </a:lnTo>
                  <a:lnTo>
                    <a:pt x="3329984" y="236938"/>
                  </a:lnTo>
                  <a:lnTo>
                    <a:pt x="3333467" y="236618"/>
                  </a:lnTo>
                  <a:lnTo>
                    <a:pt x="3336950" y="236298"/>
                  </a:lnTo>
                  <a:lnTo>
                    <a:pt x="3340433" y="235979"/>
                  </a:lnTo>
                  <a:lnTo>
                    <a:pt x="3343917" y="238377"/>
                  </a:lnTo>
                  <a:lnTo>
                    <a:pt x="3347400" y="238013"/>
                  </a:lnTo>
                  <a:lnTo>
                    <a:pt x="3350883" y="237648"/>
                  </a:lnTo>
                  <a:lnTo>
                    <a:pt x="3354366" y="237284"/>
                  </a:lnTo>
                  <a:lnTo>
                    <a:pt x="3357850" y="237552"/>
                  </a:lnTo>
                  <a:lnTo>
                    <a:pt x="3361333" y="237235"/>
                  </a:lnTo>
                  <a:lnTo>
                    <a:pt x="3364816" y="236918"/>
                  </a:lnTo>
                  <a:lnTo>
                    <a:pt x="3368299" y="236601"/>
                  </a:lnTo>
                  <a:lnTo>
                    <a:pt x="3371783" y="236285"/>
                  </a:lnTo>
                  <a:lnTo>
                    <a:pt x="3375266" y="238242"/>
                  </a:lnTo>
                  <a:lnTo>
                    <a:pt x="3378749" y="237881"/>
                  </a:lnTo>
                  <a:lnTo>
                    <a:pt x="3382232" y="237521"/>
                  </a:lnTo>
                  <a:lnTo>
                    <a:pt x="3385716" y="237160"/>
                  </a:lnTo>
                  <a:lnTo>
                    <a:pt x="3389199" y="237423"/>
                  </a:lnTo>
                  <a:lnTo>
                    <a:pt x="3392682" y="237063"/>
                  </a:lnTo>
                  <a:lnTo>
                    <a:pt x="3396165" y="236703"/>
                  </a:lnTo>
                  <a:lnTo>
                    <a:pt x="3399649" y="236343"/>
                  </a:lnTo>
                  <a:lnTo>
                    <a:pt x="3403132" y="235983"/>
                  </a:lnTo>
                  <a:lnTo>
                    <a:pt x="3406615" y="237285"/>
                  </a:lnTo>
                  <a:lnTo>
                    <a:pt x="3410098" y="236926"/>
                  </a:lnTo>
                  <a:lnTo>
                    <a:pt x="3413582" y="236568"/>
                  </a:lnTo>
                  <a:lnTo>
                    <a:pt x="3417065" y="236210"/>
                  </a:lnTo>
                  <a:lnTo>
                    <a:pt x="3420548" y="241980"/>
                  </a:lnTo>
                  <a:lnTo>
                    <a:pt x="3424031" y="241627"/>
                  </a:lnTo>
                  <a:lnTo>
                    <a:pt x="3427515" y="241274"/>
                  </a:lnTo>
                  <a:lnTo>
                    <a:pt x="3430998" y="240921"/>
                  </a:lnTo>
                  <a:lnTo>
                    <a:pt x="3434481" y="240568"/>
                  </a:lnTo>
                  <a:lnTo>
                    <a:pt x="3437964" y="242823"/>
                  </a:lnTo>
                  <a:lnTo>
                    <a:pt x="3441447" y="242472"/>
                  </a:lnTo>
                  <a:lnTo>
                    <a:pt x="3444931" y="242121"/>
                  </a:lnTo>
                  <a:lnTo>
                    <a:pt x="3448414" y="241770"/>
                  </a:lnTo>
                  <a:lnTo>
                    <a:pt x="3451897" y="243210"/>
                  </a:lnTo>
                  <a:lnTo>
                    <a:pt x="3455380" y="242861"/>
                  </a:lnTo>
                  <a:lnTo>
                    <a:pt x="3458864" y="242512"/>
                  </a:lnTo>
                  <a:lnTo>
                    <a:pt x="3462347" y="242163"/>
                  </a:lnTo>
                  <a:lnTo>
                    <a:pt x="3465830" y="241814"/>
                  </a:lnTo>
                  <a:lnTo>
                    <a:pt x="3469313" y="251161"/>
                  </a:lnTo>
                  <a:lnTo>
                    <a:pt x="3472797" y="250820"/>
                  </a:lnTo>
                  <a:lnTo>
                    <a:pt x="3476280" y="250479"/>
                  </a:lnTo>
                  <a:lnTo>
                    <a:pt x="3479763" y="250138"/>
                  </a:lnTo>
                  <a:lnTo>
                    <a:pt x="3483246" y="249797"/>
                  </a:lnTo>
                  <a:lnTo>
                    <a:pt x="3483246" y="249987"/>
                  </a:lnTo>
                  <a:lnTo>
                    <a:pt x="3483246" y="250176"/>
                  </a:lnTo>
                  <a:lnTo>
                    <a:pt x="3483246" y="250365"/>
                  </a:lnTo>
                  <a:lnTo>
                    <a:pt x="3483246" y="250554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191505"/>
            </a:xfrm>
            <a:custGeom>
              <a:avLst/>
              <a:gdLst/>
              <a:ahLst/>
              <a:cxnLst/>
              <a:rect l="0" t="0" r="0" b="0"/>
              <a:pathLst>
                <a:path w="3483246" h="3191505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2542516"/>
                  </a:lnTo>
                  <a:lnTo>
                    <a:pt x="20899" y="2412220"/>
                  </a:lnTo>
                  <a:lnTo>
                    <a:pt x="24382" y="2294629"/>
                  </a:lnTo>
                  <a:lnTo>
                    <a:pt x="27865" y="2187969"/>
                  </a:lnTo>
                  <a:lnTo>
                    <a:pt x="31349" y="2090784"/>
                  </a:lnTo>
                  <a:lnTo>
                    <a:pt x="34832" y="2240030"/>
                  </a:lnTo>
                  <a:lnTo>
                    <a:pt x="38315" y="2162835"/>
                  </a:lnTo>
                  <a:lnTo>
                    <a:pt x="41798" y="2090784"/>
                  </a:lnTo>
                  <a:lnTo>
                    <a:pt x="45282" y="2023379"/>
                  </a:lnTo>
                  <a:lnTo>
                    <a:pt x="48765" y="3191505"/>
                  </a:lnTo>
                  <a:lnTo>
                    <a:pt x="52248" y="3172526"/>
                  </a:lnTo>
                  <a:lnTo>
                    <a:pt x="55731" y="3153770"/>
                  </a:lnTo>
                  <a:lnTo>
                    <a:pt x="59215" y="3135235"/>
                  </a:lnTo>
                  <a:lnTo>
                    <a:pt x="62698" y="3116917"/>
                  </a:lnTo>
                  <a:lnTo>
                    <a:pt x="66181" y="3098811"/>
                  </a:lnTo>
                  <a:lnTo>
                    <a:pt x="69664" y="3080915"/>
                  </a:lnTo>
                  <a:lnTo>
                    <a:pt x="73148" y="3063224"/>
                  </a:lnTo>
                  <a:lnTo>
                    <a:pt x="76631" y="3045735"/>
                  </a:lnTo>
                  <a:lnTo>
                    <a:pt x="80114" y="3088943"/>
                  </a:lnTo>
                  <a:lnTo>
                    <a:pt x="83597" y="3073814"/>
                  </a:lnTo>
                  <a:lnTo>
                    <a:pt x="87081" y="3058833"/>
                  </a:lnTo>
                  <a:lnTo>
                    <a:pt x="90564" y="3043998"/>
                  </a:lnTo>
                  <a:lnTo>
                    <a:pt x="94047" y="3029305"/>
                  </a:lnTo>
                  <a:lnTo>
                    <a:pt x="97530" y="3123677"/>
                  </a:lnTo>
                  <a:lnTo>
                    <a:pt x="101014" y="3112203"/>
                  </a:lnTo>
                  <a:lnTo>
                    <a:pt x="104497" y="3100813"/>
                  </a:lnTo>
                  <a:lnTo>
                    <a:pt x="107980" y="3089506"/>
                  </a:lnTo>
                  <a:lnTo>
                    <a:pt x="111463" y="3091116"/>
                  </a:lnTo>
                  <a:lnTo>
                    <a:pt x="114947" y="3080280"/>
                  </a:lnTo>
                  <a:lnTo>
                    <a:pt x="118430" y="3069519"/>
                  </a:lnTo>
                  <a:lnTo>
                    <a:pt x="121913" y="3058833"/>
                  </a:lnTo>
                  <a:lnTo>
                    <a:pt x="125396" y="3048222"/>
                  </a:lnTo>
                  <a:lnTo>
                    <a:pt x="128880" y="3037683"/>
                  </a:lnTo>
                  <a:lnTo>
                    <a:pt x="132363" y="3027218"/>
                  </a:lnTo>
                  <a:lnTo>
                    <a:pt x="135846" y="3016824"/>
                  </a:lnTo>
                  <a:lnTo>
                    <a:pt x="139329" y="3006501"/>
                  </a:lnTo>
                  <a:lnTo>
                    <a:pt x="142813" y="2996249"/>
                  </a:lnTo>
                  <a:lnTo>
                    <a:pt x="146296" y="2986066"/>
                  </a:lnTo>
                  <a:lnTo>
                    <a:pt x="149779" y="2975953"/>
                  </a:lnTo>
                  <a:lnTo>
                    <a:pt x="153262" y="2965907"/>
                  </a:lnTo>
                  <a:lnTo>
                    <a:pt x="156746" y="2955930"/>
                  </a:lnTo>
                  <a:lnTo>
                    <a:pt x="160229" y="3016510"/>
                  </a:lnTo>
                  <a:lnTo>
                    <a:pt x="163712" y="3007749"/>
                  </a:lnTo>
                  <a:lnTo>
                    <a:pt x="167195" y="2999038"/>
                  </a:lnTo>
                  <a:lnTo>
                    <a:pt x="170679" y="2990378"/>
                  </a:lnTo>
                  <a:lnTo>
                    <a:pt x="174162" y="3000549"/>
                  </a:lnTo>
                  <a:lnTo>
                    <a:pt x="177645" y="2992256"/>
                  </a:lnTo>
                  <a:lnTo>
                    <a:pt x="181128" y="2984009"/>
                  </a:lnTo>
                  <a:lnTo>
                    <a:pt x="184612" y="2975807"/>
                  </a:lnTo>
                  <a:lnTo>
                    <a:pt x="188095" y="2967650"/>
                  </a:lnTo>
                  <a:lnTo>
                    <a:pt x="191578" y="2959537"/>
                  </a:lnTo>
                  <a:lnTo>
                    <a:pt x="195061" y="2951469"/>
                  </a:lnTo>
                  <a:lnTo>
                    <a:pt x="198545" y="2943444"/>
                  </a:lnTo>
                  <a:lnTo>
                    <a:pt x="202028" y="2935463"/>
                  </a:lnTo>
                  <a:lnTo>
                    <a:pt x="205511" y="2965374"/>
                  </a:lnTo>
                  <a:lnTo>
                    <a:pt x="208994" y="2957920"/>
                  </a:lnTo>
                  <a:lnTo>
                    <a:pt x="212478" y="2950503"/>
                  </a:lnTo>
                  <a:lnTo>
                    <a:pt x="215961" y="2943124"/>
                  </a:lnTo>
                  <a:lnTo>
                    <a:pt x="219444" y="2935782"/>
                  </a:lnTo>
                  <a:lnTo>
                    <a:pt x="222927" y="2928476"/>
                  </a:lnTo>
                  <a:lnTo>
                    <a:pt x="226411" y="2921206"/>
                  </a:lnTo>
                  <a:lnTo>
                    <a:pt x="229894" y="2913973"/>
                  </a:lnTo>
                  <a:lnTo>
                    <a:pt x="233377" y="2906775"/>
                  </a:lnTo>
                  <a:lnTo>
                    <a:pt x="236860" y="3030319"/>
                  </a:lnTo>
                  <a:lnTo>
                    <a:pt x="240344" y="3024535"/>
                  </a:lnTo>
                  <a:lnTo>
                    <a:pt x="243827" y="3018774"/>
                  </a:lnTo>
                  <a:lnTo>
                    <a:pt x="247310" y="3013034"/>
                  </a:lnTo>
                  <a:lnTo>
                    <a:pt x="250793" y="3007316"/>
                  </a:lnTo>
                  <a:lnTo>
                    <a:pt x="254277" y="3001620"/>
                  </a:lnTo>
                  <a:lnTo>
                    <a:pt x="257760" y="2995945"/>
                  </a:lnTo>
                  <a:lnTo>
                    <a:pt x="261243" y="2990292"/>
                  </a:lnTo>
                  <a:lnTo>
                    <a:pt x="264726" y="2984660"/>
                  </a:lnTo>
                  <a:lnTo>
                    <a:pt x="268210" y="2983283"/>
                  </a:lnTo>
                  <a:lnTo>
                    <a:pt x="271693" y="2977732"/>
                  </a:lnTo>
                  <a:lnTo>
                    <a:pt x="275176" y="2972202"/>
                  </a:lnTo>
                  <a:lnTo>
                    <a:pt x="278659" y="2966693"/>
                  </a:lnTo>
                  <a:lnTo>
                    <a:pt x="282143" y="2961204"/>
                  </a:lnTo>
                  <a:lnTo>
                    <a:pt x="285626" y="2972723"/>
                  </a:lnTo>
                  <a:lnTo>
                    <a:pt x="289109" y="2967419"/>
                  </a:lnTo>
                  <a:lnTo>
                    <a:pt x="292592" y="2962134"/>
                  </a:lnTo>
                  <a:lnTo>
                    <a:pt x="296075" y="2956868"/>
                  </a:lnTo>
                  <a:lnTo>
                    <a:pt x="299559" y="2951621"/>
                  </a:lnTo>
                  <a:lnTo>
                    <a:pt x="303042" y="2946392"/>
                  </a:lnTo>
                  <a:lnTo>
                    <a:pt x="306525" y="2941181"/>
                  </a:lnTo>
                  <a:lnTo>
                    <a:pt x="310008" y="2935989"/>
                  </a:lnTo>
                  <a:lnTo>
                    <a:pt x="313492" y="2930815"/>
                  </a:lnTo>
                  <a:lnTo>
                    <a:pt x="316975" y="2958898"/>
                  </a:lnTo>
                  <a:lnTo>
                    <a:pt x="320458" y="2954012"/>
                  </a:lnTo>
                  <a:lnTo>
                    <a:pt x="323941" y="2949141"/>
                  </a:lnTo>
                  <a:lnTo>
                    <a:pt x="327425" y="2944287"/>
                  </a:lnTo>
                  <a:lnTo>
                    <a:pt x="330908" y="2973415"/>
                  </a:lnTo>
                  <a:lnTo>
                    <a:pt x="334391" y="2968840"/>
                  </a:lnTo>
                  <a:lnTo>
                    <a:pt x="337874" y="2964280"/>
                  </a:lnTo>
                  <a:lnTo>
                    <a:pt x="341358" y="2959734"/>
                  </a:lnTo>
                  <a:lnTo>
                    <a:pt x="344841" y="2955202"/>
                  </a:lnTo>
                  <a:lnTo>
                    <a:pt x="348324" y="3017975"/>
                  </a:lnTo>
                  <a:lnTo>
                    <a:pt x="351807" y="3013949"/>
                  </a:lnTo>
                  <a:lnTo>
                    <a:pt x="355291" y="3009934"/>
                  </a:lnTo>
                  <a:lnTo>
                    <a:pt x="358774" y="3005930"/>
                  </a:lnTo>
                  <a:lnTo>
                    <a:pt x="362257" y="3001936"/>
                  </a:lnTo>
                  <a:lnTo>
                    <a:pt x="365740" y="2997953"/>
                  </a:lnTo>
                  <a:lnTo>
                    <a:pt x="369224" y="2993980"/>
                  </a:lnTo>
                  <a:lnTo>
                    <a:pt x="372707" y="2990018"/>
                  </a:lnTo>
                  <a:lnTo>
                    <a:pt x="376190" y="2986066"/>
                  </a:lnTo>
                  <a:lnTo>
                    <a:pt x="379673" y="3025654"/>
                  </a:lnTo>
                  <a:lnTo>
                    <a:pt x="383157" y="3022012"/>
                  </a:lnTo>
                  <a:lnTo>
                    <a:pt x="386640" y="3018378"/>
                  </a:lnTo>
                  <a:lnTo>
                    <a:pt x="390123" y="3014754"/>
                  </a:lnTo>
                  <a:lnTo>
                    <a:pt x="393606" y="3055090"/>
                  </a:lnTo>
                  <a:lnTo>
                    <a:pt x="397090" y="3051770"/>
                  </a:lnTo>
                  <a:lnTo>
                    <a:pt x="400573" y="3048458"/>
                  </a:lnTo>
                  <a:lnTo>
                    <a:pt x="404056" y="3045153"/>
                  </a:lnTo>
                  <a:lnTo>
                    <a:pt x="407539" y="3041855"/>
                  </a:lnTo>
                  <a:lnTo>
                    <a:pt x="411023" y="3040720"/>
                  </a:lnTo>
                  <a:lnTo>
                    <a:pt x="414506" y="3037450"/>
                  </a:lnTo>
                  <a:lnTo>
                    <a:pt x="417989" y="3034187"/>
                  </a:lnTo>
                  <a:lnTo>
                    <a:pt x="421472" y="3030931"/>
                  </a:lnTo>
                  <a:lnTo>
                    <a:pt x="424956" y="3032039"/>
                  </a:lnTo>
                  <a:lnTo>
                    <a:pt x="428439" y="3028823"/>
                  </a:lnTo>
                  <a:lnTo>
                    <a:pt x="431922" y="3025614"/>
                  </a:lnTo>
                  <a:lnTo>
                    <a:pt x="435405" y="3022412"/>
                  </a:lnTo>
                  <a:lnTo>
                    <a:pt x="438889" y="3019216"/>
                  </a:lnTo>
                  <a:lnTo>
                    <a:pt x="442372" y="3018240"/>
                  </a:lnTo>
                  <a:lnTo>
                    <a:pt x="445855" y="3015070"/>
                  </a:lnTo>
                  <a:lnTo>
                    <a:pt x="449338" y="3011908"/>
                  </a:lnTo>
                  <a:lnTo>
                    <a:pt x="452822" y="3008751"/>
                  </a:lnTo>
                  <a:lnTo>
                    <a:pt x="456305" y="3018743"/>
                  </a:lnTo>
                  <a:lnTo>
                    <a:pt x="459788" y="3015673"/>
                  </a:lnTo>
                  <a:lnTo>
                    <a:pt x="463271" y="3012610"/>
                  </a:lnTo>
                  <a:lnTo>
                    <a:pt x="466755" y="3009552"/>
                  </a:lnTo>
                  <a:lnTo>
                    <a:pt x="470238" y="3006501"/>
                  </a:lnTo>
                  <a:lnTo>
                    <a:pt x="473721" y="3007794"/>
                  </a:lnTo>
                  <a:lnTo>
                    <a:pt x="477204" y="3004779"/>
                  </a:lnTo>
                  <a:lnTo>
                    <a:pt x="480688" y="3001769"/>
                  </a:lnTo>
                  <a:lnTo>
                    <a:pt x="484171" y="2998765"/>
                  </a:lnTo>
                  <a:lnTo>
                    <a:pt x="487654" y="3039706"/>
                  </a:lnTo>
                  <a:lnTo>
                    <a:pt x="491137" y="3036944"/>
                  </a:lnTo>
                  <a:lnTo>
                    <a:pt x="494621" y="3034187"/>
                  </a:lnTo>
                  <a:lnTo>
                    <a:pt x="498104" y="3031435"/>
                  </a:lnTo>
                  <a:lnTo>
                    <a:pt x="501587" y="3028687"/>
                  </a:lnTo>
                  <a:lnTo>
                    <a:pt x="505070" y="3035084"/>
                  </a:lnTo>
                  <a:lnTo>
                    <a:pt x="508554" y="3032393"/>
                  </a:lnTo>
                  <a:lnTo>
                    <a:pt x="512037" y="3029708"/>
                  </a:lnTo>
                  <a:lnTo>
                    <a:pt x="515520" y="3027026"/>
                  </a:lnTo>
                  <a:lnTo>
                    <a:pt x="519003" y="3040230"/>
                  </a:lnTo>
                  <a:lnTo>
                    <a:pt x="522487" y="3037637"/>
                  </a:lnTo>
                  <a:lnTo>
                    <a:pt x="525970" y="3035049"/>
                  </a:lnTo>
                  <a:lnTo>
                    <a:pt x="529453" y="3032465"/>
                  </a:lnTo>
                  <a:lnTo>
                    <a:pt x="532936" y="3029885"/>
                  </a:lnTo>
                  <a:lnTo>
                    <a:pt x="536420" y="3035874"/>
                  </a:lnTo>
                  <a:lnTo>
                    <a:pt x="539903" y="3033344"/>
                  </a:lnTo>
                  <a:lnTo>
                    <a:pt x="543386" y="3030818"/>
                  </a:lnTo>
                  <a:lnTo>
                    <a:pt x="546869" y="3028297"/>
                  </a:lnTo>
                  <a:lnTo>
                    <a:pt x="550353" y="3025780"/>
                  </a:lnTo>
                  <a:lnTo>
                    <a:pt x="553836" y="3023267"/>
                  </a:lnTo>
                  <a:lnTo>
                    <a:pt x="557319" y="3020758"/>
                  </a:lnTo>
                  <a:lnTo>
                    <a:pt x="560802" y="3018253"/>
                  </a:lnTo>
                  <a:lnTo>
                    <a:pt x="564286" y="3015753"/>
                  </a:lnTo>
                  <a:lnTo>
                    <a:pt x="567769" y="3021858"/>
                  </a:lnTo>
                  <a:lnTo>
                    <a:pt x="571252" y="3019405"/>
                  </a:lnTo>
                  <a:lnTo>
                    <a:pt x="574735" y="3016955"/>
                  </a:lnTo>
                  <a:lnTo>
                    <a:pt x="578218" y="3014509"/>
                  </a:lnTo>
                  <a:lnTo>
                    <a:pt x="581702" y="3012068"/>
                  </a:lnTo>
                  <a:lnTo>
                    <a:pt x="585185" y="3009630"/>
                  </a:lnTo>
                  <a:lnTo>
                    <a:pt x="588668" y="3007196"/>
                  </a:lnTo>
                  <a:lnTo>
                    <a:pt x="592151" y="3004766"/>
                  </a:lnTo>
                  <a:lnTo>
                    <a:pt x="595635" y="3002340"/>
                  </a:lnTo>
                  <a:lnTo>
                    <a:pt x="599118" y="3005130"/>
                  </a:lnTo>
                  <a:lnTo>
                    <a:pt x="602601" y="3002734"/>
                  </a:lnTo>
                  <a:lnTo>
                    <a:pt x="606084" y="3000341"/>
                  </a:lnTo>
                  <a:lnTo>
                    <a:pt x="609568" y="2997953"/>
                  </a:lnTo>
                  <a:lnTo>
                    <a:pt x="613051" y="3025117"/>
                  </a:lnTo>
                  <a:lnTo>
                    <a:pt x="616534" y="3022858"/>
                  </a:lnTo>
                  <a:lnTo>
                    <a:pt x="620017" y="3020602"/>
                  </a:lnTo>
                  <a:lnTo>
                    <a:pt x="623501" y="3018350"/>
                  </a:lnTo>
                  <a:lnTo>
                    <a:pt x="626984" y="3016101"/>
                  </a:lnTo>
                  <a:lnTo>
                    <a:pt x="630467" y="3037760"/>
                  </a:lnTo>
                  <a:lnTo>
                    <a:pt x="633950" y="3035615"/>
                  </a:lnTo>
                  <a:lnTo>
                    <a:pt x="637434" y="3033473"/>
                  </a:lnTo>
                  <a:lnTo>
                    <a:pt x="640917" y="3031334"/>
                  </a:lnTo>
                  <a:lnTo>
                    <a:pt x="644400" y="3039067"/>
                  </a:lnTo>
                  <a:lnTo>
                    <a:pt x="647883" y="3036973"/>
                  </a:lnTo>
                  <a:lnTo>
                    <a:pt x="651367" y="3034883"/>
                  </a:lnTo>
                  <a:lnTo>
                    <a:pt x="654850" y="3032795"/>
                  </a:lnTo>
                  <a:lnTo>
                    <a:pt x="658333" y="3030711"/>
                  </a:lnTo>
                  <a:lnTo>
                    <a:pt x="661816" y="3035555"/>
                  </a:lnTo>
                  <a:lnTo>
                    <a:pt x="665300" y="3033503"/>
                  </a:lnTo>
                  <a:lnTo>
                    <a:pt x="668783" y="3031454"/>
                  </a:lnTo>
                  <a:lnTo>
                    <a:pt x="672266" y="3029407"/>
                  </a:lnTo>
                  <a:lnTo>
                    <a:pt x="675749" y="3027364"/>
                  </a:lnTo>
                  <a:lnTo>
                    <a:pt x="679233" y="3025323"/>
                  </a:lnTo>
                  <a:lnTo>
                    <a:pt x="682716" y="3023284"/>
                  </a:lnTo>
                  <a:lnTo>
                    <a:pt x="686199" y="3021249"/>
                  </a:lnTo>
                  <a:lnTo>
                    <a:pt x="689682" y="3019216"/>
                  </a:lnTo>
                  <a:lnTo>
                    <a:pt x="693166" y="3018593"/>
                  </a:lnTo>
                  <a:lnTo>
                    <a:pt x="696649" y="3016571"/>
                  </a:lnTo>
                  <a:lnTo>
                    <a:pt x="700132" y="3014552"/>
                  </a:lnTo>
                  <a:lnTo>
                    <a:pt x="703615" y="3012535"/>
                  </a:lnTo>
                  <a:lnTo>
                    <a:pt x="707099" y="3011940"/>
                  </a:lnTo>
                  <a:lnTo>
                    <a:pt x="710582" y="3009934"/>
                  </a:lnTo>
                  <a:lnTo>
                    <a:pt x="714065" y="3007931"/>
                  </a:lnTo>
                  <a:lnTo>
                    <a:pt x="717548" y="3005930"/>
                  </a:lnTo>
                  <a:lnTo>
                    <a:pt x="721032" y="3003932"/>
                  </a:lnTo>
                  <a:lnTo>
                    <a:pt x="724515" y="3003372"/>
                  </a:lnTo>
                  <a:lnTo>
                    <a:pt x="727998" y="3001384"/>
                  </a:lnTo>
                  <a:lnTo>
                    <a:pt x="731481" y="2999399"/>
                  </a:lnTo>
                  <a:lnTo>
                    <a:pt x="734965" y="2997416"/>
                  </a:lnTo>
                  <a:lnTo>
                    <a:pt x="738448" y="3005389"/>
                  </a:lnTo>
                  <a:lnTo>
                    <a:pt x="741931" y="3003446"/>
                  </a:lnTo>
                  <a:lnTo>
                    <a:pt x="745414" y="3001505"/>
                  </a:lnTo>
                  <a:lnTo>
                    <a:pt x="748898" y="2999566"/>
                  </a:lnTo>
                  <a:lnTo>
                    <a:pt x="752381" y="2997630"/>
                  </a:lnTo>
                  <a:lnTo>
                    <a:pt x="755864" y="3001298"/>
                  </a:lnTo>
                  <a:lnTo>
                    <a:pt x="759347" y="2999386"/>
                  </a:lnTo>
                  <a:lnTo>
                    <a:pt x="762831" y="2997476"/>
                  </a:lnTo>
                  <a:lnTo>
                    <a:pt x="766314" y="2995568"/>
                  </a:lnTo>
                  <a:lnTo>
                    <a:pt x="769797" y="2997835"/>
                  </a:lnTo>
                  <a:lnTo>
                    <a:pt x="773280" y="2995945"/>
                  </a:lnTo>
                  <a:lnTo>
                    <a:pt x="776764" y="2994059"/>
                  </a:lnTo>
                  <a:lnTo>
                    <a:pt x="780247" y="2992174"/>
                  </a:lnTo>
                  <a:lnTo>
                    <a:pt x="783730" y="2990292"/>
                  </a:lnTo>
                  <a:lnTo>
                    <a:pt x="787213" y="2998030"/>
                  </a:lnTo>
                  <a:lnTo>
                    <a:pt x="790697" y="2996183"/>
                  </a:lnTo>
                  <a:lnTo>
                    <a:pt x="794180" y="2994339"/>
                  </a:lnTo>
                  <a:lnTo>
                    <a:pt x="797663" y="2992496"/>
                  </a:lnTo>
                  <a:lnTo>
                    <a:pt x="801146" y="3000025"/>
                  </a:lnTo>
                  <a:lnTo>
                    <a:pt x="804630" y="2998216"/>
                  </a:lnTo>
                  <a:lnTo>
                    <a:pt x="808113" y="2996410"/>
                  </a:lnTo>
                  <a:lnTo>
                    <a:pt x="811596" y="2994606"/>
                  </a:lnTo>
                  <a:lnTo>
                    <a:pt x="815079" y="2992804"/>
                  </a:lnTo>
                  <a:lnTo>
                    <a:pt x="818563" y="2992334"/>
                  </a:lnTo>
                  <a:lnTo>
                    <a:pt x="822046" y="2990541"/>
                  </a:lnTo>
                  <a:lnTo>
                    <a:pt x="825529" y="2988749"/>
                  </a:lnTo>
                  <a:lnTo>
                    <a:pt x="829012" y="2986960"/>
                  </a:lnTo>
                  <a:lnTo>
                    <a:pt x="832496" y="3000776"/>
                  </a:lnTo>
                  <a:lnTo>
                    <a:pt x="835979" y="2999038"/>
                  </a:lnTo>
                  <a:lnTo>
                    <a:pt x="839462" y="2997302"/>
                  </a:lnTo>
                  <a:lnTo>
                    <a:pt x="842945" y="2995568"/>
                  </a:lnTo>
                  <a:lnTo>
                    <a:pt x="846429" y="2993836"/>
                  </a:lnTo>
                  <a:lnTo>
                    <a:pt x="849912" y="2997167"/>
                  </a:lnTo>
                  <a:lnTo>
                    <a:pt x="853395" y="2995454"/>
                  </a:lnTo>
                  <a:lnTo>
                    <a:pt x="856878" y="2993743"/>
                  </a:lnTo>
                  <a:lnTo>
                    <a:pt x="860361" y="2992033"/>
                  </a:lnTo>
                  <a:lnTo>
                    <a:pt x="863845" y="3016707"/>
                  </a:lnTo>
                  <a:lnTo>
                    <a:pt x="867328" y="3015079"/>
                  </a:lnTo>
                  <a:lnTo>
                    <a:pt x="870811" y="3013453"/>
                  </a:lnTo>
                  <a:lnTo>
                    <a:pt x="874294" y="3011828"/>
                  </a:lnTo>
                  <a:lnTo>
                    <a:pt x="877778" y="3010205"/>
                  </a:lnTo>
                  <a:lnTo>
                    <a:pt x="881261" y="3010875"/>
                  </a:lnTo>
                  <a:lnTo>
                    <a:pt x="884744" y="3009262"/>
                  </a:lnTo>
                  <a:lnTo>
                    <a:pt x="888227" y="3007651"/>
                  </a:lnTo>
                  <a:lnTo>
                    <a:pt x="891711" y="3006041"/>
                  </a:lnTo>
                  <a:lnTo>
                    <a:pt x="895194" y="3009004"/>
                  </a:lnTo>
                  <a:lnTo>
                    <a:pt x="898677" y="3007411"/>
                  </a:lnTo>
                  <a:lnTo>
                    <a:pt x="902160" y="3005819"/>
                  </a:lnTo>
                  <a:lnTo>
                    <a:pt x="905644" y="3004229"/>
                  </a:lnTo>
                  <a:lnTo>
                    <a:pt x="909127" y="3002641"/>
                  </a:lnTo>
                  <a:lnTo>
                    <a:pt x="912610" y="3001055"/>
                  </a:lnTo>
                  <a:lnTo>
                    <a:pt x="916093" y="2999470"/>
                  </a:lnTo>
                  <a:lnTo>
                    <a:pt x="919577" y="2997887"/>
                  </a:lnTo>
                  <a:lnTo>
                    <a:pt x="923060" y="2996305"/>
                  </a:lnTo>
                  <a:lnTo>
                    <a:pt x="926543" y="3001589"/>
                  </a:lnTo>
                  <a:lnTo>
                    <a:pt x="930026" y="3000030"/>
                  </a:lnTo>
                  <a:lnTo>
                    <a:pt x="933510" y="2998472"/>
                  </a:lnTo>
                  <a:lnTo>
                    <a:pt x="936993" y="2996915"/>
                  </a:lnTo>
                  <a:lnTo>
                    <a:pt x="940476" y="2995361"/>
                  </a:lnTo>
                  <a:lnTo>
                    <a:pt x="943959" y="2996083"/>
                  </a:lnTo>
                  <a:lnTo>
                    <a:pt x="947443" y="2994538"/>
                  </a:lnTo>
                  <a:lnTo>
                    <a:pt x="950926" y="2992994"/>
                  </a:lnTo>
                  <a:lnTo>
                    <a:pt x="954409" y="2991452"/>
                  </a:lnTo>
                  <a:lnTo>
                    <a:pt x="957892" y="2992189"/>
                  </a:lnTo>
                  <a:lnTo>
                    <a:pt x="961376" y="2990656"/>
                  </a:lnTo>
                  <a:lnTo>
                    <a:pt x="964859" y="2989125"/>
                  </a:lnTo>
                  <a:lnTo>
                    <a:pt x="968342" y="2987595"/>
                  </a:lnTo>
                  <a:lnTo>
                    <a:pt x="971825" y="2986066"/>
                  </a:lnTo>
                  <a:lnTo>
                    <a:pt x="975309" y="2986826"/>
                  </a:lnTo>
                  <a:lnTo>
                    <a:pt x="978792" y="2985307"/>
                  </a:lnTo>
                  <a:lnTo>
                    <a:pt x="982275" y="2983789"/>
                  </a:lnTo>
                  <a:lnTo>
                    <a:pt x="985758" y="2982272"/>
                  </a:lnTo>
                  <a:lnTo>
                    <a:pt x="989242" y="2986441"/>
                  </a:lnTo>
                  <a:lnTo>
                    <a:pt x="992725" y="2984942"/>
                  </a:lnTo>
                  <a:lnTo>
                    <a:pt x="996208" y="2983445"/>
                  </a:lnTo>
                  <a:lnTo>
                    <a:pt x="999691" y="2981949"/>
                  </a:lnTo>
                  <a:lnTo>
                    <a:pt x="1003175" y="2980454"/>
                  </a:lnTo>
                  <a:lnTo>
                    <a:pt x="1006658" y="2978961"/>
                  </a:lnTo>
                  <a:lnTo>
                    <a:pt x="1010141" y="2977469"/>
                  </a:lnTo>
                  <a:lnTo>
                    <a:pt x="1013624" y="2975979"/>
                  </a:lnTo>
                  <a:lnTo>
                    <a:pt x="1017108" y="2974491"/>
                  </a:lnTo>
                  <a:lnTo>
                    <a:pt x="1020591" y="2983140"/>
                  </a:lnTo>
                  <a:lnTo>
                    <a:pt x="1024074" y="2981679"/>
                  </a:lnTo>
                  <a:lnTo>
                    <a:pt x="1027557" y="2980219"/>
                  </a:lnTo>
                  <a:lnTo>
                    <a:pt x="1031041" y="2978761"/>
                  </a:lnTo>
                  <a:lnTo>
                    <a:pt x="1034524" y="2977304"/>
                  </a:lnTo>
                  <a:lnTo>
                    <a:pt x="1038007" y="2996224"/>
                  </a:lnTo>
                  <a:lnTo>
                    <a:pt x="1041490" y="2994819"/>
                  </a:lnTo>
                  <a:lnTo>
                    <a:pt x="1044974" y="2993415"/>
                  </a:lnTo>
                  <a:lnTo>
                    <a:pt x="1048457" y="2992012"/>
                  </a:lnTo>
                  <a:lnTo>
                    <a:pt x="1051940" y="3005721"/>
                  </a:lnTo>
                  <a:lnTo>
                    <a:pt x="1055423" y="3004357"/>
                  </a:lnTo>
                  <a:lnTo>
                    <a:pt x="1058907" y="3002995"/>
                  </a:lnTo>
                  <a:lnTo>
                    <a:pt x="1062390" y="3001634"/>
                  </a:lnTo>
                  <a:lnTo>
                    <a:pt x="1065873" y="3000273"/>
                  </a:lnTo>
                  <a:lnTo>
                    <a:pt x="1069356" y="2998915"/>
                  </a:lnTo>
                  <a:lnTo>
                    <a:pt x="1072840" y="2997557"/>
                  </a:lnTo>
                  <a:lnTo>
                    <a:pt x="1076323" y="2996200"/>
                  </a:lnTo>
                  <a:lnTo>
                    <a:pt x="1079806" y="2994845"/>
                  </a:lnTo>
                  <a:lnTo>
                    <a:pt x="1083289" y="3007068"/>
                  </a:lnTo>
                  <a:lnTo>
                    <a:pt x="1086773" y="3005746"/>
                  </a:lnTo>
                  <a:lnTo>
                    <a:pt x="1090256" y="3004426"/>
                  </a:lnTo>
                  <a:lnTo>
                    <a:pt x="1093739" y="3003107"/>
                  </a:lnTo>
                  <a:lnTo>
                    <a:pt x="1097222" y="3001790"/>
                  </a:lnTo>
                  <a:lnTo>
                    <a:pt x="1100706" y="3010742"/>
                  </a:lnTo>
                  <a:lnTo>
                    <a:pt x="1104189" y="3009450"/>
                  </a:lnTo>
                  <a:lnTo>
                    <a:pt x="1107672" y="3008159"/>
                  </a:lnTo>
                  <a:lnTo>
                    <a:pt x="1111155" y="3006869"/>
                  </a:lnTo>
                  <a:lnTo>
                    <a:pt x="1114639" y="3012845"/>
                  </a:lnTo>
                  <a:lnTo>
                    <a:pt x="1118122" y="3011574"/>
                  </a:lnTo>
                  <a:lnTo>
                    <a:pt x="1121605" y="3010304"/>
                  </a:lnTo>
                  <a:lnTo>
                    <a:pt x="1125088" y="3009036"/>
                  </a:lnTo>
                  <a:lnTo>
                    <a:pt x="1128572" y="3007768"/>
                  </a:lnTo>
                  <a:lnTo>
                    <a:pt x="1132055" y="3006501"/>
                  </a:lnTo>
                  <a:lnTo>
                    <a:pt x="1135538" y="3005236"/>
                  </a:lnTo>
                  <a:lnTo>
                    <a:pt x="1139021" y="3003971"/>
                  </a:lnTo>
                  <a:lnTo>
                    <a:pt x="1142505" y="3002708"/>
                  </a:lnTo>
                  <a:lnTo>
                    <a:pt x="1145988" y="3007749"/>
                  </a:lnTo>
                  <a:lnTo>
                    <a:pt x="1149471" y="3006501"/>
                  </a:lnTo>
                  <a:lnTo>
                    <a:pt x="1152954" y="3005255"/>
                  </a:lnTo>
                  <a:lnTo>
                    <a:pt x="1156437" y="3004009"/>
                  </a:lnTo>
                  <a:lnTo>
                    <a:pt x="1159921" y="3002765"/>
                  </a:lnTo>
                  <a:lnTo>
                    <a:pt x="1163404" y="3009475"/>
                  </a:lnTo>
                  <a:lnTo>
                    <a:pt x="1166887" y="3008250"/>
                  </a:lnTo>
                  <a:lnTo>
                    <a:pt x="1170370" y="3007025"/>
                  </a:lnTo>
                  <a:lnTo>
                    <a:pt x="1173854" y="3005802"/>
                  </a:lnTo>
                  <a:lnTo>
                    <a:pt x="1177337" y="3006327"/>
                  </a:lnTo>
                  <a:lnTo>
                    <a:pt x="1180820" y="3005110"/>
                  </a:lnTo>
                  <a:lnTo>
                    <a:pt x="1184303" y="3003894"/>
                  </a:lnTo>
                  <a:lnTo>
                    <a:pt x="1187787" y="3002678"/>
                  </a:lnTo>
                  <a:lnTo>
                    <a:pt x="1191270" y="3001464"/>
                  </a:lnTo>
                  <a:lnTo>
                    <a:pt x="1194753" y="3014754"/>
                  </a:lnTo>
                  <a:lnTo>
                    <a:pt x="1198236" y="3013572"/>
                  </a:lnTo>
                  <a:lnTo>
                    <a:pt x="1201720" y="3012391"/>
                  </a:lnTo>
                  <a:lnTo>
                    <a:pt x="1205203" y="3011211"/>
                  </a:lnTo>
                  <a:lnTo>
                    <a:pt x="1208686" y="3018233"/>
                  </a:lnTo>
                  <a:lnTo>
                    <a:pt x="1212169" y="3017072"/>
                  </a:lnTo>
                  <a:lnTo>
                    <a:pt x="1215653" y="3015913"/>
                  </a:lnTo>
                  <a:lnTo>
                    <a:pt x="1219136" y="3014754"/>
                  </a:lnTo>
                  <a:lnTo>
                    <a:pt x="1222619" y="3013596"/>
                  </a:lnTo>
                  <a:lnTo>
                    <a:pt x="1226102" y="3027419"/>
                  </a:lnTo>
                  <a:lnTo>
                    <a:pt x="1229586" y="3026294"/>
                  </a:lnTo>
                  <a:lnTo>
                    <a:pt x="1233069" y="3025169"/>
                  </a:lnTo>
                  <a:lnTo>
                    <a:pt x="1236552" y="3024046"/>
                  </a:lnTo>
                  <a:lnTo>
                    <a:pt x="1240035" y="3034918"/>
                  </a:lnTo>
                  <a:lnTo>
                    <a:pt x="1243519" y="3033821"/>
                  </a:lnTo>
                  <a:lnTo>
                    <a:pt x="1247002" y="3032725"/>
                  </a:lnTo>
                  <a:lnTo>
                    <a:pt x="1250485" y="3031630"/>
                  </a:lnTo>
                  <a:lnTo>
                    <a:pt x="1253968" y="3030535"/>
                  </a:lnTo>
                  <a:lnTo>
                    <a:pt x="1257452" y="3029442"/>
                  </a:lnTo>
                  <a:lnTo>
                    <a:pt x="1260935" y="3028349"/>
                  </a:lnTo>
                  <a:lnTo>
                    <a:pt x="1264418" y="3027257"/>
                  </a:lnTo>
                  <a:lnTo>
                    <a:pt x="1267901" y="3026165"/>
                  </a:lnTo>
                  <a:lnTo>
                    <a:pt x="1271385" y="3025817"/>
                  </a:lnTo>
                  <a:lnTo>
                    <a:pt x="1274868" y="3024729"/>
                  </a:lnTo>
                  <a:lnTo>
                    <a:pt x="1278351" y="3023642"/>
                  </a:lnTo>
                  <a:lnTo>
                    <a:pt x="1281834" y="3022555"/>
                  </a:lnTo>
                  <a:lnTo>
                    <a:pt x="1285318" y="3021469"/>
                  </a:lnTo>
                  <a:lnTo>
                    <a:pt x="1288801" y="3039755"/>
                  </a:lnTo>
                  <a:lnTo>
                    <a:pt x="1292284" y="3038710"/>
                  </a:lnTo>
                  <a:lnTo>
                    <a:pt x="1295767" y="3037665"/>
                  </a:lnTo>
                  <a:lnTo>
                    <a:pt x="1299251" y="3036620"/>
                  </a:lnTo>
                  <a:lnTo>
                    <a:pt x="1302734" y="3045073"/>
                  </a:lnTo>
                  <a:lnTo>
                    <a:pt x="1306217" y="3044049"/>
                  </a:lnTo>
                  <a:lnTo>
                    <a:pt x="1309700" y="3043026"/>
                  </a:lnTo>
                  <a:lnTo>
                    <a:pt x="1313184" y="3042003"/>
                  </a:lnTo>
                  <a:lnTo>
                    <a:pt x="1316667" y="3040981"/>
                  </a:lnTo>
                  <a:lnTo>
                    <a:pt x="1320150" y="3053607"/>
                  </a:lnTo>
                  <a:lnTo>
                    <a:pt x="1323633" y="3052613"/>
                  </a:lnTo>
                  <a:lnTo>
                    <a:pt x="1327117" y="3051621"/>
                  </a:lnTo>
                  <a:lnTo>
                    <a:pt x="1330600" y="3050628"/>
                  </a:lnTo>
                  <a:lnTo>
                    <a:pt x="1334083" y="3050271"/>
                  </a:lnTo>
                  <a:lnTo>
                    <a:pt x="1337566" y="3049281"/>
                  </a:lnTo>
                  <a:lnTo>
                    <a:pt x="1341050" y="3048292"/>
                  </a:lnTo>
                  <a:lnTo>
                    <a:pt x="1344533" y="3047304"/>
                  </a:lnTo>
                  <a:lnTo>
                    <a:pt x="1348016" y="3046316"/>
                  </a:lnTo>
                  <a:lnTo>
                    <a:pt x="1351499" y="3045967"/>
                  </a:lnTo>
                  <a:lnTo>
                    <a:pt x="1354983" y="3044982"/>
                  </a:lnTo>
                  <a:lnTo>
                    <a:pt x="1358466" y="3043998"/>
                  </a:lnTo>
                  <a:lnTo>
                    <a:pt x="1361949" y="3043014"/>
                  </a:lnTo>
                  <a:lnTo>
                    <a:pt x="1365432" y="3053904"/>
                  </a:lnTo>
                  <a:lnTo>
                    <a:pt x="1368916" y="3052944"/>
                  </a:lnTo>
                  <a:lnTo>
                    <a:pt x="1372399" y="3051985"/>
                  </a:lnTo>
                  <a:lnTo>
                    <a:pt x="1375882" y="3051026"/>
                  </a:lnTo>
                  <a:lnTo>
                    <a:pt x="1379365" y="3050068"/>
                  </a:lnTo>
                  <a:lnTo>
                    <a:pt x="1382849" y="3050944"/>
                  </a:lnTo>
                  <a:lnTo>
                    <a:pt x="1386332" y="3049991"/>
                  </a:lnTo>
                  <a:lnTo>
                    <a:pt x="1389815" y="3049038"/>
                  </a:lnTo>
                  <a:lnTo>
                    <a:pt x="1393298" y="3048086"/>
                  </a:lnTo>
                  <a:lnTo>
                    <a:pt x="1396782" y="3069811"/>
                  </a:lnTo>
                  <a:lnTo>
                    <a:pt x="1400265" y="3068903"/>
                  </a:lnTo>
                  <a:lnTo>
                    <a:pt x="1403748" y="3067995"/>
                  </a:lnTo>
                  <a:lnTo>
                    <a:pt x="1407231" y="3067088"/>
                  </a:lnTo>
                  <a:lnTo>
                    <a:pt x="1410715" y="3066181"/>
                  </a:lnTo>
                  <a:lnTo>
                    <a:pt x="1414198" y="3069679"/>
                  </a:lnTo>
                  <a:lnTo>
                    <a:pt x="1417681" y="3068782"/>
                  </a:lnTo>
                  <a:lnTo>
                    <a:pt x="1421164" y="3067885"/>
                  </a:lnTo>
                  <a:lnTo>
                    <a:pt x="1424648" y="3066989"/>
                  </a:lnTo>
                  <a:lnTo>
                    <a:pt x="1428131" y="3071510"/>
                  </a:lnTo>
                  <a:lnTo>
                    <a:pt x="1431614" y="3070625"/>
                  </a:lnTo>
                  <a:lnTo>
                    <a:pt x="1435097" y="3069740"/>
                  </a:lnTo>
                  <a:lnTo>
                    <a:pt x="1438580" y="3068856"/>
                  </a:lnTo>
                  <a:lnTo>
                    <a:pt x="1442064" y="3067972"/>
                  </a:lnTo>
                  <a:lnTo>
                    <a:pt x="1445547" y="3068702"/>
                  </a:lnTo>
                  <a:lnTo>
                    <a:pt x="1449030" y="3067822"/>
                  </a:lnTo>
                  <a:lnTo>
                    <a:pt x="1452513" y="3066943"/>
                  </a:lnTo>
                  <a:lnTo>
                    <a:pt x="1455997" y="3066064"/>
                  </a:lnTo>
                  <a:lnTo>
                    <a:pt x="1459480" y="3067332"/>
                  </a:lnTo>
                  <a:lnTo>
                    <a:pt x="1462963" y="3066458"/>
                  </a:lnTo>
                  <a:lnTo>
                    <a:pt x="1466446" y="3065585"/>
                  </a:lnTo>
                  <a:lnTo>
                    <a:pt x="1469930" y="3064712"/>
                  </a:lnTo>
                  <a:lnTo>
                    <a:pt x="1473413" y="3063840"/>
                  </a:lnTo>
                  <a:lnTo>
                    <a:pt x="1476896" y="3064043"/>
                  </a:lnTo>
                  <a:lnTo>
                    <a:pt x="1480379" y="3063173"/>
                  </a:lnTo>
                  <a:lnTo>
                    <a:pt x="1483863" y="3062304"/>
                  </a:lnTo>
                  <a:lnTo>
                    <a:pt x="1487346" y="3061436"/>
                  </a:lnTo>
                  <a:lnTo>
                    <a:pt x="1490829" y="3062181"/>
                  </a:lnTo>
                  <a:lnTo>
                    <a:pt x="1494312" y="3061316"/>
                  </a:lnTo>
                  <a:lnTo>
                    <a:pt x="1497796" y="3060452"/>
                  </a:lnTo>
                  <a:lnTo>
                    <a:pt x="1501279" y="3059589"/>
                  </a:lnTo>
                  <a:lnTo>
                    <a:pt x="1504762" y="3058725"/>
                  </a:lnTo>
                  <a:lnTo>
                    <a:pt x="1508245" y="3060014"/>
                  </a:lnTo>
                  <a:lnTo>
                    <a:pt x="1511729" y="3059155"/>
                  </a:lnTo>
                  <a:lnTo>
                    <a:pt x="1515212" y="3058297"/>
                  </a:lnTo>
                  <a:lnTo>
                    <a:pt x="1518695" y="3057440"/>
                  </a:lnTo>
                  <a:lnTo>
                    <a:pt x="1522178" y="3057121"/>
                  </a:lnTo>
                  <a:lnTo>
                    <a:pt x="1525662" y="3056265"/>
                  </a:lnTo>
                  <a:lnTo>
                    <a:pt x="1529145" y="3055410"/>
                  </a:lnTo>
                  <a:lnTo>
                    <a:pt x="1532628" y="3054555"/>
                  </a:lnTo>
                  <a:lnTo>
                    <a:pt x="1536111" y="3053701"/>
                  </a:lnTo>
                  <a:lnTo>
                    <a:pt x="1539595" y="3057671"/>
                  </a:lnTo>
                  <a:lnTo>
                    <a:pt x="1543078" y="3056826"/>
                  </a:lnTo>
                  <a:lnTo>
                    <a:pt x="1546561" y="3055981"/>
                  </a:lnTo>
                  <a:lnTo>
                    <a:pt x="1550044" y="3055137"/>
                  </a:lnTo>
                  <a:lnTo>
                    <a:pt x="1553528" y="3055888"/>
                  </a:lnTo>
                  <a:lnTo>
                    <a:pt x="1557011" y="3055048"/>
                  </a:lnTo>
                  <a:lnTo>
                    <a:pt x="1560494" y="3054208"/>
                  </a:lnTo>
                  <a:lnTo>
                    <a:pt x="1563977" y="3053368"/>
                  </a:lnTo>
                  <a:lnTo>
                    <a:pt x="1567461" y="3052529"/>
                  </a:lnTo>
                  <a:lnTo>
                    <a:pt x="1570944" y="3058523"/>
                  </a:lnTo>
                  <a:lnTo>
                    <a:pt x="1574427" y="3057696"/>
                  </a:lnTo>
                  <a:lnTo>
                    <a:pt x="1577910" y="3056870"/>
                  </a:lnTo>
                  <a:lnTo>
                    <a:pt x="1581394" y="3056044"/>
                  </a:lnTo>
                  <a:lnTo>
                    <a:pt x="1584877" y="3055739"/>
                  </a:lnTo>
                  <a:lnTo>
                    <a:pt x="1588360" y="3054915"/>
                  </a:lnTo>
                  <a:lnTo>
                    <a:pt x="1591843" y="3054092"/>
                  </a:lnTo>
                  <a:lnTo>
                    <a:pt x="1595327" y="3053268"/>
                  </a:lnTo>
                  <a:lnTo>
                    <a:pt x="1598810" y="3052446"/>
                  </a:lnTo>
                  <a:lnTo>
                    <a:pt x="1602293" y="3055773"/>
                  </a:lnTo>
                  <a:lnTo>
                    <a:pt x="1605776" y="3054958"/>
                  </a:lnTo>
                  <a:lnTo>
                    <a:pt x="1609260" y="3054143"/>
                  </a:lnTo>
                  <a:lnTo>
                    <a:pt x="1612743" y="3053329"/>
                  </a:lnTo>
                  <a:lnTo>
                    <a:pt x="1616226" y="3053032"/>
                  </a:lnTo>
                  <a:lnTo>
                    <a:pt x="1619709" y="3052220"/>
                  </a:lnTo>
                  <a:lnTo>
                    <a:pt x="1623193" y="3051408"/>
                  </a:lnTo>
                  <a:lnTo>
                    <a:pt x="1626676" y="3050596"/>
                  </a:lnTo>
                  <a:lnTo>
                    <a:pt x="1630159" y="3049785"/>
                  </a:lnTo>
                  <a:lnTo>
                    <a:pt x="1633642" y="3048974"/>
                  </a:lnTo>
                  <a:lnTo>
                    <a:pt x="1637126" y="3048164"/>
                  </a:lnTo>
                  <a:lnTo>
                    <a:pt x="1640609" y="3047354"/>
                  </a:lnTo>
                  <a:lnTo>
                    <a:pt x="1644092" y="3046544"/>
                  </a:lnTo>
                  <a:lnTo>
                    <a:pt x="1647575" y="3047300"/>
                  </a:lnTo>
                  <a:lnTo>
                    <a:pt x="1651059" y="3046494"/>
                  </a:lnTo>
                  <a:lnTo>
                    <a:pt x="1654542" y="3045688"/>
                  </a:lnTo>
                  <a:lnTo>
                    <a:pt x="1658025" y="3044883"/>
                  </a:lnTo>
                  <a:lnTo>
                    <a:pt x="1661508" y="3044078"/>
                  </a:lnTo>
                  <a:lnTo>
                    <a:pt x="1664992" y="3051496"/>
                  </a:lnTo>
                  <a:lnTo>
                    <a:pt x="1668475" y="3050705"/>
                  </a:lnTo>
                  <a:lnTo>
                    <a:pt x="1671958" y="3049915"/>
                  </a:lnTo>
                  <a:lnTo>
                    <a:pt x="1675441" y="3049124"/>
                  </a:lnTo>
                  <a:lnTo>
                    <a:pt x="1678925" y="3049347"/>
                  </a:lnTo>
                  <a:lnTo>
                    <a:pt x="1682408" y="3048559"/>
                  </a:lnTo>
                  <a:lnTo>
                    <a:pt x="1685891" y="3047772"/>
                  </a:lnTo>
                  <a:lnTo>
                    <a:pt x="1689374" y="3046985"/>
                  </a:lnTo>
                  <a:lnTo>
                    <a:pt x="1692858" y="3046198"/>
                  </a:lnTo>
                  <a:lnTo>
                    <a:pt x="1696341" y="3048445"/>
                  </a:lnTo>
                  <a:lnTo>
                    <a:pt x="1699824" y="3047664"/>
                  </a:lnTo>
                  <a:lnTo>
                    <a:pt x="1703307" y="3046883"/>
                  </a:lnTo>
                  <a:lnTo>
                    <a:pt x="1706791" y="3046103"/>
                  </a:lnTo>
                  <a:lnTo>
                    <a:pt x="1710274" y="3045827"/>
                  </a:lnTo>
                  <a:lnTo>
                    <a:pt x="1713757" y="3045048"/>
                  </a:lnTo>
                  <a:lnTo>
                    <a:pt x="1717240" y="3044270"/>
                  </a:lnTo>
                  <a:lnTo>
                    <a:pt x="1720723" y="3043492"/>
                  </a:lnTo>
                  <a:lnTo>
                    <a:pt x="1724207" y="3042714"/>
                  </a:lnTo>
                  <a:lnTo>
                    <a:pt x="1727690" y="3042444"/>
                  </a:lnTo>
                  <a:lnTo>
                    <a:pt x="1731173" y="3041668"/>
                  </a:lnTo>
                  <a:lnTo>
                    <a:pt x="1734656" y="3040893"/>
                  </a:lnTo>
                  <a:lnTo>
                    <a:pt x="1738140" y="3040117"/>
                  </a:lnTo>
                  <a:lnTo>
                    <a:pt x="1741623" y="3039342"/>
                  </a:lnTo>
                  <a:lnTo>
                    <a:pt x="1741623" y="3039851"/>
                  </a:lnTo>
                  <a:lnTo>
                    <a:pt x="1741623" y="3040359"/>
                  </a:lnTo>
                  <a:lnTo>
                    <a:pt x="1741623" y="3040866"/>
                  </a:lnTo>
                  <a:lnTo>
                    <a:pt x="1741623" y="3041372"/>
                  </a:lnTo>
                  <a:lnTo>
                    <a:pt x="1741623" y="3041876"/>
                  </a:lnTo>
                  <a:lnTo>
                    <a:pt x="1741623" y="3042379"/>
                  </a:lnTo>
                  <a:lnTo>
                    <a:pt x="1741623" y="3042882"/>
                  </a:lnTo>
                  <a:lnTo>
                    <a:pt x="1741623" y="3043383"/>
                  </a:lnTo>
                  <a:lnTo>
                    <a:pt x="1741623" y="3043882"/>
                  </a:lnTo>
                  <a:lnTo>
                    <a:pt x="1741623" y="3044381"/>
                  </a:lnTo>
                  <a:lnTo>
                    <a:pt x="1741623" y="3044879"/>
                  </a:lnTo>
                  <a:lnTo>
                    <a:pt x="1741623" y="3045375"/>
                  </a:lnTo>
                  <a:lnTo>
                    <a:pt x="1741623" y="3045870"/>
                  </a:lnTo>
                  <a:lnTo>
                    <a:pt x="1741623" y="3046365"/>
                  </a:lnTo>
                  <a:lnTo>
                    <a:pt x="1741623" y="3046858"/>
                  </a:lnTo>
                  <a:lnTo>
                    <a:pt x="1741623" y="3047350"/>
                  </a:lnTo>
                  <a:lnTo>
                    <a:pt x="1741623" y="3047841"/>
                  </a:lnTo>
                  <a:lnTo>
                    <a:pt x="1741623" y="3048330"/>
                  </a:lnTo>
                  <a:lnTo>
                    <a:pt x="1741623" y="3048819"/>
                  </a:lnTo>
                  <a:lnTo>
                    <a:pt x="1741623" y="3049307"/>
                  </a:lnTo>
                  <a:lnTo>
                    <a:pt x="1745106" y="3048547"/>
                  </a:lnTo>
                  <a:lnTo>
                    <a:pt x="1748589" y="3047788"/>
                  </a:lnTo>
                  <a:lnTo>
                    <a:pt x="1752073" y="3047029"/>
                  </a:lnTo>
                  <a:lnTo>
                    <a:pt x="1755556" y="3046271"/>
                  </a:lnTo>
                  <a:lnTo>
                    <a:pt x="1759039" y="3052276"/>
                  </a:lnTo>
                  <a:lnTo>
                    <a:pt x="1762522" y="3051528"/>
                  </a:lnTo>
                  <a:lnTo>
                    <a:pt x="1766006" y="3050781"/>
                  </a:lnTo>
                  <a:lnTo>
                    <a:pt x="1769489" y="3050034"/>
                  </a:lnTo>
                  <a:lnTo>
                    <a:pt x="1772972" y="3049287"/>
                  </a:lnTo>
                  <a:lnTo>
                    <a:pt x="1776455" y="3050924"/>
                  </a:lnTo>
                  <a:lnTo>
                    <a:pt x="1779939" y="3050182"/>
                  </a:lnTo>
                  <a:lnTo>
                    <a:pt x="1783422" y="3049440"/>
                  </a:lnTo>
                  <a:lnTo>
                    <a:pt x="1786905" y="3048698"/>
                  </a:lnTo>
                  <a:lnTo>
                    <a:pt x="1790388" y="3048908"/>
                  </a:lnTo>
                  <a:lnTo>
                    <a:pt x="1793872" y="3048169"/>
                  </a:lnTo>
                  <a:lnTo>
                    <a:pt x="1797355" y="3047430"/>
                  </a:lnTo>
                  <a:lnTo>
                    <a:pt x="1800838" y="3046691"/>
                  </a:lnTo>
                  <a:lnTo>
                    <a:pt x="1804321" y="3045953"/>
                  </a:lnTo>
                  <a:lnTo>
                    <a:pt x="1807805" y="3050877"/>
                  </a:lnTo>
                  <a:lnTo>
                    <a:pt x="1811288" y="3050148"/>
                  </a:lnTo>
                  <a:lnTo>
                    <a:pt x="1814771" y="3049419"/>
                  </a:lnTo>
                  <a:lnTo>
                    <a:pt x="1818254" y="3048690"/>
                  </a:lnTo>
                  <a:lnTo>
                    <a:pt x="1821738" y="3047961"/>
                  </a:lnTo>
                  <a:lnTo>
                    <a:pt x="1825221" y="3047233"/>
                  </a:lnTo>
                  <a:lnTo>
                    <a:pt x="1828704" y="3046506"/>
                  </a:lnTo>
                  <a:lnTo>
                    <a:pt x="1832187" y="3045778"/>
                  </a:lnTo>
                  <a:lnTo>
                    <a:pt x="1835671" y="3045051"/>
                  </a:lnTo>
                  <a:lnTo>
                    <a:pt x="1839154" y="3046204"/>
                  </a:lnTo>
                  <a:lnTo>
                    <a:pt x="1842637" y="3045480"/>
                  </a:lnTo>
                  <a:lnTo>
                    <a:pt x="1846120" y="3044757"/>
                  </a:lnTo>
                  <a:lnTo>
                    <a:pt x="1849604" y="3044034"/>
                  </a:lnTo>
                  <a:lnTo>
                    <a:pt x="1853087" y="3045651"/>
                  </a:lnTo>
                  <a:lnTo>
                    <a:pt x="1856570" y="3044932"/>
                  </a:lnTo>
                  <a:lnTo>
                    <a:pt x="1860053" y="3044213"/>
                  </a:lnTo>
                  <a:lnTo>
                    <a:pt x="1863537" y="3043495"/>
                  </a:lnTo>
                  <a:lnTo>
                    <a:pt x="1867020" y="3042777"/>
                  </a:lnTo>
                  <a:lnTo>
                    <a:pt x="1870503" y="3042527"/>
                  </a:lnTo>
                  <a:lnTo>
                    <a:pt x="1873986" y="3041811"/>
                  </a:lnTo>
                  <a:lnTo>
                    <a:pt x="1877470" y="3041094"/>
                  </a:lnTo>
                  <a:lnTo>
                    <a:pt x="1880953" y="3040378"/>
                  </a:lnTo>
                  <a:lnTo>
                    <a:pt x="1884436" y="3041069"/>
                  </a:lnTo>
                  <a:lnTo>
                    <a:pt x="1887919" y="3040356"/>
                  </a:lnTo>
                  <a:lnTo>
                    <a:pt x="1891403" y="3039643"/>
                  </a:lnTo>
                  <a:lnTo>
                    <a:pt x="1894886" y="3038930"/>
                  </a:lnTo>
                  <a:lnTo>
                    <a:pt x="1898369" y="3038217"/>
                  </a:lnTo>
                  <a:lnTo>
                    <a:pt x="1901852" y="3040311"/>
                  </a:lnTo>
                  <a:lnTo>
                    <a:pt x="1905336" y="3039603"/>
                  </a:lnTo>
                  <a:lnTo>
                    <a:pt x="1908819" y="3038896"/>
                  </a:lnTo>
                  <a:lnTo>
                    <a:pt x="1912302" y="3038188"/>
                  </a:lnTo>
                  <a:lnTo>
                    <a:pt x="1915785" y="3039805"/>
                  </a:lnTo>
                  <a:lnTo>
                    <a:pt x="1919269" y="3039102"/>
                  </a:lnTo>
                  <a:lnTo>
                    <a:pt x="1922752" y="3038399"/>
                  </a:lnTo>
                  <a:lnTo>
                    <a:pt x="1926235" y="3037696"/>
                  </a:lnTo>
                  <a:lnTo>
                    <a:pt x="1929718" y="3036993"/>
                  </a:lnTo>
                  <a:lnTo>
                    <a:pt x="1933202" y="3038607"/>
                  </a:lnTo>
                  <a:lnTo>
                    <a:pt x="1936685" y="3037908"/>
                  </a:lnTo>
                  <a:lnTo>
                    <a:pt x="1940168" y="3037209"/>
                  </a:lnTo>
                  <a:lnTo>
                    <a:pt x="1943651" y="3036511"/>
                  </a:lnTo>
                  <a:lnTo>
                    <a:pt x="1947135" y="3051457"/>
                  </a:lnTo>
                  <a:lnTo>
                    <a:pt x="1950618" y="3050780"/>
                  </a:lnTo>
                  <a:lnTo>
                    <a:pt x="1954101" y="3050104"/>
                  </a:lnTo>
                  <a:lnTo>
                    <a:pt x="1957584" y="3049428"/>
                  </a:lnTo>
                  <a:lnTo>
                    <a:pt x="1961068" y="3048752"/>
                  </a:lnTo>
                  <a:lnTo>
                    <a:pt x="1964551" y="3049376"/>
                  </a:lnTo>
                  <a:lnTo>
                    <a:pt x="1968034" y="3048702"/>
                  </a:lnTo>
                  <a:lnTo>
                    <a:pt x="1971517" y="3048029"/>
                  </a:lnTo>
                  <a:lnTo>
                    <a:pt x="1975001" y="3047357"/>
                  </a:lnTo>
                  <a:lnTo>
                    <a:pt x="1978484" y="3047118"/>
                  </a:lnTo>
                  <a:lnTo>
                    <a:pt x="1981967" y="3046446"/>
                  </a:lnTo>
                  <a:lnTo>
                    <a:pt x="1985450" y="3045775"/>
                  </a:lnTo>
                  <a:lnTo>
                    <a:pt x="1988934" y="3045104"/>
                  </a:lnTo>
                  <a:lnTo>
                    <a:pt x="1992417" y="3044433"/>
                  </a:lnTo>
                  <a:lnTo>
                    <a:pt x="1995900" y="3054397"/>
                  </a:lnTo>
                  <a:lnTo>
                    <a:pt x="1999383" y="3053741"/>
                  </a:lnTo>
                  <a:lnTo>
                    <a:pt x="2002867" y="3053085"/>
                  </a:lnTo>
                  <a:lnTo>
                    <a:pt x="2006350" y="3052429"/>
                  </a:lnTo>
                  <a:lnTo>
                    <a:pt x="2009833" y="3053437"/>
                  </a:lnTo>
                  <a:lnTo>
                    <a:pt x="2013316" y="3052784"/>
                  </a:lnTo>
                  <a:lnTo>
                    <a:pt x="2016799" y="3052131"/>
                  </a:lnTo>
                  <a:lnTo>
                    <a:pt x="2020283" y="3051479"/>
                  </a:lnTo>
                  <a:lnTo>
                    <a:pt x="2023766" y="3050827"/>
                  </a:lnTo>
                  <a:lnTo>
                    <a:pt x="2027249" y="3053484"/>
                  </a:lnTo>
                  <a:lnTo>
                    <a:pt x="2030732" y="3052836"/>
                  </a:lnTo>
                  <a:lnTo>
                    <a:pt x="2034216" y="3052189"/>
                  </a:lnTo>
                  <a:lnTo>
                    <a:pt x="2037699" y="3051543"/>
                  </a:lnTo>
                  <a:lnTo>
                    <a:pt x="2041182" y="3056997"/>
                  </a:lnTo>
                  <a:lnTo>
                    <a:pt x="2044665" y="3056359"/>
                  </a:lnTo>
                  <a:lnTo>
                    <a:pt x="2048149" y="3055721"/>
                  </a:lnTo>
                  <a:lnTo>
                    <a:pt x="2051632" y="3055083"/>
                  </a:lnTo>
                  <a:lnTo>
                    <a:pt x="2055115" y="3054445"/>
                  </a:lnTo>
                  <a:lnTo>
                    <a:pt x="2058598" y="3055015"/>
                  </a:lnTo>
                  <a:lnTo>
                    <a:pt x="2062082" y="3054380"/>
                  </a:lnTo>
                  <a:lnTo>
                    <a:pt x="2065565" y="3053745"/>
                  </a:lnTo>
                  <a:lnTo>
                    <a:pt x="2069048" y="3053110"/>
                  </a:lnTo>
                  <a:lnTo>
                    <a:pt x="2072531" y="3055280"/>
                  </a:lnTo>
                  <a:lnTo>
                    <a:pt x="2076015" y="3054650"/>
                  </a:lnTo>
                  <a:lnTo>
                    <a:pt x="2079498" y="3054019"/>
                  </a:lnTo>
                  <a:lnTo>
                    <a:pt x="2082981" y="3053389"/>
                  </a:lnTo>
                  <a:lnTo>
                    <a:pt x="2086464" y="3052759"/>
                  </a:lnTo>
                  <a:lnTo>
                    <a:pt x="2089948" y="3052529"/>
                  </a:lnTo>
                  <a:lnTo>
                    <a:pt x="2093431" y="3051900"/>
                  </a:lnTo>
                  <a:lnTo>
                    <a:pt x="2096914" y="3051272"/>
                  </a:lnTo>
                  <a:lnTo>
                    <a:pt x="2100397" y="3050643"/>
                  </a:lnTo>
                  <a:lnTo>
                    <a:pt x="2103881" y="3050015"/>
                  </a:lnTo>
                  <a:lnTo>
                    <a:pt x="2107364" y="3049387"/>
                  </a:lnTo>
                  <a:lnTo>
                    <a:pt x="2110847" y="3048759"/>
                  </a:lnTo>
                  <a:lnTo>
                    <a:pt x="2114330" y="3048132"/>
                  </a:lnTo>
                  <a:lnTo>
                    <a:pt x="2117814" y="3047505"/>
                  </a:lnTo>
                  <a:lnTo>
                    <a:pt x="2121297" y="3050487"/>
                  </a:lnTo>
                  <a:lnTo>
                    <a:pt x="2124780" y="3049865"/>
                  </a:lnTo>
                  <a:lnTo>
                    <a:pt x="2128263" y="3049243"/>
                  </a:lnTo>
                  <a:lnTo>
                    <a:pt x="2131747" y="3048621"/>
                  </a:lnTo>
                  <a:lnTo>
                    <a:pt x="2135230" y="3050384"/>
                  </a:lnTo>
                  <a:lnTo>
                    <a:pt x="2138713" y="3049766"/>
                  </a:lnTo>
                  <a:lnTo>
                    <a:pt x="2142196" y="3049148"/>
                  </a:lnTo>
                  <a:lnTo>
                    <a:pt x="2145680" y="3048530"/>
                  </a:lnTo>
                  <a:lnTo>
                    <a:pt x="2149163" y="3047913"/>
                  </a:lnTo>
                  <a:lnTo>
                    <a:pt x="2152646" y="3047296"/>
                  </a:lnTo>
                  <a:lnTo>
                    <a:pt x="2156129" y="3046679"/>
                  </a:lnTo>
                  <a:lnTo>
                    <a:pt x="2159613" y="3046062"/>
                  </a:lnTo>
                  <a:lnTo>
                    <a:pt x="2163096" y="3045445"/>
                  </a:lnTo>
                  <a:lnTo>
                    <a:pt x="2166579" y="3046422"/>
                  </a:lnTo>
                  <a:lnTo>
                    <a:pt x="2170062" y="3045808"/>
                  </a:lnTo>
                  <a:lnTo>
                    <a:pt x="2173546" y="3045194"/>
                  </a:lnTo>
                  <a:lnTo>
                    <a:pt x="2177029" y="3044580"/>
                  </a:lnTo>
                  <a:lnTo>
                    <a:pt x="2180512" y="3043967"/>
                  </a:lnTo>
                  <a:lnTo>
                    <a:pt x="2183995" y="3044151"/>
                  </a:lnTo>
                  <a:lnTo>
                    <a:pt x="2187479" y="3043539"/>
                  </a:lnTo>
                  <a:lnTo>
                    <a:pt x="2190962" y="3042927"/>
                  </a:lnTo>
                  <a:lnTo>
                    <a:pt x="2194445" y="3042316"/>
                  </a:lnTo>
                  <a:lnTo>
                    <a:pt x="2197928" y="3042502"/>
                  </a:lnTo>
                  <a:lnTo>
                    <a:pt x="2201412" y="3041892"/>
                  </a:lnTo>
                  <a:lnTo>
                    <a:pt x="2204895" y="3041282"/>
                  </a:lnTo>
                  <a:lnTo>
                    <a:pt x="2208378" y="3040673"/>
                  </a:lnTo>
                  <a:lnTo>
                    <a:pt x="2211861" y="3040064"/>
                  </a:lnTo>
                  <a:lnTo>
                    <a:pt x="2215345" y="3041448"/>
                  </a:lnTo>
                  <a:lnTo>
                    <a:pt x="2218828" y="3040841"/>
                  </a:lnTo>
                  <a:lnTo>
                    <a:pt x="2222311" y="3040235"/>
                  </a:lnTo>
                  <a:lnTo>
                    <a:pt x="2225794" y="3039629"/>
                  </a:lnTo>
                  <a:lnTo>
                    <a:pt x="2229278" y="3039820"/>
                  </a:lnTo>
                  <a:lnTo>
                    <a:pt x="2232761" y="3039215"/>
                  </a:lnTo>
                  <a:lnTo>
                    <a:pt x="2236244" y="3038611"/>
                  </a:lnTo>
                  <a:lnTo>
                    <a:pt x="2239727" y="3038007"/>
                  </a:lnTo>
                  <a:lnTo>
                    <a:pt x="2243211" y="3037403"/>
                  </a:lnTo>
                  <a:lnTo>
                    <a:pt x="2246694" y="3045421"/>
                  </a:lnTo>
                  <a:lnTo>
                    <a:pt x="2250177" y="3044828"/>
                  </a:lnTo>
                  <a:lnTo>
                    <a:pt x="2253660" y="3044235"/>
                  </a:lnTo>
                  <a:lnTo>
                    <a:pt x="2257144" y="3043642"/>
                  </a:lnTo>
                  <a:lnTo>
                    <a:pt x="2260627" y="3050265"/>
                  </a:lnTo>
                  <a:lnTo>
                    <a:pt x="2264110" y="3049681"/>
                  </a:lnTo>
                  <a:lnTo>
                    <a:pt x="2267593" y="3049097"/>
                  </a:lnTo>
                  <a:lnTo>
                    <a:pt x="2271077" y="3048513"/>
                  </a:lnTo>
                  <a:lnTo>
                    <a:pt x="2274560" y="3047930"/>
                  </a:lnTo>
                  <a:lnTo>
                    <a:pt x="2278043" y="3050702"/>
                  </a:lnTo>
                  <a:lnTo>
                    <a:pt x="2281526" y="3050123"/>
                  </a:lnTo>
                  <a:lnTo>
                    <a:pt x="2285010" y="3049544"/>
                  </a:lnTo>
                  <a:lnTo>
                    <a:pt x="2288493" y="3048965"/>
                  </a:lnTo>
                  <a:lnTo>
                    <a:pt x="2291976" y="3055335"/>
                  </a:lnTo>
                  <a:lnTo>
                    <a:pt x="2295459" y="3054765"/>
                  </a:lnTo>
                  <a:lnTo>
                    <a:pt x="2298942" y="3054195"/>
                  </a:lnTo>
                  <a:lnTo>
                    <a:pt x="2302426" y="3053625"/>
                  </a:lnTo>
                  <a:lnTo>
                    <a:pt x="2305909" y="3053055"/>
                  </a:lnTo>
                  <a:lnTo>
                    <a:pt x="2309392" y="3053929"/>
                  </a:lnTo>
                  <a:lnTo>
                    <a:pt x="2312875" y="3053361"/>
                  </a:lnTo>
                  <a:lnTo>
                    <a:pt x="2316359" y="3052794"/>
                  </a:lnTo>
                  <a:lnTo>
                    <a:pt x="2319842" y="3052227"/>
                  </a:lnTo>
                  <a:lnTo>
                    <a:pt x="2323325" y="3052740"/>
                  </a:lnTo>
                  <a:lnTo>
                    <a:pt x="2326808" y="3052175"/>
                  </a:lnTo>
                  <a:lnTo>
                    <a:pt x="2330292" y="3051609"/>
                  </a:lnTo>
                  <a:lnTo>
                    <a:pt x="2333775" y="3051044"/>
                  </a:lnTo>
                  <a:lnTo>
                    <a:pt x="2337258" y="3050479"/>
                  </a:lnTo>
                  <a:lnTo>
                    <a:pt x="2340741" y="3051355"/>
                  </a:lnTo>
                  <a:lnTo>
                    <a:pt x="2344225" y="3050792"/>
                  </a:lnTo>
                  <a:lnTo>
                    <a:pt x="2347708" y="3050230"/>
                  </a:lnTo>
                  <a:lnTo>
                    <a:pt x="2351191" y="3049667"/>
                  </a:lnTo>
                  <a:lnTo>
                    <a:pt x="2354674" y="3054447"/>
                  </a:lnTo>
                  <a:lnTo>
                    <a:pt x="2358158" y="3053891"/>
                  </a:lnTo>
                  <a:lnTo>
                    <a:pt x="2361641" y="3053335"/>
                  </a:lnTo>
                  <a:lnTo>
                    <a:pt x="2365124" y="3052779"/>
                  </a:lnTo>
                  <a:lnTo>
                    <a:pt x="2368607" y="3052223"/>
                  </a:lnTo>
                  <a:lnTo>
                    <a:pt x="2372091" y="3052374"/>
                  </a:lnTo>
                  <a:lnTo>
                    <a:pt x="2375574" y="3051820"/>
                  </a:lnTo>
                  <a:lnTo>
                    <a:pt x="2379057" y="3051266"/>
                  </a:lnTo>
                  <a:lnTo>
                    <a:pt x="2382540" y="3050712"/>
                  </a:lnTo>
                  <a:lnTo>
                    <a:pt x="2386024" y="3051570"/>
                  </a:lnTo>
                  <a:lnTo>
                    <a:pt x="2389507" y="3051018"/>
                  </a:lnTo>
                  <a:lnTo>
                    <a:pt x="2392990" y="3050466"/>
                  </a:lnTo>
                  <a:lnTo>
                    <a:pt x="2396473" y="3049915"/>
                  </a:lnTo>
                  <a:lnTo>
                    <a:pt x="2399957" y="3049363"/>
                  </a:lnTo>
                  <a:lnTo>
                    <a:pt x="2403440" y="3049165"/>
                  </a:lnTo>
                  <a:lnTo>
                    <a:pt x="2406923" y="3048615"/>
                  </a:lnTo>
                  <a:lnTo>
                    <a:pt x="2410406" y="3048064"/>
                  </a:lnTo>
                  <a:lnTo>
                    <a:pt x="2413890" y="3047514"/>
                  </a:lnTo>
                  <a:lnTo>
                    <a:pt x="2417373" y="3052566"/>
                  </a:lnTo>
                  <a:lnTo>
                    <a:pt x="2420856" y="3052022"/>
                  </a:lnTo>
                  <a:lnTo>
                    <a:pt x="2424339" y="3051479"/>
                  </a:lnTo>
                  <a:lnTo>
                    <a:pt x="2427823" y="3050936"/>
                  </a:lnTo>
                  <a:lnTo>
                    <a:pt x="2431306" y="3050392"/>
                  </a:lnTo>
                  <a:lnTo>
                    <a:pt x="2434789" y="3058032"/>
                  </a:lnTo>
                  <a:lnTo>
                    <a:pt x="2438272" y="3057498"/>
                  </a:lnTo>
                  <a:lnTo>
                    <a:pt x="2441756" y="3056964"/>
                  </a:lnTo>
                  <a:lnTo>
                    <a:pt x="2445239" y="3056431"/>
                  </a:lnTo>
                  <a:lnTo>
                    <a:pt x="2448722" y="3065423"/>
                  </a:lnTo>
                  <a:lnTo>
                    <a:pt x="2452205" y="3064900"/>
                  </a:lnTo>
                  <a:lnTo>
                    <a:pt x="2455689" y="3064377"/>
                  </a:lnTo>
                  <a:lnTo>
                    <a:pt x="2459172" y="3063854"/>
                  </a:lnTo>
                  <a:lnTo>
                    <a:pt x="2462655" y="3063332"/>
                  </a:lnTo>
                  <a:lnTo>
                    <a:pt x="2466138" y="3066649"/>
                  </a:lnTo>
                  <a:lnTo>
                    <a:pt x="2469622" y="3066131"/>
                  </a:lnTo>
                  <a:lnTo>
                    <a:pt x="2473105" y="3065613"/>
                  </a:lnTo>
                  <a:lnTo>
                    <a:pt x="2476588" y="3065095"/>
                  </a:lnTo>
                  <a:lnTo>
                    <a:pt x="2480071" y="3064896"/>
                  </a:lnTo>
                  <a:lnTo>
                    <a:pt x="2483555" y="3064379"/>
                  </a:lnTo>
                  <a:lnTo>
                    <a:pt x="2487038" y="3063862"/>
                  </a:lnTo>
                  <a:lnTo>
                    <a:pt x="2490521" y="3063346"/>
                  </a:lnTo>
                  <a:lnTo>
                    <a:pt x="2494004" y="3062829"/>
                  </a:lnTo>
                  <a:lnTo>
                    <a:pt x="2497488" y="3062633"/>
                  </a:lnTo>
                  <a:lnTo>
                    <a:pt x="2500971" y="3062117"/>
                  </a:lnTo>
                  <a:lnTo>
                    <a:pt x="2504454" y="3061601"/>
                  </a:lnTo>
                  <a:lnTo>
                    <a:pt x="2507937" y="3061086"/>
                  </a:lnTo>
                  <a:lnTo>
                    <a:pt x="2511421" y="3063751"/>
                  </a:lnTo>
                  <a:lnTo>
                    <a:pt x="2514904" y="3063239"/>
                  </a:lnTo>
                  <a:lnTo>
                    <a:pt x="2518387" y="3062728"/>
                  </a:lnTo>
                  <a:lnTo>
                    <a:pt x="2521870" y="3062217"/>
                  </a:lnTo>
                  <a:lnTo>
                    <a:pt x="2525354" y="3061705"/>
                  </a:lnTo>
                  <a:lnTo>
                    <a:pt x="2528837" y="3064968"/>
                  </a:lnTo>
                  <a:lnTo>
                    <a:pt x="2532320" y="3064461"/>
                  </a:lnTo>
                  <a:lnTo>
                    <a:pt x="2535803" y="3063954"/>
                  </a:lnTo>
                  <a:lnTo>
                    <a:pt x="2539287" y="3063448"/>
                  </a:lnTo>
                  <a:lnTo>
                    <a:pt x="2542770" y="3065739"/>
                  </a:lnTo>
                  <a:lnTo>
                    <a:pt x="2546253" y="3065236"/>
                  </a:lnTo>
                  <a:lnTo>
                    <a:pt x="2549736" y="3064733"/>
                  </a:lnTo>
                  <a:lnTo>
                    <a:pt x="2553220" y="3064230"/>
                  </a:lnTo>
                  <a:lnTo>
                    <a:pt x="2556703" y="3063727"/>
                  </a:lnTo>
                  <a:lnTo>
                    <a:pt x="2560186" y="3065693"/>
                  </a:lnTo>
                  <a:lnTo>
                    <a:pt x="2563669" y="3065193"/>
                  </a:lnTo>
                  <a:lnTo>
                    <a:pt x="2567153" y="3064693"/>
                  </a:lnTo>
                  <a:lnTo>
                    <a:pt x="2570636" y="3064194"/>
                  </a:lnTo>
                  <a:lnTo>
                    <a:pt x="2574119" y="3069766"/>
                  </a:lnTo>
                  <a:lnTo>
                    <a:pt x="2577602" y="3069273"/>
                  </a:lnTo>
                  <a:lnTo>
                    <a:pt x="2581085" y="3068780"/>
                  </a:lnTo>
                  <a:lnTo>
                    <a:pt x="2584569" y="3068287"/>
                  </a:lnTo>
                  <a:lnTo>
                    <a:pt x="2588052" y="3067794"/>
                  </a:lnTo>
                  <a:lnTo>
                    <a:pt x="2591535" y="3072645"/>
                  </a:lnTo>
                  <a:lnTo>
                    <a:pt x="2595018" y="3072159"/>
                  </a:lnTo>
                  <a:lnTo>
                    <a:pt x="2598502" y="3071672"/>
                  </a:lnTo>
                  <a:lnTo>
                    <a:pt x="2601985" y="3071186"/>
                  </a:lnTo>
                  <a:lnTo>
                    <a:pt x="2605468" y="3071287"/>
                  </a:lnTo>
                  <a:lnTo>
                    <a:pt x="2608951" y="3070802"/>
                  </a:lnTo>
                  <a:lnTo>
                    <a:pt x="2612435" y="3070316"/>
                  </a:lnTo>
                  <a:lnTo>
                    <a:pt x="2615918" y="3069831"/>
                  </a:lnTo>
                  <a:lnTo>
                    <a:pt x="2619401" y="3069346"/>
                  </a:lnTo>
                  <a:lnTo>
                    <a:pt x="2622884" y="3070330"/>
                  </a:lnTo>
                  <a:lnTo>
                    <a:pt x="2626368" y="3069847"/>
                  </a:lnTo>
                  <a:lnTo>
                    <a:pt x="2629851" y="3069364"/>
                  </a:lnTo>
                  <a:lnTo>
                    <a:pt x="2633334" y="3068881"/>
                  </a:lnTo>
                  <a:lnTo>
                    <a:pt x="2636817" y="3071317"/>
                  </a:lnTo>
                  <a:lnTo>
                    <a:pt x="2640301" y="3070838"/>
                  </a:lnTo>
                  <a:lnTo>
                    <a:pt x="2643784" y="3070358"/>
                  </a:lnTo>
                  <a:lnTo>
                    <a:pt x="2647267" y="3069879"/>
                  </a:lnTo>
                  <a:lnTo>
                    <a:pt x="2650750" y="3069399"/>
                  </a:lnTo>
                  <a:lnTo>
                    <a:pt x="2654234" y="3070949"/>
                  </a:lnTo>
                  <a:lnTo>
                    <a:pt x="2657717" y="3070473"/>
                  </a:lnTo>
                  <a:lnTo>
                    <a:pt x="2661200" y="3069996"/>
                  </a:lnTo>
                  <a:lnTo>
                    <a:pt x="2664683" y="3069519"/>
                  </a:lnTo>
                  <a:lnTo>
                    <a:pt x="2668167" y="3073626"/>
                  </a:lnTo>
                  <a:lnTo>
                    <a:pt x="2671650" y="3073154"/>
                  </a:lnTo>
                  <a:lnTo>
                    <a:pt x="2675133" y="3072682"/>
                  </a:lnTo>
                  <a:lnTo>
                    <a:pt x="2678616" y="3072211"/>
                  </a:lnTo>
                  <a:lnTo>
                    <a:pt x="2682100" y="3071739"/>
                  </a:lnTo>
                  <a:lnTo>
                    <a:pt x="2685583" y="3072404"/>
                  </a:lnTo>
                  <a:lnTo>
                    <a:pt x="2689066" y="3071934"/>
                  </a:lnTo>
                  <a:lnTo>
                    <a:pt x="2692549" y="3071464"/>
                  </a:lnTo>
                  <a:lnTo>
                    <a:pt x="2696033" y="3070994"/>
                  </a:lnTo>
                  <a:lnTo>
                    <a:pt x="2699516" y="3073908"/>
                  </a:lnTo>
                  <a:lnTo>
                    <a:pt x="2702999" y="3073442"/>
                  </a:lnTo>
                  <a:lnTo>
                    <a:pt x="2706482" y="3072976"/>
                  </a:lnTo>
                  <a:lnTo>
                    <a:pt x="2709966" y="3072510"/>
                  </a:lnTo>
                  <a:lnTo>
                    <a:pt x="2713449" y="3072044"/>
                  </a:lnTo>
                  <a:lnTo>
                    <a:pt x="2716932" y="3076026"/>
                  </a:lnTo>
                  <a:lnTo>
                    <a:pt x="2720415" y="3075565"/>
                  </a:lnTo>
                  <a:lnTo>
                    <a:pt x="2723899" y="3075104"/>
                  </a:lnTo>
                  <a:lnTo>
                    <a:pt x="2727382" y="3074643"/>
                  </a:lnTo>
                  <a:lnTo>
                    <a:pt x="2730865" y="3083357"/>
                  </a:lnTo>
                  <a:lnTo>
                    <a:pt x="2734348" y="3082905"/>
                  </a:lnTo>
                  <a:lnTo>
                    <a:pt x="2737832" y="3082454"/>
                  </a:lnTo>
                  <a:lnTo>
                    <a:pt x="2741315" y="3082003"/>
                  </a:lnTo>
                  <a:lnTo>
                    <a:pt x="2744798" y="3081552"/>
                  </a:lnTo>
                  <a:lnTo>
                    <a:pt x="2748281" y="3082422"/>
                  </a:lnTo>
                  <a:lnTo>
                    <a:pt x="2751765" y="3081972"/>
                  </a:lnTo>
                  <a:lnTo>
                    <a:pt x="2755248" y="3081523"/>
                  </a:lnTo>
                  <a:lnTo>
                    <a:pt x="2758731" y="3081074"/>
                  </a:lnTo>
                  <a:lnTo>
                    <a:pt x="2762214" y="3081153"/>
                  </a:lnTo>
                  <a:lnTo>
                    <a:pt x="2765698" y="3080704"/>
                  </a:lnTo>
                  <a:lnTo>
                    <a:pt x="2769181" y="3080256"/>
                  </a:lnTo>
                  <a:lnTo>
                    <a:pt x="2772664" y="3079808"/>
                  </a:lnTo>
                  <a:lnTo>
                    <a:pt x="2776147" y="3079360"/>
                  </a:lnTo>
                  <a:lnTo>
                    <a:pt x="2779631" y="3080758"/>
                  </a:lnTo>
                  <a:lnTo>
                    <a:pt x="2783114" y="3080312"/>
                  </a:lnTo>
                  <a:lnTo>
                    <a:pt x="2786597" y="3079866"/>
                  </a:lnTo>
                  <a:lnTo>
                    <a:pt x="2790080" y="3079420"/>
                  </a:lnTo>
                  <a:lnTo>
                    <a:pt x="2793564" y="3081593"/>
                  </a:lnTo>
                  <a:lnTo>
                    <a:pt x="2797047" y="3081150"/>
                  </a:lnTo>
                  <a:lnTo>
                    <a:pt x="2800530" y="3080707"/>
                  </a:lnTo>
                  <a:lnTo>
                    <a:pt x="2804013" y="3080264"/>
                  </a:lnTo>
                  <a:lnTo>
                    <a:pt x="2807497" y="3079821"/>
                  </a:lnTo>
                  <a:lnTo>
                    <a:pt x="2810980" y="3079379"/>
                  </a:lnTo>
                  <a:lnTo>
                    <a:pt x="2814463" y="3078937"/>
                  </a:lnTo>
                  <a:lnTo>
                    <a:pt x="2817946" y="3078494"/>
                  </a:lnTo>
                  <a:lnTo>
                    <a:pt x="2821430" y="3078052"/>
                  </a:lnTo>
                  <a:lnTo>
                    <a:pt x="2824913" y="3079178"/>
                  </a:lnTo>
                  <a:lnTo>
                    <a:pt x="2828396" y="3078738"/>
                  </a:lnTo>
                  <a:lnTo>
                    <a:pt x="2831879" y="3078298"/>
                  </a:lnTo>
                  <a:lnTo>
                    <a:pt x="2835363" y="3077858"/>
                  </a:lnTo>
                  <a:lnTo>
                    <a:pt x="2838846" y="3077418"/>
                  </a:lnTo>
                  <a:lnTo>
                    <a:pt x="2842329" y="3078541"/>
                  </a:lnTo>
                  <a:lnTo>
                    <a:pt x="2845812" y="3078103"/>
                  </a:lnTo>
                  <a:lnTo>
                    <a:pt x="2849296" y="3077665"/>
                  </a:lnTo>
                  <a:lnTo>
                    <a:pt x="2852779" y="3077227"/>
                  </a:lnTo>
                  <a:lnTo>
                    <a:pt x="2856262" y="3084458"/>
                  </a:lnTo>
                  <a:lnTo>
                    <a:pt x="2859745" y="3084027"/>
                  </a:lnTo>
                  <a:lnTo>
                    <a:pt x="2863229" y="3083597"/>
                  </a:lnTo>
                  <a:lnTo>
                    <a:pt x="2866712" y="3083166"/>
                  </a:lnTo>
                  <a:lnTo>
                    <a:pt x="2870195" y="3082736"/>
                  </a:lnTo>
                  <a:lnTo>
                    <a:pt x="2873678" y="3082306"/>
                  </a:lnTo>
                  <a:lnTo>
                    <a:pt x="2877161" y="3081876"/>
                  </a:lnTo>
                  <a:lnTo>
                    <a:pt x="2880645" y="3081446"/>
                  </a:lnTo>
                  <a:lnTo>
                    <a:pt x="2884128" y="3081016"/>
                  </a:lnTo>
                  <a:lnTo>
                    <a:pt x="2887611" y="3084593"/>
                  </a:lnTo>
                  <a:lnTo>
                    <a:pt x="2891094" y="3084167"/>
                  </a:lnTo>
                  <a:lnTo>
                    <a:pt x="2894578" y="3083742"/>
                  </a:lnTo>
                  <a:lnTo>
                    <a:pt x="2898061" y="3083316"/>
                  </a:lnTo>
                  <a:lnTo>
                    <a:pt x="2901544" y="3082891"/>
                  </a:lnTo>
                  <a:lnTo>
                    <a:pt x="2905027" y="3087628"/>
                  </a:lnTo>
                  <a:lnTo>
                    <a:pt x="2908511" y="3087208"/>
                  </a:lnTo>
                  <a:lnTo>
                    <a:pt x="2911994" y="3086788"/>
                  </a:lnTo>
                  <a:lnTo>
                    <a:pt x="2915477" y="3086367"/>
                  </a:lnTo>
                  <a:lnTo>
                    <a:pt x="2918960" y="3085947"/>
                  </a:lnTo>
                  <a:lnTo>
                    <a:pt x="2922444" y="3085527"/>
                  </a:lnTo>
                  <a:lnTo>
                    <a:pt x="2925927" y="3085107"/>
                  </a:lnTo>
                  <a:lnTo>
                    <a:pt x="2929410" y="3084688"/>
                  </a:lnTo>
                  <a:lnTo>
                    <a:pt x="2932893" y="3084268"/>
                  </a:lnTo>
                  <a:lnTo>
                    <a:pt x="2936377" y="3084581"/>
                  </a:lnTo>
                  <a:lnTo>
                    <a:pt x="2939860" y="3084163"/>
                  </a:lnTo>
                  <a:lnTo>
                    <a:pt x="2943343" y="3083744"/>
                  </a:lnTo>
                  <a:lnTo>
                    <a:pt x="2946826" y="3083325"/>
                  </a:lnTo>
                  <a:lnTo>
                    <a:pt x="2950310" y="3083152"/>
                  </a:lnTo>
                  <a:lnTo>
                    <a:pt x="2953793" y="3082734"/>
                  </a:lnTo>
                  <a:lnTo>
                    <a:pt x="2957276" y="3082316"/>
                  </a:lnTo>
                  <a:lnTo>
                    <a:pt x="2960759" y="3081898"/>
                  </a:lnTo>
                  <a:lnTo>
                    <a:pt x="2964243" y="3081480"/>
                  </a:lnTo>
                  <a:lnTo>
                    <a:pt x="2967726" y="3084229"/>
                  </a:lnTo>
                  <a:lnTo>
                    <a:pt x="2971209" y="3083814"/>
                  </a:lnTo>
                  <a:lnTo>
                    <a:pt x="2974692" y="3083400"/>
                  </a:lnTo>
                  <a:lnTo>
                    <a:pt x="2978176" y="3082985"/>
                  </a:lnTo>
                  <a:lnTo>
                    <a:pt x="2981659" y="3085938"/>
                  </a:lnTo>
                  <a:lnTo>
                    <a:pt x="2985142" y="3085527"/>
                  </a:lnTo>
                  <a:lnTo>
                    <a:pt x="2988625" y="3085116"/>
                  </a:lnTo>
                  <a:lnTo>
                    <a:pt x="2992109" y="3084705"/>
                  </a:lnTo>
                  <a:lnTo>
                    <a:pt x="2995592" y="3084294"/>
                  </a:lnTo>
                  <a:lnTo>
                    <a:pt x="2999075" y="3090016"/>
                  </a:lnTo>
                  <a:lnTo>
                    <a:pt x="3002558" y="3089611"/>
                  </a:lnTo>
                  <a:lnTo>
                    <a:pt x="3006042" y="3089206"/>
                  </a:lnTo>
                  <a:lnTo>
                    <a:pt x="3009525" y="3088801"/>
                  </a:lnTo>
                  <a:lnTo>
                    <a:pt x="3013008" y="3088629"/>
                  </a:lnTo>
                  <a:lnTo>
                    <a:pt x="3016491" y="3088225"/>
                  </a:lnTo>
                  <a:lnTo>
                    <a:pt x="3019975" y="3087820"/>
                  </a:lnTo>
                  <a:lnTo>
                    <a:pt x="3023458" y="3087416"/>
                  </a:lnTo>
                  <a:lnTo>
                    <a:pt x="3026941" y="3087012"/>
                  </a:lnTo>
                  <a:lnTo>
                    <a:pt x="3030424" y="3086842"/>
                  </a:lnTo>
                  <a:lnTo>
                    <a:pt x="3033908" y="3086438"/>
                  </a:lnTo>
                  <a:lnTo>
                    <a:pt x="3037391" y="3086034"/>
                  </a:lnTo>
                  <a:lnTo>
                    <a:pt x="3040874" y="3085631"/>
                  </a:lnTo>
                  <a:lnTo>
                    <a:pt x="3044357" y="3085227"/>
                  </a:lnTo>
                  <a:lnTo>
                    <a:pt x="3047841" y="3084824"/>
                  </a:lnTo>
                  <a:lnTo>
                    <a:pt x="3051324" y="3084421"/>
                  </a:lnTo>
                  <a:lnTo>
                    <a:pt x="3054807" y="3084018"/>
                  </a:lnTo>
                  <a:lnTo>
                    <a:pt x="3058290" y="3083615"/>
                  </a:lnTo>
                  <a:lnTo>
                    <a:pt x="3061774" y="3083917"/>
                  </a:lnTo>
                  <a:lnTo>
                    <a:pt x="3065257" y="3083515"/>
                  </a:lnTo>
                  <a:lnTo>
                    <a:pt x="3068740" y="3083113"/>
                  </a:lnTo>
                  <a:lnTo>
                    <a:pt x="3072223" y="3082711"/>
                  </a:lnTo>
                  <a:lnTo>
                    <a:pt x="3075707" y="3085810"/>
                  </a:lnTo>
                  <a:lnTo>
                    <a:pt x="3079190" y="3085411"/>
                  </a:lnTo>
                  <a:lnTo>
                    <a:pt x="3082673" y="3085012"/>
                  </a:lnTo>
                  <a:lnTo>
                    <a:pt x="3086156" y="3084614"/>
                  </a:lnTo>
                  <a:lnTo>
                    <a:pt x="3089640" y="3084215"/>
                  </a:lnTo>
                  <a:lnTo>
                    <a:pt x="3093123" y="3083817"/>
                  </a:lnTo>
                  <a:lnTo>
                    <a:pt x="3096606" y="3083419"/>
                  </a:lnTo>
                  <a:lnTo>
                    <a:pt x="3100089" y="3083021"/>
                  </a:lnTo>
                  <a:lnTo>
                    <a:pt x="3103573" y="3082623"/>
                  </a:lnTo>
                  <a:lnTo>
                    <a:pt x="3107056" y="3084773"/>
                  </a:lnTo>
                  <a:lnTo>
                    <a:pt x="3110539" y="3084378"/>
                  </a:lnTo>
                  <a:lnTo>
                    <a:pt x="3114022" y="3083982"/>
                  </a:lnTo>
                  <a:lnTo>
                    <a:pt x="3117506" y="3083587"/>
                  </a:lnTo>
                  <a:lnTo>
                    <a:pt x="3120989" y="3083192"/>
                  </a:lnTo>
                  <a:lnTo>
                    <a:pt x="3124472" y="3086462"/>
                  </a:lnTo>
                  <a:lnTo>
                    <a:pt x="3127955" y="3086070"/>
                  </a:lnTo>
                  <a:lnTo>
                    <a:pt x="3131439" y="3085678"/>
                  </a:lnTo>
                  <a:lnTo>
                    <a:pt x="3134922" y="3085286"/>
                  </a:lnTo>
                  <a:lnTo>
                    <a:pt x="3138405" y="3086483"/>
                  </a:lnTo>
                  <a:lnTo>
                    <a:pt x="3141888" y="3086092"/>
                  </a:lnTo>
                  <a:lnTo>
                    <a:pt x="3145372" y="3085702"/>
                  </a:lnTo>
                  <a:lnTo>
                    <a:pt x="3148855" y="3085312"/>
                  </a:lnTo>
                  <a:lnTo>
                    <a:pt x="3152338" y="3084923"/>
                  </a:lnTo>
                  <a:lnTo>
                    <a:pt x="3155821" y="3085212"/>
                  </a:lnTo>
                  <a:lnTo>
                    <a:pt x="3159304" y="3084823"/>
                  </a:lnTo>
                  <a:lnTo>
                    <a:pt x="3162788" y="3084434"/>
                  </a:lnTo>
                  <a:lnTo>
                    <a:pt x="3166271" y="3084045"/>
                  </a:lnTo>
                  <a:lnTo>
                    <a:pt x="3169754" y="3087922"/>
                  </a:lnTo>
                  <a:lnTo>
                    <a:pt x="3173237" y="3087537"/>
                  </a:lnTo>
                  <a:lnTo>
                    <a:pt x="3176721" y="3087152"/>
                  </a:lnTo>
                  <a:lnTo>
                    <a:pt x="3180204" y="3086767"/>
                  </a:lnTo>
                  <a:lnTo>
                    <a:pt x="3183687" y="3086382"/>
                  </a:lnTo>
                  <a:lnTo>
                    <a:pt x="3187170" y="3085998"/>
                  </a:lnTo>
                  <a:lnTo>
                    <a:pt x="3190654" y="3085613"/>
                  </a:lnTo>
                  <a:lnTo>
                    <a:pt x="3194137" y="3085228"/>
                  </a:lnTo>
                  <a:lnTo>
                    <a:pt x="3197620" y="3084844"/>
                  </a:lnTo>
                  <a:lnTo>
                    <a:pt x="3201103" y="3084460"/>
                  </a:lnTo>
                  <a:lnTo>
                    <a:pt x="3204587" y="3084076"/>
                  </a:lnTo>
                  <a:lnTo>
                    <a:pt x="3208070" y="3083691"/>
                  </a:lnTo>
                  <a:lnTo>
                    <a:pt x="3211553" y="3083307"/>
                  </a:lnTo>
                  <a:lnTo>
                    <a:pt x="3215036" y="3082924"/>
                  </a:lnTo>
                  <a:lnTo>
                    <a:pt x="3218520" y="3087642"/>
                  </a:lnTo>
                  <a:lnTo>
                    <a:pt x="3222003" y="3087263"/>
                  </a:lnTo>
                  <a:lnTo>
                    <a:pt x="3225486" y="3086884"/>
                  </a:lnTo>
                  <a:lnTo>
                    <a:pt x="3228969" y="3086504"/>
                  </a:lnTo>
                  <a:lnTo>
                    <a:pt x="3232453" y="3088528"/>
                  </a:lnTo>
                  <a:lnTo>
                    <a:pt x="3235936" y="3088151"/>
                  </a:lnTo>
                  <a:lnTo>
                    <a:pt x="3239419" y="3087774"/>
                  </a:lnTo>
                  <a:lnTo>
                    <a:pt x="3242902" y="3087397"/>
                  </a:lnTo>
                  <a:lnTo>
                    <a:pt x="3246386" y="3087020"/>
                  </a:lnTo>
                  <a:lnTo>
                    <a:pt x="3249869" y="3086861"/>
                  </a:lnTo>
                  <a:lnTo>
                    <a:pt x="3253352" y="3086485"/>
                  </a:lnTo>
                  <a:lnTo>
                    <a:pt x="3256835" y="3086108"/>
                  </a:lnTo>
                  <a:lnTo>
                    <a:pt x="3260319" y="3085732"/>
                  </a:lnTo>
                  <a:lnTo>
                    <a:pt x="3263802" y="3087096"/>
                  </a:lnTo>
                  <a:lnTo>
                    <a:pt x="3267285" y="3086722"/>
                  </a:lnTo>
                  <a:lnTo>
                    <a:pt x="3270768" y="3086347"/>
                  </a:lnTo>
                  <a:lnTo>
                    <a:pt x="3274252" y="3085973"/>
                  </a:lnTo>
                  <a:lnTo>
                    <a:pt x="3277735" y="3085598"/>
                  </a:lnTo>
                  <a:lnTo>
                    <a:pt x="3281218" y="3090799"/>
                  </a:lnTo>
                  <a:lnTo>
                    <a:pt x="3284701" y="3090430"/>
                  </a:lnTo>
                  <a:lnTo>
                    <a:pt x="3288185" y="3090060"/>
                  </a:lnTo>
                  <a:lnTo>
                    <a:pt x="3291668" y="3089691"/>
                  </a:lnTo>
                  <a:lnTo>
                    <a:pt x="3295151" y="3093726"/>
                  </a:lnTo>
                  <a:lnTo>
                    <a:pt x="3298634" y="3093361"/>
                  </a:lnTo>
                  <a:lnTo>
                    <a:pt x="3302118" y="3092995"/>
                  </a:lnTo>
                  <a:lnTo>
                    <a:pt x="3305601" y="3092629"/>
                  </a:lnTo>
                  <a:lnTo>
                    <a:pt x="3309084" y="3092264"/>
                  </a:lnTo>
                  <a:lnTo>
                    <a:pt x="3312567" y="3091899"/>
                  </a:lnTo>
                  <a:lnTo>
                    <a:pt x="3316051" y="3091534"/>
                  </a:lnTo>
                  <a:lnTo>
                    <a:pt x="3319534" y="3091168"/>
                  </a:lnTo>
                  <a:lnTo>
                    <a:pt x="3323017" y="3090803"/>
                  </a:lnTo>
                  <a:lnTo>
                    <a:pt x="3326500" y="3096406"/>
                  </a:lnTo>
                  <a:lnTo>
                    <a:pt x="3329984" y="3096045"/>
                  </a:lnTo>
                  <a:lnTo>
                    <a:pt x="3333467" y="3095686"/>
                  </a:lnTo>
                  <a:lnTo>
                    <a:pt x="3336950" y="3095326"/>
                  </a:lnTo>
                  <a:lnTo>
                    <a:pt x="3340433" y="3094966"/>
                  </a:lnTo>
                  <a:lnTo>
                    <a:pt x="3343917" y="3098633"/>
                  </a:lnTo>
                  <a:lnTo>
                    <a:pt x="3347400" y="3098277"/>
                  </a:lnTo>
                  <a:lnTo>
                    <a:pt x="3350883" y="3097921"/>
                  </a:lnTo>
                  <a:lnTo>
                    <a:pt x="3354366" y="3097564"/>
                  </a:lnTo>
                  <a:lnTo>
                    <a:pt x="3357850" y="3100577"/>
                  </a:lnTo>
                  <a:lnTo>
                    <a:pt x="3361333" y="3100224"/>
                  </a:lnTo>
                  <a:lnTo>
                    <a:pt x="3364816" y="3099871"/>
                  </a:lnTo>
                  <a:lnTo>
                    <a:pt x="3368299" y="3099518"/>
                  </a:lnTo>
                  <a:lnTo>
                    <a:pt x="3371783" y="3099164"/>
                  </a:lnTo>
                  <a:lnTo>
                    <a:pt x="3375266" y="3098811"/>
                  </a:lnTo>
                  <a:lnTo>
                    <a:pt x="3378749" y="3098459"/>
                  </a:lnTo>
                  <a:lnTo>
                    <a:pt x="3382232" y="3098106"/>
                  </a:lnTo>
                  <a:lnTo>
                    <a:pt x="3385716" y="3097753"/>
                  </a:lnTo>
                  <a:lnTo>
                    <a:pt x="3389199" y="3098190"/>
                  </a:lnTo>
                  <a:lnTo>
                    <a:pt x="3392682" y="3097838"/>
                  </a:lnTo>
                  <a:lnTo>
                    <a:pt x="3396165" y="3097486"/>
                  </a:lnTo>
                  <a:lnTo>
                    <a:pt x="3399649" y="3097135"/>
                  </a:lnTo>
                  <a:lnTo>
                    <a:pt x="3403132" y="3096783"/>
                  </a:lnTo>
                  <a:lnTo>
                    <a:pt x="3406615" y="3100735"/>
                  </a:lnTo>
                  <a:lnTo>
                    <a:pt x="3410098" y="3100387"/>
                  </a:lnTo>
                  <a:lnTo>
                    <a:pt x="3413582" y="3100039"/>
                  </a:lnTo>
                  <a:lnTo>
                    <a:pt x="3417065" y="3099691"/>
                  </a:lnTo>
                  <a:lnTo>
                    <a:pt x="3420548" y="3099537"/>
                  </a:lnTo>
                  <a:lnTo>
                    <a:pt x="3424031" y="3099190"/>
                  </a:lnTo>
                  <a:lnTo>
                    <a:pt x="3427515" y="3098842"/>
                  </a:lnTo>
                  <a:lnTo>
                    <a:pt x="3430998" y="3098495"/>
                  </a:lnTo>
                  <a:lnTo>
                    <a:pt x="3434481" y="3098147"/>
                  </a:lnTo>
                  <a:lnTo>
                    <a:pt x="3437964" y="3102416"/>
                  </a:lnTo>
                  <a:lnTo>
                    <a:pt x="3441447" y="3102072"/>
                  </a:lnTo>
                  <a:lnTo>
                    <a:pt x="3444931" y="3101729"/>
                  </a:lnTo>
                  <a:lnTo>
                    <a:pt x="3448414" y="3101385"/>
                  </a:lnTo>
                  <a:lnTo>
                    <a:pt x="3451897" y="3103316"/>
                  </a:lnTo>
                  <a:lnTo>
                    <a:pt x="3455380" y="3102974"/>
                  </a:lnTo>
                  <a:lnTo>
                    <a:pt x="3458864" y="3102633"/>
                  </a:lnTo>
                  <a:lnTo>
                    <a:pt x="3462347" y="3102291"/>
                  </a:lnTo>
                  <a:lnTo>
                    <a:pt x="3465830" y="3101950"/>
                  </a:lnTo>
                  <a:lnTo>
                    <a:pt x="3469313" y="3101798"/>
                  </a:lnTo>
                  <a:lnTo>
                    <a:pt x="3472797" y="3101457"/>
                  </a:lnTo>
                  <a:lnTo>
                    <a:pt x="3476280" y="3101116"/>
                  </a:lnTo>
                  <a:lnTo>
                    <a:pt x="3479763" y="3100775"/>
                  </a:lnTo>
                  <a:lnTo>
                    <a:pt x="3483246" y="3100434"/>
                  </a:lnTo>
                  <a:lnTo>
                    <a:pt x="3483246" y="3100624"/>
                  </a:lnTo>
                  <a:lnTo>
                    <a:pt x="3483246" y="3100813"/>
                  </a:lnTo>
                  <a:lnTo>
                    <a:pt x="3483246" y="3101002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16982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AUC:0.165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AUC:0.146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AUC:0.151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AUC:0.134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894243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AUC:0.12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AUC:0.132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77998" y="1643794"/>
            <a:ext cx="49391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Hematocrit 90%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96305" y="1600200"/>
              <a:ext cx="59513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110236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110236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110236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110236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110236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1980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9061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6142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3223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110236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110236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110236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110236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110236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8439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5521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2602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968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67645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84398" y="5424408"/>
              <a:ext cx="3483246" cy="127658"/>
            </a:xfrm>
            <a:custGeom>
              <a:avLst/>
              <a:gdLst/>
              <a:ahLst/>
              <a:cxnLst/>
              <a:rect l="0" t="0" r="0" b="0"/>
              <a:pathLst>
                <a:path w="3483246" h="127658">
                  <a:moveTo>
                    <a:pt x="0" y="127658"/>
                  </a:moveTo>
                  <a:lnTo>
                    <a:pt x="3483" y="125428"/>
                  </a:lnTo>
                  <a:lnTo>
                    <a:pt x="6966" y="123203"/>
                  </a:lnTo>
                  <a:lnTo>
                    <a:pt x="10449" y="120985"/>
                  </a:lnTo>
                  <a:lnTo>
                    <a:pt x="13932" y="118772"/>
                  </a:lnTo>
                  <a:lnTo>
                    <a:pt x="17416" y="116565"/>
                  </a:lnTo>
                  <a:lnTo>
                    <a:pt x="20899" y="114363"/>
                  </a:lnTo>
                  <a:lnTo>
                    <a:pt x="24382" y="112167"/>
                  </a:lnTo>
                  <a:lnTo>
                    <a:pt x="27865" y="109976"/>
                  </a:lnTo>
                  <a:lnTo>
                    <a:pt x="31349" y="107791"/>
                  </a:lnTo>
                  <a:lnTo>
                    <a:pt x="34832" y="105612"/>
                  </a:lnTo>
                  <a:lnTo>
                    <a:pt x="38315" y="103438"/>
                  </a:lnTo>
                  <a:lnTo>
                    <a:pt x="41798" y="101270"/>
                  </a:lnTo>
                  <a:lnTo>
                    <a:pt x="45282" y="99107"/>
                  </a:lnTo>
                  <a:lnTo>
                    <a:pt x="48765" y="96949"/>
                  </a:lnTo>
                  <a:lnTo>
                    <a:pt x="52248" y="94797"/>
                  </a:lnTo>
                  <a:lnTo>
                    <a:pt x="55731" y="92650"/>
                  </a:lnTo>
                  <a:lnTo>
                    <a:pt x="59215" y="90509"/>
                  </a:lnTo>
                  <a:lnTo>
                    <a:pt x="62698" y="88373"/>
                  </a:lnTo>
                  <a:lnTo>
                    <a:pt x="66181" y="86242"/>
                  </a:lnTo>
                  <a:lnTo>
                    <a:pt x="69664" y="84117"/>
                  </a:lnTo>
                  <a:lnTo>
                    <a:pt x="73148" y="81997"/>
                  </a:lnTo>
                  <a:lnTo>
                    <a:pt x="76631" y="79883"/>
                  </a:lnTo>
                  <a:lnTo>
                    <a:pt x="80114" y="77773"/>
                  </a:lnTo>
                  <a:lnTo>
                    <a:pt x="83597" y="75669"/>
                  </a:lnTo>
                  <a:lnTo>
                    <a:pt x="87081" y="73570"/>
                  </a:lnTo>
                  <a:lnTo>
                    <a:pt x="90564" y="71476"/>
                  </a:lnTo>
                  <a:lnTo>
                    <a:pt x="94047" y="69388"/>
                  </a:lnTo>
                  <a:lnTo>
                    <a:pt x="97530" y="67304"/>
                  </a:lnTo>
                  <a:lnTo>
                    <a:pt x="101014" y="65226"/>
                  </a:lnTo>
                  <a:lnTo>
                    <a:pt x="104497" y="63153"/>
                  </a:lnTo>
                  <a:lnTo>
                    <a:pt x="107980" y="61085"/>
                  </a:lnTo>
                  <a:lnTo>
                    <a:pt x="111463" y="59022"/>
                  </a:lnTo>
                  <a:lnTo>
                    <a:pt x="114947" y="56965"/>
                  </a:lnTo>
                  <a:lnTo>
                    <a:pt x="118430" y="54912"/>
                  </a:lnTo>
                  <a:lnTo>
                    <a:pt x="121913" y="52864"/>
                  </a:lnTo>
                  <a:lnTo>
                    <a:pt x="125396" y="50821"/>
                  </a:lnTo>
                  <a:lnTo>
                    <a:pt x="128880" y="48784"/>
                  </a:lnTo>
                  <a:lnTo>
                    <a:pt x="132363" y="46751"/>
                  </a:lnTo>
                  <a:lnTo>
                    <a:pt x="135846" y="44723"/>
                  </a:lnTo>
                  <a:lnTo>
                    <a:pt x="139329" y="42701"/>
                  </a:lnTo>
                  <a:lnTo>
                    <a:pt x="139329" y="44723"/>
                  </a:lnTo>
                  <a:lnTo>
                    <a:pt x="139329" y="46652"/>
                  </a:lnTo>
                  <a:lnTo>
                    <a:pt x="139329" y="48493"/>
                  </a:lnTo>
                  <a:lnTo>
                    <a:pt x="139329" y="50252"/>
                  </a:lnTo>
                  <a:lnTo>
                    <a:pt x="139329" y="51935"/>
                  </a:lnTo>
                  <a:lnTo>
                    <a:pt x="139329" y="53546"/>
                  </a:lnTo>
                  <a:lnTo>
                    <a:pt x="139329" y="55090"/>
                  </a:lnTo>
                  <a:lnTo>
                    <a:pt x="139329" y="56571"/>
                  </a:lnTo>
                  <a:lnTo>
                    <a:pt x="139329" y="57993"/>
                  </a:lnTo>
                  <a:lnTo>
                    <a:pt x="139329" y="59359"/>
                  </a:lnTo>
                  <a:lnTo>
                    <a:pt x="139329" y="60672"/>
                  </a:lnTo>
                  <a:lnTo>
                    <a:pt x="139329" y="61936"/>
                  </a:lnTo>
                  <a:lnTo>
                    <a:pt x="139329" y="63153"/>
                  </a:lnTo>
                  <a:lnTo>
                    <a:pt x="139329" y="64326"/>
                  </a:lnTo>
                  <a:lnTo>
                    <a:pt x="139329" y="65457"/>
                  </a:lnTo>
                  <a:lnTo>
                    <a:pt x="139329" y="66548"/>
                  </a:lnTo>
                  <a:lnTo>
                    <a:pt x="139329" y="67602"/>
                  </a:lnTo>
                  <a:lnTo>
                    <a:pt x="139329" y="68620"/>
                  </a:lnTo>
                  <a:lnTo>
                    <a:pt x="139329" y="69604"/>
                  </a:lnTo>
                  <a:lnTo>
                    <a:pt x="139329" y="70555"/>
                  </a:lnTo>
                  <a:lnTo>
                    <a:pt x="139329" y="71476"/>
                  </a:lnTo>
                  <a:lnTo>
                    <a:pt x="139329" y="72368"/>
                  </a:lnTo>
                  <a:lnTo>
                    <a:pt x="139329" y="73232"/>
                  </a:lnTo>
                  <a:lnTo>
                    <a:pt x="139329" y="74069"/>
                  </a:lnTo>
                  <a:lnTo>
                    <a:pt x="139329" y="74881"/>
                  </a:lnTo>
                  <a:lnTo>
                    <a:pt x="139329" y="75669"/>
                  </a:lnTo>
                  <a:lnTo>
                    <a:pt x="139329" y="76434"/>
                  </a:lnTo>
                  <a:lnTo>
                    <a:pt x="139329" y="77176"/>
                  </a:lnTo>
                  <a:lnTo>
                    <a:pt x="139329" y="77897"/>
                  </a:lnTo>
                  <a:lnTo>
                    <a:pt x="139329" y="78598"/>
                  </a:lnTo>
                  <a:lnTo>
                    <a:pt x="139329" y="79279"/>
                  </a:lnTo>
                  <a:lnTo>
                    <a:pt x="139329" y="79942"/>
                  </a:lnTo>
                  <a:lnTo>
                    <a:pt x="139329" y="80587"/>
                  </a:lnTo>
                  <a:lnTo>
                    <a:pt x="139329" y="81214"/>
                  </a:lnTo>
                  <a:lnTo>
                    <a:pt x="139329" y="81826"/>
                  </a:lnTo>
                  <a:lnTo>
                    <a:pt x="139329" y="82421"/>
                  </a:lnTo>
                  <a:lnTo>
                    <a:pt x="139329" y="83001"/>
                  </a:lnTo>
                  <a:lnTo>
                    <a:pt x="139329" y="83566"/>
                  </a:lnTo>
                  <a:lnTo>
                    <a:pt x="139329" y="84117"/>
                  </a:lnTo>
                  <a:lnTo>
                    <a:pt x="139329" y="84655"/>
                  </a:lnTo>
                  <a:lnTo>
                    <a:pt x="139329" y="85179"/>
                  </a:lnTo>
                  <a:lnTo>
                    <a:pt x="139329" y="85691"/>
                  </a:lnTo>
                  <a:lnTo>
                    <a:pt x="139329" y="86191"/>
                  </a:lnTo>
                  <a:lnTo>
                    <a:pt x="139329" y="86678"/>
                  </a:lnTo>
                  <a:lnTo>
                    <a:pt x="139329" y="87155"/>
                  </a:lnTo>
                  <a:lnTo>
                    <a:pt x="139329" y="87620"/>
                  </a:lnTo>
                  <a:lnTo>
                    <a:pt x="139329" y="88075"/>
                  </a:lnTo>
                  <a:lnTo>
                    <a:pt x="139329" y="88520"/>
                  </a:lnTo>
                  <a:lnTo>
                    <a:pt x="139329" y="88955"/>
                  </a:lnTo>
                  <a:lnTo>
                    <a:pt x="139329" y="89380"/>
                  </a:lnTo>
                  <a:lnTo>
                    <a:pt x="139329" y="89796"/>
                  </a:lnTo>
                  <a:lnTo>
                    <a:pt x="139329" y="90203"/>
                  </a:lnTo>
                  <a:lnTo>
                    <a:pt x="139329" y="90602"/>
                  </a:lnTo>
                  <a:lnTo>
                    <a:pt x="139329" y="90992"/>
                  </a:lnTo>
                  <a:lnTo>
                    <a:pt x="139329" y="91374"/>
                  </a:lnTo>
                  <a:lnTo>
                    <a:pt x="139329" y="91748"/>
                  </a:lnTo>
                  <a:lnTo>
                    <a:pt x="139329" y="92114"/>
                  </a:lnTo>
                  <a:lnTo>
                    <a:pt x="139329" y="92473"/>
                  </a:lnTo>
                  <a:lnTo>
                    <a:pt x="139329" y="92825"/>
                  </a:lnTo>
                  <a:lnTo>
                    <a:pt x="139329" y="93170"/>
                  </a:lnTo>
                  <a:lnTo>
                    <a:pt x="139329" y="93508"/>
                  </a:lnTo>
                  <a:lnTo>
                    <a:pt x="139329" y="93840"/>
                  </a:lnTo>
                  <a:lnTo>
                    <a:pt x="139329" y="94165"/>
                  </a:lnTo>
                  <a:lnTo>
                    <a:pt x="139329" y="94484"/>
                  </a:lnTo>
                  <a:lnTo>
                    <a:pt x="139329" y="94797"/>
                  </a:lnTo>
                  <a:lnTo>
                    <a:pt x="139329" y="95104"/>
                  </a:lnTo>
                  <a:lnTo>
                    <a:pt x="139329" y="95405"/>
                  </a:lnTo>
                  <a:lnTo>
                    <a:pt x="139329" y="95701"/>
                  </a:lnTo>
                  <a:lnTo>
                    <a:pt x="139329" y="95992"/>
                  </a:lnTo>
                  <a:lnTo>
                    <a:pt x="139329" y="96277"/>
                  </a:lnTo>
                  <a:lnTo>
                    <a:pt x="142813" y="95550"/>
                  </a:lnTo>
                  <a:lnTo>
                    <a:pt x="146296" y="94826"/>
                  </a:lnTo>
                  <a:lnTo>
                    <a:pt x="149779" y="94105"/>
                  </a:lnTo>
                  <a:lnTo>
                    <a:pt x="153262" y="93386"/>
                  </a:lnTo>
                  <a:lnTo>
                    <a:pt x="156746" y="92670"/>
                  </a:lnTo>
                  <a:lnTo>
                    <a:pt x="160229" y="91956"/>
                  </a:lnTo>
                  <a:lnTo>
                    <a:pt x="163712" y="91245"/>
                  </a:lnTo>
                  <a:lnTo>
                    <a:pt x="167195" y="90536"/>
                  </a:lnTo>
                  <a:lnTo>
                    <a:pt x="170679" y="89830"/>
                  </a:lnTo>
                  <a:lnTo>
                    <a:pt x="174162" y="89126"/>
                  </a:lnTo>
                  <a:lnTo>
                    <a:pt x="177645" y="88425"/>
                  </a:lnTo>
                  <a:lnTo>
                    <a:pt x="181128" y="87726"/>
                  </a:lnTo>
                  <a:lnTo>
                    <a:pt x="184612" y="87030"/>
                  </a:lnTo>
                  <a:lnTo>
                    <a:pt x="188095" y="86336"/>
                  </a:lnTo>
                  <a:lnTo>
                    <a:pt x="191578" y="85645"/>
                  </a:lnTo>
                  <a:lnTo>
                    <a:pt x="195061" y="84956"/>
                  </a:lnTo>
                  <a:lnTo>
                    <a:pt x="198545" y="84269"/>
                  </a:lnTo>
                  <a:lnTo>
                    <a:pt x="202028" y="83585"/>
                  </a:lnTo>
                  <a:lnTo>
                    <a:pt x="205511" y="82904"/>
                  </a:lnTo>
                  <a:lnTo>
                    <a:pt x="208994" y="82224"/>
                  </a:lnTo>
                  <a:lnTo>
                    <a:pt x="212478" y="81547"/>
                  </a:lnTo>
                  <a:lnTo>
                    <a:pt x="215961" y="80872"/>
                  </a:lnTo>
                  <a:lnTo>
                    <a:pt x="219444" y="80200"/>
                  </a:lnTo>
                  <a:lnTo>
                    <a:pt x="222927" y="79530"/>
                  </a:lnTo>
                  <a:lnTo>
                    <a:pt x="226411" y="78862"/>
                  </a:lnTo>
                  <a:lnTo>
                    <a:pt x="229894" y="78197"/>
                  </a:lnTo>
                  <a:lnTo>
                    <a:pt x="233377" y="77534"/>
                  </a:lnTo>
                  <a:lnTo>
                    <a:pt x="236860" y="76873"/>
                  </a:lnTo>
                  <a:lnTo>
                    <a:pt x="240344" y="76214"/>
                  </a:lnTo>
                  <a:lnTo>
                    <a:pt x="243827" y="75558"/>
                  </a:lnTo>
                  <a:lnTo>
                    <a:pt x="247310" y="74904"/>
                  </a:lnTo>
                  <a:lnTo>
                    <a:pt x="250793" y="74252"/>
                  </a:lnTo>
                  <a:lnTo>
                    <a:pt x="254277" y="73602"/>
                  </a:lnTo>
                  <a:lnTo>
                    <a:pt x="257760" y="72955"/>
                  </a:lnTo>
                  <a:lnTo>
                    <a:pt x="261243" y="72310"/>
                  </a:lnTo>
                  <a:lnTo>
                    <a:pt x="264726" y="71666"/>
                  </a:lnTo>
                  <a:lnTo>
                    <a:pt x="268210" y="71026"/>
                  </a:lnTo>
                  <a:lnTo>
                    <a:pt x="271693" y="70387"/>
                  </a:lnTo>
                  <a:lnTo>
                    <a:pt x="275176" y="69750"/>
                  </a:lnTo>
                  <a:lnTo>
                    <a:pt x="278659" y="69116"/>
                  </a:lnTo>
                  <a:lnTo>
                    <a:pt x="282143" y="68483"/>
                  </a:lnTo>
                  <a:lnTo>
                    <a:pt x="285626" y="67853"/>
                  </a:lnTo>
                  <a:lnTo>
                    <a:pt x="289109" y="67225"/>
                  </a:lnTo>
                  <a:lnTo>
                    <a:pt x="292592" y="66599"/>
                  </a:lnTo>
                  <a:lnTo>
                    <a:pt x="296075" y="65975"/>
                  </a:lnTo>
                  <a:lnTo>
                    <a:pt x="299559" y="65353"/>
                  </a:lnTo>
                  <a:lnTo>
                    <a:pt x="303042" y="64734"/>
                  </a:lnTo>
                  <a:lnTo>
                    <a:pt x="306525" y="64116"/>
                  </a:lnTo>
                  <a:lnTo>
                    <a:pt x="310008" y="63500"/>
                  </a:lnTo>
                  <a:lnTo>
                    <a:pt x="313492" y="62887"/>
                  </a:lnTo>
                  <a:lnTo>
                    <a:pt x="316975" y="62275"/>
                  </a:lnTo>
                  <a:lnTo>
                    <a:pt x="320458" y="61665"/>
                  </a:lnTo>
                  <a:lnTo>
                    <a:pt x="323941" y="61058"/>
                  </a:lnTo>
                  <a:lnTo>
                    <a:pt x="327425" y="60452"/>
                  </a:lnTo>
                  <a:lnTo>
                    <a:pt x="330908" y="59849"/>
                  </a:lnTo>
                  <a:lnTo>
                    <a:pt x="334391" y="59247"/>
                  </a:lnTo>
                  <a:lnTo>
                    <a:pt x="337874" y="58647"/>
                  </a:lnTo>
                  <a:lnTo>
                    <a:pt x="341358" y="58050"/>
                  </a:lnTo>
                  <a:lnTo>
                    <a:pt x="344841" y="57454"/>
                  </a:lnTo>
                  <a:lnTo>
                    <a:pt x="348324" y="56860"/>
                  </a:lnTo>
                  <a:lnTo>
                    <a:pt x="351807" y="56268"/>
                  </a:lnTo>
                  <a:lnTo>
                    <a:pt x="355291" y="55678"/>
                  </a:lnTo>
                  <a:lnTo>
                    <a:pt x="358774" y="55090"/>
                  </a:lnTo>
                  <a:lnTo>
                    <a:pt x="362257" y="54504"/>
                  </a:lnTo>
                  <a:lnTo>
                    <a:pt x="365740" y="53920"/>
                  </a:lnTo>
                  <a:lnTo>
                    <a:pt x="369224" y="53337"/>
                  </a:lnTo>
                  <a:lnTo>
                    <a:pt x="372707" y="52757"/>
                  </a:lnTo>
                  <a:lnTo>
                    <a:pt x="376190" y="52178"/>
                  </a:lnTo>
                  <a:lnTo>
                    <a:pt x="379673" y="51601"/>
                  </a:lnTo>
                  <a:lnTo>
                    <a:pt x="383157" y="51026"/>
                  </a:lnTo>
                  <a:lnTo>
                    <a:pt x="386640" y="50453"/>
                  </a:lnTo>
                  <a:lnTo>
                    <a:pt x="390123" y="49882"/>
                  </a:lnTo>
                  <a:lnTo>
                    <a:pt x="393606" y="49312"/>
                  </a:lnTo>
                  <a:lnTo>
                    <a:pt x="397090" y="48745"/>
                  </a:lnTo>
                  <a:lnTo>
                    <a:pt x="400573" y="48179"/>
                  </a:lnTo>
                  <a:lnTo>
                    <a:pt x="404056" y="47615"/>
                  </a:lnTo>
                  <a:lnTo>
                    <a:pt x="407539" y="47053"/>
                  </a:lnTo>
                  <a:lnTo>
                    <a:pt x="411023" y="46492"/>
                  </a:lnTo>
                  <a:lnTo>
                    <a:pt x="414506" y="45933"/>
                  </a:lnTo>
                  <a:lnTo>
                    <a:pt x="417989" y="45376"/>
                  </a:lnTo>
                  <a:lnTo>
                    <a:pt x="417989" y="46019"/>
                  </a:lnTo>
                  <a:lnTo>
                    <a:pt x="417989" y="46652"/>
                  </a:lnTo>
                  <a:lnTo>
                    <a:pt x="417989" y="47275"/>
                  </a:lnTo>
                  <a:lnTo>
                    <a:pt x="417989" y="47889"/>
                  </a:lnTo>
                  <a:lnTo>
                    <a:pt x="417989" y="48493"/>
                  </a:lnTo>
                  <a:lnTo>
                    <a:pt x="417989" y="49088"/>
                  </a:lnTo>
                  <a:lnTo>
                    <a:pt x="417989" y="49675"/>
                  </a:lnTo>
                  <a:lnTo>
                    <a:pt x="417989" y="50252"/>
                  </a:lnTo>
                  <a:lnTo>
                    <a:pt x="417989" y="50821"/>
                  </a:lnTo>
                  <a:lnTo>
                    <a:pt x="417989" y="51382"/>
                  </a:lnTo>
                  <a:lnTo>
                    <a:pt x="421472" y="50845"/>
                  </a:lnTo>
                  <a:lnTo>
                    <a:pt x="424956" y="50309"/>
                  </a:lnTo>
                  <a:lnTo>
                    <a:pt x="428439" y="49774"/>
                  </a:lnTo>
                  <a:lnTo>
                    <a:pt x="431922" y="49240"/>
                  </a:lnTo>
                  <a:lnTo>
                    <a:pt x="435405" y="48708"/>
                  </a:lnTo>
                  <a:lnTo>
                    <a:pt x="438889" y="48178"/>
                  </a:lnTo>
                  <a:lnTo>
                    <a:pt x="442372" y="47648"/>
                  </a:lnTo>
                  <a:lnTo>
                    <a:pt x="445855" y="47120"/>
                  </a:lnTo>
                  <a:lnTo>
                    <a:pt x="449338" y="46594"/>
                  </a:lnTo>
                  <a:lnTo>
                    <a:pt x="452822" y="46068"/>
                  </a:lnTo>
                  <a:lnTo>
                    <a:pt x="456305" y="45544"/>
                  </a:lnTo>
                  <a:lnTo>
                    <a:pt x="459788" y="45021"/>
                  </a:lnTo>
                  <a:lnTo>
                    <a:pt x="463271" y="44500"/>
                  </a:lnTo>
                  <a:lnTo>
                    <a:pt x="466755" y="43980"/>
                  </a:lnTo>
                  <a:lnTo>
                    <a:pt x="470238" y="43461"/>
                  </a:lnTo>
                  <a:lnTo>
                    <a:pt x="473721" y="42944"/>
                  </a:lnTo>
                  <a:lnTo>
                    <a:pt x="477204" y="42427"/>
                  </a:lnTo>
                  <a:lnTo>
                    <a:pt x="480688" y="41912"/>
                  </a:lnTo>
                  <a:lnTo>
                    <a:pt x="484171" y="41399"/>
                  </a:lnTo>
                  <a:lnTo>
                    <a:pt x="487654" y="40886"/>
                  </a:lnTo>
                  <a:lnTo>
                    <a:pt x="491137" y="40375"/>
                  </a:lnTo>
                  <a:lnTo>
                    <a:pt x="494621" y="39866"/>
                  </a:lnTo>
                  <a:lnTo>
                    <a:pt x="498104" y="39357"/>
                  </a:lnTo>
                  <a:lnTo>
                    <a:pt x="501587" y="38850"/>
                  </a:lnTo>
                  <a:lnTo>
                    <a:pt x="505070" y="38344"/>
                  </a:lnTo>
                  <a:lnTo>
                    <a:pt x="508554" y="37839"/>
                  </a:lnTo>
                  <a:lnTo>
                    <a:pt x="512037" y="37335"/>
                  </a:lnTo>
                  <a:lnTo>
                    <a:pt x="515520" y="36833"/>
                  </a:lnTo>
                  <a:lnTo>
                    <a:pt x="519003" y="36332"/>
                  </a:lnTo>
                  <a:lnTo>
                    <a:pt x="522487" y="35832"/>
                  </a:lnTo>
                  <a:lnTo>
                    <a:pt x="525970" y="35334"/>
                  </a:lnTo>
                  <a:lnTo>
                    <a:pt x="529453" y="34836"/>
                  </a:lnTo>
                  <a:lnTo>
                    <a:pt x="532936" y="34340"/>
                  </a:lnTo>
                  <a:lnTo>
                    <a:pt x="536420" y="33845"/>
                  </a:lnTo>
                  <a:lnTo>
                    <a:pt x="539903" y="33352"/>
                  </a:lnTo>
                  <a:lnTo>
                    <a:pt x="543386" y="32859"/>
                  </a:lnTo>
                  <a:lnTo>
                    <a:pt x="546869" y="32368"/>
                  </a:lnTo>
                  <a:lnTo>
                    <a:pt x="550353" y="31878"/>
                  </a:lnTo>
                  <a:lnTo>
                    <a:pt x="553836" y="31389"/>
                  </a:lnTo>
                  <a:lnTo>
                    <a:pt x="557319" y="30901"/>
                  </a:lnTo>
                  <a:lnTo>
                    <a:pt x="557319" y="31568"/>
                  </a:lnTo>
                  <a:lnTo>
                    <a:pt x="557319" y="32226"/>
                  </a:lnTo>
                  <a:lnTo>
                    <a:pt x="557319" y="32876"/>
                  </a:lnTo>
                  <a:lnTo>
                    <a:pt x="557319" y="33516"/>
                  </a:lnTo>
                  <a:lnTo>
                    <a:pt x="557319" y="34148"/>
                  </a:lnTo>
                  <a:lnTo>
                    <a:pt x="557319" y="34771"/>
                  </a:lnTo>
                  <a:lnTo>
                    <a:pt x="557319" y="35386"/>
                  </a:lnTo>
                  <a:lnTo>
                    <a:pt x="557319" y="35993"/>
                  </a:lnTo>
                  <a:lnTo>
                    <a:pt x="557319" y="36592"/>
                  </a:lnTo>
                  <a:lnTo>
                    <a:pt x="557319" y="37184"/>
                  </a:lnTo>
                  <a:lnTo>
                    <a:pt x="557319" y="37768"/>
                  </a:lnTo>
                  <a:lnTo>
                    <a:pt x="557319" y="38344"/>
                  </a:lnTo>
                  <a:lnTo>
                    <a:pt x="557319" y="38913"/>
                  </a:lnTo>
                  <a:lnTo>
                    <a:pt x="557319" y="39474"/>
                  </a:lnTo>
                  <a:lnTo>
                    <a:pt x="557319" y="40029"/>
                  </a:lnTo>
                  <a:lnTo>
                    <a:pt x="560802" y="39703"/>
                  </a:lnTo>
                  <a:lnTo>
                    <a:pt x="564286" y="39378"/>
                  </a:lnTo>
                  <a:lnTo>
                    <a:pt x="567769" y="39055"/>
                  </a:lnTo>
                  <a:lnTo>
                    <a:pt x="571252" y="38733"/>
                  </a:lnTo>
                  <a:lnTo>
                    <a:pt x="574735" y="38413"/>
                  </a:lnTo>
                  <a:lnTo>
                    <a:pt x="578218" y="38095"/>
                  </a:lnTo>
                  <a:lnTo>
                    <a:pt x="581702" y="37778"/>
                  </a:lnTo>
                  <a:lnTo>
                    <a:pt x="585185" y="37463"/>
                  </a:lnTo>
                  <a:lnTo>
                    <a:pt x="588668" y="37149"/>
                  </a:lnTo>
                  <a:lnTo>
                    <a:pt x="592151" y="36837"/>
                  </a:lnTo>
                  <a:lnTo>
                    <a:pt x="595635" y="36526"/>
                  </a:lnTo>
                  <a:lnTo>
                    <a:pt x="599118" y="36217"/>
                  </a:lnTo>
                  <a:lnTo>
                    <a:pt x="602601" y="35910"/>
                  </a:lnTo>
                  <a:lnTo>
                    <a:pt x="606084" y="35604"/>
                  </a:lnTo>
                  <a:lnTo>
                    <a:pt x="609568" y="35299"/>
                  </a:lnTo>
                  <a:lnTo>
                    <a:pt x="613051" y="34996"/>
                  </a:lnTo>
                  <a:lnTo>
                    <a:pt x="616534" y="34694"/>
                  </a:lnTo>
                  <a:lnTo>
                    <a:pt x="620017" y="34394"/>
                  </a:lnTo>
                  <a:lnTo>
                    <a:pt x="623501" y="34095"/>
                  </a:lnTo>
                  <a:lnTo>
                    <a:pt x="626984" y="33798"/>
                  </a:lnTo>
                  <a:lnTo>
                    <a:pt x="630467" y="33502"/>
                  </a:lnTo>
                  <a:lnTo>
                    <a:pt x="633950" y="33207"/>
                  </a:lnTo>
                  <a:lnTo>
                    <a:pt x="637434" y="32914"/>
                  </a:lnTo>
                  <a:lnTo>
                    <a:pt x="640917" y="32623"/>
                  </a:lnTo>
                  <a:lnTo>
                    <a:pt x="644400" y="32332"/>
                  </a:lnTo>
                  <a:lnTo>
                    <a:pt x="647883" y="32043"/>
                  </a:lnTo>
                  <a:lnTo>
                    <a:pt x="651367" y="31756"/>
                  </a:lnTo>
                  <a:lnTo>
                    <a:pt x="654850" y="31469"/>
                  </a:lnTo>
                  <a:lnTo>
                    <a:pt x="658333" y="31184"/>
                  </a:lnTo>
                  <a:lnTo>
                    <a:pt x="661816" y="30901"/>
                  </a:lnTo>
                  <a:lnTo>
                    <a:pt x="665300" y="30619"/>
                  </a:lnTo>
                  <a:lnTo>
                    <a:pt x="668783" y="30338"/>
                  </a:lnTo>
                  <a:lnTo>
                    <a:pt x="672266" y="30058"/>
                  </a:lnTo>
                  <a:lnTo>
                    <a:pt x="675749" y="29780"/>
                  </a:lnTo>
                  <a:lnTo>
                    <a:pt x="679233" y="29503"/>
                  </a:lnTo>
                  <a:lnTo>
                    <a:pt x="682716" y="29227"/>
                  </a:lnTo>
                  <a:lnTo>
                    <a:pt x="686199" y="28952"/>
                  </a:lnTo>
                  <a:lnTo>
                    <a:pt x="689682" y="28679"/>
                  </a:lnTo>
                  <a:lnTo>
                    <a:pt x="693166" y="28407"/>
                  </a:lnTo>
                  <a:lnTo>
                    <a:pt x="696649" y="28136"/>
                  </a:lnTo>
                  <a:lnTo>
                    <a:pt x="700132" y="27753"/>
                  </a:lnTo>
                  <a:lnTo>
                    <a:pt x="703615" y="27370"/>
                  </a:lnTo>
                  <a:lnTo>
                    <a:pt x="707099" y="26989"/>
                  </a:lnTo>
                  <a:lnTo>
                    <a:pt x="710582" y="26608"/>
                  </a:lnTo>
                  <a:lnTo>
                    <a:pt x="714065" y="26228"/>
                  </a:lnTo>
                  <a:lnTo>
                    <a:pt x="717548" y="25849"/>
                  </a:lnTo>
                  <a:lnTo>
                    <a:pt x="721032" y="25471"/>
                  </a:lnTo>
                  <a:lnTo>
                    <a:pt x="724515" y="25093"/>
                  </a:lnTo>
                  <a:lnTo>
                    <a:pt x="727998" y="24717"/>
                  </a:lnTo>
                  <a:lnTo>
                    <a:pt x="731481" y="24341"/>
                  </a:lnTo>
                  <a:lnTo>
                    <a:pt x="734965" y="23966"/>
                  </a:lnTo>
                  <a:lnTo>
                    <a:pt x="738448" y="23592"/>
                  </a:lnTo>
                  <a:lnTo>
                    <a:pt x="741931" y="23219"/>
                  </a:lnTo>
                  <a:lnTo>
                    <a:pt x="745414" y="22847"/>
                  </a:lnTo>
                  <a:lnTo>
                    <a:pt x="748898" y="22475"/>
                  </a:lnTo>
                  <a:lnTo>
                    <a:pt x="752381" y="22105"/>
                  </a:lnTo>
                  <a:lnTo>
                    <a:pt x="755864" y="21735"/>
                  </a:lnTo>
                  <a:lnTo>
                    <a:pt x="759347" y="21366"/>
                  </a:lnTo>
                  <a:lnTo>
                    <a:pt x="762831" y="20998"/>
                  </a:lnTo>
                  <a:lnTo>
                    <a:pt x="766314" y="20631"/>
                  </a:lnTo>
                  <a:lnTo>
                    <a:pt x="769797" y="20264"/>
                  </a:lnTo>
                  <a:lnTo>
                    <a:pt x="773280" y="19898"/>
                  </a:lnTo>
                  <a:lnTo>
                    <a:pt x="776764" y="19534"/>
                  </a:lnTo>
                  <a:lnTo>
                    <a:pt x="780247" y="19170"/>
                  </a:lnTo>
                  <a:lnTo>
                    <a:pt x="783730" y="18806"/>
                  </a:lnTo>
                  <a:lnTo>
                    <a:pt x="787213" y="18444"/>
                  </a:lnTo>
                  <a:lnTo>
                    <a:pt x="790697" y="18082"/>
                  </a:lnTo>
                  <a:lnTo>
                    <a:pt x="794180" y="17721"/>
                  </a:lnTo>
                  <a:lnTo>
                    <a:pt x="797663" y="17361"/>
                  </a:lnTo>
                  <a:lnTo>
                    <a:pt x="801146" y="17002"/>
                  </a:lnTo>
                  <a:lnTo>
                    <a:pt x="804630" y="16644"/>
                  </a:lnTo>
                  <a:lnTo>
                    <a:pt x="808113" y="16286"/>
                  </a:lnTo>
                  <a:lnTo>
                    <a:pt x="811596" y="15929"/>
                  </a:lnTo>
                  <a:lnTo>
                    <a:pt x="815079" y="15573"/>
                  </a:lnTo>
                  <a:lnTo>
                    <a:pt x="818563" y="15218"/>
                  </a:lnTo>
                  <a:lnTo>
                    <a:pt x="822046" y="14863"/>
                  </a:lnTo>
                  <a:lnTo>
                    <a:pt x="825529" y="14510"/>
                  </a:lnTo>
                  <a:lnTo>
                    <a:pt x="829012" y="14157"/>
                  </a:lnTo>
                  <a:lnTo>
                    <a:pt x="832496" y="13804"/>
                  </a:lnTo>
                  <a:lnTo>
                    <a:pt x="835979" y="13453"/>
                  </a:lnTo>
                  <a:lnTo>
                    <a:pt x="839462" y="13102"/>
                  </a:lnTo>
                  <a:lnTo>
                    <a:pt x="842945" y="12752"/>
                  </a:lnTo>
                  <a:lnTo>
                    <a:pt x="846429" y="12403"/>
                  </a:lnTo>
                  <a:lnTo>
                    <a:pt x="849912" y="12055"/>
                  </a:lnTo>
                  <a:lnTo>
                    <a:pt x="853395" y="11707"/>
                  </a:lnTo>
                  <a:lnTo>
                    <a:pt x="856878" y="11360"/>
                  </a:lnTo>
                  <a:lnTo>
                    <a:pt x="860361" y="11014"/>
                  </a:lnTo>
                  <a:lnTo>
                    <a:pt x="863845" y="10669"/>
                  </a:lnTo>
                  <a:lnTo>
                    <a:pt x="867328" y="10324"/>
                  </a:lnTo>
                  <a:lnTo>
                    <a:pt x="870811" y="9981"/>
                  </a:lnTo>
                  <a:lnTo>
                    <a:pt x="874294" y="9637"/>
                  </a:lnTo>
                  <a:lnTo>
                    <a:pt x="877778" y="9295"/>
                  </a:lnTo>
                  <a:lnTo>
                    <a:pt x="881261" y="8953"/>
                  </a:lnTo>
                  <a:lnTo>
                    <a:pt x="884744" y="8612"/>
                  </a:lnTo>
                  <a:lnTo>
                    <a:pt x="888227" y="8272"/>
                  </a:lnTo>
                  <a:lnTo>
                    <a:pt x="891711" y="7933"/>
                  </a:lnTo>
                  <a:lnTo>
                    <a:pt x="895194" y="7594"/>
                  </a:lnTo>
                  <a:lnTo>
                    <a:pt x="898677" y="7256"/>
                  </a:lnTo>
                  <a:lnTo>
                    <a:pt x="902160" y="6919"/>
                  </a:lnTo>
                  <a:lnTo>
                    <a:pt x="905644" y="6582"/>
                  </a:lnTo>
                  <a:lnTo>
                    <a:pt x="909127" y="6247"/>
                  </a:lnTo>
                  <a:lnTo>
                    <a:pt x="912610" y="5911"/>
                  </a:lnTo>
                  <a:lnTo>
                    <a:pt x="916093" y="5577"/>
                  </a:lnTo>
                  <a:lnTo>
                    <a:pt x="919577" y="5243"/>
                  </a:lnTo>
                  <a:lnTo>
                    <a:pt x="923060" y="4910"/>
                  </a:lnTo>
                  <a:lnTo>
                    <a:pt x="926543" y="4578"/>
                  </a:lnTo>
                  <a:lnTo>
                    <a:pt x="930026" y="4247"/>
                  </a:lnTo>
                  <a:lnTo>
                    <a:pt x="933510" y="3916"/>
                  </a:lnTo>
                  <a:lnTo>
                    <a:pt x="936993" y="3586"/>
                  </a:lnTo>
                  <a:lnTo>
                    <a:pt x="940476" y="3256"/>
                  </a:lnTo>
                  <a:lnTo>
                    <a:pt x="943959" y="2927"/>
                  </a:lnTo>
                  <a:lnTo>
                    <a:pt x="947443" y="2599"/>
                  </a:lnTo>
                  <a:lnTo>
                    <a:pt x="950926" y="2272"/>
                  </a:lnTo>
                  <a:lnTo>
                    <a:pt x="954409" y="1945"/>
                  </a:lnTo>
                  <a:lnTo>
                    <a:pt x="957892" y="1619"/>
                  </a:lnTo>
                  <a:lnTo>
                    <a:pt x="961376" y="1294"/>
                  </a:lnTo>
                  <a:lnTo>
                    <a:pt x="964859" y="969"/>
                  </a:lnTo>
                  <a:lnTo>
                    <a:pt x="968342" y="645"/>
                  </a:lnTo>
                  <a:lnTo>
                    <a:pt x="971825" y="322"/>
                  </a:lnTo>
                  <a:lnTo>
                    <a:pt x="975309" y="0"/>
                  </a:lnTo>
                  <a:lnTo>
                    <a:pt x="975309" y="664"/>
                  </a:lnTo>
                  <a:lnTo>
                    <a:pt x="975309" y="1322"/>
                  </a:lnTo>
                  <a:lnTo>
                    <a:pt x="975309" y="1974"/>
                  </a:lnTo>
                  <a:lnTo>
                    <a:pt x="975309" y="2618"/>
                  </a:lnTo>
                  <a:lnTo>
                    <a:pt x="975309" y="3256"/>
                  </a:lnTo>
                  <a:lnTo>
                    <a:pt x="975309" y="3888"/>
                  </a:lnTo>
                  <a:lnTo>
                    <a:pt x="975309" y="4513"/>
                  </a:lnTo>
                  <a:lnTo>
                    <a:pt x="975309" y="5131"/>
                  </a:lnTo>
                  <a:lnTo>
                    <a:pt x="975309" y="5744"/>
                  </a:lnTo>
                  <a:lnTo>
                    <a:pt x="975309" y="6351"/>
                  </a:lnTo>
                  <a:lnTo>
                    <a:pt x="975309" y="6951"/>
                  </a:lnTo>
                  <a:lnTo>
                    <a:pt x="975309" y="7546"/>
                  </a:lnTo>
                  <a:lnTo>
                    <a:pt x="975309" y="8135"/>
                  </a:lnTo>
                  <a:lnTo>
                    <a:pt x="975309" y="8718"/>
                  </a:lnTo>
                  <a:lnTo>
                    <a:pt x="975309" y="9295"/>
                  </a:lnTo>
                  <a:lnTo>
                    <a:pt x="975309" y="9867"/>
                  </a:lnTo>
                  <a:lnTo>
                    <a:pt x="975309" y="10433"/>
                  </a:lnTo>
                  <a:lnTo>
                    <a:pt x="975309" y="10994"/>
                  </a:lnTo>
                  <a:lnTo>
                    <a:pt x="975309" y="11550"/>
                  </a:lnTo>
                  <a:lnTo>
                    <a:pt x="975309" y="12100"/>
                  </a:lnTo>
                  <a:lnTo>
                    <a:pt x="975309" y="12645"/>
                  </a:lnTo>
                  <a:lnTo>
                    <a:pt x="975309" y="13185"/>
                  </a:lnTo>
                  <a:lnTo>
                    <a:pt x="975309" y="13720"/>
                  </a:lnTo>
                  <a:lnTo>
                    <a:pt x="975309" y="14250"/>
                  </a:lnTo>
                  <a:lnTo>
                    <a:pt x="975309" y="14775"/>
                  </a:lnTo>
                  <a:lnTo>
                    <a:pt x="975309" y="15295"/>
                  </a:lnTo>
                  <a:lnTo>
                    <a:pt x="975309" y="15810"/>
                  </a:lnTo>
                  <a:lnTo>
                    <a:pt x="975309" y="16321"/>
                  </a:lnTo>
                  <a:lnTo>
                    <a:pt x="975309" y="16827"/>
                  </a:lnTo>
                  <a:lnTo>
                    <a:pt x="975309" y="17329"/>
                  </a:lnTo>
                  <a:lnTo>
                    <a:pt x="975309" y="17826"/>
                  </a:lnTo>
                  <a:lnTo>
                    <a:pt x="975309" y="18318"/>
                  </a:lnTo>
                  <a:lnTo>
                    <a:pt x="975309" y="18806"/>
                  </a:lnTo>
                  <a:lnTo>
                    <a:pt x="975309" y="19290"/>
                  </a:lnTo>
                  <a:lnTo>
                    <a:pt x="975309" y="19770"/>
                  </a:lnTo>
                  <a:lnTo>
                    <a:pt x="975309" y="20245"/>
                  </a:lnTo>
                  <a:lnTo>
                    <a:pt x="975309" y="20716"/>
                  </a:lnTo>
                  <a:lnTo>
                    <a:pt x="975309" y="21183"/>
                  </a:lnTo>
                  <a:lnTo>
                    <a:pt x="975309" y="21646"/>
                  </a:lnTo>
                  <a:lnTo>
                    <a:pt x="975309" y="22105"/>
                  </a:lnTo>
                  <a:lnTo>
                    <a:pt x="975309" y="22560"/>
                  </a:lnTo>
                  <a:lnTo>
                    <a:pt x="975309" y="23011"/>
                  </a:lnTo>
                  <a:lnTo>
                    <a:pt x="975309" y="23458"/>
                  </a:lnTo>
                  <a:lnTo>
                    <a:pt x="975309" y="23901"/>
                  </a:lnTo>
                  <a:lnTo>
                    <a:pt x="975309" y="24341"/>
                  </a:lnTo>
                  <a:lnTo>
                    <a:pt x="975309" y="24777"/>
                  </a:lnTo>
                  <a:lnTo>
                    <a:pt x="975309" y="25209"/>
                  </a:lnTo>
                  <a:lnTo>
                    <a:pt x="975309" y="25638"/>
                  </a:lnTo>
                  <a:lnTo>
                    <a:pt x="975309" y="26063"/>
                  </a:lnTo>
                  <a:lnTo>
                    <a:pt x="975309" y="26485"/>
                  </a:lnTo>
                  <a:lnTo>
                    <a:pt x="975309" y="26903"/>
                  </a:lnTo>
                  <a:lnTo>
                    <a:pt x="975309" y="27317"/>
                  </a:lnTo>
                  <a:lnTo>
                    <a:pt x="975309" y="27729"/>
                  </a:lnTo>
                  <a:lnTo>
                    <a:pt x="975309" y="28136"/>
                  </a:lnTo>
                  <a:lnTo>
                    <a:pt x="975309" y="28541"/>
                  </a:lnTo>
                  <a:lnTo>
                    <a:pt x="975309" y="28942"/>
                  </a:lnTo>
                  <a:lnTo>
                    <a:pt x="975309" y="29340"/>
                  </a:lnTo>
                  <a:lnTo>
                    <a:pt x="975309" y="29735"/>
                  </a:lnTo>
                  <a:lnTo>
                    <a:pt x="975309" y="30127"/>
                  </a:lnTo>
                  <a:lnTo>
                    <a:pt x="975309" y="30515"/>
                  </a:lnTo>
                  <a:lnTo>
                    <a:pt x="975309" y="30901"/>
                  </a:lnTo>
                  <a:lnTo>
                    <a:pt x="975309" y="31283"/>
                  </a:lnTo>
                  <a:lnTo>
                    <a:pt x="975309" y="31663"/>
                  </a:lnTo>
                  <a:lnTo>
                    <a:pt x="975309" y="32039"/>
                  </a:lnTo>
                  <a:lnTo>
                    <a:pt x="975309" y="32413"/>
                  </a:lnTo>
                  <a:lnTo>
                    <a:pt x="975309" y="32783"/>
                  </a:lnTo>
                  <a:lnTo>
                    <a:pt x="975309" y="33151"/>
                  </a:lnTo>
                  <a:lnTo>
                    <a:pt x="975309" y="33516"/>
                  </a:lnTo>
                  <a:lnTo>
                    <a:pt x="975309" y="33878"/>
                  </a:lnTo>
                  <a:lnTo>
                    <a:pt x="975309" y="34237"/>
                  </a:lnTo>
                  <a:lnTo>
                    <a:pt x="975309" y="34594"/>
                  </a:lnTo>
                  <a:lnTo>
                    <a:pt x="975309" y="34948"/>
                  </a:lnTo>
                  <a:lnTo>
                    <a:pt x="975309" y="35299"/>
                  </a:lnTo>
                  <a:lnTo>
                    <a:pt x="975309" y="35647"/>
                  </a:lnTo>
                  <a:lnTo>
                    <a:pt x="975309" y="35993"/>
                  </a:lnTo>
                  <a:lnTo>
                    <a:pt x="975309" y="36337"/>
                  </a:lnTo>
                  <a:lnTo>
                    <a:pt x="975309" y="36677"/>
                  </a:lnTo>
                  <a:lnTo>
                    <a:pt x="975309" y="37016"/>
                  </a:lnTo>
                  <a:lnTo>
                    <a:pt x="975309" y="37351"/>
                  </a:lnTo>
                  <a:lnTo>
                    <a:pt x="975309" y="37685"/>
                  </a:lnTo>
                  <a:lnTo>
                    <a:pt x="975309" y="38015"/>
                  </a:lnTo>
                  <a:lnTo>
                    <a:pt x="975309" y="38344"/>
                  </a:lnTo>
                  <a:lnTo>
                    <a:pt x="975309" y="38670"/>
                  </a:lnTo>
                  <a:lnTo>
                    <a:pt x="975309" y="38993"/>
                  </a:lnTo>
                  <a:lnTo>
                    <a:pt x="975309" y="39315"/>
                  </a:lnTo>
                  <a:lnTo>
                    <a:pt x="975309" y="39633"/>
                  </a:lnTo>
                  <a:lnTo>
                    <a:pt x="975309" y="39950"/>
                  </a:lnTo>
                  <a:lnTo>
                    <a:pt x="975309" y="40264"/>
                  </a:lnTo>
                  <a:lnTo>
                    <a:pt x="975309" y="40577"/>
                  </a:lnTo>
                  <a:lnTo>
                    <a:pt x="975309" y="40886"/>
                  </a:lnTo>
                  <a:lnTo>
                    <a:pt x="975309" y="41194"/>
                  </a:lnTo>
                  <a:lnTo>
                    <a:pt x="975309" y="41500"/>
                  </a:lnTo>
                  <a:lnTo>
                    <a:pt x="975309" y="41803"/>
                  </a:lnTo>
                  <a:lnTo>
                    <a:pt x="975309" y="42104"/>
                  </a:lnTo>
                  <a:lnTo>
                    <a:pt x="975309" y="42403"/>
                  </a:lnTo>
                  <a:lnTo>
                    <a:pt x="975309" y="42701"/>
                  </a:lnTo>
                  <a:lnTo>
                    <a:pt x="975309" y="42996"/>
                  </a:lnTo>
                  <a:lnTo>
                    <a:pt x="975309" y="43288"/>
                  </a:lnTo>
                  <a:lnTo>
                    <a:pt x="975309" y="43579"/>
                  </a:lnTo>
                  <a:lnTo>
                    <a:pt x="975309" y="43868"/>
                  </a:lnTo>
                  <a:lnTo>
                    <a:pt x="975309" y="44155"/>
                  </a:lnTo>
                  <a:lnTo>
                    <a:pt x="975309" y="44440"/>
                  </a:lnTo>
                  <a:lnTo>
                    <a:pt x="975309" y="44723"/>
                  </a:lnTo>
                  <a:lnTo>
                    <a:pt x="975309" y="45004"/>
                  </a:lnTo>
                  <a:lnTo>
                    <a:pt x="975309" y="45284"/>
                  </a:lnTo>
                  <a:lnTo>
                    <a:pt x="975309" y="45561"/>
                  </a:lnTo>
                  <a:lnTo>
                    <a:pt x="975309" y="45837"/>
                  </a:lnTo>
                  <a:lnTo>
                    <a:pt x="975309" y="46110"/>
                  </a:lnTo>
                  <a:lnTo>
                    <a:pt x="975309" y="46382"/>
                  </a:lnTo>
                  <a:lnTo>
                    <a:pt x="975309" y="46652"/>
                  </a:lnTo>
                  <a:lnTo>
                    <a:pt x="975309" y="46920"/>
                  </a:lnTo>
                  <a:lnTo>
                    <a:pt x="975309" y="47187"/>
                  </a:lnTo>
                  <a:lnTo>
                    <a:pt x="975309" y="47451"/>
                  </a:lnTo>
                  <a:lnTo>
                    <a:pt x="975309" y="47714"/>
                  </a:lnTo>
                  <a:lnTo>
                    <a:pt x="975309" y="47976"/>
                  </a:lnTo>
                  <a:lnTo>
                    <a:pt x="975309" y="48235"/>
                  </a:lnTo>
                  <a:lnTo>
                    <a:pt x="975309" y="48493"/>
                  </a:lnTo>
                  <a:lnTo>
                    <a:pt x="975309" y="48749"/>
                  </a:lnTo>
                  <a:lnTo>
                    <a:pt x="975309" y="49004"/>
                  </a:lnTo>
                  <a:lnTo>
                    <a:pt x="975309" y="49257"/>
                  </a:lnTo>
                  <a:lnTo>
                    <a:pt x="978792" y="49153"/>
                  </a:lnTo>
                  <a:lnTo>
                    <a:pt x="982275" y="49051"/>
                  </a:lnTo>
                  <a:lnTo>
                    <a:pt x="985758" y="48948"/>
                  </a:lnTo>
                  <a:lnTo>
                    <a:pt x="989242" y="48846"/>
                  </a:lnTo>
                  <a:lnTo>
                    <a:pt x="992725" y="48745"/>
                  </a:lnTo>
                  <a:lnTo>
                    <a:pt x="996208" y="48644"/>
                  </a:lnTo>
                  <a:lnTo>
                    <a:pt x="999691" y="48543"/>
                  </a:lnTo>
                  <a:lnTo>
                    <a:pt x="1003175" y="48443"/>
                  </a:lnTo>
                  <a:lnTo>
                    <a:pt x="1006658" y="48343"/>
                  </a:lnTo>
                  <a:lnTo>
                    <a:pt x="1010141" y="48244"/>
                  </a:lnTo>
                  <a:lnTo>
                    <a:pt x="1013624" y="48145"/>
                  </a:lnTo>
                  <a:lnTo>
                    <a:pt x="1017108" y="48047"/>
                  </a:lnTo>
                  <a:lnTo>
                    <a:pt x="1020591" y="47949"/>
                  </a:lnTo>
                  <a:lnTo>
                    <a:pt x="1024074" y="47851"/>
                  </a:lnTo>
                  <a:lnTo>
                    <a:pt x="1027557" y="47754"/>
                  </a:lnTo>
                  <a:lnTo>
                    <a:pt x="1031041" y="47658"/>
                  </a:lnTo>
                  <a:lnTo>
                    <a:pt x="1034524" y="47561"/>
                  </a:lnTo>
                  <a:lnTo>
                    <a:pt x="1038007" y="47466"/>
                  </a:lnTo>
                  <a:lnTo>
                    <a:pt x="1041490" y="47370"/>
                  </a:lnTo>
                  <a:lnTo>
                    <a:pt x="1044974" y="47275"/>
                  </a:lnTo>
                  <a:lnTo>
                    <a:pt x="1048457" y="47181"/>
                  </a:lnTo>
                  <a:lnTo>
                    <a:pt x="1051940" y="47086"/>
                  </a:lnTo>
                  <a:lnTo>
                    <a:pt x="1055423" y="46993"/>
                  </a:lnTo>
                  <a:lnTo>
                    <a:pt x="1058907" y="46899"/>
                  </a:lnTo>
                  <a:lnTo>
                    <a:pt x="1062390" y="46806"/>
                  </a:lnTo>
                  <a:lnTo>
                    <a:pt x="1065873" y="46714"/>
                  </a:lnTo>
                  <a:lnTo>
                    <a:pt x="1069356" y="46621"/>
                  </a:lnTo>
                  <a:lnTo>
                    <a:pt x="1072840" y="46530"/>
                  </a:lnTo>
                  <a:lnTo>
                    <a:pt x="1076323" y="46438"/>
                  </a:lnTo>
                  <a:lnTo>
                    <a:pt x="1079806" y="46347"/>
                  </a:lnTo>
                  <a:lnTo>
                    <a:pt x="1083289" y="46256"/>
                  </a:lnTo>
                  <a:lnTo>
                    <a:pt x="1086773" y="46166"/>
                  </a:lnTo>
                  <a:lnTo>
                    <a:pt x="1090256" y="46076"/>
                  </a:lnTo>
                  <a:lnTo>
                    <a:pt x="1093739" y="45987"/>
                  </a:lnTo>
                  <a:lnTo>
                    <a:pt x="1097222" y="45897"/>
                  </a:lnTo>
                  <a:lnTo>
                    <a:pt x="1100706" y="45809"/>
                  </a:lnTo>
                  <a:lnTo>
                    <a:pt x="1104189" y="45720"/>
                  </a:lnTo>
                  <a:lnTo>
                    <a:pt x="1107672" y="45632"/>
                  </a:lnTo>
                  <a:lnTo>
                    <a:pt x="1111155" y="45545"/>
                  </a:lnTo>
                  <a:lnTo>
                    <a:pt x="1114639" y="45457"/>
                  </a:lnTo>
                  <a:lnTo>
                    <a:pt x="1118122" y="45376"/>
                  </a:lnTo>
                  <a:lnTo>
                    <a:pt x="1121605" y="45296"/>
                  </a:lnTo>
                  <a:lnTo>
                    <a:pt x="1125088" y="45216"/>
                  </a:lnTo>
                  <a:lnTo>
                    <a:pt x="1128572" y="45136"/>
                  </a:lnTo>
                  <a:lnTo>
                    <a:pt x="1132055" y="45056"/>
                  </a:lnTo>
                  <a:lnTo>
                    <a:pt x="1135538" y="44977"/>
                  </a:lnTo>
                  <a:lnTo>
                    <a:pt x="1139021" y="44898"/>
                  </a:lnTo>
                  <a:lnTo>
                    <a:pt x="1142505" y="44820"/>
                  </a:lnTo>
                  <a:lnTo>
                    <a:pt x="1145988" y="44741"/>
                  </a:lnTo>
                  <a:lnTo>
                    <a:pt x="1149471" y="44663"/>
                  </a:lnTo>
                  <a:lnTo>
                    <a:pt x="1152954" y="44586"/>
                  </a:lnTo>
                  <a:lnTo>
                    <a:pt x="1156437" y="44509"/>
                  </a:lnTo>
                  <a:lnTo>
                    <a:pt x="1159921" y="44432"/>
                  </a:lnTo>
                  <a:lnTo>
                    <a:pt x="1163404" y="44355"/>
                  </a:lnTo>
                  <a:lnTo>
                    <a:pt x="1166887" y="44279"/>
                  </a:lnTo>
                  <a:lnTo>
                    <a:pt x="1170370" y="44203"/>
                  </a:lnTo>
                  <a:lnTo>
                    <a:pt x="1173854" y="44127"/>
                  </a:lnTo>
                  <a:lnTo>
                    <a:pt x="1177337" y="44052"/>
                  </a:lnTo>
                  <a:lnTo>
                    <a:pt x="1180820" y="43977"/>
                  </a:lnTo>
                  <a:lnTo>
                    <a:pt x="1184303" y="43902"/>
                  </a:lnTo>
                  <a:lnTo>
                    <a:pt x="1187787" y="43828"/>
                  </a:lnTo>
                  <a:lnTo>
                    <a:pt x="1191270" y="43754"/>
                  </a:lnTo>
                  <a:lnTo>
                    <a:pt x="1194753" y="43680"/>
                  </a:lnTo>
                  <a:lnTo>
                    <a:pt x="1198236" y="43606"/>
                  </a:lnTo>
                  <a:lnTo>
                    <a:pt x="1201720" y="43533"/>
                  </a:lnTo>
                  <a:lnTo>
                    <a:pt x="1205203" y="43460"/>
                  </a:lnTo>
                  <a:lnTo>
                    <a:pt x="1208686" y="43388"/>
                  </a:lnTo>
                  <a:lnTo>
                    <a:pt x="1212169" y="43315"/>
                  </a:lnTo>
                  <a:lnTo>
                    <a:pt x="1215653" y="43243"/>
                  </a:lnTo>
                  <a:lnTo>
                    <a:pt x="1219136" y="43172"/>
                  </a:lnTo>
                  <a:lnTo>
                    <a:pt x="1222619" y="43100"/>
                  </a:lnTo>
                  <a:lnTo>
                    <a:pt x="1226102" y="43029"/>
                  </a:lnTo>
                  <a:lnTo>
                    <a:pt x="1229586" y="42958"/>
                  </a:lnTo>
                  <a:lnTo>
                    <a:pt x="1233069" y="42887"/>
                  </a:lnTo>
                  <a:lnTo>
                    <a:pt x="1236552" y="42817"/>
                  </a:lnTo>
                  <a:lnTo>
                    <a:pt x="1240035" y="42747"/>
                  </a:lnTo>
                  <a:lnTo>
                    <a:pt x="1243519" y="42677"/>
                  </a:lnTo>
                  <a:lnTo>
                    <a:pt x="1247002" y="42608"/>
                  </a:lnTo>
                  <a:lnTo>
                    <a:pt x="1250485" y="42539"/>
                  </a:lnTo>
                  <a:lnTo>
                    <a:pt x="1253968" y="42470"/>
                  </a:lnTo>
                  <a:lnTo>
                    <a:pt x="1257452" y="42294"/>
                  </a:lnTo>
                  <a:lnTo>
                    <a:pt x="1260935" y="42118"/>
                  </a:lnTo>
                  <a:lnTo>
                    <a:pt x="1264418" y="41943"/>
                  </a:lnTo>
                  <a:lnTo>
                    <a:pt x="1267901" y="41768"/>
                  </a:lnTo>
                  <a:lnTo>
                    <a:pt x="1271385" y="41593"/>
                  </a:lnTo>
                  <a:lnTo>
                    <a:pt x="1274868" y="41419"/>
                  </a:lnTo>
                  <a:lnTo>
                    <a:pt x="1278351" y="41245"/>
                  </a:lnTo>
                  <a:lnTo>
                    <a:pt x="1281834" y="41071"/>
                  </a:lnTo>
                  <a:lnTo>
                    <a:pt x="1285318" y="40897"/>
                  </a:lnTo>
                  <a:lnTo>
                    <a:pt x="1288801" y="40723"/>
                  </a:lnTo>
                  <a:lnTo>
                    <a:pt x="1292284" y="40550"/>
                  </a:lnTo>
                  <a:lnTo>
                    <a:pt x="1295767" y="40377"/>
                  </a:lnTo>
                  <a:lnTo>
                    <a:pt x="1299251" y="40204"/>
                  </a:lnTo>
                  <a:lnTo>
                    <a:pt x="1302734" y="40032"/>
                  </a:lnTo>
                  <a:lnTo>
                    <a:pt x="1306217" y="39860"/>
                  </a:lnTo>
                  <a:lnTo>
                    <a:pt x="1309700" y="39688"/>
                  </a:lnTo>
                  <a:lnTo>
                    <a:pt x="1313184" y="39516"/>
                  </a:lnTo>
                  <a:lnTo>
                    <a:pt x="1316667" y="39344"/>
                  </a:lnTo>
                  <a:lnTo>
                    <a:pt x="1320150" y="39173"/>
                  </a:lnTo>
                  <a:lnTo>
                    <a:pt x="1323633" y="39002"/>
                  </a:lnTo>
                  <a:lnTo>
                    <a:pt x="1327117" y="38831"/>
                  </a:lnTo>
                  <a:lnTo>
                    <a:pt x="1330600" y="38660"/>
                  </a:lnTo>
                  <a:lnTo>
                    <a:pt x="1334083" y="38490"/>
                  </a:lnTo>
                  <a:lnTo>
                    <a:pt x="1337566" y="38320"/>
                  </a:lnTo>
                  <a:lnTo>
                    <a:pt x="1341050" y="38150"/>
                  </a:lnTo>
                  <a:lnTo>
                    <a:pt x="1344533" y="37980"/>
                  </a:lnTo>
                  <a:lnTo>
                    <a:pt x="1348016" y="37811"/>
                  </a:lnTo>
                  <a:lnTo>
                    <a:pt x="1351499" y="37642"/>
                  </a:lnTo>
                  <a:lnTo>
                    <a:pt x="1354983" y="37473"/>
                  </a:lnTo>
                  <a:lnTo>
                    <a:pt x="1358466" y="37304"/>
                  </a:lnTo>
                  <a:lnTo>
                    <a:pt x="1361949" y="37136"/>
                  </a:lnTo>
                  <a:lnTo>
                    <a:pt x="1365432" y="36967"/>
                  </a:lnTo>
                  <a:lnTo>
                    <a:pt x="1368916" y="36800"/>
                  </a:lnTo>
                  <a:lnTo>
                    <a:pt x="1372399" y="36632"/>
                  </a:lnTo>
                  <a:lnTo>
                    <a:pt x="1375882" y="36464"/>
                  </a:lnTo>
                  <a:lnTo>
                    <a:pt x="1379365" y="36297"/>
                  </a:lnTo>
                  <a:lnTo>
                    <a:pt x="1382849" y="36130"/>
                  </a:lnTo>
                  <a:lnTo>
                    <a:pt x="1386332" y="35963"/>
                  </a:lnTo>
                  <a:lnTo>
                    <a:pt x="1389815" y="35796"/>
                  </a:lnTo>
                  <a:lnTo>
                    <a:pt x="1393298" y="35630"/>
                  </a:lnTo>
                  <a:lnTo>
                    <a:pt x="1396782" y="35464"/>
                  </a:lnTo>
                  <a:lnTo>
                    <a:pt x="1400265" y="35298"/>
                  </a:lnTo>
                  <a:lnTo>
                    <a:pt x="1403748" y="35132"/>
                  </a:lnTo>
                  <a:lnTo>
                    <a:pt x="1407231" y="34967"/>
                  </a:lnTo>
                  <a:lnTo>
                    <a:pt x="1410715" y="34802"/>
                  </a:lnTo>
                  <a:lnTo>
                    <a:pt x="1414198" y="34637"/>
                  </a:lnTo>
                  <a:lnTo>
                    <a:pt x="1417681" y="34472"/>
                  </a:lnTo>
                  <a:lnTo>
                    <a:pt x="1421164" y="34307"/>
                  </a:lnTo>
                  <a:lnTo>
                    <a:pt x="1424648" y="34143"/>
                  </a:lnTo>
                  <a:lnTo>
                    <a:pt x="1428131" y="33979"/>
                  </a:lnTo>
                  <a:lnTo>
                    <a:pt x="1431614" y="33815"/>
                  </a:lnTo>
                  <a:lnTo>
                    <a:pt x="1435097" y="33652"/>
                  </a:lnTo>
                  <a:lnTo>
                    <a:pt x="1438580" y="33488"/>
                  </a:lnTo>
                  <a:lnTo>
                    <a:pt x="1442064" y="33325"/>
                  </a:lnTo>
                  <a:lnTo>
                    <a:pt x="1445547" y="33162"/>
                  </a:lnTo>
                  <a:lnTo>
                    <a:pt x="1449030" y="32999"/>
                  </a:lnTo>
                  <a:lnTo>
                    <a:pt x="1452513" y="32837"/>
                  </a:lnTo>
                  <a:lnTo>
                    <a:pt x="1455997" y="32675"/>
                  </a:lnTo>
                  <a:lnTo>
                    <a:pt x="1459480" y="32513"/>
                  </a:lnTo>
                  <a:lnTo>
                    <a:pt x="1462963" y="32351"/>
                  </a:lnTo>
                  <a:lnTo>
                    <a:pt x="1466446" y="32189"/>
                  </a:lnTo>
                  <a:lnTo>
                    <a:pt x="1469930" y="32028"/>
                  </a:lnTo>
                  <a:lnTo>
                    <a:pt x="1473413" y="31866"/>
                  </a:lnTo>
                  <a:lnTo>
                    <a:pt x="1476896" y="31706"/>
                  </a:lnTo>
                  <a:lnTo>
                    <a:pt x="1480379" y="31545"/>
                  </a:lnTo>
                  <a:lnTo>
                    <a:pt x="1483863" y="31384"/>
                  </a:lnTo>
                  <a:lnTo>
                    <a:pt x="1487346" y="31224"/>
                  </a:lnTo>
                  <a:lnTo>
                    <a:pt x="1490829" y="31064"/>
                  </a:lnTo>
                  <a:lnTo>
                    <a:pt x="1494312" y="30904"/>
                  </a:lnTo>
                  <a:lnTo>
                    <a:pt x="1497796" y="30744"/>
                  </a:lnTo>
                  <a:lnTo>
                    <a:pt x="1501279" y="30585"/>
                  </a:lnTo>
                  <a:lnTo>
                    <a:pt x="1504762" y="30426"/>
                  </a:lnTo>
                  <a:lnTo>
                    <a:pt x="1508245" y="30267"/>
                  </a:lnTo>
                  <a:lnTo>
                    <a:pt x="1511729" y="30108"/>
                  </a:lnTo>
                  <a:lnTo>
                    <a:pt x="1515212" y="29949"/>
                  </a:lnTo>
                  <a:lnTo>
                    <a:pt x="1518695" y="29791"/>
                  </a:lnTo>
                  <a:lnTo>
                    <a:pt x="1522178" y="29633"/>
                  </a:lnTo>
                  <a:lnTo>
                    <a:pt x="1525662" y="29475"/>
                  </a:lnTo>
                  <a:lnTo>
                    <a:pt x="1529145" y="29317"/>
                  </a:lnTo>
                  <a:lnTo>
                    <a:pt x="1532628" y="29160"/>
                  </a:lnTo>
                  <a:lnTo>
                    <a:pt x="1532628" y="29412"/>
                  </a:lnTo>
                  <a:lnTo>
                    <a:pt x="1532628" y="29664"/>
                  </a:lnTo>
                  <a:lnTo>
                    <a:pt x="1532628" y="29914"/>
                  </a:lnTo>
                  <a:lnTo>
                    <a:pt x="1532628" y="30162"/>
                  </a:lnTo>
                  <a:lnTo>
                    <a:pt x="1532628" y="30410"/>
                  </a:lnTo>
                  <a:lnTo>
                    <a:pt x="1532628" y="30656"/>
                  </a:lnTo>
                  <a:lnTo>
                    <a:pt x="1532628" y="30901"/>
                  </a:lnTo>
                  <a:lnTo>
                    <a:pt x="1532628" y="31145"/>
                  </a:lnTo>
                  <a:lnTo>
                    <a:pt x="1532628" y="31387"/>
                  </a:lnTo>
                  <a:lnTo>
                    <a:pt x="1532628" y="31628"/>
                  </a:lnTo>
                  <a:lnTo>
                    <a:pt x="1532628" y="31868"/>
                  </a:lnTo>
                  <a:lnTo>
                    <a:pt x="1532628" y="32107"/>
                  </a:lnTo>
                  <a:lnTo>
                    <a:pt x="1532628" y="32345"/>
                  </a:lnTo>
                  <a:lnTo>
                    <a:pt x="1532628" y="32582"/>
                  </a:lnTo>
                  <a:lnTo>
                    <a:pt x="1532628" y="32817"/>
                  </a:lnTo>
                  <a:lnTo>
                    <a:pt x="1532628" y="33051"/>
                  </a:lnTo>
                  <a:lnTo>
                    <a:pt x="1532628" y="33284"/>
                  </a:lnTo>
                  <a:lnTo>
                    <a:pt x="1532628" y="33516"/>
                  </a:lnTo>
                  <a:lnTo>
                    <a:pt x="1532628" y="33747"/>
                  </a:lnTo>
                  <a:lnTo>
                    <a:pt x="1532628" y="33976"/>
                  </a:lnTo>
                  <a:lnTo>
                    <a:pt x="1532628" y="34205"/>
                  </a:lnTo>
                  <a:lnTo>
                    <a:pt x="1532628" y="34432"/>
                  </a:lnTo>
                  <a:lnTo>
                    <a:pt x="1532628" y="34658"/>
                  </a:lnTo>
                  <a:lnTo>
                    <a:pt x="1532628" y="34884"/>
                  </a:lnTo>
                  <a:lnTo>
                    <a:pt x="1532628" y="35108"/>
                  </a:lnTo>
                  <a:lnTo>
                    <a:pt x="1532628" y="35331"/>
                  </a:lnTo>
                  <a:lnTo>
                    <a:pt x="1532628" y="35553"/>
                  </a:lnTo>
                  <a:lnTo>
                    <a:pt x="1532628" y="35774"/>
                  </a:lnTo>
                  <a:lnTo>
                    <a:pt x="1532628" y="35993"/>
                  </a:lnTo>
                  <a:lnTo>
                    <a:pt x="1532628" y="36212"/>
                  </a:lnTo>
                  <a:lnTo>
                    <a:pt x="1532628" y="36430"/>
                  </a:lnTo>
                  <a:lnTo>
                    <a:pt x="1532628" y="36647"/>
                  </a:lnTo>
                  <a:lnTo>
                    <a:pt x="1532628" y="36862"/>
                  </a:lnTo>
                  <a:lnTo>
                    <a:pt x="1532628" y="37077"/>
                  </a:lnTo>
                  <a:lnTo>
                    <a:pt x="1532628" y="37291"/>
                  </a:lnTo>
                  <a:lnTo>
                    <a:pt x="1532628" y="37503"/>
                  </a:lnTo>
                  <a:lnTo>
                    <a:pt x="1532628" y="37715"/>
                  </a:lnTo>
                  <a:lnTo>
                    <a:pt x="1532628" y="37925"/>
                  </a:lnTo>
                  <a:lnTo>
                    <a:pt x="1532628" y="38135"/>
                  </a:lnTo>
                  <a:lnTo>
                    <a:pt x="1532628" y="38344"/>
                  </a:lnTo>
                  <a:lnTo>
                    <a:pt x="1532628" y="38551"/>
                  </a:lnTo>
                  <a:lnTo>
                    <a:pt x="1532628" y="38758"/>
                  </a:lnTo>
                  <a:lnTo>
                    <a:pt x="1532628" y="38964"/>
                  </a:lnTo>
                  <a:lnTo>
                    <a:pt x="1532628" y="39169"/>
                  </a:lnTo>
                  <a:lnTo>
                    <a:pt x="1532628" y="39373"/>
                  </a:lnTo>
                  <a:lnTo>
                    <a:pt x="1532628" y="39576"/>
                  </a:lnTo>
                  <a:lnTo>
                    <a:pt x="1532628" y="39778"/>
                  </a:lnTo>
                  <a:lnTo>
                    <a:pt x="1532628" y="39979"/>
                  </a:lnTo>
                  <a:lnTo>
                    <a:pt x="1532628" y="40179"/>
                  </a:lnTo>
                  <a:lnTo>
                    <a:pt x="1532628" y="40378"/>
                  </a:lnTo>
                  <a:lnTo>
                    <a:pt x="1532628" y="40577"/>
                  </a:lnTo>
                  <a:lnTo>
                    <a:pt x="1532628" y="40774"/>
                  </a:lnTo>
                  <a:lnTo>
                    <a:pt x="1532628" y="40971"/>
                  </a:lnTo>
                  <a:lnTo>
                    <a:pt x="1532628" y="41166"/>
                  </a:lnTo>
                  <a:lnTo>
                    <a:pt x="1532628" y="41361"/>
                  </a:lnTo>
                  <a:lnTo>
                    <a:pt x="1532628" y="41555"/>
                  </a:lnTo>
                  <a:lnTo>
                    <a:pt x="1532628" y="41748"/>
                  </a:lnTo>
                  <a:lnTo>
                    <a:pt x="1532628" y="41940"/>
                  </a:lnTo>
                  <a:lnTo>
                    <a:pt x="1532628" y="42132"/>
                  </a:lnTo>
                  <a:lnTo>
                    <a:pt x="1532628" y="42322"/>
                  </a:lnTo>
                  <a:lnTo>
                    <a:pt x="1532628" y="42512"/>
                  </a:lnTo>
                  <a:lnTo>
                    <a:pt x="1536111" y="42531"/>
                  </a:lnTo>
                  <a:lnTo>
                    <a:pt x="1539595" y="42550"/>
                  </a:lnTo>
                  <a:lnTo>
                    <a:pt x="1543078" y="42569"/>
                  </a:lnTo>
                  <a:lnTo>
                    <a:pt x="1546561" y="42588"/>
                  </a:lnTo>
                  <a:lnTo>
                    <a:pt x="1550044" y="42607"/>
                  </a:lnTo>
                  <a:lnTo>
                    <a:pt x="1553528" y="42626"/>
                  </a:lnTo>
                  <a:lnTo>
                    <a:pt x="1557011" y="42645"/>
                  </a:lnTo>
                  <a:lnTo>
                    <a:pt x="1560494" y="42664"/>
                  </a:lnTo>
                  <a:lnTo>
                    <a:pt x="1563977" y="42682"/>
                  </a:lnTo>
                  <a:lnTo>
                    <a:pt x="1567461" y="42701"/>
                  </a:lnTo>
                  <a:lnTo>
                    <a:pt x="1570944" y="42719"/>
                  </a:lnTo>
                  <a:lnTo>
                    <a:pt x="1574427" y="42737"/>
                  </a:lnTo>
                  <a:lnTo>
                    <a:pt x="1577910" y="42755"/>
                  </a:lnTo>
                  <a:lnTo>
                    <a:pt x="1581394" y="42773"/>
                  </a:lnTo>
                  <a:lnTo>
                    <a:pt x="1584877" y="42792"/>
                  </a:lnTo>
                  <a:lnTo>
                    <a:pt x="1588360" y="42809"/>
                  </a:lnTo>
                  <a:lnTo>
                    <a:pt x="1591843" y="42827"/>
                  </a:lnTo>
                  <a:lnTo>
                    <a:pt x="1595327" y="42845"/>
                  </a:lnTo>
                  <a:lnTo>
                    <a:pt x="1598810" y="42863"/>
                  </a:lnTo>
                  <a:lnTo>
                    <a:pt x="1602293" y="42880"/>
                  </a:lnTo>
                  <a:lnTo>
                    <a:pt x="1605776" y="42898"/>
                  </a:lnTo>
                  <a:lnTo>
                    <a:pt x="1609260" y="42915"/>
                  </a:lnTo>
                  <a:lnTo>
                    <a:pt x="1612743" y="42933"/>
                  </a:lnTo>
                  <a:lnTo>
                    <a:pt x="1616226" y="42950"/>
                  </a:lnTo>
                  <a:lnTo>
                    <a:pt x="1619709" y="42967"/>
                  </a:lnTo>
                  <a:lnTo>
                    <a:pt x="1623193" y="42984"/>
                  </a:lnTo>
                  <a:lnTo>
                    <a:pt x="1626676" y="43001"/>
                  </a:lnTo>
                  <a:lnTo>
                    <a:pt x="1630159" y="43018"/>
                  </a:lnTo>
                  <a:lnTo>
                    <a:pt x="1633642" y="43035"/>
                  </a:lnTo>
                  <a:lnTo>
                    <a:pt x="1637126" y="43052"/>
                  </a:lnTo>
                  <a:lnTo>
                    <a:pt x="1640609" y="43068"/>
                  </a:lnTo>
                  <a:lnTo>
                    <a:pt x="1644092" y="43085"/>
                  </a:lnTo>
                  <a:lnTo>
                    <a:pt x="1647575" y="43102"/>
                  </a:lnTo>
                  <a:lnTo>
                    <a:pt x="1651059" y="43118"/>
                  </a:lnTo>
                  <a:lnTo>
                    <a:pt x="1654542" y="43135"/>
                  </a:lnTo>
                  <a:lnTo>
                    <a:pt x="1658025" y="43151"/>
                  </a:lnTo>
                  <a:lnTo>
                    <a:pt x="1661508" y="43167"/>
                  </a:lnTo>
                  <a:lnTo>
                    <a:pt x="1664992" y="43183"/>
                  </a:lnTo>
                  <a:lnTo>
                    <a:pt x="1668475" y="43199"/>
                  </a:lnTo>
                  <a:lnTo>
                    <a:pt x="1671958" y="43215"/>
                  </a:lnTo>
                  <a:lnTo>
                    <a:pt x="1671958" y="43386"/>
                  </a:lnTo>
                  <a:lnTo>
                    <a:pt x="1671958" y="43555"/>
                  </a:lnTo>
                  <a:lnTo>
                    <a:pt x="1671958" y="43724"/>
                  </a:lnTo>
                  <a:lnTo>
                    <a:pt x="1671958" y="43892"/>
                  </a:lnTo>
                  <a:lnTo>
                    <a:pt x="1671958" y="44060"/>
                  </a:lnTo>
                  <a:lnTo>
                    <a:pt x="1671958" y="44227"/>
                  </a:lnTo>
                  <a:lnTo>
                    <a:pt x="1671958" y="44393"/>
                  </a:lnTo>
                  <a:lnTo>
                    <a:pt x="1671958" y="44558"/>
                  </a:lnTo>
                  <a:lnTo>
                    <a:pt x="1671958" y="44723"/>
                  </a:lnTo>
                  <a:lnTo>
                    <a:pt x="1671958" y="44888"/>
                  </a:lnTo>
                  <a:lnTo>
                    <a:pt x="1671958" y="45051"/>
                  </a:lnTo>
                  <a:lnTo>
                    <a:pt x="1671958" y="45214"/>
                  </a:lnTo>
                  <a:lnTo>
                    <a:pt x="1671958" y="45376"/>
                  </a:lnTo>
                  <a:lnTo>
                    <a:pt x="1671958" y="45538"/>
                  </a:lnTo>
                  <a:lnTo>
                    <a:pt x="1671958" y="45699"/>
                  </a:lnTo>
                  <a:lnTo>
                    <a:pt x="1671958" y="45859"/>
                  </a:lnTo>
                  <a:lnTo>
                    <a:pt x="1671958" y="46019"/>
                  </a:lnTo>
                  <a:lnTo>
                    <a:pt x="1671958" y="46178"/>
                  </a:lnTo>
                  <a:lnTo>
                    <a:pt x="1671958" y="46337"/>
                  </a:lnTo>
                  <a:lnTo>
                    <a:pt x="1671958" y="46495"/>
                  </a:lnTo>
                  <a:lnTo>
                    <a:pt x="1671958" y="46652"/>
                  </a:lnTo>
                  <a:lnTo>
                    <a:pt x="1671958" y="46809"/>
                  </a:lnTo>
                  <a:lnTo>
                    <a:pt x="1671958" y="46965"/>
                  </a:lnTo>
                  <a:lnTo>
                    <a:pt x="1671958" y="47120"/>
                  </a:lnTo>
                  <a:lnTo>
                    <a:pt x="1671958" y="47275"/>
                  </a:lnTo>
                  <a:lnTo>
                    <a:pt x="1671958" y="47429"/>
                  </a:lnTo>
                  <a:lnTo>
                    <a:pt x="1671958" y="47583"/>
                  </a:lnTo>
                  <a:lnTo>
                    <a:pt x="1671958" y="47736"/>
                  </a:lnTo>
                  <a:lnTo>
                    <a:pt x="1671958" y="47889"/>
                  </a:lnTo>
                  <a:lnTo>
                    <a:pt x="1671958" y="48041"/>
                  </a:lnTo>
                  <a:lnTo>
                    <a:pt x="1671958" y="48192"/>
                  </a:lnTo>
                  <a:lnTo>
                    <a:pt x="1671958" y="48343"/>
                  </a:lnTo>
                  <a:lnTo>
                    <a:pt x="1671958" y="48493"/>
                  </a:lnTo>
                  <a:lnTo>
                    <a:pt x="1671958" y="48643"/>
                  </a:lnTo>
                  <a:lnTo>
                    <a:pt x="1671958" y="48792"/>
                  </a:lnTo>
                  <a:lnTo>
                    <a:pt x="1671958" y="48940"/>
                  </a:lnTo>
                  <a:lnTo>
                    <a:pt x="1671958" y="49088"/>
                  </a:lnTo>
                  <a:lnTo>
                    <a:pt x="1671958" y="49236"/>
                  </a:lnTo>
                  <a:lnTo>
                    <a:pt x="1671958" y="49383"/>
                  </a:lnTo>
                  <a:lnTo>
                    <a:pt x="1671958" y="49529"/>
                  </a:lnTo>
                  <a:lnTo>
                    <a:pt x="1671958" y="49675"/>
                  </a:lnTo>
                  <a:lnTo>
                    <a:pt x="1671958" y="49820"/>
                  </a:lnTo>
                  <a:lnTo>
                    <a:pt x="1671958" y="49965"/>
                  </a:lnTo>
                  <a:lnTo>
                    <a:pt x="1671958" y="50109"/>
                  </a:lnTo>
                  <a:lnTo>
                    <a:pt x="1671958" y="50252"/>
                  </a:lnTo>
                  <a:lnTo>
                    <a:pt x="1671958" y="50395"/>
                  </a:lnTo>
                  <a:lnTo>
                    <a:pt x="1671958" y="50538"/>
                  </a:lnTo>
                  <a:lnTo>
                    <a:pt x="1671958" y="50680"/>
                  </a:lnTo>
                  <a:lnTo>
                    <a:pt x="1675441" y="50608"/>
                  </a:lnTo>
                  <a:lnTo>
                    <a:pt x="1678925" y="50537"/>
                  </a:lnTo>
                  <a:lnTo>
                    <a:pt x="1682408" y="50465"/>
                  </a:lnTo>
                  <a:lnTo>
                    <a:pt x="1685891" y="50394"/>
                  </a:lnTo>
                  <a:lnTo>
                    <a:pt x="1689374" y="50323"/>
                  </a:lnTo>
                  <a:lnTo>
                    <a:pt x="1692858" y="50252"/>
                  </a:lnTo>
                  <a:lnTo>
                    <a:pt x="1696341" y="50182"/>
                  </a:lnTo>
                  <a:lnTo>
                    <a:pt x="1699824" y="50111"/>
                  </a:lnTo>
                  <a:lnTo>
                    <a:pt x="1703307" y="50041"/>
                  </a:lnTo>
                  <a:lnTo>
                    <a:pt x="1706791" y="49970"/>
                  </a:lnTo>
                  <a:lnTo>
                    <a:pt x="1710274" y="49900"/>
                  </a:lnTo>
                  <a:lnTo>
                    <a:pt x="1713757" y="49830"/>
                  </a:lnTo>
                  <a:lnTo>
                    <a:pt x="1717240" y="49761"/>
                  </a:lnTo>
                  <a:lnTo>
                    <a:pt x="1720723" y="49691"/>
                  </a:lnTo>
                  <a:lnTo>
                    <a:pt x="1724207" y="49622"/>
                  </a:lnTo>
                  <a:lnTo>
                    <a:pt x="1727690" y="49552"/>
                  </a:lnTo>
                  <a:lnTo>
                    <a:pt x="1731173" y="49483"/>
                  </a:lnTo>
                  <a:lnTo>
                    <a:pt x="1734656" y="49414"/>
                  </a:lnTo>
                  <a:lnTo>
                    <a:pt x="1738140" y="49346"/>
                  </a:lnTo>
                  <a:lnTo>
                    <a:pt x="1741623" y="49277"/>
                  </a:lnTo>
                  <a:lnTo>
                    <a:pt x="1745106" y="49208"/>
                  </a:lnTo>
                  <a:lnTo>
                    <a:pt x="1748589" y="49140"/>
                  </a:lnTo>
                  <a:lnTo>
                    <a:pt x="1752073" y="49072"/>
                  </a:lnTo>
                  <a:lnTo>
                    <a:pt x="1755556" y="49004"/>
                  </a:lnTo>
                  <a:lnTo>
                    <a:pt x="1759039" y="48936"/>
                  </a:lnTo>
                  <a:lnTo>
                    <a:pt x="1762522" y="48868"/>
                  </a:lnTo>
                  <a:lnTo>
                    <a:pt x="1766006" y="48801"/>
                  </a:lnTo>
                  <a:lnTo>
                    <a:pt x="1769489" y="48733"/>
                  </a:lnTo>
                  <a:lnTo>
                    <a:pt x="1772972" y="48666"/>
                  </a:lnTo>
                  <a:lnTo>
                    <a:pt x="1776455" y="48599"/>
                  </a:lnTo>
                  <a:lnTo>
                    <a:pt x="1779939" y="48532"/>
                  </a:lnTo>
                  <a:lnTo>
                    <a:pt x="1783422" y="48465"/>
                  </a:lnTo>
                  <a:lnTo>
                    <a:pt x="1786905" y="48398"/>
                  </a:lnTo>
                  <a:lnTo>
                    <a:pt x="1790388" y="48332"/>
                  </a:lnTo>
                  <a:lnTo>
                    <a:pt x="1793872" y="48265"/>
                  </a:lnTo>
                  <a:lnTo>
                    <a:pt x="1797355" y="48199"/>
                  </a:lnTo>
                  <a:lnTo>
                    <a:pt x="1800838" y="48133"/>
                  </a:lnTo>
                  <a:lnTo>
                    <a:pt x="1804321" y="48067"/>
                  </a:lnTo>
                  <a:lnTo>
                    <a:pt x="1807805" y="48001"/>
                  </a:lnTo>
                  <a:lnTo>
                    <a:pt x="1811288" y="47936"/>
                  </a:lnTo>
                  <a:lnTo>
                    <a:pt x="1811288" y="48076"/>
                  </a:lnTo>
                  <a:lnTo>
                    <a:pt x="1811288" y="48215"/>
                  </a:lnTo>
                  <a:lnTo>
                    <a:pt x="1811288" y="48354"/>
                  </a:lnTo>
                  <a:lnTo>
                    <a:pt x="1811288" y="48493"/>
                  </a:lnTo>
                  <a:lnTo>
                    <a:pt x="1811288" y="48631"/>
                  </a:lnTo>
                  <a:lnTo>
                    <a:pt x="1811288" y="48769"/>
                  </a:lnTo>
                  <a:lnTo>
                    <a:pt x="1811288" y="48906"/>
                  </a:lnTo>
                  <a:lnTo>
                    <a:pt x="1811288" y="49043"/>
                  </a:lnTo>
                  <a:lnTo>
                    <a:pt x="1811288" y="49179"/>
                  </a:lnTo>
                  <a:lnTo>
                    <a:pt x="1811288" y="49315"/>
                  </a:lnTo>
                  <a:lnTo>
                    <a:pt x="1811288" y="49450"/>
                  </a:lnTo>
                  <a:lnTo>
                    <a:pt x="1811288" y="49585"/>
                  </a:lnTo>
                  <a:lnTo>
                    <a:pt x="1811288" y="49719"/>
                  </a:lnTo>
                  <a:lnTo>
                    <a:pt x="1811288" y="49853"/>
                  </a:lnTo>
                  <a:lnTo>
                    <a:pt x="1811288" y="49987"/>
                  </a:lnTo>
                  <a:lnTo>
                    <a:pt x="1811288" y="50120"/>
                  </a:lnTo>
                  <a:lnTo>
                    <a:pt x="1811288" y="50252"/>
                  </a:lnTo>
                  <a:lnTo>
                    <a:pt x="1811288" y="50384"/>
                  </a:lnTo>
                  <a:lnTo>
                    <a:pt x="1811288" y="50516"/>
                  </a:lnTo>
                  <a:lnTo>
                    <a:pt x="1811288" y="50647"/>
                  </a:lnTo>
                  <a:lnTo>
                    <a:pt x="1811288" y="50778"/>
                  </a:lnTo>
                  <a:lnTo>
                    <a:pt x="1811288" y="50908"/>
                  </a:lnTo>
                  <a:lnTo>
                    <a:pt x="1811288" y="51038"/>
                  </a:lnTo>
                  <a:lnTo>
                    <a:pt x="1811288" y="51168"/>
                  </a:lnTo>
                  <a:lnTo>
                    <a:pt x="1811288" y="51297"/>
                  </a:lnTo>
                  <a:lnTo>
                    <a:pt x="1811288" y="51425"/>
                  </a:lnTo>
                  <a:lnTo>
                    <a:pt x="1811288" y="51553"/>
                  </a:lnTo>
                  <a:lnTo>
                    <a:pt x="1811288" y="51681"/>
                  </a:lnTo>
                  <a:lnTo>
                    <a:pt x="1811288" y="51808"/>
                  </a:lnTo>
                  <a:lnTo>
                    <a:pt x="1811288" y="51935"/>
                  </a:lnTo>
                  <a:lnTo>
                    <a:pt x="1811288" y="52061"/>
                  </a:lnTo>
                  <a:lnTo>
                    <a:pt x="1811288" y="52187"/>
                  </a:lnTo>
                  <a:lnTo>
                    <a:pt x="1811288" y="52313"/>
                  </a:lnTo>
                  <a:lnTo>
                    <a:pt x="1811288" y="52438"/>
                  </a:lnTo>
                  <a:lnTo>
                    <a:pt x="1811288" y="52563"/>
                  </a:lnTo>
                  <a:lnTo>
                    <a:pt x="1811288" y="52687"/>
                  </a:lnTo>
                  <a:lnTo>
                    <a:pt x="1811288" y="52811"/>
                  </a:lnTo>
                  <a:lnTo>
                    <a:pt x="1811288" y="52935"/>
                  </a:lnTo>
                  <a:lnTo>
                    <a:pt x="1811288" y="53058"/>
                  </a:lnTo>
                  <a:lnTo>
                    <a:pt x="1814771" y="53037"/>
                  </a:lnTo>
                  <a:lnTo>
                    <a:pt x="1818254" y="53017"/>
                  </a:lnTo>
                  <a:lnTo>
                    <a:pt x="1821738" y="52996"/>
                  </a:lnTo>
                  <a:lnTo>
                    <a:pt x="1825221" y="52976"/>
                  </a:lnTo>
                  <a:lnTo>
                    <a:pt x="1828704" y="52956"/>
                  </a:lnTo>
                  <a:lnTo>
                    <a:pt x="1832187" y="52936"/>
                  </a:lnTo>
                  <a:lnTo>
                    <a:pt x="1832187" y="52936"/>
                  </a:lnTo>
                  <a:lnTo>
                    <a:pt x="1835671" y="52915"/>
                  </a:lnTo>
                  <a:lnTo>
                    <a:pt x="1835671" y="52915"/>
                  </a:lnTo>
                  <a:lnTo>
                    <a:pt x="1839154" y="52895"/>
                  </a:lnTo>
                  <a:lnTo>
                    <a:pt x="1839154" y="52895"/>
                  </a:lnTo>
                  <a:lnTo>
                    <a:pt x="1842637" y="52875"/>
                  </a:lnTo>
                  <a:lnTo>
                    <a:pt x="1842637" y="52875"/>
                  </a:lnTo>
                  <a:lnTo>
                    <a:pt x="1846120" y="52855"/>
                  </a:lnTo>
                  <a:lnTo>
                    <a:pt x="1846120" y="52855"/>
                  </a:lnTo>
                  <a:lnTo>
                    <a:pt x="1849604" y="52836"/>
                  </a:lnTo>
                  <a:lnTo>
                    <a:pt x="1849604" y="52836"/>
                  </a:lnTo>
                  <a:lnTo>
                    <a:pt x="1853087" y="52816"/>
                  </a:lnTo>
                  <a:lnTo>
                    <a:pt x="1853087" y="52816"/>
                  </a:lnTo>
                  <a:lnTo>
                    <a:pt x="1856570" y="52796"/>
                  </a:lnTo>
                  <a:lnTo>
                    <a:pt x="1856570" y="52796"/>
                  </a:lnTo>
                  <a:lnTo>
                    <a:pt x="1860053" y="52776"/>
                  </a:lnTo>
                  <a:lnTo>
                    <a:pt x="1860053" y="52776"/>
                  </a:lnTo>
                  <a:lnTo>
                    <a:pt x="1863537" y="52757"/>
                  </a:lnTo>
                  <a:lnTo>
                    <a:pt x="1863537" y="52757"/>
                  </a:lnTo>
                  <a:lnTo>
                    <a:pt x="1867020" y="52737"/>
                  </a:lnTo>
                  <a:lnTo>
                    <a:pt x="1867020" y="52737"/>
                  </a:lnTo>
                  <a:lnTo>
                    <a:pt x="1870503" y="52718"/>
                  </a:lnTo>
                  <a:lnTo>
                    <a:pt x="1870503" y="52718"/>
                  </a:lnTo>
                  <a:lnTo>
                    <a:pt x="1873986" y="52698"/>
                  </a:lnTo>
                  <a:lnTo>
                    <a:pt x="1873986" y="52698"/>
                  </a:lnTo>
                  <a:lnTo>
                    <a:pt x="1877470" y="52679"/>
                  </a:lnTo>
                  <a:lnTo>
                    <a:pt x="1877470" y="52679"/>
                  </a:lnTo>
                  <a:lnTo>
                    <a:pt x="1880953" y="52660"/>
                  </a:lnTo>
                  <a:lnTo>
                    <a:pt x="1880953" y="52660"/>
                  </a:lnTo>
                  <a:lnTo>
                    <a:pt x="1884436" y="52640"/>
                  </a:lnTo>
                  <a:lnTo>
                    <a:pt x="1884436" y="52640"/>
                  </a:lnTo>
                  <a:lnTo>
                    <a:pt x="1887919" y="52621"/>
                  </a:lnTo>
                  <a:lnTo>
                    <a:pt x="1887919" y="52621"/>
                  </a:lnTo>
                  <a:lnTo>
                    <a:pt x="1891403" y="52602"/>
                  </a:lnTo>
                  <a:lnTo>
                    <a:pt x="1891403" y="52602"/>
                  </a:lnTo>
                  <a:lnTo>
                    <a:pt x="1894886" y="52583"/>
                  </a:lnTo>
                  <a:lnTo>
                    <a:pt x="1894886" y="52583"/>
                  </a:lnTo>
                  <a:lnTo>
                    <a:pt x="1898369" y="52564"/>
                  </a:lnTo>
                  <a:lnTo>
                    <a:pt x="1898369" y="52564"/>
                  </a:lnTo>
                  <a:lnTo>
                    <a:pt x="1901852" y="52545"/>
                  </a:lnTo>
                  <a:lnTo>
                    <a:pt x="1901852" y="52545"/>
                  </a:lnTo>
                  <a:lnTo>
                    <a:pt x="1905336" y="52526"/>
                  </a:lnTo>
                  <a:lnTo>
                    <a:pt x="1905336" y="52526"/>
                  </a:lnTo>
                  <a:lnTo>
                    <a:pt x="1908819" y="52507"/>
                  </a:lnTo>
                  <a:lnTo>
                    <a:pt x="1908819" y="52507"/>
                  </a:lnTo>
                  <a:lnTo>
                    <a:pt x="1912302" y="52489"/>
                  </a:lnTo>
                  <a:lnTo>
                    <a:pt x="1912302" y="52489"/>
                  </a:lnTo>
                  <a:lnTo>
                    <a:pt x="1915785" y="52470"/>
                  </a:lnTo>
                  <a:lnTo>
                    <a:pt x="1915785" y="52470"/>
                  </a:lnTo>
                  <a:lnTo>
                    <a:pt x="1919269" y="52451"/>
                  </a:lnTo>
                  <a:lnTo>
                    <a:pt x="1919269" y="52451"/>
                  </a:lnTo>
                  <a:lnTo>
                    <a:pt x="1922752" y="52433"/>
                  </a:lnTo>
                  <a:lnTo>
                    <a:pt x="1922752" y="52433"/>
                  </a:lnTo>
                  <a:lnTo>
                    <a:pt x="1926235" y="52414"/>
                  </a:lnTo>
                  <a:lnTo>
                    <a:pt x="1926235" y="52414"/>
                  </a:lnTo>
                  <a:lnTo>
                    <a:pt x="1929718" y="52396"/>
                  </a:lnTo>
                  <a:lnTo>
                    <a:pt x="1929718" y="52396"/>
                  </a:lnTo>
                  <a:lnTo>
                    <a:pt x="1933202" y="52377"/>
                  </a:lnTo>
                  <a:lnTo>
                    <a:pt x="1933202" y="52377"/>
                  </a:lnTo>
                  <a:lnTo>
                    <a:pt x="1936685" y="52359"/>
                  </a:lnTo>
                  <a:lnTo>
                    <a:pt x="1936685" y="52359"/>
                  </a:lnTo>
                  <a:lnTo>
                    <a:pt x="1940168" y="52341"/>
                  </a:lnTo>
                  <a:lnTo>
                    <a:pt x="1940168" y="52341"/>
                  </a:lnTo>
                  <a:lnTo>
                    <a:pt x="1943651" y="52322"/>
                  </a:lnTo>
                  <a:lnTo>
                    <a:pt x="1943651" y="52322"/>
                  </a:lnTo>
                  <a:lnTo>
                    <a:pt x="1947135" y="52304"/>
                  </a:lnTo>
                  <a:lnTo>
                    <a:pt x="1947135" y="52304"/>
                  </a:lnTo>
                  <a:lnTo>
                    <a:pt x="1950618" y="52286"/>
                  </a:lnTo>
                  <a:lnTo>
                    <a:pt x="1950618" y="52402"/>
                  </a:lnTo>
                  <a:lnTo>
                    <a:pt x="1950618" y="52518"/>
                  </a:lnTo>
                  <a:lnTo>
                    <a:pt x="1950618" y="52634"/>
                  </a:lnTo>
                  <a:lnTo>
                    <a:pt x="1950618" y="52749"/>
                  </a:lnTo>
                  <a:lnTo>
                    <a:pt x="1950618" y="52864"/>
                  </a:lnTo>
                  <a:lnTo>
                    <a:pt x="1950618" y="52979"/>
                  </a:lnTo>
                  <a:lnTo>
                    <a:pt x="1950618" y="53093"/>
                  </a:lnTo>
                  <a:lnTo>
                    <a:pt x="1950618" y="53207"/>
                  </a:lnTo>
                  <a:lnTo>
                    <a:pt x="1950618" y="53320"/>
                  </a:lnTo>
                  <a:lnTo>
                    <a:pt x="1950618" y="53433"/>
                  </a:lnTo>
                  <a:lnTo>
                    <a:pt x="1950618" y="53546"/>
                  </a:lnTo>
                  <a:lnTo>
                    <a:pt x="1950618" y="53659"/>
                  </a:lnTo>
                  <a:lnTo>
                    <a:pt x="1950618" y="53771"/>
                  </a:lnTo>
                  <a:lnTo>
                    <a:pt x="1950618" y="53882"/>
                  </a:lnTo>
                  <a:lnTo>
                    <a:pt x="1950618" y="53994"/>
                  </a:lnTo>
                  <a:lnTo>
                    <a:pt x="1950618" y="54105"/>
                  </a:lnTo>
                  <a:lnTo>
                    <a:pt x="1950618" y="54216"/>
                  </a:lnTo>
                  <a:lnTo>
                    <a:pt x="1950618" y="54326"/>
                  </a:lnTo>
                  <a:lnTo>
                    <a:pt x="1950618" y="54436"/>
                  </a:lnTo>
                  <a:lnTo>
                    <a:pt x="1950618" y="54546"/>
                  </a:lnTo>
                  <a:lnTo>
                    <a:pt x="1950618" y="54656"/>
                  </a:lnTo>
                  <a:lnTo>
                    <a:pt x="1950618" y="54765"/>
                  </a:lnTo>
                  <a:lnTo>
                    <a:pt x="1950618" y="54874"/>
                  </a:lnTo>
                  <a:lnTo>
                    <a:pt x="1950618" y="54982"/>
                  </a:lnTo>
                  <a:lnTo>
                    <a:pt x="1950618" y="55090"/>
                  </a:lnTo>
                  <a:lnTo>
                    <a:pt x="1950618" y="55198"/>
                  </a:lnTo>
                  <a:lnTo>
                    <a:pt x="1950618" y="55305"/>
                  </a:lnTo>
                  <a:lnTo>
                    <a:pt x="1950618" y="55413"/>
                  </a:lnTo>
                  <a:lnTo>
                    <a:pt x="1950618" y="55520"/>
                  </a:lnTo>
                  <a:lnTo>
                    <a:pt x="1950618" y="55626"/>
                  </a:lnTo>
                  <a:lnTo>
                    <a:pt x="1950618" y="55732"/>
                  </a:lnTo>
                  <a:lnTo>
                    <a:pt x="1950618" y="55838"/>
                  </a:lnTo>
                  <a:lnTo>
                    <a:pt x="1950618" y="55944"/>
                  </a:lnTo>
                  <a:lnTo>
                    <a:pt x="1950618" y="56049"/>
                  </a:lnTo>
                  <a:lnTo>
                    <a:pt x="1950618" y="56154"/>
                  </a:lnTo>
                  <a:lnTo>
                    <a:pt x="1950618" y="56259"/>
                  </a:lnTo>
                  <a:lnTo>
                    <a:pt x="1950618" y="56363"/>
                  </a:lnTo>
                  <a:lnTo>
                    <a:pt x="1950618" y="56467"/>
                  </a:lnTo>
                  <a:lnTo>
                    <a:pt x="1950618" y="56571"/>
                  </a:lnTo>
                  <a:lnTo>
                    <a:pt x="1950618" y="56675"/>
                  </a:lnTo>
                  <a:lnTo>
                    <a:pt x="1950618" y="56778"/>
                  </a:lnTo>
                  <a:lnTo>
                    <a:pt x="1950618" y="56881"/>
                  </a:lnTo>
                  <a:lnTo>
                    <a:pt x="1950618" y="56983"/>
                  </a:lnTo>
                  <a:lnTo>
                    <a:pt x="1950618" y="57085"/>
                  </a:lnTo>
                  <a:lnTo>
                    <a:pt x="1950618" y="57187"/>
                  </a:lnTo>
                  <a:lnTo>
                    <a:pt x="1950618" y="57289"/>
                  </a:lnTo>
                  <a:lnTo>
                    <a:pt x="1950618" y="57391"/>
                  </a:lnTo>
                  <a:lnTo>
                    <a:pt x="1950618" y="57492"/>
                  </a:lnTo>
                  <a:lnTo>
                    <a:pt x="1950618" y="57592"/>
                  </a:lnTo>
                  <a:lnTo>
                    <a:pt x="1950618" y="57693"/>
                  </a:lnTo>
                  <a:lnTo>
                    <a:pt x="1950618" y="57793"/>
                  </a:lnTo>
                  <a:lnTo>
                    <a:pt x="1950618" y="57893"/>
                  </a:lnTo>
                  <a:lnTo>
                    <a:pt x="1950618" y="57993"/>
                  </a:lnTo>
                  <a:lnTo>
                    <a:pt x="1950618" y="58092"/>
                  </a:lnTo>
                  <a:lnTo>
                    <a:pt x="1950618" y="58191"/>
                  </a:lnTo>
                  <a:lnTo>
                    <a:pt x="1950618" y="58290"/>
                  </a:lnTo>
                  <a:lnTo>
                    <a:pt x="1950618" y="58389"/>
                  </a:lnTo>
                  <a:lnTo>
                    <a:pt x="1950618" y="58487"/>
                  </a:lnTo>
                  <a:lnTo>
                    <a:pt x="1950618" y="58585"/>
                  </a:lnTo>
                  <a:lnTo>
                    <a:pt x="1950618" y="58683"/>
                  </a:lnTo>
                  <a:lnTo>
                    <a:pt x="1950618" y="58780"/>
                  </a:lnTo>
                  <a:lnTo>
                    <a:pt x="1950618" y="58877"/>
                  </a:lnTo>
                  <a:lnTo>
                    <a:pt x="1950618" y="58974"/>
                  </a:lnTo>
                  <a:lnTo>
                    <a:pt x="1950618" y="59071"/>
                  </a:lnTo>
                  <a:lnTo>
                    <a:pt x="1950618" y="59167"/>
                  </a:lnTo>
                  <a:lnTo>
                    <a:pt x="1950618" y="59263"/>
                  </a:lnTo>
                  <a:lnTo>
                    <a:pt x="1950618" y="59359"/>
                  </a:lnTo>
                  <a:lnTo>
                    <a:pt x="1950618" y="59454"/>
                  </a:lnTo>
                  <a:lnTo>
                    <a:pt x="1950618" y="59550"/>
                  </a:lnTo>
                  <a:lnTo>
                    <a:pt x="1950618" y="59645"/>
                  </a:lnTo>
                  <a:lnTo>
                    <a:pt x="1950618" y="59739"/>
                  </a:lnTo>
                  <a:lnTo>
                    <a:pt x="1950618" y="59834"/>
                  </a:lnTo>
                  <a:lnTo>
                    <a:pt x="1950618" y="59928"/>
                  </a:lnTo>
                  <a:lnTo>
                    <a:pt x="1950618" y="60022"/>
                  </a:lnTo>
                  <a:lnTo>
                    <a:pt x="1950618" y="60116"/>
                  </a:lnTo>
                  <a:lnTo>
                    <a:pt x="1950618" y="60209"/>
                  </a:lnTo>
                  <a:lnTo>
                    <a:pt x="1950618" y="60302"/>
                  </a:lnTo>
                  <a:lnTo>
                    <a:pt x="1950618" y="60395"/>
                  </a:lnTo>
                  <a:lnTo>
                    <a:pt x="1950618" y="60488"/>
                  </a:lnTo>
                  <a:lnTo>
                    <a:pt x="1950618" y="60580"/>
                  </a:lnTo>
                  <a:lnTo>
                    <a:pt x="1950618" y="60672"/>
                  </a:lnTo>
                  <a:lnTo>
                    <a:pt x="1950618" y="60764"/>
                  </a:lnTo>
                  <a:lnTo>
                    <a:pt x="1950618" y="60856"/>
                  </a:lnTo>
                  <a:lnTo>
                    <a:pt x="1950618" y="60947"/>
                  </a:lnTo>
                  <a:lnTo>
                    <a:pt x="1950618" y="61038"/>
                  </a:lnTo>
                  <a:lnTo>
                    <a:pt x="1950618" y="61129"/>
                  </a:lnTo>
                  <a:lnTo>
                    <a:pt x="1950618" y="61220"/>
                  </a:lnTo>
                  <a:lnTo>
                    <a:pt x="1950618" y="61310"/>
                  </a:lnTo>
                  <a:lnTo>
                    <a:pt x="1950618" y="61400"/>
                  </a:lnTo>
                  <a:lnTo>
                    <a:pt x="1950618" y="61490"/>
                  </a:lnTo>
                  <a:lnTo>
                    <a:pt x="1950618" y="61580"/>
                  </a:lnTo>
                  <a:lnTo>
                    <a:pt x="1950618" y="61669"/>
                  </a:lnTo>
                  <a:lnTo>
                    <a:pt x="1950618" y="61758"/>
                  </a:lnTo>
                  <a:lnTo>
                    <a:pt x="1950618" y="61847"/>
                  </a:lnTo>
                  <a:lnTo>
                    <a:pt x="1950618" y="61936"/>
                  </a:lnTo>
                  <a:lnTo>
                    <a:pt x="1950618" y="62025"/>
                  </a:lnTo>
                  <a:lnTo>
                    <a:pt x="1950618" y="62113"/>
                  </a:lnTo>
                  <a:lnTo>
                    <a:pt x="1950618" y="62201"/>
                  </a:lnTo>
                  <a:lnTo>
                    <a:pt x="1950618" y="62289"/>
                  </a:lnTo>
                  <a:lnTo>
                    <a:pt x="1950618" y="62376"/>
                  </a:lnTo>
                  <a:lnTo>
                    <a:pt x="1950618" y="62463"/>
                  </a:lnTo>
                  <a:lnTo>
                    <a:pt x="1950618" y="62550"/>
                  </a:lnTo>
                  <a:lnTo>
                    <a:pt x="1950618" y="62637"/>
                  </a:lnTo>
                  <a:lnTo>
                    <a:pt x="1950618" y="62724"/>
                  </a:lnTo>
                  <a:lnTo>
                    <a:pt x="1950618" y="62810"/>
                  </a:lnTo>
                  <a:lnTo>
                    <a:pt x="1950618" y="62896"/>
                  </a:lnTo>
                  <a:lnTo>
                    <a:pt x="1950618" y="62982"/>
                  </a:lnTo>
                  <a:lnTo>
                    <a:pt x="1950618" y="63068"/>
                  </a:lnTo>
                  <a:lnTo>
                    <a:pt x="1950618" y="63153"/>
                  </a:lnTo>
                  <a:lnTo>
                    <a:pt x="1950618" y="63238"/>
                  </a:lnTo>
                  <a:lnTo>
                    <a:pt x="1950618" y="63323"/>
                  </a:lnTo>
                  <a:lnTo>
                    <a:pt x="1950618" y="63408"/>
                  </a:lnTo>
                  <a:lnTo>
                    <a:pt x="1950618" y="63493"/>
                  </a:lnTo>
                  <a:lnTo>
                    <a:pt x="1950618" y="63577"/>
                  </a:lnTo>
                  <a:lnTo>
                    <a:pt x="1950618" y="63661"/>
                  </a:lnTo>
                  <a:lnTo>
                    <a:pt x="1950618" y="63745"/>
                  </a:lnTo>
                  <a:lnTo>
                    <a:pt x="1950618" y="63829"/>
                  </a:lnTo>
                  <a:lnTo>
                    <a:pt x="1950618" y="63912"/>
                  </a:lnTo>
                  <a:lnTo>
                    <a:pt x="1950618" y="63995"/>
                  </a:lnTo>
                  <a:lnTo>
                    <a:pt x="1950618" y="64078"/>
                  </a:lnTo>
                  <a:lnTo>
                    <a:pt x="1950618" y="64161"/>
                  </a:lnTo>
                  <a:lnTo>
                    <a:pt x="1950618" y="64244"/>
                  </a:lnTo>
                  <a:lnTo>
                    <a:pt x="1950618" y="64326"/>
                  </a:lnTo>
                  <a:lnTo>
                    <a:pt x="1950618" y="64408"/>
                  </a:lnTo>
                  <a:lnTo>
                    <a:pt x="1950618" y="64490"/>
                  </a:lnTo>
                  <a:lnTo>
                    <a:pt x="1950618" y="64572"/>
                  </a:lnTo>
                  <a:lnTo>
                    <a:pt x="1950618" y="64653"/>
                  </a:lnTo>
                  <a:lnTo>
                    <a:pt x="1950618" y="64735"/>
                  </a:lnTo>
                  <a:lnTo>
                    <a:pt x="1950618" y="64816"/>
                  </a:lnTo>
                  <a:lnTo>
                    <a:pt x="1950618" y="64897"/>
                  </a:lnTo>
                  <a:lnTo>
                    <a:pt x="1950618" y="64977"/>
                  </a:lnTo>
                  <a:lnTo>
                    <a:pt x="1950618" y="65058"/>
                  </a:lnTo>
                  <a:lnTo>
                    <a:pt x="1950618" y="65138"/>
                  </a:lnTo>
                  <a:lnTo>
                    <a:pt x="1950618" y="65218"/>
                  </a:lnTo>
                  <a:lnTo>
                    <a:pt x="1950618" y="65298"/>
                  </a:lnTo>
                  <a:lnTo>
                    <a:pt x="1950618" y="65377"/>
                  </a:lnTo>
                  <a:lnTo>
                    <a:pt x="1950618" y="65457"/>
                  </a:lnTo>
                  <a:lnTo>
                    <a:pt x="1950618" y="65536"/>
                  </a:lnTo>
                  <a:lnTo>
                    <a:pt x="1950618" y="65615"/>
                  </a:lnTo>
                  <a:lnTo>
                    <a:pt x="1950618" y="65694"/>
                  </a:lnTo>
                  <a:lnTo>
                    <a:pt x="1950618" y="65773"/>
                  </a:lnTo>
                  <a:lnTo>
                    <a:pt x="1950618" y="65851"/>
                  </a:lnTo>
                  <a:lnTo>
                    <a:pt x="1950618" y="65929"/>
                  </a:lnTo>
                  <a:lnTo>
                    <a:pt x="1950618" y="66007"/>
                  </a:lnTo>
                  <a:lnTo>
                    <a:pt x="1950618" y="66085"/>
                  </a:lnTo>
                  <a:lnTo>
                    <a:pt x="1950618" y="66163"/>
                  </a:lnTo>
                  <a:lnTo>
                    <a:pt x="1950618" y="66240"/>
                  </a:lnTo>
                  <a:lnTo>
                    <a:pt x="1950618" y="66318"/>
                  </a:lnTo>
                  <a:lnTo>
                    <a:pt x="1950618" y="66395"/>
                  </a:lnTo>
                  <a:lnTo>
                    <a:pt x="1950618" y="66471"/>
                  </a:lnTo>
                  <a:lnTo>
                    <a:pt x="1950618" y="66548"/>
                  </a:lnTo>
                  <a:lnTo>
                    <a:pt x="1950618" y="66625"/>
                  </a:lnTo>
                  <a:lnTo>
                    <a:pt x="1950618" y="66701"/>
                  </a:lnTo>
                  <a:lnTo>
                    <a:pt x="1950618" y="66777"/>
                  </a:lnTo>
                  <a:lnTo>
                    <a:pt x="1950618" y="66853"/>
                  </a:lnTo>
                  <a:lnTo>
                    <a:pt x="1950618" y="66929"/>
                  </a:lnTo>
                  <a:lnTo>
                    <a:pt x="1950618" y="67004"/>
                  </a:lnTo>
                  <a:lnTo>
                    <a:pt x="1950618" y="67080"/>
                  </a:lnTo>
                  <a:lnTo>
                    <a:pt x="1950618" y="67155"/>
                  </a:lnTo>
                  <a:lnTo>
                    <a:pt x="1950618" y="67230"/>
                  </a:lnTo>
                  <a:lnTo>
                    <a:pt x="1950618" y="67304"/>
                  </a:lnTo>
                  <a:lnTo>
                    <a:pt x="1950618" y="67379"/>
                  </a:lnTo>
                  <a:lnTo>
                    <a:pt x="1950618" y="67453"/>
                  </a:lnTo>
                  <a:lnTo>
                    <a:pt x="1950618" y="67528"/>
                  </a:lnTo>
                  <a:lnTo>
                    <a:pt x="1950618" y="67602"/>
                  </a:lnTo>
                  <a:lnTo>
                    <a:pt x="1950618" y="67676"/>
                  </a:lnTo>
                  <a:lnTo>
                    <a:pt x="1950618" y="67749"/>
                  </a:lnTo>
                  <a:lnTo>
                    <a:pt x="1950618" y="67823"/>
                  </a:lnTo>
                  <a:lnTo>
                    <a:pt x="1950618" y="67896"/>
                  </a:lnTo>
                  <a:lnTo>
                    <a:pt x="1950618" y="67969"/>
                  </a:lnTo>
                  <a:lnTo>
                    <a:pt x="1950618" y="68042"/>
                  </a:lnTo>
                  <a:lnTo>
                    <a:pt x="1950618" y="68115"/>
                  </a:lnTo>
                  <a:lnTo>
                    <a:pt x="1950618" y="68188"/>
                  </a:lnTo>
                  <a:lnTo>
                    <a:pt x="1950618" y="68260"/>
                  </a:lnTo>
                  <a:lnTo>
                    <a:pt x="1950618" y="68332"/>
                  </a:lnTo>
                  <a:lnTo>
                    <a:pt x="1950618" y="68404"/>
                  </a:lnTo>
                  <a:lnTo>
                    <a:pt x="1950618" y="68476"/>
                  </a:lnTo>
                  <a:lnTo>
                    <a:pt x="1950618" y="68548"/>
                  </a:lnTo>
                  <a:lnTo>
                    <a:pt x="1950618" y="68620"/>
                  </a:lnTo>
                  <a:lnTo>
                    <a:pt x="1950618" y="68691"/>
                  </a:lnTo>
                  <a:lnTo>
                    <a:pt x="1950618" y="68762"/>
                  </a:lnTo>
                  <a:lnTo>
                    <a:pt x="1950618" y="68833"/>
                  </a:lnTo>
                  <a:lnTo>
                    <a:pt x="1950618" y="68904"/>
                  </a:lnTo>
                  <a:lnTo>
                    <a:pt x="1950618" y="68975"/>
                  </a:lnTo>
                  <a:lnTo>
                    <a:pt x="1950618" y="69045"/>
                  </a:lnTo>
                  <a:lnTo>
                    <a:pt x="1950618" y="69116"/>
                  </a:lnTo>
                  <a:lnTo>
                    <a:pt x="1950618" y="69186"/>
                  </a:lnTo>
                  <a:lnTo>
                    <a:pt x="1950618" y="69256"/>
                  </a:lnTo>
                  <a:lnTo>
                    <a:pt x="1950618" y="69326"/>
                  </a:lnTo>
                  <a:lnTo>
                    <a:pt x="1950618" y="69396"/>
                  </a:lnTo>
                  <a:lnTo>
                    <a:pt x="1950618" y="69465"/>
                  </a:lnTo>
                  <a:lnTo>
                    <a:pt x="1950618" y="69534"/>
                  </a:lnTo>
                  <a:lnTo>
                    <a:pt x="1950618" y="69604"/>
                  </a:lnTo>
                  <a:lnTo>
                    <a:pt x="1950618" y="69673"/>
                  </a:lnTo>
                  <a:lnTo>
                    <a:pt x="1950618" y="69742"/>
                  </a:lnTo>
                  <a:lnTo>
                    <a:pt x="1950618" y="69810"/>
                  </a:lnTo>
                  <a:lnTo>
                    <a:pt x="1950618" y="69879"/>
                  </a:lnTo>
                  <a:lnTo>
                    <a:pt x="1950618" y="69947"/>
                  </a:lnTo>
                  <a:lnTo>
                    <a:pt x="1950618" y="70015"/>
                  </a:lnTo>
                  <a:lnTo>
                    <a:pt x="1950618" y="70083"/>
                  </a:lnTo>
                  <a:lnTo>
                    <a:pt x="1950618" y="70151"/>
                  </a:lnTo>
                  <a:lnTo>
                    <a:pt x="1950618" y="70219"/>
                  </a:lnTo>
                  <a:lnTo>
                    <a:pt x="1950618" y="70287"/>
                  </a:lnTo>
                  <a:lnTo>
                    <a:pt x="1950618" y="70354"/>
                  </a:lnTo>
                  <a:lnTo>
                    <a:pt x="1950618" y="70421"/>
                  </a:lnTo>
                  <a:lnTo>
                    <a:pt x="1950618" y="70488"/>
                  </a:lnTo>
                  <a:lnTo>
                    <a:pt x="1950618" y="70555"/>
                  </a:lnTo>
                  <a:lnTo>
                    <a:pt x="1950618" y="70622"/>
                  </a:lnTo>
                  <a:lnTo>
                    <a:pt x="1950618" y="70689"/>
                  </a:lnTo>
                  <a:lnTo>
                    <a:pt x="1950618" y="70755"/>
                  </a:lnTo>
                  <a:lnTo>
                    <a:pt x="1950618" y="70822"/>
                  </a:lnTo>
                  <a:lnTo>
                    <a:pt x="1950618" y="70888"/>
                  </a:lnTo>
                  <a:lnTo>
                    <a:pt x="1950618" y="70954"/>
                  </a:lnTo>
                  <a:lnTo>
                    <a:pt x="1950618" y="71020"/>
                  </a:lnTo>
                  <a:lnTo>
                    <a:pt x="1950618" y="71085"/>
                  </a:lnTo>
                  <a:lnTo>
                    <a:pt x="1950618" y="71151"/>
                  </a:lnTo>
                  <a:lnTo>
                    <a:pt x="1950618" y="71216"/>
                  </a:lnTo>
                  <a:lnTo>
                    <a:pt x="1950618" y="71282"/>
                  </a:lnTo>
                  <a:lnTo>
                    <a:pt x="1950618" y="71347"/>
                  </a:lnTo>
                  <a:lnTo>
                    <a:pt x="1950618" y="71412"/>
                  </a:lnTo>
                  <a:lnTo>
                    <a:pt x="1950618" y="71476"/>
                  </a:lnTo>
                  <a:lnTo>
                    <a:pt x="1950618" y="71541"/>
                  </a:lnTo>
                  <a:lnTo>
                    <a:pt x="1950618" y="71606"/>
                  </a:lnTo>
                  <a:lnTo>
                    <a:pt x="1950618" y="71670"/>
                  </a:lnTo>
                  <a:lnTo>
                    <a:pt x="1950618" y="71734"/>
                  </a:lnTo>
                  <a:lnTo>
                    <a:pt x="1950618" y="71798"/>
                  </a:lnTo>
                  <a:lnTo>
                    <a:pt x="1950618" y="71862"/>
                  </a:lnTo>
                  <a:lnTo>
                    <a:pt x="1950618" y="71926"/>
                  </a:lnTo>
                  <a:lnTo>
                    <a:pt x="1950618" y="71989"/>
                  </a:lnTo>
                  <a:lnTo>
                    <a:pt x="1950618" y="72053"/>
                  </a:lnTo>
                  <a:lnTo>
                    <a:pt x="1950618" y="72116"/>
                  </a:lnTo>
                  <a:lnTo>
                    <a:pt x="1950618" y="72179"/>
                  </a:lnTo>
                  <a:lnTo>
                    <a:pt x="1950618" y="72242"/>
                  </a:lnTo>
                  <a:lnTo>
                    <a:pt x="1950618" y="72305"/>
                  </a:lnTo>
                  <a:lnTo>
                    <a:pt x="1950618" y="72368"/>
                  </a:lnTo>
                  <a:lnTo>
                    <a:pt x="1950618" y="72431"/>
                  </a:lnTo>
                  <a:lnTo>
                    <a:pt x="1950618" y="72493"/>
                  </a:lnTo>
                  <a:lnTo>
                    <a:pt x="1950618" y="72556"/>
                  </a:lnTo>
                  <a:lnTo>
                    <a:pt x="1950618" y="72618"/>
                  </a:lnTo>
                  <a:lnTo>
                    <a:pt x="1950618" y="72680"/>
                  </a:lnTo>
                  <a:lnTo>
                    <a:pt x="1950618" y="72742"/>
                  </a:lnTo>
                  <a:lnTo>
                    <a:pt x="1950618" y="72803"/>
                  </a:lnTo>
                  <a:lnTo>
                    <a:pt x="1950618" y="72865"/>
                  </a:lnTo>
                  <a:lnTo>
                    <a:pt x="1950618" y="72927"/>
                  </a:lnTo>
                  <a:lnTo>
                    <a:pt x="1950618" y="72988"/>
                  </a:lnTo>
                  <a:lnTo>
                    <a:pt x="1950618" y="73049"/>
                  </a:lnTo>
                  <a:lnTo>
                    <a:pt x="1950618" y="73110"/>
                  </a:lnTo>
                  <a:lnTo>
                    <a:pt x="1950618" y="73171"/>
                  </a:lnTo>
                  <a:lnTo>
                    <a:pt x="1950618" y="73232"/>
                  </a:lnTo>
                  <a:lnTo>
                    <a:pt x="1950618" y="73293"/>
                  </a:lnTo>
                  <a:lnTo>
                    <a:pt x="1950618" y="73353"/>
                  </a:lnTo>
                  <a:lnTo>
                    <a:pt x="1950618" y="73414"/>
                  </a:lnTo>
                  <a:lnTo>
                    <a:pt x="1950618" y="73474"/>
                  </a:lnTo>
                  <a:lnTo>
                    <a:pt x="1950618" y="73534"/>
                  </a:lnTo>
                  <a:lnTo>
                    <a:pt x="1950618" y="73594"/>
                  </a:lnTo>
                  <a:lnTo>
                    <a:pt x="1950618" y="73654"/>
                  </a:lnTo>
                  <a:lnTo>
                    <a:pt x="1950618" y="73714"/>
                  </a:lnTo>
                  <a:lnTo>
                    <a:pt x="1950618" y="73773"/>
                  </a:lnTo>
                  <a:lnTo>
                    <a:pt x="1950618" y="73833"/>
                  </a:lnTo>
                  <a:lnTo>
                    <a:pt x="1950618" y="73892"/>
                  </a:lnTo>
                  <a:lnTo>
                    <a:pt x="1950618" y="73951"/>
                  </a:lnTo>
                  <a:lnTo>
                    <a:pt x="1950618" y="74010"/>
                  </a:lnTo>
                  <a:lnTo>
                    <a:pt x="1950618" y="74069"/>
                  </a:lnTo>
                  <a:lnTo>
                    <a:pt x="1950618" y="74128"/>
                  </a:lnTo>
                  <a:lnTo>
                    <a:pt x="1950618" y="74187"/>
                  </a:lnTo>
                  <a:lnTo>
                    <a:pt x="1950618" y="74245"/>
                  </a:lnTo>
                  <a:lnTo>
                    <a:pt x="1950618" y="74304"/>
                  </a:lnTo>
                  <a:lnTo>
                    <a:pt x="1950618" y="74362"/>
                  </a:lnTo>
                  <a:lnTo>
                    <a:pt x="1950618" y="74420"/>
                  </a:lnTo>
                  <a:lnTo>
                    <a:pt x="1950618" y="74478"/>
                  </a:lnTo>
                  <a:lnTo>
                    <a:pt x="1950618" y="74536"/>
                  </a:lnTo>
                  <a:lnTo>
                    <a:pt x="1950618" y="74594"/>
                  </a:lnTo>
                  <a:lnTo>
                    <a:pt x="1950618" y="74652"/>
                  </a:lnTo>
                  <a:lnTo>
                    <a:pt x="1950618" y="74709"/>
                  </a:lnTo>
                  <a:lnTo>
                    <a:pt x="1950618" y="74767"/>
                  </a:lnTo>
                  <a:lnTo>
                    <a:pt x="1950618" y="74824"/>
                  </a:lnTo>
                  <a:lnTo>
                    <a:pt x="1950618" y="74881"/>
                  </a:lnTo>
                  <a:lnTo>
                    <a:pt x="1950618" y="74938"/>
                  </a:lnTo>
                  <a:lnTo>
                    <a:pt x="1950618" y="74995"/>
                  </a:lnTo>
                  <a:lnTo>
                    <a:pt x="1950618" y="75052"/>
                  </a:lnTo>
                  <a:lnTo>
                    <a:pt x="1950618" y="75109"/>
                  </a:lnTo>
                  <a:lnTo>
                    <a:pt x="1950618" y="75165"/>
                  </a:lnTo>
                  <a:lnTo>
                    <a:pt x="1950618" y="75222"/>
                  </a:lnTo>
                  <a:lnTo>
                    <a:pt x="1950618" y="75278"/>
                  </a:lnTo>
                  <a:lnTo>
                    <a:pt x="1950618" y="75334"/>
                  </a:lnTo>
                  <a:lnTo>
                    <a:pt x="1950618" y="75390"/>
                  </a:lnTo>
                  <a:lnTo>
                    <a:pt x="1950618" y="75446"/>
                  </a:lnTo>
                  <a:lnTo>
                    <a:pt x="1950618" y="75502"/>
                  </a:lnTo>
                  <a:lnTo>
                    <a:pt x="1950618" y="75558"/>
                  </a:lnTo>
                  <a:lnTo>
                    <a:pt x="1950618" y="75614"/>
                  </a:lnTo>
                  <a:lnTo>
                    <a:pt x="1950618" y="75669"/>
                  </a:lnTo>
                  <a:lnTo>
                    <a:pt x="1950618" y="75724"/>
                  </a:lnTo>
                  <a:lnTo>
                    <a:pt x="1950618" y="75780"/>
                  </a:lnTo>
                  <a:lnTo>
                    <a:pt x="1950618" y="75835"/>
                  </a:lnTo>
                  <a:lnTo>
                    <a:pt x="1950618" y="75890"/>
                  </a:lnTo>
                  <a:lnTo>
                    <a:pt x="1950618" y="75945"/>
                  </a:lnTo>
                  <a:lnTo>
                    <a:pt x="1950618" y="75999"/>
                  </a:lnTo>
                  <a:lnTo>
                    <a:pt x="1950618" y="76054"/>
                  </a:lnTo>
                  <a:lnTo>
                    <a:pt x="1950618" y="76109"/>
                  </a:lnTo>
                  <a:lnTo>
                    <a:pt x="1950618" y="76163"/>
                  </a:lnTo>
                  <a:lnTo>
                    <a:pt x="1950618" y="76217"/>
                  </a:lnTo>
                  <a:lnTo>
                    <a:pt x="1950618" y="76272"/>
                  </a:lnTo>
                  <a:lnTo>
                    <a:pt x="1950618" y="76326"/>
                  </a:lnTo>
                  <a:lnTo>
                    <a:pt x="1950618" y="76380"/>
                  </a:lnTo>
                  <a:lnTo>
                    <a:pt x="1950618" y="76434"/>
                  </a:lnTo>
                  <a:lnTo>
                    <a:pt x="1950618" y="76487"/>
                  </a:lnTo>
                  <a:lnTo>
                    <a:pt x="1950618" y="76541"/>
                  </a:lnTo>
                  <a:lnTo>
                    <a:pt x="1950618" y="76594"/>
                  </a:lnTo>
                  <a:lnTo>
                    <a:pt x="1950618" y="76648"/>
                  </a:lnTo>
                  <a:lnTo>
                    <a:pt x="1954101" y="76620"/>
                  </a:lnTo>
                  <a:lnTo>
                    <a:pt x="1957584" y="76591"/>
                  </a:lnTo>
                  <a:lnTo>
                    <a:pt x="1961068" y="76563"/>
                  </a:lnTo>
                  <a:lnTo>
                    <a:pt x="1964551" y="76535"/>
                  </a:lnTo>
                  <a:lnTo>
                    <a:pt x="1968034" y="76507"/>
                  </a:lnTo>
                  <a:lnTo>
                    <a:pt x="1971517" y="76479"/>
                  </a:lnTo>
                  <a:lnTo>
                    <a:pt x="1975001" y="76451"/>
                  </a:lnTo>
                  <a:lnTo>
                    <a:pt x="1978484" y="76423"/>
                  </a:lnTo>
                  <a:lnTo>
                    <a:pt x="1981967" y="76395"/>
                  </a:lnTo>
                  <a:lnTo>
                    <a:pt x="1985450" y="76367"/>
                  </a:lnTo>
                  <a:lnTo>
                    <a:pt x="1988934" y="76340"/>
                  </a:lnTo>
                  <a:lnTo>
                    <a:pt x="1992417" y="76312"/>
                  </a:lnTo>
                  <a:lnTo>
                    <a:pt x="1995900" y="76285"/>
                  </a:lnTo>
                  <a:lnTo>
                    <a:pt x="1999383" y="76257"/>
                  </a:lnTo>
                  <a:lnTo>
                    <a:pt x="2002867" y="76230"/>
                  </a:lnTo>
                  <a:lnTo>
                    <a:pt x="2006350" y="76202"/>
                  </a:lnTo>
                  <a:lnTo>
                    <a:pt x="2009833" y="76175"/>
                  </a:lnTo>
                  <a:lnTo>
                    <a:pt x="2013316" y="76148"/>
                  </a:lnTo>
                  <a:lnTo>
                    <a:pt x="2016799" y="76121"/>
                  </a:lnTo>
                  <a:lnTo>
                    <a:pt x="2020283" y="76094"/>
                  </a:lnTo>
                  <a:lnTo>
                    <a:pt x="2023766" y="76067"/>
                  </a:lnTo>
                  <a:lnTo>
                    <a:pt x="2027249" y="76040"/>
                  </a:lnTo>
                  <a:lnTo>
                    <a:pt x="2030732" y="76013"/>
                  </a:lnTo>
                  <a:lnTo>
                    <a:pt x="2034216" y="75986"/>
                  </a:lnTo>
                  <a:lnTo>
                    <a:pt x="2037699" y="75959"/>
                  </a:lnTo>
                  <a:lnTo>
                    <a:pt x="2041182" y="75932"/>
                  </a:lnTo>
                  <a:lnTo>
                    <a:pt x="2044665" y="75906"/>
                  </a:lnTo>
                  <a:lnTo>
                    <a:pt x="2048149" y="75879"/>
                  </a:lnTo>
                  <a:lnTo>
                    <a:pt x="2051632" y="75853"/>
                  </a:lnTo>
                  <a:lnTo>
                    <a:pt x="2055115" y="75826"/>
                  </a:lnTo>
                  <a:lnTo>
                    <a:pt x="2058598" y="75800"/>
                  </a:lnTo>
                  <a:lnTo>
                    <a:pt x="2062082" y="75774"/>
                  </a:lnTo>
                  <a:lnTo>
                    <a:pt x="2065565" y="75747"/>
                  </a:lnTo>
                  <a:lnTo>
                    <a:pt x="2069048" y="75721"/>
                  </a:lnTo>
                  <a:lnTo>
                    <a:pt x="2072531" y="75695"/>
                  </a:lnTo>
                  <a:lnTo>
                    <a:pt x="2076015" y="75669"/>
                  </a:lnTo>
                  <a:lnTo>
                    <a:pt x="2079498" y="75643"/>
                  </a:lnTo>
                  <a:lnTo>
                    <a:pt x="2082981" y="75617"/>
                  </a:lnTo>
                  <a:lnTo>
                    <a:pt x="2086464" y="75591"/>
                  </a:lnTo>
                  <a:lnTo>
                    <a:pt x="2089948" y="75565"/>
                  </a:lnTo>
                  <a:lnTo>
                    <a:pt x="2093431" y="75537"/>
                  </a:lnTo>
                  <a:lnTo>
                    <a:pt x="2096914" y="75509"/>
                  </a:lnTo>
                  <a:lnTo>
                    <a:pt x="2100397" y="75480"/>
                  </a:lnTo>
                  <a:lnTo>
                    <a:pt x="2103881" y="75452"/>
                  </a:lnTo>
                  <a:lnTo>
                    <a:pt x="2107364" y="75424"/>
                  </a:lnTo>
                  <a:lnTo>
                    <a:pt x="2110847" y="75396"/>
                  </a:lnTo>
                  <a:lnTo>
                    <a:pt x="2114330" y="75368"/>
                  </a:lnTo>
                  <a:lnTo>
                    <a:pt x="2117814" y="75340"/>
                  </a:lnTo>
                  <a:lnTo>
                    <a:pt x="2121297" y="75312"/>
                  </a:lnTo>
                  <a:lnTo>
                    <a:pt x="2124780" y="75285"/>
                  </a:lnTo>
                  <a:lnTo>
                    <a:pt x="2128263" y="75257"/>
                  </a:lnTo>
                  <a:lnTo>
                    <a:pt x="2131747" y="75229"/>
                  </a:lnTo>
                  <a:lnTo>
                    <a:pt x="2135230" y="75202"/>
                  </a:lnTo>
                  <a:lnTo>
                    <a:pt x="2138713" y="75174"/>
                  </a:lnTo>
                  <a:lnTo>
                    <a:pt x="2142196" y="75147"/>
                  </a:lnTo>
                  <a:lnTo>
                    <a:pt x="2145680" y="75119"/>
                  </a:lnTo>
                  <a:lnTo>
                    <a:pt x="2149163" y="75092"/>
                  </a:lnTo>
                  <a:lnTo>
                    <a:pt x="2152646" y="75064"/>
                  </a:lnTo>
                  <a:lnTo>
                    <a:pt x="2156129" y="75037"/>
                  </a:lnTo>
                  <a:lnTo>
                    <a:pt x="2159613" y="75010"/>
                  </a:lnTo>
                  <a:lnTo>
                    <a:pt x="2163096" y="74983"/>
                  </a:lnTo>
                  <a:lnTo>
                    <a:pt x="2166579" y="74956"/>
                  </a:lnTo>
                  <a:lnTo>
                    <a:pt x="2170062" y="74929"/>
                  </a:lnTo>
                  <a:lnTo>
                    <a:pt x="2173546" y="74902"/>
                  </a:lnTo>
                  <a:lnTo>
                    <a:pt x="2177029" y="74875"/>
                  </a:lnTo>
                  <a:lnTo>
                    <a:pt x="2180512" y="74848"/>
                  </a:lnTo>
                  <a:lnTo>
                    <a:pt x="2183995" y="74821"/>
                  </a:lnTo>
                  <a:lnTo>
                    <a:pt x="2187479" y="74795"/>
                  </a:lnTo>
                  <a:lnTo>
                    <a:pt x="2190962" y="74768"/>
                  </a:lnTo>
                  <a:lnTo>
                    <a:pt x="2194445" y="74741"/>
                  </a:lnTo>
                  <a:lnTo>
                    <a:pt x="2197928" y="74715"/>
                  </a:lnTo>
                  <a:lnTo>
                    <a:pt x="2201412" y="74688"/>
                  </a:lnTo>
                  <a:lnTo>
                    <a:pt x="2204895" y="74662"/>
                  </a:lnTo>
                  <a:lnTo>
                    <a:pt x="2208378" y="74635"/>
                  </a:lnTo>
                  <a:lnTo>
                    <a:pt x="2211861" y="74609"/>
                  </a:lnTo>
                  <a:lnTo>
                    <a:pt x="2215345" y="74583"/>
                  </a:lnTo>
                  <a:lnTo>
                    <a:pt x="2218828" y="74557"/>
                  </a:lnTo>
                  <a:lnTo>
                    <a:pt x="2222311" y="74531"/>
                  </a:lnTo>
                  <a:lnTo>
                    <a:pt x="2225794" y="74504"/>
                  </a:lnTo>
                  <a:lnTo>
                    <a:pt x="2229278" y="74478"/>
                  </a:lnTo>
                  <a:lnTo>
                    <a:pt x="2229278" y="74529"/>
                  </a:lnTo>
                  <a:lnTo>
                    <a:pt x="2229278" y="74580"/>
                  </a:lnTo>
                  <a:lnTo>
                    <a:pt x="2229278" y="74630"/>
                  </a:lnTo>
                  <a:lnTo>
                    <a:pt x="2229278" y="74681"/>
                  </a:lnTo>
                  <a:lnTo>
                    <a:pt x="2229278" y="74731"/>
                  </a:lnTo>
                  <a:lnTo>
                    <a:pt x="2229278" y="74781"/>
                  </a:lnTo>
                  <a:lnTo>
                    <a:pt x="2229278" y="74831"/>
                  </a:lnTo>
                  <a:lnTo>
                    <a:pt x="2229278" y="74881"/>
                  </a:lnTo>
                  <a:lnTo>
                    <a:pt x="2229278" y="74931"/>
                  </a:lnTo>
                  <a:lnTo>
                    <a:pt x="2229278" y="74981"/>
                  </a:lnTo>
                  <a:lnTo>
                    <a:pt x="2229278" y="75031"/>
                  </a:lnTo>
                  <a:lnTo>
                    <a:pt x="2229278" y="75080"/>
                  </a:lnTo>
                  <a:lnTo>
                    <a:pt x="2229278" y="75130"/>
                  </a:lnTo>
                  <a:lnTo>
                    <a:pt x="2229278" y="75179"/>
                  </a:lnTo>
                  <a:lnTo>
                    <a:pt x="2229278" y="75229"/>
                  </a:lnTo>
                  <a:lnTo>
                    <a:pt x="2229278" y="75278"/>
                  </a:lnTo>
                  <a:lnTo>
                    <a:pt x="2229278" y="75327"/>
                  </a:lnTo>
                  <a:lnTo>
                    <a:pt x="2229278" y="75376"/>
                  </a:lnTo>
                  <a:lnTo>
                    <a:pt x="2229278" y="75425"/>
                  </a:lnTo>
                  <a:lnTo>
                    <a:pt x="2229278" y="75474"/>
                  </a:lnTo>
                  <a:lnTo>
                    <a:pt x="2229278" y="75523"/>
                  </a:lnTo>
                  <a:lnTo>
                    <a:pt x="2229278" y="75572"/>
                  </a:lnTo>
                  <a:lnTo>
                    <a:pt x="2229278" y="75620"/>
                  </a:lnTo>
                  <a:lnTo>
                    <a:pt x="2229278" y="75669"/>
                  </a:lnTo>
                  <a:lnTo>
                    <a:pt x="2229278" y="75717"/>
                  </a:lnTo>
                  <a:lnTo>
                    <a:pt x="2229278" y="75766"/>
                  </a:lnTo>
                  <a:lnTo>
                    <a:pt x="2229278" y="75814"/>
                  </a:lnTo>
                  <a:lnTo>
                    <a:pt x="2229278" y="75862"/>
                  </a:lnTo>
                  <a:lnTo>
                    <a:pt x="2229278" y="75910"/>
                  </a:lnTo>
                  <a:lnTo>
                    <a:pt x="2229278" y="75958"/>
                  </a:lnTo>
                  <a:lnTo>
                    <a:pt x="2229278" y="76006"/>
                  </a:lnTo>
                  <a:lnTo>
                    <a:pt x="2229278" y="76054"/>
                  </a:lnTo>
                  <a:lnTo>
                    <a:pt x="2229278" y="76102"/>
                  </a:lnTo>
                  <a:lnTo>
                    <a:pt x="2229278" y="76149"/>
                  </a:lnTo>
                  <a:lnTo>
                    <a:pt x="2229278" y="76197"/>
                  </a:lnTo>
                  <a:lnTo>
                    <a:pt x="2229278" y="76245"/>
                  </a:lnTo>
                  <a:lnTo>
                    <a:pt x="2229278" y="76292"/>
                  </a:lnTo>
                  <a:lnTo>
                    <a:pt x="2229278" y="76339"/>
                  </a:lnTo>
                  <a:lnTo>
                    <a:pt x="2229278" y="76386"/>
                  </a:lnTo>
                  <a:lnTo>
                    <a:pt x="2229278" y="76434"/>
                  </a:lnTo>
                  <a:lnTo>
                    <a:pt x="2229278" y="76481"/>
                  </a:lnTo>
                  <a:lnTo>
                    <a:pt x="2229278" y="76528"/>
                  </a:lnTo>
                  <a:lnTo>
                    <a:pt x="2229278" y="76574"/>
                  </a:lnTo>
                  <a:lnTo>
                    <a:pt x="2229278" y="76621"/>
                  </a:lnTo>
                  <a:lnTo>
                    <a:pt x="2229278" y="76668"/>
                  </a:lnTo>
                  <a:lnTo>
                    <a:pt x="2229278" y="76714"/>
                  </a:lnTo>
                  <a:lnTo>
                    <a:pt x="2229278" y="76761"/>
                  </a:lnTo>
                  <a:lnTo>
                    <a:pt x="2229278" y="76807"/>
                  </a:lnTo>
                  <a:lnTo>
                    <a:pt x="2229278" y="76854"/>
                  </a:lnTo>
                  <a:lnTo>
                    <a:pt x="2229278" y="76900"/>
                  </a:lnTo>
                  <a:lnTo>
                    <a:pt x="2229278" y="76946"/>
                  </a:lnTo>
                  <a:lnTo>
                    <a:pt x="2229278" y="76992"/>
                  </a:lnTo>
                  <a:lnTo>
                    <a:pt x="2229278" y="77038"/>
                  </a:lnTo>
                  <a:lnTo>
                    <a:pt x="2229278" y="77084"/>
                  </a:lnTo>
                  <a:lnTo>
                    <a:pt x="2229278" y="77130"/>
                  </a:lnTo>
                  <a:lnTo>
                    <a:pt x="2229278" y="77176"/>
                  </a:lnTo>
                  <a:lnTo>
                    <a:pt x="2229278" y="77222"/>
                  </a:lnTo>
                  <a:lnTo>
                    <a:pt x="2229278" y="77267"/>
                  </a:lnTo>
                  <a:lnTo>
                    <a:pt x="2229278" y="77313"/>
                  </a:lnTo>
                  <a:lnTo>
                    <a:pt x="2229278" y="77358"/>
                  </a:lnTo>
                  <a:lnTo>
                    <a:pt x="2229278" y="77404"/>
                  </a:lnTo>
                  <a:lnTo>
                    <a:pt x="2229278" y="77449"/>
                  </a:lnTo>
                  <a:lnTo>
                    <a:pt x="2229278" y="77494"/>
                  </a:lnTo>
                  <a:lnTo>
                    <a:pt x="2229278" y="77539"/>
                  </a:lnTo>
                  <a:lnTo>
                    <a:pt x="2229278" y="77584"/>
                  </a:lnTo>
                  <a:lnTo>
                    <a:pt x="2229278" y="77629"/>
                  </a:lnTo>
                  <a:lnTo>
                    <a:pt x="2229278" y="77674"/>
                  </a:lnTo>
                  <a:lnTo>
                    <a:pt x="2229278" y="77719"/>
                  </a:lnTo>
                  <a:lnTo>
                    <a:pt x="2229278" y="77763"/>
                  </a:lnTo>
                  <a:lnTo>
                    <a:pt x="2229278" y="77808"/>
                  </a:lnTo>
                  <a:lnTo>
                    <a:pt x="2229278" y="77853"/>
                  </a:lnTo>
                  <a:lnTo>
                    <a:pt x="2229278" y="77897"/>
                  </a:lnTo>
                  <a:lnTo>
                    <a:pt x="2229278" y="77941"/>
                  </a:lnTo>
                  <a:lnTo>
                    <a:pt x="2229278" y="77986"/>
                  </a:lnTo>
                  <a:lnTo>
                    <a:pt x="2229278" y="78030"/>
                  </a:lnTo>
                  <a:lnTo>
                    <a:pt x="2229278" y="78074"/>
                  </a:lnTo>
                  <a:lnTo>
                    <a:pt x="2229278" y="78118"/>
                  </a:lnTo>
                  <a:lnTo>
                    <a:pt x="2229278" y="78162"/>
                  </a:lnTo>
                  <a:lnTo>
                    <a:pt x="2229278" y="78206"/>
                  </a:lnTo>
                  <a:lnTo>
                    <a:pt x="2229278" y="78250"/>
                  </a:lnTo>
                  <a:lnTo>
                    <a:pt x="2229278" y="78294"/>
                  </a:lnTo>
                  <a:lnTo>
                    <a:pt x="2229278" y="78337"/>
                  </a:lnTo>
                  <a:lnTo>
                    <a:pt x="2229278" y="78381"/>
                  </a:lnTo>
                  <a:lnTo>
                    <a:pt x="2229278" y="78425"/>
                  </a:lnTo>
                  <a:lnTo>
                    <a:pt x="2229278" y="78468"/>
                  </a:lnTo>
                  <a:lnTo>
                    <a:pt x="2229278" y="78511"/>
                  </a:lnTo>
                  <a:lnTo>
                    <a:pt x="2229278" y="78555"/>
                  </a:lnTo>
                  <a:lnTo>
                    <a:pt x="2229278" y="78598"/>
                  </a:lnTo>
                  <a:lnTo>
                    <a:pt x="2229278" y="78641"/>
                  </a:lnTo>
                  <a:lnTo>
                    <a:pt x="2229278" y="78684"/>
                  </a:lnTo>
                  <a:lnTo>
                    <a:pt x="2229278" y="78727"/>
                  </a:lnTo>
                  <a:lnTo>
                    <a:pt x="2229278" y="78770"/>
                  </a:lnTo>
                  <a:lnTo>
                    <a:pt x="2229278" y="78813"/>
                  </a:lnTo>
                  <a:lnTo>
                    <a:pt x="2229278" y="78856"/>
                  </a:lnTo>
                  <a:lnTo>
                    <a:pt x="2229278" y="78898"/>
                  </a:lnTo>
                  <a:lnTo>
                    <a:pt x="2229278" y="78941"/>
                  </a:lnTo>
                  <a:lnTo>
                    <a:pt x="2229278" y="78984"/>
                  </a:lnTo>
                  <a:lnTo>
                    <a:pt x="2229278" y="79026"/>
                  </a:lnTo>
                  <a:lnTo>
                    <a:pt x="2229278" y="79068"/>
                  </a:lnTo>
                  <a:lnTo>
                    <a:pt x="2229278" y="79111"/>
                  </a:lnTo>
                  <a:lnTo>
                    <a:pt x="2229278" y="79153"/>
                  </a:lnTo>
                  <a:lnTo>
                    <a:pt x="2229278" y="79195"/>
                  </a:lnTo>
                  <a:lnTo>
                    <a:pt x="2229278" y="79237"/>
                  </a:lnTo>
                  <a:lnTo>
                    <a:pt x="2229278" y="79279"/>
                  </a:lnTo>
                  <a:lnTo>
                    <a:pt x="2229278" y="79321"/>
                  </a:lnTo>
                  <a:lnTo>
                    <a:pt x="2229278" y="79363"/>
                  </a:lnTo>
                  <a:lnTo>
                    <a:pt x="2229278" y="79405"/>
                  </a:lnTo>
                  <a:lnTo>
                    <a:pt x="2229278" y="79447"/>
                  </a:lnTo>
                  <a:lnTo>
                    <a:pt x="2229278" y="79488"/>
                  </a:lnTo>
                  <a:lnTo>
                    <a:pt x="2229278" y="79530"/>
                  </a:lnTo>
                  <a:lnTo>
                    <a:pt x="2229278" y="79572"/>
                  </a:lnTo>
                  <a:lnTo>
                    <a:pt x="2229278" y="79613"/>
                  </a:lnTo>
                  <a:lnTo>
                    <a:pt x="2229278" y="79654"/>
                  </a:lnTo>
                  <a:lnTo>
                    <a:pt x="2229278" y="79696"/>
                  </a:lnTo>
                  <a:lnTo>
                    <a:pt x="2229278" y="79737"/>
                  </a:lnTo>
                  <a:lnTo>
                    <a:pt x="2229278" y="79778"/>
                  </a:lnTo>
                  <a:lnTo>
                    <a:pt x="2229278" y="79819"/>
                  </a:lnTo>
                  <a:lnTo>
                    <a:pt x="2229278" y="79860"/>
                  </a:lnTo>
                  <a:lnTo>
                    <a:pt x="2229278" y="79901"/>
                  </a:lnTo>
                  <a:lnTo>
                    <a:pt x="2229278" y="79942"/>
                  </a:lnTo>
                  <a:lnTo>
                    <a:pt x="2229278" y="79983"/>
                  </a:lnTo>
                  <a:lnTo>
                    <a:pt x="2229278" y="80024"/>
                  </a:lnTo>
                  <a:lnTo>
                    <a:pt x="2229278" y="80064"/>
                  </a:lnTo>
                  <a:lnTo>
                    <a:pt x="2229278" y="80105"/>
                  </a:lnTo>
                  <a:lnTo>
                    <a:pt x="2229278" y="80145"/>
                  </a:lnTo>
                  <a:lnTo>
                    <a:pt x="2229278" y="80186"/>
                  </a:lnTo>
                  <a:lnTo>
                    <a:pt x="2229278" y="80226"/>
                  </a:lnTo>
                  <a:lnTo>
                    <a:pt x="2229278" y="80267"/>
                  </a:lnTo>
                  <a:lnTo>
                    <a:pt x="2229278" y="80307"/>
                  </a:lnTo>
                  <a:lnTo>
                    <a:pt x="2229278" y="80347"/>
                  </a:lnTo>
                  <a:lnTo>
                    <a:pt x="2229278" y="80387"/>
                  </a:lnTo>
                  <a:lnTo>
                    <a:pt x="2229278" y="80427"/>
                  </a:lnTo>
                  <a:lnTo>
                    <a:pt x="2229278" y="80467"/>
                  </a:lnTo>
                  <a:lnTo>
                    <a:pt x="2229278" y="80507"/>
                  </a:lnTo>
                  <a:lnTo>
                    <a:pt x="2229278" y="80547"/>
                  </a:lnTo>
                  <a:lnTo>
                    <a:pt x="2229278" y="80587"/>
                  </a:lnTo>
                  <a:lnTo>
                    <a:pt x="2229278" y="80627"/>
                  </a:lnTo>
                  <a:lnTo>
                    <a:pt x="2229278" y="80666"/>
                  </a:lnTo>
                  <a:lnTo>
                    <a:pt x="2232761" y="80612"/>
                  </a:lnTo>
                  <a:lnTo>
                    <a:pt x="2236244" y="80558"/>
                  </a:lnTo>
                  <a:lnTo>
                    <a:pt x="2239727" y="80504"/>
                  </a:lnTo>
                  <a:lnTo>
                    <a:pt x="2243211" y="80450"/>
                  </a:lnTo>
                  <a:lnTo>
                    <a:pt x="2246694" y="80396"/>
                  </a:lnTo>
                  <a:lnTo>
                    <a:pt x="2250177" y="80342"/>
                  </a:lnTo>
                  <a:lnTo>
                    <a:pt x="2253660" y="80289"/>
                  </a:lnTo>
                  <a:lnTo>
                    <a:pt x="2257144" y="80235"/>
                  </a:lnTo>
                  <a:lnTo>
                    <a:pt x="2260627" y="80181"/>
                  </a:lnTo>
                  <a:lnTo>
                    <a:pt x="2264110" y="80127"/>
                  </a:lnTo>
                  <a:lnTo>
                    <a:pt x="2267593" y="80074"/>
                  </a:lnTo>
                  <a:lnTo>
                    <a:pt x="2271077" y="80020"/>
                  </a:lnTo>
                  <a:lnTo>
                    <a:pt x="2274560" y="79967"/>
                  </a:lnTo>
                  <a:lnTo>
                    <a:pt x="2278043" y="79913"/>
                  </a:lnTo>
                  <a:lnTo>
                    <a:pt x="2281526" y="79860"/>
                  </a:lnTo>
                  <a:lnTo>
                    <a:pt x="2285010" y="79806"/>
                  </a:lnTo>
                  <a:lnTo>
                    <a:pt x="2288493" y="79753"/>
                  </a:lnTo>
                  <a:lnTo>
                    <a:pt x="2291976" y="79699"/>
                  </a:lnTo>
                  <a:lnTo>
                    <a:pt x="2295459" y="79646"/>
                  </a:lnTo>
                  <a:lnTo>
                    <a:pt x="2298942" y="79593"/>
                  </a:lnTo>
                  <a:lnTo>
                    <a:pt x="2302426" y="79540"/>
                  </a:lnTo>
                  <a:lnTo>
                    <a:pt x="2305909" y="79487"/>
                  </a:lnTo>
                  <a:lnTo>
                    <a:pt x="2309392" y="79433"/>
                  </a:lnTo>
                  <a:lnTo>
                    <a:pt x="2312875" y="79380"/>
                  </a:lnTo>
                  <a:lnTo>
                    <a:pt x="2316359" y="79327"/>
                  </a:lnTo>
                  <a:lnTo>
                    <a:pt x="2319842" y="79274"/>
                  </a:lnTo>
                  <a:lnTo>
                    <a:pt x="2323325" y="79221"/>
                  </a:lnTo>
                  <a:lnTo>
                    <a:pt x="2326808" y="79168"/>
                  </a:lnTo>
                  <a:lnTo>
                    <a:pt x="2330292" y="79116"/>
                  </a:lnTo>
                  <a:lnTo>
                    <a:pt x="2333775" y="79063"/>
                  </a:lnTo>
                  <a:lnTo>
                    <a:pt x="2337258" y="79010"/>
                  </a:lnTo>
                  <a:lnTo>
                    <a:pt x="2340741" y="78957"/>
                  </a:lnTo>
                  <a:lnTo>
                    <a:pt x="2344225" y="78905"/>
                  </a:lnTo>
                  <a:lnTo>
                    <a:pt x="2347708" y="78852"/>
                  </a:lnTo>
                  <a:lnTo>
                    <a:pt x="2351191" y="78799"/>
                  </a:lnTo>
                  <a:lnTo>
                    <a:pt x="2354674" y="78747"/>
                  </a:lnTo>
                  <a:lnTo>
                    <a:pt x="2358158" y="78694"/>
                  </a:lnTo>
                  <a:lnTo>
                    <a:pt x="2361641" y="78642"/>
                  </a:lnTo>
                  <a:lnTo>
                    <a:pt x="2365124" y="78589"/>
                  </a:lnTo>
                  <a:lnTo>
                    <a:pt x="2368607" y="78537"/>
                  </a:lnTo>
                  <a:lnTo>
                    <a:pt x="2372091" y="78485"/>
                  </a:lnTo>
                  <a:lnTo>
                    <a:pt x="2375574" y="78432"/>
                  </a:lnTo>
                  <a:lnTo>
                    <a:pt x="2379057" y="78380"/>
                  </a:lnTo>
                  <a:lnTo>
                    <a:pt x="2382540" y="78328"/>
                  </a:lnTo>
                  <a:lnTo>
                    <a:pt x="2386024" y="78276"/>
                  </a:lnTo>
                  <a:lnTo>
                    <a:pt x="2389507" y="78223"/>
                  </a:lnTo>
                  <a:lnTo>
                    <a:pt x="2392990" y="78171"/>
                  </a:lnTo>
                  <a:lnTo>
                    <a:pt x="2396473" y="78119"/>
                  </a:lnTo>
                  <a:lnTo>
                    <a:pt x="2399957" y="78067"/>
                  </a:lnTo>
                  <a:lnTo>
                    <a:pt x="2403440" y="78015"/>
                  </a:lnTo>
                  <a:lnTo>
                    <a:pt x="2406923" y="77963"/>
                  </a:lnTo>
                  <a:lnTo>
                    <a:pt x="2410406" y="77911"/>
                  </a:lnTo>
                  <a:lnTo>
                    <a:pt x="2413890" y="77860"/>
                  </a:lnTo>
                  <a:lnTo>
                    <a:pt x="2417373" y="77808"/>
                  </a:lnTo>
                  <a:lnTo>
                    <a:pt x="2420856" y="77756"/>
                  </a:lnTo>
                  <a:lnTo>
                    <a:pt x="2424339" y="77704"/>
                  </a:lnTo>
                  <a:lnTo>
                    <a:pt x="2427823" y="77653"/>
                  </a:lnTo>
                  <a:lnTo>
                    <a:pt x="2431306" y="77601"/>
                  </a:lnTo>
                  <a:lnTo>
                    <a:pt x="2434789" y="77549"/>
                  </a:lnTo>
                  <a:lnTo>
                    <a:pt x="2438272" y="77498"/>
                  </a:lnTo>
                  <a:lnTo>
                    <a:pt x="2441756" y="77446"/>
                  </a:lnTo>
                  <a:lnTo>
                    <a:pt x="2445239" y="77395"/>
                  </a:lnTo>
                  <a:lnTo>
                    <a:pt x="2448722" y="77343"/>
                  </a:lnTo>
                  <a:lnTo>
                    <a:pt x="2452205" y="77292"/>
                  </a:lnTo>
                  <a:lnTo>
                    <a:pt x="2455689" y="77241"/>
                  </a:lnTo>
                  <a:lnTo>
                    <a:pt x="2459172" y="77189"/>
                  </a:lnTo>
                  <a:lnTo>
                    <a:pt x="2462655" y="77138"/>
                  </a:lnTo>
                  <a:lnTo>
                    <a:pt x="2466138" y="77087"/>
                  </a:lnTo>
                  <a:lnTo>
                    <a:pt x="2469622" y="77036"/>
                  </a:lnTo>
                  <a:lnTo>
                    <a:pt x="2473105" y="76985"/>
                  </a:lnTo>
                  <a:lnTo>
                    <a:pt x="2476588" y="76933"/>
                  </a:lnTo>
                  <a:lnTo>
                    <a:pt x="2480071" y="76882"/>
                  </a:lnTo>
                  <a:lnTo>
                    <a:pt x="2483555" y="76831"/>
                  </a:lnTo>
                  <a:lnTo>
                    <a:pt x="2487038" y="76780"/>
                  </a:lnTo>
                  <a:lnTo>
                    <a:pt x="2490521" y="76729"/>
                  </a:lnTo>
                  <a:lnTo>
                    <a:pt x="2494004" y="76679"/>
                  </a:lnTo>
                  <a:lnTo>
                    <a:pt x="2497488" y="76628"/>
                  </a:lnTo>
                  <a:lnTo>
                    <a:pt x="2500971" y="76577"/>
                  </a:lnTo>
                  <a:lnTo>
                    <a:pt x="2504454" y="76526"/>
                  </a:lnTo>
                  <a:lnTo>
                    <a:pt x="2507937" y="76475"/>
                  </a:lnTo>
                  <a:lnTo>
                    <a:pt x="2511421" y="76423"/>
                  </a:lnTo>
                  <a:lnTo>
                    <a:pt x="2514904" y="76372"/>
                  </a:lnTo>
                  <a:lnTo>
                    <a:pt x="2518387" y="76320"/>
                  </a:lnTo>
                  <a:lnTo>
                    <a:pt x="2521870" y="76268"/>
                  </a:lnTo>
                  <a:lnTo>
                    <a:pt x="2525354" y="76216"/>
                  </a:lnTo>
                  <a:lnTo>
                    <a:pt x="2528837" y="76164"/>
                  </a:lnTo>
                  <a:lnTo>
                    <a:pt x="2532320" y="76113"/>
                  </a:lnTo>
                  <a:lnTo>
                    <a:pt x="2535803" y="76061"/>
                  </a:lnTo>
                  <a:lnTo>
                    <a:pt x="2539287" y="76009"/>
                  </a:lnTo>
                  <a:lnTo>
                    <a:pt x="2542770" y="75958"/>
                  </a:lnTo>
                  <a:lnTo>
                    <a:pt x="2546253" y="75906"/>
                  </a:lnTo>
                  <a:lnTo>
                    <a:pt x="2549736" y="75855"/>
                  </a:lnTo>
                  <a:lnTo>
                    <a:pt x="2553220" y="75803"/>
                  </a:lnTo>
                  <a:lnTo>
                    <a:pt x="2556703" y="75752"/>
                  </a:lnTo>
                  <a:lnTo>
                    <a:pt x="2560186" y="75701"/>
                  </a:lnTo>
                  <a:lnTo>
                    <a:pt x="2563669" y="75649"/>
                  </a:lnTo>
                  <a:lnTo>
                    <a:pt x="2567153" y="75598"/>
                  </a:lnTo>
                  <a:lnTo>
                    <a:pt x="2570636" y="75547"/>
                  </a:lnTo>
                  <a:lnTo>
                    <a:pt x="2574119" y="75496"/>
                  </a:lnTo>
                  <a:lnTo>
                    <a:pt x="2577602" y="75444"/>
                  </a:lnTo>
                  <a:lnTo>
                    <a:pt x="2581085" y="75393"/>
                  </a:lnTo>
                  <a:lnTo>
                    <a:pt x="2584569" y="75342"/>
                  </a:lnTo>
                  <a:lnTo>
                    <a:pt x="2588052" y="75291"/>
                  </a:lnTo>
                  <a:lnTo>
                    <a:pt x="2591535" y="75240"/>
                  </a:lnTo>
                  <a:lnTo>
                    <a:pt x="2591535" y="75240"/>
                  </a:lnTo>
                  <a:lnTo>
                    <a:pt x="2595018" y="75189"/>
                  </a:lnTo>
                  <a:lnTo>
                    <a:pt x="2598502" y="75138"/>
                  </a:lnTo>
                  <a:lnTo>
                    <a:pt x="2601985" y="75087"/>
                  </a:lnTo>
                  <a:lnTo>
                    <a:pt x="2605468" y="75036"/>
                  </a:lnTo>
                  <a:lnTo>
                    <a:pt x="2608951" y="74985"/>
                  </a:lnTo>
                  <a:lnTo>
                    <a:pt x="2612435" y="74935"/>
                  </a:lnTo>
                  <a:lnTo>
                    <a:pt x="2615918" y="74884"/>
                  </a:lnTo>
                  <a:lnTo>
                    <a:pt x="2619401" y="74833"/>
                  </a:lnTo>
                  <a:lnTo>
                    <a:pt x="2622884" y="74782"/>
                  </a:lnTo>
                  <a:lnTo>
                    <a:pt x="2626368" y="74732"/>
                  </a:lnTo>
                  <a:lnTo>
                    <a:pt x="2629851" y="74681"/>
                  </a:lnTo>
                  <a:lnTo>
                    <a:pt x="2633334" y="74630"/>
                  </a:lnTo>
                  <a:lnTo>
                    <a:pt x="2636817" y="74580"/>
                  </a:lnTo>
                  <a:lnTo>
                    <a:pt x="2640301" y="74529"/>
                  </a:lnTo>
                  <a:lnTo>
                    <a:pt x="2643784" y="74479"/>
                  </a:lnTo>
                  <a:lnTo>
                    <a:pt x="2647267" y="74429"/>
                  </a:lnTo>
                  <a:lnTo>
                    <a:pt x="2650750" y="74378"/>
                  </a:lnTo>
                  <a:lnTo>
                    <a:pt x="2654234" y="74328"/>
                  </a:lnTo>
                  <a:lnTo>
                    <a:pt x="2657717" y="74277"/>
                  </a:lnTo>
                  <a:lnTo>
                    <a:pt x="2661200" y="74227"/>
                  </a:lnTo>
                  <a:lnTo>
                    <a:pt x="2664683" y="74177"/>
                  </a:lnTo>
                  <a:lnTo>
                    <a:pt x="2668167" y="74127"/>
                  </a:lnTo>
                  <a:lnTo>
                    <a:pt x="2671650" y="74077"/>
                  </a:lnTo>
                  <a:lnTo>
                    <a:pt x="2675133" y="74026"/>
                  </a:lnTo>
                  <a:lnTo>
                    <a:pt x="2675133" y="74026"/>
                  </a:lnTo>
                  <a:lnTo>
                    <a:pt x="2678616" y="73976"/>
                  </a:lnTo>
                  <a:lnTo>
                    <a:pt x="2682100" y="73926"/>
                  </a:lnTo>
                  <a:lnTo>
                    <a:pt x="2685583" y="73876"/>
                  </a:lnTo>
                  <a:lnTo>
                    <a:pt x="2689066" y="73826"/>
                  </a:lnTo>
                  <a:lnTo>
                    <a:pt x="2692549" y="73776"/>
                  </a:lnTo>
                  <a:lnTo>
                    <a:pt x="2696033" y="73726"/>
                  </a:lnTo>
                  <a:lnTo>
                    <a:pt x="2699516" y="73676"/>
                  </a:lnTo>
                  <a:lnTo>
                    <a:pt x="2702999" y="73627"/>
                  </a:lnTo>
                  <a:lnTo>
                    <a:pt x="2706482" y="73577"/>
                  </a:lnTo>
                  <a:lnTo>
                    <a:pt x="2709966" y="73527"/>
                  </a:lnTo>
                  <a:lnTo>
                    <a:pt x="2713449" y="73477"/>
                  </a:lnTo>
                  <a:lnTo>
                    <a:pt x="2716932" y="73428"/>
                  </a:lnTo>
                  <a:lnTo>
                    <a:pt x="2720415" y="73378"/>
                  </a:lnTo>
                  <a:lnTo>
                    <a:pt x="2723899" y="73328"/>
                  </a:lnTo>
                  <a:lnTo>
                    <a:pt x="2727382" y="73279"/>
                  </a:lnTo>
                  <a:lnTo>
                    <a:pt x="2730865" y="73229"/>
                  </a:lnTo>
                  <a:lnTo>
                    <a:pt x="2734348" y="73180"/>
                  </a:lnTo>
                  <a:lnTo>
                    <a:pt x="2737832" y="73130"/>
                  </a:lnTo>
                  <a:lnTo>
                    <a:pt x="2741315" y="73081"/>
                  </a:lnTo>
                  <a:lnTo>
                    <a:pt x="2744798" y="73031"/>
                  </a:lnTo>
                  <a:lnTo>
                    <a:pt x="2748281" y="72982"/>
                  </a:lnTo>
                  <a:lnTo>
                    <a:pt x="2751765" y="72933"/>
                  </a:lnTo>
                  <a:lnTo>
                    <a:pt x="2755248" y="72883"/>
                  </a:lnTo>
                  <a:lnTo>
                    <a:pt x="2758731" y="72834"/>
                  </a:lnTo>
                  <a:lnTo>
                    <a:pt x="2758731" y="72834"/>
                  </a:lnTo>
                  <a:lnTo>
                    <a:pt x="2762214" y="72785"/>
                  </a:lnTo>
                  <a:lnTo>
                    <a:pt x="2765698" y="72736"/>
                  </a:lnTo>
                  <a:lnTo>
                    <a:pt x="2769181" y="72686"/>
                  </a:lnTo>
                  <a:lnTo>
                    <a:pt x="2772664" y="72637"/>
                  </a:lnTo>
                  <a:lnTo>
                    <a:pt x="2776147" y="72588"/>
                  </a:lnTo>
                  <a:lnTo>
                    <a:pt x="2779631" y="72539"/>
                  </a:lnTo>
                  <a:lnTo>
                    <a:pt x="2783114" y="72490"/>
                  </a:lnTo>
                  <a:lnTo>
                    <a:pt x="2786597" y="72441"/>
                  </a:lnTo>
                  <a:lnTo>
                    <a:pt x="2790080" y="72392"/>
                  </a:lnTo>
                  <a:lnTo>
                    <a:pt x="2793564" y="72343"/>
                  </a:lnTo>
                  <a:lnTo>
                    <a:pt x="2797047" y="72294"/>
                  </a:lnTo>
                  <a:lnTo>
                    <a:pt x="2800530" y="72246"/>
                  </a:lnTo>
                  <a:lnTo>
                    <a:pt x="2804013" y="72197"/>
                  </a:lnTo>
                  <a:lnTo>
                    <a:pt x="2807497" y="72148"/>
                  </a:lnTo>
                  <a:lnTo>
                    <a:pt x="2810980" y="72099"/>
                  </a:lnTo>
                  <a:lnTo>
                    <a:pt x="2814463" y="72051"/>
                  </a:lnTo>
                  <a:lnTo>
                    <a:pt x="2817946" y="72002"/>
                  </a:lnTo>
                  <a:lnTo>
                    <a:pt x="2821430" y="71953"/>
                  </a:lnTo>
                  <a:lnTo>
                    <a:pt x="2824913" y="71905"/>
                  </a:lnTo>
                  <a:lnTo>
                    <a:pt x="2828396" y="71856"/>
                  </a:lnTo>
                  <a:lnTo>
                    <a:pt x="2831879" y="71808"/>
                  </a:lnTo>
                  <a:lnTo>
                    <a:pt x="2835363" y="71759"/>
                  </a:lnTo>
                  <a:lnTo>
                    <a:pt x="2838846" y="71711"/>
                  </a:lnTo>
                  <a:lnTo>
                    <a:pt x="2842329" y="71662"/>
                  </a:lnTo>
                  <a:lnTo>
                    <a:pt x="2842329" y="71662"/>
                  </a:lnTo>
                  <a:lnTo>
                    <a:pt x="2845812" y="71614"/>
                  </a:lnTo>
                  <a:lnTo>
                    <a:pt x="2849296" y="71566"/>
                  </a:lnTo>
                  <a:lnTo>
                    <a:pt x="2852779" y="71517"/>
                  </a:lnTo>
                  <a:lnTo>
                    <a:pt x="2856262" y="71469"/>
                  </a:lnTo>
                  <a:lnTo>
                    <a:pt x="2859745" y="71421"/>
                  </a:lnTo>
                  <a:lnTo>
                    <a:pt x="2863229" y="71373"/>
                  </a:lnTo>
                  <a:lnTo>
                    <a:pt x="2866712" y="71324"/>
                  </a:lnTo>
                  <a:lnTo>
                    <a:pt x="2870195" y="71276"/>
                  </a:lnTo>
                  <a:lnTo>
                    <a:pt x="2873678" y="71228"/>
                  </a:lnTo>
                  <a:lnTo>
                    <a:pt x="2877161" y="71180"/>
                  </a:lnTo>
                  <a:lnTo>
                    <a:pt x="2880645" y="71132"/>
                  </a:lnTo>
                  <a:lnTo>
                    <a:pt x="2884128" y="71084"/>
                  </a:lnTo>
                  <a:lnTo>
                    <a:pt x="2887611" y="71036"/>
                  </a:lnTo>
                  <a:lnTo>
                    <a:pt x="2891094" y="70988"/>
                  </a:lnTo>
                  <a:lnTo>
                    <a:pt x="2894578" y="70940"/>
                  </a:lnTo>
                  <a:lnTo>
                    <a:pt x="2898061" y="70892"/>
                  </a:lnTo>
                  <a:lnTo>
                    <a:pt x="2901544" y="70845"/>
                  </a:lnTo>
                  <a:lnTo>
                    <a:pt x="2905027" y="70797"/>
                  </a:lnTo>
                  <a:lnTo>
                    <a:pt x="2908511" y="70749"/>
                  </a:lnTo>
                  <a:lnTo>
                    <a:pt x="2911994" y="70701"/>
                  </a:lnTo>
                  <a:lnTo>
                    <a:pt x="2915477" y="70654"/>
                  </a:lnTo>
                  <a:lnTo>
                    <a:pt x="2918960" y="70606"/>
                  </a:lnTo>
                  <a:lnTo>
                    <a:pt x="2922444" y="70558"/>
                  </a:lnTo>
                  <a:lnTo>
                    <a:pt x="2925927" y="70511"/>
                  </a:lnTo>
                  <a:lnTo>
                    <a:pt x="2929410" y="70477"/>
                  </a:lnTo>
                  <a:lnTo>
                    <a:pt x="2932893" y="70444"/>
                  </a:lnTo>
                  <a:lnTo>
                    <a:pt x="2936377" y="70411"/>
                  </a:lnTo>
                  <a:lnTo>
                    <a:pt x="2939860" y="70377"/>
                  </a:lnTo>
                  <a:lnTo>
                    <a:pt x="2943343" y="70344"/>
                  </a:lnTo>
                  <a:lnTo>
                    <a:pt x="2946826" y="70311"/>
                  </a:lnTo>
                  <a:lnTo>
                    <a:pt x="2950310" y="70278"/>
                  </a:lnTo>
                  <a:lnTo>
                    <a:pt x="2953793" y="70245"/>
                  </a:lnTo>
                  <a:lnTo>
                    <a:pt x="2957276" y="70211"/>
                  </a:lnTo>
                  <a:lnTo>
                    <a:pt x="2960759" y="70178"/>
                  </a:lnTo>
                  <a:lnTo>
                    <a:pt x="2964243" y="70145"/>
                  </a:lnTo>
                  <a:lnTo>
                    <a:pt x="2967726" y="70112"/>
                  </a:lnTo>
                  <a:lnTo>
                    <a:pt x="2971209" y="70080"/>
                  </a:lnTo>
                  <a:lnTo>
                    <a:pt x="2974692" y="70047"/>
                  </a:lnTo>
                  <a:lnTo>
                    <a:pt x="2978176" y="70014"/>
                  </a:lnTo>
                  <a:lnTo>
                    <a:pt x="2981659" y="69981"/>
                  </a:lnTo>
                  <a:lnTo>
                    <a:pt x="2985142" y="69948"/>
                  </a:lnTo>
                  <a:lnTo>
                    <a:pt x="2988625" y="69915"/>
                  </a:lnTo>
                  <a:lnTo>
                    <a:pt x="2992109" y="69883"/>
                  </a:lnTo>
                  <a:lnTo>
                    <a:pt x="2995592" y="69850"/>
                  </a:lnTo>
                  <a:lnTo>
                    <a:pt x="2999075" y="69817"/>
                  </a:lnTo>
                  <a:lnTo>
                    <a:pt x="3002558" y="69785"/>
                  </a:lnTo>
                  <a:lnTo>
                    <a:pt x="3006042" y="69752"/>
                  </a:lnTo>
                  <a:lnTo>
                    <a:pt x="3009525" y="69720"/>
                  </a:lnTo>
                  <a:lnTo>
                    <a:pt x="3013008" y="69687"/>
                  </a:lnTo>
                  <a:lnTo>
                    <a:pt x="3016491" y="69655"/>
                  </a:lnTo>
                  <a:lnTo>
                    <a:pt x="3019975" y="69623"/>
                  </a:lnTo>
                  <a:lnTo>
                    <a:pt x="3023458" y="69590"/>
                  </a:lnTo>
                  <a:lnTo>
                    <a:pt x="3026941" y="69558"/>
                  </a:lnTo>
                  <a:lnTo>
                    <a:pt x="3030424" y="69526"/>
                  </a:lnTo>
                  <a:lnTo>
                    <a:pt x="3033908" y="69493"/>
                  </a:lnTo>
                  <a:lnTo>
                    <a:pt x="3037391" y="69461"/>
                  </a:lnTo>
                  <a:lnTo>
                    <a:pt x="3040874" y="69429"/>
                  </a:lnTo>
                  <a:lnTo>
                    <a:pt x="3044357" y="69397"/>
                  </a:lnTo>
                  <a:lnTo>
                    <a:pt x="3047841" y="69365"/>
                  </a:lnTo>
                  <a:lnTo>
                    <a:pt x="3051324" y="69333"/>
                  </a:lnTo>
                  <a:lnTo>
                    <a:pt x="3054807" y="69301"/>
                  </a:lnTo>
                  <a:lnTo>
                    <a:pt x="3058290" y="69269"/>
                  </a:lnTo>
                  <a:lnTo>
                    <a:pt x="3061774" y="69237"/>
                  </a:lnTo>
                  <a:lnTo>
                    <a:pt x="3065257" y="69205"/>
                  </a:lnTo>
                  <a:lnTo>
                    <a:pt x="3065257" y="69250"/>
                  </a:lnTo>
                  <a:lnTo>
                    <a:pt x="3065257" y="69294"/>
                  </a:lnTo>
                  <a:lnTo>
                    <a:pt x="3065257" y="69339"/>
                  </a:lnTo>
                  <a:lnTo>
                    <a:pt x="3065257" y="69383"/>
                  </a:lnTo>
                  <a:lnTo>
                    <a:pt x="3065257" y="69427"/>
                  </a:lnTo>
                  <a:lnTo>
                    <a:pt x="3065257" y="69471"/>
                  </a:lnTo>
                  <a:lnTo>
                    <a:pt x="3065257" y="69516"/>
                  </a:lnTo>
                  <a:lnTo>
                    <a:pt x="3065257" y="69560"/>
                  </a:lnTo>
                  <a:lnTo>
                    <a:pt x="3065257" y="69604"/>
                  </a:lnTo>
                  <a:lnTo>
                    <a:pt x="3065257" y="69648"/>
                  </a:lnTo>
                  <a:lnTo>
                    <a:pt x="3065257" y="69691"/>
                  </a:lnTo>
                  <a:lnTo>
                    <a:pt x="3065257" y="69735"/>
                  </a:lnTo>
                  <a:lnTo>
                    <a:pt x="3065257" y="69779"/>
                  </a:lnTo>
                  <a:lnTo>
                    <a:pt x="3065257" y="69823"/>
                  </a:lnTo>
                  <a:lnTo>
                    <a:pt x="3065257" y="69866"/>
                  </a:lnTo>
                  <a:lnTo>
                    <a:pt x="3065257" y="69910"/>
                  </a:lnTo>
                  <a:lnTo>
                    <a:pt x="3065257" y="69953"/>
                  </a:lnTo>
                  <a:lnTo>
                    <a:pt x="3065257" y="69997"/>
                  </a:lnTo>
                  <a:lnTo>
                    <a:pt x="3065257" y="70040"/>
                  </a:lnTo>
                  <a:lnTo>
                    <a:pt x="3065257" y="70083"/>
                  </a:lnTo>
                  <a:lnTo>
                    <a:pt x="3065257" y="70127"/>
                  </a:lnTo>
                  <a:lnTo>
                    <a:pt x="3065257" y="70170"/>
                  </a:lnTo>
                  <a:lnTo>
                    <a:pt x="3065257" y="70213"/>
                  </a:lnTo>
                  <a:lnTo>
                    <a:pt x="3065257" y="70256"/>
                  </a:lnTo>
                  <a:lnTo>
                    <a:pt x="3065257" y="70299"/>
                  </a:lnTo>
                  <a:lnTo>
                    <a:pt x="3065257" y="70342"/>
                  </a:lnTo>
                  <a:lnTo>
                    <a:pt x="3065257" y="70385"/>
                  </a:lnTo>
                  <a:lnTo>
                    <a:pt x="3065257" y="70427"/>
                  </a:lnTo>
                  <a:lnTo>
                    <a:pt x="3065257" y="70470"/>
                  </a:lnTo>
                  <a:lnTo>
                    <a:pt x="3065257" y="70513"/>
                  </a:lnTo>
                  <a:lnTo>
                    <a:pt x="3065257" y="70555"/>
                  </a:lnTo>
                  <a:lnTo>
                    <a:pt x="3065257" y="70598"/>
                  </a:lnTo>
                  <a:lnTo>
                    <a:pt x="3065257" y="70640"/>
                  </a:lnTo>
                  <a:lnTo>
                    <a:pt x="3065257" y="70683"/>
                  </a:lnTo>
                  <a:lnTo>
                    <a:pt x="3065257" y="70725"/>
                  </a:lnTo>
                  <a:lnTo>
                    <a:pt x="3065257" y="70767"/>
                  </a:lnTo>
                  <a:lnTo>
                    <a:pt x="3065257" y="70810"/>
                  </a:lnTo>
                  <a:lnTo>
                    <a:pt x="3065257" y="70852"/>
                  </a:lnTo>
                  <a:lnTo>
                    <a:pt x="3065257" y="70894"/>
                  </a:lnTo>
                  <a:lnTo>
                    <a:pt x="3065257" y="70936"/>
                  </a:lnTo>
                  <a:lnTo>
                    <a:pt x="3065257" y="70978"/>
                  </a:lnTo>
                  <a:lnTo>
                    <a:pt x="3068740" y="70942"/>
                  </a:lnTo>
                  <a:lnTo>
                    <a:pt x="3072223" y="70906"/>
                  </a:lnTo>
                  <a:lnTo>
                    <a:pt x="3075707" y="70870"/>
                  </a:lnTo>
                  <a:lnTo>
                    <a:pt x="3079190" y="70834"/>
                  </a:lnTo>
                  <a:lnTo>
                    <a:pt x="3082673" y="70798"/>
                  </a:lnTo>
                  <a:lnTo>
                    <a:pt x="3086156" y="70762"/>
                  </a:lnTo>
                  <a:lnTo>
                    <a:pt x="3089640" y="70726"/>
                  </a:lnTo>
                  <a:lnTo>
                    <a:pt x="3093123" y="70690"/>
                  </a:lnTo>
                  <a:lnTo>
                    <a:pt x="3096606" y="70654"/>
                  </a:lnTo>
                  <a:lnTo>
                    <a:pt x="3100089" y="70618"/>
                  </a:lnTo>
                  <a:lnTo>
                    <a:pt x="3103573" y="70583"/>
                  </a:lnTo>
                  <a:lnTo>
                    <a:pt x="3107056" y="70547"/>
                  </a:lnTo>
                  <a:lnTo>
                    <a:pt x="3110539" y="70511"/>
                  </a:lnTo>
                  <a:lnTo>
                    <a:pt x="3114022" y="70476"/>
                  </a:lnTo>
                  <a:lnTo>
                    <a:pt x="3117506" y="70440"/>
                  </a:lnTo>
                  <a:lnTo>
                    <a:pt x="3120989" y="70405"/>
                  </a:lnTo>
                  <a:lnTo>
                    <a:pt x="3124472" y="70369"/>
                  </a:lnTo>
                  <a:lnTo>
                    <a:pt x="3127955" y="70334"/>
                  </a:lnTo>
                  <a:lnTo>
                    <a:pt x="3131439" y="70298"/>
                  </a:lnTo>
                  <a:lnTo>
                    <a:pt x="3134922" y="70263"/>
                  </a:lnTo>
                  <a:lnTo>
                    <a:pt x="3138405" y="70227"/>
                  </a:lnTo>
                  <a:lnTo>
                    <a:pt x="3141888" y="70192"/>
                  </a:lnTo>
                  <a:lnTo>
                    <a:pt x="3145372" y="70157"/>
                  </a:lnTo>
                  <a:lnTo>
                    <a:pt x="3148855" y="70121"/>
                  </a:lnTo>
                  <a:lnTo>
                    <a:pt x="3152338" y="70086"/>
                  </a:lnTo>
                  <a:lnTo>
                    <a:pt x="3155821" y="70051"/>
                  </a:lnTo>
                  <a:lnTo>
                    <a:pt x="3159304" y="70016"/>
                  </a:lnTo>
                  <a:lnTo>
                    <a:pt x="3162788" y="69981"/>
                  </a:lnTo>
                  <a:lnTo>
                    <a:pt x="3166271" y="69945"/>
                  </a:lnTo>
                  <a:lnTo>
                    <a:pt x="3169754" y="69910"/>
                  </a:lnTo>
                  <a:lnTo>
                    <a:pt x="3173237" y="69875"/>
                  </a:lnTo>
                  <a:lnTo>
                    <a:pt x="3176721" y="69840"/>
                  </a:lnTo>
                  <a:lnTo>
                    <a:pt x="3180204" y="69805"/>
                  </a:lnTo>
                  <a:lnTo>
                    <a:pt x="3183687" y="69770"/>
                  </a:lnTo>
                  <a:lnTo>
                    <a:pt x="3187170" y="69736"/>
                  </a:lnTo>
                  <a:lnTo>
                    <a:pt x="3190654" y="69701"/>
                  </a:lnTo>
                  <a:lnTo>
                    <a:pt x="3194137" y="69666"/>
                  </a:lnTo>
                  <a:lnTo>
                    <a:pt x="3197620" y="69631"/>
                  </a:lnTo>
                  <a:lnTo>
                    <a:pt x="3201103" y="69596"/>
                  </a:lnTo>
                  <a:lnTo>
                    <a:pt x="3204587" y="69562"/>
                  </a:lnTo>
                  <a:lnTo>
                    <a:pt x="3208070" y="69544"/>
                  </a:lnTo>
                  <a:lnTo>
                    <a:pt x="3211553" y="69526"/>
                  </a:lnTo>
                  <a:lnTo>
                    <a:pt x="3215036" y="69508"/>
                  </a:lnTo>
                  <a:lnTo>
                    <a:pt x="3218520" y="69490"/>
                  </a:lnTo>
                  <a:lnTo>
                    <a:pt x="3222003" y="69473"/>
                  </a:lnTo>
                  <a:lnTo>
                    <a:pt x="3225486" y="69455"/>
                  </a:lnTo>
                  <a:lnTo>
                    <a:pt x="3228969" y="69437"/>
                  </a:lnTo>
                  <a:lnTo>
                    <a:pt x="3232453" y="69420"/>
                  </a:lnTo>
                  <a:lnTo>
                    <a:pt x="3235936" y="69402"/>
                  </a:lnTo>
                  <a:lnTo>
                    <a:pt x="3239419" y="69384"/>
                  </a:lnTo>
                  <a:lnTo>
                    <a:pt x="3242902" y="69367"/>
                  </a:lnTo>
                  <a:lnTo>
                    <a:pt x="3246386" y="69349"/>
                  </a:lnTo>
                  <a:lnTo>
                    <a:pt x="3249869" y="69332"/>
                  </a:lnTo>
                  <a:lnTo>
                    <a:pt x="3253352" y="69314"/>
                  </a:lnTo>
                  <a:lnTo>
                    <a:pt x="3256835" y="69297"/>
                  </a:lnTo>
                  <a:lnTo>
                    <a:pt x="3260319" y="69279"/>
                  </a:lnTo>
                  <a:lnTo>
                    <a:pt x="3263802" y="69262"/>
                  </a:lnTo>
                  <a:lnTo>
                    <a:pt x="3267285" y="69245"/>
                  </a:lnTo>
                  <a:lnTo>
                    <a:pt x="3270768" y="69227"/>
                  </a:lnTo>
                  <a:lnTo>
                    <a:pt x="3274252" y="69210"/>
                  </a:lnTo>
                  <a:lnTo>
                    <a:pt x="3277735" y="69193"/>
                  </a:lnTo>
                  <a:lnTo>
                    <a:pt x="3281218" y="69175"/>
                  </a:lnTo>
                  <a:lnTo>
                    <a:pt x="3284701" y="69158"/>
                  </a:lnTo>
                  <a:lnTo>
                    <a:pt x="3288185" y="69141"/>
                  </a:lnTo>
                  <a:lnTo>
                    <a:pt x="3291668" y="69124"/>
                  </a:lnTo>
                  <a:lnTo>
                    <a:pt x="3295151" y="69106"/>
                  </a:lnTo>
                  <a:lnTo>
                    <a:pt x="3298634" y="69089"/>
                  </a:lnTo>
                  <a:lnTo>
                    <a:pt x="3302118" y="69072"/>
                  </a:lnTo>
                  <a:lnTo>
                    <a:pt x="3305601" y="69055"/>
                  </a:lnTo>
                  <a:lnTo>
                    <a:pt x="3309084" y="69038"/>
                  </a:lnTo>
                  <a:lnTo>
                    <a:pt x="3312567" y="69021"/>
                  </a:lnTo>
                  <a:lnTo>
                    <a:pt x="3316051" y="69004"/>
                  </a:lnTo>
                  <a:lnTo>
                    <a:pt x="3319534" y="68987"/>
                  </a:lnTo>
                  <a:lnTo>
                    <a:pt x="3323017" y="68970"/>
                  </a:lnTo>
                  <a:lnTo>
                    <a:pt x="3326500" y="68953"/>
                  </a:lnTo>
                  <a:lnTo>
                    <a:pt x="3329984" y="68936"/>
                  </a:lnTo>
                  <a:lnTo>
                    <a:pt x="3333467" y="68919"/>
                  </a:lnTo>
                  <a:lnTo>
                    <a:pt x="3336950" y="68902"/>
                  </a:lnTo>
                  <a:lnTo>
                    <a:pt x="3340433" y="68886"/>
                  </a:lnTo>
                  <a:lnTo>
                    <a:pt x="3343917" y="68869"/>
                  </a:lnTo>
                  <a:lnTo>
                    <a:pt x="3343917" y="68910"/>
                  </a:lnTo>
                  <a:lnTo>
                    <a:pt x="3343917" y="68951"/>
                  </a:lnTo>
                  <a:lnTo>
                    <a:pt x="3343917" y="68993"/>
                  </a:lnTo>
                  <a:lnTo>
                    <a:pt x="3343917" y="69034"/>
                  </a:lnTo>
                  <a:lnTo>
                    <a:pt x="3343917" y="69075"/>
                  </a:lnTo>
                  <a:lnTo>
                    <a:pt x="3343917" y="69116"/>
                  </a:lnTo>
                  <a:lnTo>
                    <a:pt x="3343917" y="69157"/>
                  </a:lnTo>
                  <a:lnTo>
                    <a:pt x="3343917" y="69198"/>
                  </a:lnTo>
                  <a:lnTo>
                    <a:pt x="3343917" y="69239"/>
                  </a:lnTo>
                  <a:lnTo>
                    <a:pt x="3343917" y="69279"/>
                  </a:lnTo>
                  <a:lnTo>
                    <a:pt x="3343917" y="69320"/>
                  </a:lnTo>
                  <a:lnTo>
                    <a:pt x="3343917" y="69361"/>
                  </a:lnTo>
                  <a:lnTo>
                    <a:pt x="3343917" y="69401"/>
                  </a:lnTo>
                  <a:lnTo>
                    <a:pt x="3343917" y="69442"/>
                  </a:lnTo>
                  <a:lnTo>
                    <a:pt x="3343917" y="69482"/>
                  </a:lnTo>
                  <a:lnTo>
                    <a:pt x="3343917" y="69523"/>
                  </a:lnTo>
                  <a:lnTo>
                    <a:pt x="3343917" y="69563"/>
                  </a:lnTo>
                  <a:lnTo>
                    <a:pt x="3343917" y="69604"/>
                  </a:lnTo>
                  <a:lnTo>
                    <a:pt x="3343917" y="69644"/>
                  </a:lnTo>
                  <a:lnTo>
                    <a:pt x="3343917" y="69684"/>
                  </a:lnTo>
                  <a:lnTo>
                    <a:pt x="3343917" y="69724"/>
                  </a:lnTo>
                  <a:lnTo>
                    <a:pt x="3343917" y="69764"/>
                  </a:lnTo>
                  <a:lnTo>
                    <a:pt x="3343917" y="69805"/>
                  </a:lnTo>
                  <a:lnTo>
                    <a:pt x="3343917" y="69845"/>
                  </a:lnTo>
                  <a:lnTo>
                    <a:pt x="3343917" y="69884"/>
                  </a:lnTo>
                  <a:lnTo>
                    <a:pt x="3343917" y="69924"/>
                  </a:lnTo>
                  <a:lnTo>
                    <a:pt x="3343917" y="69964"/>
                  </a:lnTo>
                  <a:lnTo>
                    <a:pt x="3343917" y="70004"/>
                  </a:lnTo>
                  <a:lnTo>
                    <a:pt x="3343917" y="70044"/>
                  </a:lnTo>
                  <a:lnTo>
                    <a:pt x="3343917" y="70083"/>
                  </a:lnTo>
                  <a:lnTo>
                    <a:pt x="3343917" y="70123"/>
                  </a:lnTo>
                  <a:lnTo>
                    <a:pt x="3343917" y="70163"/>
                  </a:lnTo>
                  <a:lnTo>
                    <a:pt x="3343917" y="70202"/>
                  </a:lnTo>
                  <a:lnTo>
                    <a:pt x="3343917" y="70242"/>
                  </a:lnTo>
                  <a:lnTo>
                    <a:pt x="3343917" y="70281"/>
                  </a:lnTo>
                  <a:lnTo>
                    <a:pt x="3343917" y="70320"/>
                  </a:lnTo>
                  <a:lnTo>
                    <a:pt x="3343917" y="70360"/>
                  </a:lnTo>
                  <a:lnTo>
                    <a:pt x="3343917" y="70399"/>
                  </a:lnTo>
                  <a:lnTo>
                    <a:pt x="3343917" y="70438"/>
                  </a:lnTo>
                  <a:lnTo>
                    <a:pt x="3343917" y="70477"/>
                  </a:lnTo>
                  <a:lnTo>
                    <a:pt x="3343917" y="70516"/>
                  </a:lnTo>
                  <a:lnTo>
                    <a:pt x="3343917" y="70555"/>
                  </a:lnTo>
                  <a:lnTo>
                    <a:pt x="3343917" y="70594"/>
                  </a:lnTo>
                  <a:lnTo>
                    <a:pt x="3343917" y="70633"/>
                  </a:lnTo>
                  <a:lnTo>
                    <a:pt x="3343917" y="70672"/>
                  </a:lnTo>
                  <a:lnTo>
                    <a:pt x="3343917" y="70711"/>
                  </a:lnTo>
                  <a:lnTo>
                    <a:pt x="3343917" y="70750"/>
                  </a:lnTo>
                  <a:lnTo>
                    <a:pt x="3343917" y="70788"/>
                  </a:lnTo>
                  <a:lnTo>
                    <a:pt x="3343917" y="70827"/>
                  </a:lnTo>
                  <a:lnTo>
                    <a:pt x="3343917" y="70866"/>
                  </a:lnTo>
                  <a:lnTo>
                    <a:pt x="3343917" y="70904"/>
                  </a:lnTo>
                  <a:lnTo>
                    <a:pt x="3343917" y="70943"/>
                  </a:lnTo>
                  <a:lnTo>
                    <a:pt x="3343917" y="70981"/>
                  </a:lnTo>
                  <a:lnTo>
                    <a:pt x="3343917" y="71020"/>
                  </a:lnTo>
                  <a:lnTo>
                    <a:pt x="3343917" y="71058"/>
                  </a:lnTo>
                  <a:lnTo>
                    <a:pt x="3343917" y="71096"/>
                  </a:lnTo>
                  <a:lnTo>
                    <a:pt x="3343917" y="71134"/>
                  </a:lnTo>
                  <a:lnTo>
                    <a:pt x="3343917" y="71173"/>
                  </a:lnTo>
                  <a:lnTo>
                    <a:pt x="3343917" y="71211"/>
                  </a:lnTo>
                  <a:lnTo>
                    <a:pt x="3343917" y="71249"/>
                  </a:lnTo>
                  <a:lnTo>
                    <a:pt x="3343917" y="71287"/>
                  </a:lnTo>
                  <a:lnTo>
                    <a:pt x="3343917" y="71325"/>
                  </a:lnTo>
                  <a:lnTo>
                    <a:pt x="3343917" y="71363"/>
                  </a:lnTo>
                  <a:lnTo>
                    <a:pt x="3343917" y="71401"/>
                  </a:lnTo>
                  <a:lnTo>
                    <a:pt x="3343917" y="71439"/>
                  </a:lnTo>
                  <a:lnTo>
                    <a:pt x="3343917" y="71476"/>
                  </a:lnTo>
                  <a:lnTo>
                    <a:pt x="3343917" y="71514"/>
                  </a:lnTo>
                  <a:lnTo>
                    <a:pt x="3343917" y="71552"/>
                  </a:lnTo>
                  <a:lnTo>
                    <a:pt x="3343917" y="71589"/>
                  </a:lnTo>
                  <a:lnTo>
                    <a:pt x="3343917" y="71627"/>
                  </a:lnTo>
                  <a:lnTo>
                    <a:pt x="3343917" y="71665"/>
                  </a:lnTo>
                  <a:lnTo>
                    <a:pt x="3343917" y="71702"/>
                  </a:lnTo>
                  <a:lnTo>
                    <a:pt x="3343917" y="71739"/>
                  </a:lnTo>
                  <a:lnTo>
                    <a:pt x="3343917" y="71777"/>
                  </a:lnTo>
                  <a:lnTo>
                    <a:pt x="3343917" y="71814"/>
                  </a:lnTo>
                  <a:lnTo>
                    <a:pt x="3343917" y="71851"/>
                  </a:lnTo>
                  <a:lnTo>
                    <a:pt x="3343917" y="71889"/>
                  </a:lnTo>
                  <a:lnTo>
                    <a:pt x="3343917" y="71926"/>
                  </a:lnTo>
                  <a:lnTo>
                    <a:pt x="3343917" y="71963"/>
                  </a:lnTo>
                  <a:lnTo>
                    <a:pt x="3343917" y="72000"/>
                  </a:lnTo>
                  <a:lnTo>
                    <a:pt x="3343917" y="72037"/>
                  </a:lnTo>
                  <a:lnTo>
                    <a:pt x="3343917" y="72074"/>
                  </a:lnTo>
                  <a:lnTo>
                    <a:pt x="3343917" y="72111"/>
                  </a:lnTo>
                  <a:lnTo>
                    <a:pt x="3343917" y="72148"/>
                  </a:lnTo>
                  <a:lnTo>
                    <a:pt x="3343917" y="72185"/>
                  </a:lnTo>
                  <a:lnTo>
                    <a:pt x="3343917" y="72221"/>
                  </a:lnTo>
                  <a:lnTo>
                    <a:pt x="3343917" y="72258"/>
                  </a:lnTo>
                  <a:lnTo>
                    <a:pt x="3343917" y="72295"/>
                  </a:lnTo>
                  <a:lnTo>
                    <a:pt x="3343917" y="72332"/>
                  </a:lnTo>
                  <a:lnTo>
                    <a:pt x="3343917" y="72368"/>
                  </a:lnTo>
                  <a:lnTo>
                    <a:pt x="3343917" y="72405"/>
                  </a:lnTo>
                  <a:lnTo>
                    <a:pt x="3343917" y="72441"/>
                  </a:lnTo>
                  <a:lnTo>
                    <a:pt x="3343917" y="72478"/>
                  </a:lnTo>
                  <a:lnTo>
                    <a:pt x="3343917" y="72514"/>
                  </a:lnTo>
                  <a:lnTo>
                    <a:pt x="3343917" y="72550"/>
                  </a:lnTo>
                  <a:lnTo>
                    <a:pt x="3343917" y="72587"/>
                  </a:lnTo>
                  <a:lnTo>
                    <a:pt x="3343917" y="72623"/>
                  </a:lnTo>
                  <a:lnTo>
                    <a:pt x="3343917" y="72659"/>
                  </a:lnTo>
                  <a:lnTo>
                    <a:pt x="3343917" y="72695"/>
                  </a:lnTo>
                  <a:lnTo>
                    <a:pt x="3343917" y="72731"/>
                  </a:lnTo>
                  <a:lnTo>
                    <a:pt x="3343917" y="72767"/>
                  </a:lnTo>
                  <a:lnTo>
                    <a:pt x="3343917" y="72803"/>
                  </a:lnTo>
                  <a:lnTo>
                    <a:pt x="3343917" y="72839"/>
                  </a:lnTo>
                  <a:lnTo>
                    <a:pt x="3343917" y="72875"/>
                  </a:lnTo>
                  <a:lnTo>
                    <a:pt x="3343917" y="72911"/>
                  </a:lnTo>
                  <a:lnTo>
                    <a:pt x="3343917" y="72947"/>
                  </a:lnTo>
                  <a:lnTo>
                    <a:pt x="3343917" y="72983"/>
                  </a:lnTo>
                  <a:lnTo>
                    <a:pt x="3343917" y="73019"/>
                  </a:lnTo>
                  <a:lnTo>
                    <a:pt x="3343917" y="73054"/>
                  </a:lnTo>
                  <a:lnTo>
                    <a:pt x="3343917" y="73090"/>
                  </a:lnTo>
                  <a:lnTo>
                    <a:pt x="3343917" y="73126"/>
                  </a:lnTo>
                  <a:lnTo>
                    <a:pt x="3343917" y="73161"/>
                  </a:lnTo>
                  <a:lnTo>
                    <a:pt x="3343917" y="73197"/>
                  </a:lnTo>
                  <a:lnTo>
                    <a:pt x="3343917" y="73232"/>
                  </a:lnTo>
                  <a:lnTo>
                    <a:pt x="3343917" y="73267"/>
                  </a:lnTo>
                  <a:lnTo>
                    <a:pt x="3343917" y="73303"/>
                  </a:lnTo>
                  <a:lnTo>
                    <a:pt x="3343917" y="73338"/>
                  </a:lnTo>
                  <a:lnTo>
                    <a:pt x="3343917" y="73373"/>
                  </a:lnTo>
                  <a:lnTo>
                    <a:pt x="3343917" y="73409"/>
                  </a:lnTo>
                  <a:lnTo>
                    <a:pt x="3343917" y="73444"/>
                  </a:lnTo>
                  <a:lnTo>
                    <a:pt x="3343917" y="73479"/>
                  </a:lnTo>
                  <a:lnTo>
                    <a:pt x="3343917" y="73514"/>
                  </a:lnTo>
                  <a:lnTo>
                    <a:pt x="3343917" y="73549"/>
                  </a:lnTo>
                  <a:lnTo>
                    <a:pt x="3343917" y="73584"/>
                  </a:lnTo>
                  <a:lnTo>
                    <a:pt x="3343917" y="73619"/>
                  </a:lnTo>
                  <a:lnTo>
                    <a:pt x="3343917" y="73654"/>
                  </a:lnTo>
                  <a:lnTo>
                    <a:pt x="3343917" y="73689"/>
                  </a:lnTo>
                  <a:lnTo>
                    <a:pt x="3343917" y="73724"/>
                  </a:lnTo>
                  <a:lnTo>
                    <a:pt x="3343917" y="73758"/>
                  </a:lnTo>
                  <a:lnTo>
                    <a:pt x="3343917" y="73793"/>
                  </a:lnTo>
                  <a:lnTo>
                    <a:pt x="3343917" y="73828"/>
                  </a:lnTo>
                  <a:lnTo>
                    <a:pt x="3343917" y="73862"/>
                  </a:lnTo>
                  <a:lnTo>
                    <a:pt x="3343917" y="73897"/>
                  </a:lnTo>
                  <a:lnTo>
                    <a:pt x="3343917" y="73932"/>
                  </a:lnTo>
                  <a:lnTo>
                    <a:pt x="3343917" y="73966"/>
                  </a:lnTo>
                  <a:lnTo>
                    <a:pt x="3343917" y="74001"/>
                  </a:lnTo>
                  <a:lnTo>
                    <a:pt x="3343917" y="74035"/>
                  </a:lnTo>
                  <a:lnTo>
                    <a:pt x="3343917" y="74069"/>
                  </a:lnTo>
                  <a:lnTo>
                    <a:pt x="3343917" y="74104"/>
                  </a:lnTo>
                  <a:lnTo>
                    <a:pt x="3343917" y="74138"/>
                  </a:lnTo>
                  <a:lnTo>
                    <a:pt x="3343917" y="74172"/>
                  </a:lnTo>
                  <a:lnTo>
                    <a:pt x="3343917" y="74206"/>
                  </a:lnTo>
                  <a:lnTo>
                    <a:pt x="3343917" y="74241"/>
                  </a:lnTo>
                  <a:lnTo>
                    <a:pt x="3343917" y="74275"/>
                  </a:lnTo>
                  <a:lnTo>
                    <a:pt x="3343917" y="74309"/>
                  </a:lnTo>
                  <a:lnTo>
                    <a:pt x="3343917" y="74343"/>
                  </a:lnTo>
                  <a:lnTo>
                    <a:pt x="3343917" y="74377"/>
                  </a:lnTo>
                  <a:lnTo>
                    <a:pt x="3343917" y="74411"/>
                  </a:lnTo>
                  <a:lnTo>
                    <a:pt x="3343917" y="74445"/>
                  </a:lnTo>
                  <a:lnTo>
                    <a:pt x="3343917" y="74478"/>
                  </a:lnTo>
                  <a:lnTo>
                    <a:pt x="3343917" y="74512"/>
                  </a:lnTo>
                  <a:lnTo>
                    <a:pt x="3343917" y="74546"/>
                  </a:lnTo>
                  <a:lnTo>
                    <a:pt x="3343917" y="74580"/>
                  </a:lnTo>
                  <a:lnTo>
                    <a:pt x="3343917" y="74613"/>
                  </a:lnTo>
                  <a:lnTo>
                    <a:pt x="3343917" y="74647"/>
                  </a:lnTo>
                  <a:lnTo>
                    <a:pt x="3343917" y="74681"/>
                  </a:lnTo>
                  <a:lnTo>
                    <a:pt x="3343917" y="74714"/>
                  </a:lnTo>
                  <a:lnTo>
                    <a:pt x="3343917" y="74748"/>
                  </a:lnTo>
                  <a:lnTo>
                    <a:pt x="3343917" y="74781"/>
                  </a:lnTo>
                  <a:lnTo>
                    <a:pt x="3343917" y="74815"/>
                  </a:lnTo>
                  <a:lnTo>
                    <a:pt x="3343917" y="74848"/>
                  </a:lnTo>
                  <a:lnTo>
                    <a:pt x="3343917" y="74881"/>
                  </a:lnTo>
                  <a:lnTo>
                    <a:pt x="3343917" y="74915"/>
                  </a:lnTo>
                  <a:lnTo>
                    <a:pt x="3343917" y="74948"/>
                  </a:lnTo>
                  <a:lnTo>
                    <a:pt x="3343917" y="74981"/>
                  </a:lnTo>
                  <a:lnTo>
                    <a:pt x="3343917" y="75014"/>
                  </a:lnTo>
                  <a:lnTo>
                    <a:pt x="3343917" y="75047"/>
                  </a:lnTo>
                  <a:lnTo>
                    <a:pt x="3343917" y="75080"/>
                  </a:lnTo>
                  <a:lnTo>
                    <a:pt x="3343917" y="75113"/>
                  </a:lnTo>
                  <a:lnTo>
                    <a:pt x="3343917" y="75147"/>
                  </a:lnTo>
                  <a:lnTo>
                    <a:pt x="3343917" y="75179"/>
                  </a:lnTo>
                  <a:lnTo>
                    <a:pt x="3343917" y="75212"/>
                  </a:lnTo>
                  <a:lnTo>
                    <a:pt x="3343917" y="75245"/>
                  </a:lnTo>
                  <a:lnTo>
                    <a:pt x="3343917" y="75278"/>
                  </a:lnTo>
                  <a:lnTo>
                    <a:pt x="3343917" y="75311"/>
                  </a:lnTo>
                  <a:lnTo>
                    <a:pt x="3343917" y="75344"/>
                  </a:lnTo>
                  <a:lnTo>
                    <a:pt x="3343917" y="75376"/>
                  </a:lnTo>
                  <a:lnTo>
                    <a:pt x="3343917" y="75409"/>
                  </a:lnTo>
                  <a:lnTo>
                    <a:pt x="3343917" y="75442"/>
                  </a:lnTo>
                  <a:lnTo>
                    <a:pt x="3343917" y="75474"/>
                  </a:lnTo>
                  <a:lnTo>
                    <a:pt x="3343917" y="75507"/>
                  </a:lnTo>
                  <a:lnTo>
                    <a:pt x="3343917" y="75539"/>
                  </a:lnTo>
                  <a:lnTo>
                    <a:pt x="3343917" y="75572"/>
                  </a:lnTo>
                  <a:lnTo>
                    <a:pt x="3343917" y="75604"/>
                  </a:lnTo>
                  <a:lnTo>
                    <a:pt x="3343917" y="75637"/>
                  </a:lnTo>
                  <a:lnTo>
                    <a:pt x="3343917" y="75669"/>
                  </a:lnTo>
                  <a:lnTo>
                    <a:pt x="3343917" y="75701"/>
                  </a:lnTo>
                  <a:lnTo>
                    <a:pt x="3343917" y="75734"/>
                  </a:lnTo>
                  <a:lnTo>
                    <a:pt x="3343917" y="75766"/>
                  </a:lnTo>
                  <a:lnTo>
                    <a:pt x="3343917" y="75798"/>
                  </a:lnTo>
                  <a:lnTo>
                    <a:pt x="3343917" y="75830"/>
                  </a:lnTo>
                  <a:lnTo>
                    <a:pt x="3343917" y="75862"/>
                  </a:lnTo>
                  <a:lnTo>
                    <a:pt x="3343917" y="75894"/>
                  </a:lnTo>
                  <a:lnTo>
                    <a:pt x="3343917" y="75926"/>
                  </a:lnTo>
                  <a:lnTo>
                    <a:pt x="3343917" y="75958"/>
                  </a:lnTo>
                  <a:lnTo>
                    <a:pt x="3343917" y="75990"/>
                  </a:lnTo>
                  <a:lnTo>
                    <a:pt x="3343917" y="76022"/>
                  </a:lnTo>
                  <a:lnTo>
                    <a:pt x="3343917" y="76054"/>
                  </a:lnTo>
                  <a:lnTo>
                    <a:pt x="3343917" y="76086"/>
                  </a:lnTo>
                  <a:lnTo>
                    <a:pt x="3343917" y="76118"/>
                  </a:lnTo>
                  <a:lnTo>
                    <a:pt x="3343917" y="76149"/>
                  </a:lnTo>
                  <a:lnTo>
                    <a:pt x="3343917" y="76181"/>
                  </a:lnTo>
                  <a:lnTo>
                    <a:pt x="3343917" y="76213"/>
                  </a:lnTo>
                  <a:lnTo>
                    <a:pt x="3343917" y="76245"/>
                  </a:lnTo>
                  <a:lnTo>
                    <a:pt x="3343917" y="76276"/>
                  </a:lnTo>
                  <a:lnTo>
                    <a:pt x="3343917" y="76308"/>
                  </a:lnTo>
                  <a:lnTo>
                    <a:pt x="3343917" y="76339"/>
                  </a:lnTo>
                  <a:lnTo>
                    <a:pt x="3343917" y="76371"/>
                  </a:lnTo>
                  <a:lnTo>
                    <a:pt x="3343917" y="76402"/>
                  </a:lnTo>
                  <a:lnTo>
                    <a:pt x="3343917" y="76434"/>
                  </a:lnTo>
                  <a:lnTo>
                    <a:pt x="3343917" y="76465"/>
                  </a:lnTo>
                  <a:lnTo>
                    <a:pt x="3343917" y="76496"/>
                  </a:lnTo>
                  <a:lnTo>
                    <a:pt x="3343917" y="76528"/>
                  </a:lnTo>
                  <a:lnTo>
                    <a:pt x="3343917" y="76559"/>
                  </a:lnTo>
                  <a:lnTo>
                    <a:pt x="3343917" y="76590"/>
                  </a:lnTo>
                  <a:lnTo>
                    <a:pt x="3343917" y="76621"/>
                  </a:lnTo>
                  <a:lnTo>
                    <a:pt x="3343917" y="76652"/>
                  </a:lnTo>
                  <a:lnTo>
                    <a:pt x="3343917" y="76683"/>
                  </a:lnTo>
                  <a:lnTo>
                    <a:pt x="3343917" y="76714"/>
                  </a:lnTo>
                  <a:lnTo>
                    <a:pt x="3343917" y="76746"/>
                  </a:lnTo>
                  <a:lnTo>
                    <a:pt x="3343917" y="76776"/>
                  </a:lnTo>
                  <a:lnTo>
                    <a:pt x="3343917" y="76807"/>
                  </a:lnTo>
                  <a:lnTo>
                    <a:pt x="3343917" y="76838"/>
                  </a:lnTo>
                  <a:lnTo>
                    <a:pt x="3343917" y="76869"/>
                  </a:lnTo>
                  <a:lnTo>
                    <a:pt x="3343917" y="76900"/>
                  </a:lnTo>
                  <a:lnTo>
                    <a:pt x="3343917" y="76931"/>
                  </a:lnTo>
                  <a:lnTo>
                    <a:pt x="3343917" y="76962"/>
                  </a:lnTo>
                  <a:lnTo>
                    <a:pt x="3343917" y="76992"/>
                  </a:lnTo>
                  <a:lnTo>
                    <a:pt x="3343917" y="77023"/>
                  </a:lnTo>
                  <a:lnTo>
                    <a:pt x="3343917" y="77054"/>
                  </a:lnTo>
                  <a:lnTo>
                    <a:pt x="3343917" y="77084"/>
                  </a:lnTo>
                  <a:lnTo>
                    <a:pt x="3343917" y="77115"/>
                  </a:lnTo>
                  <a:lnTo>
                    <a:pt x="3343917" y="77145"/>
                  </a:lnTo>
                  <a:lnTo>
                    <a:pt x="3343917" y="77176"/>
                  </a:lnTo>
                  <a:lnTo>
                    <a:pt x="3343917" y="77206"/>
                  </a:lnTo>
                  <a:lnTo>
                    <a:pt x="3343917" y="77237"/>
                  </a:lnTo>
                  <a:lnTo>
                    <a:pt x="3343917" y="77267"/>
                  </a:lnTo>
                  <a:lnTo>
                    <a:pt x="3343917" y="77298"/>
                  </a:lnTo>
                  <a:lnTo>
                    <a:pt x="3343917" y="77328"/>
                  </a:lnTo>
                  <a:lnTo>
                    <a:pt x="3343917" y="77358"/>
                  </a:lnTo>
                  <a:lnTo>
                    <a:pt x="3343917" y="77388"/>
                  </a:lnTo>
                  <a:lnTo>
                    <a:pt x="3343917" y="77419"/>
                  </a:lnTo>
                  <a:lnTo>
                    <a:pt x="3343917" y="77449"/>
                  </a:lnTo>
                  <a:lnTo>
                    <a:pt x="3343917" y="77479"/>
                  </a:lnTo>
                  <a:lnTo>
                    <a:pt x="3343917" y="77509"/>
                  </a:lnTo>
                  <a:lnTo>
                    <a:pt x="3343917" y="77539"/>
                  </a:lnTo>
                  <a:lnTo>
                    <a:pt x="3343917" y="77569"/>
                  </a:lnTo>
                  <a:lnTo>
                    <a:pt x="3343917" y="77599"/>
                  </a:lnTo>
                  <a:lnTo>
                    <a:pt x="3343917" y="77629"/>
                  </a:lnTo>
                  <a:lnTo>
                    <a:pt x="3343917" y="77659"/>
                  </a:lnTo>
                  <a:lnTo>
                    <a:pt x="3343917" y="77689"/>
                  </a:lnTo>
                  <a:lnTo>
                    <a:pt x="3343917" y="77719"/>
                  </a:lnTo>
                  <a:lnTo>
                    <a:pt x="3343917" y="77749"/>
                  </a:lnTo>
                  <a:lnTo>
                    <a:pt x="3343917" y="77778"/>
                  </a:lnTo>
                  <a:lnTo>
                    <a:pt x="3343917" y="77808"/>
                  </a:lnTo>
                  <a:lnTo>
                    <a:pt x="3343917" y="77838"/>
                  </a:lnTo>
                  <a:lnTo>
                    <a:pt x="3343917" y="77867"/>
                  </a:lnTo>
                  <a:lnTo>
                    <a:pt x="3343917" y="77897"/>
                  </a:lnTo>
                  <a:lnTo>
                    <a:pt x="3343917" y="77927"/>
                  </a:lnTo>
                  <a:lnTo>
                    <a:pt x="3343917" y="77956"/>
                  </a:lnTo>
                  <a:lnTo>
                    <a:pt x="3343917" y="77986"/>
                  </a:lnTo>
                  <a:lnTo>
                    <a:pt x="3343917" y="78015"/>
                  </a:lnTo>
                  <a:lnTo>
                    <a:pt x="3343917" y="78045"/>
                  </a:lnTo>
                  <a:lnTo>
                    <a:pt x="3343917" y="78074"/>
                  </a:lnTo>
                  <a:lnTo>
                    <a:pt x="3343917" y="78104"/>
                  </a:lnTo>
                  <a:lnTo>
                    <a:pt x="3343917" y="78133"/>
                  </a:lnTo>
                  <a:lnTo>
                    <a:pt x="3343917" y="78162"/>
                  </a:lnTo>
                  <a:lnTo>
                    <a:pt x="3343917" y="78192"/>
                  </a:lnTo>
                  <a:lnTo>
                    <a:pt x="3343917" y="78221"/>
                  </a:lnTo>
                  <a:lnTo>
                    <a:pt x="3343917" y="78250"/>
                  </a:lnTo>
                  <a:lnTo>
                    <a:pt x="3343917" y="78279"/>
                  </a:lnTo>
                  <a:lnTo>
                    <a:pt x="3343917" y="78308"/>
                  </a:lnTo>
                  <a:lnTo>
                    <a:pt x="3343917" y="78337"/>
                  </a:lnTo>
                  <a:lnTo>
                    <a:pt x="3343917" y="78367"/>
                  </a:lnTo>
                  <a:lnTo>
                    <a:pt x="3343917" y="78396"/>
                  </a:lnTo>
                  <a:lnTo>
                    <a:pt x="3347400" y="78362"/>
                  </a:lnTo>
                  <a:lnTo>
                    <a:pt x="3350883" y="78328"/>
                  </a:lnTo>
                  <a:lnTo>
                    <a:pt x="3354366" y="78294"/>
                  </a:lnTo>
                  <a:lnTo>
                    <a:pt x="3357850" y="78260"/>
                  </a:lnTo>
                  <a:lnTo>
                    <a:pt x="3361333" y="78226"/>
                  </a:lnTo>
                  <a:lnTo>
                    <a:pt x="3361333" y="78226"/>
                  </a:lnTo>
                  <a:lnTo>
                    <a:pt x="3364816" y="78193"/>
                  </a:lnTo>
                  <a:lnTo>
                    <a:pt x="3368299" y="78159"/>
                  </a:lnTo>
                  <a:lnTo>
                    <a:pt x="3371783" y="78125"/>
                  </a:lnTo>
                  <a:lnTo>
                    <a:pt x="3375266" y="78091"/>
                  </a:lnTo>
                  <a:lnTo>
                    <a:pt x="3378749" y="78058"/>
                  </a:lnTo>
                  <a:lnTo>
                    <a:pt x="3378749" y="78058"/>
                  </a:lnTo>
                  <a:lnTo>
                    <a:pt x="3382232" y="78024"/>
                  </a:lnTo>
                  <a:lnTo>
                    <a:pt x="3385716" y="77991"/>
                  </a:lnTo>
                  <a:lnTo>
                    <a:pt x="3389199" y="77957"/>
                  </a:lnTo>
                  <a:lnTo>
                    <a:pt x="3392682" y="77923"/>
                  </a:lnTo>
                  <a:lnTo>
                    <a:pt x="3396165" y="77890"/>
                  </a:lnTo>
                  <a:lnTo>
                    <a:pt x="3396165" y="77890"/>
                  </a:lnTo>
                  <a:lnTo>
                    <a:pt x="3399649" y="77856"/>
                  </a:lnTo>
                  <a:lnTo>
                    <a:pt x="3403132" y="77823"/>
                  </a:lnTo>
                  <a:lnTo>
                    <a:pt x="3406615" y="77789"/>
                  </a:lnTo>
                  <a:lnTo>
                    <a:pt x="3410098" y="77756"/>
                  </a:lnTo>
                  <a:lnTo>
                    <a:pt x="3413582" y="77722"/>
                  </a:lnTo>
                  <a:lnTo>
                    <a:pt x="3413582" y="77722"/>
                  </a:lnTo>
                  <a:lnTo>
                    <a:pt x="3417065" y="77689"/>
                  </a:lnTo>
                  <a:lnTo>
                    <a:pt x="3420548" y="77656"/>
                  </a:lnTo>
                  <a:lnTo>
                    <a:pt x="3424031" y="77622"/>
                  </a:lnTo>
                  <a:lnTo>
                    <a:pt x="3427515" y="77589"/>
                  </a:lnTo>
                  <a:lnTo>
                    <a:pt x="3430998" y="77556"/>
                  </a:lnTo>
                  <a:lnTo>
                    <a:pt x="3430998" y="77556"/>
                  </a:lnTo>
                  <a:lnTo>
                    <a:pt x="3434481" y="77522"/>
                  </a:lnTo>
                  <a:lnTo>
                    <a:pt x="3437964" y="77489"/>
                  </a:lnTo>
                  <a:lnTo>
                    <a:pt x="3441447" y="77456"/>
                  </a:lnTo>
                  <a:lnTo>
                    <a:pt x="3444931" y="77423"/>
                  </a:lnTo>
                  <a:lnTo>
                    <a:pt x="3448414" y="77389"/>
                  </a:lnTo>
                  <a:lnTo>
                    <a:pt x="3448414" y="77389"/>
                  </a:lnTo>
                  <a:lnTo>
                    <a:pt x="3451897" y="77356"/>
                  </a:lnTo>
                  <a:lnTo>
                    <a:pt x="3455380" y="77323"/>
                  </a:lnTo>
                  <a:lnTo>
                    <a:pt x="3458864" y="77290"/>
                  </a:lnTo>
                  <a:lnTo>
                    <a:pt x="3462347" y="77257"/>
                  </a:lnTo>
                  <a:lnTo>
                    <a:pt x="3465830" y="77224"/>
                  </a:lnTo>
                  <a:lnTo>
                    <a:pt x="3465830" y="77224"/>
                  </a:lnTo>
                  <a:lnTo>
                    <a:pt x="3469313" y="77191"/>
                  </a:lnTo>
                  <a:lnTo>
                    <a:pt x="3472797" y="77158"/>
                  </a:lnTo>
                  <a:lnTo>
                    <a:pt x="3476280" y="77125"/>
                  </a:lnTo>
                  <a:lnTo>
                    <a:pt x="3479763" y="77092"/>
                  </a:lnTo>
                  <a:lnTo>
                    <a:pt x="3483246" y="77059"/>
                  </a:lnTo>
                  <a:lnTo>
                    <a:pt x="3483246" y="77088"/>
                  </a:lnTo>
                  <a:lnTo>
                    <a:pt x="3483246" y="77117"/>
                  </a:lnTo>
                  <a:lnTo>
                    <a:pt x="3483246" y="77147"/>
                  </a:lnTo>
                  <a:lnTo>
                    <a:pt x="3483246" y="77176"/>
                  </a:lnTo>
                  <a:lnTo>
                    <a:pt x="3483246" y="77205"/>
                  </a:lnTo>
                  <a:lnTo>
                    <a:pt x="3483246" y="77234"/>
                  </a:lnTo>
                  <a:lnTo>
                    <a:pt x="3483246" y="77264"/>
                  </a:lnTo>
                  <a:lnTo>
                    <a:pt x="3483246" y="77293"/>
                  </a:lnTo>
                  <a:lnTo>
                    <a:pt x="3483246" y="77322"/>
                  </a:lnTo>
                  <a:lnTo>
                    <a:pt x="3483246" y="77351"/>
                  </a:lnTo>
                  <a:lnTo>
                    <a:pt x="3483246" y="77380"/>
                  </a:lnTo>
                  <a:lnTo>
                    <a:pt x="3483246" y="77409"/>
                  </a:lnTo>
                  <a:lnTo>
                    <a:pt x="3483246" y="77438"/>
                  </a:lnTo>
                  <a:lnTo>
                    <a:pt x="3483246" y="77467"/>
                  </a:lnTo>
                  <a:lnTo>
                    <a:pt x="3483246" y="77496"/>
                  </a:lnTo>
                  <a:lnTo>
                    <a:pt x="3483246" y="77525"/>
                  </a:lnTo>
                  <a:lnTo>
                    <a:pt x="3483246" y="77554"/>
                  </a:lnTo>
                  <a:lnTo>
                    <a:pt x="3483246" y="77582"/>
                  </a:lnTo>
                  <a:lnTo>
                    <a:pt x="3483246" y="77611"/>
                  </a:lnTo>
                  <a:lnTo>
                    <a:pt x="3483246" y="77640"/>
                  </a:lnTo>
                  <a:lnTo>
                    <a:pt x="3483246" y="77669"/>
                  </a:lnTo>
                  <a:lnTo>
                    <a:pt x="3483246" y="77697"/>
                  </a:lnTo>
                  <a:lnTo>
                    <a:pt x="3483246" y="77726"/>
                  </a:lnTo>
                  <a:lnTo>
                    <a:pt x="3483246" y="77755"/>
                  </a:lnTo>
                  <a:lnTo>
                    <a:pt x="3483246" y="77783"/>
                  </a:lnTo>
                  <a:lnTo>
                    <a:pt x="3483246" y="77812"/>
                  </a:lnTo>
                  <a:lnTo>
                    <a:pt x="3483246" y="77840"/>
                  </a:lnTo>
                  <a:lnTo>
                    <a:pt x="3483246" y="77869"/>
                  </a:lnTo>
                  <a:lnTo>
                    <a:pt x="3483246" y="77897"/>
                  </a:lnTo>
                  <a:lnTo>
                    <a:pt x="3483246" y="77926"/>
                  </a:lnTo>
                  <a:lnTo>
                    <a:pt x="3483246" y="77954"/>
                  </a:lnTo>
                  <a:lnTo>
                    <a:pt x="3483246" y="77982"/>
                  </a:lnTo>
                  <a:lnTo>
                    <a:pt x="3483246" y="78011"/>
                  </a:lnTo>
                  <a:lnTo>
                    <a:pt x="3483246" y="78039"/>
                  </a:lnTo>
                  <a:lnTo>
                    <a:pt x="3483246" y="78067"/>
                  </a:lnTo>
                  <a:lnTo>
                    <a:pt x="3483246" y="78095"/>
                  </a:lnTo>
                  <a:lnTo>
                    <a:pt x="3483246" y="78124"/>
                  </a:lnTo>
                  <a:lnTo>
                    <a:pt x="3483246" y="78152"/>
                  </a:lnTo>
                  <a:lnTo>
                    <a:pt x="3483246" y="78180"/>
                  </a:lnTo>
                  <a:lnTo>
                    <a:pt x="3483246" y="78208"/>
                  </a:lnTo>
                  <a:lnTo>
                    <a:pt x="3483246" y="78236"/>
                  </a:lnTo>
                  <a:lnTo>
                    <a:pt x="3483246" y="78264"/>
                  </a:lnTo>
                  <a:lnTo>
                    <a:pt x="3483246" y="78292"/>
                  </a:lnTo>
                  <a:lnTo>
                    <a:pt x="3483246" y="78320"/>
                  </a:lnTo>
                  <a:lnTo>
                    <a:pt x="3483246" y="78348"/>
                  </a:lnTo>
                  <a:lnTo>
                    <a:pt x="3483246" y="78376"/>
                  </a:lnTo>
                  <a:lnTo>
                    <a:pt x="3483246" y="78404"/>
                  </a:lnTo>
                  <a:lnTo>
                    <a:pt x="3483246" y="78432"/>
                  </a:lnTo>
                  <a:lnTo>
                    <a:pt x="3483246" y="78459"/>
                  </a:lnTo>
                  <a:lnTo>
                    <a:pt x="3483246" y="78487"/>
                  </a:lnTo>
                  <a:lnTo>
                    <a:pt x="3483246" y="78515"/>
                  </a:lnTo>
                  <a:lnTo>
                    <a:pt x="3483246" y="78543"/>
                  </a:lnTo>
                  <a:lnTo>
                    <a:pt x="3483246" y="78570"/>
                  </a:lnTo>
                  <a:lnTo>
                    <a:pt x="3483246" y="78598"/>
                  </a:lnTo>
                  <a:lnTo>
                    <a:pt x="3483246" y="78626"/>
                  </a:lnTo>
                  <a:lnTo>
                    <a:pt x="3483246" y="78653"/>
                  </a:lnTo>
                  <a:lnTo>
                    <a:pt x="3483246" y="78681"/>
                  </a:lnTo>
                  <a:lnTo>
                    <a:pt x="3483246" y="78708"/>
                  </a:lnTo>
                  <a:lnTo>
                    <a:pt x="3483246" y="78736"/>
                  </a:lnTo>
                  <a:lnTo>
                    <a:pt x="3483246" y="78763"/>
                  </a:lnTo>
                  <a:lnTo>
                    <a:pt x="3483246" y="78791"/>
                  </a:lnTo>
                  <a:lnTo>
                    <a:pt x="3483246" y="78818"/>
                  </a:lnTo>
                  <a:lnTo>
                    <a:pt x="3483246" y="78845"/>
                  </a:lnTo>
                  <a:lnTo>
                    <a:pt x="3483246" y="78873"/>
                  </a:lnTo>
                  <a:lnTo>
                    <a:pt x="3483246" y="78900"/>
                  </a:lnTo>
                  <a:lnTo>
                    <a:pt x="3483246" y="78927"/>
                  </a:lnTo>
                  <a:lnTo>
                    <a:pt x="3483246" y="78955"/>
                  </a:lnTo>
                  <a:lnTo>
                    <a:pt x="3483246" y="78982"/>
                  </a:lnTo>
                  <a:lnTo>
                    <a:pt x="3483246" y="79009"/>
                  </a:lnTo>
                  <a:lnTo>
                    <a:pt x="3483246" y="79036"/>
                  </a:lnTo>
                  <a:lnTo>
                    <a:pt x="3483246" y="79063"/>
                  </a:lnTo>
                  <a:lnTo>
                    <a:pt x="3483246" y="79090"/>
                  </a:lnTo>
                  <a:lnTo>
                    <a:pt x="3483246" y="79118"/>
                  </a:lnTo>
                  <a:lnTo>
                    <a:pt x="3483246" y="79145"/>
                  </a:lnTo>
                  <a:lnTo>
                    <a:pt x="3483246" y="79172"/>
                  </a:lnTo>
                  <a:lnTo>
                    <a:pt x="3483246" y="79199"/>
                  </a:lnTo>
                  <a:lnTo>
                    <a:pt x="3483246" y="79226"/>
                  </a:lnTo>
                  <a:lnTo>
                    <a:pt x="3483246" y="79252"/>
                  </a:lnTo>
                  <a:lnTo>
                    <a:pt x="3483246" y="79279"/>
                  </a:lnTo>
                  <a:lnTo>
                    <a:pt x="3483246" y="79306"/>
                  </a:lnTo>
                  <a:lnTo>
                    <a:pt x="3483246" y="79333"/>
                  </a:lnTo>
                  <a:lnTo>
                    <a:pt x="3483246" y="79360"/>
                  </a:lnTo>
                  <a:lnTo>
                    <a:pt x="3483246" y="79387"/>
                  </a:lnTo>
                  <a:lnTo>
                    <a:pt x="3483246" y="79413"/>
                  </a:lnTo>
                  <a:lnTo>
                    <a:pt x="3483246" y="79440"/>
                  </a:lnTo>
                  <a:lnTo>
                    <a:pt x="3483246" y="79467"/>
                  </a:lnTo>
                  <a:lnTo>
                    <a:pt x="3483246" y="79493"/>
                  </a:lnTo>
                  <a:lnTo>
                    <a:pt x="3483246" y="79520"/>
                  </a:lnTo>
                  <a:lnTo>
                    <a:pt x="3483246" y="79547"/>
                  </a:lnTo>
                  <a:lnTo>
                    <a:pt x="3483246" y="79573"/>
                  </a:lnTo>
                  <a:lnTo>
                    <a:pt x="3483246" y="79600"/>
                  </a:lnTo>
                  <a:lnTo>
                    <a:pt x="3483246" y="79626"/>
                  </a:lnTo>
                  <a:lnTo>
                    <a:pt x="3483246" y="79653"/>
                  </a:lnTo>
                  <a:lnTo>
                    <a:pt x="3483246" y="79679"/>
                  </a:lnTo>
                  <a:lnTo>
                    <a:pt x="3483246" y="79706"/>
                  </a:lnTo>
                  <a:lnTo>
                    <a:pt x="3483246" y="79732"/>
                  </a:lnTo>
                  <a:lnTo>
                    <a:pt x="3483246" y="79758"/>
                  </a:lnTo>
                  <a:lnTo>
                    <a:pt x="3483246" y="79785"/>
                  </a:lnTo>
                  <a:lnTo>
                    <a:pt x="3483246" y="79811"/>
                  </a:lnTo>
                  <a:lnTo>
                    <a:pt x="3483246" y="79837"/>
                  </a:lnTo>
                  <a:lnTo>
                    <a:pt x="3483246" y="79863"/>
                  </a:lnTo>
                  <a:lnTo>
                    <a:pt x="3483246" y="79890"/>
                  </a:lnTo>
                  <a:lnTo>
                    <a:pt x="3483246" y="79916"/>
                  </a:lnTo>
                  <a:lnTo>
                    <a:pt x="3483246" y="79942"/>
                  </a:lnTo>
                  <a:lnTo>
                    <a:pt x="3483246" y="79968"/>
                  </a:lnTo>
                  <a:lnTo>
                    <a:pt x="3483246" y="79994"/>
                  </a:lnTo>
                  <a:lnTo>
                    <a:pt x="3483246" y="80020"/>
                  </a:lnTo>
                  <a:lnTo>
                    <a:pt x="3483246" y="80046"/>
                  </a:lnTo>
                  <a:lnTo>
                    <a:pt x="3483246" y="80072"/>
                  </a:lnTo>
                  <a:lnTo>
                    <a:pt x="3483246" y="80098"/>
                  </a:lnTo>
                  <a:lnTo>
                    <a:pt x="3483246" y="80124"/>
                  </a:lnTo>
                  <a:lnTo>
                    <a:pt x="3483246" y="80150"/>
                  </a:lnTo>
                  <a:lnTo>
                    <a:pt x="3483246" y="80176"/>
                  </a:lnTo>
                  <a:lnTo>
                    <a:pt x="3483246" y="80202"/>
                  </a:lnTo>
                  <a:lnTo>
                    <a:pt x="3483246" y="80228"/>
                  </a:lnTo>
                  <a:lnTo>
                    <a:pt x="3483246" y="80254"/>
                  </a:lnTo>
                  <a:lnTo>
                    <a:pt x="3483246" y="80280"/>
                  </a:lnTo>
                  <a:lnTo>
                    <a:pt x="3483246" y="80305"/>
                  </a:lnTo>
                  <a:lnTo>
                    <a:pt x="3483246" y="80331"/>
                  </a:lnTo>
                  <a:lnTo>
                    <a:pt x="3483246" y="80357"/>
                  </a:lnTo>
                  <a:lnTo>
                    <a:pt x="3483246" y="80382"/>
                  </a:lnTo>
                  <a:lnTo>
                    <a:pt x="3483246" y="80408"/>
                  </a:lnTo>
                  <a:lnTo>
                    <a:pt x="3483246" y="80434"/>
                  </a:lnTo>
                  <a:lnTo>
                    <a:pt x="3483246" y="80459"/>
                  </a:lnTo>
                  <a:lnTo>
                    <a:pt x="3483246" y="80485"/>
                  </a:lnTo>
                  <a:lnTo>
                    <a:pt x="3483246" y="80510"/>
                  </a:lnTo>
                  <a:lnTo>
                    <a:pt x="3483246" y="80536"/>
                  </a:lnTo>
                  <a:lnTo>
                    <a:pt x="3483246" y="80561"/>
                  </a:lnTo>
                  <a:lnTo>
                    <a:pt x="3483246" y="80587"/>
                  </a:lnTo>
                  <a:lnTo>
                    <a:pt x="3483246" y="80612"/>
                  </a:lnTo>
                  <a:lnTo>
                    <a:pt x="3483246" y="80638"/>
                  </a:lnTo>
                  <a:lnTo>
                    <a:pt x="3483246" y="80663"/>
                  </a:lnTo>
                  <a:lnTo>
                    <a:pt x="3483246" y="80688"/>
                  </a:lnTo>
                  <a:lnTo>
                    <a:pt x="3483246" y="80714"/>
                  </a:lnTo>
                  <a:lnTo>
                    <a:pt x="3483246" y="80739"/>
                  </a:lnTo>
                  <a:lnTo>
                    <a:pt x="3483246" y="80764"/>
                  </a:lnTo>
                  <a:lnTo>
                    <a:pt x="3483246" y="80790"/>
                  </a:lnTo>
                  <a:lnTo>
                    <a:pt x="3483246" y="80815"/>
                  </a:lnTo>
                  <a:lnTo>
                    <a:pt x="3483246" y="80840"/>
                  </a:lnTo>
                  <a:lnTo>
                    <a:pt x="3483246" y="80865"/>
                  </a:lnTo>
                  <a:lnTo>
                    <a:pt x="3483246" y="80890"/>
                  </a:lnTo>
                  <a:lnTo>
                    <a:pt x="3483246" y="80915"/>
                  </a:lnTo>
                  <a:lnTo>
                    <a:pt x="3483246" y="80940"/>
                  </a:lnTo>
                  <a:lnTo>
                    <a:pt x="3483246" y="80965"/>
                  </a:lnTo>
                  <a:lnTo>
                    <a:pt x="3483246" y="80990"/>
                  </a:lnTo>
                  <a:lnTo>
                    <a:pt x="3483246" y="81015"/>
                  </a:lnTo>
                  <a:lnTo>
                    <a:pt x="3483246" y="81040"/>
                  </a:lnTo>
                  <a:lnTo>
                    <a:pt x="3483246" y="81065"/>
                  </a:lnTo>
                  <a:lnTo>
                    <a:pt x="3483246" y="81090"/>
                  </a:lnTo>
                  <a:lnTo>
                    <a:pt x="3483246" y="81115"/>
                  </a:lnTo>
                  <a:lnTo>
                    <a:pt x="3483246" y="81140"/>
                  </a:lnTo>
                  <a:lnTo>
                    <a:pt x="3483246" y="81165"/>
                  </a:lnTo>
                  <a:lnTo>
                    <a:pt x="3483246" y="81190"/>
                  </a:lnTo>
                  <a:lnTo>
                    <a:pt x="3483246" y="81214"/>
                  </a:lnTo>
                  <a:lnTo>
                    <a:pt x="3483246" y="81239"/>
                  </a:lnTo>
                  <a:lnTo>
                    <a:pt x="3483246" y="81264"/>
                  </a:lnTo>
                  <a:lnTo>
                    <a:pt x="3483246" y="81289"/>
                  </a:lnTo>
                  <a:lnTo>
                    <a:pt x="3483246" y="81313"/>
                  </a:lnTo>
                  <a:lnTo>
                    <a:pt x="3483246" y="81338"/>
                  </a:lnTo>
                  <a:lnTo>
                    <a:pt x="3483246" y="81363"/>
                  </a:lnTo>
                  <a:lnTo>
                    <a:pt x="3483246" y="81387"/>
                  </a:lnTo>
                  <a:lnTo>
                    <a:pt x="3483246" y="81412"/>
                  </a:lnTo>
                  <a:lnTo>
                    <a:pt x="3483246" y="81436"/>
                  </a:lnTo>
                  <a:lnTo>
                    <a:pt x="3483246" y="81461"/>
                  </a:lnTo>
                  <a:lnTo>
                    <a:pt x="3483246" y="81485"/>
                  </a:lnTo>
                  <a:lnTo>
                    <a:pt x="3483246" y="81510"/>
                  </a:lnTo>
                  <a:lnTo>
                    <a:pt x="3483246" y="81534"/>
                  </a:lnTo>
                  <a:lnTo>
                    <a:pt x="3483246" y="81559"/>
                  </a:lnTo>
                  <a:lnTo>
                    <a:pt x="3483246" y="81583"/>
                  </a:lnTo>
                  <a:lnTo>
                    <a:pt x="3483246" y="81607"/>
                  </a:lnTo>
                  <a:lnTo>
                    <a:pt x="3483246" y="81632"/>
                  </a:lnTo>
                  <a:lnTo>
                    <a:pt x="3483246" y="81656"/>
                  </a:lnTo>
                  <a:lnTo>
                    <a:pt x="3483246" y="81680"/>
                  </a:lnTo>
                  <a:lnTo>
                    <a:pt x="3483246" y="81705"/>
                  </a:lnTo>
                  <a:lnTo>
                    <a:pt x="3483246" y="81729"/>
                  </a:lnTo>
                  <a:lnTo>
                    <a:pt x="3483246" y="81753"/>
                  </a:lnTo>
                  <a:lnTo>
                    <a:pt x="3483246" y="81777"/>
                  </a:lnTo>
                  <a:lnTo>
                    <a:pt x="3483246" y="81801"/>
                  </a:lnTo>
                  <a:lnTo>
                    <a:pt x="3483246" y="81826"/>
                  </a:lnTo>
                  <a:lnTo>
                    <a:pt x="3483246" y="81850"/>
                  </a:lnTo>
                  <a:lnTo>
                    <a:pt x="3483246" y="81874"/>
                  </a:lnTo>
                  <a:lnTo>
                    <a:pt x="3483246" y="81898"/>
                  </a:lnTo>
                  <a:lnTo>
                    <a:pt x="3483246" y="81922"/>
                  </a:lnTo>
                  <a:lnTo>
                    <a:pt x="3483246" y="81946"/>
                  </a:lnTo>
                  <a:lnTo>
                    <a:pt x="3483246" y="81970"/>
                  </a:lnTo>
                  <a:lnTo>
                    <a:pt x="3483246" y="81994"/>
                  </a:lnTo>
                  <a:lnTo>
                    <a:pt x="3483246" y="82018"/>
                  </a:lnTo>
                  <a:lnTo>
                    <a:pt x="3483246" y="82042"/>
                  </a:lnTo>
                  <a:lnTo>
                    <a:pt x="3483246" y="82066"/>
                  </a:lnTo>
                  <a:lnTo>
                    <a:pt x="3483246" y="82089"/>
                  </a:lnTo>
                  <a:lnTo>
                    <a:pt x="3483246" y="82113"/>
                  </a:lnTo>
                  <a:lnTo>
                    <a:pt x="3483246" y="82137"/>
                  </a:lnTo>
                  <a:lnTo>
                    <a:pt x="3483246" y="82161"/>
                  </a:lnTo>
                  <a:lnTo>
                    <a:pt x="3483246" y="82185"/>
                  </a:lnTo>
                  <a:lnTo>
                    <a:pt x="3483246" y="82208"/>
                  </a:lnTo>
                  <a:lnTo>
                    <a:pt x="3483246" y="82232"/>
                  </a:lnTo>
                  <a:lnTo>
                    <a:pt x="3483246" y="82256"/>
                  </a:lnTo>
                  <a:lnTo>
                    <a:pt x="3483246" y="82279"/>
                  </a:lnTo>
                  <a:lnTo>
                    <a:pt x="3483246" y="82303"/>
                  </a:lnTo>
                  <a:lnTo>
                    <a:pt x="3483246" y="82327"/>
                  </a:lnTo>
                  <a:lnTo>
                    <a:pt x="3483246" y="82350"/>
                  </a:lnTo>
                  <a:lnTo>
                    <a:pt x="3483246" y="82374"/>
                  </a:lnTo>
                  <a:lnTo>
                    <a:pt x="3483246" y="82397"/>
                  </a:lnTo>
                  <a:lnTo>
                    <a:pt x="3483246" y="82421"/>
                  </a:lnTo>
                  <a:lnTo>
                    <a:pt x="3483246" y="82444"/>
                  </a:lnTo>
                  <a:lnTo>
                    <a:pt x="3483246" y="82468"/>
                  </a:lnTo>
                  <a:lnTo>
                    <a:pt x="3483246" y="82491"/>
                  </a:lnTo>
                  <a:lnTo>
                    <a:pt x="3483246" y="82515"/>
                  </a:lnTo>
                  <a:lnTo>
                    <a:pt x="3483246" y="82538"/>
                  </a:lnTo>
                  <a:lnTo>
                    <a:pt x="3483246" y="82561"/>
                  </a:lnTo>
                  <a:lnTo>
                    <a:pt x="3483246" y="82585"/>
                  </a:lnTo>
                  <a:lnTo>
                    <a:pt x="3483246" y="82608"/>
                  </a:lnTo>
                  <a:lnTo>
                    <a:pt x="3483246" y="82631"/>
                  </a:lnTo>
                  <a:lnTo>
                    <a:pt x="3483246" y="82655"/>
                  </a:lnTo>
                  <a:lnTo>
                    <a:pt x="3483246" y="82678"/>
                  </a:lnTo>
                  <a:lnTo>
                    <a:pt x="3483246" y="82701"/>
                  </a:lnTo>
                  <a:lnTo>
                    <a:pt x="3483246" y="82724"/>
                  </a:lnTo>
                  <a:lnTo>
                    <a:pt x="3483246" y="82747"/>
                  </a:lnTo>
                  <a:lnTo>
                    <a:pt x="3483246" y="82771"/>
                  </a:lnTo>
                  <a:lnTo>
                    <a:pt x="3483246" y="82794"/>
                  </a:lnTo>
                  <a:lnTo>
                    <a:pt x="3483246" y="82817"/>
                  </a:lnTo>
                  <a:lnTo>
                    <a:pt x="3483246" y="82840"/>
                  </a:lnTo>
                  <a:lnTo>
                    <a:pt x="3483246" y="82863"/>
                  </a:lnTo>
                  <a:lnTo>
                    <a:pt x="3483246" y="82886"/>
                  </a:lnTo>
                  <a:lnTo>
                    <a:pt x="3483246" y="82909"/>
                  </a:lnTo>
                  <a:lnTo>
                    <a:pt x="3483246" y="82932"/>
                  </a:lnTo>
                  <a:lnTo>
                    <a:pt x="3483246" y="82955"/>
                  </a:lnTo>
                  <a:lnTo>
                    <a:pt x="3483246" y="82978"/>
                  </a:lnTo>
                  <a:lnTo>
                    <a:pt x="3483246" y="83001"/>
                  </a:lnTo>
                  <a:lnTo>
                    <a:pt x="3483246" y="83024"/>
                  </a:lnTo>
                  <a:lnTo>
                    <a:pt x="3483246" y="83047"/>
                  </a:lnTo>
                  <a:lnTo>
                    <a:pt x="3483246" y="83069"/>
                  </a:lnTo>
                  <a:lnTo>
                    <a:pt x="3483246" y="83092"/>
                  </a:lnTo>
                  <a:lnTo>
                    <a:pt x="3483246" y="83115"/>
                  </a:lnTo>
                  <a:lnTo>
                    <a:pt x="3483246" y="83138"/>
                  </a:lnTo>
                  <a:lnTo>
                    <a:pt x="3483246" y="83160"/>
                  </a:lnTo>
                  <a:lnTo>
                    <a:pt x="3483246" y="83183"/>
                  </a:lnTo>
                  <a:lnTo>
                    <a:pt x="3483246" y="83206"/>
                  </a:lnTo>
                  <a:lnTo>
                    <a:pt x="3483246" y="83229"/>
                  </a:lnTo>
                  <a:lnTo>
                    <a:pt x="3483246" y="83251"/>
                  </a:lnTo>
                  <a:lnTo>
                    <a:pt x="3483246" y="83274"/>
                  </a:lnTo>
                  <a:lnTo>
                    <a:pt x="3483246" y="83296"/>
                  </a:lnTo>
                  <a:lnTo>
                    <a:pt x="3483246" y="83319"/>
                  </a:lnTo>
                  <a:lnTo>
                    <a:pt x="3483246" y="83342"/>
                  </a:lnTo>
                  <a:lnTo>
                    <a:pt x="3483246" y="83364"/>
                  </a:lnTo>
                  <a:lnTo>
                    <a:pt x="3483246" y="83387"/>
                  </a:lnTo>
                  <a:lnTo>
                    <a:pt x="3483246" y="83409"/>
                  </a:lnTo>
                  <a:lnTo>
                    <a:pt x="3483246" y="83432"/>
                  </a:lnTo>
                  <a:lnTo>
                    <a:pt x="3483246" y="83454"/>
                  </a:lnTo>
                  <a:lnTo>
                    <a:pt x="3483246" y="83477"/>
                  </a:lnTo>
                  <a:lnTo>
                    <a:pt x="3483246" y="83499"/>
                  </a:lnTo>
                  <a:lnTo>
                    <a:pt x="3483246" y="83521"/>
                  </a:lnTo>
                  <a:lnTo>
                    <a:pt x="3483246" y="83544"/>
                  </a:lnTo>
                  <a:lnTo>
                    <a:pt x="3483246" y="83566"/>
                  </a:lnTo>
                  <a:lnTo>
                    <a:pt x="3483246" y="83588"/>
                  </a:lnTo>
                  <a:lnTo>
                    <a:pt x="3483246" y="83611"/>
                  </a:lnTo>
                  <a:lnTo>
                    <a:pt x="3483246" y="83633"/>
                  </a:lnTo>
                  <a:lnTo>
                    <a:pt x="3483246" y="83655"/>
                  </a:lnTo>
                  <a:lnTo>
                    <a:pt x="3483246" y="83677"/>
                  </a:lnTo>
                  <a:lnTo>
                    <a:pt x="3483246" y="83700"/>
                  </a:lnTo>
                  <a:lnTo>
                    <a:pt x="3483246" y="83722"/>
                  </a:lnTo>
                  <a:lnTo>
                    <a:pt x="3483246" y="83744"/>
                  </a:lnTo>
                  <a:lnTo>
                    <a:pt x="3483246" y="83766"/>
                  </a:lnTo>
                  <a:lnTo>
                    <a:pt x="3483246" y="83788"/>
                  </a:lnTo>
                  <a:lnTo>
                    <a:pt x="3483246" y="83810"/>
                  </a:lnTo>
                  <a:lnTo>
                    <a:pt x="3483246" y="83832"/>
                  </a:lnTo>
                  <a:lnTo>
                    <a:pt x="3483246" y="83854"/>
                  </a:lnTo>
                  <a:lnTo>
                    <a:pt x="3483246" y="83876"/>
                  </a:lnTo>
                  <a:lnTo>
                    <a:pt x="3483246" y="83898"/>
                  </a:lnTo>
                  <a:lnTo>
                    <a:pt x="3483246" y="83920"/>
                  </a:lnTo>
                  <a:lnTo>
                    <a:pt x="3483246" y="83942"/>
                  </a:lnTo>
                  <a:lnTo>
                    <a:pt x="3483246" y="83964"/>
                  </a:lnTo>
                  <a:lnTo>
                    <a:pt x="3483246" y="83986"/>
                  </a:lnTo>
                  <a:lnTo>
                    <a:pt x="3483246" y="84008"/>
                  </a:lnTo>
                  <a:lnTo>
                    <a:pt x="3483246" y="84030"/>
                  </a:lnTo>
                  <a:lnTo>
                    <a:pt x="3483246" y="84052"/>
                  </a:lnTo>
                  <a:lnTo>
                    <a:pt x="3483246" y="84074"/>
                  </a:lnTo>
                  <a:lnTo>
                    <a:pt x="3483246" y="84095"/>
                  </a:lnTo>
                  <a:lnTo>
                    <a:pt x="3483246" y="84117"/>
                  </a:lnTo>
                  <a:lnTo>
                    <a:pt x="3483246" y="84139"/>
                  </a:lnTo>
                  <a:lnTo>
                    <a:pt x="3483246" y="84161"/>
                  </a:lnTo>
                  <a:lnTo>
                    <a:pt x="3483246" y="84182"/>
                  </a:lnTo>
                  <a:lnTo>
                    <a:pt x="3483246" y="84204"/>
                  </a:lnTo>
                  <a:lnTo>
                    <a:pt x="3483246" y="84226"/>
                  </a:lnTo>
                  <a:lnTo>
                    <a:pt x="3483246" y="84247"/>
                  </a:lnTo>
                  <a:lnTo>
                    <a:pt x="3483246" y="84269"/>
                  </a:lnTo>
                  <a:lnTo>
                    <a:pt x="3483246" y="84291"/>
                  </a:lnTo>
                  <a:lnTo>
                    <a:pt x="3483246" y="84312"/>
                  </a:lnTo>
                  <a:lnTo>
                    <a:pt x="3483246" y="84334"/>
                  </a:lnTo>
                  <a:lnTo>
                    <a:pt x="3483246" y="84355"/>
                  </a:lnTo>
                  <a:lnTo>
                    <a:pt x="3483246" y="84377"/>
                  </a:lnTo>
                  <a:lnTo>
                    <a:pt x="3483246" y="84398"/>
                  </a:lnTo>
                  <a:lnTo>
                    <a:pt x="3483246" y="84420"/>
                  </a:lnTo>
                  <a:lnTo>
                    <a:pt x="3483246" y="84441"/>
                  </a:lnTo>
                  <a:lnTo>
                    <a:pt x="3483246" y="84463"/>
                  </a:lnTo>
                  <a:lnTo>
                    <a:pt x="3483246" y="84484"/>
                  </a:lnTo>
                  <a:lnTo>
                    <a:pt x="3483246" y="84506"/>
                  </a:lnTo>
                  <a:lnTo>
                    <a:pt x="3483246" y="84527"/>
                  </a:lnTo>
                  <a:lnTo>
                    <a:pt x="3483246" y="84548"/>
                  </a:lnTo>
                  <a:lnTo>
                    <a:pt x="3483246" y="84570"/>
                  </a:lnTo>
                  <a:lnTo>
                    <a:pt x="3483246" y="84591"/>
                  </a:lnTo>
                  <a:lnTo>
                    <a:pt x="3483246" y="84612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84398" y="5444059"/>
              <a:ext cx="3483246" cy="108007"/>
            </a:xfrm>
            <a:custGeom>
              <a:avLst/>
              <a:gdLst/>
              <a:ahLst/>
              <a:cxnLst/>
              <a:rect l="0" t="0" r="0" b="0"/>
              <a:pathLst>
                <a:path w="3483246" h="108007">
                  <a:moveTo>
                    <a:pt x="0" y="108007"/>
                  </a:moveTo>
                  <a:lnTo>
                    <a:pt x="3483" y="105590"/>
                  </a:lnTo>
                  <a:lnTo>
                    <a:pt x="6966" y="103176"/>
                  </a:lnTo>
                  <a:lnTo>
                    <a:pt x="10449" y="100765"/>
                  </a:lnTo>
                  <a:lnTo>
                    <a:pt x="13932" y="98358"/>
                  </a:lnTo>
                  <a:lnTo>
                    <a:pt x="17416" y="95954"/>
                  </a:lnTo>
                  <a:lnTo>
                    <a:pt x="20899" y="93554"/>
                  </a:lnTo>
                  <a:lnTo>
                    <a:pt x="24382" y="91157"/>
                  </a:lnTo>
                  <a:lnTo>
                    <a:pt x="27865" y="88763"/>
                  </a:lnTo>
                  <a:lnTo>
                    <a:pt x="31349" y="86372"/>
                  </a:lnTo>
                  <a:lnTo>
                    <a:pt x="34832" y="83985"/>
                  </a:lnTo>
                  <a:lnTo>
                    <a:pt x="38315" y="81601"/>
                  </a:lnTo>
                  <a:lnTo>
                    <a:pt x="41798" y="79220"/>
                  </a:lnTo>
                  <a:lnTo>
                    <a:pt x="45282" y="76843"/>
                  </a:lnTo>
                  <a:lnTo>
                    <a:pt x="48765" y="74468"/>
                  </a:lnTo>
                  <a:lnTo>
                    <a:pt x="52248" y="72097"/>
                  </a:lnTo>
                  <a:lnTo>
                    <a:pt x="55731" y="69730"/>
                  </a:lnTo>
                  <a:lnTo>
                    <a:pt x="59215" y="67365"/>
                  </a:lnTo>
                  <a:lnTo>
                    <a:pt x="62698" y="65004"/>
                  </a:lnTo>
                  <a:lnTo>
                    <a:pt x="66181" y="62646"/>
                  </a:lnTo>
                  <a:lnTo>
                    <a:pt x="69664" y="60291"/>
                  </a:lnTo>
                  <a:lnTo>
                    <a:pt x="73148" y="57940"/>
                  </a:lnTo>
                  <a:lnTo>
                    <a:pt x="76631" y="55592"/>
                  </a:lnTo>
                  <a:lnTo>
                    <a:pt x="80114" y="53247"/>
                  </a:lnTo>
                  <a:lnTo>
                    <a:pt x="83597" y="50905"/>
                  </a:lnTo>
                  <a:lnTo>
                    <a:pt x="87081" y="48566"/>
                  </a:lnTo>
                  <a:lnTo>
                    <a:pt x="90564" y="46231"/>
                  </a:lnTo>
                  <a:lnTo>
                    <a:pt x="94047" y="43898"/>
                  </a:lnTo>
                  <a:lnTo>
                    <a:pt x="97530" y="41569"/>
                  </a:lnTo>
                  <a:lnTo>
                    <a:pt x="101014" y="39243"/>
                  </a:lnTo>
                  <a:lnTo>
                    <a:pt x="104497" y="36920"/>
                  </a:lnTo>
                  <a:lnTo>
                    <a:pt x="107980" y="34601"/>
                  </a:lnTo>
                  <a:lnTo>
                    <a:pt x="111463" y="32284"/>
                  </a:lnTo>
                  <a:lnTo>
                    <a:pt x="114947" y="29971"/>
                  </a:lnTo>
                  <a:lnTo>
                    <a:pt x="118430" y="27661"/>
                  </a:lnTo>
                  <a:lnTo>
                    <a:pt x="121913" y="25354"/>
                  </a:lnTo>
                  <a:lnTo>
                    <a:pt x="125396" y="23050"/>
                  </a:lnTo>
                  <a:lnTo>
                    <a:pt x="128880" y="20749"/>
                  </a:lnTo>
                  <a:lnTo>
                    <a:pt x="132363" y="18451"/>
                  </a:lnTo>
                  <a:lnTo>
                    <a:pt x="135846" y="16157"/>
                  </a:lnTo>
                  <a:lnTo>
                    <a:pt x="139329" y="13865"/>
                  </a:lnTo>
                  <a:lnTo>
                    <a:pt x="139329" y="16343"/>
                  </a:lnTo>
                  <a:lnTo>
                    <a:pt x="139329" y="18693"/>
                  </a:lnTo>
                  <a:lnTo>
                    <a:pt x="139329" y="20926"/>
                  </a:lnTo>
                  <a:lnTo>
                    <a:pt x="139329" y="23050"/>
                  </a:lnTo>
                  <a:lnTo>
                    <a:pt x="139329" y="25073"/>
                  </a:lnTo>
                  <a:lnTo>
                    <a:pt x="139329" y="27001"/>
                  </a:lnTo>
                  <a:lnTo>
                    <a:pt x="139329" y="28842"/>
                  </a:lnTo>
                  <a:lnTo>
                    <a:pt x="139329" y="30602"/>
                  </a:lnTo>
                  <a:lnTo>
                    <a:pt x="139329" y="32284"/>
                  </a:lnTo>
                  <a:lnTo>
                    <a:pt x="139329" y="33896"/>
                  </a:lnTo>
                  <a:lnTo>
                    <a:pt x="139329" y="35440"/>
                  </a:lnTo>
                  <a:lnTo>
                    <a:pt x="139329" y="36920"/>
                  </a:lnTo>
                  <a:lnTo>
                    <a:pt x="139329" y="38342"/>
                  </a:lnTo>
                  <a:lnTo>
                    <a:pt x="139329" y="39708"/>
                  </a:lnTo>
                  <a:lnTo>
                    <a:pt x="139329" y="41022"/>
                  </a:lnTo>
                  <a:lnTo>
                    <a:pt x="139329" y="42286"/>
                  </a:lnTo>
                  <a:lnTo>
                    <a:pt x="139329" y="43503"/>
                  </a:lnTo>
                  <a:lnTo>
                    <a:pt x="139329" y="44675"/>
                  </a:lnTo>
                  <a:lnTo>
                    <a:pt x="139329" y="45806"/>
                  </a:lnTo>
                  <a:lnTo>
                    <a:pt x="139329" y="46898"/>
                  </a:lnTo>
                  <a:lnTo>
                    <a:pt x="139329" y="47951"/>
                  </a:lnTo>
                  <a:lnTo>
                    <a:pt x="139329" y="48969"/>
                  </a:lnTo>
                  <a:lnTo>
                    <a:pt x="139329" y="49953"/>
                  </a:lnTo>
                  <a:lnTo>
                    <a:pt x="139329" y="50905"/>
                  </a:lnTo>
                  <a:lnTo>
                    <a:pt x="139329" y="51826"/>
                  </a:lnTo>
                  <a:lnTo>
                    <a:pt x="139329" y="52718"/>
                  </a:lnTo>
                  <a:lnTo>
                    <a:pt x="139329" y="53581"/>
                  </a:lnTo>
                  <a:lnTo>
                    <a:pt x="139329" y="54419"/>
                  </a:lnTo>
                  <a:lnTo>
                    <a:pt x="139329" y="55231"/>
                  </a:lnTo>
                  <a:lnTo>
                    <a:pt x="139329" y="56018"/>
                  </a:lnTo>
                  <a:lnTo>
                    <a:pt x="139329" y="56783"/>
                  </a:lnTo>
                  <a:lnTo>
                    <a:pt x="139329" y="57525"/>
                  </a:lnTo>
                  <a:lnTo>
                    <a:pt x="139329" y="58246"/>
                  </a:lnTo>
                  <a:lnTo>
                    <a:pt x="139329" y="58947"/>
                  </a:lnTo>
                  <a:lnTo>
                    <a:pt x="139329" y="59629"/>
                  </a:lnTo>
                  <a:lnTo>
                    <a:pt x="139329" y="60291"/>
                  </a:lnTo>
                  <a:lnTo>
                    <a:pt x="139329" y="60936"/>
                  </a:lnTo>
                  <a:lnTo>
                    <a:pt x="139329" y="61564"/>
                  </a:lnTo>
                  <a:lnTo>
                    <a:pt x="139329" y="62175"/>
                  </a:lnTo>
                  <a:lnTo>
                    <a:pt x="139329" y="62770"/>
                  </a:lnTo>
                  <a:lnTo>
                    <a:pt x="139329" y="63350"/>
                  </a:lnTo>
                  <a:lnTo>
                    <a:pt x="139329" y="63915"/>
                  </a:lnTo>
                  <a:lnTo>
                    <a:pt x="139329" y="64467"/>
                  </a:lnTo>
                  <a:lnTo>
                    <a:pt x="139329" y="65004"/>
                  </a:lnTo>
                  <a:lnTo>
                    <a:pt x="139329" y="65529"/>
                  </a:lnTo>
                  <a:lnTo>
                    <a:pt x="139329" y="66040"/>
                  </a:lnTo>
                  <a:lnTo>
                    <a:pt x="139329" y="66540"/>
                  </a:lnTo>
                  <a:lnTo>
                    <a:pt x="139329" y="67028"/>
                  </a:lnTo>
                  <a:lnTo>
                    <a:pt x="139329" y="67504"/>
                  </a:lnTo>
                  <a:lnTo>
                    <a:pt x="139329" y="67970"/>
                  </a:lnTo>
                  <a:lnTo>
                    <a:pt x="139329" y="68425"/>
                  </a:lnTo>
                  <a:lnTo>
                    <a:pt x="139329" y="68870"/>
                  </a:lnTo>
                  <a:lnTo>
                    <a:pt x="139329" y="69304"/>
                  </a:lnTo>
                  <a:lnTo>
                    <a:pt x="139329" y="69730"/>
                  </a:lnTo>
                  <a:lnTo>
                    <a:pt x="142813" y="68794"/>
                  </a:lnTo>
                  <a:lnTo>
                    <a:pt x="146296" y="67860"/>
                  </a:lnTo>
                  <a:lnTo>
                    <a:pt x="149779" y="66927"/>
                  </a:lnTo>
                  <a:lnTo>
                    <a:pt x="153262" y="65994"/>
                  </a:lnTo>
                  <a:lnTo>
                    <a:pt x="156746" y="65063"/>
                  </a:lnTo>
                  <a:lnTo>
                    <a:pt x="160229" y="64133"/>
                  </a:lnTo>
                  <a:lnTo>
                    <a:pt x="163712" y="63203"/>
                  </a:lnTo>
                  <a:lnTo>
                    <a:pt x="167195" y="62275"/>
                  </a:lnTo>
                  <a:lnTo>
                    <a:pt x="170679" y="61348"/>
                  </a:lnTo>
                  <a:lnTo>
                    <a:pt x="174162" y="60422"/>
                  </a:lnTo>
                  <a:lnTo>
                    <a:pt x="177645" y="59497"/>
                  </a:lnTo>
                  <a:lnTo>
                    <a:pt x="181128" y="58572"/>
                  </a:lnTo>
                  <a:lnTo>
                    <a:pt x="184612" y="57649"/>
                  </a:lnTo>
                  <a:lnTo>
                    <a:pt x="188095" y="56727"/>
                  </a:lnTo>
                  <a:lnTo>
                    <a:pt x="191578" y="55806"/>
                  </a:lnTo>
                  <a:lnTo>
                    <a:pt x="195061" y="54886"/>
                  </a:lnTo>
                  <a:lnTo>
                    <a:pt x="198545" y="53967"/>
                  </a:lnTo>
                  <a:lnTo>
                    <a:pt x="202028" y="53048"/>
                  </a:lnTo>
                  <a:lnTo>
                    <a:pt x="205511" y="52131"/>
                  </a:lnTo>
                  <a:lnTo>
                    <a:pt x="208994" y="51215"/>
                  </a:lnTo>
                  <a:lnTo>
                    <a:pt x="212478" y="50300"/>
                  </a:lnTo>
                  <a:lnTo>
                    <a:pt x="215961" y="49386"/>
                  </a:lnTo>
                  <a:lnTo>
                    <a:pt x="219444" y="48473"/>
                  </a:lnTo>
                  <a:lnTo>
                    <a:pt x="222927" y="47560"/>
                  </a:lnTo>
                  <a:lnTo>
                    <a:pt x="226411" y="46649"/>
                  </a:lnTo>
                  <a:lnTo>
                    <a:pt x="229894" y="45739"/>
                  </a:lnTo>
                  <a:lnTo>
                    <a:pt x="233377" y="44830"/>
                  </a:lnTo>
                  <a:lnTo>
                    <a:pt x="236860" y="43921"/>
                  </a:lnTo>
                  <a:lnTo>
                    <a:pt x="240344" y="43014"/>
                  </a:lnTo>
                  <a:lnTo>
                    <a:pt x="243827" y="42108"/>
                  </a:lnTo>
                  <a:lnTo>
                    <a:pt x="247310" y="41203"/>
                  </a:lnTo>
                  <a:lnTo>
                    <a:pt x="250793" y="40298"/>
                  </a:lnTo>
                  <a:lnTo>
                    <a:pt x="254277" y="39395"/>
                  </a:lnTo>
                  <a:lnTo>
                    <a:pt x="257760" y="38493"/>
                  </a:lnTo>
                  <a:lnTo>
                    <a:pt x="261243" y="37591"/>
                  </a:lnTo>
                  <a:lnTo>
                    <a:pt x="264726" y="36691"/>
                  </a:lnTo>
                  <a:lnTo>
                    <a:pt x="268210" y="35791"/>
                  </a:lnTo>
                  <a:lnTo>
                    <a:pt x="271693" y="34893"/>
                  </a:lnTo>
                  <a:lnTo>
                    <a:pt x="275176" y="33995"/>
                  </a:lnTo>
                  <a:lnTo>
                    <a:pt x="278659" y="33099"/>
                  </a:lnTo>
                  <a:lnTo>
                    <a:pt x="278659" y="33896"/>
                  </a:lnTo>
                  <a:lnTo>
                    <a:pt x="278659" y="34676"/>
                  </a:lnTo>
                  <a:lnTo>
                    <a:pt x="278659" y="35440"/>
                  </a:lnTo>
                  <a:lnTo>
                    <a:pt x="278659" y="36188"/>
                  </a:lnTo>
                  <a:lnTo>
                    <a:pt x="278659" y="36920"/>
                  </a:lnTo>
                  <a:lnTo>
                    <a:pt x="278659" y="37639"/>
                  </a:lnTo>
                  <a:lnTo>
                    <a:pt x="278659" y="38342"/>
                  </a:lnTo>
                  <a:lnTo>
                    <a:pt x="278659" y="39032"/>
                  </a:lnTo>
                  <a:lnTo>
                    <a:pt x="278659" y="39708"/>
                  </a:lnTo>
                  <a:lnTo>
                    <a:pt x="278659" y="40371"/>
                  </a:lnTo>
                  <a:lnTo>
                    <a:pt x="278659" y="41022"/>
                  </a:lnTo>
                  <a:lnTo>
                    <a:pt x="278659" y="41660"/>
                  </a:lnTo>
                  <a:lnTo>
                    <a:pt x="278659" y="42286"/>
                  </a:lnTo>
                  <a:lnTo>
                    <a:pt x="278659" y="42900"/>
                  </a:lnTo>
                  <a:lnTo>
                    <a:pt x="278659" y="43503"/>
                  </a:lnTo>
                  <a:lnTo>
                    <a:pt x="278659" y="44094"/>
                  </a:lnTo>
                  <a:lnTo>
                    <a:pt x="278659" y="44675"/>
                  </a:lnTo>
                  <a:lnTo>
                    <a:pt x="278659" y="45246"/>
                  </a:lnTo>
                  <a:lnTo>
                    <a:pt x="278659" y="45806"/>
                  </a:lnTo>
                  <a:lnTo>
                    <a:pt x="278659" y="46357"/>
                  </a:lnTo>
                  <a:lnTo>
                    <a:pt x="278659" y="46898"/>
                  </a:lnTo>
                  <a:lnTo>
                    <a:pt x="278659" y="47429"/>
                  </a:lnTo>
                  <a:lnTo>
                    <a:pt x="278659" y="47951"/>
                  </a:lnTo>
                  <a:lnTo>
                    <a:pt x="282143" y="47227"/>
                  </a:lnTo>
                  <a:lnTo>
                    <a:pt x="285626" y="46503"/>
                  </a:lnTo>
                  <a:lnTo>
                    <a:pt x="289109" y="45780"/>
                  </a:lnTo>
                  <a:lnTo>
                    <a:pt x="292592" y="45057"/>
                  </a:lnTo>
                  <a:lnTo>
                    <a:pt x="296075" y="44335"/>
                  </a:lnTo>
                  <a:lnTo>
                    <a:pt x="299559" y="43614"/>
                  </a:lnTo>
                  <a:lnTo>
                    <a:pt x="303042" y="42893"/>
                  </a:lnTo>
                  <a:lnTo>
                    <a:pt x="306525" y="42173"/>
                  </a:lnTo>
                  <a:lnTo>
                    <a:pt x="310008" y="41453"/>
                  </a:lnTo>
                  <a:lnTo>
                    <a:pt x="313492" y="40734"/>
                  </a:lnTo>
                  <a:lnTo>
                    <a:pt x="316975" y="40016"/>
                  </a:lnTo>
                  <a:lnTo>
                    <a:pt x="320458" y="39298"/>
                  </a:lnTo>
                  <a:lnTo>
                    <a:pt x="323941" y="38581"/>
                  </a:lnTo>
                  <a:lnTo>
                    <a:pt x="327425" y="37865"/>
                  </a:lnTo>
                  <a:lnTo>
                    <a:pt x="330908" y="37149"/>
                  </a:lnTo>
                  <a:lnTo>
                    <a:pt x="334391" y="36434"/>
                  </a:lnTo>
                  <a:lnTo>
                    <a:pt x="337874" y="35719"/>
                  </a:lnTo>
                  <a:lnTo>
                    <a:pt x="341358" y="35005"/>
                  </a:lnTo>
                  <a:lnTo>
                    <a:pt x="344841" y="34292"/>
                  </a:lnTo>
                  <a:lnTo>
                    <a:pt x="348324" y="33579"/>
                  </a:lnTo>
                  <a:lnTo>
                    <a:pt x="351807" y="32867"/>
                  </a:lnTo>
                  <a:lnTo>
                    <a:pt x="355291" y="32155"/>
                  </a:lnTo>
                  <a:lnTo>
                    <a:pt x="358774" y="31444"/>
                  </a:lnTo>
                  <a:lnTo>
                    <a:pt x="362257" y="30734"/>
                  </a:lnTo>
                  <a:lnTo>
                    <a:pt x="365740" y="30024"/>
                  </a:lnTo>
                  <a:lnTo>
                    <a:pt x="369224" y="29315"/>
                  </a:lnTo>
                  <a:lnTo>
                    <a:pt x="372707" y="28606"/>
                  </a:lnTo>
                  <a:lnTo>
                    <a:pt x="376190" y="27898"/>
                  </a:lnTo>
                  <a:lnTo>
                    <a:pt x="379673" y="27191"/>
                  </a:lnTo>
                  <a:lnTo>
                    <a:pt x="383157" y="26484"/>
                  </a:lnTo>
                  <a:lnTo>
                    <a:pt x="386640" y="25778"/>
                  </a:lnTo>
                  <a:lnTo>
                    <a:pt x="390123" y="25073"/>
                  </a:lnTo>
                  <a:lnTo>
                    <a:pt x="393606" y="24368"/>
                  </a:lnTo>
                  <a:lnTo>
                    <a:pt x="397090" y="23663"/>
                  </a:lnTo>
                  <a:lnTo>
                    <a:pt x="400573" y="22960"/>
                  </a:lnTo>
                  <a:lnTo>
                    <a:pt x="404056" y="22257"/>
                  </a:lnTo>
                  <a:lnTo>
                    <a:pt x="407539" y="21554"/>
                  </a:lnTo>
                  <a:lnTo>
                    <a:pt x="411023" y="20852"/>
                  </a:lnTo>
                  <a:lnTo>
                    <a:pt x="414506" y="20151"/>
                  </a:lnTo>
                  <a:lnTo>
                    <a:pt x="417989" y="19450"/>
                  </a:lnTo>
                  <a:lnTo>
                    <a:pt x="417989" y="20194"/>
                  </a:lnTo>
                  <a:lnTo>
                    <a:pt x="417989" y="20926"/>
                  </a:lnTo>
                  <a:lnTo>
                    <a:pt x="417989" y="21646"/>
                  </a:lnTo>
                  <a:lnTo>
                    <a:pt x="417989" y="22354"/>
                  </a:lnTo>
                  <a:lnTo>
                    <a:pt x="417989" y="23050"/>
                  </a:lnTo>
                  <a:lnTo>
                    <a:pt x="417989" y="23735"/>
                  </a:lnTo>
                  <a:lnTo>
                    <a:pt x="417989" y="24409"/>
                  </a:lnTo>
                  <a:lnTo>
                    <a:pt x="417989" y="25073"/>
                  </a:lnTo>
                  <a:lnTo>
                    <a:pt x="421472" y="24431"/>
                  </a:lnTo>
                  <a:lnTo>
                    <a:pt x="424956" y="23791"/>
                  </a:lnTo>
                  <a:lnTo>
                    <a:pt x="428439" y="23151"/>
                  </a:lnTo>
                  <a:lnTo>
                    <a:pt x="431922" y="22512"/>
                  </a:lnTo>
                  <a:lnTo>
                    <a:pt x="435405" y="21873"/>
                  </a:lnTo>
                  <a:lnTo>
                    <a:pt x="438889" y="21236"/>
                  </a:lnTo>
                  <a:lnTo>
                    <a:pt x="442372" y="20599"/>
                  </a:lnTo>
                  <a:lnTo>
                    <a:pt x="445855" y="19963"/>
                  </a:lnTo>
                  <a:lnTo>
                    <a:pt x="449338" y="19328"/>
                  </a:lnTo>
                  <a:lnTo>
                    <a:pt x="452822" y="18693"/>
                  </a:lnTo>
                  <a:lnTo>
                    <a:pt x="456305" y="18059"/>
                  </a:lnTo>
                  <a:lnTo>
                    <a:pt x="459788" y="17426"/>
                  </a:lnTo>
                  <a:lnTo>
                    <a:pt x="463271" y="16794"/>
                  </a:lnTo>
                  <a:lnTo>
                    <a:pt x="466755" y="16162"/>
                  </a:lnTo>
                  <a:lnTo>
                    <a:pt x="470238" y="15532"/>
                  </a:lnTo>
                  <a:lnTo>
                    <a:pt x="473721" y="14901"/>
                  </a:lnTo>
                  <a:lnTo>
                    <a:pt x="477204" y="14272"/>
                  </a:lnTo>
                  <a:lnTo>
                    <a:pt x="480688" y="13644"/>
                  </a:lnTo>
                  <a:lnTo>
                    <a:pt x="484171" y="13016"/>
                  </a:lnTo>
                  <a:lnTo>
                    <a:pt x="487654" y="12389"/>
                  </a:lnTo>
                  <a:lnTo>
                    <a:pt x="491137" y="11762"/>
                  </a:lnTo>
                  <a:lnTo>
                    <a:pt x="494621" y="11137"/>
                  </a:lnTo>
                  <a:lnTo>
                    <a:pt x="498104" y="10512"/>
                  </a:lnTo>
                  <a:lnTo>
                    <a:pt x="501587" y="9888"/>
                  </a:lnTo>
                  <a:lnTo>
                    <a:pt x="505070" y="9264"/>
                  </a:lnTo>
                  <a:lnTo>
                    <a:pt x="508554" y="8641"/>
                  </a:lnTo>
                  <a:lnTo>
                    <a:pt x="512037" y="8019"/>
                  </a:lnTo>
                  <a:lnTo>
                    <a:pt x="515520" y="7398"/>
                  </a:lnTo>
                  <a:lnTo>
                    <a:pt x="519003" y="6778"/>
                  </a:lnTo>
                  <a:lnTo>
                    <a:pt x="522487" y="6158"/>
                  </a:lnTo>
                  <a:lnTo>
                    <a:pt x="525970" y="5539"/>
                  </a:lnTo>
                  <a:lnTo>
                    <a:pt x="529453" y="4920"/>
                  </a:lnTo>
                  <a:lnTo>
                    <a:pt x="532936" y="4303"/>
                  </a:lnTo>
                  <a:lnTo>
                    <a:pt x="536420" y="3686"/>
                  </a:lnTo>
                  <a:lnTo>
                    <a:pt x="539903" y="3070"/>
                  </a:lnTo>
                  <a:lnTo>
                    <a:pt x="543386" y="2454"/>
                  </a:lnTo>
                  <a:lnTo>
                    <a:pt x="546869" y="1839"/>
                  </a:lnTo>
                  <a:lnTo>
                    <a:pt x="550353" y="1225"/>
                  </a:lnTo>
                  <a:lnTo>
                    <a:pt x="553836" y="612"/>
                  </a:lnTo>
                  <a:lnTo>
                    <a:pt x="557319" y="0"/>
                  </a:lnTo>
                  <a:lnTo>
                    <a:pt x="557319" y="830"/>
                  </a:lnTo>
                  <a:lnTo>
                    <a:pt x="557319" y="1648"/>
                  </a:lnTo>
                  <a:lnTo>
                    <a:pt x="557319" y="2454"/>
                  </a:lnTo>
                  <a:lnTo>
                    <a:pt x="557319" y="3248"/>
                  </a:lnTo>
                  <a:lnTo>
                    <a:pt x="557319" y="4030"/>
                  </a:lnTo>
                  <a:lnTo>
                    <a:pt x="557319" y="4800"/>
                  </a:lnTo>
                  <a:lnTo>
                    <a:pt x="557319" y="5559"/>
                  </a:lnTo>
                  <a:lnTo>
                    <a:pt x="557319" y="6307"/>
                  </a:lnTo>
                  <a:lnTo>
                    <a:pt x="557319" y="7043"/>
                  </a:lnTo>
                  <a:lnTo>
                    <a:pt x="557319" y="7770"/>
                  </a:lnTo>
                  <a:lnTo>
                    <a:pt x="557319" y="8486"/>
                  </a:lnTo>
                  <a:lnTo>
                    <a:pt x="557319" y="9192"/>
                  </a:lnTo>
                  <a:lnTo>
                    <a:pt x="557319" y="9888"/>
                  </a:lnTo>
                  <a:lnTo>
                    <a:pt x="557319" y="10574"/>
                  </a:lnTo>
                  <a:lnTo>
                    <a:pt x="557319" y="11250"/>
                  </a:lnTo>
                  <a:lnTo>
                    <a:pt x="557319" y="11918"/>
                  </a:lnTo>
                  <a:lnTo>
                    <a:pt x="557319" y="12576"/>
                  </a:lnTo>
                  <a:lnTo>
                    <a:pt x="557319" y="13225"/>
                  </a:lnTo>
                  <a:lnTo>
                    <a:pt x="557319" y="13865"/>
                  </a:lnTo>
                  <a:lnTo>
                    <a:pt x="557319" y="14497"/>
                  </a:lnTo>
                  <a:lnTo>
                    <a:pt x="557319" y="15121"/>
                  </a:lnTo>
                  <a:lnTo>
                    <a:pt x="557319" y="15736"/>
                  </a:lnTo>
                  <a:lnTo>
                    <a:pt x="557319" y="16343"/>
                  </a:lnTo>
                  <a:lnTo>
                    <a:pt x="557319" y="16942"/>
                  </a:lnTo>
                  <a:lnTo>
                    <a:pt x="557319" y="17533"/>
                  </a:lnTo>
                  <a:lnTo>
                    <a:pt x="557319" y="18117"/>
                  </a:lnTo>
                  <a:lnTo>
                    <a:pt x="557319" y="18693"/>
                  </a:lnTo>
                  <a:lnTo>
                    <a:pt x="557319" y="19262"/>
                  </a:lnTo>
                  <a:lnTo>
                    <a:pt x="557319" y="19824"/>
                  </a:lnTo>
                  <a:lnTo>
                    <a:pt x="557319" y="20378"/>
                  </a:lnTo>
                  <a:lnTo>
                    <a:pt x="557319" y="20926"/>
                  </a:lnTo>
                  <a:lnTo>
                    <a:pt x="557319" y="21467"/>
                  </a:lnTo>
                  <a:lnTo>
                    <a:pt x="557319" y="22001"/>
                  </a:lnTo>
                  <a:lnTo>
                    <a:pt x="557319" y="22529"/>
                  </a:lnTo>
                  <a:lnTo>
                    <a:pt x="557319" y="23050"/>
                  </a:lnTo>
                  <a:lnTo>
                    <a:pt x="557319" y="23565"/>
                  </a:lnTo>
                  <a:lnTo>
                    <a:pt x="557319" y="24073"/>
                  </a:lnTo>
                  <a:lnTo>
                    <a:pt x="557319" y="24576"/>
                  </a:lnTo>
                  <a:lnTo>
                    <a:pt x="557319" y="25073"/>
                  </a:lnTo>
                  <a:lnTo>
                    <a:pt x="557319" y="25563"/>
                  </a:lnTo>
                  <a:lnTo>
                    <a:pt x="557319" y="26048"/>
                  </a:lnTo>
                  <a:lnTo>
                    <a:pt x="557319" y="26528"/>
                  </a:lnTo>
                  <a:lnTo>
                    <a:pt x="557319" y="27001"/>
                  </a:lnTo>
                  <a:lnTo>
                    <a:pt x="557319" y="27470"/>
                  </a:lnTo>
                  <a:lnTo>
                    <a:pt x="557319" y="27933"/>
                  </a:lnTo>
                  <a:lnTo>
                    <a:pt x="557319" y="28390"/>
                  </a:lnTo>
                  <a:lnTo>
                    <a:pt x="557319" y="28842"/>
                  </a:lnTo>
                  <a:lnTo>
                    <a:pt x="557319" y="29290"/>
                  </a:lnTo>
                  <a:lnTo>
                    <a:pt x="557319" y="29732"/>
                  </a:lnTo>
                  <a:lnTo>
                    <a:pt x="557319" y="30169"/>
                  </a:lnTo>
                  <a:lnTo>
                    <a:pt x="557319" y="30602"/>
                  </a:lnTo>
                  <a:lnTo>
                    <a:pt x="557319" y="31029"/>
                  </a:lnTo>
                  <a:lnTo>
                    <a:pt x="557319" y="31452"/>
                  </a:lnTo>
                  <a:lnTo>
                    <a:pt x="557319" y="31871"/>
                  </a:lnTo>
                  <a:lnTo>
                    <a:pt x="557319" y="32284"/>
                  </a:lnTo>
                  <a:lnTo>
                    <a:pt x="557319" y="32694"/>
                  </a:lnTo>
                  <a:lnTo>
                    <a:pt x="557319" y="33099"/>
                  </a:lnTo>
                  <a:lnTo>
                    <a:pt x="557319" y="33499"/>
                  </a:lnTo>
                  <a:lnTo>
                    <a:pt x="557319" y="33896"/>
                  </a:lnTo>
                  <a:lnTo>
                    <a:pt x="557319" y="34288"/>
                  </a:lnTo>
                  <a:lnTo>
                    <a:pt x="557319" y="34676"/>
                  </a:lnTo>
                  <a:lnTo>
                    <a:pt x="557319" y="35060"/>
                  </a:lnTo>
                  <a:lnTo>
                    <a:pt x="557319" y="35440"/>
                  </a:lnTo>
                  <a:lnTo>
                    <a:pt x="557319" y="35816"/>
                  </a:lnTo>
                  <a:lnTo>
                    <a:pt x="557319" y="36188"/>
                  </a:lnTo>
                  <a:lnTo>
                    <a:pt x="557319" y="36556"/>
                  </a:lnTo>
                  <a:lnTo>
                    <a:pt x="557319" y="36920"/>
                  </a:lnTo>
                  <a:lnTo>
                    <a:pt x="557319" y="37281"/>
                  </a:lnTo>
                  <a:lnTo>
                    <a:pt x="557319" y="37639"/>
                  </a:lnTo>
                  <a:lnTo>
                    <a:pt x="557319" y="37992"/>
                  </a:lnTo>
                  <a:lnTo>
                    <a:pt x="557319" y="38342"/>
                  </a:lnTo>
                  <a:lnTo>
                    <a:pt x="557319" y="38689"/>
                  </a:lnTo>
                  <a:lnTo>
                    <a:pt x="557319" y="39032"/>
                  </a:lnTo>
                  <a:lnTo>
                    <a:pt x="557319" y="39372"/>
                  </a:lnTo>
                  <a:lnTo>
                    <a:pt x="557319" y="39708"/>
                  </a:lnTo>
                  <a:lnTo>
                    <a:pt x="557319" y="40041"/>
                  </a:lnTo>
                  <a:lnTo>
                    <a:pt x="557319" y="40371"/>
                  </a:lnTo>
                  <a:lnTo>
                    <a:pt x="557319" y="40698"/>
                  </a:lnTo>
                  <a:lnTo>
                    <a:pt x="557319" y="41022"/>
                  </a:lnTo>
                  <a:lnTo>
                    <a:pt x="557319" y="41342"/>
                  </a:lnTo>
                  <a:lnTo>
                    <a:pt x="557319" y="41660"/>
                  </a:lnTo>
                  <a:lnTo>
                    <a:pt x="557319" y="41974"/>
                  </a:lnTo>
                  <a:lnTo>
                    <a:pt x="560802" y="41601"/>
                  </a:lnTo>
                  <a:lnTo>
                    <a:pt x="564286" y="41228"/>
                  </a:lnTo>
                  <a:lnTo>
                    <a:pt x="567769" y="40855"/>
                  </a:lnTo>
                  <a:lnTo>
                    <a:pt x="571252" y="40483"/>
                  </a:lnTo>
                  <a:lnTo>
                    <a:pt x="574735" y="40112"/>
                  </a:lnTo>
                  <a:lnTo>
                    <a:pt x="578218" y="39740"/>
                  </a:lnTo>
                  <a:lnTo>
                    <a:pt x="581702" y="39370"/>
                  </a:lnTo>
                  <a:lnTo>
                    <a:pt x="585185" y="38999"/>
                  </a:lnTo>
                  <a:lnTo>
                    <a:pt x="588668" y="38630"/>
                  </a:lnTo>
                  <a:lnTo>
                    <a:pt x="592151" y="38260"/>
                  </a:lnTo>
                  <a:lnTo>
                    <a:pt x="595635" y="37891"/>
                  </a:lnTo>
                  <a:lnTo>
                    <a:pt x="599118" y="37523"/>
                  </a:lnTo>
                  <a:lnTo>
                    <a:pt x="602601" y="37155"/>
                  </a:lnTo>
                  <a:lnTo>
                    <a:pt x="606084" y="36787"/>
                  </a:lnTo>
                  <a:lnTo>
                    <a:pt x="609568" y="36420"/>
                  </a:lnTo>
                  <a:lnTo>
                    <a:pt x="613051" y="36053"/>
                  </a:lnTo>
                  <a:lnTo>
                    <a:pt x="616534" y="35686"/>
                  </a:lnTo>
                  <a:lnTo>
                    <a:pt x="620017" y="35320"/>
                  </a:lnTo>
                  <a:lnTo>
                    <a:pt x="623501" y="34955"/>
                  </a:lnTo>
                  <a:lnTo>
                    <a:pt x="626984" y="34590"/>
                  </a:lnTo>
                  <a:lnTo>
                    <a:pt x="630467" y="34225"/>
                  </a:lnTo>
                  <a:lnTo>
                    <a:pt x="633950" y="33861"/>
                  </a:lnTo>
                  <a:lnTo>
                    <a:pt x="637434" y="33497"/>
                  </a:lnTo>
                  <a:lnTo>
                    <a:pt x="640917" y="33134"/>
                  </a:lnTo>
                  <a:lnTo>
                    <a:pt x="640917" y="33134"/>
                  </a:lnTo>
                  <a:lnTo>
                    <a:pt x="644400" y="32771"/>
                  </a:lnTo>
                  <a:lnTo>
                    <a:pt x="647883" y="32408"/>
                  </a:lnTo>
                  <a:lnTo>
                    <a:pt x="651367" y="32046"/>
                  </a:lnTo>
                  <a:lnTo>
                    <a:pt x="654850" y="31684"/>
                  </a:lnTo>
                  <a:lnTo>
                    <a:pt x="658333" y="31323"/>
                  </a:lnTo>
                  <a:lnTo>
                    <a:pt x="661816" y="30962"/>
                  </a:lnTo>
                  <a:lnTo>
                    <a:pt x="665300" y="30602"/>
                  </a:lnTo>
                  <a:lnTo>
                    <a:pt x="668783" y="30242"/>
                  </a:lnTo>
                  <a:lnTo>
                    <a:pt x="668783" y="30242"/>
                  </a:lnTo>
                  <a:lnTo>
                    <a:pt x="672266" y="29882"/>
                  </a:lnTo>
                  <a:lnTo>
                    <a:pt x="675749" y="29523"/>
                  </a:lnTo>
                  <a:lnTo>
                    <a:pt x="679233" y="29164"/>
                  </a:lnTo>
                  <a:lnTo>
                    <a:pt x="682716" y="28806"/>
                  </a:lnTo>
                  <a:lnTo>
                    <a:pt x="686199" y="28448"/>
                  </a:lnTo>
                  <a:lnTo>
                    <a:pt x="689682" y="28090"/>
                  </a:lnTo>
                  <a:lnTo>
                    <a:pt x="693166" y="27733"/>
                  </a:lnTo>
                  <a:lnTo>
                    <a:pt x="696649" y="27376"/>
                  </a:lnTo>
                  <a:lnTo>
                    <a:pt x="696649" y="27748"/>
                  </a:lnTo>
                  <a:lnTo>
                    <a:pt x="696649" y="28116"/>
                  </a:lnTo>
                  <a:lnTo>
                    <a:pt x="696649" y="28481"/>
                  </a:lnTo>
                  <a:lnTo>
                    <a:pt x="696649" y="28842"/>
                  </a:lnTo>
                  <a:lnTo>
                    <a:pt x="696649" y="29201"/>
                  </a:lnTo>
                  <a:lnTo>
                    <a:pt x="696649" y="29556"/>
                  </a:lnTo>
                  <a:lnTo>
                    <a:pt x="696649" y="29907"/>
                  </a:lnTo>
                  <a:lnTo>
                    <a:pt x="696649" y="30256"/>
                  </a:lnTo>
                  <a:lnTo>
                    <a:pt x="696649" y="30602"/>
                  </a:lnTo>
                  <a:lnTo>
                    <a:pt x="696649" y="30944"/>
                  </a:lnTo>
                  <a:lnTo>
                    <a:pt x="696649" y="31284"/>
                  </a:lnTo>
                  <a:lnTo>
                    <a:pt x="696649" y="31620"/>
                  </a:lnTo>
                  <a:lnTo>
                    <a:pt x="696649" y="31954"/>
                  </a:lnTo>
                  <a:lnTo>
                    <a:pt x="696649" y="32284"/>
                  </a:lnTo>
                  <a:lnTo>
                    <a:pt x="696649" y="32612"/>
                  </a:lnTo>
                  <a:lnTo>
                    <a:pt x="696649" y="32937"/>
                  </a:lnTo>
                  <a:lnTo>
                    <a:pt x="696649" y="33259"/>
                  </a:lnTo>
                  <a:lnTo>
                    <a:pt x="696649" y="33579"/>
                  </a:lnTo>
                  <a:lnTo>
                    <a:pt x="696649" y="33896"/>
                  </a:lnTo>
                  <a:lnTo>
                    <a:pt x="696649" y="34210"/>
                  </a:lnTo>
                  <a:lnTo>
                    <a:pt x="696649" y="34521"/>
                  </a:lnTo>
                  <a:lnTo>
                    <a:pt x="696649" y="34830"/>
                  </a:lnTo>
                  <a:lnTo>
                    <a:pt x="696649" y="35136"/>
                  </a:lnTo>
                  <a:lnTo>
                    <a:pt x="696649" y="35440"/>
                  </a:lnTo>
                  <a:lnTo>
                    <a:pt x="696649" y="35741"/>
                  </a:lnTo>
                  <a:lnTo>
                    <a:pt x="696649" y="36039"/>
                  </a:lnTo>
                  <a:lnTo>
                    <a:pt x="696649" y="36335"/>
                  </a:lnTo>
                  <a:lnTo>
                    <a:pt x="696649" y="36629"/>
                  </a:lnTo>
                  <a:lnTo>
                    <a:pt x="696649" y="36920"/>
                  </a:lnTo>
                  <a:lnTo>
                    <a:pt x="696649" y="37209"/>
                  </a:lnTo>
                  <a:lnTo>
                    <a:pt x="696649" y="37496"/>
                  </a:lnTo>
                  <a:lnTo>
                    <a:pt x="696649" y="37780"/>
                  </a:lnTo>
                  <a:lnTo>
                    <a:pt x="696649" y="38062"/>
                  </a:lnTo>
                  <a:lnTo>
                    <a:pt x="696649" y="38342"/>
                  </a:lnTo>
                  <a:lnTo>
                    <a:pt x="696649" y="38620"/>
                  </a:lnTo>
                  <a:lnTo>
                    <a:pt x="696649" y="38895"/>
                  </a:lnTo>
                  <a:lnTo>
                    <a:pt x="696649" y="39168"/>
                  </a:lnTo>
                  <a:lnTo>
                    <a:pt x="696649" y="39439"/>
                  </a:lnTo>
                  <a:lnTo>
                    <a:pt x="696649" y="39708"/>
                  </a:lnTo>
                  <a:lnTo>
                    <a:pt x="696649" y="39975"/>
                  </a:lnTo>
                  <a:lnTo>
                    <a:pt x="696649" y="40240"/>
                  </a:lnTo>
                  <a:lnTo>
                    <a:pt x="700132" y="39960"/>
                  </a:lnTo>
                  <a:lnTo>
                    <a:pt x="703615" y="39682"/>
                  </a:lnTo>
                  <a:lnTo>
                    <a:pt x="707099" y="39403"/>
                  </a:lnTo>
                  <a:lnTo>
                    <a:pt x="710582" y="39126"/>
                  </a:lnTo>
                  <a:lnTo>
                    <a:pt x="714065" y="38848"/>
                  </a:lnTo>
                  <a:lnTo>
                    <a:pt x="717548" y="38571"/>
                  </a:lnTo>
                  <a:lnTo>
                    <a:pt x="721032" y="38295"/>
                  </a:lnTo>
                  <a:lnTo>
                    <a:pt x="724515" y="38019"/>
                  </a:lnTo>
                  <a:lnTo>
                    <a:pt x="727998" y="37744"/>
                  </a:lnTo>
                  <a:lnTo>
                    <a:pt x="731481" y="37469"/>
                  </a:lnTo>
                  <a:lnTo>
                    <a:pt x="734965" y="37194"/>
                  </a:lnTo>
                  <a:lnTo>
                    <a:pt x="738448" y="36920"/>
                  </a:lnTo>
                  <a:lnTo>
                    <a:pt x="741931" y="36647"/>
                  </a:lnTo>
                  <a:lnTo>
                    <a:pt x="745414" y="36374"/>
                  </a:lnTo>
                  <a:lnTo>
                    <a:pt x="748898" y="36101"/>
                  </a:lnTo>
                  <a:lnTo>
                    <a:pt x="752381" y="35829"/>
                  </a:lnTo>
                  <a:lnTo>
                    <a:pt x="755864" y="35558"/>
                  </a:lnTo>
                  <a:lnTo>
                    <a:pt x="759347" y="35287"/>
                  </a:lnTo>
                  <a:lnTo>
                    <a:pt x="762831" y="35016"/>
                  </a:lnTo>
                  <a:lnTo>
                    <a:pt x="766314" y="34746"/>
                  </a:lnTo>
                  <a:lnTo>
                    <a:pt x="769797" y="34476"/>
                  </a:lnTo>
                  <a:lnTo>
                    <a:pt x="773280" y="34207"/>
                  </a:lnTo>
                  <a:lnTo>
                    <a:pt x="776764" y="33938"/>
                  </a:lnTo>
                  <a:lnTo>
                    <a:pt x="780247" y="33670"/>
                  </a:lnTo>
                  <a:lnTo>
                    <a:pt x="783730" y="33402"/>
                  </a:lnTo>
                  <a:lnTo>
                    <a:pt x="787213" y="33134"/>
                  </a:lnTo>
                  <a:lnTo>
                    <a:pt x="790697" y="32867"/>
                  </a:lnTo>
                  <a:lnTo>
                    <a:pt x="794180" y="32601"/>
                  </a:lnTo>
                  <a:lnTo>
                    <a:pt x="797663" y="32335"/>
                  </a:lnTo>
                  <a:lnTo>
                    <a:pt x="801146" y="32069"/>
                  </a:lnTo>
                  <a:lnTo>
                    <a:pt x="804630" y="31804"/>
                  </a:lnTo>
                  <a:lnTo>
                    <a:pt x="808113" y="31539"/>
                  </a:lnTo>
                  <a:lnTo>
                    <a:pt x="811596" y="31275"/>
                  </a:lnTo>
                  <a:lnTo>
                    <a:pt x="815079" y="31011"/>
                  </a:lnTo>
                  <a:lnTo>
                    <a:pt x="818563" y="30748"/>
                  </a:lnTo>
                  <a:lnTo>
                    <a:pt x="822046" y="30485"/>
                  </a:lnTo>
                  <a:lnTo>
                    <a:pt x="825529" y="30222"/>
                  </a:lnTo>
                  <a:lnTo>
                    <a:pt x="829012" y="29960"/>
                  </a:lnTo>
                  <a:lnTo>
                    <a:pt x="832496" y="29699"/>
                  </a:lnTo>
                  <a:lnTo>
                    <a:pt x="835979" y="29438"/>
                  </a:lnTo>
                  <a:lnTo>
                    <a:pt x="835979" y="29732"/>
                  </a:lnTo>
                  <a:lnTo>
                    <a:pt x="835979" y="30024"/>
                  </a:lnTo>
                  <a:lnTo>
                    <a:pt x="835979" y="30314"/>
                  </a:lnTo>
                  <a:lnTo>
                    <a:pt x="835979" y="30602"/>
                  </a:lnTo>
                  <a:lnTo>
                    <a:pt x="835979" y="30887"/>
                  </a:lnTo>
                  <a:lnTo>
                    <a:pt x="835979" y="31171"/>
                  </a:lnTo>
                  <a:lnTo>
                    <a:pt x="835979" y="31452"/>
                  </a:lnTo>
                  <a:lnTo>
                    <a:pt x="835979" y="31732"/>
                  </a:lnTo>
                  <a:lnTo>
                    <a:pt x="835979" y="32009"/>
                  </a:lnTo>
                  <a:lnTo>
                    <a:pt x="835979" y="32284"/>
                  </a:lnTo>
                  <a:lnTo>
                    <a:pt x="835979" y="32558"/>
                  </a:lnTo>
                  <a:lnTo>
                    <a:pt x="835979" y="32829"/>
                  </a:lnTo>
                  <a:lnTo>
                    <a:pt x="835979" y="33099"/>
                  </a:lnTo>
                  <a:lnTo>
                    <a:pt x="835979" y="33366"/>
                  </a:lnTo>
                  <a:lnTo>
                    <a:pt x="835979" y="33632"/>
                  </a:lnTo>
                  <a:lnTo>
                    <a:pt x="835979" y="33896"/>
                  </a:lnTo>
                  <a:lnTo>
                    <a:pt x="835979" y="34157"/>
                  </a:lnTo>
                  <a:lnTo>
                    <a:pt x="835979" y="34417"/>
                  </a:lnTo>
                  <a:lnTo>
                    <a:pt x="835979" y="34676"/>
                  </a:lnTo>
                  <a:lnTo>
                    <a:pt x="835979" y="34932"/>
                  </a:lnTo>
                  <a:lnTo>
                    <a:pt x="835979" y="35187"/>
                  </a:lnTo>
                  <a:lnTo>
                    <a:pt x="835979" y="35440"/>
                  </a:lnTo>
                  <a:lnTo>
                    <a:pt x="835979" y="35691"/>
                  </a:lnTo>
                  <a:lnTo>
                    <a:pt x="835979" y="35940"/>
                  </a:lnTo>
                  <a:lnTo>
                    <a:pt x="835979" y="36188"/>
                  </a:lnTo>
                  <a:lnTo>
                    <a:pt x="835979" y="36434"/>
                  </a:lnTo>
                  <a:lnTo>
                    <a:pt x="835979" y="36678"/>
                  </a:lnTo>
                  <a:lnTo>
                    <a:pt x="835979" y="36920"/>
                  </a:lnTo>
                  <a:lnTo>
                    <a:pt x="835979" y="37161"/>
                  </a:lnTo>
                  <a:lnTo>
                    <a:pt x="835979" y="37401"/>
                  </a:lnTo>
                  <a:lnTo>
                    <a:pt x="835979" y="37639"/>
                  </a:lnTo>
                  <a:lnTo>
                    <a:pt x="835979" y="37875"/>
                  </a:lnTo>
                  <a:lnTo>
                    <a:pt x="835979" y="38109"/>
                  </a:lnTo>
                  <a:lnTo>
                    <a:pt x="835979" y="38342"/>
                  </a:lnTo>
                  <a:lnTo>
                    <a:pt x="835979" y="38574"/>
                  </a:lnTo>
                  <a:lnTo>
                    <a:pt x="835979" y="38804"/>
                  </a:lnTo>
                  <a:lnTo>
                    <a:pt x="835979" y="39032"/>
                  </a:lnTo>
                  <a:lnTo>
                    <a:pt x="835979" y="39259"/>
                  </a:lnTo>
                  <a:lnTo>
                    <a:pt x="835979" y="39484"/>
                  </a:lnTo>
                  <a:lnTo>
                    <a:pt x="835979" y="39708"/>
                  </a:lnTo>
                  <a:lnTo>
                    <a:pt x="835979" y="39931"/>
                  </a:lnTo>
                  <a:lnTo>
                    <a:pt x="835979" y="40152"/>
                  </a:lnTo>
                  <a:lnTo>
                    <a:pt x="835979" y="40371"/>
                  </a:lnTo>
                  <a:lnTo>
                    <a:pt x="835979" y="40589"/>
                  </a:lnTo>
                  <a:lnTo>
                    <a:pt x="835979" y="40806"/>
                  </a:lnTo>
                  <a:lnTo>
                    <a:pt x="835979" y="41022"/>
                  </a:lnTo>
                  <a:lnTo>
                    <a:pt x="835979" y="41236"/>
                  </a:lnTo>
                  <a:lnTo>
                    <a:pt x="835979" y="41448"/>
                  </a:lnTo>
                  <a:lnTo>
                    <a:pt x="835979" y="41660"/>
                  </a:lnTo>
                  <a:lnTo>
                    <a:pt x="835979" y="41870"/>
                  </a:lnTo>
                  <a:lnTo>
                    <a:pt x="835979" y="42078"/>
                  </a:lnTo>
                  <a:lnTo>
                    <a:pt x="835979" y="42286"/>
                  </a:lnTo>
                  <a:lnTo>
                    <a:pt x="835979" y="42492"/>
                  </a:lnTo>
                  <a:lnTo>
                    <a:pt x="835979" y="42696"/>
                  </a:lnTo>
                  <a:lnTo>
                    <a:pt x="835979" y="42900"/>
                  </a:lnTo>
                  <a:lnTo>
                    <a:pt x="835979" y="43102"/>
                  </a:lnTo>
                  <a:lnTo>
                    <a:pt x="835979" y="43303"/>
                  </a:lnTo>
                  <a:lnTo>
                    <a:pt x="835979" y="43503"/>
                  </a:lnTo>
                  <a:lnTo>
                    <a:pt x="835979" y="43701"/>
                  </a:lnTo>
                  <a:lnTo>
                    <a:pt x="835979" y="43898"/>
                  </a:lnTo>
                  <a:lnTo>
                    <a:pt x="835979" y="44094"/>
                  </a:lnTo>
                  <a:lnTo>
                    <a:pt x="835979" y="44289"/>
                  </a:lnTo>
                  <a:lnTo>
                    <a:pt x="835979" y="44483"/>
                  </a:lnTo>
                  <a:lnTo>
                    <a:pt x="835979" y="44675"/>
                  </a:lnTo>
                  <a:lnTo>
                    <a:pt x="835979" y="44867"/>
                  </a:lnTo>
                  <a:lnTo>
                    <a:pt x="835979" y="45057"/>
                  </a:lnTo>
                  <a:lnTo>
                    <a:pt x="835979" y="45246"/>
                  </a:lnTo>
                  <a:lnTo>
                    <a:pt x="835979" y="45434"/>
                  </a:lnTo>
                  <a:lnTo>
                    <a:pt x="835979" y="45621"/>
                  </a:lnTo>
                  <a:lnTo>
                    <a:pt x="839462" y="45398"/>
                  </a:lnTo>
                  <a:lnTo>
                    <a:pt x="842945" y="45176"/>
                  </a:lnTo>
                  <a:lnTo>
                    <a:pt x="846429" y="44954"/>
                  </a:lnTo>
                  <a:lnTo>
                    <a:pt x="849912" y="44732"/>
                  </a:lnTo>
                  <a:lnTo>
                    <a:pt x="853395" y="44510"/>
                  </a:lnTo>
                  <a:lnTo>
                    <a:pt x="856878" y="44289"/>
                  </a:lnTo>
                  <a:lnTo>
                    <a:pt x="860361" y="44068"/>
                  </a:lnTo>
                  <a:lnTo>
                    <a:pt x="863845" y="43848"/>
                  </a:lnTo>
                  <a:lnTo>
                    <a:pt x="867328" y="43627"/>
                  </a:lnTo>
                  <a:lnTo>
                    <a:pt x="870811" y="43407"/>
                  </a:lnTo>
                  <a:lnTo>
                    <a:pt x="874294" y="43187"/>
                  </a:lnTo>
                  <a:lnTo>
                    <a:pt x="877778" y="42967"/>
                  </a:lnTo>
                  <a:lnTo>
                    <a:pt x="881261" y="42748"/>
                  </a:lnTo>
                  <a:lnTo>
                    <a:pt x="884744" y="42529"/>
                  </a:lnTo>
                  <a:lnTo>
                    <a:pt x="888227" y="42310"/>
                  </a:lnTo>
                  <a:lnTo>
                    <a:pt x="891711" y="42091"/>
                  </a:lnTo>
                  <a:lnTo>
                    <a:pt x="895194" y="41873"/>
                  </a:lnTo>
                  <a:lnTo>
                    <a:pt x="898677" y="41655"/>
                  </a:lnTo>
                  <a:lnTo>
                    <a:pt x="902160" y="41437"/>
                  </a:lnTo>
                  <a:lnTo>
                    <a:pt x="905644" y="41219"/>
                  </a:lnTo>
                  <a:lnTo>
                    <a:pt x="909127" y="41002"/>
                  </a:lnTo>
                  <a:lnTo>
                    <a:pt x="912610" y="40785"/>
                  </a:lnTo>
                  <a:lnTo>
                    <a:pt x="916093" y="40568"/>
                  </a:lnTo>
                  <a:lnTo>
                    <a:pt x="919577" y="40351"/>
                  </a:lnTo>
                  <a:lnTo>
                    <a:pt x="923060" y="40135"/>
                  </a:lnTo>
                  <a:lnTo>
                    <a:pt x="926543" y="39919"/>
                  </a:lnTo>
                  <a:lnTo>
                    <a:pt x="930026" y="39703"/>
                  </a:lnTo>
                  <a:lnTo>
                    <a:pt x="933510" y="39488"/>
                  </a:lnTo>
                  <a:lnTo>
                    <a:pt x="936993" y="39272"/>
                  </a:lnTo>
                  <a:lnTo>
                    <a:pt x="940476" y="39057"/>
                  </a:lnTo>
                  <a:lnTo>
                    <a:pt x="943959" y="38842"/>
                  </a:lnTo>
                  <a:lnTo>
                    <a:pt x="947443" y="38628"/>
                  </a:lnTo>
                  <a:lnTo>
                    <a:pt x="950926" y="38414"/>
                  </a:lnTo>
                  <a:lnTo>
                    <a:pt x="954409" y="38200"/>
                  </a:lnTo>
                  <a:lnTo>
                    <a:pt x="957892" y="37986"/>
                  </a:lnTo>
                  <a:lnTo>
                    <a:pt x="961376" y="37772"/>
                  </a:lnTo>
                  <a:lnTo>
                    <a:pt x="964859" y="37559"/>
                  </a:lnTo>
                  <a:lnTo>
                    <a:pt x="968342" y="37346"/>
                  </a:lnTo>
                  <a:lnTo>
                    <a:pt x="971825" y="37133"/>
                  </a:lnTo>
                  <a:lnTo>
                    <a:pt x="975309" y="36920"/>
                  </a:lnTo>
                  <a:lnTo>
                    <a:pt x="975309" y="37127"/>
                  </a:lnTo>
                  <a:lnTo>
                    <a:pt x="975309" y="37333"/>
                  </a:lnTo>
                  <a:lnTo>
                    <a:pt x="975309" y="37537"/>
                  </a:lnTo>
                  <a:lnTo>
                    <a:pt x="975309" y="37740"/>
                  </a:lnTo>
                  <a:lnTo>
                    <a:pt x="975309" y="37942"/>
                  </a:lnTo>
                  <a:lnTo>
                    <a:pt x="975309" y="38143"/>
                  </a:lnTo>
                  <a:lnTo>
                    <a:pt x="975309" y="38342"/>
                  </a:lnTo>
                  <a:lnTo>
                    <a:pt x="975309" y="38541"/>
                  </a:lnTo>
                  <a:lnTo>
                    <a:pt x="975309" y="38738"/>
                  </a:lnTo>
                  <a:lnTo>
                    <a:pt x="975309" y="38934"/>
                  </a:lnTo>
                  <a:lnTo>
                    <a:pt x="975309" y="39129"/>
                  </a:lnTo>
                  <a:lnTo>
                    <a:pt x="975309" y="39323"/>
                  </a:lnTo>
                  <a:lnTo>
                    <a:pt x="975309" y="39516"/>
                  </a:lnTo>
                  <a:lnTo>
                    <a:pt x="975309" y="39708"/>
                  </a:lnTo>
                  <a:lnTo>
                    <a:pt x="975309" y="39899"/>
                  </a:lnTo>
                  <a:lnTo>
                    <a:pt x="975309" y="40089"/>
                  </a:lnTo>
                  <a:lnTo>
                    <a:pt x="975309" y="40277"/>
                  </a:lnTo>
                  <a:lnTo>
                    <a:pt x="975309" y="40465"/>
                  </a:lnTo>
                  <a:lnTo>
                    <a:pt x="975309" y="40652"/>
                  </a:lnTo>
                  <a:lnTo>
                    <a:pt x="975309" y="40837"/>
                  </a:lnTo>
                  <a:lnTo>
                    <a:pt x="975309" y="41022"/>
                  </a:lnTo>
                  <a:lnTo>
                    <a:pt x="975309" y="41205"/>
                  </a:lnTo>
                  <a:lnTo>
                    <a:pt x="975309" y="41388"/>
                  </a:lnTo>
                  <a:lnTo>
                    <a:pt x="975309" y="41569"/>
                  </a:lnTo>
                  <a:lnTo>
                    <a:pt x="975309" y="41750"/>
                  </a:lnTo>
                  <a:lnTo>
                    <a:pt x="975309" y="41929"/>
                  </a:lnTo>
                  <a:lnTo>
                    <a:pt x="975309" y="42108"/>
                  </a:lnTo>
                  <a:lnTo>
                    <a:pt x="975309" y="42286"/>
                  </a:lnTo>
                  <a:lnTo>
                    <a:pt x="975309" y="42462"/>
                  </a:lnTo>
                  <a:lnTo>
                    <a:pt x="975309" y="42638"/>
                  </a:lnTo>
                  <a:lnTo>
                    <a:pt x="975309" y="42813"/>
                  </a:lnTo>
                  <a:lnTo>
                    <a:pt x="975309" y="42987"/>
                  </a:lnTo>
                  <a:lnTo>
                    <a:pt x="975309" y="43159"/>
                  </a:lnTo>
                  <a:lnTo>
                    <a:pt x="975309" y="43331"/>
                  </a:lnTo>
                  <a:lnTo>
                    <a:pt x="975309" y="43503"/>
                  </a:lnTo>
                  <a:lnTo>
                    <a:pt x="975309" y="43673"/>
                  </a:lnTo>
                  <a:lnTo>
                    <a:pt x="975309" y="43842"/>
                  </a:lnTo>
                  <a:lnTo>
                    <a:pt x="975309" y="44010"/>
                  </a:lnTo>
                  <a:lnTo>
                    <a:pt x="975309" y="44178"/>
                  </a:lnTo>
                  <a:lnTo>
                    <a:pt x="975309" y="44345"/>
                  </a:lnTo>
                  <a:lnTo>
                    <a:pt x="975309" y="44510"/>
                  </a:lnTo>
                  <a:lnTo>
                    <a:pt x="975309" y="44675"/>
                  </a:lnTo>
                  <a:lnTo>
                    <a:pt x="975309" y="44839"/>
                  </a:lnTo>
                  <a:lnTo>
                    <a:pt x="975309" y="45003"/>
                  </a:lnTo>
                  <a:lnTo>
                    <a:pt x="975309" y="45165"/>
                  </a:lnTo>
                  <a:lnTo>
                    <a:pt x="975309" y="45327"/>
                  </a:lnTo>
                  <a:lnTo>
                    <a:pt x="975309" y="45487"/>
                  </a:lnTo>
                  <a:lnTo>
                    <a:pt x="975309" y="45647"/>
                  </a:lnTo>
                  <a:lnTo>
                    <a:pt x="975309" y="45806"/>
                  </a:lnTo>
                  <a:lnTo>
                    <a:pt x="975309" y="45965"/>
                  </a:lnTo>
                  <a:lnTo>
                    <a:pt x="975309" y="46122"/>
                  </a:lnTo>
                  <a:lnTo>
                    <a:pt x="975309" y="46279"/>
                  </a:lnTo>
                  <a:lnTo>
                    <a:pt x="975309" y="46435"/>
                  </a:lnTo>
                  <a:lnTo>
                    <a:pt x="975309" y="46590"/>
                  </a:lnTo>
                  <a:lnTo>
                    <a:pt x="975309" y="46744"/>
                  </a:lnTo>
                  <a:lnTo>
                    <a:pt x="975309" y="46898"/>
                  </a:lnTo>
                  <a:lnTo>
                    <a:pt x="975309" y="47050"/>
                  </a:lnTo>
                  <a:lnTo>
                    <a:pt x="975309" y="47202"/>
                  </a:lnTo>
                  <a:lnTo>
                    <a:pt x="975309" y="47354"/>
                  </a:lnTo>
                  <a:lnTo>
                    <a:pt x="975309" y="47504"/>
                  </a:lnTo>
                  <a:lnTo>
                    <a:pt x="978792" y="47311"/>
                  </a:lnTo>
                  <a:lnTo>
                    <a:pt x="982275" y="47117"/>
                  </a:lnTo>
                  <a:lnTo>
                    <a:pt x="985758" y="46924"/>
                  </a:lnTo>
                  <a:lnTo>
                    <a:pt x="989242" y="46731"/>
                  </a:lnTo>
                  <a:lnTo>
                    <a:pt x="992725" y="46538"/>
                  </a:lnTo>
                  <a:lnTo>
                    <a:pt x="996208" y="46345"/>
                  </a:lnTo>
                  <a:lnTo>
                    <a:pt x="999691" y="46153"/>
                  </a:lnTo>
                  <a:lnTo>
                    <a:pt x="1003175" y="45960"/>
                  </a:lnTo>
                  <a:lnTo>
                    <a:pt x="1006658" y="45768"/>
                  </a:lnTo>
                  <a:lnTo>
                    <a:pt x="1010141" y="45576"/>
                  </a:lnTo>
                  <a:lnTo>
                    <a:pt x="1013624" y="45384"/>
                  </a:lnTo>
                  <a:lnTo>
                    <a:pt x="1017108" y="45192"/>
                  </a:lnTo>
                  <a:lnTo>
                    <a:pt x="1020591" y="45000"/>
                  </a:lnTo>
                  <a:lnTo>
                    <a:pt x="1024074" y="44808"/>
                  </a:lnTo>
                  <a:lnTo>
                    <a:pt x="1027557" y="44617"/>
                  </a:lnTo>
                  <a:lnTo>
                    <a:pt x="1031041" y="44425"/>
                  </a:lnTo>
                  <a:lnTo>
                    <a:pt x="1034524" y="44234"/>
                  </a:lnTo>
                  <a:lnTo>
                    <a:pt x="1038007" y="44043"/>
                  </a:lnTo>
                  <a:lnTo>
                    <a:pt x="1041490" y="43852"/>
                  </a:lnTo>
                  <a:lnTo>
                    <a:pt x="1044974" y="43661"/>
                  </a:lnTo>
                  <a:lnTo>
                    <a:pt x="1044974" y="43661"/>
                  </a:lnTo>
                  <a:lnTo>
                    <a:pt x="1048457" y="43471"/>
                  </a:lnTo>
                  <a:lnTo>
                    <a:pt x="1051940" y="43280"/>
                  </a:lnTo>
                  <a:lnTo>
                    <a:pt x="1055423" y="43090"/>
                  </a:lnTo>
                  <a:lnTo>
                    <a:pt x="1058907" y="42900"/>
                  </a:lnTo>
                  <a:lnTo>
                    <a:pt x="1062390" y="42710"/>
                  </a:lnTo>
                  <a:lnTo>
                    <a:pt x="1065873" y="42520"/>
                  </a:lnTo>
                  <a:lnTo>
                    <a:pt x="1069356" y="42330"/>
                  </a:lnTo>
                  <a:lnTo>
                    <a:pt x="1072840" y="42140"/>
                  </a:lnTo>
                  <a:lnTo>
                    <a:pt x="1076323" y="41951"/>
                  </a:lnTo>
                  <a:lnTo>
                    <a:pt x="1079806" y="41761"/>
                  </a:lnTo>
                  <a:lnTo>
                    <a:pt x="1083289" y="41572"/>
                  </a:lnTo>
                  <a:lnTo>
                    <a:pt x="1086773" y="41383"/>
                  </a:lnTo>
                  <a:lnTo>
                    <a:pt x="1090256" y="41194"/>
                  </a:lnTo>
                  <a:lnTo>
                    <a:pt x="1093739" y="41005"/>
                  </a:lnTo>
                  <a:lnTo>
                    <a:pt x="1097222" y="40817"/>
                  </a:lnTo>
                  <a:lnTo>
                    <a:pt x="1100706" y="40628"/>
                  </a:lnTo>
                  <a:lnTo>
                    <a:pt x="1104189" y="40440"/>
                  </a:lnTo>
                  <a:lnTo>
                    <a:pt x="1107672" y="40251"/>
                  </a:lnTo>
                  <a:lnTo>
                    <a:pt x="1111155" y="40063"/>
                  </a:lnTo>
                  <a:lnTo>
                    <a:pt x="1114639" y="39875"/>
                  </a:lnTo>
                  <a:lnTo>
                    <a:pt x="1114639" y="40041"/>
                  </a:lnTo>
                  <a:lnTo>
                    <a:pt x="1114639" y="40207"/>
                  </a:lnTo>
                  <a:lnTo>
                    <a:pt x="1114639" y="40371"/>
                  </a:lnTo>
                  <a:lnTo>
                    <a:pt x="1114639" y="40535"/>
                  </a:lnTo>
                  <a:lnTo>
                    <a:pt x="1114639" y="40698"/>
                  </a:lnTo>
                  <a:lnTo>
                    <a:pt x="1114639" y="40860"/>
                  </a:lnTo>
                  <a:lnTo>
                    <a:pt x="1114639" y="41022"/>
                  </a:lnTo>
                  <a:lnTo>
                    <a:pt x="1114639" y="41182"/>
                  </a:lnTo>
                  <a:lnTo>
                    <a:pt x="1114639" y="41342"/>
                  </a:lnTo>
                  <a:lnTo>
                    <a:pt x="1114639" y="41501"/>
                  </a:lnTo>
                  <a:lnTo>
                    <a:pt x="1114639" y="41660"/>
                  </a:lnTo>
                  <a:lnTo>
                    <a:pt x="1114639" y="41817"/>
                  </a:lnTo>
                  <a:lnTo>
                    <a:pt x="1114639" y="41974"/>
                  </a:lnTo>
                  <a:lnTo>
                    <a:pt x="1114639" y="42130"/>
                  </a:lnTo>
                  <a:lnTo>
                    <a:pt x="1114639" y="42286"/>
                  </a:lnTo>
                  <a:lnTo>
                    <a:pt x="1114639" y="42440"/>
                  </a:lnTo>
                  <a:lnTo>
                    <a:pt x="1114639" y="42594"/>
                  </a:lnTo>
                  <a:lnTo>
                    <a:pt x="1114639" y="42747"/>
                  </a:lnTo>
                  <a:lnTo>
                    <a:pt x="1114639" y="42900"/>
                  </a:lnTo>
                  <a:lnTo>
                    <a:pt x="1114639" y="43052"/>
                  </a:lnTo>
                  <a:lnTo>
                    <a:pt x="1114639" y="43203"/>
                  </a:lnTo>
                  <a:lnTo>
                    <a:pt x="1114639" y="43353"/>
                  </a:lnTo>
                  <a:lnTo>
                    <a:pt x="1114639" y="43503"/>
                  </a:lnTo>
                  <a:lnTo>
                    <a:pt x="1114639" y="43652"/>
                  </a:lnTo>
                  <a:lnTo>
                    <a:pt x="1114639" y="43800"/>
                  </a:lnTo>
                  <a:lnTo>
                    <a:pt x="1114639" y="43947"/>
                  </a:lnTo>
                  <a:lnTo>
                    <a:pt x="1114639" y="44094"/>
                  </a:lnTo>
                  <a:lnTo>
                    <a:pt x="1114639" y="44241"/>
                  </a:lnTo>
                  <a:lnTo>
                    <a:pt x="1114639" y="44386"/>
                  </a:lnTo>
                  <a:lnTo>
                    <a:pt x="1114639" y="44531"/>
                  </a:lnTo>
                  <a:lnTo>
                    <a:pt x="1114639" y="44675"/>
                  </a:lnTo>
                  <a:lnTo>
                    <a:pt x="1114639" y="44819"/>
                  </a:lnTo>
                  <a:lnTo>
                    <a:pt x="1114639" y="44962"/>
                  </a:lnTo>
                  <a:lnTo>
                    <a:pt x="1114639" y="45104"/>
                  </a:lnTo>
                  <a:lnTo>
                    <a:pt x="1114639" y="45246"/>
                  </a:lnTo>
                  <a:lnTo>
                    <a:pt x="1114639" y="45387"/>
                  </a:lnTo>
                  <a:lnTo>
                    <a:pt x="1114639" y="45527"/>
                  </a:lnTo>
                  <a:lnTo>
                    <a:pt x="1114639" y="45667"/>
                  </a:lnTo>
                  <a:lnTo>
                    <a:pt x="1114639" y="45806"/>
                  </a:lnTo>
                  <a:lnTo>
                    <a:pt x="1114639" y="45945"/>
                  </a:lnTo>
                  <a:lnTo>
                    <a:pt x="1114639" y="46083"/>
                  </a:lnTo>
                  <a:lnTo>
                    <a:pt x="1114639" y="46220"/>
                  </a:lnTo>
                  <a:lnTo>
                    <a:pt x="1114639" y="46357"/>
                  </a:lnTo>
                  <a:lnTo>
                    <a:pt x="1114639" y="46493"/>
                  </a:lnTo>
                  <a:lnTo>
                    <a:pt x="1114639" y="46628"/>
                  </a:lnTo>
                  <a:lnTo>
                    <a:pt x="1114639" y="46763"/>
                  </a:lnTo>
                  <a:lnTo>
                    <a:pt x="1114639" y="46898"/>
                  </a:lnTo>
                  <a:lnTo>
                    <a:pt x="1114639" y="47031"/>
                  </a:lnTo>
                  <a:lnTo>
                    <a:pt x="1114639" y="47164"/>
                  </a:lnTo>
                  <a:lnTo>
                    <a:pt x="1114639" y="47297"/>
                  </a:lnTo>
                  <a:lnTo>
                    <a:pt x="1114639" y="47429"/>
                  </a:lnTo>
                  <a:lnTo>
                    <a:pt x="1114639" y="47560"/>
                  </a:lnTo>
                  <a:lnTo>
                    <a:pt x="1114639" y="47691"/>
                  </a:lnTo>
                  <a:lnTo>
                    <a:pt x="1118122" y="47522"/>
                  </a:lnTo>
                  <a:lnTo>
                    <a:pt x="1121605" y="47354"/>
                  </a:lnTo>
                  <a:lnTo>
                    <a:pt x="1125088" y="47185"/>
                  </a:lnTo>
                  <a:lnTo>
                    <a:pt x="1128572" y="47016"/>
                  </a:lnTo>
                  <a:lnTo>
                    <a:pt x="1132055" y="46848"/>
                  </a:lnTo>
                  <a:lnTo>
                    <a:pt x="1135538" y="46680"/>
                  </a:lnTo>
                  <a:lnTo>
                    <a:pt x="1139021" y="46512"/>
                  </a:lnTo>
                  <a:lnTo>
                    <a:pt x="1142505" y="46343"/>
                  </a:lnTo>
                  <a:lnTo>
                    <a:pt x="1145988" y="46175"/>
                  </a:lnTo>
                  <a:lnTo>
                    <a:pt x="1149471" y="46008"/>
                  </a:lnTo>
                  <a:lnTo>
                    <a:pt x="1152954" y="45840"/>
                  </a:lnTo>
                  <a:lnTo>
                    <a:pt x="1156437" y="45672"/>
                  </a:lnTo>
                  <a:lnTo>
                    <a:pt x="1159921" y="45505"/>
                  </a:lnTo>
                  <a:lnTo>
                    <a:pt x="1163404" y="45337"/>
                  </a:lnTo>
                  <a:lnTo>
                    <a:pt x="1166887" y="45170"/>
                  </a:lnTo>
                  <a:lnTo>
                    <a:pt x="1170370" y="45003"/>
                  </a:lnTo>
                  <a:lnTo>
                    <a:pt x="1173854" y="44836"/>
                  </a:lnTo>
                  <a:lnTo>
                    <a:pt x="1177337" y="44669"/>
                  </a:lnTo>
                  <a:lnTo>
                    <a:pt x="1180820" y="44502"/>
                  </a:lnTo>
                  <a:lnTo>
                    <a:pt x="1184303" y="44335"/>
                  </a:lnTo>
                  <a:lnTo>
                    <a:pt x="1187787" y="44168"/>
                  </a:lnTo>
                  <a:lnTo>
                    <a:pt x="1191270" y="44002"/>
                  </a:lnTo>
                  <a:lnTo>
                    <a:pt x="1194753" y="43835"/>
                  </a:lnTo>
                  <a:lnTo>
                    <a:pt x="1198236" y="43669"/>
                  </a:lnTo>
                  <a:lnTo>
                    <a:pt x="1201720" y="43503"/>
                  </a:lnTo>
                  <a:lnTo>
                    <a:pt x="1205203" y="43336"/>
                  </a:lnTo>
                  <a:lnTo>
                    <a:pt x="1208686" y="43170"/>
                  </a:lnTo>
                  <a:lnTo>
                    <a:pt x="1212169" y="43004"/>
                  </a:lnTo>
                  <a:lnTo>
                    <a:pt x="1215653" y="42839"/>
                  </a:lnTo>
                  <a:lnTo>
                    <a:pt x="1219136" y="42673"/>
                  </a:lnTo>
                  <a:lnTo>
                    <a:pt x="1222619" y="42507"/>
                  </a:lnTo>
                  <a:lnTo>
                    <a:pt x="1226102" y="42342"/>
                  </a:lnTo>
                  <a:lnTo>
                    <a:pt x="1229586" y="42176"/>
                  </a:lnTo>
                  <a:lnTo>
                    <a:pt x="1233069" y="42011"/>
                  </a:lnTo>
                  <a:lnTo>
                    <a:pt x="1236552" y="41846"/>
                  </a:lnTo>
                  <a:lnTo>
                    <a:pt x="1240035" y="41681"/>
                  </a:lnTo>
                  <a:lnTo>
                    <a:pt x="1243519" y="41516"/>
                  </a:lnTo>
                  <a:lnTo>
                    <a:pt x="1247002" y="41351"/>
                  </a:lnTo>
                  <a:lnTo>
                    <a:pt x="1250485" y="41186"/>
                  </a:lnTo>
                  <a:lnTo>
                    <a:pt x="1253968" y="41022"/>
                  </a:lnTo>
                  <a:lnTo>
                    <a:pt x="1253968" y="41164"/>
                  </a:lnTo>
                  <a:lnTo>
                    <a:pt x="1253968" y="41307"/>
                  </a:lnTo>
                  <a:lnTo>
                    <a:pt x="1253968" y="41448"/>
                  </a:lnTo>
                  <a:lnTo>
                    <a:pt x="1253968" y="41589"/>
                  </a:lnTo>
                  <a:lnTo>
                    <a:pt x="1253968" y="41730"/>
                  </a:lnTo>
                  <a:lnTo>
                    <a:pt x="1253968" y="41870"/>
                  </a:lnTo>
                  <a:lnTo>
                    <a:pt x="1253968" y="42009"/>
                  </a:lnTo>
                  <a:lnTo>
                    <a:pt x="1253968" y="42147"/>
                  </a:lnTo>
                  <a:lnTo>
                    <a:pt x="1253968" y="42286"/>
                  </a:lnTo>
                  <a:lnTo>
                    <a:pt x="1253968" y="42423"/>
                  </a:lnTo>
                  <a:lnTo>
                    <a:pt x="1253968" y="42560"/>
                  </a:lnTo>
                  <a:lnTo>
                    <a:pt x="1253968" y="42696"/>
                  </a:lnTo>
                  <a:lnTo>
                    <a:pt x="1253968" y="42832"/>
                  </a:lnTo>
                  <a:lnTo>
                    <a:pt x="1253968" y="42967"/>
                  </a:lnTo>
                  <a:lnTo>
                    <a:pt x="1253968" y="43102"/>
                  </a:lnTo>
                  <a:lnTo>
                    <a:pt x="1253968" y="43236"/>
                  </a:lnTo>
                  <a:lnTo>
                    <a:pt x="1253968" y="43370"/>
                  </a:lnTo>
                  <a:lnTo>
                    <a:pt x="1253968" y="43503"/>
                  </a:lnTo>
                  <a:lnTo>
                    <a:pt x="1253968" y="43635"/>
                  </a:lnTo>
                  <a:lnTo>
                    <a:pt x="1253968" y="43767"/>
                  </a:lnTo>
                  <a:lnTo>
                    <a:pt x="1253968" y="43898"/>
                  </a:lnTo>
                  <a:lnTo>
                    <a:pt x="1253968" y="44029"/>
                  </a:lnTo>
                  <a:lnTo>
                    <a:pt x="1253968" y="44159"/>
                  </a:lnTo>
                  <a:lnTo>
                    <a:pt x="1253968" y="44289"/>
                  </a:lnTo>
                  <a:lnTo>
                    <a:pt x="1253968" y="44418"/>
                  </a:lnTo>
                  <a:lnTo>
                    <a:pt x="1253968" y="44547"/>
                  </a:lnTo>
                  <a:lnTo>
                    <a:pt x="1253968" y="44675"/>
                  </a:lnTo>
                  <a:lnTo>
                    <a:pt x="1253968" y="44803"/>
                  </a:lnTo>
                  <a:lnTo>
                    <a:pt x="1253968" y="44930"/>
                  </a:lnTo>
                  <a:lnTo>
                    <a:pt x="1253968" y="45057"/>
                  </a:lnTo>
                  <a:lnTo>
                    <a:pt x="1253968" y="45183"/>
                  </a:lnTo>
                  <a:lnTo>
                    <a:pt x="1253968" y="45309"/>
                  </a:lnTo>
                  <a:lnTo>
                    <a:pt x="1253968" y="45434"/>
                  </a:lnTo>
                  <a:lnTo>
                    <a:pt x="1253968" y="45559"/>
                  </a:lnTo>
                  <a:lnTo>
                    <a:pt x="1253968" y="45683"/>
                  </a:lnTo>
                  <a:lnTo>
                    <a:pt x="1253968" y="45806"/>
                  </a:lnTo>
                  <a:lnTo>
                    <a:pt x="1253968" y="45929"/>
                  </a:lnTo>
                  <a:lnTo>
                    <a:pt x="1253968" y="46052"/>
                  </a:lnTo>
                  <a:lnTo>
                    <a:pt x="1253968" y="46174"/>
                  </a:lnTo>
                  <a:lnTo>
                    <a:pt x="1253968" y="46296"/>
                  </a:lnTo>
                  <a:lnTo>
                    <a:pt x="1253968" y="46417"/>
                  </a:lnTo>
                  <a:lnTo>
                    <a:pt x="1253968" y="46538"/>
                  </a:lnTo>
                  <a:lnTo>
                    <a:pt x="1253968" y="46658"/>
                  </a:lnTo>
                  <a:lnTo>
                    <a:pt x="1253968" y="46778"/>
                  </a:lnTo>
                  <a:lnTo>
                    <a:pt x="1253968" y="46898"/>
                  </a:lnTo>
                  <a:lnTo>
                    <a:pt x="1253968" y="47016"/>
                  </a:lnTo>
                  <a:lnTo>
                    <a:pt x="1253968" y="47135"/>
                  </a:lnTo>
                  <a:lnTo>
                    <a:pt x="1253968" y="47253"/>
                  </a:lnTo>
                  <a:lnTo>
                    <a:pt x="1253968" y="47370"/>
                  </a:lnTo>
                  <a:lnTo>
                    <a:pt x="1253968" y="47487"/>
                  </a:lnTo>
                  <a:lnTo>
                    <a:pt x="1253968" y="47604"/>
                  </a:lnTo>
                  <a:lnTo>
                    <a:pt x="1253968" y="47720"/>
                  </a:lnTo>
                  <a:lnTo>
                    <a:pt x="1253968" y="47836"/>
                  </a:lnTo>
                  <a:lnTo>
                    <a:pt x="1253968" y="47951"/>
                  </a:lnTo>
                  <a:lnTo>
                    <a:pt x="1253968" y="48066"/>
                  </a:lnTo>
                  <a:lnTo>
                    <a:pt x="1253968" y="48180"/>
                  </a:lnTo>
                  <a:lnTo>
                    <a:pt x="1253968" y="48294"/>
                  </a:lnTo>
                  <a:lnTo>
                    <a:pt x="1253968" y="48408"/>
                  </a:lnTo>
                  <a:lnTo>
                    <a:pt x="1253968" y="48521"/>
                  </a:lnTo>
                  <a:lnTo>
                    <a:pt x="1253968" y="48634"/>
                  </a:lnTo>
                  <a:lnTo>
                    <a:pt x="1253968" y="48746"/>
                  </a:lnTo>
                  <a:lnTo>
                    <a:pt x="1253968" y="48858"/>
                  </a:lnTo>
                  <a:lnTo>
                    <a:pt x="1253968" y="48969"/>
                  </a:lnTo>
                  <a:lnTo>
                    <a:pt x="1253968" y="49080"/>
                  </a:lnTo>
                  <a:lnTo>
                    <a:pt x="1253968" y="49191"/>
                  </a:lnTo>
                  <a:lnTo>
                    <a:pt x="1253968" y="49301"/>
                  </a:lnTo>
                  <a:lnTo>
                    <a:pt x="1253968" y="49410"/>
                  </a:lnTo>
                  <a:lnTo>
                    <a:pt x="1253968" y="49520"/>
                  </a:lnTo>
                  <a:lnTo>
                    <a:pt x="1253968" y="49629"/>
                  </a:lnTo>
                  <a:lnTo>
                    <a:pt x="1253968" y="49737"/>
                  </a:lnTo>
                  <a:lnTo>
                    <a:pt x="1253968" y="49845"/>
                  </a:lnTo>
                  <a:lnTo>
                    <a:pt x="1253968" y="49953"/>
                  </a:lnTo>
                  <a:lnTo>
                    <a:pt x="1253968" y="50060"/>
                  </a:lnTo>
                  <a:lnTo>
                    <a:pt x="1253968" y="50167"/>
                  </a:lnTo>
                  <a:lnTo>
                    <a:pt x="1253968" y="50274"/>
                  </a:lnTo>
                  <a:lnTo>
                    <a:pt x="1253968" y="50380"/>
                  </a:lnTo>
                  <a:lnTo>
                    <a:pt x="1253968" y="50486"/>
                  </a:lnTo>
                  <a:lnTo>
                    <a:pt x="1253968" y="50591"/>
                  </a:lnTo>
                  <a:lnTo>
                    <a:pt x="1253968" y="50696"/>
                  </a:lnTo>
                  <a:lnTo>
                    <a:pt x="1253968" y="50801"/>
                  </a:lnTo>
                  <a:lnTo>
                    <a:pt x="1253968" y="50905"/>
                  </a:lnTo>
                  <a:lnTo>
                    <a:pt x="1253968" y="51009"/>
                  </a:lnTo>
                  <a:lnTo>
                    <a:pt x="1253968" y="51112"/>
                  </a:lnTo>
                  <a:lnTo>
                    <a:pt x="1253968" y="51215"/>
                  </a:lnTo>
                  <a:lnTo>
                    <a:pt x="1253968" y="51318"/>
                  </a:lnTo>
                  <a:lnTo>
                    <a:pt x="1253968" y="51420"/>
                  </a:lnTo>
                  <a:lnTo>
                    <a:pt x="1253968" y="51522"/>
                  </a:lnTo>
                  <a:lnTo>
                    <a:pt x="1253968" y="51624"/>
                  </a:lnTo>
                  <a:lnTo>
                    <a:pt x="1253968" y="51725"/>
                  </a:lnTo>
                  <a:lnTo>
                    <a:pt x="1253968" y="51826"/>
                  </a:lnTo>
                  <a:lnTo>
                    <a:pt x="1253968" y="51926"/>
                  </a:lnTo>
                  <a:lnTo>
                    <a:pt x="1253968" y="52026"/>
                  </a:lnTo>
                  <a:lnTo>
                    <a:pt x="1253968" y="52126"/>
                  </a:lnTo>
                  <a:lnTo>
                    <a:pt x="1253968" y="52226"/>
                  </a:lnTo>
                  <a:lnTo>
                    <a:pt x="1253968" y="52325"/>
                  </a:lnTo>
                  <a:lnTo>
                    <a:pt x="1253968" y="52423"/>
                  </a:lnTo>
                  <a:lnTo>
                    <a:pt x="1253968" y="52522"/>
                  </a:lnTo>
                  <a:lnTo>
                    <a:pt x="1253968" y="52620"/>
                  </a:lnTo>
                  <a:lnTo>
                    <a:pt x="1253968" y="52718"/>
                  </a:lnTo>
                  <a:lnTo>
                    <a:pt x="1253968" y="52815"/>
                  </a:lnTo>
                  <a:lnTo>
                    <a:pt x="1253968" y="52912"/>
                  </a:lnTo>
                  <a:lnTo>
                    <a:pt x="1253968" y="53009"/>
                  </a:lnTo>
                  <a:lnTo>
                    <a:pt x="1253968" y="53105"/>
                  </a:lnTo>
                  <a:lnTo>
                    <a:pt x="1253968" y="53201"/>
                  </a:lnTo>
                  <a:lnTo>
                    <a:pt x="1253968" y="53296"/>
                  </a:lnTo>
                  <a:lnTo>
                    <a:pt x="1253968" y="53392"/>
                  </a:lnTo>
                  <a:lnTo>
                    <a:pt x="1253968" y="53487"/>
                  </a:lnTo>
                  <a:lnTo>
                    <a:pt x="1253968" y="53581"/>
                  </a:lnTo>
                  <a:lnTo>
                    <a:pt x="1253968" y="53676"/>
                  </a:lnTo>
                  <a:lnTo>
                    <a:pt x="1253968" y="53770"/>
                  </a:lnTo>
                  <a:lnTo>
                    <a:pt x="1253968" y="53863"/>
                  </a:lnTo>
                  <a:lnTo>
                    <a:pt x="1253968" y="53957"/>
                  </a:lnTo>
                  <a:lnTo>
                    <a:pt x="1253968" y="54050"/>
                  </a:lnTo>
                  <a:lnTo>
                    <a:pt x="1253968" y="54143"/>
                  </a:lnTo>
                  <a:lnTo>
                    <a:pt x="1253968" y="54235"/>
                  </a:lnTo>
                  <a:lnTo>
                    <a:pt x="1253968" y="54327"/>
                  </a:lnTo>
                  <a:lnTo>
                    <a:pt x="1253968" y="54419"/>
                  </a:lnTo>
                  <a:lnTo>
                    <a:pt x="1253968" y="54510"/>
                  </a:lnTo>
                  <a:lnTo>
                    <a:pt x="1253968" y="54601"/>
                  </a:lnTo>
                  <a:lnTo>
                    <a:pt x="1253968" y="54692"/>
                  </a:lnTo>
                  <a:lnTo>
                    <a:pt x="1253968" y="54783"/>
                  </a:lnTo>
                  <a:lnTo>
                    <a:pt x="1253968" y="54873"/>
                  </a:lnTo>
                  <a:lnTo>
                    <a:pt x="1253968" y="54963"/>
                  </a:lnTo>
                  <a:lnTo>
                    <a:pt x="1253968" y="55052"/>
                  </a:lnTo>
                  <a:lnTo>
                    <a:pt x="1253968" y="55142"/>
                  </a:lnTo>
                  <a:lnTo>
                    <a:pt x="1253968" y="55231"/>
                  </a:lnTo>
                  <a:lnTo>
                    <a:pt x="1253968" y="55319"/>
                  </a:lnTo>
                  <a:lnTo>
                    <a:pt x="1253968" y="55408"/>
                  </a:lnTo>
                  <a:lnTo>
                    <a:pt x="1253968" y="55496"/>
                  </a:lnTo>
                  <a:lnTo>
                    <a:pt x="1253968" y="55584"/>
                  </a:lnTo>
                  <a:lnTo>
                    <a:pt x="1253968" y="55671"/>
                  </a:lnTo>
                  <a:lnTo>
                    <a:pt x="1257452" y="55539"/>
                  </a:lnTo>
                  <a:lnTo>
                    <a:pt x="1260935" y="55407"/>
                  </a:lnTo>
                  <a:lnTo>
                    <a:pt x="1264418" y="55275"/>
                  </a:lnTo>
                  <a:lnTo>
                    <a:pt x="1267901" y="55143"/>
                  </a:lnTo>
                  <a:lnTo>
                    <a:pt x="1271385" y="55011"/>
                  </a:lnTo>
                  <a:lnTo>
                    <a:pt x="1274868" y="54879"/>
                  </a:lnTo>
                  <a:lnTo>
                    <a:pt x="1278351" y="54747"/>
                  </a:lnTo>
                  <a:lnTo>
                    <a:pt x="1281834" y="54615"/>
                  </a:lnTo>
                  <a:lnTo>
                    <a:pt x="1285318" y="54483"/>
                  </a:lnTo>
                  <a:lnTo>
                    <a:pt x="1288801" y="54352"/>
                  </a:lnTo>
                  <a:lnTo>
                    <a:pt x="1292284" y="54220"/>
                  </a:lnTo>
                  <a:lnTo>
                    <a:pt x="1295767" y="54089"/>
                  </a:lnTo>
                  <a:lnTo>
                    <a:pt x="1299251" y="53957"/>
                  </a:lnTo>
                  <a:lnTo>
                    <a:pt x="1302734" y="53826"/>
                  </a:lnTo>
                  <a:lnTo>
                    <a:pt x="1306217" y="53695"/>
                  </a:lnTo>
                  <a:lnTo>
                    <a:pt x="1309700" y="53563"/>
                  </a:lnTo>
                  <a:lnTo>
                    <a:pt x="1313184" y="53432"/>
                  </a:lnTo>
                  <a:lnTo>
                    <a:pt x="1316667" y="53301"/>
                  </a:lnTo>
                  <a:lnTo>
                    <a:pt x="1320150" y="53170"/>
                  </a:lnTo>
                  <a:lnTo>
                    <a:pt x="1323633" y="53039"/>
                  </a:lnTo>
                  <a:lnTo>
                    <a:pt x="1327117" y="52908"/>
                  </a:lnTo>
                  <a:lnTo>
                    <a:pt x="1330600" y="52777"/>
                  </a:lnTo>
                  <a:lnTo>
                    <a:pt x="1334083" y="52646"/>
                  </a:lnTo>
                  <a:lnTo>
                    <a:pt x="1337566" y="52516"/>
                  </a:lnTo>
                  <a:lnTo>
                    <a:pt x="1341050" y="52385"/>
                  </a:lnTo>
                  <a:lnTo>
                    <a:pt x="1344533" y="52254"/>
                  </a:lnTo>
                  <a:lnTo>
                    <a:pt x="1348016" y="52124"/>
                  </a:lnTo>
                  <a:lnTo>
                    <a:pt x="1351499" y="51993"/>
                  </a:lnTo>
                  <a:lnTo>
                    <a:pt x="1354983" y="51863"/>
                  </a:lnTo>
                  <a:lnTo>
                    <a:pt x="1358466" y="51733"/>
                  </a:lnTo>
                  <a:lnTo>
                    <a:pt x="1361949" y="51602"/>
                  </a:lnTo>
                  <a:lnTo>
                    <a:pt x="1365432" y="51472"/>
                  </a:lnTo>
                  <a:lnTo>
                    <a:pt x="1368916" y="51342"/>
                  </a:lnTo>
                  <a:lnTo>
                    <a:pt x="1372399" y="51212"/>
                  </a:lnTo>
                  <a:lnTo>
                    <a:pt x="1375882" y="51082"/>
                  </a:lnTo>
                  <a:lnTo>
                    <a:pt x="1379365" y="50952"/>
                  </a:lnTo>
                  <a:lnTo>
                    <a:pt x="1382849" y="50822"/>
                  </a:lnTo>
                  <a:lnTo>
                    <a:pt x="1386332" y="50692"/>
                  </a:lnTo>
                  <a:lnTo>
                    <a:pt x="1389815" y="50563"/>
                  </a:lnTo>
                  <a:lnTo>
                    <a:pt x="1393298" y="50433"/>
                  </a:lnTo>
                  <a:lnTo>
                    <a:pt x="1393298" y="50528"/>
                  </a:lnTo>
                  <a:lnTo>
                    <a:pt x="1393298" y="50623"/>
                  </a:lnTo>
                  <a:lnTo>
                    <a:pt x="1393298" y="50717"/>
                  </a:lnTo>
                  <a:lnTo>
                    <a:pt x="1393298" y="50811"/>
                  </a:lnTo>
                  <a:lnTo>
                    <a:pt x="1393298" y="50905"/>
                  </a:lnTo>
                  <a:lnTo>
                    <a:pt x="1393298" y="50998"/>
                  </a:lnTo>
                  <a:lnTo>
                    <a:pt x="1393298" y="51091"/>
                  </a:lnTo>
                  <a:lnTo>
                    <a:pt x="1393298" y="51184"/>
                  </a:lnTo>
                  <a:lnTo>
                    <a:pt x="1393298" y="51277"/>
                  </a:lnTo>
                  <a:lnTo>
                    <a:pt x="1393298" y="51369"/>
                  </a:lnTo>
                  <a:lnTo>
                    <a:pt x="1393298" y="51461"/>
                  </a:lnTo>
                  <a:lnTo>
                    <a:pt x="1393298" y="51553"/>
                  </a:lnTo>
                  <a:lnTo>
                    <a:pt x="1393298" y="51644"/>
                  </a:lnTo>
                  <a:lnTo>
                    <a:pt x="1393298" y="51735"/>
                  </a:lnTo>
                  <a:lnTo>
                    <a:pt x="1393298" y="51826"/>
                  </a:lnTo>
                  <a:lnTo>
                    <a:pt x="1393298" y="51916"/>
                  </a:lnTo>
                  <a:lnTo>
                    <a:pt x="1393298" y="52006"/>
                  </a:lnTo>
                  <a:lnTo>
                    <a:pt x="1393298" y="52096"/>
                  </a:lnTo>
                  <a:lnTo>
                    <a:pt x="1393298" y="52186"/>
                  </a:lnTo>
                  <a:lnTo>
                    <a:pt x="1393298" y="52275"/>
                  </a:lnTo>
                  <a:lnTo>
                    <a:pt x="1393298" y="52364"/>
                  </a:lnTo>
                  <a:lnTo>
                    <a:pt x="1393298" y="52453"/>
                  </a:lnTo>
                  <a:lnTo>
                    <a:pt x="1393298" y="52541"/>
                  </a:lnTo>
                  <a:lnTo>
                    <a:pt x="1393298" y="52630"/>
                  </a:lnTo>
                  <a:lnTo>
                    <a:pt x="1393298" y="52718"/>
                  </a:lnTo>
                  <a:lnTo>
                    <a:pt x="1393298" y="52805"/>
                  </a:lnTo>
                  <a:lnTo>
                    <a:pt x="1393298" y="52892"/>
                  </a:lnTo>
                  <a:lnTo>
                    <a:pt x="1393298" y="52980"/>
                  </a:lnTo>
                  <a:lnTo>
                    <a:pt x="1393298" y="53066"/>
                  </a:lnTo>
                  <a:lnTo>
                    <a:pt x="1393298" y="53153"/>
                  </a:lnTo>
                  <a:lnTo>
                    <a:pt x="1393298" y="53239"/>
                  </a:lnTo>
                  <a:lnTo>
                    <a:pt x="1393298" y="53325"/>
                  </a:lnTo>
                  <a:lnTo>
                    <a:pt x="1393298" y="53411"/>
                  </a:lnTo>
                  <a:lnTo>
                    <a:pt x="1393298" y="53496"/>
                  </a:lnTo>
                  <a:lnTo>
                    <a:pt x="1393298" y="53581"/>
                  </a:lnTo>
                  <a:lnTo>
                    <a:pt x="1393298" y="53666"/>
                  </a:lnTo>
                  <a:lnTo>
                    <a:pt x="1393298" y="53751"/>
                  </a:lnTo>
                  <a:lnTo>
                    <a:pt x="1393298" y="53835"/>
                  </a:lnTo>
                  <a:lnTo>
                    <a:pt x="1393298" y="53919"/>
                  </a:lnTo>
                  <a:lnTo>
                    <a:pt x="1393298" y="54003"/>
                  </a:lnTo>
                  <a:lnTo>
                    <a:pt x="1393298" y="54087"/>
                  </a:lnTo>
                  <a:lnTo>
                    <a:pt x="1393298" y="54170"/>
                  </a:lnTo>
                  <a:lnTo>
                    <a:pt x="1393298" y="54253"/>
                  </a:lnTo>
                  <a:lnTo>
                    <a:pt x="1393298" y="54336"/>
                  </a:lnTo>
                  <a:lnTo>
                    <a:pt x="1393298" y="54419"/>
                  </a:lnTo>
                  <a:lnTo>
                    <a:pt x="1393298" y="54501"/>
                  </a:lnTo>
                  <a:lnTo>
                    <a:pt x="1393298" y="54583"/>
                  </a:lnTo>
                  <a:lnTo>
                    <a:pt x="1393298" y="54665"/>
                  </a:lnTo>
                  <a:lnTo>
                    <a:pt x="1393298" y="54747"/>
                  </a:lnTo>
                  <a:lnTo>
                    <a:pt x="1393298" y="54828"/>
                  </a:lnTo>
                  <a:lnTo>
                    <a:pt x="1393298" y="54909"/>
                  </a:lnTo>
                  <a:lnTo>
                    <a:pt x="1393298" y="54990"/>
                  </a:lnTo>
                  <a:lnTo>
                    <a:pt x="1393298" y="55070"/>
                  </a:lnTo>
                  <a:lnTo>
                    <a:pt x="1393298" y="55151"/>
                  </a:lnTo>
                  <a:lnTo>
                    <a:pt x="1393298" y="55231"/>
                  </a:lnTo>
                  <a:lnTo>
                    <a:pt x="1393298" y="55311"/>
                  </a:lnTo>
                  <a:lnTo>
                    <a:pt x="1393298" y="55390"/>
                  </a:lnTo>
                  <a:lnTo>
                    <a:pt x="1393298" y="55469"/>
                  </a:lnTo>
                  <a:lnTo>
                    <a:pt x="1393298" y="55549"/>
                  </a:lnTo>
                  <a:lnTo>
                    <a:pt x="1393298" y="55628"/>
                  </a:lnTo>
                  <a:lnTo>
                    <a:pt x="1393298" y="55706"/>
                  </a:lnTo>
                  <a:lnTo>
                    <a:pt x="1393298" y="55785"/>
                  </a:lnTo>
                  <a:lnTo>
                    <a:pt x="1393298" y="55863"/>
                  </a:lnTo>
                  <a:lnTo>
                    <a:pt x="1393298" y="55941"/>
                  </a:lnTo>
                  <a:lnTo>
                    <a:pt x="1393298" y="56018"/>
                  </a:lnTo>
                  <a:lnTo>
                    <a:pt x="1393298" y="56096"/>
                  </a:lnTo>
                  <a:lnTo>
                    <a:pt x="1393298" y="56173"/>
                  </a:lnTo>
                  <a:lnTo>
                    <a:pt x="1393298" y="56250"/>
                  </a:lnTo>
                  <a:lnTo>
                    <a:pt x="1393298" y="56327"/>
                  </a:lnTo>
                  <a:lnTo>
                    <a:pt x="1393298" y="56403"/>
                  </a:lnTo>
                  <a:lnTo>
                    <a:pt x="1396782" y="56297"/>
                  </a:lnTo>
                  <a:lnTo>
                    <a:pt x="1400265" y="56192"/>
                  </a:lnTo>
                  <a:lnTo>
                    <a:pt x="1403748" y="56086"/>
                  </a:lnTo>
                  <a:lnTo>
                    <a:pt x="1407231" y="55980"/>
                  </a:lnTo>
                  <a:lnTo>
                    <a:pt x="1410715" y="55874"/>
                  </a:lnTo>
                  <a:lnTo>
                    <a:pt x="1414198" y="55769"/>
                  </a:lnTo>
                  <a:lnTo>
                    <a:pt x="1417681" y="55663"/>
                  </a:lnTo>
                  <a:lnTo>
                    <a:pt x="1421164" y="55558"/>
                  </a:lnTo>
                  <a:lnTo>
                    <a:pt x="1424648" y="55453"/>
                  </a:lnTo>
                  <a:lnTo>
                    <a:pt x="1428131" y="55347"/>
                  </a:lnTo>
                  <a:lnTo>
                    <a:pt x="1428131" y="55347"/>
                  </a:lnTo>
                  <a:lnTo>
                    <a:pt x="1431614" y="55242"/>
                  </a:lnTo>
                  <a:lnTo>
                    <a:pt x="1435097" y="55137"/>
                  </a:lnTo>
                  <a:lnTo>
                    <a:pt x="1438580" y="55032"/>
                  </a:lnTo>
                  <a:lnTo>
                    <a:pt x="1442064" y="54928"/>
                  </a:lnTo>
                  <a:lnTo>
                    <a:pt x="1445547" y="54823"/>
                  </a:lnTo>
                  <a:lnTo>
                    <a:pt x="1449030" y="54718"/>
                  </a:lnTo>
                  <a:lnTo>
                    <a:pt x="1452513" y="54614"/>
                  </a:lnTo>
                  <a:lnTo>
                    <a:pt x="1455997" y="54509"/>
                  </a:lnTo>
                  <a:lnTo>
                    <a:pt x="1459480" y="54405"/>
                  </a:lnTo>
                  <a:lnTo>
                    <a:pt x="1462963" y="54301"/>
                  </a:lnTo>
                  <a:lnTo>
                    <a:pt x="1462963" y="54301"/>
                  </a:lnTo>
                  <a:lnTo>
                    <a:pt x="1466446" y="54197"/>
                  </a:lnTo>
                  <a:lnTo>
                    <a:pt x="1469930" y="54092"/>
                  </a:lnTo>
                  <a:lnTo>
                    <a:pt x="1473413" y="53988"/>
                  </a:lnTo>
                  <a:lnTo>
                    <a:pt x="1476896" y="53885"/>
                  </a:lnTo>
                  <a:lnTo>
                    <a:pt x="1480379" y="53781"/>
                  </a:lnTo>
                  <a:lnTo>
                    <a:pt x="1483863" y="53677"/>
                  </a:lnTo>
                  <a:lnTo>
                    <a:pt x="1487346" y="53573"/>
                  </a:lnTo>
                  <a:lnTo>
                    <a:pt x="1490829" y="53470"/>
                  </a:lnTo>
                  <a:lnTo>
                    <a:pt x="1494312" y="53366"/>
                  </a:lnTo>
                  <a:lnTo>
                    <a:pt x="1497796" y="53263"/>
                  </a:lnTo>
                  <a:lnTo>
                    <a:pt x="1497796" y="53263"/>
                  </a:lnTo>
                  <a:lnTo>
                    <a:pt x="1501279" y="53160"/>
                  </a:lnTo>
                  <a:lnTo>
                    <a:pt x="1504762" y="53057"/>
                  </a:lnTo>
                  <a:lnTo>
                    <a:pt x="1508245" y="52954"/>
                  </a:lnTo>
                  <a:lnTo>
                    <a:pt x="1511729" y="52851"/>
                  </a:lnTo>
                  <a:lnTo>
                    <a:pt x="1515212" y="52748"/>
                  </a:lnTo>
                  <a:lnTo>
                    <a:pt x="1518695" y="52645"/>
                  </a:lnTo>
                  <a:lnTo>
                    <a:pt x="1522178" y="52542"/>
                  </a:lnTo>
                  <a:lnTo>
                    <a:pt x="1525662" y="52440"/>
                  </a:lnTo>
                  <a:lnTo>
                    <a:pt x="1529145" y="52337"/>
                  </a:lnTo>
                  <a:lnTo>
                    <a:pt x="1532628" y="52235"/>
                  </a:lnTo>
                  <a:lnTo>
                    <a:pt x="1532628" y="52316"/>
                  </a:lnTo>
                  <a:lnTo>
                    <a:pt x="1532628" y="52397"/>
                  </a:lnTo>
                  <a:lnTo>
                    <a:pt x="1532628" y="52477"/>
                  </a:lnTo>
                  <a:lnTo>
                    <a:pt x="1532628" y="52557"/>
                  </a:lnTo>
                  <a:lnTo>
                    <a:pt x="1532628" y="52638"/>
                  </a:lnTo>
                  <a:lnTo>
                    <a:pt x="1532628" y="52718"/>
                  </a:lnTo>
                  <a:lnTo>
                    <a:pt x="1532628" y="52797"/>
                  </a:lnTo>
                  <a:lnTo>
                    <a:pt x="1532628" y="52877"/>
                  </a:lnTo>
                  <a:lnTo>
                    <a:pt x="1532628" y="52956"/>
                  </a:lnTo>
                  <a:lnTo>
                    <a:pt x="1532628" y="53035"/>
                  </a:lnTo>
                  <a:lnTo>
                    <a:pt x="1532628" y="53114"/>
                  </a:lnTo>
                  <a:lnTo>
                    <a:pt x="1532628" y="53192"/>
                  </a:lnTo>
                  <a:lnTo>
                    <a:pt x="1532628" y="53270"/>
                  </a:lnTo>
                  <a:lnTo>
                    <a:pt x="1532628" y="53349"/>
                  </a:lnTo>
                  <a:lnTo>
                    <a:pt x="1532628" y="53426"/>
                  </a:lnTo>
                  <a:lnTo>
                    <a:pt x="1532628" y="53504"/>
                  </a:lnTo>
                  <a:lnTo>
                    <a:pt x="1532628" y="53581"/>
                  </a:lnTo>
                  <a:lnTo>
                    <a:pt x="1532628" y="53659"/>
                  </a:lnTo>
                  <a:lnTo>
                    <a:pt x="1532628" y="53736"/>
                  </a:lnTo>
                  <a:lnTo>
                    <a:pt x="1532628" y="53812"/>
                  </a:lnTo>
                  <a:lnTo>
                    <a:pt x="1532628" y="53889"/>
                  </a:lnTo>
                  <a:lnTo>
                    <a:pt x="1532628" y="53965"/>
                  </a:lnTo>
                  <a:lnTo>
                    <a:pt x="1532628" y="54041"/>
                  </a:lnTo>
                  <a:lnTo>
                    <a:pt x="1532628" y="54117"/>
                  </a:lnTo>
                  <a:lnTo>
                    <a:pt x="1532628" y="54193"/>
                  </a:lnTo>
                  <a:lnTo>
                    <a:pt x="1532628" y="54268"/>
                  </a:lnTo>
                  <a:lnTo>
                    <a:pt x="1532628" y="54344"/>
                  </a:lnTo>
                  <a:lnTo>
                    <a:pt x="1532628" y="54419"/>
                  </a:lnTo>
                  <a:lnTo>
                    <a:pt x="1532628" y="54494"/>
                  </a:lnTo>
                  <a:lnTo>
                    <a:pt x="1532628" y="54568"/>
                  </a:lnTo>
                  <a:lnTo>
                    <a:pt x="1532628" y="54643"/>
                  </a:lnTo>
                  <a:lnTo>
                    <a:pt x="1532628" y="54717"/>
                  </a:lnTo>
                  <a:lnTo>
                    <a:pt x="1532628" y="54791"/>
                  </a:lnTo>
                  <a:lnTo>
                    <a:pt x="1532628" y="54865"/>
                  </a:lnTo>
                  <a:lnTo>
                    <a:pt x="1532628" y="54938"/>
                  </a:lnTo>
                  <a:lnTo>
                    <a:pt x="1532628" y="55012"/>
                  </a:lnTo>
                  <a:lnTo>
                    <a:pt x="1532628" y="55085"/>
                  </a:lnTo>
                  <a:lnTo>
                    <a:pt x="1532628" y="55158"/>
                  </a:lnTo>
                  <a:lnTo>
                    <a:pt x="1536111" y="55054"/>
                  </a:lnTo>
                  <a:lnTo>
                    <a:pt x="1539595" y="54951"/>
                  </a:lnTo>
                  <a:lnTo>
                    <a:pt x="1543078" y="54847"/>
                  </a:lnTo>
                  <a:lnTo>
                    <a:pt x="1546561" y="54744"/>
                  </a:lnTo>
                  <a:lnTo>
                    <a:pt x="1550044" y="54640"/>
                  </a:lnTo>
                  <a:lnTo>
                    <a:pt x="1553528" y="54537"/>
                  </a:lnTo>
                  <a:lnTo>
                    <a:pt x="1557011" y="54433"/>
                  </a:lnTo>
                  <a:lnTo>
                    <a:pt x="1560494" y="54330"/>
                  </a:lnTo>
                  <a:lnTo>
                    <a:pt x="1563977" y="54227"/>
                  </a:lnTo>
                  <a:lnTo>
                    <a:pt x="1567461" y="54124"/>
                  </a:lnTo>
                  <a:lnTo>
                    <a:pt x="1570944" y="54021"/>
                  </a:lnTo>
                  <a:lnTo>
                    <a:pt x="1574427" y="53918"/>
                  </a:lnTo>
                  <a:lnTo>
                    <a:pt x="1577910" y="53815"/>
                  </a:lnTo>
                  <a:lnTo>
                    <a:pt x="1581394" y="53712"/>
                  </a:lnTo>
                  <a:lnTo>
                    <a:pt x="1584877" y="53609"/>
                  </a:lnTo>
                  <a:lnTo>
                    <a:pt x="1588360" y="53507"/>
                  </a:lnTo>
                  <a:lnTo>
                    <a:pt x="1591843" y="53404"/>
                  </a:lnTo>
                  <a:lnTo>
                    <a:pt x="1595327" y="53301"/>
                  </a:lnTo>
                  <a:lnTo>
                    <a:pt x="1598810" y="53199"/>
                  </a:lnTo>
                  <a:lnTo>
                    <a:pt x="1602293" y="53096"/>
                  </a:lnTo>
                  <a:lnTo>
                    <a:pt x="1605776" y="52994"/>
                  </a:lnTo>
                  <a:lnTo>
                    <a:pt x="1609260" y="52892"/>
                  </a:lnTo>
                  <a:lnTo>
                    <a:pt x="1612743" y="52789"/>
                  </a:lnTo>
                  <a:lnTo>
                    <a:pt x="1616226" y="52687"/>
                  </a:lnTo>
                  <a:lnTo>
                    <a:pt x="1619709" y="52585"/>
                  </a:lnTo>
                  <a:lnTo>
                    <a:pt x="1623193" y="52483"/>
                  </a:lnTo>
                  <a:lnTo>
                    <a:pt x="1626676" y="52381"/>
                  </a:lnTo>
                  <a:lnTo>
                    <a:pt x="1630159" y="52279"/>
                  </a:lnTo>
                  <a:lnTo>
                    <a:pt x="1633642" y="52177"/>
                  </a:lnTo>
                  <a:lnTo>
                    <a:pt x="1637126" y="52075"/>
                  </a:lnTo>
                  <a:lnTo>
                    <a:pt x="1640609" y="51974"/>
                  </a:lnTo>
                  <a:lnTo>
                    <a:pt x="1644092" y="51872"/>
                  </a:lnTo>
                  <a:lnTo>
                    <a:pt x="1647575" y="51770"/>
                  </a:lnTo>
                  <a:lnTo>
                    <a:pt x="1651059" y="51669"/>
                  </a:lnTo>
                  <a:lnTo>
                    <a:pt x="1654542" y="51567"/>
                  </a:lnTo>
                  <a:lnTo>
                    <a:pt x="1658025" y="51466"/>
                  </a:lnTo>
                  <a:lnTo>
                    <a:pt x="1661508" y="51364"/>
                  </a:lnTo>
                  <a:lnTo>
                    <a:pt x="1664992" y="51263"/>
                  </a:lnTo>
                  <a:lnTo>
                    <a:pt x="1668475" y="51162"/>
                  </a:lnTo>
                  <a:lnTo>
                    <a:pt x="1671958" y="51060"/>
                  </a:lnTo>
                  <a:lnTo>
                    <a:pt x="1671958" y="51138"/>
                  </a:lnTo>
                  <a:lnTo>
                    <a:pt x="1671958" y="51215"/>
                  </a:lnTo>
                  <a:lnTo>
                    <a:pt x="1671958" y="51292"/>
                  </a:lnTo>
                  <a:lnTo>
                    <a:pt x="1671958" y="51369"/>
                  </a:lnTo>
                  <a:lnTo>
                    <a:pt x="1671958" y="51446"/>
                  </a:lnTo>
                  <a:lnTo>
                    <a:pt x="1671958" y="51522"/>
                  </a:lnTo>
                  <a:lnTo>
                    <a:pt x="1671958" y="51598"/>
                  </a:lnTo>
                  <a:lnTo>
                    <a:pt x="1671958" y="51674"/>
                  </a:lnTo>
                  <a:lnTo>
                    <a:pt x="1671958" y="51750"/>
                  </a:lnTo>
                  <a:lnTo>
                    <a:pt x="1671958" y="51826"/>
                  </a:lnTo>
                  <a:lnTo>
                    <a:pt x="1671958" y="51901"/>
                  </a:lnTo>
                  <a:lnTo>
                    <a:pt x="1671958" y="51976"/>
                  </a:lnTo>
                  <a:lnTo>
                    <a:pt x="1671958" y="52051"/>
                  </a:lnTo>
                  <a:lnTo>
                    <a:pt x="1671958" y="52126"/>
                  </a:lnTo>
                  <a:lnTo>
                    <a:pt x="1671958" y="52201"/>
                  </a:lnTo>
                  <a:lnTo>
                    <a:pt x="1671958" y="52275"/>
                  </a:lnTo>
                  <a:lnTo>
                    <a:pt x="1671958" y="52349"/>
                  </a:lnTo>
                  <a:lnTo>
                    <a:pt x="1675441" y="52243"/>
                  </a:lnTo>
                  <a:lnTo>
                    <a:pt x="1678925" y="52136"/>
                  </a:lnTo>
                  <a:lnTo>
                    <a:pt x="1682408" y="52030"/>
                  </a:lnTo>
                  <a:lnTo>
                    <a:pt x="1685891" y="51923"/>
                  </a:lnTo>
                  <a:lnTo>
                    <a:pt x="1689374" y="51816"/>
                  </a:lnTo>
                  <a:lnTo>
                    <a:pt x="1692858" y="51710"/>
                  </a:lnTo>
                  <a:lnTo>
                    <a:pt x="1696341" y="51603"/>
                  </a:lnTo>
                  <a:lnTo>
                    <a:pt x="1699824" y="51497"/>
                  </a:lnTo>
                  <a:lnTo>
                    <a:pt x="1703307" y="51391"/>
                  </a:lnTo>
                  <a:lnTo>
                    <a:pt x="1706791" y="51284"/>
                  </a:lnTo>
                  <a:lnTo>
                    <a:pt x="1710274" y="51178"/>
                  </a:lnTo>
                  <a:lnTo>
                    <a:pt x="1713757" y="51072"/>
                  </a:lnTo>
                  <a:lnTo>
                    <a:pt x="1717240" y="50965"/>
                  </a:lnTo>
                  <a:lnTo>
                    <a:pt x="1720723" y="50859"/>
                  </a:lnTo>
                  <a:lnTo>
                    <a:pt x="1724207" y="50753"/>
                  </a:lnTo>
                  <a:lnTo>
                    <a:pt x="1727690" y="50647"/>
                  </a:lnTo>
                  <a:lnTo>
                    <a:pt x="1731173" y="50541"/>
                  </a:lnTo>
                  <a:lnTo>
                    <a:pt x="1734656" y="50435"/>
                  </a:lnTo>
                  <a:lnTo>
                    <a:pt x="1738140" y="50329"/>
                  </a:lnTo>
                  <a:lnTo>
                    <a:pt x="1741623" y="50223"/>
                  </a:lnTo>
                  <a:lnTo>
                    <a:pt x="1745106" y="50117"/>
                  </a:lnTo>
                  <a:lnTo>
                    <a:pt x="1748589" y="50011"/>
                  </a:lnTo>
                  <a:lnTo>
                    <a:pt x="1752073" y="49905"/>
                  </a:lnTo>
                  <a:lnTo>
                    <a:pt x="1755556" y="49799"/>
                  </a:lnTo>
                  <a:lnTo>
                    <a:pt x="1759039" y="49693"/>
                  </a:lnTo>
                  <a:lnTo>
                    <a:pt x="1762522" y="49587"/>
                  </a:lnTo>
                  <a:lnTo>
                    <a:pt x="1766006" y="49482"/>
                  </a:lnTo>
                  <a:lnTo>
                    <a:pt x="1769489" y="49376"/>
                  </a:lnTo>
                  <a:lnTo>
                    <a:pt x="1772972" y="49270"/>
                  </a:lnTo>
                  <a:lnTo>
                    <a:pt x="1776455" y="49165"/>
                  </a:lnTo>
                  <a:lnTo>
                    <a:pt x="1779939" y="49059"/>
                  </a:lnTo>
                  <a:lnTo>
                    <a:pt x="1783422" y="48953"/>
                  </a:lnTo>
                  <a:lnTo>
                    <a:pt x="1786905" y="48848"/>
                  </a:lnTo>
                  <a:lnTo>
                    <a:pt x="1790388" y="48742"/>
                  </a:lnTo>
                  <a:lnTo>
                    <a:pt x="1793872" y="48637"/>
                  </a:lnTo>
                  <a:lnTo>
                    <a:pt x="1797355" y="48531"/>
                  </a:lnTo>
                  <a:lnTo>
                    <a:pt x="1800838" y="48426"/>
                  </a:lnTo>
                  <a:lnTo>
                    <a:pt x="1804321" y="48321"/>
                  </a:lnTo>
                  <a:lnTo>
                    <a:pt x="1807805" y="48215"/>
                  </a:lnTo>
                  <a:lnTo>
                    <a:pt x="1811288" y="48110"/>
                  </a:lnTo>
                  <a:lnTo>
                    <a:pt x="1811288" y="48189"/>
                  </a:lnTo>
                  <a:lnTo>
                    <a:pt x="1811288" y="48268"/>
                  </a:lnTo>
                  <a:lnTo>
                    <a:pt x="1811288" y="48347"/>
                  </a:lnTo>
                  <a:lnTo>
                    <a:pt x="1811288" y="48425"/>
                  </a:lnTo>
                  <a:lnTo>
                    <a:pt x="1811288" y="48504"/>
                  </a:lnTo>
                  <a:lnTo>
                    <a:pt x="1811288" y="48582"/>
                  </a:lnTo>
                  <a:lnTo>
                    <a:pt x="1811288" y="48660"/>
                  </a:lnTo>
                  <a:lnTo>
                    <a:pt x="1811288" y="48737"/>
                  </a:lnTo>
                  <a:lnTo>
                    <a:pt x="1811288" y="48815"/>
                  </a:lnTo>
                  <a:lnTo>
                    <a:pt x="1811288" y="48892"/>
                  </a:lnTo>
                  <a:lnTo>
                    <a:pt x="1811288" y="48969"/>
                  </a:lnTo>
                  <a:lnTo>
                    <a:pt x="1811288" y="49046"/>
                  </a:lnTo>
                  <a:lnTo>
                    <a:pt x="1811288" y="49123"/>
                  </a:lnTo>
                  <a:lnTo>
                    <a:pt x="1811288" y="49199"/>
                  </a:lnTo>
                  <a:lnTo>
                    <a:pt x="1811288" y="49275"/>
                  </a:lnTo>
                  <a:lnTo>
                    <a:pt x="1811288" y="49351"/>
                  </a:lnTo>
                  <a:lnTo>
                    <a:pt x="1811288" y="49427"/>
                  </a:lnTo>
                  <a:lnTo>
                    <a:pt x="1811288" y="49503"/>
                  </a:lnTo>
                  <a:lnTo>
                    <a:pt x="1811288" y="49578"/>
                  </a:lnTo>
                  <a:lnTo>
                    <a:pt x="1811288" y="49654"/>
                  </a:lnTo>
                  <a:lnTo>
                    <a:pt x="1811288" y="49729"/>
                  </a:lnTo>
                  <a:lnTo>
                    <a:pt x="1811288" y="49804"/>
                  </a:lnTo>
                  <a:lnTo>
                    <a:pt x="1811288" y="49879"/>
                  </a:lnTo>
                  <a:lnTo>
                    <a:pt x="1811288" y="49953"/>
                  </a:lnTo>
                  <a:lnTo>
                    <a:pt x="1811288" y="50027"/>
                  </a:lnTo>
                  <a:lnTo>
                    <a:pt x="1811288" y="50102"/>
                  </a:lnTo>
                  <a:lnTo>
                    <a:pt x="1811288" y="50175"/>
                  </a:lnTo>
                  <a:lnTo>
                    <a:pt x="1811288" y="50249"/>
                  </a:lnTo>
                  <a:lnTo>
                    <a:pt x="1811288" y="50323"/>
                  </a:lnTo>
                  <a:lnTo>
                    <a:pt x="1811288" y="50396"/>
                  </a:lnTo>
                  <a:lnTo>
                    <a:pt x="1811288" y="50469"/>
                  </a:lnTo>
                  <a:lnTo>
                    <a:pt x="1811288" y="50542"/>
                  </a:lnTo>
                  <a:lnTo>
                    <a:pt x="1811288" y="50615"/>
                  </a:lnTo>
                  <a:lnTo>
                    <a:pt x="1811288" y="50688"/>
                  </a:lnTo>
                  <a:lnTo>
                    <a:pt x="1811288" y="50760"/>
                  </a:lnTo>
                  <a:lnTo>
                    <a:pt x="1811288" y="50833"/>
                  </a:lnTo>
                  <a:lnTo>
                    <a:pt x="1811288" y="50905"/>
                  </a:lnTo>
                  <a:lnTo>
                    <a:pt x="1811288" y="50977"/>
                  </a:lnTo>
                  <a:lnTo>
                    <a:pt x="1811288" y="51048"/>
                  </a:lnTo>
                  <a:lnTo>
                    <a:pt x="1811288" y="51120"/>
                  </a:lnTo>
                  <a:lnTo>
                    <a:pt x="1811288" y="51191"/>
                  </a:lnTo>
                  <a:lnTo>
                    <a:pt x="1811288" y="51263"/>
                  </a:lnTo>
                  <a:lnTo>
                    <a:pt x="1811288" y="51334"/>
                  </a:lnTo>
                  <a:lnTo>
                    <a:pt x="1811288" y="51404"/>
                  </a:lnTo>
                  <a:lnTo>
                    <a:pt x="1811288" y="51475"/>
                  </a:lnTo>
                  <a:lnTo>
                    <a:pt x="1811288" y="51546"/>
                  </a:lnTo>
                  <a:lnTo>
                    <a:pt x="1811288" y="51616"/>
                  </a:lnTo>
                  <a:lnTo>
                    <a:pt x="1811288" y="51686"/>
                  </a:lnTo>
                  <a:lnTo>
                    <a:pt x="1811288" y="51756"/>
                  </a:lnTo>
                  <a:lnTo>
                    <a:pt x="1811288" y="51826"/>
                  </a:lnTo>
                  <a:lnTo>
                    <a:pt x="1811288" y="51895"/>
                  </a:lnTo>
                  <a:lnTo>
                    <a:pt x="1811288" y="51965"/>
                  </a:lnTo>
                  <a:lnTo>
                    <a:pt x="1811288" y="52034"/>
                  </a:lnTo>
                  <a:lnTo>
                    <a:pt x="1811288" y="52103"/>
                  </a:lnTo>
                  <a:lnTo>
                    <a:pt x="1811288" y="52172"/>
                  </a:lnTo>
                  <a:lnTo>
                    <a:pt x="1811288" y="52241"/>
                  </a:lnTo>
                  <a:lnTo>
                    <a:pt x="1811288" y="52309"/>
                  </a:lnTo>
                  <a:lnTo>
                    <a:pt x="1811288" y="52378"/>
                  </a:lnTo>
                  <a:lnTo>
                    <a:pt x="1811288" y="52446"/>
                  </a:lnTo>
                  <a:lnTo>
                    <a:pt x="1811288" y="52514"/>
                  </a:lnTo>
                  <a:lnTo>
                    <a:pt x="1811288" y="52582"/>
                  </a:lnTo>
                  <a:lnTo>
                    <a:pt x="1811288" y="52650"/>
                  </a:lnTo>
                  <a:lnTo>
                    <a:pt x="1811288" y="52718"/>
                  </a:lnTo>
                  <a:lnTo>
                    <a:pt x="1811288" y="52785"/>
                  </a:lnTo>
                  <a:lnTo>
                    <a:pt x="1811288" y="52852"/>
                  </a:lnTo>
                  <a:lnTo>
                    <a:pt x="1811288" y="52919"/>
                  </a:lnTo>
                  <a:lnTo>
                    <a:pt x="1811288" y="52986"/>
                  </a:lnTo>
                  <a:lnTo>
                    <a:pt x="1811288" y="53053"/>
                  </a:lnTo>
                  <a:lnTo>
                    <a:pt x="1811288" y="53120"/>
                  </a:lnTo>
                  <a:lnTo>
                    <a:pt x="1811288" y="53186"/>
                  </a:lnTo>
                  <a:lnTo>
                    <a:pt x="1811288" y="53252"/>
                  </a:lnTo>
                  <a:lnTo>
                    <a:pt x="1811288" y="53318"/>
                  </a:lnTo>
                  <a:lnTo>
                    <a:pt x="1811288" y="53384"/>
                  </a:lnTo>
                  <a:lnTo>
                    <a:pt x="1811288" y="53450"/>
                  </a:lnTo>
                  <a:lnTo>
                    <a:pt x="1811288" y="53516"/>
                  </a:lnTo>
                  <a:lnTo>
                    <a:pt x="1811288" y="53581"/>
                  </a:lnTo>
                  <a:lnTo>
                    <a:pt x="1811288" y="53647"/>
                  </a:lnTo>
                  <a:lnTo>
                    <a:pt x="1811288" y="53712"/>
                  </a:lnTo>
                  <a:lnTo>
                    <a:pt x="1811288" y="53777"/>
                  </a:lnTo>
                  <a:lnTo>
                    <a:pt x="1811288" y="53842"/>
                  </a:lnTo>
                  <a:lnTo>
                    <a:pt x="1811288" y="53907"/>
                  </a:lnTo>
                  <a:lnTo>
                    <a:pt x="1811288" y="53971"/>
                  </a:lnTo>
                  <a:lnTo>
                    <a:pt x="1811288" y="54036"/>
                  </a:lnTo>
                  <a:lnTo>
                    <a:pt x="1811288" y="54100"/>
                  </a:lnTo>
                  <a:lnTo>
                    <a:pt x="1811288" y="54164"/>
                  </a:lnTo>
                  <a:lnTo>
                    <a:pt x="1811288" y="54228"/>
                  </a:lnTo>
                  <a:lnTo>
                    <a:pt x="1811288" y="54292"/>
                  </a:lnTo>
                  <a:lnTo>
                    <a:pt x="1811288" y="54355"/>
                  </a:lnTo>
                  <a:lnTo>
                    <a:pt x="1811288" y="54419"/>
                  </a:lnTo>
                  <a:lnTo>
                    <a:pt x="1811288" y="54482"/>
                  </a:lnTo>
                  <a:lnTo>
                    <a:pt x="1811288" y="54545"/>
                  </a:lnTo>
                  <a:lnTo>
                    <a:pt x="1811288" y="54608"/>
                  </a:lnTo>
                  <a:lnTo>
                    <a:pt x="1811288" y="54671"/>
                  </a:lnTo>
                  <a:lnTo>
                    <a:pt x="1811288" y="54734"/>
                  </a:lnTo>
                  <a:lnTo>
                    <a:pt x="1811288" y="54797"/>
                  </a:lnTo>
                  <a:lnTo>
                    <a:pt x="1811288" y="54859"/>
                  </a:lnTo>
                  <a:lnTo>
                    <a:pt x="1811288" y="54921"/>
                  </a:lnTo>
                  <a:lnTo>
                    <a:pt x="1811288" y="54983"/>
                  </a:lnTo>
                  <a:lnTo>
                    <a:pt x="1811288" y="55046"/>
                  </a:lnTo>
                  <a:lnTo>
                    <a:pt x="1811288" y="55107"/>
                  </a:lnTo>
                  <a:lnTo>
                    <a:pt x="1811288" y="55169"/>
                  </a:lnTo>
                  <a:lnTo>
                    <a:pt x="1811288" y="55231"/>
                  </a:lnTo>
                  <a:lnTo>
                    <a:pt x="1811288" y="55292"/>
                  </a:lnTo>
                  <a:lnTo>
                    <a:pt x="1811288" y="55353"/>
                  </a:lnTo>
                  <a:lnTo>
                    <a:pt x="1811288" y="55415"/>
                  </a:lnTo>
                  <a:lnTo>
                    <a:pt x="1811288" y="55476"/>
                  </a:lnTo>
                  <a:lnTo>
                    <a:pt x="1811288" y="55536"/>
                  </a:lnTo>
                  <a:lnTo>
                    <a:pt x="1811288" y="55597"/>
                  </a:lnTo>
                  <a:lnTo>
                    <a:pt x="1811288" y="55658"/>
                  </a:lnTo>
                  <a:lnTo>
                    <a:pt x="1811288" y="55718"/>
                  </a:lnTo>
                  <a:lnTo>
                    <a:pt x="1811288" y="55779"/>
                  </a:lnTo>
                  <a:lnTo>
                    <a:pt x="1811288" y="55839"/>
                  </a:lnTo>
                  <a:lnTo>
                    <a:pt x="1811288" y="55899"/>
                  </a:lnTo>
                  <a:lnTo>
                    <a:pt x="1814771" y="55811"/>
                  </a:lnTo>
                  <a:lnTo>
                    <a:pt x="1818254" y="55722"/>
                  </a:lnTo>
                  <a:lnTo>
                    <a:pt x="1821738" y="55634"/>
                  </a:lnTo>
                  <a:lnTo>
                    <a:pt x="1825221" y="55546"/>
                  </a:lnTo>
                  <a:lnTo>
                    <a:pt x="1828704" y="55458"/>
                  </a:lnTo>
                  <a:lnTo>
                    <a:pt x="1832187" y="55370"/>
                  </a:lnTo>
                  <a:lnTo>
                    <a:pt x="1835671" y="55282"/>
                  </a:lnTo>
                  <a:lnTo>
                    <a:pt x="1839154" y="55194"/>
                  </a:lnTo>
                  <a:lnTo>
                    <a:pt x="1842637" y="55106"/>
                  </a:lnTo>
                  <a:lnTo>
                    <a:pt x="1846120" y="55019"/>
                  </a:lnTo>
                  <a:lnTo>
                    <a:pt x="1849604" y="54931"/>
                  </a:lnTo>
                  <a:lnTo>
                    <a:pt x="1853087" y="54843"/>
                  </a:lnTo>
                  <a:lnTo>
                    <a:pt x="1856570" y="54755"/>
                  </a:lnTo>
                  <a:lnTo>
                    <a:pt x="1860053" y="54668"/>
                  </a:lnTo>
                  <a:lnTo>
                    <a:pt x="1863537" y="54580"/>
                  </a:lnTo>
                  <a:lnTo>
                    <a:pt x="1867020" y="54492"/>
                  </a:lnTo>
                  <a:lnTo>
                    <a:pt x="1870503" y="54405"/>
                  </a:lnTo>
                  <a:lnTo>
                    <a:pt x="1873986" y="54317"/>
                  </a:lnTo>
                  <a:lnTo>
                    <a:pt x="1877470" y="54230"/>
                  </a:lnTo>
                  <a:lnTo>
                    <a:pt x="1880953" y="54143"/>
                  </a:lnTo>
                  <a:lnTo>
                    <a:pt x="1884436" y="54055"/>
                  </a:lnTo>
                  <a:lnTo>
                    <a:pt x="1887919" y="53968"/>
                  </a:lnTo>
                  <a:lnTo>
                    <a:pt x="1891403" y="53880"/>
                  </a:lnTo>
                  <a:lnTo>
                    <a:pt x="1894886" y="53793"/>
                  </a:lnTo>
                  <a:lnTo>
                    <a:pt x="1898369" y="53706"/>
                  </a:lnTo>
                  <a:lnTo>
                    <a:pt x="1901852" y="53619"/>
                  </a:lnTo>
                  <a:lnTo>
                    <a:pt x="1905336" y="53532"/>
                  </a:lnTo>
                  <a:lnTo>
                    <a:pt x="1908819" y="53445"/>
                  </a:lnTo>
                  <a:lnTo>
                    <a:pt x="1912302" y="53357"/>
                  </a:lnTo>
                  <a:lnTo>
                    <a:pt x="1915785" y="53270"/>
                  </a:lnTo>
                  <a:lnTo>
                    <a:pt x="1919269" y="53183"/>
                  </a:lnTo>
                  <a:lnTo>
                    <a:pt x="1922752" y="53096"/>
                  </a:lnTo>
                  <a:lnTo>
                    <a:pt x="1926235" y="53010"/>
                  </a:lnTo>
                  <a:lnTo>
                    <a:pt x="1929718" y="52923"/>
                  </a:lnTo>
                  <a:lnTo>
                    <a:pt x="1933202" y="52836"/>
                  </a:lnTo>
                  <a:lnTo>
                    <a:pt x="1936685" y="52749"/>
                  </a:lnTo>
                  <a:lnTo>
                    <a:pt x="1940168" y="52662"/>
                  </a:lnTo>
                  <a:lnTo>
                    <a:pt x="1943651" y="52576"/>
                  </a:lnTo>
                  <a:lnTo>
                    <a:pt x="1947135" y="52489"/>
                  </a:lnTo>
                  <a:lnTo>
                    <a:pt x="1950618" y="52402"/>
                  </a:lnTo>
                  <a:lnTo>
                    <a:pt x="1950618" y="52466"/>
                  </a:lnTo>
                  <a:lnTo>
                    <a:pt x="1950618" y="52529"/>
                  </a:lnTo>
                  <a:lnTo>
                    <a:pt x="1950618" y="52592"/>
                  </a:lnTo>
                  <a:lnTo>
                    <a:pt x="1950618" y="52655"/>
                  </a:lnTo>
                  <a:lnTo>
                    <a:pt x="1950618" y="52718"/>
                  </a:lnTo>
                  <a:lnTo>
                    <a:pt x="1950618" y="52780"/>
                  </a:lnTo>
                  <a:lnTo>
                    <a:pt x="1950618" y="52843"/>
                  </a:lnTo>
                  <a:lnTo>
                    <a:pt x="1950618" y="52905"/>
                  </a:lnTo>
                  <a:lnTo>
                    <a:pt x="1950618" y="52967"/>
                  </a:lnTo>
                  <a:lnTo>
                    <a:pt x="1950618" y="53029"/>
                  </a:lnTo>
                  <a:lnTo>
                    <a:pt x="1950618" y="53091"/>
                  </a:lnTo>
                  <a:lnTo>
                    <a:pt x="1950618" y="53153"/>
                  </a:lnTo>
                  <a:lnTo>
                    <a:pt x="1950618" y="53215"/>
                  </a:lnTo>
                  <a:lnTo>
                    <a:pt x="1950618" y="53276"/>
                  </a:lnTo>
                  <a:lnTo>
                    <a:pt x="1950618" y="53337"/>
                  </a:lnTo>
                  <a:lnTo>
                    <a:pt x="1950618" y="53399"/>
                  </a:lnTo>
                  <a:lnTo>
                    <a:pt x="1950618" y="53460"/>
                  </a:lnTo>
                  <a:lnTo>
                    <a:pt x="1950618" y="53521"/>
                  </a:lnTo>
                  <a:lnTo>
                    <a:pt x="1950618" y="53581"/>
                  </a:lnTo>
                  <a:lnTo>
                    <a:pt x="1950618" y="53642"/>
                  </a:lnTo>
                  <a:lnTo>
                    <a:pt x="1950618" y="53703"/>
                  </a:lnTo>
                  <a:lnTo>
                    <a:pt x="1950618" y="53763"/>
                  </a:lnTo>
                  <a:lnTo>
                    <a:pt x="1950618" y="53823"/>
                  </a:lnTo>
                  <a:lnTo>
                    <a:pt x="1950618" y="53883"/>
                  </a:lnTo>
                  <a:lnTo>
                    <a:pt x="1950618" y="53943"/>
                  </a:lnTo>
                  <a:lnTo>
                    <a:pt x="1950618" y="54003"/>
                  </a:lnTo>
                  <a:lnTo>
                    <a:pt x="1950618" y="54063"/>
                  </a:lnTo>
                  <a:lnTo>
                    <a:pt x="1950618" y="54123"/>
                  </a:lnTo>
                  <a:lnTo>
                    <a:pt x="1950618" y="54182"/>
                  </a:lnTo>
                  <a:lnTo>
                    <a:pt x="1950618" y="54241"/>
                  </a:lnTo>
                  <a:lnTo>
                    <a:pt x="1950618" y="54301"/>
                  </a:lnTo>
                  <a:lnTo>
                    <a:pt x="1950618" y="54360"/>
                  </a:lnTo>
                  <a:lnTo>
                    <a:pt x="1950618" y="54419"/>
                  </a:lnTo>
                  <a:lnTo>
                    <a:pt x="1950618" y="54478"/>
                  </a:lnTo>
                  <a:lnTo>
                    <a:pt x="1950618" y="54536"/>
                  </a:lnTo>
                  <a:lnTo>
                    <a:pt x="1950618" y="54595"/>
                  </a:lnTo>
                  <a:lnTo>
                    <a:pt x="1950618" y="54653"/>
                  </a:lnTo>
                  <a:lnTo>
                    <a:pt x="1950618" y="54712"/>
                  </a:lnTo>
                  <a:lnTo>
                    <a:pt x="1950618" y="54770"/>
                  </a:lnTo>
                  <a:lnTo>
                    <a:pt x="1950618" y="54828"/>
                  </a:lnTo>
                  <a:lnTo>
                    <a:pt x="1950618" y="54886"/>
                  </a:lnTo>
                  <a:lnTo>
                    <a:pt x="1950618" y="54944"/>
                  </a:lnTo>
                  <a:lnTo>
                    <a:pt x="1950618" y="55001"/>
                  </a:lnTo>
                  <a:lnTo>
                    <a:pt x="1950618" y="55059"/>
                  </a:lnTo>
                  <a:lnTo>
                    <a:pt x="1950618" y="55116"/>
                  </a:lnTo>
                  <a:lnTo>
                    <a:pt x="1950618" y="55174"/>
                  </a:lnTo>
                  <a:lnTo>
                    <a:pt x="1950618" y="55231"/>
                  </a:lnTo>
                  <a:lnTo>
                    <a:pt x="1950618" y="55288"/>
                  </a:lnTo>
                  <a:lnTo>
                    <a:pt x="1950618" y="55345"/>
                  </a:lnTo>
                  <a:lnTo>
                    <a:pt x="1950618" y="55401"/>
                  </a:lnTo>
                  <a:lnTo>
                    <a:pt x="1950618" y="55458"/>
                  </a:lnTo>
                  <a:lnTo>
                    <a:pt x="1954101" y="55371"/>
                  </a:lnTo>
                  <a:lnTo>
                    <a:pt x="1957584" y="55285"/>
                  </a:lnTo>
                  <a:lnTo>
                    <a:pt x="1961068" y="55198"/>
                  </a:lnTo>
                  <a:lnTo>
                    <a:pt x="1964551" y="55111"/>
                  </a:lnTo>
                  <a:lnTo>
                    <a:pt x="1968034" y="55025"/>
                  </a:lnTo>
                  <a:lnTo>
                    <a:pt x="1971517" y="54938"/>
                  </a:lnTo>
                  <a:lnTo>
                    <a:pt x="1975001" y="54851"/>
                  </a:lnTo>
                  <a:lnTo>
                    <a:pt x="1978484" y="54765"/>
                  </a:lnTo>
                  <a:lnTo>
                    <a:pt x="1981967" y="54678"/>
                  </a:lnTo>
                  <a:lnTo>
                    <a:pt x="1985450" y="54592"/>
                  </a:lnTo>
                  <a:lnTo>
                    <a:pt x="1988934" y="54505"/>
                  </a:lnTo>
                  <a:lnTo>
                    <a:pt x="1992417" y="54419"/>
                  </a:lnTo>
                  <a:lnTo>
                    <a:pt x="1995900" y="54332"/>
                  </a:lnTo>
                  <a:lnTo>
                    <a:pt x="1999383" y="54246"/>
                  </a:lnTo>
                  <a:lnTo>
                    <a:pt x="2002867" y="54159"/>
                  </a:lnTo>
                  <a:lnTo>
                    <a:pt x="2006350" y="54073"/>
                  </a:lnTo>
                  <a:lnTo>
                    <a:pt x="2009833" y="53987"/>
                  </a:lnTo>
                  <a:lnTo>
                    <a:pt x="2013316" y="53900"/>
                  </a:lnTo>
                  <a:lnTo>
                    <a:pt x="2016799" y="53814"/>
                  </a:lnTo>
                  <a:lnTo>
                    <a:pt x="2020283" y="53728"/>
                  </a:lnTo>
                  <a:lnTo>
                    <a:pt x="2023766" y="53641"/>
                  </a:lnTo>
                  <a:lnTo>
                    <a:pt x="2027249" y="53555"/>
                  </a:lnTo>
                  <a:lnTo>
                    <a:pt x="2030732" y="53469"/>
                  </a:lnTo>
                  <a:lnTo>
                    <a:pt x="2034216" y="53383"/>
                  </a:lnTo>
                  <a:lnTo>
                    <a:pt x="2037699" y="53296"/>
                  </a:lnTo>
                  <a:lnTo>
                    <a:pt x="2041182" y="53210"/>
                  </a:lnTo>
                  <a:lnTo>
                    <a:pt x="2044665" y="53124"/>
                  </a:lnTo>
                  <a:lnTo>
                    <a:pt x="2048149" y="53038"/>
                  </a:lnTo>
                  <a:lnTo>
                    <a:pt x="2051632" y="52952"/>
                  </a:lnTo>
                  <a:lnTo>
                    <a:pt x="2055115" y="52866"/>
                  </a:lnTo>
                  <a:lnTo>
                    <a:pt x="2058598" y="52780"/>
                  </a:lnTo>
                  <a:lnTo>
                    <a:pt x="2062082" y="52694"/>
                  </a:lnTo>
                  <a:lnTo>
                    <a:pt x="2065565" y="52608"/>
                  </a:lnTo>
                  <a:lnTo>
                    <a:pt x="2069048" y="52522"/>
                  </a:lnTo>
                  <a:lnTo>
                    <a:pt x="2072531" y="52436"/>
                  </a:lnTo>
                  <a:lnTo>
                    <a:pt x="2076015" y="52350"/>
                  </a:lnTo>
                  <a:lnTo>
                    <a:pt x="2079498" y="52264"/>
                  </a:lnTo>
                  <a:lnTo>
                    <a:pt x="2082981" y="52178"/>
                  </a:lnTo>
                  <a:lnTo>
                    <a:pt x="2086464" y="52092"/>
                  </a:lnTo>
                  <a:lnTo>
                    <a:pt x="2089948" y="52006"/>
                  </a:lnTo>
                  <a:lnTo>
                    <a:pt x="2089948" y="52066"/>
                  </a:lnTo>
                  <a:lnTo>
                    <a:pt x="2089948" y="52126"/>
                  </a:lnTo>
                  <a:lnTo>
                    <a:pt x="2089948" y="52186"/>
                  </a:lnTo>
                  <a:lnTo>
                    <a:pt x="2089948" y="52245"/>
                  </a:lnTo>
                  <a:lnTo>
                    <a:pt x="2089948" y="52305"/>
                  </a:lnTo>
                  <a:lnTo>
                    <a:pt x="2089948" y="52364"/>
                  </a:lnTo>
                  <a:lnTo>
                    <a:pt x="2089948" y="52423"/>
                  </a:lnTo>
                  <a:lnTo>
                    <a:pt x="2089948" y="52482"/>
                  </a:lnTo>
                  <a:lnTo>
                    <a:pt x="2089948" y="52541"/>
                  </a:lnTo>
                  <a:lnTo>
                    <a:pt x="2089948" y="52600"/>
                  </a:lnTo>
                  <a:lnTo>
                    <a:pt x="2089948" y="52659"/>
                  </a:lnTo>
                  <a:lnTo>
                    <a:pt x="2089948" y="52718"/>
                  </a:lnTo>
                  <a:lnTo>
                    <a:pt x="2089948" y="52776"/>
                  </a:lnTo>
                  <a:lnTo>
                    <a:pt x="2089948" y="52834"/>
                  </a:lnTo>
                  <a:lnTo>
                    <a:pt x="2089948" y="52892"/>
                  </a:lnTo>
                  <a:lnTo>
                    <a:pt x="2089948" y="52951"/>
                  </a:lnTo>
                  <a:lnTo>
                    <a:pt x="2089948" y="53009"/>
                  </a:lnTo>
                  <a:lnTo>
                    <a:pt x="2089948" y="53066"/>
                  </a:lnTo>
                  <a:lnTo>
                    <a:pt x="2089948" y="53124"/>
                  </a:lnTo>
                  <a:lnTo>
                    <a:pt x="2089948" y="53182"/>
                  </a:lnTo>
                  <a:lnTo>
                    <a:pt x="2089948" y="53239"/>
                  </a:lnTo>
                  <a:lnTo>
                    <a:pt x="2089948" y="53296"/>
                  </a:lnTo>
                  <a:lnTo>
                    <a:pt x="2089948" y="53354"/>
                  </a:lnTo>
                  <a:lnTo>
                    <a:pt x="2089948" y="53411"/>
                  </a:lnTo>
                  <a:lnTo>
                    <a:pt x="2089948" y="53468"/>
                  </a:lnTo>
                  <a:lnTo>
                    <a:pt x="2089948" y="53525"/>
                  </a:lnTo>
                  <a:lnTo>
                    <a:pt x="2089948" y="53581"/>
                  </a:lnTo>
                  <a:lnTo>
                    <a:pt x="2089948" y="53638"/>
                  </a:lnTo>
                  <a:lnTo>
                    <a:pt x="2089948" y="53695"/>
                  </a:lnTo>
                  <a:lnTo>
                    <a:pt x="2089948" y="53751"/>
                  </a:lnTo>
                  <a:lnTo>
                    <a:pt x="2089948" y="53807"/>
                  </a:lnTo>
                  <a:lnTo>
                    <a:pt x="2089948" y="53863"/>
                  </a:lnTo>
                  <a:lnTo>
                    <a:pt x="2089948" y="53919"/>
                  </a:lnTo>
                  <a:lnTo>
                    <a:pt x="2089948" y="53975"/>
                  </a:lnTo>
                  <a:lnTo>
                    <a:pt x="2089948" y="54031"/>
                  </a:lnTo>
                  <a:lnTo>
                    <a:pt x="2089948" y="54087"/>
                  </a:lnTo>
                  <a:lnTo>
                    <a:pt x="2089948" y="54143"/>
                  </a:lnTo>
                  <a:lnTo>
                    <a:pt x="2089948" y="54198"/>
                  </a:lnTo>
                  <a:lnTo>
                    <a:pt x="2089948" y="54253"/>
                  </a:lnTo>
                  <a:lnTo>
                    <a:pt x="2089948" y="54309"/>
                  </a:lnTo>
                  <a:lnTo>
                    <a:pt x="2089948" y="54364"/>
                  </a:lnTo>
                  <a:lnTo>
                    <a:pt x="2089948" y="54419"/>
                  </a:lnTo>
                  <a:lnTo>
                    <a:pt x="2089948" y="54474"/>
                  </a:lnTo>
                  <a:lnTo>
                    <a:pt x="2089948" y="54528"/>
                  </a:lnTo>
                  <a:lnTo>
                    <a:pt x="2089948" y="54583"/>
                  </a:lnTo>
                  <a:lnTo>
                    <a:pt x="2089948" y="54638"/>
                  </a:lnTo>
                  <a:lnTo>
                    <a:pt x="2089948" y="54692"/>
                  </a:lnTo>
                  <a:lnTo>
                    <a:pt x="2089948" y="54747"/>
                  </a:lnTo>
                  <a:lnTo>
                    <a:pt x="2089948" y="54801"/>
                  </a:lnTo>
                  <a:lnTo>
                    <a:pt x="2089948" y="54855"/>
                  </a:lnTo>
                  <a:lnTo>
                    <a:pt x="2089948" y="54909"/>
                  </a:lnTo>
                  <a:lnTo>
                    <a:pt x="2089948" y="54963"/>
                  </a:lnTo>
                  <a:lnTo>
                    <a:pt x="2089948" y="55017"/>
                  </a:lnTo>
                  <a:lnTo>
                    <a:pt x="2089948" y="55070"/>
                  </a:lnTo>
                  <a:lnTo>
                    <a:pt x="2089948" y="55124"/>
                  </a:lnTo>
                  <a:lnTo>
                    <a:pt x="2089948" y="55177"/>
                  </a:lnTo>
                  <a:lnTo>
                    <a:pt x="2089948" y="55231"/>
                  </a:lnTo>
                  <a:lnTo>
                    <a:pt x="2089948" y="55284"/>
                  </a:lnTo>
                  <a:lnTo>
                    <a:pt x="2089948" y="55337"/>
                  </a:lnTo>
                  <a:lnTo>
                    <a:pt x="2089948" y="55390"/>
                  </a:lnTo>
                  <a:lnTo>
                    <a:pt x="2089948" y="55443"/>
                  </a:lnTo>
                  <a:lnTo>
                    <a:pt x="2089948" y="55496"/>
                  </a:lnTo>
                  <a:lnTo>
                    <a:pt x="2089948" y="55549"/>
                  </a:lnTo>
                  <a:lnTo>
                    <a:pt x="2089948" y="55601"/>
                  </a:lnTo>
                  <a:lnTo>
                    <a:pt x="2089948" y="55654"/>
                  </a:lnTo>
                  <a:lnTo>
                    <a:pt x="2089948" y="55706"/>
                  </a:lnTo>
                  <a:lnTo>
                    <a:pt x="2089948" y="55758"/>
                  </a:lnTo>
                  <a:lnTo>
                    <a:pt x="2093431" y="55682"/>
                  </a:lnTo>
                  <a:lnTo>
                    <a:pt x="2096914" y="55605"/>
                  </a:lnTo>
                  <a:lnTo>
                    <a:pt x="2100397" y="55529"/>
                  </a:lnTo>
                  <a:lnTo>
                    <a:pt x="2103881" y="55452"/>
                  </a:lnTo>
                  <a:lnTo>
                    <a:pt x="2107364" y="55376"/>
                  </a:lnTo>
                  <a:lnTo>
                    <a:pt x="2110847" y="55299"/>
                  </a:lnTo>
                  <a:lnTo>
                    <a:pt x="2114330" y="55223"/>
                  </a:lnTo>
                  <a:lnTo>
                    <a:pt x="2117814" y="55146"/>
                  </a:lnTo>
                  <a:lnTo>
                    <a:pt x="2121297" y="55070"/>
                  </a:lnTo>
                  <a:lnTo>
                    <a:pt x="2124780" y="54994"/>
                  </a:lnTo>
                  <a:lnTo>
                    <a:pt x="2128263" y="54917"/>
                  </a:lnTo>
                  <a:lnTo>
                    <a:pt x="2131747" y="54841"/>
                  </a:lnTo>
                  <a:lnTo>
                    <a:pt x="2135230" y="54765"/>
                  </a:lnTo>
                  <a:lnTo>
                    <a:pt x="2138713" y="54689"/>
                  </a:lnTo>
                  <a:lnTo>
                    <a:pt x="2142196" y="54612"/>
                  </a:lnTo>
                  <a:lnTo>
                    <a:pt x="2145680" y="54536"/>
                  </a:lnTo>
                  <a:lnTo>
                    <a:pt x="2149163" y="54460"/>
                  </a:lnTo>
                  <a:lnTo>
                    <a:pt x="2152646" y="54384"/>
                  </a:lnTo>
                  <a:lnTo>
                    <a:pt x="2156129" y="54308"/>
                  </a:lnTo>
                  <a:lnTo>
                    <a:pt x="2159613" y="54232"/>
                  </a:lnTo>
                  <a:lnTo>
                    <a:pt x="2163096" y="54156"/>
                  </a:lnTo>
                  <a:lnTo>
                    <a:pt x="2166579" y="54080"/>
                  </a:lnTo>
                  <a:lnTo>
                    <a:pt x="2170062" y="54004"/>
                  </a:lnTo>
                  <a:lnTo>
                    <a:pt x="2173546" y="53928"/>
                  </a:lnTo>
                  <a:lnTo>
                    <a:pt x="2177029" y="53852"/>
                  </a:lnTo>
                  <a:lnTo>
                    <a:pt x="2180512" y="53776"/>
                  </a:lnTo>
                  <a:lnTo>
                    <a:pt x="2183995" y="53701"/>
                  </a:lnTo>
                  <a:lnTo>
                    <a:pt x="2187479" y="53625"/>
                  </a:lnTo>
                  <a:lnTo>
                    <a:pt x="2190962" y="53549"/>
                  </a:lnTo>
                  <a:lnTo>
                    <a:pt x="2194445" y="53473"/>
                  </a:lnTo>
                  <a:lnTo>
                    <a:pt x="2197928" y="53398"/>
                  </a:lnTo>
                  <a:lnTo>
                    <a:pt x="2201412" y="53322"/>
                  </a:lnTo>
                  <a:lnTo>
                    <a:pt x="2204895" y="53246"/>
                  </a:lnTo>
                  <a:lnTo>
                    <a:pt x="2208378" y="53171"/>
                  </a:lnTo>
                  <a:lnTo>
                    <a:pt x="2211861" y="53095"/>
                  </a:lnTo>
                  <a:lnTo>
                    <a:pt x="2215345" y="53019"/>
                  </a:lnTo>
                  <a:lnTo>
                    <a:pt x="2218828" y="52944"/>
                  </a:lnTo>
                  <a:lnTo>
                    <a:pt x="2222311" y="52868"/>
                  </a:lnTo>
                  <a:lnTo>
                    <a:pt x="2225794" y="52793"/>
                  </a:lnTo>
                  <a:lnTo>
                    <a:pt x="2229278" y="52718"/>
                  </a:lnTo>
                  <a:lnTo>
                    <a:pt x="2229278" y="52772"/>
                  </a:lnTo>
                  <a:lnTo>
                    <a:pt x="2229278" y="52827"/>
                  </a:lnTo>
                  <a:lnTo>
                    <a:pt x="2229278" y="52882"/>
                  </a:lnTo>
                  <a:lnTo>
                    <a:pt x="2229278" y="52936"/>
                  </a:lnTo>
                  <a:lnTo>
                    <a:pt x="2229278" y="52990"/>
                  </a:lnTo>
                  <a:lnTo>
                    <a:pt x="2229278" y="53045"/>
                  </a:lnTo>
                  <a:lnTo>
                    <a:pt x="2229278" y="53099"/>
                  </a:lnTo>
                  <a:lnTo>
                    <a:pt x="2229278" y="53153"/>
                  </a:lnTo>
                  <a:lnTo>
                    <a:pt x="2229278" y="53207"/>
                  </a:lnTo>
                  <a:lnTo>
                    <a:pt x="2229278" y="53261"/>
                  </a:lnTo>
                  <a:lnTo>
                    <a:pt x="2229278" y="53314"/>
                  </a:lnTo>
                  <a:lnTo>
                    <a:pt x="2229278" y="53368"/>
                  </a:lnTo>
                  <a:lnTo>
                    <a:pt x="2229278" y="53422"/>
                  </a:lnTo>
                  <a:lnTo>
                    <a:pt x="2229278" y="53475"/>
                  </a:lnTo>
                  <a:lnTo>
                    <a:pt x="2229278" y="53528"/>
                  </a:lnTo>
                  <a:lnTo>
                    <a:pt x="2229278" y="53581"/>
                  </a:lnTo>
                  <a:lnTo>
                    <a:pt x="2229278" y="53635"/>
                  </a:lnTo>
                  <a:lnTo>
                    <a:pt x="2229278" y="53688"/>
                  </a:lnTo>
                  <a:lnTo>
                    <a:pt x="2229278" y="53740"/>
                  </a:lnTo>
                  <a:lnTo>
                    <a:pt x="2229278" y="53793"/>
                  </a:lnTo>
                  <a:lnTo>
                    <a:pt x="2229278" y="53846"/>
                  </a:lnTo>
                  <a:lnTo>
                    <a:pt x="2229278" y="53898"/>
                  </a:lnTo>
                  <a:lnTo>
                    <a:pt x="2229278" y="53951"/>
                  </a:lnTo>
                  <a:lnTo>
                    <a:pt x="2229278" y="54003"/>
                  </a:lnTo>
                  <a:lnTo>
                    <a:pt x="2229278" y="54056"/>
                  </a:lnTo>
                  <a:lnTo>
                    <a:pt x="2229278" y="54108"/>
                  </a:lnTo>
                  <a:lnTo>
                    <a:pt x="2229278" y="54160"/>
                  </a:lnTo>
                  <a:lnTo>
                    <a:pt x="2229278" y="54212"/>
                  </a:lnTo>
                  <a:lnTo>
                    <a:pt x="2229278" y="54264"/>
                  </a:lnTo>
                  <a:lnTo>
                    <a:pt x="2229278" y="54315"/>
                  </a:lnTo>
                  <a:lnTo>
                    <a:pt x="2229278" y="54367"/>
                  </a:lnTo>
                  <a:lnTo>
                    <a:pt x="2229278" y="54419"/>
                  </a:lnTo>
                  <a:lnTo>
                    <a:pt x="2229278" y="54470"/>
                  </a:lnTo>
                  <a:lnTo>
                    <a:pt x="2229278" y="54522"/>
                  </a:lnTo>
                  <a:lnTo>
                    <a:pt x="2229278" y="54573"/>
                  </a:lnTo>
                  <a:lnTo>
                    <a:pt x="2229278" y="54624"/>
                  </a:lnTo>
                  <a:lnTo>
                    <a:pt x="2229278" y="54675"/>
                  </a:lnTo>
                  <a:lnTo>
                    <a:pt x="2229278" y="54726"/>
                  </a:lnTo>
                  <a:lnTo>
                    <a:pt x="2229278" y="54777"/>
                  </a:lnTo>
                  <a:lnTo>
                    <a:pt x="2229278" y="54828"/>
                  </a:lnTo>
                  <a:lnTo>
                    <a:pt x="2232761" y="54759"/>
                  </a:lnTo>
                  <a:lnTo>
                    <a:pt x="2236244" y="54690"/>
                  </a:lnTo>
                  <a:lnTo>
                    <a:pt x="2239727" y="54621"/>
                  </a:lnTo>
                  <a:lnTo>
                    <a:pt x="2243211" y="54552"/>
                  </a:lnTo>
                  <a:lnTo>
                    <a:pt x="2246694" y="54483"/>
                  </a:lnTo>
                  <a:lnTo>
                    <a:pt x="2250177" y="54414"/>
                  </a:lnTo>
                  <a:lnTo>
                    <a:pt x="2253660" y="54345"/>
                  </a:lnTo>
                  <a:lnTo>
                    <a:pt x="2257144" y="54276"/>
                  </a:lnTo>
                  <a:lnTo>
                    <a:pt x="2260627" y="54207"/>
                  </a:lnTo>
                  <a:lnTo>
                    <a:pt x="2264110" y="54138"/>
                  </a:lnTo>
                  <a:lnTo>
                    <a:pt x="2267593" y="54069"/>
                  </a:lnTo>
                  <a:lnTo>
                    <a:pt x="2271077" y="54001"/>
                  </a:lnTo>
                  <a:lnTo>
                    <a:pt x="2274560" y="53932"/>
                  </a:lnTo>
                  <a:lnTo>
                    <a:pt x="2278043" y="53863"/>
                  </a:lnTo>
                  <a:lnTo>
                    <a:pt x="2281526" y="53795"/>
                  </a:lnTo>
                  <a:lnTo>
                    <a:pt x="2285010" y="53726"/>
                  </a:lnTo>
                  <a:lnTo>
                    <a:pt x="2288493" y="53658"/>
                  </a:lnTo>
                  <a:lnTo>
                    <a:pt x="2291976" y="53589"/>
                  </a:lnTo>
                  <a:lnTo>
                    <a:pt x="2295459" y="53521"/>
                  </a:lnTo>
                  <a:lnTo>
                    <a:pt x="2298942" y="53452"/>
                  </a:lnTo>
                  <a:lnTo>
                    <a:pt x="2302426" y="53384"/>
                  </a:lnTo>
                  <a:lnTo>
                    <a:pt x="2305909" y="53316"/>
                  </a:lnTo>
                  <a:lnTo>
                    <a:pt x="2309392" y="53247"/>
                  </a:lnTo>
                  <a:lnTo>
                    <a:pt x="2312875" y="53179"/>
                  </a:lnTo>
                  <a:lnTo>
                    <a:pt x="2316359" y="53111"/>
                  </a:lnTo>
                  <a:lnTo>
                    <a:pt x="2319842" y="53042"/>
                  </a:lnTo>
                  <a:lnTo>
                    <a:pt x="2323325" y="52974"/>
                  </a:lnTo>
                  <a:lnTo>
                    <a:pt x="2326808" y="52906"/>
                  </a:lnTo>
                  <a:lnTo>
                    <a:pt x="2330292" y="52838"/>
                  </a:lnTo>
                  <a:lnTo>
                    <a:pt x="2333775" y="52770"/>
                  </a:lnTo>
                  <a:lnTo>
                    <a:pt x="2337258" y="52702"/>
                  </a:lnTo>
                  <a:lnTo>
                    <a:pt x="2340741" y="52634"/>
                  </a:lnTo>
                  <a:lnTo>
                    <a:pt x="2344225" y="52566"/>
                  </a:lnTo>
                  <a:lnTo>
                    <a:pt x="2347708" y="52498"/>
                  </a:lnTo>
                  <a:lnTo>
                    <a:pt x="2351191" y="52430"/>
                  </a:lnTo>
                  <a:lnTo>
                    <a:pt x="2354674" y="52362"/>
                  </a:lnTo>
                  <a:lnTo>
                    <a:pt x="2358158" y="52294"/>
                  </a:lnTo>
                  <a:lnTo>
                    <a:pt x="2361641" y="52227"/>
                  </a:lnTo>
                  <a:lnTo>
                    <a:pt x="2365124" y="52159"/>
                  </a:lnTo>
                  <a:lnTo>
                    <a:pt x="2368607" y="52091"/>
                  </a:lnTo>
                  <a:lnTo>
                    <a:pt x="2368607" y="52144"/>
                  </a:lnTo>
                  <a:lnTo>
                    <a:pt x="2368607" y="52196"/>
                  </a:lnTo>
                  <a:lnTo>
                    <a:pt x="2368607" y="52249"/>
                  </a:lnTo>
                  <a:lnTo>
                    <a:pt x="2368607" y="52301"/>
                  </a:lnTo>
                  <a:lnTo>
                    <a:pt x="2368607" y="52354"/>
                  </a:lnTo>
                  <a:lnTo>
                    <a:pt x="2368607" y="52406"/>
                  </a:lnTo>
                  <a:lnTo>
                    <a:pt x="2368607" y="52458"/>
                  </a:lnTo>
                  <a:lnTo>
                    <a:pt x="2368607" y="52510"/>
                  </a:lnTo>
                  <a:lnTo>
                    <a:pt x="2368607" y="52562"/>
                  </a:lnTo>
                  <a:lnTo>
                    <a:pt x="2368607" y="52614"/>
                  </a:lnTo>
                  <a:lnTo>
                    <a:pt x="2368607" y="52666"/>
                  </a:lnTo>
                  <a:lnTo>
                    <a:pt x="2368607" y="52718"/>
                  </a:lnTo>
                  <a:lnTo>
                    <a:pt x="2368607" y="52769"/>
                  </a:lnTo>
                  <a:lnTo>
                    <a:pt x="2368607" y="52821"/>
                  </a:lnTo>
                  <a:lnTo>
                    <a:pt x="2368607" y="52872"/>
                  </a:lnTo>
                  <a:lnTo>
                    <a:pt x="2368607" y="52923"/>
                  </a:lnTo>
                  <a:lnTo>
                    <a:pt x="2368607" y="52974"/>
                  </a:lnTo>
                  <a:lnTo>
                    <a:pt x="2368607" y="53026"/>
                  </a:lnTo>
                  <a:lnTo>
                    <a:pt x="2368607" y="53077"/>
                  </a:lnTo>
                  <a:lnTo>
                    <a:pt x="2368607" y="53127"/>
                  </a:lnTo>
                  <a:lnTo>
                    <a:pt x="2368607" y="53178"/>
                  </a:lnTo>
                  <a:lnTo>
                    <a:pt x="2368607" y="53229"/>
                  </a:lnTo>
                  <a:lnTo>
                    <a:pt x="2368607" y="53280"/>
                  </a:lnTo>
                  <a:lnTo>
                    <a:pt x="2368607" y="53330"/>
                  </a:lnTo>
                  <a:lnTo>
                    <a:pt x="2368607" y="53381"/>
                  </a:lnTo>
                  <a:lnTo>
                    <a:pt x="2368607" y="53431"/>
                  </a:lnTo>
                  <a:lnTo>
                    <a:pt x="2368607" y="53481"/>
                  </a:lnTo>
                  <a:lnTo>
                    <a:pt x="2368607" y="53531"/>
                  </a:lnTo>
                  <a:lnTo>
                    <a:pt x="2368607" y="53581"/>
                  </a:lnTo>
                  <a:lnTo>
                    <a:pt x="2368607" y="53631"/>
                  </a:lnTo>
                  <a:lnTo>
                    <a:pt x="2368607" y="53681"/>
                  </a:lnTo>
                  <a:lnTo>
                    <a:pt x="2368607" y="53731"/>
                  </a:lnTo>
                  <a:lnTo>
                    <a:pt x="2368607" y="53781"/>
                  </a:lnTo>
                  <a:lnTo>
                    <a:pt x="2368607" y="53830"/>
                  </a:lnTo>
                  <a:lnTo>
                    <a:pt x="2368607" y="53880"/>
                  </a:lnTo>
                  <a:lnTo>
                    <a:pt x="2368607" y="53929"/>
                  </a:lnTo>
                  <a:lnTo>
                    <a:pt x="2368607" y="53979"/>
                  </a:lnTo>
                  <a:lnTo>
                    <a:pt x="2368607" y="54028"/>
                  </a:lnTo>
                  <a:lnTo>
                    <a:pt x="2368607" y="54077"/>
                  </a:lnTo>
                  <a:lnTo>
                    <a:pt x="2368607" y="54126"/>
                  </a:lnTo>
                  <a:lnTo>
                    <a:pt x="2368607" y="54175"/>
                  </a:lnTo>
                  <a:lnTo>
                    <a:pt x="2368607" y="54224"/>
                  </a:lnTo>
                  <a:lnTo>
                    <a:pt x="2368607" y="54273"/>
                  </a:lnTo>
                  <a:lnTo>
                    <a:pt x="2368607" y="54322"/>
                  </a:lnTo>
                  <a:lnTo>
                    <a:pt x="2368607" y="54370"/>
                  </a:lnTo>
                  <a:lnTo>
                    <a:pt x="2368607" y="54419"/>
                  </a:lnTo>
                  <a:lnTo>
                    <a:pt x="2368607" y="54467"/>
                  </a:lnTo>
                  <a:lnTo>
                    <a:pt x="2368607" y="54516"/>
                  </a:lnTo>
                  <a:lnTo>
                    <a:pt x="2368607" y="54564"/>
                  </a:lnTo>
                  <a:lnTo>
                    <a:pt x="2368607" y="54612"/>
                  </a:lnTo>
                  <a:lnTo>
                    <a:pt x="2368607" y="54660"/>
                  </a:lnTo>
                  <a:lnTo>
                    <a:pt x="2368607" y="54708"/>
                  </a:lnTo>
                  <a:lnTo>
                    <a:pt x="2368607" y="54756"/>
                  </a:lnTo>
                  <a:lnTo>
                    <a:pt x="2368607" y="54804"/>
                  </a:lnTo>
                  <a:lnTo>
                    <a:pt x="2368607" y="54852"/>
                  </a:lnTo>
                  <a:lnTo>
                    <a:pt x="2368607" y="54899"/>
                  </a:lnTo>
                  <a:lnTo>
                    <a:pt x="2368607" y="54947"/>
                  </a:lnTo>
                  <a:lnTo>
                    <a:pt x="2368607" y="54994"/>
                  </a:lnTo>
                  <a:lnTo>
                    <a:pt x="2368607" y="55042"/>
                  </a:lnTo>
                  <a:lnTo>
                    <a:pt x="2368607" y="55089"/>
                  </a:lnTo>
                  <a:lnTo>
                    <a:pt x="2368607" y="55136"/>
                  </a:lnTo>
                  <a:lnTo>
                    <a:pt x="2368607" y="55184"/>
                  </a:lnTo>
                  <a:lnTo>
                    <a:pt x="2368607" y="55231"/>
                  </a:lnTo>
                  <a:lnTo>
                    <a:pt x="2368607" y="55278"/>
                  </a:lnTo>
                  <a:lnTo>
                    <a:pt x="2368607" y="55325"/>
                  </a:lnTo>
                  <a:lnTo>
                    <a:pt x="2368607" y="55371"/>
                  </a:lnTo>
                  <a:lnTo>
                    <a:pt x="2368607" y="55418"/>
                  </a:lnTo>
                  <a:lnTo>
                    <a:pt x="2368607" y="55465"/>
                  </a:lnTo>
                  <a:lnTo>
                    <a:pt x="2368607" y="55511"/>
                  </a:lnTo>
                  <a:lnTo>
                    <a:pt x="2372091" y="55447"/>
                  </a:lnTo>
                  <a:lnTo>
                    <a:pt x="2375574" y="55383"/>
                  </a:lnTo>
                  <a:lnTo>
                    <a:pt x="2379057" y="55318"/>
                  </a:lnTo>
                  <a:lnTo>
                    <a:pt x="2382540" y="55254"/>
                  </a:lnTo>
                  <a:lnTo>
                    <a:pt x="2386024" y="55190"/>
                  </a:lnTo>
                  <a:lnTo>
                    <a:pt x="2389507" y="55126"/>
                  </a:lnTo>
                  <a:lnTo>
                    <a:pt x="2392990" y="55061"/>
                  </a:lnTo>
                  <a:lnTo>
                    <a:pt x="2396473" y="54997"/>
                  </a:lnTo>
                  <a:lnTo>
                    <a:pt x="2399957" y="54933"/>
                  </a:lnTo>
                  <a:lnTo>
                    <a:pt x="2403440" y="54869"/>
                  </a:lnTo>
                  <a:lnTo>
                    <a:pt x="2406923" y="54805"/>
                  </a:lnTo>
                  <a:lnTo>
                    <a:pt x="2410406" y="54741"/>
                  </a:lnTo>
                  <a:lnTo>
                    <a:pt x="2413890" y="54677"/>
                  </a:lnTo>
                  <a:lnTo>
                    <a:pt x="2417373" y="54613"/>
                  </a:lnTo>
                  <a:lnTo>
                    <a:pt x="2420856" y="54549"/>
                  </a:lnTo>
                  <a:lnTo>
                    <a:pt x="2424339" y="54485"/>
                  </a:lnTo>
                  <a:lnTo>
                    <a:pt x="2427823" y="54421"/>
                  </a:lnTo>
                  <a:lnTo>
                    <a:pt x="2431306" y="54357"/>
                  </a:lnTo>
                  <a:lnTo>
                    <a:pt x="2434789" y="54293"/>
                  </a:lnTo>
                  <a:lnTo>
                    <a:pt x="2438272" y="54230"/>
                  </a:lnTo>
                  <a:lnTo>
                    <a:pt x="2441756" y="54166"/>
                  </a:lnTo>
                  <a:lnTo>
                    <a:pt x="2445239" y="54102"/>
                  </a:lnTo>
                  <a:lnTo>
                    <a:pt x="2448722" y="54038"/>
                  </a:lnTo>
                  <a:lnTo>
                    <a:pt x="2452205" y="53975"/>
                  </a:lnTo>
                  <a:lnTo>
                    <a:pt x="2455689" y="53911"/>
                  </a:lnTo>
                  <a:lnTo>
                    <a:pt x="2459172" y="53848"/>
                  </a:lnTo>
                  <a:lnTo>
                    <a:pt x="2462655" y="53784"/>
                  </a:lnTo>
                  <a:lnTo>
                    <a:pt x="2466138" y="53720"/>
                  </a:lnTo>
                  <a:lnTo>
                    <a:pt x="2469622" y="53657"/>
                  </a:lnTo>
                  <a:lnTo>
                    <a:pt x="2473105" y="53593"/>
                  </a:lnTo>
                  <a:lnTo>
                    <a:pt x="2476588" y="53530"/>
                  </a:lnTo>
                  <a:lnTo>
                    <a:pt x="2480071" y="53467"/>
                  </a:lnTo>
                  <a:lnTo>
                    <a:pt x="2483555" y="53403"/>
                  </a:lnTo>
                  <a:lnTo>
                    <a:pt x="2487038" y="53340"/>
                  </a:lnTo>
                  <a:lnTo>
                    <a:pt x="2490521" y="53276"/>
                  </a:lnTo>
                  <a:lnTo>
                    <a:pt x="2494004" y="53213"/>
                  </a:lnTo>
                  <a:lnTo>
                    <a:pt x="2497488" y="53150"/>
                  </a:lnTo>
                  <a:lnTo>
                    <a:pt x="2500971" y="53087"/>
                  </a:lnTo>
                  <a:lnTo>
                    <a:pt x="2504454" y="53023"/>
                  </a:lnTo>
                  <a:lnTo>
                    <a:pt x="2507937" y="52960"/>
                  </a:lnTo>
                  <a:lnTo>
                    <a:pt x="2507937" y="53009"/>
                  </a:lnTo>
                  <a:lnTo>
                    <a:pt x="2507937" y="53057"/>
                  </a:lnTo>
                  <a:lnTo>
                    <a:pt x="2507937" y="53105"/>
                  </a:lnTo>
                  <a:lnTo>
                    <a:pt x="2507937" y="53153"/>
                  </a:lnTo>
                  <a:lnTo>
                    <a:pt x="2507937" y="53201"/>
                  </a:lnTo>
                  <a:lnTo>
                    <a:pt x="2507937" y="53249"/>
                  </a:lnTo>
                  <a:lnTo>
                    <a:pt x="2507937" y="53296"/>
                  </a:lnTo>
                  <a:lnTo>
                    <a:pt x="2507937" y="53344"/>
                  </a:lnTo>
                  <a:lnTo>
                    <a:pt x="2507937" y="53392"/>
                  </a:lnTo>
                  <a:lnTo>
                    <a:pt x="2507937" y="53439"/>
                  </a:lnTo>
                  <a:lnTo>
                    <a:pt x="2507937" y="53487"/>
                  </a:lnTo>
                  <a:lnTo>
                    <a:pt x="2507937" y="53534"/>
                  </a:lnTo>
                  <a:lnTo>
                    <a:pt x="2507937" y="53581"/>
                  </a:lnTo>
                  <a:lnTo>
                    <a:pt x="2507937" y="53629"/>
                  </a:lnTo>
                  <a:lnTo>
                    <a:pt x="2507937" y="53676"/>
                  </a:lnTo>
                  <a:lnTo>
                    <a:pt x="2507937" y="53723"/>
                  </a:lnTo>
                  <a:lnTo>
                    <a:pt x="2507937" y="53770"/>
                  </a:lnTo>
                  <a:lnTo>
                    <a:pt x="2507937" y="53817"/>
                  </a:lnTo>
                  <a:lnTo>
                    <a:pt x="2507937" y="53863"/>
                  </a:lnTo>
                  <a:lnTo>
                    <a:pt x="2507937" y="53910"/>
                  </a:lnTo>
                  <a:lnTo>
                    <a:pt x="2507937" y="53957"/>
                  </a:lnTo>
                  <a:lnTo>
                    <a:pt x="2507937" y="54003"/>
                  </a:lnTo>
                  <a:lnTo>
                    <a:pt x="2507937" y="54050"/>
                  </a:lnTo>
                  <a:lnTo>
                    <a:pt x="2507937" y="54096"/>
                  </a:lnTo>
                  <a:lnTo>
                    <a:pt x="2507937" y="54143"/>
                  </a:lnTo>
                  <a:lnTo>
                    <a:pt x="2507937" y="54189"/>
                  </a:lnTo>
                  <a:lnTo>
                    <a:pt x="2507937" y="54235"/>
                  </a:lnTo>
                  <a:lnTo>
                    <a:pt x="2507937" y="54281"/>
                  </a:lnTo>
                  <a:lnTo>
                    <a:pt x="2507937" y="54327"/>
                  </a:lnTo>
                  <a:lnTo>
                    <a:pt x="2507937" y="54373"/>
                  </a:lnTo>
                  <a:lnTo>
                    <a:pt x="2507937" y="54419"/>
                  </a:lnTo>
                  <a:lnTo>
                    <a:pt x="2507937" y="54465"/>
                  </a:lnTo>
                  <a:lnTo>
                    <a:pt x="2507937" y="54510"/>
                  </a:lnTo>
                  <a:lnTo>
                    <a:pt x="2507937" y="54556"/>
                  </a:lnTo>
                  <a:lnTo>
                    <a:pt x="2507937" y="54601"/>
                  </a:lnTo>
                  <a:lnTo>
                    <a:pt x="2507937" y="54647"/>
                  </a:lnTo>
                  <a:lnTo>
                    <a:pt x="2507937" y="54692"/>
                  </a:lnTo>
                  <a:lnTo>
                    <a:pt x="2507937" y="54737"/>
                  </a:lnTo>
                  <a:lnTo>
                    <a:pt x="2507937" y="54783"/>
                  </a:lnTo>
                  <a:lnTo>
                    <a:pt x="2507937" y="54828"/>
                  </a:lnTo>
                  <a:lnTo>
                    <a:pt x="2507937" y="54873"/>
                  </a:lnTo>
                  <a:lnTo>
                    <a:pt x="2507937" y="54918"/>
                  </a:lnTo>
                  <a:lnTo>
                    <a:pt x="2507937" y="54963"/>
                  </a:lnTo>
                  <a:lnTo>
                    <a:pt x="2507937" y="55008"/>
                  </a:lnTo>
                  <a:lnTo>
                    <a:pt x="2507937" y="55052"/>
                  </a:lnTo>
                  <a:lnTo>
                    <a:pt x="2507937" y="55097"/>
                  </a:lnTo>
                  <a:lnTo>
                    <a:pt x="2507937" y="55142"/>
                  </a:lnTo>
                  <a:lnTo>
                    <a:pt x="2507937" y="55186"/>
                  </a:lnTo>
                  <a:lnTo>
                    <a:pt x="2507937" y="55231"/>
                  </a:lnTo>
                  <a:lnTo>
                    <a:pt x="2507937" y="55275"/>
                  </a:lnTo>
                  <a:lnTo>
                    <a:pt x="2507937" y="55319"/>
                  </a:lnTo>
                  <a:lnTo>
                    <a:pt x="2507937" y="55364"/>
                  </a:lnTo>
                  <a:lnTo>
                    <a:pt x="2507937" y="55408"/>
                  </a:lnTo>
                  <a:lnTo>
                    <a:pt x="2507937" y="55452"/>
                  </a:lnTo>
                  <a:lnTo>
                    <a:pt x="2507937" y="55496"/>
                  </a:lnTo>
                  <a:lnTo>
                    <a:pt x="2507937" y="55540"/>
                  </a:lnTo>
                  <a:lnTo>
                    <a:pt x="2507937" y="55584"/>
                  </a:lnTo>
                  <a:lnTo>
                    <a:pt x="2507937" y="55628"/>
                  </a:lnTo>
                  <a:lnTo>
                    <a:pt x="2507937" y="55671"/>
                  </a:lnTo>
                  <a:lnTo>
                    <a:pt x="2511421" y="55611"/>
                  </a:lnTo>
                  <a:lnTo>
                    <a:pt x="2514904" y="55550"/>
                  </a:lnTo>
                  <a:lnTo>
                    <a:pt x="2518387" y="55489"/>
                  </a:lnTo>
                  <a:lnTo>
                    <a:pt x="2521870" y="55429"/>
                  </a:lnTo>
                  <a:lnTo>
                    <a:pt x="2525354" y="55368"/>
                  </a:lnTo>
                  <a:lnTo>
                    <a:pt x="2528837" y="55308"/>
                  </a:lnTo>
                  <a:lnTo>
                    <a:pt x="2532320" y="55247"/>
                  </a:lnTo>
                  <a:lnTo>
                    <a:pt x="2535803" y="55187"/>
                  </a:lnTo>
                  <a:lnTo>
                    <a:pt x="2539287" y="55126"/>
                  </a:lnTo>
                  <a:lnTo>
                    <a:pt x="2542770" y="55066"/>
                  </a:lnTo>
                  <a:lnTo>
                    <a:pt x="2546253" y="55005"/>
                  </a:lnTo>
                  <a:lnTo>
                    <a:pt x="2549736" y="54945"/>
                  </a:lnTo>
                  <a:lnTo>
                    <a:pt x="2553220" y="54885"/>
                  </a:lnTo>
                  <a:lnTo>
                    <a:pt x="2556703" y="54824"/>
                  </a:lnTo>
                  <a:lnTo>
                    <a:pt x="2560186" y="54764"/>
                  </a:lnTo>
                  <a:lnTo>
                    <a:pt x="2563669" y="54704"/>
                  </a:lnTo>
                  <a:lnTo>
                    <a:pt x="2567153" y="54644"/>
                  </a:lnTo>
                  <a:lnTo>
                    <a:pt x="2570636" y="54584"/>
                  </a:lnTo>
                  <a:lnTo>
                    <a:pt x="2574119" y="54523"/>
                  </a:lnTo>
                  <a:lnTo>
                    <a:pt x="2577602" y="54463"/>
                  </a:lnTo>
                  <a:lnTo>
                    <a:pt x="2581085" y="54403"/>
                  </a:lnTo>
                  <a:lnTo>
                    <a:pt x="2584569" y="54343"/>
                  </a:lnTo>
                  <a:lnTo>
                    <a:pt x="2588052" y="54283"/>
                  </a:lnTo>
                  <a:lnTo>
                    <a:pt x="2591535" y="54223"/>
                  </a:lnTo>
                  <a:lnTo>
                    <a:pt x="2595018" y="54163"/>
                  </a:lnTo>
                  <a:lnTo>
                    <a:pt x="2598502" y="54103"/>
                  </a:lnTo>
                  <a:lnTo>
                    <a:pt x="2601985" y="54043"/>
                  </a:lnTo>
                  <a:lnTo>
                    <a:pt x="2605468" y="53983"/>
                  </a:lnTo>
                  <a:lnTo>
                    <a:pt x="2608951" y="53923"/>
                  </a:lnTo>
                  <a:lnTo>
                    <a:pt x="2612435" y="53863"/>
                  </a:lnTo>
                  <a:lnTo>
                    <a:pt x="2615918" y="53804"/>
                  </a:lnTo>
                  <a:lnTo>
                    <a:pt x="2619401" y="53744"/>
                  </a:lnTo>
                  <a:lnTo>
                    <a:pt x="2622884" y="53684"/>
                  </a:lnTo>
                  <a:lnTo>
                    <a:pt x="2626368" y="53624"/>
                  </a:lnTo>
                  <a:lnTo>
                    <a:pt x="2629851" y="53565"/>
                  </a:lnTo>
                  <a:lnTo>
                    <a:pt x="2633334" y="53505"/>
                  </a:lnTo>
                  <a:lnTo>
                    <a:pt x="2636817" y="53445"/>
                  </a:lnTo>
                  <a:lnTo>
                    <a:pt x="2640301" y="53386"/>
                  </a:lnTo>
                  <a:lnTo>
                    <a:pt x="2643784" y="53326"/>
                  </a:lnTo>
                  <a:lnTo>
                    <a:pt x="2647267" y="53266"/>
                  </a:lnTo>
                  <a:lnTo>
                    <a:pt x="2647267" y="53312"/>
                  </a:lnTo>
                  <a:lnTo>
                    <a:pt x="2647267" y="53357"/>
                  </a:lnTo>
                  <a:lnTo>
                    <a:pt x="2647267" y="53402"/>
                  </a:lnTo>
                  <a:lnTo>
                    <a:pt x="2647267" y="53447"/>
                  </a:lnTo>
                  <a:lnTo>
                    <a:pt x="2647267" y="53492"/>
                  </a:lnTo>
                  <a:lnTo>
                    <a:pt x="2647267" y="53537"/>
                  </a:lnTo>
                  <a:lnTo>
                    <a:pt x="2647267" y="53581"/>
                  </a:lnTo>
                  <a:lnTo>
                    <a:pt x="2647267" y="53626"/>
                  </a:lnTo>
                  <a:lnTo>
                    <a:pt x="2650750" y="53564"/>
                  </a:lnTo>
                  <a:lnTo>
                    <a:pt x="2654234" y="53501"/>
                  </a:lnTo>
                  <a:lnTo>
                    <a:pt x="2657717" y="53438"/>
                  </a:lnTo>
                  <a:lnTo>
                    <a:pt x="2661200" y="53376"/>
                  </a:lnTo>
                  <a:lnTo>
                    <a:pt x="2664683" y="53313"/>
                  </a:lnTo>
                  <a:lnTo>
                    <a:pt x="2668167" y="53251"/>
                  </a:lnTo>
                  <a:lnTo>
                    <a:pt x="2671650" y="53188"/>
                  </a:lnTo>
                  <a:lnTo>
                    <a:pt x="2675133" y="53126"/>
                  </a:lnTo>
                  <a:lnTo>
                    <a:pt x="2678616" y="53063"/>
                  </a:lnTo>
                  <a:lnTo>
                    <a:pt x="2682100" y="53001"/>
                  </a:lnTo>
                  <a:lnTo>
                    <a:pt x="2685583" y="52939"/>
                  </a:lnTo>
                  <a:lnTo>
                    <a:pt x="2689066" y="52876"/>
                  </a:lnTo>
                  <a:lnTo>
                    <a:pt x="2692549" y="52814"/>
                  </a:lnTo>
                  <a:lnTo>
                    <a:pt x="2696033" y="52752"/>
                  </a:lnTo>
                  <a:lnTo>
                    <a:pt x="2699516" y="52689"/>
                  </a:lnTo>
                  <a:lnTo>
                    <a:pt x="2702999" y="52627"/>
                  </a:lnTo>
                  <a:lnTo>
                    <a:pt x="2706482" y="52565"/>
                  </a:lnTo>
                  <a:lnTo>
                    <a:pt x="2709966" y="52502"/>
                  </a:lnTo>
                  <a:lnTo>
                    <a:pt x="2713449" y="52440"/>
                  </a:lnTo>
                  <a:lnTo>
                    <a:pt x="2716932" y="52378"/>
                  </a:lnTo>
                  <a:lnTo>
                    <a:pt x="2720415" y="52316"/>
                  </a:lnTo>
                  <a:lnTo>
                    <a:pt x="2723899" y="52254"/>
                  </a:lnTo>
                  <a:lnTo>
                    <a:pt x="2727382" y="52191"/>
                  </a:lnTo>
                  <a:lnTo>
                    <a:pt x="2730865" y="52129"/>
                  </a:lnTo>
                  <a:lnTo>
                    <a:pt x="2734348" y="52067"/>
                  </a:lnTo>
                  <a:lnTo>
                    <a:pt x="2737832" y="52005"/>
                  </a:lnTo>
                  <a:lnTo>
                    <a:pt x="2741315" y="51943"/>
                  </a:lnTo>
                  <a:lnTo>
                    <a:pt x="2744798" y="51881"/>
                  </a:lnTo>
                  <a:lnTo>
                    <a:pt x="2748281" y="51819"/>
                  </a:lnTo>
                  <a:lnTo>
                    <a:pt x="2751765" y="51757"/>
                  </a:lnTo>
                  <a:lnTo>
                    <a:pt x="2755248" y="51695"/>
                  </a:lnTo>
                  <a:lnTo>
                    <a:pt x="2758731" y="51633"/>
                  </a:lnTo>
                  <a:lnTo>
                    <a:pt x="2762214" y="51571"/>
                  </a:lnTo>
                  <a:lnTo>
                    <a:pt x="2765698" y="51509"/>
                  </a:lnTo>
                  <a:lnTo>
                    <a:pt x="2769181" y="51447"/>
                  </a:lnTo>
                  <a:lnTo>
                    <a:pt x="2772664" y="51385"/>
                  </a:lnTo>
                  <a:lnTo>
                    <a:pt x="2776147" y="51323"/>
                  </a:lnTo>
                  <a:lnTo>
                    <a:pt x="2779631" y="51261"/>
                  </a:lnTo>
                  <a:lnTo>
                    <a:pt x="2783114" y="51200"/>
                  </a:lnTo>
                  <a:lnTo>
                    <a:pt x="2786597" y="51138"/>
                  </a:lnTo>
                  <a:lnTo>
                    <a:pt x="2786597" y="51184"/>
                  </a:lnTo>
                  <a:lnTo>
                    <a:pt x="2786597" y="51231"/>
                  </a:lnTo>
                  <a:lnTo>
                    <a:pt x="2786597" y="51277"/>
                  </a:lnTo>
                  <a:lnTo>
                    <a:pt x="2786597" y="51323"/>
                  </a:lnTo>
                  <a:lnTo>
                    <a:pt x="2786597" y="51369"/>
                  </a:lnTo>
                  <a:lnTo>
                    <a:pt x="2786597" y="51415"/>
                  </a:lnTo>
                  <a:lnTo>
                    <a:pt x="2786597" y="51461"/>
                  </a:lnTo>
                  <a:lnTo>
                    <a:pt x="2786597" y="51507"/>
                  </a:lnTo>
                  <a:lnTo>
                    <a:pt x="2786597" y="51553"/>
                  </a:lnTo>
                  <a:lnTo>
                    <a:pt x="2786597" y="51598"/>
                  </a:lnTo>
                  <a:lnTo>
                    <a:pt x="2786597" y="51644"/>
                  </a:lnTo>
                  <a:lnTo>
                    <a:pt x="2786597" y="51690"/>
                  </a:lnTo>
                  <a:lnTo>
                    <a:pt x="2786597" y="51735"/>
                  </a:lnTo>
                  <a:lnTo>
                    <a:pt x="2786597" y="51780"/>
                  </a:lnTo>
                  <a:lnTo>
                    <a:pt x="2786597" y="51826"/>
                  </a:lnTo>
                  <a:lnTo>
                    <a:pt x="2786597" y="51871"/>
                  </a:lnTo>
                  <a:lnTo>
                    <a:pt x="2786597" y="51916"/>
                  </a:lnTo>
                  <a:lnTo>
                    <a:pt x="2786597" y="51961"/>
                  </a:lnTo>
                  <a:lnTo>
                    <a:pt x="2786597" y="52006"/>
                  </a:lnTo>
                  <a:lnTo>
                    <a:pt x="2786597" y="52051"/>
                  </a:lnTo>
                  <a:lnTo>
                    <a:pt x="2786597" y="52096"/>
                  </a:lnTo>
                  <a:lnTo>
                    <a:pt x="2786597" y="52141"/>
                  </a:lnTo>
                  <a:lnTo>
                    <a:pt x="2786597" y="52186"/>
                  </a:lnTo>
                  <a:lnTo>
                    <a:pt x="2786597" y="52231"/>
                  </a:lnTo>
                  <a:lnTo>
                    <a:pt x="2786597" y="52275"/>
                  </a:lnTo>
                  <a:lnTo>
                    <a:pt x="2786597" y="52320"/>
                  </a:lnTo>
                  <a:lnTo>
                    <a:pt x="2786597" y="52364"/>
                  </a:lnTo>
                  <a:lnTo>
                    <a:pt x="2786597" y="52409"/>
                  </a:lnTo>
                  <a:lnTo>
                    <a:pt x="2786597" y="52453"/>
                  </a:lnTo>
                  <a:lnTo>
                    <a:pt x="2786597" y="52497"/>
                  </a:lnTo>
                  <a:lnTo>
                    <a:pt x="2786597" y="52541"/>
                  </a:lnTo>
                  <a:lnTo>
                    <a:pt x="2786597" y="52586"/>
                  </a:lnTo>
                  <a:lnTo>
                    <a:pt x="2786597" y="52630"/>
                  </a:lnTo>
                  <a:lnTo>
                    <a:pt x="2786597" y="52674"/>
                  </a:lnTo>
                  <a:lnTo>
                    <a:pt x="2786597" y="52718"/>
                  </a:lnTo>
                  <a:lnTo>
                    <a:pt x="2786597" y="52761"/>
                  </a:lnTo>
                  <a:lnTo>
                    <a:pt x="2786597" y="52805"/>
                  </a:lnTo>
                  <a:lnTo>
                    <a:pt x="2786597" y="52849"/>
                  </a:lnTo>
                  <a:lnTo>
                    <a:pt x="2786597" y="52892"/>
                  </a:lnTo>
                  <a:lnTo>
                    <a:pt x="2786597" y="52936"/>
                  </a:lnTo>
                  <a:lnTo>
                    <a:pt x="2786597" y="52980"/>
                  </a:lnTo>
                  <a:lnTo>
                    <a:pt x="2786597" y="53023"/>
                  </a:lnTo>
                  <a:lnTo>
                    <a:pt x="2786597" y="53066"/>
                  </a:lnTo>
                  <a:lnTo>
                    <a:pt x="2786597" y="53110"/>
                  </a:lnTo>
                  <a:lnTo>
                    <a:pt x="2786597" y="53153"/>
                  </a:lnTo>
                  <a:lnTo>
                    <a:pt x="2786597" y="53196"/>
                  </a:lnTo>
                  <a:lnTo>
                    <a:pt x="2786597" y="53239"/>
                  </a:lnTo>
                  <a:lnTo>
                    <a:pt x="2786597" y="53282"/>
                  </a:lnTo>
                  <a:lnTo>
                    <a:pt x="2786597" y="53325"/>
                  </a:lnTo>
                  <a:lnTo>
                    <a:pt x="2786597" y="53368"/>
                  </a:lnTo>
                  <a:lnTo>
                    <a:pt x="2786597" y="53411"/>
                  </a:lnTo>
                  <a:lnTo>
                    <a:pt x="2786597" y="53454"/>
                  </a:lnTo>
                  <a:lnTo>
                    <a:pt x="2786597" y="53496"/>
                  </a:lnTo>
                  <a:lnTo>
                    <a:pt x="2786597" y="53539"/>
                  </a:lnTo>
                  <a:lnTo>
                    <a:pt x="2786597" y="53581"/>
                  </a:lnTo>
                  <a:lnTo>
                    <a:pt x="2786597" y="53624"/>
                  </a:lnTo>
                  <a:lnTo>
                    <a:pt x="2786597" y="53666"/>
                  </a:lnTo>
                  <a:lnTo>
                    <a:pt x="2786597" y="53709"/>
                  </a:lnTo>
                  <a:lnTo>
                    <a:pt x="2786597" y="53751"/>
                  </a:lnTo>
                  <a:lnTo>
                    <a:pt x="2786597" y="53793"/>
                  </a:lnTo>
                  <a:lnTo>
                    <a:pt x="2786597" y="53835"/>
                  </a:lnTo>
                  <a:lnTo>
                    <a:pt x="2786597" y="53877"/>
                  </a:lnTo>
                  <a:lnTo>
                    <a:pt x="2786597" y="53919"/>
                  </a:lnTo>
                  <a:lnTo>
                    <a:pt x="2786597" y="53961"/>
                  </a:lnTo>
                  <a:lnTo>
                    <a:pt x="2786597" y="54003"/>
                  </a:lnTo>
                  <a:lnTo>
                    <a:pt x="2786597" y="54045"/>
                  </a:lnTo>
                  <a:lnTo>
                    <a:pt x="2786597" y="54087"/>
                  </a:lnTo>
                  <a:lnTo>
                    <a:pt x="2786597" y="54129"/>
                  </a:lnTo>
                  <a:lnTo>
                    <a:pt x="2786597" y="54170"/>
                  </a:lnTo>
                  <a:lnTo>
                    <a:pt x="2786597" y="54212"/>
                  </a:lnTo>
                  <a:lnTo>
                    <a:pt x="2786597" y="54253"/>
                  </a:lnTo>
                  <a:lnTo>
                    <a:pt x="2786597" y="54295"/>
                  </a:lnTo>
                  <a:lnTo>
                    <a:pt x="2786597" y="54336"/>
                  </a:lnTo>
                  <a:lnTo>
                    <a:pt x="2786597" y="54377"/>
                  </a:lnTo>
                  <a:lnTo>
                    <a:pt x="2786597" y="54419"/>
                  </a:lnTo>
                  <a:lnTo>
                    <a:pt x="2786597" y="54460"/>
                  </a:lnTo>
                  <a:lnTo>
                    <a:pt x="2786597" y="54501"/>
                  </a:lnTo>
                  <a:lnTo>
                    <a:pt x="2786597" y="54542"/>
                  </a:lnTo>
                  <a:lnTo>
                    <a:pt x="2786597" y="54583"/>
                  </a:lnTo>
                  <a:lnTo>
                    <a:pt x="2786597" y="54624"/>
                  </a:lnTo>
                  <a:lnTo>
                    <a:pt x="2786597" y="54665"/>
                  </a:lnTo>
                  <a:lnTo>
                    <a:pt x="2786597" y="54706"/>
                  </a:lnTo>
                  <a:lnTo>
                    <a:pt x="2790080" y="54648"/>
                  </a:lnTo>
                  <a:lnTo>
                    <a:pt x="2793564" y="54591"/>
                  </a:lnTo>
                  <a:lnTo>
                    <a:pt x="2797047" y="54533"/>
                  </a:lnTo>
                  <a:lnTo>
                    <a:pt x="2800530" y="54476"/>
                  </a:lnTo>
                  <a:lnTo>
                    <a:pt x="2804013" y="54419"/>
                  </a:lnTo>
                  <a:lnTo>
                    <a:pt x="2807497" y="54361"/>
                  </a:lnTo>
                  <a:lnTo>
                    <a:pt x="2810980" y="54304"/>
                  </a:lnTo>
                  <a:lnTo>
                    <a:pt x="2814463" y="54247"/>
                  </a:lnTo>
                  <a:lnTo>
                    <a:pt x="2817946" y="54189"/>
                  </a:lnTo>
                  <a:lnTo>
                    <a:pt x="2821430" y="54132"/>
                  </a:lnTo>
                  <a:lnTo>
                    <a:pt x="2824913" y="54075"/>
                  </a:lnTo>
                  <a:lnTo>
                    <a:pt x="2828396" y="54018"/>
                  </a:lnTo>
                  <a:lnTo>
                    <a:pt x="2831879" y="53961"/>
                  </a:lnTo>
                  <a:lnTo>
                    <a:pt x="2835363" y="53903"/>
                  </a:lnTo>
                  <a:lnTo>
                    <a:pt x="2838846" y="53846"/>
                  </a:lnTo>
                  <a:lnTo>
                    <a:pt x="2842329" y="53789"/>
                  </a:lnTo>
                  <a:lnTo>
                    <a:pt x="2845812" y="53732"/>
                  </a:lnTo>
                  <a:lnTo>
                    <a:pt x="2849296" y="53675"/>
                  </a:lnTo>
                  <a:lnTo>
                    <a:pt x="2852779" y="53618"/>
                  </a:lnTo>
                  <a:lnTo>
                    <a:pt x="2856262" y="53561"/>
                  </a:lnTo>
                  <a:lnTo>
                    <a:pt x="2859745" y="53504"/>
                  </a:lnTo>
                  <a:lnTo>
                    <a:pt x="2863229" y="53447"/>
                  </a:lnTo>
                  <a:lnTo>
                    <a:pt x="2866712" y="53390"/>
                  </a:lnTo>
                  <a:lnTo>
                    <a:pt x="2870195" y="53333"/>
                  </a:lnTo>
                  <a:lnTo>
                    <a:pt x="2873678" y="53276"/>
                  </a:lnTo>
                  <a:lnTo>
                    <a:pt x="2877161" y="53219"/>
                  </a:lnTo>
                  <a:lnTo>
                    <a:pt x="2880645" y="53162"/>
                  </a:lnTo>
                  <a:lnTo>
                    <a:pt x="2884128" y="53105"/>
                  </a:lnTo>
                  <a:lnTo>
                    <a:pt x="2887611" y="53048"/>
                  </a:lnTo>
                  <a:lnTo>
                    <a:pt x="2891094" y="52991"/>
                  </a:lnTo>
                  <a:lnTo>
                    <a:pt x="2894578" y="52934"/>
                  </a:lnTo>
                  <a:lnTo>
                    <a:pt x="2898061" y="52877"/>
                  </a:lnTo>
                  <a:lnTo>
                    <a:pt x="2901544" y="52821"/>
                  </a:lnTo>
                  <a:lnTo>
                    <a:pt x="2905027" y="52764"/>
                  </a:lnTo>
                  <a:lnTo>
                    <a:pt x="2908511" y="52707"/>
                  </a:lnTo>
                  <a:lnTo>
                    <a:pt x="2911994" y="52650"/>
                  </a:lnTo>
                  <a:lnTo>
                    <a:pt x="2915477" y="52594"/>
                  </a:lnTo>
                  <a:lnTo>
                    <a:pt x="2918960" y="52537"/>
                  </a:lnTo>
                  <a:lnTo>
                    <a:pt x="2922444" y="52480"/>
                  </a:lnTo>
                  <a:lnTo>
                    <a:pt x="2925927" y="52423"/>
                  </a:lnTo>
                  <a:lnTo>
                    <a:pt x="2925927" y="52466"/>
                  </a:lnTo>
                  <a:lnTo>
                    <a:pt x="2925927" y="52508"/>
                  </a:lnTo>
                  <a:lnTo>
                    <a:pt x="2925927" y="52550"/>
                  </a:lnTo>
                  <a:lnTo>
                    <a:pt x="2929410" y="52501"/>
                  </a:lnTo>
                  <a:lnTo>
                    <a:pt x="2932893" y="52452"/>
                  </a:lnTo>
                  <a:lnTo>
                    <a:pt x="2936377" y="52402"/>
                  </a:lnTo>
                  <a:lnTo>
                    <a:pt x="2939860" y="52353"/>
                  </a:lnTo>
                  <a:lnTo>
                    <a:pt x="2943343" y="52304"/>
                  </a:lnTo>
                  <a:lnTo>
                    <a:pt x="2946826" y="52255"/>
                  </a:lnTo>
                  <a:lnTo>
                    <a:pt x="2950310" y="52206"/>
                  </a:lnTo>
                  <a:lnTo>
                    <a:pt x="2953793" y="52157"/>
                  </a:lnTo>
                  <a:lnTo>
                    <a:pt x="2957276" y="52108"/>
                  </a:lnTo>
                  <a:lnTo>
                    <a:pt x="2960759" y="52059"/>
                  </a:lnTo>
                  <a:lnTo>
                    <a:pt x="2964243" y="52010"/>
                  </a:lnTo>
                  <a:lnTo>
                    <a:pt x="2967726" y="51962"/>
                  </a:lnTo>
                  <a:lnTo>
                    <a:pt x="2971209" y="51913"/>
                  </a:lnTo>
                  <a:lnTo>
                    <a:pt x="2974692" y="51864"/>
                  </a:lnTo>
                  <a:lnTo>
                    <a:pt x="2978176" y="51815"/>
                  </a:lnTo>
                  <a:lnTo>
                    <a:pt x="2981659" y="51766"/>
                  </a:lnTo>
                  <a:lnTo>
                    <a:pt x="2985142" y="51718"/>
                  </a:lnTo>
                  <a:lnTo>
                    <a:pt x="2988625" y="51669"/>
                  </a:lnTo>
                  <a:lnTo>
                    <a:pt x="2992109" y="51620"/>
                  </a:lnTo>
                  <a:lnTo>
                    <a:pt x="2995592" y="51572"/>
                  </a:lnTo>
                  <a:lnTo>
                    <a:pt x="2999075" y="51523"/>
                  </a:lnTo>
                  <a:lnTo>
                    <a:pt x="3002558" y="51475"/>
                  </a:lnTo>
                  <a:lnTo>
                    <a:pt x="3006042" y="51426"/>
                  </a:lnTo>
                  <a:lnTo>
                    <a:pt x="3009525" y="51378"/>
                  </a:lnTo>
                  <a:lnTo>
                    <a:pt x="3013008" y="51329"/>
                  </a:lnTo>
                  <a:lnTo>
                    <a:pt x="3016491" y="51281"/>
                  </a:lnTo>
                  <a:lnTo>
                    <a:pt x="3019975" y="51232"/>
                  </a:lnTo>
                  <a:lnTo>
                    <a:pt x="3023458" y="51184"/>
                  </a:lnTo>
                  <a:lnTo>
                    <a:pt x="3026941" y="51135"/>
                  </a:lnTo>
                  <a:lnTo>
                    <a:pt x="3030424" y="51087"/>
                  </a:lnTo>
                  <a:lnTo>
                    <a:pt x="3033908" y="51039"/>
                  </a:lnTo>
                  <a:lnTo>
                    <a:pt x="3037391" y="50991"/>
                  </a:lnTo>
                  <a:lnTo>
                    <a:pt x="3040874" y="50942"/>
                  </a:lnTo>
                  <a:lnTo>
                    <a:pt x="3044357" y="50894"/>
                  </a:lnTo>
                  <a:lnTo>
                    <a:pt x="3047841" y="50846"/>
                  </a:lnTo>
                  <a:lnTo>
                    <a:pt x="3051324" y="50798"/>
                  </a:lnTo>
                  <a:lnTo>
                    <a:pt x="3054807" y="50750"/>
                  </a:lnTo>
                  <a:lnTo>
                    <a:pt x="3058290" y="50701"/>
                  </a:lnTo>
                  <a:lnTo>
                    <a:pt x="3061774" y="50653"/>
                  </a:lnTo>
                  <a:lnTo>
                    <a:pt x="3065257" y="50605"/>
                  </a:lnTo>
                  <a:lnTo>
                    <a:pt x="3065257" y="50648"/>
                  </a:lnTo>
                  <a:lnTo>
                    <a:pt x="3065257" y="50691"/>
                  </a:lnTo>
                  <a:lnTo>
                    <a:pt x="3065257" y="50734"/>
                  </a:lnTo>
                  <a:lnTo>
                    <a:pt x="3065257" y="50777"/>
                  </a:lnTo>
                  <a:lnTo>
                    <a:pt x="3065257" y="50820"/>
                  </a:lnTo>
                  <a:lnTo>
                    <a:pt x="3065257" y="50862"/>
                  </a:lnTo>
                  <a:lnTo>
                    <a:pt x="3065257" y="50905"/>
                  </a:lnTo>
                  <a:lnTo>
                    <a:pt x="3065257" y="50947"/>
                  </a:lnTo>
                  <a:lnTo>
                    <a:pt x="3065257" y="50990"/>
                  </a:lnTo>
                  <a:lnTo>
                    <a:pt x="3065257" y="51032"/>
                  </a:lnTo>
                  <a:lnTo>
                    <a:pt x="3065257" y="51074"/>
                  </a:lnTo>
                  <a:lnTo>
                    <a:pt x="3065257" y="51117"/>
                  </a:lnTo>
                  <a:lnTo>
                    <a:pt x="3065257" y="51159"/>
                  </a:lnTo>
                  <a:lnTo>
                    <a:pt x="3065257" y="51201"/>
                  </a:lnTo>
                  <a:lnTo>
                    <a:pt x="3065257" y="51243"/>
                  </a:lnTo>
                  <a:lnTo>
                    <a:pt x="3065257" y="51285"/>
                  </a:lnTo>
                  <a:lnTo>
                    <a:pt x="3065257" y="51327"/>
                  </a:lnTo>
                  <a:lnTo>
                    <a:pt x="3065257" y="51369"/>
                  </a:lnTo>
                  <a:lnTo>
                    <a:pt x="3065257" y="51411"/>
                  </a:lnTo>
                  <a:lnTo>
                    <a:pt x="3065257" y="51453"/>
                  </a:lnTo>
                  <a:lnTo>
                    <a:pt x="3065257" y="51494"/>
                  </a:lnTo>
                  <a:lnTo>
                    <a:pt x="3065257" y="51536"/>
                  </a:lnTo>
                  <a:lnTo>
                    <a:pt x="3065257" y="51578"/>
                  </a:lnTo>
                  <a:lnTo>
                    <a:pt x="3065257" y="51619"/>
                  </a:lnTo>
                  <a:lnTo>
                    <a:pt x="3065257" y="51661"/>
                  </a:lnTo>
                  <a:lnTo>
                    <a:pt x="3065257" y="51702"/>
                  </a:lnTo>
                  <a:lnTo>
                    <a:pt x="3065257" y="51743"/>
                  </a:lnTo>
                  <a:lnTo>
                    <a:pt x="3065257" y="51785"/>
                  </a:lnTo>
                  <a:lnTo>
                    <a:pt x="3065257" y="51826"/>
                  </a:lnTo>
                  <a:lnTo>
                    <a:pt x="3065257" y="51867"/>
                  </a:lnTo>
                  <a:lnTo>
                    <a:pt x="3065257" y="51908"/>
                  </a:lnTo>
                  <a:lnTo>
                    <a:pt x="3065257" y="51949"/>
                  </a:lnTo>
                  <a:lnTo>
                    <a:pt x="3065257" y="51990"/>
                  </a:lnTo>
                  <a:lnTo>
                    <a:pt x="3065257" y="52031"/>
                  </a:lnTo>
                  <a:lnTo>
                    <a:pt x="3065257" y="52072"/>
                  </a:lnTo>
                  <a:lnTo>
                    <a:pt x="3065257" y="52113"/>
                  </a:lnTo>
                  <a:lnTo>
                    <a:pt x="3065257" y="52153"/>
                  </a:lnTo>
                  <a:lnTo>
                    <a:pt x="3065257" y="52194"/>
                  </a:lnTo>
                  <a:lnTo>
                    <a:pt x="3065257" y="52235"/>
                  </a:lnTo>
                  <a:lnTo>
                    <a:pt x="3065257" y="52275"/>
                  </a:lnTo>
                  <a:lnTo>
                    <a:pt x="3065257" y="52316"/>
                  </a:lnTo>
                  <a:lnTo>
                    <a:pt x="3065257" y="52356"/>
                  </a:lnTo>
                  <a:lnTo>
                    <a:pt x="3065257" y="52397"/>
                  </a:lnTo>
                  <a:lnTo>
                    <a:pt x="3065257" y="52437"/>
                  </a:lnTo>
                  <a:lnTo>
                    <a:pt x="3065257" y="52477"/>
                  </a:lnTo>
                  <a:lnTo>
                    <a:pt x="3065257" y="52517"/>
                  </a:lnTo>
                  <a:lnTo>
                    <a:pt x="3065257" y="52557"/>
                  </a:lnTo>
                  <a:lnTo>
                    <a:pt x="3065257" y="52598"/>
                  </a:lnTo>
                  <a:lnTo>
                    <a:pt x="3065257" y="52638"/>
                  </a:lnTo>
                  <a:lnTo>
                    <a:pt x="3065257" y="52678"/>
                  </a:lnTo>
                  <a:lnTo>
                    <a:pt x="3065257" y="52718"/>
                  </a:lnTo>
                  <a:lnTo>
                    <a:pt x="3065257" y="52757"/>
                  </a:lnTo>
                  <a:lnTo>
                    <a:pt x="3065257" y="52797"/>
                  </a:lnTo>
                  <a:lnTo>
                    <a:pt x="3065257" y="52837"/>
                  </a:lnTo>
                  <a:lnTo>
                    <a:pt x="3065257" y="52877"/>
                  </a:lnTo>
                  <a:lnTo>
                    <a:pt x="3065257" y="52916"/>
                  </a:lnTo>
                  <a:lnTo>
                    <a:pt x="3065257" y="52956"/>
                  </a:lnTo>
                  <a:lnTo>
                    <a:pt x="3065257" y="52995"/>
                  </a:lnTo>
                  <a:lnTo>
                    <a:pt x="3065257" y="53035"/>
                  </a:lnTo>
                  <a:lnTo>
                    <a:pt x="3065257" y="53074"/>
                  </a:lnTo>
                  <a:lnTo>
                    <a:pt x="3065257" y="53114"/>
                  </a:lnTo>
                  <a:lnTo>
                    <a:pt x="3065257" y="53153"/>
                  </a:lnTo>
                  <a:lnTo>
                    <a:pt x="3065257" y="53192"/>
                  </a:lnTo>
                  <a:lnTo>
                    <a:pt x="3065257" y="53231"/>
                  </a:lnTo>
                  <a:lnTo>
                    <a:pt x="3065257" y="53270"/>
                  </a:lnTo>
                  <a:lnTo>
                    <a:pt x="3065257" y="53309"/>
                  </a:lnTo>
                  <a:lnTo>
                    <a:pt x="3065257" y="53349"/>
                  </a:lnTo>
                  <a:lnTo>
                    <a:pt x="3065257" y="53387"/>
                  </a:lnTo>
                  <a:lnTo>
                    <a:pt x="3065257" y="53426"/>
                  </a:lnTo>
                  <a:lnTo>
                    <a:pt x="3065257" y="53465"/>
                  </a:lnTo>
                  <a:lnTo>
                    <a:pt x="3065257" y="53504"/>
                  </a:lnTo>
                  <a:lnTo>
                    <a:pt x="3065257" y="53543"/>
                  </a:lnTo>
                  <a:lnTo>
                    <a:pt x="3065257" y="53581"/>
                  </a:lnTo>
                  <a:lnTo>
                    <a:pt x="3065257" y="53620"/>
                  </a:lnTo>
                  <a:lnTo>
                    <a:pt x="3065257" y="53659"/>
                  </a:lnTo>
                  <a:lnTo>
                    <a:pt x="3065257" y="53697"/>
                  </a:lnTo>
                  <a:lnTo>
                    <a:pt x="3065257" y="53736"/>
                  </a:lnTo>
                  <a:lnTo>
                    <a:pt x="3065257" y="53774"/>
                  </a:lnTo>
                  <a:lnTo>
                    <a:pt x="3065257" y="53812"/>
                  </a:lnTo>
                  <a:lnTo>
                    <a:pt x="3065257" y="53851"/>
                  </a:lnTo>
                  <a:lnTo>
                    <a:pt x="3065257" y="53889"/>
                  </a:lnTo>
                  <a:lnTo>
                    <a:pt x="3065257" y="53927"/>
                  </a:lnTo>
                  <a:lnTo>
                    <a:pt x="3065257" y="53965"/>
                  </a:lnTo>
                  <a:lnTo>
                    <a:pt x="3065257" y="54003"/>
                  </a:lnTo>
                  <a:lnTo>
                    <a:pt x="3065257" y="54041"/>
                  </a:lnTo>
                  <a:lnTo>
                    <a:pt x="3065257" y="54079"/>
                  </a:lnTo>
                  <a:lnTo>
                    <a:pt x="3065257" y="54117"/>
                  </a:lnTo>
                  <a:lnTo>
                    <a:pt x="3065257" y="54155"/>
                  </a:lnTo>
                  <a:lnTo>
                    <a:pt x="3065257" y="54193"/>
                  </a:lnTo>
                  <a:lnTo>
                    <a:pt x="3065257" y="54231"/>
                  </a:lnTo>
                  <a:lnTo>
                    <a:pt x="3065257" y="54268"/>
                  </a:lnTo>
                  <a:lnTo>
                    <a:pt x="3065257" y="54306"/>
                  </a:lnTo>
                  <a:lnTo>
                    <a:pt x="3065257" y="54344"/>
                  </a:lnTo>
                  <a:lnTo>
                    <a:pt x="3065257" y="54381"/>
                  </a:lnTo>
                  <a:lnTo>
                    <a:pt x="3065257" y="54419"/>
                  </a:lnTo>
                  <a:lnTo>
                    <a:pt x="3065257" y="54456"/>
                  </a:lnTo>
                  <a:lnTo>
                    <a:pt x="3065257" y="54494"/>
                  </a:lnTo>
                  <a:lnTo>
                    <a:pt x="3065257" y="54531"/>
                  </a:lnTo>
                  <a:lnTo>
                    <a:pt x="3065257" y="54568"/>
                  </a:lnTo>
                  <a:lnTo>
                    <a:pt x="3065257" y="54605"/>
                  </a:lnTo>
                  <a:lnTo>
                    <a:pt x="3065257" y="54643"/>
                  </a:lnTo>
                  <a:lnTo>
                    <a:pt x="3065257" y="54680"/>
                  </a:lnTo>
                  <a:lnTo>
                    <a:pt x="3065257" y="54717"/>
                  </a:lnTo>
                  <a:lnTo>
                    <a:pt x="3065257" y="54754"/>
                  </a:lnTo>
                  <a:lnTo>
                    <a:pt x="3065257" y="54791"/>
                  </a:lnTo>
                  <a:lnTo>
                    <a:pt x="3065257" y="54828"/>
                  </a:lnTo>
                  <a:lnTo>
                    <a:pt x="3065257" y="54865"/>
                  </a:lnTo>
                  <a:lnTo>
                    <a:pt x="3065257" y="54902"/>
                  </a:lnTo>
                  <a:lnTo>
                    <a:pt x="3065257" y="54938"/>
                  </a:lnTo>
                  <a:lnTo>
                    <a:pt x="3065257" y="54975"/>
                  </a:lnTo>
                  <a:lnTo>
                    <a:pt x="3065257" y="55012"/>
                  </a:lnTo>
                  <a:lnTo>
                    <a:pt x="3065257" y="55048"/>
                  </a:lnTo>
                  <a:lnTo>
                    <a:pt x="3065257" y="55085"/>
                  </a:lnTo>
                  <a:lnTo>
                    <a:pt x="3065257" y="55121"/>
                  </a:lnTo>
                  <a:lnTo>
                    <a:pt x="3065257" y="55158"/>
                  </a:lnTo>
                  <a:lnTo>
                    <a:pt x="3065257" y="55194"/>
                  </a:lnTo>
                  <a:lnTo>
                    <a:pt x="3065257" y="55231"/>
                  </a:lnTo>
                  <a:lnTo>
                    <a:pt x="3065257" y="55267"/>
                  </a:lnTo>
                  <a:lnTo>
                    <a:pt x="3065257" y="55303"/>
                  </a:lnTo>
                  <a:lnTo>
                    <a:pt x="3065257" y="55340"/>
                  </a:lnTo>
                  <a:lnTo>
                    <a:pt x="3065257" y="55376"/>
                  </a:lnTo>
                  <a:lnTo>
                    <a:pt x="3065257" y="55412"/>
                  </a:lnTo>
                  <a:lnTo>
                    <a:pt x="3065257" y="55448"/>
                  </a:lnTo>
                  <a:lnTo>
                    <a:pt x="3065257" y="55484"/>
                  </a:lnTo>
                  <a:lnTo>
                    <a:pt x="3065257" y="55520"/>
                  </a:lnTo>
                  <a:lnTo>
                    <a:pt x="3065257" y="55556"/>
                  </a:lnTo>
                  <a:lnTo>
                    <a:pt x="3065257" y="55592"/>
                  </a:lnTo>
                  <a:lnTo>
                    <a:pt x="3065257" y="55628"/>
                  </a:lnTo>
                  <a:lnTo>
                    <a:pt x="3065257" y="55663"/>
                  </a:lnTo>
                  <a:lnTo>
                    <a:pt x="3065257" y="55699"/>
                  </a:lnTo>
                  <a:lnTo>
                    <a:pt x="3065257" y="55735"/>
                  </a:lnTo>
                  <a:lnTo>
                    <a:pt x="3065257" y="55770"/>
                  </a:lnTo>
                  <a:lnTo>
                    <a:pt x="3065257" y="55806"/>
                  </a:lnTo>
                  <a:lnTo>
                    <a:pt x="3065257" y="55841"/>
                  </a:lnTo>
                  <a:lnTo>
                    <a:pt x="3065257" y="55877"/>
                  </a:lnTo>
                  <a:lnTo>
                    <a:pt x="3065257" y="55912"/>
                  </a:lnTo>
                  <a:lnTo>
                    <a:pt x="3065257" y="55948"/>
                  </a:lnTo>
                  <a:lnTo>
                    <a:pt x="3065257" y="55983"/>
                  </a:lnTo>
                  <a:lnTo>
                    <a:pt x="3065257" y="56018"/>
                  </a:lnTo>
                  <a:lnTo>
                    <a:pt x="3065257" y="56054"/>
                  </a:lnTo>
                  <a:lnTo>
                    <a:pt x="3065257" y="56089"/>
                  </a:lnTo>
                  <a:lnTo>
                    <a:pt x="3065257" y="56124"/>
                  </a:lnTo>
                  <a:lnTo>
                    <a:pt x="3065257" y="56159"/>
                  </a:lnTo>
                  <a:lnTo>
                    <a:pt x="3065257" y="56194"/>
                  </a:lnTo>
                  <a:lnTo>
                    <a:pt x="3065257" y="56229"/>
                  </a:lnTo>
                  <a:lnTo>
                    <a:pt x="3065257" y="56264"/>
                  </a:lnTo>
                  <a:lnTo>
                    <a:pt x="3065257" y="56299"/>
                  </a:lnTo>
                  <a:lnTo>
                    <a:pt x="3065257" y="56334"/>
                  </a:lnTo>
                  <a:lnTo>
                    <a:pt x="3065257" y="56369"/>
                  </a:lnTo>
                  <a:lnTo>
                    <a:pt x="3065257" y="56403"/>
                  </a:lnTo>
                  <a:lnTo>
                    <a:pt x="3065257" y="56438"/>
                  </a:lnTo>
                  <a:lnTo>
                    <a:pt x="3065257" y="56473"/>
                  </a:lnTo>
                  <a:lnTo>
                    <a:pt x="3065257" y="56508"/>
                  </a:lnTo>
                  <a:lnTo>
                    <a:pt x="3065257" y="56542"/>
                  </a:lnTo>
                  <a:lnTo>
                    <a:pt x="3065257" y="56577"/>
                  </a:lnTo>
                  <a:lnTo>
                    <a:pt x="3065257" y="56611"/>
                  </a:lnTo>
                  <a:lnTo>
                    <a:pt x="3065257" y="56646"/>
                  </a:lnTo>
                  <a:lnTo>
                    <a:pt x="3065257" y="56680"/>
                  </a:lnTo>
                  <a:lnTo>
                    <a:pt x="3065257" y="56714"/>
                  </a:lnTo>
                  <a:lnTo>
                    <a:pt x="3065257" y="56749"/>
                  </a:lnTo>
                  <a:lnTo>
                    <a:pt x="3065257" y="56783"/>
                  </a:lnTo>
                  <a:lnTo>
                    <a:pt x="3065257" y="56817"/>
                  </a:lnTo>
                  <a:lnTo>
                    <a:pt x="3065257" y="56851"/>
                  </a:lnTo>
                  <a:lnTo>
                    <a:pt x="3065257" y="56885"/>
                  </a:lnTo>
                  <a:lnTo>
                    <a:pt x="3065257" y="56920"/>
                  </a:lnTo>
                  <a:lnTo>
                    <a:pt x="3065257" y="56954"/>
                  </a:lnTo>
                  <a:lnTo>
                    <a:pt x="3065257" y="56988"/>
                  </a:lnTo>
                  <a:lnTo>
                    <a:pt x="3065257" y="57022"/>
                  </a:lnTo>
                  <a:lnTo>
                    <a:pt x="3065257" y="57055"/>
                  </a:lnTo>
                  <a:lnTo>
                    <a:pt x="3065257" y="57089"/>
                  </a:lnTo>
                  <a:lnTo>
                    <a:pt x="3065257" y="57123"/>
                  </a:lnTo>
                  <a:lnTo>
                    <a:pt x="3065257" y="57157"/>
                  </a:lnTo>
                  <a:lnTo>
                    <a:pt x="3065257" y="57191"/>
                  </a:lnTo>
                  <a:lnTo>
                    <a:pt x="3065257" y="57224"/>
                  </a:lnTo>
                  <a:lnTo>
                    <a:pt x="3065257" y="57258"/>
                  </a:lnTo>
                  <a:lnTo>
                    <a:pt x="3065257" y="57291"/>
                  </a:lnTo>
                  <a:lnTo>
                    <a:pt x="3065257" y="57325"/>
                  </a:lnTo>
                  <a:lnTo>
                    <a:pt x="3065257" y="57358"/>
                  </a:lnTo>
                  <a:lnTo>
                    <a:pt x="3065257" y="57392"/>
                  </a:lnTo>
                  <a:lnTo>
                    <a:pt x="3065257" y="57425"/>
                  </a:lnTo>
                  <a:lnTo>
                    <a:pt x="3065257" y="57459"/>
                  </a:lnTo>
                  <a:lnTo>
                    <a:pt x="3065257" y="57492"/>
                  </a:lnTo>
                  <a:lnTo>
                    <a:pt x="3065257" y="57525"/>
                  </a:lnTo>
                  <a:lnTo>
                    <a:pt x="3065257" y="57559"/>
                  </a:lnTo>
                  <a:lnTo>
                    <a:pt x="3065257" y="57592"/>
                  </a:lnTo>
                  <a:lnTo>
                    <a:pt x="3065257" y="57625"/>
                  </a:lnTo>
                  <a:lnTo>
                    <a:pt x="3065257" y="57658"/>
                  </a:lnTo>
                  <a:lnTo>
                    <a:pt x="3065257" y="57691"/>
                  </a:lnTo>
                  <a:lnTo>
                    <a:pt x="3065257" y="57724"/>
                  </a:lnTo>
                  <a:lnTo>
                    <a:pt x="3065257" y="57757"/>
                  </a:lnTo>
                  <a:lnTo>
                    <a:pt x="3065257" y="57790"/>
                  </a:lnTo>
                  <a:lnTo>
                    <a:pt x="3065257" y="57823"/>
                  </a:lnTo>
                  <a:lnTo>
                    <a:pt x="3065257" y="57856"/>
                  </a:lnTo>
                  <a:lnTo>
                    <a:pt x="3065257" y="57888"/>
                  </a:lnTo>
                  <a:lnTo>
                    <a:pt x="3065257" y="57921"/>
                  </a:lnTo>
                  <a:lnTo>
                    <a:pt x="3065257" y="57954"/>
                  </a:lnTo>
                  <a:lnTo>
                    <a:pt x="3065257" y="57987"/>
                  </a:lnTo>
                  <a:lnTo>
                    <a:pt x="3065257" y="58019"/>
                  </a:lnTo>
                  <a:lnTo>
                    <a:pt x="3065257" y="58052"/>
                  </a:lnTo>
                  <a:lnTo>
                    <a:pt x="3065257" y="58084"/>
                  </a:lnTo>
                  <a:lnTo>
                    <a:pt x="3065257" y="58117"/>
                  </a:lnTo>
                  <a:lnTo>
                    <a:pt x="3065257" y="58149"/>
                  </a:lnTo>
                  <a:lnTo>
                    <a:pt x="3065257" y="58182"/>
                  </a:lnTo>
                  <a:lnTo>
                    <a:pt x="3065257" y="58214"/>
                  </a:lnTo>
                  <a:lnTo>
                    <a:pt x="3065257" y="58246"/>
                  </a:lnTo>
                  <a:lnTo>
                    <a:pt x="3065257" y="58279"/>
                  </a:lnTo>
                  <a:lnTo>
                    <a:pt x="3065257" y="58311"/>
                  </a:lnTo>
                  <a:lnTo>
                    <a:pt x="3065257" y="58343"/>
                  </a:lnTo>
                  <a:lnTo>
                    <a:pt x="3065257" y="58375"/>
                  </a:lnTo>
                  <a:lnTo>
                    <a:pt x="3065257" y="58408"/>
                  </a:lnTo>
                  <a:lnTo>
                    <a:pt x="3065257" y="58440"/>
                  </a:lnTo>
                  <a:lnTo>
                    <a:pt x="3065257" y="58472"/>
                  </a:lnTo>
                  <a:lnTo>
                    <a:pt x="3065257" y="58504"/>
                  </a:lnTo>
                  <a:lnTo>
                    <a:pt x="3065257" y="58536"/>
                  </a:lnTo>
                  <a:lnTo>
                    <a:pt x="3065257" y="58568"/>
                  </a:lnTo>
                  <a:lnTo>
                    <a:pt x="3065257" y="58599"/>
                  </a:lnTo>
                  <a:lnTo>
                    <a:pt x="3065257" y="58631"/>
                  </a:lnTo>
                  <a:lnTo>
                    <a:pt x="3065257" y="58663"/>
                  </a:lnTo>
                  <a:lnTo>
                    <a:pt x="3065257" y="58695"/>
                  </a:lnTo>
                  <a:lnTo>
                    <a:pt x="3065257" y="58726"/>
                  </a:lnTo>
                  <a:lnTo>
                    <a:pt x="3065257" y="58758"/>
                  </a:lnTo>
                  <a:lnTo>
                    <a:pt x="3065257" y="58790"/>
                  </a:lnTo>
                  <a:lnTo>
                    <a:pt x="3065257" y="58821"/>
                  </a:lnTo>
                  <a:lnTo>
                    <a:pt x="3065257" y="58853"/>
                  </a:lnTo>
                  <a:lnTo>
                    <a:pt x="3065257" y="58884"/>
                  </a:lnTo>
                  <a:lnTo>
                    <a:pt x="3065257" y="58916"/>
                  </a:lnTo>
                  <a:lnTo>
                    <a:pt x="3065257" y="58947"/>
                  </a:lnTo>
                  <a:lnTo>
                    <a:pt x="3065257" y="58979"/>
                  </a:lnTo>
                  <a:lnTo>
                    <a:pt x="3065257" y="59010"/>
                  </a:lnTo>
                  <a:lnTo>
                    <a:pt x="3065257" y="59041"/>
                  </a:lnTo>
                  <a:lnTo>
                    <a:pt x="3065257" y="59073"/>
                  </a:lnTo>
                  <a:lnTo>
                    <a:pt x="3065257" y="59104"/>
                  </a:lnTo>
                  <a:lnTo>
                    <a:pt x="3065257" y="59135"/>
                  </a:lnTo>
                  <a:lnTo>
                    <a:pt x="3065257" y="59166"/>
                  </a:lnTo>
                  <a:lnTo>
                    <a:pt x="3065257" y="59197"/>
                  </a:lnTo>
                  <a:lnTo>
                    <a:pt x="3065257" y="59228"/>
                  </a:lnTo>
                  <a:lnTo>
                    <a:pt x="3065257" y="59259"/>
                  </a:lnTo>
                  <a:lnTo>
                    <a:pt x="3065257" y="59290"/>
                  </a:lnTo>
                  <a:lnTo>
                    <a:pt x="3065257" y="59321"/>
                  </a:lnTo>
                  <a:lnTo>
                    <a:pt x="3065257" y="59352"/>
                  </a:lnTo>
                  <a:lnTo>
                    <a:pt x="3065257" y="59383"/>
                  </a:lnTo>
                  <a:lnTo>
                    <a:pt x="3065257" y="59414"/>
                  </a:lnTo>
                  <a:lnTo>
                    <a:pt x="3065257" y="59445"/>
                  </a:lnTo>
                  <a:lnTo>
                    <a:pt x="3065257" y="59476"/>
                  </a:lnTo>
                  <a:lnTo>
                    <a:pt x="3065257" y="59506"/>
                  </a:lnTo>
                  <a:lnTo>
                    <a:pt x="3065257" y="59537"/>
                  </a:lnTo>
                  <a:lnTo>
                    <a:pt x="3065257" y="59568"/>
                  </a:lnTo>
                  <a:lnTo>
                    <a:pt x="3068740" y="59520"/>
                  </a:lnTo>
                  <a:lnTo>
                    <a:pt x="3072223" y="59473"/>
                  </a:lnTo>
                  <a:lnTo>
                    <a:pt x="3075707" y="59425"/>
                  </a:lnTo>
                  <a:lnTo>
                    <a:pt x="3079190" y="59378"/>
                  </a:lnTo>
                  <a:lnTo>
                    <a:pt x="3082673" y="59331"/>
                  </a:lnTo>
                  <a:lnTo>
                    <a:pt x="3086156" y="59283"/>
                  </a:lnTo>
                  <a:lnTo>
                    <a:pt x="3089640" y="59236"/>
                  </a:lnTo>
                  <a:lnTo>
                    <a:pt x="3093123" y="59189"/>
                  </a:lnTo>
                  <a:lnTo>
                    <a:pt x="3093123" y="59189"/>
                  </a:lnTo>
                  <a:lnTo>
                    <a:pt x="3096606" y="59142"/>
                  </a:lnTo>
                  <a:lnTo>
                    <a:pt x="3100089" y="59094"/>
                  </a:lnTo>
                  <a:lnTo>
                    <a:pt x="3103573" y="59047"/>
                  </a:lnTo>
                  <a:lnTo>
                    <a:pt x="3107056" y="59000"/>
                  </a:lnTo>
                  <a:lnTo>
                    <a:pt x="3107056" y="59000"/>
                  </a:lnTo>
                  <a:lnTo>
                    <a:pt x="3110539" y="58953"/>
                  </a:lnTo>
                  <a:lnTo>
                    <a:pt x="3114022" y="58906"/>
                  </a:lnTo>
                  <a:lnTo>
                    <a:pt x="3117506" y="58858"/>
                  </a:lnTo>
                  <a:lnTo>
                    <a:pt x="3120989" y="58811"/>
                  </a:lnTo>
                  <a:lnTo>
                    <a:pt x="3120989" y="58811"/>
                  </a:lnTo>
                  <a:lnTo>
                    <a:pt x="3124472" y="58764"/>
                  </a:lnTo>
                  <a:lnTo>
                    <a:pt x="3127955" y="58717"/>
                  </a:lnTo>
                  <a:lnTo>
                    <a:pt x="3131439" y="58670"/>
                  </a:lnTo>
                  <a:lnTo>
                    <a:pt x="3134922" y="58623"/>
                  </a:lnTo>
                  <a:lnTo>
                    <a:pt x="3134922" y="58623"/>
                  </a:lnTo>
                  <a:lnTo>
                    <a:pt x="3138405" y="58576"/>
                  </a:lnTo>
                  <a:lnTo>
                    <a:pt x="3141888" y="58529"/>
                  </a:lnTo>
                  <a:lnTo>
                    <a:pt x="3145372" y="58482"/>
                  </a:lnTo>
                  <a:lnTo>
                    <a:pt x="3148855" y="58434"/>
                  </a:lnTo>
                  <a:lnTo>
                    <a:pt x="3148855" y="58434"/>
                  </a:lnTo>
                  <a:lnTo>
                    <a:pt x="3152338" y="58387"/>
                  </a:lnTo>
                  <a:lnTo>
                    <a:pt x="3155821" y="58340"/>
                  </a:lnTo>
                  <a:lnTo>
                    <a:pt x="3159304" y="58293"/>
                  </a:lnTo>
                  <a:lnTo>
                    <a:pt x="3162788" y="58246"/>
                  </a:lnTo>
                  <a:lnTo>
                    <a:pt x="3162788" y="58246"/>
                  </a:lnTo>
                  <a:lnTo>
                    <a:pt x="3166271" y="58200"/>
                  </a:lnTo>
                  <a:lnTo>
                    <a:pt x="3169754" y="58153"/>
                  </a:lnTo>
                  <a:lnTo>
                    <a:pt x="3173237" y="58106"/>
                  </a:lnTo>
                  <a:lnTo>
                    <a:pt x="3176721" y="58059"/>
                  </a:lnTo>
                  <a:lnTo>
                    <a:pt x="3176721" y="58059"/>
                  </a:lnTo>
                  <a:lnTo>
                    <a:pt x="3180204" y="58012"/>
                  </a:lnTo>
                  <a:lnTo>
                    <a:pt x="3183687" y="57965"/>
                  </a:lnTo>
                  <a:lnTo>
                    <a:pt x="3187170" y="57918"/>
                  </a:lnTo>
                  <a:lnTo>
                    <a:pt x="3190654" y="57871"/>
                  </a:lnTo>
                  <a:lnTo>
                    <a:pt x="3190654" y="57871"/>
                  </a:lnTo>
                  <a:lnTo>
                    <a:pt x="3194137" y="57824"/>
                  </a:lnTo>
                  <a:lnTo>
                    <a:pt x="3197620" y="57777"/>
                  </a:lnTo>
                  <a:lnTo>
                    <a:pt x="3201103" y="57731"/>
                  </a:lnTo>
                  <a:lnTo>
                    <a:pt x="3204587" y="57684"/>
                  </a:lnTo>
                  <a:lnTo>
                    <a:pt x="3204587" y="57715"/>
                  </a:lnTo>
                  <a:lnTo>
                    <a:pt x="3204587" y="57747"/>
                  </a:lnTo>
                  <a:lnTo>
                    <a:pt x="3204587" y="57779"/>
                  </a:lnTo>
                  <a:lnTo>
                    <a:pt x="3204587" y="57810"/>
                  </a:lnTo>
                  <a:lnTo>
                    <a:pt x="3204587" y="57841"/>
                  </a:lnTo>
                  <a:lnTo>
                    <a:pt x="3204587" y="57873"/>
                  </a:lnTo>
                  <a:lnTo>
                    <a:pt x="3204587" y="57904"/>
                  </a:lnTo>
                  <a:lnTo>
                    <a:pt x="3204587" y="57935"/>
                  </a:lnTo>
                  <a:lnTo>
                    <a:pt x="3204587" y="57967"/>
                  </a:lnTo>
                  <a:lnTo>
                    <a:pt x="3204587" y="57998"/>
                  </a:lnTo>
                  <a:lnTo>
                    <a:pt x="3204587" y="58029"/>
                  </a:lnTo>
                  <a:lnTo>
                    <a:pt x="3204587" y="58060"/>
                  </a:lnTo>
                  <a:lnTo>
                    <a:pt x="3204587" y="58091"/>
                  </a:lnTo>
                  <a:lnTo>
                    <a:pt x="3204587" y="58123"/>
                  </a:lnTo>
                  <a:lnTo>
                    <a:pt x="3204587" y="58154"/>
                  </a:lnTo>
                  <a:lnTo>
                    <a:pt x="3204587" y="58185"/>
                  </a:lnTo>
                  <a:lnTo>
                    <a:pt x="3204587" y="58216"/>
                  </a:lnTo>
                  <a:lnTo>
                    <a:pt x="3204587" y="58246"/>
                  </a:lnTo>
                  <a:lnTo>
                    <a:pt x="3204587" y="58277"/>
                  </a:lnTo>
                  <a:lnTo>
                    <a:pt x="3204587" y="58308"/>
                  </a:lnTo>
                  <a:lnTo>
                    <a:pt x="3204587" y="58339"/>
                  </a:lnTo>
                  <a:lnTo>
                    <a:pt x="3204587" y="58370"/>
                  </a:lnTo>
                  <a:lnTo>
                    <a:pt x="3204587" y="58401"/>
                  </a:lnTo>
                  <a:lnTo>
                    <a:pt x="3204587" y="58431"/>
                  </a:lnTo>
                  <a:lnTo>
                    <a:pt x="3204587" y="58462"/>
                  </a:lnTo>
                  <a:lnTo>
                    <a:pt x="3204587" y="58493"/>
                  </a:lnTo>
                  <a:lnTo>
                    <a:pt x="3204587" y="58523"/>
                  </a:lnTo>
                  <a:lnTo>
                    <a:pt x="3204587" y="58554"/>
                  </a:lnTo>
                  <a:lnTo>
                    <a:pt x="3204587" y="58584"/>
                  </a:lnTo>
                  <a:lnTo>
                    <a:pt x="3204587" y="58615"/>
                  </a:lnTo>
                  <a:lnTo>
                    <a:pt x="3204587" y="58645"/>
                  </a:lnTo>
                  <a:lnTo>
                    <a:pt x="3204587" y="58675"/>
                  </a:lnTo>
                  <a:lnTo>
                    <a:pt x="3204587" y="58706"/>
                  </a:lnTo>
                  <a:lnTo>
                    <a:pt x="3204587" y="58736"/>
                  </a:lnTo>
                  <a:lnTo>
                    <a:pt x="3204587" y="58766"/>
                  </a:lnTo>
                  <a:lnTo>
                    <a:pt x="3204587" y="58797"/>
                  </a:lnTo>
                  <a:lnTo>
                    <a:pt x="3204587" y="58827"/>
                  </a:lnTo>
                  <a:lnTo>
                    <a:pt x="3204587" y="58857"/>
                  </a:lnTo>
                  <a:lnTo>
                    <a:pt x="3204587" y="58887"/>
                  </a:lnTo>
                  <a:lnTo>
                    <a:pt x="3204587" y="58917"/>
                  </a:lnTo>
                  <a:lnTo>
                    <a:pt x="3204587" y="58947"/>
                  </a:lnTo>
                  <a:lnTo>
                    <a:pt x="3204587" y="58977"/>
                  </a:lnTo>
                  <a:lnTo>
                    <a:pt x="3204587" y="59007"/>
                  </a:lnTo>
                  <a:lnTo>
                    <a:pt x="3204587" y="59037"/>
                  </a:lnTo>
                  <a:lnTo>
                    <a:pt x="3204587" y="59067"/>
                  </a:lnTo>
                  <a:lnTo>
                    <a:pt x="3204587" y="59097"/>
                  </a:lnTo>
                  <a:lnTo>
                    <a:pt x="3204587" y="59127"/>
                  </a:lnTo>
                  <a:lnTo>
                    <a:pt x="3204587" y="59157"/>
                  </a:lnTo>
                  <a:lnTo>
                    <a:pt x="3204587" y="59187"/>
                  </a:lnTo>
                  <a:lnTo>
                    <a:pt x="3204587" y="59216"/>
                  </a:lnTo>
                  <a:lnTo>
                    <a:pt x="3204587" y="59246"/>
                  </a:lnTo>
                  <a:lnTo>
                    <a:pt x="3204587" y="59276"/>
                  </a:lnTo>
                  <a:lnTo>
                    <a:pt x="3204587" y="59305"/>
                  </a:lnTo>
                  <a:lnTo>
                    <a:pt x="3204587" y="59335"/>
                  </a:lnTo>
                  <a:lnTo>
                    <a:pt x="3204587" y="59364"/>
                  </a:lnTo>
                  <a:lnTo>
                    <a:pt x="3204587" y="59394"/>
                  </a:lnTo>
                  <a:lnTo>
                    <a:pt x="3204587" y="59423"/>
                  </a:lnTo>
                  <a:lnTo>
                    <a:pt x="3204587" y="59453"/>
                  </a:lnTo>
                  <a:lnTo>
                    <a:pt x="3204587" y="59482"/>
                  </a:lnTo>
                  <a:lnTo>
                    <a:pt x="3204587" y="59512"/>
                  </a:lnTo>
                  <a:lnTo>
                    <a:pt x="3204587" y="59541"/>
                  </a:lnTo>
                  <a:lnTo>
                    <a:pt x="3204587" y="59570"/>
                  </a:lnTo>
                  <a:lnTo>
                    <a:pt x="3204587" y="59599"/>
                  </a:lnTo>
                  <a:lnTo>
                    <a:pt x="3204587" y="59629"/>
                  </a:lnTo>
                  <a:lnTo>
                    <a:pt x="3204587" y="59658"/>
                  </a:lnTo>
                  <a:lnTo>
                    <a:pt x="3204587" y="59687"/>
                  </a:lnTo>
                  <a:lnTo>
                    <a:pt x="3208070" y="59639"/>
                  </a:lnTo>
                  <a:lnTo>
                    <a:pt x="3211553" y="59591"/>
                  </a:lnTo>
                  <a:lnTo>
                    <a:pt x="3215036" y="59543"/>
                  </a:lnTo>
                  <a:lnTo>
                    <a:pt x="3218520" y="59495"/>
                  </a:lnTo>
                  <a:lnTo>
                    <a:pt x="3222003" y="59446"/>
                  </a:lnTo>
                  <a:lnTo>
                    <a:pt x="3225486" y="59398"/>
                  </a:lnTo>
                  <a:lnTo>
                    <a:pt x="3228969" y="59350"/>
                  </a:lnTo>
                  <a:lnTo>
                    <a:pt x="3232453" y="59302"/>
                  </a:lnTo>
                  <a:lnTo>
                    <a:pt x="3235936" y="59254"/>
                  </a:lnTo>
                  <a:lnTo>
                    <a:pt x="3239419" y="59206"/>
                  </a:lnTo>
                  <a:lnTo>
                    <a:pt x="3242902" y="59158"/>
                  </a:lnTo>
                  <a:lnTo>
                    <a:pt x="3246386" y="59110"/>
                  </a:lnTo>
                  <a:lnTo>
                    <a:pt x="3249869" y="59062"/>
                  </a:lnTo>
                  <a:lnTo>
                    <a:pt x="3253352" y="59014"/>
                  </a:lnTo>
                  <a:lnTo>
                    <a:pt x="3256835" y="58966"/>
                  </a:lnTo>
                  <a:lnTo>
                    <a:pt x="3260319" y="58918"/>
                  </a:lnTo>
                  <a:lnTo>
                    <a:pt x="3263802" y="58870"/>
                  </a:lnTo>
                  <a:lnTo>
                    <a:pt x="3267285" y="58822"/>
                  </a:lnTo>
                  <a:lnTo>
                    <a:pt x="3270768" y="58774"/>
                  </a:lnTo>
                  <a:lnTo>
                    <a:pt x="3274252" y="58726"/>
                  </a:lnTo>
                  <a:lnTo>
                    <a:pt x="3274252" y="58726"/>
                  </a:lnTo>
                  <a:lnTo>
                    <a:pt x="3277735" y="58678"/>
                  </a:lnTo>
                  <a:lnTo>
                    <a:pt x="3281218" y="58630"/>
                  </a:lnTo>
                  <a:lnTo>
                    <a:pt x="3284701" y="58582"/>
                  </a:lnTo>
                  <a:lnTo>
                    <a:pt x="3288185" y="58534"/>
                  </a:lnTo>
                  <a:lnTo>
                    <a:pt x="3291668" y="58486"/>
                  </a:lnTo>
                  <a:lnTo>
                    <a:pt x="3295151" y="58438"/>
                  </a:lnTo>
                  <a:lnTo>
                    <a:pt x="3298634" y="58390"/>
                  </a:lnTo>
                  <a:lnTo>
                    <a:pt x="3302118" y="58342"/>
                  </a:lnTo>
                  <a:lnTo>
                    <a:pt x="3305601" y="58294"/>
                  </a:lnTo>
                  <a:lnTo>
                    <a:pt x="3309084" y="58246"/>
                  </a:lnTo>
                  <a:lnTo>
                    <a:pt x="3312567" y="58199"/>
                  </a:lnTo>
                  <a:lnTo>
                    <a:pt x="3316051" y="58151"/>
                  </a:lnTo>
                  <a:lnTo>
                    <a:pt x="3319534" y="58103"/>
                  </a:lnTo>
                  <a:lnTo>
                    <a:pt x="3323017" y="58055"/>
                  </a:lnTo>
                  <a:lnTo>
                    <a:pt x="3326500" y="58007"/>
                  </a:lnTo>
                  <a:lnTo>
                    <a:pt x="3329984" y="57959"/>
                  </a:lnTo>
                  <a:lnTo>
                    <a:pt x="3333467" y="57911"/>
                  </a:lnTo>
                  <a:lnTo>
                    <a:pt x="3336950" y="57864"/>
                  </a:lnTo>
                  <a:lnTo>
                    <a:pt x="3340433" y="57816"/>
                  </a:lnTo>
                  <a:lnTo>
                    <a:pt x="3343917" y="57768"/>
                  </a:lnTo>
                  <a:lnTo>
                    <a:pt x="3343917" y="57798"/>
                  </a:lnTo>
                  <a:lnTo>
                    <a:pt x="3343917" y="57828"/>
                  </a:lnTo>
                  <a:lnTo>
                    <a:pt x="3343917" y="57858"/>
                  </a:lnTo>
                  <a:lnTo>
                    <a:pt x="3343917" y="57888"/>
                  </a:lnTo>
                  <a:lnTo>
                    <a:pt x="3343917" y="57919"/>
                  </a:lnTo>
                  <a:lnTo>
                    <a:pt x="3343917" y="57949"/>
                  </a:lnTo>
                  <a:lnTo>
                    <a:pt x="3343917" y="57978"/>
                  </a:lnTo>
                  <a:lnTo>
                    <a:pt x="3343917" y="58008"/>
                  </a:lnTo>
                  <a:lnTo>
                    <a:pt x="3343917" y="58038"/>
                  </a:lnTo>
                  <a:lnTo>
                    <a:pt x="3343917" y="58068"/>
                  </a:lnTo>
                  <a:lnTo>
                    <a:pt x="3343917" y="58098"/>
                  </a:lnTo>
                  <a:lnTo>
                    <a:pt x="3343917" y="58128"/>
                  </a:lnTo>
                  <a:lnTo>
                    <a:pt x="3343917" y="58157"/>
                  </a:lnTo>
                  <a:lnTo>
                    <a:pt x="3343917" y="58187"/>
                  </a:lnTo>
                  <a:lnTo>
                    <a:pt x="3343917" y="58217"/>
                  </a:lnTo>
                  <a:lnTo>
                    <a:pt x="3343917" y="58246"/>
                  </a:lnTo>
                  <a:lnTo>
                    <a:pt x="3343917" y="58276"/>
                  </a:lnTo>
                  <a:lnTo>
                    <a:pt x="3343917" y="58306"/>
                  </a:lnTo>
                  <a:lnTo>
                    <a:pt x="3343917" y="58335"/>
                  </a:lnTo>
                  <a:lnTo>
                    <a:pt x="3343917" y="58365"/>
                  </a:lnTo>
                  <a:lnTo>
                    <a:pt x="3343917" y="58394"/>
                  </a:lnTo>
                  <a:lnTo>
                    <a:pt x="3343917" y="58424"/>
                  </a:lnTo>
                  <a:lnTo>
                    <a:pt x="3343917" y="58453"/>
                  </a:lnTo>
                  <a:lnTo>
                    <a:pt x="3343917" y="58482"/>
                  </a:lnTo>
                  <a:lnTo>
                    <a:pt x="3343917" y="58512"/>
                  </a:lnTo>
                  <a:lnTo>
                    <a:pt x="3343917" y="58541"/>
                  </a:lnTo>
                  <a:lnTo>
                    <a:pt x="3343917" y="58570"/>
                  </a:lnTo>
                  <a:lnTo>
                    <a:pt x="3343917" y="58599"/>
                  </a:lnTo>
                  <a:lnTo>
                    <a:pt x="3343917" y="58629"/>
                  </a:lnTo>
                  <a:lnTo>
                    <a:pt x="3343917" y="58658"/>
                  </a:lnTo>
                  <a:lnTo>
                    <a:pt x="3343917" y="58687"/>
                  </a:lnTo>
                  <a:lnTo>
                    <a:pt x="3343917" y="58716"/>
                  </a:lnTo>
                  <a:lnTo>
                    <a:pt x="3343917" y="58745"/>
                  </a:lnTo>
                  <a:lnTo>
                    <a:pt x="3343917" y="58774"/>
                  </a:lnTo>
                  <a:lnTo>
                    <a:pt x="3343917" y="58803"/>
                  </a:lnTo>
                  <a:lnTo>
                    <a:pt x="3343917" y="58832"/>
                  </a:lnTo>
                  <a:lnTo>
                    <a:pt x="3343917" y="58861"/>
                  </a:lnTo>
                  <a:lnTo>
                    <a:pt x="3343917" y="58890"/>
                  </a:lnTo>
                  <a:lnTo>
                    <a:pt x="3343917" y="58919"/>
                  </a:lnTo>
                  <a:lnTo>
                    <a:pt x="3343917" y="58947"/>
                  </a:lnTo>
                  <a:lnTo>
                    <a:pt x="3343917" y="58976"/>
                  </a:lnTo>
                  <a:lnTo>
                    <a:pt x="3343917" y="59005"/>
                  </a:lnTo>
                  <a:lnTo>
                    <a:pt x="3343917" y="59034"/>
                  </a:lnTo>
                  <a:lnTo>
                    <a:pt x="3343917" y="59062"/>
                  </a:lnTo>
                  <a:lnTo>
                    <a:pt x="3343917" y="59091"/>
                  </a:lnTo>
                  <a:lnTo>
                    <a:pt x="3343917" y="59119"/>
                  </a:lnTo>
                  <a:lnTo>
                    <a:pt x="3343917" y="59148"/>
                  </a:lnTo>
                  <a:lnTo>
                    <a:pt x="3343917" y="59177"/>
                  </a:lnTo>
                  <a:lnTo>
                    <a:pt x="3343917" y="59205"/>
                  </a:lnTo>
                  <a:lnTo>
                    <a:pt x="3343917" y="59234"/>
                  </a:lnTo>
                  <a:lnTo>
                    <a:pt x="3343917" y="59262"/>
                  </a:lnTo>
                  <a:lnTo>
                    <a:pt x="3343917" y="59290"/>
                  </a:lnTo>
                  <a:lnTo>
                    <a:pt x="3343917" y="59319"/>
                  </a:lnTo>
                  <a:lnTo>
                    <a:pt x="3343917" y="59347"/>
                  </a:lnTo>
                  <a:lnTo>
                    <a:pt x="3343917" y="59375"/>
                  </a:lnTo>
                  <a:lnTo>
                    <a:pt x="3343917" y="59404"/>
                  </a:lnTo>
                  <a:lnTo>
                    <a:pt x="3343917" y="59432"/>
                  </a:lnTo>
                  <a:lnTo>
                    <a:pt x="3343917" y="59460"/>
                  </a:lnTo>
                  <a:lnTo>
                    <a:pt x="3343917" y="59488"/>
                  </a:lnTo>
                  <a:lnTo>
                    <a:pt x="3343917" y="59516"/>
                  </a:lnTo>
                  <a:lnTo>
                    <a:pt x="3343917" y="59545"/>
                  </a:lnTo>
                  <a:lnTo>
                    <a:pt x="3343917" y="59573"/>
                  </a:lnTo>
                  <a:lnTo>
                    <a:pt x="3343917" y="59601"/>
                  </a:lnTo>
                  <a:lnTo>
                    <a:pt x="3343917" y="59629"/>
                  </a:lnTo>
                  <a:lnTo>
                    <a:pt x="3343917" y="59657"/>
                  </a:lnTo>
                  <a:lnTo>
                    <a:pt x="3343917" y="59685"/>
                  </a:lnTo>
                  <a:lnTo>
                    <a:pt x="3343917" y="59713"/>
                  </a:lnTo>
                  <a:lnTo>
                    <a:pt x="3343917" y="59740"/>
                  </a:lnTo>
                  <a:lnTo>
                    <a:pt x="3343917" y="59768"/>
                  </a:lnTo>
                  <a:lnTo>
                    <a:pt x="3343917" y="59796"/>
                  </a:lnTo>
                  <a:lnTo>
                    <a:pt x="3343917" y="59824"/>
                  </a:lnTo>
                  <a:lnTo>
                    <a:pt x="3343917" y="59852"/>
                  </a:lnTo>
                  <a:lnTo>
                    <a:pt x="3343917" y="59879"/>
                  </a:lnTo>
                  <a:lnTo>
                    <a:pt x="3343917" y="59907"/>
                  </a:lnTo>
                  <a:lnTo>
                    <a:pt x="3343917" y="59935"/>
                  </a:lnTo>
                  <a:lnTo>
                    <a:pt x="3343917" y="59962"/>
                  </a:lnTo>
                  <a:lnTo>
                    <a:pt x="3343917" y="59990"/>
                  </a:lnTo>
                  <a:lnTo>
                    <a:pt x="3343917" y="60018"/>
                  </a:lnTo>
                  <a:lnTo>
                    <a:pt x="3343917" y="60045"/>
                  </a:lnTo>
                  <a:lnTo>
                    <a:pt x="3343917" y="60073"/>
                  </a:lnTo>
                  <a:lnTo>
                    <a:pt x="3343917" y="60100"/>
                  </a:lnTo>
                  <a:lnTo>
                    <a:pt x="3343917" y="60127"/>
                  </a:lnTo>
                  <a:lnTo>
                    <a:pt x="3343917" y="60155"/>
                  </a:lnTo>
                  <a:lnTo>
                    <a:pt x="3343917" y="60182"/>
                  </a:lnTo>
                  <a:lnTo>
                    <a:pt x="3343917" y="60210"/>
                  </a:lnTo>
                  <a:lnTo>
                    <a:pt x="3343917" y="60237"/>
                  </a:lnTo>
                  <a:lnTo>
                    <a:pt x="3343917" y="60264"/>
                  </a:lnTo>
                  <a:lnTo>
                    <a:pt x="3343917" y="60291"/>
                  </a:lnTo>
                  <a:lnTo>
                    <a:pt x="3343917" y="60319"/>
                  </a:lnTo>
                  <a:lnTo>
                    <a:pt x="3343917" y="60346"/>
                  </a:lnTo>
                  <a:lnTo>
                    <a:pt x="3343917" y="60373"/>
                  </a:lnTo>
                  <a:lnTo>
                    <a:pt x="3343917" y="60400"/>
                  </a:lnTo>
                  <a:lnTo>
                    <a:pt x="3343917" y="60427"/>
                  </a:lnTo>
                  <a:lnTo>
                    <a:pt x="3343917" y="60454"/>
                  </a:lnTo>
                  <a:lnTo>
                    <a:pt x="3343917" y="60481"/>
                  </a:lnTo>
                  <a:lnTo>
                    <a:pt x="3343917" y="60508"/>
                  </a:lnTo>
                  <a:lnTo>
                    <a:pt x="3343917" y="60535"/>
                  </a:lnTo>
                  <a:lnTo>
                    <a:pt x="3343917" y="60562"/>
                  </a:lnTo>
                  <a:lnTo>
                    <a:pt x="3343917" y="60589"/>
                  </a:lnTo>
                  <a:lnTo>
                    <a:pt x="3343917" y="60616"/>
                  </a:lnTo>
                  <a:lnTo>
                    <a:pt x="3343917" y="60643"/>
                  </a:lnTo>
                  <a:lnTo>
                    <a:pt x="3343917" y="60670"/>
                  </a:lnTo>
                  <a:lnTo>
                    <a:pt x="3343917" y="60697"/>
                  </a:lnTo>
                  <a:lnTo>
                    <a:pt x="3343917" y="60723"/>
                  </a:lnTo>
                  <a:lnTo>
                    <a:pt x="3343917" y="60750"/>
                  </a:lnTo>
                  <a:lnTo>
                    <a:pt x="3343917" y="60777"/>
                  </a:lnTo>
                  <a:lnTo>
                    <a:pt x="3343917" y="60803"/>
                  </a:lnTo>
                  <a:lnTo>
                    <a:pt x="3343917" y="60830"/>
                  </a:lnTo>
                  <a:lnTo>
                    <a:pt x="3343917" y="60857"/>
                  </a:lnTo>
                  <a:lnTo>
                    <a:pt x="3343917" y="60883"/>
                  </a:lnTo>
                  <a:lnTo>
                    <a:pt x="3343917" y="60910"/>
                  </a:lnTo>
                  <a:lnTo>
                    <a:pt x="3343917" y="60936"/>
                  </a:lnTo>
                  <a:lnTo>
                    <a:pt x="3343917" y="60963"/>
                  </a:lnTo>
                  <a:lnTo>
                    <a:pt x="3343917" y="60989"/>
                  </a:lnTo>
                  <a:lnTo>
                    <a:pt x="3343917" y="61016"/>
                  </a:lnTo>
                  <a:lnTo>
                    <a:pt x="3343917" y="61042"/>
                  </a:lnTo>
                  <a:lnTo>
                    <a:pt x="3343917" y="61068"/>
                  </a:lnTo>
                  <a:lnTo>
                    <a:pt x="3343917" y="61095"/>
                  </a:lnTo>
                  <a:lnTo>
                    <a:pt x="3343917" y="61121"/>
                  </a:lnTo>
                  <a:lnTo>
                    <a:pt x="3343917" y="61147"/>
                  </a:lnTo>
                  <a:lnTo>
                    <a:pt x="3343917" y="61174"/>
                  </a:lnTo>
                  <a:lnTo>
                    <a:pt x="3343917" y="61200"/>
                  </a:lnTo>
                  <a:lnTo>
                    <a:pt x="3343917" y="61226"/>
                  </a:lnTo>
                  <a:lnTo>
                    <a:pt x="3343917" y="61252"/>
                  </a:lnTo>
                  <a:lnTo>
                    <a:pt x="3343917" y="61278"/>
                  </a:lnTo>
                  <a:lnTo>
                    <a:pt x="3343917" y="61304"/>
                  </a:lnTo>
                  <a:lnTo>
                    <a:pt x="3343917" y="61330"/>
                  </a:lnTo>
                  <a:lnTo>
                    <a:pt x="3343917" y="61357"/>
                  </a:lnTo>
                  <a:lnTo>
                    <a:pt x="3343917" y="61383"/>
                  </a:lnTo>
                  <a:lnTo>
                    <a:pt x="3343917" y="61409"/>
                  </a:lnTo>
                  <a:lnTo>
                    <a:pt x="3343917" y="61434"/>
                  </a:lnTo>
                  <a:lnTo>
                    <a:pt x="3343917" y="61460"/>
                  </a:lnTo>
                  <a:lnTo>
                    <a:pt x="3343917" y="61486"/>
                  </a:lnTo>
                  <a:lnTo>
                    <a:pt x="3343917" y="61512"/>
                  </a:lnTo>
                  <a:lnTo>
                    <a:pt x="3343917" y="61538"/>
                  </a:lnTo>
                  <a:lnTo>
                    <a:pt x="3343917" y="61564"/>
                  </a:lnTo>
                  <a:lnTo>
                    <a:pt x="3343917" y="61590"/>
                  </a:lnTo>
                  <a:lnTo>
                    <a:pt x="3343917" y="61615"/>
                  </a:lnTo>
                  <a:lnTo>
                    <a:pt x="3343917" y="61641"/>
                  </a:lnTo>
                  <a:lnTo>
                    <a:pt x="3343917" y="61667"/>
                  </a:lnTo>
                  <a:lnTo>
                    <a:pt x="3347400" y="61622"/>
                  </a:lnTo>
                  <a:lnTo>
                    <a:pt x="3350883" y="61578"/>
                  </a:lnTo>
                  <a:lnTo>
                    <a:pt x="3354366" y="61534"/>
                  </a:lnTo>
                  <a:lnTo>
                    <a:pt x="3357850" y="61489"/>
                  </a:lnTo>
                  <a:lnTo>
                    <a:pt x="3361333" y="61445"/>
                  </a:lnTo>
                  <a:lnTo>
                    <a:pt x="3364816" y="61400"/>
                  </a:lnTo>
                  <a:lnTo>
                    <a:pt x="3368299" y="61356"/>
                  </a:lnTo>
                  <a:lnTo>
                    <a:pt x="3371783" y="61312"/>
                  </a:lnTo>
                  <a:lnTo>
                    <a:pt x="3375266" y="61267"/>
                  </a:lnTo>
                  <a:lnTo>
                    <a:pt x="3378749" y="61223"/>
                  </a:lnTo>
                  <a:lnTo>
                    <a:pt x="3382232" y="61179"/>
                  </a:lnTo>
                  <a:lnTo>
                    <a:pt x="3385716" y="61134"/>
                  </a:lnTo>
                  <a:lnTo>
                    <a:pt x="3389199" y="61090"/>
                  </a:lnTo>
                  <a:lnTo>
                    <a:pt x="3392682" y="61046"/>
                  </a:lnTo>
                  <a:lnTo>
                    <a:pt x="3396165" y="61001"/>
                  </a:lnTo>
                  <a:lnTo>
                    <a:pt x="3399649" y="60957"/>
                  </a:lnTo>
                  <a:lnTo>
                    <a:pt x="3403132" y="60913"/>
                  </a:lnTo>
                  <a:lnTo>
                    <a:pt x="3406615" y="60869"/>
                  </a:lnTo>
                  <a:lnTo>
                    <a:pt x="3410098" y="60824"/>
                  </a:lnTo>
                  <a:lnTo>
                    <a:pt x="3413582" y="60780"/>
                  </a:lnTo>
                  <a:lnTo>
                    <a:pt x="3413582" y="60780"/>
                  </a:lnTo>
                  <a:lnTo>
                    <a:pt x="3417065" y="60736"/>
                  </a:lnTo>
                  <a:lnTo>
                    <a:pt x="3420548" y="60691"/>
                  </a:lnTo>
                  <a:lnTo>
                    <a:pt x="3424031" y="60647"/>
                  </a:lnTo>
                  <a:lnTo>
                    <a:pt x="3427515" y="60603"/>
                  </a:lnTo>
                  <a:lnTo>
                    <a:pt x="3430998" y="60559"/>
                  </a:lnTo>
                  <a:lnTo>
                    <a:pt x="3434481" y="60514"/>
                  </a:lnTo>
                  <a:lnTo>
                    <a:pt x="3437964" y="60470"/>
                  </a:lnTo>
                  <a:lnTo>
                    <a:pt x="3441447" y="60426"/>
                  </a:lnTo>
                  <a:lnTo>
                    <a:pt x="3444931" y="60382"/>
                  </a:lnTo>
                  <a:lnTo>
                    <a:pt x="3448414" y="60338"/>
                  </a:lnTo>
                  <a:lnTo>
                    <a:pt x="3451897" y="60293"/>
                  </a:lnTo>
                  <a:lnTo>
                    <a:pt x="3455380" y="60249"/>
                  </a:lnTo>
                  <a:lnTo>
                    <a:pt x="3458864" y="60205"/>
                  </a:lnTo>
                  <a:lnTo>
                    <a:pt x="3462347" y="60161"/>
                  </a:lnTo>
                  <a:lnTo>
                    <a:pt x="3465830" y="60117"/>
                  </a:lnTo>
                  <a:lnTo>
                    <a:pt x="3469313" y="60073"/>
                  </a:lnTo>
                  <a:lnTo>
                    <a:pt x="3472797" y="60028"/>
                  </a:lnTo>
                  <a:lnTo>
                    <a:pt x="3476280" y="59984"/>
                  </a:lnTo>
                  <a:lnTo>
                    <a:pt x="3479763" y="59940"/>
                  </a:lnTo>
                  <a:lnTo>
                    <a:pt x="3483246" y="59896"/>
                  </a:lnTo>
                  <a:lnTo>
                    <a:pt x="3483246" y="59923"/>
                  </a:lnTo>
                  <a:lnTo>
                    <a:pt x="3483246" y="59949"/>
                  </a:lnTo>
                  <a:lnTo>
                    <a:pt x="3483246" y="59976"/>
                  </a:lnTo>
                  <a:lnTo>
                    <a:pt x="3483246" y="60002"/>
                  </a:lnTo>
                  <a:lnTo>
                    <a:pt x="3483246" y="60029"/>
                  </a:lnTo>
                  <a:lnTo>
                    <a:pt x="3483246" y="60055"/>
                  </a:lnTo>
                  <a:lnTo>
                    <a:pt x="3483246" y="60081"/>
                  </a:lnTo>
                  <a:lnTo>
                    <a:pt x="3483246" y="60108"/>
                  </a:lnTo>
                  <a:lnTo>
                    <a:pt x="3483246" y="60134"/>
                  </a:lnTo>
                  <a:lnTo>
                    <a:pt x="3483246" y="60160"/>
                  </a:lnTo>
                  <a:lnTo>
                    <a:pt x="3483246" y="60187"/>
                  </a:lnTo>
                  <a:lnTo>
                    <a:pt x="3483246" y="60213"/>
                  </a:lnTo>
                  <a:lnTo>
                    <a:pt x="3483246" y="60239"/>
                  </a:lnTo>
                  <a:lnTo>
                    <a:pt x="3483246" y="60265"/>
                  </a:lnTo>
                  <a:lnTo>
                    <a:pt x="3483246" y="60291"/>
                  </a:lnTo>
                  <a:lnTo>
                    <a:pt x="3483246" y="60318"/>
                  </a:lnTo>
                  <a:lnTo>
                    <a:pt x="3483246" y="60344"/>
                  </a:lnTo>
                  <a:lnTo>
                    <a:pt x="3483246" y="60370"/>
                  </a:lnTo>
                  <a:lnTo>
                    <a:pt x="3483246" y="60396"/>
                  </a:lnTo>
                  <a:lnTo>
                    <a:pt x="3483246" y="60422"/>
                  </a:lnTo>
                  <a:lnTo>
                    <a:pt x="3483246" y="60448"/>
                  </a:lnTo>
                  <a:lnTo>
                    <a:pt x="3483246" y="60474"/>
                  </a:lnTo>
                  <a:lnTo>
                    <a:pt x="3483246" y="60500"/>
                  </a:lnTo>
                  <a:lnTo>
                    <a:pt x="3483246" y="60526"/>
                  </a:lnTo>
                  <a:lnTo>
                    <a:pt x="3483246" y="60551"/>
                  </a:lnTo>
                  <a:lnTo>
                    <a:pt x="3483246" y="60577"/>
                  </a:lnTo>
                  <a:lnTo>
                    <a:pt x="3483246" y="60603"/>
                  </a:lnTo>
                  <a:lnTo>
                    <a:pt x="3483246" y="60629"/>
                  </a:lnTo>
                  <a:lnTo>
                    <a:pt x="3483246" y="60655"/>
                  </a:lnTo>
                  <a:lnTo>
                    <a:pt x="3483246" y="60680"/>
                  </a:lnTo>
                  <a:lnTo>
                    <a:pt x="3483246" y="60706"/>
                  </a:lnTo>
                  <a:lnTo>
                    <a:pt x="3483246" y="60732"/>
                  </a:lnTo>
                  <a:lnTo>
                    <a:pt x="3483246" y="60757"/>
                  </a:lnTo>
                  <a:lnTo>
                    <a:pt x="3483246" y="60783"/>
                  </a:lnTo>
                  <a:lnTo>
                    <a:pt x="3483246" y="60809"/>
                  </a:lnTo>
                  <a:lnTo>
                    <a:pt x="3483246" y="60834"/>
                  </a:lnTo>
                  <a:lnTo>
                    <a:pt x="3483246" y="60860"/>
                  </a:lnTo>
                  <a:lnTo>
                    <a:pt x="3483246" y="60885"/>
                  </a:lnTo>
                  <a:lnTo>
                    <a:pt x="3483246" y="60911"/>
                  </a:lnTo>
                  <a:lnTo>
                    <a:pt x="3483246" y="60936"/>
                  </a:lnTo>
                  <a:lnTo>
                    <a:pt x="3483246" y="60962"/>
                  </a:lnTo>
                  <a:lnTo>
                    <a:pt x="3483246" y="60987"/>
                  </a:lnTo>
                  <a:lnTo>
                    <a:pt x="3483246" y="61012"/>
                  </a:lnTo>
                  <a:lnTo>
                    <a:pt x="3483246" y="61038"/>
                  </a:lnTo>
                  <a:lnTo>
                    <a:pt x="3483246" y="61063"/>
                  </a:lnTo>
                  <a:lnTo>
                    <a:pt x="3483246" y="61088"/>
                  </a:lnTo>
                  <a:lnTo>
                    <a:pt x="3483246" y="61114"/>
                  </a:lnTo>
                  <a:lnTo>
                    <a:pt x="3483246" y="61139"/>
                  </a:lnTo>
                  <a:lnTo>
                    <a:pt x="3483246" y="61164"/>
                  </a:lnTo>
                  <a:lnTo>
                    <a:pt x="3483246" y="61189"/>
                  </a:lnTo>
                  <a:lnTo>
                    <a:pt x="3483246" y="61214"/>
                  </a:lnTo>
                  <a:lnTo>
                    <a:pt x="3483246" y="61240"/>
                  </a:lnTo>
                  <a:lnTo>
                    <a:pt x="3483246" y="61265"/>
                  </a:lnTo>
                  <a:lnTo>
                    <a:pt x="3483246" y="61290"/>
                  </a:lnTo>
                  <a:lnTo>
                    <a:pt x="3483246" y="61315"/>
                  </a:lnTo>
                  <a:lnTo>
                    <a:pt x="3483246" y="61340"/>
                  </a:lnTo>
                  <a:lnTo>
                    <a:pt x="3483246" y="61365"/>
                  </a:lnTo>
                  <a:lnTo>
                    <a:pt x="3483246" y="61390"/>
                  </a:lnTo>
                  <a:lnTo>
                    <a:pt x="3483246" y="61415"/>
                  </a:lnTo>
                  <a:lnTo>
                    <a:pt x="3483246" y="61440"/>
                  </a:lnTo>
                  <a:lnTo>
                    <a:pt x="3483246" y="61465"/>
                  </a:lnTo>
                  <a:lnTo>
                    <a:pt x="3483246" y="61489"/>
                  </a:lnTo>
                  <a:lnTo>
                    <a:pt x="3483246" y="61514"/>
                  </a:lnTo>
                  <a:lnTo>
                    <a:pt x="3483246" y="61539"/>
                  </a:lnTo>
                  <a:lnTo>
                    <a:pt x="3483246" y="61564"/>
                  </a:lnTo>
                  <a:lnTo>
                    <a:pt x="3483246" y="61589"/>
                  </a:lnTo>
                  <a:lnTo>
                    <a:pt x="3483246" y="61613"/>
                  </a:lnTo>
                  <a:lnTo>
                    <a:pt x="3483246" y="61638"/>
                  </a:lnTo>
                  <a:lnTo>
                    <a:pt x="3483246" y="61663"/>
                  </a:lnTo>
                  <a:lnTo>
                    <a:pt x="3483246" y="61687"/>
                  </a:lnTo>
                  <a:lnTo>
                    <a:pt x="3483246" y="61712"/>
                  </a:lnTo>
                  <a:lnTo>
                    <a:pt x="3483246" y="61737"/>
                  </a:lnTo>
                  <a:lnTo>
                    <a:pt x="3483246" y="61761"/>
                  </a:lnTo>
                  <a:lnTo>
                    <a:pt x="3483246" y="61786"/>
                  </a:lnTo>
                  <a:lnTo>
                    <a:pt x="3483246" y="61810"/>
                  </a:lnTo>
                  <a:lnTo>
                    <a:pt x="3483246" y="61835"/>
                  </a:lnTo>
                  <a:lnTo>
                    <a:pt x="3483246" y="61859"/>
                  </a:lnTo>
                  <a:lnTo>
                    <a:pt x="3483246" y="61884"/>
                  </a:lnTo>
                  <a:lnTo>
                    <a:pt x="3483246" y="61908"/>
                  </a:lnTo>
                  <a:lnTo>
                    <a:pt x="3483246" y="61932"/>
                  </a:lnTo>
                  <a:lnTo>
                    <a:pt x="3483246" y="61957"/>
                  </a:lnTo>
                  <a:lnTo>
                    <a:pt x="3483246" y="61981"/>
                  </a:lnTo>
                  <a:lnTo>
                    <a:pt x="3483246" y="62005"/>
                  </a:lnTo>
                  <a:lnTo>
                    <a:pt x="3483246" y="62030"/>
                  </a:lnTo>
                  <a:lnTo>
                    <a:pt x="3483246" y="62054"/>
                  </a:lnTo>
                  <a:lnTo>
                    <a:pt x="3483246" y="62078"/>
                  </a:lnTo>
                  <a:lnTo>
                    <a:pt x="3483246" y="62102"/>
                  </a:lnTo>
                  <a:lnTo>
                    <a:pt x="3483246" y="62127"/>
                  </a:lnTo>
                  <a:lnTo>
                    <a:pt x="3483246" y="62151"/>
                  </a:lnTo>
                  <a:lnTo>
                    <a:pt x="3483246" y="62175"/>
                  </a:lnTo>
                  <a:lnTo>
                    <a:pt x="3483246" y="62199"/>
                  </a:lnTo>
                  <a:lnTo>
                    <a:pt x="3483246" y="62223"/>
                  </a:lnTo>
                  <a:lnTo>
                    <a:pt x="3483246" y="62247"/>
                  </a:lnTo>
                  <a:lnTo>
                    <a:pt x="3483246" y="62271"/>
                  </a:lnTo>
                  <a:lnTo>
                    <a:pt x="3483246" y="62295"/>
                  </a:lnTo>
                  <a:lnTo>
                    <a:pt x="3483246" y="62319"/>
                  </a:lnTo>
                  <a:lnTo>
                    <a:pt x="3483246" y="62343"/>
                  </a:lnTo>
                  <a:lnTo>
                    <a:pt x="3483246" y="62367"/>
                  </a:lnTo>
                  <a:lnTo>
                    <a:pt x="3483246" y="62391"/>
                  </a:lnTo>
                  <a:lnTo>
                    <a:pt x="3483246" y="62415"/>
                  </a:lnTo>
                  <a:lnTo>
                    <a:pt x="3483246" y="62439"/>
                  </a:lnTo>
                  <a:lnTo>
                    <a:pt x="3483246" y="62463"/>
                  </a:lnTo>
                  <a:lnTo>
                    <a:pt x="3483246" y="62486"/>
                  </a:lnTo>
                  <a:lnTo>
                    <a:pt x="3483246" y="62510"/>
                  </a:lnTo>
                  <a:lnTo>
                    <a:pt x="3483246" y="62534"/>
                  </a:lnTo>
                  <a:lnTo>
                    <a:pt x="3483246" y="62558"/>
                  </a:lnTo>
                  <a:lnTo>
                    <a:pt x="3483246" y="62581"/>
                  </a:lnTo>
                  <a:lnTo>
                    <a:pt x="3483246" y="62605"/>
                  </a:lnTo>
                  <a:lnTo>
                    <a:pt x="3483246" y="62629"/>
                  </a:lnTo>
                  <a:lnTo>
                    <a:pt x="3483246" y="62652"/>
                  </a:lnTo>
                  <a:lnTo>
                    <a:pt x="3483246" y="62676"/>
                  </a:lnTo>
                  <a:lnTo>
                    <a:pt x="3483246" y="62700"/>
                  </a:lnTo>
                  <a:lnTo>
                    <a:pt x="3483246" y="62723"/>
                  </a:lnTo>
                  <a:lnTo>
                    <a:pt x="3483246" y="62747"/>
                  </a:lnTo>
                  <a:lnTo>
                    <a:pt x="3483246" y="62770"/>
                  </a:lnTo>
                  <a:lnTo>
                    <a:pt x="3483246" y="62794"/>
                  </a:lnTo>
                  <a:lnTo>
                    <a:pt x="3483246" y="62817"/>
                  </a:lnTo>
                  <a:lnTo>
                    <a:pt x="3483246" y="62841"/>
                  </a:lnTo>
                  <a:lnTo>
                    <a:pt x="3483246" y="62864"/>
                  </a:lnTo>
                  <a:lnTo>
                    <a:pt x="3483246" y="62887"/>
                  </a:lnTo>
                  <a:lnTo>
                    <a:pt x="3483246" y="62911"/>
                  </a:lnTo>
                  <a:lnTo>
                    <a:pt x="3483246" y="62934"/>
                  </a:lnTo>
                  <a:lnTo>
                    <a:pt x="3483246" y="62957"/>
                  </a:lnTo>
                  <a:lnTo>
                    <a:pt x="3483246" y="62981"/>
                  </a:lnTo>
                  <a:lnTo>
                    <a:pt x="3483246" y="63004"/>
                  </a:lnTo>
                  <a:lnTo>
                    <a:pt x="3483246" y="63027"/>
                  </a:lnTo>
                  <a:lnTo>
                    <a:pt x="3483246" y="63050"/>
                  </a:lnTo>
                  <a:lnTo>
                    <a:pt x="3483246" y="63074"/>
                  </a:lnTo>
                  <a:lnTo>
                    <a:pt x="3483246" y="63097"/>
                  </a:lnTo>
                  <a:lnTo>
                    <a:pt x="3483246" y="63120"/>
                  </a:lnTo>
                  <a:lnTo>
                    <a:pt x="3483246" y="63143"/>
                  </a:lnTo>
                  <a:lnTo>
                    <a:pt x="3483246" y="63166"/>
                  </a:lnTo>
                  <a:lnTo>
                    <a:pt x="3483246" y="63189"/>
                  </a:lnTo>
                  <a:lnTo>
                    <a:pt x="3483246" y="63212"/>
                  </a:lnTo>
                  <a:lnTo>
                    <a:pt x="3483246" y="63235"/>
                  </a:lnTo>
                  <a:lnTo>
                    <a:pt x="3483246" y="63258"/>
                  </a:lnTo>
                  <a:lnTo>
                    <a:pt x="3483246" y="63281"/>
                  </a:lnTo>
                  <a:lnTo>
                    <a:pt x="3483246" y="63304"/>
                  </a:lnTo>
                  <a:lnTo>
                    <a:pt x="3483246" y="63327"/>
                  </a:lnTo>
                  <a:lnTo>
                    <a:pt x="3483246" y="63350"/>
                  </a:lnTo>
                  <a:lnTo>
                    <a:pt x="3483246" y="63373"/>
                  </a:lnTo>
                  <a:lnTo>
                    <a:pt x="3483246" y="63396"/>
                  </a:lnTo>
                  <a:lnTo>
                    <a:pt x="3483246" y="63419"/>
                  </a:lnTo>
                  <a:lnTo>
                    <a:pt x="3483246" y="63442"/>
                  </a:lnTo>
                  <a:lnTo>
                    <a:pt x="3483246" y="63464"/>
                  </a:lnTo>
                  <a:lnTo>
                    <a:pt x="3483246" y="63487"/>
                  </a:lnTo>
                  <a:lnTo>
                    <a:pt x="3483246" y="63510"/>
                  </a:lnTo>
                  <a:lnTo>
                    <a:pt x="3483246" y="63533"/>
                  </a:lnTo>
                  <a:lnTo>
                    <a:pt x="3483246" y="63555"/>
                  </a:lnTo>
                  <a:lnTo>
                    <a:pt x="3483246" y="63578"/>
                  </a:lnTo>
                  <a:lnTo>
                    <a:pt x="3483246" y="63601"/>
                  </a:lnTo>
                  <a:lnTo>
                    <a:pt x="3483246" y="63623"/>
                  </a:lnTo>
                  <a:lnTo>
                    <a:pt x="3483246" y="63646"/>
                  </a:lnTo>
                  <a:lnTo>
                    <a:pt x="3483246" y="63668"/>
                  </a:lnTo>
                  <a:lnTo>
                    <a:pt x="3483246" y="63691"/>
                  </a:lnTo>
                  <a:lnTo>
                    <a:pt x="3483246" y="63714"/>
                  </a:lnTo>
                  <a:lnTo>
                    <a:pt x="3483246" y="63736"/>
                  </a:lnTo>
                  <a:lnTo>
                    <a:pt x="3483246" y="63759"/>
                  </a:lnTo>
                  <a:lnTo>
                    <a:pt x="3483246" y="63781"/>
                  </a:lnTo>
                  <a:lnTo>
                    <a:pt x="3483246" y="63804"/>
                  </a:lnTo>
                  <a:lnTo>
                    <a:pt x="3483246" y="63826"/>
                  </a:lnTo>
                  <a:lnTo>
                    <a:pt x="3483246" y="63848"/>
                  </a:lnTo>
                  <a:lnTo>
                    <a:pt x="3483246" y="63871"/>
                  </a:lnTo>
                  <a:lnTo>
                    <a:pt x="3483246" y="63893"/>
                  </a:lnTo>
                  <a:lnTo>
                    <a:pt x="3483246" y="63915"/>
                  </a:lnTo>
                  <a:lnTo>
                    <a:pt x="3483246" y="63938"/>
                  </a:lnTo>
                  <a:lnTo>
                    <a:pt x="3483246" y="63960"/>
                  </a:lnTo>
                  <a:lnTo>
                    <a:pt x="3483246" y="63982"/>
                  </a:lnTo>
                  <a:lnTo>
                    <a:pt x="3483246" y="64005"/>
                  </a:lnTo>
                  <a:lnTo>
                    <a:pt x="3483246" y="64027"/>
                  </a:lnTo>
                  <a:lnTo>
                    <a:pt x="3483246" y="64049"/>
                  </a:lnTo>
                  <a:lnTo>
                    <a:pt x="3483246" y="64071"/>
                  </a:lnTo>
                  <a:lnTo>
                    <a:pt x="3483246" y="64093"/>
                  </a:lnTo>
                  <a:lnTo>
                    <a:pt x="3483246" y="64115"/>
                  </a:lnTo>
                  <a:lnTo>
                    <a:pt x="3483246" y="64138"/>
                  </a:lnTo>
                  <a:lnTo>
                    <a:pt x="3483246" y="64160"/>
                  </a:lnTo>
                  <a:lnTo>
                    <a:pt x="3483246" y="64182"/>
                  </a:lnTo>
                  <a:lnTo>
                    <a:pt x="3483246" y="64204"/>
                  </a:lnTo>
                  <a:lnTo>
                    <a:pt x="3483246" y="64226"/>
                  </a:lnTo>
                  <a:lnTo>
                    <a:pt x="3483246" y="64248"/>
                  </a:lnTo>
                  <a:lnTo>
                    <a:pt x="3483246" y="64270"/>
                  </a:lnTo>
                  <a:lnTo>
                    <a:pt x="3483246" y="64292"/>
                  </a:lnTo>
                  <a:lnTo>
                    <a:pt x="3483246" y="64314"/>
                  </a:lnTo>
                  <a:lnTo>
                    <a:pt x="3483246" y="64336"/>
                  </a:lnTo>
                  <a:lnTo>
                    <a:pt x="3483246" y="64357"/>
                  </a:lnTo>
                  <a:lnTo>
                    <a:pt x="3483246" y="64379"/>
                  </a:lnTo>
                  <a:lnTo>
                    <a:pt x="3483246" y="64401"/>
                  </a:lnTo>
                  <a:lnTo>
                    <a:pt x="3483246" y="64423"/>
                  </a:lnTo>
                  <a:lnTo>
                    <a:pt x="3483246" y="64445"/>
                  </a:lnTo>
                  <a:lnTo>
                    <a:pt x="3483246" y="64467"/>
                  </a:lnTo>
                  <a:lnTo>
                    <a:pt x="3483246" y="64488"/>
                  </a:lnTo>
                  <a:lnTo>
                    <a:pt x="3483246" y="64510"/>
                  </a:lnTo>
                  <a:lnTo>
                    <a:pt x="3483246" y="64532"/>
                  </a:lnTo>
                  <a:lnTo>
                    <a:pt x="3483246" y="64553"/>
                  </a:lnTo>
                  <a:lnTo>
                    <a:pt x="3483246" y="64575"/>
                  </a:lnTo>
                  <a:lnTo>
                    <a:pt x="3483246" y="64597"/>
                  </a:lnTo>
                  <a:lnTo>
                    <a:pt x="3483246" y="64618"/>
                  </a:lnTo>
                  <a:lnTo>
                    <a:pt x="3483246" y="64640"/>
                  </a:lnTo>
                  <a:lnTo>
                    <a:pt x="3483246" y="64662"/>
                  </a:lnTo>
                  <a:lnTo>
                    <a:pt x="3483246" y="64683"/>
                  </a:lnTo>
                  <a:lnTo>
                    <a:pt x="3483246" y="64705"/>
                  </a:lnTo>
                  <a:lnTo>
                    <a:pt x="3483246" y="64726"/>
                  </a:lnTo>
                  <a:lnTo>
                    <a:pt x="3483246" y="64748"/>
                  </a:lnTo>
                  <a:lnTo>
                    <a:pt x="3483246" y="64769"/>
                  </a:lnTo>
                  <a:lnTo>
                    <a:pt x="3483246" y="64791"/>
                  </a:lnTo>
                  <a:lnTo>
                    <a:pt x="3483246" y="64812"/>
                  </a:lnTo>
                  <a:lnTo>
                    <a:pt x="3483246" y="64834"/>
                  </a:lnTo>
                  <a:lnTo>
                    <a:pt x="3483246" y="64855"/>
                  </a:lnTo>
                  <a:lnTo>
                    <a:pt x="3483246" y="64876"/>
                  </a:lnTo>
                  <a:lnTo>
                    <a:pt x="3483246" y="64898"/>
                  </a:lnTo>
                  <a:lnTo>
                    <a:pt x="3483246" y="64919"/>
                  </a:lnTo>
                  <a:lnTo>
                    <a:pt x="3483246" y="64940"/>
                  </a:lnTo>
                  <a:lnTo>
                    <a:pt x="3483246" y="6496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84398" y="5235408"/>
              <a:ext cx="3483246" cy="316658"/>
            </a:xfrm>
            <a:custGeom>
              <a:avLst/>
              <a:gdLst/>
              <a:ahLst/>
              <a:cxnLst/>
              <a:rect l="0" t="0" r="0" b="0"/>
              <a:pathLst>
                <a:path w="3483246" h="316658">
                  <a:moveTo>
                    <a:pt x="0" y="316658"/>
                  </a:moveTo>
                  <a:lnTo>
                    <a:pt x="3483" y="307972"/>
                  </a:lnTo>
                  <a:lnTo>
                    <a:pt x="6966" y="299329"/>
                  </a:lnTo>
                  <a:lnTo>
                    <a:pt x="10449" y="290728"/>
                  </a:lnTo>
                  <a:lnTo>
                    <a:pt x="13932" y="282171"/>
                  </a:lnTo>
                  <a:lnTo>
                    <a:pt x="17416" y="273655"/>
                  </a:lnTo>
                  <a:lnTo>
                    <a:pt x="20899" y="265182"/>
                  </a:lnTo>
                  <a:lnTo>
                    <a:pt x="24382" y="256750"/>
                  </a:lnTo>
                  <a:lnTo>
                    <a:pt x="27865" y="248359"/>
                  </a:lnTo>
                  <a:lnTo>
                    <a:pt x="31349" y="240010"/>
                  </a:lnTo>
                  <a:lnTo>
                    <a:pt x="34832" y="231701"/>
                  </a:lnTo>
                  <a:lnTo>
                    <a:pt x="38315" y="223433"/>
                  </a:lnTo>
                  <a:lnTo>
                    <a:pt x="41798" y="215205"/>
                  </a:lnTo>
                  <a:lnTo>
                    <a:pt x="45282" y="207016"/>
                  </a:lnTo>
                  <a:lnTo>
                    <a:pt x="48765" y="198867"/>
                  </a:lnTo>
                  <a:lnTo>
                    <a:pt x="52248" y="190758"/>
                  </a:lnTo>
                  <a:lnTo>
                    <a:pt x="55731" y="182687"/>
                  </a:lnTo>
                  <a:lnTo>
                    <a:pt x="59215" y="174655"/>
                  </a:lnTo>
                  <a:lnTo>
                    <a:pt x="62698" y="166662"/>
                  </a:lnTo>
                  <a:lnTo>
                    <a:pt x="66181" y="158707"/>
                  </a:lnTo>
                  <a:lnTo>
                    <a:pt x="69664" y="150789"/>
                  </a:lnTo>
                  <a:lnTo>
                    <a:pt x="73148" y="142910"/>
                  </a:lnTo>
                  <a:lnTo>
                    <a:pt x="76631" y="135067"/>
                  </a:lnTo>
                  <a:lnTo>
                    <a:pt x="80114" y="127262"/>
                  </a:lnTo>
                  <a:lnTo>
                    <a:pt x="83597" y="119493"/>
                  </a:lnTo>
                  <a:lnTo>
                    <a:pt x="87081" y="111761"/>
                  </a:lnTo>
                  <a:lnTo>
                    <a:pt x="90564" y="104066"/>
                  </a:lnTo>
                  <a:lnTo>
                    <a:pt x="94047" y="96406"/>
                  </a:lnTo>
                  <a:lnTo>
                    <a:pt x="97530" y="88782"/>
                  </a:lnTo>
                  <a:lnTo>
                    <a:pt x="101014" y="81194"/>
                  </a:lnTo>
                  <a:lnTo>
                    <a:pt x="104497" y="73641"/>
                  </a:lnTo>
                  <a:lnTo>
                    <a:pt x="107980" y="66123"/>
                  </a:lnTo>
                  <a:lnTo>
                    <a:pt x="111463" y="58640"/>
                  </a:lnTo>
                  <a:lnTo>
                    <a:pt x="114947" y="51191"/>
                  </a:lnTo>
                  <a:lnTo>
                    <a:pt x="118430" y="43777"/>
                  </a:lnTo>
                  <a:lnTo>
                    <a:pt x="121913" y="36397"/>
                  </a:lnTo>
                  <a:lnTo>
                    <a:pt x="125396" y="29051"/>
                  </a:lnTo>
                  <a:lnTo>
                    <a:pt x="128880" y="21738"/>
                  </a:lnTo>
                  <a:lnTo>
                    <a:pt x="132363" y="14459"/>
                  </a:lnTo>
                  <a:lnTo>
                    <a:pt x="135846" y="7213"/>
                  </a:lnTo>
                  <a:lnTo>
                    <a:pt x="139329" y="0"/>
                  </a:lnTo>
                  <a:lnTo>
                    <a:pt x="139329" y="26388"/>
                  </a:lnTo>
                  <a:lnTo>
                    <a:pt x="139329" y="48716"/>
                  </a:lnTo>
                  <a:lnTo>
                    <a:pt x="139329" y="67855"/>
                  </a:lnTo>
                  <a:lnTo>
                    <a:pt x="139329" y="84442"/>
                  </a:lnTo>
                  <a:lnTo>
                    <a:pt x="139329" y="98955"/>
                  </a:lnTo>
                  <a:lnTo>
                    <a:pt x="139329" y="111761"/>
                  </a:lnTo>
                  <a:lnTo>
                    <a:pt x="139329" y="123145"/>
                  </a:lnTo>
                  <a:lnTo>
                    <a:pt x="139329" y="133330"/>
                  </a:lnTo>
                  <a:lnTo>
                    <a:pt x="139329" y="142496"/>
                  </a:lnTo>
                  <a:lnTo>
                    <a:pt x="139329" y="150789"/>
                  </a:lnTo>
                  <a:lnTo>
                    <a:pt x="139329" y="158329"/>
                  </a:lnTo>
                  <a:lnTo>
                    <a:pt x="139329" y="165213"/>
                  </a:lnTo>
                  <a:lnTo>
                    <a:pt x="139329" y="171523"/>
                  </a:lnTo>
                  <a:lnTo>
                    <a:pt x="139329" y="177328"/>
                  </a:lnTo>
                  <a:lnTo>
                    <a:pt x="139329" y="182687"/>
                  </a:lnTo>
                  <a:lnTo>
                    <a:pt x="139329" y="187649"/>
                  </a:lnTo>
                  <a:lnTo>
                    <a:pt x="139329" y="192257"/>
                  </a:lnTo>
                  <a:lnTo>
                    <a:pt x="139329" y="196546"/>
                  </a:lnTo>
                  <a:lnTo>
                    <a:pt x="139329" y="200550"/>
                  </a:lnTo>
                  <a:lnTo>
                    <a:pt x="139329" y="204296"/>
                  </a:lnTo>
                  <a:lnTo>
                    <a:pt x="139329" y="207807"/>
                  </a:lnTo>
                  <a:lnTo>
                    <a:pt x="139329" y="211105"/>
                  </a:lnTo>
                  <a:lnTo>
                    <a:pt x="139329" y="214210"/>
                  </a:lnTo>
                  <a:lnTo>
                    <a:pt x="139329" y="217137"/>
                  </a:lnTo>
                  <a:lnTo>
                    <a:pt x="139329" y="219901"/>
                  </a:lnTo>
                  <a:lnTo>
                    <a:pt x="139329" y="222517"/>
                  </a:lnTo>
                  <a:lnTo>
                    <a:pt x="139329" y="224994"/>
                  </a:lnTo>
                  <a:lnTo>
                    <a:pt x="139329" y="227344"/>
                  </a:lnTo>
                  <a:lnTo>
                    <a:pt x="139329" y="229577"/>
                  </a:lnTo>
                  <a:lnTo>
                    <a:pt x="139329" y="231701"/>
                  </a:lnTo>
                  <a:lnTo>
                    <a:pt x="139329" y="233724"/>
                  </a:lnTo>
                  <a:lnTo>
                    <a:pt x="139329" y="235653"/>
                  </a:lnTo>
                  <a:lnTo>
                    <a:pt x="139329" y="237494"/>
                  </a:lnTo>
                  <a:lnTo>
                    <a:pt x="139329" y="239253"/>
                  </a:lnTo>
                  <a:lnTo>
                    <a:pt x="139329" y="240936"/>
                  </a:lnTo>
                  <a:lnTo>
                    <a:pt x="139329" y="242547"/>
                  </a:lnTo>
                  <a:lnTo>
                    <a:pt x="139329" y="244091"/>
                  </a:lnTo>
                  <a:lnTo>
                    <a:pt x="139329" y="245572"/>
                  </a:lnTo>
                  <a:lnTo>
                    <a:pt x="139329" y="246993"/>
                  </a:lnTo>
                  <a:lnTo>
                    <a:pt x="142813" y="245287"/>
                  </a:lnTo>
                  <a:lnTo>
                    <a:pt x="146296" y="243583"/>
                  </a:lnTo>
                  <a:lnTo>
                    <a:pt x="149779" y="241881"/>
                  </a:lnTo>
                  <a:lnTo>
                    <a:pt x="153262" y="240180"/>
                  </a:lnTo>
                  <a:lnTo>
                    <a:pt x="156746" y="238481"/>
                  </a:lnTo>
                  <a:lnTo>
                    <a:pt x="160229" y="236783"/>
                  </a:lnTo>
                  <a:lnTo>
                    <a:pt x="163712" y="235088"/>
                  </a:lnTo>
                  <a:lnTo>
                    <a:pt x="167195" y="233393"/>
                  </a:lnTo>
                  <a:lnTo>
                    <a:pt x="170679" y="231701"/>
                  </a:lnTo>
                  <a:lnTo>
                    <a:pt x="174162" y="230010"/>
                  </a:lnTo>
                  <a:lnTo>
                    <a:pt x="177645" y="228321"/>
                  </a:lnTo>
                  <a:lnTo>
                    <a:pt x="181128" y="226634"/>
                  </a:lnTo>
                  <a:lnTo>
                    <a:pt x="184612" y="224948"/>
                  </a:lnTo>
                  <a:lnTo>
                    <a:pt x="188095" y="223264"/>
                  </a:lnTo>
                  <a:lnTo>
                    <a:pt x="191578" y="221582"/>
                  </a:lnTo>
                  <a:lnTo>
                    <a:pt x="195061" y="219901"/>
                  </a:lnTo>
                  <a:lnTo>
                    <a:pt x="198545" y="218222"/>
                  </a:lnTo>
                  <a:lnTo>
                    <a:pt x="202028" y="216545"/>
                  </a:lnTo>
                  <a:lnTo>
                    <a:pt x="205511" y="214870"/>
                  </a:lnTo>
                  <a:lnTo>
                    <a:pt x="208994" y="213196"/>
                  </a:lnTo>
                  <a:lnTo>
                    <a:pt x="212478" y="211523"/>
                  </a:lnTo>
                  <a:lnTo>
                    <a:pt x="215961" y="209853"/>
                  </a:lnTo>
                  <a:lnTo>
                    <a:pt x="219444" y="208183"/>
                  </a:lnTo>
                  <a:lnTo>
                    <a:pt x="222927" y="206516"/>
                  </a:lnTo>
                  <a:lnTo>
                    <a:pt x="226411" y="204850"/>
                  </a:lnTo>
                  <a:lnTo>
                    <a:pt x="229894" y="203186"/>
                  </a:lnTo>
                  <a:lnTo>
                    <a:pt x="233377" y="201524"/>
                  </a:lnTo>
                  <a:lnTo>
                    <a:pt x="236860" y="199863"/>
                  </a:lnTo>
                  <a:lnTo>
                    <a:pt x="240344" y="198204"/>
                  </a:lnTo>
                  <a:lnTo>
                    <a:pt x="243827" y="196546"/>
                  </a:lnTo>
                  <a:lnTo>
                    <a:pt x="247310" y="194890"/>
                  </a:lnTo>
                  <a:lnTo>
                    <a:pt x="250793" y="193236"/>
                  </a:lnTo>
                  <a:lnTo>
                    <a:pt x="254277" y="191584"/>
                  </a:lnTo>
                  <a:lnTo>
                    <a:pt x="257760" y="189933"/>
                  </a:lnTo>
                  <a:lnTo>
                    <a:pt x="261243" y="188283"/>
                  </a:lnTo>
                  <a:lnTo>
                    <a:pt x="264726" y="186635"/>
                  </a:lnTo>
                  <a:lnTo>
                    <a:pt x="268210" y="184989"/>
                  </a:lnTo>
                  <a:lnTo>
                    <a:pt x="271693" y="183345"/>
                  </a:lnTo>
                  <a:lnTo>
                    <a:pt x="275176" y="181702"/>
                  </a:lnTo>
                  <a:lnTo>
                    <a:pt x="278659" y="180060"/>
                  </a:lnTo>
                  <a:lnTo>
                    <a:pt x="278659" y="182687"/>
                  </a:lnTo>
                  <a:lnTo>
                    <a:pt x="278659" y="185215"/>
                  </a:lnTo>
                  <a:lnTo>
                    <a:pt x="278659" y="187649"/>
                  </a:lnTo>
                  <a:lnTo>
                    <a:pt x="278659" y="189995"/>
                  </a:lnTo>
                  <a:lnTo>
                    <a:pt x="278659" y="192257"/>
                  </a:lnTo>
                  <a:lnTo>
                    <a:pt x="278659" y="194439"/>
                  </a:lnTo>
                  <a:lnTo>
                    <a:pt x="278659" y="196546"/>
                  </a:lnTo>
                  <a:lnTo>
                    <a:pt x="278659" y="198582"/>
                  </a:lnTo>
                  <a:lnTo>
                    <a:pt x="278659" y="200550"/>
                  </a:lnTo>
                  <a:lnTo>
                    <a:pt x="278659" y="202453"/>
                  </a:lnTo>
                  <a:lnTo>
                    <a:pt x="278659" y="204296"/>
                  </a:lnTo>
                  <a:lnTo>
                    <a:pt x="278659" y="206079"/>
                  </a:lnTo>
                  <a:lnTo>
                    <a:pt x="278659" y="207807"/>
                  </a:lnTo>
                  <a:lnTo>
                    <a:pt x="278659" y="209481"/>
                  </a:lnTo>
                  <a:lnTo>
                    <a:pt x="278659" y="211105"/>
                  </a:lnTo>
                  <a:lnTo>
                    <a:pt x="278659" y="212681"/>
                  </a:lnTo>
                  <a:lnTo>
                    <a:pt x="278659" y="214210"/>
                  </a:lnTo>
                  <a:lnTo>
                    <a:pt x="278659" y="215695"/>
                  </a:lnTo>
                  <a:lnTo>
                    <a:pt x="278659" y="217137"/>
                  </a:lnTo>
                  <a:lnTo>
                    <a:pt x="278659" y="218539"/>
                  </a:lnTo>
                  <a:lnTo>
                    <a:pt x="278659" y="219901"/>
                  </a:lnTo>
                  <a:lnTo>
                    <a:pt x="278659" y="221227"/>
                  </a:lnTo>
                  <a:lnTo>
                    <a:pt x="278659" y="222517"/>
                  </a:lnTo>
                  <a:lnTo>
                    <a:pt x="282143" y="221372"/>
                  </a:lnTo>
                  <a:lnTo>
                    <a:pt x="285626" y="220228"/>
                  </a:lnTo>
                  <a:lnTo>
                    <a:pt x="289109" y="219085"/>
                  </a:lnTo>
                  <a:lnTo>
                    <a:pt x="292592" y="217943"/>
                  </a:lnTo>
                  <a:lnTo>
                    <a:pt x="296075" y="216801"/>
                  </a:lnTo>
                  <a:lnTo>
                    <a:pt x="299559" y="215661"/>
                  </a:lnTo>
                  <a:lnTo>
                    <a:pt x="303042" y="214521"/>
                  </a:lnTo>
                  <a:lnTo>
                    <a:pt x="306525" y="213381"/>
                  </a:lnTo>
                  <a:lnTo>
                    <a:pt x="310008" y="212243"/>
                  </a:lnTo>
                  <a:lnTo>
                    <a:pt x="313492" y="211105"/>
                  </a:lnTo>
                  <a:lnTo>
                    <a:pt x="316975" y="209968"/>
                  </a:lnTo>
                  <a:lnTo>
                    <a:pt x="320458" y="208832"/>
                  </a:lnTo>
                  <a:lnTo>
                    <a:pt x="323941" y="207697"/>
                  </a:lnTo>
                  <a:lnTo>
                    <a:pt x="327425" y="206562"/>
                  </a:lnTo>
                  <a:lnTo>
                    <a:pt x="330908" y="205429"/>
                  </a:lnTo>
                  <a:lnTo>
                    <a:pt x="334391" y="204296"/>
                  </a:lnTo>
                  <a:lnTo>
                    <a:pt x="337874" y="203163"/>
                  </a:lnTo>
                  <a:lnTo>
                    <a:pt x="341358" y="202032"/>
                  </a:lnTo>
                  <a:lnTo>
                    <a:pt x="344841" y="200901"/>
                  </a:lnTo>
                  <a:lnTo>
                    <a:pt x="348324" y="199771"/>
                  </a:lnTo>
                  <a:lnTo>
                    <a:pt x="351807" y="198642"/>
                  </a:lnTo>
                  <a:lnTo>
                    <a:pt x="355291" y="197513"/>
                  </a:lnTo>
                  <a:lnTo>
                    <a:pt x="358774" y="196385"/>
                  </a:lnTo>
                  <a:lnTo>
                    <a:pt x="362257" y="195258"/>
                  </a:lnTo>
                  <a:lnTo>
                    <a:pt x="365740" y="194132"/>
                  </a:lnTo>
                  <a:lnTo>
                    <a:pt x="369224" y="193007"/>
                  </a:lnTo>
                  <a:lnTo>
                    <a:pt x="372707" y="191882"/>
                  </a:lnTo>
                  <a:lnTo>
                    <a:pt x="376190" y="190758"/>
                  </a:lnTo>
                  <a:lnTo>
                    <a:pt x="379673" y="189635"/>
                  </a:lnTo>
                  <a:lnTo>
                    <a:pt x="383157" y="188512"/>
                  </a:lnTo>
                  <a:lnTo>
                    <a:pt x="386640" y="187390"/>
                  </a:lnTo>
                  <a:lnTo>
                    <a:pt x="390123" y="186269"/>
                  </a:lnTo>
                  <a:lnTo>
                    <a:pt x="393606" y="185149"/>
                  </a:lnTo>
                  <a:lnTo>
                    <a:pt x="397090" y="184030"/>
                  </a:lnTo>
                  <a:lnTo>
                    <a:pt x="400573" y="182911"/>
                  </a:lnTo>
                  <a:lnTo>
                    <a:pt x="404056" y="181793"/>
                  </a:lnTo>
                  <a:lnTo>
                    <a:pt x="407539" y="180676"/>
                  </a:lnTo>
                  <a:lnTo>
                    <a:pt x="411023" y="179559"/>
                  </a:lnTo>
                  <a:lnTo>
                    <a:pt x="414506" y="178443"/>
                  </a:lnTo>
                  <a:lnTo>
                    <a:pt x="417989" y="177328"/>
                  </a:lnTo>
                  <a:lnTo>
                    <a:pt x="417989" y="179162"/>
                  </a:lnTo>
                  <a:lnTo>
                    <a:pt x="417989" y="180947"/>
                  </a:lnTo>
                  <a:lnTo>
                    <a:pt x="417989" y="182687"/>
                  </a:lnTo>
                  <a:lnTo>
                    <a:pt x="417989" y="184383"/>
                  </a:lnTo>
                  <a:lnTo>
                    <a:pt x="417989" y="186037"/>
                  </a:lnTo>
                  <a:lnTo>
                    <a:pt x="417989" y="187649"/>
                  </a:lnTo>
                  <a:lnTo>
                    <a:pt x="417989" y="189222"/>
                  </a:lnTo>
                  <a:lnTo>
                    <a:pt x="417989" y="190758"/>
                  </a:lnTo>
                  <a:lnTo>
                    <a:pt x="417989" y="192257"/>
                  </a:lnTo>
                  <a:lnTo>
                    <a:pt x="417989" y="193720"/>
                  </a:lnTo>
                  <a:lnTo>
                    <a:pt x="417989" y="195150"/>
                  </a:lnTo>
                  <a:lnTo>
                    <a:pt x="417989" y="196546"/>
                  </a:lnTo>
                  <a:lnTo>
                    <a:pt x="417989" y="197911"/>
                  </a:lnTo>
                  <a:lnTo>
                    <a:pt x="417989" y="199245"/>
                  </a:lnTo>
                  <a:lnTo>
                    <a:pt x="417989" y="200550"/>
                  </a:lnTo>
                  <a:lnTo>
                    <a:pt x="417989" y="201826"/>
                  </a:lnTo>
                  <a:lnTo>
                    <a:pt x="417989" y="203074"/>
                  </a:lnTo>
                  <a:lnTo>
                    <a:pt x="417989" y="204296"/>
                  </a:lnTo>
                  <a:lnTo>
                    <a:pt x="417989" y="205491"/>
                  </a:lnTo>
                  <a:lnTo>
                    <a:pt x="417989" y="206661"/>
                  </a:lnTo>
                  <a:lnTo>
                    <a:pt x="417989" y="207807"/>
                  </a:lnTo>
                  <a:lnTo>
                    <a:pt x="417989" y="208929"/>
                  </a:lnTo>
                  <a:lnTo>
                    <a:pt x="417989" y="210028"/>
                  </a:lnTo>
                  <a:lnTo>
                    <a:pt x="417989" y="211105"/>
                  </a:lnTo>
                  <a:lnTo>
                    <a:pt x="417989" y="212161"/>
                  </a:lnTo>
                  <a:lnTo>
                    <a:pt x="417989" y="213196"/>
                  </a:lnTo>
                  <a:lnTo>
                    <a:pt x="417989" y="214210"/>
                  </a:lnTo>
                  <a:lnTo>
                    <a:pt x="417989" y="215205"/>
                  </a:lnTo>
                  <a:lnTo>
                    <a:pt x="417989" y="216180"/>
                  </a:lnTo>
                  <a:lnTo>
                    <a:pt x="417989" y="217137"/>
                  </a:lnTo>
                  <a:lnTo>
                    <a:pt x="417989" y="218076"/>
                  </a:lnTo>
                  <a:lnTo>
                    <a:pt x="417989" y="218997"/>
                  </a:lnTo>
                  <a:lnTo>
                    <a:pt x="417989" y="219901"/>
                  </a:lnTo>
                  <a:lnTo>
                    <a:pt x="417989" y="220789"/>
                  </a:lnTo>
                  <a:lnTo>
                    <a:pt x="417989" y="221661"/>
                  </a:lnTo>
                  <a:lnTo>
                    <a:pt x="417989" y="222517"/>
                  </a:lnTo>
                  <a:lnTo>
                    <a:pt x="417989" y="223357"/>
                  </a:lnTo>
                  <a:lnTo>
                    <a:pt x="417989" y="224183"/>
                  </a:lnTo>
                  <a:lnTo>
                    <a:pt x="417989" y="224994"/>
                  </a:lnTo>
                  <a:lnTo>
                    <a:pt x="417989" y="225791"/>
                  </a:lnTo>
                  <a:lnTo>
                    <a:pt x="417989" y="226574"/>
                  </a:lnTo>
                  <a:lnTo>
                    <a:pt x="417989" y="227344"/>
                  </a:lnTo>
                  <a:lnTo>
                    <a:pt x="417989" y="228101"/>
                  </a:lnTo>
                  <a:lnTo>
                    <a:pt x="417989" y="228845"/>
                  </a:lnTo>
                  <a:lnTo>
                    <a:pt x="417989" y="229577"/>
                  </a:lnTo>
                  <a:lnTo>
                    <a:pt x="417989" y="230297"/>
                  </a:lnTo>
                  <a:lnTo>
                    <a:pt x="417989" y="231005"/>
                  </a:lnTo>
                  <a:lnTo>
                    <a:pt x="417989" y="231701"/>
                  </a:lnTo>
                  <a:lnTo>
                    <a:pt x="417989" y="232386"/>
                  </a:lnTo>
                  <a:lnTo>
                    <a:pt x="417989" y="233060"/>
                  </a:lnTo>
                  <a:lnTo>
                    <a:pt x="417989" y="233724"/>
                  </a:lnTo>
                  <a:lnTo>
                    <a:pt x="417989" y="234377"/>
                  </a:lnTo>
                  <a:lnTo>
                    <a:pt x="417989" y="235020"/>
                  </a:lnTo>
                  <a:lnTo>
                    <a:pt x="417989" y="235653"/>
                  </a:lnTo>
                  <a:lnTo>
                    <a:pt x="417989" y="236276"/>
                  </a:lnTo>
                  <a:lnTo>
                    <a:pt x="417989" y="236889"/>
                  </a:lnTo>
                  <a:lnTo>
                    <a:pt x="417989" y="237494"/>
                  </a:lnTo>
                  <a:lnTo>
                    <a:pt x="417989" y="238089"/>
                  </a:lnTo>
                  <a:lnTo>
                    <a:pt x="417989" y="238675"/>
                  </a:lnTo>
                  <a:lnTo>
                    <a:pt x="417989" y="239253"/>
                  </a:lnTo>
                  <a:lnTo>
                    <a:pt x="417989" y="239822"/>
                  </a:lnTo>
                  <a:lnTo>
                    <a:pt x="417989" y="240383"/>
                  </a:lnTo>
                  <a:lnTo>
                    <a:pt x="417989" y="240936"/>
                  </a:lnTo>
                  <a:lnTo>
                    <a:pt x="417989" y="241480"/>
                  </a:lnTo>
                  <a:lnTo>
                    <a:pt x="417989" y="242017"/>
                  </a:lnTo>
                  <a:lnTo>
                    <a:pt x="417989" y="242547"/>
                  </a:lnTo>
                  <a:lnTo>
                    <a:pt x="417989" y="243069"/>
                  </a:lnTo>
                  <a:lnTo>
                    <a:pt x="417989" y="243583"/>
                  </a:lnTo>
                  <a:lnTo>
                    <a:pt x="417989" y="244091"/>
                  </a:lnTo>
                  <a:lnTo>
                    <a:pt x="417989" y="244591"/>
                  </a:lnTo>
                  <a:lnTo>
                    <a:pt x="417989" y="245085"/>
                  </a:lnTo>
                  <a:lnTo>
                    <a:pt x="417989" y="245572"/>
                  </a:lnTo>
                  <a:lnTo>
                    <a:pt x="417989" y="246052"/>
                  </a:lnTo>
                  <a:lnTo>
                    <a:pt x="417989" y="246526"/>
                  </a:lnTo>
                  <a:lnTo>
                    <a:pt x="417989" y="246993"/>
                  </a:lnTo>
                  <a:lnTo>
                    <a:pt x="417989" y="247455"/>
                  </a:lnTo>
                  <a:lnTo>
                    <a:pt x="417989" y="247910"/>
                  </a:lnTo>
                  <a:lnTo>
                    <a:pt x="417989" y="248359"/>
                  </a:lnTo>
                  <a:lnTo>
                    <a:pt x="417989" y="248803"/>
                  </a:lnTo>
                  <a:lnTo>
                    <a:pt x="417989" y="249241"/>
                  </a:lnTo>
                  <a:lnTo>
                    <a:pt x="417989" y="249673"/>
                  </a:lnTo>
                  <a:lnTo>
                    <a:pt x="417989" y="250099"/>
                  </a:lnTo>
                  <a:lnTo>
                    <a:pt x="417989" y="250521"/>
                  </a:lnTo>
                  <a:lnTo>
                    <a:pt x="417989" y="250937"/>
                  </a:lnTo>
                  <a:lnTo>
                    <a:pt x="417989" y="251347"/>
                  </a:lnTo>
                  <a:lnTo>
                    <a:pt x="417989" y="251753"/>
                  </a:lnTo>
                  <a:lnTo>
                    <a:pt x="417989" y="252154"/>
                  </a:lnTo>
                  <a:lnTo>
                    <a:pt x="417989" y="252549"/>
                  </a:lnTo>
                  <a:lnTo>
                    <a:pt x="417989" y="252940"/>
                  </a:lnTo>
                  <a:lnTo>
                    <a:pt x="417989" y="253327"/>
                  </a:lnTo>
                  <a:lnTo>
                    <a:pt x="417989" y="253708"/>
                  </a:lnTo>
                  <a:lnTo>
                    <a:pt x="417989" y="254085"/>
                  </a:lnTo>
                  <a:lnTo>
                    <a:pt x="417989" y="254457"/>
                  </a:lnTo>
                  <a:lnTo>
                    <a:pt x="417989" y="254826"/>
                  </a:lnTo>
                  <a:lnTo>
                    <a:pt x="417989" y="255189"/>
                  </a:lnTo>
                  <a:lnTo>
                    <a:pt x="417989" y="255549"/>
                  </a:lnTo>
                  <a:lnTo>
                    <a:pt x="417989" y="255904"/>
                  </a:lnTo>
                  <a:lnTo>
                    <a:pt x="417989" y="256255"/>
                  </a:lnTo>
                  <a:lnTo>
                    <a:pt x="417989" y="256602"/>
                  </a:lnTo>
                  <a:lnTo>
                    <a:pt x="417989" y="256946"/>
                  </a:lnTo>
                  <a:lnTo>
                    <a:pt x="417989" y="257285"/>
                  </a:lnTo>
                  <a:lnTo>
                    <a:pt x="417989" y="257620"/>
                  </a:lnTo>
                  <a:lnTo>
                    <a:pt x="417989" y="257952"/>
                  </a:lnTo>
                  <a:lnTo>
                    <a:pt x="417989" y="258280"/>
                  </a:lnTo>
                  <a:lnTo>
                    <a:pt x="417989" y="258604"/>
                  </a:lnTo>
                  <a:lnTo>
                    <a:pt x="417989" y="258925"/>
                  </a:lnTo>
                  <a:lnTo>
                    <a:pt x="417989" y="259242"/>
                  </a:lnTo>
                  <a:lnTo>
                    <a:pt x="417989" y="259556"/>
                  </a:lnTo>
                  <a:lnTo>
                    <a:pt x="417989" y="259866"/>
                  </a:lnTo>
                  <a:lnTo>
                    <a:pt x="417989" y="260173"/>
                  </a:lnTo>
                  <a:lnTo>
                    <a:pt x="417989" y="260477"/>
                  </a:lnTo>
                  <a:lnTo>
                    <a:pt x="417989" y="260777"/>
                  </a:lnTo>
                  <a:lnTo>
                    <a:pt x="417989" y="261075"/>
                  </a:lnTo>
                  <a:lnTo>
                    <a:pt x="417989" y="261369"/>
                  </a:lnTo>
                  <a:lnTo>
                    <a:pt x="417989" y="261660"/>
                  </a:lnTo>
                  <a:lnTo>
                    <a:pt x="417989" y="261948"/>
                  </a:lnTo>
                  <a:lnTo>
                    <a:pt x="417989" y="262233"/>
                  </a:lnTo>
                  <a:lnTo>
                    <a:pt x="417989" y="262515"/>
                  </a:lnTo>
                  <a:lnTo>
                    <a:pt x="417989" y="262794"/>
                  </a:lnTo>
                  <a:lnTo>
                    <a:pt x="417989" y="263070"/>
                  </a:lnTo>
                  <a:lnTo>
                    <a:pt x="417989" y="263343"/>
                  </a:lnTo>
                  <a:lnTo>
                    <a:pt x="417989" y="263614"/>
                  </a:lnTo>
                  <a:lnTo>
                    <a:pt x="417989" y="263882"/>
                  </a:lnTo>
                  <a:lnTo>
                    <a:pt x="417989" y="264147"/>
                  </a:lnTo>
                  <a:lnTo>
                    <a:pt x="417989" y="264410"/>
                  </a:lnTo>
                  <a:lnTo>
                    <a:pt x="417989" y="264670"/>
                  </a:lnTo>
                  <a:lnTo>
                    <a:pt x="417989" y="264927"/>
                  </a:lnTo>
                  <a:lnTo>
                    <a:pt x="417989" y="265182"/>
                  </a:lnTo>
                  <a:lnTo>
                    <a:pt x="417989" y="265434"/>
                  </a:lnTo>
                  <a:lnTo>
                    <a:pt x="417989" y="265684"/>
                  </a:lnTo>
                  <a:lnTo>
                    <a:pt x="417989" y="265931"/>
                  </a:lnTo>
                  <a:lnTo>
                    <a:pt x="417989" y="266176"/>
                  </a:lnTo>
                  <a:lnTo>
                    <a:pt x="417989" y="266419"/>
                  </a:lnTo>
                  <a:lnTo>
                    <a:pt x="417989" y="266660"/>
                  </a:lnTo>
                  <a:lnTo>
                    <a:pt x="417989" y="266898"/>
                  </a:lnTo>
                  <a:lnTo>
                    <a:pt x="417989" y="267133"/>
                  </a:lnTo>
                  <a:lnTo>
                    <a:pt x="417989" y="267367"/>
                  </a:lnTo>
                  <a:lnTo>
                    <a:pt x="417989" y="267598"/>
                  </a:lnTo>
                  <a:lnTo>
                    <a:pt x="417989" y="267828"/>
                  </a:lnTo>
                  <a:lnTo>
                    <a:pt x="417989" y="268055"/>
                  </a:lnTo>
                  <a:lnTo>
                    <a:pt x="417989" y="268280"/>
                  </a:lnTo>
                  <a:lnTo>
                    <a:pt x="417989" y="268503"/>
                  </a:lnTo>
                  <a:lnTo>
                    <a:pt x="417989" y="268724"/>
                  </a:lnTo>
                  <a:lnTo>
                    <a:pt x="417989" y="268943"/>
                  </a:lnTo>
                  <a:lnTo>
                    <a:pt x="417989" y="269159"/>
                  </a:lnTo>
                  <a:lnTo>
                    <a:pt x="417989" y="269374"/>
                  </a:lnTo>
                  <a:lnTo>
                    <a:pt x="417989" y="269587"/>
                  </a:lnTo>
                  <a:lnTo>
                    <a:pt x="417989" y="269798"/>
                  </a:lnTo>
                  <a:lnTo>
                    <a:pt x="417989" y="270008"/>
                  </a:lnTo>
                  <a:lnTo>
                    <a:pt x="417989" y="270215"/>
                  </a:lnTo>
                  <a:lnTo>
                    <a:pt x="417989" y="270421"/>
                  </a:lnTo>
                  <a:lnTo>
                    <a:pt x="417989" y="270624"/>
                  </a:lnTo>
                  <a:lnTo>
                    <a:pt x="417989" y="270826"/>
                  </a:lnTo>
                  <a:lnTo>
                    <a:pt x="421472" y="270449"/>
                  </a:lnTo>
                  <a:lnTo>
                    <a:pt x="424956" y="270072"/>
                  </a:lnTo>
                  <a:lnTo>
                    <a:pt x="428439" y="269696"/>
                  </a:lnTo>
                  <a:lnTo>
                    <a:pt x="431922" y="269319"/>
                  </a:lnTo>
                  <a:lnTo>
                    <a:pt x="435405" y="268943"/>
                  </a:lnTo>
                  <a:lnTo>
                    <a:pt x="438889" y="268566"/>
                  </a:lnTo>
                  <a:lnTo>
                    <a:pt x="442372" y="268190"/>
                  </a:lnTo>
                  <a:lnTo>
                    <a:pt x="445855" y="267813"/>
                  </a:lnTo>
                  <a:lnTo>
                    <a:pt x="449338" y="267437"/>
                  </a:lnTo>
                  <a:lnTo>
                    <a:pt x="452822" y="267061"/>
                  </a:lnTo>
                  <a:lnTo>
                    <a:pt x="456305" y="266685"/>
                  </a:lnTo>
                  <a:lnTo>
                    <a:pt x="459788" y="266309"/>
                  </a:lnTo>
                  <a:lnTo>
                    <a:pt x="463271" y="265933"/>
                  </a:lnTo>
                  <a:lnTo>
                    <a:pt x="466755" y="265557"/>
                  </a:lnTo>
                  <a:lnTo>
                    <a:pt x="470238" y="265182"/>
                  </a:lnTo>
                  <a:lnTo>
                    <a:pt x="473721" y="264806"/>
                  </a:lnTo>
                  <a:lnTo>
                    <a:pt x="477204" y="264431"/>
                  </a:lnTo>
                  <a:lnTo>
                    <a:pt x="480688" y="264055"/>
                  </a:lnTo>
                  <a:lnTo>
                    <a:pt x="484171" y="263680"/>
                  </a:lnTo>
                  <a:lnTo>
                    <a:pt x="487654" y="263304"/>
                  </a:lnTo>
                  <a:lnTo>
                    <a:pt x="491137" y="262929"/>
                  </a:lnTo>
                  <a:lnTo>
                    <a:pt x="494621" y="262554"/>
                  </a:lnTo>
                  <a:lnTo>
                    <a:pt x="498104" y="262179"/>
                  </a:lnTo>
                  <a:lnTo>
                    <a:pt x="501587" y="261804"/>
                  </a:lnTo>
                  <a:lnTo>
                    <a:pt x="505070" y="261429"/>
                  </a:lnTo>
                  <a:lnTo>
                    <a:pt x="508554" y="261054"/>
                  </a:lnTo>
                  <a:lnTo>
                    <a:pt x="512037" y="260680"/>
                  </a:lnTo>
                  <a:lnTo>
                    <a:pt x="515520" y="260305"/>
                  </a:lnTo>
                  <a:lnTo>
                    <a:pt x="519003" y="259930"/>
                  </a:lnTo>
                  <a:lnTo>
                    <a:pt x="522487" y="259556"/>
                  </a:lnTo>
                  <a:lnTo>
                    <a:pt x="525970" y="259182"/>
                  </a:lnTo>
                  <a:lnTo>
                    <a:pt x="529453" y="258807"/>
                  </a:lnTo>
                  <a:lnTo>
                    <a:pt x="532936" y="258433"/>
                  </a:lnTo>
                  <a:lnTo>
                    <a:pt x="536420" y="258059"/>
                  </a:lnTo>
                  <a:lnTo>
                    <a:pt x="539903" y="257685"/>
                  </a:lnTo>
                  <a:lnTo>
                    <a:pt x="543386" y="257311"/>
                  </a:lnTo>
                  <a:lnTo>
                    <a:pt x="546869" y="256937"/>
                  </a:lnTo>
                  <a:lnTo>
                    <a:pt x="550353" y="256563"/>
                  </a:lnTo>
                  <a:lnTo>
                    <a:pt x="553836" y="256189"/>
                  </a:lnTo>
                  <a:lnTo>
                    <a:pt x="557319" y="255816"/>
                  </a:lnTo>
                  <a:lnTo>
                    <a:pt x="557319" y="256080"/>
                  </a:lnTo>
                  <a:lnTo>
                    <a:pt x="557319" y="256342"/>
                  </a:lnTo>
                  <a:lnTo>
                    <a:pt x="557319" y="256602"/>
                  </a:lnTo>
                  <a:lnTo>
                    <a:pt x="557319" y="256860"/>
                  </a:lnTo>
                  <a:lnTo>
                    <a:pt x="557319" y="257116"/>
                  </a:lnTo>
                  <a:lnTo>
                    <a:pt x="557319" y="257369"/>
                  </a:lnTo>
                  <a:lnTo>
                    <a:pt x="557319" y="257620"/>
                  </a:lnTo>
                  <a:lnTo>
                    <a:pt x="560802" y="257258"/>
                  </a:lnTo>
                  <a:lnTo>
                    <a:pt x="564286" y="256895"/>
                  </a:lnTo>
                  <a:lnTo>
                    <a:pt x="567769" y="256532"/>
                  </a:lnTo>
                  <a:lnTo>
                    <a:pt x="571252" y="256170"/>
                  </a:lnTo>
                  <a:lnTo>
                    <a:pt x="574735" y="255808"/>
                  </a:lnTo>
                  <a:lnTo>
                    <a:pt x="578218" y="255445"/>
                  </a:lnTo>
                  <a:lnTo>
                    <a:pt x="581702" y="255083"/>
                  </a:lnTo>
                  <a:lnTo>
                    <a:pt x="585185" y="254721"/>
                  </a:lnTo>
                  <a:lnTo>
                    <a:pt x="588668" y="254359"/>
                  </a:lnTo>
                  <a:lnTo>
                    <a:pt x="592151" y="253997"/>
                  </a:lnTo>
                  <a:lnTo>
                    <a:pt x="595635" y="253635"/>
                  </a:lnTo>
                  <a:lnTo>
                    <a:pt x="599118" y="253273"/>
                  </a:lnTo>
                  <a:lnTo>
                    <a:pt x="602601" y="252911"/>
                  </a:lnTo>
                  <a:lnTo>
                    <a:pt x="606084" y="252549"/>
                  </a:lnTo>
                  <a:lnTo>
                    <a:pt x="609568" y="252188"/>
                  </a:lnTo>
                  <a:lnTo>
                    <a:pt x="613051" y="251826"/>
                  </a:lnTo>
                  <a:lnTo>
                    <a:pt x="616534" y="251465"/>
                  </a:lnTo>
                  <a:lnTo>
                    <a:pt x="620017" y="251103"/>
                  </a:lnTo>
                  <a:lnTo>
                    <a:pt x="623501" y="250742"/>
                  </a:lnTo>
                  <a:lnTo>
                    <a:pt x="626984" y="250381"/>
                  </a:lnTo>
                  <a:lnTo>
                    <a:pt x="630467" y="250020"/>
                  </a:lnTo>
                  <a:lnTo>
                    <a:pt x="633950" y="249659"/>
                  </a:lnTo>
                  <a:lnTo>
                    <a:pt x="637434" y="249298"/>
                  </a:lnTo>
                  <a:lnTo>
                    <a:pt x="640917" y="248937"/>
                  </a:lnTo>
                  <a:lnTo>
                    <a:pt x="644400" y="248576"/>
                  </a:lnTo>
                  <a:lnTo>
                    <a:pt x="647883" y="248215"/>
                  </a:lnTo>
                  <a:lnTo>
                    <a:pt x="651367" y="247854"/>
                  </a:lnTo>
                  <a:lnTo>
                    <a:pt x="654850" y="247494"/>
                  </a:lnTo>
                  <a:lnTo>
                    <a:pt x="658333" y="247133"/>
                  </a:lnTo>
                  <a:lnTo>
                    <a:pt x="661816" y="246773"/>
                  </a:lnTo>
                  <a:lnTo>
                    <a:pt x="665300" y="246412"/>
                  </a:lnTo>
                  <a:lnTo>
                    <a:pt x="668783" y="246052"/>
                  </a:lnTo>
                  <a:lnTo>
                    <a:pt x="672266" y="245692"/>
                  </a:lnTo>
                  <a:lnTo>
                    <a:pt x="675749" y="245332"/>
                  </a:lnTo>
                  <a:lnTo>
                    <a:pt x="679233" y="244971"/>
                  </a:lnTo>
                  <a:lnTo>
                    <a:pt x="682716" y="244611"/>
                  </a:lnTo>
                  <a:lnTo>
                    <a:pt x="686199" y="244251"/>
                  </a:lnTo>
                  <a:lnTo>
                    <a:pt x="689682" y="243892"/>
                  </a:lnTo>
                  <a:lnTo>
                    <a:pt x="693166" y="243532"/>
                  </a:lnTo>
                  <a:lnTo>
                    <a:pt x="696649" y="243172"/>
                  </a:lnTo>
                  <a:lnTo>
                    <a:pt x="696649" y="243481"/>
                  </a:lnTo>
                  <a:lnTo>
                    <a:pt x="696649" y="243787"/>
                  </a:lnTo>
                  <a:lnTo>
                    <a:pt x="696649" y="244091"/>
                  </a:lnTo>
                  <a:lnTo>
                    <a:pt x="696649" y="244392"/>
                  </a:lnTo>
                  <a:lnTo>
                    <a:pt x="696649" y="244690"/>
                  </a:lnTo>
                  <a:lnTo>
                    <a:pt x="696649" y="244987"/>
                  </a:lnTo>
                  <a:lnTo>
                    <a:pt x="696649" y="245280"/>
                  </a:lnTo>
                  <a:lnTo>
                    <a:pt x="696649" y="245572"/>
                  </a:lnTo>
                  <a:lnTo>
                    <a:pt x="696649" y="245861"/>
                  </a:lnTo>
                  <a:lnTo>
                    <a:pt x="696649" y="246147"/>
                  </a:lnTo>
                  <a:lnTo>
                    <a:pt x="696649" y="246432"/>
                  </a:lnTo>
                  <a:lnTo>
                    <a:pt x="700132" y="246088"/>
                  </a:lnTo>
                  <a:lnTo>
                    <a:pt x="703615" y="245744"/>
                  </a:lnTo>
                  <a:lnTo>
                    <a:pt x="707099" y="245400"/>
                  </a:lnTo>
                  <a:lnTo>
                    <a:pt x="710582" y="245056"/>
                  </a:lnTo>
                  <a:lnTo>
                    <a:pt x="714065" y="244712"/>
                  </a:lnTo>
                  <a:lnTo>
                    <a:pt x="717548" y="244368"/>
                  </a:lnTo>
                  <a:lnTo>
                    <a:pt x="721032" y="244025"/>
                  </a:lnTo>
                  <a:lnTo>
                    <a:pt x="724515" y="243681"/>
                  </a:lnTo>
                  <a:lnTo>
                    <a:pt x="727998" y="243338"/>
                  </a:lnTo>
                  <a:lnTo>
                    <a:pt x="731481" y="242994"/>
                  </a:lnTo>
                  <a:lnTo>
                    <a:pt x="734965" y="242651"/>
                  </a:lnTo>
                  <a:lnTo>
                    <a:pt x="738448" y="242308"/>
                  </a:lnTo>
                  <a:lnTo>
                    <a:pt x="741931" y="241965"/>
                  </a:lnTo>
                  <a:lnTo>
                    <a:pt x="745414" y="241622"/>
                  </a:lnTo>
                  <a:lnTo>
                    <a:pt x="748898" y="241279"/>
                  </a:lnTo>
                  <a:lnTo>
                    <a:pt x="752381" y="240936"/>
                  </a:lnTo>
                  <a:lnTo>
                    <a:pt x="755864" y="240593"/>
                  </a:lnTo>
                  <a:lnTo>
                    <a:pt x="759347" y="240250"/>
                  </a:lnTo>
                  <a:lnTo>
                    <a:pt x="762831" y="239907"/>
                  </a:lnTo>
                  <a:lnTo>
                    <a:pt x="766314" y="239564"/>
                  </a:lnTo>
                  <a:lnTo>
                    <a:pt x="769797" y="239222"/>
                  </a:lnTo>
                  <a:lnTo>
                    <a:pt x="773280" y="238879"/>
                  </a:lnTo>
                  <a:lnTo>
                    <a:pt x="776764" y="238537"/>
                  </a:lnTo>
                  <a:lnTo>
                    <a:pt x="780247" y="238194"/>
                  </a:lnTo>
                  <a:lnTo>
                    <a:pt x="783730" y="237852"/>
                  </a:lnTo>
                  <a:lnTo>
                    <a:pt x="787213" y="237510"/>
                  </a:lnTo>
                  <a:lnTo>
                    <a:pt x="790697" y="237167"/>
                  </a:lnTo>
                  <a:lnTo>
                    <a:pt x="794180" y="236825"/>
                  </a:lnTo>
                  <a:lnTo>
                    <a:pt x="797663" y="236483"/>
                  </a:lnTo>
                  <a:lnTo>
                    <a:pt x="801146" y="236141"/>
                  </a:lnTo>
                  <a:lnTo>
                    <a:pt x="804630" y="235799"/>
                  </a:lnTo>
                  <a:lnTo>
                    <a:pt x="808113" y="235457"/>
                  </a:lnTo>
                  <a:lnTo>
                    <a:pt x="811596" y="235115"/>
                  </a:lnTo>
                  <a:lnTo>
                    <a:pt x="815079" y="234774"/>
                  </a:lnTo>
                  <a:lnTo>
                    <a:pt x="818563" y="234432"/>
                  </a:lnTo>
                  <a:lnTo>
                    <a:pt x="822046" y="234090"/>
                  </a:lnTo>
                  <a:lnTo>
                    <a:pt x="825529" y="233749"/>
                  </a:lnTo>
                  <a:lnTo>
                    <a:pt x="829012" y="233407"/>
                  </a:lnTo>
                  <a:lnTo>
                    <a:pt x="832496" y="233066"/>
                  </a:lnTo>
                  <a:lnTo>
                    <a:pt x="835979" y="232725"/>
                  </a:lnTo>
                  <a:lnTo>
                    <a:pt x="835979" y="233060"/>
                  </a:lnTo>
                  <a:lnTo>
                    <a:pt x="835979" y="233393"/>
                  </a:lnTo>
                  <a:lnTo>
                    <a:pt x="835979" y="233724"/>
                  </a:lnTo>
                  <a:lnTo>
                    <a:pt x="835979" y="234052"/>
                  </a:lnTo>
                  <a:lnTo>
                    <a:pt x="835979" y="234377"/>
                  </a:lnTo>
                  <a:lnTo>
                    <a:pt x="835979" y="234700"/>
                  </a:lnTo>
                  <a:lnTo>
                    <a:pt x="839462" y="234366"/>
                  </a:lnTo>
                  <a:lnTo>
                    <a:pt x="842945" y="234033"/>
                  </a:lnTo>
                  <a:lnTo>
                    <a:pt x="846429" y="233699"/>
                  </a:lnTo>
                  <a:lnTo>
                    <a:pt x="849912" y="233366"/>
                  </a:lnTo>
                  <a:lnTo>
                    <a:pt x="853395" y="233033"/>
                  </a:lnTo>
                  <a:lnTo>
                    <a:pt x="856878" y="232700"/>
                  </a:lnTo>
                  <a:lnTo>
                    <a:pt x="860361" y="232367"/>
                  </a:lnTo>
                  <a:lnTo>
                    <a:pt x="863845" y="232034"/>
                  </a:lnTo>
                  <a:lnTo>
                    <a:pt x="867328" y="231701"/>
                  </a:lnTo>
                  <a:lnTo>
                    <a:pt x="870811" y="231368"/>
                  </a:lnTo>
                  <a:lnTo>
                    <a:pt x="874294" y="231035"/>
                  </a:lnTo>
                  <a:lnTo>
                    <a:pt x="877778" y="230703"/>
                  </a:lnTo>
                  <a:lnTo>
                    <a:pt x="881261" y="230370"/>
                  </a:lnTo>
                  <a:lnTo>
                    <a:pt x="884744" y="230038"/>
                  </a:lnTo>
                  <a:lnTo>
                    <a:pt x="888227" y="229705"/>
                  </a:lnTo>
                  <a:lnTo>
                    <a:pt x="891711" y="229373"/>
                  </a:lnTo>
                  <a:lnTo>
                    <a:pt x="895194" y="229040"/>
                  </a:lnTo>
                  <a:lnTo>
                    <a:pt x="898677" y="228708"/>
                  </a:lnTo>
                  <a:lnTo>
                    <a:pt x="902160" y="228376"/>
                  </a:lnTo>
                  <a:lnTo>
                    <a:pt x="905644" y="228043"/>
                  </a:lnTo>
                  <a:lnTo>
                    <a:pt x="909127" y="227711"/>
                  </a:lnTo>
                  <a:lnTo>
                    <a:pt x="912610" y="227379"/>
                  </a:lnTo>
                  <a:lnTo>
                    <a:pt x="916093" y="227047"/>
                  </a:lnTo>
                  <a:lnTo>
                    <a:pt x="919577" y="226715"/>
                  </a:lnTo>
                  <a:lnTo>
                    <a:pt x="923060" y="226383"/>
                  </a:lnTo>
                  <a:lnTo>
                    <a:pt x="926543" y="226052"/>
                  </a:lnTo>
                  <a:lnTo>
                    <a:pt x="930026" y="225720"/>
                  </a:lnTo>
                  <a:lnTo>
                    <a:pt x="933510" y="225388"/>
                  </a:lnTo>
                  <a:lnTo>
                    <a:pt x="936993" y="225057"/>
                  </a:lnTo>
                  <a:lnTo>
                    <a:pt x="940476" y="224725"/>
                  </a:lnTo>
                  <a:lnTo>
                    <a:pt x="943959" y="224394"/>
                  </a:lnTo>
                  <a:lnTo>
                    <a:pt x="947443" y="224062"/>
                  </a:lnTo>
                  <a:lnTo>
                    <a:pt x="950926" y="223731"/>
                  </a:lnTo>
                  <a:lnTo>
                    <a:pt x="954409" y="223400"/>
                  </a:lnTo>
                  <a:lnTo>
                    <a:pt x="957892" y="223068"/>
                  </a:lnTo>
                  <a:lnTo>
                    <a:pt x="961376" y="222737"/>
                  </a:lnTo>
                  <a:lnTo>
                    <a:pt x="964859" y="222406"/>
                  </a:lnTo>
                  <a:lnTo>
                    <a:pt x="968342" y="222075"/>
                  </a:lnTo>
                  <a:lnTo>
                    <a:pt x="971825" y="221744"/>
                  </a:lnTo>
                  <a:lnTo>
                    <a:pt x="975309" y="221413"/>
                  </a:lnTo>
                  <a:lnTo>
                    <a:pt x="975309" y="221784"/>
                  </a:lnTo>
                  <a:lnTo>
                    <a:pt x="975309" y="222152"/>
                  </a:lnTo>
                  <a:lnTo>
                    <a:pt x="975309" y="222517"/>
                  </a:lnTo>
                  <a:lnTo>
                    <a:pt x="975309" y="222879"/>
                  </a:lnTo>
                  <a:lnTo>
                    <a:pt x="975309" y="223238"/>
                  </a:lnTo>
                  <a:lnTo>
                    <a:pt x="975309" y="223594"/>
                  </a:lnTo>
                  <a:lnTo>
                    <a:pt x="975309" y="223948"/>
                  </a:lnTo>
                  <a:lnTo>
                    <a:pt x="975309" y="224299"/>
                  </a:lnTo>
                  <a:lnTo>
                    <a:pt x="975309" y="224648"/>
                  </a:lnTo>
                  <a:lnTo>
                    <a:pt x="975309" y="224994"/>
                  </a:lnTo>
                  <a:lnTo>
                    <a:pt x="975309" y="225337"/>
                  </a:lnTo>
                  <a:lnTo>
                    <a:pt x="975309" y="225678"/>
                  </a:lnTo>
                  <a:lnTo>
                    <a:pt x="975309" y="226016"/>
                  </a:lnTo>
                  <a:lnTo>
                    <a:pt x="975309" y="226352"/>
                  </a:lnTo>
                  <a:lnTo>
                    <a:pt x="975309" y="226685"/>
                  </a:lnTo>
                  <a:lnTo>
                    <a:pt x="975309" y="227016"/>
                  </a:lnTo>
                  <a:lnTo>
                    <a:pt x="975309" y="227344"/>
                  </a:lnTo>
                  <a:lnTo>
                    <a:pt x="975309" y="227670"/>
                  </a:lnTo>
                  <a:lnTo>
                    <a:pt x="975309" y="227994"/>
                  </a:lnTo>
                  <a:lnTo>
                    <a:pt x="975309" y="228315"/>
                  </a:lnTo>
                  <a:lnTo>
                    <a:pt x="975309" y="228634"/>
                  </a:lnTo>
                  <a:lnTo>
                    <a:pt x="975309" y="228951"/>
                  </a:lnTo>
                  <a:lnTo>
                    <a:pt x="975309" y="229265"/>
                  </a:lnTo>
                  <a:lnTo>
                    <a:pt x="975309" y="229577"/>
                  </a:lnTo>
                  <a:lnTo>
                    <a:pt x="975309" y="229887"/>
                  </a:lnTo>
                  <a:lnTo>
                    <a:pt x="975309" y="230195"/>
                  </a:lnTo>
                  <a:lnTo>
                    <a:pt x="975309" y="230500"/>
                  </a:lnTo>
                  <a:lnTo>
                    <a:pt x="975309" y="230804"/>
                  </a:lnTo>
                  <a:lnTo>
                    <a:pt x="975309" y="231105"/>
                  </a:lnTo>
                  <a:lnTo>
                    <a:pt x="975309" y="231404"/>
                  </a:lnTo>
                  <a:lnTo>
                    <a:pt x="975309" y="231701"/>
                  </a:lnTo>
                  <a:lnTo>
                    <a:pt x="975309" y="231996"/>
                  </a:lnTo>
                  <a:lnTo>
                    <a:pt x="975309" y="232289"/>
                  </a:lnTo>
                  <a:lnTo>
                    <a:pt x="975309" y="232580"/>
                  </a:lnTo>
                  <a:lnTo>
                    <a:pt x="975309" y="232869"/>
                  </a:lnTo>
                  <a:lnTo>
                    <a:pt x="975309" y="233156"/>
                  </a:lnTo>
                  <a:lnTo>
                    <a:pt x="975309" y="233441"/>
                  </a:lnTo>
                  <a:lnTo>
                    <a:pt x="975309" y="233724"/>
                  </a:lnTo>
                  <a:lnTo>
                    <a:pt x="975309" y="234005"/>
                  </a:lnTo>
                  <a:lnTo>
                    <a:pt x="975309" y="234284"/>
                  </a:lnTo>
                  <a:lnTo>
                    <a:pt x="975309" y="234562"/>
                  </a:lnTo>
                  <a:lnTo>
                    <a:pt x="975309" y="234837"/>
                  </a:lnTo>
                  <a:lnTo>
                    <a:pt x="975309" y="235111"/>
                  </a:lnTo>
                  <a:lnTo>
                    <a:pt x="975309" y="235383"/>
                  </a:lnTo>
                  <a:lnTo>
                    <a:pt x="975309" y="235653"/>
                  </a:lnTo>
                  <a:lnTo>
                    <a:pt x="975309" y="235921"/>
                  </a:lnTo>
                  <a:lnTo>
                    <a:pt x="975309" y="236187"/>
                  </a:lnTo>
                  <a:lnTo>
                    <a:pt x="975309" y="236452"/>
                  </a:lnTo>
                  <a:lnTo>
                    <a:pt x="975309" y="236715"/>
                  </a:lnTo>
                  <a:lnTo>
                    <a:pt x="975309" y="236976"/>
                  </a:lnTo>
                  <a:lnTo>
                    <a:pt x="975309" y="237236"/>
                  </a:lnTo>
                  <a:lnTo>
                    <a:pt x="975309" y="237494"/>
                  </a:lnTo>
                  <a:lnTo>
                    <a:pt x="975309" y="237750"/>
                  </a:lnTo>
                  <a:lnTo>
                    <a:pt x="975309" y="238004"/>
                  </a:lnTo>
                  <a:lnTo>
                    <a:pt x="975309" y="238257"/>
                  </a:lnTo>
                  <a:lnTo>
                    <a:pt x="975309" y="238509"/>
                  </a:lnTo>
                  <a:lnTo>
                    <a:pt x="975309" y="238758"/>
                  </a:lnTo>
                  <a:lnTo>
                    <a:pt x="975309" y="239006"/>
                  </a:lnTo>
                  <a:lnTo>
                    <a:pt x="975309" y="239253"/>
                  </a:lnTo>
                  <a:lnTo>
                    <a:pt x="975309" y="239498"/>
                  </a:lnTo>
                  <a:lnTo>
                    <a:pt x="975309" y="239741"/>
                  </a:lnTo>
                  <a:lnTo>
                    <a:pt x="975309" y="239983"/>
                  </a:lnTo>
                  <a:lnTo>
                    <a:pt x="975309" y="240223"/>
                  </a:lnTo>
                  <a:lnTo>
                    <a:pt x="975309" y="240462"/>
                  </a:lnTo>
                  <a:lnTo>
                    <a:pt x="975309" y="240700"/>
                  </a:lnTo>
                  <a:lnTo>
                    <a:pt x="975309" y="240936"/>
                  </a:lnTo>
                  <a:lnTo>
                    <a:pt x="975309" y="241170"/>
                  </a:lnTo>
                  <a:lnTo>
                    <a:pt x="975309" y="241403"/>
                  </a:lnTo>
                  <a:lnTo>
                    <a:pt x="975309" y="241635"/>
                  </a:lnTo>
                  <a:lnTo>
                    <a:pt x="975309" y="241865"/>
                  </a:lnTo>
                  <a:lnTo>
                    <a:pt x="975309" y="242093"/>
                  </a:lnTo>
                  <a:lnTo>
                    <a:pt x="978792" y="241833"/>
                  </a:lnTo>
                  <a:lnTo>
                    <a:pt x="982275" y="241572"/>
                  </a:lnTo>
                  <a:lnTo>
                    <a:pt x="985758" y="241312"/>
                  </a:lnTo>
                  <a:lnTo>
                    <a:pt x="989242" y="241051"/>
                  </a:lnTo>
                  <a:lnTo>
                    <a:pt x="992725" y="240791"/>
                  </a:lnTo>
                  <a:lnTo>
                    <a:pt x="996208" y="240530"/>
                  </a:lnTo>
                  <a:lnTo>
                    <a:pt x="999691" y="240270"/>
                  </a:lnTo>
                  <a:lnTo>
                    <a:pt x="1003175" y="240010"/>
                  </a:lnTo>
                  <a:lnTo>
                    <a:pt x="1006658" y="239750"/>
                  </a:lnTo>
                  <a:lnTo>
                    <a:pt x="1010141" y="239489"/>
                  </a:lnTo>
                  <a:lnTo>
                    <a:pt x="1013624" y="239229"/>
                  </a:lnTo>
                  <a:lnTo>
                    <a:pt x="1017108" y="238969"/>
                  </a:lnTo>
                  <a:lnTo>
                    <a:pt x="1020591" y="238709"/>
                  </a:lnTo>
                  <a:lnTo>
                    <a:pt x="1024074" y="238449"/>
                  </a:lnTo>
                  <a:lnTo>
                    <a:pt x="1027557" y="238189"/>
                  </a:lnTo>
                  <a:lnTo>
                    <a:pt x="1031041" y="237929"/>
                  </a:lnTo>
                  <a:lnTo>
                    <a:pt x="1034524" y="237669"/>
                  </a:lnTo>
                  <a:lnTo>
                    <a:pt x="1038007" y="237409"/>
                  </a:lnTo>
                  <a:lnTo>
                    <a:pt x="1041490" y="237149"/>
                  </a:lnTo>
                  <a:lnTo>
                    <a:pt x="1044974" y="236889"/>
                  </a:lnTo>
                  <a:lnTo>
                    <a:pt x="1048457" y="236630"/>
                  </a:lnTo>
                  <a:lnTo>
                    <a:pt x="1051940" y="236370"/>
                  </a:lnTo>
                  <a:lnTo>
                    <a:pt x="1055423" y="236110"/>
                  </a:lnTo>
                  <a:lnTo>
                    <a:pt x="1058907" y="235850"/>
                  </a:lnTo>
                  <a:lnTo>
                    <a:pt x="1062390" y="235591"/>
                  </a:lnTo>
                  <a:lnTo>
                    <a:pt x="1065873" y="235331"/>
                  </a:lnTo>
                  <a:lnTo>
                    <a:pt x="1069356" y="235072"/>
                  </a:lnTo>
                  <a:lnTo>
                    <a:pt x="1072840" y="234812"/>
                  </a:lnTo>
                  <a:lnTo>
                    <a:pt x="1076323" y="234553"/>
                  </a:lnTo>
                  <a:lnTo>
                    <a:pt x="1079806" y="234293"/>
                  </a:lnTo>
                  <a:lnTo>
                    <a:pt x="1083289" y="234034"/>
                  </a:lnTo>
                  <a:lnTo>
                    <a:pt x="1086773" y="233774"/>
                  </a:lnTo>
                  <a:lnTo>
                    <a:pt x="1090256" y="233515"/>
                  </a:lnTo>
                  <a:lnTo>
                    <a:pt x="1093739" y="233256"/>
                  </a:lnTo>
                  <a:lnTo>
                    <a:pt x="1097222" y="232997"/>
                  </a:lnTo>
                  <a:lnTo>
                    <a:pt x="1100706" y="232737"/>
                  </a:lnTo>
                  <a:lnTo>
                    <a:pt x="1104189" y="232478"/>
                  </a:lnTo>
                  <a:lnTo>
                    <a:pt x="1107672" y="232219"/>
                  </a:lnTo>
                  <a:lnTo>
                    <a:pt x="1111155" y="231960"/>
                  </a:lnTo>
                  <a:lnTo>
                    <a:pt x="1114639" y="231701"/>
                  </a:lnTo>
                  <a:lnTo>
                    <a:pt x="1114639" y="231959"/>
                  </a:lnTo>
                  <a:lnTo>
                    <a:pt x="1114639" y="232216"/>
                  </a:lnTo>
                  <a:lnTo>
                    <a:pt x="1114639" y="232471"/>
                  </a:lnTo>
                  <a:lnTo>
                    <a:pt x="1114639" y="232725"/>
                  </a:lnTo>
                  <a:lnTo>
                    <a:pt x="1114639" y="232977"/>
                  </a:lnTo>
                  <a:lnTo>
                    <a:pt x="1114639" y="233227"/>
                  </a:lnTo>
                  <a:lnTo>
                    <a:pt x="1114639" y="233476"/>
                  </a:lnTo>
                  <a:lnTo>
                    <a:pt x="1114639" y="233724"/>
                  </a:lnTo>
                  <a:lnTo>
                    <a:pt x="1114639" y="233970"/>
                  </a:lnTo>
                  <a:lnTo>
                    <a:pt x="1114639" y="234215"/>
                  </a:lnTo>
                  <a:lnTo>
                    <a:pt x="1114639" y="234458"/>
                  </a:lnTo>
                  <a:lnTo>
                    <a:pt x="1114639" y="234700"/>
                  </a:lnTo>
                  <a:lnTo>
                    <a:pt x="1114639" y="234940"/>
                  </a:lnTo>
                  <a:lnTo>
                    <a:pt x="1114639" y="235179"/>
                  </a:lnTo>
                  <a:lnTo>
                    <a:pt x="1114639" y="235416"/>
                  </a:lnTo>
                  <a:lnTo>
                    <a:pt x="1114639" y="235653"/>
                  </a:lnTo>
                  <a:lnTo>
                    <a:pt x="1114639" y="235887"/>
                  </a:lnTo>
                  <a:lnTo>
                    <a:pt x="1114639" y="236121"/>
                  </a:lnTo>
                  <a:lnTo>
                    <a:pt x="1114639" y="236353"/>
                  </a:lnTo>
                  <a:lnTo>
                    <a:pt x="1114639" y="236584"/>
                  </a:lnTo>
                  <a:lnTo>
                    <a:pt x="1114639" y="236813"/>
                  </a:lnTo>
                  <a:lnTo>
                    <a:pt x="1114639" y="237041"/>
                  </a:lnTo>
                  <a:lnTo>
                    <a:pt x="1118122" y="236804"/>
                  </a:lnTo>
                  <a:lnTo>
                    <a:pt x="1121605" y="236567"/>
                  </a:lnTo>
                  <a:lnTo>
                    <a:pt x="1125088" y="236329"/>
                  </a:lnTo>
                  <a:lnTo>
                    <a:pt x="1128572" y="236092"/>
                  </a:lnTo>
                  <a:lnTo>
                    <a:pt x="1132055" y="235855"/>
                  </a:lnTo>
                  <a:lnTo>
                    <a:pt x="1135538" y="235618"/>
                  </a:lnTo>
                  <a:lnTo>
                    <a:pt x="1139021" y="235381"/>
                  </a:lnTo>
                  <a:lnTo>
                    <a:pt x="1142505" y="235144"/>
                  </a:lnTo>
                  <a:lnTo>
                    <a:pt x="1145988" y="234907"/>
                  </a:lnTo>
                  <a:lnTo>
                    <a:pt x="1149471" y="234670"/>
                  </a:lnTo>
                  <a:lnTo>
                    <a:pt x="1152954" y="234434"/>
                  </a:lnTo>
                  <a:lnTo>
                    <a:pt x="1156437" y="234197"/>
                  </a:lnTo>
                  <a:lnTo>
                    <a:pt x="1159921" y="233960"/>
                  </a:lnTo>
                  <a:lnTo>
                    <a:pt x="1163404" y="233724"/>
                  </a:lnTo>
                  <a:lnTo>
                    <a:pt x="1166887" y="233487"/>
                  </a:lnTo>
                  <a:lnTo>
                    <a:pt x="1170370" y="233251"/>
                  </a:lnTo>
                  <a:lnTo>
                    <a:pt x="1173854" y="233015"/>
                  </a:lnTo>
                  <a:lnTo>
                    <a:pt x="1177337" y="232778"/>
                  </a:lnTo>
                  <a:lnTo>
                    <a:pt x="1180820" y="232542"/>
                  </a:lnTo>
                  <a:lnTo>
                    <a:pt x="1184303" y="232306"/>
                  </a:lnTo>
                  <a:lnTo>
                    <a:pt x="1187787" y="232070"/>
                  </a:lnTo>
                  <a:lnTo>
                    <a:pt x="1191270" y="231834"/>
                  </a:lnTo>
                  <a:lnTo>
                    <a:pt x="1194753" y="231598"/>
                  </a:lnTo>
                  <a:lnTo>
                    <a:pt x="1198236" y="231362"/>
                  </a:lnTo>
                  <a:lnTo>
                    <a:pt x="1201720" y="231127"/>
                  </a:lnTo>
                  <a:lnTo>
                    <a:pt x="1205203" y="230891"/>
                  </a:lnTo>
                  <a:lnTo>
                    <a:pt x="1208686" y="230655"/>
                  </a:lnTo>
                  <a:lnTo>
                    <a:pt x="1212169" y="230420"/>
                  </a:lnTo>
                  <a:lnTo>
                    <a:pt x="1215653" y="230184"/>
                  </a:lnTo>
                  <a:lnTo>
                    <a:pt x="1219136" y="229949"/>
                  </a:lnTo>
                  <a:lnTo>
                    <a:pt x="1222619" y="229713"/>
                  </a:lnTo>
                  <a:lnTo>
                    <a:pt x="1226102" y="229478"/>
                  </a:lnTo>
                  <a:lnTo>
                    <a:pt x="1229586" y="229243"/>
                  </a:lnTo>
                  <a:lnTo>
                    <a:pt x="1233069" y="229008"/>
                  </a:lnTo>
                  <a:lnTo>
                    <a:pt x="1236552" y="228773"/>
                  </a:lnTo>
                  <a:lnTo>
                    <a:pt x="1240035" y="228538"/>
                  </a:lnTo>
                  <a:lnTo>
                    <a:pt x="1243519" y="228303"/>
                  </a:lnTo>
                  <a:lnTo>
                    <a:pt x="1247002" y="228068"/>
                  </a:lnTo>
                  <a:lnTo>
                    <a:pt x="1250485" y="227833"/>
                  </a:lnTo>
                  <a:lnTo>
                    <a:pt x="1253968" y="227598"/>
                  </a:lnTo>
                  <a:lnTo>
                    <a:pt x="1253968" y="227850"/>
                  </a:lnTo>
                  <a:lnTo>
                    <a:pt x="1253968" y="228101"/>
                  </a:lnTo>
                  <a:lnTo>
                    <a:pt x="1253968" y="228351"/>
                  </a:lnTo>
                  <a:lnTo>
                    <a:pt x="1253968" y="228599"/>
                  </a:lnTo>
                  <a:lnTo>
                    <a:pt x="1253968" y="228845"/>
                  </a:lnTo>
                  <a:lnTo>
                    <a:pt x="1253968" y="229091"/>
                  </a:lnTo>
                  <a:lnTo>
                    <a:pt x="1253968" y="229335"/>
                  </a:lnTo>
                  <a:lnTo>
                    <a:pt x="1253968" y="229577"/>
                  </a:lnTo>
                  <a:lnTo>
                    <a:pt x="1253968" y="229818"/>
                  </a:lnTo>
                  <a:lnTo>
                    <a:pt x="1253968" y="230058"/>
                  </a:lnTo>
                  <a:lnTo>
                    <a:pt x="1253968" y="230297"/>
                  </a:lnTo>
                  <a:lnTo>
                    <a:pt x="1253968" y="230534"/>
                  </a:lnTo>
                  <a:lnTo>
                    <a:pt x="1253968" y="230770"/>
                  </a:lnTo>
                  <a:lnTo>
                    <a:pt x="1253968" y="231005"/>
                  </a:lnTo>
                  <a:lnTo>
                    <a:pt x="1253968" y="231238"/>
                  </a:lnTo>
                  <a:lnTo>
                    <a:pt x="1253968" y="231470"/>
                  </a:lnTo>
                  <a:lnTo>
                    <a:pt x="1253968" y="231701"/>
                  </a:lnTo>
                  <a:lnTo>
                    <a:pt x="1253968" y="231931"/>
                  </a:lnTo>
                  <a:lnTo>
                    <a:pt x="1253968" y="232159"/>
                  </a:lnTo>
                  <a:lnTo>
                    <a:pt x="1253968" y="232386"/>
                  </a:lnTo>
                  <a:lnTo>
                    <a:pt x="1253968" y="232612"/>
                  </a:lnTo>
                  <a:lnTo>
                    <a:pt x="1253968" y="232837"/>
                  </a:lnTo>
                  <a:lnTo>
                    <a:pt x="1253968" y="233060"/>
                  </a:lnTo>
                  <a:lnTo>
                    <a:pt x="1253968" y="233283"/>
                  </a:lnTo>
                  <a:lnTo>
                    <a:pt x="1253968" y="233504"/>
                  </a:lnTo>
                  <a:lnTo>
                    <a:pt x="1253968" y="233724"/>
                  </a:lnTo>
                  <a:lnTo>
                    <a:pt x="1253968" y="233943"/>
                  </a:lnTo>
                  <a:lnTo>
                    <a:pt x="1253968" y="234160"/>
                  </a:lnTo>
                  <a:lnTo>
                    <a:pt x="1253968" y="234377"/>
                  </a:lnTo>
                  <a:lnTo>
                    <a:pt x="1253968" y="234592"/>
                  </a:lnTo>
                  <a:lnTo>
                    <a:pt x="1253968" y="234807"/>
                  </a:lnTo>
                  <a:lnTo>
                    <a:pt x="1253968" y="235020"/>
                  </a:lnTo>
                  <a:lnTo>
                    <a:pt x="1253968" y="235232"/>
                  </a:lnTo>
                  <a:lnTo>
                    <a:pt x="1253968" y="235443"/>
                  </a:lnTo>
                  <a:lnTo>
                    <a:pt x="1253968" y="235653"/>
                  </a:lnTo>
                  <a:lnTo>
                    <a:pt x="1253968" y="235861"/>
                  </a:lnTo>
                  <a:lnTo>
                    <a:pt x="1253968" y="236069"/>
                  </a:lnTo>
                  <a:lnTo>
                    <a:pt x="1253968" y="236276"/>
                  </a:lnTo>
                  <a:lnTo>
                    <a:pt x="1253968" y="236481"/>
                  </a:lnTo>
                  <a:lnTo>
                    <a:pt x="1253968" y="236686"/>
                  </a:lnTo>
                  <a:lnTo>
                    <a:pt x="1253968" y="236889"/>
                  </a:lnTo>
                  <a:lnTo>
                    <a:pt x="1253968" y="237092"/>
                  </a:lnTo>
                  <a:lnTo>
                    <a:pt x="1253968" y="237293"/>
                  </a:lnTo>
                  <a:lnTo>
                    <a:pt x="1253968" y="237494"/>
                  </a:lnTo>
                  <a:lnTo>
                    <a:pt x="1253968" y="237693"/>
                  </a:lnTo>
                  <a:lnTo>
                    <a:pt x="1253968" y="237891"/>
                  </a:lnTo>
                  <a:lnTo>
                    <a:pt x="1253968" y="238089"/>
                  </a:lnTo>
                  <a:lnTo>
                    <a:pt x="1253968" y="238285"/>
                  </a:lnTo>
                  <a:lnTo>
                    <a:pt x="1253968" y="238481"/>
                  </a:lnTo>
                  <a:lnTo>
                    <a:pt x="1253968" y="238675"/>
                  </a:lnTo>
                  <a:lnTo>
                    <a:pt x="1253968" y="238869"/>
                  </a:lnTo>
                  <a:lnTo>
                    <a:pt x="1253968" y="239061"/>
                  </a:lnTo>
                  <a:lnTo>
                    <a:pt x="1253968" y="239253"/>
                  </a:lnTo>
                  <a:lnTo>
                    <a:pt x="1253968" y="239443"/>
                  </a:lnTo>
                  <a:lnTo>
                    <a:pt x="1253968" y="239633"/>
                  </a:lnTo>
                  <a:lnTo>
                    <a:pt x="1253968" y="239822"/>
                  </a:lnTo>
                  <a:lnTo>
                    <a:pt x="1253968" y="240010"/>
                  </a:lnTo>
                  <a:lnTo>
                    <a:pt x="1253968" y="240197"/>
                  </a:lnTo>
                  <a:lnTo>
                    <a:pt x="1253968" y="240383"/>
                  </a:lnTo>
                  <a:lnTo>
                    <a:pt x="1253968" y="240568"/>
                  </a:lnTo>
                  <a:lnTo>
                    <a:pt x="1253968" y="240752"/>
                  </a:lnTo>
                  <a:lnTo>
                    <a:pt x="1253968" y="240936"/>
                  </a:lnTo>
                  <a:lnTo>
                    <a:pt x="1253968" y="241118"/>
                  </a:lnTo>
                  <a:lnTo>
                    <a:pt x="1253968" y="241300"/>
                  </a:lnTo>
                  <a:lnTo>
                    <a:pt x="1253968" y="241480"/>
                  </a:lnTo>
                  <a:lnTo>
                    <a:pt x="1253968" y="241660"/>
                  </a:lnTo>
                  <a:lnTo>
                    <a:pt x="1253968" y="241839"/>
                  </a:lnTo>
                  <a:lnTo>
                    <a:pt x="1253968" y="242017"/>
                  </a:lnTo>
                  <a:lnTo>
                    <a:pt x="1253968" y="242195"/>
                  </a:lnTo>
                  <a:lnTo>
                    <a:pt x="1253968" y="242371"/>
                  </a:lnTo>
                  <a:lnTo>
                    <a:pt x="1253968" y="242547"/>
                  </a:lnTo>
                  <a:lnTo>
                    <a:pt x="1253968" y="242721"/>
                  </a:lnTo>
                  <a:lnTo>
                    <a:pt x="1253968" y="242895"/>
                  </a:lnTo>
                  <a:lnTo>
                    <a:pt x="1253968" y="243069"/>
                  </a:lnTo>
                  <a:lnTo>
                    <a:pt x="1253968" y="243241"/>
                  </a:lnTo>
                  <a:lnTo>
                    <a:pt x="1253968" y="243412"/>
                  </a:lnTo>
                  <a:lnTo>
                    <a:pt x="1253968" y="243583"/>
                  </a:lnTo>
                  <a:lnTo>
                    <a:pt x="1253968" y="243753"/>
                  </a:lnTo>
                  <a:lnTo>
                    <a:pt x="1253968" y="243922"/>
                  </a:lnTo>
                  <a:lnTo>
                    <a:pt x="1253968" y="244091"/>
                  </a:lnTo>
                  <a:lnTo>
                    <a:pt x="1253968" y="244258"/>
                  </a:lnTo>
                  <a:lnTo>
                    <a:pt x="1253968" y="244425"/>
                  </a:lnTo>
                  <a:lnTo>
                    <a:pt x="1253968" y="244591"/>
                  </a:lnTo>
                  <a:lnTo>
                    <a:pt x="1253968" y="244756"/>
                  </a:lnTo>
                  <a:lnTo>
                    <a:pt x="1253968" y="244921"/>
                  </a:lnTo>
                  <a:lnTo>
                    <a:pt x="1253968" y="245085"/>
                  </a:lnTo>
                  <a:lnTo>
                    <a:pt x="1253968" y="245248"/>
                  </a:lnTo>
                  <a:lnTo>
                    <a:pt x="1253968" y="245410"/>
                  </a:lnTo>
                  <a:lnTo>
                    <a:pt x="1253968" y="245572"/>
                  </a:lnTo>
                  <a:lnTo>
                    <a:pt x="1253968" y="245732"/>
                  </a:lnTo>
                  <a:lnTo>
                    <a:pt x="1253968" y="245893"/>
                  </a:lnTo>
                  <a:lnTo>
                    <a:pt x="1253968" y="246052"/>
                  </a:lnTo>
                  <a:lnTo>
                    <a:pt x="1253968" y="246211"/>
                  </a:lnTo>
                  <a:lnTo>
                    <a:pt x="1253968" y="246369"/>
                  </a:lnTo>
                  <a:lnTo>
                    <a:pt x="1253968" y="246526"/>
                  </a:lnTo>
                  <a:lnTo>
                    <a:pt x="1253968" y="246682"/>
                  </a:lnTo>
                  <a:lnTo>
                    <a:pt x="1253968" y="246838"/>
                  </a:lnTo>
                  <a:lnTo>
                    <a:pt x="1253968" y="246993"/>
                  </a:lnTo>
                  <a:lnTo>
                    <a:pt x="1253968" y="247148"/>
                  </a:lnTo>
                  <a:lnTo>
                    <a:pt x="1253968" y="247302"/>
                  </a:lnTo>
                  <a:lnTo>
                    <a:pt x="1253968" y="247455"/>
                  </a:lnTo>
                  <a:lnTo>
                    <a:pt x="1253968" y="247607"/>
                  </a:lnTo>
                  <a:lnTo>
                    <a:pt x="1253968" y="247759"/>
                  </a:lnTo>
                  <a:lnTo>
                    <a:pt x="1253968" y="247910"/>
                  </a:lnTo>
                  <a:lnTo>
                    <a:pt x="1253968" y="248060"/>
                  </a:lnTo>
                  <a:lnTo>
                    <a:pt x="1253968" y="248210"/>
                  </a:lnTo>
                  <a:lnTo>
                    <a:pt x="1253968" y="248359"/>
                  </a:lnTo>
                  <a:lnTo>
                    <a:pt x="1253968" y="248508"/>
                  </a:lnTo>
                  <a:lnTo>
                    <a:pt x="1253968" y="248656"/>
                  </a:lnTo>
                  <a:lnTo>
                    <a:pt x="1253968" y="248803"/>
                  </a:lnTo>
                  <a:lnTo>
                    <a:pt x="1253968" y="248949"/>
                  </a:lnTo>
                  <a:lnTo>
                    <a:pt x="1253968" y="249095"/>
                  </a:lnTo>
                  <a:lnTo>
                    <a:pt x="1253968" y="249241"/>
                  </a:lnTo>
                  <a:lnTo>
                    <a:pt x="1253968" y="249385"/>
                  </a:lnTo>
                  <a:lnTo>
                    <a:pt x="1253968" y="249529"/>
                  </a:lnTo>
                  <a:lnTo>
                    <a:pt x="1253968" y="249673"/>
                  </a:lnTo>
                  <a:lnTo>
                    <a:pt x="1253968" y="249816"/>
                  </a:lnTo>
                  <a:lnTo>
                    <a:pt x="1253968" y="249958"/>
                  </a:lnTo>
                  <a:lnTo>
                    <a:pt x="1253968" y="250099"/>
                  </a:lnTo>
                  <a:lnTo>
                    <a:pt x="1253968" y="250240"/>
                  </a:lnTo>
                  <a:lnTo>
                    <a:pt x="1253968" y="250381"/>
                  </a:lnTo>
                  <a:lnTo>
                    <a:pt x="1253968" y="250521"/>
                  </a:lnTo>
                  <a:lnTo>
                    <a:pt x="1253968" y="250660"/>
                  </a:lnTo>
                  <a:lnTo>
                    <a:pt x="1253968" y="250799"/>
                  </a:lnTo>
                  <a:lnTo>
                    <a:pt x="1253968" y="250937"/>
                  </a:lnTo>
                  <a:lnTo>
                    <a:pt x="1253968" y="251074"/>
                  </a:lnTo>
                  <a:lnTo>
                    <a:pt x="1253968" y="251211"/>
                  </a:lnTo>
                  <a:lnTo>
                    <a:pt x="1253968" y="251347"/>
                  </a:lnTo>
                  <a:lnTo>
                    <a:pt x="1253968" y="251483"/>
                  </a:lnTo>
                  <a:lnTo>
                    <a:pt x="1253968" y="251618"/>
                  </a:lnTo>
                  <a:lnTo>
                    <a:pt x="1253968" y="251753"/>
                  </a:lnTo>
                  <a:lnTo>
                    <a:pt x="1253968" y="251887"/>
                  </a:lnTo>
                  <a:lnTo>
                    <a:pt x="1253968" y="252021"/>
                  </a:lnTo>
                  <a:lnTo>
                    <a:pt x="1253968" y="252154"/>
                  </a:lnTo>
                  <a:lnTo>
                    <a:pt x="1253968" y="252286"/>
                  </a:lnTo>
                  <a:lnTo>
                    <a:pt x="1253968" y="252418"/>
                  </a:lnTo>
                  <a:lnTo>
                    <a:pt x="1253968" y="252549"/>
                  </a:lnTo>
                  <a:lnTo>
                    <a:pt x="1253968" y="252680"/>
                  </a:lnTo>
                  <a:lnTo>
                    <a:pt x="1253968" y="252811"/>
                  </a:lnTo>
                  <a:lnTo>
                    <a:pt x="1253968" y="252940"/>
                  </a:lnTo>
                  <a:lnTo>
                    <a:pt x="1253968" y="253070"/>
                  </a:lnTo>
                  <a:lnTo>
                    <a:pt x="1253968" y="253198"/>
                  </a:lnTo>
                  <a:lnTo>
                    <a:pt x="1253968" y="253327"/>
                  </a:lnTo>
                  <a:lnTo>
                    <a:pt x="1257452" y="253157"/>
                  </a:lnTo>
                  <a:lnTo>
                    <a:pt x="1260935" y="252988"/>
                  </a:lnTo>
                  <a:lnTo>
                    <a:pt x="1264418" y="252818"/>
                  </a:lnTo>
                  <a:lnTo>
                    <a:pt x="1267901" y="252649"/>
                  </a:lnTo>
                  <a:lnTo>
                    <a:pt x="1271385" y="252479"/>
                  </a:lnTo>
                  <a:lnTo>
                    <a:pt x="1274868" y="252310"/>
                  </a:lnTo>
                  <a:lnTo>
                    <a:pt x="1278351" y="252141"/>
                  </a:lnTo>
                  <a:lnTo>
                    <a:pt x="1281834" y="251971"/>
                  </a:lnTo>
                  <a:lnTo>
                    <a:pt x="1285318" y="251802"/>
                  </a:lnTo>
                  <a:lnTo>
                    <a:pt x="1288801" y="251633"/>
                  </a:lnTo>
                  <a:lnTo>
                    <a:pt x="1292284" y="251464"/>
                  </a:lnTo>
                  <a:lnTo>
                    <a:pt x="1295767" y="251295"/>
                  </a:lnTo>
                  <a:lnTo>
                    <a:pt x="1299251" y="251126"/>
                  </a:lnTo>
                  <a:lnTo>
                    <a:pt x="1302734" y="250957"/>
                  </a:lnTo>
                  <a:lnTo>
                    <a:pt x="1306217" y="250788"/>
                  </a:lnTo>
                  <a:lnTo>
                    <a:pt x="1309700" y="250619"/>
                  </a:lnTo>
                  <a:lnTo>
                    <a:pt x="1313184" y="250450"/>
                  </a:lnTo>
                  <a:lnTo>
                    <a:pt x="1316667" y="250281"/>
                  </a:lnTo>
                  <a:lnTo>
                    <a:pt x="1320150" y="250112"/>
                  </a:lnTo>
                  <a:lnTo>
                    <a:pt x="1323633" y="249943"/>
                  </a:lnTo>
                  <a:lnTo>
                    <a:pt x="1327117" y="249774"/>
                  </a:lnTo>
                  <a:lnTo>
                    <a:pt x="1330600" y="249605"/>
                  </a:lnTo>
                  <a:lnTo>
                    <a:pt x="1334083" y="249437"/>
                  </a:lnTo>
                  <a:lnTo>
                    <a:pt x="1337566" y="249268"/>
                  </a:lnTo>
                  <a:lnTo>
                    <a:pt x="1341050" y="249099"/>
                  </a:lnTo>
                  <a:lnTo>
                    <a:pt x="1344533" y="248930"/>
                  </a:lnTo>
                  <a:lnTo>
                    <a:pt x="1348016" y="248762"/>
                  </a:lnTo>
                  <a:lnTo>
                    <a:pt x="1351499" y="248593"/>
                  </a:lnTo>
                  <a:lnTo>
                    <a:pt x="1354983" y="248425"/>
                  </a:lnTo>
                  <a:lnTo>
                    <a:pt x="1358466" y="248256"/>
                  </a:lnTo>
                  <a:lnTo>
                    <a:pt x="1361949" y="248088"/>
                  </a:lnTo>
                  <a:lnTo>
                    <a:pt x="1365432" y="247919"/>
                  </a:lnTo>
                  <a:lnTo>
                    <a:pt x="1368916" y="247751"/>
                  </a:lnTo>
                  <a:lnTo>
                    <a:pt x="1372399" y="247582"/>
                  </a:lnTo>
                  <a:lnTo>
                    <a:pt x="1375882" y="247414"/>
                  </a:lnTo>
                  <a:lnTo>
                    <a:pt x="1379365" y="247246"/>
                  </a:lnTo>
                  <a:lnTo>
                    <a:pt x="1382849" y="247078"/>
                  </a:lnTo>
                  <a:lnTo>
                    <a:pt x="1386332" y="246909"/>
                  </a:lnTo>
                  <a:lnTo>
                    <a:pt x="1389815" y="246741"/>
                  </a:lnTo>
                  <a:lnTo>
                    <a:pt x="1393298" y="246573"/>
                  </a:lnTo>
                  <a:lnTo>
                    <a:pt x="1393298" y="246714"/>
                  </a:lnTo>
                  <a:lnTo>
                    <a:pt x="1393298" y="246854"/>
                  </a:lnTo>
                  <a:lnTo>
                    <a:pt x="1393298" y="246993"/>
                  </a:lnTo>
                  <a:lnTo>
                    <a:pt x="1393298" y="247132"/>
                  </a:lnTo>
                  <a:lnTo>
                    <a:pt x="1393298" y="247271"/>
                  </a:lnTo>
                  <a:lnTo>
                    <a:pt x="1393298" y="247409"/>
                  </a:lnTo>
                  <a:lnTo>
                    <a:pt x="1393298" y="247546"/>
                  </a:lnTo>
                  <a:lnTo>
                    <a:pt x="1393298" y="247683"/>
                  </a:lnTo>
                  <a:lnTo>
                    <a:pt x="1393298" y="247819"/>
                  </a:lnTo>
                  <a:lnTo>
                    <a:pt x="1393298" y="247955"/>
                  </a:lnTo>
                  <a:lnTo>
                    <a:pt x="1393298" y="248090"/>
                  </a:lnTo>
                  <a:lnTo>
                    <a:pt x="1393298" y="248225"/>
                  </a:lnTo>
                  <a:lnTo>
                    <a:pt x="1393298" y="248359"/>
                  </a:lnTo>
                  <a:lnTo>
                    <a:pt x="1393298" y="248493"/>
                  </a:lnTo>
                  <a:lnTo>
                    <a:pt x="1393298" y="248626"/>
                  </a:lnTo>
                  <a:lnTo>
                    <a:pt x="1393298" y="248759"/>
                  </a:lnTo>
                  <a:lnTo>
                    <a:pt x="1393298" y="248891"/>
                  </a:lnTo>
                  <a:lnTo>
                    <a:pt x="1393298" y="249022"/>
                  </a:lnTo>
                  <a:lnTo>
                    <a:pt x="1393298" y="249154"/>
                  </a:lnTo>
                  <a:lnTo>
                    <a:pt x="1393298" y="249284"/>
                  </a:lnTo>
                  <a:lnTo>
                    <a:pt x="1393298" y="249414"/>
                  </a:lnTo>
                  <a:lnTo>
                    <a:pt x="1393298" y="249544"/>
                  </a:lnTo>
                  <a:lnTo>
                    <a:pt x="1393298" y="249673"/>
                  </a:lnTo>
                  <a:lnTo>
                    <a:pt x="1393298" y="249801"/>
                  </a:lnTo>
                  <a:lnTo>
                    <a:pt x="1393298" y="249929"/>
                  </a:lnTo>
                  <a:lnTo>
                    <a:pt x="1393298" y="250057"/>
                  </a:lnTo>
                  <a:lnTo>
                    <a:pt x="1393298" y="250184"/>
                  </a:lnTo>
                  <a:lnTo>
                    <a:pt x="1393298" y="250311"/>
                  </a:lnTo>
                  <a:lnTo>
                    <a:pt x="1393298" y="250437"/>
                  </a:lnTo>
                  <a:lnTo>
                    <a:pt x="1393298" y="250563"/>
                  </a:lnTo>
                  <a:lnTo>
                    <a:pt x="1393298" y="250688"/>
                  </a:lnTo>
                  <a:lnTo>
                    <a:pt x="1393298" y="250812"/>
                  </a:lnTo>
                  <a:lnTo>
                    <a:pt x="1393298" y="250937"/>
                  </a:lnTo>
                  <a:lnTo>
                    <a:pt x="1393298" y="251060"/>
                  </a:lnTo>
                  <a:lnTo>
                    <a:pt x="1393298" y="251184"/>
                  </a:lnTo>
                  <a:lnTo>
                    <a:pt x="1393298" y="251307"/>
                  </a:lnTo>
                  <a:lnTo>
                    <a:pt x="1393298" y="251429"/>
                  </a:lnTo>
                  <a:lnTo>
                    <a:pt x="1393298" y="251551"/>
                  </a:lnTo>
                  <a:lnTo>
                    <a:pt x="1396782" y="251391"/>
                  </a:lnTo>
                  <a:lnTo>
                    <a:pt x="1400265" y="251231"/>
                  </a:lnTo>
                  <a:lnTo>
                    <a:pt x="1403748" y="251072"/>
                  </a:lnTo>
                  <a:lnTo>
                    <a:pt x="1407231" y="250912"/>
                  </a:lnTo>
                  <a:lnTo>
                    <a:pt x="1410715" y="250752"/>
                  </a:lnTo>
                  <a:lnTo>
                    <a:pt x="1414198" y="250593"/>
                  </a:lnTo>
                  <a:lnTo>
                    <a:pt x="1417681" y="250433"/>
                  </a:lnTo>
                  <a:lnTo>
                    <a:pt x="1421164" y="250274"/>
                  </a:lnTo>
                  <a:lnTo>
                    <a:pt x="1424648" y="250114"/>
                  </a:lnTo>
                  <a:lnTo>
                    <a:pt x="1428131" y="249954"/>
                  </a:lnTo>
                  <a:lnTo>
                    <a:pt x="1431614" y="249795"/>
                  </a:lnTo>
                  <a:lnTo>
                    <a:pt x="1435097" y="249635"/>
                  </a:lnTo>
                  <a:lnTo>
                    <a:pt x="1438580" y="249476"/>
                  </a:lnTo>
                  <a:lnTo>
                    <a:pt x="1442064" y="249316"/>
                  </a:lnTo>
                  <a:lnTo>
                    <a:pt x="1445547" y="249157"/>
                  </a:lnTo>
                  <a:lnTo>
                    <a:pt x="1449030" y="248997"/>
                  </a:lnTo>
                  <a:lnTo>
                    <a:pt x="1452513" y="248838"/>
                  </a:lnTo>
                  <a:lnTo>
                    <a:pt x="1455997" y="248678"/>
                  </a:lnTo>
                  <a:lnTo>
                    <a:pt x="1459480" y="248519"/>
                  </a:lnTo>
                  <a:lnTo>
                    <a:pt x="1462963" y="248359"/>
                  </a:lnTo>
                  <a:lnTo>
                    <a:pt x="1466446" y="248200"/>
                  </a:lnTo>
                  <a:lnTo>
                    <a:pt x="1469930" y="248041"/>
                  </a:lnTo>
                  <a:lnTo>
                    <a:pt x="1473413" y="247881"/>
                  </a:lnTo>
                  <a:lnTo>
                    <a:pt x="1476896" y="247722"/>
                  </a:lnTo>
                  <a:lnTo>
                    <a:pt x="1480379" y="247562"/>
                  </a:lnTo>
                  <a:lnTo>
                    <a:pt x="1483863" y="247403"/>
                  </a:lnTo>
                  <a:lnTo>
                    <a:pt x="1487346" y="247244"/>
                  </a:lnTo>
                  <a:lnTo>
                    <a:pt x="1490829" y="247084"/>
                  </a:lnTo>
                  <a:lnTo>
                    <a:pt x="1494312" y="246925"/>
                  </a:lnTo>
                  <a:lnTo>
                    <a:pt x="1497796" y="246766"/>
                  </a:lnTo>
                  <a:lnTo>
                    <a:pt x="1501279" y="246607"/>
                  </a:lnTo>
                  <a:lnTo>
                    <a:pt x="1504762" y="246447"/>
                  </a:lnTo>
                  <a:lnTo>
                    <a:pt x="1508245" y="246288"/>
                  </a:lnTo>
                  <a:lnTo>
                    <a:pt x="1511729" y="246129"/>
                  </a:lnTo>
                  <a:lnTo>
                    <a:pt x="1515212" y="245970"/>
                  </a:lnTo>
                  <a:lnTo>
                    <a:pt x="1518695" y="245810"/>
                  </a:lnTo>
                  <a:lnTo>
                    <a:pt x="1522178" y="245651"/>
                  </a:lnTo>
                  <a:lnTo>
                    <a:pt x="1525662" y="245492"/>
                  </a:lnTo>
                  <a:lnTo>
                    <a:pt x="1529145" y="245333"/>
                  </a:lnTo>
                  <a:lnTo>
                    <a:pt x="1532628" y="245174"/>
                  </a:lnTo>
                  <a:lnTo>
                    <a:pt x="1532628" y="245307"/>
                  </a:lnTo>
                  <a:lnTo>
                    <a:pt x="1532628" y="245440"/>
                  </a:lnTo>
                  <a:lnTo>
                    <a:pt x="1532628" y="245572"/>
                  </a:lnTo>
                  <a:lnTo>
                    <a:pt x="1532628" y="245703"/>
                  </a:lnTo>
                  <a:lnTo>
                    <a:pt x="1532628" y="245834"/>
                  </a:lnTo>
                  <a:lnTo>
                    <a:pt x="1532628" y="245965"/>
                  </a:lnTo>
                  <a:lnTo>
                    <a:pt x="1532628" y="246095"/>
                  </a:lnTo>
                  <a:lnTo>
                    <a:pt x="1532628" y="246225"/>
                  </a:lnTo>
                  <a:lnTo>
                    <a:pt x="1532628" y="246354"/>
                  </a:lnTo>
                  <a:lnTo>
                    <a:pt x="1532628" y="246483"/>
                  </a:lnTo>
                  <a:lnTo>
                    <a:pt x="1532628" y="246611"/>
                  </a:lnTo>
                  <a:lnTo>
                    <a:pt x="1532628" y="246739"/>
                  </a:lnTo>
                  <a:lnTo>
                    <a:pt x="1532628" y="246866"/>
                  </a:lnTo>
                  <a:lnTo>
                    <a:pt x="1532628" y="246993"/>
                  </a:lnTo>
                  <a:lnTo>
                    <a:pt x="1532628" y="247120"/>
                  </a:lnTo>
                  <a:lnTo>
                    <a:pt x="1532628" y="247246"/>
                  </a:lnTo>
                  <a:lnTo>
                    <a:pt x="1532628" y="247371"/>
                  </a:lnTo>
                  <a:lnTo>
                    <a:pt x="1532628" y="247496"/>
                  </a:lnTo>
                  <a:lnTo>
                    <a:pt x="1532628" y="247621"/>
                  </a:lnTo>
                  <a:lnTo>
                    <a:pt x="1532628" y="247745"/>
                  </a:lnTo>
                  <a:lnTo>
                    <a:pt x="1532628" y="247869"/>
                  </a:lnTo>
                  <a:lnTo>
                    <a:pt x="1532628" y="247992"/>
                  </a:lnTo>
                  <a:lnTo>
                    <a:pt x="1532628" y="248115"/>
                  </a:lnTo>
                  <a:lnTo>
                    <a:pt x="1532628" y="248237"/>
                  </a:lnTo>
                  <a:lnTo>
                    <a:pt x="1532628" y="248359"/>
                  </a:lnTo>
                  <a:lnTo>
                    <a:pt x="1532628" y="248481"/>
                  </a:lnTo>
                  <a:lnTo>
                    <a:pt x="1532628" y="248602"/>
                  </a:lnTo>
                  <a:lnTo>
                    <a:pt x="1532628" y="248723"/>
                  </a:lnTo>
                  <a:lnTo>
                    <a:pt x="1532628" y="248843"/>
                  </a:lnTo>
                  <a:lnTo>
                    <a:pt x="1532628" y="248963"/>
                  </a:lnTo>
                  <a:lnTo>
                    <a:pt x="1532628" y="249082"/>
                  </a:lnTo>
                  <a:lnTo>
                    <a:pt x="1532628" y="249201"/>
                  </a:lnTo>
                  <a:lnTo>
                    <a:pt x="1532628" y="249320"/>
                  </a:lnTo>
                  <a:lnTo>
                    <a:pt x="1532628" y="249438"/>
                  </a:lnTo>
                  <a:lnTo>
                    <a:pt x="1532628" y="249555"/>
                  </a:lnTo>
                  <a:lnTo>
                    <a:pt x="1532628" y="249673"/>
                  </a:lnTo>
                  <a:lnTo>
                    <a:pt x="1532628" y="249790"/>
                  </a:lnTo>
                  <a:lnTo>
                    <a:pt x="1532628" y="249906"/>
                  </a:lnTo>
                  <a:lnTo>
                    <a:pt x="1532628" y="250022"/>
                  </a:lnTo>
                  <a:lnTo>
                    <a:pt x="1532628" y="250138"/>
                  </a:lnTo>
                  <a:lnTo>
                    <a:pt x="1532628" y="250253"/>
                  </a:lnTo>
                  <a:lnTo>
                    <a:pt x="1532628" y="250368"/>
                  </a:lnTo>
                  <a:lnTo>
                    <a:pt x="1532628" y="250483"/>
                  </a:lnTo>
                  <a:lnTo>
                    <a:pt x="1532628" y="250597"/>
                  </a:lnTo>
                  <a:lnTo>
                    <a:pt x="1532628" y="250710"/>
                  </a:lnTo>
                  <a:lnTo>
                    <a:pt x="1532628" y="250824"/>
                  </a:lnTo>
                  <a:lnTo>
                    <a:pt x="1532628" y="250937"/>
                  </a:lnTo>
                  <a:lnTo>
                    <a:pt x="1532628" y="251049"/>
                  </a:lnTo>
                  <a:lnTo>
                    <a:pt x="1532628" y="251161"/>
                  </a:lnTo>
                  <a:lnTo>
                    <a:pt x="1532628" y="251273"/>
                  </a:lnTo>
                  <a:lnTo>
                    <a:pt x="1532628" y="251385"/>
                  </a:lnTo>
                  <a:lnTo>
                    <a:pt x="1532628" y="251496"/>
                  </a:lnTo>
                  <a:lnTo>
                    <a:pt x="1532628" y="251606"/>
                  </a:lnTo>
                  <a:lnTo>
                    <a:pt x="1532628" y="251716"/>
                  </a:lnTo>
                  <a:lnTo>
                    <a:pt x="1532628" y="251826"/>
                  </a:lnTo>
                  <a:lnTo>
                    <a:pt x="1532628" y="251936"/>
                  </a:lnTo>
                  <a:lnTo>
                    <a:pt x="1532628" y="252045"/>
                  </a:lnTo>
                  <a:lnTo>
                    <a:pt x="1532628" y="252154"/>
                  </a:lnTo>
                  <a:lnTo>
                    <a:pt x="1532628" y="252262"/>
                  </a:lnTo>
                  <a:lnTo>
                    <a:pt x="1532628" y="252370"/>
                  </a:lnTo>
                  <a:lnTo>
                    <a:pt x="1532628" y="252478"/>
                  </a:lnTo>
                  <a:lnTo>
                    <a:pt x="1532628" y="252585"/>
                  </a:lnTo>
                  <a:lnTo>
                    <a:pt x="1532628" y="252692"/>
                  </a:lnTo>
                  <a:lnTo>
                    <a:pt x="1532628" y="252799"/>
                  </a:lnTo>
                  <a:lnTo>
                    <a:pt x="1532628" y="252905"/>
                  </a:lnTo>
                  <a:lnTo>
                    <a:pt x="1532628" y="253011"/>
                  </a:lnTo>
                  <a:lnTo>
                    <a:pt x="1532628" y="253116"/>
                  </a:lnTo>
                  <a:lnTo>
                    <a:pt x="1532628" y="253222"/>
                  </a:lnTo>
                  <a:lnTo>
                    <a:pt x="1532628" y="253327"/>
                  </a:lnTo>
                  <a:lnTo>
                    <a:pt x="1532628" y="253431"/>
                  </a:lnTo>
                  <a:lnTo>
                    <a:pt x="1532628" y="253535"/>
                  </a:lnTo>
                  <a:lnTo>
                    <a:pt x="1532628" y="253639"/>
                  </a:lnTo>
                  <a:lnTo>
                    <a:pt x="1532628" y="253743"/>
                  </a:lnTo>
                  <a:lnTo>
                    <a:pt x="1532628" y="253846"/>
                  </a:lnTo>
                  <a:lnTo>
                    <a:pt x="1532628" y="253948"/>
                  </a:lnTo>
                  <a:lnTo>
                    <a:pt x="1532628" y="254051"/>
                  </a:lnTo>
                  <a:lnTo>
                    <a:pt x="1532628" y="254153"/>
                  </a:lnTo>
                  <a:lnTo>
                    <a:pt x="1532628" y="254255"/>
                  </a:lnTo>
                  <a:lnTo>
                    <a:pt x="1532628" y="254356"/>
                  </a:lnTo>
                  <a:lnTo>
                    <a:pt x="1532628" y="254457"/>
                  </a:lnTo>
                  <a:lnTo>
                    <a:pt x="1532628" y="254558"/>
                  </a:lnTo>
                  <a:lnTo>
                    <a:pt x="1532628" y="254659"/>
                  </a:lnTo>
                  <a:lnTo>
                    <a:pt x="1532628" y="254759"/>
                  </a:lnTo>
                  <a:lnTo>
                    <a:pt x="1532628" y="254859"/>
                  </a:lnTo>
                  <a:lnTo>
                    <a:pt x="1532628" y="254958"/>
                  </a:lnTo>
                  <a:lnTo>
                    <a:pt x="1532628" y="255057"/>
                  </a:lnTo>
                  <a:lnTo>
                    <a:pt x="1532628" y="255156"/>
                  </a:lnTo>
                  <a:lnTo>
                    <a:pt x="1532628" y="255255"/>
                  </a:lnTo>
                  <a:lnTo>
                    <a:pt x="1532628" y="255353"/>
                  </a:lnTo>
                  <a:lnTo>
                    <a:pt x="1532628" y="255451"/>
                  </a:lnTo>
                  <a:lnTo>
                    <a:pt x="1532628" y="255549"/>
                  </a:lnTo>
                  <a:lnTo>
                    <a:pt x="1532628" y="255646"/>
                  </a:lnTo>
                  <a:lnTo>
                    <a:pt x="1532628" y="255743"/>
                  </a:lnTo>
                  <a:lnTo>
                    <a:pt x="1532628" y="255840"/>
                  </a:lnTo>
                  <a:lnTo>
                    <a:pt x="1532628" y="255936"/>
                  </a:lnTo>
                  <a:lnTo>
                    <a:pt x="1532628" y="256032"/>
                  </a:lnTo>
                  <a:lnTo>
                    <a:pt x="1532628" y="256128"/>
                  </a:lnTo>
                  <a:lnTo>
                    <a:pt x="1532628" y="256223"/>
                  </a:lnTo>
                  <a:lnTo>
                    <a:pt x="1532628" y="256319"/>
                  </a:lnTo>
                  <a:lnTo>
                    <a:pt x="1532628" y="256413"/>
                  </a:lnTo>
                  <a:lnTo>
                    <a:pt x="1532628" y="256508"/>
                  </a:lnTo>
                  <a:lnTo>
                    <a:pt x="1532628" y="256602"/>
                  </a:lnTo>
                  <a:lnTo>
                    <a:pt x="1532628" y="256696"/>
                  </a:lnTo>
                  <a:lnTo>
                    <a:pt x="1532628" y="256790"/>
                  </a:lnTo>
                  <a:lnTo>
                    <a:pt x="1532628" y="256883"/>
                  </a:lnTo>
                  <a:lnTo>
                    <a:pt x="1532628" y="256977"/>
                  </a:lnTo>
                  <a:lnTo>
                    <a:pt x="1532628" y="257069"/>
                  </a:lnTo>
                  <a:lnTo>
                    <a:pt x="1532628" y="257162"/>
                  </a:lnTo>
                  <a:lnTo>
                    <a:pt x="1532628" y="257254"/>
                  </a:lnTo>
                  <a:lnTo>
                    <a:pt x="1532628" y="257346"/>
                  </a:lnTo>
                  <a:lnTo>
                    <a:pt x="1532628" y="257438"/>
                  </a:lnTo>
                  <a:lnTo>
                    <a:pt x="1532628" y="257529"/>
                  </a:lnTo>
                  <a:lnTo>
                    <a:pt x="1532628" y="257620"/>
                  </a:lnTo>
                  <a:lnTo>
                    <a:pt x="1532628" y="257711"/>
                  </a:lnTo>
                  <a:lnTo>
                    <a:pt x="1532628" y="257802"/>
                  </a:lnTo>
                  <a:lnTo>
                    <a:pt x="1532628" y="257892"/>
                  </a:lnTo>
                  <a:lnTo>
                    <a:pt x="1532628" y="257982"/>
                  </a:lnTo>
                  <a:lnTo>
                    <a:pt x="1532628" y="258072"/>
                  </a:lnTo>
                  <a:lnTo>
                    <a:pt x="1532628" y="258161"/>
                  </a:lnTo>
                  <a:lnTo>
                    <a:pt x="1532628" y="258250"/>
                  </a:lnTo>
                  <a:lnTo>
                    <a:pt x="1532628" y="258339"/>
                  </a:lnTo>
                  <a:lnTo>
                    <a:pt x="1532628" y="258428"/>
                  </a:lnTo>
                  <a:lnTo>
                    <a:pt x="1532628" y="258516"/>
                  </a:lnTo>
                  <a:lnTo>
                    <a:pt x="1532628" y="258604"/>
                  </a:lnTo>
                  <a:lnTo>
                    <a:pt x="1536111" y="258474"/>
                  </a:lnTo>
                  <a:lnTo>
                    <a:pt x="1539595" y="258345"/>
                  </a:lnTo>
                  <a:lnTo>
                    <a:pt x="1543078" y="258215"/>
                  </a:lnTo>
                  <a:lnTo>
                    <a:pt x="1546561" y="258085"/>
                  </a:lnTo>
                  <a:lnTo>
                    <a:pt x="1550044" y="257956"/>
                  </a:lnTo>
                  <a:lnTo>
                    <a:pt x="1553528" y="257826"/>
                  </a:lnTo>
                  <a:lnTo>
                    <a:pt x="1557011" y="257696"/>
                  </a:lnTo>
                  <a:lnTo>
                    <a:pt x="1560494" y="257567"/>
                  </a:lnTo>
                  <a:lnTo>
                    <a:pt x="1563977" y="257437"/>
                  </a:lnTo>
                  <a:lnTo>
                    <a:pt x="1567461" y="257307"/>
                  </a:lnTo>
                  <a:lnTo>
                    <a:pt x="1570944" y="257178"/>
                  </a:lnTo>
                  <a:lnTo>
                    <a:pt x="1574427" y="257048"/>
                  </a:lnTo>
                  <a:lnTo>
                    <a:pt x="1577910" y="256918"/>
                  </a:lnTo>
                  <a:lnTo>
                    <a:pt x="1581394" y="256789"/>
                  </a:lnTo>
                  <a:lnTo>
                    <a:pt x="1584877" y="256659"/>
                  </a:lnTo>
                  <a:lnTo>
                    <a:pt x="1588360" y="256530"/>
                  </a:lnTo>
                  <a:lnTo>
                    <a:pt x="1591843" y="256400"/>
                  </a:lnTo>
                  <a:lnTo>
                    <a:pt x="1595327" y="256270"/>
                  </a:lnTo>
                  <a:lnTo>
                    <a:pt x="1598810" y="256141"/>
                  </a:lnTo>
                  <a:lnTo>
                    <a:pt x="1602293" y="256011"/>
                  </a:lnTo>
                  <a:lnTo>
                    <a:pt x="1605776" y="255882"/>
                  </a:lnTo>
                  <a:lnTo>
                    <a:pt x="1609260" y="255752"/>
                  </a:lnTo>
                  <a:lnTo>
                    <a:pt x="1612743" y="255623"/>
                  </a:lnTo>
                  <a:lnTo>
                    <a:pt x="1616226" y="255493"/>
                  </a:lnTo>
                  <a:lnTo>
                    <a:pt x="1619709" y="255364"/>
                  </a:lnTo>
                  <a:lnTo>
                    <a:pt x="1623193" y="255234"/>
                  </a:lnTo>
                  <a:lnTo>
                    <a:pt x="1626676" y="255105"/>
                  </a:lnTo>
                  <a:lnTo>
                    <a:pt x="1630159" y="254975"/>
                  </a:lnTo>
                  <a:lnTo>
                    <a:pt x="1633642" y="254846"/>
                  </a:lnTo>
                  <a:lnTo>
                    <a:pt x="1637126" y="254716"/>
                  </a:lnTo>
                  <a:lnTo>
                    <a:pt x="1640609" y="254587"/>
                  </a:lnTo>
                  <a:lnTo>
                    <a:pt x="1644092" y="254457"/>
                  </a:lnTo>
                  <a:lnTo>
                    <a:pt x="1647575" y="254328"/>
                  </a:lnTo>
                  <a:lnTo>
                    <a:pt x="1651059" y="254199"/>
                  </a:lnTo>
                  <a:lnTo>
                    <a:pt x="1654542" y="254069"/>
                  </a:lnTo>
                  <a:lnTo>
                    <a:pt x="1658025" y="253940"/>
                  </a:lnTo>
                  <a:lnTo>
                    <a:pt x="1661508" y="253810"/>
                  </a:lnTo>
                  <a:lnTo>
                    <a:pt x="1664992" y="253681"/>
                  </a:lnTo>
                  <a:lnTo>
                    <a:pt x="1668475" y="253552"/>
                  </a:lnTo>
                  <a:lnTo>
                    <a:pt x="1671958" y="253422"/>
                  </a:lnTo>
                  <a:lnTo>
                    <a:pt x="1671958" y="253518"/>
                  </a:lnTo>
                  <a:lnTo>
                    <a:pt x="1671958" y="253613"/>
                  </a:lnTo>
                  <a:lnTo>
                    <a:pt x="1671958" y="253708"/>
                  </a:lnTo>
                  <a:lnTo>
                    <a:pt x="1671958" y="253803"/>
                  </a:lnTo>
                  <a:lnTo>
                    <a:pt x="1671958" y="253897"/>
                  </a:lnTo>
                  <a:lnTo>
                    <a:pt x="1671958" y="253991"/>
                  </a:lnTo>
                  <a:lnTo>
                    <a:pt x="1671958" y="254085"/>
                  </a:lnTo>
                  <a:lnTo>
                    <a:pt x="1671958" y="254179"/>
                  </a:lnTo>
                  <a:lnTo>
                    <a:pt x="1671958" y="254272"/>
                  </a:lnTo>
                  <a:lnTo>
                    <a:pt x="1671958" y="254365"/>
                  </a:lnTo>
                  <a:lnTo>
                    <a:pt x="1671958" y="254457"/>
                  </a:lnTo>
                  <a:lnTo>
                    <a:pt x="1671958" y="254550"/>
                  </a:lnTo>
                  <a:lnTo>
                    <a:pt x="1671958" y="254642"/>
                  </a:lnTo>
                  <a:lnTo>
                    <a:pt x="1671958" y="254734"/>
                  </a:lnTo>
                  <a:lnTo>
                    <a:pt x="1671958" y="254826"/>
                  </a:lnTo>
                  <a:lnTo>
                    <a:pt x="1671958" y="254917"/>
                  </a:lnTo>
                  <a:lnTo>
                    <a:pt x="1671958" y="255008"/>
                  </a:lnTo>
                  <a:lnTo>
                    <a:pt x="1671958" y="255099"/>
                  </a:lnTo>
                  <a:lnTo>
                    <a:pt x="1671958" y="255189"/>
                  </a:lnTo>
                  <a:lnTo>
                    <a:pt x="1671958" y="255280"/>
                  </a:lnTo>
                  <a:lnTo>
                    <a:pt x="1671958" y="255370"/>
                  </a:lnTo>
                  <a:lnTo>
                    <a:pt x="1671958" y="255459"/>
                  </a:lnTo>
                  <a:lnTo>
                    <a:pt x="1671958" y="255549"/>
                  </a:lnTo>
                  <a:lnTo>
                    <a:pt x="1671958" y="255638"/>
                  </a:lnTo>
                  <a:lnTo>
                    <a:pt x="1671958" y="255727"/>
                  </a:lnTo>
                  <a:lnTo>
                    <a:pt x="1671958" y="255816"/>
                  </a:lnTo>
                  <a:lnTo>
                    <a:pt x="1671958" y="255904"/>
                  </a:lnTo>
                  <a:lnTo>
                    <a:pt x="1671958" y="255992"/>
                  </a:lnTo>
                  <a:lnTo>
                    <a:pt x="1671958" y="256080"/>
                  </a:lnTo>
                  <a:lnTo>
                    <a:pt x="1671958" y="256168"/>
                  </a:lnTo>
                  <a:lnTo>
                    <a:pt x="1671958" y="256255"/>
                  </a:lnTo>
                  <a:lnTo>
                    <a:pt x="1671958" y="256342"/>
                  </a:lnTo>
                  <a:lnTo>
                    <a:pt x="1671958" y="256429"/>
                  </a:lnTo>
                  <a:lnTo>
                    <a:pt x="1671958" y="256516"/>
                  </a:lnTo>
                  <a:lnTo>
                    <a:pt x="1671958" y="256602"/>
                  </a:lnTo>
                  <a:lnTo>
                    <a:pt x="1671958" y="256688"/>
                  </a:lnTo>
                  <a:lnTo>
                    <a:pt x="1671958" y="256774"/>
                  </a:lnTo>
                  <a:lnTo>
                    <a:pt x="1671958" y="256860"/>
                  </a:lnTo>
                  <a:lnTo>
                    <a:pt x="1671958" y="256946"/>
                  </a:lnTo>
                  <a:lnTo>
                    <a:pt x="1671958" y="257031"/>
                  </a:lnTo>
                  <a:lnTo>
                    <a:pt x="1671958" y="257116"/>
                  </a:lnTo>
                  <a:lnTo>
                    <a:pt x="1671958" y="257200"/>
                  </a:lnTo>
                  <a:lnTo>
                    <a:pt x="1671958" y="257285"/>
                  </a:lnTo>
                  <a:lnTo>
                    <a:pt x="1671958" y="257369"/>
                  </a:lnTo>
                  <a:lnTo>
                    <a:pt x="1671958" y="257453"/>
                  </a:lnTo>
                  <a:lnTo>
                    <a:pt x="1671958" y="257537"/>
                  </a:lnTo>
                  <a:lnTo>
                    <a:pt x="1671958" y="257620"/>
                  </a:lnTo>
                  <a:lnTo>
                    <a:pt x="1671958" y="257704"/>
                  </a:lnTo>
                  <a:lnTo>
                    <a:pt x="1671958" y="257787"/>
                  </a:lnTo>
                  <a:lnTo>
                    <a:pt x="1671958" y="257869"/>
                  </a:lnTo>
                  <a:lnTo>
                    <a:pt x="1671958" y="257952"/>
                  </a:lnTo>
                  <a:lnTo>
                    <a:pt x="1671958" y="258034"/>
                  </a:lnTo>
                  <a:lnTo>
                    <a:pt x="1671958" y="258116"/>
                  </a:lnTo>
                  <a:lnTo>
                    <a:pt x="1671958" y="258198"/>
                  </a:lnTo>
                  <a:lnTo>
                    <a:pt x="1671958" y="258280"/>
                  </a:lnTo>
                  <a:lnTo>
                    <a:pt x="1671958" y="258361"/>
                  </a:lnTo>
                  <a:lnTo>
                    <a:pt x="1671958" y="258442"/>
                  </a:lnTo>
                  <a:lnTo>
                    <a:pt x="1671958" y="258523"/>
                  </a:lnTo>
                  <a:lnTo>
                    <a:pt x="1671958" y="258604"/>
                  </a:lnTo>
                  <a:lnTo>
                    <a:pt x="1671958" y="258685"/>
                  </a:lnTo>
                  <a:lnTo>
                    <a:pt x="1671958" y="258765"/>
                  </a:lnTo>
                  <a:lnTo>
                    <a:pt x="1671958" y="258845"/>
                  </a:lnTo>
                  <a:lnTo>
                    <a:pt x="1671958" y="258925"/>
                  </a:lnTo>
                  <a:lnTo>
                    <a:pt x="1671958" y="259005"/>
                  </a:lnTo>
                  <a:lnTo>
                    <a:pt x="1671958" y="259084"/>
                  </a:lnTo>
                  <a:lnTo>
                    <a:pt x="1671958" y="259163"/>
                  </a:lnTo>
                  <a:lnTo>
                    <a:pt x="1671958" y="259242"/>
                  </a:lnTo>
                  <a:lnTo>
                    <a:pt x="1671958" y="259321"/>
                  </a:lnTo>
                  <a:lnTo>
                    <a:pt x="1671958" y="259399"/>
                  </a:lnTo>
                  <a:lnTo>
                    <a:pt x="1671958" y="259478"/>
                  </a:lnTo>
                  <a:lnTo>
                    <a:pt x="1671958" y="259556"/>
                  </a:lnTo>
                  <a:lnTo>
                    <a:pt x="1671958" y="259634"/>
                  </a:lnTo>
                  <a:lnTo>
                    <a:pt x="1671958" y="259711"/>
                  </a:lnTo>
                  <a:lnTo>
                    <a:pt x="1671958" y="259789"/>
                  </a:lnTo>
                  <a:lnTo>
                    <a:pt x="1671958" y="259866"/>
                  </a:lnTo>
                  <a:lnTo>
                    <a:pt x="1671958" y="259943"/>
                  </a:lnTo>
                  <a:lnTo>
                    <a:pt x="1671958" y="260020"/>
                  </a:lnTo>
                  <a:lnTo>
                    <a:pt x="1671958" y="260097"/>
                  </a:lnTo>
                  <a:lnTo>
                    <a:pt x="1671958" y="260173"/>
                  </a:lnTo>
                  <a:lnTo>
                    <a:pt x="1671958" y="260249"/>
                  </a:lnTo>
                  <a:lnTo>
                    <a:pt x="1671958" y="260325"/>
                  </a:lnTo>
                  <a:lnTo>
                    <a:pt x="1671958" y="260401"/>
                  </a:lnTo>
                  <a:lnTo>
                    <a:pt x="1671958" y="260477"/>
                  </a:lnTo>
                  <a:lnTo>
                    <a:pt x="1671958" y="260552"/>
                  </a:lnTo>
                  <a:lnTo>
                    <a:pt x="1671958" y="260628"/>
                  </a:lnTo>
                  <a:lnTo>
                    <a:pt x="1671958" y="260703"/>
                  </a:lnTo>
                  <a:lnTo>
                    <a:pt x="1671958" y="260777"/>
                  </a:lnTo>
                  <a:lnTo>
                    <a:pt x="1671958" y="260852"/>
                  </a:lnTo>
                  <a:lnTo>
                    <a:pt x="1671958" y="260926"/>
                  </a:lnTo>
                  <a:lnTo>
                    <a:pt x="1671958" y="261001"/>
                  </a:lnTo>
                  <a:lnTo>
                    <a:pt x="1671958" y="261075"/>
                  </a:lnTo>
                  <a:lnTo>
                    <a:pt x="1671958" y="261148"/>
                  </a:lnTo>
                  <a:lnTo>
                    <a:pt x="1671958" y="261222"/>
                  </a:lnTo>
                  <a:lnTo>
                    <a:pt x="1671958" y="261295"/>
                  </a:lnTo>
                  <a:lnTo>
                    <a:pt x="1671958" y="261369"/>
                  </a:lnTo>
                  <a:lnTo>
                    <a:pt x="1671958" y="261442"/>
                  </a:lnTo>
                  <a:lnTo>
                    <a:pt x="1671958" y="261515"/>
                  </a:lnTo>
                  <a:lnTo>
                    <a:pt x="1671958" y="261587"/>
                  </a:lnTo>
                  <a:lnTo>
                    <a:pt x="1671958" y="261660"/>
                  </a:lnTo>
                  <a:lnTo>
                    <a:pt x="1671958" y="261732"/>
                  </a:lnTo>
                  <a:lnTo>
                    <a:pt x="1671958" y="261804"/>
                  </a:lnTo>
                  <a:lnTo>
                    <a:pt x="1671958" y="261876"/>
                  </a:lnTo>
                  <a:lnTo>
                    <a:pt x="1671958" y="261948"/>
                  </a:lnTo>
                  <a:lnTo>
                    <a:pt x="1671958" y="262019"/>
                  </a:lnTo>
                  <a:lnTo>
                    <a:pt x="1671958" y="262090"/>
                  </a:lnTo>
                  <a:lnTo>
                    <a:pt x="1671958" y="262162"/>
                  </a:lnTo>
                  <a:lnTo>
                    <a:pt x="1671958" y="262233"/>
                  </a:lnTo>
                  <a:lnTo>
                    <a:pt x="1671958" y="262303"/>
                  </a:lnTo>
                  <a:lnTo>
                    <a:pt x="1671958" y="262374"/>
                  </a:lnTo>
                  <a:lnTo>
                    <a:pt x="1671958" y="262444"/>
                  </a:lnTo>
                  <a:lnTo>
                    <a:pt x="1671958" y="262515"/>
                  </a:lnTo>
                  <a:lnTo>
                    <a:pt x="1671958" y="262585"/>
                  </a:lnTo>
                  <a:lnTo>
                    <a:pt x="1671958" y="262654"/>
                  </a:lnTo>
                  <a:lnTo>
                    <a:pt x="1671958" y="262724"/>
                  </a:lnTo>
                  <a:lnTo>
                    <a:pt x="1671958" y="262794"/>
                  </a:lnTo>
                  <a:lnTo>
                    <a:pt x="1671958" y="262863"/>
                  </a:lnTo>
                  <a:lnTo>
                    <a:pt x="1671958" y="262932"/>
                  </a:lnTo>
                  <a:lnTo>
                    <a:pt x="1671958" y="263001"/>
                  </a:lnTo>
                  <a:lnTo>
                    <a:pt x="1671958" y="263070"/>
                  </a:lnTo>
                  <a:lnTo>
                    <a:pt x="1671958" y="263139"/>
                  </a:lnTo>
                  <a:lnTo>
                    <a:pt x="1671958" y="263207"/>
                  </a:lnTo>
                  <a:lnTo>
                    <a:pt x="1671958" y="263275"/>
                  </a:lnTo>
                  <a:lnTo>
                    <a:pt x="1671958" y="263343"/>
                  </a:lnTo>
                  <a:lnTo>
                    <a:pt x="1675441" y="263234"/>
                  </a:lnTo>
                  <a:lnTo>
                    <a:pt x="1678925" y="263125"/>
                  </a:lnTo>
                  <a:lnTo>
                    <a:pt x="1682408" y="263015"/>
                  </a:lnTo>
                  <a:lnTo>
                    <a:pt x="1685891" y="262906"/>
                  </a:lnTo>
                  <a:lnTo>
                    <a:pt x="1689374" y="262797"/>
                  </a:lnTo>
                  <a:lnTo>
                    <a:pt x="1692858" y="262687"/>
                  </a:lnTo>
                  <a:lnTo>
                    <a:pt x="1696341" y="262578"/>
                  </a:lnTo>
                  <a:lnTo>
                    <a:pt x="1699824" y="262469"/>
                  </a:lnTo>
                  <a:lnTo>
                    <a:pt x="1703307" y="262359"/>
                  </a:lnTo>
                  <a:lnTo>
                    <a:pt x="1706791" y="262250"/>
                  </a:lnTo>
                  <a:lnTo>
                    <a:pt x="1710274" y="262141"/>
                  </a:lnTo>
                  <a:lnTo>
                    <a:pt x="1713757" y="262031"/>
                  </a:lnTo>
                  <a:lnTo>
                    <a:pt x="1717240" y="261922"/>
                  </a:lnTo>
                  <a:lnTo>
                    <a:pt x="1720723" y="261813"/>
                  </a:lnTo>
                  <a:lnTo>
                    <a:pt x="1724207" y="261704"/>
                  </a:lnTo>
                  <a:lnTo>
                    <a:pt x="1727690" y="261594"/>
                  </a:lnTo>
                  <a:lnTo>
                    <a:pt x="1731173" y="261485"/>
                  </a:lnTo>
                  <a:lnTo>
                    <a:pt x="1734656" y="261376"/>
                  </a:lnTo>
                  <a:lnTo>
                    <a:pt x="1738140" y="261266"/>
                  </a:lnTo>
                  <a:lnTo>
                    <a:pt x="1741623" y="261157"/>
                  </a:lnTo>
                  <a:lnTo>
                    <a:pt x="1745106" y="261048"/>
                  </a:lnTo>
                  <a:lnTo>
                    <a:pt x="1748589" y="260939"/>
                  </a:lnTo>
                  <a:lnTo>
                    <a:pt x="1752073" y="260830"/>
                  </a:lnTo>
                  <a:lnTo>
                    <a:pt x="1755556" y="260720"/>
                  </a:lnTo>
                  <a:lnTo>
                    <a:pt x="1759039" y="260611"/>
                  </a:lnTo>
                  <a:lnTo>
                    <a:pt x="1762522" y="260502"/>
                  </a:lnTo>
                  <a:lnTo>
                    <a:pt x="1766006" y="260393"/>
                  </a:lnTo>
                  <a:lnTo>
                    <a:pt x="1769489" y="260284"/>
                  </a:lnTo>
                  <a:lnTo>
                    <a:pt x="1772972" y="260174"/>
                  </a:lnTo>
                  <a:lnTo>
                    <a:pt x="1776455" y="260065"/>
                  </a:lnTo>
                  <a:lnTo>
                    <a:pt x="1779939" y="259956"/>
                  </a:lnTo>
                  <a:lnTo>
                    <a:pt x="1783422" y="259847"/>
                  </a:lnTo>
                  <a:lnTo>
                    <a:pt x="1786905" y="259738"/>
                  </a:lnTo>
                  <a:lnTo>
                    <a:pt x="1790388" y="259629"/>
                  </a:lnTo>
                  <a:lnTo>
                    <a:pt x="1793872" y="259520"/>
                  </a:lnTo>
                  <a:lnTo>
                    <a:pt x="1797355" y="259410"/>
                  </a:lnTo>
                  <a:lnTo>
                    <a:pt x="1800838" y="259301"/>
                  </a:lnTo>
                  <a:lnTo>
                    <a:pt x="1804321" y="259192"/>
                  </a:lnTo>
                  <a:lnTo>
                    <a:pt x="1807805" y="259083"/>
                  </a:lnTo>
                  <a:lnTo>
                    <a:pt x="1811288" y="258974"/>
                  </a:lnTo>
                  <a:lnTo>
                    <a:pt x="1811288" y="259047"/>
                  </a:lnTo>
                  <a:lnTo>
                    <a:pt x="1811288" y="259121"/>
                  </a:lnTo>
                  <a:lnTo>
                    <a:pt x="1811288" y="259194"/>
                  </a:lnTo>
                  <a:lnTo>
                    <a:pt x="1811288" y="259266"/>
                  </a:lnTo>
                  <a:lnTo>
                    <a:pt x="1811288" y="259339"/>
                  </a:lnTo>
                  <a:lnTo>
                    <a:pt x="1811288" y="259412"/>
                  </a:lnTo>
                  <a:lnTo>
                    <a:pt x="1811288" y="259484"/>
                  </a:lnTo>
                  <a:lnTo>
                    <a:pt x="1811288" y="259556"/>
                  </a:lnTo>
                  <a:lnTo>
                    <a:pt x="1811288" y="259628"/>
                  </a:lnTo>
                  <a:lnTo>
                    <a:pt x="1811288" y="259700"/>
                  </a:lnTo>
                  <a:lnTo>
                    <a:pt x="1811288" y="259771"/>
                  </a:lnTo>
                  <a:lnTo>
                    <a:pt x="1811288" y="259842"/>
                  </a:lnTo>
                  <a:lnTo>
                    <a:pt x="1811288" y="259914"/>
                  </a:lnTo>
                  <a:lnTo>
                    <a:pt x="1811288" y="259985"/>
                  </a:lnTo>
                  <a:lnTo>
                    <a:pt x="1811288" y="260056"/>
                  </a:lnTo>
                  <a:lnTo>
                    <a:pt x="1811288" y="260126"/>
                  </a:lnTo>
                  <a:lnTo>
                    <a:pt x="1811288" y="260197"/>
                  </a:lnTo>
                  <a:lnTo>
                    <a:pt x="1811288" y="260267"/>
                  </a:lnTo>
                  <a:lnTo>
                    <a:pt x="1814771" y="260160"/>
                  </a:lnTo>
                  <a:lnTo>
                    <a:pt x="1818254" y="260054"/>
                  </a:lnTo>
                  <a:lnTo>
                    <a:pt x="1821738" y="259947"/>
                  </a:lnTo>
                  <a:lnTo>
                    <a:pt x="1825221" y="259840"/>
                  </a:lnTo>
                  <a:lnTo>
                    <a:pt x="1828704" y="259734"/>
                  </a:lnTo>
                  <a:lnTo>
                    <a:pt x="1832187" y="259627"/>
                  </a:lnTo>
                  <a:lnTo>
                    <a:pt x="1835671" y="259520"/>
                  </a:lnTo>
                  <a:lnTo>
                    <a:pt x="1839154" y="259414"/>
                  </a:lnTo>
                  <a:lnTo>
                    <a:pt x="1842637" y="259307"/>
                  </a:lnTo>
                  <a:lnTo>
                    <a:pt x="1846120" y="259200"/>
                  </a:lnTo>
                  <a:lnTo>
                    <a:pt x="1849604" y="259094"/>
                  </a:lnTo>
                  <a:lnTo>
                    <a:pt x="1853087" y="258987"/>
                  </a:lnTo>
                  <a:lnTo>
                    <a:pt x="1856570" y="258881"/>
                  </a:lnTo>
                  <a:lnTo>
                    <a:pt x="1860053" y="258774"/>
                  </a:lnTo>
                  <a:lnTo>
                    <a:pt x="1863537" y="258667"/>
                  </a:lnTo>
                  <a:lnTo>
                    <a:pt x="1867020" y="258561"/>
                  </a:lnTo>
                  <a:lnTo>
                    <a:pt x="1870503" y="258454"/>
                  </a:lnTo>
                  <a:lnTo>
                    <a:pt x="1873986" y="258348"/>
                  </a:lnTo>
                  <a:lnTo>
                    <a:pt x="1877470" y="258241"/>
                  </a:lnTo>
                  <a:lnTo>
                    <a:pt x="1880953" y="258135"/>
                  </a:lnTo>
                  <a:lnTo>
                    <a:pt x="1884436" y="258028"/>
                  </a:lnTo>
                  <a:lnTo>
                    <a:pt x="1887919" y="257921"/>
                  </a:lnTo>
                  <a:lnTo>
                    <a:pt x="1891403" y="257815"/>
                  </a:lnTo>
                  <a:lnTo>
                    <a:pt x="1894886" y="257708"/>
                  </a:lnTo>
                  <a:lnTo>
                    <a:pt x="1898369" y="257602"/>
                  </a:lnTo>
                  <a:lnTo>
                    <a:pt x="1901852" y="257495"/>
                  </a:lnTo>
                  <a:lnTo>
                    <a:pt x="1905336" y="257389"/>
                  </a:lnTo>
                  <a:lnTo>
                    <a:pt x="1908819" y="257282"/>
                  </a:lnTo>
                  <a:lnTo>
                    <a:pt x="1912302" y="257176"/>
                  </a:lnTo>
                  <a:lnTo>
                    <a:pt x="1915785" y="257069"/>
                  </a:lnTo>
                  <a:lnTo>
                    <a:pt x="1919269" y="256963"/>
                  </a:lnTo>
                  <a:lnTo>
                    <a:pt x="1922752" y="256856"/>
                  </a:lnTo>
                  <a:lnTo>
                    <a:pt x="1926235" y="256750"/>
                  </a:lnTo>
                  <a:lnTo>
                    <a:pt x="1929718" y="256643"/>
                  </a:lnTo>
                  <a:lnTo>
                    <a:pt x="1933202" y="256537"/>
                  </a:lnTo>
                  <a:lnTo>
                    <a:pt x="1936685" y="256431"/>
                  </a:lnTo>
                  <a:lnTo>
                    <a:pt x="1940168" y="256324"/>
                  </a:lnTo>
                  <a:lnTo>
                    <a:pt x="1943651" y="256218"/>
                  </a:lnTo>
                  <a:lnTo>
                    <a:pt x="1947135" y="256111"/>
                  </a:lnTo>
                  <a:lnTo>
                    <a:pt x="1950618" y="256005"/>
                  </a:lnTo>
                  <a:lnTo>
                    <a:pt x="1950618" y="256080"/>
                  </a:lnTo>
                  <a:lnTo>
                    <a:pt x="1950618" y="256155"/>
                  </a:lnTo>
                  <a:lnTo>
                    <a:pt x="1950618" y="256230"/>
                  </a:lnTo>
                  <a:lnTo>
                    <a:pt x="1950618" y="256305"/>
                  </a:lnTo>
                  <a:lnTo>
                    <a:pt x="1950618" y="256380"/>
                  </a:lnTo>
                  <a:lnTo>
                    <a:pt x="1950618" y="256454"/>
                  </a:lnTo>
                  <a:lnTo>
                    <a:pt x="1950618" y="256528"/>
                  </a:lnTo>
                  <a:lnTo>
                    <a:pt x="1950618" y="256602"/>
                  </a:lnTo>
                  <a:lnTo>
                    <a:pt x="1950618" y="256676"/>
                  </a:lnTo>
                  <a:lnTo>
                    <a:pt x="1950618" y="256750"/>
                  </a:lnTo>
                  <a:lnTo>
                    <a:pt x="1950618" y="256823"/>
                  </a:lnTo>
                  <a:lnTo>
                    <a:pt x="1950618" y="256897"/>
                  </a:lnTo>
                  <a:lnTo>
                    <a:pt x="1950618" y="256970"/>
                  </a:lnTo>
                  <a:lnTo>
                    <a:pt x="1950618" y="257043"/>
                  </a:lnTo>
                  <a:lnTo>
                    <a:pt x="1950618" y="257116"/>
                  </a:lnTo>
                  <a:lnTo>
                    <a:pt x="1950618" y="257188"/>
                  </a:lnTo>
                  <a:lnTo>
                    <a:pt x="1950618" y="257261"/>
                  </a:lnTo>
                  <a:lnTo>
                    <a:pt x="1950618" y="257333"/>
                  </a:lnTo>
                  <a:lnTo>
                    <a:pt x="1950618" y="257405"/>
                  </a:lnTo>
                  <a:lnTo>
                    <a:pt x="1950618" y="257477"/>
                  </a:lnTo>
                  <a:lnTo>
                    <a:pt x="1950618" y="257549"/>
                  </a:lnTo>
                  <a:lnTo>
                    <a:pt x="1950618" y="257620"/>
                  </a:lnTo>
                  <a:lnTo>
                    <a:pt x="1950618" y="257692"/>
                  </a:lnTo>
                  <a:lnTo>
                    <a:pt x="1950618" y="257763"/>
                  </a:lnTo>
                  <a:lnTo>
                    <a:pt x="1950618" y="257834"/>
                  </a:lnTo>
                  <a:lnTo>
                    <a:pt x="1950618" y="257905"/>
                  </a:lnTo>
                  <a:lnTo>
                    <a:pt x="1950618" y="257975"/>
                  </a:lnTo>
                  <a:lnTo>
                    <a:pt x="1954101" y="257872"/>
                  </a:lnTo>
                  <a:lnTo>
                    <a:pt x="1957584" y="257769"/>
                  </a:lnTo>
                  <a:lnTo>
                    <a:pt x="1961068" y="257666"/>
                  </a:lnTo>
                  <a:lnTo>
                    <a:pt x="1964551" y="257563"/>
                  </a:lnTo>
                  <a:lnTo>
                    <a:pt x="1968034" y="257460"/>
                  </a:lnTo>
                  <a:lnTo>
                    <a:pt x="1971517" y="257357"/>
                  </a:lnTo>
                  <a:lnTo>
                    <a:pt x="1975001" y="257254"/>
                  </a:lnTo>
                  <a:lnTo>
                    <a:pt x="1978484" y="257151"/>
                  </a:lnTo>
                  <a:lnTo>
                    <a:pt x="1981967" y="257048"/>
                  </a:lnTo>
                  <a:lnTo>
                    <a:pt x="1985450" y="256946"/>
                  </a:lnTo>
                  <a:lnTo>
                    <a:pt x="1988934" y="256843"/>
                  </a:lnTo>
                  <a:lnTo>
                    <a:pt x="1992417" y="256740"/>
                  </a:lnTo>
                  <a:lnTo>
                    <a:pt x="1995900" y="256637"/>
                  </a:lnTo>
                  <a:lnTo>
                    <a:pt x="1999383" y="256534"/>
                  </a:lnTo>
                  <a:lnTo>
                    <a:pt x="2002867" y="256431"/>
                  </a:lnTo>
                  <a:lnTo>
                    <a:pt x="2006350" y="256328"/>
                  </a:lnTo>
                  <a:lnTo>
                    <a:pt x="2009833" y="256225"/>
                  </a:lnTo>
                  <a:lnTo>
                    <a:pt x="2013316" y="256122"/>
                  </a:lnTo>
                  <a:lnTo>
                    <a:pt x="2016799" y="256019"/>
                  </a:lnTo>
                  <a:lnTo>
                    <a:pt x="2020283" y="255916"/>
                  </a:lnTo>
                  <a:lnTo>
                    <a:pt x="2023766" y="255813"/>
                  </a:lnTo>
                  <a:lnTo>
                    <a:pt x="2027249" y="255710"/>
                  </a:lnTo>
                  <a:lnTo>
                    <a:pt x="2030732" y="255608"/>
                  </a:lnTo>
                  <a:lnTo>
                    <a:pt x="2034216" y="255505"/>
                  </a:lnTo>
                  <a:lnTo>
                    <a:pt x="2037699" y="255402"/>
                  </a:lnTo>
                  <a:lnTo>
                    <a:pt x="2041182" y="255299"/>
                  </a:lnTo>
                  <a:lnTo>
                    <a:pt x="2044665" y="255196"/>
                  </a:lnTo>
                  <a:lnTo>
                    <a:pt x="2048149" y="255093"/>
                  </a:lnTo>
                  <a:lnTo>
                    <a:pt x="2051632" y="254990"/>
                  </a:lnTo>
                  <a:lnTo>
                    <a:pt x="2055115" y="254887"/>
                  </a:lnTo>
                  <a:lnTo>
                    <a:pt x="2058598" y="254785"/>
                  </a:lnTo>
                  <a:lnTo>
                    <a:pt x="2062082" y="254682"/>
                  </a:lnTo>
                  <a:lnTo>
                    <a:pt x="2065565" y="254579"/>
                  </a:lnTo>
                  <a:lnTo>
                    <a:pt x="2069048" y="254476"/>
                  </a:lnTo>
                  <a:lnTo>
                    <a:pt x="2072531" y="254373"/>
                  </a:lnTo>
                  <a:lnTo>
                    <a:pt x="2076015" y="254271"/>
                  </a:lnTo>
                  <a:lnTo>
                    <a:pt x="2079498" y="254168"/>
                  </a:lnTo>
                  <a:lnTo>
                    <a:pt x="2082981" y="254065"/>
                  </a:lnTo>
                  <a:lnTo>
                    <a:pt x="2086464" y="253962"/>
                  </a:lnTo>
                  <a:lnTo>
                    <a:pt x="2089948" y="253859"/>
                  </a:lnTo>
                  <a:lnTo>
                    <a:pt x="2089948" y="253935"/>
                  </a:lnTo>
                  <a:lnTo>
                    <a:pt x="2089948" y="254010"/>
                  </a:lnTo>
                  <a:lnTo>
                    <a:pt x="2089948" y="254085"/>
                  </a:lnTo>
                  <a:lnTo>
                    <a:pt x="2089948" y="254160"/>
                  </a:lnTo>
                  <a:lnTo>
                    <a:pt x="2089948" y="254235"/>
                  </a:lnTo>
                  <a:lnTo>
                    <a:pt x="2089948" y="254309"/>
                  </a:lnTo>
                  <a:lnTo>
                    <a:pt x="2089948" y="254383"/>
                  </a:lnTo>
                  <a:lnTo>
                    <a:pt x="2089948" y="254457"/>
                  </a:lnTo>
                  <a:lnTo>
                    <a:pt x="2089948" y="254531"/>
                  </a:lnTo>
                  <a:lnTo>
                    <a:pt x="2089948" y="254605"/>
                  </a:lnTo>
                  <a:lnTo>
                    <a:pt x="2089948" y="254679"/>
                  </a:lnTo>
                  <a:lnTo>
                    <a:pt x="2089948" y="254752"/>
                  </a:lnTo>
                  <a:lnTo>
                    <a:pt x="2089948" y="254826"/>
                  </a:lnTo>
                  <a:lnTo>
                    <a:pt x="2089948" y="254899"/>
                  </a:lnTo>
                  <a:lnTo>
                    <a:pt x="2089948" y="254972"/>
                  </a:lnTo>
                  <a:lnTo>
                    <a:pt x="2089948" y="255044"/>
                  </a:lnTo>
                  <a:lnTo>
                    <a:pt x="2089948" y="255117"/>
                  </a:lnTo>
                  <a:lnTo>
                    <a:pt x="2089948" y="255189"/>
                  </a:lnTo>
                  <a:lnTo>
                    <a:pt x="2089948" y="255261"/>
                  </a:lnTo>
                  <a:lnTo>
                    <a:pt x="2089948" y="255334"/>
                  </a:lnTo>
                  <a:lnTo>
                    <a:pt x="2089948" y="255405"/>
                  </a:lnTo>
                  <a:lnTo>
                    <a:pt x="2089948" y="255477"/>
                  </a:lnTo>
                  <a:lnTo>
                    <a:pt x="2089948" y="255549"/>
                  </a:lnTo>
                  <a:lnTo>
                    <a:pt x="2089948" y="255620"/>
                  </a:lnTo>
                  <a:lnTo>
                    <a:pt x="2089948" y="255691"/>
                  </a:lnTo>
                  <a:lnTo>
                    <a:pt x="2089948" y="255762"/>
                  </a:lnTo>
                  <a:lnTo>
                    <a:pt x="2089948" y="255833"/>
                  </a:lnTo>
                  <a:lnTo>
                    <a:pt x="2089948" y="255904"/>
                  </a:lnTo>
                  <a:lnTo>
                    <a:pt x="2089948" y="255975"/>
                  </a:lnTo>
                  <a:lnTo>
                    <a:pt x="2089948" y="256045"/>
                  </a:lnTo>
                  <a:lnTo>
                    <a:pt x="2089948" y="256115"/>
                  </a:lnTo>
                  <a:lnTo>
                    <a:pt x="2089948" y="256185"/>
                  </a:lnTo>
                  <a:lnTo>
                    <a:pt x="2089948" y="256255"/>
                  </a:lnTo>
                  <a:lnTo>
                    <a:pt x="2089948" y="256325"/>
                  </a:lnTo>
                  <a:lnTo>
                    <a:pt x="2089948" y="256395"/>
                  </a:lnTo>
                  <a:lnTo>
                    <a:pt x="2089948" y="256464"/>
                  </a:lnTo>
                  <a:lnTo>
                    <a:pt x="2089948" y="256533"/>
                  </a:lnTo>
                  <a:lnTo>
                    <a:pt x="2089948" y="256602"/>
                  </a:lnTo>
                  <a:lnTo>
                    <a:pt x="2089948" y="256671"/>
                  </a:lnTo>
                  <a:lnTo>
                    <a:pt x="2089948" y="256740"/>
                  </a:lnTo>
                  <a:lnTo>
                    <a:pt x="2089948" y="256809"/>
                  </a:lnTo>
                  <a:lnTo>
                    <a:pt x="2089948" y="256877"/>
                  </a:lnTo>
                  <a:lnTo>
                    <a:pt x="2089948" y="256946"/>
                  </a:lnTo>
                  <a:lnTo>
                    <a:pt x="2089948" y="257014"/>
                  </a:lnTo>
                  <a:lnTo>
                    <a:pt x="2089948" y="257082"/>
                  </a:lnTo>
                  <a:lnTo>
                    <a:pt x="2089948" y="257150"/>
                  </a:lnTo>
                  <a:lnTo>
                    <a:pt x="2089948" y="257217"/>
                  </a:lnTo>
                  <a:lnTo>
                    <a:pt x="2089948" y="257285"/>
                  </a:lnTo>
                  <a:lnTo>
                    <a:pt x="2089948" y="257352"/>
                  </a:lnTo>
                  <a:lnTo>
                    <a:pt x="2089948" y="257419"/>
                  </a:lnTo>
                  <a:lnTo>
                    <a:pt x="2089948" y="257487"/>
                  </a:lnTo>
                  <a:lnTo>
                    <a:pt x="2089948" y="257553"/>
                  </a:lnTo>
                  <a:lnTo>
                    <a:pt x="2089948" y="257620"/>
                  </a:lnTo>
                  <a:lnTo>
                    <a:pt x="2089948" y="257687"/>
                  </a:lnTo>
                  <a:lnTo>
                    <a:pt x="2089948" y="257753"/>
                  </a:lnTo>
                  <a:lnTo>
                    <a:pt x="2089948" y="257820"/>
                  </a:lnTo>
                  <a:lnTo>
                    <a:pt x="2089948" y="257886"/>
                  </a:lnTo>
                  <a:lnTo>
                    <a:pt x="2089948" y="257952"/>
                  </a:lnTo>
                  <a:lnTo>
                    <a:pt x="2089948" y="258018"/>
                  </a:lnTo>
                  <a:lnTo>
                    <a:pt x="2089948" y="258084"/>
                  </a:lnTo>
                  <a:lnTo>
                    <a:pt x="2089948" y="258149"/>
                  </a:lnTo>
                  <a:lnTo>
                    <a:pt x="2089948" y="258215"/>
                  </a:lnTo>
                  <a:lnTo>
                    <a:pt x="2089948" y="258280"/>
                  </a:lnTo>
                  <a:lnTo>
                    <a:pt x="2089948" y="258345"/>
                  </a:lnTo>
                  <a:lnTo>
                    <a:pt x="2089948" y="258410"/>
                  </a:lnTo>
                  <a:lnTo>
                    <a:pt x="2089948" y="258475"/>
                  </a:lnTo>
                  <a:lnTo>
                    <a:pt x="2089948" y="258540"/>
                  </a:lnTo>
                  <a:lnTo>
                    <a:pt x="2089948" y="258604"/>
                  </a:lnTo>
                  <a:lnTo>
                    <a:pt x="2089948" y="258669"/>
                  </a:lnTo>
                  <a:lnTo>
                    <a:pt x="2089948" y="258733"/>
                  </a:lnTo>
                  <a:lnTo>
                    <a:pt x="2089948" y="258797"/>
                  </a:lnTo>
                  <a:lnTo>
                    <a:pt x="2089948" y="258861"/>
                  </a:lnTo>
                  <a:lnTo>
                    <a:pt x="2089948" y="258925"/>
                  </a:lnTo>
                  <a:lnTo>
                    <a:pt x="2089948" y="258989"/>
                  </a:lnTo>
                  <a:lnTo>
                    <a:pt x="2089948" y="259052"/>
                  </a:lnTo>
                  <a:lnTo>
                    <a:pt x="2089948" y="259116"/>
                  </a:lnTo>
                  <a:lnTo>
                    <a:pt x="2089948" y="259179"/>
                  </a:lnTo>
                  <a:lnTo>
                    <a:pt x="2089948" y="259242"/>
                  </a:lnTo>
                  <a:lnTo>
                    <a:pt x="2089948" y="259305"/>
                  </a:lnTo>
                  <a:lnTo>
                    <a:pt x="2089948" y="259368"/>
                  </a:lnTo>
                  <a:lnTo>
                    <a:pt x="2089948" y="259431"/>
                  </a:lnTo>
                  <a:lnTo>
                    <a:pt x="2089948" y="259493"/>
                  </a:lnTo>
                  <a:lnTo>
                    <a:pt x="2089948" y="259556"/>
                  </a:lnTo>
                  <a:lnTo>
                    <a:pt x="2089948" y="259618"/>
                  </a:lnTo>
                  <a:lnTo>
                    <a:pt x="2089948" y="259680"/>
                  </a:lnTo>
                  <a:lnTo>
                    <a:pt x="2089948" y="259743"/>
                  </a:lnTo>
                  <a:lnTo>
                    <a:pt x="2089948" y="259804"/>
                  </a:lnTo>
                  <a:lnTo>
                    <a:pt x="2089948" y="259866"/>
                  </a:lnTo>
                  <a:lnTo>
                    <a:pt x="2089948" y="259928"/>
                  </a:lnTo>
                  <a:lnTo>
                    <a:pt x="2089948" y="259989"/>
                  </a:lnTo>
                  <a:lnTo>
                    <a:pt x="2089948" y="260051"/>
                  </a:lnTo>
                  <a:lnTo>
                    <a:pt x="2089948" y="260112"/>
                  </a:lnTo>
                  <a:lnTo>
                    <a:pt x="2089948" y="260173"/>
                  </a:lnTo>
                  <a:lnTo>
                    <a:pt x="2089948" y="260234"/>
                  </a:lnTo>
                  <a:lnTo>
                    <a:pt x="2089948" y="260295"/>
                  </a:lnTo>
                  <a:lnTo>
                    <a:pt x="2089948" y="260356"/>
                  </a:lnTo>
                  <a:lnTo>
                    <a:pt x="2089948" y="260416"/>
                  </a:lnTo>
                  <a:lnTo>
                    <a:pt x="2089948" y="260477"/>
                  </a:lnTo>
                  <a:lnTo>
                    <a:pt x="2089948" y="260537"/>
                  </a:lnTo>
                  <a:lnTo>
                    <a:pt x="2089948" y="260597"/>
                  </a:lnTo>
                  <a:lnTo>
                    <a:pt x="2089948" y="260658"/>
                  </a:lnTo>
                  <a:lnTo>
                    <a:pt x="2089948" y="260718"/>
                  </a:lnTo>
                  <a:lnTo>
                    <a:pt x="2089948" y="260777"/>
                  </a:lnTo>
                  <a:lnTo>
                    <a:pt x="2089948" y="260837"/>
                  </a:lnTo>
                  <a:lnTo>
                    <a:pt x="2089948" y="260897"/>
                  </a:lnTo>
                  <a:lnTo>
                    <a:pt x="2089948" y="260956"/>
                  </a:lnTo>
                  <a:lnTo>
                    <a:pt x="2089948" y="261015"/>
                  </a:lnTo>
                  <a:lnTo>
                    <a:pt x="2089948" y="261075"/>
                  </a:lnTo>
                  <a:lnTo>
                    <a:pt x="2089948" y="261134"/>
                  </a:lnTo>
                  <a:lnTo>
                    <a:pt x="2089948" y="261193"/>
                  </a:lnTo>
                  <a:lnTo>
                    <a:pt x="2089948" y="261251"/>
                  </a:lnTo>
                  <a:lnTo>
                    <a:pt x="2089948" y="261310"/>
                  </a:lnTo>
                  <a:lnTo>
                    <a:pt x="2089948" y="261369"/>
                  </a:lnTo>
                  <a:lnTo>
                    <a:pt x="2089948" y="261427"/>
                  </a:lnTo>
                  <a:lnTo>
                    <a:pt x="2089948" y="261485"/>
                  </a:lnTo>
                  <a:lnTo>
                    <a:pt x="2089948" y="261544"/>
                  </a:lnTo>
                  <a:lnTo>
                    <a:pt x="2089948" y="261602"/>
                  </a:lnTo>
                  <a:lnTo>
                    <a:pt x="2089948" y="261660"/>
                  </a:lnTo>
                  <a:lnTo>
                    <a:pt x="2089948" y="261718"/>
                  </a:lnTo>
                  <a:lnTo>
                    <a:pt x="2089948" y="261775"/>
                  </a:lnTo>
                  <a:lnTo>
                    <a:pt x="2089948" y="261833"/>
                  </a:lnTo>
                  <a:lnTo>
                    <a:pt x="2089948" y="261890"/>
                  </a:lnTo>
                  <a:lnTo>
                    <a:pt x="2089948" y="261948"/>
                  </a:lnTo>
                  <a:lnTo>
                    <a:pt x="2089948" y="262005"/>
                  </a:lnTo>
                  <a:lnTo>
                    <a:pt x="2089948" y="262062"/>
                  </a:lnTo>
                  <a:lnTo>
                    <a:pt x="2089948" y="262119"/>
                  </a:lnTo>
                  <a:lnTo>
                    <a:pt x="2089948" y="262176"/>
                  </a:lnTo>
                  <a:lnTo>
                    <a:pt x="2089948" y="262233"/>
                  </a:lnTo>
                  <a:lnTo>
                    <a:pt x="2089948" y="262289"/>
                  </a:lnTo>
                  <a:lnTo>
                    <a:pt x="2089948" y="262346"/>
                  </a:lnTo>
                  <a:lnTo>
                    <a:pt x="2089948" y="262402"/>
                  </a:lnTo>
                  <a:lnTo>
                    <a:pt x="2089948" y="262458"/>
                  </a:lnTo>
                  <a:lnTo>
                    <a:pt x="2089948" y="262515"/>
                  </a:lnTo>
                  <a:lnTo>
                    <a:pt x="2089948" y="262571"/>
                  </a:lnTo>
                  <a:lnTo>
                    <a:pt x="2089948" y="262627"/>
                  </a:lnTo>
                  <a:lnTo>
                    <a:pt x="2089948" y="262682"/>
                  </a:lnTo>
                  <a:lnTo>
                    <a:pt x="2089948" y="262738"/>
                  </a:lnTo>
                  <a:lnTo>
                    <a:pt x="2089948" y="262794"/>
                  </a:lnTo>
                  <a:lnTo>
                    <a:pt x="2089948" y="262849"/>
                  </a:lnTo>
                  <a:lnTo>
                    <a:pt x="2089948" y="262905"/>
                  </a:lnTo>
                  <a:lnTo>
                    <a:pt x="2089948" y="262960"/>
                  </a:lnTo>
                  <a:lnTo>
                    <a:pt x="2089948" y="263015"/>
                  </a:lnTo>
                  <a:lnTo>
                    <a:pt x="2089948" y="263070"/>
                  </a:lnTo>
                  <a:lnTo>
                    <a:pt x="2089948" y="263125"/>
                  </a:lnTo>
                  <a:lnTo>
                    <a:pt x="2089948" y="263180"/>
                  </a:lnTo>
                  <a:lnTo>
                    <a:pt x="2089948" y="263234"/>
                  </a:lnTo>
                  <a:lnTo>
                    <a:pt x="2089948" y="263289"/>
                  </a:lnTo>
                  <a:lnTo>
                    <a:pt x="2089948" y="263343"/>
                  </a:lnTo>
                  <a:lnTo>
                    <a:pt x="2089948" y="263398"/>
                  </a:lnTo>
                  <a:lnTo>
                    <a:pt x="2089948" y="263452"/>
                  </a:lnTo>
                  <a:lnTo>
                    <a:pt x="2089948" y="263506"/>
                  </a:lnTo>
                  <a:lnTo>
                    <a:pt x="2089948" y="263560"/>
                  </a:lnTo>
                  <a:lnTo>
                    <a:pt x="2089948" y="263614"/>
                  </a:lnTo>
                  <a:lnTo>
                    <a:pt x="2089948" y="263668"/>
                  </a:lnTo>
                  <a:lnTo>
                    <a:pt x="2089948" y="263721"/>
                  </a:lnTo>
                  <a:lnTo>
                    <a:pt x="2089948" y="263775"/>
                  </a:lnTo>
                  <a:lnTo>
                    <a:pt x="2089948" y="263828"/>
                  </a:lnTo>
                  <a:lnTo>
                    <a:pt x="2089948" y="263882"/>
                  </a:lnTo>
                  <a:lnTo>
                    <a:pt x="2089948" y="263935"/>
                  </a:lnTo>
                  <a:lnTo>
                    <a:pt x="2089948" y="263988"/>
                  </a:lnTo>
                  <a:lnTo>
                    <a:pt x="2089948" y="264041"/>
                  </a:lnTo>
                  <a:lnTo>
                    <a:pt x="2089948" y="264094"/>
                  </a:lnTo>
                  <a:lnTo>
                    <a:pt x="2089948" y="264147"/>
                  </a:lnTo>
                  <a:lnTo>
                    <a:pt x="2089948" y="264200"/>
                  </a:lnTo>
                  <a:lnTo>
                    <a:pt x="2089948" y="264252"/>
                  </a:lnTo>
                  <a:lnTo>
                    <a:pt x="2089948" y="264305"/>
                  </a:lnTo>
                  <a:lnTo>
                    <a:pt x="2089948" y="264357"/>
                  </a:lnTo>
                  <a:lnTo>
                    <a:pt x="2089948" y="264410"/>
                  </a:lnTo>
                  <a:lnTo>
                    <a:pt x="2089948" y="264462"/>
                  </a:lnTo>
                  <a:lnTo>
                    <a:pt x="2089948" y="264514"/>
                  </a:lnTo>
                  <a:lnTo>
                    <a:pt x="2089948" y="264566"/>
                  </a:lnTo>
                  <a:lnTo>
                    <a:pt x="2089948" y="264618"/>
                  </a:lnTo>
                  <a:lnTo>
                    <a:pt x="2089948" y="264670"/>
                  </a:lnTo>
                  <a:lnTo>
                    <a:pt x="2089948" y="264721"/>
                  </a:lnTo>
                  <a:lnTo>
                    <a:pt x="2089948" y="264773"/>
                  </a:lnTo>
                  <a:lnTo>
                    <a:pt x="2089948" y="264824"/>
                  </a:lnTo>
                  <a:lnTo>
                    <a:pt x="2089948" y="264876"/>
                  </a:lnTo>
                  <a:lnTo>
                    <a:pt x="2089948" y="264927"/>
                  </a:lnTo>
                  <a:lnTo>
                    <a:pt x="2089948" y="264978"/>
                  </a:lnTo>
                  <a:lnTo>
                    <a:pt x="2089948" y="265029"/>
                  </a:lnTo>
                  <a:lnTo>
                    <a:pt x="2089948" y="265080"/>
                  </a:lnTo>
                  <a:lnTo>
                    <a:pt x="2089948" y="265131"/>
                  </a:lnTo>
                  <a:lnTo>
                    <a:pt x="2089948" y="265182"/>
                  </a:lnTo>
                  <a:lnTo>
                    <a:pt x="2089948" y="265232"/>
                  </a:lnTo>
                  <a:lnTo>
                    <a:pt x="2089948" y="265283"/>
                  </a:lnTo>
                  <a:lnTo>
                    <a:pt x="2089948" y="265333"/>
                  </a:lnTo>
                  <a:lnTo>
                    <a:pt x="2089948" y="265384"/>
                  </a:lnTo>
                  <a:lnTo>
                    <a:pt x="2089948" y="265434"/>
                  </a:lnTo>
                  <a:lnTo>
                    <a:pt x="2089948" y="265484"/>
                  </a:lnTo>
                  <a:lnTo>
                    <a:pt x="2089948" y="265534"/>
                  </a:lnTo>
                  <a:lnTo>
                    <a:pt x="2089948" y="265584"/>
                  </a:lnTo>
                  <a:lnTo>
                    <a:pt x="2089948" y="265634"/>
                  </a:lnTo>
                  <a:lnTo>
                    <a:pt x="2089948" y="265684"/>
                  </a:lnTo>
                  <a:lnTo>
                    <a:pt x="2089948" y="265734"/>
                  </a:lnTo>
                  <a:lnTo>
                    <a:pt x="2089948" y="265783"/>
                  </a:lnTo>
                  <a:lnTo>
                    <a:pt x="2089948" y="265833"/>
                  </a:lnTo>
                  <a:lnTo>
                    <a:pt x="2089948" y="265882"/>
                  </a:lnTo>
                  <a:lnTo>
                    <a:pt x="2089948" y="265931"/>
                  </a:lnTo>
                  <a:lnTo>
                    <a:pt x="2089948" y="265981"/>
                  </a:lnTo>
                  <a:lnTo>
                    <a:pt x="2089948" y="266030"/>
                  </a:lnTo>
                  <a:lnTo>
                    <a:pt x="2089948" y="266079"/>
                  </a:lnTo>
                  <a:lnTo>
                    <a:pt x="2089948" y="266128"/>
                  </a:lnTo>
                  <a:lnTo>
                    <a:pt x="2089948" y="266176"/>
                  </a:lnTo>
                  <a:lnTo>
                    <a:pt x="2089948" y="266225"/>
                  </a:lnTo>
                  <a:lnTo>
                    <a:pt x="2089948" y="266274"/>
                  </a:lnTo>
                  <a:lnTo>
                    <a:pt x="2089948" y="266322"/>
                  </a:lnTo>
                  <a:lnTo>
                    <a:pt x="2089948" y="266371"/>
                  </a:lnTo>
                  <a:lnTo>
                    <a:pt x="2089948" y="266419"/>
                  </a:lnTo>
                  <a:lnTo>
                    <a:pt x="2089948" y="266467"/>
                  </a:lnTo>
                  <a:lnTo>
                    <a:pt x="2089948" y="266516"/>
                  </a:lnTo>
                  <a:lnTo>
                    <a:pt x="2089948" y="266564"/>
                  </a:lnTo>
                  <a:lnTo>
                    <a:pt x="2089948" y="266612"/>
                  </a:lnTo>
                  <a:lnTo>
                    <a:pt x="2089948" y="266660"/>
                  </a:lnTo>
                  <a:lnTo>
                    <a:pt x="2089948" y="266707"/>
                  </a:lnTo>
                  <a:lnTo>
                    <a:pt x="2089948" y="266755"/>
                  </a:lnTo>
                  <a:lnTo>
                    <a:pt x="2089948" y="266803"/>
                  </a:lnTo>
                  <a:lnTo>
                    <a:pt x="2089948" y="266850"/>
                  </a:lnTo>
                  <a:lnTo>
                    <a:pt x="2089948" y="266898"/>
                  </a:lnTo>
                  <a:lnTo>
                    <a:pt x="2089948" y="266945"/>
                  </a:lnTo>
                  <a:lnTo>
                    <a:pt x="2089948" y="266992"/>
                  </a:lnTo>
                  <a:lnTo>
                    <a:pt x="2089948" y="267039"/>
                  </a:lnTo>
                  <a:lnTo>
                    <a:pt x="2089948" y="267086"/>
                  </a:lnTo>
                  <a:lnTo>
                    <a:pt x="2089948" y="267133"/>
                  </a:lnTo>
                  <a:lnTo>
                    <a:pt x="2089948" y="267180"/>
                  </a:lnTo>
                  <a:lnTo>
                    <a:pt x="2089948" y="267227"/>
                  </a:lnTo>
                  <a:lnTo>
                    <a:pt x="2089948" y="267274"/>
                  </a:lnTo>
                  <a:lnTo>
                    <a:pt x="2089948" y="267321"/>
                  </a:lnTo>
                  <a:lnTo>
                    <a:pt x="2089948" y="267367"/>
                  </a:lnTo>
                  <a:lnTo>
                    <a:pt x="2089948" y="267414"/>
                  </a:lnTo>
                  <a:lnTo>
                    <a:pt x="2089948" y="267460"/>
                  </a:lnTo>
                  <a:lnTo>
                    <a:pt x="2089948" y="267506"/>
                  </a:lnTo>
                  <a:lnTo>
                    <a:pt x="2089948" y="267552"/>
                  </a:lnTo>
                  <a:lnTo>
                    <a:pt x="2089948" y="267598"/>
                  </a:lnTo>
                  <a:lnTo>
                    <a:pt x="2089948" y="267645"/>
                  </a:lnTo>
                  <a:lnTo>
                    <a:pt x="2089948" y="267690"/>
                  </a:lnTo>
                  <a:lnTo>
                    <a:pt x="2089948" y="267736"/>
                  </a:lnTo>
                  <a:lnTo>
                    <a:pt x="2089948" y="267782"/>
                  </a:lnTo>
                  <a:lnTo>
                    <a:pt x="2089948" y="267828"/>
                  </a:lnTo>
                  <a:lnTo>
                    <a:pt x="2089948" y="267873"/>
                  </a:lnTo>
                  <a:lnTo>
                    <a:pt x="2089948" y="267919"/>
                  </a:lnTo>
                  <a:lnTo>
                    <a:pt x="2089948" y="267964"/>
                  </a:lnTo>
                  <a:lnTo>
                    <a:pt x="2089948" y="268010"/>
                  </a:lnTo>
                  <a:lnTo>
                    <a:pt x="2089948" y="268055"/>
                  </a:lnTo>
                  <a:lnTo>
                    <a:pt x="2089948" y="268100"/>
                  </a:lnTo>
                  <a:lnTo>
                    <a:pt x="2089948" y="268145"/>
                  </a:lnTo>
                  <a:lnTo>
                    <a:pt x="2089948" y="268190"/>
                  </a:lnTo>
                  <a:lnTo>
                    <a:pt x="2089948" y="268235"/>
                  </a:lnTo>
                  <a:lnTo>
                    <a:pt x="2089948" y="268280"/>
                  </a:lnTo>
                  <a:lnTo>
                    <a:pt x="2089948" y="268325"/>
                  </a:lnTo>
                  <a:lnTo>
                    <a:pt x="2089948" y="268369"/>
                  </a:lnTo>
                  <a:lnTo>
                    <a:pt x="2089948" y="268414"/>
                  </a:lnTo>
                  <a:lnTo>
                    <a:pt x="2089948" y="268458"/>
                  </a:lnTo>
                  <a:lnTo>
                    <a:pt x="2089948" y="268503"/>
                  </a:lnTo>
                  <a:lnTo>
                    <a:pt x="2089948" y="268547"/>
                  </a:lnTo>
                  <a:lnTo>
                    <a:pt x="2089948" y="268591"/>
                  </a:lnTo>
                  <a:lnTo>
                    <a:pt x="2093431" y="268512"/>
                  </a:lnTo>
                  <a:lnTo>
                    <a:pt x="2096914" y="268433"/>
                  </a:lnTo>
                  <a:lnTo>
                    <a:pt x="2100397" y="268354"/>
                  </a:lnTo>
                  <a:lnTo>
                    <a:pt x="2103881" y="268275"/>
                  </a:lnTo>
                  <a:lnTo>
                    <a:pt x="2107364" y="268196"/>
                  </a:lnTo>
                  <a:lnTo>
                    <a:pt x="2110847" y="268117"/>
                  </a:lnTo>
                  <a:lnTo>
                    <a:pt x="2114330" y="268038"/>
                  </a:lnTo>
                  <a:lnTo>
                    <a:pt x="2117814" y="267959"/>
                  </a:lnTo>
                  <a:lnTo>
                    <a:pt x="2121297" y="267881"/>
                  </a:lnTo>
                  <a:lnTo>
                    <a:pt x="2124780" y="267802"/>
                  </a:lnTo>
                  <a:lnTo>
                    <a:pt x="2128263" y="267723"/>
                  </a:lnTo>
                  <a:lnTo>
                    <a:pt x="2131747" y="267644"/>
                  </a:lnTo>
                  <a:lnTo>
                    <a:pt x="2135230" y="267565"/>
                  </a:lnTo>
                  <a:lnTo>
                    <a:pt x="2138713" y="267486"/>
                  </a:lnTo>
                  <a:lnTo>
                    <a:pt x="2142196" y="267407"/>
                  </a:lnTo>
                  <a:lnTo>
                    <a:pt x="2145680" y="267328"/>
                  </a:lnTo>
                  <a:lnTo>
                    <a:pt x="2149163" y="267249"/>
                  </a:lnTo>
                  <a:lnTo>
                    <a:pt x="2152646" y="267170"/>
                  </a:lnTo>
                  <a:lnTo>
                    <a:pt x="2156129" y="267091"/>
                  </a:lnTo>
                  <a:lnTo>
                    <a:pt x="2159613" y="267012"/>
                  </a:lnTo>
                  <a:lnTo>
                    <a:pt x="2163096" y="266933"/>
                  </a:lnTo>
                  <a:lnTo>
                    <a:pt x="2166579" y="266854"/>
                  </a:lnTo>
                  <a:lnTo>
                    <a:pt x="2170062" y="266775"/>
                  </a:lnTo>
                  <a:lnTo>
                    <a:pt x="2173546" y="266696"/>
                  </a:lnTo>
                  <a:lnTo>
                    <a:pt x="2177029" y="266617"/>
                  </a:lnTo>
                  <a:lnTo>
                    <a:pt x="2180512" y="266539"/>
                  </a:lnTo>
                  <a:lnTo>
                    <a:pt x="2183995" y="266460"/>
                  </a:lnTo>
                  <a:lnTo>
                    <a:pt x="2187479" y="266381"/>
                  </a:lnTo>
                  <a:lnTo>
                    <a:pt x="2190962" y="266302"/>
                  </a:lnTo>
                  <a:lnTo>
                    <a:pt x="2194445" y="266223"/>
                  </a:lnTo>
                  <a:lnTo>
                    <a:pt x="2197928" y="266144"/>
                  </a:lnTo>
                  <a:lnTo>
                    <a:pt x="2201412" y="266065"/>
                  </a:lnTo>
                  <a:lnTo>
                    <a:pt x="2204895" y="265986"/>
                  </a:lnTo>
                  <a:lnTo>
                    <a:pt x="2208378" y="265907"/>
                  </a:lnTo>
                  <a:lnTo>
                    <a:pt x="2211861" y="265828"/>
                  </a:lnTo>
                  <a:lnTo>
                    <a:pt x="2215345" y="265750"/>
                  </a:lnTo>
                  <a:lnTo>
                    <a:pt x="2218828" y="265671"/>
                  </a:lnTo>
                  <a:lnTo>
                    <a:pt x="2222311" y="265592"/>
                  </a:lnTo>
                  <a:lnTo>
                    <a:pt x="2225794" y="265513"/>
                  </a:lnTo>
                  <a:lnTo>
                    <a:pt x="2229278" y="265434"/>
                  </a:lnTo>
                  <a:lnTo>
                    <a:pt x="2229278" y="265481"/>
                  </a:lnTo>
                  <a:lnTo>
                    <a:pt x="2229278" y="265528"/>
                  </a:lnTo>
                  <a:lnTo>
                    <a:pt x="2229278" y="265575"/>
                  </a:lnTo>
                  <a:lnTo>
                    <a:pt x="2229278" y="265622"/>
                  </a:lnTo>
                  <a:lnTo>
                    <a:pt x="2229278" y="265668"/>
                  </a:lnTo>
                  <a:lnTo>
                    <a:pt x="2229278" y="265715"/>
                  </a:lnTo>
                  <a:lnTo>
                    <a:pt x="2229278" y="265762"/>
                  </a:lnTo>
                  <a:lnTo>
                    <a:pt x="2229278" y="265808"/>
                  </a:lnTo>
                  <a:lnTo>
                    <a:pt x="2229278" y="265854"/>
                  </a:lnTo>
                  <a:lnTo>
                    <a:pt x="2229278" y="265901"/>
                  </a:lnTo>
                  <a:lnTo>
                    <a:pt x="2229278" y="265947"/>
                  </a:lnTo>
                  <a:lnTo>
                    <a:pt x="2229278" y="265993"/>
                  </a:lnTo>
                  <a:lnTo>
                    <a:pt x="2229278" y="266039"/>
                  </a:lnTo>
                  <a:lnTo>
                    <a:pt x="2229278" y="266085"/>
                  </a:lnTo>
                  <a:lnTo>
                    <a:pt x="2229278" y="266131"/>
                  </a:lnTo>
                  <a:lnTo>
                    <a:pt x="2229278" y="266176"/>
                  </a:lnTo>
                  <a:lnTo>
                    <a:pt x="2229278" y="266222"/>
                  </a:lnTo>
                  <a:lnTo>
                    <a:pt x="2229278" y="266268"/>
                  </a:lnTo>
                  <a:lnTo>
                    <a:pt x="2229278" y="266313"/>
                  </a:lnTo>
                  <a:lnTo>
                    <a:pt x="2229278" y="266359"/>
                  </a:lnTo>
                  <a:lnTo>
                    <a:pt x="2229278" y="266404"/>
                  </a:lnTo>
                  <a:lnTo>
                    <a:pt x="2229278" y="266449"/>
                  </a:lnTo>
                  <a:lnTo>
                    <a:pt x="2229278" y="266495"/>
                  </a:lnTo>
                  <a:lnTo>
                    <a:pt x="2229278" y="266540"/>
                  </a:lnTo>
                  <a:lnTo>
                    <a:pt x="2229278" y="266585"/>
                  </a:lnTo>
                  <a:lnTo>
                    <a:pt x="2229278" y="266630"/>
                  </a:lnTo>
                  <a:lnTo>
                    <a:pt x="2229278" y="266675"/>
                  </a:lnTo>
                  <a:lnTo>
                    <a:pt x="2229278" y="266719"/>
                  </a:lnTo>
                  <a:lnTo>
                    <a:pt x="2229278" y="266764"/>
                  </a:lnTo>
                  <a:lnTo>
                    <a:pt x="2229278" y="266809"/>
                  </a:lnTo>
                  <a:lnTo>
                    <a:pt x="2229278" y="266853"/>
                  </a:lnTo>
                  <a:lnTo>
                    <a:pt x="2229278" y="266898"/>
                  </a:lnTo>
                  <a:lnTo>
                    <a:pt x="2229278" y="266942"/>
                  </a:lnTo>
                  <a:lnTo>
                    <a:pt x="2229278" y="266986"/>
                  </a:lnTo>
                  <a:lnTo>
                    <a:pt x="2229278" y="267031"/>
                  </a:lnTo>
                  <a:lnTo>
                    <a:pt x="2229278" y="267075"/>
                  </a:lnTo>
                  <a:lnTo>
                    <a:pt x="2232761" y="266998"/>
                  </a:lnTo>
                  <a:lnTo>
                    <a:pt x="2236244" y="266922"/>
                  </a:lnTo>
                  <a:lnTo>
                    <a:pt x="2239727" y="266846"/>
                  </a:lnTo>
                  <a:lnTo>
                    <a:pt x="2243211" y="266769"/>
                  </a:lnTo>
                  <a:lnTo>
                    <a:pt x="2246694" y="266693"/>
                  </a:lnTo>
                  <a:lnTo>
                    <a:pt x="2250177" y="266617"/>
                  </a:lnTo>
                  <a:lnTo>
                    <a:pt x="2253660" y="266540"/>
                  </a:lnTo>
                  <a:lnTo>
                    <a:pt x="2257144" y="266464"/>
                  </a:lnTo>
                  <a:lnTo>
                    <a:pt x="2260627" y="266388"/>
                  </a:lnTo>
                  <a:lnTo>
                    <a:pt x="2264110" y="266311"/>
                  </a:lnTo>
                  <a:lnTo>
                    <a:pt x="2267593" y="266235"/>
                  </a:lnTo>
                  <a:lnTo>
                    <a:pt x="2271077" y="266159"/>
                  </a:lnTo>
                  <a:lnTo>
                    <a:pt x="2274560" y="266082"/>
                  </a:lnTo>
                  <a:lnTo>
                    <a:pt x="2278043" y="266006"/>
                  </a:lnTo>
                  <a:lnTo>
                    <a:pt x="2281526" y="265930"/>
                  </a:lnTo>
                  <a:lnTo>
                    <a:pt x="2285010" y="265853"/>
                  </a:lnTo>
                  <a:lnTo>
                    <a:pt x="2288493" y="265777"/>
                  </a:lnTo>
                  <a:lnTo>
                    <a:pt x="2291976" y="265701"/>
                  </a:lnTo>
                  <a:lnTo>
                    <a:pt x="2295459" y="265624"/>
                  </a:lnTo>
                  <a:lnTo>
                    <a:pt x="2298942" y="265548"/>
                  </a:lnTo>
                  <a:lnTo>
                    <a:pt x="2302426" y="265472"/>
                  </a:lnTo>
                  <a:lnTo>
                    <a:pt x="2305909" y="265395"/>
                  </a:lnTo>
                  <a:lnTo>
                    <a:pt x="2309392" y="265319"/>
                  </a:lnTo>
                  <a:lnTo>
                    <a:pt x="2312875" y="265243"/>
                  </a:lnTo>
                  <a:lnTo>
                    <a:pt x="2316359" y="265167"/>
                  </a:lnTo>
                  <a:lnTo>
                    <a:pt x="2319842" y="265090"/>
                  </a:lnTo>
                  <a:lnTo>
                    <a:pt x="2323325" y="265014"/>
                  </a:lnTo>
                  <a:lnTo>
                    <a:pt x="2326808" y="264938"/>
                  </a:lnTo>
                  <a:lnTo>
                    <a:pt x="2330292" y="264861"/>
                  </a:lnTo>
                  <a:lnTo>
                    <a:pt x="2333775" y="264785"/>
                  </a:lnTo>
                  <a:lnTo>
                    <a:pt x="2337258" y="264709"/>
                  </a:lnTo>
                  <a:lnTo>
                    <a:pt x="2340741" y="264633"/>
                  </a:lnTo>
                  <a:lnTo>
                    <a:pt x="2344225" y="264556"/>
                  </a:lnTo>
                  <a:lnTo>
                    <a:pt x="2347708" y="264480"/>
                  </a:lnTo>
                  <a:lnTo>
                    <a:pt x="2351191" y="264404"/>
                  </a:lnTo>
                  <a:lnTo>
                    <a:pt x="2354674" y="264328"/>
                  </a:lnTo>
                  <a:lnTo>
                    <a:pt x="2358158" y="264251"/>
                  </a:lnTo>
                  <a:lnTo>
                    <a:pt x="2361641" y="264175"/>
                  </a:lnTo>
                  <a:lnTo>
                    <a:pt x="2365124" y="264099"/>
                  </a:lnTo>
                  <a:lnTo>
                    <a:pt x="2368607" y="264023"/>
                  </a:lnTo>
                  <a:lnTo>
                    <a:pt x="2368607" y="264069"/>
                  </a:lnTo>
                  <a:lnTo>
                    <a:pt x="2368607" y="264116"/>
                  </a:lnTo>
                  <a:lnTo>
                    <a:pt x="2368607" y="264163"/>
                  </a:lnTo>
                  <a:lnTo>
                    <a:pt x="2368607" y="264209"/>
                  </a:lnTo>
                  <a:lnTo>
                    <a:pt x="2368607" y="264255"/>
                  </a:lnTo>
                  <a:lnTo>
                    <a:pt x="2368607" y="264302"/>
                  </a:lnTo>
                  <a:lnTo>
                    <a:pt x="2368607" y="264348"/>
                  </a:lnTo>
                  <a:lnTo>
                    <a:pt x="2368607" y="264394"/>
                  </a:lnTo>
                  <a:lnTo>
                    <a:pt x="2368607" y="264440"/>
                  </a:lnTo>
                  <a:lnTo>
                    <a:pt x="2368607" y="264486"/>
                  </a:lnTo>
                  <a:lnTo>
                    <a:pt x="2368607" y="264532"/>
                  </a:lnTo>
                  <a:lnTo>
                    <a:pt x="2368607" y="264578"/>
                  </a:lnTo>
                  <a:lnTo>
                    <a:pt x="2368607" y="264624"/>
                  </a:lnTo>
                  <a:lnTo>
                    <a:pt x="2368607" y="264670"/>
                  </a:lnTo>
                  <a:lnTo>
                    <a:pt x="2368607" y="264715"/>
                  </a:lnTo>
                  <a:lnTo>
                    <a:pt x="2368607" y="264761"/>
                  </a:lnTo>
                  <a:lnTo>
                    <a:pt x="2368607" y="264806"/>
                  </a:lnTo>
                  <a:lnTo>
                    <a:pt x="2368607" y="264851"/>
                  </a:lnTo>
                  <a:lnTo>
                    <a:pt x="2368607" y="264897"/>
                  </a:lnTo>
                  <a:lnTo>
                    <a:pt x="2368607" y="264942"/>
                  </a:lnTo>
                  <a:lnTo>
                    <a:pt x="2368607" y="264987"/>
                  </a:lnTo>
                  <a:lnTo>
                    <a:pt x="2368607" y="265032"/>
                  </a:lnTo>
                  <a:lnTo>
                    <a:pt x="2368607" y="265077"/>
                  </a:lnTo>
                  <a:lnTo>
                    <a:pt x="2368607" y="265122"/>
                  </a:lnTo>
                  <a:lnTo>
                    <a:pt x="2368607" y="265167"/>
                  </a:lnTo>
                  <a:lnTo>
                    <a:pt x="2368607" y="265212"/>
                  </a:lnTo>
                  <a:lnTo>
                    <a:pt x="2368607" y="265256"/>
                  </a:lnTo>
                  <a:lnTo>
                    <a:pt x="2368607" y="265301"/>
                  </a:lnTo>
                  <a:lnTo>
                    <a:pt x="2368607" y="265345"/>
                  </a:lnTo>
                  <a:lnTo>
                    <a:pt x="2368607" y="265390"/>
                  </a:lnTo>
                  <a:lnTo>
                    <a:pt x="2368607" y="265434"/>
                  </a:lnTo>
                  <a:lnTo>
                    <a:pt x="2368607" y="265478"/>
                  </a:lnTo>
                  <a:lnTo>
                    <a:pt x="2368607" y="265523"/>
                  </a:lnTo>
                  <a:lnTo>
                    <a:pt x="2368607" y="265567"/>
                  </a:lnTo>
                  <a:lnTo>
                    <a:pt x="2368607" y="265611"/>
                  </a:lnTo>
                  <a:lnTo>
                    <a:pt x="2368607" y="265655"/>
                  </a:lnTo>
                  <a:lnTo>
                    <a:pt x="2368607" y="265699"/>
                  </a:lnTo>
                  <a:lnTo>
                    <a:pt x="2368607" y="265742"/>
                  </a:lnTo>
                  <a:lnTo>
                    <a:pt x="2368607" y="265786"/>
                  </a:lnTo>
                  <a:lnTo>
                    <a:pt x="2368607" y="265830"/>
                  </a:lnTo>
                  <a:lnTo>
                    <a:pt x="2368607" y="265873"/>
                  </a:lnTo>
                  <a:lnTo>
                    <a:pt x="2368607" y="265917"/>
                  </a:lnTo>
                  <a:lnTo>
                    <a:pt x="2368607" y="265960"/>
                  </a:lnTo>
                  <a:lnTo>
                    <a:pt x="2368607" y="266004"/>
                  </a:lnTo>
                  <a:lnTo>
                    <a:pt x="2368607" y="266047"/>
                  </a:lnTo>
                  <a:lnTo>
                    <a:pt x="2368607" y="266090"/>
                  </a:lnTo>
                  <a:lnTo>
                    <a:pt x="2368607" y="266133"/>
                  </a:lnTo>
                  <a:lnTo>
                    <a:pt x="2368607" y="266176"/>
                  </a:lnTo>
                  <a:lnTo>
                    <a:pt x="2368607" y="266219"/>
                  </a:lnTo>
                  <a:lnTo>
                    <a:pt x="2368607" y="266262"/>
                  </a:lnTo>
                  <a:lnTo>
                    <a:pt x="2368607" y="266305"/>
                  </a:lnTo>
                  <a:lnTo>
                    <a:pt x="2368607" y="266348"/>
                  </a:lnTo>
                  <a:lnTo>
                    <a:pt x="2368607" y="266391"/>
                  </a:lnTo>
                  <a:lnTo>
                    <a:pt x="2368607" y="266433"/>
                  </a:lnTo>
                  <a:lnTo>
                    <a:pt x="2368607" y="266476"/>
                  </a:lnTo>
                  <a:lnTo>
                    <a:pt x="2368607" y="266518"/>
                  </a:lnTo>
                  <a:lnTo>
                    <a:pt x="2368607" y="266561"/>
                  </a:lnTo>
                  <a:lnTo>
                    <a:pt x="2368607" y="266603"/>
                  </a:lnTo>
                  <a:lnTo>
                    <a:pt x="2368607" y="266645"/>
                  </a:lnTo>
                  <a:lnTo>
                    <a:pt x="2368607" y="266688"/>
                  </a:lnTo>
                  <a:lnTo>
                    <a:pt x="2368607" y="266730"/>
                  </a:lnTo>
                  <a:lnTo>
                    <a:pt x="2368607" y="266772"/>
                  </a:lnTo>
                  <a:lnTo>
                    <a:pt x="2368607" y="266814"/>
                  </a:lnTo>
                  <a:lnTo>
                    <a:pt x="2368607" y="266856"/>
                  </a:lnTo>
                  <a:lnTo>
                    <a:pt x="2368607" y="266898"/>
                  </a:lnTo>
                  <a:lnTo>
                    <a:pt x="2368607" y="266939"/>
                  </a:lnTo>
                  <a:lnTo>
                    <a:pt x="2368607" y="266981"/>
                  </a:lnTo>
                  <a:lnTo>
                    <a:pt x="2368607" y="267023"/>
                  </a:lnTo>
                  <a:lnTo>
                    <a:pt x="2368607" y="267064"/>
                  </a:lnTo>
                  <a:lnTo>
                    <a:pt x="2368607" y="267106"/>
                  </a:lnTo>
                  <a:lnTo>
                    <a:pt x="2368607" y="267147"/>
                  </a:lnTo>
                  <a:lnTo>
                    <a:pt x="2368607" y="267189"/>
                  </a:lnTo>
                  <a:lnTo>
                    <a:pt x="2368607" y="267230"/>
                  </a:lnTo>
                  <a:lnTo>
                    <a:pt x="2368607" y="267271"/>
                  </a:lnTo>
                  <a:lnTo>
                    <a:pt x="2368607" y="267312"/>
                  </a:lnTo>
                  <a:lnTo>
                    <a:pt x="2368607" y="267353"/>
                  </a:lnTo>
                  <a:lnTo>
                    <a:pt x="2368607" y="267394"/>
                  </a:lnTo>
                  <a:lnTo>
                    <a:pt x="2368607" y="267435"/>
                  </a:lnTo>
                  <a:lnTo>
                    <a:pt x="2368607" y="267476"/>
                  </a:lnTo>
                  <a:lnTo>
                    <a:pt x="2368607" y="267517"/>
                  </a:lnTo>
                  <a:lnTo>
                    <a:pt x="2368607" y="267558"/>
                  </a:lnTo>
                  <a:lnTo>
                    <a:pt x="2368607" y="267598"/>
                  </a:lnTo>
                  <a:lnTo>
                    <a:pt x="2368607" y="267639"/>
                  </a:lnTo>
                  <a:lnTo>
                    <a:pt x="2368607" y="267680"/>
                  </a:lnTo>
                  <a:lnTo>
                    <a:pt x="2368607" y="267720"/>
                  </a:lnTo>
                  <a:lnTo>
                    <a:pt x="2368607" y="267761"/>
                  </a:lnTo>
                  <a:lnTo>
                    <a:pt x="2372091" y="267690"/>
                  </a:lnTo>
                  <a:lnTo>
                    <a:pt x="2375574" y="267619"/>
                  </a:lnTo>
                  <a:lnTo>
                    <a:pt x="2379057" y="267548"/>
                  </a:lnTo>
                  <a:lnTo>
                    <a:pt x="2382540" y="267477"/>
                  </a:lnTo>
                  <a:lnTo>
                    <a:pt x="2386024" y="267406"/>
                  </a:lnTo>
                  <a:lnTo>
                    <a:pt x="2389507" y="267335"/>
                  </a:lnTo>
                  <a:lnTo>
                    <a:pt x="2392990" y="267264"/>
                  </a:lnTo>
                  <a:lnTo>
                    <a:pt x="2396473" y="267193"/>
                  </a:lnTo>
                  <a:lnTo>
                    <a:pt x="2399957" y="267123"/>
                  </a:lnTo>
                  <a:lnTo>
                    <a:pt x="2403440" y="267052"/>
                  </a:lnTo>
                  <a:lnTo>
                    <a:pt x="2406923" y="266981"/>
                  </a:lnTo>
                  <a:lnTo>
                    <a:pt x="2410406" y="266910"/>
                  </a:lnTo>
                  <a:lnTo>
                    <a:pt x="2413890" y="266839"/>
                  </a:lnTo>
                  <a:lnTo>
                    <a:pt x="2417373" y="266768"/>
                  </a:lnTo>
                  <a:lnTo>
                    <a:pt x="2420856" y="266697"/>
                  </a:lnTo>
                  <a:lnTo>
                    <a:pt x="2424339" y="266627"/>
                  </a:lnTo>
                  <a:lnTo>
                    <a:pt x="2427823" y="266556"/>
                  </a:lnTo>
                  <a:lnTo>
                    <a:pt x="2431306" y="266485"/>
                  </a:lnTo>
                  <a:lnTo>
                    <a:pt x="2434789" y="266414"/>
                  </a:lnTo>
                  <a:lnTo>
                    <a:pt x="2438272" y="266343"/>
                  </a:lnTo>
                  <a:lnTo>
                    <a:pt x="2441756" y="266272"/>
                  </a:lnTo>
                  <a:lnTo>
                    <a:pt x="2445239" y="266201"/>
                  </a:lnTo>
                  <a:lnTo>
                    <a:pt x="2448722" y="266131"/>
                  </a:lnTo>
                  <a:lnTo>
                    <a:pt x="2452205" y="266060"/>
                  </a:lnTo>
                  <a:lnTo>
                    <a:pt x="2455689" y="265989"/>
                  </a:lnTo>
                  <a:lnTo>
                    <a:pt x="2459172" y="265918"/>
                  </a:lnTo>
                  <a:lnTo>
                    <a:pt x="2462655" y="265847"/>
                  </a:lnTo>
                  <a:lnTo>
                    <a:pt x="2466138" y="265777"/>
                  </a:lnTo>
                  <a:lnTo>
                    <a:pt x="2469622" y="265706"/>
                  </a:lnTo>
                  <a:lnTo>
                    <a:pt x="2473105" y="265635"/>
                  </a:lnTo>
                  <a:lnTo>
                    <a:pt x="2476588" y="265564"/>
                  </a:lnTo>
                  <a:lnTo>
                    <a:pt x="2480071" y="265493"/>
                  </a:lnTo>
                  <a:lnTo>
                    <a:pt x="2483555" y="265422"/>
                  </a:lnTo>
                  <a:lnTo>
                    <a:pt x="2487038" y="265352"/>
                  </a:lnTo>
                  <a:lnTo>
                    <a:pt x="2490521" y="265281"/>
                  </a:lnTo>
                  <a:lnTo>
                    <a:pt x="2494004" y="265210"/>
                  </a:lnTo>
                  <a:lnTo>
                    <a:pt x="2497488" y="265139"/>
                  </a:lnTo>
                  <a:lnTo>
                    <a:pt x="2500971" y="265068"/>
                  </a:lnTo>
                  <a:lnTo>
                    <a:pt x="2504454" y="264998"/>
                  </a:lnTo>
                  <a:lnTo>
                    <a:pt x="2507937" y="264927"/>
                  </a:lnTo>
                  <a:lnTo>
                    <a:pt x="2507937" y="264970"/>
                  </a:lnTo>
                  <a:lnTo>
                    <a:pt x="2507937" y="265012"/>
                  </a:lnTo>
                  <a:lnTo>
                    <a:pt x="2507937" y="265055"/>
                  </a:lnTo>
                  <a:lnTo>
                    <a:pt x="2507937" y="265097"/>
                  </a:lnTo>
                  <a:lnTo>
                    <a:pt x="2507937" y="265139"/>
                  </a:lnTo>
                  <a:lnTo>
                    <a:pt x="2507937" y="265182"/>
                  </a:lnTo>
                  <a:lnTo>
                    <a:pt x="2507937" y="265224"/>
                  </a:lnTo>
                  <a:lnTo>
                    <a:pt x="2507937" y="265266"/>
                  </a:lnTo>
                  <a:lnTo>
                    <a:pt x="2507937" y="265308"/>
                  </a:lnTo>
                  <a:lnTo>
                    <a:pt x="2507937" y="265350"/>
                  </a:lnTo>
                  <a:lnTo>
                    <a:pt x="2507937" y="265392"/>
                  </a:lnTo>
                  <a:lnTo>
                    <a:pt x="2507937" y="265434"/>
                  </a:lnTo>
                  <a:lnTo>
                    <a:pt x="2507937" y="265476"/>
                  </a:lnTo>
                  <a:lnTo>
                    <a:pt x="2507937" y="265518"/>
                  </a:lnTo>
                  <a:lnTo>
                    <a:pt x="2507937" y="265559"/>
                  </a:lnTo>
                  <a:lnTo>
                    <a:pt x="2507937" y="265601"/>
                  </a:lnTo>
                  <a:lnTo>
                    <a:pt x="2507937" y="265642"/>
                  </a:lnTo>
                  <a:lnTo>
                    <a:pt x="2507937" y="265684"/>
                  </a:lnTo>
                  <a:lnTo>
                    <a:pt x="2507937" y="265725"/>
                  </a:lnTo>
                  <a:lnTo>
                    <a:pt x="2507937" y="265767"/>
                  </a:lnTo>
                  <a:lnTo>
                    <a:pt x="2507937" y="265808"/>
                  </a:lnTo>
                  <a:lnTo>
                    <a:pt x="2507937" y="265849"/>
                  </a:lnTo>
                  <a:lnTo>
                    <a:pt x="2507937" y="265890"/>
                  </a:lnTo>
                  <a:lnTo>
                    <a:pt x="2507937" y="265931"/>
                  </a:lnTo>
                  <a:lnTo>
                    <a:pt x="2507937" y="265972"/>
                  </a:lnTo>
                  <a:lnTo>
                    <a:pt x="2507937" y="266013"/>
                  </a:lnTo>
                  <a:lnTo>
                    <a:pt x="2507937" y="266054"/>
                  </a:lnTo>
                  <a:lnTo>
                    <a:pt x="2507937" y="266095"/>
                  </a:lnTo>
                  <a:lnTo>
                    <a:pt x="2507937" y="266136"/>
                  </a:lnTo>
                  <a:lnTo>
                    <a:pt x="2507937" y="266176"/>
                  </a:lnTo>
                  <a:lnTo>
                    <a:pt x="2507937" y="266217"/>
                  </a:lnTo>
                  <a:lnTo>
                    <a:pt x="2507937" y="266258"/>
                  </a:lnTo>
                  <a:lnTo>
                    <a:pt x="2507937" y="266298"/>
                  </a:lnTo>
                  <a:lnTo>
                    <a:pt x="2507937" y="266339"/>
                  </a:lnTo>
                  <a:lnTo>
                    <a:pt x="2507937" y="266379"/>
                  </a:lnTo>
                  <a:lnTo>
                    <a:pt x="2507937" y="266419"/>
                  </a:lnTo>
                  <a:lnTo>
                    <a:pt x="2507937" y="266459"/>
                  </a:lnTo>
                  <a:lnTo>
                    <a:pt x="2507937" y="266500"/>
                  </a:lnTo>
                  <a:lnTo>
                    <a:pt x="2507937" y="266540"/>
                  </a:lnTo>
                  <a:lnTo>
                    <a:pt x="2507937" y="266580"/>
                  </a:lnTo>
                  <a:lnTo>
                    <a:pt x="2507937" y="266620"/>
                  </a:lnTo>
                  <a:lnTo>
                    <a:pt x="2507937" y="266660"/>
                  </a:lnTo>
                  <a:lnTo>
                    <a:pt x="2507937" y="266699"/>
                  </a:lnTo>
                  <a:lnTo>
                    <a:pt x="2507937" y="266739"/>
                  </a:lnTo>
                  <a:lnTo>
                    <a:pt x="2507937" y="266779"/>
                  </a:lnTo>
                  <a:lnTo>
                    <a:pt x="2507937" y="266819"/>
                  </a:lnTo>
                  <a:lnTo>
                    <a:pt x="2507937" y="266858"/>
                  </a:lnTo>
                  <a:lnTo>
                    <a:pt x="2507937" y="266898"/>
                  </a:lnTo>
                  <a:lnTo>
                    <a:pt x="2507937" y="266937"/>
                  </a:lnTo>
                  <a:lnTo>
                    <a:pt x="2507937" y="266977"/>
                  </a:lnTo>
                  <a:lnTo>
                    <a:pt x="2507937" y="267016"/>
                  </a:lnTo>
                  <a:lnTo>
                    <a:pt x="2507937" y="267055"/>
                  </a:lnTo>
                  <a:lnTo>
                    <a:pt x="2507937" y="267094"/>
                  </a:lnTo>
                  <a:lnTo>
                    <a:pt x="2507937" y="267133"/>
                  </a:lnTo>
                  <a:lnTo>
                    <a:pt x="2507937" y="267173"/>
                  </a:lnTo>
                  <a:lnTo>
                    <a:pt x="2507937" y="267212"/>
                  </a:lnTo>
                  <a:lnTo>
                    <a:pt x="2507937" y="267251"/>
                  </a:lnTo>
                  <a:lnTo>
                    <a:pt x="2507937" y="267289"/>
                  </a:lnTo>
                  <a:lnTo>
                    <a:pt x="2507937" y="267328"/>
                  </a:lnTo>
                  <a:lnTo>
                    <a:pt x="2507937" y="267367"/>
                  </a:lnTo>
                  <a:lnTo>
                    <a:pt x="2507937" y="267406"/>
                  </a:lnTo>
                  <a:lnTo>
                    <a:pt x="2507937" y="267444"/>
                  </a:lnTo>
                  <a:lnTo>
                    <a:pt x="2507937" y="267483"/>
                  </a:lnTo>
                  <a:lnTo>
                    <a:pt x="2507937" y="267522"/>
                  </a:lnTo>
                  <a:lnTo>
                    <a:pt x="2507937" y="267560"/>
                  </a:lnTo>
                  <a:lnTo>
                    <a:pt x="2507937" y="267598"/>
                  </a:lnTo>
                  <a:lnTo>
                    <a:pt x="2507937" y="267637"/>
                  </a:lnTo>
                  <a:lnTo>
                    <a:pt x="2507937" y="267675"/>
                  </a:lnTo>
                  <a:lnTo>
                    <a:pt x="2507937" y="267713"/>
                  </a:lnTo>
                  <a:lnTo>
                    <a:pt x="2507937" y="267752"/>
                  </a:lnTo>
                  <a:lnTo>
                    <a:pt x="2507937" y="267790"/>
                  </a:lnTo>
                  <a:lnTo>
                    <a:pt x="2507937" y="267828"/>
                  </a:lnTo>
                  <a:lnTo>
                    <a:pt x="2507937" y="267866"/>
                  </a:lnTo>
                  <a:lnTo>
                    <a:pt x="2507937" y="267904"/>
                  </a:lnTo>
                  <a:lnTo>
                    <a:pt x="2507937" y="267942"/>
                  </a:lnTo>
                  <a:lnTo>
                    <a:pt x="2507937" y="267979"/>
                  </a:lnTo>
                  <a:lnTo>
                    <a:pt x="2507937" y="268017"/>
                  </a:lnTo>
                  <a:lnTo>
                    <a:pt x="2507937" y="268055"/>
                  </a:lnTo>
                  <a:lnTo>
                    <a:pt x="2507937" y="268093"/>
                  </a:lnTo>
                  <a:lnTo>
                    <a:pt x="2507937" y="268130"/>
                  </a:lnTo>
                  <a:lnTo>
                    <a:pt x="2507937" y="268168"/>
                  </a:lnTo>
                  <a:lnTo>
                    <a:pt x="2507937" y="268205"/>
                  </a:lnTo>
                  <a:lnTo>
                    <a:pt x="2507937" y="268243"/>
                  </a:lnTo>
                  <a:lnTo>
                    <a:pt x="2507937" y="268280"/>
                  </a:lnTo>
                  <a:lnTo>
                    <a:pt x="2507937" y="268317"/>
                  </a:lnTo>
                  <a:lnTo>
                    <a:pt x="2507937" y="268354"/>
                  </a:lnTo>
                  <a:lnTo>
                    <a:pt x="2507937" y="268392"/>
                  </a:lnTo>
                  <a:lnTo>
                    <a:pt x="2507937" y="268429"/>
                  </a:lnTo>
                  <a:lnTo>
                    <a:pt x="2507937" y="268466"/>
                  </a:lnTo>
                  <a:lnTo>
                    <a:pt x="2507937" y="268503"/>
                  </a:lnTo>
                  <a:lnTo>
                    <a:pt x="2507937" y="268540"/>
                  </a:lnTo>
                  <a:lnTo>
                    <a:pt x="2507937" y="268577"/>
                  </a:lnTo>
                  <a:lnTo>
                    <a:pt x="2507937" y="268614"/>
                  </a:lnTo>
                  <a:lnTo>
                    <a:pt x="2507937" y="268650"/>
                  </a:lnTo>
                  <a:lnTo>
                    <a:pt x="2507937" y="268687"/>
                  </a:lnTo>
                  <a:lnTo>
                    <a:pt x="2507937" y="268724"/>
                  </a:lnTo>
                  <a:lnTo>
                    <a:pt x="2507937" y="268760"/>
                  </a:lnTo>
                  <a:lnTo>
                    <a:pt x="2507937" y="268797"/>
                  </a:lnTo>
                  <a:lnTo>
                    <a:pt x="2507937" y="268833"/>
                  </a:lnTo>
                  <a:lnTo>
                    <a:pt x="2507937" y="268870"/>
                  </a:lnTo>
                  <a:lnTo>
                    <a:pt x="2507937" y="268906"/>
                  </a:lnTo>
                  <a:lnTo>
                    <a:pt x="2507937" y="268943"/>
                  </a:lnTo>
                  <a:lnTo>
                    <a:pt x="2507937" y="268979"/>
                  </a:lnTo>
                  <a:lnTo>
                    <a:pt x="2507937" y="269015"/>
                  </a:lnTo>
                  <a:lnTo>
                    <a:pt x="2507937" y="269051"/>
                  </a:lnTo>
                  <a:lnTo>
                    <a:pt x="2507937" y="269087"/>
                  </a:lnTo>
                  <a:lnTo>
                    <a:pt x="2507937" y="269123"/>
                  </a:lnTo>
                  <a:lnTo>
                    <a:pt x="2507937" y="269159"/>
                  </a:lnTo>
                  <a:lnTo>
                    <a:pt x="2507937" y="269195"/>
                  </a:lnTo>
                  <a:lnTo>
                    <a:pt x="2507937" y="269231"/>
                  </a:lnTo>
                  <a:lnTo>
                    <a:pt x="2507937" y="269267"/>
                  </a:lnTo>
                  <a:lnTo>
                    <a:pt x="2507937" y="269303"/>
                  </a:lnTo>
                  <a:lnTo>
                    <a:pt x="2507937" y="269339"/>
                  </a:lnTo>
                  <a:lnTo>
                    <a:pt x="2507937" y="269374"/>
                  </a:lnTo>
                  <a:lnTo>
                    <a:pt x="2507937" y="269410"/>
                  </a:lnTo>
                  <a:lnTo>
                    <a:pt x="2507937" y="269446"/>
                  </a:lnTo>
                  <a:lnTo>
                    <a:pt x="2507937" y="269481"/>
                  </a:lnTo>
                  <a:lnTo>
                    <a:pt x="2507937" y="269517"/>
                  </a:lnTo>
                  <a:lnTo>
                    <a:pt x="2507937" y="269552"/>
                  </a:lnTo>
                  <a:lnTo>
                    <a:pt x="2507937" y="269587"/>
                  </a:lnTo>
                  <a:lnTo>
                    <a:pt x="2507937" y="269623"/>
                  </a:lnTo>
                  <a:lnTo>
                    <a:pt x="2507937" y="269658"/>
                  </a:lnTo>
                  <a:lnTo>
                    <a:pt x="2507937" y="269693"/>
                  </a:lnTo>
                  <a:lnTo>
                    <a:pt x="2507937" y="269728"/>
                  </a:lnTo>
                  <a:lnTo>
                    <a:pt x="2507937" y="269763"/>
                  </a:lnTo>
                  <a:lnTo>
                    <a:pt x="2507937" y="269798"/>
                  </a:lnTo>
                  <a:lnTo>
                    <a:pt x="2507937" y="269833"/>
                  </a:lnTo>
                  <a:lnTo>
                    <a:pt x="2507937" y="269868"/>
                  </a:lnTo>
                  <a:lnTo>
                    <a:pt x="2507937" y="269903"/>
                  </a:lnTo>
                  <a:lnTo>
                    <a:pt x="2507937" y="269938"/>
                  </a:lnTo>
                  <a:lnTo>
                    <a:pt x="2511421" y="269874"/>
                  </a:lnTo>
                  <a:lnTo>
                    <a:pt x="2514904" y="269810"/>
                  </a:lnTo>
                  <a:lnTo>
                    <a:pt x="2518387" y="269746"/>
                  </a:lnTo>
                  <a:lnTo>
                    <a:pt x="2521870" y="269682"/>
                  </a:lnTo>
                  <a:lnTo>
                    <a:pt x="2525354" y="269618"/>
                  </a:lnTo>
                  <a:lnTo>
                    <a:pt x="2528837" y="269554"/>
                  </a:lnTo>
                  <a:lnTo>
                    <a:pt x="2532320" y="269490"/>
                  </a:lnTo>
                  <a:lnTo>
                    <a:pt x="2535803" y="269426"/>
                  </a:lnTo>
                  <a:lnTo>
                    <a:pt x="2539287" y="269362"/>
                  </a:lnTo>
                  <a:lnTo>
                    <a:pt x="2542770" y="269298"/>
                  </a:lnTo>
                  <a:lnTo>
                    <a:pt x="2546253" y="269234"/>
                  </a:lnTo>
                  <a:lnTo>
                    <a:pt x="2549736" y="269170"/>
                  </a:lnTo>
                  <a:lnTo>
                    <a:pt x="2553220" y="269106"/>
                  </a:lnTo>
                  <a:lnTo>
                    <a:pt x="2556703" y="269042"/>
                  </a:lnTo>
                  <a:lnTo>
                    <a:pt x="2560186" y="268978"/>
                  </a:lnTo>
                  <a:lnTo>
                    <a:pt x="2563669" y="268914"/>
                  </a:lnTo>
                  <a:lnTo>
                    <a:pt x="2567153" y="268850"/>
                  </a:lnTo>
                  <a:lnTo>
                    <a:pt x="2570636" y="268786"/>
                  </a:lnTo>
                  <a:lnTo>
                    <a:pt x="2574119" y="268722"/>
                  </a:lnTo>
                  <a:lnTo>
                    <a:pt x="2577602" y="268658"/>
                  </a:lnTo>
                  <a:lnTo>
                    <a:pt x="2581085" y="268594"/>
                  </a:lnTo>
                  <a:lnTo>
                    <a:pt x="2584569" y="268530"/>
                  </a:lnTo>
                  <a:lnTo>
                    <a:pt x="2588052" y="268466"/>
                  </a:lnTo>
                  <a:lnTo>
                    <a:pt x="2591535" y="268402"/>
                  </a:lnTo>
                  <a:lnTo>
                    <a:pt x="2595018" y="268338"/>
                  </a:lnTo>
                  <a:lnTo>
                    <a:pt x="2598502" y="268274"/>
                  </a:lnTo>
                  <a:lnTo>
                    <a:pt x="2601985" y="268211"/>
                  </a:lnTo>
                  <a:lnTo>
                    <a:pt x="2605468" y="268147"/>
                  </a:lnTo>
                  <a:lnTo>
                    <a:pt x="2608951" y="268083"/>
                  </a:lnTo>
                  <a:lnTo>
                    <a:pt x="2612435" y="268019"/>
                  </a:lnTo>
                  <a:lnTo>
                    <a:pt x="2615918" y="267955"/>
                  </a:lnTo>
                  <a:lnTo>
                    <a:pt x="2619401" y="267891"/>
                  </a:lnTo>
                  <a:lnTo>
                    <a:pt x="2622884" y="267827"/>
                  </a:lnTo>
                  <a:lnTo>
                    <a:pt x="2626368" y="267763"/>
                  </a:lnTo>
                  <a:lnTo>
                    <a:pt x="2629851" y="267699"/>
                  </a:lnTo>
                  <a:lnTo>
                    <a:pt x="2633334" y="267635"/>
                  </a:lnTo>
                  <a:lnTo>
                    <a:pt x="2636817" y="267571"/>
                  </a:lnTo>
                  <a:lnTo>
                    <a:pt x="2640301" y="267507"/>
                  </a:lnTo>
                  <a:lnTo>
                    <a:pt x="2643784" y="267443"/>
                  </a:lnTo>
                  <a:lnTo>
                    <a:pt x="2647267" y="267379"/>
                  </a:lnTo>
                  <a:lnTo>
                    <a:pt x="2647267" y="267416"/>
                  </a:lnTo>
                  <a:lnTo>
                    <a:pt x="2647267" y="267453"/>
                  </a:lnTo>
                  <a:lnTo>
                    <a:pt x="2647267" y="267489"/>
                  </a:lnTo>
                  <a:lnTo>
                    <a:pt x="2647267" y="267526"/>
                  </a:lnTo>
                  <a:lnTo>
                    <a:pt x="2647267" y="267562"/>
                  </a:lnTo>
                  <a:lnTo>
                    <a:pt x="2647267" y="267598"/>
                  </a:lnTo>
                  <a:lnTo>
                    <a:pt x="2647267" y="267635"/>
                  </a:lnTo>
                  <a:lnTo>
                    <a:pt x="2647267" y="267671"/>
                  </a:lnTo>
                  <a:lnTo>
                    <a:pt x="2647267" y="267707"/>
                  </a:lnTo>
                  <a:lnTo>
                    <a:pt x="2647267" y="267744"/>
                  </a:lnTo>
                  <a:lnTo>
                    <a:pt x="2647267" y="267780"/>
                  </a:lnTo>
                  <a:lnTo>
                    <a:pt x="2647267" y="267816"/>
                  </a:lnTo>
                  <a:lnTo>
                    <a:pt x="2647267" y="267852"/>
                  </a:lnTo>
                  <a:lnTo>
                    <a:pt x="2647267" y="267888"/>
                  </a:lnTo>
                  <a:lnTo>
                    <a:pt x="2647267" y="267924"/>
                  </a:lnTo>
                  <a:lnTo>
                    <a:pt x="2647267" y="267959"/>
                  </a:lnTo>
                  <a:lnTo>
                    <a:pt x="2647267" y="267995"/>
                  </a:lnTo>
                  <a:lnTo>
                    <a:pt x="2647267" y="268031"/>
                  </a:lnTo>
                  <a:lnTo>
                    <a:pt x="2647267" y="268067"/>
                  </a:lnTo>
                  <a:lnTo>
                    <a:pt x="2647267" y="268102"/>
                  </a:lnTo>
                  <a:lnTo>
                    <a:pt x="2647267" y="268138"/>
                  </a:lnTo>
                  <a:lnTo>
                    <a:pt x="2647267" y="268174"/>
                  </a:lnTo>
                  <a:lnTo>
                    <a:pt x="2647267" y="268209"/>
                  </a:lnTo>
                  <a:lnTo>
                    <a:pt x="2647267" y="268244"/>
                  </a:lnTo>
                  <a:lnTo>
                    <a:pt x="2647267" y="268280"/>
                  </a:lnTo>
                  <a:lnTo>
                    <a:pt x="2647267" y="268315"/>
                  </a:lnTo>
                  <a:lnTo>
                    <a:pt x="2647267" y="268351"/>
                  </a:lnTo>
                  <a:lnTo>
                    <a:pt x="2647267" y="268386"/>
                  </a:lnTo>
                  <a:lnTo>
                    <a:pt x="2647267" y="268421"/>
                  </a:lnTo>
                  <a:lnTo>
                    <a:pt x="2647267" y="268456"/>
                  </a:lnTo>
                  <a:lnTo>
                    <a:pt x="2647267" y="268491"/>
                  </a:lnTo>
                  <a:lnTo>
                    <a:pt x="2647267" y="268526"/>
                  </a:lnTo>
                  <a:lnTo>
                    <a:pt x="2647267" y="268561"/>
                  </a:lnTo>
                  <a:lnTo>
                    <a:pt x="2647267" y="268596"/>
                  </a:lnTo>
                  <a:lnTo>
                    <a:pt x="2647267" y="268631"/>
                  </a:lnTo>
                  <a:lnTo>
                    <a:pt x="2647267" y="268666"/>
                  </a:lnTo>
                  <a:lnTo>
                    <a:pt x="2647267" y="268701"/>
                  </a:lnTo>
                  <a:lnTo>
                    <a:pt x="2647267" y="268735"/>
                  </a:lnTo>
                  <a:lnTo>
                    <a:pt x="2647267" y="268770"/>
                  </a:lnTo>
                  <a:lnTo>
                    <a:pt x="2647267" y="268805"/>
                  </a:lnTo>
                  <a:lnTo>
                    <a:pt x="2647267" y="268839"/>
                  </a:lnTo>
                  <a:lnTo>
                    <a:pt x="2647267" y="268874"/>
                  </a:lnTo>
                  <a:lnTo>
                    <a:pt x="2647267" y="268908"/>
                  </a:lnTo>
                  <a:lnTo>
                    <a:pt x="2647267" y="268943"/>
                  </a:lnTo>
                  <a:lnTo>
                    <a:pt x="2647267" y="268977"/>
                  </a:lnTo>
                  <a:lnTo>
                    <a:pt x="2647267" y="269011"/>
                  </a:lnTo>
                  <a:lnTo>
                    <a:pt x="2647267" y="269046"/>
                  </a:lnTo>
                  <a:lnTo>
                    <a:pt x="2647267" y="269080"/>
                  </a:lnTo>
                  <a:lnTo>
                    <a:pt x="2647267" y="269114"/>
                  </a:lnTo>
                  <a:lnTo>
                    <a:pt x="2647267" y="269148"/>
                  </a:lnTo>
                  <a:lnTo>
                    <a:pt x="2647267" y="269182"/>
                  </a:lnTo>
                  <a:lnTo>
                    <a:pt x="2647267" y="269216"/>
                  </a:lnTo>
                  <a:lnTo>
                    <a:pt x="2647267" y="269250"/>
                  </a:lnTo>
                  <a:lnTo>
                    <a:pt x="2647267" y="269284"/>
                  </a:lnTo>
                  <a:lnTo>
                    <a:pt x="2647267" y="269318"/>
                  </a:lnTo>
                  <a:lnTo>
                    <a:pt x="2647267" y="269352"/>
                  </a:lnTo>
                  <a:lnTo>
                    <a:pt x="2647267" y="269386"/>
                  </a:lnTo>
                  <a:lnTo>
                    <a:pt x="2647267" y="269419"/>
                  </a:lnTo>
                  <a:lnTo>
                    <a:pt x="2647267" y="269453"/>
                  </a:lnTo>
                  <a:lnTo>
                    <a:pt x="2647267" y="269487"/>
                  </a:lnTo>
                  <a:lnTo>
                    <a:pt x="2647267" y="269520"/>
                  </a:lnTo>
                  <a:lnTo>
                    <a:pt x="2647267" y="269554"/>
                  </a:lnTo>
                  <a:lnTo>
                    <a:pt x="2647267" y="269587"/>
                  </a:lnTo>
                  <a:lnTo>
                    <a:pt x="2647267" y="269621"/>
                  </a:lnTo>
                  <a:lnTo>
                    <a:pt x="2647267" y="269654"/>
                  </a:lnTo>
                  <a:lnTo>
                    <a:pt x="2647267" y="269688"/>
                  </a:lnTo>
                  <a:lnTo>
                    <a:pt x="2647267" y="269721"/>
                  </a:lnTo>
                  <a:lnTo>
                    <a:pt x="2647267" y="269754"/>
                  </a:lnTo>
                  <a:lnTo>
                    <a:pt x="2647267" y="269787"/>
                  </a:lnTo>
                  <a:lnTo>
                    <a:pt x="2647267" y="269821"/>
                  </a:lnTo>
                  <a:lnTo>
                    <a:pt x="2647267" y="269854"/>
                  </a:lnTo>
                  <a:lnTo>
                    <a:pt x="2647267" y="269887"/>
                  </a:lnTo>
                  <a:lnTo>
                    <a:pt x="2647267" y="269920"/>
                  </a:lnTo>
                  <a:lnTo>
                    <a:pt x="2647267" y="269953"/>
                  </a:lnTo>
                  <a:lnTo>
                    <a:pt x="2647267" y="269986"/>
                  </a:lnTo>
                  <a:lnTo>
                    <a:pt x="2647267" y="270019"/>
                  </a:lnTo>
                  <a:lnTo>
                    <a:pt x="2647267" y="270051"/>
                  </a:lnTo>
                  <a:lnTo>
                    <a:pt x="2647267" y="270084"/>
                  </a:lnTo>
                  <a:lnTo>
                    <a:pt x="2647267" y="270117"/>
                  </a:lnTo>
                  <a:lnTo>
                    <a:pt x="2647267" y="270150"/>
                  </a:lnTo>
                  <a:lnTo>
                    <a:pt x="2647267" y="270182"/>
                  </a:lnTo>
                  <a:lnTo>
                    <a:pt x="2647267" y="270215"/>
                  </a:lnTo>
                  <a:lnTo>
                    <a:pt x="2647267" y="270248"/>
                  </a:lnTo>
                  <a:lnTo>
                    <a:pt x="2647267" y="270280"/>
                  </a:lnTo>
                  <a:lnTo>
                    <a:pt x="2647267" y="270313"/>
                  </a:lnTo>
                  <a:lnTo>
                    <a:pt x="2647267" y="270345"/>
                  </a:lnTo>
                  <a:lnTo>
                    <a:pt x="2647267" y="270377"/>
                  </a:lnTo>
                  <a:lnTo>
                    <a:pt x="2647267" y="270410"/>
                  </a:lnTo>
                  <a:lnTo>
                    <a:pt x="2647267" y="270442"/>
                  </a:lnTo>
                  <a:lnTo>
                    <a:pt x="2647267" y="270474"/>
                  </a:lnTo>
                  <a:lnTo>
                    <a:pt x="2647267" y="270507"/>
                  </a:lnTo>
                  <a:lnTo>
                    <a:pt x="2647267" y="270539"/>
                  </a:lnTo>
                  <a:lnTo>
                    <a:pt x="2647267" y="270571"/>
                  </a:lnTo>
                  <a:lnTo>
                    <a:pt x="2647267" y="270603"/>
                  </a:lnTo>
                  <a:lnTo>
                    <a:pt x="2647267" y="270635"/>
                  </a:lnTo>
                  <a:lnTo>
                    <a:pt x="2647267" y="270667"/>
                  </a:lnTo>
                  <a:lnTo>
                    <a:pt x="2647267" y="270699"/>
                  </a:lnTo>
                  <a:lnTo>
                    <a:pt x="2647267" y="270731"/>
                  </a:lnTo>
                  <a:lnTo>
                    <a:pt x="2647267" y="270763"/>
                  </a:lnTo>
                  <a:lnTo>
                    <a:pt x="2647267" y="270794"/>
                  </a:lnTo>
                  <a:lnTo>
                    <a:pt x="2647267" y="270826"/>
                  </a:lnTo>
                  <a:lnTo>
                    <a:pt x="2647267" y="270858"/>
                  </a:lnTo>
                  <a:lnTo>
                    <a:pt x="2647267" y="270890"/>
                  </a:lnTo>
                  <a:lnTo>
                    <a:pt x="2647267" y="270921"/>
                  </a:lnTo>
                  <a:lnTo>
                    <a:pt x="2647267" y="270953"/>
                  </a:lnTo>
                  <a:lnTo>
                    <a:pt x="2647267" y="270984"/>
                  </a:lnTo>
                  <a:lnTo>
                    <a:pt x="2647267" y="271016"/>
                  </a:lnTo>
                  <a:lnTo>
                    <a:pt x="2647267" y="271047"/>
                  </a:lnTo>
                  <a:lnTo>
                    <a:pt x="2647267" y="271079"/>
                  </a:lnTo>
                  <a:lnTo>
                    <a:pt x="2647267" y="271110"/>
                  </a:lnTo>
                  <a:lnTo>
                    <a:pt x="2647267" y="271141"/>
                  </a:lnTo>
                  <a:lnTo>
                    <a:pt x="2647267" y="271173"/>
                  </a:lnTo>
                  <a:lnTo>
                    <a:pt x="2647267" y="271204"/>
                  </a:lnTo>
                  <a:lnTo>
                    <a:pt x="2647267" y="271235"/>
                  </a:lnTo>
                  <a:lnTo>
                    <a:pt x="2647267" y="271266"/>
                  </a:lnTo>
                  <a:lnTo>
                    <a:pt x="2647267" y="271297"/>
                  </a:lnTo>
                  <a:lnTo>
                    <a:pt x="2650750" y="271238"/>
                  </a:lnTo>
                  <a:lnTo>
                    <a:pt x="2654234" y="271180"/>
                  </a:lnTo>
                  <a:lnTo>
                    <a:pt x="2657717" y="271121"/>
                  </a:lnTo>
                  <a:lnTo>
                    <a:pt x="2661200" y="271062"/>
                  </a:lnTo>
                  <a:lnTo>
                    <a:pt x="2664683" y="271003"/>
                  </a:lnTo>
                  <a:lnTo>
                    <a:pt x="2668167" y="270944"/>
                  </a:lnTo>
                  <a:lnTo>
                    <a:pt x="2671650" y="270885"/>
                  </a:lnTo>
                  <a:lnTo>
                    <a:pt x="2675133" y="270826"/>
                  </a:lnTo>
                  <a:lnTo>
                    <a:pt x="2678616" y="270767"/>
                  </a:lnTo>
                  <a:lnTo>
                    <a:pt x="2682100" y="270708"/>
                  </a:lnTo>
                  <a:lnTo>
                    <a:pt x="2685583" y="270649"/>
                  </a:lnTo>
                  <a:lnTo>
                    <a:pt x="2689066" y="270591"/>
                  </a:lnTo>
                  <a:lnTo>
                    <a:pt x="2692549" y="270532"/>
                  </a:lnTo>
                  <a:lnTo>
                    <a:pt x="2696033" y="270473"/>
                  </a:lnTo>
                  <a:lnTo>
                    <a:pt x="2699516" y="270414"/>
                  </a:lnTo>
                  <a:lnTo>
                    <a:pt x="2702999" y="270355"/>
                  </a:lnTo>
                  <a:lnTo>
                    <a:pt x="2706482" y="270296"/>
                  </a:lnTo>
                  <a:lnTo>
                    <a:pt x="2709966" y="270237"/>
                  </a:lnTo>
                  <a:lnTo>
                    <a:pt x="2713449" y="270178"/>
                  </a:lnTo>
                  <a:lnTo>
                    <a:pt x="2716932" y="270120"/>
                  </a:lnTo>
                  <a:lnTo>
                    <a:pt x="2720415" y="270061"/>
                  </a:lnTo>
                  <a:lnTo>
                    <a:pt x="2723899" y="270002"/>
                  </a:lnTo>
                  <a:lnTo>
                    <a:pt x="2727382" y="269943"/>
                  </a:lnTo>
                  <a:lnTo>
                    <a:pt x="2730865" y="269884"/>
                  </a:lnTo>
                  <a:lnTo>
                    <a:pt x="2734348" y="269825"/>
                  </a:lnTo>
                  <a:lnTo>
                    <a:pt x="2737832" y="269766"/>
                  </a:lnTo>
                  <a:lnTo>
                    <a:pt x="2741315" y="269708"/>
                  </a:lnTo>
                  <a:lnTo>
                    <a:pt x="2744798" y="269649"/>
                  </a:lnTo>
                  <a:lnTo>
                    <a:pt x="2748281" y="269590"/>
                  </a:lnTo>
                  <a:lnTo>
                    <a:pt x="2751765" y="269531"/>
                  </a:lnTo>
                  <a:lnTo>
                    <a:pt x="2755248" y="269472"/>
                  </a:lnTo>
                  <a:lnTo>
                    <a:pt x="2758731" y="269413"/>
                  </a:lnTo>
                  <a:lnTo>
                    <a:pt x="2762214" y="269354"/>
                  </a:lnTo>
                  <a:lnTo>
                    <a:pt x="2765698" y="269296"/>
                  </a:lnTo>
                  <a:lnTo>
                    <a:pt x="2769181" y="269237"/>
                  </a:lnTo>
                  <a:lnTo>
                    <a:pt x="2772664" y="269178"/>
                  </a:lnTo>
                  <a:lnTo>
                    <a:pt x="2776147" y="269119"/>
                  </a:lnTo>
                  <a:lnTo>
                    <a:pt x="2779631" y="269060"/>
                  </a:lnTo>
                  <a:lnTo>
                    <a:pt x="2783114" y="269001"/>
                  </a:lnTo>
                  <a:lnTo>
                    <a:pt x="2786597" y="268943"/>
                  </a:lnTo>
                  <a:lnTo>
                    <a:pt x="2786597" y="268975"/>
                  </a:lnTo>
                  <a:lnTo>
                    <a:pt x="2786597" y="269008"/>
                  </a:lnTo>
                  <a:lnTo>
                    <a:pt x="2786597" y="269040"/>
                  </a:lnTo>
                  <a:lnTo>
                    <a:pt x="2786597" y="269073"/>
                  </a:lnTo>
                  <a:lnTo>
                    <a:pt x="2786597" y="269105"/>
                  </a:lnTo>
                  <a:lnTo>
                    <a:pt x="2786597" y="269138"/>
                  </a:lnTo>
                  <a:lnTo>
                    <a:pt x="2786597" y="269170"/>
                  </a:lnTo>
                  <a:lnTo>
                    <a:pt x="2786597" y="269203"/>
                  </a:lnTo>
                  <a:lnTo>
                    <a:pt x="2786597" y="269235"/>
                  </a:lnTo>
                  <a:lnTo>
                    <a:pt x="2786597" y="269267"/>
                  </a:lnTo>
                  <a:lnTo>
                    <a:pt x="2786597" y="269299"/>
                  </a:lnTo>
                  <a:lnTo>
                    <a:pt x="2786597" y="269332"/>
                  </a:lnTo>
                  <a:lnTo>
                    <a:pt x="2786597" y="269364"/>
                  </a:lnTo>
                  <a:lnTo>
                    <a:pt x="2786597" y="269396"/>
                  </a:lnTo>
                  <a:lnTo>
                    <a:pt x="2786597" y="269428"/>
                  </a:lnTo>
                  <a:lnTo>
                    <a:pt x="2786597" y="269460"/>
                  </a:lnTo>
                  <a:lnTo>
                    <a:pt x="2786597" y="269492"/>
                  </a:lnTo>
                  <a:lnTo>
                    <a:pt x="2786597" y="269524"/>
                  </a:lnTo>
                  <a:lnTo>
                    <a:pt x="2786597" y="269556"/>
                  </a:lnTo>
                  <a:lnTo>
                    <a:pt x="2786597" y="269587"/>
                  </a:lnTo>
                  <a:lnTo>
                    <a:pt x="2786597" y="269619"/>
                  </a:lnTo>
                  <a:lnTo>
                    <a:pt x="2786597" y="269651"/>
                  </a:lnTo>
                  <a:lnTo>
                    <a:pt x="2786597" y="269683"/>
                  </a:lnTo>
                  <a:lnTo>
                    <a:pt x="2786597" y="269714"/>
                  </a:lnTo>
                  <a:lnTo>
                    <a:pt x="2786597" y="269746"/>
                  </a:lnTo>
                  <a:lnTo>
                    <a:pt x="2786597" y="269777"/>
                  </a:lnTo>
                  <a:lnTo>
                    <a:pt x="2786597" y="269809"/>
                  </a:lnTo>
                  <a:lnTo>
                    <a:pt x="2786597" y="269840"/>
                  </a:lnTo>
                  <a:lnTo>
                    <a:pt x="2786597" y="269872"/>
                  </a:lnTo>
                  <a:lnTo>
                    <a:pt x="2786597" y="269903"/>
                  </a:lnTo>
                  <a:lnTo>
                    <a:pt x="2786597" y="269935"/>
                  </a:lnTo>
                  <a:lnTo>
                    <a:pt x="2786597" y="269966"/>
                  </a:lnTo>
                  <a:lnTo>
                    <a:pt x="2786597" y="269997"/>
                  </a:lnTo>
                  <a:lnTo>
                    <a:pt x="2786597" y="270029"/>
                  </a:lnTo>
                  <a:lnTo>
                    <a:pt x="2786597" y="270060"/>
                  </a:lnTo>
                  <a:lnTo>
                    <a:pt x="2786597" y="270091"/>
                  </a:lnTo>
                  <a:lnTo>
                    <a:pt x="2786597" y="270122"/>
                  </a:lnTo>
                  <a:lnTo>
                    <a:pt x="2786597" y="270153"/>
                  </a:lnTo>
                  <a:lnTo>
                    <a:pt x="2786597" y="270184"/>
                  </a:lnTo>
                  <a:lnTo>
                    <a:pt x="2786597" y="270215"/>
                  </a:lnTo>
                  <a:lnTo>
                    <a:pt x="2786597" y="270246"/>
                  </a:lnTo>
                  <a:lnTo>
                    <a:pt x="2786597" y="270277"/>
                  </a:lnTo>
                  <a:lnTo>
                    <a:pt x="2786597" y="270308"/>
                  </a:lnTo>
                  <a:lnTo>
                    <a:pt x="2786597" y="270339"/>
                  </a:lnTo>
                  <a:lnTo>
                    <a:pt x="2786597" y="270369"/>
                  </a:lnTo>
                  <a:lnTo>
                    <a:pt x="2786597" y="270400"/>
                  </a:lnTo>
                  <a:lnTo>
                    <a:pt x="2786597" y="270431"/>
                  </a:lnTo>
                  <a:lnTo>
                    <a:pt x="2786597" y="270461"/>
                  </a:lnTo>
                  <a:lnTo>
                    <a:pt x="2786597" y="270492"/>
                  </a:lnTo>
                  <a:lnTo>
                    <a:pt x="2786597" y="270523"/>
                  </a:lnTo>
                  <a:lnTo>
                    <a:pt x="2786597" y="270553"/>
                  </a:lnTo>
                  <a:lnTo>
                    <a:pt x="2786597" y="270584"/>
                  </a:lnTo>
                  <a:lnTo>
                    <a:pt x="2786597" y="270614"/>
                  </a:lnTo>
                  <a:lnTo>
                    <a:pt x="2786597" y="270644"/>
                  </a:lnTo>
                  <a:lnTo>
                    <a:pt x="2786597" y="270675"/>
                  </a:lnTo>
                  <a:lnTo>
                    <a:pt x="2786597" y="270705"/>
                  </a:lnTo>
                  <a:lnTo>
                    <a:pt x="2786597" y="270735"/>
                  </a:lnTo>
                  <a:lnTo>
                    <a:pt x="2786597" y="270766"/>
                  </a:lnTo>
                  <a:lnTo>
                    <a:pt x="2786597" y="270796"/>
                  </a:lnTo>
                  <a:lnTo>
                    <a:pt x="2786597" y="270826"/>
                  </a:lnTo>
                  <a:lnTo>
                    <a:pt x="2786597" y="270856"/>
                  </a:lnTo>
                  <a:lnTo>
                    <a:pt x="2786597" y="270886"/>
                  </a:lnTo>
                  <a:lnTo>
                    <a:pt x="2786597" y="270916"/>
                  </a:lnTo>
                  <a:lnTo>
                    <a:pt x="2790080" y="270860"/>
                  </a:lnTo>
                  <a:lnTo>
                    <a:pt x="2793564" y="270804"/>
                  </a:lnTo>
                  <a:lnTo>
                    <a:pt x="2797047" y="270747"/>
                  </a:lnTo>
                  <a:lnTo>
                    <a:pt x="2800530" y="270691"/>
                  </a:lnTo>
                  <a:lnTo>
                    <a:pt x="2804013" y="270634"/>
                  </a:lnTo>
                  <a:lnTo>
                    <a:pt x="2807497" y="270578"/>
                  </a:lnTo>
                  <a:lnTo>
                    <a:pt x="2810980" y="270521"/>
                  </a:lnTo>
                  <a:lnTo>
                    <a:pt x="2814463" y="270465"/>
                  </a:lnTo>
                  <a:lnTo>
                    <a:pt x="2817946" y="270409"/>
                  </a:lnTo>
                  <a:lnTo>
                    <a:pt x="2821430" y="270352"/>
                  </a:lnTo>
                  <a:lnTo>
                    <a:pt x="2824913" y="270296"/>
                  </a:lnTo>
                  <a:lnTo>
                    <a:pt x="2828396" y="270239"/>
                  </a:lnTo>
                  <a:lnTo>
                    <a:pt x="2831879" y="270183"/>
                  </a:lnTo>
                  <a:lnTo>
                    <a:pt x="2835363" y="270127"/>
                  </a:lnTo>
                  <a:lnTo>
                    <a:pt x="2838846" y="270070"/>
                  </a:lnTo>
                  <a:lnTo>
                    <a:pt x="2842329" y="270014"/>
                  </a:lnTo>
                  <a:lnTo>
                    <a:pt x="2845812" y="269957"/>
                  </a:lnTo>
                  <a:lnTo>
                    <a:pt x="2849296" y="269901"/>
                  </a:lnTo>
                  <a:lnTo>
                    <a:pt x="2852779" y="269845"/>
                  </a:lnTo>
                  <a:lnTo>
                    <a:pt x="2856262" y="269788"/>
                  </a:lnTo>
                  <a:lnTo>
                    <a:pt x="2859745" y="269732"/>
                  </a:lnTo>
                  <a:lnTo>
                    <a:pt x="2863229" y="269675"/>
                  </a:lnTo>
                  <a:lnTo>
                    <a:pt x="2866712" y="269619"/>
                  </a:lnTo>
                  <a:lnTo>
                    <a:pt x="2870195" y="269563"/>
                  </a:lnTo>
                  <a:lnTo>
                    <a:pt x="2873678" y="269506"/>
                  </a:lnTo>
                  <a:lnTo>
                    <a:pt x="2877161" y="269450"/>
                  </a:lnTo>
                  <a:lnTo>
                    <a:pt x="2880645" y="269394"/>
                  </a:lnTo>
                  <a:lnTo>
                    <a:pt x="2884128" y="269337"/>
                  </a:lnTo>
                  <a:lnTo>
                    <a:pt x="2887611" y="269281"/>
                  </a:lnTo>
                  <a:lnTo>
                    <a:pt x="2891094" y="269224"/>
                  </a:lnTo>
                  <a:lnTo>
                    <a:pt x="2894578" y="269168"/>
                  </a:lnTo>
                  <a:lnTo>
                    <a:pt x="2898061" y="269112"/>
                  </a:lnTo>
                  <a:lnTo>
                    <a:pt x="2901544" y="269055"/>
                  </a:lnTo>
                  <a:lnTo>
                    <a:pt x="2905027" y="268999"/>
                  </a:lnTo>
                  <a:lnTo>
                    <a:pt x="2908511" y="268943"/>
                  </a:lnTo>
                  <a:lnTo>
                    <a:pt x="2911994" y="268886"/>
                  </a:lnTo>
                  <a:lnTo>
                    <a:pt x="2915477" y="268830"/>
                  </a:lnTo>
                  <a:lnTo>
                    <a:pt x="2918960" y="268774"/>
                  </a:lnTo>
                  <a:lnTo>
                    <a:pt x="2922444" y="268717"/>
                  </a:lnTo>
                  <a:lnTo>
                    <a:pt x="2925927" y="268661"/>
                  </a:lnTo>
                  <a:lnTo>
                    <a:pt x="2925927" y="268692"/>
                  </a:lnTo>
                  <a:lnTo>
                    <a:pt x="2925927" y="268724"/>
                  </a:lnTo>
                  <a:lnTo>
                    <a:pt x="2925927" y="268755"/>
                  </a:lnTo>
                  <a:lnTo>
                    <a:pt x="2925927" y="268786"/>
                  </a:lnTo>
                  <a:lnTo>
                    <a:pt x="2925927" y="268818"/>
                  </a:lnTo>
                  <a:lnTo>
                    <a:pt x="2925927" y="268849"/>
                  </a:lnTo>
                  <a:lnTo>
                    <a:pt x="2925927" y="268880"/>
                  </a:lnTo>
                  <a:lnTo>
                    <a:pt x="2925927" y="268911"/>
                  </a:lnTo>
                  <a:lnTo>
                    <a:pt x="2925927" y="268943"/>
                  </a:lnTo>
                  <a:lnTo>
                    <a:pt x="2925927" y="268974"/>
                  </a:lnTo>
                  <a:lnTo>
                    <a:pt x="2925927" y="269005"/>
                  </a:lnTo>
                  <a:lnTo>
                    <a:pt x="2925927" y="269036"/>
                  </a:lnTo>
                  <a:lnTo>
                    <a:pt x="2925927" y="269067"/>
                  </a:lnTo>
                  <a:lnTo>
                    <a:pt x="2925927" y="269098"/>
                  </a:lnTo>
                  <a:lnTo>
                    <a:pt x="2925927" y="269129"/>
                  </a:lnTo>
                  <a:lnTo>
                    <a:pt x="2925927" y="269159"/>
                  </a:lnTo>
                  <a:lnTo>
                    <a:pt x="2925927" y="269190"/>
                  </a:lnTo>
                  <a:lnTo>
                    <a:pt x="2925927" y="269221"/>
                  </a:lnTo>
                  <a:lnTo>
                    <a:pt x="2925927" y="269252"/>
                  </a:lnTo>
                  <a:lnTo>
                    <a:pt x="2925927" y="269283"/>
                  </a:lnTo>
                  <a:lnTo>
                    <a:pt x="2925927" y="269313"/>
                  </a:lnTo>
                  <a:lnTo>
                    <a:pt x="2925927" y="269344"/>
                  </a:lnTo>
                  <a:lnTo>
                    <a:pt x="2925927" y="269374"/>
                  </a:lnTo>
                  <a:lnTo>
                    <a:pt x="2925927" y="269405"/>
                  </a:lnTo>
                  <a:lnTo>
                    <a:pt x="2925927" y="269435"/>
                  </a:lnTo>
                  <a:lnTo>
                    <a:pt x="2925927" y="269466"/>
                  </a:lnTo>
                  <a:lnTo>
                    <a:pt x="2925927" y="269496"/>
                  </a:lnTo>
                  <a:lnTo>
                    <a:pt x="2925927" y="269527"/>
                  </a:lnTo>
                  <a:lnTo>
                    <a:pt x="2925927" y="269557"/>
                  </a:lnTo>
                  <a:lnTo>
                    <a:pt x="2925927" y="269587"/>
                  </a:lnTo>
                  <a:lnTo>
                    <a:pt x="2925927" y="269618"/>
                  </a:lnTo>
                  <a:lnTo>
                    <a:pt x="2925927" y="269648"/>
                  </a:lnTo>
                  <a:lnTo>
                    <a:pt x="2925927" y="269678"/>
                  </a:lnTo>
                  <a:lnTo>
                    <a:pt x="2925927" y="269708"/>
                  </a:lnTo>
                  <a:lnTo>
                    <a:pt x="2925927" y="269738"/>
                  </a:lnTo>
                  <a:lnTo>
                    <a:pt x="2925927" y="269768"/>
                  </a:lnTo>
                  <a:lnTo>
                    <a:pt x="2925927" y="269798"/>
                  </a:lnTo>
                  <a:lnTo>
                    <a:pt x="2925927" y="269828"/>
                  </a:lnTo>
                  <a:lnTo>
                    <a:pt x="2925927" y="269858"/>
                  </a:lnTo>
                  <a:lnTo>
                    <a:pt x="2925927" y="269888"/>
                  </a:lnTo>
                  <a:lnTo>
                    <a:pt x="2925927" y="269918"/>
                  </a:lnTo>
                  <a:lnTo>
                    <a:pt x="2925927" y="269948"/>
                  </a:lnTo>
                  <a:lnTo>
                    <a:pt x="2925927" y="269978"/>
                  </a:lnTo>
                  <a:lnTo>
                    <a:pt x="2925927" y="270008"/>
                  </a:lnTo>
                  <a:lnTo>
                    <a:pt x="2925927" y="270037"/>
                  </a:lnTo>
                  <a:lnTo>
                    <a:pt x="2925927" y="270067"/>
                  </a:lnTo>
                  <a:lnTo>
                    <a:pt x="2925927" y="270097"/>
                  </a:lnTo>
                  <a:lnTo>
                    <a:pt x="2929410" y="270042"/>
                  </a:lnTo>
                  <a:lnTo>
                    <a:pt x="2932893" y="269987"/>
                  </a:lnTo>
                  <a:lnTo>
                    <a:pt x="2936377" y="269933"/>
                  </a:lnTo>
                  <a:lnTo>
                    <a:pt x="2939860" y="269878"/>
                  </a:lnTo>
                  <a:lnTo>
                    <a:pt x="2943343" y="269823"/>
                  </a:lnTo>
                  <a:lnTo>
                    <a:pt x="2946826" y="269769"/>
                  </a:lnTo>
                  <a:lnTo>
                    <a:pt x="2950310" y="269714"/>
                  </a:lnTo>
                  <a:lnTo>
                    <a:pt x="2953793" y="269659"/>
                  </a:lnTo>
                  <a:lnTo>
                    <a:pt x="2957276" y="269605"/>
                  </a:lnTo>
                  <a:lnTo>
                    <a:pt x="2960759" y="269550"/>
                  </a:lnTo>
                  <a:lnTo>
                    <a:pt x="2964243" y="269495"/>
                  </a:lnTo>
                  <a:lnTo>
                    <a:pt x="2967726" y="269441"/>
                  </a:lnTo>
                  <a:lnTo>
                    <a:pt x="2971209" y="269386"/>
                  </a:lnTo>
                  <a:lnTo>
                    <a:pt x="2974692" y="269331"/>
                  </a:lnTo>
                  <a:lnTo>
                    <a:pt x="2978176" y="269277"/>
                  </a:lnTo>
                  <a:lnTo>
                    <a:pt x="2981659" y="269222"/>
                  </a:lnTo>
                  <a:lnTo>
                    <a:pt x="2985142" y="269167"/>
                  </a:lnTo>
                  <a:lnTo>
                    <a:pt x="2988625" y="269113"/>
                  </a:lnTo>
                  <a:lnTo>
                    <a:pt x="2992109" y="269058"/>
                  </a:lnTo>
                  <a:lnTo>
                    <a:pt x="2995592" y="269003"/>
                  </a:lnTo>
                  <a:lnTo>
                    <a:pt x="2999075" y="268949"/>
                  </a:lnTo>
                  <a:lnTo>
                    <a:pt x="3002558" y="268894"/>
                  </a:lnTo>
                  <a:lnTo>
                    <a:pt x="3006042" y="268839"/>
                  </a:lnTo>
                  <a:lnTo>
                    <a:pt x="3009525" y="268785"/>
                  </a:lnTo>
                  <a:lnTo>
                    <a:pt x="3013008" y="268730"/>
                  </a:lnTo>
                  <a:lnTo>
                    <a:pt x="3016491" y="268675"/>
                  </a:lnTo>
                  <a:lnTo>
                    <a:pt x="3019975" y="268621"/>
                  </a:lnTo>
                  <a:lnTo>
                    <a:pt x="3023458" y="268566"/>
                  </a:lnTo>
                  <a:lnTo>
                    <a:pt x="3026941" y="268512"/>
                  </a:lnTo>
                  <a:lnTo>
                    <a:pt x="3030424" y="268457"/>
                  </a:lnTo>
                  <a:lnTo>
                    <a:pt x="3033908" y="268402"/>
                  </a:lnTo>
                  <a:lnTo>
                    <a:pt x="3037391" y="268348"/>
                  </a:lnTo>
                  <a:lnTo>
                    <a:pt x="3040874" y="268293"/>
                  </a:lnTo>
                  <a:lnTo>
                    <a:pt x="3044357" y="268238"/>
                  </a:lnTo>
                  <a:lnTo>
                    <a:pt x="3047841" y="268184"/>
                  </a:lnTo>
                  <a:lnTo>
                    <a:pt x="3051324" y="268129"/>
                  </a:lnTo>
                  <a:lnTo>
                    <a:pt x="3054807" y="268074"/>
                  </a:lnTo>
                  <a:lnTo>
                    <a:pt x="3058290" y="268020"/>
                  </a:lnTo>
                  <a:lnTo>
                    <a:pt x="3061774" y="267965"/>
                  </a:lnTo>
                  <a:lnTo>
                    <a:pt x="3065257" y="267911"/>
                  </a:lnTo>
                  <a:lnTo>
                    <a:pt x="3065257" y="267942"/>
                  </a:lnTo>
                  <a:lnTo>
                    <a:pt x="3065257" y="267973"/>
                  </a:lnTo>
                  <a:lnTo>
                    <a:pt x="3065257" y="268003"/>
                  </a:lnTo>
                  <a:lnTo>
                    <a:pt x="3065257" y="268034"/>
                  </a:lnTo>
                  <a:lnTo>
                    <a:pt x="3065257" y="268065"/>
                  </a:lnTo>
                  <a:lnTo>
                    <a:pt x="3065257" y="268096"/>
                  </a:lnTo>
                  <a:lnTo>
                    <a:pt x="3065257" y="268127"/>
                  </a:lnTo>
                  <a:lnTo>
                    <a:pt x="3065257" y="268157"/>
                  </a:lnTo>
                  <a:lnTo>
                    <a:pt x="3065257" y="268188"/>
                  </a:lnTo>
                  <a:lnTo>
                    <a:pt x="3065257" y="268219"/>
                  </a:lnTo>
                  <a:lnTo>
                    <a:pt x="3065257" y="268249"/>
                  </a:lnTo>
                  <a:lnTo>
                    <a:pt x="3065257" y="268280"/>
                  </a:lnTo>
                  <a:lnTo>
                    <a:pt x="3065257" y="268310"/>
                  </a:lnTo>
                  <a:lnTo>
                    <a:pt x="3065257" y="268341"/>
                  </a:lnTo>
                  <a:lnTo>
                    <a:pt x="3065257" y="268371"/>
                  </a:lnTo>
                  <a:lnTo>
                    <a:pt x="3065257" y="268402"/>
                  </a:lnTo>
                  <a:lnTo>
                    <a:pt x="3065257" y="268432"/>
                  </a:lnTo>
                  <a:lnTo>
                    <a:pt x="3065257" y="268462"/>
                  </a:lnTo>
                  <a:lnTo>
                    <a:pt x="3065257" y="268493"/>
                  </a:lnTo>
                  <a:lnTo>
                    <a:pt x="3065257" y="268523"/>
                  </a:lnTo>
                  <a:lnTo>
                    <a:pt x="3065257" y="268553"/>
                  </a:lnTo>
                  <a:lnTo>
                    <a:pt x="3065257" y="268583"/>
                  </a:lnTo>
                  <a:lnTo>
                    <a:pt x="3065257" y="268614"/>
                  </a:lnTo>
                  <a:lnTo>
                    <a:pt x="3065257" y="268644"/>
                  </a:lnTo>
                  <a:lnTo>
                    <a:pt x="3065257" y="268674"/>
                  </a:lnTo>
                  <a:lnTo>
                    <a:pt x="3065257" y="268704"/>
                  </a:lnTo>
                  <a:lnTo>
                    <a:pt x="3065257" y="268734"/>
                  </a:lnTo>
                  <a:lnTo>
                    <a:pt x="3065257" y="268764"/>
                  </a:lnTo>
                  <a:lnTo>
                    <a:pt x="3065257" y="268794"/>
                  </a:lnTo>
                  <a:lnTo>
                    <a:pt x="3065257" y="268823"/>
                  </a:lnTo>
                  <a:lnTo>
                    <a:pt x="3065257" y="268853"/>
                  </a:lnTo>
                  <a:lnTo>
                    <a:pt x="3065257" y="268883"/>
                  </a:lnTo>
                  <a:lnTo>
                    <a:pt x="3065257" y="268913"/>
                  </a:lnTo>
                  <a:lnTo>
                    <a:pt x="3065257" y="268943"/>
                  </a:lnTo>
                  <a:lnTo>
                    <a:pt x="3065257" y="268972"/>
                  </a:lnTo>
                  <a:lnTo>
                    <a:pt x="3065257" y="269002"/>
                  </a:lnTo>
                  <a:lnTo>
                    <a:pt x="3065257" y="269032"/>
                  </a:lnTo>
                  <a:lnTo>
                    <a:pt x="3065257" y="269061"/>
                  </a:lnTo>
                  <a:lnTo>
                    <a:pt x="3065257" y="269091"/>
                  </a:lnTo>
                  <a:lnTo>
                    <a:pt x="3065257" y="269120"/>
                  </a:lnTo>
                  <a:lnTo>
                    <a:pt x="3065257" y="269150"/>
                  </a:lnTo>
                  <a:lnTo>
                    <a:pt x="3065257" y="269179"/>
                  </a:lnTo>
                  <a:lnTo>
                    <a:pt x="3065257" y="269209"/>
                  </a:lnTo>
                  <a:lnTo>
                    <a:pt x="3065257" y="269238"/>
                  </a:lnTo>
                  <a:lnTo>
                    <a:pt x="3065257" y="269267"/>
                  </a:lnTo>
                  <a:lnTo>
                    <a:pt x="3065257" y="269296"/>
                  </a:lnTo>
                  <a:lnTo>
                    <a:pt x="3065257" y="269326"/>
                  </a:lnTo>
                  <a:lnTo>
                    <a:pt x="3065257" y="269355"/>
                  </a:lnTo>
                  <a:lnTo>
                    <a:pt x="3065257" y="269384"/>
                  </a:lnTo>
                  <a:lnTo>
                    <a:pt x="3065257" y="269413"/>
                  </a:lnTo>
                  <a:lnTo>
                    <a:pt x="3065257" y="269442"/>
                  </a:lnTo>
                  <a:lnTo>
                    <a:pt x="3065257" y="269471"/>
                  </a:lnTo>
                  <a:lnTo>
                    <a:pt x="3065257" y="269501"/>
                  </a:lnTo>
                  <a:lnTo>
                    <a:pt x="3065257" y="269530"/>
                  </a:lnTo>
                  <a:lnTo>
                    <a:pt x="3065257" y="269558"/>
                  </a:lnTo>
                  <a:lnTo>
                    <a:pt x="3065257" y="269587"/>
                  </a:lnTo>
                  <a:lnTo>
                    <a:pt x="3065257" y="269616"/>
                  </a:lnTo>
                  <a:lnTo>
                    <a:pt x="3065257" y="269645"/>
                  </a:lnTo>
                  <a:lnTo>
                    <a:pt x="3065257" y="269674"/>
                  </a:lnTo>
                  <a:lnTo>
                    <a:pt x="3065257" y="269703"/>
                  </a:lnTo>
                  <a:lnTo>
                    <a:pt x="3065257" y="269732"/>
                  </a:lnTo>
                  <a:lnTo>
                    <a:pt x="3065257" y="269760"/>
                  </a:lnTo>
                  <a:lnTo>
                    <a:pt x="3065257" y="269789"/>
                  </a:lnTo>
                  <a:lnTo>
                    <a:pt x="3065257" y="269818"/>
                  </a:lnTo>
                  <a:lnTo>
                    <a:pt x="3065257" y="269846"/>
                  </a:lnTo>
                  <a:lnTo>
                    <a:pt x="3065257" y="269875"/>
                  </a:lnTo>
                  <a:lnTo>
                    <a:pt x="3065257" y="269903"/>
                  </a:lnTo>
                  <a:lnTo>
                    <a:pt x="3065257" y="269932"/>
                  </a:lnTo>
                  <a:lnTo>
                    <a:pt x="3065257" y="269960"/>
                  </a:lnTo>
                  <a:lnTo>
                    <a:pt x="3065257" y="269989"/>
                  </a:lnTo>
                  <a:lnTo>
                    <a:pt x="3065257" y="270017"/>
                  </a:lnTo>
                  <a:lnTo>
                    <a:pt x="3065257" y="270046"/>
                  </a:lnTo>
                  <a:lnTo>
                    <a:pt x="3065257" y="270074"/>
                  </a:lnTo>
                  <a:lnTo>
                    <a:pt x="3065257" y="270102"/>
                  </a:lnTo>
                  <a:lnTo>
                    <a:pt x="3065257" y="270130"/>
                  </a:lnTo>
                  <a:lnTo>
                    <a:pt x="3065257" y="270159"/>
                  </a:lnTo>
                  <a:lnTo>
                    <a:pt x="3065257" y="270187"/>
                  </a:lnTo>
                  <a:lnTo>
                    <a:pt x="3065257" y="270215"/>
                  </a:lnTo>
                  <a:lnTo>
                    <a:pt x="3065257" y="270243"/>
                  </a:lnTo>
                  <a:lnTo>
                    <a:pt x="3065257" y="270271"/>
                  </a:lnTo>
                  <a:lnTo>
                    <a:pt x="3065257" y="270299"/>
                  </a:lnTo>
                  <a:lnTo>
                    <a:pt x="3065257" y="270327"/>
                  </a:lnTo>
                  <a:lnTo>
                    <a:pt x="3065257" y="270355"/>
                  </a:lnTo>
                  <a:lnTo>
                    <a:pt x="3065257" y="270383"/>
                  </a:lnTo>
                  <a:lnTo>
                    <a:pt x="3065257" y="270411"/>
                  </a:lnTo>
                  <a:lnTo>
                    <a:pt x="3065257" y="270439"/>
                  </a:lnTo>
                  <a:lnTo>
                    <a:pt x="3065257" y="270467"/>
                  </a:lnTo>
                  <a:lnTo>
                    <a:pt x="3068740" y="270415"/>
                  </a:lnTo>
                  <a:lnTo>
                    <a:pt x="3072223" y="270363"/>
                  </a:lnTo>
                  <a:lnTo>
                    <a:pt x="3075707" y="270312"/>
                  </a:lnTo>
                  <a:lnTo>
                    <a:pt x="3079190" y="270260"/>
                  </a:lnTo>
                  <a:lnTo>
                    <a:pt x="3082673" y="270208"/>
                  </a:lnTo>
                  <a:lnTo>
                    <a:pt x="3086156" y="270156"/>
                  </a:lnTo>
                  <a:lnTo>
                    <a:pt x="3089640" y="270104"/>
                  </a:lnTo>
                  <a:lnTo>
                    <a:pt x="3093123" y="270053"/>
                  </a:lnTo>
                  <a:lnTo>
                    <a:pt x="3096606" y="270001"/>
                  </a:lnTo>
                  <a:lnTo>
                    <a:pt x="3100089" y="269949"/>
                  </a:lnTo>
                  <a:lnTo>
                    <a:pt x="3103573" y="269897"/>
                  </a:lnTo>
                  <a:lnTo>
                    <a:pt x="3107056" y="269846"/>
                  </a:lnTo>
                  <a:lnTo>
                    <a:pt x="3110539" y="269794"/>
                  </a:lnTo>
                  <a:lnTo>
                    <a:pt x="3114022" y="269742"/>
                  </a:lnTo>
                  <a:lnTo>
                    <a:pt x="3117506" y="269690"/>
                  </a:lnTo>
                  <a:lnTo>
                    <a:pt x="3120989" y="269638"/>
                  </a:lnTo>
                  <a:lnTo>
                    <a:pt x="3124472" y="269587"/>
                  </a:lnTo>
                  <a:lnTo>
                    <a:pt x="3127955" y="269535"/>
                  </a:lnTo>
                  <a:lnTo>
                    <a:pt x="3131439" y="269483"/>
                  </a:lnTo>
                  <a:lnTo>
                    <a:pt x="3134922" y="269431"/>
                  </a:lnTo>
                  <a:lnTo>
                    <a:pt x="3138405" y="269380"/>
                  </a:lnTo>
                  <a:lnTo>
                    <a:pt x="3141888" y="269328"/>
                  </a:lnTo>
                  <a:lnTo>
                    <a:pt x="3145372" y="269276"/>
                  </a:lnTo>
                  <a:lnTo>
                    <a:pt x="3148855" y="269224"/>
                  </a:lnTo>
                  <a:lnTo>
                    <a:pt x="3152338" y="269173"/>
                  </a:lnTo>
                  <a:lnTo>
                    <a:pt x="3155821" y="269121"/>
                  </a:lnTo>
                  <a:lnTo>
                    <a:pt x="3159304" y="269069"/>
                  </a:lnTo>
                  <a:lnTo>
                    <a:pt x="3162788" y="269017"/>
                  </a:lnTo>
                  <a:lnTo>
                    <a:pt x="3166271" y="268966"/>
                  </a:lnTo>
                  <a:lnTo>
                    <a:pt x="3169754" y="268914"/>
                  </a:lnTo>
                  <a:lnTo>
                    <a:pt x="3173237" y="268862"/>
                  </a:lnTo>
                  <a:lnTo>
                    <a:pt x="3176721" y="268810"/>
                  </a:lnTo>
                  <a:lnTo>
                    <a:pt x="3180204" y="268759"/>
                  </a:lnTo>
                  <a:lnTo>
                    <a:pt x="3183687" y="268707"/>
                  </a:lnTo>
                  <a:lnTo>
                    <a:pt x="3187170" y="268655"/>
                  </a:lnTo>
                  <a:lnTo>
                    <a:pt x="3190654" y="268603"/>
                  </a:lnTo>
                  <a:lnTo>
                    <a:pt x="3194137" y="268552"/>
                  </a:lnTo>
                  <a:lnTo>
                    <a:pt x="3197620" y="268500"/>
                  </a:lnTo>
                  <a:lnTo>
                    <a:pt x="3201103" y="268448"/>
                  </a:lnTo>
                  <a:lnTo>
                    <a:pt x="3204587" y="268396"/>
                  </a:lnTo>
                  <a:lnTo>
                    <a:pt x="3204587" y="268426"/>
                  </a:lnTo>
                  <a:lnTo>
                    <a:pt x="3204587" y="268455"/>
                  </a:lnTo>
                  <a:lnTo>
                    <a:pt x="3204587" y="268484"/>
                  </a:lnTo>
                  <a:lnTo>
                    <a:pt x="3204587" y="268512"/>
                  </a:lnTo>
                  <a:lnTo>
                    <a:pt x="3204587" y="268541"/>
                  </a:lnTo>
                  <a:lnTo>
                    <a:pt x="3204587" y="268570"/>
                  </a:lnTo>
                  <a:lnTo>
                    <a:pt x="3204587" y="268599"/>
                  </a:lnTo>
                  <a:lnTo>
                    <a:pt x="3204587" y="268628"/>
                  </a:lnTo>
                  <a:lnTo>
                    <a:pt x="3204587" y="268657"/>
                  </a:lnTo>
                  <a:lnTo>
                    <a:pt x="3204587" y="268685"/>
                  </a:lnTo>
                  <a:lnTo>
                    <a:pt x="3204587" y="268714"/>
                  </a:lnTo>
                  <a:lnTo>
                    <a:pt x="3204587" y="268743"/>
                  </a:lnTo>
                  <a:lnTo>
                    <a:pt x="3204587" y="268771"/>
                  </a:lnTo>
                  <a:lnTo>
                    <a:pt x="3204587" y="268800"/>
                  </a:lnTo>
                  <a:lnTo>
                    <a:pt x="3204587" y="268829"/>
                  </a:lnTo>
                  <a:lnTo>
                    <a:pt x="3204587" y="268857"/>
                  </a:lnTo>
                  <a:lnTo>
                    <a:pt x="3204587" y="268886"/>
                  </a:lnTo>
                  <a:lnTo>
                    <a:pt x="3204587" y="268914"/>
                  </a:lnTo>
                  <a:lnTo>
                    <a:pt x="3204587" y="268943"/>
                  </a:lnTo>
                  <a:lnTo>
                    <a:pt x="3204587" y="268971"/>
                  </a:lnTo>
                  <a:lnTo>
                    <a:pt x="3204587" y="268999"/>
                  </a:lnTo>
                  <a:lnTo>
                    <a:pt x="3204587" y="269028"/>
                  </a:lnTo>
                  <a:lnTo>
                    <a:pt x="3204587" y="269056"/>
                  </a:lnTo>
                  <a:lnTo>
                    <a:pt x="3204587" y="269084"/>
                  </a:lnTo>
                  <a:lnTo>
                    <a:pt x="3204587" y="269113"/>
                  </a:lnTo>
                  <a:lnTo>
                    <a:pt x="3204587" y="269141"/>
                  </a:lnTo>
                  <a:lnTo>
                    <a:pt x="3204587" y="269169"/>
                  </a:lnTo>
                  <a:lnTo>
                    <a:pt x="3204587" y="269197"/>
                  </a:lnTo>
                  <a:lnTo>
                    <a:pt x="3204587" y="269225"/>
                  </a:lnTo>
                  <a:lnTo>
                    <a:pt x="3204587" y="269253"/>
                  </a:lnTo>
                  <a:lnTo>
                    <a:pt x="3204587" y="269281"/>
                  </a:lnTo>
                  <a:lnTo>
                    <a:pt x="3204587" y="269309"/>
                  </a:lnTo>
                  <a:lnTo>
                    <a:pt x="3204587" y="269337"/>
                  </a:lnTo>
                  <a:lnTo>
                    <a:pt x="3204587" y="269365"/>
                  </a:lnTo>
                  <a:lnTo>
                    <a:pt x="3204587" y="269393"/>
                  </a:lnTo>
                  <a:lnTo>
                    <a:pt x="3204587" y="269421"/>
                  </a:lnTo>
                  <a:lnTo>
                    <a:pt x="3204587" y="269449"/>
                  </a:lnTo>
                  <a:lnTo>
                    <a:pt x="3204587" y="269477"/>
                  </a:lnTo>
                  <a:lnTo>
                    <a:pt x="3204587" y="269504"/>
                  </a:lnTo>
                  <a:lnTo>
                    <a:pt x="3204587" y="269532"/>
                  </a:lnTo>
                  <a:lnTo>
                    <a:pt x="3204587" y="269560"/>
                  </a:lnTo>
                  <a:lnTo>
                    <a:pt x="3204587" y="269587"/>
                  </a:lnTo>
                  <a:lnTo>
                    <a:pt x="3204587" y="269615"/>
                  </a:lnTo>
                  <a:lnTo>
                    <a:pt x="3204587" y="269643"/>
                  </a:lnTo>
                  <a:lnTo>
                    <a:pt x="3204587" y="269670"/>
                  </a:lnTo>
                  <a:lnTo>
                    <a:pt x="3204587" y="269698"/>
                  </a:lnTo>
                  <a:lnTo>
                    <a:pt x="3204587" y="269725"/>
                  </a:lnTo>
                  <a:lnTo>
                    <a:pt x="3204587" y="269753"/>
                  </a:lnTo>
                  <a:lnTo>
                    <a:pt x="3204587" y="269780"/>
                  </a:lnTo>
                  <a:lnTo>
                    <a:pt x="3208070" y="269730"/>
                  </a:lnTo>
                  <a:lnTo>
                    <a:pt x="3211553" y="269680"/>
                  </a:lnTo>
                  <a:lnTo>
                    <a:pt x="3215036" y="269629"/>
                  </a:lnTo>
                  <a:lnTo>
                    <a:pt x="3218520" y="269579"/>
                  </a:lnTo>
                  <a:lnTo>
                    <a:pt x="3222003" y="269529"/>
                  </a:lnTo>
                  <a:lnTo>
                    <a:pt x="3225486" y="269479"/>
                  </a:lnTo>
                  <a:lnTo>
                    <a:pt x="3228969" y="269428"/>
                  </a:lnTo>
                  <a:lnTo>
                    <a:pt x="3232453" y="269378"/>
                  </a:lnTo>
                  <a:lnTo>
                    <a:pt x="3235936" y="269328"/>
                  </a:lnTo>
                  <a:lnTo>
                    <a:pt x="3239419" y="269278"/>
                  </a:lnTo>
                  <a:lnTo>
                    <a:pt x="3242902" y="269227"/>
                  </a:lnTo>
                  <a:lnTo>
                    <a:pt x="3246386" y="269177"/>
                  </a:lnTo>
                  <a:lnTo>
                    <a:pt x="3249869" y="269127"/>
                  </a:lnTo>
                  <a:lnTo>
                    <a:pt x="3253352" y="269077"/>
                  </a:lnTo>
                  <a:lnTo>
                    <a:pt x="3256835" y="269026"/>
                  </a:lnTo>
                  <a:lnTo>
                    <a:pt x="3260319" y="268976"/>
                  </a:lnTo>
                  <a:lnTo>
                    <a:pt x="3263802" y="268926"/>
                  </a:lnTo>
                  <a:lnTo>
                    <a:pt x="3267285" y="268876"/>
                  </a:lnTo>
                  <a:lnTo>
                    <a:pt x="3270768" y="268825"/>
                  </a:lnTo>
                  <a:lnTo>
                    <a:pt x="3274252" y="268775"/>
                  </a:lnTo>
                  <a:lnTo>
                    <a:pt x="3277735" y="268725"/>
                  </a:lnTo>
                  <a:lnTo>
                    <a:pt x="3281218" y="268675"/>
                  </a:lnTo>
                  <a:lnTo>
                    <a:pt x="3284701" y="268624"/>
                  </a:lnTo>
                  <a:lnTo>
                    <a:pt x="3288185" y="268574"/>
                  </a:lnTo>
                  <a:lnTo>
                    <a:pt x="3291668" y="268524"/>
                  </a:lnTo>
                  <a:lnTo>
                    <a:pt x="3295151" y="268474"/>
                  </a:lnTo>
                  <a:lnTo>
                    <a:pt x="3298634" y="268423"/>
                  </a:lnTo>
                  <a:lnTo>
                    <a:pt x="3302118" y="268373"/>
                  </a:lnTo>
                  <a:lnTo>
                    <a:pt x="3305601" y="268323"/>
                  </a:lnTo>
                  <a:lnTo>
                    <a:pt x="3309084" y="268273"/>
                  </a:lnTo>
                  <a:lnTo>
                    <a:pt x="3312567" y="268223"/>
                  </a:lnTo>
                  <a:lnTo>
                    <a:pt x="3316051" y="268172"/>
                  </a:lnTo>
                  <a:lnTo>
                    <a:pt x="3319534" y="268122"/>
                  </a:lnTo>
                  <a:lnTo>
                    <a:pt x="3323017" y="268072"/>
                  </a:lnTo>
                  <a:lnTo>
                    <a:pt x="3326500" y="268022"/>
                  </a:lnTo>
                  <a:lnTo>
                    <a:pt x="3329984" y="267971"/>
                  </a:lnTo>
                  <a:lnTo>
                    <a:pt x="3333467" y="267921"/>
                  </a:lnTo>
                  <a:lnTo>
                    <a:pt x="3336950" y="267871"/>
                  </a:lnTo>
                  <a:lnTo>
                    <a:pt x="3340433" y="267821"/>
                  </a:lnTo>
                  <a:lnTo>
                    <a:pt x="3343917" y="267771"/>
                  </a:lnTo>
                  <a:lnTo>
                    <a:pt x="3343917" y="267799"/>
                  </a:lnTo>
                  <a:lnTo>
                    <a:pt x="3343917" y="267828"/>
                  </a:lnTo>
                  <a:lnTo>
                    <a:pt x="3343917" y="267856"/>
                  </a:lnTo>
                  <a:lnTo>
                    <a:pt x="3343917" y="267885"/>
                  </a:lnTo>
                  <a:lnTo>
                    <a:pt x="3343917" y="267913"/>
                  </a:lnTo>
                  <a:lnTo>
                    <a:pt x="3343917" y="267942"/>
                  </a:lnTo>
                  <a:lnTo>
                    <a:pt x="3343917" y="267970"/>
                  </a:lnTo>
                  <a:lnTo>
                    <a:pt x="3343917" y="267998"/>
                  </a:lnTo>
                  <a:lnTo>
                    <a:pt x="3343917" y="268027"/>
                  </a:lnTo>
                  <a:lnTo>
                    <a:pt x="3343917" y="268055"/>
                  </a:lnTo>
                  <a:lnTo>
                    <a:pt x="3343917" y="268083"/>
                  </a:lnTo>
                  <a:lnTo>
                    <a:pt x="3343917" y="268111"/>
                  </a:lnTo>
                  <a:lnTo>
                    <a:pt x="3343917" y="268139"/>
                  </a:lnTo>
                  <a:lnTo>
                    <a:pt x="3343917" y="268168"/>
                  </a:lnTo>
                  <a:lnTo>
                    <a:pt x="3343917" y="268196"/>
                  </a:lnTo>
                  <a:lnTo>
                    <a:pt x="3343917" y="268224"/>
                  </a:lnTo>
                  <a:lnTo>
                    <a:pt x="3343917" y="268252"/>
                  </a:lnTo>
                  <a:lnTo>
                    <a:pt x="3343917" y="268280"/>
                  </a:lnTo>
                  <a:lnTo>
                    <a:pt x="3343917" y="268308"/>
                  </a:lnTo>
                  <a:lnTo>
                    <a:pt x="3343917" y="268336"/>
                  </a:lnTo>
                  <a:lnTo>
                    <a:pt x="3343917" y="268364"/>
                  </a:lnTo>
                  <a:lnTo>
                    <a:pt x="3343917" y="268392"/>
                  </a:lnTo>
                  <a:lnTo>
                    <a:pt x="3343917" y="268419"/>
                  </a:lnTo>
                  <a:lnTo>
                    <a:pt x="3343917" y="268447"/>
                  </a:lnTo>
                  <a:lnTo>
                    <a:pt x="3343917" y="268475"/>
                  </a:lnTo>
                  <a:lnTo>
                    <a:pt x="3343917" y="268503"/>
                  </a:lnTo>
                  <a:lnTo>
                    <a:pt x="3343917" y="268531"/>
                  </a:lnTo>
                  <a:lnTo>
                    <a:pt x="3343917" y="268558"/>
                  </a:lnTo>
                  <a:lnTo>
                    <a:pt x="3343917" y="268586"/>
                  </a:lnTo>
                  <a:lnTo>
                    <a:pt x="3347400" y="268537"/>
                  </a:lnTo>
                  <a:lnTo>
                    <a:pt x="3350883" y="268487"/>
                  </a:lnTo>
                  <a:lnTo>
                    <a:pt x="3354366" y="268438"/>
                  </a:lnTo>
                  <a:lnTo>
                    <a:pt x="3357850" y="268388"/>
                  </a:lnTo>
                  <a:lnTo>
                    <a:pt x="3361333" y="268339"/>
                  </a:lnTo>
                  <a:lnTo>
                    <a:pt x="3364816" y="268290"/>
                  </a:lnTo>
                  <a:lnTo>
                    <a:pt x="3368299" y="268240"/>
                  </a:lnTo>
                  <a:lnTo>
                    <a:pt x="3371783" y="268191"/>
                  </a:lnTo>
                  <a:lnTo>
                    <a:pt x="3375266" y="268141"/>
                  </a:lnTo>
                  <a:lnTo>
                    <a:pt x="3378749" y="268092"/>
                  </a:lnTo>
                  <a:lnTo>
                    <a:pt x="3382232" y="268043"/>
                  </a:lnTo>
                  <a:lnTo>
                    <a:pt x="3385716" y="267993"/>
                  </a:lnTo>
                  <a:lnTo>
                    <a:pt x="3389199" y="267944"/>
                  </a:lnTo>
                  <a:lnTo>
                    <a:pt x="3392682" y="267895"/>
                  </a:lnTo>
                  <a:lnTo>
                    <a:pt x="3396165" y="267845"/>
                  </a:lnTo>
                  <a:lnTo>
                    <a:pt x="3399649" y="267796"/>
                  </a:lnTo>
                  <a:lnTo>
                    <a:pt x="3403132" y="267747"/>
                  </a:lnTo>
                  <a:lnTo>
                    <a:pt x="3406615" y="267697"/>
                  </a:lnTo>
                  <a:lnTo>
                    <a:pt x="3410098" y="267648"/>
                  </a:lnTo>
                  <a:lnTo>
                    <a:pt x="3413582" y="267598"/>
                  </a:lnTo>
                  <a:lnTo>
                    <a:pt x="3417065" y="267549"/>
                  </a:lnTo>
                  <a:lnTo>
                    <a:pt x="3420548" y="267500"/>
                  </a:lnTo>
                  <a:lnTo>
                    <a:pt x="3424031" y="267450"/>
                  </a:lnTo>
                  <a:lnTo>
                    <a:pt x="3427515" y="267401"/>
                  </a:lnTo>
                  <a:lnTo>
                    <a:pt x="3430998" y="267352"/>
                  </a:lnTo>
                  <a:lnTo>
                    <a:pt x="3434481" y="267302"/>
                  </a:lnTo>
                  <a:lnTo>
                    <a:pt x="3437964" y="267253"/>
                  </a:lnTo>
                  <a:lnTo>
                    <a:pt x="3441447" y="267204"/>
                  </a:lnTo>
                  <a:lnTo>
                    <a:pt x="3444931" y="267154"/>
                  </a:lnTo>
                  <a:lnTo>
                    <a:pt x="3448414" y="267105"/>
                  </a:lnTo>
                  <a:lnTo>
                    <a:pt x="3451897" y="267056"/>
                  </a:lnTo>
                  <a:lnTo>
                    <a:pt x="3455380" y="267006"/>
                  </a:lnTo>
                  <a:lnTo>
                    <a:pt x="3458864" y="266957"/>
                  </a:lnTo>
                  <a:lnTo>
                    <a:pt x="3462347" y="266908"/>
                  </a:lnTo>
                  <a:lnTo>
                    <a:pt x="3465830" y="266858"/>
                  </a:lnTo>
                  <a:lnTo>
                    <a:pt x="3469313" y="266809"/>
                  </a:lnTo>
                  <a:lnTo>
                    <a:pt x="3472797" y="266760"/>
                  </a:lnTo>
                  <a:lnTo>
                    <a:pt x="3476280" y="266710"/>
                  </a:lnTo>
                  <a:lnTo>
                    <a:pt x="3479763" y="266661"/>
                  </a:lnTo>
                  <a:lnTo>
                    <a:pt x="3483246" y="266612"/>
                  </a:lnTo>
                  <a:lnTo>
                    <a:pt x="3483246" y="266640"/>
                  </a:lnTo>
                  <a:lnTo>
                    <a:pt x="3483246" y="266669"/>
                  </a:lnTo>
                  <a:lnTo>
                    <a:pt x="3483246" y="266698"/>
                  </a:lnTo>
                  <a:lnTo>
                    <a:pt x="3483246" y="266726"/>
                  </a:lnTo>
                  <a:lnTo>
                    <a:pt x="3483246" y="266755"/>
                  </a:lnTo>
                  <a:lnTo>
                    <a:pt x="3483246" y="266784"/>
                  </a:lnTo>
                  <a:lnTo>
                    <a:pt x="3483246" y="266812"/>
                  </a:lnTo>
                  <a:lnTo>
                    <a:pt x="3483246" y="266841"/>
                  </a:lnTo>
                  <a:lnTo>
                    <a:pt x="3483246" y="266869"/>
                  </a:lnTo>
                  <a:lnTo>
                    <a:pt x="3483246" y="266898"/>
                  </a:lnTo>
                  <a:lnTo>
                    <a:pt x="3483246" y="266926"/>
                  </a:lnTo>
                  <a:lnTo>
                    <a:pt x="3483246" y="266954"/>
                  </a:lnTo>
                  <a:lnTo>
                    <a:pt x="3483246" y="266983"/>
                  </a:lnTo>
                  <a:lnTo>
                    <a:pt x="3483246" y="267011"/>
                  </a:lnTo>
                  <a:lnTo>
                    <a:pt x="3483246" y="267039"/>
                  </a:lnTo>
                  <a:lnTo>
                    <a:pt x="3483246" y="267068"/>
                  </a:lnTo>
                  <a:lnTo>
                    <a:pt x="3483246" y="267096"/>
                  </a:lnTo>
                  <a:lnTo>
                    <a:pt x="3483246" y="267124"/>
                  </a:lnTo>
                  <a:lnTo>
                    <a:pt x="3483246" y="267152"/>
                  </a:lnTo>
                  <a:lnTo>
                    <a:pt x="3483246" y="267180"/>
                  </a:lnTo>
                  <a:lnTo>
                    <a:pt x="3483246" y="267208"/>
                  </a:lnTo>
                  <a:lnTo>
                    <a:pt x="3483246" y="267237"/>
                  </a:lnTo>
                  <a:lnTo>
                    <a:pt x="3483246" y="267265"/>
                  </a:lnTo>
                  <a:lnTo>
                    <a:pt x="3483246" y="267293"/>
                  </a:lnTo>
                  <a:lnTo>
                    <a:pt x="3483246" y="267321"/>
                  </a:lnTo>
                  <a:lnTo>
                    <a:pt x="3483246" y="267348"/>
                  </a:lnTo>
                  <a:lnTo>
                    <a:pt x="3483246" y="267376"/>
                  </a:lnTo>
                  <a:lnTo>
                    <a:pt x="3483246" y="267404"/>
                  </a:lnTo>
                  <a:lnTo>
                    <a:pt x="3483246" y="267432"/>
                  </a:lnTo>
                  <a:lnTo>
                    <a:pt x="3483246" y="267460"/>
                  </a:lnTo>
                  <a:lnTo>
                    <a:pt x="3483246" y="267488"/>
                  </a:lnTo>
                  <a:lnTo>
                    <a:pt x="3483246" y="267515"/>
                  </a:lnTo>
                  <a:lnTo>
                    <a:pt x="3483246" y="267543"/>
                  </a:lnTo>
                  <a:lnTo>
                    <a:pt x="3483246" y="267571"/>
                  </a:lnTo>
                  <a:lnTo>
                    <a:pt x="3483246" y="267598"/>
                  </a:lnTo>
                  <a:lnTo>
                    <a:pt x="3483246" y="267626"/>
                  </a:lnTo>
                  <a:lnTo>
                    <a:pt x="3483246" y="267654"/>
                  </a:lnTo>
                  <a:lnTo>
                    <a:pt x="3483246" y="267681"/>
                  </a:lnTo>
                  <a:lnTo>
                    <a:pt x="3483246" y="267709"/>
                  </a:lnTo>
                  <a:lnTo>
                    <a:pt x="3483246" y="267736"/>
                  </a:lnTo>
                  <a:lnTo>
                    <a:pt x="3483246" y="267764"/>
                  </a:lnTo>
                  <a:lnTo>
                    <a:pt x="3483246" y="267791"/>
                  </a:lnTo>
                  <a:lnTo>
                    <a:pt x="3483246" y="267819"/>
                  </a:lnTo>
                  <a:lnTo>
                    <a:pt x="3483246" y="267846"/>
                  </a:lnTo>
                  <a:lnTo>
                    <a:pt x="3483246" y="267873"/>
                  </a:lnTo>
                  <a:lnTo>
                    <a:pt x="3483246" y="267901"/>
                  </a:lnTo>
                  <a:lnTo>
                    <a:pt x="3483246" y="267928"/>
                  </a:lnTo>
                  <a:lnTo>
                    <a:pt x="3483246" y="267955"/>
                  </a:lnTo>
                  <a:lnTo>
                    <a:pt x="3483246" y="267982"/>
                  </a:lnTo>
                  <a:lnTo>
                    <a:pt x="3483246" y="268010"/>
                  </a:lnTo>
                  <a:lnTo>
                    <a:pt x="3483246" y="268037"/>
                  </a:lnTo>
                  <a:lnTo>
                    <a:pt x="3483246" y="268064"/>
                  </a:lnTo>
                  <a:lnTo>
                    <a:pt x="3483246" y="268091"/>
                  </a:lnTo>
                  <a:lnTo>
                    <a:pt x="3483246" y="268118"/>
                  </a:lnTo>
                  <a:lnTo>
                    <a:pt x="3483246" y="268145"/>
                  </a:lnTo>
                  <a:lnTo>
                    <a:pt x="3483246" y="268172"/>
                  </a:lnTo>
                  <a:lnTo>
                    <a:pt x="3483246" y="268199"/>
                  </a:lnTo>
                  <a:lnTo>
                    <a:pt x="3483246" y="268226"/>
                  </a:lnTo>
                  <a:lnTo>
                    <a:pt x="3483246" y="268253"/>
                  </a:lnTo>
                  <a:lnTo>
                    <a:pt x="3483246" y="268280"/>
                  </a:lnTo>
                  <a:lnTo>
                    <a:pt x="3483246" y="268307"/>
                  </a:lnTo>
                  <a:lnTo>
                    <a:pt x="3483246" y="268334"/>
                  </a:lnTo>
                  <a:lnTo>
                    <a:pt x="3483246" y="268360"/>
                  </a:lnTo>
                  <a:lnTo>
                    <a:pt x="3483246" y="268387"/>
                  </a:lnTo>
                  <a:lnTo>
                    <a:pt x="3483246" y="268414"/>
                  </a:lnTo>
                  <a:lnTo>
                    <a:pt x="3483246" y="268441"/>
                  </a:lnTo>
                  <a:lnTo>
                    <a:pt x="3483246" y="268467"/>
                  </a:lnTo>
                  <a:lnTo>
                    <a:pt x="3483246" y="268494"/>
                  </a:lnTo>
                  <a:lnTo>
                    <a:pt x="3483246" y="268521"/>
                  </a:lnTo>
                  <a:lnTo>
                    <a:pt x="3483246" y="268547"/>
                  </a:lnTo>
                  <a:lnTo>
                    <a:pt x="3483246" y="268574"/>
                  </a:lnTo>
                  <a:lnTo>
                    <a:pt x="3483246" y="268600"/>
                  </a:lnTo>
                  <a:lnTo>
                    <a:pt x="3483246" y="268627"/>
                  </a:lnTo>
                  <a:lnTo>
                    <a:pt x="3483246" y="268653"/>
                  </a:lnTo>
                  <a:lnTo>
                    <a:pt x="3483246" y="268680"/>
                  </a:lnTo>
                  <a:lnTo>
                    <a:pt x="3483246" y="268706"/>
                  </a:lnTo>
                  <a:lnTo>
                    <a:pt x="3483246" y="268733"/>
                  </a:lnTo>
                  <a:lnTo>
                    <a:pt x="3483246" y="268759"/>
                  </a:lnTo>
                  <a:lnTo>
                    <a:pt x="3483246" y="268785"/>
                  </a:lnTo>
                  <a:lnTo>
                    <a:pt x="3483246" y="268812"/>
                  </a:lnTo>
                  <a:lnTo>
                    <a:pt x="3483246" y="268838"/>
                  </a:lnTo>
                  <a:lnTo>
                    <a:pt x="3483246" y="268864"/>
                  </a:lnTo>
                  <a:lnTo>
                    <a:pt x="3483246" y="268890"/>
                  </a:lnTo>
                  <a:lnTo>
                    <a:pt x="3483246" y="268916"/>
                  </a:lnTo>
                  <a:lnTo>
                    <a:pt x="3483246" y="268943"/>
                  </a:lnTo>
                  <a:lnTo>
                    <a:pt x="3483246" y="268969"/>
                  </a:lnTo>
                  <a:lnTo>
                    <a:pt x="3483246" y="268995"/>
                  </a:lnTo>
                  <a:lnTo>
                    <a:pt x="3483246" y="269021"/>
                  </a:lnTo>
                  <a:lnTo>
                    <a:pt x="3483246" y="269047"/>
                  </a:lnTo>
                  <a:lnTo>
                    <a:pt x="3483246" y="269073"/>
                  </a:lnTo>
                  <a:lnTo>
                    <a:pt x="3483246" y="269099"/>
                  </a:lnTo>
                  <a:lnTo>
                    <a:pt x="3483246" y="269125"/>
                  </a:lnTo>
                  <a:lnTo>
                    <a:pt x="3483246" y="269151"/>
                  </a:lnTo>
                  <a:lnTo>
                    <a:pt x="3483246" y="269177"/>
                  </a:lnTo>
                  <a:lnTo>
                    <a:pt x="3483246" y="269203"/>
                  </a:lnTo>
                  <a:lnTo>
                    <a:pt x="3483246" y="269228"/>
                  </a:lnTo>
                  <a:lnTo>
                    <a:pt x="3483246" y="269254"/>
                  </a:lnTo>
                  <a:lnTo>
                    <a:pt x="3483246" y="269280"/>
                  </a:lnTo>
                  <a:lnTo>
                    <a:pt x="3483246" y="269306"/>
                  </a:lnTo>
                  <a:lnTo>
                    <a:pt x="3483246" y="269332"/>
                  </a:lnTo>
                  <a:lnTo>
                    <a:pt x="3483246" y="269357"/>
                  </a:lnTo>
                  <a:lnTo>
                    <a:pt x="3483246" y="269383"/>
                  </a:lnTo>
                  <a:lnTo>
                    <a:pt x="3483246" y="269409"/>
                  </a:lnTo>
                  <a:lnTo>
                    <a:pt x="3483246" y="269434"/>
                  </a:lnTo>
                  <a:lnTo>
                    <a:pt x="3483246" y="269460"/>
                  </a:lnTo>
                  <a:lnTo>
                    <a:pt x="3483246" y="269485"/>
                  </a:lnTo>
                  <a:lnTo>
                    <a:pt x="3483246" y="269511"/>
                  </a:lnTo>
                  <a:lnTo>
                    <a:pt x="3483246" y="269536"/>
                  </a:lnTo>
                  <a:lnTo>
                    <a:pt x="3483246" y="269562"/>
                  </a:lnTo>
                  <a:lnTo>
                    <a:pt x="3483246" y="269587"/>
                  </a:lnTo>
                  <a:lnTo>
                    <a:pt x="3483246" y="269613"/>
                  </a:lnTo>
                  <a:lnTo>
                    <a:pt x="3483246" y="269638"/>
                  </a:lnTo>
                  <a:lnTo>
                    <a:pt x="3483246" y="269664"/>
                  </a:lnTo>
                  <a:lnTo>
                    <a:pt x="3483246" y="269689"/>
                  </a:lnTo>
                  <a:lnTo>
                    <a:pt x="3483246" y="269714"/>
                  </a:lnTo>
                  <a:lnTo>
                    <a:pt x="3483246" y="269740"/>
                  </a:lnTo>
                  <a:lnTo>
                    <a:pt x="3483246" y="269765"/>
                  </a:lnTo>
                  <a:lnTo>
                    <a:pt x="3483246" y="269790"/>
                  </a:lnTo>
                  <a:lnTo>
                    <a:pt x="3483246" y="269815"/>
                  </a:lnTo>
                  <a:lnTo>
                    <a:pt x="3483246" y="269840"/>
                  </a:lnTo>
                  <a:lnTo>
                    <a:pt x="3483246" y="269866"/>
                  </a:lnTo>
                  <a:lnTo>
                    <a:pt x="3483246" y="269891"/>
                  </a:lnTo>
                  <a:lnTo>
                    <a:pt x="3483246" y="269916"/>
                  </a:lnTo>
                  <a:lnTo>
                    <a:pt x="3483246" y="269941"/>
                  </a:lnTo>
                  <a:lnTo>
                    <a:pt x="3483246" y="269966"/>
                  </a:lnTo>
                  <a:lnTo>
                    <a:pt x="3483246" y="269991"/>
                  </a:lnTo>
                  <a:lnTo>
                    <a:pt x="3483246" y="270016"/>
                  </a:lnTo>
                  <a:lnTo>
                    <a:pt x="3483246" y="270041"/>
                  </a:lnTo>
                  <a:lnTo>
                    <a:pt x="3483246" y="270066"/>
                  </a:lnTo>
                  <a:lnTo>
                    <a:pt x="3483246" y="270091"/>
                  </a:lnTo>
                  <a:lnTo>
                    <a:pt x="3483246" y="270116"/>
                  </a:lnTo>
                  <a:lnTo>
                    <a:pt x="3483246" y="270141"/>
                  </a:lnTo>
                  <a:lnTo>
                    <a:pt x="3483246" y="270165"/>
                  </a:lnTo>
                  <a:lnTo>
                    <a:pt x="3483246" y="270190"/>
                  </a:lnTo>
                  <a:lnTo>
                    <a:pt x="3483246" y="270215"/>
                  </a:lnTo>
                  <a:lnTo>
                    <a:pt x="3483246" y="270240"/>
                  </a:lnTo>
                  <a:lnTo>
                    <a:pt x="3483246" y="270265"/>
                  </a:lnTo>
                  <a:lnTo>
                    <a:pt x="3483246" y="270289"/>
                  </a:lnTo>
                  <a:lnTo>
                    <a:pt x="3483246" y="270314"/>
                  </a:lnTo>
                  <a:lnTo>
                    <a:pt x="3483246" y="270339"/>
                  </a:lnTo>
                  <a:lnTo>
                    <a:pt x="3483246" y="270363"/>
                  </a:lnTo>
                  <a:lnTo>
                    <a:pt x="3483246" y="270388"/>
                  </a:lnTo>
                  <a:lnTo>
                    <a:pt x="3483246" y="270412"/>
                  </a:lnTo>
                  <a:lnTo>
                    <a:pt x="3483246" y="270437"/>
                  </a:lnTo>
                  <a:lnTo>
                    <a:pt x="3483246" y="270461"/>
                  </a:lnTo>
                  <a:lnTo>
                    <a:pt x="3483246" y="270486"/>
                  </a:lnTo>
                  <a:lnTo>
                    <a:pt x="3483246" y="270510"/>
                  </a:lnTo>
                  <a:lnTo>
                    <a:pt x="3483246" y="270535"/>
                  </a:lnTo>
                  <a:lnTo>
                    <a:pt x="3483246" y="270559"/>
                  </a:lnTo>
                  <a:lnTo>
                    <a:pt x="3483246" y="270584"/>
                  </a:lnTo>
                  <a:lnTo>
                    <a:pt x="3483246" y="270608"/>
                  </a:lnTo>
                  <a:lnTo>
                    <a:pt x="3483246" y="270632"/>
                  </a:lnTo>
                  <a:lnTo>
                    <a:pt x="3483246" y="270657"/>
                  </a:lnTo>
                  <a:lnTo>
                    <a:pt x="3483246" y="270681"/>
                  </a:lnTo>
                  <a:lnTo>
                    <a:pt x="3483246" y="270705"/>
                  </a:lnTo>
                  <a:lnTo>
                    <a:pt x="3483246" y="270729"/>
                  </a:lnTo>
                  <a:lnTo>
                    <a:pt x="3483246" y="270754"/>
                  </a:lnTo>
                  <a:lnTo>
                    <a:pt x="3483246" y="270778"/>
                  </a:lnTo>
                  <a:lnTo>
                    <a:pt x="3483246" y="270802"/>
                  </a:lnTo>
                  <a:lnTo>
                    <a:pt x="3483246" y="270826"/>
                  </a:lnTo>
                  <a:lnTo>
                    <a:pt x="3483246" y="270850"/>
                  </a:lnTo>
                  <a:lnTo>
                    <a:pt x="3483246" y="270874"/>
                  </a:lnTo>
                  <a:lnTo>
                    <a:pt x="3483246" y="270898"/>
                  </a:lnTo>
                  <a:lnTo>
                    <a:pt x="3483246" y="270922"/>
                  </a:lnTo>
                  <a:lnTo>
                    <a:pt x="3483246" y="270946"/>
                  </a:lnTo>
                  <a:lnTo>
                    <a:pt x="3483246" y="270970"/>
                  </a:lnTo>
                  <a:lnTo>
                    <a:pt x="3483246" y="270994"/>
                  </a:lnTo>
                  <a:lnTo>
                    <a:pt x="3483246" y="271018"/>
                  </a:lnTo>
                  <a:lnTo>
                    <a:pt x="3483246" y="271042"/>
                  </a:lnTo>
                  <a:lnTo>
                    <a:pt x="3483246" y="271066"/>
                  </a:lnTo>
                  <a:lnTo>
                    <a:pt x="3483246" y="271090"/>
                  </a:lnTo>
                  <a:lnTo>
                    <a:pt x="3483246" y="271114"/>
                  </a:lnTo>
                  <a:lnTo>
                    <a:pt x="3483246" y="271138"/>
                  </a:lnTo>
                  <a:lnTo>
                    <a:pt x="3483246" y="271161"/>
                  </a:lnTo>
                  <a:lnTo>
                    <a:pt x="3483246" y="271185"/>
                  </a:lnTo>
                  <a:lnTo>
                    <a:pt x="3483246" y="271209"/>
                  </a:lnTo>
                  <a:lnTo>
                    <a:pt x="3483246" y="271233"/>
                  </a:lnTo>
                  <a:lnTo>
                    <a:pt x="3483246" y="271256"/>
                  </a:lnTo>
                  <a:lnTo>
                    <a:pt x="3483246" y="271280"/>
                  </a:lnTo>
                  <a:lnTo>
                    <a:pt x="3483246" y="271304"/>
                  </a:lnTo>
                  <a:lnTo>
                    <a:pt x="3483246" y="271327"/>
                  </a:lnTo>
                  <a:lnTo>
                    <a:pt x="3483246" y="271351"/>
                  </a:lnTo>
                  <a:lnTo>
                    <a:pt x="3483246" y="271374"/>
                  </a:lnTo>
                  <a:lnTo>
                    <a:pt x="3483246" y="271398"/>
                  </a:lnTo>
                  <a:lnTo>
                    <a:pt x="3483246" y="271421"/>
                  </a:lnTo>
                  <a:lnTo>
                    <a:pt x="3483246" y="271445"/>
                  </a:lnTo>
                  <a:lnTo>
                    <a:pt x="3483246" y="271468"/>
                  </a:lnTo>
                  <a:lnTo>
                    <a:pt x="3483246" y="271492"/>
                  </a:lnTo>
                  <a:lnTo>
                    <a:pt x="3483246" y="271515"/>
                  </a:lnTo>
                  <a:lnTo>
                    <a:pt x="3483246" y="271539"/>
                  </a:lnTo>
                  <a:lnTo>
                    <a:pt x="3483246" y="271562"/>
                  </a:lnTo>
                  <a:lnTo>
                    <a:pt x="3483246" y="271585"/>
                  </a:lnTo>
                  <a:lnTo>
                    <a:pt x="3483246" y="271609"/>
                  </a:lnTo>
                  <a:lnTo>
                    <a:pt x="3483246" y="271632"/>
                  </a:lnTo>
                  <a:lnTo>
                    <a:pt x="3483246" y="271655"/>
                  </a:lnTo>
                  <a:lnTo>
                    <a:pt x="3483246" y="271678"/>
                  </a:lnTo>
                  <a:lnTo>
                    <a:pt x="3483246" y="271702"/>
                  </a:lnTo>
                  <a:lnTo>
                    <a:pt x="3483246" y="271725"/>
                  </a:lnTo>
                  <a:lnTo>
                    <a:pt x="3483246" y="271748"/>
                  </a:lnTo>
                  <a:lnTo>
                    <a:pt x="3483246" y="271771"/>
                  </a:lnTo>
                  <a:lnTo>
                    <a:pt x="3483246" y="271794"/>
                  </a:lnTo>
                  <a:lnTo>
                    <a:pt x="3483246" y="271817"/>
                  </a:lnTo>
                  <a:lnTo>
                    <a:pt x="3483246" y="271840"/>
                  </a:lnTo>
                  <a:lnTo>
                    <a:pt x="3483246" y="271863"/>
                  </a:lnTo>
                  <a:lnTo>
                    <a:pt x="3483246" y="271887"/>
                  </a:lnTo>
                  <a:lnTo>
                    <a:pt x="3483246" y="271910"/>
                  </a:lnTo>
                  <a:lnTo>
                    <a:pt x="3483246" y="271932"/>
                  </a:lnTo>
                  <a:lnTo>
                    <a:pt x="3483246" y="271955"/>
                  </a:lnTo>
                  <a:lnTo>
                    <a:pt x="3483246" y="271978"/>
                  </a:lnTo>
                  <a:lnTo>
                    <a:pt x="3483246" y="272001"/>
                  </a:lnTo>
                  <a:lnTo>
                    <a:pt x="3483246" y="272024"/>
                  </a:lnTo>
                  <a:lnTo>
                    <a:pt x="3483246" y="272047"/>
                  </a:lnTo>
                  <a:lnTo>
                    <a:pt x="3483246" y="272070"/>
                  </a:lnTo>
                  <a:lnTo>
                    <a:pt x="3483246" y="272093"/>
                  </a:lnTo>
                  <a:lnTo>
                    <a:pt x="3483246" y="272116"/>
                  </a:lnTo>
                  <a:lnTo>
                    <a:pt x="3483246" y="272138"/>
                  </a:lnTo>
                  <a:lnTo>
                    <a:pt x="3483246" y="272161"/>
                  </a:lnTo>
                  <a:lnTo>
                    <a:pt x="3483246" y="272184"/>
                  </a:lnTo>
                  <a:lnTo>
                    <a:pt x="3483246" y="272206"/>
                  </a:lnTo>
                  <a:lnTo>
                    <a:pt x="3483246" y="272229"/>
                  </a:lnTo>
                  <a:lnTo>
                    <a:pt x="3483246" y="272252"/>
                  </a:lnTo>
                  <a:lnTo>
                    <a:pt x="3483246" y="272274"/>
                  </a:lnTo>
                  <a:lnTo>
                    <a:pt x="3483246" y="272297"/>
                  </a:lnTo>
                  <a:lnTo>
                    <a:pt x="3483246" y="272320"/>
                  </a:lnTo>
                  <a:lnTo>
                    <a:pt x="3483246" y="272342"/>
                  </a:lnTo>
                  <a:lnTo>
                    <a:pt x="3483246" y="272365"/>
                  </a:lnTo>
                  <a:lnTo>
                    <a:pt x="3483246" y="272387"/>
                  </a:lnTo>
                  <a:lnTo>
                    <a:pt x="3483246" y="272410"/>
                  </a:lnTo>
                  <a:lnTo>
                    <a:pt x="3483246" y="272432"/>
                  </a:lnTo>
                  <a:lnTo>
                    <a:pt x="3483246" y="272455"/>
                  </a:lnTo>
                  <a:lnTo>
                    <a:pt x="3483246" y="272477"/>
                  </a:lnTo>
                  <a:lnTo>
                    <a:pt x="3483246" y="272500"/>
                  </a:lnTo>
                  <a:lnTo>
                    <a:pt x="3483246" y="272522"/>
                  </a:lnTo>
                  <a:lnTo>
                    <a:pt x="3483246" y="272544"/>
                  </a:lnTo>
                  <a:lnTo>
                    <a:pt x="3483246" y="272567"/>
                  </a:lnTo>
                  <a:lnTo>
                    <a:pt x="3483246" y="272589"/>
                  </a:lnTo>
                  <a:lnTo>
                    <a:pt x="3483246" y="272611"/>
                  </a:lnTo>
                  <a:lnTo>
                    <a:pt x="3483246" y="272633"/>
                  </a:lnTo>
                  <a:lnTo>
                    <a:pt x="3483246" y="272656"/>
                  </a:lnTo>
                  <a:lnTo>
                    <a:pt x="3483246" y="272678"/>
                  </a:lnTo>
                  <a:lnTo>
                    <a:pt x="3483246" y="272700"/>
                  </a:lnTo>
                  <a:lnTo>
                    <a:pt x="3483246" y="272722"/>
                  </a:lnTo>
                  <a:lnTo>
                    <a:pt x="3483246" y="272744"/>
                  </a:lnTo>
                  <a:lnTo>
                    <a:pt x="3483246" y="272767"/>
                  </a:lnTo>
                  <a:lnTo>
                    <a:pt x="3483246" y="272789"/>
                  </a:lnTo>
                  <a:lnTo>
                    <a:pt x="3483246" y="272811"/>
                  </a:lnTo>
                  <a:lnTo>
                    <a:pt x="3483246" y="272833"/>
                  </a:lnTo>
                  <a:lnTo>
                    <a:pt x="3483246" y="272855"/>
                  </a:lnTo>
                  <a:lnTo>
                    <a:pt x="3483246" y="272877"/>
                  </a:lnTo>
                  <a:lnTo>
                    <a:pt x="3483246" y="272899"/>
                  </a:lnTo>
                  <a:lnTo>
                    <a:pt x="3483246" y="272921"/>
                  </a:lnTo>
                  <a:lnTo>
                    <a:pt x="3483246" y="272943"/>
                  </a:lnTo>
                  <a:lnTo>
                    <a:pt x="3483246" y="272965"/>
                  </a:lnTo>
                  <a:lnTo>
                    <a:pt x="3483246" y="272987"/>
                  </a:lnTo>
                  <a:lnTo>
                    <a:pt x="3483246" y="273009"/>
                  </a:lnTo>
                  <a:lnTo>
                    <a:pt x="3483246" y="273030"/>
                  </a:lnTo>
                  <a:lnTo>
                    <a:pt x="3483246" y="273052"/>
                  </a:lnTo>
                  <a:lnTo>
                    <a:pt x="3483246" y="273074"/>
                  </a:lnTo>
                  <a:lnTo>
                    <a:pt x="3483246" y="273096"/>
                  </a:lnTo>
                  <a:lnTo>
                    <a:pt x="3483246" y="273118"/>
                  </a:lnTo>
                  <a:lnTo>
                    <a:pt x="3483246" y="273139"/>
                  </a:lnTo>
                  <a:lnTo>
                    <a:pt x="3483246" y="273161"/>
                  </a:lnTo>
                  <a:lnTo>
                    <a:pt x="3483246" y="273183"/>
                  </a:lnTo>
                  <a:lnTo>
                    <a:pt x="3483246" y="273205"/>
                  </a:lnTo>
                  <a:lnTo>
                    <a:pt x="3483246" y="273226"/>
                  </a:lnTo>
                  <a:lnTo>
                    <a:pt x="3483246" y="273248"/>
                  </a:lnTo>
                  <a:lnTo>
                    <a:pt x="3483246" y="273270"/>
                  </a:lnTo>
                  <a:lnTo>
                    <a:pt x="3483246" y="273291"/>
                  </a:lnTo>
                  <a:lnTo>
                    <a:pt x="3483246" y="273313"/>
                  </a:lnTo>
                  <a:lnTo>
                    <a:pt x="3483246" y="273334"/>
                  </a:lnTo>
                  <a:lnTo>
                    <a:pt x="3483246" y="273356"/>
                  </a:lnTo>
                  <a:lnTo>
                    <a:pt x="3483246" y="273377"/>
                  </a:lnTo>
                  <a:lnTo>
                    <a:pt x="3483246" y="273399"/>
                  </a:lnTo>
                  <a:lnTo>
                    <a:pt x="3483246" y="273420"/>
                  </a:lnTo>
                  <a:lnTo>
                    <a:pt x="3483246" y="273442"/>
                  </a:lnTo>
                  <a:lnTo>
                    <a:pt x="3483246" y="273463"/>
                  </a:lnTo>
                  <a:lnTo>
                    <a:pt x="3483246" y="273485"/>
                  </a:lnTo>
                  <a:lnTo>
                    <a:pt x="3483246" y="273506"/>
                  </a:lnTo>
                  <a:lnTo>
                    <a:pt x="3483246" y="273527"/>
                  </a:lnTo>
                  <a:lnTo>
                    <a:pt x="3483246" y="273549"/>
                  </a:lnTo>
                  <a:lnTo>
                    <a:pt x="3483246" y="273570"/>
                  </a:lnTo>
                  <a:lnTo>
                    <a:pt x="3483246" y="273591"/>
                  </a:lnTo>
                  <a:lnTo>
                    <a:pt x="3483246" y="27361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84398" y="5347170"/>
              <a:ext cx="3483246" cy="204896"/>
            </a:xfrm>
            <a:custGeom>
              <a:avLst/>
              <a:gdLst/>
              <a:ahLst/>
              <a:cxnLst/>
              <a:rect l="0" t="0" r="0" b="0"/>
              <a:pathLst>
                <a:path w="3483246" h="204896">
                  <a:moveTo>
                    <a:pt x="0" y="204896"/>
                  </a:moveTo>
                  <a:lnTo>
                    <a:pt x="3483" y="199462"/>
                  </a:lnTo>
                  <a:lnTo>
                    <a:pt x="6966" y="194045"/>
                  </a:lnTo>
                  <a:lnTo>
                    <a:pt x="10449" y="188645"/>
                  </a:lnTo>
                  <a:lnTo>
                    <a:pt x="13932" y="183261"/>
                  </a:lnTo>
                  <a:lnTo>
                    <a:pt x="17416" y="177894"/>
                  </a:lnTo>
                  <a:lnTo>
                    <a:pt x="20899" y="172544"/>
                  </a:lnTo>
                  <a:lnTo>
                    <a:pt x="24382" y="167211"/>
                  </a:lnTo>
                  <a:lnTo>
                    <a:pt x="27865" y="161893"/>
                  </a:lnTo>
                  <a:lnTo>
                    <a:pt x="31349" y="156592"/>
                  </a:lnTo>
                  <a:lnTo>
                    <a:pt x="34832" y="151308"/>
                  </a:lnTo>
                  <a:lnTo>
                    <a:pt x="38315" y="146040"/>
                  </a:lnTo>
                  <a:lnTo>
                    <a:pt x="41798" y="140788"/>
                  </a:lnTo>
                  <a:lnTo>
                    <a:pt x="45282" y="135551"/>
                  </a:lnTo>
                  <a:lnTo>
                    <a:pt x="48765" y="130331"/>
                  </a:lnTo>
                  <a:lnTo>
                    <a:pt x="52248" y="125127"/>
                  </a:lnTo>
                  <a:lnTo>
                    <a:pt x="55731" y="119939"/>
                  </a:lnTo>
                  <a:lnTo>
                    <a:pt x="59215" y="114767"/>
                  </a:lnTo>
                  <a:lnTo>
                    <a:pt x="62698" y="109610"/>
                  </a:lnTo>
                  <a:lnTo>
                    <a:pt x="66181" y="104469"/>
                  </a:lnTo>
                  <a:lnTo>
                    <a:pt x="69664" y="99343"/>
                  </a:lnTo>
                  <a:lnTo>
                    <a:pt x="73148" y="94233"/>
                  </a:lnTo>
                  <a:lnTo>
                    <a:pt x="76631" y="89139"/>
                  </a:lnTo>
                  <a:lnTo>
                    <a:pt x="80114" y="84060"/>
                  </a:lnTo>
                  <a:lnTo>
                    <a:pt x="83597" y="78996"/>
                  </a:lnTo>
                  <a:lnTo>
                    <a:pt x="87081" y="73947"/>
                  </a:lnTo>
                  <a:lnTo>
                    <a:pt x="90564" y="68914"/>
                  </a:lnTo>
                  <a:lnTo>
                    <a:pt x="94047" y="63895"/>
                  </a:lnTo>
                  <a:lnTo>
                    <a:pt x="97530" y="58892"/>
                  </a:lnTo>
                  <a:lnTo>
                    <a:pt x="101014" y="53904"/>
                  </a:lnTo>
                  <a:lnTo>
                    <a:pt x="104497" y="48930"/>
                  </a:lnTo>
                  <a:lnTo>
                    <a:pt x="107980" y="43971"/>
                  </a:lnTo>
                  <a:lnTo>
                    <a:pt x="111463" y="39027"/>
                  </a:lnTo>
                  <a:lnTo>
                    <a:pt x="114947" y="34098"/>
                  </a:lnTo>
                  <a:lnTo>
                    <a:pt x="118430" y="29184"/>
                  </a:lnTo>
                  <a:lnTo>
                    <a:pt x="121913" y="24284"/>
                  </a:lnTo>
                  <a:lnTo>
                    <a:pt x="125396" y="19398"/>
                  </a:lnTo>
                  <a:lnTo>
                    <a:pt x="128880" y="14527"/>
                  </a:lnTo>
                  <a:lnTo>
                    <a:pt x="132363" y="9670"/>
                  </a:lnTo>
                  <a:lnTo>
                    <a:pt x="135846" y="4828"/>
                  </a:lnTo>
                  <a:lnTo>
                    <a:pt x="139329" y="0"/>
                  </a:lnTo>
                  <a:lnTo>
                    <a:pt x="139329" y="11383"/>
                  </a:lnTo>
                  <a:lnTo>
                    <a:pt x="139329" y="21568"/>
                  </a:lnTo>
                  <a:lnTo>
                    <a:pt x="139329" y="30734"/>
                  </a:lnTo>
                  <a:lnTo>
                    <a:pt x="139329" y="39027"/>
                  </a:lnTo>
                  <a:lnTo>
                    <a:pt x="139329" y="46567"/>
                  </a:lnTo>
                  <a:lnTo>
                    <a:pt x="139329" y="53451"/>
                  </a:lnTo>
                  <a:lnTo>
                    <a:pt x="139329" y="59761"/>
                  </a:lnTo>
                  <a:lnTo>
                    <a:pt x="139329" y="65567"/>
                  </a:lnTo>
                  <a:lnTo>
                    <a:pt x="139329" y="70925"/>
                  </a:lnTo>
                  <a:lnTo>
                    <a:pt x="139329" y="75887"/>
                  </a:lnTo>
                  <a:lnTo>
                    <a:pt x="139329" y="80495"/>
                  </a:lnTo>
                  <a:lnTo>
                    <a:pt x="139329" y="84784"/>
                  </a:lnTo>
                  <a:lnTo>
                    <a:pt x="139329" y="88788"/>
                  </a:lnTo>
                  <a:lnTo>
                    <a:pt x="139329" y="92534"/>
                  </a:lnTo>
                  <a:lnTo>
                    <a:pt x="139329" y="96045"/>
                  </a:lnTo>
                  <a:lnTo>
                    <a:pt x="139329" y="99343"/>
                  </a:lnTo>
                  <a:lnTo>
                    <a:pt x="139329" y="102448"/>
                  </a:lnTo>
                  <a:lnTo>
                    <a:pt x="139329" y="105375"/>
                  </a:lnTo>
                  <a:lnTo>
                    <a:pt x="139329" y="108140"/>
                  </a:lnTo>
                  <a:lnTo>
                    <a:pt x="139329" y="110755"/>
                  </a:lnTo>
                  <a:lnTo>
                    <a:pt x="139329" y="113232"/>
                  </a:lnTo>
                  <a:lnTo>
                    <a:pt x="139329" y="115582"/>
                  </a:lnTo>
                  <a:lnTo>
                    <a:pt x="139329" y="117815"/>
                  </a:lnTo>
                  <a:lnTo>
                    <a:pt x="139329" y="119939"/>
                  </a:lnTo>
                  <a:lnTo>
                    <a:pt x="139329" y="121962"/>
                  </a:lnTo>
                  <a:lnTo>
                    <a:pt x="142813" y="119939"/>
                  </a:lnTo>
                  <a:lnTo>
                    <a:pt x="146296" y="117919"/>
                  </a:lnTo>
                  <a:lnTo>
                    <a:pt x="149779" y="115901"/>
                  </a:lnTo>
                  <a:lnTo>
                    <a:pt x="153262" y="113885"/>
                  </a:lnTo>
                  <a:lnTo>
                    <a:pt x="156746" y="111872"/>
                  </a:lnTo>
                  <a:lnTo>
                    <a:pt x="160229" y="109861"/>
                  </a:lnTo>
                  <a:lnTo>
                    <a:pt x="163712" y="107853"/>
                  </a:lnTo>
                  <a:lnTo>
                    <a:pt x="167195" y="105847"/>
                  </a:lnTo>
                  <a:lnTo>
                    <a:pt x="170679" y="103843"/>
                  </a:lnTo>
                  <a:lnTo>
                    <a:pt x="174162" y="101842"/>
                  </a:lnTo>
                  <a:lnTo>
                    <a:pt x="177645" y="99843"/>
                  </a:lnTo>
                  <a:lnTo>
                    <a:pt x="181128" y="97846"/>
                  </a:lnTo>
                  <a:lnTo>
                    <a:pt x="184612" y="95852"/>
                  </a:lnTo>
                  <a:lnTo>
                    <a:pt x="188095" y="93860"/>
                  </a:lnTo>
                  <a:lnTo>
                    <a:pt x="191578" y="91871"/>
                  </a:lnTo>
                  <a:lnTo>
                    <a:pt x="195061" y="89884"/>
                  </a:lnTo>
                  <a:lnTo>
                    <a:pt x="198545" y="87899"/>
                  </a:lnTo>
                  <a:lnTo>
                    <a:pt x="202028" y="85916"/>
                  </a:lnTo>
                  <a:lnTo>
                    <a:pt x="205511" y="83936"/>
                  </a:lnTo>
                  <a:lnTo>
                    <a:pt x="208994" y="81958"/>
                  </a:lnTo>
                  <a:lnTo>
                    <a:pt x="212478" y="79983"/>
                  </a:lnTo>
                  <a:lnTo>
                    <a:pt x="215961" y="78010"/>
                  </a:lnTo>
                  <a:lnTo>
                    <a:pt x="219444" y="76039"/>
                  </a:lnTo>
                  <a:lnTo>
                    <a:pt x="222927" y="74070"/>
                  </a:lnTo>
                  <a:lnTo>
                    <a:pt x="226411" y="72104"/>
                  </a:lnTo>
                  <a:lnTo>
                    <a:pt x="229894" y="70140"/>
                  </a:lnTo>
                  <a:lnTo>
                    <a:pt x="233377" y="68178"/>
                  </a:lnTo>
                  <a:lnTo>
                    <a:pt x="236860" y="66219"/>
                  </a:lnTo>
                  <a:lnTo>
                    <a:pt x="240344" y="64262"/>
                  </a:lnTo>
                  <a:lnTo>
                    <a:pt x="243827" y="62307"/>
                  </a:lnTo>
                  <a:lnTo>
                    <a:pt x="247310" y="60355"/>
                  </a:lnTo>
                  <a:lnTo>
                    <a:pt x="250793" y="58405"/>
                  </a:lnTo>
                  <a:lnTo>
                    <a:pt x="254277" y="56457"/>
                  </a:lnTo>
                  <a:lnTo>
                    <a:pt x="257760" y="54511"/>
                  </a:lnTo>
                  <a:lnTo>
                    <a:pt x="261243" y="52568"/>
                  </a:lnTo>
                  <a:lnTo>
                    <a:pt x="264726" y="50627"/>
                  </a:lnTo>
                  <a:lnTo>
                    <a:pt x="268210" y="48688"/>
                  </a:lnTo>
                  <a:lnTo>
                    <a:pt x="271693" y="46751"/>
                  </a:lnTo>
                  <a:lnTo>
                    <a:pt x="275176" y="44817"/>
                  </a:lnTo>
                  <a:lnTo>
                    <a:pt x="278659" y="42885"/>
                  </a:lnTo>
                  <a:lnTo>
                    <a:pt x="278659" y="46567"/>
                  </a:lnTo>
                  <a:lnTo>
                    <a:pt x="278659" y="50085"/>
                  </a:lnTo>
                  <a:lnTo>
                    <a:pt x="278659" y="53451"/>
                  </a:lnTo>
                  <a:lnTo>
                    <a:pt x="278659" y="56673"/>
                  </a:lnTo>
                  <a:lnTo>
                    <a:pt x="278659" y="59761"/>
                  </a:lnTo>
                  <a:lnTo>
                    <a:pt x="278659" y="62723"/>
                  </a:lnTo>
                  <a:lnTo>
                    <a:pt x="278659" y="65567"/>
                  </a:lnTo>
                  <a:lnTo>
                    <a:pt x="278659" y="68298"/>
                  </a:lnTo>
                  <a:lnTo>
                    <a:pt x="278659" y="70925"/>
                  </a:lnTo>
                  <a:lnTo>
                    <a:pt x="282143" y="69316"/>
                  </a:lnTo>
                  <a:lnTo>
                    <a:pt x="285626" y="67708"/>
                  </a:lnTo>
                  <a:lnTo>
                    <a:pt x="289109" y="66102"/>
                  </a:lnTo>
                  <a:lnTo>
                    <a:pt x="292592" y="64497"/>
                  </a:lnTo>
                  <a:lnTo>
                    <a:pt x="296075" y="62894"/>
                  </a:lnTo>
                  <a:lnTo>
                    <a:pt x="299559" y="61292"/>
                  </a:lnTo>
                  <a:lnTo>
                    <a:pt x="303042" y="59692"/>
                  </a:lnTo>
                  <a:lnTo>
                    <a:pt x="306525" y="58093"/>
                  </a:lnTo>
                  <a:lnTo>
                    <a:pt x="310008" y="56496"/>
                  </a:lnTo>
                  <a:lnTo>
                    <a:pt x="313492" y="54900"/>
                  </a:lnTo>
                  <a:lnTo>
                    <a:pt x="316975" y="53306"/>
                  </a:lnTo>
                  <a:lnTo>
                    <a:pt x="320458" y="51713"/>
                  </a:lnTo>
                  <a:lnTo>
                    <a:pt x="323941" y="50122"/>
                  </a:lnTo>
                  <a:lnTo>
                    <a:pt x="327425" y="48533"/>
                  </a:lnTo>
                  <a:lnTo>
                    <a:pt x="330908" y="46945"/>
                  </a:lnTo>
                  <a:lnTo>
                    <a:pt x="334391" y="45358"/>
                  </a:lnTo>
                  <a:lnTo>
                    <a:pt x="337874" y="43773"/>
                  </a:lnTo>
                  <a:lnTo>
                    <a:pt x="341358" y="42190"/>
                  </a:lnTo>
                  <a:lnTo>
                    <a:pt x="344841" y="40608"/>
                  </a:lnTo>
                  <a:lnTo>
                    <a:pt x="348324" y="39027"/>
                  </a:lnTo>
                  <a:lnTo>
                    <a:pt x="351807" y="37449"/>
                  </a:lnTo>
                  <a:lnTo>
                    <a:pt x="355291" y="35871"/>
                  </a:lnTo>
                  <a:lnTo>
                    <a:pt x="358774" y="34295"/>
                  </a:lnTo>
                  <a:lnTo>
                    <a:pt x="362257" y="32721"/>
                  </a:lnTo>
                  <a:lnTo>
                    <a:pt x="365740" y="31148"/>
                  </a:lnTo>
                  <a:lnTo>
                    <a:pt x="369224" y="29576"/>
                  </a:lnTo>
                  <a:lnTo>
                    <a:pt x="372707" y="28006"/>
                  </a:lnTo>
                  <a:lnTo>
                    <a:pt x="376190" y="26438"/>
                  </a:lnTo>
                  <a:lnTo>
                    <a:pt x="379673" y="24871"/>
                  </a:lnTo>
                  <a:lnTo>
                    <a:pt x="383157" y="23305"/>
                  </a:lnTo>
                  <a:lnTo>
                    <a:pt x="386640" y="21741"/>
                  </a:lnTo>
                  <a:lnTo>
                    <a:pt x="390123" y="20179"/>
                  </a:lnTo>
                  <a:lnTo>
                    <a:pt x="393606" y="18618"/>
                  </a:lnTo>
                  <a:lnTo>
                    <a:pt x="397090" y="17058"/>
                  </a:lnTo>
                  <a:lnTo>
                    <a:pt x="400573" y="15500"/>
                  </a:lnTo>
                  <a:lnTo>
                    <a:pt x="404056" y="13943"/>
                  </a:lnTo>
                  <a:lnTo>
                    <a:pt x="407539" y="12388"/>
                  </a:lnTo>
                  <a:lnTo>
                    <a:pt x="411023" y="10834"/>
                  </a:lnTo>
                  <a:lnTo>
                    <a:pt x="414506" y="9282"/>
                  </a:lnTo>
                  <a:lnTo>
                    <a:pt x="417989" y="7731"/>
                  </a:lnTo>
                  <a:lnTo>
                    <a:pt x="417989" y="11383"/>
                  </a:lnTo>
                  <a:lnTo>
                    <a:pt x="417989" y="14901"/>
                  </a:lnTo>
                  <a:lnTo>
                    <a:pt x="417989" y="18294"/>
                  </a:lnTo>
                  <a:lnTo>
                    <a:pt x="417989" y="21568"/>
                  </a:lnTo>
                  <a:lnTo>
                    <a:pt x="417989" y="24728"/>
                  </a:lnTo>
                  <a:lnTo>
                    <a:pt x="417989" y="27782"/>
                  </a:lnTo>
                  <a:lnTo>
                    <a:pt x="417989" y="30734"/>
                  </a:lnTo>
                  <a:lnTo>
                    <a:pt x="417989" y="33589"/>
                  </a:lnTo>
                  <a:lnTo>
                    <a:pt x="417989" y="36352"/>
                  </a:lnTo>
                  <a:lnTo>
                    <a:pt x="417989" y="39027"/>
                  </a:lnTo>
                  <a:lnTo>
                    <a:pt x="417989" y="41619"/>
                  </a:lnTo>
                  <a:lnTo>
                    <a:pt x="417989" y="44131"/>
                  </a:lnTo>
                  <a:lnTo>
                    <a:pt x="417989" y="46567"/>
                  </a:lnTo>
                  <a:lnTo>
                    <a:pt x="417989" y="48930"/>
                  </a:lnTo>
                  <a:lnTo>
                    <a:pt x="417989" y="51224"/>
                  </a:lnTo>
                  <a:lnTo>
                    <a:pt x="417989" y="53451"/>
                  </a:lnTo>
                  <a:lnTo>
                    <a:pt x="417989" y="55614"/>
                  </a:lnTo>
                  <a:lnTo>
                    <a:pt x="417989" y="57717"/>
                  </a:lnTo>
                  <a:lnTo>
                    <a:pt x="417989" y="59761"/>
                  </a:lnTo>
                  <a:lnTo>
                    <a:pt x="417989" y="61749"/>
                  </a:lnTo>
                  <a:lnTo>
                    <a:pt x="417989" y="63684"/>
                  </a:lnTo>
                  <a:lnTo>
                    <a:pt x="417989" y="65567"/>
                  </a:lnTo>
                  <a:lnTo>
                    <a:pt x="417989" y="67400"/>
                  </a:lnTo>
                  <a:lnTo>
                    <a:pt x="417989" y="69185"/>
                  </a:lnTo>
                  <a:lnTo>
                    <a:pt x="417989" y="70925"/>
                  </a:lnTo>
                  <a:lnTo>
                    <a:pt x="417989" y="72621"/>
                  </a:lnTo>
                  <a:lnTo>
                    <a:pt x="417989" y="74275"/>
                  </a:lnTo>
                  <a:lnTo>
                    <a:pt x="417989" y="75887"/>
                  </a:lnTo>
                  <a:lnTo>
                    <a:pt x="417989" y="77461"/>
                  </a:lnTo>
                  <a:lnTo>
                    <a:pt x="417989" y="78996"/>
                  </a:lnTo>
                  <a:lnTo>
                    <a:pt x="417989" y="80495"/>
                  </a:lnTo>
                  <a:lnTo>
                    <a:pt x="417989" y="81958"/>
                  </a:lnTo>
                  <a:lnTo>
                    <a:pt x="417989" y="83388"/>
                  </a:lnTo>
                  <a:lnTo>
                    <a:pt x="417989" y="84784"/>
                  </a:lnTo>
                  <a:lnTo>
                    <a:pt x="417989" y="86149"/>
                  </a:lnTo>
                  <a:lnTo>
                    <a:pt x="417989" y="87484"/>
                  </a:lnTo>
                  <a:lnTo>
                    <a:pt x="417989" y="88788"/>
                  </a:lnTo>
                  <a:lnTo>
                    <a:pt x="417989" y="90064"/>
                  </a:lnTo>
                  <a:lnTo>
                    <a:pt x="417989" y="91312"/>
                  </a:lnTo>
                  <a:lnTo>
                    <a:pt x="417989" y="92534"/>
                  </a:lnTo>
                  <a:lnTo>
                    <a:pt x="417989" y="93729"/>
                  </a:lnTo>
                  <a:lnTo>
                    <a:pt x="417989" y="94899"/>
                  </a:lnTo>
                  <a:lnTo>
                    <a:pt x="417989" y="96045"/>
                  </a:lnTo>
                  <a:lnTo>
                    <a:pt x="417989" y="97167"/>
                  </a:lnTo>
                  <a:lnTo>
                    <a:pt x="417989" y="98266"/>
                  </a:lnTo>
                  <a:lnTo>
                    <a:pt x="417989" y="99343"/>
                  </a:lnTo>
                  <a:lnTo>
                    <a:pt x="417989" y="100399"/>
                  </a:lnTo>
                  <a:lnTo>
                    <a:pt x="417989" y="101434"/>
                  </a:lnTo>
                  <a:lnTo>
                    <a:pt x="417989" y="102448"/>
                  </a:lnTo>
                  <a:lnTo>
                    <a:pt x="417989" y="103443"/>
                  </a:lnTo>
                  <a:lnTo>
                    <a:pt x="417989" y="104418"/>
                  </a:lnTo>
                  <a:lnTo>
                    <a:pt x="417989" y="105375"/>
                  </a:lnTo>
                  <a:lnTo>
                    <a:pt x="417989" y="106314"/>
                  </a:lnTo>
                  <a:lnTo>
                    <a:pt x="417989" y="107235"/>
                  </a:lnTo>
                  <a:lnTo>
                    <a:pt x="417989" y="108140"/>
                  </a:lnTo>
                  <a:lnTo>
                    <a:pt x="417989" y="109027"/>
                  </a:lnTo>
                  <a:lnTo>
                    <a:pt x="417989" y="109899"/>
                  </a:lnTo>
                  <a:lnTo>
                    <a:pt x="417989" y="110755"/>
                  </a:lnTo>
                  <a:lnTo>
                    <a:pt x="417989" y="111595"/>
                  </a:lnTo>
                  <a:lnTo>
                    <a:pt x="417989" y="112421"/>
                  </a:lnTo>
                  <a:lnTo>
                    <a:pt x="417989" y="113232"/>
                  </a:lnTo>
                  <a:lnTo>
                    <a:pt x="417989" y="114029"/>
                  </a:lnTo>
                  <a:lnTo>
                    <a:pt x="417989" y="114812"/>
                  </a:lnTo>
                  <a:lnTo>
                    <a:pt x="417989" y="115582"/>
                  </a:lnTo>
                  <a:lnTo>
                    <a:pt x="417989" y="116339"/>
                  </a:lnTo>
                  <a:lnTo>
                    <a:pt x="417989" y="117083"/>
                  </a:lnTo>
                  <a:lnTo>
                    <a:pt x="417989" y="117815"/>
                  </a:lnTo>
                  <a:lnTo>
                    <a:pt x="417989" y="118535"/>
                  </a:lnTo>
                  <a:lnTo>
                    <a:pt x="417989" y="119243"/>
                  </a:lnTo>
                  <a:lnTo>
                    <a:pt x="417989" y="119939"/>
                  </a:lnTo>
                  <a:lnTo>
                    <a:pt x="417989" y="120624"/>
                  </a:lnTo>
                  <a:lnTo>
                    <a:pt x="417989" y="121298"/>
                  </a:lnTo>
                  <a:lnTo>
                    <a:pt x="417989" y="121962"/>
                  </a:lnTo>
                  <a:lnTo>
                    <a:pt x="417989" y="122615"/>
                  </a:lnTo>
                  <a:lnTo>
                    <a:pt x="417989" y="123258"/>
                  </a:lnTo>
                  <a:lnTo>
                    <a:pt x="417989" y="123891"/>
                  </a:lnTo>
                  <a:lnTo>
                    <a:pt x="417989" y="124514"/>
                  </a:lnTo>
                  <a:lnTo>
                    <a:pt x="417989" y="125127"/>
                  </a:lnTo>
                  <a:lnTo>
                    <a:pt x="417989" y="125732"/>
                  </a:lnTo>
                  <a:lnTo>
                    <a:pt x="417989" y="126327"/>
                  </a:lnTo>
                  <a:lnTo>
                    <a:pt x="417989" y="126913"/>
                  </a:lnTo>
                  <a:lnTo>
                    <a:pt x="417989" y="127491"/>
                  </a:lnTo>
                  <a:lnTo>
                    <a:pt x="417989" y="128060"/>
                  </a:lnTo>
                  <a:lnTo>
                    <a:pt x="417989" y="128621"/>
                  </a:lnTo>
                  <a:lnTo>
                    <a:pt x="417989" y="129174"/>
                  </a:lnTo>
                  <a:lnTo>
                    <a:pt x="417989" y="129718"/>
                  </a:lnTo>
                  <a:lnTo>
                    <a:pt x="417989" y="130255"/>
                  </a:lnTo>
                  <a:lnTo>
                    <a:pt x="417989" y="130785"/>
                  </a:lnTo>
                  <a:lnTo>
                    <a:pt x="417989" y="131307"/>
                  </a:lnTo>
                  <a:lnTo>
                    <a:pt x="417989" y="131821"/>
                  </a:lnTo>
                  <a:lnTo>
                    <a:pt x="417989" y="132329"/>
                  </a:lnTo>
                  <a:lnTo>
                    <a:pt x="417989" y="132829"/>
                  </a:lnTo>
                  <a:lnTo>
                    <a:pt x="417989" y="133323"/>
                  </a:lnTo>
                  <a:lnTo>
                    <a:pt x="417989" y="133810"/>
                  </a:lnTo>
                  <a:lnTo>
                    <a:pt x="417989" y="134290"/>
                  </a:lnTo>
                  <a:lnTo>
                    <a:pt x="417989" y="134764"/>
                  </a:lnTo>
                  <a:lnTo>
                    <a:pt x="417989" y="135231"/>
                  </a:lnTo>
                  <a:lnTo>
                    <a:pt x="417989" y="135693"/>
                  </a:lnTo>
                  <a:lnTo>
                    <a:pt x="417989" y="136148"/>
                  </a:lnTo>
                  <a:lnTo>
                    <a:pt x="417989" y="136597"/>
                  </a:lnTo>
                  <a:lnTo>
                    <a:pt x="417989" y="137041"/>
                  </a:lnTo>
                  <a:lnTo>
                    <a:pt x="417989" y="137479"/>
                  </a:lnTo>
                  <a:lnTo>
                    <a:pt x="417989" y="137911"/>
                  </a:lnTo>
                  <a:lnTo>
                    <a:pt x="417989" y="138338"/>
                  </a:lnTo>
                  <a:lnTo>
                    <a:pt x="417989" y="138759"/>
                  </a:lnTo>
                  <a:lnTo>
                    <a:pt x="417989" y="139175"/>
                  </a:lnTo>
                  <a:lnTo>
                    <a:pt x="417989" y="139585"/>
                  </a:lnTo>
                  <a:lnTo>
                    <a:pt x="417989" y="139991"/>
                  </a:lnTo>
                  <a:lnTo>
                    <a:pt x="417989" y="140392"/>
                  </a:lnTo>
                  <a:lnTo>
                    <a:pt x="417989" y="140788"/>
                  </a:lnTo>
                  <a:lnTo>
                    <a:pt x="417989" y="141178"/>
                  </a:lnTo>
                  <a:lnTo>
                    <a:pt x="417989" y="141565"/>
                  </a:lnTo>
                  <a:lnTo>
                    <a:pt x="417989" y="141946"/>
                  </a:lnTo>
                  <a:lnTo>
                    <a:pt x="417989" y="142323"/>
                  </a:lnTo>
                  <a:lnTo>
                    <a:pt x="417989" y="142696"/>
                  </a:lnTo>
                  <a:lnTo>
                    <a:pt x="417989" y="143064"/>
                  </a:lnTo>
                  <a:lnTo>
                    <a:pt x="417989" y="143427"/>
                  </a:lnTo>
                  <a:lnTo>
                    <a:pt x="417989" y="143787"/>
                  </a:lnTo>
                  <a:lnTo>
                    <a:pt x="417989" y="144142"/>
                  </a:lnTo>
                  <a:lnTo>
                    <a:pt x="417989" y="144493"/>
                  </a:lnTo>
                  <a:lnTo>
                    <a:pt x="417989" y="144840"/>
                  </a:lnTo>
                  <a:lnTo>
                    <a:pt x="417989" y="145184"/>
                  </a:lnTo>
                  <a:lnTo>
                    <a:pt x="417989" y="145523"/>
                  </a:lnTo>
                  <a:lnTo>
                    <a:pt x="417989" y="145858"/>
                  </a:lnTo>
                  <a:lnTo>
                    <a:pt x="417989" y="146190"/>
                  </a:lnTo>
                  <a:lnTo>
                    <a:pt x="417989" y="146518"/>
                  </a:lnTo>
                  <a:lnTo>
                    <a:pt x="417989" y="146842"/>
                  </a:lnTo>
                  <a:lnTo>
                    <a:pt x="417989" y="147163"/>
                  </a:lnTo>
                  <a:lnTo>
                    <a:pt x="417989" y="147480"/>
                  </a:lnTo>
                  <a:lnTo>
                    <a:pt x="417989" y="147794"/>
                  </a:lnTo>
                  <a:lnTo>
                    <a:pt x="417989" y="148104"/>
                  </a:lnTo>
                  <a:lnTo>
                    <a:pt x="417989" y="148411"/>
                  </a:lnTo>
                  <a:lnTo>
                    <a:pt x="417989" y="148715"/>
                  </a:lnTo>
                  <a:lnTo>
                    <a:pt x="417989" y="149015"/>
                  </a:lnTo>
                  <a:lnTo>
                    <a:pt x="417989" y="149313"/>
                  </a:lnTo>
                  <a:lnTo>
                    <a:pt x="417989" y="149607"/>
                  </a:lnTo>
                  <a:lnTo>
                    <a:pt x="417989" y="149898"/>
                  </a:lnTo>
                  <a:lnTo>
                    <a:pt x="417989" y="150186"/>
                  </a:lnTo>
                  <a:lnTo>
                    <a:pt x="417989" y="150471"/>
                  </a:lnTo>
                  <a:lnTo>
                    <a:pt x="417989" y="150753"/>
                  </a:lnTo>
                  <a:lnTo>
                    <a:pt x="417989" y="151032"/>
                  </a:lnTo>
                  <a:lnTo>
                    <a:pt x="417989" y="151308"/>
                  </a:lnTo>
                  <a:lnTo>
                    <a:pt x="417989" y="151581"/>
                  </a:lnTo>
                  <a:lnTo>
                    <a:pt x="417989" y="151852"/>
                  </a:lnTo>
                  <a:lnTo>
                    <a:pt x="417989" y="152120"/>
                  </a:lnTo>
                  <a:lnTo>
                    <a:pt x="417989" y="152385"/>
                  </a:lnTo>
                  <a:lnTo>
                    <a:pt x="417989" y="152648"/>
                  </a:lnTo>
                  <a:lnTo>
                    <a:pt x="417989" y="152908"/>
                  </a:lnTo>
                  <a:lnTo>
                    <a:pt x="417989" y="153165"/>
                  </a:lnTo>
                  <a:lnTo>
                    <a:pt x="417989" y="153420"/>
                  </a:lnTo>
                  <a:lnTo>
                    <a:pt x="417989" y="153672"/>
                  </a:lnTo>
                  <a:lnTo>
                    <a:pt x="417989" y="153922"/>
                  </a:lnTo>
                  <a:lnTo>
                    <a:pt x="417989" y="154169"/>
                  </a:lnTo>
                  <a:lnTo>
                    <a:pt x="417989" y="154415"/>
                  </a:lnTo>
                  <a:lnTo>
                    <a:pt x="417989" y="154657"/>
                  </a:lnTo>
                  <a:lnTo>
                    <a:pt x="417989" y="154898"/>
                  </a:lnTo>
                  <a:lnTo>
                    <a:pt x="417989" y="155136"/>
                  </a:lnTo>
                  <a:lnTo>
                    <a:pt x="417989" y="155372"/>
                  </a:lnTo>
                  <a:lnTo>
                    <a:pt x="417989" y="155605"/>
                  </a:lnTo>
                  <a:lnTo>
                    <a:pt x="417989" y="155837"/>
                  </a:lnTo>
                  <a:lnTo>
                    <a:pt x="417989" y="156066"/>
                  </a:lnTo>
                  <a:lnTo>
                    <a:pt x="417989" y="156293"/>
                  </a:lnTo>
                  <a:lnTo>
                    <a:pt x="417989" y="156518"/>
                  </a:lnTo>
                  <a:lnTo>
                    <a:pt x="417989" y="156741"/>
                  </a:lnTo>
                  <a:lnTo>
                    <a:pt x="417989" y="156962"/>
                  </a:lnTo>
                  <a:lnTo>
                    <a:pt x="417989" y="157181"/>
                  </a:lnTo>
                  <a:lnTo>
                    <a:pt x="417989" y="157398"/>
                  </a:lnTo>
                  <a:lnTo>
                    <a:pt x="417989" y="157612"/>
                  </a:lnTo>
                  <a:lnTo>
                    <a:pt x="417989" y="157825"/>
                  </a:lnTo>
                  <a:lnTo>
                    <a:pt x="417989" y="158037"/>
                  </a:lnTo>
                  <a:lnTo>
                    <a:pt x="417989" y="158246"/>
                  </a:lnTo>
                  <a:lnTo>
                    <a:pt x="417989" y="158453"/>
                  </a:lnTo>
                  <a:lnTo>
                    <a:pt x="417989" y="158659"/>
                  </a:lnTo>
                  <a:lnTo>
                    <a:pt x="417989" y="158862"/>
                  </a:lnTo>
                  <a:lnTo>
                    <a:pt x="417989" y="159064"/>
                  </a:lnTo>
                  <a:lnTo>
                    <a:pt x="417989" y="159264"/>
                  </a:lnTo>
                  <a:lnTo>
                    <a:pt x="417989" y="159463"/>
                  </a:lnTo>
                  <a:lnTo>
                    <a:pt x="417989" y="159659"/>
                  </a:lnTo>
                  <a:lnTo>
                    <a:pt x="417989" y="159854"/>
                  </a:lnTo>
                  <a:lnTo>
                    <a:pt x="417989" y="160048"/>
                  </a:lnTo>
                  <a:lnTo>
                    <a:pt x="417989" y="160239"/>
                  </a:lnTo>
                  <a:lnTo>
                    <a:pt x="417989" y="160429"/>
                  </a:lnTo>
                  <a:lnTo>
                    <a:pt x="417989" y="160618"/>
                  </a:lnTo>
                  <a:lnTo>
                    <a:pt x="417989" y="160805"/>
                  </a:lnTo>
                  <a:lnTo>
                    <a:pt x="417989" y="160990"/>
                  </a:lnTo>
                  <a:lnTo>
                    <a:pt x="417989" y="161174"/>
                  </a:lnTo>
                  <a:lnTo>
                    <a:pt x="417989" y="161356"/>
                  </a:lnTo>
                  <a:lnTo>
                    <a:pt x="417989" y="161536"/>
                  </a:lnTo>
                  <a:lnTo>
                    <a:pt x="417989" y="161716"/>
                  </a:lnTo>
                  <a:lnTo>
                    <a:pt x="417989" y="161893"/>
                  </a:lnTo>
                  <a:lnTo>
                    <a:pt x="417989" y="162070"/>
                  </a:lnTo>
                  <a:lnTo>
                    <a:pt x="417989" y="162244"/>
                  </a:lnTo>
                  <a:lnTo>
                    <a:pt x="417989" y="162418"/>
                  </a:lnTo>
                  <a:lnTo>
                    <a:pt x="417989" y="162590"/>
                  </a:lnTo>
                  <a:lnTo>
                    <a:pt x="417989" y="162760"/>
                  </a:lnTo>
                  <a:lnTo>
                    <a:pt x="417989" y="162930"/>
                  </a:lnTo>
                  <a:lnTo>
                    <a:pt x="417989" y="163097"/>
                  </a:lnTo>
                  <a:lnTo>
                    <a:pt x="417989" y="163264"/>
                  </a:lnTo>
                  <a:lnTo>
                    <a:pt x="417989" y="163429"/>
                  </a:lnTo>
                  <a:lnTo>
                    <a:pt x="417989" y="163593"/>
                  </a:lnTo>
                  <a:lnTo>
                    <a:pt x="417989" y="163756"/>
                  </a:lnTo>
                  <a:lnTo>
                    <a:pt x="417989" y="163917"/>
                  </a:lnTo>
                  <a:lnTo>
                    <a:pt x="417989" y="164077"/>
                  </a:lnTo>
                  <a:lnTo>
                    <a:pt x="417989" y="164236"/>
                  </a:lnTo>
                  <a:lnTo>
                    <a:pt x="417989" y="164394"/>
                  </a:lnTo>
                  <a:lnTo>
                    <a:pt x="417989" y="164550"/>
                  </a:lnTo>
                  <a:lnTo>
                    <a:pt x="417989" y="164705"/>
                  </a:lnTo>
                  <a:lnTo>
                    <a:pt x="417989" y="164859"/>
                  </a:lnTo>
                  <a:lnTo>
                    <a:pt x="417989" y="165012"/>
                  </a:lnTo>
                  <a:lnTo>
                    <a:pt x="417989" y="165164"/>
                  </a:lnTo>
                  <a:lnTo>
                    <a:pt x="417989" y="165314"/>
                  </a:lnTo>
                  <a:lnTo>
                    <a:pt x="421472" y="164988"/>
                  </a:lnTo>
                  <a:lnTo>
                    <a:pt x="424956" y="164662"/>
                  </a:lnTo>
                  <a:lnTo>
                    <a:pt x="428439" y="164336"/>
                  </a:lnTo>
                  <a:lnTo>
                    <a:pt x="431922" y="164010"/>
                  </a:lnTo>
                  <a:lnTo>
                    <a:pt x="435405" y="163684"/>
                  </a:lnTo>
                  <a:lnTo>
                    <a:pt x="438889" y="163359"/>
                  </a:lnTo>
                  <a:lnTo>
                    <a:pt x="442372" y="163033"/>
                  </a:lnTo>
                  <a:lnTo>
                    <a:pt x="445855" y="162707"/>
                  </a:lnTo>
                  <a:lnTo>
                    <a:pt x="449338" y="162382"/>
                  </a:lnTo>
                  <a:lnTo>
                    <a:pt x="452822" y="162056"/>
                  </a:lnTo>
                  <a:lnTo>
                    <a:pt x="456305" y="161731"/>
                  </a:lnTo>
                  <a:lnTo>
                    <a:pt x="459788" y="161405"/>
                  </a:lnTo>
                  <a:lnTo>
                    <a:pt x="463271" y="161080"/>
                  </a:lnTo>
                  <a:lnTo>
                    <a:pt x="466755" y="160755"/>
                  </a:lnTo>
                  <a:lnTo>
                    <a:pt x="470238" y="160429"/>
                  </a:lnTo>
                  <a:lnTo>
                    <a:pt x="473721" y="160104"/>
                  </a:lnTo>
                  <a:lnTo>
                    <a:pt x="477204" y="159779"/>
                  </a:lnTo>
                  <a:lnTo>
                    <a:pt x="480688" y="159454"/>
                  </a:lnTo>
                  <a:lnTo>
                    <a:pt x="484171" y="159129"/>
                  </a:lnTo>
                  <a:lnTo>
                    <a:pt x="487654" y="158804"/>
                  </a:lnTo>
                  <a:lnTo>
                    <a:pt x="491137" y="158479"/>
                  </a:lnTo>
                  <a:lnTo>
                    <a:pt x="494621" y="158155"/>
                  </a:lnTo>
                  <a:lnTo>
                    <a:pt x="498104" y="157830"/>
                  </a:lnTo>
                  <a:lnTo>
                    <a:pt x="501587" y="157505"/>
                  </a:lnTo>
                  <a:lnTo>
                    <a:pt x="505070" y="157181"/>
                  </a:lnTo>
                  <a:lnTo>
                    <a:pt x="508554" y="156856"/>
                  </a:lnTo>
                  <a:lnTo>
                    <a:pt x="512037" y="156532"/>
                  </a:lnTo>
                  <a:lnTo>
                    <a:pt x="515520" y="156207"/>
                  </a:lnTo>
                  <a:lnTo>
                    <a:pt x="519003" y="155883"/>
                  </a:lnTo>
                  <a:lnTo>
                    <a:pt x="522487" y="155559"/>
                  </a:lnTo>
                  <a:lnTo>
                    <a:pt x="525970" y="155234"/>
                  </a:lnTo>
                  <a:lnTo>
                    <a:pt x="529453" y="154910"/>
                  </a:lnTo>
                  <a:lnTo>
                    <a:pt x="532936" y="154586"/>
                  </a:lnTo>
                  <a:lnTo>
                    <a:pt x="536420" y="154262"/>
                  </a:lnTo>
                  <a:lnTo>
                    <a:pt x="539903" y="153938"/>
                  </a:lnTo>
                  <a:lnTo>
                    <a:pt x="543386" y="153614"/>
                  </a:lnTo>
                  <a:lnTo>
                    <a:pt x="546869" y="153290"/>
                  </a:lnTo>
                  <a:lnTo>
                    <a:pt x="550353" y="152966"/>
                  </a:lnTo>
                  <a:lnTo>
                    <a:pt x="553836" y="152643"/>
                  </a:lnTo>
                  <a:lnTo>
                    <a:pt x="557319" y="152319"/>
                  </a:lnTo>
                  <a:lnTo>
                    <a:pt x="557319" y="152517"/>
                  </a:lnTo>
                  <a:lnTo>
                    <a:pt x="557319" y="152713"/>
                  </a:lnTo>
                  <a:lnTo>
                    <a:pt x="557319" y="152908"/>
                  </a:lnTo>
                  <a:lnTo>
                    <a:pt x="557319" y="153101"/>
                  </a:lnTo>
                  <a:lnTo>
                    <a:pt x="557319" y="153293"/>
                  </a:lnTo>
                  <a:lnTo>
                    <a:pt x="557319" y="153483"/>
                  </a:lnTo>
                  <a:lnTo>
                    <a:pt x="557319" y="153672"/>
                  </a:lnTo>
                  <a:lnTo>
                    <a:pt x="557319" y="153860"/>
                  </a:lnTo>
                  <a:lnTo>
                    <a:pt x="557319" y="154046"/>
                  </a:lnTo>
                  <a:lnTo>
                    <a:pt x="557319" y="154231"/>
                  </a:lnTo>
                  <a:lnTo>
                    <a:pt x="557319" y="154415"/>
                  </a:lnTo>
                  <a:lnTo>
                    <a:pt x="557319" y="154597"/>
                  </a:lnTo>
                  <a:lnTo>
                    <a:pt x="557319" y="154778"/>
                  </a:lnTo>
                  <a:lnTo>
                    <a:pt x="557319" y="154957"/>
                  </a:lnTo>
                  <a:lnTo>
                    <a:pt x="557319" y="155136"/>
                  </a:lnTo>
                  <a:lnTo>
                    <a:pt x="557319" y="155313"/>
                  </a:lnTo>
                  <a:lnTo>
                    <a:pt x="557319" y="155489"/>
                  </a:lnTo>
                  <a:lnTo>
                    <a:pt x="557319" y="155663"/>
                  </a:lnTo>
                  <a:lnTo>
                    <a:pt x="557319" y="155837"/>
                  </a:lnTo>
                  <a:lnTo>
                    <a:pt x="557319" y="156009"/>
                  </a:lnTo>
                  <a:lnTo>
                    <a:pt x="557319" y="156180"/>
                  </a:lnTo>
                  <a:lnTo>
                    <a:pt x="557319" y="156349"/>
                  </a:lnTo>
                  <a:lnTo>
                    <a:pt x="557319" y="156518"/>
                  </a:lnTo>
                  <a:lnTo>
                    <a:pt x="557319" y="156685"/>
                  </a:lnTo>
                  <a:lnTo>
                    <a:pt x="557319" y="156852"/>
                  </a:lnTo>
                  <a:lnTo>
                    <a:pt x="560802" y="156555"/>
                  </a:lnTo>
                  <a:lnTo>
                    <a:pt x="564286" y="156259"/>
                  </a:lnTo>
                  <a:lnTo>
                    <a:pt x="567769" y="155963"/>
                  </a:lnTo>
                  <a:lnTo>
                    <a:pt x="571252" y="155667"/>
                  </a:lnTo>
                  <a:lnTo>
                    <a:pt x="574735" y="155372"/>
                  </a:lnTo>
                  <a:lnTo>
                    <a:pt x="578218" y="155076"/>
                  </a:lnTo>
                  <a:lnTo>
                    <a:pt x="581702" y="154780"/>
                  </a:lnTo>
                  <a:lnTo>
                    <a:pt x="585185" y="154484"/>
                  </a:lnTo>
                  <a:lnTo>
                    <a:pt x="588668" y="154188"/>
                  </a:lnTo>
                  <a:lnTo>
                    <a:pt x="592151" y="153893"/>
                  </a:lnTo>
                  <a:lnTo>
                    <a:pt x="595635" y="153597"/>
                  </a:lnTo>
                  <a:lnTo>
                    <a:pt x="599118" y="153302"/>
                  </a:lnTo>
                  <a:lnTo>
                    <a:pt x="602601" y="153006"/>
                  </a:lnTo>
                  <a:lnTo>
                    <a:pt x="606084" y="152711"/>
                  </a:lnTo>
                  <a:lnTo>
                    <a:pt x="609568" y="152415"/>
                  </a:lnTo>
                  <a:lnTo>
                    <a:pt x="613051" y="152120"/>
                  </a:lnTo>
                  <a:lnTo>
                    <a:pt x="616534" y="151825"/>
                  </a:lnTo>
                  <a:lnTo>
                    <a:pt x="620017" y="151529"/>
                  </a:lnTo>
                  <a:lnTo>
                    <a:pt x="623501" y="151234"/>
                  </a:lnTo>
                  <a:lnTo>
                    <a:pt x="626984" y="150939"/>
                  </a:lnTo>
                  <a:lnTo>
                    <a:pt x="630467" y="150644"/>
                  </a:lnTo>
                  <a:lnTo>
                    <a:pt x="633950" y="150349"/>
                  </a:lnTo>
                  <a:lnTo>
                    <a:pt x="637434" y="150054"/>
                  </a:lnTo>
                  <a:lnTo>
                    <a:pt x="640917" y="149759"/>
                  </a:lnTo>
                  <a:lnTo>
                    <a:pt x="644400" y="149464"/>
                  </a:lnTo>
                  <a:lnTo>
                    <a:pt x="647883" y="149169"/>
                  </a:lnTo>
                  <a:lnTo>
                    <a:pt x="651367" y="148874"/>
                  </a:lnTo>
                  <a:lnTo>
                    <a:pt x="654850" y="148580"/>
                  </a:lnTo>
                  <a:lnTo>
                    <a:pt x="658333" y="148285"/>
                  </a:lnTo>
                  <a:lnTo>
                    <a:pt x="661816" y="147990"/>
                  </a:lnTo>
                  <a:lnTo>
                    <a:pt x="665300" y="147696"/>
                  </a:lnTo>
                  <a:lnTo>
                    <a:pt x="668783" y="147401"/>
                  </a:lnTo>
                  <a:lnTo>
                    <a:pt x="672266" y="147107"/>
                  </a:lnTo>
                  <a:lnTo>
                    <a:pt x="675749" y="146812"/>
                  </a:lnTo>
                  <a:lnTo>
                    <a:pt x="679233" y="146518"/>
                  </a:lnTo>
                  <a:lnTo>
                    <a:pt x="682716" y="146224"/>
                  </a:lnTo>
                  <a:lnTo>
                    <a:pt x="686199" y="145929"/>
                  </a:lnTo>
                  <a:lnTo>
                    <a:pt x="689682" y="145635"/>
                  </a:lnTo>
                  <a:lnTo>
                    <a:pt x="693166" y="145341"/>
                  </a:lnTo>
                  <a:lnTo>
                    <a:pt x="696649" y="145047"/>
                  </a:lnTo>
                  <a:lnTo>
                    <a:pt x="696649" y="145252"/>
                  </a:lnTo>
                  <a:lnTo>
                    <a:pt x="696649" y="145455"/>
                  </a:lnTo>
                  <a:lnTo>
                    <a:pt x="696649" y="145657"/>
                  </a:lnTo>
                  <a:lnTo>
                    <a:pt x="696649" y="145858"/>
                  </a:lnTo>
                  <a:lnTo>
                    <a:pt x="696649" y="146058"/>
                  </a:lnTo>
                  <a:lnTo>
                    <a:pt x="696649" y="146256"/>
                  </a:lnTo>
                  <a:lnTo>
                    <a:pt x="696649" y="146453"/>
                  </a:lnTo>
                  <a:lnTo>
                    <a:pt x="696649" y="146648"/>
                  </a:lnTo>
                  <a:lnTo>
                    <a:pt x="696649" y="146842"/>
                  </a:lnTo>
                  <a:lnTo>
                    <a:pt x="696649" y="147035"/>
                  </a:lnTo>
                  <a:lnTo>
                    <a:pt x="696649" y="147227"/>
                  </a:lnTo>
                  <a:lnTo>
                    <a:pt x="696649" y="147417"/>
                  </a:lnTo>
                  <a:lnTo>
                    <a:pt x="696649" y="147606"/>
                  </a:lnTo>
                  <a:lnTo>
                    <a:pt x="696649" y="147794"/>
                  </a:lnTo>
                  <a:lnTo>
                    <a:pt x="696649" y="147981"/>
                  </a:lnTo>
                  <a:lnTo>
                    <a:pt x="696649" y="148166"/>
                  </a:lnTo>
                  <a:lnTo>
                    <a:pt x="696649" y="148350"/>
                  </a:lnTo>
                  <a:lnTo>
                    <a:pt x="696649" y="148533"/>
                  </a:lnTo>
                  <a:lnTo>
                    <a:pt x="696649" y="148715"/>
                  </a:lnTo>
                  <a:lnTo>
                    <a:pt x="696649" y="148896"/>
                  </a:lnTo>
                  <a:lnTo>
                    <a:pt x="696649" y="149075"/>
                  </a:lnTo>
                  <a:lnTo>
                    <a:pt x="696649" y="149253"/>
                  </a:lnTo>
                  <a:lnTo>
                    <a:pt x="696649" y="149431"/>
                  </a:lnTo>
                  <a:lnTo>
                    <a:pt x="696649" y="149607"/>
                  </a:lnTo>
                  <a:lnTo>
                    <a:pt x="696649" y="149782"/>
                  </a:lnTo>
                  <a:lnTo>
                    <a:pt x="696649" y="149956"/>
                  </a:lnTo>
                  <a:lnTo>
                    <a:pt x="696649" y="150128"/>
                  </a:lnTo>
                  <a:lnTo>
                    <a:pt x="696649" y="150300"/>
                  </a:lnTo>
                  <a:lnTo>
                    <a:pt x="696649" y="150471"/>
                  </a:lnTo>
                  <a:lnTo>
                    <a:pt x="696649" y="150640"/>
                  </a:lnTo>
                  <a:lnTo>
                    <a:pt x="696649" y="150809"/>
                  </a:lnTo>
                  <a:lnTo>
                    <a:pt x="696649" y="150976"/>
                  </a:lnTo>
                  <a:lnTo>
                    <a:pt x="696649" y="151143"/>
                  </a:lnTo>
                  <a:lnTo>
                    <a:pt x="696649" y="151308"/>
                  </a:lnTo>
                  <a:lnTo>
                    <a:pt x="696649" y="151472"/>
                  </a:lnTo>
                  <a:lnTo>
                    <a:pt x="696649" y="151636"/>
                  </a:lnTo>
                  <a:lnTo>
                    <a:pt x="696649" y="151798"/>
                  </a:lnTo>
                  <a:lnTo>
                    <a:pt x="696649" y="151959"/>
                  </a:lnTo>
                  <a:lnTo>
                    <a:pt x="696649" y="152120"/>
                  </a:lnTo>
                  <a:lnTo>
                    <a:pt x="696649" y="152279"/>
                  </a:lnTo>
                  <a:lnTo>
                    <a:pt x="696649" y="152438"/>
                  </a:lnTo>
                  <a:lnTo>
                    <a:pt x="696649" y="152595"/>
                  </a:lnTo>
                  <a:lnTo>
                    <a:pt x="696649" y="152752"/>
                  </a:lnTo>
                  <a:lnTo>
                    <a:pt x="696649" y="152908"/>
                  </a:lnTo>
                  <a:lnTo>
                    <a:pt x="696649" y="153062"/>
                  </a:lnTo>
                  <a:lnTo>
                    <a:pt x="696649" y="153216"/>
                  </a:lnTo>
                  <a:lnTo>
                    <a:pt x="696649" y="153369"/>
                  </a:lnTo>
                  <a:lnTo>
                    <a:pt x="696649" y="153521"/>
                  </a:lnTo>
                  <a:lnTo>
                    <a:pt x="696649" y="153672"/>
                  </a:lnTo>
                  <a:lnTo>
                    <a:pt x="696649" y="153822"/>
                  </a:lnTo>
                  <a:lnTo>
                    <a:pt x="696649" y="153972"/>
                  </a:lnTo>
                  <a:lnTo>
                    <a:pt x="696649" y="154120"/>
                  </a:lnTo>
                  <a:lnTo>
                    <a:pt x="696649" y="154268"/>
                  </a:lnTo>
                  <a:lnTo>
                    <a:pt x="696649" y="154415"/>
                  </a:lnTo>
                  <a:lnTo>
                    <a:pt x="696649" y="154560"/>
                  </a:lnTo>
                  <a:lnTo>
                    <a:pt x="696649" y="154706"/>
                  </a:lnTo>
                  <a:lnTo>
                    <a:pt x="696649" y="154850"/>
                  </a:lnTo>
                  <a:lnTo>
                    <a:pt x="696649" y="154993"/>
                  </a:lnTo>
                  <a:lnTo>
                    <a:pt x="696649" y="155136"/>
                  </a:lnTo>
                  <a:lnTo>
                    <a:pt x="696649" y="155277"/>
                  </a:lnTo>
                  <a:lnTo>
                    <a:pt x="696649" y="155418"/>
                  </a:lnTo>
                  <a:lnTo>
                    <a:pt x="696649" y="155559"/>
                  </a:lnTo>
                  <a:lnTo>
                    <a:pt x="696649" y="155698"/>
                  </a:lnTo>
                  <a:lnTo>
                    <a:pt x="696649" y="155837"/>
                  </a:lnTo>
                  <a:lnTo>
                    <a:pt x="696649" y="155974"/>
                  </a:lnTo>
                  <a:lnTo>
                    <a:pt x="696649" y="156111"/>
                  </a:lnTo>
                  <a:lnTo>
                    <a:pt x="696649" y="156248"/>
                  </a:lnTo>
                  <a:lnTo>
                    <a:pt x="696649" y="156383"/>
                  </a:lnTo>
                  <a:lnTo>
                    <a:pt x="696649" y="156518"/>
                  </a:lnTo>
                  <a:lnTo>
                    <a:pt x="696649" y="156652"/>
                  </a:lnTo>
                  <a:lnTo>
                    <a:pt x="696649" y="156785"/>
                  </a:lnTo>
                  <a:lnTo>
                    <a:pt x="696649" y="156918"/>
                  </a:lnTo>
                  <a:lnTo>
                    <a:pt x="696649" y="157050"/>
                  </a:lnTo>
                  <a:lnTo>
                    <a:pt x="696649" y="157181"/>
                  </a:lnTo>
                  <a:lnTo>
                    <a:pt x="696649" y="157311"/>
                  </a:lnTo>
                  <a:lnTo>
                    <a:pt x="696649" y="157441"/>
                  </a:lnTo>
                  <a:lnTo>
                    <a:pt x="696649" y="157570"/>
                  </a:lnTo>
                  <a:lnTo>
                    <a:pt x="696649" y="157698"/>
                  </a:lnTo>
                  <a:lnTo>
                    <a:pt x="696649" y="157825"/>
                  </a:lnTo>
                  <a:lnTo>
                    <a:pt x="696649" y="157952"/>
                  </a:lnTo>
                  <a:lnTo>
                    <a:pt x="696649" y="158079"/>
                  </a:lnTo>
                  <a:lnTo>
                    <a:pt x="696649" y="158204"/>
                  </a:lnTo>
                  <a:lnTo>
                    <a:pt x="696649" y="158329"/>
                  </a:lnTo>
                  <a:lnTo>
                    <a:pt x="696649" y="158453"/>
                  </a:lnTo>
                  <a:lnTo>
                    <a:pt x="696649" y="158577"/>
                  </a:lnTo>
                  <a:lnTo>
                    <a:pt x="696649" y="158699"/>
                  </a:lnTo>
                  <a:lnTo>
                    <a:pt x="696649" y="158822"/>
                  </a:lnTo>
                  <a:lnTo>
                    <a:pt x="696649" y="158943"/>
                  </a:lnTo>
                  <a:lnTo>
                    <a:pt x="696649" y="159064"/>
                  </a:lnTo>
                  <a:lnTo>
                    <a:pt x="696649" y="159184"/>
                  </a:lnTo>
                  <a:lnTo>
                    <a:pt x="696649" y="159304"/>
                  </a:lnTo>
                  <a:lnTo>
                    <a:pt x="696649" y="159423"/>
                  </a:lnTo>
                  <a:lnTo>
                    <a:pt x="696649" y="159542"/>
                  </a:lnTo>
                  <a:lnTo>
                    <a:pt x="696649" y="159659"/>
                  </a:lnTo>
                  <a:lnTo>
                    <a:pt x="696649" y="159777"/>
                  </a:lnTo>
                  <a:lnTo>
                    <a:pt x="696649" y="159893"/>
                  </a:lnTo>
                  <a:lnTo>
                    <a:pt x="696649" y="160009"/>
                  </a:lnTo>
                  <a:lnTo>
                    <a:pt x="696649" y="160125"/>
                  </a:lnTo>
                  <a:lnTo>
                    <a:pt x="696649" y="160239"/>
                  </a:lnTo>
                  <a:lnTo>
                    <a:pt x="696649" y="160354"/>
                  </a:lnTo>
                  <a:lnTo>
                    <a:pt x="696649" y="160467"/>
                  </a:lnTo>
                  <a:lnTo>
                    <a:pt x="696649" y="160580"/>
                  </a:lnTo>
                  <a:lnTo>
                    <a:pt x="696649" y="160693"/>
                  </a:lnTo>
                  <a:lnTo>
                    <a:pt x="696649" y="160805"/>
                  </a:lnTo>
                  <a:lnTo>
                    <a:pt x="696649" y="160916"/>
                  </a:lnTo>
                  <a:lnTo>
                    <a:pt x="696649" y="161027"/>
                  </a:lnTo>
                  <a:lnTo>
                    <a:pt x="696649" y="161137"/>
                  </a:lnTo>
                  <a:lnTo>
                    <a:pt x="696649" y="161247"/>
                  </a:lnTo>
                  <a:lnTo>
                    <a:pt x="696649" y="161356"/>
                  </a:lnTo>
                  <a:lnTo>
                    <a:pt x="696649" y="161464"/>
                  </a:lnTo>
                  <a:lnTo>
                    <a:pt x="696649" y="161572"/>
                  </a:lnTo>
                  <a:lnTo>
                    <a:pt x="696649" y="161680"/>
                  </a:lnTo>
                  <a:lnTo>
                    <a:pt x="696649" y="161787"/>
                  </a:lnTo>
                  <a:lnTo>
                    <a:pt x="696649" y="161893"/>
                  </a:lnTo>
                  <a:lnTo>
                    <a:pt x="696649" y="161999"/>
                  </a:lnTo>
                  <a:lnTo>
                    <a:pt x="696649" y="162105"/>
                  </a:lnTo>
                  <a:lnTo>
                    <a:pt x="696649" y="162210"/>
                  </a:lnTo>
                  <a:lnTo>
                    <a:pt x="696649" y="162314"/>
                  </a:lnTo>
                  <a:lnTo>
                    <a:pt x="696649" y="162418"/>
                  </a:lnTo>
                  <a:lnTo>
                    <a:pt x="696649" y="162521"/>
                  </a:lnTo>
                  <a:lnTo>
                    <a:pt x="696649" y="162624"/>
                  </a:lnTo>
                  <a:lnTo>
                    <a:pt x="696649" y="162726"/>
                  </a:lnTo>
                  <a:lnTo>
                    <a:pt x="696649" y="162828"/>
                  </a:lnTo>
                  <a:lnTo>
                    <a:pt x="696649" y="162930"/>
                  </a:lnTo>
                  <a:lnTo>
                    <a:pt x="696649" y="163030"/>
                  </a:lnTo>
                  <a:lnTo>
                    <a:pt x="696649" y="163131"/>
                  </a:lnTo>
                  <a:lnTo>
                    <a:pt x="696649" y="163231"/>
                  </a:lnTo>
                  <a:lnTo>
                    <a:pt x="696649" y="163330"/>
                  </a:lnTo>
                  <a:lnTo>
                    <a:pt x="696649" y="163429"/>
                  </a:lnTo>
                  <a:lnTo>
                    <a:pt x="696649" y="163528"/>
                  </a:lnTo>
                  <a:lnTo>
                    <a:pt x="696649" y="163626"/>
                  </a:lnTo>
                  <a:lnTo>
                    <a:pt x="696649" y="163723"/>
                  </a:lnTo>
                  <a:lnTo>
                    <a:pt x="696649" y="163820"/>
                  </a:lnTo>
                  <a:lnTo>
                    <a:pt x="696649" y="163917"/>
                  </a:lnTo>
                  <a:lnTo>
                    <a:pt x="696649" y="164013"/>
                  </a:lnTo>
                  <a:lnTo>
                    <a:pt x="696649" y="164109"/>
                  </a:lnTo>
                  <a:lnTo>
                    <a:pt x="696649" y="164204"/>
                  </a:lnTo>
                  <a:lnTo>
                    <a:pt x="696649" y="164299"/>
                  </a:lnTo>
                  <a:lnTo>
                    <a:pt x="696649" y="164394"/>
                  </a:lnTo>
                  <a:lnTo>
                    <a:pt x="696649" y="164487"/>
                  </a:lnTo>
                  <a:lnTo>
                    <a:pt x="696649" y="164581"/>
                  </a:lnTo>
                  <a:lnTo>
                    <a:pt x="700132" y="164382"/>
                  </a:lnTo>
                  <a:lnTo>
                    <a:pt x="703615" y="164183"/>
                  </a:lnTo>
                  <a:lnTo>
                    <a:pt x="707099" y="163983"/>
                  </a:lnTo>
                  <a:lnTo>
                    <a:pt x="710582" y="163784"/>
                  </a:lnTo>
                  <a:lnTo>
                    <a:pt x="714065" y="163585"/>
                  </a:lnTo>
                  <a:lnTo>
                    <a:pt x="717548" y="163386"/>
                  </a:lnTo>
                  <a:lnTo>
                    <a:pt x="721032" y="163187"/>
                  </a:lnTo>
                  <a:lnTo>
                    <a:pt x="724515" y="162988"/>
                  </a:lnTo>
                  <a:lnTo>
                    <a:pt x="727998" y="162789"/>
                  </a:lnTo>
                  <a:lnTo>
                    <a:pt x="731481" y="162590"/>
                  </a:lnTo>
                  <a:lnTo>
                    <a:pt x="734965" y="162391"/>
                  </a:lnTo>
                  <a:lnTo>
                    <a:pt x="738448" y="162192"/>
                  </a:lnTo>
                  <a:lnTo>
                    <a:pt x="741931" y="161993"/>
                  </a:lnTo>
                  <a:lnTo>
                    <a:pt x="745414" y="161794"/>
                  </a:lnTo>
                  <a:lnTo>
                    <a:pt x="748898" y="161595"/>
                  </a:lnTo>
                  <a:lnTo>
                    <a:pt x="752381" y="161396"/>
                  </a:lnTo>
                  <a:lnTo>
                    <a:pt x="755864" y="161197"/>
                  </a:lnTo>
                  <a:lnTo>
                    <a:pt x="759347" y="160998"/>
                  </a:lnTo>
                  <a:lnTo>
                    <a:pt x="762831" y="160800"/>
                  </a:lnTo>
                  <a:lnTo>
                    <a:pt x="766314" y="160601"/>
                  </a:lnTo>
                  <a:lnTo>
                    <a:pt x="769797" y="160402"/>
                  </a:lnTo>
                  <a:lnTo>
                    <a:pt x="773280" y="160203"/>
                  </a:lnTo>
                  <a:lnTo>
                    <a:pt x="776764" y="160005"/>
                  </a:lnTo>
                  <a:lnTo>
                    <a:pt x="780247" y="159806"/>
                  </a:lnTo>
                  <a:lnTo>
                    <a:pt x="783730" y="159607"/>
                  </a:lnTo>
                  <a:lnTo>
                    <a:pt x="787213" y="159408"/>
                  </a:lnTo>
                  <a:lnTo>
                    <a:pt x="790697" y="159210"/>
                  </a:lnTo>
                  <a:lnTo>
                    <a:pt x="794180" y="159011"/>
                  </a:lnTo>
                  <a:lnTo>
                    <a:pt x="797663" y="158813"/>
                  </a:lnTo>
                  <a:lnTo>
                    <a:pt x="801146" y="158614"/>
                  </a:lnTo>
                  <a:lnTo>
                    <a:pt x="804630" y="158416"/>
                  </a:lnTo>
                  <a:lnTo>
                    <a:pt x="808113" y="158217"/>
                  </a:lnTo>
                  <a:lnTo>
                    <a:pt x="811596" y="158019"/>
                  </a:lnTo>
                  <a:lnTo>
                    <a:pt x="815079" y="157820"/>
                  </a:lnTo>
                  <a:lnTo>
                    <a:pt x="818563" y="157622"/>
                  </a:lnTo>
                  <a:lnTo>
                    <a:pt x="822046" y="157423"/>
                  </a:lnTo>
                  <a:lnTo>
                    <a:pt x="825529" y="157225"/>
                  </a:lnTo>
                  <a:lnTo>
                    <a:pt x="829012" y="157026"/>
                  </a:lnTo>
                  <a:lnTo>
                    <a:pt x="832496" y="156828"/>
                  </a:lnTo>
                  <a:lnTo>
                    <a:pt x="835979" y="156630"/>
                  </a:lnTo>
                  <a:lnTo>
                    <a:pt x="835979" y="156741"/>
                  </a:lnTo>
                  <a:lnTo>
                    <a:pt x="835979" y="156852"/>
                  </a:lnTo>
                  <a:lnTo>
                    <a:pt x="835979" y="156962"/>
                  </a:lnTo>
                  <a:lnTo>
                    <a:pt x="835979" y="157071"/>
                  </a:lnTo>
                  <a:lnTo>
                    <a:pt x="835979" y="157181"/>
                  </a:lnTo>
                  <a:lnTo>
                    <a:pt x="835979" y="157289"/>
                  </a:lnTo>
                  <a:lnTo>
                    <a:pt x="835979" y="157398"/>
                  </a:lnTo>
                  <a:lnTo>
                    <a:pt x="835979" y="157505"/>
                  </a:lnTo>
                  <a:lnTo>
                    <a:pt x="835979" y="157612"/>
                  </a:lnTo>
                  <a:lnTo>
                    <a:pt x="835979" y="157719"/>
                  </a:lnTo>
                  <a:lnTo>
                    <a:pt x="835979" y="157825"/>
                  </a:lnTo>
                  <a:lnTo>
                    <a:pt x="835979" y="157931"/>
                  </a:lnTo>
                  <a:lnTo>
                    <a:pt x="835979" y="158037"/>
                  </a:lnTo>
                  <a:lnTo>
                    <a:pt x="835979" y="158141"/>
                  </a:lnTo>
                  <a:lnTo>
                    <a:pt x="835979" y="158246"/>
                  </a:lnTo>
                  <a:lnTo>
                    <a:pt x="835979" y="158350"/>
                  </a:lnTo>
                  <a:lnTo>
                    <a:pt x="835979" y="158453"/>
                  </a:lnTo>
                  <a:lnTo>
                    <a:pt x="835979" y="158556"/>
                  </a:lnTo>
                  <a:lnTo>
                    <a:pt x="835979" y="158659"/>
                  </a:lnTo>
                  <a:lnTo>
                    <a:pt x="835979" y="158761"/>
                  </a:lnTo>
                  <a:lnTo>
                    <a:pt x="835979" y="158862"/>
                  </a:lnTo>
                  <a:lnTo>
                    <a:pt x="835979" y="158963"/>
                  </a:lnTo>
                  <a:lnTo>
                    <a:pt x="835979" y="159064"/>
                  </a:lnTo>
                  <a:lnTo>
                    <a:pt x="835979" y="159164"/>
                  </a:lnTo>
                  <a:lnTo>
                    <a:pt x="835979" y="159264"/>
                  </a:lnTo>
                  <a:lnTo>
                    <a:pt x="835979" y="159364"/>
                  </a:lnTo>
                  <a:lnTo>
                    <a:pt x="835979" y="159463"/>
                  </a:lnTo>
                  <a:lnTo>
                    <a:pt x="835979" y="159561"/>
                  </a:lnTo>
                  <a:lnTo>
                    <a:pt x="835979" y="159659"/>
                  </a:lnTo>
                  <a:lnTo>
                    <a:pt x="835979" y="159757"/>
                  </a:lnTo>
                  <a:lnTo>
                    <a:pt x="835979" y="159854"/>
                  </a:lnTo>
                  <a:lnTo>
                    <a:pt x="835979" y="159951"/>
                  </a:lnTo>
                  <a:lnTo>
                    <a:pt x="835979" y="160048"/>
                  </a:lnTo>
                  <a:lnTo>
                    <a:pt x="835979" y="160144"/>
                  </a:lnTo>
                  <a:lnTo>
                    <a:pt x="835979" y="160239"/>
                  </a:lnTo>
                  <a:lnTo>
                    <a:pt x="835979" y="160335"/>
                  </a:lnTo>
                  <a:lnTo>
                    <a:pt x="835979" y="160429"/>
                  </a:lnTo>
                  <a:lnTo>
                    <a:pt x="835979" y="160524"/>
                  </a:lnTo>
                  <a:lnTo>
                    <a:pt x="835979" y="160618"/>
                  </a:lnTo>
                  <a:lnTo>
                    <a:pt x="835979" y="160711"/>
                  </a:lnTo>
                  <a:lnTo>
                    <a:pt x="835979" y="160805"/>
                  </a:lnTo>
                  <a:lnTo>
                    <a:pt x="835979" y="160897"/>
                  </a:lnTo>
                  <a:lnTo>
                    <a:pt x="835979" y="160990"/>
                  </a:lnTo>
                  <a:lnTo>
                    <a:pt x="835979" y="161082"/>
                  </a:lnTo>
                  <a:lnTo>
                    <a:pt x="835979" y="161174"/>
                  </a:lnTo>
                  <a:lnTo>
                    <a:pt x="835979" y="161265"/>
                  </a:lnTo>
                  <a:lnTo>
                    <a:pt x="835979" y="161356"/>
                  </a:lnTo>
                  <a:lnTo>
                    <a:pt x="835979" y="161446"/>
                  </a:lnTo>
                  <a:lnTo>
                    <a:pt x="835979" y="161536"/>
                  </a:lnTo>
                  <a:lnTo>
                    <a:pt x="835979" y="161626"/>
                  </a:lnTo>
                  <a:lnTo>
                    <a:pt x="835979" y="161716"/>
                  </a:lnTo>
                  <a:lnTo>
                    <a:pt x="835979" y="161805"/>
                  </a:lnTo>
                  <a:lnTo>
                    <a:pt x="835979" y="161893"/>
                  </a:lnTo>
                  <a:lnTo>
                    <a:pt x="835979" y="161982"/>
                  </a:lnTo>
                  <a:lnTo>
                    <a:pt x="835979" y="162070"/>
                  </a:lnTo>
                  <a:lnTo>
                    <a:pt x="835979" y="162157"/>
                  </a:lnTo>
                  <a:lnTo>
                    <a:pt x="835979" y="162244"/>
                  </a:lnTo>
                  <a:lnTo>
                    <a:pt x="835979" y="162331"/>
                  </a:lnTo>
                  <a:lnTo>
                    <a:pt x="835979" y="162418"/>
                  </a:lnTo>
                  <a:lnTo>
                    <a:pt x="835979" y="162504"/>
                  </a:lnTo>
                  <a:lnTo>
                    <a:pt x="835979" y="162590"/>
                  </a:lnTo>
                  <a:lnTo>
                    <a:pt x="835979" y="162675"/>
                  </a:lnTo>
                  <a:lnTo>
                    <a:pt x="835979" y="162760"/>
                  </a:lnTo>
                  <a:lnTo>
                    <a:pt x="835979" y="162845"/>
                  </a:lnTo>
                  <a:lnTo>
                    <a:pt x="835979" y="162930"/>
                  </a:lnTo>
                  <a:lnTo>
                    <a:pt x="835979" y="163014"/>
                  </a:lnTo>
                  <a:lnTo>
                    <a:pt x="835979" y="163097"/>
                  </a:lnTo>
                  <a:lnTo>
                    <a:pt x="835979" y="163181"/>
                  </a:lnTo>
                  <a:lnTo>
                    <a:pt x="835979" y="163264"/>
                  </a:lnTo>
                  <a:lnTo>
                    <a:pt x="835979" y="163347"/>
                  </a:lnTo>
                  <a:lnTo>
                    <a:pt x="835979" y="163429"/>
                  </a:lnTo>
                  <a:lnTo>
                    <a:pt x="835979" y="163511"/>
                  </a:lnTo>
                  <a:lnTo>
                    <a:pt x="835979" y="163593"/>
                  </a:lnTo>
                  <a:lnTo>
                    <a:pt x="835979" y="163675"/>
                  </a:lnTo>
                  <a:lnTo>
                    <a:pt x="835979" y="163756"/>
                  </a:lnTo>
                  <a:lnTo>
                    <a:pt x="835979" y="163836"/>
                  </a:lnTo>
                  <a:lnTo>
                    <a:pt x="835979" y="163917"/>
                  </a:lnTo>
                  <a:lnTo>
                    <a:pt x="835979" y="163997"/>
                  </a:lnTo>
                  <a:lnTo>
                    <a:pt x="835979" y="164077"/>
                  </a:lnTo>
                  <a:lnTo>
                    <a:pt x="835979" y="164157"/>
                  </a:lnTo>
                  <a:lnTo>
                    <a:pt x="835979" y="164236"/>
                  </a:lnTo>
                  <a:lnTo>
                    <a:pt x="835979" y="164315"/>
                  </a:lnTo>
                  <a:lnTo>
                    <a:pt x="835979" y="164394"/>
                  </a:lnTo>
                  <a:lnTo>
                    <a:pt x="835979" y="164472"/>
                  </a:lnTo>
                  <a:lnTo>
                    <a:pt x="835979" y="164550"/>
                  </a:lnTo>
                  <a:lnTo>
                    <a:pt x="835979" y="164628"/>
                  </a:lnTo>
                  <a:lnTo>
                    <a:pt x="835979" y="164705"/>
                  </a:lnTo>
                  <a:lnTo>
                    <a:pt x="835979" y="164782"/>
                  </a:lnTo>
                  <a:lnTo>
                    <a:pt x="835979" y="164859"/>
                  </a:lnTo>
                  <a:lnTo>
                    <a:pt x="835979" y="164936"/>
                  </a:lnTo>
                  <a:lnTo>
                    <a:pt x="835979" y="165012"/>
                  </a:lnTo>
                  <a:lnTo>
                    <a:pt x="835979" y="165088"/>
                  </a:lnTo>
                  <a:lnTo>
                    <a:pt x="835979" y="165164"/>
                  </a:lnTo>
                  <a:lnTo>
                    <a:pt x="835979" y="165239"/>
                  </a:lnTo>
                  <a:lnTo>
                    <a:pt x="835979" y="165314"/>
                  </a:lnTo>
                  <a:lnTo>
                    <a:pt x="835979" y="165389"/>
                  </a:lnTo>
                  <a:lnTo>
                    <a:pt x="835979" y="165463"/>
                  </a:lnTo>
                  <a:lnTo>
                    <a:pt x="835979" y="165538"/>
                  </a:lnTo>
                  <a:lnTo>
                    <a:pt x="835979" y="165612"/>
                  </a:lnTo>
                  <a:lnTo>
                    <a:pt x="839462" y="165450"/>
                  </a:lnTo>
                  <a:lnTo>
                    <a:pt x="842945" y="165288"/>
                  </a:lnTo>
                  <a:lnTo>
                    <a:pt x="846429" y="165126"/>
                  </a:lnTo>
                  <a:lnTo>
                    <a:pt x="849912" y="164964"/>
                  </a:lnTo>
                  <a:lnTo>
                    <a:pt x="853395" y="164803"/>
                  </a:lnTo>
                  <a:lnTo>
                    <a:pt x="856878" y="164641"/>
                  </a:lnTo>
                  <a:lnTo>
                    <a:pt x="860361" y="164479"/>
                  </a:lnTo>
                  <a:lnTo>
                    <a:pt x="863845" y="164317"/>
                  </a:lnTo>
                  <a:lnTo>
                    <a:pt x="867328" y="164156"/>
                  </a:lnTo>
                  <a:lnTo>
                    <a:pt x="870811" y="163994"/>
                  </a:lnTo>
                  <a:lnTo>
                    <a:pt x="874294" y="163832"/>
                  </a:lnTo>
                  <a:lnTo>
                    <a:pt x="877778" y="163671"/>
                  </a:lnTo>
                  <a:lnTo>
                    <a:pt x="881261" y="163509"/>
                  </a:lnTo>
                  <a:lnTo>
                    <a:pt x="884744" y="163347"/>
                  </a:lnTo>
                  <a:lnTo>
                    <a:pt x="888227" y="163186"/>
                  </a:lnTo>
                  <a:lnTo>
                    <a:pt x="891711" y="163024"/>
                  </a:lnTo>
                  <a:lnTo>
                    <a:pt x="895194" y="162863"/>
                  </a:lnTo>
                  <a:lnTo>
                    <a:pt x="898677" y="162701"/>
                  </a:lnTo>
                  <a:lnTo>
                    <a:pt x="902160" y="162539"/>
                  </a:lnTo>
                  <a:lnTo>
                    <a:pt x="905644" y="162378"/>
                  </a:lnTo>
                  <a:lnTo>
                    <a:pt x="909127" y="162216"/>
                  </a:lnTo>
                  <a:lnTo>
                    <a:pt x="912610" y="162055"/>
                  </a:lnTo>
                  <a:lnTo>
                    <a:pt x="916093" y="161893"/>
                  </a:lnTo>
                  <a:lnTo>
                    <a:pt x="919577" y="161732"/>
                  </a:lnTo>
                  <a:lnTo>
                    <a:pt x="923060" y="161570"/>
                  </a:lnTo>
                  <a:lnTo>
                    <a:pt x="926543" y="161409"/>
                  </a:lnTo>
                  <a:lnTo>
                    <a:pt x="930026" y="161247"/>
                  </a:lnTo>
                  <a:lnTo>
                    <a:pt x="933510" y="161086"/>
                  </a:lnTo>
                  <a:lnTo>
                    <a:pt x="936993" y="160925"/>
                  </a:lnTo>
                  <a:lnTo>
                    <a:pt x="940476" y="160763"/>
                  </a:lnTo>
                  <a:lnTo>
                    <a:pt x="943959" y="160602"/>
                  </a:lnTo>
                  <a:lnTo>
                    <a:pt x="947443" y="160441"/>
                  </a:lnTo>
                  <a:lnTo>
                    <a:pt x="950926" y="160279"/>
                  </a:lnTo>
                  <a:lnTo>
                    <a:pt x="954409" y="160118"/>
                  </a:lnTo>
                  <a:lnTo>
                    <a:pt x="957892" y="159957"/>
                  </a:lnTo>
                  <a:lnTo>
                    <a:pt x="961376" y="159795"/>
                  </a:lnTo>
                  <a:lnTo>
                    <a:pt x="964859" y="159634"/>
                  </a:lnTo>
                  <a:lnTo>
                    <a:pt x="968342" y="159473"/>
                  </a:lnTo>
                  <a:lnTo>
                    <a:pt x="971825" y="159311"/>
                  </a:lnTo>
                  <a:lnTo>
                    <a:pt x="975309" y="159150"/>
                  </a:lnTo>
                  <a:lnTo>
                    <a:pt x="975309" y="159236"/>
                  </a:lnTo>
                  <a:lnTo>
                    <a:pt x="975309" y="159321"/>
                  </a:lnTo>
                  <a:lnTo>
                    <a:pt x="975309" y="159406"/>
                  </a:lnTo>
                  <a:lnTo>
                    <a:pt x="975309" y="159491"/>
                  </a:lnTo>
                  <a:lnTo>
                    <a:pt x="975309" y="159575"/>
                  </a:lnTo>
                  <a:lnTo>
                    <a:pt x="975309" y="159659"/>
                  </a:lnTo>
                  <a:lnTo>
                    <a:pt x="975309" y="159743"/>
                  </a:lnTo>
                  <a:lnTo>
                    <a:pt x="975309" y="159827"/>
                  </a:lnTo>
                  <a:lnTo>
                    <a:pt x="975309" y="159910"/>
                  </a:lnTo>
                  <a:lnTo>
                    <a:pt x="975309" y="159993"/>
                  </a:lnTo>
                  <a:lnTo>
                    <a:pt x="975309" y="160075"/>
                  </a:lnTo>
                  <a:lnTo>
                    <a:pt x="975309" y="160157"/>
                  </a:lnTo>
                  <a:lnTo>
                    <a:pt x="975309" y="160239"/>
                  </a:lnTo>
                  <a:lnTo>
                    <a:pt x="975309" y="160321"/>
                  </a:lnTo>
                  <a:lnTo>
                    <a:pt x="975309" y="160402"/>
                  </a:lnTo>
                  <a:lnTo>
                    <a:pt x="975309" y="160483"/>
                  </a:lnTo>
                  <a:lnTo>
                    <a:pt x="975309" y="160564"/>
                  </a:lnTo>
                  <a:lnTo>
                    <a:pt x="975309" y="160645"/>
                  </a:lnTo>
                  <a:lnTo>
                    <a:pt x="975309" y="160725"/>
                  </a:lnTo>
                  <a:lnTo>
                    <a:pt x="975309" y="160805"/>
                  </a:lnTo>
                  <a:lnTo>
                    <a:pt x="975309" y="160884"/>
                  </a:lnTo>
                  <a:lnTo>
                    <a:pt x="975309" y="160964"/>
                  </a:lnTo>
                  <a:lnTo>
                    <a:pt x="975309" y="161043"/>
                  </a:lnTo>
                  <a:lnTo>
                    <a:pt x="975309" y="161121"/>
                  </a:lnTo>
                  <a:lnTo>
                    <a:pt x="975309" y="161200"/>
                  </a:lnTo>
                  <a:lnTo>
                    <a:pt x="975309" y="161278"/>
                  </a:lnTo>
                  <a:lnTo>
                    <a:pt x="975309" y="161356"/>
                  </a:lnTo>
                  <a:lnTo>
                    <a:pt x="975309" y="161433"/>
                  </a:lnTo>
                  <a:lnTo>
                    <a:pt x="975309" y="161511"/>
                  </a:lnTo>
                  <a:lnTo>
                    <a:pt x="975309" y="161588"/>
                  </a:lnTo>
                  <a:lnTo>
                    <a:pt x="975309" y="161665"/>
                  </a:lnTo>
                  <a:lnTo>
                    <a:pt x="975309" y="161741"/>
                  </a:lnTo>
                  <a:lnTo>
                    <a:pt x="975309" y="161817"/>
                  </a:lnTo>
                  <a:lnTo>
                    <a:pt x="975309" y="161893"/>
                  </a:lnTo>
                  <a:lnTo>
                    <a:pt x="975309" y="161969"/>
                  </a:lnTo>
                  <a:lnTo>
                    <a:pt x="975309" y="162044"/>
                  </a:lnTo>
                  <a:lnTo>
                    <a:pt x="975309" y="162120"/>
                  </a:lnTo>
                  <a:lnTo>
                    <a:pt x="975309" y="162195"/>
                  </a:lnTo>
                  <a:lnTo>
                    <a:pt x="975309" y="162269"/>
                  </a:lnTo>
                  <a:lnTo>
                    <a:pt x="975309" y="162344"/>
                  </a:lnTo>
                  <a:lnTo>
                    <a:pt x="975309" y="162418"/>
                  </a:lnTo>
                  <a:lnTo>
                    <a:pt x="975309" y="162492"/>
                  </a:lnTo>
                  <a:lnTo>
                    <a:pt x="975309" y="162565"/>
                  </a:lnTo>
                  <a:lnTo>
                    <a:pt x="975309" y="162639"/>
                  </a:lnTo>
                  <a:lnTo>
                    <a:pt x="975309" y="162712"/>
                  </a:lnTo>
                  <a:lnTo>
                    <a:pt x="975309" y="162785"/>
                  </a:lnTo>
                  <a:lnTo>
                    <a:pt x="975309" y="162857"/>
                  </a:lnTo>
                  <a:lnTo>
                    <a:pt x="975309" y="162930"/>
                  </a:lnTo>
                  <a:lnTo>
                    <a:pt x="975309" y="163002"/>
                  </a:lnTo>
                  <a:lnTo>
                    <a:pt x="975309" y="163074"/>
                  </a:lnTo>
                  <a:lnTo>
                    <a:pt x="975309" y="163145"/>
                  </a:lnTo>
                  <a:lnTo>
                    <a:pt x="975309" y="163217"/>
                  </a:lnTo>
                  <a:lnTo>
                    <a:pt x="975309" y="163288"/>
                  </a:lnTo>
                  <a:lnTo>
                    <a:pt x="975309" y="163359"/>
                  </a:lnTo>
                  <a:lnTo>
                    <a:pt x="975309" y="163429"/>
                  </a:lnTo>
                  <a:lnTo>
                    <a:pt x="975309" y="163500"/>
                  </a:lnTo>
                  <a:lnTo>
                    <a:pt x="975309" y="163570"/>
                  </a:lnTo>
                  <a:lnTo>
                    <a:pt x="975309" y="163640"/>
                  </a:lnTo>
                  <a:lnTo>
                    <a:pt x="975309" y="163709"/>
                  </a:lnTo>
                  <a:lnTo>
                    <a:pt x="975309" y="163779"/>
                  </a:lnTo>
                  <a:lnTo>
                    <a:pt x="975309" y="163848"/>
                  </a:lnTo>
                  <a:lnTo>
                    <a:pt x="975309" y="163917"/>
                  </a:lnTo>
                  <a:lnTo>
                    <a:pt x="975309" y="163986"/>
                  </a:lnTo>
                  <a:lnTo>
                    <a:pt x="975309" y="164054"/>
                  </a:lnTo>
                  <a:lnTo>
                    <a:pt x="975309" y="164123"/>
                  </a:lnTo>
                  <a:lnTo>
                    <a:pt x="975309" y="164191"/>
                  </a:lnTo>
                  <a:lnTo>
                    <a:pt x="975309" y="164258"/>
                  </a:lnTo>
                  <a:lnTo>
                    <a:pt x="975309" y="164326"/>
                  </a:lnTo>
                  <a:lnTo>
                    <a:pt x="975309" y="164394"/>
                  </a:lnTo>
                  <a:lnTo>
                    <a:pt x="975309" y="164461"/>
                  </a:lnTo>
                  <a:lnTo>
                    <a:pt x="975309" y="164528"/>
                  </a:lnTo>
                  <a:lnTo>
                    <a:pt x="975309" y="164594"/>
                  </a:lnTo>
                  <a:lnTo>
                    <a:pt x="978792" y="164452"/>
                  </a:lnTo>
                  <a:lnTo>
                    <a:pt x="982275" y="164310"/>
                  </a:lnTo>
                  <a:lnTo>
                    <a:pt x="985758" y="164168"/>
                  </a:lnTo>
                  <a:lnTo>
                    <a:pt x="989242" y="164025"/>
                  </a:lnTo>
                  <a:lnTo>
                    <a:pt x="992725" y="163883"/>
                  </a:lnTo>
                  <a:lnTo>
                    <a:pt x="996208" y="163741"/>
                  </a:lnTo>
                  <a:lnTo>
                    <a:pt x="999691" y="163599"/>
                  </a:lnTo>
                  <a:lnTo>
                    <a:pt x="1003175" y="163457"/>
                  </a:lnTo>
                  <a:lnTo>
                    <a:pt x="1006658" y="163314"/>
                  </a:lnTo>
                  <a:lnTo>
                    <a:pt x="1010141" y="163172"/>
                  </a:lnTo>
                  <a:lnTo>
                    <a:pt x="1013624" y="163030"/>
                  </a:lnTo>
                  <a:lnTo>
                    <a:pt x="1017108" y="162888"/>
                  </a:lnTo>
                  <a:lnTo>
                    <a:pt x="1020591" y="162746"/>
                  </a:lnTo>
                  <a:lnTo>
                    <a:pt x="1024074" y="162604"/>
                  </a:lnTo>
                  <a:lnTo>
                    <a:pt x="1027557" y="162462"/>
                  </a:lnTo>
                  <a:lnTo>
                    <a:pt x="1031041" y="162320"/>
                  </a:lnTo>
                  <a:lnTo>
                    <a:pt x="1034524" y="162177"/>
                  </a:lnTo>
                  <a:lnTo>
                    <a:pt x="1038007" y="162035"/>
                  </a:lnTo>
                  <a:lnTo>
                    <a:pt x="1041490" y="161893"/>
                  </a:lnTo>
                  <a:lnTo>
                    <a:pt x="1044974" y="161751"/>
                  </a:lnTo>
                  <a:lnTo>
                    <a:pt x="1048457" y="161609"/>
                  </a:lnTo>
                  <a:lnTo>
                    <a:pt x="1051940" y="161467"/>
                  </a:lnTo>
                  <a:lnTo>
                    <a:pt x="1055423" y="161325"/>
                  </a:lnTo>
                  <a:lnTo>
                    <a:pt x="1058907" y="161183"/>
                  </a:lnTo>
                  <a:lnTo>
                    <a:pt x="1062390" y="161041"/>
                  </a:lnTo>
                  <a:lnTo>
                    <a:pt x="1065873" y="160899"/>
                  </a:lnTo>
                  <a:lnTo>
                    <a:pt x="1069356" y="160757"/>
                  </a:lnTo>
                  <a:lnTo>
                    <a:pt x="1072840" y="160615"/>
                  </a:lnTo>
                  <a:lnTo>
                    <a:pt x="1076323" y="160473"/>
                  </a:lnTo>
                  <a:lnTo>
                    <a:pt x="1079806" y="160332"/>
                  </a:lnTo>
                  <a:lnTo>
                    <a:pt x="1083289" y="160190"/>
                  </a:lnTo>
                  <a:lnTo>
                    <a:pt x="1086773" y="160048"/>
                  </a:lnTo>
                  <a:lnTo>
                    <a:pt x="1090256" y="159906"/>
                  </a:lnTo>
                  <a:lnTo>
                    <a:pt x="1093739" y="159764"/>
                  </a:lnTo>
                  <a:lnTo>
                    <a:pt x="1097222" y="159622"/>
                  </a:lnTo>
                  <a:lnTo>
                    <a:pt x="1100706" y="159480"/>
                  </a:lnTo>
                  <a:lnTo>
                    <a:pt x="1104189" y="159338"/>
                  </a:lnTo>
                  <a:lnTo>
                    <a:pt x="1107672" y="159197"/>
                  </a:lnTo>
                  <a:lnTo>
                    <a:pt x="1111155" y="159055"/>
                  </a:lnTo>
                  <a:lnTo>
                    <a:pt x="1114639" y="158913"/>
                  </a:lnTo>
                  <a:lnTo>
                    <a:pt x="1114639" y="158989"/>
                  </a:lnTo>
                  <a:lnTo>
                    <a:pt x="1114639" y="159064"/>
                  </a:lnTo>
                  <a:lnTo>
                    <a:pt x="1114639" y="159139"/>
                  </a:lnTo>
                  <a:lnTo>
                    <a:pt x="1114639" y="159214"/>
                  </a:lnTo>
                  <a:lnTo>
                    <a:pt x="1114639" y="159289"/>
                  </a:lnTo>
                  <a:lnTo>
                    <a:pt x="1114639" y="159364"/>
                  </a:lnTo>
                  <a:lnTo>
                    <a:pt x="1114639" y="159438"/>
                  </a:lnTo>
                  <a:lnTo>
                    <a:pt x="1118122" y="159298"/>
                  </a:lnTo>
                  <a:lnTo>
                    <a:pt x="1121605" y="159158"/>
                  </a:lnTo>
                  <a:lnTo>
                    <a:pt x="1125088" y="159017"/>
                  </a:lnTo>
                  <a:lnTo>
                    <a:pt x="1128572" y="158877"/>
                  </a:lnTo>
                  <a:lnTo>
                    <a:pt x="1132055" y="158737"/>
                  </a:lnTo>
                  <a:lnTo>
                    <a:pt x="1135538" y="158597"/>
                  </a:lnTo>
                  <a:lnTo>
                    <a:pt x="1139021" y="158457"/>
                  </a:lnTo>
                  <a:lnTo>
                    <a:pt x="1142505" y="158317"/>
                  </a:lnTo>
                  <a:lnTo>
                    <a:pt x="1145988" y="158177"/>
                  </a:lnTo>
                  <a:lnTo>
                    <a:pt x="1149471" y="158037"/>
                  </a:lnTo>
                  <a:lnTo>
                    <a:pt x="1152954" y="157896"/>
                  </a:lnTo>
                  <a:lnTo>
                    <a:pt x="1156437" y="157756"/>
                  </a:lnTo>
                  <a:lnTo>
                    <a:pt x="1159921" y="157616"/>
                  </a:lnTo>
                  <a:lnTo>
                    <a:pt x="1163404" y="157476"/>
                  </a:lnTo>
                  <a:lnTo>
                    <a:pt x="1166887" y="157336"/>
                  </a:lnTo>
                  <a:lnTo>
                    <a:pt x="1170370" y="157196"/>
                  </a:lnTo>
                  <a:lnTo>
                    <a:pt x="1173854" y="157056"/>
                  </a:lnTo>
                  <a:lnTo>
                    <a:pt x="1177337" y="156916"/>
                  </a:lnTo>
                  <a:lnTo>
                    <a:pt x="1180820" y="156776"/>
                  </a:lnTo>
                  <a:lnTo>
                    <a:pt x="1184303" y="156636"/>
                  </a:lnTo>
                  <a:lnTo>
                    <a:pt x="1187787" y="156496"/>
                  </a:lnTo>
                  <a:lnTo>
                    <a:pt x="1191270" y="156356"/>
                  </a:lnTo>
                  <a:lnTo>
                    <a:pt x="1194753" y="156216"/>
                  </a:lnTo>
                  <a:lnTo>
                    <a:pt x="1198236" y="156076"/>
                  </a:lnTo>
                  <a:lnTo>
                    <a:pt x="1201720" y="155937"/>
                  </a:lnTo>
                  <a:lnTo>
                    <a:pt x="1205203" y="155797"/>
                  </a:lnTo>
                  <a:lnTo>
                    <a:pt x="1208686" y="155657"/>
                  </a:lnTo>
                  <a:lnTo>
                    <a:pt x="1212169" y="155517"/>
                  </a:lnTo>
                  <a:lnTo>
                    <a:pt x="1215653" y="155377"/>
                  </a:lnTo>
                  <a:lnTo>
                    <a:pt x="1219136" y="155237"/>
                  </a:lnTo>
                  <a:lnTo>
                    <a:pt x="1222619" y="155097"/>
                  </a:lnTo>
                  <a:lnTo>
                    <a:pt x="1226102" y="154957"/>
                  </a:lnTo>
                  <a:lnTo>
                    <a:pt x="1229586" y="154818"/>
                  </a:lnTo>
                  <a:lnTo>
                    <a:pt x="1233069" y="154678"/>
                  </a:lnTo>
                  <a:lnTo>
                    <a:pt x="1236552" y="154538"/>
                  </a:lnTo>
                  <a:lnTo>
                    <a:pt x="1240035" y="154398"/>
                  </a:lnTo>
                  <a:lnTo>
                    <a:pt x="1243519" y="154258"/>
                  </a:lnTo>
                  <a:lnTo>
                    <a:pt x="1247002" y="154119"/>
                  </a:lnTo>
                  <a:lnTo>
                    <a:pt x="1250485" y="153979"/>
                  </a:lnTo>
                  <a:lnTo>
                    <a:pt x="1253968" y="153839"/>
                  </a:lnTo>
                  <a:lnTo>
                    <a:pt x="1253968" y="153922"/>
                  </a:lnTo>
                  <a:lnTo>
                    <a:pt x="1253968" y="154005"/>
                  </a:lnTo>
                  <a:lnTo>
                    <a:pt x="1253968" y="154087"/>
                  </a:lnTo>
                  <a:lnTo>
                    <a:pt x="1253968" y="154169"/>
                  </a:lnTo>
                  <a:lnTo>
                    <a:pt x="1253968" y="154251"/>
                  </a:lnTo>
                  <a:lnTo>
                    <a:pt x="1253968" y="154333"/>
                  </a:lnTo>
                  <a:lnTo>
                    <a:pt x="1253968" y="154415"/>
                  </a:lnTo>
                  <a:lnTo>
                    <a:pt x="1253968" y="154496"/>
                  </a:lnTo>
                  <a:lnTo>
                    <a:pt x="1253968" y="154577"/>
                  </a:lnTo>
                  <a:lnTo>
                    <a:pt x="1253968" y="154657"/>
                  </a:lnTo>
                  <a:lnTo>
                    <a:pt x="1253968" y="154738"/>
                  </a:lnTo>
                  <a:lnTo>
                    <a:pt x="1253968" y="154818"/>
                  </a:lnTo>
                  <a:lnTo>
                    <a:pt x="1253968" y="154898"/>
                  </a:lnTo>
                  <a:lnTo>
                    <a:pt x="1253968" y="154977"/>
                  </a:lnTo>
                  <a:lnTo>
                    <a:pt x="1253968" y="155057"/>
                  </a:lnTo>
                  <a:lnTo>
                    <a:pt x="1253968" y="155136"/>
                  </a:lnTo>
                  <a:lnTo>
                    <a:pt x="1253968" y="155215"/>
                  </a:lnTo>
                  <a:lnTo>
                    <a:pt x="1253968" y="155293"/>
                  </a:lnTo>
                  <a:lnTo>
                    <a:pt x="1253968" y="155372"/>
                  </a:lnTo>
                  <a:lnTo>
                    <a:pt x="1253968" y="155450"/>
                  </a:lnTo>
                  <a:lnTo>
                    <a:pt x="1253968" y="155528"/>
                  </a:lnTo>
                  <a:lnTo>
                    <a:pt x="1253968" y="155605"/>
                  </a:lnTo>
                  <a:lnTo>
                    <a:pt x="1253968" y="155683"/>
                  </a:lnTo>
                  <a:lnTo>
                    <a:pt x="1253968" y="155760"/>
                  </a:lnTo>
                  <a:lnTo>
                    <a:pt x="1253968" y="155837"/>
                  </a:lnTo>
                  <a:lnTo>
                    <a:pt x="1253968" y="155913"/>
                  </a:lnTo>
                  <a:lnTo>
                    <a:pt x="1253968" y="155990"/>
                  </a:lnTo>
                  <a:lnTo>
                    <a:pt x="1253968" y="156066"/>
                  </a:lnTo>
                  <a:lnTo>
                    <a:pt x="1253968" y="156142"/>
                  </a:lnTo>
                  <a:lnTo>
                    <a:pt x="1253968" y="156217"/>
                  </a:lnTo>
                  <a:lnTo>
                    <a:pt x="1253968" y="156293"/>
                  </a:lnTo>
                  <a:lnTo>
                    <a:pt x="1253968" y="156368"/>
                  </a:lnTo>
                  <a:lnTo>
                    <a:pt x="1253968" y="156443"/>
                  </a:lnTo>
                  <a:lnTo>
                    <a:pt x="1253968" y="156518"/>
                  </a:lnTo>
                  <a:lnTo>
                    <a:pt x="1253968" y="156592"/>
                  </a:lnTo>
                  <a:lnTo>
                    <a:pt x="1253968" y="156667"/>
                  </a:lnTo>
                  <a:lnTo>
                    <a:pt x="1253968" y="156741"/>
                  </a:lnTo>
                  <a:lnTo>
                    <a:pt x="1253968" y="156815"/>
                  </a:lnTo>
                  <a:lnTo>
                    <a:pt x="1253968" y="156888"/>
                  </a:lnTo>
                  <a:lnTo>
                    <a:pt x="1257452" y="156757"/>
                  </a:lnTo>
                  <a:lnTo>
                    <a:pt x="1260935" y="156625"/>
                  </a:lnTo>
                  <a:lnTo>
                    <a:pt x="1264418" y="156494"/>
                  </a:lnTo>
                  <a:lnTo>
                    <a:pt x="1267901" y="156362"/>
                  </a:lnTo>
                  <a:lnTo>
                    <a:pt x="1271385" y="156231"/>
                  </a:lnTo>
                  <a:lnTo>
                    <a:pt x="1274868" y="156099"/>
                  </a:lnTo>
                  <a:lnTo>
                    <a:pt x="1278351" y="155968"/>
                  </a:lnTo>
                  <a:lnTo>
                    <a:pt x="1281834" y="155837"/>
                  </a:lnTo>
                  <a:lnTo>
                    <a:pt x="1285318" y="155705"/>
                  </a:lnTo>
                  <a:lnTo>
                    <a:pt x="1288801" y="155574"/>
                  </a:lnTo>
                  <a:lnTo>
                    <a:pt x="1292284" y="155442"/>
                  </a:lnTo>
                  <a:lnTo>
                    <a:pt x="1295767" y="155311"/>
                  </a:lnTo>
                  <a:lnTo>
                    <a:pt x="1299251" y="155180"/>
                  </a:lnTo>
                  <a:lnTo>
                    <a:pt x="1302734" y="155048"/>
                  </a:lnTo>
                  <a:lnTo>
                    <a:pt x="1306217" y="154917"/>
                  </a:lnTo>
                  <a:lnTo>
                    <a:pt x="1309700" y="154785"/>
                  </a:lnTo>
                  <a:lnTo>
                    <a:pt x="1313184" y="154654"/>
                  </a:lnTo>
                  <a:lnTo>
                    <a:pt x="1316667" y="154523"/>
                  </a:lnTo>
                  <a:lnTo>
                    <a:pt x="1320150" y="154391"/>
                  </a:lnTo>
                  <a:lnTo>
                    <a:pt x="1323633" y="154260"/>
                  </a:lnTo>
                  <a:lnTo>
                    <a:pt x="1327117" y="154129"/>
                  </a:lnTo>
                  <a:lnTo>
                    <a:pt x="1330600" y="153997"/>
                  </a:lnTo>
                  <a:lnTo>
                    <a:pt x="1334083" y="153866"/>
                  </a:lnTo>
                  <a:lnTo>
                    <a:pt x="1337566" y="153735"/>
                  </a:lnTo>
                  <a:lnTo>
                    <a:pt x="1341050" y="153604"/>
                  </a:lnTo>
                  <a:lnTo>
                    <a:pt x="1344533" y="153472"/>
                  </a:lnTo>
                  <a:lnTo>
                    <a:pt x="1348016" y="153341"/>
                  </a:lnTo>
                  <a:lnTo>
                    <a:pt x="1351499" y="153210"/>
                  </a:lnTo>
                  <a:lnTo>
                    <a:pt x="1354983" y="153079"/>
                  </a:lnTo>
                  <a:lnTo>
                    <a:pt x="1358466" y="152947"/>
                  </a:lnTo>
                  <a:lnTo>
                    <a:pt x="1361949" y="152816"/>
                  </a:lnTo>
                  <a:lnTo>
                    <a:pt x="1365432" y="152685"/>
                  </a:lnTo>
                  <a:lnTo>
                    <a:pt x="1368916" y="152554"/>
                  </a:lnTo>
                  <a:lnTo>
                    <a:pt x="1372399" y="152423"/>
                  </a:lnTo>
                  <a:lnTo>
                    <a:pt x="1375882" y="152291"/>
                  </a:lnTo>
                  <a:lnTo>
                    <a:pt x="1379365" y="152160"/>
                  </a:lnTo>
                  <a:lnTo>
                    <a:pt x="1382849" y="152029"/>
                  </a:lnTo>
                  <a:lnTo>
                    <a:pt x="1386332" y="151898"/>
                  </a:lnTo>
                  <a:lnTo>
                    <a:pt x="1389815" y="151767"/>
                  </a:lnTo>
                  <a:lnTo>
                    <a:pt x="1393298" y="151636"/>
                  </a:lnTo>
                  <a:lnTo>
                    <a:pt x="1393298" y="151717"/>
                  </a:lnTo>
                  <a:lnTo>
                    <a:pt x="1393298" y="151798"/>
                  </a:lnTo>
                  <a:lnTo>
                    <a:pt x="1393298" y="151879"/>
                  </a:lnTo>
                  <a:lnTo>
                    <a:pt x="1393298" y="151959"/>
                  </a:lnTo>
                  <a:lnTo>
                    <a:pt x="1393298" y="152040"/>
                  </a:lnTo>
                  <a:lnTo>
                    <a:pt x="1393298" y="152120"/>
                  </a:lnTo>
                  <a:lnTo>
                    <a:pt x="1393298" y="152200"/>
                  </a:lnTo>
                  <a:lnTo>
                    <a:pt x="1393298" y="152279"/>
                  </a:lnTo>
                  <a:lnTo>
                    <a:pt x="1393298" y="152359"/>
                  </a:lnTo>
                  <a:lnTo>
                    <a:pt x="1393298" y="152438"/>
                  </a:lnTo>
                  <a:lnTo>
                    <a:pt x="1393298" y="152517"/>
                  </a:lnTo>
                  <a:lnTo>
                    <a:pt x="1393298" y="152595"/>
                  </a:lnTo>
                  <a:lnTo>
                    <a:pt x="1393298" y="152674"/>
                  </a:lnTo>
                  <a:lnTo>
                    <a:pt x="1393298" y="152752"/>
                  </a:lnTo>
                  <a:lnTo>
                    <a:pt x="1393298" y="152830"/>
                  </a:lnTo>
                  <a:lnTo>
                    <a:pt x="1393298" y="152908"/>
                  </a:lnTo>
                  <a:lnTo>
                    <a:pt x="1393298" y="152985"/>
                  </a:lnTo>
                  <a:lnTo>
                    <a:pt x="1393298" y="153062"/>
                  </a:lnTo>
                  <a:lnTo>
                    <a:pt x="1393298" y="153139"/>
                  </a:lnTo>
                  <a:lnTo>
                    <a:pt x="1393298" y="153216"/>
                  </a:lnTo>
                  <a:lnTo>
                    <a:pt x="1393298" y="153293"/>
                  </a:lnTo>
                  <a:lnTo>
                    <a:pt x="1393298" y="153369"/>
                  </a:lnTo>
                  <a:lnTo>
                    <a:pt x="1393298" y="153445"/>
                  </a:lnTo>
                  <a:lnTo>
                    <a:pt x="1393298" y="153521"/>
                  </a:lnTo>
                  <a:lnTo>
                    <a:pt x="1393298" y="153597"/>
                  </a:lnTo>
                  <a:lnTo>
                    <a:pt x="1393298" y="153672"/>
                  </a:lnTo>
                  <a:lnTo>
                    <a:pt x="1393298" y="153747"/>
                  </a:lnTo>
                  <a:lnTo>
                    <a:pt x="1393298" y="153822"/>
                  </a:lnTo>
                  <a:lnTo>
                    <a:pt x="1393298" y="153897"/>
                  </a:lnTo>
                  <a:lnTo>
                    <a:pt x="1396782" y="153772"/>
                  </a:lnTo>
                  <a:lnTo>
                    <a:pt x="1400265" y="153646"/>
                  </a:lnTo>
                  <a:lnTo>
                    <a:pt x="1403748" y="153520"/>
                  </a:lnTo>
                  <a:lnTo>
                    <a:pt x="1407231" y="153395"/>
                  </a:lnTo>
                  <a:lnTo>
                    <a:pt x="1410715" y="153269"/>
                  </a:lnTo>
                  <a:lnTo>
                    <a:pt x="1414198" y="153144"/>
                  </a:lnTo>
                  <a:lnTo>
                    <a:pt x="1417681" y="153018"/>
                  </a:lnTo>
                  <a:lnTo>
                    <a:pt x="1421164" y="152892"/>
                  </a:lnTo>
                  <a:lnTo>
                    <a:pt x="1424648" y="152767"/>
                  </a:lnTo>
                  <a:lnTo>
                    <a:pt x="1428131" y="152641"/>
                  </a:lnTo>
                  <a:lnTo>
                    <a:pt x="1431614" y="152516"/>
                  </a:lnTo>
                  <a:lnTo>
                    <a:pt x="1435097" y="152390"/>
                  </a:lnTo>
                  <a:lnTo>
                    <a:pt x="1438580" y="152265"/>
                  </a:lnTo>
                  <a:lnTo>
                    <a:pt x="1442064" y="152139"/>
                  </a:lnTo>
                  <a:lnTo>
                    <a:pt x="1445547" y="152014"/>
                  </a:lnTo>
                  <a:lnTo>
                    <a:pt x="1449030" y="151888"/>
                  </a:lnTo>
                  <a:lnTo>
                    <a:pt x="1452513" y="151763"/>
                  </a:lnTo>
                  <a:lnTo>
                    <a:pt x="1455997" y="151637"/>
                  </a:lnTo>
                  <a:lnTo>
                    <a:pt x="1459480" y="151512"/>
                  </a:lnTo>
                  <a:lnTo>
                    <a:pt x="1462963" y="151386"/>
                  </a:lnTo>
                  <a:lnTo>
                    <a:pt x="1466446" y="151261"/>
                  </a:lnTo>
                  <a:lnTo>
                    <a:pt x="1469930" y="151135"/>
                  </a:lnTo>
                  <a:lnTo>
                    <a:pt x="1473413" y="151010"/>
                  </a:lnTo>
                  <a:lnTo>
                    <a:pt x="1476896" y="150885"/>
                  </a:lnTo>
                  <a:lnTo>
                    <a:pt x="1480379" y="150759"/>
                  </a:lnTo>
                  <a:lnTo>
                    <a:pt x="1483863" y="150634"/>
                  </a:lnTo>
                  <a:lnTo>
                    <a:pt x="1487346" y="150508"/>
                  </a:lnTo>
                  <a:lnTo>
                    <a:pt x="1490829" y="150383"/>
                  </a:lnTo>
                  <a:lnTo>
                    <a:pt x="1494312" y="150258"/>
                  </a:lnTo>
                  <a:lnTo>
                    <a:pt x="1497796" y="150132"/>
                  </a:lnTo>
                  <a:lnTo>
                    <a:pt x="1501279" y="150007"/>
                  </a:lnTo>
                  <a:lnTo>
                    <a:pt x="1504762" y="149882"/>
                  </a:lnTo>
                  <a:lnTo>
                    <a:pt x="1508245" y="149756"/>
                  </a:lnTo>
                  <a:lnTo>
                    <a:pt x="1511729" y="149631"/>
                  </a:lnTo>
                  <a:lnTo>
                    <a:pt x="1515212" y="149506"/>
                  </a:lnTo>
                  <a:lnTo>
                    <a:pt x="1518695" y="149380"/>
                  </a:lnTo>
                  <a:lnTo>
                    <a:pt x="1522178" y="149255"/>
                  </a:lnTo>
                  <a:lnTo>
                    <a:pt x="1525662" y="149130"/>
                  </a:lnTo>
                  <a:lnTo>
                    <a:pt x="1529145" y="149005"/>
                  </a:lnTo>
                  <a:lnTo>
                    <a:pt x="1532628" y="148879"/>
                  </a:lnTo>
                  <a:lnTo>
                    <a:pt x="1532628" y="148961"/>
                  </a:lnTo>
                  <a:lnTo>
                    <a:pt x="1532628" y="149043"/>
                  </a:lnTo>
                  <a:lnTo>
                    <a:pt x="1532628" y="149124"/>
                  </a:lnTo>
                  <a:lnTo>
                    <a:pt x="1536111" y="148999"/>
                  </a:lnTo>
                  <a:lnTo>
                    <a:pt x="1539595" y="148874"/>
                  </a:lnTo>
                  <a:lnTo>
                    <a:pt x="1543078" y="148750"/>
                  </a:lnTo>
                  <a:lnTo>
                    <a:pt x="1546561" y="148625"/>
                  </a:lnTo>
                  <a:lnTo>
                    <a:pt x="1550044" y="148500"/>
                  </a:lnTo>
                  <a:lnTo>
                    <a:pt x="1553528" y="148376"/>
                  </a:lnTo>
                  <a:lnTo>
                    <a:pt x="1557011" y="148251"/>
                  </a:lnTo>
                  <a:lnTo>
                    <a:pt x="1560494" y="148126"/>
                  </a:lnTo>
                  <a:lnTo>
                    <a:pt x="1563977" y="148002"/>
                  </a:lnTo>
                  <a:lnTo>
                    <a:pt x="1567461" y="147877"/>
                  </a:lnTo>
                  <a:lnTo>
                    <a:pt x="1570944" y="147752"/>
                  </a:lnTo>
                  <a:lnTo>
                    <a:pt x="1574427" y="147628"/>
                  </a:lnTo>
                  <a:lnTo>
                    <a:pt x="1577910" y="147503"/>
                  </a:lnTo>
                  <a:lnTo>
                    <a:pt x="1581394" y="147379"/>
                  </a:lnTo>
                  <a:lnTo>
                    <a:pt x="1584877" y="147254"/>
                  </a:lnTo>
                  <a:lnTo>
                    <a:pt x="1588360" y="147129"/>
                  </a:lnTo>
                  <a:lnTo>
                    <a:pt x="1591843" y="147005"/>
                  </a:lnTo>
                  <a:lnTo>
                    <a:pt x="1595327" y="146880"/>
                  </a:lnTo>
                  <a:lnTo>
                    <a:pt x="1598810" y="146756"/>
                  </a:lnTo>
                  <a:lnTo>
                    <a:pt x="1602293" y="146631"/>
                  </a:lnTo>
                  <a:lnTo>
                    <a:pt x="1605776" y="146507"/>
                  </a:lnTo>
                  <a:lnTo>
                    <a:pt x="1609260" y="146382"/>
                  </a:lnTo>
                  <a:lnTo>
                    <a:pt x="1612743" y="146258"/>
                  </a:lnTo>
                  <a:lnTo>
                    <a:pt x="1616226" y="146133"/>
                  </a:lnTo>
                  <a:lnTo>
                    <a:pt x="1619709" y="146009"/>
                  </a:lnTo>
                  <a:lnTo>
                    <a:pt x="1623193" y="145884"/>
                  </a:lnTo>
                  <a:lnTo>
                    <a:pt x="1626676" y="145760"/>
                  </a:lnTo>
                  <a:lnTo>
                    <a:pt x="1630159" y="145635"/>
                  </a:lnTo>
                  <a:lnTo>
                    <a:pt x="1633642" y="145511"/>
                  </a:lnTo>
                  <a:lnTo>
                    <a:pt x="1637126" y="145386"/>
                  </a:lnTo>
                  <a:lnTo>
                    <a:pt x="1640609" y="145262"/>
                  </a:lnTo>
                  <a:lnTo>
                    <a:pt x="1644092" y="145137"/>
                  </a:lnTo>
                  <a:lnTo>
                    <a:pt x="1647575" y="145013"/>
                  </a:lnTo>
                  <a:lnTo>
                    <a:pt x="1651059" y="144888"/>
                  </a:lnTo>
                  <a:lnTo>
                    <a:pt x="1654542" y="144764"/>
                  </a:lnTo>
                  <a:lnTo>
                    <a:pt x="1658025" y="144640"/>
                  </a:lnTo>
                  <a:lnTo>
                    <a:pt x="1661508" y="144515"/>
                  </a:lnTo>
                  <a:lnTo>
                    <a:pt x="1664992" y="144391"/>
                  </a:lnTo>
                  <a:lnTo>
                    <a:pt x="1668475" y="144266"/>
                  </a:lnTo>
                  <a:lnTo>
                    <a:pt x="1671958" y="144142"/>
                  </a:lnTo>
                  <a:lnTo>
                    <a:pt x="1671958" y="144230"/>
                  </a:lnTo>
                  <a:lnTo>
                    <a:pt x="1671958" y="144318"/>
                  </a:lnTo>
                  <a:lnTo>
                    <a:pt x="1671958" y="144406"/>
                  </a:lnTo>
                  <a:lnTo>
                    <a:pt x="1671958" y="144493"/>
                  </a:lnTo>
                  <a:lnTo>
                    <a:pt x="1671958" y="144580"/>
                  </a:lnTo>
                  <a:lnTo>
                    <a:pt x="1671958" y="144667"/>
                  </a:lnTo>
                  <a:lnTo>
                    <a:pt x="1671958" y="144754"/>
                  </a:lnTo>
                  <a:lnTo>
                    <a:pt x="1671958" y="144840"/>
                  </a:lnTo>
                  <a:lnTo>
                    <a:pt x="1671958" y="144927"/>
                  </a:lnTo>
                  <a:lnTo>
                    <a:pt x="1671958" y="145012"/>
                  </a:lnTo>
                  <a:lnTo>
                    <a:pt x="1675441" y="144890"/>
                  </a:lnTo>
                  <a:lnTo>
                    <a:pt x="1678925" y="144767"/>
                  </a:lnTo>
                  <a:lnTo>
                    <a:pt x="1682408" y="144645"/>
                  </a:lnTo>
                  <a:lnTo>
                    <a:pt x="1685891" y="144522"/>
                  </a:lnTo>
                  <a:lnTo>
                    <a:pt x="1689374" y="144400"/>
                  </a:lnTo>
                  <a:lnTo>
                    <a:pt x="1692858" y="144277"/>
                  </a:lnTo>
                  <a:lnTo>
                    <a:pt x="1696341" y="144154"/>
                  </a:lnTo>
                  <a:lnTo>
                    <a:pt x="1699824" y="144032"/>
                  </a:lnTo>
                  <a:lnTo>
                    <a:pt x="1703307" y="143909"/>
                  </a:lnTo>
                  <a:lnTo>
                    <a:pt x="1706791" y="143787"/>
                  </a:lnTo>
                  <a:lnTo>
                    <a:pt x="1710274" y="143664"/>
                  </a:lnTo>
                  <a:lnTo>
                    <a:pt x="1713757" y="143542"/>
                  </a:lnTo>
                  <a:lnTo>
                    <a:pt x="1717240" y="143419"/>
                  </a:lnTo>
                  <a:lnTo>
                    <a:pt x="1720723" y="143297"/>
                  </a:lnTo>
                  <a:lnTo>
                    <a:pt x="1724207" y="143174"/>
                  </a:lnTo>
                  <a:lnTo>
                    <a:pt x="1727690" y="143052"/>
                  </a:lnTo>
                  <a:lnTo>
                    <a:pt x="1731173" y="142929"/>
                  </a:lnTo>
                  <a:lnTo>
                    <a:pt x="1734656" y="142807"/>
                  </a:lnTo>
                  <a:lnTo>
                    <a:pt x="1738140" y="142684"/>
                  </a:lnTo>
                  <a:lnTo>
                    <a:pt x="1741623" y="142562"/>
                  </a:lnTo>
                  <a:lnTo>
                    <a:pt x="1745106" y="142440"/>
                  </a:lnTo>
                  <a:lnTo>
                    <a:pt x="1748589" y="142317"/>
                  </a:lnTo>
                  <a:lnTo>
                    <a:pt x="1752073" y="142195"/>
                  </a:lnTo>
                  <a:lnTo>
                    <a:pt x="1755556" y="142072"/>
                  </a:lnTo>
                  <a:lnTo>
                    <a:pt x="1759039" y="141950"/>
                  </a:lnTo>
                  <a:lnTo>
                    <a:pt x="1762522" y="141827"/>
                  </a:lnTo>
                  <a:lnTo>
                    <a:pt x="1766006" y="141705"/>
                  </a:lnTo>
                  <a:lnTo>
                    <a:pt x="1769489" y="141583"/>
                  </a:lnTo>
                  <a:lnTo>
                    <a:pt x="1772972" y="141460"/>
                  </a:lnTo>
                  <a:lnTo>
                    <a:pt x="1776455" y="141338"/>
                  </a:lnTo>
                  <a:lnTo>
                    <a:pt x="1779939" y="141216"/>
                  </a:lnTo>
                  <a:lnTo>
                    <a:pt x="1783422" y="141093"/>
                  </a:lnTo>
                  <a:lnTo>
                    <a:pt x="1786905" y="140971"/>
                  </a:lnTo>
                  <a:lnTo>
                    <a:pt x="1790388" y="140849"/>
                  </a:lnTo>
                  <a:lnTo>
                    <a:pt x="1793872" y="140726"/>
                  </a:lnTo>
                  <a:lnTo>
                    <a:pt x="1797355" y="140604"/>
                  </a:lnTo>
                  <a:lnTo>
                    <a:pt x="1800838" y="140482"/>
                  </a:lnTo>
                  <a:lnTo>
                    <a:pt x="1804321" y="140360"/>
                  </a:lnTo>
                  <a:lnTo>
                    <a:pt x="1807805" y="140237"/>
                  </a:lnTo>
                  <a:lnTo>
                    <a:pt x="1811288" y="140115"/>
                  </a:lnTo>
                  <a:lnTo>
                    <a:pt x="1811288" y="140208"/>
                  </a:lnTo>
                  <a:lnTo>
                    <a:pt x="1811288" y="140300"/>
                  </a:lnTo>
                  <a:lnTo>
                    <a:pt x="1811288" y="140392"/>
                  </a:lnTo>
                  <a:lnTo>
                    <a:pt x="1811288" y="140484"/>
                  </a:lnTo>
                  <a:lnTo>
                    <a:pt x="1811288" y="140575"/>
                  </a:lnTo>
                  <a:lnTo>
                    <a:pt x="1811288" y="140666"/>
                  </a:lnTo>
                  <a:lnTo>
                    <a:pt x="1811288" y="140757"/>
                  </a:lnTo>
                  <a:lnTo>
                    <a:pt x="1811288" y="140848"/>
                  </a:lnTo>
                  <a:lnTo>
                    <a:pt x="1811288" y="140938"/>
                  </a:lnTo>
                  <a:lnTo>
                    <a:pt x="1811288" y="141029"/>
                  </a:lnTo>
                  <a:lnTo>
                    <a:pt x="1811288" y="141119"/>
                  </a:lnTo>
                  <a:lnTo>
                    <a:pt x="1811288" y="141208"/>
                  </a:lnTo>
                  <a:lnTo>
                    <a:pt x="1811288" y="141298"/>
                  </a:lnTo>
                  <a:lnTo>
                    <a:pt x="1811288" y="141387"/>
                  </a:lnTo>
                  <a:lnTo>
                    <a:pt x="1811288" y="141476"/>
                  </a:lnTo>
                  <a:lnTo>
                    <a:pt x="1811288" y="141565"/>
                  </a:lnTo>
                  <a:lnTo>
                    <a:pt x="1811288" y="141653"/>
                  </a:lnTo>
                  <a:lnTo>
                    <a:pt x="1811288" y="141741"/>
                  </a:lnTo>
                  <a:lnTo>
                    <a:pt x="1811288" y="141829"/>
                  </a:lnTo>
                  <a:lnTo>
                    <a:pt x="1811288" y="141917"/>
                  </a:lnTo>
                  <a:lnTo>
                    <a:pt x="1811288" y="142004"/>
                  </a:lnTo>
                  <a:lnTo>
                    <a:pt x="1811288" y="142092"/>
                  </a:lnTo>
                  <a:lnTo>
                    <a:pt x="1811288" y="142179"/>
                  </a:lnTo>
                  <a:lnTo>
                    <a:pt x="1811288" y="142265"/>
                  </a:lnTo>
                  <a:lnTo>
                    <a:pt x="1811288" y="142352"/>
                  </a:lnTo>
                  <a:lnTo>
                    <a:pt x="1811288" y="142438"/>
                  </a:lnTo>
                  <a:lnTo>
                    <a:pt x="1811288" y="142524"/>
                  </a:lnTo>
                  <a:lnTo>
                    <a:pt x="1811288" y="142610"/>
                  </a:lnTo>
                  <a:lnTo>
                    <a:pt x="1811288" y="142696"/>
                  </a:lnTo>
                  <a:lnTo>
                    <a:pt x="1811288" y="142781"/>
                  </a:lnTo>
                  <a:lnTo>
                    <a:pt x="1811288" y="142866"/>
                  </a:lnTo>
                  <a:lnTo>
                    <a:pt x="1811288" y="142951"/>
                  </a:lnTo>
                  <a:lnTo>
                    <a:pt x="1811288" y="143035"/>
                  </a:lnTo>
                  <a:lnTo>
                    <a:pt x="1811288" y="143120"/>
                  </a:lnTo>
                  <a:lnTo>
                    <a:pt x="1811288" y="143204"/>
                  </a:lnTo>
                  <a:lnTo>
                    <a:pt x="1811288" y="143288"/>
                  </a:lnTo>
                  <a:lnTo>
                    <a:pt x="1811288" y="143372"/>
                  </a:lnTo>
                  <a:lnTo>
                    <a:pt x="1811288" y="143455"/>
                  </a:lnTo>
                  <a:lnTo>
                    <a:pt x="1811288" y="143538"/>
                  </a:lnTo>
                  <a:lnTo>
                    <a:pt x="1811288" y="143621"/>
                  </a:lnTo>
                  <a:lnTo>
                    <a:pt x="1811288" y="143704"/>
                  </a:lnTo>
                  <a:lnTo>
                    <a:pt x="1811288" y="143787"/>
                  </a:lnTo>
                  <a:lnTo>
                    <a:pt x="1811288" y="143869"/>
                  </a:lnTo>
                  <a:lnTo>
                    <a:pt x="1811288" y="143951"/>
                  </a:lnTo>
                  <a:lnTo>
                    <a:pt x="1811288" y="144033"/>
                  </a:lnTo>
                  <a:lnTo>
                    <a:pt x="1811288" y="144115"/>
                  </a:lnTo>
                  <a:lnTo>
                    <a:pt x="1811288" y="144196"/>
                  </a:lnTo>
                  <a:lnTo>
                    <a:pt x="1811288" y="144278"/>
                  </a:lnTo>
                  <a:lnTo>
                    <a:pt x="1811288" y="144359"/>
                  </a:lnTo>
                  <a:lnTo>
                    <a:pt x="1811288" y="144439"/>
                  </a:lnTo>
                  <a:lnTo>
                    <a:pt x="1811288" y="144520"/>
                  </a:lnTo>
                  <a:lnTo>
                    <a:pt x="1811288" y="144600"/>
                  </a:lnTo>
                  <a:lnTo>
                    <a:pt x="1811288" y="144681"/>
                  </a:lnTo>
                  <a:lnTo>
                    <a:pt x="1811288" y="144761"/>
                  </a:lnTo>
                  <a:lnTo>
                    <a:pt x="1811288" y="144840"/>
                  </a:lnTo>
                  <a:lnTo>
                    <a:pt x="1811288" y="144920"/>
                  </a:lnTo>
                  <a:lnTo>
                    <a:pt x="1811288" y="144999"/>
                  </a:lnTo>
                  <a:lnTo>
                    <a:pt x="1811288" y="145078"/>
                  </a:lnTo>
                  <a:lnTo>
                    <a:pt x="1811288" y="145157"/>
                  </a:lnTo>
                  <a:lnTo>
                    <a:pt x="1811288" y="145236"/>
                  </a:lnTo>
                  <a:lnTo>
                    <a:pt x="1811288" y="145315"/>
                  </a:lnTo>
                  <a:lnTo>
                    <a:pt x="1811288" y="145393"/>
                  </a:lnTo>
                  <a:lnTo>
                    <a:pt x="1811288" y="145471"/>
                  </a:lnTo>
                  <a:lnTo>
                    <a:pt x="1811288" y="145549"/>
                  </a:lnTo>
                  <a:lnTo>
                    <a:pt x="1811288" y="145626"/>
                  </a:lnTo>
                  <a:lnTo>
                    <a:pt x="1811288" y="145704"/>
                  </a:lnTo>
                  <a:lnTo>
                    <a:pt x="1811288" y="145781"/>
                  </a:lnTo>
                  <a:lnTo>
                    <a:pt x="1811288" y="145858"/>
                  </a:lnTo>
                  <a:lnTo>
                    <a:pt x="1811288" y="145935"/>
                  </a:lnTo>
                  <a:lnTo>
                    <a:pt x="1811288" y="146012"/>
                  </a:lnTo>
                  <a:lnTo>
                    <a:pt x="1811288" y="146088"/>
                  </a:lnTo>
                  <a:lnTo>
                    <a:pt x="1811288" y="146165"/>
                  </a:lnTo>
                  <a:lnTo>
                    <a:pt x="1811288" y="146241"/>
                  </a:lnTo>
                  <a:lnTo>
                    <a:pt x="1811288" y="146317"/>
                  </a:lnTo>
                  <a:lnTo>
                    <a:pt x="1811288" y="146392"/>
                  </a:lnTo>
                  <a:lnTo>
                    <a:pt x="1811288" y="146468"/>
                  </a:lnTo>
                  <a:lnTo>
                    <a:pt x="1811288" y="146543"/>
                  </a:lnTo>
                  <a:lnTo>
                    <a:pt x="1811288" y="146618"/>
                  </a:lnTo>
                  <a:lnTo>
                    <a:pt x="1811288" y="146693"/>
                  </a:lnTo>
                  <a:lnTo>
                    <a:pt x="1811288" y="146768"/>
                  </a:lnTo>
                  <a:lnTo>
                    <a:pt x="1811288" y="146842"/>
                  </a:lnTo>
                  <a:lnTo>
                    <a:pt x="1811288" y="146917"/>
                  </a:lnTo>
                  <a:lnTo>
                    <a:pt x="1811288" y="146991"/>
                  </a:lnTo>
                  <a:lnTo>
                    <a:pt x="1811288" y="147065"/>
                  </a:lnTo>
                  <a:lnTo>
                    <a:pt x="1811288" y="147138"/>
                  </a:lnTo>
                  <a:lnTo>
                    <a:pt x="1811288" y="147212"/>
                  </a:lnTo>
                  <a:lnTo>
                    <a:pt x="1811288" y="147285"/>
                  </a:lnTo>
                  <a:lnTo>
                    <a:pt x="1811288" y="147359"/>
                  </a:lnTo>
                  <a:lnTo>
                    <a:pt x="1811288" y="147432"/>
                  </a:lnTo>
                  <a:lnTo>
                    <a:pt x="1811288" y="147504"/>
                  </a:lnTo>
                  <a:lnTo>
                    <a:pt x="1811288" y="147577"/>
                  </a:lnTo>
                  <a:lnTo>
                    <a:pt x="1811288" y="147650"/>
                  </a:lnTo>
                  <a:lnTo>
                    <a:pt x="1811288" y="147722"/>
                  </a:lnTo>
                  <a:lnTo>
                    <a:pt x="1811288" y="147794"/>
                  </a:lnTo>
                  <a:lnTo>
                    <a:pt x="1811288" y="147866"/>
                  </a:lnTo>
                  <a:lnTo>
                    <a:pt x="1811288" y="147938"/>
                  </a:lnTo>
                  <a:lnTo>
                    <a:pt x="1811288" y="148009"/>
                  </a:lnTo>
                  <a:lnTo>
                    <a:pt x="1811288" y="148081"/>
                  </a:lnTo>
                  <a:lnTo>
                    <a:pt x="1811288" y="148152"/>
                  </a:lnTo>
                  <a:lnTo>
                    <a:pt x="1811288" y="148223"/>
                  </a:lnTo>
                  <a:lnTo>
                    <a:pt x="1811288" y="148294"/>
                  </a:lnTo>
                  <a:lnTo>
                    <a:pt x="1811288" y="148364"/>
                  </a:lnTo>
                  <a:lnTo>
                    <a:pt x="1811288" y="148435"/>
                  </a:lnTo>
                  <a:lnTo>
                    <a:pt x="1811288" y="148505"/>
                  </a:lnTo>
                  <a:lnTo>
                    <a:pt x="1811288" y="148575"/>
                  </a:lnTo>
                  <a:lnTo>
                    <a:pt x="1811288" y="148645"/>
                  </a:lnTo>
                  <a:lnTo>
                    <a:pt x="1811288" y="148715"/>
                  </a:lnTo>
                  <a:lnTo>
                    <a:pt x="1811288" y="148785"/>
                  </a:lnTo>
                  <a:lnTo>
                    <a:pt x="1811288" y="148854"/>
                  </a:lnTo>
                  <a:lnTo>
                    <a:pt x="1811288" y="148923"/>
                  </a:lnTo>
                  <a:lnTo>
                    <a:pt x="1811288" y="148992"/>
                  </a:lnTo>
                  <a:lnTo>
                    <a:pt x="1811288" y="149061"/>
                  </a:lnTo>
                  <a:lnTo>
                    <a:pt x="1811288" y="149130"/>
                  </a:lnTo>
                  <a:lnTo>
                    <a:pt x="1811288" y="149199"/>
                  </a:lnTo>
                  <a:lnTo>
                    <a:pt x="1811288" y="149267"/>
                  </a:lnTo>
                  <a:lnTo>
                    <a:pt x="1811288" y="149335"/>
                  </a:lnTo>
                  <a:lnTo>
                    <a:pt x="1811288" y="149403"/>
                  </a:lnTo>
                  <a:lnTo>
                    <a:pt x="1811288" y="149471"/>
                  </a:lnTo>
                  <a:lnTo>
                    <a:pt x="1811288" y="149539"/>
                  </a:lnTo>
                  <a:lnTo>
                    <a:pt x="1811288" y="149607"/>
                  </a:lnTo>
                  <a:lnTo>
                    <a:pt x="1811288" y="149674"/>
                  </a:lnTo>
                  <a:lnTo>
                    <a:pt x="1811288" y="149741"/>
                  </a:lnTo>
                  <a:lnTo>
                    <a:pt x="1811288" y="149809"/>
                  </a:lnTo>
                  <a:lnTo>
                    <a:pt x="1811288" y="149875"/>
                  </a:lnTo>
                  <a:lnTo>
                    <a:pt x="1811288" y="149942"/>
                  </a:lnTo>
                  <a:lnTo>
                    <a:pt x="1811288" y="150009"/>
                  </a:lnTo>
                  <a:lnTo>
                    <a:pt x="1811288" y="150075"/>
                  </a:lnTo>
                  <a:lnTo>
                    <a:pt x="1811288" y="150142"/>
                  </a:lnTo>
                  <a:lnTo>
                    <a:pt x="1811288" y="150208"/>
                  </a:lnTo>
                  <a:lnTo>
                    <a:pt x="1811288" y="150274"/>
                  </a:lnTo>
                  <a:lnTo>
                    <a:pt x="1811288" y="150340"/>
                  </a:lnTo>
                  <a:lnTo>
                    <a:pt x="1811288" y="150405"/>
                  </a:lnTo>
                  <a:lnTo>
                    <a:pt x="1811288" y="150471"/>
                  </a:lnTo>
                  <a:lnTo>
                    <a:pt x="1811288" y="150536"/>
                  </a:lnTo>
                  <a:lnTo>
                    <a:pt x="1811288" y="150601"/>
                  </a:lnTo>
                  <a:lnTo>
                    <a:pt x="1811288" y="150666"/>
                  </a:lnTo>
                  <a:lnTo>
                    <a:pt x="1811288" y="150731"/>
                  </a:lnTo>
                  <a:lnTo>
                    <a:pt x="1811288" y="150796"/>
                  </a:lnTo>
                  <a:lnTo>
                    <a:pt x="1811288" y="150860"/>
                  </a:lnTo>
                  <a:lnTo>
                    <a:pt x="1811288" y="150925"/>
                  </a:lnTo>
                  <a:lnTo>
                    <a:pt x="1811288" y="150989"/>
                  </a:lnTo>
                  <a:lnTo>
                    <a:pt x="1811288" y="151053"/>
                  </a:lnTo>
                  <a:lnTo>
                    <a:pt x="1811288" y="151117"/>
                  </a:lnTo>
                  <a:lnTo>
                    <a:pt x="1811288" y="151181"/>
                  </a:lnTo>
                  <a:lnTo>
                    <a:pt x="1811288" y="151244"/>
                  </a:lnTo>
                  <a:lnTo>
                    <a:pt x="1811288" y="151308"/>
                  </a:lnTo>
                  <a:lnTo>
                    <a:pt x="1811288" y="151371"/>
                  </a:lnTo>
                  <a:lnTo>
                    <a:pt x="1811288" y="151435"/>
                  </a:lnTo>
                  <a:lnTo>
                    <a:pt x="1811288" y="151498"/>
                  </a:lnTo>
                  <a:lnTo>
                    <a:pt x="1811288" y="151560"/>
                  </a:lnTo>
                  <a:lnTo>
                    <a:pt x="1811288" y="151623"/>
                  </a:lnTo>
                  <a:lnTo>
                    <a:pt x="1811288" y="151686"/>
                  </a:lnTo>
                  <a:lnTo>
                    <a:pt x="1811288" y="151748"/>
                  </a:lnTo>
                  <a:lnTo>
                    <a:pt x="1811288" y="151811"/>
                  </a:lnTo>
                  <a:lnTo>
                    <a:pt x="1811288" y="151873"/>
                  </a:lnTo>
                  <a:lnTo>
                    <a:pt x="1811288" y="151935"/>
                  </a:lnTo>
                  <a:lnTo>
                    <a:pt x="1811288" y="151997"/>
                  </a:lnTo>
                  <a:lnTo>
                    <a:pt x="1811288" y="152058"/>
                  </a:lnTo>
                  <a:lnTo>
                    <a:pt x="1811288" y="152120"/>
                  </a:lnTo>
                  <a:lnTo>
                    <a:pt x="1811288" y="152181"/>
                  </a:lnTo>
                  <a:lnTo>
                    <a:pt x="1811288" y="152243"/>
                  </a:lnTo>
                  <a:lnTo>
                    <a:pt x="1811288" y="152304"/>
                  </a:lnTo>
                  <a:lnTo>
                    <a:pt x="1811288" y="152365"/>
                  </a:lnTo>
                  <a:lnTo>
                    <a:pt x="1811288" y="152426"/>
                  </a:lnTo>
                  <a:lnTo>
                    <a:pt x="1811288" y="152486"/>
                  </a:lnTo>
                  <a:lnTo>
                    <a:pt x="1811288" y="152547"/>
                  </a:lnTo>
                  <a:lnTo>
                    <a:pt x="1811288" y="152607"/>
                  </a:lnTo>
                  <a:lnTo>
                    <a:pt x="1811288" y="152668"/>
                  </a:lnTo>
                  <a:lnTo>
                    <a:pt x="1811288" y="152728"/>
                  </a:lnTo>
                  <a:lnTo>
                    <a:pt x="1811288" y="152788"/>
                  </a:lnTo>
                  <a:lnTo>
                    <a:pt x="1811288" y="152848"/>
                  </a:lnTo>
                  <a:lnTo>
                    <a:pt x="1811288" y="152908"/>
                  </a:lnTo>
                  <a:lnTo>
                    <a:pt x="1811288" y="152967"/>
                  </a:lnTo>
                  <a:lnTo>
                    <a:pt x="1811288" y="153027"/>
                  </a:lnTo>
                  <a:lnTo>
                    <a:pt x="1811288" y="153086"/>
                  </a:lnTo>
                  <a:lnTo>
                    <a:pt x="1811288" y="153145"/>
                  </a:lnTo>
                  <a:lnTo>
                    <a:pt x="1811288" y="153204"/>
                  </a:lnTo>
                  <a:lnTo>
                    <a:pt x="1811288" y="153263"/>
                  </a:lnTo>
                  <a:lnTo>
                    <a:pt x="1811288" y="153322"/>
                  </a:lnTo>
                  <a:lnTo>
                    <a:pt x="1811288" y="153381"/>
                  </a:lnTo>
                  <a:lnTo>
                    <a:pt x="1811288" y="153439"/>
                  </a:lnTo>
                  <a:lnTo>
                    <a:pt x="1811288" y="153498"/>
                  </a:lnTo>
                  <a:lnTo>
                    <a:pt x="1811288" y="153556"/>
                  </a:lnTo>
                  <a:lnTo>
                    <a:pt x="1811288" y="153614"/>
                  </a:lnTo>
                  <a:lnTo>
                    <a:pt x="1811288" y="153672"/>
                  </a:lnTo>
                  <a:lnTo>
                    <a:pt x="1811288" y="153730"/>
                  </a:lnTo>
                  <a:lnTo>
                    <a:pt x="1811288" y="153788"/>
                  </a:lnTo>
                  <a:lnTo>
                    <a:pt x="1811288" y="153845"/>
                  </a:lnTo>
                  <a:lnTo>
                    <a:pt x="1811288" y="153903"/>
                  </a:lnTo>
                  <a:lnTo>
                    <a:pt x="1811288" y="153960"/>
                  </a:lnTo>
                  <a:lnTo>
                    <a:pt x="1811288" y="154017"/>
                  </a:lnTo>
                  <a:lnTo>
                    <a:pt x="1811288" y="154075"/>
                  </a:lnTo>
                  <a:lnTo>
                    <a:pt x="1811288" y="154132"/>
                  </a:lnTo>
                  <a:lnTo>
                    <a:pt x="1811288" y="154188"/>
                  </a:lnTo>
                  <a:lnTo>
                    <a:pt x="1811288" y="154245"/>
                  </a:lnTo>
                  <a:lnTo>
                    <a:pt x="1811288" y="154302"/>
                  </a:lnTo>
                  <a:lnTo>
                    <a:pt x="1811288" y="154358"/>
                  </a:lnTo>
                  <a:lnTo>
                    <a:pt x="1811288" y="154415"/>
                  </a:lnTo>
                  <a:lnTo>
                    <a:pt x="1811288" y="154471"/>
                  </a:lnTo>
                  <a:lnTo>
                    <a:pt x="1811288" y="154527"/>
                  </a:lnTo>
                  <a:lnTo>
                    <a:pt x="1811288" y="154583"/>
                  </a:lnTo>
                  <a:lnTo>
                    <a:pt x="1811288" y="154639"/>
                  </a:lnTo>
                  <a:lnTo>
                    <a:pt x="1811288" y="154694"/>
                  </a:lnTo>
                  <a:lnTo>
                    <a:pt x="1811288" y="154750"/>
                  </a:lnTo>
                  <a:lnTo>
                    <a:pt x="1811288" y="154805"/>
                  </a:lnTo>
                  <a:lnTo>
                    <a:pt x="1811288" y="154861"/>
                  </a:lnTo>
                  <a:lnTo>
                    <a:pt x="1811288" y="154916"/>
                  </a:lnTo>
                  <a:lnTo>
                    <a:pt x="1811288" y="154971"/>
                  </a:lnTo>
                  <a:lnTo>
                    <a:pt x="1811288" y="155026"/>
                  </a:lnTo>
                  <a:lnTo>
                    <a:pt x="1811288" y="155081"/>
                  </a:lnTo>
                  <a:lnTo>
                    <a:pt x="1811288" y="155136"/>
                  </a:lnTo>
                  <a:lnTo>
                    <a:pt x="1811288" y="155190"/>
                  </a:lnTo>
                  <a:lnTo>
                    <a:pt x="1811288" y="155245"/>
                  </a:lnTo>
                  <a:lnTo>
                    <a:pt x="1811288" y="155299"/>
                  </a:lnTo>
                  <a:lnTo>
                    <a:pt x="1811288" y="155353"/>
                  </a:lnTo>
                  <a:lnTo>
                    <a:pt x="1811288" y="155408"/>
                  </a:lnTo>
                  <a:lnTo>
                    <a:pt x="1811288" y="155462"/>
                  </a:lnTo>
                  <a:lnTo>
                    <a:pt x="1811288" y="155516"/>
                  </a:lnTo>
                  <a:lnTo>
                    <a:pt x="1811288" y="155569"/>
                  </a:lnTo>
                  <a:lnTo>
                    <a:pt x="1811288" y="155623"/>
                  </a:lnTo>
                  <a:lnTo>
                    <a:pt x="1811288" y="155677"/>
                  </a:lnTo>
                  <a:lnTo>
                    <a:pt x="1811288" y="155730"/>
                  </a:lnTo>
                  <a:lnTo>
                    <a:pt x="1811288" y="155783"/>
                  </a:lnTo>
                  <a:lnTo>
                    <a:pt x="1811288" y="155837"/>
                  </a:lnTo>
                  <a:lnTo>
                    <a:pt x="1811288" y="155890"/>
                  </a:lnTo>
                  <a:lnTo>
                    <a:pt x="1811288" y="155943"/>
                  </a:lnTo>
                  <a:lnTo>
                    <a:pt x="1811288" y="155996"/>
                  </a:lnTo>
                  <a:lnTo>
                    <a:pt x="1811288" y="156048"/>
                  </a:lnTo>
                  <a:lnTo>
                    <a:pt x="1811288" y="156101"/>
                  </a:lnTo>
                  <a:lnTo>
                    <a:pt x="1811288" y="156153"/>
                  </a:lnTo>
                  <a:lnTo>
                    <a:pt x="1811288" y="156206"/>
                  </a:lnTo>
                  <a:lnTo>
                    <a:pt x="1811288" y="156258"/>
                  </a:lnTo>
                  <a:lnTo>
                    <a:pt x="1811288" y="156310"/>
                  </a:lnTo>
                  <a:lnTo>
                    <a:pt x="1811288" y="156362"/>
                  </a:lnTo>
                  <a:lnTo>
                    <a:pt x="1811288" y="156414"/>
                  </a:lnTo>
                  <a:lnTo>
                    <a:pt x="1811288" y="156466"/>
                  </a:lnTo>
                  <a:lnTo>
                    <a:pt x="1811288" y="156518"/>
                  </a:lnTo>
                  <a:lnTo>
                    <a:pt x="1811288" y="156570"/>
                  </a:lnTo>
                  <a:lnTo>
                    <a:pt x="1811288" y="156621"/>
                  </a:lnTo>
                  <a:lnTo>
                    <a:pt x="1811288" y="156673"/>
                  </a:lnTo>
                  <a:lnTo>
                    <a:pt x="1811288" y="156724"/>
                  </a:lnTo>
                  <a:lnTo>
                    <a:pt x="1811288" y="156775"/>
                  </a:lnTo>
                  <a:lnTo>
                    <a:pt x="1811288" y="156826"/>
                  </a:lnTo>
                  <a:lnTo>
                    <a:pt x="1811288" y="156877"/>
                  </a:lnTo>
                  <a:lnTo>
                    <a:pt x="1811288" y="156928"/>
                  </a:lnTo>
                  <a:lnTo>
                    <a:pt x="1811288" y="156979"/>
                  </a:lnTo>
                  <a:lnTo>
                    <a:pt x="1811288" y="157029"/>
                  </a:lnTo>
                  <a:lnTo>
                    <a:pt x="1811288" y="157080"/>
                  </a:lnTo>
                  <a:lnTo>
                    <a:pt x="1811288" y="157130"/>
                  </a:lnTo>
                  <a:lnTo>
                    <a:pt x="1811288" y="157181"/>
                  </a:lnTo>
                  <a:lnTo>
                    <a:pt x="1811288" y="157231"/>
                  </a:lnTo>
                  <a:lnTo>
                    <a:pt x="1811288" y="157281"/>
                  </a:lnTo>
                  <a:lnTo>
                    <a:pt x="1811288" y="157331"/>
                  </a:lnTo>
                  <a:lnTo>
                    <a:pt x="1811288" y="157381"/>
                  </a:lnTo>
                  <a:lnTo>
                    <a:pt x="1811288" y="157431"/>
                  </a:lnTo>
                  <a:lnTo>
                    <a:pt x="1811288" y="157480"/>
                  </a:lnTo>
                  <a:lnTo>
                    <a:pt x="1814771" y="157391"/>
                  </a:lnTo>
                  <a:lnTo>
                    <a:pt x="1818254" y="157301"/>
                  </a:lnTo>
                  <a:lnTo>
                    <a:pt x="1821738" y="157211"/>
                  </a:lnTo>
                  <a:lnTo>
                    <a:pt x="1825221" y="157121"/>
                  </a:lnTo>
                  <a:lnTo>
                    <a:pt x="1828704" y="157031"/>
                  </a:lnTo>
                  <a:lnTo>
                    <a:pt x="1832187" y="156941"/>
                  </a:lnTo>
                  <a:lnTo>
                    <a:pt x="1835671" y="156851"/>
                  </a:lnTo>
                  <a:lnTo>
                    <a:pt x="1839154" y="156761"/>
                  </a:lnTo>
                  <a:lnTo>
                    <a:pt x="1842637" y="156671"/>
                  </a:lnTo>
                  <a:lnTo>
                    <a:pt x="1846120" y="156581"/>
                  </a:lnTo>
                  <a:lnTo>
                    <a:pt x="1849604" y="156491"/>
                  </a:lnTo>
                  <a:lnTo>
                    <a:pt x="1853087" y="156401"/>
                  </a:lnTo>
                  <a:lnTo>
                    <a:pt x="1856570" y="156312"/>
                  </a:lnTo>
                  <a:lnTo>
                    <a:pt x="1860053" y="156222"/>
                  </a:lnTo>
                  <a:lnTo>
                    <a:pt x="1863537" y="156132"/>
                  </a:lnTo>
                  <a:lnTo>
                    <a:pt x="1867020" y="156042"/>
                  </a:lnTo>
                  <a:lnTo>
                    <a:pt x="1870503" y="155952"/>
                  </a:lnTo>
                  <a:lnTo>
                    <a:pt x="1873986" y="155862"/>
                  </a:lnTo>
                  <a:lnTo>
                    <a:pt x="1877470" y="155772"/>
                  </a:lnTo>
                  <a:lnTo>
                    <a:pt x="1880953" y="155683"/>
                  </a:lnTo>
                  <a:lnTo>
                    <a:pt x="1884436" y="155593"/>
                  </a:lnTo>
                  <a:lnTo>
                    <a:pt x="1887919" y="155503"/>
                  </a:lnTo>
                  <a:lnTo>
                    <a:pt x="1891403" y="155413"/>
                  </a:lnTo>
                  <a:lnTo>
                    <a:pt x="1894886" y="155323"/>
                  </a:lnTo>
                  <a:lnTo>
                    <a:pt x="1898369" y="155233"/>
                  </a:lnTo>
                  <a:lnTo>
                    <a:pt x="1901852" y="155144"/>
                  </a:lnTo>
                  <a:lnTo>
                    <a:pt x="1905336" y="155054"/>
                  </a:lnTo>
                  <a:lnTo>
                    <a:pt x="1908819" y="154964"/>
                  </a:lnTo>
                  <a:lnTo>
                    <a:pt x="1912302" y="154874"/>
                  </a:lnTo>
                  <a:lnTo>
                    <a:pt x="1915785" y="154784"/>
                  </a:lnTo>
                  <a:lnTo>
                    <a:pt x="1919269" y="154694"/>
                  </a:lnTo>
                  <a:lnTo>
                    <a:pt x="1922752" y="154605"/>
                  </a:lnTo>
                  <a:lnTo>
                    <a:pt x="1926235" y="154515"/>
                  </a:lnTo>
                  <a:lnTo>
                    <a:pt x="1929718" y="154425"/>
                  </a:lnTo>
                  <a:lnTo>
                    <a:pt x="1933202" y="154335"/>
                  </a:lnTo>
                  <a:lnTo>
                    <a:pt x="1936685" y="154246"/>
                  </a:lnTo>
                  <a:lnTo>
                    <a:pt x="1940168" y="154156"/>
                  </a:lnTo>
                  <a:lnTo>
                    <a:pt x="1943651" y="154066"/>
                  </a:lnTo>
                  <a:lnTo>
                    <a:pt x="1947135" y="153976"/>
                  </a:lnTo>
                  <a:lnTo>
                    <a:pt x="1950618" y="153886"/>
                  </a:lnTo>
                  <a:lnTo>
                    <a:pt x="1950618" y="153940"/>
                  </a:lnTo>
                  <a:lnTo>
                    <a:pt x="1950618" y="153993"/>
                  </a:lnTo>
                  <a:lnTo>
                    <a:pt x="1950618" y="154046"/>
                  </a:lnTo>
                  <a:lnTo>
                    <a:pt x="1950618" y="154099"/>
                  </a:lnTo>
                  <a:lnTo>
                    <a:pt x="1950618" y="154152"/>
                  </a:lnTo>
                  <a:lnTo>
                    <a:pt x="1950618" y="154205"/>
                  </a:lnTo>
                  <a:lnTo>
                    <a:pt x="1950618" y="154257"/>
                  </a:lnTo>
                  <a:lnTo>
                    <a:pt x="1950618" y="154310"/>
                  </a:lnTo>
                  <a:lnTo>
                    <a:pt x="1950618" y="154362"/>
                  </a:lnTo>
                  <a:lnTo>
                    <a:pt x="1950618" y="154415"/>
                  </a:lnTo>
                  <a:lnTo>
                    <a:pt x="1950618" y="154467"/>
                  </a:lnTo>
                  <a:lnTo>
                    <a:pt x="1950618" y="154519"/>
                  </a:lnTo>
                  <a:lnTo>
                    <a:pt x="1950618" y="154571"/>
                  </a:lnTo>
                  <a:lnTo>
                    <a:pt x="1950618" y="154623"/>
                  </a:lnTo>
                  <a:lnTo>
                    <a:pt x="1950618" y="154674"/>
                  </a:lnTo>
                  <a:lnTo>
                    <a:pt x="1950618" y="154726"/>
                  </a:lnTo>
                  <a:lnTo>
                    <a:pt x="1950618" y="154778"/>
                  </a:lnTo>
                  <a:lnTo>
                    <a:pt x="1950618" y="154829"/>
                  </a:lnTo>
                  <a:lnTo>
                    <a:pt x="1950618" y="154881"/>
                  </a:lnTo>
                  <a:lnTo>
                    <a:pt x="1950618" y="154932"/>
                  </a:lnTo>
                  <a:lnTo>
                    <a:pt x="1950618" y="154983"/>
                  </a:lnTo>
                  <a:lnTo>
                    <a:pt x="1950618" y="155034"/>
                  </a:lnTo>
                  <a:lnTo>
                    <a:pt x="1950618" y="155085"/>
                  </a:lnTo>
                  <a:lnTo>
                    <a:pt x="1950618" y="155136"/>
                  </a:lnTo>
                  <a:lnTo>
                    <a:pt x="1950618" y="155186"/>
                  </a:lnTo>
                  <a:lnTo>
                    <a:pt x="1950618" y="155237"/>
                  </a:lnTo>
                  <a:lnTo>
                    <a:pt x="1950618" y="155288"/>
                  </a:lnTo>
                  <a:lnTo>
                    <a:pt x="1950618" y="155338"/>
                  </a:lnTo>
                  <a:lnTo>
                    <a:pt x="1950618" y="155388"/>
                  </a:lnTo>
                  <a:lnTo>
                    <a:pt x="1950618" y="155439"/>
                  </a:lnTo>
                  <a:lnTo>
                    <a:pt x="1950618" y="155489"/>
                  </a:lnTo>
                  <a:lnTo>
                    <a:pt x="1950618" y="155539"/>
                  </a:lnTo>
                  <a:lnTo>
                    <a:pt x="1950618" y="155589"/>
                  </a:lnTo>
                  <a:lnTo>
                    <a:pt x="1950618" y="155638"/>
                  </a:lnTo>
                  <a:lnTo>
                    <a:pt x="1950618" y="155688"/>
                  </a:lnTo>
                  <a:lnTo>
                    <a:pt x="1950618" y="155738"/>
                  </a:lnTo>
                  <a:lnTo>
                    <a:pt x="1950618" y="155787"/>
                  </a:lnTo>
                  <a:lnTo>
                    <a:pt x="1950618" y="155837"/>
                  </a:lnTo>
                  <a:lnTo>
                    <a:pt x="1950618" y="155886"/>
                  </a:lnTo>
                  <a:lnTo>
                    <a:pt x="1950618" y="155935"/>
                  </a:lnTo>
                  <a:lnTo>
                    <a:pt x="1950618" y="155984"/>
                  </a:lnTo>
                  <a:lnTo>
                    <a:pt x="1950618" y="156033"/>
                  </a:lnTo>
                  <a:lnTo>
                    <a:pt x="1950618" y="156082"/>
                  </a:lnTo>
                  <a:lnTo>
                    <a:pt x="1950618" y="156131"/>
                  </a:lnTo>
                  <a:lnTo>
                    <a:pt x="1950618" y="156180"/>
                  </a:lnTo>
                  <a:lnTo>
                    <a:pt x="1950618" y="156228"/>
                  </a:lnTo>
                  <a:lnTo>
                    <a:pt x="1950618" y="156277"/>
                  </a:lnTo>
                  <a:lnTo>
                    <a:pt x="1950618" y="156325"/>
                  </a:lnTo>
                  <a:lnTo>
                    <a:pt x="1950618" y="156374"/>
                  </a:lnTo>
                  <a:lnTo>
                    <a:pt x="1950618" y="156422"/>
                  </a:lnTo>
                  <a:lnTo>
                    <a:pt x="1950618" y="156470"/>
                  </a:lnTo>
                  <a:lnTo>
                    <a:pt x="1950618" y="156518"/>
                  </a:lnTo>
                  <a:lnTo>
                    <a:pt x="1950618" y="156566"/>
                  </a:lnTo>
                  <a:lnTo>
                    <a:pt x="1950618" y="156614"/>
                  </a:lnTo>
                  <a:lnTo>
                    <a:pt x="1950618" y="156662"/>
                  </a:lnTo>
                  <a:lnTo>
                    <a:pt x="1950618" y="156709"/>
                  </a:lnTo>
                  <a:lnTo>
                    <a:pt x="1950618" y="156757"/>
                  </a:lnTo>
                  <a:lnTo>
                    <a:pt x="1950618" y="156804"/>
                  </a:lnTo>
                  <a:lnTo>
                    <a:pt x="1950618" y="156852"/>
                  </a:lnTo>
                  <a:lnTo>
                    <a:pt x="1950618" y="156899"/>
                  </a:lnTo>
                  <a:lnTo>
                    <a:pt x="1950618" y="156946"/>
                  </a:lnTo>
                  <a:lnTo>
                    <a:pt x="1950618" y="156993"/>
                  </a:lnTo>
                  <a:lnTo>
                    <a:pt x="1950618" y="157040"/>
                  </a:lnTo>
                  <a:lnTo>
                    <a:pt x="1950618" y="157087"/>
                  </a:lnTo>
                  <a:lnTo>
                    <a:pt x="1950618" y="157134"/>
                  </a:lnTo>
                  <a:lnTo>
                    <a:pt x="1950618" y="157181"/>
                  </a:lnTo>
                  <a:lnTo>
                    <a:pt x="1950618" y="157227"/>
                  </a:lnTo>
                  <a:lnTo>
                    <a:pt x="1950618" y="157274"/>
                  </a:lnTo>
                  <a:lnTo>
                    <a:pt x="1950618" y="157320"/>
                  </a:lnTo>
                  <a:lnTo>
                    <a:pt x="1950618" y="157367"/>
                  </a:lnTo>
                  <a:lnTo>
                    <a:pt x="1950618" y="157413"/>
                  </a:lnTo>
                  <a:lnTo>
                    <a:pt x="1950618" y="157459"/>
                  </a:lnTo>
                  <a:lnTo>
                    <a:pt x="1950618" y="157505"/>
                  </a:lnTo>
                  <a:lnTo>
                    <a:pt x="1950618" y="157551"/>
                  </a:lnTo>
                  <a:lnTo>
                    <a:pt x="1950618" y="157597"/>
                  </a:lnTo>
                  <a:lnTo>
                    <a:pt x="1950618" y="157643"/>
                  </a:lnTo>
                  <a:lnTo>
                    <a:pt x="1950618" y="157689"/>
                  </a:lnTo>
                  <a:lnTo>
                    <a:pt x="1950618" y="157734"/>
                  </a:lnTo>
                  <a:lnTo>
                    <a:pt x="1950618" y="157780"/>
                  </a:lnTo>
                  <a:lnTo>
                    <a:pt x="1950618" y="157825"/>
                  </a:lnTo>
                  <a:lnTo>
                    <a:pt x="1950618" y="157871"/>
                  </a:lnTo>
                  <a:lnTo>
                    <a:pt x="1950618" y="157916"/>
                  </a:lnTo>
                  <a:lnTo>
                    <a:pt x="1950618" y="157961"/>
                  </a:lnTo>
                  <a:lnTo>
                    <a:pt x="1950618" y="158007"/>
                  </a:lnTo>
                  <a:lnTo>
                    <a:pt x="1950618" y="158052"/>
                  </a:lnTo>
                  <a:lnTo>
                    <a:pt x="1950618" y="158097"/>
                  </a:lnTo>
                  <a:lnTo>
                    <a:pt x="1950618" y="158141"/>
                  </a:lnTo>
                  <a:lnTo>
                    <a:pt x="1950618" y="158186"/>
                  </a:lnTo>
                  <a:lnTo>
                    <a:pt x="1950618" y="158231"/>
                  </a:lnTo>
                  <a:lnTo>
                    <a:pt x="1950618" y="158275"/>
                  </a:lnTo>
                  <a:lnTo>
                    <a:pt x="1950618" y="158320"/>
                  </a:lnTo>
                  <a:lnTo>
                    <a:pt x="1950618" y="158364"/>
                  </a:lnTo>
                  <a:lnTo>
                    <a:pt x="1950618" y="158409"/>
                  </a:lnTo>
                  <a:lnTo>
                    <a:pt x="1950618" y="158453"/>
                  </a:lnTo>
                  <a:lnTo>
                    <a:pt x="1950618" y="158497"/>
                  </a:lnTo>
                  <a:lnTo>
                    <a:pt x="1950618" y="158541"/>
                  </a:lnTo>
                  <a:lnTo>
                    <a:pt x="1950618" y="158585"/>
                  </a:lnTo>
                  <a:lnTo>
                    <a:pt x="1950618" y="158629"/>
                  </a:lnTo>
                  <a:lnTo>
                    <a:pt x="1950618" y="158673"/>
                  </a:lnTo>
                  <a:lnTo>
                    <a:pt x="1950618" y="158717"/>
                  </a:lnTo>
                  <a:lnTo>
                    <a:pt x="1950618" y="158761"/>
                  </a:lnTo>
                  <a:lnTo>
                    <a:pt x="1950618" y="158804"/>
                  </a:lnTo>
                  <a:lnTo>
                    <a:pt x="1950618" y="158848"/>
                  </a:lnTo>
                  <a:lnTo>
                    <a:pt x="1950618" y="158891"/>
                  </a:lnTo>
                  <a:lnTo>
                    <a:pt x="1950618" y="158935"/>
                  </a:lnTo>
                  <a:lnTo>
                    <a:pt x="1950618" y="158978"/>
                  </a:lnTo>
                  <a:lnTo>
                    <a:pt x="1950618" y="159021"/>
                  </a:lnTo>
                  <a:lnTo>
                    <a:pt x="1950618" y="159064"/>
                  </a:lnTo>
                  <a:lnTo>
                    <a:pt x="1950618" y="159107"/>
                  </a:lnTo>
                  <a:lnTo>
                    <a:pt x="1950618" y="159150"/>
                  </a:lnTo>
                  <a:lnTo>
                    <a:pt x="1950618" y="159193"/>
                  </a:lnTo>
                  <a:lnTo>
                    <a:pt x="1950618" y="159236"/>
                  </a:lnTo>
                  <a:lnTo>
                    <a:pt x="1950618" y="159279"/>
                  </a:lnTo>
                  <a:lnTo>
                    <a:pt x="1950618" y="159321"/>
                  </a:lnTo>
                  <a:lnTo>
                    <a:pt x="1950618" y="159364"/>
                  </a:lnTo>
                  <a:lnTo>
                    <a:pt x="1950618" y="159406"/>
                  </a:lnTo>
                  <a:lnTo>
                    <a:pt x="1950618" y="159449"/>
                  </a:lnTo>
                  <a:lnTo>
                    <a:pt x="1950618" y="159491"/>
                  </a:lnTo>
                  <a:lnTo>
                    <a:pt x="1950618" y="159533"/>
                  </a:lnTo>
                  <a:lnTo>
                    <a:pt x="1950618" y="159575"/>
                  </a:lnTo>
                  <a:lnTo>
                    <a:pt x="1950618" y="159617"/>
                  </a:lnTo>
                  <a:lnTo>
                    <a:pt x="1950618" y="159659"/>
                  </a:lnTo>
                  <a:lnTo>
                    <a:pt x="1950618" y="159701"/>
                  </a:lnTo>
                  <a:lnTo>
                    <a:pt x="1950618" y="159743"/>
                  </a:lnTo>
                  <a:lnTo>
                    <a:pt x="1950618" y="159785"/>
                  </a:lnTo>
                  <a:lnTo>
                    <a:pt x="1950618" y="159827"/>
                  </a:lnTo>
                  <a:lnTo>
                    <a:pt x="1950618" y="159868"/>
                  </a:lnTo>
                  <a:lnTo>
                    <a:pt x="1950618" y="159910"/>
                  </a:lnTo>
                  <a:lnTo>
                    <a:pt x="1950618" y="159951"/>
                  </a:lnTo>
                  <a:lnTo>
                    <a:pt x="1950618" y="159993"/>
                  </a:lnTo>
                  <a:lnTo>
                    <a:pt x="1950618" y="160034"/>
                  </a:lnTo>
                  <a:lnTo>
                    <a:pt x="1950618" y="160075"/>
                  </a:lnTo>
                  <a:lnTo>
                    <a:pt x="1950618" y="160116"/>
                  </a:lnTo>
                  <a:lnTo>
                    <a:pt x="1950618" y="160157"/>
                  </a:lnTo>
                  <a:lnTo>
                    <a:pt x="1950618" y="160198"/>
                  </a:lnTo>
                  <a:lnTo>
                    <a:pt x="1950618" y="160239"/>
                  </a:lnTo>
                  <a:lnTo>
                    <a:pt x="1950618" y="160280"/>
                  </a:lnTo>
                  <a:lnTo>
                    <a:pt x="1950618" y="160321"/>
                  </a:lnTo>
                  <a:lnTo>
                    <a:pt x="1950618" y="160362"/>
                  </a:lnTo>
                  <a:lnTo>
                    <a:pt x="1950618" y="160402"/>
                  </a:lnTo>
                  <a:lnTo>
                    <a:pt x="1950618" y="160443"/>
                  </a:lnTo>
                  <a:lnTo>
                    <a:pt x="1950618" y="160483"/>
                  </a:lnTo>
                  <a:lnTo>
                    <a:pt x="1950618" y="160524"/>
                  </a:lnTo>
                  <a:lnTo>
                    <a:pt x="1950618" y="160564"/>
                  </a:lnTo>
                  <a:lnTo>
                    <a:pt x="1950618" y="160604"/>
                  </a:lnTo>
                  <a:lnTo>
                    <a:pt x="1950618" y="160645"/>
                  </a:lnTo>
                  <a:lnTo>
                    <a:pt x="1950618" y="160685"/>
                  </a:lnTo>
                  <a:lnTo>
                    <a:pt x="1950618" y="160725"/>
                  </a:lnTo>
                  <a:lnTo>
                    <a:pt x="1950618" y="160765"/>
                  </a:lnTo>
                  <a:lnTo>
                    <a:pt x="1950618" y="160805"/>
                  </a:lnTo>
                  <a:lnTo>
                    <a:pt x="1950618" y="160844"/>
                  </a:lnTo>
                  <a:lnTo>
                    <a:pt x="1950618" y="160884"/>
                  </a:lnTo>
                  <a:lnTo>
                    <a:pt x="1950618" y="160924"/>
                  </a:lnTo>
                  <a:lnTo>
                    <a:pt x="1950618" y="160964"/>
                  </a:lnTo>
                  <a:lnTo>
                    <a:pt x="1950618" y="161003"/>
                  </a:lnTo>
                  <a:lnTo>
                    <a:pt x="1950618" y="161043"/>
                  </a:lnTo>
                  <a:lnTo>
                    <a:pt x="1950618" y="161082"/>
                  </a:lnTo>
                  <a:lnTo>
                    <a:pt x="1950618" y="161121"/>
                  </a:lnTo>
                  <a:lnTo>
                    <a:pt x="1950618" y="161161"/>
                  </a:lnTo>
                  <a:lnTo>
                    <a:pt x="1950618" y="161200"/>
                  </a:lnTo>
                  <a:lnTo>
                    <a:pt x="1950618" y="161239"/>
                  </a:lnTo>
                  <a:lnTo>
                    <a:pt x="1950618" y="161278"/>
                  </a:lnTo>
                  <a:lnTo>
                    <a:pt x="1950618" y="161317"/>
                  </a:lnTo>
                  <a:lnTo>
                    <a:pt x="1950618" y="161356"/>
                  </a:lnTo>
                  <a:lnTo>
                    <a:pt x="1950618" y="161395"/>
                  </a:lnTo>
                  <a:lnTo>
                    <a:pt x="1950618" y="161433"/>
                  </a:lnTo>
                  <a:lnTo>
                    <a:pt x="1950618" y="161472"/>
                  </a:lnTo>
                  <a:lnTo>
                    <a:pt x="1950618" y="161511"/>
                  </a:lnTo>
                  <a:lnTo>
                    <a:pt x="1950618" y="161549"/>
                  </a:lnTo>
                  <a:lnTo>
                    <a:pt x="1950618" y="161588"/>
                  </a:lnTo>
                  <a:lnTo>
                    <a:pt x="1950618" y="161626"/>
                  </a:lnTo>
                  <a:lnTo>
                    <a:pt x="1950618" y="161665"/>
                  </a:lnTo>
                  <a:lnTo>
                    <a:pt x="1950618" y="161703"/>
                  </a:lnTo>
                  <a:lnTo>
                    <a:pt x="1950618" y="161741"/>
                  </a:lnTo>
                  <a:lnTo>
                    <a:pt x="1950618" y="161779"/>
                  </a:lnTo>
                  <a:lnTo>
                    <a:pt x="1950618" y="161817"/>
                  </a:lnTo>
                  <a:lnTo>
                    <a:pt x="1950618" y="161855"/>
                  </a:lnTo>
                  <a:lnTo>
                    <a:pt x="1950618" y="161893"/>
                  </a:lnTo>
                  <a:lnTo>
                    <a:pt x="1950618" y="161931"/>
                  </a:lnTo>
                  <a:lnTo>
                    <a:pt x="1950618" y="161969"/>
                  </a:lnTo>
                  <a:lnTo>
                    <a:pt x="1950618" y="162007"/>
                  </a:lnTo>
                  <a:lnTo>
                    <a:pt x="1950618" y="162044"/>
                  </a:lnTo>
                  <a:lnTo>
                    <a:pt x="1950618" y="162082"/>
                  </a:lnTo>
                  <a:lnTo>
                    <a:pt x="1950618" y="162120"/>
                  </a:lnTo>
                  <a:lnTo>
                    <a:pt x="1950618" y="162157"/>
                  </a:lnTo>
                  <a:lnTo>
                    <a:pt x="1950618" y="162195"/>
                  </a:lnTo>
                  <a:lnTo>
                    <a:pt x="1950618" y="162232"/>
                  </a:lnTo>
                  <a:lnTo>
                    <a:pt x="1950618" y="162269"/>
                  </a:lnTo>
                  <a:lnTo>
                    <a:pt x="1950618" y="162306"/>
                  </a:lnTo>
                  <a:lnTo>
                    <a:pt x="1950618" y="162344"/>
                  </a:lnTo>
                  <a:lnTo>
                    <a:pt x="1950618" y="162381"/>
                  </a:lnTo>
                  <a:lnTo>
                    <a:pt x="1950618" y="162418"/>
                  </a:lnTo>
                  <a:lnTo>
                    <a:pt x="1950618" y="162455"/>
                  </a:lnTo>
                  <a:lnTo>
                    <a:pt x="1950618" y="162492"/>
                  </a:lnTo>
                  <a:lnTo>
                    <a:pt x="1950618" y="162528"/>
                  </a:lnTo>
                  <a:lnTo>
                    <a:pt x="1950618" y="162565"/>
                  </a:lnTo>
                  <a:lnTo>
                    <a:pt x="1950618" y="162602"/>
                  </a:lnTo>
                  <a:lnTo>
                    <a:pt x="1950618" y="162639"/>
                  </a:lnTo>
                  <a:lnTo>
                    <a:pt x="1950618" y="162675"/>
                  </a:lnTo>
                  <a:lnTo>
                    <a:pt x="1950618" y="162712"/>
                  </a:lnTo>
                  <a:lnTo>
                    <a:pt x="1950618" y="162748"/>
                  </a:lnTo>
                  <a:lnTo>
                    <a:pt x="1950618" y="162785"/>
                  </a:lnTo>
                  <a:lnTo>
                    <a:pt x="1950618" y="162821"/>
                  </a:lnTo>
                  <a:lnTo>
                    <a:pt x="1950618" y="162857"/>
                  </a:lnTo>
                  <a:lnTo>
                    <a:pt x="1950618" y="162893"/>
                  </a:lnTo>
                  <a:lnTo>
                    <a:pt x="1950618" y="162930"/>
                  </a:lnTo>
                  <a:lnTo>
                    <a:pt x="1950618" y="162966"/>
                  </a:lnTo>
                  <a:lnTo>
                    <a:pt x="1950618" y="163002"/>
                  </a:lnTo>
                  <a:lnTo>
                    <a:pt x="1950618" y="163038"/>
                  </a:lnTo>
                  <a:lnTo>
                    <a:pt x="1950618" y="163074"/>
                  </a:lnTo>
                  <a:lnTo>
                    <a:pt x="1950618" y="163109"/>
                  </a:lnTo>
                  <a:lnTo>
                    <a:pt x="1950618" y="163145"/>
                  </a:lnTo>
                  <a:lnTo>
                    <a:pt x="1950618" y="163181"/>
                  </a:lnTo>
                  <a:lnTo>
                    <a:pt x="1950618" y="163217"/>
                  </a:lnTo>
                  <a:lnTo>
                    <a:pt x="1950618" y="163252"/>
                  </a:lnTo>
                  <a:lnTo>
                    <a:pt x="1950618" y="163288"/>
                  </a:lnTo>
                  <a:lnTo>
                    <a:pt x="1954101" y="163214"/>
                  </a:lnTo>
                  <a:lnTo>
                    <a:pt x="1957584" y="163141"/>
                  </a:lnTo>
                  <a:lnTo>
                    <a:pt x="1961068" y="163067"/>
                  </a:lnTo>
                  <a:lnTo>
                    <a:pt x="1964551" y="162994"/>
                  </a:lnTo>
                  <a:lnTo>
                    <a:pt x="1968034" y="162921"/>
                  </a:lnTo>
                  <a:lnTo>
                    <a:pt x="1971517" y="162847"/>
                  </a:lnTo>
                  <a:lnTo>
                    <a:pt x="1975001" y="162774"/>
                  </a:lnTo>
                  <a:lnTo>
                    <a:pt x="1978484" y="162700"/>
                  </a:lnTo>
                  <a:lnTo>
                    <a:pt x="1981967" y="162627"/>
                  </a:lnTo>
                  <a:lnTo>
                    <a:pt x="1985450" y="162554"/>
                  </a:lnTo>
                  <a:lnTo>
                    <a:pt x="1988934" y="162480"/>
                  </a:lnTo>
                  <a:lnTo>
                    <a:pt x="1992417" y="162407"/>
                  </a:lnTo>
                  <a:lnTo>
                    <a:pt x="1995900" y="162334"/>
                  </a:lnTo>
                  <a:lnTo>
                    <a:pt x="1999383" y="162260"/>
                  </a:lnTo>
                  <a:lnTo>
                    <a:pt x="2002867" y="162187"/>
                  </a:lnTo>
                  <a:lnTo>
                    <a:pt x="2006350" y="162113"/>
                  </a:lnTo>
                  <a:lnTo>
                    <a:pt x="2009833" y="162040"/>
                  </a:lnTo>
                  <a:lnTo>
                    <a:pt x="2013316" y="161967"/>
                  </a:lnTo>
                  <a:lnTo>
                    <a:pt x="2016799" y="161893"/>
                  </a:lnTo>
                  <a:lnTo>
                    <a:pt x="2020283" y="161820"/>
                  </a:lnTo>
                  <a:lnTo>
                    <a:pt x="2023766" y="161747"/>
                  </a:lnTo>
                  <a:lnTo>
                    <a:pt x="2027249" y="161673"/>
                  </a:lnTo>
                  <a:lnTo>
                    <a:pt x="2030732" y="161600"/>
                  </a:lnTo>
                  <a:lnTo>
                    <a:pt x="2034216" y="161527"/>
                  </a:lnTo>
                  <a:lnTo>
                    <a:pt x="2037699" y="161453"/>
                  </a:lnTo>
                  <a:lnTo>
                    <a:pt x="2041182" y="161380"/>
                  </a:lnTo>
                  <a:lnTo>
                    <a:pt x="2044665" y="161307"/>
                  </a:lnTo>
                  <a:lnTo>
                    <a:pt x="2048149" y="161233"/>
                  </a:lnTo>
                  <a:lnTo>
                    <a:pt x="2051632" y="161160"/>
                  </a:lnTo>
                  <a:lnTo>
                    <a:pt x="2055115" y="161087"/>
                  </a:lnTo>
                  <a:lnTo>
                    <a:pt x="2058598" y="161013"/>
                  </a:lnTo>
                  <a:lnTo>
                    <a:pt x="2062082" y="160940"/>
                  </a:lnTo>
                  <a:lnTo>
                    <a:pt x="2065565" y="160867"/>
                  </a:lnTo>
                  <a:lnTo>
                    <a:pt x="2069048" y="160793"/>
                  </a:lnTo>
                  <a:lnTo>
                    <a:pt x="2072531" y="160720"/>
                  </a:lnTo>
                  <a:lnTo>
                    <a:pt x="2076015" y="160647"/>
                  </a:lnTo>
                  <a:lnTo>
                    <a:pt x="2079498" y="160573"/>
                  </a:lnTo>
                  <a:lnTo>
                    <a:pt x="2082981" y="160500"/>
                  </a:lnTo>
                  <a:lnTo>
                    <a:pt x="2086464" y="160427"/>
                  </a:lnTo>
                  <a:lnTo>
                    <a:pt x="2089948" y="160354"/>
                  </a:lnTo>
                  <a:lnTo>
                    <a:pt x="2089948" y="160392"/>
                  </a:lnTo>
                  <a:lnTo>
                    <a:pt x="2089948" y="160429"/>
                  </a:lnTo>
                  <a:lnTo>
                    <a:pt x="2089948" y="160467"/>
                  </a:lnTo>
                  <a:lnTo>
                    <a:pt x="2089948" y="160505"/>
                  </a:lnTo>
                  <a:lnTo>
                    <a:pt x="2089948" y="160543"/>
                  </a:lnTo>
                  <a:lnTo>
                    <a:pt x="2089948" y="160580"/>
                  </a:lnTo>
                  <a:lnTo>
                    <a:pt x="2089948" y="160618"/>
                  </a:lnTo>
                  <a:lnTo>
                    <a:pt x="2089948" y="160655"/>
                  </a:lnTo>
                  <a:lnTo>
                    <a:pt x="2089948" y="160693"/>
                  </a:lnTo>
                  <a:lnTo>
                    <a:pt x="2089948" y="160730"/>
                  </a:lnTo>
                  <a:lnTo>
                    <a:pt x="2089948" y="160767"/>
                  </a:lnTo>
                  <a:lnTo>
                    <a:pt x="2089948" y="160805"/>
                  </a:lnTo>
                  <a:lnTo>
                    <a:pt x="2089948" y="160842"/>
                  </a:lnTo>
                  <a:lnTo>
                    <a:pt x="2089948" y="160879"/>
                  </a:lnTo>
                  <a:lnTo>
                    <a:pt x="2089948" y="160916"/>
                  </a:lnTo>
                  <a:lnTo>
                    <a:pt x="2089948" y="160953"/>
                  </a:lnTo>
                  <a:lnTo>
                    <a:pt x="2089948" y="160990"/>
                  </a:lnTo>
                  <a:lnTo>
                    <a:pt x="2089948" y="161027"/>
                  </a:lnTo>
                  <a:lnTo>
                    <a:pt x="2089948" y="161064"/>
                  </a:lnTo>
                  <a:lnTo>
                    <a:pt x="2089948" y="161100"/>
                  </a:lnTo>
                  <a:lnTo>
                    <a:pt x="2089948" y="161137"/>
                  </a:lnTo>
                  <a:lnTo>
                    <a:pt x="2093431" y="161065"/>
                  </a:lnTo>
                  <a:lnTo>
                    <a:pt x="2096914" y="160993"/>
                  </a:lnTo>
                  <a:lnTo>
                    <a:pt x="2100397" y="160921"/>
                  </a:lnTo>
                  <a:lnTo>
                    <a:pt x="2103881" y="160849"/>
                  </a:lnTo>
                  <a:lnTo>
                    <a:pt x="2107364" y="160777"/>
                  </a:lnTo>
                  <a:lnTo>
                    <a:pt x="2110847" y="160705"/>
                  </a:lnTo>
                  <a:lnTo>
                    <a:pt x="2114330" y="160633"/>
                  </a:lnTo>
                  <a:lnTo>
                    <a:pt x="2117814" y="160561"/>
                  </a:lnTo>
                  <a:lnTo>
                    <a:pt x="2121297" y="160489"/>
                  </a:lnTo>
                  <a:lnTo>
                    <a:pt x="2124780" y="160417"/>
                  </a:lnTo>
                  <a:lnTo>
                    <a:pt x="2128263" y="160345"/>
                  </a:lnTo>
                  <a:lnTo>
                    <a:pt x="2131747" y="160273"/>
                  </a:lnTo>
                  <a:lnTo>
                    <a:pt x="2135230" y="160201"/>
                  </a:lnTo>
                  <a:lnTo>
                    <a:pt x="2138713" y="160129"/>
                  </a:lnTo>
                  <a:lnTo>
                    <a:pt x="2142196" y="160057"/>
                  </a:lnTo>
                  <a:lnTo>
                    <a:pt x="2145680" y="159985"/>
                  </a:lnTo>
                  <a:lnTo>
                    <a:pt x="2149163" y="159913"/>
                  </a:lnTo>
                  <a:lnTo>
                    <a:pt x="2152646" y="159841"/>
                  </a:lnTo>
                  <a:lnTo>
                    <a:pt x="2156129" y="159769"/>
                  </a:lnTo>
                  <a:lnTo>
                    <a:pt x="2159613" y="159697"/>
                  </a:lnTo>
                  <a:lnTo>
                    <a:pt x="2163096" y="159625"/>
                  </a:lnTo>
                  <a:lnTo>
                    <a:pt x="2166579" y="159553"/>
                  </a:lnTo>
                  <a:lnTo>
                    <a:pt x="2170062" y="159481"/>
                  </a:lnTo>
                  <a:lnTo>
                    <a:pt x="2173546" y="159409"/>
                  </a:lnTo>
                  <a:lnTo>
                    <a:pt x="2177029" y="159338"/>
                  </a:lnTo>
                  <a:lnTo>
                    <a:pt x="2180512" y="159266"/>
                  </a:lnTo>
                  <a:lnTo>
                    <a:pt x="2183995" y="159194"/>
                  </a:lnTo>
                  <a:lnTo>
                    <a:pt x="2187479" y="159122"/>
                  </a:lnTo>
                  <a:lnTo>
                    <a:pt x="2190962" y="159050"/>
                  </a:lnTo>
                  <a:lnTo>
                    <a:pt x="2194445" y="158978"/>
                  </a:lnTo>
                  <a:lnTo>
                    <a:pt x="2197928" y="158906"/>
                  </a:lnTo>
                  <a:lnTo>
                    <a:pt x="2201412" y="158834"/>
                  </a:lnTo>
                  <a:lnTo>
                    <a:pt x="2204895" y="158762"/>
                  </a:lnTo>
                  <a:lnTo>
                    <a:pt x="2208378" y="158690"/>
                  </a:lnTo>
                  <a:lnTo>
                    <a:pt x="2211861" y="158618"/>
                  </a:lnTo>
                  <a:lnTo>
                    <a:pt x="2215345" y="158546"/>
                  </a:lnTo>
                  <a:lnTo>
                    <a:pt x="2218828" y="158474"/>
                  </a:lnTo>
                  <a:lnTo>
                    <a:pt x="2222311" y="158403"/>
                  </a:lnTo>
                  <a:lnTo>
                    <a:pt x="2225794" y="158331"/>
                  </a:lnTo>
                  <a:lnTo>
                    <a:pt x="2229278" y="158259"/>
                  </a:lnTo>
                  <a:lnTo>
                    <a:pt x="2229278" y="158298"/>
                  </a:lnTo>
                  <a:lnTo>
                    <a:pt x="2229278" y="158337"/>
                  </a:lnTo>
                  <a:lnTo>
                    <a:pt x="2229278" y="158376"/>
                  </a:lnTo>
                  <a:lnTo>
                    <a:pt x="2229278" y="158414"/>
                  </a:lnTo>
                  <a:lnTo>
                    <a:pt x="2229278" y="158453"/>
                  </a:lnTo>
                  <a:lnTo>
                    <a:pt x="2229278" y="158492"/>
                  </a:lnTo>
                  <a:lnTo>
                    <a:pt x="2229278" y="158530"/>
                  </a:lnTo>
                  <a:lnTo>
                    <a:pt x="2229278" y="158569"/>
                  </a:lnTo>
                  <a:lnTo>
                    <a:pt x="2229278" y="158607"/>
                  </a:lnTo>
                  <a:lnTo>
                    <a:pt x="2229278" y="158646"/>
                  </a:lnTo>
                  <a:lnTo>
                    <a:pt x="2229278" y="158684"/>
                  </a:lnTo>
                  <a:lnTo>
                    <a:pt x="2229278" y="158722"/>
                  </a:lnTo>
                  <a:lnTo>
                    <a:pt x="2229278" y="158761"/>
                  </a:lnTo>
                  <a:lnTo>
                    <a:pt x="2229278" y="158799"/>
                  </a:lnTo>
                  <a:lnTo>
                    <a:pt x="2229278" y="158837"/>
                  </a:lnTo>
                  <a:lnTo>
                    <a:pt x="2229278" y="158875"/>
                  </a:lnTo>
                  <a:lnTo>
                    <a:pt x="2229278" y="158913"/>
                  </a:lnTo>
                  <a:lnTo>
                    <a:pt x="2229278" y="158951"/>
                  </a:lnTo>
                  <a:lnTo>
                    <a:pt x="2229278" y="158989"/>
                  </a:lnTo>
                  <a:lnTo>
                    <a:pt x="2229278" y="159026"/>
                  </a:lnTo>
                  <a:lnTo>
                    <a:pt x="2229278" y="159064"/>
                  </a:lnTo>
                  <a:lnTo>
                    <a:pt x="2229278" y="159102"/>
                  </a:lnTo>
                  <a:lnTo>
                    <a:pt x="2229278" y="159139"/>
                  </a:lnTo>
                  <a:lnTo>
                    <a:pt x="2229278" y="159177"/>
                  </a:lnTo>
                  <a:lnTo>
                    <a:pt x="2229278" y="159214"/>
                  </a:lnTo>
                  <a:lnTo>
                    <a:pt x="2229278" y="159252"/>
                  </a:lnTo>
                  <a:lnTo>
                    <a:pt x="2229278" y="159289"/>
                  </a:lnTo>
                  <a:lnTo>
                    <a:pt x="2229278" y="159327"/>
                  </a:lnTo>
                  <a:lnTo>
                    <a:pt x="2229278" y="159364"/>
                  </a:lnTo>
                  <a:lnTo>
                    <a:pt x="2229278" y="159401"/>
                  </a:lnTo>
                  <a:lnTo>
                    <a:pt x="2229278" y="159438"/>
                  </a:lnTo>
                  <a:lnTo>
                    <a:pt x="2229278" y="159475"/>
                  </a:lnTo>
                  <a:lnTo>
                    <a:pt x="2229278" y="159512"/>
                  </a:lnTo>
                  <a:lnTo>
                    <a:pt x="2229278" y="159549"/>
                  </a:lnTo>
                  <a:lnTo>
                    <a:pt x="2229278" y="159586"/>
                  </a:lnTo>
                  <a:lnTo>
                    <a:pt x="2229278" y="159623"/>
                  </a:lnTo>
                  <a:lnTo>
                    <a:pt x="2229278" y="159659"/>
                  </a:lnTo>
                  <a:lnTo>
                    <a:pt x="2229278" y="159696"/>
                  </a:lnTo>
                  <a:lnTo>
                    <a:pt x="2229278" y="159733"/>
                  </a:lnTo>
                  <a:lnTo>
                    <a:pt x="2229278" y="159769"/>
                  </a:lnTo>
                  <a:lnTo>
                    <a:pt x="2229278" y="159806"/>
                  </a:lnTo>
                  <a:lnTo>
                    <a:pt x="2229278" y="159842"/>
                  </a:lnTo>
                  <a:lnTo>
                    <a:pt x="2229278" y="159879"/>
                  </a:lnTo>
                  <a:lnTo>
                    <a:pt x="2229278" y="159915"/>
                  </a:lnTo>
                  <a:lnTo>
                    <a:pt x="2229278" y="159951"/>
                  </a:lnTo>
                  <a:lnTo>
                    <a:pt x="2229278" y="159987"/>
                  </a:lnTo>
                  <a:lnTo>
                    <a:pt x="2229278" y="160024"/>
                  </a:lnTo>
                  <a:lnTo>
                    <a:pt x="2229278" y="160060"/>
                  </a:lnTo>
                  <a:lnTo>
                    <a:pt x="2229278" y="160096"/>
                  </a:lnTo>
                  <a:lnTo>
                    <a:pt x="2229278" y="160132"/>
                  </a:lnTo>
                  <a:lnTo>
                    <a:pt x="2229278" y="160168"/>
                  </a:lnTo>
                  <a:lnTo>
                    <a:pt x="2229278" y="160204"/>
                  </a:lnTo>
                  <a:lnTo>
                    <a:pt x="2229278" y="160239"/>
                  </a:lnTo>
                  <a:lnTo>
                    <a:pt x="2229278" y="160275"/>
                  </a:lnTo>
                  <a:lnTo>
                    <a:pt x="2229278" y="160311"/>
                  </a:lnTo>
                  <a:lnTo>
                    <a:pt x="2229278" y="160346"/>
                  </a:lnTo>
                  <a:lnTo>
                    <a:pt x="2229278" y="160382"/>
                  </a:lnTo>
                  <a:lnTo>
                    <a:pt x="2229278" y="160418"/>
                  </a:lnTo>
                  <a:lnTo>
                    <a:pt x="2229278" y="160453"/>
                  </a:lnTo>
                  <a:lnTo>
                    <a:pt x="2229278" y="160488"/>
                  </a:lnTo>
                  <a:lnTo>
                    <a:pt x="2229278" y="160524"/>
                  </a:lnTo>
                  <a:lnTo>
                    <a:pt x="2229278" y="160559"/>
                  </a:lnTo>
                  <a:lnTo>
                    <a:pt x="2229278" y="160594"/>
                  </a:lnTo>
                  <a:lnTo>
                    <a:pt x="2229278" y="160630"/>
                  </a:lnTo>
                  <a:lnTo>
                    <a:pt x="2229278" y="160665"/>
                  </a:lnTo>
                  <a:lnTo>
                    <a:pt x="2229278" y="160700"/>
                  </a:lnTo>
                  <a:lnTo>
                    <a:pt x="2229278" y="160735"/>
                  </a:lnTo>
                  <a:lnTo>
                    <a:pt x="2229278" y="160770"/>
                  </a:lnTo>
                  <a:lnTo>
                    <a:pt x="2229278" y="160805"/>
                  </a:lnTo>
                  <a:lnTo>
                    <a:pt x="2229278" y="160840"/>
                  </a:lnTo>
                  <a:lnTo>
                    <a:pt x="2229278" y="160874"/>
                  </a:lnTo>
                  <a:lnTo>
                    <a:pt x="2229278" y="160909"/>
                  </a:lnTo>
                  <a:lnTo>
                    <a:pt x="2229278" y="160944"/>
                  </a:lnTo>
                  <a:lnTo>
                    <a:pt x="2229278" y="160978"/>
                  </a:lnTo>
                  <a:lnTo>
                    <a:pt x="2232761" y="160911"/>
                  </a:lnTo>
                  <a:lnTo>
                    <a:pt x="2236244" y="160843"/>
                  </a:lnTo>
                  <a:lnTo>
                    <a:pt x="2239727" y="160775"/>
                  </a:lnTo>
                  <a:lnTo>
                    <a:pt x="2243211" y="160707"/>
                  </a:lnTo>
                  <a:lnTo>
                    <a:pt x="2246694" y="160640"/>
                  </a:lnTo>
                  <a:lnTo>
                    <a:pt x="2250177" y="160572"/>
                  </a:lnTo>
                  <a:lnTo>
                    <a:pt x="2253660" y="160504"/>
                  </a:lnTo>
                  <a:lnTo>
                    <a:pt x="2257144" y="160436"/>
                  </a:lnTo>
                  <a:lnTo>
                    <a:pt x="2260627" y="160369"/>
                  </a:lnTo>
                  <a:lnTo>
                    <a:pt x="2264110" y="160301"/>
                  </a:lnTo>
                  <a:lnTo>
                    <a:pt x="2267593" y="160233"/>
                  </a:lnTo>
                  <a:lnTo>
                    <a:pt x="2271077" y="160165"/>
                  </a:lnTo>
                  <a:lnTo>
                    <a:pt x="2274560" y="160098"/>
                  </a:lnTo>
                  <a:lnTo>
                    <a:pt x="2278043" y="160030"/>
                  </a:lnTo>
                  <a:lnTo>
                    <a:pt x="2281526" y="159962"/>
                  </a:lnTo>
                  <a:lnTo>
                    <a:pt x="2285010" y="159895"/>
                  </a:lnTo>
                  <a:lnTo>
                    <a:pt x="2288493" y="159827"/>
                  </a:lnTo>
                  <a:lnTo>
                    <a:pt x="2291976" y="159759"/>
                  </a:lnTo>
                  <a:lnTo>
                    <a:pt x="2295459" y="159691"/>
                  </a:lnTo>
                  <a:lnTo>
                    <a:pt x="2298942" y="159624"/>
                  </a:lnTo>
                  <a:lnTo>
                    <a:pt x="2302426" y="159556"/>
                  </a:lnTo>
                  <a:lnTo>
                    <a:pt x="2305909" y="159488"/>
                  </a:lnTo>
                  <a:lnTo>
                    <a:pt x="2309392" y="159421"/>
                  </a:lnTo>
                  <a:lnTo>
                    <a:pt x="2312875" y="159353"/>
                  </a:lnTo>
                  <a:lnTo>
                    <a:pt x="2316359" y="159285"/>
                  </a:lnTo>
                  <a:lnTo>
                    <a:pt x="2319842" y="159218"/>
                  </a:lnTo>
                  <a:lnTo>
                    <a:pt x="2323325" y="159150"/>
                  </a:lnTo>
                  <a:lnTo>
                    <a:pt x="2326808" y="159082"/>
                  </a:lnTo>
                  <a:lnTo>
                    <a:pt x="2330292" y="159015"/>
                  </a:lnTo>
                  <a:lnTo>
                    <a:pt x="2333775" y="158947"/>
                  </a:lnTo>
                  <a:lnTo>
                    <a:pt x="2337258" y="158879"/>
                  </a:lnTo>
                  <a:lnTo>
                    <a:pt x="2340741" y="158812"/>
                  </a:lnTo>
                  <a:lnTo>
                    <a:pt x="2344225" y="158744"/>
                  </a:lnTo>
                  <a:lnTo>
                    <a:pt x="2347708" y="158676"/>
                  </a:lnTo>
                  <a:lnTo>
                    <a:pt x="2351191" y="158609"/>
                  </a:lnTo>
                  <a:lnTo>
                    <a:pt x="2354674" y="158541"/>
                  </a:lnTo>
                  <a:lnTo>
                    <a:pt x="2358158" y="158473"/>
                  </a:lnTo>
                  <a:lnTo>
                    <a:pt x="2361641" y="158406"/>
                  </a:lnTo>
                  <a:lnTo>
                    <a:pt x="2365124" y="158338"/>
                  </a:lnTo>
                  <a:lnTo>
                    <a:pt x="2368607" y="158270"/>
                  </a:lnTo>
                  <a:lnTo>
                    <a:pt x="2368607" y="158307"/>
                  </a:lnTo>
                  <a:lnTo>
                    <a:pt x="2368607" y="158344"/>
                  </a:lnTo>
                  <a:lnTo>
                    <a:pt x="2368607" y="158380"/>
                  </a:lnTo>
                  <a:lnTo>
                    <a:pt x="2368607" y="158417"/>
                  </a:lnTo>
                  <a:lnTo>
                    <a:pt x="2368607" y="158453"/>
                  </a:lnTo>
                  <a:lnTo>
                    <a:pt x="2368607" y="158489"/>
                  </a:lnTo>
                  <a:lnTo>
                    <a:pt x="2368607" y="158526"/>
                  </a:lnTo>
                  <a:lnTo>
                    <a:pt x="2368607" y="158562"/>
                  </a:lnTo>
                  <a:lnTo>
                    <a:pt x="2368607" y="158598"/>
                  </a:lnTo>
                  <a:lnTo>
                    <a:pt x="2368607" y="158635"/>
                  </a:lnTo>
                  <a:lnTo>
                    <a:pt x="2368607" y="158671"/>
                  </a:lnTo>
                  <a:lnTo>
                    <a:pt x="2368607" y="158707"/>
                  </a:lnTo>
                  <a:lnTo>
                    <a:pt x="2368607" y="158743"/>
                  </a:lnTo>
                  <a:lnTo>
                    <a:pt x="2368607" y="158779"/>
                  </a:lnTo>
                  <a:lnTo>
                    <a:pt x="2368607" y="158815"/>
                  </a:lnTo>
                  <a:lnTo>
                    <a:pt x="2368607" y="158850"/>
                  </a:lnTo>
                  <a:lnTo>
                    <a:pt x="2368607" y="158886"/>
                  </a:lnTo>
                  <a:lnTo>
                    <a:pt x="2368607" y="158922"/>
                  </a:lnTo>
                  <a:lnTo>
                    <a:pt x="2368607" y="158958"/>
                  </a:lnTo>
                  <a:lnTo>
                    <a:pt x="2368607" y="158993"/>
                  </a:lnTo>
                  <a:lnTo>
                    <a:pt x="2368607" y="159029"/>
                  </a:lnTo>
                  <a:lnTo>
                    <a:pt x="2368607" y="159064"/>
                  </a:lnTo>
                  <a:lnTo>
                    <a:pt x="2368607" y="159100"/>
                  </a:lnTo>
                  <a:lnTo>
                    <a:pt x="2368607" y="159135"/>
                  </a:lnTo>
                  <a:lnTo>
                    <a:pt x="2368607" y="159170"/>
                  </a:lnTo>
                  <a:lnTo>
                    <a:pt x="2368607" y="159206"/>
                  </a:lnTo>
                  <a:lnTo>
                    <a:pt x="2368607" y="159241"/>
                  </a:lnTo>
                  <a:lnTo>
                    <a:pt x="2368607" y="159276"/>
                  </a:lnTo>
                  <a:lnTo>
                    <a:pt x="2368607" y="159311"/>
                  </a:lnTo>
                  <a:lnTo>
                    <a:pt x="2368607" y="159346"/>
                  </a:lnTo>
                  <a:lnTo>
                    <a:pt x="2368607" y="159381"/>
                  </a:lnTo>
                  <a:lnTo>
                    <a:pt x="2368607" y="159416"/>
                  </a:lnTo>
                  <a:lnTo>
                    <a:pt x="2368607" y="159451"/>
                  </a:lnTo>
                  <a:lnTo>
                    <a:pt x="2368607" y="159486"/>
                  </a:lnTo>
                  <a:lnTo>
                    <a:pt x="2368607" y="159521"/>
                  </a:lnTo>
                  <a:lnTo>
                    <a:pt x="2368607" y="159555"/>
                  </a:lnTo>
                  <a:lnTo>
                    <a:pt x="2368607" y="159590"/>
                  </a:lnTo>
                  <a:lnTo>
                    <a:pt x="2368607" y="159625"/>
                  </a:lnTo>
                  <a:lnTo>
                    <a:pt x="2368607" y="159659"/>
                  </a:lnTo>
                  <a:lnTo>
                    <a:pt x="2368607" y="159694"/>
                  </a:lnTo>
                  <a:lnTo>
                    <a:pt x="2368607" y="159728"/>
                  </a:lnTo>
                  <a:lnTo>
                    <a:pt x="2368607" y="159763"/>
                  </a:lnTo>
                  <a:lnTo>
                    <a:pt x="2368607" y="159797"/>
                  </a:lnTo>
                  <a:lnTo>
                    <a:pt x="2368607" y="159832"/>
                  </a:lnTo>
                  <a:lnTo>
                    <a:pt x="2368607" y="159866"/>
                  </a:lnTo>
                  <a:lnTo>
                    <a:pt x="2368607" y="159900"/>
                  </a:lnTo>
                  <a:lnTo>
                    <a:pt x="2368607" y="159934"/>
                  </a:lnTo>
                  <a:lnTo>
                    <a:pt x="2368607" y="159968"/>
                  </a:lnTo>
                  <a:lnTo>
                    <a:pt x="2368607" y="160002"/>
                  </a:lnTo>
                  <a:lnTo>
                    <a:pt x="2368607" y="160036"/>
                  </a:lnTo>
                  <a:lnTo>
                    <a:pt x="2368607" y="160070"/>
                  </a:lnTo>
                  <a:lnTo>
                    <a:pt x="2368607" y="160104"/>
                  </a:lnTo>
                  <a:lnTo>
                    <a:pt x="2368607" y="160138"/>
                  </a:lnTo>
                  <a:lnTo>
                    <a:pt x="2368607" y="160172"/>
                  </a:lnTo>
                  <a:lnTo>
                    <a:pt x="2368607" y="160206"/>
                  </a:lnTo>
                  <a:lnTo>
                    <a:pt x="2368607" y="160239"/>
                  </a:lnTo>
                  <a:lnTo>
                    <a:pt x="2368607" y="160273"/>
                  </a:lnTo>
                  <a:lnTo>
                    <a:pt x="2372091" y="160208"/>
                  </a:lnTo>
                  <a:lnTo>
                    <a:pt x="2375574" y="160143"/>
                  </a:lnTo>
                  <a:lnTo>
                    <a:pt x="2379057" y="160079"/>
                  </a:lnTo>
                  <a:lnTo>
                    <a:pt x="2382540" y="160014"/>
                  </a:lnTo>
                  <a:lnTo>
                    <a:pt x="2386024" y="159949"/>
                  </a:lnTo>
                  <a:lnTo>
                    <a:pt x="2389507" y="159884"/>
                  </a:lnTo>
                  <a:lnTo>
                    <a:pt x="2392990" y="159820"/>
                  </a:lnTo>
                  <a:lnTo>
                    <a:pt x="2396473" y="159755"/>
                  </a:lnTo>
                  <a:lnTo>
                    <a:pt x="2399957" y="159690"/>
                  </a:lnTo>
                  <a:lnTo>
                    <a:pt x="2403440" y="159625"/>
                  </a:lnTo>
                  <a:lnTo>
                    <a:pt x="2406923" y="159561"/>
                  </a:lnTo>
                  <a:lnTo>
                    <a:pt x="2410406" y="159496"/>
                  </a:lnTo>
                  <a:lnTo>
                    <a:pt x="2413890" y="159431"/>
                  </a:lnTo>
                  <a:lnTo>
                    <a:pt x="2417373" y="159366"/>
                  </a:lnTo>
                  <a:lnTo>
                    <a:pt x="2420856" y="159302"/>
                  </a:lnTo>
                  <a:lnTo>
                    <a:pt x="2424339" y="159237"/>
                  </a:lnTo>
                  <a:lnTo>
                    <a:pt x="2427823" y="159172"/>
                  </a:lnTo>
                  <a:lnTo>
                    <a:pt x="2431306" y="159107"/>
                  </a:lnTo>
                  <a:lnTo>
                    <a:pt x="2434789" y="159043"/>
                  </a:lnTo>
                  <a:lnTo>
                    <a:pt x="2438272" y="158978"/>
                  </a:lnTo>
                  <a:lnTo>
                    <a:pt x="2441756" y="158913"/>
                  </a:lnTo>
                  <a:lnTo>
                    <a:pt x="2445239" y="158848"/>
                  </a:lnTo>
                  <a:lnTo>
                    <a:pt x="2448722" y="158784"/>
                  </a:lnTo>
                  <a:lnTo>
                    <a:pt x="2452205" y="158719"/>
                  </a:lnTo>
                  <a:lnTo>
                    <a:pt x="2455689" y="158654"/>
                  </a:lnTo>
                  <a:lnTo>
                    <a:pt x="2459172" y="158590"/>
                  </a:lnTo>
                  <a:lnTo>
                    <a:pt x="2462655" y="158525"/>
                  </a:lnTo>
                  <a:lnTo>
                    <a:pt x="2466138" y="158460"/>
                  </a:lnTo>
                  <a:lnTo>
                    <a:pt x="2469622" y="158395"/>
                  </a:lnTo>
                  <a:lnTo>
                    <a:pt x="2473105" y="158331"/>
                  </a:lnTo>
                  <a:lnTo>
                    <a:pt x="2476588" y="158266"/>
                  </a:lnTo>
                  <a:lnTo>
                    <a:pt x="2480071" y="158201"/>
                  </a:lnTo>
                  <a:lnTo>
                    <a:pt x="2483555" y="158137"/>
                  </a:lnTo>
                  <a:lnTo>
                    <a:pt x="2487038" y="158072"/>
                  </a:lnTo>
                  <a:lnTo>
                    <a:pt x="2490521" y="158007"/>
                  </a:lnTo>
                  <a:lnTo>
                    <a:pt x="2494004" y="157942"/>
                  </a:lnTo>
                  <a:lnTo>
                    <a:pt x="2497488" y="157878"/>
                  </a:lnTo>
                  <a:lnTo>
                    <a:pt x="2500971" y="157813"/>
                  </a:lnTo>
                  <a:lnTo>
                    <a:pt x="2504454" y="157748"/>
                  </a:lnTo>
                  <a:lnTo>
                    <a:pt x="2507937" y="157684"/>
                  </a:lnTo>
                  <a:lnTo>
                    <a:pt x="2507937" y="157719"/>
                  </a:lnTo>
                  <a:lnTo>
                    <a:pt x="2507937" y="157755"/>
                  </a:lnTo>
                  <a:lnTo>
                    <a:pt x="2507937" y="157790"/>
                  </a:lnTo>
                  <a:lnTo>
                    <a:pt x="2507937" y="157825"/>
                  </a:lnTo>
                  <a:lnTo>
                    <a:pt x="2507937" y="157861"/>
                  </a:lnTo>
                  <a:lnTo>
                    <a:pt x="2507937" y="157896"/>
                  </a:lnTo>
                  <a:lnTo>
                    <a:pt x="2507937" y="157931"/>
                  </a:lnTo>
                  <a:lnTo>
                    <a:pt x="2507937" y="157966"/>
                  </a:lnTo>
                  <a:lnTo>
                    <a:pt x="2507937" y="158002"/>
                  </a:lnTo>
                  <a:lnTo>
                    <a:pt x="2507937" y="158037"/>
                  </a:lnTo>
                  <a:lnTo>
                    <a:pt x="2507937" y="158072"/>
                  </a:lnTo>
                  <a:lnTo>
                    <a:pt x="2507937" y="158106"/>
                  </a:lnTo>
                  <a:lnTo>
                    <a:pt x="2507937" y="158141"/>
                  </a:lnTo>
                  <a:lnTo>
                    <a:pt x="2507937" y="158176"/>
                  </a:lnTo>
                  <a:lnTo>
                    <a:pt x="2507937" y="158211"/>
                  </a:lnTo>
                  <a:lnTo>
                    <a:pt x="2507937" y="158246"/>
                  </a:lnTo>
                  <a:lnTo>
                    <a:pt x="2507937" y="158280"/>
                  </a:lnTo>
                  <a:lnTo>
                    <a:pt x="2507937" y="158315"/>
                  </a:lnTo>
                  <a:lnTo>
                    <a:pt x="2507937" y="158350"/>
                  </a:lnTo>
                  <a:lnTo>
                    <a:pt x="2507937" y="158384"/>
                  </a:lnTo>
                  <a:lnTo>
                    <a:pt x="2507937" y="158419"/>
                  </a:lnTo>
                  <a:lnTo>
                    <a:pt x="2507937" y="158453"/>
                  </a:lnTo>
                  <a:lnTo>
                    <a:pt x="2507937" y="158487"/>
                  </a:lnTo>
                  <a:lnTo>
                    <a:pt x="2507937" y="158522"/>
                  </a:lnTo>
                  <a:lnTo>
                    <a:pt x="2507937" y="158556"/>
                  </a:lnTo>
                  <a:lnTo>
                    <a:pt x="2507937" y="158590"/>
                  </a:lnTo>
                  <a:lnTo>
                    <a:pt x="2507937" y="158624"/>
                  </a:lnTo>
                  <a:lnTo>
                    <a:pt x="2507937" y="158659"/>
                  </a:lnTo>
                  <a:lnTo>
                    <a:pt x="2507937" y="158693"/>
                  </a:lnTo>
                  <a:lnTo>
                    <a:pt x="2507937" y="158727"/>
                  </a:lnTo>
                  <a:lnTo>
                    <a:pt x="2507937" y="158761"/>
                  </a:lnTo>
                  <a:lnTo>
                    <a:pt x="2507937" y="158795"/>
                  </a:lnTo>
                  <a:lnTo>
                    <a:pt x="2507937" y="158828"/>
                  </a:lnTo>
                  <a:lnTo>
                    <a:pt x="2507937" y="158862"/>
                  </a:lnTo>
                  <a:lnTo>
                    <a:pt x="2507937" y="158896"/>
                  </a:lnTo>
                  <a:lnTo>
                    <a:pt x="2507937" y="158930"/>
                  </a:lnTo>
                  <a:lnTo>
                    <a:pt x="2507937" y="158963"/>
                  </a:lnTo>
                  <a:lnTo>
                    <a:pt x="2507937" y="158997"/>
                  </a:lnTo>
                  <a:lnTo>
                    <a:pt x="2507937" y="159031"/>
                  </a:lnTo>
                  <a:lnTo>
                    <a:pt x="2507937" y="159064"/>
                  </a:lnTo>
                  <a:lnTo>
                    <a:pt x="2507937" y="159098"/>
                  </a:lnTo>
                  <a:lnTo>
                    <a:pt x="2507937" y="159131"/>
                  </a:lnTo>
                  <a:lnTo>
                    <a:pt x="2507937" y="159164"/>
                  </a:lnTo>
                  <a:lnTo>
                    <a:pt x="2507937" y="159198"/>
                  </a:lnTo>
                  <a:lnTo>
                    <a:pt x="2507937" y="159231"/>
                  </a:lnTo>
                  <a:lnTo>
                    <a:pt x="2507937" y="159264"/>
                  </a:lnTo>
                  <a:lnTo>
                    <a:pt x="2507937" y="159298"/>
                  </a:lnTo>
                  <a:lnTo>
                    <a:pt x="2507937" y="159331"/>
                  </a:lnTo>
                  <a:lnTo>
                    <a:pt x="2507937" y="159364"/>
                  </a:lnTo>
                  <a:lnTo>
                    <a:pt x="2507937" y="159397"/>
                  </a:lnTo>
                  <a:lnTo>
                    <a:pt x="2507937" y="159430"/>
                  </a:lnTo>
                  <a:lnTo>
                    <a:pt x="2507937" y="159463"/>
                  </a:lnTo>
                  <a:lnTo>
                    <a:pt x="2507937" y="159496"/>
                  </a:lnTo>
                  <a:lnTo>
                    <a:pt x="2507937" y="159528"/>
                  </a:lnTo>
                  <a:lnTo>
                    <a:pt x="2507937" y="159561"/>
                  </a:lnTo>
                  <a:lnTo>
                    <a:pt x="2507937" y="159594"/>
                  </a:lnTo>
                  <a:lnTo>
                    <a:pt x="2507937" y="159627"/>
                  </a:lnTo>
                  <a:lnTo>
                    <a:pt x="2507937" y="159659"/>
                  </a:lnTo>
                  <a:lnTo>
                    <a:pt x="2507937" y="159692"/>
                  </a:lnTo>
                  <a:lnTo>
                    <a:pt x="2507937" y="159725"/>
                  </a:lnTo>
                  <a:lnTo>
                    <a:pt x="2507937" y="159757"/>
                  </a:lnTo>
                  <a:lnTo>
                    <a:pt x="2507937" y="159790"/>
                  </a:lnTo>
                  <a:lnTo>
                    <a:pt x="2507937" y="159822"/>
                  </a:lnTo>
                  <a:lnTo>
                    <a:pt x="2507937" y="159854"/>
                  </a:lnTo>
                  <a:lnTo>
                    <a:pt x="2507937" y="159887"/>
                  </a:lnTo>
                  <a:lnTo>
                    <a:pt x="2507937" y="159919"/>
                  </a:lnTo>
                  <a:lnTo>
                    <a:pt x="2507937" y="159951"/>
                  </a:lnTo>
                  <a:lnTo>
                    <a:pt x="2507937" y="159983"/>
                  </a:lnTo>
                  <a:lnTo>
                    <a:pt x="2507937" y="160016"/>
                  </a:lnTo>
                  <a:lnTo>
                    <a:pt x="2507937" y="160048"/>
                  </a:lnTo>
                  <a:lnTo>
                    <a:pt x="2507937" y="160080"/>
                  </a:lnTo>
                  <a:lnTo>
                    <a:pt x="2507937" y="160112"/>
                  </a:lnTo>
                  <a:lnTo>
                    <a:pt x="2507937" y="160144"/>
                  </a:lnTo>
                  <a:lnTo>
                    <a:pt x="2507937" y="160176"/>
                  </a:lnTo>
                  <a:lnTo>
                    <a:pt x="2507937" y="160208"/>
                  </a:lnTo>
                  <a:lnTo>
                    <a:pt x="2507937" y="160239"/>
                  </a:lnTo>
                  <a:lnTo>
                    <a:pt x="2507937" y="160271"/>
                  </a:lnTo>
                  <a:lnTo>
                    <a:pt x="2507937" y="160303"/>
                  </a:lnTo>
                  <a:lnTo>
                    <a:pt x="2507937" y="160335"/>
                  </a:lnTo>
                  <a:lnTo>
                    <a:pt x="2507937" y="160366"/>
                  </a:lnTo>
                  <a:lnTo>
                    <a:pt x="2507937" y="160398"/>
                  </a:lnTo>
                  <a:lnTo>
                    <a:pt x="2507937" y="160429"/>
                  </a:lnTo>
                  <a:lnTo>
                    <a:pt x="2507937" y="160461"/>
                  </a:lnTo>
                  <a:lnTo>
                    <a:pt x="2507937" y="160492"/>
                  </a:lnTo>
                  <a:lnTo>
                    <a:pt x="2507937" y="160524"/>
                  </a:lnTo>
                  <a:lnTo>
                    <a:pt x="2507937" y="160555"/>
                  </a:lnTo>
                  <a:lnTo>
                    <a:pt x="2507937" y="160587"/>
                  </a:lnTo>
                  <a:lnTo>
                    <a:pt x="2507937" y="160618"/>
                  </a:lnTo>
                  <a:lnTo>
                    <a:pt x="2507937" y="160649"/>
                  </a:lnTo>
                  <a:lnTo>
                    <a:pt x="2507937" y="160680"/>
                  </a:lnTo>
                  <a:lnTo>
                    <a:pt x="2507937" y="160711"/>
                  </a:lnTo>
                  <a:lnTo>
                    <a:pt x="2507937" y="160743"/>
                  </a:lnTo>
                  <a:lnTo>
                    <a:pt x="2507937" y="160774"/>
                  </a:lnTo>
                  <a:lnTo>
                    <a:pt x="2507937" y="160805"/>
                  </a:lnTo>
                  <a:lnTo>
                    <a:pt x="2507937" y="160836"/>
                  </a:lnTo>
                  <a:lnTo>
                    <a:pt x="2507937" y="160867"/>
                  </a:lnTo>
                  <a:lnTo>
                    <a:pt x="2507937" y="160897"/>
                  </a:lnTo>
                  <a:lnTo>
                    <a:pt x="2507937" y="160928"/>
                  </a:lnTo>
                  <a:lnTo>
                    <a:pt x="2507937" y="160959"/>
                  </a:lnTo>
                  <a:lnTo>
                    <a:pt x="2507937" y="160990"/>
                  </a:lnTo>
                  <a:lnTo>
                    <a:pt x="2507937" y="161021"/>
                  </a:lnTo>
                  <a:lnTo>
                    <a:pt x="2507937" y="161051"/>
                  </a:lnTo>
                  <a:lnTo>
                    <a:pt x="2507937" y="161082"/>
                  </a:lnTo>
                  <a:lnTo>
                    <a:pt x="2507937" y="161113"/>
                  </a:lnTo>
                  <a:lnTo>
                    <a:pt x="2507937" y="161143"/>
                  </a:lnTo>
                  <a:lnTo>
                    <a:pt x="2507937" y="161174"/>
                  </a:lnTo>
                  <a:lnTo>
                    <a:pt x="2507937" y="161204"/>
                  </a:lnTo>
                  <a:lnTo>
                    <a:pt x="2507937" y="161235"/>
                  </a:lnTo>
                  <a:lnTo>
                    <a:pt x="2507937" y="161265"/>
                  </a:lnTo>
                  <a:lnTo>
                    <a:pt x="2507937" y="161295"/>
                  </a:lnTo>
                  <a:lnTo>
                    <a:pt x="2507937" y="161326"/>
                  </a:lnTo>
                  <a:lnTo>
                    <a:pt x="2507937" y="161356"/>
                  </a:lnTo>
                  <a:lnTo>
                    <a:pt x="2507937" y="161386"/>
                  </a:lnTo>
                  <a:lnTo>
                    <a:pt x="2507937" y="161416"/>
                  </a:lnTo>
                  <a:lnTo>
                    <a:pt x="2507937" y="161446"/>
                  </a:lnTo>
                  <a:lnTo>
                    <a:pt x="2507937" y="161476"/>
                  </a:lnTo>
                  <a:lnTo>
                    <a:pt x="2507937" y="161506"/>
                  </a:lnTo>
                  <a:lnTo>
                    <a:pt x="2507937" y="161536"/>
                  </a:lnTo>
                  <a:lnTo>
                    <a:pt x="2507937" y="161566"/>
                  </a:lnTo>
                  <a:lnTo>
                    <a:pt x="2507937" y="161596"/>
                  </a:lnTo>
                  <a:lnTo>
                    <a:pt x="2507937" y="161626"/>
                  </a:lnTo>
                  <a:lnTo>
                    <a:pt x="2507937" y="161656"/>
                  </a:lnTo>
                  <a:lnTo>
                    <a:pt x="2507937" y="161686"/>
                  </a:lnTo>
                  <a:lnTo>
                    <a:pt x="2507937" y="161716"/>
                  </a:lnTo>
                  <a:lnTo>
                    <a:pt x="2507937" y="161745"/>
                  </a:lnTo>
                  <a:lnTo>
                    <a:pt x="2507937" y="161775"/>
                  </a:lnTo>
                  <a:lnTo>
                    <a:pt x="2507937" y="161805"/>
                  </a:lnTo>
                  <a:lnTo>
                    <a:pt x="2507937" y="161834"/>
                  </a:lnTo>
                  <a:lnTo>
                    <a:pt x="2507937" y="161864"/>
                  </a:lnTo>
                  <a:lnTo>
                    <a:pt x="2507937" y="161893"/>
                  </a:lnTo>
                  <a:lnTo>
                    <a:pt x="2507937" y="161923"/>
                  </a:lnTo>
                  <a:lnTo>
                    <a:pt x="2507937" y="161952"/>
                  </a:lnTo>
                  <a:lnTo>
                    <a:pt x="2507937" y="161982"/>
                  </a:lnTo>
                  <a:lnTo>
                    <a:pt x="2507937" y="162011"/>
                  </a:lnTo>
                  <a:lnTo>
                    <a:pt x="2507937" y="162040"/>
                  </a:lnTo>
                  <a:lnTo>
                    <a:pt x="2507937" y="162070"/>
                  </a:lnTo>
                  <a:lnTo>
                    <a:pt x="2507937" y="162099"/>
                  </a:lnTo>
                  <a:lnTo>
                    <a:pt x="2507937" y="162128"/>
                  </a:lnTo>
                  <a:lnTo>
                    <a:pt x="2507937" y="162157"/>
                  </a:lnTo>
                  <a:lnTo>
                    <a:pt x="2507937" y="162186"/>
                  </a:lnTo>
                  <a:lnTo>
                    <a:pt x="2507937" y="162215"/>
                  </a:lnTo>
                  <a:lnTo>
                    <a:pt x="2507937" y="162244"/>
                  </a:lnTo>
                  <a:lnTo>
                    <a:pt x="2507937" y="162273"/>
                  </a:lnTo>
                  <a:lnTo>
                    <a:pt x="2507937" y="162302"/>
                  </a:lnTo>
                  <a:lnTo>
                    <a:pt x="2507937" y="162331"/>
                  </a:lnTo>
                  <a:lnTo>
                    <a:pt x="2507937" y="162360"/>
                  </a:lnTo>
                  <a:lnTo>
                    <a:pt x="2507937" y="162389"/>
                  </a:lnTo>
                  <a:lnTo>
                    <a:pt x="2507937" y="162418"/>
                  </a:lnTo>
                  <a:lnTo>
                    <a:pt x="2507937" y="162447"/>
                  </a:lnTo>
                  <a:lnTo>
                    <a:pt x="2507937" y="162475"/>
                  </a:lnTo>
                  <a:lnTo>
                    <a:pt x="2507937" y="162504"/>
                  </a:lnTo>
                  <a:lnTo>
                    <a:pt x="2507937" y="162533"/>
                  </a:lnTo>
                  <a:lnTo>
                    <a:pt x="2507937" y="162561"/>
                  </a:lnTo>
                  <a:lnTo>
                    <a:pt x="2507937" y="162590"/>
                  </a:lnTo>
                  <a:lnTo>
                    <a:pt x="2507937" y="162618"/>
                  </a:lnTo>
                  <a:lnTo>
                    <a:pt x="2507937" y="162647"/>
                  </a:lnTo>
                  <a:lnTo>
                    <a:pt x="2507937" y="162675"/>
                  </a:lnTo>
                  <a:lnTo>
                    <a:pt x="2507937" y="162704"/>
                  </a:lnTo>
                  <a:lnTo>
                    <a:pt x="2507937" y="162732"/>
                  </a:lnTo>
                  <a:lnTo>
                    <a:pt x="2507937" y="162760"/>
                  </a:lnTo>
                  <a:lnTo>
                    <a:pt x="2507937" y="162789"/>
                  </a:lnTo>
                  <a:lnTo>
                    <a:pt x="2507937" y="162817"/>
                  </a:lnTo>
                  <a:lnTo>
                    <a:pt x="2507937" y="162845"/>
                  </a:lnTo>
                  <a:lnTo>
                    <a:pt x="2507937" y="162873"/>
                  </a:lnTo>
                  <a:lnTo>
                    <a:pt x="2507937" y="162901"/>
                  </a:lnTo>
                  <a:lnTo>
                    <a:pt x="2507937" y="162930"/>
                  </a:lnTo>
                  <a:lnTo>
                    <a:pt x="2507937" y="162958"/>
                  </a:lnTo>
                  <a:lnTo>
                    <a:pt x="2507937" y="162986"/>
                  </a:lnTo>
                  <a:lnTo>
                    <a:pt x="2507937" y="163014"/>
                  </a:lnTo>
                  <a:lnTo>
                    <a:pt x="2507937" y="163042"/>
                  </a:lnTo>
                  <a:lnTo>
                    <a:pt x="2507937" y="163070"/>
                  </a:lnTo>
                  <a:lnTo>
                    <a:pt x="2507937" y="163097"/>
                  </a:lnTo>
                  <a:lnTo>
                    <a:pt x="2507937" y="163125"/>
                  </a:lnTo>
                  <a:lnTo>
                    <a:pt x="2507937" y="163153"/>
                  </a:lnTo>
                  <a:lnTo>
                    <a:pt x="2507937" y="163181"/>
                  </a:lnTo>
                  <a:lnTo>
                    <a:pt x="2507937" y="163209"/>
                  </a:lnTo>
                  <a:lnTo>
                    <a:pt x="2507937" y="163236"/>
                  </a:lnTo>
                  <a:lnTo>
                    <a:pt x="2507937" y="163264"/>
                  </a:lnTo>
                  <a:lnTo>
                    <a:pt x="2511421" y="163207"/>
                  </a:lnTo>
                  <a:lnTo>
                    <a:pt x="2514904" y="163150"/>
                  </a:lnTo>
                  <a:lnTo>
                    <a:pt x="2518387" y="163093"/>
                  </a:lnTo>
                  <a:lnTo>
                    <a:pt x="2521870" y="163035"/>
                  </a:lnTo>
                  <a:lnTo>
                    <a:pt x="2525354" y="162978"/>
                  </a:lnTo>
                  <a:lnTo>
                    <a:pt x="2528837" y="162921"/>
                  </a:lnTo>
                  <a:lnTo>
                    <a:pt x="2532320" y="162864"/>
                  </a:lnTo>
                  <a:lnTo>
                    <a:pt x="2535803" y="162807"/>
                  </a:lnTo>
                  <a:lnTo>
                    <a:pt x="2539287" y="162750"/>
                  </a:lnTo>
                  <a:lnTo>
                    <a:pt x="2542770" y="162693"/>
                  </a:lnTo>
                  <a:lnTo>
                    <a:pt x="2546253" y="162636"/>
                  </a:lnTo>
                  <a:lnTo>
                    <a:pt x="2549736" y="162579"/>
                  </a:lnTo>
                  <a:lnTo>
                    <a:pt x="2553220" y="162521"/>
                  </a:lnTo>
                  <a:lnTo>
                    <a:pt x="2556703" y="162464"/>
                  </a:lnTo>
                  <a:lnTo>
                    <a:pt x="2560186" y="162407"/>
                  </a:lnTo>
                  <a:lnTo>
                    <a:pt x="2563669" y="162350"/>
                  </a:lnTo>
                  <a:lnTo>
                    <a:pt x="2567153" y="162293"/>
                  </a:lnTo>
                  <a:lnTo>
                    <a:pt x="2570636" y="162236"/>
                  </a:lnTo>
                  <a:lnTo>
                    <a:pt x="2574119" y="162179"/>
                  </a:lnTo>
                  <a:lnTo>
                    <a:pt x="2577602" y="162122"/>
                  </a:lnTo>
                  <a:lnTo>
                    <a:pt x="2581085" y="162065"/>
                  </a:lnTo>
                  <a:lnTo>
                    <a:pt x="2584569" y="162008"/>
                  </a:lnTo>
                  <a:lnTo>
                    <a:pt x="2588052" y="161950"/>
                  </a:lnTo>
                  <a:lnTo>
                    <a:pt x="2591535" y="161893"/>
                  </a:lnTo>
                  <a:lnTo>
                    <a:pt x="2595018" y="161836"/>
                  </a:lnTo>
                  <a:lnTo>
                    <a:pt x="2598502" y="161779"/>
                  </a:lnTo>
                  <a:lnTo>
                    <a:pt x="2601985" y="161722"/>
                  </a:lnTo>
                  <a:lnTo>
                    <a:pt x="2605468" y="161665"/>
                  </a:lnTo>
                  <a:lnTo>
                    <a:pt x="2608951" y="161608"/>
                  </a:lnTo>
                  <a:lnTo>
                    <a:pt x="2612435" y="161551"/>
                  </a:lnTo>
                  <a:lnTo>
                    <a:pt x="2615918" y="161494"/>
                  </a:lnTo>
                  <a:lnTo>
                    <a:pt x="2619401" y="161437"/>
                  </a:lnTo>
                  <a:lnTo>
                    <a:pt x="2622884" y="161380"/>
                  </a:lnTo>
                  <a:lnTo>
                    <a:pt x="2626368" y="161323"/>
                  </a:lnTo>
                  <a:lnTo>
                    <a:pt x="2629851" y="161265"/>
                  </a:lnTo>
                  <a:lnTo>
                    <a:pt x="2633334" y="161208"/>
                  </a:lnTo>
                  <a:lnTo>
                    <a:pt x="2636817" y="161151"/>
                  </a:lnTo>
                  <a:lnTo>
                    <a:pt x="2640301" y="161094"/>
                  </a:lnTo>
                  <a:lnTo>
                    <a:pt x="2643784" y="161037"/>
                  </a:lnTo>
                  <a:lnTo>
                    <a:pt x="2647267" y="160980"/>
                  </a:lnTo>
                  <a:lnTo>
                    <a:pt x="2647267" y="161009"/>
                  </a:lnTo>
                  <a:lnTo>
                    <a:pt x="2647267" y="161038"/>
                  </a:lnTo>
                  <a:lnTo>
                    <a:pt x="2647267" y="161067"/>
                  </a:lnTo>
                  <a:lnTo>
                    <a:pt x="2650750" y="161011"/>
                  </a:lnTo>
                  <a:lnTo>
                    <a:pt x="2654234" y="160954"/>
                  </a:lnTo>
                  <a:lnTo>
                    <a:pt x="2657717" y="160897"/>
                  </a:lnTo>
                  <a:lnTo>
                    <a:pt x="2661200" y="160840"/>
                  </a:lnTo>
                  <a:lnTo>
                    <a:pt x="2664683" y="160783"/>
                  </a:lnTo>
                  <a:lnTo>
                    <a:pt x="2668167" y="160726"/>
                  </a:lnTo>
                  <a:lnTo>
                    <a:pt x="2671650" y="160669"/>
                  </a:lnTo>
                  <a:lnTo>
                    <a:pt x="2675133" y="160612"/>
                  </a:lnTo>
                  <a:lnTo>
                    <a:pt x="2678616" y="160555"/>
                  </a:lnTo>
                  <a:lnTo>
                    <a:pt x="2682100" y="160498"/>
                  </a:lnTo>
                  <a:lnTo>
                    <a:pt x="2685583" y="160441"/>
                  </a:lnTo>
                  <a:lnTo>
                    <a:pt x="2689066" y="160384"/>
                  </a:lnTo>
                  <a:lnTo>
                    <a:pt x="2692549" y="160327"/>
                  </a:lnTo>
                  <a:lnTo>
                    <a:pt x="2696033" y="160270"/>
                  </a:lnTo>
                  <a:lnTo>
                    <a:pt x="2699516" y="160213"/>
                  </a:lnTo>
                  <a:lnTo>
                    <a:pt x="2702999" y="160157"/>
                  </a:lnTo>
                  <a:lnTo>
                    <a:pt x="2706482" y="160100"/>
                  </a:lnTo>
                  <a:lnTo>
                    <a:pt x="2709966" y="160043"/>
                  </a:lnTo>
                  <a:lnTo>
                    <a:pt x="2713449" y="159986"/>
                  </a:lnTo>
                  <a:lnTo>
                    <a:pt x="2716932" y="159929"/>
                  </a:lnTo>
                  <a:lnTo>
                    <a:pt x="2720415" y="159872"/>
                  </a:lnTo>
                  <a:lnTo>
                    <a:pt x="2723899" y="159815"/>
                  </a:lnTo>
                  <a:lnTo>
                    <a:pt x="2727382" y="159758"/>
                  </a:lnTo>
                  <a:lnTo>
                    <a:pt x="2730865" y="159701"/>
                  </a:lnTo>
                  <a:lnTo>
                    <a:pt x="2734348" y="159644"/>
                  </a:lnTo>
                  <a:lnTo>
                    <a:pt x="2737832" y="159588"/>
                  </a:lnTo>
                  <a:lnTo>
                    <a:pt x="2741315" y="159531"/>
                  </a:lnTo>
                  <a:lnTo>
                    <a:pt x="2744798" y="159474"/>
                  </a:lnTo>
                  <a:lnTo>
                    <a:pt x="2748281" y="159417"/>
                  </a:lnTo>
                  <a:lnTo>
                    <a:pt x="2751765" y="159360"/>
                  </a:lnTo>
                  <a:lnTo>
                    <a:pt x="2755248" y="159303"/>
                  </a:lnTo>
                  <a:lnTo>
                    <a:pt x="2758731" y="159246"/>
                  </a:lnTo>
                  <a:lnTo>
                    <a:pt x="2762214" y="159189"/>
                  </a:lnTo>
                  <a:lnTo>
                    <a:pt x="2765698" y="159132"/>
                  </a:lnTo>
                  <a:lnTo>
                    <a:pt x="2769181" y="159076"/>
                  </a:lnTo>
                  <a:lnTo>
                    <a:pt x="2772664" y="159019"/>
                  </a:lnTo>
                  <a:lnTo>
                    <a:pt x="2776147" y="158962"/>
                  </a:lnTo>
                  <a:lnTo>
                    <a:pt x="2779631" y="158905"/>
                  </a:lnTo>
                  <a:lnTo>
                    <a:pt x="2783114" y="158848"/>
                  </a:lnTo>
                  <a:lnTo>
                    <a:pt x="2786597" y="158791"/>
                  </a:lnTo>
                  <a:lnTo>
                    <a:pt x="2786597" y="158822"/>
                  </a:lnTo>
                  <a:lnTo>
                    <a:pt x="2786597" y="158852"/>
                  </a:lnTo>
                  <a:lnTo>
                    <a:pt x="2786597" y="158883"/>
                  </a:lnTo>
                  <a:lnTo>
                    <a:pt x="2786597" y="158913"/>
                  </a:lnTo>
                  <a:lnTo>
                    <a:pt x="2786597" y="158943"/>
                  </a:lnTo>
                  <a:lnTo>
                    <a:pt x="2786597" y="158974"/>
                  </a:lnTo>
                  <a:lnTo>
                    <a:pt x="2786597" y="159004"/>
                  </a:lnTo>
                  <a:lnTo>
                    <a:pt x="2786597" y="159034"/>
                  </a:lnTo>
                  <a:lnTo>
                    <a:pt x="2786597" y="159064"/>
                  </a:lnTo>
                  <a:lnTo>
                    <a:pt x="2790080" y="159008"/>
                  </a:lnTo>
                  <a:lnTo>
                    <a:pt x="2793564" y="158951"/>
                  </a:lnTo>
                  <a:lnTo>
                    <a:pt x="2797047" y="158895"/>
                  </a:lnTo>
                  <a:lnTo>
                    <a:pt x="2800530" y="158838"/>
                  </a:lnTo>
                  <a:lnTo>
                    <a:pt x="2804013" y="158782"/>
                  </a:lnTo>
                  <a:lnTo>
                    <a:pt x="2807497" y="158725"/>
                  </a:lnTo>
                  <a:lnTo>
                    <a:pt x="2810980" y="158668"/>
                  </a:lnTo>
                  <a:lnTo>
                    <a:pt x="2814463" y="158612"/>
                  </a:lnTo>
                  <a:lnTo>
                    <a:pt x="2817946" y="158555"/>
                  </a:lnTo>
                  <a:lnTo>
                    <a:pt x="2821430" y="158499"/>
                  </a:lnTo>
                  <a:lnTo>
                    <a:pt x="2824913" y="158442"/>
                  </a:lnTo>
                  <a:lnTo>
                    <a:pt x="2828396" y="158386"/>
                  </a:lnTo>
                  <a:lnTo>
                    <a:pt x="2831879" y="158329"/>
                  </a:lnTo>
                  <a:lnTo>
                    <a:pt x="2835363" y="158273"/>
                  </a:lnTo>
                  <a:lnTo>
                    <a:pt x="2838846" y="158216"/>
                  </a:lnTo>
                  <a:lnTo>
                    <a:pt x="2842329" y="158160"/>
                  </a:lnTo>
                  <a:lnTo>
                    <a:pt x="2845812" y="158103"/>
                  </a:lnTo>
                  <a:lnTo>
                    <a:pt x="2849296" y="158047"/>
                  </a:lnTo>
                  <a:lnTo>
                    <a:pt x="2852779" y="157990"/>
                  </a:lnTo>
                  <a:lnTo>
                    <a:pt x="2856262" y="157934"/>
                  </a:lnTo>
                  <a:lnTo>
                    <a:pt x="2859745" y="157877"/>
                  </a:lnTo>
                  <a:lnTo>
                    <a:pt x="2863229" y="157821"/>
                  </a:lnTo>
                  <a:lnTo>
                    <a:pt x="2866712" y="157764"/>
                  </a:lnTo>
                  <a:lnTo>
                    <a:pt x="2870195" y="157708"/>
                  </a:lnTo>
                  <a:lnTo>
                    <a:pt x="2873678" y="157651"/>
                  </a:lnTo>
                  <a:lnTo>
                    <a:pt x="2877161" y="157595"/>
                  </a:lnTo>
                  <a:lnTo>
                    <a:pt x="2880645" y="157538"/>
                  </a:lnTo>
                  <a:lnTo>
                    <a:pt x="2884128" y="157482"/>
                  </a:lnTo>
                  <a:lnTo>
                    <a:pt x="2887611" y="157425"/>
                  </a:lnTo>
                  <a:lnTo>
                    <a:pt x="2891094" y="157369"/>
                  </a:lnTo>
                  <a:lnTo>
                    <a:pt x="2894578" y="157312"/>
                  </a:lnTo>
                  <a:lnTo>
                    <a:pt x="2898061" y="157256"/>
                  </a:lnTo>
                  <a:lnTo>
                    <a:pt x="2901544" y="157199"/>
                  </a:lnTo>
                  <a:lnTo>
                    <a:pt x="2905027" y="157143"/>
                  </a:lnTo>
                  <a:lnTo>
                    <a:pt x="2908511" y="157087"/>
                  </a:lnTo>
                  <a:lnTo>
                    <a:pt x="2911994" y="157030"/>
                  </a:lnTo>
                  <a:lnTo>
                    <a:pt x="2915477" y="156974"/>
                  </a:lnTo>
                  <a:lnTo>
                    <a:pt x="2918960" y="156917"/>
                  </a:lnTo>
                  <a:lnTo>
                    <a:pt x="2922444" y="156861"/>
                  </a:lnTo>
                  <a:lnTo>
                    <a:pt x="2925927" y="156804"/>
                  </a:lnTo>
                  <a:lnTo>
                    <a:pt x="2925927" y="156836"/>
                  </a:lnTo>
                  <a:lnTo>
                    <a:pt x="2925927" y="156867"/>
                  </a:lnTo>
                  <a:lnTo>
                    <a:pt x="2925927" y="156899"/>
                  </a:lnTo>
                  <a:lnTo>
                    <a:pt x="2925927" y="156930"/>
                  </a:lnTo>
                  <a:lnTo>
                    <a:pt x="2925927" y="156962"/>
                  </a:lnTo>
                  <a:lnTo>
                    <a:pt x="2925927" y="156993"/>
                  </a:lnTo>
                  <a:lnTo>
                    <a:pt x="2925927" y="157025"/>
                  </a:lnTo>
                  <a:lnTo>
                    <a:pt x="2925927" y="157056"/>
                  </a:lnTo>
                  <a:lnTo>
                    <a:pt x="2925927" y="157087"/>
                  </a:lnTo>
                  <a:lnTo>
                    <a:pt x="2925927" y="157118"/>
                  </a:lnTo>
                  <a:lnTo>
                    <a:pt x="2925927" y="157150"/>
                  </a:lnTo>
                  <a:lnTo>
                    <a:pt x="2925927" y="157181"/>
                  </a:lnTo>
                  <a:lnTo>
                    <a:pt x="2925927" y="157212"/>
                  </a:lnTo>
                  <a:lnTo>
                    <a:pt x="2925927" y="157243"/>
                  </a:lnTo>
                  <a:lnTo>
                    <a:pt x="2925927" y="157274"/>
                  </a:lnTo>
                  <a:lnTo>
                    <a:pt x="2925927" y="157305"/>
                  </a:lnTo>
                  <a:lnTo>
                    <a:pt x="2925927" y="157336"/>
                  </a:lnTo>
                  <a:lnTo>
                    <a:pt x="2925927" y="157367"/>
                  </a:lnTo>
                  <a:lnTo>
                    <a:pt x="2925927" y="157398"/>
                  </a:lnTo>
                  <a:lnTo>
                    <a:pt x="2925927" y="157428"/>
                  </a:lnTo>
                  <a:lnTo>
                    <a:pt x="2925927" y="157459"/>
                  </a:lnTo>
                  <a:lnTo>
                    <a:pt x="2925927" y="157490"/>
                  </a:lnTo>
                  <a:lnTo>
                    <a:pt x="2925927" y="157521"/>
                  </a:lnTo>
                  <a:lnTo>
                    <a:pt x="2925927" y="157551"/>
                  </a:lnTo>
                  <a:lnTo>
                    <a:pt x="2925927" y="157582"/>
                  </a:lnTo>
                  <a:lnTo>
                    <a:pt x="2925927" y="157612"/>
                  </a:lnTo>
                  <a:lnTo>
                    <a:pt x="2925927" y="157643"/>
                  </a:lnTo>
                  <a:lnTo>
                    <a:pt x="2925927" y="157674"/>
                  </a:lnTo>
                  <a:lnTo>
                    <a:pt x="2925927" y="157704"/>
                  </a:lnTo>
                  <a:lnTo>
                    <a:pt x="2925927" y="157734"/>
                  </a:lnTo>
                  <a:lnTo>
                    <a:pt x="2925927" y="157765"/>
                  </a:lnTo>
                  <a:lnTo>
                    <a:pt x="2925927" y="157795"/>
                  </a:lnTo>
                  <a:lnTo>
                    <a:pt x="2925927" y="157825"/>
                  </a:lnTo>
                  <a:lnTo>
                    <a:pt x="2925927" y="157856"/>
                  </a:lnTo>
                  <a:lnTo>
                    <a:pt x="2925927" y="157886"/>
                  </a:lnTo>
                  <a:lnTo>
                    <a:pt x="2925927" y="157916"/>
                  </a:lnTo>
                  <a:lnTo>
                    <a:pt x="2925927" y="157946"/>
                  </a:lnTo>
                  <a:lnTo>
                    <a:pt x="2925927" y="157976"/>
                  </a:lnTo>
                  <a:lnTo>
                    <a:pt x="2925927" y="158007"/>
                  </a:lnTo>
                  <a:lnTo>
                    <a:pt x="2925927" y="158037"/>
                  </a:lnTo>
                  <a:lnTo>
                    <a:pt x="2925927" y="158067"/>
                  </a:lnTo>
                  <a:lnTo>
                    <a:pt x="2925927" y="158097"/>
                  </a:lnTo>
                  <a:lnTo>
                    <a:pt x="2925927" y="158126"/>
                  </a:lnTo>
                  <a:lnTo>
                    <a:pt x="2925927" y="158156"/>
                  </a:lnTo>
                  <a:lnTo>
                    <a:pt x="2925927" y="158186"/>
                  </a:lnTo>
                  <a:lnTo>
                    <a:pt x="2925927" y="158216"/>
                  </a:lnTo>
                  <a:lnTo>
                    <a:pt x="2925927" y="158246"/>
                  </a:lnTo>
                  <a:lnTo>
                    <a:pt x="2925927" y="158275"/>
                  </a:lnTo>
                  <a:lnTo>
                    <a:pt x="2925927" y="158305"/>
                  </a:lnTo>
                  <a:lnTo>
                    <a:pt x="2925927" y="158335"/>
                  </a:lnTo>
                  <a:lnTo>
                    <a:pt x="2925927" y="158364"/>
                  </a:lnTo>
                  <a:lnTo>
                    <a:pt x="2925927" y="158394"/>
                  </a:lnTo>
                  <a:lnTo>
                    <a:pt x="2925927" y="158424"/>
                  </a:lnTo>
                  <a:lnTo>
                    <a:pt x="2925927" y="158453"/>
                  </a:lnTo>
                  <a:lnTo>
                    <a:pt x="2925927" y="158483"/>
                  </a:lnTo>
                  <a:lnTo>
                    <a:pt x="2925927" y="158512"/>
                  </a:lnTo>
                  <a:lnTo>
                    <a:pt x="2925927" y="158541"/>
                  </a:lnTo>
                  <a:lnTo>
                    <a:pt x="2925927" y="158571"/>
                  </a:lnTo>
                  <a:lnTo>
                    <a:pt x="2925927" y="158600"/>
                  </a:lnTo>
                  <a:lnTo>
                    <a:pt x="2925927" y="158629"/>
                  </a:lnTo>
                  <a:lnTo>
                    <a:pt x="2925927" y="158659"/>
                  </a:lnTo>
                  <a:lnTo>
                    <a:pt x="2925927" y="158688"/>
                  </a:lnTo>
                  <a:lnTo>
                    <a:pt x="2925927" y="158717"/>
                  </a:lnTo>
                  <a:lnTo>
                    <a:pt x="2925927" y="158746"/>
                  </a:lnTo>
                  <a:lnTo>
                    <a:pt x="2925927" y="158775"/>
                  </a:lnTo>
                  <a:lnTo>
                    <a:pt x="2925927" y="158804"/>
                  </a:lnTo>
                  <a:lnTo>
                    <a:pt x="2929410" y="158750"/>
                  </a:lnTo>
                  <a:lnTo>
                    <a:pt x="2932893" y="158696"/>
                  </a:lnTo>
                  <a:lnTo>
                    <a:pt x="2936377" y="158642"/>
                  </a:lnTo>
                  <a:lnTo>
                    <a:pt x="2939860" y="158588"/>
                  </a:lnTo>
                  <a:lnTo>
                    <a:pt x="2943343" y="158534"/>
                  </a:lnTo>
                  <a:lnTo>
                    <a:pt x="2946826" y="158479"/>
                  </a:lnTo>
                  <a:lnTo>
                    <a:pt x="2950310" y="158425"/>
                  </a:lnTo>
                  <a:lnTo>
                    <a:pt x="2953793" y="158371"/>
                  </a:lnTo>
                  <a:lnTo>
                    <a:pt x="2957276" y="158317"/>
                  </a:lnTo>
                  <a:lnTo>
                    <a:pt x="2960759" y="158263"/>
                  </a:lnTo>
                  <a:lnTo>
                    <a:pt x="2964243" y="158209"/>
                  </a:lnTo>
                  <a:lnTo>
                    <a:pt x="2967726" y="158155"/>
                  </a:lnTo>
                  <a:lnTo>
                    <a:pt x="2971209" y="158101"/>
                  </a:lnTo>
                  <a:lnTo>
                    <a:pt x="2974692" y="158046"/>
                  </a:lnTo>
                  <a:lnTo>
                    <a:pt x="2978176" y="157992"/>
                  </a:lnTo>
                  <a:lnTo>
                    <a:pt x="2981659" y="157938"/>
                  </a:lnTo>
                  <a:lnTo>
                    <a:pt x="2985142" y="157884"/>
                  </a:lnTo>
                  <a:lnTo>
                    <a:pt x="2988625" y="157830"/>
                  </a:lnTo>
                  <a:lnTo>
                    <a:pt x="2992109" y="157776"/>
                  </a:lnTo>
                  <a:lnTo>
                    <a:pt x="2995592" y="157722"/>
                  </a:lnTo>
                  <a:lnTo>
                    <a:pt x="2999075" y="157668"/>
                  </a:lnTo>
                  <a:lnTo>
                    <a:pt x="3002558" y="157613"/>
                  </a:lnTo>
                  <a:lnTo>
                    <a:pt x="3006042" y="157559"/>
                  </a:lnTo>
                  <a:lnTo>
                    <a:pt x="3009525" y="157505"/>
                  </a:lnTo>
                  <a:lnTo>
                    <a:pt x="3013008" y="157451"/>
                  </a:lnTo>
                  <a:lnTo>
                    <a:pt x="3016491" y="157397"/>
                  </a:lnTo>
                  <a:lnTo>
                    <a:pt x="3019975" y="157343"/>
                  </a:lnTo>
                  <a:lnTo>
                    <a:pt x="3023458" y="157289"/>
                  </a:lnTo>
                  <a:lnTo>
                    <a:pt x="3026941" y="157235"/>
                  </a:lnTo>
                  <a:lnTo>
                    <a:pt x="3030424" y="157181"/>
                  </a:lnTo>
                  <a:lnTo>
                    <a:pt x="3033908" y="157127"/>
                  </a:lnTo>
                  <a:lnTo>
                    <a:pt x="3037391" y="157072"/>
                  </a:lnTo>
                  <a:lnTo>
                    <a:pt x="3040874" y="157018"/>
                  </a:lnTo>
                  <a:lnTo>
                    <a:pt x="3044357" y="156964"/>
                  </a:lnTo>
                  <a:lnTo>
                    <a:pt x="3047841" y="156910"/>
                  </a:lnTo>
                  <a:lnTo>
                    <a:pt x="3051324" y="156856"/>
                  </a:lnTo>
                  <a:lnTo>
                    <a:pt x="3054807" y="156802"/>
                  </a:lnTo>
                  <a:lnTo>
                    <a:pt x="3058290" y="156748"/>
                  </a:lnTo>
                  <a:lnTo>
                    <a:pt x="3061774" y="156694"/>
                  </a:lnTo>
                  <a:lnTo>
                    <a:pt x="3065257" y="156640"/>
                  </a:lnTo>
                  <a:lnTo>
                    <a:pt x="3065257" y="156670"/>
                  </a:lnTo>
                  <a:lnTo>
                    <a:pt x="3065257" y="156701"/>
                  </a:lnTo>
                  <a:lnTo>
                    <a:pt x="3065257" y="156731"/>
                  </a:lnTo>
                  <a:lnTo>
                    <a:pt x="3065257" y="156761"/>
                  </a:lnTo>
                  <a:lnTo>
                    <a:pt x="3065257" y="156791"/>
                  </a:lnTo>
                  <a:lnTo>
                    <a:pt x="3065257" y="156821"/>
                  </a:lnTo>
                  <a:lnTo>
                    <a:pt x="3065257" y="156852"/>
                  </a:lnTo>
                  <a:lnTo>
                    <a:pt x="3065257" y="156882"/>
                  </a:lnTo>
                  <a:lnTo>
                    <a:pt x="3065257" y="156912"/>
                  </a:lnTo>
                  <a:lnTo>
                    <a:pt x="3065257" y="156942"/>
                  </a:lnTo>
                  <a:lnTo>
                    <a:pt x="3065257" y="156972"/>
                  </a:lnTo>
                  <a:lnTo>
                    <a:pt x="3065257" y="157002"/>
                  </a:lnTo>
                  <a:lnTo>
                    <a:pt x="3065257" y="157032"/>
                  </a:lnTo>
                  <a:lnTo>
                    <a:pt x="3065257" y="157062"/>
                  </a:lnTo>
                  <a:lnTo>
                    <a:pt x="3065257" y="157091"/>
                  </a:lnTo>
                  <a:lnTo>
                    <a:pt x="3065257" y="157121"/>
                  </a:lnTo>
                  <a:lnTo>
                    <a:pt x="3065257" y="157151"/>
                  </a:lnTo>
                  <a:lnTo>
                    <a:pt x="3065257" y="157181"/>
                  </a:lnTo>
                  <a:lnTo>
                    <a:pt x="3065257" y="157210"/>
                  </a:lnTo>
                  <a:lnTo>
                    <a:pt x="3065257" y="157240"/>
                  </a:lnTo>
                  <a:lnTo>
                    <a:pt x="3065257" y="157270"/>
                  </a:lnTo>
                  <a:lnTo>
                    <a:pt x="3065257" y="157299"/>
                  </a:lnTo>
                  <a:lnTo>
                    <a:pt x="3065257" y="157329"/>
                  </a:lnTo>
                  <a:lnTo>
                    <a:pt x="3065257" y="157358"/>
                  </a:lnTo>
                  <a:lnTo>
                    <a:pt x="3065257" y="157388"/>
                  </a:lnTo>
                  <a:lnTo>
                    <a:pt x="3065257" y="157417"/>
                  </a:lnTo>
                  <a:lnTo>
                    <a:pt x="3065257" y="157447"/>
                  </a:lnTo>
                  <a:lnTo>
                    <a:pt x="3065257" y="157476"/>
                  </a:lnTo>
                  <a:lnTo>
                    <a:pt x="3065257" y="157505"/>
                  </a:lnTo>
                  <a:lnTo>
                    <a:pt x="3065257" y="157535"/>
                  </a:lnTo>
                  <a:lnTo>
                    <a:pt x="3065257" y="157564"/>
                  </a:lnTo>
                  <a:lnTo>
                    <a:pt x="3065257" y="157593"/>
                  </a:lnTo>
                  <a:lnTo>
                    <a:pt x="3065257" y="157622"/>
                  </a:lnTo>
                  <a:lnTo>
                    <a:pt x="3065257" y="157651"/>
                  </a:lnTo>
                  <a:lnTo>
                    <a:pt x="3065257" y="157680"/>
                  </a:lnTo>
                  <a:lnTo>
                    <a:pt x="3065257" y="157710"/>
                  </a:lnTo>
                  <a:lnTo>
                    <a:pt x="3065257" y="157739"/>
                  </a:lnTo>
                  <a:lnTo>
                    <a:pt x="3065257" y="157768"/>
                  </a:lnTo>
                  <a:lnTo>
                    <a:pt x="3065257" y="157797"/>
                  </a:lnTo>
                  <a:lnTo>
                    <a:pt x="3065257" y="157825"/>
                  </a:lnTo>
                  <a:lnTo>
                    <a:pt x="3065257" y="157854"/>
                  </a:lnTo>
                  <a:lnTo>
                    <a:pt x="3065257" y="157883"/>
                  </a:lnTo>
                  <a:lnTo>
                    <a:pt x="3065257" y="157912"/>
                  </a:lnTo>
                  <a:lnTo>
                    <a:pt x="3065257" y="157941"/>
                  </a:lnTo>
                  <a:lnTo>
                    <a:pt x="3065257" y="157970"/>
                  </a:lnTo>
                  <a:lnTo>
                    <a:pt x="3065257" y="157998"/>
                  </a:lnTo>
                  <a:lnTo>
                    <a:pt x="3065257" y="158027"/>
                  </a:lnTo>
                  <a:lnTo>
                    <a:pt x="3065257" y="158056"/>
                  </a:lnTo>
                  <a:lnTo>
                    <a:pt x="3065257" y="158084"/>
                  </a:lnTo>
                  <a:lnTo>
                    <a:pt x="3065257" y="158113"/>
                  </a:lnTo>
                  <a:lnTo>
                    <a:pt x="3065257" y="158141"/>
                  </a:lnTo>
                  <a:lnTo>
                    <a:pt x="3065257" y="158170"/>
                  </a:lnTo>
                  <a:lnTo>
                    <a:pt x="3065257" y="158198"/>
                  </a:lnTo>
                  <a:lnTo>
                    <a:pt x="3065257" y="158227"/>
                  </a:lnTo>
                  <a:lnTo>
                    <a:pt x="3065257" y="158255"/>
                  </a:lnTo>
                  <a:lnTo>
                    <a:pt x="3068740" y="158203"/>
                  </a:lnTo>
                  <a:lnTo>
                    <a:pt x="3072223" y="158151"/>
                  </a:lnTo>
                  <a:lnTo>
                    <a:pt x="3075707" y="158098"/>
                  </a:lnTo>
                  <a:lnTo>
                    <a:pt x="3079190" y="158046"/>
                  </a:lnTo>
                  <a:lnTo>
                    <a:pt x="3082673" y="157994"/>
                  </a:lnTo>
                  <a:lnTo>
                    <a:pt x="3086156" y="157941"/>
                  </a:lnTo>
                  <a:lnTo>
                    <a:pt x="3089640" y="157889"/>
                  </a:lnTo>
                  <a:lnTo>
                    <a:pt x="3093123" y="157837"/>
                  </a:lnTo>
                  <a:lnTo>
                    <a:pt x="3096606" y="157785"/>
                  </a:lnTo>
                  <a:lnTo>
                    <a:pt x="3100089" y="157732"/>
                  </a:lnTo>
                  <a:lnTo>
                    <a:pt x="3103573" y="157680"/>
                  </a:lnTo>
                  <a:lnTo>
                    <a:pt x="3107056" y="157628"/>
                  </a:lnTo>
                  <a:lnTo>
                    <a:pt x="3110539" y="157576"/>
                  </a:lnTo>
                  <a:lnTo>
                    <a:pt x="3114022" y="157523"/>
                  </a:lnTo>
                  <a:lnTo>
                    <a:pt x="3117506" y="157471"/>
                  </a:lnTo>
                  <a:lnTo>
                    <a:pt x="3120989" y="157419"/>
                  </a:lnTo>
                  <a:lnTo>
                    <a:pt x="3124472" y="157366"/>
                  </a:lnTo>
                  <a:lnTo>
                    <a:pt x="3127955" y="157314"/>
                  </a:lnTo>
                  <a:lnTo>
                    <a:pt x="3131439" y="157262"/>
                  </a:lnTo>
                  <a:lnTo>
                    <a:pt x="3134922" y="157210"/>
                  </a:lnTo>
                  <a:lnTo>
                    <a:pt x="3138405" y="157157"/>
                  </a:lnTo>
                  <a:lnTo>
                    <a:pt x="3141888" y="157105"/>
                  </a:lnTo>
                  <a:lnTo>
                    <a:pt x="3145372" y="157053"/>
                  </a:lnTo>
                  <a:lnTo>
                    <a:pt x="3148855" y="157001"/>
                  </a:lnTo>
                  <a:lnTo>
                    <a:pt x="3152338" y="156948"/>
                  </a:lnTo>
                  <a:lnTo>
                    <a:pt x="3155821" y="156896"/>
                  </a:lnTo>
                  <a:lnTo>
                    <a:pt x="3159304" y="156844"/>
                  </a:lnTo>
                  <a:lnTo>
                    <a:pt x="3162788" y="156792"/>
                  </a:lnTo>
                  <a:lnTo>
                    <a:pt x="3166271" y="156739"/>
                  </a:lnTo>
                  <a:lnTo>
                    <a:pt x="3169754" y="156687"/>
                  </a:lnTo>
                  <a:lnTo>
                    <a:pt x="3173237" y="156635"/>
                  </a:lnTo>
                  <a:lnTo>
                    <a:pt x="3176721" y="156583"/>
                  </a:lnTo>
                  <a:lnTo>
                    <a:pt x="3180204" y="156530"/>
                  </a:lnTo>
                  <a:lnTo>
                    <a:pt x="3183687" y="156478"/>
                  </a:lnTo>
                  <a:lnTo>
                    <a:pt x="3187170" y="156426"/>
                  </a:lnTo>
                  <a:lnTo>
                    <a:pt x="3190654" y="156374"/>
                  </a:lnTo>
                  <a:lnTo>
                    <a:pt x="3194137" y="156322"/>
                  </a:lnTo>
                  <a:lnTo>
                    <a:pt x="3197620" y="156269"/>
                  </a:lnTo>
                  <a:lnTo>
                    <a:pt x="3201103" y="156217"/>
                  </a:lnTo>
                  <a:lnTo>
                    <a:pt x="3204587" y="156165"/>
                  </a:lnTo>
                  <a:lnTo>
                    <a:pt x="3204587" y="156194"/>
                  </a:lnTo>
                  <a:lnTo>
                    <a:pt x="3204587" y="156224"/>
                  </a:lnTo>
                  <a:lnTo>
                    <a:pt x="3204587" y="156254"/>
                  </a:lnTo>
                  <a:lnTo>
                    <a:pt x="3204587" y="156283"/>
                  </a:lnTo>
                  <a:lnTo>
                    <a:pt x="3204587" y="156313"/>
                  </a:lnTo>
                  <a:lnTo>
                    <a:pt x="3204587" y="156342"/>
                  </a:lnTo>
                  <a:lnTo>
                    <a:pt x="3204587" y="156371"/>
                  </a:lnTo>
                  <a:lnTo>
                    <a:pt x="3204587" y="156401"/>
                  </a:lnTo>
                  <a:lnTo>
                    <a:pt x="3204587" y="156430"/>
                  </a:lnTo>
                  <a:lnTo>
                    <a:pt x="3204587" y="156459"/>
                  </a:lnTo>
                  <a:lnTo>
                    <a:pt x="3204587" y="156489"/>
                  </a:lnTo>
                  <a:lnTo>
                    <a:pt x="3204587" y="156518"/>
                  </a:lnTo>
                  <a:lnTo>
                    <a:pt x="3204587" y="156547"/>
                  </a:lnTo>
                  <a:lnTo>
                    <a:pt x="3204587" y="156576"/>
                  </a:lnTo>
                  <a:lnTo>
                    <a:pt x="3204587" y="156605"/>
                  </a:lnTo>
                  <a:lnTo>
                    <a:pt x="3204587" y="156635"/>
                  </a:lnTo>
                  <a:lnTo>
                    <a:pt x="3204587" y="156664"/>
                  </a:lnTo>
                  <a:lnTo>
                    <a:pt x="3204587" y="156693"/>
                  </a:lnTo>
                  <a:lnTo>
                    <a:pt x="3204587" y="156722"/>
                  </a:lnTo>
                  <a:lnTo>
                    <a:pt x="3204587" y="156751"/>
                  </a:lnTo>
                  <a:lnTo>
                    <a:pt x="3204587" y="156779"/>
                  </a:lnTo>
                  <a:lnTo>
                    <a:pt x="3204587" y="156808"/>
                  </a:lnTo>
                  <a:lnTo>
                    <a:pt x="3204587" y="156837"/>
                  </a:lnTo>
                  <a:lnTo>
                    <a:pt x="3204587" y="156866"/>
                  </a:lnTo>
                  <a:lnTo>
                    <a:pt x="3204587" y="156895"/>
                  </a:lnTo>
                  <a:lnTo>
                    <a:pt x="3204587" y="156924"/>
                  </a:lnTo>
                  <a:lnTo>
                    <a:pt x="3204587" y="156952"/>
                  </a:lnTo>
                  <a:lnTo>
                    <a:pt x="3204587" y="156981"/>
                  </a:lnTo>
                  <a:lnTo>
                    <a:pt x="3204587" y="157010"/>
                  </a:lnTo>
                  <a:lnTo>
                    <a:pt x="3204587" y="157038"/>
                  </a:lnTo>
                  <a:lnTo>
                    <a:pt x="3204587" y="157067"/>
                  </a:lnTo>
                  <a:lnTo>
                    <a:pt x="3204587" y="157095"/>
                  </a:lnTo>
                  <a:lnTo>
                    <a:pt x="3204587" y="157124"/>
                  </a:lnTo>
                  <a:lnTo>
                    <a:pt x="3204587" y="157152"/>
                  </a:lnTo>
                  <a:lnTo>
                    <a:pt x="3204587" y="157181"/>
                  </a:lnTo>
                  <a:lnTo>
                    <a:pt x="3204587" y="157209"/>
                  </a:lnTo>
                  <a:lnTo>
                    <a:pt x="3204587" y="157237"/>
                  </a:lnTo>
                  <a:lnTo>
                    <a:pt x="3204587" y="157266"/>
                  </a:lnTo>
                  <a:lnTo>
                    <a:pt x="3204587" y="157294"/>
                  </a:lnTo>
                  <a:lnTo>
                    <a:pt x="3204587" y="157322"/>
                  </a:lnTo>
                  <a:lnTo>
                    <a:pt x="3204587" y="157351"/>
                  </a:lnTo>
                  <a:lnTo>
                    <a:pt x="3204587" y="157379"/>
                  </a:lnTo>
                  <a:lnTo>
                    <a:pt x="3204587" y="157407"/>
                  </a:lnTo>
                  <a:lnTo>
                    <a:pt x="3204587" y="157435"/>
                  </a:lnTo>
                  <a:lnTo>
                    <a:pt x="3204587" y="157463"/>
                  </a:lnTo>
                  <a:lnTo>
                    <a:pt x="3204587" y="157491"/>
                  </a:lnTo>
                  <a:lnTo>
                    <a:pt x="3204587" y="157519"/>
                  </a:lnTo>
                  <a:lnTo>
                    <a:pt x="3204587" y="157547"/>
                  </a:lnTo>
                  <a:lnTo>
                    <a:pt x="3204587" y="157575"/>
                  </a:lnTo>
                  <a:lnTo>
                    <a:pt x="3204587" y="157603"/>
                  </a:lnTo>
                  <a:lnTo>
                    <a:pt x="3204587" y="157631"/>
                  </a:lnTo>
                  <a:lnTo>
                    <a:pt x="3204587" y="157659"/>
                  </a:lnTo>
                  <a:lnTo>
                    <a:pt x="3204587" y="157687"/>
                  </a:lnTo>
                  <a:lnTo>
                    <a:pt x="3204587" y="157715"/>
                  </a:lnTo>
                  <a:lnTo>
                    <a:pt x="3204587" y="157742"/>
                  </a:lnTo>
                  <a:lnTo>
                    <a:pt x="3204587" y="157770"/>
                  </a:lnTo>
                  <a:lnTo>
                    <a:pt x="3204587" y="157798"/>
                  </a:lnTo>
                  <a:lnTo>
                    <a:pt x="3204587" y="157825"/>
                  </a:lnTo>
                  <a:lnTo>
                    <a:pt x="3204587" y="157853"/>
                  </a:lnTo>
                  <a:lnTo>
                    <a:pt x="3204587" y="157881"/>
                  </a:lnTo>
                  <a:lnTo>
                    <a:pt x="3204587" y="157908"/>
                  </a:lnTo>
                  <a:lnTo>
                    <a:pt x="3204587" y="157936"/>
                  </a:lnTo>
                  <a:lnTo>
                    <a:pt x="3204587" y="157963"/>
                  </a:lnTo>
                  <a:lnTo>
                    <a:pt x="3204587" y="157991"/>
                  </a:lnTo>
                  <a:lnTo>
                    <a:pt x="3204587" y="158018"/>
                  </a:lnTo>
                  <a:lnTo>
                    <a:pt x="3204587" y="158046"/>
                  </a:lnTo>
                  <a:lnTo>
                    <a:pt x="3204587" y="158073"/>
                  </a:lnTo>
                  <a:lnTo>
                    <a:pt x="3204587" y="158100"/>
                  </a:lnTo>
                  <a:lnTo>
                    <a:pt x="3204587" y="158128"/>
                  </a:lnTo>
                  <a:lnTo>
                    <a:pt x="3204587" y="158155"/>
                  </a:lnTo>
                  <a:lnTo>
                    <a:pt x="3204587" y="158182"/>
                  </a:lnTo>
                  <a:lnTo>
                    <a:pt x="3204587" y="158210"/>
                  </a:lnTo>
                  <a:lnTo>
                    <a:pt x="3204587" y="158237"/>
                  </a:lnTo>
                  <a:lnTo>
                    <a:pt x="3204587" y="158264"/>
                  </a:lnTo>
                  <a:lnTo>
                    <a:pt x="3204587" y="158291"/>
                  </a:lnTo>
                  <a:lnTo>
                    <a:pt x="3204587" y="158318"/>
                  </a:lnTo>
                  <a:lnTo>
                    <a:pt x="3204587" y="158345"/>
                  </a:lnTo>
                  <a:lnTo>
                    <a:pt x="3208070" y="158295"/>
                  </a:lnTo>
                  <a:lnTo>
                    <a:pt x="3211553" y="158245"/>
                  </a:lnTo>
                  <a:lnTo>
                    <a:pt x="3215036" y="158195"/>
                  </a:lnTo>
                  <a:lnTo>
                    <a:pt x="3218520" y="158145"/>
                  </a:lnTo>
                  <a:lnTo>
                    <a:pt x="3222003" y="158096"/>
                  </a:lnTo>
                  <a:lnTo>
                    <a:pt x="3225486" y="158046"/>
                  </a:lnTo>
                  <a:lnTo>
                    <a:pt x="3228969" y="157996"/>
                  </a:lnTo>
                  <a:lnTo>
                    <a:pt x="3232453" y="157946"/>
                  </a:lnTo>
                  <a:lnTo>
                    <a:pt x="3235936" y="157896"/>
                  </a:lnTo>
                  <a:lnTo>
                    <a:pt x="3239419" y="157846"/>
                  </a:lnTo>
                  <a:lnTo>
                    <a:pt x="3242902" y="157796"/>
                  </a:lnTo>
                  <a:lnTo>
                    <a:pt x="3246386" y="157746"/>
                  </a:lnTo>
                  <a:lnTo>
                    <a:pt x="3249869" y="157696"/>
                  </a:lnTo>
                  <a:lnTo>
                    <a:pt x="3253352" y="157646"/>
                  </a:lnTo>
                  <a:lnTo>
                    <a:pt x="3256835" y="157596"/>
                  </a:lnTo>
                  <a:lnTo>
                    <a:pt x="3260319" y="157547"/>
                  </a:lnTo>
                  <a:lnTo>
                    <a:pt x="3263802" y="157497"/>
                  </a:lnTo>
                  <a:lnTo>
                    <a:pt x="3267285" y="157447"/>
                  </a:lnTo>
                  <a:lnTo>
                    <a:pt x="3270768" y="157397"/>
                  </a:lnTo>
                  <a:lnTo>
                    <a:pt x="3274252" y="157347"/>
                  </a:lnTo>
                  <a:lnTo>
                    <a:pt x="3277735" y="157297"/>
                  </a:lnTo>
                  <a:lnTo>
                    <a:pt x="3281218" y="157247"/>
                  </a:lnTo>
                  <a:lnTo>
                    <a:pt x="3284701" y="157197"/>
                  </a:lnTo>
                  <a:lnTo>
                    <a:pt x="3288185" y="157147"/>
                  </a:lnTo>
                  <a:lnTo>
                    <a:pt x="3291668" y="157098"/>
                  </a:lnTo>
                  <a:lnTo>
                    <a:pt x="3295151" y="157048"/>
                  </a:lnTo>
                  <a:lnTo>
                    <a:pt x="3298634" y="156998"/>
                  </a:lnTo>
                  <a:lnTo>
                    <a:pt x="3302118" y="156948"/>
                  </a:lnTo>
                  <a:lnTo>
                    <a:pt x="3305601" y="156898"/>
                  </a:lnTo>
                  <a:lnTo>
                    <a:pt x="3309084" y="156848"/>
                  </a:lnTo>
                  <a:lnTo>
                    <a:pt x="3312567" y="156798"/>
                  </a:lnTo>
                  <a:lnTo>
                    <a:pt x="3316051" y="156748"/>
                  </a:lnTo>
                  <a:lnTo>
                    <a:pt x="3319534" y="156698"/>
                  </a:lnTo>
                  <a:lnTo>
                    <a:pt x="3323017" y="156649"/>
                  </a:lnTo>
                  <a:lnTo>
                    <a:pt x="3326500" y="156599"/>
                  </a:lnTo>
                  <a:lnTo>
                    <a:pt x="3329984" y="156549"/>
                  </a:lnTo>
                  <a:lnTo>
                    <a:pt x="3333467" y="156499"/>
                  </a:lnTo>
                  <a:lnTo>
                    <a:pt x="3336950" y="156449"/>
                  </a:lnTo>
                  <a:lnTo>
                    <a:pt x="3340433" y="156399"/>
                  </a:lnTo>
                  <a:lnTo>
                    <a:pt x="3343917" y="156349"/>
                  </a:lnTo>
                  <a:lnTo>
                    <a:pt x="3343917" y="156378"/>
                  </a:lnTo>
                  <a:lnTo>
                    <a:pt x="3343917" y="156406"/>
                  </a:lnTo>
                  <a:lnTo>
                    <a:pt x="3343917" y="156434"/>
                  </a:lnTo>
                  <a:lnTo>
                    <a:pt x="3343917" y="156462"/>
                  </a:lnTo>
                  <a:lnTo>
                    <a:pt x="3343917" y="156490"/>
                  </a:lnTo>
                  <a:lnTo>
                    <a:pt x="3343917" y="156518"/>
                  </a:lnTo>
                  <a:lnTo>
                    <a:pt x="3343917" y="156546"/>
                  </a:lnTo>
                  <a:lnTo>
                    <a:pt x="3343917" y="156574"/>
                  </a:lnTo>
                  <a:lnTo>
                    <a:pt x="3343917" y="156602"/>
                  </a:lnTo>
                  <a:lnTo>
                    <a:pt x="3343917" y="156630"/>
                  </a:lnTo>
                  <a:lnTo>
                    <a:pt x="3343917" y="156658"/>
                  </a:lnTo>
                  <a:lnTo>
                    <a:pt x="3343917" y="156685"/>
                  </a:lnTo>
                  <a:lnTo>
                    <a:pt x="3343917" y="156713"/>
                  </a:lnTo>
                  <a:lnTo>
                    <a:pt x="3343917" y="156741"/>
                  </a:lnTo>
                  <a:lnTo>
                    <a:pt x="3343917" y="156769"/>
                  </a:lnTo>
                  <a:lnTo>
                    <a:pt x="3343917" y="156796"/>
                  </a:lnTo>
                  <a:lnTo>
                    <a:pt x="3347400" y="156747"/>
                  </a:lnTo>
                  <a:lnTo>
                    <a:pt x="3350883" y="156697"/>
                  </a:lnTo>
                  <a:lnTo>
                    <a:pt x="3354366" y="156648"/>
                  </a:lnTo>
                  <a:lnTo>
                    <a:pt x="3357850" y="156599"/>
                  </a:lnTo>
                  <a:lnTo>
                    <a:pt x="3361333" y="156549"/>
                  </a:lnTo>
                  <a:lnTo>
                    <a:pt x="3364816" y="156500"/>
                  </a:lnTo>
                  <a:lnTo>
                    <a:pt x="3368299" y="156450"/>
                  </a:lnTo>
                  <a:lnTo>
                    <a:pt x="3371783" y="156401"/>
                  </a:lnTo>
                  <a:lnTo>
                    <a:pt x="3375266" y="156352"/>
                  </a:lnTo>
                  <a:lnTo>
                    <a:pt x="3378749" y="156302"/>
                  </a:lnTo>
                  <a:lnTo>
                    <a:pt x="3382232" y="156253"/>
                  </a:lnTo>
                  <a:lnTo>
                    <a:pt x="3385716" y="156203"/>
                  </a:lnTo>
                  <a:lnTo>
                    <a:pt x="3389199" y="156154"/>
                  </a:lnTo>
                  <a:lnTo>
                    <a:pt x="3392682" y="156105"/>
                  </a:lnTo>
                  <a:lnTo>
                    <a:pt x="3396165" y="156055"/>
                  </a:lnTo>
                  <a:lnTo>
                    <a:pt x="3399649" y="156006"/>
                  </a:lnTo>
                  <a:lnTo>
                    <a:pt x="3403132" y="155957"/>
                  </a:lnTo>
                  <a:lnTo>
                    <a:pt x="3406615" y="155907"/>
                  </a:lnTo>
                  <a:lnTo>
                    <a:pt x="3410098" y="155858"/>
                  </a:lnTo>
                  <a:lnTo>
                    <a:pt x="3413582" y="155808"/>
                  </a:lnTo>
                  <a:lnTo>
                    <a:pt x="3417065" y="155759"/>
                  </a:lnTo>
                  <a:lnTo>
                    <a:pt x="3420548" y="155710"/>
                  </a:lnTo>
                  <a:lnTo>
                    <a:pt x="3424031" y="155660"/>
                  </a:lnTo>
                  <a:lnTo>
                    <a:pt x="3427515" y="155611"/>
                  </a:lnTo>
                  <a:lnTo>
                    <a:pt x="3430998" y="155561"/>
                  </a:lnTo>
                  <a:lnTo>
                    <a:pt x="3434481" y="155512"/>
                  </a:lnTo>
                  <a:lnTo>
                    <a:pt x="3437964" y="155463"/>
                  </a:lnTo>
                  <a:lnTo>
                    <a:pt x="3441447" y="155413"/>
                  </a:lnTo>
                  <a:lnTo>
                    <a:pt x="3444931" y="155364"/>
                  </a:lnTo>
                  <a:lnTo>
                    <a:pt x="3448414" y="155315"/>
                  </a:lnTo>
                  <a:lnTo>
                    <a:pt x="3451897" y="155265"/>
                  </a:lnTo>
                  <a:lnTo>
                    <a:pt x="3455380" y="155216"/>
                  </a:lnTo>
                  <a:lnTo>
                    <a:pt x="3458864" y="155166"/>
                  </a:lnTo>
                  <a:lnTo>
                    <a:pt x="3462347" y="155117"/>
                  </a:lnTo>
                  <a:lnTo>
                    <a:pt x="3465830" y="155068"/>
                  </a:lnTo>
                  <a:lnTo>
                    <a:pt x="3469313" y="155018"/>
                  </a:lnTo>
                  <a:lnTo>
                    <a:pt x="3472797" y="154969"/>
                  </a:lnTo>
                  <a:lnTo>
                    <a:pt x="3476280" y="154920"/>
                  </a:lnTo>
                  <a:lnTo>
                    <a:pt x="3479763" y="154870"/>
                  </a:lnTo>
                  <a:lnTo>
                    <a:pt x="3483246" y="154821"/>
                  </a:lnTo>
                  <a:lnTo>
                    <a:pt x="3483246" y="154850"/>
                  </a:lnTo>
                  <a:lnTo>
                    <a:pt x="3483246" y="154878"/>
                  </a:lnTo>
                  <a:lnTo>
                    <a:pt x="3483246" y="154907"/>
                  </a:lnTo>
                  <a:lnTo>
                    <a:pt x="3483246" y="154936"/>
                  </a:lnTo>
                  <a:lnTo>
                    <a:pt x="3483246" y="154965"/>
                  </a:lnTo>
                  <a:lnTo>
                    <a:pt x="3483246" y="154993"/>
                  </a:lnTo>
                  <a:lnTo>
                    <a:pt x="3483246" y="155022"/>
                  </a:lnTo>
                  <a:lnTo>
                    <a:pt x="3483246" y="155050"/>
                  </a:lnTo>
                  <a:lnTo>
                    <a:pt x="3483246" y="155079"/>
                  </a:lnTo>
                  <a:lnTo>
                    <a:pt x="3483246" y="155107"/>
                  </a:lnTo>
                  <a:lnTo>
                    <a:pt x="3483246" y="155136"/>
                  </a:lnTo>
                  <a:lnTo>
                    <a:pt x="3483246" y="155164"/>
                  </a:lnTo>
                  <a:lnTo>
                    <a:pt x="3483246" y="155193"/>
                  </a:lnTo>
                  <a:lnTo>
                    <a:pt x="3483246" y="155221"/>
                  </a:lnTo>
                  <a:lnTo>
                    <a:pt x="3483246" y="155249"/>
                  </a:lnTo>
                  <a:lnTo>
                    <a:pt x="3483246" y="155277"/>
                  </a:lnTo>
                  <a:lnTo>
                    <a:pt x="3483246" y="155306"/>
                  </a:lnTo>
                  <a:lnTo>
                    <a:pt x="3483246" y="155334"/>
                  </a:lnTo>
                  <a:lnTo>
                    <a:pt x="3483246" y="155362"/>
                  </a:lnTo>
                  <a:lnTo>
                    <a:pt x="3483246" y="155390"/>
                  </a:lnTo>
                  <a:lnTo>
                    <a:pt x="3483246" y="155418"/>
                  </a:lnTo>
                  <a:lnTo>
                    <a:pt x="3483246" y="155447"/>
                  </a:lnTo>
                  <a:lnTo>
                    <a:pt x="3483246" y="155475"/>
                  </a:lnTo>
                  <a:lnTo>
                    <a:pt x="3483246" y="155503"/>
                  </a:lnTo>
                  <a:lnTo>
                    <a:pt x="3483246" y="155531"/>
                  </a:lnTo>
                  <a:lnTo>
                    <a:pt x="3483246" y="155559"/>
                  </a:lnTo>
                  <a:lnTo>
                    <a:pt x="3483246" y="155587"/>
                  </a:lnTo>
                  <a:lnTo>
                    <a:pt x="3483246" y="155614"/>
                  </a:lnTo>
                  <a:lnTo>
                    <a:pt x="3483246" y="155642"/>
                  </a:lnTo>
                  <a:lnTo>
                    <a:pt x="3483246" y="155670"/>
                  </a:lnTo>
                  <a:lnTo>
                    <a:pt x="3483246" y="155698"/>
                  </a:lnTo>
                  <a:lnTo>
                    <a:pt x="3483246" y="155726"/>
                  </a:lnTo>
                  <a:lnTo>
                    <a:pt x="3483246" y="155754"/>
                  </a:lnTo>
                  <a:lnTo>
                    <a:pt x="3483246" y="155781"/>
                  </a:lnTo>
                  <a:lnTo>
                    <a:pt x="3483246" y="155809"/>
                  </a:lnTo>
                  <a:lnTo>
                    <a:pt x="3483246" y="155837"/>
                  </a:lnTo>
                  <a:lnTo>
                    <a:pt x="3483246" y="155864"/>
                  </a:lnTo>
                  <a:lnTo>
                    <a:pt x="3483246" y="155892"/>
                  </a:lnTo>
                  <a:lnTo>
                    <a:pt x="3483246" y="155919"/>
                  </a:lnTo>
                  <a:lnTo>
                    <a:pt x="3483246" y="155947"/>
                  </a:lnTo>
                  <a:lnTo>
                    <a:pt x="3483246" y="155974"/>
                  </a:lnTo>
                  <a:lnTo>
                    <a:pt x="3483246" y="156002"/>
                  </a:lnTo>
                  <a:lnTo>
                    <a:pt x="3483246" y="156029"/>
                  </a:lnTo>
                  <a:lnTo>
                    <a:pt x="3483246" y="156057"/>
                  </a:lnTo>
                  <a:lnTo>
                    <a:pt x="3483246" y="156084"/>
                  </a:lnTo>
                  <a:lnTo>
                    <a:pt x="3483246" y="156111"/>
                  </a:lnTo>
                  <a:lnTo>
                    <a:pt x="3483246" y="156139"/>
                  </a:lnTo>
                  <a:lnTo>
                    <a:pt x="3483246" y="156166"/>
                  </a:lnTo>
                  <a:lnTo>
                    <a:pt x="3483246" y="156193"/>
                  </a:lnTo>
                  <a:lnTo>
                    <a:pt x="3483246" y="156220"/>
                  </a:lnTo>
                  <a:lnTo>
                    <a:pt x="3483246" y="156248"/>
                  </a:lnTo>
                  <a:lnTo>
                    <a:pt x="3483246" y="156275"/>
                  </a:lnTo>
                  <a:lnTo>
                    <a:pt x="3483246" y="156302"/>
                  </a:lnTo>
                  <a:lnTo>
                    <a:pt x="3483246" y="156329"/>
                  </a:lnTo>
                  <a:lnTo>
                    <a:pt x="3483246" y="156356"/>
                  </a:lnTo>
                  <a:lnTo>
                    <a:pt x="3483246" y="156383"/>
                  </a:lnTo>
                  <a:lnTo>
                    <a:pt x="3483246" y="156410"/>
                  </a:lnTo>
                  <a:lnTo>
                    <a:pt x="3483246" y="156437"/>
                  </a:lnTo>
                  <a:lnTo>
                    <a:pt x="3483246" y="156464"/>
                  </a:lnTo>
                  <a:lnTo>
                    <a:pt x="3483246" y="156491"/>
                  </a:lnTo>
                  <a:lnTo>
                    <a:pt x="3483246" y="156518"/>
                  </a:lnTo>
                  <a:lnTo>
                    <a:pt x="3483246" y="156545"/>
                  </a:lnTo>
                  <a:lnTo>
                    <a:pt x="3483246" y="156572"/>
                  </a:lnTo>
                  <a:lnTo>
                    <a:pt x="3483246" y="156598"/>
                  </a:lnTo>
                  <a:lnTo>
                    <a:pt x="3483246" y="156625"/>
                  </a:lnTo>
                  <a:lnTo>
                    <a:pt x="3483246" y="156652"/>
                  </a:lnTo>
                  <a:lnTo>
                    <a:pt x="3483246" y="156679"/>
                  </a:lnTo>
                  <a:lnTo>
                    <a:pt x="3483246" y="156705"/>
                  </a:lnTo>
                  <a:lnTo>
                    <a:pt x="3483246" y="156732"/>
                  </a:lnTo>
                  <a:lnTo>
                    <a:pt x="3483246" y="156759"/>
                  </a:lnTo>
                  <a:lnTo>
                    <a:pt x="3483246" y="156785"/>
                  </a:lnTo>
                  <a:lnTo>
                    <a:pt x="3483246" y="156812"/>
                  </a:lnTo>
                  <a:lnTo>
                    <a:pt x="3483246" y="156838"/>
                  </a:lnTo>
                  <a:lnTo>
                    <a:pt x="3483246" y="156865"/>
                  </a:lnTo>
                  <a:lnTo>
                    <a:pt x="3483246" y="156891"/>
                  </a:lnTo>
                  <a:lnTo>
                    <a:pt x="3483246" y="156918"/>
                  </a:lnTo>
                  <a:lnTo>
                    <a:pt x="3483246" y="156944"/>
                  </a:lnTo>
                  <a:lnTo>
                    <a:pt x="3483246" y="156971"/>
                  </a:lnTo>
                  <a:lnTo>
                    <a:pt x="3483246" y="156997"/>
                  </a:lnTo>
                  <a:lnTo>
                    <a:pt x="3483246" y="157023"/>
                  </a:lnTo>
                  <a:lnTo>
                    <a:pt x="3483246" y="157050"/>
                  </a:lnTo>
                  <a:lnTo>
                    <a:pt x="3483246" y="157076"/>
                  </a:lnTo>
                  <a:lnTo>
                    <a:pt x="3483246" y="157102"/>
                  </a:lnTo>
                  <a:lnTo>
                    <a:pt x="3483246" y="157128"/>
                  </a:lnTo>
                  <a:lnTo>
                    <a:pt x="3483246" y="157155"/>
                  </a:lnTo>
                  <a:lnTo>
                    <a:pt x="3483246" y="157181"/>
                  </a:lnTo>
                  <a:lnTo>
                    <a:pt x="3483246" y="157207"/>
                  </a:lnTo>
                  <a:lnTo>
                    <a:pt x="3483246" y="157233"/>
                  </a:lnTo>
                  <a:lnTo>
                    <a:pt x="3483246" y="157259"/>
                  </a:lnTo>
                  <a:lnTo>
                    <a:pt x="3483246" y="157285"/>
                  </a:lnTo>
                  <a:lnTo>
                    <a:pt x="3483246" y="157311"/>
                  </a:lnTo>
                  <a:lnTo>
                    <a:pt x="3483246" y="157337"/>
                  </a:lnTo>
                  <a:lnTo>
                    <a:pt x="3483246" y="157363"/>
                  </a:lnTo>
                  <a:lnTo>
                    <a:pt x="3483246" y="157389"/>
                  </a:lnTo>
                  <a:lnTo>
                    <a:pt x="3483246" y="157415"/>
                  </a:lnTo>
                  <a:lnTo>
                    <a:pt x="3483246" y="157441"/>
                  </a:lnTo>
                  <a:lnTo>
                    <a:pt x="3483246" y="157467"/>
                  </a:lnTo>
                  <a:lnTo>
                    <a:pt x="3483246" y="157492"/>
                  </a:lnTo>
                  <a:lnTo>
                    <a:pt x="3483246" y="157518"/>
                  </a:lnTo>
                  <a:lnTo>
                    <a:pt x="3483246" y="157544"/>
                  </a:lnTo>
                  <a:lnTo>
                    <a:pt x="3483246" y="157570"/>
                  </a:lnTo>
                  <a:lnTo>
                    <a:pt x="3483246" y="157595"/>
                  </a:lnTo>
                  <a:lnTo>
                    <a:pt x="3483246" y="157621"/>
                  </a:lnTo>
                  <a:lnTo>
                    <a:pt x="3483246" y="157647"/>
                  </a:lnTo>
                  <a:lnTo>
                    <a:pt x="3483246" y="157672"/>
                  </a:lnTo>
                  <a:lnTo>
                    <a:pt x="3483246" y="157698"/>
                  </a:lnTo>
                  <a:lnTo>
                    <a:pt x="3483246" y="157723"/>
                  </a:lnTo>
                  <a:lnTo>
                    <a:pt x="3483246" y="157749"/>
                  </a:lnTo>
                  <a:lnTo>
                    <a:pt x="3483246" y="157775"/>
                  </a:lnTo>
                  <a:lnTo>
                    <a:pt x="3483246" y="157800"/>
                  </a:lnTo>
                  <a:lnTo>
                    <a:pt x="3483246" y="157825"/>
                  </a:lnTo>
                  <a:lnTo>
                    <a:pt x="3483246" y="157851"/>
                  </a:lnTo>
                  <a:lnTo>
                    <a:pt x="3483246" y="157876"/>
                  </a:lnTo>
                  <a:lnTo>
                    <a:pt x="3483246" y="157902"/>
                  </a:lnTo>
                  <a:lnTo>
                    <a:pt x="3483246" y="157927"/>
                  </a:lnTo>
                  <a:lnTo>
                    <a:pt x="3483246" y="157952"/>
                  </a:lnTo>
                  <a:lnTo>
                    <a:pt x="3483246" y="157978"/>
                  </a:lnTo>
                  <a:lnTo>
                    <a:pt x="3483246" y="158003"/>
                  </a:lnTo>
                  <a:lnTo>
                    <a:pt x="3483246" y="158028"/>
                  </a:lnTo>
                  <a:lnTo>
                    <a:pt x="3483246" y="158053"/>
                  </a:lnTo>
                  <a:lnTo>
                    <a:pt x="3483246" y="158079"/>
                  </a:lnTo>
                  <a:lnTo>
                    <a:pt x="3483246" y="158104"/>
                  </a:lnTo>
                  <a:lnTo>
                    <a:pt x="3483246" y="158129"/>
                  </a:lnTo>
                  <a:lnTo>
                    <a:pt x="3483246" y="158154"/>
                  </a:lnTo>
                  <a:lnTo>
                    <a:pt x="3483246" y="158179"/>
                  </a:lnTo>
                  <a:lnTo>
                    <a:pt x="3483246" y="158204"/>
                  </a:lnTo>
                  <a:lnTo>
                    <a:pt x="3483246" y="158229"/>
                  </a:lnTo>
                  <a:lnTo>
                    <a:pt x="3483246" y="158254"/>
                  </a:lnTo>
                  <a:lnTo>
                    <a:pt x="3483246" y="158279"/>
                  </a:lnTo>
                  <a:lnTo>
                    <a:pt x="3483246" y="158304"/>
                  </a:lnTo>
                  <a:lnTo>
                    <a:pt x="3483246" y="158329"/>
                  </a:lnTo>
                  <a:lnTo>
                    <a:pt x="3483246" y="158354"/>
                  </a:lnTo>
                  <a:lnTo>
                    <a:pt x="3483246" y="158379"/>
                  </a:lnTo>
                  <a:lnTo>
                    <a:pt x="3483246" y="158403"/>
                  </a:lnTo>
                  <a:lnTo>
                    <a:pt x="3483246" y="158428"/>
                  </a:lnTo>
                  <a:lnTo>
                    <a:pt x="3483246" y="158453"/>
                  </a:lnTo>
                  <a:lnTo>
                    <a:pt x="3483246" y="158478"/>
                  </a:lnTo>
                  <a:lnTo>
                    <a:pt x="3483246" y="158503"/>
                  </a:lnTo>
                  <a:lnTo>
                    <a:pt x="3483246" y="158527"/>
                  </a:lnTo>
                  <a:lnTo>
                    <a:pt x="3483246" y="158552"/>
                  </a:lnTo>
                  <a:lnTo>
                    <a:pt x="3483246" y="158577"/>
                  </a:lnTo>
                  <a:lnTo>
                    <a:pt x="3483246" y="158601"/>
                  </a:lnTo>
                  <a:lnTo>
                    <a:pt x="3483246" y="158626"/>
                  </a:lnTo>
                  <a:lnTo>
                    <a:pt x="3483246" y="158650"/>
                  </a:lnTo>
                  <a:lnTo>
                    <a:pt x="3483246" y="158675"/>
                  </a:lnTo>
                  <a:lnTo>
                    <a:pt x="3483246" y="158699"/>
                  </a:lnTo>
                  <a:lnTo>
                    <a:pt x="3483246" y="158724"/>
                  </a:lnTo>
                  <a:lnTo>
                    <a:pt x="3483246" y="158748"/>
                  </a:lnTo>
                  <a:lnTo>
                    <a:pt x="3483246" y="158773"/>
                  </a:lnTo>
                  <a:lnTo>
                    <a:pt x="3483246" y="158797"/>
                  </a:lnTo>
                  <a:lnTo>
                    <a:pt x="3483246" y="158822"/>
                  </a:lnTo>
                  <a:lnTo>
                    <a:pt x="3483246" y="158846"/>
                  </a:lnTo>
                  <a:lnTo>
                    <a:pt x="3483246" y="158870"/>
                  </a:lnTo>
                  <a:lnTo>
                    <a:pt x="3483246" y="158895"/>
                  </a:lnTo>
                  <a:lnTo>
                    <a:pt x="3483246" y="158919"/>
                  </a:lnTo>
                  <a:lnTo>
                    <a:pt x="3483246" y="158943"/>
                  </a:lnTo>
                  <a:lnTo>
                    <a:pt x="3483246" y="158967"/>
                  </a:lnTo>
                  <a:lnTo>
                    <a:pt x="3483246" y="158992"/>
                  </a:lnTo>
                  <a:lnTo>
                    <a:pt x="3483246" y="159016"/>
                  </a:lnTo>
                  <a:lnTo>
                    <a:pt x="3483246" y="159040"/>
                  </a:lnTo>
                  <a:lnTo>
                    <a:pt x="3483246" y="159064"/>
                  </a:lnTo>
                  <a:lnTo>
                    <a:pt x="3483246" y="159088"/>
                  </a:lnTo>
                  <a:lnTo>
                    <a:pt x="3483246" y="159112"/>
                  </a:lnTo>
                  <a:lnTo>
                    <a:pt x="3483246" y="159136"/>
                  </a:lnTo>
                  <a:lnTo>
                    <a:pt x="3483246" y="159160"/>
                  </a:lnTo>
                  <a:lnTo>
                    <a:pt x="3483246" y="159184"/>
                  </a:lnTo>
                  <a:lnTo>
                    <a:pt x="3483246" y="159208"/>
                  </a:lnTo>
                  <a:lnTo>
                    <a:pt x="3483246" y="159232"/>
                  </a:lnTo>
                  <a:lnTo>
                    <a:pt x="3483246" y="159256"/>
                  </a:lnTo>
                  <a:lnTo>
                    <a:pt x="3483246" y="159280"/>
                  </a:lnTo>
                  <a:lnTo>
                    <a:pt x="3483246" y="159304"/>
                  </a:lnTo>
                  <a:lnTo>
                    <a:pt x="3483246" y="159328"/>
                  </a:lnTo>
                  <a:lnTo>
                    <a:pt x="3483246" y="159352"/>
                  </a:lnTo>
                  <a:lnTo>
                    <a:pt x="3483246" y="159376"/>
                  </a:lnTo>
                  <a:lnTo>
                    <a:pt x="3483246" y="159399"/>
                  </a:lnTo>
                  <a:lnTo>
                    <a:pt x="3483246" y="159423"/>
                  </a:lnTo>
                  <a:lnTo>
                    <a:pt x="3483246" y="159447"/>
                  </a:lnTo>
                  <a:lnTo>
                    <a:pt x="3483246" y="159471"/>
                  </a:lnTo>
                  <a:lnTo>
                    <a:pt x="3483246" y="159494"/>
                  </a:lnTo>
                  <a:lnTo>
                    <a:pt x="3483246" y="159518"/>
                  </a:lnTo>
                  <a:lnTo>
                    <a:pt x="3483246" y="159542"/>
                  </a:lnTo>
                  <a:lnTo>
                    <a:pt x="3483246" y="159565"/>
                  </a:lnTo>
                  <a:lnTo>
                    <a:pt x="3483246" y="159589"/>
                  </a:lnTo>
                  <a:lnTo>
                    <a:pt x="3483246" y="159612"/>
                  </a:lnTo>
                  <a:lnTo>
                    <a:pt x="3483246" y="159636"/>
                  </a:lnTo>
                  <a:lnTo>
                    <a:pt x="3483246" y="159659"/>
                  </a:lnTo>
                  <a:lnTo>
                    <a:pt x="3483246" y="159683"/>
                  </a:lnTo>
                  <a:lnTo>
                    <a:pt x="3483246" y="159706"/>
                  </a:lnTo>
                  <a:lnTo>
                    <a:pt x="3483246" y="159730"/>
                  </a:lnTo>
                  <a:lnTo>
                    <a:pt x="3483246" y="159753"/>
                  </a:lnTo>
                  <a:lnTo>
                    <a:pt x="3483246" y="159777"/>
                  </a:lnTo>
                  <a:lnTo>
                    <a:pt x="3483246" y="159800"/>
                  </a:lnTo>
                  <a:lnTo>
                    <a:pt x="3483246" y="159823"/>
                  </a:lnTo>
                  <a:lnTo>
                    <a:pt x="3483246" y="159847"/>
                  </a:lnTo>
                  <a:lnTo>
                    <a:pt x="3483246" y="159870"/>
                  </a:lnTo>
                  <a:lnTo>
                    <a:pt x="3483246" y="159893"/>
                  </a:lnTo>
                  <a:lnTo>
                    <a:pt x="3483246" y="159916"/>
                  </a:lnTo>
                  <a:lnTo>
                    <a:pt x="3483246" y="159940"/>
                  </a:lnTo>
                  <a:lnTo>
                    <a:pt x="3483246" y="159963"/>
                  </a:lnTo>
                  <a:lnTo>
                    <a:pt x="3483246" y="159986"/>
                  </a:lnTo>
                  <a:lnTo>
                    <a:pt x="3483246" y="160009"/>
                  </a:lnTo>
                  <a:lnTo>
                    <a:pt x="3483246" y="160032"/>
                  </a:lnTo>
                  <a:lnTo>
                    <a:pt x="3483246" y="160055"/>
                  </a:lnTo>
                  <a:lnTo>
                    <a:pt x="3483246" y="160078"/>
                  </a:lnTo>
                  <a:lnTo>
                    <a:pt x="3483246" y="160102"/>
                  </a:lnTo>
                  <a:lnTo>
                    <a:pt x="3483246" y="160125"/>
                  </a:lnTo>
                  <a:lnTo>
                    <a:pt x="3483246" y="160148"/>
                  </a:lnTo>
                  <a:lnTo>
                    <a:pt x="3483246" y="160171"/>
                  </a:lnTo>
                  <a:lnTo>
                    <a:pt x="3483246" y="160194"/>
                  </a:lnTo>
                  <a:lnTo>
                    <a:pt x="3483246" y="160216"/>
                  </a:lnTo>
                  <a:lnTo>
                    <a:pt x="3483246" y="160239"/>
                  </a:lnTo>
                  <a:lnTo>
                    <a:pt x="3483246" y="160262"/>
                  </a:lnTo>
                  <a:lnTo>
                    <a:pt x="3483246" y="160285"/>
                  </a:lnTo>
                  <a:lnTo>
                    <a:pt x="3483246" y="160308"/>
                  </a:lnTo>
                  <a:lnTo>
                    <a:pt x="3483246" y="160331"/>
                  </a:lnTo>
                  <a:lnTo>
                    <a:pt x="3483246" y="160354"/>
                  </a:lnTo>
                  <a:lnTo>
                    <a:pt x="3483246" y="160376"/>
                  </a:lnTo>
                  <a:lnTo>
                    <a:pt x="3483246" y="160399"/>
                  </a:lnTo>
                  <a:lnTo>
                    <a:pt x="3483246" y="160422"/>
                  </a:lnTo>
                  <a:lnTo>
                    <a:pt x="3483246" y="160445"/>
                  </a:lnTo>
                  <a:lnTo>
                    <a:pt x="3483246" y="160467"/>
                  </a:lnTo>
                  <a:lnTo>
                    <a:pt x="3483246" y="160490"/>
                  </a:lnTo>
                  <a:lnTo>
                    <a:pt x="3483246" y="160512"/>
                  </a:lnTo>
                  <a:lnTo>
                    <a:pt x="3483246" y="160535"/>
                  </a:lnTo>
                  <a:lnTo>
                    <a:pt x="3483246" y="160558"/>
                  </a:lnTo>
                  <a:lnTo>
                    <a:pt x="3483246" y="160580"/>
                  </a:lnTo>
                  <a:lnTo>
                    <a:pt x="3483246" y="160603"/>
                  </a:lnTo>
                  <a:lnTo>
                    <a:pt x="3483246" y="160625"/>
                  </a:lnTo>
                  <a:lnTo>
                    <a:pt x="3483246" y="160648"/>
                  </a:lnTo>
                  <a:lnTo>
                    <a:pt x="3483246" y="160670"/>
                  </a:lnTo>
                  <a:lnTo>
                    <a:pt x="3483246" y="160693"/>
                  </a:lnTo>
                  <a:lnTo>
                    <a:pt x="3483246" y="160715"/>
                  </a:lnTo>
                  <a:lnTo>
                    <a:pt x="3483246" y="160738"/>
                  </a:lnTo>
                  <a:lnTo>
                    <a:pt x="3483246" y="160760"/>
                  </a:lnTo>
                  <a:lnTo>
                    <a:pt x="3483246" y="160782"/>
                  </a:lnTo>
                  <a:lnTo>
                    <a:pt x="3483246" y="160805"/>
                  </a:lnTo>
                  <a:lnTo>
                    <a:pt x="3483246" y="160827"/>
                  </a:lnTo>
                  <a:lnTo>
                    <a:pt x="3483246" y="160849"/>
                  </a:lnTo>
                  <a:lnTo>
                    <a:pt x="3483246" y="160872"/>
                  </a:lnTo>
                  <a:lnTo>
                    <a:pt x="3483246" y="160894"/>
                  </a:lnTo>
                  <a:lnTo>
                    <a:pt x="3483246" y="160916"/>
                  </a:lnTo>
                  <a:lnTo>
                    <a:pt x="3483246" y="160938"/>
                  </a:lnTo>
                  <a:lnTo>
                    <a:pt x="3483246" y="160960"/>
                  </a:lnTo>
                  <a:lnTo>
                    <a:pt x="3483246" y="160983"/>
                  </a:lnTo>
                  <a:lnTo>
                    <a:pt x="3483246" y="161005"/>
                  </a:lnTo>
                  <a:lnTo>
                    <a:pt x="3483246" y="161027"/>
                  </a:lnTo>
                  <a:lnTo>
                    <a:pt x="3483246" y="161049"/>
                  </a:lnTo>
                  <a:lnTo>
                    <a:pt x="3483246" y="161071"/>
                  </a:lnTo>
                  <a:lnTo>
                    <a:pt x="3483246" y="161093"/>
                  </a:lnTo>
                  <a:lnTo>
                    <a:pt x="3483246" y="161115"/>
                  </a:lnTo>
                  <a:lnTo>
                    <a:pt x="3483246" y="161137"/>
                  </a:lnTo>
                  <a:lnTo>
                    <a:pt x="3483246" y="161159"/>
                  </a:lnTo>
                  <a:lnTo>
                    <a:pt x="3483246" y="161181"/>
                  </a:lnTo>
                  <a:lnTo>
                    <a:pt x="3483246" y="161203"/>
                  </a:lnTo>
                  <a:lnTo>
                    <a:pt x="3483246" y="161225"/>
                  </a:lnTo>
                  <a:lnTo>
                    <a:pt x="3483246" y="161247"/>
                  </a:lnTo>
                  <a:lnTo>
                    <a:pt x="3483246" y="161269"/>
                  </a:lnTo>
                  <a:lnTo>
                    <a:pt x="3483246" y="161290"/>
                  </a:lnTo>
                  <a:lnTo>
                    <a:pt x="3483246" y="161312"/>
                  </a:lnTo>
                  <a:lnTo>
                    <a:pt x="3483246" y="161334"/>
                  </a:lnTo>
                  <a:lnTo>
                    <a:pt x="3483246" y="161356"/>
                  </a:lnTo>
                  <a:lnTo>
                    <a:pt x="3483246" y="161378"/>
                  </a:lnTo>
                  <a:lnTo>
                    <a:pt x="3483246" y="161399"/>
                  </a:lnTo>
                  <a:lnTo>
                    <a:pt x="3483246" y="161421"/>
                  </a:lnTo>
                  <a:lnTo>
                    <a:pt x="3483246" y="161443"/>
                  </a:lnTo>
                  <a:lnTo>
                    <a:pt x="3483246" y="161464"/>
                  </a:lnTo>
                  <a:lnTo>
                    <a:pt x="3483246" y="161486"/>
                  </a:lnTo>
                  <a:lnTo>
                    <a:pt x="3483246" y="161508"/>
                  </a:lnTo>
                  <a:lnTo>
                    <a:pt x="3483246" y="161529"/>
                  </a:lnTo>
                  <a:lnTo>
                    <a:pt x="3483246" y="161551"/>
                  </a:lnTo>
                  <a:lnTo>
                    <a:pt x="3483246" y="161572"/>
                  </a:lnTo>
                  <a:lnTo>
                    <a:pt x="3483246" y="161594"/>
                  </a:lnTo>
                  <a:lnTo>
                    <a:pt x="3483246" y="161615"/>
                  </a:lnTo>
                  <a:lnTo>
                    <a:pt x="3483246" y="161637"/>
                  </a:lnTo>
                  <a:lnTo>
                    <a:pt x="3483246" y="161658"/>
                  </a:lnTo>
                  <a:lnTo>
                    <a:pt x="3483246" y="161680"/>
                  </a:lnTo>
                  <a:lnTo>
                    <a:pt x="3483246" y="161701"/>
                  </a:lnTo>
                  <a:lnTo>
                    <a:pt x="3483246" y="161723"/>
                  </a:lnTo>
                  <a:lnTo>
                    <a:pt x="3483246" y="161744"/>
                  </a:lnTo>
                  <a:lnTo>
                    <a:pt x="3483246" y="161766"/>
                  </a:lnTo>
                  <a:lnTo>
                    <a:pt x="3483246" y="161787"/>
                  </a:lnTo>
                  <a:lnTo>
                    <a:pt x="3483246" y="161808"/>
                  </a:lnTo>
                  <a:lnTo>
                    <a:pt x="3483246" y="161830"/>
                  </a:lnTo>
                  <a:lnTo>
                    <a:pt x="3483246" y="161851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84398" y="5303263"/>
              <a:ext cx="3483246" cy="248803"/>
            </a:xfrm>
            <a:custGeom>
              <a:avLst/>
              <a:gdLst/>
              <a:ahLst/>
              <a:cxnLst/>
              <a:rect l="0" t="0" r="0" b="0"/>
              <a:pathLst>
                <a:path w="3483246" h="248803">
                  <a:moveTo>
                    <a:pt x="0" y="248803"/>
                  </a:moveTo>
                  <a:lnTo>
                    <a:pt x="3483" y="242117"/>
                  </a:lnTo>
                  <a:lnTo>
                    <a:pt x="6966" y="235457"/>
                  </a:lnTo>
                  <a:lnTo>
                    <a:pt x="10449" y="228822"/>
                  </a:lnTo>
                  <a:lnTo>
                    <a:pt x="13932" y="222213"/>
                  </a:lnTo>
                  <a:lnTo>
                    <a:pt x="17416" y="215629"/>
                  </a:lnTo>
                  <a:lnTo>
                    <a:pt x="20899" y="209070"/>
                  </a:lnTo>
                  <a:lnTo>
                    <a:pt x="24382" y="202536"/>
                  </a:lnTo>
                  <a:lnTo>
                    <a:pt x="27865" y="196026"/>
                  </a:lnTo>
                  <a:lnTo>
                    <a:pt x="31349" y="189542"/>
                  </a:lnTo>
                  <a:lnTo>
                    <a:pt x="34832" y="183081"/>
                  </a:lnTo>
                  <a:lnTo>
                    <a:pt x="38315" y="176645"/>
                  </a:lnTo>
                  <a:lnTo>
                    <a:pt x="41798" y="170233"/>
                  </a:lnTo>
                  <a:lnTo>
                    <a:pt x="45282" y="163846"/>
                  </a:lnTo>
                  <a:lnTo>
                    <a:pt x="48765" y="157482"/>
                  </a:lnTo>
                  <a:lnTo>
                    <a:pt x="52248" y="151142"/>
                  </a:lnTo>
                  <a:lnTo>
                    <a:pt x="55731" y="144825"/>
                  </a:lnTo>
                  <a:lnTo>
                    <a:pt x="59215" y="138532"/>
                  </a:lnTo>
                  <a:lnTo>
                    <a:pt x="62698" y="132263"/>
                  </a:lnTo>
                  <a:lnTo>
                    <a:pt x="66181" y="126017"/>
                  </a:lnTo>
                  <a:lnTo>
                    <a:pt x="69664" y="119794"/>
                  </a:lnTo>
                  <a:lnTo>
                    <a:pt x="73148" y="113594"/>
                  </a:lnTo>
                  <a:lnTo>
                    <a:pt x="76631" y="107416"/>
                  </a:lnTo>
                  <a:lnTo>
                    <a:pt x="80114" y="101262"/>
                  </a:lnTo>
                  <a:lnTo>
                    <a:pt x="83597" y="95130"/>
                  </a:lnTo>
                  <a:lnTo>
                    <a:pt x="87081" y="89021"/>
                  </a:lnTo>
                  <a:lnTo>
                    <a:pt x="90564" y="82934"/>
                  </a:lnTo>
                  <a:lnTo>
                    <a:pt x="94047" y="76869"/>
                  </a:lnTo>
                  <a:lnTo>
                    <a:pt x="97530" y="70827"/>
                  </a:lnTo>
                  <a:lnTo>
                    <a:pt x="101014" y="64806"/>
                  </a:lnTo>
                  <a:lnTo>
                    <a:pt x="104497" y="58808"/>
                  </a:lnTo>
                  <a:lnTo>
                    <a:pt x="107980" y="52831"/>
                  </a:lnTo>
                  <a:lnTo>
                    <a:pt x="111463" y="46875"/>
                  </a:lnTo>
                  <a:lnTo>
                    <a:pt x="114947" y="40942"/>
                  </a:lnTo>
                  <a:lnTo>
                    <a:pt x="118430" y="35030"/>
                  </a:lnTo>
                  <a:lnTo>
                    <a:pt x="121913" y="29139"/>
                  </a:lnTo>
                  <a:lnTo>
                    <a:pt x="125396" y="23269"/>
                  </a:lnTo>
                  <a:lnTo>
                    <a:pt x="128880" y="17420"/>
                  </a:lnTo>
                  <a:lnTo>
                    <a:pt x="132363" y="11592"/>
                  </a:lnTo>
                  <a:lnTo>
                    <a:pt x="135846" y="5786"/>
                  </a:lnTo>
                  <a:lnTo>
                    <a:pt x="139329" y="0"/>
                  </a:lnTo>
                  <a:lnTo>
                    <a:pt x="139329" y="16586"/>
                  </a:lnTo>
                  <a:lnTo>
                    <a:pt x="139329" y="31100"/>
                  </a:lnTo>
                  <a:lnTo>
                    <a:pt x="139329" y="43906"/>
                  </a:lnTo>
                  <a:lnTo>
                    <a:pt x="139329" y="55289"/>
                  </a:lnTo>
                  <a:lnTo>
                    <a:pt x="139329" y="65474"/>
                  </a:lnTo>
                  <a:lnTo>
                    <a:pt x="139329" y="74641"/>
                  </a:lnTo>
                  <a:lnTo>
                    <a:pt x="139329" y="82934"/>
                  </a:lnTo>
                  <a:lnTo>
                    <a:pt x="139329" y="90473"/>
                  </a:lnTo>
                  <a:lnTo>
                    <a:pt x="139329" y="97357"/>
                  </a:lnTo>
                  <a:lnTo>
                    <a:pt x="139329" y="103668"/>
                  </a:lnTo>
                  <a:lnTo>
                    <a:pt x="139329" y="109473"/>
                  </a:lnTo>
                  <a:lnTo>
                    <a:pt x="139329" y="114832"/>
                  </a:lnTo>
                  <a:lnTo>
                    <a:pt x="139329" y="119794"/>
                  </a:lnTo>
                  <a:lnTo>
                    <a:pt x="139329" y="124401"/>
                  </a:lnTo>
                  <a:lnTo>
                    <a:pt x="139329" y="128691"/>
                  </a:lnTo>
                  <a:lnTo>
                    <a:pt x="139329" y="132695"/>
                  </a:lnTo>
                  <a:lnTo>
                    <a:pt x="139329" y="136440"/>
                  </a:lnTo>
                  <a:lnTo>
                    <a:pt x="139329" y="139951"/>
                  </a:lnTo>
                  <a:lnTo>
                    <a:pt x="139329" y="143250"/>
                  </a:lnTo>
                  <a:lnTo>
                    <a:pt x="139329" y="146354"/>
                  </a:lnTo>
                  <a:lnTo>
                    <a:pt x="139329" y="149282"/>
                  </a:lnTo>
                  <a:lnTo>
                    <a:pt x="139329" y="152046"/>
                  </a:lnTo>
                  <a:lnTo>
                    <a:pt x="139329" y="154661"/>
                  </a:lnTo>
                  <a:lnTo>
                    <a:pt x="139329" y="157138"/>
                  </a:lnTo>
                  <a:lnTo>
                    <a:pt x="139329" y="159489"/>
                  </a:lnTo>
                  <a:lnTo>
                    <a:pt x="139329" y="161722"/>
                  </a:lnTo>
                  <a:lnTo>
                    <a:pt x="139329" y="163846"/>
                  </a:lnTo>
                  <a:lnTo>
                    <a:pt x="139329" y="165868"/>
                  </a:lnTo>
                  <a:lnTo>
                    <a:pt x="139329" y="167797"/>
                  </a:lnTo>
                  <a:lnTo>
                    <a:pt x="139329" y="169638"/>
                  </a:lnTo>
                  <a:lnTo>
                    <a:pt x="139329" y="171397"/>
                  </a:lnTo>
                  <a:lnTo>
                    <a:pt x="139329" y="173080"/>
                  </a:lnTo>
                  <a:lnTo>
                    <a:pt x="139329" y="174691"/>
                  </a:lnTo>
                  <a:lnTo>
                    <a:pt x="139329" y="176235"/>
                  </a:lnTo>
                  <a:lnTo>
                    <a:pt x="139329" y="177716"/>
                  </a:lnTo>
                  <a:lnTo>
                    <a:pt x="139329" y="179138"/>
                  </a:lnTo>
                  <a:lnTo>
                    <a:pt x="139329" y="180504"/>
                  </a:lnTo>
                  <a:lnTo>
                    <a:pt x="139329" y="181817"/>
                  </a:lnTo>
                  <a:lnTo>
                    <a:pt x="139329" y="183081"/>
                  </a:lnTo>
                  <a:lnTo>
                    <a:pt x="139329" y="184298"/>
                  </a:lnTo>
                  <a:lnTo>
                    <a:pt x="139329" y="185471"/>
                  </a:lnTo>
                  <a:lnTo>
                    <a:pt x="139329" y="186602"/>
                  </a:lnTo>
                  <a:lnTo>
                    <a:pt x="139329" y="187693"/>
                  </a:lnTo>
                  <a:lnTo>
                    <a:pt x="139329" y="188747"/>
                  </a:lnTo>
                  <a:lnTo>
                    <a:pt x="139329" y="189765"/>
                  </a:lnTo>
                  <a:lnTo>
                    <a:pt x="139329" y="190749"/>
                  </a:lnTo>
                  <a:lnTo>
                    <a:pt x="139329" y="191700"/>
                  </a:lnTo>
                  <a:lnTo>
                    <a:pt x="139329" y="192621"/>
                  </a:lnTo>
                  <a:lnTo>
                    <a:pt x="139329" y="193513"/>
                  </a:lnTo>
                  <a:lnTo>
                    <a:pt x="139329" y="194377"/>
                  </a:lnTo>
                  <a:lnTo>
                    <a:pt x="139329" y="195214"/>
                  </a:lnTo>
                  <a:lnTo>
                    <a:pt x="139329" y="196026"/>
                  </a:lnTo>
                  <a:lnTo>
                    <a:pt x="139329" y="196814"/>
                  </a:lnTo>
                  <a:lnTo>
                    <a:pt x="139329" y="197579"/>
                  </a:lnTo>
                  <a:lnTo>
                    <a:pt x="139329" y="198321"/>
                  </a:lnTo>
                  <a:lnTo>
                    <a:pt x="139329" y="199042"/>
                  </a:lnTo>
                  <a:lnTo>
                    <a:pt x="139329" y="199743"/>
                  </a:lnTo>
                  <a:lnTo>
                    <a:pt x="139329" y="200424"/>
                  </a:lnTo>
                  <a:lnTo>
                    <a:pt x="139329" y="201087"/>
                  </a:lnTo>
                  <a:lnTo>
                    <a:pt x="139329" y="201732"/>
                  </a:lnTo>
                  <a:lnTo>
                    <a:pt x="139329" y="202360"/>
                  </a:lnTo>
                  <a:lnTo>
                    <a:pt x="139329" y="202971"/>
                  </a:lnTo>
                  <a:lnTo>
                    <a:pt x="139329" y="203566"/>
                  </a:lnTo>
                  <a:lnTo>
                    <a:pt x="139329" y="204146"/>
                  </a:lnTo>
                  <a:lnTo>
                    <a:pt x="139329" y="204711"/>
                  </a:lnTo>
                  <a:lnTo>
                    <a:pt x="139329" y="205262"/>
                  </a:lnTo>
                  <a:lnTo>
                    <a:pt x="139329" y="205800"/>
                  </a:lnTo>
                  <a:lnTo>
                    <a:pt x="139329" y="206324"/>
                  </a:lnTo>
                  <a:lnTo>
                    <a:pt x="139329" y="206836"/>
                  </a:lnTo>
                  <a:lnTo>
                    <a:pt x="139329" y="207336"/>
                  </a:lnTo>
                  <a:lnTo>
                    <a:pt x="139329" y="207823"/>
                  </a:lnTo>
                  <a:lnTo>
                    <a:pt x="139329" y="208300"/>
                  </a:lnTo>
                  <a:lnTo>
                    <a:pt x="139329" y="208766"/>
                  </a:lnTo>
                  <a:lnTo>
                    <a:pt x="139329" y="209221"/>
                  </a:lnTo>
                  <a:lnTo>
                    <a:pt x="139329" y="209665"/>
                  </a:lnTo>
                  <a:lnTo>
                    <a:pt x="139329" y="210100"/>
                  </a:lnTo>
                  <a:lnTo>
                    <a:pt x="139329" y="210525"/>
                  </a:lnTo>
                  <a:lnTo>
                    <a:pt x="139329" y="210941"/>
                  </a:lnTo>
                  <a:lnTo>
                    <a:pt x="139329" y="211349"/>
                  </a:lnTo>
                  <a:lnTo>
                    <a:pt x="139329" y="211747"/>
                  </a:lnTo>
                  <a:lnTo>
                    <a:pt x="139329" y="212137"/>
                  </a:lnTo>
                  <a:lnTo>
                    <a:pt x="139329" y="212519"/>
                  </a:lnTo>
                  <a:lnTo>
                    <a:pt x="139329" y="212893"/>
                  </a:lnTo>
                  <a:lnTo>
                    <a:pt x="139329" y="213260"/>
                  </a:lnTo>
                  <a:lnTo>
                    <a:pt x="139329" y="213619"/>
                  </a:lnTo>
                  <a:lnTo>
                    <a:pt x="139329" y="213970"/>
                  </a:lnTo>
                  <a:lnTo>
                    <a:pt x="139329" y="214315"/>
                  </a:lnTo>
                  <a:lnTo>
                    <a:pt x="139329" y="214653"/>
                  </a:lnTo>
                  <a:lnTo>
                    <a:pt x="139329" y="214985"/>
                  </a:lnTo>
                  <a:lnTo>
                    <a:pt x="139329" y="215310"/>
                  </a:lnTo>
                  <a:lnTo>
                    <a:pt x="139329" y="215629"/>
                  </a:lnTo>
                  <a:lnTo>
                    <a:pt x="139329" y="215942"/>
                  </a:lnTo>
                  <a:lnTo>
                    <a:pt x="139329" y="216249"/>
                  </a:lnTo>
                  <a:lnTo>
                    <a:pt x="139329" y="216551"/>
                  </a:lnTo>
                  <a:lnTo>
                    <a:pt x="139329" y="216846"/>
                  </a:lnTo>
                  <a:lnTo>
                    <a:pt x="139329" y="217137"/>
                  </a:lnTo>
                  <a:lnTo>
                    <a:pt x="139329" y="217422"/>
                  </a:lnTo>
                  <a:lnTo>
                    <a:pt x="139329" y="217702"/>
                  </a:lnTo>
                  <a:lnTo>
                    <a:pt x="139329" y="217978"/>
                  </a:lnTo>
                  <a:lnTo>
                    <a:pt x="139329" y="218248"/>
                  </a:lnTo>
                  <a:lnTo>
                    <a:pt x="139329" y="218514"/>
                  </a:lnTo>
                  <a:lnTo>
                    <a:pt x="139329" y="218775"/>
                  </a:lnTo>
                  <a:lnTo>
                    <a:pt x="139329" y="219032"/>
                  </a:lnTo>
                  <a:lnTo>
                    <a:pt x="139329" y="219284"/>
                  </a:lnTo>
                  <a:lnTo>
                    <a:pt x="139329" y="219532"/>
                  </a:lnTo>
                  <a:lnTo>
                    <a:pt x="139329" y="219776"/>
                  </a:lnTo>
                  <a:lnTo>
                    <a:pt x="139329" y="220016"/>
                  </a:lnTo>
                  <a:lnTo>
                    <a:pt x="139329" y="220252"/>
                  </a:lnTo>
                  <a:lnTo>
                    <a:pt x="139329" y="220484"/>
                  </a:lnTo>
                  <a:lnTo>
                    <a:pt x="139329" y="220712"/>
                  </a:lnTo>
                  <a:lnTo>
                    <a:pt x="139329" y="220937"/>
                  </a:lnTo>
                  <a:lnTo>
                    <a:pt x="139329" y="221158"/>
                  </a:lnTo>
                  <a:lnTo>
                    <a:pt x="139329" y="221376"/>
                  </a:lnTo>
                  <a:lnTo>
                    <a:pt x="139329" y="221590"/>
                  </a:lnTo>
                  <a:lnTo>
                    <a:pt x="139329" y="221801"/>
                  </a:lnTo>
                  <a:lnTo>
                    <a:pt x="139329" y="222009"/>
                  </a:lnTo>
                  <a:lnTo>
                    <a:pt x="139329" y="222213"/>
                  </a:lnTo>
                  <a:lnTo>
                    <a:pt x="139329" y="222415"/>
                  </a:lnTo>
                  <a:lnTo>
                    <a:pt x="139329" y="222613"/>
                  </a:lnTo>
                  <a:lnTo>
                    <a:pt x="139329" y="222808"/>
                  </a:lnTo>
                  <a:lnTo>
                    <a:pt x="139329" y="223001"/>
                  </a:lnTo>
                  <a:lnTo>
                    <a:pt x="139329" y="223191"/>
                  </a:lnTo>
                  <a:lnTo>
                    <a:pt x="139329" y="223378"/>
                  </a:lnTo>
                  <a:lnTo>
                    <a:pt x="139329" y="223562"/>
                  </a:lnTo>
                  <a:lnTo>
                    <a:pt x="139329" y="223744"/>
                  </a:lnTo>
                  <a:lnTo>
                    <a:pt x="139329" y="223923"/>
                  </a:lnTo>
                  <a:lnTo>
                    <a:pt x="139329" y="224099"/>
                  </a:lnTo>
                  <a:lnTo>
                    <a:pt x="139329" y="224273"/>
                  </a:lnTo>
                  <a:lnTo>
                    <a:pt x="139329" y="224444"/>
                  </a:lnTo>
                  <a:lnTo>
                    <a:pt x="139329" y="224614"/>
                  </a:lnTo>
                  <a:lnTo>
                    <a:pt x="139329" y="224780"/>
                  </a:lnTo>
                  <a:lnTo>
                    <a:pt x="139329" y="224945"/>
                  </a:lnTo>
                  <a:lnTo>
                    <a:pt x="139329" y="225107"/>
                  </a:lnTo>
                  <a:lnTo>
                    <a:pt x="139329" y="225267"/>
                  </a:lnTo>
                  <a:lnTo>
                    <a:pt x="139329" y="225425"/>
                  </a:lnTo>
                  <a:lnTo>
                    <a:pt x="139329" y="225581"/>
                  </a:lnTo>
                  <a:lnTo>
                    <a:pt x="139329" y="225735"/>
                  </a:lnTo>
                  <a:lnTo>
                    <a:pt x="139329" y="225887"/>
                  </a:lnTo>
                  <a:lnTo>
                    <a:pt x="139329" y="226037"/>
                  </a:lnTo>
                  <a:lnTo>
                    <a:pt x="139329" y="226184"/>
                  </a:lnTo>
                  <a:lnTo>
                    <a:pt x="139329" y="226330"/>
                  </a:lnTo>
                  <a:lnTo>
                    <a:pt x="139329" y="226474"/>
                  </a:lnTo>
                  <a:lnTo>
                    <a:pt x="139329" y="226617"/>
                  </a:lnTo>
                  <a:lnTo>
                    <a:pt x="139329" y="226757"/>
                  </a:lnTo>
                  <a:lnTo>
                    <a:pt x="139329" y="226896"/>
                  </a:lnTo>
                  <a:lnTo>
                    <a:pt x="139329" y="227033"/>
                  </a:lnTo>
                  <a:lnTo>
                    <a:pt x="139329" y="227168"/>
                  </a:lnTo>
                  <a:lnTo>
                    <a:pt x="139329" y="227301"/>
                  </a:lnTo>
                  <a:lnTo>
                    <a:pt x="139329" y="227433"/>
                  </a:lnTo>
                  <a:lnTo>
                    <a:pt x="139329" y="227564"/>
                  </a:lnTo>
                  <a:lnTo>
                    <a:pt x="139329" y="227692"/>
                  </a:lnTo>
                  <a:lnTo>
                    <a:pt x="139329" y="227819"/>
                  </a:lnTo>
                  <a:lnTo>
                    <a:pt x="139329" y="227945"/>
                  </a:lnTo>
                  <a:lnTo>
                    <a:pt x="139329" y="228069"/>
                  </a:lnTo>
                  <a:lnTo>
                    <a:pt x="139329" y="228192"/>
                  </a:lnTo>
                  <a:lnTo>
                    <a:pt x="139329" y="228313"/>
                  </a:lnTo>
                  <a:lnTo>
                    <a:pt x="139329" y="228433"/>
                  </a:lnTo>
                  <a:lnTo>
                    <a:pt x="139329" y="228551"/>
                  </a:lnTo>
                  <a:lnTo>
                    <a:pt x="139329" y="228668"/>
                  </a:lnTo>
                  <a:lnTo>
                    <a:pt x="139329" y="228784"/>
                  </a:lnTo>
                  <a:lnTo>
                    <a:pt x="139329" y="228899"/>
                  </a:lnTo>
                  <a:lnTo>
                    <a:pt x="139329" y="229012"/>
                  </a:lnTo>
                  <a:lnTo>
                    <a:pt x="139329" y="229123"/>
                  </a:lnTo>
                  <a:lnTo>
                    <a:pt x="139329" y="229234"/>
                  </a:lnTo>
                  <a:lnTo>
                    <a:pt x="139329" y="229343"/>
                  </a:lnTo>
                  <a:lnTo>
                    <a:pt x="139329" y="229451"/>
                  </a:lnTo>
                  <a:lnTo>
                    <a:pt x="139329" y="229558"/>
                  </a:lnTo>
                  <a:lnTo>
                    <a:pt x="139329" y="229664"/>
                  </a:lnTo>
                  <a:lnTo>
                    <a:pt x="139329" y="229769"/>
                  </a:lnTo>
                  <a:lnTo>
                    <a:pt x="139329" y="229872"/>
                  </a:lnTo>
                  <a:lnTo>
                    <a:pt x="139329" y="229974"/>
                  </a:lnTo>
                  <a:lnTo>
                    <a:pt x="139329" y="230076"/>
                  </a:lnTo>
                  <a:lnTo>
                    <a:pt x="139329" y="230176"/>
                  </a:lnTo>
                  <a:lnTo>
                    <a:pt x="139329" y="230275"/>
                  </a:lnTo>
                  <a:lnTo>
                    <a:pt x="139329" y="230373"/>
                  </a:lnTo>
                  <a:lnTo>
                    <a:pt x="139329" y="230470"/>
                  </a:lnTo>
                  <a:lnTo>
                    <a:pt x="139329" y="230566"/>
                  </a:lnTo>
                  <a:lnTo>
                    <a:pt x="139329" y="230661"/>
                  </a:lnTo>
                  <a:lnTo>
                    <a:pt x="139329" y="230755"/>
                  </a:lnTo>
                  <a:lnTo>
                    <a:pt x="139329" y="230848"/>
                  </a:lnTo>
                  <a:lnTo>
                    <a:pt x="139329" y="230940"/>
                  </a:lnTo>
                  <a:lnTo>
                    <a:pt x="139329" y="231031"/>
                  </a:lnTo>
                  <a:lnTo>
                    <a:pt x="139329" y="231121"/>
                  </a:lnTo>
                  <a:lnTo>
                    <a:pt x="139329" y="231211"/>
                  </a:lnTo>
                  <a:lnTo>
                    <a:pt x="139329" y="231299"/>
                  </a:lnTo>
                  <a:lnTo>
                    <a:pt x="139329" y="231387"/>
                  </a:lnTo>
                  <a:lnTo>
                    <a:pt x="139329" y="231473"/>
                  </a:lnTo>
                  <a:lnTo>
                    <a:pt x="139329" y="231559"/>
                  </a:lnTo>
                  <a:lnTo>
                    <a:pt x="139329" y="231644"/>
                  </a:lnTo>
                  <a:lnTo>
                    <a:pt x="139329" y="231728"/>
                  </a:lnTo>
                  <a:lnTo>
                    <a:pt x="139329" y="231811"/>
                  </a:lnTo>
                  <a:lnTo>
                    <a:pt x="139329" y="231894"/>
                  </a:lnTo>
                  <a:lnTo>
                    <a:pt x="139329" y="231976"/>
                  </a:lnTo>
                  <a:lnTo>
                    <a:pt x="139329" y="232056"/>
                  </a:lnTo>
                  <a:lnTo>
                    <a:pt x="139329" y="232137"/>
                  </a:lnTo>
                  <a:lnTo>
                    <a:pt x="139329" y="232216"/>
                  </a:lnTo>
                  <a:lnTo>
                    <a:pt x="139329" y="232295"/>
                  </a:lnTo>
                  <a:lnTo>
                    <a:pt x="139329" y="232372"/>
                  </a:lnTo>
                  <a:lnTo>
                    <a:pt x="139329" y="232450"/>
                  </a:lnTo>
                  <a:lnTo>
                    <a:pt x="139329" y="232526"/>
                  </a:lnTo>
                  <a:lnTo>
                    <a:pt x="139329" y="232602"/>
                  </a:lnTo>
                  <a:lnTo>
                    <a:pt x="142813" y="232199"/>
                  </a:lnTo>
                  <a:lnTo>
                    <a:pt x="146296" y="231796"/>
                  </a:lnTo>
                  <a:lnTo>
                    <a:pt x="149779" y="231393"/>
                  </a:lnTo>
                  <a:lnTo>
                    <a:pt x="153262" y="230990"/>
                  </a:lnTo>
                  <a:lnTo>
                    <a:pt x="156746" y="230587"/>
                  </a:lnTo>
                  <a:lnTo>
                    <a:pt x="160229" y="230185"/>
                  </a:lnTo>
                  <a:lnTo>
                    <a:pt x="163712" y="229782"/>
                  </a:lnTo>
                  <a:lnTo>
                    <a:pt x="167195" y="229380"/>
                  </a:lnTo>
                  <a:lnTo>
                    <a:pt x="170679" y="228977"/>
                  </a:lnTo>
                  <a:lnTo>
                    <a:pt x="174162" y="228575"/>
                  </a:lnTo>
                  <a:lnTo>
                    <a:pt x="177645" y="228173"/>
                  </a:lnTo>
                  <a:lnTo>
                    <a:pt x="181128" y="227771"/>
                  </a:lnTo>
                  <a:lnTo>
                    <a:pt x="184612" y="227369"/>
                  </a:lnTo>
                  <a:lnTo>
                    <a:pt x="188095" y="226967"/>
                  </a:lnTo>
                  <a:lnTo>
                    <a:pt x="191578" y="226565"/>
                  </a:lnTo>
                  <a:lnTo>
                    <a:pt x="195061" y="226163"/>
                  </a:lnTo>
                  <a:lnTo>
                    <a:pt x="198545" y="225762"/>
                  </a:lnTo>
                  <a:lnTo>
                    <a:pt x="202028" y="225360"/>
                  </a:lnTo>
                  <a:lnTo>
                    <a:pt x="205511" y="224959"/>
                  </a:lnTo>
                  <a:lnTo>
                    <a:pt x="208994" y="224558"/>
                  </a:lnTo>
                  <a:lnTo>
                    <a:pt x="212478" y="224156"/>
                  </a:lnTo>
                  <a:lnTo>
                    <a:pt x="215961" y="223755"/>
                  </a:lnTo>
                  <a:lnTo>
                    <a:pt x="219444" y="223354"/>
                  </a:lnTo>
                  <a:lnTo>
                    <a:pt x="222927" y="222953"/>
                  </a:lnTo>
                  <a:lnTo>
                    <a:pt x="226411" y="222552"/>
                  </a:lnTo>
                  <a:lnTo>
                    <a:pt x="229894" y="222152"/>
                  </a:lnTo>
                  <a:lnTo>
                    <a:pt x="233377" y="221751"/>
                  </a:lnTo>
                  <a:lnTo>
                    <a:pt x="236860" y="221350"/>
                  </a:lnTo>
                  <a:lnTo>
                    <a:pt x="240344" y="220950"/>
                  </a:lnTo>
                  <a:lnTo>
                    <a:pt x="243827" y="220549"/>
                  </a:lnTo>
                  <a:lnTo>
                    <a:pt x="247310" y="220149"/>
                  </a:lnTo>
                  <a:lnTo>
                    <a:pt x="250793" y="219749"/>
                  </a:lnTo>
                  <a:lnTo>
                    <a:pt x="254277" y="219349"/>
                  </a:lnTo>
                  <a:lnTo>
                    <a:pt x="257760" y="218949"/>
                  </a:lnTo>
                  <a:lnTo>
                    <a:pt x="261243" y="218549"/>
                  </a:lnTo>
                  <a:lnTo>
                    <a:pt x="264726" y="218149"/>
                  </a:lnTo>
                  <a:lnTo>
                    <a:pt x="268210" y="217749"/>
                  </a:lnTo>
                  <a:lnTo>
                    <a:pt x="271693" y="217350"/>
                  </a:lnTo>
                  <a:lnTo>
                    <a:pt x="275176" y="216950"/>
                  </a:lnTo>
                  <a:lnTo>
                    <a:pt x="278659" y="216551"/>
                  </a:lnTo>
                  <a:lnTo>
                    <a:pt x="278659" y="216699"/>
                  </a:lnTo>
                  <a:lnTo>
                    <a:pt x="278659" y="216846"/>
                  </a:lnTo>
                  <a:lnTo>
                    <a:pt x="278659" y="216992"/>
                  </a:lnTo>
                  <a:lnTo>
                    <a:pt x="278659" y="217137"/>
                  </a:lnTo>
                  <a:lnTo>
                    <a:pt x="278659" y="217280"/>
                  </a:lnTo>
                  <a:lnTo>
                    <a:pt x="278659" y="217422"/>
                  </a:lnTo>
                  <a:lnTo>
                    <a:pt x="278659" y="217563"/>
                  </a:lnTo>
                  <a:lnTo>
                    <a:pt x="278659" y="217702"/>
                  </a:lnTo>
                  <a:lnTo>
                    <a:pt x="278659" y="217841"/>
                  </a:lnTo>
                  <a:lnTo>
                    <a:pt x="278659" y="217978"/>
                  </a:lnTo>
                  <a:lnTo>
                    <a:pt x="278659" y="218113"/>
                  </a:lnTo>
                  <a:lnTo>
                    <a:pt x="278659" y="218248"/>
                  </a:lnTo>
                  <a:lnTo>
                    <a:pt x="278659" y="218381"/>
                  </a:lnTo>
                  <a:lnTo>
                    <a:pt x="278659" y="218514"/>
                  </a:lnTo>
                  <a:lnTo>
                    <a:pt x="278659" y="218645"/>
                  </a:lnTo>
                  <a:lnTo>
                    <a:pt x="278659" y="218775"/>
                  </a:lnTo>
                  <a:lnTo>
                    <a:pt x="278659" y="218904"/>
                  </a:lnTo>
                  <a:lnTo>
                    <a:pt x="278659" y="219032"/>
                  </a:lnTo>
                  <a:lnTo>
                    <a:pt x="278659" y="219158"/>
                  </a:lnTo>
                  <a:lnTo>
                    <a:pt x="278659" y="219284"/>
                  </a:lnTo>
                  <a:lnTo>
                    <a:pt x="278659" y="219408"/>
                  </a:lnTo>
                  <a:lnTo>
                    <a:pt x="278659" y="219532"/>
                  </a:lnTo>
                  <a:lnTo>
                    <a:pt x="278659" y="219654"/>
                  </a:lnTo>
                  <a:lnTo>
                    <a:pt x="278659" y="219776"/>
                  </a:lnTo>
                  <a:lnTo>
                    <a:pt x="278659" y="219896"/>
                  </a:lnTo>
                  <a:lnTo>
                    <a:pt x="278659" y="220016"/>
                  </a:lnTo>
                  <a:lnTo>
                    <a:pt x="278659" y="220134"/>
                  </a:lnTo>
                  <a:lnTo>
                    <a:pt x="278659" y="220252"/>
                  </a:lnTo>
                  <a:lnTo>
                    <a:pt x="278659" y="220368"/>
                  </a:lnTo>
                  <a:lnTo>
                    <a:pt x="278659" y="220484"/>
                  </a:lnTo>
                  <a:lnTo>
                    <a:pt x="278659" y="220598"/>
                  </a:lnTo>
                  <a:lnTo>
                    <a:pt x="278659" y="220712"/>
                  </a:lnTo>
                  <a:lnTo>
                    <a:pt x="278659" y="220825"/>
                  </a:lnTo>
                  <a:lnTo>
                    <a:pt x="278659" y="220937"/>
                  </a:lnTo>
                  <a:lnTo>
                    <a:pt x="278659" y="221048"/>
                  </a:lnTo>
                  <a:lnTo>
                    <a:pt x="278659" y="221158"/>
                  </a:lnTo>
                  <a:lnTo>
                    <a:pt x="278659" y="221267"/>
                  </a:lnTo>
                  <a:lnTo>
                    <a:pt x="278659" y="221376"/>
                  </a:lnTo>
                  <a:lnTo>
                    <a:pt x="278659" y="221483"/>
                  </a:lnTo>
                  <a:lnTo>
                    <a:pt x="278659" y="221590"/>
                  </a:lnTo>
                  <a:lnTo>
                    <a:pt x="278659" y="221696"/>
                  </a:lnTo>
                  <a:lnTo>
                    <a:pt x="278659" y="221801"/>
                  </a:lnTo>
                  <a:lnTo>
                    <a:pt x="278659" y="221905"/>
                  </a:lnTo>
                  <a:lnTo>
                    <a:pt x="278659" y="222009"/>
                  </a:lnTo>
                  <a:lnTo>
                    <a:pt x="278659" y="222111"/>
                  </a:lnTo>
                  <a:lnTo>
                    <a:pt x="278659" y="222213"/>
                  </a:lnTo>
                  <a:lnTo>
                    <a:pt x="278659" y="222314"/>
                  </a:lnTo>
                  <a:lnTo>
                    <a:pt x="278659" y="222415"/>
                  </a:lnTo>
                  <a:lnTo>
                    <a:pt x="278659" y="222514"/>
                  </a:lnTo>
                  <a:lnTo>
                    <a:pt x="278659" y="222613"/>
                  </a:lnTo>
                  <a:lnTo>
                    <a:pt x="278659" y="222711"/>
                  </a:lnTo>
                  <a:lnTo>
                    <a:pt x="278659" y="222808"/>
                  </a:lnTo>
                  <a:lnTo>
                    <a:pt x="278659" y="222905"/>
                  </a:lnTo>
                  <a:lnTo>
                    <a:pt x="278659" y="223001"/>
                  </a:lnTo>
                  <a:lnTo>
                    <a:pt x="278659" y="223096"/>
                  </a:lnTo>
                  <a:lnTo>
                    <a:pt x="278659" y="223191"/>
                  </a:lnTo>
                  <a:lnTo>
                    <a:pt x="278659" y="223285"/>
                  </a:lnTo>
                  <a:lnTo>
                    <a:pt x="278659" y="223378"/>
                  </a:lnTo>
                  <a:lnTo>
                    <a:pt x="278659" y="223470"/>
                  </a:lnTo>
                  <a:lnTo>
                    <a:pt x="278659" y="223562"/>
                  </a:lnTo>
                  <a:lnTo>
                    <a:pt x="278659" y="223653"/>
                  </a:lnTo>
                  <a:lnTo>
                    <a:pt x="278659" y="223744"/>
                  </a:lnTo>
                  <a:lnTo>
                    <a:pt x="278659" y="223833"/>
                  </a:lnTo>
                  <a:lnTo>
                    <a:pt x="278659" y="223923"/>
                  </a:lnTo>
                  <a:lnTo>
                    <a:pt x="278659" y="224011"/>
                  </a:lnTo>
                  <a:lnTo>
                    <a:pt x="278659" y="224099"/>
                  </a:lnTo>
                  <a:lnTo>
                    <a:pt x="278659" y="224186"/>
                  </a:lnTo>
                  <a:lnTo>
                    <a:pt x="278659" y="224273"/>
                  </a:lnTo>
                  <a:lnTo>
                    <a:pt x="278659" y="224359"/>
                  </a:lnTo>
                  <a:lnTo>
                    <a:pt x="278659" y="224444"/>
                  </a:lnTo>
                  <a:lnTo>
                    <a:pt x="278659" y="224529"/>
                  </a:lnTo>
                  <a:lnTo>
                    <a:pt x="278659" y="224614"/>
                  </a:lnTo>
                  <a:lnTo>
                    <a:pt x="278659" y="224697"/>
                  </a:lnTo>
                  <a:lnTo>
                    <a:pt x="278659" y="224780"/>
                  </a:lnTo>
                  <a:lnTo>
                    <a:pt x="278659" y="224863"/>
                  </a:lnTo>
                  <a:lnTo>
                    <a:pt x="278659" y="224945"/>
                  </a:lnTo>
                  <a:lnTo>
                    <a:pt x="278659" y="225026"/>
                  </a:lnTo>
                  <a:lnTo>
                    <a:pt x="278659" y="225107"/>
                  </a:lnTo>
                  <a:lnTo>
                    <a:pt x="278659" y="225188"/>
                  </a:lnTo>
                  <a:lnTo>
                    <a:pt x="278659" y="225267"/>
                  </a:lnTo>
                  <a:lnTo>
                    <a:pt x="278659" y="225347"/>
                  </a:lnTo>
                  <a:lnTo>
                    <a:pt x="278659" y="225425"/>
                  </a:lnTo>
                  <a:lnTo>
                    <a:pt x="278659" y="225504"/>
                  </a:lnTo>
                  <a:lnTo>
                    <a:pt x="278659" y="225581"/>
                  </a:lnTo>
                  <a:lnTo>
                    <a:pt x="278659" y="225658"/>
                  </a:lnTo>
                  <a:lnTo>
                    <a:pt x="278659" y="225735"/>
                  </a:lnTo>
                  <a:lnTo>
                    <a:pt x="278659" y="225811"/>
                  </a:lnTo>
                  <a:lnTo>
                    <a:pt x="278659" y="225887"/>
                  </a:lnTo>
                  <a:lnTo>
                    <a:pt x="278659" y="225962"/>
                  </a:lnTo>
                  <a:lnTo>
                    <a:pt x="278659" y="226037"/>
                  </a:lnTo>
                  <a:lnTo>
                    <a:pt x="278659" y="226111"/>
                  </a:lnTo>
                  <a:lnTo>
                    <a:pt x="278659" y="226184"/>
                  </a:lnTo>
                  <a:lnTo>
                    <a:pt x="278659" y="226258"/>
                  </a:lnTo>
                  <a:lnTo>
                    <a:pt x="278659" y="226330"/>
                  </a:lnTo>
                  <a:lnTo>
                    <a:pt x="278659" y="226403"/>
                  </a:lnTo>
                  <a:lnTo>
                    <a:pt x="278659" y="226474"/>
                  </a:lnTo>
                  <a:lnTo>
                    <a:pt x="282143" y="226199"/>
                  </a:lnTo>
                  <a:lnTo>
                    <a:pt x="285626" y="225923"/>
                  </a:lnTo>
                  <a:lnTo>
                    <a:pt x="289109" y="225648"/>
                  </a:lnTo>
                  <a:lnTo>
                    <a:pt x="292592" y="225373"/>
                  </a:lnTo>
                  <a:lnTo>
                    <a:pt x="296075" y="225098"/>
                  </a:lnTo>
                  <a:lnTo>
                    <a:pt x="299559" y="224823"/>
                  </a:lnTo>
                  <a:lnTo>
                    <a:pt x="303042" y="224548"/>
                  </a:lnTo>
                  <a:lnTo>
                    <a:pt x="306525" y="224273"/>
                  </a:lnTo>
                  <a:lnTo>
                    <a:pt x="310008" y="223998"/>
                  </a:lnTo>
                  <a:lnTo>
                    <a:pt x="313492" y="223723"/>
                  </a:lnTo>
                  <a:lnTo>
                    <a:pt x="316975" y="223449"/>
                  </a:lnTo>
                  <a:lnTo>
                    <a:pt x="320458" y="223174"/>
                  </a:lnTo>
                  <a:lnTo>
                    <a:pt x="323941" y="222900"/>
                  </a:lnTo>
                  <a:lnTo>
                    <a:pt x="327425" y="222626"/>
                  </a:lnTo>
                  <a:lnTo>
                    <a:pt x="330908" y="222351"/>
                  </a:lnTo>
                  <a:lnTo>
                    <a:pt x="334391" y="222077"/>
                  </a:lnTo>
                  <a:lnTo>
                    <a:pt x="337874" y="221803"/>
                  </a:lnTo>
                  <a:lnTo>
                    <a:pt x="341358" y="221529"/>
                  </a:lnTo>
                  <a:lnTo>
                    <a:pt x="344841" y="221255"/>
                  </a:lnTo>
                  <a:lnTo>
                    <a:pt x="348324" y="220981"/>
                  </a:lnTo>
                  <a:lnTo>
                    <a:pt x="351807" y="220708"/>
                  </a:lnTo>
                  <a:lnTo>
                    <a:pt x="355291" y="220434"/>
                  </a:lnTo>
                  <a:lnTo>
                    <a:pt x="358774" y="220160"/>
                  </a:lnTo>
                  <a:lnTo>
                    <a:pt x="362257" y="219887"/>
                  </a:lnTo>
                  <a:lnTo>
                    <a:pt x="365740" y="219614"/>
                  </a:lnTo>
                  <a:lnTo>
                    <a:pt x="369224" y="219340"/>
                  </a:lnTo>
                  <a:lnTo>
                    <a:pt x="372707" y="219067"/>
                  </a:lnTo>
                  <a:lnTo>
                    <a:pt x="376190" y="218794"/>
                  </a:lnTo>
                  <a:lnTo>
                    <a:pt x="379673" y="218521"/>
                  </a:lnTo>
                  <a:lnTo>
                    <a:pt x="383157" y="218248"/>
                  </a:lnTo>
                  <a:lnTo>
                    <a:pt x="386640" y="217975"/>
                  </a:lnTo>
                  <a:lnTo>
                    <a:pt x="390123" y="217702"/>
                  </a:lnTo>
                  <a:lnTo>
                    <a:pt x="393606" y="217430"/>
                  </a:lnTo>
                  <a:lnTo>
                    <a:pt x="397090" y="217157"/>
                  </a:lnTo>
                  <a:lnTo>
                    <a:pt x="400573" y="216885"/>
                  </a:lnTo>
                  <a:lnTo>
                    <a:pt x="404056" y="216612"/>
                  </a:lnTo>
                  <a:lnTo>
                    <a:pt x="407539" y="216340"/>
                  </a:lnTo>
                  <a:lnTo>
                    <a:pt x="411023" y="216068"/>
                  </a:lnTo>
                  <a:lnTo>
                    <a:pt x="414506" y="215795"/>
                  </a:lnTo>
                  <a:lnTo>
                    <a:pt x="417989" y="215523"/>
                  </a:lnTo>
                  <a:lnTo>
                    <a:pt x="417989" y="215629"/>
                  </a:lnTo>
                  <a:lnTo>
                    <a:pt x="417989" y="215734"/>
                  </a:lnTo>
                  <a:lnTo>
                    <a:pt x="417989" y="215838"/>
                  </a:lnTo>
                  <a:lnTo>
                    <a:pt x="417989" y="215942"/>
                  </a:lnTo>
                  <a:lnTo>
                    <a:pt x="417989" y="216045"/>
                  </a:lnTo>
                  <a:lnTo>
                    <a:pt x="417989" y="216147"/>
                  </a:lnTo>
                  <a:lnTo>
                    <a:pt x="417989" y="216249"/>
                  </a:lnTo>
                  <a:lnTo>
                    <a:pt x="417989" y="216350"/>
                  </a:lnTo>
                  <a:lnTo>
                    <a:pt x="417989" y="216451"/>
                  </a:lnTo>
                  <a:lnTo>
                    <a:pt x="417989" y="216551"/>
                  </a:lnTo>
                  <a:lnTo>
                    <a:pt x="417989" y="216650"/>
                  </a:lnTo>
                  <a:lnTo>
                    <a:pt x="417989" y="216748"/>
                  </a:lnTo>
                  <a:lnTo>
                    <a:pt x="417989" y="216846"/>
                  </a:lnTo>
                  <a:lnTo>
                    <a:pt x="417989" y="216944"/>
                  </a:lnTo>
                  <a:lnTo>
                    <a:pt x="417989" y="217041"/>
                  </a:lnTo>
                  <a:lnTo>
                    <a:pt x="417989" y="217137"/>
                  </a:lnTo>
                  <a:lnTo>
                    <a:pt x="417989" y="217233"/>
                  </a:lnTo>
                  <a:lnTo>
                    <a:pt x="417989" y="217328"/>
                  </a:lnTo>
                  <a:lnTo>
                    <a:pt x="417989" y="217422"/>
                  </a:lnTo>
                  <a:lnTo>
                    <a:pt x="417989" y="217516"/>
                  </a:lnTo>
                  <a:lnTo>
                    <a:pt x="417989" y="217610"/>
                  </a:lnTo>
                  <a:lnTo>
                    <a:pt x="417989" y="217702"/>
                  </a:lnTo>
                  <a:lnTo>
                    <a:pt x="417989" y="217795"/>
                  </a:lnTo>
                  <a:lnTo>
                    <a:pt x="417989" y="217886"/>
                  </a:lnTo>
                  <a:lnTo>
                    <a:pt x="417989" y="217978"/>
                  </a:lnTo>
                  <a:lnTo>
                    <a:pt x="417989" y="218068"/>
                  </a:lnTo>
                  <a:lnTo>
                    <a:pt x="417989" y="218158"/>
                  </a:lnTo>
                  <a:lnTo>
                    <a:pt x="417989" y="218248"/>
                  </a:lnTo>
                  <a:lnTo>
                    <a:pt x="417989" y="218337"/>
                  </a:lnTo>
                  <a:lnTo>
                    <a:pt x="417989" y="218426"/>
                  </a:lnTo>
                  <a:lnTo>
                    <a:pt x="417989" y="218514"/>
                  </a:lnTo>
                  <a:lnTo>
                    <a:pt x="417989" y="218601"/>
                  </a:lnTo>
                  <a:lnTo>
                    <a:pt x="417989" y="218688"/>
                  </a:lnTo>
                  <a:lnTo>
                    <a:pt x="417989" y="218775"/>
                  </a:lnTo>
                  <a:lnTo>
                    <a:pt x="417989" y="218861"/>
                  </a:lnTo>
                  <a:lnTo>
                    <a:pt x="417989" y="218946"/>
                  </a:lnTo>
                  <a:lnTo>
                    <a:pt x="417989" y="219032"/>
                  </a:lnTo>
                  <a:lnTo>
                    <a:pt x="417989" y="219116"/>
                  </a:lnTo>
                  <a:lnTo>
                    <a:pt x="417989" y="219200"/>
                  </a:lnTo>
                  <a:lnTo>
                    <a:pt x="417989" y="219284"/>
                  </a:lnTo>
                  <a:lnTo>
                    <a:pt x="417989" y="219367"/>
                  </a:lnTo>
                  <a:lnTo>
                    <a:pt x="417989" y="219450"/>
                  </a:lnTo>
                  <a:lnTo>
                    <a:pt x="417989" y="219532"/>
                  </a:lnTo>
                  <a:lnTo>
                    <a:pt x="417989" y="219614"/>
                  </a:lnTo>
                  <a:lnTo>
                    <a:pt x="417989" y="219695"/>
                  </a:lnTo>
                  <a:lnTo>
                    <a:pt x="417989" y="219776"/>
                  </a:lnTo>
                  <a:lnTo>
                    <a:pt x="417989" y="219856"/>
                  </a:lnTo>
                  <a:lnTo>
                    <a:pt x="417989" y="219936"/>
                  </a:lnTo>
                  <a:lnTo>
                    <a:pt x="417989" y="220016"/>
                  </a:lnTo>
                  <a:lnTo>
                    <a:pt x="417989" y="220095"/>
                  </a:lnTo>
                  <a:lnTo>
                    <a:pt x="417989" y="220173"/>
                  </a:lnTo>
                  <a:lnTo>
                    <a:pt x="417989" y="220252"/>
                  </a:lnTo>
                  <a:lnTo>
                    <a:pt x="417989" y="220329"/>
                  </a:lnTo>
                  <a:lnTo>
                    <a:pt x="417989" y="220407"/>
                  </a:lnTo>
                  <a:lnTo>
                    <a:pt x="417989" y="220484"/>
                  </a:lnTo>
                  <a:lnTo>
                    <a:pt x="417989" y="220560"/>
                  </a:lnTo>
                  <a:lnTo>
                    <a:pt x="417989" y="220636"/>
                  </a:lnTo>
                  <a:lnTo>
                    <a:pt x="417989" y="220712"/>
                  </a:lnTo>
                  <a:lnTo>
                    <a:pt x="417989" y="220787"/>
                  </a:lnTo>
                  <a:lnTo>
                    <a:pt x="417989" y="220862"/>
                  </a:lnTo>
                  <a:lnTo>
                    <a:pt x="417989" y="220937"/>
                  </a:lnTo>
                  <a:lnTo>
                    <a:pt x="417989" y="221011"/>
                  </a:lnTo>
                  <a:lnTo>
                    <a:pt x="417989" y="221085"/>
                  </a:lnTo>
                  <a:lnTo>
                    <a:pt x="417989" y="221158"/>
                  </a:lnTo>
                  <a:lnTo>
                    <a:pt x="417989" y="221231"/>
                  </a:lnTo>
                  <a:lnTo>
                    <a:pt x="417989" y="221304"/>
                  </a:lnTo>
                  <a:lnTo>
                    <a:pt x="417989" y="221376"/>
                  </a:lnTo>
                  <a:lnTo>
                    <a:pt x="417989" y="221448"/>
                  </a:lnTo>
                  <a:lnTo>
                    <a:pt x="417989" y="221519"/>
                  </a:lnTo>
                  <a:lnTo>
                    <a:pt x="417989" y="221590"/>
                  </a:lnTo>
                  <a:lnTo>
                    <a:pt x="417989" y="221661"/>
                  </a:lnTo>
                  <a:lnTo>
                    <a:pt x="417989" y="221731"/>
                  </a:lnTo>
                  <a:lnTo>
                    <a:pt x="417989" y="221801"/>
                  </a:lnTo>
                  <a:lnTo>
                    <a:pt x="417989" y="221871"/>
                  </a:lnTo>
                  <a:lnTo>
                    <a:pt x="417989" y="221940"/>
                  </a:lnTo>
                  <a:lnTo>
                    <a:pt x="417989" y="222009"/>
                  </a:lnTo>
                  <a:lnTo>
                    <a:pt x="417989" y="222077"/>
                  </a:lnTo>
                  <a:lnTo>
                    <a:pt x="417989" y="222145"/>
                  </a:lnTo>
                  <a:lnTo>
                    <a:pt x="417989" y="222213"/>
                  </a:lnTo>
                  <a:lnTo>
                    <a:pt x="417989" y="222281"/>
                  </a:lnTo>
                  <a:lnTo>
                    <a:pt x="417989" y="222348"/>
                  </a:lnTo>
                  <a:lnTo>
                    <a:pt x="417989" y="222415"/>
                  </a:lnTo>
                  <a:lnTo>
                    <a:pt x="417989" y="222481"/>
                  </a:lnTo>
                  <a:lnTo>
                    <a:pt x="417989" y="222547"/>
                  </a:lnTo>
                  <a:lnTo>
                    <a:pt x="417989" y="222613"/>
                  </a:lnTo>
                  <a:lnTo>
                    <a:pt x="417989" y="222679"/>
                  </a:lnTo>
                  <a:lnTo>
                    <a:pt x="417989" y="222744"/>
                  </a:lnTo>
                  <a:lnTo>
                    <a:pt x="417989" y="222808"/>
                  </a:lnTo>
                  <a:lnTo>
                    <a:pt x="417989" y="222873"/>
                  </a:lnTo>
                  <a:lnTo>
                    <a:pt x="417989" y="222937"/>
                  </a:lnTo>
                  <a:lnTo>
                    <a:pt x="417989" y="223001"/>
                  </a:lnTo>
                  <a:lnTo>
                    <a:pt x="417989" y="223065"/>
                  </a:lnTo>
                  <a:lnTo>
                    <a:pt x="417989" y="223128"/>
                  </a:lnTo>
                  <a:lnTo>
                    <a:pt x="417989" y="223191"/>
                  </a:lnTo>
                  <a:lnTo>
                    <a:pt x="417989" y="223253"/>
                  </a:lnTo>
                  <a:lnTo>
                    <a:pt x="417989" y="223316"/>
                  </a:lnTo>
                  <a:lnTo>
                    <a:pt x="417989" y="223378"/>
                  </a:lnTo>
                  <a:lnTo>
                    <a:pt x="417989" y="223439"/>
                  </a:lnTo>
                  <a:lnTo>
                    <a:pt x="417989" y="223501"/>
                  </a:lnTo>
                  <a:lnTo>
                    <a:pt x="417989" y="223562"/>
                  </a:lnTo>
                  <a:lnTo>
                    <a:pt x="417989" y="223623"/>
                  </a:lnTo>
                  <a:lnTo>
                    <a:pt x="417989" y="223683"/>
                  </a:lnTo>
                  <a:lnTo>
                    <a:pt x="417989" y="223744"/>
                  </a:lnTo>
                  <a:lnTo>
                    <a:pt x="417989" y="223803"/>
                  </a:lnTo>
                  <a:lnTo>
                    <a:pt x="417989" y="223863"/>
                  </a:lnTo>
                  <a:lnTo>
                    <a:pt x="417989" y="223923"/>
                  </a:lnTo>
                  <a:lnTo>
                    <a:pt x="417989" y="223982"/>
                  </a:lnTo>
                  <a:lnTo>
                    <a:pt x="417989" y="224040"/>
                  </a:lnTo>
                  <a:lnTo>
                    <a:pt x="417989" y="224099"/>
                  </a:lnTo>
                  <a:lnTo>
                    <a:pt x="417989" y="224157"/>
                  </a:lnTo>
                  <a:lnTo>
                    <a:pt x="417989" y="224215"/>
                  </a:lnTo>
                  <a:lnTo>
                    <a:pt x="417989" y="224273"/>
                  </a:lnTo>
                  <a:lnTo>
                    <a:pt x="417989" y="224330"/>
                  </a:lnTo>
                  <a:lnTo>
                    <a:pt x="417989" y="224388"/>
                  </a:lnTo>
                  <a:lnTo>
                    <a:pt x="417989" y="224444"/>
                  </a:lnTo>
                  <a:lnTo>
                    <a:pt x="417989" y="224501"/>
                  </a:lnTo>
                  <a:lnTo>
                    <a:pt x="417989" y="224558"/>
                  </a:lnTo>
                  <a:lnTo>
                    <a:pt x="417989" y="224614"/>
                  </a:lnTo>
                  <a:lnTo>
                    <a:pt x="417989" y="224670"/>
                  </a:lnTo>
                  <a:lnTo>
                    <a:pt x="417989" y="224725"/>
                  </a:lnTo>
                  <a:lnTo>
                    <a:pt x="417989" y="224780"/>
                  </a:lnTo>
                  <a:lnTo>
                    <a:pt x="417989" y="224836"/>
                  </a:lnTo>
                  <a:lnTo>
                    <a:pt x="417989" y="224890"/>
                  </a:lnTo>
                  <a:lnTo>
                    <a:pt x="417989" y="224945"/>
                  </a:lnTo>
                  <a:lnTo>
                    <a:pt x="417989" y="224999"/>
                  </a:lnTo>
                  <a:lnTo>
                    <a:pt x="417989" y="225053"/>
                  </a:lnTo>
                  <a:lnTo>
                    <a:pt x="417989" y="225107"/>
                  </a:lnTo>
                  <a:lnTo>
                    <a:pt x="417989" y="225161"/>
                  </a:lnTo>
                  <a:lnTo>
                    <a:pt x="417989" y="225214"/>
                  </a:lnTo>
                  <a:lnTo>
                    <a:pt x="417989" y="225267"/>
                  </a:lnTo>
                  <a:lnTo>
                    <a:pt x="417989" y="225320"/>
                  </a:lnTo>
                  <a:lnTo>
                    <a:pt x="417989" y="225373"/>
                  </a:lnTo>
                  <a:lnTo>
                    <a:pt x="417989" y="225425"/>
                  </a:lnTo>
                  <a:lnTo>
                    <a:pt x="417989" y="225478"/>
                  </a:lnTo>
                  <a:lnTo>
                    <a:pt x="417989" y="225529"/>
                  </a:lnTo>
                  <a:lnTo>
                    <a:pt x="417989" y="225581"/>
                  </a:lnTo>
                  <a:lnTo>
                    <a:pt x="417989" y="225633"/>
                  </a:lnTo>
                  <a:lnTo>
                    <a:pt x="417989" y="225684"/>
                  </a:lnTo>
                  <a:lnTo>
                    <a:pt x="417989" y="225735"/>
                  </a:lnTo>
                  <a:lnTo>
                    <a:pt x="417989" y="225786"/>
                  </a:lnTo>
                  <a:lnTo>
                    <a:pt x="417989" y="225836"/>
                  </a:lnTo>
                  <a:lnTo>
                    <a:pt x="417989" y="225887"/>
                  </a:lnTo>
                  <a:lnTo>
                    <a:pt x="417989" y="225937"/>
                  </a:lnTo>
                  <a:lnTo>
                    <a:pt x="417989" y="225987"/>
                  </a:lnTo>
                  <a:lnTo>
                    <a:pt x="417989" y="226037"/>
                  </a:lnTo>
                  <a:lnTo>
                    <a:pt x="417989" y="226086"/>
                  </a:lnTo>
                  <a:lnTo>
                    <a:pt x="417989" y="226135"/>
                  </a:lnTo>
                  <a:lnTo>
                    <a:pt x="417989" y="226184"/>
                  </a:lnTo>
                  <a:lnTo>
                    <a:pt x="417989" y="226233"/>
                  </a:lnTo>
                  <a:lnTo>
                    <a:pt x="417989" y="226282"/>
                  </a:lnTo>
                  <a:lnTo>
                    <a:pt x="417989" y="226330"/>
                  </a:lnTo>
                  <a:lnTo>
                    <a:pt x="417989" y="226379"/>
                  </a:lnTo>
                  <a:lnTo>
                    <a:pt x="417989" y="226427"/>
                  </a:lnTo>
                  <a:lnTo>
                    <a:pt x="417989" y="226474"/>
                  </a:lnTo>
                  <a:lnTo>
                    <a:pt x="417989" y="226522"/>
                  </a:lnTo>
                  <a:lnTo>
                    <a:pt x="417989" y="226569"/>
                  </a:lnTo>
                  <a:lnTo>
                    <a:pt x="417989" y="226617"/>
                  </a:lnTo>
                  <a:lnTo>
                    <a:pt x="417989" y="226664"/>
                  </a:lnTo>
                  <a:lnTo>
                    <a:pt x="417989" y="226710"/>
                  </a:lnTo>
                  <a:lnTo>
                    <a:pt x="417989" y="226757"/>
                  </a:lnTo>
                  <a:lnTo>
                    <a:pt x="417989" y="226803"/>
                  </a:lnTo>
                  <a:lnTo>
                    <a:pt x="417989" y="226850"/>
                  </a:lnTo>
                  <a:lnTo>
                    <a:pt x="417989" y="226896"/>
                  </a:lnTo>
                  <a:lnTo>
                    <a:pt x="417989" y="226941"/>
                  </a:lnTo>
                  <a:lnTo>
                    <a:pt x="417989" y="226987"/>
                  </a:lnTo>
                  <a:lnTo>
                    <a:pt x="417989" y="227033"/>
                  </a:lnTo>
                  <a:lnTo>
                    <a:pt x="417989" y="227078"/>
                  </a:lnTo>
                  <a:lnTo>
                    <a:pt x="417989" y="227123"/>
                  </a:lnTo>
                  <a:lnTo>
                    <a:pt x="421472" y="226943"/>
                  </a:lnTo>
                  <a:lnTo>
                    <a:pt x="424956" y="226764"/>
                  </a:lnTo>
                  <a:lnTo>
                    <a:pt x="428439" y="226584"/>
                  </a:lnTo>
                  <a:lnTo>
                    <a:pt x="431922" y="226405"/>
                  </a:lnTo>
                  <a:lnTo>
                    <a:pt x="435405" y="226225"/>
                  </a:lnTo>
                  <a:lnTo>
                    <a:pt x="438889" y="226046"/>
                  </a:lnTo>
                  <a:lnTo>
                    <a:pt x="442372" y="225867"/>
                  </a:lnTo>
                  <a:lnTo>
                    <a:pt x="445855" y="225687"/>
                  </a:lnTo>
                  <a:lnTo>
                    <a:pt x="449338" y="225508"/>
                  </a:lnTo>
                  <a:lnTo>
                    <a:pt x="452822" y="225328"/>
                  </a:lnTo>
                  <a:lnTo>
                    <a:pt x="456305" y="225149"/>
                  </a:lnTo>
                  <a:lnTo>
                    <a:pt x="459788" y="224970"/>
                  </a:lnTo>
                  <a:lnTo>
                    <a:pt x="463271" y="224790"/>
                  </a:lnTo>
                  <a:lnTo>
                    <a:pt x="466755" y="224611"/>
                  </a:lnTo>
                  <a:lnTo>
                    <a:pt x="470238" y="224432"/>
                  </a:lnTo>
                  <a:lnTo>
                    <a:pt x="473721" y="224253"/>
                  </a:lnTo>
                  <a:lnTo>
                    <a:pt x="477204" y="224073"/>
                  </a:lnTo>
                  <a:lnTo>
                    <a:pt x="480688" y="223894"/>
                  </a:lnTo>
                  <a:lnTo>
                    <a:pt x="484171" y="223715"/>
                  </a:lnTo>
                  <a:lnTo>
                    <a:pt x="487654" y="223536"/>
                  </a:lnTo>
                  <a:lnTo>
                    <a:pt x="491137" y="223357"/>
                  </a:lnTo>
                  <a:lnTo>
                    <a:pt x="494621" y="223177"/>
                  </a:lnTo>
                  <a:lnTo>
                    <a:pt x="498104" y="222998"/>
                  </a:lnTo>
                  <a:lnTo>
                    <a:pt x="501587" y="222819"/>
                  </a:lnTo>
                  <a:lnTo>
                    <a:pt x="505070" y="222640"/>
                  </a:lnTo>
                  <a:lnTo>
                    <a:pt x="508554" y="222461"/>
                  </a:lnTo>
                  <a:lnTo>
                    <a:pt x="512037" y="222282"/>
                  </a:lnTo>
                  <a:lnTo>
                    <a:pt x="515520" y="222103"/>
                  </a:lnTo>
                  <a:lnTo>
                    <a:pt x="519003" y="221924"/>
                  </a:lnTo>
                  <a:lnTo>
                    <a:pt x="522487" y="221745"/>
                  </a:lnTo>
                  <a:lnTo>
                    <a:pt x="525970" y="221566"/>
                  </a:lnTo>
                  <a:lnTo>
                    <a:pt x="529453" y="221387"/>
                  </a:lnTo>
                  <a:lnTo>
                    <a:pt x="532936" y="221208"/>
                  </a:lnTo>
                  <a:lnTo>
                    <a:pt x="536420" y="221029"/>
                  </a:lnTo>
                  <a:lnTo>
                    <a:pt x="539903" y="220850"/>
                  </a:lnTo>
                  <a:lnTo>
                    <a:pt x="543386" y="220671"/>
                  </a:lnTo>
                  <a:lnTo>
                    <a:pt x="546869" y="220493"/>
                  </a:lnTo>
                  <a:lnTo>
                    <a:pt x="550353" y="220314"/>
                  </a:lnTo>
                  <a:lnTo>
                    <a:pt x="553836" y="220135"/>
                  </a:lnTo>
                  <a:lnTo>
                    <a:pt x="557319" y="219956"/>
                  </a:lnTo>
                  <a:lnTo>
                    <a:pt x="557319" y="220016"/>
                  </a:lnTo>
                  <a:lnTo>
                    <a:pt x="557319" y="220075"/>
                  </a:lnTo>
                  <a:lnTo>
                    <a:pt x="557319" y="220134"/>
                  </a:lnTo>
                  <a:lnTo>
                    <a:pt x="557319" y="220193"/>
                  </a:lnTo>
                  <a:lnTo>
                    <a:pt x="557319" y="220252"/>
                  </a:lnTo>
                  <a:lnTo>
                    <a:pt x="557319" y="220310"/>
                  </a:lnTo>
                  <a:lnTo>
                    <a:pt x="557319" y="220368"/>
                  </a:lnTo>
                  <a:lnTo>
                    <a:pt x="557319" y="220426"/>
                  </a:lnTo>
                  <a:lnTo>
                    <a:pt x="557319" y="220484"/>
                  </a:lnTo>
                  <a:lnTo>
                    <a:pt x="557319" y="220541"/>
                  </a:lnTo>
                  <a:lnTo>
                    <a:pt x="557319" y="220598"/>
                  </a:lnTo>
                  <a:lnTo>
                    <a:pt x="560802" y="220424"/>
                  </a:lnTo>
                  <a:lnTo>
                    <a:pt x="564286" y="220249"/>
                  </a:lnTo>
                  <a:lnTo>
                    <a:pt x="567769" y="220074"/>
                  </a:lnTo>
                  <a:lnTo>
                    <a:pt x="571252" y="219899"/>
                  </a:lnTo>
                  <a:lnTo>
                    <a:pt x="574735" y="219724"/>
                  </a:lnTo>
                  <a:lnTo>
                    <a:pt x="578218" y="219550"/>
                  </a:lnTo>
                  <a:lnTo>
                    <a:pt x="581702" y="219375"/>
                  </a:lnTo>
                  <a:lnTo>
                    <a:pt x="585185" y="219200"/>
                  </a:lnTo>
                  <a:lnTo>
                    <a:pt x="588668" y="219025"/>
                  </a:lnTo>
                  <a:lnTo>
                    <a:pt x="592151" y="218851"/>
                  </a:lnTo>
                  <a:lnTo>
                    <a:pt x="595635" y="218676"/>
                  </a:lnTo>
                  <a:lnTo>
                    <a:pt x="599118" y="218501"/>
                  </a:lnTo>
                  <a:lnTo>
                    <a:pt x="602601" y="218327"/>
                  </a:lnTo>
                  <a:lnTo>
                    <a:pt x="606084" y="218152"/>
                  </a:lnTo>
                  <a:lnTo>
                    <a:pt x="609568" y="217978"/>
                  </a:lnTo>
                  <a:lnTo>
                    <a:pt x="613051" y="217803"/>
                  </a:lnTo>
                  <a:lnTo>
                    <a:pt x="616534" y="217629"/>
                  </a:lnTo>
                  <a:lnTo>
                    <a:pt x="620017" y="217454"/>
                  </a:lnTo>
                  <a:lnTo>
                    <a:pt x="623501" y="217279"/>
                  </a:lnTo>
                  <a:lnTo>
                    <a:pt x="626984" y="217105"/>
                  </a:lnTo>
                  <a:lnTo>
                    <a:pt x="630467" y="216930"/>
                  </a:lnTo>
                  <a:lnTo>
                    <a:pt x="633950" y="216756"/>
                  </a:lnTo>
                  <a:lnTo>
                    <a:pt x="637434" y="216582"/>
                  </a:lnTo>
                  <a:lnTo>
                    <a:pt x="640917" y="216407"/>
                  </a:lnTo>
                  <a:lnTo>
                    <a:pt x="644400" y="216233"/>
                  </a:lnTo>
                  <a:lnTo>
                    <a:pt x="647883" y="216058"/>
                  </a:lnTo>
                  <a:lnTo>
                    <a:pt x="651367" y="215884"/>
                  </a:lnTo>
                  <a:lnTo>
                    <a:pt x="654850" y="215710"/>
                  </a:lnTo>
                  <a:lnTo>
                    <a:pt x="658333" y="215535"/>
                  </a:lnTo>
                  <a:lnTo>
                    <a:pt x="661816" y="215361"/>
                  </a:lnTo>
                  <a:lnTo>
                    <a:pt x="665300" y="215187"/>
                  </a:lnTo>
                  <a:lnTo>
                    <a:pt x="668783" y="215012"/>
                  </a:lnTo>
                  <a:lnTo>
                    <a:pt x="672266" y="214838"/>
                  </a:lnTo>
                  <a:lnTo>
                    <a:pt x="675749" y="214664"/>
                  </a:lnTo>
                  <a:lnTo>
                    <a:pt x="679233" y="214489"/>
                  </a:lnTo>
                  <a:lnTo>
                    <a:pt x="682716" y="214315"/>
                  </a:lnTo>
                  <a:lnTo>
                    <a:pt x="686199" y="214141"/>
                  </a:lnTo>
                  <a:lnTo>
                    <a:pt x="689682" y="213967"/>
                  </a:lnTo>
                  <a:lnTo>
                    <a:pt x="693166" y="213793"/>
                  </a:lnTo>
                  <a:lnTo>
                    <a:pt x="696649" y="213619"/>
                  </a:lnTo>
                  <a:lnTo>
                    <a:pt x="696649" y="213689"/>
                  </a:lnTo>
                  <a:lnTo>
                    <a:pt x="696649" y="213760"/>
                  </a:lnTo>
                  <a:lnTo>
                    <a:pt x="696649" y="213830"/>
                  </a:lnTo>
                  <a:lnTo>
                    <a:pt x="696649" y="213901"/>
                  </a:lnTo>
                  <a:lnTo>
                    <a:pt x="696649" y="213970"/>
                  </a:lnTo>
                  <a:lnTo>
                    <a:pt x="696649" y="214040"/>
                  </a:lnTo>
                  <a:lnTo>
                    <a:pt x="696649" y="214109"/>
                  </a:lnTo>
                  <a:lnTo>
                    <a:pt x="696649" y="214178"/>
                  </a:lnTo>
                  <a:lnTo>
                    <a:pt x="696649" y="214247"/>
                  </a:lnTo>
                  <a:lnTo>
                    <a:pt x="696649" y="214315"/>
                  </a:lnTo>
                  <a:lnTo>
                    <a:pt x="696649" y="214383"/>
                  </a:lnTo>
                  <a:lnTo>
                    <a:pt x="696649" y="214451"/>
                  </a:lnTo>
                  <a:lnTo>
                    <a:pt x="696649" y="214519"/>
                  </a:lnTo>
                  <a:lnTo>
                    <a:pt x="696649" y="214586"/>
                  </a:lnTo>
                  <a:lnTo>
                    <a:pt x="696649" y="214653"/>
                  </a:lnTo>
                  <a:lnTo>
                    <a:pt x="696649" y="214720"/>
                  </a:lnTo>
                  <a:lnTo>
                    <a:pt x="696649" y="214787"/>
                  </a:lnTo>
                  <a:lnTo>
                    <a:pt x="700132" y="214618"/>
                  </a:lnTo>
                  <a:lnTo>
                    <a:pt x="703615" y="214450"/>
                  </a:lnTo>
                  <a:lnTo>
                    <a:pt x="707099" y="214282"/>
                  </a:lnTo>
                  <a:lnTo>
                    <a:pt x="710582" y="214113"/>
                  </a:lnTo>
                  <a:lnTo>
                    <a:pt x="714065" y="213945"/>
                  </a:lnTo>
                  <a:lnTo>
                    <a:pt x="717548" y="213777"/>
                  </a:lnTo>
                  <a:lnTo>
                    <a:pt x="721032" y="213608"/>
                  </a:lnTo>
                  <a:lnTo>
                    <a:pt x="724515" y="213440"/>
                  </a:lnTo>
                  <a:lnTo>
                    <a:pt x="727998" y="213272"/>
                  </a:lnTo>
                  <a:lnTo>
                    <a:pt x="731481" y="213103"/>
                  </a:lnTo>
                  <a:lnTo>
                    <a:pt x="734965" y="212935"/>
                  </a:lnTo>
                  <a:lnTo>
                    <a:pt x="738448" y="212767"/>
                  </a:lnTo>
                  <a:lnTo>
                    <a:pt x="741931" y="212599"/>
                  </a:lnTo>
                  <a:lnTo>
                    <a:pt x="745414" y="212431"/>
                  </a:lnTo>
                  <a:lnTo>
                    <a:pt x="748898" y="212262"/>
                  </a:lnTo>
                  <a:lnTo>
                    <a:pt x="752381" y="212094"/>
                  </a:lnTo>
                  <a:lnTo>
                    <a:pt x="755864" y="211926"/>
                  </a:lnTo>
                  <a:lnTo>
                    <a:pt x="759347" y="211758"/>
                  </a:lnTo>
                  <a:lnTo>
                    <a:pt x="762831" y="211590"/>
                  </a:lnTo>
                  <a:lnTo>
                    <a:pt x="766314" y="211422"/>
                  </a:lnTo>
                  <a:lnTo>
                    <a:pt x="769797" y="211254"/>
                  </a:lnTo>
                  <a:lnTo>
                    <a:pt x="773280" y="211086"/>
                  </a:lnTo>
                  <a:lnTo>
                    <a:pt x="776764" y="210917"/>
                  </a:lnTo>
                  <a:lnTo>
                    <a:pt x="780247" y="210749"/>
                  </a:lnTo>
                  <a:lnTo>
                    <a:pt x="783730" y="210581"/>
                  </a:lnTo>
                  <a:lnTo>
                    <a:pt x="787213" y="210413"/>
                  </a:lnTo>
                  <a:lnTo>
                    <a:pt x="790697" y="210245"/>
                  </a:lnTo>
                  <a:lnTo>
                    <a:pt x="794180" y="210077"/>
                  </a:lnTo>
                  <a:lnTo>
                    <a:pt x="797663" y="209910"/>
                  </a:lnTo>
                  <a:lnTo>
                    <a:pt x="801146" y="209742"/>
                  </a:lnTo>
                  <a:lnTo>
                    <a:pt x="804630" y="209574"/>
                  </a:lnTo>
                  <a:lnTo>
                    <a:pt x="808113" y="209406"/>
                  </a:lnTo>
                  <a:lnTo>
                    <a:pt x="811596" y="209238"/>
                  </a:lnTo>
                  <a:lnTo>
                    <a:pt x="815079" y="209070"/>
                  </a:lnTo>
                  <a:lnTo>
                    <a:pt x="818563" y="208902"/>
                  </a:lnTo>
                  <a:lnTo>
                    <a:pt x="822046" y="208734"/>
                  </a:lnTo>
                  <a:lnTo>
                    <a:pt x="825529" y="208566"/>
                  </a:lnTo>
                  <a:lnTo>
                    <a:pt x="829012" y="208399"/>
                  </a:lnTo>
                  <a:lnTo>
                    <a:pt x="832496" y="208231"/>
                  </a:lnTo>
                  <a:lnTo>
                    <a:pt x="835979" y="208063"/>
                  </a:lnTo>
                  <a:lnTo>
                    <a:pt x="835979" y="208142"/>
                  </a:lnTo>
                  <a:lnTo>
                    <a:pt x="835979" y="208221"/>
                  </a:lnTo>
                  <a:lnTo>
                    <a:pt x="835979" y="208300"/>
                  </a:lnTo>
                  <a:lnTo>
                    <a:pt x="835979" y="208378"/>
                  </a:lnTo>
                  <a:lnTo>
                    <a:pt x="835979" y="208456"/>
                  </a:lnTo>
                  <a:lnTo>
                    <a:pt x="835979" y="208534"/>
                  </a:lnTo>
                  <a:lnTo>
                    <a:pt x="835979" y="208612"/>
                  </a:lnTo>
                  <a:lnTo>
                    <a:pt x="835979" y="208689"/>
                  </a:lnTo>
                  <a:lnTo>
                    <a:pt x="835979" y="208766"/>
                  </a:lnTo>
                  <a:lnTo>
                    <a:pt x="835979" y="208842"/>
                  </a:lnTo>
                  <a:lnTo>
                    <a:pt x="835979" y="208918"/>
                  </a:lnTo>
                  <a:lnTo>
                    <a:pt x="835979" y="208994"/>
                  </a:lnTo>
                  <a:lnTo>
                    <a:pt x="835979" y="209070"/>
                  </a:lnTo>
                  <a:lnTo>
                    <a:pt x="835979" y="209145"/>
                  </a:lnTo>
                  <a:lnTo>
                    <a:pt x="835979" y="209221"/>
                  </a:lnTo>
                  <a:lnTo>
                    <a:pt x="835979" y="209295"/>
                  </a:lnTo>
                  <a:lnTo>
                    <a:pt x="835979" y="209370"/>
                  </a:lnTo>
                  <a:lnTo>
                    <a:pt x="835979" y="209444"/>
                  </a:lnTo>
                  <a:lnTo>
                    <a:pt x="835979" y="209518"/>
                  </a:lnTo>
                  <a:lnTo>
                    <a:pt x="835979" y="209592"/>
                  </a:lnTo>
                  <a:lnTo>
                    <a:pt x="835979" y="209665"/>
                  </a:lnTo>
                  <a:lnTo>
                    <a:pt x="835979" y="209738"/>
                  </a:lnTo>
                  <a:lnTo>
                    <a:pt x="835979" y="209811"/>
                  </a:lnTo>
                  <a:lnTo>
                    <a:pt x="835979" y="209884"/>
                  </a:lnTo>
                  <a:lnTo>
                    <a:pt x="835979" y="209956"/>
                  </a:lnTo>
                  <a:lnTo>
                    <a:pt x="835979" y="210028"/>
                  </a:lnTo>
                  <a:lnTo>
                    <a:pt x="835979" y="210100"/>
                  </a:lnTo>
                  <a:lnTo>
                    <a:pt x="835979" y="210172"/>
                  </a:lnTo>
                  <a:lnTo>
                    <a:pt x="835979" y="210243"/>
                  </a:lnTo>
                  <a:lnTo>
                    <a:pt x="835979" y="210314"/>
                  </a:lnTo>
                  <a:lnTo>
                    <a:pt x="835979" y="210385"/>
                  </a:lnTo>
                  <a:lnTo>
                    <a:pt x="835979" y="210455"/>
                  </a:lnTo>
                  <a:lnTo>
                    <a:pt x="835979" y="210525"/>
                  </a:lnTo>
                  <a:lnTo>
                    <a:pt x="835979" y="210595"/>
                  </a:lnTo>
                  <a:lnTo>
                    <a:pt x="839462" y="210438"/>
                  </a:lnTo>
                  <a:lnTo>
                    <a:pt x="842945" y="210281"/>
                  </a:lnTo>
                  <a:lnTo>
                    <a:pt x="846429" y="210123"/>
                  </a:lnTo>
                  <a:lnTo>
                    <a:pt x="849912" y="209966"/>
                  </a:lnTo>
                  <a:lnTo>
                    <a:pt x="853395" y="209808"/>
                  </a:lnTo>
                  <a:lnTo>
                    <a:pt x="856878" y="209651"/>
                  </a:lnTo>
                  <a:lnTo>
                    <a:pt x="860361" y="209494"/>
                  </a:lnTo>
                  <a:lnTo>
                    <a:pt x="863845" y="209336"/>
                  </a:lnTo>
                  <a:lnTo>
                    <a:pt x="867328" y="209179"/>
                  </a:lnTo>
                  <a:lnTo>
                    <a:pt x="870811" y="209022"/>
                  </a:lnTo>
                  <a:lnTo>
                    <a:pt x="874294" y="208864"/>
                  </a:lnTo>
                  <a:lnTo>
                    <a:pt x="877778" y="208707"/>
                  </a:lnTo>
                  <a:lnTo>
                    <a:pt x="881261" y="208550"/>
                  </a:lnTo>
                  <a:lnTo>
                    <a:pt x="884744" y="208392"/>
                  </a:lnTo>
                  <a:lnTo>
                    <a:pt x="888227" y="208235"/>
                  </a:lnTo>
                  <a:lnTo>
                    <a:pt x="891711" y="208078"/>
                  </a:lnTo>
                  <a:lnTo>
                    <a:pt x="895194" y="207921"/>
                  </a:lnTo>
                  <a:lnTo>
                    <a:pt x="898677" y="207764"/>
                  </a:lnTo>
                  <a:lnTo>
                    <a:pt x="902160" y="207606"/>
                  </a:lnTo>
                  <a:lnTo>
                    <a:pt x="905644" y="207449"/>
                  </a:lnTo>
                  <a:lnTo>
                    <a:pt x="909127" y="207292"/>
                  </a:lnTo>
                  <a:lnTo>
                    <a:pt x="912610" y="207135"/>
                  </a:lnTo>
                  <a:lnTo>
                    <a:pt x="916093" y="206978"/>
                  </a:lnTo>
                  <a:lnTo>
                    <a:pt x="919577" y="206821"/>
                  </a:lnTo>
                  <a:lnTo>
                    <a:pt x="923060" y="206664"/>
                  </a:lnTo>
                  <a:lnTo>
                    <a:pt x="926543" y="206507"/>
                  </a:lnTo>
                  <a:lnTo>
                    <a:pt x="930026" y="206349"/>
                  </a:lnTo>
                  <a:lnTo>
                    <a:pt x="933510" y="206192"/>
                  </a:lnTo>
                  <a:lnTo>
                    <a:pt x="936993" y="206035"/>
                  </a:lnTo>
                  <a:lnTo>
                    <a:pt x="940476" y="205878"/>
                  </a:lnTo>
                  <a:lnTo>
                    <a:pt x="943959" y="205721"/>
                  </a:lnTo>
                  <a:lnTo>
                    <a:pt x="947443" y="205564"/>
                  </a:lnTo>
                  <a:lnTo>
                    <a:pt x="950926" y="205407"/>
                  </a:lnTo>
                  <a:lnTo>
                    <a:pt x="954409" y="205250"/>
                  </a:lnTo>
                  <a:lnTo>
                    <a:pt x="957892" y="205093"/>
                  </a:lnTo>
                  <a:lnTo>
                    <a:pt x="961376" y="204936"/>
                  </a:lnTo>
                  <a:lnTo>
                    <a:pt x="964859" y="204780"/>
                  </a:lnTo>
                  <a:lnTo>
                    <a:pt x="968342" y="204623"/>
                  </a:lnTo>
                  <a:lnTo>
                    <a:pt x="971825" y="204466"/>
                  </a:lnTo>
                  <a:lnTo>
                    <a:pt x="975309" y="204309"/>
                  </a:lnTo>
                  <a:lnTo>
                    <a:pt x="975309" y="204390"/>
                  </a:lnTo>
                  <a:lnTo>
                    <a:pt x="975309" y="204471"/>
                  </a:lnTo>
                  <a:lnTo>
                    <a:pt x="975309" y="204551"/>
                  </a:lnTo>
                  <a:lnTo>
                    <a:pt x="975309" y="204631"/>
                  </a:lnTo>
                  <a:lnTo>
                    <a:pt x="975309" y="204711"/>
                  </a:lnTo>
                  <a:lnTo>
                    <a:pt x="975309" y="204791"/>
                  </a:lnTo>
                  <a:lnTo>
                    <a:pt x="975309" y="204870"/>
                  </a:lnTo>
                  <a:lnTo>
                    <a:pt x="975309" y="204949"/>
                  </a:lnTo>
                  <a:lnTo>
                    <a:pt x="975309" y="205028"/>
                  </a:lnTo>
                  <a:lnTo>
                    <a:pt x="975309" y="205106"/>
                  </a:lnTo>
                  <a:lnTo>
                    <a:pt x="975309" y="205184"/>
                  </a:lnTo>
                  <a:lnTo>
                    <a:pt x="975309" y="205262"/>
                  </a:lnTo>
                  <a:lnTo>
                    <a:pt x="975309" y="205340"/>
                  </a:lnTo>
                  <a:lnTo>
                    <a:pt x="975309" y="205417"/>
                  </a:lnTo>
                  <a:lnTo>
                    <a:pt x="975309" y="205494"/>
                  </a:lnTo>
                  <a:lnTo>
                    <a:pt x="975309" y="205571"/>
                  </a:lnTo>
                  <a:lnTo>
                    <a:pt x="975309" y="205648"/>
                  </a:lnTo>
                  <a:lnTo>
                    <a:pt x="975309" y="205724"/>
                  </a:lnTo>
                  <a:lnTo>
                    <a:pt x="975309" y="205800"/>
                  </a:lnTo>
                  <a:lnTo>
                    <a:pt x="975309" y="205876"/>
                  </a:lnTo>
                  <a:lnTo>
                    <a:pt x="975309" y="205951"/>
                  </a:lnTo>
                  <a:lnTo>
                    <a:pt x="975309" y="206026"/>
                  </a:lnTo>
                  <a:lnTo>
                    <a:pt x="975309" y="206101"/>
                  </a:lnTo>
                  <a:lnTo>
                    <a:pt x="975309" y="206176"/>
                  </a:lnTo>
                  <a:lnTo>
                    <a:pt x="975309" y="206250"/>
                  </a:lnTo>
                  <a:lnTo>
                    <a:pt x="975309" y="206324"/>
                  </a:lnTo>
                  <a:lnTo>
                    <a:pt x="975309" y="206398"/>
                  </a:lnTo>
                  <a:lnTo>
                    <a:pt x="975309" y="206472"/>
                  </a:lnTo>
                  <a:lnTo>
                    <a:pt x="975309" y="206545"/>
                  </a:lnTo>
                  <a:lnTo>
                    <a:pt x="975309" y="206618"/>
                  </a:lnTo>
                  <a:lnTo>
                    <a:pt x="975309" y="206691"/>
                  </a:lnTo>
                  <a:lnTo>
                    <a:pt x="975309" y="206764"/>
                  </a:lnTo>
                  <a:lnTo>
                    <a:pt x="975309" y="206836"/>
                  </a:lnTo>
                  <a:lnTo>
                    <a:pt x="975309" y="206908"/>
                  </a:lnTo>
                  <a:lnTo>
                    <a:pt x="975309" y="206980"/>
                  </a:lnTo>
                  <a:lnTo>
                    <a:pt x="975309" y="207052"/>
                  </a:lnTo>
                  <a:lnTo>
                    <a:pt x="975309" y="207123"/>
                  </a:lnTo>
                  <a:lnTo>
                    <a:pt x="975309" y="207194"/>
                  </a:lnTo>
                  <a:lnTo>
                    <a:pt x="975309" y="207265"/>
                  </a:lnTo>
                  <a:lnTo>
                    <a:pt x="978792" y="207118"/>
                  </a:lnTo>
                  <a:lnTo>
                    <a:pt x="982275" y="206972"/>
                  </a:lnTo>
                  <a:lnTo>
                    <a:pt x="985758" y="206825"/>
                  </a:lnTo>
                  <a:lnTo>
                    <a:pt x="989242" y="206679"/>
                  </a:lnTo>
                  <a:lnTo>
                    <a:pt x="992725" y="206532"/>
                  </a:lnTo>
                  <a:lnTo>
                    <a:pt x="996208" y="206386"/>
                  </a:lnTo>
                  <a:lnTo>
                    <a:pt x="999691" y="206239"/>
                  </a:lnTo>
                  <a:lnTo>
                    <a:pt x="1003175" y="206093"/>
                  </a:lnTo>
                  <a:lnTo>
                    <a:pt x="1006658" y="205946"/>
                  </a:lnTo>
                  <a:lnTo>
                    <a:pt x="1010141" y="205800"/>
                  </a:lnTo>
                  <a:lnTo>
                    <a:pt x="1013624" y="205653"/>
                  </a:lnTo>
                  <a:lnTo>
                    <a:pt x="1017108" y="205507"/>
                  </a:lnTo>
                  <a:lnTo>
                    <a:pt x="1020591" y="205360"/>
                  </a:lnTo>
                  <a:lnTo>
                    <a:pt x="1024074" y="205214"/>
                  </a:lnTo>
                  <a:lnTo>
                    <a:pt x="1027557" y="205068"/>
                  </a:lnTo>
                  <a:lnTo>
                    <a:pt x="1031041" y="204921"/>
                  </a:lnTo>
                  <a:lnTo>
                    <a:pt x="1034524" y="204775"/>
                  </a:lnTo>
                  <a:lnTo>
                    <a:pt x="1038007" y="204629"/>
                  </a:lnTo>
                  <a:lnTo>
                    <a:pt x="1041490" y="204482"/>
                  </a:lnTo>
                  <a:lnTo>
                    <a:pt x="1044974" y="204336"/>
                  </a:lnTo>
                  <a:lnTo>
                    <a:pt x="1048457" y="204190"/>
                  </a:lnTo>
                  <a:lnTo>
                    <a:pt x="1051940" y="204043"/>
                  </a:lnTo>
                  <a:lnTo>
                    <a:pt x="1055423" y="203897"/>
                  </a:lnTo>
                  <a:lnTo>
                    <a:pt x="1058907" y="203751"/>
                  </a:lnTo>
                  <a:lnTo>
                    <a:pt x="1062390" y="203604"/>
                  </a:lnTo>
                  <a:lnTo>
                    <a:pt x="1065873" y="203458"/>
                  </a:lnTo>
                  <a:lnTo>
                    <a:pt x="1069356" y="203312"/>
                  </a:lnTo>
                  <a:lnTo>
                    <a:pt x="1072840" y="203166"/>
                  </a:lnTo>
                  <a:lnTo>
                    <a:pt x="1076323" y="203019"/>
                  </a:lnTo>
                  <a:lnTo>
                    <a:pt x="1079806" y="202873"/>
                  </a:lnTo>
                  <a:lnTo>
                    <a:pt x="1083289" y="202727"/>
                  </a:lnTo>
                  <a:lnTo>
                    <a:pt x="1086773" y="202581"/>
                  </a:lnTo>
                  <a:lnTo>
                    <a:pt x="1090256" y="202435"/>
                  </a:lnTo>
                  <a:lnTo>
                    <a:pt x="1093739" y="202288"/>
                  </a:lnTo>
                  <a:lnTo>
                    <a:pt x="1097222" y="202142"/>
                  </a:lnTo>
                  <a:lnTo>
                    <a:pt x="1100706" y="201996"/>
                  </a:lnTo>
                  <a:lnTo>
                    <a:pt x="1104189" y="201850"/>
                  </a:lnTo>
                  <a:lnTo>
                    <a:pt x="1107672" y="201704"/>
                  </a:lnTo>
                  <a:lnTo>
                    <a:pt x="1111155" y="201558"/>
                  </a:lnTo>
                  <a:lnTo>
                    <a:pt x="1114639" y="201412"/>
                  </a:lnTo>
                  <a:lnTo>
                    <a:pt x="1114639" y="201492"/>
                  </a:lnTo>
                  <a:lnTo>
                    <a:pt x="1114639" y="201572"/>
                  </a:lnTo>
                  <a:lnTo>
                    <a:pt x="1114639" y="201652"/>
                  </a:lnTo>
                  <a:lnTo>
                    <a:pt x="1114639" y="201732"/>
                  </a:lnTo>
                  <a:lnTo>
                    <a:pt x="1114639" y="201811"/>
                  </a:lnTo>
                  <a:lnTo>
                    <a:pt x="1114639" y="201890"/>
                  </a:lnTo>
                  <a:lnTo>
                    <a:pt x="1114639" y="201969"/>
                  </a:lnTo>
                  <a:lnTo>
                    <a:pt x="1114639" y="202048"/>
                  </a:lnTo>
                  <a:lnTo>
                    <a:pt x="1114639" y="202126"/>
                  </a:lnTo>
                  <a:lnTo>
                    <a:pt x="1114639" y="202204"/>
                  </a:lnTo>
                  <a:lnTo>
                    <a:pt x="1114639" y="202282"/>
                  </a:lnTo>
                  <a:lnTo>
                    <a:pt x="1114639" y="202360"/>
                  </a:lnTo>
                  <a:lnTo>
                    <a:pt x="1114639" y="202437"/>
                  </a:lnTo>
                  <a:lnTo>
                    <a:pt x="1114639" y="202514"/>
                  </a:lnTo>
                  <a:lnTo>
                    <a:pt x="1114639" y="202591"/>
                  </a:lnTo>
                  <a:lnTo>
                    <a:pt x="1114639" y="202667"/>
                  </a:lnTo>
                  <a:lnTo>
                    <a:pt x="1114639" y="202743"/>
                  </a:lnTo>
                  <a:lnTo>
                    <a:pt x="1114639" y="202819"/>
                  </a:lnTo>
                  <a:lnTo>
                    <a:pt x="1114639" y="202895"/>
                  </a:lnTo>
                  <a:lnTo>
                    <a:pt x="1114639" y="202971"/>
                  </a:lnTo>
                  <a:lnTo>
                    <a:pt x="1114639" y="203046"/>
                  </a:lnTo>
                  <a:lnTo>
                    <a:pt x="1114639" y="203121"/>
                  </a:lnTo>
                  <a:lnTo>
                    <a:pt x="1114639" y="203196"/>
                  </a:lnTo>
                  <a:lnTo>
                    <a:pt x="1114639" y="203270"/>
                  </a:lnTo>
                  <a:lnTo>
                    <a:pt x="1114639" y="203344"/>
                  </a:lnTo>
                  <a:lnTo>
                    <a:pt x="1114639" y="203419"/>
                  </a:lnTo>
                  <a:lnTo>
                    <a:pt x="1114639" y="203492"/>
                  </a:lnTo>
                  <a:lnTo>
                    <a:pt x="1114639" y="203566"/>
                  </a:lnTo>
                  <a:lnTo>
                    <a:pt x="1114639" y="203639"/>
                  </a:lnTo>
                  <a:lnTo>
                    <a:pt x="1114639" y="203712"/>
                  </a:lnTo>
                  <a:lnTo>
                    <a:pt x="1114639" y="203785"/>
                  </a:lnTo>
                  <a:lnTo>
                    <a:pt x="1114639" y="203858"/>
                  </a:lnTo>
                  <a:lnTo>
                    <a:pt x="1114639" y="203930"/>
                  </a:lnTo>
                  <a:lnTo>
                    <a:pt x="1114639" y="204002"/>
                  </a:lnTo>
                  <a:lnTo>
                    <a:pt x="1114639" y="204074"/>
                  </a:lnTo>
                  <a:lnTo>
                    <a:pt x="1114639" y="204146"/>
                  </a:lnTo>
                  <a:lnTo>
                    <a:pt x="1114639" y="204217"/>
                  </a:lnTo>
                  <a:lnTo>
                    <a:pt x="1114639" y="204289"/>
                  </a:lnTo>
                  <a:lnTo>
                    <a:pt x="1114639" y="204360"/>
                  </a:lnTo>
                  <a:lnTo>
                    <a:pt x="1114639" y="204430"/>
                  </a:lnTo>
                  <a:lnTo>
                    <a:pt x="1114639" y="204501"/>
                  </a:lnTo>
                  <a:lnTo>
                    <a:pt x="1114639" y="204571"/>
                  </a:lnTo>
                  <a:lnTo>
                    <a:pt x="1114639" y="204641"/>
                  </a:lnTo>
                  <a:lnTo>
                    <a:pt x="1114639" y="204711"/>
                  </a:lnTo>
                  <a:lnTo>
                    <a:pt x="1114639" y="204781"/>
                  </a:lnTo>
                  <a:lnTo>
                    <a:pt x="1114639" y="204850"/>
                  </a:lnTo>
                  <a:lnTo>
                    <a:pt x="1114639" y="204919"/>
                  </a:lnTo>
                  <a:lnTo>
                    <a:pt x="1114639" y="204988"/>
                  </a:lnTo>
                  <a:lnTo>
                    <a:pt x="1114639" y="205057"/>
                  </a:lnTo>
                  <a:lnTo>
                    <a:pt x="1114639" y="205126"/>
                  </a:lnTo>
                  <a:lnTo>
                    <a:pt x="1114639" y="205194"/>
                  </a:lnTo>
                  <a:lnTo>
                    <a:pt x="1114639" y="205262"/>
                  </a:lnTo>
                  <a:lnTo>
                    <a:pt x="1114639" y="205330"/>
                  </a:lnTo>
                  <a:lnTo>
                    <a:pt x="1114639" y="205398"/>
                  </a:lnTo>
                  <a:lnTo>
                    <a:pt x="1114639" y="205465"/>
                  </a:lnTo>
                  <a:lnTo>
                    <a:pt x="1114639" y="205533"/>
                  </a:lnTo>
                  <a:lnTo>
                    <a:pt x="1114639" y="205600"/>
                  </a:lnTo>
                  <a:lnTo>
                    <a:pt x="1114639" y="205667"/>
                  </a:lnTo>
                  <a:lnTo>
                    <a:pt x="1114639" y="205733"/>
                  </a:lnTo>
                  <a:lnTo>
                    <a:pt x="1114639" y="205800"/>
                  </a:lnTo>
                  <a:lnTo>
                    <a:pt x="1114639" y="205866"/>
                  </a:lnTo>
                  <a:lnTo>
                    <a:pt x="1114639" y="205932"/>
                  </a:lnTo>
                  <a:lnTo>
                    <a:pt x="1114639" y="205998"/>
                  </a:lnTo>
                  <a:lnTo>
                    <a:pt x="1114639" y="206064"/>
                  </a:lnTo>
                  <a:lnTo>
                    <a:pt x="1114639" y="206129"/>
                  </a:lnTo>
                  <a:lnTo>
                    <a:pt x="1114639" y="206194"/>
                  </a:lnTo>
                  <a:lnTo>
                    <a:pt x="1114639" y="206259"/>
                  </a:lnTo>
                  <a:lnTo>
                    <a:pt x="1114639" y="206324"/>
                  </a:lnTo>
                  <a:lnTo>
                    <a:pt x="1114639" y="206389"/>
                  </a:lnTo>
                  <a:lnTo>
                    <a:pt x="1114639" y="206453"/>
                  </a:lnTo>
                  <a:lnTo>
                    <a:pt x="1114639" y="206518"/>
                  </a:lnTo>
                  <a:lnTo>
                    <a:pt x="1114639" y="206582"/>
                  </a:lnTo>
                  <a:lnTo>
                    <a:pt x="1114639" y="206646"/>
                  </a:lnTo>
                  <a:lnTo>
                    <a:pt x="1114639" y="206709"/>
                  </a:lnTo>
                  <a:lnTo>
                    <a:pt x="1114639" y="206773"/>
                  </a:lnTo>
                  <a:lnTo>
                    <a:pt x="1114639" y="206836"/>
                  </a:lnTo>
                  <a:lnTo>
                    <a:pt x="1114639" y="206899"/>
                  </a:lnTo>
                  <a:lnTo>
                    <a:pt x="1114639" y="206962"/>
                  </a:lnTo>
                  <a:lnTo>
                    <a:pt x="1114639" y="207025"/>
                  </a:lnTo>
                  <a:lnTo>
                    <a:pt x="1114639" y="207087"/>
                  </a:lnTo>
                  <a:lnTo>
                    <a:pt x="1114639" y="207150"/>
                  </a:lnTo>
                  <a:lnTo>
                    <a:pt x="1114639" y="207212"/>
                  </a:lnTo>
                  <a:lnTo>
                    <a:pt x="1114639" y="207274"/>
                  </a:lnTo>
                  <a:lnTo>
                    <a:pt x="1114639" y="207336"/>
                  </a:lnTo>
                  <a:lnTo>
                    <a:pt x="1114639" y="207397"/>
                  </a:lnTo>
                  <a:lnTo>
                    <a:pt x="1114639" y="207459"/>
                  </a:lnTo>
                  <a:lnTo>
                    <a:pt x="1114639" y="207520"/>
                  </a:lnTo>
                  <a:lnTo>
                    <a:pt x="1114639" y="207581"/>
                  </a:lnTo>
                  <a:lnTo>
                    <a:pt x="1114639" y="207642"/>
                  </a:lnTo>
                  <a:lnTo>
                    <a:pt x="1114639" y="207703"/>
                  </a:lnTo>
                  <a:lnTo>
                    <a:pt x="1114639" y="207763"/>
                  </a:lnTo>
                  <a:lnTo>
                    <a:pt x="1114639" y="207823"/>
                  </a:lnTo>
                  <a:lnTo>
                    <a:pt x="1114639" y="207884"/>
                  </a:lnTo>
                  <a:lnTo>
                    <a:pt x="1114639" y="207944"/>
                  </a:lnTo>
                  <a:lnTo>
                    <a:pt x="1118122" y="207819"/>
                  </a:lnTo>
                  <a:lnTo>
                    <a:pt x="1121605" y="207694"/>
                  </a:lnTo>
                  <a:lnTo>
                    <a:pt x="1125088" y="207570"/>
                  </a:lnTo>
                  <a:lnTo>
                    <a:pt x="1128572" y="207445"/>
                  </a:lnTo>
                  <a:lnTo>
                    <a:pt x="1132055" y="207320"/>
                  </a:lnTo>
                  <a:lnTo>
                    <a:pt x="1135538" y="207196"/>
                  </a:lnTo>
                  <a:lnTo>
                    <a:pt x="1139021" y="207071"/>
                  </a:lnTo>
                  <a:lnTo>
                    <a:pt x="1142505" y="206947"/>
                  </a:lnTo>
                  <a:lnTo>
                    <a:pt x="1145988" y="206822"/>
                  </a:lnTo>
                  <a:lnTo>
                    <a:pt x="1149471" y="206698"/>
                  </a:lnTo>
                  <a:lnTo>
                    <a:pt x="1152954" y="206573"/>
                  </a:lnTo>
                  <a:lnTo>
                    <a:pt x="1156437" y="206449"/>
                  </a:lnTo>
                  <a:lnTo>
                    <a:pt x="1159921" y="206324"/>
                  </a:lnTo>
                  <a:lnTo>
                    <a:pt x="1163404" y="206200"/>
                  </a:lnTo>
                  <a:lnTo>
                    <a:pt x="1166887" y="206075"/>
                  </a:lnTo>
                  <a:lnTo>
                    <a:pt x="1170370" y="205951"/>
                  </a:lnTo>
                  <a:lnTo>
                    <a:pt x="1173854" y="205827"/>
                  </a:lnTo>
                  <a:lnTo>
                    <a:pt x="1177337" y="205702"/>
                  </a:lnTo>
                  <a:lnTo>
                    <a:pt x="1180820" y="205578"/>
                  </a:lnTo>
                  <a:lnTo>
                    <a:pt x="1184303" y="205454"/>
                  </a:lnTo>
                  <a:lnTo>
                    <a:pt x="1187787" y="205329"/>
                  </a:lnTo>
                  <a:lnTo>
                    <a:pt x="1191270" y="205205"/>
                  </a:lnTo>
                  <a:lnTo>
                    <a:pt x="1194753" y="205081"/>
                  </a:lnTo>
                  <a:lnTo>
                    <a:pt x="1198236" y="204956"/>
                  </a:lnTo>
                  <a:lnTo>
                    <a:pt x="1201720" y="204832"/>
                  </a:lnTo>
                  <a:lnTo>
                    <a:pt x="1205203" y="204708"/>
                  </a:lnTo>
                  <a:lnTo>
                    <a:pt x="1208686" y="204584"/>
                  </a:lnTo>
                  <a:lnTo>
                    <a:pt x="1212169" y="204459"/>
                  </a:lnTo>
                  <a:lnTo>
                    <a:pt x="1215653" y="204335"/>
                  </a:lnTo>
                  <a:lnTo>
                    <a:pt x="1219136" y="204211"/>
                  </a:lnTo>
                  <a:lnTo>
                    <a:pt x="1222619" y="204087"/>
                  </a:lnTo>
                  <a:lnTo>
                    <a:pt x="1226102" y="203963"/>
                  </a:lnTo>
                  <a:lnTo>
                    <a:pt x="1229586" y="203839"/>
                  </a:lnTo>
                  <a:lnTo>
                    <a:pt x="1233069" y="203715"/>
                  </a:lnTo>
                  <a:lnTo>
                    <a:pt x="1236552" y="203591"/>
                  </a:lnTo>
                  <a:lnTo>
                    <a:pt x="1240035" y="203467"/>
                  </a:lnTo>
                  <a:lnTo>
                    <a:pt x="1243519" y="203343"/>
                  </a:lnTo>
                  <a:lnTo>
                    <a:pt x="1247002" y="203219"/>
                  </a:lnTo>
                  <a:lnTo>
                    <a:pt x="1250485" y="203095"/>
                  </a:lnTo>
                  <a:lnTo>
                    <a:pt x="1253968" y="202971"/>
                  </a:lnTo>
                  <a:lnTo>
                    <a:pt x="1253968" y="203038"/>
                  </a:lnTo>
                  <a:lnTo>
                    <a:pt x="1253968" y="203104"/>
                  </a:lnTo>
                  <a:lnTo>
                    <a:pt x="1253968" y="203171"/>
                  </a:lnTo>
                  <a:lnTo>
                    <a:pt x="1253968" y="203237"/>
                  </a:lnTo>
                  <a:lnTo>
                    <a:pt x="1253968" y="203303"/>
                  </a:lnTo>
                  <a:lnTo>
                    <a:pt x="1253968" y="203369"/>
                  </a:lnTo>
                  <a:lnTo>
                    <a:pt x="1253968" y="203435"/>
                  </a:lnTo>
                  <a:lnTo>
                    <a:pt x="1253968" y="203501"/>
                  </a:lnTo>
                  <a:lnTo>
                    <a:pt x="1253968" y="203566"/>
                  </a:lnTo>
                  <a:lnTo>
                    <a:pt x="1253968" y="203631"/>
                  </a:lnTo>
                  <a:lnTo>
                    <a:pt x="1253968" y="203696"/>
                  </a:lnTo>
                  <a:lnTo>
                    <a:pt x="1253968" y="203761"/>
                  </a:lnTo>
                  <a:lnTo>
                    <a:pt x="1253968" y="203825"/>
                  </a:lnTo>
                  <a:lnTo>
                    <a:pt x="1253968" y="203890"/>
                  </a:lnTo>
                  <a:lnTo>
                    <a:pt x="1253968" y="203954"/>
                  </a:lnTo>
                  <a:lnTo>
                    <a:pt x="1253968" y="204018"/>
                  </a:lnTo>
                  <a:lnTo>
                    <a:pt x="1253968" y="204082"/>
                  </a:lnTo>
                  <a:lnTo>
                    <a:pt x="1253968" y="204146"/>
                  </a:lnTo>
                  <a:lnTo>
                    <a:pt x="1253968" y="204209"/>
                  </a:lnTo>
                  <a:lnTo>
                    <a:pt x="1253968" y="204273"/>
                  </a:lnTo>
                  <a:lnTo>
                    <a:pt x="1253968" y="204336"/>
                  </a:lnTo>
                  <a:lnTo>
                    <a:pt x="1253968" y="204399"/>
                  </a:lnTo>
                  <a:lnTo>
                    <a:pt x="1253968" y="204462"/>
                  </a:lnTo>
                  <a:lnTo>
                    <a:pt x="1253968" y="204524"/>
                  </a:lnTo>
                  <a:lnTo>
                    <a:pt x="1253968" y="204587"/>
                  </a:lnTo>
                  <a:lnTo>
                    <a:pt x="1253968" y="204649"/>
                  </a:lnTo>
                  <a:lnTo>
                    <a:pt x="1253968" y="204711"/>
                  </a:lnTo>
                  <a:lnTo>
                    <a:pt x="1257452" y="204592"/>
                  </a:lnTo>
                  <a:lnTo>
                    <a:pt x="1260935" y="204472"/>
                  </a:lnTo>
                  <a:lnTo>
                    <a:pt x="1264418" y="204353"/>
                  </a:lnTo>
                  <a:lnTo>
                    <a:pt x="1267901" y="204234"/>
                  </a:lnTo>
                  <a:lnTo>
                    <a:pt x="1271385" y="204114"/>
                  </a:lnTo>
                  <a:lnTo>
                    <a:pt x="1274868" y="203995"/>
                  </a:lnTo>
                  <a:lnTo>
                    <a:pt x="1278351" y="203876"/>
                  </a:lnTo>
                  <a:lnTo>
                    <a:pt x="1281834" y="203757"/>
                  </a:lnTo>
                  <a:lnTo>
                    <a:pt x="1285318" y="203637"/>
                  </a:lnTo>
                  <a:lnTo>
                    <a:pt x="1288801" y="203518"/>
                  </a:lnTo>
                  <a:lnTo>
                    <a:pt x="1292284" y="203399"/>
                  </a:lnTo>
                  <a:lnTo>
                    <a:pt x="1295767" y="203280"/>
                  </a:lnTo>
                  <a:lnTo>
                    <a:pt x="1299251" y="203161"/>
                  </a:lnTo>
                  <a:lnTo>
                    <a:pt x="1302734" y="203041"/>
                  </a:lnTo>
                  <a:lnTo>
                    <a:pt x="1306217" y="202922"/>
                  </a:lnTo>
                  <a:lnTo>
                    <a:pt x="1309700" y="202803"/>
                  </a:lnTo>
                  <a:lnTo>
                    <a:pt x="1313184" y="202684"/>
                  </a:lnTo>
                  <a:lnTo>
                    <a:pt x="1316667" y="202565"/>
                  </a:lnTo>
                  <a:lnTo>
                    <a:pt x="1320150" y="202446"/>
                  </a:lnTo>
                  <a:lnTo>
                    <a:pt x="1323633" y="202327"/>
                  </a:lnTo>
                  <a:lnTo>
                    <a:pt x="1327117" y="202208"/>
                  </a:lnTo>
                  <a:lnTo>
                    <a:pt x="1330600" y="202089"/>
                  </a:lnTo>
                  <a:lnTo>
                    <a:pt x="1334083" y="201970"/>
                  </a:lnTo>
                  <a:lnTo>
                    <a:pt x="1337566" y="201851"/>
                  </a:lnTo>
                  <a:lnTo>
                    <a:pt x="1341050" y="201732"/>
                  </a:lnTo>
                  <a:lnTo>
                    <a:pt x="1344533" y="201613"/>
                  </a:lnTo>
                  <a:lnTo>
                    <a:pt x="1348016" y="201494"/>
                  </a:lnTo>
                  <a:lnTo>
                    <a:pt x="1351499" y="201375"/>
                  </a:lnTo>
                  <a:lnTo>
                    <a:pt x="1354983" y="201256"/>
                  </a:lnTo>
                  <a:lnTo>
                    <a:pt x="1358466" y="201137"/>
                  </a:lnTo>
                  <a:lnTo>
                    <a:pt x="1361949" y="201019"/>
                  </a:lnTo>
                  <a:lnTo>
                    <a:pt x="1365432" y="200900"/>
                  </a:lnTo>
                  <a:lnTo>
                    <a:pt x="1368916" y="200781"/>
                  </a:lnTo>
                  <a:lnTo>
                    <a:pt x="1372399" y="200662"/>
                  </a:lnTo>
                  <a:lnTo>
                    <a:pt x="1375882" y="200543"/>
                  </a:lnTo>
                  <a:lnTo>
                    <a:pt x="1379365" y="200424"/>
                  </a:lnTo>
                  <a:lnTo>
                    <a:pt x="1382849" y="200306"/>
                  </a:lnTo>
                  <a:lnTo>
                    <a:pt x="1386332" y="200187"/>
                  </a:lnTo>
                  <a:lnTo>
                    <a:pt x="1389815" y="200068"/>
                  </a:lnTo>
                  <a:lnTo>
                    <a:pt x="1393298" y="199949"/>
                  </a:lnTo>
                  <a:lnTo>
                    <a:pt x="1393298" y="200018"/>
                  </a:lnTo>
                  <a:lnTo>
                    <a:pt x="1393298" y="200086"/>
                  </a:lnTo>
                  <a:lnTo>
                    <a:pt x="1393298" y="200154"/>
                  </a:lnTo>
                  <a:lnTo>
                    <a:pt x="1393298" y="200222"/>
                  </a:lnTo>
                  <a:lnTo>
                    <a:pt x="1393298" y="200290"/>
                  </a:lnTo>
                  <a:lnTo>
                    <a:pt x="1393298" y="200357"/>
                  </a:lnTo>
                  <a:lnTo>
                    <a:pt x="1393298" y="200424"/>
                  </a:lnTo>
                  <a:lnTo>
                    <a:pt x="1393298" y="200492"/>
                  </a:lnTo>
                  <a:lnTo>
                    <a:pt x="1393298" y="200558"/>
                  </a:lnTo>
                  <a:lnTo>
                    <a:pt x="1393298" y="200625"/>
                  </a:lnTo>
                  <a:lnTo>
                    <a:pt x="1393298" y="200692"/>
                  </a:lnTo>
                  <a:lnTo>
                    <a:pt x="1393298" y="200758"/>
                  </a:lnTo>
                  <a:lnTo>
                    <a:pt x="1393298" y="200824"/>
                  </a:lnTo>
                  <a:lnTo>
                    <a:pt x="1393298" y="200890"/>
                  </a:lnTo>
                  <a:lnTo>
                    <a:pt x="1393298" y="200956"/>
                  </a:lnTo>
                  <a:lnTo>
                    <a:pt x="1393298" y="201022"/>
                  </a:lnTo>
                  <a:lnTo>
                    <a:pt x="1393298" y="201087"/>
                  </a:lnTo>
                  <a:lnTo>
                    <a:pt x="1393298" y="201152"/>
                  </a:lnTo>
                  <a:lnTo>
                    <a:pt x="1393298" y="201218"/>
                  </a:lnTo>
                  <a:lnTo>
                    <a:pt x="1396782" y="201100"/>
                  </a:lnTo>
                  <a:lnTo>
                    <a:pt x="1400265" y="200983"/>
                  </a:lnTo>
                  <a:lnTo>
                    <a:pt x="1403748" y="200866"/>
                  </a:lnTo>
                  <a:lnTo>
                    <a:pt x="1407231" y="200748"/>
                  </a:lnTo>
                  <a:lnTo>
                    <a:pt x="1410715" y="200631"/>
                  </a:lnTo>
                  <a:lnTo>
                    <a:pt x="1414198" y="200514"/>
                  </a:lnTo>
                  <a:lnTo>
                    <a:pt x="1417681" y="200396"/>
                  </a:lnTo>
                  <a:lnTo>
                    <a:pt x="1421164" y="200279"/>
                  </a:lnTo>
                  <a:lnTo>
                    <a:pt x="1424648" y="200162"/>
                  </a:lnTo>
                  <a:lnTo>
                    <a:pt x="1428131" y="200045"/>
                  </a:lnTo>
                  <a:lnTo>
                    <a:pt x="1431614" y="199927"/>
                  </a:lnTo>
                  <a:lnTo>
                    <a:pt x="1435097" y="199810"/>
                  </a:lnTo>
                  <a:lnTo>
                    <a:pt x="1438580" y="199693"/>
                  </a:lnTo>
                  <a:lnTo>
                    <a:pt x="1442064" y="199576"/>
                  </a:lnTo>
                  <a:lnTo>
                    <a:pt x="1445547" y="199458"/>
                  </a:lnTo>
                  <a:lnTo>
                    <a:pt x="1449030" y="199341"/>
                  </a:lnTo>
                  <a:lnTo>
                    <a:pt x="1452513" y="199224"/>
                  </a:lnTo>
                  <a:lnTo>
                    <a:pt x="1455997" y="199107"/>
                  </a:lnTo>
                  <a:lnTo>
                    <a:pt x="1459480" y="198990"/>
                  </a:lnTo>
                  <a:lnTo>
                    <a:pt x="1462963" y="198872"/>
                  </a:lnTo>
                  <a:lnTo>
                    <a:pt x="1466446" y="198755"/>
                  </a:lnTo>
                  <a:lnTo>
                    <a:pt x="1469930" y="198638"/>
                  </a:lnTo>
                  <a:lnTo>
                    <a:pt x="1473413" y="198521"/>
                  </a:lnTo>
                  <a:lnTo>
                    <a:pt x="1476896" y="198404"/>
                  </a:lnTo>
                  <a:lnTo>
                    <a:pt x="1480379" y="198287"/>
                  </a:lnTo>
                  <a:lnTo>
                    <a:pt x="1483863" y="198169"/>
                  </a:lnTo>
                  <a:lnTo>
                    <a:pt x="1487346" y="198052"/>
                  </a:lnTo>
                  <a:lnTo>
                    <a:pt x="1490829" y="197935"/>
                  </a:lnTo>
                  <a:lnTo>
                    <a:pt x="1494312" y="197818"/>
                  </a:lnTo>
                  <a:lnTo>
                    <a:pt x="1497796" y="197701"/>
                  </a:lnTo>
                  <a:lnTo>
                    <a:pt x="1501279" y="197584"/>
                  </a:lnTo>
                  <a:lnTo>
                    <a:pt x="1504762" y="197467"/>
                  </a:lnTo>
                  <a:lnTo>
                    <a:pt x="1508245" y="197350"/>
                  </a:lnTo>
                  <a:lnTo>
                    <a:pt x="1511729" y="197233"/>
                  </a:lnTo>
                  <a:lnTo>
                    <a:pt x="1515212" y="197116"/>
                  </a:lnTo>
                  <a:lnTo>
                    <a:pt x="1518695" y="196999"/>
                  </a:lnTo>
                  <a:lnTo>
                    <a:pt x="1522178" y="196881"/>
                  </a:lnTo>
                  <a:lnTo>
                    <a:pt x="1525662" y="196764"/>
                  </a:lnTo>
                  <a:lnTo>
                    <a:pt x="1529145" y="196647"/>
                  </a:lnTo>
                  <a:lnTo>
                    <a:pt x="1532628" y="196530"/>
                  </a:lnTo>
                  <a:lnTo>
                    <a:pt x="1532628" y="196602"/>
                  </a:lnTo>
                  <a:lnTo>
                    <a:pt x="1532628" y="196673"/>
                  </a:lnTo>
                  <a:lnTo>
                    <a:pt x="1532628" y="196743"/>
                  </a:lnTo>
                  <a:lnTo>
                    <a:pt x="1532628" y="196814"/>
                  </a:lnTo>
                  <a:lnTo>
                    <a:pt x="1532628" y="196885"/>
                  </a:lnTo>
                  <a:lnTo>
                    <a:pt x="1532628" y="196955"/>
                  </a:lnTo>
                  <a:lnTo>
                    <a:pt x="1532628" y="197025"/>
                  </a:lnTo>
                  <a:lnTo>
                    <a:pt x="1532628" y="197095"/>
                  </a:lnTo>
                  <a:lnTo>
                    <a:pt x="1532628" y="197164"/>
                  </a:lnTo>
                  <a:lnTo>
                    <a:pt x="1532628" y="197234"/>
                  </a:lnTo>
                  <a:lnTo>
                    <a:pt x="1532628" y="197303"/>
                  </a:lnTo>
                  <a:lnTo>
                    <a:pt x="1532628" y="197372"/>
                  </a:lnTo>
                  <a:lnTo>
                    <a:pt x="1532628" y="197441"/>
                  </a:lnTo>
                  <a:lnTo>
                    <a:pt x="1532628" y="197510"/>
                  </a:lnTo>
                  <a:lnTo>
                    <a:pt x="1532628" y="197579"/>
                  </a:lnTo>
                  <a:lnTo>
                    <a:pt x="1532628" y="197647"/>
                  </a:lnTo>
                  <a:lnTo>
                    <a:pt x="1532628" y="197715"/>
                  </a:lnTo>
                  <a:lnTo>
                    <a:pt x="1532628" y="197783"/>
                  </a:lnTo>
                  <a:lnTo>
                    <a:pt x="1532628" y="197851"/>
                  </a:lnTo>
                  <a:lnTo>
                    <a:pt x="1532628" y="197919"/>
                  </a:lnTo>
                  <a:lnTo>
                    <a:pt x="1532628" y="197986"/>
                  </a:lnTo>
                  <a:lnTo>
                    <a:pt x="1532628" y="198054"/>
                  </a:lnTo>
                  <a:lnTo>
                    <a:pt x="1532628" y="198121"/>
                  </a:lnTo>
                  <a:lnTo>
                    <a:pt x="1532628" y="198188"/>
                  </a:lnTo>
                  <a:lnTo>
                    <a:pt x="1532628" y="198254"/>
                  </a:lnTo>
                  <a:lnTo>
                    <a:pt x="1532628" y="198321"/>
                  </a:lnTo>
                  <a:lnTo>
                    <a:pt x="1532628" y="198387"/>
                  </a:lnTo>
                  <a:lnTo>
                    <a:pt x="1532628" y="198454"/>
                  </a:lnTo>
                  <a:lnTo>
                    <a:pt x="1532628" y="198520"/>
                  </a:lnTo>
                  <a:lnTo>
                    <a:pt x="1532628" y="198586"/>
                  </a:lnTo>
                  <a:lnTo>
                    <a:pt x="1532628" y="198651"/>
                  </a:lnTo>
                  <a:lnTo>
                    <a:pt x="1532628" y="198717"/>
                  </a:lnTo>
                  <a:lnTo>
                    <a:pt x="1532628" y="198782"/>
                  </a:lnTo>
                  <a:lnTo>
                    <a:pt x="1532628" y="198848"/>
                  </a:lnTo>
                  <a:lnTo>
                    <a:pt x="1532628" y="198913"/>
                  </a:lnTo>
                  <a:lnTo>
                    <a:pt x="1532628" y="198977"/>
                  </a:lnTo>
                  <a:lnTo>
                    <a:pt x="1532628" y="199042"/>
                  </a:lnTo>
                  <a:lnTo>
                    <a:pt x="1532628" y="199107"/>
                  </a:lnTo>
                  <a:lnTo>
                    <a:pt x="1532628" y="199171"/>
                  </a:lnTo>
                  <a:lnTo>
                    <a:pt x="1532628" y="199235"/>
                  </a:lnTo>
                  <a:lnTo>
                    <a:pt x="1532628" y="199299"/>
                  </a:lnTo>
                  <a:lnTo>
                    <a:pt x="1532628" y="199363"/>
                  </a:lnTo>
                  <a:lnTo>
                    <a:pt x="1532628" y="199427"/>
                  </a:lnTo>
                  <a:lnTo>
                    <a:pt x="1532628" y="199490"/>
                  </a:lnTo>
                  <a:lnTo>
                    <a:pt x="1532628" y="199554"/>
                  </a:lnTo>
                  <a:lnTo>
                    <a:pt x="1532628" y="199617"/>
                  </a:lnTo>
                  <a:lnTo>
                    <a:pt x="1532628" y="199680"/>
                  </a:lnTo>
                  <a:lnTo>
                    <a:pt x="1532628" y="199743"/>
                  </a:lnTo>
                  <a:lnTo>
                    <a:pt x="1532628" y="199806"/>
                  </a:lnTo>
                  <a:lnTo>
                    <a:pt x="1532628" y="199868"/>
                  </a:lnTo>
                  <a:lnTo>
                    <a:pt x="1532628" y="199931"/>
                  </a:lnTo>
                  <a:lnTo>
                    <a:pt x="1532628" y="199993"/>
                  </a:lnTo>
                  <a:lnTo>
                    <a:pt x="1532628" y="200055"/>
                  </a:lnTo>
                  <a:lnTo>
                    <a:pt x="1532628" y="200117"/>
                  </a:lnTo>
                  <a:lnTo>
                    <a:pt x="1532628" y="200179"/>
                  </a:lnTo>
                  <a:lnTo>
                    <a:pt x="1532628" y="200240"/>
                  </a:lnTo>
                  <a:lnTo>
                    <a:pt x="1532628" y="200302"/>
                  </a:lnTo>
                  <a:lnTo>
                    <a:pt x="1532628" y="200363"/>
                  </a:lnTo>
                  <a:lnTo>
                    <a:pt x="1532628" y="200424"/>
                  </a:lnTo>
                  <a:lnTo>
                    <a:pt x="1532628" y="200485"/>
                  </a:lnTo>
                  <a:lnTo>
                    <a:pt x="1532628" y="200546"/>
                  </a:lnTo>
                  <a:lnTo>
                    <a:pt x="1532628" y="200607"/>
                  </a:lnTo>
                  <a:lnTo>
                    <a:pt x="1532628" y="200668"/>
                  </a:lnTo>
                  <a:lnTo>
                    <a:pt x="1532628" y="200728"/>
                  </a:lnTo>
                  <a:lnTo>
                    <a:pt x="1532628" y="200788"/>
                  </a:lnTo>
                  <a:lnTo>
                    <a:pt x="1532628" y="200848"/>
                  </a:lnTo>
                  <a:lnTo>
                    <a:pt x="1532628" y="200908"/>
                  </a:lnTo>
                  <a:lnTo>
                    <a:pt x="1532628" y="200968"/>
                  </a:lnTo>
                  <a:lnTo>
                    <a:pt x="1532628" y="201028"/>
                  </a:lnTo>
                  <a:lnTo>
                    <a:pt x="1532628" y="201087"/>
                  </a:lnTo>
                  <a:lnTo>
                    <a:pt x="1532628" y="201146"/>
                  </a:lnTo>
                  <a:lnTo>
                    <a:pt x="1532628" y="201206"/>
                  </a:lnTo>
                  <a:lnTo>
                    <a:pt x="1532628" y="201265"/>
                  </a:lnTo>
                  <a:lnTo>
                    <a:pt x="1532628" y="201324"/>
                  </a:lnTo>
                  <a:lnTo>
                    <a:pt x="1532628" y="201382"/>
                  </a:lnTo>
                  <a:lnTo>
                    <a:pt x="1532628" y="201441"/>
                  </a:lnTo>
                  <a:lnTo>
                    <a:pt x="1532628" y="201500"/>
                  </a:lnTo>
                  <a:lnTo>
                    <a:pt x="1532628" y="201558"/>
                  </a:lnTo>
                  <a:lnTo>
                    <a:pt x="1532628" y="201616"/>
                  </a:lnTo>
                  <a:lnTo>
                    <a:pt x="1532628" y="201674"/>
                  </a:lnTo>
                  <a:lnTo>
                    <a:pt x="1532628" y="201732"/>
                  </a:lnTo>
                  <a:lnTo>
                    <a:pt x="1532628" y="201790"/>
                  </a:lnTo>
                  <a:lnTo>
                    <a:pt x="1532628" y="201847"/>
                  </a:lnTo>
                  <a:lnTo>
                    <a:pt x="1532628" y="201905"/>
                  </a:lnTo>
                  <a:lnTo>
                    <a:pt x="1532628" y="201962"/>
                  </a:lnTo>
                  <a:lnTo>
                    <a:pt x="1532628" y="202019"/>
                  </a:lnTo>
                  <a:lnTo>
                    <a:pt x="1532628" y="202076"/>
                  </a:lnTo>
                  <a:lnTo>
                    <a:pt x="1532628" y="202133"/>
                  </a:lnTo>
                  <a:lnTo>
                    <a:pt x="1532628" y="202190"/>
                  </a:lnTo>
                  <a:lnTo>
                    <a:pt x="1532628" y="202247"/>
                  </a:lnTo>
                  <a:lnTo>
                    <a:pt x="1532628" y="202303"/>
                  </a:lnTo>
                  <a:lnTo>
                    <a:pt x="1532628" y="202360"/>
                  </a:lnTo>
                  <a:lnTo>
                    <a:pt x="1532628" y="202416"/>
                  </a:lnTo>
                  <a:lnTo>
                    <a:pt x="1532628" y="202472"/>
                  </a:lnTo>
                  <a:lnTo>
                    <a:pt x="1532628" y="202528"/>
                  </a:lnTo>
                  <a:lnTo>
                    <a:pt x="1532628" y="202584"/>
                  </a:lnTo>
                  <a:lnTo>
                    <a:pt x="1532628" y="202639"/>
                  </a:lnTo>
                  <a:lnTo>
                    <a:pt x="1532628" y="202695"/>
                  </a:lnTo>
                  <a:lnTo>
                    <a:pt x="1536111" y="202593"/>
                  </a:lnTo>
                  <a:lnTo>
                    <a:pt x="1539595" y="202491"/>
                  </a:lnTo>
                  <a:lnTo>
                    <a:pt x="1543078" y="202389"/>
                  </a:lnTo>
                  <a:lnTo>
                    <a:pt x="1546561" y="202287"/>
                  </a:lnTo>
                  <a:lnTo>
                    <a:pt x="1550044" y="202185"/>
                  </a:lnTo>
                  <a:lnTo>
                    <a:pt x="1553528" y="202083"/>
                  </a:lnTo>
                  <a:lnTo>
                    <a:pt x="1557011" y="201981"/>
                  </a:lnTo>
                  <a:lnTo>
                    <a:pt x="1560494" y="201879"/>
                  </a:lnTo>
                  <a:lnTo>
                    <a:pt x="1563977" y="201777"/>
                  </a:lnTo>
                  <a:lnTo>
                    <a:pt x="1567461" y="201675"/>
                  </a:lnTo>
                  <a:lnTo>
                    <a:pt x="1570944" y="201573"/>
                  </a:lnTo>
                  <a:lnTo>
                    <a:pt x="1574427" y="201472"/>
                  </a:lnTo>
                  <a:lnTo>
                    <a:pt x="1577910" y="201370"/>
                  </a:lnTo>
                  <a:lnTo>
                    <a:pt x="1581394" y="201268"/>
                  </a:lnTo>
                  <a:lnTo>
                    <a:pt x="1584877" y="201166"/>
                  </a:lnTo>
                  <a:lnTo>
                    <a:pt x="1588360" y="201064"/>
                  </a:lnTo>
                  <a:lnTo>
                    <a:pt x="1591843" y="200962"/>
                  </a:lnTo>
                  <a:lnTo>
                    <a:pt x="1595327" y="200861"/>
                  </a:lnTo>
                  <a:lnTo>
                    <a:pt x="1598810" y="200759"/>
                  </a:lnTo>
                  <a:lnTo>
                    <a:pt x="1602293" y="200657"/>
                  </a:lnTo>
                  <a:lnTo>
                    <a:pt x="1605776" y="200555"/>
                  </a:lnTo>
                  <a:lnTo>
                    <a:pt x="1609260" y="200453"/>
                  </a:lnTo>
                  <a:lnTo>
                    <a:pt x="1612743" y="200352"/>
                  </a:lnTo>
                  <a:lnTo>
                    <a:pt x="1616226" y="200250"/>
                  </a:lnTo>
                  <a:lnTo>
                    <a:pt x="1619709" y="200148"/>
                  </a:lnTo>
                  <a:lnTo>
                    <a:pt x="1623193" y="200047"/>
                  </a:lnTo>
                  <a:lnTo>
                    <a:pt x="1626676" y="199945"/>
                  </a:lnTo>
                  <a:lnTo>
                    <a:pt x="1630159" y="199843"/>
                  </a:lnTo>
                  <a:lnTo>
                    <a:pt x="1633642" y="199742"/>
                  </a:lnTo>
                  <a:lnTo>
                    <a:pt x="1637126" y="199640"/>
                  </a:lnTo>
                  <a:lnTo>
                    <a:pt x="1640609" y="199538"/>
                  </a:lnTo>
                  <a:lnTo>
                    <a:pt x="1644092" y="199437"/>
                  </a:lnTo>
                  <a:lnTo>
                    <a:pt x="1647575" y="199335"/>
                  </a:lnTo>
                  <a:lnTo>
                    <a:pt x="1651059" y="199233"/>
                  </a:lnTo>
                  <a:lnTo>
                    <a:pt x="1654542" y="199132"/>
                  </a:lnTo>
                  <a:lnTo>
                    <a:pt x="1658025" y="199030"/>
                  </a:lnTo>
                  <a:lnTo>
                    <a:pt x="1661508" y="198929"/>
                  </a:lnTo>
                  <a:lnTo>
                    <a:pt x="1664992" y="198827"/>
                  </a:lnTo>
                  <a:lnTo>
                    <a:pt x="1668475" y="198726"/>
                  </a:lnTo>
                  <a:lnTo>
                    <a:pt x="1671958" y="198624"/>
                  </a:lnTo>
                  <a:lnTo>
                    <a:pt x="1671958" y="198684"/>
                  </a:lnTo>
                  <a:lnTo>
                    <a:pt x="1671958" y="198744"/>
                  </a:lnTo>
                  <a:lnTo>
                    <a:pt x="1671958" y="198804"/>
                  </a:lnTo>
                  <a:lnTo>
                    <a:pt x="1671958" y="198864"/>
                  </a:lnTo>
                  <a:lnTo>
                    <a:pt x="1671958" y="198923"/>
                  </a:lnTo>
                  <a:lnTo>
                    <a:pt x="1671958" y="198983"/>
                  </a:lnTo>
                  <a:lnTo>
                    <a:pt x="1671958" y="199042"/>
                  </a:lnTo>
                  <a:lnTo>
                    <a:pt x="1671958" y="199101"/>
                  </a:lnTo>
                  <a:lnTo>
                    <a:pt x="1671958" y="199160"/>
                  </a:lnTo>
                  <a:lnTo>
                    <a:pt x="1671958" y="199219"/>
                  </a:lnTo>
                  <a:lnTo>
                    <a:pt x="1671958" y="199278"/>
                  </a:lnTo>
                  <a:lnTo>
                    <a:pt x="1671958" y="199337"/>
                  </a:lnTo>
                  <a:lnTo>
                    <a:pt x="1671958" y="199395"/>
                  </a:lnTo>
                  <a:lnTo>
                    <a:pt x="1671958" y="199453"/>
                  </a:lnTo>
                  <a:lnTo>
                    <a:pt x="1671958" y="199512"/>
                  </a:lnTo>
                  <a:lnTo>
                    <a:pt x="1671958" y="199570"/>
                  </a:lnTo>
                  <a:lnTo>
                    <a:pt x="1671958" y="199628"/>
                  </a:lnTo>
                  <a:lnTo>
                    <a:pt x="1671958" y="199685"/>
                  </a:lnTo>
                  <a:lnTo>
                    <a:pt x="1671958" y="199743"/>
                  </a:lnTo>
                  <a:lnTo>
                    <a:pt x="1671958" y="199801"/>
                  </a:lnTo>
                  <a:lnTo>
                    <a:pt x="1671958" y="199858"/>
                  </a:lnTo>
                  <a:lnTo>
                    <a:pt x="1671958" y="199915"/>
                  </a:lnTo>
                  <a:lnTo>
                    <a:pt x="1671958" y="199972"/>
                  </a:lnTo>
                  <a:lnTo>
                    <a:pt x="1671958" y="200029"/>
                  </a:lnTo>
                  <a:lnTo>
                    <a:pt x="1671958" y="200086"/>
                  </a:lnTo>
                  <a:lnTo>
                    <a:pt x="1671958" y="200143"/>
                  </a:lnTo>
                  <a:lnTo>
                    <a:pt x="1671958" y="200199"/>
                  </a:lnTo>
                  <a:lnTo>
                    <a:pt x="1671958" y="200256"/>
                  </a:lnTo>
                  <a:lnTo>
                    <a:pt x="1671958" y="200312"/>
                  </a:lnTo>
                  <a:lnTo>
                    <a:pt x="1671958" y="200368"/>
                  </a:lnTo>
                  <a:lnTo>
                    <a:pt x="1671958" y="200424"/>
                  </a:lnTo>
                  <a:lnTo>
                    <a:pt x="1671958" y="200480"/>
                  </a:lnTo>
                  <a:lnTo>
                    <a:pt x="1671958" y="200536"/>
                  </a:lnTo>
                  <a:lnTo>
                    <a:pt x="1671958" y="200592"/>
                  </a:lnTo>
                  <a:lnTo>
                    <a:pt x="1671958" y="200647"/>
                  </a:lnTo>
                  <a:lnTo>
                    <a:pt x="1671958" y="200703"/>
                  </a:lnTo>
                  <a:lnTo>
                    <a:pt x="1671958" y="200758"/>
                  </a:lnTo>
                  <a:lnTo>
                    <a:pt x="1671958" y="200813"/>
                  </a:lnTo>
                  <a:lnTo>
                    <a:pt x="1671958" y="200868"/>
                  </a:lnTo>
                  <a:lnTo>
                    <a:pt x="1671958" y="200923"/>
                  </a:lnTo>
                  <a:lnTo>
                    <a:pt x="1671958" y="200978"/>
                  </a:lnTo>
                  <a:lnTo>
                    <a:pt x="1671958" y="201033"/>
                  </a:lnTo>
                  <a:lnTo>
                    <a:pt x="1671958" y="201087"/>
                  </a:lnTo>
                  <a:lnTo>
                    <a:pt x="1671958" y="201142"/>
                  </a:lnTo>
                  <a:lnTo>
                    <a:pt x="1671958" y="201196"/>
                  </a:lnTo>
                  <a:lnTo>
                    <a:pt x="1671958" y="201250"/>
                  </a:lnTo>
                  <a:lnTo>
                    <a:pt x="1671958" y="201304"/>
                  </a:lnTo>
                  <a:lnTo>
                    <a:pt x="1671958" y="201358"/>
                  </a:lnTo>
                  <a:lnTo>
                    <a:pt x="1671958" y="201412"/>
                  </a:lnTo>
                  <a:lnTo>
                    <a:pt x="1671958" y="201465"/>
                  </a:lnTo>
                  <a:lnTo>
                    <a:pt x="1671958" y="201519"/>
                  </a:lnTo>
                  <a:lnTo>
                    <a:pt x="1675441" y="201422"/>
                  </a:lnTo>
                  <a:lnTo>
                    <a:pt x="1678925" y="201325"/>
                  </a:lnTo>
                  <a:lnTo>
                    <a:pt x="1682408" y="201227"/>
                  </a:lnTo>
                  <a:lnTo>
                    <a:pt x="1685891" y="201130"/>
                  </a:lnTo>
                  <a:lnTo>
                    <a:pt x="1689374" y="201033"/>
                  </a:lnTo>
                  <a:lnTo>
                    <a:pt x="1692858" y="200936"/>
                  </a:lnTo>
                  <a:lnTo>
                    <a:pt x="1696341" y="200839"/>
                  </a:lnTo>
                  <a:lnTo>
                    <a:pt x="1699824" y="200742"/>
                  </a:lnTo>
                  <a:lnTo>
                    <a:pt x="1703307" y="200645"/>
                  </a:lnTo>
                  <a:lnTo>
                    <a:pt x="1706791" y="200548"/>
                  </a:lnTo>
                  <a:lnTo>
                    <a:pt x="1710274" y="200450"/>
                  </a:lnTo>
                  <a:lnTo>
                    <a:pt x="1713757" y="200353"/>
                  </a:lnTo>
                  <a:lnTo>
                    <a:pt x="1717240" y="200256"/>
                  </a:lnTo>
                  <a:lnTo>
                    <a:pt x="1720723" y="200159"/>
                  </a:lnTo>
                  <a:lnTo>
                    <a:pt x="1724207" y="200062"/>
                  </a:lnTo>
                  <a:lnTo>
                    <a:pt x="1727690" y="199965"/>
                  </a:lnTo>
                  <a:lnTo>
                    <a:pt x="1731173" y="199868"/>
                  </a:lnTo>
                  <a:lnTo>
                    <a:pt x="1734656" y="199771"/>
                  </a:lnTo>
                  <a:lnTo>
                    <a:pt x="1738140" y="199674"/>
                  </a:lnTo>
                  <a:lnTo>
                    <a:pt x="1741623" y="199577"/>
                  </a:lnTo>
                  <a:lnTo>
                    <a:pt x="1745106" y="199480"/>
                  </a:lnTo>
                  <a:lnTo>
                    <a:pt x="1748589" y="199383"/>
                  </a:lnTo>
                  <a:lnTo>
                    <a:pt x="1752073" y="199285"/>
                  </a:lnTo>
                  <a:lnTo>
                    <a:pt x="1755556" y="199188"/>
                  </a:lnTo>
                  <a:lnTo>
                    <a:pt x="1759039" y="199091"/>
                  </a:lnTo>
                  <a:lnTo>
                    <a:pt x="1762522" y="198994"/>
                  </a:lnTo>
                  <a:lnTo>
                    <a:pt x="1766006" y="198897"/>
                  </a:lnTo>
                  <a:lnTo>
                    <a:pt x="1769489" y="198800"/>
                  </a:lnTo>
                  <a:lnTo>
                    <a:pt x="1772972" y="198703"/>
                  </a:lnTo>
                  <a:lnTo>
                    <a:pt x="1776455" y="198606"/>
                  </a:lnTo>
                  <a:lnTo>
                    <a:pt x="1779939" y="198509"/>
                  </a:lnTo>
                  <a:lnTo>
                    <a:pt x="1783422" y="198412"/>
                  </a:lnTo>
                  <a:lnTo>
                    <a:pt x="1786905" y="198315"/>
                  </a:lnTo>
                  <a:lnTo>
                    <a:pt x="1790388" y="198218"/>
                  </a:lnTo>
                  <a:lnTo>
                    <a:pt x="1793872" y="198121"/>
                  </a:lnTo>
                  <a:lnTo>
                    <a:pt x="1797355" y="198024"/>
                  </a:lnTo>
                  <a:lnTo>
                    <a:pt x="1800838" y="197927"/>
                  </a:lnTo>
                  <a:lnTo>
                    <a:pt x="1804321" y="197830"/>
                  </a:lnTo>
                  <a:lnTo>
                    <a:pt x="1807805" y="197733"/>
                  </a:lnTo>
                  <a:lnTo>
                    <a:pt x="1811288" y="197637"/>
                  </a:lnTo>
                  <a:lnTo>
                    <a:pt x="1811288" y="197694"/>
                  </a:lnTo>
                  <a:lnTo>
                    <a:pt x="1811288" y="197752"/>
                  </a:lnTo>
                  <a:lnTo>
                    <a:pt x="1811288" y="197809"/>
                  </a:lnTo>
                  <a:lnTo>
                    <a:pt x="1811288" y="197867"/>
                  </a:lnTo>
                  <a:lnTo>
                    <a:pt x="1811288" y="197924"/>
                  </a:lnTo>
                  <a:lnTo>
                    <a:pt x="1811288" y="197981"/>
                  </a:lnTo>
                  <a:lnTo>
                    <a:pt x="1811288" y="198038"/>
                  </a:lnTo>
                  <a:lnTo>
                    <a:pt x="1811288" y="198095"/>
                  </a:lnTo>
                  <a:lnTo>
                    <a:pt x="1811288" y="198152"/>
                  </a:lnTo>
                  <a:lnTo>
                    <a:pt x="1811288" y="198208"/>
                  </a:lnTo>
                  <a:lnTo>
                    <a:pt x="1811288" y="198265"/>
                  </a:lnTo>
                  <a:lnTo>
                    <a:pt x="1811288" y="198321"/>
                  </a:lnTo>
                  <a:lnTo>
                    <a:pt x="1811288" y="198377"/>
                  </a:lnTo>
                  <a:lnTo>
                    <a:pt x="1811288" y="198433"/>
                  </a:lnTo>
                  <a:lnTo>
                    <a:pt x="1811288" y="198489"/>
                  </a:lnTo>
                  <a:lnTo>
                    <a:pt x="1811288" y="198545"/>
                  </a:lnTo>
                  <a:lnTo>
                    <a:pt x="1811288" y="198601"/>
                  </a:lnTo>
                  <a:lnTo>
                    <a:pt x="1811288" y="198656"/>
                  </a:lnTo>
                  <a:lnTo>
                    <a:pt x="1811288" y="198712"/>
                  </a:lnTo>
                  <a:lnTo>
                    <a:pt x="1811288" y="198767"/>
                  </a:lnTo>
                  <a:lnTo>
                    <a:pt x="1811288" y="198822"/>
                  </a:lnTo>
                  <a:lnTo>
                    <a:pt x="1811288" y="198878"/>
                  </a:lnTo>
                  <a:lnTo>
                    <a:pt x="1811288" y="198933"/>
                  </a:lnTo>
                  <a:lnTo>
                    <a:pt x="1811288" y="198987"/>
                  </a:lnTo>
                  <a:lnTo>
                    <a:pt x="1811288" y="199042"/>
                  </a:lnTo>
                  <a:lnTo>
                    <a:pt x="1811288" y="199097"/>
                  </a:lnTo>
                  <a:lnTo>
                    <a:pt x="1811288" y="199151"/>
                  </a:lnTo>
                  <a:lnTo>
                    <a:pt x="1811288" y="199206"/>
                  </a:lnTo>
                  <a:lnTo>
                    <a:pt x="1811288" y="199260"/>
                  </a:lnTo>
                  <a:lnTo>
                    <a:pt x="1811288" y="199314"/>
                  </a:lnTo>
                  <a:lnTo>
                    <a:pt x="1811288" y="199368"/>
                  </a:lnTo>
                  <a:lnTo>
                    <a:pt x="1811288" y="199422"/>
                  </a:lnTo>
                  <a:lnTo>
                    <a:pt x="1811288" y="199476"/>
                  </a:lnTo>
                  <a:lnTo>
                    <a:pt x="1811288" y="199530"/>
                  </a:lnTo>
                  <a:lnTo>
                    <a:pt x="1811288" y="199583"/>
                  </a:lnTo>
                  <a:lnTo>
                    <a:pt x="1811288" y="199637"/>
                  </a:lnTo>
                  <a:lnTo>
                    <a:pt x="1811288" y="199690"/>
                  </a:lnTo>
                  <a:lnTo>
                    <a:pt x="1811288" y="199743"/>
                  </a:lnTo>
                  <a:lnTo>
                    <a:pt x="1811288" y="199796"/>
                  </a:lnTo>
                  <a:lnTo>
                    <a:pt x="1811288" y="199849"/>
                  </a:lnTo>
                  <a:lnTo>
                    <a:pt x="1811288" y="199902"/>
                  </a:lnTo>
                  <a:lnTo>
                    <a:pt x="1811288" y="199955"/>
                  </a:lnTo>
                  <a:lnTo>
                    <a:pt x="1811288" y="200007"/>
                  </a:lnTo>
                  <a:lnTo>
                    <a:pt x="1811288" y="200060"/>
                  </a:lnTo>
                  <a:lnTo>
                    <a:pt x="1811288" y="200112"/>
                  </a:lnTo>
                  <a:lnTo>
                    <a:pt x="1811288" y="200165"/>
                  </a:lnTo>
                  <a:lnTo>
                    <a:pt x="1811288" y="200217"/>
                  </a:lnTo>
                  <a:lnTo>
                    <a:pt x="1811288" y="200269"/>
                  </a:lnTo>
                  <a:lnTo>
                    <a:pt x="1811288" y="200321"/>
                  </a:lnTo>
                  <a:lnTo>
                    <a:pt x="1811288" y="200373"/>
                  </a:lnTo>
                  <a:lnTo>
                    <a:pt x="1811288" y="200424"/>
                  </a:lnTo>
                  <a:lnTo>
                    <a:pt x="1811288" y="200476"/>
                  </a:lnTo>
                  <a:lnTo>
                    <a:pt x="1811288" y="200528"/>
                  </a:lnTo>
                  <a:lnTo>
                    <a:pt x="1811288" y="200579"/>
                  </a:lnTo>
                  <a:lnTo>
                    <a:pt x="1811288" y="200630"/>
                  </a:lnTo>
                  <a:lnTo>
                    <a:pt x="1811288" y="200681"/>
                  </a:lnTo>
                  <a:lnTo>
                    <a:pt x="1811288" y="200733"/>
                  </a:lnTo>
                  <a:lnTo>
                    <a:pt x="1811288" y="200784"/>
                  </a:lnTo>
                  <a:lnTo>
                    <a:pt x="1811288" y="200834"/>
                  </a:lnTo>
                  <a:lnTo>
                    <a:pt x="1811288" y="200885"/>
                  </a:lnTo>
                  <a:lnTo>
                    <a:pt x="1811288" y="200936"/>
                  </a:lnTo>
                  <a:lnTo>
                    <a:pt x="1811288" y="200986"/>
                  </a:lnTo>
                  <a:lnTo>
                    <a:pt x="1811288" y="201037"/>
                  </a:lnTo>
                  <a:lnTo>
                    <a:pt x="1811288" y="201087"/>
                  </a:lnTo>
                  <a:lnTo>
                    <a:pt x="1811288" y="201137"/>
                  </a:lnTo>
                  <a:lnTo>
                    <a:pt x="1811288" y="201187"/>
                  </a:lnTo>
                  <a:lnTo>
                    <a:pt x="1811288" y="201238"/>
                  </a:lnTo>
                  <a:lnTo>
                    <a:pt x="1811288" y="201287"/>
                  </a:lnTo>
                  <a:lnTo>
                    <a:pt x="1811288" y="201337"/>
                  </a:lnTo>
                  <a:lnTo>
                    <a:pt x="1811288" y="201387"/>
                  </a:lnTo>
                  <a:lnTo>
                    <a:pt x="1811288" y="201437"/>
                  </a:lnTo>
                  <a:lnTo>
                    <a:pt x="1811288" y="201486"/>
                  </a:lnTo>
                  <a:lnTo>
                    <a:pt x="1811288" y="201535"/>
                  </a:lnTo>
                  <a:lnTo>
                    <a:pt x="1811288" y="201585"/>
                  </a:lnTo>
                  <a:lnTo>
                    <a:pt x="1811288" y="201634"/>
                  </a:lnTo>
                  <a:lnTo>
                    <a:pt x="1811288" y="201683"/>
                  </a:lnTo>
                  <a:lnTo>
                    <a:pt x="1811288" y="201732"/>
                  </a:lnTo>
                  <a:lnTo>
                    <a:pt x="1811288" y="201781"/>
                  </a:lnTo>
                  <a:lnTo>
                    <a:pt x="1811288" y="201830"/>
                  </a:lnTo>
                  <a:lnTo>
                    <a:pt x="1811288" y="201878"/>
                  </a:lnTo>
                  <a:lnTo>
                    <a:pt x="1811288" y="201927"/>
                  </a:lnTo>
                  <a:lnTo>
                    <a:pt x="1811288" y="201975"/>
                  </a:lnTo>
                  <a:lnTo>
                    <a:pt x="1811288" y="202024"/>
                  </a:lnTo>
                  <a:lnTo>
                    <a:pt x="1814771" y="201935"/>
                  </a:lnTo>
                  <a:lnTo>
                    <a:pt x="1818254" y="201846"/>
                  </a:lnTo>
                  <a:lnTo>
                    <a:pt x="1821738" y="201757"/>
                  </a:lnTo>
                  <a:lnTo>
                    <a:pt x="1825221" y="201669"/>
                  </a:lnTo>
                  <a:lnTo>
                    <a:pt x="1828704" y="201580"/>
                  </a:lnTo>
                  <a:lnTo>
                    <a:pt x="1832187" y="201491"/>
                  </a:lnTo>
                  <a:lnTo>
                    <a:pt x="1835671" y="201403"/>
                  </a:lnTo>
                  <a:lnTo>
                    <a:pt x="1839154" y="201314"/>
                  </a:lnTo>
                  <a:lnTo>
                    <a:pt x="1842637" y="201225"/>
                  </a:lnTo>
                  <a:lnTo>
                    <a:pt x="1846120" y="201136"/>
                  </a:lnTo>
                  <a:lnTo>
                    <a:pt x="1849604" y="201048"/>
                  </a:lnTo>
                  <a:lnTo>
                    <a:pt x="1853087" y="200959"/>
                  </a:lnTo>
                  <a:lnTo>
                    <a:pt x="1856570" y="200870"/>
                  </a:lnTo>
                  <a:lnTo>
                    <a:pt x="1860053" y="200782"/>
                  </a:lnTo>
                  <a:lnTo>
                    <a:pt x="1863537" y="200693"/>
                  </a:lnTo>
                  <a:lnTo>
                    <a:pt x="1867020" y="200604"/>
                  </a:lnTo>
                  <a:lnTo>
                    <a:pt x="1870503" y="200516"/>
                  </a:lnTo>
                  <a:lnTo>
                    <a:pt x="1873986" y="200427"/>
                  </a:lnTo>
                  <a:lnTo>
                    <a:pt x="1877470" y="200338"/>
                  </a:lnTo>
                  <a:lnTo>
                    <a:pt x="1880953" y="200250"/>
                  </a:lnTo>
                  <a:lnTo>
                    <a:pt x="1884436" y="200161"/>
                  </a:lnTo>
                  <a:lnTo>
                    <a:pt x="1887919" y="200072"/>
                  </a:lnTo>
                  <a:lnTo>
                    <a:pt x="1891403" y="199984"/>
                  </a:lnTo>
                  <a:lnTo>
                    <a:pt x="1894886" y="199895"/>
                  </a:lnTo>
                  <a:lnTo>
                    <a:pt x="1898369" y="199806"/>
                  </a:lnTo>
                  <a:lnTo>
                    <a:pt x="1901852" y="199718"/>
                  </a:lnTo>
                  <a:lnTo>
                    <a:pt x="1905336" y="199629"/>
                  </a:lnTo>
                  <a:lnTo>
                    <a:pt x="1908819" y="199540"/>
                  </a:lnTo>
                  <a:lnTo>
                    <a:pt x="1912302" y="199452"/>
                  </a:lnTo>
                  <a:lnTo>
                    <a:pt x="1915785" y="199363"/>
                  </a:lnTo>
                  <a:lnTo>
                    <a:pt x="1919269" y="199275"/>
                  </a:lnTo>
                  <a:lnTo>
                    <a:pt x="1922752" y="199186"/>
                  </a:lnTo>
                  <a:lnTo>
                    <a:pt x="1926235" y="199097"/>
                  </a:lnTo>
                  <a:lnTo>
                    <a:pt x="1929718" y="199009"/>
                  </a:lnTo>
                  <a:lnTo>
                    <a:pt x="1933202" y="198920"/>
                  </a:lnTo>
                  <a:lnTo>
                    <a:pt x="1936685" y="198832"/>
                  </a:lnTo>
                  <a:lnTo>
                    <a:pt x="1940168" y="198743"/>
                  </a:lnTo>
                  <a:lnTo>
                    <a:pt x="1943651" y="198654"/>
                  </a:lnTo>
                  <a:lnTo>
                    <a:pt x="1947135" y="198566"/>
                  </a:lnTo>
                  <a:lnTo>
                    <a:pt x="1950618" y="198477"/>
                  </a:lnTo>
                  <a:lnTo>
                    <a:pt x="1950618" y="198529"/>
                  </a:lnTo>
                  <a:lnTo>
                    <a:pt x="1950618" y="198581"/>
                  </a:lnTo>
                  <a:lnTo>
                    <a:pt x="1950618" y="198633"/>
                  </a:lnTo>
                  <a:lnTo>
                    <a:pt x="1950618" y="198684"/>
                  </a:lnTo>
                  <a:lnTo>
                    <a:pt x="1950618" y="198736"/>
                  </a:lnTo>
                  <a:lnTo>
                    <a:pt x="1950618" y="198787"/>
                  </a:lnTo>
                  <a:lnTo>
                    <a:pt x="1950618" y="198838"/>
                  </a:lnTo>
                  <a:lnTo>
                    <a:pt x="1950618" y="198889"/>
                  </a:lnTo>
                  <a:lnTo>
                    <a:pt x="1950618" y="198940"/>
                  </a:lnTo>
                  <a:lnTo>
                    <a:pt x="1950618" y="198991"/>
                  </a:lnTo>
                  <a:lnTo>
                    <a:pt x="1950618" y="199042"/>
                  </a:lnTo>
                  <a:lnTo>
                    <a:pt x="1950618" y="199093"/>
                  </a:lnTo>
                  <a:lnTo>
                    <a:pt x="1950618" y="199144"/>
                  </a:lnTo>
                  <a:lnTo>
                    <a:pt x="1950618" y="199194"/>
                  </a:lnTo>
                  <a:lnTo>
                    <a:pt x="1950618" y="199244"/>
                  </a:lnTo>
                  <a:lnTo>
                    <a:pt x="1950618" y="199295"/>
                  </a:lnTo>
                  <a:lnTo>
                    <a:pt x="1950618" y="199345"/>
                  </a:lnTo>
                  <a:lnTo>
                    <a:pt x="1950618" y="199395"/>
                  </a:lnTo>
                  <a:lnTo>
                    <a:pt x="1950618" y="199445"/>
                  </a:lnTo>
                  <a:lnTo>
                    <a:pt x="1950618" y="199495"/>
                  </a:lnTo>
                  <a:lnTo>
                    <a:pt x="1950618" y="199545"/>
                  </a:lnTo>
                  <a:lnTo>
                    <a:pt x="1950618" y="199595"/>
                  </a:lnTo>
                  <a:lnTo>
                    <a:pt x="1950618" y="199644"/>
                  </a:lnTo>
                  <a:lnTo>
                    <a:pt x="1950618" y="199694"/>
                  </a:lnTo>
                  <a:lnTo>
                    <a:pt x="1950618" y="199743"/>
                  </a:lnTo>
                  <a:lnTo>
                    <a:pt x="1950618" y="199792"/>
                  </a:lnTo>
                  <a:lnTo>
                    <a:pt x="1950618" y="199842"/>
                  </a:lnTo>
                  <a:lnTo>
                    <a:pt x="1950618" y="199891"/>
                  </a:lnTo>
                  <a:lnTo>
                    <a:pt x="1950618" y="199940"/>
                  </a:lnTo>
                  <a:lnTo>
                    <a:pt x="1950618" y="199989"/>
                  </a:lnTo>
                  <a:lnTo>
                    <a:pt x="1950618" y="200037"/>
                  </a:lnTo>
                  <a:lnTo>
                    <a:pt x="1950618" y="200086"/>
                  </a:lnTo>
                  <a:lnTo>
                    <a:pt x="1950618" y="200135"/>
                  </a:lnTo>
                  <a:lnTo>
                    <a:pt x="1950618" y="200183"/>
                  </a:lnTo>
                  <a:lnTo>
                    <a:pt x="1950618" y="200232"/>
                  </a:lnTo>
                  <a:lnTo>
                    <a:pt x="1950618" y="200280"/>
                  </a:lnTo>
                  <a:lnTo>
                    <a:pt x="1950618" y="200328"/>
                  </a:lnTo>
                  <a:lnTo>
                    <a:pt x="1950618" y="200376"/>
                  </a:lnTo>
                  <a:lnTo>
                    <a:pt x="1950618" y="200424"/>
                  </a:lnTo>
                  <a:lnTo>
                    <a:pt x="1950618" y="200472"/>
                  </a:lnTo>
                  <a:lnTo>
                    <a:pt x="1950618" y="200520"/>
                  </a:lnTo>
                  <a:lnTo>
                    <a:pt x="1950618" y="200568"/>
                  </a:lnTo>
                  <a:lnTo>
                    <a:pt x="1950618" y="200616"/>
                  </a:lnTo>
                  <a:lnTo>
                    <a:pt x="1950618" y="200663"/>
                  </a:lnTo>
                  <a:lnTo>
                    <a:pt x="1950618" y="200711"/>
                  </a:lnTo>
                  <a:lnTo>
                    <a:pt x="1950618" y="200758"/>
                  </a:lnTo>
                  <a:lnTo>
                    <a:pt x="1950618" y="200805"/>
                  </a:lnTo>
                  <a:lnTo>
                    <a:pt x="1950618" y="200853"/>
                  </a:lnTo>
                  <a:lnTo>
                    <a:pt x="1950618" y="200900"/>
                  </a:lnTo>
                  <a:lnTo>
                    <a:pt x="1950618" y="200947"/>
                  </a:lnTo>
                  <a:lnTo>
                    <a:pt x="1950618" y="200994"/>
                  </a:lnTo>
                  <a:lnTo>
                    <a:pt x="1950618" y="201040"/>
                  </a:lnTo>
                  <a:lnTo>
                    <a:pt x="1950618" y="201087"/>
                  </a:lnTo>
                  <a:lnTo>
                    <a:pt x="1950618" y="201134"/>
                  </a:lnTo>
                  <a:lnTo>
                    <a:pt x="1950618" y="201180"/>
                  </a:lnTo>
                  <a:lnTo>
                    <a:pt x="1950618" y="201227"/>
                  </a:lnTo>
                  <a:lnTo>
                    <a:pt x="1950618" y="201273"/>
                  </a:lnTo>
                  <a:lnTo>
                    <a:pt x="1950618" y="201319"/>
                  </a:lnTo>
                  <a:lnTo>
                    <a:pt x="1950618" y="201366"/>
                  </a:lnTo>
                  <a:lnTo>
                    <a:pt x="1950618" y="201412"/>
                  </a:lnTo>
                  <a:lnTo>
                    <a:pt x="1950618" y="201458"/>
                  </a:lnTo>
                  <a:lnTo>
                    <a:pt x="1950618" y="201504"/>
                  </a:lnTo>
                  <a:lnTo>
                    <a:pt x="1950618" y="201550"/>
                  </a:lnTo>
                  <a:lnTo>
                    <a:pt x="1950618" y="201595"/>
                  </a:lnTo>
                  <a:lnTo>
                    <a:pt x="1950618" y="201641"/>
                  </a:lnTo>
                  <a:lnTo>
                    <a:pt x="1950618" y="201686"/>
                  </a:lnTo>
                  <a:lnTo>
                    <a:pt x="1950618" y="201732"/>
                  </a:lnTo>
                  <a:lnTo>
                    <a:pt x="1950618" y="201777"/>
                  </a:lnTo>
                  <a:lnTo>
                    <a:pt x="1950618" y="201823"/>
                  </a:lnTo>
                  <a:lnTo>
                    <a:pt x="1950618" y="201868"/>
                  </a:lnTo>
                  <a:lnTo>
                    <a:pt x="1950618" y="201913"/>
                  </a:lnTo>
                  <a:lnTo>
                    <a:pt x="1950618" y="201958"/>
                  </a:lnTo>
                  <a:lnTo>
                    <a:pt x="1950618" y="202003"/>
                  </a:lnTo>
                  <a:lnTo>
                    <a:pt x="1950618" y="202048"/>
                  </a:lnTo>
                  <a:lnTo>
                    <a:pt x="1950618" y="202093"/>
                  </a:lnTo>
                  <a:lnTo>
                    <a:pt x="1950618" y="202137"/>
                  </a:lnTo>
                  <a:lnTo>
                    <a:pt x="1950618" y="202182"/>
                  </a:lnTo>
                  <a:lnTo>
                    <a:pt x="1950618" y="202226"/>
                  </a:lnTo>
                  <a:lnTo>
                    <a:pt x="1950618" y="202271"/>
                  </a:lnTo>
                  <a:lnTo>
                    <a:pt x="1950618" y="202315"/>
                  </a:lnTo>
                  <a:lnTo>
                    <a:pt x="1950618" y="202360"/>
                  </a:lnTo>
                  <a:lnTo>
                    <a:pt x="1950618" y="202404"/>
                  </a:lnTo>
                  <a:lnTo>
                    <a:pt x="1950618" y="202448"/>
                  </a:lnTo>
                  <a:lnTo>
                    <a:pt x="1950618" y="202492"/>
                  </a:lnTo>
                  <a:lnTo>
                    <a:pt x="1950618" y="202536"/>
                  </a:lnTo>
                  <a:lnTo>
                    <a:pt x="1950618" y="202580"/>
                  </a:lnTo>
                  <a:lnTo>
                    <a:pt x="1950618" y="202623"/>
                  </a:lnTo>
                  <a:lnTo>
                    <a:pt x="1950618" y="202667"/>
                  </a:lnTo>
                  <a:lnTo>
                    <a:pt x="1950618" y="202711"/>
                  </a:lnTo>
                  <a:lnTo>
                    <a:pt x="1950618" y="202754"/>
                  </a:lnTo>
                  <a:lnTo>
                    <a:pt x="1950618" y="202798"/>
                  </a:lnTo>
                  <a:lnTo>
                    <a:pt x="1950618" y="202841"/>
                  </a:lnTo>
                  <a:lnTo>
                    <a:pt x="1950618" y="202884"/>
                  </a:lnTo>
                  <a:lnTo>
                    <a:pt x="1950618" y="202928"/>
                  </a:lnTo>
                  <a:lnTo>
                    <a:pt x="1950618" y="202971"/>
                  </a:lnTo>
                  <a:lnTo>
                    <a:pt x="1950618" y="203014"/>
                  </a:lnTo>
                  <a:lnTo>
                    <a:pt x="1950618" y="203057"/>
                  </a:lnTo>
                  <a:lnTo>
                    <a:pt x="1950618" y="203100"/>
                  </a:lnTo>
                  <a:lnTo>
                    <a:pt x="1950618" y="203142"/>
                  </a:lnTo>
                  <a:lnTo>
                    <a:pt x="1950618" y="203185"/>
                  </a:lnTo>
                  <a:lnTo>
                    <a:pt x="1950618" y="203228"/>
                  </a:lnTo>
                  <a:lnTo>
                    <a:pt x="1950618" y="203270"/>
                  </a:lnTo>
                  <a:lnTo>
                    <a:pt x="1950618" y="203313"/>
                  </a:lnTo>
                  <a:lnTo>
                    <a:pt x="1950618" y="203355"/>
                  </a:lnTo>
                  <a:lnTo>
                    <a:pt x="1950618" y="203397"/>
                  </a:lnTo>
                  <a:lnTo>
                    <a:pt x="1950618" y="203440"/>
                  </a:lnTo>
                  <a:lnTo>
                    <a:pt x="1950618" y="203482"/>
                  </a:lnTo>
                  <a:lnTo>
                    <a:pt x="1950618" y="203524"/>
                  </a:lnTo>
                  <a:lnTo>
                    <a:pt x="1950618" y="203566"/>
                  </a:lnTo>
                  <a:lnTo>
                    <a:pt x="1950618" y="203608"/>
                  </a:lnTo>
                  <a:lnTo>
                    <a:pt x="1950618" y="203650"/>
                  </a:lnTo>
                  <a:lnTo>
                    <a:pt x="1950618" y="203691"/>
                  </a:lnTo>
                  <a:lnTo>
                    <a:pt x="1950618" y="203733"/>
                  </a:lnTo>
                  <a:lnTo>
                    <a:pt x="1950618" y="203775"/>
                  </a:lnTo>
                  <a:lnTo>
                    <a:pt x="1950618" y="203816"/>
                  </a:lnTo>
                  <a:lnTo>
                    <a:pt x="1950618" y="203858"/>
                  </a:lnTo>
                  <a:lnTo>
                    <a:pt x="1950618" y="203899"/>
                  </a:lnTo>
                  <a:lnTo>
                    <a:pt x="1950618" y="203940"/>
                  </a:lnTo>
                  <a:lnTo>
                    <a:pt x="1950618" y="203982"/>
                  </a:lnTo>
                  <a:lnTo>
                    <a:pt x="1950618" y="204023"/>
                  </a:lnTo>
                  <a:lnTo>
                    <a:pt x="1950618" y="204064"/>
                  </a:lnTo>
                  <a:lnTo>
                    <a:pt x="1950618" y="204105"/>
                  </a:lnTo>
                  <a:lnTo>
                    <a:pt x="1950618" y="204146"/>
                  </a:lnTo>
                  <a:lnTo>
                    <a:pt x="1950618" y="204187"/>
                  </a:lnTo>
                  <a:lnTo>
                    <a:pt x="1950618" y="204227"/>
                  </a:lnTo>
                  <a:lnTo>
                    <a:pt x="1950618" y="204268"/>
                  </a:lnTo>
                  <a:lnTo>
                    <a:pt x="1950618" y="204309"/>
                  </a:lnTo>
                  <a:lnTo>
                    <a:pt x="1950618" y="204349"/>
                  </a:lnTo>
                  <a:lnTo>
                    <a:pt x="1950618" y="204390"/>
                  </a:lnTo>
                  <a:lnTo>
                    <a:pt x="1950618" y="204430"/>
                  </a:lnTo>
                  <a:lnTo>
                    <a:pt x="1950618" y="204471"/>
                  </a:lnTo>
                  <a:lnTo>
                    <a:pt x="1950618" y="204511"/>
                  </a:lnTo>
                  <a:lnTo>
                    <a:pt x="1950618" y="204551"/>
                  </a:lnTo>
                  <a:lnTo>
                    <a:pt x="1950618" y="204591"/>
                  </a:lnTo>
                  <a:lnTo>
                    <a:pt x="1950618" y="204631"/>
                  </a:lnTo>
                  <a:lnTo>
                    <a:pt x="1950618" y="204671"/>
                  </a:lnTo>
                  <a:lnTo>
                    <a:pt x="1950618" y="204711"/>
                  </a:lnTo>
                  <a:lnTo>
                    <a:pt x="1950618" y="204751"/>
                  </a:lnTo>
                  <a:lnTo>
                    <a:pt x="1950618" y="204791"/>
                  </a:lnTo>
                  <a:lnTo>
                    <a:pt x="1954101" y="204713"/>
                  </a:lnTo>
                  <a:lnTo>
                    <a:pt x="1957584" y="204636"/>
                  </a:lnTo>
                  <a:lnTo>
                    <a:pt x="1961068" y="204558"/>
                  </a:lnTo>
                  <a:lnTo>
                    <a:pt x="1964551" y="204480"/>
                  </a:lnTo>
                  <a:lnTo>
                    <a:pt x="1968034" y="204403"/>
                  </a:lnTo>
                  <a:lnTo>
                    <a:pt x="1971517" y="204325"/>
                  </a:lnTo>
                  <a:lnTo>
                    <a:pt x="1975001" y="204248"/>
                  </a:lnTo>
                  <a:lnTo>
                    <a:pt x="1978484" y="204170"/>
                  </a:lnTo>
                  <a:lnTo>
                    <a:pt x="1981967" y="204092"/>
                  </a:lnTo>
                  <a:lnTo>
                    <a:pt x="1985450" y="204015"/>
                  </a:lnTo>
                  <a:lnTo>
                    <a:pt x="1988934" y="203937"/>
                  </a:lnTo>
                  <a:lnTo>
                    <a:pt x="1992417" y="203860"/>
                  </a:lnTo>
                  <a:lnTo>
                    <a:pt x="1995900" y="203782"/>
                  </a:lnTo>
                  <a:lnTo>
                    <a:pt x="1999383" y="203705"/>
                  </a:lnTo>
                  <a:lnTo>
                    <a:pt x="2002867" y="203627"/>
                  </a:lnTo>
                  <a:lnTo>
                    <a:pt x="2006350" y="203550"/>
                  </a:lnTo>
                  <a:lnTo>
                    <a:pt x="2009833" y="203472"/>
                  </a:lnTo>
                  <a:lnTo>
                    <a:pt x="2013316" y="203394"/>
                  </a:lnTo>
                  <a:lnTo>
                    <a:pt x="2016799" y="203317"/>
                  </a:lnTo>
                  <a:lnTo>
                    <a:pt x="2020283" y="203239"/>
                  </a:lnTo>
                  <a:lnTo>
                    <a:pt x="2023766" y="203162"/>
                  </a:lnTo>
                  <a:lnTo>
                    <a:pt x="2027249" y="203084"/>
                  </a:lnTo>
                  <a:lnTo>
                    <a:pt x="2030732" y="203007"/>
                  </a:lnTo>
                  <a:lnTo>
                    <a:pt x="2034216" y="202929"/>
                  </a:lnTo>
                  <a:lnTo>
                    <a:pt x="2037699" y="202852"/>
                  </a:lnTo>
                  <a:lnTo>
                    <a:pt x="2041182" y="202774"/>
                  </a:lnTo>
                  <a:lnTo>
                    <a:pt x="2044665" y="202697"/>
                  </a:lnTo>
                  <a:lnTo>
                    <a:pt x="2048149" y="202619"/>
                  </a:lnTo>
                  <a:lnTo>
                    <a:pt x="2051632" y="202542"/>
                  </a:lnTo>
                  <a:lnTo>
                    <a:pt x="2055115" y="202464"/>
                  </a:lnTo>
                  <a:lnTo>
                    <a:pt x="2058598" y="202387"/>
                  </a:lnTo>
                  <a:lnTo>
                    <a:pt x="2062082" y="202309"/>
                  </a:lnTo>
                  <a:lnTo>
                    <a:pt x="2065565" y="202232"/>
                  </a:lnTo>
                  <a:lnTo>
                    <a:pt x="2069048" y="202154"/>
                  </a:lnTo>
                  <a:lnTo>
                    <a:pt x="2072531" y="202077"/>
                  </a:lnTo>
                  <a:lnTo>
                    <a:pt x="2076015" y="201999"/>
                  </a:lnTo>
                  <a:lnTo>
                    <a:pt x="2079498" y="201922"/>
                  </a:lnTo>
                  <a:lnTo>
                    <a:pt x="2082981" y="201844"/>
                  </a:lnTo>
                  <a:lnTo>
                    <a:pt x="2086464" y="201767"/>
                  </a:lnTo>
                  <a:lnTo>
                    <a:pt x="2089948" y="201690"/>
                  </a:lnTo>
                  <a:lnTo>
                    <a:pt x="2089948" y="201732"/>
                  </a:lnTo>
                  <a:lnTo>
                    <a:pt x="2089948" y="201774"/>
                  </a:lnTo>
                  <a:lnTo>
                    <a:pt x="2089948" y="201817"/>
                  </a:lnTo>
                  <a:lnTo>
                    <a:pt x="2089948" y="201859"/>
                  </a:lnTo>
                  <a:lnTo>
                    <a:pt x="2089948" y="201901"/>
                  </a:lnTo>
                  <a:lnTo>
                    <a:pt x="2089948" y="201943"/>
                  </a:lnTo>
                  <a:lnTo>
                    <a:pt x="2089948" y="201985"/>
                  </a:lnTo>
                  <a:lnTo>
                    <a:pt x="2089948" y="202027"/>
                  </a:lnTo>
                  <a:lnTo>
                    <a:pt x="2089948" y="202069"/>
                  </a:lnTo>
                  <a:lnTo>
                    <a:pt x="2089948" y="202111"/>
                  </a:lnTo>
                  <a:lnTo>
                    <a:pt x="2089948" y="202152"/>
                  </a:lnTo>
                  <a:lnTo>
                    <a:pt x="2089948" y="202194"/>
                  </a:lnTo>
                  <a:lnTo>
                    <a:pt x="2089948" y="202235"/>
                  </a:lnTo>
                  <a:lnTo>
                    <a:pt x="2089948" y="202277"/>
                  </a:lnTo>
                  <a:lnTo>
                    <a:pt x="2089948" y="202318"/>
                  </a:lnTo>
                  <a:lnTo>
                    <a:pt x="2089948" y="202360"/>
                  </a:lnTo>
                  <a:lnTo>
                    <a:pt x="2089948" y="202401"/>
                  </a:lnTo>
                  <a:lnTo>
                    <a:pt x="2089948" y="202442"/>
                  </a:lnTo>
                  <a:lnTo>
                    <a:pt x="2089948" y="202483"/>
                  </a:lnTo>
                  <a:lnTo>
                    <a:pt x="2089948" y="202524"/>
                  </a:lnTo>
                  <a:lnTo>
                    <a:pt x="2089948" y="202565"/>
                  </a:lnTo>
                  <a:lnTo>
                    <a:pt x="2089948" y="202606"/>
                  </a:lnTo>
                  <a:lnTo>
                    <a:pt x="2089948" y="202647"/>
                  </a:lnTo>
                  <a:lnTo>
                    <a:pt x="2089948" y="202687"/>
                  </a:lnTo>
                  <a:lnTo>
                    <a:pt x="2089948" y="202728"/>
                  </a:lnTo>
                  <a:lnTo>
                    <a:pt x="2089948" y="202769"/>
                  </a:lnTo>
                  <a:lnTo>
                    <a:pt x="2089948" y="202809"/>
                  </a:lnTo>
                  <a:lnTo>
                    <a:pt x="2089948" y="202850"/>
                  </a:lnTo>
                  <a:lnTo>
                    <a:pt x="2089948" y="202890"/>
                  </a:lnTo>
                  <a:lnTo>
                    <a:pt x="2089948" y="202930"/>
                  </a:lnTo>
                  <a:lnTo>
                    <a:pt x="2089948" y="202971"/>
                  </a:lnTo>
                  <a:lnTo>
                    <a:pt x="2089948" y="203011"/>
                  </a:lnTo>
                  <a:lnTo>
                    <a:pt x="2089948" y="203051"/>
                  </a:lnTo>
                  <a:lnTo>
                    <a:pt x="2089948" y="203091"/>
                  </a:lnTo>
                  <a:lnTo>
                    <a:pt x="2089948" y="203131"/>
                  </a:lnTo>
                  <a:lnTo>
                    <a:pt x="2089948" y="203171"/>
                  </a:lnTo>
                  <a:lnTo>
                    <a:pt x="2089948" y="203211"/>
                  </a:lnTo>
                  <a:lnTo>
                    <a:pt x="2089948" y="203250"/>
                  </a:lnTo>
                  <a:lnTo>
                    <a:pt x="2089948" y="203290"/>
                  </a:lnTo>
                  <a:lnTo>
                    <a:pt x="2089948" y="203330"/>
                  </a:lnTo>
                  <a:lnTo>
                    <a:pt x="2089948" y="203369"/>
                  </a:lnTo>
                  <a:lnTo>
                    <a:pt x="2089948" y="203409"/>
                  </a:lnTo>
                  <a:lnTo>
                    <a:pt x="2089948" y="203448"/>
                  </a:lnTo>
                  <a:lnTo>
                    <a:pt x="2089948" y="203487"/>
                  </a:lnTo>
                  <a:lnTo>
                    <a:pt x="2089948" y="203527"/>
                  </a:lnTo>
                  <a:lnTo>
                    <a:pt x="2089948" y="203566"/>
                  </a:lnTo>
                  <a:lnTo>
                    <a:pt x="2089948" y="203605"/>
                  </a:lnTo>
                  <a:lnTo>
                    <a:pt x="2089948" y="203644"/>
                  </a:lnTo>
                  <a:lnTo>
                    <a:pt x="2089948" y="203683"/>
                  </a:lnTo>
                  <a:lnTo>
                    <a:pt x="2089948" y="203722"/>
                  </a:lnTo>
                  <a:lnTo>
                    <a:pt x="2089948" y="203761"/>
                  </a:lnTo>
                  <a:lnTo>
                    <a:pt x="2089948" y="203800"/>
                  </a:lnTo>
                  <a:lnTo>
                    <a:pt x="2089948" y="203838"/>
                  </a:lnTo>
                  <a:lnTo>
                    <a:pt x="2089948" y="203877"/>
                  </a:lnTo>
                  <a:lnTo>
                    <a:pt x="2089948" y="203916"/>
                  </a:lnTo>
                  <a:lnTo>
                    <a:pt x="2089948" y="203954"/>
                  </a:lnTo>
                  <a:lnTo>
                    <a:pt x="2089948" y="203993"/>
                  </a:lnTo>
                  <a:lnTo>
                    <a:pt x="2089948" y="204031"/>
                  </a:lnTo>
                  <a:lnTo>
                    <a:pt x="2089948" y="204069"/>
                  </a:lnTo>
                  <a:lnTo>
                    <a:pt x="2089948" y="204108"/>
                  </a:lnTo>
                  <a:lnTo>
                    <a:pt x="2089948" y="204146"/>
                  </a:lnTo>
                  <a:lnTo>
                    <a:pt x="2089948" y="204184"/>
                  </a:lnTo>
                  <a:lnTo>
                    <a:pt x="2089948" y="204222"/>
                  </a:lnTo>
                  <a:lnTo>
                    <a:pt x="2089948" y="204260"/>
                  </a:lnTo>
                  <a:lnTo>
                    <a:pt x="2089948" y="204298"/>
                  </a:lnTo>
                  <a:lnTo>
                    <a:pt x="2089948" y="204336"/>
                  </a:lnTo>
                  <a:lnTo>
                    <a:pt x="2089948" y="204374"/>
                  </a:lnTo>
                  <a:lnTo>
                    <a:pt x="2089948" y="204411"/>
                  </a:lnTo>
                  <a:lnTo>
                    <a:pt x="2089948" y="204449"/>
                  </a:lnTo>
                  <a:lnTo>
                    <a:pt x="2089948" y="204487"/>
                  </a:lnTo>
                  <a:lnTo>
                    <a:pt x="2089948" y="204524"/>
                  </a:lnTo>
                  <a:lnTo>
                    <a:pt x="2089948" y="204562"/>
                  </a:lnTo>
                  <a:lnTo>
                    <a:pt x="2089948" y="204599"/>
                  </a:lnTo>
                  <a:lnTo>
                    <a:pt x="2093431" y="204526"/>
                  </a:lnTo>
                  <a:lnTo>
                    <a:pt x="2096914" y="204454"/>
                  </a:lnTo>
                  <a:lnTo>
                    <a:pt x="2100397" y="204381"/>
                  </a:lnTo>
                  <a:lnTo>
                    <a:pt x="2103881" y="204308"/>
                  </a:lnTo>
                  <a:lnTo>
                    <a:pt x="2107364" y="204236"/>
                  </a:lnTo>
                  <a:lnTo>
                    <a:pt x="2110847" y="204163"/>
                  </a:lnTo>
                  <a:lnTo>
                    <a:pt x="2114330" y="204090"/>
                  </a:lnTo>
                  <a:lnTo>
                    <a:pt x="2117814" y="204017"/>
                  </a:lnTo>
                  <a:lnTo>
                    <a:pt x="2121297" y="203945"/>
                  </a:lnTo>
                  <a:lnTo>
                    <a:pt x="2124780" y="203872"/>
                  </a:lnTo>
                  <a:lnTo>
                    <a:pt x="2128263" y="203799"/>
                  </a:lnTo>
                  <a:lnTo>
                    <a:pt x="2131747" y="203727"/>
                  </a:lnTo>
                  <a:lnTo>
                    <a:pt x="2135230" y="203654"/>
                  </a:lnTo>
                  <a:lnTo>
                    <a:pt x="2138713" y="203581"/>
                  </a:lnTo>
                  <a:lnTo>
                    <a:pt x="2142196" y="203508"/>
                  </a:lnTo>
                  <a:lnTo>
                    <a:pt x="2145680" y="203436"/>
                  </a:lnTo>
                  <a:lnTo>
                    <a:pt x="2149163" y="203363"/>
                  </a:lnTo>
                  <a:lnTo>
                    <a:pt x="2152646" y="203290"/>
                  </a:lnTo>
                  <a:lnTo>
                    <a:pt x="2156129" y="203218"/>
                  </a:lnTo>
                  <a:lnTo>
                    <a:pt x="2159613" y="203145"/>
                  </a:lnTo>
                  <a:lnTo>
                    <a:pt x="2163096" y="203072"/>
                  </a:lnTo>
                  <a:lnTo>
                    <a:pt x="2166579" y="203000"/>
                  </a:lnTo>
                  <a:lnTo>
                    <a:pt x="2170062" y="202927"/>
                  </a:lnTo>
                  <a:lnTo>
                    <a:pt x="2173546" y="202854"/>
                  </a:lnTo>
                  <a:lnTo>
                    <a:pt x="2177029" y="202782"/>
                  </a:lnTo>
                  <a:lnTo>
                    <a:pt x="2180512" y="202709"/>
                  </a:lnTo>
                  <a:lnTo>
                    <a:pt x="2183995" y="202636"/>
                  </a:lnTo>
                  <a:lnTo>
                    <a:pt x="2187479" y="202564"/>
                  </a:lnTo>
                  <a:lnTo>
                    <a:pt x="2190962" y="202491"/>
                  </a:lnTo>
                  <a:lnTo>
                    <a:pt x="2194445" y="202418"/>
                  </a:lnTo>
                  <a:lnTo>
                    <a:pt x="2197928" y="202346"/>
                  </a:lnTo>
                  <a:lnTo>
                    <a:pt x="2201412" y="202273"/>
                  </a:lnTo>
                  <a:lnTo>
                    <a:pt x="2204895" y="202201"/>
                  </a:lnTo>
                  <a:lnTo>
                    <a:pt x="2208378" y="202128"/>
                  </a:lnTo>
                  <a:lnTo>
                    <a:pt x="2211861" y="202055"/>
                  </a:lnTo>
                  <a:lnTo>
                    <a:pt x="2215345" y="201983"/>
                  </a:lnTo>
                  <a:lnTo>
                    <a:pt x="2218828" y="201910"/>
                  </a:lnTo>
                  <a:lnTo>
                    <a:pt x="2222311" y="201837"/>
                  </a:lnTo>
                  <a:lnTo>
                    <a:pt x="2225794" y="201765"/>
                  </a:lnTo>
                  <a:lnTo>
                    <a:pt x="2229278" y="201692"/>
                  </a:lnTo>
                  <a:lnTo>
                    <a:pt x="2229278" y="201732"/>
                  </a:lnTo>
                  <a:lnTo>
                    <a:pt x="2229278" y="201772"/>
                  </a:lnTo>
                  <a:lnTo>
                    <a:pt x="2229278" y="201811"/>
                  </a:lnTo>
                  <a:lnTo>
                    <a:pt x="2229278" y="201851"/>
                  </a:lnTo>
                  <a:lnTo>
                    <a:pt x="2229278" y="201890"/>
                  </a:lnTo>
                  <a:lnTo>
                    <a:pt x="2229278" y="201930"/>
                  </a:lnTo>
                  <a:lnTo>
                    <a:pt x="2229278" y="201969"/>
                  </a:lnTo>
                  <a:lnTo>
                    <a:pt x="2229278" y="202009"/>
                  </a:lnTo>
                  <a:lnTo>
                    <a:pt x="2229278" y="202048"/>
                  </a:lnTo>
                  <a:lnTo>
                    <a:pt x="2229278" y="202087"/>
                  </a:lnTo>
                  <a:lnTo>
                    <a:pt x="2229278" y="202126"/>
                  </a:lnTo>
                  <a:lnTo>
                    <a:pt x="2229278" y="202165"/>
                  </a:lnTo>
                  <a:lnTo>
                    <a:pt x="2229278" y="202204"/>
                  </a:lnTo>
                  <a:lnTo>
                    <a:pt x="2229278" y="202243"/>
                  </a:lnTo>
                  <a:lnTo>
                    <a:pt x="2229278" y="202282"/>
                  </a:lnTo>
                  <a:lnTo>
                    <a:pt x="2229278" y="202321"/>
                  </a:lnTo>
                  <a:lnTo>
                    <a:pt x="2229278" y="202360"/>
                  </a:lnTo>
                  <a:lnTo>
                    <a:pt x="2229278" y="202398"/>
                  </a:lnTo>
                  <a:lnTo>
                    <a:pt x="2229278" y="202437"/>
                  </a:lnTo>
                  <a:lnTo>
                    <a:pt x="2229278" y="202475"/>
                  </a:lnTo>
                  <a:lnTo>
                    <a:pt x="2229278" y="202514"/>
                  </a:lnTo>
                  <a:lnTo>
                    <a:pt x="2229278" y="202552"/>
                  </a:lnTo>
                  <a:lnTo>
                    <a:pt x="2229278" y="202591"/>
                  </a:lnTo>
                  <a:lnTo>
                    <a:pt x="2229278" y="202629"/>
                  </a:lnTo>
                  <a:lnTo>
                    <a:pt x="2229278" y="202667"/>
                  </a:lnTo>
                  <a:lnTo>
                    <a:pt x="2229278" y="202705"/>
                  </a:lnTo>
                  <a:lnTo>
                    <a:pt x="2229278" y="202743"/>
                  </a:lnTo>
                  <a:lnTo>
                    <a:pt x="2229278" y="202781"/>
                  </a:lnTo>
                  <a:lnTo>
                    <a:pt x="2229278" y="202819"/>
                  </a:lnTo>
                  <a:lnTo>
                    <a:pt x="2229278" y="202857"/>
                  </a:lnTo>
                  <a:lnTo>
                    <a:pt x="2229278" y="202895"/>
                  </a:lnTo>
                  <a:lnTo>
                    <a:pt x="2229278" y="202933"/>
                  </a:lnTo>
                  <a:lnTo>
                    <a:pt x="2229278" y="202971"/>
                  </a:lnTo>
                  <a:lnTo>
                    <a:pt x="2229278" y="203008"/>
                  </a:lnTo>
                  <a:lnTo>
                    <a:pt x="2229278" y="203046"/>
                  </a:lnTo>
                  <a:lnTo>
                    <a:pt x="2229278" y="203083"/>
                  </a:lnTo>
                  <a:lnTo>
                    <a:pt x="2229278" y="203121"/>
                  </a:lnTo>
                  <a:lnTo>
                    <a:pt x="2229278" y="203158"/>
                  </a:lnTo>
                  <a:lnTo>
                    <a:pt x="2229278" y="203196"/>
                  </a:lnTo>
                  <a:lnTo>
                    <a:pt x="2229278" y="203233"/>
                  </a:lnTo>
                  <a:lnTo>
                    <a:pt x="2229278" y="203270"/>
                  </a:lnTo>
                  <a:lnTo>
                    <a:pt x="2229278" y="203307"/>
                  </a:lnTo>
                  <a:lnTo>
                    <a:pt x="2229278" y="203344"/>
                  </a:lnTo>
                  <a:lnTo>
                    <a:pt x="2229278" y="203382"/>
                  </a:lnTo>
                  <a:lnTo>
                    <a:pt x="2229278" y="203419"/>
                  </a:lnTo>
                  <a:lnTo>
                    <a:pt x="2229278" y="203455"/>
                  </a:lnTo>
                  <a:lnTo>
                    <a:pt x="2229278" y="203492"/>
                  </a:lnTo>
                  <a:lnTo>
                    <a:pt x="2229278" y="203529"/>
                  </a:lnTo>
                  <a:lnTo>
                    <a:pt x="2229278" y="203566"/>
                  </a:lnTo>
                  <a:lnTo>
                    <a:pt x="2229278" y="203603"/>
                  </a:lnTo>
                  <a:lnTo>
                    <a:pt x="2229278" y="203639"/>
                  </a:lnTo>
                  <a:lnTo>
                    <a:pt x="2229278" y="203676"/>
                  </a:lnTo>
                  <a:lnTo>
                    <a:pt x="2229278" y="203712"/>
                  </a:lnTo>
                  <a:lnTo>
                    <a:pt x="2229278" y="203749"/>
                  </a:lnTo>
                  <a:lnTo>
                    <a:pt x="2229278" y="203785"/>
                  </a:lnTo>
                  <a:lnTo>
                    <a:pt x="2229278" y="203821"/>
                  </a:lnTo>
                  <a:lnTo>
                    <a:pt x="2229278" y="203858"/>
                  </a:lnTo>
                  <a:lnTo>
                    <a:pt x="2229278" y="203894"/>
                  </a:lnTo>
                  <a:lnTo>
                    <a:pt x="2229278" y="203930"/>
                  </a:lnTo>
                  <a:lnTo>
                    <a:pt x="2229278" y="203966"/>
                  </a:lnTo>
                  <a:lnTo>
                    <a:pt x="2229278" y="204002"/>
                  </a:lnTo>
                  <a:lnTo>
                    <a:pt x="2229278" y="204038"/>
                  </a:lnTo>
                  <a:lnTo>
                    <a:pt x="2229278" y="204074"/>
                  </a:lnTo>
                  <a:lnTo>
                    <a:pt x="2229278" y="204110"/>
                  </a:lnTo>
                  <a:lnTo>
                    <a:pt x="2232761" y="204041"/>
                  </a:lnTo>
                  <a:lnTo>
                    <a:pt x="2236244" y="203972"/>
                  </a:lnTo>
                  <a:lnTo>
                    <a:pt x="2239727" y="203903"/>
                  </a:lnTo>
                  <a:lnTo>
                    <a:pt x="2243211" y="203834"/>
                  </a:lnTo>
                  <a:lnTo>
                    <a:pt x="2246694" y="203765"/>
                  </a:lnTo>
                  <a:lnTo>
                    <a:pt x="2250177" y="203696"/>
                  </a:lnTo>
                  <a:lnTo>
                    <a:pt x="2253660" y="203628"/>
                  </a:lnTo>
                  <a:lnTo>
                    <a:pt x="2257144" y="203559"/>
                  </a:lnTo>
                  <a:lnTo>
                    <a:pt x="2260627" y="203490"/>
                  </a:lnTo>
                  <a:lnTo>
                    <a:pt x="2264110" y="203421"/>
                  </a:lnTo>
                  <a:lnTo>
                    <a:pt x="2267593" y="203352"/>
                  </a:lnTo>
                  <a:lnTo>
                    <a:pt x="2271077" y="203283"/>
                  </a:lnTo>
                  <a:lnTo>
                    <a:pt x="2274560" y="203214"/>
                  </a:lnTo>
                  <a:lnTo>
                    <a:pt x="2278043" y="203145"/>
                  </a:lnTo>
                  <a:lnTo>
                    <a:pt x="2281526" y="203076"/>
                  </a:lnTo>
                  <a:lnTo>
                    <a:pt x="2285010" y="203007"/>
                  </a:lnTo>
                  <a:lnTo>
                    <a:pt x="2288493" y="202939"/>
                  </a:lnTo>
                  <a:lnTo>
                    <a:pt x="2291976" y="202870"/>
                  </a:lnTo>
                  <a:lnTo>
                    <a:pt x="2295459" y="202801"/>
                  </a:lnTo>
                  <a:lnTo>
                    <a:pt x="2298942" y="202732"/>
                  </a:lnTo>
                  <a:lnTo>
                    <a:pt x="2302426" y="202663"/>
                  </a:lnTo>
                  <a:lnTo>
                    <a:pt x="2305909" y="202594"/>
                  </a:lnTo>
                  <a:lnTo>
                    <a:pt x="2309392" y="202525"/>
                  </a:lnTo>
                  <a:lnTo>
                    <a:pt x="2312875" y="202456"/>
                  </a:lnTo>
                  <a:lnTo>
                    <a:pt x="2316359" y="202387"/>
                  </a:lnTo>
                  <a:lnTo>
                    <a:pt x="2319842" y="202319"/>
                  </a:lnTo>
                  <a:lnTo>
                    <a:pt x="2323325" y="202250"/>
                  </a:lnTo>
                  <a:lnTo>
                    <a:pt x="2326808" y="202181"/>
                  </a:lnTo>
                  <a:lnTo>
                    <a:pt x="2330292" y="202112"/>
                  </a:lnTo>
                  <a:lnTo>
                    <a:pt x="2333775" y="202043"/>
                  </a:lnTo>
                  <a:lnTo>
                    <a:pt x="2337258" y="201974"/>
                  </a:lnTo>
                  <a:lnTo>
                    <a:pt x="2340741" y="201905"/>
                  </a:lnTo>
                  <a:lnTo>
                    <a:pt x="2344225" y="201837"/>
                  </a:lnTo>
                  <a:lnTo>
                    <a:pt x="2347708" y="201768"/>
                  </a:lnTo>
                  <a:lnTo>
                    <a:pt x="2351191" y="201699"/>
                  </a:lnTo>
                  <a:lnTo>
                    <a:pt x="2354674" y="201630"/>
                  </a:lnTo>
                  <a:lnTo>
                    <a:pt x="2358158" y="201561"/>
                  </a:lnTo>
                  <a:lnTo>
                    <a:pt x="2361641" y="201492"/>
                  </a:lnTo>
                  <a:lnTo>
                    <a:pt x="2365124" y="201424"/>
                  </a:lnTo>
                  <a:lnTo>
                    <a:pt x="2368607" y="201355"/>
                  </a:lnTo>
                  <a:lnTo>
                    <a:pt x="2368607" y="201393"/>
                  </a:lnTo>
                  <a:lnTo>
                    <a:pt x="2368607" y="201431"/>
                  </a:lnTo>
                  <a:lnTo>
                    <a:pt x="2368607" y="201469"/>
                  </a:lnTo>
                  <a:lnTo>
                    <a:pt x="2368607" y="201506"/>
                  </a:lnTo>
                  <a:lnTo>
                    <a:pt x="2368607" y="201544"/>
                  </a:lnTo>
                  <a:lnTo>
                    <a:pt x="2368607" y="201582"/>
                  </a:lnTo>
                  <a:lnTo>
                    <a:pt x="2368607" y="201619"/>
                  </a:lnTo>
                  <a:lnTo>
                    <a:pt x="2368607" y="201657"/>
                  </a:lnTo>
                  <a:lnTo>
                    <a:pt x="2368607" y="201695"/>
                  </a:lnTo>
                  <a:lnTo>
                    <a:pt x="2368607" y="201732"/>
                  </a:lnTo>
                  <a:lnTo>
                    <a:pt x="2372091" y="201665"/>
                  </a:lnTo>
                  <a:lnTo>
                    <a:pt x="2375574" y="201597"/>
                  </a:lnTo>
                  <a:lnTo>
                    <a:pt x="2379057" y="201530"/>
                  </a:lnTo>
                  <a:lnTo>
                    <a:pt x="2382540" y="201463"/>
                  </a:lnTo>
                  <a:lnTo>
                    <a:pt x="2386024" y="201395"/>
                  </a:lnTo>
                  <a:lnTo>
                    <a:pt x="2389507" y="201328"/>
                  </a:lnTo>
                  <a:lnTo>
                    <a:pt x="2392990" y="201261"/>
                  </a:lnTo>
                  <a:lnTo>
                    <a:pt x="2396473" y="201193"/>
                  </a:lnTo>
                  <a:lnTo>
                    <a:pt x="2399957" y="201126"/>
                  </a:lnTo>
                  <a:lnTo>
                    <a:pt x="2403440" y="201059"/>
                  </a:lnTo>
                  <a:lnTo>
                    <a:pt x="2406923" y="200991"/>
                  </a:lnTo>
                  <a:lnTo>
                    <a:pt x="2410406" y="200924"/>
                  </a:lnTo>
                  <a:lnTo>
                    <a:pt x="2413890" y="200857"/>
                  </a:lnTo>
                  <a:lnTo>
                    <a:pt x="2417373" y="200790"/>
                  </a:lnTo>
                  <a:lnTo>
                    <a:pt x="2420856" y="200722"/>
                  </a:lnTo>
                  <a:lnTo>
                    <a:pt x="2424339" y="200655"/>
                  </a:lnTo>
                  <a:lnTo>
                    <a:pt x="2427823" y="200588"/>
                  </a:lnTo>
                  <a:lnTo>
                    <a:pt x="2431306" y="200520"/>
                  </a:lnTo>
                  <a:lnTo>
                    <a:pt x="2434789" y="200453"/>
                  </a:lnTo>
                  <a:lnTo>
                    <a:pt x="2438272" y="200386"/>
                  </a:lnTo>
                  <a:lnTo>
                    <a:pt x="2441756" y="200319"/>
                  </a:lnTo>
                  <a:lnTo>
                    <a:pt x="2445239" y="200252"/>
                  </a:lnTo>
                  <a:lnTo>
                    <a:pt x="2448722" y="200184"/>
                  </a:lnTo>
                  <a:lnTo>
                    <a:pt x="2452205" y="200117"/>
                  </a:lnTo>
                  <a:lnTo>
                    <a:pt x="2455689" y="200050"/>
                  </a:lnTo>
                  <a:lnTo>
                    <a:pt x="2459172" y="199983"/>
                  </a:lnTo>
                  <a:lnTo>
                    <a:pt x="2462655" y="199915"/>
                  </a:lnTo>
                  <a:lnTo>
                    <a:pt x="2466138" y="199848"/>
                  </a:lnTo>
                  <a:lnTo>
                    <a:pt x="2469622" y="199781"/>
                  </a:lnTo>
                  <a:lnTo>
                    <a:pt x="2473105" y="199714"/>
                  </a:lnTo>
                  <a:lnTo>
                    <a:pt x="2476588" y="199647"/>
                  </a:lnTo>
                  <a:lnTo>
                    <a:pt x="2480071" y="199579"/>
                  </a:lnTo>
                  <a:lnTo>
                    <a:pt x="2483555" y="199512"/>
                  </a:lnTo>
                  <a:lnTo>
                    <a:pt x="2487038" y="199445"/>
                  </a:lnTo>
                  <a:lnTo>
                    <a:pt x="2490521" y="199378"/>
                  </a:lnTo>
                  <a:lnTo>
                    <a:pt x="2494004" y="199311"/>
                  </a:lnTo>
                  <a:lnTo>
                    <a:pt x="2497488" y="199244"/>
                  </a:lnTo>
                  <a:lnTo>
                    <a:pt x="2500971" y="199176"/>
                  </a:lnTo>
                  <a:lnTo>
                    <a:pt x="2504454" y="199109"/>
                  </a:lnTo>
                  <a:lnTo>
                    <a:pt x="2507937" y="199042"/>
                  </a:lnTo>
                  <a:lnTo>
                    <a:pt x="2507937" y="199082"/>
                  </a:lnTo>
                  <a:lnTo>
                    <a:pt x="2507937" y="199121"/>
                  </a:lnTo>
                  <a:lnTo>
                    <a:pt x="2507937" y="199160"/>
                  </a:lnTo>
                  <a:lnTo>
                    <a:pt x="2507937" y="199200"/>
                  </a:lnTo>
                  <a:lnTo>
                    <a:pt x="2507937" y="199239"/>
                  </a:lnTo>
                  <a:lnTo>
                    <a:pt x="2507937" y="199278"/>
                  </a:lnTo>
                  <a:lnTo>
                    <a:pt x="2507937" y="199317"/>
                  </a:lnTo>
                  <a:lnTo>
                    <a:pt x="2507937" y="199356"/>
                  </a:lnTo>
                  <a:lnTo>
                    <a:pt x="2507937" y="199395"/>
                  </a:lnTo>
                  <a:lnTo>
                    <a:pt x="2507937" y="199434"/>
                  </a:lnTo>
                  <a:lnTo>
                    <a:pt x="2507937" y="199473"/>
                  </a:lnTo>
                  <a:lnTo>
                    <a:pt x="2507937" y="199512"/>
                  </a:lnTo>
                  <a:lnTo>
                    <a:pt x="2507937" y="199550"/>
                  </a:lnTo>
                  <a:lnTo>
                    <a:pt x="2507937" y="199589"/>
                  </a:lnTo>
                  <a:lnTo>
                    <a:pt x="2507937" y="199628"/>
                  </a:lnTo>
                  <a:lnTo>
                    <a:pt x="2511421" y="199562"/>
                  </a:lnTo>
                  <a:lnTo>
                    <a:pt x="2514904" y="199497"/>
                  </a:lnTo>
                  <a:lnTo>
                    <a:pt x="2518387" y="199431"/>
                  </a:lnTo>
                  <a:lnTo>
                    <a:pt x="2521870" y="199366"/>
                  </a:lnTo>
                  <a:lnTo>
                    <a:pt x="2525354" y="199301"/>
                  </a:lnTo>
                  <a:lnTo>
                    <a:pt x="2528837" y="199235"/>
                  </a:lnTo>
                  <a:lnTo>
                    <a:pt x="2532320" y="199170"/>
                  </a:lnTo>
                  <a:lnTo>
                    <a:pt x="2535803" y="199105"/>
                  </a:lnTo>
                  <a:lnTo>
                    <a:pt x="2539287" y="199039"/>
                  </a:lnTo>
                  <a:lnTo>
                    <a:pt x="2542770" y="198974"/>
                  </a:lnTo>
                  <a:lnTo>
                    <a:pt x="2546253" y="198909"/>
                  </a:lnTo>
                  <a:lnTo>
                    <a:pt x="2549736" y="198843"/>
                  </a:lnTo>
                  <a:lnTo>
                    <a:pt x="2553220" y="198778"/>
                  </a:lnTo>
                  <a:lnTo>
                    <a:pt x="2556703" y="198713"/>
                  </a:lnTo>
                  <a:lnTo>
                    <a:pt x="2560186" y="198647"/>
                  </a:lnTo>
                  <a:lnTo>
                    <a:pt x="2563669" y="198582"/>
                  </a:lnTo>
                  <a:lnTo>
                    <a:pt x="2567153" y="198517"/>
                  </a:lnTo>
                  <a:lnTo>
                    <a:pt x="2570636" y="198452"/>
                  </a:lnTo>
                  <a:lnTo>
                    <a:pt x="2574119" y="198386"/>
                  </a:lnTo>
                  <a:lnTo>
                    <a:pt x="2577602" y="198321"/>
                  </a:lnTo>
                  <a:lnTo>
                    <a:pt x="2581085" y="198256"/>
                  </a:lnTo>
                  <a:lnTo>
                    <a:pt x="2584569" y="198191"/>
                  </a:lnTo>
                  <a:lnTo>
                    <a:pt x="2588052" y="198125"/>
                  </a:lnTo>
                  <a:lnTo>
                    <a:pt x="2591535" y="198060"/>
                  </a:lnTo>
                  <a:lnTo>
                    <a:pt x="2595018" y="197995"/>
                  </a:lnTo>
                  <a:lnTo>
                    <a:pt x="2598502" y="197930"/>
                  </a:lnTo>
                  <a:lnTo>
                    <a:pt x="2601985" y="197864"/>
                  </a:lnTo>
                  <a:lnTo>
                    <a:pt x="2605468" y="197799"/>
                  </a:lnTo>
                  <a:lnTo>
                    <a:pt x="2608951" y="197734"/>
                  </a:lnTo>
                  <a:lnTo>
                    <a:pt x="2612435" y="197669"/>
                  </a:lnTo>
                  <a:lnTo>
                    <a:pt x="2615918" y="197604"/>
                  </a:lnTo>
                  <a:lnTo>
                    <a:pt x="2619401" y="197539"/>
                  </a:lnTo>
                  <a:lnTo>
                    <a:pt x="2622884" y="197473"/>
                  </a:lnTo>
                  <a:lnTo>
                    <a:pt x="2626368" y="197408"/>
                  </a:lnTo>
                  <a:lnTo>
                    <a:pt x="2629851" y="197343"/>
                  </a:lnTo>
                  <a:lnTo>
                    <a:pt x="2633334" y="197278"/>
                  </a:lnTo>
                  <a:lnTo>
                    <a:pt x="2636817" y="197213"/>
                  </a:lnTo>
                  <a:lnTo>
                    <a:pt x="2640301" y="197148"/>
                  </a:lnTo>
                  <a:lnTo>
                    <a:pt x="2643784" y="197083"/>
                  </a:lnTo>
                  <a:lnTo>
                    <a:pt x="2647267" y="197017"/>
                  </a:lnTo>
                  <a:lnTo>
                    <a:pt x="2647267" y="197058"/>
                  </a:lnTo>
                  <a:lnTo>
                    <a:pt x="2647267" y="197098"/>
                  </a:lnTo>
                  <a:lnTo>
                    <a:pt x="2647267" y="197139"/>
                  </a:lnTo>
                  <a:lnTo>
                    <a:pt x="2647267" y="197179"/>
                  </a:lnTo>
                  <a:lnTo>
                    <a:pt x="2647267" y="197219"/>
                  </a:lnTo>
                  <a:lnTo>
                    <a:pt x="2647267" y="197259"/>
                  </a:lnTo>
                  <a:lnTo>
                    <a:pt x="2647267" y="197300"/>
                  </a:lnTo>
                  <a:lnTo>
                    <a:pt x="2647267" y="197340"/>
                  </a:lnTo>
                  <a:lnTo>
                    <a:pt x="2647267" y="197380"/>
                  </a:lnTo>
                  <a:lnTo>
                    <a:pt x="2647267" y="197420"/>
                  </a:lnTo>
                  <a:lnTo>
                    <a:pt x="2647267" y="197459"/>
                  </a:lnTo>
                  <a:lnTo>
                    <a:pt x="2647267" y="197499"/>
                  </a:lnTo>
                  <a:lnTo>
                    <a:pt x="2647267" y="197539"/>
                  </a:lnTo>
                  <a:lnTo>
                    <a:pt x="2647267" y="197579"/>
                  </a:lnTo>
                  <a:lnTo>
                    <a:pt x="2647267" y="197618"/>
                  </a:lnTo>
                  <a:lnTo>
                    <a:pt x="2650750" y="197552"/>
                  </a:lnTo>
                  <a:lnTo>
                    <a:pt x="2654234" y="197486"/>
                  </a:lnTo>
                  <a:lnTo>
                    <a:pt x="2657717" y="197419"/>
                  </a:lnTo>
                  <a:lnTo>
                    <a:pt x="2661200" y="197353"/>
                  </a:lnTo>
                  <a:lnTo>
                    <a:pt x="2664683" y="197286"/>
                  </a:lnTo>
                  <a:lnTo>
                    <a:pt x="2668167" y="197220"/>
                  </a:lnTo>
                  <a:lnTo>
                    <a:pt x="2671650" y="197154"/>
                  </a:lnTo>
                  <a:lnTo>
                    <a:pt x="2675133" y="197087"/>
                  </a:lnTo>
                  <a:lnTo>
                    <a:pt x="2678616" y="197021"/>
                  </a:lnTo>
                  <a:lnTo>
                    <a:pt x="2682100" y="196955"/>
                  </a:lnTo>
                  <a:lnTo>
                    <a:pt x="2685583" y="196888"/>
                  </a:lnTo>
                  <a:lnTo>
                    <a:pt x="2689066" y="196822"/>
                  </a:lnTo>
                  <a:lnTo>
                    <a:pt x="2692549" y="196756"/>
                  </a:lnTo>
                  <a:lnTo>
                    <a:pt x="2696033" y="196689"/>
                  </a:lnTo>
                  <a:lnTo>
                    <a:pt x="2699516" y="196623"/>
                  </a:lnTo>
                  <a:lnTo>
                    <a:pt x="2702999" y="196557"/>
                  </a:lnTo>
                  <a:lnTo>
                    <a:pt x="2706482" y="196491"/>
                  </a:lnTo>
                  <a:lnTo>
                    <a:pt x="2709966" y="196424"/>
                  </a:lnTo>
                  <a:lnTo>
                    <a:pt x="2713449" y="196358"/>
                  </a:lnTo>
                  <a:lnTo>
                    <a:pt x="2716932" y="196292"/>
                  </a:lnTo>
                  <a:lnTo>
                    <a:pt x="2720415" y="196225"/>
                  </a:lnTo>
                  <a:lnTo>
                    <a:pt x="2723899" y="196159"/>
                  </a:lnTo>
                  <a:lnTo>
                    <a:pt x="2727382" y="196093"/>
                  </a:lnTo>
                  <a:lnTo>
                    <a:pt x="2730865" y="196026"/>
                  </a:lnTo>
                  <a:lnTo>
                    <a:pt x="2734348" y="195960"/>
                  </a:lnTo>
                  <a:lnTo>
                    <a:pt x="2737832" y="195894"/>
                  </a:lnTo>
                  <a:lnTo>
                    <a:pt x="2741315" y="195828"/>
                  </a:lnTo>
                  <a:lnTo>
                    <a:pt x="2744798" y="195761"/>
                  </a:lnTo>
                  <a:lnTo>
                    <a:pt x="2748281" y="195695"/>
                  </a:lnTo>
                  <a:lnTo>
                    <a:pt x="2751765" y="195629"/>
                  </a:lnTo>
                  <a:lnTo>
                    <a:pt x="2755248" y="195562"/>
                  </a:lnTo>
                  <a:lnTo>
                    <a:pt x="2758731" y="195496"/>
                  </a:lnTo>
                  <a:lnTo>
                    <a:pt x="2762214" y="195430"/>
                  </a:lnTo>
                  <a:lnTo>
                    <a:pt x="2765698" y="195364"/>
                  </a:lnTo>
                  <a:lnTo>
                    <a:pt x="2769181" y="195297"/>
                  </a:lnTo>
                  <a:lnTo>
                    <a:pt x="2772664" y="195231"/>
                  </a:lnTo>
                  <a:lnTo>
                    <a:pt x="2776147" y="195165"/>
                  </a:lnTo>
                  <a:lnTo>
                    <a:pt x="2779631" y="195098"/>
                  </a:lnTo>
                  <a:lnTo>
                    <a:pt x="2783114" y="195032"/>
                  </a:lnTo>
                  <a:lnTo>
                    <a:pt x="2786597" y="194966"/>
                  </a:lnTo>
                  <a:lnTo>
                    <a:pt x="2786597" y="195008"/>
                  </a:lnTo>
                  <a:lnTo>
                    <a:pt x="2786597" y="195049"/>
                  </a:lnTo>
                  <a:lnTo>
                    <a:pt x="2786597" y="195090"/>
                  </a:lnTo>
                  <a:lnTo>
                    <a:pt x="2786597" y="195132"/>
                  </a:lnTo>
                  <a:lnTo>
                    <a:pt x="2786597" y="195173"/>
                  </a:lnTo>
                  <a:lnTo>
                    <a:pt x="2786597" y="195214"/>
                  </a:lnTo>
                  <a:lnTo>
                    <a:pt x="2786597" y="195256"/>
                  </a:lnTo>
                  <a:lnTo>
                    <a:pt x="2786597" y="195297"/>
                  </a:lnTo>
                  <a:lnTo>
                    <a:pt x="2786597" y="195338"/>
                  </a:lnTo>
                  <a:lnTo>
                    <a:pt x="2786597" y="195379"/>
                  </a:lnTo>
                  <a:lnTo>
                    <a:pt x="2786597" y="195420"/>
                  </a:lnTo>
                  <a:lnTo>
                    <a:pt x="2786597" y="195461"/>
                  </a:lnTo>
                  <a:lnTo>
                    <a:pt x="2786597" y="195501"/>
                  </a:lnTo>
                  <a:lnTo>
                    <a:pt x="2786597" y="195542"/>
                  </a:lnTo>
                  <a:lnTo>
                    <a:pt x="2786597" y="195583"/>
                  </a:lnTo>
                  <a:lnTo>
                    <a:pt x="2786597" y="195624"/>
                  </a:lnTo>
                  <a:lnTo>
                    <a:pt x="2786597" y="195664"/>
                  </a:lnTo>
                  <a:lnTo>
                    <a:pt x="2786597" y="195705"/>
                  </a:lnTo>
                  <a:lnTo>
                    <a:pt x="2786597" y="195745"/>
                  </a:lnTo>
                  <a:lnTo>
                    <a:pt x="2786597" y="195785"/>
                  </a:lnTo>
                  <a:lnTo>
                    <a:pt x="2786597" y="195826"/>
                  </a:lnTo>
                  <a:lnTo>
                    <a:pt x="2786597" y="195866"/>
                  </a:lnTo>
                  <a:lnTo>
                    <a:pt x="2790080" y="195801"/>
                  </a:lnTo>
                  <a:lnTo>
                    <a:pt x="2793564" y="195736"/>
                  </a:lnTo>
                  <a:lnTo>
                    <a:pt x="2797047" y="195670"/>
                  </a:lnTo>
                  <a:lnTo>
                    <a:pt x="2800530" y="195605"/>
                  </a:lnTo>
                  <a:lnTo>
                    <a:pt x="2804013" y="195540"/>
                  </a:lnTo>
                  <a:lnTo>
                    <a:pt x="2807497" y="195475"/>
                  </a:lnTo>
                  <a:lnTo>
                    <a:pt x="2810980" y="195410"/>
                  </a:lnTo>
                  <a:lnTo>
                    <a:pt x="2814463" y="195345"/>
                  </a:lnTo>
                  <a:lnTo>
                    <a:pt x="2817946" y="195280"/>
                  </a:lnTo>
                  <a:lnTo>
                    <a:pt x="2821430" y="195214"/>
                  </a:lnTo>
                  <a:lnTo>
                    <a:pt x="2824913" y="195149"/>
                  </a:lnTo>
                  <a:lnTo>
                    <a:pt x="2828396" y="195084"/>
                  </a:lnTo>
                  <a:lnTo>
                    <a:pt x="2831879" y="195019"/>
                  </a:lnTo>
                  <a:lnTo>
                    <a:pt x="2835363" y="194954"/>
                  </a:lnTo>
                  <a:lnTo>
                    <a:pt x="2838846" y="194889"/>
                  </a:lnTo>
                  <a:lnTo>
                    <a:pt x="2842329" y="194824"/>
                  </a:lnTo>
                  <a:lnTo>
                    <a:pt x="2845812" y="194759"/>
                  </a:lnTo>
                  <a:lnTo>
                    <a:pt x="2849296" y="194693"/>
                  </a:lnTo>
                  <a:lnTo>
                    <a:pt x="2852779" y="194628"/>
                  </a:lnTo>
                  <a:lnTo>
                    <a:pt x="2856262" y="194563"/>
                  </a:lnTo>
                  <a:lnTo>
                    <a:pt x="2859745" y="194498"/>
                  </a:lnTo>
                  <a:lnTo>
                    <a:pt x="2863229" y="194433"/>
                  </a:lnTo>
                  <a:lnTo>
                    <a:pt x="2866712" y="194368"/>
                  </a:lnTo>
                  <a:lnTo>
                    <a:pt x="2870195" y="194303"/>
                  </a:lnTo>
                  <a:lnTo>
                    <a:pt x="2873678" y="194238"/>
                  </a:lnTo>
                  <a:lnTo>
                    <a:pt x="2877161" y="194173"/>
                  </a:lnTo>
                  <a:lnTo>
                    <a:pt x="2880645" y="194107"/>
                  </a:lnTo>
                  <a:lnTo>
                    <a:pt x="2884128" y="194042"/>
                  </a:lnTo>
                  <a:lnTo>
                    <a:pt x="2887611" y="193977"/>
                  </a:lnTo>
                  <a:lnTo>
                    <a:pt x="2891094" y="193912"/>
                  </a:lnTo>
                  <a:lnTo>
                    <a:pt x="2894578" y="193847"/>
                  </a:lnTo>
                  <a:lnTo>
                    <a:pt x="2898061" y="193782"/>
                  </a:lnTo>
                  <a:lnTo>
                    <a:pt x="2901544" y="193717"/>
                  </a:lnTo>
                  <a:lnTo>
                    <a:pt x="2905027" y="193652"/>
                  </a:lnTo>
                  <a:lnTo>
                    <a:pt x="2908511" y="193587"/>
                  </a:lnTo>
                  <a:lnTo>
                    <a:pt x="2911994" y="193522"/>
                  </a:lnTo>
                  <a:lnTo>
                    <a:pt x="2915477" y="193457"/>
                  </a:lnTo>
                  <a:lnTo>
                    <a:pt x="2918960" y="193391"/>
                  </a:lnTo>
                  <a:lnTo>
                    <a:pt x="2922444" y="193326"/>
                  </a:lnTo>
                  <a:lnTo>
                    <a:pt x="2925927" y="193261"/>
                  </a:lnTo>
                  <a:lnTo>
                    <a:pt x="2925927" y="193303"/>
                  </a:lnTo>
                  <a:lnTo>
                    <a:pt x="2925927" y="193346"/>
                  </a:lnTo>
                  <a:lnTo>
                    <a:pt x="2925927" y="193388"/>
                  </a:lnTo>
                  <a:lnTo>
                    <a:pt x="2925927" y="193430"/>
                  </a:lnTo>
                  <a:lnTo>
                    <a:pt x="2925927" y="193471"/>
                  </a:lnTo>
                  <a:lnTo>
                    <a:pt x="2925927" y="193513"/>
                  </a:lnTo>
                  <a:lnTo>
                    <a:pt x="2925927" y="193555"/>
                  </a:lnTo>
                  <a:lnTo>
                    <a:pt x="2925927" y="193597"/>
                  </a:lnTo>
                  <a:lnTo>
                    <a:pt x="2925927" y="193638"/>
                  </a:lnTo>
                  <a:lnTo>
                    <a:pt x="2925927" y="193680"/>
                  </a:lnTo>
                  <a:lnTo>
                    <a:pt x="2925927" y="193721"/>
                  </a:lnTo>
                  <a:lnTo>
                    <a:pt x="2925927" y="193763"/>
                  </a:lnTo>
                  <a:lnTo>
                    <a:pt x="2925927" y="193804"/>
                  </a:lnTo>
                  <a:lnTo>
                    <a:pt x="2925927" y="193846"/>
                  </a:lnTo>
                  <a:lnTo>
                    <a:pt x="2925927" y="193887"/>
                  </a:lnTo>
                  <a:lnTo>
                    <a:pt x="2925927" y="193928"/>
                  </a:lnTo>
                  <a:lnTo>
                    <a:pt x="2925927" y="193969"/>
                  </a:lnTo>
                  <a:lnTo>
                    <a:pt x="2925927" y="194010"/>
                  </a:lnTo>
                  <a:lnTo>
                    <a:pt x="2925927" y="194051"/>
                  </a:lnTo>
                  <a:lnTo>
                    <a:pt x="2925927" y="194092"/>
                  </a:lnTo>
                  <a:lnTo>
                    <a:pt x="2925927" y="194133"/>
                  </a:lnTo>
                  <a:lnTo>
                    <a:pt x="2925927" y="194174"/>
                  </a:lnTo>
                  <a:lnTo>
                    <a:pt x="2925927" y="194215"/>
                  </a:lnTo>
                  <a:lnTo>
                    <a:pt x="2925927" y="194255"/>
                  </a:lnTo>
                  <a:lnTo>
                    <a:pt x="2925927" y="194296"/>
                  </a:lnTo>
                  <a:lnTo>
                    <a:pt x="2925927" y="194337"/>
                  </a:lnTo>
                  <a:lnTo>
                    <a:pt x="2925927" y="194377"/>
                  </a:lnTo>
                  <a:lnTo>
                    <a:pt x="2925927" y="194418"/>
                  </a:lnTo>
                  <a:lnTo>
                    <a:pt x="2925927" y="194458"/>
                  </a:lnTo>
                  <a:lnTo>
                    <a:pt x="2925927" y="194498"/>
                  </a:lnTo>
                  <a:lnTo>
                    <a:pt x="2925927" y="194539"/>
                  </a:lnTo>
                  <a:lnTo>
                    <a:pt x="2925927" y="194579"/>
                  </a:lnTo>
                  <a:lnTo>
                    <a:pt x="2925927" y="194619"/>
                  </a:lnTo>
                  <a:lnTo>
                    <a:pt x="2925927" y="194659"/>
                  </a:lnTo>
                  <a:lnTo>
                    <a:pt x="2925927" y="194699"/>
                  </a:lnTo>
                  <a:lnTo>
                    <a:pt x="2925927" y="194739"/>
                  </a:lnTo>
                  <a:lnTo>
                    <a:pt x="2925927" y="194779"/>
                  </a:lnTo>
                  <a:lnTo>
                    <a:pt x="2925927" y="194819"/>
                  </a:lnTo>
                  <a:lnTo>
                    <a:pt x="2925927" y="194859"/>
                  </a:lnTo>
                  <a:lnTo>
                    <a:pt x="2925927" y="194899"/>
                  </a:lnTo>
                  <a:lnTo>
                    <a:pt x="2925927" y="194938"/>
                  </a:lnTo>
                  <a:lnTo>
                    <a:pt x="2925927" y="194978"/>
                  </a:lnTo>
                  <a:lnTo>
                    <a:pt x="2925927" y="195017"/>
                  </a:lnTo>
                  <a:lnTo>
                    <a:pt x="2925927" y="195057"/>
                  </a:lnTo>
                  <a:lnTo>
                    <a:pt x="2925927" y="195096"/>
                  </a:lnTo>
                  <a:lnTo>
                    <a:pt x="2925927" y="195136"/>
                  </a:lnTo>
                  <a:lnTo>
                    <a:pt x="2925927" y="195175"/>
                  </a:lnTo>
                  <a:lnTo>
                    <a:pt x="2925927" y="195214"/>
                  </a:lnTo>
                  <a:lnTo>
                    <a:pt x="2925927" y="195254"/>
                  </a:lnTo>
                  <a:lnTo>
                    <a:pt x="2925927" y="195293"/>
                  </a:lnTo>
                  <a:lnTo>
                    <a:pt x="2925927" y="195332"/>
                  </a:lnTo>
                  <a:lnTo>
                    <a:pt x="2925927" y="195371"/>
                  </a:lnTo>
                  <a:lnTo>
                    <a:pt x="2925927" y="195410"/>
                  </a:lnTo>
                  <a:lnTo>
                    <a:pt x="2925927" y="195449"/>
                  </a:lnTo>
                  <a:lnTo>
                    <a:pt x="2925927" y="195488"/>
                  </a:lnTo>
                  <a:lnTo>
                    <a:pt x="2925927" y="195527"/>
                  </a:lnTo>
                  <a:lnTo>
                    <a:pt x="2925927" y="195565"/>
                  </a:lnTo>
                  <a:lnTo>
                    <a:pt x="2925927" y="195604"/>
                  </a:lnTo>
                  <a:lnTo>
                    <a:pt x="2925927" y="195643"/>
                  </a:lnTo>
                  <a:lnTo>
                    <a:pt x="2925927" y="195681"/>
                  </a:lnTo>
                  <a:lnTo>
                    <a:pt x="2925927" y="195720"/>
                  </a:lnTo>
                  <a:lnTo>
                    <a:pt x="2925927" y="195758"/>
                  </a:lnTo>
                  <a:lnTo>
                    <a:pt x="2925927" y="195797"/>
                  </a:lnTo>
                  <a:lnTo>
                    <a:pt x="2925927" y="195835"/>
                  </a:lnTo>
                  <a:lnTo>
                    <a:pt x="2925927" y="195874"/>
                  </a:lnTo>
                  <a:lnTo>
                    <a:pt x="2925927" y="195912"/>
                  </a:lnTo>
                  <a:lnTo>
                    <a:pt x="2925927" y="195950"/>
                  </a:lnTo>
                  <a:lnTo>
                    <a:pt x="2925927" y="195988"/>
                  </a:lnTo>
                  <a:lnTo>
                    <a:pt x="2925927" y="196026"/>
                  </a:lnTo>
                  <a:lnTo>
                    <a:pt x="2925927" y="196064"/>
                  </a:lnTo>
                  <a:lnTo>
                    <a:pt x="2925927" y="196102"/>
                  </a:lnTo>
                  <a:lnTo>
                    <a:pt x="2925927" y="196140"/>
                  </a:lnTo>
                  <a:lnTo>
                    <a:pt x="2925927" y="196178"/>
                  </a:lnTo>
                  <a:lnTo>
                    <a:pt x="2925927" y="196216"/>
                  </a:lnTo>
                  <a:lnTo>
                    <a:pt x="2925927" y="196254"/>
                  </a:lnTo>
                  <a:lnTo>
                    <a:pt x="2925927" y="196292"/>
                  </a:lnTo>
                  <a:lnTo>
                    <a:pt x="2925927" y="196329"/>
                  </a:lnTo>
                  <a:lnTo>
                    <a:pt x="2925927" y="196367"/>
                  </a:lnTo>
                  <a:lnTo>
                    <a:pt x="2925927" y="196404"/>
                  </a:lnTo>
                  <a:lnTo>
                    <a:pt x="2925927" y="196442"/>
                  </a:lnTo>
                  <a:lnTo>
                    <a:pt x="2925927" y="196479"/>
                  </a:lnTo>
                  <a:lnTo>
                    <a:pt x="2925927" y="196517"/>
                  </a:lnTo>
                  <a:lnTo>
                    <a:pt x="2925927" y="196554"/>
                  </a:lnTo>
                  <a:lnTo>
                    <a:pt x="2925927" y="196591"/>
                  </a:lnTo>
                  <a:lnTo>
                    <a:pt x="2925927" y="196629"/>
                  </a:lnTo>
                  <a:lnTo>
                    <a:pt x="2925927" y="196666"/>
                  </a:lnTo>
                  <a:lnTo>
                    <a:pt x="2925927" y="196703"/>
                  </a:lnTo>
                  <a:lnTo>
                    <a:pt x="2925927" y="196740"/>
                  </a:lnTo>
                  <a:lnTo>
                    <a:pt x="2925927" y="196777"/>
                  </a:lnTo>
                  <a:lnTo>
                    <a:pt x="2925927" y="196814"/>
                  </a:lnTo>
                  <a:lnTo>
                    <a:pt x="2925927" y="196851"/>
                  </a:lnTo>
                  <a:lnTo>
                    <a:pt x="2925927" y="196888"/>
                  </a:lnTo>
                  <a:lnTo>
                    <a:pt x="2925927" y="196925"/>
                  </a:lnTo>
                  <a:lnTo>
                    <a:pt x="2925927" y="196961"/>
                  </a:lnTo>
                  <a:lnTo>
                    <a:pt x="2925927" y="196998"/>
                  </a:lnTo>
                  <a:lnTo>
                    <a:pt x="2925927" y="197035"/>
                  </a:lnTo>
                  <a:lnTo>
                    <a:pt x="2925927" y="197071"/>
                  </a:lnTo>
                  <a:lnTo>
                    <a:pt x="2925927" y="197108"/>
                  </a:lnTo>
                  <a:lnTo>
                    <a:pt x="2925927" y="197145"/>
                  </a:lnTo>
                  <a:lnTo>
                    <a:pt x="2925927" y="197181"/>
                  </a:lnTo>
                  <a:lnTo>
                    <a:pt x="2925927" y="197217"/>
                  </a:lnTo>
                  <a:lnTo>
                    <a:pt x="2925927" y="197254"/>
                  </a:lnTo>
                  <a:lnTo>
                    <a:pt x="2925927" y="197290"/>
                  </a:lnTo>
                  <a:lnTo>
                    <a:pt x="2925927" y="197326"/>
                  </a:lnTo>
                  <a:lnTo>
                    <a:pt x="2925927" y="197362"/>
                  </a:lnTo>
                  <a:lnTo>
                    <a:pt x="2925927" y="197399"/>
                  </a:lnTo>
                  <a:lnTo>
                    <a:pt x="2925927" y="197435"/>
                  </a:lnTo>
                  <a:lnTo>
                    <a:pt x="2925927" y="197471"/>
                  </a:lnTo>
                  <a:lnTo>
                    <a:pt x="2925927" y="197507"/>
                  </a:lnTo>
                  <a:lnTo>
                    <a:pt x="2925927" y="197543"/>
                  </a:lnTo>
                  <a:lnTo>
                    <a:pt x="2925927" y="197579"/>
                  </a:lnTo>
                  <a:lnTo>
                    <a:pt x="2925927" y="197614"/>
                  </a:lnTo>
                  <a:lnTo>
                    <a:pt x="2925927" y="197650"/>
                  </a:lnTo>
                  <a:lnTo>
                    <a:pt x="2925927" y="197686"/>
                  </a:lnTo>
                  <a:lnTo>
                    <a:pt x="2929410" y="197626"/>
                  </a:lnTo>
                  <a:lnTo>
                    <a:pt x="2932893" y="197566"/>
                  </a:lnTo>
                  <a:lnTo>
                    <a:pt x="2936377" y="197506"/>
                  </a:lnTo>
                  <a:lnTo>
                    <a:pt x="2939860" y="197446"/>
                  </a:lnTo>
                  <a:lnTo>
                    <a:pt x="2943343" y="197386"/>
                  </a:lnTo>
                  <a:lnTo>
                    <a:pt x="2946826" y="197326"/>
                  </a:lnTo>
                  <a:lnTo>
                    <a:pt x="2950310" y="197266"/>
                  </a:lnTo>
                  <a:lnTo>
                    <a:pt x="2953793" y="197206"/>
                  </a:lnTo>
                  <a:lnTo>
                    <a:pt x="2957276" y="197146"/>
                  </a:lnTo>
                  <a:lnTo>
                    <a:pt x="2960759" y="197087"/>
                  </a:lnTo>
                  <a:lnTo>
                    <a:pt x="2964243" y="197027"/>
                  </a:lnTo>
                  <a:lnTo>
                    <a:pt x="2967726" y="196967"/>
                  </a:lnTo>
                  <a:lnTo>
                    <a:pt x="2971209" y="196907"/>
                  </a:lnTo>
                  <a:lnTo>
                    <a:pt x="2974692" y="196847"/>
                  </a:lnTo>
                  <a:lnTo>
                    <a:pt x="2978176" y="196787"/>
                  </a:lnTo>
                  <a:lnTo>
                    <a:pt x="2981659" y="196727"/>
                  </a:lnTo>
                  <a:lnTo>
                    <a:pt x="2985142" y="196667"/>
                  </a:lnTo>
                  <a:lnTo>
                    <a:pt x="2988625" y="196607"/>
                  </a:lnTo>
                  <a:lnTo>
                    <a:pt x="2992109" y="196547"/>
                  </a:lnTo>
                  <a:lnTo>
                    <a:pt x="2995592" y="196487"/>
                  </a:lnTo>
                  <a:lnTo>
                    <a:pt x="2999075" y="196427"/>
                  </a:lnTo>
                  <a:lnTo>
                    <a:pt x="3002558" y="196367"/>
                  </a:lnTo>
                  <a:lnTo>
                    <a:pt x="3006042" y="196307"/>
                  </a:lnTo>
                  <a:lnTo>
                    <a:pt x="3009525" y="196248"/>
                  </a:lnTo>
                  <a:lnTo>
                    <a:pt x="3013008" y="196188"/>
                  </a:lnTo>
                  <a:lnTo>
                    <a:pt x="3016491" y="196128"/>
                  </a:lnTo>
                  <a:lnTo>
                    <a:pt x="3019975" y="196068"/>
                  </a:lnTo>
                  <a:lnTo>
                    <a:pt x="3023458" y="196008"/>
                  </a:lnTo>
                  <a:lnTo>
                    <a:pt x="3026941" y="195948"/>
                  </a:lnTo>
                  <a:lnTo>
                    <a:pt x="3030424" y="195888"/>
                  </a:lnTo>
                  <a:lnTo>
                    <a:pt x="3033908" y="195828"/>
                  </a:lnTo>
                  <a:lnTo>
                    <a:pt x="3037391" y="195768"/>
                  </a:lnTo>
                  <a:lnTo>
                    <a:pt x="3040874" y="195708"/>
                  </a:lnTo>
                  <a:lnTo>
                    <a:pt x="3044357" y="195649"/>
                  </a:lnTo>
                  <a:lnTo>
                    <a:pt x="3047841" y="195589"/>
                  </a:lnTo>
                  <a:lnTo>
                    <a:pt x="3051324" y="195529"/>
                  </a:lnTo>
                  <a:lnTo>
                    <a:pt x="3054807" y="195469"/>
                  </a:lnTo>
                  <a:lnTo>
                    <a:pt x="3058290" y="195409"/>
                  </a:lnTo>
                  <a:lnTo>
                    <a:pt x="3061774" y="195349"/>
                  </a:lnTo>
                  <a:lnTo>
                    <a:pt x="3065257" y="195289"/>
                  </a:lnTo>
                  <a:lnTo>
                    <a:pt x="3065257" y="195327"/>
                  </a:lnTo>
                  <a:lnTo>
                    <a:pt x="3065257" y="195364"/>
                  </a:lnTo>
                  <a:lnTo>
                    <a:pt x="3065257" y="195401"/>
                  </a:lnTo>
                  <a:lnTo>
                    <a:pt x="3065257" y="195438"/>
                  </a:lnTo>
                  <a:lnTo>
                    <a:pt x="3065257" y="195475"/>
                  </a:lnTo>
                  <a:lnTo>
                    <a:pt x="3065257" y="195513"/>
                  </a:lnTo>
                  <a:lnTo>
                    <a:pt x="3065257" y="195550"/>
                  </a:lnTo>
                  <a:lnTo>
                    <a:pt x="3065257" y="195587"/>
                  </a:lnTo>
                  <a:lnTo>
                    <a:pt x="3065257" y="195624"/>
                  </a:lnTo>
                  <a:lnTo>
                    <a:pt x="3065257" y="195660"/>
                  </a:lnTo>
                  <a:lnTo>
                    <a:pt x="3065257" y="195697"/>
                  </a:lnTo>
                  <a:lnTo>
                    <a:pt x="3065257" y="195734"/>
                  </a:lnTo>
                  <a:lnTo>
                    <a:pt x="3065257" y="195771"/>
                  </a:lnTo>
                  <a:lnTo>
                    <a:pt x="3065257" y="195807"/>
                  </a:lnTo>
                  <a:lnTo>
                    <a:pt x="3065257" y="195844"/>
                  </a:lnTo>
                  <a:lnTo>
                    <a:pt x="3065257" y="195881"/>
                  </a:lnTo>
                  <a:lnTo>
                    <a:pt x="3065257" y="195917"/>
                  </a:lnTo>
                  <a:lnTo>
                    <a:pt x="3065257" y="195954"/>
                  </a:lnTo>
                  <a:lnTo>
                    <a:pt x="3065257" y="195990"/>
                  </a:lnTo>
                  <a:lnTo>
                    <a:pt x="3065257" y="196026"/>
                  </a:lnTo>
                  <a:lnTo>
                    <a:pt x="3065257" y="196063"/>
                  </a:lnTo>
                  <a:lnTo>
                    <a:pt x="3065257" y="196099"/>
                  </a:lnTo>
                  <a:lnTo>
                    <a:pt x="3065257" y="196135"/>
                  </a:lnTo>
                  <a:lnTo>
                    <a:pt x="3065257" y="196171"/>
                  </a:lnTo>
                  <a:lnTo>
                    <a:pt x="3065257" y="196207"/>
                  </a:lnTo>
                  <a:lnTo>
                    <a:pt x="3065257" y="196244"/>
                  </a:lnTo>
                  <a:lnTo>
                    <a:pt x="3065257" y="196280"/>
                  </a:lnTo>
                  <a:lnTo>
                    <a:pt x="3065257" y="196316"/>
                  </a:lnTo>
                  <a:lnTo>
                    <a:pt x="3065257" y="196351"/>
                  </a:lnTo>
                  <a:lnTo>
                    <a:pt x="3065257" y="196387"/>
                  </a:lnTo>
                  <a:lnTo>
                    <a:pt x="3065257" y="196423"/>
                  </a:lnTo>
                  <a:lnTo>
                    <a:pt x="3065257" y="196459"/>
                  </a:lnTo>
                  <a:lnTo>
                    <a:pt x="3065257" y="196495"/>
                  </a:lnTo>
                  <a:lnTo>
                    <a:pt x="3065257" y="196530"/>
                  </a:lnTo>
                  <a:lnTo>
                    <a:pt x="3065257" y="196566"/>
                  </a:lnTo>
                  <a:lnTo>
                    <a:pt x="3065257" y="196602"/>
                  </a:lnTo>
                  <a:lnTo>
                    <a:pt x="3065257" y="196637"/>
                  </a:lnTo>
                  <a:lnTo>
                    <a:pt x="3065257" y="196673"/>
                  </a:lnTo>
                  <a:lnTo>
                    <a:pt x="3065257" y="196708"/>
                  </a:lnTo>
                  <a:lnTo>
                    <a:pt x="3065257" y="196743"/>
                  </a:lnTo>
                  <a:lnTo>
                    <a:pt x="3065257" y="196779"/>
                  </a:lnTo>
                  <a:lnTo>
                    <a:pt x="3065257" y="196814"/>
                  </a:lnTo>
                  <a:lnTo>
                    <a:pt x="3065257" y="196849"/>
                  </a:lnTo>
                  <a:lnTo>
                    <a:pt x="3065257" y="196885"/>
                  </a:lnTo>
                  <a:lnTo>
                    <a:pt x="3065257" y="196920"/>
                  </a:lnTo>
                  <a:lnTo>
                    <a:pt x="3065257" y="196955"/>
                  </a:lnTo>
                  <a:lnTo>
                    <a:pt x="3065257" y="196990"/>
                  </a:lnTo>
                  <a:lnTo>
                    <a:pt x="3065257" y="197025"/>
                  </a:lnTo>
                  <a:lnTo>
                    <a:pt x="3065257" y="197060"/>
                  </a:lnTo>
                  <a:lnTo>
                    <a:pt x="3065257" y="197095"/>
                  </a:lnTo>
                  <a:lnTo>
                    <a:pt x="3065257" y="197130"/>
                  </a:lnTo>
                  <a:lnTo>
                    <a:pt x="3065257" y="197164"/>
                  </a:lnTo>
                  <a:lnTo>
                    <a:pt x="3065257" y="197199"/>
                  </a:lnTo>
                  <a:lnTo>
                    <a:pt x="3065257" y="197234"/>
                  </a:lnTo>
                  <a:lnTo>
                    <a:pt x="3065257" y="197269"/>
                  </a:lnTo>
                  <a:lnTo>
                    <a:pt x="3065257" y="197303"/>
                  </a:lnTo>
                  <a:lnTo>
                    <a:pt x="3065257" y="197338"/>
                  </a:lnTo>
                  <a:lnTo>
                    <a:pt x="3065257" y="197372"/>
                  </a:lnTo>
                  <a:lnTo>
                    <a:pt x="3065257" y="197407"/>
                  </a:lnTo>
                  <a:lnTo>
                    <a:pt x="3065257" y="197441"/>
                  </a:lnTo>
                  <a:lnTo>
                    <a:pt x="3065257" y="197476"/>
                  </a:lnTo>
                  <a:lnTo>
                    <a:pt x="3065257" y="197510"/>
                  </a:lnTo>
                  <a:lnTo>
                    <a:pt x="3065257" y="197544"/>
                  </a:lnTo>
                  <a:lnTo>
                    <a:pt x="3065257" y="197579"/>
                  </a:lnTo>
                  <a:lnTo>
                    <a:pt x="3065257" y="197613"/>
                  </a:lnTo>
                  <a:lnTo>
                    <a:pt x="3065257" y="197647"/>
                  </a:lnTo>
                  <a:lnTo>
                    <a:pt x="3065257" y="197681"/>
                  </a:lnTo>
                  <a:lnTo>
                    <a:pt x="3065257" y="197715"/>
                  </a:lnTo>
                  <a:lnTo>
                    <a:pt x="3065257" y="197749"/>
                  </a:lnTo>
                  <a:lnTo>
                    <a:pt x="3065257" y="197783"/>
                  </a:lnTo>
                  <a:lnTo>
                    <a:pt x="3065257" y="197817"/>
                  </a:lnTo>
                  <a:lnTo>
                    <a:pt x="3065257" y="197851"/>
                  </a:lnTo>
                  <a:lnTo>
                    <a:pt x="3065257" y="197885"/>
                  </a:lnTo>
                  <a:lnTo>
                    <a:pt x="3065257" y="197919"/>
                  </a:lnTo>
                  <a:lnTo>
                    <a:pt x="3065257" y="197953"/>
                  </a:lnTo>
                  <a:lnTo>
                    <a:pt x="3065257" y="197986"/>
                  </a:lnTo>
                  <a:lnTo>
                    <a:pt x="3065257" y="198020"/>
                  </a:lnTo>
                  <a:lnTo>
                    <a:pt x="3065257" y="198054"/>
                  </a:lnTo>
                  <a:lnTo>
                    <a:pt x="3065257" y="198087"/>
                  </a:lnTo>
                  <a:lnTo>
                    <a:pt x="3065257" y="198121"/>
                  </a:lnTo>
                  <a:lnTo>
                    <a:pt x="3065257" y="198154"/>
                  </a:lnTo>
                  <a:lnTo>
                    <a:pt x="3065257" y="198188"/>
                  </a:lnTo>
                  <a:lnTo>
                    <a:pt x="3065257" y="198221"/>
                  </a:lnTo>
                  <a:lnTo>
                    <a:pt x="3065257" y="198254"/>
                  </a:lnTo>
                  <a:lnTo>
                    <a:pt x="3065257" y="198288"/>
                  </a:lnTo>
                  <a:lnTo>
                    <a:pt x="3065257" y="198321"/>
                  </a:lnTo>
                  <a:lnTo>
                    <a:pt x="3065257" y="198354"/>
                  </a:lnTo>
                  <a:lnTo>
                    <a:pt x="3065257" y="198387"/>
                  </a:lnTo>
                  <a:lnTo>
                    <a:pt x="3065257" y="198421"/>
                  </a:lnTo>
                  <a:lnTo>
                    <a:pt x="3065257" y="198454"/>
                  </a:lnTo>
                  <a:lnTo>
                    <a:pt x="3065257" y="198487"/>
                  </a:lnTo>
                  <a:lnTo>
                    <a:pt x="3065257" y="198520"/>
                  </a:lnTo>
                  <a:lnTo>
                    <a:pt x="3065257" y="198553"/>
                  </a:lnTo>
                  <a:lnTo>
                    <a:pt x="3065257" y="198586"/>
                  </a:lnTo>
                  <a:lnTo>
                    <a:pt x="3065257" y="198619"/>
                  </a:lnTo>
                  <a:lnTo>
                    <a:pt x="3065257" y="198651"/>
                  </a:lnTo>
                  <a:lnTo>
                    <a:pt x="3065257" y="198684"/>
                  </a:lnTo>
                  <a:lnTo>
                    <a:pt x="3065257" y="198717"/>
                  </a:lnTo>
                  <a:lnTo>
                    <a:pt x="3065257" y="198750"/>
                  </a:lnTo>
                  <a:lnTo>
                    <a:pt x="3065257" y="198782"/>
                  </a:lnTo>
                  <a:lnTo>
                    <a:pt x="3065257" y="198815"/>
                  </a:lnTo>
                  <a:lnTo>
                    <a:pt x="3065257" y="198848"/>
                  </a:lnTo>
                  <a:lnTo>
                    <a:pt x="3065257" y="198880"/>
                  </a:lnTo>
                  <a:lnTo>
                    <a:pt x="3065257" y="198913"/>
                  </a:lnTo>
                  <a:lnTo>
                    <a:pt x="3065257" y="198945"/>
                  </a:lnTo>
                  <a:lnTo>
                    <a:pt x="3065257" y="198977"/>
                  </a:lnTo>
                  <a:lnTo>
                    <a:pt x="3065257" y="199010"/>
                  </a:lnTo>
                  <a:lnTo>
                    <a:pt x="3065257" y="199042"/>
                  </a:lnTo>
                  <a:lnTo>
                    <a:pt x="3065257" y="199074"/>
                  </a:lnTo>
                  <a:lnTo>
                    <a:pt x="3065257" y="199107"/>
                  </a:lnTo>
                  <a:lnTo>
                    <a:pt x="3065257" y="199139"/>
                  </a:lnTo>
                  <a:lnTo>
                    <a:pt x="3065257" y="199171"/>
                  </a:lnTo>
                  <a:lnTo>
                    <a:pt x="3065257" y="199203"/>
                  </a:lnTo>
                  <a:lnTo>
                    <a:pt x="3065257" y="199235"/>
                  </a:lnTo>
                  <a:lnTo>
                    <a:pt x="3065257" y="199267"/>
                  </a:lnTo>
                  <a:lnTo>
                    <a:pt x="3065257" y="199299"/>
                  </a:lnTo>
                  <a:lnTo>
                    <a:pt x="3065257" y="199331"/>
                  </a:lnTo>
                  <a:lnTo>
                    <a:pt x="3065257" y="199363"/>
                  </a:lnTo>
                  <a:lnTo>
                    <a:pt x="3065257" y="199395"/>
                  </a:lnTo>
                  <a:lnTo>
                    <a:pt x="3065257" y="199427"/>
                  </a:lnTo>
                  <a:lnTo>
                    <a:pt x="3065257" y="199459"/>
                  </a:lnTo>
                  <a:lnTo>
                    <a:pt x="3065257" y="199490"/>
                  </a:lnTo>
                  <a:lnTo>
                    <a:pt x="3065257" y="199522"/>
                  </a:lnTo>
                  <a:lnTo>
                    <a:pt x="3065257" y="199554"/>
                  </a:lnTo>
                  <a:lnTo>
                    <a:pt x="3065257" y="199585"/>
                  </a:lnTo>
                  <a:lnTo>
                    <a:pt x="3065257" y="199617"/>
                  </a:lnTo>
                  <a:lnTo>
                    <a:pt x="3065257" y="199649"/>
                  </a:lnTo>
                  <a:lnTo>
                    <a:pt x="3065257" y="199680"/>
                  </a:lnTo>
                  <a:lnTo>
                    <a:pt x="3065257" y="199712"/>
                  </a:lnTo>
                  <a:lnTo>
                    <a:pt x="3065257" y="199743"/>
                  </a:lnTo>
                  <a:lnTo>
                    <a:pt x="3065257" y="199774"/>
                  </a:lnTo>
                  <a:lnTo>
                    <a:pt x="3065257" y="199806"/>
                  </a:lnTo>
                  <a:lnTo>
                    <a:pt x="3065257" y="199837"/>
                  </a:lnTo>
                  <a:lnTo>
                    <a:pt x="3065257" y="199868"/>
                  </a:lnTo>
                  <a:lnTo>
                    <a:pt x="3065257" y="199900"/>
                  </a:lnTo>
                  <a:lnTo>
                    <a:pt x="3065257" y="199931"/>
                  </a:lnTo>
                  <a:lnTo>
                    <a:pt x="3065257" y="199962"/>
                  </a:lnTo>
                  <a:lnTo>
                    <a:pt x="3065257" y="199993"/>
                  </a:lnTo>
                  <a:lnTo>
                    <a:pt x="3065257" y="200024"/>
                  </a:lnTo>
                  <a:lnTo>
                    <a:pt x="3065257" y="200055"/>
                  </a:lnTo>
                  <a:lnTo>
                    <a:pt x="3065257" y="200086"/>
                  </a:lnTo>
                  <a:lnTo>
                    <a:pt x="3065257" y="200117"/>
                  </a:lnTo>
                  <a:lnTo>
                    <a:pt x="3065257" y="200148"/>
                  </a:lnTo>
                  <a:lnTo>
                    <a:pt x="3065257" y="200179"/>
                  </a:lnTo>
                  <a:lnTo>
                    <a:pt x="3065257" y="200210"/>
                  </a:lnTo>
                  <a:lnTo>
                    <a:pt x="3065257" y="200240"/>
                  </a:lnTo>
                  <a:lnTo>
                    <a:pt x="3065257" y="200271"/>
                  </a:lnTo>
                  <a:lnTo>
                    <a:pt x="3065257" y="200302"/>
                  </a:lnTo>
                  <a:lnTo>
                    <a:pt x="3065257" y="200333"/>
                  </a:lnTo>
                  <a:lnTo>
                    <a:pt x="3065257" y="200363"/>
                  </a:lnTo>
                  <a:lnTo>
                    <a:pt x="3065257" y="200394"/>
                  </a:lnTo>
                  <a:lnTo>
                    <a:pt x="3065257" y="200424"/>
                  </a:lnTo>
                  <a:lnTo>
                    <a:pt x="3065257" y="200455"/>
                  </a:lnTo>
                  <a:lnTo>
                    <a:pt x="3065257" y="200485"/>
                  </a:lnTo>
                  <a:lnTo>
                    <a:pt x="3065257" y="200516"/>
                  </a:lnTo>
                  <a:lnTo>
                    <a:pt x="3065257" y="200546"/>
                  </a:lnTo>
                  <a:lnTo>
                    <a:pt x="3065257" y="200577"/>
                  </a:lnTo>
                  <a:lnTo>
                    <a:pt x="3065257" y="200607"/>
                  </a:lnTo>
                  <a:lnTo>
                    <a:pt x="3065257" y="200637"/>
                  </a:lnTo>
                  <a:lnTo>
                    <a:pt x="3065257" y="200668"/>
                  </a:lnTo>
                  <a:lnTo>
                    <a:pt x="3065257" y="200698"/>
                  </a:lnTo>
                  <a:lnTo>
                    <a:pt x="3065257" y="200728"/>
                  </a:lnTo>
                  <a:lnTo>
                    <a:pt x="3065257" y="200758"/>
                  </a:lnTo>
                  <a:lnTo>
                    <a:pt x="3065257" y="200788"/>
                  </a:lnTo>
                  <a:lnTo>
                    <a:pt x="3065257" y="200818"/>
                  </a:lnTo>
                  <a:lnTo>
                    <a:pt x="3065257" y="200848"/>
                  </a:lnTo>
                  <a:lnTo>
                    <a:pt x="3065257" y="200878"/>
                  </a:lnTo>
                  <a:lnTo>
                    <a:pt x="3065257" y="200908"/>
                  </a:lnTo>
                  <a:lnTo>
                    <a:pt x="3065257" y="200938"/>
                  </a:lnTo>
                  <a:lnTo>
                    <a:pt x="3065257" y="200968"/>
                  </a:lnTo>
                  <a:lnTo>
                    <a:pt x="3065257" y="200998"/>
                  </a:lnTo>
                  <a:lnTo>
                    <a:pt x="3065257" y="201028"/>
                  </a:lnTo>
                  <a:lnTo>
                    <a:pt x="3065257" y="201057"/>
                  </a:lnTo>
                  <a:lnTo>
                    <a:pt x="3065257" y="201087"/>
                  </a:lnTo>
                  <a:lnTo>
                    <a:pt x="3065257" y="201117"/>
                  </a:lnTo>
                  <a:lnTo>
                    <a:pt x="3065257" y="201146"/>
                  </a:lnTo>
                  <a:lnTo>
                    <a:pt x="3065257" y="201176"/>
                  </a:lnTo>
                  <a:lnTo>
                    <a:pt x="3065257" y="201206"/>
                  </a:lnTo>
                  <a:lnTo>
                    <a:pt x="3065257" y="201235"/>
                  </a:lnTo>
                  <a:lnTo>
                    <a:pt x="3065257" y="201265"/>
                  </a:lnTo>
                  <a:lnTo>
                    <a:pt x="3065257" y="201294"/>
                  </a:lnTo>
                  <a:lnTo>
                    <a:pt x="3065257" y="201324"/>
                  </a:lnTo>
                  <a:lnTo>
                    <a:pt x="3065257" y="201353"/>
                  </a:lnTo>
                  <a:lnTo>
                    <a:pt x="3065257" y="201382"/>
                  </a:lnTo>
                  <a:lnTo>
                    <a:pt x="3065257" y="201412"/>
                  </a:lnTo>
                  <a:lnTo>
                    <a:pt x="3065257" y="201441"/>
                  </a:lnTo>
                  <a:lnTo>
                    <a:pt x="3065257" y="201470"/>
                  </a:lnTo>
                  <a:lnTo>
                    <a:pt x="3065257" y="201500"/>
                  </a:lnTo>
                  <a:lnTo>
                    <a:pt x="3065257" y="201529"/>
                  </a:lnTo>
                  <a:lnTo>
                    <a:pt x="3065257" y="201558"/>
                  </a:lnTo>
                  <a:lnTo>
                    <a:pt x="3065257" y="201587"/>
                  </a:lnTo>
                  <a:lnTo>
                    <a:pt x="3065257" y="201616"/>
                  </a:lnTo>
                  <a:lnTo>
                    <a:pt x="3065257" y="201645"/>
                  </a:lnTo>
                  <a:lnTo>
                    <a:pt x="3065257" y="201674"/>
                  </a:lnTo>
                  <a:lnTo>
                    <a:pt x="3065257" y="201703"/>
                  </a:lnTo>
                  <a:lnTo>
                    <a:pt x="3065257" y="201732"/>
                  </a:lnTo>
                  <a:lnTo>
                    <a:pt x="3065257" y="201761"/>
                  </a:lnTo>
                  <a:lnTo>
                    <a:pt x="3065257" y="201790"/>
                  </a:lnTo>
                  <a:lnTo>
                    <a:pt x="3065257" y="201819"/>
                  </a:lnTo>
                  <a:lnTo>
                    <a:pt x="3065257" y="201847"/>
                  </a:lnTo>
                  <a:lnTo>
                    <a:pt x="3065257" y="201876"/>
                  </a:lnTo>
                  <a:lnTo>
                    <a:pt x="3065257" y="201905"/>
                  </a:lnTo>
                  <a:lnTo>
                    <a:pt x="3065257" y="201933"/>
                  </a:lnTo>
                  <a:lnTo>
                    <a:pt x="3065257" y="201962"/>
                  </a:lnTo>
                  <a:lnTo>
                    <a:pt x="3065257" y="201991"/>
                  </a:lnTo>
                  <a:lnTo>
                    <a:pt x="3065257" y="202019"/>
                  </a:lnTo>
                  <a:lnTo>
                    <a:pt x="3065257" y="202048"/>
                  </a:lnTo>
                  <a:lnTo>
                    <a:pt x="3065257" y="202076"/>
                  </a:lnTo>
                  <a:lnTo>
                    <a:pt x="3065257" y="202105"/>
                  </a:lnTo>
                  <a:lnTo>
                    <a:pt x="3065257" y="202133"/>
                  </a:lnTo>
                  <a:lnTo>
                    <a:pt x="3065257" y="202162"/>
                  </a:lnTo>
                  <a:lnTo>
                    <a:pt x="3065257" y="202190"/>
                  </a:lnTo>
                  <a:lnTo>
                    <a:pt x="3065257" y="202218"/>
                  </a:lnTo>
                  <a:lnTo>
                    <a:pt x="3065257" y="202247"/>
                  </a:lnTo>
                  <a:lnTo>
                    <a:pt x="3065257" y="202275"/>
                  </a:lnTo>
                  <a:lnTo>
                    <a:pt x="3065257" y="202303"/>
                  </a:lnTo>
                  <a:lnTo>
                    <a:pt x="3065257" y="202331"/>
                  </a:lnTo>
                  <a:lnTo>
                    <a:pt x="3065257" y="202360"/>
                  </a:lnTo>
                  <a:lnTo>
                    <a:pt x="3065257" y="202388"/>
                  </a:lnTo>
                  <a:lnTo>
                    <a:pt x="3065257" y="202416"/>
                  </a:lnTo>
                  <a:lnTo>
                    <a:pt x="3065257" y="202444"/>
                  </a:lnTo>
                  <a:lnTo>
                    <a:pt x="3065257" y="202472"/>
                  </a:lnTo>
                  <a:lnTo>
                    <a:pt x="3065257" y="202500"/>
                  </a:lnTo>
                  <a:lnTo>
                    <a:pt x="3065257" y="202528"/>
                  </a:lnTo>
                  <a:lnTo>
                    <a:pt x="3065257" y="202556"/>
                  </a:lnTo>
                  <a:lnTo>
                    <a:pt x="3065257" y="202584"/>
                  </a:lnTo>
                  <a:lnTo>
                    <a:pt x="3065257" y="202612"/>
                  </a:lnTo>
                  <a:lnTo>
                    <a:pt x="3065257" y="202639"/>
                  </a:lnTo>
                  <a:lnTo>
                    <a:pt x="3065257" y="202667"/>
                  </a:lnTo>
                  <a:lnTo>
                    <a:pt x="3065257" y="202695"/>
                  </a:lnTo>
                  <a:lnTo>
                    <a:pt x="3065257" y="202723"/>
                  </a:lnTo>
                  <a:lnTo>
                    <a:pt x="3065257" y="202750"/>
                  </a:lnTo>
                  <a:lnTo>
                    <a:pt x="3065257" y="202778"/>
                  </a:lnTo>
                  <a:lnTo>
                    <a:pt x="3065257" y="202806"/>
                  </a:lnTo>
                  <a:lnTo>
                    <a:pt x="3065257" y="202833"/>
                  </a:lnTo>
                  <a:lnTo>
                    <a:pt x="3065257" y="202861"/>
                  </a:lnTo>
                  <a:lnTo>
                    <a:pt x="3068740" y="202809"/>
                  </a:lnTo>
                  <a:lnTo>
                    <a:pt x="3072223" y="202758"/>
                  </a:lnTo>
                  <a:lnTo>
                    <a:pt x="3075707" y="202706"/>
                  </a:lnTo>
                  <a:lnTo>
                    <a:pt x="3079190" y="202655"/>
                  </a:lnTo>
                  <a:lnTo>
                    <a:pt x="3082673" y="202603"/>
                  </a:lnTo>
                  <a:lnTo>
                    <a:pt x="3086156" y="202552"/>
                  </a:lnTo>
                  <a:lnTo>
                    <a:pt x="3089640" y="202500"/>
                  </a:lnTo>
                  <a:lnTo>
                    <a:pt x="3093123" y="202449"/>
                  </a:lnTo>
                  <a:lnTo>
                    <a:pt x="3096606" y="202397"/>
                  </a:lnTo>
                  <a:lnTo>
                    <a:pt x="3100089" y="202346"/>
                  </a:lnTo>
                  <a:lnTo>
                    <a:pt x="3103573" y="202294"/>
                  </a:lnTo>
                  <a:lnTo>
                    <a:pt x="3107056" y="202243"/>
                  </a:lnTo>
                  <a:lnTo>
                    <a:pt x="3110539" y="202191"/>
                  </a:lnTo>
                  <a:lnTo>
                    <a:pt x="3114022" y="202140"/>
                  </a:lnTo>
                  <a:lnTo>
                    <a:pt x="3117506" y="202088"/>
                  </a:lnTo>
                  <a:lnTo>
                    <a:pt x="3120989" y="202037"/>
                  </a:lnTo>
                  <a:lnTo>
                    <a:pt x="3124472" y="201985"/>
                  </a:lnTo>
                  <a:lnTo>
                    <a:pt x="3127955" y="201934"/>
                  </a:lnTo>
                  <a:lnTo>
                    <a:pt x="3131439" y="201882"/>
                  </a:lnTo>
                  <a:lnTo>
                    <a:pt x="3134922" y="201831"/>
                  </a:lnTo>
                  <a:lnTo>
                    <a:pt x="3138405" y="201779"/>
                  </a:lnTo>
                  <a:lnTo>
                    <a:pt x="3141888" y="201728"/>
                  </a:lnTo>
                  <a:lnTo>
                    <a:pt x="3145372" y="201676"/>
                  </a:lnTo>
                  <a:lnTo>
                    <a:pt x="3148855" y="201625"/>
                  </a:lnTo>
                  <a:lnTo>
                    <a:pt x="3152338" y="201573"/>
                  </a:lnTo>
                  <a:lnTo>
                    <a:pt x="3155821" y="201522"/>
                  </a:lnTo>
                  <a:lnTo>
                    <a:pt x="3159304" y="201470"/>
                  </a:lnTo>
                  <a:lnTo>
                    <a:pt x="3162788" y="201419"/>
                  </a:lnTo>
                  <a:lnTo>
                    <a:pt x="3166271" y="201367"/>
                  </a:lnTo>
                  <a:lnTo>
                    <a:pt x="3169754" y="201316"/>
                  </a:lnTo>
                  <a:lnTo>
                    <a:pt x="3173237" y="201264"/>
                  </a:lnTo>
                  <a:lnTo>
                    <a:pt x="3176721" y="201213"/>
                  </a:lnTo>
                  <a:lnTo>
                    <a:pt x="3180204" y="201161"/>
                  </a:lnTo>
                  <a:lnTo>
                    <a:pt x="3183687" y="201110"/>
                  </a:lnTo>
                  <a:lnTo>
                    <a:pt x="3187170" y="201059"/>
                  </a:lnTo>
                  <a:lnTo>
                    <a:pt x="3190654" y="201007"/>
                  </a:lnTo>
                  <a:lnTo>
                    <a:pt x="3194137" y="200956"/>
                  </a:lnTo>
                  <a:lnTo>
                    <a:pt x="3197620" y="200904"/>
                  </a:lnTo>
                  <a:lnTo>
                    <a:pt x="3201103" y="200853"/>
                  </a:lnTo>
                  <a:lnTo>
                    <a:pt x="3204587" y="200801"/>
                  </a:lnTo>
                  <a:lnTo>
                    <a:pt x="3204587" y="200830"/>
                  </a:lnTo>
                  <a:lnTo>
                    <a:pt x="3204587" y="200859"/>
                  </a:lnTo>
                  <a:lnTo>
                    <a:pt x="3208070" y="200807"/>
                  </a:lnTo>
                  <a:lnTo>
                    <a:pt x="3211553" y="200756"/>
                  </a:lnTo>
                  <a:lnTo>
                    <a:pt x="3215036" y="200705"/>
                  </a:lnTo>
                  <a:lnTo>
                    <a:pt x="3218520" y="200653"/>
                  </a:lnTo>
                  <a:lnTo>
                    <a:pt x="3222003" y="200602"/>
                  </a:lnTo>
                  <a:lnTo>
                    <a:pt x="3225486" y="200550"/>
                  </a:lnTo>
                  <a:lnTo>
                    <a:pt x="3228969" y="200499"/>
                  </a:lnTo>
                  <a:lnTo>
                    <a:pt x="3232453" y="200448"/>
                  </a:lnTo>
                  <a:lnTo>
                    <a:pt x="3235936" y="200396"/>
                  </a:lnTo>
                  <a:lnTo>
                    <a:pt x="3239419" y="200345"/>
                  </a:lnTo>
                  <a:lnTo>
                    <a:pt x="3242902" y="200293"/>
                  </a:lnTo>
                  <a:lnTo>
                    <a:pt x="3246386" y="200242"/>
                  </a:lnTo>
                  <a:lnTo>
                    <a:pt x="3249869" y="200191"/>
                  </a:lnTo>
                  <a:lnTo>
                    <a:pt x="3253352" y="200139"/>
                  </a:lnTo>
                  <a:lnTo>
                    <a:pt x="3256835" y="200088"/>
                  </a:lnTo>
                  <a:lnTo>
                    <a:pt x="3260319" y="200037"/>
                  </a:lnTo>
                  <a:lnTo>
                    <a:pt x="3263802" y="199985"/>
                  </a:lnTo>
                  <a:lnTo>
                    <a:pt x="3267285" y="199934"/>
                  </a:lnTo>
                  <a:lnTo>
                    <a:pt x="3270768" y="199882"/>
                  </a:lnTo>
                  <a:lnTo>
                    <a:pt x="3274252" y="199831"/>
                  </a:lnTo>
                  <a:lnTo>
                    <a:pt x="3277735" y="199780"/>
                  </a:lnTo>
                  <a:lnTo>
                    <a:pt x="3281218" y="199728"/>
                  </a:lnTo>
                  <a:lnTo>
                    <a:pt x="3284701" y="199677"/>
                  </a:lnTo>
                  <a:lnTo>
                    <a:pt x="3288185" y="199626"/>
                  </a:lnTo>
                  <a:lnTo>
                    <a:pt x="3291668" y="199574"/>
                  </a:lnTo>
                  <a:lnTo>
                    <a:pt x="3295151" y="199523"/>
                  </a:lnTo>
                  <a:lnTo>
                    <a:pt x="3298634" y="199472"/>
                  </a:lnTo>
                  <a:lnTo>
                    <a:pt x="3302118" y="199420"/>
                  </a:lnTo>
                  <a:lnTo>
                    <a:pt x="3305601" y="199369"/>
                  </a:lnTo>
                  <a:lnTo>
                    <a:pt x="3309084" y="199318"/>
                  </a:lnTo>
                  <a:lnTo>
                    <a:pt x="3312567" y="199266"/>
                  </a:lnTo>
                  <a:lnTo>
                    <a:pt x="3316051" y="199215"/>
                  </a:lnTo>
                  <a:lnTo>
                    <a:pt x="3319534" y="199163"/>
                  </a:lnTo>
                  <a:lnTo>
                    <a:pt x="3323017" y="199112"/>
                  </a:lnTo>
                  <a:lnTo>
                    <a:pt x="3326500" y="199061"/>
                  </a:lnTo>
                  <a:lnTo>
                    <a:pt x="3329984" y="199009"/>
                  </a:lnTo>
                  <a:lnTo>
                    <a:pt x="3333467" y="198958"/>
                  </a:lnTo>
                  <a:lnTo>
                    <a:pt x="3336950" y="198907"/>
                  </a:lnTo>
                  <a:lnTo>
                    <a:pt x="3340433" y="198855"/>
                  </a:lnTo>
                  <a:lnTo>
                    <a:pt x="3343917" y="198804"/>
                  </a:lnTo>
                  <a:lnTo>
                    <a:pt x="3343917" y="198834"/>
                  </a:lnTo>
                  <a:lnTo>
                    <a:pt x="3343917" y="198864"/>
                  </a:lnTo>
                  <a:lnTo>
                    <a:pt x="3343917" y="198894"/>
                  </a:lnTo>
                  <a:lnTo>
                    <a:pt x="3343917" y="198923"/>
                  </a:lnTo>
                  <a:lnTo>
                    <a:pt x="3343917" y="198953"/>
                  </a:lnTo>
                  <a:lnTo>
                    <a:pt x="3343917" y="198983"/>
                  </a:lnTo>
                  <a:lnTo>
                    <a:pt x="3343917" y="199013"/>
                  </a:lnTo>
                  <a:lnTo>
                    <a:pt x="3343917" y="199042"/>
                  </a:lnTo>
                  <a:lnTo>
                    <a:pt x="3343917" y="199072"/>
                  </a:lnTo>
                  <a:lnTo>
                    <a:pt x="3343917" y="199101"/>
                  </a:lnTo>
                  <a:lnTo>
                    <a:pt x="3343917" y="199131"/>
                  </a:lnTo>
                  <a:lnTo>
                    <a:pt x="3343917" y="199160"/>
                  </a:lnTo>
                  <a:lnTo>
                    <a:pt x="3343917" y="199190"/>
                  </a:lnTo>
                  <a:lnTo>
                    <a:pt x="3343917" y="199219"/>
                  </a:lnTo>
                  <a:lnTo>
                    <a:pt x="3343917" y="199249"/>
                  </a:lnTo>
                  <a:lnTo>
                    <a:pt x="3343917" y="199278"/>
                  </a:lnTo>
                  <a:lnTo>
                    <a:pt x="3343917" y="199307"/>
                  </a:lnTo>
                  <a:lnTo>
                    <a:pt x="3343917" y="199337"/>
                  </a:lnTo>
                  <a:lnTo>
                    <a:pt x="3343917" y="199366"/>
                  </a:lnTo>
                  <a:lnTo>
                    <a:pt x="3343917" y="199395"/>
                  </a:lnTo>
                  <a:lnTo>
                    <a:pt x="3343917" y="199424"/>
                  </a:lnTo>
                  <a:lnTo>
                    <a:pt x="3343917" y="199453"/>
                  </a:lnTo>
                  <a:lnTo>
                    <a:pt x="3343917" y="199483"/>
                  </a:lnTo>
                  <a:lnTo>
                    <a:pt x="3343917" y="199512"/>
                  </a:lnTo>
                  <a:lnTo>
                    <a:pt x="3343917" y="199541"/>
                  </a:lnTo>
                  <a:lnTo>
                    <a:pt x="3343917" y="199570"/>
                  </a:lnTo>
                  <a:lnTo>
                    <a:pt x="3343917" y="199599"/>
                  </a:lnTo>
                  <a:lnTo>
                    <a:pt x="3343917" y="199628"/>
                  </a:lnTo>
                  <a:lnTo>
                    <a:pt x="3347400" y="199577"/>
                  </a:lnTo>
                  <a:lnTo>
                    <a:pt x="3350883" y="199527"/>
                  </a:lnTo>
                  <a:lnTo>
                    <a:pt x="3354366" y="199476"/>
                  </a:lnTo>
                  <a:lnTo>
                    <a:pt x="3357850" y="199426"/>
                  </a:lnTo>
                  <a:lnTo>
                    <a:pt x="3361333" y="199375"/>
                  </a:lnTo>
                  <a:lnTo>
                    <a:pt x="3364816" y="199325"/>
                  </a:lnTo>
                  <a:lnTo>
                    <a:pt x="3368299" y="199274"/>
                  </a:lnTo>
                  <a:lnTo>
                    <a:pt x="3371783" y="199224"/>
                  </a:lnTo>
                  <a:lnTo>
                    <a:pt x="3375266" y="199173"/>
                  </a:lnTo>
                  <a:lnTo>
                    <a:pt x="3378749" y="199123"/>
                  </a:lnTo>
                  <a:lnTo>
                    <a:pt x="3382232" y="199072"/>
                  </a:lnTo>
                  <a:lnTo>
                    <a:pt x="3385716" y="199022"/>
                  </a:lnTo>
                  <a:lnTo>
                    <a:pt x="3389199" y="198971"/>
                  </a:lnTo>
                  <a:lnTo>
                    <a:pt x="3392682" y="198921"/>
                  </a:lnTo>
                  <a:lnTo>
                    <a:pt x="3396165" y="198870"/>
                  </a:lnTo>
                  <a:lnTo>
                    <a:pt x="3399649" y="198820"/>
                  </a:lnTo>
                  <a:lnTo>
                    <a:pt x="3403132" y="198769"/>
                  </a:lnTo>
                  <a:lnTo>
                    <a:pt x="3406615" y="198719"/>
                  </a:lnTo>
                  <a:lnTo>
                    <a:pt x="3410098" y="198668"/>
                  </a:lnTo>
                  <a:lnTo>
                    <a:pt x="3413582" y="198618"/>
                  </a:lnTo>
                  <a:lnTo>
                    <a:pt x="3417065" y="198567"/>
                  </a:lnTo>
                  <a:lnTo>
                    <a:pt x="3420548" y="198517"/>
                  </a:lnTo>
                  <a:lnTo>
                    <a:pt x="3424031" y="198466"/>
                  </a:lnTo>
                  <a:lnTo>
                    <a:pt x="3427515" y="198416"/>
                  </a:lnTo>
                  <a:lnTo>
                    <a:pt x="3430998" y="198366"/>
                  </a:lnTo>
                  <a:lnTo>
                    <a:pt x="3434481" y="198315"/>
                  </a:lnTo>
                  <a:lnTo>
                    <a:pt x="3437964" y="198265"/>
                  </a:lnTo>
                  <a:lnTo>
                    <a:pt x="3441447" y="198214"/>
                  </a:lnTo>
                  <a:lnTo>
                    <a:pt x="3444931" y="198164"/>
                  </a:lnTo>
                  <a:lnTo>
                    <a:pt x="3448414" y="198113"/>
                  </a:lnTo>
                  <a:lnTo>
                    <a:pt x="3451897" y="198063"/>
                  </a:lnTo>
                  <a:lnTo>
                    <a:pt x="3455380" y="198012"/>
                  </a:lnTo>
                  <a:lnTo>
                    <a:pt x="3458864" y="197962"/>
                  </a:lnTo>
                  <a:lnTo>
                    <a:pt x="3462347" y="197911"/>
                  </a:lnTo>
                  <a:lnTo>
                    <a:pt x="3465830" y="197861"/>
                  </a:lnTo>
                  <a:lnTo>
                    <a:pt x="3469313" y="197811"/>
                  </a:lnTo>
                  <a:lnTo>
                    <a:pt x="3472797" y="197760"/>
                  </a:lnTo>
                  <a:lnTo>
                    <a:pt x="3476280" y="197710"/>
                  </a:lnTo>
                  <a:lnTo>
                    <a:pt x="3479763" y="197659"/>
                  </a:lnTo>
                  <a:lnTo>
                    <a:pt x="3483246" y="197609"/>
                  </a:lnTo>
                  <a:lnTo>
                    <a:pt x="3483246" y="197639"/>
                  </a:lnTo>
                  <a:lnTo>
                    <a:pt x="3483246" y="197669"/>
                  </a:lnTo>
                  <a:lnTo>
                    <a:pt x="3483246" y="197699"/>
                  </a:lnTo>
                  <a:lnTo>
                    <a:pt x="3483246" y="197729"/>
                  </a:lnTo>
                  <a:lnTo>
                    <a:pt x="3483246" y="197759"/>
                  </a:lnTo>
                  <a:lnTo>
                    <a:pt x="3483246" y="197789"/>
                  </a:lnTo>
                  <a:lnTo>
                    <a:pt x="3483246" y="197819"/>
                  </a:lnTo>
                  <a:lnTo>
                    <a:pt x="3483246" y="197848"/>
                  </a:lnTo>
                  <a:lnTo>
                    <a:pt x="3483246" y="197878"/>
                  </a:lnTo>
                  <a:lnTo>
                    <a:pt x="3483246" y="197908"/>
                  </a:lnTo>
                  <a:lnTo>
                    <a:pt x="3483246" y="197938"/>
                  </a:lnTo>
                  <a:lnTo>
                    <a:pt x="3483246" y="197967"/>
                  </a:lnTo>
                  <a:lnTo>
                    <a:pt x="3483246" y="197997"/>
                  </a:lnTo>
                  <a:lnTo>
                    <a:pt x="3483246" y="198027"/>
                  </a:lnTo>
                  <a:lnTo>
                    <a:pt x="3483246" y="198056"/>
                  </a:lnTo>
                  <a:lnTo>
                    <a:pt x="3483246" y="198086"/>
                  </a:lnTo>
                  <a:lnTo>
                    <a:pt x="3483246" y="198115"/>
                  </a:lnTo>
                  <a:lnTo>
                    <a:pt x="3483246" y="198145"/>
                  </a:lnTo>
                  <a:lnTo>
                    <a:pt x="3483246" y="198174"/>
                  </a:lnTo>
                  <a:lnTo>
                    <a:pt x="3483246" y="198204"/>
                  </a:lnTo>
                  <a:lnTo>
                    <a:pt x="3483246" y="198233"/>
                  </a:lnTo>
                  <a:lnTo>
                    <a:pt x="3483246" y="198262"/>
                  </a:lnTo>
                  <a:lnTo>
                    <a:pt x="3483246" y="198292"/>
                  </a:lnTo>
                  <a:lnTo>
                    <a:pt x="3483246" y="198321"/>
                  </a:lnTo>
                  <a:lnTo>
                    <a:pt x="3483246" y="198350"/>
                  </a:lnTo>
                  <a:lnTo>
                    <a:pt x="3483246" y="198379"/>
                  </a:lnTo>
                  <a:lnTo>
                    <a:pt x="3483246" y="198409"/>
                  </a:lnTo>
                  <a:lnTo>
                    <a:pt x="3483246" y="198438"/>
                  </a:lnTo>
                  <a:lnTo>
                    <a:pt x="3483246" y="198467"/>
                  </a:lnTo>
                  <a:lnTo>
                    <a:pt x="3483246" y="198496"/>
                  </a:lnTo>
                  <a:lnTo>
                    <a:pt x="3483246" y="198525"/>
                  </a:lnTo>
                  <a:lnTo>
                    <a:pt x="3483246" y="198554"/>
                  </a:lnTo>
                  <a:lnTo>
                    <a:pt x="3483246" y="198583"/>
                  </a:lnTo>
                  <a:lnTo>
                    <a:pt x="3483246" y="198612"/>
                  </a:lnTo>
                  <a:lnTo>
                    <a:pt x="3483246" y="198641"/>
                  </a:lnTo>
                  <a:lnTo>
                    <a:pt x="3483246" y="198670"/>
                  </a:lnTo>
                  <a:lnTo>
                    <a:pt x="3483246" y="198699"/>
                  </a:lnTo>
                  <a:lnTo>
                    <a:pt x="3483246" y="198727"/>
                  </a:lnTo>
                  <a:lnTo>
                    <a:pt x="3483246" y="198756"/>
                  </a:lnTo>
                  <a:lnTo>
                    <a:pt x="3483246" y="198785"/>
                  </a:lnTo>
                  <a:lnTo>
                    <a:pt x="3483246" y="198814"/>
                  </a:lnTo>
                  <a:lnTo>
                    <a:pt x="3483246" y="198842"/>
                  </a:lnTo>
                  <a:lnTo>
                    <a:pt x="3483246" y="198871"/>
                  </a:lnTo>
                  <a:lnTo>
                    <a:pt x="3483246" y="198900"/>
                  </a:lnTo>
                  <a:lnTo>
                    <a:pt x="3483246" y="198928"/>
                  </a:lnTo>
                  <a:lnTo>
                    <a:pt x="3483246" y="198957"/>
                  </a:lnTo>
                  <a:lnTo>
                    <a:pt x="3483246" y="198985"/>
                  </a:lnTo>
                  <a:lnTo>
                    <a:pt x="3483246" y="199014"/>
                  </a:lnTo>
                  <a:lnTo>
                    <a:pt x="3483246" y="199042"/>
                  </a:lnTo>
                  <a:lnTo>
                    <a:pt x="3483246" y="199071"/>
                  </a:lnTo>
                  <a:lnTo>
                    <a:pt x="3483246" y="199099"/>
                  </a:lnTo>
                  <a:lnTo>
                    <a:pt x="3483246" y="199127"/>
                  </a:lnTo>
                  <a:lnTo>
                    <a:pt x="3483246" y="199156"/>
                  </a:lnTo>
                  <a:lnTo>
                    <a:pt x="3483246" y="199184"/>
                  </a:lnTo>
                  <a:lnTo>
                    <a:pt x="3483246" y="199212"/>
                  </a:lnTo>
                  <a:lnTo>
                    <a:pt x="3483246" y="199240"/>
                  </a:lnTo>
                  <a:lnTo>
                    <a:pt x="3483246" y="199269"/>
                  </a:lnTo>
                  <a:lnTo>
                    <a:pt x="3483246" y="199297"/>
                  </a:lnTo>
                  <a:lnTo>
                    <a:pt x="3483246" y="199325"/>
                  </a:lnTo>
                  <a:lnTo>
                    <a:pt x="3483246" y="199353"/>
                  </a:lnTo>
                  <a:lnTo>
                    <a:pt x="3483246" y="199381"/>
                  </a:lnTo>
                  <a:lnTo>
                    <a:pt x="3483246" y="199409"/>
                  </a:lnTo>
                  <a:lnTo>
                    <a:pt x="3483246" y="199437"/>
                  </a:lnTo>
                  <a:lnTo>
                    <a:pt x="3483246" y="199465"/>
                  </a:lnTo>
                  <a:lnTo>
                    <a:pt x="3483246" y="199493"/>
                  </a:lnTo>
                  <a:lnTo>
                    <a:pt x="3483246" y="199521"/>
                  </a:lnTo>
                  <a:lnTo>
                    <a:pt x="3483246" y="199549"/>
                  </a:lnTo>
                  <a:lnTo>
                    <a:pt x="3483246" y="199577"/>
                  </a:lnTo>
                  <a:lnTo>
                    <a:pt x="3483246" y="199604"/>
                  </a:lnTo>
                  <a:lnTo>
                    <a:pt x="3483246" y="199632"/>
                  </a:lnTo>
                  <a:lnTo>
                    <a:pt x="3483246" y="199660"/>
                  </a:lnTo>
                  <a:lnTo>
                    <a:pt x="3483246" y="199688"/>
                  </a:lnTo>
                  <a:lnTo>
                    <a:pt x="3483246" y="199715"/>
                  </a:lnTo>
                  <a:lnTo>
                    <a:pt x="3483246" y="199743"/>
                  </a:lnTo>
                  <a:lnTo>
                    <a:pt x="3483246" y="199771"/>
                  </a:lnTo>
                  <a:lnTo>
                    <a:pt x="3483246" y="199798"/>
                  </a:lnTo>
                  <a:lnTo>
                    <a:pt x="3483246" y="199826"/>
                  </a:lnTo>
                  <a:lnTo>
                    <a:pt x="3483246" y="199853"/>
                  </a:lnTo>
                  <a:lnTo>
                    <a:pt x="3483246" y="199881"/>
                  </a:lnTo>
                  <a:lnTo>
                    <a:pt x="3483246" y="199908"/>
                  </a:lnTo>
                  <a:lnTo>
                    <a:pt x="3483246" y="199936"/>
                  </a:lnTo>
                  <a:lnTo>
                    <a:pt x="3483246" y="199963"/>
                  </a:lnTo>
                  <a:lnTo>
                    <a:pt x="3483246" y="199991"/>
                  </a:lnTo>
                  <a:lnTo>
                    <a:pt x="3483246" y="200018"/>
                  </a:lnTo>
                  <a:lnTo>
                    <a:pt x="3483246" y="200045"/>
                  </a:lnTo>
                  <a:lnTo>
                    <a:pt x="3483246" y="200072"/>
                  </a:lnTo>
                  <a:lnTo>
                    <a:pt x="3483246" y="200100"/>
                  </a:lnTo>
                  <a:lnTo>
                    <a:pt x="3483246" y="200127"/>
                  </a:lnTo>
                  <a:lnTo>
                    <a:pt x="3483246" y="200154"/>
                  </a:lnTo>
                  <a:lnTo>
                    <a:pt x="3483246" y="200181"/>
                  </a:lnTo>
                  <a:lnTo>
                    <a:pt x="3483246" y="200208"/>
                  </a:lnTo>
                  <a:lnTo>
                    <a:pt x="3483246" y="200236"/>
                  </a:lnTo>
                  <a:lnTo>
                    <a:pt x="3483246" y="200263"/>
                  </a:lnTo>
                  <a:lnTo>
                    <a:pt x="3483246" y="200290"/>
                  </a:lnTo>
                  <a:lnTo>
                    <a:pt x="3483246" y="200317"/>
                  </a:lnTo>
                  <a:lnTo>
                    <a:pt x="3483246" y="200344"/>
                  </a:lnTo>
                  <a:lnTo>
                    <a:pt x="3483246" y="200371"/>
                  </a:lnTo>
                  <a:lnTo>
                    <a:pt x="3483246" y="200398"/>
                  </a:lnTo>
                  <a:lnTo>
                    <a:pt x="3483246" y="200424"/>
                  </a:lnTo>
                  <a:lnTo>
                    <a:pt x="3483246" y="200451"/>
                  </a:lnTo>
                  <a:lnTo>
                    <a:pt x="3483246" y="200478"/>
                  </a:lnTo>
                  <a:lnTo>
                    <a:pt x="3483246" y="200505"/>
                  </a:lnTo>
                  <a:lnTo>
                    <a:pt x="3483246" y="200532"/>
                  </a:lnTo>
                  <a:lnTo>
                    <a:pt x="3483246" y="200558"/>
                  </a:lnTo>
                  <a:lnTo>
                    <a:pt x="3483246" y="200585"/>
                  </a:lnTo>
                  <a:lnTo>
                    <a:pt x="3483246" y="200612"/>
                  </a:lnTo>
                  <a:lnTo>
                    <a:pt x="3483246" y="200638"/>
                  </a:lnTo>
                  <a:lnTo>
                    <a:pt x="3483246" y="200665"/>
                  </a:lnTo>
                  <a:lnTo>
                    <a:pt x="3483246" y="200692"/>
                  </a:lnTo>
                  <a:lnTo>
                    <a:pt x="3483246" y="200718"/>
                  </a:lnTo>
                  <a:lnTo>
                    <a:pt x="3483246" y="200745"/>
                  </a:lnTo>
                  <a:lnTo>
                    <a:pt x="3483246" y="200771"/>
                  </a:lnTo>
                  <a:lnTo>
                    <a:pt x="3483246" y="200798"/>
                  </a:lnTo>
                  <a:lnTo>
                    <a:pt x="3483246" y="200824"/>
                  </a:lnTo>
                  <a:lnTo>
                    <a:pt x="3483246" y="200851"/>
                  </a:lnTo>
                  <a:lnTo>
                    <a:pt x="3483246" y="200877"/>
                  </a:lnTo>
                  <a:lnTo>
                    <a:pt x="3483246" y="200903"/>
                  </a:lnTo>
                  <a:lnTo>
                    <a:pt x="3483246" y="200930"/>
                  </a:lnTo>
                  <a:lnTo>
                    <a:pt x="3483246" y="200956"/>
                  </a:lnTo>
                  <a:lnTo>
                    <a:pt x="3483246" y="200982"/>
                  </a:lnTo>
                  <a:lnTo>
                    <a:pt x="3483246" y="201009"/>
                  </a:lnTo>
                  <a:lnTo>
                    <a:pt x="3483246" y="201035"/>
                  </a:lnTo>
                  <a:lnTo>
                    <a:pt x="3483246" y="201061"/>
                  </a:lnTo>
                  <a:lnTo>
                    <a:pt x="3483246" y="201087"/>
                  </a:lnTo>
                  <a:lnTo>
                    <a:pt x="3483246" y="201113"/>
                  </a:lnTo>
                  <a:lnTo>
                    <a:pt x="3483246" y="201139"/>
                  </a:lnTo>
                  <a:lnTo>
                    <a:pt x="3483246" y="201165"/>
                  </a:lnTo>
                  <a:lnTo>
                    <a:pt x="3483246" y="201191"/>
                  </a:lnTo>
                  <a:lnTo>
                    <a:pt x="3483246" y="201218"/>
                  </a:lnTo>
                  <a:lnTo>
                    <a:pt x="3483246" y="201244"/>
                  </a:lnTo>
                  <a:lnTo>
                    <a:pt x="3483246" y="201269"/>
                  </a:lnTo>
                  <a:lnTo>
                    <a:pt x="3483246" y="201295"/>
                  </a:lnTo>
                  <a:lnTo>
                    <a:pt x="3483246" y="201321"/>
                  </a:lnTo>
                  <a:lnTo>
                    <a:pt x="3483246" y="201347"/>
                  </a:lnTo>
                  <a:lnTo>
                    <a:pt x="3483246" y="201373"/>
                  </a:lnTo>
                  <a:lnTo>
                    <a:pt x="3483246" y="201399"/>
                  </a:lnTo>
                  <a:lnTo>
                    <a:pt x="3483246" y="201425"/>
                  </a:lnTo>
                  <a:lnTo>
                    <a:pt x="3483246" y="201450"/>
                  </a:lnTo>
                  <a:lnTo>
                    <a:pt x="3483246" y="201476"/>
                  </a:lnTo>
                  <a:lnTo>
                    <a:pt x="3483246" y="201502"/>
                  </a:lnTo>
                  <a:lnTo>
                    <a:pt x="3483246" y="201528"/>
                  </a:lnTo>
                  <a:lnTo>
                    <a:pt x="3483246" y="201553"/>
                  </a:lnTo>
                  <a:lnTo>
                    <a:pt x="3483246" y="201579"/>
                  </a:lnTo>
                  <a:lnTo>
                    <a:pt x="3483246" y="201604"/>
                  </a:lnTo>
                  <a:lnTo>
                    <a:pt x="3483246" y="201630"/>
                  </a:lnTo>
                  <a:lnTo>
                    <a:pt x="3483246" y="201655"/>
                  </a:lnTo>
                  <a:lnTo>
                    <a:pt x="3483246" y="201681"/>
                  </a:lnTo>
                  <a:lnTo>
                    <a:pt x="3483246" y="201706"/>
                  </a:lnTo>
                  <a:lnTo>
                    <a:pt x="3483246" y="201732"/>
                  </a:lnTo>
                  <a:lnTo>
                    <a:pt x="3483246" y="201757"/>
                  </a:lnTo>
                  <a:lnTo>
                    <a:pt x="3483246" y="201783"/>
                  </a:lnTo>
                  <a:lnTo>
                    <a:pt x="3483246" y="201808"/>
                  </a:lnTo>
                  <a:lnTo>
                    <a:pt x="3483246" y="201834"/>
                  </a:lnTo>
                  <a:lnTo>
                    <a:pt x="3483246" y="201859"/>
                  </a:lnTo>
                  <a:lnTo>
                    <a:pt x="3483246" y="201884"/>
                  </a:lnTo>
                  <a:lnTo>
                    <a:pt x="3483246" y="201909"/>
                  </a:lnTo>
                  <a:lnTo>
                    <a:pt x="3483246" y="201935"/>
                  </a:lnTo>
                  <a:lnTo>
                    <a:pt x="3483246" y="201960"/>
                  </a:lnTo>
                  <a:lnTo>
                    <a:pt x="3483246" y="201985"/>
                  </a:lnTo>
                  <a:lnTo>
                    <a:pt x="3483246" y="202010"/>
                  </a:lnTo>
                  <a:lnTo>
                    <a:pt x="3483246" y="202035"/>
                  </a:lnTo>
                  <a:lnTo>
                    <a:pt x="3483246" y="202060"/>
                  </a:lnTo>
                  <a:lnTo>
                    <a:pt x="3483246" y="202085"/>
                  </a:lnTo>
                  <a:lnTo>
                    <a:pt x="3483246" y="202111"/>
                  </a:lnTo>
                  <a:lnTo>
                    <a:pt x="3483246" y="202136"/>
                  </a:lnTo>
                  <a:lnTo>
                    <a:pt x="3483246" y="202161"/>
                  </a:lnTo>
                  <a:lnTo>
                    <a:pt x="3483246" y="202186"/>
                  </a:lnTo>
                  <a:lnTo>
                    <a:pt x="3483246" y="202210"/>
                  </a:lnTo>
                  <a:lnTo>
                    <a:pt x="3483246" y="202235"/>
                  </a:lnTo>
                  <a:lnTo>
                    <a:pt x="3483246" y="202260"/>
                  </a:lnTo>
                  <a:lnTo>
                    <a:pt x="3483246" y="202285"/>
                  </a:lnTo>
                  <a:lnTo>
                    <a:pt x="3483246" y="202310"/>
                  </a:lnTo>
                  <a:lnTo>
                    <a:pt x="3483246" y="202335"/>
                  </a:lnTo>
                  <a:lnTo>
                    <a:pt x="3483246" y="202360"/>
                  </a:lnTo>
                  <a:lnTo>
                    <a:pt x="3483246" y="202384"/>
                  </a:lnTo>
                  <a:lnTo>
                    <a:pt x="3483246" y="202409"/>
                  </a:lnTo>
                  <a:lnTo>
                    <a:pt x="3483246" y="202434"/>
                  </a:lnTo>
                  <a:lnTo>
                    <a:pt x="3483246" y="202458"/>
                  </a:lnTo>
                  <a:lnTo>
                    <a:pt x="3483246" y="202483"/>
                  </a:lnTo>
                  <a:lnTo>
                    <a:pt x="3483246" y="202508"/>
                  </a:lnTo>
                  <a:lnTo>
                    <a:pt x="3483246" y="202532"/>
                  </a:lnTo>
                  <a:lnTo>
                    <a:pt x="3483246" y="202557"/>
                  </a:lnTo>
                  <a:lnTo>
                    <a:pt x="3483246" y="202581"/>
                  </a:lnTo>
                  <a:lnTo>
                    <a:pt x="3483246" y="202606"/>
                  </a:lnTo>
                  <a:lnTo>
                    <a:pt x="3483246" y="202630"/>
                  </a:lnTo>
                  <a:lnTo>
                    <a:pt x="3483246" y="202655"/>
                  </a:lnTo>
                  <a:lnTo>
                    <a:pt x="3483246" y="202679"/>
                  </a:lnTo>
                  <a:lnTo>
                    <a:pt x="3483246" y="202704"/>
                  </a:lnTo>
                  <a:lnTo>
                    <a:pt x="3483246" y="202728"/>
                  </a:lnTo>
                  <a:lnTo>
                    <a:pt x="3483246" y="202753"/>
                  </a:lnTo>
                  <a:lnTo>
                    <a:pt x="3483246" y="202777"/>
                  </a:lnTo>
                  <a:lnTo>
                    <a:pt x="3483246" y="202801"/>
                  </a:lnTo>
                  <a:lnTo>
                    <a:pt x="3483246" y="202825"/>
                  </a:lnTo>
                  <a:lnTo>
                    <a:pt x="3483246" y="202850"/>
                  </a:lnTo>
                  <a:lnTo>
                    <a:pt x="3483246" y="202874"/>
                  </a:lnTo>
                  <a:lnTo>
                    <a:pt x="3483246" y="202898"/>
                  </a:lnTo>
                  <a:lnTo>
                    <a:pt x="3483246" y="202922"/>
                  </a:lnTo>
                  <a:lnTo>
                    <a:pt x="3483246" y="202947"/>
                  </a:lnTo>
                  <a:lnTo>
                    <a:pt x="3483246" y="202971"/>
                  </a:lnTo>
                  <a:lnTo>
                    <a:pt x="3483246" y="202995"/>
                  </a:lnTo>
                  <a:lnTo>
                    <a:pt x="3483246" y="203019"/>
                  </a:lnTo>
                  <a:lnTo>
                    <a:pt x="3483246" y="203043"/>
                  </a:lnTo>
                  <a:lnTo>
                    <a:pt x="3483246" y="203067"/>
                  </a:lnTo>
                  <a:lnTo>
                    <a:pt x="3483246" y="203091"/>
                  </a:lnTo>
                  <a:lnTo>
                    <a:pt x="3483246" y="203115"/>
                  </a:lnTo>
                  <a:lnTo>
                    <a:pt x="3483246" y="203139"/>
                  </a:lnTo>
                  <a:lnTo>
                    <a:pt x="3483246" y="203163"/>
                  </a:lnTo>
                  <a:lnTo>
                    <a:pt x="3483246" y="203187"/>
                  </a:lnTo>
                  <a:lnTo>
                    <a:pt x="3483246" y="203211"/>
                  </a:lnTo>
                  <a:lnTo>
                    <a:pt x="3483246" y="203234"/>
                  </a:lnTo>
                  <a:lnTo>
                    <a:pt x="3483246" y="203258"/>
                  </a:lnTo>
                  <a:lnTo>
                    <a:pt x="3483246" y="203282"/>
                  </a:lnTo>
                  <a:lnTo>
                    <a:pt x="3483246" y="203306"/>
                  </a:lnTo>
                  <a:lnTo>
                    <a:pt x="3483246" y="203330"/>
                  </a:lnTo>
                  <a:lnTo>
                    <a:pt x="3483246" y="203353"/>
                  </a:lnTo>
                  <a:lnTo>
                    <a:pt x="3483246" y="203377"/>
                  </a:lnTo>
                  <a:lnTo>
                    <a:pt x="3483246" y="203401"/>
                  </a:lnTo>
                  <a:lnTo>
                    <a:pt x="3483246" y="203424"/>
                  </a:lnTo>
                  <a:lnTo>
                    <a:pt x="3483246" y="203448"/>
                  </a:lnTo>
                  <a:lnTo>
                    <a:pt x="3483246" y="203472"/>
                  </a:lnTo>
                  <a:lnTo>
                    <a:pt x="3483246" y="203495"/>
                  </a:lnTo>
                  <a:lnTo>
                    <a:pt x="3483246" y="203519"/>
                  </a:lnTo>
                  <a:lnTo>
                    <a:pt x="3483246" y="203542"/>
                  </a:lnTo>
                  <a:lnTo>
                    <a:pt x="3483246" y="203566"/>
                  </a:lnTo>
                  <a:lnTo>
                    <a:pt x="3483246" y="203589"/>
                  </a:lnTo>
                  <a:lnTo>
                    <a:pt x="3483246" y="203613"/>
                  </a:lnTo>
                  <a:lnTo>
                    <a:pt x="3483246" y="203636"/>
                  </a:lnTo>
                  <a:lnTo>
                    <a:pt x="3483246" y="203660"/>
                  </a:lnTo>
                  <a:lnTo>
                    <a:pt x="3483246" y="203683"/>
                  </a:lnTo>
                  <a:lnTo>
                    <a:pt x="3483246" y="203706"/>
                  </a:lnTo>
                  <a:lnTo>
                    <a:pt x="3483246" y="203730"/>
                  </a:lnTo>
                  <a:lnTo>
                    <a:pt x="3483246" y="203753"/>
                  </a:lnTo>
                  <a:lnTo>
                    <a:pt x="3483246" y="203776"/>
                  </a:lnTo>
                  <a:lnTo>
                    <a:pt x="3483246" y="203800"/>
                  </a:lnTo>
                  <a:lnTo>
                    <a:pt x="3483246" y="203823"/>
                  </a:lnTo>
                  <a:lnTo>
                    <a:pt x="3483246" y="203846"/>
                  </a:lnTo>
                  <a:lnTo>
                    <a:pt x="3483246" y="203869"/>
                  </a:lnTo>
                  <a:lnTo>
                    <a:pt x="3483246" y="203893"/>
                  </a:lnTo>
                  <a:lnTo>
                    <a:pt x="3483246" y="203916"/>
                  </a:lnTo>
                  <a:lnTo>
                    <a:pt x="3483246" y="203939"/>
                  </a:lnTo>
                  <a:lnTo>
                    <a:pt x="3483246" y="203962"/>
                  </a:lnTo>
                  <a:lnTo>
                    <a:pt x="3483246" y="203985"/>
                  </a:lnTo>
                  <a:lnTo>
                    <a:pt x="3483246" y="204008"/>
                  </a:lnTo>
                  <a:lnTo>
                    <a:pt x="3483246" y="204031"/>
                  </a:lnTo>
                  <a:lnTo>
                    <a:pt x="3483246" y="204054"/>
                  </a:lnTo>
                  <a:lnTo>
                    <a:pt x="3483246" y="204077"/>
                  </a:lnTo>
                  <a:lnTo>
                    <a:pt x="3483246" y="204100"/>
                  </a:lnTo>
                  <a:lnTo>
                    <a:pt x="3483246" y="204123"/>
                  </a:lnTo>
                  <a:lnTo>
                    <a:pt x="3483246" y="204146"/>
                  </a:lnTo>
                  <a:lnTo>
                    <a:pt x="3483246" y="204169"/>
                  </a:lnTo>
                  <a:lnTo>
                    <a:pt x="3483246" y="204192"/>
                  </a:lnTo>
                  <a:lnTo>
                    <a:pt x="3483246" y="204214"/>
                  </a:lnTo>
                  <a:lnTo>
                    <a:pt x="3483246" y="204237"/>
                  </a:lnTo>
                  <a:lnTo>
                    <a:pt x="3483246" y="204260"/>
                  </a:lnTo>
                  <a:lnTo>
                    <a:pt x="3483246" y="204283"/>
                  </a:lnTo>
                  <a:lnTo>
                    <a:pt x="3483246" y="204306"/>
                  </a:lnTo>
                  <a:lnTo>
                    <a:pt x="3483246" y="204328"/>
                  </a:lnTo>
                  <a:lnTo>
                    <a:pt x="3483246" y="204351"/>
                  </a:lnTo>
                  <a:lnTo>
                    <a:pt x="3483246" y="204374"/>
                  </a:lnTo>
                  <a:lnTo>
                    <a:pt x="3483246" y="204396"/>
                  </a:lnTo>
                  <a:lnTo>
                    <a:pt x="3483246" y="204419"/>
                  </a:lnTo>
                  <a:lnTo>
                    <a:pt x="3483246" y="204442"/>
                  </a:lnTo>
                  <a:lnTo>
                    <a:pt x="3483246" y="204464"/>
                  </a:lnTo>
                  <a:lnTo>
                    <a:pt x="3483246" y="204487"/>
                  </a:lnTo>
                  <a:lnTo>
                    <a:pt x="3483246" y="204509"/>
                  </a:lnTo>
                  <a:lnTo>
                    <a:pt x="3483246" y="204532"/>
                  </a:lnTo>
                  <a:lnTo>
                    <a:pt x="3483246" y="204554"/>
                  </a:lnTo>
                  <a:lnTo>
                    <a:pt x="3483246" y="204577"/>
                  </a:lnTo>
                  <a:lnTo>
                    <a:pt x="3483246" y="204599"/>
                  </a:lnTo>
                  <a:lnTo>
                    <a:pt x="3483246" y="204622"/>
                  </a:lnTo>
                  <a:lnTo>
                    <a:pt x="3483246" y="204644"/>
                  </a:lnTo>
                  <a:lnTo>
                    <a:pt x="3483246" y="204666"/>
                  </a:lnTo>
                  <a:lnTo>
                    <a:pt x="3483246" y="204689"/>
                  </a:lnTo>
                  <a:lnTo>
                    <a:pt x="3483246" y="204711"/>
                  </a:lnTo>
                  <a:lnTo>
                    <a:pt x="3483246" y="204733"/>
                  </a:lnTo>
                  <a:lnTo>
                    <a:pt x="3483246" y="204756"/>
                  </a:lnTo>
                  <a:lnTo>
                    <a:pt x="3483246" y="204778"/>
                  </a:lnTo>
                  <a:lnTo>
                    <a:pt x="3483246" y="204800"/>
                  </a:lnTo>
                  <a:lnTo>
                    <a:pt x="3483246" y="204822"/>
                  </a:lnTo>
                  <a:lnTo>
                    <a:pt x="3483246" y="204845"/>
                  </a:lnTo>
                  <a:lnTo>
                    <a:pt x="3483246" y="204867"/>
                  </a:lnTo>
                  <a:lnTo>
                    <a:pt x="3483246" y="204889"/>
                  </a:lnTo>
                  <a:lnTo>
                    <a:pt x="3483246" y="204911"/>
                  </a:lnTo>
                  <a:lnTo>
                    <a:pt x="3483246" y="204933"/>
                  </a:lnTo>
                  <a:lnTo>
                    <a:pt x="3483246" y="204955"/>
                  </a:lnTo>
                  <a:lnTo>
                    <a:pt x="3483246" y="204977"/>
                  </a:lnTo>
                  <a:lnTo>
                    <a:pt x="3483246" y="204999"/>
                  </a:lnTo>
                  <a:lnTo>
                    <a:pt x="3483246" y="205021"/>
                  </a:lnTo>
                  <a:lnTo>
                    <a:pt x="3483246" y="205043"/>
                  </a:lnTo>
                  <a:lnTo>
                    <a:pt x="3483246" y="205065"/>
                  </a:lnTo>
                  <a:lnTo>
                    <a:pt x="3483246" y="205087"/>
                  </a:lnTo>
                  <a:lnTo>
                    <a:pt x="3483246" y="205109"/>
                  </a:lnTo>
                  <a:lnTo>
                    <a:pt x="3483246" y="205131"/>
                  </a:lnTo>
                  <a:lnTo>
                    <a:pt x="3483246" y="205153"/>
                  </a:lnTo>
                  <a:lnTo>
                    <a:pt x="3483246" y="205175"/>
                  </a:lnTo>
                  <a:lnTo>
                    <a:pt x="3483246" y="205197"/>
                  </a:lnTo>
                  <a:lnTo>
                    <a:pt x="3483246" y="205219"/>
                  </a:lnTo>
                  <a:lnTo>
                    <a:pt x="3483246" y="205240"/>
                  </a:lnTo>
                  <a:lnTo>
                    <a:pt x="3483246" y="205262"/>
                  </a:lnTo>
                  <a:lnTo>
                    <a:pt x="3483246" y="205284"/>
                  </a:lnTo>
                  <a:lnTo>
                    <a:pt x="3483246" y="205306"/>
                  </a:lnTo>
                  <a:lnTo>
                    <a:pt x="3483246" y="205327"/>
                  </a:lnTo>
                  <a:lnTo>
                    <a:pt x="3483246" y="205349"/>
                  </a:lnTo>
                  <a:lnTo>
                    <a:pt x="3483246" y="205371"/>
                  </a:lnTo>
                  <a:lnTo>
                    <a:pt x="3483246" y="205392"/>
                  </a:lnTo>
                  <a:lnTo>
                    <a:pt x="3483246" y="205414"/>
                  </a:lnTo>
                  <a:lnTo>
                    <a:pt x="3483246" y="205436"/>
                  </a:lnTo>
                  <a:lnTo>
                    <a:pt x="3483246" y="205457"/>
                  </a:lnTo>
                  <a:lnTo>
                    <a:pt x="3483246" y="205479"/>
                  </a:lnTo>
                  <a:lnTo>
                    <a:pt x="3483246" y="205500"/>
                  </a:lnTo>
                  <a:lnTo>
                    <a:pt x="3483246" y="205522"/>
                  </a:lnTo>
                  <a:lnTo>
                    <a:pt x="3483246" y="205543"/>
                  </a:lnTo>
                  <a:lnTo>
                    <a:pt x="3483246" y="205565"/>
                  </a:lnTo>
                  <a:lnTo>
                    <a:pt x="3483246" y="205586"/>
                  </a:lnTo>
                  <a:lnTo>
                    <a:pt x="3483246" y="205608"/>
                  </a:lnTo>
                  <a:lnTo>
                    <a:pt x="3483246" y="205629"/>
                  </a:lnTo>
                  <a:lnTo>
                    <a:pt x="3483246" y="205651"/>
                  </a:lnTo>
                  <a:lnTo>
                    <a:pt x="3483246" y="205672"/>
                  </a:lnTo>
                  <a:lnTo>
                    <a:pt x="3483246" y="205693"/>
                  </a:lnTo>
                  <a:lnTo>
                    <a:pt x="3483246" y="205715"/>
                  </a:lnTo>
                  <a:lnTo>
                    <a:pt x="3483246" y="205736"/>
                  </a:lnTo>
                  <a:lnTo>
                    <a:pt x="3483246" y="20575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84398" y="4855417"/>
              <a:ext cx="3483246" cy="696649"/>
            </a:xfrm>
            <a:custGeom>
              <a:avLst/>
              <a:gdLst/>
              <a:ahLst/>
              <a:cxnLst/>
              <a:rect l="0" t="0" r="0" b="0"/>
              <a:pathLst>
                <a:path w="3483246" h="696649">
                  <a:moveTo>
                    <a:pt x="0" y="696649"/>
                  </a:moveTo>
                  <a:lnTo>
                    <a:pt x="3483" y="675014"/>
                  </a:lnTo>
                  <a:lnTo>
                    <a:pt x="6966" y="653646"/>
                  </a:lnTo>
                  <a:lnTo>
                    <a:pt x="10449" y="632540"/>
                  </a:lnTo>
                  <a:lnTo>
                    <a:pt x="13932" y="611692"/>
                  </a:lnTo>
                  <a:lnTo>
                    <a:pt x="17416" y="591096"/>
                  </a:lnTo>
                  <a:lnTo>
                    <a:pt x="20899" y="570748"/>
                  </a:lnTo>
                  <a:lnTo>
                    <a:pt x="24382" y="550645"/>
                  </a:lnTo>
                  <a:lnTo>
                    <a:pt x="27865" y="530780"/>
                  </a:lnTo>
                  <a:lnTo>
                    <a:pt x="31349" y="511151"/>
                  </a:lnTo>
                  <a:lnTo>
                    <a:pt x="34832" y="491752"/>
                  </a:lnTo>
                  <a:lnTo>
                    <a:pt x="38315" y="472580"/>
                  </a:lnTo>
                  <a:lnTo>
                    <a:pt x="41798" y="453632"/>
                  </a:lnTo>
                  <a:lnTo>
                    <a:pt x="45282" y="434902"/>
                  </a:lnTo>
                  <a:lnTo>
                    <a:pt x="48765" y="416388"/>
                  </a:lnTo>
                  <a:lnTo>
                    <a:pt x="52248" y="398085"/>
                  </a:lnTo>
                  <a:lnTo>
                    <a:pt x="55731" y="379990"/>
                  </a:lnTo>
                  <a:lnTo>
                    <a:pt x="59215" y="362100"/>
                  </a:lnTo>
                  <a:lnTo>
                    <a:pt x="62698" y="344410"/>
                  </a:lnTo>
                  <a:lnTo>
                    <a:pt x="66181" y="326919"/>
                  </a:lnTo>
                  <a:lnTo>
                    <a:pt x="69664" y="309621"/>
                  </a:lnTo>
                  <a:lnTo>
                    <a:pt x="73148" y="292515"/>
                  </a:lnTo>
                  <a:lnTo>
                    <a:pt x="76631" y="275597"/>
                  </a:lnTo>
                  <a:lnTo>
                    <a:pt x="80114" y="258864"/>
                  </a:lnTo>
                  <a:lnTo>
                    <a:pt x="83597" y="242312"/>
                  </a:lnTo>
                  <a:lnTo>
                    <a:pt x="87081" y="225940"/>
                  </a:lnTo>
                  <a:lnTo>
                    <a:pt x="90564" y="209743"/>
                  </a:lnTo>
                  <a:lnTo>
                    <a:pt x="94047" y="193720"/>
                  </a:lnTo>
                  <a:lnTo>
                    <a:pt x="97530" y="177867"/>
                  </a:lnTo>
                  <a:lnTo>
                    <a:pt x="101014" y="162182"/>
                  </a:lnTo>
                  <a:lnTo>
                    <a:pt x="104497" y="146663"/>
                  </a:lnTo>
                  <a:lnTo>
                    <a:pt x="107980" y="131305"/>
                  </a:lnTo>
                  <a:lnTo>
                    <a:pt x="111463" y="116108"/>
                  </a:lnTo>
                  <a:lnTo>
                    <a:pt x="114947" y="101068"/>
                  </a:lnTo>
                  <a:lnTo>
                    <a:pt x="118430" y="86183"/>
                  </a:lnTo>
                  <a:lnTo>
                    <a:pt x="121913" y="71451"/>
                  </a:lnTo>
                  <a:lnTo>
                    <a:pt x="125396" y="56869"/>
                  </a:lnTo>
                  <a:lnTo>
                    <a:pt x="128880" y="42435"/>
                  </a:lnTo>
                  <a:lnTo>
                    <a:pt x="132363" y="28147"/>
                  </a:lnTo>
                  <a:lnTo>
                    <a:pt x="135846" y="14003"/>
                  </a:lnTo>
                  <a:lnTo>
                    <a:pt x="139329" y="0"/>
                  </a:lnTo>
                  <a:lnTo>
                    <a:pt x="139329" y="116108"/>
                  </a:lnTo>
                  <a:lnTo>
                    <a:pt x="139329" y="199042"/>
                  </a:lnTo>
                  <a:lnTo>
                    <a:pt x="139329" y="261243"/>
                  </a:lnTo>
                  <a:lnTo>
                    <a:pt x="139329" y="309621"/>
                  </a:lnTo>
                  <a:lnTo>
                    <a:pt x="139329" y="348324"/>
                  </a:lnTo>
                  <a:lnTo>
                    <a:pt x="139329" y="379990"/>
                  </a:lnTo>
                  <a:lnTo>
                    <a:pt x="139329" y="406378"/>
                  </a:lnTo>
                  <a:lnTo>
                    <a:pt x="139329" y="428707"/>
                  </a:lnTo>
                  <a:lnTo>
                    <a:pt x="139329" y="447846"/>
                  </a:lnTo>
                  <a:lnTo>
                    <a:pt x="139329" y="464432"/>
                  </a:lnTo>
                  <a:lnTo>
                    <a:pt x="139329" y="478946"/>
                  </a:lnTo>
                  <a:lnTo>
                    <a:pt x="139329" y="491752"/>
                  </a:lnTo>
                  <a:lnTo>
                    <a:pt x="139329" y="503135"/>
                  </a:lnTo>
                  <a:lnTo>
                    <a:pt x="139329" y="513320"/>
                  </a:lnTo>
                  <a:lnTo>
                    <a:pt x="139329" y="522487"/>
                  </a:lnTo>
                  <a:lnTo>
                    <a:pt x="139329" y="530780"/>
                  </a:lnTo>
                  <a:lnTo>
                    <a:pt x="139329" y="538319"/>
                  </a:lnTo>
                  <a:lnTo>
                    <a:pt x="139329" y="545203"/>
                  </a:lnTo>
                  <a:lnTo>
                    <a:pt x="139329" y="551514"/>
                  </a:lnTo>
                  <a:lnTo>
                    <a:pt x="139329" y="557319"/>
                  </a:lnTo>
                  <a:lnTo>
                    <a:pt x="139329" y="562678"/>
                  </a:lnTo>
                  <a:lnTo>
                    <a:pt x="139329" y="567640"/>
                  </a:lnTo>
                  <a:lnTo>
                    <a:pt x="139329" y="572247"/>
                  </a:lnTo>
                  <a:lnTo>
                    <a:pt x="139329" y="576537"/>
                  </a:lnTo>
                  <a:lnTo>
                    <a:pt x="139329" y="580541"/>
                  </a:lnTo>
                  <a:lnTo>
                    <a:pt x="139329" y="584286"/>
                  </a:lnTo>
                  <a:lnTo>
                    <a:pt x="139329" y="587797"/>
                  </a:lnTo>
                  <a:lnTo>
                    <a:pt x="139329" y="591096"/>
                  </a:lnTo>
                  <a:lnTo>
                    <a:pt x="139329" y="594200"/>
                  </a:lnTo>
                  <a:lnTo>
                    <a:pt x="139329" y="597128"/>
                  </a:lnTo>
                  <a:lnTo>
                    <a:pt x="139329" y="599892"/>
                  </a:lnTo>
                  <a:lnTo>
                    <a:pt x="139329" y="602507"/>
                  </a:lnTo>
                  <a:lnTo>
                    <a:pt x="142813" y="600219"/>
                  </a:lnTo>
                  <a:lnTo>
                    <a:pt x="146296" y="597933"/>
                  </a:lnTo>
                  <a:lnTo>
                    <a:pt x="149779" y="595651"/>
                  </a:lnTo>
                  <a:lnTo>
                    <a:pt x="153262" y="593372"/>
                  </a:lnTo>
                  <a:lnTo>
                    <a:pt x="156746" y="591096"/>
                  </a:lnTo>
                  <a:lnTo>
                    <a:pt x="160229" y="588823"/>
                  </a:lnTo>
                  <a:lnTo>
                    <a:pt x="163712" y="586553"/>
                  </a:lnTo>
                  <a:lnTo>
                    <a:pt x="167195" y="584286"/>
                  </a:lnTo>
                  <a:lnTo>
                    <a:pt x="170679" y="582022"/>
                  </a:lnTo>
                  <a:lnTo>
                    <a:pt x="174162" y="579761"/>
                  </a:lnTo>
                  <a:lnTo>
                    <a:pt x="177645" y="577504"/>
                  </a:lnTo>
                  <a:lnTo>
                    <a:pt x="181128" y="575249"/>
                  </a:lnTo>
                  <a:lnTo>
                    <a:pt x="184612" y="572997"/>
                  </a:lnTo>
                  <a:lnTo>
                    <a:pt x="188095" y="570748"/>
                  </a:lnTo>
                  <a:lnTo>
                    <a:pt x="191578" y="568503"/>
                  </a:lnTo>
                  <a:lnTo>
                    <a:pt x="195061" y="566260"/>
                  </a:lnTo>
                  <a:lnTo>
                    <a:pt x="198545" y="564020"/>
                  </a:lnTo>
                  <a:lnTo>
                    <a:pt x="202028" y="561784"/>
                  </a:lnTo>
                  <a:lnTo>
                    <a:pt x="205511" y="559550"/>
                  </a:lnTo>
                  <a:lnTo>
                    <a:pt x="208994" y="557319"/>
                  </a:lnTo>
                  <a:lnTo>
                    <a:pt x="212478" y="555091"/>
                  </a:lnTo>
                  <a:lnTo>
                    <a:pt x="215961" y="552866"/>
                  </a:lnTo>
                  <a:lnTo>
                    <a:pt x="219444" y="550645"/>
                  </a:lnTo>
                  <a:lnTo>
                    <a:pt x="222927" y="548426"/>
                  </a:lnTo>
                  <a:lnTo>
                    <a:pt x="226411" y="546210"/>
                  </a:lnTo>
                  <a:lnTo>
                    <a:pt x="229894" y="543997"/>
                  </a:lnTo>
                  <a:lnTo>
                    <a:pt x="233377" y="541787"/>
                  </a:lnTo>
                  <a:lnTo>
                    <a:pt x="236860" y="539579"/>
                  </a:lnTo>
                  <a:lnTo>
                    <a:pt x="240344" y="537375"/>
                  </a:lnTo>
                  <a:lnTo>
                    <a:pt x="243827" y="535174"/>
                  </a:lnTo>
                  <a:lnTo>
                    <a:pt x="247310" y="532975"/>
                  </a:lnTo>
                  <a:lnTo>
                    <a:pt x="250793" y="530780"/>
                  </a:lnTo>
                  <a:lnTo>
                    <a:pt x="254277" y="528587"/>
                  </a:lnTo>
                  <a:lnTo>
                    <a:pt x="257760" y="526398"/>
                  </a:lnTo>
                  <a:lnTo>
                    <a:pt x="261243" y="524211"/>
                  </a:lnTo>
                  <a:lnTo>
                    <a:pt x="264726" y="522027"/>
                  </a:lnTo>
                  <a:lnTo>
                    <a:pt x="268210" y="519846"/>
                  </a:lnTo>
                  <a:lnTo>
                    <a:pt x="271693" y="517668"/>
                  </a:lnTo>
                  <a:lnTo>
                    <a:pt x="275176" y="515493"/>
                  </a:lnTo>
                  <a:lnTo>
                    <a:pt x="278659" y="513320"/>
                  </a:lnTo>
                  <a:lnTo>
                    <a:pt x="278659" y="518021"/>
                  </a:lnTo>
                  <a:lnTo>
                    <a:pt x="278659" y="522487"/>
                  </a:lnTo>
                  <a:lnTo>
                    <a:pt x="278659" y="526734"/>
                  </a:lnTo>
                  <a:lnTo>
                    <a:pt x="278659" y="530780"/>
                  </a:lnTo>
                  <a:lnTo>
                    <a:pt x="278659" y="534637"/>
                  </a:lnTo>
                  <a:lnTo>
                    <a:pt x="278659" y="538319"/>
                  </a:lnTo>
                  <a:lnTo>
                    <a:pt x="278659" y="541838"/>
                  </a:lnTo>
                  <a:lnTo>
                    <a:pt x="278659" y="545203"/>
                  </a:lnTo>
                  <a:lnTo>
                    <a:pt x="278659" y="548426"/>
                  </a:lnTo>
                  <a:lnTo>
                    <a:pt x="278659" y="551514"/>
                  </a:lnTo>
                  <a:lnTo>
                    <a:pt x="278659" y="554476"/>
                  </a:lnTo>
                  <a:lnTo>
                    <a:pt x="278659" y="557319"/>
                  </a:lnTo>
                  <a:lnTo>
                    <a:pt x="278659" y="560051"/>
                  </a:lnTo>
                  <a:lnTo>
                    <a:pt x="278659" y="562678"/>
                  </a:lnTo>
                  <a:lnTo>
                    <a:pt x="278659" y="565206"/>
                  </a:lnTo>
                  <a:lnTo>
                    <a:pt x="278659" y="567640"/>
                  </a:lnTo>
                  <a:lnTo>
                    <a:pt x="278659" y="569985"/>
                  </a:lnTo>
                  <a:lnTo>
                    <a:pt x="278659" y="572247"/>
                  </a:lnTo>
                  <a:lnTo>
                    <a:pt x="278659" y="574430"/>
                  </a:lnTo>
                  <a:lnTo>
                    <a:pt x="278659" y="576537"/>
                  </a:lnTo>
                  <a:lnTo>
                    <a:pt x="278659" y="578573"/>
                  </a:lnTo>
                  <a:lnTo>
                    <a:pt x="278659" y="580541"/>
                  </a:lnTo>
                  <a:lnTo>
                    <a:pt x="282143" y="579138"/>
                  </a:lnTo>
                  <a:lnTo>
                    <a:pt x="285626" y="577737"/>
                  </a:lnTo>
                  <a:lnTo>
                    <a:pt x="289109" y="576337"/>
                  </a:lnTo>
                  <a:lnTo>
                    <a:pt x="292592" y="574938"/>
                  </a:lnTo>
                  <a:lnTo>
                    <a:pt x="296075" y="573540"/>
                  </a:lnTo>
                  <a:lnTo>
                    <a:pt x="299559" y="572144"/>
                  </a:lnTo>
                  <a:lnTo>
                    <a:pt x="303042" y="570748"/>
                  </a:lnTo>
                  <a:lnTo>
                    <a:pt x="306525" y="569354"/>
                  </a:lnTo>
                  <a:lnTo>
                    <a:pt x="310008" y="567961"/>
                  </a:lnTo>
                  <a:lnTo>
                    <a:pt x="313492" y="566569"/>
                  </a:lnTo>
                  <a:lnTo>
                    <a:pt x="316975" y="565178"/>
                  </a:lnTo>
                  <a:lnTo>
                    <a:pt x="320458" y="563789"/>
                  </a:lnTo>
                  <a:lnTo>
                    <a:pt x="323941" y="562400"/>
                  </a:lnTo>
                  <a:lnTo>
                    <a:pt x="327425" y="561013"/>
                  </a:lnTo>
                  <a:lnTo>
                    <a:pt x="330908" y="559627"/>
                  </a:lnTo>
                  <a:lnTo>
                    <a:pt x="334391" y="558242"/>
                  </a:lnTo>
                  <a:lnTo>
                    <a:pt x="337874" y="556858"/>
                  </a:lnTo>
                  <a:lnTo>
                    <a:pt x="341358" y="555475"/>
                  </a:lnTo>
                  <a:lnTo>
                    <a:pt x="344841" y="554094"/>
                  </a:lnTo>
                  <a:lnTo>
                    <a:pt x="348324" y="552713"/>
                  </a:lnTo>
                  <a:lnTo>
                    <a:pt x="351807" y="551334"/>
                  </a:lnTo>
                  <a:lnTo>
                    <a:pt x="355291" y="549956"/>
                  </a:lnTo>
                  <a:lnTo>
                    <a:pt x="358774" y="548579"/>
                  </a:lnTo>
                  <a:lnTo>
                    <a:pt x="362257" y="547203"/>
                  </a:lnTo>
                  <a:lnTo>
                    <a:pt x="365740" y="545828"/>
                  </a:lnTo>
                  <a:lnTo>
                    <a:pt x="369224" y="544454"/>
                  </a:lnTo>
                  <a:lnTo>
                    <a:pt x="372707" y="543082"/>
                  </a:lnTo>
                  <a:lnTo>
                    <a:pt x="376190" y="541710"/>
                  </a:lnTo>
                  <a:lnTo>
                    <a:pt x="379673" y="540340"/>
                  </a:lnTo>
                  <a:lnTo>
                    <a:pt x="383157" y="538971"/>
                  </a:lnTo>
                  <a:lnTo>
                    <a:pt x="386640" y="537603"/>
                  </a:lnTo>
                  <a:lnTo>
                    <a:pt x="390123" y="536236"/>
                  </a:lnTo>
                  <a:lnTo>
                    <a:pt x="393606" y="534870"/>
                  </a:lnTo>
                  <a:lnTo>
                    <a:pt x="397090" y="533506"/>
                  </a:lnTo>
                  <a:lnTo>
                    <a:pt x="400573" y="532142"/>
                  </a:lnTo>
                  <a:lnTo>
                    <a:pt x="404056" y="530780"/>
                  </a:lnTo>
                  <a:lnTo>
                    <a:pt x="407539" y="529419"/>
                  </a:lnTo>
                  <a:lnTo>
                    <a:pt x="411023" y="528059"/>
                  </a:lnTo>
                  <a:lnTo>
                    <a:pt x="414506" y="526700"/>
                  </a:lnTo>
                  <a:lnTo>
                    <a:pt x="417989" y="525342"/>
                  </a:lnTo>
                  <a:lnTo>
                    <a:pt x="417989" y="528105"/>
                  </a:lnTo>
                  <a:lnTo>
                    <a:pt x="417989" y="530780"/>
                  </a:lnTo>
                  <a:lnTo>
                    <a:pt x="417989" y="533372"/>
                  </a:lnTo>
                  <a:lnTo>
                    <a:pt x="417989" y="535884"/>
                  </a:lnTo>
                  <a:lnTo>
                    <a:pt x="417989" y="538319"/>
                  </a:lnTo>
                  <a:lnTo>
                    <a:pt x="417989" y="540683"/>
                  </a:lnTo>
                  <a:lnTo>
                    <a:pt x="417989" y="542976"/>
                  </a:lnTo>
                  <a:lnTo>
                    <a:pt x="417989" y="545203"/>
                  </a:lnTo>
                  <a:lnTo>
                    <a:pt x="417989" y="547367"/>
                  </a:lnTo>
                  <a:lnTo>
                    <a:pt x="417989" y="549469"/>
                  </a:lnTo>
                  <a:lnTo>
                    <a:pt x="417989" y="551514"/>
                  </a:lnTo>
                  <a:lnTo>
                    <a:pt x="417989" y="553502"/>
                  </a:lnTo>
                  <a:lnTo>
                    <a:pt x="417989" y="555436"/>
                  </a:lnTo>
                  <a:lnTo>
                    <a:pt x="417989" y="557319"/>
                  </a:lnTo>
                  <a:lnTo>
                    <a:pt x="417989" y="559152"/>
                  </a:lnTo>
                  <a:lnTo>
                    <a:pt x="417989" y="560938"/>
                  </a:lnTo>
                  <a:lnTo>
                    <a:pt x="417989" y="562678"/>
                  </a:lnTo>
                  <a:lnTo>
                    <a:pt x="417989" y="564374"/>
                  </a:lnTo>
                  <a:lnTo>
                    <a:pt x="417989" y="566027"/>
                  </a:lnTo>
                  <a:lnTo>
                    <a:pt x="417989" y="567640"/>
                  </a:lnTo>
                  <a:lnTo>
                    <a:pt x="417989" y="569213"/>
                  </a:lnTo>
                  <a:lnTo>
                    <a:pt x="417989" y="570748"/>
                  </a:lnTo>
                  <a:lnTo>
                    <a:pt x="417989" y="572247"/>
                  </a:lnTo>
                  <a:lnTo>
                    <a:pt x="417989" y="573711"/>
                  </a:lnTo>
                  <a:lnTo>
                    <a:pt x="417989" y="575140"/>
                  </a:lnTo>
                  <a:lnTo>
                    <a:pt x="417989" y="576537"/>
                  </a:lnTo>
                  <a:lnTo>
                    <a:pt x="417989" y="577902"/>
                  </a:lnTo>
                  <a:lnTo>
                    <a:pt x="417989" y="579236"/>
                  </a:lnTo>
                  <a:lnTo>
                    <a:pt x="417989" y="580541"/>
                  </a:lnTo>
                  <a:lnTo>
                    <a:pt x="417989" y="581817"/>
                  </a:lnTo>
                  <a:lnTo>
                    <a:pt x="417989" y="583065"/>
                  </a:lnTo>
                  <a:lnTo>
                    <a:pt x="417989" y="584286"/>
                  </a:lnTo>
                  <a:lnTo>
                    <a:pt x="417989" y="585481"/>
                  </a:lnTo>
                  <a:lnTo>
                    <a:pt x="417989" y="586652"/>
                  </a:lnTo>
                  <a:lnTo>
                    <a:pt x="417989" y="587797"/>
                  </a:lnTo>
                  <a:lnTo>
                    <a:pt x="417989" y="588920"/>
                  </a:lnTo>
                  <a:lnTo>
                    <a:pt x="417989" y="590019"/>
                  </a:lnTo>
                  <a:lnTo>
                    <a:pt x="417989" y="591096"/>
                  </a:lnTo>
                  <a:lnTo>
                    <a:pt x="417989" y="592151"/>
                  </a:lnTo>
                  <a:lnTo>
                    <a:pt x="417989" y="593186"/>
                  </a:lnTo>
                  <a:lnTo>
                    <a:pt x="417989" y="594200"/>
                  </a:lnTo>
                  <a:lnTo>
                    <a:pt x="417989" y="595195"/>
                  </a:lnTo>
                  <a:lnTo>
                    <a:pt x="417989" y="596171"/>
                  </a:lnTo>
                  <a:lnTo>
                    <a:pt x="417989" y="597128"/>
                  </a:lnTo>
                  <a:lnTo>
                    <a:pt x="417989" y="598066"/>
                  </a:lnTo>
                  <a:lnTo>
                    <a:pt x="417989" y="598988"/>
                  </a:lnTo>
                  <a:lnTo>
                    <a:pt x="417989" y="599892"/>
                  </a:lnTo>
                  <a:lnTo>
                    <a:pt x="417989" y="600780"/>
                  </a:lnTo>
                  <a:lnTo>
                    <a:pt x="417989" y="601651"/>
                  </a:lnTo>
                  <a:lnTo>
                    <a:pt x="417989" y="602507"/>
                  </a:lnTo>
                  <a:lnTo>
                    <a:pt x="417989" y="603348"/>
                  </a:lnTo>
                  <a:lnTo>
                    <a:pt x="417989" y="604173"/>
                  </a:lnTo>
                  <a:lnTo>
                    <a:pt x="417989" y="604984"/>
                  </a:lnTo>
                  <a:lnTo>
                    <a:pt x="417989" y="605782"/>
                  </a:lnTo>
                  <a:lnTo>
                    <a:pt x="417989" y="606565"/>
                  </a:lnTo>
                  <a:lnTo>
                    <a:pt x="421472" y="605834"/>
                  </a:lnTo>
                  <a:lnTo>
                    <a:pt x="424956" y="605103"/>
                  </a:lnTo>
                  <a:lnTo>
                    <a:pt x="428439" y="604372"/>
                  </a:lnTo>
                  <a:lnTo>
                    <a:pt x="431922" y="603642"/>
                  </a:lnTo>
                  <a:lnTo>
                    <a:pt x="435405" y="602912"/>
                  </a:lnTo>
                  <a:lnTo>
                    <a:pt x="438889" y="602183"/>
                  </a:lnTo>
                  <a:lnTo>
                    <a:pt x="442372" y="601454"/>
                  </a:lnTo>
                  <a:lnTo>
                    <a:pt x="445855" y="600725"/>
                  </a:lnTo>
                  <a:lnTo>
                    <a:pt x="449338" y="599996"/>
                  </a:lnTo>
                  <a:lnTo>
                    <a:pt x="452822" y="599268"/>
                  </a:lnTo>
                  <a:lnTo>
                    <a:pt x="456305" y="598540"/>
                  </a:lnTo>
                  <a:lnTo>
                    <a:pt x="459788" y="597812"/>
                  </a:lnTo>
                  <a:lnTo>
                    <a:pt x="463271" y="597085"/>
                  </a:lnTo>
                  <a:lnTo>
                    <a:pt x="466755" y="596358"/>
                  </a:lnTo>
                  <a:lnTo>
                    <a:pt x="470238" y="595631"/>
                  </a:lnTo>
                  <a:lnTo>
                    <a:pt x="473721" y="594905"/>
                  </a:lnTo>
                  <a:lnTo>
                    <a:pt x="477204" y="594178"/>
                  </a:lnTo>
                  <a:lnTo>
                    <a:pt x="480688" y="593453"/>
                  </a:lnTo>
                  <a:lnTo>
                    <a:pt x="484171" y="592727"/>
                  </a:lnTo>
                  <a:lnTo>
                    <a:pt x="487654" y="592002"/>
                  </a:lnTo>
                  <a:lnTo>
                    <a:pt x="491137" y="591277"/>
                  </a:lnTo>
                  <a:lnTo>
                    <a:pt x="494621" y="590553"/>
                  </a:lnTo>
                  <a:lnTo>
                    <a:pt x="498104" y="589828"/>
                  </a:lnTo>
                  <a:lnTo>
                    <a:pt x="501587" y="589104"/>
                  </a:lnTo>
                  <a:lnTo>
                    <a:pt x="505070" y="588381"/>
                  </a:lnTo>
                  <a:lnTo>
                    <a:pt x="508554" y="587657"/>
                  </a:lnTo>
                  <a:lnTo>
                    <a:pt x="512037" y="586934"/>
                  </a:lnTo>
                  <a:lnTo>
                    <a:pt x="515520" y="586212"/>
                  </a:lnTo>
                  <a:lnTo>
                    <a:pt x="519003" y="585489"/>
                  </a:lnTo>
                  <a:lnTo>
                    <a:pt x="522487" y="584767"/>
                  </a:lnTo>
                  <a:lnTo>
                    <a:pt x="525970" y="584046"/>
                  </a:lnTo>
                  <a:lnTo>
                    <a:pt x="529453" y="583324"/>
                  </a:lnTo>
                  <a:lnTo>
                    <a:pt x="532936" y="582603"/>
                  </a:lnTo>
                  <a:lnTo>
                    <a:pt x="536420" y="581882"/>
                  </a:lnTo>
                  <a:lnTo>
                    <a:pt x="539903" y="581162"/>
                  </a:lnTo>
                  <a:lnTo>
                    <a:pt x="543386" y="580441"/>
                  </a:lnTo>
                  <a:lnTo>
                    <a:pt x="546869" y="579721"/>
                  </a:lnTo>
                  <a:lnTo>
                    <a:pt x="550353" y="579002"/>
                  </a:lnTo>
                  <a:lnTo>
                    <a:pt x="553836" y="578283"/>
                  </a:lnTo>
                  <a:lnTo>
                    <a:pt x="557319" y="577564"/>
                  </a:lnTo>
                  <a:lnTo>
                    <a:pt x="557319" y="578573"/>
                  </a:lnTo>
                  <a:lnTo>
                    <a:pt x="557319" y="579565"/>
                  </a:lnTo>
                  <a:lnTo>
                    <a:pt x="557319" y="580541"/>
                  </a:lnTo>
                  <a:lnTo>
                    <a:pt x="557319" y="581500"/>
                  </a:lnTo>
                  <a:lnTo>
                    <a:pt x="557319" y="582444"/>
                  </a:lnTo>
                  <a:lnTo>
                    <a:pt x="557319" y="583373"/>
                  </a:lnTo>
                  <a:lnTo>
                    <a:pt x="557319" y="584286"/>
                  </a:lnTo>
                  <a:lnTo>
                    <a:pt x="557319" y="585185"/>
                  </a:lnTo>
                  <a:lnTo>
                    <a:pt x="557319" y="586070"/>
                  </a:lnTo>
                  <a:lnTo>
                    <a:pt x="557319" y="586940"/>
                  </a:lnTo>
                  <a:lnTo>
                    <a:pt x="557319" y="587797"/>
                  </a:lnTo>
                  <a:lnTo>
                    <a:pt x="557319" y="588641"/>
                  </a:lnTo>
                  <a:lnTo>
                    <a:pt x="557319" y="589472"/>
                  </a:lnTo>
                  <a:lnTo>
                    <a:pt x="557319" y="590290"/>
                  </a:lnTo>
                  <a:lnTo>
                    <a:pt x="557319" y="591096"/>
                  </a:lnTo>
                  <a:lnTo>
                    <a:pt x="557319" y="591890"/>
                  </a:lnTo>
                  <a:lnTo>
                    <a:pt x="557319" y="592671"/>
                  </a:lnTo>
                  <a:lnTo>
                    <a:pt x="557319" y="593442"/>
                  </a:lnTo>
                  <a:lnTo>
                    <a:pt x="557319" y="594200"/>
                  </a:lnTo>
                  <a:lnTo>
                    <a:pt x="557319" y="594948"/>
                  </a:lnTo>
                  <a:lnTo>
                    <a:pt x="557319" y="595685"/>
                  </a:lnTo>
                  <a:lnTo>
                    <a:pt x="557319" y="596412"/>
                  </a:lnTo>
                  <a:lnTo>
                    <a:pt x="557319" y="597128"/>
                  </a:lnTo>
                  <a:lnTo>
                    <a:pt x="557319" y="597833"/>
                  </a:lnTo>
                  <a:lnTo>
                    <a:pt x="557319" y="598529"/>
                  </a:lnTo>
                  <a:lnTo>
                    <a:pt x="557319" y="599215"/>
                  </a:lnTo>
                  <a:lnTo>
                    <a:pt x="557319" y="599892"/>
                  </a:lnTo>
                  <a:lnTo>
                    <a:pt x="557319" y="600559"/>
                  </a:lnTo>
                  <a:lnTo>
                    <a:pt x="557319" y="601217"/>
                  </a:lnTo>
                  <a:lnTo>
                    <a:pt x="557319" y="601867"/>
                  </a:lnTo>
                  <a:lnTo>
                    <a:pt x="557319" y="602507"/>
                  </a:lnTo>
                  <a:lnTo>
                    <a:pt x="557319" y="603139"/>
                  </a:lnTo>
                  <a:lnTo>
                    <a:pt x="557319" y="603762"/>
                  </a:lnTo>
                  <a:lnTo>
                    <a:pt x="557319" y="604377"/>
                  </a:lnTo>
                  <a:lnTo>
                    <a:pt x="557319" y="604984"/>
                  </a:lnTo>
                  <a:lnTo>
                    <a:pt x="557319" y="605584"/>
                  </a:lnTo>
                  <a:lnTo>
                    <a:pt x="557319" y="606175"/>
                  </a:lnTo>
                  <a:lnTo>
                    <a:pt x="557319" y="606759"/>
                  </a:lnTo>
                  <a:lnTo>
                    <a:pt x="557319" y="607335"/>
                  </a:lnTo>
                  <a:lnTo>
                    <a:pt x="557319" y="607904"/>
                  </a:lnTo>
                  <a:lnTo>
                    <a:pt x="557319" y="608465"/>
                  </a:lnTo>
                  <a:lnTo>
                    <a:pt x="557319" y="609020"/>
                  </a:lnTo>
                  <a:lnTo>
                    <a:pt x="557319" y="609568"/>
                  </a:lnTo>
                  <a:lnTo>
                    <a:pt x="557319" y="610109"/>
                  </a:lnTo>
                  <a:lnTo>
                    <a:pt x="557319" y="610643"/>
                  </a:lnTo>
                  <a:lnTo>
                    <a:pt x="557319" y="611170"/>
                  </a:lnTo>
                  <a:lnTo>
                    <a:pt x="557319" y="611692"/>
                  </a:lnTo>
                  <a:lnTo>
                    <a:pt x="557319" y="612207"/>
                  </a:lnTo>
                  <a:lnTo>
                    <a:pt x="557319" y="612715"/>
                  </a:lnTo>
                  <a:lnTo>
                    <a:pt x="557319" y="613218"/>
                  </a:lnTo>
                  <a:lnTo>
                    <a:pt x="557319" y="613714"/>
                  </a:lnTo>
                  <a:lnTo>
                    <a:pt x="557319" y="614205"/>
                  </a:lnTo>
                  <a:lnTo>
                    <a:pt x="557319" y="614690"/>
                  </a:lnTo>
                  <a:lnTo>
                    <a:pt x="557319" y="615169"/>
                  </a:lnTo>
                  <a:lnTo>
                    <a:pt x="557319" y="615643"/>
                  </a:lnTo>
                  <a:lnTo>
                    <a:pt x="557319" y="616111"/>
                  </a:lnTo>
                  <a:lnTo>
                    <a:pt x="557319" y="616574"/>
                  </a:lnTo>
                  <a:lnTo>
                    <a:pt x="557319" y="617032"/>
                  </a:lnTo>
                  <a:lnTo>
                    <a:pt x="557319" y="617484"/>
                  </a:lnTo>
                  <a:lnTo>
                    <a:pt x="557319" y="617931"/>
                  </a:lnTo>
                  <a:lnTo>
                    <a:pt x="557319" y="618374"/>
                  </a:lnTo>
                  <a:lnTo>
                    <a:pt x="557319" y="618811"/>
                  </a:lnTo>
                  <a:lnTo>
                    <a:pt x="557319" y="619243"/>
                  </a:lnTo>
                  <a:lnTo>
                    <a:pt x="557319" y="619671"/>
                  </a:lnTo>
                  <a:lnTo>
                    <a:pt x="557319" y="620094"/>
                  </a:lnTo>
                  <a:lnTo>
                    <a:pt x="557319" y="620512"/>
                  </a:lnTo>
                  <a:lnTo>
                    <a:pt x="557319" y="620926"/>
                  </a:lnTo>
                  <a:lnTo>
                    <a:pt x="560802" y="620463"/>
                  </a:lnTo>
                  <a:lnTo>
                    <a:pt x="564286" y="620000"/>
                  </a:lnTo>
                  <a:lnTo>
                    <a:pt x="567769" y="619538"/>
                  </a:lnTo>
                  <a:lnTo>
                    <a:pt x="571252" y="619075"/>
                  </a:lnTo>
                  <a:lnTo>
                    <a:pt x="574735" y="618613"/>
                  </a:lnTo>
                  <a:lnTo>
                    <a:pt x="578218" y="618151"/>
                  </a:lnTo>
                  <a:lnTo>
                    <a:pt x="581702" y="617688"/>
                  </a:lnTo>
                  <a:lnTo>
                    <a:pt x="585185" y="617226"/>
                  </a:lnTo>
                  <a:lnTo>
                    <a:pt x="588668" y="616764"/>
                  </a:lnTo>
                  <a:lnTo>
                    <a:pt x="592151" y="616303"/>
                  </a:lnTo>
                  <a:lnTo>
                    <a:pt x="595635" y="615841"/>
                  </a:lnTo>
                  <a:lnTo>
                    <a:pt x="599118" y="615379"/>
                  </a:lnTo>
                  <a:lnTo>
                    <a:pt x="602601" y="614918"/>
                  </a:lnTo>
                  <a:lnTo>
                    <a:pt x="606084" y="614457"/>
                  </a:lnTo>
                  <a:lnTo>
                    <a:pt x="609568" y="613996"/>
                  </a:lnTo>
                  <a:lnTo>
                    <a:pt x="613051" y="613535"/>
                  </a:lnTo>
                  <a:lnTo>
                    <a:pt x="616534" y="613074"/>
                  </a:lnTo>
                  <a:lnTo>
                    <a:pt x="620017" y="612613"/>
                  </a:lnTo>
                  <a:lnTo>
                    <a:pt x="623501" y="612152"/>
                  </a:lnTo>
                  <a:lnTo>
                    <a:pt x="626984" y="611692"/>
                  </a:lnTo>
                  <a:lnTo>
                    <a:pt x="630467" y="611231"/>
                  </a:lnTo>
                  <a:lnTo>
                    <a:pt x="633950" y="610771"/>
                  </a:lnTo>
                  <a:lnTo>
                    <a:pt x="637434" y="610311"/>
                  </a:lnTo>
                  <a:lnTo>
                    <a:pt x="640917" y="609851"/>
                  </a:lnTo>
                  <a:lnTo>
                    <a:pt x="644400" y="609391"/>
                  </a:lnTo>
                  <a:lnTo>
                    <a:pt x="647883" y="608931"/>
                  </a:lnTo>
                  <a:lnTo>
                    <a:pt x="651367" y="608471"/>
                  </a:lnTo>
                  <a:lnTo>
                    <a:pt x="654850" y="608012"/>
                  </a:lnTo>
                  <a:lnTo>
                    <a:pt x="658333" y="607552"/>
                  </a:lnTo>
                  <a:lnTo>
                    <a:pt x="661816" y="607093"/>
                  </a:lnTo>
                  <a:lnTo>
                    <a:pt x="665300" y="606634"/>
                  </a:lnTo>
                  <a:lnTo>
                    <a:pt x="668783" y="606175"/>
                  </a:lnTo>
                  <a:lnTo>
                    <a:pt x="672266" y="605716"/>
                  </a:lnTo>
                  <a:lnTo>
                    <a:pt x="675749" y="605257"/>
                  </a:lnTo>
                  <a:lnTo>
                    <a:pt x="679233" y="604799"/>
                  </a:lnTo>
                  <a:lnTo>
                    <a:pt x="682716" y="604340"/>
                  </a:lnTo>
                  <a:lnTo>
                    <a:pt x="686199" y="603882"/>
                  </a:lnTo>
                  <a:lnTo>
                    <a:pt x="689682" y="603423"/>
                  </a:lnTo>
                  <a:lnTo>
                    <a:pt x="693166" y="602965"/>
                  </a:lnTo>
                  <a:lnTo>
                    <a:pt x="696649" y="602507"/>
                  </a:lnTo>
                  <a:lnTo>
                    <a:pt x="696649" y="603013"/>
                  </a:lnTo>
                  <a:lnTo>
                    <a:pt x="696649" y="603514"/>
                  </a:lnTo>
                  <a:lnTo>
                    <a:pt x="696649" y="604009"/>
                  </a:lnTo>
                  <a:lnTo>
                    <a:pt x="696649" y="604500"/>
                  </a:lnTo>
                  <a:lnTo>
                    <a:pt x="696649" y="604984"/>
                  </a:lnTo>
                  <a:lnTo>
                    <a:pt x="696649" y="605464"/>
                  </a:lnTo>
                  <a:lnTo>
                    <a:pt x="696649" y="605939"/>
                  </a:lnTo>
                  <a:lnTo>
                    <a:pt x="696649" y="606409"/>
                  </a:lnTo>
                  <a:lnTo>
                    <a:pt x="696649" y="606874"/>
                  </a:lnTo>
                  <a:lnTo>
                    <a:pt x="696649" y="607335"/>
                  </a:lnTo>
                  <a:lnTo>
                    <a:pt x="696649" y="607791"/>
                  </a:lnTo>
                  <a:lnTo>
                    <a:pt x="696649" y="608242"/>
                  </a:lnTo>
                  <a:lnTo>
                    <a:pt x="696649" y="608688"/>
                  </a:lnTo>
                  <a:lnTo>
                    <a:pt x="696649" y="609130"/>
                  </a:lnTo>
                  <a:lnTo>
                    <a:pt x="696649" y="609568"/>
                  </a:lnTo>
                  <a:lnTo>
                    <a:pt x="696649" y="610001"/>
                  </a:lnTo>
                  <a:lnTo>
                    <a:pt x="696649" y="610430"/>
                  </a:lnTo>
                  <a:lnTo>
                    <a:pt x="696649" y="610855"/>
                  </a:lnTo>
                  <a:lnTo>
                    <a:pt x="696649" y="611275"/>
                  </a:lnTo>
                  <a:lnTo>
                    <a:pt x="696649" y="611692"/>
                  </a:lnTo>
                  <a:lnTo>
                    <a:pt x="696649" y="612104"/>
                  </a:lnTo>
                  <a:lnTo>
                    <a:pt x="696649" y="612512"/>
                  </a:lnTo>
                  <a:lnTo>
                    <a:pt x="696649" y="612917"/>
                  </a:lnTo>
                  <a:lnTo>
                    <a:pt x="696649" y="613318"/>
                  </a:lnTo>
                  <a:lnTo>
                    <a:pt x="696649" y="613714"/>
                  </a:lnTo>
                  <a:lnTo>
                    <a:pt x="696649" y="614107"/>
                  </a:lnTo>
                  <a:lnTo>
                    <a:pt x="696649" y="614497"/>
                  </a:lnTo>
                  <a:lnTo>
                    <a:pt x="696649" y="614883"/>
                  </a:lnTo>
                  <a:lnTo>
                    <a:pt x="696649" y="615265"/>
                  </a:lnTo>
                  <a:lnTo>
                    <a:pt x="696649" y="615643"/>
                  </a:lnTo>
                  <a:lnTo>
                    <a:pt x="696649" y="616018"/>
                  </a:lnTo>
                  <a:lnTo>
                    <a:pt x="696649" y="616390"/>
                  </a:lnTo>
                  <a:lnTo>
                    <a:pt x="696649" y="616758"/>
                  </a:lnTo>
                  <a:lnTo>
                    <a:pt x="696649" y="617123"/>
                  </a:lnTo>
                  <a:lnTo>
                    <a:pt x="696649" y="617484"/>
                  </a:lnTo>
                  <a:lnTo>
                    <a:pt x="696649" y="617842"/>
                  </a:lnTo>
                  <a:lnTo>
                    <a:pt x="696649" y="618197"/>
                  </a:lnTo>
                  <a:lnTo>
                    <a:pt x="696649" y="618549"/>
                  </a:lnTo>
                  <a:lnTo>
                    <a:pt x="696649" y="618898"/>
                  </a:lnTo>
                  <a:lnTo>
                    <a:pt x="696649" y="619243"/>
                  </a:lnTo>
                  <a:lnTo>
                    <a:pt x="696649" y="619586"/>
                  </a:lnTo>
                  <a:lnTo>
                    <a:pt x="696649" y="619925"/>
                  </a:lnTo>
                  <a:lnTo>
                    <a:pt x="696649" y="620262"/>
                  </a:lnTo>
                  <a:lnTo>
                    <a:pt x="696649" y="620595"/>
                  </a:lnTo>
                  <a:lnTo>
                    <a:pt x="696649" y="620926"/>
                  </a:lnTo>
                  <a:lnTo>
                    <a:pt x="696649" y="621254"/>
                  </a:lnTo>
                  <a:lnTo>
                    <a:pt x="696649" y="621579"/>
                  </a:lnTo>
                  <a:lnTo>
                    <a:pt x="696649" y="621901"/>
                  </a:lnTo>
                  <a:lnTo>
                    <a:pt x="696649" y="622221"/>
                  </a:lnTo>
                  <a:lnTo>
                    <a:pt x="696649" y="622537"/>
                  </a:lnTo>
                  <a:lnTo>
                    <a:pt x="696649" y="622851"/>
                  </a:lnTo>
                  <a:lnTo>
                    <a:pt x="696649" y="623163"/>
                  </a:lnTo>
                  <a:lnTo>
                    <a:pt x="696649" y="623471"/>
                  </a:lnTo>
                  <a:lnTo>
                    <a:pt x="696649" y="623778"/>
                  </a:lnTo>
                  <a:lnTo>
                    <a:pt x="696649" y="624081"/>
                  </a:lnTo>
                  <a:lnTo>
                    <a:pt x="696649" y="624382"/>
                  </a:lnTo>
                  <a:lnTo>
                    <a:pt x="696649" y="624681"/>
                  </a:lnTo>
                  <a:lnTo>
                    <a:pt x="696649" y="624977"/>
                  </a:lnTo>
                  <a:lnTo>
                    <a:pt x="696649" y="625271"/>
                  </a:lnTo>
                  <a:lnTo>
                    <a:pt x="696649" y="625562"/>
                  </a:lnTo>
                  <a:lnTo>
                    <a:pt x="696649" y="625851"/>
                  </a:lnTo>
                  <a:lnTo>
                    <a:pt x="696649" y="626138"/>
                  </a:lnTo>
                  <a:lnTo>
                    <a:pt x="696649" y="626422"/>
                  </a:lnTo>
                  <a:lnTo>
                    <a:pt x="696649" y="626704"/>
                  </a:lnTo>
                  <a:lnTo>
                    <a:pt x="696649" y="626984"/>
                  </a:lnTo>
                  <a:lnTo>
                    <a:pt x="696649" y="627262"/>
                  </a:lnTo>
                  <a:lnTo>
                    <a:pt x="696649" y="627537"/>
                  </a:lnTo>
                  <a:lnTo>
                    <a:pt x="696649" y="627810"/>
                  </a:lnTo>
                  <a:lnTo>
                    <a:pt x="696649" y="628081"/>
                  </a:lnTo>
                  <a:lnTo>
                    <a:pt x="696649" y="628350"/>
                  </a:lnTo>
                  <a:lnTo>
                    <a:pt x="696649" y="628617"/>
                  </a:lnTo>
                  <a:lnTo>
                    <a:pt x="696649" y="628881"/>
                  </a:lnTo>
                  <a:lnTo>
                    <a:pt x="696649" y="629144"/>
                  </a:lnTo>
                  <a:lnTo>
                    <a:pt x="696649" y="629405"/>
                  </a:lnTo>
                  <a:lnTo>
                    <a:pt x="696649" y="629663"/>
                  </a:lnTo>
                  <a:lnTo>
                    <a:pt x="696649" y="629920"/>
                  </a:lnTo>
                  <a:lnTo>
                    <a:pt x="696649" y="630175"/>
                  </a:lnTo>
                  <a:lnTo>
                    <a:pt x="696649" y="630427"/>
                  </a:lnTo>
                  <a:lnTo>
                    <a:pt x="696649" y="630678"/>
                  </a:lnTo>
                  <a:lnTo>
                    <a:pt x="696649" y="630927"/>
                  </a:lnTo>
                  <a:lnTo>
                    <a:pt x="696649" y="631174"/>
                  </a:lnTo>
                  <a:lnTo>
                    <a:pt x="696649" y="631420"/>
                  </a:lnTo>
                  <a:lnTo>
                    <a:pt x="696649" y="631663"/>
                  </a:lnTo>
                  <a:lnTo>
                    <a:pt x="696649" y="631905"/>
                  </a:lnTo>
                  <a:lnTo>
                    <a:pt x="696649" y="632144"/>
                  </a:lnTo>
                  <a:lnTo>
                    <a:pt x="696649" y="632382"/>
                  </a:lnTo>
                  <a:lnTo>
                    <a:pt x="696649" y="632619"/>
                  </a:lnTo>
                  <a:lnTo>
                    <a:pt x="696649" y="632853"/>
                  </a:lnTo>
                  <a:lnTo>
                    <a:pt x="696649" y="633086"/>
                  </a:lnTo>
                  <a:lnTo>
                    <a:pt x="696649" y="633317"/>
                  </a:lnTo>
                  <a:lnTo>
                    <a:pt x="696649" y="633547"/>
                  </a:lnTo>
                  <a:lnTo>
                    <a:pt x="696649" y="633774"/>
                  </a:lnTo>
                  <a:lnTo>
                    <a:pt x="696649" y="634001"/>
                  </a:lnTo>
                  <a:lnTo>
                    <a:pt x="696649" y="634225"/>
                  </a:lnTo>
                  <a:lnTo>
                    <a:pt x="696649" y="634448"/>
                  </a:lnTo>
                  <a:lnTo>
                    <a:pt x="696649" y="634669"/>
                  </a:lnTo>
                  <a:lnTo>
                    <a:pt x="696649" y="634889"/>
                  </a:lnTo>
                  <a:lnTo>
                    <a:pt x="696649" y="635107"/>
                  </a:lnTo>
                  <a:lnTo>
                    <a:pt x="696649" y="635324"/>
                  </a:lnTo>
                  <a:lnTo>
                    <a:pt x="696649" y="635539"/>
                  </a:lnTo>
                  <a:lnTo>
                    <a:pt x="696649" y="635753"/>
                  </a:lnTo>
                  <a:lnTo>
                    <a:pt x="696649" y="635965"/>
                  </a:lnTo>
                  <a:lnTo>
                    <a:pt x="696649" y="636176"/>
                  </a:lnTo>
                  <a:lnTo>
                    <a:pt x="696649" y="636385"/>
                  </a:lnTo>
                  <a:lnTo>
                    <a:pt x="696649" y="636593"/>
                  </a:lnTo>
                  <a:lnTo>
                    <a:pt x="696649" y="636799"/>
                  </a:lnTo>
                  <a:lnTo>
                    <a:pt x="696649" y="637004"/>
                  </a:lnTo>
                  <a:lnTo>
                    <a:pt x="696649" y="637208"/>
                  </a:lnTo>
                  <a:lnTo>
                    <a:pt x="696649" y="637410"/>
                  </a:lnTo>
                  <a:lnTo>
                    <a:pt x="696649" y="637611"/>
                  </a:lnTo>
                  <a:lnTo>
                    <a:pt x="696649" y="637810"/>
                  </a:lnTo>
                  <a:lnTo>
                    <a:pt x="696649" y="638008"/>
                  </a:lnTo>
                  <a:lnTo>
                    <a:pt x="696649" y="638205"/>
                  </a:lnTo>
                  <a:lnTo>
                    <a:pt x="696649" y="638401"/>
                  </a:lnTo>
                  <a:lnTo>
                    <a:pt x="696649" y="638595"/>
                  </a:lnTo>
                  <a:lnTo>
                    <a:pt x="696649" y="638788"/>
                  </a:lnTo>
                  <a:lnTo>
                    <a:pt x="696649" y="638979"/>
                  </a:lnTo>
                  <a:lnTo>
                    <a:pt x="696649" y="639170"/>
                  </a:lnTo>
                  <a:lnTo>
                    <a:pt x="696649" y="639359"/>
                  </a:lnTo>
                  <a:lnTo>
                    <a:pt x="696649" y="639546"/>
                  </a:lnTo>
                  <a:lnTo>
                    <a:pt x="696649" y="639733"/>
                  </a:lnTo>
                  <a:lnTo>
                    <a:pt x="696649" y="639918"/>
                  </a:lnTo>
                  <a:lnTo>
                    <a:pt x="696649" y="640103"/>
                  </a:lnTo>
                  <a:lnTo>
                    <a:pt x="696649" y="640286"/>
                  </a:lnTo>
                  <a:lnTo>
                    <a:pt x="696649" y="640467"/>
                  </a:lnTo>
                  <a:lnTo>
                    <a:pt x="696649" y="640648"/>
                  </a:lnTo>
                  <a:lnTo>
                    <a:pt x="696649" y="640828"/>
                  </a:lnTo>
                  <a:lnTo>
                    <a:pt x="696649" y="641006"/>
                  </a:lnTo>
                  <a:lnTo>
                    <a:pt x="696649" y="641183"/>
                  </a:lnTo>
                  <a:lnTo>
                    <a:pt x="696649" y="641359"/>
                  </a:lnTo>
                  <a:lnTo>
                    <a:pt x="696649" y="641534"/>
                  </a:lnTo>
                  <a:lnTo>
                    <a:pt x="696649" y="641708"/>
                  </a:lnTo>
                  <a:lnTo>
                    <a:pt x="696649" y="641881"/>
                  </a:lnTo>
                  <a:lnTo>
                    <a:pt x="696649" y="642053"/>
                  </a:lnTo>
                  <a:lnTo>
                    <a:pt x="696649" y="642223"/>
                  </a:lnTo>
                  <a:lnTo>
                    <a:pt x="696649" y="642393"/>
                  </a:lnTo>
                  <a:lnTo>
                    <a:pt x="696649" y="642561"/>
                  </a:lnTo>
                  <a:lnTo>
                    <a:pt x="696649" y="642729"/>
                  </a:lnTo>
                  <a:lnTo>
                    <a:pt x="696649" y="642895"/>
                  </a:lnTo>
                  <a:lnTo>
                    <a:pt x="696649" y="643060"/>
                  </a:lnTo>
                  <a:lnTo>
                    <a:pt x="696649" y="643225"/>
                  </a:lnTo>
                  <a:lnTo>
                    <a:pt x="696649" y="643388"/>
                  </a:lnTo>
                  <a:lnTo>
                    <a:pt x="696649" y="643551"/>
                  </a:lnTo>
                  <a:lnTo>
                    <a:pt x="696649" y="643712"/>
                  </a:lnTo>
                  <a:lnTo>
                    <a:pt x="696649" y="643872"/>
                  </a:lnTo>
                  <a:lnTo>
                    <a:pt x="696649" y="644032"/>
                  </a:lnTo>
                  <a:lnTo>
                    <a:pt x="696649" y="644190"/>
                  </a:lnTo>
                  <a:lnTo>
                    <a:pt x="696649" y="644348"/>
                  </a:lnTo>
                  <a:lnTo>
                    <a:pt x="696649" y="644504"/>
                  </a:lnTo>
                  <a:lnTo>
                    <a:pt x="696649" y="644660"/>
                  </a:lnTo>
                  <a:lnTo>
                    <a:pt x="696649" y="644815"/>
                  </a:lnTo>
                  <a:lnTo>
                    <a:pt x="696649" y="644969"/>
                  </a:lnTo>
                  <a:lnTo>
                    <a:pt x="696649" y="645122"/>
                  </a:lnTo>
                  <a:lnTo>
                    <a:pt x="696649" y="645274"/>
                  </a:lnTo>
                  <a:lnTo>
                    <a:pt x="696649" y="645425"/>
                  </a:lnTo>
                  <a:lnTo>
                    <a:pt x="696649" y="645575"/>
                  </a:lnTo>
                  <a:lnTo>
                    <a:pt x="696649" y="645724"/>
                  </a:lnTo>
                  <a:lnTo>
                    <a:pt x="696649" y="645873"/>
                  </a:lnTo>
                  <a:lnTo>
                    <a:pt x="696649" y="646020"/>
                  </a:lnTo>
                  <a:lnTo>
                    <a:pt x="696649" y="646167"/>
                  </a:lnTo>
                  <a:lnTo>
                    <a:pt x="696649" y="646313"/>
                  </a:lnTo>
                  <a:lnTo>
                    <a:pt x="696649" y="646458"/>
                  </a:lnTo>
                  <a:lnTo>
                    <a:pt x="696649" y="646602"/>
                  </a:lnTo>
                  <a:lnTo>
                    <a:pt x="696649" y="646746"/>
                  </a:lnTo>
                  <a:lnTo>
                    <a:pt x="696649" y="646888"/>
                  </a:lnTo>
                  <a:lnTo>
                    <a:pt x="696649" y="647030"/>
                  </a:lnTo>
                  <a:lnTo>
                    <a:pt x="696649" y="647171"/>
                  </a:lnTo>
                  <a:lnTo>
                    <a:pt x="696649" y="647311"/>
                  </a:lnTo>
                  <a:lnTo>
                    <a:pt x="696649" y="647450"/>
                  </a:lnTo>
                  <a:lnTo>
                    <a:pt x="696649" y="647589"/>
                  </a:lnTo>
                  <a:lnTo>
                    <a:pt x="696649" y="647727"/>
                  </a:lnTo>
                  <a:lnTo>
                    <a:pt x="696649" y="647864"/>
                  </a:lnTo>
                  <a:lnTo>
                    <a:pt x="696649" y="648000"/>
                  </a:lnTo>
                  <a:lnTo>
                    <a:pt x="696649" y="648136"/>
                  </a:lnTo>
                  <a:lnTo>
                    <a:pt x="696649" y="648270"/>
                  </a:lnTo>
                  <a:lnTo>
                    <a:pt x="696649" y="648404"/>
                  </a:lnTo>
                  <a:lnTo>
                    <a:pt x="696649" y="648538"/>
                  </a:lnTo>
                  <a:lnTo>
                    <a:pt x="696649" y="648670"/>
                  </a:lnTo>
                  <a:lnTo>
                    <a:pt x="696649" y="648802"/>
                  </a:lnTo>
                  <a:lnTo>
                    <a:pt x="696649" y="648933"/>
                  </a:lnTo>
                  <a:lnTo>
                    <a:pt x="696649" y="649064"/>
                  </a:lnTo>
                  <a:lnTo>
                    <a:pt x="696649" y="649193"/>
                  </a:lnTo>
                  <a:lnTo>
                    <a:pt x="696649" y="649322"/>
                  </a:lnTo>
                  <a:lnTo>
                    <a:pt x="696649" y="649450"/>
                  </a:lnTo>
                  <a:lnTo>
                    <a:pt x="696649" y="649578"/>
                  </a:lnTo>
                  <a:lnTo>
                    <a:pt x="696649" y="649705"/>
                  </a:lnTo>
                  <a:lnTo>
                    <a:pt x="696649" y="649831"/>
                  </a:lnTo>
                  <a:lnTo>
                    <a:pt x="696649" y="649957"/>
                  </a:lnTo>
                  <a:lnTo>
                    <a:pt x="696649" y="650081"/>
                  </a:lnTo>
                  <a:lnTo>
                    <a:pt x="696649" y="650206"/>
                  </a:lnTo>
                  <a:lnTo>
                    <a:pt x="696649" y="650329"/>
                  </a:lnTo>
                  <a:lnTo>
                    <a:pt x="696649" y="650452"/>
                  </a:lnTo>
                  <a:lnTo>
                    <a:pt x="696649" y="650574"/>
                  </a:lnTo>
                  <a:lnTo>
                    <a:pt x="696649" y="650696"/>
                  </a:lnTo>
                  <a:lnTo>
                    <a:pt x="696649" y="650817"/>
                  </a:lnTo>
                  <a:lnTo>
                    <a:pt x="696649" y="650937"/>
                  </a:lnTo>
                  <a:lnTo>
                    <a:pt x="696649" y="651057"/>
                  </a:lnTo>
                  <a:lnTo>
                    <a:pt x="696649" y="651176"/>
                  </a:lnTo>
                  <a:lnTo>
                    <a:pt x="696649" y="651294"/>
                  </a:lnTo>
                  <a:lnTo>
                    <a:pt x="696649" y="651412"/>
                  </a:lnTo>
                  <a:lnTo>
                    <a:pt x="696649" y="651529"/>
                  </a:lnTo>
                  <a:lnTo>
                    <a:pt x="696649" y="651646"/>
                  </a:lnTo>
                  <a:lnTo>
                    <a:pt x="696649" y="651762"/>
                  </a:lnTo>
                  <a:lnTo>
                    <a:pt x="696649" y="651877"/>
                  </a:lnTo>
                  <a:lnTo>
                    <a:pt x="696649" y="651992"/>
                  </a:lnTo>
                  <a:lnTo>
                    <a:pt x="696649" y="652106"/>
                  </a:lnTo>
                  <a:lnTo>
                    <a:pt x="696649" y="652220"/>
                  </a:lnTo>
                  <a:lnTo>
                    <a:pt x="696649" y="652333"/>
                  </a:lnTo>
                  <a:lnTo>
                    <a:pt x="696649" y="652445"/>
                  </a:lnTo>
                  <a:lnTo>
                    <a:pt x="696649" y="652557"/>
                  </a:lnTo>
                  <a:lnTo>
                    <a:pt x="696649" y="652669"/>
                  </a:lnTo>
                  <a:lnTo>
                    <a:pt x="696649" y="652779"/>
                  </a:lnTo>
                  <a:lnTo>
                    <a:pt x="696649" y="652890"/>
                  </a:lnTo>
                  <a:lnTo>
                    <a:pt x="696649" y="652999"/>
                  </a:lnTo>
                  <a:lnTo>
                    <a:pt x="696649" y="653108"/>
                  </a:lnTo>
                  <a:lnTo>
                    <a:pt x="696649" y="653217"/>
                  </a:lnTo>
                  <a:lnTo>
                    <a:pt x="696649" y="653325"/>
                  </a:lnTo>
                  <a:lnTo>
                    <a:pt x="696649" y="653432"/>
                  </a:lnTo>
                  <a:lnTo>
                    <a:pt x="696649" y="653539"/>
                  </a:lnTo>
                  <a:lnTo>
                    <a:pt x="696649" y="653646"/>
                  </a:lnTo>
                  <a:lnTo>
                    <a:pt x="696649" y="653752"/>
                  </a:lnTo>
                  <a:lnTo>
                    <a:pt x="696649" y="653857"/>
                  </a:lnTo>
                  <a:lnTo>
                    <a:pt x="696649" y="653962"/>
                  </a:lnTo>
                  <a:lnTo>
                    <a:pt x="696649" y="654066"/>
                  </a:lnTo>
                  <a:lnTo>
                    <a:pt x="696649" y="654170"/>
                  </a:lnTo>
                  <a:lnTo>
                    <a:pt x="696649" y="654274"/>
                  </a:lnTo>
                  <a:lnTo>
                    <a:pt x="696649" y="654376"/>
                  </a:lnTo>
                  <a:lnTo>
                    <a:pt x="696649" y="654479"/>
                  </a:lnTo>
                  <a:lnTo>
                    <a:pt x="696649" y="654581"/>
                  </a:lnTo>
                  <a:lnTo>
                    <a:pt x="696649" y="654682"/>
                  </a:lnTo>
                  <a:lnTo>
                    <a:pt x="696649" y="654783"/>
                  </a:lnTo>
                  <a:lnTo>
                    <a:pt x="696649" y="654883"/>
                  </a:lnTo>
                  <a:lnTo>
                    <a:pt x="696649" y="654983"/>
                  </a:lnTo>
                  <a:lnTo>
                    <a:pt x="696649" y="655083"/>
                  </a:lnTo>
                  <a:lnTo>
                    <a:pt x="696649" y="655182"/>
                  </a:lnTo>
                  <a:lnTo>
                    <a:pt x="696649" y="655280"/>
                  </a:lnTo>
                  <a:lnTo>
                    <a:pt x="696649" y="655378"/>
                  </a:lnTo>
                  <a:lnTo>
                    <a:pt x="696649" y="655476"/>
                  </a:lnTo>
                  <a:lnTo>
                    <a:pt x="696649" y="655573"/>
                  </a:lnTo>
                  <a:lnTo>
                    <a:pt x="696649" y="655670"/>
                  </a:lnTo>
                  <a:lnTo>
                    <a:pt x="696649" y="655766"/>
                  </a:lnTo>
                  <a:lnTo>
                    <a:pt x="696649" y="655861"/>
                  </a:lnTo>
                  <a:lnTo>
                    <a:pt x="696649" y="655957"/>
                  </a:lnTo>
                  <a:lnTo>
                    <a:pt x="696649" y="656052"/>
                  </a:lnTo>
                  <a:lnTo>
                    <a:pt x="696649" y="656146"/>
                  </a:lnTo>
                  <a:lnTo>
                    <a:pt x="696649" y="656240"/>
                  </a:lnTo>
                  <a:lnTo>
                    <a:pt x="696649" y="656334"/>
                  </a:lnTo>
                  <a:lnTo>
                    <a:pt x="696649" y="656427"/>
                  </a:lnTo>
                  <a:lnTo>
                    <a:pt x="696649" y="656519"/>
                  </a:lnTo>
                  <a:lnTo>
                    <a:pt x="696649" y="656612"/>
                  </a:lnTo>
                  <a:lnTo>
                    <a:pt x="696649" y="656703"/>
                  </a:lnTo>
                  <a:lnTo>
                    <a:pt x="696649" y="656795"/>
                  </a:lnTo>
                  <a:lnTo>
                    <a:pt x="696649" y="656886"/>
                  </a:lnTo>
                  <a:lnTo>
                    <a:pt x="696649" y="656976"/>
                  </a:lnTo>
                  <a:lnTo>
                    <a:pt x="696649" y="657067"/>
                  </a:lnTo>
                  <a:lnTo>
                    <a:pt x="696649" y="657156"/>
                  </a:lnTo>
                  <a:lnTo>
                    <a:pt x="696649" y="657246"/>
                  </a:lnTo>
                  <a:lnTo>
                    <a:pt x="696649" y="657335"/>
                  </a:lnTo>
                  <a:lnTo>
                    <a:pt x="696649" y="657423"/>
                  </a:lnTo>
                  <a:lnTo>
                    <a:pt x="696649" y="657511"/>
                  </a:lnTo>
                  <a:lnTo>
                    <a:pt x="696649" y="657599"/>
                  </a:lnTo>
                  <a:lnTo>
                    <a:pt x="696649" y="657686"/>
                  </a:lnTo>
                  <a:lnTo>
                    <a:pt x="696649" y="657773"/>
                  </a:lnTo>
                  <a:lnTo>
                    <a:pt x="696649" y="657860"/>
                  </a:lnTo>
                  <a:lnTo>
                    <a:pt x="696649" y="657946"/>
                  </a:lnTo>
                  <a:lnTo>
                    <a:pt x="696649" y="658032"/>
                  </a:lnTo>
                  <a:lnTo>
                    <a:pt x="696649" y="658117"/>
                  </a:lnTo>
                  <a:lnTo>
                    <a:pt x="696649" y="658202"/>
                  </a:lnTo>
                  <a:lnTo>
                    <a:pt x="696649" y="658287"/>
                  </a:lnTo>
                  <a:lnTo>
                    <a:pt x="696649" y="658371"/>
                  </a:lnTo>
                  <a:lnTo>
                    <a:pt x="696649" y="658455"/>
                  </a:lnTo>
                  <a:lnTo>
                    <a:pt x="696649" y="658539"/>
                  </a:lnTo>
                  <a:lnTo>
                    <a:pt x="696649" y="658622"/>
                  </a:lnTo>
                  <a:lnTo>
                    <a:pt x="696649" y="658705"/>
                  </a:lnTo>
                  <a:lnTo>
                    <a:pt x="696649" y="658788"/>
                  </a:lnTo>
                  <a:lnTo>
                    <a:pt x="696649" y="658870"/>
                  </a:lnTo>
                  <a:lnTo>
                    <a:pt x="696649" y="658951"/>
                  </a:lnTo>
                  <a:lnTo>
                    <a:pt x="696649" y="659033"/>
                  </a:lnTo>
                  <a:lnTo>
                    <a:pt x="696649" y="659114"/>
                  </a:lnTo>
                  <a:lnTo>
                    <a:pt x="696649" y="659195"/>
                  </a:lnTo>
                  <a:lnTo>
                    <a:pt x="696649" y="659275"/>
                  </a:lnTo>
                  <a:lnTo>
                    <a:pt x="696649" y="659355"/>
                  </a:lnTo>
                  <a:lnTo>
                    <a:pt x="696649" y="659435"/>
                  </a:lnTo>
                  <a:lnTo>
                    <a:pt x="696649" y="659514"/>
                  </a:lnTo>
                  <a:lnTo>
                    <a:pt x="696649" y="659593"/>
                  </a:lnTo>
                  <a:lnTo>
                    <a:pt x="696649" y="659672"/>
                  </a:lnTo>
                  <a:lnTo>
                    <a:pt x="696649" y="659750"/>
                  </a:lnTo>
                  <a:lnTo>
                    <a:pt x="696649" y="659828"/>
                  </a:lnTo>
                  <a:lnTo>
                    <a:pt x="696649" y="659906"/>
                  </a:lnTo>
                  <a:lnTo>
                    <a:pt x="696649" y="659983"/>
                  </a:lnTo>
                  <a:lnTo>
                    <a:pt x="696649" y="660060"/>
                  </a:lnTo>
                  <a:lnTo>
                    <a:pt x="696649" y="660137"/>
                  </a:lnTo>
                  <a:lnTo>
                    <a:pt x="696649" y="660213"/>
                  </a:lnTo>
                  <a:lnTo>
                    <a:pt x="696649" y="660289"/>
                  </a:lnTo>
                  <a:lnTo>
                    <a:pt x="696649" y="660365"/>
                  </a:lnTo>
                  <a:lnTo>
                    <a:pt x="696649" y="660441"/>
                  </a:lnTo>
                  <a:lnTo>
                    <a:pt x="696649" y="660516"/>
                  </a:lnTo>
                  <a:lnTo>
                    <a:pt x="696649" y="660590"/>
                  </a:lnTo>
                  <a:lnTo>
                    <a:pt x="696649" y="660665"/>
                  </a:lnTo>
                  <a:lnTo>
                    <a:pt x="696649" y="660739"/>
                  </a:lnTo>
                  <a:lnTo>
                    <a:pt x="696649" y="660813"/>
                  </a:lnTo>
                  <a:lnTo>
                    <a:pt x="696649" y="660887"/>
                  </a:lnTo>
                  <a:lnTo>
                    <a:pt x="696649" y="660960"/>
                  </a:lnTo>
                  <a:lnTo>
                    <a:pt x="696649" y="661033"/>
                  </a:lnTo>
                  <a:lnTo>
                    <a:pt x="696649" y="661106"/>
                  </a:lnTo>
                  <a:lnTo>
                    <a:pt x="696649" y="661178"/>
                  </a:lnTo>
                  <a:lnTo>
                    <a:pt x="696649" y="661250"/>
                  </a:lnTo>
                  <a:lnTo>
                    <a:pt x="696649" y="661322"/>
                  </a:lnTo>
                  <a:lnTo>
                    <a:pt x="696649" y="661393"/>
                  </a:lnTo>
                  <a:lnTo>
                    <a:pt x="696649" y="661465"/>
                  </a:lnTo>
                  <a:lnTo>
                    <a:pt x="696649" y="661536"/>
                  </a:lnTo>
                  <a:lnTo>
                    <a:pt x="696649" y="661606"/>
                  </a:lnTo>
                  <a:lnTo>
                    <a:pt x="696649" y="661677"/>
                  </a:lnTo>
                  <a:lnTo>
                    <a:pt x="696649" y="661747"/>
                  </a:lnTo>
                  <a:lnTo>
                    <a:pt x="696649" y="661816"/>
                  </a:lnTo>
                  <a:lnTo>
                    <a:pt x="696649" y="661886"/>
                  </a:lnTo>
                  <a:lnTo>
                    <a:pt x="696649" y="661955"/>
                  </a:lnTo>
                  <a:lnTo>
                    <a:pt x="696649" y="662024"/>
                  </a:lnTo>
                  <a:lnTo>
                    <a:pt x="696649" y="662093"/>
                  </a:lnTo>
                  <a:lnTo>
                    <a:pt x="696649" y="662161"/>
                  </a:lnTo>
                  <a:lnTo>
                    <a:pt x="696649" y="662229"/>
                  </a:lnTo>
                  <a:lnTo>
                    <a:pt x="696649" y="662297"/>
                  </a:lnTo>
                  <a:lnTo>
                    <a:pt x="696649" y="662365"/>
                  </a:lnTo>
                  <a:lnTo>
                    <a:pt x="696649" y="662432"/>
                  </a:lnTo>
                  <a:lnTo>
                    <a:pt x="696649" y="662499"/>
                  </a:lnTo>
                  <a:lnTo>
                    <a:pt x="696649" y="662566"/>
                  </a:lnTo>
                  <a:lnTo>
                    <a:pt x="696649" y="662633"/>
                  </a:lnTo>
                  <a:lnTo>
                    <a:pt x="696649" y="662699"/>
                  </a:lnTo>
                  <a:lnTo>
                    <a:pt x="696649" y="662765"/>
                  </a:lnTo>
                  <a:lnTo>
                    <a:pt x="696649" y="662831"/>
                  </a:lnTo>
                  <a:lnTo>
                    <a:pt x="696649" y="662896"/>
                  </a:lnTo>
                  <a:lnTo>
                    <a:pt x="696649" y="662962"/>
                  </a:lnTo>
                  <a:lnTo>
                    <a:pt x="696649" y="663027"/>
                  </a:lnTo>
                  <a:lnTo>
                    <a:pt x="696649" y="663092"/>
                  </a:lnTo>
                  <a:lnTo>
                    <a:pt x="696649" y="663156"/>
                  </a:lnTo>
                  <a:lnTo>
                    <a:pt x="696649" y="663220"/>
                  </a:lnTo>
                  <a:lnTo>
                    <a:pt x="696649" y="663284"/>
                  </a:lnTo>
                  <a:lnTo>
                    <a:pt x="696649" y="663348"/>
                  </a:lnTo>
                  <a:lnTo>
                    <a:pt x="696649" y="663412"/>
                  </a:lnTo>
                  <a:lnTo>
                    <a:pt x="696649" y="663475"/>
                  </a:lnTo>
                  <a:lnTo>
                    <a:pt x="696649" y="663538"/>
                  </a:lnTo>
                  <a:lnTo>
                    <a:pt x="696649" y="663601"/>
                  </a:lnTo>
                  <a:lnTo>
                    <a:pt x="696649" y="663664"/>
                  </a:lnTo>
                  <a:lnTo>
                    <a:pt x="696649" y="663726"/>
                  </a:lnTo>
                  <a:lnTo>
                    <a:pt x="696649" y="663788"/>
                  </a:lnTo>
                  <a:lnTo>
                    <a:pt x="696649" y="663850"/>
                  </a:lnTo>
                  <a:lnTo>
                    <a:pt x="696649" y="663912"/>
                  </a:lnTo>
                  <a:lnTo>
                    <a:pt x="696649" y="663973"/>
                  </a:lnTo>
                  <a:lnTo>
                    <a:pt x="696649" y="664034"/>
                  </a:lnTo>
                  <a:lnTo>
                    <a:pt x="696649" y="664095"/>
                  </a:lnTo>
                  <a:lnTo>
                    <a:pt x="696649" y="664156"/>
                  </a:lnTo>
                  <a:lnTo>
                    <a:pt x="696649" y="664216"/>
                  </a:lnTo>
                  <a:lnTo>
                    <a:pt x="696649" y="664277"/>
                  </a:lnTo>
                  <a:lnTo>
                    <a:pt x="696649" y="664337"/>
                  </a:lnTo>
                  <a:lnTo>
                    <a:pt x="696649" y="664397"/>
                  </a:lnTo>
                  <a:lnTo>
                    <a:pt x="696649" y="664456"/>
                  </a:lnTo>
                  <a:lnTo>
                    <a:pt x="696649" y="664516"/>
                  </a:lnTo>
                  <a:lnTo>
                    <a:pt x="696649" y="664575"/>
                  </a:lnTo>
                  <a:lnTo>
                    <a:pt x="696649" y="664634"/>
                  </a:lnTo>
                  <a:lnTo>
                    <a:pt x="696649" y="664692"/>
                  </a:lnTo>
                  <a:lnTo>
                    <a:pt x="700132" y="664534"/>
                  </a:lnTo>
                  <a:lnTo>
                    <a:pt x="703615" y="664376"/>
                  </a:lnTo>
                  <a:lnTo>
                    <a:pt x="707099" y="664218"/>
                  </a:lnTo>
                  <a:lnTo>
                    <a:pt x="710582" y="664059"/>
                  </a:lnTo>
                  <a:lnTo>
                    <a:pt x="714065" y="663901"/>
                  </a:lnTo>
                  <a:lnTo>
                    <a:pt x="717548" y="663743"/>
                  </a:lnTo>
                  <a:lnTo>
                    <a:pt x="721032" y="663585"/>
                  </a:lnTo>
                  <a:lnTo>
                    <a:pt x="724515" y="663426"/>
                  </a:lnTo>
                  <a:lnTo>
                    <a:pt x="727998" y="663268"/>
                  </a:lnTo>
                  <a:lnTo>
                    <a:pt x="731481" y="663110"/>
                  </a:lnTo>
                  <a:lnTo>
                    <a:pt x="734965" y="662952"/>
                  </a:lnTo>
                  <a:lnTo>
                    <a:pt x="738448" y="662794"/>
                  </a:lnTo>
                  <a:lnTo>
                    <a:pt x="741931" y="662636"/>
                  </a:lnTo>
                  <a:lnTo>
                    <a:pt x="745414" y="662477"/>
                  </a:lnTo>
                  <a:lnTo>
                    <a:pt x="748898" y="662319"/>
                  </a:lnTo>
                  <a:lnTo>
                    <a:pt x="752381" y="662161"/>
                  </a:lnTo>
                  <a:lnTo>
                    <a:pt x="755864" y="662003"/>
                  </a:lnTo>
                  <a:lnTo>
                    <a:pt x="759347" y="661845"/>
                  </a:lnTo>
                  <a:lnTo>
                    <a:pt x="762831" y="661687"/>
                  </a:lnTo>
                  <a:lnTo>
                    <a:pt x="766314" y="661529"/>
                  </a:lnTo>
                  <a:lnTo>
                    <a:pt x="769797" y="661371"/>
                  </a:lnTo>
                  <a:lnTo>
                    <a:pt x="773280" y="661213"/>
                  </a:lnTo>
                  <a:lnTo>
                    <a:pt x="776764" y="661055"/>
                  </a:lnTo>
                  <a:lnTo>
                    <a:pt x="780247" y="660897"/>
                  </a:lnTo>
                  <a:lnTo>
                    <a:pt x="783730" y="660739"/>
                  </a:lnTo>
                  <a:lnTo>
                    <a:pt x="787213" y="660581"/>
                  </a:lnTo>
                  <a:lnTo>
                    <a:pt x="790697" y="660423"/>
                  </a:lnTo>
                  <a:lnTo>
                    <a:pt x="794180" y="660265"/>
                  </a:lnTo>
                  <a:lnTo>
                    <a:pt x="797663" y="660107"/>
                  </a:lnTo>
                  <a:lnTo>
                    <a:pt x="801146" y="659950"/>
                  </a:lnTo>
                  <a:lnTo>
                    <a:pt x="804630" y="659792"/>
                  </a:lnTo>
                  <a:lnTo>
                    <a:pt x="808113" y="659634"/>
                  </a:lnTo>
                  <a:lnTo>
                    <a:pt x="811596" y="659476"/>
                  </a:lnTo>
                  <a:lnTo>
                    <a:pt x="815079" y="659318"/>
                  </a:lnTo>
                  <a:lnTo>
                    <a:pt x="818563" y="659160"/>
                  </a:lnTo>
                  <a:lnTo>
                    <a:pt x="822046" y="659003"/>
                  </a:lnTo>
                  <a:lnTo>
                    <a:pt x="825529" y="658845"/>
                  </a:lnTo>
                  <a:lnTo>
                    <a:pt x="829012" y="658687"/>
                  </a:lnTo>
                  <a:lnTo>
                    <a:pt x="832496" y="658529"/>
                  </a:lnTo>
                  <a:lnTo>
                    <a:pt x="835979" y="658371"/>
                  </a:lnTo>
                  <a:lnTo>
                    <a:pt x="835979" y="658441"/>
                  </a:lnTo>
                  <a:lnTo>
                    <a:pt x="835979" y="658511"/>
                  </a:lnTo>
                  <a:lnTo>
                    <a:pt x="835979" y="658581"/>
                  </a:lnTo>
                  <a:lnTo>
                    <a:pt x="835979" y="658650"/>
                  </a:lnTo>
                  <a:lnTo>
                    <a:pt x="835979" y="658719"/>
                  </a:lnTo>
                  <a:lnTo>
                    <a:pt x="835979" y="658788"/>
                  </a:lnTo>
                  <a:lnTo>
                    <a:pt x="835979" y="658856"/>
                  </a:lnTo>
                  <a:lnTo>
                    <a:pt x="835979" y="658924"/>
                  </a:lnTo>
                  <a:lnTo>
                    <a:pt x="835979" y="658992"/>
                  </a:lnTo>
                  <a:lnTo>
                    <a:pt x="835979" y="659060"/>
                  </a:lnTo>
                  <a:lnTo>
                    <a:pt x="835979" y="659127"/>
                  </a:lnTo>
                  <a:lnTo>
                    <a:pt x="835979" y="659195"/>
                  </a:lnTo>
                  <a:lnTo>
                    <a:pt x="835979" y="659262"/>
                  </a:lnTo>
                  <a:lnTo>
                    <a:pt x="835979" y="659328"/>
                  </a:lnTo>
                  <a:lnTo>
                    <a:pt x="835979" y="659395"/>
                  </a:lnTo>
                  <a:lnTo>
                    <a:pt x="835979" y="659461"/>
                  </a:lnTo>
                  <a:lnTo>
                    <a:pt x="835979" y="659527"/>
                  </a:lnTo>
                  <a:lnTo>
                    <a:pt x="835979" y="659593"/>
                  </a:lnTo>
                  <a:lnTo>
                    <a:pt x="835979" y="659659"/>
                  </a:lnTo>
                  <a:lnTo>
                    <a:pt x="835979" y="659724"/>
                  </a:lnTo>
                  <a:lnTo>
                    <a:pt x="835979" y="659789"/>
                  </a:lnTo>
                  <a:lnTo>
                    <a:pt x="835979" y="659854"/>
                  </a:lnTo>
                  <a:lnTo>
                    <a:pt x="835979" y="659919"/>
                  </a:lnTo>
                  <a:lnTo>
                    <a:pt x="835979" y="659983"/>
                  </a:lnTo>
                  <a:lnTo>
                    <a:pt x="835979" y="660047"/>
                  </a:lnTo>
                  <a:lnTo>
                    <a:pt x="835979" y="660111"/>
                  </a:lnTo>
                  <a:lnTo>
                    <a:pt x="835979" y="660175"/>
                  </a:lnTo>
                  <a:lnTo>
                    <a:pt x="835979" y="660239"/>
                  </a:lnTo>
                  <a:lnTo>
                    <a:pt x="835979" y="660302"/>
                  </a:lnTo>
                  <a:lnTo>
                    <a:pt x="835979" y="660365"/>
                  </a:lnTo>
                  <a:lnTo>
                    <a:pt x="835979" y="660428"/>
                  </a:lnTo>
                  <a:lnTo>
                    <a:pt x="835979" y="660491"/>
                  </a:lnTo>
                  <a:lnTo>
                    <a:pt x="835979" y="660553"/>
                  </a:lnTo>
                  <a:lnTo>
                    <a:pt x="835979" y="660615"/>
                  </a:lnTo>
                  <a:lnTo>
                    <a:pt x="835979" y="660677"/>
                  </a:lnTo>
                  <a:lnTo>
                    <a:pt x="835979" y="660739"/>
                  </a:lnTo>
                  <a:lnTo>
                    <a:pt x="835979" y="660801"/>
                  </a:lnTo>
                  <a:lnTo>
                    <a:pt x="835979" y="660862"/>
                  </a:lnTo>
                  <a:lnTo>
                    <a:pt x="835979" y="660923"/>
                  </a:lnTo>
                  <a:lnTo>
                    <a:pt x="835979" y="660984"/>
                  </a:lnTo>
                  <a:lnTo>
                    <a:pt x="835979" y="661045"/>
                  </a:lnTo>
                  <a:lnTo>
                    <a:pt x="835979" y="661106"/>
                  </a:lnTo>
                  <a:lnTo>
                    <a:pt x="835979" y="661166"/>
                  </a:lnTo>
                  <a:lnTo>
                    <a:pt x="835979" y="661226"/>
                  </a:lnTo>
                  <a:lnTo>
                    <a:pt x="835979" y="661286"/>
                  </a:lnTo>
                  <a:lnTo>
                    <a:pt x="835979" y="661346"/>
                  </a:lnTo>
                  <a:lnTo>
                    <a:pt x="835979" y="661405"/>
                  </a:lnTo>
                  <a:lnTo>
                    <a:pt x="835979" y="661465"/>
                  </a:lnTo>
                  <a:lnTo>
                    <a:pt x="835979" y="661524"/>
                  </a:lnTo>
                  <a:lnTo>
                    <a:pt x="835979" y="661583"/>
                  </a:lnTo>
                  <a:lnTo>
                    <a:pt x="835979" y="661641"/>
                  </a:lnTo>
                  <a:lnTo>
                    <a:pt x="839462" y="661497"/>
                  </a:lnTo>
                  <a:lnTo>
                    <a:pt x="842945" y="661353"/>
                  </a:lnTo>
                  <a:lnTo>
                    <a:pt x="846429" y="661208"/>
                  </a:lnTo>
                  <a:lnTo>
                    <a:pt x="849912" y="661064"/>
                  </a:lnTo>
                  <a:lnTo>
                    <a:pt x="853395" y="660920"/>
                  </a:lnTo>
                  <a:lnTo>
                    <a:pt x="856878" y="660775"/>
                  </a:lnTo>
                  <a:lnTo>
                    <a:pt x="860361" y="660631"/>
                  </a:lnTo>
                  <a:lnTo>
                    <a:pt x="863845" y="660487"/>
                  </a:lnTo>
                  <a:lnTo>
                    <a:pt x="867328" y="660342"/>
                  </a:lnTo>
                  <a:lnTo>
                    <a:pt x="870811" y="660198"/>
                  </a:lnTo>
                  <a:lnTo>
                    <a:pt x="874294" y="660054"/>
                  </a:lnTo>
                  <a:lnTo>
                    <a:pt x="877778" y="659909"/>
                  </a:lnTo>
                  <a:lnTo>
                    <a:pt x="881261" y="659765"/>
                  </a:lnTo>
                  <a:lnTo>
                    <a:pt x="884744" y="659621"/>
                  </a:lnTo>
                  <a:lnTo>
                    <a:pt x="888227" y="659477"/>
                  </a:lnTo>
                  <a:lnTo>
                    <a:pt x="891711" y="659333"/>
                  </a:lnTo>
                  <a:lnTo>
                    <a:pt x="895194" y="659188"/>
                  </a:lnTo>
                  <a:lnTo>
                    <a:pt x="898677" y="659044"/>
                  </a:lnTo>
                  <a:lnTo>
                    <a:pt x="902160" y="658900"/>
                  </a:lnTo>
                  <a:lnTo>
                    <a:pt x="905644" y="658756"/>
                  </a:lnTo>
                  <a:lnTo>
                    <a:pt x="909127" y="658612"/>
                  </a:lnTo>
                  <a:lnTo>
                    <a:pt x="912610" y="658468"/>
                  </a:lnTo>
                  <a:lnTo>
                    <a:pt x="916093" y="658323"/>
                  </a:lnTo>
                  <a:lnTo>
                    <a:pt x="919577" y="658179"/>
                  </a:lnTo>
                  <a:lnTo>
                    <a:pt x="923060" y="658035"/>
                  </a:lnTo>
                  <a:lnTo>
                    <a:pt x="926543" y="657891"/>
                  </a:lnTo>
                  <a:lnTo>
                    <a:pt x="930026" y="657747"/>
                  </a:lnTo>
                  <a:lnTo>
                    <a:pt x="933510" y="657603"/>
                  </a:lnTo>
                  <a:lnTo>
                    <a:pt x="936993" y="657459"/>
                  </a:lnTo>
                  <a:lnTo>
                    <a:pt x="940476" y="657315"/>
                  </a:lnTo>
                  <a:lnTo>
                    <a:pt x="943959" y="657171"/>
                  </a:lnTo>
                  <a:lnTo>
                    <a:pt x="947443" y="657027"/>
                  </a:lnTo>
                  <a:lnTo>
                    <a:pt x="950926" y="656883"/>
                  </a:lnTo>
                  <a:lnTo>
                    <a:pt x="954409" y="656739"/>
                  </a:lnTo>
                  <a:lnTo>
                    <a:pt x="957892" y="656595"/>
                  </a:lnTo>
                  <a:lnTo>
                    <a:pt x="961376" y="656451"/>
                  </a:lnTo>
                  <a:lnTo>
                    <a:pt x="964859" y="656307"/>
                  </a:lnTo>
                  <a:lnTo>
                    <a:pt x="968342" y="656163"/>
                  </a:lnTo>
                  <a:lnTo>
                    <a:pt x="971825" y="656019"/>
                  </a:lnTo>
                  <a:lnTo>
                    <a:pt x="975309" y="655875"/>
                  </a:lnTo>
                  <a:lnTo>
                    <a:pt x="975309" y="655943"/>
                  </a:lnTo>
                  <a:lnTo>
                    <a:pt x="975309" y="656011"/>
                  </a:lnTo>
                  <a:lnTo>
                    <a:pt x="975309" y="656079"/>
                  </a:lnTo>
                  <a:lnTo>
                    <a:pt x="975309" y="656146"/>
                  </a:lnTo>
                  <a:lnTo>
                    <a:pt x="975309" y="656213"/>
                  </a:lnTo>
                  <a:lnTo>
                    <a:pt x="975309" y="656280"/>
                  </a:lnTo>
                  <a:lnTo>
                    <a:pt x="975309" y="656347"/>
                  </a:lnTo>
                  <a:lnTo>
                    <a:pt x="975309" y="656413"/>
                  </a:lnTo>
                  <a:lnTo>
                    <a:pt x="975309" y="656480"/>
                  </a:lnTo>
                  <a:lnTo>
                    <a:pt x="975309" y="656546"/>
                  </a:lnTo>
                  <a:lnTo>
                    <a:pt x="975309" y="656612"/>
                  </a:lnTo>
                  <a:lnTo>
                    <a:pt x="975309" y="656677"/>
                  </a:lnTo>
                  <a:lnTo>
                    <a:pt x="975309" y="656743"/>
                  </a:lnTo>
                  <a:lnTo>
                    <a:pt x="975309" y="656808"/>
                  </a:lnTo>
                  <a:lnTo>
                    <a:pt x="975309" y="656873"/>
                  </a:lnTo>
                  <a:lnTo>
                    <a:pt x="975309" y="656938"/>
                  </a:lnTo>
                  <a:lnTo>
                    <a:pt x="975309" y="657002"/>
                  </a:lnTo>
                  <a:lnTo>
                    <a:pt x="975309" y="657067"/>
                  </a:lnTo>
                  <a:lnTo>
                    <a:pt x="975309" y="657131"/>
                  </a:lnTo>
                  <a:lnTo>
                    <a:pt x="975309" y="657195"/>
                  </a:lnTo>
                  <a:lnTo>
                    <a:pt x="975309" y="657258"/>
                  </a:lnTo>
                  <a:lnTo>
                    <a:pt x="975309" y="657322"/>
                  </a:lnTo>
                  <a:lnTo>
                    <a:pt x="975309" y="657385"/>
                  </a:lnTo>
                  <a:lnTo>
                    <a:pt x="975309" y="657448"/>
                  </a:lnTo>
                  <a:lnTo>
                    <a:pt x="975309" y="657511"/>
                  </a:lnTo>
                  <a:lnTo>
                    <a:pt x="975309" y="657574"/>
                  </a:lnTo>
                  <a:lnTo>
                    <a:pt x="975309" y="657637"/>
                  </a:lnTo>
                  <a:lnTo>
                    <a:pt x="975309" y="657699"/>
                  </a:lnTo>
                  <a:lnTo>
                    <a:pt x="975309" y="657761"/>
                  </a:lnTo>
                  <a:lnTo>
                    <a:pt x="975309" y="657823"/>
                  </a:lnTo>
                  <a:lnTo>
                    <a:pt x="975309" y="657885"/>
                  </a:lnTo>
                  <a:lnTo>
                    <a:pt x="975309" y="657946"/>
                  </a:lnTo>
                  <a:lnTo>
                    <a:pt x="975309" y="658007"/>
                  </a:lnTo>
                  <a:lnTo>
                    <a:pt x="975309" y="658069"/>
                  </a:lnTo>
                  <a:lnTo>
                    <a:pt x="975309" y="658130"/>
                  </a:lnTo>
                  <a:lnTo>
                    <a:pt x="975309" y="658190"/>
                  </a:lnTo>
                  <a:lnTo>
                    <a:pt x="975309" y="658251"/>
                  </a:lnTo>
                  <a:lnTo>
                    <a:pt x="975309" y="658311"/>
                  </a:lnTo>
                  <a:lnTo>
                    <a:pt x="975309" y="658371"/>
                  </a:lnTo>
                  <a:lnTo>
                    <a:pt x="975309" y="658431"/>
                  </a:lnTo>
                  <a:lnTo>
                    <a:pt x="975309" y="658491"/>
                  </a:lnTo>
                  <a:lnTo>
                    <a:pt x="975309" y="658551"/>
                  </a:lnTo>
                  <a:lnTo>
                    <a:pt x="975309" y="658610"/>
                  </a:lnTo>
                  <a:lnTo>
                    <a:pt x="975309" y="658670"/>
                  </a:lnTo>
                  <a:lnTo>
                    <a:pt x="975309" y="658729"/>
                  </a:lnTo>
                  <a:lnTo>
                    <a:pt x="975309" y="658788"/>
                  </a:lnTo>
                  <a:lnTo>
                    <a:pt x="975309" y="658846"/>
                  </a:lnTo>
                  <a:lnTo>
                    <a:pt x="975309" y="658905"/>
                  </a:lnTo>
                  <a:lnTo>
                    <a:pt x="975309" y="658963"/>
                  </a:lnTo>
                  <a:lnTo>
                    <a:pt x="975309" y="659021"/>
                  </a:lnTo>
                  <a:lnTo>
                    <a:pt x="975309" y="659079"/>
                  </a:lnTo>
                  <a:lnTo>
                    <a:pt x="975309" y="659137"/>
                  </a:lnTo>
                  <a:lnTo>
                    <a:pt x="975309" y="659195"/>
                  </a:lnTo>
                  <a:lnTo>
                    <a:pt x="975309" y="659252"/>
                  </a:lnTo>
                  <a:lnTo>
                    <a:pt x="975309" y="659309"/>
                  </a:lnTo>
                  <a:lnTo>
                    <a:pt x="975309" y="659366"/>
                  </a:lnTo>
                  <a:lnTo>
                    <a:pt x="975309" y="659423"/>
                  </a:lnTo>
                  <a:lnTo>
                    <a:pt x="975309" y="659480"/>
                  </a:lnTo>
                  <a:lnTo>
                    <a:pt x="975309" y="659537"/>
                  </a:lnTo>
                  <a:lnTo>
                    <a:pt x="975309" y="659593"/>
                  </a:lnTo>
                  <a:lnTo>
                    <a:pt x="975309" y="659649"/>
                  </a:lnTo>
                  <a:lnTo>
                    <a:pt x="975309" y="659705"/>
                  </a:lnTo>
                  <a:lnTo>
                    <a:pt x="975309" y="659761"/>
                  </a:lnTo>
                  <a:lnTo>
                    <a:pt x="975309" y="659817"/>
                  </a:lnTo>
                  <a:lnTo>
                    <a:pt x="975309" y="659873"/>
                  </a:lnTo>
                  <a:lnTo>
                    <a:pt x="975309" y="659928"/>
                  </a:lnTo>
                  <a:lnTo>
                    <a:pt x="975309" y="659983"/>
                  </a:lnTo>
                  <a:lnTo>
                    <a:pt x="975309" y="660038"/>
                  </a:lnTo>
                  <a:lnTo>
                    <a:pt x="975309" y="660093"/>
                  </a:lnTo>
                  <a:lnTo>
                    <a:pt x="975309" y="660148"/>
                  </a:lnTo>
                  <a:lnTo>
                    <a:pt x="975309" y="660202"/>
                  </a:lnTo>
                  <a:lnTo>
                    <a:pt x="975309" y="660257"/>
                  </a:lnTo>
                  <a:lnTo>
                    <a:pt x="975309" y="660311"/>
                  </a:lnTo>
                  <a:lnTo>
                    <a:pt x="975309" y="660365"/>
                  </a:lnTo>
                  <a:lnTo>
                    <a:pt x="975309" y="660419"/>
                  </a:lnTo>
                  <a:lnTo>
                    <a:pt x="975309" y="660473"/>
                  </a:lnTo>
                  <a:lnTo>
                    <a:pt x="975309" y="660526"/>
                  </a:lnTo>
                  <a:lnTo>
                    <a:pt x="975309" y="660580"/>
                  </a:lnTo>
                  <a:lnTo>
                    <a:pt x="975309" y="660633"/>
                  </a:lnTo>
                  <a:lnTo>
                    <a:pt x="975309" y="660686"/>
                  </a:lnTo>
                  <a:lnTo>
                    <a:pt x="975309" y="660739"/>
                  </a:lnTo>
                  <a:lnTo>
                    <a:pt x="975309" y="660792"/>
                  </a:lnTo>
                  <a:lnTo>
                    <a:pt x="975309" y="660845"/>
                  </a:lnTo>
                  <a:lnTo>
                    <a:pt x="975309" y="660897"/>
                  </a:lnTo>
                  <a:lnTo>
                    <a:pt x="975309" y="660949"/>
                  </a:lnTo>
                  <a:lnTo>
                    <a:pt x="975309" y="661002"/>
                  </a:lnTo>
                  <a:lnTo>
                    <a:pt x="978792" y="660876"/>
                  </a:lnTo>
                  <a:lnTo>
                    <a:pt x="982275" y="660750"/>
                  </a:lnTo>
                  <a:lnTo>
                    <a:pt x="985758" y="660624"/>
                  </a:lnTo>
                  <a:lnTo>
                    <a:pt x="989242" y="660498"/>
                  </a:lnTo>
                  <a:lnTo>
                    <a:pt x="992725" y="660372"/>
                  </a:lnTo>
                  <a:lnTo>
                    <a:pt x="996208" y="660246"/>
                  </a:lnTo>
                  <a:lnTo>
                    <a:pt x="999691" y="660120"/>
                  </a:lnTo>
                  <a:lnTo>
                    <a:pt x="1003175" y="659994"/>
                  </a:lnTo>
                  <a:lnTo>
                    <a:pt x="1006658" y="659868"/>
                  </a:lnTo>
                  <a:lnTo>
                    <a:pt x="1010141" y="659742"/>
                  </a:lnTo>
                  <a:lnTo>
                    <a:pt x="1013624" y="659616"/>
                  </a:lnTo>
                  <a:lnTo>
                    <a:pt x="1017108" y="659490"/>
                  </a:lnTo>
                  <a:lnTo>
                    <a:pt x="1020591" y="659364"/>
                  </a:lnTo>
                  <a:lnTo>
                    <a:pt x="1024074" y="659238"/>
                  </a:lnTo>
                  <a:lnTo>
                    <a:pt x="1027557" y="659113"/>
                  </a:lnTo>
                  <a:lnTo>
                    <a:pt x="1031041" y="658987"/>
                  </a:lnTo>
                  <a:lnTo>
                    <a:pt x="1034524" y="658861"/>
                  </a:lnTo>
                  <a:lnTo>
                    <a:pt x="1038007" y="658735"/>
                  </a:lnTo>
                  <a:lnTo>
                    <a:pt x="1041490" y="658609"/>
                  </a:lnTo>
                  <a:lnTo>
                    <a:pt x="1044974" y="658483"/>
                  </a:lnTo>
                  <a:lnTo>
                    <a:pt x="1048457" y="658357"/>
                  </a:lnTo>
                  <a:lnTo>
                    <a:pt x="1051940" y="658232"/>
                  </a:lnTo>
                  <a:lnTo>
                    <a:pt x="1055423" y="658106"/>
                  </a:lnTo>
                  <a:lnTo>
                    <a:pt x="1058907" y="657980"/>
                  </a:lnTo>
                  <a:lnTo>
                    <a:pt x="1062390" y="657854"/>
                  </a:lnTo>
                  <a:lnTo>
                    <a:pt x="1065873" y="657729"/>
                  </a:lnTo>
                  <a:lnTo>
                    <a:pt x="1069356" y="657603"/>
                  </a:lnTo>
                  <a:lnTo>
                    <a:pt x="1072840" y="657477"/>
                  </a:lnTo>
                  <a:lnTo>
                    <a:pt x="1076323" y="657351"/>
                  </a:lnTo>
                  <a:lnTo>
                    <a:pt x="1079806" y="657226"/>
                  </a:lnTo>
                  <a:lnTo>
                    <a:pt x="1083289" y="657100"/>
                  </a:lnTo>
                  <a:lnTo>
                    <a:pt x="1086773" y="656974"/>
                  </a:lnTo>
                  <a:lnTo>
                    <a:pt x="1090256" y="656848"/>
                  </a:lnTo>
                  <a:lnTo>
                    <a:pt x="1093739" y="656723"/>
                  </a:lnTo>
                  <a:lnTo>
                    <a:pt x="1097222" y="656597"/>
                  </a:lnTo>
                  <a:lnTo>
                    <a:pt x="1100706" y="656471"/>
                  </a:lnTo>
                  <a:lnTo>
                    <a:pt x="1104189" y="656346"/>
                  </a:lnTo>
                  <a:lnTo>
                    <a:pt x="1107672" y="656220"/>
                  </a:lnTo>
                  <a:lnTo>
                    <a:pt x="1111155" y="656094"/>
                  </a:lnTo>
                  <a:lnTo>
                    <a:pt x="1114639" y="655969"/>
                  </a:lnTo>
                  <a:lnTo>
                    <a:pt x="1114639" y="656028"/>
                  </a:lnTo>
                  <a:lnTo>
                    <a:pt x="1114639" y="656087"/>
                  </a:lnTo>
                  <a:lnTo>
                    <a:pt x="1114639" y="656146"/>
                  </a:lnTo>
                  <a:lnTo>
                    <a:pt x="1114639" y="656205"/>
                  </a:lnTo>
                  <a:lnTo>
                    <a:pt x="1114639" y="656263"/>
                  </a:lnTo>
                  <a:lnTo>
                    <a:pt x="1114639" y="656322"/>
                  </a:lnTo>
                  <a:lnTo>
                    <a:pt x="1114639" y="656380"/>
                  </a:lnTo>
                  <a:lnTo>
                    <a:pt x="1114639" y="656438"/>
                  </a:lnTo>
                  <a:lnTo>
                    <a:pt x="1114639" y="656496"/>
                  </a:lnTo>
                  <a:lnTo>
                    <a:pt x="1114639" y="656554"/>
                  </a:lnTo>
                  <a:lnTo>
                    <a:pt x="1114639" y="656612"/>
                  </a:lnTo>
                  <a:lnTo>
                    <a:pt x="1114639" y="656669"/>
                  </a:lnTo>
                  <a:lnTo>
                    <a:pt x="1114639" y="656726"/>
                  </a:lnTo>
                  <a:lnTo>
                    <a:pt x="1114639" y="656783"/>
                  </a:lnTo>
                  <a:lnTo>
                    <a:pt x="1114639" y="656840"/>
                  </a:lnTo>
                  <a:lnTo>
                    <a:pt x="1114639" y="656897"/>
                  </a:lnTo>
                  <a:lnTo>
                    <a:pt x="1114639" y="656954"/>
                  </a:lnTo>
                  <a:lnTo>
                    <a:pt x="1114639" y="657010"/>
                  </a:lnTo>
                  <a:lnTo>
                    <a:pt x="1114639" y="657067"/>
                  </a:lnTo>
                  <a:lnTo>
                    <a:pt x="1114639" y="657123"/>
                  </a:lnTo>
                  <a:lnTo>
                    <a:pt x="1114639" y="657179"/>
                  </a:lnTo>
                  <a:lnTo>
                    <a:pt x="1118122" y="657057"/>
                  </a:lnTo>
                  <a:lnTo>
                    <a:pt x="1121605" y="656935"/>
                  </a:lnTo>
                  <a:lnTo>
                    <a:pt x="1125088" y="656813"/>
                  </a:lnTo>
                  <a:lnTo>
                    <a:pt x="1128572" y="656691"/>
                  </a:lnTo>
                  <a:lnTo>
                    <a:pt x="1132055" y="656569"/>
                  </a:lnTo>
                  <a:lnTo>
                    <a:pt x="1135538" y="656447"/>
                  </a:lnTo>
                  <a:lnTo>
                    <a:pt x="1139021" y="656325"/>
                  </a:lnTo>
                  <a:lnTo>
                    <a:pt x="1142505" y="656203"/>
                  </a:lnTo>
                  <a:lnTo>
                    <a:pt x="1145988" y="656082"/>
                  </a:lnTo>
                  <a:lnTo>
                    <a:pt x="1149471" y="655960"/>
                  </a:lnTo>
                  <a:lnTo>
                    <a:pt x="1152954" y="655838"/>
                  </a:lnTo>
                  <a:lnTo>
                    <a:pt x="1156437" y="655716"/>
                  </a:lnTo>
                  <a:lnTo>
                    <a:pt x="1159921" y="655594"/>
                  </a:lnTo>
                  <a:lnTo>
                    <a:pt x="1163404" y="655472"/>
                  </a:lnTo>
                  <a:lnTo>
                    <a:pt x="1166887" y="655350"/>
                  </a:lnTo>
                  <a:lnTo>
                    <a:pt x="1170370" y="655229"/>
                  </a:lnTo>
                  <a:lnTo>
                    <a:pt x="1173854" y="655107"/>
                  </a:lnTo>
                  <a:lnTo>
                    <a:pt x="1177337" y="654985"/>
                  </a:lnTo>
                  <a:lnTo>
                    <a:pt x="1180820" y="654863"/>
                  </a:lnTo>
                  <a:lnTo>
                    <a:pt x="1184303" y="654741"/>
                  </a:lnTo>
                  <a:lnTo>
                    <a:pt x="1187787" y="654620"/>
                  </a:lnTo>
                  <a:lnTo>
                    <a:pt x="1191270" y="654498"/>
                  </a:lnTo>
                  <a:lnTo>
                    <a:pt x="1194753" y="654376"/>
                  </a:lnTo>
                  <a:lnTo>
                    <a:pt x="1198236" y="654254"/>
                  </a:lnTo>
                  <a:lnTo>
                    <a:pt x="1201720" y="654133"/>
                  </a:lnTo>
                  <a:lnTo>
                    <a:pt x="1205203" y="654011"/>
                  </a:lnTo>
                  <a:lnTo>
                    <a:pt x="1208686" y="653889"/>
                  </a:lnTo>
                  <a:lnTo>
                    <a:pt x="1212169" y="653768"/>
                  </a:lnTo>
                  <a:lnTo>
                    <a:pt x="1215653" y="653646"/>
                  </a:lnTo>
                  <a:lnTo>
                    <a:pt x="1219136" y="653524"/>
                  </a:lnTo>
                  <a:lnTo>
                    <a:pt x="1222619" y="653402"/>
                  </a:lnTo>
                  <a:lnTo>
                    <a:pt x="1226102" y="653281"/>
                  </a:lnTo>
                  <a:lnTo>
                    <a:pt x="1229586" y="653159"/>
                  </a:lnTo>
                  <a:lnTo>
                    <a:pt x="1233069" y="653037"/>
                  </a:lnTo>
                  <a:lnTo>
                    <a:pt x="1236552" y="652916"/>
                  </a:lnTo>
                  <a:lnTo>
                    <a:pt x="1240035" y="652794"/>
                  </a:lnTo>
                  <a:lnTo>
                    <a:pt x="1243519" y="652673"/>
                  </a:lnTo>
                  <a:lnTo>
                    <a:pt x="1247002" y="652551"/>
                  </a:lnTo>
                  <a:lnTo>
                    <a:pt x="1250485" y="652429"/>
                  </a:lnTo>
                  <a:lnTo>
                    <a:pt x="1253968" y="652308"/>
                  </a:lnTo>
                  <a:lnTo>
                    <a:pt x="1253968" y="652370"/>
                  </a:lnTo>
                  <a:lnTo>
                    <a:pt x="1253968" y="652433"/>
                  </a:lnTo>
                  <a:lnTo>
                    <a:pt x="1253968" y="652495"/>
                  </a:lnTo>
                  <a:lnTo>
                    <a:pt x="1253968" y="652557"/>
                  </a:lnTo>
                  <a:lnTo>
                    <a:pt x="1253968" y="652619"/>
                  </a:lnTo>
                  <a:lnTo>
                    <a:pt x="1253968" y="652681"/>
                  </a:lnTo>
                  <a:lnTo>
                    <a:pt x="1253968" y="652742"/>
                  </a:lnTo>
                  <a:lnTo>
                    <a:pt x="1253968" y="652804"/>
                  </a:lnTo>
                  <a:lnTo>
                    <a:pt x="1253968" y="652865"/>
                  </a:lnTo>
                  <a:lnTo>
                    <a:pt x="1253968" y="652926"/>
                  </a:lnTo>
                  <a:lnTo>
                    <a:pt x="1253968" y="652987"/>
                  </a:lnTo>
                  <a:lnTo>
                    <a:pt x="1253968" y="653048"/>
                  </a:lnTo>
                  <a:lnTo>
                    <a:pt x="1253968" y="653108"/>
                  </a:lnTo>
                  <a:lnTo>
                    <a:pt x="1253968" y="653169"/>
                  </a:lnTo>
                  <a:lnTo>
                    <a:pt x="1253968" y="653229"/>
                  </a:lnTo>
                  <a:lnTo>
                    <a:pt x="1253968" y="653289"/>
                  </a:lnTo>
                  <a:lnTo>
                    <a:pt x="1253968" y="653349"/>
                  </a:lnTo>
                  <a:lnTo>
                    <a:pt x="1253968" y="653409"/>
                  </a:lnTo>
                  <a:lnTo>
                    <a:pt x="1253968" y="653468"/>
                  </a:lnTo>
                  <a:lnTo>
                    <a:pt x="1253968" y="653528"/>
                  </a:lnTo>
                  <a:lnTo>
                    <a:pt x="1253968" y="653587"/>
                  </a:lnTo>
                  <a:lnTo>
                    <a:pt x="1253968" y="653646"/>
                  </a:lnTo>
                  <a:lnTo>
                    <a:pt x="1253968" y="653705"/>
                  </a:lnTo>
                  <a:lnTo>
                    <a:pt x="1253968" y="653763"/>
                  </a:lnTo>
                  <a:lnTo>
                    <a:pt x="1253968" y="653822"/>
                  </a:lnTo>
                  <a:lnTo>
                    <a:pt x="1253968" y="653881"/>
                  </a:lnTo>
                  <a:lnTo>
                    <a:pt x="1253968" y="653939"/>
                  </a:lnTo>
                  <a:lnTo>
                    <a:pt x="1253968" y="653997"/>
                  </a:lnTo>
                  <a:lnTo>
                    <a:pt x="1253968" y="654055"/>
                  </a:lnTo>
                  <a:lnTo>
                    <a:pt x="1253968" y="654113"/>
                  </a:lnTo>
                  <a:lnTo>
                    <a:pt x="1253968" y="654170"/>
                  </a:lnTo>
                  <a:lnTo>
                    <a:pt x="1253968" y="654228"/>
                  </a:lnTo>
                  <a:lnTo>
                    <a:pt x="1253968" y="654285"/>
                  </a:lnTo>
                  <a:lnTo>
                    <a:pt x="1253968" y="654342"/>
                  </a:lnTo>
                  <a:lnTo>
                    <a:pt x="1253968" y="654399"/>
                  </a:lnTo>
                  <a:lnTo>
                    <a:pt x="1253968" y="654456"/>
                  </a:lnTo>
                  <a:lnTo>
                    <a:pt x="1253968" y="654513"/>
                  </a:lnTo>
                  <a:lnTo>
                    <a:pt x="1253968" y="654569"/>
                  </a:lnTo>
                  <a:lnTo>
                    <a:pt x="1253968" y="654626"/>
                  </a:lnTo>
                  <a:lnTo>
                    <a:pt x="1253968" y="654682"/>
                  </a:lnTo>
                  <a:lnTo>
                    <a:pt x="1253968" y="654738"/>
                  </a:lnTo>
                  <a:lnTo>
                    <a:pt x="1253968" y="654794"/>
                  </a:lnTo>
                  <a:lnTo>
                    <a:pt x="1253968" y="654850"/>
                  </a:lnTo>
                  <a:lnTo>
                    <a:pt x="1253968" y="654906"/>
                  </a:lnTo>
                  <a:lnTo>
                    <a:pt x="1253968" y="654961"/>
                  </a:lnTo>
                  <a:lnTo>
                    <a:pt x="1253968" y="655016"/>
                  </a:lnTo>
                  <a:lnTo>
                    <a:pt x="1253968" y="655072"/>
                  </a:lnTo>
                  <a:lnTo>
                    <a:pt x="1253968" y="655127"/>
                  </a:lnTo>
                  <a:lnTo>
                    <a:pt x="1253968" y="655182"/>
                  </a:lnTo>
                  <a:lnTo>
                    <a:pt x="1253968" y="655236"/>
                  </a:lnTo>
                  <a:lnTo>
                    <a:pt x="1253968" y="655291"/>
                  </a:lnTo>
                  <a:lnTo>
                    <a:pt x="1253968" y="655346"/>
                  </a:lnTo>
                  <a:lnTo>
                    <a:pt x="1257452" y="655232"/>
                  </a:lnTo>
                  <a:lnTo>
                    <a:pt x="1260935" y="655119"/>
                  </a:lnTo>
                  <a:lnTo>
                    <a:pt x="1264418" y="655005"/>
                  </a:lnTo>
                  <a:lnTo>
                    <a:pt x="1267901" y="654892"/>
                  </a:lnTo>
                  <a:lnTo>
                    <a:pt x="1271385" y="654779"/>
                  </a:lnTo>
                  <a:lnTo>
                    <a:pt x="1274868" y="654665"/>
                  </a:lnTo>
                  <a:lnTo>
                    <a:pt x="1278351" y="654552"/>
                  </a:lnTo>
                  <a:lnTo>
                    <a:pt x="1281834" y="654439"/>
                  </a:lnTo>
                  <a:lnTo>
                    <a:pt x="1285318" y="654326"/>
                  </a:lnTo>
                  <a:lnTo>
                    <a:pt x="1288801" y="654212"/>
                  </a:lnTo>
                  <a:lnTo>
                    <a:pt x="1292284" y="654099"/>
                  </a:lnTo>
                  <a:lnTo>
                    <a:pt x="1295767" y="653986"/>
                  </a:lnTo>
                  <a:lnTo>
                    <a:pt x="1299251" y="653872"/>
                  </a:lnTo>
                  <a:lnTo>
                    <a:pt x="1302734" y="653759"/>
                  </a:lnTo>
                  <a:lnTo>
                    <a:pt x="1306217" y="653646"/>
                  </a:lnTo>
                  <a:lnTo>
                    <a:pt x="1309700" y="653533"/>
                  </a:lnTo>
                  <a:lnTo>
                    <a:pt x="1313184" y="653419"/>
                  </a:lnTo>
                  <a:lnTo>
                    <a:pt x="1316667" y="653306"/>
                  </a:lnTo>
                  <a:lnTo>
                    <a:pt x="1320150" y="653193"/>
                  </a:lnTo>
                  <a:lnTo>
                    <a:pt x="1323633" y="653080"/>
                  </a:lnTo>
                  <a:lnTo>
                    <a:pt x="1327117" y="652966"/>
                  </a:lnTo>
                  <a:lnTo>
                    <a:pt x="1330600" y="652853"/>
                  </a:lnTo>
                  <a:lnTo>
                    <a:pt x="1334083" y="652740"/>
                  </a:lnTo>
                  <a:lnTo>
                    <a:pt x="1337566" y="652627"/>
                  </a:lnTo>
                  <a:lnTo>
                    <a:pt x="1341050" y="652514"/>
                  </a:lnTo>
                  <a:lnTo>
                    <a:pt x="1344533" y="652400"/>
                  </a:lnTo>
                  <a:lnTo>
                    <a:pt x="1348016" y="652287"/>
                  </a:lnTo>
                  <a:lnTo>
                    <a:pt x="1351499" y="652174"/>
                  </a:lnTo>
                  <a:lnTo>
                    <a:pt x="1354983" y="652061"/>
                  </a:lnTo>
                  <a:lnTo>
                    <a:pt x="1358466" y="651948"/>
                  </a:lnTo>
                  <a:lnTo>
                    <a:pt x="1361949" y="651835"/>
                  </a:lnTo>
                  <a:lnTo>
                    <a:pt x="1365432" y="651722"/>
                  </a:lnTo>
                  <a:lnTo>
                    <a:pt x="1368916" y="651608"/>
                  </a:lnTo>
                  <a:lnTo>
                    <a:pt x="1372399" y="651495"/>
                  </a:lnTo>
                  <a:lnTo>
                    <a:pt x="1375882" y="651382"/>
                  </a:lnTo>
                  <a:lnTo>
                    <a:pt x="1379365" y="651269"/>
                  </a:lnTo>
                  <a:lnTo>
                    <a:pt x="1382849" y="651156"/>
                  </a:lnTo>
                  <a:lnTo>
                    <a:pt x="1386332" y="651043"/>
                  </a:lnTo>
                  <a:lnTo>
                    <a:pt x="1389815" y="650930"/>
                  </a:lnTo>
                  <a:lnTo>
                    <a:pt x="1393298" y="650817"/>
                  </a:lnTo>
                  <a:lnTo>
                    <a:pt x="1393298" y="650877"/>
                  </a:lnTo>
                  <a:lnTo>
                    <a:pt x="1393298" y="650937"/>
                  </a:lnTo>
                  <a:lnTo>
                    <a:pt x="1393298" y="650997"/>
                  </a:lnTo>
                  <a:lnTo>
                    <a:pt x="1393298" y="651057"/>
                  </a:lnTo>
                  <a:lnTo>
                    <a:pt x="1393298" y="651116"/>
                  </a:lnTo>
                  <a:lnTo>
                    <a:pt x="1393298" y="651176"/>
                  </a:lnTo>
                  <a:lnTo>
                    <a:pt x="1393298" y="651235"/>
                  </a:lnTo>
                  <a:lnTo>
                    <a:pt x="1393298" y="651294"/>
                  </a:lnTo>
                  <a:lnTo>
                    <a:pt x="1393298" y="651353"/>
                  </a:lnTo>
                  <a:lnTo>
                    <a:pt x="1393298" y="651412"/>
                  </a:lnTo>
                  <a:lnTo>
                    <a:pt x="1393298" y="651471"/>
                  </a:lnTo>
                  <a:lnTo>
                    <a:pt x="1393298" y="651529"/>
                  </a:lnTo>
                  <a:lnTo>
                    <a:pt x="1393298" y="651587"/>
                  </a:lnTo>
                  <a:lnTo>
                    <a:pt x="1393298" y="651646"/>
                  </a:lnTo>
                  <a:lnTo>
                    <a:pt x="1393298" y="651704"/>
                  </a:lnTo>
                  <a:lnTo>
                    <a:pt x="1393298" y="651762"/>
                  </a:lnTo>
                  <a:lnTo>
                    <a:pt x="1393298" y="651819"/>
                  </a:lnTo>
                  <a:lnTo>
                    <a:pt x="1393298" y="651877"/>
                  </a:lnTo>
                  <a:lnTo>
                    <a:pt x="1393298" y="651935"/>
                  </a:lnTo>
                  <a:lnTo>
                    <a:pt x="1393298" y="651992"/>
                  </a:lnTo>
                  <a:lnTo>
                    <a:pt x="1393298" y="652049"/>
                  </a:lnTo>
                  <a:lnTo>
                    <a:pt x="1393298" y="652106"/>
                  </a:lnTo>
                  <a:lnTo>
                    <a:pt x="1393298" y="652163"/>
                  </a:lnTo>
                  <a:lnTo>
                    <a:pt x="1393298" y="652220"/>
                  </a:lnTo>
                  <a:lnTo>
                    <a:pt x="1393298" y="652276"/>
                  </a:lnTo>
                  <a:lnTo>
                    <a:pt x="1393298" y="652333"/>
                  </a:lnTo>
                  <a:lnTo>
                    <a:pt x="1393298" y="652389"/>
                  </a:lnTo>
                  <a:lnTo>
                    <a:pt x="1393298" y="652445"/>
                  </a:lnTo>
                  <a:lnTo>
                    <a:pt x="1393298" y="652501"/>
                  </a:lnTo>
                  <a:lnTo>
                    <a:pt x="1393298" y="652557"/>
                  </a:lnTo>
                  <a:lnTo>
                    <a:pt x="1393298" y="652613"/>
                  </a:lnTo>
                  <a:lnTo>
                    <a:pt x="1393298" y="652669"/>
                  </a:lnTo>
                  <a:lnTo>
                    <a:pt x="1393298" y="652724"/>
                  </a:lnTo>
                  <a:lnTo>
                    <a:pt x="1393298" y="652779"/>
                  </a:lnTo>
                  <a:lnTo>
                    <a:pt x="1393298" y="652834"/>
                  </a:lnTo>
                  <a:lnTo>
                    <a:pt x="1393298" y="652890"/>
                  </a:lnTo>
                  <a:lnTo>
                    <a:pt x="1393298" y="652944"/>
                  </a:lnTo>
                  <a:lnTo>
                    <a:pt x="1393298" y="652999"/>
                  </a:lnTo>
                  <a:lnTo>
                    <a:pt x="1393298" y="653054"/>
                  </a:lnTo>
                  <a:lnTo>
                    <a:pt x="1393298" y="653108"/>
                  </a:lnTo>
                  <a:lnTo>
                    <a:pt x="1393298" y="653163"/>
                  </a:lnTo>
                  <a:lnTo>
                    <a:pt x="1393298" y="653217"/>
                  </a:lnTo>
                  <a:lnTo>
                    <a:pt x="1393298" y="653271"/>
                  </a:lnTo>
                  <a:lnTo>
                    <a:pt x="1393298" y="653325"/>
                  </a:lnTo>
                  <a:lnTo>
                    <a:pt x="1393298" y="653379"/>
                  </a:lnTo>
                  <a:lnTo>
                    <a:pt x="1393298" y="653432"/>
                  </a:lnTo>
                  <a:lnTo>
                    <a:pt x="1393298" y="653486"/>
                  </a:lnTo>
                  <a:lnTo>
                    <a:pt x="1393298" y="653539"/>
                  </a:lnTo>
                  <a:lnTo>
                    <a:pt x="1393298" y="653593"/>
                  </a:lnTo>
                  <a:lnTo>
                    <a:pt x="1393298" y="653646"/>
                  </a:lnTo>
                  <a:lnTo>
                    <a:pt x="1393298" y="653699"/>
                  </a:lnTo>
                  <a:lnTo>
                    <a:pt x="1393298" y="653752"/>
                  </a:lnTo>
                  <a:lnTo>
                    <a:pt x="1393298" y="653805"/>
                  </a:lnTo>
                  <a:lnTo>
                    <a:pt x="1393298" y="653857"/>
                  </a:lnTo>
                  <a:lnTo>
                    <a:pt x="1393298" y="653910"/>
                  </a:lnTo>
                  <a:lnTo>
                    <a:pt x="1393298" y="653962"/>
                  </a:lnTo>
                  <a:lnTo>
                    <a:pt x="1393298" y="654014"/>
                  </a:lnTo>
                  <a:lnTo>
                    <a:pt x="1393298" y="654066"/>
                  </a:lnTo>
                  <a:lnTo>
                    <a:pt x="1393298" y="654118"/>
                  </a:lnTo>
                  <a:lnTo>
                    <a:pt x="1393298" y="654170"/>
                  </a:lnTo>
                  <a:lnTo>
                    <a:pt x="1393298" y="654222"/>
                  </a:lnTo>
                  <a:lnTo>
                    <a:pt x="1393298" y="654274"/>
                  </a:lnTo>
                  <a:lnTo>
                    <a:pt x="1393298" y="654325"/>
                  </a:lnTo>
                  <a:lnTo>
                    <a:pt x="1393298" y="654376"/>
                  </a:lnTo>
                  <a:lnTo>
                    <a:pt x="1393298" y="654428"/>
                  </a:lnTo>
                  <a:lnTo>
                    <a:pt x="1393298" y="654479"/>
                  </a:lnTo>
                  <a:lnTo>
                    <a:pt x="1393298" y="654530"/>
                  </a:lnTo>
                  <a:lnTo>
                    <a:pt x="1393298" y="654581"/>
                  </a:lnTo>
                  <a:lnTo>
                    <a:pt x="1393298" y="654631"/>
                  </a:lnTo>
                  <a:lnTo>
                    <a:pt x="1393298" y="654682"/>
                  </a:lnTo>
                  <a:lnTo>
                    <a:pt x="1393298" y="654733"/>
                  </a:lnTo>
                  <a:lnTo>
                    <a:pt x="1393298" y="654783"/>
                  </a:lnTo>
                  <a:lnTo>
                    <a:pt x="1393298" y="654833"/>
                  </a:lnTo>
                  <a:lnTo>
                    <a:pt x="1393298" y="654883"/>
                  </a:lnTo>
                  <a:lnTo>
                    <a:pt x="1393298" y="654933"/>
                  </a:lnTo>
                  <a:lnTo>
                    <a:pt x="1393298" y="654983"/>
                  </a:lnTo>
                  <a:lnTo>
                    <a:pt x="1393298" y="655033"/>
                  </a:lnTo>
                  <a:lnTo>
                    <a:pt x="1393298" y="655083"/>
                  </a:lnTo>
                  <a:lnTo>
                    <a:pt x="1393298" y="655132"/>
                  </a:lnTo>
                  <a:lnTo>
                    <a:pt x="1393298" y="655182"/>
                  </a:lnTo>
                  <a:lnTo>
                    <a:pt x="1393298" y="655231"/>
                  </a:lnTo>
                  <a:lnTo>
                    <a:pt x="1393298" y="655280"/>
                  </a:lnTo>
                  <a:lnTo>
                    <a:pt x="1393298" y="655329"/>
                  </a:lnTo>
                  <a:lnTo>
                    <a:pt x="1393298" y="655378"/>
                  </a:lnTo>
                  <a:lnTo>
                    <a:pt x="1393298" y="655427"/>
                  </a:lnTo>
                  <a:lnTo>
                    <a:pt x="1393298" y="655476"/>
                  </a:lnTo>
                  <a:lnTo>
                    <a:pt x="1393298" y="655524"/>
                  </a:lnTo>
                  <a:lnTo>
                    <a:pt x="1393298" y="655573"/>
                  </a:lnTo>
                  <a:lnTo>
                    <a:pt x="1393298" y="655621"/>
                  </a:lnTo>
                  <a:lnTo>
                    <a:pt x="1393298" y="655670"/>
                  </a:lnTo>
                  <a:lnTo>
                    <a:pt x="1393298" y="655718"/>
                  </a:lnTo>
                  <a:lnTo>
                    <a:pt x="1393298" y="655766"/>
                  </a:lnTo>
                  <a:lnTo>
                    <a:pt x="1393298" y="655814"/>
                  </a:lnTo>
                  <a:lnTo>
                    <a:pt x="1393298" y="655861"/>
                  </a:lnTo>
                  <a:lnTo>
                    <a:pt x="1393298" y="655909"/>
                  </a:lnTo>
                  <a:lnTo>
                    <a:pt x="1393298" y="655957"/>
                  </a:lnTo>
                  <a:lnTo>
                    <a:pt x="1396782" y="655856"/>
                  </a:lnTo>
                  <a:lnTo>
                    <a:pt x="1400265" y="655756"/>
                  </a:lnTo>
                  <a:lnTo>
                    <a:pt x="1403748" y="655655"/>
                  </a:lnTo>
                  <a:lnTo>
                    <a:pt x="1407231" y="655555"/>
                  </a:lnTo>
                  <a:lnTo>
                    <a:pt x="1410715" y="655454"/>
                  </a:lnTo>
                  <a:lnTo>
                    <a:pt x="1414198" y="655354"/>
                  </a:lnTo>
                  <a:lnTo>
                    <a:pt x="1417681" y="655253"/>
                  </a:lnTo>
                  <a:lnTo>
                    <a:pt x="1421164" y="655153"/>
                  </a:lnTo>
                  <a:lnTo>
                    <a:pt x="1424648" y="655052"/>
                  </a:lnTo>
                  <a:lnTo>
                    <a:pt x="1428131" y="654952"/>
                  </a:lnTo>
                  <a:lnTo>
                    <a:pt x="1431614" y="654851"/>
                  </a:lnTo>
                  <a:lnTo>
                    <a:pt x="1435097" y="654751"/>
                  </a:lnTo>
                  <a:lnTo>
                    <a:pt x="1438580" y="654650"/>
                  </a:lnTo>
                  <a:lnTo>
                    <a:pt x="1442064" y="654550"/>
                  </a:lnTo>
                  <a:lnTo>
                    <a:pt x="1445547" y="654449"/>
                  </a:lnTo>
                  <a:lnTo>
                    <a:pt x="1449030" y="654349"/>
                  </a:lnTo>
                  <a:lnTo>
                    <a:pt x="1452513" y="654248"/>
                  </a:lnTo>
                  <a:lnTo>
                    <a:pt x="1455997" y="654148"/>
                  </a:lnTo>
                  <a:lnTo>
                    <a:pt x="1459480" y="654048"/>
                  </a:lnTo>
                  <a:lnTo>
                    <a:pt x="1462963" y="653947"/>
                  </a:lnTo>
                  <a:lnTo>
                    <a:pt x="1466446" y="653847"/>
                  </a:lnTo>
                  <a:lnTo>
                    <a:pt x="1469930" y="653746"/>
                  </a:lnTo>
                  <a:lnTo>
                    <a:pt x="1473413" y="653646"/>
                  </a:lnTo>
                  <a:lnTo>
                    <a:pt x="1476896" y="653545"/>
                  </a:lnTo>
                  <a:lnTo>
                    <a:pt x="1480379" y="653445"/>
                  </a:lnTo>
                  <a:lnTo>
                    <a:pt x="1483863" y="653345"/>
                  </a:lnTo>
                  <a:lnTo>
                    <a:pt x="1487346" y="653244"/>
                  </a:lnTo>
                  <a:lnTo>
                    <a:pt x="1490829" y="653144"/>
                  </a:lnTo>
                  <a:lnTo>
                    <a:pt x="1494312" y="653044"/>
                  </a:lnTo>
                  <a:lnTo>
                    <a:pt x="1497796" y="652943"/>
                  </a:lnTo>
                  <a:lnTo>
                    <a:pt x="1501279" y="652843"/>
                  </a:lnTo>
                  <a:lnTo>
                    <a:pt x="1504762" y="652742"/>
                  </a:lnTo>
                  <a:lnTo>
                    <a:pt x="1508245" y="652642"/>
                  </a:lnTo>
                  <a:lnTo>
                    <a:pt x="1511729" y="652542"/>
                  </a:lnTo>
                  <a:lnTo>
                    <a:pt x="1515212" y="652441"/>
                  </a:lnTo>
                  <a:lnTo>
                    <a:pt x="1518695" y="652341"/>
                  </a:lnTo>
                  <a:lnTo>
                    <a:pt x="1522178" y="652241"/>
                  </a:lnTo>
                  <a:lnTo>
                    <a:pt x="1525662" y="652140"/>
                  </a:lnTo>
                  <a:lnTo>
                    <a:pt x="1529145" y="652040"/>
                  </a:lnTo>
                  <a:lnTo>
                    <a:pt x="1532628" y="651940"/>
                  </a:lnTo>
                  <a:lnTo>
                    <a:pt x="1532628" y="651992"/>
                  </a:lnTo>
                  <a:lnTo>
                    <a:pt x="1532628" y="652044"/>
                  </a:lnTo>
                  <a:lnTo>
                    <a:pt x="1532628" y="652096"/>
                  </a:lnTo>
                  <a:lnTo>
                    <a:pt x="1532628" y="652147"/>
                  </a:lnTo>
                  <a:lnTo>
                    <a:pt x="1532628" y="652199"/>
                  </a:lnTo>
                  <a:lnTo>
                    <a:pt x="1532628" y="652251"/>
                  </a:lnTo>
                  <a:lnTo>
                    <a:pt x="1532628" y="652302"/>
                  </a:lnTo>
                  <a:lnTo>
                    <a:pt x="1532628" y="652353"/>
                  </a:lnTo>
                  <a:lnTo>
                    <a:pt x="1532628" y="652404"/>
                  </a:lnTo>
                  <a:lnTo>
                    <a:pt x="1532628" y="652455"/>
                  </a:lnTo>
                  <a:lnTo>
                    <a:pt x="1532628" y="652506"/>
                  </a:lnTo>
                  <a:lnTo>
                    <a:pt x="1532628" y="652557"/>
                  </a:lnTo>
                  <a:lnTo>
                    <a:pt x="1532628" y="652608"/>
                  </a:lnTo>
                  <a:lnTo>
                    <a:pt x="1532628" y="652658"/>
                  </a:lnTo>
                  <a:lnTo>
                    <a:pt x="1532628" y="652709"/>
                  </a:lnTo>
                  <a:lnTo>
                    <a:pt x="1532628" y="652759"/>
                  </a:lnTo>
                  <a:lnTo>
                    <a:pt x="1532628" y="652809"/>
                  </a:lnTo>
                  <a:lnTo>
                    <a:pt x="1532628" y="652860"/>
                  </a:lnTo>
                  <a:lnTo>
                    <a:pt x="1532628" y="652909"/>
                  </a:lnTo>
                  <a:lnTo>
                    <a:pt x="1532628" y="652959"/>
                  </a:lnTo>
                  <a:lnTo>
                    <a:pt x="1532628" y="653009"/>
                  </a:lnTo>
                  <a:lnTo>
                    <a:pt x="1532628" y="653059"/>
                  </a:lnTo>
                  <a:lnTo>
                    <a:pt x="1532628" y="653108"/>
                  </a:lnTo>
                  <a:lnTo>
                    <a:pt x="1532628" y="653158"/>
                  </a:lnTo>
                  <a:lnTo>
                    <a:pt x="1532628" y="653207"/>
                  </a:lnTo>
                  <a:lnTo>
                    <a:pt x="1532628" y="653256"/>
                  </a:lnTo>
                  <a:lnTo>
                    <a:pt x="1532628" y="653305"/>
                  </a:lnTo>
                  <a:lnTo>
                    <a:pt x="1532628" y="653354"/>
                  </a:lnTo>
                  <a:lnTo>
                    <a:pt x="1532628" y="653403"/>
                  </a:lnTo>
                  <a:lnTo>
                    <a:pt x="1532628" y="653452"/>
                  </a:lnTo>
                  <a:lnTo>
                    <a:pt x="1532628" y="653501"/>
                  </a:lnTo>
                  <a:lnTo>
                    <a:pt x="1532628" y="653549"/>
                  </a:lnTo>
                  <a:lnTo>
                    <a:pt x="1532628" y="653598"/>
                  </a:lnTo>
                  <a:lnTo>
                    <a:pt x="1532628" y="653646"/>
                  </a:lnTo>
                  <a:lnTo>
                    <a:pt x="1536111" y="653549"/>
                  </a:lnTo>
                  <a:lnTo>
                    <a:pt x="1539595" y="653453"/>
                  </a:lnTo>
                  <a:lnTo>
                    <a:pt x="1543078" y="653356"/>
                  </a:lnTo>
                  <a:lnTo>
                    <a:pt x="1546561" y="653260"/>
                  </a:lnTo>
                  <a:lnTo>
                    <a:pt x="1550044" y="653163"/>
                  </a:lnTo>
                  <a:lnTo>
                    <a:pt x="1553528" y="653067"/>
                  </a:lnTo>
                  <a:lnTo>
                    <a:pt x="1557011" y="652970"/>
                  </a:lnTo>
                  <a:lnTo>
                    <a:pt x="1560494" y="652874"/>
                  </a:lnTo>
                  <a:lnTo>
                    <a:pt x="1563977" y="652777"/>
                  </a:lnTo>
                  <a:lnTo>
                    <a:pt x="1567461" y="652681"/>
                  </a:lnTo>
                  <a:lnTo>
                    <a:pt x="1570944" y="652584"/>
                  </a:lnTo>
                  <a:lnTo>
                    <a:pt x="1574427" y="652488"/>
                  </a:lnTo>
                  <a:lnTo>
                    <a:pt x="1577910" y="652391"/>
                  </a:lnTo>
                  <a:lnTo>
                    <a:pt x="1581394" y="652295"/>
                  </a:lnTo>
                  <a:lnTo>
                    <a:pt x="1584877" y="652199"/>
                  </a:lnTo>
                  <a:lnTo>
                    <a:pt x="1588360" y="652102"/>
                  </a:lnTo>
                  <a:lnTo>
                    <a:pt x="1591843" y="652006"/>
                  </a:lnTo>
                  <a:lnTo>
                    <a:pt x="1595327" y="651909"/>
                  </a:lnTo>
                  <a:lnTo>
                    <a:pt x="1598810" y="651813"/>
                  </a:lnTo>
                  <a:lnTo>
                    <a:pt x="1602293" y="651716"/>
                  </a:lnTo>
                  <a:lnTo>
                    <a:pt x="1605776" y="651620"/>
                  </a:lnTo>
                  <a:lnTo>
                    <a:pt x="1609260" y="651524"/>
                  </a:lnTo>
                  <a:lnTo>
                    <a:pt x="1612743" y="651427"/>
                  </a:lnTo>
                  <a:lnTo>
                    <a:pt x="1616226" y="651331"/>
                  </a:lnTo>
                  <a:lnTo>
                    <a:pt x="1619709" y="651234"/>
                  </a:lnTo>
                  <a:lnTo>
                    <a:pt x="1623193" y="651138"/>
                  </a:lnTo>
                  <a:lnTo>
                    <a:pt x="1626676" y="651042"/>
                  </a:lnTo>
                  <a:lnTo>
                    <a:pt x="1630159" y="650945"/>
                  </a:lnTo>
                  <a:lnTo>
                    <a:pt x="1633642" y="650849"/>
                  </a:lnTo>
                  <a:lnTo>
                    <a:pt x="1637126" y="650752"/>
                  </a:lnTo>
                  <a:lnTo>
                    <a:pt x="1640609" y="650656"/>
                  </a:lnTo>
                  <a:lnTo>
                    <a:pt x="1644092" y="650560"/>
                  </a:lnTo>
                  <a:lnTo>
                    <a:pt x="1647575" y="650463"/>
                  </a:lnTo>
                  <a:lnTo>
                    <a:pt x="1651059" y="650367"/>
                  </a:lnTo>
                  <a:lnTo>
                    <a:pt x="1654542" y="650271"/>
                  </a:lnTo>
                  <a:lnTo>
                    <a:pt x="1658025" y="650174"/>
                  </a:lnTo>
                  <a:lnTo>
                    <a:pt x="1661508" y="650078"/>
                  </a:lnTo>
                  <a:lnTo>
                    <a:pt x="1664992" y="649982"/>
                  </a:lnTo>
                  <a:lnTo>
                    <a:pt x="1668475" y="649885"/>
                  </a:lnTo>
                  <a:lnTo>
                    <a:pt x="1671958" y="649789"/>
                  </a:lnTo>
                  <a:lnTo>
                    <a:pt x="1671958" y="649842"/>
                  </a:lnTo>
                  <a:lnTo>
                    <a:pt x="1671958" y="649894"/>
                  </a:lnTo>
                  <a:lnTo>
                    <a:pt x="1671958" y="649946"/>
                  </a:lnTo>
                  <a:lnTo>
                    <a:pt x="1671958" y="649998"/>
                  </a:lnTo>
                  <a:lnTo>
                    <a:pt x="1671958" y="650050"/>
                  </a:lnTo>
                  <a:lnTo>
                    <a:pt x="1671958" y="650102"/>
                  </a:lnTo>
                  <a:lnTo>
                    <a:pt x="1671958" y="650154"/>
                  </a:lnTo>
                  <a:lnTo>
                    <a:pt x="1671958" y="650206"/>
                  </a:lnTo>
                  <a:lnTo>
                    <a:pt x="1671958" y="650257"/>
                  </a:lnTo>
                  <a:lnTo>
                    <a:pt x="1671958" y="650309"/>
                  </a:lnTo>
                  <a:lnTo>
                    <a:pt x="1671958" y="650360"/>
                  </a:lnTo>
                  <a:lnTo>
                    <a:pt x="1671958" y="650411"/>
                  </a:lnTo>
                  <a:lnTo>
                    <a:pt x="1671958" y="650462"/>
                  </a:lnTo>
                  <a:lnTo>
                    <a:pt x="1671958" y="650513"/>
                  </a:lnTo>
                  <a:lnTo>
                    <a:pt x="1671958" y="650564"/>
                  </a:lnTo>
                  <a:lnTo>
                    <a:pt x="1671958" y="650615"/>
                  </a:lnTo>
                  <a:lnTo>
                    <a:pt x="1671958" y="650665"/>
                  </a:lnTo>
                  <a:lnTo>
                    <a:pt x="1671958" y="650716"/>
                  </a:lnTo>
                  <a:lnTo>
                    <a:pt x="1671958" y="650766"/>
                  </a:lnTo>
                  <a:lnTo>
                    <a:pt x="1671958" y="650817"/>
                  </a:lnTo>
                  <a:lnTo>
                    <a:pt x="1675441" y="650722"/>
                  </a:lnTo>
                  <a:lnTo>
                    <a:pt x="1678925" y="650628"/>
                  </a:lnTo>
                  <a:lnTo>
                    <a:pt x="1682408" y="650534"/>
                  </a:lnTo>
                  <a:lnTo>
                    <a:pt x="1685891" y="650440"/>
                  </a:lnTo>
                  <a:lnTo>
                    <a:pt x="1689374" y="650346"/>
                  </a:lnTo>
                  <a:lnTo>
                    <a:pt x="1692858" y="650251"/>
                  </a:lnTo>
                  <a:lnTo>
                    <a:pt x="1696341" y="650157"/>
                  </a:lnTo>
                  <a:lnTo>
                    <a:pt x="1699824" y="650063"/>
                  </a:lnTo>
                  <a:lnTo>
                    <a:pt x="1703307" y="649969"/>
                  </a:lnTo>
                  <a:lnTo>
                    <a:pt x="1706791" y="649875"/>
                  </a:lnTo>
                  <a:lnTo>
                    <a:pt x="1710274" y="649781"/>
                  </a:lnTo>
                  <a:lnTo>
                    <a:pt x="1713757" y="649686"/>
                  </a:lnTo>
                  <a:lnTo>
                    <a:pt x="1717240" y="649592"/>
                  </a:lnTo>
                  <a:lnTo>
                    <a:pt x="1720723" y="649498"/>
                  </a:lnTo>
                  <a:lnTo>
                    <a:pt x="1724207" y="649404"/>
                  </a:lnTo>
                  <a:lnTo>
                    <a:pt x="1727690" y="649310"/>
                  </a:lnTo>
                  <a:lnTo>
                    <a:pt x="1731173" y="649216"/>
                  </a:lnTo>
                  <a:lnTo>
                    <a:pt x="1734656" y="649121"/>
                  </a:lnTo>
                  <a:lnTo>
                    <a:pt x="1738140" y="649027"/>
                  </a:lnTo>
                  <a:lnTo>
                    <a:pt x="1741623" y="648933"/>
                  </a:lnTo>
                  <a:lnTo>
                    <a:pt x="1745106" y="648839"/>
                  </a:lnTo>
                  <a:lnTo>
                    <a:pt x="1748589" y="648745"/>
                  </a:lnTo>
                  <a:lnTo>
                    <a:pt x="1752073" y="648651"/>
                  </a:lnTo>
                  <a:lnTo>
                    <a:pt x="1755556" y="648557"/>
                  </a:lnTo>
                  <a:lnTo>
                    <a:pt x="1759039" y="648463"/>
                  </a:lnTo>
                  <a:lnTo>
                    <a:pt x="1762522" y="648369"/>
                  </a:lnTo>
                  <a:lnTo>
                    <a:pt x="1766006" y="648274"/>
                  </a:lnTo>
                  <a:lnTo>
                    <a:pt x="1769489" y="648180"/>
                  </a:lnTo>
                  <a:lnTo>
                    <a:pt x="1772972" y="648086"/>
                  </a:lnTo>
                  <a:lnTo>
                    <a:pt x="1776455" y="647992"/>
                  </a:lnTo>
                  <a:lnTo>
                    <a:pt x="1779939" y="647898"/>
                  </a:lnTo>
                  <a:lnTo>
                    <a:pt x="1783422" y="647804"/>
                  </a:lnTo>
                  <a:lnTo>
                    <a:pt x="1786905" y="647710"/>
                  </a:lnTo>
                  <a:lnTo>
                    <a:pt x="1790388" y="647616"/>
                  </a:lnTo>
                  <a:lnTo>
                    <a:pt x="1793872" y="647522"/>
                  </a:lnTo>
                  <a:lnTo>
                    <a:pt x="1797355" y="647428"/>
                  </a:lnTo>
                  <a:lnTo>
                    <a:pt x="1800838" y="647334"/>
                  </a:lnTo>
                  <a:lnTo>
                    <a:pt x="1804321" y="647240"/>
                  </a:lnTo>
                  <a:lnTo>
                    <a:pt x="1807805" y="647146"/>
                  </a:lnTo>
                  <a:lnTo>
                    <a:pt x="1811288" y="647052"/>
                  </a:lnTo>
                  <a:lnTo>
                    <a:pt x="1811288" y="647106"/>
                  </a:lnTo>
                  <a:lnTo>
                    <a:pt x="1811288" y="647160"/>
                  </a:lnTo>
                  <a:lnTo>
                    <a:pt x="1811288" y="647214"/>
                  </a:lnTo>
                  <a:lnTo>
                    <a:pt x="1811288" y="647268"/>
                  </a:lnTo>
                  <a:lnTo>
                    <a:pt x="1811288" y="647322"/>
                  </a:lnTo>
                  <a:lnTo>
                    <a:pt x="1811288" y="647376"/>
                  </a:lnTo>
                  <a:lnTo>
                    <a:pt x="1811288" y="647429"/>
                  </a:lnTo>
                  <a:lnTo>
                    <a:pt x="1811288" y="647483"/>
                  </a:lnTo>
                  <a:lnTo>
                    <a:pt x="1811288" y="647536"/>
                  </a:lnTo>
                  <a:lnTo>
                    <a:pt x="1811288" y="647589"/>
                  </a:lnTo>
                  <a:lnTo>
                    <a:pt x="1811288" y="647642"/>
                  </a:lnTo>
                  <a:lnTo>
                    <a:pt x="1811288" y="647695"/>
                  </a:lnTo>
                  <a:lnTo>
                    <a:pt x="1811288" y="647748"/>
                  </a:lnTo>
                  <a:lnTo>
                    <a:pt x="1811288" y="647801"/>
                  </a:lnTo>
                  <a:lnTo>
                    <a:pt x="1811288" y="647853"/>
                  </a:lnTo>
                  <a:lnTo>
                    <a:pt x="1811288" y="647906"/>
                  </a:lnTo>
                  <a:lnTo>
                    <a:pt x="1811288" y="647958"/>
                  </a:lnTo>
                  <a:lnTo>
                    <a:pt x="1811288" y="648011"/>
                  </a:lnTo>
                  <a:lnTo>
                    <a:pt x="1811288" y="648063"/>
                  </a:lnTo>
                  <a:lnTo>
                    <a:pt x="1811288" y="648115"/>
                  </a:lnTo>
                  <a:lnTo>
                    <a:pt x="1811288" y="648167"/>
                  </a:lnTo>
                  <a:lnTo>
                    <a:pt x="1811288" y="648219"/>
                  </a:lnTo>
                  <a:lnTo>
                    <a:pt x="1811288" y="648270"/>
                  </a:lnTo>
                  <a:lnTo>
                    <a:pt x="1811288" y="648322"/>
                  </a:lnTo>
                  <a:lnTo>
                    <a:pt x="1811288" y="648374"/>
                  </a:lnTo>
                  <a:lnTo>
                    <a:pt x="1811288" y="648425"/>
                  </a:lnTo>
                  <a:lnTo>
                    <a:pt x="1811288" y="648476"/>
                  </a:lnTo>
                  <a:lnTo>
                    <a:pt x="1811288" y="648528"/>
                  </a:lnTo>
                  <a:lnTo>
                    <a:pt x="1811288" y="648579"/>
                  </a:lnTo>
                  <a:lnTo>
                    <a:pt x="1814771" y="648487"/>
                  </a:lnTo>
                  <a:lnTo>
                    <a:pt x="1818254" y="648396"/>
                  </a:lnTo>
                  <a:lnTo>
                    <a:pt x="1821738" y="648305"/>
                  </a:lnTo>
                  <a:lnTo>
                    <a:pt x="1825221" y="648214"/>
                  </a:lnTo>
                  <a:lnTo>
                    <a:pt x="1828704" y="648123"/>
                  </a:lnTo>
                  <a:lnTo>
                    <a:pt x="1832187" y="648032"/>
                  </a:lnTo>
                  <a:lnTo>
                    <a:pt x="1835671" y="647941"/>
                  </a:lnTo>
                  <a:lnTo>
                    <a:pt x="1839154" y="647849"/>
                  </a:lnTo>
                  <a:lnTo>
                    <a:pt x="1842637" y="647758"/>
                  </a:lnTo>
                  <a:lnTo>
                    <a:pt x="1846120" y="647667"/>
                  </a:lnTo>
                  <a:lnTo>
                    <a:pt x="1849604" y="647576"/>
                  </a:lnTo>
                  <a:lnTo>
                    <a:pt x="1853087" y="647485"/>
                  </a:lnTo>
                  <a:lnTo>
                    <a:pt x="1856570" y="647394"/>
                  </a:lnTo>
                  <a:lnTo>
                    <a:pt x="1860053" y="647303"/>
                  </a:lnTo>
                  <a:lnTo>
                    <a:pt x="1863537" y="647212"/>
                  </a:lnTo>
                  <a:lnTo>
                    <a:pt x="1867020" y="647121"/>
                  </a:lnTo>
                  <a:lnTo>
                    <a:pt x="1870503" y="647029"/>
                  </a:lnTo>
                  <a:lnTo>
                    <a:pt x="1873986" y="646938"/>
                  </a:lnTo>
                  <a:lnTo>
                    <a:pt x="1877470" y="646847"/>
                  </a:lnTo>
                  <a:lnTo>
                    <a:pt x="1880953" y="646756"/>
                  </a:lnTo>
                  <a:lnTo>
                    <a:pt x="1884436" y="646665"/>
                  </a:lnTo>
                  <a:lnTo>
                    <a:pt x="1887919" y="646574"/>
                  </a:lnTo>
                  <a:lnTo>
                    <a:pt x="1891403" y="646483"/>
                  </a:lnTo>
                  <a:lnTo>
                    <a:pt x="1894886" y="646392"/>
                  </a:lnTo>
                  <a:lnTo>
                    <a:pt x="1898369" y="646301"/>
                  </a:lnTo>
                  <a:lnTo>
                    <a:pt x="1901852" y="646210"/>
                  </a:lnTo>
                  <a:lnTo>
                    <a:pt x="1905336" y="646119"/>
                  </a:lnTo>
                  <a:lnTo>
                    <a:pt x="1908819" y="646028"/>
                  </a:lnTo>
                  <a:lnTo>
                    <a:pt x="1912302" y="645937"/>
                  </a:lnTo>
                  <a:lnTo>
                    <a:pt x="1915785" y="645846"/>
                  </a:lnTo>
                  <a:lnTo>
                    <a:pt x="1919269" y="645755"/>
                  </a:lnTo>
                  <a:lnTo>
                    <a:pt x="1922752" y="645664"/>
                  </a:lnTo>
                  <a:lnTo>
                    <a:pt x="1926235" y="645573"/>
                  </a:lnTo>
                  <a:lnTo>
                    <a:pt x="1929718" y="645482"/>
                  </a:lnTo>
                  <a:lnTo>
                    <a:pt x="1933202" y="645391"/>
                  </a:lnTo>
                  <a:lnTo>
                    <a:pt x="1936685" y="645300"/>
                  </a:lnTo>
                  <a:lnTo>
                    <a:pt x="1940168" y="645209"/>
                  </a:lnTo>
                  <a:lnTo>
                    <a:pt x="1943651" y="645118"/>
                  </a:lnTo>
                  <a:lnTo>
                    <a:pt x="1947135" y="645027"/>
                  </a:lnTo>
                  <a:lnTo>
                    <a:pt x="1950618" y="644936"/>
                  </a:lnTo>
                  <a:lnTo>
                    <a:pt x="1950618" y="644991"/>
                  </a:lnTo>
                  <a:lnTo>
                    <a:pt x="1950618" y="645045"/>
                  </a:lnTo>
                  <a:lnTo>
                    <a:pt x="1950618" y="645100"/>
                  </a:lnTo>
                  <a:lnTo>
                    <a:pt x="1950618" y="645154"/>
                  </a:lnTo>
                  <a:lnTo>
                    <a:pt x="1950618" y="645209"/>
                  </a:lnTo>
                  <a:lnTo>
                    <a:pt x="1950618" y="645263"/>
                  </a:lnTo>
                  <a:lnTo>
                    <a:pt x="1950618" y="645317"/>
                  </a:lnTo>
                  <a:lnTo>
                    <a:pt x="1950618" y="645371"/>
                  </a:lnTo>
                  <a:lnTo>
                    <a:pt x="1950618" y="645425"/>
                  </a:lnTo>
                  <a:lnTo>
                    <a:pt x="1950618" y="645478"/>
                  </a:lnTo>
                  <a:lnTo>
                    <a:pt x="1950618" y="645532"/>
                  </a:lnTo>
                  <a:lnTo>
                    <a:pt x="1950618" y="645586"/>
                  </a:lnTo>
                  <a:lnTo>
                    <a:pt x="1950618" y="645639"/>
                  </a:lnTo>
                  <a:lnTo>
                    <a:pt x="1950618" y="645692"/>
                  </a:lnTo>
                  <a:lnTo>
                    <a:pt x="1950618" y="645745"/>
                  </a:lnTo>
                  <a:lnTo>
                    <a:pt x="1950618" y="645799"/>
                  </a:lnTo>
                  <a:lnTo>
                    <a:pt x="1950618" y="645852"/>
                  </a:lnTo>
                  <a:lnTo>
                    <a:pt x="1950618" y="645904"/>
                  </a:lnTo>
                  <a:lnTo>
                    <a:pt x="1950618" y="645957"/>
                  </a:lnTo>
                  <a:lnTo>
                    <a:pt x="1950618" y="646010"/>
                  </a:lnTo>
                  <a:lnTo>
                    <a:pt x="1950618" y="646062"/>
                  </a:lnTo>
                  <a:lnTo>
                    <a:pt x="1950618" y="646115"/>
                  </a:lnTo>
                  <a:lnTo>
                    <a:pt x="1950618" y="646167"/>
                  </a:lnTo>
                  <a:lnTo>
                    <a:pt x="1950618" y="646219"/>
                  </a:lnTo>
                  <a:lnTo>
                    <a:pt x="1950618" y="646271"/>
                  </a:lnTo>
                  <a:lnTo>
                    <a:pt x="1950618" y="646323"/>
                  </a:lnTo>
                  <a:lnTo>
                    <a:pt x="1950618" y="646375"/>
                  </a:lnTo>
                  <a:lnTo>
                    <a:pt x="1950618" y="646427"/>
                  </a:lnTo>
                  <a:lnTo>
                    <a:pt x="1950618" y="646479"/>
                  </a:lnTo>
                  <a:lnTo>
                    <a:pt x="1950618" y="646530"/>
                  </a:lnTo>
                  <a:lnTo>
                    <a:pt x="1950618" y="646582"/>
                  </a:lnTo>
                  <a:lnTo>
                    <a:pt x="1950618" y="646633"/>
                  </a:lnTo>
                  <a:lnTo>
                    <a:pt x="1950618" y="646684"/>
                  </a:lnTo>
                  <a:lnTo>
                    <a:pt x="1950618" y="646735"/>
                  </a:lnTo>
                  <a:lnTo>
                    <a:pt x="1950618" y="646786"/>
                  </a:lnTo>
                  <a:lnTo>
                    <a:pt x="1950618" y="646837"/>
                  </a:lnTo>
                  <a:lnTo>
                    <a:pt x="1950618" y="646888"/>
                  </a:lnTo>
                  <a:lnTo>
                    <a:pt x="1950618" y="646939"/>
                  </a:lnTo>
                  <a:lnTo>
                    <a:pt x="1950618" y="646990"/>
                  </a:lnTo>
                  <a:lnTo>
                    <a:pt x="1950618" y="647040"/>
                  </a:lnTo>
                  <a:lnTo>
                    <a:pt x="1950618" y="647091"/>
                  </a:lnTo>
                  <a:lnTo>
                    <a:pt x="1950618" y="647141"/>
                  </a:lnTo>
                  <a:lnTo>
                    <a:pt x="1950618" y="647191"/>
                  </a:lnTo>
                  <a:lnTo>
                    <a:pt x="1950618" y="647241"/>
                  </a:lnTo>
                  <a:lnTo>
                    <a:pt x="1950618" y="647291"/>
                  </a:lnTo>
                  <a:lnTo>
                    <a:pt x="1950618" y="647341"/>
                  </a:lnTo>
                  <a:lnTo>
                    <a:pt x="1950618" y="647391"/>
                  </a:lnTo>
                  <a:lnTo>
                    <a:pt x="1950618" y="647441"/>
                  </a:lnTo>
                  <a:lnTo>
                    <a:pt x="1950618" y="647490"/>
                  </a:lnTo>
                  <a:lnTo>
                    <a:pt x="1950618" y="647540"/>
                  </a:lnTo>
                  <a:lnTo>
                    <a:pt x="1950618" y="647589"/>
                  </a:lnTo>
                  <a:lnTo>
                    <a:pt x="1950618" y="647638"/>
                  </a:lnTo>
                  <a:lnTo>
                    <a:pt x="1950618" y="647688"/>
                  </a:lnTo>
                  <a:lnTo>
                    <a:pt x="1950618" y="647737"/>
                  </a:lnTo>
                  <a:lnTo>
                    <a:pt x="1950618" y="647786"/>
                  </a:lnTo>
                  <a:lnTo>
                    <a:pt x="1950618" y="647835"/>
                  </a:lnTo>
                  <a:lnTo>
                    <a:pt x="1950618" y="647883"/>
                  </a:lnTo>
                  <a:lnTo>
                    <a:pt x="1950618" y="647932"/>
                  </a:lnTo>
                  <a:lnTo>
                    <a:pt x="1950618" y="647981"/>
                  </a:lnTo>
                  <a:lnTo>
                    <a:pt x="1950618" y="648029"/>
                  </a:lnTo>
                  <a:lnTo>
                    <a:pt x="1950618" y="648078"/>
                  </a:lnTo>
                  <a:lnTo>
                    <a:pt x="1950618" y="648126"/>
                  </a:lnTo>
                  <a:lnTo>
                    <a:pt x="1950618" y="648174"/>
                  </a:lnTo>
                  <a:lnTo>
                    <a:pt x="1950618" y="648222"/>
                  </a:lnTo>
                  <a:lnTo>
                    <a:pt x="1950618" y="648270"/>
                  </a:lnTo>
                  <a:lnTo>
                    <a:pt x="1950618" y="648318"/>
                  </a:lnTo>
                  <a:lnTo>
                    <a:pt x="1950618" y="648366"/>
                  </a:lnTo>
                  <a:lnTo>
                    <a:pt x="1950618" y="648414"/>
                  </a:lnTo>
                  <a:lnTo>
                    <a:pt x="1950618" y="648462"/>
                  </a:lnTo>
                  <a:lnTo>
                    <a:pt x="1950618" y="648509"/>
                  </a:lnTo>
                  <a:lnTo>
                    <a:pt x="1950618" y="648557"/>
                  </a:lnTo>
                  <a:lnTo>
                    <a:pt x="1950618" y="648604"/>
                  </a:lnTo>
                  <a:lnTo>
                    <a:pt x="1950618" y="648651"/>
                  </a:lnTo>
                  <a:lnTo>
                    <a:pt x="1950618" y="648699"/>
                  </a:lnTo>
                  <a:lnTo>
                    <a:pt x="1950618" y="648746"/>
                  </a:lnTo>
                  <a:lnTo>
                    <a:pt x="1950618" y="648793"/>
                  </a:lnTo>
                  <a:lnTo>
                    <a:pt x="1950618" y="648840"/>
                  </a:lnTo>
                  <a:lnTo>
                    <a:pt x="1950618" y="648886"/>
                  </a:lnTo>
                  <a:lnTo>
                    <a:pt x="1950618" y="648933"/>
                  </a:lnTo>
                  <a:lnTo>
                    <a:pt x="1950618" y="648980"/>
                  </a:lnTo>
                  <a:lnTo>
                    <a:pt x="1950618" y="649026"/>
                  </a:lnTo>
                  <a:lnTo>
                    <a:pt x="1950618" y="649073"/>
                  </a:lnTo>
                  <a:lnTo>
                    <a:pt x="1950618" y="649119"/>
                  </a:lnTo>
                  <a:lnTo>
                    <a:pt x="1950618" y="649165"/>
                  </a:lnTo>
                  <a:lnTo>
                    <a:pt x="1950618" y="649212"/>
                  </a:lnTo>
                  <a:lnTo>
                    <a:pt x="1950618" y="649258"/>
                  </a:lnTo>
                  <a:lnTo>
                    <a:pt x="1950618" y="649304"/>
                  </a:lnTo>
                  <a:lnTo>
                    <a:pt x="1950618" y="649350"/>
                  </a:lnTo>
                  <a:lnTo>
                    <a:pt x="1950618" y="649396"/>
                  </a:lnTo>
                  <a:lnTo>
                    <a:pt x="1950618" y="649441"/>
                  </a:lnTo>
                  <a:lnTo>
                    <a:pt x="1950618" y="649487"/>
                  </a:lnTo>
                  <a:lnTo>
                    <a:pt x="1950618" y="649533"/>
                  </a:lnTo>
                  <a:lnTo>
                    <a:pt x="1950618" y="649578"/>
                  </a:lnTo>
                  <a:lnTo>
                    <a:pt x="1950618" y="649623"/>
                  </a:lnTo>
                  <a:lnTo>
                    <a:pt x="1950618" y="649669"/>
                  </a:lnTo>
                  <a:lnTo>
                    <a:pt x="1950618" y="649714"/>
                  </a:lnTo>
                  <a:lnTo>
                    <a:pt x="1950618" y="649759"/>
                  </a:lnTo>
                  <a:lnTo>
                    <a:pt x="1950618" y="649804"/>
                  </a:lnTo>
                  <a:lnTo>
                    <a:pt x="1950618" y="649849"/>
                  </a:lnTo>
                  <a:lnTo>
                    <a:pt x="1950618" y="649894"/>
                  </a:lnTo>
                  <a:lnTo>
                    <a:pt x="1950618" y="649939"/>
                  </a:lnTo>
                  <a:lnTo>
                    <a:pt x="1950618" y="649983"/>
                  </a:lnTo>
                  <a:lnTo>
                    <a:pt x="1950618" y="650028"/>
                  </a:lnTo>
                  <a:lnTo>
                    <a:pt x="1950618" y="650073"/>
                  </a:lnTo>
                  <a:lnTo>
                    <a:pt x="1950618" y="650117"/>
                  </a:lnTo>
                  <a:lnTo>
                    <a:pt x="1950618" y="650161"/>
                  </a:lnTo>
                  <a:lnTo>
                    <a:pt x="1950618" y="650206"/>
                  </a:lnTo>
                  <a:lnTo>
                    <a:pt x="1950618" y="650250"/>
                  </a:lnTo>
                  <a:lnTo>
                    <a:pt x="1950618" y="650294"/>
                  </a:lnTo>
                  <a:lnTo>
                    <a:pt x="1950618" y="650338"/>
                  </a:lnTo>
                  <a:lnTo>
                    <a:pt x="1950618" y="650382"/>
                  </a:lnTo>
                  <a:lnTo>
                    <a:pt x="1950618" y="650426"/>
                  </a:lnTo>
                  <a:lnTo>
                    <a:pt x="1950618" y="650469"/>
                  </a:lnTo>
                  <a:lnTo>
                    <a:pt x="1950618" y="650513"/>
                  </a:lnTo>
                  <a:lnTo>
                    <a:pt x="1950618" y="650557"/>
                  </a:lnTo>
                  <a:lnTo>
                    <a:pt x="1950618" y="650600"/>
                  </a:lnTo>
                  <a:lnTo>
                    <a:pt x="1950618" y="650644"/>
                  </a:lnTo>
                  <a:lnTo>
                    <a:pt x="1950618" y="650687"/>
                  </a:lnTo>
                  <a:lnTo>
                    <a:pt x="1950618" y="650730"/>
                  </a:lnTo>
                  <a:lnTo>
                    <a:pt x="1950618" y="650774"/>
                  </a:lnTo>
                  <a:lnTo>
                    <a:pt x="1950618" y="650817"/>
                  </a:lnTo>
                  <a:lnTo>
                    <a:pt x="1950618" y="650860"/>
                  </a:lnTo>
                  <a:lnTo>
                    <a:pt x="1950618" y="650903"/>
                  </a:lnTo>
                  <a:lnTo>
                    <a:pt x="1950618" y="650946"/>
                  </a:lnTo>
                  <a:lnTo>
                    <a:pt x="1950618" y="650988"/>
                  </a:lnTo>
                  <a:lnTo>
                    <a:pt x="1950618" y="651031"/>
                  </a:lnTo>
                  <a:lnTo>
                    <a:pt x="1950618" y="651074"/>
                  </a:lnTo>
                  <a:lnTo>
                    <a:pt x="1950618" y="651116"/>
                  </a:lnTo>
                  <a:lnTo>
                    <a:pt x="1950618" y="651159"/>
                  </a:lnTo>
                  <a:lnTo>
                    <a:pt x="1950618" y="651201"/>
                  </a:lnTo>
                  <a:lnTo>
                    <a:pt x="1950618" y="651243"/>
                  </a:lnTo>
                  <a:lnTo>
                    <a:pt x="1950618" y="651286"/>
                  </a:lnTo>
                  <a:lnTo>
                    <a:pt x="1954101" y="651206"/>
                  </a:lnTo>
                  <a:lnTo>
                    <a:pt x="1957584" y="651126"/>
                  </a:lnTo>
                  <a:lnTo>
                    <a:pt x="1961068" y="651046"/>
                  </a:lnTo>
                  <a:lnTo>
                    <a:pt x="1964551" y="650966"/>
                  </a:lnTo>
                  <a:lnTo>
                    <a:pt x="1968034" y="650886"/>
                  </a:lnTo>
                  <a:lnTo>
                    <a:pt x="1971517" y="650806"/>
                  </a:lnTo>
                  <a:lnTo>
                    <a:pt x="1975001" y="650726"/>
                  </a:lnTo>
                  <a:lnTo>
                    <a:pt x="1978484" y="650646"/>
                  </a:lnTo>
                  <a:lnTo>
                    <a:pt x="1981967" y="650566"/>
                  </a:lnTo>
                  <a:lnTo>
                    <a:pt x="1985450" y="650486"/>
                  </a:lnTo>
                  <a:lnTo>
                    <a:pt x="1988934" y="650406"/>
                  </a:lnTo>
                  <a:lnTo>
                    <a:pt x="1992417" y="650327"/>
                  </a:lnTo>
                  <a:lnTo>
                    <a:pt x="1995900" y="650247"/>
                  </a:lnTo>
                  <a:lnTo>
                    <a:pt x="1999383" y="650167"/>
                  </a:lnTo>
                  <a:lnTo>
                    <a:pt x="2002867" y="650087"/>
                  </a:lnTo>
                  <a:lnTo>
                    <a:pt x="2006350" y="650007"/>
                  </a:lnTo>
                  <a:lnTo>
                    <a:pt x="2009833" y="649927"/>
                  </a:lnTo>
                  <a:lnTo>
                    <a:pt x="2013316" y="649847"/>
                  </a:lnTo>
                  <a:lnTo>
                    <a:pt x="2016799" y="649767"/>
                  </a:lnTo>
                  <a:lnTo>
                    <a:pt x="2020283" y="649687"/>
                  </a:lnTo>
                  <a:lnTo>
                    <a:pt x="2023766" y="649608"/>
                  </a:lnTo>
                  <a:lnTo>
                    <a:pt x="2027249" y="649528"/>
                  </a:lnTo>
                  <a:lnTo>
                    <a:pt x="2030732" y="649448"/>
                  </a:lnTo>
                  <a:lnTo>
                    <a:pt x="2034216" y="649368"/>
                  </a:lnTo>
                  <a:lnTo>
                    <a:pt x="2037699" y="649288"/>
                  </a:lnTo>
                  <a:lnTo>
                    <a:pt x="2041182" y="649208"/>
                  </a:lnTo>
                  <a:lnTo>
                    <a:pt x="2044665" y="649128"/>
                  </a:lnTo>
                  <a:lnTo>
                    <a:pt x="2048149" y="649049"/>
                  </a:lnTo>
                  <a:lnTo>
                    <a:pt x="2051632" y="648969"/>
                  </a:lnTo>
                  <a:lnTo>
                    <a:pt x="2055115" y="648889"/>
                  </a:lnTo>
                  <a:lnTo>
                    <a:pt x="2058598" y="648809"/>
                  </a:lnTo>
                  <a:lnTo>
                    <a:pt x="2062082" y="648729"/>
                  </a:lnTo>
                  <a:lnTo>
                    <a:pt x="2065565" y="648649"/>
                  </a:lnTo>
                  <a:lnTo>
                    <a:pt x="2069048" y="648569"/>
                  </a:lnTo>
                  <a:lnTo>
                    <a:pt x="2072531" y="648490"/>
                  </a:lnTo>
                  <a:lnTo>
                    <a:pt x="2076015" y="648410"/>
                  </a:lnTo>
                  <a:lnTo>
                    <a:pt x="2079498" y="648330"/>
                  </a:lnTo>
                  <a:lnTo>
                    <a:pt x="2082981" y="648250"/>
                  </a:lnTo>
                  <a:lnTo>
                    <a:pt x="2086464" y="648170"/>
                  </a:lnTo>
                  <a:lnTo>
                    <a:pt x="2089948" y="648091"/>
                  </a:lnTo>
                  <a:lnTo>
                    <a:pt x="2089948" y="648136"/>
                  </a:lnTo>
                  <a:lnTo>
                    <a:pt x="2089948" y="648181"/>
                  </a:lnTo>
                  <a:lnTo>
                    <a:pt x="2089948" y="648226"/>
                  </a:lnTo>
                  <a:lnTo>
                    <a:pt x="2089948" y="648270"/>
                  </a:lnTo>
                  <a:lnTo>
                    <a:pt x="2089948" y="648315"/>
                  </a:lnTo>
                  <a:lnTo>
                    <a:pt x="2089948" y="648360"/>
                  </a:lnTo>
                  <a:lnTo>
                    <a:pt x="2089948" y="648404"/>
                  </a:lnTo>
                  <a:lnTo>
                    <a:pt x="2089948" y="648449"/>
                  </a:lnTo>
                  <a:lnTo>
                    <a:pt x="2089948" y="648493"/>
                  </a:lnTo>
                  <a:lnTo>
                    <a:pt x="2089948" y="648538"/>
                  </a:lnTo>
                  <a:lnTo>
                    <a:pt x="2089948" y="648582"/>
                  </a:lnTo>
                  <a:lnTo>
                    <a:pt x="2089948" y="648626"/>
                  </a:lnTo>
                  <a:lnTo>
                    <a:pt x="2089948" y="648670"/>
                  </a:lnTo>
                  <a:lnTo>
                    <a:pt x="2089948" y="648714"/>
                  </a:lnTo>
                  <a:lnTo>
                    <a:pt x="2089948" y="648758"/>
                  </a:lnTo>
                  <a:lnTo>
                    <a:pt x="2089948" y="648802"/>
                  </a:lnTo>
                  <a:lnTo>
                    <a:pt x="2089948" y="648846"/>
                  </a:lnTo>
                  <a:lnTo>
                    <a:pt x="2089948" y="648890"/>
                  </a:lnTo>
                  <a:lnTo>
                    <a:pt x="2089948" y="648933"/>
                  </a:lnTo>
                  <a:lnTo>
                    <a:pt x="2089948" y="648977"/>
                  </a:lnTo>
                  <a:lnTo>
                    <a:pt x="2089948" y="649020"/>
                  </a:lnTo>
                  <a:lnTo>
                    <a:pt x="2089948" y="649064"/>
                  </a:lnTo>
                  <a:lnTo>
                    <a:pt x="2089948" y="649107"/>
                  </a:lnTo>
                  <a:lnTo>
                    <a:pt x="2089948" y="649150"/>
                  </a:lnTo>
                  <a:lnTo>
                    <a:pt x="2089948" y="649193"/>
                  </a:lnTo>
                  <a:lnTo>
                    <a:pt x="2089948" y="649236"/>
                  </a:lnTo>
                  <a:lnTo>
                    <a:pt x="2089948" y="649279"/>
                  </a:lnTo>
                  <a:lnTo>
                    <a:pt x="2089948" y="649322"/>
                  </a:lnTo>
                  <a:lnTo>
                    <a:pt x="2093431" y="649244"/>
                  </a:lnTo>
                  <a:lnTo>
                    <a:pt x="2096914" y="649167"/>
                  </a:lnTo>
                  <a:lnTo>
                    <a:pt x="2100397" y="649089"/>
                  </a:lnTo>
                  <a:lnTo>
                    <a:pt x="2103881" y="649011"/>
                  </a:lnTo>
                  <a:lnTo>
                    <a:pt x="2107364" y="648933"/>
                  </a:lnTo>
                  <a:lnTo>
                    <a:pt x="2110847" y="648855"/>
                  </a:lnTo>
                  <a:lnTo>
                    <a:pt x="2114330" y="648778"/>
                  </a:lnTo>
                  <a:lnTo>
                    <a:pt x="2117814" y="648700"/>
                  </a:lnTo>
                  <a:lnTo>
                    <a:pt x="2121297" y="648622"/>
                  </a:lnTo>
                  <a:lnTo>
                    <a:pt x="2124780" y="648544"/>
                  </a:lnTo>
                  <a:lnTo>
                    <a:pt x="2128263" y="648467"/>
                  </a:lnTo>
                  <a:lnTo>
                    <a:pt x="2131747" y="648389"/>
                  </a:lnTo>
                  <a:lnTo>
                    <a:pt x="2135230" y="648311"/>
                  </a:lnTo>
                  <a:lnTo>
                    <a:pt x="2138713" y="648233"/>
                  </a:lnTo>
                  <a:lnTo>
                    <a:pt x="2142196" y="648155"/>
                  </a:lnTo>
                  <a:lnTo>
                    <a:pt x="2145680" y="648078"/>
                  </a:lnTo>
                  <a:lnTo>
                    <a:pt x="2149163" y="648000"/>
                  </a:lnTo>
                  <a:lnTo>
                    <a:pt x="2152646" y="647922"/>
                  </a:lnTo>
                  <a:lnTo>
                    <a:pt x="2156129" y="647844"/>
                  </a:lnTo>
                  <a:lnTo>
                    <a:pt x="2159613" y="647767"/>
                  </a:lnTo>
                  <a:lnTo>
                    <a:pt x="2163096" y="647689"/>
                  </a:lnTo>
                  <a:lnTo>
                    <a:pt x="2166579" y="647611"/>
                  </a:lnTo>
                  <a:lnTo>
                    <a:pt x="2170062" y="647534"/>
                  </a:lnTo>
                  <a:lnTo>
                    <a:pt x="2173546" y="647456"/>
                  </a:lnTo>
                  <a:lnTo>
                    <a:pt x="2177029" y="647378"/>
                  </a:lnTo>
                  <a:lnTo>
                    <a:pt x="2180512" y="647300"/>
                  </a:lnTo>
                  <a:lnTo>
                    <a:pt x="2183995" y="647223"/>
                  </a:lnTo>
                  <a:lnTo>
                    <a:pt x="2187479" y="647145"/>
                  </a:lnTo>
                  <a:lnTo>
                    <a:pt x="2190962" y="647067"/>
                  </a:lnTo>
                  <a:lnTo>
                    <a:pt x="2194445" y="646990"/>
                  </a:lnTo>
                  <a:lnTo>
                    <a:pt x="2197928" y="646912"/>
                  </a:lnTo>
                  <a:lnTo>
                    <a:pt x="2201412" y="646834"/>
                  </a:lnTo>
                  <a:lnTo>
                    <a:pt x="2204895" y="646756"/>
                  </a:lnTo>
                  <a:lnTo>
                    <a:pt x="2208378" y="646679"/>
                  </a:lnTo>
                  <a:lnTo>
                    <a:pt x="2211861" y="646601"/>
                  </a:lnTo>
                  <a:lnTo>
                    <a:pt x="2215345" y="646523"/>
                  </a:lnTo>
                  <a:lnTo>
                    <a:pt x="2218828" y="646446"/>
                  </a:lnTo>
                  <a:lnTo>
                    <a:pt x="2222311" y="646368"/>
                  </a:lnTo>
                  <a:lnTo>
                    <a:pt x="2225794" y="646290"/>
                  </a:lnTo>
                  <a:lnTo>
                    <a:pt x="2229278" y="646213"/>
                  </a:lnTo>
                  <a:lnTo>
                    <a:pt x="2229278" y="646258"/>
                  </a:lnTo>
                  <a:lnTo>
                    <a:pt x="2229278" y="646304"/>
                  </a:lnTo>
                  <a:lnTo>
                    <a:pt x="2229278" y="646349"/>
                  </a:lnTo>
                  <a:lnTo>
                    <a:pt x="2229278" y="646395"/>
                  </a:lnTo>
                  <a:lnTo>
                    <a:pt x="2229278" y="646440"/>
                  </a:lnTo>
                  <a:lnTo>
                    <a:pt x="2229278" y="646485"/>
                  </a:lnTo>
                  <a:lnTo>
                    <a:pt x="2229278" y="646530"/>
                  </a:lnTo>
                  <a:lnTo>
                    <a:pt x="2229278" y="646575"/>
                  </a:lnTo>
                  <a:lnTo>
                    <a:pt x="2232761" y="646498"/>
                  </a:lnTo>
                  <a:lnTo>
                    <a:pt x="2236244" y="646421"/>
                  </a:lnTo>
                  <a:lnTo>
                    <a:pt x="2239727" y="646344"/>
                  </a:lnTo>
                  <a:lnTo>
                    <a:pt x="2243211" y="646267"/>
                  </a:lnTo>
                  <a:lnTo>
                    <a:pt x="2246694" y="646190"/>
                  </a:lnTo>
                  <a:lnTo>
                    <a:pt x="2250177" y="646113"/>
                  </a:lnTo>
                  <a:lnTo>
                    <a:pt x="2253660" y="646036"/>
                  </a:lnTo>
                  <a:lnTo>
                    <a:pt x="2257144" y="645958"/>
                  </a:lnTo>
                  <a:lnTo>
                    <a:pt x="2260627" y="645881"/>
                  </a:lnTo>
                  <a:lnTo>
                    <a:pt x="2264110" y="645804"/>
                  </a:lnTo>
                  <a:lnTo>
                    <a:pt x="2267593" y="645727"/>
                  </a:lnTo>
                  <a:lnTo>
                    <a:pt x="2271077" y="645650"/>
                  </a:lnTo>
                  <a:lnTo>
                    <a:pt x="2274560" y="645573"/>
                  </a:lnTo>
                  <a:lnTo>
                    <a:pt x="2278043" y="645496"/>
                  </a:lnTo>
                  <a:lnTo>
                    <a:pt x="2281526" y="645419"/>
                  </a:lnTo>
                  <a:lnTo>
                    <a:pt x="2285010" y="645342"/>
                  </a:lnTo>
                  <a:lnTo>
                    <a:pt x="2288493" y="645265"/>
                  </a:lnTo>
                  <a:lnTo>
                    <a:pt x="2291976" y="645188"/>
                  </a:lnTo>
                  <a:lnTo>
                    <a:pt x="2295459" y="645111"/>
                  </a:lnTo>
                  <a:lnTo>
                    <a:pt x="2298942" y="645034"/>
                  </a:lnTo>
                  <a:lnTo>
                    <a:pt x="2302426" y="644957"/>
                  </a:lnTo>
                  <a:lnTo>
                    <a:pt x="2305909" y="644880"/>
                  </a:lnTo>
                  <a:lnTo>
                    <a:pt x="2309392" y="644803"/>
                  </a:lnTo>
                  <a:lnTo>
                    <a:pt x="2312875" y="644725"/>
                  </a:lnTo>
                  <a:lnTo>
                    <a:pt x="2316359" y="644648"/>
                  </a:lnTo>
                  <a:lnTo>
                    <a:pt x="2319842" y="644571"/>
                  </a:lnTo>
                  <a:lnTo>
                    <a:pt x="2323325" y="644494"/>
                  </a:lnTo>
                  <a:lnTo>
                    <a:pt x="2326808" y="644417"/>
                  </a:lnTo>
                  <a:lnTo>
                    <a:pt x="2330292" y="644340"/>
                  </a:lnTo>
                  <a:lnTo>
                    <a:pt x="2333775" y="644263"/>
                  </a:lnTo>
                  <a:lnTo>
                    <a:pt x="2337258" y="644186"/>
                  </a:lnTo>
                  <a:lnTo>
                    <a:pt x="2340741" y="644109"/>
                  </a:lnTo>
                  <a:lnTo>
                    <a:pt x="2344225" y="644032"/>
                  </a:lnTo>
                  <a:lnTo>
                    <a:pt x="2347708" y="643955"/>
                  </a:lnTo>
                  <a:lnTo>
                    <a:pt x="2351191" y="643878"/>
                  </a:lnTo>
                  <a:lnTo>
                    <a:pt x="2354674" y="643801"/>
                  </a:lnTo>
                  <a:lnTo>
                    <a:pt x="2358158" y="643724"/>
                  </a:lnTo>
                  <a:lnTo>
                    <a:pt x="2361641" y="643647"/>
                  </a:lnTo>
                  <a:lnTo>
                    <a:pt x="2365124" y="643570"/>
                  </a:lnTo>
                  <a:lnTo>
                    <a:pt x="2368607" y="643493"/>
                  </a:lnTo>
                  <a:lnTo>
                    <a:pt x="2368607" y="643541"/>
                  </a:lnTo>
                  <a:lnTo>
                    <a:pt x="2368607" y="643589"/>
                  </a:lnTo>
                  <a:lnTo>
                    <a:pt x="2368607" y="643636"/>
                  </a:lnTo>
                  <a:lnTo>
                    <a:pt x="2368607" y="643684"/>
                  </a:lnTo>
                  <a:lnTo>
                    <a:pt x="2368607" y="643731"/>
                  </a:lnTo>
                  <a:lnTo>
                    <a:pt x="2368607" y="643778"/>
                  </a:lnTo>
                  <a:lnTo>
                    <a:pt x="2368607" y="643825"/>
                  </a:lnTo>
                  <a:lnTo>
                    <a:pt x="2368607" y="643872"/>
                  </a:lnTo>
                  <a:lnTo>
                    <a:pt x="2368607" y="643919"/>
                  </a:lnTo>
                  <a:lnTo>
                    <a:pt x="2368607" y="643966"/>
                  </a:lnTo>
                  <a:lnTo>
                    <a:pt x="2368607" y="644013"/>
                  </a:lnTo>
                  <a:lnTo>
                    <a:pt x="2368607" y="644060"/>
                  </a:lnTo>
                  <a:lnTo>
                    <a:pt x="2368607" y="644107"/>
                  </a:lnTo>
                  <a:lnTo>
                    <a:pt x="2368607" y="644153"/>
                  </a:lnTo>
                  <a:lnTo>
                    <a:pt x="2368607" y="644200"/>
                  </a:lnTo>
                  <a:lnTo>
                    <a:pt x="2368607" y="644246"/>
                  </a:lnTo>
                  <a:lnTo>
                    <a:pt x="2368607" y="644292"/>
                  </a:lnTo>
                  <a:lnTo>
                    <a:pt x="2368607" y="644339"/>
                  </a:lnTo>
                  <a:lnTo>
                    <a:pt x="2368607" y="644385"/>
                  </a:lnTo>
                  <a:lnTo>
                    <a:pt x="2368607" y="644431"/>
                  </a:lnTo>
                  <a:lnTo>
                    <a:pt x="2368607" y="644477"/>
                  </a:lnTo>
                  <a:lnTo>
                    <a:pt x="2368607" y="644523"/>
                  </a:lnTo>
                  <a:lnTo>
                    <a:pt x="2368607" y="644569"/>
                  </a:lnTo>
                  <a:lnTo>
                    <a:pt x="2368607" y="644614"/>
                  </a:lnTo>
                  <a:lnTo>
                    <a:pt x="2368607" y="644660"/>
                  </a:lnTo>
                  <a:lnTo>
                    <a:pt x="2368607" y="644706"/>
                  </a:lnTo>
                  <a:lnTo>
                    <a:pt x="2368607" y="644751"/>
                  </a:lnTo>
                  <a:lnTo>
                    <a:pt x="2368607" y="644797"/>
                  </a:lnTo>
                  <a:lnTo>
                    <a:pt x="2368607" y="644842"/>
                  </a:lnTo>
                  <a:lnTo>
                    <a:pt x="2368607" y="644887"/>
                  </a:lnTo>
                  <a:lnTo>
                    <a:pt x="2368607" y="644933"/>
                  </a:lnTo>
                  <a:lnTo>
                    <a:pt x="2368607" y="644978"/>
                  </a:lnTo>
                  <a:lnTo>
                    <a:pt x="2368607" y="645023"/>
                  </a:lnTo>
                  <a:lnTo>
                    <a:pt x="2368607" y="645068"/>
                  </a:lnTo>
                  <a:lnTo>
                    <a:pt x="2368607" y="645113"/>
                  </a:lnTo>
                  <a:lnTo>
                    <a:pt x="2368607" y="645157"/>
                  </a:lnTo>
                  <a:lnTo>
                    <a:pt x="2368607" y="645202"/>
                  </a:lnTo>
                  <a:lnTo>
                    <a:pt x="2368607" y="645247"/>
                  </a:lnTo>
                  <a:lnTo>
                    <a:pt x="2368607" y="645291"/>
                  </a:lnTo>
                  <a:lnTo>
                    <a:pt x="2368607" y="645336"/>
                  </a:lnTo>
                  <a:lnTo>
                    <a:pt x="2368607" y="645380"/>
                  </a:lnTo>
                  <a:lnTo>
                    <a:pt x="2368607" y="645425"/>
                  </a:lnTo>
                  <a:lnTo>
                    <a:pt x="2368607" y="645469"/>
                  </a:lnTo>
                  <a:lnTo>
                    <a:pt x="2368607" y="645513"/>
                  </a:lnTo>
                  <a:lnTo>
                    <a:pt x="2368607" y="645557"/>
                  </a:lnTo>
                  <a:lnTo>
                    <a:pt x="2368607" y="645601"/>
                  </a:lnTo>
                  <a:lnTo>
                    <a:pt x="2368607" y="645645"/>
                  </a:lnTo>
                  <a:lnTo>
                    <a:pt x="2368607" y="645689"/>
                  </a:lnTo>
                  <a:lnTo>
                    <a:pt x="2368607" y="645733"/>
                  </a:lnTo>
                  <a:lnTo>
                    <a:pt x="2368607" y="645777"/>
                  </a:lnTo>
                  <a:lnTo>
                    <a:pt x="2368607" y="645820"/>
                  </a:lnTo>
                  <a:lnTo>
                    <a:pt x="2368607" y="645864"/>
                  </a:lnTo>
                  <a:lnTo>
                    <a:pt x="2368607" y="645908"/>
                  </a:lnTo>
                  <a:lnTo>
                    <a:pt x="2368607" y="645951"/>
                  </a:lnTo>
                  <a:lnTo>
                    <a:pt x="2368607" y="645994"/>
                  </a:lnTo>
                  <a:lnTo>
                    <a:pt x="2368607" y="646038"/>
                  </a:lnTo>
                  <a:lnTo>
                    <a:pt x="2368607" y="646081"/>
                  </a:lnTo>
                  <a:lnTo>
                    <a:pt x="2368607" y="646124"/>
                  </a:lnTo>
                  <a:lnTo>
                    <a:pt x="2368607" y="646167"/>
                  </a:lnTo>
                  <a:lnTo>
                    <a:pt x="2368607" y="646210"/>
                  </a:lnTo>
                  <a:lnTo>
                    <a:pt x="2368607" y="646253"/>
                  </a:lnTo>
                  <a:lnTo>
                    <a:pt x="2368607" y="646296"/>
                  </a:lnTo>
                  <a:lnTo>
                    <a:pt x="2368607" y="646339"/>
                  </a:lnTo>
                  <a:lnTo>
                    <a:pt x="2368607" y="646381"/>
                  </a:lnTo>
                  <a:lnTo>
                    <a:pt x="2368607" y="646424"/>
                  </a:lnTo>
                  <a:lnTo>
                    <a:pt x="2368607" y="646467"/>
                  </a:lnTo>
                  <a:lnTo>
                    <a:pt x="2368607" y="646509"/>
                  </a:lnTo>
                  <a:lnTo>
                    <a:pt x="2368607" y="646551"/>
                  </a:lnTo>
                  <a:lnTo>
                    <a:pt x="2368607" y="646594"/>
                  </a:lnTo>
                  <a:lnTo>
                    <a:pt x="2368607" y="646636"/>
                  </a:lnTo>
                  <a:lnTo>
                    <a:pt x="2368607" y="646678"/>
                  </a:lnTo>
                  <a:lnTo>
                    <a:pt x="2368607" y="646720"/>
                  </a:lnTo>
                  <a:lnTo>
                    <a:pt x="2368607" y="646762"/>
                  </a:lnTo>
                  <a:lnTo>
                    <a:pt x="2368607" y="646804"/>
                  </a:lnTo>
                  <a:lnTo>
                    <a:pt x="2368607" y="646846"/>
                  </a:lnTo>
                  <a:lnTo>
                    <a:pt x="2368607" y="646888"/>
                  </a:lnTo>
                  <a:lnTo>
                    <a:pt x="2368607" y="646930"/>
                  </a:lnTo>
                  <a:lnTo>
                    <a:pt x="2368607" y="646972"/>
                  </a:lnTo>
                  <a:lnTo>
                    <a:pt x="2368607" y="647013"/>
                  </a:lnTo>
                  <a:lnTo>
                    <a:pt x="2368607" y="647055"/>
                  </a:lnTo>
                  <a:lnTo>
                    <a:pt x="2368607" y="647096"/>
                  </a:lnTo>
                  <a:lnTo>
                    <a:pt x="2368607" y="647138"/>
                  </a:lnTo>
                  <a:lnTo>
                    <a:pt x="2368607" y="647179"/>
                  </a:lnTo>
                  <a:lnTo>
                    <a:pt x="2368607" y="647221"/>
                  </a:lnTo>
                  <a:lnTo>
                    <a:pt x="2368607" y="647262"/>
                  </a:lnTo>
                  <a:lnTo>
                    <a:pt x="2368607" y="647303"/>
                  </a:lnTo>
                  <a:lnTo>
                    <a:pt x="2368607" y="647344"/>
                  </a:lnTo>
                  <a:lnTo>
                    <a:pt x="2368607" y="647385"/>
                  </a:lnTo>
                  <a:lnTo>
                    <a:pt x="2368607" y="647426"/>
                  </a:lnTo>
                  <a:lnTo>
                    <a:pt x="2368607" y="647467"/>
                  </a:lnTo>
                  <a:lnTo>
                    <a:pt x="2368607" y="647508"/>
                  </a:lnTo>
                  <a:lnTo>
                    <a:pt x="2368607" y="647548"/>
                  </a:lnTo>
                  <a:lnTo>
                    <a:pt x="2368607" y="647589"/>
                  </a:lnTo>
                  <a:lnTo>
                    <a:pt x="2368607" y="647630"/>
                  </a:lnTo>
                  <a:lnTo>
                    <a:pt x="2368607" y="647670"/>
                  </a:lnTo>
                  <a:lnTo>
                    <a:pt x="2368607" y="647711"/>
                  </a:lnTo>
                  <a:lnTo>
                    <a:pt x="2368607" y="647751"/>
                  </a:lnTo>
                  <a:lnTo>
                    <a:pt x="2368607" y="647791"/>
                  </a:lnTo>
                  <a:lnTo>
                    <a:pt x="2368607" y="647832"/>
                  </a:lnTo>
                  <a:lnTo>
                    <a:pt x="2368607" y="647872"/>
                  </a:lnTo>
                  <a:lnTo>
                    <a:pt x="2368607" y="647912"/>
                  </a:lnTo>
                  <a:lnTo>
                    <a:pt x="2368607" y="647952"/>
                  </a:lnTo>
                  <a:lnTo>
                    <a:pt x="2368607" y="647992"/>
                  </a:lnTo>
                  <a:lnTo>
                    <a:pt x="2368607" y="648032"/>
                  </a:lnTo>
                  <a:lnTo>
                    <a:pt x="2368607" y="648072"/>
                  </a:lnTo>
                  <a:lnTo>
                    <a:pt x="2372091" y="648002"/>
                  </a:lnTo>
                  <a:lnTo>
                    <a:pt x="2375574" y="647931"/>
                  </a:lnTo>
                  <a:lnTo>
                    <a:pt x="2379057" y="647861"/>
                  </a:lnTo>
                  <a:lnTo>
                    <a:pt x="2382540" y="647790"/>
                  </a:lnTo>
                  <a:lnTo>
                    <a:pt x="2386024" y="647720"/>
                  </a:lnTo>
                  <a:lnTo>
                    <a:pt x="2389507" y="647649"/>
                  </a:lnTo>
                  <a:lnTo>
                    <a:pt x="2392990" y="647579"/>
                  </a:lnTo>
                  <a:lnTo>
                    <a:pt x="2396473" y="647509"/>
                  </a:lnTo>
                  <a:lnTo>
                    <a:pt x="2399957" y="647438"/>
                  </a:lnTo>
                  <a:lnTo>
                    <a:pt x="2403440" y="647368"/>
                  </a:lnTo>
                  <a:lnTo>
                    <a:pt x="2406923" y="647297"/>
                  </a:lnTo>
                  <a:lnTo>
                    <a:pt x="2410406" y="647227"/>
                  </a:lnTo>
                  <a:lnTo>
                    <a:pt x="2413890" y="647157"/>
                  </a:lnTo>
                  <a:lnTo>
                    <a:pt x="2417373" y="647086"/>
                  </a:lnTo>
                  <a:lnTo>
                    <a:pt x="2420856" y="647016"/>
                  </a:lnTo>
                  <a:lnTo>
                    <a:pt x="2424339" y="646945"/>
                  </a:lnTo>
                  <a:lnTo>
                    <a:pt x="2427823" y="646875"/>
                  </a:lnTo>
                  <a:lnTo>
                    <a:pt x="2431306" y="646805"/>
                  </a:lnTo>
                  <a:lnTo>
                    <a:pt x="2434789" y="646734"/>
                  </a:lnTo>
                  <a:lnTo>
                    <a:pt x="2438272" y="646664"/>
                  </a:lnTo>
                  <a:lnTo>
                    <a:pt x="2441756" y="646593"/>
                  </a:lnTo>
                  <a:lnTo>
                    <a:pt x="2445239" y="646523"/>
                  </a:lnTo>
                  <a:lnTo>
                    <a:pt x="2448722" y="646453"/>
                  </a:lnTo>
                  <a:lnTo>
                    <a:pt x="2452205" y="646382"/>
                  </a:lnTo>
                  <a:lnTo>
                    <a:pt x="2455689" y="646312"/>
                  </a:lnTo>
                  <a:lnTo>
                    <a:pt x="2459172" y="646242"/>
                  </a:lnTo>
                  <a:lnTo>
                    <a:pt x="2462655" y="646171"/>
                  </a:lnTo>
                  <a:lnTo>
                    <a:pt x="2466138" y="646101"/>
                  </a:lnTo>
                  <a:lnTo>
                    <a:pt x="2469622" y="646030"/>
                  </a:lnTo>
                  <a:lnTo>
                    <a:pt x="2473105" y="645960"/>
                  </a:lnTo>
                  <a:lnTo>
                    <a:pt x="2476588" y="645890"/>
                  </a:lnTo>
                  <a:lnTo>
                    <a:pt x="2480071" y="645819"/>
                  </a:lnTo>
                  <a:lnTo>
                    <a:pt x="2483555" y="645749"/>
                  </a:lnTo>
                  <a:lnTo>
                    <a:pt x="2487038" y="645679"/>
                  </a:lnTo>
                  <a:lnTo>
                    <a:pt x="2490521" y="645608"/>
                  </a:lnTo>
                  <a:lnTo>
                    <a:pt x="2494004" y="645538"/>
                  </a:lnTo>
                  <a:lnTo>
                    <a:pt x="2497488" y="645468"/>
                  </a:lnTo>
                  <a:lnTo>
                    <a:pt x="2500971" y="645397"/>
                  </a:lnTo>
                  <a:lnTo>
                    <a:pt x="2504454" y="645327"/>
                  </a:lnTo>
                  <a:lnTo>
                    <a:pt x="2507937" y="645257"/>
                  </a:lnTo>
                  <a:lnTo>
                    <a:pt x="2507937" y="645299"/>
                  </a:lnTo>
                  <a:lnTo>
                    <a:pt x="2507937" y="645341"/>
                  </a:lnTo>
                  <a:lnTo>
                    <a:pt x="2507937" y="645383"/>
                  </a:lnTo>
                  <a:lnTo>
                    <a:pt x="2507937" y="645425"/>
                  </a:lnTo>
                  <a:lnTo>
                    <a:pt x="2507937" y="645466"/>
                  </a:lnTo>
                  <a:lnTo>
                    <a:pt x="2507937" y="645508"/>
                  </a:lnTo>
                  <a:lnTo>
                    <a:pt x="2507937" y="645550"/>
                  </a:lnTo>
                  <a:lnTo>
                    <a:pt x="2507937" y="645592"/>
                  </a:lnTo>
                  <a:lnTo>
                    <a:pt x="2507937" y="645633"/>
                  </a:lnTo>
                  <a:lnTo>
                    <a:pt x="2507937" y="645675"/>
                  </a:lnTo>
                  <a:lnTo>
                    <a:pt x="2507937" y="645716"/>
                  </a:lnTo>
                  <a:lnTo>
                    <a:pt x="2507937" y="645757"/>
                  </a:lnTo>
                  <a:lnTo>
                    <a:pt x="2507937" y="645799"/>
                  </a:lnTo>
                  <a:lnTo>
                    <a:pt x="2507937" y="645840"/>
                  </a:lnTo>
                  <a:lnTo>
                    <a:pt x="2507937" y="645881"/>
                  </a:lnTo>
                  <a:lnTo>
                    <a:pt x="2507937" y="645922"/>
                  </a:lnTo>
                  <a:lnTo>
                    <a:pt x="2507937" y="645963"/>
                  </a:lnTo>
                  <a:lnTo>
                    <a:pt x="2507937" y="646004"/>
                  </a:lnTo>
                  <a:lnTo>
                    <a:pt x="2507937" y="646045"/>
                  </a:lnTo>
                  <a:lnTo>
                    <a:pt x="2507937" y="646086"/>
                  </a:lnTo>
                  <a:lnTo>
                    <a:pt x="2507937" y="646126"/>
                  </a:lnTo>
                  <a:lnTo>
                    <a:pt x="2507937" y="646167"/>
                  </a:lnTo>
                  <a:lnTo>
                    <a:pt x="2507937" y="646208"/>
                  </a:lnTo>
                  <a:lnTo>
                    <a:pt x="2507937" y="646248"/>
                  </a:lnTo>
                  <a:lnTo>
                    <a:pt x="2507937" y="646289"/>
                  </a:lnTo>
                  <a:lnTo>
                    <a:pt x="2507937" y="646329"/>
                  </a:lnTo>
                  <a:lnTo>
                    <a:pt x="2507937" y="646369"/>
                  </a:lnTo>
                  <a:lnTo>
                    <a:pt x="2507937" y="646410"/>
                  </a:lnTo>
                  <a:lnTo>
                    <a:pt x="2507937" y="646450"/>
                  </a:lnTo>
                  <a:lnTo>
                    <a:pt x="2507937" y="646490"/>
                  </a:lnTo>
                  <a:lnTo>
                    <a:pt x="2507937" y="646530"/>
                  </a:lnTo>
                  <a:lnTo>
                    <a:pt x="2507937" y="646570"/>
                  </a:lnTo>
                  <a:lnTo>
                    <a:pt x="2507937" y="646610"/>
                  </a:lnTo>
                  <a:lnTo>
                    <a:pt x="2507937" y="646650"/>
                  </a:lnTo>
                  <a:lnTo>
                    <a:pt x="2507937" y="646690"/>
                  </a:lnTo>
                  <a:lnTo>
                    <a:pt x="2507937" y="646730"/>
                  </a:lnTo>
                  <a:lnTo>
                    <a:pt x="2507937" y="646769"/>
                  </a:lnTo>
                  <a:lnTo>
                    <a:pt x="2507937" y="646809"/>
                  </a:lnTo>
                  <a:lnTo>
                    <a:pt x="2507937" y="646849"/>
                  </a:lnTo>
                  <a:lnTo>
                    <a:pt x="2507937" y="646888"/>
                  </a:lnTo>
                  <a:lnTo>
                    <a:pt x="2507937" y="646928"/>
                  </a:lnTo>
                  <a:lnTo>
                    <a:pt x="2507937" y="646967"/>
                  </a:lnTo>
                  <a:lnTo>
                    <a:pt x="2507937" y="647006"/>
                  </a:lnTo>
                  <a:lnTo>
                    <a:pt x="2507937" y="647046"/>
                  </a:lnTo>
                  <a:lnTo>
                    <a:pt x="2507937" y="647085"/>
                  </a:lnTo>
                  <a:lnTo>
                    <a:pt x="2507937" y="647124"/>
                  </a:lnTo>
                  <a:lnTo>
                    <a:pt x="2507937" y="647163"/>
                  </a:lnTo>
                  <a:lnTo>
                    <a:pt x="2507937" y="647202"/>
                  </a:lnTo>
                  <a:lnTo>
                    <a:pt x="2507937" y="647241"/>
                  </a:lnTo>
                  <a:lnTo>
                    <a:pt x="2507937" y="647280"/>
                  </a:lnTo>
                  <a:lnTo>
                    <a:pt x="2507937" y="647319"/>
                  </a:lnTo>
                  <a:lnTo>
                    <a:pt x="2507937" y="647358"/>
                  </a:lnTo>
                  <a:lnTo>
                    <a:pt x="2507937" y="647396"/>
                  </a:lnTo>
                  <a:lnTo>
                    <a:pt x="2507937" y="647435"/>
                  </a:lnTo>
                  <a:lnTo>
                    <a:pt x="2507937" y="647474"/>
                  </a:lnTo>
                  <a:lnTo>
                    <a:pt x="2507937" y="647512"/>
                  </a:lnTo>
                  <a:lnTo>
                    <a:pt x="2507937" y="647551"/>
                  </a:lnTo>
                  <a:lnTo>
                    <a:pt x="2507937" y="647589"/>
                  </a:lnTo>
                  <a:lnTo>
                    <a:pt x="2507937" y="647627"/>
                  </a:lnTo>
                  <a:lnTo>
                    <a:pt x="2507937" y="647666"/>
                  </a:lnTo>
                  <a:lnTo>
                    <a:pt x="2507937" y="647704"/>
                  </a:lnTo>
                  <a:lnTo>
                    <a:pt x="2507937" y="647742"/>
                  </a:lnTo>
                  <a:lnTo>
                    <a:pt x="2507937" y="647780"/>
                  </a:lnTo>
                  <a:lnTo>
                    <a:pt x="2507937" y="647818"/>
                  </a:lnTo>
                  <a:lnTo>
                    <a:pt x="2507937" y="647856"/>
                  </a:lnTo>
                  <a:lnTo>
                    <a:pt x="2507937" y="647894"/>
                  </a:lnTo>
                  <a:lnTo>
                    <a:pt x="2507937" y="647932"/>
                  </a:lnTo>
                  <a:lnTo>
                    <a:pt x="2507937" y="647970"/>
                  </a:lnTo>
                  <a:lnTo>
                    <a:pt x="2507937" y="648008"/>
                  </a:lnTo>
                  <a:lnTo>
                    <a:pt x="2507937" y="648045"/>
                  </a:lnTo>
                  <a:lnTo>
                    <a:pt x="2507937" y="648083"/>
                  </a:lnTo>
                  <a:lnTo>
                    <a:pt x="2507937" y="648121"/>
                  </a:lnTo>
                  <a:lnTo>
                    <a:pt x="2507937" y="648158"/>
                  </a:lnTo>
                  <a:lnTo>
                    <a:pt x="2507937" y="648196"/>
                  </a:lnTo>
                  <a:lnTo>
                    <a:pt x="2507937" y="648233"/>
                  </a:lnTo>
                  <a:lnTo>
                    <a:pt x="2507937" y="648270"/>
                  </a:lnTo>
                  <a:lnTo>
                    <a:pt x="2507937" y="648308"/>
                  </a:lnTo>
                  <a:lnTo>
                    <a:pt x="2507937" y="648345"/>
                  </a:lnTo>
                  <a:lnTo>
                    <a:pt x="2507937" y="648382"/>
                  </a:lnTo>
                  <a:lnTo>
                    <a:pt x="2507937" y="648419"/>
                  </a:lnTo>
                  <a:lnTo>
                    <a:pt x="2507937" y="648456"/>
                  </a:lnTo>
                  <a:lnTo>
                    <a:pt x="2507937" y="648493"/>
                  </a:lnTo>
                  <a:lnTo>
                    <a:pt x="2507937" y="648530"/>
                  </a:lnTo>
                  <a:lnTo>
                    <a:pt x="2507937" y="648567"/>
                  </a:lnTo>
                  <a:lnTo>
                    <a:pt x="2507937" y="648604"/>
                  </a:lnTo>
                  <a:lnTo>
                    <a:pt x="2507937" y="648641"/>
                  </a:lnTo>
                  <a:lnTo>
                    <a:pt x="2507937" y="648678"/>
                  </a:lnTo>
                  <a:lnTo>
                    <a:pt x="2507937" y="648714"/>
                  </a:lnTo>
                  <a:lnTo>
                    <a:pt x="2507937" y="648751"/>
                  </a:lnTo>
                  <a:lnTo>
                    <a:pt x="2507937" y="648787"/>
                  </a:lnTo>
                  <a:lnTo>
                    <a:pt x="2507937" y="648824"/>
                  </a:lnTo>
                  <a:lnTo>
                    <a:pt x="2507937" y="648860"/>
                  </a:lnTo>
                  <a:lnTo>
                    <a:pt x="2507937" y="648897"/>
                  </a:lnTo>
                  <a:lnTo>
                    <a:pt x="2507937" y="648933"/>
                  </a:lnTo>
                  <a:lnTo>
                    <a:pt x="2507937" y="648969"/>
                  </a:lnTo>
                  <a:lnTo>
                    <a:pt x="2507937" y="649006"/>
                  </a:lnTo>
                  <a:lnTo>
                    <a:pt x="2507937" y="649042"/>
                  </a:lnTo>
                  <a:lnTo>
                    <a:pt x="2507937" y="649078"/>
                  </a:lnTo>
                  <a:lnTo>
                    <a:pt x="2507937" y="649114"/>
                  </a:lnTo>
                  <a:lnTo>
                    <a:pt x="2507937" y="649150"/>
                  </a:lnTo>
                  <a:lnTo>
                    <a:pt x="2507937" y="649186"/>
                  </a:lnTo>
                  <a:lnTo>
                    <a:pt x="2507937" y="649222"/>
                  </a:lnTo>
                  <a:lnTo>
                    <a:pt x="2507937" y="649258"/>
                  </a:lnTo>
                  <a:lnTo>
                    <a:pt x="2507937" y="649294"/>
                  </a:lnTo>
                  <a:lnTo>
                    <a:pt x="2507937" y="649329"/>
                  </a:lnTo>
                  <a:lnTo>
                    <a:pt x="2507937" y="649365"/>
                  </a:lnTo>
                  <a:lnTo>
                    <a:pt x="2507937" y="649401"/>
                  </a:lnTo>
                  <a:lnTo>
                    <a:pt x="2507937" y="649436"/>
                  </a:lnTo>
                  <a:lnTo>
                    <a:pt x="2507937" y="649472"/>
                  </a:lnTo>
                  <a:lnTo>
                    <a:pt x="2507937" y="649507"/>
                  </a:lnTo>
                  <a:lnTo>
                    <a:pt x="2507937" y="649543"/>
                  </a:lnTo>
                  <a:lnTo>
                    <a:pt x="2507937" y="649578"/>
                  </a:lnTo>
                  <a:lnTo>
                    <a:pt x="2507937" y="649613"/>
                  </a:lnTo>
                  <a:lnTo>
                    <a:pt x="2507937" y="649649"/>
                  </a:lnTo>
                  <a:lnTo>
                    <a:pt x="2507937" y="649684"/>
                  </a:lnTo>
                  <a:lnTo>
                    <a:pt x="2507937" y="649719"/>
                  </a:lnTo>
                  <a:lnTo>
                    <a:pt x="2507937" y="649754"/>
                  </a:lnTo>
                  <a:lnTo>
                    <a:pt x="2507937" y="649789"/>
                  </a:lnTo>
                  <a:lnTo>
                    <a:pt x="2507937" y="649824"/>
                  </a:lnTo>
                  <a:lnTo>
                    <a:pt x="2507937" y="649859"/>
                  </a:lnTo>
                  <a:lnTo>
                    <a:pt x="2507937" y="649894"/>
                  </a:lnTo>
                  <a:lnTo>
                    <a:pt x="2507937" y="649929"/>
                  </a:lnTo>
                  <a:lnTo>
                    <a:pt x="2507937" y="649964"/>
                  </a:lnTo>
                  <a:lnTo>
                    <a:pt x="2507937" y="649998"/>
                  </a:lnTo>
                  <a:lnTo>
                    <a:pt x="2507937" y="650033"/>
                  </a:lnTo>
                  <a:lnTo>
                    <a:pt x="2507937" y="650068"/>
                  </a:lnTo>
                  <a:lnTo>
                    <a:pt x="2507937" y="650102"/>
                  </a:lnTo>
                  <a:lnTo>
                    <a:pt x="2507937" y="650137"/>
                  </a:lnTo>
                  <a:lnTo>
                    <a:pt x="2507937" y="650171"/>
                  </a:lnTo>
                  <a:lnTo>
                    <a:pt x="2507937" y="650206"/>
                  </a:lnTo>
                  <a:lnTo>
                    <a:pt x="2507937" y="650240"/>
                  </a:lnTo>
                  <a:lnTo>
                    <a:pt x="2507937" y="650274"/>
                  </a:lnTo>
                  <a:lnTo>
                    <a:pt x="2507937" y="650309"/>
                  </a:lnTo>
                  <a:lnTo>
                    <a:pt x="2507937" y="650343"/>
                  </a:lnTo>
                  <a:lnTo>
                    <a:pt x="2507937" y="650377"/>
                  </a:lnTo>
                  <a:lnTo>
                    <a:pt x="2507937" y="650411"/>
                  </a:lnTo>
                  <a:lnTo>
                    <a:pt x="2507937" y="650445"/>
                  </a:lnTo>
                  <a:lnTo>
                    <a:pt x="2507937" y="650479"/>
                  </a:lnTo>
                  <a:lnTo>
                    <a:pt x="2507937" y="650513"/>
                  </a:lnTo>
                  <a:lnTo>
                    <a:pt x="2507937" y="650547"/>
                  </a:lnTo>
                  <a:lnTo>
                    <a:pt x="2507937" y="650581"/>
                  </a:lnTo>
                  <a:lnTo>
                    <a:pt x="2507937" y="650615"/>
                  </a:lnTo>
                  <a:lnTo>
                    <a:pt x="2507937" y="650649"/>
                  </a:lnTo>
                  <a:lnTo>
                    <a:pt x="2507937" y="650682"/>
                  </a:lnTo>
                  <a:lnTo>
                    <a:pt x="2507937" y="650716"/>
                  </a:lnTo>
                  <a:lnTo>
                    <a:pt x="2507937" y="650750"/>
                  </a:lnTo>
                  <a:lnTo>
                    <a:pt x="2507937" y="650783"/>
                  </a:lnTo>
                  <a:lnTo>
                    <a:pt x="2507937" y="650817"/>
                  </a:lnTo>
                  <a:lnTo>
                    <a:pt x="2507937" y="650850"/>
                  </a:lnTo>
                  <a:lnTo>
                    <a:pt x="2507937" y="650884"/>
                  </a:lnTo>
                  <a:lnTo>
                    <a:pt x="2507937" y="650917"/>
                  </a:lnTo>
                  <a:lnTo>
                    <a:pt x="2507937" y="650950"/>
                  </a:lnTo>
                  <a:lnTo>
                    <a:pt x="2507937" y="650984"/>
                  </a:lnTo>
                  <a:lnTo>
                    <a:pt x="2507937" y="651017"/>
                  </a:lnTo>
                  <a:lnTo>
                    <a:pt x="2507937" y="651050"/>
                  </a:lnTo>
                  <a:lnTo>
                    <a:pt x="2507937" y="651083"/>
                  </a:lnTo>
                  <a:lnTo>
                    <a:pt x="2507937" y="651116"/>
                  </a:lnTo>
                  <a:lnTo>
                    <a:pt x="2507937" y="651149"/>
                  </a:lnTo>
                  <a:lnTo>
                    <a:pt x="2507937" y="651182"/>
                  </a:lnTo>
                  <a:lnTo>
                    <a:pt x="2507937" y="651215"/>
                  </a:lnTo>
                  <a:lnTo>
                    <a:pt x="2507937" y="651248"/>
                  </a:lnTo>
                  <a:lnTo>
                    <a:pt x="2507937" y="651281"/>
                  </a:lnTo>
                  <a:lnTo>
                    <a:pt x="2507937" y="651314"/>
                  </a:lnTo>
                  <a:lnTo>
                    <a:pt x="2507937" y="651347"/>
                  </a:lnTo>
                  <a:lnTo>
                    <a:pt x="2507937" y="651379"/>
                  </a:lnTo>
                  <a:lnTo>
                    <a:pt x="2507937" y="651412"/>
                  </a:lnTo>
                  <a:lnTo>
                    <a:pt x="2507937" y="651445"/>
                  </a:lnTo>
                  <a:lnTo>
                    <a:pt x="2507937" y="651477"/>
                  </a:lnTo>
                  <a:lnTo>
                    <a:pt x="2507937" y="651510"/>
                  </a:lnTo>
                  <a:lnTo>
                    <a:pt x="2507937" y="651542"/>
                  </a:lnTo>
                  <a:lnTo>
                    <a:pt x="2507937" y="651575"/>
                  </a:lnTo>
                  <a:lnTo>
                    <a:pt x="2507937" y="651607"/>
                  </a:lnTo>
                  <a:lnTo>
                    <a:pt x="2507937" y="651639"/>
                  </a:lnTo>
                  <a:lnTo>
                    <a:pt x="2507937" y="651672"/>
                  </a:lnTo>
                  <a:lnTo>
                    <a:pt x="2507937" y="651704"/>
                  </a:lnTo>
                  <a:lnTo>
                    <a:pt x="2507937" y="651736"/>
                  </a:lnTo>
                  <a:lnTo>
                    <a:pt x="2507937" y="651768"/>
                  </a:lnTo>
                  <a:lnTo>
                    <a:pt x="2507937" y="651800"/>
                  </a:lnTo>
                  <a:lnTo>
                    <a:pt x="2507937" y="651832"/>
                  </a:lnTo>
                  <a:lnTo>
                    <a:pt x="2507937" y="651864"/>
                  </a:lnTo>
                  <a:lnTo>
                    <a:pt x="2507937" y="651896"/>
                  </a:lnTo>
                  <a:lnTo>
                    <a:pt x="2511421" y="651835"/>
                  </a:lnTo>
                  <a:lnTo>
                    <a:pt x="2514904" y="651774"/>
                  </a:lnTo>
                  <a:lnTo>
                    <a:pt x="2518387" y="651712"/>
                  </a:lnTo>
                  <a:lnTo>
                    <a:pt x="2521870" y="651651"/>
                  </a:lnTo>
                  <a:lnTo>
                    <a:pt x="2525354" y="651589"/>
                  </a:lnTo>
                  <a:lnTo>
                    <a:pt x="2528837" y="651528"/>
                  </a:lnTo>
                  <a:lnTo>
                    <a:pt x="2532320" y="651467"/>
                  </a:lnTo>
                  <a:lnTo>
                    <a:pt x="2535803" y="651405"/>
                  </a:lnTo>
                  <a:lnTo>
                    <a:pt x="2539287" y="651344"/>
                  </a:lnTo>
                  <a:lnTo>
                    <a:pt x="2542770" y="651283"/>
                  </a:lnTo>
                  <a:lnTo>
                    <a:pt x="2546253" y="651221"/>
                  </a:lnTo>
                  <a:lnTo>
                    <a:pt x="2549736" y="651160"/>
                  </a:lnTo>
                  <a:lnTo>
                    <a:pt x="2553220" y="651099"/>
                  </a:lnTo>
                  <a:lnTo>
                    <a:pt x="2556703" y="651037"/>
                  </a:lnTo>
                  <a:lnTo>
                    <a:pt x="2560186" y="650976"/>
                  </a:lnTo>
                  <a:lnTo>
                    <a:pt x="2563669" y="650915"/>
                  </a:lnTo>
                  <a:lnTo>
                    <a:pt x="2567153" y="650853"/>
                  </a:lnTo>
                  <a:lnTo>
                    <a:pt x="2570636" y="650792"/>
                  </a:lnTo>
                  <a:lnTo>
                    <a:pt x="2574119" y="650731"/>
                  </a:lnTo>
                  <a:lnTo>
                    <a:pt x="2577602" y="650670"/>
                  </a:lnTo>
                  <a:lnTo>
                    <a:pt x="2581085" y="650608"/>
                  </a:lnTo>
                  <a:lnTo>
                    <a:pt x="2584569" y="650547"/>
                  </a:lnTo>
                  <a:lnTo>
                    <a:pt x="2588052" y="650486"/>
                  </a:lnTo>
                  <a:lnTo>
                    <a:pt x="2591535" y="650424"/>
                  </a:lnTo>
                  <a:lnTo>
                    <a:pt x="2595018" y="650363"/>
                  </a:lnTo>
                  <a:lnTo>
                    <a:pt x="2598502" y="650302"/>
                  </a:lnTo>
                  <a:lnTo>
                    <a:pt x="2601985" y="650240"/>
                  </a:lnTo>
                  <a:lnTo>
                    <a:pt x="2605468" y="650179"/>
                  </a:lnTo>
                  <a:lnTo>
                    <a:pt x="2608951" y="650118"/>
                  </a:lnTo>
                  <a:lnTo>
                    <a:pt x="2612435" y="650057"/>
                  </a:lnTo>
                  <a:lnTo>
                    <a:pt x="2615918" y="649995"/>
                  </a:lnTo>
                  <a:lnTo>
                    <a:pt x="2619401" y="649934"/>
                  </a:lnTo>
                  <a:lnTo>
                    <a:pt x="2622884" y="649873"/>
                  </a:lnTo>
                  <a:lnTo>
                    <a:pt x="2626368" y="649811"/>
                  </a:lnTo>
                  <a:lnTo>
                    <a:pt x="2629851" y="649750"/>
                  </a:lnTo>
                  <a:lnTo>
                    <a:pt x="2633334" y="649689"/>
                  </a:lnTo>
                  <a:lnTo>
                    <a:pt x="2636817" y="649628"/>
                  </a:lnTo>
                  <a:lnTo>
                    <a:pt x="2640301" y="649566"/>
                  </a:lnTo>
                  <a:lnTo>
                    <a:pt x="2643784" y="649505"/>
                  </a:lnTo>
                  <a:lnTo>
                    <a:pt x="2647267" y="649444"/>
                  </a:lnTo>
                  <a:lnTo>
                    <a:pt x="2647267" y="649477"/>
                  </a:lnTo>
                  <a:lnTo>
                    <a:pt x="2647267" y="649511"/>
                  </a:lnTo>
                  <a:lnTo>
                    <a:pt x="2647267" y="649544"/>
                  </a:lnTo>
                  <a:lnTo>
                    <a:pt x="2647267" y="649578"/>
                  </a:lnTo>
                  <a:lnTo>
                    <a:pt x="2647267" y="649611"/>
                  </a:lnTo>
                  <a:lnTo>
                    <a:pt x="2647267" y="649645"/>
                  </a:lnTo>
                  <a:lnTo>
                    <a:pt x="2647267" y="649678"/>
                  </a:lnTo>
                  <a:lnTo>
                    <a:pt x="2647267" y="649712"/>
                  </a:lnTo>
                  <a:lnTo>
                    <a:pt x="2647267" y="649745"/>
                  </a:lnTo>
                  <a:lnTo>
                    <a:pt x="2647267" y="649778"/>
                  </a:lnTo>
                  <a:lnTo>
                    <a:pt x="2647267" y="649811"/>
                  </a:lnTo>
                  <a:lnTo>
                    <a:pt x="2647267" y="649844"/>
                  </a:lnTo>
                  <a:lnTo>
                    <a:pt x="2647267" y="649877"/>
                  </a:lnTo>
                  <a:lnTo>
                    <a:pt x="2647267" y="649910"/>
                  </a:lnTo>
                  <a:lnTo>
                    <a:pt x="2647267" y="649943"/>
                  </a:lnTo>
                  <a:lnTo>
                    <a:pt x="2647267" y="649976"/>
                  </a:lnTo>
                  <a:lnTo>
                    <a:pt x="2647267" y="650009"/>
                  </a:lnTo>
                  <a:lnTo>
                    <a:pt x="2647267" y="650042"/>
                  </a:lnTo>
                  <a:lnTo>
                    <a:pt x="2647267" y="650075"/>
                  </a:lnTo>
                  <a:lnTo>
                    <a:pt x="2647267" y="650108"/>
                  </a:lnTo>
                  <a:lnTo>
                    <a:pt x="2647267" y="650140"/>
                  </a:lnTo>
                  <a:lnTo>
                    <a:pt x="2647267" y="650173"/>
                  </a:lnTo>
                  <a:lnTo>
                    <a:pt x="2647267" y="650206"/>
                  </a:lnTo>
                  <a:lnTo>
                    <a:pt x="2647267" y="650238"/>
                  </a:lnTo>
                  <a:lnTo>
                    <a:pt x="2647267" y="650271"/>
                  </a:lnTo>
                  <a:lnTo>
                    <a:pt x="2647267" y="650303"/>
                  </a:lnTo>
                  <a:lnTo>
                    <a:pt x="2647267" y="650336"/>
                  </a:lnTo>
                  <a:lnTo>
                    <a:pt x="2647267" y="650368"/>
                  </a:lnTo>
                  <a:lnTo>
                    <a:pt x="2647267" y="650400"/>
                  </a:lnTo>
                  <a:lnTo>
                    <a:pt x="2647267" y="650433"/>
                  </a:lnTo>
                  <a:lnTo>
                    <a:pt x="2647267" y="650465"/>
                  </a:lnTo>
                  <a:lnTo>
                    <a:pt x="2647267" y="650497"/>
                  </a:lnTo>
                  <a:lnTo>
                    <a:pt x="2647267" y="650529"/>
                  </a:lnTo>
                  <a:lnTo>
                    <a:pt x="2647267" y="650561"/>
                  </a:lnTo>
                  <a:lnTo>
                    <a:pt x="2647267" y="650593"/>
                  </a:lnTo>
                  <a:lnTo>
                    <a:pt x="2647267" y="650625"/>
                  </a:lnTo>
                  <a:lnTo>
                    <a:pt x="2647267" y="650657"/>
                  </a:lnTo>
                  <a:lnTo>
                    <a:pt x="2647267" y="650689"/>
                  </a:lnTo>
                  <a:lnTo>
                    <a:pt x="2647267" y="650721"/>
                  </a:lnTo>
                  <a:lnTo>
                    <a:pt x="2647267" y="650753"/>
                  </a:lnTo>
                  <a:lnTo>
                    <a:pt x="2647267" y="650785"/>
                  </a:lnTo>
                  <a:lnTo>
                    <a:pt x="2647267" y="650817"/>
                  </a:lnTo>
                  <a:lnTo>
                    <a:pt x="2647267" y="650848"/>
                  </a:lnTo>
                  <a:lnTo>
                    <a:pt x="2647267" y="650880"/>
                  </a:lnTo>
                  <a:lnTo>
                    <a:pt x="2647267" y="650912"/>
                  </a:lnTo>
                  <a:lnTo>
                    <a:pt x="2647267" y="650943"/>
                  </a:lnTo>
                  <a:lnTo>
                    <a:pt x="2647267" y="650975"/>
                  </a:lnTo>
                  <a:lnTo>
                    <a:pt x="2647267" y="651006"/>
                  </a:lnTo>
                  <a:lnTo>
                    <a:pt x="2647267" y="651038"/>
                  </a:lnTo>
                  <a:lnTo>
                    <a:pt x="2650750" y="650979"/>
                  </a:lnTo>
                  <a:lnTo>
                    <a:pt x="2654234" y="650919"/>
                  </a:lnTo>
                  <a:lnTo>
                    <a:pt x="2657717" y="650860"/>
                  </a:lnTo>
                  <a:lnTo>
                    <a:pt x="2661200" y="650801"/>
                  </a:lnTo>
                  <a:lnTo>
                    <a:pt x="2664683" y="650742"/>
                  </a:lnTo>
                  <a:lnTo>
                    <a:pt x="2668167" y="650682"/>
                  </a:lnTo>
                  <a:lnTo>
                    <a:pt x="2671650" y="650623"/>
                  </a:lnTo>
                  <a:lnTo>
                    <a:pt x="2675133" y="650564"/>
                  </a:lnTo>
                  <a:lnTo>
                    <a:pt x="2678616" y="650505"/>
                  </a:lnTo>
                  <a:lnTo>
                    <a:pt x="2682100" y="650446"/>
                  </a:lnTo>
                  <a:lnTo>
                    <a:pt x="2685583" y="650386"/>
                  </a:lnTo>
                  <a:lnTo>
                    <a:pt x="2689066" y="650327"/>
                  </a:lnTo>
                  <a:lnTo>
                    <a:pt x="2692549" y="650268"/>
                  </a:lnTo>
                  <a:lnTo>
                    <a:pt x="2696033" y="650209"/>
                  </a:lnTo>
                  <a:lnTo>
                    <a:pt x="2699516" y="650150"/>
                  </a:lnTo>
                  <a:lnTo>
                    <a:pt x="2702999" y="650090"/>
                  </a:lnTo>
                  <a:lnTo>
                    <a:pt x="2706482" y="650031"/>
                  </a:lnTo>
                  <a:lnTo>
                    <a:pt x="2709966" y="649972"/>
                  </a:lnTo>
                  <a:lnTo>
                    <a:pt x="2713449" y="649913"/>
                  </a:lnTo>
                  <a:lnTo>
                    <a:pt x="2716932" y="649854"/>
                  </a:lnTo>
                  <a:lnTo>
                    <a:pt x="2720415" y="649794"/>
                  </a:lnTo>
                  <a:lnTo>
                    <a:pt x="2723899" y="649735"/>
                  </a:lnTo>
                  <a:lnTo>
                    <a:pt x="2727382" y="649676"/>
                  </a:lnTo>
                  <a:lnTo>
                    <a:pt x="2730865" y="649617"/>
                  </a:lnTo>
                  <a:lnTo>
                    <a:pt x="2734348" y="649558"/>
                  </a:lnTo>
                  <a:lnTo>
                    <a:pt x="2737832" y="649499"/>
                  </a:lnTo>
                  <a:lnTo>
                    <a:pt x="2741315" y="649439"/>
                  </a:lnTo>
                  <a:lnTo>
                    <a:pt x="2744798" y="649380"/>
                  </a:lnTo>
                  <a:lnTo>
                    <a:pt x="2748281" y="649321"/>
                  </a:lnTo>
                  <a:lnTo>
                    <a:pt x="2751765" y="649262"/>
                  </a:lnTo>
                  <a:lnTo>
                    <a:pt x="2755248" y="649203"/>
                  </a:lnTo>
                  <a:lnTo>
                    <a:pt x="2758731" y="649144"/>
                  </a:lnTo>
                  <a:lnTo>
                    <a:pt x="2762214" y="649084"/>
                  </a:lnTo>
                  <a:lnTo>
                    <a:pt x="2765698" y="649025"/>
                  </a:lnTo>
                  <a:lnTo>
                    <a:pt x="2769181" y="648966"/>
                  </a:lnTo>
                  <a:lnTo>
                    <a:pt x="2772664" y="648907"/>
                  </a:lnTo>
                  <a:lnTo>
                    <a:pt x="2776147" y="648848"/>
                  </a:lnTo>
                  <a:lnTo>
                    <a:pt x="2779631" y="648789"/>
                  </a:lnTo>
                  <a:lnTo>
                    <a:pt x="2783114" y="648729"/>
                  </a:lnTo>
                  <a:lnTo>
                    <a:pt x="2786597" y="648670"/>
                  </a:lnTo>
                  <a:lnTo>
                    <a:pt x="2786597" y="648703"/>
                  </a:lnTo>
                  <a:lnTo>
                    <a:pt x="2786597" y="648736"/>
                  </a:lnTo>
                  <a:lnTo>
                    <a:pt x="2786597" y="648769"/>
                  </a:lnTo>
                  <a:lnTo>
                    <a:pt x="2786597" y="648802"/>
                  </a:lnTo>
                  <a:lnTo>
                    <a:pt x="2786597" y="648835"/>
                  </a:lnTo>
                  <a:lnTo>
                    <a:pt x="2786597" y="648868"/>
                  </a:lnTo>
                  <a:lnTo>
                    <a:pt x="2786597" y="648900"/>
                  </a:lnTo>
                  <a:lnTo>
                    <a:pt x="2786597" y="648933"/>
                  </a:lnTo>
                  <a:lnTo>
                    <a:pt x="2786597" y="648966"/>
                  </a:lnTo>
                  <a:lnTo>
                    <a:pt x="2786597" y="648998"/>
                  </a:lnTo>
                  <a:lnTo>
                    <a:pt x="2786597" y="649031"/>
                  </a:lnTo>
                  <a:lnTo>
                    <a:pt x="2786597" y="649064"/>
                  </a:lnTo>
                  <a:lnTo>
                    <a:pt x="2786597" y="649096"/>
                  </a:lnTo>
                  <a:lnTo>
                    <a:pt x="2786597" y="649128"/>
                  </a:lnTo>
                  <a:lnTo>
                    <a:pt x="2786597" y="649161"/>
                  </a:lnTo>
                  <a:lnTo>
                    <a:pt x="2786597" y="649193"/>
                  </a:lnTo>
                  <a:lnTo>
                    <a:pt x="2786597" y="649226"/>
                  </a:lnTo>
                  <a:lnTo>
                    <a:pt x="2786597" y="649258"/>
                  </a:lnTo>
                  <a:lnTo>
                    <a:pt x="2786597" y="649290"/>
                  </a:lnTo>
                  <a:lnTo>
                    <a:pt x="2786597" y="649322"/>
                  </a:lnTo>
                  <a:lnTo>
                    <a:pt x="2786597" y="649354"/>
                  </a:lnTo>
                  <a:lnTo>
                    <a:pt x="2786597" y="649386"/>
                  </a:lnTo>
                  <a:lnTo>
                    <a:pt x="2786597" y="649418"/>
                  </a:lnTo>
                  <a:lnTo>
                    <a:pt x="2786597" y="649450"/>
                  </a:lnTo>
                  <a:lnTo>
                    <a:pt x="2786597" y="649482"/>
                  </a:lnTo>
                  <a:lnTo>
                    <a:pt x="2786597" y="649514"/>
                  </a:lnTo>
                  <a:lnTo>
                    <a:pt x="2786597" y="649546"/>
                  </a:lnTo>
                  <a:lnTo>
                    <a:pt x="2786597" y="649578"/>
                  </a:lnTo>
                  <a:lnTo>
                    <a:pt x="2786597" y="649610"/>
                  </a:lnTo>
                  <a:lnTo>
                    <a:pt x="2786597" y="649642"/>
                  </a:lnTo>
                  <a:lnTo>
                    <a:pt x="2786597" y="649673"/>
                  </a:lnTo>
                  <a:lnTo>
                    <a:pt x="2786597" y="649705"/>
                  </a:lnTo>
                  <a:lnTo>
                    <a:pt x="2786597" y="649736"/>
                  </a:lnTo>
                  <a:lnTo>
                    <a:pt x="2786597" y="649768"/>
                  </a:lnTo>
                  <a:lnTo>
                    <a:pt x="2786597" y="649800"/>
                  </a:lnTo>
                  <a:lnTo>
                    <a:pt x="2786597" y="649831"/>
                  </a:lnTo>
                  <a:lnTo>
                    <a:pt x="2786597" y="649862"/>
                  </a:lnTo>
                  <a:lnTo>
                    <a:pt x="2786597" y="649894"/>
                  </a:lnTo>
                  <a:lnTo>
                    <a:pt x="2786597" y="649925"/>
                  </a:lnTo>
                  <a:lnTo>
                    <a:pt x="2786597" y="649957"/>
                  </a:lnTo>
                  <a:lnTo>
                    <a:pt x="2786597" y="649988"/>
                  </a:lnTo>
                  <a:lnTo>
                    <a:pt x="2786597" y="650019"/>
                  </a:lnTo>
                  <a:lnTo>
                    <a:pt x="2786597" y="650050"/>
                  </a:lnTo>
                  <a:lnTo>
                    <a:pt x="2786597" y="650081"/>
                  </a:lnTo>
                  <a:lnTo>
                    <a:pt x="2786597" y="650113"/>
                  </a:lnTo>
                  <a:lnTo>
                    <a:pt x="2786597" y="650144"/>
                  </a:lnTo>
                  <a:lnTo>
                    <a:pt x="2786597" y="650175"/>
                  </a:lnTo>
                  <a:lnTo>
                    <a:pt x="2786597" y="650206"/>
                  </a:lnTo>
                  <a:lnTo>
                    <a:pt x="2786597" y="650237"/>
                  </a:lnTo>
                  <a:lnTo>
                    <a:pt x="2786597" y="650267"/>
                  </a:lnTo>
                  <a:lnTo>
                    <a:pt x="2786597" y="650298"/>
                  </a:lnTo>
                  <a:lnTo>
                    <a:pt x="2786597" y="650329"/>
                  </a:lnTo>
                  <a:lnTo>
                    <a:pt x="2786597" y="650360"/>
                  </a:lnTo>
                  <a:lnTo>
                    <a:pt x="2786597" y="650391"/>
                  </a:lnTo>
                  <a:lnTo>
                    <a:pt x="2786597" y="650421"/>
                  </a:lnTo>
                  <a:lnTo>
                    <a:pt x="2786597" y="650452"/>
                  </a:lnTo>
                  <a:lnTo>
                    <a:pt x="2786597" y="650483"/>
                  </a:lnTo>
                  <a:lnTo>
                    <a:pt x="2786597" y="650513"/>
                  </a:lnTo>
                  <a:lnTo>
                    <a:pt x="2786597" y="650544"/>
                  </a:lnTo>
                  <a:lnTo>
                    <a:pt x="2786597" y="650574"/>
                  </a:lnTo>
                  <a:lnTo>
                    <a:pt x="2786597" y="650605"/>
                  </a:lnTo>
                  <a:lnTo>
                    <a:pt x="2786597" y="650635"/>
                  </a:lnTo>
                  <a:lnTo>
                    <a:pt x="2786597" y="650665"/>
                  </a:lnTo>
                  <a:lnTo>
                    <a:pt x="2786597" y="650696"/>
                  </a:lnTo>
                  <a:lnTo>
                    <a:pt x="2786597" y="650726"/>
                  </a:lnTo>
                  <a:lnTo>
                    <a:pt x="2786597" y="650756"/>
                  </a:lnTo>
                  <a:lnTo>
                    <a:pt x="2786597" y="650787"/>
                  </a:lnTo>
                  <a:lnTo>
                    <a:pt x="2786597" y="650817"/>
                  </a:lnTo>
                  <a:lnTo>
                    <a:pt x="2786597" y="650847"/>
                  </a:lnTo>
                  <a:lnTo>
                    <a:pt x="2786597" y="650877"/>
                  </a:lnTo>
                  <a:lnTo>
                    <a:pt x="2786597" y="650907"/>
                  </a:lnTo>
                  <a:lnTo>
                    <a:pt x="2786597" y="650937"/>
                  </a:lnTo>
                  <a:lnTo>
                    <a:pt x="2786597" y="650967"/>
                  </a:lnTo>
                  <a:lnTo>
                    <a:pt x="2786597" y="650997"/>
                  </a:lnTo>
                  <a:lnTo>
                    <a:pt x="2786597" y="651027"/>
                  </a:lnTo>
                  <a:lnTo>
                    <a:pt x="2786597" y="651057"/>
                  </a:lnTo>
                  <a:lnTo>
                    <a:pt x="2786597" y="651086"/>
                  </a:lnTo>
                  <a:lnTo>
                    <a:pt x="2786597" y="651116"/>
                  </a:lnTo>
                  <a:lnTo>
                    <a:pt x="2786597" y="651146"/>
                  </a:lnTo>
                  <a:lnTo>
                    <a:pt x="2786597" y="651176"/>
                  </a:lnTo>
                  <a:lnTo>
                    <a:pt x="2786597" y="651205"/>
                  </a:lnTo>
                  <a:lnTo>
                    <a:pt x="2786597" y="651235"/>
                  </a:lnTo>
                  <a:lnTo>
                    <a:pt x="2786597" y="651265"/>
                  </a:lnTo>
                  <a:lnTo>
                    <a:pt x="2786597" y="651294"/>
                  </a:lnTo>
                  <a:lnTo>
                    <a:pt x="2786597" y="651324"/>
                  </a:lnTo>
                  <a:lnTo>
                    <a:pt x="2786597" y="651353"/>
                  </a:lnTo>
                  <a:lnTo>
                    <a:pt x="2786597" y="651383"/>
                  </a:lnTo>
                  <a:lnTo>
                    <a:pt x="2786597" y="651412"/>
                  </a:lnTo>
                  <a:lnTo>
                    <a:pt x="2786597" y="651441"/>
                  </a:lnTo>
                  <a:lnTo>
                    <a:pt x="2786597" y="651471"/>
                  </a:lnTo>
                  <a:lnTo>
                    <a:pt x="2786597" y="651500"/>
                  </a:lnTo>
                  <a:lnTo>
                    <a:pt x="2786597" y="651529"/>
                  </a:lnTo>
                  <a:lnTo>
                    <a:pt x="2786597" y="651558"/>
                  </a:lnTo>
                  <a:lnTo>
                    <a:pt x="2786597" y="651587"/>
                  </a:lnTo>
                  <a:lnTo>
                    <a:pt x="2786597" y="651617"/>
                  </a:lnTo>
                  <a:lnTo>
                    <a:pt x="2786597" y="651646"/>
                  </a:lnTo>
                  <a:lnTo>
                    <a:pt x="2786597" y="651675"/>
                  </a:lnTo>
                  <a:lnTo>
                    <a:pt x="2786597" y="651704"/>
                  </a:lnTo>
                  <a:lnTo>
                    <a:pt x="2786597" y="651733"/>
                  </a:lnTo>
                  <a:lnTo>
                    <a:pt x="2786597" y="651762"/>
                  </a:lnTo>
                  <a:lnTo>
                    <a:pt x="2786597" y="651791"/>
                  </a:lnTo>
                  <a:lnTo>
                    <a:pt x="2786597" y="651819"/>
                  </a:lnTo>
                  <a:lnTo>
                    <a:pt x="2786597" y="651848"/>
                  </a:lnTo>
                  <a:lnTo>
                    <a:pt x="2786597" y="651877"/>
                  </a:lnTo>
                  <a:lnTo>
                    <a:pt x="2786597" y="651906"/>
                  </a:lnTo>
                  <a:lnTo>
                    <a:pt x="2786597" y="651935"/>
                  </a:lnTo>
                  <a:lnTo>
                    <a:pt x="2786597" y="651963"/>
                  </a:lnTo>
                  <a:lnTo>
                    <a:pt x="2786597" y="651992"/>
                  </a:lnTo>
                  <a:lnTo>
                    <a:pt x="2786597" y="652020"/>
                  </a:lnTo>
                  <a:lnTo>
                    <a:pt x="2786597" y="652049"/>
                  </a:lnTo>
                  <a:lnTo>
                    <a:pt x="2786597" y="652078"/>
                  </a:lnTo>
                  <a:lnTo>
                    <a:pt x="2786597" y="652106"/>
                  </a:lnTo>
                  <a:lnTo>
                    <a:pt x="2786597" y="652135"/>
                  </a:lnTo>
                  <a:lnTo>
                    <a:pt x="2786597" y="652163"/>
                  </a:lnTo>
                  <a:lnTo>
                    <a:pt x="2786597" y="652191"/>
                  </a:lnTo>
                  <a:lnTo>
                    <a:pt x="2786597" y="652220"/>
                  </a:lnTo>
                  <a:lnTo>
                    <a:pt x="2786597" y="652248"/>
                  </a:lnTo>
                  <a:lnTo>
                    <a:pt x="2786597" y="652276"/>
                  </a:lnTo>
                  <a:lnTo>
                    <a:pt x="2786597" y="652305"/>
                  </a:lnTo>
                  <a:lnTo>
                    <a:pt x="2786597" y="652333"/>
                  </a:lnTo>
                  <a:lnTo>
                    <a:pt x="2786597" y="652361"/>
                  </a:lnTo>
                  <a:lnTo>
                    <a:pt x="2786597" y="652389"/>
                  </a:lnTo>
                  <a:lnTo>
                    <a:pt x="2786597" y="652417"/>
                  </a:lnTo>
                  <a:lnTo>
                    <a:pt x="2786597" y="652445"/>
                  </a:lnTo>
                  <a:lnTo>
                    <a:pt x="2786597" y="652473"/>
                  </a:lnTo>
                  <a:lnTo>
                    <a:pt x="2786597" y="652501"/>
                  </a:lnTo>
                  <a:lnTo>
                    <a:pt x="2786597" y="652529"/>
                  </a:lnTo>
                  <a:lnTo>
                    <a:pt x="2786597" y="652557"/>
                  </a:lnTo>
                  <a:lnTo>
                    <a:pt x="2786597" y="652585"/>
                  </a:lnTo>
                  <a:lnTo>
                    <a:pt x="2786597" y="652613"/>
                  </a:lnTo>
                  <a:lnTo>
                    <a:pt x="2786597" y="652641"/>
                  </a:lnTo>
                  <a:lnTo>
                    <a:pt x="2786597" y="652669"/>
                  </a:lnTo>
                  <a:lnTo>
                    <a:pt x="2786597" y="652696"/>
                  </a:lnTo>
                  <a:lnTo>
                    <a:pt x="2786597" y="652724"/>
                  </a:lnTo>
                  <a:lnTo>
                    <a:pt x="2786597" y="652752"/>
                  </a:lnTo>
                  <a:lnTo>
                    <a:pt x="2786597" y="652779"/>
                  </a:lnTo>
                  <a:lnTo>
                    <a:pt x="2786597" y="652807"/>
                  </a:lnTo>
                  <a:lnTo>
                    <a:pt x="2786597" y="652834"/>
                  </a:lnTo>
                  <a:lnTo>
                    <a:pt x="2786597" y="652862"/>
                  </a:lnTo>
                  <a:lnTo>
                    <a:pt x="2786597" y="652890"/>
                  </a:lnTo>
                  <a:lnTo>
                    <a:pt x="2786597" y="652917"/>
                  </a:lnTo>
                  <a:lnTo>
                    <a:pt x="2786597" y="652944"/>
                  </a:lnTo>
                  <a:lnTo>
                    <a:pt x="2786597" y="652972"/>
                  </a:lnTo>
                  <a:lnTo>
                    <a:pt x="2786597" y="652999"/>
                  </a:lnTo>
                  <a:lnTo>
                    <a:pt x="2786597" y="653027"/>
                  </a:lnTo>
                  <a:lnTo>
                    <a:pt x="2786597" y="653054"/>
                  </a:lnTo>
                  <a:lnTo>
                    <a:pt x="2786597" y="653081"/>
                  </a:lnTo>
                  <a:lnTo>
                    <a:pt x="2786597" y="653108"/>
                  </a:lnTo>
                  <a:lnTo>
                    <a:pt x="2786597" y="653136"/>
                  </a:lnTo>
                  <a:lnTo>
                    <a:pt x="2786597" y="653163"/>
                  </a:lnTo>
                  <a:lnTo>
                    <a:pt x="2786597" y="653190"/>
                  </a:lnTo>
                  <a:lnTo>
                    <a:pt x="2786597" y="653217"/>
                  </a:lnTo>
                  <a:lnTo>
                    <a:pt x="2786597" y="653244"/>
                  </a:lnTo>
                  <a:lnTo>
                    <a:pt x="2786597" y="653271"/>
                  </a:lnTo>
                  <a:lnTo>
                    <a:pt x="2786597" y="653298"/>
                  </a:lnTo>
                  <a:lnTo>
                    <a:pt x="2786597" y="653325"/>
                  </a:lnTo>
                  <a:lnTo>
                    <a:pt x="2786597" y="653352"/>
                  </a:lnTo>
                  <a:lnTo>
                    <a:pt x="2786597" y="653379"/>
                  </a:lnTo>
                  <a:lnTo>
                    <a:pt x="2786597" y="653406"/>
                  </a:lnTo>
                  <a:lnTo>
                    <a:pt x="2786597" y="653432"/>
                  </a:lnTo>
                  <a:lnTo>
                    <a:pt x="2786597" y="653459"/>
                  </a:lnTo>
                  <a:lnTo>
                    <a:pt x="2786597" y="653486"/>
                  </a:lnTo>
                  <a:lnTo>
                    <a:pt x="2786597" y="653513"/>
                  </a:lnTo>
                  <a:lnTo>
                    <a:pt x="2786597" y="653539"/>
                  </a:lnTo>
                  <a:lnTo>
                    <a:pt x="2786597" y="653566"/>
                  </a:lnTo>
                  <a:lnTo>
                    <a:pt x="2786597" y="653593"/>
                  </a:lnTo>
                  <a:lnTo>
                    <a:pt x="2786597" y="653619"/>
                  </a:lnTo>
                  <a:lnTo>
                    <a:pt x="2786597" y="653646"/>
                  </a:lnTo>
                  <a:lnTo>
                    <a:pt x="2786597" y="653672"/>
                  </a:lnTo>
                  <a:lnTo>
                    <a:pt x="2786597" y="653699"/>
                  </a:lnTo>
                  <a:lnTo>
                    <a:pt x="2786597" y="653725"/>
                  </a:lnTo>
                  <a:lnTo>
                    <a:pt x="2786597" y="653752"/>
                  </a:lnTo>
                  <a:lnTo>
                    <a:pt x="2786597" y="653778"/>
                  </a:lnTo>
                  <a:lnTo>
                    <a:pt x="2786597" y="653805"/>
                  </a:lnTo>
                  <a:lnTo>
                    <a:pt x="2786597" y="653831"/>
                  </a:lnTo>
                  <a:lnTo>
                    <a:pt x="2786597" y="653857"/>
                  </a:lnTo>
                  <a:lnTo>
                    <a:pt x="2786597" y="653883"/>
                  </a:lnTo>
                  <a:lnTo>
                    <a:pt x="2786597" y="653910"/>
                  </a:lnTo>
                  <a:lnTo>
                    <a:pt x="2790080" y="653857"/>
                  </a:lnTo>
                  <a:lnTo>
                    <a:pt x="2793564" y="653804"/>
                  </a:lnTo>
                  <a:lnTo>
                    <a:pt x="2797047" y="653751"/>
                  </a:lnTo>
                  <a:lnTo>
                    <a:pt x="2800530" y="653699"/>
                  </a:lnTo>
                  <a:lnTo>
                    <a:pt x="2804013" y="653646"/>
                  </a:lnTo>
                  <a:lnTo>
                    <a:pt x="2807497" y="653593"/>
                  </a:lnTo>
                  <a:lnTo>
                    <a:pt x="2810980" y="653540"/>
                  </a:lnTo>
                  <a:lnTo>
                    <a:pt x="2814463" y="653488"/>
                  </a:lnTo>
                  <a:lnTo>
                    <a:pt x="2817946" y="653435"/>
                  </a:lnTo>
                  <a:lnTo>
                    <a:pt x="2821430" y="653382"/>
                  </a:lnTo>
                  <a:lnTo>
                    <a:pt x="2824913" y="653329"/>
                  </a:lnTo>
                  <a:lnTo>
                    <a:pt x="2828396" y="653277"/>
                  </a:lnTo>
                  <a:lnTo>
                    <a:pt x="2831879" y="653224"/>
                  </a:lnTo>
                  <a:lnTo>
                    <a:pt x="2835363" y="653171"/>
                  </a:lnTo>
                  <a:lnTo>
                    <a:pt x="2838846" y="653118"/>
                  </a:lnTo>
                  <a:lnTo>
                    <a:pt x="2842329" y="653066"/>
                  </a:lnTo>
                  <a:lnTo>
                    <a:pt x="2845812" y="653013"/>
                  </a:lnTo>
                  <a:lnTo>
                    <a:pt x="2849296" y="652960"/>
                  </a:lnTo>
                  <a:lnTo>
                    <a:pt x="2852779" y="652907"/>
                  </a:lnTo>
                  <a:lnTo>
                    <a:pt x="2856262" y="652855"/>
                  </a:lnTo>
                  <a:lnTo>
                    <a:pt x="2859745" y="652802"/>
                  </a:lnTo>
                  <a:lnTo>
                    <a:pt x="2863229" y="652749"/>
                  </a:lnTo>
                  <a:lnTo>
                    <a:pt x="2866712" y="652696"/>
                  </a:lnTo>
                  <a:lnTo>
                    <a:pt x="2870195" y="652644"/>
                  </a:lnTo>
                  <a:lnTo>
                    <a:pt x="2873678" y="652591"/>
                  </a:lnTo>
                  <a:lnTo>
                    <a:pt x="2877161" y="652538"/>
                  </a:lnTo>
                  <a:lnTo>
                    <a:pt x="2880645" y="652486"/>
                  </a:lnTo>
                  <a:lnTo>
                    <a:pt x="2884128" y="652433"/>
                  </a:lnTo>
                  <a:lnTo>
                    <a:pt x="2887611" y="652380"/>
                  </a:lnTo>
                  <a:lnTo>
                    <a:pt x="2891094" y="652327"/>
                  </a:lnTo>
                  <a:lnTo>
                    <a:pt x="2894578" y="652275"/>
                  </a:lnTo>
                  <a:lnTo>
                    <a:pt x="2898061" y="652222"/>
                  </a:lnTo>
                  <a:lnTo>
                    <a:pt x="2901544" y="652169"/>
                  </a:lnTo>
                  <a:lnTo>
                    <a:pt x="2905027" y="652116"/>
                  </a:lnTo>
                  <a:lnTo>
                    <a:pt x="2908511" y="652064"/>
                  </a:lnTo>
                  <a:lnTo>
                    <a:pt x="2911994" y="652011"/>
                  </a:lnTo>
                  <a:lnTo>
                    <a:pt x="2915477" y="651958"/>
                  </a:lnTo>
                  <a:lnTo>
                    <a:pt x="2918960" y="651906"/>
                  </a:lnTo>
                  <a:lnTo>
                    <a:pt x="2922444" y="651853"/>
                  </a:lnTo>
                  <a:lnTo>
                    <a:pt x="2925927" y="651800"/>
                  </a:lnTo>
                  <a:lnTo>
                    <a:pt x="2925927" y="651828"/>
                  </a:lnTo>
                  <a:lnTo>
                    <a:pt x="2925927" y="651855"/>
                  </a:lnTo>
                  <a:lnTo>
                    <a:pt x="2925927" y="651883"/>
                  </a:lnTo>
                  <a:lnTo>
                    <a:pt x="2925927" y="651910"/>
                  </a:lnTo>
                  <a:lnTo>
                    <a:pt x="2925927" y="651937"/>
                  </a:lnTo>
                  <a:lnTo>
                    <a:pt x="2925927" y="651965"/>
                  </a:lnTo>
                  <a:lnTo>
                    <a:pt x="2925927" y="651992"/>
                  </a:lnTo>
                  <a:lnTo>
                    <a:pt x="2925927" y="652019"/>
                  </a:lnTo>
                  <a:lnTo>
                    <a:pt x="2925927" y="652046"/>
                  </a:lnTo>
                  <a:lnTo>
                    <a:pt x="2925927" y="652074"/>
                  </a:lnTo>
                  <a:lnTo>
                    <a:pt x="2925927" y="652101"/>
                  </a:lnTo>
                  <a:lnTo>
                    <a:pt x="2925927" y="652128"/>
                  </a:lnTo>
                  <a:lnTo>
                    <a:pt x="2925927" y="652155"/>
                  </a:lnTo>
                  <a:lnTo>
                    <a:pt x="2925927" y="652182"/>
                  </a:lnTo>
                  <a:lnTo>
                    <a:pt x="2925927" y="652209"/>
                  </a:lnTo>
                  <a:lnTo>
                    <a:pt x="2925927" y="652236"/>
                  </a:lnTo>
                  <a:lnTo>
                    <a:pt x="2925927" y="652263"/>
                  </a:lnTo>
                  <a:lnTo>
                    <a:pt x="2925927" y="652290"/>
                  </a:lnTo>
                  <a:lnTo>
                    <a:pt x="2925927" y="652317"/>
                  </a:lnTo>
                  <a:lnTo>
                    <a:pt x="2925927" y="652344"/>
                  </a:lnTo>
                  <a:lnTo>
                    <a:pt x="2929410" y="652291"/>
                  </a:lnTo>
                  <a:lnTo>
                    <a:pt x="2932893" y="652239"/>
                  </a:lnTo>
                  <a:lnTo>
                    <a:pt x="2936377" y="652187"/>
                  </a:lnTo>
                  <a:lnTo>
                    <a:pt x="2939860" y="652135"/>
                  </a:lnTo>
                  <a:lnTo>
                    <a:pt x="2943343" y="652083"/>
                  </a:lnTo>
                  <a:lnTo>
                    <a:pt x="2946826" y="652031"/>
                  </a:lnTo>
                  <a:lnTo>
                    <a:pt x="2950310" y="651979"/>
                  </a:lnTo>
                  <a:lnTo>
                    <a:pt x="2953793" y="651927"/>
                  </a:lnTo>
                  <a:lnTo>
                    <a:pt x="2957276" y="651875"/>
                  </a:lnTo>
                  <a:lnTo>
                    <a:pt x="2960759" y="651823"/>
                  </a:lnTo>
                  <a:lnTo>
                    <a:pt x="2964243" y="651771"/>
                  </a:lnTo>
                  <a:lnTo>
                    <a:pt x="2967726" y="651719"/>
                  </a:lnTo>
                  <a:lnTo>
                    <a:pt x="2971209" y="651667"/>
                  </a:lnTo>
                  <a:lnTo>
                    <a:pt x="2974692" y="651615"/>
                  </a:lnTo>
                  <a:lnTo>
                    <a:pt x="2978176" y="651563"/>
                  </a:lnTo>
                  <a:lnTo>
                    <a:pt x="2981659" y="651511"/>
                  </a:lnTo>
                  <a:lnTo>
                    <a:pt x="2985142" y="651458"/>
                  </a:lnTo>
                  <a:lnTo>
                    <a:pt x="2988625" y="651406"/>
                  </a:lnTo>
                  <a:lnTo>
                    <a:pt x="2992109" y="651354"/>
                  </a:lnTo>
                  <a:lnTo>
                    <a:pt x="2995592" y="651302"/>
                  </a:lnTo>
                  <a:lnTo>
                    <a:pt x="2999075" y="651250"/>
                  </a:lnTo>
                  <a:lnTo>
                    <a:pt x="3002558" y="651198"/>
                  </a:lnTo>
                  <a:lnTo>
                    <a:pt x="3006042" y="651146"/>
                  </a:lnTo>
                  <a:lnTo>
                    <a:pt x="3009525" y="651094"/>
                  </a:lnTo>
                  <a:lnTo>
                    <a:pt x="3013008" y="651042"/>
                  </a:lnTo>
                  <a:lnTo>
                    <a:pt x="3016491" y="650990"/>
                  </a:lnTo>
                  <a:lnTo>
                    <a:pt x="3019975" y="650938"/>
                  </a:lnTo>
                  <a:lnTo>
                    <a:pt x="3023458" y="650886"/>
                  </a:lnTo>
                  <a:lnTo>
                    <a:pt x="3026941" y="650834"/>
                  </a:lnTo>
                  <a:lnTo>
                    <a:pt x="3030424" y="650782"/>
                  </a:lnTo>
                  <a:lnTo>
                    <a:pt x="3033908" y="650730"/>
                  </a:lnTo>
                  <a:lnTo>
                    <a:pt x="3037391" y="650678"/>
                  </a:lnTo>
                  <a:lnTo>
                    <a:pt x="3040874" y="650626"/>
                  </a:lnTo>
                  <a:lnTo>
                    <a:pt x="3044357" y="650574"/>
                  </a:lnTo>
                  <a:lnTo>
                    <a:pt x="3047841" y="650522"/>
                  </a:lnTo>
                  <a:lnTo>
                    <a:pt x="3051324" y="650470"/>
                  </a:lnTo>
                  <a:lnTo>
                    <a:pt x="3054807" y="650418"/>
                  </a:lnTo>
                  <a:lnTo>
                    <a:pt x="3058290" y="650366"/>
                  </a:lnTo>
                  <a:lnTo>
                    <a:pt x="3061774" y="650314"/>
                  </a:lnTo>
                  <a:lnTo>
                    <a:pt x="3065257" y="650262"/>
                  </a:lnTo>
                  <a:lnTo>
                    <a:pt x="3065257" y="650290"/>
                  </a:lnTo>
                  <a:lnTo>
                    <a:pt x="3065257" y="650318"/>
                  </a:lnTo>
                  <a:lnTo>
                    <a:pt x="3065257" y="650346"/>
                  </a:lnTo>
                  <a:lnTo>
                    <a:pt x="3065257" y="650374"/>
                  </a:lnTo>
                  <a:lnTo>
                    <a:pt x="3065257" y="650402"/>
                  </a:lnTo>
                  <a:lnTo>
                    <a:pt x="3065257" y="650430"/>
                  </a:lnTo>
                  <a:lnTo>
                    <a:pt x="3065257" y="650458"/>
                  </a:lnTo>
                  <a:lnTo>
                    <a:pt x="3065257" y="650485"/>
                  </a:lnTo>
                  <a:lnTo>
                    <a:pt x="3065257" y="650513"/>
                  </a:lnTo>
                  <a:lnTo>
                    <a:pt x="3065257" y="650541"/>
                  </a:lnTo>
                  <a:lnTo>
                    <a:pt x="3065257" y="650569"/>
                  </a:lnTo>
                  <a:lnTo>
                    <a:pt x="3065257" y="650596"/>
                  </a:lnTo>
                  <a:lnTo>
                    <a:pt x="3065257" y="650624"/>
                  </a:lnTo>
                  <a:lnTo>
                    <a:pt x="3065257" y="650652"/>
                  </a:lnTo>
                  <a:lnTo>
                    <a:pt x="3065257" y="650679"/>
                  </a:lnTo>
                  <a:lnTo>
                    <a:pt x="3065257" y="650707"/>
                  </a:lnTo>
                  <a:lnTo>
                    <a:pt x="3065257" y="650734"/>
                  </a:lnTo>
                  <a:lnTo>
                    <a:pt x="3065257" y="650762"/>
                  </a:lnTo>
                  <a:lnTo>
                    <a:pt x="3065257" y="650789"/>
                  </a:lnTo>
                  <a:lnTo>
                    <a:pt x="3065257" y="650817"/>
                  </a:lnTo>
                  <a:lnTo>
                    <a:pt x="3065257" y="650844"/>
                  </a:lnTo>
                  <a:lnTo>
                    <a:pt x="3065257" y="650871"/>
                  </a:lnTo>
                  <a:lnTo>
                    <a:pt x="3065257" y="650899"/>
                  </a:lnTo>
                  <a:lnTo>
                    <a:pt x="3065257" y="650926"/>
                  </a:lnTo>
                  <a:lnTo>
                    <a:pt x="3065257" y="650953"/>
                  </a:lnTo>
                  <a:lnTo>
                    <a:pt x="3065257" y="650981"/>
                  </a:lnTo>
                  <a:lnTo>
                    <a:pt x="3065257" y="651008"/>
                  </a:lnTo>
                  <a:lnTo>
                    <a:pt x="3065257" y="651035"/>
                  </a:lnTo>
                  <a:lnTo>
                    <a:pt x="3065257" y="651062"/>
                  </a:lnTo>
                  <a:lnTo>
                    <a:pt x="3065257" y="651089"/>
                  </a:lnTo>
                  <a:lnTo>
                    <a:pt x="3065257" y="651116"/>
                  </a:lnTo>
                  <a:lnTo>
                    <a:pt x="3065257" y="651143"/>
                  </a:lnTo>
                  <a:lnTo>
                    <a:pt x="3065257" y="651170"/>
                  </a:lnTo>
                  <a:lnTo>
                    <a:pt x="3065257" y="651197"/>
                  </a:lnTo>
                  <a:lnTo>
                    <a:pt x="3065257" y="651224"/>
                  </a:lnTo>
                  <a:lnTo>
                    <a:pt x="3065257" y="651251"/>
                  </a:lnTo>
                  <a:lnTo>
                    <a:pt x="3065257" y="651278"/>
                  </a:lnTo>
                  <a:lnTo>
                    <a:pt x="3065257" y="651305"/>
                  </a:lnTo>
                  <a:lnTo>
                    <a:pt x="3065257" y="651332"/>
                  </a:lnTo>
                  <a:lnTo>
                    <a:pt x="3065257" y="651358"/>
                  </a:lnTo>
                  <a:lnTo>
                    <a:pt x="3065257" y="651385"/>
                  </a:lnTo>
                  <a:lnTo>
                    <a:pt x="3065257" y="651412"/>
                  </a:lnTo>
                  <a:lnTo>
                    <a:pt x="3065257" y="651439"/>
                  </a:lnTo>
                  <a:lnTo>
                    <a:pt x="3065257" y="651465"/>
                  </a:lnTo>
                  <a:lnTo>
                    <a:pt x="3065257" y="651492"/>
                  </a:lnTo>
                  <a:lnTo>
                    <a:pt x="3065257" y="651518"/>
                  </a:lnTo>
                  <a:lnTo>
                    <a:pt x="3065257" y="651545"/>
                  </a:lnTo>
                  <a:lnTo>
                    <a:pt x="3065257" y="651572"/>
                  </a:lnTo>
                  <a:lnTo>
                    <a:pt x="3065257" y="651598"/>
                  </a:lnTo>
                  <a:lnTo>
                    <a:pt x="3065257" y="651625"/>
                  </a:lnTo>
                  <a:lnTo>
                    <a:pt x="3065257" y="651651"/>
                  </a:lnTo>
                  <a:lnTo>
                    <a:pt x="3065257" y="651677"/>
                  </a:lnTo>
                  <a:lnTo>
                    <a:pt x="3065257" y="651704"/>
                  </a:lnTo>
                  <a:lnTo>
                    <a:pt x="3065257" y="651730"/>
                  </a:lnTo>
                  <a:lnTo>
                    <a:pt x="3065257" y="651756"/>
                  </a:lnTo>
                  <a:lnTo>
                    <a:pt x="3065257" y="651783"/>
                  </a:lnTo>
                  <a:lnTo>
                    <a:pt x="3065257" y="651809"/>
                  </a:lnTo>
                  <a:lnTo>
                    <a:pt x="3065257" y="651835"/>
                  </a:lnTo>
                  <a:lnTo>
                    <a:pt x="3065257" y="651861"/>
                  </a:lnTo>
                  <a:lnTo>
                    <a:pt x="3065257" y="651888"/>
                  </a:lnTo>
                  <a:lnTo>
                    <a:pt x="3065257" y="651914"/>
                  </a:lnTo>
                  <a:lnTo>
                    <a:pt x="3065257" y="651940"/>
                  </a:lnTo>
                  <a:lnTo>
                    <a:pt x="3065257" y="651966"/>
                  </a:lnTo>
                  <a:lnTo>
                    <a:pt x="3065257" y="651992"/>
                  </a:lnTo>
                  <a:lnTo>
                    <a:pt x="3065257" y="652018"/>
                  </a:lnTo>
                  <a:lnTo>
                    <a:pt x="3065257" y="652044"/>
                  </a:lnTo>
                  <a:lnTo>
                    <a:pt x="3065257" y="652070"/>
                  </a:lnTo>
                  <a:lnTo>
                    <a:pt x="3068740" y="652020"/>
                  </a:lnTo>
                  <a:lnTo>
                    <a:pt x="3072223" y="651970"/>
                  </a:lnTo>
                  <a:lnTo>
                    <a:pt x="3075707" y="651920"/>
                  </a:lnTo>
                  <a:lnTo>
                    <a:pt x="3079190" y="651870"/>
                  </a:lnTo>
                  <a:lnTo>
                    <a:pt x="3082673" y="651820"/>
                  </a:lnTo>
                  <a:lnTo>
                    <a:pt x="3086156" y="651770"/>
                  </a:lnTo>
                  <a:lnTo>
                    <a:pt x="3089640" y="651720"/>
                  </a:lnTo>
                  <a:lnTo>
                    <a:pt x="3093123" y="651670"/>
                  </a:lnTo>
                  <a:lnTo>
                    <a:pt x="3096606" y="651620"/>
                  </a:lnTo>
                  <a:lnTo>
                    <a:pt x="3100089" y="651570"/>
                  </a:lnTo>
                  <a:lnTo>
                    <a:pt x="3103573" y="651520"/>
                  </a:lnTo>
                  <a:lnTo>
                    <a:pt x="3107056" y="651470"/>
                  </a:lnTo>
                  <a:lnTo>
                    <a:pt x="3110539" y="651420"/>
                  </a:lnTo>
                  <a:lnTo>
                    <a:pt x="3114022" y="651370"/>
                  </a:lnTo>
                  <a:lnTo>
                    <a:pt x="3117506" y="651320"/>
                  </a:lnTo>
                  <a:lnTo>
                    <a:pt x="3120989" y="651270"/>
                  </a:lnTo>
                  <a:lnTo>
                    <a:pt x="3124472" y="651220"/>
                  </a:lnTo>
                  <a:lnTo>
                    <a:pt x="3127955" y="651170"/>
                  </a:lnTo>
                  <a:lnTo>
                    <a:pt x="3131439" y="651120"/>
                  </a:lnTo>
                  <a:lnTo>
                    <a:pt x="3134922" y="651070"/>
                  </a:lnTo>
                  <a:lnTo>
                    <a:pt x="3138405" y="651020"/>
                  </a:lnTo>
                  <a:lnTo>
                    <a:pt x="3141888" y="650970"/>
                  </a:lnTo>
                  <a:lnTo>
                    <a:pt x="3145372" y="650920"/>
                  </a:lnTo>
                  <a:lnTo>
                    <a:pt x="3148855" y="650870"/>
                  </a:lnTo>
                  <a:lnTo>
                    <a:pt x="3152338" y="650820"/>
                  </a:lnTo>
                  <a:lnTo>
                    <a:pt x="3155821" y="650770"/>
                  </a:lnTo>
                  <a:lnTo>
                    <a:pt x="3159304" y="650720"/>
                  </a:lnTo>
                  <a:lnTo>
                    <a:pt x="3162788" y="650670"/>
                  </a:lnTo>
                  <a:lnTo>
                    <a:pt x="3166271" y="650620"/>
                  </a:lnTo>
                  <a:lnTo>
                    <a:pt x="3169754" y="650570"/>
                  </a:lnTo>
                  <a:lnTo>
                    <a:pt x="3173237" y="650520"/>
                  </a:lnTo>
                  <a:lnTo>
                    <a:pt x="3176721" y="650470"/>
                  </a:lnTo>
                  <a:lnTo>
                    <a:pt x="3180204" y="650420"/>
                  </a:lnTo>
                  <a:lnTo>
                    <a:pt x="3183687" y="650370"/>
                  </a:lnTo>
                  <a:lnTo>
                    <a:pt x="3187170" y="650320"/>
                  </a:lnTo>
                  <a:lnTo>
                    <a:pt x="3190654" y="650270"/>
                  </a:lnTo>
                  <a:lnTo>
                    <a:pt x="3194137" y="650220"/>
                  </a:lnTo>
                  <a:lnTo>
                    <a:pt x="3197620" y="650170"/>
                  </a:lnTo>
                  <a:lnTo>
                    <a:pt x="3201103" y="650121"/>
                  </a:lnTo>
                  <a:lnTo>
                    <a:pt x="3204587" y="650071"/>
                  </a:lnTo>
                  <a:lnTo>
                    <a:pt x="3204587" y="650098"/>
                  </a:lnTo>
                  <a:lnTo>
                    <a:pt x="3204587" y="650125"/>
                  </a:lnTo>
                  <a:lnTo>
                    <a:pt x="3204587" y="650152"/>
                  </a:lnTo>
                  <a:lnTo>
                    <a:pt x="3204587" y="650179"/>
                  </a:lnTo>
                  <a:lnTo>
                    <a:pt x="3204587" y="650206"/>
                  </a:lnTo>
                  <a:lnTo>
                    <a:pt x="3204587" y="650233"/>
                  </a:lnTo>
                  <a:lnTo>
                    <a:pt x="3204587" y="650259"/>
                  </a:lnTo>
                  <a:lnTo>
                    <a:pt x="3204587" y="650286"/>
                  </a:lnTo>
                  <a:lnTo>
                    <a:pt x="3204587" y="650313"/>
                  </a:lnTo>
                  <a:lnTo>
                    <a:pt x="3204587" y="650340"/>
                  </a:lnTo>
                  <a:lnTo>
                    <a:pt x="3204587" y="650367"/>
                  </a:lnTo>
                  <a:lnTo>
                    <a:pt x="3204587" y="650393"/>
                  </a:lnTo>
                  <a:lnTo>
                    <a:pt x="3204587" y="650420"/>
                  </a:lnTo>
                  <a:lnTo>
                    <a:pt x="3204587" y="650447"/>
                  </a:lnTo>
                  <a:lnTo>
                    <a:pt x="3204587" y="650473"/>
                  </a:lnTo>
                  <a:lnTo>
                    <a:pt x="3204587" y="650500"/>
                  </a:lnTo>
                  <a:lnTo>
                    <a:pt x="3204587" y="650526"/>
                  </a:lnTo>
                  <a:lnTo>
                    <a:pt x="3204587" y="650553"/>
                  </a:lnTo>
                  <a:lnTo>
                    <a:pt x="3204587" y="650579"/>
                  </a:lnTo>
                  <a:lnTo>
                    <a:pt x="3204587" y="650606"/>
                  </a:lnTo>
                  <a:lnTo>
                    <a:pt x="3204587" y="650632"/>
                  </a:lnTo>
                  <a:lnTo>
                    <a:pt x="3204587" y="650659"/>
                  </a:lnTo>
                  <a:lnTo>
                    <a:pt x="3204587" y="650685"/>
                  </a:lnTo>
                  <a:lnTo>
                    <a:pt x="3204587" y="650712"/>
                  </a:lnTo>
                  <a:lnTo>
                    <a:pt x="3204587" y="650738"/>
                  </a:lnTo>
                  <a:lnTo>
                    <a:pt x="3204587" y="650764"/>
                  </a:lnTo>
                  <a:lnTo>
                    <a:pt x="3204587" y="650790"/>
                  </a:lnTo>
                  <a:lnTo>
                    <a:pt x="3204587" y="650817"/>
                  </a:lnTo>
                  <a:lnTo>
                    <a:pt x="3204587" y="650843"/>
                  </a:lnTo>
                  <a:lnTo>
                    <a:pt x="3204587" y="650869"/>
                  </a:lnTo>
                  <a:lnTo>
                    <a:pt x="3204587" y="650895"/>
                  </a:lnTo>
                  <a:lnTo>
                    <a:pt x="3204587" y="650921"/>
                  </a:lnTo>
                  <a:lnTo>
                    <a:pt x="3204587" y="650947"/>
                  </a:lnTo>
                  <a:lnTo>
                    <a:pt x="3204587" y="650973"/>
                  </a:lnTo>
                  <a:lnTo>
                    <a:pt x="3204587" y="651000"/>
                  </a:lnTo>
                  <a:lnTo>
                    <a:pt x="3204587" y="651025"/>
                  </a:lnTo>
                  <a:lnTo>
                    <a:pt x="3204587" y="651051"/>
                  </a:lnTo>
                  <a:lnTo>
                    <a:pt x="3204587" y="651077"/>
                  </a:lnTo>
                  <a:lnTo>
                    <a:pt x="3204587" y="651103"/>
                  </a:lnTo>
                  <a:lnTo>
                    <a:pt x="3204587" y="651129"/>
                  </a:lnTo>
                  <a:lnTo>
                    <a:pt x="3204587" y="651155"/>
                  </a:lnTo>
                  <a:lnTo>
                    <a:pt x="3204587" y="651181"/>
                  </a:lnTo>
                  <a:lnTo>
                    <a:pt x="3204587" y="651207"/>
                  </a:lnTo>
                  <a:lnTo>
                    <a:pt x="3204587" y="651232"/>
                  </a:lnTo>
                  <a:lnTo>
                    <a:pt x="3204587" y="651258"/>
                  </a:lnTo>
                  <a:lnTo>
                    <a:pt x="3204587" y="651284"/>
                  </a:lnTo>
                  <a:lnTo>
                    <a:pt x="3204587" y="651310"/>
                  </a:lnTo>
                  <a:lnTo>
                    <a:pt x="3204587" y="651335"/>
                  </a:lnTo>
                  <a:lnTo>
                    <a:pt x="3204587" y="651361"/>
                  </a:lnTo>
                  <a:lnTo>
                    <a:pt x="3204587" y="651386"/>
                  </a:lnTo>
                  <a:lnTo>
                    <a:pt x="3204587" y="651412"/>
                  </a:lnTo>
                  <a:lnTo>
                    <a:pt x="3204587" y="651437"/>
                  </a:lnTo>
                  <a:lnTo>
                    <a:pt x="3204587" y="651463"/>
                  </a:lnTo>
                  <a:lnTo>
                    <a:pt x="3204587" y="651488"/>
                  </a:lnTo>
                  <a:lnTo>
                    <a:pt x="3204587" y="651514"/>
                  </a:lnTo>
                  <a:lnTo>
                    <a:pt x="3204587" y="651539"/>
                  </a:lnTo>
                  <a:lnTo>
                    <a:pt x="3204587" y="651565"/>
                  </a:lnTo>
                  <a:lnTo>
                    <a:pt x="3204587" y="651590"/>
                  </a:lnTo>
                  <a:lnTo>
                    <a:pt x="3204587" y="651615"/>
                  </a:lnTo>
                  <a:lnTo>
                    <a:pt x="3204587" y="651641"/>
                  </a:lnTo>
                  <a:lnTo>
                    <a:pt x="3204587" y="651666"/>
                  </a:lnTo>
                  <a:lnTo>
                    <a:pt x="3204587" y="651691"/>
                  </a:lnTo>
                  <a:lnTo>
                    <a:pt x="3204587" y="651716"/>
                  </a:lnTo>
                  <a:lnTo>
                    <a:pt x="3204587" y="651742"/>
                  </a:lnTo>
                  <a:lnTo>
                    <a:pt x="3204587" y="651767"/>
                  </a:lnTo>
                  <a:lnTo>
                    <a:pt x="3204587" y="651792"/>
                  </a:lnTo>
                  <a:lnTo>
                    <a:pt x="3204587" y="651817"/>
                  </a:lnTo>
                  <a:lnTo>
                    <a:pt x="3204587" y="651842"/>
                  </a:lnTo>
                  <a:lnTo>
                    <a:pt x="3204587" y="651867"/>
                  </a:lnTo>
                  <a:lnTo>
                    <a:pt x="3204587" y="651892"/>
                  </a:lnTo>
                  <a:lnTo>
                    <a:pt x="3204587" y="651917"/>
                  </a:lnTo>
                  <a:lnTo>
                    <a:pt x="3204587" y="651942"/>
                  </a:lnTo>
                  <a:lnTo>
                    <a:pt x="3204587" y="651967"/>
                  </a:lnTo>
                  <a:lnTo>
                    <a:pt x="3204587" y="651992"/>
                  </a:lnTo>
                  <a:lnTo>
                    <a:pt x="3204587" y="652017"/>
                  </a:lnTo>
                  <a:lnTo>
                    <a:pt x="3204587" y="652042"/>
                  </a:lnTo>
                  <a:lnTo>
                    <a:pt x="3204587" y="652066"/>
                  </a:lnTo>
                  <a:lnTo>
                    <a:pt x="3204587" y="652091"/>
                  </a:lnTo>
                  <a:lnTo>
                    <a:pt x="3204587" y="652116"/>
                  </a:lnTo>
                  <a:lnTo>
                    <a:pt x="3204587" y="652141"/>
                  </a:lnTo>
                  <a:lnTo>
                    <a:pt x="3204587" y="652165"/>
                  </a:lnTo>
                  <a:lnTo>
                    <a:pt x="3204587" y="652190"/>
                  </a:lnTo>
                  <a:lnTo>
                    <a:pt x="3204587" y="652215"/>
                  </a:lnTo>
                  <a:lnTo>
                    <a:pt x="3204587" y="652239"/>
                  </a:lnTo>
                  <a:lnTo>
                    <a:pt x="3204587" y="652264"/>
                  </a:lnTo>
                  <a:lnTo>
                    <a:pt x="3204587" y="652289"/>
                  </a:lnTo>
                  <a:lnTo>
                    <a:pt x="3204587" y="652313"/>
                  </a:lnTo>
                  <a:lnTo>
                    <a:pt x="3204587" y="652338"/>
                  </a:lnTo>
                  <a:lnTo>
                    <a:pt x="3204587" y="652362"/>
                  </a:lnTo>
                  <a:lnTo>
                    <a:pt x="3204587" y="652387"/>
                  </a:lnTo>
                  <a:lnTo>
                    <a:pt x="3204587" y="652411"/>
                  </a:lnTo>
                  <a:lnTo>
                    <a:pt x="3204587" y="652435"/>
                  </a:lnTo>
                  <a:lnTo>
                    <a:pt x="3204587" y="652460"/>
                  </a:lnTo>
                  <a:lnTo>
                    <a:pt x="3204587" y="652484"/>
                  </a:lnTo>
                  <a:lnTo>
                    <a:pt x="3204587" y="652509"/>
                  </a:lnTo>
                  <a:lnTo>
                    <a:pt x="3204587" y="652533"/>
                  </a:lnTo>
                  <a:lnTo>
                    <a:pt x="3204587" y="652557"/>
                  </a:lnTo>
                  <a:lnTo>
                    <a:pt x="3204587" y="652581"/>
                  </a:lnTo>
                  <a:lnTo>
                    <a:pt x="3204587" y="652606"/>
                  </a:lnTo>
                  <a:lnTo>
                    <a:pt x="3204587" y="652630"/>
                  </a:lnTo>
                  <a:lnTo>
                    <a:pt x="3204587" y="652654"/>
                  </a:lnTo>
                  <a:lnTo>
                    <a:pt x="3204587" y="652678"/>
                  </a:lnTo>
                  <a:lnTo>
                    <a:pt x="3204587" y="652702"/>
                  </a:lnTo>
                  <a:lnTo>
                    <a:pt x="3204587" y="652726"/>
                  </a:lnTo>
                  <a:lnTo>
                    <a:pt x="3204587" y="652750"/>
                  </a:lnTo>
                  <a:lnTo>
                    <a:pt x="3204587" y="652774"/>
                  </a:lnTo>
                  <a:lnTo>
                    <a:pt x="3204587" y="652798"/>
                  </a:lnTo>
                  <a:lnTo>
                    <a:pt x="3204587" y="652822"/>
                  </a:lnTo>
                  <a:lnTo>
                    <a:pt x="3204587" y="652846"/>
                  </a:lnTo>
                  <a:lnTo>
                    <a:pt x="3204587" y="652870"/>
                  </a:lnTo>
                  <a:lnTo>
                    <a:pt x="3204587" y="652894"/>
                  </a:lnTo>
                  <a:lnTo>
                    <a:pt x="3204587" y="652918"/>
                  </a:lnTo>
                  <a:lnTo>
                    <a:pt x="3204587" y="652942"/>
                  </a:lnTo>
                  <a:lnTo>
                    <a:pt x="3204587" y="652966"/>
                  </a:lnTo>
                  <a:lnTo>
                    <a:pt x="3204587" y="652990"/>
                  </a:lnTo>
                  <a:lnTo>
                    <a:pt x="3204587" y="653013"/>
                  </a:lnTo>
                  <a:lnTo>
                    <a:pt x="3204587" y="653037"/>
                  </a:lnTo>
                  <a:lnTo>
                    <a:pt x="3204587" y="653061"/>
                  </a:lnTo>
                  <a:lnTo>
                    <a:pt x="3204587" y="653085"/>
                  </a:lnTo>
                  <a:lnTo>
                    <a:pt x="3204587" y="653108"/>
                  </a:lnTo>
                  <a:lnTo>
                    <a:pt x="3204587" y="653132"/>
                  </a:lnTo>
                  <a:lnTo>
                    <a:pt x="3204587" y="653156"/>
                  </a:lnTo>
                  <a:lnTo>
                    <a:pt x="3204587" y="653179"/>
                  </a:lnTo>
                  <a:lnTo>
                    <a:pt x="3204587" y="653203"/>
                  </a:lnTo>
                  <a:lnTo>
                    <a:pt x="3204587" y="653226"/>
                  </a:lnTo>
                  <a:lnTo>
                    <a:pt x="3204587" y="653250"/>
                  </a:lnTo>
                  <a:lnTo>
                    <a:pt x="3204587" y="653273"/>
                  </a:lnTo>
                  <a:lnTo>
                    <a:pt x="3204587" y="653297"/>
                  </a:lnTo>
                  <a:lnTo>
                    <a:pt x="3204587" y="653320"/>
                  </a:lnTo>
                  <a:lnTo>
                    <a:pt x="3204587" y="653344"/>
                  </a:lnTo>
                  <a:lnTo>
                    <a:pt x="3204587" y="653367"/>
                  </a:lnTo>
                  <a:lnTo>
                    <a:pt x="3204587" y="653390"/>
                  </a:lnTo>
                  <a:lnTo>
                    <a:pt x="3204587" y="653414"/>
                  </a:lnTo>
                  <a:lnTo>
                    <a:pt x="3204587" y="653437"/>
                  </a:lnTo>
                  <a:lnTo>
                    <a:pt x="3204587" y="653460"/>
                  </a:lnTo>
                  <a:lnTo>
                    <a:pt x="3204587" y="653484"/>
                  </a:lnTo>
                  <a:lnTo>
                    <a:pt x="3204587" y="653507"/>
                  </a:lnTo>
                  <a:lnTo>
                    <a:pt x="3204587" y="653530"/>
                  </a:lnTo>
                  <a:lnTo>
                    <a:pt x="3204587" y="653553"/>
                  </a:lnTo>
                  <a:lnTo>
                    <a:pt x="3204587" y="653576"/>
                  </a:lnTo>
                  <a:lnTo>
                    <a:pt x="3204587" y="653600"/>
                  </a:lnTo>
                  <a:lnTo>
                    <a:pt x="3204587" y="653623"/>
                  </a:lnTo>
                  <a:lnTo>
                    <a:pt x="3204587" y="653646"/>
                  </a:lnTo>
                  <a:lnTo>
                    <a:pt x="3204587" y="653669"/>
                  </a:lnTo>
                  <a:lnTo>
                    <a:pt x="3204587" y="653692"/>
                  </a:lnTo>
                  <a:lnTo>
                    <a:pt x="3204587" y="653715"/>
                  </a:lnTo>
                  <a:lnTo>
                    <a:pt x="3204587" y="653738"/>
                  </a:lnTo>
                  <a:lnTo>
                    <a:pt x="3204587" y="653761"/>
                  </a:lnTo>
                  <a:lnTo>
                    <a:pt x="3204587" y="653784"/>
                  </a:lnTo>
                  <a:lnTo>
                    <a:pt x="3204587" y="653807"/>
                  </a:lnTo>
                  <a:lnTo>
                    <a:pt x="3204587" y="653830"/>
                  </a:lnTo>
                  <a:lnTo>
                    <a:pt x="3204587" y="653853"/>
                  </a:lnTo>
                  <a:lnTo>
                    <a:pt x="3204587" y="653875"/>
                  </a:lnTo>
                  <a:lnTo>
                    <a:pt x="3204587" y="653898"/>
                  </a:lnTo>
                  <a:lnTo>
                    <a:pt x="3204587" y="653921"/>
                  </a:lnTo>
                  <a:lnTo>
                    <a:pt x="3204587" y="653944"/>
                  </a:lnTo>
                  <a:lnTo>
                    <a:pt x="3204587" y="653967"/>
                  </a:lnTo>
                  <a:lnTo>
                    <a:pt x="3204587" y="653989"/>
                  </a:lnTo>
                  <a:lnTo>
                    <a:pt x="3204587" y="654012"/>
                  </a:lnTo>
                  <a:lnTo>
                    <a:pt x="3204587" y="654035"/>
                  </a:lnTo>
                  <a:lnTo>
                    <a:pt x="3204587" y="654057"/>
                  </a:lnTo>
                  <a:lnTo>
                    <a:pt x="3204587" y="654080"/>
                  </a:lnTo>
                  <a:lnTo>
                    <a:pt x="3204587" y="654103"/>
                  </a:lnTo>
                  <a:lnTo>
                    <a:pt x="3204587" y="654125"/>
                  </a:lnTo>
                  <a:lnTo>
                    <a:pt x="3204587" y="654148"/>
                  </a:lnTo>
                  <a:lnTo>
                    <a:pt x="3204587" y="654170"/>
                  </a:lnTo>
                  <a:lnTo>
                    <a:pt x="3204587" y="654193"/>
                  </a:lnTo>
                  <a:lnTo>
                    <a:pt x="3204587" y="654215"/>
                  </a:lnTo>
                  <a:lnTo>
                    <a:pt x="3204587" y="654238"/>
                  </a:lnTo>
                  <a:lnTo>
                    <a:pt x="3204587" y="654260"/>
                  </a:lnTo>
                  <a:lnTo>
                    <a:pt x="3204587" y="654283"/>
                  </a:lnTo>
                  <a:lnTo>
                    <a:pt x="3204587" y="654305"/>
                  </a:lnTo>
                  <a:lnTo>
                    <a:pt x="3204587" y="654327"/>
                  </a:lnTo>
                  <a:lnTo>
                    <a:pt x="3204587" y="654350"/>
                  </a:lnTo>
                  <a:lnTo>
                    <a:pt x="3204587" y="654372"/>
                  </a:lnTo>
                  <a:lnTo>
                    <a:pt x="3204587" y="654394"/>
                  </a:lnTo>
                  <a:lnTo>
                    <a:pt x="3204587" y="654417"/>
                  </a:lnTo>
                  <a:lnTo>
                    <a:pt x="3204587" y="654439"/>
                  </a:lnTo>
                  <a:lnTo>
                    <a:pt x="3204587" y="654461"/>
                  </a:lnTo>
                  <a:lnTo>
                    <a:pt x="3204587" y="654483"/>
                  </a:lnTo>
                  <a:lnTo>
                    <a:pt x="3204587" y="654505"/>
                  </a:lnTo>
                  <a:lnTo>
                    <a:pt x="3204587" y="654528"/>
                  </a:lnTo>
                  <a:lnTo>
                    <a:pt x="3204587" y="654550"/>
                  </a:lnTo>
                  <a:lnTo>
                    <a:pt x="3204587" y="654572"/>
                  </a:lnTo>
                  <a:lnTo>
                    <a:pt x="3204587" y="654594"/>
                  </a:lnTo>
                  <a:lnTo>
                    <a:pt x="3204587" y="654616"/>
                  </a:lnTo>
                  <a:lnTo>
                    <a:pt x="3204587" y="654638"/>
                  </a:lnTo>
                  <a:lnTo>
                    <a:pt x="3204587" y="654660"/>
                  </a:lnTo>
                  <a:lnTo>
                    <a:pt x="3204587" y="654682"/>
                  </a:lnTo>
                  <a:lnTo>
                    <a:pt x="3204587" y="654704"/>
                  </a:lnTo>
                  <a:lnTo>
                    <a:pt x="3204587" y="654726"/>
                  </a:lnTo>
                  <a:lnTo>
                    <a:pt x="3204587" y="654748"/>
                  </a:lnTo>
                  <a:lnTo>
                    <a:pt x="3204587" y="654770"/>
                  </a:lnTo>
                  <a:lnTo>
                    <a:pt x="3204587" y="654792"/>
                  </a:lnTo>
                  <a:lnTo>
                    <a:pt x="3204587" y="654814"/>
                  </a:lnTo>
                  <a:lnTo>
                    <a:pt x="3204587" y="654835"/>
                  </a:lnTo>
                  <a:lnTo>
                    <a:pt x="3204587" y="654857"/>
                  </a:lnTo>
                  <a:lnTo>
                    <a:pt x="3204587" y="654879"/>
                  </a:lnTo>
                  <a:lnTo>
                    <a:pt x="3204587" y="654901"/>
                  </a:lnTo>
                  <a:lnTo>
                    <a:pt x="3204587" y="654922"/>
                  </a:lnTo>
                  <a:lnTo>
                    <a:pt x="3204587" y="654944"/>
                  </a:lnTo>
                  <a:lnTo>
                    <a:pt x="3204587" y="654966"/>
                  </a:lnTo>
                  <a:lnTo>
                    <a:pt x="3204587" y="654988"/>
                  </a:lnTo>
                  <a:lnTo>
                    <a:pt x="3204587" y="655009"/>
                  </a:lnTo>
                  <a:lnTo>
                    <a:pt x="3204587" y="655031"/>
                  </a:lnTo>
                  <a:lnTo>
                    <a:pt x="3204587" y="655052"/>
                  </a:lnTo>
                  <a:lnTo>
                    <a:pt x="3204587" y="655074"/>
                  </a:lnTo>
                  <a:lnTo>
                    <a:pt x="3204587" y="655096"/>
                  </a:lnTo>
                  <a:lnTo>
                    <a:pt x="3204587" y="655117"/>
                  </a:lnTo>
                  <a:lnTo>
                    <a:pt x="3204587" y="655139"/>
                  </a:lnTo>
                  <a:lnTo>
                    <a:pt x="3204587" y="655160"/>
                  </a:lnTo>
                  <a:lnTo>
                    <a:pt x="3204587" y="655182"/>
                  </a:lnTo>
                  <a:lnTo>
                    <a:pt x="3204587" y="655203"/>
                  </a:lnTo>
                  <a:lnTo>
                    <a:pt x="3204587" y="655225"/>
                  </a:lnTo>
                  <a:lnTo>
                    <a:pt x="3204587" y="655246"/>
                  </a:lnTo>
                  <a:lnTo>
                    <a:pt x="3204587" y="655267"/>
                  </a:lnTo>
                  <a:lnTo>
                    <a:pt x="3204587" y="655289"/>
                  </a:lnTo>
                  <a:lnTo>
                    <a:pt x="3204587" y="655310"/>
                  </a:lnTo>
                  <a:lnTo>
                    <a:pt x="3204587" y="655331"/>
                  </a:lnTo>
                  <a:lnTo>
                    <a:pt x="3204587" y="655353"/>
                  </a:lnTo>
                  <a:lnTo>
                    <a:pt x="3204587" y="655374"/>
                  </a:lnTo>
                  <a:lnTo>
                    <a:pt x="3204587" y="655395"/>
                  </a:lnTo>
                  <a:lnTo>
                    <a:pt x="3204587" y="655416"/>
                  </a:lnTo>
                  <a:lnTo>
                    <a:pt x="3204587" y="655438"/>
                  </a:lnTo>
                  <a:lnTo>
                    <a:pt x="3204587" y="655459"/>
                  </a:lnTo>
                  <a:lnTo>
                    <a:pt x="3204587" y="655480"/>
                  </a:lnTo>
                  <a:lnTo>
                    <a:pt x="3204587" y="655501"/>
                  </a:lnTo>
                  <a:lnTo>
                    <a:pt x="3204587" y="655522"/>
                  </a:lnTo>
                  <a:lnTo>
                    <a:pt x="3204587" y="655543"/>
                  </a:lnTo>
                  <a:lnTo>
                    <a:pt x="3204587" y="655564"/>
                  </a:lnTo>
                  <a:lnTo>
                    <a:pt x="3204587" y="655585"/>
                  </a:lnTo>
                  <a:lnTo>
                    <a:pt x="3204587" y="655607"/>
                  </a:lnTo>
                  <a:lnTo>
                    <a:pt x="3204587" y="655628"/>
                  </a:lnTo>
                  <a:lnTo>
                    <a:pt x="3204587" y="655649"/>
                  </a:lnTo>
                  <a:lnTo>
                    <a:pt x="3208070" y="655605"/>
                  </a:lnTo>
                  <a:lnTo>
                    <a:pt x="3211553" y="655560"/>
                  </a:lnTo>
                  <a:lnTo>
                    <a:pt x="3215036" y="655516"/>
                  </a:lnTo>
                  <a:lnTo>
                    <a:pt x="3218520" y="655472"/>
                  </a:lnTo>
                  <a:lnTo>
                    <a:pt x="3222003" y="655428"/>
                  </a:lnTo>
                  <a:lnTo>
                    <a:pt x="3225486" y="655384"/>
                  </a:lnTo>
                  <a:lnTo>
                    <a:pt x="3228969" y="655340"/>
                  </a:lnTo>
                  <a:lnTo>
                    <a:pt x="3232453" y="655296"/>
                  </a:lnTo>
                  <a:lnTo>
                    <a:pt x="3235936" y="655252"/>
                  </a:lnTo>
                  <a:lnTo>
                    <a:pt x="3239419" y="655208"/>
                  </a:lnTo>
                  <a:lnTo>
                    <a:pt x="3242902" y="655164"/>
                  </a:lnTo>
                  <a:lnTo>
                    <a:pt x="3246386" y="655120"/>
                  </a:lnTo>
                  <a:lnTo>
                    <a:pt x="3249869" y="655076"/>
                  </a:lnTo>
                  <a:lnTo>
                    <a:pt x="3253352" y="655032"/>
                  </a:lnTo>
                  <a:lnTo>
                    <a:pt x="3256835" y="654988"/>
                  </a:lnTo>
                  <a:lnTo>
                    <a:pt x="3260319" y="654944"/>
                  </a:lnTo>
                  <a:lnTo>
                    <a:pt x="3263802" y="654900"/>
                  </a:lnTo>
                  <a:lnTo>
                    <a:pt x="3267285" y="654856"/>
                  </a:lnTo>
                  <a:lnTo>
                    <a:pt x="3270768" y="654812"/>
                  </a:lnTo>
                  <a:lnTo>
                    <a:pt x="3274252" y="654768"/>
                  </a:lnTo>
                  <a:lnTo>
                    <a:pt x="3277735" y="654724"/>
                  </a:lnTo>
                  <a:lnTo>
                    <a:pt x="3281218" y="654680"/>
                  </a:lnTo>
                  <a:lnTo>
                    <a:pt x="3284701" y="654636"/>
                  </a:lnTo>
                  <a:lnTo>
                    <a:pt x="3288185" y="654592"/>
                  </a:lnTo>
                  <a:lnTo>
                    <a:pt x="3291668" y="654548"/>
                  </a:lnTo>
                  <a:lnTo>
                    <a:pt x="3295151" y="654504"/>
                  </a:lnTo>
                  <a:lnTo>
                    <a:pt x="3298634" y="654460"/>
                  </a:lnTo>
                  <a:lnTo>
                    <a:pt x="3302118" y="654416"/>
                  </a:lnTo>
                  <a:lnTo>
                    <a:pt x="3305601" y="654372"/>
                  </a:lnTo>
                  <a:lnTo>
                    <a:pt x="3309084" y="654328"/>
                  </a:lnTo>
                  <a:lnTo>
                    <a:pt x="3312567" y="654284"/>
                  </a:lnTo>
                  <a:lnTo>
                    <a:pt x="3316051" y="654240"/>
                  </a:lnTo>
                  <a:lnTo>
                    <a:pt x="3319534" y="654196"/>
                  </a:lnTo>
                  <a:lnTo>
                    <a:pt x="3323017" y="654152"/>
                  </a:lnTo>
                  <a:lnTo>
                    <a:pt x="3326500" y="654108"/>
                  </a:lnTo>
                  <a:lnTo>
                    <a:pt x="3329984" y="654064"/>
                  </a:lnTo>
                  <a:lnTo>
                    <a:pt x="3333467" y="654020"/>
                  </a:lnTo>
                  <a:lnTo>
                    <a:pt x="3336950" y="653976"/>
                  </a:lnTo>
                  <a:lnTo>
                    <a:pt x="3340433" y="653932"/>
                  </a:lnTo>
                  <a:lnTo>
                    <a:pt x="3343917" y="653888"/>
                  </a:lnTo>
                  <a:lnTo>
                    <a:pt x="3343917" y="653910"/>
                  </a:lnTo>
                  <a:lnTo>
                    <a:pt x="3343917" y="653932"/>
                  </a:lnTo>
                  <a:lnTo>
                    <a:pt x="3343917" y="653953"/>
                  </a:lnTo>
                  <a:lnTo>
                    <a:pt x="3343917" y="653975"/>
                  </a:lnTo>
                  <a:lnTo>
                    <a:pt x="3343917" y="653997"/>
                  </a:lnTo>
                  <a:lnTo>
                    <a:pt x="3343917" y="654019"/>
                  </a:lnTo>
                  <a:lnTo>
                    <a:pt x="3343917" y="654040"/>
                  </a:lnTo>
                  <a:lnTo>
                    <a:pt x="3343917" y="654062"/>
                  </a:lnTo>
                  <a:lnTo>
                    <a:pt x="3343917" y="654084"/>
                  </a:lnTo>
                  <a:lnTo>
                    <a:pt x="3343917" y="654105"/>
                  </a:lnTo>
                  <a:lnTo>
                    <a:pt x="3343917" y="654127"/>
                  </a:lnTo>
                  <a:lnTo>
                    <a:pt x="3343917" y="654149"/>
                  </a:lnTo>
                  <a:lnTo>
                    <a:pt x="3343917" y="654170"/>
                  </a:lnTo>
                  <a:lnTo>
                    <a:pt x="3343917" y="654192"/>
                  </a:lnTo>
                  <a:lnTo>
                    <a:pt x="3343917" y="654213"/>
                  </a:lnTo>
                  <a:lnTo>
                    <a:pt x="3343917" y="654235"/>
                  </a:lnTo>
                  <a:lnTo>
                    <a:pt x="3343917" y="654256"/>
                  </a:lnTo>
                  <a:lnTo>
                    <a:pt x="3343917" y="654278"/>
                  </a:lnTo>
                  <a:lnTo>
                    <a:pt x="3343917" y="654299"/>
                  </a:lnTo>
                  <a:lnTo>
                    <a:pt x="3343917" y="654321"/>
                  </a:lnTo>
                  <a:lnTo>
                    <a:pt x="3343917" y="654342"/>
                  </a:lnTo>
                  <a:lnTo>
                    <a:pt x="3343917" y="654364"/>
                  </a:lnTo>
                  <a:lnTo>
                    <a:pt x="3343917" y="654385"/>
                  </a:lnTo>
                  <a:lnTo>
                    <a:pt x="3343917" y="654406"/>
                  </a:lnTo>
                  <a:lnTo>
                    <a:pt x="3343917" y="654428"/>
                  </a:lnTo>
                  <a:lnTo>
                    <a:pt x="3343917" y="654449"/>
                  </a:lnTo>
                  <a:lnTo>
                    <a:pt x="3343917" y="654470"/>
                  </a:lnTo>
                  <a:lnTo>
                    <a:pt x="3343917" y="654492"/>
                  </a:lnTo>
                  <a:lnTo>
                    <a:pt x="3343917" y="654513"/>
                  </a:lnTo>
                  <a:lnTo>
                    <a:pt x="3343917" y="654534"/>
                  </a:lnTo>
                  <a:lnTo>
                    <a:pt x="3343917" y="654555"/>
                  </a:lnTo>
                  <a:lnTo>
                    <a:pt x="3343917" y="654576"/>
                  </a:lnTo>
                  <a:lnTo>
                    <a:pt x="3343917" y="654598"/>
                  </a:lnTo>
                  <a:lnTo>
                    <a:pt x="3343917" y="654619"/>
                  </a:lnTo>
                  <a:lnTo>
                    <a:pt x="3343917" y="654640"/>
                  </a:lnTo>
                  <a:lnTo>
                    <a:pt x="3343917" y="654661"/>
                  </a:lnTo>
                  <a:lnTo>
                    <a:pt x="3343917" y="654682"/>
                  </a:lnTo>
                  <a:lnTo>
                    <a:pt x="3343917" y="654703"/>
                  </a:lnTo>
                  <a:lnTo>
                    <a:pt x="3343917" y="654724"/>
                  </a:lnTo>
                  <a:lnTo>
                    <a:pt x="3343917" y="654745"/>
                  </a:lnTo>
                  <a:lnTo>
                    <a:pt x="3343917" y="654766"/>
                  </a:lnTo>
                  <a:lnTo>
                    <a:pt x="3343917" y="654787"/>
                  </a:lnTo>
                  <a:lnTo>
                    <a:pt x="3343917" y="654808"/>
                  </a:lnTo>
                  <a:lnTo>
                    <a:pt x="3343917" y="654829"/>
                  </a:lnTo>
                  <a:lnTo>
                    <a:pt x="3343917" y="654850"/>
                  </a:lnTo>
                  <a:lnTo>
                    <a:pt x="3343917" y="654871"/>
                  </a:lnTo>
                  <a:lnTo>
                    <a:pt x="3343917" y="654892"/>
                  </a:lnTo>
                  <a:lnTo>
                    <a:pt x="3343917" y="654913"/>
                  </a:lnTo>
                  <a:lnTo>
                    <a:pt x="3343917" y="654933"/>
                  </a:lnTo>
                  <a:lnTo>
                    <a:pt x="3347400" y="654890"/>
                  </a:lnTo>
                  <a:lnTo>
                    <a:pt x="3350883" y="654847"/>
                  </a:lnTo>
                  <a:lnTo>
                    <a:pt x="3354366" y="654805"/>
                  </a:lnTo>
                  <a:lnTo>
                    <a:pt x="3357850" y="654762"/>
                  </a:lnTo>
                  <a:lnTo>
                    <a:pt x="3361333" y="654719"/>
                  </a:lnTo>
                  <a:lnTo>
                    <a:pt x="3364816" y="654676"/>
                  </a:lnTo>
                  <a:lnTo>
                    <a:pt x="3368299" y="654633"/>
                  </a:lnTo>
                  <a:lnTo>
                    <a:pt x="3371783" y="654590"/>
                  </a:lnTo>
                  <a:lnTo>
                    <a:pt x="3375266" y="654547"/>
                  </a:lnTo>
                  <a:lnTo>
                    <a:pt x="3378749" y="654504"/>
                  </a:lnTo>
                  <a:lnTo>
                    <a:pt x="3382232" y="654461"/>
                  </a:lnTo>
                  <a:lnTo>
                    <a:pt x="3385716" y="654418"/>
                  </a:lnTo>
                  <a:lnTo>
                    <a:pt x="3389199" y="654375"/>
                  </a:lnTo>
                  <a:lnTo>
                    <a:pt x="3392682" y="654332"/>
                  </a:lnTo>
                  <a:lnTo>
                    <a:pt x="3396165" y="654289"/>
                  </a:lnTo>
                  <a:lnTo>
                    <a:pt x="3399649" y="654247"/>
                  </a:lnTo>
                  <a:lnTo>
                    <a:pt x="3403132" y="654204"/>
                  </a:lnTo>
                  <a:lnTo>
                    <a:pt x="3406615" y="654161"/>
                  </a:lnTo>
                  <a:lnTo>
                    <a:pt x="3410098" y="654118"/>
                  </a:lnTo>
                  <a:lnTo>
                    <a:pt x="3413582" y="654075"/>
                  </a:lnTo>
                  <a:lnTo>
                    <a:pt x="3417065" y="654032"/>
                  </a:lnTo>
                  <a:lnTo>
                    <a:pt x="3420548" y="653989"/>
                  </a:lnTo>
                  <a:lnTo>
                    <a:pt x="3424031" y="653946"/>
                  </a:lnTo>
                  <a:lnTo>
                    <a:pt x="3427515" y="653903"/>
                  </a:lnTo>
                  <a:lnTo>
                    <a:pt x="3430998" y="653860"/>
                  </a:lnTo>
                  <a:lnTo>
                    <a:pt x="3434481" y="653817"/>
                  </a:lnTo>
                  <a:lnTo>
                    <a:pt x="3437964" y="653775"/>
                  </a:lnTo>
                  <a:lnTo>
                    <a:pt x="3441447" y="653732"/>
                  </a:lnTo>
                  <a:lnTo>
                    <a:pt x="3444931" y="653689"/>
                  </a:lnTo>
                  <a:lnTo>
                    <a:pt x="3448414" y="653646"/>
                  </a:lnTo>
                  <a:lnTo>
                    <a:pt x="3451897" y="653603"/>
                  </a:lnTo>
                  <a:lnTo>
                    <a:pt x="3455380" y="653560"/>
                  </a:lnTo>
                  <a:lnTo>
                    <a:pt x="3458864" y="653517"/>
                  </a:lnTo>
                  <a:lnTo>
                    <a:pt x="3462347" y="653474"/>
                  </a:lnTo>
                  <a:lnTo>
                    <a:pt x="3465830" y="653431"/>
                  </a:lnTo>
                  <a:lnTo>
                    <a:pt x="3469313" y="653388"/>
                  </a:lnTo>
                  <a:lnTo>
                    <a:pt x="3472797" y="653346"/>
                  </a:lnTo>
                  <a:lnTo>
                    <a:pt x="3476280" y="653303"/>
                  </a:lnTo>
                  <a:lnTo>
                    <a:pt x="3479763" y="653260"/>
                  </a:lnTo>
                  <a:lnTo>
                    <a:pt x="3483246" y="653217"/>
                  </a:lnTo>
                  <a:lnTo>
                    <a:pt x="3483246" y="653239"/>
                  </a:lnTo>
                  <a:lnTo>
                    <a:pt x="3483246" y="653260"/>
                  </a:lnTo>
                  <a:lnTo>
                    <a:pt x="3483246" y="653282"/>
                  </a:lnTo>
                  <a:lnTo>
                    <a:pt x="3483246" y="653303"/>
                  </a:lnTo>
                  <a:lnTo>
                    <a:pt x="3483246" y="653325"/>
                  </a:lnTo>
                  <a:lnTo>
                    <a:pt x="3483246" y="653346"/>
                  </a:lnTo>
                  <a:lnTo>
                    <a:pt x="3483246" y="653368"/>
                  </a:lnTo>
                  <a:lnTo>
                    <a:pt x="3483246" y="653389"/>
                  </a:lnTo>
                  <a:lnTo>
                    <a:pt x="3483246" y="653411"/>
                  </a:lnTo>
                  <a:lnTo>
                    <a:pt x="3483246" y="653432"/>
                  </a:lnTo>
                  <a:lnTo>
                    <a:pt x="3483246" y="653454"/>
                  </a:lnTo>
                  <a:lnTo>
                    <a:pt x="3483246" y="653475"/>
                  </a:lnTo>
                  <a:lnTo>
                    <a:pt x="3483246" y="653497"/>
                  </a:lnTo>
                  <a:lnTo>
                    <a:pt x="3483246" y="653518"/>
                  </a:lnTo>
                  <a:lnTo>
                    <a:pt x="3483246" y="653539"/>
                  </a:lnTo>
                  <a:lnTo>
                    <a:pt x="3483246" y="653561"/>
                  </a:lnTo>
                  <a:lnTo>
                    <a:pt x="3483246" y="653582"/>
                  </a:lnTo>
                  <a:lnTo>
                    <a:pt x="3483246" y="65360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110236" y="550902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110236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30089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30089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30089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30089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30089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75441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75441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75441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75441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75441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8439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55210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26022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968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67645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75640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46451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17263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88075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588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31922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27797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80986" y="3047692"/>
              <a:ext cx="1397119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50575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72520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50575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72520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50575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72520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50575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72520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50575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72520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50575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72520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39620" y="3253869"/>
              <a:ext cx="6769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AUC:0.02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39620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AUC:0.017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39620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AUC:0.019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39620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AUC:0.017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39620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AUC:0.014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39620" y="4351149"/>
              <a:ext cx="93151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AUC:0.02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66676" y="1651806"/>
            <a:ext cx="493915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Hematocrit </a:t>
            </a:r>
            <a:r>
              <a:rPr lang="en-US" altLang="ko-KR" sz="1320" dirty="0"/>
              <a:t>Male: 50% and over Female: 47% and over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5297271"/>
              <a:ext cx="3483246" cy="254795"/>
            </a:xfrm>
            <a:custGeom>
              <a:avLst/>
              <a:gdLst/>
              <a:ahLst/>
              <a:cxnLst/>
              <a:rect l="0" t="0" r="0" b="0"/>
              <a:pathLst>
                <a:path w="3483246" h="254795">
                  <a:moveTo>
                    <a:pt x="0" y="254795"/>
                  </a:moveTo>
                  <a:lnTo>
                    <a:pt x="3483" y="248034"/>
                  </a:lnTo>
                  <a:lnTo>
                    <a:pt x="6966" y="241352"/>
                  </a:lnTo>
                  <a:lnTo>
                    <a:pt x="10449" y="234746"/>
                  </a:lnTo>
                  <a:lnTo>
                    <a:pt x="13932" y="228216"/>
                  </a:lnTo>
                  <a:lnTo>
                    <a:pt x="17416" y="221760"/>
                  </a:lnTo>
                  <a:lnTo>
                    <a:pt x="20899" y="215377"/>
                  </a:lnTo>
                  <a:lnTo>
                    <a:pt x="24382" y="209066"/>
                  </a:lnTo>
                  <a:lnTo>
                    <a:pt x="27865" y="202826"/>
                  </a:lnTo>
                  <a:lnTo>
                    <a:pt x="31349" y="196655"/>
                  </a:lnTo>
                  <a:lnTo>
                    <a:pt x="34832" y="190552"/>
                  </a:lnTo>
                  <a:lnTo>
                    <a:pt x="38315" y="184517"/>
                  </a:lnTo>
                  <a:lnTo>
                    <a:pt x="41798" y="178547"/>
                  </a:lnTo>
                  <a:lnTo>
                    <a:pt x="45282" y="172643"/>
                  </a:lnTo>
                  <a:lnTo>
                    <a:pt x="48765" y="166802"/>
                  </a:lnTo>
                  <a:lnTo>
                    <a:pt x="52248" y="161025"/>
                  </a:lnTo>
                  <a:lnTo>
                    <a:pt x="55731" y="155309"/>
                  </a:lnTo>
                  <a:lnTo>
                    <a:pt x="59215" y="149654"/>
                  </a:lnTo>
                  <a:lnTo>
                    <a:pt x="62698" y="144059"/>
                  </a:lnTo>
                  <a:lnTo>
                    <a:pt x="66181" y="138523"/>
                  </a:lnTo>
                  <a:lnTo>
                    <a:pt x="69664" y="133045"/>
                  </a:lnTo>
                  <a:lnTo>
                    <a:pt x="73148" y="127624"/>
                  </a:lnTo>
                  <a:lnTo>
                    <a:pt x="76631" y="122260"/>
                  </a:lnTo>
                  <a:lnTo>
                    <a:pt x="80114" y="116951"/>
                  </a:lnTo>
                  <a:lnTo>
                    <a:pt x="83597" y="111696"/>
                  </a:lnTo>
                  <a:lnTo>
                    <a:pt x="87081" y="106495"/>
                  </a:lnTo>
                  <a:lnTo>
                    <a:pt x="90564" y="101347"/>
                  </a:lnTo>
                  <a:lnTo>
                    <a:pt x="94047" y="96251"/>
                  </a:lnTo>
                  <a:lnTo>
                    <a:pt x="97530" y="91207"/>
                  </a:lnTo>
                  <a:lnTo>
                    <a:pt x="101014" y="86212"/>
                  </a:lnTo>
                  <a:lnTo>
                    <a:pt x="104497" y="81268"/>
                  </a:lnTo>
                  <a:lnTo>
                    <a:pt x="107980" y="76373"/>
                  </a:lnTo>
                  <a:lnTo>
                    <a:pt x="111463" y="71525"/>
                  </a:lnTo>
                  <a:lnTo>
                    <a:pt x="114947" y="66726"/>
                  </a:lnTo>
                  <a:lnTo>
                    <a:pt x="118430" y="61973"/>
                  </a:lnTo>
                  <a:lnTo>
                    <a:pt x="121913" y="57267"/>
                  </a:lnTo>
                  <a:lnTo>
                    <a:pt x="125396" y="52606"/>
                  </a:lnTo>
                  <a:lnTo>
                    <a:pt x="128880" y="47990"/>
                  </a:lnTo>
                  <a:lnTo>
                    <a:pt x="132363" y="43418"/>
                  </a:lnTo>
                  <a:lnTo>
                    <a:pt x="135846" y="38890"/>
                  </a:lnTo>
                  <a:lnTo>
                    <a:pt x="139329" y="34405"/>
                  </a:lnTo>
                  <a:lnTo>
                    <a:pt x="142813" y="29962"/>
                  </a:lnTo>
                  <a:lnTo>
                    <a:pt x="146296" y="25561"/>
                  </a:lnTo>
                  <a:lnTo>
                    <a:pt x="149779" y="21201"/>
                  </a:lnTo>
                  <a:lnTo>
                    <a:pt x="153262" y="16882"/>
                  </a:lnTo>
                  <a:lnTo>
                    <a:pt x="156746" y="12602"/>
                  </a:lnTo>
                  <a:lnTo>
                    <a:pt x="160229" y="8363"/>
                  </a:lnTo>
                  <a:lnTo>
                    <a:pt x="163712" y="4162"/>
                  </a:lnTo>
                  <a:lnTo>
                    <a:pt x="167195" y="0"/>
                  </a:lnTo>
                  <a:lnTo>
                    <a:pt x="170679" y="138305"/>
                  </a:lnTo>
                  <a:lnTo>
                    <a:pt x="174162" y="136573"/>
                  </a:lnTo>
                  <a:lnTo>
                    <a:pt x="177645" y="134860"/>
                  </a:lnTo>
                  <a:lnTo>
                    <a:pt x="181128" y="133165"/>
                  </a:lnTo>
                  <a:lnTo>
                    <a:pt x="184612" y="131488"/>
                  </a:lnTo>
                  <a:lnTo>
                    <a:pt x="188095" y="129829"/>
                  </a:lnTo>
                  <a:lnTo>
                    <a:pt x="191578" y="128188"/>
                  </a:lnTo>
                  <a:lnTo>
                    <a:pt x="195061" y="126564"/>
                  </a:lnTo>
                  <a:lnTo>
                    <a:pt x="198545" y="124957"/>
                  </a:lnTo>
                  <a:lnTo>
                    <a:pt x="202028" y="123367"/>
                  </a:lnTo>
                  <a:lnTo>
                    <a:pt x="205511" y="121793"/>
                  </a:lnTo>
                  <a:lnTo>
                    <a:pt x="208994" y="120235"/>
                  </a:lnTo>
                  <a:lnTo>
                    <a:pt x="212478" y="118694"/>
                  </a:lnTo>
                  <a:lnTo>
                    <a:pt x="215961" y="117168"/>
                  </a:lnTo>
                  <a:lnTo>
                    <a:pt x="219444" y="115657"/>
                  </a:lnTo>
                  <a:lnTo>
                    <a:pt x="222927" y="114162"/>
                  </a:lnTo>
                  <a:lnTo>
                    <a:pt x="226411" y="112682"/>
                  </a:lnTo>
                  <a:lnTo>
                    <a:pt x="229894" y="111217"/>
                  </a:lnTo>
                  <a:lnTo>
                    <a:pt x="233377" y="109766"/>
                  </a:lnTo>
                  <a:lnTo>
                    <a:pt x="236860" y="108329"/>
                  </a:lnTo>
                  <a:lnTo>
                    <a:pt x="240344" y="106907"/>
                  </a:lnTo>
                  <a:lnTo>
                    <a:pt x="243827" y="105499"/>
                  </a:lnTo>
                  <a:lnTo>
                    <a:pt x="247310" y="104104"/>
                  </a:lnTo>
                  <a:lnTo>
                    <a:pt x="250793" y="102723"/>
                  </a:lnTo>
                  <a:lnTo>
                    <a:pt x="254277" y="101355"/>
                  </a:lnTo>
                  <a:lnTo>
                    <a:pt x="257760" y="132345"/>
                  </a:lnTo>
                  <a:lnTo>
                    <a:pt x="261243" y="131219"/>
                  </a:lnTo>
                  <a:lnTo>
                    <a:pt x="264726" y="130102"/>
                  </a:lnTo>
                  <a:lnTo>
                    <a:pt x="268210" y="128995"/>
                  </a:lnTo>
                  <a:lnTo>
                    <a:pt x="271693" y="127897"/>
                  </a:lnTo>
                  <a:lnTo>
                    <a:pt x="275176" y="126808"/>
                  </a:lnTo>
                  <a:lnTo>
                    <a:pt x="278659" y="125728"/>
                  </a:lnTo>
                  <a:lnTo>
                    <a:pt x="282143" y="124657"/>
                  </a:lnTo>
                  <a:lnTo>
                    <a:pt x="285626" y="123595"/>
                  </a:lnTo>
                  <a:lnTo>
                    <a:pt x="289109" y="122542"/>
                  </a:lnTo>
                  <a:lnTo>
                    <a:pt x="292592" y="121497"/>
                  </a:lnTo>
                  <a:lnTo>
                    <a:pt x="296075" y="120461"/>
                  </a:lnTo>
                  <a:lnTo>
                    <a:pt x="299559" y="119434"/>
                  </a:lnTo>
                  <a:lnTo>
                    <a:pt x="303042" y="118414"/>
                  </a:lnTo>
                  <a:lnTo>
                    <a:pt x="306525" y="117403"/>
                  </a:lnTo>
                  <a:lnTo>
                    <a:pt x="310008" y="116400"/>
                  </a:lnTo>
                  <a:lnTo>
                    <a:pt x="313492" y="115405"/>
                  </a:lnTo>
                  <a:lnTo>
                    <a:pt x="316975" y="114418"/>
                  </a:lnTo>
                  <a:lnTo>
                    <a:pt x="320458" y="113439"/>
                  </a:lnTo>
                  <a:lnTo>
                    <a:pt x="323941" y="112467"/>
                  </a:lnTo>
                  <a:lnTo>
                    <a:pt x="327425" y="111504"/>
                  </a:lnTo>
                  <a:lnTo>
                    <a:pt x="330908" y="110547"/>
                  </a:lnTo>
                  <a:lnTo>
                    <a:pt x="334391" y="109599"/>
                  </a:lnTo>
                  <a:lnTo>
                    <a:pt x="337874" y="108657"/>
                  </a:lnTo>
                  <a:lnTo>
                    <a:pt x="341358" y="107723"/>
                  </a:lnTo>
                  <a:lnTo>
                    <a:pt x="344841" y="106796"/>
                  </a:lnTo>
                  <a:lnTo>
                    <a:pt x="348324" y="105877"/>
                  </a:lnTo>
                  <a:lnTo>
                    <a:pt x="351807" y="104964"/>
                  </a:lnTo>
                  <a:lnTo>
                    <a:pt x="355291" y="104058"/>
                  </a:lnTo>
                  <a:lnTo>
                    <a:pt x="358774" y="103159"/>
                  </a:lnTo>
                  <a:lnTo>
                    <a:pt x="362257" y="102267"/>
                  </a:lnTo>
                  <a:lnTo>
                    <a:pt x="365740" y="101382"/>
                  </a:lnTo>
                  <a:lnTo>
                    <a:pt x="369224" y="100504"/>
                  </a:lnTo>
                  <a:lnTo>
                    <a:pt x="372707" y="99632"/>
                  </a:lnTo>
                  <a:lnTo>
                    <a:pt x="376190" y="98766"/>
                  </a:lnTo>
                  <a:lnTo>
                    <a:pt x="379673" y="97907"/>
                  </a:lnTo>
                  <a:lnTo>
                    <a:pt x="383157" y="97054"/>
                  </a:lnTo>
                  <a:lnTo>
                    <a:pt x="386640" y="96208"/>
                  </a:lnTo>
                  <a:lnTo>
                    <a:pt x="390123" y="95368"/>
                  </a:lnTo>
                  <a:lnTo>
                    <a:pt x="393606" y="94534"/>
                  </a:lnTo>
                  <a:lnTo>
                    <a:pt x="397090" y="93706"/>
                  </a:lnTo>
                  <a:lnTo>
                    <a:pt x="400573" y="92884"/>
                  </a:lnTo>
                  <a:lnTo>
                    <a:pt x="404056" y="92068"/>
                  </a:lnTo>
                  <a:lnTo>
                    <a:pt x="407539" y="91258"/>
                  </a:lnTo>
                  <a:lnTo>
                    <a:pt x="411023" y="90454"/>
                  </a:lnTo>
                  <a:lnTo>
                    <a:pt x="414506" y="89655"/>
                  </a:lnTo>
                  <a:lnTo>
                    <a:pt x="417989" y="88862"/>
                  </a:lnTo>
                  <a:lnTo>
                    <a:pt x="421472" y="88075"/>
                  </a:lnTo>
                  <a:lnTo>
                    <a:pt x="424956" y="133814"/>
                  </a:lnTo>
                  <a:lnTo>
                    <a:pt x="428439" y="133082"/>
                  </a:lnTo>
                  <a:lnTo>
                    <a:pt x="431922" y="132353"/>
                  </a:lnTo>
                  <a:lnTo>
                    <a:pt x="435405" y="131628"/>
                  </a:lnTo>
                  <a:lnTo>
                    <a:pt x="438889" y="130905"/>
                  </a:lnTo>
                  <a:lnTo>
                    <a:pt x="442372" y="130186"/>
                  </a:lnTo>
                  <a:lnTo>
                    <a:pt x="445855" y="129469"/>
                  </a:lnTo>
                  <a:lnTo>
                    <a:pt x="449338" y="128756"/>
                  </a:lnTo>
                  <a:lnTo>
                    <a:pt x="452822" y="128045"/>
                  </a:lnTo>
                  <a:lnTo>
                    <a:pt x="456305" y="127338"/>
                  </a:lnTo>
                  <a:lnTo>
                    <a:pt x="459788" y="126634"/>
                  </a:lnTo>
                  <a:lnTo>
                    <a:pt x="463271" y="125932"/>
                  </a:lnTo>
                  <a:lnTo>
                    <a:pt x="466755" y="125233"/>
                  </a:lnTo>
                  <a:lnTo>
                    <a:pt x="470238" y="124538"/>
                  </a:lnTo>
                  <a:lnTo>
                    <a:pt x="473721" y="123845"/>
                  </a:lnTo>
                  <a:lnTo>
                    <a:pt x="477204" y="123155"/>
                  </a:lnTo>
                  <a:lnTo>
                    <a:pt x="480688" y="122468"/>
                  </a:lnTo>
                  <a:lnTo>
                    <a:pt x="484171" y="121784"/>
                  </a:lnTo>
                  <a:lnTo>
                    <a:pt x="487654" y="121102"/>
                  </a:lnTo>
                  <a:lnTo>
                    <a:pt x="491137" y="120423"/>
                  </a:lnTo>
                  <a:lnTo>
                    <a:pt x="494621" y="119748"/>
                  </a:lnTo>
                  <a:lnTo>
                    <a:pt x="498104" y="119074"/>
                  </a:lnTo>
                  <a:lnTo>
                    <a:pt x="501587" y="118404"/>
                  </a:lnTo>
                  <a:lnTo>
                    <a:pt x="505070" y="117736"/>
                  </a:lnTo>
                  <a:lnTo>
                    <a:pt x="508554" y="117071"/>
                  </a:lnTo>
                  <a:lnTo>
                    <a:pt x="512037" y="116409"/>
                  </a:lnTo>
                  <a:lnTo>
                    <a:pt x="515520" y="115750"/>
                  </a:lnTo>
                  <a:lnTo>
                    <a:pt x="519003" y="115093"/>
                  </a:lnTo>
                  <a:lnTo>
                    <a:pt x="522487" y="114439"/>
                  </a:lnTo>
                  <a:lnTo>
                    <a:pt x="525970" y="113787"/>
                  </a:lnTo>
                  <a:lnTo>
                    <a:pt x="529453" y="113138"/>
                  </a:lnTo>
                  <a:lnTo>
                    <a:pt x="532936" y="112492"/>
                  </a:lnTo>
                  <a:lnTo>
                    <a:pt x="536420" y="111848"/>
                  </a:lnTo>
                  <a:lnTo>
                    <a:pt x="539903" y="111206"/>
                  </a:lnTo>
                  <a:lnTo>
                    <a:pt x="543386" y="110568"/>
                  </a:lnTo>
                  <a:lnTo>
                    <a:pt x="546869" y="109932"/>
                  </a:lnTo>
                  <a:lnTo>
                    <a:pt x="550353" y="109298"/>
                  </a:lnTo>
                  <a:lnTo>
                    <a:pt x="553836" y="108667"/>
                  </a:lnTo>
                  <a:lnTo>
                    <a:pt x="557319" y="108038"/>
                  </a:lnTo>
                  <a:lnTo>
                    <a:pt x="560802" y="107412"/>
                  </a:lnTo>
                  <a:lnTo>
                    <a:pt x="564286" y="106788"/>
                  </a:lnTo>
                  <a:lnTo>
                    <a:pt x="567769" y="106167"/>
                  </a:lnTo>
                  <a:lnTo>
                    <a:pt x="571252" y="105548"/>
                  </a:lnTo>
                  <a:lnTo>
                    <a:pt x="574735" y="104932"/>
                  </a:lnTo>
                  <a:lnTo>
                    <a:pt x="578218" y="104318"/>
                  </a:lnTo>
                  <a:lnTo>
                    <a:pt x="581702" y="103706"/>
                  </a:lnTo>
                  <a:lnTo>
                    <a:pt x="585185" y="103097"/>
                  </a:lnTo>
                  <a:lnTo>
                    <a:pt x="588668" y="102490"/>
                  </a:lnTo>
                  <a:lnTo>
                    <a:pt x="592151" y="101886"/>
                  </a:lnTo>
                  <a:lnTo>
                    <a:pt x="595635" y="101261"/>
                  </a:lnTo>
                  <a:lnTo>
                    <a:pt x="599118" y="100575"/>
                  </a:lnTo>
                  <a:lnTo>
                    <a:pt x="602601" y="99891"/>
                  </a:lnTo>
                  <a:lnTo>
                    <a:pt x="606084" y="99209"/>
                  </a:lnTo>
                  <a:lnTo>
                    <a:pt x="609568" y="98528"/>
                  </a:lnTo>
                  <a:lnTo>
                    <a:pt x="613051" y="97850"/>
                  </a:lnTo>
                  <a:lnTo>
                    <a:pt x="616534" y="97174"/>
                  </a:lnTo>
                  <a:lnTo>
                    <a:pt x="620017" y="96499"/>
                  </a:lnTo>
                  <a:lnTo>
                    <a:pt x="623501" y="95826"/>
                  </a:lnTo>
                  <a:lnTo>
                    <a:pt x="626984" y="95155"/>
                  </a:lnTo>
                  <a:lnTo>
                    <a:pt x="630467" y="94486"/>
                  </a:lnTo>
                  <a:lnTo>
                    <a:pt x="633950" y="93818"/>
                  </a:lnTo>
                  <a:lnTo>
                    <a:pt x="637434" y="93153"/>
                  </a:lnTo>
                  <a:lnTo>
                    <a:pt x="640917" y="92489"/>
                  </a:lnTo>
                  <a:lnTo>
                    <a:pt x="644400" y="91827"/>
                  </a:lnTo>
                  <a:lnTo>
                    <a:pt x="647883" y="91167"/>
                  </a:lnTo>
                  <a:lnTo>
                    <a:pt x="651367" y="90508"/>
                  </a:lnTo>
                  <a:lnTo>
                    <a:pt x="654850" y="89852"/>
                  </a:lnTo>
                  <a:lnTo>
                    <a:pt x="658333" y="89197"/>
                  </a:lnTo>
                  <a:lnTo>
                    <a:pt x="661816" y="88544"/>
                  </a:lnTo>
                  <a:lnTo>
                    <a:pt x="665300" y="87892"/>
                  </a:lnTo>
                  <a:lnTo>
                    <a:pt x="668783" y="87243"/>
                  </a:lnTo>
                  <a:lnTo>
                    <a:pt x="672266" y="86595"/>
                  </a:lnTo>
                  <a:lnTo>
                    <a:pt x="675749" y="85949"/>
                  </a:lnTo>
                  <a:lnTo>
                    <a:pt x="679233" y="85304"/>
                  </a:lnTo>
                  <a:lnTo>
                    <a:pt x="682716" y="84661"/>
                  </a:lnTo>
                  <a:lnTo>
                    <a:pt x="686199" y="84020"/>
                  </a:lnTo>
                  <a:lnTo>
                    <a:pt x="689682" y="83381"/>
                  </a:lnTo>
                  <a:lnTo>
                    <a:pt x="693166" y="82743"/>
                  </a:lnTo>
                  <a:lnTo>
                    <a:pt x="696649" y="82107"/>
                  </a:lnTo>
                  <a:lnTo>
                    <a:pt x="700132" y="81473"/>
                  </a:lnTo>
                  <a:lnTo>
                    <a:pt x="703615" y="80840"/>
                  </a:lnTo>
                  <a:lnTo>
                    <a:pt x="707099" y="80209"/>
                  </a:lnTo>
                  <a:lnTo>
                    <a:pt x="710582" y="79580"/>
                  </a:lnTo>
                  <a:lnTo>
                    <a:pt x="714065" y="78952"/>
                  </a:lnTo>
                  <a:lnTo>
                    <a:pt x="717548" y="78326"/>
                  </a:lnTo>
                  <a:lnTo>
                    <a:pt x="721032" y="77702"/>
                  </a:lnTo>
                  <a:lnTo>
                    <a:pt x="724515" y="77079"/>
                  </a:lnTo>
                  <a:lnTo>
                    <a:pt x="727998" y="76458"/>
                  </a:lnTo>
                  <a:lnTo>
                    <a:pt x="731481" y="75839"/>
                  </a:lnTo>
                  <a:lnTo>
                    <a:pt x="734965" y="75221"/>
                  </a:lnTo>
                  <a:lnTo>
                    <a:pt x="738448" y="74605"/>
                  </a:lnTo>
                  <a:lnTo>
                    <a:pt x="741931" y="73990"/>
                  </a:lnTo>
                  <a:lnTo>
                    <a:pt x="745414" y="73377"/>
                  </a:lnTo>
                  <a:lnTo>
                    <a:pt x="748898" y="72765"/>
                  </a:lnTo>
                  <a:lnTo>
                    <a:pt x="752381" y="72156"/>
                  </a:lnTo>
                  <a:lnTo>
                    <a:pt x="755864" y="71547"/>
                  </a:lnTo>
                  <a:lnTo>
                    <a:pt x="759347" y="70940"/>
                  </a:lnTo>
                  <a:lnTo>
                    <a:pt x="762831" y="70335"/>
                  </a:lnTo>
                  <a:lnTo>
                    <a:pt x="766314" y="69732"/>
                  </a:lnTo>
                  <a:lnTo>
                    <a:pt x="769797" y="69130"/>
                  </a:lnTo>
                  <a:lnTo>
                    <a:pt x="773280" y="68529"/>
                  </a:lnTo>
                  <a:lnTo>
                    <a:pt x="776764" y="67930"/>
                  </a:lnTo>
                  <a:lnTo>
                    <a:pt x="780247" y="67333"/>
                  </a:lnTo>
                  <a:lnTo>
                    <a:pt x="783730" y="66737"/>
                  </a:lnTo>
                  <a:lnTo>
                    <a:pt x="787213" y="66142"/>
                  </a:lnTo>
                  <a:lnTo>
                    <a:pt x="790697" y="65550"/>
                  </a:lnTo>
                  <a:lnTo>
                    <a:pt x="794180" y="64958"/>
                  </a:lnTo>
                  <a:lnTo>
                    <a:pt x="797663" y="64368"/>
                  </a:lnTo>
                  <a:lnTo>
                    <a:pt x="801146" y="63780"/>
                  </a:lnTo>
                  <a:lnTo>
                    <a:pt x="804630" y="63193"/>
                  </a:lnTo>
                  <a:lnTo>
                    <a:pt x="808113" y="62608"/>
                  </a:lnTo>
                  <a:lnTo>
                    <a:pt x="811596" y="62024"/>
                  </a:lnTo>
                  <a:lnTo>
                    <a:pt x="815079" y="61441"/>
                  </a:lnTo>
                  <a:lnTo>
                    <a:pt x="818563" y="60861"/>
                  </a:lnTo>
                  <a:lnTo>
                    <a:pt x="822046" y="60281"/>
                  </a:lnTo>
                  <a:lnTo>
                    <a:pt x="825529" y="59703"/>
                  </a:lnTo>
                  <a:lnTo>
                    <a:pt x="829012" y="59126"/>
                  </a:lnTo>
                  <a:lnTo>
                    <a:pt x="832496" y="58551"/>
                  </a:lnTo>
                  <a:lnTo>
                    <a:pt x="835979" y="57978"/>
                  </a:lnTo>
                  <a:lnTo>
                    <a:pt x="839462" y="57405"/>
                  </a:lnTo>
                  <a:lnTo>
                    <a:pt x="842945" y="56835"/>
                  </a:lnTo>
                  <a:lnTo>
                    <a:pt x="846429" y="56265"/>
                  </a:lnTo>
                  <a:lnTo>
                    <a:pt x="849912" y="55710"/>
                  </a:lnTo>
                  <a:lnTo>
                    <a:pt x="853395" y="55268"/>
                  </a:lnTo>
                  <a:lnTo>
                    <a:pt x="856878" y="54827"/>
                  </a:lnTo>
                  <a:lnTo>
                    <a:pt x="860361" y="54388"/>
                  </a:lnTo>
                  <a:lnTo>
                    <a:pt x="863845" y="53951"/>
                  </a:lnTo>
                  <a:lnTo>
                    <a:pt x="867328" y="53516"/>
                  </a:lnTo>
                  <a:lnTo>
                    <a:pt x="870811" y="53082"/>
                  </a:lnTo>
                  <a:lnTo>
                    <a:pt x="874294" y="52650"/>
                  </a:lnTo>
                  <a:lnTo>
                    <a:pt x="877778" y="52219"/>
                  </a:lnTo>
                  <a:lnTo>
                    <a:pt x="881261" y="51790"/>
                  </a:lnTo>
                  <a:lnTo>
                    <a:pt x="884744" y="51363"/>
                  </a:lnTo>
                  <a:lnTo>
                    <a:pt x="888227" y="50937"/>
                  </a:lnTo>
                  <a:lnTo>
                    <a:pt x="891711" y="50512"/>
                  </a:lnTo>
                  <a:lnTo>
                    <a:pt x="895194" y="50089"/>
                  </a:lnTo>
                  <a:lnTo>
                    <a:pt x="898677" y="49668"/>
                  </a:lnTo>
                  <a:lnTo>
                    <a:pt x="902160" y="49248"/>
                  </a:lnTo>
                  <a:lnTo>
                    <a:pt x="905644" y="48830"/>
                  </a:lnTo>
                  <a:lnTo>
                    <a:pt x="909127" y="48414"/>
                  </a:lnTo>
                  <a:lnTo>
                    <a:pt x="912610" y="47998"/>
                  </a:lnTo>
                  <a:lnTo>
                    <a:pt x="916093" y="47585"/>
                  </a:lnTo>
                  <a:lnTo>
                    <a:pt x="919577" y="47173"/>
                  </a:lnTo>
                  <a:lnTo>
                    <a:pt x="923060" y="46762"/>
                  </a:lnTo>
                  <a:lnTo>
                    <a:pt x="926543" y="46353"/>
                  </a:lnTo>
                  <a:lnTo>
                    <a:pt x="930026" y="45945"/>
                  </a:lnTo>
                  <a:lnTo>
                    <a:pt x="933510" y="45539"/>
                  </a:lnTo>
                  <a:lnTo>
                    <a:pt x="936993" y="45134"/>
                  </a:lnTo>
                  <a:lnTo>
                    <a:pt x="940476" y="44730"/>
                  </a:lnTo>
                  <a:lnTo>
                    <a:pt x="943959" y="44328"/>
                  </a:lnTo>
                  <a:lnTo>
                    <a:pt x="947443" y="43928"/>
                  </a:lnTo>
                  <a:lnTo>
                    <a:pt x="950926" y="43529"/>
                  </a:lnTo>
                  <a:lnTo>
                    <a:pt x="954409" y="43131"/>
                  </a:lnTo>
                  <a:lnTo>
                    <a:pt x="957892" y="42735"/>
                  </a:lnTo>
                  <a:lnTo>
                    <a:pt x="961376" y="42340"/>
                  </a:lnTo>
                  <a:lnTo>
                    <a:pt x="964859" y="41947"/>
                  </a:lnTo>
                  <a:lnTo>
                    <a:pt x="968342" y="41555"/>
                  </a:lnTo>
                  <a:lnTo>
                    <a:pt x="971825" y="41164"/>
                  </a:lnTo>
                  <a:lnTo>
                    <a:pt x="975309" y="40774"/>
                  </a:lnTo>
                  <a:lnTo>
                    <a:pt x="978792" y="40387"/>
                  </a:lnTo>
                  <a:lnTo>
                    <a:pt x="982275" y="40000"/>
                  </a:lnTo>
                  <a:lnTo>
                    <a:pt x="985758" y="39615"/>
                  </a:lnTo>
                  <a:lnTo>
                    <a:pt x="989242" y="39231"/>
                  </a:lnTo>
                  <a:lnTo>
                    <a:pt x="992725" y="38848"/>
                  </a:lnTo>
                  <a:lnTo>
                    <a:pt x="996208" y="38467"/>
                  </a:lnTo>
                  <a:lnTo>
                    <a:pt x="999691" y="38087"/>
                  </a:lnTo>
                  <a:lnTo>
                    <a:pt x="1003175" y="37708"/>
                  </a:lnTo>
                  <a:lnTo>
                    <a:pt x="1006658" y="37331"/>
                  </a:lnTo>
                  <a:lnTo>
                    <a:pt x="1010141" y="36955"/>
                  </a:lnTo>
                  <a:lnTo>
                    <a:pt x="1013624" y="36580"/>
                  </a:lnTo>
                  <a:lnTo>
                    <a:pt x="1017108" y="36207"/>
                  </a:lnTo>
                  <a:lnTo>
                    <a:pt x="1020591" y="67383"/>
                  </a:lnTo>
                  <a:lnTo>
                    <a:pt x="1024074" y="67465"/>
                  </a:lnTo>
                  <a:lnTo>
                    <a:pt x="1027557" y="67547"/>
                  </a:lnTo>
                  <a:lnTo>
                    <a:pt x="1031041" y="67629"/>
                  </a:lnTo>
                  <a:lnTo>
                    <a:pt x="1034524" y="67710"/>
                  </a:lnTo>
                  <a:lnTo>
                    <a:pt x="1038007" y="67790"/>
                  </a:lnTo>
                  <a:lnTo>
                    <a:pt x="1041490" y="67870"/>
                  </a:lnTo>
                  <a:lnTo>
                    <a:pt x="1044974" y="67949"/>
                  </a:lnTo>
                  <a:lnTo>
                    <a:pt x="1048457" y="68027"/>
                  </a:lnTo>
                  <a:lnTo>
                    <a:pt x="1051940" y="68105"/>
                  </a:lnTo>
                  <a:lnTo>
                    <a:pt x="1055423" y="68182"/>
                  </a:lnTo>
                  <a:lnTo>
                    <a:pt x="1058907" y="68259"/>
                  </a:lnTo>
                  <a:lnTo>
                    <a:pt x="1062390" y="68335"/>
                  </a:lnTo>
                  <a:lnTo>
                    <a:pt x="1065873" y="68411"/>
                  </a:lnTo>
                  <a:lnTo>
                    <a:pt x="1069356" y="68486"/>
                  </a:lnTo>
                  <a:lnTo>
                    <a:pt x="1072840" y="68561"/>
                  </a:lnTo>
                  <a:lnTo>
                    <a:pt x="1076323" y="68635"/>
                  </a:lnTo>
                  <a:lnTo>
                    <a:pt x="1079806" y="68708"/>
                  </a:lnTo>
                  <a:lnTo>
                    <a:pt x="1083289" y="68781"/>
                  </a:lnTo>
                  <a:lnTo>
                    <a:pt x="1086773" y="68853"/>
                  </a:lnTo>
                  <a:lnTo>
                    <a:pt x="1090256" y="68925"/>
                  </a:lnTo>
                  <a:lnTo>
                    <a:pt x="1093739" y="68996"/>
                  </a:lnTo>
                  <a:lnTo>
                    <a:pt x="1097222" y="69067"/>
                  </a:lnTo>
                  <a:lnTo>
                    <a:pt x="1100706" y="69138"/>
                  </a:lnTo>
                  <a:lnTo>
                    <a:pt x="1104189" y="69208"/>
                  </a:lnTo>
                  <a:lnTo>
                    <a:pt x="1107672" y="80341"/>
                  </a:lnTo>
                  <a:lnTo>
                    <a:pt x="1111155" y="80026"/>
                  </a:lnTo>
                  <a:lnTo>
                    <a:pt x="1114639" y="79712"/>
                  </a:lnTo>
                  <a:lnTo>
                    <a:pt x="1118122" y="79399"/>
                  </a:lnTo>
                  <a:lnTo>
                    <a:pt x="1121605" y="79087"/>
                  </a:lnTo>
                  <a:lnTo>
                    <a:pt x="1125088" y="78776"/>
                  </a:lnTo>
                  <a:lnTo>
                    <a:pt x="1128572" y="78465"/>
                  </a:lnTo>
                  <a:lnTo>
                    <a:pt x="1132055" y="78156"/>
                  </a:lnTo>
                  <a:lnTo>
                    <a:pt x="1135538" y="77847"/>
                  </a:lnTo>
                  <a:lnTo>
                    <a:pt x="1139021" y="77539"/>
                  </a:lnTo>
                  <a:lnTo>
                    <a:pt x="1142505" y="77232"/>
                  </a:lnTo>
                  <a:lnTo>
                    <a:pt x="1145988" y="76925"/>
                  </a:lnTo>
                  <a:lnTo>
                    <a:pt x="1149471" y="76620"/>
                  </a:lnTo>
                  <a:lnTo>
                    <a:pt x="1152954" y="76315"/>
                  </a:lnTo>
                  <a:lnTo>
                    <a:pt x="1156437" y="76011"/>
                  </a:lnTo>
                  <a:lnTo>
                    <a:pt x="1159921" y="75708"/>
                  </a:lnTo>
                  <a:lnTo>
                    <a:pt x="1163404" y="75406"/>
                  </a:lnTo>
                  <a:lnTo>
                    <a:pt x="1166887" y="75104"/>
                  </a:lnTo>
                  <a:lnTo>
                    <a:pt x="1170370" y="74803"/>
                  </a:lnTo>
                  <a:lnTo>
                    <a:pt x="1173854" y="74503"/>
                  </a:lnTo>
                  <a:lnTo>
                    <a:pt x="1177337" y="74204"/>
                  </a:lnTo>
                  <a:lnTo>
                    <a:pt x="1180820" y="73906"/>
                  </a:lnTo>
                  <a:lnTo>
                    <a:pt x="1184303" y="73608"/>
                  </a:lnTo>
                  <a:lnTo>
                    <a:pt x="1187787" y="73311"/>
                  </a:lnTo>
                  <a:lnTo>
                    <a:pt x="1191270" y="73015"/>
                  </a:lnTo>
                  <a:lnTo>
                    <a:pt x="1194753" y="72719"/>
                  </a:lnTo>
                  <a:lnTo>
                    <a:pt x="1198236" y="72425"/>
                  </a:lnTo>
                  <a:lnTo>
                    <a:pt x="1201720" y="72131"/>
                  </a:lnTo>
                  <a:lnTo>
                    <a:pt x="1205203" y="71838"/>
                  </a:lnTo>
                  <a:lnTo>
                    <a:pt x="1208686" y="71546"/>
                  </a:lnTo>
                  <a:lnTo>
                    <a:pt x="1212169" y="71254"/>
                  </a:lnTo>
                  <a:lnTo>
                    <a:pt x="1215653" y="70963"/>
                  </a:lnTo>
                  <a:lnTo>
                    <a:pt x="1219136" y="70673"/>
                  </a:lnTo>
                  <a:lnTo>
                    <a:pt x="1222619" y="70384"/>
                  </a:lnTo>
                  <a:lnTo>
                    <a:pt x="1226102" y="70095"/>
                  </a:lnTo>
                  <a:lnTo>
                    <a:pt x="1229586" y="69807"/>
                  </a:lnTo>
                  <a:lnTo>
                    <a:pt x="1233069" y="69520"/>
                  </a:lnTo>
                  <a:lnTo>
                    <a:pt x="1236552" y="69234"/>
                  </a:lnTo>
                  <a:lnTo>
                    <a:pt x="1240035" y="68948"/>
                  </a:lnTo>
                  <a:lnTo>
                    <a:pt x="1243519" y="68663"/>
                  </a:lnTo>
                  <a:lnTo>
                    <a:pt x="1247002" y="68379"/>
                  </a:lnTo>
                  <a:lnTo>
                    <a:pt x="1250485" y="68096"/>
                  </a:lnTo>
                  <a:lnTo>
                    <a:pt x="1253968" y="67813"/>
                  </a:lnTo>
                  <a:lnTo>
                    <a:pt x="1257452" y="67531"/>
                  </a:lnTo>
                  <a:lnTo>
                    <a:pt x="1260935" y="67250"/>
                  </a:lnTo>
                  <a:lnTo>
                    <a:pt x="1264418" y="66969"/>
                  </a:lnTo>
                  <a:lnTo>
                    <a:pt x="1267901" y="66689"/>
                  </a:lnTo>
                  <a:lnTo>
                    <a:pt x="1271385" y="66410"/>
                  </a:lnTo>
                  <a:lnTo>
                    <a:pt x="1274868" y="74634"/>
                  </a:lnTo>
                  <a:lnTo>
                    <a:pt x="1278351" y="74676"/>
                  </a:lnTo>
                  <a:lnTo>
                    <a:pt x="1281834" y="74718"/>
                  </a:lnTo>
                  <a:lnTo>
                    <a:pt x="1285318" y="74760"/>
                  </a:lnTo>
                  <a:lnTo>
                    <a:pt x="1288801" y="74801"/>
                  </a:lnTo>
                  <a:lnTo>
                    <a:pt x="1292284" y="74843"/>
                  </a:lnTo>
                  <a:lnTo>
                    <a:pt x="1295767" y="74884"/>
                  </a:lnTo>
                  <a:lnTo>
                    <a:pt x="1299251" y="74925"/>
                  </a:lnTo>
                  <a:lnTo>
                    <a:pt x="1302734" y="74965"/>
                  </a:lnTo>
                  <a:lnTo>
                    <a:pt x="1306217" y="75006"/>
                  </a:lnTo>
                  <a:lnTo>
                    <a:pt x="1309700" y="75046"/>
                  </a:lnTo>
                  <a:lnTo>
                    <a:pt x="1313184" y="75086"/>
                  </a:lnTo>
                  <a:lnTo>
                    <a:pt x="1316667" y="75125"/>
                  </a:lnTo>
                  <a:lnTo>
                    <a:pt x="1320150" y="75165"/>
                  </a:lnTo>
                  <a:lnTo>
                    <a:pt x="1323633" y="75204"/>
                  </a:lnTo>
                  <a:lnTo>
                    <a:pt x="1327117" y="75243"/>
                  </a:lnTo>
                  <a:lnTo>
                    <a:pt x="1330600" y="75282"/>
                  </a:lnTo>
                  <a:lnTo>
                    <a:pt x="1334083" y="75320"/>
                  </a:lnTo>
                  <a:lnTo>
                    <a:pt x="1337566" y="75358"/>
                  </a:lnTo>
                  <a:lnTo>
                    <a:pt x="1341050" y="75397"/>
                  </a:lnTo>
                  <a:lnTo>
                    <a:pt x="1344533" y="75435"/>
                  </a:lnTo>
                  <a:lnTo>
                    <a:pt x="1348016" y="75472"/>
                  </a:lnTo>
                  <a:lnTo>
                    <a:pt x="1351499" y="75510"/>
                  </a:lnTo>
                  <a:lnTo>
                    <a:pt x="1354983" y="75547"/>
                  </a:lnTo>
                  <a:lnTo>
                    <a:pt x="1358466" y="75584"/>
                  </a:lnTo>
                  <a:lnTo>
                    <a:pt x="1361949" y="90512"/>
                  </a:lnTo>
                  <a:lnTo>
                    <a:pt x="1365432" y="90666"/>
                  </a:lnTo>
                  <a:lnTo>
                    <a:pt x="1368916" y="90818"/>
                  </a:lnTo>
                  <a:lnTo>
                    <a:pt x="1372399" y="90970"/>
                  </a:lnTo>
                  <a:lnTo>
                    <a:pt x="1375882" y="91121"/>
                  </a:lnTo>
                  <a:lnTo>
                    <a:pt x="1379365" y="91271"/>
                  </a:lnTo>
                  <a:lnTo>
                    <a:pt x="1382849" y="91420"/>
                  </a:lnTo>
                  <a:lnTo>
                    <a:pt x="1386332" y="91567"/>
                  </a:lnTo>
                  <a:lnTo>
                    <a:pt x="1389815" y="91714"/>
                  </a:lnTo>
                  <a:lnTo>
                    <a:pt x="1393298" y="91860"/>
                  </a:lnTo>
                  <a:lnTo>
                    <a:pt x="1396782" y="92004"/>
                  </a:lnTo>
                  <a:lnTo>
                    <a:pt x="1400265" y="92148"/>
                  </a:lnTo>
                  <a:lnTo>
                    <a:pt x="1403748" y="92291"/>
                  </a:lnTo>
                  <a:lnTo>
                    <a:pt x="1407231" y="92433"/>
                  </a:lnTo>
                  <a:lnTo>
                    <a:pt x="1410715" y="92574"/>
                  </a:lnTo>
                  <a:lnTo>
                    <a:pt x="1414198" y="92714"/>
                  </a:lnTo>
                  <a:lnTo>
                    <a:pt x="1417681" y="92853"/>
                  </a:lnTo>
                  <a:lnTo>
                    <a:pt x="1421164" y="92991"/>
                  </a:lnTo>
                  <a:lnTo>
                    <a:pt x="1424648" y="93128"/>
                  </a:lnTo>
                  <a:lnTo>
                    <a:pt x="1428131" y="93264"/>
                  </a:lnTo>
                  <a:lnTo>
                    <a:pt x="1431614" y="93400"/>
                  </a:lnTo>
                  <a:lnTo>
                    <a:pt x="1435097" y="93534"/>
                  </a:lnTo>
                  <a:lnTo>
                    <a:pt x="1438580" y="93668"/>
                  </a:lnTo>
                  <a:lnTo>
                    <a:pt x="1442064" y="93801"/>
                  </a:lnTo>
                  <a:lnTo>
                    <a:pt x="1445547" y="93880"/>
                  </a:lnTo>
                  <a:lnTo>
                    <a:pt x="1449030" y="93869"/>
                  </a:lnTo>
                  <a:lnTo>
                    <a:pt x="1452513" y="93857"/>
                  </a:lnTo>
                  <a:lnTo>
                    <a:pt x="1455997" y="93846"/>
                  </a:lnTo>
                  <a:lnTo>
                    <a:pt x="1459480" y="93834"/>
                  </a:lnTo>
                  <a:lnTo>
                    <a:pt x="1462963" y="93823"/>
                  </a:lnTo>
                  <a:lnTo>
                    <a:pt x="1466446" y="93812"/>
                  </a:lnTo>
                  <a:lnTo>
                    <a:pt x="1469930" y="93801"/>
                  </a:lnTo>
                  <a:lnTo>
                    <a:pt x="1473413" y="93789"/>
                  </a:lnTo>
                  <a:lnTo>
                    <a:pt x="1476896" y="93778"/>
                  </a:lnTo>
                  <a:lnTo>
                    <a:pt x="1480379" y="93767"/>
                  </a:lnTo>
                  <a:lnTo>
                    <a:pt x="1483863" y="93756"/>
                  </a:lnTo>
                  <a:lnTo>
                    <a:pt x="1487346" y="93745"/>
                  </a:lnTo>
                  <a:lnTo>
                    <a:pt x="1490829" y="93734"/>
                  </a:lnTo>
                  <a:lnTo>
                    <a:pt x="1494312" y="93723"/>
                  </a:lnTo>
                  <a:lnTo>
                    <a:pt x="1497796" y="93713"/>
                  </a:lnTo>
                  <a:lnTo>
                    <a:pt x="1501279" y="93702"/>
                  </a:lnTo>
                  <a:lnTo>
                    <a:pt x="1504762" y="93691"/>
                  </a:lnTo>
                  <a:lnTo>
                    <a:pt x="1508245" y="93680"/>
                  </a:lnTo>
                  <a:lnTo>
                    <a:pt x="1511729" y="93670"/>
                  </a:lnTo>
                  <a:lnTo>
                    <a:pt x="1515212" y="93659"/>
                  </a:lnTo>
                  <a:lnTo>
                    <a:pt x="1518695" y="93649"/>
                  </a:lnTo>
                  <a:lnTo>
                    <a:pt x="1522178" y="93638"/>
                  </a:lnTo>
                  <a:lnTo>
                    <a:pt x="1525662" y="93628"/>
                  </a:lnTo>
                  <a:lnTo>
                    <a:pt x="1529145" y="93617"/>
                  </a:lnTo>
                  <a:lnTo>
                    <a:pt x="1532628" y="100357"/>
                  </a:lnTo>
                  <a:lnTo>
                    <a:pt x="1536111" y="100349"/>
                  </a:lnTo>
                  <a:lnTo>
                    <a:pt x="1539595" y="100340"/>
                  </a:lnTo>
                  <a:lnTo>
                    <a:pt x="1543078" y="100332"/>
                  </a:lnTo>
                  <a:lnTo>
                    <a:pt x="1546561" y="100323"/>
                  </a:lnTo>
                  <a:lnTo>
                    <a:pt x="1550044" y="100315"/>
                  </a:lnTo>
                  <a:lnTo>
                    <a:pt x="1553528" y="100306"/>
                  </a:lnTo>
                  <a:lnTo>
                    <a:pt x="1557011" y="100298"/>
                  </a:lnTo>
                  <a:lnTo>
                    <a:pt x="1560494" y="100290"/>
                  </a:lnTo>
                  <a:lnTo>
                    <a:pt x="1563977" y="100281"/>
                  </a:lnTo>
                  <a:lnTo>
                    <a:pt x="1567461" y="100273"/>
                  </a:lnTo>
                  <a:lnTo>
                    <a:pt x="1570944" y="100265"/>
                  </a:lnTo>
                  <a:lnTo>
                    <a:pt x="1574427" y="100257"/>
                  </a:lnTo>
                  <a:lnTo>
                    <a:pt x="1577910" y="100248"/>
                  </a:lnTo>
                  <a:lnTo>
                    <a:pt x="1581394" y="100240"/>
                  </a:lnTo>
                  <a:lnTo>
                    <a:pt x="1584877" y="100232"/>
                  </a:lnTo>
                  <a:lnTo>
                    <a:pt x="1588360" y="100224"/>
                  </a:lnTo>
                  <a:lnTo>
                    <a:pt x="1591843" y="100216"/>
                  </a:lnTo>
                  <a:lnTo>
                    <a:pt x="1595327" y="100208"/>
                  </a:lnTo>
                  <a:lnTo>
                    <a:pt x="1598810" y="100200"/>
                  </a:lnTo>
                  <a:lnTo>
                    <a:pt x="1602293" y="100192"/>
                  </a:lnTo>
                  <a:lnTo>
                    <a:pt x="1605776" y="100184"/>
                  </a:lnTo>
                  <a:lnTo>
                    <a:pt x="1609260" y="100176"/>
                  </a:lnTo>
                  <a:lnTo>
                    <a:pt x="1612743" y="100169"/>
                  </a:lnTo>
                  <a:lnTo>
                    <a:pt x="1616226" y="100161"/>
                  </a:lnTo>
                  <a:lnTo>
                    <a:pt x="1619709" y="100153"/>
                  </a:lnTo>
                  <a:lnTo>
                    <a:pt x="1623193" y="100145"/>
                  </a:lnTo>
                  <a:lnTo>
                    <a:pt x="1626676" y="100138"/>
                  </a:lnTo>
                  <a:lnTo>
                    <a:pt x="1630159" y="100130"/>
                  </a:lnTo>
                  <a:lnTo>
                    <a:pt x="1633642" y="100122"/>
                  </a:lnTo>
                  <a:lnTo>
                    <a:pt x="1637126" y="100115"/>
                  </a:lnTo>
                  <a:lnTo>
                    <a:pt x="1640609" y="100107"/>
                  </a:lnTo>
                  <a:lnTo>
                    <a:pt x="1644092" y="100100"/>
                  </a:lnTo>
                  <a:lnTo>
                    <a:pt x="1647575" y="100092"/>
                  </a:lnTo>
                  <a:lnTo>
                    <a:pt x="1651059" y="100085"/>
                  </a:lnTo>
                  <a:lnTo>
                    <a:pt x="1654542" y="100077"/>
                  </a:lnTo>
                  <a:lnTo>
                    <a:pt x="1658025" y="100070"/>
                  </a:lnTo>
                  <a:lnTo>
                    <a:pt x="1661508" y="100062"/>
                  </a:lnTo>
                  <a:lnTo>
                    <a:pt x="1664992" y="100055"/>
                  </a:lnTo>
                  <a:lnTo>
                    <a:pt x="1668475" y="100048"/>
                  </a:lnTo>
                  <a:lnTo>
                    <a:pt x="1671958" y="100040"/>
                  </a:lnTo>
                  <a:lnTo>
                    <a:pt x="1675441" y="100033"/>
                  </a:lnTo>
                  <a:lnTo>
                    <a:pt x="1678925" y="100026"/>
                  </a:lnTo>
                  <a:lnTo>
                    <a:pt x="1682408" y="100019"/>
                  </a:lnTo>
                  <a:lnTo>
                    <a:pt x="1685891" y="100012"/>
                  </a:lnTo>
                  <a:lnTo>
                    <a:pt x="1689374" y="100004"/>
                  </a:lnTo>
                  <a:lnTo>
                    <a:pt x="1692858" y="99997"/>
                  </a:lnTo>
                  <a:lnTo>
                    <a:pt x="1696341" y="99990"/>
                  </a:lnTo>
                  <a:lnTo>
                    <a:pt x="1699824" y="100046"/>
                  </a:lnTo>
                  <a:lnTo>
                    <a:pt x="1703307" y="100362"/>
                  </a:lnTo>
                  <a:lnTo>
                    <a:pt x="1706791" y="100675"/>
                  </a:lnTo>
                  <a:lnTo>
                    <a:pt x="1710274" y="100985"/>
                  </a:lnTo>
                  <a:lnTo>
                    <a:pt x="1713757" y="101293"/>
                  </a:lnTo>
                  <a:lnTo>
                    <a:pt x="1717240" y="101599"/>
                  </a:lnTo>
                  <a:lnTo>
                    <a:pt x="1720723" y="101902"/>
                  </a:lnTo>
                  <a:lnTo>
                    <a:pt x="1724207" y="102202"/>
                  </a:lnTo>
                  <a:lnTo>
                    <a:pt x="1727690" y="102501"/>
                  </a:lnTo>
                  <a:lnTo>
                    <a:pt x="1731173" y="102797"/>
                  </a:lnTo>
                  <a:lnTo>
                    <a:pt x="1734656" y="103090"/>
                  </a:lnTo>
                  <a:lnTo>
                    <a:pt x="1738140" y="103381"/>
                  </a:lnTo>
                  <a:lnTo>
                    <a:pt x="1741623" y="103670"/>
                  </a:lnTo>
                  <a:lnTo>
                    <a:pt x="1745106" y="103957"/>
                  </a:lnTo>
                  <a:lnTo>
                    <a:pt x="1748589" y="104242"/>
                  </a:lnTo>
                  <a:lnTo>
                    <a:pt x="1752073" y="104524"/>
                  </a:lnTo>
                  <a:lnTo>
                    <a:pt x="1755556" y="104804"/>
                  </a:lnTo>
                  <a:lnTo>
                    <a:pt x="1759039" y="105082"/>
                  </a:lnTo>
                  <a:lnTo>
                    <a:pt x="1762522" y="105358"/>
                  </a:lnTo>
                  <a:lnTo>
                    <a:pt x="1766006" y="105632"/>
                  </a:lnTo>
                  <a:lnTo>
                    <a:pt x="1769489" y="105904"/>
                  </a:lnTo>
                  <a:lnTo>
                    <a:pt x="1772972" y="106173"/>
                  </a:lnTo>
                  <a:lnTo>
                    <a:pt x="1776455" y="106441"/>
                  </a:lnTo>
                  <a:lnTo>
                    <a:pt x="1779939" y="106706"/>
                  </a:lnTo>
                  <a:lnTo>
                    <a:pt x="1783422" y="106970"/>
                  </a:lnTo>
                  <a:lnTo>
                    <a:pt x="1786905" y="126103"/>
                  </a:lnTo>
                  <a:lnTo>
                    <a:pt x="1790388" y="126213"/>
                  </a:lnTo>
                  <a:lnTo>
                    <a:pt x="1793872" y="126323"/>
                  </a:lnTo>
                  <a:lnTo>
                    <a:pt x="1797355" y="126432"/>
                  </a:lnTo>
                  <a:lnTo>
                    <a:pt x="1800838" y="126540"/>
                  </a:lnTo>
                  <a:lnTo>
                    <a:pt x="1804321" y="126648"/>
                  </a:lnTo>
                  <a:lnTo>
                    <a:pt x="1807805" y="126755"/>
                  </a:lnTo>
                  <a:lnTo>
                    <a:pt x="1811288" y="126862"/>
                  </a:lnTo>
                  <a:lnTo>
                    <a:pt x="1814771" y="126968"/>
                  </a:lnTo>
                  <a:lnTo>
                    <a:pt x="1818254" y="127074"/>
                  </a:lnTo>
                  <a:lnTo>
                    <a:pt x="1821738" y="127178"/>
                  </a:lnTo>
                  <a:lnTo>
                    <a:pt x="1825221" y="127283"/>
                  </a:lnTo>
                  <a:lnTo>
                    <a:pt x="1828704" y="127387"/>
                  </a:lnTo>
                  <a:lnTo>
                    <a:pt x="1832187" y="127490"/>
                  </a:lnTo>
                  <a:lnTo>
                    <a:pt x="1835671" y="127593"/>
                  </a:lnTo>
                  <a:lnTo>
                    <a:pt x="1839154" y="127695"/>
                  </a:lnTo>
                  <a:lnTo>
                    <a:pt x="1842637" y="127796"/>
                  </a:lnTo>
                  <a:lnTo>
                    <a:pt x="1846120" y="127897"/>
                  </a:lnTo>
                  <a:lnTo>
                    <a:pt x="1849604" y="127998"/>
                  </a:lnTo>
                  <a:lnTo>
                    <a:pt x="1853087" y="128098"/>
                  </a:lnTo>
                  <a:lnTo>
                    <a:pt x="1856570" y="128197"/>
                  </a:lnTo>
                  <a:lnTo>
                    <a:pt x="1860053" y="128296"/>
                  </a:lnTo>
                  <a:lnTo>
                    <a:pt x="1863537" y="128394"/>
                  </a:lnTo>
                  <a:lnTo>
                    <a:pt x="1867020" y="128492"/>
                  </a:lnTo>
                  <a:lnTo>
                    <a:pt x="1870503" y="136365"/>
                  </a:lnTo>
                  <a:lnTo>
                    <a:pt x="1873986" y="136392"/>
                  </a:lnTo>
                  <a:lnTo>
                    <a:pt x="1877470" y="136419"/>
                  </a:lnTo>
                  <a:lnTo>
                    <a:pt x="1880953" y="136446"/>
                  </a:lnTo>
                  <a:lnTo>
                    <a:pt x="1884436" y="136472"/>
                  </a:lnTo>
                  <a:lnTo>
                    <a:pt x="1887919" y="136499"/>
                  </a:lnTo>
                  <a:lnTo>
                    <a:pt x="1891403" y="136525"/>
                  </a:lnTo>
                  <a:lnTo>
                    <a:pt x="1894886" y="136551"/>
                  </a:lnTo>
                  <a:lnTo>
                    <a:pt x="1898369" y="136577"/>
                  </a:lnTo>
                  <a:lnTo>
                    <a:pt x="1901852" y="136603"/>
                  </a:lnTo>
                  <a:lnTo>
                    <a:pt x="1905336" y="136629"/>
                  </a:lnTo>
                  <a:lnTo>
                    <a:pt x="1908819" y="136655"/>
                  </a:lnTo>
                  <a:lnTo>
                    <a:pt x="1912302" y="136680"/>
                  </a:lnTo>
                  <a:lnTo>
                    <a:pt x="1915785" y="136706"/>
                  </a:lnTo>
                  <a:lnTo>
                    <a:pt x="1919269" y="136731"/>
                  </a:lnTo>
                  <a:lnTo>
                    <a:pt x="1922752" y="136757"/>
                  </a:lnTo>
                  <a:lnTo>
                    <a:pt x="1926235" y="136782"/>
                  </a:lnTo>
                  <a:lnTo>
                    <a:pt x="1929718" y="136807"/>
                  </a:lnTo>
                  <a:lnTo>
                    <a:pt x="1933202" y="136832"/>
                  </a:lnTo>
                  <a:lnTo>
                    <a:pt x="1936685" y="136857"/>
                  </a:lnTo>
                  <a:lnTo>
                    <a:pt x="1940168" y="136882"/>
                  </a:lnTo>
                  <a:lnTo>
                    <a:pt x="1943651" y="136907"/>
                  </a:lnTo>
                  <a:lnTo>
                    <a:pt x="1947135" y="136931"/>
                  </a:lnTo>
                  <a:lnTo>
                    <a:pt x="1950618" y="136956"/>
                  </a:lnTo>
                  <a:lnTo>
                    <a:pt x="1954101" y="142905"/>
                  </a:lnTo>
                  <a:lnTo>
                    <a:pt x="1957584" y="142968"/>
                  </a:lnTo>
                  <a:lnTo>
                    <a:pt x="1961068" y="143031"/>
                  </a:lnTo>
                  <a:lnTo>
                    <a:pt x="1964551" y="143093"/>
                  </a:lnTo>
                  <a:lnTo>
                    <a:pt x="1968034" y="143156"/>
                  </a:lnTo>
                  <a:lnTo>
                    <a:pt x="1971517" y="143217"/>
                  </a:lnTo>
                  <a:lnTo>
                    <a:pt x="1975001" y="143279"/>
                  </a:lnTo>
                  <a:lnTo>
                    <a:pt x="1978484" y="143340"/>
                  </a:lnTo>
                  <a:lnTo>
                    <a:pt x="1981967" y="143401"/>
                  </a:lnTo>
                  <a:lnTo>
                    <a:pt x="1985450" y="143462"/>
                  </a:lnTo>
                  <a:lnTo>
                    <a:pt x="1988934" y="143523"/>
                  </a:lnTo>
                  <a:lnTo>
                    <a:pt x="1992417" y="143583"/>
                  </a:lnTo>
                  <a:lnTo>
                    <a:pt x="1995900" y="143643"/>
                  </a:lnTo>
                  <a:lnTo>
                    <a:pt x="1999383" y="143703"/>
                  </a:lnTo>
                  <a:lnTo>
                    <a:pt x="2002867" y="143762"/>
                  </a:lnTo>
                  <a:lnTo>
                    <a:pt x="2006350" y="143821"/>
                  </a:lnTo>
                  <a:lnTo>
                    <a:pt x="2009833" y="143880"/>
                  </a:lnTo>
                  <a:lnTo>
                    <a:pt x="2013316" y="143939"/>
                  </a:lnTo>
                  <a:lnTo>
                    <a:pt x="2016799" y="143997"/>
                  </a:lnTo>
                  <a:lnTo>
                    <a:pt x="2020283" y="144055"/>
                  </a:lnTo>
                  <a:lnTo>
                    <a:pt x="2023766" y="144113"/>
                  </a:lnTo>
                  <a:lnTo>
                    <a:pt x="2027249" y="144170"/>
                  </a:lnTo>
                  <a:lnTo>
                    <a:pt x="2030732" y="144228"/>
                  </a:lnTo>
                  <a:lnTo>
                    <a:pt x="2034216" y="144285"/>
                  </a:lnTo>
                  <a:lnTo>
                    <a:pt x="2037699" y="144342"/>
                  </a:lnTo>
                  <a:lnTo>
                    <a:pt x="2041182" y="150151"/>
                  </a:lnTo>
                  <a:lnTo>
                    <a:pt x="2044665" y="150125"/>
                  </a:lnTo>
                  <a:lnTo>
                    <a:pt x="2048149" y="150100"/>
                  </a:lnTo>
                  <a:lnTo>
                    <a:pt x="2051632" y="150074"/>
                  </a:lnTo>
                  <a:lnTo>
                    <a:pt x="2055115" y="150049"/>
                  </a:lnTo>
                  <a:lnTo>
                    <a:pt x="2058598" y="150023"/>
                  </a:lnTo>
                  <a:lnTo>
                    <a:pt x="2062082" y="149998"/>
                  </a:lnTo>
                  <a:lnTo>
                    <a:pt x="2065565" y="149973"/>
                  </a:lnTo>
                  <a:lnTo>
                    <a:pt x="2069048" y="149948"/>
                  </a:lnTo>
                  <a:lnTo>
                    <a:pt x="2072531" y="149923"/>
                  </a:lnTo>
                  <a:lnTo>
                    <a:pt x="2076015" y="149898"/>
                  </a:lnTo>
                  <a:lnTo>
                    <a:pt x="2079498" y="149873"/>
                  </a:lnTo>
                  <a:lnTo>
                    <a:pt x="2082981" y="149848"/>
                  </a:lnTo>
                  <a:lnTo>
                    <a:pt x="2086464" y="149823"/>
                  </a:lnTo>
                  <a:lnTo>
                    <a:pt x="2089948" y="149799"/>
                  </a:lnTo>
                  <a:lnTo>
                    <a:pt x="2093431" y="149774"/>
                  </a:lnTo>
                  <a:lnTo>
                    <a:pt x="2096914" y="149749"/>
                  </a:lnTo>
                  <a:lnTo>
                    <a:pt x="2100397" y="149725"/>
                  </a:lnTo>
                  <a:lnTo>
                    <a:pt x="2103881" y="149701"/>
                  </a:lnTo>
                  <a:lnTo>
                    <a:pt x="2107364" y="149676"/>
                  </a:lnTo>
                  <a:lnTo>
                    <a:pt x="2110847" y="149652"/>
                  </a:lnTo>
                  <a:lnTo>
                    <a:pt x="2114330" y="149628"/>
                  </a:lnTo>
                  <a:lnTo>
                    <a:pt x="2117814" y="149604"/>
                  </a:lnTo>
                  <a:lnTo>
                    <a:pt x="2121297" y="149580"/>
                  </a:lnTo>
                  <a:lnTo>
                    <a:pt x="2124780" y="149556"/>
                  </a:lnTo>
                  <a:lnTo>
                    <a:pt x="2128263" y="149532"/>
                  </a:lnTo>
                  <a:lnTo>
                    <a:pt x="2131747" y="149508"/>
                  </a:lnTo>
                  <a:lnTo>
                    <a:pt x="2135230" y="149484"/>
                  </a:lnTo>
                  <a:lnTo>
                    <a:pt x="2138713" y="149460"/>
                  </a:lnTo>
                  <a:lnTo>
                    <a:pt x="2142196" y="149437"/>
                  </a:lnTo>
                  <a:lnTo>
                    <a:pt x="2145680" y="149413"/>
                  </a:lnTo>
                  <a:lnTo>
                    <a:pt x="2149163" y="149389"/>
                  </a:lnTo>
                  <a:lnTo>
                    <a:pt x="2152646" y="149366"/>
                  </a:lnTo>
                  <a:lnTo>
                    <a:pt x="2156129" y="149343"/>
                  </a:lnTo>
                  <a:lnTo>
                    <a:pt x="2159613" y="149319"/>
                  </a:lnTo>
                  <a:lnTo>
                    <a:pt x="2163096" y="149296"/>
                  </a:lnTo>
                  <a:lnTo>
                    <a:pt x="2166579" y="149273"/>
                  </a:lnTo>
                  <a:lnTo>
                    <a:pt x="2170062" y="149250"/>
                  </a:lnTo>
                  <a:lnTo>
                    <a:pt x="2173546" y="149226"/>
                  </a:lnTo>
                  <a:lnTo>
                    <a:pt x="2177029" y="149203"/>
                  </a:lnTo>
                  <a:lnTo>
                    <a:pt x="2180512" y="149181"/>
                  </a:lnTo>
                  <a:lnTo>
                    <a:pt x="2183995" y="149158"/>
                  </a:lnTo>
                  <a:lnTo>
                    <a:pt x="2187479" y="149135"/>
                  </a:lnTo>
                  <a:lnTo>
                    <a:pt x="2190962" y="149112"/>
                  </a:lnTo>
                  <a:lnTo>
                    <a:pt x="2194445" y="149089"/>
                  </a:lnTo>
                  <a:lnTo>
                    <a:pt x="2197928" y="149067"/>
                  </a:lnTo>
                  <a:lnTo>
                    <a:pt x="2201412" y="149044"/>
                  </a:lnTo>
                  <a:lnTo>
                    <a:pt x="2204895" y="149022"/>
                  </a:lnTo>
                  <a:lnTo>
                    <a:pt x="2208378" y="148999"/>
                  </a:lnTo>
                  <a:lnTo>
                    <a:pt x="2211861" y="152618"/>
                  </a:lnTo>
                  <a:lnTo>
                    <a:pt x="2215345" y="152665"/>
                  </a:lnTo>
                  <a:lnTo>
                    <a:pt x="2218828" y="152711"/>
                  </a:lnTo>
                  <a:lnTo>
                    <a:pt x="2222311" y="152758"/>
                  </a:lnTo>
                  <a:lnTo>
                    <a:pt x="2225794" y="152804"/>
                  </a:lnTo>
                  <a:lnTo>
                    <a:pt x="2229278" y="152850"/>
                  </a:lnTo>
                  <a:lnTo>
                    <a:pt x="2232761" y="152896"/>
                  </a:lnTo>
                  <a:lnTo>
                    <a:pt x="2236244" y="152941"/>
                  </a:lnTo>
                  <a:lnTo>
                    <a:pt x="2239727" y="152986"/>
                  </a:lnTo>
                  <a:lnTo>
                    <a:pt x="2243211" y="153032"/>
                  </a:lnTo>
                  <a:lnTo>
                    <a:pt x="2246694" y="153077"/>
                  </a:lnTo>
                  <a:lnTo>
                    <a:pt x="2250177" y="153122"/>
                  </a:lnTo>
                  <a:lnTo>
                    <a:pt x="2253660" y="153166"/>
                  </a:lnTo>
                  <a:lnTo>
                    <a:pt x="2257144" y="153211"/>
                  </a:lnTo>
                  <a:lnTo>
                    <a:pt x="2260627" y="153255"/>
                  </a:lnTo>
                  <a:lnTo>
                    <a:pt x="2264110" y="153299"/>
                  </a:lnTo>
                  <a:lnTo>
                    <a:pt x="2267593" y="153343"/>
                  </a:lnTo>
                  <a:lnTo>
                    <a:pt x="2271077" y="153387"/>
                  </a:lnTo>
                  <a:lnTo>
                    <a:pt x="2274560" y="153430"/>
                  </a:lnTo>
                  <a:lnTo>
                    <a:pt x="2278043" y="153474"/>
                  </a:lnTo>
                  <a:lnTo>
                    <a:pt x="2281526" y="153517"/>
                  </a:lnTo>
                  <a:lnTo>
                    <a:pt x="2285010" y="153560"/>
                  </a:lnTo>
                  <a:lnTo>
                    <a:pt x="2288493" y="153603"/>
                  </a:lnTo>
                  <a:lnTo>
                    <a:pt x="2291976" y="153646"/>
                  </a:lnTo>
                  <a:lnTo>
                    <a:pt x="2295459" y="156442"/>
                  </a:lnTo>
                  <a:lnTo>
                    <a:pt x="2298942" y="156491"/>
                  </a:lnTo>
                  <a:lnTo>
                    <a:pt x="2302426" y="156539"/>
                  </a:lnTo>
                  <a:lnTo>
                    <a:pt x="2305909" y="156587"/>
                  </a:lnTo>
                  <a:lnTo>
                    <a:pt x="2309392" y="156636"/>
                  </a:lnTo>
                  <a:lnTo>
                    <a:pt x="2312875" y="156684"/>
                  </a:lnTo>
                  <a:lnTo>
                    <a:pt x="2316359" y="156731"/>
                  </a:lnTo>
                  <a:lnTo>
                    <a:pt x="2319842" y="156779"/>
                  </a:lnTo>
                  <a:lnTo>
                    <a:pt x="2323325" y="156826"/>
                  </a:lnTo>
                  <a:lnTo>
                    <a:pt x="2326808" y="156873"/>
                  </a:lnTo>
                  <a:lnTo>
                    <a:pt x="2330292" y="156920"/>
                  </a:lnTo>
                  <a:lnTo>
                    <a:pt x="2333775" y="156967"/>
                  </a:lnTo>
                  <a:lnTo>
                    <a:pt x="2337258" y="157014"/>
                  </a:lnTo>
                  <a:lnTo>
                    <a:pt x="2340741" y="157060"/>
                  </a:lnTo>
                  <a:lnTo>
                    <a:pt x="2344225" y="157107"/>
                  </a:lnTo>
                  <a:lnTo>
                    <a:pt x="2347708" y="157153"/>
                  </a:lnTo>
                  <a:lnTo>
                    <a:pt x="2351191" y="157199"/>
                  </a:lnTo>
                  <a:lnTo>
                    <a:pt x="2354674" y="157244"/>
                  </a:lnTo>
                  <a:lnTo>
                    <a:pt x="2358158" y="157290"/>
                  </a:lnTo>
                  <a:lnTo>
                    <a:pt x="2361641" y="157335"/>
                  </a:lnTo>
                  <a:lnTo>
                    <a:pt x="2365124" y="157380"/>
                  </a:lnTo>
                  <a:lnTo>
                    <a:pt x="2368607" y="157425"/>
                  </a:lnTo>
                  <a:lnTo>
                    <a:pt x="2372091" y="157470"/>
                  </a:lnTo>
                  <a:lnTo>
                    <a:pt x="2375574" y="157515"/>
                  </a:lnTo>
                  <a:lnTo>
                    <a:pt x="2379057" y="161735"/>
                  </a:lnTo>
                  <a:lnTo>
                    <a:pt x="2382540" y="161781"/>
                  </a:lnTo>
                  <a:lnTo>
                    <a:pt x="2386024" y="161826"/>
                  </a:lnTo>
                  <a:lnTo>
                    <a:pt x="2389507" y="161871"/>
                  </a:lnTo>
                  <a:lnTo>
                    <a:pt x="2392990" y="161917"/>
                  </a:lnTo>
                  <a:lnTo>
                    <a:pt x="2396473" y="161962"/>
                  </a:lnTo>
                  <a:lnTo>
                    <a:pt x="2399957" y="162006"/>
                  </a:lnTo>
                  <a:lnTo>
                    <a:pt x="2403440" y="162051"/>
                  </a:lnTo>
                  <a:lnTo>
                    <a:pt x="2406923" y="162095"/>
                  </a:lnTo>
                  <a:lnTo>
                    <a:pt x="2410406" y="162140"/>
                  </a:lnTo>
                  <a:lnTo>
                    <a:pt x="2413890" y="162184"/>
                  </a:lnTo>
                  <a:lnTo>
                    <a:pt x="2417373" y="162228"/>
                  </a:lnTo>
                  <a:lnTo>
                    <a:pt x="2420856" y="162271"/>
                  </a:lnTo>
                  <a:lnTo>
                    <a:pt x="2424339" y="162315"/>
                  </a:lnTo>
                  <a:lnTo>
                    <a:pt x="2427823" y="162358"/>
                  </a:lnTo>
                  <a:lnTo>
                    <a:pt x="2431306" y="162402"/>
                  </a:lnTo>
                  <a:lnTo>
                    <a:pt x="2434789" y="162445"/>
                  </a:lnTo>
                  <a:lnTo>
                    <a:pt x="2438272" y="162488"/>
                  </a:lnTo>
                  <a:lnTo>
                    <a:pt x="2441756" y="162531"/>
                  </a:lnTo>
                  <a:lnTo>
                    <a:pt x="2445239" y="162573"/>
                  </a:lnTo>
                  <a:lnTo>
                    <a:pt x="2448722" y="162616"/>
                  </a:lnTo>
                  <a:lnTo>
                    <a:pt x="2452205" y="162658"/>
                  </a:lnTo>
                  <a:lnTo>
                    <a:pt x="2455689" y="162700"/>
                  </a:lnTo>
                  <a:lnTo>
                    <a:pt x="2459172" y="162742"/>
                  </a:lnTo>
                  <a:lnTo>
                    <a:pt x="2462655" y="162784"/>
                  </a:lnTo>
                  <a:lnTo>
                    <a:pt x="2466138" y="162835"/>
                  </a:lnTo>
                  <a:lnTo>
                    <a:pt x="2469622" y="162890"/>
                  </a:lnTo>
                  <a:lnTo>
                    <a:pt x="2473105" y="162945"/>
                  </a:lnTo>
                  <a:lnTo>
                    <a:pt x="2476588" y="163000"/>
                  </a:lnTo>
                  <a:lnTo>
                    <a:pt x="2480071" y="163054"/>
                  </a:lnTo>
                  <a:lnTo>
                    <a:pt x="2483555" y="163109"/>
                  </a:lnTo>
                  <a:lnTo>
                    <a:pt x="2487038" y="163163"/>
                  </a:lnTo>
                  <a:lnTo>
                    <a:pt x="2490521" y="163217"/>
                  </a:lnTo>
                  <a:lnTo>
                    <a:pt x="2494004" y="163270"/>
                  </a:lnTo>
                  <a:lnTo>
                    <a:pt x="2497488" y="163324"/>
                  </a:lnTo>
                  <a:lnTo>
                    <a:pt x="2500971" y="163377"/>
                  </a:lnTo>
                  <a:lnTo>
                    <a:pt x="2504454" y="163430"/>
                  </a:lnTo>
                  <a:lnTo>
                    <a:pt x="2507937" y="163483"/>
                  </a:lnTo>
                  <a:lnTo>
                    <a:pt x="2511421" y="163535"/>
                  </a:lnTo>
                  <a:lnTo>
                    <a:pt x="2514904" y="163588"/>
                  </a:lnTo>
                  <a:lnTo>
                    <a:pt x="2518387" y="163640"/>
                  </a:lnTo>
                  <a:lnTo>
                    <a:pt x="2521870" y="163692"/>
                  </a:lnTo>
                  <a:lnTo>
                    <a:pt x="2525354" y="163744"/>
                  </a:lnTo>
                  <a:lnTo>
                    <a:pt x="2528837" y="163795"/>
                  </a:lnTo>
                  <a:lnTo>
                    <a:pt x="2532320" y="163847"/>
                  </a:lnTo>
                  <a:lnTo>
                    <a:pt x="2535803" y="163898"/>
                  </a:lnTo>
                  <a:lnTo>
                    <a:pt x="2539287" y="163949"/>
                  </a:lnTo>
                  <a:lnTo>
                    <a:pt x="2542770" y="164000"/>
                  </a:lnTo>
                  <a:lnTo>
                    <a:pt x="2546253" y="164050"/>
                  </a:lnTo>
                  <a:lnTo>
                    <a:pt x="2549736" y="169473"/>
                  </a:lnTo>
                  <a:lnTo>
                    <a:pt x="2553220" y="169408"/>
                  </a:lnTo>
                  <a:lnTo>
                    <a:pt x="2556703" y="169344"/>
                  </a:lnTo>
                  <a:lnTo>
                    <a:pt x="2560186" y="169280"/>
                  </a:lnTo>
                  <a:lnTo>
                    <a:pt x="2563669" y="169216"/>
                  </a:lnTo>
                  <a:lnTo>
                    <a:pt x="2567153" y="169153"/>
                  </a:lnTo>
                  <a:lnTo>
                    <a:pt x="2570636" y="169089"/>
                  </a:lnTo>
                  <a:lnTo>
                    <a:pt x="2574119" y="169025"/>
                  </a:lnTo>
                  <a:lnTo>
                    <a:pt x="2577602" y="168961"/>
                  </a:lnTo>
                  <a:lnTo>
                    <a:pt x="2581085" y="168898"/>
                  </a:lnTo>
                  <a:lnTo>
                    <a:pt x="2584569" y="168834"/>
                  </a:lnTo>
                  <a:lnTo>
                    <a:pt x="2588052" y="168771"/>
                  </a:lnTo>
                  <a:lnTo>
                    <a:pt x="2591535" y="168708"/>
                  </a:lnTo>
                  <a:lnTo>
                    <a:pt x="2595018" y="168644"/>
                  </a:lnTo>
                  <a:lnTo>
                    <a:pt x="2598502" y="168581"/>
                  </a:lnTo>
                  <a:lnTo>
                    <a:pt x="2601985" y="168518"/>
                  </a:lnTo>
                  <a:lnTo>
                    <a:pt x="2605468" y="168455"/>
                  </a:lnTo>
                  <a:lnTo>
                    <a:pt x="2608951" y="168392"/>
                  </a:lnTo>
                  <a:lnTo>
                    <a:pt x="2612435" y="168329"/>
                  </a:lnTo>
                  <a:lnTo>
                    <a:pt x="2615918" y="168267"/>
                  </a:lnTo>
                  <a:lnTo>
                    <a:pt x="2619401" y="168204"/>
                  </a:lnTo>
                  <a:lnTo>
                    <a:pt x="2622884" y="168141"/>
                  </a:lnTo>
                  <a:lnTo>
                    <a:pt x="2626368" y="168079"/>
                  </a:lnTo>
                  <a:lnTo>
                    <a:pt x="2629851" y="168016"/>
                  </a:lnTo>
                  <a:lnTo>
                    <a:pt x="2633334" y="167954"/>
                  </a:lnTo>
                  <a:lnTo>
                    <a:pt x="2636817" y="167891"/>
                  </a:lnTo>
                  <a:lnTo>
                    <a:pt x="2640301" y="167829"/>
                  </a:lnTo>
                  <a:lnTo>
                    <a:pt x="2643784" y="167767"/>
                  </a:lnTo>
                  <a:lnTo>
                    <a:pt x="2647267" y="167705"/>
                  </a:lnTo>
                  <a:lnTo>
                    <a:pt x="2650750" y="167643"/>
                  </a:lnTo>
                  <a:lnTo>
                    <a:pt x="2654234" y="167581"/>
                  </a:lnTo>
                  <a:lnTo>
                    <a:pt x="2657717" y="167519"/>
                  </a:lnTo>
                  <a:lnTo>
                    <a:pt x="2661200" y="167457"/>
                  </a:lnTo>
                  <a:lnTo>
                    <a:pt x="2664683" y="167396"/>
                  </a:lnTo>
                  <a:lnTo>
                    <a:pt x="2668167" y="167334"/>
                  </a:lnTo>
                  <a:lnTo>
                    <a:pt x="2671650" y="167272"/>
                  </a:lnTo>
                  <a:lnTo>
                    <a:pt x="2675133" y="167211"/>
                  </a:lnTo>
                  <a:lnTo>
                    <a:pt x="2678616" y="167149"/>
                  </a:lnTo>
                  <a:lnTo>
                    <a:pt x="2682100" y="167088"/>
                  </a:lnTo>
                  <a:lnTo>
                    <a:pt x="2685583" y="167027"/>
                  </a:lnTo>
                  <a:lnTo>
                    <a:pt x="2689066" y="166966"/>
                  </a:lnTo>
                  <a:lnTo>
                    <a:pt x="2692549" y="166904"/>
                  </a:lnTo>
                  <a:lnTo>
                    <a:pt x="2696033" y="166843"/>
                  </a:lnTo>
                  <a:lnTo>
                    <a:pt x="2699516" y="166782"/>
                  </a:lnTo>
                  <a:lnTo>
                    <a:pt x="2702999" y="166721"/>
                  </a:lnTo>
                  <a:lnTo>
                    <a:pt x="2706482" y="166661"/>
                  </a:lnTo>
                  <a:lnTo>
                    <a:pt x="2709966" y="166600"/>
                  </a:lnTo>
                  <a:lnTo>
                    <a:pt x="2713449" y="166539"/>
                  </a:lnTo>
                  <a:lnTo>
                    <a:pt x="2716932" y="166478"/>
                  </a:lnTo>
                  <a:lnTo>
                    <a:pt x="2720415" y="166418"/>
                  </a:lnTo>
                  <a:lnTo>
                    <a:pt x="2723899" y="166357"/>
                  </a:lnTo>
                  <a:lnTo>
                    <a:pt x="2727382" y="166297"/>
                  </a:lnTo>
                  <a:lnTo>
                    <a:pt x="2730865" y="166237"/>
                  </a:lnTo>
                  <a:lnTo>
                    <a:pt x="2734348" y="166176"/>
                  </a:lnTo>
                  <a:lnTo>
                    <a:pt x="2737832" y="166116"/>
                  </a:lnTo>
                  <a:lnTo>
                    <a:pt x="2741315" y="166056"/>
                  </a:lnTo>
                  <a:lnTo>
                    <a:pt x="2744798" y="165996"/>
                  </a:lnTo>
                  <a:lnTo>
                    <a:pt x="2748281" y="165936"/>
                  </a:lnTo>
                  <a:lnTo>
                    <a:pt x="2751765" y="165876"/>
                  </a:lnTo>
                  <a:lnTo>
                    <a:pt x="2755248" y="165816"/>
                  </a:lnTo>
                  <a:lnTo>
                    <a:pt x="2758731" y="165756"/>
                  </a:lnTo>
                  <a:lnTo>
                    <a:pt x="2762214" y="165697"/>
                  </a:lnTo>
                  <a:lnTo>
                    <a:pt x="2765698" y="165637"/>
                  </a:lnTo>
                  <a:lnTo>
                    <a:pt x="2769181" y="165578"/>
                  </a:lnTo>
                  <a:lnTo>
                    <a:pt x="2772664" y="165518"/>
                  </a:lnTo>
                  <a:lnTo>
                    <a:pt x="2776147" y="165459"/>
                  </a:lnTo>
                  <a:lnTo>
                    <a:pt x="2779631" y="165399"/>
                  </a:lnTo>
                  <a:lnTo>
                    <a:pt x="2783114" y="165340"/>
                  </a:lnTo>
                  <a:lnTo>
                    <a:pt x="2786597" y="165281"/>
                  </a:lnTo>
                  <a:lnTo>
                    <a:pt x="2790080" y="165222"/>
                  </a:lnTo>
                  <a:lnTo>
                    <a:pt x="2793564" y="165163"/>
                  </a:lnTo>
                  <a:lnTo>
                    <a:pt x="2797047" y="165104"/>
                  </a:lnTo>
                  <a:lnTo>
                    <a:pt x="2800530" y="165045"/>
                  </a:lnTo>
                  <a:lnTo>
                    <a:pt x="2804013" y="167117"/>
                  </a:lnTo>
                  <a:lnTo>
                    <a:pt x="2807497" y="167120"/>
                  </a:lnTo>
                  <a:lnTo>
                    <a:pt x="2810980" y="167124"/>
                  </a:lnTo>
                  <a:lnTo>
                    <a:pt x="2814463" y="167127"/>
                  </a:lnTo>
                  <a:lnTo>
                    <a:pt x="2817946" y="167131"/>
                  </a:lnTo>
                  <a:lnTo>
                    <a:pt x="2821430" y="167134"/>
                  </a:lnTo>
                  <a:lnTo>
                    <a:pt x="2824913" y="167138"/>
                  </a:lnTo>
                  <a:lnTo>
                    <a:pt x="2828396" y="167141"/>
                  </a:lnTo>
                  <a:lnTo>
                    <a:pt x="2831879" y="167145"/>
                  </a:lnTo>
                  <a:lnTo>
                    <a:pt x="2835363" y="167148"/>
                  </a:lnTo>
                  <a:lnTo>
                    <a:pt x="2838846" y="167151"/>
                  </a:lnTo>
                  <a:lnTo>
                    <a:pt x="2842329" y="167155"/>
                  </a:lnTo>
                  <a:lnTo>
                    <a:pt x="2845812" y="167158"/>
                  </a:lnTo>
                  <a:lnTo>
                    <a:pt x="2849296" y="167161"/>
                  </a:lnTo>
                  <a:lnTo>
                    <a:pt x="2852779" y="167165"/>
                  </a:lnTo>
                  <a:lnTo>
                    <a:pt x="2856262" y="167168"/>
                  </a:lnTo>
                  <a:lnTo>
                    <a:pt x="2859745" y="167172"/>
                  </a:lnTo>
                  <a:lnTo>
                    <a:pt x="2863229" y="167175"/>
                  </a:lnTo>
                  <a:lnTo>
                    <a:pt x="2866712" y="167178"/>
                  </a:lnTo>
                  <a:lnTo>
                    <a:pt x="2870195" y="167182"/>
                  </a:lnTo>
                  <a:lnTo>
                    <a:pt x="2873678" y="167185"/>
                  </a:lnTo>
                  <a:lnTo>
                    <a:pt x="2877161" y="167188"/>
                  </a:lnTo>
                  <a:lnTo>
                    <a:pt x="2880645" y="167192"/>
                  </a:lnTo>
                  <a:lnTo>
                    <a:pt x="2884128" y="167195"/>
                  </a:lnTo>
                  <a:lnTo>
                    <a:pt x="2887611" y="167198"/>
                  </a:lnTo>
                  <a:lnTo>
                    <a:pt x="2891094" y="167148"/>
                  </a:lnTo>
                  <a:lnTo>
                    <a:pt x="2894578" y="167078"/>
                  </a:lnTo>
                  <a:lnTo>
                    <a:pt x="2898061" y="167009"/>
                  </a:lnTo>
                  <a:lnTo>
                    <a:pt x="2901544" y="166939"/>
                  </a:lnTo>
                  <a:lnTo>
                    <a:pt x="2905027" y="166870"/>
                  </a:lnTo>
                  <a:lnTo>
                    <a:pt x="2908511" y="166800"/>
                  </a:lnTo>
                  <a:lnTo>
                    <a:pt x="2911994" y="166731"/>
                  </a:lnTo>
                  <a:lnTo>
                    <a:pt x="2915477" y="166661"/>
                  </a:lnTo>
                  <a:lnTo>
                    <a:pt x="2918960" y="166592"/>
                  </a:lnTo>
                  <a:lnTo>
                    <a:pt x="2922444" y="166523"/>
                  </a:lnTo>
                  <a:lnTo>
                    <a:pt x="2925927" y="166454"/>
                  </a:lnTo>
                  <a:lnTo>
                    <a:pt x="2929410" y="166384"/>
                  </a:lnTo>
                  <a:lnTo>
                    <a:pt x="2932893" y="166315"/>
                  </a:lnTo>
                  <a:lnTo>
                    <a:pt x="2936377" y="166246"/>
                  </a:lnTo>
                  <a:lnTo>
                    <a:pt x="2939860" y="166177"/>
                  </a:lnTo>
                  <a:lnTo>
                    <a:pt x="2943343" y="166108"/>
                  </a:lnTo>
                  <a:lnTo>
                    <a:pt x="2946826" y="166040"/>
                  </a:lnTo>
                  <a:lnTo>
                    <a:pt x="2950310" y="165971"/>
                  </a:lnTo>
                  <a:lnTo>
                    <a:pt x="2953793" y="165902"/>
                  </a:lnTo>
                  <a:lnTo>
                    <a:pt x="2957276" y="165833"/>
                  </a:lnTo>
                  <a:lnTo>
                    <a:pt x="2960759" y="165765"/>
                  </a:lnTo>
                  <a:lnTo>
                    <a:pt x="2964243" y="165696"/>
                  </a:lnTo>
                  <a:lnTo>
                    <a:pt x="2967726" y="165628"/>
                  </a:lnTo>
                  <a:lnTo>
                    <a:pt x="2971209" y="165559"/>
                  </a:lnTo>
                  <a:lnTo>
                    <a:pt x="2974692" y="165491"/>
                  </a:lnTo>
                  <a:lnTo>
                    <a:pt x="2978176" y="165422"/>
                  </a:lnTo>
                  <a:lnTo>
                    <a:pt x="2981659" y="165354"/>
                  </a:lnTo>
                  <a:lnTo>
                    <a:pt x="2985142" y="165286"/>
                  </a:lnTo>
                  <a:lnTo>
                    <a:pt x="2988625" y="165218"/>
                  </a:lnTo>
                  <a:lnTo>
                    <a:pt x="2992109" y="165150"/>
                  </a:lnTo>
                  <a:lnTo>
                    <a:pt x="2995592" y="165081"/>
                  </a:lnTo>
                  <a:lnTo>
                    <a:pt x="2999075" y="165013"/>
                  </a:lnTo>
                  <a:lnTo>
                    <a:pt x="3002558" y="164946"/>
                  </a:lnTo>
                  <a:lnTo>
                    <a:pt x="3006042" y="164878"/>
                  </a:lnTo>
                  <a:lnTo>
                    <a:pt x="3009525" y="164810"/>
                  </a:lnTo>
                  <a:lnTo>
                    <a:pt x="3013008" y="164742"/>
                  </a:lnTo>
                  <a:lnTo>
                    <a:pt x="3016491" y="164674"/>
                  </a:lnTo>
                  <a:lnTo>
                    <a:pt x="3019975" y="164607"/>
                  </a:lnTo>
                  <a:lnTo>
                    <a:pt x="3023458" y="164539"/>
                  </a:lnTo>
                  <a:lnTo>
                    <a:pt x="3026941" y="164471"/>
                  </a:lnTo>
                  <a:lnTo>
                    <a:pt x="3030424" y="164404"/>
                  </a:lnTo>
                  <a:lnTo>
                    <a:pt x="3033908" y="164336"/>
                  </a:lnTo>
                  <a:lnTo>
                    <a:pt x="3037391" y="164269"/>
                  </a:lnTo>
                  <a:lnTo>
                    <a:pt x="3040874" y="164202"/>
                  </a:lnTo>
                  <a:lnTo>
                    <a:pt x="3044357" y="164134"/>
                  </a:lnTo>
                  <a:lnTo>
                    <a:pt x="3047841" y="164067"/>
                  </a:lnTo>
                  <a:lnTo>
                    <a:pt x="3051324" y="164000"/>
                  </a:lnTo>
                  <a:lnTo>
                    <a:pt x="3054807" y="163933"/>
                  </a:lnTo>
                  <a:lnTo>
                    <a:pt x="3058290" y="163866"/>
                  </a:lnTo>
                  <a:lnTo>
                    <a:pt x="3061774" y="169048"/>
                  </a:lnTo>
                  <a:lnTo>
                    <a:pt x="3065257" y="169073"/>
                  </a:lnTo>
                  <a:lnTo>
                    <a:pt x="3068740" y="169098"/>
                  </a:lnTo>
                  <a:lnTo>
                    <a:pt x="3072223" y="169123"/>
                  </a:lnTo>
                  <a:lnTo>
                    <a:pt x="3075707" y="169148"/>
                  </a:lnTo>
                  <a:lnTo>
                    <a:pt x="3079190" y="169172"/>
                  </a:lnTo>
                  <a:lnTo>
                    <a:pt x="3082673" y="169197"/>
                  </a:lnTo>
                  <a:lnTo>
                    <a:pt x="3086156" y="169221"/>
                  </a:lnTo>
                  <a:lnTo>
                    <a:pt x="3089640" y="169246"/>
                  </a:lnTo>
                  <a:lnTo>
                    <a:pt x="3093123" y="169270"/>
                  </a:lnTo>
                  <a:lnTo>
                    <a:pt x="3096606" y="169294"/>
                  </a:lnTo>
                  <a:lnTo>
                    <a:pt x="3100089" y="169318"/>
                  </a:lnTo>
                  <a:lnTo>
                    <a:pt x="3103573" y="169342"/>
                  </a:lnTo>
                  <a:lnTo>
                    <a:pt x="3107056" y="169366"/>
                  </a:lnTo>
                  <a:lnTo>
                    <a:pt x="3110539" y="169390"/>
                  </a:lnTo>
                  <a:lnTo>
                    <a:pt x="3114022" y="169414"/>
                  </a:lnTo>
                  <a:lnTo>
                    <a:pt x="3117506" y="169438"/>
                  </a:lnTo>
                  <a:lnTo>
                    <a:pt x="3120989" y="169462"/>
                  </a:lnTo>
                  <a:lnTo>
                    <a:pt x="3124472" y="169486"/>
                  </a:lnTo>
                  <a:lnTo>
                    <a:pt x="3127955" y="169509"/>
                  </a:lnTo>
                  <a:lnTo>
                    <a:pt x="3131439" y="169533"/>
                  </a:lnTo>
                  <a:lnTo>
                    <a:pt x="3134922" y="169556"/>
                  </a:lnTo>
                  <a:lnTo>
                    <a:pt x="3138405" y="169580"/>
                  </a:lnTo>
                  <a:lnTo>
                    <a:pt x="3141888" y="169603"/>
                  </a:lnTo>
                  <a:lnTo>
                    <a:pt x="3145372" y="173728"/>
                  </a:lnTo>
                  <a:lnTo>
                    <a:pt x="3148855" y="173710"/>
                  </a:lnTo>
                  <a:lnTo>
                    <a:pt x="3152338" y="173691"/>
                  </a:lnTo>
                  <a:lnTo>
                    <a:pt x="3155821" y="173672"/>
                  </a:lnTo>
                  <a:lnTo>
                    <a:pt x="3159304" y="173654"/>
                  </a:lnTo>
                  <a:lnTo>
                    <a:pt x="3162788" y="173635"/>
                  </a:lnTo>
                  <a:lnTo>
                    <a:pt x="3166271" y="173616"/>
                  </a:lnTo>
                  <a:lnTo>
                    <a:pt x="3169754" y="173598"/>
                  </a:lnTo>
                  <a:lnTo>
                    <a:pt x="3173237" y="173579"/>
                  </a:lnTo>
                  <a:lnTo>
                    <a:pt x="3176721" y="173561"/>
                  </a:lnTo>
                  <a:lnTo>
                    <a:pt x="3180204" y="173542"/>
                  </a:lnTo>
                  <a:lnTo>
                    <a:pt x="3183687" y="173524"/>
                  </a:lnTo>
                  <a:lnTo>
                    <a:pt x="3187170" y="173506"/>
                  </a:lnTo>
                  <a:lnTo>
                    <a:pt x="3190654" y="173487"/>
                  </a:lnTo>
                  <a:lnTo>
                    <a:pt x="3194137" y="173469"/>
                  </a:lnTo>
                  <a:lnTo>
                    <a:pt x="3197620" y="173451"/>
                  </a:lnTo>
                  <a:lnTo>
                    <a:pt x="3201103" y="173433"/>
                  </a:lnTo>
                  <a:lnTo>
                    <a:pt x="3204587" y="173414"/>
                  </a:lnTo>
                  <a:lnTo>
                    <a:pt x="3208070" y="173396"/>
                  </a:lnTo>
                  <a:lnTo>
                    <a:pt x="3211553" y="173378"/>
                  </a:lnTo>
                  <a:lnTo>
                    <a:pt x="3215036" y="173360"/>
                  </a:lnTo>
                  <a:lnTo>
                    <a:pt x="3218520" y="173342"/>
                  </a:lnTo>
                  <a:lnTo>
                    <a:pt x="3222003" y="173324"/>
                  </a:lnTo>
                  <a:lnTo>
                    <a:pt x="3225486" y="173306"/>
                  </a:lnTo>
                  <a:lnTo>
                    <a:pt x="3228969" y="176790"/>
                  </a:lnTo>
                  <a:lnTo>
                    <a:pt x="3232453" y="176751"/>
                  </a:lnTo>
                  <a:lnTo>
                    <a:pt x="3235936" y="176713"/>
                  </a:lnTo>
                  <a:lnTo>
                    <a:pt x="3239419" y="176674"/>
                  </a:lnTo>
                  <a:lnTo>
                    <a:pt x="3242902" y="176635"/>
                  </a:lnTo>
                  <a:lnTo>
                    <a:pt x="3246386" y="176596"/>
                  </a:lnTo>
                  <a:lnTo>
                    <a:pt x="3249869" y="176558"/>
                  </a:lnTo>
                  <a:lnTo>
                    <a:pt x="3253352" y="176519"/>
                  </a:lnTo>
                  <a:lnTo>
                    <a:pt x="3256835" y="176480"/>
                  </a:lnTo>
                  <a:lnTo>
                    <a:pt x="3260319" y="176442"/>
                  </a:lnTo>
                  <a:lnTo>
                    <a:pt x="3263802" y="176403"/>
                  </a:lnTo>
                  <a:lnTo>
                    <a:pt x="3267285" y="176365"/>
                  </a:lnTo>
                  <a:lnTo>
                    <a:pt x="3270768" y="176327"/>
                  </a:lnTo>
                  <a:lnTo>
                    <a:pt x="3274252" y="176288"/>
                  </a:lnTo>
                  <a:lnTo>
                    <a:pt x="3277735" y="176250"/>
                  </a:lnTo>
                  <a:lnTo>
                    <a:pt x="3281218" y="176212"/>
                  </a:lnTo>
                  <a:lnTo>
                    <a:pt x="3284701" y="176173"/>
                  </a:lnTo>
                  <a:lnTo>
                    <a:pt x="3288185" y="176135"/>
                  </a:lnTo>
                  <a:lnTo>
                    <a:pt x="3291668" y="176097"/>
                  </a:lnTo>
                  <a:lnTo>
                    <a:pt x="3295151" y="176059"/>
                  </a:lnTo>
                  <a:lnTo>
                    <a:pt x="3298634" y="176021"/>
                  </a:lnTo>
                  <a:lnTo>
                    <a:pt x="3302118" y="175983"/>
                  </a:lnTo>
                  <a:lnTo>
                    <a:pt x="3305601" y="175945"/>
                  </a:lnTo>
                  <a:lnTo>
                    <a:pt x="3309084" y="175907"/>
                  </a:lnTo>
                  <a:lnTo>
                    <a:pt x="3312567" y="175869"/>
                  </a:lnTo>
                  <a:lnTo>
                    <a:pt x="3316051" y="180577"/>
                  </a:lnTo>
                  <a:lnTo>
                    <a:pt x="3319534" y="180544"/>
                  </a:lnTo>
                  <a:lnTo>
                    <a:pt x="3323017" y="180511"/>
                  </a:lnTo>
                  <a:lnTo>
                    <a:pt x="3326500" y="180478"/>
                  </a:lnTo>
                  <a:lnTo>
                    <a:pt x="3329984" y="180445"/>
                  </a:lnTo>
                  <a:lnTo>
                    <a:pt x="3333467" y="180412"/>
                  </a:lnTo>
                  <a:lnTo>
                    <a:pt x="3336950" y="180379"/>
                  </a:lnTo>
                  <a:lnTo>
                    <a:pt x="3340433" y="180346"/>
                  </a:lnTo>
                  <a:lnTo>
                    <a:pt x="3343917" y="180313"/>
                  </a:lnTo>
                  <a:lnTo>
                    <a:pt x="3347400" y="180281"/>
                  </a:lnTo>
                  <a:lnTo>
                    <a:pt x="3350883" y="180248"/>
                  </a:lnTo>
                  <a:lnTo>
                    <a:pt x="3354366" y="180215"/>
                  </a:lnTo>
                  <a:lnTo>
                    <a:pt x="3357850" y="180183"/>
                  </a:lnTo>
                  <a:lnTo>
                    <a:pt x="3361333" y="180150"/>
                  </a:lnTo>
                  <a:lnTo>
                    <a:pt x="3364816" y="180117"/>
                  </a:lnTo>
                  <a:lnTo>
                    <a:pt x="3368299" y="180085"/>
                  </a:lnTo>
                  <a:lnTo>
                    <a:pt x="3371783" y="180052"/>
                  </a:lnTo>
                  <a:lnTo>
                    <a:pt x="3375266" y="180020"/>
                  </a:lnTo>
                  <a:lnTo>
                    <a:pt x="3378749" y="179987"/>
                  </a:lnTo>
                  <a:lnTo>
                    <a:pt x="3382232" y="179955"/>
                  </a:lnTo>
                  <a:lnTo>
                    <a:pt x="3385716" y="179923"/>
                  </a:lnTo>
                  <a:lnTo>
                    <a:pt x="3389199" y="179890"/>
                  </a:lnTo>
                  <a:lnTo>
                    <a:pt x="3392682" y="179858"/>
                  </a:lnTo>
                  <a:lnTo>
                    <a:pt x="3396165" y="179826"/>
                  </a:lnTo>
                  <a:lnTo>
                    <a:pt x="3399649" y="184190"/>
                  </a:lnTo>
                  <a:lnTo>
                    <a:pt x="3403132" y="184131"/>
                  </a:lnTo>
                  <a:lnTo>
                    <a:pt x="3406615" y="184072"/>
                  </a:lnTo>
                  <a:lnTo>
                    <a:pt x="3410098" y="184013"/>
                  </a:lnTo>
                  <a:lnTo>
                    <a:pt x="3413582" y="183953"/>
                  </a:lnTo>
                  <a:lnTo>
                    <a:pt x="3417065" y="183894"/>
                  </a:lnTo>
                  <a:lnTo>
                    <a:pt x="3420548" y="183835"/>
                  </a:lnTo>
                  <a:lnTo>
                    <a:pt x="3424031" y="183776"/>
                  </a:lnTo>
                  <a:lnTo>
                    <a:pt x="3427515" y="183717"/>
                  </a:lnTo>
                  <a:lnTo>
                    <a:pt x="3430998" y="183658"/>
                  </a:lnTo>
                  <a:lnTo>
                    <a:pt x="3434481" y="183600"/>
                  </a:lnTo>
                  <a:lnTo>
                    <a:pt x="3437964" y="183541"/>
                  </a:lnTo>
                  <a:lnTo>
                    <a:pt x="3441447" y="183482"/>
                  </a:lnTo>
                  <a:lnTo>
                    <a:pt x="3444931" y="183423"/>
                  </a:lnTo>
                  <a:lnTo>
                    <a:pt x="3448414" y="183364"/>
                  </a:lnTo>
                  <a:lnTo>
                    <a:pt x="3451897" y="183305"/>
                  </a:lnTo>
                  <a:lnTo>
                    <a:pt x="3455380" y="183246"/>
                  </a:lnTo>
                  <a:lnTo>
                    <a:pt x="3458864" y="183188"/>
                  </a:lnTo>
                  <a:lnTo>
                    <a:pt x="3462347" y="183129"/>
                  </a:lnTo>
                  <a:lnTo>
                    <a:pt x="3465830" y="183070"/>
                  </a:lnTo>
                  <a:lnTo>
                    <a:pt x="3469313" y="183011"/>
                  </a:lnTo>
                  <a:lnTo>
                    <a:pt x="3472797" y="182953"/>
                  </a:lnTo>
                  <a:lnTo>
                    <a:pt x="3476280" y="182894"/>
                  </a:lnTo>
                  <a:lnTo>
                    <a:pt x="3479763" y="182835"/>
                  </a:lnTo>
                  <a:lnTo>
                    <a:pt x="3483246" y="182777"/>
                  </a:lnTo>
                  <a:lnTo>
                    <a:pt x="3483246" y="182813"/>
                  </a:lnTo>
                  <a:lnTo>
                    <a:pt x="3483246" y="182849"/>
                  </a:lnTo>
                  <a:lnTo>
                    <a:pt x="3483246" y="182886"/>
                  </a:lnTo>
                  <a:lnTo>
                    <a:pt x="3483246" y="182922"/>
                  </a:lnTo>
                  <a:lnTo>
                    <a:pt x="3483246" y="182958"/>
                  </a:lnTo>
                  <a:lnTo>
                    <a:pt x="3483246" y="182994"/>
                  </a:lnTo>
                  <a:lnTo>
                    <a:pt x="3483246" y="183030"/>
                  </a:lnTo>
                  <a:lnTo>
                    <a:pt x="3483246" y="183066"/>
                  </a:lnTo>
                  <a:lnTo>
                    <a:pt x="3483246" y="183102"/>
                  </a:lnTo>
                  <a:lnTo>
                    <a:pt x="3483246" y="183138"/>
                  </a:lnTo>
                  <a:lnTo>
                    <a:pt x="3483246" y="183174"/>
                  </a:lnTo>
                  <a:lnTo>
                    <a:pt x="3483246" y="183210"/>
                  </a:lnTo>
                  <a:lnTo>
                    <a:pt x="3483246" y="183246"/>
                  </a:lnTo>
                  <a:lnTo>
                    <a:pt x="3483246" y="183282"/>
                  </a:lnTo>
                  <a:lnTo>
                    <a:pt x="3483246" y="183317"/>
                  </a:lnTo>
                  <a:lnTo>
                    <a:pt x="3483246" y="183353"/>
                  </a:lnTo>
                  <a:lnTo>
                    <a:pt x="3483246" y="183389"/>
                  </a:lnTo>
                  <a:lnTo>
                    <a:pt x="3483246" y="183425"/>
                  </a:lnTo>
                  <a:lnTo>
                    <a:pt x="3483246" y="183460"/>
                  </a:lnTo>
                  <a:lnTo>
                    <a:pt x="3483246" y="183496"/>
                  </a:lnTo>
                  <a:lnTo>
                    <a:pt x="3483246" y="183531"/>
                  </a:lnTo>
                  <a:lnTo>
                    <a:pt x="3483246" y="183567"/>
                  </a:lnTo>
                  <a:lnTo>
                    <a:pt x="3483246" y="183602"/>
                  </a:lnTo>
                  <a:lnTo>
                    <a:pt x="3483246" y="183638"/>
                  </a:lnTo>
                  <a:lnTo>
                    <a:pt x="3483246" y="183673"/>
                  </a:lnTo>
                  <a:lnTo>
                    <a:pt x="3483246" y="183709"/>
                  </a:lnTo>
                  <a:lnTo>
                    <a:pt x="3483246" y="183744"/>
                  </a:lnTo>
                  <a:lnTo>
                    <a:pt x="3483246" y="183779"/>
                  </a:lnTo>
                  <a:lnTo>
                    <a:pt x="3483246" y="183815"/>
                  </a:lnTo>
                  <a:lnTo>
                    <a:pt x="3483246" y="183850"/>
                  </a:lnTo>
                  <a:lnTo>
                    <a:pt x="3483246" y="183885"/>
                  </a:lnTo>
                  <a:lnTo>
                    <a:pt x="3483246" y="183920"/>
                  </a:lnTo>
                  <a:lnTo>
                    <a:pt x="3483246" y="183956"/>
                  </a:lnTo>
                  <a:lnTo>
                    <a:pt x="3483246" y="183991"/>
                  </a:lnTo>
                  <a:lnTo>
                    <a:pt x="3483246" y="184026"/>
                  </a:lnTo>
                  <a:lnTo>
                    <a:pt x="3483246" y="184061"/>
                  </a:lnTo>
                  <a:lnTo>
                    <a:pt x="3483246" y="184096"/>
                  </a:lnTo>
                  <a:lnTo>
                    <a:pt x="3483246" y="184131"/>
                  </a:lnTo>
                  <a:lnTo>
                    <a:pt x="3483246" y="184166"/>
                  </a:lnTo>
                  <a:lnTo>
                    <a:pt x="3483246" y="184201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5266059"/>
              <a:ext cx="3483246" cy="286007"/>
            </a:xfrm>
            <a:custGeom>
              <a:avLst/>
              <a:gdLst/>
              <a:ahLst/>
              <a:cxnLst/>
              <a:rect l="0" t="0" r="0" b="0"/>
              <a:pathLst>
                <a:path w="3483246" h="286007">
                  <a:moveTo>
                    <a:pt x="0" y="286007"/>
                  </a:moveTo>
                  <a:lnTo>
                    <a:pt x="3483" y="273072"/>
                  </a:lnTo>
                  <a:lnTo>
                    <a:pt x="6966" y="260233"/>
                  </a:lnTo>
                  <a:lnTo>
                    <a:pt x="10449" y="247489"/>
                  </a:lnTo>
                  <a:lnTo>
                    <a:pt x="13932" y="234838"/>
                  </a:lnTo>
                  <a:lnTo>
                    <a:pt x="17416" y="222280"/>
                  </a:lnTo>
                  <a:lnTo>
                    <a:pt x="20899" y="209813"/>
                  </a:lnTo>
                  <a:lnTo>
                    <a:pt x="24382" y="197437"/>
                  </a:lnTo>
                  <a:lnTo>
                    <a:pt x="27865" y="185150"/>
                  </a:lnTo>
                  <a:lnTo>
                    <a:pt x="31349" y="172952"/>
                  </a:lnTo>
                  <a:lnTo>
                    <a:pt x="34832" y="160842"/>
                  </a:lnTo>
                  <a:lnTo>
                    <a:pt x="38315" y="148819"/>
                  </a:lnTo>
                  <a:lnTo>
                    <a:pt x="41798" y="136881"/>
                  </a:lnTo>
                  <a:lnTo>
                    <a:pt x="45282" y="125028"/>
                  </a:lnTo>
                  <a:lnTo>
                    <a:pt x="48765" y="113259"/>
                  </a:lnTo>
                  <a:lnTo>
                    <a:pt x="52248" y="101573"/>
                  </a:lnTo>
                  <a:lnTo>
                    <a:pt x="55731" y="89970"/>
                  </a:lnTo>
                  <a:lnTo>
                    <a:pt x="59215" y="78448"/>
                  </a:lnTo>
                  <a:lnTo>
                    <a:pt x="62698" y="67006"/>
                  </a:lnTo>
                  <a:lnTo>
                    <a:pt x="66181" y="55644"/>
                  </a:lnTo>
                  <a:lnTo>
                    <a:pt x="69664" y="44361"/>
                  </a:lnTo>
                  <a:lnTo>
                    <a:pt x="73148" y="33155"/>
                  </a:lnTo>
                  <a:lnTo>
                    <a:pt x="76631" y="22027"/>
                  </a:lnTo>
                  <a:lnTo>
                    <a:pt x="80114" y="10976"/>
                  </a:lnTo>
                  <a:lnTo>
                    <a:pt x="83597" y="0"/>
                  </a:lnTo>
                  <a:lnTo>
                    <a:pt x="87081" y="203073"/>
                  </a:lnTo>
                  <a:lnTo>
                    <a:pt x="90564" y="199919"/>
                  </a:lnTo>
                  <a:lnTo>
                    <a:pt x="94047" y="196778"/>
                  </a:lnTo>
                  <a:lnTo>
                    <a:pt x="97530" y="193648"/>
                  </a:lnTo>
                  <a:lnTo>
                    <a:pt x="101014" y="190531"/>
                  </a:lnTo>
                  <a:lnTo>
                    <a:pt x="104497" y="187425"/>
                  </a:lnTo>
                  <a:lnTo>
                    <a:pt x="107980" y="184330"/>
                  </a:lnTo>
                  <a:lnTo>
                    <a:pt x="111463" y="181248"/>
                  </a:lnTo>
                  <a:lnTo>
                    <a:pt x="114947" y="178177"/>
                  </a:lnTo>
                  <a:lnTo>
                    <a:pt x="118430" y="175117"/>
                  </a:lnTo>
                  <a:lnTo>
                    <a:pt x="121913" y="172069"/>
                  </a:lnTo>
                  <a:lnTo>
                    <a:pt x="125396" y="169032"/>
                  </a:lnTo>
                  <a:lnTo>
                    <a:pt x="128880" y="166007"/>
                  </a:lnTo>
                  <a:lnTo>
                    <a:pt x="132363" y="162993"/>
                  </a:lnTo>
                  <a:lnTo>
                    <a:pt x="135846" y="159990"/>
                  </a:lnTo>
                  <a:lnTo>
                    <a:pt x="139329" y="156998"/>
                  </a:lnTo>
                  <a:lnTo>
                    <a:pt x="142813" y="154017"/>
                  </a:lnTo>
                  <a:lnTo>
                    <a:pt x="146296" y="151047"/>
                  </a:lnTo>
                  <a:lnTo>
                    <a:pt x="149779" y="148088"/>
                  </a:lnTo>
                  <a:lnTo>
                    <a:pt x="153262" y="145140"/>
                  </a:lnTo>
                  <a:lnTo>
                    <a:pt x="156746" y="142203"/>
                  </a:lnTo>
                  <a:lnTo>
                    <a:pt x="160229" y="139277"/>
                  </a:lnTo>
                  <a:lnTo>
                    <a:pt x="163712" y="136361"/>
                  </a:lnTo>
                  <a:lnTo>
                    <a:pt x="167195" y="133456"/>
                  </a:lnTo>
                  <a:lnTo>
                    <a:pt x="170679" y="130624"/>
                  </a:lnTo>
                  <a:lnTo>
                    <a:pt x="174162" y="128028"/>
                  </a:lnTo>
                  <a:lnTo>
                    <a:pt x="177645" y="125451"/>
                  </a:lnTo>
                  <a:lnTo>
                    <a:pt x="181128" y="122892"/>
                  </a:lnTo>
                  <a:lnTo>
                    <a:pt x="184612" y="120352"/>
                  </a:lnTo>
                  <a:lnTo>
                    <a:pt x="188095" y="117830"/>
                  </a:lnTo>
                  <a:lnTo>
                    <a:pt x="191578" y="115326"/>
                  </a:lnTo>
                  <a:lnTo>
                    <a:pt x="195061" y="112840"/>
                  </a:lnTo>
                  <a:lnTo>
                    <a:pt x="198545" y="110372"/>
                  </a:lnTo>
                  <a:lnTo>
                    <a:pt x="202028" y="107921"/>
                  </a:lnTo>
                  <a:lnTo>
                    <a:pt x="205511" y="105487"/>
                  </a:lnTo>
                  <a:lnTo>
                    <a:pt x="208994" y="103070"/>
                  </a:lnTo>
                  <a:lnTo>
                    <a:pt x="212478" y="100670"/>
                  </a:lnTo>
                  <a:lnTo>
                    <a:pt x="215961" y="98286"/>
                  </a:lnTo>
                  <a:lnTo>
                    <a:pt x="219444" y="95919"/>
                  </a:lnTo>
                  <a:lnTo>
                    <a:pt x="222927" y="93569"/>
                  </a:lnTo>
                  <a:lnTo>
                    <a:pt x="226411" y="91235"/>
                  </a:lnTo>
                  <a:lnTo>
                    <a:pt x="229894" y="88916"/>
                  </a:lnTo>
                  <a:lnTo>
                    <a:pt x="233377" y="86614"/>
                  </a:lnTo>
                  <a:lnTo>
                    <a:pt x="236860" y="84327"/>
                  </a:lnTo>
                  <a:lnTo>
                    <a:pt x="240344" y="82056"/>
                  </a:lnTo>
                  <a:lnTo>
                    <a:pt x="243827" y="79800"/>
                  </a:lnTo>
                  <a:lnTo>
                    <a:pt x="247310" y="77559"/>
                  </a:lnTo>
                  <a:lnTo>
                    <a:pt x="250793" y="75334"/>
                  </a:lnTo>
                  <a:lnTo>
                    <a:pt x="254277" y="73123"/>
                  </a:lnTo>
                  <a:lnTo>
                    <a:pt x="257760" y="147139"/>
                  </a:lnTo>
                  <a:lnTo>
                    <a:pt x="261243" y="145489"/>
                  </a:lnTo>
                  <a:lnTo>
                    <a:pt x="264726" y="143845"/>
                  </a:lnTo>
                  <a:lnTo>
                    <a:pt x="268210" y="142206"/>
                  </a:lnTo>
                  <a:lnTo>
                    <a:pt x="271693" y="140572"/>
                  </a:lnTo>
                  <a:lnTo>
                    <a:pt x="275176" y="138944"/>
                  </a:lnTo>
                  <a:lnTo>
                    <a:pt x="278659" y="137321"/>
                  </a:lnTo>
                  <a:lnTo>
                    <a:pt x="282143" y="135703"/>
                  </a:lnTo>
                  <a:lnTo>
                    <a:pt x="285626" y="134090"/>
                  </a:lnTo>
                  <a:lnTo>
                    <a:pt x="289109" y="132482"/>
                  </a:lnTo>
                  <a:lnTo>
                    <a:pt x="292592" y="130880"/>
                  </a:lnTo>
                  <a:lnTo>
                    <a:pt x="296075" y="129282"/>
                  </a:lnTo>
                  <a:lnTo>
                    <a:pt x="299559" y="127690"/>
                  </a:lnTo>
                  <a:lnTo>
                    <a:pt x="303042" y="126103"/>
                  </a:lnTo>
                  <a:lnTo>
                    <a:pt x="306525" y="124520"/>
                  </a:lnTo>
                  <a:lnTo>
                    <a:pt x="310008" y="122943"/>
                  </a:lnTo>
                  <a:lnTo>
                    <a:pt x="313492" y="121370"/>
                  </a:lnTo>
                  <a:lnTo>
                    <a:pt x="316975" y="119803"/>
                  </a:lnTo>
                  <a:lnTo>
                    <a:pt x="320458" y="118241"/>
                  </a:lnTo>
                  <a:lnTo>
                    <a:pt x="323941" y="116683"/>
                  </a:lnTo>
                  <a:lnTo>
                    <a:pt x="327425" y="115130"/>
                  </a:lnTo>
                  <a:lnTo>
                    <a:pt x="330908" y="113582"/>
                  </a:lnTo>
                  <a:lnTo>
                    <a:pt x="334391" y="112039"/>
                  </a:lnTo>
                  <a:lnTo>
                    <a:pt x="337874" y="110501"/>
                  </a:lnTo>
                  <a:lnTo>
                    <a:pt x="341358" y="159981"/>
                  </a:lnTo>
                  <a:lnTo>
                    <a:pt x="344841" y="158836"/>
                  </a:lnTo>
                  <a:lnTo>
                    <a:pt x="348324" y="157693"/>
                  </a:lnTo>
                  <a:lnTo>
                    <a:pt x="351807" y="156553"/>
                  </a:lnTo>
                  <a:lnTo>
                    <a:pt x="355291" y="155416"/>
                  </a:lnTo>
                  <a:lnTo>
                    <a:pt x="358774" y="154281"/>
                  </a:lnTo>
                  <a:lnTo>
                    <a:pt x="362257" y="153148"/>
                  </a:lnTo>
                  <a:lnTo>
                    <a:pt x="365740" y="152018"/>
                  </a:lnTo>
                  <a:lnTo>
                    <a:pt x="369224" y="150891"/>
                  </a:lnTo>
                  <a:lnTo>
                    <a:pt x="372707" y="149765"/>
                  </a:lnTo>
                  <a:lnTo>
                    <a:pt x="376190" y="148643"/>
                  </a:lnTo>
                  <a:lnTo>
                    <a:pt x="379673" y="147523"/>
                  </a:lnTo>
                  <a:lnTo>
                    <a:pt x="383157" y="146405"/>
                  </a:lnTo>
                  <a:lnTo>
                    <a:pt x="386640" y="145290"/>
                  </a:lnTo>
                  <a:lnTo>
                    <a:pt x="390123" y="144177"/>
                  </a:lnTo>
                  <a:lnTo>
                    <a:pt x="393606" y="143066"/>
                  </a:lnTo>
                  <a:lnTo>
                    <a:pt x="397090" y="141958"/>
                  </a:lnTo>
                  <a:lnTo>
                    <a:pt x="400573" y="140853"/>
                  </a:lnTo>
                  <a:lnTo>
                    <a:pt x="404056" y="139749"/>
                  </a:lnTo>
                  <a:lnTo>
                    <a:pt x="407539" y="138649"/>
                  </a:lnTo>
                  <a:lnTo>
                    <a:pt x="411023" y="137550"/>
                  </a:lnTo>
                  <a:lnTo>
                    <a:pt x="414506" y="136454"/>
                  </a:lnTo>
                  <a:lnTo>
                    <a:pt x="417989" y="135360"/>
                  </a:lnTo>
                  <a:lnTo>
                    <a:pt x="421472" y="134269"/>
                  </a:lnTo>
                  <a:lnTo>
                    <a:pt x="424956" y="144357"/>
                  </a:lnTo>
                  <a:lnTo>
                    <a:pt x="428439" y="143244"/>
                  </a:lnTo>
                  <a:lnTo>
                    <a:pt x="431922" y="142131"/>
                  </a:lnTo>
                  <a:lnTo>
                    <a:pt x="435405" y="141019"/>
                  </a:lnTo>
                  <a:lnTo>
                    <a:pt x="438889" y="139908"/>
                  </a:lnTo>
                  <a:lnTo>
                    <a:pt x="442372" y="138797"/>
                  </a:lnTo>
                  <a:lnTo>
                    <a:pt x="445855" y="137688"/>
                  </a:lnTo>
                  <a:lnTo>
                    <a:pt x="449338" y="136579"/>
                  </a:lnTo>
                  <a:lnTo>
                    <a:pt x="452822" y="135470"/>
                  </a:lnTo>
                  <a:lnTo>
                    <a:pt x="456305" y="134363"/>
                  </a:lnTo>
                  <a:lnTo>
                    <a:pt x="459788" y="133256"/>
                  </a:lnTo>
                  <a:lnTo>
                    <a:pt x="463271" y="132150"/>
                  </a:lnTo>
                  <a:lnTo>
                    <a:pt x="466755" y="131044"/>
                  </a:lnTo>
                  <a:lnTo>
                    <a:pt x="470238" y="129940"/>
                  </a:lnTo>
                  <a:lnTo>
                    <a:pt x="473721" y="128836"/>
                  </a:lnTo>
                  <a:lnTo>
                    <a:pt x="477204" y="127733"/>
                  </a:lnTo>
                  <a:lnTo>
                    <a:pt x="480688" y="126630"/>
                  </a:lnTo>
                  <a:lnTo>
                    <a:pt x="484171" y="125529"/>
                  </a:lnTo>
                  <a:lnTo>
                    <a:pt x="487654" y="124428"/>
                  </a:lnTo>
                  <a:lnTo>
                    <a:pt x="491137" y="123327"/>
                  </a:lnTo>
                  <a:lnTo>
                    <a:pt x="494621" y="122228"/>
                  </a:lnTo>
                  <a:lnTo>
                    <a:pt x="498104" y="121129"/>
                  </a:lnTo>
                  <a:lnTo>
                    <a:pt x="501587" y="120031"/>
                  </a:lnTo>
                  <a:lnTo>
                    <a:pt x="505070" y="118934"/>
                  </a:lnTo>
                  <a:lnTo>
                    <a:pt x="508554" y="117837"/>
                  </a:lnTo>
                  <a:lnTo>
                    <a:pt x="512037" y="116778"/>
                  </a:lnTo>
                  <a:lnTo>
                    <a:pt x="515520" y="115739"/>
                  </a:lnTo>
                  <a:lnTo>
                    <a:pt x="519003" y="114702"/>
                  </a:lnTo>
                  <a:lnTo>
                    <a:pt x="522487" y="113666"/>
                  </a:lnTo>
                  <a:lnTo>
                    <a:pt x="525970" y="112632"/>
                  </a:lnTo>
                  <a:lnTo>
                    <a:pt x="529453" y="111598"/>
                  </a:lnTo>
                  <a:lnTo>
                    <a:pt x="532936" y="110567"/>
                  </a:lnTo>
                  <a:lnTo>
                    <a:pt x="536420" y="109536"/>
                  </a:lnTo>
                  <a:lnTo>
                    <a:pt x="539903" y="108507"/>
                  </a:lnTo>
                  <a:lnTo>
                    <a:pt x="543386" y="107479"/>
                  </a:lnTo>
                  <a:lnTo>
                    <a:pt x="546869" y="106453"/>
                  </a:lnTo>
                  <a:lnTo>
                    <a:pt x="550353" y="105428"/>
                  </a:lnTo>
                  <a:lnTo>
                    <a:pt x="553836" y="104404"/>
                  </a:lnTo>
                  <a:lnTo>
                    <a:pt x="557319" y="103382"/>
                  </a:lnTo>
                  <a:lnTo>
                    <a:pt x="560802" y="102361"/>
                  </a:lnTo>
                  <a:lnTo>
                    <a:pt x="564286" y="101341"/>
                  </a:lnTo>
                  <a:lnTo>
                    <a:pt x="567769" y="100322"/>
                  </a:lnTo>
                  <a:lnTo>
                    <a:pt x="571252" y="99305"/>
                  </a:lnTo>
                  <a:lnTo>
                    <a:pt x="574735" y="98290"/>
                  </a:lnTo>
                  <a:lnTo>
                    <a:pt x="578218" y="97275"/>
                  </a:lnTo>
                  <a:lnTo>
                    <a:pt x="581702" y="96262"/>
                  </a:lnTo>
                  <a:lnTo>
                    <a:pt x="585185" y="95250"/>
                  </a:lnTo>
                  <a:lnTo>
                    <a:pt x="588668" y="94240"/>
                  </a:lnTo>
                  <a:lnTo>
                    <a:pt x="592151" y="93231"/>
                  </a:lnTo>
                  <a:lnTo>
                    <a:pt x="595635" y="106484"/>
                  </a:lnTo>
                  <a:lnTo>
                    <a:pt x="599118" y="105597"/>
                  </a:lnTo>
                  <a:lnTo>
                    <a:pt x="602601" y="104712"/>
                  </a:lnTo>
                  <a:lnTo>
                    <a:pt x="606084" y="103829"/>
                  </a:lnTo>
                  <a:lnTo>
                    <a:pt x="609568" y="102947"/>
                  </a:lnTo>
                  <a:lnTo>
                    <a:pt x="613051" y="102067"/>
                  </a:lnTo>
                  <a:lnTo>
                    <a:pt x="616534" y="101188"/>
                  </a:lnTo>
                  <a:lnTo>
                    <a:pt x="620017" y="100311"/>
                  </a:lnTo>
                  <a:lnTo>
                    <a:pt x="623501" y="99435"/>
                  </a:lnTo>
                  <a:lnTo>
                    <a:pt x="626984" y="98561"/>
                  </a:lnTo>
                  <a:lnTo>
                    <a:pt x="630467" y="97688"/>
                  </a:lnTo>
                  <a:lnTo>
                    <a:pt x="633950" y="96818"/>
                  </a:lnTo>
                  <a:lnTo>
                    <a:pt x="637434" y="95948"/>
                  </a:lnTo>
                  <a:lnTo>
                    <a:pt x="640917" y="95080"/>
                  </a:lnTo>
                  <a:lnTo>
                    <a:pt x="644400" y="94214"/>
                  </a:lnTo>
                  <a:lnTo>
                    <a:pt x="647883" y="93350"/>
                  </a:lnTo>
                  <a:lnTo>
                    <a:pt x="651367" y="92486"/>
                  </a:lnTo>
                  <a:lnTo>
                    <a:pt x="654850" y="91625"/>
                  </a:lnTo>
                  <a:lnTo>
                    <a:pt x="658333" y="90765"/>
                  </a:lnTo>
                  <a:lnTo>
                    <a:pt x="661816" y="89906"/>
                  </a:lnTo>
                  <a:lnTo>
                    <a:pt x="665300" y="89049"/>
                  </a:lnTo>
                  <a:lnTo>
                    <a:pt x="668783" y="88194"/>
                  </a:lnTo>
                  <a:lnTo>
                    <a:pt x="672266" y="87340"/>
                  </a:lnTo>
                  <a:lnTo>
                    <a:pt x="675749" y="86487"/>
                  </a:lnTo>
                  <a:lnTo>
                    <a:pt x="679233" y="85636"/>
                  </a:lnTo>
                  <a:lnTo>
                    <a:pt x="682716" y="120483"/>
                  </a:lnTo>
                  <a:lnTo>
                    <a:pt x="686199" y="119760"/>
                  </a:lnTo>
                  <a:lnTo>
                    <a:pt x="689682" y="119037"/>
                  </a:lnTo>
                  <a:lnTo>
                    <a:pt x="693166" y="118316"/>
                  </a:lnTo>
                  <a:lnTo>
                    <a:pt x="696649" y="117595"/>
                  </a:lnTo>
                  <a:lnTo>
                    <a:pt x="700132" y="116876"/>
                  </a:lnTo>
                  <a:lnTo>
                    <a:pt x="703615" y="116158"/>
                  </a:lnTo>
                  <a:lnTo>
                    <a:pt x="707099" y="115440"/>
                  </a:lnTo>
                  <a:lnTo>
                    <a:pt x="710582" y="114724"/>
                  </a:lnTo>
                  <a:lnTo>
                    <a:pt x="714065" y="114009"/>
                  </a:lnTo>
                  <a:lnTo>
                    <a:pt x="717548" y="113295"/>
                  </a:lnTo>
                  <a:lnTo>
                    <a:pt x="721032" y="112581"/>
                  </a:lnTo>
                  <a:lnTo>
                    <a:pt x="724515" y="111869"/>
                  </a:lnTo>
                  <a:lnTo>
                    <a:pt x="727998" y="111158"/>
                  </a:lnTo>
                  <a:lnTo>
                    <a:pt x="731481" y="110448"/>
                  </a:lnTo>
                  <a:lnTo>
                    <a:pt x="734965" y="109739"/>
                  </a:lnTo>
                  <a:lnTo>
                    <a:pt x="738448" y="109031"/>
                  </a:lnTo>
                  <a:lnTo>
                    <a:pt x="741931" y="108324"/>
                  </a:lnTo>
                  <a:lnTo>
                    <a:pt x="745414" y="107618"/>
                  </a:lnTo>
                  <a:lnTo>
                    <a:pt x="748898" y="106913"/>
                  </a:lnTo>
                  <a:lnTo>
                    <a:pt x="752381" y="106209"/>
                  </a:lnTo>
                  <a:lnTo>
                    <a:pt x="755864" y="105506"/>
                  </a:lnTo>
                  <a:lnTo>
                    <a:pt x="759347" y="104804"/>
                  </a:lnTo>
                  <a:lnTo>
                    <a:pt x="762831" y="104103"/>
                  </a:lnTo>
                  <a:lnTo>
                    <a:pt x="766314" y="126553"/>
                  </a:lnTo>
                  <a:lnTo>
                    <a:pt x="769797" y="125895"/>
                  </a:lnTo>
                  <a:lnTo>
                    <a:pt x="773280" y="125237"/>
                  </a:lnTo>
                  <a:lnTo>
                    <a:pt x="776764" y="124580"/>
                  </a:lnTo>
                  <a:lnTo>
                    <a:pt x="780247" y="123923"/>
                  </a:lnTo>
                  <a:lnTo>
                    <a:pt x="783730" y="123267"/>
                  </a:lnTo>
                  <a:lnTo>
                    <a:pt x="787213" y="122612"/>
                  </a:lnTo>
                  <a:lnTo>
                    <a:pt x="790697" y="121957"/>
                  </a:lnTo>
                  <a:lnTo>
                    <a:pt x="794180" y="121303"/>
                  </a:lnTo>
                  <a:lnTo>
                    <a:pt x="797663" y="120649"/>
                  </a:lnTo>
                  <a:lnTo>
                    <a:pt x="801146" y="119996"/>
                  </a:lnTo>
                  <a:lnTo>
                    <a:pt x="804630" y="119343"/>
                  </a:lnTo>
                  <a:lnTo>
                    <a:pt x="808113" y="118691"/>
                  </a:lnTo>
                  <a:lnTo>
                    <a:pt x="811596" y="118039"/>
                  </a:lnTo>
                  <a:lnTo>
                    <a:pt x="815079" y="117388"/>
                  </a:lnTo>
                  <a:lnTo>
                    <a:pt x="818563" y="116737"/>
                  </a:lnTo>
                  <a:lnTo>
                    <a:pt x="822046" y="116087"/>
                  </a:lnTo>
                  <a:lnTo>
                    <a:pt x="825529" y="115438"/>
                  </a:lnTo>
                  <a:lnTo>
                    <a:pt x="829012" y="114789"/>
                  </a:lnTo>
                  <a:lnTo>
                    <a:pt x="832496" y="114141"/>
                  </a:lnTo>
                  <a:lnTo>
                    <a:pt x="835979" y="113493"/>
                  </a:lnTo>
                  <a:lnTo>
                    <a:pt x="839462" y="112845"/>
                  </a:lnTo>
                  <a:lnTo>
                    <a:pt x="842945" y="112199"/>
                  </a:lnTo>
                  <a:lnTo>
                    <a:pt x="846429" y="111552"/>
                  </a:lnTo>
                  <a:lnTo>
                    <a:pt x="849912" y="120075"/>
                  </a:lnTo>
                  <a:lnTo>
                    <a:pt x="853395" y="119427"/>
                  </a:lnTo>
                  <a:lnTo>
                    <a:pt x="856878" y="118780"/>
                  </a:lnTo>
                  <a:lnTo>
                    <a:pt x="860361" y="118133"/>
                  </a:lnTo>
                  <a:lnTo>
                    <a:pt x="863845" y="117486"/>
                  </a:lnTo>
                  <a:lnTo>
                    <a:pt x="867328" y="116840"/>
                  </a:lnTo>
                  <a:lnTo>
                    <a:pt x="870811" y="116194"/>
                  </a:lnTo>
                  <a:lnTo>
                    <a:pt x="874294" y="115548"/>
                  </a:lnTo>
                  <a:lnTo>
                    <a:pt x="877778" y="114902"/>
                  </a:lnTo>
                  <a:lnTo>
                    <a:pt x="881261" y="114256"/>
                  </a:lnTo>
                  <a:lnTo>
                    <a:pt x="884744" y="113611"/>
                  </a:lnTo>
                  <a:lnTo>
                    <a:pt x="888227" y="112966"/>
                  </a:lnTo>
                  <a:lnTo>
                    <a:pt x="891711" y="112321"/>
                  </a:lnTo>
                  <a:lnTo>
                    <a:pt x="895194" y="111677"/>
                  </a:lnTo>
                  <a:lnTo>
                    <a:pt x="898677" y="111033"/>
                  </a:lnTo>
                  <a:lnTo>
                    <a:pt x="902160" y="110389"/>
                  </a:lnTo>
                  <a:lnTo>
                    <a:pt x="905644" y="109745"/>
                  </a:lnTo>
                  <a:lnTo>
                    <a:pt x="909127" y="109101"/>
                  </a:lnTo>
                  <a:lnTo>
                    <a:pt x="912610" y="108458"/>
                  </a:lnTo>
                  <a:lnTo>
                    <a:pt x="916093" y="107815"/>
                  </a:lnTo>
                  <a:lnTo>
                    <a:pt x="919577" y="107172"/>
                  </a:lnTo>
                  <a:lnTo>
                    <a:pt x="923060" y="106530"/>
                  </a:lnTo>
                  <a:lnTo>
                    <a:pt x="926543" y="105888"/>
                  </a:lnTo>
                  <a:lnTo>
                    <a:pt x="930026" y="105246"/>
                  </a:lnTo>
                  <a:lnTo>
                    <a:pt x="933510" y="104604"/>
                  </a:lnTo>
                  <a:lnTo>
                    <a:pt x="936993" y="124010"/>
                  </a:lnTo>
                  <a:lnTo>
                    <a:pt x="940476" y="123549"/>
                  </a:lnTo>
                  <a:lnTo>
                    <a:pt x="943959" y="123088"/>
                  </a:lnTo>
                  <a:lnTo>
                    <a:pt x="947443" y="122627"/>
                  </a:lnTo>
                  <a:lnTo>
                    <a:pt x="950926" y="122168"/>
                  </a:lnTo>
                  <a:lnTo>
                    <a:pt x="954409" y="121709"/>
                  </a:lnTo>
                  <a:lnTo>
                    <a:pt x="957892" y="121252"/>
                  </a:lnTo>
                  <a:lnTo>
                    <a:pt x="961376" y="120794"/>
                  </a:lnTo>
                  <a:lnTo>
                    <a:pt x="964859" y="120338"/>
                  </a:lnTo>
                  <a:lnTo>
                    <a:pt x="968342" y="119883"/>
                  </a:lnTo>
                  <a:lnTo>
                    <a:pt x="971825" y="119428"/>
                  </a:lnTo>
                  <a:lnTo>
                    <a:pt x="975309" y="118974"/>
                  </a:lnTo>
                  <a:lnTo>
                    <a:pt x="978792" y="118521"/>
                  </a:lnTo>
                  <a:lnTo>
                    <a:pt x="982275" y="118069"/>
                  </a:lnTo>
                  <a:lnTo>
                    <a:pt x="985758" y="117617"/>
                  </a:lnTo>
                  <a:lnTo>
                    <a:pt x="989242" y="117166"/>
                  </a:lnTo>
                  <a:lnTo>
                    <a:pt x="992725" y="116716"/>
                  </a:lnTo>
                  <a:lnTo>
                    <a:pt x="996208" y="116267"/>
                  </a:lnTo>
                  <a:lnTo>
                    <a:pt x="999691" y="115819"/>
                  </a:lnTo>
                  <a:lnTo>
                    <a:pt x="1003175" y="115371"/>
                  </a:lnTo>
                  <a:lnTo>
                    <a:pt x="1006658" y="114924"/>
                  </a:lnTo>
                  <a:lnTo>
                    <a:pt x="1010141" y="114478"/>
                  </a:lnTo>
                  <a:lnTo>
                    <a:pt x="1013624" y="114032"/>
                  </a:lnTo>
                  <a:lnTo>
                    <a:pt x="1017108" y="113587"/>
                  </a:lnTo>
                  <a:lnTo>
                    <a:pt x="1020591" y="113143"/>
                  </a:lnTo>
                  <a:lnTo>
                    <a:pt x="1024074" y="112700"/>
                  </a:lnTo>
                  <a:lnTo>
                    <a:pt x="1027557" y="112258"/>
                  </a:lnTo>
                  <a:lnTo>
                    <a:pt x="1031041" y="111816"/>
                  </a:lnTo>
                  <a:lnTo>
                    <a:pt x="1034524" y="111375"/>
                  </a:lnTo>
                  <a:lnTo>
                    <a:pt x="1038007" y="110935"/>
                  </a:lnTo>
                  <a:lnTo>
                    <a:pt x="1041490" y="110495"/>
                  </a:lnTo>
                  <a:lnTo>
                    <a:pt x="1044974" y="110057"/>
                  </a:lnTo>
                  <a:lnTo>
                    <a:pt x="1048457" y="109619"/>
                  </a:lnTo>
                  <a:lnTo>
                    <a:pt x="1051940" y="109181"/>
                  </a:lnTo>
                  <a:lnTo>
                    <a:pt x="1055423" y="108745"/>
                  </a:lnTo>
                  <a:lnTo>
                    <a:pt x="1058907" y="108309"/>
                  </a:lnTo>
                  <a:lnTo>
                    <a:pt x="1062390" y="107874"/>
                  </a:lnTo>
                  <a:lnTo>
                    <a:pt x="1065873" y="107440"/>
                  </a:lnTo>
                  <a:lnTo>
                    <a:pt x="1069356" y="107006"/>
                  </a:lnTo>
                  <a:lnTo>
                    <a:pt x="1072840" y="106573"/>
                  </a:lnTo>
                  <a:lnTo>
                    <a:pt x="1076323" y="106141"/>
                  </a:lnTo>
                  <a:lnTo>
                    <a:pt x="1079806" y="105710"/>
                  </a:lnTo>
                  <a:lnTo>
                    <a:pt x="1083289" y="105279"/>
                  </a:lnTo>
                  <a:lnTo>
                    <a:pt x="1086773" y="104849"/>
                  </a:lnTo>
                  <a:lnTo>
                    <a:pt x="1090256" y="104420"/>
                  </a:lnTo>
                  <a:lnTo>
                    <a:pt x="1093739" y="103991"/>
                  </a:lnTo>
                  <a:lnTo>
                    <a:pt x="1097222" y="103563"/>
                  </a:lnTo>
                  <a:lnTo>
                    <a:pt x="1100706" y="103136"/>
                  </a:lnTo>
                  <a:lnTo>
                    <a:pt x="1104189" y="102709"/>
                  </a:lnTo>
                  <a:lnTo>
                    <a:pt x="1107672" y="105899"/>
                  </a:lnTo>
                  <a:lnTo>
                    <a:pt x="1111155" y="105450"/>
                  </a:lnTo>
                  <a:lnTo>
                    <a:pt x="1114639" y="105002"/>
                  </a:lnTo>
                  <a:lnTo>
                    <a:pt x="1118122" y="104554"/>
                  </a:lnTo>
                  <a:lnTo>
                    <a:pt x="1121605" y="104107"/>
                  </a:lnTo>
                  <a:lnTo>
                    <a:pt x="1125088" y="103660"/>
                  </a:lnTo>
                  <a:lnTo>
                    <a:pt x="1128572" y="103214"/>
                  </a:lnTo>
                  <a:lnTo>
                    <a:pt x="1132055" y="102769"/>
                  </a:lnTo>
                  <a:lnTo>
                    <a:pt x="1135538" y="102324"/>
                  </a:lnTo>
                  <a:lnTo>
                    <a:pt x="1139021" y="101880"/>
                  </a:lnTo>
                  <a:lnTo>
                    <a:pt x="1142505" y="101436"/>
                  </a:lnTo>
                  <a:lnTo>
                    <a:pt x="1145988" y="100993"/>
                  </a:lnTo>
                  <a:lnTo>
                    <a:pt x="1149471" y="100550"/>
                  </a:lnTo>
                  <a:lnTo>
                    <a:pt x="1152954" y="100108"/>
                  </a:lnTo>
                  <a:lnTo>
                    <a:pt x="1156437" y="99667"/>
                  </a:lnTo>
                  <a:lnTo>
                    <a:pt x="1159921" y="99226"/>
                  </a:lnTo>
                  <a:lnTo>
                    <a:pt x="1163404" y="98785"/>
                  </a:lnTo>
                  <a:lnTo>
                    <a:pt x="1166887" y="98346"/>
                  </a:lnTo>
                  <a:lnTo>
                    <a:pt x="1170370" y="97907"/>
                  </a:lnTo>
                  <a:lnTo>
                    <a:pt x="1173854" y="97468"/>
                  </a:lnTo>
                  <a:lnTo>
                    <a:pt x="1177337" y="97030"/>
                  </a:lnTo>
                  <a:lnTo>
                    <a:pt x="1180820" y="96592"/>
                  </a:lnTo>
                  <a:lnTo>
                    <a:pt x="1184303" y="96155"/>
                  </a:lnTo>
                  <a:lnTo>
                    <a:pt x="1187787" y="95719"/>
                  </a:lnTo>
                  <a:lnTo>
                    <a:pt x="1191270" y="140286"/>
                  </a:lnTo>
                  <a:lnTo>
                    <a:pt x="1194753" y="140003"/>
                  </a:lnTo>
                  <a:lnTo>
                    <a:pt x="1198236" y="139721"/>
                  </a:lnTo>
                  <a:lnTo>
                    <a:pt x="1201720" y="139438"/>
                  </a:lnTo>
                  <a:lnTo>
                    <a:pt x="1205203" y="139157"/>
                  </a:lnTo>
                  <a:lnTo>
                    <a:pt x="1208686" y="138876"/>
                  </a:lnTo>
                  <a:lnTo>
                    <a:pt x="1212169" y="138595"/>
                  </a:lnTo>
                  <a:lnTo>
                    <a:pt x="1215653" y="138315"/>
                  </a:lnTo>
                  <a:lnTo>
                    <a:pt x="1219136" y="138036"/>
                  </a:lnTo>
                  <a:lnTo>
                    <a:pt x="1222619" y="137757"/>
                  </a:lnTo>
                  <a:lnTo>
                    <a:pt x="1226102" y="137479"/>
                  </a:lnTo>
                  <a:lnTo>
                    <a:pt x="1229586" y="137201"/>
                  </a:lnTo>
                  <a:lnTo>
                    <a:pt x="1233069" y="136924"/>
                  </a:lnTo>
                  <a:lnTo>
                    <a:pt x="1236552" y="136647"/>
                  </a:lnTo>
                  <a:lnTo>
                    <a:pt x="1240035" y="136371"/>
                  </a:lnTo>
                  <a:lnTo>
                    <a:pt x="1243519" y="136096"/>
                  </a:lnTo>
                  <a:lnTo>
                    <a:pt x="1247002" y="135821"/>
                  </a:lnTo>
                  <a:lnTo>
                    <a:pt x="1250485" y="135546"/>
                  </a:lnTo>
                  <a:lnTo>
                    <a:pt x="1253968" y="135272"/>
                  </a:lnTo>
                  <a:lnTo>
                    <a:pt x="1257452" y="134999"/>
                  </a:lnTo>
                  <a:lnTo>
                    <a:pt x="1260935" y="134726"/>
                  </a:lnTo>
                  <a:lnTo>
                    <a:pt x="1264418" y="134453"/>
                  </a:lnTo>
                  <a:lnTo>
                    <a:pt x="1267901" y="134181"/>
                  </a:lnTo>
                  <a:lnTo>
                    <a:pt x="1271385" y="133910"/>
                  </a:lnTo>
                  <a:lnTo>
                    <a:pt x="1274868" y="149903"/>
                  </a:lnTo>
                  <a:lnTo>
                    <a:pt x="1278351" y="149633"/>
                  </a:lnTo>
                  <a:lnTo>
                    <a:pt x="1281834" y="149364"/>
                  </a:lnTo>
                  <a:lnTo>
                    <a:pt x="1285318" y="149095"/>
                  </a:lnTo>
                  <a:lnTo>
                    <a:pt x="1288801" y="148826"/>
                  </a:lnTo>
                  <a:lnTo>
                    <a:pt x="1292284" y="148557"/>
                  </a:lnTo>
                  <a:lnTo>
                    <a:pt x="1295767" y="148290"/>
                  </a:lnTo>
                  <a:lnTo>
                    <a:pt x="1299251" y="148022"/>
                  </a:lnTo>
                  <a:lnTo>
                    <a:pt x="1302734" y="147755"/>
                  </a:lnTo>
                  <a:lnTo>
                    <a:pt x="1306217" y="147488"/>
                  </a:lnTo>
                  <a:lnTo>
                    <a:pt x="1309700" y="147222"/>
                  </a:lnTo>
                  <a:lnTo>
                    <a:pt x="1313184" y="146956"/>
                  </a:lnTo>
                  <a:lnTo>
                    <a:pt x="1316667" y="146690"/>
                  </a:lnTo>
                  <a:lnTo>
                    <a:pt x="1320150" y="146425"/>
                  </a:lnTo>
                  <a:lnTo>
                    <a:pt x="1323633" y="146160"/>
                  </a:lnTo>
                  <a:lnTo>
                    <a:pt x="1327117" y="145896"/>
                  </a:lnTo>
                  <a:lnTo>
                    <a:pt x="1330600" y="145632"/>
                  </a:lnTo>
                  <a:lnTo>
                    <a:pt x="1334083" y="145368"/>
                  </a:lnTo>
                  <a:lnTo>
                    <a:pt x="1337566" y="145105"/>
                  </a:lnTo>
                  <a:lnTo>
                    <a:pt x="1341050" y="144842"/>
                  </a:lnTo>
                  <a:lnTo>
                    <a:pt x="1344533" y="144580"/>
                  </a:lnTo>
                  <a:lnTo>
                    <a:pt x="1348016" y="144318"/>
                  </a:lnTo>
                  <a:lnTo>
                    <a:pt x="1351499" y="144056"/>
                  </a:lnTo>
                  <a:lnTo>
                    <a:pt x="1354983" y="143795"/>
                  </a:lnTo>
                  <a:lnTo>
                    <a:pt x="1358466" y="143534"/>
                  </a:lnTo>
                  <a:lnTo>
                    <a:pt x="1361949" y="145760"/>
                  </a:lnTo>
                  <a:lnTo>
                    <a:pt x="1365432" y="145474"/>
                  </a:lnTo>
                  <a:lnTo>
                    <a:pt x="1368916" y="145188"/>
                  </a:lnTo>
                  <a:lnTo>
                    <a:pt x="1372399" y="144902"/>
                  </a:lnTo>
                  <a:lnTo>
                    <a:pt x="1375882" y="144617"/>
                  </a:lnTo>
                  <a:lnTo>
                    <a:pt x="1379365" y="144332"/>
                  </a:lnTo>
                  <a:lnTo>
                    <a:pt x="1382849" y="144047"/>
                  </a:lnTo>
                  <a:lnTo>
                    <a:pt x="1386332" y="143762"/>
                  </a:lnTo>
                  <a:lnTo>
                    <a:pt x="1389815" y="143478"/>
                  </a:lnTo>
                  <a:lnTo>
                    <a:pt x="1393298" y="143194"/>
                  </a:lnTo>
                  <a:lnTo>
                    <a:pt x="1396782" y="142910"/>
                  </a:lnTo>
                  <a:lnTo>
                    <a:pt x="1400265" y="142627"/>
                  </a:lnTo>
                  <a:lnTo>
                    <a:pt x="1403748" y="142344"/>
                  </a:lnTo>
                  <a:lnTo>
                    <a:pt x="1407231" y="142061"/>
                  </a:lnTo>
                  <a:lnTo>
                    <a:pt x="1410715" y="141778"/>
                  </a:lnTo>
                  <a:lnTo>
                    <a:pt x="1414198" y="141496"/>
                  </a:lnTo>
                  <a:lnTo>
                    <a:pt x="1417681" y="141214"/>
                  </a:lnTo>
                  <a:lnTo>
                    <a:pt x="1421164" y="140933"/>
                  </a:lnTo>
                  <a:lnTo>
                    <a:pt x="1424648" y="140651"/>
                  </a:lnTo>
                  <a:lnTo>
                    <a:pt x="1428131" y="140370"/>
                  </a:lnTo>
                  <a:lnTo>
                    <a:pt x="1431614" y="140089"/>
                  </a:lnTo>
                  <a:lnTo>
                    <a:pt x="1435097" y="139809"/>
                  </a:lnTo>
                  <a:lnTo>
                    <a:pt x="1438580" y="139528"/>
                  </a:lnTo>
                  <a:lnTo>
                    <a:pt x="1442064" y="139249"/>
                  </a:lnTo>
                  <a:lnTo>
                    <a:pt x="1445547" y="153152"/>
                  </a:lnTo>
                  <a:lnTo>
                    <a:pt x="1449030" y="152917"/>
                  </a:lnTo>
                  <a:lnTo>
                    <a:pt x="1452513" y="152683"/>
                  </a:lnTo>
                  <a:lnTo>
                    <a:pt x="1455997" y="152449"/>
                  </a:lnTo>
                  <a:lnTo>
                    <a:pt x="1459480" y="152215"/>
                  </a:lnTo>
                  <a:lnTo>
                    <a:pt x="1462963" y="151982"/>
                  </a:lnTo>
                  <a:lnTo>
                    <a:pt x="1466446" y="151749"/>
                  </a:lnTo>
                  <a:lnTo>
                    <a:pt x="1469930" y="151516"/>
                  </a:lnTo>
                  <a:lnTo>
                    <a:pt x="1473413" y="151284"/>
                  </a:lnTo>
                  <a:lnTo>
                    <a:pt x="1476896" y="151052"/>
                  </a:lnTo>
                  <a:lnTo>
                    <a:pt x="1480379" y="150820"/>
                  </a:lnTo>
                  <a:lnTo>
                    <a:pt x="1483863" y="150589"/>
                  </a:lnTo>
                  <a:lnTo>
                    <a:pt x="1487346" y="150357"/>
                  </a:lnTo>
                  <a:lnTo>
                    <a:pt x="1490829" y="150126"/>
                  </a:lnTo>
                  <a:lnTo>
                    <a:pt x="1494312" y="149896"/>
                  </a:lnTo>
                  <a:lnTo>
                    <a:pt x="1497796" y="149665"/>
                  </a:lnTo>
                  <a:lnTo>
                    <a:pt x="1501279" y="149435"/>
                  </a:lnTo>
                  <a:lnTo>
                    <a:pt x="1504762" y="149206"/>
                  </a:lnTo>
                  <a:lnTo>
                    <a:pt x="1508245" y="148976"/>
                  </a:lnTo>
                  <a:lnTo>
                    <a:pt x="1511729" y="148747"/>
                  </a:lnTo>
                  <a:lnTo>
                    <a:pt x="1515212" y="148518"/>
                  </a:lnTo>
                  <a:lnTo>
                    <a:pt x="1518695" y="148290"/>
                  </a:lnTo>
                  <a:lnTo>
                    <a:pt x="1522178" y="148061"/>
                  </a:lnTo>
                  <a:lnTo>
                    <a:pt x="1525662" y="147833"/>
                  </a:lnTo>
                  <a:lnTo>
                    <a:pt x="1529145" y="147605"/>
                  </a:lnTo>
                  <a:lnTo>
                    <a:pt x="1532628" y="167535"/>
                  </a:lnTo>
                  <a:lnTo>
                    <a:pt x="1536111" y="167357"/>
                  </a:lnTo>
                  <a:lnTo>
                    <a:pt x="1539595" y="167180"/>
                  </a:lnTo>
                  <a:lnTo>
                    <a:pt x="1543078" y="167003"/>
                  </a:lnTo>
                  <a:lnTo>
                    <a:pt x="1546561" y="166826"/>
                  </a:lnTo>
                  <a:lnTo>
                    <a:pt x="1550044" y="166650"/>
                  </a:lnTo>
                  <a:lnTo>
                    <a:pt x="1553528" y="166474"/>
                  </a:lnTo>
                  <a:lnTo>
                    <a:pt x="1557011" y="166298"/>
                  </a:lnTo>
                  <a:lnTo>
                    <a:pt x="1560494" y="166122"/>
                  </a:lnTo>
                  <a:lnTo>
                    <a:pt x="1563977" y="165947"/>
                  </a:lnTo>
                  <a:lnTo>
                    <a:pt x="1567461" y="165772"/>
                  </a:lnTo>
                  <a:lnTo>
                    <a:pt x="1570944" y="165597"/>
                  </a:lnTo>
                  <a:lnTo>
                    <a:pt x="1574427" y="165422"/>
                  </a:lnTo>
                  <a:lnTo>
                    <a:pt x="1577910" y="165248"/>
                  </a:lnTo>
                  <a:lnTo>
                    <a:pt x="1581394" y="165074"/>
                  </a:lnTo>
                  <a:lnTo>
                    <a:pt x="1584877" y="164900"/>
                  </a:lnTo>
                  <a:lnTo>
                    <a:pt x="1588360" y="164727"/>
                  </a:lnTo>
                  <a:lnTo>
                    <a:pt x="1591843" y="164553"/>
                  </a:lnTo>
                  <a:lnTo>
                    <a:pt x="1595327" y="164380"/>
                  </a:lnTo>
                  <a:lnTo>
                    <a:pt x="1598810" y="164208"/>
                  </a:lnTo>
                  <a:lnTo>
                    <a:pt x="1602293" y="164035"/>
                  </a:lnTo>
                  <a:lnTo>
                    <a:pt x="1605776" y="163863"/>
                  </a:lnTo>
                  <a:lnTo>
                    <a:pt x="1609260" y="163691"/>
                  </a:lnTo>
                  <a:lnTo>
                    <a:pt x="1612743" y="163520"/>
                  </a:lnTo>
                  <a:lnTo>
                    <a:pt x="1616226" y="175394"/>
                  </a:lnTo>
                  <a:lnTo>
                    <a:pt x="1619709" y="175178"/>
                  </a:lnTo>
                  <a:lnTo>
                    <a:pt x="1623193" y="174963"/>
                  </a:lnTo>
                  <a:lnTo>
                    <a:pt x="1626676" y="174747"/>
                  </a:lnTo>
                  <a:lnTo>
                    <a:pt x="1630159" y="174532"/>
                  </a:lnTo>
                  <a:lnTo>
                    <a:pt x="1633642" y="174317"/>
                  </a:lnTo>
                  <a:lnTo>
                    <a:pt x="1637126" y="174101"/>
                  </a:lnTo>
                  <a:lnTo>
                    <a:pt x="1640609" y="173886"/>
                  </a:lnTo>
                  <a:lnTo>
                    <a:pt x="1644092" y="173671"/>
                  </a:lnTo>
                  <a:lnTo>
                    <a:pt x="1647575" y="173456"/>
                  </a:lnTo>
                  <a:lnTo>
                    <a:pt x="1651059" y="173241"/>
                  </a:lnTo>
                  <a:lnTo>
                    <a:pt x="1654542" y="173027"/>
                  </a:lnTo>
                  <a:lnTo>
                    <a:pt x="1658025" y="172812"/>
                  </a:lnTo>
                  <a:lnTo>
                    <a:pt x="1661508" y="172597"/>
                  </a:lnTo>
                  <a:lnTo>
                    <a:pt x="1664992" y="172383"/>
                  </a:lnTo>
                  <a:lnTo>
                    <a:pt x="1668475" y="172169"/>
                  </a:lnTo>
                  <a:lnTo>
                    <a:pt x="1671958" y="171954"/>
                  </a:lnTo>
                  <a:lnTo>
                    <a:pt x="1675441" y="171740"/>
                  </a:lnTo>
                  <a:lnTo>
                    <a:pt x="1678925" y="171526"/>
                  </a:lnTo>
                  <a:lnTo>
                    <a:pt x="1682408" y="171312"/>
                  </a:lnTo>
                  <a:lnTo>
                    <a:pt x="1685891" y="171098"/>
                  </a:lnTo>
                  <a:lnTo>
                    <a:pt x="1689374" y="170884"/>
                  </a:lnTo>
                  <a:lnTo>
                    <a:pt x="1692858" y="170670"/>
                  </a:lnTo>
                  <a:lnTo>
                    <a:pt x="1696341" y="170457"/>
                  </a:lnTo>
                  <a:lnTo>
                    <a:pt x="1699824" y="170243"/>
                  </a:lnTo>
                  <a:lnTo>
                    <a:pt x="1703307" y="170029"/>
                  </a:lnTo>
                  <a:lnTo>
                    <a:pt x="1706791" y="169816"/>
                  </a:lnTo>
                  <a:lnTo>
                    <a:pt x="1710274" y="169603"/>
                  </a:lnTo>
                  <a:lnTo>
                    <a:pt x="1713757" y="169389"/>
                  </a:lnTo>
                  <a:lnTo>
                    <a:pt x="1717240" y="169176"/>
                  </a:lnTo>
                  <a:lnTo>
                    <a:pt x="1720723" y="168963"/>
                  </a:lnTo>
                  <a:lnTo>
                    <a:pt x="1724207" y="168750"/>
                  </a:lnTo>
                  <a:lnTo>
                    <a:pt x="1727690" y="168537"/>
                  </a:lnTo>
                  <a:lnTo>
                    <a:pt x="1731173" y="168324"/>
                  </a:lnTo>
                  <a:lnTo>
                    <a:pt x="1734656" y="168112"/>
                  </a:lnTo>
                  <a:lnTo>
                    <a:pt x="1738140" y="167899"/>
                  </a:lnTo>
                  <a:lnTo>
                    <a:pt x="1741623" y="167686"/>
                  </a:lnTo>
                  <a:lnTo>
                    <a:pt x="1745106" y="167474"/>
                  </a:lnTo>
                  <a:lnTo>
                    <a:pt x="1748589" y="167261"/>
                  </a:lnTo>
                  <a:lnTo>
                    <a:pt x="1752073" y="167049"/>
                  </a:lnTo>
                  <a:lnTo>
                    <a:pt x="1755556" y="166837"/>
                  </a:lnTo>
                  <a:lnTo>
                    <a:pt x="1759039" y="166625"/>
                  </a:lnTo>
                  <a:lnTo>
                    <a:pt x="1762522" y="166413"/>
                  </a:lnTo>
                  <a:lnTo>
                    <a:pt x="1766006" y="166201"/>
                  </a:lnTo>
                  <a:lnTo>
                    <a:pt x="1769489" y="165989"/>
                  </a:lnTo>
                  <a:lnTo>
                    <a:pt x="1772972" y="165777"/>
                  </a:lnTo>
                  <a:lnTo>
                    <a:pt x="1776455" y="165565"/>
                  </a:lnTo>
                  <a:lnTo>
                    <a:pt x="1779939" y="165354"/>
                  </a:lnTo>
                  <a:lnTo>
                    <a:pt x="1783422" y="165142"/>
                  </a:lnTo>
                  <a:lnTo>
                    <a:pt x="1786905" y="164951"/>
                  </a:lnTo>
                  <a:lnTo>
                    <a:pt x="1790388" y="164764"/>
                  </a:lnTo>
                  <a:lnTo>
                    <a:pt x="1793872" y="164577"/>
                  </a:lnTo>
                  <a:lnTo>
                    <a:pt x="1797355" y="164391"/>
                  </a:lnTo>
                  <a:lnTo>
                    <a:pt x="1800838" y="164205"/>
                  </a:lnTo>
                  <a:lnTo>
                    <a:pt x="1804321" y="164019"/>
                  </a:lnTo>
                  <a:lnTo>
                    <a:pt x="1807805" y="163833"/>
                  </a:lnTo>
                  <a:lnTo>
                    <a:pt x="1811288" y="163647"/>
                  </a:lnTo>
                  <a:lnTo>
                    <a:pt x="1814771" y="163461"/>
                  </a:lnTo>
                  <a:lnTo>
                    <a:pt x="1818254" y="163276"/>
                  </a:lnTo>
                  <a:lnTo>
                    <a:pt x="1821738" y="163090"/>
                  </a:lnTo>
                  <a:lnTo>
                    <a:pt x="1825221" y="162905"/>
                  </a:lnTo>
                  <a:lnTo>
                    <a:pt x="1828704" y="162720"/>
                  </a:lnTo>
                  <a:lnTo>
                    <a:pt x="1832187" y="162535"/>
                  </a:lnTo>
                  <a:lnTo>
                    <a:pt x="1835671" y="162351"/>
                  </a:lnTo>
                  <a:lnTo>
                    <a:pt x="1839154" y="162166"/>
                  </a:lnTo>
                  <a:lnTo>
                    <a:pt x="1842637" y="161982"/>
                  </a:lnTo>
                  <a:lnTo>
                    <a:pt x="1846120" y="161797"/>
                  </a:lnTo>
                  <a:lnTo>
                    <a:pt x="1849604" y="161613"/>
                  </a:lnTo>
                  <a:lnTo>
                    <a:pt x="1853087" y="161429"/>
                  </a:lnTo>
                  <a:lnTo>
                    <a:pt x="1856570" y="161245"/>
                  </a:lnTo>
                  <a:lnTo>
                    <a:pt x="1860053" y="161062"/>
                  </a:lnTo>
                  <a:lnTo>
                    <a:pt x="1863537" y="160878"/>
                  </a:lnTo>
                  <a:lnTo>
                    <a:pt x="1867020" y="160695"/>
                  </a:lnTo>
                  <a:lnTo>
                    <a:pt x="1870503" y="166753"/>
                  </a:lnTo>
                  <a:lnTo>
                    <a:pt x="1873986" y="166569"/>
                  </a:lnTo>
                  <a:lnTo>
                    <a:pt x="1877470" y="166385"/>
                  </a:lnTo>
                  <a:lnTo>
                    <a:pt x="1880953" y="166201"/>
                  </a:lnTo>
                  <a:lnTo>
                    <a:pt x="1884436" y="166017"/>
                  </a:lnTo>
                  <a:lnTo>
                    <a:pt x="1887919" y="165834"/>
                  </a:lnTo>
                  <a:lnTo>
                    <a:pt x="1891403" y="165651"/>
                  </a:lnTo>
                  <a:lnTo>
                    <a:pt x="1894886" y="165467"/>
                  </a:lnTo>
                  <a:lnTo>
                    <a:pt x="1898369" y="165284"/>
                  </a:lnTo>
                  <a:lnTo>
                    <a:pt x="1901852" y="165101"/>
                  </a:lnTo>
                  <a:lnTo>
                    <a:pt x="1905336" y="164918"/>
                  </a:lnTo>
                  <a:lnTo>
                    <a:pt x="1908819" y="164735"/>
                  </a:lnTo>
                  <a:lnTo>
                    <a:pt x="1912302" y="164553"/>
                  </a:lnTo>
                  <a:lnTo>
                    <a:pt x="1915785" y="164370"/>
                  </a:lnTo>
                  <a:lnTo>
                    <a:pt x="1919269" y="164187"/>
                  </a:lnTo>
                  <a:lnTo>
                    <a:pt x="1922752" y="164005"/>
                  </a:lnTo>
                  <a:lnTo>
                    <a:pt x="1926235" y="163823"/>
                  </a:lnTo>
                  <a:lnTo>
                    <a:pt x="1929718" y="163641"/>
                  </a:lnTo>
                  <a:lnTo>
                    <a:pt x="1933202" y="163459"/>
                  </a:lnTo>
                  <a:lnTo>
                    <a:pt x="1936685" y="163277"/>
                  </a:lnTo>
                  <a:lnTo>
                    <a:pt x="1940168" y="163095"/>
                  </a:lnTo>
                  <a:lnTo>
                    <a:pt x="1943651" y="162913"/>
                  </a:lnTo>
                  <a:lnTo>
                    <a:pt x="1947135" y="162732"/>
                  </a:lnTo>
                  <a:lnTo>
                    <a:pt x="1950618" y="162550"/>
                  </a:lnTo>
                  <a:lnTo>
                    <a:pt x="1954101" y="167316"/>
                  </a:lnTo>
                  <a:lnTo>
                    <a:pt x="1957584" y="167191"/>
                  </a:lnTo>
                  <a:lnTo>
                    <a:pt x="1961068" y="167066"/>
                  </a:lnTo>
                  <a:lnTo>
                    <a:pt x="1964551" y="166941"/>
                  </a:lnTo>
                  <a:lnTo>
                    <a:pt x="1968034" y="166817"/>
                  </a:lnTo>
                  <a:lnTo>
                    <a:pt x="1971517" y="166693"/>
                  </a:lnTo>
                  <a:lnTo>
                    <a:pt x="1975001" y="166569"/>
                  </a:lnTo>
                  <a:lnTo>
                    <a:pt x="1978484" y="166445"/>
                  </a:lnTo>
                  <a:lnTo>
                    <a:pt x="1981967" y="166321"/>
                  </a:lnTo>
                  <a:lnTo>
                    <a:pt x="1985450" y="166197"/>
                  </a:lnTo>
                  <a:lnTo>
                    <a:pt x="1988934" y="166074"/>
                  </a:lnTo>
                  <a:lnTo>
                    <a:pt x="1992417" y="165951"/>
                  </a:lnTo>
                  <a:lnTo>
                    <a:pt x="1995900" y="165828"/>
                  </a:lnTo>
                  <a:lnTo>
                    <a:pt x="1999383" y="165705"/>
                  </a:lnTo>
                  <a:lnTo>
                    <a:pt x="2002867" y="165582"/>
                  </a:lnTo>
                  <a:lnTo>
                    <a:pt x="2006350" y="165460"/>
                  </a:lnTo>
                  <a:lnTo>
                    <a:pt x="2009833" y="165338"/>
                  </a:lnTo>
                  <a:lnTo>
                    <a:pt x="2013316" y="165216"/>
                  </a:lnTo>
                  <a:lnTo>
                    <a:pt x="2016799" y="165094"/>
                  </a:lnTo>
                  <a:lnTo>
                    <a:pt x="2020283" y="164972"/>
                  </a:lnTo>
                  <a:lnTo>
                    <a:pt x="2023766" y="164850"/>
                  </a:lnTo>
                  <a:lnTo>
                    <a:pt x="2027249" y="164729"/>
                  </a:lnTo>
                  <a:lnTo>
                    <a:pt x="2030732" y="164608"/>
                  </a:lnTo>
                  <a:lnTo>
                    <a:pt x="2034216" y="164487"/>
                  </a:lnTo>
                  <a:lnTo>
                    <a:pt x="2037699" y="164366"/>
                  </a:lnTo>
                  <a:lnTo>
                    <a:pt x="2041182" y="167838"/>
                  </a:lnTo>
                  <a:lnTo>
                    <a:pt x="2044665" y="167691"/>
                  </a:lnTo>
                  <a:lnTo>
                    <a:pt x="2048149" y="167544"/>
                  </a:lnTo>
                  <a:lnTo>
                    <a:pt x="2051632" y="167398"/>
                  </a:lnTo>
                  <a:lnTo>
                    <a:pt x="2055115" y="167251"/>
                  </a:lnTo>
                  <a:lnTo>
                    <a:pt x="2058598" y="167105"/>
                  </a:lnTo>
                  <a:lnTo>
                    <a:pt x="2062082" y="166959"/>
                  </a:lnTo>
                  <a:lnTo>
                    <a:pt x="2065565" y="166813"/>
                  </a:lnTo>
                  <a:lnTo>
                    <a:pt x="2069048" y="166667"/>
                  </a:lnTo>
                  <a:lnTo>
                    <a:pt x="2072531" y="166521"/>
                  </a:lnTo>
                  <a:lnTo>
                    <a:pt x="2076015" y="166375"/>
                  </a:lnTo>
                  <a:lnTo>
                    <a:pt x="2079498" y="166230"/>
                  </a:lnTo>
                  <a:lnTo>
                    <a:pt x="2082981" y="166084"/>
                  </a:lnTo>
                  <a:lnTo>
                    <a:pt x="2086464" y="165939"/>
                  </a:lnTo>
                  <a:lnTo>
                    <a:pt x="2089948" y="165794"/>
                  </a:lnTo>
                  <a:lnTo>
                    <a:pt x="2093431" y="165649"/>
                  </a:lnTo>
                  <a:lnTo>
                    <a:pt x="2096914" y="165504"/>
                  </a:lnTo>
                  <a:lnTo>
                    <a:pt x="2100397" y="165360"/>
                  </a:lnTo>
                  <a:lnTo>
                    <a:pt x="2103881" y="165215"/>
                  </a:lnTo>
                  <a:lnTo>
                    <a:pt x="2107364" y="165070"/>
                  </a:lnTo>
                  <a:lnTo>
                    <a:pt x="2110847" y="164926"/>
                  </a:lnTo>
                  <a:lnTo>
                    <a:pt x="2114330" y="164782"/>
                  </a:lnTo>
                  <a:lnTo>
                    <a:pt x="2117814" y="164638"/>
                  </a:lnTo>
                  <a:lnTo>
                    <a:pt x="2121297" y="164494"/>
                  </a:lnTo>
                  <a:lnTo>
                    <a:pt x="2124780" y="164352"/>
                  </a:lnTo>
                  <a:lnTo>
                    <a:pt x="2128263" y="164215"/>
                  </a:lnTo>
                  <a:lnTo>
                    <a:pt x="2131747" y="164079"/>
                  </a:lnTo>
                  <a:lnTo>
                    <a:pt x="2135230" y="163942"/>
                  </a:lnTo>
                  <a:lnTo>
                    <a:pt x="2138713" y="163806"/>
                  </a:lnTo>
                  <a:lnTo>
                    <a:pt x="2142196" y="163670"/>
                  </a:lnTo>
                  <a:lnTo>
                    <a:pt x="2145680" y="163534"/>
                  </a:lnTo>
                  <a:lnTo>
                    <a:pt x="2149163" y="163398"/>
                  </a:lnTo>
                  <a:lnTo>
                    <a:pt x="2152646" y="163263"/>
                  </a:lnTo>
                  <a:lnTo>
                    <a:pt x="2156129" y="163127"/>
                  </a:lnTo>
                  <a:lnTo>
                    <a:pt x="2159613" y="162992"/>
                  </a:lnTo>
                  <a:lnTo>
                    <a:pt x="2163096" y="162856"/>
                  </a:lnTo>
                  <a:lnTo>
                    <a:pt x="2166579" y="162721"/>
                  </a:lnTo>
                  <a:lnTo>
                    <a:pt x="2170062" y="162586"/>
                  </a:lnTo>
                  <a:lnTo>
                    <a:pt x="2173546" y="162451"/>
                  </a:lnTo>
                  <a:lnTo>
                    <a:pt x="2177029" y="162317"/>
                  </a:lnTo>
                  <a:lnTo>
                    <a:pt x="2180512" y="162182"/>
                  </a:lnTo>
                  <a:lnTo>
                    <a:pt x="2183995" y="162047"/>
                  </a:lnTo>
                  <a:lnTo>
                    <a:pt x="2187479" y="161913"/>
                  </a:lnTo>
                  <a:lnTo>
                    <a:pt x="2190962" y="161779"/>
                  </a:lnTo>
                  <a:lnTo>
                    <a:pt x="2194445" y="161645"/>
                  </a:lnTo>
                  <a:lnTo>
                    <a:pt x="2197928" y="161511"/>
                  </a:lnTo>
                  <a:lnTo>
                    <a:pt x="2201412" y="161377"/>
                  </a:lnTo>
                  <a:lnTo>
                    <a:pt x="2204895" y="161244"/>
                  </a:lnTo>
                  <a:lnTo>
                    <a:pt x="2208378" y="161110"/>
                  </a:lnTo>
                  <a:lnTo>
                    <a:pt x="2211861" y="160950"/>
                  </a:lnTo>
                  <a:lnTo>
                    <a:pt x="2215345" y="160785"/>
                  </a:lnTo>
                  <a:lnTo>
                    <a:pt x="2218828" y="160620"/>
                  </a:lnTo>
                  <a:lnTo>
                    <a:pt x="2222311" y="160455"/>
                  </a:lnTo>
                  <a:lnTo>
                    <a:pt x="2225794" y="160290"/>
                  </a:lnTo>
                  <a:lnTo>
                    <a:pt x="2229278" y="160125"/>
                  </a:lnTo>
                  <a:lnTo>
                    <a:pt x="2232761" y="159960"/>
                  </a:lnTo>
                  <a:lnTo>
                    <a:pt x="2236244" y="159796"/>
                  </a:lnTo>
                  <a:lnTo>
                    <a:pt x="2239727" y="159631"/>
                  </a:lnTo>
                  <a:lnTo>
                    <a:pt x="2243211" y="159467"/>
                  </a:lnTo>
                  <a:lnTo>
                    <a:pt x="2246694" y="159303"/>
                  </a:lnTo>
                  <a:lnTo>
                    <a:pt x="2250177" y="159138"/>
                  </a:lnTo>
                  <a:lnTo>
                    <a:pt x="2253660" y="158974"/>
                  </a:lnTo>
                  <a:lnTo>
                    <a:pt x="2257144" y="158810"/>
                  </a:lnTo>
                  <a:lnTo>
                    <a:pt x="2260627" y="158646"/>
                  </a:lnTo>
                  <a:lnTo>
                    <a:pt x="2264110" y="158482"/>
                  </a:lnTo>
                  <a:lnTo>
                    <a:pt x="2267593" y="158318"/>
                  </a:lnTo>
                  <a:lnTo>
                    <a:pt x="2271077" y="158155"/>
                  </a:lnTo>
                  <a:lnTo>
                    <a:pt x="2274560" y="157991"/>
                  </a:lnTo>
                  <a:lnTo>
                    <a:pt x="2278043" y="157827"/>
                  </a:lnTo>
                  <a:lnTo>
                    <a:pt x="2281526" y="157664"/>
                  </a:lnTo>
                  <a:lnTo>
                    <a:pt x="2285010" y="157501"/>
                  </a:lnTo>
                  <a:lnTo>
                    <a:pt x="2288493" y="157337"/>
                  </a:lnTo>
                  <a:lnTo>
                    <a:pt x="2291976" y="157174"/>
                  </a:lnTo>
                  <a:lnTo>
                    <a:pt x="2295459" y="157011"/>
                  </a:lnTo>
                  <a:lnTo>
                    <a:pt x="2298942" y="156848"/>
                  </a:lnTo>
                  <a:lnTo>
                    <a:pt x="2302426" y="156685"/>
                  </a:lnTo>
                  <a:lnTo>
                    <a:pt x="2305909" y="156522"/>
                  </a:lnTo>
                  <a:lnTo>
                    <a:pt x="2309392" y="156359"/>
                  </a:lnTo>
                  <a:lnTo>
                    <a:pt x="2312875" y="156196"/>
                  </a:lnTo>
                  <a:lnTo>
                    <a:pt x="2316359" y="156034"/>
                  </a:lnTo>
                  <a:lnTo>
                    <a:pt x="2319842" y="155871"/>
                  </a:lnTo>
                  <a:lnTo>
                    <a:pt x="2323325" y="155708"/>
                  </a:lnTo>
                  <a:lnTo>
                    <a:pt x="2326808" y="155546"/>
                  </a:lnTo>
                  <a:lnTo>
                    <a:pt x="2330292" y="155384"/>
                  </a:lnTo>
                  <a:lnTo>
                    <a:pt x="2333775" y="155221"/>
                  </a:lnTo>
                  <a:lnTo>
                    <a:pt x="2337258" y="155059"/>
                  </a:lnTo>
                  <a:lnTo>
                    <a:pt x="2340741" y="154897"/>
                  </a:lnTo>
                  <a:lnTo>
                    <a:pt x="2344225" y="154735"/>
                  </a:lnTo>
                  <a:lnTo>
                    <a:pt x="2347708" y="154573"/>
                  </a:lnTo>
                  <a:lnTo>
                    <a:pt x="2351191" y="154411"/>
                  </a:lnTo>
                  <a:lnTo>
                    <a:pt x="2354674" y="154250"/>
                  </a:lnTo>
                  <a:lnTo>
                    <a:pt x="2358158" y="154088"/>
                  </a:lnTo>
                  <a:lnTo>
                    <a:pt x="2361641" y="153926"/>
                  </a:lnTo>
                  <a:lnTo>
                    <a:pt x="2365124" y="153765"/>
                  </a:lnTo>
                  <a:lnTo>
                    <a:pt x="2368607" y="153603"/>
                  </a:lnTo>
                  <a:lnTo>
                    <a:pt x="2372091" y="153442"/>
                  </a:lnTo>
                  <a:lnTo>
                    <a:pt x="2375574" y="153281"/>
                  </a:lnTo>
                  <a:lnTo>
                    <a:pt x="2379057" y="166622"/>
                  </a:lnTo>
                  <a:lnTo>
                    <a:pt x="2382540" y="166513"/>
                  </a:lnTo>
                  <a:lnTo>
                    <a:pt x="2386024" y="166405"/>
                  </a:lnTo>
                  <a:lnTo>
                    <a:pt x="2389507" y="166296"/>
                  </a:lnTo>
                  <a:lnTo>
                    <a:pt x="2392990" y="166188"/>
                  </a:lnTo>
                  <a:lnTo>
                    <a:pt x="2396473" y="166079"/>
                  </a:lnTo>
                  <a:lnTo>
                    <a:pt x="2399957" y="165971"/>
                  </a:lnTo>
                  <a:lnTo>
                    <a:pt x="2403440" y="165863"/>
                  </a:lnTo>
                  <a:lnTo>
                    <a:pt x="2406923" y="165755"/>
                  </a:lnTo>
                  <a:lnTo>
                    <a:pt x="2410406" y="165647"/>
                  </a:lnTo>
                  <a:lnTo>
                    <a:pt x="2413890" y="165539"/>
                  </a:lnTo>
                  <a:lnTo>
                    <a:pt x="2417373" y="165432"/>
                  </a:lnTo>
                  <a:lnTo>
                    <a:pt x="2420856" y="165324"/>
                  </a:lnTo>
                  <a:lnTo>
                    <a:pt x="2424339" y="165217"/>
                  </a:lnTo>
                  <a:lnTo>
                    <a:pt x="2427823" y="165109"/>
                  </a:lnTo>
                  <a:lnTo>
                    <a:pt x="2431306" y="165002"/>
                  </a:lnTo>
                  <a:lnTo>
                    <a:pt x="2434789" y="164895"/>
                  </a:lnTo>
                  <a:lnTo>
                    <a:pt x="2438272" y="164788"/>
                  </a:lnTo>
                  <a:lnTo>
                    <a:pt x="2441756" y="164681"/>
                  </a:lnTo>
                  <a:lnTo>
                    <a:pt x="2445239" y="164575"/>
                  </a:lnTo>
                  <a:lnTo>
                    <a:pt x="2448722" y="164468"/>
                  </a:lnTo>
                  <a:lnTo>
                    <a:pt x="2452205" y="164362"/>
                  </a:lnTo>
                  <a:lnTo>
                    <a:pt x="2455689" y="164255"/>
                  </a:lnTo>
                  <a:lnTo>
                    <a:pt x="2459172" y="164149"/>
                  </a:lnTo>
                  <a:lnTo>
                    <a:pt x="2462655" y="164043"/>
                  </a:lnTo>
                  <a:lnTo>
                    <a:pt x="2466138" y="169668"/>
                  </a:lnTo>
                  <a:lnTo>
                    <a:pt x="2469622" y="169526"/>
                  </a:lnTo>
                  <a:lnTo>
                    <a:pt x="2473105" y="169383"/>
                  </a:lnTo>
                  <a:lnTo>
                    <a:pt x="2476588" y="169241"/>
                  </a:lnTo>
                  <a:lnTo>
                    <a:pt x="2480071" y="169099"/>
                  </a:lnTo>
                  <a:lnTo>
                    <a:pt x="2483555" y="168957"/>
                  </a:lnTo>
                  <a:lnTo>
                    <a:pt x="2487038" y="168815"/>
                  </a:lnTo>
                  <a:lnTo>
                    <a:pt x="2490521" y="168673"/>
                  </a:lnTo>
                  <a:lnTo>
                    <a:pt x="2494004" y="168531"/>
                  </a:lnTo>
                  <a:lnTo>
                    <a:pt x="2497488" y="168389"/>
                  </a:lnTo>
                  <a:lnTo>
                    <a:pt x="2500971" y="168247"/>
                  </a:lnTo>
                  <a:lnTo>
                    <a:pt x="2504454" y="168105"/>
                  </a:lnTo>
                  <a:lnTo>
                    <a:pt x="2507937" y="167963"/>
                  </a:lnTo>
                  <a:lnTo>
                    <a:pt x="2511421" y="167822"/>
                  </a:lnTo>
                  <a:lnTo>
                    <a:pt x="2514904" y="167680"/>
                  </a:lnTo>
                  <a:lnTo>
                    <a:pt x="2518387" y="167539"/>
                  </a:lnTo>
                  <a:lnTo>
                    <a:pt x="2521870" y="167397"/>
                  </a:lnTo>
                  <a:lnTo>
                    <a:pt x="2525354" y="167255"/>
                  </a:lnTo>
                  <a:lnTo>
                    <a:pt x="2528837" y="167114"/>
                  </a:lnTo>
                  <a:lnTo>
                    <a:pt x="2532320" y="166973"/>
                  </a:lnTo>
                  <a:lnTo>
                    <a:pt x="2535803" y="166831"/>
                  </a:lnTo>
                  <a:lnTo>
                    <a:pt x="2539287" y="166690"/>
                  </a:lnTo>
                  <a:lnTo>
                    <a:pt x="2542770" y="166549"/>
                  </a:lnTo>
                  <a:lnTo>
                    <a:pt x="2546253" y="166408"/>
                  </a:lnTo>
                  <a:lnTo>
                    <a:pt x="2549736" y="166267"/>
                  </a:lnTo>
                  <a:lnTo>
                    <a:pt x="2553220" y="166126"/>
                  </a:lnTo>
                  <a:lnTo>
                    <a:pt x="2556703" y="165985"/>
                  </a:lnTo>
                  <a:lnTo>
                    <a:pt x="2560186" y="165844"/>
                  </a:lnTo>
                  <a:lnTo>
                    <a:pt x="2563669" y="165703"/>
                  </a:lnTo>
                  <a:lnTo>
                    <a:pt x="2567153" y="165562"/>
                  </a:lnTo>
                  <a:lnTo>
                    <a:pt x="2570636" y="165421"/>
                  </a:lnTo>
                  <a:lnTo>
                    <a:pt x="2574119" y="165280"/>
                  </a:lnTo>
                  <a:lnTo>
                    <a:pt x="2577602" y="165140"/>
                  </a:lnTo>
                  <a:lnTo>
                    <a:pt x="2581085" y="164999"/>
                  </a:lnTo>
                  <a:lnTo>
                    <a:pt x="2584569" y="164858"/>
                  </a:lnTo>
                  <a:lnTo>
                    <a:pt x="2588052" y="164718"/>
                  </a:lnTo>
                  <a:lnTo>
                    <a:pt x="2591535" y="164577"/>
                  </a:lnTo>
                  <a:lnTo>
                    <a:pt x="2595018" y="164437"/>
                  </a:lnTo>
                  <a:lnTo>
                    <a:pt x="2598502" y="164297"/>
                  </a:lnTo>
                  <a:lnTo>
                    <a:pt x="2601985" y="164156"/>
                  </a:lnTo>
                  <a:lnTo>
                    <a:pt x="2605468" y="164016"/>
                  </a:lnTo>
                  <a:lnTo>
                    <a:pt x="2608951" y="163876"/>
                  </a:lnTo>
                  <a:lnTo>
                    <a:pt x="2612435" y="163736"/>
                  </a:lnTo>
                  <a:lnTo>
                    <a:pt x="2615918" y="163595"/>
                  </a:lnTo>
                  <a:lnTo>
                    <a:pt x="2619401" y="163455"/>
                  </a:lnTo>
                  <a:lnTo>
                    <a:pt x="2622884" y="163315"/>
                  </a:lnTo>
                  <a:lnTo>
                    <a:pt x="2626368" y="163175"/>
                  </a:lnTo>
                  <a:lnTo>
                    <a:pt x="2629851" y="163036"/>
                  </a:lnTo>
                  <a:lnTo>
                    <a:pt x="2633334" y="162896"/>
                  </a:lnTo>
                  <a:lnTo>
                    <a:pt x="2636817" y="164303"/>
                  </a:lnTo>
                  <a:lnTo>
                    <a:pt x="2640301" y="164187"/>
                  </a:lnTo>
                  <a:lnTo>
                    <a:pt x="2643784" y="164071"/>
                  </a:lnTo>
                  <a:lnTo>
                    <a:pt x="2647267" y="163956"/>
                  </a:lnTo>
                  <a:lnTo>
                    <a:pt x="2650750" y="163840"/>
                  </a:lnTo>
                  <a:lnTo>
                    <a:pt x="2654234" y="163725"/>
                  </a:lnTo>
                  <a:lnTo>
                    <a:pt x="2657717" y="163609"/>
                  </a:lnTo>
                  <a:lnTo>
                    <a:pt x="2661200" y="163494"/>
                  </a:lnTo>
                  <a:lnTo>
                    <a:pt x="2664683" y="163379"/>
                  </a:lnTo>
                  <a:lnTo>
                    <a:pt x="2668167" y="163264"/>
                  </a:lnTo>
                  <a:lnTo>
                    <a:pt x="2671650" y="163149"/>
                  </a:lnTo>
                  <a:lnTo>
                    <a:pt x="2675133" y="163034"/>
                  </a:lnTo>
                  <a:lnTo>
                    <a:pt x="2678616" y="162919"/>
                  </a:lnTo>
                  <a:lnTo>
                    <a:pt x="2682100" y="162804"/>
                  </a:lnTo>
                  <a:lnTo>
                    <a:pt x="2685583" y="162689"/>
                  </a:lnTo>
                  <a:lnTo>
                    <a:pt x="2689066" y="162575"/>
                  </a:lnTo>
                  <a:lnTo>
                    <a:pt x="2692549" y="162460"/>
                  </a:lnTo>
                  <a:lnTo>
                    <a:pt x="2696033" y="162346"/>
                  </a:lnTo>
                  <a:lnTo>
                    <a:pt x="2699516" y="162231"/>
                  </a:lnTo>
                  <a:lnTo>
                    <a:pt x="2702999" y="162117"/>
                  </a:lnTo>
                  <a:lnTo>
                    <a:pt x="2706482" y="162003"/>
                  </a:lnTo>
                  <a:lnTo>
                    <a:pt x="2709966" y="161889"/>
                  </a:lnTo>
                  <a:lnTo>
                    <a:pt x="2713449" y="161775"/>
                  </a:lnTo>
                  <a:lnTo>
                    <a:pt x="2716932" y="161661"/>
                  </a:lnTo>
                  <a:lnTo>
                    <a:pt x="2720415" y="178676"/>
                  </a:lnTo>
                  <a:lnTo>
                    <a:pt x="2723899" y="178577"/>
                  </a:lnTo>
                  <a:lnTo>
                    <a:pt x="2727382" y="178478"/>
                  </a:lnTo>
                  <a:lnTo>
                    <a:pt x="2730865" y="178379"/>
                  </a:lnTo>
                  <a:lnTo>
                    <a:pt x="2734348" y="178280"/>
                  </a:lnTo>
                  <a:lnTo>
                    <a:pt x="2737832" y="178181"/>
                  </a:lnTo>
                  <a:lnTo>
                    <a:pt x="2741315" y="178082"/>
                  </a:lnTo>
                  <a:lnTo>
                    <a:pt x="2744798" y="177983"/>
                  </a:lnTo>
                  <a:lnTo>
                    <a:pt x="2748281" y="177884"/>
                  </a:lnTo>
                  <a:lnTo>
                    <a:pt x="2751765" y="177785"/>
                  </a:lnTo>
                  <a:lnTo>
                    <a:pt x="2755248" y="177687"/>
                  </a:lnTo>
                  <a:lnTo>
                    <a:pt x="2758731" y="177588"/>
                  </a:lnTo>
                  <a:lnTo>
                    <a:pt x="2762214" y="177489"/>
                  </a:lnTo>
                  <a:lnTo>
                    <a:pt x="2765698" y="177391"/>
                  </a:lnTo>
                  <a:lnTo>
                    <a:pt x="2769181" y="177293"/>
                  </a:lnTo>
                  <a:lnTo>
                    <a:pt x="2772664" y="177194"/>
                  </a:lnTo>
                  <a:lnTo>
                    <a:pt x="2776147" y="177096"/>
                  </a:lnTo>
                  <a:lnTo>
                    <a:pt x="2779631" y="176998"/>
                  </a:lnTo>
                  <a:lnTo>
                    <a:pt x="2783114" y="176900"/>
                  </a:lnTo>
                  <a:lnTo>
                    <a:pt x="2786597" y="176802"/>
                  </a:lnTo>
                  <a:lnTo>
                    <a:pt x="2790080" y="176704"/>
                  </a:lnTo>
                  <a:lnTo>
                    <a:pt x="2793564" y="176606"/>
                  </a:lnTo>
                  <a:lnTo>
                    <a:pt x="2797047" y="176508"/>
                  </a:lnTo>
                  <a:lnTo>
                    <a:pt x="2800530" y="176410"/>
                  </a:lnTo>
                  <a:lnTo>
                    <a:pt x="2804013" y="179562"/>
                  </a:lnTo>
                  <a:lnTo>
                    <a:pt x="2807497" y="179458"/>
                  </a:lnTo>
                  <a:lnTo>
                    <a:pt x="2810980" y="179354"/>
                  </a:lnTo>
                  <a:lnTo>
                    <a:pt x="2814463" y="179250"/>
                  </a:lnTo>
                  <a:lnTo>
                    <a:pt x="2817946" y="179147"/>
                  </a:lnTo>
                  <a:lnTo>
                    <a:pt x="2821430" y="179043"/>
                  </a:lnTo>
                  <a:lnTo>
                    <a:pt x="2824913" y="178939"/>
                  </a:lnTo>
                  <a:lnTo>
                    <a:pt x="2828396" y="178836"/>
                  </a:lnTo>
                  <a:lnTo>
                    <a:pt x="2831879" y="178732"/>
                  </a:lnTo>
                  <a:lnTo>
                    <a:pt x="2835363" y="178629"/>
                  </a:lnTo>
                  <a:lnTo>
                    <a:pt x="2838846" y="178525"/>
                  </a:lnTo>
                  <a:lnTo>
                    <a:pt x="2842329" y="178422"/>
                  </a:lnTo>
                  <a:lnTo>
                    <a:pt x="2845812" y="178319"/>
                  </a:lnTo>
                  <a:lnTo>
                    <a:pt x="2849296" y="178215"/>
                  </a:lnTo>
                  <a:lnTo>
                    <a:pt x="2852779" y="178112"/>
                  </a:lnTo>
                  <a:lnTo>
                    <a:pt x="2856262" y="178009"/>
                  </a:lnTo>
                  <a:lnTo>
                    <a:pt x="2859745" y="177906"/>
                  </a:lnTo>
                  <a:lnTo>
                    <a:pt x="2863229" y="177803"/>
                  </a:lnTo>
                  <a:lnTo>
                    <a:pt x="2866712" y="177700"/>
                  </a:lnTo>
                  <a:lnTo>
                    <a:pt x="2870195" y="177597"/>
                  </a:lnTo>
                  <a:lnTo>
                    <a:pt x="2873678" y="177494"/>
                  </a:lnTo>
                  <a:lnTo>
                    <a:pt x="2877161" y="177391"/>
                  </a:lnTo>
                  <a:lnTo>
                    <a:pt x="2880645" y="177288"/>
                  </a:lnTo>
                  <a:lnTo>
                    <a:pt x="2884128" y="177186"/>
                  </a:lnTo>
                  <a:lnTo>
                    <a:pt x="2887611" y="177083"/>
                  </a:lnTo>
                  <a:lnTo>
                    <a:pt x="2891094" y="179908"/>
                  </a:lnTo>
                  <a:lnTo>
                    <a:pt x="2894578" y="179808"/>
                  </a:lnTo>
                  <a:lnTo>
                    <a:pt x="2898061" y="179707"/>
                  </a:lnTo>
                  <a:lnTo>
                    <a:pt x="2901544" y="179607"/>
                  </a:lnTo>
                  <a:lnTo>
                    <a:pt x="2905027" y="179506"/>
                  </a:lnTo>
                  <a:lnTo>
                    <a:pt x="2908511" y="179406"/>
                  </a:lnTo>
                  <a:lnTo>
                    <a:pt x="2911994" y="179306"/>
                  </a:lnTo>
                  <a:lnTo>
                    <a:pt x="2915477" y="179205"/>
                  </a:lnTo>
                  <a:lnTo>
                    <a:pt x="2918960" y="179105"/>
                  </a:lnTo>
                  <a:lnTo>
                    <a:pt x="2922444" y="179005"/>
                  </a:lnTo>
                  <a:lnTo>
                    <a:pt x="2925927" y="178905"/>
                  </a:lnTo>
                  <a:lnTo>
                    <a:pt x="2929410" y="178805"/>
                  </a:lnTo>
                  <a:lnTo>
                    <a:pt x="2932893" y="178705"/>
                  </a:lnTo>
                  <a:lnTo>
                    <a:pt x="2936377" y="178605"/>
                  </a:lnTo>
                  <a:lnTo>
                    <a:pt x="2939860" y="178505"/>
                  </a:lnTo>
                  <a:lnTo>
                    <a:pt x="2943343" y="178405"/>
                  </a:lnTo>
                  <a:lnTo>
                    <a:pt x="2946826" y="178305"/>
                  </a:lnTo>
                  <a:lnTo>
                    <a:pt x="2950310" y="178206"/>
                  </a:lnTo>
                  <a:lnTo>
                    <a:pt x="2953793" y="178106"/>
                  </a:lnTo>
                  <a:lnTo>
                    <a:pt x="2957276" y="178006"/>
                  </a:lnTo>
                  <a:lnTo>
                    <a:pt x="2960759" y="177907"/>
                  </a:lnTo>
                  <a:lnTo>
                    <a:pt x="2964243" y="177807"/>
                  </a:lnTo>
                  <a:lnTo>
                    <a:pt x="2967726" y="177708"/>
                  </a:lnTo>
                  <a:lnTo>
                    <a:pt x="2971209" y="177608"/>
                  </a:lnTo>
                  <a:lnTo>
                    <a:pt x="2974692" y="184209"/>
                  </a:lnTo>
                  <a:lnTo>
                    <a:pt x="2978176" y="184109"/>
                  </a:lnTo>
                  <a:lnTo>
                    <a:pt x="2981659" y="184009"/>
                  </a:lnTo>
                  <a:lnTo>
                    <a:pt x="2985142" y="183909"/>
                  </a:lnTo>
                  <a:lnTo>
                    <a:pt x="2988625" y="183809"/>
                  </a:lnTo>
                  <a:lnTo>
                    <a:pt x="2992109" y="183709"/>
                  </a:lnTo>
                  <a:lnTo>
                    <a:pt x="2995592" y="183609"/>
                  </a:lnTo>
                  <a:lnTo>
                    <a:pt x="2999075" y="183509"/>
                  </a:lnTo>
                  <a:lnTo>
                    <a:pt x="3002558" y="183409"/>
                  </a:lnTo>
                  <a:lnTo>
                    <a:pt x="3006042" y="183310"/>
                  </a:lnTo>
                  <a:lnTo>
                    <a:pt x="3009525" y="183210"/>
                  </a:lnTo>
                  <a:lnTo>
                    <a:pt x="3013008" y="183110"/>
                  </a:lnTo>
                  <a:lnTo>
                    <a:pt x="3016491" y="183011"/>
                  </a:lnTo>
                  <a:lnTo>
                    <a:pt x="3019975" y="182911"/>
                  </a:lnTo>
                  <a:lnTo>
                    <a:pt x="3023458" y="182812"/>
                  </a:lnTo>
                  <a:lnTo>
                    <a:pt x="3026941" y="182712"/>
                  </a:lnTo>
                  <a:lnTo>
                    <a:pt x="3030424" y="182613"/>
                  </a:lnTo>
                  <a:lnTo>
                    <a:pt x="3033908" y="182513"/>
                  </a:lnTo>
                  <a:lnTo>
                    <a:pt x="3037391" y="182414"/>
                  </a:lnTo>
                  <a:lnTo>
                    <a:pt x="3040874" y="182315"/>
                  </a:lnTo>
                  <a:lnTo>
                    <a:pt x="3044357" y="182215"/>
                  </a:lnTo>
                  <a:lnTo>
                    <a:pt x="3047841" y="182116"/>
                  </a:lnTo>
                  <a:lnTo>
                    <a:pt x="3051324" y="182017"/>
                  </a:lnTo>
                  <a:lnTo>
                    <a:pt x="3054807" y="181918"/>
                  </a:lnTo>
                  <a:lnTo>
                    <a:pt x="3058290" y="181818"/>
                  </a:lnTo>
                  <a:lnTo>
                    <a:pt x="3061774" y="181719"/>
                  </a:lnTo>
                  <a:lnTo>
                    <a:pt x="3065257" y="181620"/>
                  </a:lnTo>
                  <a:lnTo>
                    <a:pt x="3068740" y="181521"/>
                  </a:lnTo>
                  <a:lnTo>
                    <a:pt x="3072223" y="181422"/>
                  </a:lnTo>
                  <a:lnTo>
                    <a:pt x="3075707" y="181323"/>
                  </a:lnTo>
                  <a:lnTo>
                    <a:pt x="3079190" y="181224"/>
                  </a:lnTo>
                  <a:lnTo>
                    <a:pt x="3082673" y="181125"/>
                  </a:lnTo>
                  <a:lnTo>
                    <a:pt x="3086156" y="181026"/>
                  </a:lnTo>
                  <a:lnTo>
                    <a:pt x="3089640" y="180928"/>
                  </a:lnTo>
                  <a:lnTo>
                    <a:pt x="3093123" y="180829"/>
                  </a:lnTo>
                  <a:lnTo>
                    <a:pt x="3096606" y="180730"/>
                  </a:lnTo>
                  <a:lnTo>
                    <a:pt x="3100089" y="180631"/>
                  </a:lnTo>
                  <a:lnTo>
                    <a:pt x="3103573" y="180533"/>
                  </a:lnTo>
                  <a:lnTo>
                    <a:pt x="3107056" y="180434"/>
                  </a:lnTo>
                  <a:lnTo>
                    <a:pt x="3110539" y="180335"/>
                  </a:lnTo>
                  <a:lnTo>
                    <a:pt x="3114022" y="180237"/>
                  </a:lnTo>
                  <a:lnTo>
                    <a:pt x="3117506" y="180138"/>
                  </a:lnTo>
                  <a:lnTo>
                    <a:pt x="3120989" y="180040"/>
                  </a:lnTo>
                  <a:lnTo>
                    <a:pt x="3124472" y="179941"/>
                  </a:lnTo>
                  <a:lnTo>
                    <a:pt x="3127955" y="179843"/>
                  </a:lnTo>
                  <a:lnTo>
                    <a:pt x="3131439" y="179745"/>
                  </a:lnTo>
                  <a:lnTo>
                    <a:pt x="3134922" y="179646"/>
                  </a:lnTo>
                  <a:lnTo>
                    <a:pt x="3138405" y="179548"/>
                  </a:lnTo>
                  <a:lnTo>
                    <a:pt x="3141888" y="179450"/>
                  </a:lnTo>
                  <a:lnTo>
                    <a:pt x="3145372" y="182362"/>
                  </a:lnTo>
                  <a:lnTo>
                    <a:pt x="3148855" y="182285"/>
                  </a:lnTo>
                  <a:lnTo>
                    <a:pt x="3152338" y="182208"/>
                  </a:lnTo>
                  <a:lnTo>
                    <a:pt x="3155821" y="182131"/>
                  </a:lnTo>
                  <a:lnTo>
                    <a:pt x="3159304" y="182054"/>
                  </a:lnTo>
                  <a:lnTo>
                    <a:pt x="3162788" y="181977"/>
                  </a:lnTo>
                  <a:lnTo>
                    <a:pt x="3166271" y="181900"/>
                  </a:lnTo>
                  <a:lnTo>
                    <a:pt x="3169754" y="181823"/>
                  </a:lnTo>
                  <a:lnTo>
                    <a:pt x="3173237" y="181746"/>
                  </a:lnTo>
                  <a:lnTo>
                    <a:pt x="3176721" y="181670"/>
                  </a:lnTo>
                  <a:lnTo>
                    <a:pt x="3180204" y="181593"/>
                  </a:lnTo>
                  <a:lnTo>
                    <a:pt x="3183687" y="181516"/>
                  </a:lnTo>
                  <a:lnTo>
                    <a:pt x="3187170" y="181440"/>
                  </a:lnTo>
                  <a:lnTo>
                    <a:pt x="3190654" y="181363"/>
                  </a:lnTo>
                  <a:lnTo>
                    <a:pt x="3194137" y="181287"/>
                  </a:lnTo>
                  <a:lnTo>
                    <a:pt x="3197620" y="181210"/>
                  </a:lnTo>
                  <a:lnTo>
                    <a:pt x="3201103" y="181134"/>
                  </a:lnTo>
                  <a:lnTo>
                    <a:pt x="3204587" y="181058"/>
                  </a:lnTo>
                  <a:lnTo>
                    <a:pt x="3208070" y="180982"/>
                  </a:lnTo>
                  <a:lnTo>
                    <a:pt x="3211553" y="180905"/>
                  </a:lnTo>
                  <a:lnTo>
                    <a:pt x="3215036" y="180829"/>
                  </a:lnTo>
                  <a:lnTo>
                    <a:pt x="3218520" y="180753"/>
                  </a:lnTo>
                  <a:lnTo>
                    <a:pt x="3222003" y="180677"/>
                  </a:lnTo>
                  <a:lnTo>
                    <a:pt x="3225486" y="180601"/>
                  </a:lnTo>
                  <a:lnTo>
                    <a:pt x="3228969" y="209262"/>
                  </a:lnTo>
                  <a:lnTo>
                    <a:pt x="3232453" y="209191"/>
                  </a:lnTo>
                  <a:lnTo>
                    <a:pt x="3235936" y="209119"/>
                  </a:lnTo>
                  <a:lnTo>
                    <a:pt x="3239419" y="209047"/>
                  </a:lnTo>
                  <a:lnTo>
                    <a:pt x="3242902" y="208975"/>
                  </a:lnTo>
                  <a:lnTo>
                    <a:pt x="3246386" y="208903"/>
                  </a:lnTo>
                  <a:lnTo>
                    <a:pt x="3249869" y="208832"/>
                  </a:lnTo>
                  <a:lnTo>
                    <a:pt x="3253352" y="208760"/>
                  </a:lnTo>
                  <a:lnTo>
                    <a:pt x="3256835" y="208688"/>
                  </a:lnTo>
                  <a:lnTo>
                    <a:pt x="3260319" y="208617"/>
                  </a:lnTo>
                  <a:lnTo>
                    <a:pt x="3263802" y="208545"/>
                  </a:lnTo>
                  <a:lnTo>
                    <a:pt x="3267285" y="208473"/>
                  </a:lnTo>
                  <a:lnTo>
                    <a:pt x="3270768" y="208402"/>
                  </a:lnTo>
                  <a:lnTo>
                    <a:pt x="3274252" y="208330"/>
                  </a:lnTo>
                  <a:lnTo>
                    <a:pt x="3277735" y="208259"/>
                  </a:lnTo>
                  <a:lnTo>
                    <a:pt x="3281218" y="208187"/>
                  </a:lnTo>
                  <a:lnTo>
                    <a:pt x="3284701" y="208116"/>
                  </a:lnTo>
                  <a:lnTo>
                    <a:pt x="3288185" y="208044"/>
                  </a:lnTo>
                  <a:lnTo>
                    <a:pt x="3291668" y="207973"/>
                  </a:lnTo>
                  <a:lnTo>
                    <a:pt x="3295151" y="207901"/>
                  </a:lnTo>
                  <a:lnTo>
                    <a:pt x="3298634" y="207830"/>
                  </a:lnTo>
                  <a:lnTo>
                    <a:pt x="3302118" y="207758"/>
                  </a:lnTo>
                  <a:lnTo>
                    <a:pt x="3305601" y="207687"/>
                  </a:lnTo>
                  <a:lnTo>
                    <a:pt x="3309084" y="207615"/>
                  </a:lnTo>
                  <a:lnTo>
                    <a:pt x="3312567" y="207544"/>
                  </a:lnTo>
                  <a:lnTo>
                    <a:pt x="3316051" y="210650"/>
                  </a:lnTo>
                  <a:lnTo>
                    <a:pt x="3319534" y="210581"/>
                  </a:lnTo>
                  <a:lnTo>
                    <a:pt x="3323017" y="210513"/>
                  </a:lnTo>
                  <a:lnTo>
                    <a:pt x="3326500" y="210444"/>
                  </a:lnTo>
                  <a:lnTo>
                    <a:pt x="3329984" y="210375"/>
                  </a:lnTo>
                  <a:lnTo>
                    <a:pt x="3333467" y="210306"/>
                  </a:lnTo>
                  <a:lnTo>
                    <a:pt x="3336950" y="210237"/>
                  </a:lnTo>
                  <a:lnTo>
                    <a:pt x="3340433" y="210169"/>
                  </a:lnTo>
                  <a:lnTo>
                    <a:pt x="3343917" y="210100"/>
                  </a:lnTo>
                  <a:lnTo>
                    <a:pt x="3347400" y="210031"/>
                  </a:lnTo>
                  <a:lnTo>
                    <a:pt x="3350883" y="209962"/>
                  </a:lnTo>
                  <a:lnTo>
                    <a:pt x="3354366" y="209894"/>
                  </a:lnTo>
                  <a:lnTo>
                    <a:pt x="3357850" y="209825"/>
                  </a:lnTo>
                  <a:lnTo>
                    <a:pt x="3361333" y="209756"/>
                  </a:lnTo>
                  <a:lnTo>
                    <a:pt x="3364816" y="209688"/>
                  </a:lnTo>
                  <a:lnTo>
                    <a:pt x="3368299" y="209619"/>
                  </a:lnTo>
                  <a:lnTo>
                    <a:pt x="3371783" y="209551"/>
                  </a:lnTo>
                  <a:lnTo>
                    <a:pt x="3375266" y="209482"/>
                  </a:lnTo>
                  <a:lnTo>
                    <a:pt x="3378749" y="209413"/>
                  </a:lnTo>
                  <a:lnTo>
                    <a:pt x="3382232" y="209345"/>
                  </a:lnTo>
                  <a:lnTo>
                    <a:pt x="3385716" y="209276"/>
                  </a:lnTo>
                  <a:lnTo>
                    <a:pt x="3389199" y="209208"/>
                  </a:lnTo>
                  <a:lnTo>
                    <a:pt x="3392682" y="209139"/>
                  </a:lnTo>
                  <a:lnTo>
                    <a:pt x="3396165" y="209071"/>
                  </a:lnTo>
                  <a:lnTo>
                    <a:pt x="3399649" y="209721"/>
                  </a:lnTo>
                  <a:lnTo>
                    <a:pt x="3403132" y="209658"/>
                  </a:lnTo>
                  <a:lnTo>
                    <a:pt x="3406615" y="209596"/>
                  </a:lnTo>
                  <a:lnTo>
                    <a:pt x="3410098" y="209533"/>
                  </a:lnTo>
                  <a:lnTo>
                    <a:pt x="3413582" y="209470"/>
                  </a:lnTo>
                  <a:lnTo>
                    <a:pt x="3417065" y="209408"/>
                  </a:lnTo>
                  <a:lnTo>
                    <a:pt x="3420548" y="209345"/>
                  </a:lnTo>
                  <a:lnTo>
                    <a:pt x="3424031" y="209282"/>
                  </a:lnTo>
                  <a:lnTo>
                    <a:pt x="3427515" y="209220"/>
                  </a:lnTo>
                  <a:lnTo>
                    <a:pt x="3430998" y="209157"/>
                  </a:lnTo>
                  <a:lnTo>
                    <a:pt x="3434481" y="209095"/>
                  </a:lnTo>
                  <a:lnTo>
                    <a:pt x="3437964" y="209032"/>
                  </a:lnTo>
                  <a:lnTo>
                    <a:pt x="3441447" y="208970"/>
                  </a:lnTo>
                  <a:lnTo>
                    <a:pt x="3444931" y="208907"/>
                  </a:lnTo>
                  <a:lnTo>
                    <a:pt x="3448414" y="208845"/>
                  </a:lnTo>
                  <a:lnTo>
                    <a:pt x="3451897" y="208783"/>
                  </a:lnTo>
                  <a:lnTo>
                    <a:pt x="3455380" y="208720"/>
                  </a:lnTo>
                  <a:lnTo>
                    <a:pt x="3458864" y="208658"/>
                  </a:lnTo>
                  <a:lnTo>
                    <a:pt x="3462347" y="208596"/>
                  </a:lnTo>
                  <a:lnTo>
                    <a:pt x="3465830" y="208533"/>
                  </a:lnTo>
                  <a:lnTo>
                    <a:pt x="3469313" y="208471"/>
                  </a:lnTo>
                  <a:lnTo>
                    <a:pt x="3472797" y="208409"/>
                  </a:lnTo>
                  <a:lnTo>
                    <a:pt x="3476280" y="208347"/>
                  </a:lnTo>
                  <a:lnTo>
                    <a:pt x="3479763" y="208284"/>
                  </a:lnTo>
                  <a:lnTo>
                    <a:pt x="3483246" y="208222"/>
                  </a:lnTo>
                  <a:lnTo>
                    <a:pt x="3483246" y="208265"/>
                  </a:lnTo>
                  <a:lnTo>
                    <a:pt x="3483246" y="208307"/>
                  </a:lnTo>
                  <a:lnTo>
                    <a:pt x="3483246" y="208349"/>
                  </a:lnTo>
                  <a:lnTo>
                    <a:pt x="3483246" y="208391"/>
                  </a:lnTo>
                  <a:lnTo>
                    <a:pt x="3483246" y="208433"/>
                  </a:lnTo>
                  <a:lnTo>
                    <a:pt x="3483246" y="208476"/>
                  </a:lnTo>
                  <a:lnTo>
                    <a:pt x="3483246" y="208518"/>
                  </a:lnTo>
                  <a:lnTo>
                    <a:pt x="3483246" y="208560"/>
                  </a:lnTo>
                  <a:lnTo>
                    <a:pt x="3483246" y="208602"/>
                  </a:lnTo>
                  <a:lnTo>
                    <a:pt x="3483246" y="208644"/>
                  </a:lnTo>
                  <a:lnTo>
                    <a:pt x="3483246" y="208685"/>
                  </a:lnTo>
                  <a:lnTo>
                    <a:pt x="3483246" y="208727"/>
                  </a:lnTo>
                  <a:lnTo>
                    <a:pt x="3483246" y="208769"/>
                  </a:lnTo>
                  <a:lnTo>
                    <a:pt x="3483246" y="208811"/>
                  </a:lnTo>
                  <a:lnTo>
                    <a:pt x="3483246" y="208853"/>
                  </a:lnTo>
                  <a:lnTo>
                    <a:pt x="3483246" y="208894"/>
                  </a:lnTo>
                  <a:lnTo>
                    <a:pt x="3483246" y="208936"/>
                  </a:lnTo>
                  <a:lnTo>
                    <a:pt x="3483246" y="208977"/>
                  </a:lnTo>
                  <a:lnTo>
                    <a:pt x="3483246" y="209019"/>
                  </a:lnTo>
                  <a:lnTo>
                    <a:pt x="3483246" y="209060"/>
                  </a:lnTo>
                  <a:lnTo>
                    <a:pt x="3483246" y="209102"/>
                  </a:lnTo>
                  <a:lnTo>
                    <a:pt x="3483246" y="209143"/>
                  </a:lnTo>
                  <a:lnTo>
                    <a:pt x="3483246" y="209185"/>
                  </a:lnTo>
                  <a:lnTo>
                    <a:pt x="3483246" y="209226"/>
                  </a:lnTo>
                  <a:lnTo>
                    <a:pt x="3483246" y="209267"/>
                  </a:lnTo>
                  <a:lnTo>
                    <a:pt x="3483246" y="209308"/>
                  </a:lnTo>
                  <a:lnTo>
                    <a:pt x="3483246" y="209349"/>
                  </a:lnTo>
                  <a:lnTo>
                    <a:pt x="3483246" y="209391"/>
                  </a:lnTo>
                  <a:lnTo>
                    <a:pt x="3483246" y="209432"/>
                  </a:lnTo>
                  <a:lnTo>
                    <a:pt x="3483246" y="209473"/>
                  </a:lnTo>
                  <a:lnTo>
                    <a:pt x="3483246" y="209514"/>
                  </a:lnTo>
                  <a:lnTo>
                    <a:pt x="3483246" y="209555"/>
                  </a:lnTo>
                  <a:lnTo>
                    <a:pt x="3483246" y="209596"/>
                  </a:lnTo>
                  <a:lnTo>
                    <a:pt x="3483246" y="209636"/>
                  </a:lnTo>
                  <a:lnTo>
                    <a:pt x="3483246" y="209677"/>
                  </a:lnTo>
                  <a:lnTo>
                    <a:pt x="3483246" y="209718"/>
                  </a:lnTo>
                  <a:lnTo>
                    <a:pt x="3483246" y="209759"/>
                  </a:lnTo>
                  <a:lnTo>
                    <a:pt x="3483246" y="209799"/>
                  </a:lnTo>
                  <a:lnTo>
                    <a:pt x="3483246" y="209840"/>
                  </a:lnTo>
                  <a:lnTo>
                    <a:pt x="3483246" y="209881"/>
                  </a:lnTo>
                  <a:lnTo>
                    <a:pt x="3483246" y="209921"/>
                  </a:lnTo>
                  <a:lnTo>
                    <a:pt x="3483246" y="209962"/>
                  </a:lnTo>
                  <a:lnTo>
                    <a:pt x="3483246" y="210002"/>
                  </a:lnTo>
                  <a:lnTo>
                    <a:pt x="3483246" y="210043"/>
                  </a:lnTo>
                  <a:lnTo>
                    <a:pt x="3483246" y="210083"/>
                  </a:lnTo>
                  <a:lnTo>
                    <a:pt x="3483246" y="210123"/>
                  </a:lnTo>
                  <a:lnTo>
                    <a:pt x="3483246" y="210164"/>
                  </a:lnTo>
                  <a:lnTo>
                    <a:pt x="3483246" y="210204"/>
                  </a:lnTo>
                  <a:lnTo>
                    <a:pt x="3483246" y="210244"/>
                  </a:lnTo>
                  <a:lnTo>
                    <a:pt x="3483246" y="210284"/>
                  </a:lnTo>
                  <a:lnTo>
                    <a:pt x="3483246" y="210324"/>
                  </a:lnTo>
                  <a:lnTo>
                    <a:pt x="3483246" y="210365"/>
                  </a:lnTo>
                  <a:lnTo>
                    <a:pt x="3483246" y="210405"/>
                  </a:lnTo>
                  <a:lnTo>
                    <a:pt x="3483246" y="210445"/>
                  </a:lnTo>
                  <a:lnTo>
                    <a:pt x="3483246" y="210485"/>
                  </a:lnTo>
                  <a:lnTo>
                    <a:pt x="3483246" y="210524"/>
                  </a:lnTo>
                  <a:lnTo>
                    <a:pt x="3483246" y="210564"/>
                  </a:lnTo>
                  <a:lnTo>
                    <a:pt x="3483246" y="210604"/>
                  </a:lnTo>
                  <a:lnTo>
                    <a:pt x="3483246" y="210644"/>
                  </a:lnTo>
                  <a:lnTo>
                    <a:pt x="3483246" y="210684"/>
                  </a:lnTo>
                  <a:lnTo>
                    <a:pt x="3483246" y="210723"/>
                  </a:lnTo>
                  <a:lnTo>
                    <a:pt x="3483246" y="210763"/>
                  </a:lnTo>
                  <a:lnTo>
                    <a:pt x="3483246" y="210803"/>
                  </a:lnTo>
                  <a:lnTo>
                    <a:pt x="3483246" y="210842"/>
                  </a:lnTo>
                  <a:lnTo>
                    <a:pt x="3483246" y="210882"/>
                  </a:lnTo>
                  <a:lnTo>
                    <a:pt x="3483246" y="210921"/>
                  </a:lnTo>
                  <a:lnTo>
                    <a:pt x="3483246" y="210961"/>
                  </a:lnTo>
                  <a:lnTo>
                    <a:pt x="3483246" y="211000"/>
                  </a:lnTo>
                  <a:lnTo>
                    <a:pt x="3483246" y="211040"/>
                  </a:lnTo>
                  <a:lnTo>
                    <a:pt x="3483246" y="211079"/>
                  </a:lnTo>
                  <a:lnTo>
                    <a:pt x="3483246" y="211118"/>
                  </a:lnTo>
                  <a:lnTo>
                    <a:pt x="3483246" y="211157"/>
                  </a:lnTo>
                  <a:lnTo>
                    <a:pt x="3483246" y="211197"/>
                  </a:lnTo>
                  <a:lnTo>
                    <a:pt x="3483246" y="211236"/>
                  </a:lnTo>
                  <a:lnTo>
                    <a:pt x="3483246" y="211275"/>
                  </a:lnTo>
                  <a:lnTo>
                    <a:pt x="3483246" y="211314"/>
                  </a:lnTo>
                  <a:lnTo>
                    <a:pt x="3483246" y="211353"/>
                  </a:lnTo>
                  <a:lnTo>
                    <a:pt x="3483246" y="211392"/>
                  </a:lnTo>
                  <a:lnTo>
                    <a:pt x="3483246" y="211431"/>
                  </a:lnTo>
                  <a:lnTo>
                    <a:pt x="3483246" y="211470"/>
                  </a:lnTo>
                  <a:lnTo>
                    <a:pt x="3483246" y="211509"/>
                  </a:lnTo>
                  <a:lnTo>
                    <a:pt x="3483246" y="211548"/>
                  </a:lnTo>
                  <a:lnTo>
                    <a:pt x="3483246" y="211586"/>
                  </a:lnTo>
                  <a:lnTo>
                    <a:pt x="3483246" y="211625"/>
                  </a:lnTo>
                  <a:lnTo>
                    <a:pt x="3483246" y="211664"/>
                  </a:lnTo>
                  <a:lnTo>
                    <a:pt x="3483246" y="211703"/>
                  </a:lnTo>
                  <a:lnTo>
                    <a:pt x="3483246" y="211741"/>
                  </a:lnTo>
                  <a:lnTo>
                    <a:pt x="3483246" y="211780"/>
                  </a:lnTo>
                  <a:lnTo>
                    <a:pt x="3483246" y="211818"/>
                  </a:lnTo>
                  <a:lnTo>
                    <a:pt x="3483246" y="211857"/>
                  </a:lnTo>
                  <a:lnTo>
                    <a:pt x="3483246" y="211895"/>
                  </a:lnTo>
                  <a:lnTo>
                    <a:pt x="3483246" y="211934"/>
                  </a:lnTo>
                  <a:lnTo>
                    <a:pt x="3483246" y="211972"/>
                  </a:lnTo>
                  <a:lnTo>
                    <a:pt x="3483246" y="212011"/>
                  </a:lnTo>
                  <a:lnTo>
                    <a:pt x="3483246" y="212049"/>
                  </a:lnTo>
                  <a:lnTo>
                    <a:pt x="3483246" y="212087"/>
                  </a:lnTo>
                  <a:lnTo>
                    <a:pt x="3483246" y="212125"/>
                  </a:lnTo>
                  <a:lnTo>
                    <a:pt x="3483246" y="212164"/>
                  </a:lnTo>
                  <a:lnTo>
                    <a:pt x="3483246" y="212202"/>
                  </a:lnTo>
                  <a:lnTo>
                    <a:pt x="3483246" y="212240"/>
                  </a:lnTo>
                  <a:lnTo>
                    <a:pt x="3483246" y="212278"/>
                  </a:lnTo>
                  <a:lnTo>
                    <a:pt x="3483246" y="212316"/>
                  </a:lnTo>
                  <a:lnTo>
                    <a:pt x="3483246" y="212354"/>
                  </a:lnTo>
                  <a:lnTo>
                    <a:pt x="3483246" y="212392"/>
                  </a:lnTo>
                  <a:lnTo>
                    <a:pt x="3483246" y="212430"/>
                  </a:lnTo>
                  <a:lnTo>
                    <a:pt x="3483246" y="212468"/>
                  </a:lnTo>
                  <a:lnTo>
                    <a:pt x="3483246" y="212506"/>
                  </a:lnTo>
                  <a:lnTo>
                    <a:pt x="3483246" y="212544"/>
                  </a:lnTo>
                  <a:lnTo>
                    <a:pt x="3483246" y="212581"/>
                  </a:lnTo>
                  <a:lnTo>
                    <a:pt x="3483246" y="212619"/>
                  </a:lnTo>
                  <a:lnTo>
                    <a:pt x="3483246" y="212657"/>
                  </a:lnTo>
                  <a:lnTo>
                    <a:pt x="3483246" y="212694"/>
                  </a:lnTo>
                  <a:lnTo>
                    <a:pt x="3483246" y="212732"/>
                  </a:lnTo>
                  <a:lnTo>
                    <a:pt x="3483246" y="212770"/>
                  </a:lnTo>
                  <a:lnTo>
                    <a:pt x="3483246" y="212807"/>
                  </a:lnTo>
                  <a:lnTo>
                    <a:pt x="3483246" y="212845"/>
                  </a:lnTo>
                  <a:lnTo>
                    <a:pt x="3483246" y="212882"/>
                  </a:lnTo>
                  <a:lnTo>
                    <a:pt x="3483246" y="212920"/>
                  </a:lnTo>
                  <a:lnTo>
                    <a:pt x="3483246" y="212957"/>
                  </a:lnTo>
                  <a:lnTo>
                    <a:pt x="3483246" y="212994"/>
                  </a:lnTo>
                  <a:lnTo>
                    <a:pt x="3483246" y="213032"/>
                  </a:lnTo>
                  <a:lnTo>
                    <a:pt x="3483246" y="213069"/>
                  </a:lnTo>
                  <a:lnTo>
                    <a:pt x="3483246" y="213106"/>
                  </a:lnTo>
                  <a:lnTo>
                    <a:pt x="3483246" y="213143"/>
                  </a:lnTo>
                  <a:lnTo>
                    <a:pt x="3483246" y="213180"/>
                  </a:lnTo>
                  <a:lnTo>
                    <a:pt x="3483246" y="213218"/>
                  </a:lnTo>
                  <a:lnTo>
                    <a:pt x="3483246" y="213255"/>
                  </a:lnTo>
                  <a:lnTo>
                    <a:pt x="3483246" y="213292"/>
                  </a:lnTo>
                  <a:lnTo>
                    <a:pt x="3483246" y="213329"/>
                  </a:lnTo>
                  <a:lnTo>
                    <a:pt x="3483246" y="213366"/>
                  </a:lnTo>
                  <a:lnTo>
                    <a:pt x="3483246" y="213403"/>
                  </a:lnTo>
                  <a:lnTo>
                    <a:pt x="3483246" y="213439"/>
                  </a:lnTo>
                  <a:lnTo>
                    <a:pt x="3483246" y="213476"/>
                  </a:lnTo>
                  <a:lnTo>
                    <a:pt x="3483246" y="213513"/>
                  </a:lnTo>
                  <a:lnTo>
                    <a:pt x="3483246" y="213550"/>
                  </a:lnTo>
                  <a:lnTo>
                    <a:pt x="3483246" y="213587"/>
                  </a:lnTo>
                  <a:lnTo>
                    <a:pt x="3483246" y="213623"/>
                  </a:lnTo>
                  <a:lnTo>
                    <a:pt x="3483246" y="213660"/>
                  </a:lnTo>
                  <a:lnTo>
                    <a:pt x="3483246" y="213697"/>
                  </a:lnTo>
                  <a:lnTo>
                    <a:pt x="3483246" y="213733"/>
                  </a:lnTo>
                  <a:lnTo>
                    <a:pt x="3483246" y="213770"/>
                  </a:lnTo>
                  <a:lnTo>
                    <a:pt x="3483246" y="213806"/>
                  </a:lnTo>
                  <a:lnTo>
                    <a:pt x="3483246" y="213843"/>
                  </a:lnTo>
                  <a:lnTo>
                    <a:pt x="3483246" y="213879"/>
                  </a:lnTo>
                  <a:lnTo>
                    <a:pt x="3483246" y="213916"/>
                  </a:lnTo>
                  <a:lnTo>
                    <a:pt x="3483246" y="213952"/>
                  </a:lnTo>
                  <a:lnTo>
                    <a:pt x="3483246" y="213988"/>
                  </a:lnTo>
                  <a:lnTo>
                    <a:pt x="3483246" y="214025"/>
                  </a:lnTo>
                  <a:lnTo>
                    <a:pt x="3483246" y="214061"/>
                  </a:lnTo>
                  <a:lnTo>
                    <a:pt x="3483246" y="214097"/>
                  </a:lnTo>
                  <a:lnTo>
                    <a:pt x="3483246" y="214133"/>
                  </a:lnTo>
                  <a:lnTo>
                    <a:pt x="3483246" y="214170"/>
                  </a:lnTo>
                  <a:lnTo>
                    <a:pt x="3483246" y="214206"/>
                  </a:lnTo>
                  <a:lnTo>
                    <a:pt x="3483246" y="214242"/>
                  </a:lnTo>
                  <a:lnTo>
                    <a:pt x="3483246" y="214278"/>
                  </a:lnTo>
                  <a:lnTo>
                    <a:pt x="3483246" y="214314"/>
                  </a:lnTo>
                  <a:lnTo>
                    <a:pt x="3483246" y="214350"/>
                  </a:lnTo>
                  <a:lnTo>
                    <a:pt x="3483246" y="214386"/>
                  </a:lnTo>
                  <a:lnTo>
                    <a:pt x="3483246" y="214422"/>
                  </a:lnTo>
                  <a:lnTo>
                    <a:pt x="3483246" y="214457"/>
                  </a:lnTo>
                  <a:lnTo>
                    <a:pt x="3483246" y="214493"/>
                  </a:lnTo>
                  <a:lnTo>
                    <a:pt x="3483246" y="214529"/>
                  </a:lnTo>
                  <a:lnTo>
                    <a:pt x="3483246" y="214565"/>
                  </a:lnTo>
                  <a:lnTo>
                    <a:pt x="3483246" y="214601"/>
                  </a:lnTo>
                  <a:lnTo>
                    <a:pt x="3483246" y="214636"/>
                  </a:lnTo>
                  <a:lnTo>
                    <a:pt x="3483246" y="214672"/>
                  </a:lnTo>
                  <a:lnTo>
                    <a:pt x="3483246" y="214707"/>
                  </a:lnTo>
                  <a:lnTo>
                    <a:pt x="3483246" y="214743"/>
                  </a:lnTo>
                  <a:lnTo>
                    <a:pt x="3483246" y="214779"/>
                  </a:lnTo>
                  <a:lnTo>
                    <a:pt x="3483246" y="214814"/>
                  </a:lnTo>
                  <a:lnTo>
                    <a:pt x="3483246" y="214850"/>
                  </a:lnTo>
                  <a:lnTo>
                    <a:pt x="3483246" y="214885"/>
                  </a:lnTo>
                  <a:lnTo>
                    <a:pt x="3483246" y="214920"/>
                  </a:lnTo>
                  <a:lnTo>
                    <a:pt x="3483246" y="214956"/>
                  </a:lnTo>
                  <a:lnTo>
                    <a:pt x="3483246" y="214991"/>
                  </a:lnTo>
                  <a:lnTo>
                    <a:pt x="3483246" y="215026"/>
                  </a:lnTo>
                  <a:lnTo>
                    <a:pt x="3483246" y="215062"/>
                  </a:lnTo>
                  <a:lnTo>
                    <a:pt x="3483246" y="215097"/>
                  </a:lnTo>
                  <a:lnTo>
                    <a:pt x="3483246" y="215132"/>
                  </a:lnTo>
                  <a:lnTo>
                    <a:pt x="3483246" y="215167"/>
                  </a:lnTo>
                  <a:lnTo>
                    <a:pt x="3483246" y="215202"/>
                  </a:lnTo>
                  <a:lnTo>
                    <a:pt x="3483246" y="215237"/>
                  </a:lnTo>
                  <a:lnTo>
                    <a:pt x="3483246" y="215273"/>
                  </a:lnTo>
                  <a:lnTo>
                    <a:pt x="3483246" y="215308"/>
                  </a:lnTo>
                  <a:lnTo>
                    <a:pt x="3483246" y="215343"/>
                  </a:lnTo>
                  <a:lnTo>
                    <a:pt x="3483246" y="215377"/>
                  </a:lnTo>
                  <a:lnTo>
                    <a:pt x="3483246" y="215412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5208766"/>
              <a:ext cx="3483246" cy="343300"/>
            </a:xfrm>
            <a:custGeom>
              <a:avLst/>
              <a:gdLst/>
              <a:ahLst/>
              <a:cxnLst/>
              <a:rect l="0" t="0" r="0" b="0"/>
              <a:pathLst>
                <a:path w="3483246" h="343300">
                  <a:moveTo>
                    <a:pt x="0" y="343300"/>
                  </a:moveTo>
                  <a:lnTo>
                    <a:pt x="3483" y="335384"/>
                  </a:lnTo>
                  <a:lnTo>
                    <a:pt x="6966" y="327504"/>
                  </a:lnTo>
                  <a:lnTo>
                    <a:pt x="10449" y="319660"/>
                  </a:lnTo>
                  <a:lnTo>
                    <a:pt x="13932" y="311851"/>
                  </a:lnTo>
                  <a:lnTo>
                    <a:pt x="17416" y="304077"/>
                  </a:lnTo>
                  <a:lnTo>
                    <a:pt x="20899" y="296338"/>
                  </a:lnTo>
                  <a:lnTo>
                    <a:pt x="24382" y="288633"/>
                  </a:lnTo>
                  <a:lnTo>
                    <a:pt x="27865" y="280964"/>
                  </a:lnTo>
                  <a:lnTo>
                    <a:pt x="31349" y="273328"/>
                  </a:lnTo>
                  <a:lnTo>
                    <a:pt x="34832" y="265727"/>
                  </a:lnTo>
                  <a:lnTo>
                    <a:pt x="38315" y="258159"/>
                  </a:lnTo>
                  <a:lnTo>
                    <a:pt x="41798" y="250625"/>
                  </a:lnTo>
                  <a:lnTo>
                    <a:pt x="45282" y="243124"/>
                  </a:lnTo>
                  <a:lnTo>
                    <a:pt x="48765" y="235656"/>
                  </a:lnTo>
                  <a:lnTo>
                    <a:pt x="52248" y="228221"/>
                  </a:lnTo>
                  <a:lnTo>
                    <a:pt x="55731" y="220819"/>
                  </a:lnTo>
                  <a:lnTo>
                    <a:pt x="59215" y="213449"/>
                  </a:lnTo>
                  <a:lnTo>
                    <a:pt x="62698" y="206112"/>
                  </a:lnTo>
                  <a:lnTo>
                    <a:pt x="66181" y="198806"/>
                  </a:lnTo>
                  <a:lnTo>
                    <a:pt x="69664" y="191533"/>
                  </a:lnTo>
                  <a:lnTo>
                    <a:pt x="73148" y="184291"/>
                  </a:lnTo>
                  <a:lnTo>
                    <a:pt x="76631" y="177080"/>
                  </a:lnTo>
                  <a:lnTo>
                    <a:pt x="80114" y="169901"/>
                  </a:lnTo>
                  <a:lnTo>
                    <a:pt x="83597" y="162753"/>
                  </a:lnTo>
                  <a:lnTo>
                    <a:pt x="87081" y="155635"/>
                  </a:lnTo>
                  <a:lnTo>
                    <a:pt x="90564" y="148548"/>
                  </a:lnTo>
                  <a:lnTo>
                    <a:pt x="94047" y="141492"/>
                  </a:lnTo>
                  <a:lnTo>
                    <a:pt x="97530" y="134466"/>
                  </a:lnTo>
                  <a:lnTo>
                    <a:pt x="101014" y="127469"/>
                  </a:lnTo>
                  <a:lnTo>
                    <a:pt x="104497" y="120503"/>
                  </a:lnTo>
                  <a:lnTo>
                    <a:pt x="107980" y="113566"/>
                  </a:lnTo>
                  <a:lnTo>
                    <a:pt x="111463" y="106659"/>
                  </a:lnTo>
                  <a:lnTo>
                    <a:pt x="114947" y="99781"/>
                  </a:lnTo>
                  <a:lnTo>
                    <a:pt x="118430" y="92932"/>
                  </a:lnTo>
                  <a:lnTo>
                    <a:pt x="121913" y="86112"/>
                  </a:lnTo>
                  <a:lnTo>
                    <a:pt x="125396" y="79320"/>
                  </a:lnTo>
                  <a:lnTo>
                    <a:pt x="128880" y="72558"/>
                  </a:lnTo>
                  <a:lnTo>
                    <a:pt x="132363" y="65823"/>
                  </a:lnTo>
                  <a:lnTo>
                    <a:pt x="135846" y="59117"/>
                  </a:lnTo>
                  <a:lnTo>
                    <a:pt x="139329" y="52439"/>
                  </a:lnTo>
                  <a:lnTo>
                    <a:pt x="142813" y="45788"/>
                  </a:lnTo>
                  <a:lnTo>
                    <a:pt x="146296" y="39165"/>
                  </a:lnTo>
                  <a:lnTo>
                    <a:pt x="149779" y="32570"/>
                  </a:lnTo>
                  <a:lnTo>
                    <a:pt x="153262" y="26002"/>
                  </a:lnTo>
                  <a:lnTo>
                    <a:pt x="156746" y="19461"/>
                  </a:lnTo>
                  <a:lnTo>
                    <a:pt x="160229" y="12947"/>
                  </a:lnTo>
                  <a:lnTo>
                    <a:pt x="163712" y="6460"/>
                  </a:lnTo>
                  <a:lnTo>
                    <a:pt x="167195" y="0"/>
                  </a:lnTo>
                  <a:lnTo>
                    <a:pt x="170679" y="117629"/>
                  </a:lnTo>
                  <a:lnTo>
                    <a:pt x="174162" y="113327"/>
                  </a:lnTo>
                  <a:lnTo>
                    <a:pt x="177645" y="109037"/>
                  </a:lnTo>
                  <a:lnTo>
                    <a:pt x="181128" y="104759"/>
                  </a:lnTo>
                  <a:lnTo>
                    <a:pt x="184612" y="100491"/>
                  </a:lnTo>
                  <a:lnTo>
                    <a:pt x="188095" y="96235"/>
                  </a:lnTo>
                  <a:lnTo>
                    <a:pt x="191578" y="91989"/>
                  </a:lnTo>
                  <a:lnTo>
                    <a:pt x="195061" y="87755"/>
                  </a:lnTo>
                  <a:lnTo>
                    <a:pt x="198545" y="83532"/>
                  </a:lnTo>
                  <a:lnTo>
                    <a:pt x="202028" y="79320"/>
                  </a:lnTo>
                  <a:lnTo>
                    <a:pt x="205511" y="75119"/>
                  </a:lnTo>
                  <a:lnTo>
                    <a:pt x="208994" y="70929"/>
                  </a:lnTo>
                  <a:lnTo>
                    <a:pt x="212478" y="66750"/>
                  </a:lnTo>
                  <a:lnTo>
                    <a:pt x="215961" y="62582"/>
                  </a:lnTo>
                  <a:lnTo>
                    <a:pt x="219444" y="58425"/>
                  </a:lnTo>
                  <a:lnTo>
                    <a:pt x="222927" y="54278"/>
                  </a:lnTo>
                  <a:lnTo>
                    <a:pt x="226411" y="50142"/>
                  </a:lnTo>
                  <a:lnTo>
                    <a:pt x="229894" y="46017"/>
                  </a:lnTo>
                  <a:lnTo>
                    <a:pt x="233377" y="41902"/>
                  </a:lnTo>
                  <a:lnTo>
                    <a:pt x="236860" y="37798"/>
                  </a:lnTo>
                  <a:lnTo>
                    <a:pt x="240344" y="33705"/>
                  </a:lnTo>
                  <a:lnTo>
                    <a:pt x="243827" y="29622"/>
                  </a:lnTo>
                  <a:lnTo>
                    <a:pt x="247310" y="25550"/>
                  </a:lnTo>
                  <a:lnTo>
                    <a:pt x="250793" y="21488"/>
                  </a:lnTo>
                  <a:lnTo>
                    <a:pt x="254277" y="17437"/>
                  </a:lnTo>
                  <a:lnTo>
                    <a:pt x="257760" y="151270"/>
                  </a:lnTo>
                  <a:lnTo>
                    <a:pt x="261243" y="148820"/>
                  </a:lnTo>
                  <a:lnTo>
                    <a:pt x="264726" y="146374"/>
                  </a:lnTo>
                  <a:lnTo>
                    <a:pt x="268210" y="143931"/>
                  </a:lnTo>
                  <a:lnTo>
                    <a:pt x="271693" y="141492"/>
                  </a:lnTo>
                  <a:lnTo>
                    <a:pt x="275176" y="139056"/>
                  </a:lnTo>
                  <a:lnTo>
                    <a:pt x="278659" y="136624"/>
                  </a:lnTo>
                  <a:lnTo>
                    <a:pt x="282143" y="134196"/>
                  </a:lnTo>
                  <a:lnTo>
                    <a:pt x="285626" y="131771"/>
                  </a:lnTo>
                  <a:lnTo>
                    <a:pt x="289109" y="129350"/>
                  </a:lnTo>
                  <a:lnTo>
                    <a:pt x="292592" y="126932"/>
                  </a:lnTo>
                  <a:lnTo>
                    <a:pt x="296075" y="124518"/>
                  </a:lnTo>
                  <a:lnTo>
                    <a:pt x="299559" y="122108"/>
                  </a:lnTo>
                  <a:lnTo>
                    <a:pt x="303042" y="119701"/>
                  </a:lnTo>
                  <a:lnTo>
                    <a:pt x="306525" y="117298"/>
                  </a:lnTo>
                  <a:lnTo>
                    <a:pt x="310008" y="114898"/>
                  </a:lnTo>
                  <a:lnTo>
                    <a:pt x="313492" y="112502"/>
                  </a:lnTo>
                  <a:lnTo>
                    <a:pt x="316975" y="110109"/>
                  </a:lnTo>
                  <a:lnTo>
                    <a:pt x="320458" y="107720"/>
                  </a:lnTo>
                  <a:lnTo>
                    <a:pt x="323941" y="105334"/>
                  </a:lnTo>
                  <a:lnTo>
                    <a:pt x="327425" y="102952"/>
                  </a:lnTo>
                  <a:lnTo>
                    <a:pt x="330908" y="100573"/>
                  </a:lnTo>
                  <a:lnTo>
                    <a:pt x="334391" y="98198"/>
                  </a:lnTo>
                  <a:lnTo>
                    <a:pt x="337874" y="95826"/>
                  </a:lnTo>
                  <a:lnTo>
                    <a:pt x="341358" y="146228"/>
                  </a:lnTo>
                  <a:lnTo>
                    <a:pt x="344841" y="144332"/>
                  </a:lnTo>
                  <a:lnTo>
                    <a:pt x="348324" y="142438"/>
                  </a:lnTo>
                  <a:lnTo>
                    <a:pt x="351807" y="140546"/>
                  </a:lnTo>
                  <a:lnTo>
                    <a:pt x="355291" y="138657"/>
                  </a:lnTo>
                  <a:lnTo>
                    <a:pt x="358774" y="136769"/>
                  </a:lnTo>
                  <a:lnTo>
                    <a:pt x="362257" y="134884"/>
                  </a:lnTo>
                  <a:lnTo>
                    <a:pt x="365740" y="133001"/>
                  </a:lnTo>
                  <a:lnTo>
                    <a:pt x="369224" y="131120"/>
                  </a:lnTo>
                  <a:lnTo>
                    <a:pt x="372707" y="129242"/>
                  </a:lnTo>
                  <a:lnTo>
                    <a:pt x="376190" y="127365"/>
                  </a:lnTo>
                  <a:lnTo>
                    <a:pt x="379673" y="125491"/>
                  </a:lnTo>
                  <a:lnTo>
                    <a:pt x="383157" y="123619"/>
                  </a:lnTo>
                  <a:lnTo>
                    <a:pt x="386640" y="121748"/>
                  </a:lnTo>
                  <a:lnTo>
                    <a:pt x="390123" y="119880"/>
                  </a:lnTo>
                  <a:lnTo>
                    <a:pt x="393606" y="118015"/>
                  </a:lnTo>
                  <a:lnTo>
                    <a:pt x="397090" y="116151"/>
                  </a:lnTo>
                  <a:lnTo>
                    <a:pt x="400573" y="114289"/>
                  </a:lnTo>
                  <a:lnTo>
                    <a:pt x="404056" y="112430"/>
                  </a:lnTo>
                  <a:lnTo>
                    <a:pt x="407539" y="110573"/>
                  </a:lnTo>
                  <a:lnTo>
                    <a:pt x="411023" y="108718"/>
                  </a:lnTo>
                  <a:lnTo>
                    <a:pt x="414506" y="106865"/>
                  </a:lnTo>
                  <a:lnTo>
                    <a:pt x="417989" y="105014"/>
                  </a:lnTo>
                  <a:lnTo>
                    <a:pt x="421472" y="103165"/>
                  </a:lnTo>
                  <a:lnTo>
                    <a:pt x="424956" y="186337"/>
                  </a:lnTo>
                  <a:lnTo>
                    <a:pt x="428439" y="185109"/>
                  </a:lnTo>
                  <a:lnTo>
                    <a:pt x="431922" y="183882"/>
                  </a:lnTo>
                  <a:lnTo>
                    <a:pt x="435405" y="182656"/>
                  </a:lnTo>
                  <a:lnTo>
                    <a:pt x="438889" y="181430"/>
                  </a:lnTo>
                  <a:lnTo>
                    <a:pt x="442372" y="180206"/>
                  </a:lnTo>
                  <a:lnTo>
                    <a:pt x="445855" y="178982"/>
                  </a:lnTo>
                  <a:lnTo>
                    <a:pt x="449338" y="177759"/>
                  </a:lnTo>
                  <a:lnTo>
                    <a:pt x="452822" y="176537"/>
                  </a:lnTo>
                  <a:lnTo>
                    <a:pt x="456305" y="175317"/>
                  </a:lnTo>
                  <a:lnTo>
                    <a:pt x="459788" y="174096"/>
                  </a:lnTo>
                  <a:lnTo>
                    <a:pt x="463271" y="172877"/>
                  </a:lnTo>
                  <a:lnTo>
                    <a:pt x="466755" y="171659"/>
                  </a:lnTo>
                  <a:lnTo>
                    <a:pt x="470238" y="170442"/>
                  </a:lnTo>
                  <a:lnTo>
                    <a:pt x="473721" y="169225"/>
                  </a:lnTo>
                  <a:lnTo>
                    <a:pt x="477204" y="168010"/>
                  </a:lnTo>
                  <a:lnTo>
                    <a:pt x="480688" y="166795"/>
                  </a:lnTo>
                  <a:lnTo>
                    <a:pt x="484171" y="165581"/>
                  </a:lnTo>
                  <a:lnTo>
                    <a:pt x="487654" y="164368"/>
                  </a:lnTo>
                  <a:lnTo>
                    <a:pt x="491137" y="163157"/>
                  </a:lnTo>
                  <a:lnTo>
                    <a:pt x="494621" y="161945"/>
                  </a:lnTo>
                  <a:lnTo>
                    <a:pt x="498104" y="160735"/>
                  </a:lnTo>
                  <a:lnTo>
                    <a:pt x="501587" y="159526"/>
                  </a:lnTo>
                  <a:lnTo>
                    <a:pt x="505070" y="158317"/>
                  </a:lnTo>
                  <a:lnTo>
                    <a:pt x="508554" y="157110"/>
                  </a:lnTo>
                  <a:lnTo>
                    <a:pt x="512037" y="223356"/>
                  </a:lnTo>
                  <a:lnTo>
                    <a:pt x="515520" y="222568"/>
                  </a:lnTo>
                  <a:lnTo>
                    <a:pt x="519003" y="221781"/>
                  </a:lnTo>
                  <a:lnTo>
                    <a:pt x="522487" y="220994"/>
                  </a:lnTo>
                  <a:lnTo>
                    <a:pt x="525970" y="220207"/>
                  </a:lnTo>
                  <a:lnTo>
                    <a:pt x="529453" y="219421"/>
                  </a:lnTo>
                  <a:lnTo>
                    <a:pt x="532936" y="218635"/>
                  </a:lnTo>
                  <a:lnTo>
                    <a:pt x="536420" y="217850"/>
                  </a:lnTo>
                  <a:lnTo>
                    <a:pt x="539903" y="217065"/>
                  </a:lnTo>
                  <a:lnTo>
                    <a:pt x="543386" y="216280"/>
                  </a:lnTo>
                  <a:lnTo>
                    <a:pt x="546869" y="215496"/>
                  </a:lnTo>
                  <a:lnTo>
                    <a:pt x="550353" y="214712"/>
                  </a:lnTo>
                  <a:lnTo>
                    <a:pt x="553836" y="213928"/>
                  </a:lnTo>
                  <a:lnTo>
                    <a:pt x="557319" y="213145"/>
                  </a:lnTo>
                  <a:lnTo>
                    <a:pt x="560802" y="212362"/>
                  </a:lnTo>
                  <a:lnTo>
                    <a:pt x="564286" y="211579"/>
                  </a:lnTo>
                  <a:lnTo>
                    <a:pt x="567769" y="210797"/>
                  </a:lnTo>
                  <a:lnTo>
                    <a:pt x="571252" y="210015"/>
                  </a:lnTo>
                  <a:lnTo>
                    <a:pt x="574735" y="209234"/>
                  </a:lnTo>
                  <a:lnTo>
                    <a:pt x="578218" y="208453"/>
                  </a:lnTo>
                  <a:lnTo>
                    <a:pt x="581702" y="207672"/>
                  </a:lnTo>
                  <a:lnTo>
                    <a:pt x="585185" y="206892"/>
                  </a:lnTo>
                  <a:lnTo>
                    <a:pt x="588668" y="206112"/>
                  </a:lnTo>
                  <a:lnTo>
                    <a:pt x="592151" y="205332"/>
                  </a:lnTo>
                  <a:lnTo>
                    <a:pt x="595635" y="204553"/>
                  </a:lnTo>
                  <a:lnTo>
                    <a:pt x="599118" y="203774"/>
                  </a:lnTo>
                  <a:lnTo>
                    <a:pt x="602601" y="202996"/>
                  </a:lnTo>
                  <a:lnTo>
                    <a:pt x="606084" y="202217"/>
                  </a:lnTo>
                  <a:lnTo>
                    <a:pt x="609568" y="201440"/>
                  </a:lnTo>
                  <a:lnTo>
                    <a:pt x="613051" y="200662"/>
                  </a:lnTo>
                  <a:lnTo>
                    <a:pt x="616534" y="199885"/>
                  </a:lnTo>
                  <a:lnTo>
                    <a:pt x="620017" y="199108"/>
                  </a:lnTo>
                  <a:lnTo>
                    <a:pt x="623501" y="198332"/>
                  </a:lnTo>
                  <a:lnTo>
                    <a:pt x="626984" y="197556"/>
                  </a:lnTo>
                  <a:lnTo>
                    <a:pt x="630467" y="196780"/>
                  </a:lnTo>
                  <a:lnTo>
                    <a:pt x="633950" y="196005"/>
                  </a:lnTo>
                  <a:lnTo>
                    <a:pt x="637434" y="195230"/>
                  </a:lnTo>
                  <a:lnTo>
                    <a:pt x="640917" y="194456"/>
                  </a:lnTo>
                  <a:lnTo>
                    <a:pt x="644400" y="193682"/>
                  </a:lnTo>
                  <a:lnTo>
                    <a:pt x="647883" y="192908"/>
                  </a:lnTo>
                  <a:lnTo>
                    <a:pt x="651367" y="192134"/>
                  </a:lnTo>
                  <a:lnTo>
                    <a:pt x="654850" y="191361"/>
                  </a:lnTo>
                  <a:lnTo>
                    <a:pt x="658333" y="190588"/>
                  </a:lnTo>
                  <a:lnTo>
                    <a:pt x="661816" y="189816"/>
                  </a:lnTo>
                  <a:lnTo>
                    <a:pt x="665300" y="189044"/>
                  </a:lnTo>
                  <a:lnTo>
                    <a:pt x="668783" y="188272"/>
                  </a:lnTo>
                  <a:lnTo>
                    <a:pt x="672266" y="187501"/>
                  </a:lnTo>
                  <a:lnTo>
                    <a:pt x="675749" y="186730"/>
                  </a:lnTo>
                  <a:lnTo>
                    <a:pt x="679233" y="185959"/>
                  </a:lnTo>
                  <a:lnTo>
                    <a:pt x="682716" y="186077"/>
                  </a:lnTo>
                  <a:lnTo>
                    <a:pt x="686199" y="185311"/>
                  </a:lnTo>
                  <a:lnTo>
                    <a:pt x="689682" y="184546"/>
                  </a:lnTo>
                  <a:lnTo>
                    <a:pt x="693166" y="183781"/>
                  </a:lnTo>
                  <a:lnTo>
                    <a:pt x="696649" y="183016"/>
                  </a:lnTo>
                  <a:lnTo>
                    <a:pt x="700132" y="182252"/>
                  </a:lnTo>
                  <a:lnTo>
                    <a:pt x="703615" y="181488"/>
                  </a:lnTo>
                  <a:lnTo>
                    <a:pt x="707099" y="180724"/>
                  </a:lnTo>
                  <a:lnTo>
                    <a:pt x="710582" y="179961"/>
                  </a:lnTo>
                  <a:lnTo>
                    <a:pt x="714065" y="179198"/>
                  </a:lnTo>
                  <a:lnTo>
                    <a:pt x="717548" y="178435"/>
                  </a:lnTo>
                  <a:lnTo>
                    <a:pt x="721032" y="177673"/>
                  </a:lnTo>
                  <a:lnTo>
                    <a:pt x="724515" y="176911"/>
                  </a:lnTo>
                  <a:lnTo>
                    <a:pt x="727998" y="176150"/>
                  </a:lnTo>
                  <a:lnTo>
                    <a:pt x="731481" y="175388"/>
                  </a:lnTo>
                  <a:lnTo>
                    <a:pt x="734965" y="174627"/>
                  </a:lnTo>
                  <a:lnTo>
                    <a:pt x="738448" y="173867"/>
                  </a:lnTo>
                  <a:lnTo>
                    <a:pt x="741931" y="173107"/>
                  </a:lnTo>
                  <a:lnTo>
                    <a:pt x="745414" y="172347"/>
                  </a:lnTo>
                  <a:lnTo>
                    <a:pt x="748898" y="171587"/>
                  </a:lnTo>
                  <a:lnTo>
                    <a:pt x="752381" y="170828"/>
                  </a:lnTo>
                  <a:lnTo>
                    <a:pt x="755864" y="170070"/>
                  </a:lnTo>
                  <a:lnTo>
                    <a:pt x="759347" y="169311"/>
                  </a:lnTo>
                  <a:lnTo>
                    <a:pt x="762831" y="168553"/>
                  </a:lnTo>
                  <a:lnTo>
                    <a:pt x="766314" y="185432"/>
                  </a:lnTo>
                  <a:lnTo>
                    <a:pt x="769797" y="184747"/>
                  </a:lnTo>
                  <a:lnTo>
                    <a:pt x="773280" y="184063"/>
                  </a:lnTo>
                  <a:lnTo>
                    <a:pt x="776764" y="183378"/>
                  </a:lnTo>
                  <a:lnTo>
                    <a:pt x="780247" y="182694"/>
                  </a:lnTo>
                  <a:lnTo>
                    <a:pt x="783730" y="182011"/>
                  </a:lnTo>
                  <a:lnTo>
                    <a:pt x="787213" y="181327"/>
                  </a:lnTo>
                  <a:lnTo>
                    <a:pt x="790697" y="180644"/>
                  </a:lnTo>
                  <a:lnTo>
                    <a:pt x="794180" y="179961"/>
                  </a:lnTo>
                  <a:lnTo>
                    <a:pt x="797663" y="179278"/>
                  </a:lnTo>
                  <a:lnTo>
                    <a:pt x="801146" y="178596"/>
                  </a:lnTo>
                  <a:lnTo>
                    <a:pt x="804630" y="177914"/>
                  </a:lnTo>
                  <a:lnTo>
                    <a:pt x="808113" y="177232"/>
                  </a:lnTo>
                  <a:lnTo>
                    <a:pt x="811596" y="176550"/>
                  </a:lnTo>
                  <a:lnTo>
                    <a:pt x="815079" y="175869"/>
                  </a:lnTo>
                  <a:lnTo>
                    <a:pt x="818563" y="175188"/>
                  </a:lnTo>
                  <a:lnTo>
                    <a:pt x="822046" y="174507"/>
                  </a:lnTo>
                  <a:lnTo>
                    <a:pt x="825529" y="173827"/>
                  </a:lnTo>
                  <a:lnTo>
                    <a:pt x="829012" y="173147"/>
                  </a:lnTo>
                  <a:lnTo>
                    <a:pt x="832496" y="172467"/>
                  </a:lnTo>
                  <a:lnTo>
                    <a:pt x="835979" y="171787"/>
                  </a:lnTo>
                  <a:lnTo>
                    <a:pt x="839462" y="171108"/>
                  </a:lnTo>
                  <a:lnTo>
                    <a:pt x="842945" y="170429"/>
                  </a:lnTo>
                  <a:lnTo>
                    <a:pt x="846429" y="169750"/>
                  </a:lnTo>
                  <a:lnTo>
                    <a:pt x="849912" y="181977"/>
                  </a:lnTo>
                  <a:lnTo>
                    <a:pt x="853395" y="181347"/>
                  </a:lnTo>
                  <a:lnTo>
                    <a:pt x="856878" y="180717"/>
                  </a:lnTo>
                  <a:lnTo>
                    <a:pt x="860361" y="180087"/>
                  </a:lnTo>
                  <a:lnTo>
                    <a:pt x="863845" y="179457"/>
                  </a:lnTo>
                  <a:lnTo>
                    <a:pt x="867328" y="178828"/>
                  </a:lnTo>
                  <a:lnTo>
                    <a:pt x="870811" y="178198"/>
                  </a:lnTo>
                  <a:lnTo>
                    <a:pt x="874294" y="177569"/>
                  </a:lnTo>
                  <a:lnTo>
                    <a:pt x="877778" y="176941"/>
                  </a:lnTo>
                  <a:lnTo>
                    <a:pt x="881261" y="176312"/>
                  </a:lnTo>
                  <a:lnTo>
                    <a:pt x="884744" y="175684"/>
                  </a:lnTo>
                  <a:lnTo>
                    <a:pt x="888227" y="175056"/>
                  </a:lnTo>
                  <a:lnTo>
                    <a:pt x="891711" y="174428"/>
                  </a:lnTo>
                  <a:lnTo>
                    <a:pt x="895194" y="173801"/>
                  </a:lnTo>
                  <a:lnTo>
                    <a:pt x="898677" y="173173"/>
                  </a:lnTo>
                  <a:lnTo>
                    <a:pt x="902160" y="172546"/>
                  </a:lnTo>
                  <a:lnTo>
                    <a:pt x="905644" y="171919"/>
                  </a:lnTo>
                  <a:lnTo>
                    <a:pt x="909127" y="171293"/>
                  </a:lnTo>
                  <a:lnTo>
                    <a:pt x="912610" y="170666"/>
                  </a:lnTo>
                  <a:lnTo>
                    <a:pt x="916093" y="170040"/>
                  </a:lnTo>
                  <a:lnTo>
                    <a:pt x="919577" y="169414"/>
                  </a:lnTo>
                  <a:lnTo>
                    <a:pt x="923060" y="168789"/>
                  </a:lnTo>
                  <a:lnTo>
                    <a:pt x="926543" y="168163"/>
                  </a:lnTo>
                  <a:lnTo>
                    <a:pt x="930026" y="167538"/>
                  </a:lnTo>
                  <a:lnTo>
                    <a:pt x="933510" y="166913"/>
                  </a:lnTo>
                  <a:lnTo>
                    <a:pt x="936993" y="191473"/>
                  </a:lnTo>
                  <a:lnTo>
                    <a:pt x="940476" y="190933"/>
                  </a:lnTo>
                  <a:lnTo>
                    <a:pt x="943959" y="190394"/>
                  </a:lnTo>
                  <a:lnTo>
                    <a:pt x="947443" y="189854"/>
                  </a:lnTo>
                  <a:lnTo>
                    <a:pt x="950926" y="189315"/>
                  </a:lnTo>
                  <a:lnTo>
                    <a:pt x="954409" y="188776"/>
                  </a:lnTo>
                  <a:lnTo>
                    <a:pt x="957892" y="188237"/>
                  </a:lnTo>
                  <a:lnTo>
                    <a:pt x="961376" y="187698"/>
                  </a:lnTo>
                  <a:lnTo>
                    <a:pt x="964859" y="187160"/>
                  </a:lnTo>
                  <a:lnTo>
                    <a:pt x="968342" y="186622"/>
                  </a:lnTo>
                  <a:lnTo>
                    <a:pt x="971825" y="186084"/>
                  </a:lnTo>
                  <a:lnTo>
                    <a:pt x="975309" y="185546"/>
                  </a:lnTo>
                  <a:lnTo>
                    <a:pt x="978792" y="185008"/>
                  </a:lnTo>
                  <a:lnTo>
                    <a:pt x="982275" y="184470"/>
                  </a:lnTo>
                  <a:lnTo>
                    <a:pt x="985758" y="183933"/>
                  </a:lnTo>
                  <a:lnTo>
                    <a:pt x="989242" y="183395"/>
                  </a:lnTo>
                  <a:lnTo>
                    <a:pt x="992725" y="182858"/>
                  </a:lnTo>
                  <a:lnTo>
                    <a:pt x="996208" y="182321"/>
                  </a:lnTo>
                  <a:lnTo>
                    <a:pt x="999691" y="181785"/>
                  </a:lnTo>
                  <a:lnTo>
                    <a:pt x="1003175" y="181248"/>
                  </a:lnTo>
                  <a:lnTo>
                    <a:pt x="1006658" y="180712"/>
                  </a:lnTo>
                  <a:lnTo>
                    <a:pt x="1010141" y="180175"/>
                  </a:lnTo>
                  <a:lnTo>
                    <a:pt x="1013624" y="179639"/>
                  </a:lnTo>
                  <a:lnTo>
                    <a:pt x="1017108" y="179103"/>
                  </a:lnTo>
                  <a:lnTo>
                    <a:pt x="1020591" y="183597"/>
                  </a:lnTo>
                  <a:lnTo>
                    <a:pt x="1024074" y="183077"/>
                  </a:lnTo>
                  <a:lnTo>
                    <a:pt x="1027557" y="182558"/>
                  </a:lnTo>
                  <a:lnTo>
                    <a:pt x="1031041" y="182038"/>
                  </a:lnTo>
                  <a:lnTo>
                    <a:pt x="1034524" y="181518"/>
                  </a:lnTo>
                  <a:lnTo>
                    <a:pt x="1038007" y="180999"/>
                  </a:lnTo>
                  <a:lnTo>
                    <a:pt x="1041490" y="180480"/>
                  </a:lnTo>
                  <a:lnTo>
                    <a:pt x="1044974" y="179961"/>
                  </a:lnTo>
                  <a:lnTo>
                    <a:pt x="1048457" y="179442"/>
                  </a:lnTo>
                  <a:lnTo>
                    <a:pt x="1051940" y="178923"/>
                  </a:lnTo>
                  <a:lnTo>
                    <a:pt x="1055423" y="178405"/>
                  </a:lnTo>
                  <a:lnTo>
                    <a:pt x="1058907" y="177886"/>
                  </a:lnTo>
                  <a:lnTo>
                    <a:pt x="1062390" y="177368"/>
                  </a:lnTo>
                  <a:lnTo>
                    <a:pt x="1065873" y="176850"/>
                  </a:lnTo>
                  <a:lnTo>
                    <a:pt x="1069356" y="176332"/>
                  </a:lnTo>
                  <a:lnTo>
                    <a:pt x="1072840" y="175815"/>
                  </a:lnTo>
                  <a:lnTo>
                    <a:pt x="1076323" y="175297"/>
                  </a:lnTo>
                  <a:lnTo>
                    <a:pt x="1079806" y="174780"/>
                  </a:lnTo>
                  <a:lnTo>
                    <a:pt x="1083289" y="174262"/>
                  </a:lnTo>
                  <a:lnTo>
                    <a:pt x="1086773" y="173745"/>
                  </a:lnTo>
                  <a:lnTo>
                    <a:pt x="1090256" y="173228"/>
                  </a:lnTo>
                  <a:lnTo>
                    <a:pt x="1093739" y="172712"/>
                  </a:lnTo>
                  <a:lnTo>
                    <a:pt x="1097222" y="172195"/>
                  </a:lnTo>
                  <a:lnTo>
                    <a:pt x="1100706" y="171679"/>
                  </a:lnTo>
                  <a:lnTo>
                    <a:pt x="1104189" y="171162"/>
                  </a:lnTo>
                  <a:lnTo>
                    <a:pt x="1107672" y="178179"/>
                  </a:lnTo>
                  <a:lnTo>
                    <a:pt x="1111155" y="177685"/>
                  </a:lnTo>
                  <a:lnTo>
                    <a:pt x="1114639" y="177190"/>
                  </a:lnTo>
                  <a:lnTo>
                    <a:pt x="1118122" y="176696"/>
                  </a:lnTo>
                  <a:lnTo>
                    <a:pt x="1121605" y="176202"/>
                  </a:lnTo>
                  <a:lnTo>
                    <a:pt x="1125088" y="175708"/>
                  </a:lnTo>
                  <a:lnTo>
                    <a:pt x="1128572" y="175214"/>
                  </a:lnTo>
                  <a:lnTo>
                    <a:pt x="1132055" y="174720"/>
                  </a:lnTo>
                  <a:lnTo>
                    <a:pt x="1135538" y="174227"/>
                  </a:lnTo>
                  <a:lnTo>
                    <a:pt x="1139021" y="173733"/>
                  </a:lnTo>
                  <a:lnTo>
                    <a:pt x="1142505" y="173240"/>
                  </a:lnTo>
                  <a:lnTo>
                    <a:pt x="1145988" y="172747"/>
                  </a:lnTo>
                  <a:lnTo>
                    <a:pt x="1149471" y="172254"/>
                  </a:lnTo>
                  <a:lnTo>
                    <a:pt x="1152954" y="171761"/>
                  </a:lnTo>
                  <a:lnTo>
                    <a:pt x="1156437" y="171269"/>
                  </a:lnTo>
                  <a:lnTo>
                    <a:pt x="1159921" y="170776"/>
                  </a:lnTo>
                  <a:lnTo>
                    <a:pt x="1163404" y="170284"/>
                  </a:lnTo>
                  <a:lnTo>
                    <a:pt x="1166887" y="169792"/>
                  </a:lnTo>
                  <a:lnTo>
                    <a:pt x="1170370" y="169300"/>
                  </a:lnTo>
                  <a:lnTo>
                    <a:pt x="1173854" y="168808"/>
                  </a:lnTo>
                  <a:lnTo>
                    <a:pt x="1177337" y="168316"/>
                  </a:lnTo>
                  <a:lnTo>
                    <a:pt x="1180820" y="167824"/>
                  </a:lnTo>
                  <a:lnTo>
                    <a:pt x="1184303" y="167333"/>
                  </a:lnTo>
                  <a:lnTo>
                    <a:pt x="1187787" y="166841"/>
                  </a:lnTo>
                  <a:lnTo>
                    <a:pt x="1191270" y="177183"/>
                  </a:lnTo>
                  <a:lnTo>
                    <a:pt x="1194753" y="176721"/>
                  </a:lnTo>
                  <a:lnTo>
                    <a:pt x="1198236" y="176258"/>
                  </a:lnTo>
                  <a:lnTo>
                    <a:pt x="1201720" y="175796"/>
                  </a:lnTo>
                  <a:lnTo>
                    <a:pt x="1205203" y="175334"/>
                  </a:lnTo>
                  <a:lnTo>
                    <a:pt x="1208686" y="174872"/>
                  </a:lnTo>
                  <a:lnTo>
                    <a:pt x="1212169" y="174410"/>
                  </a:lnTo>
                  <a:lnTo>
                    <a:pt x="1215653" y="173948"/>
                  </a:lnTo>
                  <a:lnTo>
                    <a:pt x="1219136" y="173487"/>
                  </a:lnTo>
                  <a:lnTo>
                    <a:pt x="1222619" y="173025"/>
                  </a:lnTo>
                  <a:lnTo>
                    <a:pt x="1226102" y="172564"/>
                  </a:lnTo>
                  <a:lnTo>
                    <a:pt x="1229586" y="172103"/>
                  </a:lnTo>
                  <a:lnTo>
                    <a:pt x="1233069" y="171642"/>
                  </a:lnTo>
                  <a:lnTo>
                    <a:pt x="1236552" y="171181"/>
                  </a:lnTo>
                  <a:lnTo>
                    <a:pt x="1240035" y="170720"/>
                  </a:lnTo>
                  <a:lnTo>
                    <a:pt x="1243519" y="170259"/>
                  </a:lnTo>
                  <a:lnTo>
                    <a:pt x="1247002" y="169799"/>
                  </a:lnTo>
                  <a:lnTo>
                    <a:pt x="1250485" y="169338"/>
                  </a:lnTo>
                  <a:lnTo>
                    <a:pt x="1253968" y="168878"/>
                  </a:lnTo>
                  <a:lnTo>
                    <a:pt x="1257452" y="168418"/>
                  </a:lnTo>
                  <a:lnTo>
                    <a:pt x="1260935" y="167958"/>
                  </a:lnTo>
                  <a:lnTo>
                    <a:pt x="1264418" y="167498"/>
                  </a:lnTo>
                  <a:lnTo>
                    <a:pt x="1267901" y="167038"/>
                  </a:lnTo>
                  <a:lnTo>
                    <a:pt x="1271385" y="166578"/>
                  </a:lnTo>
                  <a:lnTo>
                    <a:pt x="1274868" y="171928"/>
                  </a:lnTo>
                  <a:lnTo>
                    <a:pt x="1278351" y="171483"/>
                  </a:lnTo>
                  <a:lnTo>
                    <a:pt x="1281834" y="171038"/>
                  </a:lnTo>
                  <a:lnTo>
                    <a:pt x="1285318" y="170593"/>
                  </a:lnTo>
                  <a:lnTo>
                    <a:pt x="1288801" y="170148"/>
                  </a:lnTo>
                  <a:lnTo>
                    <a:pt x="1292284" y="169703"/>
                  </a:lnTo>
                  <a:lnTo>
                    <a:pt x="1295767" y="169259"/>
                  </a:lnTo>
                  <a:lnTo>
                    <a:pt x="1299251" y="168814"/>
                  </a:lnTo>
                  <a:lnTo>
                    <a:pt x="1302734" y="168370"/>
                  </a:lnTo>
                  <a:lnTo>
                    <a:pt x="1306217" y="167926"/>
                  </a:lnTo>
                  <a:lnTo>
                    <a:pt x="1309700" y="167482"/>
                  </a:lnTo>
                  <a:lnTo>
                    <a:pt x="1313184" y="167038"/>
                  </a:lnTo>
                  <a:lnTo>
                    <a:pt x="1316667" y="166594"/>
                  </a:lnTo>
                  <a:lnTo>
                    <a:pt x="1320150" y="166150"/>
                  </a:lnTo>
                  <a:lnTo>
                    <a:pt x="1323633" y="165707"/>
                  </a:lnTo>
                  <a:lnTo>
                    <a:pt x="1327117" y="165263"/>
                  </a:lnTo>
                  <a:lnTo>
                    <a:pt x="1330600" y="164820"/>
                  </a:lnTo>
                  <a:lnTo>
                    <a:pt x="1334083" y="164377"/>
                  </a:lnTo>
                  <a:lnTo>
                    <a:pt x="1337566" y="163934"/>
                  </a:lnTo>
                  <a:lnTo>
                    <a:pt x="1341050" y="163491"/>
                  </a:lnTo>
                  <a:lnTo>
                    <a:pt x="1344533" y="163048"/>
                  </a:lnTo>
                  <a:lnTo>
                    <a:pt x="1348016" y="162605"/>
                  </a:lnTo>
                  <a:lnTo>
                    <a:pt x="1351499" y="162163"/>
                  </a:lnTo>
                  <a:lnTo>
                    <a:pt x="1354983" y="161720"/>
                  </a:lnTo>
                  <a:lnTo>
                    <a:pt x="1358466" y="161278"/>
                  </a:lnTo>
                  <a:lnTo>
                    <a:pt x="1361949" y="183786"/>
                  </a:lnTo>
                  <a:lnTo>
                    <a:pt x="1365432" y="183415"/>
                  </a:lnTo>
                  <a:lnTo>
                    <a:pt x="1368916" y="183045"/>
                  </a:lnTo>
                  <a:lnTo>
                    <a:pt x="1372399" y="182675"/>
                  </a:lnTo>
                  <a:lnTo>
                    <a:pt x="1375882" y="182305"/>
                  </a:lnTo>
                  <a:lnTo>
                    <a:pt x="1379365" y="181935"/>
                  </a:lnTo>
                  <a:lnTo>
                    <a:pt x="1382849" y="181565"/>
                  </a:lnTo>
                  <a:lnTo>
                    <a:pt x="1386332" y="181196"/>
                  </a:lnTo>
                  <a:lnTo>
                    <a:pt x="1389815" y="180827"/>
                  </a:lnTo>
                  <a:lnTo>
                    <a:pt x="1393298" y="180457"/>
                  </a:lnTo>
                  <a:lnTo>
                    <a:pt x="1396782" y="180089"/>
                  </a:lnTo>
                  <a:lnTo>
                    <a:pt x="1400265" y="179720"/>
                  </a:lnTo>
                  <a:lnTo>
                    <a:pt x="1403748" y="179351"/>
                  </a:lnTo>
                  <a:lnTo>
                    <a:pt x="1407231" y="178983"/>
                  </a:lnTo>
                  <a:lnTo>
                    <a:pt x="1410715" y="178614"/>
                  </a:lnTo>
                  <a:lnTo>
                    <a:pt x="1414198" y="178246"/>
                  </a:lnTo>
                  <a:lnTo>
                    <a:pt x="1417681" y="177878"/>
                  </a:lnTo>
                  <a:lnTo>
                    <a:pt x="1421164" y="177511"/>
                  </a:lnTo>
                  <a:lnTo>
                    <a:pt x="1424648" y="177143"/>
                  </a:lnTo>
                  <a:lnTo>
                    <a:pt x="1428131" y="176776"/>
                  </a:lnTo>
                  <a:lnTo>
                    <a:pt x="1431614" y="176408"/>
                  </a:lnTo>
                  <a:lnTo>
                    <a:pt x="1435097" y="176041"/>
                  </a:lnTo>
                  <a:lnTo>
                    <a:pt x="1438580" y="175674"/>
                  </a:lnTo>
                  <a:lnTo>
                    <a:pt x="1442064" y="175308"/>
                  </a:lnTo>
                  <a:lnTo>
                    <a:pt x="1445547" y="221103"/>
                  </a:lnTo>
                  <a:lnTo>
                    <a:pt x="1449030" y="220819"/>
                  </a:lnTo>
                  <a:lnTo>
                    <a:pt x="1452513" y="220535"/>
                  </a:lnTo>
                  <a:lnTo>
                    <a:pt x="1455997" y="220251"/>
                  </a:lnTo>
                  <a:lnTo>
                    <a:pt x="1459480" y="219967"/>
                  </a:lnTo>
                  <a:lnTo>
                    <a:pt x="1462963" y="219683"/>
                  </a:lnTo>
                  <a:lnTo>
                    <a:pt x="1466446" y="219399"/>
                  </a:lnTo>
                  <a:lnTo>
                    <a:pt x="1469930" y="219115"/>
                  </a:lnTo>
                  <a:lnTo>
                    <a:pt x="1473413" y="218832"/>
                  </a:lnTo>
                  <a:lnTo>
                    <a:pt x="1476896" y="218548"/>
                  </a:lnTo>
                  <a:lnTo>
                    <a:pt x="1480379" y="218264"/>
                  </a:lnTo>
                  <a:lnTo>
                    <a:pt x="1483863" y="217981"/>
                  </a:lnTo>
                  <a:lnTo>
                    <a:pt x="1487346" y="217697"/>
                  </a:lnTo>
                  <a:lnTo>
                    <a:pt x="1490829" y="217414"/>
                  </a:lnTo>
                  <a:lnTo>
                    <a:pt x="1494312" y="217130"/>
                  </a:lnTo>
                  <a:lnTo>
                    <a:pt x="1497796" y="216847"/>
                  </a:lnTo>
                  <a:lnTo>
                    <a:pt x="1501279" y="216563"/>
                  </a:lnTo>
                  <a:lnTo>
                    <a:pt x="1504762" y="216280"/>
                  </a:lnTo>
                  <a:lnTo>
                    <a:pt x="1508245" y="215997"/>
                  </a:lnTo>
                  <a:lnTo>
                    <a:pt x="1511729" y="215713"/>
                  </a:lnTo>
                  <a:lnTo>
                    <a:pt x="1515212" y="215430"/>
                  </a:lnTo>
                  <a:lnTo>
                    <a:pt x="1518695" y="215147"/>
                  </a:lnTo>
                  <a:lnTo>
                    <a:pt x="1522178" y="214864"/>
                  </a:lnTo>
                  <a:lnTo>
                    <a:pt x="1525662" y="214581"/>
                  </a:lnTo>
                  <a:lnTo>
                    <a:pt x="1529145" y="214298"/>
                  </a:lnTo>
                  <a:lnTo>
                    <a:pt x="1532628" y="216876"/>
                  </a:lnTo>
                  <a:lnTo>
                    <a:pt x="1536111" y="216599"/>
                  </a:lnTo>
                  <a:lnTo>
                    <a:pt x="1539595" y="216323"/>
                  </a:lnTo>
                  <a:lnTo>
                    <a:pt x="1543078" y="216046"/>
                  </a:lnTo>
                  <a:lnTo>
                    <a:pt x="1546561" y="215769"/>
                  </a:lnTo>
                  <a:lnTo>
                    <a:pt x="1550044" y="215492"/>
                  </a:lnTo>
                  <a:lnTo>
                    <a:pt x="1553528" y="215216"/>
                  </a:lnTo>
                  <a:lnTo>
                    <a:pt x="1557011" y="214939"/>
                  </a:lnTo>
                  <a:lnTo>
                    <a:pt x="1560494" y="214663"/>
                  </a:lnTo>
                  <a:lnTo>
                    <a:pt x="1563977" y="214386"/>
                  </a:lnTo>
                  <a:lnTo>
                    <a:pt x="1567461" y="214110"/>
                  </a:lnTo>
                  <a:lnTo>
                    <a:pt x="1570944" y="213833"/>
                  </a:lnTo>
                  <a:lnTo>
                    <a:pt x="1574427" y="213557"/>
                  </a:lnTo>
                  <a:lnTo>
                    <a:pt x="1577910" y="213280"/>
                  </a:lnTo>
                  <a:lnTo>
                    <a:pt x="1581394" y="213004"/>
                  </a:lnTo>
                  <a:lnTo>
                    <a:pt x="1584877" y="212728"/>
                  </a:lnTo>
                  <a:lnTo>
                    <a:pt x="1588360" y="212452"/>
                  </a:lnTo>
                  <a:lnTo>
                    <a:pt x="1591843" y="212176"/>
                  </a:lnTo>
                  <a:lnTo>
                    <a:pt x="1595327" y="211900"/>
                  </a:lnTo>
                  <a:lnTo>
                    <a:pt x="1598810" y="211623"/>
                  </a:lnTo>
                  <a:lnTo>
                    <a:pt x="1602293" y="211347"/>
                  </a:lnTo>
                  <a:lnTo>
                    <a:pt x="1605776" y="211071"/>
                  </a:lnTo>
                  <a:lnTo>
                    <a:pt x="1609260" y="210796"/>
                  </a:lnTo>
                  <a:lnTo>
                    <a:pt x="1612743" y="210520"/>
                  </a:lnTo>
                  <a:lnTo>
                    <a:pt x="1616226" y="218513"/>
                  </a:lnTo>
                  <a:lnTo>
                    <a:pt x="1619709" y="218253"/>
                  </a:lnTo>
                  <a:lnTo>
                    <a:pt x="1623193" y="217994"/>
                  </a:lnTo>
                  <a:lnTo>
                    <a:pt x="1626676" y="217735"/>
                  </a:lnTo>
                  <a:lnTo>
                    <a:pt x="1630159" y="217476"/>
                  </a:lnTo>
                  <a:lnTo>
                    <a:pt x="1633642" y="217217"/>
                  </a:lnTo>
                  <a:lnTo>
                    <a:pt x="1637126" y="216957"/>
                  </a:lnTo>
                  <a:lnTo>
                    <a:pt x="1640609" y="216698"/>
                  </a:lnTo>
                  <a:lnTo>
                    <a:pt x="1644092" y="216439"/>
                  </a:lnTo>
                  <a:lnTo>
                    <a:pt x="1647575" y="216180"/>
                  </a:lnTo>
                  <a:lnTo>
                    <a:pt x="1651059" y="215921"/>
                  </a:lnTo>
                  <a:lnTo>
                    <a:pt x="1654542" y="215663"/>
                  </a:lnTo>
                  <a:lnTo>
                    <a:pt x="1658025" y="215404"/>
                  </a:lnTo>
                  <a:lnTo>
                    <a:pt x="1661508" y="215145"/>
                  </a:lnTo>
                  <a:lnTo>
                    <a:pt x="1664992" y="214886"/>
                  </a:lnTo>
                  <a:lnTo>
                    <a:pt x="1668475" y="214627"/>
                  </a:lnTo>
                  <a:lnTo>
                    <a:pt x="1671958" y="214369"/>
                  </a:lnTo>
                  <a:lnTo>
                    <a:pt x="1675441" y="214110"/>
                  </a:lnTo>
                  <a:lnTo>
                    <a:pt x="1678925" y="213852"/>
                  </a:lnTo>
                  <a:lnTo>
                    <a:pt x="1682408" y="213593"/>
                  </a:lnTo>
                  <a:lnTo>
                    <a:pt x="1685891" y="213334"/>
                  </a:lnTo>
                  <a:lnTo>
                    <a:pt x="1689374" y="213076"/>
                  </a:lnTo>
                  <a:lnTo>
                    <a:pt x="1692858" y="212818"/>
                  </a:lnTo>
                  <a:lnTo>
                    <a:pt x="1696341" y="212559"/>
                  </a:lnTo>
                  <a:lnTo>
                    <a:pt x="1699824" y="214718"/>
                  </a:lnTo>
                  <a:lnTo>
                    <a:pt x="1703307" y="214464"/>
                  </a:lnTo>
                  <a:lnTo>
                    <a:pt x="1706791" y="214210"/>
                  </a:lnTo>
                  <a:lnTo>
                    <a:pt x="1710274" y="213957"/>
                  </a:lnTo>
                  <a:lnTo>
                    <a:pt x="1713757" y="213703"/>
                  </a:lnTo>
                  <a:lnTo>
                    <a:pt x="1717240" y="213449"/>
                  </a:lnTo>
                  <a:lnTo>
                    <a:pt x="1720723" y="213196"/>
                  </a:lnTo>
                  <a:lnTo>
                    <a:pt x="1724207" y="212942"/>
                  </a:lnTo>
                  <a:lnTo>
                    <a:pt x="1727690" y="212689"/>
                  </a:lnTo>
                  <a:lnTo>
                    <a:pt x="1731173" y="212435"/>
                  </a:lnTo>
                  <a:lnTo>
                    <a:pt x="1734656" y="212182"/>
                  </a:lnTo>
                  <a:lnTo>
                    <a:pt x="1738140" y="211929"/>
                  </a:lnTo>
                  <a:lnTo>
                    <a:pt x="1741623" y="211675"/>
                  </a:lnTo>
                  <a:lnTo>
                    <a:pt x="1745106" y="211422"/>
                  </a:lnTo>
                  <a:lnTo>
                    <a:pt x="1748589" y="211169"/>
                  </a:lnTo>
                  <a:lnTo>
                    <a:pt x="1752073" y="210916"/>
                  </a:lnTo>
                  <a:lnTo>
                    <a:pt x="1755556" y="210662"/>
                  </a:lnTo>
                  <a:lnTo>
                    <a:pt x="1759039" y="210409"/>
                  </a:lnTo>
                  <a:lnTo>
                    <a:pt x="1762522" y="210156"/>
                  </a:lnTo>
                  <a:lnTo>
                    <a:pt x="1766006" y="209903"/>
                  </a:lnTo>
                  <a:lnTo>
                    <a:pt x="1769489" y="209650"/>
                  </a:lnTo>
                  <a:lnTo>
                    <a:pt x="1772972" y="209397"/>
                  </a:lnTo>
                  <a:lnTo>
                    <a:pt x="1776455" y="209144"/>
                  </a:lnTo>
                  <a:lnTo>
                    <a:pt x="1779939" y="208891"/>
                  </a:lnTo>
                  <a:lnTo>
                    <a:pt x="1783422" y="208638"/>
                  </a:lnTo>
                  <a:lnTo>
                    <a:pt x="1786905" y="214323"/>
                  </a:lnTo>
                  <a:lnTo>
                    <a:pt x="1790388" y="214081"/>
                  </a:lnTo>
                  <a:lnTo>
                    <a:pt x="1793872" y="213839"/>
                  </a:lnTo>
                  <a:lnTo>
                    <a:pt x="1797355" y="213597"/>
                  </a:lnTo>
                  <a:lnTo>
                    <a:pt x="1800838" y="213355"/>
                  </a:lnTo>
                  <a:lnTo>
                    <a:pt x="1804321" y="213113"/>
                  </a:lnTo>
                  <a:lnTo>
                    <a:pt x="1807805" y="212871"/>
                  </a:lnTo>
                  <a:lnTo>
                    <a:pt x="1811288" y="212629"/>
                  </a:lnTo>
                  <a:lnTo>
                    <a:pt x="1814771" y="212388"/>
                  </a:lnTo>
                  <a:lnTo>
                    <a:pt x="1818254" y="212146"/>
                  </a:lnTo>
                  <a:lnTo>
                    <a:pt x="1821738" y="211904"/>
                  </a:lnTo>
                  <a:lnTo>
                    <a:pt x="1825221" y="211662"/>
                  </a:lnTo>
                  <a:lnTo>
                    <a:pt x="1828704" y="211421"/>
                  </a:lnTo>
                  <a:lnTo>
                    <a:pt x="1832187" y="211179"/>
                  </a:lnTo>
                  <a:lnTo>
                    <a:pt x="1835671" y="210937"/>
                  </a:lnTo>
                  <a:lnTo>
                    <a:pt x="1839154" y="210696"/>
                  </a:lnTo>
                  <a:lnTo>
                    <a:pt x="1842637" y="210454"/>
                  </a:lnTo>
                  <a:lnTo>
                    <a:pt x="1846120" y="210213"/>
                  </a:lnTo>
                  <a:lnTo>
                    <a:pt x="1849604" y="209971"/>
                  </a:lnTo>
                  <a:lnTo>
                    <a:pt x="1853087" y="209730"/>
                  </a:lnTo>
                  <a:lnTo>
                    <a:pt x="1856570" y="209488"/>
                  </a:lnTo>
                  <a:lnTo>
                    <a:pt x="1860053" y="209247"/>
                  </a:lnTo>
                  <a:lnTo>
                    <a:pt x="1863537" y="209005"/>
                  </a:lnTo>
                  <a:lnTo>
                    <a:pt x="1867020" y="208764"/>
                  </a:lnTo>
                  <a:lnTo>
                    <a:pt x="1870503" y="221958"/>
                  </a:lnTo>
                  <a:lnTo>
                    <a:pt x="1873986" y="221740"/>
                  </a:lnTo>
                  <a:lnTo>
                    <a:pt x="1877470" y="221521"/>
                  </a:lnTo>
                  <a:lnTo>
                    <a:pt x="1880953" y="221303"/>
                  </a:lnTo>
                  <a:lnTo>
                    <a:pt x="1884436" y="221085"/>
                  </a:lnTo>
                  <a:lnTo>
                    <a:pt x="1887919" y="220867"/>
                  </a:lnTo>
                  <a:lnTo>
                    <a:pt x="1891403" y="220650"/>
                  </a:lnTo>
                  <a:lnTo>
                    <a:pt x="1894886" y="220432"/>
                  </a:lnTo>
                  <a:lnTo>
                    <a:pt x="1898369" y="220214"/>
                  </a:lnTo>
                  <a:lnTo>
                    <a:pt x="1901852" y="219996"/>
                  </a:lnTo>
                  <a:lnTo>
                    <a:pt x="1905336" y="219778"/>
                  </a:lnTo>
                  <a:lnTo>
                    <a:pt x="1908819" y="219560"/>
                  </a:lnTo>
                  <a:lnTo>
                    <a:pt x="1912302" y="219343"/>
                  </a:lnTo>
                  <a:lnTo>
                    <a:pt x="1915785" y="219125"/>
                  </a:lnTo>
                  <a:lnTo>
                    <a:pt x="1919269" y="218907"/>
                  </a:lnTo>
                  <a:lnTo>
                    <a:pt x="1922752" y="218689"/>
                  </a:lnTo>
                  <a:lnTo>
                    <a:pt x="1926235" y="218472"/>
                  </a:lnTo>
                  <a:lnTo>
                    <a:pt x="1929718" y="218254"/>
                  </a:lnTo>
                  <a:lnTo>
                    <a:pt x="1933202" y="218036"/>
                  </a:lnTo>
                  <a:lnTo>
                    <a:pt x="1936685" y="217819"/>
                  </a:lnTo>
                  <a:lnTo>
                    <a:pt x="1940168" y="217601"/>
                  </a:lnTo>
                  <a:lnTo>
                    <a:pt x="1943651" y="217384"/>
                  </a:lnTo>
                  <a:lnTo>
                    <a:pt x="1947135" y="217166"/>
                  </a:lnTo>
                  <a:lnTo>
                    <a:pt x="1950618" y="216949"/>
                  </a:lnTo>
                  <a:lnTo>
                    <a:pt x="1954101" y="219852"/>
                  </a:lnTo>
                  <a:lnTo>
                    <a:pt x="1957584" y="219640"/>
                  </a:lnTo>
                  <a:lnTo>
                    <a:pt x="1961068" y="219427"/>
                  </a:lnTo>
                  <a:lnTo>
                    <a:pt x="1964551" y="219215"/>
                  </a:lnTo>
                  <a:lnTo>
                    <a:pt x="1968034" y="219003"/>
                  </a:lnTo>
                  <a:lnTo>
                    <a:pt x="1971517" y="218791"/>
                  </a:lnTo>
                  <a:lnTo>
                    <a:pt x="1975001" y="218579"/>
                  </a:lnTo>
                  <a:lnTo>
                    <a:pt x="1978484" y="218367"/>
                  </a:lnTo>
                  <a:lnTo>
                    <a:pt x="1981967" y="218155"/>
                  </a:lnTo>
                  <a:lnTo>
                    <a:pt x="1985450" y="217943"/>
                  </a:lnTo>
                  <a:lnTo>
                    <a:pt x="1988934" y="217731"/>
                  </a:lnTo>
                  <a:lnTo>
                    <a:pt x="1992417" y="217519"/>
                  </a:lnTo>
                  <a:lnTo>
                    <a:pt x="1995900" y="217307"/>
                  </a:lnTo>
                  <a:lnTo>
                    <a:pt x="1999383" y="217095"/>
                  </a:lnTo>
                  <a:lnTo>
                    <a:pt x="2002867" y="216883"/>
                  </a:lnTo>
                  <a:lnTo>
                    <a:pt x="2006350" y="216671"/>
                  </a:lnTo>
                  <a:lnTo>
                    <a:pt x="2009833" y="216459"/>
                  </a:lnTo>
                  <a:lnTo>
                    <a:pt x="2013316" y="216247"/>
                  </a:lnTo>
                  <a:lnTo>
                    <a:pt x="2016799" y="216036"/>
                  </a:lnTo>
                  <a:lnTo>
                    <a:pt x="2020283" y="215824"/>
                  </a:lnTo>
                  <a:lnTo>
                    <a:pt x="2023766" y="215612"/>
                  </a:lnTo>
                  <a:lnTo>
                    <a:pt x="2027249" y="215400"/>
                  </a:lnTo>
                  <a:lnTo>
                    <a:pt x="2030732" y="215189"/>
                  </a:lnTo>
                  <a:lnTo>
                    <a:pt x="2034216" y="214977"/>
                  </a:lnTo>
                  <a:lnTo>
                    <a:pt x="2037699" y="214766"/>
                  </a:lnTo>
                  <a:lnTo>
                    <a:pt x="2041182" y="216505"/>
                  </a:lnTo>
                  <a:lnTo>
                    <a:pt x="2044665" y="216296"/>
                  </a:lnTo>
                  <a:lnTo>
                    <a:pt x="2048149" y="216088"/>
                  </a:lnTo>
                  <a:lnTo>
                    <a:pt x="2051632" y="215879"/>
                  </a:lnTo>
                  <a:lnTo>
                    <a:pt x="2055115" y="215671"/>
                  </a:lnTo>
                  <a:lnTo>
                    <a:pt x="2058598" y="215462"/>
                  </a:lnTo>
                  <a:lnTo>
                    <a:pt x="2062082" y="215254"/>
                  </a:lnTo>
                  <a:lnTo>
                    <a:pt x="2065565" y="215046"/>
                  </a:lnTo>
                  <a:lnTo>
                    <a:pt x="2069048" y="214837"/>
                  </a:lnTo>
                  <a:lnTo>
                    <a:pt x="2072531" y="214629"/>
                  </a:lnTo>
                  <a:lnTo>
                    <a:pt x="2076015" y="214421"/>
                  </a:lnTo>
                  <a:lnTo>
                    <a:pt x="2079498" y="214213"/>
                  </a:lnTo>
                  <a:lnTo>
                    <a:pt x="2082981" y="214004"/>
                  </a:lnTo>
                  <a:lnTo>
                    <a:pt x="2086464" y="213796"/>
                  </a:lnTo>
                  <a:lnTo>
                    <a:pt x="2089948" y="213588"/>
                  </a:lnTo>
                  <a:lnTo>
                    <a:pt x="2093431" y="213380"/>
                  </a:lnTo>
                  <a:lnTo>
                    <a:pt x="2096914" y="213172"/>
                  </a:lnTo>
                  <a:lnTo>
                    <a:pt x="2100397" y="212964"/>
                  </a:lnTo>
                  <a:lnTo>
                    <a:pt x="2103881" y="212756"/>
                  </a:lnTo>
                  <a:lnTo>
                    <a:pt x="2107364" y="212548"/>
                  </a:lnTo>
                  <a:lnTo>
                    <a:pt x="2110847" y="212340"/>
                  </a:lnTo>
                  <a:lnTo>
                    <a:pt x="2114330" y="212132"/>
                  </a:lnTo>
                  <a:lnTo>
                    <a:pt x="2117814" y="211924"/>
                  </a:lnTo>
                  <a:lnTo>
                    <a:pt x="2121297" y="211716"/>
                  </a:lnTo>
                  <a:lnTo>
                    <a:pt x="2124780" y="219908"/>
                  </a:lnTo>
                  <a:lnTo>
                    <a:pt x="2128263" y="219713"/>
                  </a:lnTo>
                  <a:lnTo>
                    <a:pt x="2131747" y="219518"/>
                  </a:lnTo>
                  <a:lnTo>
                    <a:pt x="2135230" y="219323"/>
                  </a:lnTo>
                  <a:lnTo>
                    <a:pt x="2138713" y="219128"/>
                  </a:lnTo>
                  <a:lnTo>
                    <a:pt x="2142196" y="218933"/>
                  </a:lnTo>
                  <a:lnTo>
                    <a:pt x="2145680" y="218738"/>
                  </a:lnTo>
                  <a:lnTo>
                    <a:pt x="2149163" y="218543"/>
                  </a:lnTo>
                  <a:lnTo>
                    <a:pt x="2152646" y="218348"/>
                  </a:lnTo>
                  <a:lnTo>
                    <a:pt x="2156129" y="218153"/>
                  </a:lnTo>
                  <a:lnTo>
                    <a:pt x="2159613" y="217958"/>
                  </a:lnTo>
                  <a:lnTo>
                    <a:pt x="2163096" y="217763"/>
                  </a:lnTo>
                  <a:lnTo>
                    <a:pt x="2166579" y="217568"/>
                  </a:lnTo>
                  <a:lnTo>
                    <a:pt x="2170062" y="217374"/>
                  </a:lnTo>
                  <a:lnTo>
                    <a:pt x="2173546" y="217179"/>
                  </a:lnTo>
                  <a:lnTo>
                    <a:pt x="2177029" y="216984"/>
                  </a:lnTo>
                  <a:lnTo>
                    <a:pt x="2180512" y="216789"/>
                  </a:lnTo>
                  <a:lnTo>
                    <a:pt x="2183995" y="216595"/>
                  </a:lnTo>
                  <a:lnTo>
                    <a:pt x="2187479" y="216400"/>
                  </a:lnTo>
                  <a:lnTo>
                    <a:pt x="2190962" y="216205"/>
                  </a:lnTo>
                  <a:lnTo>
                    <a:pt x="2194445" y="216010"/>
                  </a:lnTo>
                  <a:lnTo>
                    <a:pt x="2197928" y="215816"/>
                  </a:lnTo>
                  <a:lnTo>
                    <a:pt x="2201412" y="215621"/>
                  </a:lnTo>
                  <a:lnTo>
                    <a:pt x="2204895" y="215427"/>
                  </a:lnTo>
                  <a:lnTo>
                    <a:pt x="2208378" y="215232"/>
                  </a:lnTo>
                  <a:lnTo>
                    <a:pt x="2211861" y="224761"/>
                  </a:lnTo>
                  <a:lnTo>
                    <a:pt x="2215345" y="224581"/>
                  </a:lnTo>
                  <a:lnTo>
                    <a:pt x="2218828" y="224401"/>
                  </a:lnTo>
                  <a:lnTo>
                    <a:pt x="2222311" y="224221"/>
                  </a:lnTo>
                  <a:lnTo>
                    <a:pt x="2225794" y="224040"/>
                  </a:lnTo>
                  <a:lnTo>
                    <a:pt x="2229278" y="223860"/>
                  </a:lnTo>
                  <a:lnTo>
                    <a:pt x="2232761" y="223680"/>
                  </a:lnTo>
                  <a:lnTo>
                    <a:pt x="2236244" y="223500"/>
                  </a:lnTo>
                  <a:lnTo>
                    <a:pt x="2239727" y="223320"/>
                  </a:lnTo>
                  <a:lnTo>
                    <a:pt x="2243211" y="223139"/>
                  </a:lnTo>
                  <a:lnTo>
                    <a:pt x="2246694" y="222959"/>
                  </a:lnTo>
                  <a:lnTo>
                    <a:pt x="2250177" y="222779"/>
                  </a:lnTo>
                  <a:lnTo>
                    <a:pt x="2253660" y="222599"/>
                  </a:lnTo>
                  <a:lnTo>
                    <a:pt x="2257144" y="222419"/>
                  </a:lnTo>
                  <a:lnTo>
                    <a:pt x="2260627" y="222239"/>
                  </a:lnTo>
                  <a:lnTo>
                    <a:pt x="2264110" y="222059"/>
                  </a:lnTo>
                  <a:lnTo>
                    <a:pt x="2267593" y="221879"/>
                  </a:lnTo>
                  <a:lnTo>
                    <a:pt x="2271077" y="221699"/>
                  </a:lnTo>
                  <a:lnTo>
                    <a:pt x="2274560" y="221519"/>
                  </a:lnTo>
                  <a:lnTo>
                    <a:pt x="2278043" y="221339"/>
                  </a:lnTo>
                  <a:lnTo>
                    <a:pt x="2281526" y="221159"/>
                  </a:lnTo>
                  <a:lnTo>
                    <a:pt x="2285010" y="220979"/>
                  </a:lnTo>
                  <a:lnTo>
                    <a:pt x="2288493" y="220799"/>
                  </a:lnTo>
                  <a:lnTo>
                    <a:pt x="2291976" y="220619"/>
                  </a:lnTo>
                  <a:lnTo>
                    <a:pt x="2295459" y="221709"/>
                  </a:lnTo>
                  <a:lnTo>
                    <a:pt x="2298942" y="221531"/>
                  </a:lnTo>
                  <a:lnTo>
                    <a:pt x="2302426" y="221353"/>
                  </a:lnTo>
                  <a:lnTo>
                    <a:pt x="2305909" y="221175"/>
                  </a:lnTo>
                  <a:lnTo>
                    <a:pt x="2309392" y="220997"/>
                  </a:lnTo>
                  <a:lnTo>
                    <a:pt x="2312875" y="220819"/>
                  </a:lnTo>
                  <a:lnTo>
                    <a:pt x="2316359" y="220641"/>
                  </a:lnTo>
                  <a:lnTo>
                    <a:pt x="2319842" y="220463"/>
                  </a:lnTo>
                  <a:lnTo>
                    <a:pt x="2323325" y="220285"/>
                  </a:lnTo>
                  <a:lnTo>
                    <a:pt x="2326808" y="220107"/>
                  </a:lnTo>
                  <a:lnTo>
                    <a:pt x="2330292" y="219929"/>
                  </a:lnTo>
                  <a:lnTo>
                    <a:pt x="2333775" y="219752"/>
                  </a:lnTo>
                  <a:lnTo>
                    <a:pt x="2337258" y="219574"/>
                  </a:lnTo>
                  <a:lnTo>
                    <a:pt x="2340741" y="219396"/>
                  </a:lnTo>
                  <a:lnTo>
                    <a:pt x="2344225" y="219218"/>
                  </a:lnTo>
                  <a:lnTo>
                    <a:pt x="2347708" y="219040"/>
                  </a:lnTo>
                  <a:lnTo>
                    <a:pt x="2351191" y="218862"/>
                  </a:lnTo>
                  <a:lnTo>
                    <a:pt x="2354674" y="218685"/>
                  </a:lnTo>
                  <a:lnTo>
                    <a:pt x="2358158" y="218507"/>
                  </a:lnTo>
                  <a:lnTo>
                    <a:pt x="2361641" y="218329"/>
                  </a:lnTo>
                  <a:lnTo>
                    <a:pt x="2365124" y="218152"/>
                  </a:lnTo>
                  <a:lnTo>
                    <a:pt x="2368607" y="217974"/>
                  </a:lnTo>
                  <a:lnTo>
                    <a:pt x="2372091" y="217796"/>
                  </a:lnTo>
                  <a:lnTo>
                    <a:pt x="2375574" y="217619"/>
                  </a:lnTo>
                  <a:lnTo>
                    <a:pt x="2379057" y="221068"/>
                  </a:lnTo>
                  <a:lnTo>
                    <a:pt x="2382540" y="220896"/>
                  </a:lnTo>
                  <a:lnTo>
                    <a:pt x="2386024" y="220723"/>
                  </a:lnTo>
                  <a:lnTo>
                    <a:pt x="2389507" y="220550"/>
                  </a:lnTo>
                  <a:lnTo>
                    <a:pt x="2392990" y="220378"/>
                  </a:lnTo>
                  <a:lnTo>
                    <a:pt x="2396473" y="220205"/>
                  </a:lnTo>
                  <a:lnTo>
                    <a:pt x="2399957" y="220033"/>
                  </a:lnTo>
                  <a:lnTo>
                    <a:pt x="2403440" y="219860"/>
                  </a:lnTo>
                  <a:lnTo>
                    <a:pt x="2406923" y="219688"/>
                  </a:lnTo>
                  <a:lnTo>
                    <a:pt x="2410406" y="219515"/>
                  </a:lnTo>
                  <a:lnTo>
                    <a:pt x="2413890" y="219343"/>
                  </a:lnTo>
                  <a:lnTo>
                    <a:pt x="2417373" y="219170"/>
                  </a:lnTo>
                  <a:lnTo>
                    <a:pt x="2420856" y="218998"/>
                  </a:lnTo>
                  <a:lnTo>
                    <a:pt x="2424339" y="218825"/>
                  </a:lnTo>
                  <a:lnTo>
                    <a:pt x="2427823" y="218653"/>
                  </a:lnTo>
                  <a:lnTo>
                    <a:pt x="2431306" y="218480"/>
                  </a:lnTo>
                  <a:lnTo>
                    <a:pt x="2434789" y="218308"/>
                  </a:lnTo>
                  <a:lnTo>
                    <a:pt x="2438272" y="218135"/>
                  </a:lnTo>
                  <a:lnTo>
                    <a:pt x="2441756" y="217963"/>
                  </a:lnTo>
                  <a:lnTo>
                    <a:pt x="2445239" y="217791"/>
                  </a:lnTo>
                  <a:lnTo>
                    <a:pt x="2448722" y="217618"/>
                  </a:lnTo>
                  <a:lnTo>
                    <a:pt x="2452205" y="217446"/>
                  </a:lnTo>
                  <a:lnTo>
                    <a:pt x="2455689" y="217274"/>
                  </a:lnTo>
                  <a:lnTo>
                    <a:pt x="2459172" y="217101"/>
                  </a:lnTo>
                  <a:lnTo>
                    <a:pt x="2462655" y="216929"/>
                  </a:lnTo>
                  <a:lnTo>
                    <a:pt x="2466138" y="224489"/>
                  </a:lnTo>
                  <a:lnTo>
                    <a:pt x="2469622" y="224327"/>
                  </a:lnTo>
                  <a:lnTo>
                    <a:pt x="2473105" y="224165"/>
                  </a:lnTo>
                  <a:lnTo>
                    <a:pt x="2476588" y="224003"/>
                  </a:lnTo>
                  <a:lnTo>
                    <a:pt x="2480071" y="223841"/>
                  </a:lnTo>
                  <a:lnTo>
                    <a:pt x="2483555" y="223679"/>
                  </a:lnTo>
                  <a:lnTo>
                    <a:pt x="2487038" y="223517"/>
                  </a:lnTo>
                  <a:lnTo>
                    <a:pt x="2490521" y="223355"/>
                  </a:lnTo>
                  <a:lnTo>
                    <a:pt x="2494004" y="223193"/>
                  </a:lnTo>
                  <a:lnTo>
                    <a:pt x="2497488" y="223031"/>
                  </a:lnTo>
                  <a:lnTo>
                    <a:pt x="2500971" y="222869"/>
                  </a:lnTo>
                  <a:lnTo>
                    <a:pt x="2504454" y="222707"/>
                  </a:lnTo>
                  <a:lnTo>
                    <a:pt x="2507937" y="222545"/>
                  </a:lnTo>
                  <a:lnTo>
                    <a:pt x="2511421" y="222383"/>
                  </a:lnTo>
                  <a:lnTo>
                    <a:pt x="2514904" y="222221"/>
                  </a:lnTo>
                  <a:lnTo>
                    <a:pt x="2518387" y="222059"/>
                  </a:lnTo>
                  <a:lnTo>
                    <a:pt x="2521870" y="221898"/>
                  </a:lnTo>
                  <a:lnTo>
                    <a:pt x="2525354" y="221736"/>
                  </a:lnTo>
                  <a:lnTo>
                    <a:pt x="2528837" y="221574"/>
                  </a:lnTo>
                  <a:lnTo>
                    <a:pt x="2532320" y="221412"/>
                  </a:lnTo>
                  <a:lnTo>
                    <a:pt x="2535803" y="221250"/>
                  </a:lnTo>
                  <a:lnTo>
                    <a:pt x="2539287" y="221089"/>
                  </a:lnTo>
                  <a:lnTo>
                    <a:pt x="2542770" y="220927"/>
                  </a:lnTo>
                  <a:lnTo>
                    <a:pt x="2546253" y="220765"/>
                  </a:lnTo>
                  <a:lnTo>
                    <a:pt x="2549736" y="221034"/>
                  </a:lnTo>
                  <a:lnTo>
                    <a:pt x="2553220" y="220873"/>
                  </a:lnTo>
                  <a:lnTo>
                    <a:pt x="2556703" y="220712"/>
                  </a:lnTo>
                  <a:lnTo>
                    <a:pt x="2560186" y="220550"/>
                  </a:lnTo>
                  <a:lnTo>
                    <a:pt x="2563669" y="220389"/>
                  </a:lnTo>
                  <a:lnTo>
                    <a:pt x="2567153" y="220228"/>
                  </a:lnTo>
                  <a:lnTo>
                    <a:pt x="2570636" y="220067"/>
                  </a:lnTo>
                  <a:lnTo>
                    <a:pt x="2574119" y="219906"/>
                  </a:lnTo>
                  <a:lnTo>
                    <a:pt x="2577602" y="219745"/>
                  </a:lnTo>
                  <a:lnTo>
                    <a:pt x="2581085" y="219584"/>
                  </a:lnTo>
                  <a:lnTo>
                    <a:pt x="2584569" y="219423"/>
                  </a:lnTo>
                  <a:lnTo>
                    <a:pt x="2588052" y="219262"/>
                  </a:lnTo>
                  <a:lnTo>
                    <a:pt x="2591535" y="219101"/>
                  </a:lnTo>
                  <a:lnTo>
                    <a:pt x="2595018" y="218940"/>
                  </a:lnTo>
                  <a:lnTo>
                    <a:pt x="2598502" y="218779"/>
                  </a:lnTo>
                  <a:lnTo>
                    <a:pt x="2601985" y="218618"/>
                  </a:lnTo>
                  <a:lnTo>
                    <a:pt x="2605468" y="218457"/>
                  </a:lnTo>
                  <a:lnTo>
                    <a:pt x="2608951" y="218296"/>
                  </a:lnTo>
                  <a:lnTo>
                    <a:pt x="2612435" y="218135"/>
                  </a:lnTo>
                  <a:lnTo>
                    <a:pt x="2615918" y="217975"/>
                  </a:lnTo>
                  <a:lnTo>
                    <a:pt x="2619401" y="217814"/>
                  </a:lnTo>
                  <a:lnTo>
                    <a:pt x="2622884" y="217653"/>
                  </a:lnTo>
                  <a:lnTo>
                    <a:pt x="2626368" y="217492"/>
                  </a:lnTo>
                  <a:lnTo>
                    <a:pt x="2629851" y="217331"/>
                  </a:lnTo>
                  <a:lnTo>
                    <a:pt x="2633334" y="217170"/>
                  </a:lnTo>
                  <a:lnTo>
                    <a:pt x="2636817" y="233660"/>
                  </a:lnTo>
                  <a:lnTo>
                    <a:pt x="2640301" y="233520"/>
                  </a:lnTo>
                  <a:lnTo>
                    <a:pt x="2643784" y="233379"/>
                  </a:lnTo>
                  <a:lnTo>
                    <a:pt x="2647267" y="233239"/>
                  </a:lnTo>
                  <a:lnTo>
                    <a:pt x="2650750" y="233099"/>
                  </a:lnTo>
                  <a:lnTo>
                    <a:pt x="2654234" y="232959"/>
                  </a:lnTo>
                  <a:lnTo>
                    <a:pt x="2657717" y="232818"/>
                  </a:lnTo>
                  <a:lnTo>
                    <a:pt x="2661200" y="232678"/>
                  </a:lnTo>
                  <a:lnTo>
                    <a:pt x="2664683" y="232538"/>
                  </a:lnTo>
                  <a:lnTo>
                    <a:pt x="2668167" y="232398"/>
                  </a:lnTo>
                  <a:lnTo>
                    <a:pt x="2671650" y="232258"/>
                  </a:lnTo>
                  <a:lnTo>
                    <a:pt x="2675133" y="232118"/>
                  </a:lnTo>
                  <a:lnTo>
                    <a:pt x="2678616" y="231977"/>
                  </a:lnTo>
                  <a:lnTo>
                    <a:pt x="2682100" y="231837"/>
                  </a:lnTo>
                  <a:lnTo>
                    <a:pt x="2685583" y="231697"/>
                  </a:lnTo>
                  <a:lnTo>
                    <a:pt x="2689066" y="231557"/>
                  </a:lnTo>
                  <a:lnTo>
                    <a:pt x="2692549" y="231417"/>
                  </a:lnTo>
                  <a:lnTo>
                    <a:pt x="2696033" y="231277"/>
                  </a:lnTo>
                  <a:lnTo>
                    <a:pt x="2699516" y="231137"/>
                  </a:lnTo>
                  <a:lnTo>
                    <a:pt x="2702999" y="230997"/>
                  </a:lnTo>
                  <a:lnTo>
                    <a:pt x="2706482" y="230857"/>
                  </a:lnTo>
                  <a:lnTo>
                    <a:pt x="2709966" y="230717"/>
                  </a:lnTo>
                  <a:lnTo>
                    <a:pt x="2713449" y="230577"/>
                  </a:lnTo>
                  <a:lnTo>
                    <a:pt x="2716932" y="230437"/>
                  </a:lnTo>
                  <a:lnTo>
                    <a:pt x="2720415" y="231877"/>
                  </a:lnTo>
                  <a:lnTo>
                    <a:pt x="2723899" y="231739"/>
                  </a:lnTo>
                  <a:lnTo>
                    <a:pt x="2727382" y="231601"/>
                  </a:lnTo>
                  <a:lnTo>
                    <a:pt x="2730865" y="231463"/>
                  </a:lnTo>
                  <a:lnTo>
                    <a:pt x="2734348" y="231325"/>
                  </a:lnTo>
                  <a:lnTo>
                    <a:pt x="2737832" y="231187"/>
                  </a:lnTo>
                  <a:lnTo>
                    <a:pt x="2741315" y="231049"/>
                  </a:lnTo>
                  <a:lnTo>
                    <a:pt x="2744798" y="230911"/>
                  </a:lnTo>
                  <a:lnTo>
                    <a:pt x="2748281" y="230773"/>
                  </a:lnTo>
                  <a:lnTo>
                    <a:pt x="2751765" y="230635"/>
                  </a:lnTo>
                  <a:lnTo>
                    <a:pt x="2755248" y="230497"/>
                  </a:lnTo>
                  <a:lnTo>
                    <a:pt x="2758731" y="230359"/>
                  </a:lnTo>
                  <a:lnTo>
                    <a:pt x="2762214" y="230221"/>
                  </a:lnTo>
                  <a:lnTo>
                    <a:pt x="2765698" y="230083"/>
                  </a:lnTo>
                  <a:lnTo>
                    <a:pt x="2769181" y="229945"/>
                  </a:lnTo>
                  <a:lnTo>
                    <a:pt x="2772664" y="229807"/>
                  </a:lnTo>
                  <a:lnTo>
                    <a:pt x="2776147" y="229669"/>
                  </a:lnTo>
                  <a:lnTo>
                    <a:pt x="2779631" y="229531"/>
                  </a:lnTo>
                  <a:lnTo>
                    <a:pt x="2783114" y="229393"/>
                  </a:lnTo>
                  <a:lnTo>
                    <a:pt x="2786597" y="229255"/>
                  </a:lnTo>
                  <a:lnTo>
                    <a:pt x="2790080" y="229117"/>
                  </a:lnTo>
                  <a:lnTo>
                    <a:pt x="2793564" y="228979"/>
                  </a:lnTo>
                  <a:lnTo>
                    <a:pt x="2797047" y="228841"/>
                  </a:lnTo>
                  <a:lnTo>
                    <a:pt x="2800530" y="228704"/>
                  </a:lnTo>
                  <a:lnTo>
                    <a:pt x="2804013" y="231031"/>
                  </a:lnTo>
                  <a:lnTo>
                    <a:pt x="2807497" y="230896"/>
                  </a:lnTo>
                  <a:lnTo>
                    <a:pt x="2810980" y="230761"/>
                  </a:lnTo>
                  <a:lnTo>
                    <a:pt x="2814463" y="230626"/>
                  </a:lnTo>
                  <a:lnTo>
                    <a:pt x="2817946" y="230491"/>
                  </a:lnTo>
                  <a:lnTo>
                    <a:pt x="2821430" y="230356"/>
                  </a:lnTo>
                  <a:lnTo>
                    <a:pt x="2824913" y="230221"/>
                  </a:lnTo>
                  <a:lnTo>
                    <a:pt x="2828396" y="230086"/>
                  </a:lnTo>
                  <a:lnTo>
                    <a:pt x="2831879" y="229951"/>
                  </a:lnTo>
                  <a:lnTo>
                    <a:pt x="2835363" y="229816"/>
                  </a:lnTo>
                  <a:lnTo>
                    <a:pt x="2838846" y="229682"/>
                  </a:lnTo>
                  <a:lnTo>
                    <a:pt x="2842329" y="229547"/>
                  </a:lnTo>
                  <a:lnTo>
                    <a:pt x="2845812" y="229412"/>
                  </a:lnTo>
                  <a:lnTo>
                    <a:pt x="2849296" y="229277"/>
                  </a:lnTo>
                  <a:lnTo>
                    <a:pt x="2852779" y="229142"/>
                  </a:lnTo>
                  <a:lnTo>
                    <a:pt x="2856262" y="229007"/>
                  </a:lnTo>
                  <a:lnTo>
                    <a:pt x="2859745" y="228873"/>
                  </a:lnTo>
                  <a:lnTo>
                    <a:pt x="2863229" y="228738"/>
                  </a:lnTo>
                  <a:lnTo>
                    <a:pt x="2866712" y="228603"/>
                  </a:lnTo>
                  <a:lnTo>
                    <a:pt x="2870195" y="228468"/>
                  </a:lnTo>
                  <a:lnTo>
                    <a:pt x="2873678" y="228334"/>
                  </a:lnTo>
                  <a:lnTo>
                    <a:pt x="2877161" y="228199"/>
                  </a:lnTo>
                  <a:lnTo>
                    <a:pt x="2880645" y="228064"/>
                  </a:lnTo>
                  <a:lnTo>
                    <a:pt x="2884128" y="227929"/>
                  </a:lnTo>
                  <a:lnTo>
                    <a:pt x="2887611" y="227795"/>
                  </a:lnTo>
                  <a:lnTo>
                    <a:pt x="2891094" y="233141"/>
                  </a:lnTo>
                  <a:lnTo>
                    <a:pt x="2894578" y="233012"/>
                  </a:lnTo>
                  <a:lnTo>
                    <a:pt x="2898061" y="232884"/>
                  </a:lnTo>
                  <a:lnTo>
                    <a:pt x="2901544" y="232755"/>
                  </a:lnTo>
                  <a:lnTo>
                    <a:pt x="2905027" y="232627"/>
                  </a:lnTo>
                  <a:lnTo>
                    <a:pt x="2908511" y="232498"/>
                  </a:lnTo>
                  <a:lnTo>
                    <a:pt x="2911994" y="232370"/>
                  </a:lnTo>
                  <a:lnTo>
                    <a:pt x="2915477" y="232241"/>
                  </a:lnTo>
                  <a:lnTo>
                    <a:pt x="2918960" y="232113"/>
                  </a:lnTo>
                  <a:lnTo>
                    <a:pt x="2922444" y="231984"/>
                  </a:lnTo>
                  <a:lnTo>
                    <a:pt x="2925927" y="231856"/>
                  </a:lnTo>
                  <a:lnTo>
                    <a:pt x="2929410" y="231728"/>
                  </a:lnTo>
                  <a:lnTo>
                    <a:pt x="2932893" y="231599"/>
                  </a:lnTo>
                  <a:lnTo>
                    <a:pt x="2936377" y="231471"/>
                  </a:lnTo>
                  <a:lnTo>
                    <a:pt x="2939860" y="231342"/>
                  </a:lnTo>
                  <a:lnTo>
                    <a:pt x="2943343" y="231214"/>
                  </a:lnTo>
                  <a:lnTo>
                    <a:pt x="2946826" y="231086"/>
                  </a:lnTo>
                  <a:lnTo>
                    <a:pt x="2950310" y="230957"/>
                  </a:lnTo>
                  <a:lnTo>
                    <a:pt x="2953793" y="230829"/>
                  </a:lnTo>
                  <a:lnTo>
                    <a:pt x="2957276" y="230701"/>
                  </a:lnTo>
                  <a:lnTo>
                    <a:pt x="2960759" y="230572"/>
                  </a:lnTo>
                  <a:lnTo>
                    <a:pt x="2964243" y="230444"/>
                  </a:lnTo>
                  <a:lnTo>
                    <a:pt x="2967726" y="230316"/>
                  </a:lnTo>
                  <a:lnTo>
                    <a:pt x="2971209" y="230187"/>
                  </a:lnTo>
                  <a:lnTo>
                    <a:pt x="2974692" y="240031"/>
                  </a:lnTo>
                  <a:lnTo>
                    <a:pt x="2978176" y="239914"/>
                  </a:lnTo>
                  <a:lnTo>
                    <a:pt x="2981659" y="239796"/>
                  </a:lnTo>
                  <a:lnTo>
                    <a:pt x="2985142" y="239679"/>
                  </a:lnTo>
                  <a:lnTo>
                    <a:pt x="2988625" y="239562"/>
                  </a:lnTo>
                  <a:lnTo>
                    <a:pt x="2992109" y="239444"/>
                  </a:lnTo>
                  <a:lnTo>
                    <a:pt x="2995592" y="239327"/>
                  </a:lnTo>
                  <a:lnTo>
                    <a:pt x="2999075" y="239210"/>
                  </a:lnTo>
                  <a:lnTo>
                    <a:pt x="3002558" y="239093"/>
                  </a:lnTo>
                  <a:lnTo>
                    <a:pt x="3006042" y="238975"/>
                  </a:lnTo>
                  <a:lnTo>
                    <a:pt x="3009525" y="238858"/>
                  </a:lnTo>
                  <a:lnTo>
                    <a:pt x="3013008" y="238741"/>
                  </a:lnTo>
                  <a:lnTo>
                    <a:pt x="3016491" y="238624"/>
                  </a:lnTo>
                  <a:lnTo>
                    <a:pt x="3019975" y="238506"/>
                  </a:lnTo>
                  <a:lnTo>
                    <a:pt x="3023458" y="238389"/>
                  </a:lnTo>
                  <a:lnTo>
                    <a:pt x="3026941" y="238272"/>
                  </a:lnTo>
                  <a:lnTo>
                    <a:pt x="3030424" y="238155"/>
                  </a:lnTo>
                  <a:lnTo>
                    <a:pt x="3033908" y="238037"/>
                  </a:lnTo>
                  <a:lnTo>
                    <a:pt x="3037391" y="237920"/>
                  </a:lnTo>
                  <a:lnTo>
                    <a:pt x="3040874" y="237803"/>
                  </a:lnTo>
                  <a:lnTo>
                    <a:pt x="3044357" y="237686"/>
                  </a:lnTo>
                  <a:lnTo>
                    <a:pt x="3047841" y="237569"/>
                  </a:lnTo>
                  <a:lnTo>
                    <a:pt x="3051324" y="237452"/>
                  </a:lnTo>
                  <a:lnTo>
                    <a:pt x="3054807" y="237334"/>
                  </a:lnTo>
                  <a:lnTo>
                    <a:pt x="3058290" y="237217"/>
                  </a:lnTo>
                  <a:lnTo>
                    <a:pt x="3061774" y="262626"/>
                  </a:lnTo>
                  <a:lnTo>
                    <a:pt x="3065257" y="262536"/>
                  </a:lnTo>
                  <a:lnTo>
                    <a:pt x="3068740" y="262446"/>
                  </a:lnTo>
                  <a:lnTo>
                    <a:pt x="3072223" y="262357"/>
                  </a:lnTo>
                  <a:lnTo>
                    <a:pt x="3075707" y="262267"/>
                  </a:lnTo>
                  <a:lnTo>
                    <a:pt x="3079190" y="262178"/>
                  </a:lnTo>
                  <a:lnTo>
                    <a:pt x="3082673" y="262088"/>
                  </a:lnTo>
                  <a:lnTo>
                    <a:pt x="3086156" y="261998"/>
                  </a:lnTo>
                  <a:lnTo>
                    <a:pt x="3089640" y="261909"/>
                  </a:lnTo>
                  <a:lnTo>
                    <a:pt x="3093123" y="261819"/>
                  </a:lnTo>
                  <a:lnTo>
                    <a:pt x="3096606" y="261729"/>
                  </a:lnTo>
                  <a:lnTo>
                    <a:pt x="3100089" y="261640"/>
                  </a:lnTo>
                  <a:lnTo>
                    <a:pt x="3103573" y="261550"/>
                  </a:lnTo>
                  <a:lnTo>
                    <a:pt x="3107056" y="261461"/>
                  </a:lnTo>
                  <a:lnTo>
                    <a:pt x="3110539" y="261371"/>
                  </a:lnTo>
                  <a:lnTo>
                    <a:pt x="3114022" y="261281"/>
                  </a:lnTo>
                  <a:lnTo>
                    <a:pt x="3117506" y="261192"/>
                  </a:lnTo>
                  <a:lnTo>
                    <a:pt x="3120989" y="261102"/>
                  </a:lnTo>
                  <a:lnTo>
                    <a:pt x="3124472" y="261013"/>
                  </a:lnTo>
                  <a:lnTo>
                    <a:pt x="3127955" y="260923"/>
                  </a:lnTo>
                  <a:lnTo>
                    <a:pt x="3131439" y="260834"/>
                  </a:lnTo>
                  <a:lnTo>
                    <a:pt x="3134922" y="260744"/>
                  </a:lnTo>
                  <a:lnTo>
                    <a:pt x="3138405" y="260654"/>
                  </a:lnTo>
                  <a:lnTo>
                    <a:pt x="3141888" y="260565"/>
                  </a:lnTo>
                  <a:lnTo>
                    <a:pt x="3145372" y="265568"/>
                  </a:lnTo>
                  <a:lnTo>
                    <a:pt x="3148855" y="265483"/>
                  </a:lnTo>
                  <a:lnTo>
                    <a:pt x="3152338" y="265399"/>
                  </a:lnTo>
                  <a:lnTo>
                    <a:pt x="3155821" y="265315"/>
                  </a:lnTo>
                  <a:lnTo>
                    <a:pt x="3159304" y="265231"/>
                  </a:lnTo>
                  <a:lnTo>
                    <a:pt x="3162788" y="265147"/>
                  </a:lnTo>
                  <a:lnTo>
                    <a:pt x="3166271" y="265063"/>
                  </a:lnTo>
                  <a:lnTo>
                    <a:pt x="3169754" y="264979"/>
                  </a:lnTo>
                  <a:lnTo>
                    <a:pt x="3173237" y="264894"/>
                  </a:lnTo>
                  <a:lnTo>
                    <a:pt x="3176721" y="264810"/>
                  </a:lnTo>
                  <a:lnTo>
                    <a:pt x="3180204" y="264726"/>
                  </a:lnTo>
                  <a:lnTo>
                    <a:pt x="3183687" y="264642"/>
                  </a:lnTo>
                  <a:lnTo>
                    <a:pt x="3187170" y="264558"/>
                  </a:lnTo>
                  <a:lnTo>
                    <a:pt x="3190654" y="264474"/>
                  </a:lnTo>
                  <a:lnTo>
                    <a:pt x="3194137" y="264390"/>
                  </a:lnTo>
                  <a:lnTo>
                    <a:pt x="3197620" y="264306"/>
                  </a:lnTo>
                  <a:lnTo>
                    <a:pt x="3201103" y="264222"/>
                  </a:lnTo>
                  <a:lnTo>
                    <a:pt x="3204587" y="264137"/>
                  </a:lnTo>
                  <a:lnTo>
                    <a:pt x="3208070" y="264053"/>
                  </a:lnTo>
                  <a:lnTo>
                    <a:pt x="3211553" y="263969"/>
                  </a:lnTo>
                  <a:lnTo>
                    <a:pt x="3215036" y="263885"/>
                  </a:lnTo>
                  <a:lnTo>
                    <a:pt x="3218520" y="263801"/>
                  </a:lnTo>
                  <a:lnTo>
                    <a:pt x="3222003" y="263717"/>
                  </a:lnTo>
                  <a:lnTo>
                    <a:pt x="3225486" y="263633"/>
                  </a:lnTo>
                  <a:lnTo>
                    <a:pt x="3228969" y="265836"/>
                  </a:lnTo>
                  <a:lnTo>
                    <a:pt x="3232453" y="265754"/>
                  </a:lnTo>
                  <a:lnTo>
                    <a:pt x="3235936" y="265672"/>
                  </a:lnTo>
                  <a:lnTo>
                    <a:pt x="3239419" y="265590"/>
                  </a:lnTo>
                  <a:lnTo>
                    <a:pt x="3242902" y="265509"/>
                  </a:lnTo>
                  <a:lnTo>
                    <a:pt x="3246386" y="265427"/>
                  </a:lnTo>
                  <a:lnTo>
                    <a:pt x="3249869" y="265345"/>
                  </a:lnTo>
                  <a:lnTo>
                    <a:pt x="3253352" y="265264"/>
                  </a:lnTo>
                  <a:lnTo>
                    <a:pt x="3256835" y="265182"/>
                  </a:lnTo>
                  <a:lnTo>
                    <a:pt x="3260319" y="265100"/>
                  </a:lnTo>
                  <a:lnTo>
                    <a:pt x="3263802" y="265019"/>
                  </a:lnTo>
                  <a:lnTo>
                    <a:pt x="3267285" y="264937"/>
                  </a:lnTo>
                  <a:lnTo>
                    <a:pt x="3270768" y="264855"/>
                  </a:lnTo>
                  <a:lnTo>
                    <a:pt x="3274252" y="264774"/>
                  </a:lnTo>
                  <a:lnTo>
                    <a:pt x="3277735" y="264692"/>
                  </a:lnTo>
                  <a:lnTo>
                    <a:pt x="3281218" y="264610"/>
                  </a:lnTo>
                  <a:lnTo>
                    <a:pt x="3284701" y="264529"/>
                  </a:lnTo>
                  <a:lnTo>
                    <a:pt x="3288185" y="264447"/>
                  </a:lnTo>
                  <a:lnTo>
                    <a:pt x="3291668" y="264365"/>
                  </a:lnTo>
                  <a:lnTo>
                    <a:pt x="3295151" y="264284"/>
                  </a:lnTo>
                  <a:lnTo>
                    <a:pt x="3298634" y="264202"/>
                  </a:lnTo>
                  <a:lnTo>
                    <a:pt x="3302118" y="264121"/>
                  </a:lnTo>
                  <a:lnTo>
                    <a:pt x="3305601" y="264039"/>
                  </a:lnTo>
                  <a:lnTo>
                    <a:pt x="3309084" y="263957"/>
                  </a:lnTo>
                  <a:lnTo>
                    <a:pt x="3312567" y="263876"/>
                  </a:lnTo>
                  <a:lnTo>
                    <a:pt x="3316051" y="268352"/>
                  </a:lnTo>
                  <a:lnTo>
                    <a:pt x="3319534" y="268275"/>
                  </a:lnTo>
                  <a:lnTo>
                    <a:pt x="3323017" y="268198"/>
                  </a:lnTo>
                  <a:lnTo>
                    <a:pt x="3326500" y="268121"/>
                  </a:lnTo>
                  <a:lnTo>
                    <a:pt x="3329984" y="268044"/>
                  </a:lnTo>
                  <a:lnTo>
                    <a:pt x="3333467" y="267967"/>
                  </a:lnTo>
                  <a:lnTo>
                    <a:pt x="3336950" y="267890"/>
                  </a:lnTo>
                  <a:lnTo>
                    <a:pt x="3340433" y="267813"/>
                  </a:lnTo>
                  <a:lnTo>
                    <a:pt x="3343917" y="267736"/>
                  </a:lnTo>
                  <a:lnTo>
                    <a:pt x="3347400" y="267659"/>
                  </a:lnTo>
                  <a:lnTo>
                    <a:pt x="3350883" y="267582"/>
                  </a:lnTo>
                  <a:lnTo>
                    <a:pt x="3354366" y="267505"/>
                  </a:lnTo>
                  <a:lnTo>
                    <a:pt x="3357850" y="267428"/>
                  </a:lnTo>
                  <a:lnTo>
                    <a:pt x="3361333" y="267351"/>
                  </a:lnTo>
                  <a:lnTo>
                    <a:pt x="3364816" y="267274"/>
                  </a:lnTo>
                  <a:lnTo>
                    <a:pt x="3368299" y="267197"/>
                  </a:lnTo>
                  <a:lnTo>
                    <a:pt x="3371783" y="267120"/>
                  </a:lnTo>
                  <a:lnTo>
                    <a:pt x="3375266" y="267043"/>
                  </a:lnTo>
                  <a:lnTo>
                    <a:pt x="3378749" y="266966"/>
                  </a:lnTo>
                  <a:lnTo>
                    <a:pt x="3382232" y="266889"/>
                  </a:lnTo>
                  <a:lnTo>
                    <a:pt x="3385716" y="266812"/>
                  </a:lnTo>
                  <a:lnTo>
                    <a:pt x="3389199" y="266735"/>
                  </a:lnTo>
                  <a:lnTo>
                    <a:pt x="3392682" y="266658"/>
                  </a:lnTo>
                  <a:lnTo>
                    <a:pt x="3396165" y="266581"/>
                  </a:lnTo>
                  <a:lnTo>
                    <a:pt x="3399649" y="269474"/>
                  </a:lnTo>
                  <a:lnTo>
                    <a:pt x="3403132" y="269400"/>
                  </a:lnTo>
                  <a:lnTo>
                    <a:pt x="3406615" y="269326"/>
                  </a:lnTo>
                  <a:lnTo>
                    <a:pt x="3410098" y="269252"/>
                  </a:lnTo>
                  <a:lnTo>
                    <a:pt x="3413582" y="269178"/>
                  </a:lnTo>
                  <a:lnTo>
                    <a:pt x="3417065" y="269104"/>
                  </a:lnTo>
                  <a:lnTo>
                    <a:pt x="3420548" y="269030"/>
                  </a:lnTo>
                  <a:lnTo>
                    <a:pt x="3424031" y="268956"/>
                  </a:lnTo>
                  <a:lnTo>
                    <a:pt x="3427515" y="268882"/>
                  </a:lnTo>
                  <a:lnTo>
                    <a:pt x="3430998" y="268808"/>
                  </a:lnTo>
                  <a:lnTo>
                    <a:pt x="3434481" y="268734"/>
                  </a:lnTo>
                  <a:lnTo>
                    <a:pt x="3437964" y="268660"/>
                  </a:lnTo>
                  <a:lnTo>
                    <a:pt x="3441447" y="268586"/>
                  </a:lnTo>
                  <a:lnTo>
                    <a:pt x="3444931" y="268512"/>
                  </a:lnTo>
                  <a:lnTo>
                    <a:pt x="3448414" y="268438"/>
                  </a:lnTo>
                  <a:lnTo>
                    <a:pt x="3451897" y="268364"/>
                  </a:lnTo>
                  <a:lnTo>
                    <a:pt x="3455380" y="268290"/>
                  </a:lnTo>
                  <a:lnTo>
                    <a:pt x="3458864" y="268216"/>
                  </a:lnTo>
                  <a:lnTo>
                    <a:pt x="3462347" y="268142"/>
                  </a:lnTo>
                  <a:lnTo>
                    <a:pt x="3465830" y="268068"/>
                  </a:lnTo>
                  <a:lnTo>
                    <a:pt x="3469313" y="267994"/>
                  </a:lnTo>
                  <a:lnTo>
                    <a:pt x="3472797" y="267920"/>
                  </a:lnTo>
                  <a:lnTo>
                    <a:pt x="3476280" y="267846"/>
                  </a:lnTo>
                  <a:lnTo>
                    <a:pt x="3479763" y="267772"/>
                  </a:lnTo>
                  <a:lnTo>
                    <a:pt x="3483246" y="267698"/>
                  </a:lnTo>
                  <a:lnTo>
                    <a:pt x="3483246" y="267738"/>
                  </a:lnTo>
                  <a:lnTo>
                    <a:pt x="3483246" y="267778"/>
                  </a:lnTo>
                  <a:lnTo>
                    <a:pt x="3483246" y="267818"/>
                  </a:lnTo>
                  <a:lnTo>
                    <a:pt x="3483246" y="267858"/>
                  </a:lnTo>
                  <a:lnTo>
                    <a:pt x="3483246" y="267897"/>
                  </a:lnTo>
                  <a:lnTo>
                    <a:pt x="3483246" y="267937"/>
                  </a:lnTo>
                  <a:lnTo>
                    <a:pt x="3483246" y="267977"/>
                  </a:lnTo>
                  <a:lnTo>
                    <a:pt x="3483246" y="268017"/>
                  </a:lnTo>
                  <a:lnTo>
                    <a:pt x="3483246" y="268056"/>
                  </a:lnTo>
                  <a:lnTo>
                    <a:pt x="3483246" y="268096"/>
                  </a:lnTo>
                  <a:lnTo>
                    <a:pt x="3483246" y="268135"/>
                  </a:lnTo>
                  <a:lnTo>
                    <a:pt x="3483246" y="268175"/>
                  </a:lnTo>
                  <a:lnTo>
                    <a:pt x="3483246" y="268215"/>
                  </a:lnTo>
                  <a:lnTo>
                    <a:pt x="3483246" y="268254"/>
                  </a:lnTo>
                  <a:lnTo>
                    <a:pt x="3483246" y="268293"/>
                  </a:lnTo>
                  <a:lnTo>
                    <a:pt x="3483246" y="268333"/>
                  </a:lnTo>
                  <a:lnTo>
                    <a:pt x="3483246" y="268372"/>
                  </a:lnTo>
                  <a:lnTo>
                    <a:pt x="3483246" y="268411"/>
                  </a:lnTo>
                  <a:lnTo>
                    <a:pt x="3483246" y="268451"/>
                  </a:lnTo>
                  <a:lnTo>
                    <a:pt x="3483246" y="268490"/>
                  </a:lnTo>
                  <a:lnTo>
                    <a:pt x="3483246" y="268529"/>
                  </a:lnTo>
                  <a:lnTo>
                    <a:pt x="3483246" y="268568"/>
                  </a:lnTo>
                  <a:lnTo>
                    <a:pt x="3483246" y="268607"/>
                  </a:lnTo>
                  <a:lnTo>
                    <a:pt x="3483246" y="268646"/>
                  </a:lnTo>
                  <a:lnTo>
                    <a:pt x="3483246" y="268685"/>
                  </a:lnTo>
                  <a:lnTo>
                    <a:pt x="3483246" y="268724"/>
                  </a:lnTo>
                  <a:lnTo>
                    <a:pt x="3483246" y="268763"/>
                  </a:lnTo>
                  <a:lnTo>
                    <a:pt x="3483246" y="268802"/>
                  </a:lnTo>
                  <a:lnTo>
                    <a:pt x="3483246" y="268841"/>
                  </a:lnTo>
                  <a:lnTo>
                    <a:pt x="3483246" y="268880"/>
                  </a:lnTo>
                  <a:lnTo>
                    <a:pt x="3483246" y="268918"/>
                  </a:lnTo>
                  <a:lnTo>
                    <a:pt x="3483246" y="268957"/>
                  </a:lnTo>
                  <a:lnTo>
                    <a:pt x="3483246" y="268996"/>
                  </a:lnTo>
                  <a:lnTo>
                    <a:pt x="3483246" y="269034"/>
                  </a:lnTo>
                  <a:lnTo>
                    <a:pt x="3483246" y="269073"/>
                  </a:lnTo>
                  <a:lnTo>
                    <a:pt x="3483246" y="269112"/>
                  </a:lnTo>
                  <a:lnTo>
                    <a:pt x="3483246" y="269150"/>
                  </a:lnTo>
                  <a:lnTo>
                    <a:pt x="3483246" y="269189"/>
                  </a:lnTo>
                  <a:lnTo>
                    <a:pt x="3483246" y="269227"/>
                  </a:lnTo>
                  <a:lnTo>
                    <a:pt x="3483246" y="269265"/>
                  </a:lnTo>
                  <a:lnTo>
                    <a:pt x="3483246" y="269304"/>
                  </a:lnTo>
                  <a:lnTo>
                    <a:pt x="3483246" y="269342"/>
                  </a:lnTo>
                  <a:lnTo>
                    <a:pt x="3483246" y="269380"/>
                  </a:lnTo>
                  <a:lnTo>
                    <a:pt x="3483246" y="269419"/>
                  </a:lnTo>
                  <a:lnTo>
                    <a:pt x="3483246" y="269457"/>
                  </a:lnTo>
                  <a:lnTo>
                    <a:pt x="3483246" y="269495"/>
                  </a:lnTo>
                  <a:lnTo>
                    <a:pt x="3483246" y="269533"/>
                  </a:lnTo>
                  <a:lnTo>
                    <a:pt x="3483246" y="269571"/>
                  </a:lnTo>
                  <a:lnTo>
                    <a:pt x="3483246" y="269609"/>
                  </a:lnTo>
                  <a:lnTo>
                    <a:pt x="3483246" y="269647"/>
                  </a:lnTo>
                  <a:lnTo>
                    <a:pt x="3483246" y="269685"/>
                  </a:lnTo>
                  <a:lnTo>
                    <a:pt x="3483246" y="269723"/>
                  </a:lnTo>
                  <a:lnTo>
                    <a:pt x="3483246" y="269761"/>
                  </a:lnTo>
                  <a:lnTo>
                    <a:pt x="3483246" y="269799"/>
                  </a:lnTo>
                  <a:lnTo>
                    <a:pt x="3483246" y="269837"/>
                  </a:lnTo>
                  <a:lnTo>
                    <a:pt x="3483246" y="269875"/>
                  </a:lnTo>
                  <a:lnTo>
                    <a:pt x="3483246" y="269912"/>
                  </a:lnTo>
                  <a:lnTo>
                    <a:pt x="3483246" y="269950"/>
                  </a:lnTo>
                  <a:lnTo>
                    <a:pt x="3483246" y="269988"/>
                  </a:lnTo>
                  <a:lnTo>
                    <a:pt x="3483246" y="270025"/>
                  </a:lnTo>
                  <a:lnTo>
                    <a:pt x="3483246" y="270063"/>
                  </a:lnTo>
                  <a:lnTo>
                    <a:pt x="3483246" y="270100"/>
                  </a:lnTo>
                  <a:lnTo>
                    <a:pt x="3483246" y="270138"/>
                  </a:lnTo>
                  <a:lnTo>
                    <a:pt x="3483246" y="270175"/>
                  </a:lnTo>
                  <a:lnTo>
                    <a:pt x="3483246" y="270213"/>
                  </a:lnTo>
                  <a:lnTo>
                    <a:pt x="3483246" y="270250"/>
                  </a:lnTo>
                  <a:lnTo>
                    <a:pt x="3483246" y="270287"/>
                  </a:lnTo>
                  <a:lnTo>
                    <a:pt x="3483246" y="270325"/>
                  </a:lnTo>
                  <a:lnTo>
                    <a:pt x="3483246" y="270362"/>
                  </a:lnTo>
                  <a:lnTo>
                    <a:pt x="3483246" y="270399"/>
                  </a:lnTo>
                  <a:lnTo>
                    <a:pt x="3483246" y="270436"/>
                  </a:lnTo>
                  <a:lnTo>
                    <a:pt x="3483246" y="270474"/>
                  </a:lnTo>
                  <a:lnTo>
                    <a:pt x="3483246" y="270511"/>
                  </a:lnTo>
                  <a:lnTo>
                    <a:pt x="3483246" y="270548"/>
                  </a:lnTo>
                  <a:lnTo>
                    <a:pt x="3483246" y="270585"/>
                  </a:lnTo>
                  <a:lnTo>
                    <a:pt x="3483246" y="270622"/>
                  </a:lnTo>
                  <a:lnTo>
                    <a:pt x="3483246" y="270659"/>
                  </a:lnTo>
                  <a:lnTo>
                    <a:pt x="3483246" y="270696"/>
                  </a:lnTo>
                  <a:lnTo>
                    <a:pt x="3483246" y="270733"/>
                  </a:lnTo>
                  <a:lnTo>
                    <a:pt x="3483246" y="270769"/>
                  </a:lnTo>
                  <a:lnTo>
                    <a:pt x="3483246" y="270806"/>
                  </a:lnTo>
                  <a:lnTo>
                    <a:pt x="3483246" y="270843"/>
                  </a:lnTo>
                  <a:lnTo>
                    <a:pt x="3483246" y="270880"/>
                  </a:lnTo>
                  <a:lnTo>
                    <a:pt x="3483246" y="270917"/>
                  </a:lnTo>
                  <a:lnTo>
                    <a:pt x="3483246" y="270953"/>
                  </a:lnTo>
                  <a:lnTo>
                    <a:pt x="3483246" y="270990"/>
                  </a:lnTo>
                  <a:lnTo>
                    <a:pt x="3483246" y="271026"/>
                  </a:lnTo>
                  <a:lnTo>
                    <a:pt x="3483246" y="271063"/>
                  </a:lnTo>
                  <a:lnTo>
                    <a:pt x="3483246" y="271100"/>
                  </a:lnTo>
                  <a:lnTo>
                    <a:pt x="3483246" y="271136"/>
                  </a:lnTo>
                  <a:lnTo>
                    <a:pt x="3483246" y="271172"/>
                  </a:lnTo>
                  <a:lnTo>
                    <a:pt x="3483246" y="271209"/>
                  </a:lnTo>
                  <a:lnTo>
                    <a:pt x="3483246" y="271245"/>
                  </a:lnTo>
                  <a:lnTo>
                    <a:pt x="3483246" y="271282"/>
                  </a:lnTo>
                  <a:lnTo>
                    <a:pt x="3483246" y="271318"/>
                  </a:lnTo>
                  <a:lnTo>
                    <a:pt x="3483246" y="271354"/>
                  </a:lnTo>
                  <a:lnTo>
                    <a:pt x="3483246" y="271390"/>
                  </a:lnTo>
                  <a:lnTo>
                    <a:pt x="3483246" y="271427"/>
                  </a:lnTo>
                  <a:lnTo>
                    <a:pt x="3483246" y="271463"/>
                  </a:lnTo>
                  <a:lnTo>
                    <a:pt x="3483246" y="271499"/>
                  </a:lnTo>
                  <a:lnTo>
                    <a:pt x="3483246" y="271535"/>
                  </a:lnTo>
                  <a:lnTo>
                    <a:pt x="3483246" y="271571"/>
                  </a:lnTo>
                  <a:lnTo>
                    <a:pt x="3483246" y="271607"/>
                  </a:lnTo>
                  <a:lnTo>
                    <a:pt x="3483246" y="271643"/>
                  </a:lnTo>
                  <a:lnTo>
                    <a:pt x="3483246" y="271679"/>
                  </a:lnTo>
                  <a:lnTo>
                    <a:pt x="3483246" y="271715"/>
                  </a:lnTo>
                  <a:lnTo>
                    <a:pt x="3483246" y="271751"/>
                  </a:lnTo>
                  <a:lnTo>
                    <a:pt x="3483246" y="271786"/>
                  </a:lnTo>
                  <a:lnTo>
                    <a:pt x="3483246" y="271822"/>
                  </a:lnTo>
                  <a:lnTo>
                    <a:pt x="3483246" y="271858"/>
                  </a:lnTo>
                  <a:lnTo>
                    <a:pt x="3483246" y="271894"/>
                  </a:lnTo>
                  <a:lnTo>
                    <a:pt x="3483246" y="271929"/>
                  </a:lnTo>
                  <a:lnTo>
                    <a:pt x="3483246" y="271965"/>
                  </a:lnTo>
                  <a:lnTo>
                    <a:pt x="3483246" y="272001"/>
                  </a:lnTo>
                  <a:lnTo>
                    <a:pt x="3483246" y="272036"/>
                  </a:lnTo>
                  <a:lnTo>
                    <a:pt x="3483246" y="272072"/>
                  </a:lnTo>
                  <a:lnTo>
                    <a:pt x="3483246" y="272107"/>
                  </a:lnTo>
                  <a:lnTo>
                    <a:pt x="3483246" y="272143"/>
                  </a:lnTo>
                  <a:lnTo>
                    <a:pt x="3483246" y="272178"/>
                  </a:lnTo>
                  <a:lnTo>
                    <a:pt x="3483246" y="272214"/>
                  </a:lnTo>
                  <a:lnTo>
                    <a:pt x="3483246" y="272249"/>
                  </a:lnTo>
                  <a:lnTo>
                    <a:pt x="3483246" y="272284"/>
                  </a:lnTo>
                  <a:lnTo>
                    <a:pt x="3483246" y="272320"/>
                  </a:lnTo>
                  <a:lnTo>
                    <a:pt x="3483246" y="272355"/>
                  </a:lnTo>
                  <a:lnTo>
                    <a:pt x="3483246" y="272390"/>
                  </a:lnTo>
                  <a:lnTo>
                    <a:pt x="3483246" y="272425"/>
                  </a:lnTo>
                  <a:lnTo>
                    <a:pt x="3483246" y="272460"/>
                  </a:lnTo>
                  <a:lnTo>
                    <a:pt x="3483246" y="272496"/>
                  </a:lnTo>
                  <a:lnTo>
                    <a:pt x="3483246" y="272531"/>
                  </a:lnTo>
                  <a:lnTo>
                    <a:pt x="3483246" y="272566"/>
                  </a:lnTo>
                  <a:lnTo>
                    <a:pt x="3483246" y="272601"/>
                  </a:lnTo>
                  <a:lnTo>
                    <a:pt x="3483246" y="272636"/>
                  </a:lnTo>
                  <a:lnTo>
                    <a:pt x="3483246" y="272671"/>
                  </a:lnTo>
                  <a:lnTo>
                    <a:pt x="3483246" y="272706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4972655"/>
              <a:ext cx="3483246" cy="579411"/>
            </a:xfrm>
            <a:custGeom>
              <a:avLst/>
              <a:gdLst/>
              <a:ahLst/>
              <a:cxnLst/>
              <a:rect l="0" t="0" r="0" b="0"/>
              <a:pathLst>
                <a:path w="3483246" h="579411">
                  <a:moveTo>
                    <a:pt x="0" y="579411"/>
                  </a:moveTo>
                  <a:lnTo>
                    <a:pt x="3483" y="567551"/>
                  </a:lnTo>
                  <a:lnTo>
                    <a:pt x="6966" y="555771"/>
                  </a:lnTo>
                  <a:lnTo>
                    <a:pt x="10449" y="544070"/>
                  </a:lnTo>
                  <a:lnTo>
                    <a:pt x="13932" y="532449"/>
                  </a:lnTo>
                  <a:lnTo>
                    <a:pt x="17416" y="520905"/>
                  </a:lnTo>
                  <a:lnTo>
                    <a:pt x="20899" y="509439"/>
                  </a:lnTo>
                  <a:lnTo>
                    <a:pt x="24382" y="498050"/>
                  </a:lnTo>
                  <a:lnTo>
                    <a:pt x="27865" y="486736"/>
                  </a:lnTo>
                  <a:lnTo>
                    <a:pt x="31349" y="475497"/>
                  </a:lnTo>
                  <a:lnTo>
                    <a:pt x="34832" y="464332"/>
                  </a:lnTo>
                  <a:lnTo>
                    <a:pt x="38315" y="453241"/>
                  </a:lnTo>
                  <a:lnTo>
                    <a:pt x="41798" y="442223"/>
                  </a:lnTo>
                  <a:lnTo>
                    <a:pt x="45282" y="431277"/>
                  </a:lnTo>
                  <a:lnTo>
                    <a:pt x="48765" y="420402"/>
                  </a:lnTo>
                  <a:lnTo>
                    <a:pt x="52248" y="409598"/>
                  </a:lnTo>
                  <a:lnTo>
                    <a:pt x="55731" y="398864"/>
                  </a:lnTo>
                  <a:lnTo>
                    <a:pt x="59215" y="388199"/>
                  </a:lnTo>
                  <a:lnTo>
                    <a:pt x="62698" y="377603"/>
                  </a:lnTo>
                  <a:lnTo>
                    <a:pt x="66181" y="367075"/>
                  </a:lnTo>
                  <a:lnTo>
                    <a:pt x="69664" y="356614"/>
                  </a:lnTo>
                  <a:lnTo>
                    <a:pt x="73148" y="346220"/>
                  </a:lnTo>
                  <a:lnTo>
                    <a:pt x="76631" y="335892"/>
                  </a:lnTo>
                  <a:lnTo>
                    <a:pt x="80114" y="325629"/>
                  </a:lnTo>
                  <a:lnTo>
                    <a:pt x="83597" y="315431"/>
                  </a:lnTo>
                  <a:lnTo>
                    <a:pt x="87081" y="324843"/>
                  </a:lnTo>
                  <a:lnTo>
                    <a:pt x="90564" y="315431"/>
                  </a:lnTo>
                  <a:lnTo>
                    <a:pt x="94047" y="306075"/>
                  </a:lnTo>
                  <a:lnTo>
                    <a:pt x="97530" y="296773"/>
                  </a:lnTo>
                  <a:lnTo>
                    <a:pt x="101014" y="287525"/>
                  </a:lnTo>
                  <a:lnTo>
                    <a:pt x="104497" y="278330"/>
                  </a:lnTo>
                  <a:lnTo>
                    <a:pt x="107980" y="269187"/>
                  </a:lnTo>
                  <a:lnTo>
                    <a:pt x="111463" y="260098"/>
                  </a:lnTo>
                  <a:lnTo>
                    <a:pt x="114947" y="251060"/>
                  </a:lnTo>
                  <a:lnTo>
                    <a:pt x="118430" y="242073"/>
                  </a:lnTo>
                  <a:lnTo>
                    <a:pt x="121913" y="233138"/>
                  </a:lnTo>
                  <a:lnTo>
                    <a:pt x="125396" y="224253"/>
                  </a:lnTo>
                  <a:lnTo>
                    <a:pt x="128880" y="215418"/>
                  </a:lnTo>
                  <a:lnTo>
                    <a:pt x="132363" y="206634"/>
                  </a:lnTo>
                  <a:lnTo>
                    <a:pt x="135846" y="197898"/>
                  </a:lnTo>
                  <a:lnTo>
                    <a:pt x="139329" y="189212"/>
                  </a:lnTo>
                  <a:lnTo>
                    <a:pt x="142813" y="180574"/>
                  </a:lnTo>
                  <a:lnTo>
                    <a:pt x="146296" y="171984"/>
                  </a:lnTo>
                  <a:lnTo>
                    <a:pt x="149779" y="163441"/>
                  </a:lnTo>
                  <a:lnTo>
                    <a:pt x="153262" y="154947"/>
                  </a:lnTo>
                  <a:lnTo>
                    <a:pt x="156746" y="146499"/>
                  </a:lnTo>
                  <a:lnTo>
                    <a:pt x="160229" y="138097"/>
                  </a:lnTo>
                  <a:lnTo>
                    <a:pt x="163712" y="129742"/>
                  </a:lnTo>
                  <a:lnTo>
                    <a:pt x="167195" y="121432"/>
                  </a:lnTo>
                  <a:lnTo>
                    <a:pt x="170679" y="167991"/>
                  </a:lnTo>
                  <a:lnTo>
                    <a:pt x="174162" y="160605"/>
                  </a:lnTo>
                  <a:lnTo>
                    <a:pt x="177645" y="153253"/>
                  </a:lnTo>
                  <a:lnTo>
                    <a:pt x="181128" y="145937"/>
                  </a:lnTo>
                  <a:lnTo>
                    <a:pt x="184612" y="138656"/>
                  </a:lnTo>
                  <a:lnTo>
                    <a:pt x="188095" y="131409"/>
                  </a:lnTo>
                  <a:lnTo>
                    <a:pt x="191578" y="124197"/>
                  </a:lnTo>
                  <a:lnTo>
                    <a:pt x="195061" y="117019"/>
                  </a:lnTo>
                  <a:lnTo>
                    <a:pt x="198545" y="109875"/>
                  </a:lnTo>
                  <a:lnTo>
                    <a:pt x="202028" y="102765"/>
                  </a:lnTo>
                  <a:lnTo>
                    <a:pt x="205511" y="95688"/>
                  </a:lnTo>
                  <a:lnTo>
                    <a:pt x="208994" y="88645"/>
                  </a:lnTo>
                  <a:lnTo>
                    <a:pt x="212478" y="81634"/>
                  </a:lnTo>
                  <a:lnTo>
                    <a:pt x="215961" y="74656"/>
                  </a:lnTo>
                  <a:lnTo>
                    <a:pt x="219444" y="67711"/>
                  </a:lnTo>
                  <a:lnTo>
                    <a:pt x="222927" y="60798"/>
                  </a:lnTo>
                  <a:lnTo>
                    <a:pt x="226411" y="53917"/>
                  </a:lnTo>
                  <a:lnTo>
                    <a:pt x="229894" y="47068"/>
                  </a:lnTo>
                  <a:lnTo>
                    <a:pt x="233377" y="40251"/>
                  </a:lnTo>
                  <a:lnTo>
                    <a:pt x="236860" y="33465"/>
                  </a:lnTo>
                  <a:lnTo>
                    <a:pt x="240344" y="26710"/>
                  </a:lnTo>
                  <a:lnTo>
                    <a:pt x="243827" y="19987"/>
                  </a:lnTo>
                  <a:lnTo>
                    <a:pt x="247310" y="13294"/>
                  </a:lnTo>
                  <a:lnTo>
                    <a:pt x="250793" y="6631"/>
                  </a:lnTo>
                  <a:lnTo>
                    <a:pt x="254277" y="0"/>
                  </a:lnTo>
                  <a:lnTo>
                    <a:pt x="257760" y="468207"/>
                  </a:lnTo>
                  <a:lnTo>
                    <a:pt x="261243" y="466753"/>
                  </a:lnTo>
                  <a:lnTo>
                    <a:pt x="264726" y="465300"/>
                  </a:lnTo>
                  <a:lnTo>
                    <a:pt x="268210" y="463849"/>
                  </a:lnTo>
                  <a:lnTo>
                    <a:pt x="271693" y="462398"/>
                  </a:lnTo>
                  <a:lnTo>
                    <a:pt x="275176" y="460949"/>
                  </a:lnTo>
                  <a:lnTo>
                    <a:pt x="278659" y="459501"/>
                  </a:lnTo>
                  <a:lnTo>
                    <a:pt x="282143" y="458054"/>
                  </a:lnTo>
                  <a:lnTo>
                    <a:pt x="285626" y="456609"/>
                  </a:lnTo>
                  <a:lnTo>
                    <a:pt x="289109" y="455165"/>
                  </a:lnTo>
                  <a:lnTo>
                    <a:pt x="292592" y="453722"/>
                  </a:lnTo>
                  <a:lnTo>
                    <a:pt x="296075" y="452280"/>
                  </a:lnTo>
                  <a:lnTo>
                    <a:pt x="299559" y="450840"/>
                  </a:lnTo>
                  <a:lnTo>
                    <a:pt x="303042" y="449401"/>
                  </a:lnTo>
                  <a:lnTo>
                    <a:pt x="306525" y="447963"/>
                  </a:lnTo>
                  <a:lnTo>
                    <a:pt x="310008" y="446526"/>
                  </a:lnTo>
                  <a:lnTo>
                    <a:pt x="313492" y="445090"/>
                  </a:lnTo>
                  <a:lnTo>
                    <a:pt x="316975" y="443656"/>
                  </a:lnTo>
                  <a:lnTo>
                    <a:pt x="320458" y="442223"/>
                  </a:lnTo>
                  <a:lnTo>
                    <a:pt x="323941" y="440791"/>
                  </a:lnTo>
                  <a:lnTo>
                    <a:pt x="327425" y="439361"/>
                  </a:lnTo>
                  <a:lnTo>
                    <a:pt x="330908" y="437931"/>
                  </a:lnTo>
                  <a:lnTo>
                    <a:pt x="334391" y="436503"/>
                  </a:lnTo>
                  <a:lnTo>
                    <a:pt x="337874" y="435076"/>
                  </a:lnTo>
                  <a:lnTo>
                    <a:pt x="341358" y="464710"/>
                  </a:lnTo>
                  <a:lnTo>
                    <a:pt x="344841" y="463578"/>
                  </a:lnTo>
                  <a:lnTo>
                    <a:pt x="348324" y="462447"/>
                  </a:lnTo>
                  <a:lnTo>
                    <a:pt x="351807" y="461317"/>
                  </a:lnTo>
                  <a:lnTo>
                    <a:pt x="355291" y="460188"/>
                  </a:lnTo>
                  <a:lnTo>
                    <a:pt x="358774" y="459060"/>
                  </a:lnTo>
                  <a:lnTo>
                    <a:pt x="362257" y="457932"/>
                  </a:lnTo>
                  <a:lnTo>
                    <a:pt x="365740" y="456805"/>
                  </a:lnTo>
                  <a:lnTo>
                    <a:pt x="369224" y="455679"/>
                  </a:lnTo>
                  <a:lnTo>
                    <a:pt x="372707" y="454553"/>
                  </a:lnTo>
                  <a:lnTo>
                    <a:pt x="376190" y="453429"/>
                  </a:lnTo>
                  <a:lnTo>
                    <a:pt x="379673" y="452305"/>
                  </a:lnTo>
                  <a:lnTo>
                    <a:pt x="383157" y="451182"/>
                  </a:lnTo>
                  <a:lnTo>
                    <a:pt x="386640" y="450059"/>
                  </a:lnTo>
                  <a:lnTo>
                    <a:pt x="390123" y="448937"/>
                  </a:lnTo>
                  <a:lnTo>
                    <a:pt x="393606" y="447816"/>
                  </a:lnTo>
                  <a:lnTo>
                    <a:pt x="397090" y="446696"/>
                  </a:lnTo>
                  <a:lnTo>
                    <a:pt x="400573" y="445577"/>
                  </a:lnTo>
                  <a:lnTo>
                    <a:pt x="404056" y="444458"/>
                  </a:lnTo>
                  <a:lnTo>
                    <a:pt x="407539" y="443340"/>
                  </a:lnTo>
                  <a:lnTo>
                    <a:pt x="411023" y="442223"/>
                  </a:lnTo>
                  <a:lnTo>
                    <a:pt x="414506" y="441107"/>
                  </a:lnTo>
                  <a:lnTo>
                    <a:pt x="417989" y="439991"/>
                  </a:lnTo>
                  <a:lnTo>
                    <a:pt x="421472" y="438876"/>
                  </a:lnTo>
                  <a:lnTo>
                    <a:pt x="424956" y="459253"/>
                  </a:lnTo>
                  <a:lnTo>
                    <a:pt x="428439" y="458302"/>
                  </a:lnTo>
                  <a:lnTo>
                    <a:pt x="431922" y="457352"/>
                  </a:lnTo>
                  <a:lnTo>
                    <a:pt x="435405" y="456403"/>
                  </a:lnTo>
                  <a:lnTo>
                    <a:pt x="438889" y="455454"/>
                  </a:lnTo>
                  <a:lnTo>
                    <a:pt x="442372" y="454505"/>
                  </a:lnTo>
                  <a:lnTo>
                    <a:pt x="445855" y="453557"/>
                  </a:lnTo>
                  <a:lnTo>
                    <a:pt x="449338" y="452610"/>
                  </a:lnTo>
                  <a:lnTo>
                    <a:pt x="452822" y="451663"/>
                  </a:lnTo>
                  <a:lnTo>
                    <a:pt x="456305" y="450716"/>
                  </a:lnTo>
                  <a:lnTo>
                    <a:pt x="459788" y="449771"/>
                  </a:lnTo>
                  <a:lnTo>
                    <a:pt x="463271" y="448825"/>
                  </a:lnTo>
                  <a:lnTo>
                    <a:pt x="466755" y="447880"/>
                  </a:lnTo>
                  <a:lnTo>
                    <a:pt x="470238" y="446936"/>
                  </a:lnTo>
                  <a:lnTo>
                    <a:pt x="473721" y="445993"/>
                  </a:lnTo>
                  <a:lnTo>
                    <a:pt x="477204" y="445049"/>
                  </a:lnTo>
                  <a:lnTo>
                    <a:pt x="480688" y="444107"/>
                  </a:lnTo>
                  <a:lnTo>
                    <a:pt x="484171" y="443165"/>
                  </a:lnTo>
                  <a:lnTo>
                    <a:pt x="487654" y="442223"/>
                  </a:lnTo>
                  <a:lnTo>
                    <a:pt x="491137" y="441282"/>
                  </a:lnTo>
                  <a:lnTo>
                    <a:pt x="494621" y="440341"/>
                  </a:lnTo>
                  <a:lnTo>
                    <a:pt x="498104" y="439401"/>
                  </a:lnTo>
                  <a:lnTo>
                    <a:pt x="501587" y="438462"/>
                  </a:lnTo>
                  <a:lnTo>
                    <a:pt x="505070" y="437523"/>
                  </a:lnTo>
                  <a:lnTo>
                    <a:pt x="508554" y="436585"/>
                  </a:lnTo>
                  <a:lnTo>
                    <a:pt x="512037" y="438541"/>
                  </a:lnTo>
                  <a:lnTo>
                    <a:pt x="515520" y="437621"/>
                  </a:lnTo>
                  <a:lnTo>
                    <a:pt x="519003" y="436703"/>
                  </a:lnTo>
                  <a:lnTo>
                    <a:pt x="522487" y="435784"/>
                  </a:lnTo>
                  <a:lnTo>
                    <a:pt x="525970" y="434867"/>
                  </a:lnTo>
                  <a:lnTo>
                    <a:pt x="529453" y="433949"/>
                  </a:lnTo>
                  <a:lnTo>
                    <a:pt x="532936" y="433033"/>
                  </a:lnTo>
                  <a:lnTo>
                    <a:pt x="536420" y="432116"/>
                  </a:lnTo>
                  <a:lnTo>
                    <a:pt x="539903" y="431201"/>
                  </a:lnTo>
                  <a:lnTo>
                    <a:pt x="543386" y="430285"/>
                  </a:lnTo>
                  <a:lnTo>
                    <a:pt x="546869" y="429370"/>
                  </a:lnTo>
                  <a:lnTo>
                    <a:pt x="550353" y="428456"/>
                  </a:lnTo>
                  <a:lnTo>
                    <a:pt x="553836" y="427542"/>
                  </a:lnTo>
                  <a:lnTo>
                    <a:pt x="557319" y="426629"/>
                  </a:lnTo>
                  <a:lnTo>
                    <a:pt x="560802" y="425716"/>
                  </a:lnTo>
                  <a:lnTo>
                    <a:pt x="564286" y="424804"/>
                  </a:lnTo>
                  <a:lnTo>
                    <a:pt x="567769" y="423892"/>
                  </a:lnTo>
                  <a:lnTo>
                    <a:pt x="571252" y="422981"/>
                  </a:lnTo>
                  <a:lnTo>
                    <a:pt x="574735" y="422070"/>
                  </a:lnTo>
                  <a:lnTo>
                    <a:pt x="578218" y="421160"/>
                  </a:lnTo>
                  <a:lnTo>
                    <a:pt x="581702" y="420250"/>
                  </a:lnTo>
                  <a:lnTo>
                    <a:pt x="585185" y="419341"/>
                  </a:lnTo>
                  <a:lnTo>
                    <a:pt x="588668" y="418432"/>
                  </a:lnTo>
                  <a:lnTo>
                    <a:pt x="592151" y="417524"/>
                  </a:lnTo>
                  <a:lnTo>
                    <a:pt x="595635" y="439069"/>
                  </a:lnTo>
                  <a:lnTo>
                    <a:pt x="599118" y="438282"/>
                  </a:lnTo>
                  <a:lnTo>
                    <a:pt x="602601" y="437495"/>
                  </a:lnTo>
                  <a:lnTo>
                    <a:pt x="606084" y="436708"/>
                  </a:lnTo>
                  <a:lnTo>
                    <a:pt x="609568" y="435922"/>
                  </a:lnTo>
                  <a:lnTo>
                    <a:pt x="613051" y="435136"/>
                  </a:lnTo>
                  <a:lnTo>
                    <a:pt x="616534" y="434350"/>
                  </a:lnTo>
                  <a:lnTo>
                    <a:pt x="620017" y="433565"/>
                  </a:lnTo>
                  <a:lnTo>
                    <a:pt x="623501" y="432780"/>
                  </a:lnTo>
                  <a:lnTo>
                    <a:pt x="626984" y="431996"/>
                  </a:lnTo>
                  <a:lnTo>
                    <a:pt x="630467" y="431211"/>
                  </a:lnTo>
                  <a:lnTo>
                    <a:pt x="633950" y="430428"/>
                  </a:lnTo>
                  <a:lnTo>
                    <a:pt x="637434" y="429644"/>
                  </a:lnTo>
                  <a:lnTo>
                    <a:pt x="640917" y="428861"/>
                  </a:lnTo>
                  <a:lnTo>
                    <a:pt x="644400" y="428079"/>
                  </a:lnTo>
                  <a:lnTo>
                    <a:pt x="647883" y="427296"/>
                  </a:lnTo>
                  <a:lnTo>
                    <a:pt x="651367" y="426514"/>
                  </a:lnTo>
                  <a:lnTo>
                    <a:pt x="654850" y="425733"/>
                  </a:lnTo>
                  <a:lnTo>
                    <a:pt x="658333" y="424952"/>
                  </a:lnTo>
                  <a:lnTo>
                    <a:pt x="661816" y="424171"/>
                  </a:lnTo>
                  <a:lnTo>
                    <a:pt x="665300" y="423390"/>
                  </a:lnTo>
                  <a:lnTo>
                    <a:pt x="668783" y="422610"/>
                  </a:lnTo>
                  <a:lnTo>
                    <a:pt x="672266" y="421831"/>
                  </a:lnTo>
                  <a:lnTo>
                    <a:pt x="675749" y="421051"/>
                  </a:lnTo>
                  <a:lnTo>
                    <a:pt x="679233" y="420272"/>
                  </a:lnTo>
                  <a:lnTo>
                    <a:pt x="682716" y="435892"/>
                  </a:lnTo>
                  <a:lnTo>
                    <a:pt x="686199" y="435190"/>
                  </a:lnTo>
                  <a:lnTo>
                    <a:pt x="689682" y="434489"/>
                  </a:lnTo>
                  <a:lnTo>
                    <a:pt x="693166" y="433788"/>
                  </a:lnTo>
                  <a:lnTo>
                    <a:pt x="696649" y="433086"/>
                  </a:lnTo>
                  <a:lnTo>
                    <a:pt x="700132" y="432386"/>
                  </a:lnTo>
                  <a:lnTo>
                    <a:pt x="703615" y="431685"/>
                  </a:lnTo>
                  <a:lnTo>
                    <a:pt x="707099" y="430985"/>
                  </a:lnTo>
                  <a:lnTo>
                    <a:pt x="710582" y="430285"/>
                  </a:lnTo>
                  <a:lnTo>
                    <a:pt x="714065" y="429586"/>
                  </a:lnTo>
                  <a:lnTo>
                    <a:pt x="717548" y="428886"/>
                  </a:lnTo>
                  <a:lnTo>
                    <a:pt x="721032" y="428187"/>
                  </a:lnTo>
                  <a:lnTo>
                    <a:pt x="724515" y="427489"/>
                  </a:lnTo>
                  <a:lnTo>
                    <a:pt x="727998" y="426790"/>
                  </a:lnTo>
                  <a:lnTo>
                    <a:pt x="731481" y="426092"/>
                  </a:lnTo>
                  <a:lnTo>
                    <a:pt x="734965" y="425394"/>
                  </a:lnTo>
                  <a:lnTo>
                    <a:pt x="738448" y="424697"/>
                  </a:lnTo>
                  <a:lnTo>
                    <a:pt x="741931" y="424000"/>
                  </a:lnTo>
                  <a:lnTo>
                    <a:pt x="745414" y="423303"/>
                  </a:lnTo>
                  <a:lnTo>
                    <a:pt x="748898" y="422606"/>
                  </a:lnTo>
                  <a:lnTo>
                    <a:pt x="752381" y="421910"/>
                  </a:lnTo>
                  <a:lnTo>
                    <a:pt x="755864" y="421214"/>
                  </a:lnTo>
                  <a:lnTo>
                    <a:pt x="759347" y="420518"/>
                  </a:lnTo>
                  <a:lnTo>
                    <a:pt x="762831" y="419822"/>
                  </a:lnTo>
                  <a:lnTo>
                    <a:pt x="766314" y="429812"/>
                  </a:lnTo>
                  <a:lnTo>
                    <a:pt x="769797" y="429161"/>
                  </a:lnTo>
                  <a:lnTo>
                    <a:pt x="773280" y="428511"/>
                  </a:lnTo>
                  <a:lnTo>
                    <a:pt x="776764" y="427861"/>
                  </a:lnTo>
                  <a:lnTo>
                    <a:pt x="780247" y="427211"/>
                  </a:lnTo>
                  <a:lnTo>
                    <a:pt x="783730" y="426561"/>
                  </a:lnTo>
                  <a:lnTo>
                    <a:pt x="787213" y="425912"/>
                  </a:lnTo>
                  <a:lnTo>
                    <a:pt x="790697" y="425263"/>
                  </a:lnTo>
                  <a:lnTo>
                    <a:pt x="794180" y="424614"/>
                  </a:lnTo>
                  <a:lnTo>
                    <a:pt x="797663" y="423965"/>
                  </a:lnTo>
                  <a:lnTo>
                    <a:pt x="801146" y="423317"/>
                  </a:lnTo>
                  <a:lnTo>
                    <a:pt x="804630" y="422669"/>
                  </a:lnTo>
                  <a:lnTo>
                    <a:pt x="808113" y="422021"/>
                  </a:lnTo>
                  <a:lnTo>
                    <a:pt x="811596" y="421373"/>
                  </a:lnTo>
                  <a:lnTo>
                    <a:pt x="815079" y="420726"/>
                  </a:lnTo>
                  <a:lnTo>
                    <a:pt x="818563" y="420078"/>
                  </a:lnTo>
                  <a:lnTo>
                    <a:pt x="822046" y="419432"/>
                  </a:lnTo>
                  <a:lnTo>
                    <a:pt x="825529" y="418785"/>
                  </a:lnTo>
                  <a:lnTo>
                    <a:pt x="829012" y="418139"/>
                  </a:lnTo>
                  <a:lnTo>
                    <a:pt x="832496" y="417493"/>
                  </a:lnTo>
                  <a:lnTo>
                    <a:pt x="835979" y="416847"/>
                  </a:lnTo>
                  <a:lnTo>
                    <a:pt x="839462" y="416201"/>
                  </a:lnTo>
                  <a:lnTo>
                    <a:pt x="842945" y="415556"/>
                  </a:lnTo>
                  <a:lnTo>
                    <a:pt x="846429" y="414911"/>
                  </a:lnTo>
                  <a:lnTo>
                    <a:pt x="849912" y="441681"/>
                  </a:lnTo>
                  <a:lnTo>
                    <a:pt x="853395" y="441139"/>
                  </a:lnTo>
                  <a:lnTo>
                    <a:pt x="856878" y="440597"/>
                  </a:lnTo>
                  <a:lnTo>
                    <a:pt x="860361" y="440055"/>
                  </a:lnTo>
                  <a:lnTo>
                    <a:pt x="863845" y="439514"/>
                  </a:lnTo>
                  <a:lnTo>
                    <a:pt x="867328" y="438972"/>
                  </a:lnTo>
                  <a:lnTo>
                    <a:pt x="870811" y="438431"/>
                  </a:lnTo>
                  <a:lnTo>
                    <a:pt x="874294" y="437890"/>
                  </a:lnTo>
                  <a:lnTo>
                    <a:pt x="877778" y="437349"/>
                  </a:lnTo>
                  <a:lnTo>
                    <a:pt x="881261" y="436809"/>
                  </a:lnTo>
                  <a:lnTo>
                    <a:pt x="884744" y="436268"/>
                  </a:lnTo>
                  <a:lnTo>
                    <a:pt x="888227" y="435728"/>
                  </a:lnTo>
                  <a:lnTo>
                    <a:pt x="891711" y="435188"/>
                  </a:lnTo>
                  <a:lnTo>
                    <a:pt x="895194" y="434648"/>
                  </a:lnTo>
                  <a:lnTo>
                    <a:pt x="898677" y="434108"/>
                  </a:lnTo>
                  <a:lnTo>
                    <a:pt x="902160" y="433568"/>
                  </a:lnTo>
                  <a:lnTo>
                    <a:pt x="905644" y="433029"/>
                  </a:lnTo>
                  <a:lnTo>
                    <a:pt x="909127" y="432490"/>
                  </a:lnTo>
                  <a:lnTo>
                    <a:pt x="912610" y="431950"/>
                  </a:lnTo>
                  <a:lnTo>
                    <a:pt x="916093" y="431412"/>
                  </a:lnTo>
                  <a:lnTo>
                    <a:pt x="919577" y="430873"/>
                  </a:lnTo>
                  <a:lnTo>
                    <a:pt x="923060" y="430334"/>
                  </a:lnTo>
                  <a:lnTo>
                    <a:pt x="926543" y="429796"/>
                  </a:lnTo>
                  <a:lnTo>
                    <a:pt x="930026" y="429258"/>
                  </a:lnTo>
                  <a:lnTo>
                    <a:pt x="933510" y="428720"/>
                  </a:lnTo>
                  <a:lnTo>
                    <a:pt x="936993" y="432799"/>
                  </a:lnTo>
                  <a:lnTo>
                    <a:pt x="940476" y="432277"/>
                  </a:lnTo>
                  <a:lnTo>
                    <a:pt x="943959" y="431755"/>
                  </a:lnTo>
                  <a:lnTo>
                    <a:pt x="947443" y="431233"/>
                  </a:lnTo>
                  <a:lnTo>
                    <a:pt x="950926" y="430712"/>
                  </a:lnTo>
                  <a:lnTo>
                    <a:pt x="954409" y="430190"/>
                  </a:lnTo>
                  <a:lnTo>
                    <a:pt x="957892" y="429669"/>
                  </a:lnTo>
                  <a:lnTo>
                    <a:pt x="961376" y="429148"/>
                  </a:lnTo>
                  <a:lnTo>
                    <a:pt x="964859" y="428627"/>
                  </a:lnTo>
                  <a:lnTo>
                    <a:pt x="968342" y="428107"/>
                  </a:lnTo>
                  <a:lnTo>
                    <a:pt x="971825" y="427586"/>
                  </a:lnTo>
                  <a:lnTo>
                    <a:pt x="975309" y="427066"/>
                  </a:lnTo>
                  <a:lnTo>
                    <a:pt x="978792" y="426546"/>
                  </a:lnTo>
                  <a:lnTo>
                    <a:pt x="982275" y="426026"/>
                  </a:lnTo>
                  <a:lnTo>
                    <a:pt x="985758" y="425506"/>
                  </a:lnTo>
                  <a:lnTo>
                    <a:pt x="989242" y="424986"/>
                  </a:lnTo>
                  <a:lnTo>
                    <a:pt x="992725" y="424466"/>
                  </a:lnTo>
                  <a:lnTo>
                    <a:pt x="996208" y="423947"/>
                  </a:lnTo>
                  <a:lnTo>
                    <a:pt x="999691" y="423428"/>
                  </a:lnTo>
                  <a:lnTo>
                    <a:pt x="1003175" y="422909"/>
                  </a:lnTo>
                  <a:lnTo>
                    <a:pt x="1006658" y="422390"/>
                  </a:lnTo>
                  <a:lnTo>
                    <a:pt x="1010141" y="421871"/>
                  </a:lnTo>
                  <a:lnTo>
                    <a:pt x="1013624" y="421352"/>
                  </a:lnTo>
                  <a:lnTo>
                    <a:pt x="1017108" y="420834"/>
                  </a:lnTo>
                  <a:lnTo>
                    <a:pt x="1020591" y="428900"/>
                  </a:lnTo>
                  <a:lnTo>
                    <a:pt x="1024074" y="428408"/>
                  </a:lnTo>
                  <a:lnTo>
                    <a:pt x="1027557" y="427917"/>
                  </a:lnTo>
                  <a:lnTo>
                    <a:pt x="1031041" y="427426"/>
                  </a:lnTo>
                  <a:lnTo>
                    <a:pt x="1034524" y="426935"/>
                  </a:lnTo>
                  <a:lnTo>
                    <a:pt x="1038007" y="426444"/>
                  </a:lnTo>
                  <a:lnTo>
                    <a:pt x="1041490" y="425953"/>
                  </a:lnTo>
                  <a:lnTo>
                    <a:pt x="1044974" y="425463"/>
                  </a:lnTo>
                  <a:lnTo>
                    <a:pt x="1048457" y="424972"/>
                  </a:lnTo>
                  <a:lnTo>
                    <a:pt x="1051940" y="424482"/>
                  </a:lnTo>
                  <a:lnTo>
                    <a:pt x="1055423" y="423992"/>
                  </a:lnTo>
                  <a:lnTo>
                    <a:pt x="1058907" y="423502"/>
                  </a:lnTo>
                  <a:lnTo>
                    <a:pt x="1062390" y="423012"/>
                  </a:lnTo>
                  <a:lnTo>
                    <a:pt x="1065873" y="422522"/>
                  </a:lnTo>
                  <a:lnTo>
                    <a:pt x="1069356" y="422033"/>
                  </a:lnTo>
                  <a:lnTo>
                    <a:pt x="1072840" y="421543"/>
                  </a:lnTo>
                  <a:lnTo>
                    <a:pt x="1076323" y="421054"/>
                  </a:lnTo>
                  <a:lnTo>
                    <a:pt x="1079806" y="420565"/>
                  </a:lnTo>
                  <a:lnTo>
                    <a:pt x="1083289" y="420076"/>
                  </a:lnTo>
                  <a:lnTo>
                    <a:pt x="1086773" y="419587"/>
                  </a:lnTo>
                  <a:lnTo>
                    <a:pt x="1090256" y="419099"/>
                  </a:lnTo>
                  <a:lnTo>
                    <a:pt x="1093739" y="418610"/>
                  </a:lnTo>
                  <a:lnTo>
                    <a:pt x="1097222" y="418122"/>
                  </a:lnTo>
                  <a:lnTo>
                    <a:pt x="1100706" y="417633"/>
                  </a:lnTo>
                  <a:lnTo>
                    <a:pt x="1104189" y="417145"/>
                  </a:lnTo>
                  <a:lnTo>
                    <a:pt x="1107672" y="427542"/>
                  </a:lnTo>
                  <a:lnTo>
                    <a:pt x="1111155" y="427086"/>
                  </a:lnTo>
                  <a:lnTo>
                    <a:pt x="1114639" y="426629"/>
                  </a:lnTo>
                  <a:lnTo>
                    <a:pt x="1118122" y="426173"/>
                  </a:lnTo>
                  <a:lnTo>
                    <a:pt x="1121605" y="425716"/>
                  </a:lnTo>
                  <a:lnTo>
                    <a:pt x="1125088" y="425260"/>
                  </a:lnTo>
                  <a:lnTo>
                    <a:pt x="1128572" y="424804"/>
                  </a:lnTo>
                  <a:lnTo>
                    <a:pt x="1132055" y="424348"/>
                  </a:lnTo>
                  <a:lnTo>
                    <a:pt x="1135538" y="423892"/>
                  </a:lnTo>
                  <a:lnTo>
                    <a:pt x="1139021" y="423437"/>
                  </a:lnTo>
                  <a:lnTo>
                    <a:pt x="1142505" y="422981"/>
                  </a:lnTo>
                  <a:lnTo>
                    <a:pt x="1145988" y="422526"/>
                  </a:lnTo>
                  <a:lnTo>
                    <a:pt x="1149471" y="422070"/>
                  </a:lnTo>
                  <a:lnTo>
                    <a:pt x="1152954" y="421615"/>
                  </a:lnTo>
                  <a:lnTo>
                    <a:pt x="1156437" y="421160"/>
                  </a:lnTo>
                  <a:lnTo>
                    <a:pt x="1159921" y="420705"/>
                  </a:lnTo>
                  <a:lnTo>
                    <a:pt x="1163404" y="420250"/>
                  </a:lnTo>
                  <a:lnTo>
                    <a:pt x="1166887" y="419796"/>
                  </a:lnTo>
                  <a:lnTo>
                    <a:pt x="1170370" y="419341"/>
                  </a:lnTo>
                  <a:lnTo>
                    <a:pt x="1173854" y="418887"/>
                  </a:lnTo>
                  <a:lnTo>
                    <a:pt x="1177337" y="418432"/>
                  </a:lnTo>
                  <a:lnTo>
                    <a:pt x="1180820" y="417978"/>
                  </a:lnTo>
                  <a:lnTo>
                    <a:pt x="1184303" y="417524"/>
                  </a:lnTo>
                  <a:lnTo>
                    <a:pt x="1187787" y="417070"/>
                  </a:lnTo>
                  <a:lnTo>
                    <a:pt x="1191270" y="451894"/>
                  </a:lnTo>
                  <a:lnTo>
                    <a:pt x="1194753" y="451535"/>
                  </a:lnTo>
                  <a:lnTo>
                    <a:pt x="1198236" y="451175"/>
                  </a:lnTo>
                  <a:lnTo>
                    <a:pt x="1201720" y="450816"/>
                  </a:lnTo>
                  <a:lnTo>
                    <a:pt x="1205203" y="450457"/>
                  </a:lnTo>
                  <a:lnTo>
                    <a:pt x="1208686" y="450099"/>
                  </a:lnTo>
                  <a:lnTo>
                    <a:pt x="1212169" y="449740"/>
                  </a:lnTo>
                  <a:lnTo>
                    <a:pt x="1215653" y="449381"/>
                  </a:lnTo>
                  <a:lnTo>
                    <a:pt x="1219136" y="449022"/>
                  </a:lnTo>
                  <a:lnTo>
                    <a:pt x="1222619" y="448664"/>
                  </a:lnTo>
                  <a:lnTo>
                    <a:pt x="1226102" y="448305"/>
                  </a:lnTo>
                  <a:lnTo>
                    <a:pt x="1229586" y="447947"/>
                  </a:lnTo>
                  <a:lnTo>
                    <a:pt x="1233069" y="447589"/>
                  </a:lnTo>
                  <a:lnTo>
                    <a:pt x="1236552" y="447230"/>
                  </a:lnTo>
                  <a:lnTo>
                    <a:pt x="1240035" y="446872"/>
                  </a:lnTo>
                  <a:lnTo>
                    <a:pt x="1243519" y="446514"/>
                  </a:lnTo>
                  <a:lnTo>
                    <a:pt x="1247002" y="446156"/>
                  </a:lnTo>
                  <a:lnTo>
                    <a:pt x="1250485" y="445798"/>
                  </a:lnTo>
                  <a:lnTo>
                    <a:pt x="1253968" y="445440"/>
                  </a:lnTo>
                  <a:lnTo>
                    <a:pt x="1257452" y="445083"/>
                  </a:lnTo>
                  <a:lnTo>
                    <a:pt x="1260935" y="444725"/>
                  </a:lnTo>
                  <a:lnTo>
                    <a:pt x="1264418" y="444367"/>
                  </a:lnTo>
                  <a:lnTo>
                    <a:pt x="1267901" y="444010"/>
                  </a:lnTo>
                  <a:lnTo>
                    <a:pt x="1271385" y="443652"/>
                  </a:lnTo>
                  <a:lnTo>
                    <a:pt x="1274868" y="456715"/>
                  </a:lnTo>
                  <a:lnTo>
                    <a:pt x="1278351" y="456391"/>
                  </a:lnTo>
                  <a:lnTo>
                    <a:pt x="1281834" y="456068"/>
                  </a:lnTo>
                  <a:lnTo>
                    <a:pt x="1285318" y="455745"/>
                  </a:lnTo>
                  <a:lnTo>
                    <a:pt x="1288801" y="455421"/>
                  </a:lnTo>
                  <a:lnTo>
                    <a:pt x="1292284" y="455098"/>
                  </a:lnTo>
                  <a:lnTo>
                    <a:pt x="1295767" y="454775"/>
                  </a:lnTo>
                  <a:lnTo>
                    <a:pt x="1299251" y="454452"/>
                  </a:lnTo>
                  <a:lnTo>
                    <a:pt x="1302734" y="454129"/>
                  </a:lnTo>
                  <a:lnTo>
                    <a:pt x="1306217" y="453806"/>
                  </a:lnTo>
                  <a:lnTo>
                    <a:pt x="1309700" y="453483"/>
                  </a:lnTo>
                  <a:lnTo>
                    <a:pt x="1313184" y="453161"/>
                  </a:lnTo>
                  <a:lnTo>
                    <a:pt x="1316667" y="452838"/>
                  </a:lnTo>
                  <a:lnTo>
                    <a:pt x="1320150" y="452515"/>
                  </a:lnTo>
                  <a:lnTo>
                    <a:pt x="1323633" y="452193"/>
                  </a:lnTo>
                  <a:lnTo>
                    <a:pt x="1327117" y="451870"/>
                  </a:lnTo>
                  <a:lnTo>
                    <a:pt x="1330600" y="451548"/>
                  </a:lnTo>
                  <a:lnTo>
                    <a:pt x="1334083" y="451225"/>
                  </a:lnTo>
                  <a:lnTo>
                    <a:pt x="1337566" y="450903"/>
                  </a:lnTo>
                  <a:lnTo>
                    <a:pt x="1341050" y="450581"/>
                  </a:lnTo>
                  <a:lnTo>
                    <a:pt x="1344533" y="450258"/>
                  </a:lnTo>
                  <a:lnTo>
                    <a:pt x="1348016" y="449936"/>
                  </a:lnTo>
                  <a:lnTo>
                    <a:pt x="1351499" y="449614"/>
                  </a:lnTo>
                  <a:lnTo>
                    <a:pt x="1354983" y="449292"/>
                  </a:lnTo>
                  <a:lnTo>
                    <a:pt x="1358466" y="448970"/>
                  </a:lnTo>
                  <a:lnTo>
                    <a:pt x="1361949" y="461364"/>
                  </a:lnTo>
                  <a:lnTo>
                    <a:pt x="1365432" y="461073"/>
                  </a:lnTo>
                  <a:lnTo>
                    <a:pt x="1368916" y="460781"/>
                  </a:lnTo>
                  <a:lnTo>
                    <a:pt x="1372399" y="460489"/>
                  </a:lnTo>
                  <a:lnTo>
                    <a:pt x="1375882" y="460198"/>
                  </a:lnTo>
                  <a:lnTo>
                    <a:pt x="1379365" y="459907"/>
                  </a:lnTo>
                  <a:lnTo>
                    <a:pt x="1382849" y="459615"/>
                  </a:lnTo>
                  <a:lnTo>
                    <a:pt x="1386332" y="459324"/>
                  </a:lnTo>
                  <a:lnTo>
                    <a:pt x="1389815" y="459032"/>
                  </a:lnTo>
                  <a:lnTo>
                    <a:pt x="1393298" y="458741"/>
                  </a:lnTo>
                  <a:lnTo>
                    <a:pt x="1396782" y="458450"/>
                  </a:lnTo>
                  <a:lnTo>
                    <a:pt x="1400265" y="458159"/>
                  </a:lnTo>
                  <a:lnTo>
                    <a:pt x="1403748" y="457868"/>
                  </a:lnTo>
                  <a:lnTo>
                    <a:pt x="1407231" y="457577"/>
                  </a:lnTo>
                  <a:lnTo>
                    <a:pt x="1410715" y="457286"/>
                  </a:lnTo>
                  <a:lnTo>
                    <a:pt x="1414198" y="456995"/>
                  </a:lnTo>
                  <a:lnTo>
                    <a:pt x="1417681" y="456704"/>
                  </a:lnTo>
                  <a:lnTo>
                    <a:pt x="1421164" y="456413"/>
                  </a:lnTo>
                  <a:lnTo>
                    <a:pt x="1424648" y="456122"/>
                  </a:lnTo>
                  <a:lnTo>
                    <a:pt x="1428131" y="455832"/>
                  </a:lnTo>
                  <a:lnTo>
                    <a:pt x="1431614" y="455541"/>
                  </a:lnTo>
                  <a:lnTo>
                    <a:pt x="1435097" y="455250"/>
                  </a:lnTo>
                  <a:lnTo>
                    <a:pt x="1438580" y="454960"/>
                  </a:lnTo>
                  <a:lnTo>
                    <a:pt x="1442064" y="454669"/>
                  </a:lnTo>
                  <a:lnTo>
                    <a:pt x="1445547" y="460643"/>
                  </a:lnTo>
                  <a:lnTo>
                    <a:pt x="1449030" y="460366"/>
                  </a:lnTo>
                  <a:lnTo>
                    <a:pt x="1452513" y="460090"/>
                  </a:lnTo>
                  <a:lnTo>
                    <a:pt x="1455997" y="459813"/>
                  </a:lnTo>
                  <a:lnTo>
                    <a:pt x="1459480" y="459537"/>
                  </a:lnTo>
                  <a:lnTo>
                    <a:pt x="1462963" y="459261"/>
                  </a:lnTo>
                  <a:lnTo>
                    <a:pt x="1466446" y="458985"/>
                  </a:lnTo>
                  <a:lnTo>
                    <a:pt x="1469930" y="458709"/>
                  </a:lnTo>
                  <a:lnTo>
                    <a:pt x="1473413" y="458433"/>
                  </a:lnTo>
                  <a:lnTo>
                    <a:pt x="1476896" y="458156"/>
                  </a:lnTo>
                  <a:lnTo>
                    <a:pt x="1480379" y="457880"/>
                  </a:lnTo>
                  <a:lnTo>
                    <a:pt x="1483863" y="457605"/>
                  </a:lnTo>
                  <a:lnTo>
                    <a:pt x="1487346" y="457329"/>
                  </a:lnTo>
                  <a:lnTo>
                    <a:pt x="1490829" y="457053"/>
                  </a:lnTo>
                  <a:lnTo>
                    <a:pt x="1494312" y="456777"/>
                  </a:lnTo>
                  <a:lnTo>
                    <a:pt x="1497796" y="456501"/>
                  </a:lnTo>
                  <a:lnTo>
                    <a:pt x="1501279" y="456225"/>
                  </a:lnTo>
                  <a:lnTo>
                    <a:pt x="1504762" y="455950"/>
                  </a:lnTo>
                  <a:lnTo>
                    <a:pt x="1508245" y="455674"/>
                  </a:lnTo>
                  <a:lnTo>
                    <a:pt x="1511729" y="455399"/>
                  </a:lnTo>
                  <a:lnTo>
                    <a:pt x="1515212" y="455123"/>
                  </a:lnTo>
                  <a:lnTo>
                    <a:pt x="1518695" y="454847"/>
                  </a:lnTo>
                  <a:lnTo>
                    <a:pt x="1522178" y="454572"/>
                  </a:lnTo>
                  <a:lnTo>
                    <a:pt x="1525662" y="454297"/>
                  </a:lnTo>
                  <a:lnTo>
                    <a:pt x="1529145" y="454021"/>
                  </a:lnTo>
                  <a:lnTo>
                    <a:pt x="1532628" y="462838"/>
                  </a:lnTo>
                  <a:lnTo>
                    <a:pt x="1536111" y="462582"/>
                  </a:lnTo>
                  <a:lnTo>
                    <a:pt x="1539595" y="462326"/>
                  </a:lnTo>
                  <a:lnTo>
                    <a:pt x="1543078" y="462070"/>
                  </a:lnTo>
                  <a:lnTo>
                    <a:pt x="1546561" y="461814"/>
                  </a:lnTo>
                  <a:lnTo>
                    <a:pt x="1550044" y="461558"/>
                  </a:lnTo>
                  <a:lnTo>
                    <a:pt x="1553528" y="461302"/>
                  </a:lnTo>
                  <a:lnTo>
                    <a:pt x="1557011" y="461046"/>
                  </a:lnTo>
                  <a:lnTo>
                    <a:pt x="1560494" y="460791"/>
                  </a:lnTo>
                  <a:lnTo>
                    <a:pt x="1563977" y="460535"/>
                  </a:lnTo>
                  <a:lnTo>
                    <a:pt x="1567461" y="460279"/>
                  </a:lnTo>
                  <a:lnTo>
                    <a:pt x="1570944" y="460023"/>
                  </a:lnTo>
                  <a:lnTo>
                    <a:pt x="1574427" y="459768"/>
                  </a:lnTo>
                  <a:lnTo>
                    <a:pt x="1577910" y="459512"/>
                  </a:lnTo>
                  <a:lnTo>
                    <a:pt x="1581394" y="459257"/>
                  </a:lnTo>
                  <a:lnTo>
                    <a:pt x="1584877" y="459001"/>
                  </a:lnTo>
                  <a:lnTo>
                    <a:pt x="1588360" y="458746"/>
                  </a:lnTo>
                  <a:lnTo>
                    <a:pt x="1591843" y="458490"/>
                  </a:lnTo>
                  <a:lnTo>
                    <a:pt x="1595327" y="458235"/>
                  </a:lnTo>
                  <a:lnTo>
                    <a:pt x="1598810" y="457980"/>
                  </a:lnTo>
                  <a:lnTo>
                    <a:pt x="1602293" y="457724"/>
                  </a:lnTo>
                  <a:lnTo>
                    <a:pt x="1605776" y="457469"/>
                  </a:lnTo>
                  <a:lnTo>
                    <a:pt x="1609260" y="457214"/>
                  </a:lnTo>
                  <a:lnTo>
                    <a:pt x="1612743" y="456959"/>
                  </a:lnTo>
                  <a:lnTo>
                    <a:pt x="1616226" y="477781"/>
                  </a:lnTo>
                  <a:lnTo>
                    <a:pt x="1619709" y="477569"/>
                  </a:lnTo>
                  <a:lnTo>
                    <a:pt x="1623193" y="477356"/>
                  </a:lnTo>
                  <a:lnTo>
                    <a:pt x="1626676" y="477143"/>
                  </a:lnTo>
                  <a:lnTo>
                    <a:pt x="1630159" y="476931"/>
                  </a:lnTo>
                  <a:lnTo>
                    <a:pt x="1633642" y="476718"/>
                  </a:lnTo>
                  <a:lnTo>
                    <a:pt x="1637126" y="476506"/>
                  </a:lnTo>
                  <a:lnTo>
                    <a:pt x="1640609" y="476293"/>
                  </a:lnTo>
                  <a:lnTo>
                    <a:pt x="1644092" y="476081"/>
                  </a:lnTo>
                  <a:lnTo>
                    <a:pt x="1647575" y="475869"/>
                  </a:lnTo>
                  <a:lnTo>
                    <a:pt x="1651059" y="475656"/>
                  </a:lnTo>
                  <a:lnTo>
                    <a:pt x="1654542" y="475444"/>
                  </a:lnTo>
                  <a:lnTo>
                    <a:pt x="1658025" y="475231"/>
                  </a:lnTo>
                  <a:lnTo>
                    <a:pt x="1661508" y="475019"/>
                  </a:lnTo>
                  <a:lnTo>
                    <a:pt x="1664992" y="474807"/>
                  </a:lnTo>
                  <a:lnTo>
                    <a:pt x="1668475" y="474595"/>
                  </a:lnTo>
                  <a:lnTo>
                    <a:pt x="1671958" y="474382"/>
                  </a:lnTo>
                  <a:lnTo>
                    <a:pt x="1675441" y="474170"/>
                  </a:lnTo>
                  <a:lnTo>
                    <a:pt x="1678925" y="473958"/>
                  </a:lnTo>
                  <a:lnTo>
                    <a:pt x="1682408" y="473746"/>
                  </a:lnTo>
                  <a:lnTo>
                    <a:pt x="1685891" y="473534"/>
                  </a:lnTo>
                  <a:lnTo>
                    <a:pt x="1689374" y="473322"/>
                  </a:lnTo>
                  <a:lnTo>
                    <a:pt x="1692858" y="473110"/>
                  </a:lnTo>
                  <a:lnTo>
                    <a:pt x="1696341" y="472898"/>
                  </a:lnTo>
                  <a:lnTo>
                    <a:pt x="1699824" y="472686"/>
                  </a:lnTo>
                  <a:lnTo>
                    <a:pt x="1703307" y="472474"/>
                  </a:lnTo>
                  <a:lnTo>
                    <a:pt x="1706791" y="472262"/>
                  </a:lnTo>
                  <a:lnTo>
                    <a:pt x="1710274" y="472050"/>
                  </a:lnTo>
                  <a:lnTo>
                    <a:pt x="1713757" y="471838"/>
                  </a:lnTo>
                  <a:lnTo>
                    <a:pt x="1717240" y="471626"/>
                  </a:lnTo>
                  <a:lnTo>
                    <a:pt x="1720723" y="471414"/>
                  </a:lnTo>
                  <a:lnTo>
                    <a:pt x="1724207" y="471202"/>
                  </a:lnTo>
                  <a:lnTo>
                    <a:pt x="1727690" y="470990"/>
                  </a:lnTo>
                  <a:lnTo>
                    <a:pt x="1731173" y="470779"/>
                  </a:lnTo>
                  <a:lnTo>
                    <a:pt x="1734656" y="470567"/>
                  </a:lnTo>
                  <a:lnTo>
                    <a:pt x="1738140" y="470355"/>
                  </a:lnTo>
                  <a:lnTo>
                    <a:pt x="1741623" y="470144"/>
                  </a:lnTo>
                  <a:lnTo>
                    <a:pt x="1745106" y="469932"/>
                  </a:lnTo>
                  <a:lnTo>
                    <a:pt x="1748589" y="469720"/>
                  </a:lnTo>
                  <a:lnTo>
                    <a:pt x="1752073" y="469509"/>
                  </a:lnTo>
                  <a:lnTo>
                    <a:pt x="1755556" y="469297"/>
                  </a:lnTo>
                  <a:lnTo>
                    <a:pt x="1759039" y="469085"/>
                  </a:lnTo>
                  <a:lnTo>
                    <a:pt x="1762522" y="468874"/>
                  </a:lnTo>
                  <a:lnTo>
                    <a:pt x="1766006" y="468662"/>
                  </a:lnTo>
                  <a:lnTo>
                    <a:pt x="1769489" y="468451"/>
                  </a:lnTo>
                  <a:lnTo>
                    <a:pt x="1772972" y="468239"/>
                  </a:lnTo>
                  <a:lnTo>
                    <a:pt x="1776455" y="468028"/>
                  </a:lnTo>
                  <a:lnTo>
                    <a:pt x="1779939" y="467817"/>
                  </a:lnTo>
                  <a:lnTo>
                    <a:pt x="1783422" y="467605"/>
                  </a:lnTo>
                  <a:lnTo>
                    <a:pt x="1786905" y="471039"/>
                  </a:lnTo>
                  <a:lnTo>
                    <a:pt x="1790388" y="470835"/>
                  </a:lnTo>
                  <a:lnTo>
                    <a:pt x="1793872" y="470630"/>
                  </a:lnTo>
                  <a:lnTo>
                    <a:pt x="1797355" y="470425"/>
                  </a:lnTo>
                  <a:lnTo>
                    <a:pt x="1800838" y="470221"/>
                  </a:lnTo>
                  <a:lnTo>
                    <a:pt x="1804321" y="470016"/>
                  </a:lnTo>
                  <a:lnTo>
                    <a:pt x="1807805" y="469812"/>
                  </a:lnTo>
                  <a:lnTo>
                    <a:pt x="1811288" y="469607"/>
                  </a:lnTo>
                  <a:lnTo>
                    <a:pt x="1814771" y="469403"/>
                  </a:lnTo>
                  <a:lnTo>
                    <a:pt x="1818254" y="469198"/>
                  </a:lnTo>
                  <a:lnTo>
                    <a:pt x="1821738" y="468994"/>
                  </a:lnTo>
                  <a:lnTo>
                    <a:pt x="1825221" y="468789"/>
                  </a:lnTo>
                  <a:lnTo>
                    <a:pt x="1828704" y="468585"/>
                  </a:lnTo>
                  <a:lnTo>
                    <a:pt x="1832187" y="468381"/>
                  </a:lnTo>
                  <a:lnTo>
                    <a:pt x="1835671" y="468176"/>
                  </a:lnTo>
                  <a:lnTo>
                    <a:pt x="1839154" y="467972"/>
                  </a:lnTo>
                  <a:lnTo>
                    <a:pt x="1842637" y="467768"/>
                  </a:lnTo>
                  <a:lnTo>
                    <a:pt x="1846120" y="467563"/>
                  </a:lnTo>
                  <a:lnTo>
                    <a:pt x="1849604" y="467359"/>
                  </a:lnTo>
                  <a:lnTo>
                    <a:pt x="1853087" y="467155"/>
                  </a:lnTo>
                  <a:lnTo>
                    <a:pt x="1856570" y="466951"/>
                  </a:lnTo>
                  <a:lnTo>
                    <a:pt x="1860053" y="466746"/>
                  </a:lnTo>
                  <a:lnTo>
                    <a:pt x="1863537" y="466542"/>
                  </a:lnTo>
                  <a:lnTo>
                    <a:pt x="1867020" y="466338"/>
                  </a:lnTo>
                  <a:lnTo>
                    <a:pt x="1870503" y="468268"/>
                  </a:lnTo>
                  <a:lnTo>
                    <a:pt x="1873986" y="468068"/>
                  </a:lnTo>
                  <a:lnTo>
                    <a:pt x="1877470" y="467868"/>
                  </a:lnTo>
                  <a:lnTo>
                    <a:pt x="1880953" y="467667"/>
                  </a:lnTo>
                  <a:lnTo>
                    <a:pt x="1884436" y="467467"/>
                  </a:lnTo>
                  <a:lnTo>
                    <a:pt x="1887919" y="467267"/>
                  </a:lnTo>
                  <a:lnTo>
                    <a:pt x="1891403" y="467066"/>
                  </a:lnTo>
                  <a:lnTo>
                    <a:pt x="1894886" y="466866"/>
                  </a:lnTo>
                  <a:lnTo>
                    <a:pt x="1898369" y="466666"/>
                  </a:lnTo>
                  <a:lnTo>
                    <a:pt x="1901852" y="466466"/>
                  </a:lnTo>
                  <a:lnTo>
                    <a:pt x="1905336" y="466266"/>
                  </a:lnTo>
                  <a:lnTo>
                    <a:pt x="1908819" y="466066"/>
                  </a:lnTo>
                  <a:lnTo>
                    <a:pt x="1912302" y="465866"/>
                  </a:lnTo>
                  <a:lnTo>
                    <a:pt x="1915785" y="465666"/>
                  </a:lnTo>
                  <a:lnTo>
                    <a:pt x="1919269" y="465465"/>
                  </a:lnTo>
                  <a:lnTo>
                    <a:pt x="1922752" y="465265"/>
                  </a:lnTo>
                  <a:lnTo>
                    <a:pt x="1926235" y="465065"/>
                  </a:lnTo>
                  <a:lnTo>
                    <a:pt x="1929718" y="464865"/>
                  </a:lnTo>
                  <a:lnTo>
                    <a:pt x="1933202" y="464666"/>
                  </a:lnTo>
                  <a:lnTo>
                    <a:pt x="1936685" y="464466"/>
                  </a:lnTo>
                  <a:lnTo>
                    <a:pt x="1940168" y="464266"/>
                  </a:lnTo>
                  <a:lnTo>
                    <a:pt x="1943651" y="464066"/>
                  </a:lnTo>
                  <a:lnTo>
                    <a:pt x="1947135" y="463866"/>
                  </a:lnTo>
                  <a:lnTo>
                    <a:pt x="1950618" y="463666"/>
                  </a:lnTo>
                  <a:lnTo>
                    <a:pt x="1954101" y="467201"/>
                  </a:lnTo>
                  <a:lnTo>
                    <a:pt x="1957584" y="467008"/>
                  </a:lnTo>
                  <a:lnTo>
                    <a:pt x="1961068" y="466814"/>
                  </a:lnTo>
                  <a:lnTo>
                    <a:pt x="1964551" y="466621"/>
                  </a:lnTo>
                  <a:lnTo>
                    <a:pt x="1968034" y="466427"/>
                  </a:lnTo>
                  <a:lnTo>
                    <a:pt x="1971517" y="466234"/>
                  </a:lnTo>
                  <a:lnTo>
                    <a:pt x="1975001" y="466040"/>
                  </a:lnTo>
                  <a:lnTo>
                    <a:pt x="1978484" y="465847"/>
                  </a:lnTo>
                  <a:lnTo>
                    <a:pt x="1981967" y="465653"/>
                  </a:lnTo>
                  <a:lnTo>
                    <a:pt x="1985450" y="465460"/>
                  </a:lnTo>
                  <a:lnTo>
                    <a:pt x="1988934" y="465267"/>
                  </a:lnTo>
                  <a:lnTo>
                    <a:pt x="1992417" y="465073"/>
                  </a:lnTo>
                  <a:lnTo>
                    <a:pt x="1995900" y="464880"/>
                  </a:lnTo>
                  <a:lnTo>
                    <a:pt x="1999383" y="464687"/>
                  </a:lnTo>
                  <a:lnTo>
                    <a:pt x="2002867" y="464493"/>
                  </a:lnTo>
                  <a:lnTo>
                    <a:pt x="2006350" y="464300"/>
                  </a:lnTo>
                  <a:lnTo>
                    <a:pt x="2009833" y="464107"/>
                  </a:lnTo>
                  <a:lnTo>
                    <a:pt x="2013316" y="463914"/>
                  </a:lnTo>
                  <a:lnTo>
                    <a:pt x="2016799" y="463720"/>
                  </a:lnTo>
                  <a:lnTo>
                    <a:pt x="2020283" y="463527"/>
                  </a:lnTo>
                  <a:lnTo>
                    <a:pt x="2023766" y="463334"/>
                  </a:lnTo>
                  <a:lnTo>
                    <a:pt x="2027249" y="463141"/>
                  </a:lnTo>
                  <a:lnTo>
                    <a:pt x="2030732" y="462948"/>
                  </a:lnTo>
                  <a:lnTo>
                    <a:pt x="2034216" y="462755"/>
                  </a:lnTo>
                  <a:lnTo>
                    <a:pt x="2037699" y="462562"/>
                  </a:lnTo>
                  <a:lnTo>
                    <a:pt x="2041182" y="468275"/>
                  </a:lnTo>
                  <a:lnTo>
                    <a:pt x="2044665" y="468092"/>
                  </a:lnTo>
                  <a:lnTo>
                    <a:pt x="2048149" y="467908"/>
                  </a:lnTo>
                  <a:lnTo>
                    <a:pt x="2051632" y="467724"/>
                  </a:lnTo>
                  <a:lnTo>
                    <a:pt x="2055115" y="467541"/>
                  </a:lnTo>
                  <a:lnTo>
                    <a:pt x="2058598" y="467357"/>
                  </a:lnTo>
                  <a:lnTo>
                    <a:pt x="2062082" y="467174"/>
                  </a:lnTo>
                  <a:lnTo>
                    <a:pt x="2065565" y="466990"/>
                  </a:lnTo>
                  <a:lnTo>
                    <a:pt x="2069048" y="466807"/>
                  </a:lnTo>
                  <a:lnTo>
                    <a:pt x="2072531" y="466624"/>
                  </a:lnTo>
                  <a:lnTo>
                    <a:pt x="2076015" y="466440"/>
                  </a:lnTo>
                  <a:lnTo>
                    <a:pt x="2079498" y="466257"/>
                  </a:lnTo>
                  <a:lnTo>
                    <a:pt x="2082981" y="466073"/>
                  </a:lnTo>
                  <a:lnTo>
                    <a:pt x="2086464" y="465890"/>
                  </a:lnTo>
                  <a:lnTo>
                    <a:pt x="2089948" y="465707"/>
                  </a:lnTo>
                  <a:lnTo>
                    <a:pt x="2093431" y="465523"/>
                  </a:lnTo>
                  <a:lnTo>
                    <a:pt x="2096914" y="465340"/>
                  </a:lnTo>
                  <a:lnTo>
                    <a:pt x="2100397" y="465157"/>
                  </a:lnTo>
                  <a:lnTo>
                    <a:pt x="2103881" y="464974"/>
                  </a:lnTo>
                  <a:lnTo>
                    <a:pt x="2107364" y="464790"/>
                  </a:lnTo>
                  <a:lnTo>
                    <a:pt x="2110847" y="464607"/>
                  </a:lnTo>
                  <a:lnTo>
                    <a:pt x="2114330" y="464424"/>
                  </a:lnTo>
                  <a:lnTo>
                    <a:pt x="2117814" y="464241"/>
                  </a:lnTo>
                  <a:lnTo>
                    <a:pt x="2121297" y="464058"/>
                  </a:lnTo>
                  <a:lnTo>
                    <a:pt x="2124780" y="473174"/>
                  </a:lnTo>
                  <a:lnTo>
                    <a:pt x="2128263" y="473005"/>
                  </a:lnTo>
                  <a:lnTo>
                    <a:pt x="2131747" y="472836"/>
                  </a:lnTo>
                  <a:lnTo>
                    <a:pt x="2135230" y="472667"/>
                  </a:lnTo>
                  <a:lnTo>
                    <a:pt x="2138713" y="472498"/>
                  </a:lnTo>
                  <a:lnTo>
                    <a:pt x="2142196" y="472330"/>
                  </a:lnTo>
                  <a:lnTo>
                    <a:pt x="2145680" y="472161"/>
                  </a:lnTo>
                  <a:lnTo>
                    <a:pt x="2149163" y="471992"/>
                  </a:lnTo>
                  <a:lnTo>
                    <a:pt x="2152646" y="471823"/>
                  </a:lnTo>
                  <a:lnTo>
                    <a:pt x="2156129" y="471655"/>
                  </a:lnTo>
                  <a:lnTo>
                    <a:pt x="2159613" y="471486"/>
                  </a:lnTo>
                  <a:lnTo>
                    <a:pt x="2163096" y="471317"/>
                  </a:lnTo>
                  <a:lnTo>
                    <a:pt x="2166579" y="471149"/>
                  </a:lnTo>
                  <a:lnTo>
                    <a:pt x="2170062" y="470980"/>
                  </a:lnTo>
                  <a:lnTo>
                    <a:pt x="2173546" y="470811"/>
                  </a:lnTo>
                  <a:lnTo>
                    <a:pt x="2177029" y="470643"/>
                  </a:lnTo>
                  <a:lnTo>
                    <a:pt x="2180512" y="470474"/>
                  </a:lnTo>
                  <a:lnTo>
                    <a:pt x="2183995" y="470306"/>
                  </a:lnTo>
                  <a:lnTo>
                    <a:pt x="2187479" y="470137"/>
                  </a:lnTo>
                  <a:lnTo>
                    <a:pt x="2190962" y="469969"/>
                  </a:lnTo>
                  <a:lnTo>
                    <a:pt x="2194445" y="469800"/>
                  </a:lnTo>
                  <a:lnTo>
                    <a:pt x="2197928" y="469632"/>
                  </a:lnTo>
                  <a:lnTo>
                    <a:pt x="2201412" y="469463"/>
                  </a:lnTo>
                  <a:lnTo>
                    <a:pt x="2204895" y="469295"/>
                  </a:lnTo>
                  <a:lnTo>
                    <a:pt x="2208378" y="469126"/>
                  </a:lnTo>
                  <a:lnTo>
                    <a:pt x="2211861" y="471584"/>
                  </a:lnTo>
                  <a:lnTo>
                    <a:pt x="2215345" y="471420"/>
                  </a:lnTo>
                  <a:lnTo>
                    <a:pt x="2218828" y="471255"/>
                  </a:lnTo>
                  <a:lnTo>
                    <a:pt x="2222311" y="471091"/>
                  </a:lnTo>
                  <a:lnTo>
                    <a:pt x="2225794" y="470926"/>
                  </a:lnTo>
                  <a:lnTo>
                    <a:pt x="2229278" y="470762"/>
                  </a:lnTo>
                  <a:lnTo>
                    <a:pt x="2232761" y="470597"/>
                  </a:lnTo>
                  <a:lnTo>
                    <a:pt x="2236244" y="470433"/>
                  </a:lnTo>
                  <a:lnTo>
                    <a:pt x="2239727" y="470268"/>
                  </a:lnTo>
                  <a:lnTo>
                    <a:pt x="2243211" y="470104"/>
                  </a:lnTo>
                  <a:lnTo>
                    <a:pt x="2246694" y="469940"/>
                  </a:lnTo>
                  <a:lnTo>
                    <a:pt x="2250177" y="469775"/>
                  </a:lnTo>
                  <a:lnTo>
                    <a:pt x="2253660" y="469611"/>
                  </a:lnTo>
                  <a:lnTo>
                    <a:pt x="2257144" y="469447"/>
                  </a:lnTo>
                  <a:lnTo>
                    <a:pt x="2260627" y="469282"/>
                  </a:lnTo>
                  <a:lnTo>
                    <a:pt x="2264110" y="469118"/>
                  </a:lnTo>
                  <a:lnTo>
                    <a:pt x="2267593" y="468954"/>
                  </a:lnTo>
                  <a:lnTo>
                    <a:pt x="2271077" y="468789"/>
                  </a:lnTo>
                  <a:lnTo>
                    <a:pt x="2274560" y="468625"/>
                  </a:lnTo>
                  <a:lnTo>
                    <a:pt x="2278043" y="468461"/>
                  </a:lnTo>
                  <a:lnTo>
                    <a:pt x="2281526" y="468297"/>
                  </a:lnTo>
                  <a:lnTo>
                    <a:pt x="2285010" y="468132"/>
                  </a:lnTo>
                  <a:lnTo>
                    <a:pt x="2288493" y="467968"/>
                  </a:lnTo>
                  <a:lnTo>
                    <a:pt x="2291976" y="467804"/>
                  </a:lnTo>
                  <a:lnTo>
                    <a:pt x="2295459" y="477005"/>
                  </a:lnTo>
                  <a:lnTo>
                    <a:pt x="2298942" y="476854"/>
                  </a:lnTo>
                  <a:lnTo>
                    <a:pt x="2302426" y="476703"/>
                  </a:lnTo>
                  <a:lnTo>
                    <a:pt x="2305909" y="476552"/>
                  </a:lnTo>
                  <a:lnTo>
                    <a:pt x="2309392" y="476401"/>
                  </a:lnTo>
                  <a:lnTo>
                    <a:pt x="2312875" y="476251"/>
                  </a:lnTo>
                  <a:lnTo>
                    <a:pt x="2316359" y="476100"/>
                  </a:lnTo>
                  <a:lnTo>
                    <a:pt x="2319842" y="475949"/>
                  </a:lnTo>
                  <a:lnTo>
                    <a:pt x="2323325" y="475798"/>
                  </a:lnTo>
                  <a:lnTo>
                    <a:pt x="2326808" y="475648"/>
                  </a:lnTo>
                  <a:lnTo>
                    <a:pt x="2330292" y="475497"/>
                  </a:lnTo>
                  <a:lnTo>
                    <a:pt x="2333775" y="475346"/>
                  </a:lnTo>
                  <a:lnTo>
                    <a:pt x="2337258" y="475196"/>
                  </a:lnTo>
                  <a:lnTo>
                    <a:pt x="2340741" y="475045"/>
                  </a:lnTo>
                  <a:lnTo>
                    <a:pt x="2344225" y="474894"/>
                  </a:lnTo>
                  <a:lnTo>
                    <a:pt x="2347708" y="474744"/>
                  </a:lnTo>
                  <a:lnTo>
                    <a:pt x="2351191" y="474593"/>
                  </a:lnTo>
                  <a:lnTo>
                    <a:pt x="2354674" y="474442"/>
                  </a:lnTo>
                  <a:lnTo>
                    <a:pt x="2358158" y="474292"/>
                  </a:lnTo>
                  <a:lnTo>
                    <a:pt x="2361641" y="474141"/>
                  </a:lnTo>
                  <a:lnTo>
                    <a:pt x="2365124" y="473991"/>
                  </a:lnTo>
                  <a:lnTo>
                    <a:pt x="2368607" y="473840"/>
                  </a:lnTo>
                  <a:lnTo>
                    <a:pt x="2372091" y="473690"/>
                  </a:lnTo>
                  <a:lnTo>
                    <a:pt x="2375574" y="473539"/>
                  </a:lnTo>
                  <a:lnTo>
                    <a:pt x="2379057" y="478437"/>
                  </a:lnTo>
                  <a:lnTo>
                    <a:pt x="2382540" y="478294"/>
                  </a:lnTo>
                  <a:lnTo>
                    <a:pt x="2386024" y="478150"/>
                  </a:lnTo>
                  <a:lnTo>
                    <a:pt x="2389507" y="478007"/>
                  </a:lnTo>
                  <a:lnTo>
                    <a:pt x="2392990" y="477863"/>
                  </a:lnTo>
                  <a:lnTo>
                    <a:pt x="2396473" y="477720"/>
                  </a:lnTo>
                  <a:lnTo>
                    <a:pt x="2399957" y="477576"/>
                  </a:lnTo>
                  <a:lnTo>
                    <a:pt x="2403440" y="477433"/>
                  </a:lnTo>
                  <a:lnTo>
                    <a:pt x="2406923" y="477289"/>
                  </a:lnTo>
                  <a:lnTo>
                    <a:pt x="2410406" y="477146"/>
                  </a:lnTo>
                  <a:lnTo>
                    <a:pt x="2413890" y="477002"/>
                  </a:lnTo>
                  <a:lnTo>
                    <a:pt x="2417373" y="476859"/>
                  </a:lnTo>
                  <a:lnTo>
                    <a:pt x="2420856" y="476715"/>
                  </a:lnTo>
                  <a:lnTo>
                    <a:pt x="2424339" y="476572"/>
                  </a:lnTo>
                  <a:lnTo>
                    <a:pt x="2427823" y="476429"/>
                  </a:lnTo>
                  <a:lnTo>
                    <a:pt x="2431306" y="476285"/>
                  </a:lnTo>
                  <a:lnTo>
                    <a:pt x="2434789" y="476142"/>
                  </a:lnTo>
                  <a:lnTo>
                    <a:pt x="2438272" y="475999"/>
                  </a:lnTo>
                  <a:lnTo>
                    <a:pt x="2441756" y="475855"/>
                  </a:lnTo>
                  <a:lnTo>
                    <a:pt x="2445239" y="475712"/>
                  </a:lnTo>
                  <a:lnTo>
                    <a:pt x="2448722" y="475569"/>
                  </a:lnTo>
                  <a:lnTo>
                    <a:pt x="2452205" y="475425"/>
                  </a:lnTo>
                  <a:lnTo>
                    <a:pt x="2455689" y="475282"/>
                  </a:lnTo>
                  <a:lnTo>
                    <a:pt x="2459172" y="475139"/>
                  </a:lnTo>
                  <a:lnTo>
                    <a:pt x="2462655" y="474995"/>
                  </a:lnTo>
                  <a:lnTo>
                    <a:pt x="2466138" y="477998"/>
                  </a:lnTo>
                  <a:lnTo>
                    <a:pt x="2469622" y="477859"/>
                  </a:lnTo>
                  <a:lnTo>
                    <a:pt x="2473105" y="477720"/>
                  </a:lnTo>
                  <a:lnTo>
                    <a:pt x="2476588" y="477581"/>
                  </a:lnTo>
                  <a:lnTo>
                    <a:pt x="2480071" y="477442"/>
                  </a:lnTo>
                  <a:lnTo>
                    <a:pt x="2483555" y="477303"/>
                  </a:lnTo>
                  <a:lnTo>
                    <a:pt x="2487038" y="477164"/>
                  </a:lnTo>
                  <a:lnTo>
                    <a:pt x="2490521" y="477025"/>
                  </a:lnTo>
                  <a:lnTo>
                    <a:pt x="2494004" y="476886"/>
                  </a:lnTo>
                  <a:lnTo>
                    <a:pt x="2497488" y="476747"/>
                  </a:lnTo>
                  <a:lnTo>
                    <a:pt x="2500971" y="476608"/>
                  </a:lnTo>
                  <a:lnTo>
                    <a:pt x="2504454" y="476469"/>
                  </a:lnTo>
                  <a:lnTo>
                    <a:pt x="2507937" y="476330"/>
                  </a:lnTo>
                  <a:lnTo>
                    <a:pt x="2511421" y="476191"/>
                  </a:lnTo>
                  <a:lnTo>
                    <a:pt x="2514904" y="476052"/>
                  </a:lnTo>
                  <a:lnTo>
                    <a:pt x="2518387" y="475914"/>
                  </a:lnTo>
                  <a:lnTo>
                    <a:pt x="2521870" y="475775"/>
                  </a:lnTo>
                  <a:lnTo>
                    <a:pt x="2525354" y="475636"/>
                  </a:lnTo>
                  <a:lnTo>
                    <a:pt x="2528837" y="475497"/>
                  </a:lnTo>
                  <a:lnTo>
                    <a:pt x="2532320" y="475358"/>
                  </a:lnTo>
                  <a:lnTo>
                    <a:pt x="2535803" y="475219"/>
                  </a:lnTo>
                  <a:lnTo>
                    <a:pt x="2539287" y="475080"/>
                  </a:lnTo>
                  <a:lnTo>
                    <a:pt x="2542770" y="474942"/>
                  </a:lnTo>
                  <a:lnTo>
                    <a:pt x="2546253" y="474803"/>
                  </a:lnTo>
                  <a:lnTo>
                    <a:pt x="2549736" y="474873"/>
                  </a:lnTo>
                  <a:lnTo>
                    <a:pt x="2553220" y="474735"/>
                  </a:lnTo>
                  <a:lnTo>
                    <a:pt x="2556703" y="474596"/>
                  </a:lnTo>
                  <a:lnTo>
                    <a:pt x="2560186" y="474458"/>
                  </a:lnTo>
                  <a:lnTo>
                    <a:pt x="2563669" y="474319"/>
                  </a:lnTo>
                  <a:lnTo>
                    <a:pt x="2567153" y="474181"/>
                  </a:lnTo>
                  <a:lnTo>
                    <a:pt x="2570636" y="474042"/>
                  </a:lnTo>
                  <a:lnTo>
                    <a:pt x="2574119" y="473904"/>
                  </a:lnTo>
                  <a:lnTo>
                    <a:pt x="2577602" y="473766"/>
                  </a:lnTo>
                  <a:lnTo>
                    <a:pt x="2581085" y="473627"/>
                  </a:lnTo>
                  <a:lnTo>
                    <a:pt x="2584569" y="473489"/>
                  </a:lnTo>
                  <a:lnTo>
                    <a:pt x="2588052" y="473350"/>
                  </a:lnTo>
                  <a:lnTo>
                    <a:pt x="2591535" y="473212"/>
                  </a:lnTo>
                  <a:lnTo>
                    <a:pt x="2595018" y="473074"/>
                  </a:lnTo>
                  <a:lnTo>
                    <a:pt x="2598502" y="472935"/>
                  </a:lnTo>
                  <a:lnTo>
                    <a:pt x="2601985" y="472797"/>
                  </a:lnTo>
                  <a:lnTo>
                    <a:pt x="2605468" y="472658"/>
                  </a:lnTo>
                  <a:lnTo>
                    <a:pt x="2608951" y="472520"/>
                  </a:lnTo>
                  <a:lnTo>
                    <a:pt x="2612435" y="472382"/>
                  </a:lnTo>
                  <a:lnTo>
                    <a:pt x="2615918" y="472244"/>
                  </a:lnTo>
                  <a:lnTo>
                    <a:pt x="2619401" y="472105"/>
                  </a:lnTo>
                  <a:lnTo>
                    <a:pt x="2622884" y="471967"/>
                  </a:lnTo>
                  <a:lnTo>
                    <a:pt x="2626368" y="471829"/>
                  </a:lnTo>
                  <a:lnTo>
                    <a:pt x="2629851" y="471690"/>
                  </a:lnTo>
                  <a:lnTo>
                    <a:pt x="2633334" y="471552"/>
                  </a:lnTo>
                  <a:lnTo>
                    <a:pt x="2636817" y="478754"/>
                  </a:lnTo>
                  <a:lnTo>
                    <a:pt x="2640301" y="478625"/>
                  </a:lnTo>
                  <a:lnTo>
                    <a:pt x="2643784" y="478496"/>
                  </a:lnTo>
                  <a:lnTo>
                    <a:pt x="2647267" y="478367"/>
                  </a:lnTo>
                  <a:lnTo>
                    <a:pt x="2650750" y="478238"/>
                  </a:lnTo>
                  <a:lnTo>
                    <a:pt x="2654234" y="478109"/>
                  </a:lnTo>
                  <a:lnTo>
                    <a:pt x="2657717" y="477980"/>
                  </a:lnTo>
                  <a:lnTo>
                    <a:pt x="2661200" y="477851"/>
                  </a:lnTo>
                  <a:lnTo>
                    <a:pt x="2664683" y="477722"/>
                  </a:lnTo>
                  <a:lnTo>
                    <a:pt x="2668167" y="477592"/>
                  </a:lnTo>
                  <a:lnTo>
                    <a:pt x="2671650" y="477463"/>
                  </a:lnTo>
                  <a:lnTo>
                    <a:pt x="2675133" y="477334"/>
                  </a:lnTo>
                  <a:lnTo>
                    <a:pt x="2678616" y="477205"/>
                  </a:lnTo>
                  <a:lnTo>
                    <a:pt x="2682100" y="477076"/>
                  </a:lnTo>
                  <a:lnTo>
                    <a:pt x="2685583" y="476947"/>
                  </a:lnTo>
                  <a:lnTo>
                    <a:pt x="2689066" y="476818"/>
                  </a:lnTo>
                  <a:lnTo>
                    <a:pt x="2692549" y="476689"/>
                  </a:lnTo>
                  <a:lnTo>
                    <a:pt x="2696033" y="476560"/>
                  </a:lnTo>
                  <a:lnTo>
                    <a:pt x="2699516" y="476432"/>
                  </a:lnTo>
                  <a:lnTo>
                    <a:pt x="2702999" y="476303"/>
                  </a:lnTo>
                  <a:lnTo>
                    <a:pt x="2706482" y="476174"/>
                  </a:lnTo>
                  <a:lnTo>
                    <a:pt x="2709966" y="476045"/>
                  </a:lnTo>
                  <a:lnTo>
                    <a:pt x="2713449" y="475916"/>
                  </a:lnTo>
                  <a:lnTo>
                    <a:pt x="2716932" y="475787"/>
                  </a:lnTo>
                  <a:lnTo>
                    <a:pt x="2720415" y="476614"/>
                  </a:lnTo>
                  <a:lnTo>
                    <a:pt x="2723899" y="476487"/>
                  </a:lnTo>
                  <a:lnTo>
                    <a:pt x="2727382" y="476359"/>
                  </a:lnTo>
                  <a:lnTo>
                    <a:pt x="2730865" y="476231"/>
                  </a:lnTo>
                  <a:lnTo>
                    <a:pt x="2734348" y="476103"/>
                  </a:lnTo>
                  <a:lnTo>
                    <a:pt x="2737832" y="475976"/>
                  </a:lnTo>
                  <a:lnTo>
                    <a:pt x="2741315" y="475848"/>
                  </a:lnTo>
                  <a:lnTo>
                    <a:pt x="2744798" y="475720"/>
                  </a:lnTo>
                  <a:lnTo>
                    <a:pt x="2748281" y="475593"/>
                  </a:lnTo>
                  <a:lnTo>
                    <a:pt x="2751765" y="475465"/>
                  </a:lnTo>
                  <a:lnTo>
                    <a:pt x="2755248" y="475337"/>
                  </a:lnTo>
                  <a:lnTo>
                    <a:pt x="2758731" y="475210"/>
                  </a:lnTo>
                  <a:lnTo>
                    <a:pt x="2762214" y="475082"/>
                  </a:lnTo>
                  <a:lnTo>
                    <a:pt x="2765698" y="474954"/>
                  </a:lnTo>
                  <a:lnTo>
                    <a:pt x="2769181" y="474827"/>
                  </a:lnTo>
                  <a:lnTo>
                    <a:pt x="2772664" y="474699"/>
                  </a:lnTo>
                  <a:lnTo>
                    <a:pt x="2776147" y="474572"/>
                  </a:lnTo>
                  <a:lnTo>
                    <a:pt x="2779631" y="474444"/>
                  </a:lnTo>
                  <a:lnTo>
                    <a:pt x="2783114" y="474317"/>
                  </a:lnTo>
                  <a:lnTo>
                    <a:pt x="2786597" y="474189"/>
                  </a:lnTo>
                  <a:lnTo>
                    <a:pt x="2790080" y="474061"/>
                  </a:lnTo>
                  <a:lnTo>
                    <a:pt x="2793564" y="473934"/>
                  </a:lnTo>
                  <a:lnTo>
                    <a:pt x="2797047" y="473806"/>
                  </a:lnTo>
                  <a:lnTo>
                    <a:pt x="2800530" y="473679"/>
                  </a:lnTo>
                  <a:lnTo>
                    <a:pt x="2804013" y="474708"/>
                  </a:lnTo>
                  <a:lnTo>
                    <a:pt x="2807497" y="474582"/>
                  </a:lnTo>
                  <a:lnTo>
                    <a:pt x="2810980" y="474456"/>
                  </a:lnTo>
                  <a:lnTo>
                    <a:pt x="2814463" y="474330"/>
                  </a:lnTo>
                  <a:lnTo>
                    <a:pt x="2817946" y="474204"/>
                  </a:lnTo>
                  <a:lnTo>
                    <a:pt x="2821430" y="474078"/>
                  </a:lnTo>
                  <a:lnTo>
                    <a:pt x="2824913" y="473951"/>
                  </a:lnTo>
                  <a:lnTo>
                    <a:pt x="2828396" y="473825"/>
                  </a:lnTo>
                  <a:lnTo>
                    <a:pt x="2831879" y="473699"/>
                  </a:lnTo>
                  <a:lnTo>
                    <a:pt x="2835363" y="473573"/>
                  </a:lnTo>
                  <a:lnTo>
                    <a:pt x="2838846" y="473447"/>
                  </a:lnTo>
                  <a:lnTo>
                    <a:pt x="2842329" y="473321"/>
                  </a:lnTo>
                  <a:lnTo>
                    <a:pt x="2845812" y="473195"/>
                  </a:lnTo>
                  <a:lnTo>
                    <a:pt x="2849296" y="473069"/>
                  </a:lnTo>
                  <a:lnTo>
                    <a:pt x="2852779" y="472943"/>
                  </a:lnTo>
                  <a:lnTo>
                    <a:pt x="2856262" y="472817"/>
                  </a:lnTo>
                  <a:lnTo>
                    <a:pt x="2859745" y="472691"/>
                  </a:lnTo>
                  <a:lnTo>
                    <a:pt x="2863229" y="472565"/>
                  </a:lnTo>
                  <a:lnTo>
                    <a:pt x="2866712" y="472439"/>
                  </a:lnTo>
                  <a:lnTo>
                    <a:pt x="2870195" y="472313"/>
                  </a:lnTo>
                  <a:lnTo>
                    <a:pt x="2873678" y="472187"/>
                  </a:lnTo>
                  <a:lnTo>
                    <a:pt x="2877161" y="472061"/>
                  </a:lnTo>
                  <a:lnTo>
                    <a:pt x="2880645" y="471935"/>
                  </a:lnTo>
                  <a:lnTo>
                    <a:pt x="2884128" y="471809"/>
                  </a:lnTo>
                  <a:lnTo>
                    <a:pt x="2887611" y="471683"/>
                  </a:lnTo>
                  <a:lnTo>
                    <a:pt x="2891094" y="478275"/>
                  </a:lnTo>
                  <a:lnTo>
                    <a:pt x="2894578" y="478157"/>
                  </a:lnTo>
                  <a:lnTo>
                    <a:pt x="2898061" y="478038"/>
                  </a:lnTo>
                  <a:lnTo>
                    <a:pt x="2901544" y="477920"/>
                  </a:lnTo>
                  <a:lnTo>
                    <a:pt x="2905027" y="477802"/>
                  </a:lnTo>
                  <a:lnTo>
                    <a:pt x="2908511" y="477684"/>
                  </a:lnTo>
                  <a:lnTo>
                    <a:pt x="2911994" y="477565"/>
                  </a:lnTo>
                  <a:lnTo>
                    <a:pt x="2915477" y="477447"/>
                  </a:lnTo>
                  <a:lnTo>
                    <a:pt x="2918960" y="477329"/>
                  </a:lnTo>
                  <a:lnTo>
                    <a:pt x="2922444" y="477211"/>
                  </a:lnTo>
                  <a:lnTo>
                    <a:pt x="2925927" y="477092"/>
                  </a:lnTo>
                  <a:lnTo>
                    <a:pt x="2929410" y="476974"/>
                  </a:lnTo>
                  <a:lnTo>
                    <a:pt x="2932893" y="476856"/>
                  </a:lnTo>
                  <a:lnTo>
                    <a:pt x="2936377" y="476738"/>
                  </a:lnTo>
                  <a:lnTo>
                    <a:pt x="2939860" y="476619"/>
                  </a:lnTo>
                  <a:lnTo>
                    <a:pt x="2943343" y="476501"/>
                  </a:lnTo>
                  <a:lnTo>
                    <a:pt x="2946826" y="476383"/>
                  </a:lnTo>
                  <a:lnTo>
                    <a:pt x="2950310" y="476265"/>
                  </a:lnTo>
                  <a:lnTo>
                    <a:pt x="2953793" y="476147"/>
                  </a:lnTo>
                  <a:lnTo>
                    <a:pt x="2957276" y="476029"/>
                  </a:lnTo>
                  <a:lnTo>
                    <a:pt x="2960759" y="475910"/>
                  </a:lnTo>
                  <a:lnTo>
                    <a:pt x="2964243" y="475792"/>
                  </a:lnTo>
                  <a:lnTo>
                    <a:pt x="2967726" y="475674"/>
                  </a:lnTo>
                  <a:lnTo>
                    <a:pt x="2971209" y="475556"/>
                  </a:lnTo>
                  <a:lnTo>
                    <a:pt x="2974692" y="479279"/>
                  </a:lnTo>
                  <a:lnTo>
                    <a:pt x="2978176" y="479165"/>
                  </a:lnTo>
                  <a:lnTo>
                    <a:pt x="2981659" y="479051"/>
                  </a:lnTo>
                  <a:lnTo>
                    <a:pt x="2985142" y="478938"/>
                  </a:lnTo>
                  <a:lnTo>
                    <a:pt x="2988625" y="478824"/>
                  </a:lnTo>
                  <a:lnTo>
                    <a:pt x="2992109" y="478710"/>
                  </a:lnTo>
                  <a:lnTo>
                    <a:pt x="2995592" y="478596"/>
                  </a:lnTo>
                  <a:lnTo>
                    <a:pt x="2999075" y="478482"/>
                  </a:lnTo>
                  <a:lnTo>
                    <a:pt x="3002558" y="478368"/>
                  </a:lnTo>
                  <a:lnTo>
                    <a:pt x="3006042" y="478255"/>
                  </a:lnTo>
                  <a:lnTo>
                    <a:pt x="3009525" y="478141"/>
                  </a:lnTo>
                  <a:lnTo>
                    <a:pt x="3013008" y="478027"/>
                  </a:lnTo>
                  <a:lnTo>
                    <a:pt x="3016491" y="477913"/>
                  </a:lnTo>
                  <a:lnTo>
                    <a:pt x="3019975" y="477799"/>
                  </a:lnTo>
                  <a:lnTo>
                    <a:pt x="3023458" y="477686"/>
                  </a:lnTo>
                  <a:lnTo>
                    <a:pt x="3026941" y="477572"/>
                  </a:lnTo>
                  <a:lnTo>
                    <a:pt x="3030424" y="477458"/>
                  </a:lnTo>
                  <a:lnTo>
                    <a:pt x="3033908" y="477344"/>
                  </a:lnTo>
                  <a:lnTo>
                    <a:pt x="3037391" y="477231"/>
                  </a:lnTo>
                  <a:lnTo>
                    <a:pt x="3040874" y="477117"/>
                  </a:lnTo>
                  <a:lnTo>
                    <a:pt x="3044357" y="477003"/>
                  </a:lnTo>
                  <a:lnTo>
                    <a:pt x="3047841" y="476889"/>
                  </a:lnTo>
                  <a:lnTo>
                    <a:pt x="3051324" y="476776"/>
                  </a:lnTo>
                  <a:lnTo>
                    <a:pt x="3054807" y="476662"/>
                  </a:lnTo>
                  <a:lnTo>
                    <a:pt x="3058290" y="476548"/>
                  </a:lnTo>
                  <a:lnTo>
                    <a:pt x="3061774" y="486770"/>
                  </a:lnTo>
                  <a:lnTo>
                    <a:pt x="3065257" y="486667"/>
                  </a:lnTo>
                  <a:lnTo>
                    <a:pt x="3068740" y="486565"/>
                  </a:lnTo>
                  <a:lnTo>
                    <a:pt x="3072223" y="486462"/>
                  </a:lnTo>
                  <a:lnTo>
                    <a:pt x="3075707" y="486360"/>
                  </a:lnTo>
                  <a:lnTo>
                    <a:pt x="3079190" y="486257"/>
                  </a:lnTo>
                  <a:lnTo>
                    <a:pt x="3082673" y="486155"/>
                  </a:lnTo>
                  <a:lnTo>
                    <a:pt x="3086156" y="486052"/>
                  </a:lnTo>
                  <a:lnTo>
                    <a:pt x="3089640" y="485949"/>
                  </a:lnTo>
                  <a:lnTo>
                    <a:pt x="3093123" y="485847"/>
                  </a:lnTo>
                  <a:lnTo>
                    <a:pt x="3096606" y="485744"/>
                  </a:lnTo>
                  <a:lnTo>
                    <a:pt x="3100089" y="485642"/>
                  </a:lnTo>
                  <a:lnTo>
                    <a:pt x="3103573" y="485539"/>
                  </a:lnTo>
                  <a:lnTo>
                    <a:pt x="3107056" y="485437"/>
                  </a:lnTo>
                  <a:lnTo>
                    <a:pt x="3110539" y="485334"/>
                  </a:lnTo>
                  <a:lnTo>
                    <a:pt x="3114022" y="485232"/>
                  </a:lnTo>
                  <a:lnTo>
                    <a:pt x="3117506" y="485129"/>
                  </a:lnTo>
                  <a:lnTo>
                    <a:pt x="3120989" y="485027"/>
                  </a:lnTo>
                  <a:lnTo>
                    <a:pt x="3124472" y="484924"/>
                  </a:lnTo>
                  <a:lnTo>
                    <a:pt x="3127955" y="484822"/>
                  </a:lnTo>
                  <a:lnTo>
                    <a:pt x="3131439" y="484719"/>
                  </a:lnTo>
                  <a:lnTo>
                    <a:pt x="3134922" y="484617"/>
                  </a:lnTo>
                  <a:lnTo>
                    <a:pt x="3138405" y="484514"/>
                  </a:lnTo>
                  <a:lnTo>
                    <a:pt x="3141888" y="484412"/>
                  </a:lnTo>
                  <a:lnTo>
                    <a:pt x="3145372" y="493782"/>
                  </a:lnTo>
                  <a:lnTo>
                    <a:pt x="3148855" y="493689"/>
                  </a:lnTo>
                  <a:lnTo>
                    <a:pt x="3152338" y="493597"/>
                  </a:lnTo>
                  <a:lnTo>
                    <a:pt x="3155821" y="493504"/>
                  </a:lnTo>
                  <a:lnTo>
                    <a:pt x="3159304" y="493412"/>
                  </a:lnTo>
                  <a:lnTo>
                    <a:pt x="3162788" y="493319"/>
                  </a:lnTo>
                  <a:lnTo>
                    <a:pt x="3166271" y="493227"/>
                  </a:lnTo>
                  <a:lnTo>
                    <a:pt x="3169754" y="493134"/>
                  </a:lnTo>
                  <a:lnTo>
                    <a:pt x="3173237" y="493042"/>
                  </a:lnTo>
                  <a:lnTo>
                    <a:pt x="3176721" y="492949"/>
                  </a:lnTo>
                  <a:lnTo>
                    <a:pt x="3180204" y="492857"/>
                  </a:lnTo>
                  <a:lnTo>
                    <a:pt x="3183687" y="492765"/>
                  </a:lnTo>
                  <a:lnTo>
                    <a:pt x="3187170" y="492672"/>
                  </a:lnTo>
                  <a:lnTo>
                    <a:pt x="3190654" y="492580"/>
                  </a:lnTo>
                  <a:lnTo>
                    <a:pt x="3194137" y="492487"/>
                  </a:lnTo>
                  <a:lnTo>
                    <a:pt x="3197620" y="492395"/>
                  </a:lnTo>
                  <a:lnTo>
                    <a:pt x="3201103" y="492302"/>
                  </a:lnTo>
                  <a:lnTo>
                    <a:pt x="3204587" y="492210"/>
                  </a:lnTo>
                  <a:lnTo>
                    <a:pt x="3208070" y="492118"/>
                  </a:lnTo>
                  <a:lnTo>
                    <a:pt x="3211553" y="492025"/>
                  </a:lnTo>
                  <a:lnTo>
                    <a:pt x="3215036" y="491933"/>
                  </a:lnTo>
                  <a:lnTo>
                    <a:pt x="3218520" y="491840"/>
                  </a:lnTo>
                  <a:lnTo>
                    <a:pt x="3222003" y="491748"/>
                  </a:lnTo>
                  <a:lnTo>
                    <a:pt x="3225486" y="491656"/>
                  </a:lnTo>
                  <a:lnTo>
                    <a:pt x="3228969" y="502487"/>
                  </a:lnTo>
                  <a:lnTo>
                    <a:pt x="3232453" y="502406"/>
                  </a:lnTo>
                  <a:lnTo>
                    <a:pt x="3235936" y="502325"/>
                  </a:lnTo>
                  <a:lnTo>
                    <a:pt x="3239419" y="502243"/>
                  </a:lnTo>
                  <a:lnTo>
                    <a:pt x="3242902" y="502162"/>
                  </a:lnTo>
                  <a:lnTo>
                    <a:pt x="3246386" y="502081"/>
                  </a:lnTo>
                  <a:lnTo>
                    <a:pt x="3249869" y="502000"/>
                  </a:lnTo>
                  <a:lnTo>
                    <a:pt x="3253352" y="501919"/>
                  </a:lnTo>
                  <a:lnTo>
                    <a:pt x="3256835" y="501838"/>
                  </a:lnTo>
                  <a:lnTo>
                    <a:pt x="3260319" y="501757"/>
                  </a:lnTo>
                  <a:lnTo>
                    <a:pt x="3263802" y="501675"/>
                  </a:lnTo>
                  <a:lnTo>
                    <a:pt x="3267285" y="501594"/>
                  </a:lnTo>
                  <a:lnTo>
                    <a:pt x="3270768" y="501513"/>
                  </a:lnTo>
                  <a:lnTo>
                    <a:pt x="3274252" y="501432"/>
                  </a:lnTo>
                  <a:lnTo>
                    <a:pt x="3277735" y="501351"/>
                  </a:lnTo>
                  <a:lnTo>
                    <a:pt x="3281218" y="501270"/>
                  </a:lnTo>
                  <a:lnTo>
                    <a:pt x="3284701" y="501189"/>
                  </a:lnTo>
                  <a:lnTo>
                    <a:pt x="3288185" y="501108"/>
                  </a:lnTo>
                  <a:lnTo>
                    <a:pt x="3291668" y="501027"/>
                  </a:lnTo>
                  <a:lnTo>
                    <a:pt x="3295151" y="500946"/>
                  </a:lnTo>
                  <a:lnTo>
                    <a:pt x="3298634" y="500865"/>
                  </a:lnTo>
                  <a:lnTo>
                    <a:pt x="3302118" y="500784"/>
                  </a:lnTo>
                  <a:lnTo>
                    <a:pt x="3305601" y="500702"/>
                  </a:lnTo>
                  <a:lnTo>
                    <a:pt x="3309084" y="500621"/>
                  </a:lnTo>
                  <a:lnTo>
                    <a:pt x="3312567" y="500540"/>
                  </a:lnTo>
                  <a:lnTo>
                    <a:pt x="3316051" y="502817"/>
                  </a:lnTo>
                  <a:lnTo>
                    <a:pt x="3319534" y="502738"/>
                  </a:lnTo>
                  <a:lnTo>
                    <a:pt x="3323017" y="502659"/>
                  </a:lnTo>
                  <a:lnTo>
                    <a:pt x="3326500" y="502581"/>
                  </a:lnTo>
                  <a:lnTo>
                    <a:pt x="3329984" y="502502"/>
                  </a:lnTo>
                  <a:lnTo>
                    <a:pt x="3333467" y="502423"/>
                  </a:lnTo>
                  <a:lnTo>
                    <a:pt x="3336950" y="502345"/>
                  </a:lnTo>
                  <a:lnTo>
                    <a:pt x="3340433" y="502266"/>
                  </a:lnTo>
                  <a:lnTo>
                    <a:pt x="3343917" y="502187"/>
                  </a:lnTo>
                  <a:lnTo>
                    <a:pt x="3347400" y="502109"/>
                  </a:lnTo>
                  <a:lnTo>
                    <a:pt x="3350883" y="502030"/>
                  </a:lnTo>
                  <a:lnTo>
                    <a:pt x="3354366" y="501951"/>
                  </a:lnTo>
                  <a:lnTo>
                    <a:pt x="3357850" y="501873"/>
                  </a:lnTo>
                  <a:lnTo>
                    <a:pt x="3361333" y="501794"/>
                  </a:lnTo>
                  <a:lnTo>
                    <a:pt x="3364816" y="501715"/>
                  </a:lnTo>
                  <a:lnTo>
                    <a:pt x="3368299" y="501637"/>
                  </a:lnTo>
                  <a:lnTo>
                    <a:pt x="3371783" y="501558"/>
                  </a:lnTo>
                  <a:lnTo>
                    <a:pt x="3375266" y="501480"/>
                  </a:lnTo>
                  <a:lnTo>
                    <a:pt x="3378749" y="501401"/>
                  </a:lnTo>
                  <a:lnTo>
                    <a:pt x="3382232" y="501322"/>
                  </a:lnTo>
                  <a:lnTo>
                    <a:pt x="3385716" y="501244"/>
                  </a:lnTo>
                  <a:lnTo>
                    <a:pt x="3389199" y="501165"/>
                  </a:lnTo>
                  <a:lnTo>
                    <a:pt x="3392682" y="501086"/>
                  </a:lnTo>
                  <a:lnTo>
                    <a:pt x="3396165" y="501008"/>
                  </a:lnTo>
                  <a:lnTo>
                    <a:pt x="3399649" y="506891"/>
                  </a:lnTo>
                  <a:lnTo>
                    <a:pt x="3403132" y="506818"/>
                  </a:lnTo>
                  <a:lnTo>
                    <a:pt x="3406615" y="506745"/>
                  </a:lnTo>
                  <a:lnTo>
                    <a:pt x="3410098" y="506673"/>
                  </a:lnTo>
                  <a:lnTo>
                    <a:pt x="3413582" y="506600"/>
                  </a:lnTo>
                  <a:lnTo>
                    <a:pt x="3417065" y="506527"/>
                  </a:lnTo>
                  <a:lnTo>
                    <a:pt x="3420548" y="506454"/>
                  </a:lnTo>
                  <a:lnTo>
                    <a:pt x="3424031" y="506382"/>
                  </a:lnTo>
                  <a:lnTo>
                    <a:pt x="3427515" y="506309"/>
                  </a:lnTo>
                  <a:lnTo>
                    <a:pt x="3430998" y="506236"/>
                  </a:lnTo>
                  <a:lnTo>
                    <a:pt x="3434481" y="506163"/>
                  </a:lnTo>
                  <a:lnTo>
                    <a:pt x="3437964" y="506091"/>
                  </a:lnTo>
                  <a:lnTo>
                    <a:pt x="3441447" y="506018"/>
                  </a:lnTo>
                  <a:lnTo>
                    <a:pt x="3444931" y="505945"/>
                  </a:lnTo>
                  <a:lnTo>
                    <a:pt x="3448414" y="505873"/>
                  </a:lnTo>
                  <a:lnTo>
                    <a:pt x="3451897" y="505800"/>
                  </a:lnTo>
                  <a:lnTo>
                    <a:pt x="3455380" y="505727"/>
                  </a:lnTo>
                  <a:lnTo>
                    <a:pt x="3458864" y="505654"/>
                  </a:lnTo>
                  <a:lnTo>
                    <a:pt x="3462347" y="505582"/>
                  </a:lnTo>
                  <a:lnTo>
                    <a:pt x="3465830" y="505509"/>
                  </a:lnTo>
                  <a:lnTo>
                    <a:pt x="3469313" y="505436"/>
                  </a:lnTo>
                  <a:lnTo>
                    <a:pt x="3472797" y="505364"/>
                  </a:lnTo>
                  <a:lnTo>
                    <a:pt x="3476280" y="505291"/>
                  </a:lnTo>
                  <a:lnTo>
                    <a:pt x="3479763" y="505218"/>
                  </a:lnTo>
                  <a:lnTo>
                    <a:pt x="3483246" y="505146"/>
                  </a:lnTo>
                  <a:lnTo>
                    <a:pt x="3483246" y="505184"/>
                  </a:lnTo>
                  <a:lnTo>
                    <a:pt x="3483246" y="505223"/>
                  </a:lnTo>
                  <a:lnTo>
                    <a:pt x="3483246" y="505261"/>
                  </a:lnTo>
                  <a:lnTo>
                    <a:pt x="3483246" y="505300"/>
                  </a:lnTo>
                  <a:lnTo>
                    <a:pt x="3483246" y="505338"/>
                  </a:lnTo>
                  <a:lnTo>
                    <a:pt x="3483246" y="505377"/>
                  </a:lnTo>
                  <a:lnTo>
                    <a:pt x="3483246" y="505415"/>
                  </a:lnTo>
                  <a:lnTo>
                    <a:pt x="3483246" y="505453"/>
                  </a:lnTo>
                  <a:lnTo>
                    <a:pt x="3483246" y="505492"/>
                  </a:lnTo>
                  <a:lnTo>
                    <a:pt x="3483246" y="505530"/>
                  </a:lnTo>
                  <a:lnTo>
                    <a:pt x="3483246" y="505568"/>
                  </a:lnTo>
                  <a:lnTo>
                    <a:pt x="3483246" y="505606"/>
                  </a:lnTo>
                  <a:lnTo>
                    <a:pt x="3483246" y="505644"/>
                  </a:lnTo>
                  <a:lnTo>
                    <a:pt x="3483246" y="505682"/>
                  </a:lnTo>
                  <a:lnTo>
                    <a:pt x="3483246" y="505720"/>
                  </a:lnTo>
                  <a:lnTo>
                    <a:pt x="3483246" y="505758"/>
                  </a:lnTo>
                  <a:lnTo>
                    <a:pt x="3483246" y="505796"/>
                  </a:lnTo>
                  <a:lnTo>
                    <a:pt x="3483246" y="505834"/>
                  </a:lnTo>
                  <a:lnTo>
                    <a:pt x="3483246" y="505872"/>
                  </a:lnTo>
                  <a:lnTo>
                    <a:pt x="3483246" y="505910"/>
                  </a:lnTo>
                  <a:lnTo>
                    <a:pt x="3483246" y="505948"/>
                  </a:lnTo>
                  <a:lnTo>
                    <a:pt x="3483246" y="505986"/>
                  </a:lnTo>
                  <a:lnTo>
                    <a:pt x="3483246" y="506023"/>
                  </a:lnTo>
                  <a:lnTo>
                    <a:pt x="3483246" y="506061"/>
                  </a:lnTo>
                  <a:lnTo>
                    <a:pt x="3483246" y="506099"/>
                  </a:lnTo>
                  <a:lnTo>
                    <a:pt x="3483246" y="506136"/>
                  </a:lnTo>
                  <a:lnTo>
                    <a:pt x="3483246" y="506174"/>
                  </a:lnTo>
                  <a:lnTo>
                    <a:pt x="3483246" y="506211"/>
                  </a:lnTo>
                  <a:lnTo>
                    <a:pt x="3483246" y="506249"/>
                  </a:lnTo>
                  <a:lnTo>
                    <a:pt x="3483246" y="506286"/>
                  </a:lnTo>
                  <a:lnTo>
                    <a:pt x="3483246" y="506324"/>
                  </a:lnTo>
                  <a:lnTo>
                    <a:pt x="3483246" y="506361"/>
                  </a:lnTo>
                  <a:lnTo>
                    <a:pt x="3483246" y="506399"/>
                  </a:lnTo>
                  <a:lnTo>
                    <a:pt x="3483246" y="506436"/>
                  </a:lnTo>
                  <a:lnTo>
                    <a:pt x="3483246" y="506473"/>
                  </a:lnTo>
                  <a:lnTo>
                    <a:pt x="3483246" y="506510"/>
                  </a:lnTo>
                  <a:lnTo>
                    <a:pt x="3483246" y="506548"/>
                  </a:lnTo>
                  <a:lnTo>
                    <a:pt x="3483246" y="506585"/>
                  </a:lnTo>
                  <a:lnTo>
                    <a:pt x="3483246" y="506622"/>
                  </a:lnTo>
                  <a:lnTo>
                    <a:pt x="3483246" y="506659"/>
                  </a:lnTo>
                  <a:lnTo>
                    <a:pt x="3483246" y="506696"/>
                  </a:lnTo>
                  <a:lnTo>
                    <a:pt x="3483246" y="506733"/>
                  </a:lnTo>
                  <a:lnTo>
                    <a:pt x="3483246" y="506770"/>
                  </a:lnTo>
                  <a:lnTo>
                    <a:pt x="3483246" y="506807"/>
                  </a:lnTo>
                  <a:lnTo>
                    <a:pt x="3483246" y="506844"/>
                  </a:lnTo>
                  <a:lnTo>
                    <a:pt x="3483246" y="506881"/>
                  </a:lnTo>
                  <a:lnTo>
                    <a:pt x="3483246" y="506917"/>
                  </a:lnTo>
                  <a:lnTo>
                    <a:pt x="3483246" y="506954"/>
                  </a:lnTo>
                  <a:lnTo>
                    <a:pt x="3483246" y="506991"/>
                  </a:lnTo>
                  <a:lnTo>
                    <a:pt x="3483246" y="507028"/>
                  </a:lnTo>
                  <a:lnTo>
                    <a:pt x="3483246" y="507064"/>
                  </a:lnTo>
                  <a:lnTo>
                    <a:pt x="3483246" y="507101"/>
                  </a:lnTo>
                  <a:lnTo>
                    <a:pt x="3483246" y="507138"/>
                  </a:lnTo>
                  <a:lnTo>
                    <a:pt x="3483246" y="507174"/>
                  </a:lnTo>
                  <a:lnTo>
                    <a:pt x="3483246" y="507211"/>
                  </a:lnTo>
                  <a:lnTo>
                    <a:pt x="3483246" y="507247"/>
                  </a:lnTo>
                  <a:lnTo>
                    <a:pt x="3483246" y="507284"/>
                  </a:lnTo>
                  <a:lnTo>
                    <a:pt x="3483246" y="507320"/>
                  </a:lnTo>
                  <a:lnTo>
                    <a:pt x="3483246" y="507356"/>
                  </a:lnTo>
                  <a:lnTo>
                    <a:pt x="3483246" y="507393"/>
                  </a:lnTo>
                  <a:lnTo>
                    <a:pt x="3483246" y="507429"/>
                  </a:lnTo>
                  <a:lnTo>
                    <a:pt x="3483246" y="507465"/>
                  </a:lnTo>
                  <a:lnTo>
                    <a:pt x="3483246" y="507501"/>
                  </a:lnTo>
                  <a:lnTo>
                    <a:pt x="3483246" y="507538"/>
                  </a:lnTo>
                  <a:lnTo>
                    <a:pt x="3483246" y="507574"/>
                  </a:lnTo>
                  <a:lnTo>
                    <a:pt x="3483246" y="507610"/>
                  </a:lnTo>
                  <a:lnTo>
                    <a:pt x="3483246" y="507646"/>
                  </a:lnTo>
                  <a:lnTo>
                    <a:pt x="3483246" y="507682"/>
                  </a:lnTo>
                  <a:lnTo>
                    <a:pt x="3483246" y="507718"/>
                  </a:lnTo>
                  <a:lnTo>
                    <a:pt x="3483246" y="507754"/>
                  </a:lnTo>
                  <a:lnTo>
                    <a:pt x="3483246" y="507790"/>
                  </a:lnTo>
                  <a:lnTo>
                    <a:pt x="3483246" y="507826"/>
                  </a:lnTo>
                  <a:lnTo>
                    <a:pt x="3483246" y="507862"/>
                  </a:lnTo>
                  <a:lnTo>
                    <a:pt x="3483246" y="507898"/>
                  </a:lnTo>
                  <a:lnTo>
                    <a:pt x="3483246" y="507933"/>
                  </a:lnTo>
                  <a:lnTo>
                    <a:pt x="3483246" y="507969"/>
                  </a:lnTo>
                  <a:lnTo>
                    <a:pt x="3483246" y="508005"/>
                  </a:lnTo>
                  <a:lnTo>
                    <a:pt x="3483246" y="508041"/>
                  </a:lnTo>
                  <a:lnTo>
                    <a:pt x="3483246" y="508076"/>
                  </a:lnTo>
                  <a:lnTo>
                    <a:pt x="3483246" y="508112"/>
                  </a:lnTo>
                  <a:lnTo>
                    <a:pt x="3483246" y="508147"/>
                  </a:lnTo>
                  <a:lnTo>
                    <a:pt x="3483246" y="508183"/>
                  </a:lnTo>
                  <a:lnTo>
                    <a:pt x="3483246" y="508218"/>
                  </a:lnTo>
                  <a:lnTo>
                    <a:pt x="3483246" y="508254"/>
                  </a:lnTo>
                  <a:lnTo>
                    <a:pt x="3483246" y="508289"/>
                  </a:lnTo>
                  <a:lnTo>
                    <a:pt x="3483246" y="508325"/>
                  </a:lnTo>
                  <a:lnTo>
                    <a:pt x="3483246" y="508360"/>
                  </a:lnTo>
                  <a:lnTo>
                    <a:pt x="3483246" y="508395"/>
                  </a:lnTo>
                  <a:lnTo>
                    <a:pt x="3483246" y="508431"/>
                  </a:lnTo>
                  <a:lnTo>
                    <a:pt x="3483246" y="508466"/>
                  </a:lnTo>
                  <a:lnTo>
                    <a:pt x="3483246" y="508501"/>
                  </a:lnTo>
                  <a:lnTo>
                    <a:pt x="3483246" y="508536"/>
                  </a:lnTo>
                  <a:lnTo>
                    <a:pt x="3483246" y="508572"/>
                  </a:lnTo>
                  <a:lnTo>
                    <a:pt x="3483246" y="508607"/>
                  </a:lnTo>
                  <a:lnTo>
                    <a:pt x="3483246" y="508642"/>
                  </a:lnTo>
                  <a:lnTo>
                    <a:pt x="3483246" y="508677"/>
                  </a:lnTo>
                  <a:lnTo>
                    <a:pt x="3483246" y="508712"/>
                  </a:lnTo>
                  <a:lnTo>
                    <a:pt x="3483246" y="508747"/>
                  </a:lnTo>
                  <a:lnTo>
                    <a:pt x="3483246" y="508782"/>
                  </a:lnTo>
                  <a:lnTo>
                    <a:pt x="3483246" y="508817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5240021"/>
              <a:ext cx="3483246" cy="312046"/>
            </a:xfrm>
            <a:custGeom>
              <a:avLst/>
              <a:gdLst/>
              <a:ahLst/>
              <a:cxnLst/>
              <a:rect l="0" t="0" r="0" b="0"/>
              <a:pathLst>
                <a:path w="3483246" h="312046">
                  <a:moveTo>
                    <a:pt x="0" y="312046"/>
                  </a:moveTo>
                  <a:lnTo>
                    <a:pt x="3483" y="297823"/>
                  </a:lnTo>
                  <a:lnTo>
                    <a:pt x="6966" y="283715"/>
                  </a:lnTo>
                  <a:lnTo>
                    <a:pt x="10449" y="269722"/>
                  </a:lnTo>
                  <a:lnTo>
                    <a:pt x="13932" y="255842"/>
                  </a:lnTo>
                  <a:lnTo>
                    <a:pt x="17416" y="242074"/>
                  </a:lnTo>
                  <a:lnTo>
                    <a:pt x="20899" y="228415"/>
                  </a:lnTo>
                  <a:lnTo>
                    <a:pt x="24382" y="214866"/>
                  </a:lnTo>
                  <a:lnTo>
                    <a:pt x="27865" y="201424"/>
                  </a:lnTo>
                  <a:lnTo>
                    <a:pt x="31349" y="188088"/>
                  </a:lnTo>
                  <a:lnTo>
                    <a:pt x="34832" y="174857"/>
                  </a:lnTo>
                  <a:lnTo>
                    <a:pt x="38315" y="161730"/>
                  </a:lnTo>
                  <a:lnTo>
                    <a:pt x="41798" y="148706"/>
                  </a:lnTo>
                  <a:lnTo>
                    <a:pt x="45282" y="135783"/>
                  </a:lnTo>
                  <a:lnTo>
                    <a:pt x="48765" y="122961"/>
                  </a:lnTo>
                  <a:lnTo>
                    <a:pt x="52248" y="110237"/>
                  </a:lnTo>
                  <a:lnTo>
                    <a:pt x="55731" y="97612"/>
                  </a:lnTo>
                  <a:lnTo>
                    <a:pt x="59215" y="85083"/>
                  </a:lnTo>
                  <a:lnTo>
                    <a:pt x="62698" y="72649"/>
                  </a:lnTo>
                  <a:lnTo>
                    <a:pt x="66181" y="60311"/>
                  </a:lnTo>
                  <a:lnTo>
                    <a:pt x="69664" y="48066"/>
                  </a:lnTo>
                  <a:lnTo>
                    <a:pt x="73148" y="35913"/>
                  </a:lnTo>
                  <a:lnTo>
                    <a:pt x="76631" y="23852"/>
                  </a:lnTo>
                  <a:lnTo>
                    <a:pt x="80114" y="11881"/>
                  </a:lnTo>
                  <a:lnTo>
                    <a:pt x="83597" y="0"/>
                  </a:lnTo>
                  <a:lnTo>
                    <a:pt x="87081" y="248318"/>
                  </a:lnTo>
                  <a:lnTo>
                    <a:pt x="90564" y="245818"/>
                  </a:lnTo>
                  <a:lnTo>
                    <a:pt x="94047" y="243321"/>
                  </a:lnTo>
                  <a:lnTo>
                    <a:pt x="97530" y="240827"/>
                  </a:lnTo>
                  <a:lnTo>
                    <a:pt x="101014" y="238338"/>
                  </a:lnTo>
                  <a:lnTo>
                    <a:pt x="104497" y="235852"/>
                  </a:lnTo>
                  <a:lnTo>
                    <a:pt x="107980" y="233369"/>
                  </a:lnTo>
                  <a:lnTo>
                    <a:pt x="111463" y="230890"/>
                  </a:lnTo>
                  <a:lnTo>
                    <a:pt x="114947" y="228415"/>
                  </a:lnTo>
                  <a:lnTo>
                    <a:pt x="118430" y="225943"/>
                  </a:lnTo>
                  <a:lnTo>
                    <a:pt x="121913" y="223475"/>
                  </a:lnTo>
                  <a:lnTo>
                    <a:pt x="125396" y="221011"/>
                  </a:lnTo>
                  <a:lnTo>
                    <a:pt x="128880" y="218550"/>
                  </a:lnTo>
                  <a:lnTo>
                    <a:pt x="132363" y="216093"/>
                  </a:lnTo>
                  <a:lnTo>
                    <a:pt x="135846" y="213639"/>
                  </a:lnTo>
                  <a:lnTo>
                    <a:pt x="139329" y="211189"/>
                  </a:lnTo>
                  <a:lnTo>
                    <a:pt x="142813" y="208742"/>
                  </a:lnTo>
                  <a:lnTo>
                    <a:pt x="146296" y="206299"/>
                  </a:lnTo>
                  <a:lnTo>
                    <a:pt x="149779" y="203860"/>
                  </a:lnTo>
                  <a:lnTo>
                    <a:pt x="153262" y="201424"/>
                  </a:lnTo>
                  <a:lnTo>
                    <a:pt x="156746" y="198991"/>
                  </a:lnTo>
                  <a:lnTo>
                    <a:pt x="160229" y="196562"/>
                  </a:lnTo>
                  <a:lnTo>
                    <a:pt x="163712" y="194136"/>
                  </a:lnTo>
                  <a:lnTo>
                    <a:pt x="167195" y="191714"/>
                  </a:lnTo>
                  <a:lnTo>
                    <a:pt x="170679" y="189296"/>
                  </a:lnTo>
                  <a:lnTo>
                    <a:pt x="174162" y="186881"/>
                  </a:lnTo>
                  <a:lnTo>
                    <a:pt x="177645" y="184469"/>
                  </a:lnTo>
                  <a:lnTo>
                    <a:pt x="181128" y="182061"/>
                  </a:lnTo>
                  <a:lnTo>
                    <a:pt x="184612" y="179656"/>
                  </a:lnTo>
                  <a:lnTo>
                    <a:pt x="188095" y="177255"/>
                  </a:lnTo>
                  <a:lnTo>
                    <a:pt x="191578" y="174857"/>
                  </a:lnTo>
                  <a:lnTo>
                    <a:pt x="195061" y="172463"/>
                  </a:lnTo>
                  <a:lnTo>
                    <a:pt x="198545" y="170072"/>
                  </a:lnTo>
                  <a:lnTo>
                    <a:pt x="202028" y="167684"/>
                  </a:lnTo>
                  <a:lnTo>
                    <a:pt x="205511" y="165300"/>
                  </a:lnTo>
                  <a:lnTo>
                    <a:pt x="208994" y="162920"/>
                  </a:lnTo>
                  <a:lnTo>
                    <a:pt x="212478" y="160542"/>
                  </a:lnTo>
                  <a:lnTo>
                    <a:pt x="215961" y="158168"/>
                  </a:lnTo>
                  <a:lnTo>
                    <a:pt x="219444" y="155798"/>
                  </a:lnTo>
                  <a:lnTo>
                    <a:pt x="222927" y="153430"/>
                  </a:lnTo>
                  <a:lnTo>
                    <a:pt x="226411" y="151067"/>
                  </a:lnTo>
                  <a:lnTo>
                    <a:pt x="229894" y="148706"/>
                  </a:lnTo>
                  <a:lnTo>
                    <a:pt x="233377" y="146349"/>
                  </a:lnTo>
                  <a:lnTo>
                    <a:pt x="236860" y="143995"/>
                  </a:lnTo>
                  <a:lnTo>
                    <a:pt x="240344" y="141645"/>
                  </a:lnTo>
                  <a:lnTo>
                    <a:pt x="243827" y="139298"/>
                  </a:lnTo>
                  <a:lnTo>
                    <a:pt x="247310" y="136954"/>
                  </a:lnTo>
                  <a:lnTo>
                    <a:pt x="250793" y="134614"/>
                  </a:lnTo>
                  <a:lnTo>
                    <a:pt x="254277" y="132276"/>
                  </a:lnTo>
                  <a:lnTo>
                    <a:pt x="257760" y="141685"/>
                  </a:lnTo>
                  <a:lnTo>
                    <a:pt x="261243" y="139497"/>
                  </a:lnTo>
                  <a:lnTo>
                    <a:pt x="264726" y="137311"/>
                  </a:lnTo>
                  <a:lnTo>
                    <a:pt x="268210" y="135129"/>
                  </a:lnTo>
                  <a:lnTo>
                    <a:pt x="271693" y="132949"/>
                  </a:lnTo>
                  <a:lnTo>
                    <a:pt x="275176" y="130773"/>
                  </a:lnTo>
                  <a:lnTo>
                    <a:pt x="278659" y="128599"/>
                  </a:lnTo>
                  <a:lnTo>
                    <a:pt x="282143" y="126428"/>
                  </a:lnTo>
                  <a:lnTo>
                    <a:pt x="285626" y="124260"/>
                  </a:lnTo>
                  <a:lnTo>
                    <a:pt x="289109" y="122095"/>
                  </a:lnTo>
                  <a:lnTo>
                    <a:pt x="292592" y="119933"/>
                  </a:lnTo>
                  <a:lnTo>
                    <a:pt x="296075" y="117773"/>
                  </a:lnTo>
                  <a:lnTo>
                    <a:pt x="299559" y="115617"/>
                  </a:lnTo>
                  <a:lnTo>
                    <a:pt x="303042" y="113463"/>
                  </a:lnTo>
                  <a:lnTo>
                    <a:pt x="306525" y="111312"/>
                  </a:lnTo>
                  <a:lnTo>
                    <a:pt x="310008" y="109163"/>
                  </a:lnTo>
                  <a:lnTo>
                    <a:pt x="313492" y="107018"/>
                  </a:lnTo>
                  <a:lnTo>
                    <a:pt x="316975" y="104875"/>
                  </a:lnTo>
                  <a:lnTo>
                    <a:pt x="320458" y="102736"/>
                  </a:lnTo>
                  <a:lnTo>
                    <a:pt x="323941" y="100599"/>
                  </a:lnTo>
                  <a:lnTo>
                    <a:pt x="327425" y="98464"/>
                  </a:lnTo>
                  <a:lnTo>
                    <a:pt x="330908" y="96333"/>
                  </a:lnTo>
                  <a:lnTo>
                    <a:pt x="334391" y="94204"/>
                  </a:lnTo>
                  <a:lnTo>
                    <a:pt x="337874" y="92078"/>
                  </a:lnTo>
                  <a:lnTo>
                    <a:pt x="341358" y="185979"/>
                  </a:lnTo>
                  <a:lnTo>
                    <a:pt x="344841" y="184739"/>
                  </a:lnTo>
                  <a:lnTo>
                    <a:pt x="348324" y="183501"/>
                  </a:lnTo>
                  <a:lnTo>
                    <a:pt x="351807" y="182263"/>
                  </a:lnTo>
                  <a:lnTo>
                    <a:pt x="355291" y="181027"/>
                  </a:lnTo>
                  <a:lnTo>
                    <a:pt x="358774" y="179791"/>
                  </a:lnTo>
                  <a:lnTo>
                    <a:pt x="362257" y="178556"/>
                  </a:lnTo>
                  <a:lnTo>
                    <a:pt x="365740" y="177322"/>
                  </a:lnTo>
                  <a:lnTo>
                    <a:pt x="369224" y="176089"/>
                  </a:lnTo>
                  <a:lnTo>
                    <a:pt x="372707" y="174857"/>
                  </a:lnTo>
                  <a:lnTo>
                    <a:pt x="376190" y="173626"/>
                  </a:lnTo>
                  <a:lnTo>
                    <a:pt x="379673" y="172396"/>
                  </a:lnTo>
                  <a:lnTo>
                    <a:pt x="383157" y="171166"/>
                  </a:lnTo>
                  <a:lnTo>
                    <a:pt x="386640" y="169938"/>
                  </a:lnTo>
                  <a:lnTo>
                    <a:pt x="390123" y="168710"/>
                  </a:lnTo>
                  <a:lnTo>
                    <a:pt x="393606" y="167484"/>
                  </a:lnTo>
                  <a:lnTo>
                    <a:pt x="397090" y="166258"/>
                  </a:lnTo>
                  <a:lnTo>
                    <a:pt x="400573" y="165033"/>
                  </a:lnTo>
                  <a:lnTo>
                    <a:pt x="404056" y="163809"/>
                  </a:lnTo>
                  <a:lnTo>
                    <a:pt x="407539" y="162586"/>
                  </a:lnTo>
                  <a:lnTo>
                    <a:pt x="411023" y="161364"/>
                  </a:lnTo>
                  <a:lnTo>
                    <a:pt x="414506" y="160143"/>
                  </a:lnTo>
                  <a:lnTo>
                    <a:pt x="417989" y="158922"/>
                  </a:lnTo>
                  <a:lnTo>
                    <a:pt x="421472" y="157703"/>
                  </a:lnTo>
                  <a:lnTo>
                    <a:pt x="424956" y="163132"/>
                  </a:lnTo>
                  <a:lnTo>
                    <a:pt x="428439" y="161964"/>
                  </a:lnTo>
                  <a:lnTo>
                    <a:pt x="431922" y="160797"/>
                  </a:lnTo>
                  <a:lnTo>
                    <a:pt x="435405" y="159630"/>
                  </a:lnTo>
                  <a:lnTo>
                    <a:pt x="438889" y="158465"/>
                  </a:lnTo>
                  <a:lnTo>
                    <a:pt x="442372" y="157300"/>
                  </a:lnTo>
                  <a:lnTo>
                    <a:pt x="445855" y="156136"/>
                  </a:lnTo>
                  <a:lnTo>
                    <a:pt x="449338" y="154973"/>
                  </a:lnTo>
                  <a:lnTo>
                    <a:pt x="452822" y="153811"/>
                  </a:lnTo>
                  <a:lnTo>
                    <a:pt x="456305" y="152649"/>
                  </a:lnTo>
                  <a:lnTo>
                    <a:pt x="459788" y="151489"/>
                  </a:lnTo>
                  <a:lnTo>
                    <a:pt x="463271" y="150329"/>
                  </a:lnTo>
                  <a:lnTo>
                    <a:pt x="466755" y="149170"/>
                  </a:lnTo>
                  <a:lnTo>
                    <a:pt x="470238" y="148011"/>
                  </a:lnTo>
                  <a:lnTo>
                    <a:pt x="473721" y="146854"/>
                  </a:lnTo>
                  <a:lnTo>
                    <a:pt x="477204" y="145697"/>
                  </a:lnTo>
                  <a:lnTo>
                    <a:pt x="480688" y="144541"/>
                  </a:lnTo>
                  <a:lnTo>
                    <a:pt x="484171" y="143386"/>
                  </a:lnTo>
                  <a:lnTo>
                    <a:pt x="487654" y="142232"/>
                  </a:lnTo>
                  <a:lnTo>
                    <a:pt x="491137" y="141079"/>
                  </a:lnTo>
                  <a:lnTo>
                    <a:pt x="494621" y="139926"/>
                  </a:lnTo>
                  <a:lnTo>
                    <a:pt x="498104" y="138774"/>
                  </a:lnTo>
                  <a:lnTo>
                    <a:pt x="501587" y="137623"/>
                  </a:lnTo>
                  <a:lnTo>
                    <a:pt x="505070" y="136473"/>
                  </a:lnTo>
                  <a:lnTo>
                    <a:pt x="508554" y="135324"/>
                  </a:lnTo>
                  <a:lnTo>
                    <a:pt x="512037" y="163184"/>
                  </a:lnTo>
                  <a:lnTo>
                    <a:pt x="515520" y="162215"/>
                  </a:lnTo>
                  <a:lnTo>
                    <a:pt x="519003" y="161246"/>
                  </a:lnTo>
                  <a:lnTo>
                    <a:pt x="522487" y="160278"/>
                  </a:lnTo>
                  <a:lnTo>
                    <a:pt x="525970" y="159311"/>
                  </a:lnTo>
                  <a:lnTo>
                    <a:pt x="529453" y="158344"/>
                  </a:lnTo>
                  <a:lnTo>
                    <a:pt x="532936" y="157378"/>
                  </a:lnTo>
                  <a:lnTo>
                    <a:pt x="536420" y="156412"/>
                  </a:lnTo>
                  <a:lnTo>
                    <a:pt x="539903" y="155447"/>
                  </a:lnTo>
                  <a:lnTo>
                    <a:pt x="543386" y="154482"/>
                  </a:lnTo>
                  <a:lnTo>
                    <a:pt x="546869" y="153518"/>
                  </a:lnTo>
                  <a:lnTo>
                    <a:pt x="550353" y="152555"/>
                  </a:lnTo>
                  <a:lnTo>
                    <a:pt x="553836" y="151592"/>
                  </a:lnTo>
                  <a:lnTo>
                    <a:pt x="557319" y="150629"/>
                  </a:lnTo>
                  <a:lnTo>
                    <a:pt x="560802" y="149667"/>
                  </a:lnTo>
                  <a:lnTo>
                    <a:pt x="564286" y="148706"/>
                  </a:lnTo>
                  <a:lnTo>
                    <a:pt x="567769" y="147745"/>
                  </a:lnTo>
                  <a:lnTo>
                    <a:pt x="571252" y="146785"/>
                  </a:lnTo>
                  <a:lnTo>
                    <a:pt x="574735" y="145826"/>
                  </a:lnTo>
                  <a:lnTo>
                    <a:pt x="578218" y="144867"/>
                  </a:lnTo>
                  <a:lnTo>
                    <a:pt x="581702" y="143908"/>
                  </a:lnTo>
                  <a:lnTo>
                    <a:pt x="585185" y="142950"/>
                  </a:lnTo>
                  <a:lnTo>
                    <a:pt x="588668" y="141993"/>
                  </a:lnTo>
                  <a:lnTo>
                    <a:pt x="592151" y="141036"/>
                  </a:lnTo>
                  <a:lnTo>
                    <a:pt x="595635" y="143637"/>
                  </a:lnTo>
                  <a:lnTo>
                    <a:pt x="599118" y="142700"/>
                  </a:lnTo>
                  <a:lnTo>
                    <a:pt x="602601" y="141764"/>
                  </a:lnTo>
                  <a:lnTo>
                    <a:pt x="606084" y="140828"/>
                  </a:lnTo>
                  <a:lnTo>
                    <a:pt x="609568" y="139893"/>
                  </a:lnTo>
                  <a:lnTo>
                    <a:pt x="613051" y="138958"/>
                  </a:lnTo>
                  <a:lnTo>
                    <a:pt x="616534" y="138024"/>
                  </a:lnTo>
                  <a:lnTo>
                    <a:pt x="620017" y="137090"/>
                  </a:lnTo>
                  <a:lnTo>
                    <a:pt x="623501" y="136157"/>
                  </a:lnTo>
                  <a:lnTo>
                    <a:pt x="626984" y="135224"/>
                  </a:lnTo>
                  <a:lnTo>
                    <a:pt x="630467" y="134292"/>
                  </a:lnTo>
                  <a:lnTo>
                    <a:pt x="633950" y="133360"/>
                  </a:lnTo>
                  <a:lnTo>
                    <a:pt x="637434" y="132429"/>
                  </a:lnTo>
                  <a:lnTo>
                    <a:pt x="640917" y="131498"/>
                  </a:lnTo>
                  <a:lnTo>
                    <a:pt x="644400" y="130568"/>
                  </a:lnTo>
                  <a:lnTo>
                    <a:pt x="647883" y="129638"/>
                  </a:lnTo>
                  <a:lnTo>
                    <a:pt x="651367" y="128709"/>
                  </a:lnTo>
                  <a:lnTo>
                    <a:pt x="654850" y="127781"/>
                  </a:lnTo>
                  <a:lnTo>
                    <a:pt x="658333" y="126853"/>
                  </a:lnTo>
                  <a:lnTo>
                    <a:pt x="661816" y="125925"/>
                  </a:lnTo>
                  <a:lnTo>
                    <a:pt x="665300" y="124998"/>
                  </a:lnTo>
                  <a:lnTo>
                    <a:pt x="668783" y="124072"/>
                  </a:lnTo>
                  <a:lnTo>
                    <a:pt x="672266" y="123146"/>
                  </a:lnTo>
                  <a:lnTo>
                    <a:pt x="675749" y="122220"/>
                  </a:lnTo>
                  <a:lnTo>
                    <a:pt x="679233" y="121296"/>
                  </a:lnTo>
                  <a:lnTo>
                    <a:pt x="682716" y="174857"/>
                  </a:lnTo>
                  <a:lnTo>
                    <a:pt x="686199" y="174185"/>
                  </a:lnTo>
                  <a:lnTo>
                    <a:pt x="689682" y="173513"/>
                  </a:lnTo>
                  <a:lnTo>
                    <a:pt x="693166" y="172841"/>
                  </a:lnTo>
                  <a:lnTo>
                    <a:pt x="696649" y="172170"/>
                  </a:lnTo>
                  <a:lnTo>
                    <a:pt x="700132" y="171499"/>
                  </a:lnTo>
                  <a:lnTo>
                    <a:pt x="703615" y="170828"/>
                  </a:lnTo>
                  <a:lnTo>
                    <a:pt x="707099" y="170157"/>
                  </a:lnTo>
                  <a:lnTo>
                    <a:pt x="710582" y="169487"/>
                  </a:lnTo>
                  <a:lnTo>
                    <a:pt x="714065" y="168817"/>
                  </a:lnTo>
                  <a:lnTo>
                    <a:pt x="717548" y="168147"/>
                  </a:lnTo>
                  <a:lnTo>
                    <a:pt x="721032" y="167477"/>
                  </a:lnTo>
                  <a:lnTo>
                    <a:pt x="724515" y="166808"/>
                  </a:lnTo>
                  <a:lnTo>
                    <a:pt x="727998" y="166139"/>
                  </a:lnTo>
                  <a:lnTo>
                    <a:pt x="731481" y="165470"/>
                  </a:lnTo>
                  <a:lnTo>
                    <a:pt x="734965" y="164802"/>
                  </a:lnTo>
                  <a:lnTo>
                    <a:pt x="738448" y="164134"/>
                  </a:lnTo>
                  <a:lnTo>
                    <a:pt x="741931" y="163466"/>
                  </a:lnTo>
                  <a:lnTo>
                    <a:pt x="745414" y="162798"/>
                  </a:lnTo>
                  <a:lnTo>
                    <a:pt x="748898" y="162131"/>
                  </a:lnTo>
                  <a:lnTo>
                    <a:pt x="752381" y="161464"/>
                  </a:lnTo>
                  <a:lnTo>
                    <a:pt x="755864" y="160797"/>
                  </a:lnTo>
                  <a:lnTo>
                    <a:pt x="759347" y="160130"/>
                  </a:lnTo>
                  <a:lnTo>
                    <a:pt x="762831" y="159464"/>
                  </a:lnTo>
                  <a:lnTo>
                    <a:pt x="766314" y="203337"/>
                  </a:lnTo>
                  <a:lnTo>
                    <a:pt x="769797" y="202859"/>
                  </a:lnTo>
                  <a:lnTo>
                    <a:pt x="773280" y="202380"/>
                  </a:lnTo>
                  <a:lnTo>
                    <a:pt x="776764" y="201902"/>
                  </a:lnTo>
                  <a:lnTo>
                    <a:pt x="780247" y="201424"/>
                  </a:lnTo>
                  <a:lnTo>
                    <a:pt x="783730" y="200945"/>
                  </a:lnTo>
                  <a:lnTo>
                    <a:pt x="787213" y="200468"/>
                  </a:lnTo>
                  <a:lnTo>
                    <a:pt x="790697" y="199990"/>
                  </a:lnTo>
                  <a:lnTo>
                    <a:pt x="794180" y="199512"/>
                  </a:lnTo>
                  <a:lnTo>
                    <a:pt x="797663" y="199034"/>
                  </a:lnTo>
                  <a:lnTo>
                    <a:pt x="801146" y="198557"/>
                  </a:lnTo>
                  <a:lnTo>
                    <a:pt x="804630" y="198080"/>
                  </a:lnTo>
                  <a:lnTo>
                    <a:pt x="808113" y="197603"/>
                  </a:lnTo>
                  <a:lnTo>
                    <a:pt x="811596" y="197126"/>
                  </a:lnTo>
                  <a:lnTo>
                    <a:pt x="815079" y="196649"/>
                  </a:lnTo>
                  <a:lnTo>
                    <a:pt x="818563" y="196172"/>
                  </a:lnTo>
                  <a:lnTo>
                    <a:pt x="822046" y="195695"/>
                  </a:lnTo>
                  <a:lnTo>
                    <a:pt x="825529" y="195219"/>
                  </a:lnTo>
                  <a:lnTo>
                    <a:pt x="829012" y="194743"/>
                  </a:lnTo>
                  <a:lnTo>
                    <a:pt x="832496" y="194266"/>
                  </a:lnTo>
                  <a:lnTo>
                    <a:pt x="835979" y="193790"/>
                  </a:lnTo>
                  <a:lnTo>
                    <a:pt x="839462" y="193314"/>
                  </a:lnTo>
                  <a:lnTo>
                    <a:pt x="842945" y="192839"/>
                  </a:lnTo>
                  <a:lnTo>
                    <a:pt x="846429" y="192363"/>
                  </a:lnTo>
                  <a:lnTo>
                    <a:pt x="849912" y="216315"/>
                  </a:lnTo>
                  <a:lnTo>
                    <a:pt x="853395" y="215933"/>
                  </a:lnTo>
                  <a:lnTo>
                    <a:pt x="856878" y="215552"/>
                  </a:lnTo>
                  <a:lnTo>
                    <a:pt x="860361" y="215171"/>
                  </a:lnTo>
                  <a:lnTo>
                    <a:pt x="863845" y="214789"/>
                  </a:lnTo>
                  <a:lnTo>
                    <a:pt x="867328" y="214408"/>
                  </a:lnTo>
                  <a:lnTo>
                    <a:pt x="870811" y="214027"/>
                  </a:lnTo>
                  <a:lnTo>
                    <a:pt x="874294" y="213646"/>
                  </a:lnTo>
                  <a:lnTo>
                    <a:pt x="877778" y="213265"/>
                  </a:lnTo>
                  <a:lnTo>
                    <a:pt x="881261" y="212884"/>
                  </a:lnTo>
                  <a:lnTo>
                    <a:pt x="884744" y="212504"/>
                  </a:lnTo>
                  <a:lnTo>
                    <a:pt x="888227" y="212123"/>
                  </a:lnTo>
                  <a:lnTo>
                    <a:pt x="891711" y="211742"/>
                  </a:lnTo>
                  <a:lnTo>
                    <a:pt x="895194" y="211362"/>
                  </a:lnTo>
                  <a:lnTo>
                    <a:pt x="898677" y="210981"/>
                  </a:lnTo>
                  <a:lnTo>
                    <a:pt x="902160" y="210601"/>
                  </a:lnTo>
                  <a:lnTo>
                    <a:pt x="905644" y="210221"/>
                  </a:lnTo>
                  <a:lnTo>
                    <a:pt x="909127" y="209841"/>
                  </a:lnTo>
                  <a:lnTo>
                    <a:pt x="912610" y="209461"/>
                  </a:lnTo>
                  <a:lnTo>
                    <a:pt x="916093" y="209081"/>
                  </a:lnTo>
                  <a:lnTo>
                    <a:pt x="919577" y="208701"/>
                  </a:lnTo>
                  <a:lnTo>
                    <a:pt x="923060" y="208321"/>
                  </a:lnTo>
                  <a:lnTo>
                    <a:pt x="926543" y="207941"/>
                  </a:lnTo>
                  <a:lnTo>
                    <a:pt x="930026" y="207562"/>
                  </a:lnTo>
                  <a:lnTo>
                    <a:pt x="933510" y="207182"/>
                  </a:lnTo>
                  <a:lnTo>
                    <a:pt x="936993" y="212528"/>
                  </a:lnTo>
                  <a:lnTo>
                    <a:pt x="940476" y="212169"/>
                  </a:lnTo>
                  <a:lnTo>
                    <a:pt x="943959" y="211809"/>
                  </a:lnTo>
                  <a:lnTo>
                    <a:pt x="947443" y="211450"/>
                  </a:lnTo>
                  <a:lnTo>
                    <a:pt x="950926" y="211091"/>
                  </a:lnTo>
                  <a:lnTo>
                    <a:pt x="954409" y="210732"/>
                  </a:lnTo>
                  <a:lnTo>
                    <a:pt x="957892" y="210373"/>
                  </a:lnTo>
                  <a:lnTo>
                    <a:pt x="961376" y="210014"/>
                  </a:lnTo>
                  <a:lnTo>
                    <a:pt x="964859" y="209655"/>
                  </a:lnTo>
                  <a:lnTo>
                    <a:pt x="968342" y="209297"/>
                  </a:lnTo>
                  <a:lnTo>
                    <a:pt x="971825" y="208938"/>
                  </a:lnTo>
                  <a:lnTo>
                    <a:pt x="975309" y="208579"/>
                  </a:lnTo>
                  <a:lnTo>
                    <a:pt x="978792" y="208221"/>
                  </a:lnTo>
                  <a:lnTo>
                    <a:pt x="982275" y="207862"/>
                  </a:lnTo>
                  <a:lnTo>
                    <a:pt x="985758" y="207504"/>
                  </a:lnTo>
                  <a:lnTo>
                    <a:pt x="989242" y="207146"/>
                  </a:lnTo>
                  <a:lnTo>
                    <a:pt x="992725" y="206788"/>
                  </a:lnTo>
                  <a:lnTo>
                    <a:pt x="996208" y="206429"/>
                  </a:lnTo>
                  <a:lnTo>
                    <a:pt x="999691" y="206071"/>
                  </a:lnTo>
                  <a:lnTo>
                    <a:pt x="1003175" y="205713"/>
                  </a:lnTo>
                  <a:lnTo>
                    <a:pt x="1006658" y="205355"/>
                  </a:lnTo>
                  <a:lnTo>
                    <a:pt x="1010141" y="204998"/>
                  </a:lnTo>
                  <a:lnTo>
                    <a:pt x="1013624" y="204640"/>
                  </a:lnTo>
                  <a:lnTo>
                    <a:pt x="1017108" y="204282"/>
                  </a:lnTo>
                  <a:lnTo>
                    <a:pt x="1020591" y="215633"/>
                  </a:lnTo>
                  <a:lnTo>
                    <a:pt x="1024074" y="215313"/>
                  </a:lnTo>
                  <a:lnTo>
                    <a:pt x="1027557" y="214993"/>
                  </a:lnTo>
                  <a:lnTo>
                    <a:pt x="1031041" y="214674"/>
                  </a:lnTo>
                  <a:lnTo>
                    <a:pt x="1034524" y="214354"/>
                  </a:lnTo>
                  <a:lnTo>
                    <a:pt x="1038007" y="214034"/>
                  </a:lnTo>
                  <a:lnTo>
                    <a:pt x="1041490" y="213715"/>
                  </a:lnTo>
                  <a:lnTo>
                    <a:pt x="1044974" y="213395"/>
                  </a:lnTo>
                  <a:lnTo>
                    <a:pt x="1048457" y="213076"/>
                  </a:lnTo>
                  <a:lnTo>
                    <a:pt x="1051940" y="212756"/>
                  </a:lnTo>
                  <a:lnTo>
                    <a:pt x="1055423" y="212437"/>
                  </a:lnTo>
                  <a:lnTo>
                    <a:pt x="1058907" y="212117"/>
                  </a:lnTo>
                  <a:lnTo>
                    <a:pt x="1062390" y="211798"/>
                  </a:lnTo>
                  <a:lnTo>
                    <a:pt x="1065873" y="211479"/>
                  </a:lnTo>
                  <a:lnTo>
                    <a:pt x="1069356" y="211160"/>
                  </a:lnTo>
                  <a:lnTo>
                    <a:pt x="1072840" y="210841"/>
                  </a:lnTo>
                  <a:lnTo>
                    <a:pt x="1076323" y="210522"/>
                  </a:lnTo>
                  <a:lnTo>
                    <a:pt x="1079806" y="210203"/>
                  </a:lnTo>
                  <a:lnTo>
                    <a:pt x="1083289" y="209884"/>
                  </a:lnTo>
                  <a:lnTo>
                    <a:pt x="1086773" y="209565"/>
                  </a:lnTo>
                  <a:lnTo>
                    <a:pt x="1090256" y="209246"/>
                  </a:lnTo>
                  <a:lnTo>
                    <a:pt x="1093739" y="208928"/>
                  </a:lnTo>
                  <a:lnTo>
                    <a:pt x="1097222" y="208609"/>
                  </a:lnTo>
                  <a:lnTo>
                    <a:pt x="1100706" y="208290"/>
                  </a:lnTo>
                  <a:lnTo>
                    <a:pt x="1104189" y="207972"/>
                  </a:lnTo>
                  <a:lnTo>
                    <a:pt x="1107672" y="212242"/>
                  </a:lnTo>
                  <a:lnTo>
                    <a:pt x="1111155" y="211937"/>
                  </a:lnTo>
                  <a:lnTo>
                    <a:pt x="1114639" y="211632"/>
                  </a:lnTo>
                  <a:lnTo>
                    <a:pt x="1118122" y="211327"/>
                  </a:lnTo>
                  <a:lnTo>
                    <a:pt x="1121605" y="211023"/>
                  </a:lnTo>
                  <a:lnTo>
                    <a:pt x="1125088" y="210718"/>
                  </a:lnTo>
                  <a:lnTo>
                    <a:pt x="1128572" y="210414"/>
                  </a:lnTo>
                  <a:lnTo>
                    <a:pt x="1132055" y="210109"/>
                  </a:lnTo>
                  <a:lnTo>
                    <a:pt x="1135538" y="209805"/>
                  </a:lnTo>
                  <a:lnTo>
                    <a:pt x="1139021" y="209500"/>
                  </a:lnTo>
                  <a:lnTo>
                    <a:pt x="1142505" y="209196"/>
                  </a:lnTo>
                  <a:lnTo>
                    <a:pt x="1145988" y="208892"/>
                  </a:lnTo>
                  <a:lnTo>
                    <a:pt x="1149471" y="208587"/>
                  </a:lnTo>
                  <a:lnTo>
                    <a:pt x="1152954" y="208283"/>
                  </a:lnTo>
                  <a:lnTo>
                    <a:pt x="1156437" y="207979"/>
                  </a:lnTo>
                  <a:lnTo>
                    <a:pt x="1159921" y="207675"/>
                  </a:lnTo>
                  <a:lnTo>
                    <a:pt x="1163404" y="207371"/>
                  </a:lnTo>
                  <a:lnTo>
                    <a:pt x="1166887" y="207067"/>
                  </a:lnTo>
                  <a:lnTo>
                    <a:pt x="1170370" y="206763"/>
                  </a:lnTo>
                  <a:lnTo>
                    <a:pt x="1173854" y="206459"/>
                  </a:lnTo>
                  <a:lnTo>
                    <a:pt x="1177337" y="206156"/>
                  </a:lnTo>
                  <a:lnTo>
                    <a:pt x="1180820" y="205852"/>
                  </a:lnTo>
                  <a:lnTo>
                    <a:pt x="1184303" y="205548"/>
                  </a:lnTo>
                  <a:lnTo>
                    <a:pt x="1187787" y="205245"/>
                  </a:lnTo>
                  <a:lnTo>
                    <a:pt x="1191270" y="216281"/>
                  </a:lnTo>
                  <a:lnTo>
                    <a:pt x="1194753" y="216009"/>
                  </a:lnTo>
                  <a:lnTo>
                    <a:pt x="1198236" y="215736"/>
                  </a:lnTo>
                  <a:lnTo>
                    <a:pt x="1201720" y="215464"/>
                  </a:lnTo>
                  <a:lnTo>
                    <a:pt x="1205203" y="215192"/>
                  </a:lnTo>
                  <a:lnTo>
                    <a:pt x="1208686" y="214920"/>
                  </a:lnTo>
                  <a:lnTo>
                    <a:pt x="1212169" y="214648"/>
                  </a:lnTo>
                  <a:lnTo>
                    <a:pt x="1215653" y="214376"/>
                  </a:lnTo>
                  <a:lnTo>
                    <a:pt x="1219136" y="214104"/>
                  </a:lnTo>
                  <a:lnTo>
                    <a:pt x="1222619" y="213832"/>
                  </a:lnTo>
                  <a:lnTo>
                    <a:pt x="1226102" y="213560"/>
                  </a:lnTo>
                  <a:lnTo>
                    <a:pt x="1229586" y="213288"/>
                  </a:lnTo>
                  <a:lnTo>
                    <a:pt x="1233069" y="213016"/>
                  </a:lnTo>
                  <a:lnTo>
                    <a:pt x="1236552" y="212745"/>
                  </a:lnTo>
                  <a:lnTo>
                    <a:pt x="1240035" y="212473"/>
                  </a:lnTo>
                  <a:lnTo>
                    <a:pt x="1243519" y="212201"/>
                  </a:lnTo>
                  <a:lnTo>
                    <a:pt x="1247002" y="211930"/>
                  </a:lnTo>
                  <a:lnTo>
                    <a:pt x="1250485" y="211658"/>
                  </a:lnTo>
                  <a:lnTo>
                    <a:pt x="1253968" y="211386"/>
                  </a:lnTo>
                  <a:lnTo>
                    <a:pt x="1257452" y="211115"/>
                  </a:lnTo>
                  <a:lnTo>
                    <a:pt x="1260935" y="210843"/>
                  </a:lnTo>
                  <a:lnTo>
                    <a:pt x="1264418" y="210572"/>
                  </a:lnTo>
                  <a:lnTo>
                    <a:pt x="1267901" y="210301"/>
                  </a:lnTo>
                  <a:lnTo>
                    <a:pt x="1271385" y="210029"/>
                  </a:lnTo>
                  <a:lnTo>
                    <a:pt x="1274868" y="216490"/>
                  </a:lnTo>
                  <a:lnTo>
                    <a:pt x="1278351" y="216236"/>
                  </a:lnTo>
                  <a:lnTo>
                    <a:pt x="1281834" y="215982"/>
                  </a:lnTo>
                  <a:lnTo>
                    <a:pt x="1285318" y="215728"/>
                  </a:lnTo>
                  <a:lnTo>
                    <a:pt x="1288801" y="215474"/>
                  </a:lnTo>
                  <a:lnTo>
                    <a:pt x="1292284" y="215221"/>
                  </a:lnTo>
                  <a:lnTo>
                    <a:pt x="1295767" y="214967"/>
                  </a:lnTo>
                  <a:lnTo>
                    <a:pt x="1299251" y="214713"/>
                  </a:lnTo>
                  <a:lnTo>
                    <a:pt x="1302734" y="214460"/>
                  </a:lnTo>
                  <a:lnTo>
                    <a:pt x="1306217" y="214206"/>
                  </a:lnTo>
                  <a:lnTo>
                    <a:pt x="1309700" y="213953"/>
                  </a:lnTo>
                  <a:lnTo>
                    <a:pt x="1313184" y="213699"/>
                  </a:lnTo>
                  <a:lnTo>
                    <a:pt x="1316667" y="213446"/>
                  </a:lnTo>
                  <a:lnTo>
                    <a:pt x="1320150" y="213192"/>
                  </a:lnTo>
                  <a:lnTo>
                    <a:pt x="1323633" y="212939"/>
                  </a:lnTo>
                  <a:lnTo>
                    <a:pt x="1327117" y="212685"/>
                  </a:lnTo>
                  <a:lnTo>
                    <a:pt x="1330600" y="212432"/>
                  </a:lnTo>
                  <a:lnTo>
                    <a:pt x="1334083" y="212179"/>
                  </a:lnTo>
                  <a:lnTo>
                    <a:pt x="1337566" y="211925"/>
                  </a:lnTo>
                  <a:lnTo>
                    <a:pt x="1341050" y="211672"/>
                  </a:lnTo>
                  <a:lnTo>
                    <a:pt x="1344533" y="211419"/>
                  </a:lnTo>
                  <a:lnTo>
                    <a:pt x="1348016" y="211166"/>
                  </a:lnTo>
                  <a:lnTo>
                    <a:pt x="1351499" y="210913"/>
                  </a:lnTo>
                  <a:lnTo>
                    <a:pt x="1354983" y="210660"/>
                  </a:lnTo>
                  <a:lnTo>
                    <a:pt x="1358466" y="210407"/>
                  </a:lnTo>
                  <a:lnTo>
                    <a:pt x="1361949" y="214943"/>
                  </a:lnTo>
                  <a:lnTo>
                    <a:pt x="1365432" y="214709"/>
                  </a:lnTo>
                  <a:lnTo>
                    <a:pt x="1368916" y="214474"/>
                  </a:lnTo>
                  <a:lnTo>
                    <a:pt x="1372399" y="214240"/>
                  </a:lnTo>
                  <a:lnTo>
                    <a:pt x="1375882" y="214006"/>
                  </a:lnTo>
                  <a:lnTo>
                    <a:pt x="1379365" y="213772"/>
                  </a:lnTo>
                  <a:lnTo>
                    <a:pt x="1382849" y="213537"/>
                  </a:lnTo>
                  <a:lnTo>
                    <a:pt x="1386332" y="213303"/>
                  </a:lnTo>
                  <a:lnTo>
                    <a:pt x="1389815" y="213069"/>
                  </a:lnTo>
                  <a:lnTo>
                    <a:pt x="1393298" y="212835"/>
                  </a:lnTo>
                  <a:lnTo>
                    <a:pt x="1396782" y="212602"/>
                  </a:lnTo>
                  <a:lnTo>
                    <a:pt x="1400265" y="212368"/>
                  </a:lnTo>
                  <a:lnTo>
                    <a:pt x="1403748" y="212134"/>
                  </a:lnTo>
                  <a:lnTo>
                    <a:pt x="1407231" y="211900"/>
                  </a:lnTo>
                  <a:lnTo>
                    <a:pt x="1410715" y="211667"/>
                  </a:lnTo>
                  <a:lnTo>
                    <a:pt x="1414198" y="211433"/>
                  </a:lnTo>
                  <a:lnTo>
                    <a:pt x="1417681" y="211200"/>
                  </a:lnTo>
                  <a:lnTo>
                    <a:pt x="1421164" y="210966"/>
                  </a:lnTo>
                  <a:lnTo>
                    <a:pt x="1424648" y="210733"/>
                  </a:lnTo>
                  <a:lnTo>
                    <a:pt x="1428131" y="210500"/>
                  </a:lnTo>
                  <a:lnTo>
                    <a:pt x="1431614" y="210267"/>
                  </a:lnTo>
                  <a:lnTo>
                    <a:pt x="1435097" y="210033"/>
                  </a:lnTo>
                  <a:lnTo>
                    <a:pt x="1438580" y="209800"/>
                  </a:lnTo>
                  <a:lnTo>
                    <a:pt x="1442064" y="209567"/>
                  </a:lnTo>
                  <a:lnTo>
                    <a:pt x="1445547" y="210039"/>
                  </a:lnTo>
                  <a:lnTo>
                    <a:pt x="1449030" y="209800"/>
                  </a:lnTo>
                  <a:lnTo>
                    <a:pt x="1452513" y="209562"/>
                  </a:lnTo>
                  <a:lnTo>
                    <a:pt x="1455997" y="209323"/>
                  </a:lnTo>
                  <a:lnTo>
                    <a:pt x="1459480" y="209085"/>
                  </a:lnTo>
                  <a:lnTo>
                    <a:pt x="1462963" y="208846"/>
                  </a:lnTo>
                  <a:lnTo>
                    <a:pt x="1466446" y="208608"/>
                  </a:lnTo>
                  <a:lnTo>
                    <a:pt x="1469930" y="208370"/>
                  </a:lnTo>
                  <a:lnTo>
                    <a:pt x="1473413" y="208131"/>
                  </a:lnTo>
                  <a:lnTo>
                    <a:pt x="1476896" y="207893"/>
                  </a:lnTo>
                  <a:lnTo>
                    <a:pt x="1480379" y="207655"/>
                  </a:lnTo>
                  <a:lnTo>
                    <a:pt x="1483863" y="207416"/>
                  </a:lnTo>
                  <a:lnTo>
                    <a:pt x="1487346" y="207178"/>
                  </a:lnTo>
                  <a:lnTo>
                    <a:pt x="1490829" y="206940"/>
                  </a:lnTo>
                  <a:lnTo>
                    <a:pt x="1494312" y="206702"/>
                  </a:lnTo>
                  <a:lnTo>
                    <a:pt x="1497796" y="206464"/>
                  </a:lnTo>
                  <a:lnTo>
                    <a:pt x="1501279" y="206226"/>
                  </a:lnTo>
                  <a:lnTo>
                    <a:pt x="1504762" y="205988"/>
                  </a:lnTo>
                  <a:lnTo>
                    <a:pt x="1508245" y="205750"/>
                  </a:lnTo>
                  <a:lnTo>
                    <a:pt x="1511729" y="205512"/>
                  </a:lnTo>
                  <a:lnTo>
                    <a:pt x="1515212" y="205274"/>
                  </a:lnTo>
                  <a:lnTo>
                    <a:pt x="1518695" y="205036"/>
                  </a:lnTo>
                  <a:lnTo>
                    <a:pt x="1522178" y="204798"/>
                  </a:lnTo>
                  <a:lnTo>
                    <a:pt x="1525662" y="204560"/>
                  </a:lnTo>
                  <a:lnTo>
                    <a:pt x="1529145" y="204322"/>
                  </a:lnTo>
                  <a:lnTo>
                    <a:pt x="1532628" y="210043"/>
                  </a:lnTo>
                  <a:lnTo>
                    <a:pt x="1536111" y="209818"/>
                  </a:lnTo>
                  <a:lnTo>
                    <a:pt x="1539595" y="209593"/>
                  </a:lnTo>
                  <a:lnTo>
                    <a:pt x="1543078" y="209368"/>
                  </a:lnTo>
                  <a:lnTo>
                    <a:pt x="1546561" y="209143"/>
                  </a:lnTo>
                  <a:lnTo>
                    <a:pt x="1550044" y="208918"/>
                  </a:lnTo>
                  <a:lnTo>
                    <a:pt x="1553528" y="208693"/>
                  </a:lnTo>
                  <a:lnTo>
                    <a:pt x="1557011" y="208468"/>
                  </a:lnTo>
                  <a:lnTo>
                    <a:pt x="1560494" y="208244"/>
                  </a:lnTo>
                  <a:lnTo>
                    <a:pt x="1563977" y="208019"/>
                  </a:lnTo>
                  <a:lnTo>
                    <a:pt x="1567461" y="207794"/>
                  </a:lnTo>
                  <a:lnTo>
                    <a:pt x="1570944" y="207569"/>
                  </a:lnTo>
                  <a:lnTo>
                    <a:pt x="1574427" y="207345"/>
                  </a:lnTo>
                  <a:lnTo>
                    <a:pt x="1577910" y="207120"/>
                  </a:lnTo>
                  <a:lnTo>
                    <a:pt x="1581394" y="206895"/>
                  </a:lnTo>
                  <a:lnTo>
                    <a:pt x="1584877" y="206671"/>
                  </a:lnTo>
                  <a:lnTo>
                    <a:pt x="1588360" y="206446"/>
                  </a:lnTo>
                  <a:lnTo>
                    <a:pt x="1591843" y="206222"/>
                  </a:lnTo>
                  <a:lnTo>
                    <a:pt x="1595327" y="205997"/>
                  </a:lnTo>
                  <a:lnTo>
                    <a:pt x="1598810" y="205773"/>
                  </a:lnTo>
                  <a:lnTo>
                    <a:pt x="1602293" y="205548"/>
                  </a:lnTo>
                  <a:lnTo>
                    <a:pt x="1605776" y="205324"/>
                  </a:lnTo>
                  <a:lnTo>
                    <a:pt x="1609260" y="205099"/>
                  </a:lnTo>
                  <a:lnTo>
                    <a:pt x="1612743" y="204875"/>
                  </a:lnTo>
                  <a:lnTo>
                    <a:pt x="1616226" y="205514"/>
                  </a:lnTo>
                  <a:lnTo>
                    <a:pt x="1619709" y="205291"/>
                  </a:lnTo>
                  <a:lnTo>
                    <a:pt x="1623193" y="205069"/>
                  </a:lnTo>
                  <a:lnTo>
                    <a:pt x="1626676" y="204846"/>
                  </a:lnTo>
                  <a:lnTo>
                    <a:pt x="1630159" y="204624"/>
                  </a:lnTo>
                  <a:lnTo>
                    <a:pt x="1633642" y="204401"/>
                  </a:lnTo>
                  <a:lnTo>
                    <a:pt x="1637126" y="204179"/>
                  </a:lnTo>
                  <a:lnTo>
                    <a:pt x="1640609" y="203957"/>
                  </a:lnTo>
                  <a:lnTo>
                    <a:pt x="1644092" y="203734"/>
                  </a:lnTo>
                  <a:lnTo>
                    <a:pt x="1647575" y="203512"/>
                  </a:lnTo>
                  <a:lnTo>
                    <a:pt x="1651059" y="203290"/>
                  </a:lnTo>
                  <a:lnTo>
                    <a:pt x="1654542" y="203067"/>
                  </a:lnTo>
                  <a:lnTo>
                    <a:pt x="1658025" y="202845"/>
                  </a:lnTo>
                  <a:lnTo>
                    <a:pt x="1661508" y="202623"/>
                  </a:lnTo>
                  <a:lnTo>
                    <a:pt x="1664992" y="202401"/>
                  </a:lnTo>
                  <a:lnTo>
                    <a:pt x="1668475" y="202179"/>
                  </a:lnTo>
                  <a:lnTo>
                    <a:pt x="1671958" y="201957"/>
                  </a:lnTo>
                  <a:lnTo>
                    <a:pt x="1675441" y="201734"/>
                  </a:lnTo>
                  <a:lnTo>
                    <a:pt x="1678925" y="201512"/>
                  </a:lnTo>
                  <a:lnTo>
                    <a:pt x="1682408" y="201290"/>
                  </a:lnTo>
                  <a:lnTo>
                    <a:pt x="1685891" y="201068"/>
                  </a:lnTo>
                  <a:lnTo>
                    <a:pt x="1689374" y="200846"/>
                  </a:lnTo>
                  <a:lnTo>
                    <a:pt x="1692858" y="200624"/>
                  </a:lnTo>
                  <a:lnTo>
                    <a:pt x="1696341" y="200403"/>
                  </a:lnTo>
                  <a:lnTo>
                    <a:pt x="1699824" y="212200"/>
                  </a:lnTo>
                  <a:lnTo>
                    <a:pt x="1703307" y="212002"/>
                  </a:lnTo>
                  <a:lnTo>
                    <a:pt x="1706791" y="211803"/>
                  </a:lnTo>
                  <a:lnTo>
                    <a:pt x="1710274" y="211604"/>
                  </a:lnTo>
                  <a:lnTo>
                    <a:pt x="1713757" y="211406"/>
                  </a:lnTo>
                  <a:lnTo>
                    <a:pt x="1717240" y="211207"/>
                  </a:lnTo>
                  <a:lnTo>
                    <a:pt x="1720723" y="211008"/>
                  </a:lnTo>
                  <a:lnTo>
                    <a:pt x="1724207" y="210810"/>
                  </a:lnTo>
                  <a:lnTo>
                    <a:pt x="1727690" y="210611"/>
                  </a:lnTo>
                  <a:lnTo>
                    <a:pt x="1731173" y="210413"/>
                  </a:lnTo>
                  <a:lnTo>
                    <a:pt x="1734656" y="210214"/>
                  </a:lnTo>
                  <a:lnTo>
                    <a:pt x="1738140" y="210016"/>
                  </a:lnTo>
                  <a:lnTo>
                    <a:pt x="1741623" y="209817"/>
                  </a:lnTo>
                  <a:lnTo>
                    <a:pt x="1745106" y="209619"/>
                  </a:lnTo>
                  <a:lnTo>
                    <a:pt x="1748589" y="209420"/>
                  </a:lnTo>
                  <a:lnTo>
                    <a:pt x="1752073" y="209222"/>
                  </a:lnTo>
                  <a:lnTo>
                    <a:pt x="1755556" y="209024"/>
                  </a:lnTo>
                  <a:lnTo>
                    <a:pt x="1759039" y="208825"/>
                  </a:lnTo>
                  <a:lnTo>
                    <a:pt x="1762522" y="208627"/>
                  </a:lnTo>
                  <a:lnTo>
                    <a:pt x="1766006" y="208429"/>
                  </a:lnTo>
                  <a:lnTo>
                    <a:pt x="1769489" y="208230"/>
                  </a:lnTo>
                  <a:lnTo>
                    <a:pt x="1772972" y="208032"/>
                  </a:lnTo>
                  <a:lnTo>
                    <a:pt x="1776455" y="207834"/>
                  </a:lnTo>
                  <a:lnTo>
                    <a:pt x="1779939" y="207636"/>
                  </a:lnTo>
                  <a:lnTo>
                    <a:pt x="1783422" y="207437"/>
                  </a:lnTo>
                  <a:lnTo>
                    <a:pt x="1786905" y="208717"/>
                  </a:lnTo>
                  <a:lnTo>
                    <a:pt x="1790388" y="208522"/>
                  </a:lnTo>
                  <a:lnTo>
                    <a:pt x="1793872" y="208327"/>
                  </a:lnTo>
                  <a:lnTo>
                    <a:pt x="1797355" y="208131"/>
                  </a:lnTo>
                  <a:lnTo>
                    <a:pt x="1800838" y="207936"/>
                  </a:lnTo>
                  <a:lnTo>
                    <a:pt x="1804321" y="207740"/>
                  </a:lnTo>
                  <a:lnTo>
                    <a:pt x="1807805" y="207545"/>
                  </a:lnTo>
                  <a:lnTo>
                    <a:pt x="1811288" y="207350"/>
                  </a:lnTo>
                  <a:lnTo>
                    <a:pt x="1814771" y="207155"/>
                  </a:lnTo>
                  <a:lnTo>
                    <a:pt x="1818254" y="206959"/>
                  </a:lnTo>
                  <a:lnTo>
                    <a:pt x="1821738" y="206764"/>
                  </a:lnTo>
                  <a:lnTo>
                    <a:pt x="1825221" y="206569"/>
                  </a:lnTo>
                  <a:lnTo>
                    <a:pt x="1828704" y="206374"/>
                  </a:lnTo>
                  <a:lnTo>
                    <a:pt x="1832187" y="206179"/>
                  </a:lnTo>
                  <a:lnTo>
                    <a:pt x="1835671" y="205983"/>
                  </a:lnTo>
                  <a:lnTo>
                    <a:pt x="1839154" y="205788"/>
                  </a:lnTo>
                  <a:lnTo>
                    <a:pt x="1842637" y="205593"/>
                  </a:lnTo>
                  <a:lnTo>
                    <a:pt x="1846120" y="205398"/>
                  </a:lnTo>
                  <a:lnTo>
                    <a:pt x="1849604" y="205203"/>
                  </a:lnTo>
                  <a:lnTo>
                    <a:pt x="1853087" y="205008"/>
                  </a:lnTo>
                  <a:lnTo>
                    <a:pt x="1856570" y="204813"/>
                  </a:lnTo>
                  <a:lnTo>
                    <a:pt x="1860053" y="204618"/>
                  </a:lnTo>
                  <a:lnTo>
                    <a:pt x="1863537" y="204423"/>
                  </a:lnTo>
                  <a:lnTo>
                    <a:pt x="1867020" y="204228"/>
                  </a:lnTo>
                  <a:lnTo>
                    <a:pt x="1870503" y="204188"/>
                  </a:lnTo>
                  <a:lnTo>
                    <a:pt x="1873986" y="203999"/>
                  </a:lnTo>
                  <a:lnTo>
                    <a:pt x="1877470" y="203811"/>
                  </a:lnTo>
                  <a:lnTo>
                    <a:pt x="1880953" y="203623"/>
                  </a:lnTo>
                  <a:lnTo>
                    <a:pt x="1884436" y="203434"/>
                  </a:lnTo>
                  <a:lnTo>
                    <a:pt x="1887919" y="203246"/>
                  </a:lnTo>
                  <a:lnTo>
                    <a:pt x="1891403" y="203058"/>
                  </a:lnTo>
                  <a:lnTo>
                    <a:pt x="1894886" y="202870"/>
                  </a:lnTo>
                  <a:lnTo>
                    <a:pt x="1898369" y="202682"/>
                  </a:lnTo>
                  <a:lnTo>
                    <a:pt x="1901852" y="202494"/>
                  </a:lnTo>
                  <a:lnTo>
                    <a:pt x="1905336" y="202306"/>
                  </a:lnTo>
                  <a:lnTo>
                    <a:pt x="1908819" y="202118"/>
                  </a:lnTo>
                  <a:lnTo>
                    <a:pt x="1912302" y="201930"/>
                  </a:lnTo>
                  <a:lnTo>
                    <a:pt x="1915785" y="201742"/>
                  </a:lnTo>
                  <a:lnTo>
                    <a:pt x="1919269" y="201554"/>
                  </a:lnTo>
                  <a:lnTo>
                    <a:pt x="1922752" y="201366"/>
                  </a:lnTo>
                  <a:lnTo>
                    <a:pt x="1926235" y="201179"/>
                  </a:lnTo>
                  <a:lnTo>
                    <a:pt x="1929718" y="200991"/>
                  </a:lnTo>
                  <a:lnTo>
                    <a:pt x="1933202" y="200803"/>
                  </a:lnTo>
                  <a:lnTo>
                    <a:pt x="1936685" y="200616"/>
                  </a:lnTo>
                  <a:lnTo>
                    <a:pt x="1940168" y="200428"/>
                  </a:lnTo>
                  <a:lnTo>
                    <a:pt x="1943651" y="200241"/>
                  </a:lnTo>
                  <a:lnTo>
                    <a:pt x="1947135" y="200053"/>
                  </a:lnTo>
                  <a:lnTo>
                    <a:pt x="1950618" y="199866"/>
                  </a:lnTo>
                  <a:lnTo>
                    <a:pt x="1954101" y="201538"/>
                  </a:lnTo>
                  <a:lnTo>
                    <a:pt x="1957584" y="201354"/>
                  </a:lnTo>
                  <a:lnTo>
                    <a:pt x="1961068" y="201169"/>
                  </a:lnTo>
                  <a:lnTo>
                    <a:pt x="1964551" y="200985"/>
                  </a:lnTo>
                  <a:lnTo>
                    <a:pt x="1968034" y="200801"/>
                  </a:lnTo>
                  <a:lnTo>
                    <a:pt x="1971517" y="200616"/>
                  </a:lnTo>
                  <a:lnTo>
                    <a:pt x="1975001" y="200432"/>
                  </a:lnTo>
                  <a:lnTo>
                    <a:pt x="1978484" y="200248"/>
                  </a:lnTo>
                  <a:lnTo>
                    <a:pt x="1981967" y="200064"/>
                  </a:lnTo>
                  <a:lnTo>
                    <a:pt x="1985450" y="199879"/>
                  </a:lnTo>
                  <a:lnTo>
                    <a:pt x="1988934" y="199695"/>
                  </a:lnTo>
                  <a:lnTo>
                    <a:pt x="1992417" y="199511"/>
                  </a:lnTo>
                  <a:lnTo>
                    <a:pt x="1995900" y="199327"/>
                  </a:lnTo>
                  <a:lnTo>
                    <a:pt x="1999383" y="199143"/>
                  </a:lnTo>
                  <a:lnTo>
                    <a:pt x="2002867" y="198959"/>
                  </a:lnTo>
                  <a:lnTo>
                    <a:pt x="2006350" y="198776"/>
                  </a:lnTo>
                  <a:lnTo>
                    <a:pt x="2009833" y="198592"/>
                  </a:lnTo>
                  <a:lnTo>
                    <a:pt x="2013316" y="198408"/>
                  </a:lnTo>
                  <a:lnTo>
                    <a:pt x="2016799" y="198224"/>
                  </a:lnTo>
                  <a:lnTo>
                    <a:pt x="2020283" y="198040"/>
                  </a:lnTo>
                  <a:lnTo>
                    <a:pt x="2023766" y="197857"/>
                  </a:lnTo>
                  <a:lnTo>
                    <a:pt x="2027249" y="197673"/>
                  </a:lnTo>
                  <a:lnTo>
                    <a:pt x="2030732" y="197490"/>
                  </a:lnTo>
                  <a:lnTo>
                    <a:pt x="2034216" y="197306"/>
                  </a:lnTo>
                  <a:lnTo>
                    <a:pt x="2037699" y="197123"/>
                  </a:lnTo>
                  <a:lnTo>
                    <a:pt x="2041182" y="203504"/>
                  </a:lnTo>
                  <a:lnTo>
                    <a:pt x="2044665" y="203324"/>
                  </a:lnTo>
                  <a:lnTo>
                    <a:pt x="2048149" y="203145"/>
                  </a:lnTo>
                  <a:lnTo>
                    <a:pt x="2051632" y="202966"/>
                  </a:lnTo>
                  <a:lnTo>
                    <a:pt x="2055115" y="202786"/>
                  </a:lnTo>
                  <a:lnTo>
                    <a:pt x="2058598" y="202607"/>
                  </a:lnTo>
                  <a:lnTo>
                    <a:pt x="2062082" y="202428"/>
                  </a:lnTo>
                  <a:lnTo>
                    <a:pt x="2065565" y="202248"/>
                  </a:lnTo>
                  <a:lnTo>
                    <a:pt x="2069048" y="202069"/>
                  </a:lnTo>
                  <a:lnTo>
                    <a:pt x="2072531" y="201890"/>
                  </a:lnTo>
                  <a:lnTo>
                    <a:pt x="2076015" y="201710"/>
                  </a:lnTo>
                  <a:lnTo>
                    <a:pt x="2079498" y="201531"/>
                  </a:lnTo>
                  <a:lnTo>
                    <a:pt x="2082981" y="201352"/>
                  </a:lnTo>
                  <a:lnTo>
                    <a:pt x="2086464" y="201173"/>
                  </a:lnTo>
                  <a:lnTo>
                    <a:pt x="2089948" y="200993"/>
                  </a:lnTo>
                  <a:lnTo>
                    <a:pt x="2093431" y="200814"/>
                  </a:lnTo>
                  <a:lnTo>
                    <a:pt x="2096914" y="200635"/>
                  </a:lnTo>
                  <a:lnTo>
                    <a:pt x="2100397" y="200456"/>
                  </a:lnTo>
                  <a:lnTo>
                    <a:pt x="2103881" y="200277"/>
                  </a:lnTo>
                  <a:lnTo>
                    <a:pt x="2107364" y="200098"/>
                  </a:lnTo>
                  <a:lnTo>
                    <a:pt x="2110847" y="199919"/>
                  </a:lnTo>
                  <a:lnTo>
                    <a:pt x="2114330" y="199740"/>
                  </a:lnTo>
                  <a:lnTo>
                    <a:pt x="2117814" y="199561"/>
                  </a:lnTo>
                  <a:lnTo>
                    <a:pt x="2121297" y="199382"/>
                  </a:lnTo>
                  <a:lnTo>
                    <a:pt x="2124780" y="206580"/>
                  </a:lnTo>
                  <a:lnTo>
                    <a:pt x="2128263" y="206412"/>
                  </a:lnTo>
                  <a:lnTo>
                    <a:pt x="2131747" y="206244"/>
                  </a:lnTo>
                  <a:lnTo>
                    <a:pt x="2135230" y="206077"/>
                  </a:lnTo>
                  <a:lnTo>
                    <a:pt x="2138713" y="205909"/>
                  </a:lnTo>
                  <a:lnTo>
                    <a:pt x="2142196" y="205742"/>
                  </a:lnTo>
                  <a:lnTo>
                    <a:pt x="2145680" y="205574"/>
                  </a:lnTo>
                  <a:lnTo>
                    <a:pt x="2149163" y="205406"/>
                  </a:lnTo>
                  <a:lnTo>
                    <a:pt x="2152646" y="205239"/>
                  </a:lnTo>
                  <a:lnTo>
                    <a:pt x="2156129" y="205071"/>
                  </a:lnTo>
                  <a:lnTo>
                    <a:pt x="2159613" y="204904"/>
                  </a:lnTo>
                  <a:lnTo>
                    <a:pt x="2163096" y="204736"/>
                  </a:lnTo>
                  <a:lnTo>
                    <a:pt x="2166579" y="204569"/>
                  </a:lnTo>
                  <a:lnTo>
                    <a:pt x="2170062" y="204401"/>
                  </a:lnTo>
                  <a:lnTo>
                    <a:pt x="2173546" y="204234"/>
                  </a:lnTo>
                  <a:lnTo>
                    <a:pt x="2177029" y="204067"/>
                  </a:lnTo>
                  <a:lnTo>
                    <a:pt x="2180512" y="203899"/>
                  </a:lnTo>
                  <a:lnTo>
                    <a:pt x="2183995" y="203732"/>
                  </a:lnTo>
                  <a:lnTo>
                    <a:pt x="2187479" y="203564"/>
                  </a:lnTo>
                  <a:lnTo>
                    <a:pt x="2190962" y="203397"/>
                  </a:lnTo>
                  <a:lnTo>
                    <a:pt x="2194445" y="203230"/>
                  </a:lnTo>
                  <a:lnTo>
                    <a:pt x="2197928" y="203062"/>
                  </a:lnTo>
                  <a:lnTo>
                    <a:pt x="2201412" y="202895"/>
                  </a:lnTo>
                  <a:lnTo>
                    <a:pt x="2204895" y="202728"/>
                  </a:lnTo>
                  <a:lnTo>
                    <a:pt x="2208378" y="202561"/>
                  </a:lnTo>
                  <a:lnTo>
                    <a:pt x="2211861" y="205486"/>
                  </a:lnTo>
                  <a:lnTo>
                    <a:pt x="2215345" y="205323"/>
                  </a:lnTo>
                  <a:lnTo>
                    <a:pt x="2218828" y="205160"/>
                  </a:lnTo>
                  <a:lnTo>
                    <a:pt x="2222311" y="204998"/>
                  </a:lnTo>
                  <a:lnTo>
                    <a:pt x="2225794" y="204835"/>
                  </a:lnTo>
                  <a:lnTo>
                    <a:pt x="2229278" y="204672"/>
                  </a:lnTo>
                  <a:lnTo>
                    <a:pt x="2232761" y="204510"/>
                  </a:lnTo>
                  <a:lnTo>
                    <a:pt x="2236244" y="204347"/>
                  </a:lnTo>
                  <a:lnTo>
                    <a:pt x="2239727" y="204185"/>
                  </a:lnTo>
                  <a:lnTo>
                    <a:pt x="2243211" y="204022"/>
                  </a:lnTo>
                  <a:lnTo>
                    <a:pt x="2246694" y="203860"/>
                  </a:lnTo>
                  <a:lnTo>
                    <a:pt x="2250177" y="203697"/>
                  </a:lnTo>
                  <a:lnTo>
                    <a:pt x="2253660" y="203535"/>
                  </a:lnTo>
                  <a:lnTo>
                    <a:pt x="2257144" y="203372"/>
                  </a:lnTo>
                  <a:lnTo>
                    <a:pt x="2260627" y="203210"/>
                  </a:lnTo>
                  <a:lnTo>
                    <a:pt x="2264110" y="203047"/>
                  </a:lnTo>
                  <a:lnTo>
                    <a:pt x="2267593" y="202885"/>
                  </a:lnTo>
                  <a:lnTo>
                    <a:pt x="2271077" y="202722"/>
                  </a:lnTo>
                  <a:lnTo>
                    <a:pt x="2274560" y="202560"/>
                  </a:lnTo>
                  <a:lnTo>
                    <a:pt x="2278043" y="202398"/>
                  </a:lnTo>
                  <a:lnTo>
                    <a:pt x="2281526" y="202235"/>
                  </a:lnTo>
                  <a:lnTo>
                    <a:pt x="2285010" y="202073"/>
                  </a:lnTo>
                  <a:lnTo>
                    <a:pt x="2288493" y="201910"/>
                  </a:lnTo>
                  <a:lnTo>
                    <a:pt x="2291976" y="201748"/>
                  </a:lnTo>
                  <a:lnTo>
                    <a:pt x="2295459" y="201976"/>
                  </a:lnTo>
                  <a:lnTo>
                    <a:pt x="2298942" y="201819"/>
                  </a:lnTo>
                  <a:lnTo>
                    <a:pt x="2302426" y="201663"/>
                  </a:lnTo>
                  <a:lnTo>
                    <a:pt x="2305909" y="201507"/>
                  </a:lnTo>
                  <a:lnTo>
                    <a:pt x="2309392" y="201350"/>
                  </a:lnTo>
                  <a:lnTo>
                    <a:pt x="2312875" y="201194"/>
                  </a:lnTo>
                  <a:lnTo>
                    <a:pt x="2316359" y="201038"/>
                  </a:lnTo>
                  <a:lnTo>
                    <a:pt x="2319842" y="200881"/>
                  </a:lnTo>
                  <a:lnTo>
                    <a:pt x="2323325" y="200725"/>
                  </a:lnTo>
                  <a:lnTo>
                    <a:pt x="2326808" y="200569"/>
                  </a:lnTo>
                  <a:lnTo>
                    <a:pt x="2330292" y="200413"/>
                  </a:lnTo>
                  <a:lnTo>
                    <a:pt x="2333775" y="200257"/>
                  </a:lnTo>
                  <a:lnTo>
                    <a:pt x="2337258" y="200100"/>
                  </a:lnTo>
                  <a:lnTo>
                    <a:pt x="2340741" y="199944"/>
                  </a:lnTo>
                  <a:lnTo>
                    <a:pt x="2344225" y="199788"/>
                  </a:lnTo>
                  <a:lnTo>
                    <a:pt x="2347708" y="199632"/>
                  </a:lnTo>
                  <a:lnTo>
                    <a:pt x="2351191" y="199476"/>
                  </a:lnTo>
                  <a:lnTo>
                    <a:pt x="2354674" y="199320"/>
                  </a:lnTo>
                  <a:lnTo>
                    <a:pt x="2358158" y="199164"/>
                  </a:lnTo>
                  <a:lnTo>
                    <a:pt x="2361641" y="199008"/>
                  </a:lnTo>
                  <a:lnTo>
                    <a:pt x="2365124" y="198852"/>
                  </a:lnTo>
                  <a:lnTo>
                    <a:pt x="2368607" y="198697"/>
                  </a:lnTo>
                  <a:lnTo>
                    <a:pt x="2372091" y="198541"/>
                  </a:lnTo>
                  <a:lnTo>
                    <a:pt x="2375574" y="198385"/>
                  </a:lnTo>
                  <a:lnTo>
                    <a:pt x="2379057" y="198229"/>
                  </a:lnTo>
                  <a:lnTo>
                    <a:pt x="2382540" y="198068"/>
                  </a:lnTo>
                  <a:lnTo>
                    <a:pt x="2386024" y="197906"/>
                  </a:lnTo>
                  <a:lnTo>
                    <a:pt x="2389507" y="197745"/>
                  </a:lnTo>
                  <a:lnTo>
                    <a:pt x="2392990" y="197584"/>
                  </a:lnTo>
                  <a:lnTo>
                    <a:pt x="2396473" y="197423"/>
                  </a:lnTo>
                  <a:lnTo>
                    <a:pt x="2399957" y="197262"/>
                  </a:lnTo>
                  <a:lnTo>
                    <a:pt x="2403440" y="197101"/>
                  </a:lnTo>
                  <a:lnTo>
                    <a:pt x="2406923" y="196940"/>
                  </a:lnTo>
                  <a:lnTo>
                    <a:pt x="2410406" y="196779"/>
                  </a:lnTo>
                  <a:lnTo>
                    <a:pt x="2413890" y="196618"/>
                  </a:lnTo>
                  <a:lnTo>
                    <a:pt x="2417373" y="196457"/>
                  </a:lnTo>
                  <a:lnTo>
                    <a:pt x="2420856" y="196296"/>
                  </a:lnTo>
                  <a:lnTo>
                    <a:pt x="2424339" y="196135"/>
                  </a:lnTo>
                  <a:lnTo>
                    <a:pt x="2427823" y="195974"/>
                  </a:lnTo>
                  <a:lnTo>
                    <a:pt x="2431306" y="195813"/>
                  </a:lnTo>
                  <a:lnTo>
                    <a:pt x="2434789" y="195652"/>
                  </a:lnTo>
                  <a:lnTo>
                    <a:pt x="2438272" y="195491"/>
                  </a:lnTo>
                  <a:lnTo>
                    <a:pt x="2441756" y="195330"/>
                  </a:lnTo>
                  <a:lnTo>
                    <a:pt x="2445239" y="195169"/>
                  </a:lnTo>
                  <a:lnTo>
                    <a:pt x="2448722" y="195008"/>
                  </a:lnTo>
                  <a:lnTo>
                    <a:pt x="2452205" y="194847"/>
                  </a:lnTo>
                  <a:lnTo>
                    <a:pt x="2455689" y="194686"/>
                  </a:lnTo>
                  <a:lnTo>
                    <a:pt x="2459172" y="194525"/>
                  </a:lnTo>
                  <a:lnTo>
                    <a:pt x="2462655" y="194365"/>
                  </a:lnTo>
                  <a:lnTo>
                    <a:pt x="2466138" y="197928"/>
                  </a:lnTo>
                  <a:lnTo>
                    <a:pt x="2469622" y="197772"/>
                  </a:lnTo>
                  <a:lnTo>
                    <a:pt x="2473105" y="197616"/>
                  </a:lnTo>
                  <a:lnTo>
                    <a:pt x="2476588" y="197460"/>
                  </a:lnTo>
                  <a:lnTo>
                    <a:pt x="2480071" y="197304"/>
                  </a:lnTo>
                  <a:lnTo>
                    <a:pt x="2483555" y="197148"/>
                  </a:lnTo>
                  <a:lnTo>
                    <a:pt x="2487038" y="196993"/>
                  </a:lnTo>
                  <a:lnTo>
                    <a:pt x="2490521" y="196837"/>
                  </a:lnTo>
                  <a:lnTo>
                    <a:pt x="2494004" y="196681"/>
                  </a:lnTo>
                  <a:lnTo>
                    <a:pt x="2497488" y="196525"/>
                  </a:lnTo>
                  <a:lnTo>
                    <a:pt x="2500971" y="196369"/>
                  </a:lnTo>
                  <a:lnTo>
                    <a:pt x="2504454" y="196214"/>
                  </a:lnTo>
                  <a:lnTo>
                    <a:pt x="2507937" y="196058"/>
                  </a:lnTo>
                  <a:lnTo>
                    <a:pt x="2511421" y="195902"/>
                  </a:lnTo>
                  <a:lnTo>
                    <a:pt x="2514904" y="195746"/>
                  </a:lnTo>
                  <a:lnTo>
                    <a:pt x="2518387" y="195591"/>
                  </a:lnTo>
                  <a:lnTo>
                    <a:pt x="2521870" y="195435"/>
                  </a:lnTo>
                  <a:lnTo>
                    <a:pt x="2525354" y="195279"/>
                  </a:lnTo>
                  <a:lnTo>
                    <a:pt x="2528837" y="195124"/>
                  </a:lnTo>
                  <a:lnTo>
                    <a:pt x="2532320" y="194968"/>
                  </a:lnTo>
                  <a:lnTo>
                    <a:pt x="2535803" y="194813"/>
                  </a:lnTo>
                  <a:lnTo>
                    <a:pt x="2539287" y="194657"/>
                  </a:lnTo>
                  <a:lnTo>
                    <a:pt x="2542770" y="194501"/>
                  </a:lnTo>
                  <a:lnTo>
                    <a:pt x="2546253" y="194346"/>
                  </a:lnTo>
                  <a:lnTo>
                    <a:pt x="2549736" y="200004"/>
                  </a:lnTo>
                  <a:lnTo>
                    <a:pt x="2553220" y="199865"/>
                  </a:lnTo>
                  <a:lnTo>
                    <a:pt x="2556703" y="199727"/>
                  </a:lnTo>
                  <a:lnTo>
                    <a:pt x="2560186" y="199589"/>
                  </a:lnTo>
                  <a:lnTo>
                    <a:pt x="2563669" y="199451"/>
                  </a:lnTo>
                  <a:lnTo>
                    <a:pt x="2567153" y="199313"/>
                  </a:lnTo>
                  <a:lnTo>
                    <a:pt x="2570636" y="199175"/>
                  </a:lnTo>
                  <a:lnTo>
                    <a:pt x="2574119" y="199037"/>
                  </a:lnTo>
                  <a:lnTo>
                    <a:pt x="2577602" y="198898"/>
                  </a:lnTo>
                  <a:lnTo>
                    <a:pt x="2581085" y="198761"/>
                  </a:lnTo>
                  <a:lnTo>
                    <a:pt x="2584569" y="198623"/>
                  </a:lnTo>
                  <a:lnTo>
                    <a:pt x="2588052" y="198485"/>
                  </a:lnTo>
                  <a:lnTo>
                    <a:pt x="2591535" y="198347"/>
                  </a:lnTo>
                  <a:lnTo>
                    <a:pt x="2595018" y="198209"/>
                  </a:lnTo>
                  <a:lnTo>
                    <a:pt x="2598502" y="198071"/>
                  </a:lnTo>
                  <a:lnTo>
                    <a:pt x="2601985" y="197933"/>
                  </a:lnTo>
                  <a:lnTo>
                    <a:pt x="2605468" y="197796"/>
                  </a:lnTo>
                  <a:lnTo>
                    <a:pt x="2608951" y="197658"/>
                  </a:lnTo>
                  <a:lnTo>
                    <a:pt x="2612435" y="197520"/>
                  </a:lnTo>
                  <a:lnTo>
                    <a:pt x="2615918" y="197383"/>
                  </a:lnTo>
                  <a:lnTo>
                    <a:pt x="2619401" y="197245"/>
                  </a:lnTo>
                  <a:lnTo>
                    <a:pt x="2622884" y="197108"/>
                  </a:lnTo>
                  <a:lnTo>
                    <a:pt x="2626368" y="196970"/>
                  </a:lnTo>
                  <a:lnTo>
                    <a:pt x="2629851" y="196833"/>
                  </a:lnTo>
                  <a:lnTo>
                    <a:pt x="2633334" y="196695"/>
                  </a:lnTo>
                  <a:lnTo>
                    <a:pt x="2636817" y="201395"/>
                  </a:lnTo>
                  <a:lnTo>
                    <a:pt x="2640301" y="201254"/>
                  </a:lnTo>
                  <a:lnTo>
                    <a:pt x="2643784" y="201112"/>
                  </a:lnTo>
                  <a:lnTo>
                    <a:pt x="2647267" y="200971"/>
                  </a:lnTo>
                  <a:lnTo>
                    <a:pt x="2650750" y="200829"/>
                  </a:lnTo>
                  <a:lnTo>
                    <a:pt x="2654234" y="200688"/>
                  </a:lnTo>
                  <a:lnTo>
                    <a:pt x="2657717" y="200546"/>
                  </a:lnTo>
                  <a:lnTo>
                    <a:pt x="2661200" y="200405"/>
                  </a:lnTo>
                  <a:lnTo>
                    <a:pt x="2664683" y="200263"/>
                  </a:lnTo>
                  <a:lnTo>
                    <a:pt x="2668167" y="200122"/>
                  </a:lnTo>
                  <a:lnTo>
                    <a:pt x="2671650" y="199981"/>
                  </a:lnTo>
                  <a:lnTo>
                    <a:pt x="2675133" y="199839"/>
                  </a:lnTo>
                  <a:lnTo>
                    <a:pt x="2678616" y="199698"/>
                  </a:lnTo>
                  <a:lnTo>
                    <a:pt x="2682100" y="199556"/>
                  </a:lnTo>
                  <a:lnTo>
                    <a:pt x="2685583" y="199415"/>
                  </a:lnTo>
                  <a:lnTo>
                    <a:pt x="2689066" y="199274"/>
                  </a:lnTo>
                  <a:lnTo>
                    <a:pt x="2692549" y="199132"/>
                  </a:lnTo>
                  <a:lnTo>
                    <a:pt x="2696033" y="198991"/>
                  </a:lnTo>
                  <a:lnTo>
                    <a:pt x="2699516" y="198850"/>
                  </a:lnTo>
                  <a:lnTo>
                    <a:pt x="2702999" y="198708"/>
                  </a:lnTo>
                  <a:lnTo>
                    <a:pt x="2706482" y="198567"/>
                  </a:lnTo>
                  <a:lnTo>
                    <a:pt x="2709966" y="198426"/>
                  </a:lnTo>
                  <a:lnTo>
                    <a:pt x="2713449" y="198285"/>
                  </a:lnTo>
                  <a:lnTo>
                    <a:pt x="2716932" y="198143"/>
                  </a:lnTo>
                  <a:lnTo>
                    <a:pt x="2720415" y="210187"/>
                  </a:lnTo>
                  <a:lnTo>
                    <a:pt x="2723899" y="210061"/>
                  </a:lnTo>
                  <a:lnTo>
                    <a:pt x="2727382" y="209934"/>
                  </a:lnTo>
                  <a:lnTo>
                    <a:pt x="2730865" y="209808"/>
                  </a:lnTo>
                  <a:lnTo>
                    <a:pt x="2734348" y="209681"/>
                  </a:lnTo>
                  <a:lnTo>
                    <a:pt x="2737832" y="209554"/>
                  </a:lnTo>
                  <a:lnTo>
                    <a:pt x="2741315" y="209428"/>
                  </a:lnTo>
                  <a:lnTo>
                    <a:pt x="2744798" y="209301"/>
                  </a:lnTo>
                  <a:lnTo>
                    <a:pt x="2748281" y="209175"/>
                  </a:lnTo>
                  <a:lnTo>
                    <a:pt x="2751765" y="209048"/>
                  </a:lnTo>
                  <a:lnTo>
                    <a:pt x="2755248" y="208922"/>
                  </a:lnTo>
                  <a:lnTo>
                    <a:pt x="2758731" y="208795"/>
                  </a:lnTo>
                  <a:lnTo>
                    <a:pt x="2762214" y="208669"/>
                  </a:lnTo>
                  <a:lnTo>
                    <a:pt x="2765698" y="208542"/>
                  </a:lnTo>
                  <a:lnTo>
                    <a:pt x="2769181" y="208416"/>
                  </a:lnTo>
                  <a:lnTo>
                    <a:pt x="2772664" y="208289"/>
                  </a:lnTo>
                  <a:lnTo>
                    <a:pt x="2776147" y="208163"/>
                  </a:lnTo>
                  <a:lnTo>
                    <a:pt x="2779631" y="208036"/>
                  </a:lnTo>
                  <a:lnTo>
                    <a:pt x="2783114" y="207910"/>
                  </a:lnTo>
                  <a:lnTo>
                    <a:pt x="2786597" y="207783"/>
                  </a:lnTo>
                  <a:lnTo>
                    <a:pt x="2790080" y="207657"/>
                  </a:lnTo>
                  <a:lnTo>
                    <a:pt x="2793564" y="207531"/>
                  </a:lnTo>
                  <a:lnTo>
                    <a:pt x="2797047" y="207404"/>
                  </a:lnTo>
                  <a:lnTo>
                    <a:pt x="2800530" y="207278"/>
                  </a:lnTo>
                  <a:lnTo>
                    <a:pt x="2804013" y="218806"/>
                  </a:lnTo>
                  <a:lnTo>
                    <a:pt x="2807497" y="218694"/>
                  </a:lnTo>
                  <a:lnTo>
                    <a:pt x="2810980" y="218581"/>
                  </a:lnTo>
                  <a:lnTo>
                    <a:pt x="2814463" y="218468"/>
                  </a:lnTo>
                  <a:lnTo>
                    <a:pt x="2817946" y="218355"/>
                  </a:lnTo>
                  <a:lnTo>
                    <a:pt x="2821430" y="218243"/>
                  </a:lnTo>
                  <a:lnTo>
                    <a:pt x="2824913" y="218130"/>
                  </a:lnTo>
                  <a:lnTo>
                    <a:pt x="2828396" y="218017"/>
                  </a:lnTo>
                  <a:lnTo>
                    <a:pt x="2831879" y="217905"/>
                  </a:lnTo>
                  <a:lnTo>
                    <a:pt x="2835363" y="217792"/>
                  </a:lnTo>
                  <a:lnTo>
                    <a:pt x="2838846" y="217679"/>
                  </a:lnTo>
                  <a:lnTo>
                    <a:pt x="2842329" y="217567"/>
                  </a:lnTo>
                  <a:lnTo>
                    <a:pt x="2845812" y="217454"/>
                  </a:lnTo>
                  <a:lnTo>
                    <a:pt x="2849296" y="217342"/>
                  </a:lnTo>
                  <a:lnTo>
                    <a:pt x="2852779" y="217229"/>
                  </a:lnTo>
                  <a:lnTo>
                    <a:pt x="2856262" y="217116"/>
                  </a:lnTo>
                  <a:lnTo>
                    <a:pt x="2859745" y="217004"/>
                  </a:lnTo>
                  <a:lnTo>
                    <a:pt x="2863229" y="216891"/>
                  </a:lnTo>
                  <a:lnTo>
                    <a:pt x="2866712" y="216778"/>
                  </a:lnTo>
                  <a:lnTo>
                    <a:pt x="2870195" y="216666"/>
                  </a:lnTo>
                  <a:lnTo>
                    <a:pt x="2873678" y="216553"/>
                  </a:lnTo>
                  <a:lnTo>
                    <a:pt x="2877161" y="216441"/>
                  </a:lnTo>
                  <a:lnTo>
                    <a:pt x="2880645" y="216328"/>
                  </a:lnTo>
                  <a:lnTo>
                    <a:pt x="2884128" y="216216"/>
                  </a:lnTo>
                  <a:lnTo>
                    <a:pt x="2887611" y="216103"/>
                  </a:lnTo>
                  <a:lnTo>
                    <a:pt x="2891094" y="224048"/>
                  </a:lnTo>
                  <a:lnTo>
                    <a:pt x="2894578" y="223945"/>
                  </a:lnTo>
                  <a:lnTo>
                    <a:pt x="2898061" y="223842"/>
                  </a:lnTo>
                  <a:lnTo>
                    <a:pt x="2901544" y="223738"/>
                  </a:lnTo>
                  <a:lnTo>
                    <a:pt x="2905027" y="223635"/>
                  </a:lnTo>
                  <a:lnTo>
                    <a:pt x="2908511" y="223532"/>
                  </a:lnTo>
                  <a:lnTo>
                    <a:pt x="2911994" y="223428"/>
                  </a:lnTo>
                  <a:lnTo>
                    <a:pt x="2915477" y="223325"/>
                  </a:lnTo>
                  <a:lnTo>
                    <a:pt x="2918960" y="223222"/>
                  </a:lnTo>
                  <a:lnTo>
                    <a:pt x="2922444" y="223119"/>
                  </a:lnTo>
                  <a:lnTo>
                    <a:pt x="2925927" y="223015"/>
                  </a:lnTo>
                  <a:lnTo>
                    <a:pt x="2929410" y="222912"/>
                  </a:lnTo>
                  <a:lnTo>
                    <a:pt x="2932893" y="222809"/>
                  </a:lnTo>
                  <a:lnTo>
                    <a:pt x="2936377" y="222706"/>
                  </a:lnTo>
                  <a:lnTo>
                    <a:pt x="2939860" y="222602"/>
                  </a:lnTo>
                  <a:lnTo>
                    <a:pt x="2943343" y="222499"/>
                  </a:lnTo>
                  <a:lnTo>
                    <a:pt x="2946826" y="222396"/>
                  </a:lnTo>
                  <a:lnTo>
                    <a:pt x="2950310" y="222293"/>
                  </a:lnTo>
                  <a:lnTo>
                    <a:pt x="2953793" y="222189"/>
                  </a:lnTo>
                  <a:lnTo>
                    <a:pt x="2957276" y="222086"/>
                  </a:lnTo>
                  <a:lnTo>
                    <a:pt x="2960759" y="221983"/>
                  </a:lnTo>
                  <a:lnTo>
                    <a:pt x="2964243" y="221880"/>
                  </a:lnTo>
                  <a:lnTo>
                    <a:pt x="2967726" y="221776"/>
                  </a:lnTo>
                  <a:lnTo>
                    <a:pt x="2971209" y="221673"/>
                  </a:lnTo>
                  <a:lnTo>
                    <a:pt x="2974692" y="224932"/>
                  </a:lnTo>
                  <a:lnTo>
                    <a:pt x="2978176" y="224838"/>
                  </a:lnTo>
                  <a:lnTo>
                    <a:pt x="2981659" y="224744"/>
                  </a:lnTo>
                  <a:lnTo>
                    <a:pt x="2985142" y="224649"/>
                  </a:lnTo>
                  <a:lnTo>
                    <a:pt x="2988625" y="224555"/>
                  </a:lnTo>
                  <a:lnTo>
                    <a:pt x="2992109" y="224461"/>
                  </a:lnTo>
                  <a:lnTo>
                    <a:pt x="2995592" y="224366"/>
                  </a:lnTo>
                  <a:lnTo>
                    <a:pt x="2999075" y="224272"/>
                  </a:lnTo>
                  <a:lnTo>
                    <a:pt x="3002558" y="224178"/>
                  </a:lnTo>
                  <a:lnTo>
                    <a:pt x="3006042" y="224084"/>
                  </a:lnTo>
                  <a:lnTo>
                    <a:pt x="3009525" y="223990"/>
                  </a:lnTo>
                  <a:lnTo>
                    <a:pt x="3013008" y="223895"/>
                  </a:lnTo>
                  <a:lnTo>
                    <a:pt x="3016491" y="223801"/>
                  </a:lnTo>
                  <a:lnTo>
                    <a:pt x="3019975" y="223707"/>
                  </a:lnTo>
                  <a:lnTo>
                    <a:pt x="3023458" y="223613"/>
                  </a:lnTo>
                  <a:lnTo>
                    <a:pt x="3026941" y="223519"/>
                  </a:lnTo>
                  <a:lnTo>
                    <a:pt x="3030424" y="223425"/>
                  </a:lnTo>
                  <a:lnTo>
                    <a:pt x="3033908" y="223331"/>
                  </a:lnTo>
                  <a:lnTo>
                    <a:pt x="3037391" y="223237"/>
                  </a:lnTo>
                  <a:lnTo>
                    <a:pt x="3040874" y="223143"/>
                  </a:lnTo>
                  <a:lnTo>
                    <a:pt x="3044357" y="223049"/>
                  </a:lnTo>
                  <a:lnTo>
                    <a:pt x="3047841" y="222955"/>
                  </a:lnTo>
                  <a:lnTo>
                    <a:pt x="3051324" y="222861"/>
                  </a:lnTo>
                  <a:lnTo>
                    <a:pt x="3054807" y="222767"/>
                  </a:lnTo>
                  <a:lnTo>
                    <a:pt x="3058290" y="222673"/>
                  </a:lnTo>
                  <a:lnTo>
                    <a:pt x="3061774" y="224324"/>
                  </a:lnTo>
                  <a:lnTo>
                    <a:pt x="3065257" y="224227"/>
                  </a:lnTo>
                  <a:lnTo>
                    <a:pt x="3068740" y="224130"/>
                  </a:lnTo>
                  <a:lnTo>
                    <a:pt x="3072223" y="224032"/>
                  </a:lnTo>
                  <a:lnTo>
                    <a:pt x="3075707" y="223935"/>
                  </a:lnTo>
                  <a:lnTo>
                    <a:pt x="3079190" y="223838"/>
                  </a:lnTo>
                  <a:lnTo>
                    <a:pt x="3082673" y="223741"/>
                  </a:lnTo>
                  <a:lnTo>
                    <a:pt x="3086156" y="223643"/>
                  </a:lnTo>
                  <a:lnTo>
                    <a:pt x="3089640" y="223546"/>
                  </a:lnTo>
                  <a:lnTo>
                    <a:pt x="3093123" y="223449"/>
                  </a:lnTo>
                  <a:lnTo>
                    <a:pt x="3096606" y="223352"/>
                  </a:lnTo>
                  <a:lnTo>
                    <a:pt x="3100089" y="223254"/>
                  </a:lnTo>
                  <a:lnTo>
                    <a:pt x="3103573" y="223157"/>
                  </a:lnTo>
                  <a:lnTo>
                    <a:pt x="3107056" y="223060"/>
                  </a:lnTo>
                  <a:lnTo>
                    <a:pt x="3110539" y="222963"/>
                  </a:lnTo>
                  <a:lnTo>
                    <a:pt x="3114022" y="222866"/>
                  </a:lnTo>
                  <a:lnTo>
                    <a:pt x="3117506" y="222768"/>
                  </a:lnTo>
                  <a:lnTo>
                    <a:pt x="3120989" y="222671"/>
                  </a:lnTo>
                  <a:lnTo>
                    <a:pt x="3124472" y="222574"/>
                  </a:lnTo>
                  <a:lnTo>
                    <a:pt x="3127955" y="222477"/>
                  </a:lnTo>
                  <a:lnTo>
                    <a:pt x="3131439" y="222380"/>
                  </a:lnTo>
                  <a:lnTo>
                    <a:pt x="3134922" y="222283"/>
                  </a:lnTo>
                  <a:lnTo>
                    <a:pt x="3138405" y="222185"/>
                  </a:lnTo>
                  <a:lnTo>
                    <a:pt x="3141888" y="222088"/>
                  </a:lnTo>
                  <a:lnTo>
                    <a:pt x="3145372" y="233842"/>
                  </a:lnTo>
                  <a:lnTo>
                    <a:pt x="3148855" y="233757"/>
                  </a:lnTo>
                  <a:lnTo>
                    <a:pt x="3152338" y="233672"/>
                  </a:lnTo>
                  <a:lnTo>
                    <a:pt x="3155821" y="233588"/>
                  </a:lnTo>
                  <a:lnTo>
                    <a:pt x="3159304" y="233503"/>
                  </a:lnTo>
                  <a:lnTo>
                    <a:pt x="3162788" y="233418"/>
                  </a:lnTo>
                  <a:lnTo>
                    <a:pt x="3166271" y="233334"/>
                  </a:lnTo>
                  <a:lnTo>
                    <a:pt x="3169754" y="233249"/>
                  </a:lnTo>
                  <a:lnTo>
                    <a:pt x="3173237" y="233164"/>
                  </a:lnTo>
                  <a:lnTo>
                    <a:pt x="3176721" y="233080"/>
                  </a:lnTo>
                  <a:lnTo>
                    <a:pt x="3180204" y="232995"/>
                  </a:lnTo>
                  <a:lnTo>
                    <a:pt x="3183687" y="232911"/>
                  </a:lnTo>
                  <a:lnTo>
                    <a:pt x="3187170" y="232826"/>
                  </a:lnTo>
                  <a:lnTo>
                    <a:pt x="3190654" y="232741"/>
                  </a:lnTo>
                  <a:lnTo>
                    <a:pt x="3194137" y="232657"/>
                  </a:lnTo>
                  <a:lnTo>
                    <a:pt x="3197620" y="232572"/>
                  </a:lnTo>
                  <a:lnTo>
                    <a:pt x="3201103" y="232488"/>
                  </a:lnTo>
                  <a:lnTo>
                    <a:pt x="3204587" y="232403"/>
                  </a:lnTo>
                  <a:lnTo>
                    <a:pt x="3208070" y="232318"/>
                  </a:lnTo>
                  <a:lnTo>
                    <a:pt x="3211553" y="232234"/>
                  </a:lnTo>
                  <a:lnTo>
                    <a:pt x="3215036" y="232149"/>
                  </a:lnTo>
                  <a:lnTo>
                    <a:pt x="3218520" y="232065"/>
                  </a:lnTo>
                  <a:lnTo>
                    <a:pt x="3222003" y="231980"/>
                  </a:lnTo>
                  <a:lnTo>
                    <a:pt x="3225486" y="231896"/>
                  </a:lnTo>
                  <a:lnTo>
                    <a:pt x="3228969" y="232390"/>
                  </a:lnTo>
                  <a:lnTo>
                    <a:pt x="3232453" y="232306"/>
                  </a:lnTo>
                  <a:lnTo>
                    <a:pt x="3235936" y="232222"/>
                  </a:lnTo>
                  <a:lnTo>
                    <a:pt x="3239419" y="232138"/>
                  </a:lnTo>
                  <a:lnTo>
                    <a:pt x="3242902" y="232054"/>
                  </a:lnTo>
                  <a:lnTo>
                    <a:pt x="3246386" y="231971"/>
                  </a:lnTo>
                  <a:lnTo>
                    <a:pt x="3249869" y="231887"/>
                  </a:lnTo>
                  <a:lnTo>
                    <a:pt x="3253352" y="231803"/>
                  </a:lnTo>
                  <a:lnTo>
                    <a:pt x="3256835" y="231719"/>
                  </a:lnTo>
                  <a:lnTo>
                    <a:pt x="3260319" y="231635"/>
                  </a:lnTo>
                  <a:lnTo>
                    <a:pt x="3263802" y="231551"/>
                  </a:lnTo>
                  <a:lnTo>
                    <a:pt x="3267285" y="231467"/>
                  </a:lnTo>
                  <a:lnTo>
                    <a:pt x="3270768" y="231383"/>
                  </a:lnTo>
                  <a:lnTo>
                    <a:pt x="3274252" y="231299"/>
                  </a:lnTo>
                  <a:lnTo>
                    <a:pt x="3277735" y="231215"/>
                  </a:lnTo>
                  <a:lnTo>
                    <a:pt x="3281218" y="231131"/>
                  </a:lnTo>
                  <a:lnTo>
                    <a:pt x="3284701" y="231047"/>
                  </a:lnTo>
                  <a:lnTo>
                    <a:pt x="3288185" y="230964"/>
                  </a:lnTo>
                  <a:lnTo>
                    <a:pt x="3291668" y="230880"/>
                  </a:lnTo>
                  <a:lnTo>
                    <a:pt x="3295151" y="230796"/>
                  </a:lnTo>
                  <a:lnTo>
                    <a:pt x="3298634" y="230712"/>
                  </a:lnTo>
                  <a:lnTo>
                    <a:pt x="3302118" y="230628"/>
                  </a:lnTo>
                  <a:lnTo>
                    <a:pt x="3305601" y="230544"/>
                  </a:lnTo>
                  <a:lnTo>
                    <a:pt x="3309084" y="230460"/>
                  </a:lnTo>
                  <a:lnTo>
                    <a:pt x="3312567" y="230376"/>
                  </a:lnTo>
                  <a:lnTo>
                    <a:pt x="3316051" y="232072"/>
                  </a:lnTo>
                  <a:lnTo>
                    <a:pt x="3319534" y="231990"/>
                  </a:lnTo>
                  <a:lnTo>
                    <a:pt x="3323017" y="231908"/>
                  </a:lnTo>
                  <a:lnTo>
                    <a:pt x="3326500" y="231826"/>
                  </a:lnTo>
                  <a:lnTo>
                    <a:pt x="3329984" y="231744"/>
                  </a:lnTo>
                  <a:lnTo>
                    <a:pt x="3333467" y="231661"/>
                  </a:lnTo>
                  <a:lnTo>
                    <a:pt x="3336950" y="231579"/>
                  </a:lnTo>
                  <a:lnTo>
                    <a:pt x="3340433" y="231497"/>
                  </a:lnTo>
                  <a:lnTo>
                    <a:pt x="3343917" y="231415"/>
                  </a:lnTo>
                  <a:lnTo>
                    <a:pt x="3347400" y="231333"/>
                  </a:lnTo>
                  <a:lnTo>
                    <a:pt x="3350883" y="231251"/>
                  </a:lnTo>
                  <a:lnTo>
                    <a:pt x="3354366" y="231169"/>
                  </a:lnTo>
                  <a:lnTo>
                    <a:pt x="3357850" y="231087"/>
                  </a:lnTo>
                  <a:lnTo>
                    <a:pt x="3361333" y="231005"/>
                  </a:lnTo>
                  <a:lnTo>
                    <a:pt x="3364816" y="230923"/>
                  </a:lnTo>
                  <a:lnTo>
                    <a:pt x="3368299" y="230841"/>
                  </a:lnTo>
                  <a:lnTo>
                    <a:pt x="3371783" y="230759"/>
                  </a:lnTo>
                  <a:lnTo>
                    <a:pt x="3375266" y="230677"/>
                  </a:lnTo>
                  <a:lnTo>
                    <a:pt x="3378749" y="230595"/>
                  </a:lnTo>
                  <a:lnTo>
                    <a:pt x="3382232" y="230513"/>
                  </a:lnTo>
                  <a:lnTo>
                    <a:pt x="3385716" y="230431"/>
                  </a:lnTo>
                  <a:lnTo>
                    <a:pt x="3389199" y="230349"/>
                  </a:lnTo>
                  <a:lnTo>
                    <a:pt x="3392682" y="230267"/>
                  </a:lnTo>
                  <a:lnTo>
                    <a:pt x="3396165" y="230185"/>
                  </a:lnTo>
                  <a:lnTo>
                    <a:pt x="3399649" y="231570"/>
                  </a:lnTo>
                  <a:lnTo>
                    <a:pt x="3403132" y="231489"/>
                  </a:lnTo>
                  <a:lnTo>
                    <a:pt x="3406615" y="231409"/>
                  </a:lnTo>
                  <a:lnTo>
                    <a:pt x="3410098" y="231328"/>
                  </a:lnTo>
                  <a:lnTo>
                    <a:pt x="3413582" y="231248"/>
                  </a:lnTo>
                  <a:lnTo>
                    <a:pt x="3417065" y="231167"/>
                  </a:lnTo>
                  <a:lnTo>
                    <a:pt x="3420548" y="231086"/>
                  </a:lnTo>
                  <a:lnTo>
                    <a:pt x="3424031" y="231006"/>
                  </a:lnTo>
                  <a:lnTo>
                    <a:pt x="3427515" y="230925"/>
                  </a:lnTo>
                  <a:lnTo>
                    <a:pt x="3430998" y="230845"/>
                  </a:lnTo>
                  <a:lnTo>
                    <a:pt x="3434481" y="230764"/>
                  </a:lnTo>
                  <a:lnTo>
                    <a:pt x="3437964" y="230684"/>
                  </a:lnTo>
                  <a:lnTo>
                    <a:pt x="3441447" y="230603"/>
                  </a:lnTo>
                  <a:lnTo>
                    <a:pt x="3444931" y="230523"/>
                  </a:lnTo>
                  <a:lnTo>
                    <a:pt x="3448414" y="230442"/>
                  </a:lnTo>
                  <a:lnTo>
                    <a:pt x="3451897" y="230362"/>
                  </a:lnTo>
                  <a:lnTo>
                    <a:pt x="3455380" y="230281"/>
                  </a:lnTo>
                  <a:lnTo>
                    <a:pt x="3458864" y="230201"/>
                  </a:lnTo>
                  <a:lnTo>
                    <a:pt x="3462347" y="230120"/>
                  </a:lnTo>
                  <a:lnTo>
                    <a:pt x="3465830" y="230040"/>
                  </a:lnTo>
                  <a:lnTo>
                    <a:pt x="3469313" y="229959"/>
                  </a:lnTo>
                  <a:lnTo>
                    <a:pt x="3472797" y="229879"/>
                  </a:lnTo>
                  <a:lnTo>
                    <a:pt x="3476280" y="229799"/>
                  </a:lnTo>
                  <a:lnTo>
                    <a:pt x="3479763" y="229718"/>
                  </a:lnTo>
                  <a:lnTo>
                    <a:pt x="3483246" y="229638"/>
                  </a:lnTo>
                  <a:lnTo>
                    <a:pt x="3483246" y="229685"/>
                  </a:lnTo>
                  <a:lnTo>
                    <a:pt x="3483246" y="229733"/>
                  </a:lnTo>
                  <a:lnTo>
                    <a:pt x="3483246" y="229780"/>
                  </a:lnTo>
                  <a:lnTo>
                    <a:pt x="3483246" y="229827"/>
                  </a:lnTo>
                  <a:lnTo>
                    <a:pt x="3483246" y="229875"/>
                  </a:lnTo>
                  <a:lnTo>
                    <a:pt x="3483246" y="229922"/>
                  </a:lnTo>
                  <a:lnTo>
                    <a:pt x="3483246" y="229969"/>
                  </a:lnTo>
                  <a:lnTo>
                    <a:pt x="3483246" y="230016"/>
                  </a:lnTo>
                  <a:lnTo>
                    <a:pt x="3483246" y="230063"/>
                  </a:lnTo>
                  <a:lnTo>
                    <a:pt x="3483246" y="230110"/>
                  </a:lnTo>
                  <a:lnTo>
                    <a:pt x="3483246" y="230157"/>
                  </a:lnTo>
                  <a:lnTo>
                    <a:pt x="3483246" y="230204"/>
                  </a:lnTo>
                  <a:lnTo>
                    <a:pt x="3483246" y="230251"/>
                  </a:lnTo>
                  <a:lnTo>
                    <a:pt x="3483246" y="230298"/>
                  </a:lnTo>
                  <a:lnTo>
                    <a:pt x="3483246" y="230345"/>
                  </a:lnTo>
                  <a:lnTo>
                    <a:pt x="3483246" y="230391"/>
                  </a:lnTo>
                  <a:lnTo>
                    <a:pt x="3483246" y="230438"/>
                  </a:lnTo>
                  <a:lnTo>
                    <a:pt x="3483246" y="230485"/>
                  </a:lnTo>
                  <a:lnTo>
                    <a:pt x="3483246" y="230531"/>
                  </a:lnTo>
                  <a:lnTo>
                    <a:pt x="3483246" y="230578"/>
                  </a:lnTo>
                  <a:lnTo>
                    <a:pt x="3483246" y="230624"/>
                  </a:lnTo>
                  <a:lnTo>
                    <a:pt x="3483246" y="230671"/>
                  </a:lnTo>
                  <a:lnTo>
                    <a:pt x="3483246" y="230717"/>
                  </a:lnTo>
                  <a:lnTo>
                    <a:pt x="3483246" y="230763"/>
                  </a:lnTo>
                  <a:lnTo>
                    <a:pt x="3483246" y="230810"/>
                  </a:lnTo>
                  <a:lnTo>
                    <a:pt x="3483246" y="230856"/>
                  </a:lnTo>
                  <a:lnTo>
                    <a:pt x="3483246" y="230902"/>
                  </a:lnTo>
                  <a:lnTo>
                    <a:pt x="3483246" y="230948"/>
                  </a:lnTo>
                  <a:lnTo>
                    <a:pt x="3483246" y="230994"/>
                  </a:lnTo>
                  <a:lnTo>
                    <a:pt x="3483246" y="231040"/>
                  </a:lnTo>
                  <a:lnTo>
                    <a:pt x="3483246" y="231086"/>
                  </a:lnTo>
                  <a:lnTo>
                    <a:pt x="3483246" y="231132"/>
                  </a:lnTo>
                  <a:lnTo>
                    <a:pt x="3483246" y="231178"/>
                  </a:lnTo>
                  <a:lnTo>
                    <a:pt x="3483246" y="231223"/>
                  </a:lnTo>
                  <a:lnTo>
                    <a:pt x="3483246" y="231269"/>
                  </a:lnTo>
                  <a:lnTo>
                    <a:pt x="3483246" y="231315"/>
                  </a:lnTo>
                  <a:lnTo>
                    <a:pt x="3483246" y="231360"/>
                  </a:lnTo>
                  <a:lnTo>
                    <a:pt x="3483246" y="231406"/>
                  </a:lnTo>
                  <a:lnTo>
                    <a:pt x="3483246" y="231451"/>
                  </a:lnTo>
                  <a:lnTo>
                    <a:pt x="3483246" y="231497"/>
                  </a:lnTo>
                  <a:lnTo>
                    <a:pt x="3483246" y="231542"/>
                  </a:lnTo>
                  <a:lnTo>
                    <a:pt x="3483246" y="231588"/>
                  </a:lnTo>
                  <a:lnTo>
                    <a:pt x="3483246" y="231633"/>
                  </a:lnTo>
                  <a:lnTo>
                    <a:pt x="3483246" y="231678"/>
                  </a:lnTo>
                  <a:lnTo>
                    <a:pt x="3483246" y="231723"/>
                  </a:lnTo>
                  <a:lnTo>
                    <a:pt x="3483246" y="231768"/>
                  </a:lnTo>
                  <a:lnTo>
                    <a:pt x="3483246" y="231814"/>
                  </a:lnTo>
                  <a:lnTo>
                    <a:pt x="3483246" y="231859"/>
                  </a:lnTo>
                  <a:lnTo>
                    <a:pt x="3483246" y="231904"/>
                  </a:lnTo>
                  <a:lnTo>
                    <a:pt x="3483246" y="231949"/>
                  </a:lnTo>
                  <a:lnTo>
                    <a:pt x="3483246" y="231993"/>
                  </a:lnTo>
                  <a:lnTo>
                    <a:pt x="3483246" y="232038"/>
                  </a:lnTo>
                  <a:lnTo>
                    <a:pt x="3483246" y="232083"/>
                  </a:lnTo>
                  <a:lnTo>
                    <a:pt x="3483246" y="232128"/>
                  </a:lnTo>
                  <a:lnTo>
                    <a:pt x="3483246" y="232173"/>
                  </a:lnTo>
                  <a:lnTo>
                    <a:pt x="3483246" y="232217"/>
                  </a:lnTo>
                  <a:lnTo>
                    <a:pt x="3483246" y="232262"/>
                  </a:lnTo>
                  <a:lnTo>
                    <a:pt x="3483246" y="232306"/>
                  </a:lnTo>
                  <a:lnTo>
                    <a:pt x="3483246" y="232351"/>
                  </a:lnTo>
                  <a:lnTo>
                    <a:pt x="3483246" y="232395"/>
                  </a:lnTo>
                  <a:lnTo>
                    <a:pt x="3483246" y="232440"/>
                  </a:lnTo>
                  <a:lnTo>
                    <a:pt x="3483246" y="232484"/>
                  </a:lnTo>
                  <a:lnTo>
                    <a:pt x="3483246" y="232528"/>
                  </a:lnTo>
                  <a:lnTo>
                    <a:pt x="3483246" y="232573"/>
                  </a:lnTo>
                  <a:lnTo>
                    <a:pt x="3483246" y="232617"/>
                  </a:lnTo>
                  <a:lnTo>
                    <a:pt x="3483246" y="232661"/>
                  </a:lnTo>
                  <a:lnTo>
                    <a:pt x="3483246" y="232705"/>
                  </a:lnTo>
                  <a:lnTo>
                    <a:pt x="3483246" y="232749"/>
                  </a:lnTo>
                  <a:lnTo>
                    <a:pt x="3483246" y="232793"/>
                  </a:lnTo>
                  <a:lnTo>
                    <a:pt x="3483246" y="232837"/>
                  </a:lnTo>
                  <a:lnTo>
                    <a:pt x="3483246" y="232881"/>
                  </a:lnTo>
                  <a:lnTo>
                    <a:pt x="3483246" y="232925"/>
                  </a:lnTo>
                  <a:lnTo>
                    <a:pt x="3483246" y="232969"/>
                  </a:lnTo>
                  <a:lnTo>
                    <a:pt x="3483246" y="233012"/>
                  </a:lnTo>
                  <a:lnTo>
                    <a:pt x="3483246" y="233056"/>
                  </a:lnTo>
                  <a:lnTo>
                    <a:pt x="3483246" y="233100"/>
                  </a:lnTo>
                  <a:lnTo>
                    <a:pt x="3483246" y="233143"/>
                  </a:lnTo>
                  <a:lnTo>
                    <a:pt x="3483246" y="233187"/>
                  </a:lnTo>
                  <a:lnTo>
                    <a:pt x="3483246" y="233230"/>
                  </a:lnTo>
                  <a:lnTo>
                    <a:pt x="3483246" y="233274"/>
                  </a:lnTo>
                  <a:lnTo>
                    <a:pt x="3483246" y="233317"/>
                  </a:lnTo>
                  <a:lnTo>
                    <a:pt x="3483246" y="233361"/>
                  </a:lnTo>
                  <a:lnTo>
                    <a:pt x="3483246" y="233404"/>
                  </a:lnTo>
                  <a:lnTo>
                    <a:pt x="3483246" y="233447"/>
                  </a:lnTo>
                  <a:lnTo>
                    <a:pt x="3483246" y="233491"/>
                  </a:lnTo>
                  <a:lnTo>
                    <a:pt x="3483246" y="233534"/>
                  </a:lnTo>
                  <a:lnTo>
                    <a:pt x="3483246" y="233577"/>
                  </a:lnTo>
                  <a:lnTo>
                    <a:pt x="3483246" y="233620"/>
                  </a:lnTo>
                  <a:lnTo>
                    <a:pt x="3483246" y="233663"/>
                  </a:lnTo>
                  <a:lnTo>
                    <a:pt x="3483246" y="233706"/>
                  </a:lnTo>
                  <a:lnTo>
                    <a:pt x="3483246" y="233749"/>
                  </a:lnTo>
                  <a:lnTo>
                    <a:pt x="3483246" y="233792"/>
                  </a:lnTo>
                  <a:lnTo>
                    <a:pt x="3483246" y="233835"/>
                  </a:lnTo>
                  <a:lnTo>
                    <a:pt x="3483246" y="233878"/>
                  </a:lnTo>
                  <a:lnTo>
                    <a:pt x="3483246" y="233920"/>
                  </a:lnTo>
                  <a:lnTo>
                    <a:pt x="3483246" y="233963"/>
                  </a:lnTo>
                  <a:lnTo>
                    <a:pt x="3483246" y="234006"/>
                  </a:lnTo>
                  <a:lnTo>
                    <a:pt x="3483246" y="234048"/>
                  </a:lnTo>
                  <a:lnTo>
                    <a:pt x="3483246" y="234091"/>
                  </a:lnTo>
                  <a:lnTo>
                    <a:pt x="3483246" y="234133"/>
                  </a:lnTo>
                  <a:lnTo>
                    <a:pt x="3483246" y="234176"/>
                  </a:lnTo>
                  <a:lnTo>
                    <a:pt x="3483246" y="234218"/>
                  </a:lnTo>
                  <a:lnTo>
                    <a:pt x="3483246" y="234261"/>
                  </a:lnTo>
                  <a:lnTo>
                    <a:pt x="3483246" y="234303"/>
                  </a:lnTo>
                  <a:lnTo>
                    <a:pt x="3483246" y="234345"/>
                  </a:lnTo>
                  <a:lnTo>
                    <a:pt x="3483246" y="234388"/>
                  </a:lnTo>
                  <a:lnTo>
                    <a:pt x="3483246" y="234430"/>
                  </a:lnTo>
                  <a:lnTo>
                    <a:pt x="3483246" y="234472"/>
                  </a:lnTo>
                  <a:lnTo>
                    <a:pt x="3483246" y="234514"/>
                  </a:lnTo>
                  <a:lnTo>
                    <a:pt x="3483246" y="234556"/>
                  </a:lnTo>
                  <a:lnTo>
                    <a:pt x="3483246" y="234598"/>
                  </a:lnTo>
                  <a:lnTo>
                    <a:pt x="3483246" y="234640"/>
                  </a:lnTo>
                  <a:lnTo>
                    <a:pt x="3483246" y="234682"/>
                  </a:lnTo>
                  <a:lnTo>
                    <a:pt x="3483246" y="234724"/>
                  </a:lnTo>
                  <a:lnTo>
                    <a:pt x="3483246" y="234766"/>
                  </a:lnTo>
                  <a:lnTo>
                    <a:pt x="3483246" y="234808"/>
                  </a:lnTo>
                  <a:lnTo>
                    <a:pt x="3483246" y="234849"/>
                  </a:lnTo>
                  <a:lnTo>
                    <a:pt x="3483246" y="234891"/>
                  </a:lnTo>
                  <a:lnTo>
                    <a:pt x="3483246" y="234933"/>
                  </a:lnTo>
                  <a:lnTo>
                    <a:pt x="3483246" y="234974"/>
                  </a:lnTo>
                  <a:lnTo>
                    <a:pt x="3483246" y="235016"/>
                  </a:lnTo>
                  <a:lnTo>
                    <a:pt x="3483246" y="235057"/>
                  </a:lnTo>
                  <a:lnTo>
                    <a:pt x="3483246" y="235099"/>
                  </a:lnTo>
                  <a:lnTo>
                    <a:pt x="3483246" y="235140"/>
                  </a:lnTo>
                  <a:lnTo>
                    <a:pt x="3483246" y="235182"/>
                  </a:lnTo>
                  <a:lnTo>
                    <a:pt x="3483246" y="235223"/>
                  </a:lnTo>
                  <a:lnTo>
                    <a:pt x="3483246" y="235264"/>
                  </a:lnTo>
                  <a:lnTo>
                    <a:pt x="3483246" y="235306"/>
                  </a:lnTo>
                  <a:lnTo>
                    <a:pt x="3483246" y="235347"/>
                  </a:lnTo>
                  <a:lnTo>
                    <a:pt x="3483246" y="235388"/>
                  </a:lnTo>
                  <a:lnTo>
                    <a:pt x="3483246" y="235429"/>
                  </a:lnTo>
                  <a:lnTo>
                    <a:pt x="3483246" y="235470"/>
                  </a:lnTo>
                  <a:lnTo>
                    <a:pt x="3483246" y="235511"/>
                  </a:lnTo>
                  <a:lnTo>
                    <a:pt x="3483246" y="235552"/>
                  </a:lnTo>
                  <a:lnTo>
                    <a:pt x="3483246" y="235593"/>
                  </a:lnTo>
                  <a:lnTo>
                    <a:pt x="3483246" y="235634"/>
                  </a:lnTo>
                  <a:lnTo>
                    <a:pt x="3483246" y="235675"/>
                  </a:lnTo>
                  <a:lnTo>
                    <a:pt x="3483246" y="235716"/>
                  </a:lnTo>
                  <a:lnTo>
                    <a:pt x="3483246" y="235757"/>
                  </a:lnTo>
                  <a:lnTo>
                    <a:pt x="3483246" y="235797"/>
                  </a:lnTo>
                  <a:lnTo>
                    <a:pt x="3483246" y="235838"/>
                  </a:lnTo>
                  <a:lnTo>
                    <a:pt x="3483246" y="235879"/>
                  </a:lnTo>
                  <a:lnTo>
                    <a:pt x="3483246" y="235919"/>
                  </a:lnTo>
                  <a:lnTo>
                    <a:pt x="3483246" y="235960"/>
                  </a:lnTo>
                  <a:lnTo>
                    <a:pt x="3483246" y="236000"/>
                  </a:lnTo>
                  <a:lnTo>
                    <a:pt x="3483246" y="236041"/>
                  </a:lnTo>
                  <a:lnTo>
                    <a:pt x="3483246" y="236081"/>
                  </a:lnTo>
                  <a:lnTo>
                    <a:pt x="3483246" y="236122"/>
                  </a:lnTo>
                  <a:lnTo>
                    <a:pt x="3483246" y="236162"/>
                  </a:lnTo>
                  <a:lnTo>
                    <a:pt x="3483246" y="236202"/>
                  </a:lnTo>
                  <a:lnTo>
                    <a:pt x="3483246" y="236243"/>
                  </a:lnTo>
                  <a:lnTo>
                    <a:pt x="3483246" y="236283"/>
                  </a:lnTo>
                  <a:lnTo>
                    <a:pt x="3483246" y="236323"/>
                  </a:lnTo>
                  <a:lnTo>
                    <a:pt x="3483246" y="236363"/>
                  </a:lnTo>
                  <a:lnTo>
                    <a:pt x="3483246" y="236403"/>
                  </a:lnTo>
                  <a:lnTo>
                    <a:pt x="3483246" y="236443"/>
                  </a:lnTo>
                  <a:lnTo>
                    <a:pt x="3483246" y="236483"/>
                  </a:lnTo>
                  <a:lnTo>
                    <a:pt x="3483246" y="236523"/>
                  </a:lnTo>
                  <a:lnTo>
                    <a:pt x="3483246" y="236563"/>
                  </a:lnTo>
                  <a:lnTo>
                    <a:pt x="3483246" y="236603"/>
                  </a:lnTo>
                  <a:lnTo>
                    <a:pt x="3483246" y="236643"/>
                  </a:lnTo>
                  <a:lnTo>
                    <a:pt x="3483246" y="236683"/>
                  </a:lnTo>
                  <a:lnTo>
                    <a:pt x="3483246" y="236722"/>
                  </a:lnTo>
                  <a:lnTo>
                    <a:pt x="3483246" y="236762"/>
                  </a:lnTo>
                  <a:lnTo>
                    <a:pt x="3483246" y="236802"/>
                  </a:lnTo>
                  <a:lnTo>
                    <a:pt x="3483246" y="236841"/>
                  </a:lnTo>
                  <a:lnTo>
                    <a:pt x="3483246" y="236881"/>
                  </a:lnTo>
                  <a:lnTo>
                    <a:pt x="3483246" y="236920"/>
                  </a:lnTo>
                  <a:lnTo>
                    <a:pt x="3483246" y="236960"/>
                  </a:lnTo>
                  <a:lnTo>
                    <a:pt x="3483246" y="236999"/>
                  </a:lnTo>
                  <a:lnTo>
                    <a:pt x="3483246" y="237039"/>
                  </a:lnTo>
                  <a:lnTo>
                    <a:pt x="3483246" y="237078"/>
                  </a:lnTo>
                  <a:lnTo>
                    <a:pt x="3483246" y="237117"/>
                  </a:lnTo>
                  <a:lnTo>
                    <a:pt x="3483246" y="237157"/>
                  </a:lnTo>
                  <a:lnTo>
                    <a:pt x="3483246" y="237196"/>
                  </a:lnTo>
                  <a:lnTo>
                    <a:pt x="3483246" y="237235"/>
                  </a:lnTo>
                  <a:lnTo>
                    <a:pt x="3483246" y="237274"/>
                  </a:lnTo>
                  <a:lnTo>
                    <a:pt x="3483246" y="237314"/>
                  </a:lnTo>
                  <a:lnTo>
                    <a:pt x="3483246" y="237353"/>
                  </a:lnTo>
                  <a:lnTo>
                    <a:pt x="3483246" y="237392"/>
                  </a:lnTo>
                  <a:lnTo>
                    <a:pt x="3483246" y="237431"/>
                  </a:lnTo>
                  <a:lnTo>
                    <a:pt x="3483246" y="237470"/>
                  </a:lnTo>
                  <a:lnTo>
                    <a:pt x="3483246" y="237509"/>
                  </a:lnTo>
                  <a:lnTo>
                    <a:pt x="3483246" y="237547"/>
                  </a:lnTo>
                  <a:lnTo>
                    <a:pt x="3483246" y="237586"/>
                  </a:lnTo>
                  <a:lnTo>
                    <a:pt x="3483246" y="237625"/>
                  </a:lnTo>
                  <a:lnTo>
                    <a:pt x="3483246" y="237664"/>
                  </a:lnTo>
                  <a:lnTo>
                    <a:pt x="3483246" y="237703"/>
                  </a:lnTo>
                  <a:lnTo>
                    <a:pt x="3483246" y="237741"/>
                  </a:lnTo>
                  <a:lnTo>
                    <a:pt x="3483246" y="237780"/>
                  </a:lnTo>
                  <a:lnTo>
                    <a:pt x="3483246" y="237818"/>
                  </a:lnTo>
                  <a:lnTo>
                    <a:pt x="3483246" y="237857"/>
                  </a:lnTo>
                  <a:lnTo>
                    <a:pt x="3483246" y="237896"/>
                  </a:lnTo>
                  <a:lnTo>
                    <a:pt x="3483246" y="237934"/>
                  </a:lnTo>
                  <a:lnTo>
                    <a:pt x="3483246" y="237972"/>
                  </a:lnTo>
                  <a:lnTo>
                    <a:pt x="3483246" y="238011"/>
                  </a:lnTo>
                  <a:lnTo>
                    <a:pt x="3483246" y="238049"/>
                  </a:lnTo>
                  <a:lnTo>
                    <a:pt x="3483246" y="238088"/>
                  </a:lnTo>
                  <a:lnTo>
                    <a:pt x="3483246" y="238126"/>
                  </a:lnTo>
                  <a:lnTo>
                    <a:pt x="3483246" y="238164"/>
                  </a:lnTo>
                  <a:lnTo>
                    <a:pt x="3483246" y="238202"/>
                  </a:lnTo>
                  <a:lnTo>
                    <a:pt x="3483246" y="238240"/>
                  </a:lnTo>
                  <a:lnTo>
                    <a:pt x="3483246" y="238279"/>
                  </a:lnTo>
                  <a:lnTo>
                    <a:pt x="3483246" y="238317"/>
                  </a:lnTo>
                  <a:lnTo>
                    <a:pt x="3483246" y="238355"/>
                  </a:lnTo>
                  <a:lnTo>
                    <a:pt x="3483246" y="238393"/>
                  </a:lnTo>
                  <a:lnTo>
                    <a:pt x="3483246" y="238431"/>
                  </a:lnTo>
                  <a:lnTo>
                    <a:pt x="3483246" y="238469"/>
                  </a:lnTo>
                  <a:lnTo>
                    <a:pt x="3483246" y="238506"/>
                  </a:lnTo>
                  <a:lnTo>
                    <a:pt x="3483246" y="238544"/>
                  </a:lnTo>
                  <a:lnTo>
                    <a:pt x="3483246" y="238582"/>
                  </a:lnTo>
                  <a:lnTo>
                    <a:pt x="3483246" y="238620"/>
                  </a:lnTo>
                  <a:lnTo>
                    <a:pt x="3483246" y="238658"/>
                  </a:lnTo>
                  <a:lnTo>
                    <a:pt x="3483246" y="238695"/>
                  </a:lnTo>
                  <a:lnTo>
                    <a:pt x="3483246" y="238733"/>
                  </a:lnTo>
                  <a:lnTo>
                    <a:pt x="3483246" y="238771"/>
                  </a:lnTo>
                  <a:lnTo>
                    <a:pt x="3483246" y="238808"/>
                  </a:lnTo>
                  <a:lnTo>
                    <a:pt x="3483246" y="238846"/>
                  </a:lnTo>
                  <a:lnTo>
                    <a:pt x="3483246" y="238883"/>
                  </a:lnTo>
                  <a:lnTo>
                    <a:pt x="3483246" y="238921"/>
                  </a:lnTo>
                  <a:lnTo>
                    <a:pt x="3483246" y="238958"/>
                  </a:lnTo>
                  <a:lnTo>
                    <a:pt x="3483246" y="238995"/>
                  </a:lnTo>
                  <a:lnTo>
                    <a:pt x="3483246" y="239033"/>
                  </a:lnTo>
                  <a:lnTo>
                    <a:pt x="3483246" y="239070"/>
                  </a:lnTo>
                  <a:lnTo>
                    <a:pt x="3483246" y="239107"/>
                  </a:lnTo>
                  <a:lnTo>
                    <a:pt x="3483246" y="239145"/>
                  </a:lnTo>
                  <a:lnTo>
                    <a:pt x="3483246" y="239182"/>
                  </a:lnTo>
                  <a:lnTo>
                    <a:pt x="3483246" y="239219"/>
                  </a:lnTo>
                  <a:lnTo>
                    <a:pt x="3483246" y="239256"/>
                  </a:lnTo>
                  <a:lnTo>
                    <a:pt x="3483246" y="239293"/>
                  </a:lnTo>
                  <a:lnTo>
                    <a:pt x="3483246" y="239330"/>
                  </a:lnTo>
                  <a:lnTo>
                    <a:pt x="3483246" y="239367"/>
                  </a:lnTo>
                  <a:lnTo>
                    <a:pt x="3483246" y="239404"/>
                  </a:lnTo>
                  <a:lnTo>
                    <a:pt x="3483246" y="239441"/>
                  </a:lnTo>
                  <a:lnTo>
                    <a:pt x="3483246" y="239478"/>
                  </a:lnTo>
                  <a:lnTo>
                    <a:pt x="3483246" y="239515"/>
                  </a:lnTo>
                  <a:lnTo>
                    <a:pt x="3483246" y="239552"/>
                  </a:lnTo>
                  <a:lnTo>
                    <a:pt x="3483246" y="239588"/>
                  </a:lnTo>
                  <a:lnTo>
                    <a:pt x="3483246" y="239625"/>
                  </a:lnTo>
                  <a:lnTo>
                    <a:pt x="3483246" y="239662"/>
                  </a:lnTo>
                  <a:lnTo>
                    <a:pt x="3483246" y="239699"/>
                  </a:lnTo>
                  <a:lnTo>
                    <a:pt x="3483246" y="239735"/>
                  </a:lnTo>
                  <a:lnTo>
                    <a:pt x="3483246" y="239772"/>
                  </a:lnTo>
                  <a:lnTo>
                    <a:pt x="3483246" y="239808"/>
                  </a:lnTo>
                  <a:lnTo>
                    <a:pt x="3483246" y="239845"/>
                  </a:lnTo>
                  <a:lnTo>
                    <a:pt x="3483246" y="239881"/>
                  </a:lnTo>
                  <a:lnTo>
                    <a:pt x="3483246" y="239918"/>
                  </a:lnTo>
                  <a:lnTo>
                    <a:pt x="3483246" y="239954"/>
                  </a:lnTo>
                  <a:lnTo>
                    <a:pt x="3483246" y="239991"/>
                  </a:lnTo>
                  <a:lnTo>
                    <a:pt x="3483246" y="240027"/>
                  </a:lnTo>
                  <a:lnTo>
                    <a:pt x="3483246" y="240063"/>
                  </a:lnTo>
                  <a:lnTo>
                    <a:pt x="3483246" y="240100"/>
                  </a:lnTo>
                  <a:lnTo>
                    <a:pt x="3483246" y="240136"/>
                  </a:lnTo>
                  <a:lnTo>
                    <a:pt x="3483246" y="240172"/>
                  </a:lnTo>
                  <a:lnTo>
                    <a:pt x="3483246" y="240208"/>
                  </a:lnTo>
                  <a:lnTo>
                    <a:pt x="3483246" y="240244"/>
                  </a:lnTo>
                  <a:lnTo>
                    <a:pt x="3483246" y="240280"/>
                  </a:lnTo>
                  <a:lnTo>
                    <a:pt x="3483246" y="240316"/>
                  </a:lnTo>
                  <a:lnTo>
                    <a:pt x="3483246" y="240352"/>
                  </a:lnTo>
                  <a:lnTo>
                    <a:pt x="3483246" y="240388"/>
                  </a:lnTo>
                  <a:lnTo>
                    <a:pt x="3483246" y="240424"/>
                  </a:lnTo>
                  <a:lnTo>
                    <a:pt x="3483246" y="240460"/>
                  </a:lnTo>
                  <a:lnTo>
                    <a:pt x="3483246" y="240496"/>
                  </a:lnTo>
                  <a:lnTo>
                    <a:pt x="3483246" y="240532"/>
                  </a:lnTo>
                  <a:lnTo>
                    <a:pt x="3483246" y="240568"/>
                  </a:lnTo>
                  <a:lnTo>
                    <a:pt x="3483246" y="240603"/>
                  </a:lnTo>
                  <a:lnTo>
                    <a:pt x="3483246" y="240639"/>
                  </a:lnTo>
                  <a:lnTo>
                    <a:pt x="3483246" y="240675"/>
                  </a:lnTo>
                  <a:lnTo>
                    <a:pt x="3483246" y="240710"/>
                  </a:lnTo>
                  <a:lnTo>
                    <a:pt x="3483246" y="240746"/>
                  </a:lnTo>
                  <a:lnTo>
                    <a:pt x="3483246" y="240782"/>
                  </a:lnTo>
                  <a:lnTo>
                    <a:pt x="3483246" y="240817"/>
                  </a:lnTo>
                  <a:lnTo>
                    <a:pt x="3483246" y="240853"/>
                  </a:lnTo>
                  <a:lnTo>
                    <a:pt x="3483246" y="240888"/>
                  </a:lnTo>
                  <a:lnTo>
                    <a:pt x="3483246" y="240924"/>
                  </a:lnTo>
                  <a:lnTo>
                    <a:pt x="3483246" y="240959"/>
                  </a:lnTo>
                  <a:lnTo>
                    <a:pt x="3483246" y="240994"/>
                  </a:lnTo>
                  <a:lnTo>
                    <a:pt x="3483246" y="241030"/>
                  </a:lnTo>
                  <a:lnTo>
                    <a:pt x="3483246" y="241065"/>
                  </a:lnTo>
                  <a:lnTo>
                    <a:pt x="3483246" y="241100"/>
                  </a:lnTo>
                  <a:lnTo>
                    <a:pt x="3483246" y="241135"/>
                  </a:lnTo>
                  <a:lnTo>
                    <a:pt x="3483246" y="241171"/>
                  </a:lnTo>
                  <a:lnTo>
                    <a:pt x="3483246" y="241206"/>
                  </a:lnTo>
                  <a:lnTo>
                    <a:pt x="3483246" y="241241"/>
                  </a:lnTo>
                  <a:lnTo>
                    <a:pt x="3483246" y="241276"/>
                  </a:lnTo>
                  <a:lnTo>
                    <a:pt x="3483246" y="241311"/>
                  </a:lnTo>
                  <a:lnTo>
                    <a:pt x="3483246" y="241346"/>
                  </a:lnTo>
                  <a:lnTo>
                    <a:pt x="3483246" y="241381"/>
                  </a:lnTo>
                  <a:lnTo>
                    <a:pt x="3483246" y="241416"/>
                  </a:lnTo>
                  <a:lnTo>
                    <a:pt x="3483246" y="241451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5323322"/>
              <a:ext cx="3483246" cy="228744"/>
            </a:xfrm>
            <a:custGeom>
              <a:avLst/>
              <a:gdLst/>
              <a:ahLst/>
              <a:cxnLst/>
              <a:rect l="0" t="0" r="0" b="0"/>
              <a:pathLst>
                <a:path w="3483246" h="228744">
                  <a:moveTo>
                    <a:pt x="0" y="228744"/>
                  </a:moveTo>
                  <a:lnTo>
                    <a:pt x="3483" y="218573"/>
                  </a:lnTo>
                  <a:lnTo>
                    <a:pt x="6966" y="208461"/>
                  </a:lnTo>
                  <a:lnTo>
                    <a:pt x="10449" y="198408"/>
                  </a:lnTo>
                  <a:lnTo>
                    <a:pt x="13932" y="188413"/>
                  </a:lnTo>
                  <a:lnTo>
                    <a:pt x="17416" y="178476"/>
                  </a:lnTo>
                  <a:lnTo>
                    <a:pt x="20899" y="168596"/>
                  </a:lnTo>
                  <a:lnTo>
                    <a:pt x="24382" y="158772"/>
                  </a:lnTo>
                  <a:lnTo>
                    <a:pt x="27865" y="149005"/>
                  </a:lnTo>
                  <a:lnTo>
                    <a:pt x="31349" y="139294"/>
                  </a:lnTo>
                  <a:lnTo>
                    <a:pt x="34832" y="129638"/>
                  </a:lnTo>
                  <a:lnTo>
                    <a:pt x="38315" y="120036"/>
                  </a:lnTo>
                  <a:lnTo>
                    <a:pt x="41798" y="110489"/>
                  </a:lnTo>
                  <a:lnTo>
                    <a:pt x="45282" y="100996"/>
                  </a:lnTo>
                  <a:lnTo>
                    <a:pt x="48765" y="91556"/>
                  </a:lnTo>
                  <a:lnTo>
                    <a:pt x="52248" y="82169"/>
                  </a:lnTo>
                  <a:lnTo>
                    <a:pt x="55731" y="72835"/>
                  </a:lnTo>
                  <a:lnTo>
                    <a:pt x="59215" y="63553"/>
                  </a:lnTo>
                  <a:lnTo>
                    <a:pt x="62698" y="54322"/>
                  </a:lnTo>
                  <a:lnTo>
                    <a:pt x="66181" y="45143"/>
                  </a:lnTo>
                  <a:lnTo>
                    <a:pt x="69664" y="36014"/>
                  </a:lnTo>
                  <a:lnTo>
                    <a:pt x="73148" y="26936"/>
                  </a:lnTo>
                  <a:lnTo>
                    <a:pt x="76631" y="17908"/>
                  </a:lnTo>
                  <a:lnTo>
                    <a:pt x="80114" y="8929"/>
                  </a:lnTo>
                  <a:lnTo>
                    <a:pt x="83597" y="0"/>
                  </a:lnTo>
                  <a:lnTo>
                    <a:pt x="87081" y="181782"/>
                  </a:lnTo>
                  <a:lnTo>
                    <a:pt x="90564" y="179930"/>
                  </a:lnTo>
                  <a:lnTo>
                    <a:pt x="94047" y="178080"/>
                  </a:lnTo>
                  <a:lnTo>
                    <a:pt x="97530" y="176231"/>
                  </a:lnTo>
                  <a:lnTo>
                    <a:pt x="101014" y="174385"/>
                  </a:lnTo>
                  <a:lnTo>
                    <a:pt x="104497" y="172541"/>
                  </a:lnTo>
                  <a:lnTo>
                    <a:pt x="107980" y="170699"/>
                  </a:lnTo>
                  <a:lnTo>
                    <a:pt x="111463" y="168859"/>
                  </a:lnTo>
                  <a:lnTo>
                    <a:pt x="114947" y="167020"/>
                  </a:lnTo>
                  <a:lnTo>
                    <a:pt x="118430" y="165184"/>
                  </a:lnTo>
                  <a:lnTo>
                    <a:pt x="121913" y="163350"/>
                  </a:lnTo>
                  <a:lnTo>
                    <a:pt x="125396" y="161517"/>
                  </a:lnTo>
                  <a:lnTo>
                    <a:pt x="128880" y="159687"/>
                  </a:lnTo>
                  <a:lnTo>
                    <a:pt x="132363" y="157858"/>
                  </a:lnTo>
                  <a:lnTo>
                    <a:pt x="135846" y="156032"/>
                  </a:lnTo>
                  <a:lnTo>
                    <a:pt x="139329" y="154207"/>
                  </a:lnTo>
                  <a:lnTo>
                    <a:pt x="142813" y="152385"/>
                  </a:lnTo>
                  <a:lnTo>
                    <a:pt x="146296" y="150564"/>
                  </a:lnTo>
                  <a:lnTo>
                    <a:pt x="149779" y="148745"/>
                  </a:lnTo>
                  <a:lnTo>
                    <a:pt x="153262" y="146929"/>
                  </a:lnTo>
                  <a:lnTo>
                    <a:pt x="156746" y="145114"/>
                  </a:lnTo>
                  <a:lnTo>
                    <a:pt x="160229" y="143301"/>
                  </a:lnTo>
                  <a:lnTo>
                    <a:pt x="163712" y="141490"/>
                  </a:lnTo>
                  <a:lnTo>
                    <a:pt x="167195" y="139681"/>
                  </a:lnTo>
                  <a:lnTo>
                    <a:pt x="170679" y="154306"/>
                  </a:lnTo>
                  <a:lnTo>
                    <a:pt x="174162" y="152820"/>
                  </a:lnTo>
                  <a:lnTo>
                    <a:pt x="177645" y="151336"/>
                  </a:lnTo>
                  <a:lnTo>
                    <a:pt x="181128" y="149852"/>
                  </a:lnTo>
                  <a:lnTo>
                    <a:pt x="184612" y="148370"/>
                  </a:lnTo>
                  <a:lnTo>
                    <a:pt x="188095" y="146889"/>
                  </a:lnTo>
                  <a:lnTo>
                    <a:pt x="191578" y="145410"/>
                  </a:lnTo>
                  <a:lnTo>
                    <a:pt x="195061" y="143931"/>
                  </a:lnTo>
                  <a:lnTo>
                    <a:pt x="198545" y="142454"/>
                  </a:lnTo>
                  <a:lnTo>
                    <a:pt x="202028" y="140979"/>
                  </a:lnTo>
                  <a:lnTo>
                    <a:pt x="205511" y="139504"/>
                  </a:lnTo>
                  <a:lnTo>
                    <a:pt x="208994" y="138031"/>
                  </a:lnTo>
                  <a:lnTo>
                    <a:pt x="212478" y="136559"/>
                  </a:lnTo>
                  <a:lnTo>
                    <a:pt x="215961" y="135089"/>
                  </a:lnTo>
                  <a:lnTo>
                    <a:pt x="219444" y="133619"/>
                  </a:lnTo>
                  <a:lnTo>
                    <a:pt x="222927" y="132151"/>
                  </a:lnTo>
                  <a:lnTo>
                    <a:pt x="226411" y="130684"/>
                  </a:lnTo>
                  <a:lnTo>
                    <a:pt x="229894" y="129219"/>
                  </a:lnTo>
                  <a:lnTo>
                    <a:pt x="233377" y="127755"/>
                  </a:lnTo>
                  <a:lnTo>
                    <a:pt x="236860" y="126292"/>
                  </a:lnTo>
                  <a:lnTo>
                    <a:pt x="240344" y="124830"/>
                  </a:lnTo>
                  <a:lnTo>
                    <a:pt x="243827" y="123370"/>
                  </a:lnTo>
                  <a:lnTo>
                    <a:pt x="247310" y="121910"/>
                  </a:lnTo>
                  <a:lnTo>
                    <a:pt x="250793" y="120452"/>
                  </a:lnTo>
                  <a:lnTo>
                    <a:pt x="254277" y="118996"/>
                  </a:lnTo>
                  <a:lnTo>
                    <a:pt x="257760" y="152182"/>
                  </a:lnTo>
                  <a:lnTo>
                    <a:pt x="261243" y="151171"/>
                  </a:lnTo>
                  <a:lnTo>
                    <a:pt x="264726" y="150160"/>
                  </a:lnTo>
                  <a:lnTo>
                    <a:pt x="268210" y="149149"/>
                  </a:lnTo>
                  <a:lnTo>
                    <a:pt x="271693" y="148140"/>
                  </a:lnTo>
                  <a:lnTo>
                    <a:pt x="275176" y="147131"/>
                  </a:lnTo>
                  <a:lnTo>
                    <a:pt x="278659" y="146122"/>
                  </a:lnTo>
                  <a:lnTo>
                    <a:pt x="282143" y="145114"/>
                  </a:lnTo>
                  <a:lnTo>
                    <a:pt x="285626" y="144107"/>
                  </a:lnTo>
                  <a:lnTo>
                    <a:pt x="289109" y="143100"/>
                  </a:lnTo>
                  <a:lnTo>
                    <a:pt x="292592" y="142094"/>
                  </a:lnTo>
                  <a:lnTo>
                    <a:pt x="296075" y="141088"/>
                  </a:lnTo>
                  <a:lnTo>
                    <a:pt x="299559" y="140083"/>
                  </a:lnTo>
                  <a:lnTo>
                    <a:pt x="303042" y="139079"/>
                  </a:lnTo>
                  <a:lnTo>
                    <a:pt x="306525" y="138075"/>
                  </a:lnTo>
                  <a:lnTo>
                    <a:pt x="310008" y="137072"/>
                  </a:lnTo>
                  <a:lnTo>
                    <a:pt x="313492" y="136069"/>
                  </a:lnTo>
                  <a:lnTo>
                    <a:pt x="316975" y="135067"/>
                  </a:lnTo>
                  <a:lnTo>
                    <a:pt x="320458" y="134065"/>
                  </a:lnTo>
                  <a:lnTo>
                    <a:pt x="323941" y="133065"/>
                  </a:lnTo>
                  <a:lnTo>
                    <a:pt x="327425" y="132064"/>
                  </a:lnTo>
                  <a:lnTo>
                    <a:pt x="330908" y="131065"/>
                  </a:lnTo>
                  <a:lnTo>
                    <a:pt x="334391" y="130066"/>
                  </a:lnTo>
                  <a:lnTo>
                    <a:pt x="337874" y="129067"/>
                  </a:lnTo>
                  <a:lnTo>
                    <a:pt x="341358" y="132235"/>
                  </a:lnTo>
                  <a:lnTo>
                    <a:pt x="344841" y="131277"/>
                  </a:lnTo>
                  <a:lnTo>
                    <a:pt x="348324" y="130321"/>
                  </a:lnTo>
                  <a:lnTo>
                    <a:pt x="351807" y="129364"/>
                  </a:lnTo>
                  <a:lnTo>
                    <a:pt x="355291" y="128409"/>
                  </a:lnTo>
                  <a:lnTo>
                    <a:pt x="358774" y="127454"/>
                  </a:lnTo>
                  <a:lnTo>
                    <a:pt x="362257" y="126499"/>
                  </a:lnTo>
                  <a:lnTo>
                    <a:pt x="365740" y="125545"/>
                  </a:lnTo>
                  <a:lnTo>
                    <a:pt x="369224" y="124592"/>
                  </a:lnTo>
                  <a:lnTo>
                    <a:pt x="372707" y="123639"/>
                  </a:lnTo>
                  <a:lnTo>
                    <a:pt x="376190" y="122686"/>
                  </a:lnTo>
                  <a:lnTo>
                    <a:pt x="379673" y="121735"/>
                  </a:lnTo>
                  <a:lnTo>
                    <a:pt x="383157" y="120783"/>
                  </a:lnTo>
                  <a:lnTo>
                    <a:pt x="386640" y="119832"/>
                  </a:lnTo>
                  <a:lnTo>
                    <a:pt x="390123" y="118882"/>
                  </a:lnTo>
                  <a:lnTo>
                    <a:pt x="393606" y="117933"/>
                  </a:lnTo>
                  <a:lnTo>
                    <a:pt x="397090" y="116983"/>
                  </a:lnTo>
                  <a:lnTo>
                    <a:pt x="400573" y="116035"/>
                  </a:lnTo>
                  <a:lnTo>
                    <a:pt x="404056" y="115087"/>
                  </a:lnTo>
                  <a:lnTo>
                    <a:pt x="407539" y="114139"/>
                  </a:lnTo>
                  <a:lnTo>
                    <a:pt x="411023" y="113192"/>
                  </a:lnTo>
                  <a:lnTo>
                    <a:pt x="414506" y="112245"/>
                  </a:lnTo>
                  <a:lnTo>
                    <a:pt x="417989" y="111299"/>
                  </a:lnTo>
                  <a:lnTo>
                    <a:pt x="421472" y="110354"/>
                  </a:lnTo>
                  <a:lnTo>
                    <a:pt x="424956" y="110221"/>
                  </a:lnTo>
                  <a:lnTo>
                    <a:pt x="428439" y="109283"/>
                  </a:lnTo>
                  <a:lnTo>
                    <a:pt x="431922" y="108345"/>
                  </a:lnTo>
                  <a:lnTo>
                    <a:pt x="435405" y="107408"/>
                  </a:lnTo>
                  <a:lnTo>
                    <a:pt x="438889" y="106471"/>
                  </a:lnTo>
                  <a:lnTo>
                    <a:pt x="442372" y="105535"/>
                  </a:lnTo>
                  <a:lnTo>
                    <a:pt x="445855" y="104600"/>
                  </a:lnTo>
                  <a:lnTo>
                    <a:pt x="449338" y="103665"/>
                  </a:lnTo>
                  <a:lnTo>
                    <a:pt x="452822" y="102730"/>
                  </a:lnTo>
                  <a:lnTo>
                    <a:pt x="456305" y="101796"/>
                  </a:lnTo>
                  <a:lnTo>
                    <a:pt x="459788" y="100863"/>
                  </a:lnTo>
                  <a:lnTo>
                    <a:pt x="463271" y="99930"/>
                  </a:lnTo>
                  <a:lnTo>
                    <a:pt x="466755" y="98997"/>
                  </a:lnTo>
                  <a:lnTo>
                    <a:pt x="470238" y="98065"/>
                  </a:lnTo>
                  <a:lnTo>
                    <a:pt x="473721" y="97134"/>
                  </a:lnTo>
                  <a:lnTo>
                    <a:pt x="477204" y="96203"/>
                  </a:lnTo>
                  <a:lnTo>
                    <a:pt x="480688" y="95272"/>
                  </a:lnTo>
                  <a:lnTo>
                    <a:pt x="484171" y="94343"/>
                  </a:lnTo>
                  <a:lnTo>
                    <a:pt x="487654" y="93413"/>
                  </a:lnTo>
                  <a:lnTo>
                    <a:pt x="491137" y="92484"/>
                  </a:lnTo>
                  <a:lnTo>
                    <a:pt x="494621" y="91556"/>
                  </a:lnTo>
                  <a:lnTo>
                    <a:pt x="498104" y="90628"/>
                  </a:lnTo>
                  <a:lnTo>
                    <a:pt x="501587" y="89701"/>
                  </a:lnTo>
                  <a:lnTo>
                    <a:pt x="505070" y="88774"/>
                  </a:lnTo>
                  <a:lnTo>
                    <a:pt x="508554" y="87848"/>
                  </a:lnTo>
                  <a:lnTo>
                    <a:pt x="512037" y="114666"/>
                  </a:lnTo>
                  <a:lnTo>
                    <a:pt x="515520" y="113916"/>
                  </a:lnTo>
                  <a:lnTo>
                    <a:pt x="519003" y="113165"/>
                  </a:lnTo>
                  <a:lnTo>
                    <a:pt x="522487" y="112416"/>
                  </a:lnTo>
                  <a:lnTo>
                    <a:pt x="525970" y="111666"/>
                  </a:lnTo>
                  <a:lnTo>
                    <a:pt x="529453" y="110917"/>
                  </a:lnTo>
                  <a:lnTo>
                    <a:pt x="532936" y="110168"/>
                  </a:lnTo>
                  <a:lnTo>
                    <a:pt x="536420" y="109420"/>
                  </a:lnTo>
                  <a:lnTo>
                    <a:pt x="539903" y="108672"/>
                  </a:lnTo>
                  <a:lnTo>
                    <a:pt x="543386" y="107924"/>
                  </a:lnTo>
                  <a:lnTo>
                    <a:pt x="546869" y="107176"/>
                  </a:lnTo>
                  <a:lnTo>
                    <a:pt x="550353" y="106429"/>
                  </a:lnTo>
                  <a:lnTo>
                    <a:pt x="553836" y="105682"/>
                  </a:lnTo>
                  <a:lnTo>
                    <a:pt x="557319" y="104936"/>
                  </a:lnTo>
                  <a:lnTo>
                    <a:pt x="560802" y="104190"/>
                  </a:lnTo>
                  <a:lnTo>
                    <a:pt x="564286" y="103444"/>
                  </a:lnTo>
                  <a:lnTo>
                    <a:pt x="567769" y="102699"/>
                  </a:lnTo>
                  <a:lnTo>
                    <a:pt x="571252" y="101953"/>
                  </a:lnTo>
                  <a:lnTo>
                    <a:pt x="574735" y="101209"/>
                  </a:lnTo>
                  <a:lnTo>
                    <a:pt x="578218" y="100464"/>
                  </a:lnTo>
                  <a:lnTo>
                    <a:pt x="581702" y="99720"/>
                  </a:lnTo>
                  <a:lnTo>
                    <a:pt x="585185" y="98976"/>
                  </a:lnTo>
                  <a:lnTo>
                    <a:pt x="588668" y="98233"/>
                  </a:lnTo>
                  <a:lnTo>
                    <a:pt x="592151" y="97490"/>
                  </a:lnTo>
                  <a:lnTo>
                    <a:pt x="595635" y="126995"/>
                  </a:lnTo>
                  <a:lnTo>
                    <a:pt x="599118" y="126417"/>
                  </a:lnTo>
                  <a:lnTo>
                    <a:pt x="602601" y="125840"/>
                  </a:lnTo>
                  <a:lnTo>
                    <a:pt x="606084" y="125263"/>
                  </a:lnTo>
                  <a:lnTo>
                    <a:pt x="609568" y="124686"/>
                  </a:lnTo>
                  <a:lnTo>
                    <a:pt x="613051" y="124109"/>
                  </a:lnTo>
                  <a:lnTo>
                    <a:pt x="616534" y="123532"/>
                  </a:lnTo>
                  <a:lnTo>
                    <a:pt x="620017" y="122956"/>
                  </a:lnTo>
                  <a:lnTo>
                    <a:pt x="623501" y="122380"/>
                  </a:lnTo>
                  <a:lnTo>
                    <a:pt x="626984" y="121804"/>
                  </a:lnTo>
                  <a:lnTo>
                    <a:pt x="630467" y="121228"/>
                  </a:lnTo>
                  <a:lnTo>
                    <a:pt x="633950" y="120653"/>
                  </a:lnTo>
                  <a:lnTo>
                    <a:pt x="637434" y="120077"/>
                  </a:lnTo>
                  <a:lnTo>
                    <a:pt x="640917" y="119502"/>
                  </a:lnTo>
                  <a:lnTo>
                    <a:pt x="644400" y="118927"/>
                  </a:lnTo>
                  <a:lnTo>
                    <a:pt x="647883" y="118352"/>
                  </a:lnTo>
                  <a:lnTo>
                    <a:pt x="651367" y="117778"/>
                  </a:lnTo>
                  <a:lnTo>
                    <a:pt x="654850" y="117203"/>
                  </a:lnTo>
                  <a:lnTo>
                    <a:pt x="658333" y="116629"/>
                  </a:lnTo>
                  <a:lnTo>
                    <a:pt x="661816" y="116055"/>
                  </a:lnTo>
                  <a:lnTo>
                    <a:pt x="665300" y="115481"/>
                  </a:lnTo>
                  <a:lnTo>
                    <a:pt x="668783" y="114908"/>
                  </a:lnTo>
                  <a:lnTo>
                    <a:pt x="672266" y="114334"/>
                  </a:lnTo>
                  <a:lnTo>
                    <a:pt x="675749" y="113761"/>
                  </a:lnTo>
                  <a:lnTo>
                    <a:pt x="679233" y="113188"/>
                  </a:lnTo>
                  <a:lnTo>
                    <a:pt x="682716" y="117241"/>
                  </a:lnTo>
                  <a:lnTo>
                    <a:pt x="686199" y="116690"/>
                  </a:lnTo>
                  <a:lnTo>
                    <a:pt x="689682" y="116140"/>
                  </a:lnTo>
                  <a:lnTo>
                    <a:pt x="693166" y="115590"/>
                  </a:lnTo>
                  <a:lnTo>
                    <a:pt x="696649" y="115040"/>
                  </a:lnTo>
                  <a:lnTo>
                    <a:pt x="700132" y="114490"/>
                  </a:lnTo>
                  <a:lnTo>
                    <a:pt x="703615" y="113940"/>
                  </a:lnTo>
                  <a:lnTo>
                    <a:pt x="707099" y="113391"/>
                  </a:lnTo>
                  <a:lnTo>
                    <a:pt x="710582" y="112841"/>
                  </a:lnTo>
                  <a:lnTo>
                    <a:pt x="714065" y="112292"/>
                  </a:lnTo>
                  <a:lnTo>
                    <a:pt x="717548" y="111743"/>
                  </a:lnTo>
                  <a:lnTo>
                    <a:pt x="721032" y="111194"/>
                  </a:lnTo>
                  <a:lnTo>
                    <a:pt x="724515" y="110646"/>
                  </a:lnTo>
                  <a:lnTo>
                    <a:pt x="727998" y="110097"/>
                  </a:lnTo>
                  <a:lnTo>
                    <a:pt x="731481" y="109549"/>
                  </a:lnTo>
                  <a:lnTo>
                    <a:pt x="734965" y="109001"/>
                  </a:lnTo>
                  <a:lnTo>
                    <a:pt x="738448" y="108453"/>
                  </a:lnTo>
                  <a:lnTo>
                    <a:pt x="741931" y="107905"/>
                  </a:lnTo>
                  <a:lnTo>
                    <a:pt x="745414" y="107358"/>
                  </a:lnTo>
                  <a:lnTo>
                    <a:pt x="748898" y="106810"/>
                  </a:lnTo>
                  <a:lnTo>
                    <a:pt x="752381" y="106263"/>
                  </a:lnTo>
                  <a:lnTo>
                    <a:pt x="755864" y="105716"/>
                  </a:lnTo>
                  <a:lnTo>
                    <a:pt x="759347" y="105169"/>
                  </a:lnTo>
                  <a:lnTo>
                    <a:pt x="762831" y="104623"/>
                  </a:lnTo>
                  <a:lnTo>
                    <a:pt x="766314" y="129638"/>
                  </a:lnTo>
                  <a:lnTo>
                    <a:pt x="769797" y="129200"/>
                  </a:lnTo>
                  <a:lnTo>
                    <a:pt x="773280" y="128762"/>
                  </a:lnTo>
                  <a:lnTo>
                    <a:pt x="776764" y="128325"/>
                  </a:lnTo>
                  <a:lnTo>
                    <a:pt x="780247" y="127888"/>
                  </a:lnTo>
                  <a:lnTo>
                    <a:pt x="783730" y="127451"/>
                  </a:lnTo>
                  <a:lnTo>
                    <a:pt x="787213" y="127014"/>
                  </a:lnTo>
                  <a:lnTo>
                    <a:pt x="790697" y="126577"/>
                  </a:lnTo>
                  <a:lnTo>
                    <a:pt x="794180" y="126140"/>
                  </a:lnTo>
                  <a:lnTo>
                    <a:pt x="797663" y="125703"/>
                  </a:lnTo>
                  <a:lnTo>
                    <a:pt x="801146" y="125267"/>
                  </a:lnTo>
                  <a:lnTo>
                    <a:pt x="804630" y="124830"/>
                  </a:lnTo>
                  <a:lnTo>
                    <a:pt x="808113" y="124394"/>
                  </a:lnTo>
                  <a:lnTo>
                    <a:pt x="811596" y="123957"/>
                  </a:lnTo>
                  <a:lnTo>
                    <a:pt x="815079" y="123521"/>
                  </a:lnTo>
                  <a:lnTo>
                    <a:pt x="818563" y="123085"/>
                  </a:lnTo>
                  <a:lnTo>
                    <a:pt x="822046" y="122649"/>
                  </a:lnTo>
                  <a:lnTo>
                    <a:pt x="825529" y="122213"/>
                  </a:lnTo>
                  <a:lnTo>
                    <a:pt x="829012" y="121778"/>
                  </a:lnTo>
                  <a:lnTo>
                    <a:pt x="832496" y="121342"/>
                  </a:lnTo>
                  <a:lnTo>
                    <a:pt x="835979" y="120907"/>
                  </a:lnTo>
                  <a:lnTo>
                    <a:pt x="839462" y="120471"/>
                  </a:lnTo>
                  <a:lnTo>
                    <a:pt x="842945" y="120036"/>
                  </a:lnTo>
                  <a:lnTo>
                    <a:pt x="846429" y="119601"/>
                  </a:lnTo>
                  <a:lnTo>
                    <a:pt x="849912" y="120527"/>
                  </a:lnTo>
                  <a:lnTo>
                    <a:pt x="853395" y="120098"/>
                  </a:lnTo>
                  <a:lnTo>
                    <a:pt x="856878" y="119668"/>
                  </a:lnTo>
                  <a:lnTo>
                    <a:pt x="860361" y="119238"/>
                  </a:lnTo>
                  <a:lnTo>
                    <a:pt x="863845" y="118809"/>
                  </a:lnTo>
                  <a:lnTo>
                    <a:pt x="867328" y="118380"/>
                  </a:lnTo>
                  <a:lnTo>
                    <a:pt x="870811" y="117951"/>
                  </a:lnTo>
                  <a:lnTo>
                    <a:pt x="874294" y="117522"/>
                  </a:lnTo>
                  <a:lnTo>
                    <a:pt x="877778" y="117093"/>
                  </a:lnTo>
                  <a:lnTo>
                    <a:pt x="881261" y="116664"/>
                  </a:lnTo>
                  <a:lnTo>
                    <a:pt x="884744" y="116235"/>
                  </a:lnTo>
                  <a:lnTo>
                    <a:pt x="888227" y="115807"/>
                  </a:lnTo>
                  <a:lnTo>
                    <a:pt x="891711" y="115378"/>
                  </a:lnTo>
                  <a:lnTo>
                    <a:pt x="895194" y="114950"/>
                  </a:lnTo>
                  <a:lnTo>
                    <a:pt x="898677" y="114522"/>
                  </a:lnTo>
                  <a:lnTo>
                    <a:pt x="902160" y="114093"/>
                  </a:lnTo>
                  <a:lnTo>
                    <a:pt x="905644" y="113665"/>
                  </a:lnTo>
                  <a:lnTo>
                    <a:pt x="909127" y="113237"/>
                  </a:lnTo>
                  <a:lnTo>
                    <a:pt x="912610" y="112810"/>
                  </a:lnTo>
                  <a:lnTo>
                    <a:pt x="916093" y="112382"/>
                  </a:lnTo>
                  <a:lnTo>
                    <a:pt x="919577" y="111954"/>
                  </a:lnTo>
                  <a:lnTo>
                    <a:pt x="923060" y="111527"/>
                  </a:lnTo>
                  <a:lnTo>
                    <a:pt x="926543" y="111099"/>
                  </a:lnTo>
                  <a:lnTo>
                    <a:pt x="930026" y="110672"/>
                  </a:lnTo>
                  <a:lnTo>
                    <a:pt x="933510" y="110245"/>
                  </a:lnTo>
                  <a:lnTo>
                    <a:pt x="936993" y="111273"/>
                  </a:lnTo>
                  <a:lnTo>
                    <a:pt x="940476" y="110851"/>
                  </a:lnTo>
                  <a:lnTo>
                    <a:pt x="943959" y="110429"/>
                  </a:lnTo>
                  <a:lnTo>
                    <a:pt x="947443" y="110007"/>
                  </a:lnTo>
                  <a:lnTo>
                    <a:pt x="950926" y="109586"/>
                  </a:lnTo>
                  <a:lnTo>
                    <a:pt x="954409" y="109164"/>
                  </a:lnTo>
                  <a:lnTo>
                    <a:pt x="957892" y="108743"/>
                  </a:lnTo>
                  <a:lnTo>
                    <a:pt x="961376" y="108321"/>
                  </a:lnTo>
                  <a:lnTo>
                    <a:pt x="964859" y="107900"/>
                  </a:lnTo>
                  <a:lnTo>
                    <a:pt x="968342" y="107479"/>
                  </a:lnTo>
                  <a:lnTo>
                    <a:pt x="971825" y="107058"/>
                  </a:lnTo>
                  <a:lnTo>
                    <a:pt x="975309" y="106637"/>
                  </a:lnTo>
                  <a:lnTo>
                    <a:pt x="978792" y="106217"/>
                  </a:lnTo>
                  <a:lnTo>
                    <a:pt x="982275" y="105796"/>
                  </a:lnTo>
                  <a:lnTo>
                    <a:pt x="985758" y="105375"/>
                  </a:lnTo>
                  <a:lnTo>
                    <a:pt x="989242" y="104955"/>
                  </a:lnTo>
                  <a:lnTo>
                    <a:pt x="992725" y="104535"/>
                  </a:lnTo>
                  <a:lnTo>
                    <a:pt x="996208" y="104114"/>
                  </a:lnTo>
                  <a:lnTo>
                    <a:pt x="999691" y="103694"/>
                  </a:lnTo>
                  <a:lnTo>
                    <a:pt x="1003175" y="103274"/>
                  </a:lnTo>
                  <a:lnTo>
                    <a:pt x="1006658" y="102854"/>
                  </a:lnTo>
                  <a:lnTo>
                    <a:pt x="1010141" y="102434"/>
                  </a:lnTo>
                  <a:lnTo>
                    <a:pt x="1013624" y="102015"/>
                  </a:lnTo>
                  <a:lnTo>
                    <a:pt x="1017108" y="101595"/>
                  </a:lnTo>
                  <a:lnTo>
                    <a:pt x="1020591" y="106754"/>
                  </a:lnTo>
                  <a:lnTo>
                    <a:pt x="1024074" y="106353"/>
                  </a:lnTo>
                  <a:lnTo>
                    <a:pt x="1027557" y="105951"/>
                  </a:lnTo>
                  <a:lnTo>
                    <a:pt x="1031041" y="105549"/>
                  </a:lnTo>
                  <a:lnTo>
                    <a:pt x="1034524" y="105148"/>
                  </a:lnTo>
                  <a:lnTo>
                    <a:pt x="1038007" y="104747"/>
                  </a:lnTo>
                  <a:lnTo>
                    <a:pt x="1041490" y="104345"/>
                  </a:lnTo>
                  <a:lnTo>
                    <a:pt x="1044974" y="103944"/>
                  </a:lnTo>
                  <a:lnTo>
                    <a:pt x="1048457" y="103543"/>
                  </a:lnTo>
                  <a:lnTo>
                    <a:pt x="1051940" y="103142"/>
                  </a:lnTo>
                  <a:lnTo>
                    <a:pt x="1055423" y="102741"/>
                  </a:lnTo>
                  <a:lnTo>
                    <a:pt x="1058907" y="102341"/>
                  </a:lnTo>
                  <a:lnTo>
                    <a:pt x="1062390" y="101940"/>
                  </a:lnTo>
                  <a:lnTo>
                    <a:pt x="1065873" y="101539"/>
                  </a:lnTo>
                  <a:lnTo>
                    <a:pt x="1069356" y="101139"/>
                  </a:lnTo>
                  <a:lnTo>
                    <a:pt x="1072840" y="100739"/>
                  </a:lnTo>
                  <a:lnTo>
                    <a:pt x="1076323" y="100338"/>
                  </a:lnTo>
                  <a:lnTo>
                    <a:pt x="1079806" y="99938"/>
                  </a:lnTo>
                  <a:lnTo>
                    <a:pt x="1083289" y="99538"/>
                  </a:lnTo>
                  <a:lnTo>
                    <a:pt x="1086773" y="99138"/>
                  </a:lnTo>
                  <a:lnTo>
                    <a:pt x="1090256" y="98738"/>
                  </a:lnTo>
                  <a:lnTo>
                    <a:pt x="1093739" y="98338"/>
                  </a:lnTo>
                  <a:lnTo>
                    <a:pt x="1097222" y="97939"/>
                  </a:lnTo>
                  <a:lnTo>
                    <a:pt x="1100706" y="97539"/>
                  </a:lnTo>
                  <a:lnTo>
                    <a:pt x="1104189" y="97139"/>
                  </a:lnTo>
                  <a:lnTo>
                    <a:pt x="1107672" y="100105"/>
                  </a:lnTo>
                  <a:lnTo>
                    <a:pt x="1111155" y="99716"/>
                  </a:lnTo>
                  <a:lnTo>
                    <a:pt x="1114639" y="99326"/>
                  </a:lnTo>
                  <a:lnTo>
                    <a:pt x="1118122" y="98937"/>
                  </a:lnTo>
                  <a:lnTo>
                    <a:pt x="1121605" y="98548"/>
                  </a:lnTo>
                  <a:lnTo>
                    <a:pt x="1125088" y="98158"/>
                  </a:lnTo>
                  <a:lnTo>
                    <a:pt x="1128572" y="97769"/>
                  </a:lnTo>
                  <a:lnTo>
                    <a:pt x="1132055" y="97380"/>
                  </a:lnTo>
                  <a:lnTo>
                    <a:pt x="1135538" y="96991"/>
                  </a:lnTo>
                  <a:lnTo>
                    <a:pt x="1139021" y="96603"/>
                  </a:lnTo>
                  <a:lnTo>
                    <a:pt x="1142505" y="96214"/>
                  </a:lnTo>
                  <a:lnTo>
                    <a:pt x="1145988" y="95825"/>
                  </a:lnTo>
                  <a:lnTo>
                    <a:pt x="1149471" y="95437"/>
                  </a:lnTo>
                  <a:lnTo>
                    <a:pt x="1152954" y="95048"/>
                  </a:lnTo>
                  <a:lnTo>
                    <a:pt x="1156437" y="94660"/>
                  </a:lnTo>
                  <a:lnTo>
                    <a:pt x="1159921" y="94272"/>
                  </a:lnTo>
                  <a:lnTo>
                    <a:pt x="1163404" y="93883"/>
                  </a:lnTo>
                  <a:lnTo>
                    <a:pt x="1166887" y="93495"/>
                  </a:lnTo>
                  <a:lnTo>
                    <a:pt x="1170370" y="93107"/>
                  </a:lnTo>
                  <a:lnTo>
                    <a:pt x="1173854" y="92719"/>
                  </a:lnTo>
                  <a:lnTo>
                    <a:pt x="1177337" y="92331"/>
                  </a:lnTo>
                  <a:lnTo>
                    <a:pt x="1180820" y="91944"/>
                  </a:lnTo>
                  <a:lnTo>
                    <a:pt x="1184303" y="91556"/>
                  </a:lnTo>
                  <a:lnTo>
                    <a:pt x="1187787" y="91169"/>
                  </a:lnTo>
                  <a:lnTo>
                    <a:pt x="1191270" y="100893"/>
                  </a:lnTo>
                  <a:lnTo>
                    <a:pt x="1194753" y="100533"/>
                  </a:lnTo>
                  <a:lnTo>
                    <a:pt x="1198236" y="100173"/>
                  </a:lnTo>
                  <a:lnTo>
                    <a:pt x="1201720" y="99813"/>
                  </a:lnTo>
                  <a:lnTo>
                    <a:pt x="1205203" y="99453"/>
                  </a:lnTo>
                  <a:lnTo>
                    <a:pt x="1208686" y="99093"/>
                  </a:lnTo>
                  <a:lnTo>
                    <a:pt x="1212169" y="98734"/>
                  </a:lnTo>
                  <a:lnTo>
                    <a:pt x="1215653" y="98374"/>
                  </a:lnTo>
                  <a:lnTo>
                    <a:pt x="1219136" y="98015"/>
                  </a:lnTo>
                  <a:lnTo>
                    <a:pt x="1222619" y="97655"/>
                  </a:lnTo>
                  <a:lnTo>
                    <a:pt x="1226102" y="97296"/>
                  </a:lnTo>
                  <a:lnTo>
                    <a:pt x="1229586" y="96936"/>
                  </a:lnTo>
                  <a:lnTo>
                    <a:pt x="1233069" y="96577"/>
                  </a:lnTo>
                  <a:lnTo>
                    <a:pt x="1236552" y="96218"/>
                  </a:lnTo>
                  <a:lnTo>
                    <a:pt x="1240035" y="95859"/>
                  </a:lnTo>
                  <a:lnTo>
                    <a:pt x="1243519" y="95500"/>
                  </a:lnTo>
                  <a:lnTo>
                    <a:pt x="1247002" y="95141"/>
                  </a:lnTo>
                  <a:lnTo>
                    <a:pt x="1250485" y="94782"/>
                  </a:lnTo>
                  <a:lnTo>
                    <a:pt x="1253968" y="94423"/>
                  </a:lnTo>
                  <a:lnTo>
                    <a:pt x="1257452" y="94065"/>
                  </a:lnTo>
                  <a:lnTo>
                    <a:pt x="1260935" y="93706"/>
                  </a:lnTo>
                  <a:lnTo>
                    <a:pt x="1264418" y="93348"/>
                  </a:lnTo>
                  <a:lnTo>
                    <a:pt x="1267901" y="92989"/>
                  </a:lnTo>
                  <a:lnTo>
                    <a:pt x="1271385" y="92631"/>
                  </a:lnTo>
                  <a:lnTo>
                    <a:pt x="1274868" y="131409"/>
                  </a:lnTo>
                  <a:lnTo>
                    <a:pt x="1278351" y="131151"/>
                  </a:lnTo>
                  <a:lnTo>
                    <a:pt x="1281834" y="130892"/>
                  </a:lnTo>
                  <a:lnTo>
                    <a:pt x="1285318" y="130634"/>
                  </a:lnTo>
                  <a:lnTo>
                    <a:pt x="1288801" y="130376"/>
                  </a:lnTo>
                  <a:lnTo>
                    <a:pt x="1292284" y="130117"/>
                  </a:lnTo>
                  <a:lnTo>
                    <a:pt x="1295767" y="129859"/>
                  </a:lnTo>
                  <a:lnTo>
                    <a:pt x="1299251" y="129601"/>
                  </a:lnTo>
                  <a:lnTo>
                    <a:pt x="1302734" y="129342"/>
                  </a:lnTo>
                  <a:lnTo>
                    <a:pt x="1306217" y="129084"/>
                  </a:lnTo>
                  <a:lnTo>
                    <a:pt x="1309700" y="128826"/>
                  </a:lnTo>
                  <a:lnTo>
                    <a:pt x="1313184" y="128568"/>
                  </a:lnTo>
                  <a:lnTo>
                    <a:pt x="1316667" y="128310"/>
                  </a:lnTo>
                  <a:lnTo>
                    <a:pt x="1320150" y="128052"/>
                  </a:lnTo>
                  <a:lnTo>
                    <a:pt x="1323633" y="127794"/>
                  </a:lnTo>
                  <a:lnTo>
                    <a:pt x="1327117" y="127536"/>
                  </a:lnTo>
                  <a:lnTo>
                    <a:pt x="1330600" y="127278"/>
                  </a:lnTo>
                  <a:lnTo>
                    <a:pt x="1334083" y="127020"/>
                  </a:lnTo>
                  <a:lnTo>
                    <a:pt x="1337566" y="126762"/>
                  </a:lnTo>
                  <a:lnTo>
                    <a:pt x="1341050" y="126505"/>
                  </a:lnTo>
                  <a:lnTo>
                    <a:pt x="1344533" y="126247"/>
                  </a:lnTo>
                  <a:lnTo>
                    <a:pt x="1348016" y="125989"/>
                  </a:lnTo>
                  <a:lnTo>
                    <a:pt x="1351499" y="125732"/>
                  </a:lnTo>
                  <a:lnTo>
                    <a:pt x="1354983" y="125474"/>
                  </a:lnTo>
                  <a:lnTo>
                    <a:pt x="1358466" y="125216"/>
                  </a:lnTo>
                  <a:lnTo>
                    <a:pt x="1361949" y="126479"/>
                  </a:lnTo>
                  <a:lnTo>
                    <a:pt x="1365432" y="126226"/>
                  </a:lnTo>
                  <a:lnTo>
                    <a:pt x="1368916" y="125972"/>
                  </a:lnTo>
                  <a:lnTo>
                    <a:pt x="1372399" y="125718"/>
                  </a:lnTo>
                  <a:lnTo>
                    <a:pt x="1375882" y="125464"/>
                  </a:lnTo>
                  <a:lnTo>
                    <a:pt x="1379365" y="125210"/>
                  </a:lnTo>
                  <a:lnTo>
                    <a:pt x="1382849" y="124957"/>
                  </a:lnTo>
                  <a:lnTo>
                    <a:pt x="1386332" y="124703"/>
                  </a:lnTo>
                  <a:lnTo>
                    <a:pt x="1389815" y="124450"/>
                  </a:lnTo>
                  <a:lnTo>
                    <a:pt x="1393298" y="124196"/>
                  </a:lnTo>
                  <a:lnTo>
                    <a:pt x="1396782" y="123943"/>
                  </a:lnTo>
                  <a:lnTo>
                    <a:pt x="1400265" y="123689"/>
                  </a:lnTo>
                  <a:lnTo>
                    <a:pt x="1403748" y="123436"/>
                  </a:lnTo>
                  <a:lnTo>
                    <a:pt x="1407231" y="123182"/>
                  </a:lnTo>
                  <a:lnTo>
                    <a:pt x="1410715" y="122929"/>
                  </a:lnTo>
                  <a:lnTo>
                    <a:pt x="1414198" y="122676"/>
                  </a:lnTo>
                  <a:lnTo>
                    <a:pt x="1417681" y="122422"/>
                  </a:lnTo>
                  <a:lnTo>
                    <a:pt x="1421164" y="122169"/>
                  </a:lnTo>
                  <a:lnTo>
                    <a:pt x="1424648" y="121916"/>
                  </a:lnTo>
                  <a:lnTo>
                    <a:pt x="1428131" y="121663"/>
                  </a:lnTo>
                  <a:lnTo>
                    <a:pt x="1431614" y="121410"/>
                  </a:lnTo>
                  <a:lnTo>
                    <a:pt x="1435097" y="121157"/>
                  </a:lnTo>
                  <a:lnTo>
                    <a:pt x="1438580" y="120903"/>
                  </a:lnTo>
                  <a:lnTo>
                    <a:pt x="1442064" y="120650"/>
                  </a:lnTo>
                  <a:lnTo>
                    <a:pt x="1445547" y="137985"/>
                  </a:lnTo>
                  <a:lnTo>
                    <a:pt x="1449030" y="137772"/>
                  </a:lnTo>
                  <a:lnTo>
                    <a:pt x="1452513" y="137559"/>
                  </a:lnTo>
                  <a:lnTo>
                    <a:pt x="1455997" y="137346"/>
                  </a:lnTo>
                  <a:lnTo>
                    <a:pt x="1459480" y="137133"/>
                  </a:lnTo>
                  <a:lnTo>
                    <a:pt x="1462963" y="136920"/>
                  </a:lnTo>
                  <a:lnTo>
                    <a:pt x="1466446" y="136707"/>
                  </a:lnTo>
                  <a:lnTo>
                    <a:pt x="1469930" y="136494"/>
                  </a:lnTo>
                  <a:lnTo>
                    <a:pt x="1473413" y="136282"/>
                  </a:lnTo>
                  <a:lnTo>
                    <a:pt x="1476896" y="136069"/>
                  </a:lnTo>
                  <a:lnTo>
                    <a:pt x="1480379" y="135856"/>
                  </a:lnTo>
                  <a:lnTo>
                    <a:pt x="1483863" y="135643"/>
                  </a:lnTo>
                  <a:lnTo>
                    <a:pt x="1487346" y="135431"/>
                  </a:lnTo>
                  <a:lnTo>
                    <a:pt x="1490829" y="135218"/>
                  </a:lnTo>
                  <a:lnTo>
                    <a:pt x="1494312" y="135005"/>
                  </a:lnTo>
                  <a:lnTo>
                    <a:pt x="1497796" y="134793"/>
                  </a:lnTo>
                  <a:lnTo>
                    <a:pt x="1501279" y="134580"/>
                  </a:lnTo>
                  <a:lnTo>
                    <a:pt x="1504762" y="134368"/>
                  </a:lnTo>
                  <a:lnTo>
                    <a:pt x="1508245" y="134155"/>
                  </a:lnTo>
                  <a:lnTo>
                    <a:pt x="1511729" y="133943"/>
                  </a:lnTo>
                  <a:lnTo>
                    <a:pt x="1515212" y="133730"/>
                  </a:lnTo>
                  <a:lnTo>
                    <a:pt x="1518695" y="133518"/>
                  </a:lnTo>
                  <a:lnTo>
                    <a:pt x="1522178" y="133305"/>
                  </a:lnTo>
                  <a:lnTo>
                    <a:pt x="1525662" y="133093"/>
                  </a:lnTo>
                  <a:lnTo>
                    <a:pt x="1529145" y="132880"/>
                  </a:lnTo>
                  <a:lnTo>
                    <a:pt x="1532628" y="134541"/>
                  </a:lnTo>
                  <a:lnTo>
                    <a:pt x="1536111" y="134332"/>
                  </a:lnTo>
                  <a:lnTo>
                    <a:pt x="1539595" y="134124"/>
                  </a:lnTo>
                  <a:lnTo>
                    <a:pt x="1543078" y="133916"/>
                  </a:lnTo>
                  <a:lnTo>
                    <a:pt x="1546561" y="133708"/>
                  </a:lnTo>
                  <a:lnTo>
                    <a:pt x="1550044" y="133499"/>
                  </a:lnTo>
                  <a:lnTo>
                    <a:pt x="1553528" y="133291"/>
                  </a:lnTo>
                  <a:lnTo>
                    <a:pt x="1557011" y="133083"/>
                  </a:lnTo>
                  <a:lnTo>
                    <a:pt x="1560494" y="132875"/>
                  </a:lnTo>
                  <a:lnTo>
                    <a:pt x="1563977" y="132667"/>
                  </a:lnTo>
                  <a:lnTo>
                    <a:pt x="1567461" y="132459"/>
                  </a:lnTo>
                  <a:lnTo>
                    <a:pt x="1570944" y="132251"/>
                  </a:lnTo>
                  <a:lnTo>
                    <a:pt x="1574427" y="132043"/>
                  </a:lnTo>
                  <a:lnTo>
                    <a:pt x="1577910" y="131835"/>
                  </a:lnTo>
                  <a:lnTo>
                    <a:pt x="1581394" y="131627"/>
                  </a:lnTo>
                  <a:lnTo>
                    <a:pt x="1584877" y="131419"/>
                  </a:lnTo>
                  <a:lnTo>
                    <a:pt x="1588360" y="131211"/>
                  </a:lnTo>
                  <a:lnTo>
                    <a:pt x="1591843" y="131003"/>
                  </a:lnTo>
                  <a:lnTo>
                    <a:pt x="1595327" y="130795"/>
                  </a:lnTo>
                  <a:lnTo>
                    <a:pt x="1598810" y="130587"/>
                  </a:lnTo>
                  <a:lnTo>
                    <a:pt x="1602293" y="130380"/>
                  </a:lnTo>
                  <a:lnTo>
                    <a:pt x="1605776" y="130172"/>
                  </a:lnTo>
                  <a:lnTo>
                    <a:pt x="1609260" y="129964"/>
                  </a:lnTo>
                  <a:lnTo>
                    <a:pt x="1612743" y="129756"/>
                  </a:lnTo>
                  <a:lnTo>
                    <a:pt x="1616226" y="132572"/>
                  </a:lnTo>
                  <a:lnTo>
                    <a:pt x="1619709" y="132370"/>
                  </a:lnTo>
                  <a:lnTo>
                    <a:pt x="1623193" y="132169"/>
                  </a:lnTo>
                  <a:lnTo>
                    <a:pt x="1626676" y="131967"/>
                  </a:lnTo>
                  <a:lnTo>
                    <a:pt x="1630159" y="131766"/>
                  </a:lnTo>
                  <a:lnTo>
                    <a:pt x="1633642" y="131564"/>
                  </a:lnTo>
                  <a:lnTo>
                    <a:pt x="1637126" y="131363"/>
                  </a:lnTo>
                  <a:lnTo>
                    <a:pt x="1640609" y="131162"/>
                  </a:lnTo>
                  <a:lnTo>
                    <a:pt x="1644092" y="130960"/>
                  </a:lnTo>
                  <a:lnTo>
                    <a:pt x="1647575" y="130759"/>
                  </a:lnTo>
                  <a:lnTo>
                    <a:pt x="1651059" y="130558"/>
                  </a:lnTo>
                  <a:lnTo>
                    <a:pt x="1654542" y="130356"/>
                  </a:lnTo>
                  <a:lnTo>
                    <a:pt x="1658025" y="130155"/>
                  </a:lnTo>
                  <a:lnTo>
                    <a:pt x="1661508" y="129954"/>
                  </a:lnTo>
                  <a:lnTo>
                    <a:pt x="1664992" y="129753"/>
                  </a:lnTo>
                  <a:lnTo>
                    <a:pt x="1668475" y="129551"/>
                  </a:lnTo>
                  <a:lnTo>
                    <a:pt x="1671958" y="129350"/>
                  </a:lnTo>
                  <a:lnTo>
                    <a:pt x="1675441" y="129149"/>
                  </a:lnTo>
                  <a:lnTo>
                    <a:pt x="1678925" y="128948"/>
                  </a:lnTo>
                  <a:lnTo>
                    <a:pt x="1682408" y="128747"/>
                  </a:lnTo>
                  <a:lnTo>
                    <a:pt x="1685891" y="128546"/>
                  </a:lnTo>
                  <a:lnTo>
                    <a:pt x="1689374" y="128345"/>
                  </a:lnTo>
                  <a:lnTo>
                    <a:pt x="1692858" y="128144"/>
                  </a:lnTo>
                  <a:lnTo>
                    <a:pt x="1696341" y="127943"/>
                  </a:lnTo>
                  <a:lnTo>
                    <a:pt x="1699824" y="128179"/>
                  </a:lnTo>
                  <a:lnTo>
                    <a:pt x="1703307" y="127979"/>
                  </a:lnTo>
                  <a:lnTo>
                    <a:pt x="1706791" y="127779"/>
                  </a:lnTo>
                  <a:lnTo>
                    <a:pt x="1710274" y="127579"/>
                  </a:lnTo>
                  <a:lnTo>
                    <a:pt x="1713757" y="127379"/>
                  </a:lnTo>
                  <a:lnTo>
                    <a:pt x="1717240" y="127178"/>
                  </a:lnTo>
                  <a:lnTo>
                    <a:pt x="1720723" y="126978"/>
                  </a:lnTo>
                  <a:lnTo>
                    <a:pt x="1724207" y="126779"/>
                  </a:lnTo>
                  <a:lnTo>
                    <a:pt x="1727690" y="126579"/>
                  </a:lnTo>
                  <a:lnTo>
                    <a:pt x="1731173" y="126379"/>
                  </a:lnTo>
                  <a:lnTo>
                    <a:pt x="1734656" y="126179"/>
                  </a:lnTo>
                  <a:lnTo>
                    <a:pt x="1738140" y="125979"/>
                  </a:lnTo>
                  <a:lnTo>
                    <a:pt x="1741623" y="125779"/>
                  </a:lnTo>
                  <a:lnTo>
                    <a:pt x="1745106" y="125579"/>
                  </a:lnTo>
                  <a:lnTo>
                    <a:pt x="1748589" y="125379"/>
                  </a:lnTo>
                  <a:lnTo>
                    <a:pt x="1752073" y="125180"/>
                  </a:lnTo>
                  <a:lnTo>
                    <a:pt x="1755556" y="124980"/>
                  </a:lnTo>
                  <a:lnTo>
                    <a:pt x="1759039" y="124780"/>
                  </a:lnTo>
                  <a:lnTo>
                    <a:pt x="1762522" y="124580"/>
                  </a:lnTo>
                  <a:lnTo>
                    <a:pt x="1766006" y="124381"/>
                  </a:lnTo>
                  <a:lnTo>
                    <a:pt x="1769489" y="124181"/>
                  </a:lnTo>
                  <a:lnTo>
                    <a:pt x="1772972" y="123981"/>
                  </a:lnTo>
                  <a:lnTo>
                    <a:pt x="1776455" y="123782"/>
                  </a:lnTo>
                  <a:lnTo>
                    <a:pt x="1779939" y="123582"/>
                  </a:lnTo>
                  <a:lnTo>
                    <a:pt x="1783422" y="123383"/>
                  </a:lnTo>
                  <a:lnTo>
                    <a:pt x="1786905" y="128389"/>
                  </a:lnTo>
                  <a:lnTo>
                    <a:pt x="1790388" y="128199"/>
                  </a:lnTo>
                  <a:lnTo>
                    <a:pt x="1793872" y="128009"/>
                  </a:lnTo>
                  <a:lnTo>
                    <a:pt x="1797355" y="127819"/>
                  </a:lnTo>
                  <a:lnTo>
                    <a:pt x="1800838" y="127629"/>
                  </a:lnTo>
                  <a:lnTo>
                    <a:pt x="1804321" y="127439"/>
                  </a:lnTo>
                  <a:lnTo>
                    <a:pt x="1807805" y="127249"/>
                  </a:lnTo>
                  <a:lnTo>
                    <a:pt x="1811288" y="127059"/>
                  </a:lnTo>
                  <a:lnTo>
                    <a:pt x="1814771" y="126869"/>
                  </a:lnTo>
                  <a:lnTo>
                    <a:pt x="1818254" y="126680"/>
                  </a:lnTo>
                  <a:lnTo>
                    <a:pt x="1821738" y="126490"/>
                  </a:lnTo>
                  <a:lnTo>
                    <a:pt x="1825221" y="126300"/>
                  </a:lnTo>
                  <a:lnTo>
                    <a:pt x="1828704" y="126110"/>
                  </a:lnTo>
                  <a:lnTo>
                    <a:pt x="1832187" y="125921"/>
                  </a:lnTo>
                  <a:lnTo>
                    <a:pt x="1835671" y="125731"/>
                  </a:lnTo>
                  <a:lnTo>
                    <a:pt x="1839154" y="125541"/>
                  </a:lnTo>
                  <a:lnTo>
                    <a:pt x="1842637" y="125351"/>
                  </a:lnTo>
                  <a:lnTo>
                    <a:pt x="1846120" y="125162"/>
                  </a:lnTo>
                  <a:lnTo>
                    <a:pt x="1849604" y="124972"/>
                  </a:lnTo>
                  <a:lnTo>
                    <a:pt x="1853087" y="124783"/>
                  </a:lnTo>
                  <a:lnTo>
                    <a:pt x="1856570" y="124593"/>
                  </a:lnTo>
                  <a:lnTo>
                    <a:pt x="1860053" y="124403"/>
                  </a:lnTo>
                  <a:lnTo>
                    <a:pt x="1863537" y="124214"/>
                  </a:lnTo>
                  <a:lnTo>
                    <a:pt x="1867020" y="124024"/>
                  </a:lnTo>
                  <a:lnTo>
                    <a:pt x="1870503" y="137121"/>
                  </a:lnTo>
                  <a:lnTo>
                    <a:pt x="1873986" y="136955"/>
                  </a:lnTo>
                  <a:lnTo>
                    <a:pt x="1877470" y="136788"/>
                  </a:lnTo>
                  <a:lnTo>
                    <a:pt x="1880953" y="136622"/>
                  </a:lnTo>
                  <a:lnTo>
                    <a:pt x="1884436" y="136456"/>
                  </a:lnTo>
                  <a:lnTo>
                    <a:pt x="1887919" y="136290"/>
                  </a:lnTo>
                  <a:lnTo>
                    <a:pt x="1891403" y="136124"/>
                  </a:lnTo>
                  <a:lnTo>
                    <a:pt x="1894886" y="135958"/>
                  </a:lnTo>
                  <a:lnTo>
                    <a:pt x="1898369" y="135792"/>
                  </a:lnTo>
                  <a:lnTo>
                    <a:pt x="1901852" y="135626"/>
                  </a:lnTo>
                  <a:lnTo>
                    <a:pt x="1905336" y="135460"/>
                  </a:lnTo>
                  <a:lnTo>
                    <a:pt x="1908819" y="135294"/>
                  </a:lnTo>
                  <a:lnTo>
                    <a:pt x="1912302" y="135128"/>
                  </a:lnTo>
                  <a:lnTo>
                    <a:pt x="1915785" y="134962"/>
                  </a:lnTo>
                  <a:lnTo>
                    <a:pt x="1919269" y="134796"/>
                  </a:lnTo>
                  <a:lnTo>
                    <a:pt x="1922752" y="134631"/>
                  </a:lnTo>
                  <a:lnTo>
                    <a:pt x="1926235" y="134465"/>
                  </a:lnTo>
                  <a:lnTo>
                    <a:pt x="1929718" y="134299"/>
                  </a:lnTo>
                  <a:lnTo>
                    <a:pt x="1933202" y="134133"/>
                  </a:lnTo>
                  <a:lnTo>
                    <a:pt x="1936685" y="133967"/>
                  </a:lnTo>
                  <a:lnTo>
                    <a:pt x="1940168" y="133801"/>
                  </a:lnTo>
                  <a:lnTo>
                    <a:pt x="1943651" y="133636"/>
                  </a:lnTo>
                  <a:lnTo>
                    <a:pt x="1947135" y="133470"/>
                  </a:lnTo>
                  <a:lnTo>
                    <a:pt x="1950618" y="133304"/>
                  </a:lnTo>
                  <a:lnTo>
                    <a:pt x="1954101" y="135149"/>
                  </a:lnTo>
                  <a:lnTo>
                    <a:pt x="1957584" y="134986"/>
                  </a:lnTo>
                  <a:lnTo>
                    <a:pt x="1961068" y="134824"/>
                  </a:lnTo>
                  <a:lnTo>
                    <a:pt x="1964551" y="134662"/>
                  </a:lnTo>
                  <a:lnTo>
                    <a:pt x="1968034" y="134499"/>
                  </a:lnTo>
                  <a:lnTo>
                    <a:pt x="1971517" y="134337"/>
                  </a:lnTo>
                  <a:lnTo>
                    <a:pt x="1975001" y="134175"/>
                  </a:lnTo>
                  <a:lnTo>
                    <a:pt x="1978484" y="134013"/>
                  </a:lnTo>
                  <a:lnTo>
                    <a:pt x="1981967" y="133850"/>
                  </a:lnTo>
                  <a:lnTo>
                    <a:pt x="1985450" y="133688"/>
                  </a:lnTo>
                  <a:lnTo>
                    <a:pt x="1988934" y="133526"/>
                  </a:lnTo>
                  <a:lnTo>
                    <a:pt x="1992417" y="133364"/>
                  </a:lnTo>
                  <a:lnTo>
                    <a:pt x="1995900" y="133201"/>
                  </a:lnTo>
                  <a:lnTo>
                    <a:pt x="1999383" y="133039"/>
                  </a:lnTo>
                  <a:lnTo>
                    <a:pt x="2002867" y="132877"/>
                  </a:lnTo>
                  <a:lnTo>
                    <a:pt x="2006350" y="132715"/>
                  </a:lnTo>
                  <a:lnTo>
                    <a:pt x="2009833" y="132553"/>
                  </a:lnTo>
                  <a:lnTo>
                    <a:pt x="2013316" y="132391"/>
                  </a:lnTo>
                  <a:lnTo>
                    <a:pt x="2016799" y="132229"/>
                  </a:lnTo>
                  <a:lnTo>
                    <a:pt x="2020283" y="132067"/>
                  </a:lnTo>
                  <a:lnTo>
                    <a:pt x="2023766" y="131905"/>
                  </a:lnTo>
                  <a:lnTo>
                    <a:pt x="2027249" y="131743"/>
                  </a:lnTo>
                  <a:lnTo>
                    <a:pt x="2030732" y="131581"/>
                  </a:lnTo>
                  <a:lnTo>
                    <a:pt x="2034216" y="131419"/>
                  </a:lnTo>
                  <a:lnTo>
                    <a:pt x="2037699" y="131257"/>
                  </a:lnTo>
                  <a:lnTo>
                    <a:pt x="2041182" y="135760"/>
                  </a:lnTo>
                  <a:lnTo>
                    <a:pt x="2044665" y="135606"/>
                  </a:lnTo>
                  <a:lnTo>
                    <a:pt x="2048149" y="135451"/>
                  </a:lnTo>
                  <a:lnTo>
                    <a:pt x="2051632" y="135297"/>
                  </a:lnTo>
                  <a:lnTo>
                    <a:pt x="2055115" y="135142"/>
                  </a:lnTo>
                  <a:lnTo>
                    <a:pt x="2058598" y="134988"/>
                  </a:lnTo>
                  <a:lnTo>
                    <a:pt x="2062082" y="134834"/>
                  </a:lnTo>
                  <a:lnTo>
                    <a:pt x="2065565" y="134679"/>
                  </a:lnTo>
                  <a:lnTo>
                    <a:pt x="2069048" y="134525"/>
                  </a:lnTo>
                  <a:lnTo>
                    <a:pt x="2072531" y="134371"/>
                  </a:lnTo>
                  <a:lnTo>
                    <a:pt x="2076015" y="134216"/>
                  </a:lnTo>
                  <a:lnTo>
                    <a:pt x="2079498" y="134062"/>
                  </a:lnTo>
                  <a:lnTo>
                    <a:pt x="2082981" y="133908"/>
                  </a:lnTo>
                  <a:lnTo>
                    <a:pt x="2086464" y="133753"/>
                  </a:lnTo>
                  <a:lnTo>
                    <a:pt x="2089948" y="133599"/>
                  </a:lnTo>
                  <a:lnTo>
                    <a:pt x="2093431" y="133445"/>
                  </a:lnTo>
                  <a:lnTo>
                    <a:pt x="2096914" y="133291"/>
                  </a:lnTo>
                  <a:lnTo>
                    <a:pt x="2100397" y="133137"/>
                  </a:lnTo>
                  <a:lnTo>
                    <a:pt x="2103881" y="132982"/>
                  </a:lnTo>
                  <a:lnTo>
                    <a:pt x="2107364" y="132828"/>
                  </a:lnTo>
                  <a:lnTo>
                    <a:pt x="2110847" y="132674"/>
                  </a:lnTo>
                  <a:lnTo>
                    <a:pt x="2114330" y="132520"/>
                  </a:lnTo>
                  <a:lnTo>
                    <a:pt x="2117814" y="132366"/>
                  </a:lnTo>
                  <a:lnTo>
                    <a:pt x="2121297" y="132212"/>
                  </a:lnTo>
                  <a:lnTo>
                    <a:pt x="2124780" y="135970"/>
                  </a:lnTo>
                  <a:lnTo>
                    <a:pt x="2128263" y="135822"/>
                  </a:lnTo>
                  <a:lnTo>
                    <a:pt x="2131747" y="135674"/>
                  </a:lnTo>
                  <a:lnTo>
                    <a:pt x="2135230" y="135526"/>
                  </a:lnTo>
                  <a:lnTo>
                    <a:pt x="2138713" y="135378"/>
                  </a:lnTo>
                  <a:lnTo>
                    <a:pt x="2142196" y="135230"/>
                  </a:lnTo>
                  <a:lnTo>
                    <a:pt x="2145680" y="135082"/>
                  </a:lnTo>
                  <a:lnTo>
                    <a:pt x="2149163" y="134934"/>
                  </a:lnTo>
                  <a:lnTo>
                    <a:pt x="2152646" y="134786"/>
                  </a:lnTo>
                  <a:lnTo>
                    <a:pt x="2156129" y="134638"/>
                  </a:lnTo>
                  <a:lnTo>
                    <a:pt x="2159613" y="134490"/>
                  </a:lnTo>
                  <a:lnTo>
                    <a:pt x="2163096" y="134343"/>
                  </a:lnTo>
                  <a:lnTo>
                    <a:pt x="2166579" y="134195"/>
                  </a:lnTo>
                  <a:lnTo>
                    <a:pt x="2170062" y="134047"/>
                  </a:lnTo>
                  <a:lnTo>
                    <a:pt x="2173546" y="133899"/>
                  </a:lnTo>
                  <a:lnTo>
                    <a:pt x="2177029" y="133751"/>
                  </a:lnTo>
                  <a:lnTo>
                    <a:pt x="2180512" y="133603"/>
                  </a:lnTo>
                  <a:lnTo>
                    <a:pt x="2183995" y="133455"/>
                  </a:lnTo>
                  <a:lnTo>
                    <a:pt x="2187479" y="133308"/>
                  </a:lnTo>
                  <a:lnTo>
                    <a:pt x="2190962" y="133160"/>
                  </a:lnTo>
                  <a:lnTo>
                    <a:pt x="2194445" y="133012"/>
                  </a:lnTo>
                  <a:lnTo>
                    <a:pt x="2197928" y="132864"/>
                  </a:lnTo>
                  <a:lnTo>
                    <a:pt x="2201412" y="132716"/>
                  </a:lnTo>
                  <a:lnTo>
                    <a:pt x="2204895" y="132569"/>
                  </a:lnTo>
                  <a:lnTo>
                    <a:pt x="2208378" y="132421"/>
                  </a:lnTo>
                  <a:lnTo>
                    <a:pt x="2211861" y="133489"/>
                  </a:lnTo>
                  <a:lnTo>
                    <a:pt x="2215345" y="133343"/>
                  </a:lnTo>
                  <a:lnTo>
                    <a:pt x="2218828" y="133197"/>
                  </a:lnTo>
                  <a:lnTo>
                    <a:pt x="2222311" y="133052"/>
                  </a:lnTo>
                  <a:lnTo>
                    <a:pt x="2225794" y="132906"/>
                  </a:lnTo>
                  <a:lnTo>
                    <a:pt x="2229278" y="132760"/>
                  </a:lnTo>
                  <a:lnTo>
                    <a:pt x="2232761" y="132614"/>
                  </a:lnTo>
                  <a:lnTo>
                    <a:pt x="2236244" y="132468"/>
                  </a:lnTo>
                  <a:lnTo>
                    <a:pt x="2239727" y="132322"/>
                  </a:lnTo>
                  <a:lnTo>
                    <a:pt x="2243211" y="132177"/>
                  </a:lnTo>
                  <a:lnTo>
                    <a:pt x="2246694" y="132031"/>
                  </a:lnTo>
                  <a:lnTo>
                    <a:pt x="2250177" y="131885"/>
                  </a:lnTo>
                  <a:lnTo>
                    <a:pt x="2253660" y="131739"/>
                  </a:lnTo>
                  <a:lnTo>
                    <a:pt x="2257144" y="131594"/>
                  </a:lnTo>
                  <a:lnTo>
                    <a:pt x="2260627" y="131448"/>
                  </a:lnTo>
                  <a:lnTo>
                    <a:pt x="2264110" y="131302"/>
                  </a:lnTo>
                  <a:lnTo>
                    <a:pt x="2267593" y="131156"/>
                  </a:lnTo>
                  <a:lnTo>
                    <a:pt x="2271077" y="131011"/>
                  </a:lnTo>
                  <a:lnTo>
                    <a:pt x="2274560" y="130865"/>
                  </a:lnTo>
                  <a:lnTo>
                    <a:pt x="2278043" y="130719"/>
                  </a:lnTo>
                  <a:lnTo>
                    <a:pt x="2281526" y="130574"/>
                  </a:lnTo>
                  <a:lnTo>
                    <a:pt x="2285010" y="130428"/>
                  </a:lnTo>
                  <a:lnTo>
                    <a:pt x="2288493" y="130282"/>
                  </a:lnTo>
                  <a:lnTo>
                    <a:pt x="2291976" y="130137"/>
                  </a:lnTo>
                  <a:lnTo>
                    <a:pt x="2295459" y="131421"/>
                  </a:lnTo>
                  <a:lnTo>
                    <a:pt x="2298942" y="131277"/>
                  </a:lnTo>
                  <a:lnTo>
                    <a:pt x="2302426" y="131134"/>
                  </a:lnTo>
                  <a:lnTo>
                    <a:pt x="2305909" y="130990"/>
                  </a:lnTo>
                  <a:lnTo>
                    <a:pt x="2309392" y="130847"/>
                  </a:lnTo>
                  <a:lnTo>
                    <a:pt x="2312875" y="130703"/>
                  </a:lnTo>
                  <a:lnTo>
                    <a:pt x="2316359" y="130560"/>
                  </a:lnTo>
                  <a:lnTo>
                    <a:pt x="2319842" y="130416"/>
                  </a:lnTo>
                  <a:lnTo>
                    <a:pt x="2323325" y="130273"/>
                  </a:lnTo>
                  <a:lnTo>
                    <a:pt x="2326808" y="130129"/>
                  </a:lnTo>
                  <a:lnTo>
                    <a:pt x="2330292" y="129986"/>
                  </a:lnTo>
                  <a:lnTo>
                    <a:pt x="2333775" y="129842"/>
                  </a:lnTo>
                  <a:lnTo>
                    <a:pt x="2337258" y="129699"/>
                  </a:lnTo>
                  <a:lnTo>
                    <a:pt x="2340741" y="129556"/>
                  </a:lnTo>
                  <a:lnTo>
                    <a:pt x="2344225" y="129412"/>
                  </a:lnTo>
                  <a:lnTo>
                    <a:pt x="2347708" y="129269"/>
                  </a:lnTo>
                  <a:lnTo>
                    <a:pt x="2351191" y="129125"/>
                  </a:lnTo>
                  <a:lnTo>
                    <a:pt x="2354674" y="128982"/>
                  </a:lnTo>
                  <a:lnTo>
                    <a:pt x="2358158" y="128839"/>
                  </a:lnTo>
                  <a:lnTo>
                    <a:pt x="2361641" y="128695"/>
                  </a:lnTo>
                  <a:lnTo>
                    <a:pt x="2365124" y="128552"/>
                  </a:lnTo>
                  <a:lnTo>
                    <a:pt x="2368607" y="128409"/>
                  </a:lnTo>
                  <a:lnTo>
                    <a:pt x="2372091" y="128265"/>
                  </a:lnTo>
                  <a:lnTo>
                    <a:pt x="2375574" y="128122"/>
                  </a:lnTo>
                  <a:lnTo>
                    <a:pt x="2379057" y="137924"/>
                  </a:lnTo>
                  <a:lnTo>
                    <a:pt x="2382540" y="137795"/>
                  </a:lnTo>
                  <a:lnTo>
                    <a:pt x="2386024" y="137665"/>
                  </a:lnTo>
                  <a:lnTo>
                    <a:pt x="2389507" y="137536"/>
                  </a:lnTo>
                  <a:lnTo>
                    <a:pt x="2392990" y="137406"/>
                  </a:lnTo>
                  <a:lnTo>
                    <a:pt x="2396473" y="137277"/>
                  </a:lnTo>
                  <a:lnTo>
                    <a:pt x="2399957" y="137147"/>
                  </a:lnTo>
                  <a:lnTo>
                    <a:pt x="2403440" y="137018"/>
                  </a:lnTo>
                  <a:lnTo>
                    <a:pt x="2406923" y="136888"/>
                  </a:lnTo>
                  <a:lnTo>
                    <a:pt x="2410406" y="136759"/>
                  </a:lnTo>
                  <a:lnTo>
                    <a:pt x="2413890" y="136630"/>
                  </a:lnTo>
                  <a:lnTo>
                    <a:pt x="2417373" y="136500"/>
                  </a:lnTo>
                  <a:lnTo>
                    <a:pt x="2420856" y="136371"/>
                  </a:lnTo>
                  <a:lnTo>
                    <a:pt x="2424339" y="136241"/>
                  </a:lnTo>
                  <a:lnTo>
                    <a:pt x="2427823" y="136112"/>
                  </a:lnTo>
                  <a:lnTo>
                    <a:pt x="2431306" y="135983"/>
                  </a:lnTo>
                  <a:lnTo>
                    <a:pt x="2434789" y="135853"/>
                  </a:lnTo>
                  <a:lnTo>
                    <a:pt x="2438272" y="135724"/>
                  </a:lnTo>
                  <a:lnTo>
                    <a:pt x="2441756" y="135595"/>
                  </a:lnTo>
                  <a:lnTo>
                    <a:pt x="2445239" y="135465"/>
                  </a:lnTo>
                  <a:lnTo>
                    <a:pt x="2448722" y="135336"/>
                  </a:lnTo>
                  <a:lnTo>
                    <a:pt x="2452205" y="135207"/>
                  </a:lnTo>
                  <a:lnTo>
                    <a:pt x="2455689" y="135077"/>
                  </a:lnTo>
                  <a:lnTo>
                    <a:pt x="2459172" y="134948"/>
                  </a:lnTo>
                  <a:lnTo>
                    <a:pt x="2462655" y="134819"/>
                  </a:lnTo>
                  <a:lnTo>
                    <a:pt x="2466138" y="139740"/>
                  </a:lnTo>
                  <a:lnTo>
                    <a:pt x="2469622" y="139617"/>
                  </a:lnTo>
                  <a:lnTo>
                    <a:pt x="2473105" y="139495"/>
                  </a:lnTo>
                  <a:lnTo>
                    <a:pt x="2476588" y="139372"/>
                  </a:lnTo>
                  <a:lnTo>
                    <a:pt x="2480071" y="139250"/>
                  </a:lnTo>
                  <a:lnTo>
                    <a:pt x="2483555" y="139128"/>
                  </a:lnTo>
                  <a:lnTo>
                    <a:pt x="2487038" y="139005"/>
                  </a:lnTo>
                  <a:lnTo>
                    <a:pt x="2490521" y="138883"/>
                  </a:lnTo>
                  <a:lnTo>
                    <a:pt x="2494004" y="138760"/>
                  </a:lnTo>
                  <a:lnTo>
                    <a:pt x="2497488" y="138638"/>
                  </a:lnTo>
                  <a:lnTo>
                    <a:pt x="2500971" y="138515"/>
                  </a:lnTo>
                  <a:lnTo>
                    <a:pt x="2504454" y="138393"/>
                  </a:lnTo>
                  <a:lnTo>
                    <a:pt x="2507937" y="138271"/>
                  </a:lnTo>
                  <a:lnTo>
                    <a:pt x="2511421" y="138148"/>
                  </a:lnTo>
                  <a:lnTo>
                    <a:pt x="2514904" y="138026"/>
                  </a:lnTo>
                  <a:lnTo>
                    <a:pt x="2518387" y="137903"/>
                  </a:lnTo>
                  <a:lnTo>
                    <a:pt x="2521870" y="137781"/>
                  </a:lnTo>
                  <a:lnTo>
                    <a:pt x="2525354" y="137659"/>
                  </a:lnTo>
                  <a:lnTo>
                    <a:pt x="2528837" y="137536"/>
                  </a:lnTo>
                  <a:lnTo>
                    <a:pt x="2532320" y="137414"/>
                  </a:lnTo>
                  <a:lnTo>
                    <a:pt x="2535803" y="137292"/>
                  </a:lnTo>
                  <a:lnTo>
                    <a:pt x="2539287" y="137169"/>
                  </a:lnTo>
                  <a:lnTo>
                    <a:pt x="2542770" y="137047"/>
                  </a:lnTo>
                  <a:lnTo>
                    <a:pt x="2546253" y="136925"/>
                  </a:lnTo>
                  <a:lnTo>
                    <a:pt x="2549736" y="146496"/>
                  </a:lnTo>
                  <a:lnTo>
                    <a:pt x="2553220" y="146386"/>
                  </a:lnTo>
                  <a:lnTo>
                    <a:pt x="2556703" y="146276"/>
                  </a:lnTo>
                  <a:lnTo>
                    <a:pt x="2560186" y="146167"/>
                  </a:lnTo>
                  <a:lnTo>
                    <a:pt x="2563669" y="146057"/>
                  </a:lnTo>
                  <a:lnTo>
                    <a:pt x="2567153" y="145947"/>
                  </a:lnTo>
                  <a:lnTo>
                    <a:pt x="2570636" y="145838"/>
                  </a:lnTo>
                  <a:lnTo>
                    <a:pt x="2574119" y="145728"/>
                  </a:lnTo>
                  <a:lnTo>
                    <a:pt x="2577602" y="145618"/>
                  </a:lnTo>
                  <a:lnTo>
                    <a:pt x="2581085" y="145509"/>
                  </a:lnTo>
                  <a:lnTo>
                    <a:pt x="2584569" y="145399"/>
                  </a:lnTo>
                  <a:lnTo>
                    <a:pt x="2588052" y="145289"/>
                  </a:lnTo>
                  <a:lnTo>
                    <a:pt x="2591535" y="145180"/>
                  </a:lnTo>
                  <a:lnTo>
                    <a:pt x="2595018" y="145070"/>
                  </a:lnTo>
                  <a:lnTo>
                    <a:pt x="2598502" y="144960"/>
                  </a:lnTo>
                  <a:lnTo>
                    <a:pt x="2601985" y="144851"/>
                  </a:lnTo>
                  <a:lnTo>
                    <a:pt x="2605468" y="144741"/>
                  </a:lnTo>
                  <a:lnTo>
                    <a:pt x="2608951" y="144632"/>
                  </a:lnTo>
                  <a:lnTo>
                    <a:pt x="2612435" y="144522"/>
                  </a:lnTo>
                  <a:lnTo>
                    <a:pt x="2615918" y="144413"/>
                  </a:lnTo>
                  <a:lnTo>
                    <a:pt x="2619401" y="144303"/>
                  </a:lnTo>
                  <a:lnTo>
                    <a:pt x="2622884" y="144193"/>
                  </a:lnTo>
                  <a:lnTo>
                    <a:pt x="2626368" y="144084"/>
                  </a:lnTo>
                  <a:lnTo>
                    <a:pt x="2629851" y="143974"/>
                  </a:lnTo>
                  <a:lnTo>
                    <a:pt x="2633334" y="143865"/>
                  </a:lnTo>
                  <a:lnTo>
                    <a:pt x="2636817" y="145522"/>
                  </a:lnTo>
                  <a:lnTo>
                    <a:pt x="2640301" y="145414"/>
                  </a:lnTo>
                  <a:lnTo>
                    <a:pt x="2643784" y="145307"/>
                  </a:lnTo>
                  <a:lnTo>
                    <a:pt x="2647267" y="145200"/>
                  </a:lnTo>
                  <a:lnTo>
                    <a:pt x="2650750" y="145092"/>
                  </a:lnTo>
                  <a:lnTo>
                    <a:pt x="2654234" y="144985"/>
                  </a:lnTo>
                  <a:lnTo>
                    <a:pt x="2657717" y="144878"/>
                  </a:lnTo>
                  <a:lnTo>
                    <a:pt x="2661200" y="144771"/>
                  </a:lnTo>
                  <a:lnTo>
                    <a:pt x="2664683" y="144663"/>
                  </a:lnTo>
                  <a:lnTo>
                    <a:pt x="2668167" y="144556"/>
                  </a:lnTo>
                  <a:lnTo>
                    <a:pt x="2671650" y="144449"/>
                  </a:lnTo>
                  <a:lnTo>
                    <a:pt x="2675133" y="144342"/>
                  </a:lnTo>
                  <a:lnTo>
                    <a:pt x="2678616" y="144234"/>
                  </a:lnTo>
                  <a:lnTo>
                    <a:pt x="2682100" y="144127"/>
                  </a:lnTo>
                  <a:lnTo>
                    <a:pt x="2685583" y="144020"/>
                  </a:lnTo>
                  <a:lnTo>
                    <a:pt x="2689066" y="143913"/>
                  </a:lnTo>
                  <a:lnTo>
                    <a:pt x="2692549" y="143806"/>
                  </a:lnTo>
                  <a:lnTo>
                    <a:pt x="2696033" y="143698"/>
                  </a:lnTo>
                  <a:lnTo>
                    <a:pt x="2699516" y="143591"/>
                  </a:lnTo>
                  <a:lnTo>
                    <a:pt x="2702999" y="143484"/>
                  </a:lnTo>
                  <a:lnTo>
                    <a:pt x="2706482" y="143377"/>
                  </a:lnTo>
                  <a:lnTo>
                    <a:pt x="2709966" y="143270"/>
                  </a:lnTo>
                  <a:lnTo>
                    <a:pt x="2713449" y="143162"/>
                  </a:lnTo>
                  <a:lnTo>
                    <a:pt x="2716932" y="143055"/>
                  </a:lnTo>
                  <a:lnTo>
                    <a:pt x="2720415" y="156971"/>
                  </a:lnTo>
                  <a:lnTo>
                    <a:pt x="2723899" y="156881"/>
                  </a:lnTo>
                  <a:lnTo>
                    <a:pt x="2727382" y="156791"/>
                  </a:lnTo>
                  <a:lnTo>
                    <a:pt x="2730865" y="156701"/>
                  </a:lnTo>
                  <a:lnTo>
                    <a:pt x="2734348" y="156611"/>
                  </a:lnTo>
                  <a:lnTo>
                    <a:pt x="2737832" y="156521"/>
                  </a:lnTo>
                  <a:lnTo>
                    <a:pt x="2741315" y="156431"/>
                  </a:lnTo>
                  <a:lnTo>
                    <a:pt x="2744798" y="156341"/>
                  </a:lnTo>
                  <a:lnTo>
                    <a:pt x="2748281" y="156251"/>
                  </a:lnTo>
                  <a:lnTo>
                    <a:pt x="2751765" y="156161"/>
                  </a:lnTo>
                  <a:lnTo>
                    <a:pt x="2755248" y="156071"/>
                  </a:lnTo>
                  <a:lnTo>
                    <a:pt x="2758731" y="155982"/>
                  </a:lnTo>
                  <a:lnTo>
                    <a:pt x="2762214" y="155892"/>
                  </a:lnTo>
                  <a:lnTo>
                    <a:pt x="2765698" y="155802"/>
                  </a:lnTo>
                  <a:lnTo>
                    <a:pt x="2769181" y="155712"/>
                  </a:lnTo>
                  <a:lnTo>
                    <a:pt x="2772664" y="155622"/>
                  </a:lnTo>
                  <a:lnTo>
                    <a:pt x="2776147" y="155532"/>
                  </a:lnTo>
                  <a:lnTo>
                    <a:pt x="2779631" y="155442"/>
                  </a:lnTo>
                  <a:lnTo>
                    <a:pt x="2783114" y="155352"/>
                  </a:lnTo>
                  <a:lnTo>
                    <a:pt x="2786597" y="155262"/>
                  </a:lnTo>
                  <a:lnTo>
                    <a:pt x="2790080" y="155172"/>
                  </a:lnTo>
                  <a:lnTo>
                    <a:pt x="2793564" y="155082"/>
                  </a:lnTo>
                  <a:lnTo>
                    <a:pt x="2797047" y="154992"/>
                  </a:lnTo>
                  <a:lnTo>
                    <a:pt x="2800530" y="154902"/>
                  </a:lnTo>
                  <a:lnTo>
                    <a:pt x="2804013" y="155612"/>
                  </a:lnTo>
                  <a:lnTo>
                    <a:pt x="2807497" y="155523"/>
                  </a:lnTo>
                  <a:lnTo>
                    <a:pt x="2810980" y="155434"/>
                  </a:lnTo>
                  <a:lnTo>
                    <a:pt x="2814463" y="155345"/>
                  </a:lnTo>
                  <a:lnTo>
                    <a:pt x="2817946" y="155256"/>
                  </a:lnTo>
                  <a:lnTo>
                    <a:pt x="2821430" y="155167"/>
                  </a:lnTo>
                  <a:lnTo>
                    <a:pt x="2824913" y="155078"/>
                  </a:lnTo>
                  <a:lnTo>
                    <a:pt x="2828396" y="154990"/>
                  </a:lnTo>
                  <a:lnTo>
                    <a:pt x="2831879" y="154901"/>
                  </a:lnTo>
                  <a:lnTo>
                    <a:pt x="2835363" y="154812"/>
                  </a:lnTo>
                  <a:lnTo>
                    <a:pt x="2838846" y="154723"/>
                  </a:lnTo>
                  <a:lnTo>
                    <a:pt x="2842329" y="154634"/>
                  </a:lnTo>
                  <a:lnTo>
                    <a:pt x="2845812" y="154545"/>
                  </a:lnTo>
                  <a:lnTo>
                    <a:pt x="2849296" y="154456"/>
                  </a:lnTo>
                  <a:lnTo>
                    <a:pt x="2852779" y="154367"/>
                  </a:lnTo>
                  <a:lnTo>
                    <a:pt x="2856262" y="154278"/>
                  </a:lnTo>
                  <a:lnTo>
                    <a:pt x="2859745" y="154190"/>
                  </a:lnTo>
                  <a:lnTo>
                    <a:pt x="2863229" y="154101"/>
                  </a:lnTo>
                  <a:lnTo>
                    <a:pt x="2866712" y="154012"/>
                  </a:lnTo>
                  <a:lnTo>
                    <a:pt x="2870195" y="153923"/>
                  </a:lnTo>
                  <a:lnTo>
                    <a:pt x="2873678" y="153834"/>
                  </a:lnTo>
                  <a:lnTo>
                    <a:pt x="2877161" y="153745"/>
                  </a:lnTo>
                  <a:lnTo>
                    <a:pt x="2880645" y="153656"/>
                  </a:lnTo>
                  <a:lnTo>
                    <a:pt x="2884128" y="153568"/>
                  </a:lnTo>
                  <a:lnTo>
                    <a:pt x="2887611" y="153479"/>
                  </a:lnTo>
                  <a:lnTo>
                    <a:pt x="2891094" y="154569"/>
                  </a:lnTo>
                  <a:lnTo>
                    <a:pt x="2894578" y="154481"/>
                  </a:lnTo>
                  <a:lnTo>
                    <a:pt x="2898061" y="154394"/>
                  </a:lnTo>
                  <a:lnTo>
                    <a:pt x="2901544" y="154306"/>
                  </a:lnTo>
                  <a:lnTo>
                    <a:pt x="2905027" y="154219"/>
                  </a:lnTo>
                  <a:lnTo>
                    <a:pt x="2908511" y="154132"/>
                  </a:lnTo>
                  <a:lnTo>
                    <a:pt x="2911994" y="154044"/>
                  </a:lnTo>
                  <a:lnTo>
                    <a:pt x="2915477" y="153957"/>
                  </a:lnTo>
                  <a:lnTo>
                    <a:pt x="2918960" y="153869"/>
                  </a:lnTo>
                  <a:lnTo>
                    <a:pt x="2922444" y="153782"/>
                  </a:lnTo>
                  <a:lnTo>
                    <a:pt x="2925927" y="153694"/>
                  </a:lnTo>
                  <a:lnTo>
                    <a:pt x="2929410" y="153607"/>
                  </a:lnTo>
                  <a:lnTo>
                    <a:pt x="2932893" y="153520"/>
                  </a:lnTo>
                  <a:lnTo>
                    <a:pt x="2936377" y="153432"/>
                  </a:lnTo>
                  <a:lnTo>
                    <a:pt x="2939860" y="153345"/>
                  </a:lnTo>
                  <a:lnTo>
                    <a:pt x="2943343" y="153257"/>
                  </a:lnTo>
                  <a:lnTo>
                    <a:pt x="2946826" y="153170"/>
                  </a:lnTo>
                  <a:lnTo>
                    <a:pt x="2950310" y="153083"/>
                  </a:lnTo>
                  <a:lnTo>
                    <a:pt x="2953793" y="152995"/>
                  </a:lnTo>
                  <a:lnTo>
                    <a:pt x="2957276" y="152908"/>
                  </a:lnTo>
                  <a:lnTo>
                    <a:pt x="2960759" y="152820"/>
                  </a:lnTo>
                  <a:lnTo>
                    <a:pt x="2964243" y="152733"/>
                  </a:lnTo>
                  <a:lnTo>
                    <a:pt x="2967726" y="152646"/>
                  </a:lnTo>
                  <a:lnTo>
                    <a:pt x="2971209" y="152558"/>
                  </a:lnTo>
                  <a:lnTo>
                    <a:pt x="2974692" y="153922"/>
                  </a:lnTo>
                  <a:lnTo>
                    <a:pt x="2978176" y="153836"/>
                  </a:lnTo>
                  <a:lnTo>
                    <a:pt x="2981659" y="153750"/>
                  </a:lnTo>
                  <a:lnTo>
                    <a:pt x="2985142" y="153664"/>
                  </a:lnTo>
                  <a:lnTo>
                    <a:pt x="2988625" y="153579"/>
                  </a:lnTo>
                  <a:lnTo>
                    <a:pt x="2992109" y="153493"/>
                  </a:lnTo>
                  <a:lnTo>
                    <a:pt x="2995592" y="153407"/>
                  </a:lnTo>
                  <a:lnTo>
                    <a:pt x="2999075" y="153322"/>
                  </a:lnTo>
                  <a:lnTo>
                    <a:pt x="3002558" y="153236"/>
                  </a:lnTo>
                  <a:lnTo>
                    <a:pt x="3006042" y="153150"/>
                  </a:lnTo>
                  <a:lnTo>
                    <a:pt x="3009525" y="153064"/>
                  </a:lnTo>
                  <a:lnTo>
                    <a:pt x="3013008" y="152979"/>
                  </a:lnTo>
                  <a:lnTo>
                    <a:pt x="3016491" y="152893"/>
                  </a:lnTo>
                  <a:lnTo>
                    <a:pt x="3019975" y="152807"/>
                  </a:lnTo>
                  <a:lnTo>
                    <a:pt x="3023458" y="152722"/>
                  </a:lnTo>
                  <a:lnTo>
                    <a:pt x="3026941" y="152636"/>
                  </a:lnTo>
                  <a:lnTo>
                    <a:pt x="3030424" y="152550"/>
                  </a:lnTo>
                  <a:lnTo>
                    <a:pt x="3033908" y="152465"/>
                  </a:lnTo>
                  <a:lnTo>
                    <a:pt x="3037391" y="152379"/>
                  </a:lnTo>
                  <a:lnTo>
                    <a:pt x="3040874" y="152293"/>
                  </a:lnTo>
                  <a:lnTo>
                    <a:pt x="3044357" y="152208"/>
                  </a:lnTo>
                  <a:lnTo>
                    <a:pt x="3047841" y="152122"/>
                  </a:lnTo>
                  <a:lnTo>
                    <a:pt x="3051324" y="152036"/>
                  </a:lnTo>
                  <a:lnTo>
                    <a:pt x="3054807" y="151951"/>
                  </a:lnTo>
                  <a:lnTo>
                    <a:pt x="3058290" y="151865"/>
                  </a:lnTo>
                  <a:lnTo>
                    <a:pt x="3061774" y="158811"/>
                  </a:lnTo>
                  <a:lnTo>
                    <a:pt x="3065257" y="158733"/>
                  </a:lnTo>
                  <a:lnTo>
                    <a:pt x="3068740" y="158655"/>
                  </a:lnTo>
                  <a:lnTo>
                    <a:pt x="3072223" y="158577"/>
                  </a:lnTo>
                  <a:lnTo>
                    <a:pt x="3075707" y="158500"/>
                  </a:lnTo>
                  <a:lnTo>
                    <a:pt x="3079190" y="158422"/>
                  </a:lnTo>
                  <a:lnTo>
                    <a:pt x="3082673" y="158344"/>
                  </a:lnTo>
                  <a:lnTo>
                    <a:pt x="3086156" y="158266"/>
                  </a:lnTo>
                  <a:lnTo>
                    <a:pt x="3089640" y="158188"/>
                  </a:lnTo>
                  <a:lnTo>
                    <a:pt x="3093123" y="158110"/>
                  </a:lnTo>
                  <a:lnTo>
                    <a:pt x="3096606" y="158032"/>
                  </a:lnTo>
                  <a:lnTo>
                    <a:pt x="3100089" y="157954"/>
                  </a:lnTo>
                  <a:lnTo>
                    <a:pt x="3103573" y="157876"/>
                  </a:lnTo>
                  <a:lnTo>
                    <a:pt x="3107056" y="157798"/>
                  </a:lnTo>
                  <a:lnTo>
                    <a:pt x="3110539" y="157720"/>
                  </a:lnTo>
                  <a:lnTo>
                    <a:pt x="3114022" y="157642"/>
                  </a:lnTo>
                  <a:lnTo>
                    <a:pt x="3117506" y="157564"/>
                  </a:lnTo>
                  <a:lnTo>
                    <a:pt x="3120989" y="157486"/>
                  </a:lnTo>
                  <a:lnTo>
                    <a:pt x="3124472" y="157409"/>
                  </a:lnTo>
                  <a:lnTo>
                    <a:pt x="3127955" y="157331"/>
                  </a:lnTo>
                  <a:lnTo>
                    <a:pt x="3131439" y="157253"/>
                  </a:lnTo>
                  <a:lnTo>
                    <a:pt x="3134922" y="157175"/>
                  </a:lnTo>
                  <a:lnTo>
                    <a:pt x="3138405" y="157097"/>
                  </a:lnTo>
                  <a:lnTo>
                    <a:pt x="3141888" y="157019"/>
                  </a:lnTo>
                  <a:lnTo>
                    <a:pt x="3145372" y="157260"/>
                  </a:lnTo>
                  <a:lnTo>
                    <a:pt x="3148855" y="157182"/>
                  </a:lnTo>
                  <a:lnTo>
                    <a:pt x="3152338" y="157105"/>
                  </a:lnTo>
                  <a:lnTo>
                    <a:pt x="3155821" y="157027"/>
                  </a:lnTo>
                  <a:lnTo>
                    <a:pt x="3159304" y="156950"/>
                  </a:lnTo>
                  <a:lnTo>
                    <a:pt x="3162788" y="156872"/>
                  </a:lnTo>
                  <a:lnTo>
                    <a:pt x="3166271" y="156795"/>
                  </a:lnTo>
                  <a:lnTo>
                    <a:pt x="3169754" y="156717"/>
                  </a:lnTo>
                  <a:lnTo>
                    <a:pt x="3173237" y="156639"/>
                  </a:lnTo>
                  <a:lnTo>
                    <a:pt x="3176721" y="156562"/>
                  </a:lnTo>
                  <a:lnTo>
                    <a:pt x="3180204" y="156484"/>
                  </a:lnTo>
                  <a:lnTo>
                    <a:pt x="3183687" y="156407"/>
                  </a:lnTo>
                  <a:lnTo>
                    <a:pt x="3187170" y="156329"/>
                  </a:lnTo>
                  <a:lnTo>
                    <a:pt x="3190654" y="156252"/>
                  </a:lnTo>
                  <a:lnTo>
                    <a:pt x="3194137" y="156174"/>
                  </a:lnTo>
                  <a:lnTo>
                    <a:pt x="3197620" y="156097"/>
                  </a:lnTo>
                  <a:lnTo>
                    <a:pt x="3201103" y="156020"/>
                  </a:lnTo>
                  <a:lnTo>
                    <a:pt x="3204587" y="155942"/>
                  </a:lnTo>
                  <a:lnTo>
                    <a:pt x="3208070" y="155865"/>
                  </a:lnTo>
                  <a:lnTo>
                    <a:pt x="3211553" y="155787"/>
                  </a:lnTo>
                  <a:lnTo>
                    <a:pt x="3215036" y="155710"/>
                  </a:lnTo>
                  <a:lnTo>
                    <a:pt x="3218520" y="155632"/>
                  </a:lnTo>
                  <a:lnTo>
                    <a:pt x="3222003" y="155555"/>
                  </a:lnTo>
                  <a:lnTo>
                    <a:pt x="3225486" y="155477"/>
                  </a:lnTo>
                  <a:lnTo>
                    <a:pt x="3228969" y="158698"/>
                  </a:lnTo>
                  <a:lnTo>
                    <a:pt x="3232453" y="158624"/>
                  </a:lnTo>
                  <a:lnTo>
                    <a:pt x="3235936" y="158550"/>
                  </a:lnTo>
                  <a:lnTo>
                    <a:pt x="3239419" y="158476"/>
                  </a:lnTo>
                  <a:lnTo>
                    <a:pt x="3242902" y="158402"/>
                  </a:lnTo>
                  <a:lnTo>
                    <a:pt x="3246386" y="158328"/>
                  </a:lnTo>
                  <a:lnTo>
                    <a:pt x="3249869" y="158254"/>
                  </a:lnTo>
                  <a:lnTo>
                    <a:pt x="3253352" y="158180"/>
                  </a:lnTo>
                  <a:lnTo>
                    <a:pt x="3256835" y="158106"/>
                  </a:lnTo>
                  <a:lnTo>
                    <a:pt x="3260319" y="158032"/>
                  </a:lnTo>
                  <a:lnTo>
                    <a:pt x="3263802" y="157958"/>
                  </a:lnTo>
                  <a:lnTo>
                    <a:pt x="3267285" y="157884"/>
                  </a:lnTo>
                  <a:lnTo>
                    <a:pt x="3270768" y="157810"/>
                  </a:lnTo>
                  <a:lnTo>
                    <a:pt x="3274252" y="157736"/>
                  </a:lnTo>
                  <a:lnTo>
                    <a:pt x="3277735" y="157662"/>
                  </a:lnTo>
                  <a:lnTo>
                    <a:pt x="3281218" y="157588"/>
                  </a:lnTo>
                  <a:lnTo>
                    <a:pt x="3284701" y="157514"/>
                  </a:lnTo>
                  <a:lnTo>
                    <a:pt x="3288185" y="157440"/>
                  </a:lnTo>
                  <a:lnTo>
                    <a:pt x="3291668" y="157366"/>
                  </a:lnTo>
                  <a:lnTo>
                    <a:pt x="3295151" y="157292"/>
                  </a:lnTo>
                  <a:lnTo>
                    <a:pt x="3298634" y="157218"/>
                  </a:lnTo>
                  <a:lnTo>
                    <a:pt x="3302118" y="157144"/>
                  </a:lnTo>
                  <a:lnTo>
                    <a:pt x="3305601" y="157070"/>
                  </a:lnTo>
                  <a:lnTo>
                    <a:pt x="3309084" y="156996"/>
                  </a:lnTo>
                  <a:lnTo>
                    <a:pt x="3312567" y="156922"/>
                  </a:lnTo>
                  <a:lnTo>
                    <a:pt x="3316051" y="160902"/>
                  </a:lnTo>
                  <a:lnTo>
                    <a:pt x="3319534" y="160832"/>
                  </a:lnTo>
                  <a:lnTo>
                    <a:pt x="3323017" y="160762"/>
                  </a:lnTo>
                  <a:lnTo>
                    <a:pt x="3326500" y="160693"/>
                  </a:lnTo>
                  <a:lnTo>
                    <a:pt x="3329984" y="160623"/>
                  </a:lnTo>
                  <a:lnTo>
                    <a:pt x="3333467" y="160553"/>
                  </a:lnTo>
                  <a:lnTo>
                    <a:pt x="3336950" y="160483"/>
                  </a:lnTo>
                  <a:lnTo>
                    <a:pt x="3340433" y="160413"/>
                  </a:lnTo>
                  <a:lnTo>
                    <a:pt x="3343917" y="160343"/>
                  </a:lnTo>
                  <a:lnTo>
                    <a:pt x="3347400" y="160273"/>
                  </a:lnTo>
                  <a:lnTo>
                    <a:pt x="3350883" y="160204"/>
                  </a:lnTo>
                  <a:lnTo>
                    <a:pt x="3354366" y="160134"/>
                  </a:lnTo>
                  <a:lnTo>
                    <a:pt x="3357850" y="160064"/>
                  </a:lnTo>
                  <a:lnTo>
                    <a:pt x="3361333" y="159994"/>
                  </a:lnTo>
                  <a:lnTo>
                    <a:pt x="3364816" y="159924"/>
                  </a:lnTo>
                  <a:lnTo>
                    <a:pt x="3368299" y="159854"/>
                  </a:lnTo>
                  <a:lnTo>
                    <a:pt x="3371783" y="159785"/>
                  </a:lnTo>
                  <a:lnTo>
                    <a:pt x="3375266" y="159715"/>
                  </a:lnTo>
                  <a:lnTo>
                    <a:pt x="3378749" y="159645"/>
                  </a:lnTo>
                  <a:lnTo>
                    <a:pt x="3382232" y="159575"/>
                  </a:lnTo>
                  <a:lnTo>
                    <a:pt x="3385716" y="159505"/>
                  </a:lnTo>
                  <a:lnTo>
                    <a:pt x="3389199" y="159435"/>
                  </a:lnTo>
                  <a:lnTo>
                    <a:pt x="3392682" y="159366"/>
                  </a:lnTo>
                  <a:lnTo>
                    <a:pt x="3396165" y="159296"/>
                  </a:lnTo>
                  <a:lnTo>
                    <a:pt x="3399649" y="159468"/>
                  </a:lnTo>
                  <a:lnTo>
                    <a:pt x="3403132" y="159398"/>
                  </a:lnTo>
                  <a:lnTo>
                    <a:pt x="3406615" y="159329"/>
                  </a:lnTo>
                  <a:lnTo>
                    <a:pt x="3410098" y="159259"/>
                  </a:lnTo>
                  <a:lnTo>
                    <a:pt x="3413582" y="159190"/>
                  </a:lnTo>
                  <a:lnTo>
                    <a:pt x="3417065" y="159120"/>
                  </a:lnTo>
                  <a:lnTo>
                    <a:pt x="3420548" y="159051"/>
                  </a:lnTo>
                  <a:lnTo>
                    <a:pt x="3424031" y="158981"/>
                  </a:lnTo>
                  <a:lnTo>
                    <a:pt x="3427515" y="158911"/>
                  </a:lnTo>
                  <a:lnTo>
                    <a:pt x="3430998" y="158842"/>
                  </a:lnTo>
                  <a:lnTo>
                    <a:pt x="3434481" y="158772"/>
                  </a:lnTo>
                  <a:lnTo>
                    <a:pt x="3437964" y="158703"/>
                  </a:lnTo>
                  <a:lnTo>
                    <a:pt x="3441447" y="158633"/>
                  </a:lnTo>
                  <a:lnTo>
                    <a:pt x="3444931" y="158564"/>
                  </a:lnTo>
                  <a:lnTo>
                    <a:pt x="3448414" y="158494"/>
                  </a:lnTo>
                  <a:lnTo>
                    <a:pt x="3451897" y="158425"/>
                  </a:lnTo>
                  <a:lnTo>
                    <a:pt x="3455380" y="158355"/>
                  </a:lnTo>
                  <a:lnTo>
                    <a:pt x="3458864" y="158286"/>
                  </a:lnTo>
                  <a:lnTo>
                    <a:pt x="3462347" y="158216"/>
                  </a:lnTo>
                  <a:lnTo>
                    <a:pt x="3465830" y="158147"/>
                  </a:lnTo>
                  <a:lnTo>
                    <a:pt x="3469313" y="158077"/>
                  </a:lnTo>
                  <a:lnTo>
                    <a:pt x="3472797" y="158008"/>
                  </a:lnTo>
                  <a:lnTo>
                    <a:pt x="3476280" y="157938"/>
                  </a:lnTo>
                  <a:lnTo>
                    <a:pt x="3479763" y="157869"/>
                  </a:lnTo>
                  <a:lnTo>
                    <a:pt x="3483246" y="157799"/>
                  </a:lnTo>
                  <a:lnTo>
                    <a:pt x="3483246" y="157834"/>
                  </a:lnTo>
                  <a:lnTo>
                    <a:pt x="3483246" y="157869"/>
                  </a:lnTo>
                  <a:lnTo>
                    <a:pt x="3483246" y="157905"/>
                  </a:lnTo>
                  <a:lnTo>
                    <a:pt x="3483246" y="157940"/>
                  </a:lnTo>
                  <a:lnTo>
                    <a:pt x="3483246" y="157975"/>
                  </a:lnTo>
                  <a:lnTo>
                    <a:pt x="3483246" y="158010"/>
                  </a:lnTo>
                  <a:lnTo>
                    <a:pt x="3483246" y="158045"/>
                  </a:lnTo>
                  <a:lnTo>
                    <a:pt x="3483246" y="158080"/>
                  </a:lnTo>
                  <a:lnTo>
                    <a:pt x="3483246" y="158115"/>
                  </a:lnTo>
                  <a:lnTo>
                    <a:pt x="3483246" y="15815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481472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AUC:0.037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AUC:0.038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142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AUC:0.04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AUC:0.038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AUC:0.032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AUC:0.028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484009" y="1606345"/>
            <a:ext cx="671051" cy="155770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 marL="0" marR="0" indent="0" algn="l">
              <a:lnSpc>
                <a:spcPts val="132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Uric acid 90%(7mg/</a:t>
            </a:r>
            <a:r>
              <a:rPr lang="en-US" sz="1320" dirty="0" err="1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dL</a:t>
            </a:r>
            <a:r>
              <a:rPr lang="en-US" sz="1320" dirty="0" smtClean="0">
                <a:solidFill>
                  <a:srgbClr val="000000">
                    <a:alpha val="100000"/>
                  </a:srgbClr>
                </a:solidFill>
                <a:latin typeface="Arial"/>
                <a:cs typeface="Arial"/>
              </a:rPr>
              <a:t>) and over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244981"/>
              <a:ext cx="3483246" cy="2307085"/>
            </a:xfrm>
            <a:custGeom>
              <a:avLst/>
              <a:gdLst/>
              <a:ahLst/>
              <a:cxnLst/>
              <a:rect l="0" t="0" r="0" b="0"/>
              <a:pathLst>
                <a:path w="3483246" h="2307085">
                  <a:moveTo>
                    <a:pt x="0" y="2307085"/>
                  </a:moveTo>
                  <a:lnTo>
                    <a:pt x="3483" y="1800972"/>
                  </a:lnTo>
                  <a:lnTo>
                    <a:pt x="6966" y="1423276"/>
                  </a:lnTo>
                  <a:lnTo>
                    <a:pt x="10449" y="1130624"/>
                  </a:lnTo>
                  <a:lnTo>
                    <a:pt x="13932" y="897199"/>
                  </a:lnTo>
                  <a:lnTo>
                    <a:pt x="17416" y="706674"/>
                  </a:lnTo>
                  <a:lnTo>
                    <a:pt x="20899" y="548218"/>
                  </a:lnTo>
                  <a:lnTo>
                    <a:pt x="24382" y="414362"/>
                  </a:lnTo>
                  <a:lnTo>
                    <a:pt x="27865" y="299790"/>
                  </a:lnTo>
                  <a:lnTo>
                    <a:pt x="31349" y="200616"/>
                  </a:lnTo>
                  <a:lnTo>
                    <a:pt x="34832" y="113930"/>
                  </a:lnTo>
                  <a:lnTo>
                    <a:pt x="38315" y="37513"/>
                  </a:lnTo>
                  <a:lnTo>
                    <a:pt x="41798" y="0"/>
                  </a:lnTo>
                  <a:lnTo>
                    <a:pt x="45282" y="56215"/>
                  </a:lnTo>
                  <a:lnTo>
                    <a:pt x="48765" y="102264"/>
                  </a:lnTo>
                  <a:lnTo>
                    <a:pt x="52248" y="140675"/>
                  </a:lnTo>
                  <a:lnTo>
                    <a:pt x="55731" y="173204"/>
                  </a:lnTo>
                  <a:lnTo>
                    <a:pt x="59215" y="201105"/>
                  </a:lnTo>
                  <a:lnTo>
                    <a:pt x="62698" y="200616"/>
                  </a:lnTo>
                  <a:lnTo>
                    <a:pt x="66181" y="155864"/>
                  </a:lnTo>
                  <a:lnTo>
                    <a:pt x="69664" y="113930"/>
                  </a:lnTo>
                  <a:lnTo>
                    <a:pt x="73148" y="74555"/>
                  </a:lnTo>
                  <a:lnTo>
                    <a:pt x="76631" y="37513"/>
                  </a:lnTo>
                  <a:lnTo>
                    <a:pt x="80114" y="2602"/>
                  </a:lnTo>
                  <a:lnTo>
                    <a:pt x="83597" y="344150"/>
                  </a:lnTo>
                  <a:lnTo>
                    <a:pt x="87081" y="396917"/>
                  </a:lnTo>
                  <a:lnTo>
                    <a:pt x="90564" y="443168"/>
                  </a:lnTo>
                  <a:lnTo>
                    <a:pt x="94047" y="484040"/>
                  </a:lnTo>
                  <a:lnTo>
                    <a:pt x="97530" y="520420"/>
                  </a:lnTo>
                  <a:lnTo>
                    <a:pt x="101014" y="553009"/>
                  </a:lnTo>
                  <a:lnTo>
                    <a:pt x="104497" y="1134507"/>
                  </a:lnTo>
                  <a:lnTo>
                    <a:pt x="107980" y="1115478"/>
                  </a:lnTo>
                  <a:lnTo>
                    <a:pt x="111463" y="1097068"/>
                  </a:lnTo>
                  <a:lnTo>
                    <a:pt x="114947" y="1079249"/>
                  </a:lnTo>
                  <a:lnTo>
                    <a:pt x="118430" y="1061991"/>
                  </a:lnTo>
                  <a:lnTo>
                    <a:pt x="121913" y="1045270"/>
                  </a:lnTo>
                  <a:lnTo>
                    <a:pt x="125396" y="1029059"/>
                  </a:lnTo>
                  <a:lnTo>
                    <a:pt x="128880" y="1013337"/>
                  </a:lnTo>
                  <a:lnTo>
                    <a:pt x="132363" y="998081"/>
                  </a:lnTo>
                  <a:lnTo>
                    <a:pt x="135846" y="983272"/>
                  </a:lnTo>
                  <a:lnTo>
                    <a:pt x="139329" y="968889"/>
                  </a:lnTo>
                  <a:lnTo>
                    <a:pt x="142813" y="954914"/>
                  </a:lnTo>
                  <a:lnTo>
                    <a:pt x="146296" y="936061"/>
                  </a:lnTo>
                  <a:lnTo>
                    <a:pt x="149779" y="916450"/>
                  </a:lnTo>
                  <a:lnTo>
                    <a:pt x="153262" y="897199"/>
                  </a:lnTo>
                  <a:lnTo>
                    <a:pt x="156746" y="878300"/>
                  </a:lnTo>
                  <a:lnTo>
                    <a:pt x="160229" y="859742"/>
                  </a:lnTo>
                  <a:lnTo>
                    <a:pt x="163712" y="841517"/>
                  </a:lnTo>
                  <a:lnTo>
                    <a:pt x="167195" y="823615"/>
                  </a:lnTo>
                  <a:lnTo>
                    <a:pt x="170679" y="806027"/>
                  </a:lnTo>
                  <a:lnTo>
                    <a:pt x="174162" y="788747"/>
                  </a:lnTo>
                  <a:lnTo>
                    <a:pt x="177645" y="771765"/>
                  </a:lnTo>
                  <a:lnTo>
                    <a:pt x="181128" y="755074"/>
                  </a:lnTo>
                  <a:lnTo>
                    <a:pt x="184612" y="814028"/>
                  </a:lnTo>
                  <a:lnTo>
                    <a:pt x="188095" y="810072"/>
                  </a:lnTo>
                  <a:lnTo>
                    <a:pt x="191578" y="806239"/>
                  </a:lnTo>
                  <a:lnTo>
                    <a:pt x="195061" y="802525"/>
                  </a:lnTo>
                  <a:lnTo>
                    <a:pt x="198545" y="798923"/>
                  </a:lnTo>
                  <a:lnTo>
                    <a:pt x="202028" y="795430"/>
                  </a:lnTo>
                  <a:lnTo>
                    <a:pt x="205511" y="964904"/>
                  </a:lnTo>
                  <a:lnTo>
                    <a:pt x="208994" y="951012"/>
                  </a:lnTo>
                  <a:lnTo>
                    <a:pt x="212478" y="937299"/>
                  </a:lnTo>
                  <a:lnTo>
                    <a:pt x="215961" y="923761"/>
                  </a:lnTo>
                  <a:lnTo>
                    <a:pt x="219444" y="910396"/>
                  </a:lnTo>
                  <a:lnTo>
                    <a:pt x="222927" y="897199"/>
                  </a:lnTo>
                  <a:lnTo>
                    <a:pt x="226411" y="1026224"/>
                  </a:lnTo>
                  <a:lnTo>
                    <a:pt x="229894" y="1013835"/>
                  </a:lnTo>
                  <a:lnTo>
                    <a:pt x="233377" y="1001584"/>
                  </a:lnTo>
                  <a:lnTo>
                    <a:pt x="236860" y="989469"/>
                  </a:lnTo>
                  <a:lnTo>
                    <a:pt x="240344" y="977489"/>
                  </a:lnTo>
                  <a:lnTo>
                    <a:pt x="243827" y="965641"/>
                  </a:lnTo>
                  <a:lnTo>
                    <a:pt x="247310" y="959992"/>
                  </a:lnTo>
                  <a:lnTo>
                    <a:pt x="250793" y="962982"/>
                  </a:lnTo>
                  <a:lnTo>
                    <a:pt x="254277" y="965878"/>
                  </a:lnTo>
                  <a:lnTo>
                    <a:pt x="257760" y="968684"/>
                  </a:lnTo>
                  <a:lnTo>
                    <a:pt x="261243" y="971404"/>
                  </a:lnTo>
                  <a:lnTo>
                    <a:pt x="264726" y="974042"/>
                  </a:lnTo>
                  <a:lnTo>
                    <a:pt x="268210" y="976601"/>
                  </a:lnTo>
                  <a:lnTo>
                    <a:pt x="271693" y="979085"/>
                  </a:lnTo>
                  <a:lnTo>
                    <a:pt x="275176" y="981497"/>
                  </a:lnTo>
                  <a:lnTo>
                    <a:pt x="278659" y="983840"/>
                  </a:lnTo>
                  <a:lnTo>
                    <a:pt x="282143" y="986118"/>
                  </a:lnTo>
                  <a:lnTo>
                    <a:pt x="285626" y="988333"/>
                  </a:lnTo>
                  <a:lnTo>
                    <a:pt x="289109" y="990487"/>
                  </a:lnTo>
                  <a:lnTo>
                    <a:pt x="292592" y="992583"/>
                  </a:lnTo>
                  <a:lnTo>
                    <a:pt x="296075" y="994623"/>
                  </a:lnTo>
                  <a:lnTo>
                    <a:pt x="299559" y="996610"/>
                  </a:lnTo>
                  <a:lnTo>
                    <a:pt x="303042" y="998545"/>
                  </a:lnTo>
                  <a:lnTo>
                    <a:pt x="306525" y="1000431"/>
                  </a:lnTo>
                  <a:lnTo>
                    <a:pt x="310008" y="998056"/>
                  </a:lnTo>
                  <a:lnTo>
                    <a:pt x="313492" y="994433"/>
                  </a:lnTo>
                  <a:lnTo>
                    <a:pt x="316975" y="990870"/>
                  </a:lnTo>
                  <a:lnTo>
                    <a:pt x="320458" y="987367"/>
                  </a:lnTo>
                  <a:lnTo>
                    <a:pt x="323941" y="983920"/>
                  </a:lnTo>
                  <a:lnTo>
                    <a:pt x="327425" y="980529"/>
                  </a:lnTo>
                  <a:lnTo>
                    <a:pt x="330908" y="977193"/>
                  </a:lnTo>
                  <a:lnTo>
                    <a:pt x="334391" y="973910"/>
                  </a:lnTo>
                  <a:lnTo>
                    <a:pt x="337874" y="970679"/>
                  </a:lnTo>
                  <a:lnTo>
                    <a:pt x="341358" y="967498"/>
                  </a:lnTo>
                  <a:lnTo>
                    <a:pt x="344841" y="964368"/>
                  </a:lnTo>
                  <a:lnTo>
                    <a:pt x="348324" y="961285"/>
                  </a:lnTo>
                  <a:lnTo>
                    <a:pt x="351807" y="958250"/>
                  </a:lnTo>
                  <a:lnTo>
                    <a:pt x="355291" y="955261"/>
                  </a:lnTo>
                  <a:lnTo>
                    <a:pt x="358774" y="952317"/>
                  </a:lnTo>
                  <a:lnTo>
                    <a:pt x="362257" y="949417"/>
                  </a:lnTo>
                  <a:lnTo>
                    <a:pt x="365740" y="946561"/>
                  </a:lnTo>
                  <a:lnTo>
                    <a:pt x="369224" y="943154"/>
                  </a:lnTo>
                  <a:lnTo>
                    <a:pt x="372707" y="935354"/>
                  </a:lnTo>
                  <a:lnTo>
                    <a:pt x="376190" y="927611"/>
                  </a:lnTo>
                  <a:lnTo>
                    <a:pt x="379673" y="919925"/>
                  </a:lnTo>
                  <a:lnTo>
                    <a:pt x="383157" y="912295"/>
                  </a:lnTo>
                  <a:lnTo>
                    <a:pt x="386640" y="904720"/>
                  </a:lnTo>
                  <a:lnTo>
                    <a:pt x="390123" y="897199"/>
                  </a:lnTo>
                  <a:lnTo>
                    <a:pt x="393606" y="889733"/>
                  </a:lnTo>
                  <a:lnTo>
                    <a:pt x="397090" y="882321"/>
                  </a:lnTo>
                  <a:lnTo>
                    <a:pt x="400573" y="874962"/>
                  </a:lnTo>
                  <a:lnTo>
                    <a:pt x="404056" y="867655"/>
                  </a:lnTo>
                  <a:lnTo>
                    <a:pt x="407539" y="860399"/>
                  </a:lnTo>
                  <a:lnTo>
                    <a:pt x="411023" y="855913"/>
                  </a:lnTo>
                  <a:lnTo>
                    <a:pt x="414506" y="856419"/>
                  </a:lnTo>
                  <a:lnTo>
                    <a:pt x="417989" y="856917"/>
                  </a:lnTo>
                  <a:lnTo>
                    <a:pt x="421472" y="857406"/>
                  </a:lnTo>
                  <a:lnTo>
                    <a:pt x="424956" y="857887"/>
                  </a:lnTo>
                  <a:lnTo>
                    <a:pt x="428439" y="858359"/>
                  </a:lnTo>
                  <a:lnTo>
                    <a:pt x="431922" y="858824"/>
                  </a:lnTo>
                  <a:lnTo>
                    <a:pt x="435405" y="859281"/>
                  </a:lnTo>
                  <a:lnTo>
                    <a:pt x="438889" y="859730"/>
                  </a:lnTo>
                  <a:lnTo>
                    <a:pt x="442372" y="860172"/>
                  </a:lnTo>
                  <a:lnTo>
                    <a:pt x="445855" y="860607"/>
                  </a:lnTo>
                  <a:lnTo>
                    <a:pt x="449338" y="861035"/>
                  </a:lnTo>
                  <a:lnTo>
                    <a:pt x="452822" y="868211"/>
                  </a:lnTo>
                  <a:lnTo>
                    <a:pt x="456305" y="879819"/>
                  </a:lnTo>
                  <a:lnTo>
                    <a:pt x="459788" y="891070"/>
                  </a:lnTo>
                  <a:lnTo>
                    <a:pt x="463271" y="901979"/>
                  </a:lnTo>
                  <a:lnTo>
                    <a:pt x="466755" y="912562"/>
                  </a:lnTo>
                  <a:lnTo>
                    <a:pt x="470238" y="922834"/>
                  </a:lnTo>
                  <a:lnTo>
                    <a:pt x="473721" y="925736"/>
                  </a:lnTo>
                  <a:lnTo>
                    <a:pt x="477204" y="925649"/>
                  </a:lnTo>
                  <a:lnTo>
                    <a:pt x="480688" y="925564"/>
                  </a:lnTo>
                  <a:lnTo>
                    <a:pt x="484171" y="925480"/>
                  </a:lnTo>
                  <a:lnTo>
                    <a:pt x="487654" y="925397"/>
                  </a:lnTo>
                  <a:lnTo>
                    <a:pt x="491137" y="925316"/>
                  </a:lnTo>
                  <a:lnTo>
                    <a:pt x="494621" y="925235"/>
                  </a:lnTo>
                  <a:lnTo>
                    <a:pt x="498104" y="925156"/>
                  </a:lnTo>
                  <a:lnTo>
                    <a:pt x="501587" y="925077"/>
                  </a:lnTo>
                  <a:lnTo>
                    <a:pt x="505070" y="925000"/>
                  </a:lnTo>
                  <a:lnTo>
                    <a:pt x="508554" y="924924"/>
                  </a:lnTo>
                  <a:lnTo>
                    <a:pt x="512037" y="924849"/>
                  </a:lnTo>
                  <a:lnTo>
                    <a:pt x="515520" y="923028"/>
                  </a:lnTo>
                  <a:lnTo>
                    <a:pt x="519003" y="921118"/>
                  </a:lnTo>
                  <a:lnTo>
                    <a:pt x="522487" y="919229"/>
                  </a:lnTo>
                  <a:lnTo>
                    <a:pt x="525970" y="917359"/>
                  </a:lnTo>
                  <a:lnTo>
                    <a:pt x="529453" y="915510"/>
                  </a:lnTo>
                  <a:lnTo>
                    <a:pt x="532936" y="913679"/>
                  </a:lnTo>
                  <a:lnTo>
                    <a:pt x="536420" y="911868"/>
                  </a:lnTo>
                  <a:lnTo>
                    <a:pt x="539903" y="910075"/>
                  </a:lnTo>
                  <a:lnTo>
                    <a:pt x="543386" y="908301"/>
                  </a:lnTo>
                  <a:lnTo>
                    <a:pt x="546869" y="906545"/>
                  </a:lnTo>
                  <a:lnTo>
                    <a:pt x="550353" y="904807"/>
                  </a:lnTo>
                  <a:lnTo>
                    <a:pt x="553836" y="1001049"/>
                  </a:lnTo>
                  <a:lnTo>
                    <a:pt x="557319" y="1002067"/>
                  </a:lnTo>
                  <a:lnTo>
                    <a:pt x="560802" y="1003071"/>
                  </a:lnTo>
                  <a:lnTo>
                    <a:pt x="564286" y="1004061"/>
                  </a:lnTo>
                  <a:lnTo>
                    <a:pt x="567769" y="1005038"/>
                  </a:lnTo>
                  <a:lnTo>
                    <a:pt x="571252" y="1006001"/>
                  </a:lnTo>
                  <a:lnTo>
                    <a:pt x="574735" y="1006951"/>
                  </a:lnTo>
                  <a:lnTo>
                    <a:pt x="578218" y="1007888"/>
                  </a:lnTo>
                  <a:lnTo>
                    <a:pt x="581702" y="1008813"/>
                  </a:lnTo>
                  <a:lnTo>
                    <a:pt x="585185" y="1009726"/>
                  </a:lnTo>
                  <a:lnTo>
                    <a:pt x="588668" y="1010626"/>
                  </a:lnTo>
                  <a:lnTo>
                    <a:pt x="592151" y="1011515"/>
                  </a:lnTo>
                  <a:lnTo>
                    <a:pt x="595635" y="1012778"/>
                  </a:lnTo>
                  <a:lnTo>
                    <a:pt x="599118" y="1014571"/>
                  </a:lnTo>
                  <a:lnTo>
                    <a:pt x="602601" y="1016338"/>
                  </a:lnTo>
                  <a:lnTo>
                    <a:pt x="606084" y="1018080"/>
                  </a:lnTo>
                  <a:lnTo>
                    <a:pt x="609568" y="1019798"/>
                  </a:lnTo>
                  <a:lnTo>
                    <a:pt x="613051" y="1021492"/>
                  </a:lnTo>
                  <a:lnTo>
                    <a:pt x="616534" y="1023162"/>
                  </a:lnTo>
                  <a:lnTo>
                    <a:pt x="620017" y="1024810"/>
                  </a:lnTo>
                  <a:lnTo>
                    <a:pt x="623501" y="1026434"/>
                  </a:lnTo>
                  <a:lnTo>
                    <a:pt x="626984" y="1028037"/>
                  </a:lnTo>
                  <a:lnTo>
                    <a:pt x="630467" y="1029618"/>
                  </a:lnTo>
                  <a:lnTo>
                    <a:pt x="633950" y="1031178"/>
                  </a:lnTo>
                  <a:lnTo>
                    <a:pt x="637434" y="1032717"/>
                  </a:lnTo>
                  <a:lnTo>
                    <a:pt x="640917" y="1034235"/>
                  </a:lnTo>
                  <a:lnTo>
                    <a:pt x="644400" y="1035734"/>
                  </a:lnTo>
                  <a:lnTo>
                    <a:pt x="647883" y="1037213"/>
                  </a:lnTo>
                  <a:lnTo>
                    <a:pt x="651367" y="1038673"/>
                  </a:lnTo>
                  <a:lnTo>
                    <a:pt x="654850" y="1040114"/>
                  </a:lnTo>
                  <a:lnTo>
                    <a:pt x="658333" y="1042775"/>
                  </a:lnTo>
                  <a:lnTo>
                    <a:pt x="661816" y="1045775"/>
                  </a:lnTo>
                  <a:lnTo>
                    <a:pt x="665300" y="1048729"/>
                  </a:lnTo>
                  <a:lnTo>
                    <a:pt x="668783" y="1051639"/>
                  </a:lnTo>
                  <a:lnTo>
                    <a:pt x="672266" y="1054506"/>
                  </a:lnTo>
                  <a:lnTo>
                    <a:pt x="675749" y="1057330"/>
                  </a:lnTo>
                  <a:lnTo>
                    <a:pt x="679233" y="1060113"/>
                  </a:lnTo>
                  <a:lnTo>
                    <a:pt x="682716" y="1062855"/>
                  </a:lnTo>
                  <a:lnTo>
                    <a:pt x="686199" y="1065557"/>
                  </a:lnTo>
                  <a:lnTo>
                    <a:pt x="689682" y="1068221"/>
                  </a:lnTo>
                  <a:lnTo>
                    <a:pt x="693166" y="1070847"/>
                  </a:lnTo>
                  <a:lnTo>
                    <a:pt x="696649" y="1073435"/>
                  </a:lnTo>
                  <a:lnTo>
                    <a:pt x="700132" y="1080302"/>
                  </a:lnTo>
                  <a:lnTo>
                    <a:pt x="703615" y="1087025"/>
                  </a:lnTo>
                  <a:lnTo>
                    <a:pt x="707099" y="1093610"/>
                  </a:lnTo>
                  <a:lnTo>
                    <a:pt x="710582" y="1100061"/>
                  </a:lnTo>
                  <a:lnTo>
                    <a:pt x="714065" y="1106381"/>
                  </a:lnTo>
                  <a:lnTo>
                    <a:pt x="717548" y="1178551"/>
                  </a:lnTo>
                  <a:lnTo>
                    <a:pt x="721032" y="1181042"/>
                  </a:lnTo>
                  <a:lnTo>
                    <a:pt x="724515" y="1183498"/>
                  </a:lnTo>
                  <a:lnTo>
                    <a:pt x="727998" y="1185920"/>
                  </a:lnTo>
                  <a:lnTo>
                    <a:pt x="731481" y="1188309"/>
                  </a:lnTo>
                  <a:lnTo>
                    <a:pt x="734965" y="1190666"/>
                  </a:lnTo>
                  <a:lnTo>
                    <a:pt x="738448" y="1192990"/>
                  </a:lnTo>
                  <a:lnTo>
                    <a:pt x="741931" y="1195283"/>
                  </a:lnTo>
                  <a:lnTo>
                    <a:pt x="745414" y="1197545"/>
                  </a:lnTo>
                  <a:lnTo>
                    <a:pt x="748898" y="1199778"/>
                  </a:lnTo>
                  <a:lnTo>
                    <a:pt x="752381" y="1201980"/>
                  </a:lnTo>
                  <a:lnTo>
                    <a:pt x="755864" y="1204154"/>
                  </a:lnTo>
                  <a:lnTo>
                    <a:pt x="759347" y="1205078"/>
                  </a:lnTo>
                  <a:lnTo>
                    <a:pt x="762831" y="1203759"/>
                  </a:lnTo>
                  <a:lnTo>
                    <a:pt x="766314" y="1202449"/>
                  </a:lnTo>
                  <a:lnTo>
                    <a:pt x="769797" y="1201148"/>
                  </a:lnTo>
                  <a:lnTo>
                    <a:pt x="773280" y="1199855"/>
                  </a:lnTo>
                  <a:lnTo>
                    <a:pt x="776764" y="1198571"/>
                  </a:lnTo>
                  <a:lnTo>
                    <a:pt x="780247" y="1197296"/>
                  </a:lnTo>
                  <a:lnTo>
                    <a:pt x="783730" y="1196029"/>
                  </a:lnTo>
                  <a:lnTo>
                    <a:pt x="787213" y="1194770"/>
                  </a:lnTo>
                  <a:lnTo>
                    <a:pt x="790697" y="1193520"/>
                  </a:lnTo>
                  <a:lnTo>
                    <a:pt x="794180" y="1192277"/>
                  </a:lnTo>
                  <a:lnTo>
                    <a:pt x="797663" y="1191043"/>
                  </a:lnTo>
                  <a:lnTo>
                    <a:pt x="801146" y="1189817"/>
                  </a:lnTo>
                  <a:lnTo>
                    <a:pt x="804630" y="1188599"/>
                  </a:lnTo>
                  <a:lnTo>
                    <a:pt x="808113" y="1187389"/>
                  </a:lnTo>
                  <a:lnTo>
                    <a:pt x="811596" y="1186187"/>
                  </a:lnTo>
                  <a:lnTo>
                    <a:pt x="815079" y="1184992"/>
                  </a:lnTo>
                  <a:lnTo>
                    <a:pt x="818563" y="1183805"/>
                  </a:lnTo>
                  <a:lnTo>
                    <a:pt x="822046" y="1184973"/>
                  </a:lnTo>
                  <a:lnTo>
                    <a:pt x="825529" y="1187098"/>
                  </a:lnTo>
                  <a:lnTo>
                    <a:pt x="829012" y="1189197"/>
                  </a:lnTo>
                  <a:lnTo>
                    <a:pt x="832496" y="1191271"/>
                  </a:lnTo>
                  <a:lnTo>
                    <a:pt x="835979" y="1193320"/>
                  </a:lnTo>
                  <a:lnTo>
                    <a:pt x="839462" y="1195344"/>
                  </a:lnTo>
                  <a:lnTo>
                    <a:pt x="842945" y="1197345"/>
                  </a:lnTo>
                  <a:lnTo>
                    <a:pt x="846429" y="1199322"/>
                  </a:lnTo>
                  <a:lnTo>
                    <a:pt x="849912" y="1201276"/>
                  </a:lnTo>
                  <a:lnTo>
                    <a:pt x="853395" y="1203207"/>
                  </a:lnTo>
                  <a:lnTo>
                    <a:pt x="856878" y="1205115"/>
                  </a:lnTo>
                  <a:lnTo>
                    <a:pt x="860361" y="1207002"/>
                  </a:lnTo>
                  <a:lnTo>
                    <a:pt x="863845" y="1259029"/>
                  </a:lnTo>
                  <a:lnTo>
                    <a:pt x="867328" y="1263664"/>
                  </a:lnTo>
                  <a:lnTo>
                    <a:pt x="870811" y="1268222"/>
                  </a:lnTo>
                  <a:lnTo>
                    <a:pt x="874294" y="1272705"/>
                  </a:lnTo>
                  <a:lnTo>
                    <a:pt x="877778" y="1277113"/>
                  </a:lnTo>
                  <a:lnTo>
                    <a:pt x="881261" y="1281263"/>
                  </a:lnTo>
                  <a:lnTo>
                    <a:pt x="884744" y="1282377"/>
                  </a:lnTo>
                  <a:lnTo>
                    <a:pt x="888227" y="1283480"/>
                  </a:lnTo>
                  <a:lnTo>
                    <a:pt x="891711" y="1284573"/>
                  </a:lnTo>
                  <a:lnTo>
                    <a:pt x="895194" y="1285654"/>
                  </a:lnTo>
                  <a:lnTo>
                    <a:pt x="898677" y="1286724"/>
                  </a:lnTo>
                  <a:lnTo>
                    <a:pt x="902160" y="1287785"/>
                  </a:lnTo>
                  <a:lnTo>
                    <a:pt x="905644" y="1288834"/>
                  </a:lnTo>
                  <a:lnTo>
                    <a:pt x="909127" y="1289874"/>
                  </a:lnTo>
                  <a:lnTo>
                    <a:pt x="912610" y="1290904"/>
                  </a:lnTo>
                  <a:lnTo>
                    <a:pt x="916093" y="1291923"/>
                  </a:lnTo>
                  <a:lnTo>
                    <a:pt x="919577" y="1292933"/>
                  </a:lnTo>
                  <a:lnTo>
                    <a:pt x="923060" y="1293934"/>
                  </a:lnTo>
                  <a:lnTo>
                    <a:pt x="926543" y="1294925"/>
                  </a:lnTo>
                  <a:lnTo>
                    <a:pt x="930026" y="1295906"/>
                  </a:lnTo>
                  <a:lnTo>
                    <a:pt x="933510" y="1296878"/>
                  </a:lnTo>
                  <a:lnTo>
                    <a:pt x="936993" y="1297842"/>
                  </a:lnTo>
                  <a:lnTo>
                    <a:pt x="940476" y="1298796"/>
                  </a:lnTo>
                  <a:lnTo>
                    <a:pt x="943959" y="1298560"/>
                  </a:lnTo>
                  <a:lnTo>
                    <a:pt x="947443" y="1296638"/>
                  </a:lnTo>
                  <a:lnTo>
                    <a:pt x="950926" y="1294722"/>
                  </a:lnTo>
                  <a:lnTo>
                    <a:pt x="954409" y="1292814"/>
                  </a:lnTo>
                  <a:lnTo>
                    <a:pt x="957892" y="1290912"/>
                  </a:lnTo>
                  <a:lnTo>
                    <a:pt x="961376" y="1289017"/>
                  </a:lnTo>
                  <a:lnTo>
                    <a:pt x="964859" y="1287128"/>
                  </a:lnTo>
                  <a:lnTo>
                    <a:pt x="968342" y="1285246"/>
                  </a:lnTo>
                  <a:lnTo>
                    <a:pt x="971825" y="1283371"/>
                  </a:lnTo>
                  <a:lnTo>
                    <a:pt x="975309" y="1281502"/>
                  </a:lnTo>
                  <a:lnTo>
                    <a:pt x="978792" y="1279640"/>
                  </a:lnTo>
                  <a:lnTo>
                    <a:pt x="982275" y="1277785"/>
                  </a:lnTo>
                  <a:lnTo>
                    <a:pt x="985758" y="1275935"/>
                  </a:lnTo>
                  <a:lnTo>
                    <a:pt x="989242" y="1274093"/>
                  </a:lnTo>
                  <a:lnTo>
                    <a:pt x="992725" y="1272256"/>
                  </a:lnTo>
                  <a:lnTo>
                    <a:pt x="996208" y="1270427"/>
                  </a:lnTo>
                  <a:lnTo>
                    <a:pt x="999691" y="1268603"/>
                  </a:lnTo>
                  <a:lnTo>
                    <a:pt x="1003175" y="1266786"/>
                  </a:lnTo>
                  <a:lnTo>
                    <a:pt x="1006658" y="1264975"/>
                  </a:lnTo>
                  <a:lnTo>
                    <a:pt x="1010141" y="1263170"/>
                  </a:lnTo>
                  <a:lnTo>
                    <a:pt x="1013624" y="1261371"/>
                  </a:lnTo>
                  <a:lnTo>
                    <a:pt x="1017108" y="1259579"/>
                  </a:lnTo>
                  <a:lnTo>
                    <a:pt x="1020591" y="1257793"/>
                  </a:lnTo>
                  <a:lnTo>
                    <a:pt x="1024074" y="1256012"/>
                  </a:lnTo>
                  <a:lnTo>
                    <a:pt x="1027557" y="1254238"/>
                  </a:lnTo>
                  <a:lnTo>
                    <a:pt x="1031041" y="1252470"/>
                  </a:lnTo>
                  <a:lnTo>
                    <a:pt x="1034524" y="1250708"/>
                  </a:lnTo>
                  <a:lnTo>
                    <a:pt x="1038007" y="1248952"/>
                  </a:lnTo>
                  <a:lnTo>
                    <a:pt x="1041490" y="1247202"/>
                  </a:lnTo>
                  <a:lnTo>
                    <a:pt x="1044974" y="1245458"/>
                  </a:lnTo>
                  <a:lnTo>
                    <a:pt x="1048457" y="1243720"/>
                  </a:lnTo>
                  <a:lnTo>
                    <a:pt x="1051940" y="1241987"/>
                  </a:lnTo>
                  <a:lnTo>
                    <a:pt x="1055423" y="1240261"/>
                  </a:lnTo>
                  <a:lnTo>
                    <a:pt x="1058907" y="1238540"/>
                  </a:lnTo>
                  <a:lnTo>
                    <a:pt x="1062390" y="1236825"/>
                  </a:lnTo>
                  <a:lnTo>
                    <a:pt x="1065873" y="1235349"/>
                  </a:lnTo>
                  <a:lnTo>
                    <a:pt x="1069356" y="1235617"/>
                  </a:lnTo>
                  <a:lnTo>
                    <a:pt x="1072840" y="1235883"/>
                  </a:lnTo>
                  <a:lnTo>
                    <a:pt x="1076323" y="1236148"/>
                  </a:lnTo>
                  <a:lnTo>
                    <a:pt x="1079806" y="1236411"/>
                  </a:lnTo>
                  <a:lnTo>
                    <a:pt x="1083289" y="1236672"/>
                  </a:lnTo>
                  <a:lnTo>
                    <a:pt x="1086773" y="1236931"/>
                  </a:lnTo>
                  <a:lnTo>
                    <a:pt x="1090256" y="1237188"/>
                  </a:lnTo>
                  <a:lnTo>
                    <a:pt x="1093739" y="1237444"/>
                  </a:lnTo>
                  <a:lnTo>
                    <a:pt x="1097222" y="1237698"/>
                  </a:lnTo>
                  <a:lnTo>
                    <a:pt x="1100706" y="1237950"/>
                  </a:lnTo>
                  <a:lnTo>
                    <a:pt x="1104189" y="1238200"/>
                  </a:lnTo>
                  <a:lnTo>
                    <a:pt x="1107672" y="1238449"/>
                  </a:lnTo>
                  <a:lnTo>
                    <a:pt x="1111155" y="1238696"/>
                  </a:lnTo>
                  <a:lnTo>
                    <a:pt x="1114639" y="1238942"/>
                  </a:lnTo>
                  <a:lnTo>
                    <a:pt x="1118122" y="1239186"/>
                  </a:lnTo>
                  <a:lnTo>
                    <a:pt x="1121605" y="1239428"/>
                  </a:lnTo>
                  <a:lnTo>
                    <a:pt x="1125088" y="1239668"/>
                  </a:lnTo>
                  <a:lnTo>
                    <a:pt x="1128572" y="1239907"/>
                  </a:lnTo>
                  <a:lnTo>
                    <a:pt x="1132055" y="1240145"/>
                  </a:lnTo>
                  <a:lnTo>
                    <a:pt x="1135538" y="1240380"/>
                  </a:lnTo>
                  <a:lnTo>
                    <a:pt x="1139021" y="1240615"/>
                  </a:lnTo>
                  <a:lnTo>
                    <a:pt x="1142505" y="1240847"/>
                  </a:lnTo>
                  <a:lnTo>
                    <a:pt x="1145988" y="1241079"/>
                  </a:lnTo>
                  <a:lnTo>
                    <a:pt x="1149471" y="1242760"/>
                  </a:lnTo>
                  <a:lnTo>
                    <a:pt x="1152954" y="1245433"/>
                  </a:lnTo>
                  <a:lnTo>
                    <a:pt x="1156437" y="1248076"/>
                  </a:lnTo>
                  <a:lnTo>
                    <a:pt x="1159921" y="1250691"/>
                  </a:lnTo>
                  <a:lnTo>
                    <a:pt x="1163404" y="1253277"/>
                  </a:lnTo>
                  <a:lnTo>
                    <a:pt x="1166887" y="1255835"/>
                  </a:lnTo>
                  <a:lnTo>
                    <a:pt x="1170370" y="1258366"/>
                  </a:lnTo>
                  <a:lnTo>
                    <a:pt x="1173854" y="1260869"/>
                  </a:lnTo>
                  <a:lnTo>
                    <a:pt x="1177337" y="1263346"/>
                  </a:lnTo>
                  <a:lnTo>
                    <a:pt x="1180820" y="1265797"/>
                  </a:lnTo>
                  <a:lnTo>
                    <a:pt x="1184303" y="1268222"/>
                  </a:lnTo>
                  <a:lnTo>
                    <a:pt x="1187787" y="1270622"/>
                  </a:lnTo>
                  <a:lnTo>
                    <a:pt x="1191270" y="1270031"/>
                  </a:lnTo>
                  <a:lnTo>
                    <a:pt x="1194753" y="1268806"/>
                  </a:lnTo>
                  <a:lnTo>
                    <a:pt x="1198236" y="1267586"/>
                  </a:lnTo>
                  <a:lnTo>
                    <a:pt x="1201720" y="1266370"/>
                  </a:lnTo>
                  <a:lnTo>
                    <a:pt x="1205203" y="1265158"/>
                  </a:lnTo>
                  <a:lnTo>
                    <a:pt x="1208686" y="1263950"/>
                  </a:lnTo>
                  <a:lnTo>
                    <a:pt x="1212169" y="1262747"/>
                  </a:lnTo>
                  <a:lnTo>
                    <a:pt x="1215653" y="1261547"/>
                  </a:lnTo>
                  <a:lnTo>
                    <a:pt x="1219136" y="1260352"/>
                  </a:lnTo>
                  <a:lnTo>
                    <a:pt x="1222619" y="1259161"/>
                  </a:lnTo>
                  <a:lnTo>
                    <a:pt x="1226102" y="1257974"/>
                  </a:lnTo>
                  <a:lnTo>
                    <a:pt x="1229586" y="1256790"/>
                  </a:lnTo>
                  <a:lnTo>
                    <a:pt x="1233069" y="1255611"/>
                  </a:lnTo>
                  <a:lnTo>
                    <a:pt x="1236552" y="1254436"/>
                  </a:lnTo>
                  <a:lnTo>
                    <a:pt x="1240035" y="1253265"/>
                  </a:lnTo>
                  <a:lnTo>
                    <a:pt x="1243519" y="1252098"/>
                  </a:lnTo>
                  <a:lnTo>
                    <a:pt x="1247002" y="1250935"/>
                  </a:lnTo>
                  <a:lnTo>
                    <a:pt x="1250485" y="1250046"/>
                  </a:lnTo>
                  <a:lnTo>
                    <a:pt x="1253968" y="1250420"/>
                  </a:lnTo>
                  <a:lnTo>
                    <a:pt x="1257452" y="1250791"/>
                  </a:lnTo>
                  <a:lnTo>
                    <a:pt x="1260935" y="1251159"/>
                  </a:lnTo>
                  <a:lnTo>
                    <a:pt x="1264418" y="1251525"/>
                  </a:lnTo>
                  <a:lnTo>
                    <a:pt x="1267901" y="1251889"/>
                  </a:lnTo>
                  <a:lnTo>
                    <a:pt x="1271385" y="1252251"/>
                  </a:lnTo>
                  <a:lnTo>
                    <a:pt x="1274868" y="1252611"/>
                  </a:lnTo>
                  <a:lnTo>
                    <a:pt x="1278351" y="1252968"/>
                  </a:lnTo>
                  <a:lnTo>
                    <a:pt x="1281834" y="1253323"/>
                  </a:lnTo>
                  <a:lnTo>
                    <a:pt x="1285318" y="1253676"/>
                  </a:lnTo>
                  <a:lnTo>
                    <a:pt x="1288801" y="1254027"/>
                  </a:lnTo>
                  <a:lnTo>
                    <a:pt x="1292284" y="1254376"/>
                  </a:lnTo>
                  <a:lnTo>
                    <a:pt x="1295767" y="1254723"/>
                  </a:lnTo>
                  <a:lnTo>
                    <a:pt x="1299251" y="1255067"/>
                  </a:lnTo>
                  <a:lnTo>
                    <a:pt x="1302734" y="1255410"/>
                  </a:lnTo>
                  <a:lnTo>
                    <a:pt x="1306217" y="1255750"/>
                  </a:lnTo>
                  <a:lnTo>
                    <a:pt x="1309700" y="1256088"/>
                  </a:lnTo>
                  <a:lnTo>
                    <a:pt x="1313184" y="1256425"/>
                  </a:lnTo>
                  <a:lnTo>
                    <a:pt x="1316667" y="1256759"/>
                  </a:lnTo>
                  <a:lnTo>
                    <a:pt x="1320150" y="1257092"/>
                  </a:lnTo>
                  <a:lnTo>
                    <a:pt x="1323633" y="1257422"/>
                  </a:lnTo>
                  <a:lnTo>
                    <a:pt x="1327117" y="1257751"/>
                  </a:lnTo>
                  <a:lnTo>
                    <a:pt x="1330600" y="1258077"/>
                  </a:lnTo>
                  <a:lnTo>
                    <a:pt x="1334083" y="1258402"/>
                  </a:lnTo>
                  <a:lnTo>
                    <a:pt x="1337566" y="1258725"/>
                  </a:lnTo>
                  <a:lnTo>
                    <a:pt x="1341050" y="1259046"/>
                  </a:lnTo>
                  <a:lnTo>
                    <a:pt x="1344533" y="1259365"/>
                  </a:lnTo>
                  <a:lnTo>
                    <a:pt x="1348016" y="1259682"/>
                  </a:lnTo>
                  <a:lnTo>
                    <a:pt x="1351499" y="1259997"/>
                  </a:lnTo>
                  <a:lnTo>
                    <a:pt x="1354983" y="1260311"/>
                  </a:lnTo>
                  <a:lnTo>
                    <a:pt x="1358466" y="1260623"/>
                  </a:lnTo>
                  <a:lnTo>
                    <a:pt x="1361949" y="1260933"/>
                  </a:lnTo>
                  <a:lnTo>
                    <a:pt x="1365432" y="1261241"/>
                  </a:lnTo>
                  <a:lnTo>
                    <a:pt x="1368916" y="1261548"/>
                  </a:lnTo>
                  <a:lnTo>
                    <a:pt x="1372399" y="1261852"/>
                  </a:lnTo>
                  <a:lnTo>
                    <a:pt x="1375882" y="1262156"/>
                  </a:lnTo>
                  <a:lnTo>
                    <a:pt x="1379365" y="1262457"/>
                  </a:lnTo>
                  <a:lnTo>
                    <a:pt x="1382849" y="1262757"/>
                  </a:lnTo>
                  <a:lnTo>
                    <a:pt x="1386332" y="1263055"/>
                  </a:lnTo>
                  <a:lnTo>
                    <a:pt x="1389815" y="1263351"/>
                  </a:lnTo>
                  <a:lnTo>
                    <a:pt x="1393298" y="1263646"/>
                  </a:lnTo>
                  <a:lnTo>
                    <a:pt x="1396782" y="1267654"/>
                  </a:lnTo>
                  <a:lnTo>
                    <a:pt x="1400265" y="1271611"/>
                  </a:lnTo>
                  <a:lnTo>
                    <a:pt x="1403748" y="1275519"/>
                  </a:lnTo>
                  <a:lnTo>
                    <a:pt x="1407231" y="1279379"/>
                  </a:lnTo>
                  <a:lnTo>
                    <a:pt x="1410715" y="1283191"/>
                  </a:lnTo>
                  <a:lnTo>
                    <a:pt x="1414198" y="1286957"/>
                  </a:lnTo>
                  <a:lnTo>
                    <a:pt x="1417681" y="1290676"/>
                  </a:lnTo>
                  <a:lnTo>
                    <a:pt x="1421164" y="1294350"/>
                  </a:lnTo>
                  <a:lnTo>
                    <a:pt x="1424648" y="1297981"/>
                  </a:lnTo>
                  <a:lnTo>
                    <a:pt x="1428131" y="1301567"/>
                  </a:lnTo>
                  <a:lnTo>
                    <a:pt x="1431614" y="1305111"/>
                  </a:lnTo>
                  <a:lnTo>
                    <a:pt x="1435097" y="1308204"/>
                  </a:lnTo>
                  <a:lnTo>
                    <a:pt x="1438580" y="1309944"/>
                  </a:lnTo>
                  <a:lnTo>
                    <a:pt x="1442064" y="1311670"/>
                  </a:lnTo>
                  <a:lnTo>
                    <a:pt x="1445547" y="1313381"/>
                  </a:lnTo>
                  <a:lnTo>
                    <a:pt x="1449030" y="1315078"/>
                  </a:lnTo>
                  <a:lnTo>
                    <a:pt x="1452513" y="1316761"/>
                  </a:lnTo>
                  <a:lnTo>
                    <a:pt x="1455997" y="1317957"/>
                  </a:lnTo>
                  <a:lnTo>
                    <a:pt x="1459480" y="1318277"/>
                  </a:lnTo>
                  <a:lnTo>
                    <a:pt x="1462963" y="1318596"/>
                  </a:lnTo>
                  <a:lnTo>
                    <a:pt x="1466446" y="1318913"/>
                  </a:lnTo>
                  <a:lnTo>
                    <a:pt x="1469930" y="1319229"/>
                  </a:lnTo>
                  <a:lnTo>
                    <a:pt x="1473413" y="1319543"/>
                  </a:lnTo>
                  <a:lnTo>
                    <a:pt x="1476896" y="1319855"/>
                  </a:lnTo>
                  <a:lnTo>
                    <a:pt x="1480379" y="1320165"/>
                  </a:lnTo>
                  <a:lnTo>
                    <a:pt x="1483863" y="1320474"/>
                  </a:lnTo>
                  <a:lnTo>
                    <a:pt x="1487346" y="1320781"/>
                  </a:lnTo>
                  <a:lnTo>
                    <a:pt x="1490829" y="1321087"/>
                  </a:lnTo>
                  <a:lnTo>
                    <a:pt x="1494312" y="1321391"/>
                  </a:lnTo>
                  <a:lnTo>
                    <a:pt x="1497796" y="1321693"/>
                  </a:lnTo>
                  <a:lnTo>
                    <a:pt x="1501279" y="1321994"/>
                  </a:lnTo>
                  <a:lnTo>
                    <a:pt x="1504762" y="1322293"/>
                  </a:lnTo>
                  <a:lnTo>
                    <a:pt x="1508245" y="1322590"/>
                  </a:lnTo>
                  <a:lnTo>
                    <a:pt x="1511729" y="1322886"/>
                  </a:lnTo>
                  <a:lnTo>
                    <a:pt x="1515212" y="1323181"/>
                  </a:lnTo>
                  <a:lnTo>
                    <a:pt x="1518695" y="1359322"/>
                  </a:lnTo>
                  <a:lnTo>
                    <a:pt x="1522178" y="1359160"/>
                  </a:lnTo>
                  <a:lnTo>
                    <a:pt x="1525662" y="1358998"/>
                  </a:lnTo>
                  <a:lnTo>
                    <a:pt x="1529145" y="1358837"/>
                  </a:lnTo>
                  <a:lnTo>
                    <a:pt x="1532628" y="1358676"/>
                  </a:lnTo>
                  <a:lnTo>
                    <a:pt x="1536111" y="1358517"/>
                  </a:lnTo>
                  <a:lnTo>
                    <a:pt x="1539595" y="1358358"/>
                  </a:lnTo>
                  <a:lnTo>
                    <a:pt x="1543078" y="1358199"/>
                  </a:lnTo>
                  <a:lnTo>
                    <a:pt x="1546561" y="1358041"/>
                  </a:lnTo>
                  <a:lnTo>
                    <a:pt x="1550044" y="1357884"/>
                  </a:lnTo>
                  <a:lnTo>
                    <a:pt x="1553528" y="1357728"/>
                  </a:lnTo>
                  <a:lnTo>
                    <a:pt x="1557011" y="1357572"/>
                  </a:lnTo>
                  <a:lnTo>
                    <a:pt x="1560494" y="1357417"/>
                  </a:lnTo>
                  <a:lnTo>
                    <a:pt x="1563977" y="1357263"/>
                  </a:lnTo>
                  <a:lnTo>
                    <a:pt x="1567461" y="1357109"/>
                  </a:lnTo>
                  <a:lnTo>
                    <a:pt x="1570944" y="1356955"/>
                  </a:lnTo>
                  <a:lnTo>
                    <a:pt x="1574427" y="1356803"/>
                  </a:lnTo>
                  <a:lnTo>
                    <a:pt x="1577910" y="1356651"/>
                  </a:lnTo>
                  <a:lnTo>
                    <a:pt x="1581394" y="1356500"/>
                  </a:lnTo>
                  <a:lnTo>
                    <a:pt x="1584877" y="1356349"/>
                  </a:lnTo>
                  <a:lnTo>
                    <a:pt x="1588360" y="1356199"/>
                  </a:lnTo>
                  <a:lnTo>
                    <a:pt x="1591843" y="1356049"/>
                  </a:lnTo>
                  <a:lnTo>
                    <a:pt x="1595327" y="1355900"/>
                  </a:lnTo>
                  <a:lnTo>
                    <a:pt x="1598810" y="1355752"/>
                  </a:lnTo>
                  <a:lnTo>
                    <a:pt x="1602293" y="1355604"/>
                  </a:lnTo>
                  <a:lnTo>
                    <a:pt x="1605776" y="1355457"/>
                  </a:lnTo>
                  <a:lnTo>
                    <a:pt x="1609260" y="1355311"/>
                  </a:lnTo>
                  <a:lnTo>
                    <a:pt x="1612743" y="1355165"/>
                  </a:lnTo>
                  <a:lnTo>
                    <a:pt x="1616226" y="1355020"/>
                  </a:lnTo>
                  <a:lnTo>
                    <a:pt x="1619709" y="1355522"/>
                  </a:lnTo>
                  <a:lnTo>
                    <a:pt x="1623193" y="1357566"/>
                  </a:lnTo>
                  <a:lnTo>
                    <a:pt x="1626676" y="1359593"/>
                  </a:lnTo>
                  <a:lnTo>
                    <a:pt x="1630159" y="1361603"/>
                  </a:lnTo>
                  <a:lnTo>
                    <a:pt x="1633642" y="1363596"/>
                  </a:lnTo>
                  <a:lnTo>
                    <a:pt x="1637126" y="1365572"/>
                  </a:lnTo>
                  <a:lnTo>
                    <a:pt x="1640609" y="1367531"/>
                  </a:lnTo>
                  <a:lnTo>
                    <a:pt x="1644092" y="1369474"/>
                  </a:lnTo>
                  <a:lnTo>
                    <a:pt x="1647575" y="1371400"/>
                  </a:lnTo>
                  <a:lnTo>
                    <a:pt x="1651059" y="1373311"/>
                  </a:lnTo>
                  <a:lnTo>
                    <a:pt x="1654542" y="1375206"/>
                  </a:lnTo>
                  <a:lnTo>
                    <a:pt x="1658025" y="1377085"/>
                  </a:lnTo>
                  <a:lnTo>
                    <a:pt x="1661508" y="1378949"/>
                  </a:lnTo>
                  <a:lnTo>
                    <a:pt x="1664992" y="1380798"/>
                  </a:lnTo>
                  <a:lnTo>
                    <a:pt x="1668475" y="1382632"/>
                  </a:lnTo>
                  <a:lnTo>
                    <a:pt x="1671958" y="1384451"/>
                  </a:lnTo>
                  <a:lnTo>
                    <a:pt x="1675441" y="1386255"/>
                  </a:lnTo>
                  <a:lnTo>
                    <a:pt x="1678925" y="1388045"/>
                  </a:lnTo>
                  <a:lnTo>
                    <a:pt x="1682408" y="1389064"/>
                  </a:lnTo>
                  <a:lnTo>
                    <a:pt x="1685891" y="1389667"/>
                  </a:lnTo>
                  <a:lnTo>
                    <a:pt x="1689374" y="1390266"/>
                  </a:lnTo>
                  <a:lnTo>
                    <a:pt x="1692858" y="1390861"/>
                  </a:lnTo>
                  <a:lnTo>
                    <a:pt x="1696341" y="1391454"/>
                  </a:lnTo>
                  <a:lnTo>
                    <a:pt x="1699824" y="1392043"/>
                  </a:lnTo>
                  <a:lnTo>
                    <a:pt x="1703307" y="1392630"/>
                  </a:lnTo>
                  <a:lnTo>
                    <a:pt x="1706791" y="1393213"/>
                  </a:lnTo>
                  <a:lnTo>
                    <a:pt x="1710274" y="1393793"/>
                  </a:lnTo>
                  <a:lnTo>
                    <a:pt x="1713757" y="1394370"/>
                  </a:lnTo>
                  <a:lnTo>
                    <a:pt x="1717240" y="1394944"/>
                  </a:lnTo>
                  <a:lnTo>
                    <a:pt x="1720723" y="1395514"/>
                  </a:lnTo>
                  <a:lnTo>
                    <a:pt x="1724207" y="1396082"/>
                  </a:lnTo>
                  <a:lnTo>
                    <a:pt x="1727690" y="1396647"/>
                  </a:lnTo>
                  <a:lnTo>
                    <a:pt x="1731173" y="1397209"/>
                  </a:lnTo>
                  <a:lnTo>
                    <a:pt x="1734656" y="1397768"/>
                  </a:lnTo>
                  <a:lnTo>
                    <a:pt x="1738140" y="1398324"/>
                  </a:lnTo>
                  <a:lnTo>
                    <a:pt x="1741623" y="1398877"/>
                  </a:lnTo>
                  <a:lnTo>
                    <a:pt x="1745106" y="1400056"/>
                  </a:lnTo>
                  <a:lnTo>
                    <a:pt x="1748589" y="1401227"/>
                  </a:lnTo>
                  <a:lnTo>
                    <a:pt x="1752073" y="1402391"/>
                  </a:lnTo>
                  <a:lnTo>
                    <a:pt x="1755556" y="1403547"/>
                  </a:lnTo>
                  <a:lnTo>
                    <a:pt x="1759039" y="1404696"/>
                  </a:lnTo>
                  <a:lnTo>
                    <a:pt x="1762522" y="1405837"/>
                  </a:lnTo>
                  <a:lnTo>
                    <a:pt x="1766006" y="1406971"/>
                  </a:lnTo>
                  <a:lnTo>
                    <a:pt x="1769489" y="1408098"/>
                  </a:lnTo>
                  <a:lnTo>
                    <a:pt x="1772972" y="1409217"/>
                  </a:lnTo>
                  <a:lnTo>
                    <a:pt x="1776455" y="1410329"/>
                  </a:lnTo>
                  <a:lnTo>
                    <a:pt x="1779939" y="1411434"/>
                  </a:lnTo>
                  <a:lnTo>
                    <a:pt x="1783422" y="1412532"/>
                  </a:lnTo>
                  <a:lnTo>
                    <a:pt x="1786905" y="1413624"/>
                  </a:lnTo>
                  <a:lnTo>
                    <a:pt x="1790388" y="1414708"/>
                  </a:lnTo>
                  <a:lnTo>
                    <a:pt x="1793872" y="1415785"/>
                  </a:lnTo>
                  <a:lnTo>
                    <a:pt x="1797355" y="1416856"/>
                  </a:lnTo>
                  <a:lnTo>
                    <a:pt x="1800838" y="1417920"/>
                  </a:lnTo>
                  <a:lnTo>
                    <a:pt x="1804321" y="1419774"/>
                  </a:lnTo>
                  <a:lnTo>
                    <a:pt x="1807805" y="1423060"/>
                  </a:lnTo>
                  <a:lnTo>
                    <a:pt x="1811288" y="1426310"/>
                  </a:lnTo>
                  <a:lnTo>
                    <a:pt x="1814771" y="1429524"/>
                  </a:lnTo>
                  <a:lnTo>
                    <a:pt x="1818254" y="1432702"/>
                  </a:lnTo>
                  <a:lnTo>
                    <a:pt x="1821738" y="1435845"/>
                  </a:lnTo>
                  <a:lnTo>
                    <a:pt x="1825221" y="1438953"/>
                  </a:lnTo>
                  <a:lnTo>
                    <a:pt x="1828704" y="1442028"/>
                  </a:lnTo>
                  <a:lnTo>
                    <a:pt x="1832187" y="1445070"/>
                  </a:lnTo>
                  <a:lnTo>
                    <a:pt x="1835671" y="1448079"/>
                  </a:lnTo>
                  <a:lnTo>
                    <a:pt x="1839154" y="1451056"/>
                  </a:lnTo>
                  <a:lnTo>
                    <a:pt x="1842637" y="1454001"/>
                  </a:lnTo>
                  <a:lnTo>
                    <a:pt x="1846120" y="1456569"/>
                  </a:lnTo>
                  <a:lnTo>
                    <a:pt x="1849604" y="1458872"/>
                  </a:lnTo>
                  <a:lnTo>
                    <a:pt x="1853087" y="1461154"/>
                  </a:lnTo>
                  <a:lnTo>
                    <a:pt x="1856570" y="1463415"/>
                  </a:lnTo>
                  <a:lnTo>
                    <a:pt x="1860053" y="1465656"/>
                  </a:lnTo>
                  <a:lnTo>
                    <a:pt x="1863537" y="1467876"/>
                  </a:lnTo>
                  <a:lnTo>
                    <a:pt x="1867020" y="1470077"/>
                  </a:lnTo>
                  <a:lnTo>
                    <a:pt x="1870503" y="1472258"/>
                  </a:lnTo>
                  <a:lnTo>
                    <a:pt x="1873986" y="1474420"/>
                  </a:lnTo>
                  <a:lnTo>
                    <a:pt x="1877470" y="1476562"/>
                  </a:lnTo>
                  <a:lnTo>
                    <a:pt x="1880953" y="1478686"/>
                  </a:lnTo>
                  <a:lnTo>
                    <a:pt x="1884436" y="1480791"/>
                  </a:lnTo>
                  <a:lnTo>
                    <a:pt x="1887919" y="1480968"/>
                  </a:lnTo>
                  <a:lnTo>
                    <a:pt x="1891403" y="1480736"/>
                  </a:lnTo>
                  <a:lnTo>
                    <a:pt x="1894886" y="1480503"/>
                  </a:lnTo>
                  <a:lnTo>
                    <a:pt x="1898369" y="1480272"/>
                  </a:lnTo>
                  <a:lnTo>
                    <a:pt x="1901852" y="1480042"/>
                  </a:lnTo>
                  <a:lnTo>
                    <a:pt x="1905336" y="1479812"/>
                  </a:lnTo>
                  <a:lnTo>
                    <a:pt x="1908819" y="1479582"/>
                  </a:lnTo>
                  <a:lnTo>
                    <a:pt x="1912302" y="1479354"/>
                  </a:lnTo>
                  <a:lnTo>
                    <a:pt x="1915785" y="1479126"/>
                  </a:lnTo>
                  <a:lnTo>
                    <a:pt x="1919269" y="1478899"/>
                  </a:lnTo>
                  <a:lnTo>
                    <a:pt x="1922752" y="1478673"/>
                  </a:lnTo>
                  <a:lnTo>
                    <a:pt x="1926235" y="1478447"/>
                  </a:lnTo>
                  <a:lnTo>
                    <a:pt x="1929718" y="1478222"/>
                  </a:lnTo>
                  <a:lnTo>
                    <a:pt x="1933202" y="1477998"/>
                  </a:lnTo>
                  <a:lnTo>
                    <a:pt x="1936685" y="1477774"/>
                  </a:lnTo>
                  <a:lnTo>
                    <a:pt x="1940168" y="1477551"/>
                  </a:lnTo>
                  <a:lnTo>
                    <a:pt x="1943651" y="1477329"/>
                  </a:lnTo>
                  <a:lnTo>
                    <a:pt x="1947135" y="1477107"/>
                  </a:lnTo>
                  <a:lnTo>
                    <a:pt x="1950618" y="1476886"/>
                  </a:lnTo>
                  <a:lnTo>
                    <a:pt x="1954101" y="1476666"/>
                  </a:lnTo>
                  <a:lnTo>
                    <a:pt x="1957584" y="1476447"/>
                  </a:lnTo>
                  <a:lnTo>
                    <a:pt x="1961068" y="1476228"/>
                  </a:lnTo>
                  <a:lnTo>
                    <a:pt x="1964551" y="1476009"/>
                  </a:lnTo>
                  <a:lnTo>
                    <a:pt x="1968034" y="1475792"/>
                  </a:lnTo>
                  <a:lnTo>
                    <a:pt x="1971517" y="1475575"/>
                  </a:lnTo>
                  <a:lnTo>
                    <a:pt x="1975001" y="1475359"/>
                  </a:lnTo>
                  <a:lnTo>
                    <a:pt x="1978484" y="1475143"/>
                  </a:lnTo>
                  <a:lnTo>
                    <a:pt x="1981967" y="1474928"/>
                  </a:lnTo>
                  <a:lnTo>
                    <a:pt x="1985450" y="1474714"/>
                  </a:lnTo>
                  <a:lnTo>
                    <a:pt x="1988934" y="1474500"/>
                  </a:lnTo>
                  <a:lnTo>
                    <a:pt x="1992417" y="1474287"/>
                  </a:lnTo>
                  <a:lnTo>
                    <a:pt x="1995900" y="1474075"/>
                  </a:lnTo>
                  <a:lnTo>
                    <a:pt x="1999383" y="1473863"/>
                  </a:lnTo>
                  <a:lnTo>
                    <a:pt x="2002867" y="1473652"/>
                  </a:lnTo>
                  <a:lnTo>
                    <a:pt x="2006350" y="1473441"/>
                  </a:lnTo>
                  <a:lnTo>
                    <a:pt x="2009833" y="1473231"/>
                  </a:lnTo>
                  <a:lnTo>
                    <a:pt x="2013316" y="1473022"/>
                  </a:lnTo>
                  <a:lnTo>
                    <a:pt x="2016799" y="1472813"/>
                  </a:lnTo>
                  <a:lnTo>
                    <a:pt x="2020283" y="1472605"/>
                  </a:lnTo>
                  <a:lnTo>
                    <a:pt x="2023766" y="1472398"/>
                  </a:lnTo>
                  <a:lnTo>
                    <a:pt x="2027249" y="1472191"/>
                  </a:lnTo>
                  <a:lnTo>
                    <a:pt x="2030732" y="1471680"/>
                  </a:lnTo>
                  <a:lnTo>
                    <a:pt x="2034216" y="1471003"/>
                  </a:lnTo>
                  <a:lnTo>
                    <a:pt x="2037699" y="1470328"/>
                  </a:lnTo>
                  <a:lnTo>
                    <a:pt x="2041182" y="1469655"/>
                  </a:lnTo>
                  <a:lnTo>
                    <a:pt x="2044665" y="1468982"/>
                  </a:lnTo>
                  <a:lnTo>
                    <a:pt x="2048149" y="1468311"/>
                  </a:lnTo>
                  <a:lnTo>
                    <a:pt x="2051632" y="1467640"/>
                  </a:lnTo>
                  <a:lnTo>
                    <a:pt x="2055115" y="1466971"/>
                  </a:lnTo>
                  <a:lnTo>
                    <a:pt x="2058598" y="1466304"/>
                  </a:lnTo>
                  <a:lnTo>
                    <a:pt x="2062082" y="1465637"/>
                  </a:lnTo>
                  <a:lnTo>
                    <a:pt x="2065565" y="1464972"/>
                  </a:lnTo>
                  <a:lnTo>
                    <a:pt x="2069048" y="1464308"/>
                  </a:lnTo>
                  <a:lnTo>
                    <a:pt x="2072531" y="1463645"/>
                  </a:lnTo>
                  <a:lnTo>
                    <a:pt x="2076015" y="1462983"/>
                  </a:lnTo>
                  <a:lnTo>
                    <a:pt x="2079498" y="1462322"/>
                  </a:lnTo>
                  <a:lnTo>
                    <a:pt x="2082981" y="1461663"/>
                  </a:lnTo>
                  <a:lnTo>
                    <a:pt x="2086464" y="1461004"/>
                  </a:lnTo>
                  <a:lnTo>
                    <a:pt x="2089948" y="1460347"/>
                  </a:lnTo>
                  <a:lnTo>
                    <a:pt x="2093431" y="1459691"/>
                  </a:lnTo>
                  <a:lnTo>
                    <a:pt x="2096914" y="1459037"/>
                  </a:lnTo>
                  <a:lnTo>
                    <a:pt x="2100397" y="1458383"/>
                  </a:lnTo>
                  <a:lnTo>
                    <a:pt x="2103881" y="1457731"/>
                  </a:lnTo>
                  <a:lnTo>
                    <a:pt x="2107364" y="1457079"/>
                  </a:lnTo>
                  <a:lnTo>
                    <a:pt x="2110847" y="1456429"/>
                  </a:lnTo>
                  <a:lnTo>
                    <a:pt x="2114330" y="1455780"/>
                  </a:lnTo>
                  <a:lnTo>
                    <a:pt x="2117814" y="1455132"/>
                  </a:lnTo>
                  <a:lnTo>
                    <a:pt x="2121297" y="1454486"/>
                  </a:lnTo>
                  <a:lnTo>
                    <a:pt x="2124780" y="1453840"/>
                  </a:lnTo>
                  <a:lnTo>
                    <a:pt x="2128263" y="1453196"/>
                  </a:lnTo>
                  <a:lnTo>
                    <a:pt x="2131747" y="1453663"/>
                  </a:lnTo>
                  <a:lnTo>
                    <a:pt x="2135230" y="1457710"/>
                  </a:lnTo>
                  <a:lnTo>
                    <a:pt x="2138713" y="1461704"/>
                  </a:lnTo>
                  <a:lnTo>
                    <a:pt x="2142196" y="1465649"/>
                  </a:lnTo>
                  <a:lnTo>
                    <a:pt x="2145680" y="1469545"/>
                  </a:lnTo>
                  <a:lnTo>
                    <a:pt x="2149163" y="1473392"/>
                  </a:lnTo>
                  <a:lnTo>
                    <a:pt x="2152646" y="1476287"/>
                  </a:lnTo>
                  <a:lnTo>
                    <a:pt x="2156129" y="1477504"/>
                  </a:lnTo>
                  <a:lnTo>
                    <a:pt x="2159613" y="1478714"/>
                  </a:lnTo>
                  <a:lnTo>
                    <a:pt x="2163096" y="1479916"/>
                  </a:lnTo>
                  <a:lnTo>
                    <a:pt x="2166579" y="1481111"/>
                  </a:lnTo>
                  <a:lnTo>
                    <a:pt x="2170062" y="1482298"/>
                  </a:lnTo>
                  <a:lnTo>
                    <a:pt x="2173546" y="1483479"/>
                  </a:lnTo>
                  <a:lnTo>
                    <a:pt x="2177029" y="1484652"/>
                  </a:lnTo>
                  <a:lnTo>
                    <a:pt x="2180512" y="1485818"/>
                  </a:lnTo>
                  <a:lnTo>
                    <a:pt x="2183995" y="1486977"/>
                  </a:lnTo>
                  <a:lnTo>
                    <a:pt x="2187479" y="1488129"/>
                  </a:lnTo>
                  <a:lnTo>
                    <a:pt x="2190962" y="1489275"/>
                  </a:lnTo>
                  <a:lnTo>
                    <a:pt x="2194445" y="1490532"/>
                  </a:lnTo>
                  <a:lnTo>
                    <a:pt x="2197928" y="1491865"/>
                  </a:lnTo>
                  <a:lnTo>
                    <a:pt x="2201412" y="1493190"/>
                  </a:lnTo>
                  <a:lnTo>
                    <a:pt x="2204895" y="1494505"/>
                  </a:lnTo>
                  <a:lnTo>
                    <a:pt x="2208378" y="1495813"/>
                  </a:lnTo>
                  <a:lnTo>
                    <a:pt x="2211861" y="1497112"/>
                  </a:lnTo>
                  <a:lnTo>
                    <a:pt x="2215345" y="1498403"/>
                  </a:lnTo>
                  <a:lnTo>
                    <a:pt x="2218828" y="1499686"/>
                  </a:lnTo>
                  <a:lnTo>
                    <a:pt x="2222311" y="1500961"/>
                  </a:lnTo>
                  <a:lnTo>
                    <a:pt x="2225794" y="1502227"/>
                  </a:lnTo>
                  <a:lnTo>
                    <a:pt x="2229278" y="1503486"/>
                  </a:lnTo>
                  <a:lnTo>
                    <a:pt x="2232761" y="1504737"/>
                  </a:lnTo>
                  <a:lnTo>
                    <a:pt x="2236244" y="1505980"/>
                  </a:lnTo>
                  <a:lnTo>
                    <a:pt x="2239727" y="1507216"/>
                  </a:lnTo>
                  <a:lnTo>
                    <a:pt x="2243211" y="1508444"/>
                  </a:lnTo>
                  <a:lnTo>
                    <a:pt x="2246694" y="1509664"/>
                  </a:lnTo>
                  <a:lnTo>
                    <a:pt x="2250177" y="1510877"/>
                  </a:lnTo>
                  <a:lnTo>
                    <a:pt x="2253660" y="1512083"/>
                  </a:lnTo>
                  <a:lnTo>
                    <a:pt x="2257144" y="1512645"/>
                  </a:lnTo>
                  <a:lnTo>
                    <a:pt x="2260627" y="1513166"/>
                  </a:lnTo>
                  <a:lnTo>
                    <a:pt x="2264110" y="1513684"/>
                  </a:lnTo>
                  <a:lnTo>
                    <a:pt x="2267593" y="1514200"/>
                  </a:lnTo>
                  <a:lnTo>
                    <a:pt x="2271077" y="1514713"/>
                  </a:lnTo>
                  <a:lnTo>
                    <a:pt x="2274560" y="1515225"/>
                  </a:lnTo>
                  <a:lnTo>
                    <a:pt x="2278043" y="1515734"/>
                  </a:lnTo>
                  <a:lnTo>
                    <a:pt x="2281526" y="1516241"/>
                  </a:lnTo>
                  <a:lnTo>
                    <a:pt x="2285010" y="1516746"/>
                  </a:lnTo>
                  <a:lnTo>
                    <a:pt x="2288493" y="1517249"/>
                  </a:lnTo>
                  <a:lnTo>
                    <a:pt x="2291976" y="1517749"/>
                  </a:lnTo>
                  <a:lnTo>
                    <a:pt x="2295459" y="1518247"/>
                  </a:lnTo>
                  <a:lnTo>
                    <a:pt x="2298942" y="1518744"/>
                  </a:lnTo>
                  <a:lnTo>
                    <a:pt x="2302426" y="1519238"/>
                  </a:lnTo>
                  <a:lnTo>
                    <a:pt x="2305909" y="1519730"/>
                  </a:lnTo>
                  <a:lnTo>
                    <a:pt x="2309392" y="1520220"/>
                  </a:lnTo>
                  <a:lnTo>
                    <a:pt x="2312875" y="1520707"/>
                  </a:lnTo>
                  <a:lnTo>
                    <a:pt x="2316359" y="1521193"/>
                  </a:lnTo>
                  <a:lnTo>
                    <a:pt x="2319842" y="1521677"/>
                  </a:lnTo>
                  <a:lnTo>
                    <a:pt x="2323325" y="1522158"/>
                  </a:lnTo>
                  <a:lnTo>
                    <a:pt x="2326808" y="1522638"/>
                  </a:lnTo>
                  <a:lnTo>
                    <a:pt x="2330292" y="1523115"/>
                  </a:lnTo>
                  <a:lnTo>
                    <a:pt x="2333775" y="1523591"/>
                  </a:lnTo>
                  <a:lnTo>
                    <a:pt x="2337258" y="1524901"/>
                  </a:lnTo>
                  <a:lnTo>
                    <a:pt x="2340741" y="1527388"/>
                  </a:lnTo>
                  <a:lnTo>
                    <a:pt x="2344225" y="1529852"/>
                  </a:lnTo>
                  <a:lnTo>
                    <a:pt x="2347708" y="1532294"/>
                  </a:lnTo>
                  <a:lnTo>
                    <a:pt x="2351191" y="1534713"/>
                  </a:lnTo>
                  <a:lnTo>
                    <a:pt x="2354674" y="1537110"/>
                  </a:lnTo>
                  <a:lnTo>
                    <a:pt x="2358158" y="1539485"/>
                  </a:lnTo>
                  <a:lnTo>
                    <a:pt x="2361641" y="1541838"/>
                  </a:lnTo>
                  <a:lnTo>
                    <a:pt x="2365124" y="1544171"/>
                  </a:lnTo>
                  <a:lnTo>
                    <a:pt x="2368607" y="1546482"/>
                  </a:lnTo>
                  <a:lnTo>
                    <a:pt x="2372091" y="1548773"/>
                  </a:lnTo>
                  <a:lnTo>
                    <a:pt x="2375574" y="1551043"/>
                  </a:lnTo>
                  <a:lnTo>
                    <a:pt x="2379057" y="1555143"/>
                  </a:lnTo>
                  <a:lnTo>
                    <a:pt x="2382540" y="1560180"/>
                  </a:lnTo>
                  <a:lnTo>
                    <a:pt x="2386024" y="1565135"/>
                  </a:lnTo>
                  <a:lnTo>
                    <a:pt x="2389507" y="1570011"/>
                  </a:lnTo>
                  <a:lnTo>
                    <a:pt x="2392990" y="1574810"/>
                  </a:lnTo>
                  <a:lnTo>
                    <a:pt x="2396473" y="1579532"/>
                  </a:lnTo>
                  <a:lnTo>
                    <a:pt x="2399957" y="1581507"/>
                  </a:lnTo>
                  <a:lnTo>
                    <a:pt x="2403440" y="1582644"/>
                  </a:lnTo>
                  <a:lnTo>
                    <a:pt x="2406923" y="1583774"/>
                  </a:lnTo>
                  <a:lnTo>
                    <a:pt x="2410406" y="1584898"/>
                  </a:lnTo>
                  <a:lnTo>
                    <a:pt x="2413890" y="1586014"/>
                  </a:lnTo>
                  <a:lnTo>
                    <a:pt x="2417373" y="1587125"/>
                  </a:lnTo>
                  <a:lnTo>
                    <a:pt x="2420856" y="1588228"/>
                  </a:lnTo>
                  <a:lnTo>
                    <a:pt x="2424339" y="1589325"/>
                  </a:lnTo>
                  <a:lnTo>
                    <a:pt x="2427823" y="1590416"/>
                  </a:lnTo>
                  <a:lnTo>
                    <a:pt x="2431306" y="1591500"/>
                  </a:lnTo>
                  <a:lnTo>
                    <a:pt x="2434789" y="1592578"/>
                  </a:lnTo>
                  <a:lnTo>
                    <a:pt x="2438272" y="1593649"/>
                  </a:lnTo>
                  <a:lnTo>
                    <a:pt x="2441756" y="1594506"/>
                  </a:lnTo>
                  <a:lnTo>
                    <a:pt x="2445239" y="1595359"/>
                  </a:lnTo>
                  <a:lnTo>
                    <a:pt x="2448722" y="1596207"/>
                  </a:lnTo>
                  <a:lnTo>
                    <a:pt x="2452205" y="1597051"/>
                  </a:lnTo>
                  <a:lnTo>
                    <a:pt x="2455689" y="1597891"/>
                  </a:lnTo>
                  <a:lnTo>
                    <a:pt x="2459172" y="1598726"/>
                  </a:lnTo>
                  <a:lnTo>
                    <a:pt x="2462655" y="1599557"/>
                  </a:lnTo>
                  <a:lnTo>
                    <a:pt x="2466138" y="1600384"/>
                  </a:lnTo>
                  <a:lnTo>
                    <a:pt x="2469622" y="1601206"/>
                  </a:lnTo>
                  <a:lnTo>
                    <a:pt x="2473105" y="1602024"/>
                  </a:lnTo>
                  <a:lnTo>
                    <a:pt x="2476588" y="1602838"/>
                  </a:lnTo>
                  <a:lnTo>
                    <a:pt x="2480071" y="1603882"/>
                  </a:lnTo>
                  <a:lnTo>
                    <a:pt x="2483555" y="1605679"/>
                  </a:lnTo>
                  <a:lnTo>
                    <a:pt x="2487038" y="1607462"/>
                  </a:lnTo>
                  <a:lnTo>
                    <a:pt x="2490521" y="1609230"/>
                  </a:lnTo>
                  <a:lnTo>
                    <a:pt x="2494004" y="1610985"/>
                  </a:lnTo>
                  <a:lnTo>
                    <a:pt x="2497488" y="1612726"/>
                  </a:lnTo>
                  <a:lnTo>
                    <a:pt x="2500971" y="1614453"/>
                  </a:lnTo>
                  <a:lnTo>
                    <a:pt x="2504454" y="1616167"/>
                  </a:lnTo>
                  <a:lnTo>
                    <a:pt x="2507937" y="1617868"/>
                  </a:lnTo>
                  <a:lnTo>
                    <a:pt x="2511421" y="1619556"/>
                  </a:lnTo>
                  <a:lnTo>
                    <a:pt x="2514904" y="1621231"/>
                  </a:lnTo>
                  <a:lnTo>
                    <a:pt x="2518387" y="1622894"/>
                  </a:lnTo>
                  <a:lnTo>
                    <a:pt x="2521870" y="1623818"/>
                  </a:lnTo>
                  <a:lnTo>
                    <a:pt x="2525354" y="1623923"/>
                  </a:lnTo>
                  <a:lnTo>
                    <a:pt x="2528837" y="1624028"/>
                  </a:lnTo>
                  <a:lnTo>
                    <a:pt x="2532320" y="1624133"/>
                  </a:lnTo>
                  <a:lnTo>
                    <a:pt x="2535803" y="1624237"/>
                  </a:lnTo>
                  <a:lnTo>
                    <a:pt x="2539287" y="1624341"/>
                  </a:lnTo>
                  <a:lnTo>
                    <a:pt x="2542770" y="1624444"/>
                  </a:lnTo>
                  <a:lnTo>
                    <a:pt x="2546253" y="1624548"/>
                  </a:lnTo>
                  <a:lnTo>
                    <a:pt x="2549736" y="1624650"/>
                  </a:lnTo>
                  <a:lnTo>
                    <a:pt x="2553220" y="1624753"/>
                  </a:lnTo>
                  <a:lnTo>
                    <a:pt x="2556703" y="1624855"/>
                  </a:lnTo>
                  <a:lnTo>
                    <a:pt x="2560186" y="1624957"/>
                  </a:lnTo>
                  <a:lnTo>
                    <a:pt x="2563669" y="1625059"/>
                  </a:lnTo>
                  <a:lnTo>
                    <a:pt x="2567153" y="1625160"/>
                  </a:lnTo>
                  <a:lnTo>
                    <a:pt x="2570636" y="1625261"/>
                  </a:lnTo>
                  <a:lnTo>
                    <a:pt x="2574119" y="1625362"/>
                  </a:lnTo>
                  <a:lnTo>
                    <a:pt x="2577602" y="1625463"/>
                  </a:lnTo>
                  <a:lnTo>
                    <a:pt x="2581085" y="1625563"/>
                  </a:lnTo>
                  <a:lnTo>
                    <a:pt x="2584569" y="1628364"/>
                  </a:lnTo>
                  <a:lnTo>
                    <a:pt x="2588052" y="1631706"/>
                  </a:lnTo>
                  <a:lnTo>
                    <a:pt x="2591535" y="1635006"/>
                  </a:lnTo>
                  <a:lnTo>
                    <a:pt x="2595018" y="1638266"/>
                  </a:lnTo>
                  <a:lnTo>
                    <a:pt x="2598502" y="1641485"/>
                  </a:lnTo>
                  <a:lnTo>
                    <a:pt x="2601985" y="1644665"/>
                  </a:lnTo>
                  <a:lnTo>
                    <a:pt x="2605468" y="1646391"/>
                  </a:lnTo>
                  <a:lnTo>
                    <a:pt x="2608951" y="1648014"/>
                  </a:lnTo>
                  <a:lnTo>
                    <a:pt x="2612435" y="1649626"/>
                  </a:lnTo>
                  <a:lnTo>
                    <a:pt x="2615918" y="1651225"/>
                  </a:lnTo>
                  <a:lnTo>
                    <a:pt x="2619401" y="1652812"/>
                  </a:lnTo>
                  <a:lnTo>
                    <a:pt x="2622884" y="1654473"/>
                  </a:lnTo>
                  <a:lnTo>
                    <a:pt x="2626368" y="1657486"/>
                  </a:lnTo>
                  <a:lnTo>
                    <a:pt x="2629851" y="1660463"/>
                  </a:lnTo>
                  <a:lnTo>
                    <a:pt x="2633334" y="1663405"/>
                  </a:lnTo>
                  <a:lnTo>
                    <a:pt x="2636817" y="1666312"/>
                  </a:lnTo>
                  <a:lnTo>
                    <a:pt x="2640301" y="1669186"/>
                  </a:lnTo>
                  <a:lnTo>
                    <a:pt x="2643784" y="1672108"/>
                  </a:lnTo>
                  <a:lnTo>
                    <a:pt x="2647267" y="1675368"/>
                  </a:lnTo>
                  <a:lnTo>
                    <a:pt x="2650750" y="1678586"/>
                  </a:lnTo>
                  <a:lnTo>
                    <a:pt x="2654234" y="1681763"/>
                  </a:lnTo>
                  <a:lnTo>
                    <a:pt x="2657717" y="1684900"/>
                  </a:lnTo>
                  <a:lnTo>
                    <a:pt x="2661200" y="1687998"/>
                  </a:lnTo>
                  <a:lnTo>
                    <a:pt x="2664683" y="1690208"/>
                  </a:lnTo>
                  <a:lnTo>
                    <a:pt x="2668167" y="1690365"/>
                  </a:lnTo>
                  <a:lnTo>
                    <a:pt x="2671650" y="1690522"/>
                  </a:lnTo>
                  <a:lnTo>
                    <a:pt x="2675133" y="1690678"/>
                  </a:lnTo>
                  <a:lnTo>
                    <a:pt x="2678616" y="1690834"/>
                  </a:lnTo>
                  <a:lnTo>
                    <a:pt x="2682100" y="1690989"/>
                  </a:lnTo>
                  <a:lnTo>
                    <a:pt x="2685583" y="1691144"/>
                  </a:lnTo>
                  <a:lnTo>
                    <a:pt x="2689066" y="1691299"/>
                  </a:lnTo>
                  <a:lnTo>
                    <a:pt x="2692549" y="1691453"/>
                  </a:lnTo>
                  <a:lnTo>
                    <a:pt x="2696033" y="1691606"/>
                  </a:lnTo>
                  <a:lnTo>
                    <a:pt x="2699516" y="1691759"/>
                  </a:lnTo>
                  <a:lnTo>
                    <a:pt x="2702999" y="1691912"/>
                  </a:lnTo>
                  <a:lnTo>
                    <a:pt x="2706482" y="1692064"/>
                  </a:lnTo>
                  <a:lnTo>
                    <a:pt x="2709966" y="1692215"/>
                  </a:lnTo>
                  <a:lnTo>
                    <a:pt x="2713449" y="1692367"/>
                  </a:lnTo>
                  <a:lnTo>
                    <a:pt x="2716932" y="1692517"/>
                  </a:lnTo>
                  <a:lnTo>
                    <a:pt x="2720415" y="1692667"/>
                  </a:lnTo>
                  <a:lnTo>
                    <a:pt x="2723899" y="1692817"/>
                  </a:lnTo>
                  <a:lnTo>
                    <a:pt x="2727382" y="1692966"/>
                  </a:lnTo>
                  <a:lnTo>
                    <a:pt x="2730865" y="1693115"/>
                  </a:lnTo>
                  <a:lnTo>
                    <a:pt x="2734348" y="1693264"/>
                  </a:lnTo>
                  <a:lnTo>
                    <a:pt x="2737832" y="1693412"/>
                  </a:lnTo>
                  <a:lnTo>
                    <a:pt x="2741315" y="1693559"/>
                  </a:lnTo>
                  <a:lnTo>
                    <a:pt x="2744798" y="1693706"/>
                  </a:lnTo>
                  <a:lnTo>
                    <a:pt x="2748281" y="1693827"/>
                  </a:lnTo>
                  <a:lnTo>
                    <a:pt x="2751765" y="1693939"/>
                  </a:lnTo>
                  <a:lnTo>
                    <a:pt x="2755248" y="1694050"/>
                  </a:lnTo>
                  <a:lnTo>
                    <a:pt x="2758731" y="1694162"/>
                  </a:lnTo>
                  <a:lnTo>
                    <a:pt x="2762214" y="1694273"/>
                  </a:lnTo>
                  <a:lnTo>
                    <a:pt x="2765698" y="1694384"/>
                  </a:lnTo>
                  <a:lnTo>
                    <a:pt x="2769181" y="1694494"/>
                  </a:lnTo>
                  <a:lnTo>
                    <a:pt x="2772664" y="1694604"/>
                  </a:lnTo>
                  <a:lnTo>
                    <a:pt x="2776147" y="1694714"/>
                  </a:lnTo>
                  <a:lnTo>
                    <a:pt x="2779631" y="1694824"/>
                  </a:lnTo>
                  <a:lnTo>
                    <a:pt x="2783114" y="1694933"/>
                  </a:lnTo>
                  <a:lnTo>
                    <a:pt x="2786597" y="1695042"/>
                  </a:lnTo>
                  <a:lnTo>
                    <a:pt x="2786597" y="1695042"/>
                  </a:lnTo>
                  <a:lnTo>
                    <a:pt x="2790080" y="1695150"/>
                  </a:lnTo>
                  <a:lnTo>
                    <a:pt x="2793564" y="1695259"/>
                  </a:lnTo>
                  <a:lnTo>
                    <a:pt x="2797047" y="1695367"/>
                  </a:lnTo>
                  <a:lnTo>
                    <a:pt x="2800530" y="1695474"/>
                  </a:lnTo>
                  <a:lnTo>
                    <a:pt x="2804013" y="1695582"/>
                  </a:lnTo>
                  <a:lnTo>
                    <a:pt x="2807497" y="1695689"/>
                  </a:lnTo>
                  <a:lnTo>
                    <a:pt x="2810980" y="1695795"/>
                  </a:lnTo>
                  <a:lnTo>
                    <a:pt x="2814463" y="1695902"/>
                  </a:lnTo>
                  <a:lnTo>
                    <a:pt x="2817946" y="1696008"/>
                  </a:lnTo>
                  <a:lnTo>
                    <a:pt x="2821430" y="1696114"/>
                  </a:lnTo>
                  <a:lnTo>
                    <a:pt x="2824913" y="1696219"/>
                  </a:lnTo>
                  <a:lnTo>
                    <a:pt x="2828396" y="1696340"/>
                  </a:lnTo>
                  <a:lnTo>
                    <a:pt x="2831879" y="1696511"/>
                  </a:lnTo>
                  <a:lnTo>
                    <a:pt x="2835363" y="1696681"/>
                  </a:lnTo>
                  <a:lnTo>
                    <a:pt x="2838846" y="1696851"/>
                  </a:lnTo>
                  <a:lnTo>
                    <a:pt x="2842329" y="1697020"/>
                  </a:lnTo>
                  <a:lnTo>
                    <a:pt x="2845812" y="1697189"/>
                  </a:lnTo>
                  <a:lnTo>
                    <a:pt x="2849296" y="1697357"/>
                  </a:lnTo>
                  <a:lnTo>
                    <a:pt x="2852779" y="1697525"/>
                  </a:lnTo>
                  <a:lnTo>
                    <a:pt x="2856262" y="1697692"/>
                  </a:lnTo>
                  <a:lnTo>
                    <a:pt x="2859745" y="1697858"/>
                  </a:lnTo>
                  <a:lnTo>
                    <a:pt x="2863229" y="1698025"/>
                  </a:lnTo>
                  <a:lnTo>
                    <a:pt x="2866712" y="1698190"/>
                  </a:lnTo>
                  <a:lnTo>
                    <a:pt x="2870195" y="1698356"/>
                  </a:lnTo>
                  <a:lnTo>
                    <a:pt x="2873678" y="1698520"/>
                  </a:lnTo>
                  <a:lnTo>
                    <a:pt x="2877161" y="1698685"/>
                  </a:lnTo>
                  <a:lnTo>
                    <a:pt x="2880645" y="1698848"/>
                  </a:lnTo>
                  <a:lnTo>
                    <a:pt x="2884128" y="1699012"/>
                  </a:lnTo>
                  <a:lnTo>
                    <a:pt x="2887611" y="1699174"/>
                  </a:lnTo>
                  <a:lnTo>
                    <a:pt x="2891094" y="1700387"/>
                  </a:lnTo>
                  <a:lnTo>
                    <a:pt x="2894578" y="1702321"/>
                  </a:lnTo>
                  <a:lnTo>
                    <a:pt x="2898061" y="1704238"/>
                  </a:lnTo>
                  <a:lnTo>
                    <a:pt x="2901544" y="1706139"/>
                  </a:lnTo>
                  <a:lnTo>
                    <a:pt x="2905027" y="1708023"/>
                  </a:lnTo>
                  <a:lnTo>
                    <a:pt x="2908511" y="1709891"/>
                  </a:lnTo>
                  <a:lnTo>
                    <a:pt x="2911994" y="1711098"/>
                  </a:lnTo>
                  <a:lnTo>
                    <a:pt x="2915477" y="1712029"/>
                  </a:lnTo>
                  <a:lnTo>
                    <a:pt x="2918960" y="1712955"/>
                  </a:lnTo>
                  <a:lnTo>
                    <a:pt x="2922444" y="1713876"/>
                  </a:lnTo>
                  <a:lnTo>
                    <a:pt x="2925927" y="1714792"/>
                  </a:lnTo>
                  <a:lnTo>
                    <a:pt x="2929410" y="1715703"/>
                  </a:lnTo>
                  <a:lnTo>
                    <a:pt x="2932893" y="1716609"/>
                  </a:lnTo>
                  <a:lnTo>
                    <a:pt x="2936377" y="1717510"/>
                  </a:lnTo>
                  <a:lnTo>
                    <a:pt x="2939860" y="1718407"/>
                  </a:lnTo>
                  <a:lnTo>
                    <a:pt x="2943343" y="1719298"/>
                  </a:lnTo>
                  <a:lnTo>
                    <a:pt x="2946826" y="1720185"/>
                  </a:lnTo>
                  <a:lnTo>
                    <a:pt x="2950310" y="1721067"/>
                  </a:lnTo>
                  <a:lnTo>
                    <a:pt x="2953793" y="1730808"/>
                  </a:lnTo>
                  <a:lnTo>
                    <a:pt x="2957276" y="1731084"/>
                  </a:lnTo>
                  <a:lnTo>
                    <a:pt x="2960759" y="1731358"/>
                  </a:lnTo>
                  <a:lnTo>
                    <a:pt x="2964243" y="1731632"/>
                  </a:lnTo>
                  <a:lnTo>
                    <a:pt x="2967726" y="1731905"/>
                  </a:lnTo>
                  <a:lnTo>
                    <a:pt x="2971209" y="1732177"/>
                  </a:lnTo>
                  <a:lnTo>
                    <a:pt x="2974692" y="1732448"/>
                  </a:lnTo>
                  <a:lnTo>
                    <a:pt x="2978176" y="1732718"/>
                  </a:lnTo>
                  <a:lnTo>
                    <a:pt x="2981659" y="1732988"/>
                  </a:lnTo>
                  <a:lnTo>
                    <a:pt x="2985142" y="1733256"/>
                  </a:lnTo>
                  <a:lnTo>
                    <a:pt x="2988625" y="1733524"/>
                  </a:lnTo>
                  <a:lnTo>
                    <a:pt x="2992109" y="1733858"/>
                  </a:lnTo>
                  <a:lnTo>
                    <a:pt x="2995592" y="1734507"/>
                  </a:lnTo>
                  <a:lnTo>
                    <a:pt x="2999075" y="1735153"/>
                  </a:lnTo>
                  <a:lnTo>
                    <a:pt x="3002558" y="1735796"/>
                  </a:lnTo>
                  <a:lnTo>
                    <a:pt x="3006042" y="1736437"/>
                  </a:lnTo>
                  <a:lnTo>
                    <a:pt x="3009525" y="1737074"/>
                  </a:lnTo>
                  <a:lnTo>
                    <a:pt x="3013008" y="1737661"/>
                  </a:lnTo>
                  <a:lnTo>
                    <a:pt x="3016491" y="1738131"/>
                  </a:lnTo>
                  <a:lnTo>
                    <a:pt x="3019975" y="1738600"/>
                  </a:lnTo>
                  <a:lnTo>
                    <a:pt x="3023458" y="1739067"/>
                  </a:lnTo>
                  <a:lnTo>
                    <a:pt x="3026941" y="1739533"/>
                  </a:lnTo>
                  <a:lnTo>
                    <a:pt x="3030424" y="1739996"/>
                  </a:lnTo>
                  <a:lnTo>
                    <a:pt x="3033908" y="1740457"/>
                  </a:lnTo>
                  <a:lnTo>
                    <a:pt x="3037391" y="1740917"/>
                  </a:lnTo>
                  <a:lnTo>
                    <a:pt x="3040874" y="1741375"/>
                  </a:lnTo>
                  <a:lnTo>
                    <a:pt x="3044357" y="1741831"/>
                  </a:lnTo>
                  <a:lnTo>
                    <a:pt x="3047841" y="1742286"/>
                  </a:lnTo>
                  <a:lnTo>
                    <a:pt x="3051324" y="1742738"/>
                  </a:lnTo>
                  <a:lnTo>
                    <a:pt x="3054807" y="1743437"/>
                  </a:lnTo>
                  <a:lnTo>
                    <a:pt x="3058290" y="1744352"/>
                  </a:lnTo>
                  <a:lnTo>
                    <a:pt x="3061774" y="1745261"/>
                  </a:lnTo>
                  <a:lnTo>
                    <a:pt x="3065257" y="1746166"/>
                  </a:lnTo>
                  <a:lnTo>
                    <a:pt x="3068740" y="1747066"/>
                  </a:lnTo>
                  <a:lnTo>
                    <a:pt x="3072223" y="1747961"/>
                  </a:lnTo>
                  <a:lnTo>
                    <a:pt x="3075707" y="1748523"/>
                  </a:lnTo>
                  <a:lnTo>
                    <a:pt x="3079190" y="1748904"/>
                  </a:lnTo>
                  <a:lnTo>
                    <a:pt x="3082673" y="1749284"/>
                  </a:lnTo>
                  <a:lnTo>
                    <a:pt x="3086156" y="1749662"/>
                  </a:lnTo>
                  <a:lnTo>
                    <a:pt x="3089640" y="1750039"/>
                  </a:lnTo>
                  <a:lnTo>
                    <a:pt x="3093123" y="1750415"/>
                  </a:lnTo>
                  <a:lnTo>
                    <a:pt x="3096606" y="1750349"/>
                  </a:lnTo>
                  <a:lnTo>
                    <a:pt x="3100089" y="1750148"/>
                  </a:lnTo>
                  <a:lnTo>
                    <a:pt x="3103573" y="1749948"/>
                  </a:lnTo>
                  <a:lnTo>
                    <a:pt x="3107056" y="1749748"/>
                  </a:lnTo>
                  <a:lnTo>
                    <a:pt x="3110539" y="1749548"/>
                  </a:lnTo>
                  <a:lnTo>
                    <a:pt x="3114022" y="1749349"/>
                  </a:lnTo>
                  <a:lnTo>
                    <a:pt x="3117506" y="1749150"/>
                  </a:lnTo>
                  <a:lnTo>
                    <a:pt x="3120989" y="1748951"/>
                  </a:lnTo>
                  <a:lnTo>
                    <a:pt x="3124472" y="1748752"/>
                  </a:lnTo>
                  <a:lnTo>
                    <a:pt x="3127955" y="1748554"/>
                  </a:lnTo>
                  <a:lnTo>
                    <a:pt x="3131439" y="1748356"/>
                  </a:lnTo>
                  <a:lnTo>
                    <a:pt x="3134922" y="1748158"/>
                  </a:lnTo>
                  <a:lnTo>
                    <a:pt x="3138405" y="1747961"/>
                  </a:lnTo>
                  <a:lnTo>
                    <a:pt x="3141888" y="1747764"/>
                  </a:lnTo>
                  <a:lnTo>
                    <a:pt x="3145372" y="1747567"/>
                  </a:lnTo>
                  <a:lnTo>
                    <a:pt x="3148855" y="1747371"/>
                  </a:lnTo>
                  <a:lnTo>
                    <a:pt x="3152338" y="1747174"/>
                  </a:lnTo>
                  <a:lnTo>
                    <a:pt x="3155821" y="1746979"/>
                  </a:lnTo>
                  <a:lnTo>
                    <a:pt x="3159304" y="1746783"/>
                  </a:lnTo>
                  <a:lnTo>
                    <a:pt x="3162788" y="1746588"/>
                  </a:lnTo>
                  <a:lnTo>
                    <a:pt x="3166271" y="1746393"/>
                  </a:lnTo>
                  <a:lnTo>
                    <a:pt x="3169754" y="1746198"/>
                  </a:lnTo>
                  <a:lnTo>
                    <a:pt x="3173237" y="1746004"/>
                  </a:lnTo>
                  <a:lnTo>
                    <a:pt x="3176721" y="1745967"/>
                  </a:lnTo>
                  <a:lnTo>
                    <a:pt x="3180204" y="1746441"/>
                  </a:lnTo>
                  <a:lnTo>
                    <a:pt x="3183687" y="1746913"/>
                  </a:lnTo>
                  <a:lnTo>
                    <a:pt x="3187170" y="1747384"/>
                  </a:lnTo>
                  <a:lnTo>
                    <a:pt x="3190654" y="1747852"/>
                  </a:lnTo>
                  <a:lnTo>
                    <a:pt x="3194137" y="1748319"/>
                  </a:lnTo>
                  <a:lnTo>
                    <a:pt x="3197620" y="1748784"/>
                  </a:lnTo>
                  <a:lnTo>
                    <a:pt x="3201103" y="1749247"/>
                  </a:lnTo>
                  <a:lnTo>
                    <a:pt x="3204587" y="1749709"/>
                  </a:lnTo>
                  <a:lnTo>
                    <a:pt x="3208070" y="1750168"/>
                  </a:lnTo>
                  <a:lnTo>
                    <a:pt x="3211553" y="1750626"/>
                  </a:lnTo>
                  <a:lnTo>
                    <a:pt x="3215036" y="1751082"/>
                  </a:lnTo>
                  <a:lnTo>
                    <a:pt x="3218520" y="1755902"/>
                  </a:lnTo>
                  <a:lnTo>
                    <a:pt x="3222003" y="1756108"/>
                  </a:lnTo>
                  <a:lnTo>
                    <a:pt x="3225486" y="1756312"/>
                  </a:lnTo>
                  <a:lnTo>
                    <a:pt x="3228969" y="1756517"/>
                  </a:lnTo>
                  <a:lnTo>
                    <a:pt x="3232453" y="1756721"/>
                  </a:lnTo>
                  <a:lnTo>
                    <a:pt x="3235936" y="1756924"/>
                  </a:lnTo>
                  <a:lnTo>
                    <a:pt x="3239419" y="1757126"/>
                  </a:lnTo>
                  <a:lnTo>
                    <a:pt x="3242902" y="1757328"/>
                  </a:lnTo>
                  <a:lnTo>
                    <a:pt x="3246386" y="1757530"/>
                  </a:lnTo>
                  <a:lnTo>
                    <a:pt x="3249869" y="1757730"/>
                  </a:lnTo>
                  <a:lnTo>
                    <a:pt x="3253352" y="1757931"/>
                  </a:lnTo>
                  <a:lnTo>
                    <a:pt x="3256835" y="1758130"/>
                  </a:lnTo>
                  <a:lnTo>
                    <a:pt x="3260319" y="1758036"/>
                  </a:lnTo>
                  <a:lnTo>
                    <a:pt x="3263802" y="1757819"/>
                  </a:lnTo>
                  <a:lnTo>
                    <a:pt x="3267285" y="1757603"/>
                  </a:lnTo>
                  <a:lnTo>
                    <a:pt x="3270768" y="1757387"/>
                  </a:lnTo>
                  <a:lnTo>
                    <a:pt x="3274252" y="1757171"/>
                  </a:lnTo>
                  <a:lnTo>
                    <a:pt x="3277735" y="1756956"/>
                  </a:lnTo>
                  <a:lnTo>
                    <a:pt x="3281218" y="1756741"/>
                  </a:lnTo>
                  <a:lnTo>
                    <a:pt x="3284701" y="1756526"/>
                  </a:lnTo>
                  <a:lnTo>
                    <a:pt x="3288185" y="1756311"/>
                  </a:lnTo>
                  <a:lnTo>
                    <a:pt x="3291668" y="1756097"/>
                  </a:lnTo>
                  <a:lnTo>
                    <a:pt x="3295151" y="1755883"/>
                  </a:lnTo>
                  <a:lnTo>
                    <a:pt x="3298634" y="1755669"/>
                  </a:lnTo>
                  <a:lnTo>
                    <a:pt x="3302118" y="1755398"/>
                  </a:lnTo>
                  <a:lnTo>
                    <a:pt x="3305601" y="1755123"/>
                  </a:lnTo>
                  <a:lnTo>
                    <a:pt x="3309084" y="1754849"/>
                  </a:lnTo>
                  <a:lnTo>
                    <a:pt x="3312567" y="1754575"/>
                  </a:lnTo>
                  <a:lnTo>
                    <a:pt x="3316051" y="1754302"/>
                  </a:lnTo>
                  <a:lnTo>
                    <a:pt x="3319534" y="1754028"/>
                  </a:lnTo>
                  <a:lnTo>
                    <a:pt x="3323017" y="1753755"/>
                  </a:lnTo>
                  <a:lnTo>
                    <a:pt x="3326500" y="1753482"/>
                  </a:lnTo>
                  <a:lnTo>
                    <a:pt x="3329984" y="1753210"/>
                  </a:lnTo>
                  <a:lnTo>
                    <a:pt x="3333467" y="1752938"/>
                  </a:lnTo>
                  <a:lnTo>
                    <a:pt x="3336950" y="1752666"/>
                  </a:lnTo>
                  <a:lnTo>
                    <a:pt x="3340433" y="1752395"/>
                  </a:lnTo>
                  <a:lnTo>
                    <a:pt x="3343917" y="1752123"/>
                  </a:lnTo>
                  <a:lnTo>
                    <a:pt x="3347400" y="1751852"/>
                  </a:lnTo>
                  <a:lnTo>
                    <a:pt x="3350883" y="1751582"/>
                  </a:lnTo>
                  <a:lnTo>
                    <a:pt x="3354366" y="1751311"/>
                  </a:lnTo>
                  <a:lnTo>
                    <a:pt x="3357850" y="1751041"/>
                  </a:lnTo>
                  <a:lnTo>
                    <a:pt x="3361333" y="1752490"/>
                  </a:lnTo>
                  <a:lnTo>
                    <a:pt x="3364816" y="1752556"/>
                  </a:lnTo>
                  <a:lnTo>
                    <a:pt x="3368299" y="1752622"/>
                  </a:lnTo>
                  <a:lnTo>
                    <a:pt x="3371783" y="1752687"/>
                  </a:lnTo>
                  <a:lnTo>
                    <a:pt x="3375266" y="1752752"/>
                  </a:lnTo>
                  <a:lnTo>
                    <a:pt x="3378749" y="1752818"/>
                  </a:lnTo>
                  <a:lnTo>
                    <a:pt x="3382232" y="1755897"/>
                  </a:lnTo>
                  <a:lnTo>
                    <a:pt x="3385716" y="1755539"/>
                  </a:lnTo>
                  <a:lnTo>
                    <a:pt x="3389199" y="1755181"/>
                  </a:lnTo>
                  <a:lnTo>
                    <a:pt x="3392682" y="1754824"/>
                  </a:lnTo>
                  <a:lnTo>
                    <a:pt x="3396165" y="1754467"/>
                  </a:lnTo>
                  <a:lnTo>
                    <a:pt x="3399649" y="1754110"/>
                  </a:lnTo>
                  <a:lnTo>
                    <a:pt x="3403132" y="1753753"/>
                  </a:lnTo>
                  <a:lnTo>
                    <a:pt x="3406615" y="1753397"/>
                  </a:lnTo>
                  <a:lnTo>
                    <a:pt x="3410098" y="1753041"/>
                  </a:lnTo>
                  <a:lnTo>
                    <a:pt x="3413582" y="1752685"/>
                  </a:lnTo>
                  <a:lnTo>
                    <a:pt x="3417065" y="1752330"/>
                  </a:lnTo>
                  <a:lnTo>
                    <a:pt x="3420548" y="1751974"/>
                  </a:lnTo>
                  <a:lnTo>
                    <a:pt x="3424031" y="1751620"/>
                  </a:lnTo>
                  <a:lnTo>
                    <a:pt x="3427515" y="1751265"/>
                  </a:lnTo>
                  <a:lnTo>
                    <a:pt x="3430998" y="1750910"/>
                  </a:lnTo>
                  <a:lnTo>
                    <a:pt x="3434481" y="1750556"/>
                  </a:lnTo>
                  <a:lnTo>
                    <a:pt x="3437964" y="1750202"/>
                  </a:lnTo>
                  <a:lnTo>
                    <a:pt x="3441447" y="1749849"/>
                  </a:lnTo>
                  <a:lnTo>
                    <a:pt x="3444931" y="1753688"/>
                  </a:lnTo>
                  <a:lnTo>
                    <a:pt x="3448414" y="1753306"/>
                  </a:lnTo>
                  <a:lnTo>
                    <a:pt x="3451897" y="1752925"/>
                  </a:lnTo>
                  <a:lnTo>
                    <a:pt x="3455380" y="1752544"/>
                  </a:lnTo>
                  <a:lnTo>
                    <a:pt x="3458864" y="1752163"/>
                  </a:lnTo>
                  <a:lnTo>
                    <a:pt x="3462347" y="1751782"/>
                  </a:lnTo>
                  <a:lnTo>
                    <a:pt x="3465830" y="1756001"/>
                  </a:lnTo>
                  <a:lnTo>
                    <a:pt x="3469313" y="1755535"/>
                  </a:lnTo>
                  <a:lnTo>
                    <a:pt x="3472797" y="1755069"/>
                  </a:lnTo>
                  <a:lnTo>
                    <a:pt x="3476280" y="1754603"/>
                  </a:lnTo>
                  <a:lnTo>
                    <a:pt x="3479763" y="1754138"/>
                  </a:lnTo>
                  <a:lnTo>
                    <a:pt x="3483246" y="1753672"/>
                  </a:lnTo>
                  <a:lnTo>
                    <a:pt x="3483246" y="1754189"/>
                  </a:lnTo>
                  <a:lnTo>
                    <a:pt x="3483246" y="1754705"/>
                  </a:lnTo>
                  <a:lnTo>
                    <a:pt x="3483246" y="1755219"/>
                  </a:lnTo>
                  <a:lnTo>
                    <a:pt x="3483246" y="1755733"/>
                  </a:lnTo>
                  <a:lnTo>
                    <a:pt x="3483246" y="1756246"/>
                  </a:lnTo>
                  <a:lnTo>
                    <a:pt x="3483246" y="1756758"/>
                  </a:lnTo>
                  <a:lnTo>
                    <a:pt x="3483246" y="1757269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964256"/>
              <a:ext cx="3483246" cy="2587810"/>
            </a:xfrm>
            <a:custGeom>
              <a:avLst/>
              <a:gdLst/>
              <a:ahLst/>
              <a:cxnLst/>
              <a:rect l="0" t="0" r="0" b="0"/>
              <a:pathLst>
                <a:path w="3483246" h="2587810">
                  <a:moveTo>
                    <a:pt x="0" y="2587810"/>
                  </a:moveTo>
                  <a:lnTo>
                    <a:pt x="3483" y="2081697"/>
                  </a:lnTo>
                  <a:lnTo>
                    <a:pt x="6966" y="1704001"/>
                  </a:lnTo>
                  <a:lnTo>
                    <a:pt x="10449" y="1411349"/>
                  </a:lnTo>
                  <a:lnTo>
                    <a:pt x="13932" y="1177925"/>
                  </a:lnTo>
                  <a:lnTo>
                    <a:pt x="17416" y="987399"/>
                  </a:lnTo>
                  <a:lnTo>
                    <a:pt x="20899" y="828943"/>
                  </a:lnTo>
                  <a:lnTo>
                    <a:pt x="24382" y="695087"/>
                  </a:lnTo>
                  <a:lnTo>
                    <a:pt x="27865" y="580515"/>
                  </a:lnTo>
                  <a:lnTo>
                    <a:pt x="31349" y="481341"/>
                  </a:lnTo>
                  <a:lnTo>
                    <a:pt x="34832" y="394655"/>
                  </a:lnTo>
                  <a:lnTo>
                    <a:pt x="38315" y="318238"/>
                  </a:lnTo>
                  <a:lnTo>
                    <a:pt x="41798" y="250368"/>
                  </a:lnTo>
                  <a:lnTo>
                    <a:pt x="45282" y="189687"/>
                  </a:lnTo>
                  <a:lnTo>
                    <a:pt x="48765" y="135110"/>
                  </a:lnTo>
                  <a:lnTo>
                    <a:pt x="52248" y="85760"/>
                  </a:lnTo>
                  <a:lnTo>
                    <a:pt x="55731" y="40920"/>
                  </a:lnTo>
                  <a:lnTo>
                    <a:pt x="59215" y="0"/>
                  </a:lnTo>
                  <a:lnTo>
                    <a:pt x="62698" y="828943"/>
                  </a:lnTo>
                  <a:lnTo>
                    <a:pt x="66181" y="781889"/>
                  </a:lnTo>
                  <a:lnTo>
                    <a:pt x="69664" y="737335"/>
                  </a:lnTo>
                  <a:lnTo>
                    <a:pt x="73148" y="695087"/>
                  </a:lnTo>
                  <a:lnTo>
                    <a:pt x="76631" y="654970"/>
                  </a:lnTo>
                  <a:lnTo>
                    <a:pt x="80114" y="616827"/>
                  </a:lnTo>
                  <a:lnTo>
                    <a:pt x="83597" y="580515"/>
                  </a:lnTo>
                  <a:lnTo>
                    <a:pt x="87081" y="545907"/>
                  </a:lnTo>
                  <a:lnTo>
                    <a:pt x="90564" y="512884"/>
                  </a:lnTo>
                  <a:lnTo>
                    <a:pt x="94047" y="481341"/>
                  </a:lnTo>
                  <a:lnTo>
                    <a:pt x="97530" y="451179"/>
                  </a:lnTo>
                  <a:lnTo>
                    <a:pt x="101014" y="422311"/>
                  </a:lnTo>
                  <a:lnTo>
                    <a:pt x="104497" y="1131699"/>
                  </a:lnTo>
                  <a:lnTo>
                    <a:pt x="107980" y="1123958"/>
                  </a:lnTo>
                  <a:lnTo>
                    <a:pt x="111463" y="1116625"/>
                  </a:lnTo>
                  <a:lnTo>
                    <a:pt x="114947" y="1109670"/>
                  </a:lnTo>
                  <a:lnTo>
                    <a:pt x="118430" y="1103063"/>
                  </a:lnTo>
                  <a:lnTo>
                    <a:pt x="121913" y="1096780"/>
                  </a:lnTo>
                  <a:lnTo>
                    <a:pt x="125396" y="1265386"/>
                  </a:lnTo>
                  <a:lnTo>
                    <a:pt x="128880" y="1242836"/>
                  </a:lnTo>
                  <a:lnTo>
                    <a:pt x="132363" y="1220752"/>
                  </a:lnTo>
                  <a:lnTo>
                    <a:pt x="135846" y="1199119"/>
                  </a:lnTo>
                  <a:lnTo>
                    <a:pt x="139329" y="1177925"/>
                  </a:lnTo>
                  <a:lnTo>
                    <a:pt x="142813" y="1157154"/>
                  </a:lnTo>
                  <a:lnTo>
                    <a:pt x="146296" y="1411349"/>
                  </a:lnTo>
                  <a:lnTo>
                    <a:pt x="149779" y="1392947"/>
                  </a:lnTo>
                  <a:lnTo>
                    <a:pt x="153262" y="1374836"/>
                  </a:lnTo>
                  <a:lnTo>
                    <a:pt x="156746" y="1357009"/>
                  </a:lnTo>
                  <a:lnTo>
                    <a:pt x="160229" y="1339460"/>
                  </a:lnTo>
                  <a:lnTo>
                    <a:pt x="163712" y="1322183"/>
                  </a:lnTo>
                  <a:lnTo>
                    <a:pt x="167195" y="1458109"/>
                  </a:lnTo>
                  <a:lnTo>
                    <a:pt x="170679" y="1442313"/>
                  </a:lnTo>
                  <a:lnTo>
                    <a:pt x="174162" y="1426728"/>
                  </a:lnTo>
                  <a:lnTo>
                    <a:pt x="177645" y="1411349"/>
                  </a:lnTo>
                  <a:lnTo>
                    <a:pt x="181128" y="1396173"/>
                  </a:lnTo>
                  <a:lnTo>
                    <a:pt x="184612" y="1381195"/>
                  </a:lnTo>
                  <a:lnTo>
                    <a:pt x="188095" y="1366412"/>
                  </a:lnTo>
                  <a:lnTo>
                    <a:pt x="191578" y="1351819"/>
                  </a:lnTo>
                  <a:lnTo>
                    <a:pt x="195061" y="1337414"/>
                  </a:lnTo>
                  <a:lnTo>
                    <a:pt x="198545" y="1323192"/>
                  </a:lnTo>
                  <a:lnTo>
                    <a:pt x="202028" y="1309150"/>
                  </a:lnTo>
                  <a:lnTo>
                    <a:pt x="205511" y="1295285"/>
                  </a:lnTo>
                  <a:lnTo>
                    <a:pt x="208994" y="1281593"/>
                  </a:lnTo>
                  <a:lnTo>
                    <a:pt x="212478" y="1268071"/>
                  </a:lnTo>
                  <a:lnTo>
                    <a:pt x="215961" y="1254716"/>
                  </a:lnTo>
                  <a:lnTo>
                    <a:pt x="219444" y="1241525"/>
                  </a:lnTo>
                  <a:lnTo>
                    <a:pt x="222927" y="1228494"/>
                  </a:lnTo>
                  <a:lnTo>
                    <a:pt x="226411" y="1215622"/>
                  </a:lnTo>
                  <a:lnTo>
                    <a:pt x="229894" y="1202905"/>
                  </a:lnTo>
                  <a:lnTo>
                    <a:pt x="233377" y="1190340"/>
                  </a:lnTo>
                  <a:lnTo>
                    <a:pt x="236860" y="1177925"/>
                  </a:lnTo>
                  <a:lnTo>
                    <a:pt x="240344" y="1165656"/>
                  </a:lnTo>
                  <a:lnTo>
                    <a:pt x="243827" y="1153532"/>
                  </a:lnTo>
                  <a:lnTo>
                    <a:pt x="247310" y="1141550"/>
                  </a:lnTo>
                  <a:lnTo>
                    <a:pt x="250793" y="1129707"/>
                  </a:lnTo>
                  <a:lnTo>
                    <a:pt x="254277" y="1118001"/>
                  </a:lnTo>
                  <a:lnTo>
                    <a:pt x="257760" y="1106429"/>
                  </a:lnTo>
                  <a:lnTo>
                    <a:pt x="261243" y="1094990"/>
                  </a:lnTo>
                  <a:lnTo>
                    <a:pt x="264726" y="1083681"/>
                  </a:lnTo>
                  <a:lnTo>
                    <a:pt x="268210" y="1072499"/>
                  </a:lnTo>
                  <a:lnTo>
                    <a:pt x="271693" y="1061444"/>
                  </a:lnTo>
                  <a:lnTo>
                    <a:pt x="275176" y="1050511"/>
                  </a:lnTo>
                  <a:lnTo>
                    <a:pt x="278659" y="1039700"/>
                  </a:lnTo>
                  <a:lnTo>
                    <a:pt x="282143" y="1029009"/>
                  </a:lnTo>
                  <a:lnTo>
                    <a:pt x="285626" y="1018435"/>
                  </a:lnTo>
                  <a:lnTo>
                    <a:pt x="289109" y="1007977"/>
                  </a:lnTo>
                  <a:lnTo>
                    <a:pt x="292592" y="997632"/>
                  </a:lnTo>
                  <a:lnTo>
                    <a:pt x="296075" y="987399"/>
                  </a:lnTo>
                  <a:lnTo>
                    <a:pt x="299559" y="977277"/>
                  </a:lnTo>
                  <a:lnTo>
                    <a:pt x="303042" y="967262"/>
                  </a:lnTo>
                  <a:lnTo>
                    <a:pt x="306525" y="957354"/>
                  </a:lnTo>
                  <a:lnTo>
                    <a:pt x="310008" y="997061"/>
                  </a:lnTo>
                  <a:lnTo>
                    <a:pt x="313492" y="987399"/>
                  </a:lnTo>
                  <a:lnTo>
                    <a:pt x="316975" y="977836"/>
                  </a:lnTo>
                  <a:lnTo>
                    <a:pt x="320458" y="968370"/>
                  </a:lnTo>
                  <a:lnTo>
                    <a:pt x="323941" y="958998"/>
                  </a:lnTo>
                  <a:lnTo>
                    <a:pt x="327425" y="949721"/>
                  </a:lnTo>
                  <a:lnTo>
                    <a:pt x="330908" y="940535"/>
                  </a:lnTo>
                  <a:lnTo>
                    <a:pt x="334391" y="931441"/>
                  </a:lnTo>
                  <a:lnTo>
                    <a:pt x="337874" y="922436"/>
                  </a:lnTo>
                  <a:lnTo>
                    <a:pt x="341358" y="913520"/>
                  </a:lnTo>
                  <a:lnTo>
                    <a:pt x="344841" y="904691"/>
                  </a:lnTo>
                  <a:lnTo>
                    <a:pt x="348324" y="895947"/>
                  </a:lnTo>
                  <a:lnTo>
                    <a:pt x="351807" y="887288"/>
                  </a:lnTo>
                  <a:lnTo>
                    <a:pt x="355291" y="878713"/>
                  </a:lnTo>
                  <a:lnTo>
                    <a:pt x="358774" y="870219"/>
                  </a:lnTo>
                  <a:lnTo>
                    <a:pt x="362257" y="861807"/>
                  </a:lnTo>
                  <a:lnTo>
                    <a:pt x="365740" y="853474"/>
                  </a:lnTo>
                  <a:lnTo>
                    <a:pt x="369224" y="893207"/>
                  </a:lnTo>
                  <a:lnTo>
                    <a:pt x="372707" y="892779"/>
                  </a:lnTo>
                  <a:lnTo>
                    <a:pt x="376190" y="892359"/>
                  </a:lnTo>
                  <a:lnTo>
                    <a:pt x="379673" y="891947"/>
                  </a:lnTo>
                  <a:lnTo>
                    <a:pt x="383157" y="891542"/>
                  </a:lnTo>
                  <a:lnTo>
                    <a:pt x="386640" y="891143"/>
                  </a:lnTo>
                  <a:lnTo>
                    <a:pt x="390123" y="890752"/>
                  </a:lnTo>
                  <a:lnTo>
                    <a:pt x="393606" y="890368"/>
                  </a:lnTo>
                  <a:lnTo>
                    <a:pt x="397090" y="889990"/>
                  </a:lnTo>
                  <a:lnTo>
                    <a:pt x="400573" y="889619"/>
                  </a:lnTo>
                  <a:lnTo>
                    <a:pt x="404056" y="889254"/>
                  </a:lnTo>
                  <a:lnTo>
                    <a:pt x="407539" y="888895"/>
                  </a:lnTo>
                  <a:lnTo>
                    <a:pt x="411023" y="965099"/>
                  </a:lnTo>
                  <a:lnTo>
                    <a:pt x="414506" y="957783"/>
                  </a:lnTo>
                  <a:lnTo>
                    <a:pt x="417989" y="950524"/>
                  </a:lnTo>
                  <a:lnTo>
                    <a:pt x="421472" y="943321"/>
                  </a:lnTo>
                  <a:lnTo>
                    <a:pt x="424956" y="936175"/>
                  </a:lnTo>
                  <a:lnTo>
                    <a:pt x="428439" y="929083"/>
                  </a:lnTo>
                  <a:lnTo>
                    <a:pt x="431922" y="922047"/>
                  </a:lnTo>
                  <a:lnTo>
                    <a:pt x="435405" y="915065"/>
                  </a:lnTo>
                  <a:lnTo>
                    <a:pt x="438889" y="908136"/>
                  </a:lnTo>
                  <a:lnTo>
                    <a:pt x="442372" y="901259"/>
                  </a:lnTo>
                  <a:lnTo>
                    <a:pt x="445855" y="894435"/>
                  </a:lnTo>
                  <a:lnTo>
                    <a:pt x="449338" y="887663"/>
                  </a:lnTo>
                  <a:lnTo>
                    <a:pt x="452822" y="884718"/>
                  </a:lnTo>
                  <a:lnTo>
                    <a:pt x="456305" y="884431"/>
                  </a:lnTo>
                  <a:lnTo>
                    <a:pt x="459788" y="884147"/>
                  </a:lnTo>
                  <a:lnTo>
                    <a:pt x="463271" y="883868"/>
                  </a:lnTo>
                  <a:lnTo>
                    <a:pt x="466755" y="883593"/>
                  </a:lnTo>
                  <a:lnTo>
                    <a:pt x="470238" y="883322"/>
                  </a:lnTo>
                  <a:lnTo>
                    <a:pt x="473721" y="952297"/>
                  </a:lnTo>
                  <a:lnTo>
                    <a:pt x="477204" y="951569"/>
                  </a:lnTo>
                  <a:lnTo>
                    <a:pt x="480688" y="950852"/>
                  </a:lnTo>
                  <a:lnTo>
                    <a:pt x="484171" y="950144"/>
                  </a:lnTo>
                  <a:lnTo>
                    <a:pt x="487654" y="949445"/>
                  </a:lnTo>
                  <a:lnTo>
                    <a:pt x="491137" y="948756"/>
                  </a:lnTo>
                  <a:lnTo>
                    <a:pt x="494621" y="948076"/>
                  </a:lnTo>
                  <a:lnTo>
                    <a:pt x="498104" y="947405"/>
                  </a:lnTo>
                  <a:lnTo>
                    <a:pt x="501587" y="946742"/>
                  </a:lnTo>
                  <a:lnTo>
                    <a:pt x="505070" y="946089"/>
                  </a:lnTo>
                  <a:lnTo>
                    <a:pt x="508554" y="945443"/>
                  </a:lnTo>
                  <a:lnTo>
                    <a:pt x="512037" y="944806"/>
                  </a:lnTo>
                  <a:lnTo>
                    <a:pt x="515520" y="944178"/>
                  </a:lnTo>
                  <a:lnTo>
                    <a:pt x="519003" y="943557"/>
                  </a:lnTo>
                  <a:lnTo>
                    <a:pt x="522487" y="942944"/>
                  </a:lnTo>
                  <a:lnTo>
                    <a:pt x="525970" y="942338"/>
                  </a:lnTo>
                  <a:lnTo>
                    <a:pt x="529453" y="941740"/>
                  </a:lnTo>
                  <a:lnTo>
                    <a:pt x="532936" y="998628"/>
                  </a:lnTo>
                  <a:lnTo>
                    <a:pt x="536420" y="992997"/>
                  </a:lnTo>
                  <a:lnTo>
                    <a:pt x="539903" y="987399"/>
                  </a:lnTo>
                  <a:lnTo>
                    <a:pt x="543386" y="981835"/>
                  </a:lnTo>
                  <a:lnTo>
                    <a:pt x="546869" y="976303"/>
                  </a:lnTo>
                  <a:lnTo>
                    <a:pt x="550353" y="970803"/>
                  </a:lnTo>
                  <a:lnTo>
                    <a:pt x="553836" y="1019392"/>
                  </a:lnTo>
                  <a:lnTo>
                    <a:pt x="557319" y="1013984"/>
                  </a:lnTo>
                  <a:lnTo>
                    <a:pt x="560802" y="1008607"/>
                  </a:lnTo>
                  <a:lnTo>
                    <a:pt x="564286" y="1003261"/>
                  </a:lnTo>
                  <a:lnTo>
                    <a:pt x="567769" y="997944"/>
                  </a:lnTo>
                  <a:lnTo>
                    <a:pt x="571252" y="992657"/>
                  </a:lnTo>
                  <a:lnTo>
                    <a:pt x="574735" y="1065924"/>
                  </a:lnTo>
                  <a:lnTo>
                    <a:pt x="578218" y="1072748"/>
                  </a:lnTo>
                  <a:lnTo>
                    <a:pt x="581702" y="1079430"/>
                  </a:lnTo>
                  <a:lnTo>
                    <a:pt x="585185" y="1085975"/>
                  </a:lnTo>
                  <a:lnTo>
                    <a:pt x="588668" y="1092388"/>
                  </a:lnTo>
                  <a:lnTo>
                    <a:pt x="592151" y="1098671"/>
                  </a:lnTo>
                  <a:lnTo>
                    <a:pt x="595635" y="1163046"/>
                  </a:lnTo>
                  <a:lnTo>
                    <a:pt x="599118" y="1158134"/>
                  </a:lnTo>
                  <a:lnTo>
                    <a:pt x="602601" y="1153245"/>
                  </a:lnTo>
                  <a:lnTo>
                    <a:pt x="606084" y="1148380"/>
                  </a:lnTo>
                  <a:lnTo>
                    <a:pt x="609568" y="1143537"/>
                  </a:lnTo>
                  <a:lnTo>
                    <a:pt x="613051" y="1138717"/>
                  </a:lnTo>
                  <a:lnTo>
                    <a:pt x="616534" y="1135733"/>
                  </a:lnTo>
                  <a:lnTo>
                    <a:pt x="620017" y="1134376"/>
                  </a:lnTo>
                  <a:lnTo>
                    <a:pt x="623501" y="1133031"/>
                  </a:lnTo>
                  <a:lnTo>
                    <a:pt x="626984" y="1131699"/>
                  </a:lnTo>
                  <a:lnTo>
                    <a:pt x="630467" y="1130379"/>
                  </a:lnTo>
                  <a:lnTo>
                    <a:pt x="633950" y="1129071"/>
                  </a:lnTo>
                  <a:lnTo>
                    <a:pt x="637434" y="1314590"/>
                  </a:lnTo>
                  <a:lnTo>
                    <a:pt x="640917" y="1310184"/>
                  </a:lnTo>
                  <a:lnTo>
                    <a:pt x="644400" y="1305796"/>
                  </a:lnTo>
                  <a:lnTo>
                    <a:pt x="647883" y="1301425"/>
                  </a:lnTo>
                  <a:lnTo>
                    <a:pt x="651367" y="1297072"/>
                  </a:lnTo>
                  <a:lnTo>
                    <a:pt x="654850" y="1292736"/>
                  </a:lnTo>
                  <a:lnTo>
                    <a:pt x="658333" y="1363204"/>
                  </a:lnTo>
                  <a:lnTo>
                    <a:pt x="661816" y="1363557"/>
                  </a:lnTo>
                  <a:lnTo>
                    <a:pt x="665300" y="1363906"/>
                  </a:lnTo>
                  <a:lnTo>
                    <a:pt x="668783" y="1364250"/>
                  </a:lnTo>
                  <a:lnTo>
                    <a:pt x="672266" y="1364591"/>
                  </a:lnTo>
                  <a:lnTo>
                    <a:pt x="675749" y="1364929"/>
                  </a:lnTo>
                  <a:lnTo>
                    <a:pt x="679233" y="1363318"/>
                  </a:lnTo>
                  <a:lnTo>
                    <a:pt x="682716" y="1361460"/>
                  </a:lnTo>
                  <a:lnTo>
                    <a:pt x="686199" y="1359615"/>
                  </a:lnTo>
                  <a:lnTo>
                    <a:pt x="689682" y="1357784"/>
                  </a:lnTo>
                  <a:lnTo>
                    <a:pt x="693166" y="1355966"/>
                  </a:lnTo>
                  <a:lnTo>
                    <a:pt x="696649" y="1354160"/>
                  </a:lnTo>
                  <a:lnTo>
                    <a:pt x="696649" y="1366878"/>
                  </a:lnTo>
                  <a:lnTo>
                    <a:pt x="700132" y="1365060"/>
                  </a:lnTo>
                  <a:lnTo>
                    <a:pt x="703615" y="1363254"/>
                  </a:lnTo>
                  <a:lnTo>
                    <a:pt x="707099" y="1361460"/>
                  </a:lnTo>
                  <a:lnTo>
                    <a:pt x="710582" y="1359679"/>
                  </a:lnTo>
                  <a:lnTo>
                    <a:pt x="714065" y="1357910"/>
                  </a:lnTo>
                  <a:lnTo>
                    <a:pt x="717548" y="1356153"/>
                  </a:lnTo>
                  <a:lnTo>
                    <a:pt x="721032" y="1354409"/>
                  </a:lnTo>
                  <a:lnTo>
                    <a:pt x="724515" y="1352676"/>
                  </a:lnTo>
                  <a:lnTo>
                    <a:pt x="727998" y="1350955"/>
                  </a:lnTo>
                  <a:lnTo>
                    <a:pt x="731481" y="1349245"/>
                  </a:lnTo>
                  <a:lnTo>
                    <a:pt x="734965" y="1347547"/>
                  </a:lnTo>
                  <a:lnTo>
                    <a:pt x="738448" y="1381659"/>
                  </a:lnTo>
                  <a:lnTo>
                    <a:pt x="741931" y="1379915"/>
                  </a:lnTo>
                  <a:lnTo>
                    <a:pt x="745414" y="1378183"/>
                  </a:lnTo>
                  <a:lnTo>
                    <a:pt x="748898" y="1376462"/>
                  </a:lnTo>
                  <a:lnTo>
                    <a:pt x="752381" y="1374752"/>
                  </a:lnTo>
                  <a:lnTo>
                    <a:pt x="755864" y="1373053"/>
                  </a:lnTo>
                  <a:lnTo>
                    <a:pt x="759347" y="1371365"/>
                  </a:lnTo>
                  <a:lnTo>
                    <a:pt x="762831" y="1369688"/>
                  </a:lnTo>
                  <a:lnTo>
                    <a:pt x="766314" y="1368021"/>
                  </a:lnTo>
                  <a:lnTo>
                    <a:pt x="769797" y="1366365"/>
                  </a:lnTo>
                  <a:lnTo>
                    <a:pt x="773280" y="1364720"/>
                  </a:lnTo>
                  <a:lnTo>
                    <a:pt x="776764" y="1363085"/>
                  </a:lnTo>
                  <a:lnTo>
                    <a:pt x="780247" y="1361460"/>
                  </a:lnTo>
                  <a:lnTo>
                    <a:pt x="783730" y="1359845"/>
                  </a:lnTo>
                  <a:lnTo>
                    <a:pt x="787213" y="1358241"/>
                  </a:lnTo>
                  <a:lnTo>
                    <a:pt x="790697" y="1356646"/>
                  </a:lnTo>
                  <a:lnTo>
                    <a:pt x="794180" y="1355061"/>
                  </a:lnTo>
                  <a:lnTo>
                    <a:pt x="797663" y="1353487"/>
                  </a:lnTo>
                  <a:lnTo>
                    <a:pt x="801146" y="1395210"/>
                  </a:lnTo>
                  <a:lnTo>
                    <a:pt x="804630" y="1393580"/>
                  </a:lnTo>
                  <a:lnTo>
                    <a:pt x="808113" y="1391960"/>
                  </a:lnTo>
                  <a:lnTo>
                    <a:pt x="811596" y="1390350"/>
                  </a:lnTo>
                  <a:lnTo>
                    <a:pt x="815079" y="1388749"/>
                  </a:lnTo>
                  <a:lnTo>
                    <a:pt x="818563" y="1387157"/>
                  </a:lnTo>
                  <a:lnTo>
                    <a:pt x="822046" y="1398264"/>
                  </a:lnTo>
                  <a:lnTo>
                    <a:pt x="825529" y="1400098"/>
                  </a:lnTo>
                  <a:lnTo>
                    <a:pt x="829012" y="1401912"/>
                  </a:lnTo>
                  <a:lnTo>
                    <a:pt x="832496" y="1403704"/>
                  </a:lnTo>
                  <a:lnTo>
                    <a:pt x="835979" y="1405477"/>
                  </a:lnTo>
                  <a:lnTo>
                    <a:pt x="839462" y="1407229"/>
                  </a:lnTo>
                  <a:lnTo>
                    <a:pt x="842945" y="1407603"/>
                  </a:lnTo>
                  <a:lnTo>
                    <a:pt x="846429" y="1407683"/>
                  </a:lnTo>
                  <a:lnTo>
                    <a:pt x="849912" y="1407762"/>
                  </a:lnTo>
                  <a:lnTo>
                    <a:pt x="853395" y="1407841"/>
                  </a:lnTo>
                  <a:lnTo>
                    <a:pt x="856878" y="1407919"/>
                  </a:lnTo>
                  <a:lnTo>
                    <a:pt x="860361" y="1407996"/>
                  </a:lnTo>
                  <a:lnTo>
                    <a:pt x="863845" y="1414483"/>
                  </a:lnTo>
                  <a:lnTo>
                    <a:pt x="867328" y="1411349"/>
                  </a:lnTo>
                  <a:lnTo>
                    <a:pt x="870811" y="1408225"/>
                  </a:lnTo>
                  <a:lnTo>
                    <a:pt x="874294" y="1405108"/>
                  </a:lnTo>
                  <a:lnTo>
                    <a:pt x="877778" y="1402000"/>
                  </a:lnTo>
                  <a:lnTo>
                    <a:pt x="881261" y="1398995"/>
                  </a:lnTo>
                  <a:lnTo>
                    <a:pt x="884744" y="1397508"/>
                  </a:lnTo>
                  <a:lnTo>
                    <a:pt x="888227" y="1396028"/>
                  </a:lnTo>
                  <a:lnTo>
                    <a:pt x="891711" y="1394557"/>
                  </a:lnTo>
                  <a:lnTo>
                    <a:pt x="895194" y="1393093"/>
                  </a:lnTo>
                  <a:lnTo>
                    <a:pt x="898677" y="1391637"/>
                  </a:lnTo>
                  <a:lnTo>
                    <a:pt x="902160" y="1390189"/>
                  </a:lnTo>
                  <a:lnTo>
                    <a:pt x="905644" y="1388749"/>
                  </a:lnTo>
                  <a:lnTo>
                    <a:pt x="909127" y="1387316"/>
                  </a:lnTo>
                  <a:lnTo>
                    <a:pt x="912610" y="1385890"/>
                  </a:lnTo>
                  <a:lnTo>
                    <a:pt x="916093" y="1384472"/>
                  </a:lnTo>
                  <a:lnTo>
                    <a:pt x="919577" y="1383062"/>
                  </a:lnTo>
                  <a:lnTo>
                    <a:pt x="923060" y="1399695"/>
                  </a:lnTo>
                  <a:lnTo>
                    <a:pt x="926543" y="1397510"/>
                  </a:lnTo>
                  <a:lnTo>
                    <a:pt x="930026" y="1395333"/>
                  </a:lnTo>
                  <a:lnTo>
                    <a:pt x="933510" y="1393165"/>
                  </a:lnTo>
                  <a:lnTo>
                    <a:pt x="936993" y="1391004"/>
                  </a:lnTo>
                  <a:lnTo>
                    <a:pt x="940476" y="1388852"/>
                  </a:lnTo>
                  <a:lnTo>
                    <a:pt x="943959" y="1386709"/>
                  </a:lnTo>
                  <a:lnTo>
                    <a:pt x="947443" y="1384573"/>
                  </a:lnTo>
                  <a:lnTo>
                    <a:pt x="950926" y="1382445"/>
                  </a:lnTo>
                  <a:lnTo>
                    <a:pt x="954409" y="1380326"/>
                  </a:lnTo>
                  <a:lnTo>
                    <a:pt x="957892" y="1378215"/>
                  </a:lnTo>
                  <a:lnTo>
                    <a:pt x="961376" y="1376111"/>
                  </a:lnTo>
                  <a:lnTo>
                    <a:pt x="964859" y="1383330"/>
                  </a:lnTo>
                  <a:lnTo>
                    <a:pt x="968342" y="1381992"/>
                  </a:lnTo>
                  <a:lnTo>
                    <a:pt x="971825" y="1380661"/>
                  </a:lnTo>
                  <a:lnTo>
                    <a:pt x="975309" y="1379337"/>
                  </a:lnTo>
                  <a:lnTo>
                    <a:pt x="978792" y="1378019"/>
                  </a:lnTo>
                  <a:lnTo>
                    <a:pt x="982275" y="1376707"/>
                  </a:lnTo>
                  <a:lnTo>
                    <a:pt x="985758" y="1375402"/>
                  </a:lnTo>
                  <a:lnTo>
                    <a:pt x="989242" y="1374104"/>
                  </a:lnTo>
                  <a:lnTo>
                    <a:pt x="992725" y="1372812"/>
                  </a:lnTo>
                  <a:lnTo>
                    <a:pt x="996208" y="1371526"/>
                  </a:lnTo>
                  <a:lnTo>
                    <a:pt x="999691" y="1370246"/>
                  </a:lnTo>
                  <a:lnTo>
                    <a:pt x="1003175" y="1368973"/>
                  </a:lnTo>
                  <a:lnTo>
                    <a:pt x="1006658" y="1367705"/>
                  </a:lnTo>
                  <a:lnTo>
                    <a:pt x="1010141" y="1366444"/>
                  </a:lnTo>
                  <a:lnTo>
                    <a:pt x="1013624" y="1365189"/>
                  </a:lnTo>
                  <a:lnTo>
                    <a:pt x="1017108" y="1363940"/>
                  </a:lnTo>
                  <a:lnTo>
                    <a:pt x="1020591" y="1362697"/>
                  </a:lnTo>
                  <a:lnTo>
                    <a:pt x="1024074" y="1361460"/>
                  </a:lnTo>
                  <a:lnTo>
                    <a:pt x="1027557" y="1360229"/>
                  </a:lnTo>
                  <a:lnTo>
                    <a:pt x="1031041" y="1359004"/>
                  </a:lnTo>
                  <a:lnTo>
                    <a:pt x="1034524" y="1357784"/>
                  </a:lnTo>
                  <a:lnTo>
                    <a:pt x="1038007" y="1356570"/>
                  </a:lnTo>
                  <a:lnTo>
                    <a:pt x="1041490" y="1355362"/>
                  </a:lnTo>
                  <a:lnTo>
                    <a:pt x="1044974" y="1354160"/>
                  </a:lnTo>
                  <a:lnTo>
                    <a:pt x="1048457" y="1352964"/>
                  </a:lnTo>
                  <a:lnTo>
                    <a:pt x="1051940" y="1351773"/>
                  </a:lnTo>
                  <a:lnTo>
                    <a:pt x="1055423" y="1350587"/>
                  </a:lnTo>
                  <a:lnTo>
                    <a:pt x="1058907" y="1349408"/>
                  </a:lnTo>
                  <a:lnTo>
                    <a:pt x="1062390" y="1348233"/>
                  </a:lnTo>
                  <a:lnTo>
                    <a:pt x="1065873" y="1347064"/>
                  </a:lnTo>
                  <a:lnTo>
                    <a:pt x="1069356" y="1345901"/>
                  </a:lnTo>
                  <a:lnTo>
                    <a:pt x="1072840" y="1344743"/>
                  </a:lnTo>
                  <a:lnTo>
                    <a:pt x="1076323" y="1343590"/>
                  </a:lnTo>
                  <a:lnTo>
                    <a:pt x="1079806" y="1342443"/>
                  </a:lnTo>
                  <a:lnTo>
                    <a:pt x="1083289" y="1341301"/>
                  </a:lnTo>
                  <a:lnTo>
                    <a:pt x="1086773" y="1340501"/>
                  </a:lnTo>
                  <a:lnTo>
                    <a:pt x="1090256" y="1340797"/>
                  </a:lnTo>
                  <a:lnTo>
                    <a:pt x="1093739" y="1341091"/>
                  </a:lnTo>
                  <a:lnTo>
                    <a:pt x="1097222" y="1341383"/>
                  </a:lnTo>
                  <a:lnTo>
                    <a:pt x="1100706" y="1341673"/>
                  </a:lnTo>
                  <a:lnTo>
                    <a:pt x="1104189" y="1341960"/>
                  </a:lnTo>
                  <a:lnTo>
                    <a:pt x="1107672" y="1341752"/>
                  </a:lnTo>
                  <a:lnTo>
                    <a:pt x="1111155" y="1340639"/>
                  </a:lnTo>
                  <a:lnTo>
                    <a:pt x="1114639" y="1339532"/>
                  </a:lnTo>
                  <a:lnTo>
                    <a:pt x="1118122" y="1338429"/>
                  </a:lnTo>
                  <a:lnTo>
                    <a:pt x="1121605" y="1337332"/>
                  </a:lnTo>
                  <a:lnTo>
                    <a:pt x="1125088" y="1336239"/>
                  </a:lnTo>
                  <a:lnTo>
                    <a:pt x="1128572" y="1374752"/>
                  </a:lnTo>
                  <a:lnTo>
                    <a:pt x="1132055" y="1373618"/>
                  </a:lnTo>
                  <a:lnTo>
                    <a:pt x="1135538" y="1372489"/>
                  </a:lnTo>
                  <a:lnTo>
                    <a:pt x="1139021" y="1371365"/>
                  </a:lnTo>
                  <a:lnTo>
                    <a:pt x="1142505" y="1370246"/>
                  </a:lnTo>
                  <a:lnTo>
                    <a:pt x="1145988" y="1369131"/>
                  </a:lnTo>
                  <a:lnTo>
                    <a:pt x="1149471" y="1368021"/>
                  </a:lnTo>
                  <a:lnTo>
                    <a:pt x="1152954" y="1366916"/>
                  </a:lnTo>
                  <a:lnTo>
                    <a:pt x="1156437" y="1365816"/>
                  </a:lnTo>
                  <a:lnTo>
                    <a:pt x="1159921" y="1364720"/>
                  </a:lnTo>
                  <a:lnTo>
                    <a:pt x="1163404" y="1363629"/>
                  </a:lnTo>
                  <a:lnTo>
                    <a:pt x="1166887" y="1362542"/>
                  </a:lnTo>
                  <a:lnTo>
                    <a:pt x="1170370" y="1382850"/>
                  </a:lnTo>
                  <a:lnTo>
                    <a:pt x="1173854" y="1380507"/>
                  </a:lnTo>
                  <a:lnTo>
                    <a:pt x="1177337" y="1378168"/>
                  </a:lnTo>
                  <a:lnTo>
                    <a:pt x="1180820" y="1375835"/>
                  </a:lnTo>
                  <a:lnTo>
                    <a:pt x="1184303" y="1373506"/>
                  </a:lnTo>
                  <a:lnTo>
                    <a:pt x="1187787" y="1371182"/>
                  </a:lnTo>
                  <a:lnTo>
                    <a:pt x="1191270" y="1397846"/>
                  </a:lnTo>
                  <a:lnTo>
                    <a:pt x="1194753" y="1395954"/>
                  </a:lnTo>
                  <a:lnTo>
                    <a:pt x="1198236" y="1394067"/>
                  </a:lnTo>
                  <a:lnTo>
                    <a:pt x="1201720" y="1392185"/>
                  </a:lnTo>
                  <a:lnTo>
                    <a:pt x="1205203" y="1390308"/>
                  </a:lnTo>
                  <a:lnTo>
                    <a:pt x="1208686" y="1388436"/>
                  </a:lnTo>
                  <a:lnTo>
                    <a:pt x="1212169" y="1386569"/>
                  </a:lnTo>
                  <a:lnTo>
                    <a:pt x="1215653" y="1384707"/>
                  </a:lnTo>
                  <a:lnTo>
                    <a:pt x="1219136" y="1382850"/>
                  </a:lnTo>
                  <a:lnTo>
                    <a:pt x="1222619" y="1380997"/>
                  </a:lnTo>
                  <a:lnTo>
                    <a:pt x="1226102" y="1379150"/>
                  </a:lnTo>
                  <a:lnTo>
                    <a:pt x="1229586" y="1377307"/>
                  </a:lnTo>
                  <a:lnTo>
                    <a:pt x="1233069" y="1375469"/>
                  </a:lnTo>
                  <a:lnTo>
                    <a:pt x="1236552" y="1373636"/>
                  </a:lnTo>
                  <a:lnTo>
                    <a:pt x="1240035" y="1371808"/>
                  </a:lnTo>
                  <a:lnTo>
                    <a:pt x="1243519" y="1369985"/>
                  </a:lnTo>
                  <a:lnTo>
                    <a:pt x="1247002" y="1368166"/>
                  </a:lnTo>
                  <a:lnTo>
                    <a:pt x="1250485" y="1451734"/>
                  </a:lnTo>
                  <a:lnTo>
                    <a:pt x="1253968" y="1452695"/>
                  </a:lnTo>
                  <a:lnTo>
                    <a:pt x="1257452" y="1453648"/>
                  </a:lnTo>
                  <a:lnTo>
                    <a:pt x="1260935" y="1454595"/>
                  </a:lnTo>
                  <a:lnTo>
                    <a:pt x="1264418" y="1455535"/>
                  </a:lnTo>
                  <a:lnTo>
                    <a:pt x="1267901" y="1456468"/>
                  </a:lnTo>
                  <a:lnTo>
                    <a:pt x="1271385" y="1463276"/>
                  </a:lnTo>
                  <a:lnTo>
                    <a:pt x="1274868" y="1464171"/>
                  </a:lnTo>
                  <a:lnTo>
                    <a:pt x="1278351" y="1465059"/>
                  </a:lnTo>
                  <a:lnTo>
                    <a:pt x="1281834" y="1465941"/>
                  </a:lnTo>
                  <a:lnTo>
                    <a:pt x="1285318" y="1466817"/>
                  </a:lnTo>
                  <a:lnTo>
                    <a:pt x="1288801" y="1467686"/>
                  </a:lnTo>
                  <a:lnTo>
                    <a:pt x="1292284" y="1507092"/>
                  </a:lnTo>
                  <a:lnTo>
                    <a:pt x="1295767" y="1507792"/>
                  </a:lnTo>
                  <a:lnTo>
                    <a:pt x="1299251" y="1508487"/>
                  </a:lnTo>
                  <a:lnTo>
                    <a:pt x="1302734" y="1509178"/>
                  </a:lnTo>
                  <a:lnTo>
                    <a:pt x="1306217" y="1509864"/>
                  </a:lnTo>
                  <a:lnTo>
                    <a:pt x="1309700" y="1510545"/>
                  </a:lnTo>
                  <a:lnTo>
                    <a:pt x="1313184" y="1510287"/>
                  </a:lnTo>
                  <a:lnTo>
                    <a:pt x="1316667" y="1509199"/>
                  </a:lnTo>
                  <a:lnTo>
                    <a:pt x="1320150" y="1508114"/>
                  </a:lnTo>
                  <a:lnTo>
                    <a:pt x="1323633" y="1507033"/>
                  </a:lnTo>
                  <a:lnTo>
                    <a:pt x="1327117" y="1505956"/>
                  </a:lnTo>
                  <a:lnTo>
                    <a:pt x="1330600" y="1504882"/>
                  </a:lnTo>
                  <a:lnTo>
                    <a:pt x="1334083" y="1503812"/>
                  </a:lnTo>
                  <a:lnTo>
                    <a:pt x="1337566" y="1502745"/>
                  </a:lnTo>
                  <a:lnTo>
                    <a:pt x="1341050" y="1501681"/>
                  </a:lnTo>
                  <a:lnTo>
                    <a:pt x="1344533" y="1500621"/>
                  </a:lnTo>
                  <a:lnTo>
                    <a:pt x="1348016" y="1499564"/>
                  </a:lnTo>
                  <a:lnTo>
                    <a:pt x="1351499" y="1498511"/>
                  </a:lnTo>
                  <a:lnTo>
                    <a:pt x="1354983" y="1498802"/>
                  </a:lnTo>
                  <a:lnTo>
                    <a:pt x="1358466" y="1499501"/>
                  </a:lnTo>
                  <a:lnTo>
                    <a:pt x="1361949" y="1500195"/>
                  </a:lnTo>
                  <a:lnTo>
                    <a:pt x="1365432" y="1500886"/>
                  </a:lnTo>
                  <a:lnTo>
                    <a:pt x="1368916" y="1501572"/>
                  </a:lnTo>
                  <a:lnTo>
                    <a:pt x="1372399" y="1502253"/>
                  </a:lnTo>
                  <a:lnTo>
                    <a:pt x="1375882" y="1526076"/>
                  </a:lnTo>
                  <a:lnTo>
                    <a:pt x="1379365" y="1525028"/>
                  </a:lnTo>
                  <a:lnTo>
                    <a:pt x="1382849" y="1523984"/>
                  </a:lnTo>
                  <a:lnTo>
                    <a:pt x="1386332" y="1522943"/>
                  </a:lnTo>
                  <a:lnTo>
                    <a:pt x="1389815" y="1521905"/>
                  </a:lnTo>
                  <a:lnTo>
                    <a:pt x="1393298" y="1520870"/>
                  </a:lnTo>
                  <a:lnTo>
                    <a:pt x="1396782" y="1519838"/>
                  </a:lnTo>
                  <a:lnTo>
                    <a:pt x="1400265" y="1518809"/>
                  </a:lnTo>
                  <a:lnTo>
                    <a:pt x="1403748" y="1517784"/>
                  </a:lnTo>
                  <a:lnTo>
                    <a:pt x="1407231" y="1516762"/>
                  </a:lnTo>
                  <a:lnTo>
                    <a:pt x="1410715" y="1515742"/>
                  </a:lnTo>
                  <a:lnTo>
                    <a:pt x="1414198" y="1514726"/>
                  </a:lnTo>
                  <a:lnTo>
                    <a:pt x="1417681" y="1513713"/>
                  </a:lnTo>
                  <a:lnTo>
                    <a:pt x="1421164" y="1512703"/>
                  </a:lnTo>
                  <a:lnTo>
                    <a:pt x="1424648" y="1511696"/>
                  </a:lnTo>
                  <a:lnTo>
                    <a:pt x="1428131" y="1510693"/>
                  </a:lnTo>
                  <a:lnTo>
                    <a:pt x="1431614" y="1509692"/>
                  </a:lnTo>
                  <a:lnTo>
                    <a:pt x="1435097" y="1546108"/>
                  </a:lnTo>
                  <a:lnTo>
                    <a:pt x="1438580" y="1547356"/>
                  </a:lnTo>
                  <a:lnTo>
                    <a:pt x="1442064" y="1548595"/>
                  </a:lnTo>
                  <a:lnTo>
                    <a:pt x="1445547" y="1549825"/>
                  </a:lnTo>
                  <a:lnTo>
                    <a:pt x="1449030" y="1551046"/>
                  </a:lnTo>
                  <a:lnTo>
                    <a:pt x="1452513" y="1552258"/>
                  </a:lnTo>
                  <a:lnTo>
                    <a:pt x="1455997" y="1578762"/>
                  </a:lnTo>
                  <a:lnTo>
                    <a:pt x="1459480" y="1579841"/>
                  </a:lnTo>
                  <a:lnTo>
                    <a:pt x="1462963" y="1580912"/>
                  </a:lnTo>
                  <a:lnTo>
                    <a:pt x="1462963" y="1580912"/>
                  </a:lnTo>
                  <a:lnTo>
                    <a:pt x="1466446" y="1581976"/>
                  </a:lnTo>
                  <a:lnTo>
                    <a:pt x="1469930" y="1583033"/>
                  </a:lnTo>
                  <a:lnTo>
                    <a:pt x="1473413" y="1584082"/>
                  </a:lnTo>
                  <a:lnTo>
                    <a:pt x="1476896" y="1611786"/>
                  </a:lnTo>
                  <a:lnTo>
                    <a:pt x="1480379" y="1611420"/>
                  </a:lnTo>
                  <a:lnTo>
                    <a:pt x="1483863" y="1611055"/>
                  </a:lnTo>
                  <a:lnTo>
                    <a:pt x="1487346" y="1610692"/>
                  </a:lnTo>
                  <a:lnTo>
                    <a:pt x="1490829" y="1610330"/>
                  </a:lnTo>
                  <a:lnTo>
                    <a:pt x="1494312" y="1609970"/>
                  </a:lnTo>
                  <a:lnTo>
                    <a:pt x="1497796" y="1610737"/>
                  </a:lnTo>
                  <a:lnTo>
                    <a:pt x="1501279" y="1612283"/>
                  </a:lnTo>
                  <a:lnTo>
                    <a:pt x="1504762" y="1613817"/>
                  </a:lnTo>
                  <a:lnTo>
                    <a:pt x="1508245" y="1615339"/>
                  </a:lnTo>
                  <a:lnTo>
                    <a:pt x="1511729" y="1616849"/>
                  </a:lnTo>
                  <a:lnTo>
                    <a:pt x="1515212" y="1618348"/>
                  </a:lnTo>
                  <a:lnTo>
                    <a:pt x="1518695" y="1618527"/>
                  </a:lnTo>
                  <a:lnTo>
                    <a:pt x="1522178" y="1618161"/>
                  </a:lnTo>
                  <a:lnTo>
                    <a:pt x="1525662" y="1617795"/>
                  </a:lnTo>
                  <a:lnTo>
                    <a:pt x="1529145" y="1617432"/>
                  </a:lnTo>
                  <a:lnTo>
                    <a:pt x="1532628" y="1617069"/>
                  </a:lnTo>
                  <a:lnTo>
                    <a:pt x="1536111" y="1616708"/>
                  </a:lnTo>
                  <a:lnTo>
                    <a:pt x="1539595" y="1615844"/>
                  </a:lnTo>
                  <a:lnTo>
                    <a:pt x="1543078" y="1614873"/>
                  </a:lnTo>
                  <a:lnTo>
                    <a:pt x="1546561" y="1613905"/>
                  </a:lnTo>
                  <a:lnTo>
                    <a:pt x="1550044" y="1612939"/>
                  </a:lnTo>
                  <a:lnTo>
                    <a:pt x="1553528" y="1611976"/>
                  </a:lnTo>
                  <a:lnTo>
                    <a:pt x="1557011" y="1611015"/>
                  </a:lnTo>
                  <a:lnTo>
                    <a:pt x="1560494" y="1610057"/>
                  </a:lnTo>
                  <a:lnTo>
                    <a:pt x="1563977" y="1609101"/>
                  </a:lnTo>
                  <a:lnTo>
                    <a:pt x="1567461" y="1608147"/>
                  </a:lnTo>
                  <a:lnTo>
                    <a:pt x="1570944" y="1607196"/>
                  </a:lnTo>
                  <a:lnTo>
                    <a:pt x="1574427" y="1606247"/>
                  </a:lnTo>
                  <a:lnTo>
                    <a:pt x="1577910" y="1605282"/>
                  </a:lnTo>
                  <a:lnTo>
                    <a:pt x="1581394" y="1604032"/>
                  </a:lnTo>
                  <a:lnTo>
                    <a:pt x="1584877" y="1602785"/>
                  </a:lnTo>
                  <a:lnTo>
                    <a:pt x="1588360" y="1601539"/>
                  </a:lnTo>
                  <a:lnTo>
                    <a:pt x="1591843" y="1600296"/>
                  </a:lnTo>
                  <a:lnTo>
                    <a:pt x="1595327" y="1599055"/>
                  </a:lnTo>
                  <a:lnTo>
                    <a:pt x="1598810" y="1597817"/>
                  </a:lnTo>
                  <a:lnTo>
                    <a:pt x="1602293" y="1596581"/>
                  </a:lnTo>
                  <a:lnTo>
                    <a:pt x="1605776" y="1595347"/>
                  </a:lnTo>
                  <a:lnTo>
                    <a:pt x="1609260" y="1594115"/>
                  </a:lnTo>
                  <a:lnTo>
                    <a:pt x="1612743" y="1592886"/>
                  </a:lnTo>
                  <a:lnTo>
                    <a:pt x="1616226" y="1591659"/>
                  </a:lnTo>
                  <a:lnTo>
                    <a:pt x="1619709" y="1590434"/>
                  </a:lnTo>
                  <a:lnTo>
                    <a:pt x="1623193" y="1589211"/>
                  </a:lnTo>
                  <a:lnTo>
                    <a:pt x="1626676" y="1587991"/>
                  </a:lnTo>
                  <a:lnTo>
                    <a:pt x="1630159" y="1586773"/>
                  </a:lnTo>
                  <a:lnTo>
                    <a:pt x="1633642" y="1585557"/>
                  </a:lnTo>
                  <a:lnTo>
                    <a:pt x="1637126" y="1584344"/>
                  </a:lnTo>
                  <a:lnTo>
                    <a:pt x="1640609" y="1583132"/>
                  </a:lnTo>
                  <a:lnTo>
                    <a:pt x="1644092" y="1581923"/>
                  </a:lnTo>
                  <a:lnTo>
                    <a:pt x="1647575" y="1580716"/>
                  </a:lnTo>
                  <a:lnTo>
                    <a:pt x="1651059" y="1579512"/>
                  </a:lnTo>
                  <a:lnTo>
                    <a:pt x="1654542" y="1578309"/>
                  </a:lnTo>
                  <a:lnTo>
                    <a:pt x="1658025" y="1577109"/>
                  </a:lnTo>
                  <a:lnTo>
                    <a:pt x="1661508" y="1576074"/>
                  </a:lnTo>
                  <a:lnTo>
                    <a:pt x="1664992" y="1575186"/>
                  </a:lnTo>
                  <a:lnTo>
                    <a:pt x="1668475" y="1574301"/>
                  </a:lnTo>
                  <a:lnTo>
                    <a:pt x="1671958" y="1573417"/>
                  </a:lnTo>
                  <a:lnTo>
                    <a:pt x="1675441" y="1572536"/>
                  </a:lnTo>
                  <a:lnTo>
                    <a:pt x="1678925" y="1571657"/>
                  </a:lnTo>
                  <a:lnTo>
                    <a:pt x="1682408" y="1570779"/>
                  </a:lnTo>
                  <a:lnTo>
                    <a:pt x="1685891" y="1569904"/>
                  </a:lnTo>
                  <a:lnTo>
                    <a:pt x="1689374" y="1569032"/>
                  </a:lnTo>
                  <a:lnTo>
                    <a:pt x="1692858" y="1568161"/>
                  </a:lnTo>
                  <a:lnTo>
                    <a:pt x="1696341" y="1567292"/>
                  </a:lnTo>
                  <a:lnTo>
                    <a:pt x="1699824" y="1566425"/>
                  </a:lnTo>
                  <a:lnTo>
                    <a:pt x="1703307" y="1591552"/>
                  </a:lnTo>
                  <a:lnTo>
                    <a:pt x="1706791" y="1592426"/>
                  </a:lnTo>
                  <a:lnTo>
                    <a:pt x="1710274" y="1593295"/>
                  </a:lnTo>
                  <a:lnTo>
                    <a:pt x="1713757" y="1594158"/>
                  </a:lnTo>
                  <a:lnTo>
                    <a:pt x="1717240" y="1595017"/>
                  </a:lnTo>
                  <a:lnTo>
                    <a:pt x="1720723" y="1595870"/>
                  </a:lnTo>
                  <a:lnTo>
                    <a:pt x="1724207" y="1595964"/>
                  </a:lnTo>
                  <a:lnTo>
                    <a:pt x="1727690" y="1595958"/>
                  </a:lnTo>
                  <a:lnTo>
                    <a:pt x="1731173" y="1595951"/>
                  </a:lnTo>
                  <a:lnTo>
                    <a:pt x="1734656" y="1595944"/>
                  </a:lnTo>
                  <a:lnTo>
                    <a:pt x="1738140" y="1595938"/>
                  </a:lnTo>
                  <a:lnTo>
                    <a:pt x="1741623" y="1595931"/>
                  </a:lnTo>
                  <a:lnTo>
                    <a:pt x="1745106" y="1595924"/>
                  </a:lnTo>
                  <a:lnTo>
                    <a:pt x="1748589" y="1595918"/>
                  </a:lnTo>
                  <a:lnTo>
                    <a:pt x="1752073" y="1595911"/>
                  </a:lnTo>
                  <a:lnTo>
                    <a:pt x="1755556" y="1595904"/>
                  </a:lnTo>
                  <a:lnTo>
                    <a:pt x="1759039" y="1595898"/>
                  </a:lnTo>
                  <a:lnTo>
                    <a:pt x="1762522" y="1608855"/>
                  </a:lnTo>
                  <a:lnTo>
                    <a:pt x="1766006" y="1608823"/>
                  </a:lnTo>
                  <a:lnTo>
                    <a:pt x="1769489" y="1608792"/>
                  </a:lnTo>
                  <a:lnTo>
                    <a:pt x="1772972" y="1608760"/>
                  </a:lnTo>
                  <a:lnTo>
                    <a:pt x="1776455" y="1608729"/>
                  </a:lnTo>
                  <a:lnTo>
                    <a:pt x="1779939" y="1608698"/>
                  </a:lnTo>
                  <a:lnTo>
                    <a:pt x="1783422" y="1608667"/>
                  </a:lnTo>
                  <a:lnTo>
                    <a:pt x="1786905" y="1608636"/>
                  </a:lnTo>
                  <a:lnTo>
                    <a:pt x="1790388" y="1608606"/>
                  </a:lnTo>
                  <a:lnTo>
                    <a:pt x="1793872" y="1608575"/>
                  </a:lnTo>
                  <a:lnTo>
                    <a:pt x="1797355" y="1608545"/>
                  </a:lnTo>
                  <a:lnTo>
                    <a:pt x="1800838" y="1608514"/>
                  </a:lnTo>
                  <a:lnTo>
                    <a:pt x="1804321" y="1620742"/>
                  </a:lnTo>
                  <a:lnTo>
                    <a:pt x="1807805" y="1620430"/>
                  </a:lnTo>
                  <a:lnTo>
                    <a:pt x="1811288" y="1620120"/>
                  </a:lnTo>
                  <a:lnTo>
                    <a:pt x="1814771" y="1619811"/>
                  </a:lnTo>
                  <a:lnTo>
                    <a:pt x="1818254" y="1619502"/>
                  </a:lnTo>
                  <a:lnTo>
                    <a:pt x="1821738" y="1619195"/>
                  </a:lnTo>
                  <a:lnTo>
                    <a:pt x="1825221" y="1621904"/>
                  </a:lnTo>
                  <a:lnTo>
                    <a:pt x="1828704" y="1621595"/>
                  </a:lnTo>
                  <a:lnTo>
                    <a:pt x="1832187" y="1621286"/>
                  </a:lnTo>
                  <a:lnTo>
                    <a:pt x="1835671" y="1620979"/>
                  </a:lnTo>
                  <a:lnTo>
                    <a:pt x="1839154" y="1620673"/>
                  </a:lnTo>
                  <a:lnTo>
                    <a:pt x="1842637" y="1620367"/>
                  </a:lnTo>
                  <a:lnTo>
                    <a:pt x="1846120" y="1620063"/>
                  </a:lnTo>
                  <a:lnTo>
                    <a:pt x="1849604" y="1619759"/>
                  </a:lnTo>
                  <a:lnTo>
                    <a:pt x="1853087" y="1619456"/>
                  </a:lnTo>
                  <a:lnTo>
                    <a:pt x="1856570" y="1619155"/>
                  </a:lnTo>
                  <a:lnTo>
                    <a:pt x="1860053" y="1618854"/>
                  </a:lnTo>
                  <a:lnTo>
                    <a:pt x="1863537" y="1618554"/>
                  </a:lnTo>
                  <a:lnTo>
                    <a:pt x="1867020" y="1618255"/>
                  </a:lnTo>
                  <a:lnTo>
                    <a:pt x="1870503" y="1617957"/>
                  </a:lnTo>
                  <a:lnTo>
                    <a:pt x="1873986" y="1617660"/>
                  </a:lnTo>
                  <a:lnTo>
                    <a:pt x="1877470" y="1617364"/>
                  </a:lnTo>
                  <a:lnTo>
                    <a:pt x="1880953" y="1617069"/>
                  </a:lnTo>
                  <a:lnTo>
                    <a:pt x="1884436" y="1616775"/>
                  </a:lnTo>
                  <a:lnTo>
                    <a:pt x="1887919" y="1634202"/>
                  </a:lnTo>
                  <a:lnTo>
                    <a:pt x="1891403" y="1634369"/>
                  </a:lnTo>
                  <a:lnTo>
                    <a:pt x="1894886" y="1634535"/>
                  </a:lnTo>
                  <a:lnTo>
                    <a:pt x="1898369" y="1634701"/>
                  </a:lnTo>
                  <a:lnTo>
                    <a:pt x="1901852" y="1634866"/>
                  </a:lnTo>
                  <a:lnTo>
                    <a:pt x="1905336" y="1635030"/>
                  </a:lnTo>
                  <a:lnTo>
                    <a:pt x="1908819" y="1634746"/>
                  </a:lnTo>
                  <a:lnTo>
                    <a:pt x="1912302" y="1634435"/>
                  </a:lnTo>
                  <a:lnTo>
                    <a:pt x="1915785" y="1634125"/>
                  </a:lnTo>
                  <a:lnTo>
                    <a:pt x="1919269" y="1633815"/>
                  </a:lnTo>
                  <a:lnTo>
                    <a:pt x="1922752" y="1633507"/>
                  </a:lnTo>
                  <a:lnTo>
                    <a:pt x="1926235" y="1633200"/>
                  </a:lnTo>
                  <a:lnTo>
                    <a:pt x="1929718" y="1632893"/>
                  </a:lnTo>
                  <a:lnTo>
                    <a:pt x="1933202" y="1632588"/>
                  </a:lnTo>
                  <a:lnTo>
                    <a:pt x="1936685" y="1632283"/>
                  </a:lnTo>
                  <a:lnTo>
                    <a:pt x="1940168" y="1631979"/>
                  </a:lnTo>
                  <a:lnTo>
                    <a:pt x="1943651" y="1631676"/>
                  </a:lnTo>
                  <a:lnTo>
                    <a:pt x="1947135" y="1702962"/>
                  </a:lnTo>
                  <a:lnTo>
                    <a:pt x="1950618" y="1702586"/>
                  </a:lnTo>
                  <a:lnTo>
                    <a:pt x="1954101" y="1702211"/>
                  </a:lnTo>
                  <a:lnTo>
                    <a:pt x="1957584" y="1701837"/>
                  </a:lnTo>
                  <a:lnTo>
                    <a:pt x="1961068" y="1701464"/>
                  </a:lnTo>
                  <a:lnTo>
                    <a:pt x="1964551" y="1701092"/>
                  </a:lnTo>
                  <a:lnTo>
                    <a:pt x="1968034" y="1722293"/>
                  </a:lnTo>
                  <a:lnTo>
                    <a:pt x="1971517" y="1724935"/>
                  </a:lnTo>
                  <a:lnTo>
                    <a:pt x="1975001" y="1727552"/>
                  </a:lnTo>
                  <a:lnTo>
                    <a:pt x="1978484" y="1730144"/>
                  </a:lnTo>
                  <a:lnTo>
                    <a:pt x="1981967" y="1732712"/>
                  </a:lnTo>
                  <a:lnTo>
                    <a:pt x="1985450" y="1735255"/>
                  </a:lnTo>
                  <a:lnTo>
                    <a:pt x="1988934" y="1741137"/>
                  </a:lnTo>
                  <a:lnTo>
                    <a:pt x="1992417" y="1741456"/>
                  </a:lnTo>
                  <a:lnTo>
                    <a:pt x="1995900" y="1741773"/>
                  </a:lnTo>
                  <a:lnTo>
                    <a:pt x="1999383" y="1742089"/>
                  </a:lnTo>
                  <a:lnTo>
                    <a:pt x="2002867" y="1742404"/>
                  </a:lnTo>
                  <a:lnTo>
                    <a:pt x="2006350" y="1742717"/>
                  </a:lnTo>
                  <a:lnTo>
                    <a:pt x="2009833" y="1742747"/>
                  </a:lnTo>
                  <a:lnTo>
                    <a:pt x="2013316" y="1742526"/>
                  </a:lnTo>
                  <a:lnTo>
                    <a:pt x="2016799" y="1742306"/>
                  </a:lnTo>
                  <a:lnTo>
                    <a:pt x="2020283" y="1742087"/>
                  </a:lnTo>
                  <a:lnTo>
                    <a:pt x="2023766" y="1741868"/>
                  </a:lnTo>
                  <a:lnTo>
                    <a:pt x="2027249" y="1741650"/>
                  </a:lnTo>
                  <a:lnTo>
                    <a:pt x="2030732" y="1741433"/>
                  </a:lnTo>
                  <a:lnTo>
                    <a:pt x="2034216" y="1741216"/>
                  </a:lnTo>
                  <a:lnTo>
                    <a:pt x="2037699" y="1741000"/>
                  </a:lnTo>
                  <a:lnTo>
                    <a:pt x="2041182" y="1740784"/>
                  </a:lnTo>
                  <a:lnTo>
                    <a:pt x="2044665" y="1740570"/>
                  </a:lnTo>
                  <a:lnTo>
                    <a:pt x="2048149" y="1740355"/>
                  </a:lnTo>
                  <a:lnTo>
                    <a:pt x="2051632" y="1740543"/>
                  </a:lnTo>
                  <a:lnTo>
                    <a:pt x="2055115" y="1740853"/>
                  </a:lnTo>
                  <a:lnTo>
                    <a:pt x="2058598" y="1741163"/>
                  </a:lnTo>
                  <a:lnTo>
                    <a:pt x="2062082" y="1741470"/>
                  </a:lnTo>
                  <a:lnTo>
                    <a:pt x="2065565" y="1741777"/>
                  </a:lnTo>
                  <a:lnTo>
                    <a:pt x="2069048" y="1742082"/>
                  </a:lnTo>
                  <a:lnTo>
                    <a:pt x="2072531" y="1741472"/>
                  </a:lnTo>
                  <a:lnTo>
                    <a:pt x="2076015" y="1740742"/>
                  </a:lnTo>
                  <a:lnTo>
                    <a:pt x="2079498" y="1740012"/>
                  </a:lnTo>
                  <a:lnTo>
                    <a:pt x="2082981" y="1739284"/>
                  </a:lnTo>
                  <a:lnTo>
                    <a:pt x="2086464" y="1738557"/>
                  </a:lnTo>
                  <a:lnTo>
                    <a:pt x="2089948" y="1737831"/>
                  </a:lnTo>
                  <a:lnTo>
                    <a:pt x="2089948" y="1739860"/>
                  </a:lnTo>
                  <a:lnTo>
                    <a:pt x="2089948" y="1741879"/>
                  </a:lnTo>
                  <a:lnTo>
                    <a:pt x="2089948" y="1743888"/>
                  </a:lnTo>
                  <a:lnTo>
                    <a:pt x="2089948" y="1745888"/>
                  </a:lnTo>
                  <a:lnTo>
                    <a:pt x="2089948" y="1747878"/>
                  </a:lnTo>
                  <a:lnTo>
                    <a:pt x="2089948" y="1749859"/>
                  </a:lnTo>
                  <a:lnTo>
                    <a:pt x="2089948" y="1751831"/>
                  </a:lnTo>
                  <a:lnTo>
                    <a:pt x="2089948" y="1753793"/>
                  </a:lnTo>
                  <a:lnTo>
                    <a:pt x="2089948" y="1755747"/>
                  </a:lnTo>
                  <a:lnTo>
                    <a:pt x="2089948" y="1757691"/>
                  </a:lnTo>
                  <a:lnTo>
                    <a:pt x="2089948" y="1759626"/>
                  </a:lnTo>
                  <a:lnTo>
                    <a:pt x="2089948" y="1761552"/>
                  </a:lnTo>
                  <a:lnTo>
                    <a:pt x="2089948" y="1763469"/>
                  </a:lnTo>
                  <a:lnTo>
                    <a:pt x="2089948" y="1765377"/>
                  </a:lnTo>
                  <a:lnTo>
                    <a:pt x="2089948" y="1767276"/>
                  </a:lnTo>
                  <a:lnTo>
                    <a:pt x="2089948" y="1769167"/>
                  </a:lnTo>
                  <a:lnTo>
                    <a:pt x="2089948" y="1771049"/>
                  </a:lnTo>
                  <a:lnTo>
                    <a:pt x="2093431" y="1770646"/>
                  </a:lnTo>
                  <a:lnTo>
                    <a:pt x="2096914" y="1770243"/>
                  </a:lnTo>
                  <a:lnTo>
                    <a:pt x="2100397" y="1769842"/>
                  </a:lnTo>
                  <a:lnTo>
                    <a:pt x="2103881" y="1769442"/>
                  </a:lnTo>
                  <a:lnTo>
                    <a:pt x="2107364" y="1769042"/>
                  </a:lnTo>
                  <a:lnTo>
                    <a:pt x="2110847" y="1768644"/>
                  </a:lnTo>
                  <a:lnTo>
                    <a:pt x="2114330" y="1768246"/>
                  </a:lnTo>
                  <a:lnTo>
                    <a:pt x="2117814" y="1767849"/>
                  </a:lnTo>
                  <a:lnTo>
                    <a:pt x="2121297" y="1767454"/>
                  </a:lnTo>
                  <a:lnTo>
                    <a:pt x="2124780" y="1767059"/>
                  </a:lnTo>
                  <a:lnTo>
                    <a:pt x="2128263" y="1766665"/>
                  </a:lnTo>
                  <a:lnTo>
                    <a:pt x="2131747" y="1766123"/>
                  </a:lnTo>
                  <a:lnTo>
                    <a:pt x="2135230" y="1765097"/>
                  </a:lnTo>
                  <a:lnTo>
                    <a:pt x="2138713" y="1764073"/>
                  </a:lnTo>
                  <a:lnTo>
                    <a:pt x="2142196" y="1763049"/>
                  </a:lnTo>
                  <a:lnTo>
                    <a:pt x="2145680" y="1762026"/>
                  </a:lnTo>
                  <a:lnTo>
                    <a:pt x="2149163" y="1761003"/>
                  </a:lnTo>
                  <a:lnTo>
                    <a:pt x="2152646" y="1759982"/>
                  </a:lnTo>
                  <a:lnTo>
                    <a:pt x="2156129" y="1758961"/>
                  </a:lnTo>
                  <a:lnTo>
                    <a:pt x="2159613" y="1757941"/>
                  </a:lnTo>
                  <a:lnTo>
                    <a:pt x="2163096" y="1756922"/>
                  </a:lnTo>
                  <a:lnTo>
                    <a:pt x="2166579" y="1755903"/>
                  </a:lnTo>
                  <a:lnTo>
                    <a:pt x="2170062" y="1754886"/>
                  </a:lnTo>
                  <a:lnTo>
                    <a:pt x="2173546" y="1754921"/>
                  </a:lnTo>
                  <a:lnTo>
                    <a:pt x="2177029" y="1756136"/>
                  </a:lnTo>
                  <a:lnTo>
                    <a:pt x="2180512" y="1757343"/>
                  </a:lnTo>
                  <a:lnTo>
                    <a:pt x="2183995" y="1758544"/>
                  </a:lnTo>
                  <a:lnTo>
                    <a:pt x="2187479" y="1759736"/>
                  </a:lnTo>
                  <a:lnTo>
                    <a:pt x="2190962" y="1760922"/>
                  </a:lnTo>
                  <a:lnTo>
                    <a:pt x="2194445" y="1768268"/>
                  </a:lnTo>
                  <a:lnTo>
                    <a:pt x="2197928" y="1767580"/>
                  </a:lnTo>
                  <a:lnTo>
                    <a:pt x="2201412" y="1766892"/>
                  </a:lnTo>
                  <a:lnTo>
                    <a:pt x="2204895" y="1766206"/>
                  </a:lnTo>
                  <a:lnTo>
                    <a:pt x="2208378" y="1765521"/>
                  </a:lnTo>
                  <a:lnTo>
                    <a:pt x="2211861" y="1764837"/>
                  </a:lnTo>
                  <a:lnTo>
                    <a:pt x="2215345" y="1764154"/>
                  </a:lnTo>
                  <a:lnTo>
                    <a:pt x="2218828" y="1763472"/>
                  </a:lnTo>
                  <a:lnTo>
                    <a:pt x="2222311" y="1762791"/>
                  </a:lnTo>
                  <a:lnTo>
                    <a:pt x="2225794" y="1762111"/>
                  </a:lnTo>
                  <a:lnTo>
                    <a:pt x="2229278" y="1761432"/>
                  </a:lnTo>
                  <a:lnTo>
                    <a:pt x="2232761" y="1760753"/>
                  </a:lnTo>
                  <a:lnTo>
                    <a:pt x="2236244" y="1767223"/>
                  </a:lnTo>
                  <a:lnTo>
                    <a:pt x="2239727" y="1766548"/>
                  </a:lnTo>
                  <a:lnTo>
                    <a:pt x="2243211" y="1765873"/>
                  </a:lnTo>
                  <a:lnTo>
                    <a:pt x="2246694" y="1765200"/>
                  </a:lnTo>
                  <a:lnTo>
                    <a:pt x="2250177" y="1764527"/>
                  </a:lnTo>
                  <a:lnTo>
                    <a:pt x="2253660" y="1763856"/>
                  </a:lnTo>
                  <a:lnTo>
                    <a:pt x="2257144" y="1763327"/>
                  </a:lnTo>
                  <a:lnTo>
                    <a:pt x="2260627" y="1762808"/>
                  </a:lnTo>
                  <a:lnTo>
                    <a:pt x="2264110" y="1762290"/>
                  </a:lnTo>
                  <a:lnTo>
                    <a:pt x="2267593" y="1761773"/>
                  </a:lnTo>
                  <a:lnTo>
                    <a:pt x="2271077" y="1761257"/>
                  </a:lnTo>
                  <a:lnTo>
                    <a:pt x="2274560" y="1760742"/>
                  </a:lnTo>
                  <a:lnTo>
                    <a:pt x="2278043" y="1760227"/>
                  </a:lnTo>
                  <a:lnTo>
                    <a:pt x="2281526" y="1759714"/>
                  </a:lnTo>
                  <a:lnTo>
                    <a:pt x="2285010" y="1759202"/>
                  </a:lnTo>
                  <a:lnTo>
                    <a:pt x="2288493" y="1758690"/>
                  </a:lnTo>
                  <a:lnTo>
                    <a:pt x="2291976" y="1758180"/>
                  </a:lnTo>
                  <a:lnTo>
                    <a:pt x="2295459" y="1773206"/>
                  </a:lnTo>
                  <a:lnTo>
                    <a:pt x="2298942" y="1772355"/>
                  </a:lnTo>
                  <a:lnTo>
                    <a:pt x="2302426" y="1771506"/>
                  </a:lnTo>
                  <a:lnTo>
                    <a:pt x="2305909" y="1770657"/>
                  </a:lnTo>
                  <a:lnTo>
                    <a:pt x="2309392" y="1769809"/>
                  </a:lnTo>
                  <a:lnTo>
                    <a:pt x="2312875" y="1768962"/>
                  </a:lnTo>
                  <a:lnTo>
                    <a:pt x="2316359" y="1768116"/>
                  </a:lnTo>
                  <a:lnTo>
                    <a:pt x="2319842" y="1767271"/>
                  </a:lnTo>
                  <a:lnTo>
                    <a:pt x="2323325" y="1766426"/>
                  </a:lnTo>
                  <a:lnTo>
                    <a:pt x="2326808" y="1765582"/>
                  </a:lnTo>
                  <a:lnTo>
                    <a:pt x="2330292" y="1764739"/>
                  </a:lnTo>
                  <a:lnTo>
                    <a:pt x="2333775" y="1763897"/>
                  </a:lnTo>
                  <a:lnTo>
                    <a:pt x="2337258" y="1763055"/>
                  </a:lnTo>
                  <a:lnTo>
                    <a:pt x="2340741" y="1762214"/>
                  </a:lnTo>
                  <a:lnTo>
                    <a:pt x="2344225" y="1761375"/>
                  </a:lnTo>
                  <a:lnTo>
                    <a:pt x="2347708" y="1760535"/>
                  </a:lnTo>
                  <a:lnTo>
                    <a:pt x="2351191" y="1759697"/>
                  </a:lnTo>
                  <a:lnTo>
                    <a:pt x="2354674" y="1758860"/>
                  </a:lnTo>
                  <a:lnTo>
                    <a:pt x="2358158" y="1764008"/>
                  </a:lnTo>
                  <a:lnTo>
                    <a:pt x="2361641" y="1764804"/>
                  </a:lnTo>
                  <a:lnTo>
                    <a:pt x="2365124" y="1765596"/>
                  </a:lnTo>
                  <a:lnTo>
                    <a:pt x="2368607" y="1766384"/>
                  </a:lnTo>
                  <a:lnTo>
                    <a:pt x="2372091" y="1767168"/>
                  </a:lnTo>
                  <a:lnTo>
                    <a:pt x="2375574" y="1767948"/>
                  </a:lnTo>
                  <a:lnTo>
                    <a:pt x="2379057" y="1776399"/>
                  </a:lnTo>
                  <a:lnTo>
                    <a:pt x="2382540" y="1776318"/>
                  </a:lnTo>
                  <a:lnTo>
                    <a:pt x="2386024" y="1776237"/>
                  </a:lnTo>
                  <a:lnTo>
                    <a:pt x="2389507" y="1776157"/>
                  </a:lnTo>
                  <a:lnTo>
                    <a:pt x="2392990" y="1776077"/>
                  </a:lnTo>
                  <a:lnTo>
                    <a:pt x="2396473" y="1775997"/>
                  </a:lnTo>
                  <a:lnTo>
                    <a:pt x="2399957" y="1776337"/>
                  </a:lnTo>
                  <a:lnTo>
                    <a:pt x="2403440" y="1776804"/>
                  </a:lnTo>
                  <a:lnTo>
                    <a:pt x="2406923" y="1777270"/>
                  </a:lnTo>
                  <a:lnTo>
                    <a:pt x="2410406" y="1777734"/>
                  </a:lnTo>
                  <a:lnTo>
                    <a:pt x="2413890" y="1778195"/>
                  </a:lnTo>
                  <a:lnTo>
                    <a:pt x="2417373" y="1778656"/>
                  </a:lnTo>
                  <a:lnTo>
                    <a:pt x="2420856" y="1783853"/>
                  </a:lnTo>
                  <a:lnTo>
                    <a:pt x="2424339" y="1784297"/>
                  </a:lnTo>
                  <a:lnTo>
                    <a:pt x="2427823" y="1784740"/>
                  </a:lnTo>
                  <a:lnTo>
                    <a:pt x="2431306" y="1785181"/>
                  </a:lnTo>
                  <a:lnTo>
                    <a:pt x="2434789" y="1785620"/>
                  </a:lnTo>
                  <a:lnTo>
                    <a:pt x="2438272" y="1810125"/>
                  </a:lnTo>
                  <a:lnTo>
                    <a:pt x="2441756" y="1810501"/>
                  </a:lnTo>
                  <a:lnTo>
                    <a:pt x="2445239" y="1810876"/>
                  </a:lnTo>
                  <a:lnTo>
                    <a:pt x="2448722" y="1811250"/>
                  </a:lnTo>
                  <a:lnTo>
                    <a:pt x="2452205" y="1811622"/>
                  </a:lnTo>
                  <a:lnTo>
                    <a:pt x="2455689" y="1811993"/>
                  </a:lnTo>
                  <a:lnTo>
                    <a:pt x="2459172" y="1815186"/>
                  </a:lnTo>
                  <a:lnTo>
                    <a:pt x="2462655" y="1815184"/>
                  </a:lnTo>
                  <a:lnTo>
                    <a:pt x="2466138" y="1815182"/>
                  </a:lnTo>
                  <a:lnTo>
                    <a:pt x="2469622" y="1815180"/>
                  </a:lnTo>
                  <a:lnTo>
                    <a:pt x="2473105" y="1815178"/>
                  </a:lnTo>
                  <a:lnTo>
                    <a:pt x="2476588" y="1815176"/>
                  </a:lnTo>
                  <a:lnTo>
                    <a:pt x="2480071" y="1815174"/>
                  </a:lnTo>
                  <a:lnTo>
                    <a:pt x="2483555" y="1815172"/>
                  </a:lnTo>
                  <a:lnTo>
                    <a:pt x="2487038" y="1815170"/>
                  </a:lnTo>
                  <a:lnTo>
                    <a:pt x="2490521" y="1815168"/>
                  </a:lnTo>
                  <a:lnTo>
                    <a:pt x="2494004" y="1815166"/>
                  </a:lnTo>
                  <a:lnTo>
                    <a:pt x="2497488" y="1815164"/>
                  </a:lnTo>
                  <a:lnTo>
                    <a:pt x="2500971" y="1814993"/>
                  </a:lnTo>
                  <a:lnTo>
                    <a:pt x="2504454" y="1814515"/>
                  </a:lnTo>
                  <a:lnTo>
                    <a:pt x="2507937" y="1814036"/>
                  </a:lnTo>
                  <a:lnTo>
                    <a:pt x="2507937" y="1814036"/>
                  </a:lnTo>
                  <a:lnTo>
                    <a:pt x="2511421" y="1813559"/>
                  </a:lnTo>
                  <a:lnTo>
                    <a:pt x="2514904" y="1813082"/>
                  </a:lnTo>
                  <a:lnTo>
                    <a:pt x="2518387" y="1812606"/>
                  </a:lnTo>
                  <a:lnTo>
                    <a:pt x="2521870" y="1812131"/>
                  </a:lnTo>
                  <a:lnTo>
                    <a:pt x="2525354" y="1811656"/>
                  </a:lnTo>
                  <a:lnTo>
                    <a:pt x="2528837" y="1811182"/>
                  </a:lnTo>
                  <a:lnTo>
                    <a:pt x="2532320" y="1810709"/>
                  </a:lnTo>
                  <a:lnTo>
                    <a:pt x="2535803" y="1810237"/>
                  </a:lnTo>
                  <a:lnTo>
                    <a:pt x="2539287" y="1809765"/>
                  </a:lnTo>
                  <a:lnTo>
                    <a:pt x="2542770" y="1817823"/>
                  </a:lnTo>
                  <a:lnTo>
                    <a:pt x="2546253" y="1820023"/>
                  </a:lnTo>
                  <a:lnTo>
                    <a:pt x="2549736" y="1822205"/>
                  </a:lnTo>
                  <a:lnTo>
                    <a:pt x="2553220" y="1824368"/>
                  </a:lnTo>
                  <a:lnTo>
                    <a:pt x="2556703" y="1826513"/>
                  </a:lnTo>
                  <a:lnTo>
                    <a:pt x="2560186" y="1828641"/>
                  </a:lnTo>
                  <a:lnTo>
                    <a:pt x="2563669" y="1838689"/>
                  </a:lnTo>
                  <a:lnTo>
                    <a:pt x="2567153" y="1839093"/>
                  </a:lnTo>
                  <a:lnTo>
                    <a:pt x="2570636" y="1839496"/>
                  </a:lnTo>
                  <a:lnTo>
                    <a:pt x="2574119" y="1839897"/>
                  </a:lnTo>
                  <a:lnTo>
                    <a:pt x="2577602" y="1840297"/>
                  </a:lnTo>
                  <a:lnTo>
                    <a:pt x="2581085" y="1840695"/>
                  </a:lnTo>
                  <a:lnTo>
                    <a:pt x="2584569" y="1841091"/>
                  </a:lnTo>
                  <a:lnTo>
                    <a:pt x="2588052" y="1841487"/>
                  </a:lnTo>
                  <a:lnTo>
                    <a:pt x="2591535" y="1841880"/>
                  </a:lnTo>
                  <a:lnTo>
                    <a:pt x="2595018" y="1842273"/>
                  </a:lnTo>
                  <a:lnTo>
                    <a:pt x="2598502" y="1842663"/>
                  </a:lnTo>
                  <a:lnTo>
                    <a:pt x="2601985" y="1843053"/>
                  </a:lnTo>
                  <a:lnTo>
                    <a:pt x="2605468" y="1862219"/>
                  </a:lnTo>
                  <a:lnTo>
                    <a:pt x="2608951" y="1863066"/>
                  </a:lnTo>
                  <a:lnTo>
                    <a:pt x="2612435" y="1863908"/>
                  </a:lnTo>
                  <a:lnTo>
                    <a:pt x="2615918" y="1864746"/>
                  </a:lnTo>
                  <a:lnTo>
                    <a:pt x="2619401" y="1865580"/>
                  </a:lnTo>
                  <a:lnTo>
                    <a:pt x="2622884" y="1866386"/>
                  </a:lnTo>
                  <a:lnTo>
                    <a:pt x="2626368" y="1866816"/>
                  </a:lnTo>
                  <a:lnTo>
                    <a:pt x="2629851" y="1867245"/>
                  </a:lnTo>
                  <a:lnTo>
                    <a:pt x="2633334" y="1867672"/>
                  </a:lnTo>
                  <a:lnTo>
                    <a:pt x="2636817" y="1868097"/>
                  </a:lnTo>
                  <a:lnTo>
                    <a:pt x="2640301" y="1868520"/>
                  </a:lnTo>
                  <a:lnTo>
                    <a:pt x="2643784" y="1889982"/>
                  </a:lnTo>
                  <a:lnTo>
                    <a:pt x="2647267" y="1889431"/>
                  </a:lnTo>
                  <a:lnTo>
                    <a:pt x="2650750" y="1888881"/>
                  </a:lnTo>
                  <a:lnTo>
                    <a:pt x="2654234" y="1888331"/>
                  </a:lnTo>
                  <a:lnTo>
                    <a:pt x="2657717" y="1887782"/>
                  </a:lnTo>
                  <a:lnTo>
                    <a:pt x="2661200" y="1887234"/>
                  </a:lnTo>
                  <a:lnTo>
                    <a:pt x="2664683" y="1886903"/>
                  </a:lnTo>
                  <a:lnTo>
                    <a:pt x="2668167" y="1887093"/>
                  </a:lnTo>
                  <a:lnTo>
                    <a:pt x="2671650" y="1887282"/>
                  </a:lnTo>
                  <a:lnTo>
                    <a:pt x="2675133" y="1887470"/>
                  </a:lnTo>
                  <a:lnTo>
                    <a:pt x="2678616" y="1887658"/>
                  </a:lnTo>
                  <a:lnTo>
                    <a:pt x="2682100" y="1887845"/>
                  </a:lnTo>
                  <a:lnTo>
                    <a:pt x="2685583" y="1893206"/>
                  </a:lnTo>
                  <a:lnTo>
                    <a:pt x="2689066" y="1893024"/>
                  </a:lnTo>
                  <a:lnTo>
                    <a:pt x="2692549" y="1892843"/>
                  </a:lnTo>
                  <a:lnTo>
                    <a:pt x="2696033" y="1892661"/>
                  </a:lnTo>
                  <a:lnTo>
                    <a:pt x="2699516" y="1892480"/>
                  </a:lnTo>
                  <a:lnTo>
                    <a:pt x="2702999" y="1892300"/>
                  </a:lnTo>
                  <a:lnTo>
                    <a:pt x="2706482" y="1900988"/>
                  </a:lnTo>
                  <a:lnTo>
                    <a:pt x="2709966" y="1901845"/>
                  </a:lnTo>
                  <a:lnTo>
                    <a:pt x="2713449" y="1902698"/>
                  </a:lnTo>
                  <a:lnTo>
                    <a:pt x="2716932" y="1903546"/>
                  </a:lnTo>
                  <a:lnTo>
                    <a:pt x="2720415" y="1904390"/>
                  </a:lnTo>
                  <a:lnTo>
                    <a:pt x="2723899" y="1905229"/>
                  </a:lnTo>
                  <a:lnTo>
                    <a:pt x="2727382" y="1920786"/>
                  </a:lnTo>
                  <a:lnTo>
                    <a:pt x="2730865" y="1920098"/>
                  </a:lnTo>
                  <a:lnTo>
                    <a:pt x="2734348" y="1919409"/>
                  </a:lnTo>
                  <a:lnTo>
                    <a:pt x="2737832" y="1918722"/>
                  </a:lnTo>
                  <a:lnTo>
                    <a:pt x="2741315" y="1918034"/>
                  </a:lnTo>
                  <a:lnTo>
                    <a:pt x="2744798" y="1917347"/>
                  </a:lnTo>
                  <a:lnTo>
                    <a:pt x="2748281" y="1917286"/>
                  </a:lnTo>
                  <a:lnTo>
                    <a:pt x="2751765" y="1917417"/>
                  </a:lnTo>
                  <a:lnTo>
                    <a:pt x="2755248" y="1917549"/>
                  </a:lnTo>
                  <a:lnTo>
                    <a:pt x="2758731" y="1917679"/>
                  </a:lnTo>
                  <a:lnTo>
                    <a:pt x="2762214" y="1917810"/>
                  </a:lnTo>
                  <a:lnTo>
                    <a:pt x="2765698" y="1917940"/>
                  </a:lnTo>
                  <a:lnTo>
                    <a:pt x="2769181" y="1917569"/>
                  </a:lnTo>
                  <a:lnTo>
                    <a:pt x="2772664" y="1917132"/>
                  </a:lnTo>
                  <a:lnTo>
                    <a:pt x="2776147" y="1916695"/>
                  </a:lnTo>
                  <a:lnTo>
                    <a:pt x="2779631" y="1916259"/>
                  </a:lnTo>
                  <a:lnTo>
                    <a:pt x="2783114" y="1915823"/>
                  </a:lnTo>
                  <a:lnTo>
                    <a:pt x="2786597" y="1915388"/>
                  </a:lnTo>
                  <a:lnTo>
                    <a:pt x="2790080" y="1914953"/>
                  </a:lnTo>
                  <a:lnTo>
                    <a:pt x="2793564" y="1914519"/>
                  </a:lnTo>
                  <a:lnTo>
                    <a:pt x="2797047" y="1914086"/>
                  </a:lnTo>
                  <a:lnTo>
                    <a:pt x="2800530" y="1913652"/>
                  </a:lnTo>
                  <a:lnTo>
                    <a:pt x="2804013" y="1913220"/>
                  </a:lnTo>
                  <a:lnTo>
                    <a:pt x="2807497" y="1914872"/>
                  </a:lnTo>
                  <a:lnTo>
                    <a:pt x="2810980" y="1915970"/>
                  </a:lnTo>
                  <a:lnTo>
                    <a:pt x="2814463" y="1917061"/>
                  </a:lnTo>
                  <a:lnTo>
                    <a:pt x="2817946" y="1918146"/>
                  </a:lnTo>
                  <a:lnTo>
                    <a:pt x="2821430" y="1919225"/>
                  </a:lnTo>
                  <a:lnTo>
                    <a:pt x="2824913" y="1920298"/>
                  </a:lnTo>
                  <a:lnTo>
                    <a:pt x="2828396" y="1929287"/>
                  </a:lnTo>
                  <a:lnTo>
                    <a:pt x="2831879" y="1929089"/>
                  </a:lnTo>
                  <a:lnTo>
                    <a:pt x="2835363" y="1928892"/>
                  </a:lnTo>
                  <a:lnTo>
                    <a:pt x="2838846" y="1928695"/>
                  </a:lnTo>
                  <a:lnTo>
                    <a:pt x="2842329" y="1928499"/>
                  </a:lnTo>
                  <a:lnTo>
                    <a:pt x="2845812" y="1928303"/>
                  </a:lnTo>
                  <a:lnTo>
                    <a:pt x="2849296" y="1928377"/>
                  </a:lnTo>
                  <a:lnTo>
                    <a:pt x="2852779" y="1928943"/>
                  </a:lnTo>
                  <a:lnTo>
                    <a:pt x="2856262" y="1929507"/>
                  </a:lnTo>
                  <a:lnTo>
                    <a:pt x="2859745" y="1930068"/>
                  </a:lnTo>
                  <a:lnTo>
                    <a:pt x="2863229" y="1930628"/>
                  </a:lnTo>
                  <a:lnTo>
                    <a:pt x="2866712" y="1931184"/>
                  </a:lnTo>
                  <a:lnTo>
                    <a:pt x="2870195" y="1936468"/>
                  </a:lnTo>
                  <a:lnTo>
                    <a:pt x="2873678" y="1935900"/>
                  </a:lnTo>
                  <a:lnTo>
                    <a:pt x="2877161" y="1935332"/>
                  </a:lnTo>
                  <a:lnTo>
                    <a:pt x="2880645" y="1934764"/>
                  </a:lnTo>
                  <a:lnTo>
                    <a:pt x="2884128" y="1934196"/>
                  </a:lnTo>
                  <a:lnTo>
                    <a:pt x="2887611" y="1933629"/>
                  </a:lnTo>
                  <a:lnTo>
                    <a:pt x="2891094" y="1933063"/>
                  </a:lnTo>
                  <a:lnTo>
                    <a:pt x="2894578" y="1932497"/>
                  </a:lnTo>
                  <a:lnTo>
                    <a:pt x="2898061" y="1931931"/>
                  </a:lnTo>
                  <a:lnTo>
                    <a:pt x="2901544" y="1931365"/>
                  </a:lnTo>
                  <a:lnTo>
                    <a:pt x="2905027" y="1930800"/>
                  </a:lnTo>
                  <a:lnTo>
                    <a:pt x="2908511" y="1930235"/>
                  </a:lnTo>
                  <a:lnTo>
                    <a:pt x="2911994" y="1941106"/>
                  </a:lnTo>
                  <a:lnTo>
                    <a:pt x="2915477" y="1940907"/>
                  </a:lnTo>
                  <a:lnTo>
                    <a:pt x="2918960" y="1940709"/>
                  </a:lnTo>
                  <a:lnTo>
                    <a:pt x="2922444" y="1940510"/>
                  </a:lnTo>
                  <a:lnTo>
                    <a:pt x="2925927" y="1940313"/>
                  </a:lnTo>
                  <a:lnTo>
                    <a:pt x="2929410" y="1940115"/>
                  </a:lnTo>
                  <a:lnTo>
                    <a:pt x="2932893" y="1940036"/>
                  </a:lnTo>
                  <a:lnTo>
                    <a:pt x="2936377" y="1939982"/>
                  </a:lnTo>
                  <a:lnTo>
                    <a:pt x="2939860" y="1939928"/>
                  </a:lnTo>
                  <a:lnTo>
                    <a:pt x="2943343" y="1939874"/>
                  </a:lnTo>
                  <a:lnTo>
                    <a:pt x="2946826" y="1939821"/>
                  </a:lnTo>
                  <a:lnTo>
                    <a:pt x="2950310" y="1939767"/>
                  </a:lnTo>
                  <a:lnTo>
                    <a:pt x="2953793" y="1954812"/>
                  </a:lnTo>
                  <a:lnTo>
                    <a:pt x="2957276" y="1955150"/>
                  </a:lnTo>
                  <a:lnTo>
                    <a:pt x="2960759" y="1955487"/>
                  </a:lnTo>
                  <a:lnTo>
                    <a:pt x="2964243" y="1955823"/>
                  </a:lnTo>
                  <a:lnTo>
                    <a:pt x="2967726" y="1956158"/>
                  </a:lnTo>
                  <a:lnTo>
                    <a:pt x="2971209" y="1964262"/>
                  </a:lnTo>
                  <a:lnTo>
                    <a:pt x="2974692" y="1964185"/>
                  </a:lnTo>
                  <a:lnTo>
                    <a:pt x="2978176" y="1964108"/>
                  </a:lnTo>
                  <a:lnTo>
                    <a:pt x="2981659" y="1964032"/>
                  </a:lnTo>
                  <a:lnTo>
                    <a:pt x="2985142" y="1963956"/>
                  </a:lnTo>
                  <a:lnTo>
                    <a:pt x="2988625" y="1963880"/>
                  </a:lnTo>
                  <a:lnTo>
                    <a:pt x="2992109" y="1963850"/>
                  </a:lnTo>
                  <a:lnTo>
                    <a:pt x="2995592" y="1964034"/>
                  </a:lnTo>
                  <a:lnTo>
                    <a:pt x="2999075" y="1964218"/>
                  </a:lnTo>
                  <a:lnTo>
                    <a:pt x="3002558" y="1964401"/>
                  </a:lnTo>
                  <a:lnTo>
                    <a:pt x="3006042" y="1964584"/>
                  </a:lnTo>
                  <a:lnTo>
                    <a:pt x="3009525" y="1964766"/>
                  </a:lnTo>
                  <a:lnTo>
                    <a:pt x="3013008" y="1964796"/>
                  </a:lnTo>
                  <a:lnTo>
                    <a:pt x="3016491" y="1964462"/>
                  </a:lnTo>
                  <a:lnTo>
                    <a:pt x="3019975" y="1964129"/>
                  </a:lnTo>
                  <a:lnTo>
                    <a:pt x="3023458" y="1963796"/>
                  </a:lnTo>
                  <a:lnTo>
                    <a:pt x="3026941" y="1963464"/>
                  </a:lnTo>
                  <a:lnTo>
                    <a:pt x="3030424" y="1963132"/>
                  </a:lnTo>
                  <a:lnTo>
                    <a:pt x="3033908" y="1967678"/>
                  </a:lnTo>
                  <a:lnTo>
                    <a:pt x="3037391" y="1968232"/>
                  </a:lnTo>
                  <a:lnTo>
                    <a:pt x="3040874" y="1968784"/>
                  </a:lnTo>
                  <a:lnTo>
                    <a:pt x="3044357" y="1969334"/>
                  </a:lnTo>
                  <a:lnTo>
                    <a:pt x="3047841" y="1969882"/>
                  </a:lnTo>
                  <a:lnTo>
                    <a:pt x="3051324" y="1970427"/>
                  </a:lnTo>
                  <a:lnTo>
                    <a:pt x="3054807" y="2003349"/>
                  </a:lnTo>
                  <a:lnTo>
                    <a:pt x="3058290" y="2003353"/>
                  </a:lnTo>
                  <a:lnTo>
                    <a:pt x="3061774" y="2003358"/>
                  </a:lnTo>
                  <a:lnTo>
                    <a:pt x="3065257" y="2003362"/>
                  </a:lnTo>
                  <a:lnTo>
                    <a:pt x="3068740" y="2003367"/>
                  </a:lnTo>
                  <a:lnTo>
                    <a:pt x="3072223" y="2003371"/>
                  </a:lnTo>
                  <a:lnTo>
                    <a:pt x="3075707" y="2008985"/>
                  </a:lnTo>
                  <a:lnTo>
                    <a:pt x="3079190" y="2008656"/>
                  </a:lnTo>
                  <a:lnTo>
                    <a:pt x="3082673" y="2008328"/>
                  </a:lnTo>
                  <a:lnTo>
                    <a:pt x="3086156" y="2008000"/>
                  </a:lnTo>
                  <a:lnTo>
                    <a:pt x="3089640" y="2007673"/>
                  </a:lnTo>
                  <a:lnTo>
                    <a:pt x="3093123" y="2007346"/>
                  </a:lnTo>
                  <a:lnTo>
                    <a:pt x="3096606" y="2007019"/>
                  </a:lnTo>
                  <a:lnTo>
                    <a:pt x="3100089" y="2006693"/>
                  </a:lnTo>
                  <a:lnTo>
                    <a:pt x="3103573" y="2006367"/>
                  </a:lnTo>
                  <a:lnTo>
                    <a:pt x="3107056" y="2006041"/>
                  </a:lnTo>
                  <a:lnTo>
                    <a:pt x="3110539" y="2005716"/>
                  </a:lnTo>
                  <a:lnTo>
                    <a:pt x="3114022" y="2005391"/>
                  </a:lnTo>
                  <a:lnTo>
                    <a:pt x="3117506" y="2005259"/>
                  </a:lnTo>
                  <a:lnTo>
                    <a:pt x="3120989" y="2005152"/>
                  </a:lnTo>
                  <a:lnTo>
                    <a:pt x="3124472" y="2005046"/>
                  </a:lnTo>
                  <a:lnTo>
                    <a:pt x="3127955" y="2004940"/>
                  </a:lnTo>
                  <a:lnTo>
                    <a:pt x="3131439" y="2004834"/>
                  </a:lnTo>
                  <a:lnTo>
                    <a:pt x="3134922" y="2004728"/>
                  </a:lnTo>
                  <a:lnTo>
                    <a:pt x="3134922" y="2005366"/>
                  </a:lnTo>
                  <a:lnTo>
                    <a:pt x="3134922" y="2006002"/>
                  </a:lnTo>
                  <a:lnTo>
                    <a:pt x="3138405" y="2005679"/>
                  </a:lnTo>
                  <a:lnTo>
                    <a:pt x="3141888" y="2005357"/>
                  </a:lnTo>
                  <a:lnTo>
                    <a:pt x="3145372" y="2005036"/>
                  </a:lnTo>
                  <a:lnTo>
                    <a:pt x="3148855" y="2004714"/>
                  </a:lnTo>
                  <a:lnTo>
                    <a:pt x="3152338" y="2004393"/>
                  </a:lnTo>
                  <a:lnTo>
                    <a:pt x="3155821" y="2005972"/>
                  </a:lnTo>
                  <a:lnTo>
                    <a:pt x="3159304" y="2005652"/>
                  </a:lnTo>
                  <a:lnTo>
                    <a:pt x="3162788" y="2005332"/>
                  </a:lnTo>
                  <a:lnTo>
                    <a:pt x="3166271" y="2005012"/>
                  </a:lnTo>
                  <a:lnTo>
                    <a:pt x="3169754" y="2004693"/>
                  </a:lnTo>
                  <a:lnTo>
                    <a:pt x="3173237" y="2004375"/>
                  </a:lnTo>
                  <a:lnTo>
                    <a:pt x="3176721" y="2015173"/>
                  </a:lnTo>
                  <a:lnTo>
                    <a:pt x="3180204" y="2014752"/>
                  </a:lnTo>
                  <a:lnTo>
                    <a:pt x="3183687" y="2014331"/>
                  </a:lnTo>
                  <a:lnTo>
                    <a:pt x="3187170" y="2013910"/>
                  </a:lnTo>
                  <a:lnTo>
                    <a:pt x="3190654" y="2013490"/>
                  </a:lnTo>
                  <a:lnTo>
                    <a:pt x="3194137" y="2013070"/>
                  </a:lnTo>
                  <a:lnTo>
                    <a:pt x="3197620" y="2012686"/>
                  </a:lnTo>
                  <a:lnTo>
                    <a:pt x="3201103" y="2012370"/>
                  </a:lnTo>
                  <a:lnTo>
                    <a:pt x="3204587" y="2012055"/>
                  </a:lnTo>
                  <a:lnTo>
                    <a:pt x="3208070" y="2011739"/>
                  </a:lnTo>
                  <a:lnTo>
                    <a:pt x="3211553" y="2011424"/>
                  </a:lnTo>
                  <a:lnTo>
                    <a:pt x="3215036" y="2011110"/>
                  </a:lnTo>
                  <a:lnTo>
                    <a:pt x="3218520" y="2015168"/>
                  </a:lnTo>
                  <a:lnTo>
                    <a:pt x="3222003" y="2015159"/>
                  </a:lnTo>
                  <a:lnTo>
                    <a:pt x="3225486" y="2015151"/>
                  </a:lnTo>
                  <a:lnTo>
                    <a:pt x="3228969" y="2015143"/>
                  </a:lnTo>
                  <a:lnTo>
                    <a:pt x="3232453" y="2015134"/>
                  </a:lnTo>
                  <a:lnTo>
                    <a:pt x="3235936" y="2015126"/>
                  </a:lnTo>
                  <a:lnTo>
                    <a:pt x="3239419" y="2017903"/>
                  </a:lnTo>
                  <a:lnTo>
                    <a:pt x="3242902" y="2017591"/>
                  </a:lnTo>
                  <a:lnTo>
                    <a:pt x="3246386" y="2017280"/>
                  </a:lnTo>
                  <a:lnTo>
                    <a:pt x="3249869" y="2016968"/>
                  </a:lnTo>
                  <a:lnTo>
                    <a:pt x="3253352" y="2016658"/>
                  </a:lnTo>
                  <a:lnTo>
                    <a:pt x="3256835" y="2016347"/>
                  </a:lnTo>
                  <a:lnTo>
                    <a:pt x="3260319" y="2016037"/>
                  </a:lnTo>
                  <a:lnTo>
                    <a:pt x="3263802" y="2015727"/>
                  </a:lnTo>
                  <a:lnTo>
                    <a:pt x="3267285" y="2015417"/>
                  </a:lnTo>
                  <a:lnTo>
                    <a:pt x="3270768" y="2015108"/>
                  </a:lnTo>
                  <a:lnTo>
                    <a:pt x="3274252" y="2014799"/>
                  </a:lnTo>
                  <a:lnTo>
                    <a:pt x="3277735" y="2014491"/>
                  </a:lnTo>
                  <a:lnTo>
                    <a:pt x="3281218" y="2022776"/>
                  </a:lnTo>
                  <a:lnTo>
                    <a:pt x="3284701" y="2022323"/>
                  </a:lnTo>
                  <a:lnTo>
                    <a:pt x="3288185" y="2021869"/>
                  </a:lnTo>
                  <a:lnTo>
                    <a:pt x="3291668" y="2021416"/>
                  </a:lnTo>
                  <a:lnTo>
                    <a:pt x="3295151" y="2020963"/>
                  </a:lnTo>
                  <a:lnTo>
                    <a:pt x="3298634" y="2020510"/>
                  </a:lnTo>
                  <a:lnTo>
                    <a:pt x="3302118" y="2020057"/>
                  </a:lnTo>
                  <a:lnTo>
                    <a:pt x="3305601" y="2019605"/>
                  </a:lnTo>
                  <a:lnTo>
                    <a:pt x="3309084" y="2019153"/>
                  </a:lnTo>
                  <a:lnTo>
                    <a:pt x="3312567" y="2018701"/>
                  </a:lnTo>
                  <a:lnTo>
                    <a:pt x="3316051" y="2018249"/>
                  </a:lnTo>
                  <a:lnTo>
                    <a:pt x="3319534" y="2019528"/>
                  </a:lnTo>
                  <a:lnTo>
                    <a:pt x="3323017" y="2019224"/>
                  </a:lnTo>
                  <a:lnTo>
                    <a:pt x="3326500" y="2018920"/>
                  </a:lnTo>
                  <a:lnTo>
                    <a:pt x="3329984" y="2018617"/>
                  </a:lnTo>
                  <a:lnTo>
                    <a:pt x="3333467" y="2018313"/>
                  </a:lnTo>
                  <a:lnTo>
                    <a:pt x="3336950" y="2018010"/>
                  </a:lnTo>
                  <a:lnTo>
                    <a:pt x="3340433" y="2039156"/>
                  </a:lnTo>
                  <a:lnTo>
                    <a:pt x="3343917" y="2038674"/>
                  </a:lnTo>
                  <a:lnTo>
                    <a:pt x="3347400" y="2038192"/>
                  </a:lnTo>
                  <a:lnTo>
                    <a:pt x="3350883" y="2037711"/>
                  </a:lnTo>
                  <a:lnTo>
                    <a:pt x="3354366" y="2037229"/>
                  </a:lnTo>
                  <a:lnTo>
                    <a:pt x="3357850" y="2036748"/>
                  </a:lnTo>
                  <a:lnTo>
                    <a:pt x="3361333" y="2037912"/>
                  </a:lnTo>
                  <a:lnTo>
                    <a:pt x="3364816" y="2037612"/>
                  </a:lnTo>
                  <a:lnTo>
                    <a:pt x="3368299" y="2037313"/>
                  </a:lnTo>
                  <a:lnTo>
                    <a:pt x="3371783" y="2037014"/>
                  </a:lnTo>
                  <a:lnTo>
                    <a:pt x="3375266" y="2036715"/>
                  </a:lnTo>
                  <a:lnTo>
                    <a:pt x="3378749" y="2036416"/>
                  </a:lnTo>
                  <a:lnTo>
                    <a:pt x="3382232" y="2040247"/>
                  </a:lnTo>
                  <a:lnTo>
                    <a:pt x="3385716" y="2039772"/>
                  </a:lnTo>
                  <a:lnTo>
                    <a:pt x="3389199" y="2039297"/>
                  </a:lnTo>
                  <a:lnTo>
                    <a:pt x="3392682" y="2038822"/>
                  </a:lnTo>
                  <a:lnTo>
                    <a:pt x="3396165" y="2038347"/>
                  </a:lnTo>
                  <a:lnTo>
                    <a:pt x="3399649" y="2037873"/>
                  </a:lnTo>
                  <a:lnTo>
                    <a:pt x="3403132" y="2037921"/>
                  </a:lnTo>
                  <a:lnTo>
                    <a:pt x="3406615" y="2037448"/>
                  </a:lnTo>
                  <a:lnTo>
                    <a:pt x="3410098" y="2036974"/>
                  </a:lnTo>
                  <a:lnTo>
                    <a:pt x="3413582" y="2036500"/>
                  </a:lnTo>
                  <a:lnTo>
                    <a:pt x="3417065" y="2036027"/>
                  </a:lnTo>
                  <a:lnTo>
                    <a:pt x="3420548" y="2035553"/>
                  </a:lnTo>
                  <a:lnTo>
                    <a:pt x="3424031" y="2040279"/>
                  </a:lnTo>
                  <a:lnTo>
                    <a:pt x="3427515" y="2039810"/>
                  </a:lnTo>
                  <a:lnTo>
                    <a:pt x="3430998" y="2039341"/>
                  </a:lnTo>
                  <a:lnTo>
                    <a:pt x="3434481" y="2038872"/>
                  </a:lnTo>
                  <a:lnTo>
                    <a:pt x="3437964" y="2038403"/>
                  </a:lnTo>
                  <a:lnTo>
                    <a:pt x="3441447" y="2037934"/>
                  </a:lnTo>
                  <a:lnTo>
                    <a:pt x="3444931" y="2037982"/>
                  </a:lnTo>
                  <a:lnTo>
                    <a:pt x="3448414" y="2037514"/>
                  </a:lnTo>
                  <a:lnTo>
                    <a:pt x="3451897" y="2037046"/>
                  </a:lnTo>
                  <a:lnTo>
                    <a:pt x="3455380" y="2036578"/>
                  </a:lnTo>
                  <a:lnTo>
                    <a:pt x="3458864" y="2036111"/>
                  </a:lnTo>
                  <a:lnTo>
                    <a:pt x="3462347" y="2035643"/>
                  </a:lnTo>
                  <a:lnTo>
                    <a:pt x="3465830" y="2039368"/>
                  </a:lnTo>
                  <a:lnTo>
                    <a:pt x="3469313" y="2038991"/>
                  </a:lnTo>
                  <a:lnTo>
                    <a:pt x="3472797" y="2038613"/>
                  </a:lnTo>
                  <a:lnTo>
                    <a:pt x="3476280" y="2038236"/>
                  </a:lnTo>
                  <a:lnTo>
                    <a:pt x="3479763" y="2037860"/>
                  </a:lnTo>
                  <a:lnTo>
                    <a:pt x="3483246" y="2037483"/>
                  </a:lnTo>
                  <a:lnTo>
                    <a:pt x="3483246" y="203799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2945282"/>
            </a:xfrm>
            <a:custGeom>
              <a:avLst/>
              <a:gdLst/>
              <a:ahLst/>
              <a:cxnLst/>
              <a:rect l="0" t="0" r="0" b="0"/>
              <a:pathLst>
                <a:path w="3483246" h="2945282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2599438"/>
                  </a:lnTo>
                  <a:lnTo>
                    <a:pt x="24382" y="2493971"/>
                  </a:lnTo>
                  <a:lnTo>
                    <a:pt x="27865" y="2396729"/>
                  </a:lnTo>
                  <a:lnTo>
                    <a:pt x="31349" y="2306786"/>
                  </a:lnTo>
                  <a:lnTo>
                    <a:pt x="34832" y="2223349"/>
                  </a:lnTo>
                  <a:lnTo>
                    <a:pt x="38315" y="2145737"/>
                  </a:lnTo>
                  <a:lnTo>
                    <a:pt x="41798" y="2473896"/>
                  </a:lnTo>
                  <a:lnTo>
                    <a:pt x="45282" y="2415566"/>
                  </a:lnTo>
                  <a:lnTo>
                    <a:pt x="48765" y="2359923"/>
                  </a:lnTo>
                  <a:lnTo>
                    <a:pt x="52248" y="2306786"/>
                  </a:lnTo>
                  <a:lnTo>
                    <a:pt x="55731" y="2255988"/>
                  </a:lnTo>
                  <a:lnTo>
                    <a:pt x="59215" y="2207380"/>
                  </a:lnTo>
                  <a:lnTo>
                    <a:pt x="62698" y="2160823"/>
                  </a:lnTo>
                  <a:lnTo>
                    <a:pt x="66181" y="2116188"/>
                  </a:lnTo>
                  <a:lnTo>
                    <a:pt x="69664" y="2073361"/>
                  </a:lnTo>
                  <a:lnTo>
                    <a:pt x="73148" y="2032232"/>
                  </a:lnTo>
                  <a:lnTo>
                    <a:pt x="76631" y="1992704"/>
                  </a:lnTo>
                  <a:lnTo>
                    <a:pt x="80114" y="1954684"/>
                  </a:lnTo>
                  <a:lnTo>
                    <a:pt x="83597" y="2073361"/>
                  </a:lnTo>
                  <a:lnTo>
                    <a:pt x="87081" y="2038973"/>
                  </a:lnTo>
                  <a:lnTo>
                    <a:pt x="90564" y="2005708"/>
                  </a:lnTo>
                  <a:lnTo>
                    <a:pt x="94047" y="1973511"/>
                  </a:lnTo>
                  <a:lnTo>
                    <a:pt x="97530" y="1942331"/>
                  </a:lnTo>
                  <a:lnTo>
                    <a:pt x="101014" y="1912120"/>
                  </a:lnTo>
                  <a:lnTo>
                    <a:pt x="104497" y="1882836"/>
                  </a:lnTo>
                  <a:lnTo>
                    <a:pt x="107980" y="1854434"/>
                  </a:lnTo>
                  <a:lnTo>
                    <a:pt x="111463" y="1826877"/>
                  </a:lnTo>
                  <a:lnTo>
                    <a:pt x="114947" y="1800127"/>
                  </a:lnTo>
                  <a:lnTo>
                    <a:pt x="118430" y="1774149"/>
                  </a:lnTo>
                  <a:lnTo>
                    <a:pt x="121913" y="1748910"/>
                  </a:lnTo>
                  <a:lnTo>
                    <a:pt x="125396" y="2238067"/>
                  </a:lnTo>
                  <a:lnTo>
                    <a:pt x="128880" y="2216062"/>
                  </a:lnTo>
                  <a:lnTo>
                    <a:pt x="132363" y="2194485"/>
                  </a:lnTo>
                  <a:lnTo>
                    <a:pt x="135846" y="2173324"/>
                  </a:lnTo>
                  <a:lnTo>
                    <a:pt x="139329" y="2152568"/>
                  </a:lnTo>
                  <a:lnTo>
                    <a:pt x="142813" y="2132204"/>
                  </a:lnTo>
                  <a:lnTo>
                    <a:pt x="146296" y="2183853"/>
                  </a:lnTo>
                  <a:lnTo>
                    <a:pt x="149779" y="2164627"/>
                  </a:lnTo>
                  <a:lnTo>
                    <a:pt x="153262" y="2145737"/>
                  </a:lnTo>
                  <a:lnTo>
                    <a:pt x="156746" y="2127173"/>
                  </a:lnTo>
                  <a:lnTo>
                    <a:pt x="160229" y="2108928"/>
                  </a:lnTo>
                  <a:lnTo>
                    <a:pt x="163712" y="2090993"/>
                  </a:lnTo>
                  <a:lnTo>
                    <a:pt x="167195" y="2200607"/>
                  </a:lnTo>
                  <a:lnTo>
                    <a:pt x="170679" y="2183853"/>
                  </a:lnTo>
                  <a:lnTo>
                    <a:pt x="174162" y="2167353"/>
                  </a:lnTo>
                  <a:lnTo>
                    <a:pt x="177645" y="2151100"/>
                  </a:lnTo>
                  <a:lnTo>
                    <a:pt x="181128" y="2135090"/>
                  </a:lnTo>
                  <a:lnTo>
                    <a:pt x="184612" y="2228386"/>
                  </a:lnTo>
                  <a:lnTo>
                    <a:pt x="188095" y="2213341"/>
                  </a:lnTo>
                  <a:lnTo>
                    <a:pt x="191578" y="2198499"/>
                  </a:lnTo>
                  <a:lnTo>
                    <a:pt x="195061" y="2183853"/>
                  </a:lnTo>
                  <a:lnTo>
                    <a:pt x="198545" y="2169402"/>
                  </a:lnTo>
                  <a:lnTo>
                    <a:pt x="202028" y="2155141"/>
                  </a:lnTo>
                  <a:lnTo>
                    <a:pt x="205511" y="2190721"/>
                  </a:lnTo>
                  <a:lnTo>
                    <a:pt x="208994" y="2177029"/>
                  </a:lnTo>
                  <a:lnTo>
                    <a:pt x="212478" y="2163507"/>
                  </a:lnTo>
                  <a:lnTo>
                    <a:pt x="215961" y="2150152"/>
                  </a:lnTo>
                  <a:lnTo>
                    <a:pt x="219444" y="2136961"/>
                  </a:lnTo>
                  <a:lnTo>
                    <a:pt x="222927" y="2123931"/>
                  </a:lnTo>
                  <a:lnTo>
                    <a:pt x="226411" y="2282314"/>
                  </a:lnTo>
                  <a:lnTo>
                    <a:pt x="229894" y="2270272"/>
                  </a:lnTo>
                  <a:lnTo>
                    <a:pt x="233377" y="2258357"/>
                  </a:lnTo>
                  <a:lnTo>
                    <a:pt x="236860" y="2246565"/>
                  </a:lnTo>
                  <a:lnTo>
                    <a:pt x="240344" y="2234897"/>
                  </a:lnTo>
                  <a:lnTo>
                    <a:pt x="243827" y="2223349"/>
                  </a:lnTo>
                  <a:lnTo>
                    <a:pt x="247310" y="2211919"/>
                  </a:lnTo>
                  <a:lnTo>
                    <a:pt x="250793" y="2200607"/>
                  </a:lnTo>
                  <a:lnTo>
                    <a:pt x="254277" y="2189409"/>
                  </a:lnTo>
                  <a:lnTo>
                    <a:pt x="257760" y="2178325"/>
                  </a:lnTo>
                  <a:lnTo>
                    <a:pt x="261243" y="2167353"/>
                  </a:lnTo>
                  <a:lnTo>
                    <a:pt x="264726" y="2156491"/>
                  </a:lnTo>
                  <a:lnTo>
                    <a:pt x="268210" y="2145737"/>
                  </a:lnTo>
                  <a:lnTo>
                    <a:pt x="271693" y="2135090"/>
                  </a:lnTo>
                  <a:lnTo>
                    <a:pt x="275176" y="2124547"/>
                  </a:lnTo>
                  <a:lnTo>
                    <a:pt x="278659" y="2114109"/>
                  </a:lnTo>
                  <a:lnTo>
                    <a:pt x="282143" y="2103772"/>
                  </a:lnTo>
                  <a:lnTo>
                    <a:pt x="285626" y="2093537"/>
                  </a:lnTo>
                  <a:lnTo>
                    <a:pt x="289109" y="2083400"/>
                  </a:lnTo>
                  <a:lnTo>
                    <a:pt x="292592" y="2073361"/>
                  </a:lnTo>
                  <a:lnTo>
                    <a:pt x="296075" y="2063418"/>
                  </a:lnTo>
                  <a:lnTo>
                    <a:pt x="299559" y="2053570"/>
                  </a:lnTo>
                  <a:lnTo>
                    <a:pt x="303042" y="2043816"/>
                  </a:lnTo>
                  <a:lnTo>
                    <a:pt x="306525" y="2034154"/>
                  </a:lnTo>
                  <a:lnTo>
                    <a:pt x="310008" y="2063868"/>
                  </a:lnTo>
                  <a:lnTo>
                    <a:pt x="313492" y="2054462"/>
                  </a:lnTo>
                  <a:lnTo>
                    <a:pt x="316975" y="2045140"/>
                  </a:lnTo>
                  <a:lnTo>
                    <a:pt x="320458" y="2035904"/>
                  </a:lnTo>
                  <a:lnTo>
                    <a:pt x="323941" y="2026750"/>
                  </a:lnTo>
                  <a:lnTo>
                    <a:pt x="327425" y="2017678"/>
                  </a:lnTo>
                  <a:lnTo>
                    <a:pt x="330908" y="2008687"/>
                  </a:lnTo>
                  <a:lnTo>
                    <a:pt x="334391" y="1999776"/>
                  </a:lnTo>
                  <a:lnTo>
                    <a:pt x="337874" y="1990943"/>
                  </a:lnTo>
                  <a:lnTo>
                    <a:pt x="341358" y="1982189"/>
                  </a:lnTo>
                  <a:lnTo>
                    <a:pt x="344841" y="1973511"/>
                  </a:lnTo>
                  <a:lnTo>
                    <a:pt x="348324" y="1964908"/>
                  </a:lnTo>
                  <a:lnTo>
                    <a:pt x="351807" y="1956380"/>
                  </a:lnTo>
                  <a:lnTo>
                    <a:pt x="355291" y="1947926"/>
                  </a:lnTo>
                  <a:lnTo>
                    <a:pt x="358774" y="1939545"/>
                  </a:lnTo>
                  <a:lnTo>
                    <a:pt x="362257" y="1931235"/>
                  </a:lnTo>
                  <a:lnTo>
                    <a:pt x="365740" y="1922997"/>
                  </a:lnTo>
                  <a:lnTo>
                    <a:pt x="369224" y="1989479"/>
                  </a:lnTo>
                  <a:lnTo>
                    <a:pt x="372707" y="1981463"/>
                  </a:lnTo>
                  <a:lnTo>
                    <a:pt x="376190" y="1973511"/>
                  </a:lnTo>
                  <a:lnTo>
                    <a:pt x="379673" y="1965622"/>
                  </a:lnTo>
                  <a:lnTo>
                    <a:pt x="383157" y="1957796"/>
                  </a:lnTo>
                  <a:lnTo>
                    <a:pt x="386640" y="1950033"/>
                  </a:lnTo>
                  <a:lnTo>
                    <a:pt x="390123" y="1942331"/>
                  </a:lnTo>
                  <a:lnTo>
                    <a:pt x="393606" y="1934689"/>
                  </a:lnTo>
                  <a:lnTo>
                    <a:pt x="397090" y="1927107"/>
                  </a:lnTo>
                  <a:lnTo>
                    <a:pt x="400573" y="1919585"/>
                  </a:lnTo>
                  <a:lnTo>
                    <a:pt x="404056" y="1912120"/>
                  </a:lnTo>
                  <a:lnTo>
                    <a:pt x="407539" y="1904714"/>
                  </a:lnTo>
                  <a:lnTo>
                    <a:pt x="411023" y="1966227"/>
                  </a:lnTo>
                  <a:lnTo>
                    <a:pt x="414506" y="1958996"/>
                  </a:lnTo>
                  <a:lnTo>
                    <a:pt x="417989" y="1951819"/>
                  </a:lnTo>
                  <a:lnTo>
                    <a:pt x="421472" y="1944694"/>
                  </a:lnTo>
                  <a:lnTo>
                    <a:pt x="424956" y="1937621"/>
                  </a:lnTo>
                  <a:lnTo>
                    <a:pt x="428439" y="1930599"/>
                  </a:lnTo>
                  <a:lnTo>
                    <a:pt x="431922" y="1956066"/>
                  </a:lnTo>
                  <a:lnTo>
                    <a:pt x="435405" y="1949174"/>
                  </a:lnTo>
                  <a:lnTo>
                    <a:pt x="438889" y="1942331"/>
                  </a:lnTo>
                  <a:lnTo>
                    <a:pt x="442372" y="1935535"/>
                  </a:lnTo>
                  <a:lnTo>
                    <a:pt x="445855" y="1928787"/>
                  </a:lnTo>
                  <a:lnTo>
                    <a:pt x="449338" y="1922086"/>
                  </a:lnTo>
                  <a:lnTo>
                    <a:pt x="452822" y="2243637"/>
                  </a:lnTo>
                  <a:lnTo>
                    <a:pt x="456305" y="2237512"/>
                  </a:lnTo>
                  <a:lnTo>
                    <a:pt x="459788" y="2231420"/>
                  </a:lnTo>
                  <a:lnTo>
                    <a:pt x="463271" y="2225361"/>
                  </a:lnTo>
                  <a:lnTo>
                    <a:pt x="466755" y="2219335"/>
                  </a:lnTo>
                  <a:lnTo>
                    <a:pt x="470238" y="2213341"/>
                  </a:lnTo>
                  <a:lnTo>
                    <a:pt x="473721" y="2301029"/>
                  </a:lnTo>
                  <a:lnTo>
                    <a:pt x="477204" y="2295301"/>
                  </a:lnTo>
                  <a:lnTo>
                    <a:pt x="480688" y="2289601"/>
                  </a:lnTo>
                  <a:lnTo>
                    <a:pt x="484171" y="2283929"/>
                  </a:lnTo>
                  <a:lnTo>
                    <a:pt x="487654" y="2278286"/>
                  </a:lnTo>
                  <a:lnTo>
                    <a:pt x="491137" y="2272670"/>
                  </a:lnTo>
                  <a:lnTo>
                    <a:pt x="494621" y="2333594"/>
                  </a:lnTo>
                  <a:lnTo>
                    <a:pt x="498104" y="2328183"/>
                  </a:lnTo>
                  <a:lnTo>
                    <a:pt x="501587" y="2322796"/>
                  </a:lnTo>
                  <a:lnTo>
                    <a:pt x="505070" y="2317435"/>
                  </a:lnTo>
                  <a:lnTo>
                    <a:pt x="508554" y="2312098"/>
                  </a:lnTo>
                  <a:lnTo>
                    <a:pt x="512037" y="2306786"/>
                  </a:lnTo>
                  <a:lnTo>
                    <a:pt x="515520" y="2376141"/>
                  </a:lnTo>
                  <a:lnTo>
                    <a:pt x="519003" y="2371049"/>
                  </a:lnTo>
                  <a:lnTo>
                    <a:pt x="522487" y="2365979"/>
                  </a:lnTo>
                  <a:lnTo>
                    <a:pt x="525970" y="2360930"/>
                  </a:lnTo>
                  <a:lnTo>
                    <a:pt x="529453" y="2355903"/>
                  </a:lnTo>
                  <a:lnTo>
                    <a:pt x="532936" y="2476700"/>
                  </a:lnTo>
                  <a:lnTo>
                    <a:pt x="536420" y="2472031"/>
                  </a:lnTo>
                  <a:lnTo>
                    <a:pt x="539903" y="2467380"/>
                  </a:lnTo>
                  <a:lnTo>
                    <a:pt x="543386" y="2462746"/>
                  </a:lnTo>
                  <a:lnTo>
                    <a:pt x="546869" y="2458129"/>
                  </a:lnTo>
                  <a:lnTo>
                    <a:pt x="550353" y="2453530"/>
                  </a:lnTo>
                  <a:lnTo>
                    <a:pt x="553836" y="2471184"/>
                  </a:lnTo>
                  <a:lnTo>
                    <a:pt x="557319" y="2466677"/>
                  </a:lnTo>
                  <a:lnTo>
                    <a:pt x="560802" y="2462185"/>
                  </a:lnTo>
                  <a:lnTo>
                    <a:pt x="564286" y="2457711"/>
                  </a:lnTo>
                  <a:lnTo>
                    <a:pt x="567769" y="2453252"/>
                  </a:lnTo>
                  <a:lnTo>
                    <a:pt x="571252" y="2448810"/>
                  </a:lnTo>
                  <a:lnTo>
                    <a:pt x="574735" y="2466015"/>
                  </a:lnTo>
                  <a:lnTo>
                    <a:pt x="578218" y="2461658"/>
                  </a:lnTo>
                  <a:lnTo>
                    <a:pt x="581702" y="2457317"/>
                  </a:lnTo>
                  <a:lnTo>
                    <a:pt x="585185" y="2452990"/>
                  </a:lnTo>
                  <a:lnTo>
                    <a:pt x="588668" y="2448679"/>
                  </a:lnTo>
                  <a:lnTo>
                    <a:pt x="592151" y="2444383"/>
                  </a:lnTo>
                  <a:lnTo>
                    <a:pt x="595635" y="2481386"/>
                  </a:lnTo>
                  <a:lnTo>
                    <a:pt x="599118" y="2477220"/>
                  </a:lnTo>
                  <a:lnTo>
                    <a:pt x="602601" y="2473067"/>
                  </a:lnTo>
                  <a:lnTo>
                    <a:pt x="606084" y="2468928"/>
                  </a:lnTo>
                  <a:lnTo>
                    <a:pt x="609568" y="2464803"/>
                  </a:lnTo>
                  <a:lnTo>
                    <a:pt x="613051" y="2460692"/>
                  </a:lnTo>
                  <a:lnTo>
                    <a:pt x="616534" y="2485902"/>
                  </a:lnTo>
                  <a:lnTo>
                    <a:pt x="620017" y="2481887"/>
                  </a:lnTo>
                  <a:lnTo>
                    <a:pt x="623501" y="2477886"/>
                  </a:lnTo>
                  <a:lnTo>
                    <a:pt x="626984" y="2473896"/>
                  </a:lnTo>
                  <a:lnTo>
                    <a:pt x="630467" y="2469920"/>
                  </a:lnTo>
                  <a:lnTo>
                    <a:pt x="633950" y="2465957"/>
                  </a:lnTo>
                  <a:lnTo>
                    <a:pt x="637434" y="2499105"/>
                  </a:lnTo>
                  <a:lnTo>
                    <a:pt x="640917" y="2495253"/>
                  </a:lnTo>
                  <a:lnTo>
                    <a:pt x="644400" y="2491412"/>
                  </a:lnTo>
                  <a:lnTo>
                    <a:pt x="647883" y="2487583"/>
                  </a:lnTo>
                  <a:lnTo>
                    <a:pt x="651367" y="2483766"/>
                  </a:lnTo>
                  <a:lnTo>
                    <a:pt x="654850" y="2479961"/>
                  </a:lnTo>
                  <a:lnTo>
                    <a:pt x="658333" y="2485148"/>
                  </a:lnTo>
                  <a:lnTo>
                    <a:pt x="661816" y="2481386"/>
                  </a:lnTo>
                  <a:lnTo>
                    <a:pt x="665300" y="2477636"/>
                  </a:lnTo>
                  <a:lnTo>
                    <a:pt x="668783" y="2473896"/>
                  </a:lnTo>
                  <a:lnTo>
                    <a:pt x="672266" y="2470168"/>
                  </a:lnTo>
                  <a:lnTo>
                    <a:pt x="675749" y="2466452"/>
                  </a:lnTo>
                  <a:lnTo>
                    <a:pt x="679233" y="2480471"/>
                  </a:lnTo>
                  <a:lnTo>
                    <a:pt x="682716" y="2476814"/>
                  </a:lnTo>
                  <a:lnTo>
                    <a:pt x="686199" y="2473168"/>
                  </a:lnTo>
                  <a:lnTo>
                    <a:pt x="689682" y="2469533"/>
                  </a:lnTo>
                  <a:lnTo>
                    <a:pt x="693166" y="2465909"/>
                  </a:lnTo>
                  <a:lnTo>
                    <a:pt x="696649" y="2462295"/>
                  </a:lnTo>
                  <a:lnTo>
                    <a:pt x="700132" y="2458692"/>
                  </a:lnTo>
                  <a:lnTo>
                    <a:pt x="703615" y="2455099"/>
                  </a:lnTo>
                  <a:lnTo>
                    <a:pt x="707099" y="2451517"/>
                  </a:lnTo>
                  <a:lnTo>
                    <a:pt x="710582" y="2447945"/>
                  </a:lnTo>
                  <a:lnTo>
                    <a:pt x="714065" y="2444383"/>
                  </a:lnTo>
                  <a:lnTo>
                    <a:pt x="717548" y="2440832"/>
                  </a:lnTo>
                  <a:lnTo>
                    <a:pt x="721032" y="2437292"/>
                  </a:lnTo>
                  <a:lnTo>
                    <a:pt x="724515" y="2433761"/>
                  </a:lnTo>
                  <a:lnTo>
                    <a:pt x="727998" y="2430241"/>
                  </a:lnTo>
                  <a:lnTo>
                    <a:pt x="731481" y="2426731"/>
                  </a:lnTo>
                  <a:lnTo>
                    <a:pt x="734965" y="2423231"/>
                  </a:lnTo>
                  <a:lnTo>
                    <a:pt x="738448" y="2446100"/>
                  </a:lnTo>
                  <a:lnTo>
                    <a:pt x="741931" y="2442669"/>
                  </a:lnTo>
                  <a:lnTo>
                    <a:pt x="745414" y="2439248"/>
                  </a:lnTo>
                  <a:lnTo>
                    <a:pt x="748898" y="2435837"/>
                  </a:lnTo>
                  <a:lnTo>
                    <a:pt x="752381" y="2432435"/>
                  </a:lnTo>
                  <a:lnTo>
                    <a:pt x="755864" y="2429042"/>
                  </a:lnTo>
                  <a:lnTo>
                    <a:pt x="759347" y="2442709"/>
                  </a:lnTo>
                  <a:lnTo>
                    <a:pt x="762831" y="2439366"/>
                  </a:lnTo>
                  <a:lnTo>
                    <a:pt x="766314" y="2436032"/>
                  </a:lnTo>
                  <a:lnTo>
                    <a:pt x="769797" y="2432708"/>
                  </a:lnTo>
                  <a:lnTo>
                    <a:pt x="773280" y="2429393"/>
                  </a:lnTo>
                  <a:lnTo>
                    <a:pt x="776764" y="2426086"/>
                  </a:lnTo>
                  <a:lnTo>
                    <a:pt x="780247" y="2431200"/>
                  </a:lnTo>
                  <a:lnTo>
                    <a:pt x="783730" y="2427926"/>
                  </a:lnTo>
                  <a:lnTo>
                    <a:pt x="787213" y="2424661"/>
                  </a:lnTo>
                  <a:lnTo>
                    <a:pt x="790697" y="2421405"/>
                  </a:lnTo>
                  <a:lnTo>
                    <a:pt x="794180" y="2418158"/>
                  </a:lnTo>
                  <a:lnTo>
                    <a:pt x="797663" y="2414919"/>
                  </a:lnTo>
                  <a:lnTo>
                    <a:pt x="801146" y="2452248"/>
                  </a:lnTo>
                  <a:lnTo>
                    <a:pt x="804630" y="2449096"/>
                  </a:lnTo>
                  <a:lnTo>
                    <a:pt x="808113" y="2445952"/>
                  </a:lnTo>
                  <a:lnTo>
                    <a:pt x="811596" y="2442817"/>
                  </a:lnTo>
                  <a:lnTo>
                    <a:pt x="815079" y="2439689"/>
                  </a:lnTo>
                  <a:lnTo>
                    <a:pt x="818563" y="2436569"/>
                  </a:lnTo>
                  <a:lnTo>
                    <a:pt x="822046" y="2433458"/>
                  </a:lnTo>
                  <a:lnTo>
                    <a:pt x="825529" y="2430354"/>
                  </a:lnTo>
                  <a:lnTo>
                    <a:pt x="829012" y="2427258"/>
                  </a:lnTo>
                  <a:lnTo>
                    <a:pt x="832496" y="2424170"/>
                  </a:lnTo>
                  <a:lnTo>
                    <a:pt x="835979" y="2421090"/>
                  </a:lnTo>
                  <a:lnTo>
                    <a:pt x="839462" y="2418018"/>
                  </a:lnTo>
                  <a:lnTo>
                    <a:pt x="842945" y="2422859"/>
                  </a:lnTo>
                  <a:lnTo>
                    <a:pt x="846429" y="2419815"/>
                  </a:lnTo>
                  <a:lnTo>
                    <a:pt x="849912" y="2416778"/>
                  </a:lnTo>
                  <a:lnTo>
                    <a:pt x="853395" y="2413750"/>
                  </a:lnTo>
                  <a:lnTo>
                    <a:pt x="856878" y="2410729"/>
                  </a:lnTo>
                  <a:lnTo>
                    <a:pt x="860361" y="2407715"/>
                  </a:lnTo>
                  <a:lnTo>
                    <a:pt x="863845" y="2404709"/>
                  </a:lnTo>
                  <a:lnTo>
                    <a:pt x="867328" y="2401710"/>
                  </a:lnTo>
                  <a:lnTo>
                    <a:pt x="870811" y="2398719"/>
                  </a:lnTo>
                  <a:lnTo>
                    <a:pt x="874294" y="2395735"/>
                  </a:lnTo>
                  <a:lnTo>
                    <a:pt x="877778" y="2392759"/>
                  </a:lnTo>
                  <a:lnTo>
                    <a:pt x="881261" y="2420808"/>
                  </a:lnTo>
                  <a:lnTo>
                    <a:pt x="884744" y="2417893"/>
                  </a:lnTo>
                  <a:lnTo>
                    <a:pt x="888227" y="2414985"/>
                  </a:lnTo>
                  <a:lnTo>
                    <a:pt x="891711" y="2412084"/>
                  </a:lnTo>
                  <a:lnTo>
                    <a:pt x="895194" y="2409190"/>
                  </a:lnTo>
                  <a:lnTo>
                    <a:pt x="898677" y="2406303"/>
                  </a:lnTo>
                  <a:lnTo>
                    <a:pt x="902160" y="2410972"/>
                  </a:lnTo>
                  <a:lnTo>
                    <a:pt x="905644" y="2408110"/>
                  </a:lnTo>
                  <a:lnTo>
                    <a:pt x="909127" y="2405255"/>
                  </a:lnTo>
                  <a:lnTo>
                    <a:pt x="912610" y="2402406"/>
                  </a:lnTo>
                  <a:lnTo>
                    <a:pt x="916093" y="2399564"/>
                  </a:lnTo>
                  <a:lnTo>
                    <a:pt x="919577" y="2396729"/>
                  </a:lnTo>
                  <a:lnTo>
                    <a:pt x="923060" y="2416125"/>
                  </a:lnTo>
                  <a:lnTo>
                    <a:pt x="926543" y="2413335"/>
                  </a:lnTo>
                  <a:lnTo>
                    <a:pt x="930026" y="2410551"/>
                  </a:lnTo>
                  <a:lnTo>
                    <a:pt x="933510" y="2407774"/>
                  </a:lnTo>
                  <a:lnTo>
                    <a:pt x="936993" y="2405003"/>
                  </a:lnTo>
                  <a:lnTo>
                    <a:pt x="940476" y="2402239"/>
                  </a:lnTo>
                  <a:lnTo>
                    <a:pt x="943959" y="2399481"/>
                  </a:lnTo>
                  <a:lnTo>
                    <a:pt x="947443" y="2396729"/>
                  </a:lnTo>
                  <a:lnTo>
                    <a:pt x="950926" y="2393984"/>
                  </a:lnTo>
                  <a:lnTo>
                    <a:pt x="954409" y="2391245"/>
                  </a:lnTo>
                  <a:lnTo>
                    <a:pt x="957892" y="2388512"/>
                  </a:lnTo>
                  <a:lnTo>
                    <a:pt x="961376" y="2385785"/>
                  </a:lnTo>
                  <a:lnTo>
                    <a:pt x="964859" y="2425628"/>
                  </a:lnTo>
                  <a:lnTo>
                    <a:pt x="968342" y="2422972"/>
                  </a:lnTo>
                  <a:lnTo>
                    <a:pt x="971825" y="2420322"/>
                  </a:lnTo>
                  <a:lnTo>
                    <a:pt x="975309" y="2417677"/>
                  </a:lnTo>
                  <a:lnTo>
                    <a:pt x="978792" y="2415039"/>
                  </a:lnTo>
                  <a:lnTo>
                    <a:pt x="982275" y="2412406"/>
                  </a:lnTo>
                  <a:lnTo>
                    <a:pt x="985758" y="2416612"/>
                  </a:lnTo>
                  <a:lnTo>
                    <a:pt x="989242" y="2413999"/>
                  </a:lnTo>
                  <a:lnTo>
                    <a:pt x="992725" y="2411393"/>
                  </a:lnTo>
                  <a:lnTo>
                    <a:pt x="996208" y="2408792"/>
                  </a:lnTo>
                  <a:lnTo>
                    <a:pt x="999691" y="2406197"/>
                  </a:lnTo>
                  <a:lnTo>
                    <a:pt x="1003175" y="2403607"/>
                  </a:lnTo>
                  <a:lnTo>
                    <a:pt x="1006658" y="2414540"/>
                  </a:lnTo>
                  <a:lnTo>
                    <a:pt x="1010141" y="2411980"/>
                  </a:lnTo>
                  <a:lnTo>
                    <a:pt x="1013624" y="2409424"/>
                  </a:lnTo>
                  <a:lnTo>
                    <a:pt x="1017108" y="2406875"/>
                  </a:lnTo>
                  <a:lnTo>
                    <a:pt x="1020591" y="2404330"/>
                  </a:lnTo>
                  <a:lnTo>
                    <a:pt x="1024074" y="2401791"/>
                  </a:lnTo>
                  <a:lnTo>
                    <a:pt x="1027557" y="2412546"/>
                  </a:lnTo>
                  <a:lnTo>
                    <a:pt x="1031041" y="2410034"/>
                  </a:lnTo>
                  <a:lnTo>
                    <a:pt x="1034524" y="2407528"/>
                  </a:lnTo>
                  <a:lnTo>
                    <a:pt x="1038007" y="2405028"/>
                  </a:lnTo>
                  <a:lnTo>
                    <a:pt x="1041490" y="2402532"/>
                  </a:lnTo>
                  <a:lnTo>
                    <a:pt x="1044974" y="2400042"/>
                  </a:lnTo>
                  <a:lnTo>
                    <a:pt x="1044974" y="2406606"/>
                  </a:lnTo>
                  <a:lnTo>
                    <a:pt x="1044974" y="2413092"/>
                  </a:lnTo>
                  <a:lnTo>
                    <a:pt x="1044974" y="2419500"/>
                  </a:lnTo>
                  <a:lnTo>
                    <a:pt x="1044974" y="2425832"/>
                  </a:lnTo>
                  <a:lnTo>
                    <a:pt x="1044974" y="2432089"/>
                  </a:lnTo>
                  <a:lnTo>
                    <a:pt x="1044974" y="2438272"/>
                  </a:lnTo>
                  <a:lnTo>
                    <a:pt x="1048457" y="2435837"/>
                  </a:lnTo>
                  <a:lnTo>
                    <a:pt x="1051940" y="2433406"/>
                  </a:lnTo>
                  <a:lnTo>
                    <a:pt x="1055423" y="2430979"/>
                  </a:lnTo>
                  <a:lnTo>
                    <a:pt x="1058907" y="2428558"/>
                  </a:lnTo>
                  <a:lnTo>
                    <a:pt x="1062390" y="2426142"/>
                  </a:lnTo>
                  <a:lnTo>
                    <a:pt x="1065873" y="2482260"/>
                  </a:lnTo>
                  <a:lnTo>
                    <a:pt x="1069356" y="2479931"/>
                  </a:lnTo>
                  <a:lnTo>
                    <a:pt x="1072840" y="2477607"/>
                  </a:lnTo>
                  <a:lnTo>
                    <a:pt x="1076323" y="2475287"/>
                  </a:lnTo>
                  <a:lnTo>
                    <a:pt x="1079806" y="2472971"/>
                  </a:lnTo>
                  <a:lnTo>
                    <a:pt x="1083289" y="2470659"/>
                  </a:lnTo>
                  <a:lnTo>
                    <a:pt x="1086773" y="2468352"/>
                  </a:lnTo>
                  <a:lnTo>
                    <a:pt x="1090256" y="2466049"/>
                  </a:lnTo>
                  <a:lnTo>
                    <a:pt x="1093739" y="2463750"/>
                  </a:lnTo>
                  <a:lnTo>
                    <a:pt x="1097222" y="2461456"/>
                  </a:lnTo>
                  <a:lnTo>
                    <a:pt x="1100706" y="2459166"/>
                  </a:lnTo>
                  <a:lnTo>
                    <a:pt x="1104189" y="2456880"/>
                  </a:lnTo>
                  <a:lnTo>
                    <a:pt x="1107672" y="2460187"/>
                  </a:lnTo>
                  <a:lnTo>
                    <a:pt x="1111155" y="2457917"/>
                  </a:lnTo>
                  <a:lnTo>
                    <a:pt x="1114639" y="2455651"/>
                  </a:lnTo>
                  <a:lnTo>
                    <a:pt x="1118122" y="2453389"/>
                  </a:lnTo>
                  <a:lnTo>
                    <a:pt x="1121605" y="2451131"/>
                  </a:lnTo>
                  <a:lnTo>
                    <a:pt x="1125088" y="2448878"/>
                  </a:lnTo>
                  <a:lnTo>
                    <a:pt x="1128572" y="2446629"/>
                  </a:lnTo>
                  <a:lnTo>
                    <a:pt x="1132055" y="2444383"/>
                  </a:lnTo>
                  <a:lnTo>
                    <a:pt x="1135538" y="2442142"/>
                  </a:lnTo>
                  <a:lnTo>
                    <a:pt x="1139021" y="2439905"/>
                  </a:lnTo>
                  <a:lnTo>
                    <a:pt x="1142505" y="2437672"/>
                  </a:lnTo>
                  <a:lnTo>
                    <a:pt x="1145988" y="2435444"/>
                  </a:lnTo>
                  <a:lnTo>
                    <a:pt x="1149471" y="2438831"/>
                  </a:lnTo>
                  <a:lnTo>
                    <a:pt x="1152954" y="2436617"/>
                  </a:lnTo>
                  <a:lnTo>
                    <a:pt x="1156437" y="2434407"/>
                  </a:lnTo>
                  <a:lnTo>
                    <a:pt x="1159921" y="2432201"/>
                  </a:lnTo>
                  <a:lnTo>
                    <a:pt x="1163404" y="2429999"/>
                  </a:lnTo>
                  <a:lnTo>
                    <a:pt x="1166887" y="2427801"/>
                  </a:lnTo>
                  <a:lnTo>
                    <a:pt x="1170370" y="2425607"/>
                  </a:lnTo>
                  <a:lnTo>
                    <a:pt x="1173854" y="2423417"/>
                  </a:lnTo>
                  <a:lnTo>
                    <a:pt x="1177337" y="2421231"/>
                  </a:lnTo>
                  <a:lnTo>
                    <a:pt x="1180820" y="2419049"/>
                  </a:lnTo>
                  <a:lnTo>
                    <a:pt x="1184303" y="2416871"/>
                  </a:lnTo>
                  <a:lnTo>
                    <a:pt x="1187787" y="2414697"/>
                  </a:lnTo>
                  <a:lnTo>
                    <a:pt x="1191270" y="2461161"/>
                  </a:lnTo>
                  <a:lnTo>
                    <a:pt x="1194753" y="2459051"/>
                  </a:lnTo>
                  <a:lnTo>
                    <a:pt x="1198236" y="2456945"/>
                  </a:lnTo>
                  <a:lnTo>
                    <a:pt x="1201720" y="2454843"/>
                  </a:lnTo>
                  <a:lnTo>
                    <a:pt x="1205203" y="2452744"/>
                  </a:lnTo>
                  <a:lnTo>
                    <a:pt x="1208686" y="2450648"/>
                  </a:lnTo>
                  <a:lnTo>
                    <a:pt x="1212169" y="2453726"/>
                  </a:lnTo>
                  <a:lnTo>
                    <a:pt x="1215653" y="2451643"/>
                  </a:lnTo>
                  <a:lnTo>
                    <a:pt x="1219136" y="2449565"/>
                  </a:lnTo>
                  <a:lnTo>
                    <a:pt x="1222619" y="2447490"/>
                  </a:lnTo>
                  <a:lnTo>
                    <a:pt x="1226102" y="2445418"/>
                  </a:lnTo>
                  <a:lnTo>
                    <a:pt x="1229586" y="2458642"/>
                  </a:lnTo>
                  <a:lnTo>
                    <a:pt x="1233069" y="2456594"/>
                  </a:lnTo>
                  <a:lnTo>
                    <a:pt x="1236552" y="2454551"/>
                  </a:lnTo>
                  <a:lnTo>
                    <a:pt x="1240035" y="2452511"/>
                  </a:lnTo>
                  <a:lnTo>
                    <a:pt x="1243519" y="2450474"/>
                  </a:lnTo>
                  <a:lnTo>
                    <a:pt x="1247002" y="2448440"/>
                  </a:lnTo>
                  <a:lnTo>
                    <a:pt x="1250485" y="2490009"/>
                  </a:lnTo>
                  <a:lnTo>
                    <a:pt x="1253968" y="2488033"/>
                  </a:lnTo>
                  <a:lnTo>
                    <a:pt x="1257452" y="2486060"/>
                  </a:lnTo>
                  <a:lnTo>
                    <a:pt x="1260935" y="2484090"/>
                  </a:lnTo>
                  <a:lnTo>
                    <a:pt x="1264418" y="2482123"/>
                  </a:lnTo>
                  <a:lnTo>
                    <a:pt x="1267901" y="2480160"/>
                  </a:lnTo>
                  <a:lnTo>
                    <a:pt x="1271385" y="2478199"/>
                  </a:lnTo>
                  <a:lnTo>
                    <a:pt x="1274868" y="2476241"/>
                  </a:lnTo>
                  <a:lnTo>
                    <a:pt x="1278351" y="2474287"/>
                  </a:lnTo>
                  <a:lnTo>
                    <a:pt x="1281834" y="2472336"/>
                  </a:lnTo>
                  <a:lnTo>
                    <a:pt x="1285318" y="2470387"/>
                  </a:lnTo>
                  <a:lnTo>
                    <a:pt x="1288801" y="2468442"/>
                  </a:lnTo>
                  <a:lnTo>
                    <a:pt x="1292284" y="2466500"/>
                  </a:lnTo>
                  <a:lnTo>
                    <a:pt x="1295767" y="2464561"/>
                  </a:lnTo>
                  <a:lnTo>
                    <a:pt x="1299251" y="2462625"/>
                  </a:lnTo>
                  <a:lnTo>
                    <a:pt x="1302734" y="2460692"/>
                  </a:lnTo>
                  <a:lnTo>
                    <a:pt x="1306217" y="2458762"/>
                  </a:lnTo>
                  <a:lnTo>
                    <a:pt x="1309700" y="2456835"/>
                  </a:lnTo>
                  <a:lnTo>
                    <a:pt x="1313184" y="2454911"/>
                  </a:lnTo>
                  <a:lnTo>
                    <a:pt x="1316667" y="2452990"/>
                  </a:lnTo>
                  <a:lnTo>
                    <a:pt x="1320150" y="2451072"/>
                  </a:lnTo>
                  <a:lnTo>
                    <a:pt x="1323633" y="2449158"/>
                  </a:lnTo>
                  <a:lnTo>
                    <a:pt x="1327117" y="2447246"/>
                  </a:lnTo>
                  <a:lnTo>
                    <a:pt x="1330600" y="2445337"/>
                  </a:lnTo>
                  <a:lnTo>
                    <a:pt x="1334083" y="2448176"/>
                  </a:lnTo>
                  <a:lnTo>
                    <a:pt x="1337566" y="2446278"/>
                  </a:lnTo>
                  <a:lnTo>
                    <a:pt x="1341050" y="2444383"/>
                  </a:lnTo>
                  <a:lnTo>
                    <a:pt x="1344533" y="2442491"/>
                  </a:lnTo>
                  <a:lnTo>
                    <a:pt x="1348016" y="2440602"/>
                  </a:lnTo>
                  <a:lnTo>
                    <a:pt x="1351499" y="2438716"/>
                  </a:lnTo>
                  <a:lnTo>
                    <a:pt x="1354983" y="2446254"/>
                  </a:lnTo>
                  <a:lnTo>
                    <a:pt x="1358466" y="2444383"/>
                  </a:lnTo>
                  <a:lnTo>
                    <a:pt x="1361949" y="2442515"/>
                  </a:lnTo>
                  <a:lnTo>
                    <a:pt x="1365432" y="2440650"/>
                  </a:lnTo>
                  <a:lnTo>
                    <a:pt x="1368916" y="2438788"/>
                  </a:lnTo>
                  <a:lnTo>
                    <a:pt x="1372399" y="2436929"/>
                  </a:lnTo>
                  <a:lnTo>
                    <a:pt x="1375882" y="2444383"/>
                  </a:lnTo>
                  <a:lnTo>
                    <a:pt x="1379365" y="2442539"/>
                  </a:lnTo>
                  <a:lnTo>
                    <a:pt x="1382849" y="2440698"/>
                  </a:lnTo>
                  <a:lnTo>
                    <a:pt x="1386332" y="2438859"/>
                  </a:lnTo>
                  <a:lnTo>
                    <a:pt x="1389815" y="2437023"/>
                  </a:lnTo>
                  <a:lnTo>
                    <a:pt x="1393298" y="2435190"/>
                  </a:lnTo>
                  <a:lnTo>
                    <a:pt x="1393298" y="2439807"/>
                  </a:lnTo>
                  <a:lnTo>
                    <a:pt x="1393298" y="2444383"/>
                  </a:lnTo>
                  <a:lnTo>
                    <a:pt x="1393298" y="2448920"/>
                  </a:lnTo>
                  <a:lnTo>
                    <a:pt x="1393298" y="2453417"/>
                  </a:lnTo>
                  <a:lnTo>
                    <a:pt x="1393298" y="2457875"/>
                  </a:lnTo>
                  <a:lnTo>
                    <a:pt x="1393298" y="2462295"/>
                  </a:lnTo>
                  <a:lnTo>
                    <a:pt x="1393298" y="2466677"/>
                  </a:lnTo>
                  <a:lnTo>
                    <a:pt x="1393298" y="2471021"/>
                  </a:lnTo>
                  <a:lnTo>
                    <a:pt x="1393298" y="2475328"/>
                  </a:lnTo>
                  <a:lnTo>
                    <a:pt x="1393298" y="2479599"/>
                  </a:lnTo>
                  <a:lnTo>
                    <a:pt x="1396782" y="2477814"/>
                  </a:lnTo>
                  <a:lnTo>
                    <a:pt x="1400265" y="2476032"/>
                  </a:lnTo>
                  <a:lnTo>
                    <a:pt x="1403748" y="2474252"/>
                  </a:lnTo>
                  <a:lnTo>
                    <a:pt x="1407231" y="2472475"/>
                  </a:lnTo>
                  <a:lnTo>
                    <a:pt x="1410715" y="2470700"/>
                  </a:lnTo>
                  <a:lnTo>
                    <a:pt x="1414198" y="2481606"/>
                  </a:lnTo>
                  <a:lnTo>
                    <a:pt x="1417681" y="2479850"/>
                  </a:lnTo>
                  <a:lnTo>
                    <a:pt x="1421164" y="2478096"/>
                  </a:lnTo>
                  <a:lnTo>
                    <a:pt x="1424648" y="2476344"/>
                  </a:lnTo>
                  <a:lnTo>
                    <a:pt x="1428131" y="2474595"/>
                  </a:lnTo>
                  <a:lnTo>
                    <a:pt x="1431614" y="2472849"/>
                  </a:lnTo>
                  <a:lnTo>
                    <a:pt x="1435097" y="2471105"/>
                  </a:lnTo>
                  <a:lnTo>
                    <a:pt x="1438580" y="2469363"/>
                  </a:lnTo>
                  <a:lnTo>
                    <a:pt x="1442064" y="2467624"/>
                  </a:lnTo>
                  <a:lnTo>
                    <a:pt x="1445547" y="2465887"/>
                  </a:lnTo>
                  <a:lnTo>
                    <a:pt x="1449030" y="2464153"/>
                  </a:lnTo>
                  <a:lnTo>
                    <a:pt x="1452513" y="2462421"/>
                  </a:lnTo>
                  <a:lnTo>
                    <a:pt x="1455997" y="2477315"/>
                  </a:lnTo>
                  <a:lnTo>
                    <a:pt x="1459480" y="2475604"/>
                  </a:lnTo>
                  <a:lnTo>
                    <a:pt x="1462963" y="2473896"/>
                  </a:lnTo>
                  <a:lnTo>
                    <a:pt x="1466446" y="2472191"/>
                  </a:lnTo>
                  <a:lnTo>
                    <a:pt x="1469930" y="2470488"/>
                  </a:lnTo>
                  <a:lnTo>
                    <a:pt x="1473413" y="2468787"/>
                  </a:lnTo>
                  <a:lnTo>
                    <a:pt x="1476896" y="2467088"/>
                  </a:lnTo>
                  <a:lnTo>
                    <a:pt x="1480379" y="2465392"/>
                  </a:lnTo>
                  <a:lnTo>
                    <a:pt x="1483863" y="2463698"/>
                  </a:lnTo>
                  <a:lnTo>
                    <a:pt x="1487346" y="2462006"/>
                  </a:lnTo>
                  <a:lnTo>
                    <a:pt x="1490829" y="2460317"/>
                  </a:lnTo>
                  <a:lnTo>
                    <a:pt x="1494312" y="2458630"/>
                  </a:lnTo>
                  <a:lnTo>
                    <a:pt x="1497796" y="2469207"/>
                  </a:lnTo>
                  <a:lnTo>
                    <a:pt x="1501279" y="2467536"/>
                  </a:lnTo>
                  <a:lnTo>
                    <a:pt x="1504762" y="2465868"/>
                  </a:lnTo>
                  <a:lnTo>
                    <a:pt x="1508245" y="2464202"/>
                  </a:lnTo>
                  <a:lnTo>
                    <a:pt x="1511729" y="2462538"/>
                  </a:lnTo>
                  <a:lnTo>
                    <a:pt x="1515212" y="2460876"/>
                  </a:lnTo>
                  <a:lnTo>
                    <a:pt x="1518695" y="2483021"/>
                  </a:lnTo>
                  <a:lnTo>
                    <a:pt x="1522178" y="2481386"/>
                  </a:lnTo>
                  <a:lnTo>
                    <a:pt x="1525662" y="2479754"/>
                  </a:lnTo>
                  <a:lnTo>
                    <a:pt x="1529145" y="2478124"/>
                  </a:lnTo>
                  <a:lnTo>
                    <a:pt x="1532628" y="2476497"/>
                  </a:lnTo>
                  <a:lnTo>
                    <a:pt x="1536111" y="2474871"/>
                  </a:lnTo>
                  <a:lnTo>
                    <a:pt x="1539595" y="2538846"/>
                  </a:lnTo>
                  <a:lnTo>
                    <a:pt x="1543078" y="2537289"/>
                  </a:lnTo>
                  <a:lnTo>
                    <a:pt x="1546561" y="2535735"/>
                  </a:lnTo>
                  <a:lnTo>
                    <a:pt x="1550044" y="2534182"/>
                  </a:lnTo>
                  <a:lnTo>
                    <a:pt x="1553528" y="2532632"/>
                  </a:lnTo>
                  <a:lnTo>
                    <a:pt x="1557011" y="2531083"/>
                  </a:lnTo>
                  <a:lnTo>
                    <a:pt x="1560494" y="2565816"/>
                  </a:lnTo>
                  <a:lnTo>
                    <a:pt x="1563977" y="2564309"/>
                  </a:lnTo>
                  <a:lnTo>
                    <a:pt x="1567461" y="2562803"/>
                  </a:lnTo>
                  <a:lnTo>
                    <a:pt x="1570944" y="2561299"/>
                  </a:lnTo>
                  <a:lnTo>
                    <a:pt x="1574427" y="2559797"/>
                  </a:lnTo>
                  <a:lnTo>
                    <a:pt x="1577910" y="2564631"/>
                  </a:lnTo>
                  <a:lnTo>
                    <a:pt x="1581394" y="2563139"/>
                  </a:lnTo>
                  <a:lnTo>
                    <a:pt x="1584877" y="2561649"/>
                  </a:lnTo>
                  <a:lnTo>
                    <a:pt x="1588360" y="2560160"/>
                  </a:lnTo>
                  <a:lnTo>
                    <a:pt x="1591843" y="2558673"/>
                  </a:lnTo>
                  <a:lnTo>
                    <a:pt x="1595327" y="2557188"/>
                  </a:lnTo>
                  <a:lnTo>
                    <a:pt x="1598810" y="2603727"/>
                  </a:lnTo>
                  <a:lnTo>
                    <a:pt x="1602293" y="2602296"/>
                  </a:lnTo>
                  <a:lnTo>
                    <a:pt x="1605776" y="2600866"/>
                  </a:lnTo>
                  <a:lnTo>
                    <a:pt x="1609260" y="2599438"/>
                  </a:lnTo>
                  <a:lnTo>
                    <a:pt x="1612743" y="2598011"/>
                  </a:lnTo>
                  <a:lnTo>
                    <a:pt x="1616226" y="2596585"/>
                  </a:lnTo>
                  <a:lnTo>
                    <a:pt x="1619709" y="2598017"/>
                  </a:lnTo>
                  <a:lnTo>
                    <a:pt x="1623193" y="2596598"/>
                  </a:lnTo>
                  <a:lnTo>
                    <a:pt x="1626676" y="2595180"/>
                  </a:lnTo>
                  <a:lnTo>
                    <a:pt x="1630159" y="2593764"/>
                  </a:lnTo>
                  <a:lnTo>
                    <a:pt x="1633642" y="2592350"/>
                  </a:lnTo>
                  <a:lnTo>
                    <a:pt x="1637126" y="2590937"/>
                  </a:lnTo>
                  <a:lnTo>
                    <a:pt x="1640609" y="2603619"/>
                  </a:lnTo>
                  <a:lnTo>
                    <a:pt x="1644092" y="2602223"/>
                  </a:lnTo>
                  <a:lnTo>
                    <a:pt x="1647575" y="2600830"/>
                  </a:lnTo>
                  <a:lnTo>
                    <a:pt x="1651059" y="2599438"/>
                  </a:lnTo>
                  <a:lnTo>
                    <a:pt x="1654542" y="2598047"/>
                  </a:lnTo>
                  <a:lnTo>
                    <a:pt x="1658025" y="2596658"/>
                  </a:lnTo>
                  <a:lnTo>
                    <a:pt x="1661508" y="2606297"/>
                  </a:lnTo>
                  <a:lnTo>
                    <a:pt x="1664992" y="2604923"/>
                  </a:lnTo>
                  <a:lnTo>
                    <a:pt x="1668475" y="2603549"/>
                  </a:lnTo>
                  <a:lnTo>
                    <a:pt x="1671958" y="2602177"/>
                  </a:lnTo>
                  <a:lnTo>
                    <a:pt x="1675441" y="2600807"/>
                  </a:lnTo>
                  <a:lnTo>
                    <a:pt x="1678925" y="2599438"/>
                  </a:lnTo>
                  <a:lnTo>
                    <a:pt x="1682408" y="2606213"/>
                  </a:lnTo>
                  <a:lnTo>
                    <a:pt x="1685891" y="2604855"/>
                  </a:lnTo>
                  <a:lnTo>
                    <a:pt x="1689374" y="2603499"/>
                  </a:lnTo>
                  <a:lnTo>
                    <a:pt x="1692858" y="2602143"/>
                  </a:lnTo>
                  <a:lnTo>
                    <a:pt x="1696341" y="2600790"/>
                  </a:lnTo>
                  <a:lnTo>
                    <a:pt x="1699824" y="2599438"/>
                  </a:lnTo>
                  <a:lnTo>
                    <a:pt x="1703307" y="2598087"/>
                  </a:lnTo>
                  <a:lnTo>
                    <a:pt x="1706791" y="2596737"/>
                  </a:lnTo>
                  <a:lnTo>
                    <a:pt x="1710274" y="2595389"/>
                  </a:lnTo>
                  <a:lnTo>
                    <a:pt x="1713757" y="2594043"/>
                  </a:lnTo>
                  <a:lnTo>
                    <a:pt x="1717240" y="2592697"/>
                  </a:lnTo>
                  <a:lnTo>
                    <a:pt x="1720723" y="2591353"/>
                  </a:lnTo>
                  <a:lnTo>
                    <a:pt x="1724207" y="2600768"/>
                  </a:lnTo>
                  <a:lnTo>
                    <a:pt x="1727690" y="2599438"/>
                  </a:lnTo>
                  <a:lnTo>
                    <a:pt x="1731173" y="2598108"/>
                  </a:lnTo>
                  <a:lnTo>
                    <a:pt x="1734656" y="2596781"/>
                  </a:lnTo>
                  <a:lnTo>
                    <a:pt x="1738140" y="2595454"/>
                  </a:lnTo>
                  <a:lnTo>
                    <a:pt x="1741623" y="2594129"/>
                  </a:lnTo>
                  <a:lnTo>
                    <a:pt x="1741623" y="2596791"/>
                  </a:lnTo>
                  <a:lnTo>
                    <a:pt x="1741623" y="2599438"/>
                  </a:lnTo>
                  <a:lnTo>
                    <a:pt x="1741623" y="2602068"/>
                  </a:lnTo>
                  <a:lnTo>
                    <a:pt x="1741623" y="2604683"/>
                  </a:lnTo>
                  <a:lnTo>
                    <a:pt x="1741623" y="2607282"/>
                  </a:lnTo>
                  <a:lnTo>
                    <a:pt x="1741623" y="2609866"/>
                  </a:lnTo>
                  <a:lnTo>
                    <a:pt x="1745106" y="2608558"/>
                  </a:lnTo>
                  <a:lnTo>
                    <a:pt x="1748589" y="2607251"/>
                  </a:lnTo>
                  <a:lnTo>
                    <a:pt x="1752073" y="2605946"/>
                  </a:lnTo>
                  <a:lnTo>
                    <a:pt x="1755556" y="2604641"/>
                  </a:lnTo>
                  <a:lnTo>
                    <a:pt x="1759039" y="2603338"/>
                  </a:lnTo>
                  <a:lnTo>
                    <a:pt x="1762522" y="2614807"/>
                  </a:lnTo>
                  <a:lnTo>
                    <a:pt x="1766006" y="2613519"/>
                  </a:lnTo>
                  <a:lnTo>
                    <a:pt x="1769489" y="2612233"/>
                  </a:lnTo>
                  <a:lnTo>
                    <a:pt x="1772972" y="2610948"/>
                  </a:lnTo>
                  <a:lnTo>
                    <a:pt x="1776455" y="2609664"/>
                  </a:lnTo>
                  <a:lnTo>
                    <a:pt x="1779939" y="2608381"/>
                  </a:lnTo>
                  <a:lnTo>
                    <a:pt x="1783422" y="2612134"/>
                  </a:lnTo>
                  <a:lnTo>
                    <a:pt x="1786905" y="2610859"/>
                  </a:lnTo>
                  <a:lnTo>
                    <a:pt x="1790388" y="2609585"/>
                  </a:lnTo>
                  <a:lnTo>
                    <a:pt x="1793872" y="2608312"/>
                  </a:lnTo>
                  <a:lnTo>
                    <a:pt x="1797355" y="2607041"/>
                  </a:lnTo>
                  <a:lnTo>
                    <a:pt x="1800838" y="2605771"/>
                  </a:lnTo>
                  <a:lnTo>
                    <a:pt x="1804321" y="2607012"/>
                  </a:lnTo>
                  <a:lnTo>
                    <a:pt x="1807805" y="2605746"/>
                  </a:lnTo>
                  <a:lnTo>
                    <a:pt x="1811288" y="2604482"/>
                  </a:lnTo>
                  <a:lnTo>
                    <a:pt x="1814771" y="2603219"/>
                  </a:lnTo>
                  <a:lnTo>
                    <a:pt x="1818254" y="2601957"/>
                  </a:lnTo>
                  <a:lnTo>
                    <a:pt x="1821738" y="2600697"/>
                  </a:lnTo>
                  <a:lnTo>
                    <a:pt x="1825221" y="2626288"/>
                  </a:lnTo>
                  <a:lnTo>
                    <a:pt x="1828704" y="2625055"/>
                  </a:lnTo>
                  <a:lnTo>
                    <a:pt x="1832187" y="2623824"/>
                  </a:lnTo>
                  <a:lnTo>
                    <a:pt x="1835671" y="2622594"/>
                  </a:lnTo>
                  <a:lnTo>
                    <a:pt x="1839154" y="2621365"/>
                  </a:lnTo>
                  <a:lnTo>
                    <a:pt x="1842637" y="2620137"/>
                  </a:lnTo>
                  <a:lnTo>
                    <a:pt x="1846120" y="2618910"/>
                  </a:lnTo>
                  <a:lnTo>
                    <a:pt x="1849604" y="2617684"/>
                  </a:lnTo>
                  <a:lnTo>
                    <a:pt x="1853087" y="2616460"/>
                  </a:lnTo>
                  <a:lnTo>
                    <a:pt x="1856570" y="2615237"/>
                  </a:lnTo>
                  <a:lnTo>
                    <a:pt x="1860053" y="2614015"/>
                  </a:lnTo>
                  <a:lnTo>
                    <a:pt x="1863537" y="2612794"/>
                  </a:lnTo>
                  <a:lnTo>
                    <a:pt x="1867020" y="2616335"/>
                  </a:lnTo>
                  <a:lnTo>
                    <a:pt x="1870503" y="2615121"/>
                  </a:lnTo>
                  <a:lnTo>
                    <a:pt x="1873986" y="2613908"/>
                  </a:lnTo>
                  <a:lnTo>
                    <a:pt x="1877470" y="2612696"/>
                  </a:lnTo>
                  <a:lnTo>
                    <a:pt x="1880953" y="2611485"/>
                  </a:lnTo>
                  <a:lnTo>
                    <a:pt x="1884436" y="2610275"/>
                  </a:lnTo>
                  <a:lnTo>
                    <a:pt x="1887919" y="2613803"/>
                  </a:lnTo>
                  <a:lnTo>
                    <a:pt x="1891403" y="2612600"/>
                  </a:lnTo>
                  <a:lnTo>
                    <a:pt x="1894886" y="2611398"/>
                  </a:lnTo>
                  <a:lnTo>
                    <a:pt x="1898369" y="2610197"/>
                  </a:lnTo>
                  <a:lnTo>
                    <a:pt x="1901852" y="2608997"/>
                  </a:lnTo>
                  <a:lnTo>
                    <a:pt x="1905336" y="2607798"/>
                  </a:lnTo>
                  <a:lnTo>
                    <a:pt x="1908819" y="2608962"/>
                  </a:lnTo>
                  <a:lnTo>
                    <a:pt x="1912302" y="2607768"/>
                  </a:lnTo>
                  <a:lnTo>
                    <a:pt x="1915785" y="2606575"/>
                  </a:lnTo>
                  <a:lnTo>
                    <a:pt x="1919269" y="2605382"/>
                  </a:lnTo>
                  <a:lnTo>
                    <a:pt x="1922752" y="2604191"/>
                  </a:lnTo>
                  <a:lnTo>
                    <a:pt x="1926235" y="2607708"/>
                  </a:lnTo>
                  <a:lnTo>
                    <a:pt x="1929718" y="2606523"/>
                  </a:lnTo>
                  <a:lnTo>
                    <a:pt x="1933202" y="2605340"/>
                  </a:lnTo>
                  <a:lnTo>
                    <a:pt x="1936685" y="2604157"/>
                  </a:lnTo>
                  <a:lnTo>
                    <a:pt x="1940168" y="2602976"/>
                  </a:lnTo>
                  <a:lnTo>
                    <a:pt x="1943651" y="2601795"/>
                  </a:lnTo>
                  <a:lnTo>
                    <a:pt x="1947135" y="2605298"/>
                  </a:lnTo>
                  <a:lnTo>
                    <a:pt x="1950618" y="2604124"/>
                  </a:lnTo>
                  <a:lnTo>
                    <a:pt x="1954101" y="2602951"/>
                  </a:lnTo>
                  <a:lnTo>
                    <a:pt x="1957584" y="2601778"/>
                  </a:lnTo>
                  <a:lnTo>
                    <a:pt x="1961068" y="2600607"/>
                  </a:lnTo>
                  <a:lnTo>
                    <a:pt x="1964551" y="2599438"/>
                  </a:lnTo>
                  <a:lnTo>
                    <a:pt x="1968034" y="2644841"/>
                  </a:lnTo>
                  <a:lnTo>
                    <a:pt x="1971517" y="2643714"/>
                  </a:lnTo>
                  <a:lnTo>
                    <a:pt x="1975001" y="2642589"/>
                  </a:lnTo>
                  <a:lnTo>
                    <a:pt x="1978484" y="2641465"/>
                  </a:lnTo>
                  <a:lnTo>
                    <a:pt x="1981967" y="2640341"/>
                  </a:lnTo>
                  <a:lnTo>
                    <a:pt x="1985450" y="2639219"/>
                  </a:lnTo>
                  <a:lnTo>
                    <a:pt x="1988934" y="2652631"/>
                  </a:lnTo>
                  <a:lnTo>
                    <a:pt x="1992417" y="2651523"/>
                  </a:lnTo>
                  <a:lnTo>
                    <a:pt x="1995900" y="2650417"/>
                  </a:lnTo>
                  <a:lnTo>
                    <a:pt x="1999383" y="2649311"/>
                  </a:lnTo>
                  <a:lnTo>
                    <a:pt x="2002867" y="2648207"/>
                  </a:lnTo>
                  <a:lnTo>
                    <a:pt x="2006350" y="2647103"/>
                  </a:lnTo>
                  <a:lnTo>
                    <a:pt x="2009833" y="2656134"/>
                  </a:lnTo>
                  <a:lnTo>
                    <a:pt x="2013316" y="2655042"/>
                  </a:lnTo>
                  <a:lnTo>
                    <a:pt x="2016799" y="2653950"/>
                  </a:lnTo>
                  <a:lnTo>
                    <a:pt x="2020283" y="2652859"/>
                  </a:lnTo>
                  <a:lnTo>
                    <a:pt x="2023766" y="2651769"/>
                  </a:lnTo>
                  <a:lnTo>
                    <a:pt x="2027249" y="2650680"/>
                  </a:lnTo>
                  <a:lnTo>
                    <a:pt x="2030732" y="2678733"/>
                  </a:lnTo>
                  <a:lnTo>
                    <a:pt x="2034216" y="2677673"/>
                  </a:lnTo>
                  <a:lnTo>
                    <a:pt x="2037699" y="2676613"/>
                  </a:lnTo>
                  <a:lnTo>
                    <a:pt x="2041182" y="2675553"/>
                  </a:lnTo>
                  <a:lnTo>
                    <a:pt x="2044665" y="2674495"/>
                  </a:lnTo>
                  <a:lnTo>
                    <a:pt x="2048149" y="2673438"/>
                  </a:lnTo>
                  <a:lnTo>
                    <a:pt x="2051632" y="2676134"/>
                  </a:lnTo>
                  <a:lnTo>
                    <a:pt x="2055115" y="2675082"/>
                  </a:lnTo>
                  <a:lnTo>
                    <a:pt x="2058598" y="2674030"/>
                  </a:lnTo>
                  <a:lnTo>
                    <a:pt x="2062082" y="2672979"/>
                  </a:lnTo>
                  <a:lnTo>
                    <a:pt x="2065565" y="2671929"/>
                  </a:lnTo>
                  <a:lnTo>
                    <a:pt x="2069048" y="2670880"/>
                  </a:lnTo>
                  <a:lnTo>
                    <a:pt x="2072531" y="2727416"/>
                  </a:lnTo>
                  <a:lnTo>
                    <a:pt x="2076015" y="2726422"/>
                  </a:lnTo>
                  <a:lnTo>
                    <a:pt x="2079498" y="2725428"/>
                  </a:lnTo>
                  <a:lnTo>
                    <a:pt x="2082981" y="2724435"/>
                  </a:lnTo>
                  <a:lnTo>
                    <a:pt x="2086464" y="2723443"/>
                  </a:lnTo>
                  <a:lnTo>
                    <a:pt x="2089948" y="2722452"/>
                  </a:lnTo>
                  <a:lnTo>
                    <a:pt x="2089948" y="2724077"/>
                  </a:lnTo>
                  <a:lnTo>
                    <a:pt x="2093431" y="2723088"/>
                  </a:lnTo>
                  <a:lnTo>
                    <a:pt x="2096914" y="2722100"/>
                  </a:lnTo>
                  <a:lnTo>
                    <a:pt x="2100397" y="2721112"/>
                  </a:lnTo>
                  <a:lnTo>
                    <a:pt x="2103881" y="2720125"/>
                  </a:lnTo>
                  <a:lnTo>
                    <a:pt x="2107364" y="2719139"/>
                  </a:lnTo>
                  <a:lnTo>
                    <a:pt x="2110847" y="2718153"/>
                  </a:lnTo>
                  <a:lnTo>
                    <a:pt x="2114330" y="2717168"/>
                  </a:lnTo>
                  <a:lnTo>
                    <a:pt x="2117814" y="2716184"/>
                  </a:lnTo>
                  <a:lnTo>
                    <a:pt x="2121297" y="2715201"/>
                  </a:lnTo>
                  <a:lnTo>
                    <a:pt x="2124780" y="2714218"/>
                  </a:lnTo>
                  <a:lnTo>
                    <a:pt x="2128263" y="2713236"/>
                  </a:lnTo>
                  <a:lnTo>
                    <a:pt x="2131747" y="2734554"/>
                  </a:lnTo>
                  <a:lnTo>
                    <a:pt x="2135230" y="2733594"/>
                  </a:lnTo>
                  <a:lnTo>
                    <a:pt x="2138713" y="2732635"/>
                  </a:lnTo>
                  <a:lnTo>
                    <a:pt x="2142196" y="2731676"/>
                  </a:lnTo>
                  <a:lnTo>
                    <a:pt x="2145680" y="2730718"/>
                  </a:lnTo>
                  <a:lnTo>
                    <a:pt x="2149163" y="2729761"/>
                  </a:lnTo>
                  <a:lnTo>
                    <a:pt x="2152646" y="2764373"/>
                  </a:lnTo>
                  <a:lnTo>
                    <a:pt x="2156129" y="2763450"/>
                  </a:lnTo>
                  <a:lnTo>
                    <a:pt x="2159613" y="2762528"/>
                  </a:lnTo>
                  <a:lnTo>
                    <a:pt x="2163096" y="2761606"/>
                  </a:lnTo>
                  <a:lnTo>
                    <a:pt x="2166579" y="2760685"/>
                  </a:lnTo>
                  <a:lnTo>
                    <a:pt x="2170062" y="2759765"/>
                  </a:lnTo>
                  <a:lnTo>
                    <a:pt x="2173546" y="2758845"/>
                  </a:lnTo>
                  <a:lnTo>
                    <a:pt x="2177029" y="2757926"/>
                  </a:lnTo>
                  <a:lnTo>
                    <a:pt x="2180512" y="2757007"/>
                  </a:lnTo>
                  <a:lnTo>
                    <a:pt x="2183995" y="2756089"/>
                  </a:lnTo>
                  <a:lnTo>
                    <a:pt x="2187479" y="2755172"/>
                  </a:lnTo>
                  <a:lnTo>
                    <a:pt x="2190962" y="2754255"/>
                  </a:lnTo>
                  <a:lnTo>
                    <a:pt x="2194445" y="2753339"/>
                  </a:lnTo>
                  <a:lnTo>
                    <a:pt x="2197928" y="2752423"/>
                  </a:lnTo>
                  <a:lnTo>
                    <a:pt x="2201412" y="2751509"/>
                  </a:lnTo>
                  <a:lnTo>
                    <a:pt x="2204895" y="2750594"/>
                  </a:lnTo>
                  <a:lnTo>
                    <a:pt x="2208378" y="2749681"/>
                  </a:lnTo>
                  <a:lnTo>
                    <a:pt x="2211861" y="2748767"/>
                  </a:lnTo>
                  <a:lnTo>
                    <a:pt x="2215345" y="2750716"/>
                  </a:lnTo>
                  <a:lnTo>
                    <a:pt x="2218828" y="2749807"/>
                  </a:lnTo>
                  <a:lnTo>
                    <a:pt x="2222311" y="2748898"/>
                  </a:lnTo>
                  <a:lnTo>
                    <a:pt x="2225794" y="2747990"/>
                  </a:lnTo>
                  <a:lnTo>
                    <a:pt x="2229278" y="2747082"/>
                  </a:lnTo>
                  <a:lnTo>
                    <a:pt x="2232761" y="2746176"/>
                  </a:lnTo>
                  <a:lnTo>
                    <a:pt x="2236244" y="2748123"/>
                  </a:lnTo>
                  <a:lnTo>
                    <a:pt x="2239727" y="2747220"/>
                  </a:lnTo>
                  <a:lnTo>
                    <a:pt x="2243211" y="2746318"/>
                  </a:lnTo>
                  <a:lnTo>
                    <a:pt x="2246694" y="2745416"/>
                  </a:lnTo>
                  <a:lnTo>
                    <a:pt x="2250177" y="2744515"/>
                  </a:lnTo>
                  <a:lnTo>
                    <a:pt x="2253660" y="2743614"/>
                  </a:lnTo>
                  <a:lnTo>
                    <a:pt x="2257144" y="2742714"/>
                  </a:lnTo>
                  <a:lnTo>
                    <a:pt x="2260627" y="2741814"/>
                  </a:lnTo>
                  <a:lnTo>
                    <a:pt x="2264110" y="2740915"/>
                  </a:lnTo>
                  <a:lnTo>
                    <a:pt x="2267593" y="2740017"/>
                  </a:lnTo>
                  <a:lnTo>
                    <a:pt x="2271077" y="2739119"/>
                  </a:lnTo>
                  <a:lnTo>
                    <a:pt x="2274560" y="2742503"/>
                  </a:lnTo>
                  <a:lnTo>
                    <a:pt x="2278043" y="2741611"/>
                  </a:lnTo>
                  <a:lnTo>
                    <a:pt x="2281526" y="2740718"/>
                  </a:lnTo>
                  <a:lnTo>
                    <a:pt x="2285010" y="2739827"/>
                  </a:lnTo>
                  <a:lnTo>
                    <a:pt x="2288493" y="2738936"/>
                  </a:lnTo>
                  <a:lnTo>
                    <a:pt x="2291976" y="2738045"/>
                  </a:lnTo>
                  <a:lnTo>
                    <a:pt x="2295459" y="2737155"/>
                  </a:lnTo>
                  <a:lnTo>
                    <a:pt x="2298942" y="2736266"/>
                  </a:lnTo>
                  <a:lnTo>
                    <a:pt x="2302426" y="2735377"/>
                  </a:lnTo>
                  <a:lnTo>
                    <a:pt x="2305909" y="2734489"/>
                  </a:lnTo>
                  <a:lnTo>
                    <a:pt x="2309392" y="2733601"/>
                  </a:lnTo>
                  <a:lnTo>
                    <a:pt x="2312875" y="2732714"/>
                  </a:lnTo>
                  <a:lnTo>
                    <a:pt x="2316359" y="2737520"/>
                  </a:lnTo>
                  <a:lnTo>
                    <a:pt x="2319842" y="2736639"/>
                  </a:lnTo>
                  <a:lnTo>
                    <a:pt x="2323325" y="2735758"/>
                  </a:lnTo>
                  <a:lnTo>
                    <a:pt x="2326808" y="2734878"/>
                  </a:lnTo>
                  <a:lnTo>
                    <a:pt x="2330292" y="2733999"/>
                  </a:lnTo>
                  <a:lnTo>
                    <a:pt x="2333775" y="2733120"/>
                  </a:lnTo>
                  <a:lnTo>
                    <a:pt x="2337258" y="2737877"/>
                  </a:lnTo>
                  <a:lnTo>
                    <a:pt x="2340741" y="2737004"/>
                  </a:lnTo>
                  <a:lnTo>
                    <a:pt x="2344225" y="2736132"/>
                  </a:lnTo>
                  <a:lnTo>
                    <a:pt x="2347708" y="2735260"/>
                  </a:lnTo>
                  <a:lnTo>
                    <a:pt x="2351191" y="2734389"/>
                  </a:lnTo>
                  <a:lnTo>
                    <a:pt x="2354674" y="2733519"/>
                  </a:lnTo>
                  <a:lnTo>
                    <a:pt x="2358158" y="2754480"/>
                  </a:lnTo>
                  <a:lnTo>
                    <a:pt x="2361641" y="2753629"/>
                  </a:lnTo>
                  <a:lnTo>
                    <a:pt x="2365124" y="2752779"/>
                  </a:lnTo>
                  <a:lnTo>
                    <a:pt x="2368607" y="2751929"/>
                  </a:lnTo>
                  <a:lnTo>
                    <a:pt x="2372091" y="2751080"/>
                  </a:lnTo>
                  <a:lnTo>
                    <a:pt x="2375574" y="2750231"/>
                  </a:lnTo>
                  <a:lnTo>
                    <a:pt x="2379057" y="2755981"/>
                  </a:lnTo>
                  <a:lnTo>
                    <a:pt x="2382540" y="2755138"/>
                  </a:lnTo>
                  <a:lnTo>
                    <a:pt x="2386024" y="2754297"/>
                  </a:lnTo>
                  <a:lnTo>
                    <a:pt x="2389507" y="2753455"/>
                  </a:lnTo>
                  <a:lnTo>
                    <a:pt x="2392990" y="2752615"/>
                  </a:lnTo>
                  <a:lnTo>
                    <a:pt x="2396473" y="2751775"/>
                  </a:lnTo>
                  <a:lnTo>
                    <a:pt x="2399957" y="2750935"/>
                  </a:lnTo>
                  <a:lnTo>
                    <a:pt x="2403440" y="2750096"/>
                  </a:lnTo>
                  <a:lnTo>
                    <a:pt x="2406923" y="2749257"/>
                  </a:lnTo>
                  <a:lnTo>
                    <a:pt x="2410406" y="2748419"/>
                  </a:lnTo>
                  <a:lnTo>
                    <a:pt x="2413890" y="2747581"/>
                  </a:lnTo>
                  <a:lnTo>
                    <a:pt x="2417373" y="2746744"/>
                  </a:lnTo>
                  <a:lnTo>
                    <a:pt x="2420856" y="2761427"/>
                  </a:lnTo>
                  <a:lnTo>
                    <a:pt x="2424339" y="2760603"/>
                  </a:lnTo>
                  <a:lnTo>
                    <a:pt x="2427823" y="2759781"/>
                  </a:lnTo>
                  <a:lnTo>
                    <a:pt x="2431306" y="2758959"/>
                  </a:lnTo>
                  <a:lnTo>
                    <a:pt x="2434789" y="2758137"/>
                  </a:lnTo>
                  <a:lnTo>
                    <a:pt x="2438272" y="2758585"/>
                  </a:lnTo>
                  <a:lnTo>
                    <a:pt x="2441756" y="2757765"/>
                  </a:lnTo>
                  <a:lnTo>
                    <a:pt x="2445239" y="2756946"/>
                  </a:lnTo>
                  <a:lnTo>
                    <a:pt x="2448722" y="2756128"/>
                  </a:lnTo>
                  <a:lnTo>
                    <a:pt x="2452205" y="2755309"/>
                  </a:lnTo>
                  <a:lnTo>
                    <a:pt x="2455689" y="2754492"/>
                  </a:lnTo>
                  <a:lnTo>
                    <a:pt x="2459172" y="2759986"/>
                  </a:lnTo>
                  <a:lnTo>
                    <a:pt x="2462655" y="2759174"/>
                  </a:lnTo>
                  <a:lnTo>
                    <a:pt x="2466138" y="2758363"/>
                  </a:lnTo>
                  <a:lnTo>
                    <a:pt x="2469622" y="2757552"/>
                  </a:lnTo>
                  <a:lnTo>
                    <a:pt x="2473105" y="2756742"/>
                  </a:lnTo>
                  <a:lnTo>
                    <a:pt x="2476588" y="2755933"/>
                  </a:lnTo>
                  <a:lnTo>
                    <a:pt x="2480071" y="2767485"/>
                  </a:lnTo>
                  <a:lnTo>
                    <a:pt x="2483555" y="2766686"/>
                  </a:lnTo>
                  <a:lnTo>
                    <a:pt x="2487038" y="2765888"/>
                  </a:lnTo>
                  <a:lnTo>
                    <a:pt x="2490521" y="2765091"/>
                  </a:lnTo>
                  <a:lnTo>
                    <a:pt x="2494004" y="2764294"/>
                  </a:lnTo>
                  <a:lnTo>
                    <a:pt x="2497488" y="2763497"/>
                  </a:lnTo>
                  <a:lnTo>
                    <a:pt x="2500971" y="2765135"/>
                  </a:lnTo>
                  <a:lnTo>
                    <a:pt x="2504454" y="2764341"/>
                  </a:lnTo>
                  <a:lnTo>
                    <a:pt x="2507937" y="2763548"/>
                  </a:lnTo>
                  <a:lnTo>
                    <a:pt x="2511421" y="2762755"/>
                  </a:lnTo>
                  <a:lnTo>
                    <a:pt x="2514904" y="2761963"/>
                  </a:lnTo>
                  <a:lnTo>
                    <a:pt x="2518387" y="2761171"/>
                  </a:lnTo>
                  <a:lnTo>
                    <a:pt x="2521870" y="2777050"/>
                  </a:lnTo>
                  <a:lnTo>
                    <a:pt x="2525354" y="2776272"/>
                  </a:lnTo>
                  <a:lnTo>
                    <a:pt x="2528837" y="2775495"/>
                  </a:lnTo>
                  <a:lnTo>
                    <a:pt x="2532320" y="2774719"/>
                  </a:lnTo>
                  <a:lnTo>
                    <a:pt x="2535803" y="2773942"/>
                  </a:lnTo>
                  <a:lnTo>
                    <a:pt x="2539287" y="2773167"/>
                  </a:lnTo>
                  <a:lnTo>
                    <a:pt x="2542770" y="2781622"/>
                  </a:lnTo>
                  <a:lnTo>
                    <a:pt x="2546253" y="2780854"/>
                  </a:lnTo>
                  <a:lnTo>
                    <a:pt x="2549736" y="2780088"/>
                  </a:lnTo>
                  <a:lnTo>
                    <a:pt x="2553220" y="2779321"/>
                  </a:lnTo>
                  <a:lnTo>
                    <a:pt x="2556703" y="2778555"/>
                  </a:lnTo>
                  <a:lnTo>
                    <a:pt x="2560186" y="2777789"/>
                  </a:lnTo>
                  <a:lnTo>
                    <a:pt x="2563669" y="2791594"/>
                  </a:lnTo>
                  <a:lnTo>
                    <a:pt x="2567153" y="2790841"/>
                  </a:lnTo>
                  <a:lnTo>
                    <a:pt x="2570636" y="2790089"/>
                  </a:lnTo>
                  <a:lnTo>
                    <a:pt x="2574119" y="2789337"/>
                  </a:lnTo>
                  <a:lnTo>
                    <a:pt x="2577602" y="2788585"/>
                  </a:lnTo>
                  <a:lnTo>
                    <a:pt x="2581085" y="2787834"/>
                  </a:lnTo>
                  <a:lnTo>
                    <a:pt x="2584569" y="2800072"/>
                  </a:lnTo>
                  <a:lnTo>
                    <a:pt x="2588052" y="2799332"/>
                  </a:lnTo>
                  <a:lnTo>
                    <a:pt x="2591535" y="2798593"/>
                  </a:lnTo>
                  <a:lnTo>
                    <a:pt x="2595018" y="2797853"/>
                  </a:lnTo>
                  <a:lnTo>
                    <a:pt x="2598502" y="2797115"/>
                  </a:lnTo>
                  <a:lnTo>
                    <a:pt x="2601985" y="2796376"/>
                  </a:lnTo>
                  <a:lnTo>
                    <a:pt x="2605468" y="2798826"/>
                  </a:lnTo>
                  <a:lnTo>
                    <a:pt x="2608951" y="2798091"/>
                  </a:lnTo>
                  <a:lnTo>
                    <a:pt x="2612435" y="2797356"/>
                  </a:lnTo>
                  <a:lnTo>
                    <a:pt x="2615918" y="2796622"/>
                  </a:lnTo>
                  <a:lnTo>
                    <a:pt x="2619401" y="2795888"/>
                  </a:lnTo>
                  <a:lnTo>
                    <a:pt x="2622884" y="2814755"/>
                  </a:lnTo>
                  <a:lnTo>
                    <a:pt x="2626368" y="2814038"/>
                  </a:lnTo>
                  <a:lnTo>
                    <a:pt x="2629851" y="2813321"/>
                  </a:lnTo>
                  <a:lnTo>
                    <a:pt x="2633334" y="2812605"/>
                  </a:lnTo>
                  <a:lnTo>
                    <a:pt x="2636817" y="2811888"/>
                  </a:lnTo>
                  <a:lnTo>
                    <a:pt x="2640301" y="2811173"/>
                  </a:lnTo>
                  <a:lnTo>
                    <a:pt x="2643784" y="2818419"/>
                  </a:lnTo>
                  <a:lnTo>
                    <a:pt x="2647267" y="2817710"/>
                  </a:lnTo>
                  <a:lnTo>
                    <a:pt x="2650750" y="2817002"/>
                  </a:lnTo>
                  <a:lnTo>
                    <a:pt x="2654234" y="2816294"/>
                  </a:lnTo>
                  <a:lnTo>
                    <a:pt x="2657717" y="2815587"/>
                  </a:lnTo>
                  <a:lnTo>
                    <a:pt x="2661200" y="2814880"/>
                  </a:lnTo>
                  <a:lnTo>
                    <a:pt x="2664683" y="2856739"/>
                  </a:lnTo>
                  <a:lnTo>
                    <a:pt x="2668167" y="2856067"/>
                  </a:lnTo>
                  <a:lnTo>
                    <a:pt x="2671650" y="2855396"/>
                  </a:lnTo>
                  <a:lnTo>
                    <a:pt x="2675133" y="2854725"/>
                  </a:lnTo>
                  <a:lnTo>
                    <a:pt x="2678616" y="2854055"/>
                  </a:lnTo>
                  <a:lnTo>
                    <a:pt x="2682100" y="2853385"/>
                  </a:lnTo>
                  <a:lnTo>
                    <a:pt x="2685583" y="2870486"/>
                  </a:lnTo>
                  <a:lnTo>
                    <a:pt x="2689066" y="2869832"/>
                  </a:lnTo>
                  <a:lnTo>
                    <a:pt x="2692549" y="2869177"/>
                  </a:lnTo>
                  <a:lnTo>
                    <a:pt x="2696033" y="2868523"/>
                  </a:lnTo>
                  <a:lnTo>
                    <a:pt x="2699516" y="2867869"/>
                  </a:lnTo>
                  <a:lnTo>
                    <a:pt x="2702999" y="2867215"/>
                  </a:lnTo>
                  <a:lnTo>
                    <a:pt x="2706482" y="2869851"/>
                  </a:lnTo>
                  <a:lnTo>
                    <a:pt x="2709966" y="2869200"/>
                  </a:lnTo>
                  <a:lnTo>
                    <a:pt x="2713449" y="2868550"/>
                  </a:lnTo>
                  <a:lnTo>
                    <a:pt x="2716932" y="2867901"/>
                  </a:lnTo>
                  <a:lnTo>
                    <a:pt x="2720415" y="2867251"/>
                  </a:lnTo>
                  <a:lnTo>
                    <a:pt x="2723899" y="2866602"/>
                  </a:lnTo>
                  <a:lnTo>
                    <a:pt x="2727382" y="2877249"/>
                  </a:lnTo>
                  <a:lnTo>
                    <a:pt x="2730865" y="2876609"/>
                  </a:lnTo>
                  <a:lnTo>
                    <a:pt x="2734348" y="2875971"/>
                  </a:lnTo>
                  <a:lnTo>
                    <a:pt x="2737832" y="2875332"/>
                  </a:lnTo>
                  <a:lnTo>
                    <a:pt x="2741315" y="2874694"/>
                  </a:lnTo>
                  <a:lnTo>
                    <a:pt x="2744798" y="2874056"/>
                  </a:lnTo>
                  <a:lnTo>
                    <a:pt x="2748281" y="2875006"/>
                  </a:lnTo>
                  <a:lnTo>
                    <a:pt x="2751765" y="2874370"/>
                  </a:lnTo>
                  <a:lnTo>
                    <a:pt x="2755248" y="2873734"/>
                  </a:lnTo>
                  <a:lnTo>
                    <a:pt x="2758731" y="2873098"/>
                  </a:lnTo>
                  <a:lnTo>
                    <a:pt x="2762214" y="2872463"/>
                  </a:lnTo>
                  <a:lnTo>
                    <a:pt x="2765698" y="2871828"/>
                  </a:lnTo>
                  <a:lnTo>
                    <a:pt x="2769181" y="2872780"/>
                  </a:lnTo>
                  <a:lnTo>
                    <a:pt x="2772664" y="2872147"/>
                  </a:lnTo>
                  <a:lnTo>
                    <a:pt x="2776147" y="2871514"/>
                  </a:lnTo>
                  <a:lnTo>
                    <a:pt x="2779631" y="2870882"/>
                  </a:lnTo>
                  <a:lnTo>
                    <a:pt x="2783114" y="2870250"/>
                  </a:lnTo>
                  <a:lnTo>
                    <a:pt x="2786597" y="2869617"/>
                  </a:lnTo>
                  <a:lnTo>
                    <a:pt x="2786597" y="2870411"/>
                  </a:lnTo>
                  <a:lnTo>
                    <a:pt x="2786597" y="2871203"/>
                  </a:lnTo>
                  <a:lnTo>
                    <a:pt x="2786597" y="2871993"/>
                  </a:lnTo>
                  <a:lnTo>
                    <a:pt x="2790080" y="2871363"/>
                  </a:lnTo>
                  <a:lnTo>
                    <a:pt x="2793564" y="2870733"/>
                  </a:lnTo>
                  <a:lnTo>
                    <a:pt x="2797047" y="2870104"/>
                  </a:lnTo>
                  <a:lnTo>
                    <a:pt x="2800530" y="2869475"/>
                  </a:lnTo>
                  <a:lnTo>
                    <a:pt x="2804013" y="2868846"/>
                  </a:lnTo>
                  <a:lnTo>
                    <a:pt x="2807497" y="2871372"/>
                  </a:lnTo>
                  <a:lnTo>
                    <a:pt x="2810980" y="2870746"/>
                  </a:lnTo>
                  <a:lnTo>
                    <a:pt x="2814463" y="2870121"/>
                  </a:lnTo>
                  <a:lnTo>
                    <a:pt x="2817946" y="2869496"/>
                  </a:lnTo>
                  <a:lnTo>
                    <a:pt x="2821430" y="2868871"/>
                  </a:lnTo>
                  <a:lnTo>
                    <a:pt x="2824913" y="2868246"/>
                  </a:lnTo>
                  <a:lnTo>
                    <a:pt x="2828396" y="2878463"/>
                  </a:lnTo>
                  <a:lnTo>
                    <a:pt x="2831879" y="2877847"/>
                  </a:lnTo>
                  <a:lnTo>
                    <a:pt x="2835363" y="2877232"/>
                  </a:lnTo>
                  <a:lnTo>
                    <a:pt x="2838846" y="2876617"/>
                  </a:lnTo>
                  <a:lnTo>
                    <a:pt x="2842329" y="2876003"/>
                  </a:lnTo>
                  <a:lnTo>
                    <a:pt x="2845812" y="2875388"/>
                  </a:lnTo>
                  <a:lnTo>
                    <a:pt x="2849296" y="2883810"/>
                  </a:lnTo>
                  <a:lnTo>
                    <a:pt x="2852779" y="2883204"/>
                  </a:lnTo>
                  <a:lnTo>
                    <a:pt x="2856262" y="2882597"/>
                  </a:lnTo>
                  <a:lnTo>
                    <a:pt x="2859745" y="2881991"/>
                  </a:lnTo>
                  <a:lnTo>
                    <a:pt x="2863229" y="2881386"/>
                  </a:lnTo>
                  <a:lnTo>
                    <a:pt x="2866712" y="2880780"/>
                  </a:lnTo>
                  <a:lnTo>
                    <a:pt x="2870195" y="2881662"/>
                  </a:lnTo>
                  <a:lnTo>
                    <a:pt x="2873678" y="2881058"/>
                  </a:lnTo>
                  <a:lnTo>
                    <a:pt x="2877161" y="2880454"/>
                  </a:lnTo>
                  <a:lnTo>
                    <a:pt x="2880645" y="2879851"/>
                  </a:lnTo>
                  <a:lnTo>
                    <a:pt x="2884128" y="2879248"/>
                  </a:lnTo>
                  <a:lnTo>
                    <a:pt x="2887611" y="2878645"/>
                  </a:lnTo>
                  <a:lnTo>
                    <a:pt x="2891094" y="2887578"/>
                  </a:lnTo>
                  <a:lnTo>
                    <a:pt x="2894578" y="2886983"/>
                  </a:lnTo>
                  <a:lnTo>
                    <a:pt x="2898061" y="2886388"/>
                  </a:lnTo>
                  <a:lnTo>
                    <a:pt x="2901544" y="2885794"/>
                  </a:lnTo>
                  <a:lnTo>
                    <a:pt x="2905027" y="2885200"/>
                  </a:lnTo>
                  <a:lnTo>
                    <a:pt x="2908511" y="2884606"/>
                  </a:lnTo>
                  <a:lnTo>
                    <a:pt x="2911994" y="2904335"/>
                  </a:lnTo>
                  <a:lnTo>
                    <a:pt x="2915477" y="2903757"/>
                  </a:lnTo>
                  <a:lnTo>
                    <a:pt x="2918960" y="2903180"/>
                  </a:lnTo>
                  <a:lnTo>
                    <a:pt x="2922444" y="2902604"/>
                  </a:lnTo>
                  <a:lnTo>
                    <a:pt x="2925927" y="2902027"/>
                  </a:lnTo>
                  <a:lnTo>
                    <a:pt x="2929410" y="2901451"/>
                  </a:lnTo>
                  <a:lnTo>
                    <a:pt x="2932893" y="2902232"/>
                  </a:lnTo>
                  <a:lnTo>
                    <a:pt x="2936377" y="2901657"/>
                  </a:lnTo>
                  <a:lnTo>
                    <a:pt x="2939860" y="2901082"/>
                  </a:lnTo>
                  <a:lnTo>
                    <a:pt x="2943343" y="2900508"/>
                  </a:lnTo>
                  <a:lnTo>
                    <a:pt x="2946826" y="2899934"/>
                  </a:lnTo>
                  <a:lnTo>
                    <a:pt x="2950310" y="2899360"/>
                  </a:lnTo>
                  <a:lnTo>
                    <a:pt x="2953793" y="2915312"/>
                  </a:lnTo>
                  <a:lnTo>
                    <a:pt x="2957276" y="2914752"/>
                  </a:lnTo>
                  <a:lnTo>
                    <a:pt x="2960759" y="2914191"/>
                  </a:lnTo>
                  <a:lnTo>
                    <a:pt x="2964243" y="2913631"/>
                  </a:lnTo>
                  <a:lnTo>
                    <a:pt x="2967726" y="2913072"/>
                  </a:lnTo>
                  <a:lnTo>
                    <a:pt x="2971209" y="2921400"/>
                  </a:lnTo>
                  <a:lnTo>
                    <a:pt x="2974692" y="2920848"/>
                  </a:lnTo>
                  <a:lnTo>
                    <a:pt x="2978176" y="2920296"/>
                  </a:lnTo>
                  <a:lnTo>
                    <a:pt x="2981659" y="2919744"/>
                  </a:lnTo>
                  <a:lnTo>
                    <a:pt x="2985142" y="2919192"/>
                  </a:lnTo>
                  <a:lnTo>
                    <a:pt x="2988625" y="2918640"/>
                  </a:lnTo>
                  <a:lnTo>
                    <a:pt x="2992109" y="2926746"/>
                  </a:lnTo>
                  <a:lnTo>
                    <a:pt x="2995592" y="2926201"/>
                  </a:lnTo>
                  <a:lnTo>
                    <a:pt x="2999075" y="2925657"/>
                  </a:lnTo>
                  <a:lnTo>
                    <a:pt x="3002558" y="2925113"/>
                  </a:lnTo>
                  <a:lnTo>
                    <a:pt x="3006042" y="2924570"/>
                  </a:lnTo>
                  <a:lnTo>
                    <a:pt x="3009525" y="2924026"/>
                  </a:lnTo>
                  <a:lnTo>
                    <a:pt x="3013008" y="2938370"/>
                  </a:lnTo>
                  <a:lnTo>
                    <a:pt x="3016491" y="2937838"/>
                  </a:lnTo>
                  <a:lnTo>
                    <a:pt x="3019975" y="2937307"/>
                  </a:lnTo>
                  <a:lnTo>
                    <a:pt x="3023458" y="2936776"/>
                  </a:lnTo>
                  <a:lnTo>
                    <a:pt x="3026941" y="2936246"/>
                  </a:lnTo>
                  <a:lnTo>
                    <a:pt x="3030424" y="2935715"/>
                  </a:lnTo>
                  <a:lnTo>
                    <a:pt x="3033908" y="2944910"/>
                  </a:lnTo>
                  <a:lnTo>
                    <a:pt x="3037391" y="2944387"/>
                  </a:lnTo>
                  <a:lnTo>
                    <a:pt x="3040874" y="2943865"/>
                  </a:lnTo>
                  <a:lnTo>
                    <a:pt x="3044357" y="2943343"/>
                  </a:lnTo>
                  <a:lnTo>
                    <a:pt x="3047841" y="2942821"/>
                  </a:lnTo>
                  <a:lnTo>
                    <a:pt x="3051324" y="2942299"/>
                  </a:lnTo>
                  <a:lnTo>
                    <a:pt x="3054807" y="2942904"/>
                  </a:lnTo>
                  <a:lnTo>
                    <a:pt x="3058290" y="2942384"/>
                  </a:lnTo>
                  <a:lnTo>
                    <a:pt x="3061774" y="2941864"/>
                  </a:lnTo>
                  <a:lnTo>
                    <a:pt x="3065257" y="2941344"/>
                  </a:lnTo>
                  <a:lnTo>
                    <a:pt x="3068740" y="2940824"/>
                  </a:lnTo>
                  <a:lnTo>
                    <a:pt x="3072223" y="2940304"/>
                  </a:lnTo>
                  <a:lnTo>
                    <a:pt x="3075707" y="2942035"/>
                  </a:lnTo>
                  <a:lnTo>
                    <a:pt x="3079190" y="2941517"/>
                  </a:lnTo>
                  <a:lnTo>
                    <a:pt x="3082673" y="2941000"/>
                  </a:lnTo>
                  <a:lnTo>
                    <a:pt x="3086156" y="2940482"/>
                  </a:lnTo>
                  <a:lnTo>
                    <a:pt x="3089640" y="2939965"/>
                  </a:lnTo>
                  <a:lnTo>
                    <a:pt x="3093123" y="2939448"/>
                  </a:lnTo>
                  <a:lnTo>
                    <a:pt x="3096606" y="2943950"/>
                  </a:lnTo>
                  <a:lnTo>
                    <a:pt x="3100089" y="2943438"/>
                  </a:lnTo>
                  <a:lnTo>
                    <a:pt x="3103573" y="2942925"/>
                  </a:lnTo>
                  <a:lnTo>
                    <a:pt x="3107056" y="2942413"/>
                  </a:lnTo>
                  <a:lnTo>
                    <a:pt x="3110539" y="2941901"/>
                  </a:lnTo>
                  <a:lnTo>
                    <a:pt x="3114022" y="2941389"/>
                  </a:lnTo>
                  <a:lnTo>
                    <a:pt x="3117506" y="2945282"/>
                  </a:lnTo>
                  <a:lnTo>
                    <a:pt x="3120989" y="2944774"/>
                  </a:lnTo>
                  <a:lnTo>
                    <a:pt x="3124472" y="2944266"/>
                  </a:lnTo>
                  <a:lnTo>
                    <a:pt x="3127955" y="2943758"/>
                  </a:lnTo>
                  <a:lnTo>
                    <a:pt x="3131439" y="2943250"/>
                  </a:lnTo>
                  <a:lnTo>
                    <a:pt x="3134922" y="2942743"/>
                  </a:lnTo>
                  <a:lnTo>
                    <a:pt x="3134922" y="2943290"/>
                  </a:lnTo>
                  <a:lnTo>
                    <a:pt x="3134922" y="2943837"/>
                  </a:lnTo>
                  <a:lnTo>
                    <a:pt x="3134922" y="2944382"/>
                  </a:lnTo>
                  <a:lnTo>
                    <a:pt x="3138405" y="2943876"/>
                  </a:lnTo>
                  <a:lnTo>
                    <a:pt x="3141888" y="2943370"/>
                  </a:lnTo>
                  <a:lnTo>
                    <a:pt x="3145372" y="2942865"/>
                  </a:lnTo>
                  <a:lnTo>
                    <a:pt x="3148855" y="2942359"/>
                  </a:lnTo>
                  <a:lnTo>
                    <a:pt x="3152338" y="2941854"/>
                  </a:lnTo>
                  <a:lnTo>
                    <a:pt x="3155821" y="2942986"/>
                  </a:lnTo>
                  <a:lnTo>
                    <a:pt x="3159304" y="2942482"/>
                  </a:lnTo>
                  <a:lnTo>
                    <a:pt x="3162788" y="2941978"/>
                  </a:lnTo>
                  <a:lnTo>
                    <a:pt x="3166271" y="2941475"/>
                  </a:lnTo>
                  <a:lnTo>
                    <a:pt x="3169754" y="2940972"/>
                  </a:lnTo>
                  <a:lnTo>
                    <a:pt x="3173237" y="2940469"/>
                  </a:lnTo>
                  <a:lnTo>
                    <a:pt x="3176721" y="2943765"/>
                  </a:lnTo>
                  <a:lnTo>
                    <a:pt x="3180204" y="2943265"/>
                  </a:lnTo>
                  <a:lnTo>
                    <a:pt x="3183687" y="2942765"/>
                  </a:lnTo>
                  <a:lnTo>
                    <a:pt x="3187170" y="2942266"/>
                  </a:lnTo>
                  <a:lnTo>
                    <a:pt x="3190654" y="2941767"/>
                  </a:lnTo>
                  <a:lnTo>
                    <a:pt x="3194137" y="2941267"/>
                  </a:lnTo>
                  <a:lnTo>
                    <a:pt x="3197620" y="2943462"/>
                  </a:lnTo>
                  <a:lnTo>
                    <a:pt x="3201103" y="2942965"/>
                  </a:lnTo>
                  <a:lnTo>
                    <a:pt x="3204587" y="2942468"/>
                  </a:lnTo>
                  <a:lnTo>
                    <a:pt x="3208070" y="2941972"/>
                  </a:lnTo>
                  <a:lnTo>
                    <a:pt x="3211553" y="2941476"/>
                  </a:lnTo>
                  <a:lnTo>
                    <a:pt x="3215036" y="2940980"/>
                  </a:lnTo>
                  <a:lnTo>
                    <a:pt x="3218520" y="2944226"/>
                  </a:lnTo>
                  <a:lnTo>
                    <a:pt x="3222003" y="2943733"/>
                  </a:lnTo>
                  <a:lnTo>
                    <a:pt x="3225486" y="2943241"/>
                  </a:lnTo>
                  <a:lnTo>
                    <a:pt x="3228969" y="2942748"/>
                  </a:lnTo>
                  <a:lnTo>
                    <a:pt x="3232453" y="2942255"/>
                  </a:lnTo>
                  <a:lnTo>
                    <a:pt x="3235936" y="2941763"/>
                  </a:lnTo>
                  <a:lnTo>
                    <a:pt x="3239419" y="2942866"/>
                  </a:lnTo>
                  <a:lnTo>
                    <a:pt x="3242902" y="2942376"/>
                  </a:lnTo>
                  <a:lnTo>
                    <a:pt x="3246386" y="2941885"/>
                  </a:lnTo>
                  <a:lnTo>
                    <a:pt x="3249869" y="2941394"/>
                  </a:lnTo>
                  <a:lnTo>
                    <a:pt x="3253352" y="2940904"/>
                  </a:lnTo>
                  <a:lnTo>
                    <a:pt x="3256835" y="2940414"/>
                  </a:lnTo>
                  <a:lnTo>
                    <a:pt x="3260319" y="2940456"/>
                  </a:lnTo>
                  <a:lnTo>
                    <a:pt x="3263802" y="2939966"/>
                  </a:lnTo>
                  <a:lnTo>
                    <a:pt x="3267285" y="2939477"/>
                  </a:lnTo>
                  <a:lnTo>
                    <a:pt x="3270768" y="2938988"/>
                  </a:lnTo>
                  <a:lnTo>
                    <a:pt x="3274252" y="2938499"/>
                  </a:lnTo>
                  <a:lnTo>
                    <a:pt x="3277735" y="2938010"/>
                  </a:lnTo>
                  <a:lnTo>
                    <a:pt x="3281218" y="2940178"/>
                  </a:lnTo>
                  <a:lnTo>
                    <a:pt x="3284701" y="2939692"/>
                  </a:lnTo>
                  <a:lnTo>
                    <a:pt x="3288185" y="2939205"/>
                  </a:lnTo>
                  <a:lnTo>
                    <a:pt x="3291668" y="2938719"/>
                  </a:lnTo>
                  <a:lnTo>
                    <a:pt x="3295151" y="2938233"/>
                  </a:lnTo>
                  <a:lnTo>
                    <a:pt x="3298634" y="2937747"/>
                  </a:lnTo>
                  <a:lnTo>
                    <a:pt x="3302118" y="2938850"/>
                  </a:lnTo>
                  <a:lnTo>
                    <a:pt x="3305601" y="2938365"/>
                  </a:lnTo>
                  <a:lnTo>
                    <a:pt x="3309084" y="2937881"/>
                  </a:lnTo>
                  <a:lnTo>
                    <a:pt x="3312567" y="2937397"/>
                  </a:lnTo>
                  <a:lnTo>
                    <a:pt x="3316051" y="2936913"/>
                  </a:lnTo>
                  <a:lnTo>
                    <a:pt x="3319534" y="2940635"/>
                  </a:lnTo>
                  <a:lnTo>
                    <a:pt x="3323017" y="2940155"/>
                  </a:lnTo>
                  <a:lnTo>
                    <a:pt x="3326500" y="2939674"/>
                  </a:lnTo>
                  <a:lnTo>
                    <a:pt x="3329984" y="2939194"/>
                  </a:lnTo>
                  <a:lnTo>
                    <a:pt x="3333467" y="2938714"/>
                  </a:lnTo>
                  <a:lnTo>
                    <a:pt x="3336950" y="2938234"/>
                  </a:lnTo>
                  <a:lnTo>
                    <a:pt x="3340433" y="2937754"/>
                  </a:lnTo>
                  <a:lnTo>
                    <a:pt x="3343917" y="2937275"/>
                  </a:lnTo>
                  <a:lnTo>
                    <a:pt x="3347400" y="2936795"/>
                  </a:lnTo>
                  <a:lnTo>
                    <a:pt x="3350883" y="2936316"/>
                  </a:lnTo>
                  <a:lnTo>
                    <a:pt x="3354366" y="2935837"/>
                  </a:lnTo>
                  <a:lnTo>
                    <a:pt x="3357850" y="2935358"/>
                  </a:lnTo>
                  <a:lnTo>
                    <a:pt x="3361333" y="2935404"/>
                  </a:lnTo>
                  <a:lnTo>
                    <a:pt x="3364816" y="2934926"/>
                  </a:lnTo>
                  <a:lnTo>
                    <a:pt x="3368299" y="2934448"/>
                  </a:lnTo>
                  <a:lnTo>
                    <a:pt x="3371783" y="2933970"/>
                  </a:lnTo>
                  <a:lnTo>
                    <a:pt x="3375266" y="2933492"/>
                  </a:lnTo>
                  <a:lnTo>
                    <a:pt x="3378749" y="2933014"/>
                  </a:lnTo>
                  <a:lnTo>
                    <a:pt x="3382232" y="2935161"/>
                  </a:lnTo>
                  <a:lnTo>
                    <a:pt x="3385716" y="2934686"/>
                  </a:lnTo>
                  <a:lnTo>
                    <a:pt x="3389199" y="2934210"/>
                  </a:lnTo>
                  <a:lnTo>
                    <a:pt x="3392682" y="2933735"/>
                  </a:lnTo>
                  <a:lnTo>
                    <a:pt x="3396165" y="2933260"/>
                  </a:lnTo>
                  <a:lnTo>
                    <a:pt x="3399649" y="2932785"/>
                  </a:lnTo>
                  <a:lnTo>
                    <a:pt x="3403132" y="2932310"/>
                  </a:lnTo>
                  <a:lnTo>
                    <a:pt x="3406615" y="2931836"/>
                  </a:lnTo>
                  <a:lnTo>
                    <a:pt x="3410098" y="2931361"/>
                  </a:lnTo>
                  <a:lnTo>
                    <a:pt x="3413582" y="2930887"/>
                  </a:lnTo>
                  <a:lnTo>
                    <a:pt x="3417065" y="2930413"/>
                  </a:lnTo>
                  <a:lnTo>
                    <a:pt x="3420548" y="2929939"/>
                  </a:lnTo>
                  <a:lnTo>
                    <a:pt x="3424031" y="2938789"/>
                  </a:lnTo>
                  <a:lnTo>
                    <a:pt x="3427515" y="2938321"/>
                  </a:lnTo>
                  <a:lnTo>
                    <a:pt x="3430998" y="2937854"/>
                  </a:lnTo>
                  <a:lnTo>
                    <a:pt x="3434481" y="2937387"/>
                  </a:lnTo>
                  <a:lnTo>
                    <a:pt x="3437964" y="2936921"/>
                  </a:lnTo>
                  <a:lnTo>
                    <a:pt x="3441447" y="2936454"/>
                  </a:lnTo>
                  <a:lnTo>
                    <a:pt x="3444931" y="2937008"/>
                  </a:lnTo>
                  <a:lnTo>
                    <a:pt x="3448414" y="2936543"/>
                  </a:lnTo>
                  <a:lnTo>
                    <a:pt x="3451897" y="2936077"/>
                  </a:lnTo>
                  <a:lnTo>
                    <a:pt x="3455380" y="2935612"/>
                  </a:lnTo>
                  <a:lnTo>
                    <a:pt x="3458864" y="2935147"/>
                  </a:lnTo>
                  <a:lnTo>
                    <a:pt x="3462347" y="2934682"/>
                  </a:lnTo>
                  <a:lnTo>
                    <a:pt x="3465830" y="2935747"/>
                  </a:lnTo>
                  <a:lnTo>
                    <a:pt x="3469313" y="2935284"/>
                  </a:lnTo>
                  <a:lnTo>
                    <a:pt x="3472797" y="2934820"/>
                  </a:lnTo>
                  <a:lnTo>
                    <a:pt x="3476280" y="2934357"/>
                  </a:lnTo>
                  <a:lnTo>
                    <a:pt x="3479763" y="2933893"/>
                  </a:lnTo>
                  <a:lnTo>
                    <a:pt x="3483246" y="293343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811532"/>
              <a:ext cx="3483246" cy="1740534"/>
            </a:xfrm>
            <a:custGeom>
              <a:avLst/>
              <a:gdLst/>
              <a:ahLst/>
              <a:cxnLst/>
              <a:rect l="0" t="0" r="0" b="0"/>
              <a:pathLst>
                <a:path w="3483246" h="1740534">
                  <a:moveTo>
                    <a:pt x="0" y="1740534"/>
                  </a:moveTo>
                  <a:lnTo>
                    <a:pt x="3483" y="1234421"/>
                  </a:lnTo>
                  <a:lnTo>
                    <a:pt x="6966" y="856725"/>
                  </a:lnTo>
                  <a:lnTo>
                    <a:pt x="10449" y="564073"/>
                  </a:lnTo>
                  <a:lnTo>
                    <a:pt x="13932" y="330648"/>
                  </a:lnTo>
                  <a:lnTo>
                    <a:pt x="17416" y="140123"/>
                  </a:lnTo>
                  <a:lnTo>
                    <a:pt x="20899" y="1150349"/>
                  </a:lnTo>
                  <a:lnTo>
                    <a:pt x="24382" y="1070895"/>
                  </a:lnTo>
                  <a:lnTo>
                    <a:pt x="27865" y="995689"/>
                  </a:lnTo>
                  <a:lnTo>
                    <a:pt x="31349" y="924398"/>
                  </a:lnTo>
                  <a:lnTo>
                    <a:pt x="34832" y="856725"/>
                  </a:lnTo>
                  <a:lnTo>
                    <a:pt x="38315" y="792401"/>
                  </a:lnTo>
                  <a:lnTo>
                    <a:pt x="41798" y="954491"/>
                  </a:lnTo>
                  <a:lnTo>
                    <a:pt x="45282" y="904706"/>
                  </a:lnTo>
                  <a:lnTo>
                    <a:pt x="48765" y="856725"/>
                  </a:lnTo>
                  <a:lnTo>
                    <a:pt x="52248" y="810452"/>
                  </a:lnTo>
                  <a:lnTo>
                    <a:pt x="55731" y="765798"/>
                  </a:lnTo>
                  <a:lnTo>
                    <a:pt x="59215" y="722679"/>
                  </a:lnTo>
                  <a:lnTo>
                    <a:pt x="62698" y="681017"/>
                  </a:lnTo>
                  <a:lnTo>
                    <a:pt x="66181" y="640740"/>
                  </a:lnTo>
                  <a:lnTo>
                    <a:pt x="69664" y="601780"/>
                  </a:lnTo>
                  <a:lnTo>
                    <a:pt x="73148" y="564073"/>
                  </a:lnTo>
                  <a:lnTo>
                    <a:pt x="76631" y="527560"/>
                  </a:lnTo>
                  <a:lnTo>
                    <a:pt x="80114" y="492184"/>
                  </a:lnTo>
                  <a:lnTo>
                    <a:pt x="83597" y="564073"/>
                  </a:lnTo>
                  <a:lnTo>
                    <a:pt x="87081" y="532060"/>
                  </a:lnTo>
                  <a:lnTo>
                    <a:pt x="90564" y="500924"/>
                  </a:lnTo>
                  <a:lnTo>
                    <a:pt x="94047" y="470629"/>
                  </a:lnTo>
                  <a:lnTo>
                    <a:pt x="97530" y="441141"/>
                  </a:lnTo>
                  <a:lnTo>
                    <a:pt x="101014" y="412428"/>
                  </a:lnTo>
                  <a:lnTo>
                    <a:pt x="104497" y="384461"/>
                  </a:lnTo>
                  <a:lnTo>
                    <a:pt x="107980" y="357210"/>
                  </a:lnTo>
                  <a:lnTo>
                    <a:pt x="111463" y="330648"/>
                  </a:lnTo>
                  <a:lnTo>
                    <a:pt x="114947" y="304750"/>
                  </a:lnTo>
                  <a:lnTo>
                    <a:pt x="118430" y="279491"/>
                  </a:lnTo>
                  <a:lnTo>
                    <a:pt x="121913" y="254848"/>
                  </a:lnTo>
                  <a:lnTo>
                    <a:pt x="125396" y="230798"/>
                  </a:lnTo>
                  <a:lnTo>
                    <a:pt x="128880" y="207320"/>
                  </a:lnTo>
                  <a:lnTo>
                    <a:pt x="132363" y="184394"/>
                  </a:lnTo>
                  <a:lnTo>
                    <a:pt x="135846" y="162001"/>
                  </a:lnTo>
                  <a:lnTo>
                    <a:pt x="139329" y="140123"/>
                  </a:lnTo>
                  <a:lnTo>
                    <a:pt x="142813" y="118741"/>
                  </a:lnTo>
                  <a:lnTo>
                    <a:pt x="146296" y="97840"/>
                  </a:lnTo>
                  <a:lnTo>
                    <a:pt x="149779" y="77403"/>
                  </a:lnTo>
                  <a:lnTo>
                    <a:pt x="153262" y="57414"/>
                  </a:lnTo>
                  <a:lnTo>
                    <a:pt x="156746" y="37860"/>
                  </a:lnTo>
                  <a:lnTo>
                    <a:pt x="160229" y="18727"/>
                  </a:lnTo>
                  <a:lnTo>
                    <a:pt x="163712" y="0"/>
                  </a:lnTo>
                  <a:lnTo>
                    <a:pt x="167195" y="175374"/>
                  </a:lnTo>
                  <a:lnTo>
                    <a:pt x="170679" y="157585"/>
                  </a:lnTo>
                  <a:lnTo>
                    <a:pt x="174162" y="140123"/>
                  </a:lnTo>
                  <a:lnTo>
                    <a:pt x="177645" y="122979"/>
                  </a:lnTo>
                  <a:lnTo>
                    <a:pt x="181128" y="106144"/>
                  </a:lnTo>
                  <a:lnTo>
                    <a:pt x="184612" y="172115"/>
                  </a:lnTo>
                  <a:lnTo>
                    <a:pt x="188095" y="155984"/>
                  </a:lnTo>
                  <a:lnTo>
                    <a:pt x="191578" y="140123"/>
                  </a:lnTo>
                  <a:lnTo>
                    <a:pt x="195061" y="124524"/>
                  </a:lnTo>
                  <a:lnTo>
                    <a:pt x="198545" y="109182"/>
                  </a:lnTo>
                  <a:lnTo>
                    <a:pt x="202028" y="94090"/>
                  </a:lnTo>
                  <a:lnTo>
                    <a:pt x="205511" y="223514"/>
                  </a:lnTo>
                  <a:lnTo>
                    <a:pt x="208994" y="209106"/>
                  </a:lnTo>
                  <a:lnTo>
                    <a:pt x="212478" y="194908"/>
                  </a:lnTo>
                  <a:lnTo>
                    <a:pt x="215961" y="180915"/>
                  </a:lnTo>
                  <a:lnTo>
                    <a:pt x="219444" y="167123"/>
                  </a:lnTo>
                  <a:lnTo>
                    <a:pt x="222927" y="153527"/>
                  </a:lnTo>
                  <a:lnTo>
                    <a:pt x="226411" y="317618"/>
                  </a:lnTo>
                  <a:lnTo>
                    <a:pt x="229894" y="304750"/>
                  </a:lnTo>
                  <a:lnTo>
                    <a:pt x="233377" y="292042"/>
                  </a:lnTo>
                  <a:lnTo>
                    <a:pt x="236860" y="279491"/>
                  </a:lnTo>
                  <a:lnTo>
                    <a:pt x="240344" y="267094"/>
                  </a:lnTo>
                  <a:lnTo>
                    <a:pt x="243827" y="254848"/>
                  </a:lnTo>
                  <a:lnTo>
                    <a:pt x="247310" y="506522"/>
                  </a:lnTo>
                  <a:lnTo>
                    <a:pt x="250793" y="495354"/>
                  </a:lnTo>
                  <a:lnTo>
                    <a:pt x="254277" y="484297"/>
                  </a:lnTo>
                  <a:lnTo>
                    <a:pt x="257760" y="473349"/>
                  </a:lnTo>
                  <a:lnTo>
                    <a:pt x="261243" y="462508"/>
                  </a:lnTo>
                  <a:lnTo>
                    <a:pt x="264726" y="451772"/>
                  </a:lnTo>
                  <a:lnTo>
                    <a:pt x="268210" y="706383"/>
                  </a:lnTo>
                  <a:lnTo>
                    <a:pt x="271693" y="696976"/>
                  </a:lnTo>
                  <a:lnTo>
                    <a:pt x="275176" y="687641"/>
                  </a:lnTo>
                  <a:lnTo>
                    <a:pt x="278659" y="678378"/>
                  </a:lnTo>
                  <a:lnTo>
                    <a:pt x="282143" y="669184"/>
                  </a:lnTo>
                  <a:lnTo>
                    <a:pt x="285626" y="660061"/>
                  </a:lnTo>
                  <a:lnTo>
                    <a:pt x="289109" y="674635"/>
                  </a:lnTo>
                  <a:lnTo>
                    <a:pt x="292592" y="665755"/>
                  </a:lnTo>
                  <a:lnTo>
                    <a:pt x="296075" y="656940"/>
                  </a:lnTo>
                  <a:lnTo>
                    <a:pt x="299559" y="648190"/>
                  </a:lnTo>
                  <a:lnTo>
                    <a:pt x="303042" y="639503"/>
                  </a:lnTo>
                  <a:lnTo>
                    <a:pt x="306525" y="630879"/>
                  </a:lnTo>
                  <a:lnTo>
                    <a:pt x="310008" y="622318"/>
                  </a:lnTo>
                  <a:lnTo>
                    <a:pt x="313492" y="613818"/>
                  </a:lnTo>
                  <a:lnTo>
                    <a:pt x="316975" y="605378"/>
                  </a:lnTo>
                  <a:lnTo>
                    <a:pt x="320458" y="596999"/>
                  </a:lnTo>
                  <a:lnTo>
                    <a:pt x="323941" y="588680"/>
                  </a:lnTo>
                  <a:lnTo>
                    <a:pt x="327425" y="580419"/>
                  </a:lnTo>
                  <a:lnTo>
                    <a:pt x="330908" y="595988"/>
                  </a:lnTo>
                  <a:lnTo>
                    <a:pt x="334391" y="587927"/>
                  </a:lnTo>
                  <a:lnTo>
                    <a:pt x="337874" y="579921"/>
                  </a:lnTo>
                  <a:lnTo>
                    <a:pt x="341358" y="571970"/>
                  </a:lnTo>
                  <a:lnTo>
                    <a:pt x="344841" y="564073"/>
                  </a:lnTo>
                  <a:lnTo>
                    <a:pt x="348324" y="556230"/>
                  </a:lnTo>
                  <a:lnTo>
                    <a:pt x="348324" y="579451"/>
                  </a:lnTo>
                  <a:lnTo>
                    <a:pt x="348324" y="601780"/>
                  </a:lnTo>
                  <a:lnTo>
                    <a:pt x="348324" y="623266"/>
                  </a:lnTo>
                  <a:lnTo>
                    <a:pt x="348324" y="643956"/>
                  </a:lnTo>
                  <a:lnTo>
                    <a:pt x="348324" y="663894"/>
                  </a:lnTo>
                  <a:lnTo>
                    <a:pt x="351807" y="656478"/>
                  </a:lnTo>
                  <a:lnTo>
                    <a:pt x="355291" y="649108"/>
                  </a:lnTo>
                  <a:lnTo>
                    <a:pt x="358774" y="641783"/>
                  </a:lnTo>
                  <a:lnTo>
                    <a:pt x="362257" y="634503"/>
                  </a:lnTo>
                  <a:lnTo>
                    <a:pt x="365740" y="627267"/>
                  </a:lnTo>
                  <a:lnTo>
                    <a:pt x="369224" y="658698"/>
                  </a:lnTo>
                  <a:lnTo>
                    <a:pt x="372707" y="651682"/>
                  </a:lnTo>
                  <a:lnTo>
                    <a:pt x="376190" y="644708"/>
                  </a:lnTo>
                  <a:lnTo>
                    <a:pt x="379673" y="637773"/>
                  </a:lnTo>
                  <a:lnTo>
                    <a:pt x="383157" y="630879"/>
                  </a:lnTo>
                  <a:lnTo>
                    <a:pt x="386640" y="624025"/>
                  </a:lnTo>
                  <a:lnTo>
                    <a:pt x="390123" y="635920"/>
                  </a:lnTo>
                  <a:lnTo>
                    <a:pt x="393606" y="629204"/>
                  </a:lnTo>
                  <a:lnTo>
                    <a:pt x="397090" y="622526"/>
                  </a:lnTo>
                  <a:lnTo>
                    <a:pt x="400573" y="615885"/>
                  </a:lnTo>
                  <a:lnTo>
                    <a:pt x="404056" y="609282"/>
                  </a:lnTo>
                  <a:lnTo>
                    <a:pt x="407539" y="602715"/>
                  </a:lnTo>
                  <a:lnTo>
                    <a:pt x="411023" y="614624"/>
                  </a:lnTo>
                  <a:lnTo>
                    <a:pt x="414506" y="608185"/>
                  </a:lnTo>
                  <a:lnTo>
                    <a:pt x="417989" y="601780"/>
                  </a:lnTo>
                  <a:lnTo>
                    <a:pt x="421472" y="595410"/>
                  </a:lnTo>
                  <a:lnTo>
                    <a:pt x="424956" y="589075"/>
                  </a:lnTo>
                  <a:lnTo>
                    <a:pt x="428439" y="582774"/>
                  </a:lnTo>
                  <a:lnTo>
                    <a:pt x="431922" y="645918"/>
                  </a:lnTo>
                  <a:lnTo>
                    <a:pt x="435405" y="639880"/>
                  </a:lnTo>
                  <a:lnTo>
                    <a:pt x="438889" y="633872"/>
                  </a:lnTo>
                  <a:lnTo>
                    <a:pt x="442372" y="627894"/>
                  </a:lnTo>
                  <a:lnTo>
                    <a:pt x="445855" y="621947"/>
                  </a:lnTo>
                  <a:lnTo>
                    <a:pt x="449338" y="616029"/>
                  </a:lnTo>
                  <a:lnTo>
                    <a:pt x="452822" y="779488"/>
                  </a:lnTo>
                  <a:lnTo>
                    <a:pt x="456305" y="774146"/>
                  </a:lnTo>
                  <a:lnTo>
                    <a:pt x="459788" y="768827"/>
                  </a:lnTo>
                  <a:lnTo>
                    <a:pt x="463271" y="763531"/>
                  </a:lnTo>
                  <a:lnTo>
                    <a:pt x="466755" y="758256"/>
                  </a:lnTo>
                  <a:lnTo>
                    <a:pt x="470238" y="753004"/>
                  </a:lnTo>
                  <a:lnTo>
                    <a:pt x="473721" y="771661"/>
                  </a:lnTo>
                  <a:lnTo>
                    <a:pt x="477204" y="766529"/>
                  </a:lnTo>
                  <a:lnTo>
                    <a:pt x="480688" y="761418"/>
                  </a:lnTo>
                  <a:lnTo>
                    <a:pt x="484171" y="756328"/>
                  </a:lnTo>
                  <a:lnTo>
                    <a:pt x="487654" y="751258"/>
                  </a:lnTo>
                  <a:lnTo>
                    <a:pt x="491137" y="746209"/>
                  </a:lnTo>
                  <a:lnTo>
                    <a:pt x="494621" y="764384"/>
                  </a:lnTo>
                  <a:lnTo>
                    <a:pt x="498104" y="759445"/>
                  </a:lnTo>
                  <a:lnTo>
                    <a:pt x="501587" y="754527"/>
                  </a:lnTo>
                  <a:lnTo>
                    <a:pt x="505070" y="749627"/>
                  </a:lnTo>
                  <a:lnTo>
                    <a:pt x="508554" y="744747"/>
                  </a:lnTo>
                  <a:lnTo>
                    <a:pt x="512037" y="739886"/>
                  </a:lnTo>
                  <a:lnTo>
                    <a:pt x="515520" y="847721"/>
                  </a:lnTo>
                  <a:lnTo>
                    <a:pt x="519003" y="843243"/>
                  </a:lnTo>
                  <a:lnTo>
                    <a:pt x="522487" y="838779"/>
                  </a:lnTo>
                  <a:lnTo>
                    <a:pt x="525970" y="834332"/>
                  </a:lnTo>
                  <a:lnTo>
                    <a:pt x="529453" y="829899"/>
                  </a:lnTo>
                  <a:lnTo>
                    <a:pt x="532936" y="852393"/>
                  </a:lnTo>
                  <a:lnTo>
                    <a:pt x="536420" y="848075"/>
                  </a:lnTo>
                  <a:lnTo>
                    <a:pt x="539903" y="843772"/>
                  </a:lnTo>
                  <a:lnTo>
                    <a:pt x="543386" y="839483"/>
                  </a:lnTo>
                  <a:lnTo>
                    <a:pt x="546869" y="835208"/>
                  </a:lnTo>
                  <a:lnTo>
                    <a:pt x="550353" y="830948"/>
                  </a:lnTo>
                  <a:lnTo>
                    <a:pt x="553836" y="826701"/>
                  </a:lnTo>
                  <a:lnTo>
                    <a:pt x="557319" y="822469"/>
                  </a:lnTo>
                  <a:lnTo>
                    <a:pt x="560802" y="818250"/>
                  </a:lnTo>
                  <a:lnTo>
                    <a:pt x="564286" y="814045"/>
                  </a:lnTo>
                  <a:lnTo>
                    <a:pt x="567769" y="809854"/>
                  </a:lnTo>
                  <a:lnTo>
                    <a:pt x="571252" y="805677"/>
                  </a:lnTo>
                  <a:lnTo>
                    <a:pt x="574735" y="819222"/>
                  </a:lnTo>
                  <a:lnTo>
                    <a:pt x="578218" y="815122"/>
                  </a:lnTo>
                  <a:lnTo>
                    <a:pt x="581702" y="811035"/>
                  </a:lnTo>
                  <a:lnTo>
                    <a:pt x="585185" y="806961"/>
                  </a:lnTo>
                  <a:lnTo>
                    <a:pt x="588668" y="802900"/>
                  </a:lnTo>
                  <a:lnTo>
                    <a:pt x="592151" y="798851"/>
                  </a:lnTo>
                  <a:lnTo>
                    <a:pt x="595635" y="794816"/>
                  </a:lnTo>
                  <a:lnTo>
                    <a:pt x="599118" y="790794"/>
                  </a:lnTo>
                  <a:lnTo>
                    <a:pt x="602601" y="786784"/>
                  </a:lnTo>
                  <a:lnTo>
                    <a:pt x="606084" y="782787"/>
                  </a:lnTo>
                  <a:lnTo>
                    <a:pt x="609568" y="778802"/>
                  </a:lnTo>
                  <a:lnTo>
                    <a:pt x="613051" y="774830"/>
                  </a:lnTo>
                  <a:lnTo>
                    <a:pt x="616534" y="788486"/>
                  </a:lnTo>
                  <a:lnTo>
                    <a:pt x="620017" y="784584"/>
                  </a:lnTo>
                  <a:lnTo>
                    <a:pt x="623501" y="780693"/>
                  </a:lnTo>
                  <a:lnTo>
                    <a:pt x="626984" y="776814"/>
                  </a:lnTo>
                  <a:lnTo>
                    <a:pt x="630467" y="772948"/>
                  </a:lnTo>
                  <a:lnTo>
                    <a:pt x="633950" y="769093"/>
                  </a:lnTo>
                  <a:lnTo>
                    <a:pt x="637434" y="815217"/>
                  </a:lnTo>
                  <a:lnTo>
                    <a:pt x="640917" y="811510"/>
                  </a:lnTo>
                  <a:lnTo>
                    <a:pt x="644400" y="807812"/>
                  </a:lnTo>
                  <a:lnTo>
                    <a:pt x="647883" y="804126"/>
                  </a:lnTo>
                  <a:lnTo>
                    <a:pt x="651367" y="800450"/>
                  </a:lnTo>
                  <a:lnTo>
                    <a:pt x="654850" y="796785"/>
                  </a:lnTo>
                  <a:lnTo>
                    <a:pt x="658333" y="801083"/>
                  </a:lnTo>
                  <a:lnTo>
                    <a:pt x="661816" y="797459"/>
                  </a:lnTo>
                  <a:lnTo>
                    <a:pt x="665300" y="793844"/>
                  </a:lnTo>
                  <a:lnTo>
                    <a:pt x="668783" y="790240"/>
                  </a:lnTo>
                  <a:lnTo>
                    <a:pt x="672266" y="786646"/>
                  </a:lnTo>
                  <a:lnTo>
                    <a:pt x="675749" y="783062"/>
                  </a:lnTo>
                  <a:lnTo>
                    <a:pt x="679233" y="779488"/>
                  </a:lnTo>
                  <a:lnTo>
                    <a:pt x="682716" y="775925"/>
                  </a:lnTo>
                  <a:lnTo>
                    <a:pt x="686199" y="772371"/>
                  </a:lnTo>
                  <a:lnTo>
                    <a:pt x="689682" y="768827"/>
                  </a:lnTo>
                  <a:lnTo>
                    <a:pt x="693166" y="765294"/>
                  </a:lnTo>
                  <a:lnTo>
                    <a:pt x="696649" y="761770"/>
                  </a:lnTo>
                  <a:lnTo>
                    <a:pt x="696649" y="769793"/>
                  </a:lnTo>
                  <a:lnTo>
                    <a:pt x="696649" y="777685"/>
                  </a:lnTo>
                  <a:lnTo>
                    <a:pt x="696649" y="785450"/>
                  </a:lnTo>
                  <a:lnTo>
                    <a:pt x="696649" y="793091"/>
                  </a:lnTo>
                  <a:lnTo>
                    <a:pt x="696649" y="800610"/>
                  </a:lnTo>
                  <a:lnTo>
                    <a:pt x="696649" y="808011"/>
                  </a:lnTo>
                  <a:lnTo>
                    <a:pt x="700132" y="804601"/>
                  </a:lnTo>
                  <a:lnTo>
                    <a:pt x="703615" y="801200"/>
                  </a:lnTo>
                  <a:lnTo>
                    <a:pt x="707099" y="797809"/>
                  </a:lnTo>
                  <a:lnTo>
                    <a:pt x="710582" y="794426"/>
                  </a:lnTo>
                  <a:lnTo>
                    <a:pt x="714065" y="791053"/>
                  </a:lnTo>
                  <a:lnTo>
                    <a:pt x="717548" y="787688"/>
                  </a:lnTo>
                  <a:lnTo>
                    <a:pt x="721032" y="784332"/>
                  </a:lnTo>
                  <a:lnTo>
                    <a:pt x="724515" y="780986"/>
                  </a:lnTo>
                  <a:lnTo>
                    <a:pt x="727998" y="777648"/>
                  </a:lnTo>
                  <a:lnTo>
                    <a:pt x="731481" y="774318"/>
                  </a:lnTo>
                  <a:lnTo>
                    <a:pt x="734965" y="770998"/>
                  </a:lnTo>
                  <a:lnTo>
                    <a:pt x="738448" y="844103"/>
                  </a:lnTo>
                  <a:lnTo>
                    <a:pt x="741931" y="840966"/>
                  </a:lnTo>
                  <a:lnTo>
                    <a:pt x="745414" y="837837"/>
                  </a:lnTo>
                  <a:lnTo>
                    <a:pt x="748898" y="834716"/>
                  </a:lnTo>
                  <a:lnTo>
                    <a:pt x="752381" y="831602"/>
                  </a:lnTo>
                  <a:lnTo>
                    <a:pt x="755864" y="828496"/>
                  </a:lnTo>
                  <a:lnTo>
                    <a:pt x="759347" y="838191"/>
                  </a:lnTo>
                  <a:lnTo>
                    <a:pt x="762831" y="835128"/>
                  </a:lnTo>
                  <a:lnTo>
                    <a:pt x="766314" y="832072"/>
                  </a:lnTo>
                  <a:lnTo>
                    <a:pt x="769797" y="829023"/>
                  </a:lnTo>
                  <a:lnTo>
                    <a:pt x="773280" y="825982"/>
                  </a:lnTo>
                  <a:lnTo>
                    <a:pt x="776764" y="822947"/>
                  </a:lnTo>
                  <a:lnTo>
                    <a:pt x="780247" y="862575"/>
                  </a:lnTo>
                  <a:lnTo>
                    <a:pt x="783730" y="859647"/>
                  </a:lnTo>
                  <a:lnTo>
                    <a:pt x="787213" y="856725"/>
                  </a:lnTo>
                  <a:lnTo>
                    <a:pt x="790697" y="853810"/>
                  </a:lnTo>
                  <a:lnTo>
                    <a:pt x="794180" y="850901"/>
                  </a:lnTo>
                  <a:lnTo>
                    <a:pt x="797663" y="847999"/>
                  </a:lnTo>
                  <a:lnTo>
                    <a:pt x="801146" y="856725"/>
                  </a:lnTo>
                  <a:lnTo>
                    <a:pt x="804630" y="853860"/>
                  </a:lnTo>
                  <a:lnTo>
                    <a:pt x="808113" y="851002"/>
                  </a:lnTo>
                  <a:lnTo>
                    <a:pt x="811596" y="848150"/>
                  </a:lnTo>
                  <a:lnTo>
                    <a:pt x="815079" y="845305"/>
                  </a:lnTo>
                  <a:lnTo>
                    <a:pt x="818563" y="842465"/>
                  </a:lnTo>
                  <a:lnTo>
                    <a:pt x="822046" y="839632"/>
                  </a:lnTo>
                  <a:lnTo>
                    <a:pt x="825529" y="836805"/>
                  </a:lnTo>
                  <a:lnTo>
                    <a:pt x="829012" y="833984"/>
                  </a:lnTo>
                  <a:lnTo>
                    <a:pt x="832496" y="831170"/>
                  </a:lnTo>
                  <a:lnTo>
                    <a:pt x="835979" y="828361"/>
                  </a:lnTo>
                  <a:lnTo>
                    <a:pt x="839462" y="825559"/>
                  </a:lnTo>
                  <a:lnTo>
                    <a:pt x="842945" y="888263"/>
                  </a:lnTo>
                  <a:lnTo>
                    <a:pt x="846429" y="885606"/>
                  </a:lnTo>
                  <a:lnTo>
                    <a:pt x="849912" y="882954"/>
                  </a:lnTo>
                  <a:lnTo>
                    <a:pt x="853395" y="880307"/>
                  </a:lnTo>
                  <a:lnTo>
                    <a:pt x="856878" y="877666"/>
                  </a:lnTo>
                  <a:lnTo>
                    <a:pt x="860361" y="875030"/>
                  </a:lnTo>
                  <a:lnTo>
                    <a:pt x="863845" y="887527"/>
                  </a:lnTo>
                  <a:lnTo>
                    <a:pt x="867328" y="884932"/>
                  </a:lnTo>
                  <a:lnTo>
                    <a:pt x="870811" y="882343"/>
                  </a:lnTo>
                  <a:lnTo>
                    <a:pt x="874294" y="879758"/>
                  </a:lnTo>
                  <a:lnTo>
                    <a:pt x="877778" y="877179"/>
                  </a:lnTo>
                  <a:lnTo>
                    <a:pt x="881261" y="894172"/>
                  </a:lnTo>
                  <a:lnTo>
                    <a:pt x="884744" y="891642"/>
                  </a:lnTo>
                  <a:lnTo>
                    <a:pt x="888227" y="889117"/>
                  </a:lnTo>
                  <a:lnTo>
                    <a:pt x="891711" y="886597"/>
                  </a:lnTo>
                  <a:lnTo>
                    <a:pt x="895194" y="884081"/>
                  </a:lnTo>
                  <a:lnTo>
                    <a:pt x="898677" y="881570"/>
                  </a:lnTo>
                  <a:lnTo>
                    <a:pt x="902160" y="907151"/>
                  </a:lnTo>
                  <a:lnTo>
                    <a:pt x="905644" y="904706"/>
                  </a:lnTo>
                  <a:lnTo>
                    <a:pt x="909127" y="902265"/>
                  </a:lnTo>
                  <a:lnTo>
                    <a:pt x="912610" y="899828"/>
                  </a:lnTo>
                  <a:lnTo>
                    <a:pt x="916093" y="897396"/>
                  </a:lnTo>
                  <a:lnTo>
                    <a:pt x="919577" y="894968"/>
                  </a:lnTo>
                  <a:lnTo>
                    <a:pt x="923060" y="897103"/>
                  </a:lnTo>
                  <a:lnTo>
                    <a:pt x="926543" y="894693"/>
                  </a:lnTo>
                  <a:lnTo>
                    <a:pt x="930026" y="892288"/>
                  </a:lnTo>
                  <a:lnTo>
                    <a:pt x="933510" y="889887"/>
                  </a:lnTo>
                  <a:lnTo>
                    <a:pt x="936993" y="887490"/>
                  </a:lnTo>
                  <a:lnTo>
                    <a:pt x="940476" y="885098"/>
                  </a:lnTo>
                  <a:lnTo>
                    <a:pt x="943959" y="891784"/>
                  </a:lnTo>
                  <a:lnTo>
                    <a:pt x="947443" y="889417"/>
                  </a:lnTo>
                  <a:lnTo>
                    <a:pt x="950926" y="887055"/>
                  </a:lnTo>
                  <a:lnTo>
                    <a:pt x="954409" y="884696"/>
                  </a:lnTo>
                  <a:lnTo>
                    <a:pt x="957892" y="882343"/>
                  </a:lnTo>
                  <a:lnTo>
                    <a:pt x="961376" y="879993"/>
                  </a:lnTo>
                  <a:lnTo>
                    <a:pt x="964859" y="877647"/>
                  </a:lnTo>
                  <a:lnTo>
                    <a:pt x="968342" y="875306"/>
                  </a:lnTo>
                  <a:lnTo>
                    <a:pt x="971825" y="872969"/>
                  </a:lnTo>
                  <a:lnTo>
                    <a:pt x="975309" y="870636"/>
                  </a:lnTo>
                  <a:lnTo>
                    <a:pt x="978792" y="868307"/>
                  </a:lnTo>
                  <a:lnTo>
                    <a:pt x="982275" y="865982"/>
                  </a:lnTo>
                  <a:lnTo>
                    <a:pt x="985758" y="868226"/>
                  </a:lnTo>
                  <a:lnTo>
                    <a:pt x="989242" y="865918"/>
                  </a:lnTo>
                  <a:lnTo>
                    <a:pt x="992725" y="863613"/>
                  </a:lnTo>
                  <a:lnTo>
                    <a:pt x="996208" y="861313"/>
                  </a:lnTo>
                  <a:lnTo>
                    <a:pt x="999691" y="859017"/>
                  </a:lnTo>
                  <a:lnTo>
                    <a:pt x="1003175" y="856725"/>
                  </a:lnTo>
                  <a:lnTo>
                    <a:pt x="1006658" y="854437"/>
                  </a:lnTo>
                  <a:lnTo>
                    <a:pt x="1010141" y="852153"/>
                  </a:lnTo>
                  <a:lnTo>
                    <a:pt x="1013624" y="849873"/>
                  </a:lnTo>
                  <a:lnTo>
                    <a:pt x="1017108" y="847596"/>
                  </a:lnTo>
                  <a:lnTo>
                    <a:pt x="1020591" y="845324"/>
                  </a:lnTo>
                  <a:lnTo>
                    <a:pt x="1024074" y="843056"/>
                  </a:lnTo>
                  <a:lnTo>
                    <a:pt x="1027557" y="840792"/>
                  </a:lnTo>
                  <a:lnTo>
                    <a:pt x="1031041" y="838532"/>
                  </a:lnTo>
                  <a:lnTo>
                    <a:pt x="1034524" y="836276"/>
                  </a:lnTo>
                  <a:lnTo>
                    <a:pt x="1038007" y="834024"/>
                  </a:lnTo>
                  <a:lnTo>
                    <a:pt x="1041490" y="831775"/>
                  </a:lnTo>
                  <a:lnTo>
                    <a:pt x="1044974" y="829531"/>
                  </a:lnTo>
                  <a:lnTo>
                    <a:pt x="1044974" y="834179"/>
                  </a:lnTo>
                  <a:lnTo>
                    <a:pt x="1044974" y="838779"/>
                  </a:lnTo>
                  <a:lnTo>
                    <a:pt x="1044974" y="843334"/>
                  </a:lnTo>
                  <a:lnTo>
                    <a:pt x="1044974" y="847842"/>
                  </a:lnTo>
                  <a:lnTo>
                    <a:pt x="1048457" y="845631"/>
                  </a:lnTo>
                  <a:lnTo>
                    <a:pt x="1051940" y="843424"/>
                  </a:lnTo>
                  <a:lnTo>
                    <a:pt x="1055423" y="841220"/>
                  </a:lnTo>
                  <a:lnTo>
                    <a:pt x="1058907" y="839020"/>
                  </a:lnTo>
                  <a:lnTo>
                    <a:pt x="1062390" y="836824"/>
                  </a:lnTo>
                  <a:lnTo>
                    <a:pt x="1065873" y="834632"/>
                  </a:lnTo>
                  <a:lnTo>
                    <a:pt x="1069356" y="832443"/>
                  </a:lnTo>
                  <a:lnTo>
                    <a:pt x="1072840" y="830258"/>
                  </a:lnTo>
                  <a:lnTo>
                    <a:pt x="1076323" y="828077"/>
                  </a:lnTo>
                  <a:lnTo>
                    <a:pt x="1079806" y="825899"/>
                  </a:lnTo>
                  <a:lnTo>
                    <a:pt x="1083289" y="823726"/>
                  </a:lnTo>
                  <a:lnTo>
                    <a:pt x="1086773" y="830608"/>
                  </a:lnTo>
                  <a:lnTo>
                    <a:pt x="1090256" y="828455"/>
                  </a:lnTo>
                  <a:lnTo>
                    <a:pt x="1093739" y="826306"/>
                  </a:lnTo>
                  <a:lnTo>
                    <a:pt x="1097222" y="824160"/>
                  </a:lnTo>
                  <a:lnTo>
                    <a:pt x="1100706" y="822018"/>
                  </a:lnTo>
                  <a:lnTo>
                    <a:pt x="1104189" y="819880"/>
                  </a:lnTo>
                  <a:lnTo>
                    <a:pt x="1107672" y="835486"/>
                  </a:lnTo>
                  <a:lnTo>
                    <a:pt x="1111155" y="833381"/>
                  </a:lnTo>
                  <a:lnTo>
                    <a:pt x="1114639" y="831279"/>
                  </a:lnTo>
                  <a:lnTo>
                    <a:pt x="1118122" y="829181"/>
                  </a:lnTo>
                  <a:lnTo>
                    <a:pt x="1121605" y="827087"/>
                  </a:lnTo>
                  <a:lnTo>
                    <a:pt x="1125088" y="824996"/>
                  </a:lnTo>
                  <a:lnTo>
                    <a:pt x="1128572" y="822908"/>
                  </a:lnTo>
                  <a:lnTo>
                    <a:pt x="1132055" y="820823"/>
                  </a:lnTo>
                  <a:lnTo>
                    <a:pt x="1135538" y="818742"/>
                  </a:lnTo>
                  <a:lnTo>
                    <a:pt x="1139021" y="816665"/>
                  </a:lnTo>
                  <a:lnTo>
                    <a:pt x="1142505" y="814591"/>
                  </a:lnTo>
                  <a:lnTo>
                    <a:pt x="1145988" y="812520"/>
                  </a:lnTo>
                  <a:lnTo>
                    <a:pt x="1149471" y="856725"/>
                  </a:lnTo>
                  <a:lnTo>
                    <a:pt x="1152954" y="854728"/>
                  </a:lnTo>
                  <a:lnTo>
                    <a:pt x="1156437" y="852734"/>
                  </a:lnTo>
                  <a:lnTo>
                    <a:pt x="1159921" y="850743"/>
                  </a:lnTo>
                  <a:lnTo>
                    <a:pt x="1163404" y="848755"/>
                  </a:lnTo>
                  <a:lnTo>
                    <a:pt x="1166887" y="846770"/>
                  </a:lnTo>
                  <a:lnTo>
                    <a:pt x="1170370" y="872154"/>
                  </a:lnTo>
                  <a:lnTo>
                    <a:pt x="1173854" y="870216"/>
                  </a:lnTo>
                  <a:lnTo>
                    <a:pt x="1177337" y="868280"/>
                  </a:lnTo>
                  <a:lnTo>
                    <a:pt x="1180820" y="866347"/>
                  </a:lnTo>
                  <a:lnTo>
                    <a:pt x="1184303" y="864417"/>
                  </a:lnTo>
                  <a:lnTo>
                    <a:pt x="1187787" y="862490"/>
                  </a:lnTo>
                  <a:lnTo>
                    <a:pt x="1191270" y="879277"/>
                  </a:lnTo>
                  <a:lnTo>
                    <a:pt x="1194753" y="877382"/>
                  </a:lnTo>
                  <a:lnTo>
                    <a:pt x="1198236" y="875491"/>
                  </a:lnTo>
                  <a:lnTo>
                    <a:pt x="1201720" y="873602"/>
                  </a:lnTo>
                  <a:lnTo>
                    <a:pt x="1205203" y="871716"/>
                  </a:lnTo>
                  <a:lnTo>
                    <a:pt x="1208686" y="869833"/>
                  </a:lnTo>
                  <a:lnTo>
                    <a:pt x="1212169" y="878898"/>
                  </a:lnTo>
                  <a:lnTo>
                    <a:pt x="1215653" y="877036"/>
                  </a:lnTo>
                  <a:lnTo>
                    <a:pt x="1219136" y="875176"/>
                  </a:lnTo>
                  <a:lnTo>
                    <a:pt x="1222619" y="873319"/>
                  </a:lnTo>
                  <a:lnTo>
                    <a:pt x="1226102" y="871465"/>
                  </a:lnTo>
                  <a:lnTo>
                    <a:pt x="1229586" y="894294"/>
                  </a:lnTo>
                  <a:lnTo>
                    <a:pt x="1233069" y="892481"/>
                  </a:lnTo>
                  <a:lnTo>
                    <a:pt x="1236552" y="890669"/>
                  </a:lnTo>
                  <a:lnTo>
                    <a:pt x="1240035" y="888861"/>
                  </a:lnTo>
                  <a:lnTo>
                    <a:pt x="1243519" y="887055"/>
                  </a:lnTo>
                  <a:lnTo>
                    <a:pt x="1247002" y="885251"/>
                  </a:lnTo>
                  <a:lnTo>
                    <a:pt x="1250485" y="900386"/>
                  </a:lnTo>
                  <a:lnTo>
                    <a:pt x="1253968" y="898612"/>
                  </a:lnTo>
                  <a:lnTo>
                    <a:pt x="1257452" y="896839"/>
                  </a:lnTo>
                  <a:lnTo>
                    <a:pt x="1260935" y="895069"/>
                  </a:lnTo>
                  <a:lnTo>
                    <a:pt x="1264418" y="893302"/>
                  </a:lnTo>
                  <a:lnTo>
                    <a:pt x="1267901" y="891537"/>
                  </a:lnTo>
                  <a:lnTo>
                    <a:pt x="1271385" y="889774"/>
                  </a:lnTo>
                  <a:lnTo>
                    <a:pt x="1274868" y="888014"/>
                  </a:lnTo>
                  <a:lnTo>
                    <a:pt x="1278351" y="886256"/>
                  </a:lnTo>
                  <a:lnTo>
                    <a:pt x="1281834" y="884500"/>
                  </a:lnTo>
                  <a:lnTo>
                    <a:pt x="1285318" y="882747"/>
                  </a:lnTo>
                  <a:lnTo>
                    <a:pt x="1288801" y="880996"/>
                  </a:lnTo>
                  <a:lnTo>
                    <a:pt x="1292284" y="879247"/>
                  </a:lnTo>
                  <a:lnTo>
                    <a:pt x="1295767" y="877501"/>
                  </a:lnTo>
                  <a:lnTo>
                    <a:pt x="1299251" y="875757"/>
                  </a:lnTo>
                  <a:lnTo>
                    <a:pt x="1302734" y="874015"/>
                  </a:lnTo>
                  <a:lnTo>
                    <a:pt x="1306217" y="872276"/>
                  </a:lnTo>
                  <a:lnTo>
                    <a:pt x="1309700" y="870539"/>
                  </a:lnTo>
                  <a:lnTo>
                    <a:pt x="1313184" y="868804"/>
                  </a:lnTo>
                  <a:lnTo>
                    <a:pt x="1316667" y="867071"/>
                  </a:lnTo>
                  <a:lnTo>
                    <a:pt x="1320150" y="865341"/>
                  </a:lnTo>
                  <a:lnTo>
                    <a:pt x="1323633" y="863613"/>
                  </a:lnTo>
                  <a:lnTo>
                    <a:pt x="1327117" y="861888"/>
                  </a:lnTo>
                  <a:lnTo>
                    <a:pt x="1330600" y="860165"/>
                  </a:lnTo>
                  <a:lnTo>
                    <a:pt x="1334083" y="858444"/>
                  </a:lnTo>
                  <a:lnTo>
                    <a:pt x="1337566" y="856725"/>
                  </a:lnTo>
                  <a:lnTo>
                    <a:pt x="1341050" y="855008"/>
                  </a:lnTo>
                  <a:lnTo>
                    <a:pt x="1344533" y="853294"/>
                  </a:lnTo>
                  <a:lnTo>
                    <a:pt x="1348016" y="851582"/>
                  </a:lnTo>
                  <a:lnTo>
                    <a:pt x="1351499" y="849873"/>
                  </a:lnTo>
                  <a:lnTo>
                    <a:pt x="1354983" y="858417"/>
                  </a:lnTo>
                  <a:lnTo>
                    <a:pt x="1358466" y="856725"/>
                  </a:lnTo>
                  <a:lnTo>
                    <a:pt x="1361949" y="855035"/>
                  </a:lnTo>
                  <a:lnTo>
                    <a:pt x="1365432" y="853347"/>
                  </a:lnTo>
                  <a:lnTo>
                    <a:pt x="1368916" y="851661"/>
                  </a:lnTo>
                  <a:lnTo>
                    <a:pt x="1372399" y="849978"/>
                  </a:lnTo>
                  <a:lnTo>
                    <a:pt x="1375882" y="851687"/>
                  </a:lnTo>
                  <a:lnTo>
                    <a:pt x="1379365" y="850012"/>
                  </a:lnTo>
                  <a:lnTo>
                    <a:pt x="1382849" y="848339"/>
                  </a:lnTo>
                  <a:lnTo>
                    <a:pt x="1386332" y="846669"/>
                  </a:lnTo>
                  <a:lnTo>
                    <a:pt x="1389815" y="845000"/>
                  </a:lnTo>
                  <a:lnTo>
                    <a:pt x="1393298" y="843334"/>
                  </a:lnTo>
                  <a:lnTo>
                    <a:pt x="1393298" y="846719"/>
                  </a:lnTo>
                  <a:lnTo>
                    <a:pt x="1393298" y="850080"/>
                  </a:lnTo>
                  <a:lnTo>
                    <a:pt x="1396782" y="848424"/>
                  </a:lnTo>
                  <a:lnTo>
                    <a:pt x="1400265" y="846770"/>
                  </a:lnTo>
                  <a:lnTo>
                    <a:pt x="1403748" y="845118"/>
                  </a:lnTo>
                  <a:lnTo>
                    <a:pt x="1407231" y="843468"/>
                  </a:lnTo>
                  <a:lnTo>
                    <a:pt x="1410715" y="841821"/>
                  </a:lnTo>
                  <a:lnTo>
                    <a:pt x="1414198" y="888063"/>
                  </a:lnTo>
                  <a:lnTo>
                    <a:pt x="1417681" y="886479"/>
                  </a:lnTo>
                  <a:lnTo>
                    <a:pt x="1421164" y="884896"/>
                  </a:lnTo>
                  <a:lnTo>
                    <a:pt x="1424648" y="883315"/>
                  </a:lnTo>
                  <a:lnTo>
                    <a:pt x="1428131" y="881735"/>
                  </a:lnTo>
                  <a:lnTo>
                    <a:pt x="1431614" y="880158"/>
                  </a:lnTo>
                  <a:lnTo>
                    <a:pt x="1435097" y="878583"/>
                  </a:lnTo>
                  <a:lnTo>
                    <a:pt x="1438580" y="877009"/>
                  </a:lnTo>
                  <a:lnTo>
                    <a:pt x="1442064" y="875438"/>
                  </a:lnTo>
                  <a:lnTo>
                    <a:pt x="1445547" y="873868"/>
                  </a:lnTo>
                  <a:lnTo>
                    <a:pt x="1449030" y="872300"/>
                  </a:lnTo>
                  <a:lnTo>
                    <a:pt x="1452513" y="870734"/>
                  </a:lnTo>
                  <a:lnTo>
                    <a:pt x="1455997" y="878277"/>
                  </a:lnTo>
                  <a:lnTo>
                    <a:pt x="1459480" y="876725"/>
                  </a:lnTo>
                  <a:lnTo>
                    <a:pt x="1462963" y="875176"/>
                  </a:lnTo>
                  <a:lnTo>
                    <a:pt x="1466446" y="873628"/>
                  </a:lnTo>
                  <a:lnTo>
                    <a:pt x="1469930" y="872083"/>
                  </a:lnTo>
                  <a:lnTo>
                    <a:pt x="1473413" y="870539"/>
                  </a:lnTo>
                  <a:lnTo>
                    <a:pt x="1476896" y="875006"/>
                  </a:lnTo>
                  <a:lnTo>
                    <a:pt x="1480379" y="873472"/>
                  </a:lnTo>
                  <a:lnTo>
                    <a:pt x="1483863" y="871941"/>
                  </a:lnTo>
                  <a:lnTo>
                    <a:pt x="1487346" y="870411"/>
                  </a:lnTo>
                  <a:lnTo>
                    <a:pt x="1490829" y="868883"/>
                  </a:lnTo>
                  <a:lnTo>
                    <a:pt x="1494312" y="867357"/>
                  </a:lnTo>
                  <a:lnTo>
                    <a:pt x="1497796" y="892065"/>
                  </a:lnTo>
                  <a:lnTo>
                    <a:pt x="1501279" y="890574"/>
                  </a:lnTo>
                  <a:lnTo>
                    <a:pt x="1504762" y="889084"/>
                  </a:lnTo>
                  <a:lnTo>
                    <a:pt x="1508245" y="887595"/>
                  </a:lnTo>
                  <a:lnTo>
                    <a:pt x="1511729" y="886109"/>
                  </a:lnTo>
                  <a:lnTo>
                    <a:pt x="1515212" y="884624"/>
                  </a:lnTo>
                  <a:lnTo>
                    <a:pt x="1518695" y="883141"/>
                  </a:lnTo>
                  <a:lnTo>
                    <a:pt x="1522178" y="881659"/>
                  </a:lnTo>
                  <a:lnTo>
                    <a:pt x="1525662" y="880179"/>
                  </a:lnTo>
                  <a:lnTo>
                    <a:pt x="1529145" y="878701"/>
                  </a:lnTo>
                  <a:lnTo>
                    <a:pt x="1532628" y="877224"/>
                  </a:lnTo>
                  <a:lnTo>
                    <a:pt x="1536111" y="875749"/>
                  </a:lnTo>
                  <a:lnTo>
                    <a:pt x="1539595" y="874276"/>
                  </a:lnTo>
                  <a:lnTo>
                    <a:pt x="1543078" y="872804"/>
                  </a:lnTo>
                  <a:lnTo>
                    <a:pt x="1546561" y="871334"/>
                  </a:lnTo>
                  <a:lnTo>
                    <a:pt x="1550044" y="869866"/>
                  </a:lnTo>
                  <a:lnTo>
                    <a:pt x="1553528" y="868399"/>
                  </a:lnTo>
                  <a:lnTo>
                    <a:pt x="1557011" y="866934"/>
                  </a:lnTo>
                  <a:lnTo>
                    <a:pt x="1560494" y="876866"/>
                  </a:lnTo>
                  <a:lnTo>
                    <a:pt x="1563977" y="875417"/>
                  </a:lnTo>
                  <a:lnTo>
                    <a:pt x="1567461" y="873970"/>
                  </a:lnTo>
                  <a:lnTo>
                    <a:pt x="1570944" y="872524"/>
                  </a:lnTo>
                  <a:lnTo>
                    <a:pt x="1574427" y="871080"/>
                  </a:lnTo>
                  <a:lnTo>
                    <a:pt x="1577910" y="883549"/>
                  </a:lnTo>
                  <a:lnTo>
                    <a:pt x="1581394" y="882123"/>
                  </a:lnTo>
                  <a:lnTo>
                    <a:pt x="1584877" y="880699"/>
                  </a:lnTo>
                  <a:lnTo>
                    <a:pt x="1588360" y="879277"/>
                  </a:lnTo>
                  <a:lnTo>
                    <a:pt x="1591843" y="877856"/>
                  </a:lnTo>
                  <a:lnTo>
                    <a:pt x="1595327" y="876436"/>
                  </a:lnTo>
                  <a:lnTo>
                    <a:pt x="1598810" y="906875"/>
                  </a:lnTo>
                  <a:lnTo>
                    <a:pt x="1602293" y="905494"/>
                  </a:lnTo>
                  <a:lnTo>
                    <a:pt x="1605776" y="904115"/>
                  </a:lnTo>
                  <a:lnTo>
                    <a:pt x="1609260" y="902737"/>
                  </a:lnTo>
                  <a:lnTo>
                    <a:pt x="1612743" y="901360"/>
                  </a:lnTo>
                  <a:lnTo>
                    <a:pt x="1616226" y="899985"/>
                  </a:lnTo>
                  <a:lnTo>
                    <a:pt x="1619709" y="901178"/>
                  </a:lnTo>
                  <a:lnTo>
                    <a:pt x="1623193" y="899809"/>
                  </a:lnTo>
                  <a:lnTo>
                    <a:pt x="1626676" y="898441"/>
                  </a:lnTo>
                  <a:lnTo>
                    <a:pt x="1630159" y="897074"/>
                  </a:lnTo>
                  <a:lnTo>
                    <a:pt x="1633642" y="895709"/>
                  </a:lnTo>
                  <a:lnTo>
                    <a:pt x="1637126" y="894345"/>
                  </a:lnTo>
                  <a:lnTo>
                    <a:pt x="1640609" y="920398"/>
                  </a:lnTo>
                  <a:lnTo>
                    <a:pt x="1644092" y="919067"/>
                  </a:lnTo>
                  <a:lnTo>
                    <a:pt x="1647575" y="917738"/>
                  </a:lnTo>
                  <a:lnTo>
                    <a:pt x="1651059" y="916410"/>
                  </a:lnTo>
                  <a:lnTo>
                    <a:pt x="1654542" y="915083"/>
                  </a:lnTo>
                  <a:lnTo>
                    <a:pt x="1658025" y="913758"/>
                  </a:lnTo>
                  <a:lnTo>
                    <a:pt x="1661508" y="933723"/>
                  </a:lnTo>
                  <a:lnTo>
                    <a:pt x="1664992" y="932424"/>
                  </a:lnTo>
                  <a:lnTo>
                    <a:pt x="1668475" y="931126"/>
                  </a:lnTo>
                  <a:lnTo>
                    <a:pt x="1671958" y="929829"/>
                  </a:lnTo>
                  <a:lnTo>
                    <a:pt x="1675441" y="928534"/>
                  </a:lnTo>
                  <a:lnTo>
                    <a:pt x="1678925" y="927240"/>
                  </a:lnTo>
                  <a:lnTo>
                    <a:pt x="1682408" y="952868"/>
                  </a:lnTo>
                  <a:lnTo>
                    <a:pt x="1685891" y="951606"/>
                  </a:lnTo>
                  <a:lnTo>
                    <a:pt x="1689374" y="950346"/>
                  </a:lnTo>
                  <a:lnTo>
                    <a:pt x="1692858" y="949087"/>
                  </a:lnTo>
                  <a:lnTo>
                    <a:pt x="1696341" y="947829"/>
                  </a:lnTo>
                  <a:lnTo>
                    <a:pt x="1699824" y="946572"/>
                  </a:lnTo>
                  <a:lnTo>
                    <a:pt x="1703307" y="949661"/>
                  </a:lnTo>
                  <a:lnTo>
                    <a:pt x="1706791" y="948411"/>
                  </a:lnTo>
                  <a:lnTo>
                    <a:pt x="1710274" y="947163"/>
                  </a:lnTo>
                  <a:lnTo>
                    <a:pt x="1713757" y="945916"/>
                  </a:lnTo>
                  <a:lnTo>
                    <a:pt x="1717240" y="944670"/>
                  </a:lnTo>
                  <a:lnTo>
                    <a:pt x="1720723" y="943425"/>
                  </a:lnTo>
                  <a:lnTo>
                    <a:pt x="1724207" y="950785"/>
                  </a:lnTo>
                  <a:lnTo>
                    <a:pt x="1727690" y="949552"/>
                  </a:lnTo>
                  <a:lnTo>
                    <a:pt x="1731173" y="948320"/>
                  </a:lnTo>
                  <a:lnTo>
                    <a:pt x="1734656" y="947089"/>
                  </a:lnTo>
                  <a:lnTo>
                    <a:pt x="1738140" y="945859"/>
                  </a:lnTo>
                  <a:lnTo>
                    <a:pt x="1741623" y="944631"/>
                  </a:lnTo>
                  <a:lnTo>
                    <a:pt x="1745106" y="943403"/>
                  </a:lnTo>
                  <a:lnTo>
                    <a:pt x="1748589" y="942177"/>
                  </a:lnTo>
                  <a:lnTo>
                    <a:pt x="1752073" y="940951"/>
                  </a:lnTo>
                  <a:lnTo>
                    <a:pt x="1755556" y="939727"/>
                  </a:lnTo>
                  <a:lnTo>
                    <a:pt x="1759039" y="938504"/>
                  </a:lnTo>
                  <a:lnTo>
                    <a:pt x="1762522" y="972294"/>
                  </a:lnTo>
                  <a:lnTo>
                    <a:pt x="1766006" y="971111"/>
                  </a:lnTo>
                  <a:lnTo>
                    <a:pt x="1769489" y="969929"/>
                  </a:lnTo>
                  <a:lnTo>
                    <a:pt x="1772972" y="968748"/>
                  </a:lnTo>
                  <a:lnTo>
                    <a:pt x="1776455" y="967569"/>
                  </a:lnTo>
                  <a:lnTo>
                    <a:pt x="1779939" y="966390"/>
                  </a:lnTo>
                  <a:lnTo>
                    <a:pt x="1783422" y="975000"/>
                  </a:lnTo>
                  <a:lnTo>
                    <a:pt x="1786905" y="973834"/>
                  </a:lnTo>
                  <a:lnTo>
                    <a:pt x="1790388" y="972669"/>
                  </a:lnTo>
                  <a:lnTo>
                    <a:pt x="1793872" y="971505"/>
                  </a:lnTo>
                  <a:lnTo>
                    <a:pt x="1797355" y="970342"/>
                  </a:lnTo>
                  <a:lnTo>
                    <a:pt x="1800838" y="969180"/>
                  </a:lnTo>
                  <a:lnTo>
                    <a:pt x="1804321" y="968019"/>
                  </a:lnTo>
                  <a:lnTo>
                    <a:pt x="1807805" y="966859"/>
                  </a:lnTo>
                  <a:lnTo>
                    <a:pt x="1811288" y="965700"/>
                  </a:lnTo>
                  <a:lnTo>
                    <a:pt x="1814771" y="964542"/>
                  </a:lnTo>
                  <a:lnTo>
                    <a:pt x="1818254" y="963385"/>
                  </a:lnTo>
                  <a:lnTo>
                    <a:pt x="1821738" y="962228"/>
                  </a:lnTo>
                  <a:lnTo>
                    <a:pt x="1825221" y="961073"/>
                  </a:lnTo>
                  <a:lnTo>
                    <a:pt x="1828704" y="959919"/>
                  </a:lnTo>
                  <a:lnTo>
                    <a:pt x="1832187" y="958766"/>
                  </a:lnTo>
                  <a:lnTo>
                    <a:pt x="1835671" y="957614"/>
                  </a:lnTo>
                  <a:lnTo>
                    <a:pt x="1839154" y="956463"/>
                  </a:lnTo>
                  <a:lnTo>
                    <a:pt x="1842637" y="955312"/>
                  </a:lnTo>
                  <a:lnTo>
                    <a:pt x="1846120" y="967718"/>
                  </a:lnTo>
                  <a:lnTo>
                    <a:pt x="1849604" y="966584"/>
                  </a:lnTo>
                  <a:lnTo>
                    <a:pt x="1853087" y="965450"/>
                  </a:lnTo>
                  <a:lnTo>
                    <a:pt x="1856570" y="964318"/>
                  </a:lnTo>
                  <a:lnTo>
                    <a:pt x="1860053" y="963187"/>
                  </a:lnTo>
                  <a:lnTo>
                    <a:pt x="1863537" y="962057"/>
                  </a:lnTo>
                  <a:lnTo>
                    <a:pt x="1867020" y="966630"/>
                  </a:lnTo>
                  <a:lnTo>
                    <a:pt x="1870503" y="965507"/>
                  </a:lnTo>
                  <a:lnTo>
                    <a:pt x="1873986" y="964386"/>
                  </a:lnTo>
                  <a:lnTo>
                    <a:pt x="1877470" y="963265"/>
                  </a:lnTo>
                  <a:lnTo>
                    <a:pt x="1880953" y="962145"/>
                  </a:lnTo>
                  <a:lnTo>
                    <a:pt x="1884436" y="961026"/>
                  </a:lnTo>
                  <a:lnTo>
                    <a:pt x="1887919" y="961802"/>
                  </a:lnTo>
                  <a:lnTo>
                    <a:pt x="1891403" y="960687"/>
                  </a:lnTo>
                  <a:lnTo>
                    <a:pt x="1894886" y="959573"/>
                  </a:lnTo>
                  <a:lnTo>
                    <a:pt x="1898369" y="958460"/>
                  </a:lnTo>
                  <a:lnTo>
                    <a:pt x="1901852" y="957347"/>
                  </a:lnTo>
                  <a:lnTo>
                    <a:pt x="1905336" y="956236"/>
                  </a:lnTo>
                  <a:lnTo>
                    <a:pt x="1908819" y="966368"/>
                  </a:lnTo>
                  <a:lnTo>
                    <a:pt x="1912302" y="965270"/>
                  </a:lnTo>
                  <a:lnTo>
                    <a:pt x="1915785" y="964172"/>
                  </a:lnTo>
                  <a:lnTo>
                    <a:pt x="1919269" y="963076"/>
                  </a:lnTo>
                  <a:lnTo>
                    <a:pt x="1922752" y="961980"/>
                  </a:lnTo>
                  <a:lnTo>
                    <a:pt x="1926235" y="1003028"/>
                  </a:lnTo>
                  <a:lnTo>
                    <a:pt x="1929718" y="1001977"/>
                  </a:lnTo>
                  <a:lnTo>
                    <a:pt x="1933202" y="1000927"/>
                  </a:lnTo>
                  <a:lnTo>
                    <a:pt x="1936685" y="999878"/>
                  </a:lnTo>
                  <a:lnTo>
                    <a:pt x="1940168" y="998829"/>
                  </a:lnTo>
                  <a:lnTo>
                    <a:pt x="1943651" y="997781"/>
                  </a:lnTo>
                  <a:lnTo>
                    <a:pt x="1947135" y="998402"/>
                  </a:lnTo>
                  <a:lnTo>
                    <a:pt x="1950618" y="997358"/>
                  </a:lnTo>
                  <a:lnTo>
                    <a:pt x="1954101" y="996314"/>
                  </a:lnTo>
                  <a:lnTo>
                    <a:pt x="1957584" y="995272"/>
                  </a:lnTo>
                  <a:lnTo>
                    <a:pt x="1961068" y="994230"/>
                  </a:lnTo>
                  <a:lnTo>
                    <a:pt x="1964551" y="993188"/>
                  </a:lnTo>
                  <a:lnTo>
                    <a:pt x="1968034" y="992148"/>
                  </a:lnTo>
                  <a:lnTo>
                    <a:pt x="1971517" y="991108"/>
                  </a:lnTo>
                  <a:lnTo>
                    <a:pt x="1975001" y="990070"/>
                  </a:lnTo>
                  <a:lnTo>
                    <a:pt x="1978484" y="989032"/>
                  </a:lnTo>
                  <a:lnTo>
                    <a:pt x="1981967" y="987994"/>
                  </a:lnTo>
                  <a:lnTo>
                    <a:pt x="1985450" y="986958"/>
                  </a:lnTo>
                  <a:lnTo>
                    <a:pt x="1988934" y="985922"/>
                  </a:lnTo>
                  <a:lnTo>
                    <a:pt x="1992417" y="984887"/>
                  </a:lnTo>
                  <a:lnTo>
                    <a:pt x="1995900" y="983853"/>
                  </a:lnTo>
                  <a:lnTo>
                    <a:pt x="1999383" y="982820"/>
                  </a:lnTo>
                  <a:lnTo>
                    <a:pt x="2002867" y="981788"/>
                  </a:lnTo>
                  <a:lnTo>
                    <a:pt x="2006350" y="980756"/>
                  </a:lnTo>
                  <a:lnTo>
                    <a:pt x="2009833" y="986441"/>
                  </a:lnTo>
                  <a:lnTo>
                    <a:pt x="2013316" y="985418"/>
                  </a:lnTo>
                  <a:lnTo>
                    <a:pt x="2016799" y="984395"/>
                  </a:lnTo>
                  <a:lnTo>
                    <a:pt x="2020283" y="983373"/>
                  </a:lnTo>
                  <a:lnTo>
                    <a:pt x="2023766" y="982352"/>
                  </a:lnTo>
                  <a:lnTo>
                    <a:pt x="2027249" y="981331"/>
                  </a:lnTo>
                  <a:lnTo>
                    <a:pt x="2030732" y="988591"/>
                  </a:lnTo>
                  <a:lnTo>
                    <a:pt x="2034216" y="987580"/>
                  </a:lnTo>
                  <a:lnTo>
                    <a:pt x="2037699" y="986569"/>
                  </a:lnTo>
                  <a:lnTo>
                    <a:pt x="2041182" y="985560"/>
                  </a:lnTo>
                  <a:lnTo>
                    <a:pt x="2044665" y="984551"/>
                  </a:lnTo>
                  <a:lnTo>
                    <a:pt x="2048149" y="983543"/>
                  </a:lnTo>
                  <a:lnTo>
                    <a:pt x="2051632" y="982536"/>
                  </a:lnTo>
                  <a:lnTo>
                    <a:pt x="2055115" y="981530"/>
                  </a:lnTo>
                  <a:lnTo>
                    <a:pt x="2058598" y="980524"/>
                  </a:lnTo>
                  <a:lnTo>
                    <a:pt x="2062082" y="979519"/>
                  </a:lnTo>
                  <a:lnTo>
                    <a:pt x="2065565" y="978514"/>
                  </a:lnTo>
                  <a:lnTo>
                    <a:pt x="2069048" y="977511"/>
                  </a:lnTo>
                  <a:lnTo>
                    <a:pt x="2072531" y="1002128"/>
                  </a:lnTo>
                  <a:lnTo>
                    <a:pt x="2076015" y="1001150"/>
                  </a:lnTo>
                  <a:lnTo>
                    <a:pt x="2079498" y="1000173"/>
                  </a:lnTo>
                  <a:lnTo>
                    <a:pt x="2082981" y="999197"/>
                  </a:lnTo>
                  <a:lnTo>
                    <a:pt x="2086464" y="998222"/>
                  </a:lnTo>
                  <a:lnTo>
                    <a:pt x="2089948" y="997247"/>
                  </a:lnTo>
                  <a:lnTo>
                    <a:pt x="2089948" y="998799"/>
                  </a:lnTo>
                  <a:lnTo>
                    <a:pt x="2089948" y="1000344"/>
                  </a:lnTo>
                  <a:lnTo>
                    <a:pt x="2089948" y="1001883"/>
                  </a:lnTo>
                  <a:lnTo>
                    <a:pt x="2089948" y="1003415"/>
                  </a:lnTo>
                  <a:lnTo>
                    <a:pt x="2089948" y="1004941"/>
                  </a:lnTo>
                  <a:lnTo>
                    <a:pt x="2093431" y="1003975"/>
                  </a:lnTo>
                  <a:lnTo>
                    <a:pt x="2096914" y="1003008"/>
                  </a:lnTo>
                  <a:lnTo>
                    <a:pt x="2100397" y="1002043"/>
                  </a:lnTo>
                  <a:lnTo>
                    <a:pt x="2103881" y="1001078"/>
                  </a:lnTo>
                  <a:lnTo>
                    <a:pt x="2107364" y="1000114"/>
                  </a:lnTo>
                  <a:lnTo>
                    <a:pt x="2110847" y="1018543"/>
                  </a:lnTo>
                  <a:lnTo>
                    <a:pt x="2114330" y="1017598"/>
                  </a:lnTo>
                  <a:lnTo>
                    <a:pt x="2117814" y="1016655"/>
                  </a:lnTo>
                  <a:lnTo>
                    <a:pt x="2121297" y="1015712"/>
                  </a:lnTo>
                  <a:lnTo>
                    <a:pt x="2124780" y="1014770"/>
                  </a:lnTo>
                  <a:lnTo>
                    <a:pt x="2128263" y="1013828"/>
                  </a:lnTo>
                  <a:lnTo>
                    <a:pt x="2131747" y="1042327"/>
                  </a:lnTo>
                  <a:lnTo>
                    <a:pt x="2135230" y="1041416"/>
                  </a:lnTo>
                  <a:lnTo>
                    <a:pt x="2138713" y="1040504"/>
                  </a:lnTo>
                  <a:lnTo>
                    <a:pt x="2142196" y="1039594"/>
                  </a:lnTo>
                  <a:lnTo>
                    <a:pt x="2145680" y="1038684"/>
                  </a:lnTo>
                  <a:lnTo>
                    <a:pt x="2149163" y="1037774"/>
                  </a:lnTo>
                  <a:lnTo>
                    <a:pt x="2152646" y="1055311"/>
                  </a:lnTo>
                  <a:lnTo>
                    <a:pt x="2156129" y="1054421"/>
                  </a:lnTo>
                  <a:lnTo>
                    <a:pt x="2159613" y="1053531"/>
                  </a:lnTo>
                  <a:lnTo>
                    <a:pt x="2163096" y="1052642"/>
                  </a:lnTo>
                  <a:lnTo>
                    <a:pt x="2166579" y="1051753"/>
                  </a:lnTo>
                  <a:lnTo>
                    <a:pt x="2170062" y="1050865"/>
                  </a:lnTo>
                  <a:lnTo>
                    <a:pt x="2173546" y="1051266"/>
                  </a:lnTo>
                  <a:lnTo>
                    <a:pt x="2177029" y="1050380"/>
                  </a:lnTo>
                  <a:lnTo>
                    <a:pt x="2180512" y="1049495"/>
                  </a:lnTo>
                  <a:lnTo>
                    <a:pt x="2183995" y="1048610"/>
                  </a:lnTo>
                  <a:lnTo>
                    <a:pt x="2187479" y="1047726"/>
                  </a:lnTo>
                  <a:lnTo>
                    <a:pt x="2190962" y="1046843"/>
                  </a:lnTo>
                  <a:lnTo>
                    <a:pt x="2194445" y="1047250"/>
                  </a:lnTo>
                  <a:lnTo>
                    <a:pt x="2197928" y="1046369"/>
                  </a:lnTo>
                  <a:lnTo>
                    <a:pt x="2201412" y="1045489"/>
                  </a:lnTo>
                  <a:lnTo>
                    <a:pt x="2204895" y="1044609"/>
                  </a:lnTo>
                  <a:lnTo>
                    <a:pt x="2208378" y="1043729"/>
                  </a:lnTo>
                  <a:lnTo>
                    <a:pt x="2211861" y="1042850"/>
                  </a:lnTo>
                  <a:lnTo>
                    <a:pt x="2215345" y="1070555"/>
                  </a:lnTo>
                  <a:lnTo>
                    <a:pt x="2218828" y="1069704"/>
                  </a:lnTo>
                  <a:lnTo>
                    <a:pt x="2222311" y="1068854"/>
                  </a:lnTo>
                  <a:lnTo>
                    <a:pt x="2225794" y="1068005"/>
                  </a:lnTo>
                  <a:lnTo>
                    <a:pt x="2229278" y="1067156"/>
                  </a:lnTo>
                  <a:lnTo>
                    <a:pt x="2232761" y="1066307"/>
                  </a:lnTo>
                  <a:lnTo>
                    <a:pt x="2236244" y="1073747"/>
                  </a:lnTo>
                  <a:lnTo>
                    <a:pt x="2239727" y="1072908"/>
                  </a:lnTo>
                  <a:lnTo>
                    <a:pt x="2243211" y="1072069"/>
                  </a:lnTo>
                  <a:lnTo>
                    <a:pt x="2246694" y="1071230"/>
                  </a:lnTo>
                  <a:lnTo>
                    <a:pt x="2250177" y="1070392"/>
                  </a:lnTo>
                  <a:lnTo>
                    <a:pt x="2253660" y="1069555"/>
                  </a:lnTo>
                  <a:lnTo>
                    <a:pt x="2257144" y="1071062"/>
                  </a:lnTo>
                  <a:lnTo>
                    <a:pt x="2260627" y="1070228"/>
                  </a:lnTo>
                  <a:lnTo>
                    <a:pt x="2264110" y="1069394"/>
                  </a:lnTo>
                  <a:lnTo>
                    <a:pt x="2267593" y="1068560"/>
                  </a:lnTo>
                  <a:lnTo>
                    <a:pt x="2271077" y="1067728"/>
                  </a:lnTo>
                  <a:lnTo>
                    <a:pt x="2274560" y="1079562"/>
                  </a:lnTo>
                  <a:lnTo>
                    <a:pt x="2278043" y="1078742"/>
                  </a:lnTo>
                  <a:lnTo>
                    <a:pt x="2281526" y="1077922"/>
                  </a:lnTo>
                  <a:lnTo>
                    <a:pt x="2285010" y="1077103"/>
                  </a:lnTo>
                  <a:lnTo>
                    <a:pt x="2288493" y="1076285"/>
                  </a:lnTo>
                  <a:lnTo>
                    <a:pt x="2291976" y="1075467"/>
                  </a:lnTo>
                  <a:lnTo>
                    <a:pt x="2295459" y="1084721"/>
                  </a:lnTo>
                  <a:lnTo>
                    <a:pt x="2298942" y="1083914"/>
                  </a:lnTo>
                  <a:lnTo>
                    <a:pt x="2302426" y="1083107"/>
                  </a:lnTo>
                  <a:lnTo>
                    <a:pt x="2305909" y="1082300"/>
                  </a:lnTo>
                  <a:lnTo>
                    <a:pt x="2309392" y="1081494"/>
                  </a:lnTo>
                  <a:lnTo>
                    <a:pt x="2312875" y="1080688"/>
                  </a:lnTo>
                  <a:lnTo>
                    <a:pt x="2316359" y="1079883"/>
                  </a:lnTo>
                  <a:lnTo>
                    <a:pt x="2319842" y="1079078"/>
                  </a:lnTo>
                  <a:lnTo>
                    <a:pt x="2323325" y="1078274"/>
                  </a:lnTo>
                  <a:lnTo>
                    <a:pt x="2326808" y="1077470"/>
                  </a:lnTo>
                  <a:lnTo>
                    <a:pt x="2330292" y="1076666"/>
                  </a:lnTo>
                  <a:lnTo>
                    <a:pt x="2333775" y="1075863"/>
                  </a:lnTo>
                  <a:lnTo>
                    <a:pt x="2337258" y="1078388"/>
                  </a:lnTo>
                  <a:lnTo>
                    <a:pt x="2340741" y="1077589"/>
                  </a:lnTo>
                  <a:lnTo>
                    <a:pt x="2344225" y="1076790"/>
                  </a:lnTo>
                  <a:lnTo>
                    <a:pt x="2347708" y="1075992"/>
                  </a:lnTo>
                  <a:lnTo>
                    <a:pt x="2351191" y="1075194"/>
                  </a:lnTo>
                  <a:lnTo>
                    <a:pt x="2354674" y="1074397"/>
                  </a:lnTo>
                  <a:lnTo>
                    <a:pt x="2358158" y="1090893"/>
                  </a:lnTo>
                  <a:lnTo>
                    <a:pt x="2361641" y="1090112"/>
                  </a:lnTo>
                  <a:lnTo>
                    <a:pt x="2365124" y="1089333"/>
                  </a:lnTo>
                  <a:lnTo>
                    <a:pt x="2368607" y="1088553"/>
                  </a:lnTo>
                  <a:lnTo>
                    <a:pt x="2372091" y="1087774"/>
                  </a:lnTo>
                  <a:lnTo>
                    <a:pt x="2375574" y="1086995"/>
                  </a:lnTo>
                  <a:lnTo>
                    <a:pt x="2379057" y="1093544"/>
                  </a:lnTo>
                  <a:lnTo>
                    <a:pt x="2382540" y="1092773"/>
                  </a:lnTo>
                  <a:lnTo>
                    <a:pt x="2386024" y="1092002"/>
                  </a:lnTo>
                  <a:lnTo>
                    <a:pt x="2389507" y="1091232"/>
                  </a:lnTo>
                  <a:lnTo>
                    <a:pt x="2392990" y="1090462"/>
                  </a:lnTo>
                  <a:lnTo>
                    <a:pt x="2396473" y="1089693"/>
                  </a:lnTo>
                  <a:lnTo>
                    <a:pt x="2399957" y="1090998"/>
                  </a:lnTo>
                  <a:lnTo>
                    <a:pt x="2403440" y="1090232"/>
                  </a:lnTo>
                  <a:lnTo>
                    <a:pt x="2406923" y="1089465"/>
                  </a:lnTo>
                  <a:lnTo>
                    <a:pt x="2410406" y="1088699"/>
                  </a:lnTo>
                  <a:lnTo>
                    <a:pt x="2413890" y="1087934"/>
                  </a:lnTo>
                  <a:lnTo>
                    <a:pt x="2417373" y="1087169"/>
                  </a:lnTo>
                  <a:lnTo>
                    <a:pt x="2420856" y="1087442"/>
                  </a:lnTo>
                  <a:lnTo>
                    <a:pt x="2424339" y="1086679"/>
                  </a:lnTo>
                  <a:lnTo>
                    <a:pt x="2427823" y="1085916"/>
                  </a:lnTo>
                  <a:lnTo>
                    <a:pt x="2431306" y="1085154"/>
                  </a:lnTo>
                  <a:lnTo>
                    <a:pt x="2434789" y="1084392"/>
                  </a:lnTo>
                  <a:lnTo>
                    <a:pt x="2438272" y="1086738"/>
                  </a:lnTo>
                  <a:lnTo>
                    <a:pt x="2441756" y="1085980"/>
                  </a:lnTo>
                  <a:lnTo>
                    <a:pt x="2445239" y="1085222"/>
                  </a:lnTo>
                  <a:lnTo>
                    <a:pt x="2448722" y="1084464"/>
                  </a:lnTo>
                  <a:lnTo>
                    <a:pt x="2452205" y="1083707"/>
                  </a:lnTo>
                  <a:lnTo>
                    <a:pt x="2455689" y="1082950"/>
                  </a:lnTo>
                  <a:lnTo>
                    <a:pt x="2459172" y="1083229"/>
                  </a:lnTo>
                  <a:lnTo>
                    <a:pt x="2462655" y="1082473"/>
                  </a:lnTo>
                  <a:lnTo>
                    <a:pt x="2466138" y="1081719"/>
                  </a:lnTo>
                  <a:lnTo>
                    <a:pt x="2469622" y="1080964"/>
                  </a:lnTo>
                  <a:lnTo>
                    <a:pt x="2473105" y="1080210"/>
                  </a:lnTo>
                  <a:lnTo>
                    <a:pt x="2476588" y="1079457"/>
                  </a:lnTo>
                  <a:lnTo>
                    <a:pt x="2480071" y="1081806"/>
                  </a:lnTo>
                  <a:lnTo>
                    <a:pt x="2483555" y="1081056"/>
                  </a:lnTo>
                  <a:lnTo>
                    <a:pt x="2487038" y="1080306"/>
                  </a:lnTo>
                  <a:lnTo>
                    <a:pt x="2490521" y="1079557"/>
                  </a:lnTo>
                  <a:lnTo>
                    <a:pt x="2494004" y="1078808"/>
                  </a:lnTo>
                  <a:lnTo>
                    <a:pt x="2497488" y="1078060"/>
                  </a:lnTo>
                  <a:lnTo>
                    <a:pt x="2500971" y="1093462"/>
                  </a:lnTo>
                  <a:lnTo>
                    <a:pt x="2504454" y="1092728"/>
                  </a:lnTo>
                  <a:lnTo>
                    <a:pt x="2507937" y="1091995"/>
                  </a:lnTo>
                  <a:lnTo>
                    <a:pt x="2511421" y="1091262"/>
                  </a:lnTo>
                  <a:lnTo>
                    <a:pt x="2514904" y="1090530"/>
                  </a:lnTo>
                  <a:lnTo>
                    <a:pt x="2518387" y="1089798"/>
                  </a:lnTo>
                  <a:lnTo>
                    <a:pt x="2521870" y="1096890"/>
                  </a:lnTo>
                  <a:lnTo>
                    <a:pt x="2525354" y="1096166"/>
                  </a:lnTo>
                  <a:lnTo>
                    <a:pt x="2528837" y="1095442"/>
                  </a:lnTo>
                  <a:lnTo>
                    <a:pt x="2532320" y="1094718"/>
                  </a:lnTo>
                  <a:lnTo>
                    <a:pt x="2535803" y="1093994"/>
                  </a:lnTo>
                  <a:lnTo>
                    <a:pt x="2539287" y="1093271"/>
                  </a:lnTo>
                  <a:lnTo>
                    <a:pt x="2542770" y="1092549"/>
                  </a:lnTo>
                  <a:lnTo>
                    <a:pt x="2546253" y="1091826"/>
                  </a:lnTo>
                  <a:lnTo>
                    <a:pt x="2549736" y="1091104"/>
                  </a:lnTo>
                  <a:lnTo>
                    <a:pt x="2553220" y="1090383"/>
                  </a:lnTo>
                  <a:lnTo>
                    <a:pt x="2556703" y="1089661"/>
                  </a:lnTo>
                  <a:lnTo>
                    <a:pt x="2560186" y="1088941"/>
                  </a:lnTo>
                  <a:lnTo>
                    <a:pt x="2563669" y="1089195"/>
                  </a:lnTo>
                  <a:lnTo>
                    <a:pt x="2567153" y="1088476"/>
                  </a:lnTo>
                  <a:lnTo>
                    <a:pt x="2570636" y="1087757"/>
                  </a:lnTo>
                  <a:lnTo>
                    <a:pt x="2574119" y="1087038"/>
                  </a:lnTo>
                  <a:lnTo>
                    <a:pt x="2577602" y="1086320"/>
                  </a:lnTo>
                  <a:lnTo>
                    <a:pt x="2581085" y="1085602"/>
                  </a:lnTo>
                  <a:lnTo>
                    <a:pt x="2584569" y="1092619"/>
                  </a:lnTo>
                  <a:lnTo>
                    <a:pt x="2588052" y="1091909"/>
                  </a:lnTo>
                  <a:lnTo>
                    <a:pt x="2591535" y="1091198"/>
                  </a:lnTo>
                  <a:lnTo>
                    <a:pt x="2595018" y="1090489"/>
                  </a:lnTo>
                  <a:lnTo>
                    <a:pt x="2598502" y="1089779"/>
                  </a:lnTo>
                  <a:lnTo>
                    <a:pt x="2601985" y="1089070"/>
                  </a:lnTo>
                  <a:lnTo>
                    <a:pt x="2605468" y="1120323"/>
                  </a:lnTo>
                  <a:lnTo>
                    <a:pt x="2608951" y="1119642"/>
                  </a:lnTo>
                  <a:lnTo>
                    <a:pt x="2612435" y="1118961"/>
                  </a:lnTo>
                  <a:lnTo>
                    <a:pt x="2615918" y="1118280"/>
                  </a:lnTo>
                  <a:lnTo>
                    <a:pt x="2619401" y="1117600"/>
                  </a:lnTo>
                  <a:lnTo>
                    <a:pt x="2622884" y="1119525"/>
                  </a:lnTo>
                  <a:lnTo>
                    <a:pt x="2626368" y="1118848"/>
                  </a:lnTo>
                  <a:lnTo>
                    <a:pt x="2629851" y="1118170"/>
                  </a:lnTo>
                  <a:lnTo>
                    <a:pt x="2633334" y="1117494"/>
                  </a:lnTo>
                  <a:lnTo>
                    <a:pt x="2636817" y="1116817"/>
                  </a:lnTo>
                  <a:lnTo>
                    <a:pt x="2640301" y="1116141"/>
                  </a:lnTo>
                  <a:lnTo>
                    <a:pt x="2643784" y="1120638"/>
                  </a:lnTo>
                  <a:lnTo>
                    <a:pt x="2647267" y="1119966"/>
                  </a:lnTo>
                  <a:lnTo>
                    <a:pt x="2650750" y="1119295"/>
                  </a:lnTo>
                  <a:lnTo>
                    <a:pt x="2654234" y="1118625"/>
                  </a:lnTo>
                  <a:lnTo>
                    <a:pt x="2657717" y="1117955"/>
                  </a:lnTo>
                  <a:lnTo>
                    <a:pt x="2661200" y="1117285"/>
                  </a:lnTo>
                  <a:lnTo>
                    <a:pt x="2664683" y="1125927"/>
                  </a:lnTo>
                  <a:lnTo>
                    <a:pt x="2668167" y="1125265"/>
                  </a:lnTo>
                  <a:lnTo>
                    <a:pt x="2671650" y="1124604"/>
                  </a:lnTo>
                  <a:lnTo>
                    <a:pt x="2675133" y="1123943"/>
                  </a:lnTo>
                  <a:lnTo>
                    <a:pt x="2678616" y="1123282"/>
                  </a:lnTo>
                  <a:lnTo>
                    <a:pt x="2682100" y="1122622"/>
                  </a:lnTo>
                  <a:lnTo>
                    <a:pt x="2685583" y="1129414"/>
                  </a:lnTo>
                  <a:lnTo>
                    <a:pt x="2689066" y="1128761"/>
                  </a:lnTo>
                  <a:lnTo>
                    <a:pt x="2692549" y="1128108"/>
                  </a:lnTo>
                  <a:lnTo>
                    <a:pt x="2696033" y="1127455"/>
                  </a:lnTo>
                  <a:lnTo>
                    <a:pt x="2699516" y="1126802"/>
                  </a:lnTo>
                  <a:lnTo>
                    <a:pt x="2702999" y="1126150"/>
                  </a:lnTo>
                  <a:lnTo>
                    <a:pt x="2706482" y="1131200"/>
                  </a:lnTo>
                  <a:lnTo>
                    <a:pt x="2709966" y="1130553"/>
                  </a:lnTo>
                  <a:lnTo>
                    <a:pt x="2713449" y="1129906"/>
                  </a:lnTo>
                  <a:lnTo>
                    <a:pt x="2716932" y="1129260"/>
                  </a:lnTo>
                  <a:lnTo>
                    <a:pt x="2720415" y="1128614"/>
                  </a:lnTo>
                  <a:lnTo>
                    <a:pt x="2723899" y="1127968"/>
                  </a:lnTo>
                  <a:lnTo>
                    <a:pt x="2727382" y="1140807"/>
                  </a:lnTo>
                  <a:lnTo>
                    <a:pt x="2730865" y="1140173"/>
                  </a:lnTo>
                  <a:lnTo>
                    <a:pt x="2734348" y="1139539"/>
                  </a:lnTo>
                  <a:lnTo>
                    <a:pt x="2737832" y="1138906"/>
                  </a:lnTo>
                  <a:lnTo>
                    <a:pt x="2741315" y="1138273"/>
                  </a:lnTo>
                  <a:lnTo>
                    <a:pt x="2744798" y="1137640"/>
                  </a:lnTo>
                  <a:lnTo>
                    <a:pt x="2748281" y="1147728"/>
                  </a:lnTo>
                  <a:lnTo>
                    <a:pt x="2751765" y="1147105"/>
                  </a:lnTo>
                  <a:lnTo>
                    <a:pt x="2755248" y="1146482"/>
                  </a:lnTo>
                  <a:lnTo>
                    <a:pt x="2758731" y="1145859"/>
                  </a:lnTo>
                  <a:lnTo>
                    <a:pt x="2762214" y="1145236"/>
                  </a:lnTo>
                  <a:lnTo>
                    <a:pt x="2765698" y="1144614"/>
                  </a:lnTo>
                  <a:lnTo>
                    <a:pt x="2769181" y="1149979"/>
                  </a:lnTo>
                  <a:lnTo>
                    <a:pt x="2772664" y="1149362"/>
                  </a:lnTo>
                  <a:lnTo>
                    <a:pt x="2776147" y="1148746"/>
                  </a:lnTo>
                  <a:lnTo>
                    <a:pt x="2779631" y="1148129"/>
                  </a:lnTo>
                  <a:lnTo>
                    <a:pt x="2783114" y="1147513"/>
                  </a:lnTo>
                  <a:lnTo>
                    <a:pt x="2786597" y="1146898"/>
                  </a:lnTo>
                  <a:lnTo>
                    <a:pt x="2786597" y="1147641"/>
                  </a:lnTo>
                  <a:lnTo>
                    <a:pt x="2786597" y="1148382"/>
                  </a:lnTo>
                  <a:lnTo>
                    <a:pt x="2786597" y="1149121"/>
                  </a:lnTo>
                  <a:lnTo>
                    <a:pt x="2786597" y="1149858"/>
                  </a:lnTo>
                  <a:lnTo>
                    <a:pt x="2786597" y="1150594"/>
                  </a:lnTo>
                  <a:lnTo>
                    <a:pt x="2786597" y="1151328"/>
                  </a:lnTo>
                  <a:lnTo>
                    <a:pt x="2786597" y="1152060"/>
                  </a:lnTo>
                  <a:lnTo>
                    <a:pt x="2786597" y="1152790"/>
                  </a:lnTo>
                  <a:lnTo>
                    <a:pt x="2786597" y="1153518"/>
                  </a:lnTo>
                  <a:lnTo>
                    <a:pt x="2786597" y="1154245"/>
                  </a:lnTo>
                  <a:lnTo>
                    <a:pt x="2786597" y="1154969"/>
                  </a:lnTo>
                  <a:lnTo>
                    <a:pt x="2786597" y="1155692"/>
                  </a:lnTo>
                  <a:lnTo>
                    <a:pt x="2786597" y="1156413"/>
                  </a:lnTo>
                  <a:lnTo>
                    <a:pt x="2786597" y="1157133"/>
                  </a:lnTo>
                  <a:lnTo>
                    <a:pt x="2786597" y="1157850"/>
                  </a:lnTo>
                  <a:lnTo>
                    <a:pt x="2786597" y="1158566"/>
                  </a:lnTo>
                  <a:lnTo>
                    <a:pt x="2786597" y="1159280"/>
                  </a:lnTo>
                  <a:lnTo>
                    <a:pt x="2786597" y="1159993"/>
                  </a:lnTo>
                  <a:lnTo>
                    <a:pt x="2786597" y="1160703"/>
                  </a:lnTo>
                  <a:lnTo>
                    <a:pt x="2786597" y="1161412"/>
                  </a:lnTo>
                  <a:lnTo>
                    <a:pt x="2786597" y="1162119"/>
                  </a:lnTo>
                  <a:lnTo>
                    <a:pt x="2786597" y="1162825"/>
                  </a:lnTo>
                  <a:lnTo>
                    <a:pt x="2786597" y="1163528"/>
                  </a:lnTo>
                  <a:lnTo>
                    <a:pt x="2786597" y="1164230"/>
                  </a:lnTo>
                  <a:lnTo>
                    <a:pt x="2786597" y="1164930"/>
                  </a:lnTo>
                  <a:lnTo>
                    <a:pt x="2786597" y="1165629"/>
                  </a:lnTo>
                  <a:lnTo>
                    <a:pt x="2786597" y="1166326"/>
                  </a:lnTo>
                  <a:lnTo>
                    <a:pt x="2786597" y="1167021"/>
                  </a:lnTo>
                  <a:lnTo>
                    <a:pt x="2786597" y="1167714"/>
                  </a:lnTo>
                  <a:lnTo>
                    <a:pt x="2786597" y="1168406"/>
                  </a:lnTo>
                  <a:lnTo>
                    <a:pt x="2786597" y="1169096"/>
                  </a:lnTo>
                  <a:lnTo>
                    <a:pt x="2786597" y="1169785"/>
                  </a:lnTo>
                  <a:lnTo>
                    <a:pt x="2786597" y="1170472"/>
                  </a:lnTo>
                  <a:lnTo>
                    <a:pt x="2786597" y="1171157"/>
                  </a:lnTo>
                  <a:lnTo>
                    <a:pt x="2786597" y="1171840"/>
                  </a:lnTo>
                  <a:lnTo>
                    <a:pt x="2786597" y="1172522"/>
                  </a:lnTo>
                  <a:lnTo>
                    <a:pt x="2786597" y="1173203"/>
                  </a:lnTo>
                  <a:lnTo>
                    <a:pt x="2786597" y="1173881"/>
                  </a:lnTo>
                  <a:lnTo>
                    <a:pt x="2786597" y="1174558"/>
                  </a:lnTo>
                  <a:lnTo>
                    <a:pt x="2786597" y="1175234"/>
                  </a:lnTo>
                  <a:lnTo>
                    <a:pt x="2786597" y="1175907"/>
                  </a:lnTo>
                  <a:lnTo>
                    <a:pt x="2786597" y="1176580"/>
                  </a:lnTo>
                  <a:lnTo>
                    <a:pt x="2786597" y="1177250"/>
                  </a:lnTo>
                  <a:lnTo>
                    <a:pt x="2786597" y="1177919"/>
                  </a:lnTo>
                  <a:lnTo>
                    <a:pt x="2786597" y="1178586"/>
                  </a:lnTo>
                  <a:lnTo>
                    <a:pt x="2786597" y="1179252"/>
                  </a:lnTo>
                  <a:lnTo>
                    <a:pt x="2786597" y="1179917"/>
                  </a:lnTo>
                  <a:lnTo>
                    <a:pt x="2786597" y="1180579"/>
                  </a:lnTo>
                  <a:lnTo>
                    <a:pt x="2786597" y="1181240"/>
                  </a:lnTo>
                  <a:lnTo>
                    <a:pt x="2786597" y="1181900"/>
                  </a:lnTo>
                  <a:lnTo>
                    <a:pt x="2790080" y="1181314"/>
                  </a:lnTo>
                  <a:lnTo>
                    <a:pt x="2793564" y="1180728"/>
                  </a:lnTo>
                  <a:lnTo>
                    <a:pt x="2797047" y="1180142"/>
                  </a:lnTo>
                  <a:lnTo>
                    <a:pt x="2800530" y="1179557"/>
                  </a:lnTo>
                  <a:lnTo>
                    <a:pt x="2804013" y="1178971"/>
                  </a:lnTo>
                  <a:lnTo>
                    <a:pt x="2807497" y="1193213"/>
                  </a:lnTo>
                  <a:lnTo>
                    <a:pt x="2810980" y="1192641"/>
                  </a:lnTo>
                  <a:lnTo>
                    <a:pt x="2814463" y="1192069"/>
                  </a:lnTo>
                  <a:lnTo>
                    <a:pt x="2817946" y="1191497"/>
                  </a:lnTo>
                  <a:lnTo>
                    <a:pt x="2821430" y="1190926"/>
                  </a:lnTo>
                  <a:lnTo>
                    <a:pt x="2824913" y="1190354"/>
                  </a:lnTo>
                  <a:lnTo>
                    <a:pt x="2828396" y="1189783"/>
                  </a:lnTo>
                  <a:lnTo>
                    <a:pt x="2831879" y="1189212"/>
                  </a:lnTo>
                  <a:lnTo>
                    <a:pt x="2835363" y="1188641"/>
                  </a:lnTo>
                  <a:lnTo>
                    <a:pt x="2838846" y="1188071"/>
                  </a:lnTo>
                  <a:lnTo>
                    <a:pt x="2842329" y="1187501"/>
                  </a:lnTo>
                  <a:lnTo>
                    <a:pt x="2845812" y="1186931"/>
                  </a:lnTo>
                  <a:lnTo>
                    <a:pt x="2849296" y="1193866"/>
                  </a:lnTo>
                  <a:lnTo>
                    <a:pt x="2852779" y="1193303"/>
                  </a:lnTo>
                  <a:lnTo>
                    <a:pt x="2856262" y="1192740"/>
                  </a:lnTo>
                  <a:lnTo>
                    <a:pt x="2859745" y="1192177"/>
                  </a:lnTo>
                  <a:lnTo>
                    <a:pt x="2863229" y="1191614"/>
                  </a:lnTo>
                  <a:lnTo>
                    <a:pt x="2866712" y="1191052"/>
                  </a:lnTo>
                  <a:lnTo>
                    <a:pt x="2870195" y="1193572"/>
                  </a:lnTo>
                  <a:lnTo>
                    <a:pt x="2873678" y="1193013"/>
                  </a:lnTo>
                  <a:lnTo>
                    <a:pt x="2877161" y="1192454"/>
                  </a:lnTo>
                  <a:lnTo>
                    <a:pt x="2880645" y="1191895"/>
                  </a:lnTo>
                  <a:lnTo>
                    <a:pt x="2884128" y="1191336"/>
                  </a:lnTo>
                  <a:lnTo>
                    <a:pt x="2887611" y="1190777"/>
                  </a:lnTo>
                  <a:lnTo>
                    <a:pt x="2891094" y="1192673"/>
                  </a:lnTo>
                  <a:lnTo>
                    <a:pt x="2894578" y="1192117"/>
                  </a:lnTo>
                  <a:lnTo>
                    <a:pt x="2898061" y="1191561"/>
                  </a:lnTo>
                  <a:lnTo>
                    <a:pt x="2901544" y="1191005"/>
                  </a:lnTo>
                  <a:lnTo>
                    <a:pt x="2905027" y="1190449"/>
                  </a:lnTo>
                  <a:lnTo>
                    <a:pt x="2908511" y="1189894"/>
                  </a:lnTo>
                  <a:lnTo>
                    <a:pt x="2911994" y="1203685"/>
                  </a:lnTo>
                  <a:lnTo>
                    <a:pt x="2915477" y="1203142"/>
                  </a:lnTo>
                  <a:lnTo>
                    <a:pt x="2918960" y="1202599"/>
                  </a:lnTo>
                  <a:lnTo>
                    <a:pt x="2922444" y="1202056"/>
                  </a:lnTo>
                  <a:lnTo>
                    <a:pt x="2925927" y="1201514"/>
                  </a:lnTo>
                  <a:lnTo>
                    <a:pt x="2929410" y="1200971"/>
                  </a:lnTo>
                  <a:lnTo>
                    <a:pt x="2932893" y="1201014"/>
                  </a:lnTo>
                  <a:lnTo>
                    <a:pt x="2936377" y="1200472"/>
                  </a:lnTo>
                  <a:lnTo>
                    <a:pt x="2939860" y="1199931"/>
                  </a:lnTo>
                  <a:lnTo>
                    <a:pt x="2943343" y="1199390"/>
                  </a:lnTo>
                  <a:lnTo>
                    <a:pt x="2946826" y="1198849"/>
                  </a:lnTo>
                  <a:lnTo>
                    <a:pt x="2950310" y="1198309"/>
                  </a:lnTo>
                  <a:lnTo>
                    <a:pt x="2953793" y="1202998"/>
                  </a:lnTo>
                  <a:lnTo>
                    <a:pt x="2957276" y="1202462"/>
                  </a:lnTo>
                  <a:lnTo>
                    <a:pt x="2960759" y="1201926"/>
                  </a:lnTo>
                  <a:lnTo>
                    <a:pt x="2964243" y="1201390"/>
                  </a:lnTo>
                  <a:lnTo>
                    <a:pt x="2967726" y="1200855"/>
                  </a:lnTo>
                  <a:lnTo>
                    <a:pt x="2971209" y="1200897"/>
                  </a:lnTo>
                  <a:lnTo>
                    <a:pt x="2974692" y="1200362"/>
                  </a:lnTo>
                  <a:lnTo>
                    <a:pt x="2978176" y="1199828"/>
                  </a:lnTo>
                  <a:lnTo>
                    <a:pt x="2981659" y="1199294"/>
                  </a:lnTo>
                  <a:lnTo>
                    <a:pt x="2985142" y="1198760"/>
                  </a:lnTo>
                  <a:lnTo>
                    <a:pt x="2988625" y="1198226"/>
                  </a:lnTo>
                  <a:lnTo>
                    <a:pt x="2992109" y="1198849"/>
                  </a:lnTo>
                  <a:lnTo>
                    <a:pt x="2995592" y="1198316"/>
                  </a:lnTo>
                  <a:lnTo>
                    <a:pt x="2999075" y="1197784"/>
                  </a:lnTo>
                  <a:lnTo>
                    <a:pt x="3002558" y="1197252"/>
                  </a:lnTo>
                  <a:lnTo>
                    <a:pt x="3006042" y="1196720"/>
                  </a:lnTo>
                  <a:lnTo>
                    <a:pt x="3009525" y="1196188"/>
                  </a:lnTo>
                  <a:lnTo>
                    <a:pt x="3013008" y="1199113"/>
                  </a:lnTo>
                  <a:lnTo>
                    <a:pt x="3016491" y="1198584"/>
                  </a:lnTo>
                  <a:lnTo>
                    <a:pt x="3019975" y="1198056"/>
                  </a:lnTo>
                  <a:lnTo>
                    <a:pt x="3023458" y="1197528"/>
                  </a:lnTo>
                  <a:lnTo>
                    <a:pt x="3026941" y="1197000"/>
                  </a:lnTo>
                  <a:lnTo>
                    <a:pt x="3030424" y="1196472"/>
                  </a:lnTo>
                  <a:lnTo>
                    <a:pt x="3033908" y="1195944"/>
                  </a:lnTo>
                  <a:lnTo>
                    <a:pt x="3037391" y="1195417"/>
                  </a:lnTo>
                  <a:lnTo>
                    <a:pt x="3040874" y="1194890"/>
                  </a:lnTo>
                  <a:lnTo>
                    <a:pt x="3044357" y="1194363"/>
                  </a:lnTo>
                  <a:lnTo>
                    <a:pt x="3047841" y="1193836"/>
                  </a:lnTo>
                  <a:lnTo>
                    <a:pt x="3051324" y="1193309"/>
                  </a:lnTo>
                  <a:lnTo>
                    <a:pt x="3054807" y="1195656"/>
                  </a:lnTo>
                  <a:lnTo>
                    <a:pt x="3058290" y="1195132"/>
                  </a:lnTo>
                  <a:lnTo>
                    <a:pt x="3061774" y="1194608"/>
                  </a:lnTo>
                  <a:lnTo>
                    <a:pt x="3065257" y="1194085"/>
                  </a:lnTo>
                  <a:lnTo>
                    <a:pt x="3068740" y="1193561"/>
                  </a:lnTo>
                  <a:lnTo>
                    <a:pt x="3072223" y="1193038"/>
                  </a:lnTo>
                  <a:lnTo>
                    <a:pt x="3075707" y="1194233"/>
                  </a:lnTo>
                  <a:lnTo>
                    <a:pt x="3079190" y="1193711"/>
                  </a:lnTo>
                  <a:lnTo>
                    <a:pt x="3082673" y="1193190"/>
                  </a:lnTo>
                  <a:lnTo>
                    <a:pt x="3086156" y="1192669"/>
                  </a:lnTo>
                  <a:lnTo>
                    <a:pt x="3089640" y="1192148"/>
                  </a:lnTo>
                  <a:lnTo>
                    <a:pt x="3093123" y="1191627"/>
                  </a:lnTo>
                  <a:lnTo>
                    <a:pt x="3096606" y="1203439"/>
                  </a:lnTo>
                  <a:lnTo>
                    <a:pt x="3100089" y="1202928"/>
                  </a:lnTo>
                  <a:lnTo>
                    <a:pt x="3103573" y="1202417"/>
                  </a:lnTo>
                  <a:lnTo>
                    <a:pt x="3107056" y="1201906"/>
                  </a:lnTo>
                  <a:lnTo>
                    <a:pt x="3110539" y="1201396"/>
                  </a:lnTo>
                  <a:lnTo>
                    <a:pt x="3114022" y="1200886"/>
                  </a:lnTo>
                  <a:lnTo>
                    <a:pt x="3117506" y="1200926"/>
                  </a:lnTo>
                  <a:lnTo>
                    <a:pt x="3120989" y="1200416"/>
                  </a:lnTo>
                  <a:lnTo>
                    <a:pt x="3124472" y="1199907"/>
                  </a:lnTo>
                  <a:lnTo>
                    <a:pt x="3127955" y="1199398"/>
                  </a:lnTo>
                  <a:lnTo>
                    <a:pt x="3131439" y="1198889"/>
                  </a:lnTo>
                  <a:lnTo>
                    <a:pt x="3134922" y="1198380"/>
                  </a:lnTo>
                  <a:lnTo>
                    <a:pt x="3134922" y="1198931"/>
                  </a:lnTo>
                  <a:lnTo>
                    <a:pt x="3134922" y="1199481"/>
                  </a:lnTo>
                  <a:lnTo>
                    <a:pt x="3134922" y="1200030"/>
                  </a:lnTo>
                  <a:lnTo>
                    <a:pt x="3134922" y="1200578"/>
                  </a:lnTo>
                  <a:lnTo>
                    <a:pt x="3134922" y="1201124"/>
                  </a:lnTo>
                  <a:lnTo>
                    <a:pt x="3134922" y="1201669"/>
                  </a:lnTo>
                  <a:lnTo>
                    <a:pt x="3134922" y="1202214"/>
                  </a:lnTo>
                  <a:lnTo>
                    <a:pt x="3134922" y="1202757"/>
                  </a:lnTo>
                  <a:lnTo>
                    <a:pt x="3134922" y="1203299"/>
                  </a:lnTo>
                  <a:lnTo>
                    <a:pt x="3134922" y="1203840"/>
                  </a:lnTo>
                  <a:lnTo>
                    <a:pt x="3134922" y="1204380"/>
                  </a:lnTo>
                  <a:lnTo>
                    <a:pt x="3134922" y="1204919"/>
                  </a:lnTo>
                  <a:lnTo>
                    <a:pt x="3134922" y="1205457"/>
                  </a:lnTo>
                  <a:lnTo>
                    <a:pt x="3134922" y="1205993"/>
                  </a:lnTo>
                  <a:lnTo>
                    <a:pt x="3134922" y="1206529"/>
                  </a:lnTo>
                  <a:lnTo>
                    <a:pt x="3134922" y="1207064"/>
                  </a:lnTo>
                  <a:lnTo>
                    <a:pt x="3134922" y="1207597"/>
                  </a:lnTo>
                  <a:lnTo>
                    <a:pt x="3138405" y="1207096"/>
                  </a:lnTo>
                  <a:lnTo>
                    <a:pt x="3141888" y="1206594"/>
                  </a:lnTo>
                  <a:lnTo>
                    <a:pt x="3145372" y="1206093"/>
                  </a:lnTo>
                  <a:lnTo>
                    <a:pt x="3148855" y="1205592"/>
                  </a:lnTo>
                  <a:lnTo>
                    <a:pt x="3152338" y="1205091"/>
                  </a:lnTo>
                  <a:lnTo>
                    <a:pt x="3155821" y="1206192"/>
                  </a:lnTo>
                  <a:lnTo>
                    <a:pt x="3159304" y="1205693"/>
                  </a:lnTo>
                  <a:lnTo>
                    <a:pt x="3162788" y="1205194"/>
                  </a:lnTo>
                  <a:lnTo>
                    <a:pt x="3166271" y="1204695"/>
                  </a:lnTo>
                  <a:lnTo>
                    <a:pt x="3169754" y="1204196"/>
                  </a:lnTo>
                  <a:lnTo>
                    <a:pt x="3173237" y="1203698"/>
                  </a:lnTo>
                  <a:lnTo>
                    <a:pt x="3176721" y="1203199"/>
                  </a:lnTo>
                  <a:lnTo>
                    <a:pt x="3180204" y="1202701"/>
                  </a:lnTo>
                  <a:lnTo>
                    <a:pt x="3183687" y="1202203"/>
                  </a:lnTo>
                  <a:lnTo>
                    <a:pt x="3187170" y="1201705"/>
                  </a:lnTo>
                  <a:lnTo>
                    <a:pt x="3190654" y="1201208"/>
                  </a:lnTo>
                  <a:lnTo>
                    <a:pt x="3194137" y="1200710"/>
                  </a:lnTo>
                  <a:lnTo>
                    <a:pt x="3197620" y="1203946"/>
                  </a:lnTo>
                  <a:lnTo>
                    <a:pt x="3201103" y="1203452"/>
                  </a:lnTo>
                  <a:lnTo>
                    <a:pt x="3204587" y="1202957"/>
                  </a:lnTo>
                  <a:lnTo>
                    <a:pt x="3208070" y="1202463"/>
                  </a:lnTo>
                  <a:lnTo>
                    <a:pt x="3211553" y="1201970"/>
                  </a:lnTo>
                  <a:lnTo>
                    <a:pt x="3215036" y="1201476"/>
                  </a:lnTo>
                  <a:lnTo>
                    <a:pt x="3218520" y="1202044"/>
                  </a:lnTo>
                  <a:lnTo>
                    <a:pt x="3222003" y="1201552"/>
                  </a:lnTo>
                  <a:lnTo>
                    <a:pt x="3225486" y="1201059"/>
                  </a:lnTo>
                  <a:lnTo>
                    <a:pt x="3228969" y="1200567"/>
                  </a:lnTo>
                  <a:lnTo>
                    <a:pt x="3232453" y="1200075"/>
                  </a:lnTo>
                  <a:lnTo>
                    <a:pt x="3235936" y="1199583"/>
                  </a:lnTo>
                  <a:lnTo>
                    <a:pt x="3239419" y="1200154"/>
                  </a:lnTo>
                  <a:lnTo>
                    <a:pt x="3242902" y="1199663"/>
                  </a:lnTo>
                  <a:lnTo>
                    <a:pt x="3246386" y="1199172"/>
                  </a:lnTo>
                  <a:lnTo>
                    <a:pt x="3249869" y="1198682"/>
                  </a:lnTo>
                  <a:lnTo>
                    <a:pt x="3253352" y="1198191"/>
                  </a:lnTo>
                  <a:lnTo>
                    <a:pt x="3256835" y="1197701"/>
                  </a:lnTo>
                  <a:lnTo>
                    <a:pt x="3260319" y="1197211"/>
                  </a:lnTo>
                  <a:lnTo>
                    <a:pt x="3263802" y="1196721"/>
                  </a:lnTo>
                  <a:lnTo>
                    <a:pt x="3267285" y="1196232"/>
                  </a:lnTo>
                  <a:lnTo>
                    <a:pt x="3270768" y="1195742"/>
                  </a:lnTo>
                  <a:lnTo>
                    <a:pt x="3274252" y="1195253"/>
                  </a:lnTo>
                  <a:lnTo>
                    <a:pt x="3277735" y="1194764"/>
                  </a:lnTo>
                  <a:lnTo>
                    <a:pt x="3281218" y="1196406"/>
                  </a:lnTo>
                  <a:lnTo>
                    <a:pt x="3284701" y="1195919"/>
                  </a:lnTo>
                  <a:lnTo>
                    <a:pt x="3288185" y="1195432"/>
                  </a:lnTo>
                  <a:lnTo>
                    <a:pt x="3291668" y="1194945"/>
                  </a:lnTo>
                  <a:lnTo>
                    <a:pt x="3295151" y="1194458"/>
                  </a:lnTo>
                  <a:lnTo>
                    <a:pt x="3298634" y="1193971"/>
                  </a:lnTo>
                  <a:lnTo>
                    <a:pt x="3302118" y="1195079"/>
                  </a:lnTo>
                  <a:lnTo>
                    <a:pt x="3305601" y="1194594"/>
                  </a:lnTo>
                  <a:lnTo>
                    <a:pt x="3309084" y="1194109"/>
                  </a:lnTo>
                  <a:lnTo>
                    <a:pt x="3312567" y="1193624"/>
                  </a:lnTo>
                  <a:lnTo>
                    <a:pt x="3316051" y="1193139"/>
                  </a:lnTo>
                  <a:lnTo>
                    <a:pt x="3319534" y="1192655"/>
                  </a:lnTo>
                  <a:lnTo>
                    <a:pt x="3323017" y="1192170"/>
                  </a:lnTo>
                  <a:lnTo>
                    <a:pt x="3326500" y="1191686"/>
                  </a:lnTo>
                  <a:lnTo>
                    <a:pt x="3329984" y="1191202"/>
                  </a:lnTo>
                  <a:lnTo>
                    <a:pt x="3333467" y="1190718"/>
                  </a:lnTo>
                  <a:lnTo>
                    <a:pt x="3336950" y="1190234"/>
                  </a:lnTo>
                  <a:lnTo>
                    <a:pt x="3340433" y="1189751"/>
                  </a:lnTo>
                  <a:lnTo>
                    <a:pt x="3343917" y="1189267"/>
                  </a:lnTo>
                  <a:lnTo>
                    <a:pt x="3347400" y="1188784"/>
                  </a:lnTo>
                  <a:lnTo>
                    <a:pt x="3350883" y="1188301"/>
                  </a:lnTo>
                  <a:lnTo>
                    <a:pt x="3354366" y="1187818"/>
                  </a:lnTo>
                  <a:lnTo>
                    <a:pt x="3357850" y="1187335"/>
                  </a:lnTo>
                  <a:lnTo>
                    <a:pt x="3361333" y="1187924"/>
                  </a:lnTo>
                  <a:lnTo>
                    <a:pt x="3364816" y="1187442"/>
                  </a:lnTo>
                  <a:lnTo>
                    <a:pt x="3368299" y="1186960"/>
                  </a:lnTo>
                  <a:lnTo>
                    <a:pt x="3371783" y="1186479"/>
                  </a:lnTo>
                  <a:lnTo>
                    <a:pt x="3375266" y="1185998"/>
                  </a:lnTo>
                  <a:lnTo>
                    <a:pt x="3378749" y="1185516"/>
                  </a:lnTo>
                  <a:lnTo>
                    <a:pt x="3382232" y="1189824"/>
                  </a:lnTo>
                  <a:lnTo>
                    <a:pt x="3385716" y="1189347"/>
                  </a:lnTo>
                  <a:lnTo>
                    <a:pt x="3389199" y="1188869"/>
                  </a:lnTo>
                  <a:lnTo>
                    <a:pt x="3392682" y="1188392"/>
                  </a:lnTo>
                  <a:lnTo>
                    <a:pt x="3396165" y="1187915"/>
                  </a:lnTo>
                  <a:lnTo>
                    <a:pt x="3399649" y="1187438"/>
                  </a:lnTo>
                  <a:lnTo>
                    <a:pt x="3403132" y="1191688"/>
                  </a:lnTo>
                  <a:lnTo>
                    <a:pt x="3406615" y="1191215"/>
                  </a:lnTo>
                  <a:lnTo>
                    <a:pt x="3410098" y="1190742"/>
                  </a:lnTo>
                  <a:lnTo>
                    <a:pt x="3413582" y="1190269"/>
                  </a:lnTo>
                  <a:lnTo>
                    <a:pt x="3417065" y="1189797"/>
                  </a:lnTo>
                  <a:lnTo>
                    <a:pt x="3420548" y="1189324"/>
                  </a:lnTo>
                  <a:lnTo>
                    <a:pt x="3424031" y="1189374"/>
                  </a:lnTo>
                  <a:lnTo>
                    <a:pt x="3427515" y="1188902"/>
                  </a:lnTo>
                  <a:lnTo>
                    <a:pt x="3430998" y="1188430"/>
                  </a:lnTo>
                  <a:lnTo>
                    <a:pt x="3434481" y="1187959"/>
                  </a:lnTo>
                  <a:lnTo>
                    <a:pt x="3437964" y="1187487"/>
                  </a:lnTo>
                  <a:lnTo>
                    <a:pt x="3441447" y="1187016"/>
                  </a:lnTo>
                  <a:lnTo>
                    <a:pt x="3444931" y="1188633"/>
                  </a:lnTo>
                  <a:lnTo>
                    <a:pt x="3448414" y="1188164"/>
                  </a:lnTo>
                  <a:lnTo>
                    <a:pt x="3451897" y="1187694"/>
                  </a:lnTo>
                  <a:lnTo>
                    <a:pt x="3455380" y="1187225"/>
                  </a:lnTo>
                  <a:lnTo>
                    <a:pt x="3458864" y="1186756"/>
                  </a:lnTo>
                  <a:lnTo>
                    <a:pt x="3462347" y="1186287"/>
                  </a:lnTo>
                  <a:lnTo>
                    <a:pt x="3465830" y="1193035"/>
                  </a:lnTo>
                  <a:lnTo>
                    <a:pt x="3469313" y="1192571"/>
                  </a:lnTo>
                  <a:lnTo>
                    <a:pt x="3472797" y="1192107"/>
                  </a:lnTo>
                  <a:lnTo>
                    <a:pt x="3476280" y="1191644"/>
                  </a:lnTo>
                  <a:lnTo>
                    <a:pt x="3479763" y="1191181"/>
                  </a:lnTo>
                  <a:lnTo>
                    <a:pt x="3483246" y="1190718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933430"/>
            </a:xfrm>
            <a:custGeom>
              <a:avLst/>
              <a:gdLst/>
              <a:ahLst/>
              <a:cxnLst/>
              <a:rect l="0" t="0" r="0" b="0"/>
              <a:pathLst>
                <a:path w="3483246" h="293343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1724379"/>
                  </a:lnTo>
                  <a:lnTo>
                    <a:pt x="24382" y="1590523"/>
                  </a:lnTo>
                  <a:lnTo>
                    <a:pt x="27865" y="1475952"/>
                  </a:lnTo>
                  <a:lnTo>
                    <a:pt x="31349" y="1376777"/>
                  </a:lnTo>
                  <a:lnTo>
                    <a:pt x="34832" y="1290091"/>
                  </a:lnTo>
                  <a:lnTo>
                    <a:pt x="38315" y="1213674"/>
                  </a:lnTo>
                  <a:lnTo>
                    <a:pt x="41798" y="2306786"/>
                  </a:lnTo>
                  <a:lnTo>
                    <a:pt x="45282" y="2243637"/>
                  </a:lnTo>
                  <a:lnTo>
                    <a:pt x="48765" y="2183853"/>
                  </a:lnTo>
                  <a:lnTo>
                    <a:pt x="52248" y="2127173"/>
                  </a:lnTo>
                  <a:lnTo>
                    <a:pt x="55731" y="2073361"/>
                  </a:lnTo>
                  <a:lnTo>
                    <a:pt x="59215" y="2022204"/>
                  </a:lnTo>
                  <a:lnTo>
                    <a:pt x="62698" y="2160823"/>
                  </a:lnTo>
                  <a:lnTo>
                    <a:pt x="66181" y="2116188"/>
                  </a:lnTo>
                  <a:lnTo>
                    <a:pt x="69664" y="2073361"/>
                  </a:lnTo>
                  <a:lnTo>
                    <a:pt x="73148" y="2032232"/>
                  </a:lnTo>
                  <a:lnTo>
                    <a:pt x="76631" y="1992704"/>
                  </a:lnTo>
                  <a:lnTo>
                    <a:pt x="80114" y="1954684"/>
                  </a:lnTo>
                  <a:lnTo>
                    <a:pt x="83597" y="1918087"/>
                  </a:lnTo>
                  <a:lnTo>
                    <a:pt x="87081" y="1882836"/>
                  </a:lnTo>
                  <a:lnTo>
                    <a:pt x="90564" y="1848857"/>
                  </a:lnTo>
                  <a:lnTo>
                    <a:pt x="94047" y="1816082"/>
                  </a:lnTo>
                  <a:lnTo>
                    <a:pt x="97530" y="1784450"/>
                  </a:lnTo>
                  <a:lnTo>
                    <a:pt x="101014" y="1753900"/>
                  </a:lnTo>
                  <a:lnTo>
                    <a:pt x="104497" y="1724379"/>
                  </a:lnTo>
                  <a:lnTo>
                    <a:pt x="107980" y="1695835"/>
                  </a:lnTo>
                  <a:lnTo>
                    <a:pt x="111463" y="1668221"/>
                  </a:lnTo>
                  <a:lnTo>
                    <a:pt x="114947" y="1641492"/>
                  </a:lnTo>
                  <a:lnTo>
                    <a:pt x="118430" y="1615606"/>
                  </a:lnTo>
                  <a:lnTo>
                    <a:pt x="121913" y="1590523"/>
                  </a:lnTo>
                  <a:lnTo>
                    <a:pt x="125396" y="1566208"/>
                  </a:lnTo>
                  <a:lnTo>
                    <a:pt x="128880" y="1542624"/>
                  </a:lnTo>
                  <a:lnTo>
                    <a:pt x="132363" y="1519741"/>
                  </a:lnTo>
                  <a:lnTo>
                    <a:pt x="135846" y="1497526"/>
                  </a:lnTo>
                  <a:lnTo>
                    <a:pt x="139329" y="1475952"/>
                  </a:lnTo>
                  <a:lnTo>
                    <a:pt x="142813" y="1454990"/>
                  </a:lnTo>
                  <a:lnTo>
                    <a:pt x="146296" y="2032232"/>
                  </a:lnTo>
                  <a:lnTo>
                    <a:pt x="149779" y="2012274"/>
                  </a:lnTo>
                  <a:lnTo>
                    <a:pt x="153262" y="1992704"/>
                  </a:lnTo>
                  <a:lnTo>
                    <a:pt x="156746" y="1973511"/>
                  </a:lnTo>
                  <a:lnTo>
                    <a:pt x="160229" y="1954684"/>
                  </a:lnTo>
                  <a:lnTo>
                    <a:pt x="163712" y="1936212"/>
                  </a:lnTo>
                  <a:lnTo>
                    <a:pt x="167195" y="2255988"/>
                  </a:lnTo>
                  <a:lnTo>
                    <a:pt x="170679" y="2239550"/>
                  </a:lnTo>
                  <a:lnTo>
                    <a:pt x="174162" y="2223349"/>
                  </a:lnTo>
                  <a:lnTo>
                    <a:pt x="177645" y="2207380"/>
                  </a:lnTo>
                  <a:lnTo>
                    <a:pt x="181128" y="2191640"/>
                  </a:lnTo>
                  <a:lnTo>
                    <a:pt x="184612" y="2176122"/>
                  </a:lnTo>
                  <a:lnTo>
                    <a:pt x="188095" y="2160823"/>
                  </a:lnTo>
                  <a:lnTo>
                    <a:pt x="191578" y="2145737"/>
                  </a:lnTo>
                  <a:lnTo>
                    <a:pt x="195061" y="2130860"/>
                  </a:lnTo>
                  <a:lnTo>
                    <a:pt x="198545" y="2116188"/>
                  </a:lnTo>
                  <a:lnTo>
                    <a:pt x="202028" y="2101717"/>
                  </a:lnTo>
                  <a:lnTo>
                    <a:pt x="205511" y="2190721"/>
                  </a:lnTo>
                  <a:lnTo>
                    <a:pt x="208994" y="2177029"/>
                  </a:lnTo>
                  <a:lnTo>
                    <a:pt x="212478" y="2163507"/>
                  </a:lnTo>
                  <a:lnTo>
                    <a:pt x="215961" y="2150152"/>
                  </a:lnTo>
                  <a:lnTo>
                    <a:pt x="219444" y="2136961"/>
                  </a:lnTo>
                  <a:lnTo>
                    <a:pt x="222927" y="2123931"/>
                  </a:lnTo>
                  <a:lnTo>
                    <a:pt x="226411" y="2385104"/>
                  </a:lnTo>
                  <a:lnTo>
                    <a:pt x="229894" y="2373592"/>
                  </a:lnTo>
                  <a:lnTo>
                    <a:pt x="233377" y="2362190"/>
                  </a:lnTo>
                  <a:lnTo>
                    <a:pt x="236860" y="2350897"/>
                  </a:lnTo>
                  <a:lnTo>
                    <a:pt x="240344" y="2339712"/>
                  </a:lnTo>
                  <a:lnTo>
                    <a:pt x="243827" y="2328633"/>
                  </a:lnTo>
                  <a:lnTo>
                    <a:pt x="247310" y="2317658"/>
                  </a:lnTo>
                  <a:lnTo>
                    <a:pt x="250793" y="2306786"/>
                  </a:lnTo>
                  <a:lnTo>
                    <a:pt x="254277" y="2296015"/>
                  </a:lnTo>
                  <a:lnTo>
                    <a:pt x="257760" y="2285345"/>
                  </a:lnTo>
                  <a:lnTo>
                    <a:pt x="261243" y="2274773"/>
                  </a:lnTo>
                  <a:lnTo>
                    <a:pt x="264726" y="2264299"/>
                  </a:lnTo>
                  <a:lnTo>
                    <a:pt x="268210" y="2253920"/>
                  </a:lnTo>
                  <a:lnTo>
                    <a:pt x="271693" y="2243637"/>
                  </a:lnTo>
                  <a:lnTo>
                    <a:pt x="275176" y="2233447"/>
                  </a:lnTo>
                  <a:lnTo>
                    <a:pt x="278659" y="2223349"/>
                  </a:lnTo>
                  <a:lnTo>
                    <a:pt x="282143" y="2213341"/>
                  </a:lnTo>
                  <a:lnTo>
                    <a:pt x="285626" y="2203424"/>
                  </a:lnTo>
                  <a:lnTo>
                    <a:pt x="289109" y="2226570"/>
                  </a:lnTo>
                  <a:lnTo>
                    <a:pt x="292592" y="2216934"/>
                  </a:lnTo>
                  <a:lnTo>
                    <a:pt x="296075" y="2207380"/>
                  </a:lnTo>
                  <a:lnTo>
                    <a:pt x="299559" y="2197909"/>
                  </a:lnTo>
                  <a:lnTo>
                    <a:pt x="303042" y="2188519"/>
                  </a:lnTo>
                  <a:lnTo>
                    <a:pt x="306525" y="2179208"/>
                  </a:lnTo>
                  <a:lnTo>
                    <a:pt x="310008" y="2201906"/>
                  </a:lnTo>
                  <a:lnTo>
                    <a:pt x="313492" y="2192843"/>
                  </a:lnTo>
                  <a:lnTo>
                    <a:pt x="316975" y="2183853"/>
                  </a:lnTo>
                  <a:lnTo>
                    <a:pt x="320458" y="2174938"/>
                  </a:lnTo>
                  <a:lnTo>
                    <a:pt x="323941" y="2166094"/>
                  </a:lnTo>
                  <a:lnTo>
                    <a:pt x="327425" y="2157323"/>
                  </a:lnTo>
                  <a:lnTo>
                    <a:pt x="330908" y="2338700"/>
                  </a:lnTo>
                  <a:lnTo>
                    <a:pt x="334391" y="2330639"/>
                  </a:lnTo>
                  <a:lnTo>
                    <a:pt x="337874" y="2322633"/>
                  </a:lnTo>
                  <a:lnTo>
                    <a:pt x="341358" y="2314682"/>
                  </a:lnTo>
                  <a:lnTo>
                    <a:pt x="344841" y="2306786"/>
                  </a:lnTo>
                  <a:lnTo>
                    <a:pt x="348324" y="2298942"/>
                  </a:lnTo>
                  <a:lnTo>
                    <a:pt x="351807" y="2291153"/>
                  </a:lnTo>
                  <a:lnTo>
                    <a:pt x="355291" y="2283415"/>
                  </a:lnTo>
                  <a:lnTo>
                    <a:pt x="358774" y="2275730"/>
                  </a:lnTo>
                  <a:lnTo>
                    <a:pt x="362257" y="2268096"/>
                  </a:lnTo>
                  <a:lnTo>
                    <a:pt x="365740" y="2260514"/>
                  </a:lnTo>
                  <a:lnTo>
                    <a:pt x="369224" y="2276632"/>
                  </a:lnTo>
                  <a:lnTo>
                    <a:pt x="372707" y="2269216"/>
                  </a:lnTo>
                  <a:lnTo>
                    <a:pt x="376190" y="2261848"/>
                  </a:lnTo>
                  <a:lnTo>
                    <a:pt x="379673" y="2254528"/>
                  </a:lnTo>
                  <a:lnTo>
                    <a:pt x="383157" y="2247256"/>
                  </a:lnTo>
                  <a:lnTo>
                    <a:pt x="386640" y="2240030"/>
                  </a:lnTo>
                  <a:lnTo>
                    <a:pt x="390123" y="2320536"/>
                  </a:lnTo>
                  <a:lnTo>
                    <a:pt x="393606" y="2313640"/>
                  </a:lnTo>
                  <a:lnTo>
                    <a:pt x="397090" y="2306786"/>
                  </a:lnTo>
                  <a:lnTo>
                    <a:pt x="400573" y="2299971"/>
                  </a:lnTo>
                  <a:lnTo>
                    <a:pt x="404056" y="2293197"/>
                  </a:lnTo>
                  <a:lnTo>
                    <a:pt x="407539" y="2286463"/>
                  </a:lnTo>
                  <a:lnTo>
                    <a:pt x="411023" y="2300146"/>
                  </a:lnTo>
                  <a:lnTo>
                    <a:pt x="414506" y="2293544"/>
                  </a:lnTo>
                  <a:lnTo>
                    <a:pt x="417989" y="2286980"/>
                  </a:lnTo>
                  <a:lnTo>
                    <a:pt x="421472" y="2280453"/>
                  </a:lnTo>
                  <a:lnTo>
                    <a:pt x="424956" y="2273964"/>
                  </a:lnTo>
                  <a:lnTo>
                    <a:pt x="428439" y="2267511"/>
                  </a:lnTo>
                  <a:lnTo>
                    <a:pt x="431922" y="2354991"/>
                  </a:lnTo>
                  <a:lnTo>
                    <a:pt x="435405" y="2348856"/>
                  </a:lnTo>
                  <a:lnTo>
                    <a:pt x="438889" y="2342752"/>
                  </a:lnTo>
                  <a:lnTo>
                    <a:pt x="442372" y="2336680"/>
                  </a:lnTo>
                  <a:lnTo>
                    <a:pt x="445855" y="2330639"/>
                  </a:lnTo>
                  <a:lnTo>
                    <a:pt x="449338" y="2324630"/>
                  </a:lnTo>
                  <a:lnTo>
                    <a:pt x="452822" y="2385104"/>
                  </a:lnTo>
                  <a:lnTo>
                    <a:pt x="456305" y="2379334"/>
                  </a:lnTo>
                  <a:lnTo>
                    <a:pt x="459788" y="2373592"/>
                  </a:lnTo>
                  <a:lnTo>
                    <a:pt x="463271" y="2367877"/>
                  </a:lnTo>
                  <a:lnTo>
                    <a:pt x="466755" y="2362190"/>
                  </a:lnTo>
                  <a:lnTo>
                    <a:pt x="470238" y="2356530"/>
                  </a:lnTo>
                  <a:lnTo>
                    <a:pt x="473721" y="2381870"/>
                  </a:lnTo>
                  <a:lnTo>
                    <a:pt x="477204" y="2376345"/>
                  </a:lnTo>
                  <a:lnTo>
                    <a:pt x="480688" y="2370846"/>
                  </a:lnTo>
                  <a:lnTo>
                    <a:pt x="484171" y="2365372"/>
                  </a:lnTo>
                  <a:lnTo>
                    <a:pt x="487654" y="2359923"/>
                  </a:lnTo>
                  <a:lnTo>
                    <a:pt x="491137" y="2354499"/>
                  </a:lnTo>
                  <a:lnTo>
                    <a:pt x="494621" y="2349100"/>
                  </a:lnTo>
                  <a:lnTo>
                    <a:pt x="498104" y="2343726"/>
                  </a:lnTo>
                  <a:lnTo>
                    <a:pt x="501587" y="2338377"/>
                  </a:lnTo>
                  <a:lnTo>
                    <a:pt x="505070" y="2333052"/>
                  </a:lnTo>
                  <a:lnTo>
                    <a:pt x="508554" y="2327751"/>
                  </a:lnTo>
                  <a:lnTo>
                    <a:pt x="512037" y="2322474"/>
                  </a:lnTo>
                  <a:lnTo>
                    <a:pt x="515520" y="2317221"/>
                  </a:lnTo>
                  <a:lnTo>
                    <a:pt x="519003" y="2311991"/>
                  </a:lnTo>
                  <a:lnTo>
                    <a:pt x="522487" y="2306786"/>
                  </a:lnTo>
                  <a:lnTo>
                    <a:pt x="525970" y="2301603"/>
                  </a:lnTo>
                  <a:lnTo>
                    <a:pt x="529453" y="2296444"/>
                  </a:lnTo>
                  <a:lnTo>
                    <a:pt x="532936" y="2291308"/>
                  </a:lnTo>
                  <a:lnTo>
                    <a:pt x="536420" y="2286195"/>
                  </a:lnTo>
                  <a:lnTo>
                    <a:pt x="539903" y="2281104"/>
                  </a:lnTo>
                  <a:lnTo>
                    <a:pt x="543386" y="2276036"/>
                  </a:lnTo>
                  <a:lnTo>
                    <a:pt x="546869" y="2270991"/>
                  </a:lnTo>
                  <a:lnTo>
                    <a:pt x="550353" y="2265968"/>
                  </a:lnTo>
                  <a:lnTo>
                    <a:pt x="553836" y="2306786"/>
                  </a:lnTo>
                  <a:lnTo>
                    <a:pt x="557319" y="2301896"/>
                  </a:lnTo>
                  <a:lnTo>
                    <a:pt x="560802" y="2297027"/>
                  </a:lnTo>
                  <a:lnTo>
                    <a:pt x="564286" y="2292178"/>
                  </a:lnTo>
                  <a:lnTo>
                    <a:pt x="567769" y="2287350"/>
                  </a:lnTo>
                  <a:lnTo>
                    <a:pt x="571252" y="2282543"/>
                  </a:lnTo>
                  <a:lnTo>
                    <a:pt x="574735" y="2292447"/>
                  </a:lnTo>
                  <a:lnTo>
                    <a:pt x="578218" y="2287707"/>
                  </a:lnTo>
                  <a:lnTo>
                    <a:pt x="581702" y="2282987"/>
                  </a:lnTo>
                  <a:lnTo>
                    <a:pt x="585185" y="2278286"/>
                  </a:lnTo>
                  <a:lnTo>
                    <a:pt x="588668" y="2273604"/>
                  </a:lnTo>
                  <a:lnTo>
                    <a:pt x="592151" y="2268942"/>
                  </a:lnTo>
                  <a:lnTo>
                    <a:pt x="595635" y="2265325"/>
                  </a:lnTo>
                  <a:lnTo>
                    <a:pt x="599118" y="2263192"/>
                  </a:lnTo>
                  <a:lnTo>
                    <a:pt x="602601" y="2261076"/>
                  </a:lnTo>
                  <a:lnTo>
                    <a:pt x="606084" y="2258978"/>
                  </a:lnTo>
                  <a:lnTo>
                    <a:pt x="609568" y="2256896"/>
                  </a:lnTo>
                  <a:lnTo>
                    <a:pt x="613051" y="2254831"/>
                  </a:lnTo>
                  <a:lnTo>
                    <a:pt x="616534" y="2265789"/>
                  </a:lnTo>
                  <a:lnTo>
                    <a:pt x="620017" y="2261324"/>
                  </a:lnTo>
                  <a:lnTo>
                    <a:pt x="623501" y="2256876"/>
                  </a:lnTo>
                  <a:lnTo>
                    <a:pt x="626984" y="2252446"/>
                  </a:lnTo>
                  <a:lnTo>
                    <a:pt x="630467" y="2248033"/>
                  </a:lnTo>
                  <a:lnTo>
                    <a:pt x="633950" y="2243637"/>
                  </a:lnTo>
                  <a:lnTo>
                    <a:pt x="637434" y="2280674"/>
                  </a:lnTo>
                  <a:lnTo>
                    <a:pt x="640917" y="2276379"/>
                  </a:lnTo>
                  <a:lnTo>
                    <a:pt x="644400" y="2272101"/>
                  </a:lnTo>
                  <a:lnTo>
                    <a:pt x="647883" y="2267839"/>
                  </a:lnTo>
                  <a:lnTo>
                    <a:pt x="651367" y="2263592"/>
                  </a:lnTo>
                  <a:lnTo>
                    <a:pt x="654850" y="2259362"/>
                  </a:lnTo>
                  <a:lnTo>
                    <a:pt x="658333" y="2268477"/>
                  </a:lnTo>
                  <a:lnTo>
                    <a:pt x="661816" y="2264299"/>
                  </a:lnTo>
                  <a:lnTo>
                    <a:pt x="665300" y="2260136"/>
                  </a:lnTo>
                  <a:lnTo>
                    <a:pt x="668783" y="2255988"/>
                  </a:lnTo>
                  <a:lnTo>
                    <a:pt x="672266" y="2251856"/>
                  </a:lnTo>
                  <a:lnTo>
                    <a:pt x="675749" y="2247739"/>
                  </a:lnTo>
                  <a:lnTo>
                    <a:pt x="679233" y="2269693"/>
                  </a:lnTo>
                  <a:lnTo>
                    <a:pt x="682716" y="2265645"/>
                  </a:lnTo>
                  <a:lnTo>
                    <a:pt x="686199" y="2261611"/>
                  </a:lnTo>
                  <a:lnTo>
                    <a:pt x="689682" y="2257592"/>
                  </a:lnTo>
                  <a:lnTo>
                    <a:pt x="693166" y="2253587"/>
                  </a:lnTo>
                  <a:lnTo>
                    <a:pt x="696649" y="2249596"/>
                  </a:lnTo>
                  <a:lnTo>
                    <a:pt x="700132" y="2245620"/>
                  </a:lnTo>
                  <a:lnTo>
                    <a:pt x="703615" y="2241657"/>
                  </a:lnTo>
                  <a:lnTo>
                    <a:pt x="707099" y="2237709"/>
                  </a:lnTo>
                  <a:lnTo>
                    <a:pt x="710582" y="2233774"/>
                  </a:lnTo>
                  <a:lnTo>
                    <a:pt x="714065" y="2229853"/>
                  </a:lnTo>
                  <a:lnTo>
                    <a:pt x="717548" y="2225946"/>
                  </a:lnTo>
                  <a:lnTo>
                    <a:pt x="721032" y="2222052"/>
                  </a:lnTo>
                  <a:lnTo>
                    <a:pt x="724515" y="2218172"/>
                  </a:lnTo>
                  <a:lnTo>
                    <a:pt x="727998" y="2214306"/>
                  </a:lnTo>
                  <a:lnTo>
                    <a:pt x="731481" y="2210453"/>
                  </a:lnTo>
                  <a:lnTo>
                    <a:pt x="734965" y="2206613"/>
                  </a:lnTo>
                  <a:lnTo>
                    <a:pt x="738448" y="2252982"/>
                  </a:lnTo>
                  <a:lnTo>
                    <a:pt x="741931" y="2249234"/>
                  </a:lnTo>
                  <a:lnTo>
                    <a:pt x="745414" y="2245500"/>
                  </a:lnTo>
                  <a:lnTo>
                    <a:pt x="748898" y="2241777"/>
                  </a:lnTo>
                  <a:lnTo>
                    <a:pt x="752381" y="2238067"/>
                  </a:lnTo>
                  <a:lnTo>
                    <a:pt x="755864" y="2234369"/>
                  </a:lnTo>
                  <a:lnTo>
                    <a:pt x="759347" y="2242720"/>
                  </a:lnTo>
                  <a:lnTo>
                    <a:pt x="762831" y="2239063"/>
                  </a:lnTo>
                  <a:lnTo>
                    <a:pt x="766314" y="2235417"/>
                  </a:lnTo>
                  <a:lnTo>
                    <a:pt x="769797" y="2231782"/>
                  </a:lnTo>
                  <a:lnTo>
                    <a:pt x="773280" y="2228160"/>
                  </a:lnTo>
                  <a:lnTo>
                    <a:pt x="776764" y="2224550"/>
                  </a:lnTo>
                  <a:lnTo>
                    <a:pt x="780247" y="2340569"/>
                  </a:lnTo>
                  <a:lnTo>
                    <a:pt x="783730" y="2337146"/>
                  </a:lnTo>
                  <a:lnTo>
                    <a:pt x="787213" y="2333733"/>
                  </a:lnTo>
                  <a:lnTo>
                    <a:pt x="790697" y="2330330"/>
                  </a:lnTo>
                  <a:lnTo>
                    <a:pt x="794180" y="2326937"/>
                  </a:lnTo>
                  <a:lnTo>
                    <a:pt x="797663" y="2323554"/>
                  </a:lnTo>
                  <a:lnTo>
                    <a:pt x="801146" y="2358598"/>
                  </a:lnTo>
                  <a:lnTo>
                    <a:pt x="804630" y="2355291"/>
                  </a:lnTo>
                  <a:lnTo>
                    <a:pt x="808113" y="2351994"/>
                  </a:lnTo>
                  <a:lnTo>
                    <a:pt x="811596" y="2348706"/>
                  </a:lnTo>
                  <a:lnTo>
                    <a:pt x="815079" y="2345428"/>
                  </a:lnTo>
                  <a:lnTo>
                    <a:pt x="818563" y="2342158"/>
                  </a:lnTo>
                  <a:lnTo>
                    <a:pt x="822046" y="2366336"/>
                  </a:lnTo>
                  <a:lnTo>
                    <a:pt x="825529" y="2363125"/>
                  </a:lnTo>
                  <a:lnTo>
                    <a:pt x="829012" y="2359923"/>
                  </a:lnTo>
                  <a:lnTo>
                    <a:pt x="832496" y="2356730"/>
                  </a:lnTo>
                  <a:lnTo>
                    <a:pt x="835979" y="2353545"/>
                  </a:lnTo>
                  <a:lnTo>
                    <a:pt x="839462" y="2350369"/>
                  </a:lnTo>
                  <a:lnTo>
                    <a:pt x="842945" y="2373592"/>
                  </a:lnTo>
                  <a:lnTo>
                    <a:pt x="846429" y="2370471"/>
                  </a:lnTo>
                  <a:lnTo>
                    <a:pt x="849912" y="2367359"/>
                  </a:lnTo>
                  <a:lnTo>
                    <a:pt x="853395" y="2364255"/>
                  </a:lnTo>
                  <a:lnTo>
                    <a:pt x="856878" y="2361159"/>
                  </a:lnTo>
                  <a:lnTo>
                    <a:pt x="860361" y="2358071"/>
                  </a:lnTo>
                  <a:lnTo>
                    <a:pt x="863845" y="2354991"/>
                  </a:lnTo>
                  <a:lnTo>
                    <a:pt x="867328" y="2351919"/>
                  </a:lnTo>
                  <a:lnTo>
                    <a:pt x="870811" y="2348856"/>
                  </a:lnTo>
                  <a:lnTo>
                    <a:pt x="874294" y="2345800"/>
                  </a:lnTo>
                  <a:lnTo>
                    <a:pt x="877778" y="2342752"/>
                  </a:lnTo>
                  <a:lnTo>
                    <a:pt x="881261" y="2435666"/>
                  </a:lnTo>
                  <a:lnTo>
                    <a:pt x="884744" y="2432774"/>
                  </a:lnTo>
                  <a:lnTo>
                    <a:pt x="888227" y="2429889"/>
                  </a:lnTo>
                  <a:lnTo>
                    <a:pt x="891711" y="2427011"/>
                  </a:lnTo>
                  <a:lnTo>
                    <a:pt x="895194" y="2424140"/>
                  </a:lnTo>
                  <a:lnTo>
                    <a:pt x="898677" y="2421275"/>
                  </a:lnTo>
                  <a:lnTo>
                    <a:pt x="902160" y="2425759"/>
                  </a:lnTo>
                  <a:lnTo>
                    <a:pt x="905644" y="2422919"/>
                  </a:lnTo>
                  <a:lnTo>
                    <a:pt x="909127" y="2420086"/>
                  </a:lnTo>
                  <a:lnTo>
                    <a:pt x="912610" y="2417259"/>
                  </a:lnTo>
                  <a:lnTo>
                    <a:pt x="916093" y="2414439"/>
                  </a:lnTo>
                  <a:lnTo>
                    <a:pt x="919577" y="2411625"/>
                  </a:lnTo>
                  <a:lnTo>
                    <a:pt x="923060" y="2437460"/>
                  </a:lnTo>
                  <a:lnTo>
                    <a:pt x="926543" y="2434701"/>
                  </a:lnTo>
                  <a:lnTo>
                    <a:pt x="930026" y="2431949"/>
                  </a:lnTo>
                  <a:lnTo>
                    <a:pt x="933510" y="2429203"/>
                  </a:lnTo>
                  <a:lnTo>
                    <a:pt x="936993" y="2426464"/>
                  </a:lnTo>
                  <a:lnTo>
                    <a:pt x="940476" y="2423730"/>
                  </a:lnTo>
                  <a:lnTo>
                    <a:pt x="943959" y="2434882"/>
                  </a:lnTo>
                  <a:lnTo>
                    <a:pt x="947443" y="2432181"/>
                  </a:lnTo>
                  <a:lnTo>
                    <a:pt x="950926" y="2429485"/>
                  </a:lnTo>
                  <a:lnTo>
                    <a:pt x="954409" y="2426796"/>
                  </a:lnTo>
                  <a:lnTo>
                    <a:pt x="957892" y="2424113"/>
                  </a:lnTo>
                  <a:lnTo>
                    <a:pt x="961376" y="2421435"/>
                  </a:lnTo>
                  <a:lnTo>
                    <a:pt x="964859" y="2452219"/>
                  </a:lnTo>
                  <a:lnTo>
                    <a:pt x="968342" y="2449602"/>
                  </a:lnTo>
                  <a:lnTo>
                    <a:pt x="971825" y="2446990"/>
                  </a:lnTo>
                  <a:lnTo>
                    <a:pt x="975309" y="2444383"/>
                  </a:lnTo>
                  <a:lnTo>
                    <a:pt x="978792" y="2441782"/>
                  </a:lnTo>
                  <a:lnTo>
                    <a:pt x="982275" y="2439187"/>
                  </a:lnTo>
                  <a:lnTo>
                    <a:pt x="985758" y="2455848"/>
                  </a:lnTo>
                  <a:lnTo>
                    <a:pt x="989242" y="2453291"/>
                  </a:lnTo>
                  <a:lnTo>
                    <a:pt x="992725" y="2450739"/>
                  </a:lnTo>
                  <a:lnTo>
                    <a:pt x="996208" y="2448193"/>
                  </a:lnTo>
                  <a:lnTo>
                    <a:pt x="999691" y="2445652"/>
                  </a:lnTo>
                  <a:lnTo>
                    <a:pt x="1003175" y="2443116"/>
                  </a:lnTo>
                  <a:lnTo>
                    <a:pt x="1006658" y="2453138"/>
                  </a:lnTo>
                  <a:lnTo>
                    <a:pt x="1010141" y="2450630"/>
                  </a:lnTo>
                  <a:lnTo>
                    <a:pt x="1013624" y="2448128"/>
                  </a:lnTo>
                  <a:lnTo>
                    <a:pt x="1017108" y="2445630"/>
                  </a:lnTo>
                  <a:lnTo>
                    <a:pt x="1020591" y="2443138"/>
                  </a:lnTo>
                  <a:lnTo>
                    <a:pt x="1024074" y="2440650"/>
                  </a:lnTo>
                  <a:lnTo>
                    <a:pt x="1027557" y="2491564"/>
                  </a:lnTo>
                  <a:lnTo>
                    <a:pt x="1031041" y="2489162"/>
                  </a:lnTo>
                  <a:lnTo>
                    <a:pt x="1034524" y="2486764"/>
                  </a:lnTo>
                  <a:lnTo>
                    <a:pt x="1038007" y="2484371"/>
                  </a:lnTo>
                  <a:lnTo>
                    <a:pt x="1041490" y="2481983"/>
                  </a:lnTo>
                  <a:lnTo>
                    <a:pt x="1044974" y="2479599"/>
                  </a:lnTo>
                  <a:lnTo>
                    <a:pt x="1044974" y="2485238"/>
                  </a:lnTo>
                  <a:lnTo>
                    <a:pt x="1044974" y="2490813"/>
                  </a:lnTo>
                  <a:lnTo>
                    <a:pt x="1044974" y="2496326"/>
                  </a:lnTo>
                  <a:lnTo>
                    <a:pt x="1048457" y="2493971"/>
                  </a:lnTo>
                  <a:lnTo>
                    <a:pt x="1051940" y="2491620"/>
                  </a:lnTo>
                  <a:lnTo>
                    <a:pt x="1055423" y="2489274"/>
                  </a:lnTo>
                  <a:lnTo>
                    <a:pt x="1058907" y="2486931"/>
                  </a:lnTo>
                  <a:lnTo>
                    <a:pt x="1062390" y="2484594"/>
                  </a:lnTo>
                  <a:lnTo>
                    <a:pt x="1065873" y="2524626"/>
                  </a:lnTo>
                  <a:lnTo>
                    <a:pt x="1069356" y="2522357"/>
                  </a:lnTo>
                  <a:lnTo>
                    <a:pt x="1072840" y="2520093"/>
                  </a:lnTo>
                  <a:lnTo>
                    <a:pt x="1076323" y="2517832"/>
                  </a:lnTo>
                  <a:lnTo>
                    <a:pt x="1079806" y="2515576"/>
                  </a:lnTo>
                  <a:lnTo>
                    <a:pt x="1083289" y="2513324"/>
                  </a:lnTo>
                  <a:lnTo>
                    <a:pt x="1086773" y="2516164"/>
                  </a:lnTo>
                  <a:lnTo>
                    <a:pt x="1090256" y="2513927"/>
                  </a:lnTo>
                  <a:lnTo>
                    <a:pt x="1093739" y="2511694"/>
                  </a:lnTo>
                  <a:lnTo>
                    <a:pt x="1097222" y="2509465"/>
                  </a:lnTo>
                  <a:lnTo>
                    <a:pt x="1100706" y="2507240"/>
                  </a:lnTo>
                  <a:lnTo>
                    <a:pt x="1104189" y="2505018"/>
                  </a:lnTo>
                  <a:lnTo>
                    <a:pt x="1107672" y="2517880"/>
                  </a:lnTo>
                  <a:lnTo>
                    <a:pt x="1111155" y="2515688"/>
                  </a:lnTo>
                  <a:lnTo>
                    <a:pt x="1114639" y="2513499"/>
                  </a:lnTo>
                  <a:lnTo>
                    <a:pt x="1118122" y="2511314"/>
                  </a:lnTo>
                  <a:lnTo>
                    <a:pt x="1121605" y="2509133"/>
                  </a:lnTo>
                  <a:lnTo>
                    <a:pt x="1125088" y="2506956"/>
                  </a:lnTo>
                  <a:lnTo>
                    <a:pt x="1128572" y="2529113"/>
                  </a:lnTo>
                  <a:lnTo>
                    <a:pt x="1132055" y="2526976"/>
                  </a:lnTo>
                  <a:lnTo>
                    <a:pt x="1135538" y="2524843"/>
                  </a:lnTo>
                  <a:lnTo>
                    <a:pt x="1139021" y="2522714"/>
                  </a:lnTo>
                  <a:lnTo>
                    <a:pt x="1142505" y="2520589"/>
                  </a:lnTo>
                  <a:lnTo>
                    <a:pt x="1145988" y="2518467"/>
                  </a:lnTo>
                  <a:lnTo>
                    <a:pt x="1149471" y="2535114"/>
                  </a:lnTo>
                  <a:lnTo>
                    <a:pt x="1152954" y="2533024"/>
                  </a:lnTo>
                  <a:lnTo>
                    <a:pt x="1156437" y="2530938"/>
                  </a:lnTo>
                  <a:lnTo>
                    <a:pt x="1159921" y="2528856"/>
                  </a:lnTo>
                  <a:lnTo>
                    <a:pt x="1163404" y="2526777"/>
                  </a:lnTo>
                  <a:lnTo>
                    <a:pt x="1166887" y="2524701"/>
                  </a:lnTo>
                  <a:lnTo>
                    <a:pt x="1170370" y="2554034"/>
                  </a:lnTo>
                  <a:lnTo>
                    <a:pt x="1173854" y="2552007"/>
                  </a:lnTo>
                  <a:lnTo>
                    <a:pt x="1177337" y="2549984"/>
                  </a:lnTo>
                  <a:lnTo>
                    <a:pt x="1180820" y="2547965"/>
                  </a:lnTo>
                  <a:lnTo>
                    <a:pt x="1184303" y="2545948"/>
                  </a:lnTo>
                  <a:lnTo>
                    <a:pt x="1187787" y="2543935"/>
                  </a:lnTo>
                  <a:lnTo>
                    <a:pt x="1191270" y="2546280"/>
                  </a:lnTo>
                  <a:lnTo>
                    <a:pt x="1194753" y="2544279"/>
                  </a:lnTo>
                  <a:lnTo>
                    <a:pt x="1198236" y="2542281"/>
                  </a:lnTo>
                  <a:lnTo>
                    <a:pt x="1201720" y="2540286"/>
                  </a:lnTo>
                  <a:lnTo>
                    <a:pt x="1205203" y="2538294"/>
                  </a:lnTo>
                  <a:lnTo>
                    <a:pt x="1208686" y="2536305"/>
                  </a:lnTo>
                  <a:lnTo>
                    <a:pt x="1212169" y="2559833"/>
                  </a:lnTo>
                  <a:lnTo>
                    <a:pt x="1215653" y="2557885"/>
                  </a:lnTo>
                  <a:lnTo>
                    <a:pt x="1219136" y="2555939"/>
                  </a:lnTo>
                  <a:lnTo>
                    <a:pt x="1222619" y="2553996"/>
                  </a:lnTo>
                  <a:lnTo>
                    <a:pt x="1226102" y="2552057"/>
                  </a:lnTo>
                  <a:lnTo>
                    <a:pt x="1229586" y="2615940"/>
                  </a:lnTo>
                  <a:lnTo>
                    <a:pt x="1233069" y="2614096"/>
                  </a:lnTo>
                  <a:lnTo>
                    <a:pt x="1236552" y="2612254"/>
                  </a:lnTo>
                  <a:lnTo>
                    <a:pt x="1240035" y="2610416"/>
                  </a:lnTo>
                  <a:lnTo>
                    <a:pt x="1243519" y="2608579"/>
                  </a:lnTo>
                  <a:lnTo>
                    <a:pt x="1247002" y="2606746"/>
                  </a:lnTo>
                  <a:lnTo>
                    <a:pt x="1250485" y="2608529"/>
                  </a:lnTo>
                  <a:lnTo>
                    <a:pt x="1253968" y="2606706"/>
                  </a:lnTo>
                  <a:lnTo>
                    <a:pt x="1257452" y="2604885"/>
                  </a:lnTo>
                  <a:lnTo>
                    <a:pt x="1260935" y="2603067"/>
                  </a:lnTo>
                  <a:lnTo>
                    <a:pt x="1264418" y="2601251"/>
                  </a:lnTo>
                  <a:lnTo>
                    <a:pt x="1267901" y="2599438"/>
                  </a:lnTo>
                  <a:lnTo>
                    <a:pt x="1271385" y="2597627"/>
                  </a:lnTo>
                  <a:lnTo>
                    <a:pt x="1274868" y="2595819"/>
                  </a:lnTo>
                  <a:lnTo>
                    <a:pt x="1278351" y="2594013"/>
                  </a:lnTo>
                  <a:lnTo>
                    <a:pt x="1281834" y="2592210"/>
                  </a:lnTo>
                  <a:lnTo>
                    <a:pt x="1285318" y="2590409"/>
                  </a:lnTo>
                  <a:lnTo>
                    <a:pt x="1288801" y="2588611"/>
                  </a:lnTo>
                  <a:lnTo>
                    <a:pt x="1292284" y="2635258"/>
                  </a:lnTo>
                  <a:lnTo>
                    <a:pt x="1295767" y="2633530"/>
                  </a:lnTo>
                  <a:lnTo>
                    <a:pt x="1299251" y="2631804"/>
                  </a:lnTo>
                  <a:lnTo>
                    <a:pt x="1302734" y="2630080"/>
                  </a:lnTo>
                  <a:lnTo>
                    <a:pt x="1306217" y="2628359"/>
                  </a:lnTo>
                  <a:lnTo>
                    <a:pt x="1309700" y="2626640"/>
                  </a:lnTo>
                  <a:lnTo>
                    <a:pt x="1313184" y="2644844"/>
                  </a:lnTo>
                  <a:lnTo>
                    <a:pt x="1316667" y="2644228"/>
                  </a:lnTo>
                  <a:lnTo>
                    <a:pt x="1320150" y="2643613"/>
                  </a:lnTo>
                  <a:lnTo>
                    <a:pt x="1323633" y="2643001"/>
                  </a:lnTo>
                  <a:lnTo>
                    <a:pt x="1327117" y="2642391"/>
                  </a:lnTo>
                  <a:lnTo>
                    <a:pt x="1330600" y="2641784"/>
                  </a:lnTo>
                  <a:lnTo>
                    <a:pt x="1334083" y="2646707"/>
                  </a:lnTo>
                  <a:lnTo>
                    <a:pt x="1337566" y="2645048"/>
                  </a:lnTo>
                  <a:lnTo>
                    <a:pt x="1341050" y="2643392"/>
                  </a:lnTo>
                  <a:lnTo>
                    <a:pt x="1344533" y="2641737"/>
                  </a:lnTo>
                  <a:lnTo>
                    <a:pt x="1348016" y="2640085"/>
                  </a:lnTo>
                  <a:lnTo>
                    <a:pt x="1351499" y="2638435"/>
                  </a:lnTo>
                  <a:lnTo>
                    <a:pt x="1354983" y="2636787"/>
                  </a:lnTo>
                  <a:lnTo>
                    <a:pt x="1358466" y="2635140"/>
                  </a:lnTo>
                  <a:lnTo>
                    <a:pt x="1361949" y="2633496"/>
                  </a:lnTo>
                  <a:lnTo>
                    <a:pt x="1365432" y="2631854"/>
                  </a:lnTo>
                  <a:lnTo>
                    <a:pt x="1368916" y="2630214"/>
                  </a:lnTo>
                  <a:lnTo>
                    <a:pt x="1372399" y="2628576"/>
                  </a:lnTo>
                  <a:lnTo>
                    <a:pt x="1375882" y="2639299"/>
                  </a:lnTo>
                  <a:lnTo>
                    <a:pt x="1379365" y="2637681"/>
                  </a:lnTo>
                  <a:lnTo>
                    <a:pt x="1382849" y="2636065"/>
                  </a:lnTo>
                  <a:lnTo>
                    <a:pt x="1386332" y="2634451"/>
                  </a:lnTo>
                  <a:lnTo>
                    <a:pt x="1389815" y="2632839"/>
                  </a:lnTo>
                  <a:lnTo>
                    <a:pt x="1393298" y="2631229"/>
                  </a:lnTo>
                  <a:lnTo>
                    <a:pt x="1393298" y="2634283"/>
                  </a:lnTo>
                  <a:lnTo>
                    <a:pt x="1393298" y="2637315"/>
                  </a:lnTo>
                  <a:lnTo>
                    <a:pt x="1396782" y="2635715"/>
                  </a:lnTo>
                  <a:lnTo>
                    <a:pt x="1400265" y="2634116"/>
                  </a:lnTo>
                  <a:lnTo>
                    <a:pt x="1403748" y="2632520"/>
                  </a:lnTo>
                  <a:lnTo>
                    <a:pt x="1407231" y="2630926"/>
                  </a:lnTo>
                  <a:lnTo>
                    <a:pt x="1410715" y="2629333"/>
                  </a:lnTo>
                  <a:lnTo>
                    <a:pt x="1414198" y="2642698"/>
                  </a:lnTo>
                  <a:lnTo>
                    <a:pt x="1417681" y="2641128"/>
                  </a:lnTo>
                  <a:lnTo>
                    <a:pt x="1421164" y="2639560"/>
                  </a:lnTo>
                  <a:lnTo>
                    <a:pt x="1424648" y="2637994"/>
                  </a:lnTo>
                  <a:lnTo>
                    <a:pt x="1428131" y="2636430"/>
                  </a:lnTo>
                  <a:lnTo>
                    <a:pt x="1431614" y="2634868"/>
                  </a:lnTo>
                  <a:lnTo>
                    <a:pt x="1435097" y="2670133"/>
                  </a:lnTo>
                  <a:lnTo>
                    <a:pt x="1438580" y="2668621"/>
                  </a:lnTo>
                  <a:lnTo>
                    <a:pt x="1442064" y="2667110"/>
                  </a:lnTo>
                  <a:lnTo>
                    <a:pt x="1445547" y="2665602"/>
                  </a:lnTo>
                  <a:lnTo>
                    <a:pt x="1449030" y="2664095"/>
                  </a:lnTo>
                  <a:lnTo>
                    <a:pt x="1452513" y="2662590"/>
                  </a:lnTo>
                  <a:lnTo>
                    <a:pt x="1455997" y="2661086"/>
                  </a:lnTo>
                  <a:lnTo>
                    <a:pt x="1459480" y="2659585"/>
                  </a:lnTo>
                  <a:lnTo>
                    <a:pt x="1462963" y="2658084"/>
                  </a:lnTo>
                  <a:lnTo>
                    <a:pt x="1466446" y="2656586"/>
                  </a:lnTo>
                  <a:lnTo>
                    <a:pt x="1469930" y="2655089"/>
                  </a:lnTo>
                  <a:lnTo>
                    <a:pt x="1473413" y="2653594"/>
                  </a:lnTo>
                  <a:lnTo>
                    <a:pt x="1476896" y="2665634"/>
                  </a:lnTo>
                  <a:lnTo>
                    <a:pt x="1480379" y="2664159"/>
                  </a:lnTo>
                  <a:lnTo>
                    <a:pt x="1483863" y="2662686"/>
                  </a:lnTo>
                  <a:lnTo>
                    <a:pt x="1487346" y="2661214"/>
                  </a:lnTo>
                  <a:lnTo>
                    <a:pt x="1490829" y="2659744"/>
                  </a:lnTo>
                  <a:lnTo>
                    <a:pt x="1494312" y="2658276"/>
                  </a:lnTo>
                  <a:lnTo>
                    <a:pt x="1497796" y="2670007"/>
                  </a:lnTo>
                  <a:lnTo>
                    <a:pt x="1501279" y="2668558"/>
                  </a:lnTo>
                  <a:lnTo>
                    <a:pt x="1504762" y="2667110"/>
                  </a:lnTo>
                  <a:lnTo>
                    <a:pt x="1508245" y="2665665"/>
                  </a:lnTo>
                  <a:lnTo>
                    <a:pt x="1511729" y="2664221"/>
                  </a:lnTo>
                  <a:lnTo>
                    <a:pt x="1515212" y="2662778"/>
                  </a:lnTo>
                  <a:lnTo>
                    <a:pt x="1518695" y="2681749"/>
                  </a:lnTo>
                  <a:lnTo>
                    <a:pt x="1522178" y="2680335"/>
                  </a:lnTo>
                  <a:lnTo>
                    <a:pt x="1525662" y="2678922"/>
                  </a:lnTo>
                  <a:lnTo>
                    <a:pt x="1529145" y="2677510"/>
                  </a:lnTo>
                  <a:lnTo>
                    <a:pt x="1532628" y="2676100"/>
                  </a:lnTo>
                  <a:lnTo>
                    <a:pt x="1536111" y="2674691"/>
                  </a:lnTo>
                  <a:lnTo>
                    <a:pt x="1539595" y="2673284"/>
                  </a:lnTo>
                  <a:lnTo>
                    <a:pt x="1543078" y="2671879"/>
                  </a:lnTo>
                  <a:lnTo>
                    <a:pt x="1546561" y="2670474"/>
                  </a:lnTo>
                  <a:lnTo>
                    <a:pt x="1550044" y="2669072"/>
                  </a:lnTo>
                  <a:lnTo>
                    <a:pt x="1553528" y="2667671"/>
                  </a:lnTo>
                  <a:lnTo>
                    <a:pt x="1557011" y="2666271"/>
                  </a:lnTo>
                  <a:lnTo>
                    <a:pt x="1560494" y="2677304"/>
                  </a:lnTo>
                  <a:lnTo>
                    <a:pt x="1563977" y="2675922"/>
                  </a:lnTo>
                  <a:lnTo>
                    <a:pt x="1567461" y="2674541"/>
                  </a:lnTo>
                  <a:lnTo>
                    <a:pt x="1570944" y="2673162"/>
                  </a:lnTo>
                  <a:lnTo>
                    <a:pt x="1574427" y="2671784"/>
                  </a:lnTo>
                  <a:lnTo>
                    <a:pt x="1577910" y="2675304"/>
                  </a:lnTo>
                  <a:lnTo>
                    <a:pt x="1581394" y="2673935"/>
                  </a:lnTo>
                  <a:lnTo>
                    <a:pt x="1584877" y="2672568"/>
                  </a:lnTo>
                  <a:lnTo>
                    <a:pt x="1588360" y="2671201"/>
                  </a:lnTo>
                  <a:lnTo>
                    <a:pt x="1591843" y="2669836"/>
                  </a:lnTo>
                  <a:lnTo>
                    <a:pt x="1595327" y="2668473"/>
                  </a:lnTo>
                  <a:lnTo>
                    <a:pt x="1598810" y="2681554"/>
                  </a:lnTo>
                  <a:lnTo>
                    <a:pt x="1602293" y="2680210"/>
                  </a:lnTo>
                  <a:lnTo>
                    <a:pt x="1605776" y="2678868"/>
                  </a:lnTo>
                  <a:lnTo>
                    <a:pt x="1609260" y="2677526"/>
                  </a:lnTo>
                  <a:lnTo>
                    <a:pt x="1612743" y="2676186"/>
                  </a:lnTo>
                  <a:lnTo>
                    <a:pt x="1616226" y="2674848"/>
                  </a:lnTo>
                  <a:lnTo>
                    <a:pt x="1619709" y="2673511"/>
                  </a:lnTo>
                  <a:lnTo>
                    <a:pt x="1623193" y="2672175"/>
                  </a:lnTo>
                  <a:lnTo>
                    <a:pt x="1626676" y="2670840"/>
                  </a:lnTo>
                  <a:lnTo>
                    <a:pt x="1630159" y="2669507"/>
                  </a:lnTo>
                  <a:lnTo>
                    <a:pt x="1633642" y="2668175"/>
                  </a:lnTo>
                  <a:lnTo>
                    <a:pt x="1637126" y="2666844"/>
                  </a:lnTo>
                  <a:lnTo>
                    <a:pt x="1640609" y="2691064"/>
                  </a:lnTo>
                  <a:lnTo>
                    <a:pt x="1644092" y="2689765"/>
                  </a:lnTo>
                  <a:lnTo>
                    <a:pt x="1647575" y="2688468"/>
                  </a:lnTo>
                  <a:lnTo>
                    <a:pt x="1651059" y="2687172"/>
                  </a:lnTo>
                  <a:lnTo>
                    <a:pt x="1654542" y="2685877"/>
                  </a:lnTo>
                  <a:lnTo>
                    <a:pt x="1658025" y="2684583"/>
                  </a:lnTo>
                  <a:lnTo>
                    <a:pt x="1661508" y="2683290"/>
                  </a:lnTo>
                  <a:lnTo>
                    <a:pt x="1664992" y="2681999"/>
                  </a:lnTo>
                  <a:lnTo>
                    <a:pt x="1668475" y="2680709"/>
                  </a:lnTo>
                  <a:lnTo>
                    <a:pt x="1671958" y="2679420"/>
                  </a:lnTo>
                  <a:lnTo>
                    <a:pt x="1675441" y="2678133"/>
                  </a:lnTo>
                  <a:lnTo>
                    <a:pt x="1678925" y="2676846"/>
                  </a:lnTo>
                  <a:lnTo>
                    <a:pt x="1682408" y="2684583"/>
                  </a:lnTo>
                  <a:lnTo>
                    <a:pt x="1685891" y="2683309"/>
                  </a:lnTo>
                  <a:lnTo>
                    <a:pt x="1689374" y="2682036"/>
                  </a:lnTo>
                  <a:lnTo>
                    <a:pt x="1692858" y="2680765"/>
                  </a:lnTo>
                  <a:lnTo>
                    <a:pt x="1696341" y="2679495"/>
                  </a:lnTo>
                  <a:lnTo>
                    <a:pt x="1699824" y="2678226"/>
                  </a:lnTo>
                  <a:lnTo>
                    <a:pt x="1703307" y="2676958"/>
                  </a:lnTo>
                  <a:lnTo>
                    <a:pt x="1706791" y="2675692"/>
                  </a:lnTo>
                  <a:lnTo>
                    <a:pt x="1710274" y="2674426"/>
                  </a:lnTo>
                  <a:lnTo>
                    <a:pt x="1713757" y="2673162"/>
                  </a:lnTo>
                  <a:lnTo>
                    <a:pt x="1717240" y="2671899"/>
                  </a:lnTo>
                  <a:lnTo>
                    <a:pt x="1720723" y="2670637"/>
                  </a:lnTo>
                  <a:lnTo>
                    <a:pt x="1724207" y="2708117"/>
                  </a:lnTo>
                  <a:lnTo>
                    <a:pt x="1727690" y="2706900"/>
                  </a:lnTo>
                  <a:lnTo>
                    <a:pt x="1731173" y="2705684"/>
                  </a:lnTo>
                  <a:lnTo>
                    <a:pt x="1734656" y="2704469"/>
                  </a:lnTo>
                  <a:lnTo>
                    <a:pt x="1738140" y="2703256"/>
                  </a:lnTo>
                  <a:lnTo>
                    <a:pt x="1741623" y="2702043"/>
                  </a:lnTo>
                  <a:lnTo>
                    <a:pt x="1741623" y="2704099"/>
                  </a:lnTo>
                  <a:lnTo>
                    <a:pt x="1741623" y="2706144"/>
                  </a:lnTo>
                  <a:lnTo>
                    <a:pt x="1741623" y="2708178"/>
                  </a:lnTo>
                  <a:lnTo>
                    <a:pt x="1741623" y="2710202"/>
                  </a:lnTo>
                  <a:lnTo>
                    <a:pt x="1741623" y="2712215"/>
                  </a:lnTo>
                  <a:lnTo>
                    <a:pt x="1741623" y="2714218"/>
                  </a:lnTo>
                  <a:lnTo>
                    <a:pt x="1741623" y="2716210"/>
                  </a:lnTo>
                  <a:lnTo>
                    <a:pt x="1741623" y="2718192"/>
                  </a:lnTo>
                  <a:lnTo>
                    <a:pt x="1745106" y="2716999"/>
                  </a:lnTo>
                  <a:lnTo>
                    <a:pt x="1748589" y="2715806"/>
                  </a:lnTo>
                  <a:lnTo>
                    <a:pt x="1752073" y="2714615"/>
                  </a:lnTo>
                  <a:lnTo>
                    <a:pt x="1755556" y="2713424"/>
                  </a:lnTo>
                  <a:lnTo>
                    <a:pt x="1759039" y="2712235"/>
                  </a:lnTo>
                  <a:lnTo>
                    <a:pt x="1762522" y="2717011"/>
                  </a:lnTo>
                  <a:lnTo>
                    <a:pt x="1766006" y="2716163"/>
                  </a:lnTo>
                  <a:lnTo>
                    <a:pt x="1769489" y="2715317"/>
                  </a:lnTo>
                  <a:lnTo>
                    <a:pt x="1772972" y="2714473"/>
                  </a:lnTo>
                  <a:lnTo>
                    <a:pt x="1776455" y="2713630"/>
                  </a:lnTo>
                  <a:lnTo>
                    <a:pt x="1779939" y="2712788"/>
                  </a:lnTo>
                  <a:lnTo>
                    <a:pt x="1783422" y="2736567"/>
                  </a:lnTo>
                  <a:lnTo>
                    <a:pt x="1786905" y="2735422"/>
                  </a:lnTo>
                  <a:lnTo>
                    <a:pt x="1790388" y="2734277"/>
                  </a:lnTo>
                  <a:lnTo>
                    <a:pt x="1793872" y="2733134"/>
                  </a:lnTo>
                  <a:lnTo>
                    <a:pt x="1797355" y="2731991"/>
                  </a:lnTo>
                  <a:lnTo>
                    <a:pt x="1800838" y="2730850"/>
                  </a:lnTo>
                  <a:lnTo>
                    <a:pt x="1804321" y="2729710"/>
                  </a:lnTo>
                  <a:lnTo>
                    <a:pt x="1807805" y="2728570"/>
                  </a:lnTo>
                  <a:lnTo>
                    <a:pt x="1811288" y="2727431"/>
                  </a:lnTo>
                  <a:lnTo>
                    <a:pt x="1814771" y="2726294"/>
                  </a:lnTo>
                  <a:lnTo>
                    <a:pt x="1818254" y="2725157"/>
                  </a:lnTo>
                  <a:lnTo>
                    <a:pt x="1821738" y="2724021"/>
                  </a:lnTo>
                  <a:lnTo>
                    <a:pt x="1825221" y="2739294"/>
                  </a:lnTo>
                  <a:lnTo>
                    <a:pt x="1828704" y="2738178"/>
                  </a:lnTo>
                  <a:lnTo>
                    <a:pt x="1832187" y="2737063"/>
                  </a:lnTo>
                  <a:lnTo>
                    <a:pt x="1835671" y="2735949"/>
                  </a:lnTo>
                  <a:lnTo>
                    <a:pt x="1839154" y="2734835"/>
                  </a:lnTo>
                  <a:lnTo>
                    <a:pt x="1842637" y="2733723"/>
                  </a:lnTo>
                  <a:lnTo>
                    <a:pt x="1846120" y="2737959"/>
                  </a:lnTo>
                  <a:lnTo>
                    <a:pt x="1849604" y="2736854"/>
                  </a:lnTo>
                  <a:lnTo>
                    <a:pt x="1853087" y="2735750"/>
                  </a:lnTo>
                  <a:lnTo>
                    <a:pt x="1856570" y="2734647"/>
                  </a:lnTo>
                  <a:lnTo>
                    <a:pt x="1860053" y="2733545"/>
                  </a:lnTo>
                  <a:lnTo>
                    <a:pt x="1863537" y="2732443"/>
                  </a:lnTo>
                  <a:lnTo>
                    <a:pt x="1867020" y="2733120"/>
                  </a:lnTo>
                  <a:lnTo>
                    <a:pt x="1870503" y="2732022"/>
                  </a:lnTo>
                  <a:lnTo>
                    <a:pt x="1873986" y="2730926"/>
                  </a:lnTo>
                  <a:lnTo>
                    <a:pt x="1877470" y="2729830"/>
                  </a:lnTo>
                  <a:lnTo>
                    <a:pt x="1880953" y="2728735"/>
                  </a:lnTo>
                  <a:lnTo>
                    <a:pt x="1884436" y="2727641"/>
                  </a:lnTo>
                  <a:lnTo>
                    <a:pt x="1887919" y="2737102"/>
                  </a:lnTo>
                  <a:lnTo>
                    <a:pt x="1891403" y="2736021"/>
                  </a:lnTo>
                  <a:lnTo>
                    <a:pt x="1894886" y="2734941"/>
                  </a:lnTo>
                  <a:lnTo>
                    <a:pt x="1898369" y="2733861"/>
                  </a:lnTo>
                  <a:lnTo>
                    <a:pt x="1901852" y="2732782"/>
                  </a:lnTo>
                  <a:lnTo>
                    <a:pt x="1905336" y="2731704"/>
                  </a:lnTo>
                  <a:lnTo>
                    <a:pt x="1908819" y="2734102"/>
                  </a:lnTo>
                  <a:lnTo>
                    <a:pt x="1912302" y="2733030"/>
                  </a:lnTo>
                  <a:lnTo>
                    <a:pt x="1915785" y="2731958"/>
                  </a:lnTo>
                  <a:lnTo>
                    <a:pt x="1919269" y="2730887"/>
                  </a:lnTo>
                  <a:lnTo>
                    <a:pt x="1922752" y="2729817"/>
                  </a:lnTo>
                  <a:lnTo>
                    <a:pt x="1926235" y="2730482"/>
                  </a:lnTo>
                  <a:lnTo>
                    <a:pt x="1929718" y="2729415"/>
                  </a:lnTo>
                  <a:lnTo>
                    <a:pt x="1933202" y="2728350"/>
                  </a:lnTo>
                  <a:lnTo>
                    <a:pt x="1936685" y="2727285"/>
                  </a:lnTo>
                  <a:lnTo>
                    <a:pt x="1940168" y="2726220"/>
                  </a:lnTo>
                  <a:lnTo>
                    <a:pt x="1943651" y="2725157"/>
                  </a:lnTo>
                  <a:lnTo>
                    <a:pt x="1947135" y="2732701"/>
                  </a:lnTo>
                  <a:lnTo>
                    <a:pt x="1950618" y="2731648"/>
                  </a:lnTo>
                  <a:lnTo>
                    <a:pt x="1954101" y="2730596"/>
                  </a:lnTo>
                  <a:lnTo>
                    <a:pt x="1957584" y="2729545"/>
                  </a:lnTo>
                  <a:lnTo>
                    <a:pt x="1961068" y="2728494"/>
                  </a:lnTo>
                  <a:lnTo>
                    <a:pt x="1964551" y="2727445"/>
                  </a:lnTo>
                  <a:lnTo>
                    <a:pt x="1968034" y="2726396"/>
                  </a:lnTo>
                  <a:lnTo>
                    <a:pt x="1971517" y="2725348"/>
                  </a:lnTo>
                  <a:lnTo>
                    <a:pt x="1975001" y="2724300"/>
                  </a:lnTo>
                  <a:lnTo>
                    <a:pt x="1978484" y="2723254"/>
                  </a:lnTo>
                  <a:lnTo>
                    <a:pt x="1981967" y="2722208"/>
                  </a:lnTo>
                  <a:lnTo>
                    <a:pt x="1985450" y="2721163"/>
                  </a:lnTo>
                  <a:lnTo>
                    <a:pt x="1988934" y="2725252"/>
                  </a:lnTo>
                  <a:lnTo>
                    <a:pt x="1992417" y="2724213"/>
                  </a:lnTo>
                  <a:lnTo>
                    <a:pt x="1995900" y="2723176"/>
                  </a:lnTo>
                  <a:lnTo>
                    <a:pt x="1999383" y="2722139"/>
                  </a:lnTo>
                  <a:lnTo>
                    <a:pt x="2002867" y="2721103"/>
                  </a:lnTo>
                  <a:lnTo>
                    <a:pt x="2006350" y="2720068"/>
                  </a:lnTo>
                  <a:lnTo>
                    <a:pt x="2009833" y="2719034"/>
                  </a:lnTo>
                  <a:lnTo>
                    <a:pt x="2013316" y="2718001"/>
                  </a:lnTo>
                  <a:lnTo>
                    <a:pt x="2016799" y="2716968"/>
                  </a:lnTo>
                  <a:lnTo>
                    <a:pt x="2020283" y="2715936"/>
                  </a:lnTo>
                  <a:lnTo>
                    <a:pt x="2023766" y="2714905"/>
                  </a:lnTo>
                  <a:lnTo>
                    <a:pt x="2027249" y="2713875"/>
                  </a:lnTo>
                  <a:lnTo>
                    <a:pt x="2030732" y="2728013"/>
                  </a:lnTo>
                  <a:lnTo>
                    <a:pt x="2034216" y="2726999"/>
                  </a:lnTo>
                  <a:lnTo>
                    <a:pt x="2037699" y="2725986"/>
                  </a:lnTo>
                  <a:lnTo>
                    <a:pt x="2041182" y="2724973"/>
                  </a:lnTo>
                  <a:lnTo>
                    <a:pt x="2044665" y="2723961"/>
                  </a:lnTo>
                  <a:lnTo>
                    <a:pt x="2048149" y="2722950"/>
                  </a:lnTo>
                  <a:lnTo>
                    <a:pt x="2051632" y="2728529"/>
                  </a:lnTo>
                  <a:lnTo>
                    <a:pt x="2055115" y="2727526"/>
                  </a:lnTo>
                  <a:lnTo>
                    <a:pt x="2058598" y="2726523"/>
                  </a:lnTo>
                  <a:lnTo>
                    <a:pt x="2062082" y="2725521"/>
                  </a:lnTo>
                  <a:lnTo>
                    <a:pt x="2065565" y="2724520"/>
                  </a:lnTo>
                  <a:lnTo>
                    <a:pt x="2069048" y="2723520"/>
                  </a:lnTo>
                  <a:lnTo>
                    <a:pt x="2072531" y="2764425"/>
                  </a:lnTo>
                  <a:lnTo>
                    <a:pt x="2076015" y="2763466"/>
                  </a:lnTo>
                  <a:lnTo>
                    <a:pt x="2079498" y="2762509"/>
                  </a:lnTo>
                  <a:lnTo>
                    <a:pt x="2082981" y="2761551"/>
                  </a:lnTo>
                  <a:lnTo>
                    <a:pt x="2086464" y="2760595"/>
                  </a:lnTo>
                  <a:lnTo>
                    <a:pt x="2089948" y="2759639"/>
                  </a:lnTo>
                  <a:lnTo>
                    <a:pt x="2089948" y="2761110"/>
                  </a:lnTo>
                  <a:lnTo>
                    <a:pt x="2089948" y="2762575"/>
                  </a:lnTo>
                  <a:lnTo>
                    <a:pt x="2089948" y="2764034"/>
                  </a:lnTo>
                  <a:lnTo>
                    <a:pt x="2089948" y="2765486"/>
                  </a:lnTo>
                  <a:lnTo>
                    <a:pt x="2089948" y="2766934"/>
                  </a:lnTo>
                  <a:lnTo>
                    <a:pt x="2089948" y="2768375"/>
                  </a:lnTo>
                  <a:lnTo>
                    <a:pt x="2089948" y="2769810"/>
                  </a:lnTo>
                  <a:lnTo>
                    <a:pt x="2093431" y="2768865"/>
                  </a:lnTo>
                  <a:lnTo>
                    <a:pt x="2096914" y="2767921"/>
                  </a:lnTo>
                  <a:lnTo>
                    <a:pt x="2100397" y="2766977"/>
                  </a:lnTo>
                  <a:lnTo>
                    <a:pt x="2103881" y="2766033"/>
                  </a:lnTo>
                  <a:lnTo>
                    <a:pt x="2107364" y="2765091"/>
                  </a:lnTo>
                  <a:lnTo>
                    <a:pt x="2110847" y="2767019"/>
                  </a:lnTo>
                  <a:lnTo>
                    <a:pt x="2114330" y="2766081"/>
                  </a:lnTo>
                  <a:lnTo>
                    <a:pt x="2117814" y="2765143"/>
                  </a:lnTo>
                  <a:lnTo>
                    <a:pt x="2121297" y="2764206"/>
                  </a:lnTo>
                  <a:lnTo>
                    <a:pt x="2124780" y="2763269"/>
                  </a:lnTo>
                  <a:lnTo>
                    <a:pt x="2128263" y="2762333"/>
                  </a:lnTo>
                  <a:lnTo>
                    <a:pt x="2131747" y="2761513"/>
                  </a:lnTo>
                  <a:lnTo>
                    <a:pt x="2135230" y="2761067"/>
                  </a:lnTo>
                  <a:lnTo>
                    <a:pt x="2138713" y="2760622"/>
                  </a:lnTo>
                  <a:lnTo>
                    <a:pt x="2142196" y="2760178"/>
                  </a:lnTo>
                  <a:lnTo>
                    <a:pt x="2145680" y="2759735"/>
                  </a:lnTo>
                  <a:lnTo>
                    <a:pt x="2149163" y="2759293"/>
                  </a:lnTo>
                  <a:lnTo>
                    <a:pt x="2152646" y="2758679"/>
                  </a:lnTo>
                  <a:lnTo>
                    <a:pt x="2156129" y="2757751"/>
                  </a:lnTo>
                  <a:lnTo>
                    <a:pt x="2159613" y="2756823"/>
                  </a:lnTo>
                  <a:lnTo>
                    <a:pt x="2163096" y="2755896"/>
                  </a:lnTo>
                  <a:lnTo>
                    <a:pt x="2166579" y="2754970"/>
                  </a:lnTo>
                  <a:lnTo>
                    <a:pt x="2170062" y="2754044"/>
                  </a:lnTo>
                  <a:lnTo>
                    <a:pt x="2173546" y="2755993"/>
                  </a:lnTo>
                  <a:lnTo>
                    <a:pt x="2177029" y="2755071"/>
                  </a:lnTo>
                  <a:lnTo>
                    <a:pt x="2180512" y="2754150"/>
                  </a:lnTo>
                  <a:lnTo>
                    <a:pt x="2183995" y="2753230"/>
                  </a:lnTo>
                  <a:lnTo>
                    <a:pt x="2187479" y="2752310"/>
                  </a:lnTo>
                  <a:lnTo>
                    <a:pt x="2190962" y="2751390"/>
                  </a:lnTo>
                  <a:lnTo>
                    <a:pt x="2194445" y="2754906"/>
                  </a:lnTo>
                  <a:lnTo>
                    <a:pt x="2197928" y="2754234"/>
                  </a:lnTo>
                  <a:lnTo>
                    <a:pt x="2201412" y="2753563"/>
                  </a:lnTo>
                  <a:lnTo>
                    <a:pt x="2204895" y="2752893"/>
                  </a:lnTo>
                  <a:lnTo>
                    <a:pt x="2208378" y="2752223"/>
                  </a:lnTo>
                  <a:lnTo>
                    <a:pt x="2211861" y="2751554"/>
                  </a:lnTo>
                  <a:lnTo>
                    <a:pt x="2215345" y="2756371"/>
                  </a:lnTo>
                  <a:lnTo>
                    <a:pt x="2218828" y="2755467"/>
                  </a:lnTo>
                  <a:lnTo>
                    <a:pt x="2222311" y="2754564"/>
                  </a:lnTo>
                  <a:lnTo>
                    <a:pt x="2225794" y="2753661"/>
                  </a:lnTo>
                  <a:lnTo>
                    <a:pt x="2229278" y="2752758"/>
                  </a:lnTo>
                  <a:lnTo>
                    <a:pt x="2232761" y="2751857"/>
                  </a:lnTo>
                  <a:lnTo>
                    <a:pt x="2236244" y="2750955"/>
                  </a:lnTo>
                  <a:lnTo>
                    <a:pt x="2239727" y="2750055"/>
                  </a:lnTo>
                  <a:lnTo>
                    <a:pt x="2243211" y="2749155"/>
                  </a:lnTo>
                  <a:lnTo>
                    <a:pt x="2246694" y="2748256"/>
                  </a:lnTo>
                  <a:lnTo>
                    <a:pt x="2250177" y="2747357"/>
                  </a:lnTo>
                  <a:lnTo>
                    <a:pt x="2253660" y="2746459"/>
                  </a:lnTo>
                  <a:lnTo>
                    <a:pt x="2257144" y="2759475"/>
                  </a:lnTo>
                  <a:lnTo>
                    <a:pt x="2260627" y="2758591"/>
                  </a:lnTo>
                  <a:lnTo>
                    <a:pt x="2264110" y="2757707"/>
                  </a:lnTo>
                  <a:lnTo>
                    <a:pt x="2267593" y="2756823"/>
                  </a:lnTo>
                  <a:lnTo>
                    <a:pt x="2271077" y="2755941"/>
                  </a:lnTo>
                  <a:lnTo>
                    <a:pt x="2274560" y="2764533"/>
                  </a:lnTo>
                  <a:lnTo>
                    <a:pt x="2278043" y="2763659"/>
                  </a:lnTo>
                  <a:lnTo>
                    <a:pt x="2281526" y="2762787"/>
                  </a:lnTo>
                  <a:lnTo>
                    <a:pt x="2285010" y="2761914"/>
                  </a:lnTo>
                  <a:lnTo>
                    <a:pt x="2288493" y="2761043"/>
                  </a:lnTo>
                  <a:lnTo>
                    <a:pt x="2291976" y="2760172"/>
                  </a:lnTo>
                  <a:lnTo>
                    <a:pt x="2295459" y="2759301"/>
                  </a:lnTo>
                  <a:lnTo>
                    <a:pt x="2298942" y="2758431"/>
                  </a:lnTo>
                  <a:lnTo>
                    <a:pt x="2302426" y="2757562"/>
                  </a:lnTo>
                  <a:lnTo>
                    <a:pt x="2305909" y="2756693"/>
                  </a:lnTo>
                  <a:lnTo>
                    <a:pt x="2309392" y="2755825"/>
                  </a:lnTo>
                  <a:lnTo>
                    <a:pt x="2312875" y="2754957"/>
                  </a:lnTo>
                  <a:lnTo>
                    <a:pt x="2316359" y="2773795"/>
                  </a:lnTo>
                  <a:lnTo>
                    <a:pt x="2319842" y="2772946"/>
                  </a:lnTo>
                  <a:lnTo>
                    <a:pt x="2323325" y="2772097"/>
                  </a:lnTo>
                  <a:lnTo>
                    <a:pt x="2326808" y="2771249"/>
                  </a:lnTo>
                  <a:lnTo>
                    <a:pt x="2330292" y="2770401"/>
                  </a:lnTo>
                  <a:lnTo>
                    <a:pt x="2333775" y="2769554"/>
                  </a:lnTo>
                  <a:lnTo>
                    <a:pt x="2337258" y="2775075"/>
                  </a:lnTo>
                  <a:lnTo>
                    <a:pt x="2340741" y="2774234"/>
                  </a:lnTo>
                  <a:lnTo>
                    <a:pt x="2344225" y="2773394"/>
                  </a:lnTo>
                  <a:lnTo>
                    <a:pt x="2347708" y="2772554"/>
                  </a:lnTo>
                  <a:lnTo>
                    <a:pt x="2351191" y="2771715"/>
                  </a:lnTo>
                  <a:lnTo>
                    <a:pt x="2354674" y="2770877"/>
                  </a:lnTo>
                  <a:lnTo>
                    <a:pt x="2358158" y="2770039"/>
                  </a:lnTo>
                  <a:lnTo>
                    <a:pt x="2361641" y="2769201"/>
                  </a:lnTo>
                  <a:lnTo>
                    <a:pt x="2365124" y="2768364"/>
                  </a:lnTo>
                  <a:lnTo>
                    <a:pt x="2368607" y="2767528"/>
                  </a:lnTo>
                  <a:lnTo>
                    <a:pt x="2372091" y="2766692"/>
                  </a:lnTo>
                  <a:lnTo>
                    <a:pt x="2375574" y="2765856"/>
                  </a:lnTo>
                  <a:lnTo>
                    <a:pt x="2379057" y="2788464"/>
                  </a:lnTo>
                  <a:lnTo>
                    <a:pt x="2382540" y="2787650"/>
                  </a:lnTo>
                  <a:lnTo>
                    <a:pt x="2386024" y="2786836"/>
                  </a:lnTo>
                  <a:lnTo>
                    <a:pt x="2389507" y="2786023"/>
                  </a:lnTo>
                  <a:lnTo>
                    <a:pt x="2392990" y="2785210"/>
                  </a:lnTo>
                  <a:lnTo>
                    <a:pt x="2396473" y="2784398"/>
                  </a:lnTo>
                  <a:lnTo>
                    <a:pt x="2399957" y="2783586"/>
                  </a:lnTo>
                  <a:lnTo>
                    <a:pt x="2403440" y="2782775"/>
                  </a:lnTo>
                  <a:lnTo>
                    <a:pt x="2406923" y="2781964"/>
                  </a:lnTo>
                  <a:lnTo>
                    <a:pt x="2410406" y="2781154"/>
                  </a:lnTo>
                  <a:lnTo>
                    <a:pt x="2413890" y="2780344"/>
                  </a:lnTo>
                  <a:lnTo>
                    <a:pt x="2417373" y="2779535"/>
                  </a:lnTo>
                  <a:lnTo>
                    <a:pt x="2420856" y="2788244"/>
                  </a:lnTo>
                  <a:lnTo>
                    <a:pt x="2424339" y="2787444"/>
                  </a:lnTo>
                  <a:lnTo>
                    <a:pt x="2427823" y="2786644"/>
                  </a:lnTo>
                  <a:lnTo>
                    <a:pt x="2431306" y="2785845"/>
                  </a:lnTo>
                  <a:lnTo>
                    <a:pt x="2434789" y="2785046"/>
                  </a:lnTo>
                  <a:lnTo>
                    <a:pt x="2438272" y="2804840"/>
                  </a:lnTo>
                  <a:lnTo>
                    <a:pt x="2441756" y="2804060"/>
                  </a:lnTo>
                  <a:lnTo>
                    <a:pt x="2445239" y="2803280"/>
                  </a:lnTo>
                  <a:lnTo>
                    <a:pt x="2448722" y="2802501"/>
                  </a:lnTo>
                  <a:lnTo>
                    <a:pt x="2452205" y="2801722"/>
                  </a:lnTo>
                  <a:lnTo>
                    <a:pt x="2455689" y="2800943"/>
                  </a:lnTo>
                  <a:lnTo>
                    <a:pt x="2459172" y="2803497"/>
                  </a:lnTo>
                  <a:lnTo>
                    <a:pt x="2462655" y="2802723"/>
                  </a:lnTo>
                  <a:lnTo>
                    <a:pt x="2466138" y="2801948"/>
                  </a:lnTo>
                  <a:lnTo>
                    <a:pt x="2469622" y="2801174"/>
                  </a:lnTo>
                  <a:lnTo>
                    <a:pt x="2473105" y="2800401"/>
                  </a:lnTo>
                  <a:lnTo>
                    <a:pt x="2476588" y="2799628"/>
                  </a:lnTo>
                  <a:lnTo>
                    <a:pt x="2480071" y="2802172"/>
                  </a:lnTo>
                  <a:lnTo>
                    <a:pt x="2483555" y="2801403"/>
                  </a:lnTo>
                  <a:lnTo>
                    <a:pt x="2487038" y="2800634"/>
                  </a:lnTo>
                  <a:lnTo>
                    <a:pt x="2490521" y="2799866"/>
                  </a:lnTo>
                  <a:lnTo>
                    <a:pt x="2494004" y="2799097"/>
                  </a:lnTo>
                  <a:lnTo>
                    <a:pt x="2497488" y="2798330"/>
                  </a:lnTo>
                  <a:lnTo>
                    <a:pt x="2500971" y="2800864"/>
                  </a:lnTo>
                  <a:lnTo>
                    <a:pt x="2504454" y="2800100"/>
                  </a:lnTo>
                  <a:lnTo>
                    <a:pt x="2507937" y="2799337"/>
                  </a:lnTo>
                  <a:lnTo>
                    <a:pt x="2511421" y="2798573"/>
                  </a:lnTo>
                  <a:lnTo>
                    <a:pt x="2514904" y="2797811"/>
                  </a:lnTo>
                  <a:lnTo>
                    <a:pt x="2518387" y="2797048"/>
                  </a:lnTo>
                  <a:lnTo>
                    <a:pt x="2521870" y="2810304"/>
                  </a:lnTo>
                  <a:lnTo>
                    <a:pt x="2525354" y="2809555"/>
                  </a:lnTo>
                  <a:lnTo>
                    <a:pt x="2528837" y="2808805"/>
                  </a:lnTo>
                  <a:lnTo>
                    <a:pt x="2532320" y="2808056"/>
                  </a:lnTo>
                  <a:lnTo>
                    <a:pt x="2535803" y="2807308"/>
                  </a:lnTo>
                  <a:lnTo>
                    <a:pt x="2539287" y="2806560"/>
                  </a:lnTo>
                  <a:lnTo>
                    <a:pt x="2542770" y="2814200"/>
                  </a:lnTo>
                  <a:lnTo>
                    <a:pt x="2546253" y="2813460"/>
                  </a:lnTo>
                  <a:lnTo>
                    <a:pt x="2549736" y="2812720"/>
                  </a:lnTo>
                  <a:lnTo>
                    <a:pt x="2553220" y="2811980"/>
                  </a:lnTo>
                  <a:lnTo>
                    <a:pt x="2556703" y="2811241"/>
                  </a:lnTo>
                  <a:lnTo>
                    <a:pt x="2560186" y="2810502"/>
                  </a:lnTo>
                  <a:lnTo>
                    <a:pt x="2563669" y="2815051"/>
                  </a:lnTo>
                  <a:lnTo>
                    <a:pt x="2567153" y="2814492"/>
                  </a:lnTo>
                  <a:lnTo>
                    <a:pt x="2570636" y="2813933"/>
                  </a:lnTo>
                  <a:lnTo>
                    <a:pt x="2574119" y="2813375"/>
                  </a:lnTo>
                  <a:lnTo>
                    <a:pt x="2577602" y="2812817"/>
                  </a:lnTo>
                  <a:lnTo>
                    <a:pt x="2581085" y="2812260"/>
                  </a:lnTo>
                  <a:lnTo>
                    <a:pt x="2584569" y="2812586"/>
                  </a:lnTo>
                  <a:lnTo>
                    <a:pt x="2588052" y="2811856"/>
                  </a:lnTo>
                  <a:lnTo>
                    <a:pt x="2591535" y="2811127"/>
                  </a:lnTo>
                  <a:lnTo>
                    <a:pt x="2595018" y="2810398"/>
                  </a:lnTo>
                  <a:lnTo>
                    <a:pt x="2598502" y="2809669"/>
                  </a:lnTo>
                  <a:lnTo>
                    <a:pt x="2601985" y="2808941"/>
                  </a:lnTo>
                  <a:lnTo>
                    <a:pt x="2605468" y="2817347"/>
                  </a:lnTo>
                  <a:lnTo>
                    <a:pt x="2608951" y="2816627"/>
                  </a:lnTo>
                  <a:lnTo>
                    <a:pt x="2612435" y="2815908"/>
                  </a:lnTo>
                  <a:lnTo>
                    <a:pt x="2615918" y="2815189"/>
                  </a:lnTo>
                  <a:lnTo>
                    <a:pt x="2619401" y="2814470"/>
                  </a:lnTo>
                  <a:lnTo>
                    <a:pt x="2622884" y="2830415"/>
                  </a:lnTo>
                  <a:lnTo>
                    <a:pt x="2626368" y="2829711"/>
                  </a:lnTo>
                  <a:lnTo>
                    <a:pt x="2629851" y="2829007"/>
                  </a:lnTo>
                  <a:lnTo>
                    <a:pt x="2633334" y="2828303"/>
                  </a:lnTo>
                  <a:lnTo>
                    <a:pt x="2636817" y="2827600"/>
                  </a:lnTo>
                  <a:lnTo>
                    <a:pt x="2640301" y="2826897"/>
                  </a:lnTo>
                  <a:lnTo>
                    <a:pt x="2643784" y="2827154"/>
                  </a:lnTo>
                  <a:lnTo>
                    <a:pt x="2647267" y="2826452"/>
                  </a:lnTo>
                  <a:lnTo>
                    <a:pt x="2650750" y="2825751"/>
                  </a:lnTo>
                  <a:lnTo>
                    <a:pt x="2654234" y="2825050"/>
                  </a:lnTo>
                  <a:lnTo>
                    <a:pt x="2657717" y="2824350"/>
                  </a:lnTo>
                  <a:lnTo>
                    <a:pt x="2661200" y="2823650"/>
                  </a:lnTo>
                  <a:lnTo>
                    <a:pt x="2664683" y="2826778"/>
                  </a:lnTo>
                  <a:lnTo>
                    <a:pt x="2668167" y="2826081"/>
                  </a:lnTo>
                  <a:lnTo>
                    <a:pt x="2671650" y="2825386"/>
                  </a:lnTo>
                  <a:lnTo>
                    <a:pt x="2675133" y="2824690"/>
                  </a:lnTo>
                  <a:lnTo>
                    <a:pt x="2678616" y="2823995"/>
                  </a:lnTo>
                  <a:lnTo>
                    <a:pt x="2682100" y="2823300"/>
                  </a:lnTo>
                  <a:lnTo>
                    <a:pt x="2685583" y="2825461"/>
                  </a:lnTo>
                  <a:lnTo>
                    <a:pt x="2689066" y="2824769"/>
                  </a:lnTo>
                  <a:lnTo>
                    <a:pt x="2692549" y="2824078"/>
                  </a:lnTo>
                  <a:lnTo>
                    <a:pt x="2696033" y="2823386"/>
                  </a:lnTo>
                  <a:lnTo>
                    <a:pt x="2699516" y="2822695"/>
                  </a:lnTo>
                  <a:lnTo>
                    <a:pt x="2702999" y="2822005"/>
                  </a:lnTo>
                  <a:lnTo>
                    <a:pt x="2706482" y="2821315"/>
                  </a:lnTo>
                  <a:lnTo>
                    <a:pt x="2709966" y="2820625"/>
                  </a:lnTo>
                  <a:lnTo>
                    <a:pt x="2713449" y="2819935"/>
                  </a:lnTo>
                  <a:lnTo>
                    <a:pt x="2716932" y="2819246"/>
                  </a:lnTo>
                  <a:lnTo>
                    <a:pt x="2720415" y="2818557"/>
                  </a:lnTo>
                  <a:lnTo>
                    <a:pt x="2723899" y="2817869"/>
                  </a:lnTo>
                  <a:lnTo>
                    <a:pt x="2727382" y="2817181"/>
                  </a:lnTo>
                  <a:lnTo>
                    <a:pt x="2730865" y="2816493"/>
                  </a:lnTo>
                  <a:lnTo>
                    <a:pt x="2734348" y="2815805"/>
                  </a:lnTo>
                  <a:lnTo>
                    <a:pt x="2737832" y="2815118"/>
                  </a:lnTo>
                  <a:lnTo>
                    <a:pt x="2741315" y="2814431"/>
                  </a:lnTo>
                  <a:lnTo>
                    <a:pt x="2744798" y="2813745"/>
                  </a:lnTo>
                  <a:lnTo>
                    <a:pt x="2748281" y="2820662"/>
                  </a:lnTo>
                  <a:lnTo>
                    <a:pt x="2751765" y="2819983"/>
                  </a:lnTo>
                  <a:lnTo>
                    <a:pt x="2755248" y="2819303"/>
                  </a:lnTo>
                  <a:lnTo>
                    <a:pt x="2758731" y="2818624"/>
                  </a:lnTo>
                  <a:lnTo>
                    <a:pt x="2762214" y="2817945"/>
                  </a:lnTo>
                  <a:lnTo>
                    <a:pt x="2765698" y="2817266"/>
                  </a:lnTo>
                  <a:lnTo>
                    <a:pt x="2769181" y="2818471"/>
                  </a:lnTo>
                  <a:lnTo>
                    <a:pt x="2772664" y="2817794"/>
                  </a:lnTo>
                  <a:lnTo>
                    <a:pt x="2776147" y="2817118"/>
                  </a:lnTo>
                  <a:lnTo>
                    <a:pt x="2779631" y="2816443"/>
                  </a:lnTo>
                  <a:lnTo>
                    <a:pt x="2783114" y="2815767"/>
                  </a:lnTo>
                  <a:lnTo>
                    <a:pt x="2786597" y="2815092"/>
                  </a:lnTo>
                  <a:lnTo>
                    <a:pt x="2786597" y="2816033"/>
                  </a:lnTo>
                  <a:lnTo>
                    <a:pt x="2786597" y="2816971"/>
                  </a:lnTo>
                  <a:lnTo>
                    <a:pt x="2786597" y="2817907"/>
                  </a:lnTo>
                  <a:lnTo>
                    <a:pt x="2790080" y="2817235"/>
                  </a:lnTo>
                  <a:lnTo>
                    <a:pt x="2793564" y="2816562"/>
                  </a:lnTo>
                  <a:lnTo>
                    <a:pt x="2797047" y="2815890"/>
                  </a:lnTo>
                  <a:lnTo>
                    <a:pt x="2800530" y="2815218"/>
                  </a:lnTo>
                  <a:lnTo>
                    <a:pt x="2804013" y="2814547"/>
                  </a:lnTo>
                  <a:lnTo>
                    <a:pt x="2807497" y="2813895"/>
                  </a:lnTo>
                  <a:lnTo>
                    <a:pt x="2810980" y="2813384"/>
                  </a:lnTo>
                  <a:lnTo>
                    <a:pt x="2814463" y="2812873"/>
                  </a:lnTo>
                  <a:lnTo>
                    <a:pt x="2817946" y="2812363"/>
                  </a:lnTo>
                  <a:lnTo>
                    <a:pt x="2821430" y="2811854"/>
                  </a:lnTo>
                  <a:lnTo>
                    <a:pt x="2824913" y="2811344"/>
                  </a:lnTo>
                  <a:lnTo>
                    <a:pt x="2828396" y="2821934"/>
                  </a:lnTo>
                  <a:lnTo>
                    <a:pt x="2831879" y="2821429"/>
                  </a:lnTo>
                  <a:lnTo>
                    <a:pt x="2835363" y="2820924"/>
                  </a:lnTo>
                  <a:lnTo>
                    <a:pt x="2838846" y="2820420"/>
                  </a:lnTo>
                  <a:lnTo>
                    <a:pt x="2842329" y="2819917"/>
                  </a:lnTo>
                  <a:lnTo>
                    <a:pt x="2845812" y="2819414"/>
                  </a:lnTo>
                  <a:lnTo>
                    <a:pt x="2849296" y="2828732"/>
                  </a:lnTo>
                  <a:lnTo>
                    <a:pt x="2852779" y="2828082"/>
                  </a:lnTo>
                  <a:lnTo>
                    <a:pt x="2856262" y="2827433"/>
                  </a:lnTo>
                  <a:lnTo>
                    <a:pt x="2859745" y="2826783"/>
                  </a:lnTo>
                  <a:lnTo>
                    <a:pt x="2863229" y="2826135"/>
                  </a:lnTo>
                  <a:lnTo>
                    <a:pt x="2866712" y="2825486"/>
                  </a:lnTo>
                  <a:lnTo>
                    <a:pt x="2870195" y="2836189"/>
                  </a:lnTo>
                  <a:lnTo>
                    <a:pt x="2873678" y="2835550"/>
                  </a:lnTo>
                  <a:lnTo>
                    <a:pt x="2877161" y="2834911"/>
                  </a:lnTo>
                  <a:lnTo>
                    <a:pt x="2880645" y="2834272"/>
                  </a:lnTo>
                  <a:lnTo>
                    <a:pt x="2884128" y="2833634"/>
                  </a:lnTo>
                  <a:lnTo>
                    <a:pt x="2887611" y="2832995"/>
                  </a:lnTo>
                  <a:lnTo>
                    <a:pt x="2891094" y="2851597"/>
                  </a:lnTo>
                  <a:lnTo>
                    <a:pt x="2894578" y="2850975"/>
                  </a:lnTo>
                  <a:lnTo>
                    <a:pt x="2898061" y="2850352"/>
                  </a:lnTo>
                  <a:lnTo>
                    <a:pt x="2901544" y="2849730"/>
                  </a:lnTo>
                  <a:lnTo>
                    <a:pt x="2905027" y="2849107"/>
                  </a:lnTo>
                  <a:lnTo>
                    <a:pt x="2908511" y="2848486"/>
                  </a:lnTo>
                  <a:lnTo>
                    <a:pt x="2911994" y="2854322"/>
                  </a:lnTo>
                  <a:lnTo>
                    <a:pt x="2915477" y="2853706"/>
                  </a:lnTo>
                  <a:lnTo>
                    <a:pt x="2918960" y="2853090"/>
                  </a:lnTo>
                  <a:lnTo>
                    <a:pt x="2922444" y="2852474"/>
                  </a:lnTo>
                  <a:lnTo>
                    <a:pt x="2925927" y="2851858"/>
                  </a:lnTo>
                  <a:lnTo>
                    <a:pt x="2929410" y="2851243"/>
                  </a:lnTo>
                  <a:lnTo>
                    <a:pt x="2932893" y="2853822"/>
                  </a:lnTo>
                  <a:lnTo>
                    <a:pt x="2936377" y="2853210"/>
                  </a:lnTo>
                  <a:lnTo>
                    <a:pt x="2939860" y="2852598"/>
                  </a:lnTo>
                  <a:lnTo>
                    <a:pt x="2943343" y="2851986"/>
                  </a:lnTo>
                  <a:lnTo>
                    <a:pt x="2946826" y="2851375"/>
                  </a:lnTo>
                  <a:lnTo>
                    <a:pt x="2950310" y="2850763"/>
                  </a:lnTo>
                  <a:lnTo>
                    <a:pt x="2953793" y="2852538"/>
                  </a:lnTo>
                  <a:lnTo>
                    <a:pt x="2957276" y="2851929"/>
                  </a:lnTo>
                  <a:lnTo>
                    <a:pt x="2960759" y="2851320"/>
                  </a:lnTo>
                  <a:lnTo>
                    <a:pt x="2964243" y="2850712"/>
                  </a:lnTo>
                  <a:lnTo>
                    <a:pt x="2967726" y="2850104"/>
                  </a:lnTo>
                  <a:lnTo>
                    <a:pt x="2971209" y="2858904"/>
                  </a:lnTo>
                  <a:lnTo>
                    <a:pt x="2974692" y="2858435"/>
                  </a:lnTo>
                  <a:lnTo>
                    <a:pt x="2978176" y="2857966"/>
                  </a:lnTo>
                  <a:lnTo>
                    <a:pt x="2981659" y="2857497"/>
                  </a:lnTo>
                  <a:lnTo>
                    <a:pt x="2985142" y="2857029"/>
                  </a:lnTo>
                  <a:lnTo>
                    <a:pt x="2988625" y="2856561"/>
                  </a:lnTo>
                  <a:lnTo>
                    <a:pt x="2992109" y="2857613"/>
                  </a:lnTo>
                  <a:lnTo>
                    <a:pt x="2995592" y="2857016"/>
                  </a:lnTo>
                  <a:lnTo>
                    <a:pt x="2999075" y="2856419"/>
                  </a:lnTo>
                  <a:lnTo>
                    <a:pt x="3002558" y="2855822"/>
                  </a:lnTo>
                  <a:lnTo>
                    <a:pt x="3006042" y="2855225"/>
                  </a:lnTo>
                  <a:lnTo>
                    <a:pt x="3009525" y="2854629"/>
                  </a:lnTo>
                  <a:lnTo>
                    <a:pt x="3013008" y="2857874"/>
                  </a:lnTo>
                  <a:lnTo>
                    <a:pt x="3016491" y="2857281"/>
                  </a:lnTo>
                  <a:lnTo>
                    <a:pt x="3019975" y="2856688"/>
                  </a:lnTo>
                  <a:lnTo>
                    <a:pt x="3023458" y="2856095"/>
                  </a:lnTo>
                  <a:lnTo>
                    <a:pt x="3026941" y="2855503"/>
                  </a:lnTo>
                  <a:lnTo>
                    <a:pt x="3030424" y="2854911"/>
                  </a:lnTo>
                  <a:lnTo>
                    <a:pt x="3033908" y="2854373"/>
                  </a:lnTo>
                  <a:lnTo>
                    <a:pt x="3037391" y="2853912"/>
                  </a:lnTo>
                  <a:lnTo>
                    <a:pt x="3040874" y="2853451"/>
                  </a:lnTo>
                  <a:lnTo>
                    <a:pt x="3044357" y="2852991"/>
                  </a:lnTo>
                  <a:lnTo>
                    <a:pt x="3047841" y="2852531"/>
                  </a:lnTo>
                  <a:lnTo>
                    <a:pt x="3051324" y="2852071"/>
                  </a:lnTo>
                  <a:lnTo>
                    <a:pt x="3054807" y="2856120"/>
                  </a:lnTo>
                  <a:lnTo>
                    <a:pt x="3058290" y="2855534"/>
                  </a:lnTo>
                  <a:lnTo>
                    <a:pt x="3061774" y="2854948"/>
                  </a:lnTo>
                  <a:lnTo>
                    <a:pt x="3065257" y="2854362"/>
                  </a:lnTo>
                  <a:lnTo>
                    <a:pt x="3068740" y="2853776"/>
                  </a:lnTo>
                  <a:lnTo>
                    <a:pt x="3072223" y="2853191"/>
                  </a:lnTo>
                  <a:lnTo>
                    <a:pt x="3075707" y="2869628"/>
                  </a:lnTo>
                  <a:lnTo>
                    <a:pt x="3079190" y="2869056"/>
                  </a:lnTo>
                  <a:lnTo>
                    <a:pt x="3082673" y="2868484"/>
                  </a:lnTo>
                  <a:lnTo>
                    <a:pt x="3086156" y="2867912"/>
                  </a:lnTo>
                  <a:lnTo>
                    <a:pt x="3089640" y="2867340"/>
                  </a:lnTo>
                  <a:lnTo>
                    <a:pt x="3093123" y="2866769"/>
                  </a:lnTo>
                  <a:lnTo>
                    <a:pt x="3096606" y="2869793"/>
                  </a:lnTo>
                  <a:lnTo>
                    <a:pt x="3100089" y="2869224"/>
                  </a:lnTo>
                  <a:lnTo>
                    <a:pt x="3103573" y="2868656"/>
                  </a:lnTo>
                  <a:lnTo>
                    <a:pt x="3107056" y="2868088"/>
                  </a:lnTo>
                  <a:lnTo>
                    <a:pt x="3110539" y="2867520"/>
                  </a:lnTo>
                  <a:lnTo>
                    <a:pt x="3114022" y="2866953"/>
                  </a:lnTo>
                  <a:lnTo>
                    <a:pt x="3117506" y="2880419"/>
                  </a:lnTo>
                  <a:lnTo>
                    <a:pt x="3120989" y="2879862"/>
                  </a:lnTo>
                  <a:lnTo>
                    <a:pt x="3124472" y="2879305"/>
                  </a:lnTo>
                  <a:lnTo>
                    <a:pt x="3127955" y="2878749"/>
                  </a:lnTo>
                  <a:lnTo>
                    <a:pt x="3131439" y="2878192"/>
                  </a:lnTo>
                  <a:lnTo>
                    <a:pt x="3134922" y="2877636"/>
                  </a:lnTo>
                  <a:lnTo>
                    <a:pt x="3138405" y="2877081"/>
                  </a:lnTo>
                  <a:lnTo>
                    <a:pt x="3141888" y="2876525"/>
                  </a:lnTo>
                  <a:lnTo>
                    <a:pt x="3145372" y="2875970"/>
                  </a:lnTo>
                  <a:lnTo>
                    <a:pt x="3148855" y="2875415"/>
                  </a:lnTo>
                  <a:lnTo>
                    <a:pt x="3152338" y="2874860"/>
                  </a:lnTo>
                  <a:lnTo>
                    <a:pt x="3155821" y="2879105"/>
                  </a:lnTo>
                  <a:lnTo>
                    <a:pt x="3159304" y="2878554"/>
                  </a:lnTo>
                  <a:lnTo>
                    <a:pt x="3162788" y="2878003"/>
                  </a:lnTo>
                  <a:lnTo>
                    <a:pt x="3166271" y="2877452"/>
                  </a:lnTo>
                  <a:lnTo>
                    <a:pt x="3169754" y="2876902"/>
                  </a:lnTo>
                  <a:lnTo>
                    <a:pt x="3173237" y="2876352"/>
                  </a:lnTo>
                  <a:lnTo>
                    <a:pt x="3176721" y="2877845"/>
                  </a:lnTo>
                  <a:lnTo>
                    <a:pt x="3180204" y="2877296"/>
                  </a:lnTo>
                  <a:lnTo>
                    <a:pt x="3183687" y="2876748"/>
                  </a:lnTo>
                  <a:lnTo>
                    <a:pt x="3187170" y="2876200"/>
                  </a:lnTo>
                  <a:lnTo>
                    <a:pt x="3190654" y="2875653"/>
                  </a:lnTo>
                  <a:lnTo>
                    <a:pt x="3194137" y="2875105"/>
                  </a:lnTo>
                  <a:lnTo>
                    <a:pt x="3197620" y="2879962"/>
                  </a:lnTo>
                  <a:lnTo>
                    <a:pt x="3201103" y="2879419"/>
                  </a:lnTo>
                  <a:lnTo>
                    <a:pt x="3204587" y="2878876"/>
                  </a:lnTo>
                  <a:lnTo>
                    <a:pt x="3208070" y="2878333"/>
                  </a:lnTo>
                  <a:lnTo>
                    <a:pt x="3211553" y="2877790"/>
                  </a:lnTo>
                  <a:lnTo>
                    <a:pt x="3215036" y="2877248"/>
                  </a:lnTo>
                  <a:lnTo>
                    <a:pt x="3218520" y="2885975"/>
                  </a:lnTo>
                  <a:lnTo>
                    <a:pt x="3222003" y="2885440"/>
                  </a:lnTo>
                  <a:lnTo>
                    <a:pt x="3225486" y="2884904"/>
                  </a:lnTo>
                  <a:lnTo>
                    <a:pt x="3228969" y="2884369"/>
                  </a:lnTo>
                  <a:lnTo>
                    <a:pt x="3232453" y="2883834"/>
                  </a:lnTo>
                  <a:lnTo>
                    <a:pt x="3235936" y="2883300"/>
                  </a:lnTo>
                  <a:lnTo>
                    <a:pt x="3239419" y="2888601"/>
                  </a:lnTo>
                  <a:lnTo>
                    <a:pt x="3242902" y="2888071"/>
                  </a:lnTo>
                  <a:lnTo>
                    <a:pt x="3246386" y="2887541"/>
                  </a:lnTo>
                  <a:lnTo>
                    <a:pt x="3249869" y="2887011"/>
                  </a:lnTo>
                  <a:lnTo>
                    <a:pt x="3253352" y="2886481"/>
                  </a:lnTo>
                  <a:lnTo>
                    <a:pt x="3256835" y="2885952"/>
                  </a:lnTo>
                  <a:lnTo>
                    <a:pt x="3260319" y="2921760"/>
                  </a:lnTo>
                  <a:lnTo>
                    <a:pt x="3263802" y="2921257"/>
                  </a:lnTo>
                  <a:lnTo>
                    <a:pt x="3267285" y="2920754"/>
                  </a:lnTo>
                  <a:lnTo>
                    <a:pt x="3270768" y="2920252"/>
                  </a:lnTo>
                  <a:lnTo>
                    <a:pt x="3274252" y="2919749"/>
                  </a:lnTo>
                  <a:lnTo>
                    <a:pt x="3277735" y="2919247"/>
                  </a:lnTo>
                  <a:lnTo>
                    <a:pt x="3281218" y="2920453"/>
                  </a:lnTo>
                  <a:lnTo>
                    <a:pt x="3284701" y="2919952"/>
                  </a:lnTo>
                  <a:lnTo>
                    <a:pt x="3288185" y="2919451"/>
                  </a:lnTo>
                  <a:lnTo>
                    <a:pt x="3291668" y="2918951"/>
                  </a:lnTo>
                  <a:lnTo>
                    <a:pt x="3295151" y="2918451"/>
                  </a:lnTo>
                  <a:lnTo>
                    <a:pt x="3298634" y="2917951"/>
                  </a:lnTo>
                  <a:lnTo>
                    <a:pt x="3302118" y="2920288"/>
                  </a:lnTo>
                  <a:lnTo>
                    <a:pt x="3305601" y="2919790"/>
                  </a:lnTo>
                  <a:lnTo>
                    <a:pt x="3309084" y="2919292"/>
                  </a:lnTo>
                  <a:lnTo>
                    <a:pt x="3312567" y="2918795"/>
                  </a:lnTo>
                  <a:lnTo>
                    <a:pt x="3316051" y="2918297"/>
                  </a:lnTo>
                  <a:lnTo>
                    <a:pt x="3319534" y="2922854"/>
                  </a:lnTo>
                  <a:lnTo>
                    <a:pt x="3323017" y="2922361"/>
                  </a:lnTo>
                  <a:lnTo>
                    <a:pt x="3326500" y="2921867"/>
                  </a:lnTo>
                  <a:lnTo>
                    <a:pt x="3329984" y="2921374"/>
                  </a:lnTo>
                  <a:lnTo>
                    <a:pt x="3333467" y="2920882"/>
                  </a:lnTo>
                  <a:lnTo>
                    <a:pt x="3336950" y="2920389"/>
                  </a:lnTo>
                  <a:lnTo>
                    <a:pt x="3340433" y="2925430"/>
                  </a:lnTo>
                  <a:lnTo>
                    <a:pt x="3343917" y="2924942"/>
                  </a:lnTo>
                  <a:lnTo>
                    <a:pt x="3347400" y="2924453"/>
                  </a:lnTo>
                  <a:lnTo>
                    <a:pt x="3350883" y="2923965"/>
                  </a:lnTo>
                  <a:lnTo>
                    <a:pt x="3354366" y="2923477"/>
                  </a:lnTo>
                  <a:lnTo>
                    <a:pt x="3357850" y="2922990"/>
                  </a:lnTo>
                  <a:lnTo>
                    <a:pt x="3361333" y="2927951"/>
                  </a:lnTo>
                  <a:lnTo>
                    <a:pt x="3364816" y="2927468"/>
                  </a:lnTo>
                  <a:lnTo>
                    <a:pt x="3368299" y="2926984"/>
                  </a:lnTo>
                  <a:lnTo>
                    <a:pt x="3371783" y="2926501"/>
                  </a:lnTo>
                  <a:lnTo>
                    <a:pt x="3375266" y="2926018"/>
                  </a:lnTo>
                  <a:lnTo>
                    <a:pt x="3378749" y="2925535"/>
                  </a:lnTo>
                  <a:lnTo>
                    <a:pt x="3382232" y="2929354"/>
                  </a:lnTo>
                  <a:lnTo>
                    <a:pt x="3385716" y="2928874"/>
                  </a:lnTo>
                  <a:lnTo>
                    <a:pt x="3389199" y="2928394"/>
                  </a:lnTo>
                  <a:lnTo>
                    <a:pt x="3392682" y="2927915"/>
                  </a:lnTo>
                  <a:lnTo>
                    <a:pt x="3396165" y="2927436"/>
                  </a:lnTo>
                  <a:lnTo>
                    <a:pt x="3399649" y="2926957"/>
                  </a:lnTo>
                  <a:lnTo>
                    <a:pt x="3403132" y="2927548"/>
                  </a:lnTo>
                  <a:lnTo>
                    <a:pt x="3406615" y="2927070"/>
                  </a:lnTo>
                  <a:lnTo>
                    <a:pt x="3410098" y="2926592"/>
                  </a:lnTo>
                  <a:lnTo>
                    <a:pt x="3413582" y="2926114"/>
                  </a:lnTo>
                  <a:lnTo>
                    <a:pt x="3417065" y="2925637"/>
                  </a:lnTo>
                  <a:lnTo>
                    <a:pt x="3420548" y="2925159"/>
                  </a:lnTo>
                  <a:lnTo>
                    <a:pt x="3424031" y="2933128"/>
                  </a:lnTo>
                  <a:lnTo>
                    <a:pt x="3427515" y="2932657"/>
                  </a:lnTo>
                  <a:lnTo>
                    <a:pt x="3430998" y="2932186"/>
                  </a:lnTo>
                  <a:lnTo>
                    <a:pt x="3434481" y="2931715"/>
                  </a:lnTo>
                  <a:lnTo>
                    <a:pt x="3437964" y="2931245"/>
                  </a:lnTo>
                  <a:lnTo>
                    <a:pt x="3441447" y="2930774"/>
                  </a:lnTo>
                  <a:lnTo>
                    <a:pt x="3444931" y="2931346"/>
                  </a:lnTo>
                  <a:lnTo>
                    <a:pt x="3448414" y="2930876"/>
                  </a:lnTo>
                  <a:lnTo>
                    <a:pt x="3451897" y="2930407"/>
                  </a:lnTo>
                  <a:lnTo>
                    <a:pt x="3455380" y="2929938"/>
                  </a:lnTo>
                  <a:lnTo>
                    <a:pt x="3458864" y="2929469"/>
                  </a:lnTo>
                  <a:lnTo>
                    <a:pt x="3462347" y="2929000"/>
                  </a:lnTo>
                  <a:lnTo>
                    <a:pt x="3465830" y="2929053"/>
                  </a:lnTo>
                  <a:lnTo>
                    <a:pt x="3469313" y="2928584"/>
                  </a:lnTo>
                  <a:lnTo>
                    <a:pt x="3472797" y="2928116"/>
                  </a:lnTo>
                  <a:lnTo>
                    <a:pt x="3476280" y="2927648"/>
                  </a:lnTo>
                  <a:lnTo>
                    <a:pt x="3479763" y="2927180"/>
                  </a:lnTo>
                  <a:lnTo>
                    <a:pt x="3483246" y="2926713"/>
                  </a:lnTo>
                  <a:lnTo>
                    <a:pt x="3483246" y="2927235"/>
                  </a:lnTo>
                  <a:lnTo>
                    <a:pt x="3483246" y="2927757"/>
                  </a:lnTo>
                  <a:lnTo>
                    <a:pt x="3483246" y="2928277"/>
                  </a:lnTo>
                  <a:lnTo>
                    <a:pt x="3483246" y="2928797"/>
                  </a:lnTo>
                  <a:lnTo>
                    <a:pt x="3483246" y="2929316"/>
                  </a:lnTo>
                  <a:lnTo>
                    <a:pt x="3483246" y="2929833"/>
                  </a:lnTo>
                  <a:lnTo>
                    <a:pt x="3483246" y="2930350"/>
                  </a:lnTo>
                  <a:lnTo>
                    <a:pt x="3483246" y="2930866"/>
                  </a:lnTo>
                  <a:lnTo>
                    <a:pt x="3483246" y="2931381"/>
                  </a:lnTo>
                  <a:lnTo>
                    <a:pt x="3483246" y="2931895"/>
                  </a:lnTo>
                  <a:lnTo>
                    <a:pt x="3483246" y="2932407"/>
                  </a:lnTo>
                  <a:lnTo>
                    <a:pt x="3483246" y="2932919"/>
                  </a:lnTo>
                  <a:lnTo>
                    <a:pt x="3483246" y="293343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3040240"/>
            </a:xfrm>
            <a:custGeom>
              <a:avLst/>
              <a:gdLst/>
              <a:ahLst/>
              <a:cxnLst/>
              <a:rect l="0" t="0" r="0" b="0"/>
              <a:pathLst>
                <a:path w="3483246" h="304024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3040240"/>
                  </a:lnTo>
                  <a:lnTo>
                    <a:pt x="24382" y="2977134"/>
                  </a:lnTo>
                  <a:lnTo>
                    <a:pt x="27865" y="2916594"/>
                  </a:lnTo>
                  <a:lnTo>
                    <a:pt x="31349" y="2858467"/>
                  </a:lnTo>
                  <a:lnTo>
                    <a:pt x="34832" y="2802612"/>
                  </a:lnTo>
                  <a:lnTo>
                    <a:pt x="38315" y="2748898"/>
                  </a:lnTo>
                  <a:lnTo>
                    <a:pt x="41798" y="2697204"/>
                  </a:lnTo>
                  <a:lnTo>
                    <a:pt x="45282" y="2647418"/>
                  </a:lnTo>
                  <a:lnTo>
                    <a:pt x="48765" y="2599438"/>
                  </a:lnTo>
                  <a:lnTo>
                    <a:pt x="52248" y="2553165"/>
                  </a:lnTo>
                  <a:lnTo>
                    <a:pt x="55731" y="2508511"/>
                  </a:lnTo>
                  <a:lnTo>
                    <a:pt x="59215" y="2465392"/>
                  </a:lnTo>
                  <a:lnTo>
                    <a:pt x="62698" y="2599438"/>
                  </a:lnTo>
                  <a:lnTo>
                    <a:pt x="66181" y="2563305"/>
                  </a:lnTo>
                  <a:lnTo>
                    <a:pt x="69664" y="2528163"/>
                  </a:lnTo>
                  <a:lnTo>
                    <a:pt x="73148" y="2493971"/>
                  </a:lnTo>
                  <a:lnTo>
                    <a:pt x="76631" y="2460692"/>
                  </a:lnTo>
                  <a:lnTo>
                    <a:pt x="80114" y="2428289"/>
                  </a:lnTo>
                  <a:lnTo>
                    <a:pt x="83597" y="2396729"/>
                  </a:lnTo>
                  <a:lnTo>
                    <a:pt x="87081" y="2365979"/>
                  </a:lnTo>
                  <a:lnTo>
                    <a:pt x="90564" y="2336007"/>
                  </a:lnTo>
                  <a:lnTo>
                    <a:pt x="94047" y="2306786"/>
                  </a:lnTo>
                  <a:lnTo>
                    <a:pt x="97530" y="2278286"/>
                  </a:lnTo>
                  <a:lnTo>
                    <a:pt x="101014" y="2250482"/>
                  </a:lnTo>
                  <a:lnTo>
                    <a:pt x="104497" y="2306786"/>
                  </a:lnTo>
                  <a:lnTo>
                    <a:pt x="107980" y="2281104"/>
                  </a:lnTo>
                  <a:lnTo>
                    <a:pt x="111463" y="2255988"/>
                  </a:lnTo>
                  <a:lnTo>
                    <a:pt x="114947" y="2231420"/>
                  </a:lnTo>
                  <a:lnTo>
                    <a:pt x="118430" y="2207380"/>
                  </a:lnTo>
                  <a:lnTo>
                    <a:pt x="121913" y="2183853"/>
                  </a:lnTo>
                  <a:lnTo>
                    <a:pt x="125396" y="2519527"/>
                  </a:lnTo>
                  <a:lnTo>
                    <a:pt x="128880" y="2500311"/>
                  </a:lnTo>
                  <a:lnTo>
                    <a:pt x="132363" y="2481386"/>
                  </a:lnTo>
                  <a:lnTo>
                    <a:pt x="135846" y="2462746"/>
                  </a:lnTo>
                  <a:lnTo>
                    <a:pt x="139329" y="2444383"/>
                  </a:lnTo>
                  <a:lnTo>
                    <a:pt x="142813" y="2426293"/>
                  </a:lnTo>
                  <a:lnTo>
                    <a:pt x="146296" y="2629767"/>
                  </a:lnTo>
                  <a:lnTo>
                    <a:pt x="149779" y="2614514"/>
                  </a:lnTo>
                  <a:lnTo>
                    <a:pt x="153262" y="2599438"/>
                  </a:lnTo>
                  <a:lnTo>
                    <a:pt x="156746" y="2584534"/>
                  </a:lnTo>
                  <a:lnTo>
                    <a:pt x="160229" y="2569799"/>
                  </a:lnTo>
                  <a:lnTo>
                    <a:pt x="163712" y="2555232"/>
                  </a:lnTo>
                  <a:lnTo>
                    <a:pt x="167195" y="2718357"/>
                  </a:lnTo>
                  <a:lnTo>
                    <a:pt x="170679" y="2705978"/>
                  </a:lnTo>
                  <a:lnTo>
                    <a:pt x="174162" y="2693710"/>
                  </a:lnTo>
                  <a:lnTo>
                    <a:pt x="177645" y="2681554"/>
                  </a:lnTo>
                  <a:lnTo>
                    <a:pt x="181128" y="2669507"/>
                  </a:lnTo>
                  <a:lnTo>
                    <a:pt x="184612" y="2657568"/>
                  </a:lnTo>
                  <a:lnTo>
                    <a:pt x="188095" y="2645734"/>
                  </a:lnTo>
                  <a:lnTo>
                    <a:pt x="191578" y="2634006"/>
                  </a:lnTo>
                  <a:lnTo>
                    <a:pt x="195061" y="2622382"/>
                  </a:lnTo>
                  <a:lnTo>
                    <a:pt x="198545" y="2610859"/>
                  </a:lnTo>
                  <a:lnTo>
                    <a:pt x="202028" y="2599438"/>
                  </a:lnTo>
                  <a:lnTo>
                    <a:pt x="205511" y="2610477"/>
                  </a:lnTo>
                  <a:lnTo>
                    <a:pt x="208994" y="2599438"/>
                  </a:lnTo>
                  <a:lnTo>
                    <a:pt x="212478" y="2588491"/>
                  </a:lnTo>
                  <a:lnTo>
                    <a:pt x="215961" y="2577637"/>
                  </a:lnTo>
                  <a:lnTo>
                    <a:pt x="219444" y="2566873"/>
                  </a:lnTo>
                  <a:lnTo>
                    <a:pt x="222927" y="2556198"/>
                  </a:lnTo>
                  <a:lnTo>
                    <a:pt x="226411" y="2842283"/>
                  </a:lnTo>
                  <a:lnTo>
                    <a:pt x="229894" y="2834259"/>
                  </a:lnTo>
                  <a:lnTo>
                    <a:pt x="233377" y="2826280"/>
                  </a:lnTo>
                  <a:lnTo>
                    <a:pt x="236860" y="2818347"/>
                  </a:lnTo>
                  <a:lnTo>
                    <a:pt x="240344" y="2810457"/>
                  </a:lnTo>
                  <a:lnTo>
                    <a:pt x="243827" y="2802612"/>
                  </a:lnTo>
                  <a:lnTo>
                    <a:pt x="247310" y="2794810"/>
                  </a:lnTo>
                  <a:lnTo>
                    <a:pt x="250793" y="2787052"/>
                  </a:lnTo>
                  <a:lnTo>
                    <a:pt x="254277" y="2779337"/>
                  </a:lnTo>
                  <a:lnTo>
                    <a:pt x="257760" y="2771664"/>
                  </a:lnTo>
                  <a:lnTo>
                    <a:pt x="261243" y="2764034"/>
                  </a:lnTo>
                  <a:lnTo>
                    <a:pt x="264726" y="2756445"/>
                  </a:lnTo>
                  <a:lnTo>
                    <a:pt x="268210" y="2891786"/>
                  </a:lnTo>
                  <a:lnTo>
                    <a:pt x="271693" y="2885423"/>
                  </a:lnTo>
                  <a:lnTo>
                    <a:pt x="275176" y="2879088"/>
                  </a:lnTo>
                  <a:lnTo>
                    <a:pt x="278659" y="2872780"/>
                  </a:lnTo>
                  <a:lnTo>
                    <a:pt x="282143" y="2866501"/>
                  </a:lnTo>
                  <a:lnTo>
                    <a:pt x="285626" y="2860248"/>
                  </a:lnTo>
                  <a:lnTo>
                    <a:pt x="289109" y="2912481"/>
                  </a:lnTo>
                  <a:lnTo>
                    <a:pt x="292592" y="2906742"/>
                  </a:lnTo>
                  <a:lnTo>
                    <a:pt x="296075" y="2901026"/>
                  </a:lnTo>
                  <a:lnTo>
                    <a:pt x="299559" y="2895333"/>
                  </a:lnTo>
                  <a:lnTo>
                    <a:pt x="303042" y="2889662"/>
                  </a:lnTo>
                  <a:lnTo>
                    <a:pt x="306525" y="2884013"/>
                  </a:lnTo>
                  <a:lnTo>
                    <a:pt x="310008" y="2898519"/>
                  </a:lnTo>
                  <a:lnTo>
                    <a:pt x="313492" y="2893062"/>
                  </a:lnTo>
                  <a:lnTo>
                    <a:pt x="316975" y="2887625"/>
                  </a:lnTo>
                  <a:lnTo>
                    <a:pt x="320458" y="2882210"/>
                  </a:lnTo>
                  <a:lnTo>
                    <a:pt x="323941" y="2876814"/>
                  </a:lnTo>
                  <a:lnTo>
                    <a:pt x="327425" y="2871439"/>
                  </a:lnTo>
                  <a:lnTo>
                    <a:pt x="330908" y="2879334"/>
                  </a:lnTo>
                  <a:lnTo>
                    <a:pt x="334391" y="2874089"/>
                  </a:lnTo>
                  <a:lnTo>
                    <a:pt x="337874" y="2868863"/>
                  </a:lnTo>
                  <a:lnTo>
                    <a:pt x="341358" y="2863655"/>
                  </a:lnTo>
                  <a:lnTo>
                    <a:pt x="344841" y="2858467"/>
                  </a:lnTo>
                  <a:lnTo>
                    <a:pt x="348324" y="2853298"/>
                  </a:lnTo>
                  <a:lnTo>
                    <a:pt x="348324" y="2859929"/>
                  </a:lnTo>
                  <a:lnTo>
                    <a:pt x="348324" y="2866421"/>
                  </a:lnTo>
                  <a:lnTo>
                    <a:pt x="348324" y="2872780"/>
                  </a:lnTo>
                  <a:lnTo>
                    <a:pt x="348324" y="2879010"/>
                  </a:lnTo>
                  <a:lnTo>
                    <a:pt x="348324" y="2885113"/>
                  </a:lnTo>
                  <a:lnTo>
                    <a:pt x="348324" y="2891094"/>
                  </a:lnTo>
                  <a:lnTo>
                    <a:pt x="348324" y="2896957"/>
                  </a:lnTo>
                  <a:lnTo>
                    <a:pt x="351807" y="2892089"/>
                  </a:lnTo>
                  <a:lnTo>
                    <a:pt x="355291" y="2887238"/>
                  </a:lnTo>
                  <a:lnTo>
                    <a:pt x="358774" y="2882403"/>
                  </a:lnTo>
                  <a:lnTo>
                    <a:pt x="362257" y="2877584"/>
                  </a:lnTo>
                  <a:lnTo>
                    <a:pt x="365740" y="2872780"/>
                  </a:lnTo>
                  <a:lnTo>
                    <a:pt x="369224" y="2873966"/>
                  </a:lnTo>
                  <a:lnTo>
                    <a:pt x="372707" y="2869231"/>
                  </a:lnTo>
                  <a:lnTo>
                    <a:pt x="376190" y="2864512"/>
                  </a:lnTo>
                  <a:lnTo>
                    <a:pt x="379673" y="2859808"/>
                  </a:lnTo>
                  <a:lnTo>
                    <a:pt x="383157" y="2855120"/>
                  </a:lnTo>
                  <a:lnTo>
                    <a:pt x="386640" y="2850447"/>
                  </a:lnTo>
                  <a:lnTo>
                    <a:pt x="390123" y="2857812"/>
                  </a:lnTo>
                  <a:lnTo>
                    <a:pt x="393606" y="2853238"/>
                  </a:lnTo>
                  <a:lnTo>
                    <a:pt x="397090" y="2848679"/>
                  </a:lnTo>
                  <a:lnTo>
                    <a:pt x="400573" y="2844134"/>
                  </a:lnTo>
                  <a:lnTo>
                    <a:pt x="404056" y="2839603"/>
                  </a:lnTo>
                  <a:lnTo>
                    <a:pt x="407539" y="2835087"/>
                  </a:lnTo>
                  <a:lnTo>
                    <a:pt x="411023" y="2842554"/>
                  </a:lnTo>
                  <a:lnTo>
                    <a:pt x="414506" y="2838130"/>
                  </a:lnTo>
                  <a:lnTo>
                    <a:pt x="417989" y="2833720"/>
                  </a:lnTo>
                  <a:lnTo>
                    <a:pt x="421472" y="2829323"/>
                  </a:lnTo>
                  <a:lnTo>
                    <a:pt x="424956" y="2824940"/>
                  </a:lnTo>
                  <a:lnTo>
                    <a:pt x="428439" y="2820571"/>
                  </a:lnTo>
                  <a:lnTo>
                    <a:pt x="431922" y="2822220"/>
                  </a:lnTo>
                  <a:lnTo>
                    <a:pt x="435405" y="2817907"/>
                  </a:lnTo>
                  <a:lnTo>
                    <a:pt x="438889" y="2813608"/>
                  </a:lnTo>
                  <a:lnTo>
                    <a:pt x="442372" y="2809321"/>
                  </a:lnTo>
                  <a:lnTo>
                    <a:pt x="445855" y="2805048"/>
                  </a:lnTo>
                  <a:lnTo>
                    <a:pt x="449338" y="2800788"/>
                  </a:lnTo>
                  <a:lnTo>
                    <a:pt x="452822" y="2825862"/>
                  </a:lnTo>
                  <a:lnTo>
                    <a:pt x="456305" y="2821765"/>
                  </a:lnTo>
                  <a:lnTo>
                    <a:pt x="459788" y="2817681"/>
                  </a:lnTo>
                  <a:lnTo>
                    <a:pt x="463271" y="2813608"/>
                  </a:lnTo>
                  <a:lnTo>
                    <a:pt x="466755" y="2809547"/>
                  </a:lnTo>
                  <a:lnTo>
                    <a:pt x="470238" y="2805497"/>
                  </a:lnTo>
                  <a:lnTo>
                    <a:pt x="473721" y="2839603"/>
                  </a:lnTo>
                  <a:lnTo>
                    <a:pt x="477204" y="2835750"/>
                  </a:lnTo>
                  <a:lnTo>
                    <a:pt x="480688" y="2831908"/>
                  </a:lnTo>
                  <a:lnTo>
                    <a:pt x="484171" y="2828076"/>
                  </a:lnTo>
                  <a:lnTo>
                    <a:pt x="487654" y="2824254"/>
                  </a:lnTo>
                  <a:lnTo>
                    <a:pt x="491137" y="2820442"/>
                  </a:lnTo>
                  <a:lnTo>
                    <a:pt x="494621" y="2851689"/>
                  </a:lnTo>
                  <a:lnTo>
                    <a:pt x="498104" y="2848052"/>
                  </a:lnTo>
                  <a:lnTo>
                    <a:pt x="501587" y="2844425"/>
                  </a:lnTo>
                  <a:lnTo>
                    <a:pt x="505070" y="2840807"/>
                  </a:lnTo>
                  <a:lnTo>
                    <a:pt x="508554" y="2837198"/>
                  </a:lnTo>
                  <a:lnTo>
                    <a:pt x="512037" y="2833598"/>
                  </a:lnTo>
                  <a:lnTo>
                    <a:pt x="515520" y="2830008"/>
                  </a:lnTo>
                  <a:lnTo>
                    <a:pt x="519003" y="2826426"/>
                  </a:lnTo>
                  <a:lnTo>
                    <a:pt x="522487" y="2822854"/>
                  </a:lnTo>
                  <a:lnTo>
                    <a:pt x="525970" y="2819290"/>
                  </a:lnTo>
                  <a:lnTo>
                    <a:pt x="529453" y="2815736"/>
                  </a:lnTo>
                  <a:lnTo>
                    <a:pt x="532936" y="2817124"/>
                  </a:lnTo>
                  <a:lnTo>
                    <a:pt x="536420" y="2813608"/>
                  </a:lnTo>
                  <a:lnTo>
                    <a:pt x="539903" y="2810100"/>
                  </a:lnTo>
                  <a:lnTo>
                    <a:pt x="543386" y="2806600"/>
                  </a:lnTo>
                  <a:lnTo>
                    <a:pt x="546869" y="2803110"/>
                  </a:lnTo>
                  <a:lnTo>
                    <a:pt x="550353" y="2799628"/>
                  </a:lnTo>
                  <a:lnTo>
                    <a:pt x="553836" y="2815643"/>
                  </a:lnTo>
                  <a:lnTo>
                    <a:pt x="557319" y="2812253"/>
                  </a:lnTo>
                  <a:lnTo>
                    <a:pt x="560802" y="2808871"/>
                  </a:lnTo>
                  <a:lnTo>
                    <a:pt x="564286" y="2805497"/>
                  </a:lnTo>
                  <a:lnTo>
                    <a:pt x="567769" y="2802132"/>
                  </a:lnTo>
                  <a:lnTo>
                    <a:pt x="571252" y="2798774"/>
                  </a:lnTo>
                  <a:lnTo>
                    <a:pt x="574735" y="2840661"/>
                  </a:lnTo>
                  <a:lnTo>
                    <a:pt x="578218" y="2837489"/>
                  </a:lnTo>
                  <a:lnTo>
                    <a:pt x="581702" y="2834323"/>
                  </a:lnTo>
                  <a:lnTo>
                    <a:pt x="585185" y="2831165"/>
                  </a:lnTo>
                  <a:lnTo>
                    <a:pt x="588668" y="2828014"/>
                  </a:lnTo>
                  <a:lnTo>
                    <a:pt x="592151" y="2824870"/>
                  </a:lnTo>
                  <a:lnTo>
                    <a:pt x="595635" y="2850661"/>
                  </a:lnTo>
                  <a:lnTo>
                    <a:pt x="599118" y="2847636"/>
                  </a:lnTo>
                  <a:lnTo>
                    <a:pt x="602601" y="2844619"/>
                  </a:lnTo>
                  <a:lnTo>
                    <a:pt x="606084" y="2841607"/>
                  </a:lnTo>
                  <a:lnTo>
                    <a:pt x="609568" y="2838602"/>
                  </a:lnTo>
                  <a:lnTo>
                    <a:pt x="613051" y="2835603"/>
                  </a:lnTo>
                  <a:lnTo>
                    <a:pt x="616534" y="2840590"/>
                  </a:lnTo>
                  <a:lnTo>
                    <a:pt x="620017" y="2837632"/>
                  </a:lnTo>
                  <a:lnTo>
                    <a:pt x="623501" y="2834680"/>
                  </a:lnTo>
                  <a:lnTo>
                    <a:pt x="626984" y="2831734"/>
                  </a:lnTo>
                  <a:lnTo>
                    <a:pt x="630467" y="2828795"/>
                  </a:lnTo>
                  <a:lnTo>
                    <a:pt x="633950" y="2825862"/>
                  </a:lnTo>
                  <a:lnTo>
                    <a:pt x="637434" y="2822934"/>
                  </a:lnTo>
                  <a:lnTo>
                    <a:pt x="640917" y="2820013"/>
                  </a:lnTo>
                  <a:lnTo>
                    <a:pt x="644400" y="2817098"/>
                  </a:lnTo>
                  <a:lnTo>
                    <a:pt x="647883" y="2814189"/>
                  </a:lnTo>
                  <a:lnTo>
                    <a:pt x="651367" y="2811286"/>
                  </a:lnTo>
                  <a:lnTo>
                    <a:pt x="654850" y="2808388"/>
                  </a:lnTo>
                  <a:lnTo>
                    <a:pt x="658333" y="2813608"/>
                  </a:lnTo>
                  <a:lnTo>
                    <a:pt x="661816" y="2810749"/>
                  </a:lnTo>
                  <a:lnTo>
                    <a:pt x="665300" y="2807895"/>
                  </a:lnTo>
                  <a:lnTo>
                    <a:pt x="668783" y="2805048"/>
                  </a:lnTo>
                  <a:lnTo>
                    <a:pt x="672266" y="2802206"/>
                  </a:lnTo>
                  <a:lnTo>
                    <a:pt x="675749" y="2799370"/>
                  </a:lnTo>
                  <a:lnTo>
                    <a:pt x="679233" y="2831428"/>
                  </a:lnTo>
                  <a:lnTo>
                    <a:pt x="682716" y="2828713"/>
                  </a:lnTo>
                  <a:lnTo>
                    <a:pt x="686199" y="2826004"/>
                  </a:lnTo>
                  <a:lnTo>
                    <a:pt x="689682" y="2823300"/>
                  </a:lnTo>
                  <a:lnTo>
                    <a:pt x="693166" y="2820601"/>
                  </a:lnTo>
                  <a:lnTo>
                    <a:pt x="696649" y="2817907"/>
                  </a:lnTo>
                  <a:lnTo>
                    <a:pt x="696649" y="2821624"/>
                  </a:lnTo>
                  <a:lnTo>
                    <a:pt x="696649" y="2825300"/>
                  </a:lnTo>
                  <a:lnTo>
                    <a:pt x="696649" y="2828935"/>
                  </a:lnTo>
                  <a:lnTo>
                    <a:pt x="700132" y="2826280"/>
                  </a:lnTo>
                  <a:lnTo>
                    <a:pt x="703615" y="2823631"/>
                  </a:lnTo>
                  <a:lnTo>
                    <a:pt x="707099" y="2820986"/>
                  </a:lnTo>
                  <a:lnTo>
                    <a:pt x="710582" y="2818347"/>
                  </a:lnTo>
                  <a:lnTo>
                    <a:pt x="714065" y="2815712"/>
                  </a:lnTo>
                  <a:lnTo>
                    <a:pt x="717548" y="2854531"/>
                  </a:lnTo>
                  <a:lnTo>
                    <a:pt x="721032" y="2852032"/>
                  </a:lnTo>
                  <a:lnTo>
                    <a:pt x="724515" y="2849538"/>
                  </a:lnTo>
                  <a:lnTo>
                    <a:pt x="727998" y="2847048"/>
                  </a:lnTo>
                  <a:lnTo>
                    <a:pt x="731481" y="2844562"/>
                  </a:lnTo>
                  <a:lnTo>
                    <a:pt x="734965" y="2842080"/>
                  </a:lnTo>
                  <a:lnTo>
                    <a:pt x="738448" y="2879823"/>
                  </a:lnTo>
                  <a:lnTo>
                    <a:pt x="741931" y="2877472"/>
                  </a:lnTo>
                  <a:lnTo>
                    <a:pt x="745414" y="2875124"/>
                  </a:lnTo>
                  <a:lnTo>
                    <a:pt x="748898" y="2872780"/>
                  </a:lnTo>
                  <a:lnTo>
                    <a:pt x="752381" y="2870441"/>
                  </a:lnTo>
                  <a:lnTo>
                    <a:pt x="755864" y="2868105"/>
                  </a:lnTo>
                  <a:lnTo>
                    <a:pt x="759347" y="2874508"/>
                  </a:lnTo>
                  <a:lnTo>
                    <a:pt x="762831" y="2872205"/>
                  </a:lnTo>
                  <a:lnTo>
                    <a:pt x="766314" y="2869906"/>
                  </a:lnTo>
                  <a:lnTo>
                    <a:pt x="769797" y="2867611"/>
                  </a:lnTo>
                  <a:lnTo>
                    <a:pt x="773280" y="2865320"/>
                  </a:lnTo>
                  <a:lnTo>
                    <a:pt x="776764" y="2863032"/>
                  </a:lnTo>
                  <a:lnTo>
                    <a:pt x="780247" y="2872218"/>
                  </a:lnTo>
                  <a:lnTo>
                    <a:pt x="783730" y="2869971"/>
                  </a:lnTo>
                  <a:lnTo>
                    <a:pt x="787213" y="2867727"/>
                  </a:lnTo>
                  <a:lnTo>
                    <a:pt x="790697" y="2865486"/>
                  </a:lnTo>
                  <a:lnTo>
                    <a:pt x="794180" y="2863249"/>
                  </a:lnTo>
                  <a:lnTo>
                    <a:pt x="797663" y="2861015"/>
                  </a:lnTo>
                  <a:lnTo>
                    <a:pt x="801146" y="2861636"/>
                  </a:lnTo>
                  <a:lnTo>
                    <a:pt x="804630" y="2859417"/>
                  </a:lnTo>
                  <a:lnTo>
                    <a:pt x="808113" y="2857202"/>
                  </a:lnTo>
                  <a:lnTo>
                    <a:pt x="811596" y="2854990"/>
                  </a:lnTo>
                  <a:lnTo>
                    <a:pt x="815079" y="2852782"/>
                  </a:lnTo>
                  <a:lnTo>
                    <a:pt x="818563" y="2850577"/>
                  </a:lnTo>
                  <a:lnTo>
                    <a:pt x="822046" y="2903668"/>
                  </a:lnTo>
                  <a:lnTo>
                    <a:pt x="825529" y="2901623"/>
                  </a:lnTo>
                  <a:lnTo>
                    <a:pt x="829012" y="2899580"/>
                  </a:lnTo>
                  <a:lnTo>
                    <a:pt x="832496" y="2897540"/>
                  </a:lnTo>
                  <a:lnTo>
                    <a:pt x="835979" y="2895503"/>
                  </a:lnTo>
                  <a:lnTo>
                    <a:pt x="839462" y="2893468"/>
                  </a:lnTo>
                  <a:lnTo>
                    <a:pt x="842945" y="2925959"/>
                  </a:lnTo>
                  <a:lnTo>
                    <a:pt x="846429" y="2924026"/>
                  </a:lnTo>
                  <a:lnTo>
                    <a:pt x="849912" y="2922096"/>
                  </a:lnTo>
                  <a:lnTo>
                    <a:pt x="853395" y="2920168"/>
                  </a:lnTo>
                  <a:lnTo>
                    <a:pt x="856878" y="2918242"/>
                  </a:lnTo>
                  <a:lnTo>
                    <a:pt x="860361" y="2916319"/>
                  </a:lnTo>
                  <a:lnTo>
                    <a:pt x="863845" y="2916594"/>
                  </a:lnTo>
                  <a:lnTo>
                    <a:pt x="867328" y="2914682"/>
                  </a:lnTo>
                  <a:lnTo>
                    <a:pt x="870811" y="2912772"/>
                  </a:lnTo>
                  <a:lnTo>
                    <a:pt x="874294" y="2910866"/>
                  </a:lnTo>
                  <a:lnTo>
                    <a:pt x="877778" y="2908961"/>
                  </a:lnTo>
                  <a:lnTo>
                    <a:pt x="881261" y="2909267"/>
                  </a:lnTo>
                  <a:lnTo>
                    <a:pt x="884744" y="2907373"/>
                  </a:lnTo>
                  <a:lnTo>
                    <a:pt x="888227" y="2905482"/>
                  </a:lnTo>
                  <a:lnTo>
                    <a:pt x="891711" y="2903593"/>
                  </a:lnTo>
                  <a:lnTo>
                    <a:pt x="895194" y="2901707"/>
                  </a:lnTo>
                  <a:lnTo>
                    <a:pt x="898677" y="2899823"/>
                  </a:lnTo>
                  <a:lnTo>
                    <a:pt x="902160" y="2900167"/>
                  </a:lnTo>
                  <a:lnTo>
                    <a:pt x="905644" y="2898294"/>
                  </a:lnTo>
                  <a:lnTo>
                    <a:pt x="909127" y="2896423"/>
                  </a:lnTo>
                  <a:lnTo>
                    <a:pt x="912610" y="2894555"/>
                  </a:lnTo>
                  <a:lnTo>
                    <a:pt x="916093" y="2892689"/>
                  </a:lnTo>
                  <a:lnTo>
                    <a:pt x="919577" y="2890825"/>
                  </a:lnTo>
                  <a:lnTo>
                    <a:pt x="923060" y="2893431"/>
                  </a:lnTo>
                  <a:lnTo>
                    <a:pt x="926543" y="2891584"/>
                  </a:lnTo>
                  <a:lnTo>
                    <a:pt x="930026" y="2889739"/>
                  </a:lnTo>
                  <a:lnTo>
                    <a:pt x="933510" y="2887896"/>
                  </a:lnTo>
                  <a:lnTo>
                    <a:pt x="936993" y="2886055"/>
                  </a:lnTo>
                  <a:lnTo>
                    <a:pt x="940476" y="2884217"/>
                  </a:lnTo>
                  <a:lnTo>
                    <a:pt x="943959" y="2889055"/>
                  </a:lnTo>
                  <a:lnTo>
                    <a:pt x="947443" y="2887238"/>
                  </a:lnTo>
                  <a:lnTo>
                    <a:pt x="950926" y="2885423"/>
                  </a:lnTo>
                  <a:lnTo>
                    <a:pt x="954409" y="2883610"/>
                  </a:lnTo>
                  <a:lnTo>
                    <a:pt x="957892" y="2881799"/>
                  </a:lnTo>
                  <a:lnTo>
                    <a:pt x="961376" y="2879991"/>
                  </a:lnTo>
                  <a:lnTo>
                    <a:pt x="964859" y="2903833"/>
                  </a:lnTo>
                  <a:lnTo>
                    <a:pt x="968342" y="2902090"/>
                  </a:lnTo>
                  <a:lnTo>
                    <a:pt x="971825" y="2900350"/>
                  </a:lnTo>
                  <a:lnTo>
                    <a:pt x="975309" y="2898611"/>
                  </a:lnTo>
                  <a:lnTo>
                    <a:pt x="978792" y="2896875"/>
                  </a:lnTo>
                  <a:lnTo>
                    <a:pt x="982275" y="2895140"/>
                  </a:lnTo>
                  <a:lnTo>
                    <a:pt x="985758" y="2897531"/>
                  </a:lnTo>
                  <a:lnTo>
                    <a:pt x="989242" y="2895811"/>
                  </a:lnTo>
                  <a:lnTo>
                    <a:pt x="992725" y="2894092"/>
                  </a:lnTo>
                  <a:lnTo>
                    <a:pt x="996208" y="2892375"/>
                  </a:lnTo>
                  <a:lnTo>
                    <a:pt x="999691" y="2890661"/>
                  </a:lnTo>
                  <a:lnTo>
                    <a:pt x="1003175" y="2888948"/>
                  </a:lnTo>
                  <a:lnTo>
                    <a:pt x="1006658" y="2893401"/>
                  </a:lnTo>
                  <a:lnTo>
                    <a:pt x="1010141" y="2891706"/>
                  </a:lnTo>
                  <a:lnTo>
                    <a:pt x="1013624" y="2890014"/>
                  </a:lnTo>
                  <a:lnTo>
                    <a:pt x="1017108" y="2888324"/>
                  </a:lnTo>
                  <a:lnTo>
                    <a:pt x="1020591" y="2886635"/>
                  </a:lnTo>
                  <a:lnTo>
                    <a:pt x="1024074" y="2884949"/>
                  </a:lnTo>
                  <a:lnTo>
                    <a:pt x="1027557" y="2885318"/>
                  </a:lnTo>
                  <a:lnTo>
                    <a:pt x="1031041" y="2883640"/>
                  </a:lnTo>
                  <a:lnTo>
                    <a:pt x="1034524" y="2881964"/>
                  </a:lnTo>
                  <a:lnTo>
                    <a:pt x="1038007" y="2880290"/>
                  </a:lnTo>
                  <a:lnTo>
                    <a:pt x="1041490" y="2878618"/>
                  </a:lnTo>
                  <a:lnTo>
                    <a:pt x="1044974" y="2876948"/>
                  </a:lnTo>
                  <a:lnTo>
                    <a:pt x="1044974" y="2879010"/>
                  </a:lnTo>
                  <a:lnTo>
                    <a:pt x="1044974" y="2881058"/>
                  </a:lnTo>
                  <a:lnTo>
                    <a:pt x="1044974" y="2883092"/>
                  </a:lnTo>
                  <a:lnTo>
                    <a:pt x="1048457" y="2881438"/>
                  </a:lnTo>
                  <a:lnTo>
                    <a:pt x="1051940" y="2879785"/>
                  </a:lnTo>
                  <a:lnTo>
                    <a:pt x="1055423" y="2878133"/>
                  </a:lnTo>
                  <a:lnTo>
                    <a:pt x="1058907" y="2876484"/>
                  </a:lnTo>
                  <a:lnTo>
                    <a:pt x="1062390" y="2874837"/>
                  </a:lnTo>
                  <a:lnTo>
                    <a:pt x="1065873" y="2881298"/>
                  </a:lnTo>
                  <a:lnTo>
                    <a:pt x="1069356" y="2879672"/>
                  </a:lnTo>
                  <a:lnTo>
                    <a:pt x="1072840" y="2878047"/>
                  </a:lnTo>
                  <a:lnTo>
                    <a:pt x="1076323" y="2876425"/>
                  </a:lnTo>
                  <a:lnTo>
                    <a:pt x="1079806" y="2874804"/>
                  </a:lnTo>
                  <a:lnTo>
                    <a:pt x="1083289" y="2873185"/>
                  </a:lnTo>
                  <a:lnTo>
                    <a:pt x="1086773" y="2879563"/>
                  </a:lnTo>
                  <a:lnTo>
                    <a:pt x="1090256" y="2877964"/>
                  </a:lnTo>
                  <a:lnTo>
                    <a:pt x="1093739" y="2876367"/>
                  </a:lnTo>
                  <a:lnTo>
                    <a:pt x="1097222" y="2874772"/>
                  </a:lnTo>
                  <a:lnTo>
                    <a:pt x="1100706" y="2873179"/>
                  </a:lnTo>
                  <a:lnTo>
                    <a:pt x="1104189" y="2871587"/>
                  </a:lnTo>
                  <a:lnTo>
                    <a:pt x="1107672" y="2887460"/>
                  </a:lnTo>
                  <a:lnTo>
                    <a:pt x="1111155" y="2885908"/>
                  </a:lnTo>
                  <a:lnTo>
                    <a:pt x="1114639" y="2884357"/>
                  </a:lnTo>
                  <a:lnTo>
                    <a:pt x="1118122" y="2882808"/>
                  </a:lnTo>
                  <a:lnTo>
                    <a:pt x="1121605" y="2881261"/>
                  </a:lnTo>
                  <a:lnTo>
                    <a:pt x="1125088" y="2879715"/>
                  </a:lnTo>
                  <a:lnTo>
                    <a:pt x="1128572" y="2878171"/>
                  </a:lnTo>
                  <a:lnTo>
                    <a:pt x="1132055" y="2876629"/>
                  </a:lnTo>
                  <a:lnTo>
                    <a:pt x="1135538" y="2875088"/>
                  </a:lnTo>
                  <a:lnTo>
                    <a:pt x="1139021" y="2873549"/>
                  </a:lnTo>
                  <a:lnTo>
                    <a:pt x="1142505" y="2872012"/>
                  </a:lnTo>
                  <a:lnTo>
                    <a:pt x="1145988" y="2870476"/>
                  </a:lnTo>
                  <a:lnTo>
                    <a:pt x="1149471" y="2868942"/>
                  </a:lnTo>
                  <a:lnTo>
                    <a:pt x="1152954" y="2867410"/>
                  </a:lnTo>
                  <a:lnTo>
                    <a:pt x="1156437" y="2865879"/>
                  </a:lnTo>
                  <a:lnTo>
                    <a:pt x="1159921" y="2864350"/>
                  </a:lnTo>
                  <a:lnTo>
                    <a:pt x="1163404" y="2862822"/>
                  </a:lnTo>
                  <a:lnTo>
                    <a:pt x="1166887" y="2861297"/>
                  </a:lnTo>
                  <a:lnTo>
                    <a:pt x="1170370" y="2861720"/>
                  </a:lnTo>
                  <a:lnTo>
                    <a:pt x="1173854" y="2860201"/>
                  </a:lnTo>
                  <a:lnTo>
                    <a:pt x="1177337" y="2858684"/>
                  </a:lnTo>
                  <a:lnTo>
                    <a:pt x="1180820" y="2857168"/>
                  </a:lnTo>
                  <a:lnTo>
                    <a:pt x="1184303" y="2855654"/>
                  </a:lnTo>
                  <a:lnTo>
                    <a:pt x="1187787" y="2854141"/>
                  </a:lnTo>
                  <a:lnTo>
                    <a:pt x="1191270" y="2878974"/>
                  </a:lnTo>
                  <a:lnTo>
                    <a:pt x="1194753" y="2877514"/>
                  </a:lnTo>
                  <a:lnTo>
                    <a:pt x="1198236" y="2876056"/>
                  </a:lnTo>
                  <a:lnTo>
                    <a:pt x="1201720" y="2874599"/>
                  </a:lnTo>
                  <a:lnTo>
                    <a:pt x="1205203" y="2873144"/>
                  </a:lnTo>
                  <a:lnTo>
                    <a:pt x="1208686" y="2871690"/>
                  </a:lnTo>
                  <a:lnTo>
                    <a:pt x="1212169" y="2882743"/>
                  </a:lnTo>
                  <a:lnTo>
                    <a:pt x="1215653" y="2881315"/>
                  </a:lnTo>
                  <a:lnTo>
                    <a:pt x="1219136" y="2879889"/>
                  </a:lnTo>
                  <a:lnTo>
                    <a:pt x="1222619" y="2878465"/>
                  </a:lnTo>
                  <a:lnTo>
                    <a:pt x="1226102" y="2877042"/>
                  </a:lnTo>
                  <a:lnTo>
                    <a:pt x="1229586" y="2889429"/>
                  </a:lnTo>
                  <a:lnTo>
                    <a:pt x="1233069" y="2888034"/>
                  </a:lnTo>
                  <a:lnTo>
                    <a:pt x="1236552" y="2886641"/>
                  </a:lnTo>
                  <a:lnTo>
                    <a:pt x="1240035" y="2885249"/>
                  </a:lnTo>
                  <a:lnTo>
                    <a:pt x="1243519" y="2883858"/>
                  </a:lnTo>
                  <a:lnTo>
                    <a:pt x="1247002" y="2882469"/>
                  </a:lnTo>
                  <a:lnTo>
                    <a:pt x="1250485" y="2881081"/>
                  </a:lnTo>
                  <a:lnTo>
                    <a:pt x="1253968" y="2879694"/>
                  </a:lnTo>
                  <a:lnTo>
                    <a:pt x="1257452" y="2878309"/>
                  </a:lnTo>
                  <a:lnTo>
                    <a:pt x="1260935" y="2876925"/>
                  </a:lnTo>
                  <a:lnTo>
                    <a:pt x="1264418" y="2875542"/>
                  </a:lnTo>
                  <a:lnTo>
                    <a:pt x="1267901" y="2874161"/>
                  </a:lnTo>
                  <a:lnTo>
                    <a:pt x="1271385" y="2876210"/>
                  </a:lnTo>
                  <a:lnTo>
                    <a:pt x="1274868" y="2874837"/>
                  </a:lnTo>
                  <a:lnTo>
                    <a:pt x="1278351" y="2873466"/>
                  </a:lnTo>
                  <a:lnTo>
                    <a:pt x="1281834" y="2872096"/>
                  </a:lnTo>
                  <a:lnTo>
                    <a:pt x="1285318" y="2870727"/>
                  </a:lnTo>
                  <a:lnTo>
                    <a:pt x="1288801" y="2869360"/>
                  </a:lnTo>
                  <a:lnTo>
                    <a:pt x="1292284" y="2895954"/>
                  </a:lnTo>
                  <a:lnTo>
                    <a:pt x="1295767" y="2894639"/>
                  </a:lnTo>
                  <a:lnTo>
                    <a:pt x="1299251" y="2893324"/>
                  </a:lnTo>
                  <a:lnTo>
                    <a:pt x="1302734" y="2892011"/>
                  </a:lnTo>
                  <a:lnTo>
                    <a:pt x="1306217" y="2890699"/>
                  </a:lnTo>
                  <a:lnTo>
                    <a:pt x="1309700" y="2889389"/>
                  </a:lnTo>
                  <a:lnTo>
                    <a:pt x="1313184" y="2923871"/>
                  </a:lnTo>
                  <a:lnTo>
                    <a:pt x="1316667" y="2922626"/>
                  </a:lnTo>
                  <a:lnTo>
                    <a:pt x="1320150" y="2921382"/>
                  </a:lnTo>
                  <a:lnTo>
                    <a:pt x="1323633" y="2920139"/>
                  </a:lnTo>
                  <a:lnTo>
                    <a:pt x="1327117" y="2918897"/>
                  </a:lnTo>
                  <a:lnTo>
                    <a:pt x="1330600" y="2917656"/>
                  </a:lnTo>
                  <a:lnTo>
                    <a:pt x="1334083" y="2917830"/>
                  </a:lnTo>
                  <a:lnTo>
                    <a:pt x="1337566" y="2916594"/>
                  </a:lnTo>
                  <a:lnTo>
                    <a:pt x="1341050" y="2915359"/>
                  </a:lnTo>
                  <a:lnTo>
                    <a:pt x="1344533" y="2914125"/>
                  </a:lnTo>
                  <a:lnTo>
                    <a:pt x="1348016" y="2912892"/>
                  </a:lnTo>
                  <a:lnTo>
                    <a:pt x="1351499" y="2911660"/>
                  </a:lnTo>
                  <a:lnTo>
                    <a:pt x="1354983" y="2917464"/>
                  </a:lnTo>
                  <a:lnTo>
                    <a:pt x="1358466" y="2916246"/>
                  </a:lnTo>
                  <a:lnTo>
                    <a:pt x="1361949" y="2915029"/>
                  </a:lnTo>
                  <a:lnTo>
                    <a:pt x="1365432" y="2913814"/>
                  </a:lnTo>
                  <a:lnTo>
                    <a:pt x="1368916" y="2912599"/>
                  </a:lnTo>
                  <a:lnTo>
                    <a:pt x="1372399" y="2911385"/>
                  </a:lnTo>
                  <a:lnTo>
                    <a:pt x="1375882" y="2915735"/>
                  </a:lnTo>
                  <a:lnTo>
                    <a:pt x="1379365" y="2914532"/>
                  </a:lnTo>
                  <a:lnTo>
                    <a:pt x="1382849" y="2913331"/>
                  </a:lnTo>
                  <a:lnTo>
                    <a:pt x="1386332" y="2912131"/>
                  </a:lnTo>
                  <a:lnTo>
                    <a:pt x="1389815" y="2910932"/>
                  </a:lnTo>
                  <a:lnTo>
                    <a:pt x="1393298" y="2909734"/>
                  </a:lnTo>
                  <a:lnTo>
                    <a:pt x="1393298" y="2911119"/>
                  </a:lnTo>
                  <a:lnTo>
                    <a:pt x="1393298" y="2912498"/>
                  </a:lnTo>
                  <a:lnTo>
                    <a:pt x="1393298" y="2913870"/>
                  </a:lnTo>
                  <a:lnTo>
                    <a:pt x="1393298" y="2915235"/>
                  </a:lnTo>
                  <a:lnTo>
                    <a:pt x="1393298" y="2916594"/>
                  </a:lnTo>
                  <a:lnTo>
                    <a:pt x="1393298" y="2917946"/>
                  </a:lnTo>
                  <a:lnTo>
                    <a:pt x="1393298" y="2919292"/>
                  </a:lnTo>
                  <a:lnTo>
                    <a:pt x="1393298" y="2920632"/>
                  </a:lnTo>
                  <a:lnTo>
                    <a:pt x="1393298" y="2921965"/>
                  </a:lnTo>
                  <a:lnTo>
                    <a:pt x="1393298" y="2923292"/>
                  </a:lnTo>
                  <a:lnTo>
                    <a:pt x="1393298" y="2924613"/>
                  </a:lnTo>
                  <a:lnTo>
                    <a:pt x="1393298" y="2925927"/>
                  </a:lnTo>
                  <a:lnTo>
                    <a:pt x="1393298" y="2927235"/>
                  </a:lnTo>
                  <a:lnTo>
                    <a:pt x="1393298" y="2928537"/>
                  </a:lnTo>
                  <a:lnTo>
                    <a:pt x="1393298" y="2929833"/>
                  </a:lnTo>
                  <a:lnTo>
                    <a:pt x="1393298" y="2931123"/>
                  </a:lnTo>
                  <a:lnTo>
                    <a:pt x="1396782" y="2929962"/>
                  </a:lnTo>
                  <a:lnTo>
                    <a:pt x="1400265" y="2928802"/>
                  </a:lnTo>
                  <a:lnTo>
                    <a:pt x="1403748" y="2927643"/>
                  </a:lnTo>
                  <a:lnTo>
                    <a:pt x="1407231" y="2926485"/>
                  </a:lnTo>
                  <a:lnTo>
                    <a:pt x="1410715" y="2925327"/>
                  </a:lnTo>
                  <a:lnTo>
                    <a:pt x="1414198" y="2924171"/>
                  </a:lnTo>
                  <a:lnTo>
                    <a:pt x="1417681" y="2923015"/>
                  </a:lnTo>
                  <a:lnTo>
                    <a:pt x="1421164" y="2921861"/>
                  </a:lnTo>
                  <a:lnTo>
                    <a:pt x="1424648" y="2920707"/>
                  </a:lnTo>
                  <a:lnTo>
                    <a:pt x="1428131" y="2919554"/>
                  </a:lnTo>
                  <a:lnTo>
                    <a:pt x="1431614" y="2918402"/>
                  </a:lnTo>
                  <a:lnTo>
                    <a:pt x="1435097" y="2919865"/>
                  </a:lnTo>
                  <a:lnTo>
                    <a:pt x="1438580" y="2918719"/>
                  </a:lnTo>
                  <a:lnTo>
                    <a:pt x="1442064" y="2917574"/>
                  </a:lnTo>
                  <a:lnTo>
                    <a:pt x="1445547" y="2916430"/>
                  </a:lnTo>
                  <a:lnTo>
                    <a:pt x="1449030" y="2915287"/>
                  </a:lnTo>
                  <a:lnTo>
                    <a:pt x="1452513" y="2914145"/>
                  </a:lnTo>
                  <a:lnTo>
                    <a:pt x="1455997" y="2918211"/>
                  </a:lnTo>
                  <a:lnTo>
                    <a:pt x="1459480" y="2917079"/>
                  </a:lnTo>
                  <a:lnTo>
                    <a:pt x="1462963" y="2915948"/>
                  </a:lnTo>
                  <a:lnTo>
                    <a:pt x="1466446" y="2914817"/>
                  </a:lnTo>
                  <a:lnTo>
                    <a:pt x="1469930" y="2913688"/>
                  </a:lnTo>
                  <a:lnTo>
                    <a:pt x="1473413" y="2912559"/>
                  </a:lnTo>
                  <a:lnTo>
                    <a:pt x="1476896" y="2921664"/>
                  </a:lnTo>
                  <a:lnTo>
                    <a:pt x="1480379" y="2920553"/>
                  </a:lnTo>
                  <a:lnTo>
                    <a:pt x="1483863" y="2919443"/>
                  </a:lnTo>
                  <a:lnTo>
                    <a:pt x="1487346" y="2918335"/>
                  </a:lnTo>
                  <a:lnTo>
                    <a:pt x="1490829" y="2917227"/>
                  </a:lnTo>
                  <a:lnTo>
                    <a:pt x="1494312" y="2916119"/>
                  </a:lnTo>
                  <a:lnTo>
                    <a:pt x="1497796" y="2917538"/>
                  </a:lnTo>
                  <a:lnTo>
                    <a:pt x="1501279" y="2916437"/>
                  </a:lnTo>
                  <a:lnTo>
                    <a:pt x="1504762" y="2915336"/>
                  </a:lnTo>
                  <a:lnTo>
                    <a:pt x="1508245" y="2914236"/>
                  </a:lnTo>
                  <a:lnTo>
                    <a:pt x="1511729" y="2913137"/>
                  </a:lnTo>
                  <a:lnTo>
                    <a:pt x="1515212" y="2912039"/>
                  </a:lnTo>
                  <a:lnTo>
                    <a:pt x="1518695" y="2919686"/>
                  </a:lnTo>
                  <a:lnTo>
                    <a:pt x="1522178" y="2918603"/>
                  </a:lnTo>
                  <a:lnTo>
                    <a:pt x="1525662" y="2917521"/>
                  </a:lnTo>
                  <a:lnTo>
                    <a:pt x="1529145" y="2916439"/>
                  </a:lnTo>
                  <a:lnTo>
                    <a:pt x="1532628" y="2915359"/>
                  </a:lnTo>
                  <a:lnTo>
                    <a:pt x="1536111" y="2914279"/>
                  </a:lnTo>
                  <a:lnTo>
                    <a:pt x="1539595" y="2916900"/>
                  </a:lnTo>
                  <a:lnTo>
                    <a:pt x="1543078" y="2915828"/>
                  </a:lnTo>
                  <a:lnTo>
                    <a:pt x="1546561" y="2914756"/>
                  </a:lnTo>
                  <a:lnTo>
                    <a:pt x="1550044" y="2913685"/>
                  </a:lnTo>
                  <a:lnTo>
                    <a:pt x="1553528" y="2912615"/>
                  </a:lnTo>
                  <a:lnTo>
                    <a:pt x="1557011" y="2911545"/>
                  </a:lnTo>
                  <a:lnTo>
                    <a:pt x="1560494" y="2933047"/>
                  </a:lnTo>
                  <a:lnTo>
                    <a:pt x="1563977" y="2932013"/>
                  </a:lnTo>
                  <a:lnTo>
                    <a:pt x="1567461" y="2930980"/>
                  </a:lnTo>
                  <a:lnTo>
                    <a:pt x="1570944" y="2929948"/>
                  </a:lnTo>
                  <a:lnTo>
                    <a:pt x="1574427" y="2928916"/>
                  </a:lnTo>
                  <a:lnTo>
                    <a:pt x="1577910" y="2931314"/>
                  </a:lnTo>
                  <a:lnTo>
                    <a:pt x="1581394" y="2930289"/>
                  </a:lnTo>
                  <a:lnTo>
                    <a:pt x="1584877" y="2929264"/>
                  </a:lnTo>
                  <a:lnTo>
                    <a:pt x="1588360" y="2928241"/>
                  </a:lnTo>
                  <a:lnTo>
                    <a:pt x="1591843" y="2927218"/>
                  </a:lnTo>
                  <a:lnTo>
                    <a:pt x="1595327" y="2926196"/>
                  </a:lnTo>
                  <a:lnTo>
                    <a:pt x="1598810" y="2941849"/>
                  </a:lnTo>
                  <a:lnTo>
                    <a:pt x="1602293" y="2940853"/>
                  </a:lnTo>
                  <a:lnTo>
                    <a:pt x="1605776" y="2939858"/>
                  </a:lnTo>
                  <a:lnTo>
                    <a:pt x="1609260" y="2938863"/>
                  </a:lnTo>
                  <a:lnTo>
                    <a:pt x="1612743" y="2937870"/>
                  </a:lnTo>
                  <a:lnTo>
                    <a:pt x="1616226" y="2936877"/>
                  </a:lnTo>
                  <a:lnTo>
                    <a:pt x="1619709" y="2936970"/>
                  </a:lnTo>
                  <a:lnTo>
                    <a:pt x="1623193" y="2935980"/>
                  </a:lnTo>
                  <a:lnTo>
                    <a:pt x="1626676" y="2934990"/>
                  </a:lnTo>
                  <a:lnTo>
                    <a:pt x="1630159" y="2934001"/>
                  </a:lnTo>
                  <a:lnTo>
                    <a:pt x="1633642" y="2933013"/>
                  </a:lnTo>
                  <a:lnTo>
                    <a:pt x="1637126" y="2932026"/>
                  </a:lnTo>
                  <a:lnTo>
                    <a:pt x="1640609" y="2931039"/>
                  </a:lnTo>
                  <a:lnTo>
                    <a:pt x="1644092" y="2930052"/>
                  </a:lnTo>
                  <a:lnTo>
                    <a:pt x="1647575" y="2929067"/>
                  </a:lnTo>
                  <a:lnTo>
                    <a:pt x="1651059" y="2928082"/>
                  </a:lnTo>
                  <a:lnTo>
                    <a:pt x="1654542" y="2927098"/>
                  </a:lnTo>
                  <a:lnTo>
                    <a:pt x="1658025" y="2926114"/>
                  </a:lnTo>
                  <a:lnTo>
                    <a:pt x="1661508" y="2931671"/>
                  </a:lnTo>
                  <a:lnTo>
                    <a:pt x="1664992" y="2930698"/>
                  </a:lnTo>
                  <a:lnTo>
                    <a:pt x="1668475" y="2929725"/>
                  </a:lnTo>
                  <a:lnTo>
                    <a:pt x="1671958" y="2928754"/>
                  </a:lnTo>
                  <a:lnTo>
                    <a:pt x="1675441" y="2927783"/>
                  </a:lnTo>
                  <a:lnTo>
                    <a:pt x="1678925" y="2926812"/>
                  </a:lnTo>
                  <a:lnTo>
                    <a:pt x="1682408" y="2925843"/>
                  </a:lnTo>
                  <a:lnTo>
                    <a:pt x="1685891" y="2924874"/>
                  </a:lnTo>
                  <a:lnTo>
                    <a:pt x="1689374" y="2923905"/>
                  </a:lnTo>
                  <a:lnTo>
                    <a:pt x="1692858" y="2922938"/>
                  </a:lnTo>
                  <a:lnTo>
                    <a:pt x="1696341" y="2921970"/>
                  </a:lnTo>
                  <a:lnTo>
                    <a:pt x="1699824" y="2921004"/>
                  </a:lnTo>
                  <a:lnTo>
                    <a:pt x="1703307" y="2925463"/>
                  </a:lnTo>
                  <a:lnTo>
                    <a:pt x="1706791" y="2924505"/>
                  </a:lnTo>
                  <a:lnTo>
                    <a:pt x="1710274" y="2923548"/>
                  </a:lnTo>
                  <a:lnTo>
                    <a:pt x="1713757" y="2922591"/>
                  </a:lnTo>
                  <a:lnTo>
                    <a:pt x="1717240" y="2921636"/>
                  </a:lnTo>
                  <a:lnTo>
                    <a:pt x="1720723" y="2920680"/>
                  </a:lnTo>
                  <a:lnTo>
                    <a:pt x="1724207" y="2930355"/>
                  </a:lnTo>
                  <a:lnTo>
                    <a:pt x="1727690" y="2929416"/>
                  </a:lnTo>
                  <a:lnTo>
                    <a:pt x="1731173" y="2928477"/>
                  </a:lnTo>
                  <a:lnTo>
                    <a:pt x="1734656" y="2927539"/>
                  </a:lnTo>
                  <a:lnTo>
                    <a:pt x="1738140" y="2926602"/>
                  </a:lnTo>
                  <a:lnTo>
                    <a:pt x="1741623" y="2925665"/>
                  </a:lnTo>
                  <a:lnTo>
                    <a:pt x="1741623" y="2926713"/>
                  </a:lnTo>
                  <a:lnTo>
                    <a:pt x="1741623" y="2927757"/>
                  </a:lnTo>
                  <a:lnTo>
                    <a:pt x="1741623" y="2928797"/>
                  </a:lnTo>
                  <a:lnTo>
                    <a:pt x="1741623" y="2929833"/>
                  </a:lnTo>
                  <a:lnTo>
                    <a:pt x="1741623" y="2930866"/>
                  </a:lnTo>
                  <a:lnTo>
                    <a:pt x="1741623" y="2931895"/>
                  </a:lnTo>
                  <a:lnTo>
                    <a:pt x="1741623" y="2932919"/>
                  </a:lnTo>
                  <a:lnTo>
                    <a:pt x="1741623" y="2933940"/>
                  </a:lnTo>
                  <a:lnTo>
                    <a:pt x="1741623" y="2934958"/>
                  </a:lnTo>
                  <a:lnTo>
                    <a:pt x="1741623" y="2935971"/>
                  </a:lnTo>
                  <a:lnTo>
                    <a:pt x="1741623" y="2936981"/>
                  </a:lnTo>
                  <a:lnTo>
                    <a:pt x="1741623" y="2937987"/>
                  </a:lnTo>
                  <a:lnTo>
                    <a:pt x="1741623" y="2938989"/>
                  </a:lnTo>
                  <a:lnTo>
                    <a:pt x="1741623" y="2939988"/>
                  </a:lnTo>
                  <a:lnTo>
                    <a:pt x="1741623" y="2940983"/>
                  </a:lnTo>
                  <a:lnTo>
                    <a:pt x="1741623" y="2941974"/>
                  </a:lnTo>
                  <a:lnTo>
                    <a:pt x="1741623" y="2942962"/>
                  </a:lnTo>
                  <a:lnTo>
                    <a:pt x="1741623" y="2943946"/>
                  </a:lnTo>
                  <a:lnTo>
                    <a:pt x="1741623" y="2944926"/>
                  </a:lnTo>
                  <a:lnTo>
                    <a:pt x="1741623" y="2945903"/>
                  </a:lnTo>
                  <a:lnTo>
                    <a:pt x="1741623" y="2946877"/>
                  </a:lnTo>
                  <a:lnTo>
                    <a:pt x="1741623" y="2947847"/>
                  </a:lnTo>
                  <a:lnTo>
                    <a:pt x="1741623" y="2948813"/>
                  </a:lnTo>
                  <a:lnTo>
                    <a:pt x="1745106" y="2947909"/>
                  </a:lnTo>
                  <a:lnTo>
                    <a:pt x="1748589" y="2947005"/>
                  </a:lnTo>
                  <a:lnTo>
                    <a:pt x="1752073" y="2946101"/>
                  </a:lnTo>
                  <a:lnTo>
                    <a:pt x="1755556" y="2945198"/>
                  </a:lnTo>
                  <a:lnTo>
                    <a:pt x="1759039" y="2944296"/>
                  </a:lnTo>
                  <a:lnTo>
                    <a:pt x="1762522" y="2943394"/>
                  </a:lnTo>
                  <a:lnTo>
                    <a:pt x="1766006" y="2942493"/>
                  </a:lnTo>
                  <a:lnTo>
                    <a:pt x="1769489" y="2941592"/>
                  </a:lnTo>
                  <a:lnTo>
                    <a:pt x="1772972" y="2940692"/>
                  </a:lnTo>
                  <a:lnTo>
                    <a:pt x="1776455" y="2939792"/>
                  </a:lnTo>
                  <a:lnTo>
                    <a:pt x="1779939" y="2938893"/>
                  </a:lnTo>
                  <a:lnTo>
                    <a:pt x="1783422" y="2944774"/>
                  </a:lnTo>
                  <a:lnTo>
                    <a:pt x="1786905" y="2943885"/>
                  </a:lnTo>
                  <a:lnTo>
                    <a:pt x="1790388" y="2942996"/>
                  </a:lnTo>
                  <a:lnTo>
                    <a:pt x="1793872" y="2942109"/>
                  </a:lnTo>
                  <a:lnTo>
                    <a:pt x="1797355" y="2941221"/>
                  </a:lnTo>
                  <a:lnTo>
                    <a:pt x="1800838" y="2940335"/>
                  </a:lnTo>
                  <a:lnTo>
                    <a:pt x="1804321" y="2945172"/>
                  </a:lnTo>
                  <a:lnTo>
                    <a:pt x="1807805" y="2944294"/>
                  </a:lnTo>
                  <a:lnTo>
                    <a:pt x="1811288" y="2943416"/>
                  </a:lnTo>
                  <a:lnTo>
                    <a:pt x="1814771" y="2942539"/>
                  </a:lnTo>
                  <a:lnTo>
                    <a:pt x="1818254" y="2941663"/>
                  </a:lnTo>
                  <a:lnTo>
                    <a:pt x="1821738" y="2940787"/>
                  </a:lnTo>
                  <a:lnTo>
                    <a:pt x="1825221" y="2956514"/>
                  </a:lnTo>
                  <a:lnTo>
                    <a:pt x="1828704" y="2955661"/>
                  </a:lnTo>
                  <a:lnTo>
                    <a:pt x="1832187" y="2954808"/>
                  </a:lnTo>
                  <a:lnTo>
                    <a:pt x="1835671" y="2953956"/>
                  </a:lnTo>
                  <a:lnTo>
                    <a:pt x="1839154" y="2953105"/>
                  </a:lnTo>
                  <a:lnTo>
                    <a:pt x="1842637" y="2952254"/>
                  </a:lnTo>
                  <a:lnTo>
                    <a:pt x="1846120" y="2955872"/>
                  </a:lnTo>
                  <a:lnTo>
                    <a:pt x="1849604" y="2955028"/>
                  </a:lnTo>
                  <a:lnTo>
                    <a:pt x="1853087" y="2954184"/>
                  </a:lnTo>
                  <a:lnTo>
                    <a:pt x="1856570" y="2953341"/>
                  </a:lnTo>
                  <a:lnTo>
                    <a:pt x="1860053" y="2952498"/>
                  </a:lnTo>
                  <a:lnTo>
                    <a:pt x="1863537" y="2951656"/>
                  </a:lnTo>
                  <a:lnTo>
                    <a:pt x="1867020" y="2951706"/>
                  </a:lnTo>
                  <a:lnTo>
                    <a:pt x="1870503" y="2950866"/>
                  </a:lnTo>
                  <a:lnTo>
                    <a:pt x="1873986" y="2950026"/>
                  </a:lnTo>
                  <a:lnTo>
                    <a:pt x="1877470" y="2949187"/>
                  </a:lnTo>
                  <a:lnTo>
                    <a:pt x="1880953" y="2948348"/>
                  </a:lnTo>
                  <a:lnTo>
                    <a:pt x="1884436" y="2947510"/>
                  </a:lnTo>
                  <a:lnTo>
                    <a:pt x="1887919" y="2946672"/>
                  </a:lnTo>
                  <a:lnTo>
                    <a:pt x="1891403" y="2945835"/>
                  </a:lnTo>
                  <a:lnTo>
                    <a:pt x="1894886" y="2944998"/>
                  </a:lnTo>
                  <a:lnTo>
                    <a:pt x="1898369" y="2944162"/>
                  </a:lnTo>
                  <a:lnTo>
                    <a:pt x="1901852" y="2943326"/>
                  </a:lnTo>
                  <a:lnTo>
                    <a:pt x="1905336" y="2942491"/>
                  </a:lnTo>
                  <a:lnTo>
                    <a:pt x="1908819" y="2947026"/>
                  </a:lnTo>
                  <a:lnTo>
                    <a:pt x="1912302" y="2946198"/>
                  </a:lnTo>
                  <a:lnTo>
                    <a:pt x="1915785" y="2945371"/>
                  </a:lnTo>
                  <a:lnTo>
                    <a:pt x="1919269" y="2944544"/>
                  </a:lnTo>
                  <a:lnTo>
                    <a:pt x="1922752" y="2943718"/>
                  </a:lnTo>
                  <a:lnTo>
                    <a:pt x="1926235" y="2947314"/>
                  </a:lnTo>
                  <a:lnTo>
                    <a:pt x="1929718" y="2946494"/>
                  </a:lnTo>
                  <a:lnTo>
                    <a:pt x="1933202" y="2945675"/>
                  </a:lnTo>
                  <a:lnTo>
                    <a:pt x="1936685" y="2944856"/>
                  </a:lnTo>
                  <a:lnTo>
                    <a:pt x="1940168" y="2944038"/>
                  </a:lnTo>
                  <a:lnTo>
                    <a:pt x="1943651" y="2943220"/>
                  </a:lnTo>
                  <a:lnTo>
                    <a:pt x="1947135" y="2945040"/>
                  </a:lnTo>
                  <a:lnTo>
                    <a:pt x="1950618" y="2944226"/>
                  </a:lnTo>
                  <a:lnTo>
                    <a:pt x="1954101" y="2943413"/>
                  </a:lnTo>
                  <a:lnTo>
                    <a:pt x="1957584" y="2942600"/>
                  </a:lnTo>
                  <a:lnTo>
                    <a:pt x="1961068" y="2941788"/>
                  </a:lnTo>
                  <a:lnTo>
                    <a:pt x="1964551" y="2940976"/>
                  </a:lnTo>
                  <a:lnTo>
                    <a:pt x="1968034" y="2941044"/>
                  </a:lnTo>
                  <a:lnTo>
                    <a:pt x="1971517" y="2940234"/>
                  </a:lnTo>
                  <a:lnTo>
                    <a:pt x="1975001" y="2939425"/>
                  </a:lnTo>
                  <a:lnTo>
                    <a:pt x="1978484" y="2938615"/>
                  </a:lnTo>
                  <a:lnTo>
                    <a:pt x="1981967" y="2937807"/>
                  </a:lnTo>
                  <a:lnTo>
                    <a:pt x="1985450" y="2936998"/>
                  </a:lnTo>
                  <a:lnTo>
                    <a:pt x="1988934" y="2937955"/>
                  </a:lnTo>
                  <a:lnTo>
                    <a:pt x="1992417" y="2937150"/>
                  </a:lnTo>
                  <a:lnTo>
                    <a:pt x="1995900" y="2936345"/>
                  </a:lnTo>
                  <a:lnTo>
                    <a:pt x="1999383" y="2935541"/>
                  </a:lnTo>
                  <a:lnTo>
                    <a:pt x="2002867" y="2934737"/>
                  </a:lnTo>
                  <a:lnTo>
                    <a:pt x="2006350" y="2933933"/>
                  </a:lnTo>
                  <a:lnTo>
                    <a:pt x="2009833" y="2938394"/>
                  </a:lnTo>
                  <a:lnTo>
                    <a:pt x="2013316" y="2937597"/>
                  </a:lnTo>
                  <a:lnTo>
                    <a:pt x="2016799" y="2936801"/>
                  </a:lnTo>
                  <a:lnTo>
                    <a:pt x="2020283" y="2936006"/>
                  </a:lnTo>
                  <a:lnTo>
                    <a:pt x="2023766" y="2935211"/>
                  </a:lnTo>
                  <a:lnTo>
                    <a:pt x="2027249" y="2934416"/>
                  </a:lnTo>
                  <a:lnTo>
                    <a:pt x="2030732" y="2937100"/>
                  </a:lnTo>
                  <a:lnTo>
                    <a:pt x="2034216" y="2936310"/>
                  </a:lnTo>
                  <a:lnTo>
                    <a:pt x="2037699" y="2935521"/>
                  </a:lnTo>
                  <a:lnTo>
                    <a:pt x="2041182" y="2934732"/>
                  </a:lnTo>
                  <a:lnTo>
                    <a:pt x="2044665" y="2933944"/>
                  </a:lnTo>
                  <a:lnTo>
                    <a:pt x="2048149" y="2933156"/>
                  </a:lnTo>
                  <a:lnTo>
                    <a:pt x="2051632" y="2950867"/>
                  </a:lnTo>
                  <a:lnTo>
                    <a:pt x="2055115" y="2950102"/>
                  </a:lnTo>
                  <a:lnTo>
                    <a:pt x="2058598" y="2949337"/>
                  </a:lnTo>
                  <a:lnTo>
                    <a:pt x="2062082" y="2948572"/>
                  </a:lnTo>
                  <a:lnTo>
                    <a:pt x="2065565" y="2947808"/>
                  </a:lnTo>
                  <a:lnTo>
                    <a:pt x="2069048" y="2947044"/>
                  </a:lnTo>
                  <a:lnTo>
                    <a:pt x="2072531" y="2948724"/>
                  </a:lnTo>
                  <a:lnTo>
                    <a:pt x="2076015" y="2947964"/>
                  </a:lnTo>
                  <a:lnTo>
                    <a:pt x="2079498" y="2947204"/>
                  </a:lnTo>
                  <a:lnTo>
                    <a:pt x="2082981" y="2946444"/>
                  </a:lnTo>
                  <a:lnTo>
                    <a:pt x="2086464" y="2945685"/>
                  </a:lnTo>
                  <a:lnTo>
                    <a:pt x="2089948" y="2944926"/>
                  </a:lnTo>
                  <a:lnTo>
                    <a:pt x="2089948" y="2945741"/>
                  </a:lnTo>
                  <a:lnTo>
                    <a:pt x="2089948" y="2946553"/>
                  </a:lnTo>
                  <a:lnTo>
                    <a:pt x="2089948" y="2947362"/>
                  </a:lnTo>
                  <a:lnTo>
                    <a:pt x="2089948" y="2948169"/>
                  </a:lnTo>
                  <a:lnTo>
                    <a:pt x="2089948" y="2948974"/>
                  </a:lnTo>
                  <a:lnTo>
                    <a:pt x="2089948" y="2949776"/>
                  </a:lnTo>
                  <a:lnTo>
                    <a:pt x="2089948" y="2950576"/>
                  </a:lnTo>
                  <a:lnTo>
                    <a:pt x="2089948" y="2951373"/>
                  </a:lnTo>
                  <a:lnTo>
                    <a:pt x="2089948" y="2952168"/>
                  </a:lnTo>
                  <a:lnTo>
                    <a:pt x="2093431" y="2951418"/>
                  </a:lnTo>
                  <a:lnTo>
                    <a:pt x="2096914" y="2950669"/>
                  </a:lnTo>
                  <a:lnTo>
                    <a:pt x="2100397" y="2949920"/>
                  </a:lnTo>
                  <a:lnTo>
                    <a:pt x="2103881" y="2949171"/>
                  </a:lnTo>
                  <a:lnTo>
                    <a:pt x="2107364" y="2948422"/>
                  </a:lnTo>
                  <a:lnTo>
                    <a:pt x="2110847" y="2955550"/>
                  </a:lnTo>
                  <a:lnTo>
                    <a:pt x="2114330" y="2954811"/>
                  </a:lnTo>
                  <a:lnTo>
                    <a:pt x="2117814" y="2954073"/>
                  </a:lnTo>
                  <a:lnTo>
                    <a:pt x="2121297" y="2953335"/>
                  </a:lnTo>
                  <a:lnTo>
                    <a:pt x="2124780" y="2952598"/>
                  </a:lnTo>
                  <a:lnTo>
                    <a:pt x="2128263" y="2951860"/>
                  </a:lnTo>
                  <a:lnTo>
                    <a:pt x="2131747" y="2962591"/>
                  </a:lnTo>
                  <a:lnTo>
                    <a:pt x="2135230" y="2961868"/>
                  </a:lnTo>
                  <a:lnTo>
                    <a:pt x="2138713" y="2961145"/>
                  </a:lnTo>
                  <a:lnTo>
                    <a:pt x="2142196" y="2960422"/>
                  </a:lnTo>
                  <a:lnTo>
                    <a:pt x="2145680" y="2959700"/>
                  </a:lnTo>
                  <a:lnTo>
                    <a:pt x="2149163" y="2958978"/>
                  </a:lnTo>
                  <a:lnTo>
                    <a:pt x="2152646" y="2967868"/>
                  </a:lnTo>
                  <a:lnTo>
                    <a:pt x="2156129" y="2967157"/>
                  </a:lnTo>
                  <a:lnTo>
                    <a:pt x="2159613" y="2966447"/>
                  </a:lnTo>
                  <a:lnTo>
                    <a:pt x="2163096" y="2965737"/>
                  </a:lnTo>
                  <a:lnTo>
                    <a:pt x="2166579" y="2965028"/>
                  </a:lnTo>
                  <a:lnTo>
                    <a:pt x="2170062" y="2964319"/>
                  </a:lnTo>
                  <a:lnTo>
                    <a:pt x="2173546" y="2967239"/>
                  </a:lnTo>
                  <a:lnTo>
                    <a:pt x="2177029" y="2966534"/>
                  </a:lnTo>
                  <a:lnTo>
                    <a:pt x="2180512" y="2965831"/>
                  </a:lnTo>
                  <a:lnTo>
                    <a:pt x="2183995" y="2965127"/>
                  </a:lnTo>
                  <a:lnTo>
                    <a:pt x="2187479" y="2964424"/>
                  </a:lnTo>
                  <a:lnTo>
                    <a:pt x="2190962" y="2963721"/>
                  </a:lnTo>
                  <a:lnTo>
                    <a:pt x="2194445" y="2963018"/>
                  </a:lnTo>
                  <a:lnTo>
                    <a:pt x="2197928" y="2962316"/>
                  </a:lnTo>
                  <a:lnTo>
                    <a:pt x="2201412" y="2961614"/>
                  </a:lnTo>
                  <a:lnTo>
                    <a:pt x="2204895" y="2960912"/>
                  </a:lnTo>
                  <a:lnTo>
                    <a:pt x="2208378" y="2960211"/>
                  </a:lnTo>
                  <a:lnTo>
                    <a:pt x="2211861" y="2959510"/>
                  </a:lnTo>
                  <a:lnTo>
                    <a:pt x="2215345" y="2960266"/>
                  </a:lnTo>
                  <a:lnTo>
                    <a:pt x="2218828" y="2959567"/>
                  </a:lnTo>
                  <a:lnTo>
                    <a:pt x="2222311" y="2958869"/>
                  </a:lnTo>
                  <a:lnTo>
                    <a:pt x="2225794" y="2958171"/>
                  </a:lnTo>
                  <a:lnTo>
                    <a:pt x="2229278" y="2957473"/>
                  </a:lnTo>
                  <a:lnTo>
                    <a:pt x="2232761" y="2956776"/>
                  </a:lnTo>
                  <a:lnTo>
                    <a:pt x="2236244" y="2963999"/>
                  </a:lnTo>
                  <a:lnTo>
                    <a:pt x="2239727" y="2963311"/>
                  </a:lnTo>
                  <a:lnTo>
                    <a:pt x="2243211" y="2962624"/>
                  </a:lnTo>
                  <a:lnTo>
                    <a:pt x="2246694" y="2961936"/>
                  </a:lnTo>
                  <a:lnTo>
                    <a:pt x="2250177" y="2961249"/>
                  </a:lnTo>
                  <a:lnTo>
                    <a:pt x="2253660" y="2960562"/>
                  </a:lnTo>
                  <a:lnTo>
                    <a:pt x="2257144" y="2962009"/>
                  </a:lnTo>
                  <a:lnTo>
                    <a:pt x="2260627" y="2961325"/>
                  </a:lnTo>
                  <a:lnTo>
                    <a:pt x="2264110" y="2960641"/>
                  </a:lnTo>
                  <a:lnTo>
                    <a:pt x="2267593" y="2959958"/>
                  </a:lnTo>
                  <a:lnTo>
                    <a:pt x="2271077" y="2959275"/>
                  </a:lnTo>
                  <a:lnTo>
                    <a:pt x="2274560" y="2960012"/>
                  </a:lnTo>
                  <a:lnTo>
                    <a:pt x="2278043" y="2959332"/>
                  </a:lnTo>
                  <a:lnTo>
                    <a:pt x="2281526" y="2958651"/>
                  </a:lnTo>
                  <a:lnTo>
                    <a:pt x="2285010" y="2957971"/>
                  </a:lnTo>
                  <a:lnTo>
                    <a:pt x="2288493" y="2957291"/>
                  </a:lnTo>
                  <a:lnTo>
                    <a:pt x="2291976" y="2956612"/>
                  </a:lnTo>
                  <a:lnTo>
                    <a:pt x="2295459" y="2966409"/>
                  </a:lnTo>
                  <a:lnTo>
                    <a:pt x="2298942" y="2965741"/>
                  </a:lnTo>
                  <a:lnTo>
                    <a:pt x="2302426" y="2965073"/>
                  </a:lnTo>
                  <a:lnTo>
                    <a:pt x="2305909" y="2964406"/>
                  </a:lnTo>
                  <a:lnTo>
                    <a:pt x="2309392" y="2963739"/>
                  </a:lnTo>
                  <a:lnTo>
                    <a:pt x="2312875" y="2963073"/>
                  </a:lnTo>
                  <a:lnTo>
                    <a:pt x="2316359" y="2963094"/>
                  </a:lnTo>
                  <a:lnTo>
                    <a:pt x="2319842" y="2962429"/>
                  </a:lnTo>
                  <a:lnTo>
                    <a:pt x="2323325" y="2961764"/>
                  </a:lnTo>
                  <a:lnTo>
                    <a:pt x="2326808" y="2961100"/>
                  </a:lnTo>
                  <a:lnTo>
                    <a:pt x="2330292" y="2960435"/>
                  </a:lnTo>
                  <a:lnTo>
                    <a:pt x="2333775" y="2959771"/>
                  </a:lnTo>
                  <a:lnTo>
                    <a:pt x="2337258" y="2962542"/>
                  </a:lnTo>
                  <a:lnTo>
                    <a:pt x="2340741" y="2961882"/>
                  </a:lnTo>
                  <a:lnTo>
                    <a:pt x="2344225" y="2961223"/>
                  </a:lnTo>
                  <a:lnTo>
                    <a:pt x="2347708" y="2960563"/>
                  </a:lnTo>
                  <a:lnTo>
                    <a:pt x="2351191" y="2959904"/>
                  </a:lnTo>
                  <a:lnTo>
                    <a:pt x="2354674" y="2959246"/>
                  </a:lnTo>
                  <a:lnTo>
                    <a:pt x="2358158" y="2958587"/>
                  </a:lnTo>
                  <a:lnTo>
                    <a:pt x="2361641" y="2957929"/>
                  </a:lnTo>
                  <a:lnTo>
                    <a:pt x="2365124" y="2957271"/>
                  </a:lnTo>
                  <a:lnTo>
                    <a:pt x="2368607" y="2956614"/>
                  </a:lnTo>
                  <a:lnTo>
                    <a:pt x="2372091" y="2955957"/>
                  </a:lnTo>
                  <a:lnTo>
                    <a:pt x="2375574" y="2955300"/>
                  </a:lnTo>
                  <a:lnTo>
                    <a:pt x="2379057" y="2955333"/>
                  </a:lnTo>
                  <a:lnTo>
                    <a:pt x="2382540" y="2954677"/>
                  </a:lnTo>
                  <a:lnTo>
                    <a:pt x="2386024" y="2954022"/>
                  </a:lnTo>
                  <a:lnTo>
                    <a:pt x="2389507" y="2953367"/>
                  </a:lnTo>
                  <a:lnTo>
                    <a:pt x="2392990" y="2952712"/>
                  </a:lnTo>
                  <a:lnTo>
                    <a:pt x="2396473" y="2952058"/>
                  </a:lnTo>
                  <a:lnTo>
                    <a:pt x="2399957" y="2954162"/>
                  </a:lnTo>
                  <a:lnTo>
                    <a:pt x="2403440" y="2953511"/>
                  </a:lnTo>
                  <a:lnTo>
                    <a:pt x="2406923" y="2952860"/>
                  </a:lnTo>
                  <a:lnTo>
                    <a:pt x="2410406" y="2952210"/>
                  </a:lnTo>
                  <a:lnTo>
                    <a:pt x="2413890" y="2951559"/>
                  </a:lnTo>
                  <a:lnTo>
                    <a:pt x="2417373" y="2950910"/>
                  </a:lnTo>
                  <a:lnTo>
                    <a:pt x="2420856" y="2952323"/>
                  </a:lnTo>
                  <a:lnTo>
                    <a:pt x="2424339" y="2951675"/>
                  </a:lnTo>
                  <a:lnTo>
                    <a:pt x="2427823" y="2951028"/>
                  </a:lnTo>
                  <a:lnTo>
                    <a:pt x="2431306" y="2950381"/>
                  </a:lnTo>
                  <a:lnTo>
                    <a:pt x="2434789" y="2949735"/>
                  </a:lnTo>
                  <a:lnTo>
                    <a:pt x="2438272" y="2951146"/>
                  </a:lnTo>
                  <a:lnTo>
                    <a:pt x="2441756" y="2950502"/>
                  </a:lnTo>
                  <a:lnTo>
                    <a:pt x="2445239" y="2949858"/>
                  </a:lnTo>
                  <a:lnTo>
                    <a:pt x="2448722" y="2949215"/>
                  </a:lnTo>
                  <a:lnTo>
                    <a:pt x="2452205" y="2948572"/>
                  </a:lnTo>
                  <a:lnTo>
                    <a:pt x="2455689" y="2947929"/>
                  </a:lnTo>
                  <a:lnTo>
                    <a:pt x="2459172" y="2947973"/>
                  </a:lnTo>
                  <a:lnTo>
                    <a:pt x="2462655" y="2947331"/>
                  </a:lnTo>
                  <a:lnTo>
                    <a:pt x="2466138" y="2946690"/>
                  </a:lnTo>
                  <a:lnTo>
                    <a:pt x="2469622" y="2946049"/>
                  </a:lnTo>
                  <a:lnTo>
                    <a:pt x="2473105" y="2945409"/>
                  </a:lnTo>
                  <a:lnTo>
                    <a:pt x="2476588" y="2944768"/>
                  </a:lnTo>
                  <a:lnTo>
                    <a:pt x="2480071" y="2951606"/>
                  </a:lnTo>
                  <a:lnTo>
                    <a:pt x="2483555" y="2950973"/>
                  </a:lnTo>
                  <a:lnTo>
                    <a:pt x="2487038" y="2950341"/>
                  </a:lnTo>
                  <a:lnTo>
                    <a:pt x="2490521" y="2949709"/>
                  </a:lnTo>
                  <a:lnTo>
                    <a:pt x="2494004" y="2949077"/>
                  </a:lnTo>
                  <a:lnTo>
                    <a:pt x="2497488" y="2948446"/>
                  </a:lnTo>
                  <a:lnTo>
                    <a:pt x="2500971" y="2948488"/>
                  </a:lnTo>
                  <a:lnTo>
                    <a:pt x="2504454" y="2947858"/>
                  </a:lnTo>
                  <a:lnTo>
                    <a:pt x="2507937" y="2947228"/>
                  </a:lnTo>
                  <a:lnTo>
                    <a:pt x="2511421" y="2946598"/>
                  </a:lnTo>
                  <a:lnTo>
                    <a:pt x="2514904" y="2945968"/>
                  </a:lnTo>
                  <a:lnTo>
                    <a:pt x="2518387" y="2945339"/>
                  </a:lnTo>
                  <a:lnTo>
                    <a:pt x="2521870" y="2944710"/>
                  </a:lnTo>
                  <a:lnTo>
                    <a:pt x="2525354" y="2944081"/>
                  </a:lnTo>
                  <a:lnTo>
                    <a:pt x="2528837" y="2943453"/>
                  </a:lnTo>
                  <a:lnTo>
                    <a:pt x="2532320" y="2942825"/>
                  </a:lnTo>
                  <a:lnTo>
                    <a:pt x="2535803" y="2942197"/>
                  </a:lnTo>
                  <a:lnTo>
                    <a:pt x="2539287" y="2941569"/>
                  </a:lnTo>
                  <a:lnTo>
                    <a:pt x="2542770" y="2942975"/>
                  </a:lnTo>
                  <a:lnTo>
                    <a:pt x="2546253" y="2942350"/>
                  </a:lnTo>
                  <a:lnTo>
                    <a:pt x="2549736" y="2941725"/>
                  </a:lnTo>
                  <a:lnTo>
                    <a:pt x="2553220" y="2941101"/>
                  </a:lnTo>
                  <a:lnTo>
                    <a:pt x="2556703" y="2940476"/>
                  </a:lnTo>
                  <a:lnTo>
                    <a:pt x="2560186" y="2939852"/>
                  </a:lnTo>
                  <a:lnTo>
                    <a:pt x="2563669" y="2943941"/>
                  </a:lnTo>
                  <a:lnTo>
                    <a:pt x="2567153" y="2943321"/>
                  </a:lnTo>
                  <a:lnTo>
                    <a:pt x="2570636" y="2942703"/>
                  </a:lnTo>
                  <a:lnTo>
                    <a:pt x="2574119" y="2942084"/>
                  </a:lnTo>
                  <a:lnTo>
                    <a:pt x="2577602" y="2941465"/>
                  </a:lnTo>
                  <a:lnTo>
                    <a:pt x="2581085" y="2940847"/>
                  </a:lnTo>
                  <a:lnTo>
                    <a:pt x="2584569" y="2940229"/>
                  </a:lnTo>
                  <a:lnTo>
                    <a:pt x="2588052" y="2939612"/>
                  </a:lnTo>
                  <a:lnTo>
                    <a:pt x="2591535" y="2938995"/>
                  </a:lnTo>
                  <a:lnTo>
                    <a:pt x="2595018" y="2938377"/>
                  </a:lnTo>
                  <a:lnTo>
                    <a:pt x="2598502" y="2937761"/>
                  </a:lnTo>
                  <a:lnTo>
                    <a:pt x="2601985" y="2937144"/>
                  </a:lnTo>
                  <a:lnTo>
                    <a:pt x="2605468" y="2937202"/>
                  </a:lnTo>
                  <a:lnTo>
                    <a:pt x="2608951" y="2936586"/>
                  </a:lnTo>
                  <a:lnTo>
                    <a:pt x="2612435" y="2935971"/>
                  </a:lnTo>
                  <a:lnTo>
                    <a:pt x="2615918" y="2935356"/>
                  </a:lnTo>
                  <a:lnTo>
                    <a:pt x="2619401" y="2934741"/>
                  </a:lnTo>
                  <a:lnTo>
                    <a:pt x="2622884" y="2935476"/>
                  </a:lnTo>
                  <a:lnTo>
                    <a:pt x="2626368" y="2934863"/>
                  </a:lnTo>
                  <a:lnTo>
                    <a:pt x="2629851" y="2934251"/>
                  </a:lnTo>
                  <a:lnTo>
                    <a:pt x="2633334" y="2933638"/>
                  </a:lnTo>
                  <a:lnTo>
                    <a:pt x="2636817" y="2933026"/>
                  </a:lnTo>
                  <a:lnTo>
                    <a:pt x="2640301" y="2932414"/>
                  </a:lnTo>
                  <a:lnTo>
                    <a:pt x="2643784" y="2937825"/>
                  </a:lnTo>
                  <a:lnTo>
                    <a:pt x="2647267" y="2937219"/>
                  </a:lnTo>
                  <a:lnTo>
                    <a:pt x="2650750" y="2936614"/>
                  </a:lnTo>
                  <a:lnTo>
                    <a:pt x="2654234" y="2936008"/>
                  </a:lnTo>
                  <a:lnTo>
                    <a:pt x="2657717" y="2935403"/>
                  </a:lnTo>
                  <a:lnTo>
                    <a:pt x="2661200" y="2934798"/>
                  </a:lnTo>
                  <a:lnTo>
                    <a:pt x="2664683" y="2936183"/>
                  </a:lnTo>
                  <a:lnTo>
                    <a:pt x="2668167" y="2935580"/>
                  </a:lnTo>
                  <a:lnTo>
                    <a:pt x="2671650" y="2934977"/>
                  </a:lnTo>
                  <a:lnTo>
                    <a:pt x="2675133" y="2934375"/>
                  </a:lnTo>
                  <a:lnTo>
                    <a:pt x="2678616" y="2933773"/>
                  </a:lnTo>
                  <a:lnTo>
                    <a:pt x="2682100" y="2933172"/>
                  </a:lnTo>
                  <a:lnTo>
                    <a:pt x="2685583" y="2933234"/>
                  </a:lnTo>
                  <a:lnTo>
                    <a:pt x="2689066" y="2932633"/>
                  </a:lnTo>
                  <a:lnTo>
                    <a:pt x="2692549" y="2932033"/>
                  </a:lnTo>
                  <a:lnTo>
                    <a:pt x="2696033" y="2931433"/>
                  </a:lnTo>
                  <a:lnTo>
                    <a:pt x="2699516" y="2930833"/>
                  </a:lnTo>
                  <a:lnTo>
                    <a:pt x="2702999" y="2930233"/>
                  </a:lnTo>
                  <a:lnTo>
                    <a:pt x="2706482" y="2939448"/>
                  </a:lnTo>
                  <a:lnTo>
                    <a:pt x="2709966" y="2938858"/>
                  </a:lnTo>
                  <a:lnTo>
                    <a:pt x="2713449" y="2938268"/>
                  </a:lnTo>
                  <a:lnTo>
                    <a:pt x="2716932" y="2937678"/>
                  </a:lnTo>
                  <a:lnTo>
                    <a:pt x="2720415" y="2937088"/>
                  </a:lnTo>
                  <a:lnTo>
                    <a:pt x="2723899" y="2936498"/>
                  </a:lnTo>
                  <a:lnTo>
                    <a:pt x="2727382" y="2935909"/>
                  </a:lnTo>
                  <a:lnTo>
                    <a:pt x="2730865" y="2935320"/>
                  </a:lnTo>
                  <a:lnTo>
                    <a:pt x="2734348" y="2934731"/>
                  </a:lnTo>
                  <a:lnTo>
                    <a:pt x="2737832" y="2934143"/>
                  </a:lnTo>
                  <a:lnTo>
                    <a:pt x="2741315" y="2933554"/>
                  </a:lnTo>
                  <a:lnTo>
                    <a:pt x="2744798" y="2932966"/>
                  </a:lnTo>
                  <a:lnTo>
                    <a:pt x="2748281" y="2935607"/>
                  </a:lnTo>
                  <a:lnTo>
                    <a:pt x="2751765" y="2935022"/>
                  </a:lnTo>
                  <a:lnTo>
                    <a:pt x="2755248" y="2934437"/>
                  </a:lnTo>
                  <a:lnTo>
                    <a:pt x="2758731" y="2933853"/>
                  </a:lnTo>
                  <a:lnTo>
                    <a:pt x="2762214" y="2933269"/>
                  </a:lnTo>
                  <a:lnTo>
                    <a:pt x="2765698" y="2932685"/>
                  </a:lnTo>
                  <a:lnTo>
                    <a:pt x="2769181" y="2939109"/>
                  </a:lnTo>
                  <a:lnTo>
                    <a:pt x="2772664" y="2938531"/>
                  </a:lnTo>
                  <a:lnTo>
                    <a:pt x="2776147" y="2937954"/>
                  </a:lnTo>
                  <a:lnTo>
                    <a:pt x="2779631" y="2937377"/>
                  </a:lnTo>
                  <a:lnTo>
                    <a:pt x="2783114" y="2936800"/>
                  </a:lnTo>
                  <a:lnTo>
                    <a:pt x="2786597" y="2936224"/>
                  </a:lnTo>
                  <a:lnTo>
                    <a:pt x="2786597" y="2936855"/>
                  </a:lnTo>
                  <a:lnTo>
                    <a:pt x="2790080" y="2936279"/>
                  </a:lnTo>
                  <a:lnTo>
                    <a:pt x="2793564" y="2935704"/>
                  </a:lnTo>
                  <a:lnTo>
                    <a:pt x="2797047" y="2935128"/>
                  </a:lnTo>
                  <a:lnTo>
                    <a:pt x="2800530" y="2934553"/>
                  </a:lnTo>
                  <a:lnTo>
                    <a:pt x="2804013" y="2933978"/>
                  </a:lnTo>
                  <a:lnTo>
                    <a:pt x="2807497" y="2939666"/>
                  </a:lnTo>
                  <a:lnTo>
                    <a:pt x="2810980" y="2939097"/>
                  </a:lnTo>
                  <a:lnTo>
                    <a:pt x="2814463" y="2938528"/>
                  </a:lnTo>
                  <a:lnTo>
                    <a:pt x="2817946" y="2937960"/>
                  </a:lnTo>
                  <a:lnTo>
                    <a:pt x="2821430" y="2937391"/>
                  </a:lnTo>
                  <a:lnTo>
                    <a:pt x="2824913" y="2936823"/>
                  </a:lnTo>
                  <a:lnTo>
                    <a:pt x="2828396" y="2941188"/>
                  </a:lnTo>
                  <a:lnTo>
                    <a:pt x="2831879" y="2940625"/>
                  </a:lnTo>
                  <a:lnTo>
                    <a:pt x="2835363" y="2940061"/>
                  </a:lnTo>
                  <a:lnTo>
                    <a:pt x="2838846" y="2939498"/>
                  </a:lnTo>
                  <a:lnTo>
                    <a:pt x="2842329" y="2938935"/>
                  </a:lnTo>
                  <a:lnTo>
                    <a:pt x="2845812" y="2938372"/>
                  </a:lnTo>
                  <a:lnTo>
                    <a:pt x="2849296" y="2940256"/>
                  </a:lnTo>
                  <a:lnTo>
                    <a:pt x="2852779" y="2939696"/>
                  </a:lnTo>
                  <a:lnTo>
                    <a:pt x="2856262" y="2939135"/>
                  </a:lnTo>
                  <a:lnTo>
                    <a:pt x="2859745" y="2938576"/>
                  </a:lnTo>
                  <a:lnTo>
                    <a:pt x="2863229" y="2938016"/>
                  </a:lnTo>
                  <a:lnTo>
                    <a:pt x="2866712" y="2937457"/>
                  </a:lnTo>
                  <a:lnTo>
                    <a:pt x="2870195" y="2947103"/>
                  </a:lnTo>
                  <a:lnTo>
                    <a:pt x="2873678" y="2946553"/>
                  </a:lnTo>
                  <a:lnTo>
                    <a:pt x="2877161" y="2946003"/>
                  </a:lnTo>
                  <a:lnTo>
                    <a:pt x="2880645" y="2945453"/>
                  </a:lnTo>
                  <a:lnTo>
                    <a:pt x="2884128" y="2944903"/>
                  </a:lnTo>
                  <a:lnTo>
                    <a:pt x="2887611" y="2944353"/>
                  </a:lnTo>
                  <a:lnTo>
                    <a:pt x="2891094" y="2950816"/>
                  </a:lnTo>
                  <a:lnTo>
                    <a:pt x="2894578" y="2950273"/>
                  </a:lnTo>
                  <a:lnTo>
                    <a:pt x="2898061" y="2949730"/>
                  </a:lnTo>
                  <a:lnTo>
                    <a:pt x="2901544" y="2949187"/>
                  </a:lnTo>
                  <a:lnTo>
                    <a:pt x="2905027" y="2948644"/>
                  </a:lnTo>
                  <a:lnTo>
                    <a:pt x="2908511" y="2948102"/>
                  </a:lnTo>
                  <a:lnTo>
                    <a:pt x="2911994" y="2949868"/>
                  </a:lnTo>
                  <a:lnTo>
                    <a:pt x="2915477" y="2949328"/>
                  </a:lnTo>
                  <a:lnTo>
                    <a:pt x="2918960" y="2948788"/>
                  </a:lnTo>
                  <a:lnTo>
                    <a:pt x="2922444" y="2948248"/>
                  </a:lnTo>
                  <a:lnTo>
                    <a:pt x="2925927" y="2947708"/>
                  </a:lnTo>
                  <a:lnTo>
                    <a:pt x="2929410" y="2947169"/>
                  </a:lnTo>
                  <a:lnTo>
                    <a:pt x="2932893" y="2955714"/>
                  </a:lnTo>
                  <a:lnTo>
                    <a:pt x="2936377" y="2955183"/>
                  </a:lnTo>
                  <a:lnTo>
                    <a:pt x="2939860" y="2954651"/>
                  </a:lnTo>
                  <a:lnTo>
                    <a:pt x="2943343" y="2954120"/>
                  </a:lnTo>
                  <a:lnTo>
                    <a:pt x="2946826" y="2953589"/>
                  </a:lnTo>
                  <a:lnTo>
                    <a:pt x="2950310" y="2953058"/>
                  </a:lnTo>
                  <a:lnTo>
                    <a:pt x="2953793" y="2957528"/>
                  </a:lnTo>
                  <a:lnTo>
                    <a:pt x="2957276" y="2957002"/>
                  </a:lnTo>
                  <a:lnTo>
                    <a:pt x="2960759" y="2956476"/>
                  </a:lnTo>
                  <a:lnTo>
                    <a:pt x="2964243" y="2955950"/>
                  </a:lnTo>
                  <a:lnTo>
                    <a:pt x="2967726" y="2955424"/>
                  </a:lnTo>
                  <a:lnTo>
                    <a:pt x="2971209" y="2959826"/>
                  </a:lnTo>
                  <a:lnTo>
                    <a:pt x="2974692" y="2959305"/>
                  </a:lnTo>
                  <a:lnTo>
                    <a:pt x="2978176" y="2958784"/>
                  </a:lnTo>
                  <a:lnTo>
                    <a:pt x="2981659" y="2958263"/>
                  </a:lnTo>
                  <a:lnTo>
                    <a:pt x="2985142" y="2957742"/>
                  </a:lnTo>
                  <a:lnTo>
                    <a:pt x="2988625" y="2957222"/>
                  </a:lnTo>
                  <a:lnTo>
                    <a:pt x="2992109" y="2959951"/>
                  </a:lnTo>
                  <a:lnTo>
                    <a:pt x="2995592" y="2959434"/>
                  </a:lnTo>
                  <a:lnTo>
                    <a:pt x="2999075" y="2958916"/>
                  </a:lnTo>
                  <a:lnTo>
                    <a:pt x="3002558" y="2958399"/>
                  </a:lnTo>
                  <a:lnTo>
                    <a:pt x="3006042" y="2957882"/>
                  </a:lnTo>
                  <a:lnTo>
                    <a:pt x="3009525" y="2957365"/>
                  </a:lnTo>
                  <a:lnTo>
                    <a:pt x="3013008" y="2958467"/>
                  </a:lnTo>
                  <a:lnTo>
                    <a:pt x="3016491" y="2957951"/>
                  </a:lnTo>
                  <a:lnTo>
                    <a:pt x="3019975" y="2957436"/>
                  </a:lnTo>
                  <a:lnTo>
                    <a:pt x="3023458" y="2956921"/>
                  </a:lnTo>
                  <a:lnTo>
                    <a:pt x="3026941" y="2956407"/>
                  </a:lnTo>
                  <a:lnTo>
                    <a:pt x="3030424" y="2955892"/>
                  </a:lnTo>
                  <a:lnTo>
                    <a:pt x="3033908" y="2960726"/>
                  </a:lnTo>
                  <a:lnTo>
                    <a:pt x="3037391" y="2960216"/>
                  </a:lnTo>
                  <a:lnTo>
                    <a:pt x="3040874" y="2959706"/>
                  </a:lnTo>
                  <a:lnTo>
                    <a:pt x="3044357" y="2959197"/>
                  </a:lnTo>
                  <a:lnTo>
                    <a:pt x="3047841" y="2958688"/>
                  </a:lnTo>
                  <a:lnTo>
                    <a:pt x="3051324" y="2958179"/>
                  </a:lnTo>
                  <a:lnTo>
                    <a:pt x="3054807" y="2957670"/>
                  </a:lnTo>
                  <a:lnTo>
                    <a:pt x="3058290" y="2957161"/>
                  </a:lnTo>
                  <a:lnTo>
                    <a:pt x="3061774" y="2956652"/>
                  </a:lnTo>
                  <a:lnTo>
                    <a:pt x="3065257" y="2956144"/>
                  </a:lnTo>
                  <a:lnTo>
                    <a:pt x="3068740" y="2955635"/>
                  </a:lnTo>
                  <a:lnTo>
                    <a:pt x="3072223" y="2955127"/>
                  </a:lnTo>
                  <a:lnTo>
                    <a:pt x="3075707" y="2954620"/>
                  </a:lnTo>
                  <a:lnTo>
                    <a:pt x="3079190" y="2954112"/>
                  </a:lnTo>
                  <a:lnTo>
                    <a:pt x="3082673" y="2953604"/>
                  </a:lnTo>
                  <a:lnTo>
                    <a:pt x="3086156" y="2953097"/>
                  </a:lnTo>
                  <a:lnTo>
                    <a:pt x="3089640" y="2952590"/>
                  </a:lnTo>
                  <a:lnTo>
                    <a:pt x="3093123" y="2952083"/>
                  </a:lnTo>
                  <a:lnTo>
                    <a:pt x="3096606" y="2957418"/>
                  </a:lnTo>
                  <a:lnTo>
                    <a:pt x="3100089" y="2956915"/>
                  </a:lnTo>
                  <a:lnTo>
                    <a:pt x="3103573" y="2956413"/>
                  </a:lnTo>
                  <a:lnTo>
                    <a:pt x="3107056" y="2955912"/>
                  </a:lnTo>
                  <a:lnTo>
                    <a:pt x="3110539" y="2955410"/>
                  </a:lnTo>
                  <a:lnTo>
                    <a:pt x="3114022" y="2954909"/>
                  </a:lnTo>
                  <a:lnTo>
                    <a:pt x="3117506" y="2955461"/>
                  </a:lnTo>
                  <a:lnTo>
                    <a:pt x="3120989" y="2954960"/>
                  </a:lnTo>
                  <a:lnTo>
                    <a:pt x="3124472" y="2954460"/>
                  </a:lnTo>
                  <a:lnTo>
                    <a:pt x="3127955" y="2953960"/>
                  </a:lnTo>
                  <a:lnTo>
                    <a:pt x="3131439" y="2953461"/>
                  </a:lnTo>
                  <a:lnTo>
                    <a:pt x="3134922" y="2952961"/>
                  </a:lnTo>
                  <a:lnTo>
                    <a:pt x="3134922" y="2953488"/>
                  </a:lnTo>
                  <a:lnTo>
                    <a:pt x="3134922" y="2954014"/>
                  </a:lnTo>
                  <a:lnTo>
                    <a:pt x="3134922" y="2954539"/>
                  </a:lnTo>
                  <a:lnTo>
                    <a:pt x="3138405" y="2954041"/>
                  </a:lnTo>
                  <a:lnTo>
                    <a:pt x="3141888" y="2953543"/>
                  </a:lnTo>
                  <a:lnTo>
                    <a:pt x="3145372" y="2953045"/>
                  </a:lnTo>
                  <a:lnTo>
                    <a:pt x="3148855" y="2952548"/>
                  </a:lnTo>
                  <a:lnTo>
                    <a:pt x="3152338" y="2952050"/>
                  </a:lnTo>
                  <a:lnTo>
                    <a:pt x="3155821" y="2954174"/>
                  </a:lnTo>
                  <a:lnTo>
                    <a:pt x="3159304" y="2953679"/>
                  </a:lnTo>
                  <a:lnTo>
                    <a:pt x="3162788" y="2953184"/>
                  </a:lnTo>
                  <a:lnTo>
                    <a:pt x="3166271" y="2952689"/>
                  </a:lnTo>
                  <a:lnTo>
                    <a:pt x="3169754" y="2952195"/>
                  </a:lnTo>
                  <a:lnTo>
                    <a:pt x="3173237" y="2951700"/>
                  </a:lnTo>
                  <a:lnTo>
                    <a:pt x="3176721" y="2951729"/>
                  </a:lnTo>
                  <a:lnTo>
                    <a:pt x="3180204" y="2951236"/>
                  </a:lnTo>
                  <a:lnTo>
                    <a:pt x="3183687" y="2950742"/>
                  </a:lnTo>
                  <a:lnTo>
                    <a:pt x="3187170" y="2950249"/>
                  </a:lnTo>
                  <a:lnTo>
                    <a:pt x="3190654" y="2949755"/>
                  </a:lnTo>
                  <a:lnTo>
                    <a:pt x="3194137" y="2949262"/>
                  </a:lnTo>
                  <a:lnTo>
                    <a:pt x="3197620" y="2952940"/>
                  </a:lnTo>
                  <a:lnTo>
                    <a:pt x="3201103" y="2952451"/>
                  </a:lnTo>
                  <a:lnTo>
                    <a:pt x="3204587" y="2951961"/>
                  </a:lnTo>
                  <a:lnTo>
                    <a:pt x="3208070" y="2951472"/>
                  </a:lnTo>
                  <a:lnTo>
                    <a:pt x="3211553" y="2950983"/>
                  </a:lnTo>
                  <a:lnTo>
                    <a:pt x="3215036" y="2950494"/>
                  </a:lnTo>
                  <a:lnTo>
                    <a:pt x="3218520" y="2952076"/>
                  </a:lnTo>
                  <a:lnTo>
                    <a:pt x="3222003" y="2951589"/>
                  </a:lnTo>
                  <a:lnTo>
                    <a:pt x="3225486" y="2951102"/>
                  </a:lnTo>
                  <a:lnTo>
                    <a:pt x="3228969" y="2950615"/>
                  </a:lnTo>
                  <a:lnTo>
                    <a:pt x="3232453" y="2950128"/>
                  </a:lnTo>
                  <a:lnTo>
                    <a:pt x="3235936" y="2949642"/>
                  </a:lnTo>
                  <a:lnTo>
                    <a:pt x="3239419" y="2949155"/>
                  </a:lnTo>
                  <a:lnTo>
                    <a:pt x="3242902" y="2948669"/>
                  </a:lnTo>
                  <a:lnTo>
                    <a:pt x="3246386" y="2948183"/>
                  </a:lnTo>
                  <a:lnTo>
                    <a:pt x="3249869" y="2947697"/>
                  </a:lnTo>
                  <a:lnTo>
                    <a:pt x="3253352" y="2947212"/>
                  </a:lnTo>
                  <a:lnTo>
                    <a:pt x="3256835" y="2946726"/>
                  </a:lnTo>
                  <a:lnTo>
                    <a:pt x="3260319" y="2952921"/>
                  </a:lnTo>
                  <a:lnTo>
                    <a:pt x="3263802" y="2952440"/>
                  </a:lnTo>
                  <a:lnTo>
                    <a:pt x="3267285" y="2951960"/>
                  </a:lnTo>
                  <a:lnTo>
                    <a:pt x="3270768" y="2951480"/>
                  </a:lnTo>
                  <a:lnTo>
                    <a:pt x="3274252" y="2951000"/>
                  </a:lnTo>
                  <a:lnTo>
                    <a:pt x="3277735" y="2950521"/>
                  </a:lnTo>
                  <a:lnTo>
                    <a:pt x="3281218" y="2950041"/>
                  </a:lnTo>
                  <a:lnTo>
                    <a:pt x="3284701" y="2949562"/>
                  </a:lnTo>
                  <a:lnTo>
                    <a:pt x="3288185" y="2949083"/>
                  </a:lnTo>
                  <a:lnTo>
                    <a:pt x="3291668" y="2948604"/>
                  </a:lnTo>
                  <a:lnTo>
                    <a:pt x="3295151" y="2948125"/>
                  </a:lnTo>
                  <a:lnTo>
                    <a:pt x="3298634" y="2947646"/>
                  </a:lnTo>
                  <a:lnTo>
                    <a:pt x="3302118" y="2948699"/>
                  </a:lnTo>
                  <a:lnTo>
                    <a:pt x="3305601" y="2948222"/>
                  </a:lnTo>
                  <a:lnTo>
                    <a:pt x="3309084" y="2947745"/>
                  </a:lnTo>
                  <a:lnTo>
                    <a:pt x="3312567" y="2947268"/>
                  </a:lnTo>
                  <a:lnTo>
                    <a:pt x="3316051" y="2946791"/>
                  </a:lnTo>
                  <a:lnTo>
                    <a:pt x="3319534" y="2946825"/>
                  </a:lnTo>
                  <a:lnTo>
                    <a:pt x="3323017" y="2946349"/>
                  </a:lnTo>
                  <a:lnTo>
                    <a:pt x="3326500" y="2945873"/>
                  </a:lnTo>
                  <a:lnTo>
                    <a:pt x="3329984" y="2945397"/>
                  </a:lnTo>
                  <a:lnTo>
                    <a:pt x="3333467" y="2944921"/>
                  </a:lnTo>
                  <a:lnTo>
                    <a:pt x="3336950" y="2944446"/>
                  </a:lnTo>
                  <a:lnTo>
                    <a:pt x="3340433" y="2943971"/>
                  </a:lnTo>
                  <a:lnTo>
                    <a:pt x="3343917" y="2943495"/>
                  </a:lnTo>
                  <a:lnTo>
                    <a:pt x="3347400" y="2943020"/>
                  </a:lnTo>
                  <a:lnTo>
                    <a:pt x="3350883" y="2942545"/>
                  </a:lnTo>
                  <a:lnTo>
                    <a:pt x="3354366" y="2942071"/>
                  </a:lnTo>
                  <a:lnTo>
                    <a:pt x="3357850" y="2941596"/>
                  </a:lnTo>
                  <a:lnTo>
                    <a:pt x="3361333" y="2943681"/>
                  </a:lnTo>
                  <a:lnTo>
                    <a:pt x="3364816" y="2943209"/>
                  </a:lnTo>
                  <a:lnTo>
                    <a:pt x="3368299" y="2942736"/>
                  </a:lnTo>
                  <a:lnTo>
                    <a:pt x="3371783" y="2942264"/>
                  </a:lnTo>
                  <a:lnTo>
                    <a:pt x="3375266" y="2941792"/>
                  </a:lnTo>
                  <a:lnTo>
                    <a:pt x="3378749" y="2941320"/>
                  </a:lnTo>
                  <a:lnTo>
                    <a:pt x="3382232" y="2941360"/>
                  </a:lnTo>
                  <a:lnTo>
                    <a:pt x="3385716" y="2940889"/>
                  </a:lnTo>
                  <a:lnTo>
                    <a:pt x="3389199" y="2940418"/>
                  </a:lnTo>
                  <a:lnTo>
                    <a:pt x="3392682" y="2939947"/>
                  </a:lnTo>
                  <a:lnTo>
                    <a:pt x="3396165" y="2939476"/>
                  </a:lnTo>
                  <a:lnTo>
                    <a:pt x="3399649" y="2939006"/>
                  </a:lnTo>
                  <a:lnTo>
                    <a:pt x="3403132" y="2941595"/>
                  </a:lnTo>
                  <a:lnTo>
                    <a:pt x="3406615" y="2941127"/>
                  </a:lnTo>
                  <a:lnTo>
                    <a:pt x="3410098" y="2940659"/>
                  </a:lnTo>
                  <a:lnTo>
                    <a:pt x="3413582" y="2940191"/>
                  </a:lnTo>
                  <a:lnTo>
                    <a:pt x="3417065" y="2939723"/>
                  </a:lnTo>
                  <a:lnTo>
                    <a:pt x="3420548" y="2939256"/>
                  </a:lnTo>
                  <a:lnTo>
                    <a:pt x="3424031" y="2938789"/>
                  </a:lnTo>
                  <a:lnTo>
                    <a:pt x="3427515" y="2938321"/>
                  </a:lnTo>
                  <a:lnTo>
                    <a:pt x="3430998" y="2937854"/>
                  </a:lnTo>
                  <a:lnTo>
                    <a:pt x="3434481" y="2937387"/>
                  </a:lnTo>
                  <a:lnTo>
                    <a:pt x="3437964" y="2936921"/>
                  </a:lnTo>
                  <a:lnTo>
                    <a:pt x="3441447" y="2936454"/>
                  </a:lnTo>
                  <a:lnTo>
                    <a:pt x="3444931" y="2935987"/>
                  </a:lnTo>
                  <a:lnTo>
                    <a:pt x="3448414" y="2935521"/>
                  </a:lnTo>
                  <a:lnTo>
                    <a:pt x="3451897" y="2935055"/>
                  </a:lnTo>
                  <a:lnTo>
                    <a:pt x="3455380" y="2934589"/>
                  </a:lnTo>
                  <a:lnTo>
                    <a:pt x="3458864" y="2934123"/>
                  </a:lnTo>
                  <a:lnTo>
                    <a:pt x="3462347" y="2933657"/>
                  </a:lnTo>
                  <a:lnTo>
                    <a:pt x="3465830" y="2933192"/>
                  </a:lnTo>
                  <a:lnTo>
                    <a:pt x="3469313" y="2932726"/>
                  </a:lnTo>
                  <a:lnTo>
                    <a:pt x="3472797" y="2932261"/>
                  </a:lnTo>
                  <a:lnTo>
                    <a:pt x="3476280" y="2931796"/>
                  </a:lnTo>
                  <a:lnTo>
                    <a:pt x="3479763" y="2931331"/>
                  </a:lnTo>
                  <a:lnTo>
                    <a:pt x="3483246" y="2930866"/>
                  </a:lnTo>
                  <a:lnTo>
                    <a:pt x="3483246" y="2931381"/>
                  </a:lnTo>
                  <a:lnTo>
                    <a:pt x="3483246" y="2931895"/>
                  </a:lnTo>
                  <a:lnTo>
                    <a:pt x="3483246" y="2932407"/>
                  </a:lnTo>
                  <a:lnTo>
                    <a:pt x="3483246" y="2932919"/>
                  </a:lnTo>
                  <a:lnTo>
                    <a:pt x="3483246" y="293343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500225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AUC:0.269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AUC:0.292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AUC:0.262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AUC:0.231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AUC:0.257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149"/>
              <a:ext cx="993670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AUC:0.174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51063" y="1612971"/>
            <a:ext cx="456671" cy="157326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altLang="ko-KR" sz="1320" dirty="0"/>
              <a:t>PFT group 1 40~60 years &amp; FEV1/FVC&gt;70 &amp; FVC </a:t>
            </a:r>
            <a:r>
              <a:rPr lang="en-US" altLang="ko-KR" sz="1320" dirty="0" err="1"/>
              <a:t>pred</a:t>
            </a:r>
            <a:r>
              <a:rPr lang="en-US" altLang="ko-KR" sz="1320" dirty="0"/>
              <a:t> %&lt;80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96305" y="1600200"/>
              <a:ext cx="5951388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110236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110236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110236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110236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110236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1980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9061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6142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3223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110236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110236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110236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110236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110236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8439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5521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2602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968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67645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84398" y="2068820"/>
              <a:ext cx="3483246" cy="2482186"/>
            </a:xfrm>
            <a:custGeom>
              <a:avLst/>
              <a:gdLst/>
              <a:ahLst/>
              <a:cxnLst/>
              <a:rect l="0" t="0" r="0" b="0"/>
              <a:pathLst>
                <a:path w="3483246" h="2482186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1184838"/>
                  </a:lnTo>
                  <a:lnTo>
                    <a:pt x="31349" y="1263680"/>
                  </a:lnTo>
                  <a:lnTo>
                    <a:pt x="34832" y="1322963"/>
                  </a:lnTo>
                  <a:lnTo>
                    <a:pt x="38315" y="1369163"/>
                  </a:lnTo>
                  <a:lnTo>
                    <a:pt x="41798" y="2159065"/>
                  </a:lnTo>
                  <a:lnTo>
                    <a:pt x="45282" y="2113793"/>
                  </a:lnTo>
                  <a:lnTo>
                    <a:pt x="48765" y="2072449"/>
                  </a:lnTo>
                  <a:lnTo>
                    <a:pt x="52248" y="2034545"/>
                  </a:lnTo>
                  <a:lnTo>
                    <a:pt x="55731" y="1999668"/>
                  </a:lnTo>
                  <a:lnTo>
                    <a:pt x="59215" y="1967469"/>
                  </a:lnTo>
                  <a:lnTo>
                    <a:pt x="62698" y="1937651"/>
                  </a:lnTo>
                  <a:lnTo>
                    <a:pt x="66181" y="1909960"/>
                  </a:lnTo>
                  <a:lnTo>
                    <a:pt x="69664" y="1872713"/>
                  </a:lnTo>
                  <a:lnTo>
                    <a:pt x="73148" y="1830397"/>
                  </a:lnTo>
                  <a:lnTo>
                    <a:pt x="76631" y="1789952"/>
                  </a:lnTo>
                  <a:lnTo>
                    <a:pt x="80114" y="1751255"/>
                  </a:lnTo>
                  <a:lnTo>
                    <a:pt x="83597" y="1714196"/>
                  </a:lnTo>
                  <a:lnTo>
                    <a:pt x="87081" y="1678673"/>
                  </a:lnTo>
                  <a:lnTo>
                    <a:pt x="90564" y="1644592"/>
                  </a:lnTo>
                  <a:lnTo>
                    <a:pt x="94047" y="1611868"/>
                  </a:lnTo>
                  <a:lnTo>
                    <a:pt x="97530" y="1830397"/>
                  </a:lnTo>
                  <a:lnTo>
                    <a:pt x="101014" y="1799895"/>
                  </a:lnTo>
                  <a:lnTo>
                    <a:pt x="104497" y="1770392"/>
                  </a:lnTo>
                  <a:lnTo>
                    <a:pt x="107980" y="1741841"/>
                  </a:lnTo>
                  <a:lnTo>
                    <a:pt x="111463" y="1714196"/>
                  </a:lnTo>
                  <a:lnTo>
                    <a:pt x="114947" y="1687415"/>
                  </a:lnTo>
                  <a:lnTo>
                    <a:pt x="118430" y="1661458"/>
                  </a:lnTo>
                  <a:lnTo>
                    <a:pt x="121913" y="1637912"/>
                  </a:lnTo>
                  <a:lnTo>
                    <a:pt x="125396" y="1627326"/>
                  </a:lnTo>
                  <a:lnTo>
                    <a:pt x="128880" y="1617200"/>
                  </a:lnTo>
                  <a:lnTo>
                    <a:pt x="132363" y="1607505"/>
                  </a:lnTo>
                  <a:lnTo>
                    <a:pt x="135846" y="1598213"/>
                  </a:lnTo>
                  <a:lnTo>
                    <a:pt x="139329" y="1589300"/>
                  </a:lnTo>
                  <a:lnTo>
                    <a:pt x="142813" y="1580743"/>
                  </a:lnTo>
                  <a:lnTo>
                    <a:pt x="146296" y="1572521"/>
                  </a:lnTo>
                  <a:lnTo>
                    <a:pt x="149779" y="1651297"/>
                  </a:lnTo>
                  <a:lnTo>
                    <a:pt x="153262" y="1631344"/>
                  </a:lnTo>
                  <a:lnTo>
                    <a:pt x="156746" y="1611868"/>
                  </a:lnTo>
                  <a:lnTo>
                    <a:pt x="160229" y="1592851"/>
                  </a:lnTo>
                  <a:lnTo>
                    <a:pt x="163712" y="1590446"/>
                  </a:lnTo>
                  <a:lnTo>
                    <a:pt x="167195" y="1604478"/>
                  </a:lnTo>
                  <a:lnTo>
                    <a:pt x="170679" y="1617743"/>
                  </a:lnTo>
                  <a:lnTo>
                    <a:pt x="174162" y="1630303"/>
                  </a:lnTo>
                  <a:lnTo>
                    <a:pt x="177645" y="1642212"/>
                  </a:lnTo>
                  <a:lnTo>
                    <a:pt x="181128" y="1653519"/>
                  </a:lnTo>
                  <a:lnTo>
                    <a:pt x="184612" y="1664269"/>
                  </a:lnTo>
                  <a:lnTo>
                    <a:pt x="188095" y="1674503"/>
                  </a:lnTo>
                  <a:lnTo>
                    <a:pt x="191578" y="1846040"/>
                  </a:lnTo>
                  <a:lnTo>
                    <a:pt x="195061" y="1830397"/>
                  </a:lnTo>
                  <a:lnTo>
                    <a:pt x="198545" y="1815018"/>
                  </a:lnTo>
                  <a:lnTo>
                    <a:pt x="202028" y="1799895"/>
                  </a:lnTo>
                  <a:lnTo>
                    <a:pt x="205511" y="1808833"/>
                  </a:lnTo>
                  <a:lnTo>
                    <a:pt x="208994" y="1821081"/>
                  </a:lnTo>
                  <a:lnTo>
                    <a:pt x="212478" y="1832757"/>
                  </a:lnTo>
                  <a:lnTo>
                    <a:pt x="215961" y="1843903"/>
                  </a:lnTo>
                  <a:lnTo>
                    <a:pt x="219444" y="1842563"/>
                  </a:lnTo>
                  <a:lnTo>
                    <a:pt x="222927" y="1841076"/>
                  </a:lnTo>
                  <a:lnTo>
                    <a:pt x="226411" y="1839632"/>
                  </a:lnTo>
                  <a:lnTo>
                    <a:pt x="229894" y="1838230"/>
                  </a:lnTo>
                  <a:lnTo>
                    <a:pt x="233377" y="1836867"/>
                  </a:lnTo>
                  <a:lnTo>
                    <a:pt x="236860" y="1835541"/>
                  </a:lnTo>
                  <a:lnTo>
                    <a:pt x="240344" y="1834253"/>
                  </a:lnTo>
                  <a:lnTo>
                    <a:pt x="243827" y="1951161"/>
                  </a:lnTo>
                  <a:lnTo>
                    <a:pt x="247310" y="1938977"/>
                  </a:lnTo>
                  <a:lnTo>
                    <a:pt x="250793" y="1926945"/>
                  </a:lnTo>
                  <a:lnTo>
                    <a:pt x="254277" y="1915061"/>
                  </a:lnTo>
                  <a:lnTo>
                    <a:pt x="257760" y="1903323"/>
                  </a:lnTo>
                  <a:lnTo>
                    <a:pt x="261243" y="1891727"/>
                  </a:lnTo>
                  <a:lnTo>
                    <a:pt x="264726" y="1880273"/>
                  </a:lnTo>
                  <a:lnTo>
                    <a:pt x="268210" y="1868956"/>
                  </a:lnTo>
                  <a:lnTo>
                    <a:pt x="271693" y="1870143"/>
                  </a:lnTo>
                  <a:lnTo>
                    <a:pt x="275176" y="1884272"/>
                  </a:lnTo>
                  <a:lnTo>
                    <a:pt x="278659" y="1897811"/>
                  </a:lnTo>
                  <a:lnTo>
                    <a:pt x="282143" y="1910797"/>
                  </a:lnTo>
                  <a:lnTo>
                    <a:pt x="285626" y="1923262"/>
                  </a:lnTo>
                  <a:lnTo>
                    <a:pt x="289109" y="1935238"/>
                  </a:lnTo>
                  <a:lnTo>
                    <a:pt x="292592" y="1946753"/>
                  </a:lnTo>
                  <a:lnTo>
                    <a:pt x="296075" y="1957833"/>
                  </a:lnTo>
                  <a:lnTo>
                    <a:pt x="299559" y="1968502"/>
                  </a:lnTo>
                  <a:lnTo>
                    <a:pt x="303042" y="1978783"/>
                  </a:lnTo>
                  <a:lnTo>
                    <a:pt x="306525" y="1988696"/>
                  </a:lnTo>
                  <a:lnTo>
                    <a:pt x="310008" y="1998261"/>
                  </a:lnTo>
                  <a:lnTo>
                    <a:pt x="313492" y="1995552"/>
                  </a:lnTo>
                  <a:lnTo>
                    <a:pt x="316975" y="1990826"/>
                  </a:lnTo>
                  <a:lnTo>
                    <a:pt x="320458" y="1986173"/>
                  </a:lnTo>
                  <a:lnTo>
                    <a:pt x="323941" y="1981593"/>
                  </a:lnTo>
                  <a:lnTo>
                    <a:pt x="327425" y="1977083"/>
                  </a:lnTo>
                  <a:lnTo>
                    <a:pt x="330908" y="1972641"/>
                  </a:lnTo>
                  <a:lnTo>
                    <a:pt x="334391" y="1968266"/>
                  </a:lnTo>
                  <a:lnTo>
                    <a:pt x="337874" y="1963957"/>
                  </a:lnTo>
                  <a:lnTo>
                    <a:pt x="341358" y="1959713"/>
                  </a:lnTo>
                  <a:lnTo>
                    <a:pt x="344841" y="1955530"/>
                  </a:lnTo>
                  <a:lnTo>
                    <a:pt x="348324" y="1951409"/>
                  </a:lnTo>
                  <a:lnTo>
                    <a:pt x="351807" y="1977749"/>
                  </a:lnTo>
                  <a:lnTo>
                    <a:pt x="355291" y="1994693"/>
                  </a:lnTo>
                  <a:lnTo>
                    <a:pt x="358774" y="2010942"/>
                  </a:lnTo>
                  <a:lnTo>
                    <a:pt x="362257" y="2026537"/>
                  </a:lnTo>
                  <a:lnTo>
                    <a:pt x="365740" y="2193807"/>
                  </a:lnTo>
                  <a:lnTo>
                    <a:pt x="369224" y="2190641"/>
                  </a:lnTo>
                  <a:lnTo>
                    <a:pt x="372707" y="2187519"/>
                  </a:lnTo>
                  <a:lnTo>
                    <a:pt x="376190" y="2184440"/>
                  </a:lnTo>
                  <a:lnTo>
                    <a:pt x="379673" y="2181404"/>
                  </a:lnTo>
                  <a:lnTo>
                    <a:pt x="383157" y="2178408"/>
                  </a:lnTo>
                  <a:lnTo>
                    <a:pt x="386640" y="2175453"/>
                  </a:lnTo>
                  <a:lnTo>
                    <a:pt x="390123" y="2172538"/>
                  </a:lnTo>
                  <a:lnTo>
                    <a:pt x="393606" y="2169662"/>
                  </a:lnTo>
                  <a:lnTo>
                    <a:pt x="397090" y="2166824"/>
                  </a:lnTo>
                  <a:lnTo>
                    <a:pt x="400573" y="2164023"/>
                  </a:lnTo>
                  <a:lnTo>
                    <a:pt x="404056" y="2161259"/>
                  </a:lnTo>
                  <a:lnTo>
                    <a:pt x="407539" y="2158531"/>
                  </a:lnTo>
                  <a:lnTo>
                    <a:pt x="411023" y="2155838"/>
                  </a:lnTo>
                  <a:lnTo>
                    <a:pt x="414506" y="2153180"/>
                  </a:lnTo>
                  <a:lnTo>
                    <a:pt x="417989" y="2150556"/>
                  </a:lnTo>
                  <a:lnTo>
                    <a:pt x="421472" y="2147965"/>
                  </a:lnTo>
                  <a:lnTo>
                    <a:pt x="424956" y="2145406"/>
                  </a:lnTo>
                  <a:lnTo>
                    <a:pt x="428439" y="2142880"/>
                  </a:lnTo>
                  <a:lnTo>
                    <a:pt x="431922" y="2140385"/>
                  </a:lnTo>
                  <a:lnTo>
                    <a:pt x="435405" y="2136577"/>
                  </a:lnTo>
                  <a:lnTo>
                    <a:pt x="438889" y="2132765"/>
                  </a:lnTo>
                  <a:lnTo>
                    <a:pt x="442372" y="2128992"/>
                  </a:lnTo>
                  <a:lnTo>
                    <a:pt x="445855" y="2125257"/>
                  </a:lnTo>
                  <a:lnTo>
                    <a:pt x="449338" y="2121560"/>
                  </a:lnTo>
                  <a:lnTo>
                    <a:pt x="452822" y="2117900"/>
                  </a:lnTo>
                  <a:lnTo>
                    <a:pt x="456305" y="2114277"/>
                  </a:lnTo>
                  <a:lnTo>
                    <a:pt x="459788" y="2110690"/>
                  </a:lnTo>
                  <a:lnTo>
                    <a:pt x="463271" y="2107139"/>
                  </a:lnTo>
                  <a:lnTo>
                    <a:pt x="466755" y="2103622"/>
                  </a:lnTo>
                  <a:lnTo>
                    <a:pt x="470238" y="2100140"/>
                  </a:lnTo>
                  <a:lnTo>
                    <a:pt x="473721" y="2096758"/>
                  </a:lnTo>
                  <a:lnTo>
                    <a:pt x="477204" y="2093536"/>
                  </a:lnTo>
                  <a:lnTo>
                    <a:pt x="480688" y="2090346"/>
                  </a:lnTo>
                  <a:lnTo>
                    <a:pt x="484171" y="2087187"/>
                  </a:lnTo>
                  <a:lnTo>
                    <a:pt x="487654" y="2084060"/>
                  </a:lnTo>
                  <a:lnTo>
                    <a:pt x="491137" y="2080963"/>
                  </a:lnTo>
                  <a:lnTo>
                    <a:pt x="494621" y="2077896"/>
                  </a:lnTo>
                  <a:lnTo>
                    <a:pt x="498104" y="2074859"/>
                  </a:lnTo>
                  <a:lnTo>
                    <a:pt x="501587" y="2071852"/>
                  </a:lnTo>
                  <a:lnTo>
                    <a:pt x="505070" y="2068873"/>
                  </a:lnTo>
                  <a:lnTo>
                    <a:pt x="508554" y="2065922"/>
                  </a:lnTo>
                  <a:lnTo>
                    <a:pt x="512037" y="2063000"/>
                  </a:lnTo>
                  <a:lnTo>
                    <a:pt x="515520" y="2060106"/>
                  </a:lnTo>
                  <a:lnTo>
                    <a:pt x="519003" y="2057238"/>
                  </a:lnTo>
                  <a:lnTo>
                    <a:pt x="522487" y="2054398"/>
                  </a:lnTo>
                  <a:lnTo>
                    <a:pt x="525970" y="2051584"/>
                  </a:lnTo>
                  <a:lnTo>
                    <a:pt x="529453" y="2048796"/>
                  </a:lnTo>
                  <a:lnTo>
                    <a:pt x="532936" y="2046034"/>
                  </a:lnTo>
                  <a:lnTo>
                    <a:pt x="536420" y="2043298"/>
                  </a:lnTo>
                  <a:lnTo>
                    <a:pt x="539903" y="2040586"/>
                  </a:lnTo>
                  <a:lnTo>
                    <a:pt x="543386" y="2037899"/>
                  </a:lnTo>
                  <a:lnTo>
                    <a:pt x="546869" y="2035237"/>
                  </a:lnTo>
                  <a:lnTo>
                    <a:pt x="550353" y="2032599"/>
                  </a:lnTo>
                  <a:lnTo>
                    <a:pt x="553836" y="2029984"/>
                  </a:lnTo>
                  <a:lnTo>
                    <a:pt x="557319" y="2027393"/>
                  </a:lnTo>
                  <a:lnTo>
                    <a:pt x="560802" y="2024825"/>
                  </a:lnTo>
                  <a:lnTo>
                    <a:pt x="564286" y="2022279"/>
                  </a:lnTo>
                  <a:lnTo>
                    <a:pt x="567769" y="2019982"/>
                  </a:lnTo>
                  <a:lnTo>
                    <a:pt x="571252" y="2018555"/>
                  </a:lnTo>
                  <a:lnTo>
                    <a:pt x="574735" y="2017142"/>
                  </a:lnTo>
                  <a:lnTo>
                    <a:pt x="578218" y="2015743"/>
                  </a:lnTo>
                  <a:lnTo>
                    <a:pt x="581702" y="2014359"/>
                  </a:lnTo>
                  <a:lnTo>
                    <a:pt x="585185" y="2012988"/>
                  </a:lnTo>
                  <a:lnTo>
                    <a:pt x="588668" y="2011632"/>
                  </a:lnTo>
                  <a:lnTo>
                    <a:pt x="592151" y="2010288"/>
                  </a:lnTo>
                  <a:lnTo>
                    <a:pt x="595635" y="2008958"/>
                  </a:lnTo>
                  <a:lnTo>
                    <a:pt x="599118" y="2007642"/>
                  </a:lnTo>
                  <a:lnTo>
                    <a:pt x="602601" y="2006338"/>
                  </a:lnTo>
                  <a:lnTo>
                    <a:pt x="606084" y="2005046"/>
                  </a:lnTo>
                  <a:lnTo>
                    <a:pt x="609568" y="2003768"/>
                  </a:lnTo>
                  <a:lnTo>
                    <a:pt x="613051" y="2002501"/>
                  </a:lnTo>
                  <a:lnTo>
                    <a:pt x="616534" y="2001247"/>
                  </a:lnTo>
                  <a:lnTo>
                    <a:pt x="620017" y="2000005"/>
                  </a:lnTo>
                  <a:lnTo>
                    <a:pt x="623501" y="1998775"/>
                  </a:lnTo>
                  <a:lnTo>
                    <a:pt x="626984" y="1997556"/>
                  </a:lnTo>
                  <a:lnTo>
                    <a:pt x="630467" y="1996349"/>
                  </a:lnTo>
                  <a:lnTo>
                    <a:pt x="633950" y="1995153"/>
                  </a:lnTo>
                  <a:lnTo>
                    <a:pt x="637434" y="1993968"/>
                  </a:lnTo>
                  <a:lnTo>
                    <a:pt x="640917" y="1992795"/>
                  </a:lnTo>
                  <a:lnTo>
                    <a:pt x="644400" y="1991632"/>
                  </a:lnTo>
                  <a:lnTo>
                    <a:pt x="647883" y="1990480"/>
                  </a:lnTo>
                  <a:lnTo>
                    <a:pt x="651367" y="1989338"/>
                  </a:lnTo>
                  <a:lnTo>
                    <a:pt x="654850" y="1988207"/>
                  </a:lnTo>
                  <a:lnTo>
                    <a:pt x="658333" y="1987086"/>
                  </a:lnTo>
                  <a:lnTo>
                    <a:pt x="661816" y="1986063"/>
                  </a:lnTo>
                  <a:lnTo>
                    <a:pt x="665300" y="1986086"/>
                  </a:lnTo>
                  <a:lnTo>
                    <a:pt x="668783" y="1986109"/>
                  </a:lnTo>
                  <a:lnTo>
                    <a:pt x="672266" y="1986131"/>
                  </a:lnTo>
                  <a:lnTo>
                    <a:pt x="675749" y="1986153"/>
                  </a:lnTo>
                  <a:lnTo>
                    <a:pt x="679233" y="1986175"/>
                  </a:lnTo>
                  <a:lnTo>
                    <a:pt x="682716" y="1986197"/>
                  </a:lnTo>
                  <a:lnTo>
                    <a:pt x="686199" y="1986219"/>
                  </a:lnTo>
                  <a:lnTo>
                    <a:pt x="689682" y="1986240"/>
                  </a:lnTo>
                  <a:lnTo>
                    <a:pt x="693166" y="1986261"/>
                  </a:lnTo>
                  <a:lnTo>
                    <a:pt x="696649" y="1986282"/>
                  </a:lnTo>
                  <a:lnTo>
                    <a:pt x="700132" y="1986303"/>
                  </a:lnTo>
                  <a:lnTo>
                    <a:pt x="703615" y="1985607"/>
                  </a:lnTo>
                  <a:lnTo>
                    <a:pt x="707099" y="1984043"/>
                  </a:lnTo>
                  <a:lnTo>
                    <a:pt x="710582" y="1982491"/>
                  </a:lnTo>
                  <a:lnTo>
                    <a:pt x="714065" y="1980952"/>
                  </a:lnTo>
                  <a:lnTo>
                    <a:pt x="717548" y="1979424"/>
                  </a:lnTo>
                  <a:lnTo>
                    <a:pt x="721032" y="1977907"/>
                  </a:lnTo>
                  <a:lnTo>
                    <a:pt x="724515" y="1976403"/>
                  </a:lnTo>
                  <a:lnTo>
                    <a:pt x="727998" y="1974910"/>
                  </a:lnTo>
                  <a:lnTo>
                    <a:pt x="731481" y="1973428"/>
                  </a:lnTo>
                  <a:lnTo>
                    <a:pt x="734965" y="1971957"/>
                  </a:lnTo>
                  <a:lnTo>
                    <a:pt x="738448" y="1970497"/>
                  </a:lnTo>
                  <a:lnTo>
                    <a:pt x="741931" y="1969048"/>
                  </a:lnTo>
                  <a:lnTo>
                    <a:pt x="745414" y="1967610"/>
                  </a:lnTo>
                  <a:lnTo>
                    <a:pt x="748898" y="1966183"/>
                  </a:lnTo>
                  <a:lnTo>
                    <a:pt x="752381" y="1964766"/>
                  </a:lnTo>
                  <a:lnTo>
                    <a:pt x="755864" y="1963360"/>
                  </a:lnTo>
                  <a:lnTo>
                    <a:pt x="759347" y="1961964"/>
                  </a:lnTo>
                  <a:lnTo>
                    <a:pt x="762831" y="1960578"/>
                  </a:lnTo>
                  <a:lnTo>
                    <a:pt x="766314" y="1959203"/>
                  </a:lnTo>
                  <a:lnTo>
                    <a:pt x="769797" y="1957837"/>
                  </a:lnTo>
                  <a:lnTo>
                    <a:pt x="773280" y="1956481"/>
                  </a:lnTo>
                  <a:lnTo>
                    <a:pt x="776764" y="1955136"/>
                  </a:lnTo>
                  <a:lnTo>
                    <a:pt x="780247" y="1953799"/>
                  </a:lnTo>
                  <a:lnTo>
                    <a:pt x="783730" y="1953148"/>
                  </a:lnTo>
                  <a:lnTo>
                    <a:pt x="787213" y="1955297"/>
                  </a:lnTo>
                  <a:lnTo>
                    <a:pt x="790697" y="1957421"/>
                  </a:lnTo>
                  <a:lnTo>
                    <a:pt x="794180" y="1959520"/>
                  </a:lnTo>
                  <a:lnTo>
                    <a:pt x="797663" y="1961596"/>
                  </a:lnTo>
                  <a:lnTo>
                    <a:pt x="801146" y="1963647"/>
                  </a:lnTo>
                  <a:lnTo>
                    <a:pt x="804630" y="1965676"/>
                  </a:lnTo>
                  <a:lnTo>
                    <a:pt x="808113" y="1967682"/>
                  </a:lnTo>
                  <a:lnTo>
                    <a:pt x="811596" y="1969249"/>
                  </a:lnTo>
                  <a:lnTo>
                    <a:pt x="815079" y="1970277"/>
                  </a:lnTo>
                  <a:lnTo>
                    <a:pt x="818563" y="1971296"/>
                  </a:lnTo>
                  <a:lnTo>
                    <a:pt x="822046" y="1972304"/>
                  </a:lnTo>
                  <a:lnTo>
                    <a:pt x="825529" y="1973303"/>
                  </a:lnTo>
                  <a:lnTo>
                    <a:pt x="829012" y="1974292"/>
                  </a:lnTo>
                  <a:lnTo>
                    <a:pt x="832496" y="1975271"/>
                  </a:lnTo>
                  <a:lnTo>
                    <a:pt x="835979" y="1976241"/>
                  </a:lnTo>
                  <a:lnTo>
                    <a:pt x="839462" y="1977201"/>
                  </a:lnTo>
                  <a:lnTo>
                    <a:pt x="842945" y="1978153"/>
                  </a:lnTo>
                  <a:lnTo>
                    <a:pt x="846429" y="1979095"/>
                  </a:lnTo>
                  <a:lnTo>
                    <a:pt x="849912" y="1980029"/>
                  </a:lnTo>
                  <a:lnTo>
                    <a:pt x="853395" y="1993406"/>
                  </a:lnTo>
                  <a:lnTo>
                    <a:pt x="856878" y="2009199"/>
                  </a:lnTo>
                  <a:lnTo>
                    <a:pt x="860361" y="2024536"/>
                  </a:lnTo>
                  <a:lnTo>
                    <a:pt x="863845" y="2039438"/>
                  </a:lnTo>
                  <a:lnTo>
                    <a:pt x="867328" y="2053922"/>
                  </a:lnTo>
                  <a:lnTo>
                    <a:pt x="870811" y="2068006"/>
                  </a:lnTo>
                  <a:lnTo>
                    <a:pt x="874294" y="2081706"/>
                  </a:lnTo>
                  <a:lnTo>
                    <a:pt x="877778" y="2094834"/>
                  </a:lnTo>
                  <a:lnTo>
                    <a:pt x="881261" y="2104589"/>
                  </a:lnTo>
                  <a:lnTo>
                    <a:pt x="884744" y="2114133"/>
                  </a:lnTo>
                  <a:lnTo>
                    <a:pt x="888227" y="2123472"/>
                  </a:lnTo>
                  <a:lnTo>
                    <a:pt x="891711" y="2132613"/>
                  </a:lnTo>
                  <a:lnTo>
                    <a:pt x="895194" y="2141562"/>
                  </a:lnTo>
                  <a:lnTo>
                    <a:pt x="898677" y="2150326"/>
                  </a:lnTo>
                  <a:lnTo>
                    <a:pt x="902160" y="2158909"/>
                  </a:lnTo>
                  <a:lnTo>
                    <a:pt x="905644" y="2164496"/>
                  </a:lnTo>
                  <a:lnTo>
                    <a:pt x="909127" y="2163747"/>
                  </a:lnTo>
                  <a:lnTo>
                    <a:pt x="912610" y="2163003"/>
                  </a:lnTo>
                  <a:lnTo>
                    <a:pt x="916093" y="2162264"/>
                  </a:lnTo>
                  <a:lnTo>
                    <a:pt x="919577" y="2161529"/>
                  </a:lnTo>
                  <a:lnTo>
                    <a:pt x="923060" y="2160799"/>
                  </a:lnTo>
                  <a:lnTo>
                    <a:pt x="926543" y="2160074"/>
                  </a:lnTo>
                  <a:lnTo>
                    <a:pt x="930026" y="2159354"/>
                  </a:lnTo>
                  <a:lnTo>
                    <a:pt x="933510" y="2158638"/>
                  </a:lnTo>
                  <a:lnTo>
                    <a:pt x="936993" y="2157927"/>
                  </a:lnTo>
                  <a:lnTo>
                    <a:pt x="940476" y="2157220"/>
                  </a:lnTo>
                  <a:lnTo>
                    <a:pt x="943959" y="2156518"/>
                  </a:lnTo>
                  <a:lnTo>
                    <a:pt x="947443" y="2155820"/>
                  </a:lnTo>
                  <a:lnTo>
                    <a:pt x="950926" y="2155126"/>
                  </a:lnTo>
                  <a:lnTo>
                    <a:pt x="954409" y="2154437"/>
                  </a:lnTo>
                  <a:lnTo>
                    <a:pt x="957892" y="2153752"/>
                  </a:lnTo>
                  <a:lnTo>
                    <a:pt x="961376" y="2157139"/>
                  </a:lnTo>
                  <a:lnTo>
                    <a:pt x="964859" y="2161451"/>
                  </a:lnTo>
                  <a:lnTo>
                    <a:pt x="968342" y="2165704"/>
                  </a:lnTo>
                  <a:lnTo>
                    <a:pt x="971825" y="2169899"/>
                  </a:lnTo>
                  <a:lnTo>
                    <a:pt x="975309" y="2174039"/>
                  </a:lnTo>
                  <a:lnTo>
                    <a:pt x="978792" y="2178122"/>
                  </a:lnTo>
                  <a:lnTo>
                    <a:pt x="982275" y="2182152"/>
                  </a:lnTo>
                  <a:lnTo>
                    <a:pt x="985758" y="2186083"/>
                  </a:lnTo>
                  <a:lnTo>
                    <a:pt x="989242" y="2189162"/>
                  </a:lnTo>
                  <a:lnTo>
                    <a:pt x="992725" y="2192206"/>
                  </a:lnTo>
                  <a:lnTo>
                    <a:pt x="996208" y="2195213"/>
                  </a:lnTo>
                  <a:lnTo>
                    <a:pt x="999691" y="2198187"/>
                  </a:lnTo>
                  <a:lnTo>
                    <a:pt x="1003175" y="2201126"/>
                  </a:lnTo>
                  <a:lnTo>
                    <a:pt x="1006658" y="2204031"/>
                  </a:lnTo>
                  <a:lnTo>
                    <a:pt x="1010141" y="2206903"/>
                  </a:lnTo>
                  <a:lnTo>
                    <a:pt x="1013624" y="2209743"/>
                  </a:lnTo>
                  <a:lnTo>
                    <a:pt x="1017108" y="2212551"/>
                  </a:lnTo>
                  <a:lnTo>
                    <a:pt x="1020591" y="2215327"/>
                  </a:lnTo>
                  <a:lnTo>
                    <a:pt x="1024074" y="2218073"/>
                  </a:lnTo>
                  <a:lnTo>
                    <a:pt x="1027557" y="2220788"/>
                  </a:lnTo>
                  <a:lnTo>
                    <a:pt x="1031041" y="2223474"/>
                  </a:lnTo>
                  <a:lnTo>
                    <a:pt x="1034524" y="2226130"/>
                  </a:lnTo>
                  <a:lnTo>
                    <a:pt x="1038007" y="2228757"/>
                  </a:lnTo>
                  <a:lnTo>
                    <a:pt x="1041490" y="2229281"/>
                  </a:lnTo>
                  <a:lnTo>
                    <a:pt x="1044974" y="2228110"/>
                  </a:lnTo>
                  <a:lnTo>
                    <a:pt x="1048457" y="2226944"/>
                  </a:lnTo>
                  <a:lnTo>
                    <a:pt x="1051940" y="2225784"/>
                  </a:lnTo>
                  <a:lnTo>
                    <a:pt x="1055423" y="2224629"/>
                  </a:lnTo>
                  <a:lnTo>
                    <a:pt x="1058907" y="2223480"/>
                  </a:lnTo>
                  <a:lnTo>
                    <a:pt x="1062390" y="2222336"/>
                  </a:lnTo>
                  <a:lnTo>
                    <a:pt x="1065873" y="2221198"/>
                  </a:lnTo>
                  <a:lnTo>
                    <a:pt x="1069356" y="2220065"/>
                  </a:lnTo>
                  <a:lnTo>
                    <a:pt x="1072840" y="2218937"/>
                  </a:lnTo>
                  <a:lnTo>
                    <a:pt x="1076323" y="2217815"/>
                  </a:lnTo>
                  <a:lnTo>
                    <a:pt x="1079806" y="2216698"/>
                  </a:lnTo>
                  <a:lnTo>
                    <a:pt x="1083289" y="2215586"/>
                  </a:lnTo>
                  <a:lnTo>
                    <a:pt x="1086773" y="2214479"/>
                  </a:lnTo>
                  <a:lnTo>
                    <a:pt x="1090256" y="2213378"/>
                  </a:lnTo>
                  <a:lnTo>
                    <a:pt x="1093739" y="2212281"/>
                  </a:lnTo>
                  <a:lnTo>
                    <a:pt x="1097222" y="2211190"/>
                  </a:lnTo>
                  <a:lnTo>
                    <a:pt x="1100706" y="2210104"/>
                  </a:lnTo>
                  <a:lnTo>
                    <a:pt x="1104189" y="2209022"/>
                  </a:lnTo>
                  <a:lnTo>
                    <a:pt x="1107672" y="2207946"/>
                  </a:lnTo>
                  <a:lnTo>
                    <a:pt x="1111155" y="2206875"/>
                  </a:lnTo>
                  <a:lnTo>
                    <a:pt x="1114639" y="2205808"/>
                  </a:lnTo>
                  <a:lnTo>
                    <a:pt x="1118122" y="2204747"/>
                  </a:lnTo>
                  <a:lnTo>
                    <a:pt x="1121605" y="2203690"/>
                  </a:lnTo>
                  <a:lnTo>
                    <a:pt x="1125088" y="2202638"/>
                  </a:lnTo>
                  <a:lnTo>
                    <a:pt x="1128572" y="2201591"/>
                  </a:lnTo>
                  <a:lnTo>
                    <a:pt x="1132055" y="2200549"/>
                  </a:lnTo>
                  <a:lnTo>
                    <a:pt x="1135538" y="2199511"/>
                  </a:lnTo>
                  <a:lnTo>
                    <a:pt x="1139021" y="2198478"/>
                  </a:lnTo>
                  <a:lnTo>
                    <a:pt x="1142505" y="2197450"/>
                  </a:lnTo>
                  <a:lnTo>
                    <a:pt x="1145988" y="2196426"/>
                  </a:lnTo>
                  <a:lnTo>
                    <a:pt x="1149471" y="2195407"/>
                  </a:lnTo>
                  <a:lnTo>
                    <a:pt x="1152954" y="2194393"/>
                  </a:lnTo>
                  <a:lnTo>
                    <a:pt x="1156437" y="2193383"/>
                  </a:lnTo>
                  <a:lnTo>
                    <a:pt x="1159921" y="2192377"/>
                  </a:lnTo>
                  <a:lnTo>
                    <a:pt x="1163404" y="2191376"/>
                  </a:lnTo>
                  <a:lnTo>
                    <a:pt x="1166887" y="2190379"/>
                  </a:lnTo>
                  <a:lnTo>
                    <a:pt x="1170370" y="2189387"/>
                  </a:lnTo>
                  <a:lnTo>
                    <a:pt x="1173854" y="2188399"/>
                  </a:lnTo>
                  <a:lnTo>
                    <a:pt x="1177337" y="2187416"/>
                  </a:lnTo>
                  <a:lnTo>
                    <a:pt x="1180820" y="2186437"/>
                  </a:lnTo>
                  <a:lnTo>
                    <a:pt x="1184303" y="2185462"/>
                  </a:lnTo>
                  <a:lnTo>
                    <a:pt x="1187787" y="2184491"/>
                  </a:lnTo>
                  <a:lnTo>
                    <a:pt x="1191270" y="2183525"/>
                  </a:lnTo>
                  <a:lnTo>
                    <a:pt x="1194753" y="2182563"/>
                  </a:lnTo>
                  <a:lnTo>
                    <a:pt x="1198236" y="2181605"/>
                  </a:lnTo>
                  <a:lnTo>
                    <a:pt x="1201720" y="2180651"/>
                  </a:lnTo>
                  <a:lnTo>
                    <a:pt x="1205203" y="2179701"/>
                  </a:lnTo>
                  <a:lnTo>
                    <a:pt x="1208686" y="2178756"/>
                  </a:lnTo>
                  <a:lnTo>
                    <a:pt x="1212169" y="2177814"/>
                  </a:lnTo>
                  <a:lnTo>
                    <a:pt x="1215653" y="2176877"/>
                  </a:lnTo>
                  <a:lnTo>
                    <a:pt x="1219136" y="2175943"/>
                  </a:lnTo>
                  <a:lnTo>
                    <a:pt x="1222619" y="2175014"/>
                  </a:lnTo>
                  <a:lnTo>
                    <a:pt x="1226102" y="2174088"/>
                  </a:lnTo>
                  <a:lnTo>
                    <a:pt x="1229586" y="2173967"/>
                  </a:lnTo>
                  <a:lnTo>
                    <a:pt x="1233069" y="2175826"/>
                  </a:lnTo>
                  <a:lnTo>
                    <a:pt x="1236552" y="2177670"/>
                  </a:lnTo>
                  <a:lnTo>
                    <a:pt x="1240035" y="2179499"/>
                  </a:lnTo>
                  <a:lnTo>
                    <a:pt x="1243519" y="2181312"/>
                  </a:lnTo>
                  <a:lnTo>
                    <a:pt x="1247002" y="2183110"/>
                  </a:lnTo>
                  <a:lnTo>
                    <a:pt x="1250485" y="2184893"/>
                  </a:lnTo>
                  <a:lnTo>
                    <a:pt x="1253968" y="2186661"/>
                  </a:lnTo>
                  <a:lnTo>
                    <a:pt x="1257452" y="2188415"/>
                  </a:lnTo>
                  <a:lnTo>
                    <a:pt x="1260935" y="2190154"/>
                  </a:lnTo>
                  <a:lnTo>
                    <a:pt x="1264418" y="2191879"/>
                  </a:lnTo>
                  <a:lnTo>
                    <a:pt x="1267901" y="2193590"/>
                  </a:lnTo>
                  <a:lnTo>
                    <a:pt x="1271385" y="2204676"/>
                  </a:lnTo>
                  <a:lnTo>
                    <a:pt x="1274868" y="2220225"/>
                  </a:lnTo>
                  <a:lnTo>
                    <a:pt x="1278351" y="2235319"/>
                  </a:lnTo>
                  <a:lnTo>
                    <a:pt x="1281834" y="2249978"/>
                  </a:lnTo>
                  <a:lnTo>
                    <a:pt x="1285318" y="2253074"/>
                  </a:lnTo>
                  <a:lnTo>
                    <a:pt x="1288801" y="2253037"/>
                  </a:lnTo>
                  <a:lnTo>
                    <a:pt x="1292284" y="2253001"/>
                  </a:lnTo>
                  <a:lnTo>
                    <a:pt x="1295767" y="2252964"/>
                  </a:lnTo>
                  <a:lnTo>
                    <a:pt x="1299251" y="2252928"/>
                  </a:lnTo>
                  <a:lnTo>
                    <a:pt x="1302734" y="2252891"/>
                  </a:lnTo>
                  <a:lnTo>
                    <a:pt x="1306217" y="2252855"/>
                  </a:lnTo>
                  <a:lnTo>
                    <a:pt x="1309700" y="2252819"/>
                  </a:lnTo>
                  <a:lnTo>
                    <a:pt x="1313184" y="2252784"/>
                  </a:lnTo>
                  <a:lnTo>
                    <a:pt x="1316667" y="2252748"/>
                  </a:lnTo>
                  <a:lnTo>
                    <a:pt x="1320150" y="2252713"/>
                  </a:lnTo>
                  <a:lnTo>
                    <a:pt x="1323633" y="2252678"/>
                  </a:lnTo>
                  <a:lnTo>
                    <a:pt x="1327117" y="2252643"/>
                  </a:lnTo>
                  <a:lnTo>
                    <a:pt x="1330600" y="2252608"/>
                  </a:lnTo>
                  <a:lnTo>
                    <a:pt x="1334083" y="2252574"/>
                  </a:lnTo>
                  <a:lnTo>
                    <a:pt x="1337566" y="2252539"/>
                  </a:lnTo>
                  <a:lnTo>
                    <a:pt x="1341050" y="2252505"/>
                  </a:lnTo>
                  <a:lnTo>
                    <a:pt x="1344533" y="2252471"/>
                  </a:lnTo>
                  <a:lnTo>
                    <a:pt x="1348016" y="2252437"/>
                  </a:lnTo>
                  <a:lnTo>
                    <a:pt x="1351499" y="2252645"/>
                  </a:lnTo>
                  <a:lnTo>
                    <a:pt x="1354983" y="2253206"/>
                  </a:lnTo>
                  <a:lnTo>
                    <a:pt x="1358466" y="2253765"/>
                  </a:lnTo>
                  <a:lnTo>
                    <a:pt x="1361949" y="2254320"/>
                  </a:lnTo>
                  <a:lnTo>
                    <a:pt x="1365432" y="2254871"/>
                  </a:lnTo>
                  <a:lnTo>
                    <a:pt x="1368916" y="2255419"/>
                  </a:lnTo>
                  <a:lnTo>
                    <a:pt x="1372399" y="2255965"/>
                  </a:lnTo>
                  <a:lnTo>
                    <a:pt x="1375882" y="2256506"/>
                  </a:lnTo>
                  <a:lnTo>
                    <a:pt x="1379365" y="2257045"/>
                  </a:lnTo>
                  <a:lnTo>
                    <a:pt x="1382849" y="2257580"/>
                  </a:lnTo>
                  <a:lnTo>
                    <a:pt x="1386332" y="2258113"/>
                  </a:lnTo>
                  <a:lnTo>
                    <a:pt x="1389815" y="2258642"/>
                  </a:lnTo>
                  <a:lnTo>
                    <a:pt x="1393298" y="2259168"/>
                  </a:lnTo>
                  <a:lnTo>
                    <a:pt x="1396782" y="2259691"/>
                  </a:lnTo>
                  <a:lnTo>
                    <a:pt x="1400265" y="2260211"/>
                  </a:lnTo>
                  <a:lnTo>
                    <a:pt x="1403748" y="2260728"/>
                  </a:lnTo>
                  <a:lnTo>
                    <a:pt x="1407231" y="2261242"/>
                  </a:lnTo>
                  <a:lnTo>
                    <a:pt x="1410715" y="2261753"/>
                  </a:lnTo>
                  <a:lnTo>
                    <a:pt x="1414198" y="2262261"/>
                  </a:lnTo>
                  <a:lnTo>
                    <a:pt x="1417681" y="2262766"/>
                  </a:lnTo>
                  <a:lnTo>
                    <a:pt x="1421164" y="2263268"/>
                  </a:lnTo>
                  <a:lnTo>
                    <a:pt x="1424648" y="2263767"/>
                  </a:lnTo>
                  <a:lnTo>
                    <a:pt x="1428131" y="2264264"/>
                  </a:lnTo>
                  <a:lnTo>
                    <a:pt x="1431614" y="2264508"/>
                  </a:lnTo>
                  <a:lnTo>
                    <a:pt x="1435097" y="2263308"/>
                  </a:lnTo>
                  <a:lnTo>
                    <a:pt x="1438580" y="2262112"/>
                  </a:lnTo>
                  <a:lnTo>
                    <a:pt x="1442064" y="2260919"/>
                  </a:lnTo>
                  <a:lnTo>
                    <a:pt x="1445547" y="2259729"/>
                  </a:lnTo>
                  <a:lnTo>
                    <a:pt x="1449030" y="2258543"/>
                  </a:lnTo>
                  <a:lnTo>
                    <a:pt x="1452513" y="2257361"/>
                  </a:lnTo>
                  <a:lnTo>
                    <a:pt x="1455997" y="2256182"/>
                  </a:lnTo>
                  <a:lnTo>
                    <a:pt x="1459480" y="2255006"/>
                  </a:lnTo>
                  <a:lnTo>
                    <a:pt x="1462963" y="2253833"/>
                  </a:lnTo>
                  <a:lnTo>
                    <a:pt x="1466446" y="2252664"/>
                  </a:lnTo>
                  <a:lnTo>
                    <a:pt x="1469930" y="2251498"/>
                  </a:lnTo>
                  <a:lnTo>
                    <a:pt x="1473413" y="2250336"/>
                  </a:lnTo>
                  <a:lnTo>
                    <a:pt x="1476896" y="2249176"/>
                  </a:lnTo>
                  <a:lnTo>
                    <a:pt x="1480379" y="2248021"/>
                  </a:lnTo>
                  <a:lnTo>
                    <a:pt x="1483863" y="2246868"/>
                  </a:lnTo>
                  <a:lnTo>
                    <a:pt x="1487346" y="2245719"/>
                  </a:lnTo>
                  <a:lnTo>
                    <a:pt x="1490829" y="2244572"/>
                  </a:lnTo>
                  <a:lnTo>
                    <a:pt x="1494312" y="2243429"/>
                  </a:lnTo>
                  <a:lnTo>
                    <a:pt x="1497796" y="2242290"/>
                  </a:lnTo>
                  <a:lnTo>
                    <a:pt x="1501279" y="2241153"/>
                  </a:lnTo>
                  <a:lnTo>
                    <a:pt x="1504762" y="2240020"/>
                  </a:lnTo>
                  <a:lnTo>
                    <a:pt x="1508245" y="2238890"/>
                  </a:lnTo>
                  <a:lnTo>
                    <a:pt x="1511729" y="2237763"/>
                  </a:lnTo>
                  <a:lnTo>
                    <a:pt x="1515212" y="2236639"/>
                  </a:lnTo>
                  <a:lnTo>
                    <a:pt x="1518695" y="2235519"/>
                  </a:lnTo>
                  <a:lnTo>
                    <a:pt x="1522178" y="2234401"/>
                  </a:lnTo>
                  <a:lnTo>
                    <a:pt x="1525662" y="2233287"/>
                  </a:lnTo>
                  <a:lnTo>
                    <a:pt x="1529145" y="2232175"/>
                  </a:lnTo>
                  <a:lnTo>
                    <a:pt x="1532628" y="2231067"/>
                  </a:lnTo>
                  <a:lnTo>
                    <a:pt x="1536111" y="2229962"/>
                  </a:lnTo>
                  <a:lnTo>
                    <a:pt x="1539595" y="2228860"/>
                  </a:lnTo>
                  <a:lnTo>
                    <a:pt x="1543078" y="2227761"/>
                  </a:lnTo>
                  <a:lnTo>
                    <a:pt x="1546561" y="2226665"/>
                  </a:lnTo>
                  <a:lnTo>
                    <a:pt x="1550044" y="2225572"/>
                  </a:lnTo>
                  <a:lnTo>
                    <a:pt x="1553528" y="2224482"/>
                  </a:lnTo>
                  <a:lnTo>
                    <a:pt x="1557011" y="2223395"/>
                  </a:lnTo>
                  <a:lnTo>
                    <a:pt x="1560494" y="2222311"/>
                  </a:lnTo>
                  <a:lnTo>
                    <a:pt x="1563977" y="2221230"/>
                  </a:lnTo>
                  <a:lnTo>
                    <a:pt x="1567461" y="2220496"/>
                  </a:lnTo>
                  <a:lnTo>
                    <a:pt x="1570944" y="2220306"/>
                  </a:lnTo>
                  <a:lnTo>
                    <a:pt x="1574427" y="2220117"/>
                  </a:lnTo>
                  <a:lnTo>
                    <a:pt x="1577910" y="2219928"/>
                  </a:lnTo>
                  <a:lnTo>
                    <a:pt x="1581394" y="2219741"/>
                  </a:lnTo>
                  <a:lnTo>
                    <a:pt x="1584877" y="2219554"/>
                  </a:lnTo>
                  <a:lnTo>
                    <a:pt x="1588360" y="2219368"/>
                  </a:lnTo>
                  <a:lnTo>
                    <a:pt x="1591843" y="2219183"/>
                  </a:lnTo>
                  <a:lnTo>
                    <a:pt x="1595327" y="2218998"/>
                  </a:lnTo>
                  <a:lnTo>
                    <a:pt x="1598810" y="2218815"/>
                  </a:lnTo>
                  <a:lnTo>
                    <a:pt x="1602293" y="2218632"/>
                  </a:lnTo>
                  <a:lnTo>
                    <a:pt x="1605776" y="2218449"/>
                  </a:lnTo>
                  <a:lnTo>
                    <a:pt x="1609260" y="2218268"/>
                  </a:lnTo>
                  <a:lnTo>
                    <a:pt x="1612743" y="2218087"/>
                  </a:lnTo>
                  <a:lnTo>
                    <a:pt x="1616226" y="2217907"/>
                  </a:lnTo>
                  <a:lnTo>
                    <a:pt x="1619709" y="2217728"/>
                  </a:lnTo>
                  <a:lnTo>
                    <a:pt x="1623193" y="2217549"/>
                  </a:lnTo>
                  <a:lnTo>
                    <a:pt x="1626676" y="2217371"/>
                  </a:lnTo>
                  <a:lnTo>
                    <a:pt x="1630159" y="2217194"/>
                  </a:lnTo>
                  <a:lnTo>
                    <a:pt x="1633642" y="2217018"/>
                  </a:lnTo>
                  <a:lnTo>
                    <a:pt x="1637126" y="2216842"/>
                  </a:lnTo>
                  <a:lnTo>
                    <a:pt x="1640609" y="2216667"/>
                  </a:lnTo>
                  <a:lnTo>
                    <a:pt x="1644092" y="2216492"/>
                  </a:lnTo>
                  <a:lnTo>
                    <a:pt x="1647575" y="2216319"/>
                  </a:lnTo>
                  <a:lnTo>
                    <a:pt x="1651059" y="2216146"/>
                  </a:lnTo>
                  <a:lnTo>
                    <a:pt x="1654542" y="2215973"/>
                  </a:lnTo>
                  <a:lnTo>
                    <a:pt x="1658025" y="2215802"/>
                  </a:lnTo>
                  <a:lnTo>
                    <a:pt x="1661508" y="2216972"/>
                  </a:lnTo>
                  <a:lnTo>
                    <a:pt x="1664992" y="2222007"/>
                  </a:lnTo>
                  <a:lnTo>
                    <a:pt x="1668475" y="2226982"/>
                  </a:lnTo>
                  <a:lnTo>
                    <a:pt x="1671958" y="2231897"/>
                  </a:lnTo>
                  <a:lnTo>
                    <a:pt x="1675441" y="2236753"/>
                  </a:lnTo>
                  <a:lnTo>
                    <a:pt x="1678925" y="2241552"/>
                  </a:lnTo>
                  <a:lnTo>
                    <a:pt x="1682408" y="2246294"/>
                  </a:lnTo>
                  <a:lnTo>
                    <a:pt x="1685891" y="2250981"/>
                  </a:lnTo>
                  <a:lnTo>
                    <a:pt x="1689374" y="2253362"/>
                  </a:lnTo>
                  <a:lnTo>
                    <a:pt x="1692858" y="2253512"/>
                  </a:lnTo>
                  <a:lnTo>
                    <a:pt x="1696341" y="2253661"/>
                  </a:lnTo>
                  <a:lnTo>
                    <a:pt x="1699824" y="2253810"/>
                  </a:lnTo>
                  <a:lnTo>
                    <a:pt x="1703307" y="2253958"/>
                  </a:lnTo>
                  <a:lnTo>
                    <a:pt x="1706791" y="2254105"/>
                  </a:lnTo>
                  <a:lnTo>
                    <a:pt x="1710274" y="2254252"/>
                  </a:lnTo>
                  <a:lnTo>
                    <a:pt x="1713757" y="2254398"/>
                  </a:lnTo>
                  <a:lnTo>
                    <a:pt x="1717240" y="2254544"/>
                  </a:lnTo>
                  <a:lnTo>
                    <a:pt x="1720723" y="2254688"/>
                  </a:lnTo>
                  <a:lnTo>
                    <a:pt x="1724207" y="2254833"/>
                  </a:lnTo>
                  <a:lnTo>
                    <a:pt x="1727690" y="2254976"/>
                  </a:lnTo>
                  <a:lnTo>
                    <a:pt x="1731173" y="2255119"/>
                  </a:lnTo>
                  <a:lnTo>
                    <a:pt x="1734656" y="2255262"/>
                  </a:lnTo>
                  <a:lnTo>
                    <a:pt x="1738140" y="2255403"/>
                  </a:lnTo>
                  <a:lnTo>
                    <a:pt x="1741623" y="2255545"/>
                  </a:lnTo>
                  <a:lnTo>
                    <a:pt x="1745106" y="2255685"/>
                  </a:lnTo>
                  <a:lnTo>
                    <a:pt x="1748589" y="2255825"/>
                  </a:lnTo>
                  <a:lnTo>
                    <a:pt x="1752073" y="2255965"/>
                  </a:lnTo>
                  <a:lnTo>
                    <a:pt x="1755556" y="2256088"/>
                  </a:lnTo>
                  <a:lnTo>
                    <a:pt x="1759039" y="2256104"/>
                  </a:lnTo>
                  <a:lnTo>
                    <a:pt x="1762522" y="2256120"/>
                  </a:lnTo>
                  <a:lnTo>
                    <a:pt x="1766006" y="2256136"/>
                  </a:lnTo>
                  <a:lnTo>
                    <a:pt x="1769489" y="2256152"/>
                  </a:lnTo>
                  <a:lnTo>
                    <a:pt x="1772972" y="2256168"/>
                  </a:lnTo>
                  <a:lnTo>
                    <a:pt x="1776455" y="2256183"/>
                  </a:lnTo>
                  <a:lnTo>
                    <a:pt x="1779939" y="2256199"/>
                  </a:lnTo>
                  <a:lnTo>
                    <a:pt x="1783422" y="2256214"/>
                  </a:lnTo>
                  <a:lnTo>
                    <a:pt x="1786905" y="2256230"/>
                  </a:lnTo>
                  <a:lnTo>
                    <a:pt x="1790388" y="2256245"/>
                  </a:lnTo>
                  <a:lnTo>
                    <a:pt x="1793872" y="2256261"/>
                  </a:lnTo>
                  <a:lnTo>
                    <a:pt x="1797355" y="2256276"/>
                  </a:lnTo>
                  <a:lnTo>
                    <a:pt x="1800838" y="2256291"/>
                  </a:lnTo>
                  <a:lnTo>
                    <a:pt x="1804321" y="2256306"/>
                  </a:lnTo>
                  <a:lnTo>
                    <a:pt x="1807805" y="2256322"/>
                  </a:lnTo>
                  <a:lnTo>
                    <a:pt x="1811288" y="2256337"/>
                  </a:lnTo>
                  <a:lnTo>
                    <a:pt x="1814771" y="2256352"/>
                  </a:lnTo>
                  <a:lnTo>
                    <a:pt x="1818254" y="2256367"/>
                  </a:lnTo>
                  <a:lnTo>
                    <a:pt x="1821738" y="2256382"/>
                  </a:lnTo>
                  <a:lnTo>
                    <a:pt x="1825221" y="2256396"/>
                  </a:lnTo>
                  <a:lnTo>
                    <a:pt x="1828704" y="2256411"/>
                  </a:lnTo>
                  <a:lnTo>
                    <a:pt x="1832187" y="2256426"/>
                  </a:lnTo>
                  <a:lnTo>
                    <a:pt x="1835671" y="2256441"/>
                  </a:lnTo>
                  <a:lnTo>
                    <a:pt x="1839154" y="2256455"/>
                  </a:lnTo>
                  <a:lnTo>
                    <a:pt x="1842637" y="2256470"/>
                  </a:lnTo>
                  <a:lnTo>
                    <a:pt x="1846120" y="2256484"/>
                  </a:lnTo>
                  <a:lnTo>
                    <a:pt x="1849604" y="2256499"/>
                  </a:lnTo>
                  <a:lnTo>
                    <a:pt x="1853087" y="2256986"/>
                  </a:lnTo>
                  <a:lnTo>
                    <a:pt x="1856570" y="2257475"/>
                  </a:lnTo>
                  <a:lnTo>
                    <a:pt x="1860053" y="2257962"/>
                  </a:lnTo>
                  <a:lnTo>
                    <a:pt x="1863537" y="2258446"/>
                  </a:lnTo>
                  <a:lnTo>
                    <a:pt x="1867020" y="2258929"/>
                  </a:lnTo>
                  <a:lnTo>
                    <a:pt x="1870503" y="2259409"/>
                  </a:lnTo>
                  <a:lnTo>
                    <a:pt x="1873986" y="2259887"/>
                  </a:lnTo>
                  <a:lnTo>
                    <a:pt x="1877470" y="2260363"/>
                  </a:lnTo>
                  <a:lnTo>
                    <a:pt x="1880953" y="2260836"/>
                  </a:lnTo>
                  <a:lnTo>
                    <a:pt x="1884436" y="2261308"/>
                  </a:lnTo>
                  <a:lnTo>
                    <a:pt x="1887919" y="2261777"/>
                  </a:lnTo>
                  <a:lnTo>
                    <a:pt x="1891403" y="2262245"/>
                  </a:lnTo>
                  <a:lnTo>
                    <a:pt x="1894886" y="2262710"/>
                  </a:lnTo>
                  <a:lnTo>
                    <a:pt x="1898369" y="2263173"/>
                  </a:lnTo>
                  <a:lnTo>
                    <a:pt x="1901852" y="2263635"/>
                  </a:lnTo>
                  <a:lnTo>
                    <a:pt x="1905336" y="2264094"/>
                  </a:lnTo>
                  <a:lnTo>
                    <a:pt x="1908819" y="2264551"/>
                  </a:lnTo>
                  <a:lnTo>
                    <a:pt x="1912302" y="2265006"/>
                  </a:lnTo>
                  <a:lnTo>
                    <a:pt x="1915785" y="2265459"/>
                  </a:lnTo>
                  <a:lnTo>
                    <a:pt x="1919269" y="2265910"/>
                  </a:lnTo>
                  <a:lnTo>
                    <a:pt x="1922752" y="2266360"/>
                  </a:lnTo>
                  <a:lnTo>
                    <a:pt x="1926235" y="2266807"/>
                  </a:lnTo>
                  <a:lnTo>
                    <a:pt x="1929718" y="2267252"/>
                  </a:lnTo>
                  <a:lnTo>
                    <a:pt x="1933202" y="2267696"/>
                  </a:lnTo>
                  <a:lnTo>
                    <a:pt x="1936685" y="2268137"/>
                  </a:lnTo>
                  <a:lnTo>
                    <a:pt x="1940168" y="2268577"/>
                  </a:lnTo>
                  <a:lnTo>
                    <a:pt x="1943651" y="2269014"/>
                  </a:lnTo>
                  <a:lnTo>
                    <a:pt x="1947135" y="2269450"/>
                  </a:lnTo>
                  <a:lnTo>
                    <a:pt x="1950618" y="2269884"/>
                  </a:lnTo>
                  <a:lnTo>
                    <a:pt x="1954101" y="2270316"/>
                  </a:lnTo>
                  <a:lnTo>
                    <a:pt x="1957584" y="2270747"/>
                  </a:lnTo>
                  <a:lnTo>
                    <a:pt x="1961068" y="2271175"/>
                  </a:lnTo>
                  <a:lnTo>
                    <a:pt x="1964551" y="2271602"/>
                  </a:lnTo>
                  <a:lnTo>
                    <a:pt x="1968034" y="2272026"/>
                  </a:lnTo>
                  <a:lnTo>
                    <a:pt x="1971517" y="2272430"/>
                  </a:lnTo>
                  <a:lnTo>
                    <a:pt x="1975001" y="2272669"/>
                  </a:lnTo>
                  <a:lnTo>
                    <a:pt x="1978484" y="2272908"/>
                  </a:lnTo>
                  <a:lnTo>
                    <a:pt x="1981967" y="2273146"/>
                  </a:lnTo>
                  <a:lnTo>
                    <a:pt x="1985450" y="2273384"/>
                  </a:lnTo>
                  <a:lnTo>
                    <a:pt x="1988934" y="2273620"/>
                  </a:lnTo>
                  <a:lnTo>
                    <a:pt x="1992417" y="2273855"/>
                  </a:lnTo>
                  <a:lnTo>
                    <a:pt x="1995900" y="2274089"/>
                  </a:lnTo>
                  <a:lnTo>
                    <a:pt x="1999383" y="2274323"/>
                  </a:lnTo>
                  <a:lnTo>
                    <a:pt x="2002867" y="2274555"/>
                  </a:lnTo>
                  <a:lnTo>
                    <a:pt x="2006350" y="2274787"/>
                  </a:lnTo>
                  <a:lnTo>
                    <a:pt x="2009833" y="2275018"/>
                  </a:lnTo>
                  <a:lnTo>
                    <a:pt x="2013316" y="2275247"/>
                  </a:lnTo>
                  <a:lnTo>
                    <a:pt x="2016799" y="2275476"/>
                  </a:lnTo>
                  <a:lnTo>
                    <a:pt x="2020283" y="2275704"/>
                  </a:lnTo>
                  <a:lnTo>
                    <a:pt x="2023766" y="2275932"/>
                  </a:lnTo>
                  <a:lnTo>
                    <a:pt x="2027249" y="2276158"/>
                  </a:lnTo>
                  <a:lnTo>
                    <a:pt x="2030732" y="2276384"/>
                  </a:lnTo>
                  <a:lnTo>
                    <a:pt x="2034216" y="2276608"/>
                  </a:lnTo>
                  <a:lnTo>
                    <a:pt x="2037699" y="2276832"/>
                  </a:lnTo>
                  <a:lnTo>
                    <a:pt x="2041182" y="2277322"/>
                  </a:lnTo>
                  <a:lnTo>
                    <a:pt x="2044665" y="2277909"/>
                  </a:lnTo>
                  <a:lnTo>
                    <a:pt x="2048149" y="2278494"/>
                  </a:lnTo>
                  <a:lnTo>
                    <a:pt x="2051632" y="2279076"/>
                  </a:lnTo>
                  <a:lnTo>
                    <a:pt x="2055115" y="2279655"/>
                  </a:lnTo>
                  <a:lnTo>
                    <a:pt x="2058598" y="2280232"/>
                  </a:lnTo>
                  <a:lnTo>
                    <a:pt x="2062082" y="2280806"/>
                  </a:lnTo>
                  <a:lnTo>
                    <a:pt x="2065565" y="2281378"/>
                  </a:lnTo>
                  <a:lnTo>
                    <a:pt x="2069048" y="2281948"/>
                  </a:lnTo>
                  <a:lnTo>
                    <a:pt x="2072531" y="2282515"/>
                  </a:lnTo>
                  <a:lnTo>
                    <a:pt x="2076015" y="2283079"/>
                  </a:lnTo>
                  <a:lnTo>
                    <a:pt x="2079498" y="2283642"/>
                  </a:lnTo>
                  <a:lnTo>
                    <a:pt x="2082981" y="2284201"/>
                  </a:lnTo>
                  <a:lnTo>
                    <a:pt x="2086464" y="2284759"/>
                  </a:lnTo>
                  <a:lnTo>
                    <a:pt x="2089948" y="2285314"/>
                  </a:lnTo>
                  <a:lnTo>
                    <a:pt x="2093431" y="2285866"/>
                  </a:lnTo>
                  <a:lnTo>
                    <a:pt x="2096914" y="2286417"/>
                  </a:lnTo>
                  <a:lnTo>
                    <a:pt x="2100397" y="2286965"/>
                  </a:lnTo>
                  <a:lnTo>
                    <a:pt x="2103881" y="2287510"/>
                  </a:lnTo>
                  <a:lnTo>
                    <a:pt x="2107364" y="2288054"/>
                  </a:lnTo>
                  <a:lnTo>
                    <a:pt x="2110847" y="2288595"/>
                  </a:lnTo>
                  <a:lnTo>
                    <a:pt x="2114330" y="2289134"/>
                  </a:lnTo>
                  <a:lnTo>
                    <a:pt x="2117814" y="2289670"/>
                  </a:lnTo>
                  <a:lnTo>
                    <a:pt x="2121297" y="2290204"/>
                  </a:lnTo>
                  <a:lnTo>
                    <a:pt x="2124780" y="2290737"/>
                  </a:lnTo>
                  <a:lnTo>
                    <a:pt x="2128263" y="2291266"/>
                  </a:lnTo>
                  <a:lnTo>
                    <a:pt x="2131747" y="2291794"/>
                  </a:lnTo>
                  <a:lnTo>
                    <a:pt x="2135230" y="2292168"/>
                  </a:lnTo>
                  <a:lnTo>
                    <a:pt x="2138713" y="2292440"/>
                  </a:lnTo>
                  <a:lnTo>
                    <a:pt x="2142196" y="2292710"/>
                  </a:lnTo>
                  <a:lnTo>
                    <a:pt x="2145680" y="2292979"/>
                  </a:lnTo>
                  <a:lnTo>
                    <a:pt x="2149163" y="2293247"/>
                  </a:lnTo>
                  <a:lnTo>
                    <a:pt x="2152646" y="2293514"/>
                  </a:lnTo>
                  <a:lnTo>
                    <a:pt x="2156129" y="2293781"/>
                  </a:lnTo>
                  <a:lnTo>
                    <a:pt x="2159613" y="2294046"/>
                  </a:lnTo>
                  <a:lnTo>
                    <a:pt x="2163096" y="2294310"/>
                  </a:lnTo>
                  <a:lnTo>
                    <a:pt x="2166579" y="2294573"/>
                  </a:lnTo>
                  <a:lnTo>
                    <a:pt x="2170062" y="2294836"/>
                  </a:lnTo>
                  <a:lnTo>
                    <a:pt x="2173546" y="2295097"/>
                  </a:lnTo>
                  <a:lnTo>
                    <a:pt x="2177029" y="2305734"/>
                  </a:lnTo>
                  <a:lnTo>
                    <a:pt x="2177029" y="2305734"/>
                  </a:lnTo>
                  <a:lnTo>
                    <a:pt x="2180512" y="2316471"/>
                  </a:lnTo>
                  <a:lnTo>
                    <a:pt x="2183995" y="2326982"/>
                  </a:lnTo>
                  <a:lnTo>
                    <a:pt x="2187479" y="2336366"/>
                  </a:lnTo>
                  <a:lnTo>
                    <a:pt x="2190962" y="2336824"/>
                  </a:lnTo>
                  <a:lnTo>
                    <a:pt x="2194445" y="2337280"/>
                  </a:lnTo>
                  <a:lnTo>
                    <a:pt x="2197928" y="2337734"/>
                  </a:lnTo>
                  <a:lnTo>
                    <a:pt x="2201412" y="2338187"/>
                  </a:lnTo>
                  <a:lnTo>
                    <a:pt x="2204895" y="2338637"/>
                  </a:lnTo>
                  <a:lnTo>
                    <a:pt x="2208378" y="2339086"/>
                  </a:lnTo>
                  <a:lnTo>
                    <a:pt x="2211861" y="2339533"/>
                  </a:lnTo>
                  <a:lnTo>
                    <a:pt x="2215345" y="2339978"/>
                  </a:lnTo>
                  <a:lnTo>
                    <a:pt x="2218828" y="2340422"/>
                  </a:lnTo>
                  <a:lnTo>
                    <a:pt x="2222311" y="2340864"/>
                  </a:lnTo>
                  <a:lnTo>
                    <a:pt x="2225794" y="2341304"/>
                  </a:lnTo>
                  <a:lnTo>
                    <a:pt x="2229278" y="2341742"/>
                  </a:lnTo>
                  <a:lnTo>
                    <a:pt x="2232761" y="2342179"/>
                  </a:lnTo>
                  <a:lnTo>
                    <a:pt x="2236244" y="2342614"/>
                  </a:lnTo>
                  <a:lnTo>
                    <a:pt x="2239727" y="2343047"/>
                  </a:lnTo>
                  <a:lnTo>
                    <a:pt x="2243211" y="2343479"/>
                  </a:lnTo>
                  <a:lnTo>
                    <a:pt x="2246694" y="2343909"/>
                  </a:lnTo>
                  <a:lnTo>
                    <a:pt x="2250177" y="2344337"/>
                  </a:lnTo>
                  <a:lnTo>
                    <a:pt x="2253660" y="2344764"/>
                  </a:lnTo>
                  <a:lnTo>
                    <a:pt x="2257144" y="2345782"/>
                  </a:lnTo>
                  <a:lnTo>
                    <a:pt x="2260627" y="2347033"/>
                  </a:lnTo>
                  <a:lnTo>
                    <a:pt x="2264110" y="2348277"/>
                  </a:lnTo>
                  <a:lnTo>
                    <a:pt x="2267593" y="2349514"/>
                  </a:lnTo>
                  <a:lnTo>
                    <a:pt x="2271077" y="2350746"/>
                  </a:lnTo>
                  <a:lnTo>
                    <a:pt x="2274560" y="2351970"/>
                  </a:lnTo>
                  <a:lnTo>
                    <a:pt x="2278043" y="2353189"/>
                  </a:lnTo>
                  <a:lnTo>
                    <a:pt x="2281526" y="2354401"/>
                  </a:lnTo>
                  <a:lnTo>
                    <a:pt x="2285010" y="2355606"/>
                  </a:lnTo>
                  <a:lnTo>
                    <a:pt x="2288493" y="2356806"/>
                  </a:lnTo>
                  <a:lnTo>
                    <a:pt x="2291976" y="2357999"/>
                  </a:lnTo>
                  <a:lnTo>
                    <a:pt x="2295459" y="2359186"/>
                  </a:lnTo>
                  <a:lnTo>
                    <a:pt x="2298942" y="2360367"/>
                  </a:lnTo>
                  <a:lnTo>
                    <a:pt x="2302426" y="2361542"/>
                  </a:lnTo>
                  <a:lnTo>
                    <a:pt x="2305909" y="2362711"/>
                  </a:lnTo>
                  <a:lnTo>
                    <a:pt x="2309392" y="2363631"/>
                  </a:lnTo>
                  <a:lnTo>
                    <a:pt x="2312875" y="2363631"/>
                  </a:lnTo>
                  <a:lnTo>
                    <a:pt x="2316359" y="2363631"/>
                  </a:lnTo>
                  <a:lnTo>
                    <a:pt x="2319842" y="2363631"/>
                  </a:lnTo>
                  <a:lnTo>
                    <a:pt x="2323325" y="2363631"/>
                  </a:lnTo>
                  <a:lnTo>
                    <a:pt x="2326808" y="2363631"/>
                  </a:lnTo>
                  <a:lnTo>
                    <a:pt x="2330292" y="2363631"/>
                  </a:lnTo>
                  <a:lnTo>
                    <a:pt x="2333775" y="2363631"/>
                  </a:lnTo>
                  <a:lnTo>
                    <a:pt x="2337258" y="2363631"/>
                  </a:lnTo>
                  <a:lnTo>
                    <a:pt x="2340741" y="2363631"/>
                  </a:lnTo>
                  <a:lnTo>
                    <a:pt x="2344225" y="2363631"/>
                  </a:lnTo>
                  <a:lnTo>
                    <a:pt x="2347708" y="2363631"/>
                  </a:lnTo>
                  <a:lnTo>
                    <a:pt x="2351191" y="2363631"/>
                  </a:lnTo>
                  <a:lnTo>
                    <a:pt x="2354674" y="2363631"/>
                  </a:lnTo>
                  <a:lnTo>
                    <a:pt x="2358158" y="2363631"/>
                  </a:lnTo>
                  <a:lnTo>
                    <a:pt x="2361641" y="2363631"/>
                  </a:lnTo>
                  <a:lnTo>
                    <a:pt x="2365124" y="2363631"/>
                  </a:lnTo>
                  <a:lnTo>
                    <a:pt x="2368607" y="2363631"/>
                  </a:lnTo>
                  <a:lnTo>
                    <a:pt x="2372091" y="2363631"/>
                  </a:lnTo>
                  <a:lnTo>
                    <a:pt x="2375574" y="2363631"/>
                  </a:lnTo>
                  <a:lnTo>
                    <a:pt x="2379057" y="2363631"/>
                  </a:lnTo>
                  <a:lnTo>
                    <a:pt x="2382540" y="2363631"/>
                  </a:lnTo>
                  <a:lnTo>
                    <a:pt x="2386024" y="2363631"/>
                  </a:lnTo>
                  <a:lnTo>
                    <a:pt x="2389507" y="2363631"/>
                  </a:lnTo>
                  <a:lnTo>
                    <a:pt x="2392990" y="2363631"/>
                  </a:lnTo>
                  <a:lnTo>
                    <a:pt x="2396473" y="2363631"/>
                  </a:lnTo>
                  <a:lnTo>
                    <a:pt x="2399957" y="2363631"/>
                  </a:lnTo>
                  <a:lnTo>
                    <a:pt x="2403440" y="2363631"/>
                  </a:lnTo>
                  <a:lnTo>
                    <a:pt x="2406923" y="2363631"/>
                  </a:lnTo>
                  <a:lnTo>
                    <a:pt x="2410406" y="2363631"/>
                  </a:lnTo>
                  <a:lnTo>
                    <a:pt x="2413890" y="2363631"/>
                  </a:lnTo>
                  <a:lnTo>
                    <a:pt x="2417373" y="2363631"/>
                  </a:lnTo>
                  <a:lnTo>
                    <a:pt x="2420856" y="2363631"/>
                  </a:lnTo>
                  <a:lnTo>
                    <a:pt x="2424339" y="2363631"/>
                  </a:lnTo>
                  <a:lnTo>
                    <a:pt x="2427823" y="2363631"/>
                  </a:lnTo>
                  <a:lnTo>
                    <a:pt x="2431306" y="2364284"/>
                  </a:lnTo>
                  <a:lnTo>
                    <a:pt x="2434789" y="2366279"/>
                  </a:lnTo>
                  <a:lnTo>
                    <a:pt x="2438272" y="2368262"/>
                  </a:lnTo>
                  <a:lnTo>
                    <a:pt x="2441756" y="2370232"/>
                  </a:lnTo>
                  <a:lnTo>
                    <a:pt x="2445239" y="2372189"/>
                  </a:lnTo>
                  <a:lnTo>
                    <a:pt x="2448722" y="2374134"/>
                  </a:lnTo>
                  <a:lnTo>
                    <a:pt x="2452205" y="2376067"/>
                  </a:lnTo>
                  <a:lnTo>
                    <a:pt x="2455689" y="2377987"/>
                  </a:lnTo>
                  <a:lnTo>
                    <a:pt x="2459172" y="2378718"/>
                  </a:lnTo>
                  <a:lnTo>
                    <a:pt x="2462655" y="2378571"/>
                  </a:lnTo>
                  <a:lnTo>
                    <a:pt x="2466138" y="2378424"/>
                  </a:lnTo>
                  <a:lnTo>
                    <a:pt x="2469622" y="2378278"/>
                  </a:lnTo>
                  <a:lnTo>
                    <a:pt x="2473105" y="2378133"/>
                  </a:lnTo>
                  <a:lnTo>
                    <a:pt x="2476588" y="2377987"/>
                  </a:lnTo>
                  <a:lnTo>
                    <a:pt x="2480071" y="2377842"/>
                  </a:lnTo>
                  <a:lnTo>
                    <a:pt x="2483555" y="2377698"/>
                  </a:lnTo>
                  <a:lnTo>
                    <a:pt x="2487038" y="2377553"/>
                  </a:lnTo>
                  <a:lnTo>
                    <a:pt x="2490521" y="2377409"/>
                  </a:lnTo>
                  <a:lnTo>
                    <a:pt x="2494004" y="2377266"/>
                  </a:lnTo>
                  <a:lnTo>
                    <a:pt x="2497488" y="2377123"/>
                  </a:lnTo>
                  <a:lnTo>
                    <a:pt x="2500971" y="2376980"/>
                  </a:lnTo>
                  <a:lnTo>
                    <a:pt x="2504454" y="2376837"/>
                  </a:lnTo>
                  <a:lnTo>
                    <a:pt x="2507937" y="2376695"/>
                  </a:lnTo>
                  <a:lnTo>
                    <a:pt x="2511421" y="2376553"/>
                  </a:lnTo>
                  <a:lnTo>
                    <a:pt x="2514904" y="2376412"/>
                  </a:lnTo>
                  <a:lnTo>
                    <a:pt x="2518387" y="2376271"/>
                  </a:lnTo>
                  <a:lnTo>
                    <a:pt x="2521870" y="2376130"/>
                  </a:lnTo>
                  <a:lnTo>
                    <a:pt x="2525354" y="2375990"/>
                  </a:lnTo>
                  <a:lnTo>
                    <a:pt x="2528837" y="2375850"/>
                  </a:lnTo>
                  <a:lnTo>
                    <a:pt x="2532320" y="2375710"/>
                  </a:lnTo>
                  <a:lnTo>
                    <a:pt x="2535803" y="2375571"/>
                  </a:lnTo>
                  <a:lnTo>
                    <a:pt x="2539287" y="2375432"/>
                  </a:lnTo>
                  <a:lnTo>
                    <a:pt x="2542770" y="2375294"/>
                  </a:lnTo>
                  <a:lnTo>
                    <a:pt x="2546253" y="2375155"/>
                  </a:lnTo>
                  <a:lnTo>
                    <a:pt x="2549736" y="2375017"/>
                  </a:lnTo>
                  <a:lnTo>
                    <a:pt x="2553220" y="2375250"/>
                  </a:lnTo>
                  <a:lnTo>
                    <a:pt x="2556703" y="2375949"/>
                  </a:lnTo>
                  <a:lnTo>
                    <a:pt x="2560186" y="2376645"/>
                  </a:lnTo>
                  <a:lnTo>
                    <a:pt x="2563669" y="2377338"/>
                  </a:lnTo>
                  <a:lnTo>
                    <a:pt x="2567153" y="2378029"/>
                  </a:lnTo>
                  <a:lnTo>
                    <a:pt x="2570636" y="2378717"/>
                  </a:lnTo>
                  <a:lnTo>
                    <a:pt x="2574119" y="2379402"/>
                  </a:lnTo>
                  <a:lnTo>
                    <a:pt x="2577602" y="2380084"/>
                  </a:lnTo>
                  <a:lnTo>
                    <a:pt x="2581085" y="2380764"/>
                  </a:lnTo>
                  <a:lnTo>
                    <a:pt x="2584569" y="2381441"/>
                  </a:lnTo>
                  <a:lnTo>
                    <a:pt x="2588052" y="2382115"/>
                  </a:lnTo>
                  <a:lnTo>
                    <a:pt x="2591535" y="2382787"/>
                  </a:lnTo>
                  <a:lnTo>
                    <a:pt x="2595018" y="2383456"/>
                  </a:lnTo>
                  <a:lnTo>
                    <a:pt x="2598502" y="2384123"/>
                  </a:lnTo>
                  <a:lnTo>
                    <a:pt x="2601985" y="2384787"/>
                  </a:lnTo>
                  <a:lnTo>
                    <a:pt x="2605468" y="2385448"/>
                  </a:lnTo>
                  <a:lnTo>
                    <a:pt x="2608951" y="2386107"/>
                  </a:lnTo>
                  <a:lnTo>
                    <a:pt x="2612435" y="2386763"/>
                  </a:lnTo>
                  <a:lnTo>
                    <a:pt x="2615918" y="2387417"/>
                  </a:lnTo>
                  <a:lnTo>
                    <a:pt x="2619401" y="2388017"/>
                  </a:lnTo>
                  <a:lnTo>
                    <a:pt x="2622884" y="2387843"/>
                  </a:lnTo>
                  <a:lnTo>
                    <a:pt x="2626368" y="2387669"/>
                  </a:lnTo>
                  <a:lnTo>
                    <a:pt x="2629851" y="2387496"/>
                  </a:lnTo>
                  <a:lnTo>
                    <a:pt x="2633334" y="2387323"/>
                  </a:lnTo>
                  <a:lnTo>
                    <a:pt x="2636817" y="2387151"/>
                  </a:lnTo>
                  <a:lnTo>
                    <a:pt x="2640301" y="2386979"/>
                  </a:lnTo>
                  <a:lnTo>
                    <a:pt x="2643784" y="2386808"/>
                  </a:lnTo>
                  <a:lnTo>
                    <a:pt x="2647267" y="2386636"/>
                  </a:lnTo>
                  <a:lnTo>
                    <a:pt x="2650750" y="2386466"/>
                  </a:lnTo>
                  <a:lnTo>
                    <a:pt x="2654234" y="2386295"/>
                  </a:lnTo>
                  <a:lnTo>
                    <a:pt x="2657717" y="2386125"/>
                  </a:lnTo>
                  <a:lnTo>
                    <a:pt x="2661200" y="2385956"/>
                  </a:lnTo>
                  <a:lnTo>
                    <a:pt x="2664683" y="2385786"/>
                  </a:lnTo>
                  <a:lnTo>
                    <a:pt x="2668167" y="2385618"/>
                  </a:lnTo>
                  <a:lnTo>
                    <a:pt x="2671650" y="2385449"/>
                  </a:lnTo>
                  <a:lnTo>
                    <a:pt x="2675133" y="2385281"/>
                  </a:lnTo>
                  <a:lnTo>
                    <a:pt x="2678616" y="2385114"/>
                  </a:lnTo>
                  <a:lnTo>
                    <a:pt x="2682100" y="2384946"/>
                  </a:lnTo>
                  <a:lnTo>
                    <a:pt x="2685583" y="2384779"/>
                  </a:lnTo>
                  <a:lnTo>
                    <a:pt x="2689066" y="2386355"/>
                  </a:lnTo>
                  <a:lnTo>
                    <a:pt x="2692549" y="2388730"/>
                  </a:lnTo>
                  <a:lnTo>
                    <a:pt x="2696033" y="2391087"/>
                  </a:lnTo>
                  <a:lnTo>
                    <a:pt x="2699516" y="2393429"/>
                  </a:lnTo>
                  <a:lnTo>
                    <a:pt x="2702999" y="2395754"/>
                  </a:lnTo>
                  <a:lnTo>
                    <a:pt x="2706482" y="2398064"/>
                  </a:lnTo>
                  <a:lnTo>
                    <a:pt x="2709966" y="2400358"/>
                  </a:lnTo>
                  <a:lnTo>
                    <a:pt x="2713449" y="2402636"/>
                  </a:lnTo>
                  <a:lnTo>
                    <a:pt x="2716932" y="2403704"/>
                  </a:lnTo>
                  <a:lnTo>
                    <a:pt x="2720415" y="2404677"/>
                  </a:lnTo>
                  <a:lnTo>
                    <a:pt x="2723899" y="2405646"/>
                  </a:lnTo>
                  <a:lnTo>
                    <a:pt x="2727382" y="2406610"/>
                  </a:lnTo>
                  <a:lnTo>
                    <a:pt x="2730865" y="2407571"/>
                  </a:lnTo>
                  <a:lnTo>
                    <a:pt x="2734348" y="2408527"/>
                  </a:lnTo>
                  <a:lnTo>
                    <a:pt x="2737832" y="2409479"/>
                  </a:lnTo>
                  <a:lnTo>
                    <a:pt x="2741315" y="2410285"/>
                  </a:lnTo>
                  <a:lnTo>
                    <a:pt x="2744798" y="2410433"/>
                  </a:lnTo>
                  <a:lnTo>
                    <a:pt x="2748281" y="2410581"/>
                  </a:lnTo>
                  <a:lnTo>
                    <a:pt x="2751765" y="2410729"/>
                  </a:lnTo>
                  <a:lnTo>
                    <a:pt x="2755248" y="2410876"/>
                  </a:lnTo>
                  <a:lnTo>
                    <a:pt x="2758731" y="2411022"/>
                  </a:lnTo>
                  <a:lnTo>
                    <a:pt x="2762214" y="2411168"/>
                  </a:lnTo>
                  <a:lnTo>
                    <a:pt x="2765698" y="2411314"/>
                  </a:lnTo>
                  <a:lnTo>
                    <a:pt x="2769181" y="2411460"/>
                  </a:lnTo>
                  <a:lnTo>
                    <a:pt x="2772664" y="2411605"/>
                  </a:lnTo>
                  <a:lnTo>
                    <a:pt x="2776147" y="2411749"/>
                  </a:lnTo>
                  <a:lnTo>
                    <a:pt x="2779631" y="2411893"/>
                  </a:lnTo>
                  <a:lnTo>
                    <a:pt x="2783114" y="2412037"/>
                  </a:lnTo>
                  <a:lnTo>
                    <a:pt x="2786597" y="2412181"/>
                  </a:lnTo>
                  <a:lnTo>
                    <a:pt x="2790080" y="2412324"/>
                  </a:lnTo>
                  <a:lnTo>
                    <a:pt x="2793564" y="2412466"/>
                  </a:lnTo>
                  <a:lnTo>
                    <a:pt x="2797047" y="2412609"/>
                  </a:lnTo>
                  <a:lnTo>
                    <a:pt x="2800530" y="2412750"/>
                  </a:lnTo>
                  <a:lnTo>
                    <a:pt x="2804013" y="2412892"/>
                  </a:lnTo>
                  <a:lnTo>
                    <a:pt x="2807497" y="2413033"/>
                  </a:lnTo>
                  <a:lnTo>
                    <a:pt x="2810980" y="2413412"/>
                  </a:lnTo>
                  <a:lnTo>
                    <a:pt x="2814463" y="2413850"/>
                  </a:lnTo>
                  <a:lnTo>
                    <a:pt x="2817946" y="2414287"/>
                  </a:lnTo>
                  <a:lnTo>
                    <a:pt x="2821430" y="2414722"/>
                  </a:lnTo>
                  <a:lnTo>
                    <a:pt x="2824913" y="2415155"/>
                  </a:lnTo>
                  <a:lnTo>
                    <a:pt x="2828396" y="2415588"/>
                  </a:lnTo>
                  <a:lnTo>
                    <a:pt x="2831879" y="2416018"/>
                  </a:lnTo>
                  <a:lnTo>
                    <a:pt x="2835363" y="2416448"/>
                  </a:lnTo>
                  <a:lnTo>
                    <a:pt x="2838846" y="2416876"/>
                  </a:lnTo>
                  <a:lnTo>
                    <a:pt x="2842329" y="2417303"/>
                  </a:lnTo>
                  <a:lnTo>
                    <a:pt x="2845812" y="2417728"/>
                  </a:lnTo>
                  <a:lnTo>
                    <a:pt x="2849296" y="2418118"/>
                  </a:lnTo>
                  <a:lnTo>
                    <a:pt x="2852779" y="2418342"/>
                  </a:lnTo>
                  <a:lnTo>
                    <a:pt x="2856262" y="2418565"/>
                  </a:lnTo>
                  <a:lnTo>
                    <a:pt x="2859745" y="2418788"/>
                  </a:lnTo>
                  <a:lnTo>
                    <a:pt x="2863229" y="2419010"/>
                  </a:lnTo>
                  <a:lnTo>
                    <a:pt x="2866712" y="2419231"/>
                  </a:lnTo>
                  <a:lnTo>
                    <a:pt x="2870195" y="2419452"/>
                  </a:lnTo>
                  <a:lnTo>
                    <a:pt x="2873678" y="2419672"/>
                  </a:lnTo>
                  <a:lnTo>
                    <a:pt x="2877161" y="2419891"/>
                  </a:lnTo>
                  <a:lnTo>
                    <a:pt x="2880645" y="2420110"/>
                  </a:lnTo>
                  <a:lnTo>
                    <a:pt x="2884128" y="2420328"/>
                  </a:lnTo>
                  <a:lnTo>
                    <a:pt x="2887611" y="2420546"/>
                  </a:lnTo>
                  <a:lnTo>
                    <a:pt x="2891094" y="2420763"/>
                  </a:lnTo>
                  <a:lnTo>
                    <a:pt x="2894578" y="2420979"/>
                  </a:lnTo>
                  <a:lnTo>
                    <a:pt x="2898061" y="2421195"/>
                  </a:lnTo>
                  <a:lnTo>
                    <a:pt x="2901544" y="2421410"/>
                  </a:lnTo>
                  <a:lnTo>
                    <a:pt x="2905027" y="2421625"/>
                  </a:lnTo>
                  <a:lnTo>
                    <a:pt x="2908511" y="2421839"/>
                  </a:lnTo>
                  <a:lnTo>
                    <a:pt x="2911994" y="2422052"/>
                  </a:lnTo>
                  <a:lnTo>
                    <a:pt x="2915477" y="2422265"/>
                  </a:lnTo>
                  <a:lnTo>
                    <a:pt x="2918960" y="2422477"/>
                  </a:lnTo>
                  <a:lnTo>
                    <a:pt x="2922444" y="2422688"/>
                  </a:lnTo>
                  <a:lnTo>
                    <a:pt x="2925927" y="2422899"/>
                  </a:lnTo>
                  <a:lnTo>
                    <a:pt x="2929410" y="2423110"/>
                  </a:lnTo>
                  <a:lnTo>
                    <a:pt x="2932893" y="2423728"/>
                  </a:lnTo>
                  <a:lnTo>
                    <a:pt x="2936377" y="2424383"/>
                  </a:lnTo>
                  <a:lnTo>
                    <a:pt x="2939860" y="2425035"/>
                  </a:lnTo>
                  <a:lnTo>
                    <a:pt x="2943343" y="2425684"/>
                  </a:lnTo>
                  <a:lnTo>
                    <a:pt x="2946826" y="2426331"/>
                  </a:lnTo>
                  <a:lnTo>
                    <a:pt x="2950310" y="2426976"/>
                  </a:lnTo>
                  <a:lnTo>
                    <a:pt x="2953793" y="2427619"/>
                  </a:lnTo>
                  <a:lnTo>
                    <a:pt x="2957276" y="2428259"/>
                  </a:lnTo>
                  <a:lnTo>
                    <a:pt x="2960759" y="2428897"/>
                  </a:lnTo>
                  <a:lnTo>
                    <a:pt x="2964243" y="2429533"/>
                  </a:lnTo>
                  <a:lnTo>
                    <a:pt x="2967726" y="2430166"/>
                  </a:lnTo>
                  <a:lnTo>
                    <a:pt x="2971209" y="2430584"/>
                  </a:lnTo>
                  <a:lnTo>
                    <a:pt x="2974692" y="2430469"/>
                  </a:lnTo>
                  <a:lnTo>
                    <a:pt x="2978176" y="2430354"/>
                  </a:lnTo>
                  <a:lnTo>
                    <a:pt x="2981659" y="2430239"/>
                  </a:lnTo>
                  <a:lnTo>
                    <a:pt x="2985142" y="2430125"/>
                  </a:lnTo>
                  <a:lnTo>
                    <a:pt x="2988625" y="2430011"/>
                  </a:lnTo>
                  <a:lnTo>
                    <a:pt x="2992109" y="2429897"/>
                  </a:lnTo>
                  <a:lnTo>
                    <a:pt x="2995592" y="2429783"/>
                  </a:lnTo>
                  <a:lnTo>
                    <a:pt x="2999075" y="2429670"/>
                  </a:lnTo>
                  <a:lnTo>
                    <a:pt x="3002558" y="2429557"/>
                  </a:lnTo>
                  <a:lnTo>
                    <a:pt x="3006042" y="2429444"/>
                  </a:lnTo>
                  <a:lnTo>
                    <a:pt x="3009525" y="2429331"/>
                  </a:lnTo>
                  <a:lnTo>
                    <a:pt x="3013008" y="2429218"/>
                  </a:lnTo>
                  <a:lnTo>
                    <a:pt x="3016491" y="2429106"/>
                  </a:lnTo>
                  <a:lnTo>
                    <a:pt x="3019975" y="2428994"/>
                  </a:lnTo>
                  <a:lnTo>
                    <a:pt x="3023458" y="2428882"/>
                  </a:lnTo>
                  <a:lnTo>
                    <a:pt x="3026941" y="2428771"/>
                  </a:lnTo>
                  <a:lnTo>
                    <a:pt x="3030424" y="2428660"/>
                  </a:lnTo>
                  <a:lnTo>
                    <a:pt x="3033908" y="2428549"/>
                  </a:lnTo>
                  <a:lnTo>
                    <a:pt x="3037391" y="2428438"/>
                  </a:lnTo>
                  <a:lnTo>
                    <a:pt x="3040874" y="2428659"/>
                  </a:lnTo>
                  <a:lnTo>
                    <a:pt x="3044357" y="2428913"/>
                  </a:lnTo>
                  <a:lnTo>
                    <a:pt x="3047841" y="2429167"/>
                  </a:lnTo>
                  <a:lnTo>
                    <a:pt x="3051324" y="2429421"/>
                  </a:lnTo>
                  <a:lnTo>
                    <a:pt x="3054807" y="2429673"/>
                  </a:lnTo>
                  <a:lnTo>
                    <a:pt x="3058290" y="2429925"/>
                  </a:lnTo>
                  <a:lnTo>
                    <a:pt x="3061774" y="2430176"/>
                  </a:lnTo>
                  <a:lnTo>
                    <a:pt x="3065257" y="2430426"/>
                  </a:lnTo>
                  <a:lnTo>
                    <a:pt x="3068740" y="2430676"/>
                  </a:lnTo>
                  <a:lnTo>
                    <a:pt x="3072223" y="2430925"/>
                  </a:lnTo>
                  <a:lnTo>
                    <a:pt x="3075707" y="2431173"/>
                  </a:lnTo>
                  <a:lnTo>
                    <a:pt x="3079190" y="2431521"/>
                  </a:lnTo>
                  <a:lnTo>
                    <a:pt x="3082673" y="2432127"/>
                  </a:lnTo>
                  <a:lnTo>
                    <a:pt x="3086156" y="2432730"/>
                  </a:lnTo>
                  <a:lnTo>
                    <a:pt x="3089640" y="2433331"/>
                  </a:lnTo>
                  <a:lnTo>
                    <a:pt x="3093123" y="2433930"/>
                  </a:lnTo>
                  <a:lnTo>
                    <a:pt x="3096606" y="2434528"/>
                  </a:lnTo>
                  <a:lnTo>
                    <a:pt x="3100089" y="2435123"/>
                  </a:lnTo>
                  <a:lnTo>
                    <a:pt x="3103573" y="2435716"/>
                  </a:lnTo>
                  <a:lnTo>
                    <a:pt x="3107056" y="2436307"/>
                  </a:lnTo>
                  <a:lnTo>
                    <a:pt x="3110539" y="2436896"/>
                  </a:lnTo>
                  <a:lnTo>
                    <a:pt x="3114022" y="2437483"/>
                  </a:lnTo>
                  <a:lnTo>
                    <a:pt x="3117506" y="2438069"/>
                  </a:lnTo>
                  <a:lnTo>
                    <a:pt x="3120989" y="2439107"/>
                  </a:lnTo>
                  <a:lnTo>
                    <a:pt x="3124472" y="2440384"/>
                  </a:lnTo>
                  <a:lnTo>
                    <a:pt x="3127955" y="2441655"/>
                  </a:lnTo>
                  <a:lnTo>
                    <a:pt x="3131439" y="2442920"/>
                  </a:lnTo>
                  <a:lnTo>
                    <a:pt x="3134922" y="2444179"/>
                  </a:lnTo>
                  <a:lnTo>
                    <a:pt x="3138405" y="2445433"/>
                  </a:lnTo>
                  <a:lnTo>
                    <a:pt x="3141888" y="2446680"/>
                  </a:lnTo>
                  <a:lnTo>
                    <a:pt x="3145372" y="2447922"/>
                  </a:lnTo>
                  <a:lnTo>
                    <a:pt x="3148855" y="2447731"/>
                  </a:lnTo>
                  <a:lnTo>
                    <a:pt x="3152338" y="2447380"/>
                  </a:lnTo>
                  <a:lnTo>
                    <a:pt x="3155821" y="2447030"/>
                  </a:lnTo>
                  <a:lnTo>
                    <a:pt x="3159304" y="2446681"/>
                  </a:lnTo>
                  <a:lnTo>
                    <a:pt x="3162788" y="2446332"/>
                  </a:lnTo>
                  <a:lnTo>
                    <a:pt x="3166271" y="2445983"/>
                  </a:lnTo>
                  <a:lnTo>
                    <a:pt x="3169754" y="2445635"/>
                  </a:lnTo>
                  <a:lnTo>
                    <a:pt x="3173237" y="2445288"/>
                  </a:lnTo>
                  <a:lnTo>
                    <a:pt x="3176721" y="2444941"/>
                  </a:lnTo>
                  <a:lnTo>
                    <a:pt x="3180204" y="2444595"/>
                  </a:lnTo>
                  <a:lnTo>
                    <a:pt x="3183687" y="2444249"/>
                  </a:lnTo>
                  <a:lnTo>
                    <a:pt x="3187170" y="2451841"/>
                  </a:lnTo>
                  <a:lnTo>
                    <a:pt x="3190654" y="2451915"/>
                  </a:lnTo>
                  <a:lnTo>
                    <a:pt x="3194137" y="2451989"/>
                  </a:lnTo>
                  <a:lnTo>
                    <a:pt x="3197620" y="2452063"/>
                  </a:lnTo>
                  <a:lnTo>
                    <a:pt x="3201103" y="2452137"/>
                  </a:lnTo>
                  <a:lnTo>
                    <a:pt x="3204587" y="2452211"/>
                  </a:lnTo>
                  <a:lnTo>
                    <a:pt x="3208070" y="2452284"/>
                  </a:lnTo>
                  <a:lnTo>
                    <a:pt x="3211553" y="2452357"/>
                  </a:lnTo>
                  <a:lnTo>
                    <a:pt x="3215036" y="2452430"/>
                  </a:lnTo>
                  <a:lnTo>
                    <a:pt x="3218520" y="2452503"/>
                  </a:lnTo>
                  <a:lnTo>
                    <a:pt x="3222003" y="2452576"/>
                  </a:lnTo>
                  <a:lnTo>
                    <a:pt x="3225486" y="2452649"/>
                  </a:lnTo>
                  <a:lnTo>
                    <a:pt x="3228969" y="2452721"/>
                  </a:lnTo>
                  <a:lnTo>
                    <a:pt x="3232453" y="2452793"/>
                  </a:lnTo>
                  <a:lnTo>
                    <a:pt x="3235936" y="2452865"/>
                  </a:lnTo>
                  <a:lnTo>
                    <a:pt x="3239419" y="2452937"/>
                  </a:lnTo>
                  <a:lnTo>
                    <a:pt x="3242902" y="2453009"/>
                  </a:lnTo>
                  <a:lnTo>
                    <a:pt x="3246386" y="2453081"/>
                  </a:lnTo>
                  <a:lnTo>
                    <a:pt x="3249869" y="2453152"/>
                  </a:lnTo>
                  <a:lnTo>
                    <a:pt x="3253352" y="2453223"/>
                  </a:lnTo>
                  <a:lnTo>
                    <a:pt x="3256835" y="2452830"/>
                  </a:lnTo>
                  <a:lnTo>
                    <a:pt x="3260319" y="2452380"/>
                  </a:lnTo>
                  <a:lnTo>
                    <a:pt x="3263802" y="2451931"/>
                  </a:lnTo>
                  <a:lnTo>
                    <a:pt x="3267285" y="2451482"/>
                  </a:lnTo>
                  <a:lnTo>
                    <a:pt x="3270768" y="2451034"/>
                  </a:lnTo>
                  <a:lnTo>
                    <a:pt x="3274252" y="2450587"/>
                  </a:lnTo>
                  <a:lnTo>
                    <a:pt x="3277735" y="2450140"/>
                  </a:lnTo>
                  <a:lnTo>
                    <a:pt x="3281218" y="2449693"/>
                  </a:lnTo>
                  <a:lnTo>
                    <a:pt x="3284701" y="2449248"/>
                  </a:lnTo>
                  <a:lnTo>
                    <a:pt x="3288185" y="2448802"/>
                  </a:lnTo>
                  <a:lnTo>
                    <a:pt x="3291668" y="2448358"/>
                  </a:lnTo>
                  <a:lnTo>
                    <a:pt x="3295151" y="2447914"/>
                  </a:lnTo>
                  <a:lnTo>
                    <a:pt x="3298634" y="2447470"/>
                  </a:lnTo>
                  <a:lnTo>
                    <a:pt x="3302118" y="2447027"/>
                  </a:lnTo>
                  <a:lnTo>
                    <a:pt x="3305601" y="2446585"/>
                  </a:lnTo>
                  <a:lnTo>
                    <a:pt x="3309084" y="2446604"/>
                  </a:lnTo>
                  <a:lnTo>
                    <a:pt x="3312567" y="2447352"/>
                  </a:lnTo>
                  <a:lnTo>
                    <a:pt x="3316051" y="2448097"/>
                  </a:lnTo>
                  <a:lnTo>
                    <a:pt x="3319534" y="2448840"/>
                  </a:lnTo>
                  <a:lnTo>
                    <a:pt x="3323017" y="2449579"/>
                  </a:lnTo>
                  <a:lnTo>
                    <a:pt x="3326500" y="2450317"/>
                  </a:lnTo>
                  <a:lnTo>
                    <a:pt x="3329984" y="2451051"/>
                  </a:lnTo>
                  <a:lnTo>
                    <a:pt x="3333467" y="2451783"/>
                  </a:lnTo>
                  <a:lnTo>
                    <a:pt x="3336950" y="2452513"/>
                  </a:lnTo>
                  <a:lnTo>
                    <a:pt x="3340433" y="2453240"/>
                  </a:lnTo>
                  <a:lnTo>
                    <a:pt x="3343917" y="2453964"/>
                  </a:lnTo>
                  <a:lnTo>
                    <a:pt x="3347400" y="2454686"/>
                  </a:lnTo>
                  <a:lnTo>
                    <a:pt x="3350883" y="2464227"/>
                  </a:lnTo>
                  <a:lnTo>
                    <a:pt x="3354366" y="2463788"/>
                  </a:lnTo>
                  <a:lnTo>
                    <a:pt x="3357850" y="2463349"/>
                  </a:lnTo>
                  <a:lnTo>
                    <a:pt x="3361333" y="2462911"/>
                  </a:lnTo>
                  <a:lnTo>
                    <a:pt x="3364816" y="2467523"/>
                  </a:lnTo>
                  <a:lnTo>
                    <a:pt x="3368299" y="2467391"/>
                  </a:lnTo>
                  <a:lnTo>
                    <a:pt x="3371783" y="2467260"/>
                  </a:lnTo>
                  <a:lnTo>
                    <a:pt x="3375266" y="2467129"/>
                  </a:lnTo>
                  <a:lnTo>
                    <a:pt x="3378749" y="2466998"/>
                  </a:lnTo>
                  <a:lnTo>
                    <a:pt x="3382232" y="2466868"/>
                  </a:lnTo>
                  <a:lnTo>
                    <a:pt x="3385716" y="2466737"/>
                  </a:lnTo>
                  <a:lnTo>
                    <a:pt x="3389199" y="2474775"/>
                  </a:lnTo>
                  <a:lnTo>
                    <a:pt x="3392682" y="2474339"/>
                  </a:lnTo>
                  <a:lnTo>
                    <a:pt x="3396165" y="2473903"/>
                  </a:lnTo>
                  <a:lnTo>
                    <a:pt x="3399649" y="2473468"/>
                  </a:lnTo>
                  <a:lnTo>
                    <a:pt x="3403132" y="2473034"/>
                  </a:lnTo>
                  <a:lnTo>
                    <a:pt x="3406615" y="2472600"/>
                  </a:lnTo>
                  <a:lnTo>
                    <a:pt x="3410098" y="2472166"/>
                  </a:lnTo>
                  <a:lnTo>
                    <a:pt x="3413582" y="2471733"/>
                  </a:lnTo>
                  <a:lnTo>
                    <a:pt x="3417065" y="2473619"/>
                  </a:lnTo>
                  <a:lnTo>
                    <a:pt x="3420548" y="2473186"/>
                  </a:lnTo>
                  <a:lnTo>
                    <a:pt x="3424031" y="2472755"/>
                  </a:lnTo>
                  <a:lnTo>
                    <a:pt x="3427515" y="2472323"/>
                  </a:lnTo>
                  <a:lnTo>
                    <a:pt x="3430998" y="2482186"/>
                  </a:lnTo>
                  <a:lnTo>
                    <a:pt x="3434481" y="2481754"/>
                  </a:lnTo>
                  <a:lnTo>
                    <a:pt x="3437964" y="2481323"/>
                  </a:lnTo>
                  <a:lnTo>
                    <a:pt x="3441447" y="2480892"/>
                  </a:lnTo>
                  <a:lnTo>
                    <a:pt x="3444931" y="2480370"/>
                  </a:lnTo>
                  <a:lnTo>
                    <a:pt x="3448414" y="2479794"/>
                  </a:lnTo>
                  <a:lnTo>
                    <a:pt x="3451897" y="2479219"/>
                  </a:lnTo>
                  <a:lnTo>
                    <a:pt x="3455380" y="2478644"/>
                  </a:lnTo>
                  <a:lnTo>
                    <a:pt x="3458864" y="2478070"/>
                  </a:lnTo>
                  <a:lnTo>
                    <a:pt x="3462347" y="2477496"/>
                  </a:lnTo>
                  <a:lnTo>
                    <a:pt x="3465830" y="2476922"/>
                  </a:lnTo>
                  <a:lnTo>
                    <a:pt x="3469313" y="2476350"/>
                  </a:lnTo>
                  <a:lnTo>
                    <a:pt x="3472797" y="2475649"/>
                  </a:lnTo>
                  <a:lnTo>
                    <a:pt x="3476280" y="2474931"/>
                  </a:lnTo>
                  <a:lnTo>
                    <a:pt x="3479763" y="2474213"/>
                  </a:lnTo>
                  <a:lnTo>
                    <a:pt x="3483246" y="2473496"/>
                  </a:lnTo>
                  <a:lnTo>
                    <a:pt x="3483246" y="2474629"/>
                  </a:lnTo>
                  <a:lnTo>
                    <a:pt x="3483246" y="247576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84398" y="3888936"/>
              <a:ext cx="3483246" cy="1663130"/>
            </a:xfrm>
            <a:custGeom>
              <a:avLst/>
              <a:gdLst/>
              <a:ahLst/>
              <a:cxnLst/>
              <a:rect l="0" t="0" r="0" b="0"/>
              <a:pathLst>
                <a:path w="3483246" h="1663130">
                  <a:moveTo>
                    <a:pt x="0" y="1663130"/>
                  </a:moveTo>
                  <a:lnTo>
                    <a:pt x="3483" y="1265133"/>
                  </a:lnTo>
                  <a:lnTo>
                    <a:pt x="6966" y="948760"/>
                  </a:lnTo>
                  <a:lnTo>
                    <a:pt x="10449" y="691237"/>
                  </a:lnTo>
                  <a:lnTo>
                    <a:pt x="13932" y="1067190"/>
                  </a:lnTo>
                  <a:lnTo>
                    <a:pt x="17416" y="948760"/>
                  </a:lnTo>
                  <a:lnTo>
                    <a:pt x="20899" y="839663"/>
                  </a:lnTo>
                  <a:lnTo>
                    <a:pt x="24382" y="738837"/>
                  </a:lnTo>
                  <a:lnTo>
                    <a:pt x="27865" y="645375"/>
                  </a:lnTo>
                  <a:lnTo>
                    <a:pt x="31349" y="558501"/>
                  </a:lnTo>
                  <a:lnTo>
                    <a:pt x="34832" y="477540"/>
                  </a:lnTo>
                  <a:lnTo>
                    <a:pt x="38315" y="401909"/>
                  </a:lnTo>
                  <a:lnTo>
                    <a:pt x="41798" y="346708"/>
                  </a:lnTo>
                  <a:lnTo>
                    <a:pt x="45282" y="321512"/>
                  </a:lnTo>
                  <a:lnTo>
                    <a:pt x="48765" y="299136"/>
                  </a:lnTo>
                  <a:lnTo>
                    <a:pt x="52248" y="279130"/>
                  </a:lnTo>
                  <a:lnTo>
                    <a:pt x="55731" y="261137"/>
                  </a:lnTo>
                  <a:lnTo>
                    <a:pt x="59215" y="244868"/>
                  </a:lnTo>
                  <a:lnTo>
                    <a:pt x="62698" y="230087"/>
                  </a:lnTo>
                  <a:lnTo>
                    <a:pt x="66181" y="216597"/>
                  </a:lnTo>
                  <a:lnTo>
                    <a:pt x="69664" y="477540"/>
                  </a:lnTo>
                  <a:lnTo>
                    <a:pt x="73148" y="439092"/>
                  </a:lnTo>
                  <a:lnTo>
                    <a:pt x="76631" y="401909"/>
                  </a:lnTo>
                  <a:lnTo>
                    <a:pt x="80114" y="365930"/>
                  </a:lnTo>
                  <a:lnTo>
                    <a:pt x="83597" y="331098"/>
                  </a:lnTo>
                  <a:lnTo>
                    <a:pt x="87081" y="297359"/>
                  </a:lnTo>
                  <a:lnTo>
                    <a:pt x="90564" y="264661"/>
                  </a:lnTo>
                  <a:lnTo>
                    <a:pt x="94047" y="232958"/>
                  </a:lnTo>
                  <a:lnTo>
                    <a:pt x="97530" y="282370"/>
                  </a:lnTo>
                  <a:lnTo>
                    <a:pt x="101014" y="253020"/>
                  </a:lnTo>
                  <a:lnTo>
                    <a:pt x="104497" y="224479"/>
                  </a:lnTo>
                  <a:lnTo>
                    <a:pt x="107980" y="196712"/>
                  </a:lnTo>
                  <a:lnTo>
                    <a:pt x="111463" y="433329"/>
                  </a:lnTo>
                  <a:lnTo>
                    <a:pt x="114947" y="415545"/>
                  </a:lnTo>
                  <a:lnTo>
                    <a:pt x="118430" y="398330"/>
                  </a:lnTo>
                  <a:lnTo>
                    <a:pt x="121913" y="381659"/>
                  </a:lnTo>
                  <a:lnTo>
                    <a:pt x="125396" y="365505"/>
                  </a:lnTo>
                  <a:lnTo>
                    <a:pt x="128880" y="349845"/>
                  </a:lnTo>
                  <a:lnTo>
                    <a:pt x="132363" y="334656"/>
                  </a:lnTo>
                  <a:lnTo>
                    <a:pt x="135846" y="414166"/>
                  </a:lnTo>
                  <a:lnTo>
                    <a:pt x="139329" y="393812"/>
                  </a:lnTo>
                  <a:lnTo>
                    <a:pt x="142813" y="373824"/>
                  </a:lnTo>
                  <a:lnTo>
                    <a:pt x="146296" y="354195"/>
                  </a:lnTo>
                  <a:lnTo>
                    <a:pt x="149779" y="334914"/>
                  </a:lnTo>
                  <a:lnTo>
                    <a:pt x="153262" y="315971"/>
                  </a:lnTo>
                  <a:lnTo>
                    <a:pt x="156746" y="297359"/>
                  </a:lnTo>
                  <a:lnTo>
                    <a:pt x="160229" y="279068"/>
                  </a:lnTo>
                  <a:lnTo>
                    <a:pt x="163712" y="266930"/>
                  </a:lnTo>
                  <a:lnTo>
                    <a:pt x="167195" y="261137"/>
                  </a:lnTo>
                  <a:lnTo>
                    <a:pt x="170679" y="255535"/>
                  </a:lnTo>
                  <a:lnTo>
                    <a:pt x="174162" y="250115"/>
                  </a:lnTo>
                  <a:lnTo>
                    <a:pt x="177645" y="237900"/>
                  </a:lnTo>
                  <a:lnTo>
                    <a:pt x="181128" y="221520"/>
                  </a:lnTo>
                  <a:lnTo>
                    <a:pt x="184612" y="205399"/>
                  </a:lnTo>
                  <a:lnTo>
                    <a:pt x="188095" y="189530"/>
                  </a:lnTo>
                  <a:lnTo>
                    <a:pt x="191578" y="190766"/>
                  </a:lnTo>
                  <a:lnTo>
                    <a:pt x="195061" y="197781"/>
                  </a:lnTo>
                  <a:lnTo>
                    <a:pt x="198545" y="204487"/>
                  </a:lnTo>
                  <a:lnTo>
                    <a:pt x="202028" y="210904"/>
                  </a:lnTo>
                  <a:lnTo>
                    <a:pt x="205511" y="199324"/>
                  </a:lnTo>
                  <a:lnTo>
                    <a:pt x="208994" y="185042"/>
                  </a:lnTo>
                  <a:lnTo>
                    <a:pt x="212478" y="170961"/>
                  </a:lnTo>
                  <a:lnTo>
                    <a:pt x="215961" y="157075"/>
                  </a:lnTo>
                  <a:lnTo>
                    <a:pt x="219444" y="143382"/>
                  </a:lnTo>
                  <a:lnTo>
                    <a:pt x="222927" y="129878"/>
                  </a:lnTo>
                  <a:lnTo>
                    <a:pt x="226411" y="116558"/>
                  </a:lnTo>
                  <a:lnTo>
                    <a:pt x="229894" y="181868"/>
                  </a:lnTo>
                  <a:lnTo>
                    <a:pt x="233377" y="173818"/>
                  </a:lnTo>
                  <a:lnTo>
                    <a:pt x="236860" y="165921"/>
                  </a:lnTo>
                  <a:lnTo>
                    <a:pt x="240344" y="158173"/>
                  </a:lnTo>
                  <a:lnTo>
                    <a:pt x="243827" y="150569"/>
                  </a:lnTo>
                  <a:lnTo>
                    <a:pt x="247310" y="143105"/>
                  </a:lnTo>
                  <a:lnTo>
                    <a:pt x="250793" y="135777"/>
                  </a:lnTo>
                  <a:lnTo>
                    <a:pt x="254277" y="128582"/>
                  </a:lnTo>
                  <a:lnTo>
                    <a:pt x="257760" y="119871"/>
                  </a:lnTo>
                  <a:lnTo>
                    <a:pt x="261243" y="108325"/>
                  </a:lnTo>
                  <a:lnTo>
                    <a:pt x="264726" y="96915"/>
                  </a:lnTo>
                  <a:lnTo>
                    <a:pt x="268210" y="85640"/>
                  </a:lnTo>
                  <a:lnTo>
                    <a:pt x="271693" y="74497"/>
                  </a:lnTo>
                  <a:lnTo>
                    <a:pt x="275176" y="63483"/>
                  </a:lnTo>
                  <a:lnTo>
                    <a:pt x="278659" y="52597"/>
                  </a:lnTo>
                  <a:lnTo>
                    <a:pt x="282143" y="41836"/>
                  </a:lnTo>
                  <a:lnTo>
                    <a:pt x="285626" y="31197"/>
                  </a:lnTo>
                  <a:lnTo>
                    <a:pt x="289109" y="20680"/>
                  </a:lnTo>
                  <a:lnTo>
                    <a:pt x="292592" y="10281"/>
                  </a:lnTo>
                  <a:lnTo>
                    <a:pt x="296075" y="0"/>
                  </a:lnTo>
                  <a:lnTo>
                    <a:pt x="299559" y="123195"/>
                  </a:lnTo>
                  <a:lnTo>
                    <a:pt x="303042" y="113256"/>
                  </a:lnTo>
                  <a:lnTo>
                    <a:pt x="306525" y="103418"/>
                  </a:lnTo>
                  <a:lnTo>
                    <a:pt x="310008" y="93680"/>
                  </a:lnTo>
                  <a:lnTo>
                    <a:pt x="313492" y="84040"/>
                  </a:lnTo>
                  <a:lnTo>
                    <a:pt x="316975" y="74497"/>
                  </a:lnTo>
                  <a:lnTo>
                    <a:pt x="320458" y="65049"/>
                  </a:lnTo>
                  <a:lnTo>
                    <a:pt x="323941" y="55694"/>
                  </a:lnTo>
                  <a:lnTo>
                    <a:pt x="327425" y="84263"/>
                  </a:lnTo>
                  <a:lnTo>
                    <a:pt x="330908" y="82709"/>
                  </a:lnTo>
                  <a:lnTo>
                    <a:pt x="334391" y="81183"/>
                  </a:lnTo>
                  <a:lnTo>
                    <a:pt x="337874" y="81181"/>
                  </a:lnTo>
                  <a:lnTo>
                    <a:pt x="341358" y="94255"/>
                  </a:lnTo>
                  <a:lnTo>
                    <a:pt x="344841" y="106856"/>
                  </a:lnTo>
                  <a:lnTo>
                    <a:pt x="348324" y="119011"/>
                  </a:lnTo>
                  <a:lnTo>
                    <a:pt x="351807" y="151817"/>
                  </a:lnTo>
                  <a:lnTo>
                    <a:pt x="355291" y="143382"/>
                  </a:lnTo>
                  <a:lnTo>
                    <a:pt x="358774" y="135019"/>
                  </a:lnTo>
                  <a:lnTo>
                    <a:pt x="362257" y="126727"/>
                  </a:lnTo>
                  <a:lnTo>
                    <a:pt x="365740" y="118505"/>
                  </a:lnTo>
                  <a:lnTo>
                    <a:pt x="369224" y="110352"/>
                  </a:lnTo>
                  <a:lnTo>
                    <a:pt x="372707" y="102268"/>
                  </a:lnTo>
                  <a:lnTo>
                    <a:pt x="376190" y="94250"/>
                  </a:lnTo>
                  <a:lnTo>
                    <a:pt x="379673" y="206408"/>
                  </a:lnTo>
                  <a:lnTo>
                    <a:pt x="383157" y="204238"/>
                  </a:lnTo>
                  <a:lnTo>
                    <a:pt x="386640" y="202101"/>
                  </a:lnTo>
                  <a:lnTo>
                    <a:pt x="390123" y="199997"/>
                  </a:lnTo>
                  <a:lnTo>
                    <a:pt x="393606" y="197923"/>
                  </a:lnTo>
                  <a:lnTo>
                    <a:pt x="397090" y="195881"/>
                  </a:lnTo>
                  <a:lnTo>
                    <a:pt x="400573" y="193868"/>
                  </a:lnTo>
                  <a:lnTo>
                    <a:pt x="404056" y="191884"/>
                  </a:lnTo>
                  <a:lnTo>
                    <a:pt x="407539" y="187366"/>
                  </a:lnTo>
                  <a:lnTo>
                    <a:pt x="411023" y="181904"/>
                  </a:lnTo>
                  <a:lnTo>
                    <a:pt x="414506" y="176494"/>
                  </a:lnTo>
                  <a:lnTo>
                    <a:pt x="417989" y="171136"/>
                  </a:lnTo>
                  <a:lnTo>
                    <a:pt x="421472" y="165829"/>
                  </a:lnTo>
                  <a:lnTo>
                    <a:pt x="424956" y="160572"/>
                  </a:lnTo>
                  <a:lnTo>
                    <a:pt x="428439" y="155364"/>
                  </a:lnTo>
                  <a:lnTo>
                    <a:pt x="431922" y="150205"/>
                  </a:lnTo>
                  <a:lnTo>
                    <a:pt x="435405" y="145094"/>
                  </a:lnTo>
                  <a:lnTo>
                    <a:pt x="438889" y="140030"/>
                  </a:lnTo>
                  <a:lnTo>
                    <a:pt x="442372" y="135013"/>
                  </a:lnTo>
                  <a:lnTo>
                    <a:pt x="445855" y="129878"/>
                  </a:lnTo>
                  <a:lnTo>
                    <a:pt x="449338" y="123195"/>
                  </a:lnTo>
                  <a:lnTo>
                    <a:pt x="452822" y="116558"/>
                  </a:lnTo>
                  <a:lnTo>
                    <a:pt x="456305" y="109966"/>
                  </a:lnTo>
                  <a:lnTo>
                    <a:pt x="459788" y="103418"/>
                  </a:lnTo>
                  <a:lnTo>
                    <a:pt x="463271" y="96915"/>
                  </a:lnTo>
                  <a:lnTo>
                    <a:pt x="466755" y="90456"/>
                  </a:lnTo>
                  <a:lnTo>
                    <a:pt x="470238" y="84040"/>
                  </a:lnTo>
                  <a:lnTo>
                    <a:pt x="473721" y="77668"/>
                  </a:lnTo>
                  <a:lnTo>
                    <a:pt x="477204" y="71337"/>
                  </a:lnTo>
                  <a:lnTo>
                    <a:pt x="480688" y="65049"/>
                  </a:lnTo>
                  <a:lnTo>
                    <a:pt x="484171" y="58802"/>
                  </a:lnTo>
                  <a:lnTo>
                    <a:pt x="487654" y="77762"/>
                  </a:lnTo>
                  <a:lnTo>
                    <a:pt x="491137" y="81860"/>
                  </a:lnTo>
                  <a:lnTo>
                    <a:pt x="494621" y="85879"/>
                  </a:lnTo>
                  <a:lnTo>
                    <a:pt x="498104" y="89823"/>
                  </a:lnTo>
                  <a:lnTo>
                    <a:pt x="501587" y="87885"/>
                  </a:lnTo>
                  <a:lnTo>
                    <a:pt x="505070" y="81911"/>
                  </a:lnTo>
                  <a:lnTo>
                    <a:pt x="508554" y="75975"/>
                  </a:lnTo>
                  <a:lnTo>
                    <a:pt x="512037" y="70076"/>
                  </a:lnTo>
                  <a:lnTo>
                    <a:pt x="515520" y="64214"/>
                  </a:lnTo>
                  <a:lnTo>
                    <a:pt x="519003" y="58387"/>
                  </a:lnTo>
                  <a:lnTo>
                    <a:pt x="522487" y="52597"/>
                  </a:lnTo>
                  <a:lnTo>
                    <a:pt x="525970" y="46842"/>
                  </a:lnTo>
                  <a:lnTo>
                    <a:pt x="529453" y="41123"/>
                  </a:lnTo>
                  <a:lnTo>
                    <a:pt x="532936" y="35438"/>
                  </a:lnTo>
                  <a:lnTo>
                    <a:pt x="536420" y="29788"/>
                  </a:lnTo>
                  <a:lnTo>
                    <a:pt x="539903" y="24172"/>
                  </a:lnTo>
                  <a:lnTo>
                    <a:pt x="543386" y="18591"/>
                  </a:lnTo>
                  <a:lnTo>
                    <a:pt x="546869" y="13043"/>
                  </a:lnTo>
                  <a:lnTo>
                    <a:pt x="550353" y="7528"/>
                  </a:lnTo>
                  <a:lnTo>
                    <a:pt x="553836" y="2896"/>
                  </a:lnTo>
                  <a:lnTo>
                    <a:pt x="557319" y="7345"/>
                  </a:lnTo>
                  <a:lnTo>
                    <a:pt x="560802" y="11715"/>
                  </a:lnTo>
                  <a:lnTo>
                    <a:pt x="564286" y="16009"/>
                  </a:lnTo>
                  <a:lnTo>
                    <a:pt x="567769" y="18236"/>
                  </a:lnTo>
                  <a:lnTo>
                    <a:pt x="571252" y="12925"/>
                  </a:lnTo>
                  <a:lnTo>
                    <a:pt x="574735" y="7645"/>
                  </a:lnTo>
                  <a:lnTo>
                    <a:pt x="578218" y="2396"/>
                  </a:lnTo>
                  <a:lnTo>
                    <a:pt x="581702" y="53840"/>
                  </a:lnTo>
                  <a:lnTo>
                    <a:pt x="585185" y="57530"/>
                  </a:lnTo>
                  <a:lnTo>
                    <a:pt x="588668" y="61159"/>
                  </a:lnTo>
                  <a:lnTo>
                    <a:pt x="592151" y="64729"/>
                  </a:lnTo>
                  <a:lnTo>
                    <a:pt x="595635" y="66286"/>
                  </a:lnTo>
                  <a:lnTo>
                    <a:pt x="599118" y="65514"/>
                  </a:lnTo>
                  <a:lnTo>
                    <a:pt x="602601" y="64750"/>
                  </a:lnTo>
                  <a:lnTo>
                    <a:pt x="606084" y="63994"/>
                  </a:lnTo>
                  <a:lnTo>
                    <a:pt x="609568" y="62025"/>
                  </a:lnTo>
                  <a:lnTo>
                    <a:pt x="613051" y="59195"/>
                  </a:lnTo>
                  <a:lnTo>
                    <a:pt x="616534" y="56387"/>
                  </a:lnTo>
                  <a:lnTo>
                    <a:pt x="620017" y="53602"/>
                  </a:lnTo>
                  <a:lnTo>
                    <a:pt x="623501" y="50837"/>
                  </a:lnTo>
                  <a:lnTo>
                    <a:pt x="626984" y="48095"/>
                  </a:lnTo>
                  <a:lnTo>
                    <a:pt x="630467" y="45373"/>
                  </a:lnTo>
                  <a:lnTo>
                    <a:pt x="633950" y="42672"/>
                  </a:lnTo>
                  <a:lnTo>
                    <a:pt x="637434" y="185799"/>
                  </a:lnTo>
                  <a:lnTo>
                    <a:pt x="640917" y="182872"/>
                  </a:lnTo>
                  <a:lnTo>
                    <a:pt x="644400" y="179966"/>
                  </a:lnTo>
                  <a:lnTo>
                    <a:pt x="647883" y="177079"/>
                  </a:lnTo>
                  <a:lnTo>
                    <a:pt x="651367" y="174212"/>
                  </a:lnTo>
                  <a:lnTo>
                    <a:pt x="654850" y="171365"/>
                  </a:lnTo>
                  <a:lnTo>
                    <a:pt x="658333" y="168537"/>
                  </a:lnTo>
                  <a:lnTo>
                    <a:pt x="661816" y="165860"/>
                  </a:lnTo>
                  <a:lnTo>
                    <a:pt x="665300" y="164759"/>
                  </a:lnTo>
                  <a:lnTo>
                    <a:pt x="668783" y="163668"/>
                  </a:lnTo>
                  <a:lnTo>
                    <a:pt x="672266" y="162587"/>
                  </a:lnTo>
                  <a:lnTo>
                    <a:pt x="675749" y="186294"/>
                  </a:lnTo>
                  <a:lnTo>
                    <a:pt x="679233" y="181919"/>
                  </a:lnTo>
                  <a:lnTo>
                    <a:pt x="682716" y="177562"/>
                  </a:lnTo>
                  <a:lnTo>
                    <a:pt x="686199" y="173225"/>
                  </a:lnTo>
                  <a:lnTo>
                    <a:pt x="689682" y="169960"/>
                  </a:lnTo>
                  <a:lnTo>
                    <a:pt x="693166" y="168888"/>
                  </a:lnTo>
                  <a:lnTo>
                    <a:pt x="696649" y="167826"/>
                  </a:lnTo>
                  <a:lnTo>
                    <a:pt x="700132" y="166774"/>
                  </a:lnTo>
                  <a:lnTo>
                    <a:pt x="703615" y="164295"/>
                  </a:lnTo>
                  <a:lnTo>
                    <a:pt x="707099" y="160077"/>
                  </a:lnTo>
                  <a:lnTo>
                    <a:pt x="710582" y="155877"/>
                  </a:lnTo>
                  <a:lnTo>
                    <a:pt x="714065" y="151694"/>
                  </a:lnTo>
                  <a:lnTo>
                    <a:pt x="717548" y="147530"/>
                  </a:lnTo>
                  <a:lnTo>
                    <a:pt x="721032" y="143382"/>
                  </a:lnTo>
                  <a:lnTo>
                    <a:pt x="724515" y="139253"/>
                  </a:lnTo>
                  <a:lnTo>
                    <a:pt x="727998" y="135140"/>
                  </a:lnTo>
                  <a:lnTo>
                    <a:pt x="731481" y="131045"/>
                  </a:lnTo>
                  <a:lnTo>
                    <a:pt x="734965" y="126967"/>
                  </a:lnTo>
                  <a:lnTo>
                    <a:pt x="738448" y="122905"/>
                  </a:lnTo>
                  <a:lnTo>
                    <a:pt x="741931" y="118861"/>
                  </a:lnTo>
                  <a:lnTo>
                    <a:pt x="745414" y="122721"/>
                  </a:lnTo>
                  <a:lnTo>
                    <a:pt x="748898" y="128211"/>
                  </a:lnTo>
                  <a:lnTo>
                    <a:pt x="752381" y="133611"/>
                  </a:lnTo>
                  <a:lnTo>
                    <a:pt x="755864" y="138924"/>
                  </a:lnTo>
                  <a:lnTo>
                    <a:pt x="759347" y="135482"/>
                  </a:lnTo>
                  <a:lnTo>
                    <a:pt x="762831" y="131556"/>
                  </a:lnTo>
                  <a:lnTo>
                    <a:pt x="766314" y="127645"/>
                  </a:lnTo>
                  <a:lnTo>
                    <a:pt x="769797" y="123750"/>
                  </a:lnTo>
                  <a:lnTo>
                    <a:pt x="773280" y="119871"/>
                  </a:lnTo>
                  <a:lnTo>
                    <a:pt x="776764" y="116007"/>
                  </a:lnTo>
                  <a:lnTo>
                    <a:pt x="780247" y="112158"/>
                  </a:lnTo>
                  <a:lnTo>
                    <a:pt x="783730" y="131873"/>
                  </a:lnTo>
                  <a:lnTo>
                    <a:pt x="787213" y="128067"/>
                  </a:lnTo>
                  <a:lnTo>
                    <a:pt x="790697" y="124276"/>
                  </a:lnTo>
                  <a:lnTo>
                    <a:pt x="794180" y="120499"/>
                  </a:lnTo>
                  <a:lnTo>
                    <a:pt x="797663" y="117213"/>
                  </a:lnTo>
                  <a:lnTo>
                    <a:pt x="801146" y="114963"/>
                  </a:lnTo>
                  <a:lnTo>
                    <a:pt x="804630" y="112726"/>
                  </a:lnTo>
                  <a:lnTo>
                    <a:pt x="808113" y="110501"/>
                  </a:lnTo>
                  <a:lnTo>
                    <a:pt x="811596" y="108290"/>
                  </a:lnTo>
                  <a:lnTo>
                    <a:pt x="815079" y="106091"/>
                  </a:lnTo>
                  <a:lnTo>
                    <a:pt x="818563" y="103905"/>
                  </a:lnTo>
                  <a:lnTo>
                    <a:pt x="822046" y="101732"/>
                  </a:lnTo>
                  <a:lnTo>
                    <a:pt x="825529" y="102080"/>
                  </a:lnTo>
                  <a:lnTo>
                    <a:pt x="829012" y="104336"/>
                  </a:lnTo>
                  <a:lnTo>
                    <a:pt x="832496" y="106567"/>
                  </a:lnTo>
                  <a:lnTo>
                    <a:pt x="835979" y="108773"/>
                  </a:lnTo>
                  <a:lnTo>
                    <a:pt x="839462" y="110954"/>
                  </a:lnTo>
                  <a:lnTo>
                    <a:pt x="842945" y="113112"/>
                  </a:lnTo>
                  <a:lnTo>
                    <a:pt x="846429" y="115246"/>
                  </a:lnTo>
                  <a:lnTo>
                    <a:pt x="849912" y="117356"/>
                  </a:lnTo>
                  <a:lnTo>
                    <a:pt x="853395" y="119444"/>
                  </a:lnTo>
                  <a:lnTo>
                    <a:pt x="856878" y="121509"/>
                  </a:lnTo>
                  <a:lnTo>
                    <a:pt x="860361" y="123552"/>
                  </a:lnTo>
                  <a:lnTo>
                    <a:pt x="863845" y="125573"/>
                  </a:lnTo>
                  <a:lnTo>
                    <a:pt x="867328" y="125018"/>
                  </a:lnTo>
                  <a:lnTo>
                    <a:pt x="870811" y="124299"/>
                  </a:lnTo>
                  <a:lnTo>
                    <a:pt x="874294" y="123585"/>
                  </a:lnTo>
                  <a:lnTo>
                    <a:pt x="877778" y="123043"/>
                  </a:lnTo>
                  <a:lnTo>
                    <a:pt x="881261" y="125027"/>
                  </a:lnTo>
                  <a:lnTo>
                    <a:pt x="884744" y="126991"/>
                  </a:lnTo>
                  <a:lnTo>
                    <a:pt x="888227" y="128935"/>
                  </a:lnTo>
                  <a:lnTo>
                    <a:pt x="891711" y="130858"/>
                  </a:lnTo>
                  <a:lnTo>
                    <a:pt x="895194" y="132762"/>
                  </a:lnTo>
                  <a:lnTo>
                    <a:pt x="898677" y="134646"/>
                  </a:lnTo>
                  <a:lnTo>
                    <a:pt x="902160" y="136511"/>
                  </a:lnTo>
                  <a:lnTo>
                    <a:pt x="905644" y="137561"/>
                  </a:lnTo>
                  <a:lnTo>
                    <a:pt x="909127" y="136836"/>
                  </a:lnTo>
                  <a:lnTo>
                    <a:pt x="912610" y="136115"/>
                  </a:lnTo>
                  <a:lnTo>
                    <a:pt x="916093" y="135399"/>
                  </a:lnTo>
                  <a:lnTo>
                    <a:pt x="919577" y="172037"/>
                  </a:lnTo>
                  <a:lnTo>
                    <a:pt x="923060" y="168812"/>
                  </a:lnTo>
                  <a:lnTo>
                    <a:pt x="926543" y="165597"/>
                  </a:lnTo>
                  <a:lnTo>
                    <a:pt x="930026" y="162393"/>
                  </a:lnTo>
                  <a:lnTo>
                    <a:pt x="933510" y="161225"/>
                  </a:lnTo>
                  <a:lnTo>
                    <a:pt x="936993" y="161660"/>
                  </a:lnTo>
                  <a:lnTo>
                    <a:pt x="940476" y="162091"/>
                  </a:lnTo>
                  <a:lnTo>
                    <a:pt x="943959" y="162519"/>
                  </a:lnTo>
                  <a:lnTo>
                    <a:pt x="947443" y="162944"/>
                  </a:lnTo>
                  <a:lnTo>
                    <a:pt x="950926" y="163366"/>
                  </a:lnTo>
                  <a:lnTo>
                    <a:pt x="954409" y="163784"/>
                  </a:lnTo>
                  <a:lnTo>
                    <a:pt x="957892" y="164199"/>
                  </a:lnTo>
                  <a:lnTo>
                    <a:pt x="961376" y="162410"/>
                  </a:lnTo>
                  <a:lnTo>
                    <a:pt x="964859" y="160101"/>
                  </a:lnTo>
                  <a:lnTo>
                    <a:pt x="968342" y="157802"/>
                  </a:lnTo>
                  <a:lnTo>
                    <a:pt x="971825" y="155512"/>
                  </a:lnTo>
                  <a:lnTo>
                    <a:pt x="975309" y="153231"/>
                  </a:lnTo>
                  <a:lnTo>
                    <a:pt x="978792" y="150960"/>
                  </a:lnTo>
                  <a:lnTo>
                    <a:pt x="982275" y="148698"/>
                  </a:lnTo>
                  <a:lnTo>
                    <a:pt x="985758" y="146446"/>
                  </a:lnTo>
                  <a:lnTo>
                    <a:pt x="989242" y="144202"/>
                  </a:lnTo>
                  <a:lnTo>
                    <a:pt x="992725" y="141968"/>
                  </a:lnTo>
                  <a:lnTo>
                    <a:pt x="996208" y="139743"/>
                  </a:lnTo>
                  <a:lnTo>
                    <a:pt x="999691" y="146361"/>
                  </a:lnTo>
                  <a:lnTo>
                    <a:pt x="1003175" y="143382"/>
                  </a:lnTo>
                  <a:lnTo>
                    <a:pt x="1006658" y="140412"/>
                  </a:lnTo>
                  <a:lnTo>
                    <a:pt x="1010141" y="137451"/>
                  </a:lnTo>
                  <a:lnTo>
                    <a:pt x="1013624" y="203741"/>
                  </a:lnTo>
                  <a:lnTo>
                    <a:pt x="1017108" y="203978"/>
                  </a:lnTo>
                  <a:lnTo>
                    <a:pt x="1020591" y="204214"/>
                  </a:lnTo>
                  <a:lnTo>
                    <a:pt x="1024074" y="204447"/>
                  </a:lnTo>
                  <a:lnTo>
                    <a:pt x="1027557" y="204680"/>
                  </a:lnTo>
                  <a:lnTo>
                    <a:pt x="1031041" y="204910"/>
                  </a:lnTo>
                  <a:lnTo>
                    <a:pt x="1034524" y="205139"/>
                  </a:lnTo>
                  <a:lnTo>
                    <a:pt x="1038007" y="205366"/>
                  </a:lnTo>
                  <a:lnTo>
                    <a:pt x="1041490" y="228386"/>
                  </a:lnTo>
                  <a:lnTo>
                    <a:pt x="1044974" y="227543"/>
                  </a:lnTo>
                  <a:lnTo>
                    <a:pt x="1048457" y="226705"/>
                  </a:lnTo>
                  <a:lnTo>
                    <a:pt x="1051940" y="225871"/>
                  </a:lnTo>
                  <a:lnTo>
                    <a:pt x="1055423" y="223718"/>
                  </a:lnTo>
                  <a:lnTo>
                    <a:pt x="1058907" y="220935"/>
                  </a:lnTo>
                  <a:lnTo>
                    <a:pt x="1062390" y="218159"/>
                  </a:lnTo>
                  <a:lnTo>
                    <a:pt x="1065873" y="215390"/>
                  </a:lnTo>
                  <a:lnTo>
                    <a:pt x="1069356" y="212629"/>
                  </a:lnTo>
                  <a:lnTo>
                    <a:pt x="1072840" y="209876"/>
                  </a:lnTo>
                  <a:lnTo>
                    <a:pt x="1076323" y="207130"/>
                  </a:lnTo>
                  <a:lnTo>
                    <a:pt x="1079806" y="204391"/>
                  </a:lnTo>
                  <a:lnTo>
                    <a:pt x="1083289" y="204383"/>
                  </a:lnTo>
                  <a:lnTo>
                    <a:pt x="1086773" y="204602"/>
                  </a:lnTo>
                  <a:lnTo>
                    <a:pt x="1090256" y="204820"/>
                  </a:lnTo>
                  <a:lnTo>
                    <a:pt x="1093739" y="205037"/>
                  </a:lnTo>
                  <a:lnTo>
                    <a:pt x="1097222" y="205252"/>
                  </a:lnTo>
                  <a:lnTo>
                    <a:pt x="1100706" y="205466"/>
                  </a:lnTo>
                  <a:lnTo>
                    <a:pt x="1104189" y="205679"/>
                  </a:lnTo>
                  <a:lnTo>
                    <a:pt x="1107672" y="205617"/>
                  </a:lnTo>
                  <a:lnTo>
                    <a:pt x="1111155" y="204233"/>
                  </a:lnTo>
                  <a:lnTo>
                    <a:pt x="1114639" y="202855"/>
                  </a:lnTo>
                  <a:lnTo>
                    <a:pt x="1118122" y="201483"/>
                  </a:lnTo>
                  <a:lnTo>
                    <a:pt x="1121605" y="200117"/>
                  </a:lnTo>
                  <a:lnTo>
                    <a:pt x="1125088" y="198757"/>
                  </a:lnTo>
                  <a:lnTo>
                    <a:pt x="1128572" y="197403"/>
                  </a:lnTo>
                  <a:lnTo>
                    <a:pt x="1132055" y="196055"/>
                  </a:lnTo>
                  <a:lnTo>
                    <a:pt x="1135538" y="194713"/>
                  </a:lnTo>
                  <a:lnTo>
                    <a:pt x="1139021" y="193376"/>
                  </a:lnTo>
                  <a:lnTo>
                    <a:pt x="1142505" y="192045"/>
                  </a:lnTo>
                  <a:lnTo>
                    <a:pt x="1145988" y="190720"/>
                  </a:lnTo>
                  <a:lnTo>
                    <a:pt x="1149471" y="189742"/>
                  </a:lnTo>
                  <a:lnTo>
                    <a:pt x="1152954" y="189056"/>
                  </a:lnTo>
                  <a:lnTo>
                    <a:pt x="1156437" y="188374"/>
                  </a:lnTo>
                  <a:lnTo>
                    <a:pt x="1159921" y="187695"/>
                  </a:lnTo>
                  <a:lnTo>
                    <a:pt x="1163404" y="188267"/>
                  </a:lnTo>
                  <a:lnTo>
                    <a:pt x="1166887" y="189456"/>
                  </a:lnTo>
                  <a:lnTo>
                    <a:pt x="1170370" y="190635"/>
                  </a:lnTo>
                  <a:lnTo>
                    <a:pt x="1173854" y="191806"/>
                  </a:lnTo>
                  <a:lnTo>
                    <a:pt x="1177337" y="190060"/>
                  </a:lnTo>
                  <a:lnTo>
                    <a:pt x="1180820" y="187548"/>
                  </a:lnTo>
                  <a:lnTo>
                    <a:pt x="1184303" y="185042"/>
                  </a:lnTo>
                  <a:lnTo>
                    <a:pt x="1187787" y="182543"/>
                  </a:lnTo>
                  <a:lnTo>
                    <a:pt x="1191270" y="181736"/>
                  </a:lnTo>
                  <a:lnTo>
                    <a:pt x="1194753" y="181091"/>
                  </a:lnTo>
                  <a:lnTo>
                    <a:pt x="1198236" y="180448"/>
                  </a:lnTo>
                  <a:lnTo>
                    <a:pt x="1201720" y="179809"/>
                  </a:lnTo>
                  <a:lnTo>
                    <a:pt x="1205203" y="179173"/>
                  </a:lnTo>
                  <a:lnTo>
                    <a:pt x="1208686" y="178540"/>
                  </a:lnTo>
                  <a:lnTo>
                    <a:pt x="1212169" y="177910"/>
                  </a:lnTo>
                  <a:lnTo>
                    <a:pt x="1215653" y="177875"/>
                  </a:lnTo>
                  <a:lnTo>
                    <a:pt x="1219136" y="180863"/>
                  </a:lnTo>
                  <a:lnTo>
                    <a:pt x="1222619" y="183822"/>
                  </a:lnTo>
                  <a:lnTo>
                    <a:pt x="1226102" y="186753"/>
                  </a:lnTo>
                  <a:lnTo>
                    <a:pt x="1229586" y="188135"/>
                  </a:lnTo>
                  <a:lnTo>
                    <a:pt x="1233069" y="185729"/>
                  </a:lnTo>
                  <a:lnTo>
                    <a:pt x="1236552" y="183328"/>
                  </a:lnTo>
                  <a:lnTo>
                    <a:pt x="1240035" y="180933"/>
                  </a:lnTo>
                  <a:lnTo>
                    <a:pt x="1243519" y="178726"/>
                  </a:lnTo>
                  <a:lnTo>
                    <a:pt x="1247002" y="176786"/>
                  </a:lnTo>
                  <a:lnTo>
                    <a:pt x="1250485" y="174852"/>
                  </a:lnTo>
                  <a:lnTo>
                    <a:pt x="1253968" y="172923"/>
                  </a:lnTo>
                  <a:lnTo>
                    <a:pt x="1257452" y="171000"/>
                  </a:lnTo>
                  <a:lnTo>
                    <a:pt x="1260935" y="169083"/>
                  </a:lnTo>
                  <a:lnTo>
                    <a:pt x="1264418" y="167172"/>
                  </a:lnTo>
                  <a:lnTo>
                    <a:pt x="1267901" y="165266"/>
                  </a:lnTo>
                  <a:lnTo>
                    <a:pt x="1271385" y="163365"/>
                  </a:lnTo>
                  <a:lnTo>
                    <a:pt x="1274868" y="161471"/>
                  </a:lnTo>
                  <a:lnTo>
                    <a:pt x="1278351" y="159582"/>
                  </a:lnTo>
                  <a:lnTo>
                    <a:pt x="1281834" y="157698"/>
                  </a:lnTo>
                  <a:lnTo>
                    <a:pt x="1285318" y="155820"/>
                  </a:lnTo>
                  <a:lnTo>
                    <a:pt x="1288801" y="153947"/>
                  </a:lnTo>
                  <a:lnTo>
                    <a:pt x="1292284" y="152080"/>
                  </a:lnTo>
                  <a:lnTo>
                    <a:pt x="1295767" y="150219"/>
                  </a:lnTo>
                  <a:lnTo>
                    <a:pt x="1299251" y="151160"/>
                  </a:lnTo>
                  <a:lnTo>
                    <a:pt x="1302734" y="152381"/>
                  </a:lnTo>
                  <a:lnTo>
                    <a:pt x="1306217" y="153593"/>
                  </a:lnTo>
                  <a:lnTo>
                    <a:pt x="1309700" y="154905"/>
                  </a:lnTo>
                  <a:lnTo>
                    <a:pt x="1313184" y="159551"/>
                  </a:lnTo>
                  <a:lnTo>
                    <a:pt x="1316667" y="164145"/>
                  </a:lnTo>
                  <a:lnTo>
                    <a:pt x="1320150" y="168686"/>
                  </a:lnTo>
                  <a:lnTo>
                    <a:pt x="1323633" y="172135"/>
                  </a:lnTo>
                  <a:lnTo>
                    <a:pt x="1327117" y="169894"/>
                  </a:lnTo>
                  <a:lnTo>
                    <a:pt x="1330600" y="167657"/>
                  </a:lnTo>
                  <a:lnTo>
                    <a:pt x="1334083" y="165426"/>
                  </a:lnTo>
                  <a:lnTo>
                    <a:pt x="1337566" y="176279"/>
                  </a:lnTo>
                  <a:lnTo>
                    <a:pt x="1341050" y="174613"/>
                  </a:lnTo>
                  <a:lnTo>
                    <a:pt x="1344533" y="172952"/>
                  </a:lnTo>
                  <a:lnTo>
                    <a:pt x="1348016" y="171296"/>
                  </a:lnTo>
                  <a:lnTo>
                    <a:pt x="1351499" y="169645"/>
                  </a:lnTo>
                  <a:lnTo>
                    <a:pt x="1354983" y="167999"/>
                  </a:lnTo>
                  <a:lnTo>
                    <a:pt x="1358466" y="166358"/>
                  </a:lnTo>
                  <a:lnTo>
                    <a:pt x="1361949" y="164721"/>
                  </a:lnTo>
                  <a:lnTo>
                    <a:pt x="1365432" y="163089"/>
                  </a:lnTo>
                  <a:lnTo>
                    <a:pt x="1368916" y="161462"/>
                  </a:lnTo>
                  <a:lnTo>
                    <a:pt x="1372399" y="159840"/>
                  </a:lnTo>
                  <a:lnTo>
                    <a:pt x="1375882" y="158222"/>
                  </a:lnTo>
                  <a:lnTo>
                    <a:pt x="1379365" y="157324"/>
                  </a:lnTo>
                  <a:lnTo>
                    <a:pt x="1382849" y="156810"/>
                  </a:lnTo>
                  <a:lnTo>
                    <a:pt x="1386332" y="156298"/>
                  </a:lnTo>
                  <a:lnTo>
                    <a:pt x="1389815" y="155789"/>
                  </a:lnTo>
                  <a:lnTo>
                    <a:pt x="1393298" y="155282"/>
                  </a:lnTo>
                  <a:lnTo>
                    <a:pt x="1396782" y="154777"/>
                  </a:lnTo>
                  <a:lnTo>
                    <a:pt x="1400265" y="154274"/>
                  </a:lnTo>
                  <a:lnTo>
                    <a:pt x="1403748" y="153774"/>
                  </a:lnTo>
                  <a:lnTo>
                    <a:pt x="1407231" y="153275"/>
                  </a:lnTo>
                  <a:lnTo>
                    <a:pt x="1410715" y="152779"/>
                  </a:lnTo>
                  <a:lnTo>
                    <a:pt x="1414198" y="152285"/>
                  </a:lnTo>
                  <a:lnTo>
                    <a:pt x="1417681" y="151793"/>
                  </a:lnTo>
                  <a:lnTo>
                    <a:pt x="1421164" y="151303"/>
                  </a:lnTo>
                  <a:lnTo>
                    <a:pt x="1424648" y="150815"/>
                  </a:lnTo>
                  <a:lnTo>
                    <a:pt x="1428131" y="150329"/>
                  </a:lnTo>
                  <a:lnTo>
                    <a:pt x="1431614" y="149963"/>
                  </a:lnTo>
                  <a:lnTo>
                    <a:pt x="1435097" y="150279"/>
                  </a:lnTo>
                  <a:lnTo>
                    <a:pt x="1438580" y="150593"/>
                  </a:lnTo>
                  <a:lnTo>
                    <a:pt x="1442064" y="150906"/>
                  </a:lnTo>
                  <a:lnTo>
                    <a:pt x="1445547" y="151217"/>
                  </a:lnTo>
                  <a:lnTo>
                    <a:pt x="1449030" y="151526"/>
                  </a:lnTo>
                  <a:lnTo>
                    <a:pt x="1452513" y="151834"/>
                  </a:lnTo>
                  <a:lnTo>
                    <a:pt x="1455997" y="152140"/>
                  </a:lnTo>
                  <a:lnTo>
                    <a:pt x="1459480" y="151517"/>
                  </a:lnTo>
                  <a:lnTo>
                    <a:pt x="1462963" y="149477"/>
                  </a:lnTo>
                  <a:lnTo>
                    <a:pt x="1466446" y="147441"/>
                  </a:lnTo>
                  <a:lnTo>
                    <a:pt x="1469930" y="145410"/>
                  </a:lnTo>
                  <a:lnTo>
                    <a:pt x="1473413" y="145821"/>
                  </a:lnTo>
                  <a:lnTo>
                    <a:pt x="1476896" y="148473"/>
                  </a:lnTo>
                  <a:lnTo>
                    <a:pt x="1480379" y="151103"/>
                  </a:lnTo>
                  <a:lnTo>
                    <a:pt x="1483863" y="153712"/>
                  </a:lnTo>
                  <a:lnTo>
                    <a:pt x="1487346" y="202194"/>
                  </a:lnTo>
                  <a:lnTo>
                    <a:pt x="1490829" y="204504"/>
                  </a:lnTo>
                  <a:lnTo>
                    <a:pt x="1494312" y="206795"/>
                  </a:lnTo>
                  <a:lnTo>
                    <a:pt x="1497796" y="209069"/>
                  </a:lnTo>
                  <a:lnTo>
                    <a:pt x="1501279" y="256346"/>
                  </a:lnTo>
                  <a:lnTo>
                    <a:pt x="1504762" y="255280"/>
                  </a:lnTo>
                  <a:lnTo>
                    <a:pt x="1508245" y="254218"/>
                  </a:lnTo>
                  <a:lnTo>
                    <a:pt x="1511729" y="253160"/>
                  </a:lnTo>
                  <a:lnTo>
                    <a:pt x="1515212" y="252104"/>
                  </a:lnTo>
                  <a:lnTo>
                    <a:pt x="1518695" y="251052"/>
                  </a:lnTo>
                  <a:lnTo>
                    <a:pt x="1522178" y="250003"/>
                  </a:lnTo>
                  <a:lnTo>
                    <a:pt x="1525662" y="248958"/>
                  </a:lnTo>
                  <a:lnTo>
                    <a:pt x="1529145" y="247915"/>
                  </a:lnTo>
                  <a:lnTo>
                    <a:pt x="1532628" y="246876"/>
                  </a:lnTo>
                  <a:lnTo>
                    <a:pt x="1536111" y="245840"/>
                  </a:lnTo>
                  <a:lnTo>
                    <a:pt x="1539595" y="245142"/>
                  </a:lnTo>
                  <a:lnTo>
                    <a:pt x="1543078" y="246500"/>
                  </a:lnTo>
                  <a:lnTo>
                    <a:pt x="1546561" y="247850"/>
                  </a:lnTo>
                  <a:lnTo>
                    <a:pt x="1550044" y="249191"/>
                  </a:lnTo>
                  <a:lnTo>
                    <a:pt x="1553528" y="250524"/>
                  </a:lnTo>
                  <a:lnTo>
                    <a:pt x="1557011" y="251848"/>
                  </a:lnTo>
                  <a:lnTo>
                    <a:pt x="1560494" y="253163"/>
                  </a:lnTo>
                  <a:lnTo>
                    <a:pt x="1563977" y="254471"/>
                  </a:lnTo>
                  <a:lnTo>
                    <a:pt x="1567461" y="312863"/>
                  </a:lnTo>
                  <a:lnTo>
                    <a:pt x="1570944" y="315667"/>
                  </a:lnTo>
                  <a:lnTo>
                    <a:pt x="1574427" y="318446"/>
                  </a:lnTo>
                  <a:lnTo>
                    <a:pt x="1577910" y="321201"/>
                  </a:lnTo>
                  <a:lnTo>
                    <a:pt x="1581394" y="321609"/>
                  </a:lnTo>
                  <a:lnTo>
                    <a:pt x="1584877" y="319793"/>
                  </a:lnTo>
                  <a:lnTo>
                    <a:pt x="1588360" y="317981"/>
                  </a:lnTo>
                  <a:lnTo>
                    <a:pt x="1591843" y="316172"/>
                  </a:lnTo>
                  <a:lnTo>
                    <a:pt x="1595327" y="315090"/>
                  </a:lnTo>
                  <a:lnTo>
                    <a:pt x="1598810" y="314426"/>
                  </a:lnTo>
                  <a:lnTo>
                    <a:pt x="1602293" y="313765"/>
                  </a:lnTo>
                  <a:lnTo>
                    <a:pt x="1605776" y="313105"/>
                  </a:lnTo>
                  <a:lnTo>
                    <a:pt x="1609260" y="312448"/>
                  </a:lnTo>
                  <a:lnTo>
                    <a:pt x="1612743" y="311792"/>
                  </a:lnTo>
                  <a:lnTo>
                    <a:pt x="1616226" y="311140"/>
                  </a:lnTo>
                  <a:lnTo>
                    <a:pt x="1619709" y="310489"/>
                  </a:lnTo>
                  <a:lnTo>
                    <a:pt x="1623193" y="319514"/>
                  </a:lnTo>
                  <a:lnTo>
                    <a:pt x="1626676" y="319966"/>
                  </a:lnTo>
                  <a:lnTo>
                    <a:pt x="1630159" y="320416"/>
                  </a:lnTo>
                  <a:lnTo>
                    <a:pt x="1633642" y="320889"/>
                  </a:lnTo>
                  <a:lnTo>
                    <a:pt x="1637126" y="324626"/>
                  </a:lnTo>
                  <a:lnTo>
                    <a:pt x="1640609" y="328326"/>
                  </a:lnTo>
                  <a:lnTo>
                    <a:pt x="1644092" y="331990"/>
                  </a:lnTo>
                  <a:lnTo>
                    <a:pt x="1647575" y="343302"/>
                  </a:lnTo>
                  <a:lnTo>
                    <a:pt x="1651059" y="342627"/>
                  </a:lnTo>
                  <a:lnTo>
                    <a:pt x="1654542" y="341955"/>
                  </a:lnTo>
                  <a:lnTo>
                    <a:pt x="1658025" y="341284"/>
                  </a:lnTo>
                  <a:lnTo>
                    <a:pt x="1661508" y="340751"/>
                  </a:lnTo>
                  <a:lnTo>
                    <a:pt x="1664992" y="340610"/>
                  </a:lnTo>
                  <a:lnTo>
                    <a:pt x="1668475" y="340470"/>
                  </a:lnTo>
                  <a:lnTo>
                    <a:pt x="1671958" y="340330"/>
                  </a:lnTo>
                  <a:lnTo>
                    <a:pt x="1675441" y="340191"/>
                  </a:lnTo>
                  <a:lnTo>
                    <a:pt x="1678925" y="340052"/>
                  </a:lnTo>
                  <a:lnTo>
                    <a:pt x="1682408" y="339914"/>
                  </a:lnTo>
                  <a:lnTo>
                    <a:pt x="1685891" y="339776"/>
                  </a:lnTo>
                  <a:lnTo>
                    <a:pt x="1689374" y="367060"/>
                  </a:lnTo>
                  <a:lnTo>
                    <a:pt x="1692858" y="366626"/>
                  </a:lnTo>
                  <a:lnTo>
                    <a:pt x="1696341" y="366193"/>
                  </a:lnTo>
                  <a:lnTo>
                    <a:pt x="1699824" y="365762"/>
                  </a:lnTo>
                  <a:lnTo>
                    <a:pt x="1703307" y="365332"/>
                  </a:lnTo>
                  <a:lnTo>
                    <a:pt x="1706791" y="364904"/>
                  </a:lnTo>
                  <a:lnTo>
                    <a:pt x="1710274" y="364477"/>
                  </a:lnTo>
                  <a:lnTo>
                    <a:pt x="1713757" y="364051"/>
                  </a:lnTo>
                  <a:lnTo>
                    <a:pt x="1717240" y="363627"/>
                  </a:lnTo>
                  <a:lnTo>
                    <a:pt x="1720723" y="363205"/>
                  </a:lnTo>
                  <a:lnTo>
                    <a:pt x="1724207" y="362783"/>
                  </a:lnTo>
                  <a:lnTo>
                    <a:pt x="1727690" y="362364"/>
                  </a:lnTo>
                  <a:lnTo>
                    <a:pt x="1731173" y="361945"/>
                  </a:lnTo>
                  <a:lnTo>
                    <a:pt x="1734656" y="361529"/>
                  </a:lnTo>
                  <a:lnTo>
                    <a:pt x="1738140" y="361113"/>
                  </a:lnTo>
                  <a:lnTo>
                    <a:pt x="1741623" y="360699"/>
                  </a:lnTo>
                  <a:lnTo>
                    <a:pt x="1741623" y="364463"/>
                  </a:lnTo>
                  <a:lnTo>
                    <a:pt x="1741623" y="368206"/>
                  </a:lnTo>
                  <a:lnTo>
                    <a:pt x="1741623" y="371927"/>
                  </a:lnTo>
                  <a:lnTo>
                    <a:pt x="1741623" y="375627"/>
                  </a:lnTo>
                  <a:lnTo>
                    <a:pt x="1741623" y="379305"/>
                  </a:lnTo>
                  <a:lnTo>
                    <a:pt x="1741623" y="382963"/>
                  </a:lnTo>
                  <a:lnTo>
                    <a:pt x="1741623" y="386600"/>
                  </a:lnTo>
                  <a:lnTo>
                    <a:pt x="1741623" y="390216"/>
                  </a:lnTo>
                  <a:lnTo>
                    <a:pt x="1741623" y="393812"/>
                  </a:lnTo>
                  <a:lnTo>
                    <a:pt x="1741623" y="397387"/>
                  </a:lnTo>
                  <a:lnTo>
                    <a:pt x="1741623" y="400943"/>
                  </a:lnTo>
                  <a:lnTo>
                    <a:pt x="1741623" y="404478"/>
                  </a:lnTo>
                  <a:lnTo>
                    <a:pt x="1745106" y="406502"/>
                  </a:lnTo>
                  <a:lnTo>
                    <a:pt x="1748589" y="408511"/>
                  </a:lnTo>
                  <a:lnTo>
                    <a:pt x="1752073" y="410505"/>
                  </a:lnTo>
                  <a:lnTo>
                    <a:pt x="1755556" y="412375"/>
                  </a:lnTo>
                  <a:lnTo>
                    <a:pt x="1759039" y="413455"/>
                  </a:lnTo>
                  <a:lnTo>
                    <a:pt x="1762522" y="414528"/>
                  </a:lnTo>
                  <a:lnTo>
                    <a:pt x="1766006" y="415596"/>
                  </a:lnTo>
                  <a:lnTo>
                    <a:pt x="1769489" y="416222"/>
                  </a:lnTo>
                  <a:lnTo>
                    <a:pt x="1772972" y="415525"/>
                  </a:lnTo>
                  <a:lnTo>
                    <a:pt x="1776455" y="414831"/>
                  </a:lnTo>
                  <a:lnTo>
                    <a:pt x="1779939" y="414139"/>
                  </a:lnTo>
                  <a:lnTo>
                    <a:pt x="1783422" y="413448"/>
                  </a:lnTo>
                  <a:lnTo>
                    <a:pt x="1786905" y="412760"/>
                  </a:lnTo>
                  <a:lnTo>
                    <a:pt x="1790388" y="412073"/>
                  </a:lnTo>
                  <a:lnTo>
                    <a:pt x="1793872" y="411389"/>
                  </a:lnTo>
                  <a:lnTo>
                    <a:pt x="1797355" y="410706"/>
                  </a:lnTo>
                  <a:lnTo>
                    <a:pt x="1800838" y="410025"/>
                  </a:lnTo>
                  <a:lnTo>
                    <a:pt x="1804321" y="409346"/>
                  </a:lnTo>
                  <a:lnTo>
                    <a:pt x="1807805" y="408669"/>
                  </a:lnTo>
                  <a:lnTo>
                    <a:pt x="1811288" y="407634"/>
                  </a:lnTo>
                  <a:lnTo>
                    <a:pt x="1814771" y="406381"/>
                  </a:lnTo>
                  <a:lnTo>
                    <a:pt x="1818254" y="405131"/>
                  </a:lnTo>
                  <a:lnTo>
                    <a:pt x="1821738" y="403882"/>
                  </a:lnTo>
                  <a:lnTo>
                    <a:pt x="1825221" y="402636"/>
                  </a:lnTo>
                  <a:lnTo>
                    <a:pt x="1828704" y="401393"/>
                  </a:lnTo>
                  <a:lnTo>
                    <a:pt x="1832187" y="400151"/>
                  </a:lnTo>
                  <a:lnTo>
                    <a:pt x="1835671" y="398912"/>
                  </a:lnTo>
                  <a:lnTo>
                    <a:pt x="1839154" y="397675"/>
                  </a:lnTo>
                  <a:lnTo>
                    <a:pt x="1842637" y="396441"/>
                  </a:lnTo>
                  <a:lnTo>
                    <a:pt x="1846120" y="395208"/>
                  </a:lnTo>
                  <a:lnTo>
                    <a:pt x="1849604" y="393978"/>
                  </a:lnTo>
                  <a:lnTo>
                    <a:pt x="1853087" y="394189"/>
                  </a:lnTo>
                  <a:lnTo>
                    <a:pt x="1856570" y="394410"/>
                  </a:lnTo>
                  <a:lnTo>
                    <a:pt x="1860053" y="394630"/>
                  </a:lnTo>
                  <a:lnTo>
                    <a:pt x="1863537" y="394850"/>
                  </a:lnTo>
                  <a:lnTo>
                    <a:pt x="1867020" y="395068"/>
                  </a:lnTo>
                  <a:lnTo>
                    <a:pt x="1870503" y="395286"/>
                  </a:lnTo>
                  <a:lnTo>
                    <a:pt x="1873986" y="395502"/>
                  </a:lnTo>
                  <a:lnTo>
                    <a:pt x="1877470" y="396129"/>
                  </a:lnTo>
                  <a:lnTo>
                    <a:pt x="1880953" y="398047"/>
                  </a:lnTo>
                  <a:lnTo>
                    <a:pt x="1884436" y="399952"/>
                  </a:lnTo>
                  <a:lnTo>
                    <a:pt x="1887919" y="401845"/>
                  </a:lnTo>
                  <a:lnTo>
                    <a:pt x="1891403" y="403419"/>
                  </a:lnTo>
                  <a:lnTo>
                    <a:pt x="1894886" y="404452"/>
                  </a:lnTo>
                  <a:lnTo>
                    <a:pt x="1898369" y="405480"/>
                  </a:lnTo>
                  <a:lnTo>
                    <a:pt x="1901852" y="406503"/>
                  </a:lnTo>
                  <a:lnTo>
                    <a:pt x="1905336" y="416112"/>
                  </a:lnTo>
                  <a:lnTo>
                    <a:pt x="1908819" y="415139"/>
                  </a:lnTo>
                  <a:lnTo>
                    <a:pt x="1912302" y="414168"/>
                  </a:lnTo>
                  <a:lnTo>
                    <a:pt x="1915785" y="413199"/>
                  </a:lnTo>
                  <a:lnTo>
                    <a:pt x="1919269" y="412233"/>
                  </a:lnTo>
                  <a:lnTo>
                    <a:pt x="1922752" y="411268"/>
                  </a:lnTo>
                  <a:lnTo>
                    <a:pt x="1926235" y="410305"/>
                  </a:lnTo>
                  <a:lnTo>
                    <a:pt x="1929718" y="409344"/>
                  </a:lnTo>
                  <a:lnTo>
                    <a:pt x="1933202" y="408386"/>
                  </a:lnTo>
                  <a:lnTo>
                    <a:pt x="1936685" y="407429"/>
                  </a:lnTo>
                  <a:lnTo>
                    <a:pt x="1940168" y="406474"/>
                  </a:lnTo>
                  <a:lnTo>
                    <a:pt x="1943651" y="405521"/>
                  </a:lnTo>
                  <a:lnTo>
                    <a:pt x="1947135" y="404570"/>
                  </a:lnTo>
                  <a:lnTo>
                    <a:pt x="1950618" y="403621"/>
                  </a:lnTo>
                  <a:lnTo>
                    <a:pt x="1954101" y="402674"/>
                  </a:lnTo>
                  <a:lnTo>
                    <a:pt x="1957584" y="401730"/>
                  </a:lnTo>
                  <a:lnTo>
                    <a:pt x="1961068" y="400786"/>
                  </a:lnTo>
                  <a:lnTo>
                    <a:pt x="1964551" y="399845"/>
                  </a:lnTo>
                  <a:lnTo>
                    <a:pt x="1968034" y="398906"/>
                  </a:lnTo>
                  <a:lnTo>
                    <a:pt x="1971517" y="437836"/>
                  </a:lnTo>
                  <a:lnTo>
                    <a:pt x="1975001" y="439095"/>
                  </a:lnTo>
                  <a:lnTo>
                    <a:pt x="1978484" y="440346"/>
                  </a:lnTo>
                  <a:lnTo>
                    <a:pt x="1981967" y="441591"/>
                  </a:lnTo>
                  <a:lnTo>
                    <a:pt x="1985450" y="442828"/>
                  </a:lnTo>
                  <a:lnTo>
                    <a:pt x="1988934" y="444059"/>
                  </a:lnTo>
                  <a:lnTo>
                    <a:pt x="1992417" y="445283"/>
                  </a:lnTo>
                  <a:lnTo>
                    <a:pt x="1995900" y="446500"/>
                  </a:lnTo>
                  <a:lnTo>
                    <a:pt x="1999383" y="447184"/>
                  </a:lnTo>
                  <a:lnTo>
                    <a:pt x="2002867" y="446915"/>
                  </a:lnTo>
                  <a:lnTo>
                    <a:pt x="2006350" y="446646"/>
                  </a:lnTo>
                  <a:lnTo>
                    <a:pt x="2009833" y="446379"/>
                  </a:lnTo>
                  <a:lnTo>
                    <a:pt x="2013316" y="446112"/>
                  </a:lnTo>
                  <a:lnTo>
                    <a:pt x="2016799" y="445846"/>
                  </a:lnTo>
                  <a:lnTo>
                    <a:pt x="2020283" y="445581"/>
                  </a:lnTo>
                  <a:lnTo>
                    <a:pt x="2023766" y="445316"/>
                  </a:lnTo>
                  <a:lnTo>
                    <a:pt x="2027249" y="446158"/>
                  </a:lnTo>
                  <a:lnTo>
                    <a:pt x="2030732" y="447715"/>
                  </a:lnTo>
                  <a:lnTo>
                    <a:pt x="2034216" y="449263"/>
                  </a:lnTo>
                  <a:lnTo>
                    <a:pt x="2037699" y="450801"/>
                  </a:lnTo>
                  <a:lnTo>
                    <a:pt x="2041182" y="452854"/>
                  </a:lnTo>
                  <a:lnTo>
                    <a:pt x="2044665" y="455086"/>
                  </a:lnTo>
                  <a:lnTo>
                    <a:pt x="2048149" y="457303"/>
                  </a:lnTo>
                  <a:lnTo>
                    <a:pt x="2051632" y="459504"/>
                  </a:lnTo>
                  <a:lnTo>
                    <a:pt x="2055115" y="460491"/>
                  </a:lnTo>
                  <a:lnTo>
                    <a:pt x="2058598" y="461266"/>
                  </a:lnTo>
                  <a:lnTo>
                    <a:pt x="2062082" y="462037"/>
                  </a:lnTo>
                  <a:lnTo>
                    <a:pt x="2065565" y="462805"/>
                  </a:lnTo>
                  <a:lnTo>
                    <a:pt x="2069048" y="481487"/>
                  </a:lnTo>
                  <a:lnTo>
                    <a:pt x="2072531" y="481522"/>
                  </a:lnTo>
                  <a:lnTo>
                    <a:pt x="2076015" y="481557"/>
                  </a:lnTo>
                  <a:lnTo>
                    <a:pt x="2079498" y="481558"/>
                  </a:lnTo>
                  <a:lnTo>
                    <a:pt x="2082981" y="481258"/>
                  </a:lnTo>
                  <a:lnTo>
                    <a:pt x="2086464" y="480958"/>
                  </a:lnTo>
                  <a:lnTo>
                    <a:pt x="2089948" y="480660"/>
                  </a:lnTo>
                  <a:lnTo>
                    <a:pt x="2089948" y="480660"/>
                  </a:lnTo>
                  <a:lnTo>
                    <a:pt x="2093431" y="480362"/>
                  </a:lnTo>
                  <a:lnTo>
                    <a:pt x="2096914" y="480065"/>
                  </a:lnTo>
                  <a:lnTo>
                    <a:pt x="2100397" y="479769"/>
                  </a:lnTo>
                  <a:lnTo>
                    <a:pt x="2103881" y="479474"/>
                  </a:lnTo>
                  <a:lnTo>
                    <a:pt x="2107364" y="479179"/>
                  </a:lnTo>
                  <a:lnTo>
                    <a:pt x="2110847" y="478886"/>
                  </a:lnTo>
                  <a:lnTo>
                    <a:pt x="2114330" y="478593"/>
                  </a:lnTo>
                  <a:lnTo>
                    <a:pt x="2117814" y="478301"/>
                  </a:lnTo>
                  <a:lnTo>
                    <a:pt x="2121297" y="478010"/>
                  </a:lnTo>
                  <a:lnTo>
                    <a:pt x="2124780" y="477719"/>
                  </a:lnTo>
                  <a:lnTo>
                    <a:pt x="2128263" y="477430"/>
                  </a:lnTo>
                  <a:lnTo>
                    <a:pt x="2131747" y="477141"/>
                  </a:lnTo>
                  <a:lnTo>
                    <a:pt x="2135230" y="497893"/>
                  </a:lnTo>
                  <a:lnTo>
                    <a:pt x="2138713" y="499168"/>
                  </a:lnTo>
                  <a:lnTo>
                    <a:pt x="2142196" y="500436"/>
                  </a:lnTo>
                  <a:lnTo>
                    <a:pt x="2145680" y="501697"/>
                  </a:lnTo>
                  <a:lnTo>
                    <a:pt x="2149163" y="501822"/>
                  </a:lnTo>
                  <a:lnTo>
                    <a:pt x="2152646" y="501509"/>
                  </a:lnTo>
                  <a:lnTo>
                    <a:pt x="2156129" y="501197"/>
                  </a:lnTo>
                  <a:lnTo>
                    <a:pt x="2159613" y="500886"/>
                  </a:lnTo>
                  <a:lnTo>
                    <a:pt x="2163096" y="500575"/>
                  </a:lnTo>
                  <a:lnTo>
                    <a:pt x="2166579" y="500266"/>
                  </a:lnTo>
                  <a:lnTo>
                    <a:pt x="2170062" y="499957"/>
                  </a:lnTo>
                  <a:lnTo>
                    <a:pt x="2173546" y="499649"/>
                  </a:lnTo>
                  <a:lnTo>
                    <a:pt x="2177029" y="499442"/>
                  </a:lnTo>
                  <a:lnTo>
                    <a:pt x="2180512" y="499239"/>
                  </a:lnTo>
                  <a:lnTo>
                    <a:pt x="2183995" y="499037"/>
                  </a:lnTo>
                  <a:lnTo>
                    <a:pt x="2187479" y="498835"/>
                  </a:lnTo>
                  <a:lnTo>
                    <a:pt x="2190962" y="498634"/>
                  </a:lnTo>
                  <a:lnTo>
                    <a:pt x="2194445" y="498434"/>
                  </a:lnTo>
                  <a:lnTo>
                    <a:pt x="2197928" y="498233"/>
                  </a:lnTo>
                  <a:lnTo>
                    <a:pt x="2201412" y="498034"/>
                  </a:lnTo>
                  <a:lnTo>
                    <a:pt x="2204895" y="497835"/>
                  </a:lnTo>
                  <a:lnTo>
                    <a:pt x="2208378" y="497637"/>
                  </a:lnTo>
                  <a:lnTo>
                    <a:pt x="2211861" y="497439"/>
                  </a:lnTo>
                  <a:lnTo>
                    <a:pt x="2215345" y="500310"/>
                  </a:lnTo>
                  <a:lnTo>
                    <a:pt x="2218828" y="502138"/>
                  </a:lnTo>
                  <a:lnTo>
                    <a:pt x="2222311" y="503954"/>
                  </a:lnTo>
                  <a:lnTo>
                    <a:pt x="2225794" y="505760"/>
                  </a:lnTo>
                  <a:lnTo>
                    <a:pt x="2229278" y="511210"/>
                  </a:lnTo>
                  <a:lnTo>
                    <a:pt x="2232761" y="510899"/>
                  </a:lnTo>
                  <a:lnTo>
                    <a:pt x="2236244" y="510588"/>
                  </a:lnTo>
                  <a:lnTo>
                    <a:pt x="2239727" y="510278"/>
                  </a:lnTo>
                  <a:lnTo>
                    <a:pt x="2243211" y="509969"/>
                  </a:lnTo>
                  <a:lnTo>
                    <a:pt x="2246694" y="509661"/>
                  </a:lnTo>
                  <a:lnTo>
                    <a:pt x="2250177" y="509354"/>
                  </a:lnTo>
                  <a:lnTo>
                    <a:pt x="2253660" y="509047"/>
                  </a:lnTo>
                  <a:lnTo>
                    <a:pt x="2257144" y="508952"/>
                  </a:lnTo>
                  <a:lnTo>
                    <a:pt x="2260627" y="508941"/>
                  </a:lnTo>
                  <a:lnTo>
                    <a:pt x="2264110" y="508931"/>
                  </a:lnTo>
                  <a:lnTo>
                    <a:pt x="2267593" y="508920"/>
                  </a:lnTo>
                  <a:lnTo>
                    <a:pt x="2271077" y="508910"/>
                  </a:lnTo>
                  <a:lnTo>
                    <a:pt x="2274560" y="508899"/>
                  </a:lnTo>
                  <a:lnTo>
                    <a:pt x="2278043" y="508889"/>
                  </a:lnTo>
                  <a:lnTo>
                    <a:pt x="2281526" y="508878"/>
                  </a:lnTo>
                  <a:lnTo>
                    <a:pt x="2285010" y="507746"/>
                  </a:lnTo>
                  <a:lnTo>
                    <a:pt x="2288493" y="506570"/>
                  </a:lnTo>
                  <a:lnTo>
                    <a:pt x="2291976" y="505394"/>
                  </a:lnTo>
                  <a:lnTo>
                    <a:pt x="2295459" y="504220"/>
                  </a:lnTo>
                  <a:lnTo>
                    <a:pt x="2298942" y="503047"/>
                  </a:lnTo>
                  <a:lnTo>
                    <a:pt x="2302426" y="501876"/>
                  </a:lnTo>
                  <a:lnTo>
                    <a:pt x="2305909" y="500705"/>
                  </a:lnTo>
                  <a:lnTo>
                    <a:pt x="2309392" y="508797"/>
                  </a:lnTo>
                  <a:lnTo>
                    <a:pt x="2312875" y="508786"/>
                  </a:lnTo>
                  <a:lnTo>
                    <a:pt x="2316359" y="508776"/>
                  </a:lnTo>
                  <a:lnTo>
                    <a:pt x="2319842" y="508766"/>
                  </a:lnTo>
                  <a:lnTo>
                    <a:pt x="2323325" y="508756"/>
                  </a:lnTo>
                  <a:lnTo>
                    <a:pt x="2326808" y="508746"/>
                  </a:lnTo>
                  <a:lnTo>
                    <a:pt x="2330292" y="508736"/>
                  </a:lnTo>
                  <a:lnTo>
                    <a:pt x="2333775" y="508726"/>
                  </a:lnTo>
                  <a:lnTo>
                    <a:pt x="2337258" y="508847"/>
                  </a:lnTo>
                  <a:lnTo>
                    <a:pt x="2340741" y="509121"/>
                  </a:lnTo>
                  <a:lnTo>
                    <a:pt x="2344225" y="509395"/>
                  </a:lnTo>
                  <a:lnTo>
                    <a:pt x="2347708" y="509668"/>
                  </a:lnTo>
                  <a:lnTo>
                    <a:pt x="2351191" y="509939"/>
                  </a:lnTo>
                  <a:lnTo>
                    <a:pt x="2354674" y="510210"/>
                  </a:lnTo>
                  <a:lnTo>
                    <a:pt x="2358158" y="510480"/>
                  </a:lnTo>
                  <a:lnTo>
                    <a:pt x="2361641" y="510749"/>
                  </a:lnTo>
                  <a:lnTo>
                    <a:pt x="2365124" y="513188"/>
                  </a:lnTo>
                  <a:lnTo>
                    <a:pt x="2368607" y="513451"/>
                  </a:lnTo>
                  <a:lnTo>
                    <a:pt x="2372091" y="513713"/>
                  </a:lnTo>
                  <a:lnTo>
                    <a:pt x="2375574" y="513974"/>
                  </a:lnTo>
                  <a:lnTo>
                    <a:pt x="2379057" y="514234"/>
                  </a:lnTo>
                  <a:lnTo>
                    <a:pt x="2382540" y="514493"/>
                  </a:lnTo>
                  <a:lnTo>
                    <a:pt x="2386024" y="514752"/>
                  </a:lnTo>
                  <a:lnTo>
                    <a:pt x="2389507" y="515009"/>
                  </a:lnTo>
                  <a:lnTo>
                    <a:pt x="2392990" y="539027"/>
                  </a:lnTo>
                  <a:lnTo>
                    <a:pt x="2396473" y="540028"/>
                  </a:lnTo>
                  <a:lnTo>
                    <a:pt x="2399957" y="541025"/>
                  </a:lnTo>
                  <a:lnTo>
                    <a:pt x="2403440" y="541882"/>
                  </a:lnTo>
                  <a:lnTo>
                    <a:pt x="2406923" y="541130"/>
                  </a:lnTo>
                  <a:lnTo>
                    <a:pt x="2410406" y="540378"/>
                  </a:lnTo>
                  <a:lnTo>
                    <a:pt x="2413890" y="539628"/>
                  </a:lnTo>
                  <a:lnTo>
                    <a:pt x="2417373" y="538879"/>
                  </a:lnTo>
                  <a:lnTo>
                    <a:pt x="2420856" y="538131"/>
                  </a:lnTo>
                  <a:lnTo>
                    <a:pt x="2424339" y="537384"/>
                  </a:lnTo>
                  <a:lnTo>
                    <a:pt x="2427823" y="536638"/>
                  </a:lnTo>
                  <a:lnTo>
                    <a:pt x="2431306" y="535894"/>
                  </a:lnTo>
                  <a:lnTo>
                    <a:pt x="2434789" y="535151"/>
                  </a:lnTo>
                  <a:lnTo>
                    <a:pt x="2438272" y="534408"/>
                  </a:lnTo>
                  <a:lnTo>
                    <a:pt x="2441756" y="533667"/>
                  </a:lnTo>
                  <a:lnTo>
                    <a:pt x="2445239" y="533710"/>
                  </a:lnTo>
                  <a:lnTo>
                    <a:pt x="2448722" y="534707"/>
                  </a:lnTo>
                  <a:lnTo>
                    <a:pt x="2452205" y="535700"/>
                  </a:lnTo>
                  <a:lnTo>
                    <a:pt x="2455689" y="536688"/>
                  </a:lnTo>
                  <a:lnTo>
                    <a:pt x="2459172" y="543044"/>
                  </a:lnTo>
                  <a:lnTo>
                    <a:pt x="2462655" y="542988"/>
                  </a:lnTo>
                  <a:lnTo>
                    <a:pt x="2466138" y="542932"/>
                  </a:lnTo>
                  <a:lnTo>
                    <a:pt x="2469622" y="542876"/>
                  </a:lnTo>
                  <a:lnTo>
                    <a:pt x="2473105" y="542467"/>
                  </a:lnTo>
                  <a:lnTo>
                    <a:pt x="2476588" y="541904"/>
                  </a:lnTo>
                  <a:lnTo>
                    <a:pt x="2480071" y="541343"/>
                  </a:lnTo>
                  <a:lnTo>
                    <a:pt x="2483555" y="540783"/>
                  </a:lnTo>
                  <a:lnTo>
                    <a:pt x="2487038" y="540640"/>
                  </a:lnTo>
                  <a:lnTo>
                    <a:pt x="2490521" y="540588"/>
                  </a:lnTo>
                  <a:lnTo>
                    <a:pt x="2494004" y="540536"/>
                  </a:lnTo>
                  <a:lnTo>
                    <a:pt x="2497488" y="540484"/>
                  </a:lnTo>
                  <a:lnTo>
                    <a:pt x="2500971" y="542857"/>
                  </a:lnTo>
                  <a:lnTo>
                    <a:pt x="2504454" y="543303"/>
                  </a:lnTo>
                  <a:lnTo>
                    <a:pt x="2507937" y="543748"/>
                  </a:lnTo>
                  <a:lnTo>
                    <a:pt x="2511421" y="544191"/>
                  </a:lnTo>
                  <a:lnTo>
                    <a:pt x="2514904" y="544632"/>
                  </a:lnTo>
                  <a:lnTo>
                    <a:pt x="2518387" y="545072"/>
                  </a:lnTo>
                  <a:lnTo>
                    <a:pt x="2521870" y="545510"/>
                  </a:lnTo>
                  <a:lnTo>
                    <a:pt x="2525354" y="549860"/>
                  </a:lnTo>
                  <a:lnTo>
                    <a:pt x="2528837" y="550777"/>
                  </a:lnTo>
                  <a:lnTo>
                    <a:pt x="2532320" y="551689"/>
                  </a:lnTo>
                  <a:lnTo>
                    <a:pt x="2535803" y="552597"/>
                  </a:lnTo>
                  <a:lnTo>
                    <a:pt x="2539287" y="553116"/>
                  </a:lnTo>
                  <a:lnTo>
                    <a:pt x="2542770" y="552807"/>
                  </a:lnTo>
                  <a:lnTo>
                    <a:pt x="2546253" y="552498"/>
                  </a:lnTo>
                  <a:lnTo>
                    <a:pt x="2549736" y="552190"/>
                  </a:lnTo>
                  <a:lnTo>
                    <a:pt x="2553220" y="551883"/>
                  </a:lnTo>
                  <a:lnTo>
                    <a:pt x="2556703" y="551577"/>
                  </a:lnTo>
                  <a:lnTo>
                    <a:pt x="2560186" y="551271"/>
                  </a:lnTo>
                  <a:lnTo>
                    <a:pt x="2563669" y="550965"/>
                  </a:lnTo>
                  <a:lnTo>
                    <a:pt x="2567153" y="550524"/>
                  </a:lnTo>
                  <a:lnTo>
                    <a:pt x="2570636" y="549980"/>
                  </a:lnTo>
                  <a:lnTo>
                    <a:pt x="2574119" y="549436"/>
                  </a:lnTo>
                  <a:lnTo>
                    <a:pt x="2577602" y="548893"/>
                  </a:lnTo>
                  <a:lnTo>
                    <a:pt x="2581085" y="548351"/>
                  </a:lnTo>
                  <a:lnTo>
                    <a:pt x="2584569" y="547810"/>
                  </a:lnTo>
                  <a:lnTo>
                    <a:pt x="2588052" y="547270"/>
                  </a:lnTo>
                  <a:lnTo>
                    <a:pt x="2591535" y="546731"/>
                  </a:lnTo>
                  <a:lnTo>
                    <a:pt x="2595018" y="550296"/>
                  </a:lnTo>
                  <a:lnTo>
                    <a:pt x="2598502" y="550234"/>
                  </a:lnTo>
                  <a:lnTo>
                    <a:pt x="2601985" y="550172"/>
                  </a:lnTo>
                  <a:lnTo>
                    <a:pt x="2605468" y="550110"/>
                  </a:lnTo>
                  <a:lnTo>
                    <a:pt x="2608951" y="549603"/>
                  </a:lnTo>
                  <a:lnTo>
                    <a:pt x="2612435" y="549067"/>
                  </a:lnTo>
                  <a:lnTo>
                    <a:pt x="2615918" y="548532"/>
                  </a:lnTo>
                  <a:lnTo>
                    <a:pt x="2619401" y="547999"/>
                  </a:lnTo>
                  <a:lnTo>
                    <a:pt x="2622884" y="547466"/>
                  </a:lnTo>
                  <a:lnTo>
                    <a:pt x="2626368" y="546934"/>
                  </a:lnTo>
                  <a:lnTo>
                    <a:pt x="2629851" y="546402"/>
                  </a:lnTo>
                  <a:lnTo>
                    <a:pt x="2633334" y="545872"/>
                  </a:lnTo>
                  <a:lnTo>
                    <a:pt x="2636817" y="545343"/>
                  </a:lnTo>
                  <a:lnTo>
                    <a:pt x="2640301" y="544814"/>
                  </a:lnTo>
                  <a:lnTo>
                    <a:pt x="2643784" y="544287"/>
                  </a:lnTo>
                  <a:lnTo>
                    <a:pt x="2647267" y="545884"/>
                  </a:lnTo>
                  <a:lnTo>
                    <a:pt x="2650750" y="546299"/>
                  </a:lnTo>
                  <a:lnTo>
                    <a:pt x="2654234" y="546713"/>
                  </a:lnTo>
                  <a:lnTo>
                    <a:pt x="2657717" y="547126"/>
                  </a:lnTo>
                  <a:lnTo>
                    <a:pt x="2661200" y="559884"/>
                  </a:lnTo>
                  <a:lnTo>
                    <a:pt x="2664683" y="559813"/>
                  </a:lnTo>
                  <a:lnTo>
                    <a:pt x="2668167" y="559741"/>
                  </a:lnTo>
                  <a:lnTo>
                    <a:pt x="2671650" y="559669"/>
                  </a:lnTo>
                  <a:lnTo>
                    <a:pt x="2675133" y="559429"/>
                  </a:lnTo>
                  <a:lnTo>
                    <a:pt x="2678616" y="559054"/>
                  </a:lnTo>
                  <a:lnTo>
                    <a:pt x="2682100" y="558681"/>
                  </a:lnTo>
                  <a:lnTo>
                    <a:pt x="2685583" y="558308"/>
                  </a:lnTo>
                  <a:lnTo>
                    <a:pt x="2689066" y="557936"/>
                  </a:lnTo>
                  <a:lnTo>
                    <a:pt x="2692549" y="557565"/>
                  </a:lnTo>
                  <a:lnTo>
                    <a:pt x="2696033" y="557194"/>
                  </a:lnTo>
                  <a:lnTo>
                    <a:pt x="2699516" y="556824"/>
                  </a:lnTo>
                  <a:lnTo>
                    <a:pt x="2702999" y="556455"/>
                  </a:lnTo>
                  <a:lnTo>
                    <a:pt x="2706482" y="556086"/>
                  </a:lnTo>
                  <a:lnTo>
                    <a:pt x="2709966" y="555718"/>
                  </a:lnTo>
                  <a:lnTo>
                    <a:pt x="2713449" y="555351"/>
                  </a:lnTo>
                  <a:lnTo>
                    <a:pt x="2716932" y="561602"/>
                  </a:lnTo>
                  <a:lnTo>
                    <a:pt x="2720415" y="560860"/>
                  </a:lnTo>
                  <a:lnTo>
                    <a:pt x="2723899" y="560119"/>
                  </a:lnTo>
                  <a:lnTo>
                    <a:pt x="2727382" y="559379"/>
                  </a:lnTo>
                  <a:lnTo>
                    <a:pt x="2730865" y="558640"/>
                  </a:lnTo>
                  <a:lnTo>
                    <a:pt x="2734348" y="557902"/>
                  </a:lnTo>
                  <a:lnTo>
                    <a:pt x="2737832" y="557164"/>
                  </a:lnTo>
                  <a:lnTo>
                    <a:pt x="2741315" y="570110"/>
                  </a:lnTo>
                  <a:lnTo>
                    <a:pt x="2744798" y="569376"/>
                  </a:lnTo>
                  <a:lnTo>
                    <a:pt x="2748281" y="568642"/>
                  </a:lnTo>
                  <a:lnTo>
                    <a:pt x="2751765" y="567909"/>
                  </a:lnTo>
                  <a:lnTo>
                    <a:pt x="2755248" y="567177"/>
                  </a:lnTo>
                  <a:lnTo>
                    <a:pt x="2758731" y="566446"/>
                  </a:lnTo>
                  <a:lnTo>
                    <a:pt x="2762214" y="565715"/>
                  </a:lnTo>
                  <a:lnTo>
                    <a:pt x="2765698" y="564986"/>
                  </a:lnTo>
                  <a:lnTo>
                    <a:pt x="2769181" y="571252"/>
                  </a:lnTo>
                  <a:lnTo>
                    <a:pt x="2772664" y="571170"/>
                  </a:lnTo>
                  <a:lnTo>
                    <a:pt x="2776147" y="571089"/>
                  </a:lnTo>
                  <a:lnTo>
                    <a:pt x="2779631" y="571007"/>
                  </a:lnTo>
                  <a:lnTo>
                    <a:pt x="2783114" y="571633"/>
                  </a:lnTo>
                  <a:lnTo>
                    <a:pt x="2786597" y="572833"/>
                  </a:lnTo>
                  <a:lnTo>
                    <a:pt x="2790080" y="574027"/>
                  </a:lnTo>
                  <a:lnTo>
                    <a:pt x="2793564" y="575215"/>
                  </a:lnTo>
                  <a:lnTo>
                    <a:pt x="2797047" y="595413"/>
                  </a:lnTo>
                  <a:lnTo>
                    <a:pt x="2800530" y="596120"/>
                  </a:lnTo>
                  <a:lnTo>
                    <a:pt x="2804013" y="596824"/>
                  </a:lnTo>
                  <a:lnTo>
                    <a:pt x="2807497" y="597526"/>
                  </a:lnTo>
                  <a:lnTo>
                    <a:pt x="2810980" y="614215"/>
                  </a:lnTo>
                  <a:lnTo>
                    <a:pt x="2814463" y="613698"/>
                  </a:lnTo>
                  <a:lnTo>
                    <a:pt x="2817946" y="613182"/>
                  </a:lnTo>
                  <a:lnTo>
                    <a:pt x="2821430" y="612667"/>
                  </a:lnTo>
                  <a:lnTo>
                    <a:pt x="2824913" y="612153"/>
                  </a:lnTo>
                  <a:lnTo>
                    <a:pt x="2828396" y="611640"/>
                  </a:lnTo>
                  <a:lnTo>
                    <a:pt x="2831879" y="611127"/>
                  </a:lnTo>
                  <a:lnTo>
                    <a:pt x="2835363" y="610615"/>
                  </a:lnTo>
                  <a:lnTo>
                    <a:pt x="2838846" y="610104"/>
                  </a:lnTo>
                  <a:lnTo>
                    <a:pt x="2842329" y="609593"/>
                  </a:lnTo>
                  <a:lnTo>
                    <a:pt x="2845812" y="609083"/>
                  </a:lnTo>
                  <a:lnTo>
                    <a:pt x="2849296" y="608574"/>
                  </a:lnTo>
                  <a:lnTo>
                    <a:pt x="2852779" y="608066"/>
                  </a:lnTo>
                  <a:lnTo>
                    <a:pt x="2856262" y="607559"/>
                  </a:lnTo>
                  <a:lnTo>
                    <a:pt x="2859745" y="607052"/>
                  </a:lnTo>
                  <a:lnTo>
                    <a:pt x="2863229" y="606546"/>
                  </a:lnTo>
                  <a:lnTo>
                    <a:pt x="2866712" y="606041"/>
                  </a:lnTo>
                  <a:lnTo>
                    <a:pt x="2870195" y="605536"/>
                  </a:lnTo>
                  <a:lnTo>
                    <a:pt x="2873678" y="605033"/>
                  </a:lnTo>
                  <a:lnTo>
                    <a:pt x="2877161" y="604530"/>
                  </a:lnTo>
                  <a:lnTo>
                    <a:pt x="2880645" y="604027"/>
                  </a:lnTo>
                  <a:lnTo>
                    <a:pt x="2884128" y="603526"/>
                  </a:lnTo>
                  <a:lnTo>
                    <a:pt x="2887611" y="603025"/>
                  </a:lnTo>
                  <a:lnTo>
                    <a:pt x="2891094" y="602420"/>
                  </a:lnTo>
                  <a:lnTo>
                    <a:pt x="2894578" y="601726"/>
                  </a:lnTo>
                  <a:lnTo>
                    <a:pt x="2898061" y="601033"/>
                  </a:lnTo>
                  <a:lnTo>
                    <a:pt x="2901544" y="600340"/>
                  </a:lnTo>
                  <a:lnTo>
                    <a:pt x="2905027" y="599649"/>
                  </a:lnTo>
                  <a:lnTo>
                    <a:pt x="2908511" y="598958"/>
                  </a:lnTo>
                  <a:lnTo>
                    <a:pt x="2911994" y="598268"/>
                  </a:lnTo>
                  <a:lnTo>
                    <a:pt x="2915477" y="597579"/>
                  </a:lnTo>
                  <a:lnTo>
                    <a:pt x="2918960" y="608108"/>
                  </a:lnTo>
                  <a:lnTo>
                    <a:pt x="2922444" y="608374"/>
                  </a:lnTo>
                  <a:lnTo>
                    <a:pt x="2925927" y="608639"/>
                  </a:lnTo>
                  <a:lnTo>
                    <a:pt x="2929410" y="608904"/>
                  </a:lnTo>
                  <a:lnTo>
                    <a:pt x="2932893" y="608300"/>
                  </a:lnTo>
                  <a:lnTo>
                    <a:pt x="2936377" y="607617"/>
                  </a:lnTo>
                  <a:lnTo>
                    <a:pt x="2939860" y="606934"/>
                  </a:lnTo>
                  <a:lnTo>
                    <a:pt x="2943343" y="606253"/>
                  </a:lnTo>
                  <a:lnTo>
                    <a:pt x="2946826" y="605571"/>
                  </a:lnTo>
                  <a:lnTo>
                    <a:pt x="2950310" y="604891"/>
                  </a:lnTo>
                  <a:lnTo>
                    <a:pt x="2953793" y="604211"/>
                  </a:lnTo>
                  <a:lnTo>
                    <a:pt x="2957276" y="609478"/>
                  </a:lnTo>
                  <a:lnTo>
                    <a:pt x="2960759" y="609363"/>
                  </a:lnTo>
                  <a:lnTo>
                    <a:pt x="2964243" y="609249"/>
                  </a:lnTo>
                  <a:lnTo>
                    <a:pt x="2967726" y="609134"/>
                  </a:lnTo>
                  <a:lnTo>
                    <a:pt x="2971209" y="608913"/>
                  </a:lnTo>
                  <a:lnTo>
                    <a:pt x="2974692" y="608426"/>
                  </a:lnTo>
                  <a:lnTo>
                    <a:pt x="2978176" y="607939"/>
                  </a:lnTo>
                  <a:lnTo>
                    <a:pt x="2981659" y="607453"/>
                  </a:lnTo>
                  <a:lnTo>
                    <a:pt x="2985142" y="609856"/>
                  </a:lnTo>
                  <a:lnTo>
                    <a:pt x="2988625" y="609371"/>
                  </a:lnTo>
                  <a:lnTo>
                    <a:pt x="2992109" y="608886"/>
                  </a:lnTo>
                  <a:lnTo>
                    <a:pt x="2995592" y="608402"/>
                  </a:lnTo>
                  <a:lnTo>
                    <a:pt x="2999075" y="607919"/>
                  </a:lnTo>
                  <a:lnTo>
                    <a:pt x="3002558" y="607436"/>
                  </a:lnTo>
                  <a:lnTo>
                    <a:pt x="3006042" y="606954"/>
                  </a:lnTo>
                  <a:lnTo>
                    <a:pt x="3009525" y="606473"/>
                  </a:lnTo>
                  <a:lnTo>
                    <a:pt x="3013008" y="605992"/>
                  </a:lnTo>
                  <a:lnTo>
                    <a:pt x="3016491" y="605512"/>
                  </a:lnTo>
                  <a:lnTo>
                    <a:pt x="3019975" y="605033"/>
                  </a:lnTo>
                  <a:lnTo>
                    <a:pt x="3023458" y="604554"/>
                  </a:lnTo>
                  <a:lnTo>
                    <a:pt x="3026941" y="604076"/>
                  </a:lnTo>
                  <a:lnTo>
                    <a:pt x="3030424" y="603599"/>
                  </a:lnTo>
                  <a:lnTo>
                    <a:pt x="3033908" y="603122"/>
                  </a:lnTo>
                  <a:lnTo>
                    <a:pt x="3037391" y="602646"/>
                  </a:lnTo>
                  <a:lnTo>
                    <a:pt x="3040874" y="602283"/>
                  </a:lnTo>
                  <a:lnTo>
                    <a:pt x="3044357" y="601931"/>
                  </a:lnTo>
                  <a:lnTo>
                    <a:pt x="3047841" y="601581"/>
                  </a:lnTo>
                  <a:lnTo>
                    <a:pt x="3051324" y="601230"/>
                  </a:lnTo>
                  <a:lnTo>
                    <a:pt x="3054807" y="600881"/>
                  </a:lnTo>
                  <a:lnTo>
                    <a:pt x="3058290" y="600532"/>
                  </a:lnTo>
                  <a:lnTo>
                    <a:pt x="3061774" y="600183"/>
                  </a:lnTo>
                  <a:lnTo>
                    <a:pt x="3065257" y="599835"/>
                  </a:lnTo>
                  <a:lnTo>
                    <a:pt x="3068740" y="599488"/>
                  </a:lnTo>
                  <a:lnTo>
                    <a:pt x="3072223" y="599141"/>
                  </a:lnTo>
                  <a:lnTo>
                    <a:pt x="3075707" y="598795"/>
                  </a:lnTo>
                  <a:lnTo>
                    <a:pt x="3079190" y="605452"/>
                  </a:lnTo>
                  <a:lnTo>
                    <a:pt x="3082673" y="604800"/>
                  </a:lnTo>
                  <a:lnTo>
                    <a:pt x="3086156" y="604150"/>
                  </a:lnTo>
                  <a:lnTo>
                    <a:pt x="3089640" y="603500"/>
                  </a:lnTo>
                  <a:lnTo>
                    <a:pt x="3093123" y="602851"/>
                  </a:lnTo>
                  <a:lnTo>
                    <a:pt x="3096606" y="602202"/>
                  </a:lnTo>
                  <a:lnTo>
                    <a:pt x="3100089" y="601555"/>
                  </a:lnTo>
                  <a:lnTo>
                    <a:pt x="3103573" y="600907"/>
                  </a:lnTo>
                  <a:lnTo>
                    <a:pt x="3107056" y="609310"/>
                  </a:lnTo>
                  <a:lnTo>
                    <a:pt x="3110539" y="609914"/>
                  </a:lnTo>
                  <a:lnTo>
                    <a:pt x="3114022" y="610517"/>
                  </a:lnTo>
                  <a:lnTo>
                    <a:pt x="3117506" y="611117"/>
                  </a:lnTo>
                  <a:lnTo>
                    <a:pt x="3120989" y="611485"/>
                  </a:lnTo>
                  <a:lnTo>
                    <a:pt x="3124472" y="611729"/>
                  </a:lnTo>
                  <a:lnTo>
                    <a:pt x="3127955" y="611972"/>
                  </a:lnTo>
                  <a:lnTo>
                    <a:pt x="3131439" y="612214"/>
                  </a:lnTo>
                  <a:lnTo>
                    <a:pt x="3134922" y="617346"/>
                  </a:lnTo>
                  <a:lnTo>
                    <a:pt x="3138405" y="618623"/>
                  </a:lnTo>
                  <a:lnTo>
                    <a:pt x="3141888" y="619894"/>
                  </a:lnTo>
                  <a:lnTo>
                    <a:pt x="3145372" y="621159"/>
                  </a:lnTo>
                  <a:lnTo>
                    <a:pt x="3148855" y="631306"/>
                  </a:lnTo>
                  <a:lnTo>
                    <a:pt x="3152338" y="630672"/>
                  </a:lnTo>
                  <a:lnTo>
                    <a:pt x="3155821" y="630039"/>
                  </a:lnTo>
                  <a:lnTo>
                    <a:pt x="3159304" y="629406"/>
                  </a:lnTo>
                  <a:lnTo>
                    <a:pt x="3162788" y="628774"/>
                  </a:lnTo>
                  <a:lnTo>
                    <a:pt x="3166271" y="628143"/>
                  </a:lnTo>
                  <a:lnTo>
                    <a:pt x="3169754" y="627512"/>
                  </a:lnTo>
                  <a:lnTo>
                    <a:pt x="3173237" y="629548"/>
                  </a:lnTo>
                  <a:lnTo>
                    <a:pt x="3176721" y="629255"/>
                  </a:lnTo>
                  <a:lnTo>
                    <a:pt x="3180204" y="628963"/>
                  </a:lnTo>
                  <a:lnTo>
                    <a:pt x="3183687" y="628672"/>
                  </a:lnTo>
                  <a:lnTo>
                    <a:pt x="3187170" y="628380"/>
                  </a:lnTo>
                  <a:lnTo>
                    <a:pt x="3190654" y="628090"/>
                  </a:lnTo>
                  <a:lnTo>
                    <a:pt x="3194137" y="627799"/>
                  </a:lnTo>
                  <a:lnTo>
                    <a:pt x="3197620" y="627509"/>
                  </a:lnTo>
                  <a:lnTo>
                    <a:pt x="3201103" y="627286"/>
                  </a:lnTo>
                  <a:lnTo>
                    <a:pt x="3204587" y="627165"/>
                  </a:lnTo>
                  <a:lnTo>
                    <a:pt x="3208070" y="627044"/>
                  </a:lnTo>
                  <a:lnTo>
                    <a:pt x="3211553" y="626923"/>
                  </a:lnTo>
                  <a:lnTo>
                    <a:pt x="3215036" y="626975"/>
                  </a:lnTo>
                  <a:lnTo>
                    <a:pt x="3218520" y="627188"/>
                  </a:lnTo>
                  <a:lnTo>
                    <a:pt x="3222003" y="627400"/>
                  </a:lnTo>
                  <a:lnTo>
                    <a:pt x="3225486" y="627612"/>
                  </a:lnTo>
                  <a:lnTo>
                    <a:pt x="3228969" y="628895"/>
                  </a:lnTo>
                  <a:lnTo>
                    <a:pt x="3232453" y="628774"/>
                  </a:lnTo>
                  <a:lnTo>
                    <a:pt x="3235936" y="628652"/>
                  </a:lnTo>
                  <a:lnTo>
                    <a:pt x="3239419" y="628531"/>
                  </a:lnTo>
                  <a:lnTo>
                    <a:pt x="3242902" y="633252"/>
                  </a:lnTo>
                  <a:lnTo>
                    <a:pt x="3246386" y="632800"/>
                  </a:lnTo>
                  <a:lnTo>
                    <a:pt x="3249869" y="632349"/>
                  </a:lnTo>
                  <a:lnTo>
                    <a:pt x="3253352" y="631899"/>
                  </a:lnTo>
                  <a:lnTo>
                    <a:pt x="3256835" y="631449"/>
                  </a:lnTo>
                  <a:lnTo>
                    <a:pt x="3260319" y="630999"/>
                  </a:lnTo>
                  <a:lnTo>
                    <a:pt x="3263802" y="630550"/>
                  </a:lnTo>
                  <a:lnTo>
                    <a:pt x="3267285" y="638883"/>
                  </a:lnTo>
                  <a:lnTo>
                    <a:pt x="3270768" y="638112"/>
                  </a:lnTo>
                  <a:lnTo>
                    <a:pt x="3274252" y="637342"/>
                  </a:lnTo>
                  <a:lnTo>
                    <a:pt x="3277735" y="636573"/>
                  </a:lnTo>
                  <a:lnTo>
                    <a:pt x="3281218" y="638469"/>
                  </a:lnTo>
                  <a:lnTo>
                    <a:pt x="3284701" y="638981"/>
                  </a:lnTo>
                  <a:lnTo>
                    <a:pt x="3288185" y="639491"/>
                  </a:lnTo>
                  <a:lnTo>
                    <a:pt x="3291668" y="639999"/>
                  </a:lnTo>
                  <a:lnTo>
                    <a:pt x="3295151" y="641400"/>
                  </a:lnTo>
                  <a:lnTo>
                    <a:pt x="3298634" y="640637"/>
                  </a:lnTo>
                  <a:lnTo>
                    <a:pt x="3302118" y="639875"/>
                  </a:lnTo>
                  <a:lnTo>
                    <a:pt x="3305601" y="639113"/>
                  </a:lnTo>
                  <a:lnTo>
                    <a:pt x="3309084" y="643491"/>
                  </a:lnTo>
                  <a:lnTo>
                    <a:pt x="3312567" y="643361"/>
                  </a:lnTo>
                  <a:lnTo>
                    <a:pt x="3316051" y="643230"/>
                  </a:lnTo>
                  <a:lnTo>
                    <a:pt x="3319534" y="643100"/>
                  </a:lnTo>
                  <a:lnTo>
                    <a:pt x="3323017" y="649321"/>
                  </a:lnTo>
                  <a:lnTo>
                    <a:pt x="3326500" y="649804"/>
                  </a:lnTo>
                  <a:lnTo>
                    <a:pt x="3329984" y="650285"/>
                  </a:lnTo>
                  <a:lnTo>
                    <a:pt x="3333467" y="650765"/>
                  </a:lnTo>
                  <a:lnTo>
                    <a:pt x="3336950" y="656384"/>
                  </a:lnTo>
                  <a:lnTo>
                    <a:pt x="3340433" y="655637"/>
                  </a:lnTo>
                  <a:lnTo>
                    <a:pt x="3343917" y="654891"/>
                  </a:lnTo>
                  <a:lnTo>
                    <a:pt x="3347400" y="654145"/>
                  </a:lnTo>
                  <a:lnTo>
                    <a:pt x="3350883" y="655752"/>
                  </a:lnTo>
                  <a:lnTo>
                    <a:pt x="3354366" y="655008"/>
                  </a:lnTo>
                  <a:lnTo>
                    <a:pt x="3357850" y="654265"/>
                  </a:lnTo>
                  <a:lnTo>
                    <a:pt x="3361333" y="653521"/>
                  </a:lnTo>
                  <a:lnTo>
                    <a:pt x="3364816" y="656294"/>
                  </a:lnTo>
                  <a:lnTo>
                    <a:pt x="3368299" y="655553"/>
                  </a:lnTo>
                  <a:lnTo>
                    <a:pt x="3371783" y="654813"/>
                  </a:lnTo>
                  <a:lnTo>
                    <a:pt x="3375266" y="654075"/>
                  </a:lnTo>
                  <a:lnTo>
                    <a:pt x="3378749" y="653637"/>
                  </a:lnTo>
                  <a:lnTo>
                    <a:pt x="3382232" y="653200"/>
                  </a:lnTo>
                  <a:lnTo>
                    <a:pt x="3385716" y="652764"/>
                  </a:lnTo>
                  <a:lnTo>
                    <a:pt x="3389199" y="653494"/>
                  </a:lnTo>
                  <a:lnTo>
                    <a:pt x="3392682" y="653059"/>
                  </a:lnTo>
                  <a:lnTo>
                    <a:pt x="3396165" y="652623"/>
                  </a:lnTo>
                  <a:lnTo>
                    <a:pt x="3399649" y="652188"/>
                  </a:lnTo>
                  <a:lnTo>
                    <a:pt x="3403132" y="651677"/>
                  </a:lnTo>
                  <a:lnTo>
                    <a:pt x="3406615" y="650943"/>
                  </a:lnTo>
                  <a:lnTo>
                    <a:pt x="3410098" y="650209"/>
                  </a:lnTo>
                  <a:lnTo>
                    <a:pt x="3413582" y="649475"/>
                  </a:lnTo>
                  <a:lnTo>
                    <a:pt x="3417065" y="656847"/>
                  </a:lnTo>
                  <a:lnTo>
                    <a:pt x="3420548" y="656118"/>
                  </a:lnTo>
                  <a:lnTo>
                    <a:pt x="3424031" y="655389"/>
                  </a:lnTo>
                  <a:lnTo>
                    <a:pt x="3427515" y="654661"/>
                  </a:lnTo>
                  <a:lnTo>
                    <a:pt x="3430998" y="653933"/>
                  </a:lnTo>
                  <a:lnTo>
                    <a:pt x="3434481" y="653205"/>
                  </a:lnTo>
                  <a:lnTo>
                    <a:pt x="3437964" y="652478"/>
                  </a:lnTo>
                  <a:lnTo>
                    <a:pt x="3441447" y="651752"/>
                  </a:lnTo>
                  <a:lnTo>
                    <a:pt x="3444931" y="651025"/>
                  </a:lnTo>
                  <a:lnTo>
                    <a:pt x="3448414" y="650300"/>
                  </a:lnTo>
                  <a:lnTo>
                    <a:pt x="3451897" y="649574"/>
                  </a:lnTo>
                  <a:lnTo>
                    <a:pt x="3455380" y="648849"/>
                  </a:lnTo>
                  <a:lnTo>
                    <a:pt x="3458864" y="651576"/>
                  </a:lnTo>
                  <a:lnTo>
                    <a:pt x="3462347" y="650854"/>
                  </a:lnTo>
                  <a:lnTo>
                    <a:pt x="3465830" y="650132"/>
                  </a:lnTo>
                  <a:lnTo>
                    <a:pt x="3469313" y="649410"/>
                  </a:lnTo>
                  <a:lnTo>
                    <a:pt x="3472797" y="648688"/>
                  </a:lnTo>
                  <a:lnTo>
                    <a:pt x="3476280" y="647967"/>
                  </a:lnTo>
                  <a:lnTo>
                    <a:pt x="3479763" y="647247"/>
                  </a:lnTo>
                  <a:lnTo>
                    <a:pt x="3483246" y="646527"/>
                  </a:lnTo>
                  <a:lnTo>
                    <a:pt x="3483246" y="647675"/>
                  </a:lnTo>
                  <a:lnTo>
                    <a:pt x="3483246" y="648822"/>
                  </a:lnTo>
                  <a:lnTo>
                    <a:pt x="3483246" y="649965"/>
                  </a:lnTo>
                  <a:lnTo>
                    <a:pt x="3483246" y="651106"/>
                  </a:lnTo>
                  <a:lnTo>
                    <a:pt x="3483246" y="652244"/>
                  </a:lnTo>
                  <a:lnTo>
                    <a:pt x="3483246" y="653380"/>
                  </a:lnTo>
                  <a:lnTo>
                    <a:pt x="3483246" y="654514"/>
                  </a:lnTo>
                  <a:lnTo>
                    <a:pt x="3483246" y="655644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84398" y="3817168"/>
              <a:ext cx="3483246" cy="1734899"/>
            </a:xfrm>
            <a:custGeom>
              <a:avLst/>
              <a:gdLst/>
              <a:ahLst/>
              <a:cxnLst/>
              <a:rect l="0" t="0" r="0" b="0"/>
              <a:pathLst>
                <a:path w="3483246" h="1734899">
                  <a:moveTo>
                    <a:pt x="0" y="1734899"/>
                  </a:moveTo>
                  <a:lnTo>
                    <a:pt x="3483" y="1336901"/>
                  </a:lnTo>
                  <a:lnTo>
                    <a:pt x="6966" y="1020528"/>
                  </a:lnTo>
                  <a:lnTo>
                    <a:pt x="10449" y="763005"/>
                  </a:lnTo>
                  <a:lnTo>
                    <a:pt x="13932" y="549308"/>
                  </a:lnTo>
                  <a:lnTo>
                    <a:pt x="17416" y="369127"/>
                  </a:lnTo>
                  <a:lnTo>
                    <a:pt x="20899" y="215150"/>
                  </a:lnTo>
                  <a:lnTo>
                    <a:pt x="24382" y="82049"/>
                  </a:lnTo>
                  <a:lnTo>
                    <a:pt x="27865" y="549308"/>
                  </a:lnTo>
                  <a:lnTo>
                    <a:pt x="31349" y="455541"/>
                  </a:lnTo>
                  <a:lnTo>
                    <a:pt x="34832" y="369127"/>
                  </a:lnTo>
                  <a:lnTo>
                    <a:pt x="38315" y="289234"/>
                  </a:lnTo>
                  <a:lnTo>
                    <a:pt x="41798" y="402866"/>
                  </a:lnTo>
                  <a:lnTo>
                    <a:pt x="45282" y="336430"/>
                  </a:lnTo>
                  <a:lnTo>
                    <a:pt x="48765" y="273973"/>
                  </a:lnTo>
                  <a:lnTo>
                    <a:pt x="52248" y="215150"/>
                  </a:lnTo>
                  <a:lnTo>
                    <a:pt x="55731" y="442767"/>
                  </a:lnTo>
                  <a:lnTo>
                    <a:pt x="59215" y="393117"/>
                  </a:lnTo>
                  <a:lnTo>
                    <a:pt x="62698" y="345668"/>
                  </a:lnTo>
                  <a:lnTo>
                    <a:pt x="66181" y="300276"/>
                  </a:lnTo>
                  <a:lnTo>
                    <a:pt x="69664" y="465580"/>
                  </a:lnTo>
                  <a:lnTo>
                    <a:pt x="73148" y="425963"/>
                  </a:lnTo>
                  <a:lnTo>
                    <a:pt x="76631" y="387739"/>
                  </a:lnTo>
                  <a:lnTo>
                    <a:pt x="80114" y="350836"/>
                  </a:lnTo>
                  <a:lnTo>
                    <a:pt x="83597" y="315187"/>
                  </a:lnTo>
                  <a:lnTo>
                    <a:pt x="87081" y="280728"/>
                  </a:lnTo>
                  <a:lnTo>
                    <a:pt x="90564" y="247400"/>
                  </a:lnTo>
                  <a:lnTo>
                    <a:pt x="94047" y="215150"/>
                  </a:lnTo>
                  <a:lnTo>
                    <a:pt x="97530" y="273973"/>
                  </a:lnTo>
                  <a:lnTo>
                    <a:pt x="101014" y="244128"/>
                  </a:lnTo>
                  <a:lnTo>
                    <a:pt x="104497" y="215150"/>
                  </a:lnTo>
                  <a:lnTo>
                    <a:pt x="107980" y="187004"/>
                  </a:lnTo>
                  <a:lnTo>
                    <a:pt x="111463" y="159653"/>
                  </a:lnTo>
                  <a:lnTo>
                    <a:pt x="114947" y="133064"/>
                  </a:lnTo>
                  <a:lnTo>
                    <a:pt x="118430" y="107206"/>
                  </a:lnTo>
                  <a:lnTo>
                    <a:pt x="121913" y="239239"/>
                  </a:lnTo>
                  <a:lnTo>
                    <a:pt x="125396" y="215150"/>
                  </a:lnTo>
                  <a:lnTo>
                    <a:pt x="128880" y="191639"/>
                  </a:lnTo>
                  <a:lnTo>
                    <a:pt x="132363" y="168684"/>
                  </a:lnTo>
                  <a:lnTo>
                    <a:pt x="135846" y="146265"/>
                  </a:lnTo>
                  <a:lnTo>
                    <a:pt x="139329" y="124365"/>
                  </a:lnTo>
                  <a:lnTo>
                    <a:pt x="142813" y="102965"/>
                  </a:lnTo>
                  <a:lnTo>
                    <a:pt x="146296" y="82049"/>
                  </a:lnTo>
                  <a:lnTo>
                    <a:pt x="149779" y="131049"/>
                  </a:lnTo>
                  <a:lnTo>
                    <a:pt x="153262" y="111138"/>
                  </a:lnTo>
                  <a:lnTo>
                    <a:pt x="156746" y="91644"/>
                  </a:lnTo>
                  <a:lnTo>
                    <a:pt x="160229" y="72554"/>
                  </a:lnTo>
                  <a:lnTo>
                    <a:pt x="163712" y="53857"/>
                  </a:lnTo>
                  <a:lnTo>
                    <a:pt x="167195" y="35540"/>
                  </a:lnTo>
                  <a:lnTo>
                    <a:pt x="170679" y="17591"/>
                  </a:lnTo>
                  <a:lnTo>
                    <a:pt x="174162" y="0"/>
                  </a:lnTo>
                  <a:lnTo>
                    <a:pt x="177645" y="107206"/>
                  </a:lnTo>
                  <a:lnTo>
                    <a:pt x="181128" y="90359"/>
                  </a:lnTo>
                  <a:lnTo>
                    <a:pt x="184612" y="73815"/>
                  </a:lnTo>
                  <a:lnTo>
                    <a:pt x="188095" y="57566"/>
                  </a:lnTo>
                  <a:lnTo>
                    <a:pt x="191578" y="245677"/>
                  </a:lnTo>
                  <a:lnTo>
                    <a:pt x="195061" y="230296"/>
                  </a:lnTo>
                  <a:lnTo>
                    <a:pt x="198545" y="215150"/>
                  </a:lnTo>
                  <a:lnTo>
                    <a:pt x="202028" y="200235"/>
                  </a:lnTo>
                  <a:lnTo>
                    <a:pt x="205511" y="229533"/>
                  </a:lnTo>
                  <a:lnTo>
                    <a:pt x="208994" y="215150"/>
                  </a:lnTo>
                  <a:lnTo>
                    <a:pt x="212478" y="200976"/>
                  </a:lnTo>
                  <a:lnTo>
                    <a:pt x="215961" y="187004"/>
                  </a:lnTo>
                  <a:lnTo>
                    <a:pt x="219444" y="254878"/>
                  </a:lnTo>
                  <a:lnTo>
                    <a:pt x="222927" y="241458"/>
                  </a:lnTo>
                  <a:lnTo>
                    <a:pt x="226411" y="228217"/>
                  </a:lnTo>
                  <a:lnTo>
                    <a:pt x="229894" y="323632"/>
                  </a:lnTo>
                  <a:lnTo>
                    <a:pt x="233377" y="310990"/>
                  </a:lnTo>
                  <a:lnTo>
                    <a:pt x="236860" y="298501"/>
                  </a:lnTo>
                  <a:lnTo>
                    <a:pt x="240344" y="286163"/>
                  </a:lnTo>
                  <a:lnTo>
                    <a:pt x="243827" y="273973"/>
                  </a:lnTo>
                  <a:lnTo>
                    <a:pt x="247310" y="261928"/>
                  </a:lnTo>
                  <a:lnTo>
                    <a:pt x="250793" y="250026"/>
                  </a:lnTo>
                  <a:lnTo>
                    <a:pt x="254277" y="238264"/>
                  </a:lnTo>
                  <a:lnTo>
                    <a:pt x="257760" y="322723"/>
                  </a:lnTo>
                  <a:lnTo>
                    <a:pt x="261243" y="311439"/>
                  </a:lnTo>
                  <a:lnTo>
                    <a:pt x="264726" y="300276"/>
                  </a:lnTo>
                  <a:lnTo>
                    <a:pt x="268210" y="289234"/>
                  </a:lnTo>
                  <a:lnTo>
                    <a:pt x="271693" y="278310"/>
                  </a:lnTo>
                  <a:lnTo>
                    <a:pt x="275176" y="267503"/>
                  </a:lnTo>
                  <a:lnTo>
                    <a:pt x="278659" y="256810"/>
                  </a:lnTo>
                  <a:lnTo>
                    <a:pt x="282143" y="246230"/>
                  </a:lnTo>
                  <a:lnTo>
                    <a:pt x="285626" y="265651"/>
                  </a:lnTo>
                  <a:lnTo>
                    <a:pt x="289109" y="255344"/>
                  </a:lnTo>
                  <a:lnTo>
                    <a:pt x="292592" y="245142"/>
                  </a:lnTo>
                  <a:lnTo>
                    <a:pt x="296075" y="235044"/>
                  </a:lnTo>
                  <a:lnTo>
                    <a:pt x="299559" y="383456"/>
                  </a:lnTo>
                  <a:lnTo>
                    <a:pt x="303042" y="373882"/>
                  </a:lnTo>
                  <a:lnTo>
                    <a:pt x="306525" y="364393"/>
                  </a:lnTo>
                  <a:lnTo>
                    <a:pt x="310008" y="354989"/>
                  </a:lnTo>
                  <a:lnTo>
                    <a:pt x="313492" y="345668"/>
                  </a:lnTo>
                  <a:lnTo>
                    <a:pt x="316975" y="336430"/>
                  </a:lnTo>
                  <a:lnTo>
                    <a:pt x="320458" y="327272"/>
                  </a:lnTo>
                  <a:lnTo>
                    <a:pt x="323941" y="318195"/>
                  </a:lnTo>
                  <a:lnTo>
                    <a:pt x="327425" y="440291"/>
                  </a:lnTo>
                  <a:lnTo>
                    <a:pt x="330908" y="431672"/>
                  </a:lnTo>
                  <a:lnTo>
                    <a:pt x="334391" y="423120"/>
                  </a:lnTo>
                  <a:lnTo>
                    <a:pt x="337874" y="414635"/>
                  </a:lnTo>
                  <a:lnTo>
                    <a:pt x="341358" y="406216"/>
                  </a:lnTo>
                  <a:lnTo>
                    <a:pt x="344841" y="397862"/>
                  </a:lnTo>
                  <a:lnTo>
                    <a:pt x="348324" y="389573"/>
                  </a:lnTo>
                  <a:lnTo>
                    <a:pt x="351807" y="381347"/>
                  </a:lnTo>
                  <a:lnTo>
                    <a:pt x="355291" y="373185"/>
                  </a:lnTo>
                  <a:lnTo>
                    <a:pt x="358774" y="365085"/>
                  </a:lnTo>
                  <a:lnTo>
                    <a:pt x="362257" y="357046"/>
                  </a:lnTo>
                  <a:lnTo>
                    <a:pt x="365740" y="349069"/>
                  </a:lnTo>
                  <a:lnTo>
                    <a:pt x="369224" y="341151"/>
                  </a:lnTo>
                  <a:lnTo>
                    <a:pt x="372707" y="333294"/>
                  </a:lnTo>
                  <a:lnTo>
                    <a:pt x="376190" y="325495"/>
                  </a:lnTo>
                  <a:lnTo>
                    <a:pt x="379673" y="317754"/>
                  </a:lnTo>
                  <a:lnTo>
                    <a:pt x="383157" y="310071"/>
                  </a:lnTo>
                  <a:lnTo>
                    <a:pt x="386640" y="302445"/>
                  </a:lnTo>
                  <a:lnTo>
                    <a:pt x="390123" y="294875"/>
                  </a:lnTo>
                  <a:lnTo>
                    <a:pt x="393606" y="327484"/>
                  </a:lnTo>
                  <a:lnTo>
                    <a:pt x="397090" y="320088"/>
                  </a:lnTo>
                  <a:lnTo>
                    <a:pt x="400573" y="312744"/>
                  </a:lnTo>
                  <a:lnTo>
                    <a:pt x="404056" y="305453"/>
                  </a:lnTo>
                  <a:lnTo>
                    <a:pt x="407539" y="354786"/>
                  </a:lnTo>
                  <a:lnTo>
                    <a:pt x="411023" y="347687"/>
                  </a:lnTo>
                  <a:lnTo>
                    <a:pt x="414506" y="340637"/>
                  </a:lnTo>
                  <a:lnTo>
                    <a:pt x="417989" y="333634"/>
                  </a:lnTo>
                  <a:lnTo>
                    <a:pt x="421472" y="412317"/>
                  </a:lnTo>
                  <a:lnTo>
                    <a:pt x="424956" y="405558"/>
                  </a:lnTo>
                  <a:lnTo>
                    <a:pt x="428439" y="398841"/>
                  </a:lnTo>
                  <a:lnTo>
                    <a:pt x="431922" y="392166"/>
                  </a:lnTo>
                  <a:lnTo>
                    <a:pt x="435405" y="401549"/>
                  </a:lnTo>
                  <a:lnTo>
                    <a:pt x="438889" y="394985"/>
                  </a:lnTo>
                  <a:lnTo>
                    <a:pt x="442372" y="388462"/>
                  </a:lnTo>
                  <a:lnTo>
                    <a:pt x="445855" y="381978"/>
                  </a:lnTo>
                  <a:lnTo>
                    <a:pt x="449338" y="375533"/>
                  </a:lnTo>
                  <a:lnTo>
                    <a:pt x="452822" y="369127"/>
                  </a:lnTo>
                  <a:lnTo>
                    <a:pt x="456305" y="362760"/>
                  </a:lnTo>
                  <a:lnTo>
                    <a:pt x="459788" y="356430"/>
                  </a:lnTo>
                  <a:lnTo>
                    <a:pt x="463271" y="350139"/>
                  </a:lnTo>
                  <a:lnTo>
                    <a:pt x="466755" y="343885"/>
                  </a:lnTo>
                  <a:lnTo>
                    <a:pt x="470238" y="337668"/>
                  </a:lnTo>
                  <a:lnTo>
                    <a:pt x="473721" y="331489"/>
                  </a:lnTo>
                  <a:lnTo>
                    <a:pt x="477204" y="325345"/>
                  </a:lnTo>
                  <a:lnTo>
                    <a:pt x="480688" y="319238"/>
                  </a:lnTo>
                  <a:lnTo>
                    <a:pt x="484171" y="313167"/>
                  </a:lnTo>
                  <a:lnTo>
                    <a:pt x="487654" y="323152"/>
                  </a:lnTo>
                  <a:lnTo>
                    <a:pt x="491137" y="317172"/>
                  </a:lnTo>
                  <a:lnTo>
                    <a:pt x="494621" y="311227"/>
                  </a:lnTo>
                  <a:lnTo>
                    <a:pt x="498104" y="305316"/>
                  </a:lnTo>
                  <a:lnTo>
                    <a:pt x="501587" y="315187"/>
                  </a:lnTo>
                  <a:lnTo>
                    <a:pt x="505070" y="309362"/>
                  </a:lnTo>
                  <a:lnTo>
                    <a:pt x="508554" y="303571"/>
                  </a:lnTo>
                  <a:lnTo>
                    <a:pt x="512037" y="297812"/>
                  </a:lnTo>
                  <a:lnTo>
                    <a:pt x="515520" y="292085"/>
                  </a:lnTo>
                  <a:lnTo>
                    <a:pt x="519003" y="286391"/>
                  </a:lnTo>
                  <a:lnTo>
                    <a:pt x="522487" y="280728"/>
                  </a:lnTo>
                  <a:lnTo>
                    <a:pt x="525970" y="275096"/>
                  </a:lnTo>
                  <a:lnTo>
                    <a:pt x="529453" y="285049"/>
                  </a:lnTo>
                  <a:lnTo>
                    <a:pt x="532936" y="279496"/>
                  </a:lnTo>
                  <a:lnTo>
                    <a:pt x="536420" y="273973"/>
                  </a:lnTo>
                  <a:lnTo>
                    <a:pt x="539903" y="268481"/>
                  </a:lnTo>
                  <a:lnTo>
                    <a:pt x="543386" y="263018"/>
                  </a:lnTo>
                  <a:lnTo>
                    <a:pt x="546869" y="257584"/>
                  </a:lnTo>
                  <a:lnTo>
                    <a:pt x="550353" y="252180"/>
                  </a:lnTo>
                  <a:lnTo>
                    <a:pt x="553836" y="246805"/>
                  </a:lnTo>
                  <a:lnTo>
                    <a:pt x="557319" y="241458"/>
                  </a:lnTo>
                  <a:lnTo>
                    <a:pt x="560802" y="236140"/>
                  </a:lnTo>
                  <a:lnTo>
                    <a:pt x="564286" y="230851"/>
                  </a:lnTo>
                  <a:lnTo>
                    <a:pt x="567769" y="225590"/>
                  </a:lnTo>
                  <a:lnTo>
                    <a:pt x="571252" y="220356"/>
                  </a:lnTo>
                  <a:lnTo>
                    <a:pt x="574735" y="215150"/>
                  </a:lnTo>
                  <a:lnTo>
                    <a:pt x="578218" y="209972"/>
                  </a:lnTo>
                  <a:lnTo>
                    <a:pt x="581702" y="204821"/>
                  </a:lnTo>
                  <a:lnTo>
                    <a:pt x="585185" y="199697"/>
                  </a:lnTo>
                  <a:lnTo>
                    <a:pt x="588668" y="194600"/>
                  </a:lnTo>
                  <a:lnTo>
                    <a:pt x="592151" y="189529"/>
                  </a:lnTo>
                  <a:lnTo>
                    <a:pt x="595635" y="258940"/>
                  </a:lnTo>
                  <a:lnTo>
                    <a:pt x="599118" y="253978"/>
                  </a:lnTo>
                  <a:lnTo>
                    <a:pt x="602601" y="249041"/>
                  </a:lnTo>
                  <a:lnTo>
                    <a:pt x="606084" y="244128"/>
                  </a:lnTo>
                  <a:lnTo>
                    <a:pt x="609568" y="280728"/>
                  </a:lnTo>
                  <a:lnTo>
                    <a:pt x="613051" y="275899"/>
                  </a:lnTo>
                  <a:lnTo>
                    <a:pt x="616534" y="271092"/>
                  </a:lnTo>
                  <a:lnTo>
                    <a:pt x="620017" y="266309"/>
                  </a:lnTo>
                  <a:lnTo>
                    <a:pt x="623501" y="274920"/>
                  </a:lnTo>
                  <a:lnTo>
                    <a:pt x="626984" y="270194"/>
                  </a:lnTo>
                  <a:lnTo>
                    <a:pt x="630467" y="265489"/>
                  </a:lnTo>
                  <a:lnTo>
                    <a:pt x="633950" y="260807"/>
                  </a:lnTo>
                  <a:lnTo>
                    <a:pt x="637434" y="256146"/>
                  </a:lnTo>
                  <a:lnTo>
                    <a:pt x="640917" y="251506"/>
                  </a:lnTo>
                  <a:lnTo>
                    <a:pt x="644400" y="246888"/>
                  </a:lnTo>
                  <a:lnTo>
                    <a:pt x="647883" y="242292"/>
                  </a:lnTo>
                  <a:lnTo>
                    <a:pt x="651367" y="263926"/>
                  </a:lnTo>
                  <a:lnTo>
                    <a:pt x="654850" y="259392"/>
                  </a:lnTo>
                  <a:lnTo>
                    <a:pt x="658333" y="254878"/>
                  </a:lnTo>
                  <a:lnTo>
                    <a:pt x="661816" y="288120"/>
                  </a:lnTo>
                  <a:lnTo>
                    <a:pt x="665300" y="283678"/>
                  </a:lnTo>
                  <a:lnTo>
                    <a:pt x="668783" y="279255"/>
                  </a:lnTo>
                  <a:lnTo>
                    <a:pt x="672266" y="274852"/>
                  </a:lnTo>
                  <a:lnTo>
                    <a:pt x="675749" y="306463"/>
                  </a:lnTo>
                  <a:lnTo>
                    <a:pt x="679233" y="302128"/>
                  </a:lnTo>
                  <a:lnTo>
                    <a:pt x="682716" y="297812"/>
                  </a:lnTo>
                  <a:lnTo>
                    <a:pt x="686199" y="293514"/>
                  </a:lnTo>
                  <a:lnTo>
                    <a:pt x="689682" y="289234"/>
                  </a:lnTo>
                  <a:lnTo>
                    <a:pt x="693166" y="284972"/>
                  </a:lnTo>
                  <a:lnTo>
                    <a:pt x="696649" y="280728"/>
                  </a:lnTo>
                  <a:lnTo>
                    <a:pt x="700132" y="276501"/>
                  </a:lnTo>
                  <a:lnTo>
                    <a:pt x="703615" y="308112"/>
                  </a:lnTo>
                  <a:lnTo>
                    <a:pt x="707099" y="306840"/>
                  </a:lnTo>
                  <a:lnTo>
                    <a:pt x="710582" y="305579"/>
                  </a:lnTo>
                  <a:lnTo>
                    <a:pt x="714065" y="304328"/>
                  </a:lnTo>
                  <a:lnTo>
                    <a:pt x="717548" y="301445"/>
                  </a:lnTo>
                  <a:lnTo>
                    <a:pt x="721032" y="297359"/>
                  </a:lnTo>
                  <a:lnTo>
                    <a:pt x="724515" y="293288"/>
                  </a:lnTo>
                  <a:lnTo>
                    <a:pt x="727998" y="289234"/>
                  </a:lnTo>
                  <a:lnTo>
                    <a:pt x="731481" y="307131"/>
                  </a:lnTo>
                  <a:lnTo>
                    <a:pt x="734965" y="303127"/>
                  </a:lnTo>
                  <a:lnTo>
                    <a:pt x="738448" y="299138"/>
                  </a:lnTo>
                  <a:lnTo>
                    <a:pt x="741931" y="295165"/>
                  </a:lnTo>
                  <a:lnTo>
                    <a:pt x="745414" y="301964"/>
                  </a:lnTo>
                  <a:lnTo>
                    <a:pt x="748898" y="298030"/>
                  </a:lnTo>
                  <a:lnTo>
                    <a:pt x="752381" y="294111"/>
                  </a:lnTo>
                  <a:lnTo>
                    <a:pt x="755864" y="290208"/>
                  </a:lnTo>
                  <a:lnTo>
                    <a:pt x="759347" y="296951"/>
                  </a:lnTo>
                  <a:lnTo>
                    <a:pt x="762831" y="293085"/>
                  </a:lnTo>
                  <a:lnTo>
                    <a:pt x="766314" y="289234"/>
                  </a:lnTo>
                  <a:lnTo>
                    <a:pt x="769797" y="285397"/>
                  </a:lnTo>
                  <a:lnTo>
                    <a:pt x="773280" y="281575"/>
                  </a:lnTo>
                  <a:lnTo>
                    <a:pt x="776764" y="277767"/>
                  </a:lnTo>
                  <a:lnTo>
                    <a:pt x="780247" y="273973"/>
                  </a:lnTo>
                  <a:lnTo>
                    <a:pt x="783730" y="280728"/>
                  </a:lnTo>
                  <a:lnTo>
                    <a:pt x="787213" y="276970"/>
                  </a:lnTo>
                  <a:lnTo>
                    <a:pt x="790697" y="273226"/>
                  </a:lnTo>
                  <a:lnTo>
                    <a:pt x="794180" y="269495"/>
                  </a:lnTo>
                  <a:lnTo>
                    <a:pt x="797663" y="286459"/>
                  </a:lnTo>
                  <a:lnTo>
                    <a:pt x="801146" y="282771"/>
                  </a:lnTo>
                  <a:lnTo>
                    <a:pt x="804630" y="279096"/>
                  </a:lnTo>
                  <a:lnTo>
                    <a:pt x="808113" y="275434"/>
                  </a:lnTo>
                  <a:lnTo>
                    <a:pt x="811596" y="367343"/>
                  </a:lnTo>
                  <a:lnTo>
                    <a:pt x="815079" y="363784"/>
                  </a:lnTo>
                  <a:lnTo>
                    <a:pt x="818563" y="360237"/>
                  </a:lnTo>
                  <a:lnTo>
                    <a:pt x="822046" y="356702"/>
                  </a:lnTo>
                  <a:lnTo>
                    <a:pt x="825529" y="429402"/>
                  </a:lnTo>
                  <a:lnTo>
                    <a:pt x="829012" y="425963"/>
                  </a:lnTo>
                  <a:lnTo>
                    <a:pt x="832496" y="422535"/>
                  </a:lnTo>
                  <a:lnTo>
                    <a:pt x="835979" y="419119"/>
                  </a:lnTo>
                  <a:lnTo>
                    <a:pt x="839462" y="431589"/>
                  </a:lnTo>
                  <a:lnTo>
                    <a:pt x="842945" y="428210"/>
                  </a:lnTo>
                  <a:lnTo>
                    <a:pt x="846429" y="424841"/>
                  </a:lnTo>
                  <a:lnTo>
                    <a:pt x="849912" y="421483"/>
                  </a:lnTo>
                  <a:lnTo>
                    <a:pt x="853395" y="435312"/>
                  </a:lnTo>
                  <a:lnTo>
                    <a:pt x="856878" y="433969"/>
                  </a:lnTo>
                  <a:lnTo>
                    <a:pt x="860361" y="432635"/>
                  </a:lnTo>
                  <a:lnTo>
                    <a:pt x="863845" y="431309"/>
                  </a:lnTo>
                  <a:lnTo>
                    <a:pt x="867328" y="443233"/>
                  </a:lnTo>
                  <a:lnTo>
                    <a:pt x="870811" y="439974"/>
                  </a:lnTo>
                  <a:lnTo>
                    <a:pt x="874294" y="436725"/>
                  </a:lnTo>
                  <a:lnTo>
                    <a:pt x="877778" y="440921"/>
                  </a:lnTo>
                  <a:lnTo>
                    <a:pt x="881261" y="437698"/>
                  </a:lnTo>
                  <a:lnTo>
                    <a:pt x="884744" y="434485"/>
                  </a:lnTo>
                  <a:lnTo>
                    <a:pt x="888227" y="431282"/>
                  </a:lnTo>
                  <a:lnTo>
                    <a:pt x="891711" y="443115"/>
                  </a:lnTo>
                  <a:lnTo>
                    <a:pt x="895194" y="441815"/>
                  </a:lnTo>
                  <a:lnTo>
                    <a:pt x="898677" y="440523"/>
                  </a:lnTo>
                  <a:lnTo>
                    <a:pt x="902160" y="439239"/>
                  </a:lnTo>
                  <a:lnTo>
                    <a:pt x="905644" y="437385"/>
                  </a:lnTo>
                  <a:lnTo>
                    <a:pt x="909127" y="434258"/>
                  </a:lnTo>
                  <a:lnTo>
                    <a:pt x="912610" y="431140"/>
                  </a:lnTo>
                  <a:lnTo>
                    <a:pt x="916093" y="428031"/>
                  </a:lnTo>
                  <a:lnTo>
                    <a:pt x="919577" y="439238"/>
                  </a:lnTo>
                  <a:lnTo>
                    <a:pt x="923060" y="436161"/>
                  </a:lnTo>
                  <a:lnTo>
                    <a:pt x="926543" y="433091"/>
                  </a:lnTo>
                  <a:lnTo>
                    <a:pt x="930026" y="430031"/>
                  </a:lnTo>
                  <a:lnTo>
                    <a:pt x="933510" y="461553"/>
                  </a:lnTo>
                  <a:lnTo>
                    <a:pt x="936993" y="458543"/>
                  </a:lnTo>
                  <a:lnTo>
                    <a:pt x="940476" y="455541"/>
                  </a:lnTo>
                  <a:lnTo>
                    <a:pt x="943959" y="452547"/>
                  </a:lnTo>
                  <a:lnTo>
                    <a:pt x="947443" y="456284"/>
                  </a:lnTo>
                  <a:lnTo>
                    <a:pt x="950926" y="453313"/>
                  </a:lnTo>
                  <a:lnTo>
                    <a:pt x="954409" y="450350"/>
                  </a:lnTo>
                  <a:lnTo>
                    <a:pt x="957892" y="447395"/>
                  </a:lnTo>
                  <a:lnTo>
                    <a:pt x="961376" y="477165"/>
                  </a:lnTo>
                  <a:lnTo>
                    <a:pt x="964859" y="474258"/>
                  </a:lnTo>
                  <a:lnTo>
                    <a:pt x="968342" y="471357"/>
                  </a:lnTo>
                  <a:lnTo>
                    <a:pt x="971825" y="468465"/>
                  </a:lnTo>
                  <a:lnTo>
                    <a:pt x="975309" y="465580"/>
                  </a:lnTo>
                  <a:lnTo>
                    <a:pt x="978792" y="462702"/>
                  </a:lnTo>
                  <a:lnTo>
                    <a:pt x="982275" y="459832"/>
                  </a:lnTo>
                  <a:lnTo>
                    <a:pt x="985758" y="456969"/>
                  </a:lnTo>
                  <a:lnTo>
                    <a:pt x="989242" y="454114"/>
                  </a:lnTo>
                  <a:lnTo>
                    <a:pt x="992725" y="451266"/>
                  </a:lnTo>
                  <a:lnTo>
                    <a:pt x="996208" y="448426"/>
                  </a:lnTo>
                  <a:lnTo>
                    <a:pt x="999691" y="445593"/>
                  </a:lnTo>
                  <a:lnTo>
                    <a:pt x="1003175" y="442767"/>
                  </a:lnTo>
                  <a:lnTo>
                    <a:pt x="1006658" y="439948"/>
                  </a:lnTo>
                  <a:lnTo>
                    <a:pt x="1010141" y="437137"/>
                  </a:lnTo>
                  <a:lnTo>
                    <a:pt x="1013624" y="434333"/>
                  </a:lnTo>
                  <a:lnTo>
                    <a:pt x="1017108" y="431536"/>
                  </a:lnTo>
                  <a:lnTo>
                    <a:pt x="1020591" y="428746"/>
                  </a:lnTo>
                  <a:lnTo>
                    <a:pt x="1024074" y="425963"/>
                  </a:lnTo>
                  <a:lnTo>
                    <a:pt x="1027557" y="429646"/>
                  </a:lnTo>
                  <a:lnTo>
                    <a:pt x="1031041" y="426883"/>
                  </a:lnTo>
                  <a:lnTo>
                    <a:pt x="1034524" y="424126"/>
                  </a:lnTo>
                  <a:lnTo>
                    <a:pt x="1038007" y="421377"/>
                  </a:lnTo>
                  <a:lnTo>
                    <a:pt x="1041490" y="418635"/>
                  </a:lnTo>
                  <a:lnTo>
                    <a:pt x="1044974" y="415900"/>
                  </a:lnTo>
                  <a:lnTo>
                    <a:pt x="1048457" y="413172"/>
                  </a:lnTo>
                  <a:lnTo>
                    <a:pt x="1051940" y="410450"/>
                  </a:lnTo>
                  <a:lnTo>
                    <a:pt x="1055423" y="407736"/>
                  </a:lnTo>
                  <a:lnTo>
                    <a:pt x="1058907" y="405028"/>
                  </a:lnTo>
                  <a:lnTo>
                    <a:pt x="1062390" y="402327"/>
                  </a:lnTo>
                  <a:lnTo>
                    <a:pt x="1065873" y="399632"/>
                  </a:lnTo>
                  <a:lnTo>
                    <a:pt x="1069356" y="428619"/>
                  </a:lnTo>
                  <a:lnTo>
                    <a:pt x="1072840" y="425963"/>
                  </a:lnTo>
                  <a:lnTo>
                    <a:pt x="1076323" y="423313"/>
                  </a:lnTo>
                  <a:lnTo>
                    <a:pt x="1079806" y="420670"/>
                  </a:lnTo>
                  <a:lnTo>
                    <a:pt x="1083289" y="424209"/>
                  </a:lnTo>
                  <a:lnTo>
                    <a:pt x="1086773" y="421584"/>
                  </a:lnTo>
                  <a:lnTo>
                    <a:pt x="1090256" y="418965"/>
                  </a:lnTo>
                  <a:lnTo>
                    <a:pt x="1093739" y="434580"/>
                  </a:lnTo>
                  <a:lnTo>
                    <a:pt x="1097222" y="431988"/>
                  </a:lnTo>
                  <a:lnTo>
                    <a:pt x="1100706" y="429402"/>
                  </a:lnTo>
                  <a:lnTo>
                    <a:pt x="1104189" y="426822"/>
                  </a:lnTo>
                  <a:lnTo>
                    <a:pt x="1107672" y="436161"/>
                  </a:lnTo>
                  <a:lnTo>
                    <a:pt x="1111155" y="433602"/>
                  </a:lnTo>
                  <a:lnTo>
                    <a:pt x="1114639" y="431050"/>
                  </a:lnTo>
                  <a:lnTo>
                    <a:pt x="1118122" y="428503"/>
                  </a:lnTo>
                  <a:lnTo>
                    <a:pt x="1121605" y="431857"/>
                  </a:lnTo>
                  <a:lnTo>
                    <a:pt x="1125088" y="429327"/>
                  </a:lnTo>
                  <a:lnTo>
                    <a:pt x="1128572" y="426803"/>
                  </a:lnTo>
                  <a:lnTo>
                    <a:pt x="1132055" y="424285"/>
                  </a:lnTo>
                  <a:lnTo>
                    <a:pt x="1135538" y="421772"/>
                  </a:lnTo>
                  <a:lnTo>
                    <a:pt x="1139021" y="419266"/>
                  </a:lnTo>
                  <a:lnTo>
                    <a:pt x="1142505" y="416765"/>
                  </a:lnTo>
                  <a:lnTo>
                    <a:pt x="1145988" y="414270"/>
                  </a:lnTo>
                  <a:lnTo>
                    <a:pt x="1149471" y="417658"/>
                  </a:lnTo>
                  <a:lnTo>
                    <a:pt x="1152954" y="415178"/>
                  </a:lnTo>
                  <a:lnTo>
                    <a:pt x="1156437" y="412705"/>
                  </a:lnTo>
                  <a:lnTo>
                    <a:pt x="1159921" y="410237"/>
                  </a:lnTo>
                  <a:lnTo>
                    <a:pt x="1163404" y="413616"/>
                  </a:lnTo>
                  <a:lnTo>
                    <a:pt x="1166887" y="411164"/>
                  </a:lnTo>
                  <a:lnTo>
                    <a:pt x="1170370" y="408717"/>
                  </a:lnTo>
                  <a:lnTo>
                    <a:pt x="1173854" y="406275"/>
                  </a:lnTo>
                  <a:lnTo>
                    <a:pt x="1177337" y="421110"/>
                  </a:lnTo>
                  <a:lnTo>
                    <a:pt x="1180820" y="418692"/>
                  </a:lnTo>
                  <a:lnTo>
                    <a:pt x="1184303" y="416279"/>
                  </a:lnTo>
                  <a:lnTo>
                    <a:pt x="1187787" y="413872"/>
                  </a:lnTo>
                  <a:lnTo>
                    <a:pt x="1191270" y="411470"/>
                  </a:lnTo>
                  <a:lnTo>
                    <a:pt x="1194753" y="409073"/>
                  </a:lnTo>
                  <a:lnTo>
                    <a:pt x="1198236" y="406682"/>
                  </a:lnTo>
                  <a:lnTo>
                    <a:pt x="1201720" y="421209"/>
                  </a:lnTo>
                  <a:lnTo>
                    <a:pt x="1205203" y="418840"/>
                  </a:lnTo>
                  <a:lnTo>
                    <a:pt x="1208686" y="416476"/>
                  </a:lnTo>
                  <a:lnTo>
                    <a:pt x="1212169" y="414117"/>
                  </a:lnTo>
                  <a:lnTo>
                    <a:pt x="1215653" y="444428"/>
                  </a:lnTo>
                  <a:lnTo>
                    <a:pt x="1219136" y="442103"/>
                  </a:lnTo>
                  <a:lnTo>
                    <a:pt x="1222619" y="439783"/>
                  </a:lnTo>
                  <a:lnTo>
                    <a:pt x="1226102" y="437467"/>
                  </a:lnTo>
                  <a:lnTo>
                    <a:pt x="1229586" y="456114"/>
                  </a:lnTo>
                  <a:lnTo>
                    <a:pt x="1233069" y="453824"/>
                  </a:lnTo>
                  <a:lnTo>
                    <a:pt x="1236552" y="451538"/>
                  </a:lnTo>
                  <a:lnTo>
                    <a:pt x="1240035" y="449257"/>
                  </a:lnTo>
                  <a:lnTo>
                    <a:pt x="1243519" y="467335"/>
                  </a:lnTo>
                  <a:lnTo>
                    <a:pt x="1247002" y="465079"/>
                  </a:lnTo>
                  <a:lnTo>
                    <a:pt x="1250485" y="462827"/>
                  </a:lnTo>
                  <a:lnTo>
                    <a:pt x="1253968" y="460580"/>
                  </a:lnTo>
                  <a:lnTo>
                    <a:pt x="1257452" y="463341"/>
                  </a:lnTo>
                  <a:lnTo>
                    <a:pt x="1260935" y="461107"/>
                  </a:lnTo>
                  <a:lnTo>
                    <a:pt x="1264418" y="458877"/>
                  </a:lnTo>
                  <a:lnTo>
                    <a:pt x="1267901" y="456652"/>
                  </a:lnTo>
                  <a:lnTo>
                    <a:pt x="1271385" y="454431"/>
                  </a:lnTo>
                  <a:lnTo>
                    <a:pt x="1274868" y="452215"/>
                  </a:lnTo>
                  <a:lnTo>
                    <a:pt x="1278351" y="450003"/>
                  </a:lnTo>
                  <a:lnTo>
                    <a:pt x="1281834" y="447796"/>
                  </a:lnTo>
                  <a:lnTo>
                    <a:pt x="1285318" y="450586"/>
                  </a:lnTo>
                  <a:lnTo>
                    <a:pt x="1288801" y="448391"/>
                  </a:lnTo>
                  <a:lnTo>
                    <a:pt x="1292284" y="446200"/>
                  </a:lnTo>
                  <a:lnTo>
                    <a:pt x="1295767" y="444014"/>
                  </a:lnTo>
                  <a:lnTo>
                    <a:pt x="1299251" y="451732"/>
                  </a:lnTo>
                  <a:lnTo>
                    <a:pt x="1302734" y="449561"/>
                  </a:lnTo>
                  <a:lnTo>
                    <a:pt x="1306217" y="447395"/>
                  </a:lnTo>
                  <a:lnTo>
                    <a:pt x="1309700" y="455002"/>
                  </a:lnTo>
                  <a:lnTo>
                    <a:pt x="1313184" y="452851"/>
                  </a:lnTo>
                  <a:lnTo>
                    <a:pt x="1316667" y="450704"/>
                  </a:lnTo>
                  <a:lnTo>
                    <a:pt x="1320150" y="448562"/>
                  </a:lnTo>
                  <a:lnTo>
                    <a:pt x="1323633" y="446423"/>
                  </a:lnTo>
                  <a:lnTo>
                    <a:pt x="1327117" y="444289"/>
                  </a:lnTo>
                  <a:lnTo>
                    <a:pt x="1330600" y="442158"/>
                  </a:lnTo>
                  <a:lnTo>
                    <a:pt x="1334083" y="440032"/>
                  </a:lnTo>
                  <a:lnTo>
                    <a:pt x="1337566" y="437910"/>
                  </a:lnTo>
                  <a:lnTo>
                    <a:pt x="1341050" y="435792"/>
                  </a:lnTo>
                  <a:lnTo>
                    <a:pt x="1344533" y="433679"/>
                  </a:lnTo>
                  <a:lnTo>
                    <a:pt x="1348016" y="431569"/>
                  </a:lnTo>
                  <a:lnTo>
                    <a:pt x="1351499" y="458143"/>
                  </a:lnTo>
                  <a:lnTo>
                    <a:pt x="1354983" y="456061"/>
                  </a:lnTo>
                  <a:lnTo>
                    <a:pt x="1358466" y="453982"/>
                  </a:lnTo>
                  <a:lnTo>
                    <a:pt x="1361949" y="451908"/>
                  </a:lnTo>
                  <a:lnTo>
                    <a:pt x="1365432" y="449837"/>
                  </a:lnTo>
                  <a:lnTo>
                    <a:pt x="1368916" y="447770"/>
                  </a:lnTo>
                  <a:lnTo>
                    <a:pt x="1372399" y="445707"/>
                  </a:lnTo>
                  <a:lnTo>
                    <a:pt x="1375882" y="443648"/>
                  </a:lnTo>
                  <a:lnTo>
                    <a:pt x="1379365" y="446276"/>
                  </a:lnTo>
                  <a:lnTo>
                    <a:pt x="1382849" y="444227"/>
                  </a:lnTo>
                  <a:lnTo>
                    <a:pt x="1386332" y="442183"/>
                  </a:lnTo>
                  <a:lnTo>
                    <a:pt x="1389815" y="440142"/>
                  </a:lnTo>
                  <a:lnTo>
                    <a:pt x="1393298" y="438105"/>
                  </a:lnTo>
                  <a:lnTo>
                    <a:pt x="1396782" y="436072"/>
                  </a:lnTo>
                  <a:lnTo>
                    <a:pt x="1400265" y="434043"/>
                  </a:lnTo>
                  <a:lnTo>
                    <a:pt x="1403748" y="432017"/>
                  </a:lnTo>
                  <a:lnTo>
                    <a:pt x="1407231" y="457541"/>
                  </a:lnTo>
                  <a:lnTo>
                    <a:pt x="1410715" y="455541"/>
                  </a:lnTo>
                  <a:lnTo>
                    <a:pt x="1414198" y="453544"/>
                  </a:lnTo>
                  <a:lnTo>
                    <a:pt x="1417681" y="451551"/>
                  </a:lnTo>
                  <a:lnTo>
                    <a:pt x="1421164" y="449561"/>
                  </a:lnTo>
                  <a:lnTo>
                    <a:pt x="1424648" y="447575"/>
                  </a:lnTo>
                  <a:lnTo>
                    <a:pt x="1428131" y="445593"/>
                  </a:lnTo>
                  <a:lnTo>
                    <a:pt x="1431614" y="443614"/>
                  </a:lnTo>
                  <a:lnTo>
                    <a:pt x="1435097" y="441638"/>
                  </a:lnTo>
                  <a:lnTo>
                    <a:pt x="1438580" y="439667"/>
                  </a:lnTo>
                  <a:lnTo>
                    <a:pt x="1442064" y="437698"/>
                  </a:lnTo>
                  <a:lnTo>
                    <a:pt x="1445547" y="435734"/>
                  </a:lnTo>
                  <a:lnTo>
                    <a:pt x="1449030" y="433773"/>
                  </a:lnTo>
                  <a:lnTo>
                    <a:pt x="1452513" y="431815"/>
                  </a:lnTo>
                  <a:lnTo>
                    <a:pt x="1455997" y="429861"/>
                  </a:lnTo>
                  <a:lnTo>
                    <a:pt x="1459480" y="454574"/>
                  </a:lnTo>
                  <a:lnTo>
                    <a:pt x="1462963" y="452643"/>
                  </a:lnTo>
                  <a:lnTo>
                    <a:pt x="1466446" y="450716"/>
                  </a:lnTo>
                  <a:lnTo>
                    <a:pt x="1469930" y="448792"/>
                  </a:lnTo>
                  <a:lnTo>
                    <a:pt x="1473413" y="455541"/>
                  </a:lnTo>
                  <a:lnTo>
                    <a:pt x="1476896" y="453629"/>
                  </a:lnTo>
                  <a:lnTo>
                    <a:pt x="1480379" y="451720"/>
                  </a:lnTo>
                  <a:lnTo>
                    <a:pt x="1483863" y="449815"/>
                  </a:lnTo>
                  <a:lnTo>
                    <a:pt x="1487346" y="447913"/>
                  </a:lnTo>
                  <a:lnTo>
                    <a:pt x="1490829" y="446014"/>
                  </a:lnTo>
                  <a:lnTo>
                    <a:pt x="1494312" y="444119"/>
                  </a:lnTo>
                  <a:lnTo>
                    <a:pt x="1497796" y="442226"/>
                  </a:lnTo>
                  <a:lnTo>
                    <a:pt x="1501279" y="449778"/>
                  </a:lnTo>
                  <a:lnTo>
                    <a:pt x="1504762" y="448998"/>
                  </a:lnTo>
                  <a:lnTo>
                    <a:pt x="1508245" y="448221"/>
                  </a:lnTo>
                  <a:lnTo>
                    <a:pt x="1511729" y="447446"/>
                  </a:lnTo>
                  <a:lnTo>
                    <a:pt x="1515212" y="462481"/>
                  </a:lnTo>
                  <a:lnTo>
                    <a:pt x="1518695" y="460626"/>
                  </a:lnTo>
                  <a:lnTo>
                    <a:pt x="1522178" y="458774"/>
                  </a:lnTo>
                  <a:lnTo>
                    <a:pt x="1525662" y="461061"/>
                  </a:lnTo>
                  <a:lnTo>
                    <a:pt x="1529145" y="459218"/>
                  </a:lnTo>
                  <a:lnTo>
                    <a:pt x="1532628" y="457378"/>
                  </a:lnTo>
                  <a:lnTo>
                    <a:pt x="1536111" y="455541"/>
                  </a:lnTo>
                  <a:lnTo>
                    <a:pt x="1539595" y="470026"/>
                  </a:lnTo>
                  <a:lnTo>
                    <a:pt x="1543078" y="468205"/>
                  </a:lnTo>
                  <a:lnTo>
                    <a:pt x="1546561" y="466387"/>
                  </a:lnTo>
                  <a:lnTo>
                    <a:pt x="1550044" y="464572"/>
                  </a:lnTo>
                  <a:lnTo>
                    <a:pt x="1553528" y="470784"/>
                  </a:lnTo>
                  <a:lnTo>
                    <a:pt x="1557011" y="468980"/>
                  </a:lnTo>
                  <a:lnTo>
                    <a:pt x="1560494" y="467178"/>
                  </a:lnTo>
                  <a:lnTo>
                    <a:pt x="1563977" y="465380"/>
                  </a:lnTo>
                  <a:lnTo>
                    <a:pt x="1567461" y="475462"/>
                  </a:lnTo>
                  <a:lnTo>
                    <a:pt x="1570944" y="473677"/>
                  </a:lnTo>
                  <a:lnTo>
                    <a:pt x="1574427" y="471894"/>
                  </a:lnTo>
                  <a:lnTo>
                    <a:pt x="1577910" y="470115"/>
                  </a:lnTo>
                  <a:lnTo>
                    <a:pt x="1581394" y="476153"/>
                  </a:lnTo>
                  <a:lnTo>
                    <a:pt x="1584877" y="474384"/>
                  </a:lnTo>
                  <a:lnTo>
                    <a:pt x="1588360" y="472617"/>
                  </a:lnTo>
                  <a:lnTo>
                    <a:pt x="1591843" y="470854"/>
                  </a:lnTo>
                  <a:lnTo>
                    <a:pt x="1595327" y="480665"/>
                  </a:lnTo>
                  <a:lnTo>
                    <a:pt x="1598810" y="478914"/>
                  </a:lnTo>
                  <a:lnTo>
                    <a:pt x="1602293" y="477165"/>
                  </a:lnTo>
                  <a:lnTo>
                    <a:pt x="1605776" y="475420"/>
                  </a:lnTo>
                  <a:lnTo>
                    <a:pt x="1609260" y="481293"/>
                  </a:lnTo>
                  <a:lnTo>
                    <a:pt x="1612743" y="479558"/>
                  </a:lnTo>
                  <a:lnTo>
                    <a:pt x="1616226" y="477825"/>
                  </a:lnTo>
                  <a:lnTo>
                    <a:pt x="1619709" y="476095"/>
                  </a:lnTo>
                  <a:lnTo>
                    <a:pt x="1623193" y="474367"/>
                  </a:lnTo>
                  <a:lnTo>
                    <a:pt x="1626676" y="472642"/>
                  </a:lnTo>
                  <a:lnTo>
                    <a:pt x="1630159" y="470920"/>
                  </a:lnTo>
                  <a:lnTo>
                    <a:pt x="1633642" y="469201"/>
                  </a:lnTo>
                  <a:lnTo>
                    <a:pt x="1637126" y="467484"/>
                  </a:lnTo>
                  <a:lnTo>
                    <a:pt x="1640609" y="465770"/>
                  </a:lnTo>
                  <a:lnTo>
                    <a:pt x="1644092" y="464059"/>
                  </a:lnTo>
                  <a:lnTo>
                    <a:pt x="1647575" y="499339"/>
                  </a:lnTo>
                  <a:lnTo>
                    <a:pt x="1651059" y="497654"/>
                  </a:lnTo>
                  <a:lnTo>
                    <a:pt x="1654542" y="495973"/>
                  </a:lnTo>
                  <a:lnTo>
                    <a:pt x="1658025" y="494293"/>
                  </a:lnTo>
                  <a:lnTo>
                    <a:pt x="1661508" y="513848"/>
                  </a:lnTo>
                  <a:lnTo>
                    <a:pt x="1664992" y="512187"/>
                  </a:lnTo>
                  <a:lnTo>
                    <a:pt x="1668475" y="510528"/>
                  </a:lnTo>
                  <a:lnTo>
                    <a:pt x="1671958" y="508872"/>
                  </a:lnTo>
                  <a:lnTo>
                    <a:pt x="1675441" y="514152"/>
                  </a:lnTo>
                  <a:lnTo>
                    <a:pt x="1678925" y="512505"/>
                  </a:lnTo>
                  <a:lnTo>
                    <a:pt x="1682408" y="510860"/>
                  </a:lnTo>
                  <a:lnTo>
                    <a:pt x="1685891" y="509217"/>
                  </a:lnTo>
                  <a:lnTo>
                    <a:pt x="1689374" y="514450"/>
                  </a:lnTo>
                  <a:lnTo>
                    <a:pt x="1692858" y="512817"/>
                  </a:lnTo>
                  <a:lnTo>
                    <a:pt x="1696341" y="511186"/>
                  </a:lnTo>
                  <a:lnTo>
                    <a:pt x="1699824" y="509557"/>
                  </a:lnTo>
                  <a:lnTo>
                    <a:pt x="1703307" y="511347"/>
                  </a:lnTo>
                  <a:lnTo>
                    <a:pt x="1706791" y="509724"/>
                  </a:lnTo>
                  <a:lnTo>
                    <a:pt x="1710274" y="508105"/>
                  </a:lnTo>
                  <a:lnTo>
                    <a:pt x="1713757" y="506487"/>
                  </a:lnTo>
                  <a:lnTo>
                    <a:pt x="1717240" y="504872"/>
                  </a:lnTo>
                  <a:lnTo>
                    <a:pt x="1720723" y="503259"/>
                  </a:lnTo>
                  <a:lnTo>
                    <a:pt x="1724207" y="501649"/>
                  </a:lnTo>
                  <a:lnTo>
                    <a:pt x="1727690" y="500041"/>
                  </a:lnTo>
                  <a:lnTo>
                    <a:pt x="1731173" y="498435"/>
                  </a:lnTo>
                  <a:lnTo>
                    <a:pt x="1734656" y="496831"/>
                  </a:lnTo>
                  <a:lnTo>
                    <a:pt x="1738140" y="495230"/>
                  </a:lnTo>
                  <a:lnTo>
                    <a:pt x="1741623" y="493631"/>
                  </a:lnTo>
                  <a:lnTo>
                    <a:pt x="1741623" y="497050"/>
                  </a:lnTo>
                  <a:lnTo>
                    <a:pt x="1741623" y="500451"/>
                  </a:lnTo>
                  <a:lnTo>
                    <a:pt x="1741623" y="503833"/>
                  </a:lnTo>
                  <a:lnTo>
                    <a:pt x="1741623" y="507197"/>
                  </a:lnTo>
                  <a:lnTo>
                    <a:pt x="1745106" y="505608"/>
                  </a:lnTo>
                  <a:lnTo>
                    <a:pt x="1748589" y="504021"/>
                  </a:lnTo>
                  <a:lnTo>
                    <a:pt x="1752073" y="502437"/>
                  </a:lnTo>
                  <a:lnTo>
                    <a:pt x="1755556" y="514159"/>
                  </a:lnTo>
                  <a:lnTo>
                    <a:pt x="1759039" y="512587"/>
                  </a:lnTo>
                  <a:lnTo>
                    <a:pt x="1762522" y="511017"/>
                  </a:lnTo>
                  <a:lnTo>
                    <a:pt x="1766006" y="509449"/>
                  </a:lnTo>
                  <a:lnTo>
                    <a:pt x="1769489" y="507883"/>
                  </a:lnTo>
                  <a:lnTo>
                    <a:pt x="1772972" y="506320"/>
                  </a:lnTo>
                  <a:lnTo>
                    <a:pt x="1776455" y="504758"/>
                  </a:lnTo>
                  <a:lnTo>
                    <a:pt x="1779939" y="503199"/>
                  </a:lnTo>
                  <a:lnTo>
                    <a:pt x="1783422" y="501642"/>
                  </a:lnTo>
                  <a:lnTo>
                    <a:pt x="1786905" y="500087"/>
                  </a:lnTo>
                  <a:lnTo>
                    <a:pt x="1790388" y="498535"/>
                  </a:lnTo>
                  <a:lnTo>
                    <a:pt x="1793872" y="496984"/>
                  </a:lnTo>
                  <a:lnTo>
                    <a:pt x="1797355" y="495436"/>
                  </a:lnTo>
                  <a:lnTo>
                    <a:pt x="1800838" y="493890"/>
                  </a:lnTo>
                  <a:lnTo>
                    <a:pt x="1804321" y="492345"/>
                  </a:lnTo>
                  <a:lnTo>
                    <a:pt x="1807805" y="490803"/>
                  </a:lnTo>
                  <a:lnTo>
                    <a:pt x="1811288" y="489264"/>
                  </a:lnTo>
                  <a:lnTo>
                    <a:pt x="1814771" y="487726"/>
                  </a:lnTo>
                  <a:lnTo>
                    <a:pt x="1818254" y="486190"/>
                  </a:lnTo>
                  <a:lnTo>
                    <a:pt x="1821738" y="484657"/>
                  </a:lnTo>
                  <a:lnTo>
                    <a:pt x="1825221" y="489745"/>
                  </a:lnTo>
                  <a:lnTo>
                    <a:pt x="1828704" y="488219"/>
                  </a:lnTo>
                  <a:lnTo>
                    <a:pt x="1832187" y="486696"/>
                  </a:lnTo>
                  <a:lnTo>
                    <a:pt x="1835671" y="485174"/>
                  </a:lnTo>
                  <a:lnTo>
                    <a:pt x="1839154" y="493475"/>
                  </a:lnTo>
                  <a:lnTo>
                    <a:pt x="1842637" y="491963"/>
                  </a:lnTo>
                  <a:lnTo>
                    <a:pt x="1846120" y="490453"/>
                  </a:lnTo>
                  <a:lnTo>
                    <a:pt x="1849604" y="488945"/>
                  </a:lnTo>
                  <a:lnTo>
                    <a:pt x="1853087" y="487439"/>
                  </a:lnTo>
                  <a:lnTo>
                    <a:pt x="1856570" y="485934"/>
                  </a:lnTo>
                  <a:lnTo>
                    <a:pt x="1860053" y="484432"/>
                  </a:lnTo>
                  <a:lnTo>
                    <a:pt x="1863537" y="482932"/>
                  </a:lnTo>
                  <a:lnTo>
                    <a:pt x="1867020" y="481434"/>
                  </a:lnTo>
                  <a:lnTo>
                    <a:pt x="1870503" y="479938"/>
                  </a:lnTo>
                  <a:lnTo>
                    <a:pt x="1873986" y="478444"/>
                  </a:lnTo>
                  <a:lnTo>
                    <a:pt x="1877470" y="476952"/>
                  </a:lnTo>
                  <a:lnTo>
                    <a:pt x="1880953" y="475462"/>
                  </a:lnTo>
                  <a:lnTo>
                    <a:pt x="1884436" y="473974"/>
                  </a:lnTo>
                  <a:lnTo>
                    <a:pt x="1887919" y="472488"/>
                  </a:lnTo>
                  <a:lnTo>
                    <a:pt x="1891403" y="474269"/>
                  </a:lnTo>
                  <a:lnTo>
                    <a:pt x="1894886" y="472789"/>
                  </a:lnTo>
                  <a:lnTo>
                    <a:pt x="1898369" y="471311"/>
                  </a:lnTo>
                  <a:lnTo>
                    <a:pt x="1901852" y="469834"/>
                  </a:lnTo>
                  <a:lnTo>
                    <a:pt x="1905336" y="468360"/>
                  </a:lnTo>
                  <a:lnTo>
                    <a:pt x="1908819" y="466887"/>
                  </a:lnTo>
                  <a:lnTo>
                    <a:pt x="1912302" y="465416"/>
                  </a:lnTo>
                  <a:lnTo>
                    <a:pt x="1915785" y="463948"/>
                  </a:lnTo>
                  <a:lnTo>
                    <a:pt x="1919269" y="462481"/>
                  </a:lnTo>
                  <a:lnTo>
                    <a:pt x="1922752" y="461016"/>
                  </a:lnTo>
                  <a:lnTo>
                    <a:pt x="1926235" y="459554"/>
                  </a:lnTo>
                  <a:lnTo>
                    <a:pt x="1929718" y="458093"/>
                  </a:lnTo>
                  <a:lnTo>
                    <a:pt x="1933202" y="472807"/>
                  </a:lnTo>
                  <a:lnTo>
                    <a:pt x="1936685" y="471357"/>
                  </a:lnTo>
                  <a:lnTo>
                    <a:pt x="1940168" y="469910"/>
                  </a:lnTo>
                  <a:lnTo>
                    <a:pt x="1943651" y="468465"/>
                  </a:lnTo>
                  <a:lnTo>
                    <a:pt x="1947135" y="479693"/>
                  </a:lnTo>
                  <a:lnTo>
                    <a:pt x="1950618" y="478258"/>
                  </a:lnTo>
                  <a:lnTo>
                    <a:pt x="1954101" y="476824"/>
                  </a:lnTo>
                  <a:lnTo>
                    <a:pt x="1957584" y="475393"/>
                  </a:lnTo>
                  <a:lnTo>
                    <a:pt x="1961068" y="477097"/>
                  </a:lnTo>
                  <a:lnTo>
                    <a:pt x="1964551" y="475671"/>
                  </a:lnTo>
                  <a:lnTo>
                    <a:pt x="1968034" y="474246"/>
                  </a:lnTo>
                  <a:lnTo>
                    <a:pt x="1971517" y="488289"/>
                  </a:lnTo>
                  <a:lnTo>
                    <a:pt x="1975001" y="486876"/>
                  </a:lnTo>
                  <a:lnTo>
                    <a:pt x="1978484" y="485464"/>
                  </a:lnTo>
                  <a:lnTo>
                    <a:pt x="1981967" y="484054"/>
                  </a:lnTo>
                  <a:lnTo>
                    <a:pt x="1985450" y="488739"/>
                  </a:lnTo>
                  <a:lnTo>
                    <a:pt x="1988934" y="487336"/>
                  </a:lnTo>
                  <a:lnTo>
                    <a:pt x="1992417" y="485934"/>
                  </a:lnTo>
                  <a:lnTo>
                    <a:pt x="1995900" y="484535"/>
                  </a:lnTo>
                  <a:lnTo>
                    <a:pt x="1999383" y="486167"/>
                  </a:lnTo>
                  <a:lnTo>
                    <a:pt x="2002867" y="484772"/>
                  </a:lnTo>
                  <a:lnTo>
                    <a:pt x="2006350" y="483379"/>
                  </a:lnTo>
                  <a:lnTo>
                    <a:pt x="2009833" y="481988"/>
                  </a:lnTo>
                  <a:lnTo>
                    <a:pt x="2013316" y="486627"/>
                  </a:lnTo>
                  <a:lnTo>
                    <a:pt x="2016799" y="485242"/>
                  </a:lnTo>
                  <a:lnTo>
                    <a:pt x="2020283" y="483859"/>
                  </a:lnTo>
                  <a:lnTo>
                    <a:pt x="2023766" y="482478"/>
                  </a:lnTo>
                  <a:lnTo>
                    <a:pt x="2027249" y="484096"/>
                  </a:lnTo>
                  <a:lnTo>
                    <a:pt x="2030732" y="482720"/>
                  </a:lnTo>
                  <a:lnTo>
                    <a:pt x="2034216" y="481345"/>
                  </a:lnTo>
                  <a:lnTo>
                    <a:pt x="2037699" y="479972"/>
                  </a:lnTo>
                  <a:lnTo>
                    <a:pt x="2041182" y="487527"/>
                  </a:lnTo>
                  <a:lnTo>
                    <a:pt x="2044665" y="486162"/>
                  </a:lnTo>
                  <a:lnTo>
                    <a:pt x="2048149" y="484798"/>
                  </a:lnTo>
                  <a:lnTo>
                    <a:pt x="2051632" y="483436"/>
                  </a:lnTo>
                  <a:lnTo>
                    <a:pt x="2055115" y="487968"/>
                  </a:lnTo>
                  <a:lnTo>
                    <a:pt x="2058598" y="486612"/>
                  </a:lnTo>
                  <a:lnTo>
                    <a:pt x="2062082" y="485257"/>
                  </a:lnTo>
                  <a:lnTo>
                    <a:pt x="2065565" y="483905"/>
                  </a:lnTo>
                  <a:lnTo>
                    <a:pt x="2069048" y="541355"/>
                  </a:lnTo>
                  <a:lnTo>
                    <a:pt x="2072531" y="540035"/>
                  </a:lnTo>
                  <a:lnTo>
                    <a:pt x="2076015" y="538717"/>
                  </a:lnTo>
                  <a:lnTo>
                    <a:pt x="2079498" y="537400"/>
                  </a:lnTo>
                  <a:lnTo>
                    <a:pt x="2082981" y="536084"/>
                  </a:lnTo>
                  <a:lnTo>
                    <a:pt x="2086464" y="534770"/>
                  </a:lnTo>
                  <a:lnTo>
                    <a:pt x="2089948" y="533458"/>
                  </a:lnTo>
                  <a:lnTo>
                    <a:pt x="2093431" y="534819"/>
                  </a:lnTo>
                  <a:lnTo>
                    <a:pt x="2096914" y="533511"/>
                  </a:lnTo>
                  <a:lnTo>
                    <a:pt x="2100397" y="532205"/>
                  </a:lnTo>
                  <a:lnTo>
                    <a:pt x="2103881" y="530899"/>
                  </a:lnTo>
                  <a:lnTo>
                    <a:pt x="2107364" y="532262"/>
                  </a:lnTo>
                  <a:lnTo>
                    <a:pt x="2110847" y="530961"/>
                  </a:lnTo>
                  <a:lnTo>
                    <a:pt x="2114330" y="529662"/>
                  </a:lnTo>
                  <a:lnTo>
                    <a:pt x="2117814" y="528364"/>
                  </a:lnTo>
                  <a:lnTo>
                    <a:pt x="2121297" y="529727"/>
                  </a:lnTo>
                  <a:lnTo>
                    <a:pt x="2124780" y="528434"/>
                  </a:lnTo>
                  <a:lnTo>
                    <a:pt x="2128263" y="527142"/>
                  </a:lnTo>
                  <a:lnTo>
                    <a:pt x="2131747" y="525851"/>
                  </a:lnTo>
                  <a:lnTo>
                    <a:pt x="2135230" y="565664"/>
                  </a:lnTo>
                  <a:lnTo>
                    <a:pt x="2138713" y="564398"/>
                  </a:lnTo>
                  <a:lnTo>
                    <a:pt x="2142196" y="563133"/>
                  </a:lnTo>
                  <a:lnTo>
                    <a:pt x="2145680" y="561869"/>
                  </a:lnTo>
                  <a:lnTo>
                    <a:pt x="2149163" y="565560"/>
                  </a:lnTo>
                  <a:lnTo>
                    <a:pt x="2152646" y="564301"/>
                  </a:lnTo>
                  <a:lnTo>
                    <a:pt x="2156129" y="563044"/>
                  </a:lnTo>
                  <a:lnTo>
                    <a:pt x="2159613" y="561789"/>
                  </a:lnTo>
                  <a:lnTo>
                    <a:pt x="2163096" y="570337"/>
                  </a:lnTo>
                  <a:lnTo>
                    <a:pt x="2166579" y="569089"/>
                  </a:lnTo>
                  <a:lnTo>
                    <a:pt x="2170062" y="567843"/>
                  </a:lnTo>
                  <a:lnTo>
                    <a:pt x="2173546" y="566598"/>
                  </a:lnTo>
                  <a:lnTo>
                    <a:pt x="2177029" y="591543"/>
                  </a:lnTo>
                  <a:lnTo>
                    <a:pt x="2180512" y="590314"/>
                  </a:lnTo>
                  <a:lnTo>
                    <a:pt x="2183995" y="589087"/>
                  </a:lnTo>
                  <a:lnTo>
                    <a:pt x="2187479" y="599401"/>
                  </a:lnTo>
                  <a:lnTo>
                    <a:pt x="2190962" y="598183"/>
                  </a:lnTo>
                  <a:lnTo>
                    <a:pt x="2194445" y="596966"/>
                  </a:lnTo>
                  <a:lnTo>
                    <a:pt x="2197928" y="595750"/>
                  </a:lnTo>
                  <a:lnTo>
                    <a:pt x="2201412" y="601364"/>
                  </a:lnTo>
                  <a:lnTo>
                    <a:pt x="2204895" y="600155"/>
                  </a:lnTo>
                  <a:lnTo>
                    <a:pt x="2208378" y="598947"/>
                  </a:lnTo>
                  <a:lnTo>
                    <a:pt x="2211861" y="597740"/>
                  </a:lnTo>
                  <a:lnTo>
                    <a:pt x="2215345" y="598797"/>
                  </a:lnTo>
                  <a:lnTo>
                    <a:pt x="2218828" y="597594"/>
                  </a:lnTo>
                  <a:lnTo>
                    <a:pt x="2222311" y="596392"/>
                  </a:lnTo>
                  <a:lnTo>
                    <a:pt x="2225794" y="595192"/>
                  </a:lnTo>
                  <a:lnTo>
                    <a:pt x="2229278" y="593992"/>
                  </a:lnTo>
                  <a:lnTo>
                    <a:pt x="2232761" y="592794"/>
                  </a:lnTo>
                  <a:lnTo>
                    <a:pt x="2236244" y="591597"/>
                  </a:lnTo>
                  <a:lnTo>
                    <a:pt x="2239727" y="590401"/>
                  </a:lnTo>
                  <a:lnTo>
                    <a:pt x="2243211" y="593725"/>
                  </a:lnTo>
                  <a:lnTo>
                    <a:pt x="2246694" y="592534"/>
                  </a:lnTo>
                  <a:lnTo>
                    <a:pt x="2250177" y="591345"/>
                  </a:lnTo>
                  <a:lnTo>
                    <a:pt x="2253660" y="590156"/>
                  </a:lnTo>
                  <a:lnTo>
                    <a:pt x="2257144" y="588969"/>
                  </a:lnTo>
                  <a:lnTo>
                    <a:pt x="2260627" y="587783"/>
                  </a:lnTo>
                  <a:lnTo>
                    <a:pt x="2264110" y="586598"/>
                  </a:lnTo>
                  <a:lnTo>
                    <a:pt x="2267593" y="585414"/>
                  </a:lnTo>
                  <a:lnTo>
                    <a:pt x="2271077" y="584232"/>
                  </a:lnTo>
                  <a:lnTo>
                    <a:pt x="2274560" y="583051"/>
                  </a:lnTo>
                  <a:lnTo>
                    <a:pt x="2278043" y="581871"/>
                  </a:lnTo>
                  <a:lnTo>
                    <a:pt x="2281526" y="580692"/>
                  </a:lnTo>
                  <a:lnTo>
                    <a:pt x="2285010" y="590726"/>
                  </a:lnTo>
                  <a:lnTo>
                    <a:pt x="2288493" y="589555"/>
                  </a:lnTo>
                  <a:lnTo>
                    <a:pt x="2291976" y="588386"/>
                  </a:lnTo>
                  <a:lnTo>
                    <a:pt x="2295459" y="598231"/>
                  </a:lnTo>
                  <a:lnTo>
                    <a:pt x="2298942" y="597070"/>
                  </a:lnTo>
                  <a:lnTo>
                    <a:pt x="2302426" y="595910"/>
                  </a:lnTo>
                  <a:lnTo>
                    <a:pt x="2305909" y="594751"/>
                  </a:lnTo>
                  <a:lnTo>
                    <a:pt x="2309392" y="593593"/>
                  </a:lnTo>
                  <a:lnTo>
                    <a:pt x="2312875" y="592436"/>
                  </a:lnTo>
                  <a:lnTo>
                    <a:pt x="2316359" y="591280"/>
                  </a:lnTo>
                  <a:lnTo>
                    <a:pt x="2319842" y="590126"/>
                  </a:lnTo>
                  <a:lnTo>
                    <a:pt x="2323325" y="588972"/>
                  </a:lnTo>
                  <a:lnTo>
                    <a:pt x="2326808" y="587820"/>
                  </a:lnTo>
                  <a:lnTo>
                    <a:pt x="2330292" y="586669"/>
                  </a:lnTo>
                  <a:lnTo>
                    <a:pt x="2333775" y="585519"/>
                  </a:lnTo>
                  <a:lnTo>
                    <a:pt x="2337258" y="584370"/>
                  </a:lnTo>
                  <a:lnTo>
                    <a:pt x="2340741" y="583222"/>
                  </a:lnTo>
                  <a:lnTo>
                    <a:pt x="2344225" y="582076"/>
                  </a:lnTo>
                  <a:lnTo>
                    <a:pt x="2347708" y="580930"/>
                  </a:lnTo>
                  <a:lnTo>
                    <a:pt x="2351191" y="588518"/>
                  </a:lnTo>
                  <a:lnTo>
                    <a:pt x="2354674" y="587379"/>
                  </a:lnTo>
                  <a:lnTo>
                    <a:pt x="2358158" y="586241"/>
                  </a:lnTo>
                  <a:lnTo>
                    <a:pt x="2361641" y="585104"/>
                  </a:lnTo>
                  <a:lnTo>
                    <a:pt x="2365124" y="586136"/>
                  </a:lnTo>
                  <a:lnTo>
                    <a:pt x="2368607" y="585002"/>
                  </a:lnTo>
                  <a:lnTo>
                    <a:pt x="2372091" y="583870"/>
                  </a:lnTo>
                  <a:lnTo>
                    <a:pt x="2375574" y="582739"/>
                  </a:lnTo>
                  <a:lnTo>
                    <a:pt x="2379057" y="583772"/>
                  </a:lnTo>
                  <a:lnTo>
                    <a:pt x="2382540" y="582644"/>
                  </a:lnTo>
                  <a:lnTo>
                    <a:pt x="2386024" y="581517"/>
                  </a:lnTo>
                  <a:lnTo>
                    <a:pt x="2389507" y="580392"/>
                  </a:lnTo>
                  <a:lnTo>
                    <a:pt x="2392990" y="581426"/>
                  </a:lnTo>
                  <a:lnTo>
                    <a:pt x="2396473" y="580304"/>
                  </a:lnTo>
                  <a:lnTo>
                    <a:pt x="2399957" y="579182"/>
                  </a:lnTo>
                  <a:lnTo>
                    <a:pt x="2403440" y="582362"/>
                  </a:lnTo>
                  <a:lnTo>
                    <a:pt x="2406923" y="581245"/>
                  </a:lnTo>
                  <a:lnTo>
                    <a:pt x="2410406" y="580129"/>
                  </a:lnTo>
                  <a:lnTo>
                    <a:pt x="2413890" y="579014"/>
                  </a:lnTo>
                  <a:lnTo>
                    <a:pt x="2417373" y="611252"/>
                  </a:lnTo>
                  <a:lnTo>
                    <a:pt x="2420856" y="610156"/>
                  </a:lnTo>
                  <a:lnTo>
                    <a:pt x="2424339" y="609060"/>
                  </a:lnTo>
                  <a:lnTo>
                    <a:pt x="2427823" y="607966"/>
                  </a:lnTo>
                  <a:lnTo>
                    <a:pt x="2431306" y="606873"/>
                  </a:lnTo>
                  <a:lnTo>
                    <a:pt x="2434789" y="605781"/>
                  </a:lnTo>
                  <a:lnTo>
                    <a:pt x="2438272" y="604689"/>
                  </a:lnTo>
                  <a:lnTo>
                    <a:pt x="2441756" y="603599"/>
                  </a:lnTo>
                  <a:lnTo>
                    <a:pt x="2445239" y="604539"/>
                  </a:lnTo>
                  <a:lnTo>
                    <a:pt x="2448722" y="603452"/>
                  </a:lnTo>
                  <a:lnTo>
                    <a:pt x="2452205" y="602366"/>
                  </a:lnTo>
                  <a:lnTo>
                    <a:pt x="2455689" y="601281"/>
                  </a:lnTo>
                  <a:lnTo>
                    <a:pt x="2459172" y="602222"/>
                  </a:lnTo>
                  <a:lnTo>
                    <a:pt x="2462655" y="601140"/>
                  </a:lnTo>
                  <a:lnTo>
                    <a:pt x="2466138" y="600059"/>
                  </a:lnTo>
                  <a:lnTo>
                    <a:pt x="2469622" y="598979"/>
                  </a:lnTo>
                  <a:lnTo>
                    <a:pt x="2473105" y="597899"/>
                  </a:lnTo>
                  <a:lnTo>
                    <a:pt x="2476588" y="596821"/>
                  </a:lnTo>
                  <a:lnTo>
                    <a:pt x="2480071" y="595744"/>
                  </a:lnTo>
                  <a:lnTo>
                    <a:pt x="2483555" y="594668"/>
                  </a:lnTo>
                  <a:lnTo>
                    <a:pt x="2487038" y="595619"/>
                  </a:lnTo>
                  <a:lnTo>
                    <a:pt x="2490521" y="594546"/>
                  </a:lnTo>
                  <a:lnTo>
                    <a:pt x="2494004" y="593474"/>
                  </a:lnTo>
                  <a:lnTo>
                    <a:pt x="2497488" y="592402"/>
                  </a:lnTo>
                  <a:lnTo>
                    <a:pt x="2500971" y="591332"/>
                  </a:lnTo>
                  <a:lnTo>
                    <a:pt x="2504454" y="590263"/>
                  </a:lnTo>
                  <a:lnTo>
                    <a:pt x="2507937" y="589194"/>
                  </a:lnTo>
                  <a:lnTo>
                    <a:pt x="2511421" y="588127"/>
                  </a:lnTo>
                  <a:lnTo>
                    <a:pt x="2514904" y="587060"/>
                  </a:lnTo>
                  <a:lnTo>
                    <a:pt x="2518387" y="585995"/>
                  </a:lnTo>
                  <a:lnTo>
                    <a:pt x="2521870" y="584931"/>
                  </a:lnTo>
                  <a:lnTo>
                    <a:pt x="2525354" y="626929"/>
                  </a:lnTo>
                  <a:lnTo>
                    <a:pt x="2528837" y="625888"/>
                  </a:lnTo>
                  <a:lnTo>
                    <a:pt x="2532320" y="624847"/>
                  </a:lnTo>
                  <a:lnTo>
                    <a:pt x="2535803" y="623807"/>
                  </a:lnTo>
                  <a:lnTo>
                    <a:pt x="2539287" y="626531"/>
                  </a:lnTo>
                  <a:lnTo>
                    <a:pt x="2542770" y="625495"/>
                  </a:lnTo>
                  <a:lnTo>
                    <a:pt x="2546253" y="624460"/>
                  </a:lnTo>
                  <a:lnTo>
                    <a:pt x="2549736" y="623425"/>
                  </a:lnTo>
                  <a:lnTo>
                    <a:pt x="2553220" y="631708"/>
                  </a:lnTo>
                  <a:lnTo>
                    <a:pt x="2556703" y="630680"/>
                  </a:lnTo>
                  <a:lnTo>
                    <a:pt x="2560186" y="629653"/>
                  </a:lnTo>
                  <a:lnTo>
                    <a:pt x="2563669" y="628626"/>
                  </a:lnTo>
                  <a:lnTo>
                    <a:pt x="2567153" y="685497"/>
                  </a:lnTo>
                  <a:lnTo>
                    <a:pt x="2570636" y="684503"/>
                  </a:lnTo>
                  <a:lnTo>
                    <a:pt x="2574119" y="683509"/>
                  </a:lnTo>
                  <a:lnTo>
                    <a:pt x="2577602" y="682516"/>
                  </a:lnTo>
                  <a:lnTo>
                    <a:pt x="2581085" y="681524"/>
                  </a:lnTo>
                  <a:lnTo>
                    <a:pt x="2584569" y="680533"/>
                  </a:lnTo>
                  <a:lnTo>
                    <a:pt x="2588052" y="679542"/>
                  </a:lnTo>
                  <a:lnTo>
                    <a:pt x="2591535" y="678553"/>
                  </a:lnTo>
                  <a:lnTo>
                    <a:pt x="2595018" y="680893"/>
                  </a:lnTo>
                  <a:lnTo>
                    <a:pt x="2598502" y="679907"/>
                  </a:lnTo>
                  <a:lnTo>
                    <a:pt x="2601985" y="678921"/>
                  </a:lnTo>
                  <a:lnTo>
                    <a:pt x="2605468" y="677937"/>
                  </a:lnTo>
                  <a:lnTo>
                    <a:pt x="2608951" y="676953"/>
                  </a:lnTo>
                  <a:lnTo>
                    <a:pt x="2612435" y="675970"/>
                  </a:lnTo>
                  <a:lnTo>
                    <a:pt x="2615918" y="674987"/>
                  </a:lnTo>
                  <a:lnTo>
                    <a:pt x="2619401" y="688786"/>
                  </a:lnTo>
                  <a:lnTo>
                    <a:pt x="2622884" y="687813"/>
                  </a:lnTo>
                  <a:lnTo>
                    <a:pt x="2626368" y="686841"/>
                  </a:lnTo>
                  <a:lnTo>
                    <a:pt x="2629851" y="685869"/>
                  </a:lnTo>
                  <a:lnTo>
                    <a:pt x="2633334" y="686519"/>
                  </a:lnTo>
                  <a:lnTo>
                    <a:pt x="2636817" y="685550"/>
                  </a:lnTo>
                  <a:lnTo>
                    <a:pt x="2640301" y="684582"/>
                  </a:lnTo>
                  <a:lnTo>
                    <a:pt x="2643784" y="683614"/>
                  </a:lnTo>
                  <a:lnTo>
                    <a:pt x="2647267" y="687617"/>
                  </a:lnTo>
                  <a:lnTo>
                    <a:pt x="2650750" y="687068"/>
                  </a:lnTo>
                  <a:lnTo>
                    <a:pt x="2654234" y="686520"/>
                  </a:lnTo>
                  <a:lnTo>
                    <a:pt x="2657717" y="685973"/>
                  </a:lnTo>
                  <a:lnTo>
                    <a:pt x="2661200" y="690039"/>
                  </a:lnTo>
                  <a:lnTo>
                    <a:pt x="2664683" y="689082"/>
                  </a:lnTo>
                  <a:lnTo>
                    <a:pt x="2668167" y="688126"/>
                  </a:lnTo>
                  <a:lnTo>
                    <a:pt x="2671650" y="687170"/>
                  </a:lnTo>
                  <a:lnTo>
                    <a:pt x="2675133" y="686215"/>
                  </a:lnTo>
                  <a:lnTo>
                    <a:pt x="2678616" y="685261"/>
                  </a:lnTo>
                  <a:lnTo>
                    <a:pt x="2682100" y="684308"/>
                  </a:lnTo>
                  <a:lnTo>
                    <a:pt x="2685583" y="683356"/>
                  </a:lnTo>
                  <a:lnTo>
                    <a:pt x="2689066" y="682404"/>
                  </a:lnTo>
                  <a:lnTo>
                    <a:pt x="2692549" y="681453"/>
                  </a:lnTo>
                  <a:lnTo>
                    <a:pt x="2696033" y="680503"/>
                  </a:lnTo>
                  <a:lnTo>
                    <a:pt x="2699516" y="679553"/>
                  </a:lnTo>
                  <a:lnTo>
                    <a:pt x="2702999" y="681795"/>
                  </a:lnTo>
                  <a:lnTo>
                    <a:pt x="2706482" y="680848"/>
                  </a:lnTo>
                  <a:lnTo>
                    <a:pt x="2709966" y="679902"/>
                  </a:lnTo>
                  <a:lnTo>
                    <a:pt x="2713449" y="678957"/>
                  </a:lnTo>
                  <a:lnTo>
                    <a:pt x="2716932" y="679604"/>
                  </a:lnTo>
                  <a:lnTo>
                    <a:pt x="2720415" y="678662"/>
                  </a:lnTo>
                  <a:lnTo>
                    <a:pt x="2723899" y="677720"/>
                  </a:lnTo>
                  <a:lnTo>
                    <a:pt x="2727382" y="676779"/>
                  </a:lnTo>
                  <a:lnTo>
                    <a:pt x="2730865" y="675838"/>
                  </a:lnTo>
                  <a:lnTo>
                    <a:pt x="2734348" y="674898"/>
                  </a:lnTo>
                  <a:lnTo>
                    <a:pt x="2737832" y="673959"/>
                  </a:lnTo>
                  <a:lnTo>
                    <a:pt x="2741315" y="673021"/>
                  </a:lnTo>
                  <a:lnTo>
                    <a:pt x="2744798" y="672083"/>
                  </a:lnTo>
                  <a:lnTo>
                    <a:pt x="2748281" y="671146"/>
                  </a:lnTo>
                  <a:lnTo>
                    <a:pt x="2751765" y="670210"/>
                  </a:lnTo>
                  <a:lnTo>
                    <a:pt x="2755248" y="670870"/>
                  </a:lnTo>
                  <a:lnTo>
                    <a:pt x="2758731" y="669936"/>
                  </a:lnTo>
                  <a:lnTo>
                    <a:pt x="2762214" y="669003"/>
                  </a:lnTo>
                  <a:lnTo>
                    <a:pt x="2765698" y="668070"/>
                  </a:lnTo>
                  <a:lnTo>
                    <a:pt x="2769181" y="667139"/>
                  </a:lnTo>
                  <a:lnTo>
                    <a:pt x="2772664" y="666208"/>
                  </a:lnTo>
                  <a:lnTo>
                    <a:pt x="2776147" y="665277"/>
                  </a:lnTo>
                  <a:lnTo>
                    <a:pt x="2779631" y="664348"/>
                  </a:lnTo>
                  <a:lnTo>
                    <a:pt x="2783114" y="663419"/>
                  </a:lnTo>
                  <a:lnTo>
                    <a:pt x="2786597" y="662491"/>
                  </a:lnTo>
                  <a:lnTo>
                    <a:pt x="2790080" y="661563"/>
                  </a:lnTo>
                  <a:lnTo>
                    <a:pt x="2793564" y="660637"/>
                  </a:lnTo>
                  <a:lnTo>
                    <a:pt x="2797047" y="664495"/>
                  </a:lnTo>
                  <a:lnTo>
                    <a:pt x="2800530" y="663572"/>
                  </a:lnTo>
                  <a:lnTo>
                    <a:pt x="2804013" y="662650"/>
                  </a:lnTo>
                  <a:lnTo>
                    <a:pt x="2807497" y="661728"/>
                  </a:lnTo>
                  <a:lnTo>
                    <a:pt x="2810980" y="662396"/>
                  </a:lnTo>
                  <a:lnTo>
                    <a:pt x="2814463" y="661476"/>
                  </a:lnTo>
                  <a:lnTo>
                    <a:pt x="2817946" y="660557"/>
                  </a:lnTo>
                  <a:lnTo>
                    <a:pt x="2821430" y="659639"/>
                  </a:lnTo>
                  <a:lnTo>
                    <a:pt x="2824913" y="660309"/>
                  </a:lnTo>
                  <a:lnTo>
                    <a:pt x="2828396" y="659393"/>
                  </a:lnTo>
                  <a:lnTo>
                    <a:pt x="2831879" y="658478"/>
                  </a:lnTo>
                  <a:lnTo>
                    <a:pt x="2835363" y="659147"/>
                  </a:lnTo>
                  <a:lnTo>
                    <a:pt x="2838846" y="658234"/>
                  </a:lnTo>
                  <a:lnTo>
                    <a:pt x="2842329" y="657322"/>
                  </a:lnTo>
                  <a:lnTo>
                    <a:pt x="2845812" y="656410"/>
                  </a:lnTo>
                  <a:lnTo>
                    <a:pt x="2849296" y="661802"/>
                  </a:lnTo>
                  <a:lnTo>
                    <a:pt x="2852779" y="660895"/>
                  </a:lnTo>
                  <a:lnTo>
                    <a:pt x="2856262" y="659988"/>
                  </a:lnTo>
                  <a:lnTo>
                    <a:pt x="2859745" y="659082"/>
                  </a:lnTo>
                  <a:lnTo>
                    <a:pt x="2863229" y="658177"/>
                  </a:lnTo>
                  <a:lnTo>
                    <a:pt x="2866712" y="657272"/>
                  </a:lnTo>
                  <a:lnTo>
                    <a:pt x="2870195" y="656368"/>
                  </a:lnTo>
                  <a:lnTo>
                    <a:pt x="2873678" y="655465"/>
                  </a:lnTo>
                  <a:lnTo>
                    <a:pt x="2877161" y="660815"/>
                  </a:lnTo>
                  <a:lnTo>
                    <a:pt x="2880645" y="659916"/>
                  </a:lnTo>
                  <a:lnTo>
                    <a:pt x="2884128" y="659018"/>
                  </a:lnTo>
                  <a:lnTo>
                    <a:pt x="2887611" y="658120"/>
                  </a:lnTo>
                  <a:lnTo>
                    <a:pt x="2891094" y="661874"/>
                  </a:lnTo>
                  <a:lnTo>
                    <a:pt x="2894578" y="660979"/>
                  </a:lnTo>
                  <a:lnTo>
                    <a:pt x="2898061" y="660086"/>
                  </a:lnTo>
                  <a:lnTo>
                    <a:pt x="2901544" y="659193"/>
                  </a:lnTo>
                  <a:lnTo>
                    <a:pt x="2905027" y="661385"/>
                  </a:lnTo>
                  <a:lnTo>
                    <a:pt x="2908511" y="660495"/>
                  </a:lnTo>
                  <a:lnTo>
                    <a:pt x="2911994" y="659605"/>
                  </a:lnTo>
                  <a:lnTo>
                    <a:pt x="2915477" y="658716"/>
                  </a:lnTo>
                  <a:lnTo>
                    <a:pt x="2918960" y="670012"/>
                  </a:lnTo>
                  <a:lnTo>
                    <a:pt x="2922444" y="669130"/>
                  </a:lnTo>
                  <a:lnTo>
                    <a:pt x="2925927" y="668249"/>
                  </a:lnTo>
                  <a:lnTo>
                    <a:pt x="2929410" y="667368"/>
                  </a:lnTo>
                  <a:lnTo>
                    <a:pt x="2932893" y="666844"/>
                  </a:lnTo>
                  <a:lnTo>
                    <a:pt x="2936377" y="666354"/>
                  </a:lnTo>
                  <a:lnTo>
                    <a:pt x="2939860" y="665864"/>
                  </a:lnTo>
                  <a:lnTo>
                    <a:pt x="2943343" y="668365"/>
                  </a:lnTo>
                  <a:lnTo>
                    <a:pt x="2946826" y="667489"/>
                  </a:lnTo>
                  <a:lnTo>
                    <a:pt x="2950310" y="666615"/>
                  </a:lnTo>
                  <a:lnTo>
                    <a:pt x="2953793" y="665741"/>
                  </a:lnTo>
                  <a:lnTo>
                    <a:pt x="2957276" y="666366"/>
                  </a:lnTo>
                  <a:lnTo>
                    <a:pt x="2960759" y="665493"/>
                  </a:lnTo>
                  <a:lnTo>
                    <a:pt x="2964243" y="664622"/>
                  </a:lnTo>
                  <a:lnTo>
                    <a:pt x="2967726" y="663751"/>
                  </a:lnTo>
                  <a:lnTo>
                    <a:pt x="2971209" y="662881"/>
                  </a:lnTo>
                  <a:lnTo>
                    <a:pt x="2974692" y="662011"/>
                  </a:lnTo>
                  <a:lnTo>
                    <a:pt x="2978176" y="661142"/>
                  </a:lnTo>
                  <a:lnTo>
                    <a:pt x="2981659" y="660274"/>
                  </a:lnTo>
                  <a:lnTo>
                    <a:pt x="2985142" y="661064"/>
                  </a:lnTo>
                  <a:lnTo>
                    <a:pt x="2988625" y="660584"/>
                  </a:lnTo>
                  <a:lnTo>
                    <a:pt x="2992109" y="660105"/>
                  </a:lnTo>
                  <a:lnTo>
                    <a:pt x="2995592" y="659626"/>
                  </a:lnTo>
                  <a:lnTo>
                    <a:pt x="2999075" y="663412"/>
                  </a:lnTo>
                  <a:lnTo>
                    <a:pt x="3002558" y="662550"/>
                  </a:lnTo>
                  <a:lnTo>
                    <a:pt x="3006042" y="661689"/>
                  </a:lnTo>
                  <a:lnTo>
                    <a:pt x="3009525" y="660829"/>
                  </a:lnTo>
                  <a:lnTo>
                    <a:pt x="3013008" y="664661"/>
                  </a:lnTo>
                  <a:lnTo>
                    <a:pt x="3016491" y="664185"/>
                  </a:lnTo>
                  <a:lnTo>
                    <a:pt x="3019975" y="663709"/>
                  </a:lnTo>
                  <a:lnTo>
                    <a:pt x="3023458" y="663233"/>
                  </a:lnTo>
                  <a:lnTo>
                    <a:pt x="3026941" y="679847"/>
                  </a:lnTo>
                  <a:lnTo>
                    <a:pt x="3030424" y="679001"/>
                  </a:lnTo>
                  <a:lnTo>
                    <a:pt x="3033908" y="678156"/>
                  </a:lnTo>
                  <a:lnTo>
                    <a:pt x="3037391" y="677311"/>
                  </a:lnTo>
                  <a:lnTo>
                    <a:pt x="3040874" y="686369"/>
                  </a:lnTo>
                  <a:lnTo>
                    <a:pt x="3044357" y="685530"/>
                  </a:lnTo>
                  <a:lnTo>
                    <a:pt x="3047841" y="684691"/>
                  </a:lnTo>
                  <a:lnTo>
                    <a:pt x="3051324" y="683853"/>
                  </a:lnTo>
                  <a:lnTo>
                    <a:pt x="3054807" y="683015"/>
                  </a:lnTo>
                  <a:lnTo>
                    <a:pt x="3058290" y="682178"/>
                  </a:lnTo>
                  <a:lnTo>
                    <a:pt x="3061774" y="681342"/>
                  </a:lnTo>
                  <a:lnTo>
                    <a:pt x="3065257" y="681910"/>
                  </a:lnTo>
                  <a:lnTo>
                    <a:pt x="3068740" y="681076"/>
                  </a:lnTo>
                  <a:lnTo>
                    <a:pt x="3072223" y="680242"/>
                  </a:lnTo>
                  <a:lnTo>
                    <a:pt x="3075707" y="679408"/>
                  </a:lnTo>
                  <a:lnTo>
                    <a:pt x="3079190" y="681377"/>
                  </a:lnTo>
                  <a:lnTo>
                    <a:pt x="3082673" y="680546"/>
                  </a:lnTo>
                  <a:lnTo>
                    <a:pt x="3086156" y="679716"/>
                  </a:lnTo>
                  <a:lnTo>
                    <a:pt x="3089640" y="678886"/>
                  </a:lnTo>
                  <a:lnTo>
                    <a:pt x="3093123" y="686388"/>
                  </a:lnTo>
                  <a:lnTo>
                    <a:pt x="3096606" y="685563"/>
                  </a:lnTo>
                  <a:lnTo>
                    <a:pt x="3100089" y="684738"/>
                  </a:lnTo>
                  <a:lnTo>
                    <a:pt x="3103573" y="683914"/>
                  </a:lnTo>
                  <a:lnTo>
                    <a:pt x="3107056" y="684469"/>
                  </a:lnTo>
                  <a:lnTo>
                    <a:pt x="3110539" y="683647"/>
                  </a:lnTo>
                  <a:lnTo>
                    <a:pt x="3114022" y="682825"/>
                  </a:lnTo>
                  <a:lnTo>
                    <a:pt x="3117506" y="682004"/>
                  </a:lnTo>
                  <a:lnTo>
                    <a:pt x="3120989" y="681184"/>
                  </a:lnTo>
                  <a:lnTo>
                    <a:pt x="3124472" y="680364"/>
                  </a:lnTo>
                  <a:lnTo>
                    <a:pt x="3127955" y="679544"/>
                  </a:lnTo>
                  <a:lnTo>
                    <a:pt x="3131439" y="678725"/>
                  </a:lnTo>
                  <a:lnTo>
                    <a:pt x="3134922" y="679287"/>
                  </a:lnTo>
                  <a:lnTo>
                    <a:pt x="3138405" y="678469"/>
                  </a:lnTo>
                  <a:lnTo>
                    <a:pt x="3141888" y="677653"/>
                  </a:lnTo>
                  <a:lnTo>
                    <a:pt x="3145372" y="676837"/>
                  </a:lnTo>
                  <a:lnTo>
                    <a:pt x="3148855" y="676021"/>
                  </a:lnTo>
                  <a:lnTo>
                    <a:pt x="3152338" y="675206"/>
                  </a:lnTo>
                  <a:lnTo>
                    <a:pt x="3155821" y="674392"/>
                  </a:lnTo>
                  <a:lnTo>
                    <a:pt x="3159304" y="676334"/>
                  </a:lnTo>
                  <a:lnTo>
                    <a:pt x="3162788" y="675522"/>
                  </a:lnTo>
                  <a:lnTo>
                    <a:pt x="3166271" y="674711"/>
                  </a:lnTo>
                  <a:lnTo>
                    <a:pt x="3169754" y="673900"/>
                  </a:lnTo>
                  <a:lnTo>
                    <a:pt x="3173237" y="674464"/>
                  </a:lnTo>
                  <a:lnTo>
                    <a:pt x="3176721" y="673655"/>
                  </a:lnTo>
                  <a:lnTo>
                    <a:pt x="3180204" y="672846"/>
                  </a:lnTo>
                  <a:lnTo>
                    <a:pt x="3183687" y="672038"/>
                  </a:lnTo>
                  <a:lnTo>
                    <a:pt x="3187170" y="676705"/>
                  </a:lnTo>
                  <a:lnTo>
                    <a:pt x="3190654" y="675901"/>
                  </a:lnTo>
                  <a:lnTo>
                    <a:pt x="3194137" y="675096"/>
                  </a:lnTo>
                  <a:lnTo>
                    <a:pt x="3197620" y="674292"/>
                  </a:lnTo>
                  <a:lnTo>
                    <a:pt x="3201103" y="682953"/>
                  </a:lnTo>
                  <a:lnTo>
                    <a:pt x="3204587" y="682154"/>
                  </a:lnTo>
                  <a:lnTo>
                    <a:pt x="3208070" y="681356"/>
                  </a:lnTo>
                  <a:lnTo>
                    <a:pt x="3211553" y="680558"/>
                  </a:lnTo>
                  <a:lnTo>
                    <a:pt x="3215036" y="683772"/>
                  </a:lnTo>
                  <a:lnTo>
                    <a:pt x="3218520" y="682977"/>
                  </a:lnTo>
                  <a:lnTo>
                    <a:pt x="3222003" y="682183"/>
                  </a:lnTo>
                  <a:lnTo>
                    <a:pt x="3225486" y="681389"/>
                  </a:lnTo>
                  <a:lnTo>
                    <a:pt x="3228969" y="681928"/>
                  </a:lnTo>
                  <a:lnTo>
                    <a:pt x="3232453" y="681136"/>
                  </a:lnTo>
                  <a:lnTo>
                    <a:pt x="3235936" y="680344"/>
                  </a:lnTo>
                  <a:lnTo>
                    <a:pt x="3239419" y="679553"/>
                  </a:lnTo>
                  <a:lnTo>
                    <a:pt x="3242902" y="682747"/>
                  </a:lnTo>
                  <a:lnTo>
                    <a:pt x="3246386" y="681958"/>
                  </a:lnTo>
                  <a:lnTo>
                    <a:pt x="3249869" y="681170"/>
                  </a:lnTo>
                  <a:lnTo>
                    <a:pt x="3253352" y="680383"/>
                  </a:lnTo>
                  <a:lnTo>
                    <a:pt x="3256835" y="683557"/>
                  </a:lnTo>
                  <a:lnTo>
                    <a:pt x="3260319" y="682772"/>
                  </a:lnTo>
                  <a:lnTo>
                    <a:pt x="3263802" y="681988"/>
                  </a:lnTo>
                  <a:lnTo>
                    <a:pt x="3267285" y="681204"/>
                  </a:lnTo>
                  <a:lnTo>
                    <a:pt x="3270768" y="680421"/>
                  </a:lnTo>
                  <a:lnTo>
                    <a:pt x="3274252" y="679638"/>
                  </a:lnTo>
                  <a:lnTo>
                    <a:pt x="3277735" y="678856"/>
                  </a:lnTo>
                  <a:lnTo>
                    <a:pt x="3281218" y="694951"/>
                  </a:lnTo>
                  <a:lnTo>
                    <a:pt x="3284701" y="694177"/>
                  </a:lnTo>
                  <a:lnTo>
                    <a:pt x="3288185" y="693404"/>
                  </a:lnTo>
                  <a:lnTo>
                    <a:pt x="3291668" y="692631"/>
                  </a:lnTo>
                  <a:lnTo>
                    <a:pt x="3295151" y="720483"/>
                  </a:lnTo>
                  <a:lnTo>
                    <a:pt x="3298634" y="719723"/>
                  </a:lnTo>
                  <a:lnTo>
                    <a:pt x="3302118" y="718964"/>
                  </a:lnTo>
                  <a:lnTo>
                    <a:pt x="3305601" y="718205"/>
                  </a:lnTo>
                  <a:lnTo>
                    <a:pt x="3309084" y="719866"/>
                  </a:lnTo>
                  <a:lnTo>
                    <a:pt x="3312567" y="719109"/>
                  </a:lnTo>
                  <a:lnTo>
                    <a:pt x="3316051" y="718353"/>
                  </a:lnTo>
                  <a:lnTo>
                    <a:pt x="3319534" y="717597"/>
                  </a:lnTo>
                  <a:lnTo>
                    <a:pt x="3323017" y="720455"/>
                  </a:lnTo>
                  <a:lnTo>
                    <a:pt x="3326500" y="719702"/>
                  </a:lnTo>
                  <a:lnTo>
                    <a:pt x="3329984" y="718949"/>
                  </a:lnTo>
                  <a:lnTo>
                    <a:pt x="3333467" y="718196"/>
                  </a:lnTo>
                  <a:lnTo>
                    <a:pt x="3336950" y="721039"/>
                  </a:lnTo>
                  <a:lnTo>
                    <a:pt x="3340433" y="720289"/>
                  </a:lnTo>
                  <a:lnTo>
                    <a:pt x="3343917" y="719539"/>
                  </a:lnTo>
                  <a:lnTo>
                    <a:pt x="3347400" y="718790"/>
                  </a:lnTo>
                  <a:lnTo>
                    <a:pt x="3350883" y="726345"/>
                  </a:lnTo>
                  <a:lnTo>
                    <a:pt x="3354366" y="725601"/>
                  </a:lnTo>
                  <a:lnTo>
                    <a:pt x="3357850" y="724856"/>
                  </a:lnTo>
                  <a:lnTo>
                    <a:pt x="3361333" y="724113"/>
                  </a:lnTo>
                  <a:lnTo>
                    <a:pt x="3364816" y="725721"/>
                  </a:lnTo>
                  <a:lnTo>
                    <a:pt x="3368299" y="724979"/>
                  </a:lnTo>
                  <a:lnTo>
                    <a:pt x="3371783" y="724238"/>
                  </a:lnTo>
                  <a:lnTo>
                    <a:pt x="3375266" y="727009"/>
                  </a:lnTo>
                  <a:lnTo>
                    <a:pt x="3378749" y="726270"/>
                  </a:lnTo>
                  <a:lnTo>
                    <a:pt x="3382232" y="725531"/>
                  </a:lnTo>
                  <a:lnTo>
                    <a:pt x="3385716" y="724793"/>
                  </a:lnTo>
                  <a:lnTo>
                    <a:pt x="3389199" y="727549"/>
                  </a:lnTo>
                  <a:lnTo>
                    <a:pt x="3392682" y="726814"/>
                  </a:lnTo>
                  <a:lnTo>
                    <a:pt x="3396165" y="726078"/>
                  </a:lnTo>
                  <a:lnTo>
                    <a:pt x="3399649" y="725344"/>
                  </a:lnTo>
                  <a:lnTo>
                    <a:pt x="3403132" y="725770"/>
                  </a:lnTo>
                  <a:lnTo>
                    <a:pt x="3406615" y="725037"/>
                  </a:lnTo>
                  <a:lnTo>
                    <a:pt x="3410098" y="724304"/>
                  </a:lnTo>
                  <a:lnTo>
                    <a:pt x="3413582" y="723571"/>
                  </a:lnTo>
                  <a:lnTo>
                    <a:pt x="3417065" y="726313"/>
                  </a:lnTo>
                  <a:lnTo>
                    <a:pt x="3420548" y="725583"/>
                  </a:lnTo>
                  <a:lnTo>
                    <a:pt x="3424031" y="724853"/>
                  </a:lnTo>
                  <a:lnTo>
                    <a:pt x="3427515" y="724123"/>
                  </a:lnTo>
                  <a:lnTo>
                    <a:pt x="3430998" y="725701"/>
                  </a:lnTo>
                  <a:lnTo>
                    <a:pt x="3434481" y="724973"/>
                  </a:lnTo>
                  <a:lnTo>
                    <a:pt x="3437964" y="724246"/>
                  </a:lnTo>
                  <a:lnTo>
                    <a:pt x="3441447" y="723520"/>
                  </a:lnTo>
                  <a:lnTo>
                    <a:pt x="3444931" y="729662"/>
                  </a:lnTo>
                  <a:lnTo>
                    <a:pt x="3448414" y="728939"/>
                  </a:lnTo>
                  <a:lnTo>
                    <a:pt x="3451897" y="728216"/>
                  </a:lnTo>
                  <a:lnTo>
                    <a:pt x="3455380" y="727494"/>
                  </a:lnTo>
                  <a:lnTo>
                    <a:pt x="3458864" y="731308"/>
                  </a:lnTo>
                  <a:lnTo>
                    <a:pt x="3462347" y="730588"/>
                  </a:lnTo>
                  <a:lnTo>
                    <a:pt x="3465830" y="729870"/>
                  </a:lnTo>
                  <a:lnTo>
                    <a:pt x="3469313" y="729151"/>
                  </a:lnTo>
                  <a:lnTo>
                    <a:pt x="3472797" y="728433"/>
                  </a:lnTo>
                  <a:lnTo>
                    <a:pt x="3476280" y="727716"/>
                  </a:lnTo>
                  <a:lnTo>
                    <a:pt x="3479763" y="726998"/>
                  </a:lnTo>
                  <a:lnTo>
                    <a:pt x="3483246" y="726282"/>
                  </a:lnTo>
                  <a:lnTo>
                    <a:pt x="3483246" y="727412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84398" y="4104834"/>
              <a:ext cx="3483246" cy="1447232"/>
            </a:xfrm>
            <a:custGeom>
              <a:avLst/>
              <a:gdLst/>
              <a:ahLst/>
              <a:cxnLst/>
              <a:rect l="0" t="0" r="0" b="0"/>
              <a:pathLst>
                <a:path w="3483246" h="1447232">
                  <a:moveTo>
                    <a:pt x="0" y="1447232"/>
                  </a:moveTo>
                  <a:lnTo>
                    <a:pt x="3483" y="1323413"/>
                  </a:lnTo>
                  <a:lnTo>
                    <a:pt x="6966" y="1208095"/>
                  </a:lnTo>
                  <a:lnTo>
                    <a:pt x="10449" y="1100431"/>
                  </a:lnTo>
                  <a:lnTo>
                    <a:pt x="13932" y="999683"/>
                  </a:lnTo>
                  <a:lnTo>
                    <a:pt x="17416" y="905207"/>
                  </a:lnTo>
                  <a:lnTo>
                    <a:pt x="20899" y="816433"/>
                  </a:lnTo>
                  <a:lnTo>
                    <a:pt x="24382" y="732862"/>
                  </a:lnTo>
                  <a:lnTo>
                    <a:pt x="27865" y="654048"/>
                  </a:lnTo>
                  <a:lnTo>
                    <a:pt x="31349" y="579596"/>
                  </a:lnTo>
                  <a:lnTo>
                    <a:pt x="34832" y="509155"/>
                  </a:lnTo>
                  <a:lnTo>
                    <a:pt x="38315" y="442408"/>
                  </a:lnTo>
                  <a:lnTo>
                    <a:pt x="41798" y="379073"/>
                  </a:lnTo>
                  <a:lnTo>
                    <a:pt x="45282" y="318894"/>
                  </a:lnTo>
                  <a:lnTo>
                    <a:pt x="48765" y="261641"/>
                  </a:lnTo>
                  <a:lnTo>
                    <a:pt x="52248" y="207106"/>
                  </a:lnTo>
                  <a:lnTo>
                    <a:pt x="55731" y="261641"/>
                  </a:lnTo>
                  <a:lnTo>
                    <a:pt x="59215" y="213781"/>
                  </a:lnTo>
                  <a:lnTo>
                    <a:pt x="62698" y="167874"/>
                  </a:lnTo>
                  <a:lnTo>
                    <a:pt x="66181" y="123803"/>
                  </a:lnTo>
                  <a:lnTo>
                    <a:pt x="69664" y="261641"/>
                  </a:lnTo>
                  <a:lnTo>
                    <a:pt x="73148" y="223193"/>
                  </a:lnTo>
                  <a:lnTo>
                    <a:pt x="76631" y="186010"/>
                  </a:lnTo>
                  <a:lnTo>
                    <a:pt x="80114" y="150032"/>
                  </a:lnTo>
                  <a:lnTo>
                    <a:pt x="83597" y="261641"/>
                  </a:lnTo>
                  <a:lnTo>
                    <a:pt x="87081" y="229511"/>
                  </a:lnTo>
                  <a:lnTo>
                    <a:pt x="90564" y="198268"/>
                  </a:lnTo>
                  <a:lnTo>
                    <a:pt x="94047" y="167874"/>
                  </a:lnTo>
                  <a:lnTo>
                    <a:pt x="97530" y="261641"/>
                  </a:lnTo>
                  <a:lnTo>
                    <a:pt x="101014" y="234046"/>
                  </a:lnTo>
                  <a:lnTo>
                    <a:pt x="104497" y="207106"/>
                  </a:lnTo>
                  <a:lnTo>
                    <a:pt x="107980" y="180798"/>
                  </a:lnTo>
                  <a:lnTo>
                    <a:pt x="111463" y="261641"/>
                  </a:lnTo>
                  <a:lnTo>
                    <a:pt x="114947" y="237459"/>
                  </a:lnTo>
                  <a:lnTo>
                    <a:pt x="118430" y="213781"/>
                  </a:lnTo>
                  <a:lnTo>
                    <a:pt x="121913" y="363742"/>
                  </a:lnTo>
                  <a:lnTo>
                    <a:pt x="125396" y="342602"/>
                  </a:lnTo>
                  <a:lnTo>
                    <a:pt x="128880" y="321832"/>
                  </a:lnTo>
                  <a:lnTo>
                    <a:pt x="132363" y="301421"/>
                  </a:lnTo>
                  <a:lnTo>
                    <a:pt x="135846" y="281360"/>
                  </a:lnTo>
                  <a:lnTo>
                    <a:pt x="139329" y="261641"/>
                  </a:lnTo>
                  <a:lnTo>
                    <a:pt x="142813" y="242255"/>
                  </a:lnTo>
                  <a:lnTo>
                    <a:pt x="146296" y="223193"/>
                  </a:lnTo>
                  <a:lnTo>
                    <a:pt x="149779" y="204447"/>
                  </a:lnTo>
                  <a:lnTo>
                    <a:pt x="153262" y="186010"/>
                  </a:lnTo>
                  <a:lnTo>
                    <a:pt x="156746" y="167874"/>
                  </a:lnTo>
                  <a:lnTo>
                    <a:pt x="160229" y="150032"/>
                  </a:lnTo>
                  <a:lnTo>
                    <a:pt x="163712" y="244765"/>
                  </a:lnTo>
                  <a:lnTo>
                    <a:pt x="167195" y="228135"/>
                  </a:lnTo>
                  <a:lnTo>
                    <a:pt x="170679" y="211745"/>
                  </a:lnTo>
                  <a:lnTo>
                    <a:pt x="174162" y="195592"/>
                  </a:lnTo>
                  <a:lnTo>
                    <a:pt x="177645" y="276780"/>
                  </a:lnTo>
                  <a:lnTo>
                    <a:pt x="181128" y="261641"/>
                  </a:lnTo>
                  <a:lnTo>
                    <a:pt x="184612" y="246700"/>
                  </a:lnTo>
                  <a:lnTo>
                    <a:pt x="188095" y="231951"/>
                  </a:lnTo>
                  <a:lnTo>
                    <a:pt x="191578" y="247250"/>
                  </a:lnTo>
                  <a:lnTo>
                    <a:pt x="195061" y="233037"/>
                  </a:lnTo>
                  <a:lnTo>
                    <a:pt x="198545" y="219000"/>
                  </a:lnTo>
                  <a:lnTo>
                    <a:pt x="202028" y="205136"/>
                  </a:lnTo>
                  <a:lnTo>
                    <a:pt x="205511" y="191441"/>
                  </a:lnTo>
                  <a:lnTo>
                    <a:pt x="208994" y="177913"/>
                  </a:lnTo>
                  <a:lnTo>
                    <a:pt x="212478" y="164548"/>
                  </a:lnTo>
                  <a:lnTo>
                    <a:pt x="215961" y="151343"/>
                  </a:lnTo>
                  <a:lnTo>
                    <a:pt x="219444" y="167874"/>
                  </a:lnTo>
                  <a:lnTo>
                    <a:pt x="222927" y="155100"/>
                  </a:lnTo>
                  <a:lnTo>
                    <a:pt x="226411" y="142473"/>
                  </a:lnTo>
                  <a:lnTo>
                    <a:pt x="229894" y="237459"/>
                  </a:lnTo>
                  <a:lnTo>
                    <a:pt x="233377" y="225558"/>
                  </a:lnTo>
                  <a:lnTo>
                    <a:pt x="236860" y="213781"/>
                  </a:lnTo>
                  <a:lnTo>
                    <a:pt x="240344" y="202126"/>
                  </a:lnTo>
                  <a:lnTo>
                    <a:pt x="243827" y="261641"/>
                  </a:lnTo>
                  <a:lnTo>
                    <a:pt x="247310" y="250523"/>
                  </a:lnTo>
                  <a:lnTo>
                    <a:pt x="250793" y="239512"/>
                  </a:lnTo>
                  <a:lnTo>
                    <a:pt x="254277" y="228607"/>
                  </a:lnTo>
                  <a:lnTo>
                    <a:pt x="257760" y="217805"/>
                  </a:lnTo>
                  <a:lnTo>
                    <a:pt x="261243" y="207106"/>
                  </a:lnTo>
                  <a:lnTo>
                    <a:pt x="264726" y="196508"/>
                  </a:lnTo>
                  <a:lnTo>
                    <a:pt x="268210" y="186010"/>
                  </a:lnTo>
                  <a:lnTo>
                    <a:pt x="271693" y="241244"/>
                  </a:lnTo>
                  <a:lnTo>
                    <a:pt x="275176" y="231180"/>
                  </a:lnTo>
                  <a:lnTo>
                    <a:pt x="278659" y="221205"/>
                  </a:lnTo>
                  <a:lnTo>
                    <a:pt x="282143" y="211317"/>
                  </a:lnTo>
                  <a:lnTo>
                    <a:pt x="285626" y="201516"/>
                  </a:lnTo>
                  <a:lnTo>
                    <a:pt x="289109" y="191800"/>
                  </a:lnTo>
                  <a:lnTo>
                    <a:pt x="292592" y="182167"/>
                  </a:lnTo>
                  <a:lnTo>
                    <a:pt x="296075" y="172618"/>
                  </a:lnTo>
                  <a:lnTo>
                    <a:pt x="299559" y="184136"/>
                  </a:lnTo>
                  <a:lnTo>
                    <a:pt x="303042" y="174814"/>
                  </a:lnTo>
                  <a:lnTo>
                    <a:pt x="306525" y="165570"/>
                  </a:lnTo>
                  <a:lnTo>
                    <a:pt x="310008" y="156403"/>
                  </a:lnTo>
                  <a:lnTo>
                    <a:pt x="313492" y="167874"/>
                  </a:lnTo>
                  <a:lnTo>
                    <a:pt x="316975" y="158917"/>
                  </a:lnTo>
                  <a:lnTo>
                    <a:pt x="320458" y="150032"/>
                  </a:lnTo>
                  <a:lnTo>
                    <a:pt x="323941" y="141218"/>
                  </a:lnTo>
                  <a:lnTo>
                    <a:pt x="327425" y="132476"/>
                  </a:lnTo>
                  <a:lnTo>
                    <a:pt x="330908" y="123803"/>
                  </a:lnTo>
                  <a:lnTo>
                    <a:pt x="334391" y="115200"/>
                  </a:lnTo>
                  <a:lnTo>
                    <a:pt x="337874" y="146666"/>
                  </a:lnTo>
                  <a:lnTo>
                    <a:pt x="341358" y="138296"/>
                  </a:lnTo>
                  <a:lnTo>
                    <a:pt x="344841" y="129991"/>
                  </a:lnTo>
                  <a:lnTo>
                    <a:pt x="348324" y="121749"/>
                  </a:lnTo>
                  <a:lnTo>
                    <a:pt x="351807" y="151642"/>
                  </a:lnTo>
                  <a:lnTo>
                    <a:pt x="355291" y="143615"/>
                  </a:lnTo>
                  <a:lnTo>
                    <a:pt x="358774" y="135647"/>
                  </a:lnTo>
                  <a:lnTo>
                    <a:pt x="362257" y="127737"/>
                  </a:lnTo>
                  <a:lnTo>
                    <a:pt x="365740" y="156205"/>
                  </a:lnTo>
                  <a:lnTo>
                    <a:pt x="369224" y="148494"/>
                  </a:lnTo>
                  <a:lnTo>
                    <a:pt x="372707" y="140837"/>
                  </a:lnTo>
                  <a:lnTo>
                    <a:pt x="376190" y="133233"/>
                  </a:lnTo>
                  <a:lnTo>
                    <a:pt x="379673" y="125683"/>
                  </a:lnTo>
                  <a:lnTo>
                    <a:pt x="383157" y="118184"/>
                  </a:lnTo>
                  <a:lnTo>
                    <a:pt x="386640" y="110738"/>
                  </a:lnTo>
                  <a:lnTo>
                    <a:pt x="390123" y="103343"/>
                  </a:lnTo>
                  <a:lnTo>
                    <a:pt x="393606" y="113742"/>
                  </a:lnTo>
                  <a:lnTo>
                    <a:pt x="397090" y="106484"/>
                  </a:lnTo>
                  <a:lnTo>
                    <a:pt x="400573" y="99274"/>
                  </a:lnTo>
                  <a:lnTo>
                    <a:pt x="404056" y="92113"/>
                  </a:lnTo>
                  <a:lnTo>
                    <a:pt x="407539" y="84999"/>
                  </a:lnTo>
                  <a:lnTo>
                    <a:pt x="411023" y="77933"/>
                  </a:lnTo>
                  <a:lnTo>
                    <a:pt x="414506" y="70914"/>
                  </a:lnTo>
                  <a:lnTo>
                    <a:pt x="417989" y="63941"/>
                  </a:lnTo>
                  <a:lnTo>
                    <a:pt x="421472" y="57015"/>
                  </a:lnTo>
                  <a:lnTo>
                    <a:pt x="424956" y="50134"/>
                  </a:lnTo>
                  <a:lnTo>
                    <a:pt x="428439" y="43298"/>
                  </a:lnTo>
                  <a:lnTo>
                    <a:pt x="431922" y="36506"/>
                  </a:lnTo>
                  <a:lnTo>
                    <a:pt x="435405" y="29759"/>
                  </a:lnTo>
                  <a:lnTo>
                    <a:pt x="438889" y="23056"/>
                  </a:lnTo>
                  <a:lnTo>
                    <a:pt x="442372" y="16396"/>
                  </a:lnTo>
                  <a:lnTo>
                    <a:pt x="445855" y="44828"/>
                  </a:lnTo>
                  <a:lnTo>
                    <a:pt x="449338" y="38304"/>
                  </a:lnTo>
                  <a:lnTo>
                    <a:pt x="452822" y="31820"/>
                  </a:lnTo>
                  <a:lnTo>
                    <a:pt x="456305" y="25377"/>
                  </a:lnTo>
                  <a:lnTo>
                    <a:pt x="459788" y="18973"/>
                  </a:lnTo>
                  <a:lnTo>
                    <a:pt x="463271" y="12609"/>
                  </a:lnTo>
                  <a:lnTo>
                    <a:pt x="466755" y="6285"/>
                  </a:lnTo>
                  <a:lnTo>
                    <a:pt x="470238" y="0"/>
                  </a:lnTo>
                  <a:lnTo>
                    <a:pt x="473721" y="134279"/>
                  </a:lnTo>
                  <a:lnTo>
                    <a:pt x="477204" y="128280"/>
                  </a:lnTo>
                  <a:lnTo>
                    <a:pt x="480688" y="122315"/>
                  </a:lnTo>
                  <a:lnTo>
                    <a:pt x="484171" y="116382"/>
                  </a:lnTo>
                  <a:lnTo>
                    <a:pt x="487654" y="151774"/>
                  </a:lnTo>
                  <a:lnTo>
                    <a:pt x="491137" y="145977"/>
                  </a:lnTo>
                  <a:lnTo>
                    <a:pt x="494621" y="140212"/>
                  </a:lnTo>
                  <a:lnTo>
                    <a:pt x="498104" y="134476"/>
                  </a:lnTo>
                  <a:lnTo>
                    <a:pt x="501587" y="155100"/>
                  </a:lnTo>
                  <a:lnTo>
                    <a:pt x="505070" y="149470"/>
                  </a:lnTo>
                  <a:lnTo>
                    <a:pt x="508554" y="143869"/>
                  </a:lnTo>
                  <a:lnTo>
                    <a:pt x="512037" y="138296"/>
                  </a:lnTo>
                  <a:lnTo>
                    <a:pt x="515520" y="145616"/>
                  </a:lnTo>
                  <a:lnTo>
                    <a:pt x="519003" y="140122"/>
                  </a:lnTo>
                  <a:lnTo>
                    <a:pt x="522487" y="134655"/>
                  </a:lnTo>
                  <a:lnTo>
                    <a:pt x="525970" y="129215"/>
                  </a:lnTo>
                  <a:lnTo>
                    <a:pt x="529453" y="173178"/>
                  </a:lnTo>
                  <a:lnTo>
                    <a:pt x="532936" y="167874"/>
                  </a:lnTo>
                  <a:lnTo>
                    <a:pt x="536420" y="162596"/>
                  </a:lnTo>
                  <a:lnTo>
                    <a:pt x="539903" y="157344"/>
                  </a:lnTo>
                  <a:lnTo>
                    <a:pt x="543386" y="163971"/>
                  </a:lnTo>
                  <a:lnTo>
                    <a:pt x="546869" y="158787"/>
                  </a:lnTo>
                  <a:lnTo>
                    <a:pt x="550353" y="153629"/>
                  </a:lnTo>
                  <a:lnTo>
                    <a:pt x="553836" y="148494"/>
                  </a:lnTo>
                  <a:lnTo>
                    <a:pt x="557319" y="143383"/>
                  </a:lnTo>
                  <a:lnTo>
                    <a:pt x="560802" y="138296"/>
                  </a:lnTo>
                  <a:lnTo>
                    <a:pt x="564286" y="133233"/>
                  </a:lnTo>
                  <a:lnTo>
                    <a:pt x="567769" y="139965"/>
                  </a:lnTo>
                  <a:lnTo>
                    <a:pt x="571252" y="134967"/>
                  </a:lnTo>
                  <a:lnTo>
                    <a:pt x="574735" y="129991"/>
                  </a:lnTo>
                  <a:lnTo>
                    <a:pt x="578218" y="125038"/>
                  </a:lnTo>
                  <a:lnTo>
                    <a:pt x="581702" y="143171"/>
                  </a:lnTo>
                  <a:lnTo>
                    <a:pt x="585185" y="138296"/>
                  </a:lnTo>
                  <a:lnTo>
                    <a:pt x="588668" y="133444"/>
                  </a:lnTo>
                  <a:lnTo>
                    <a:pt x="592151" y="128613"/>
                  </a:lnTo>
                  <a:lnTo>
                    <a:pt x="595635" y="167874"/>
                  </a:lnTo>
                  <a:lnTo>
                    <a:pt x="599118" y="163151"/>
                  </a:lnTo>
                  <a:lnTo>
                    <a:pt x="602601" y="158447"/>
                  </a:lnTo>
                  <a:lnTo>
                    <a:pt x="606084" y="153764"/>
                  </a:lnTo>
                  <a:lnTo>
                    <a:pt x="609568" y="149101"/>
                  </a:lnTo>
                  <a:lnTo>
                    <a:pt x="613051" y="144457"/>
                  </a:lnTo>
                  <a:lnTo>
                    <a:pt x="616534" y="139833"/>
                  </a:lnTo>
                  <a:lnTo>
                    <a:pt x="620017" y="135229"/>
                  </a:lnTo>
                  <a:lnTo>
                    <a:pt x="623501" y="151848"/>
                  </a:lnTo>
                  <a:lnTo>
                    <a:pt x="626984" y="147312"/>
                  </a:lnTo>
                  <a:lnTo>
                    <a:pt x="630467" y="142795"/>
                  </a:lnTo>
                  <a:lnTo>
                    <a:pt x="633950" y="138296"/>
                  </a:lnTo>
                  <a:lnTo>
                    <a:pt x="637434" y="193875"/>
                  </a:lnTo>
                  <a:lnTo>
                    <a:pt x="640917" y="189499"/>
                  </a:lnTo>
                  <a:lnTo>
                    <a:pt x="644400" y="185140"/>
                  </a:lnTo>
                  <a:lnTo>
                    <a:pt x="647883" y="180798"/>
                  </a:lnTo>
                  <a:lnTo>
                    <a:pt x="651367" y="176473"/>
                  </a:lnTo>
                  <a:lnTo>
                    <a:pt x="654850" y="172165"/>
                  </a:lnTo>
                  <a:lnTo>
                    <a:pt x="658333" y="167874"/>
                  </a:lnTo>
                  <a:lnTo>
                    <a:pt x="661816" y="163600"/>
                  </a:lnTo>
                  <a:lnTo>
                    <a:pt x="665300" y="159342"/>
                  </a:lnTo>
                  <a:lnTo>
                    <a:pt x="668783" y="155100"/>
                  </a:lnTo>
                  <a:lnTo>
                    <a:pt x="672266" y="150875"/>
                  </a:lnTo>
                  <a:lnTo>
                    <a:pt x="675749" y="245294"/>
                  </a:lnTo>
                  <a:lnTo>
                    <a:pt x="679233" y="241244"/>
                  </a:lnTo>
                  <a:lnTo>
                    <a:pt x="682716" y="237207"/>
                  </a:lnTo>
                  <a:lnTo>
                    <a:pt x="686199" y="233186"/>
                  </a:lnTo>
                  <a:lnTo>
                    <a:pt x="689682" y="245629"/>
                  </a:lnTo>
                  <a:lnTo>
                    <a:pt x="693166" y="241661"/>
                  </a:lnTo>
                  <a:lnTo>
                    <a:pt x="696649" y="237706"/>
                  </a:lnTo>
                  <a:lnTo>
                    <a:pt x="700132" y="233765"/>
                  </a:lnTo>
                  <a:lnTo>
                    <a:pt x="703615" y="229838"/>
                  </a:lnTo>
                  <a:lnTo>
                    <a:pt x="707099" y="225924"/>
                  </a:lnTo>
                  <a:lnTo>
                    <a:pt x="710582" y="222024"/>
                  </a:lnTo>
                  <a:lnTo>
                    <a:pt x="714065" y="218138"/>
                  </a:lnTo>
                  <a:lnTo>
                    <a:pt x="717548" y="230472"/>
                  </a:lnTo>
                  <a:lnTo>
                    <a:pt x="721032" y="226635"/>
                  </a:lnTo>
                  <a:lnTo>
                    <a:pt x="724515" y="222811"/>
                  </a:lnTo>
                  <a:lnTo>
                    <a:pt x="727998" y="219000"/>
                  </a:lnTo>
                  <a:lnTo>
                    <a:pt x="731481" y="215202"/>
                  </a:lnTo>
                  <a:lnTo>
                    <a:pt x="734965" y="211417"/>
                  </a:lnTo>
                  <a:lnTo>
                    <a:pt x="738448" y="207644"/>
                  </a:lnTo>
                  <a:lnTo>
                    <a:pt x="741931" y="203884"/>
                  </a:lnTo>
                  <a:lnTo>
                    <a:pt x="745414" y="200137"/>
                  </a:lnTo>
                  <a:lnTo>
                    <a:pt x="748898" y="196402"/>
                  </a:lnTo>
                  <a:lnTo>
                    <a:pt x="752381" y="192679"/>
                  </a:lnTo>
                  <a:lnTo>
                    <a:pt x="755864" y="188969"/>
                  </a:lnTo>
                  <a:lnTo>
                    <a:pt x="759347" y="201323"/>
                  </a:lnTo>
                  <a:lnTo>
                    <a:pt x="762831" y="197658"/>
                  </a:lnTo>
                  <a:lnTo>
                    <a:pt x="766314" y="194005"/>
                  </a:lnTo>
                  <a:lnTo>
                    <a:pt x="769797" y="198268"/>
                  </a:lnTo>
                  <a:lnTo>
                    <a:pt x="773280" y="194649"/>
                  </a:lnTo>
                  <a:lnTo>
                    <a:pt x="776764" y="191041"/>
                  </a:lnTo>
                  <a:lnTo>
                    <a:pt x="780247" y="187445"/>
                  </a:lnTo>
                  <a:lnTo>
                    <a:pt x="783730" y="199454"/>
                  </a:lnTo>
                  <a:lnTo>
                    <a:pt x="787213" y="195900"/>
                  </a:lnTo>
                  <a:lnTo>
                    <a:pt x="790697" y="192358"/>
                  </a:lnTo>
                  <a:lnTo>
                    <a:pt x="794180" y="188827"/>
                  </a:lnTo>
                  <a:lnTo>
                    <a:pt x="797663" y="192998"/>
                  </a:lnTo>
                  <a:lnTo>
                    <a:pt x="801146" y="189499"/>
                  </a:lnTo>
                  <a:lnTo>
                    <a:pt x="804630" y="186010"/>
                  </a:lnTo>
                  <a:lnTo>
                    <a:pt x="808113" y="182533"/>
                  </a:lnTo>
                  <a:lnTo>
                    <a:pt x="811596" y="209062"/>
                  </a:lnTo>
                  <a:lnTo>
                    <a:pt x="815079" y="205642"/>
                  </a:lnTo>
                  <a:lnTo>
                    <a:pt x="818563" y="202232"/>
                  </a:lnTo>
                  <a:lnTo>
                    <a:pt x="822046" y="198833"/>
                  </a:lnTo>
                  <a:lnTo>
                    <a:pt x="825529" y="202759"/>
                  </a:lnTo>
                  <a:lnTo>
                    <a:pt x="829012" y="199389"/>
                  </a:lnTo>
                  <a:lnTo>
                    <a:pt x="832496" y="196029"/>
                  </a:lnTo>
                  <a:lnTo>
                    <a:pt x="835979" y="192679"/>
                  </a:lnTo>
                  <a:lnTo>
                    <a:pt x="839462" y="210882"/>
                  </a:lnTo>
                  <a:lnTo>
                    <a:pt x="842945" y="207578"/>
                  </a:lnTo>
                  <a:lnTo>
                    <a:pt x="846429" y="204283"/>
                  </a:lnTo>
                  <a:lnTo>
                    <a:pt x="849912" y="200998"/>
                  </a:lnTo>
                  <a:lnTo>
                    <a:pt x="853395" y="211745"/>
                  </a:lnTo>
                  <a:lnTo>
                    <a:pt x="856878" y="208496"/>
                  </a:lnTo>
                  <a:lnTo>
                    <a:pt x="860361" y="205256"/>
                  </a:lnTo>
                  <a:lnTo>
                    <a:pt x="863845" y="202025"/>
                  </a:lnTo>
                  <a:lnTo>
                    <a:pt x="867328" y="198804"/>
                  </a:lnTo>
                  <a:lnTo>
                    <a:pt x="870811" y="195592"/>
                  </a:lnTo>
                  <a:lnTo>
                    <a:pt x="874294" y="192389"/>
                  </a:lnTo>
                  <a:lnTo>
                    <a:pt x="877778" y="189195"/>
                  </a:lnTo>
                  <a:lnTo>
                    <a:pt x="881261" y="186010"/>
                  </a:lnTo>
                  <a:lnTo>
                    <a:pt x="884744" y="182835"/>
                  </a:lnTo>
                  <a:lnTo>
                    <a:pt x="888227" y="179668"/>
                  </a:lnTo>
                  <a:lnTo>
                    <a:pt x="891711" y="176511"/>
                  </a:lnTo>
                  <a:lnTo>
                    <a:pt x="895194" y="173362"/>
                  </a:lnTo>
                  <a:lnTo>
                    <a:pt x="898677" y="170223"/>
                  </a:lnTo>
                  <a:lnTo>
                    <a:pt x="902160" y="167092"/>
                  </a:lnTo>
                  <a:lnTo>
                    <a:pt x="905644" y="177913"/>
                  </a:lnTo>
                  <a:lnTo>
                    <a:pt x="909127" y="174814"/>
                  </a:lnTo>
                  <a:lnTo>
                    <a:pt x="912610" y="171725"/>
                  </a:lnTo>
                  <a:lnTo>
                    <a:pt x="916093" y="168643"/>
                  </a:lnTo>
                  <a:lnTo>
                    <a:pt x="919577" y="186010"/>
                  </a:lnTo>
                  <a:lnTo>
                    <a:pt x="923060" y="182967"/>
                  </a:lnTo>
                  <a:lnTo>
                    <a:pt x="926543" y="179932"/>
                  </a:lnTo>
                  <a:lnTo>
                    <a:pt x="930026" y="176905"/>
                  </a:lnTo>
                  <a:lnTo>
                    <a:pt x="933510" y="180583"/>
                  </a:lnTo>
                  <a:lnTo>
                    <a:pt x="936993" y="177580"/>
                  </a:lnTo>
                  <a:lnTo>
                    <a:pt x="940476" y="174584"/>
                  </a:lnTo>
                  <a:lnTo>
                    <a:pt x="943959" y="171597"/>
                  </a:lnTo>
                  <a:lnTo>
                    <a:pt x="947443" y="181856"/>
                  </a:lnTo>
                  <a:lnTo>
                    <a:pt x="950926" y="178897"/>
                  </a:lnTo>
                  <a:lnTo>
                    <a:pt x="954409" y="175947"/>
                  </a:lnTo>
                  <a:lnTo>
                    <a:pt x="957892" y="173005"/>
                  </a:lnTo>
                  <a:lnTo>
                    <a:pt x="961376" y="183088"/>
                  </a:lnTo>
                  <a:lnTo>
                    <a:pt x="964859" y="180174"/>
                  </a:lnTo>
                  <a:lnTo>
                    <a:pt x="968342" y="177268"/>
                  </a:lnTo>
                  <a:lnTo>
                    <a:pt x="971825" y="174369"/>
                  </a:lnTo>
                  <a:lnTo>
                    <a:pt x="975309" y="177913"/>
                  </a:lnTo>
                  <a:lnTo>
                    <a:pt x="978792" y="175036"/>
                  </a:lnTo>
                  <a:lnTo>
                    <a:pt x="982275" y="172165"/>
                  </a:lnTo>
                  <a:lnTo>
                    <a:pt x="985758" y="175692"/>
                  </a:lnTo>
                  <a:lnTo>
                    <a:pt x="989242" y="172843"/>
                  </a:lnTo>
                  <a:lnTo>
                    <a:pt x="992725" y="170001"/>
                  </a:lnTo>
                  <a:lnTo>
                    <a:pt x="996208" y="167166"/>
                  </a:lnTo>
                  <a:lnTo>
                    <a:pt x="999691" y="164339"/>
                  </a:lnTo>
                  <a:lnTo>
                    <a:pt x="1003175" y="161519"/>
                  </a:lnTo>
                  <a:lnTo>
                    <a:pt x="1006658" y="158706"/>
                  </a:lnTo>
                  <a:lnTo>
                    <a:pt x="1010141" y="155900"/>
                  </a:lnTo>
                  <a:lnTo>
                    <a:pt x="1013624" y="159474"/>
                  </a:lnTo>
                  <a:lnTo>
                    <a:pt x="1017108" y="156689"/>
                  </a:lnTo>
                  <a:lnTo>
                    <a:pt x="1020591" y="153910"/>
                  </a:lnTo>
                  <a:lnTo>
                    <a:pt x="1024074" y="151138"/>
                  </a:lnTo>
                  <a:lnTo>
                    <a:pt x="1027557" y="148374"/>
                  </a:lnTo>
                  <a:lnTo>
                    <a:pt x="1031041" y="145616"/>
                  </a:lnTo>
                  <a:lnTo>
                    <a:pt x="1034524" y="142865"/>
                  </a:lnTo>
                  <a:lnTo>
                    <a:pt x="1038007" y="140122"/>
                  </a:lnTo>
                  <a:lnTo>
                    <a:pt x="1041490" y="198268"/>
                  </a:lnTo>
                  <a:lnTo>
                    <a:pt x="1044974" y="195592"/>
                  </a:lnTo>
                  <a:lnTo>
                    <a:pt x="1048457" y="192922"/>
                  </a:lnTo>
                  <a:lnTo>
                    <a:pt x="1051940" y="190258"/>
                  </a:lnTo>
                  <a:lnTo>
                    <a:pt x="1055423" y="193402"/>
                  </a:lnTo>
                  <a:lnTo>
                    <a:pt x="1058907" y="190756"/>
                  </a:lnTo>
                  <a:lnTo>
                    <a:pt x="1062390" y="188117"/>
                  </a:lnTo>
                  <a:lnTo>
                    <a:pt x="1065873" y="185484"/>
                  </a:lnTo>
                  <a:lnTo>
                    <a:pt x="1069356" y="182858"/>
                  </a:lnTo>
                  <a:lnTo>
                    <a:pt x="1072840" y="180237"/>
                  </a:lnTo>
                  <a:lnTo>
                    <a:pt x="1076323" y="177623"/>
                  </a:lnTo>
                  <a:lnTo>
                    <a:pt x="1079806" y="175015"/>
                  </a:lnTo>
                  <a:lnTo>
                    <a:pt x="1083289" y="178201"/>
                  </a:lnTo>
                  <a:lnTo>
                    <a:pt x="1086773" y="175610"/>
                  </a:lnTo>
                  <a:lnTo>
                    <a:pt x="1090256" y="173026"/>
                  </a:lnTo>
                  <a:lnTo>
                    <a:pt x="1093739" y="176198"/>
                  </a:lnTo>
                  <a:lnTo>
                    <a:pt x="1097222" y="173630"/>
                  </a:lnTo>
                  <a:lnTo>
                    <a:pt x="1100706" y="171068"/>
                  </a:lnTo>
                  <a:lnTo>
                    <a:pt x="1104189" y="168512"/>
                  </a:lnTo>
                  <a:lnTo>
                    <a:pt x="1107672" y="171681"/>
                  </a:lnTo>
                  <a:lnTo>
                    <a:pt x="1111155" y="169142"/>
                  </a:lnTo>
                  <a:lnTo>
                    <a:pt x="1114639" y="166608"/>
                  </a:lnTo>
                  <a:lnTo>
                    <a:pt x="1118122" y="164080"/>
                  </a:lnTo>
                  <a:lnTo>
                    <a:pt x="1121605" y="178470"/>
                  </a:lnTo>
                  <a:lnTo>
                    <a:pt x="1125088" y="175967"/>
                  </a:lnTo>
                  <a:lnTo>
                    <a:pt x="1128572" y="173471"/>
                  </a:lnTo>
                  <a:lnTo>
                    <a:pt x="1132055" y="170980"/>
                  </a:lnTo>
                  <a:lnTo>
                    <a:pt x="1135538" y="168495"/>
                  </a:lnTo>
                  <a:lnTo>
                    <a:pt x="1139021" y="166015"/>
                  </a:lnTo>
                  <a:lnTo>
                    <a:pt x="1142505" y="163541"/>
                  </a:lnTo>
                  <a:lnTo>
                    <a:pt x="1145988" y="161072"/>
                  </a:lnTo>
                  <a:lnTo>
                    <a:pt x="1149471" y="180624"/>
                  </a:lnTo>
                  <a:lnTo>
                    <a:pt x="1152954" y="178184"/>
                  </a:lnTo>
                  <a:lnTo>
                    <a:pt x="1156437" y="175749"/>
                  </a:lnTo>
                  <a:lnTo>
                    <a:pt x="1159921" y="173320"/>
                  </a:lnTo>
                  <a:lnTo>
                    <a:pt x="1163404" y="181659"/>
                  </a:lnTo>
                  <a:lnTo>
                    <a:pt x="1166887" y="179250"/>
                  </a:lnTo>
                  <a:lnTo>
                    <a:pt x="1170370" y="176845"/>
                  </a:lnTo>
                  <a:lnTo>
                    <a:pt x="1173854" y="174446"/>
                  </a:lnTo>
                  <a:lnTo>
                    <a:pt x="1177337" y="187912"/>
                  </a:lnTo>
                  <a:lnTo>
                    <a:pt x="1180820" y="185535"/>
                  </a:lnTo>
                  <a:lnTo>
                    <a:pt x="1184303" y="183164"/>
                  </a:lnTo>
                  <a:lnTo>
                    <a:pt x="1187787" y="180798"/>
                  </a:lnTo>
                  <a:lnTo>
                    <a:pt x="1191270" y="178437"/>
                  </a:lnTo>
                  <a:lnTo>
                    <a:pt x="1194753" y="176081"/>
                  </a:lnTo>
                  <a:lnTo>
                    <a:pt x="1198236" y="173730"/>
                  </a:lnTo>
                  <a:lnTo>
                    <a:pt x="1201720" y="192045"/>
                  </a:lnTo>
                  <a:lnTo>
                    <a:pt x="1205203" y="189720"/>
                  </a:lnTo>
                  <a:lnTo>
                    <a:pt x="1208686" y="187400"/>
                  </a:lnTo>
                  <a:lnTo>
                    <a:pt x="1212169" y="185085"/>
                  </a:lnTo>
                  <a:lnTo>
                    <a:pt x="1215653" y="182775"/>
                  </a:lnTo>
                  <a:lnTo>
                    <a:pt x="1219136" y="180469"/>
                  </a:lnTo>
                  <a:lnTo>
                    <a:pt x="1222619" y="178168"/>
                  </a:lnTo>
                  <a:lnTo>
                    <a:pt x="1226102" y="175873"/>
                  </a:lnTo>
                  <a:lnTo>
                    <a:pt x="1229586" y="193712"/>
                  </a:lnTo>
                  <a:lnTo>
                    <a:pt x="1233069" y="191441"/>
                  </a:lnTo>
                  <a:lnTo>
                    <a:pt x="1236552" y="189175"/>
                  </a:lnTo>
                  <a:lnTo>
                    <a:pt x="1240035" y="186914"/>
                  </a:lnTo>
                  <a:lnTo>
                    <a:pt x="1243519" y="184657"/>
                  </a:lnTo>
                  <a:lnTo>
                    <a:pt x="1247002" y="182404"/>
                  </a:lnTo>
                  <a:lnTo>
                    <a:pt x="1250485" y="180156"/>
                  </a:lnTo>
                  <a:lnTo>
                    <a:pt x="1253968" y="177913"/>
                  </a:lnTo>
                  <a:lnTo>
                    <a:pt x="1257452" y="219000"/>
                  </a:lnTo>
                  <a:lnTo>
                    <a:pt x="1260935" y="216800"/>
                  </a:lnTo>
                  <a:lnTo>
                    <a:pt x="1264418" y="214604"/>
                  </a:lnTo>
                  <a:lnTo>
                    <a:pt x="1267901" y="212412"/>
                  </a:lnTo>
                  <a:lnTo>
                    <a:pt x="1271385" y="228607"/>
                  </a:lnTo>
                  <a:lnTo>
                    <a:pt x="1274868" y="226438"/>
                  </a:lnTo>
                  <a:lnTo>
                    <a:pt x="1278351" y="224274"/>
                  </a:lnTo>
                  <a:lnTo>
                    <a:pt x="1281834" y="222113"/>
                  </a:lnTo>
                  <a:lnTo>
                    <a:pt x="1285318" y="224483"/>
                  </a:lnTo>
                  <a:lnTo>
                    <a:pt x="1288801" y="222334"/>
                  </a:lnTo>
                  <a:lnTo>
                    <a:pt x="1292284" y="220190"/>
                  </a:lnTo>
                  <a:lnTo>
                    <a:pt x="1295767" y="218050"/>
                  </a:lnTo>
                  <a:lnTo>
                    <a:pt x="1299251" y="215913"/>
                  </a:lnTo>
                  <a:lnTo>
                    <a:pt x="1302734" y="213781"/>
                  </a:lnTo>
                  <a:lnTo>
                    <a:pt x="1306217" y="211653"/>
                  </a:lnTo>
                  <a:lnTo>
                    <a:pt x="1309700" y="222982"/>
                  </a:lnTo>
                  <a:lnTo>
                    <a:pt x="1313184" y="220872"/>
                  </a:lnTo>
                  <a:lnTo>
                    <a:pt x="1316667" y="218766"/>
                  </a:lnTo>
                  <a:lnTo>
                    <a:pt x="1320150" y="216665"/>
                  </a:lnTo>
                  <a:lnTo>
                    <a:pt x="1323633" y="214567"/>
                  </a:lnTo>
                  <a:lnTo>
                    <a:pt x="1327117" y="212473"/>
                  </a:lnTo>
                  <a:lnTo>
                    <a:pt x="1330600" y="210383"/>
                  </a:lnTo>
                  <a:lnTo>
                    <a:pt x="1334083" y="208297"/>
                  </a:lnTo>
                  <a:lnTo>
                    <a:pt x="1337566" y="206214"/>
                  </a:lnTo>
                  <a:lnTo>
                    <a:pt x="1341050" y="204136"/>
                  </a:lnTo>
                  <a:lnTo>
                    <a:pt x="1344533" y="202061"/>
                  </a:lnTo>
                  <a:lnTo>
                    <a:pt x="1348016" y="199990"/>
                  </a:lnTo>
                  <a:lnTo>
                    <a:pt x="1351499" y="211209"/>
                  </a:lnTo>
                  <a:lnTo>
                    <a:pt x="1354983" y="209156"/>
                  </a:lnTo>
                  <a:lnTo>
                    <a:pt x="1358466" y="207106"/>
                  </a:lnTo>
                  <a:lnTo>
                    <a:pt x="1361949" y="205060"/>
                  </a:lnTo>
                  <a:lnTo>
                    <a:pt x="1365432" y="211745"/>
                  </a:lnTo>
                  <a:lnTo>
                    <a:pt x="1368916" y="209713"/>
                  </a:lnTo>
                  <a:lnTo>
                    <a:pt x="1372399" y="207685"/>
                  </a:lnTo>
                  <a:lnTo>
                    <a:pt x="1375882" y="205660"/>
                  </a:lnTo>
                  <a:lnTo>
                    <a:pt x="1379365" y="203639"/>
                  </a:lnTo>
                  <a:lnTo>
                    <a:pt x="1382849" y="201622"/>
                  </a:lnTo>
                  <a:lnTo>
                    <a:pt x="1386332" y="199608"/>
                  </a:lnTo>
                  <a:lnTo>
                    <a:pt x="1389815" y="197598"/>
                  </a:lnTo>
                  <a:lnTo>
                    <a:pt x="1393298" y="204248"/>
                  </a:lnTo>
                  <a:lnTo>
                    <a:pt x="1396782" y="202251"/>
                  </a:lnTo>
                  <a:lnTo>
                    <a:pt x="1400265" y="200257"/>
                  </a:lnTo>
                  <a:lnTo>
                    <a:pt x="1403748" y="198268"/>
                  </a:lnTo>
                  <a:lnTo>
                    <a:pt x="1407231" y="221619"/>
                  </a:lnTo>
                  <a:lnTo>
                    <a:pt x="1410715" y="219654"/>
                  </a:lnTo>
                  <a:lnTo>
                    <a:pt x="1414198" y="217693"/>
                  </a:lnTo>
                  <a:lnTo>
                    <a:pt x="1417681" y="236124"/>
                  </a:lnTo>
                  <a:lnTo>
                    <a:pt x="1421164" y="234185"/>
                  </a:lnTo>
                  <a:lnTo>
                    <a:pt x="1424648" y="232249"/>
                  </a:lnTo>
                  <a:lnTo>
                    <a:pt x="1428131" y="230316"/>
                  </a:lnTo>
                  <a:lnTo>
                    <a:pt x="1431614" y="232395"/>
                  </a:lnTo>
                  <a:lnTo>
                    <a:pt x="1435097" y="230472"/>
                  </a:lnTo>
                  <a:lnTo>
                    <a:pt x="1438580" y="228552"/>
                  </a:lnTo>
                  <a:lnTo>
                    <a:pt x="1442064" y="226635"/>
                  </a:lnTo>
                  <a:lnTo>
                    <a:pt x="1445547" y="270989"/>
                  </a:lnTo>
                  <a:lnTo>
                    <a:pt x="1449030" y="269114"/>
                  </a:lnTo>
                  <a:lnTo>
                    <a:pt x="1452513" y="267241"/>
                  </a:lnTo>
                  <a:lnTo>
                    <a:pt x="1455997" y="265371"/>
                  </a:lnTo>
                  <a:lnTo>
                    <a:pt x="1459480" y="296074"/>
                  </a:lnTo>
                  <a:lnTo>
                    <a:pt x="1462963" y="294236"/>
                  </a:lnTo>
                  <a:lnTo>
                    <a:pt x="1466446" y="292401"/>
                  </a:lnTo>
                  <a:lnTo>
                    <a:pt x="1469930" y="290569"/>
                  </a:lnTo>
                  <a:lnTo>
                    <a:pt x="1473413" y="288740"/>
                  </a:lnTo>
                  <a:lnTo>
                    <a:pt x="1476896" y="286913"/>
                  </a:lnTo>
                  <a:lnTo>
                    <a:pt x="1480379" y="285090"/>
                  </a:lnTo>
                  <a:lnTo>
                    <a:pt x="1483863" y="283269"/>
                  </a:lnTo>
                  <a:lnTo>
                    <a:pt x="1487346" y="295448"/>
                  </a:lnTo>
                  <a:lnTo>
                    <a:pt x="1490829" y="293643"/>
                  </a:lnTo>
                  <a:lnTo>
                    <a:pt x="1494312" y="291842"/>
                  </a:lnTo>
                  <a:lnTo>
                    <a:pt x="1497796" y="290044"/>
                  </a:lnTo>
                  <a:lnTo>
                    <a:pt x="1501279" y="288248"/>
                  </a:lnTo>
                  <a:lnTo>
                    <a:pt x="1504762" y="286455"/>
                  </a:lnTo>
                  <a:lnTo>
                    <a:pt x="1508245" y="284665"/>
                  </a:lnTo>
                  <a:lnTo>
                    <a:pt x="1511729" y="282877"/>
                  </a:lnTo>
                  <a:lnTo>
                    <a:pt x="1515212" y="301598"/>
                  </a:lnTo>
                  <a:lnTo>
                    <a:pt x="1518695" y="299831"/>
                  </a:lnTo>
                  <a:lnTo>
                    <a:pt x="1522178" y="298068"/>
                  </a:lnTo>
                  <a:lnTo>
                    <a:pt x="1525662" y="296307"/>
                  </a:lnTo>
                  <a:lnTo>
                    <a:pt x="1529145" y="294549"/>
                  </a:lnTo>
                  <a:lnTo>
                    <a:pt x="1532628" y="292794"/>
                  </a:lnTo>
                  <a:lnTo>
                    <a:pt x="1536111" y="291041"/>
                  </a:lnTo>
                  <a:lnTo>
                    <a:pt x="1539595" y="292656"/>
                  </a:lnTo>
                  <a:lnTo>
                    <a:pt x="1543078" y="290911"/>
                  </a:lnTo>
                  <a:lnTo>
                    <a:pt x="1546561" y="289169"/>
                  </a:lnTo>
                  <a:lnTo>
                    <a:pt x="1550044" y="287429"/>
                  </a:lnTo>
                  <a:lnTo>
                    <a:pt x="1553528" y="292385"/>
                  </a:lnTo>
                  <a:lnTo>
                    <a:pt x="1557011" y="290656"/>
                  </a:lnTo>
                  <a:lnTo>
                    <a:pt x="1560494" y="288929"/>
                  </a:lnTo>
                  <a:lnTo>
                    <a:pt x="1563977" y="287204"/>
                  </a:lnTo>
                  <a:lnTo>
                    <a:pt x="1567461" y="285482"/>
                  </a:lnTo>
                  <a:lnTo>
                    <a:pt x="1570944" y="283763"/>
                  </a:lnTo>
                  <a:lnTo>
                    <a:pt x="1574427" y="282046"/>
                  </a:lnTo>
                  <a:lnTo>
                    <a:pt x="1577910" y="280332"/>
                  </a:lnTo>
                  <a:lnTo>
                    <a:pt x="1581394" y="291857"/>
                  </a:lnTo>
                  <a:lnTo>
                    <a:pt x="1584877" y="290158"/>
                  </a:lnTo>
                  <a:lnTo>
                    <a:pt x="1588360" y="288461"/>
                  </a:lnTo>
                  <a:lnTo>
                    <a:pt x="1591843" y="286766"/>
                  </a:lnTo>
                  <a:lnTo>
                    <a:pt x="1595327" y="310746"/>
                  </a:lnTo>
                  <a:lnTo>
                    <a:pt x="1598810" y="309075"/>
                  </a:lnTo>
                  <a:lnTo>
                    <a:pt x="1602293" y="307407"/>
                  </a:lnTo>
                  <a:lnTo>
                    <a:pt x="1605776" y="305741"/>
                  </a:lnTo>
                  <a:lnTo>
                    <a:pt x="1609260" y="304077"/>
                  </a:lnTo>
                  <a:lnTo>
                    <a:pt x="1612743" y="302416"/>
                  </a:lnTo>
                  <a:lnTo>
                    <a:pt x="1616226" y="300758"/>
                  </a:lnTo>
                  <a:lnTo>
                    <a:pt x="1619709" y="299101"/>
                  </a:lnTo>
                  <a:lnTo>
                    <a:pt x="1623193" y="303726"/>
                  </a:lnTo>
                  <a:lnTo>
                    <a:pt x="1626676" y="302079"/>
                  </a:lnTo>
                  <a:lnTo>
                    <a:pt x="1630159" y="300434"/>
                  </a:lnTo>
                  <a:lnTo>
                    <a:pt x="1633642" y="298792"/>
                  </a:lnTo>
                  <a:lnTo>
                    <a:pt x="1637126" y="297151"/>
                  </a:lnTo>
                  <a:lnTo>
                    <a:pt x="1640609" y="295514"/>
                  </a:lnTo>
                  <a:lnTo>
                    <a:pt x="1644092" y="293878"/>
                  </a:lnTo>
                  <a:lnTo>
                    <a:pt x="1647575" y="298487"/>
                  </a:lnTo>
                  <a:lnTo>
                    <a:pt x="1651059" y="296861"/>
                  </a:lnTo>
                  <a:lnTo>
                    <a:pt x="1654542" y="295236"/>
                  </a:lnTo>
                  <a:lnTo>
                    <a:pt x="1658025" y="293614"/>
                  </a:lnTo>
                  <a:lnTo>
                    <a:pt x="1661508" y="295100"/>
                  </a:lnTo>
                  <a:lnTo>
                    <a:pt x="1664992" y="293484"/>
                  </a:lnTo>
                  <a:lnTo>
                    <a:pt x="1668475" y="291871"/>
                  </a:lnTo>
                  <a:lnTo>
                    <a:pt x="1671958" y="290260"/>
                  </a:lnTo>
                  <a:lnTo>
                    <a:pt x="1675441" y="291749"/>
                  </a:lnTo>
                  <a:lnTo>
                    <a:pt x="1678925" y="290144"/>
                  </a:lnTo>
                  <a:lnTo>
                    <a:pt x="1682408" y="288542"/>
                  </a:lnTo>
                  <a:lnTo>
                    <a:pt x="1685891" y="286942"/>
                  </a:lnTo>
                  <a:lnTo>
                    <a:pt x="1689374" y="285345"/>
                  </a:lnTo>
                  <a:lnTo>
                    <a:pt x="1692858" y="283749"/>
                  </a:lnTo>
                  <a:lnTo>
                    <a:pt x="1696341" y="282156"/>
                  </a:lnTo>
                  <a:lnTo>
                    <a:pt x="1699824" y="280565"/>
                  </a:lnTo>
                  <a:lnTo>
                    <a:pt x="1703307" y="282074"/>
                  </a:lnTo>
                  <a:lnTo>
                    <a:pt x="1706791" y="280489"/>
                  </a:lnTo>
                  <a:lnTo>
                    <a:pt x="1710274" y="278907"/>
                  </a:lnTo>
                  <a:lnTo>
                    <a:pt x="1713757" y="277326"/>
                  </a:lnTo>
                  <a:lnTo>
                    <a:pt x="1717240" y="275748"/>
                  </a:lnTo>
                  <a:lnTo>
                    <a:pt x="1720723" y="274172"/>
                  </a:lnTo>
                  <a:lnTo>
                    <a:pt x="1724207" y="272598"/>
                  </a:lnTo>
                  <a:lnTo>
                    <a:pt x="1727690" y="271027"/>
                  </a:lnTo>
                  <a:lnTo>
                    <a:pt x="1731173" y="269457"/>
                  </a:lnTo>
                  <a:lnTo>
                    <a:pt x="1734656" y="267890"/>
                  </a:lnTo>
                  <a:lnTo>
                    <a:pt x="1738140" y="266324"/>
                  </a:lnTo>
                  <a:lnTo>
                    <a:pt x="1741623" y="264761"/>
                  </a:lnTo>
                  <a:lnTo>
                    <a:pt x="1741623" y="267865"/>
                  </a:lnTo>
                  <a:lnTo>
                    <a:pt x="1741623" y="270952"/>
                  </a:lnTo>
                  <a:lnTo>
                    <a:pt x="1741623" y="274023"/>
                  </a:lnTo>
                  <a:lnTo>
                    <a:pt x="1741623" y="277079"/>
                  </a:lnTo>
                  <a:lnTo>
                    <a:pt x="1745106" y="275526"/>
                  </a:lnTo>
                  <a:lnTo>
                    <a:pt x="1748589" y="273975"/>
                  </a:lnTo>
                  <a:lnTo>
                    <a:pt x="1752073" y="272426"/>
                  </a:lnTo>
                  <a:lnTo>
                    <a:pt x="1755556" y="270879"/>
                  </a:lnTo>
                  <a:lnTo>
                    <a:pt x="1759039" y="269334"/>
                  </a:lnTo>
                  <a:lnTo>
                    <a:pt x="1762522" y="267791"/>
                  </a:lnTo>
                  <a:lnTo>
                    <a:pt x="1766006" y="266251"/>
                  </a:lnTo>
                  <a:lnTo>
                    <a:pt x="1769489" y="270807"/>
                  </a:lnTo>
                  <a:lnTo>
                    <a:pt x="1772972" y="269274"/>
                  </a:lnTo>
                  <a:lnTo>
                    <a:pt x="1776455" y="267743"/>
                  </a:lnTo>
                  <a:lnTo>
                    <a:pt x="1779939" y="266215"/>
                  </a:lnTo>
                  <a:lnTo>
                    <a:pt x="1783422" y="267720"/>
                  </a:lnTo>
                  <a:lnTo>
                    <a:pt x="1786905" y="266197"/>
                  </a:lnTo>
                  <a:lnTo>
                    <a:pt x="1790388" y="264676"/>
                  </a:lnTo>
                  <a:lnTo>
                    <a:pt x="1793872" y="263158"/>
                  </a:lnTo>
                  <a:lnTo>
                    <a:pt x="1797355" y="276606"/>
                  </a:lnTo>
                  <a:lnTo>
                    <a:pt x="1800838" y="275101"/>
                  </a:lnTo>
                  <a:lnTo>
                    <a:pt x="1804321" y="273597"/>
                  </a:lnTo>
                  <a:lnTo>
                    <a:pt x="1807805" y="272096"/>
                  </a:lnTo>
                  <a:lnTo>
                    <a:pt x="1811288" y="270597"/>
                  </a:lnTo>
                  <a:lnTo>
                    <a:pt x="1814771" y="269099"/>
                  </a:lnTo>
                  <a:lnTo>
                    <a:pt x="1818254" y="267604"/>
                  </a:lnTo>
                  <a:lnTo>
                    <a:pt x="1821738" y="266110"/>
                  </a:lnTo>
                  <a:lnTo>
                    <a:pt x="1825221" y="299216"/>
                  </a:lnTo>
                  <a:lnTo>
                    <a:pt x="1828704" y="297748"/>
                  </a:lnTo>
                  <a:lnTo>
                    <a:pt x="1832187" y="296282"/>
                  </a:lnTo>
                  <a:lnTo>
                    <a:pt x="1835671" y="294817"/>
                  </a:lnTo>
                  <a:lnTo>
                    <a:pt x="1839154" y="296154"/>
                  </a:lnTo>
                  <a:lnTo>
                    <a:pt x="1842637" y="294696"/>
                  </a:lnTo>
                  <a:lnTo>
                    <a:pt x="1846120" y="293239"/>
                  </a:lnTo>
                  <a:lnTo>
                    <a:pt x="1849604" y="291784"/>
                  </a:lnTo>
                  <a:lnTo>
                    <a:pt x="1853087" y="290330"/>
                  </a:lnTo>
                  <a:lnTo>
                    <a:pt x="1856570" y="288879"/>
                  </a:lnTo>
                  <a:lnTo>
                    <a:pt x="1860053" y="287429"/>
                  </a:lnTo>
                  <a:lnTo>
                    <a:pt x="1863537" y="305288"/>
                  </a:lnTo>
                  <a:lnTo>
                    <a:pt x="1867020" y="303854"/>
                  </a:lnTo>
                  <a:lnTo>
                    <a:pt x="1870503" y="302422"/>
                  </a:lnTo>
                  <a:lnTo>
                    <a:pt x="1873986" y="300992"/>
                  </a:lnTo>
                  <a:lnTo>
                    <a:pt x="1877470" y="299563"/>
                  </a:lnTo>
                  <a:lnTo>
                    <a:pt x="1880953" y="298137"/>
                  </a:lnTo>
                  <a:lnTo>
                    <a:pt x="1884436" y="296711"/>
                  </a:lnTo>
                  <a:lnTo>
                    <a:pt x="1887919" y="295288"/>
                  </a:lnTo>
                  <a:lnTo>
                    <a:pt x="1891403" y="296586"/>
                  </a:lnTo>
                  <a:lnTo>
                    <a:pt x="1894886" y="295168"/>
                  </a:lnTo>
                  <a:lnTo>
                    <a:pt x="1898369" y="293751"/>
                  </a:lnTo>
                  <a:lnTo>
                    <a:pt x="1901852" y="292337"/>
                  </a:lnTo>
                  <a:lnTo>
                    <a:pt x="1905336" y="290924"/>
                  </a:lnTo>
                  <a:lnTo>
                    <a:pt x="1908819" y="289512"/>
                  </a:lnTo>
                  <a:lnTo>
                    <a:pt x="1912302" y="288103"/>
                  </a:lnTo>
                  <a:lnTo>
                    <a:pt x="1915785" y="286695"/>
                  </a:lnTo>
                  <a:lnTo>
                    <a:pt x="1919269" y="309320"/>
                  </a:lnTo>
                  <a:lnTo>
                    <a:pt x="1922752" y="307930"/>
                  </a:lnTo>
                  <a:lnTo>
                    <a:pt x="1926235" y="306542"/>
                  </a:lnTo>
                  <a:lnTo>
                    <a:pt x="1929718" y="305156"/>
                  </a:lnTo>
                  <a:lnTo>
                    <a:pt x="1933202" y="314162"/>
                  </a:lnTo>
                  <a:lnTo>
                    <a:pt x="1936685" y="312785"/>
                  </a:lnTo>
                  <a:lnTo>
                    <a:pt x="1940168" y="311410"/>
                  </a:lnTo>
                  <a:lnTo>
                    <a:pt x="1943651" y="310037"/>
                  </a:lnTo>
                  <a:lnTo>
                    <a:pt x="1947135" y="308665"/>
                  </a:lnTo>
                  <a:lnTo>
                    <a:pt x="1950618" y="307295"/>
                  </a:lnTo>
                  <a:lnTo>
                    <a:pt x="1954101" y="305926"/>
                  </a:lnTo>
                  <a:lnTo>
                    <a:pt x="1957584" y="304559"/>
                  </a:lnTo>
                  <a:lnTo>
                    <a:pt x="1961068" y="328490"/>
                  </a:lnTo>
                  <a:lnTo>
                    <a:pt x="1964551" y="327142"/>
                  </a:lnTo>
                  <a:lnTo>
                    <a:pt x="1968034" y="325795"/>
                  </a:lnTo>
                  <a:lnTo>
                    <a:pt x="1971517" y="334277"/>
                  </a:lnTo>
                  <a:lnTo>
                    <a:pt x="1975001" y="332940"/>
                  </a:lnTo>
                  <a:lnTo>
                    <a:pt x="1978484" y="331604"/>
                  </a:lnTo>
                  <a:lnTo>
                    <a:pt x="1981967" y="330269"/>
                  </a:lnTo>
                  <a:lnTo>
                    <a:pt x="1985450" y="331373"/>
                  </a:lnTo>
                  <a:lnTo>
                    <a:pt x="1988934" y="330043"/>
                  </a:lnTo>
                  <a:lnTo>
                    <a:pt x="1992417" y="328715"/>
                  </a:lnTo>
                  <a:lnTo>
                    <a:pt x="1995900" y="327388"/>
                  </a:lnTo>
                  <a:lnTo>
                    <a:pt x="1999383" y="328494"/>
                  </a:lnTo>
                  <a:lnTo>
                    <a:pt x="2002867" y="327172"/>
                  </a:lnTo>
                  <a:lnTo>
                    <a:pt x="2006350" y="325851"/>
                  </a:lnTo>
                  <a:lnTo>
                    <a:pt x="2009833" y="324532"/>
                  </a:lnTo>
                  <a:lnTo>
                    <a:pt x="2013316" y="323214"/>
                  </a:lnTo>
                  <a:lnTo>
                    <a:pt x="2016799" y="321897"/>
                  </a:lnTo>
                  <a:lnTo>
                    <a:pt x="2020283" y="320583"/>
                  </a:lnTo>
                  <a:lnTo>
                    <a:pt x="2023766" y="319269"/>
                  </a:lnTo>
                  <a:lnTo>
                    <a:pt x="2027249" y="337132"/>
                  </a:lnTo>
                  <a:lnTo>
                    <a:pt x="2030732" y="335833"/>
                  </a:lnTo>
                  <a:lnTo>
                    <a:pt x="2034216" y="334535"/>
                  </a:lnTo>
                  <a:lnTo>
                    <a:pt x="2037699" y="333239"/>
                  </a:lnTo>
                  <a:lnTo>
                    <a:pt x="2041182" y="341313"/>
                  </a:lnTo>
                  <a:lnTo>
                    <a:pt x="2044665" y="340026"/>
                  </a:lnTo>
                  <a:lnTo>
                    <a:pt x="2048149" y="338740"/>
                  </a:lnTo>
                  <a:lnTo>
                    <a:pt x="2051632" y="337455"/>
                  </a:lnTo>
                  <a:lnTo>
                    <a:pt x="2055115" y="336172"/>
                  </a:lnTo>
                  <a:lnTo>
                    <a:pt x="2058598" y="334891"/>
                  </a:lnTo>
                  <a:lnTo>
                    <a:pt x="2062082" y="333610"/>
                  </a:lnTo>
                  <a:lnTo>
                    <a:pt x="2065565" y="332331"/>
                  </a:lnTo>
                  <a:lnTo>
                    <a:pt x="2069048" y="335702"/>
                  </a:lnTo>
                  <a:lnTo>
                    <a:pt x="2072531" y="334428"/>
                  </a:lnTo>
                  <a:lnTo>
                    <a:pt x="2076015" y="333156"/>
                  </a:lnTo>
                  <a:lnTo>
                    <a:pt x="2079498" y="336504"/>
                  </a:lnTo>
                  <a:lnTo>
                    <a:pt x="2082981" y="335237"/>
                  </a:lnTo>
                  <a:lnTo>
                    <a:pt x="2086464" y="333972"/>
                  </a:lnTo>
                  <a:lnTo>
                    <a:pt x="2089948" y="332708"/>
                  </a:lnTo>
                  <a:lnTo>
                    <a:pt x="2093431" y="331446"/>
                  </a:lnTo>
                  <a:lnTo>
                    <a:pt x="2096914" y="330184"/>
                  </a:lnTo>
                  <a:lnTo>
                    <a:pt x="2100397" y="328925"/>
                  </a:lnTo>
                  <a:lnTo>
                    <a:pt x="2103881" y="327666"/>
                  </a:lnTo>
                  <a:lnTo>
                    <a:pt x="2107364" y="331011"/>
                  </a:lnTo>
                  <a:lnTo>
                    <a:pt x="2110847" y="329758"/>
                  </a:lnTo>
                  <a:lnTo>
                    <a:pt x="2114330" y="328506"/>
                  </a:lnTo>
                  <a:lnTo>
                    <a:pt x="2117814" y="327256"/>
                  </a:lnTo>
                  <a:lnTo>
                    <a:pt x="2121297" y="328299"/>
                  </a:lnTo>
                  <a:lnTo>
                    <a:pt x="2124780" y="327052"/>
                  </a:lnTo>
                  <a:lnTo>
                    <a:pt x="2128263" y="325807"/>
                  </a:lnTo>
                  <a:lnTo>
                    <a:pt x="2131747" y="324563"/>
                  </a:lnTo>
                  <a:lnTo>
                    <a:pt x="2135230" y="339146"/>
                  </a:lnTo>
                  <a:lnTo>
                    <a:pt x="2138713" y="337914"/>
                  </a:lnTo>
                  <a:lnTo>
                    <a:pt x="2142196" y="336683"/>
                  </a:lnTo>
                  <a:lnTo>
                    <a:pt x="2145680" y="335454"/>
                  </a:lnTo>
                  <a:lnTo>
                    <a:pt x="2149163" y="340888"/>
                  </a:lnTo>
                  <a:lnTo>
                    <a:pt x="2152646" y="339665"/>
                  </a:lnTo>
                  <a:lnTo>
                    <a:pt x="2156129" y="338443"/>
                  </a:lnTo>
                  <a:lnTo>
                    <a:pt x="2159613" y="337223"/>
                  </a:lnTo>
                  <a:lnTo>
                    <a:pt x="2163096" y="344784"/>
                  </a:lnTo>
                  <a:lnTo>
                    <a:pt x="2166579" y="343571"/>
                  </a:lnTo>
                  <a:lnTo>
                    <a:pt x="2170062" y="342360"/>
                  </a:lnTo>
                  <a:lnTo>
                    <a:pt x="2173546" y="341150"/>
                  </a:lnTo>
                  <a:lnTo>
                    <a:pt x="2177029" y="359244"/>
                  </a:lnTo>
                  <a:lnTo>
                    <a:pt x="2180512" y="358048"/>
                  </a:lnTo>
                  <a:lnTo>
                    <a:pt x="2183995" y="356853"/>
                  </a:lnTo>
                  <a:lnTo>
                    <a:pt x="2187479" y="359865"/>
                  </a:lnTo>
                  <a:lnTo>
                    <a:pt x="2190962" y="358674"/>
                  </a:lnTo>
                  <a:lnTo>
                    <a:pt x="2194445" y="357485"/>
                  </a:lnTo>
                  <a:lnTo>
                    <a:pt x="2197928" y="356297"/>
                  </a:lnTo>
                  <a:lnTo>
                    <a:pt x="2201412" y="365510"/>
                  </a:lnTo>
                  <a:lnTo>
                    <a:pt x="2204895" y="364331"/>
                  </a:lnTo>
                  <a:lnTo>
                    <a:pt x="2208378" y="363153"/>
                  </a:lnTo>
                  <a:lnTo>
                    <a:pt x="2211861" y="361976"/>
                  </a:lnTo>
                  <a:lnTo>
                    <a:pt x="2215345" y="371028"/>
                  </a:lnTo>
                  <a:lnTo>
                    <a:pt x="2218828" y="369859"/>
                  </a:lnTo>
                  <a:lnTo>
                    <a:pt x="2222311" y="368692"/>
                  </a:lnTo>
                  <a:lnTo>
                    <a:pt x="2225794" y="367525"/>
                  </a:lnTo>
                  <a:lnTo>
                    <a:pt x="2229278" y="366360"/>
                  </a:lnTo>
                  <a:lnTo>
                    <a:pt x="2232761" y="365195"/>
                  </a:lnTo>
                  <a:lnTo>
                    <a:pt x="2236244" y="364032"/>
                  </a:lnTo>
                  <a:lnTo>
                    <a:pt x="2239727" y="362870"/>
                  </a:lnTo>
                  <a:lnTo>
                    <a:pt x="2243211" y="371795"/>
                  </a:lnTo>
                  <a:lnTo>
                    <a:pt x="2246694" y="370641"/>
                  </a:lnTo>
                  <a:lnTo>
                    <a:pt x="2250177" y="369489"/>
                  </a:lnTo>
                  <a:lnTo>
                    <a:pt x="2253660" y="368337"/>
                  </a:lnTo>
                  <a:lnTo>
                    <a:pt x="2257144" y="369186"/>
                  </a:lnTo>
                  <a:lnTo>
                    <a:pt x="2260627" y="368038"/>
                  </a:lnTo>
                  <a:lnTo>
                    <a:pt x="2264110" y="366891"/>
                  </a:lnTo>
                  <a:lnTo>
                    <a:pt x="2267593" y="365745"/>
                  </a:lnTo>
                  <a:lnTo>
                    <a:pt x="2271077" y="364600"/>
                  </a:lnTo>
                  <a:lnTo>
                    <a:pt x="2274560" y="363456"/>
                  </a:lnTo>
                  <a:lnTo>
                    <a:pt x="2278043" y="362313"/>
                  </a:lnTo>
                  <a:lnTo>
                    <a:pt x="2281526" y="361171"/>
                  </a:lnTo>
                  <a:lnTo>
                    <a:pt x="2285010" y="362032"/>
                  </a:lnTo>
                  <a:lnTo>
                    <a:pt x="2288493" y="360894"/>
                  </a:lnTo>
                  <a:lnTo>
                    <a:pt x="2291976" y="359757"/>
                  </a:lnTo>
                  <a:lnTo>
                    <a:pt x="2295459" y="366566"/>
                  </a:lnTo>
                  <a:lnTo>
                    <a:pt x="2298942" y="365436"/>
                  </a:lnTo>
                  <a:lnTo>
                    <a:pt x="2302426" y="364306"/>
                  </a:lnTo>
                  <a:lnTo>
                    <a:pt x="2305909" y="363178"/>
                  </a:lnTo>
                  <a:lnTo>
                    <a:pt x="2309392" y="369899"/>
                  </a:lnTo>
                  <a:lnTo>
                    <a:pt x="2312875" y="368777"/>
                  </a:lnTo>
                  <a:lnTo>
                    <a:pt x="2316359" y="367656"/>
                  </a:lnTo>
                  <a:lnTo>
                    <a:pt x="2319842" y="366537"/>
                  </a:lnTo>
                  <a:lnTo>
                    <a:pt x="2323325" y="365418"/>
                  </a:lnTo>
                  <a:lnTo>
                    <a:pt x="2326808" y="364300"/>
                  </a:lnTo>
                  <a:lnTo>
                    <a:pt x="2330292" y="363184"/>
                  </a:lnTo>
                  <a:lnTo>
                    <a:pt x="2333775" y="362068"/>
                  </a:lnTo>
                  <a:lnTo>
                    <a:pt x="2337258" y="364853"/>
                  </a:lnTo>
                  <a:lnTo>
                    <a:pt x="2340741" y="363742"/>
                  </a:lnTo>
                  <a:lnTo>
                    <a:pt x="2344225" y="362631"/>
                  </a:lnTo>
                  <a:lnTo>
                    <a:pt x="2347708" y="361522"/>
                  </a:lnTo>
                  <a:lnTo>
                    <a:pt x="2351191" y="364294"/>
                  </a:lnTo>
                  <a:lnTo>
                    <a:pt x="2354674" y="363189"/>
                  </a:lnTo>
                  <a:lnTo>
                    <a:pt x="2358158" y="362085"/>
                  </a:lnTo>
                  <a:lnTo>
                    <a:pt x="2361641" y="360982"/>
                  </a:lnTo>
                  <a:lnTo>
                    <a:pt x="2365124" y="371383"/>
                  </a:lnTo>
                  <a:lnTo>
                    <a:pt x="2368607" y="370288"/>
                  </a:lnTo>
                  <a:lnTo>
                    <a:pt x="2372091" y="369195"/>
                  </a:lnTo>
                  <a:lnTo>
                    <a:pt x="2375574" y="368102"/>
                  </a:lnTo>
                  <a:lnTo>
                    <a:pt x="2379057" y="368908"/>
                  </a:lnTo>
                  <a:lnTo>
                    <a:pt x="2382540" y="367819"/>
                  </a:lnTo>
                  <a:lnTo>
                    <a:pt x="2386024" y="366730"/>
                  </a:lnTo>
                  <a:lnTo>
                    <a:pt x="2389507" y="365643"/>
                  </a:lnTo>
                  <a:lnTo>
                    <a:pt x="2392990" y="370222"/>
                  </a:lnTo>
                  <a:lnTo>
                    <a:pt x="2396473" y="369140"/>
                  </a:lnTo>
                  <a:lnTo>
                    <a:pt x="2399957" y="368058"/>
                  </a:lnTo>
                  <a:lnTo>
                    <a:pt x="2403440" y="366978"/>
                  </a:lnTo>
                  <a:lnTo>
                    <a:pt x="2406923" y="365898"/>
                  </a:lnTo>
                  <a:lnTo>
                    <a:pt x="2410406" y="364819"/>
                  </a:lnTo>
                  <a:lnTo>
                    <a:pt x="2413890" y="363742"/>
                  </a:lnTo>
                  <a:lnTo>
                    <a:pt x="2417373" y="362665"/>
                  </a:lnTo>
                  <a:lnTo>
                    <a:pt x="2420856" y="361589"/>
                  </a:lnTo>
                  <a:lnTo>
                    <a:pt x="2424339" y="360515"/>
                  </a:lnTo>
                  <a:lnTo>
                    <a:pt x="2427823" y="359441"/>
                  </a:lnTo>
                  <a:lnTo>
                    <a:pt x="2431306" y="360255"/>
                  </a:lnTo>
                  <a:lnTo>
                    <a:pt x="2434789" y="359184"/>
                  </a:lnTo>
                  <a:lnTo>
                    <a:pt x="2438272" y="358114"/>
                  </a:lnTo>
                  <a:lnTo>
                    <a:pt x="2441756" y="357045"/>
                  </a:lnTo>
                  <a:lnTo>
                    <a:pt x="2445239" y="357862"/>
                  </a:lnTo>
                  <a:lnTo>
                    <a:pt x="2448722" y="356796"/>
                  </a:lnTo>
                  <a:lnTo>
                    <a:pt x="2452205" y="355731"/>
                  </a:lnTo>
                  <a:lnTo>
                    <a:pt x="2455689" y="354666"/>
                  </a:lnTo>
                  <a:lnTo>
                    <a:pt x="2459172" y="361092"/>
                  </a:lnTo>
                  <a:lnTo>
                    <a:pt x="2462655" y="360034"/>
                  </a:lnTo>
                  <a:lnTo>
                    <a:pt x="2466138" y="358976"/>
                  </a:lnTo>
                  <a:lnTo>
                    <a:pt x="2469622" y="357920"/>
                  </a:lnTo>
                  <a:lnTo>
                    <a:pt x="2473105" y="360578"/>
                  </a:lnTo>
                  <a:lnTo>
                    <a:pt x="2476588" y="359526"/>
                  </a:lnTo>
                  <a:lnTo>
                    <a:pt x="2480071" y="358474"/>
                  </a:lnTo>
                  <a:lnTo>
                    <a:pt x="2483555" y="357423"/>
                  </a:lnTo>
                  <a:lnTo>
                    <a:pt x="2487038" y="360070"/>
                  </a:lnTo>
                  <a:lnTo>
                    <a:pt x="2490521" y="359023"/>
                  </a:lnTo>
                  <a:lnTo>
                    <a:pt x="2494004" y="357977"/>
                  </a:lnTo>
                  <a:lnTo>
                    <a:pt x="2497488" y="356932"/>
                  </a:lnTo>
                  <a:lnTo>
                    <a:pt x="2500971" y="355888"/>
                  </a:lnTo>
                  <a:lnTo>
                    <a:pt x="2504454" y="354845"/>
                  </a:lnTo>
                  <a:lnTo>
                    <a:pt x="2507937" y="353802"/>
                  </a:lnTo>
                  <a:lnTo>
                    <a:pt x="2511421" y="360106"/>
                  </a:lnTo>
                  <a:lnTo>
                    <a:pt x="2514904" y="359069"/>
                  </a:lnTo>
                  <a:lnTo>
                    <a:pt x="2518387" y="358033"/>
                  </a:lnTo>
                  <a:lnTo>
                    <a:pt x="2521870" y="356998"/>
                  </a:lnTo>
                  <a:lnTo>
                    <a:pt x="2525354" y="359608"/>
                  </a:lnTo>
                  <a:lnTo>
                    <a:pt x="2528837" y="358576"/>
                  </a:lnTo>
                  <a:lnTo>
                    <a:pt x="2532320" y="357546"/>
                  </a:lnTo>
                  <a:lnTo>
                    <a:pt x="2535803" y="356516"/>
                  </a:lnTo>
                  <a:lnTo>
                    <a:pt x="2539287" y="364509"/>
                  </a:lnTo>
                  <a:lnTo>
                    <a:pt x="2542770" y="363486"/>
                  </a:lnTo>
                  <a:lnTo>
                    <a:pt x="2546253" y="362464"/>
                  </a:lnTo>
                  <a:lnTo>
                    <a:pt x="2549736" y="361442"/>
                  </a:lnTo>
                  <a:lnTo>
                    <a:pt x="2553220" y="360422"/>
                  </a:lnTo>
                  <a:lnTo>
                    <a:pt x="2556703" y="359402"/>
                  </a:lnTo>
                  <a:lnTo>
                    <a:pt x="2560186" y="358383"/>
                  </a:lnTo>
                  <a:lnTo>
                    <a:pt x="2563669" y="357366"/>
                  </a:lnTo>
                  <a:lnTo>
                    <a:pt x="2567153" y="356349"/>
                  </a:lnTo>
                  <a:lnTo>
                    <a:pt x="2570636" y="355332"/>
                  </a:lnTo>
                  <a:lnTo>
                    <a:pt x="2574119" y="354317"/>
                  </a:lnTo>
                  <a:lnTo>
                    <a:pt x="2577602" y="353303"/>
                  </a:lnTo>
                  <a:lnTo>
                    <a:pt x="2581085" y="352289"/>
                  </a:lnTo>
                  <a:lnTo>
                    <a:pt x="2584569" y="351276"/>
                  </a:lnTo>
                  <a:lnTo>
                    <a:pt x="2588052" y="350264"/>
                  </a:lnTo>
                  <a:lnTo>
                    <a:pt x="2591535" y="349253"/>
                  </a:lnTo>
                  <a:lnTo>
                    <a:pt x="2595018" y="350044"/>
                  </a:lnTo>
                  <a:lnTo>
                    <a:pt x="2598502" y="349036"/>
                  </a:lnTo>
                  <a:lnTo>
                    <a:pt x="2601985" y="348028"/>
                  </a:lnTo>
                  <a:lnTo>
                    <a:pt x="2605468" y="347022"/>
                  </a:lnTo>
                  <a:lnTo>
                    <a:pt x="2608951" y="347814"/>
                  </a:lnTo>
                  <a:lnTo>
                    <a:pt x="2612435" y="346810"/>
                  </a:lnTo>
                  <a:lnTo>
                    <a:pt x="2615918" y="345807"/>
                  </a:lnTo>
                  <a:lnTo>
                    <a:pt x="2619401" y="348390"/>
                  </a:lnTo>
                  <a:lnTo>
                    <a:pt x="2622884" y="347390"/>
                  </a:lnTo>
                  <a:lnTo>
                    <a:pt x="2626368" y="346391"/>
                  </a:lnTo>
                  <a:lnTo>
                    <a:pt x="2629851" y="345393"/>
                  </a:lnTo>
                  <a:lnTo>
                    <a:pt x="2633334" y="355033"/>
                  </a:lnTo>
                  <a:lnTo>
                    <a:pt x="2636817" y="354041"/>
                  </a:lnTo>
                  <a:lnTo>
                    <a:pt x="2640301" y="353051"/>
                  </a:lnTo>
                  <a:lnTo>
                    <a:pt x="2643784" y="352061"/>
                  </a:lnTo>
                  <a:lnTo>
                    <a:pt x="2647267" y="354580"/>
                  </a:lnTo>
                  <a:lnTo>
                    <a:pt x="2650750" y="353593"/>
                  </a:lnTo>
                  <a:lnTo>
                    <a:pt x="2654234" y="352608"/>
                  </a:lnTo>
                  <a:lnTo>
                    <a:pt x="2657717" y="351623"/>
                  </a:lnTo>
                  <a:lnTo>
                    <a:pt x="2661200" y="357601"/>
                  </a:lnTo>
                  <a:lnTo>
                    <a:pt x="2664683" y="356621"/>
                  </a:lnTo>
                  <a:lnTo>
                    <a:pt x="2668167" y="355642"/>
                  </a:lnTo>
                  <a:lnTo>
                    <a:pt x="2671650" y="354664"/>
                  </a:lnTo>
                  <a:lnTo>
                    <a:pt x="2675133" y="365682"/>
                  </a:lnTo>
                  <a:lnTo>
                    <a:pt x="2678616" y="364712"/>
                  </a:lnTo>
                  <a:lnTo>
                    <a:pt x="2682100" y="363742"/>
                  </a:lnTo>
                  <a:lnTo>
                    <a:pt x="2685583" y="362773"/>
                  </a:lnTo>
                  <a:lnTo>
                    <a:pt x="2689066" y="370229"/>
                  </a:lnTo>
                  <a:lnTo>
                    <a:pt x="2692549" y="369266"/>
                  </a:lnTo>
                  <a:lnTo>
                    <a:pt x="2696033" y="368303"/>
                  </a:lnTo>
                  <a:lnTo>
                    <a:pt x="2699516" y="367342"/>
                  </a:lnTo>
                  <a:lnTo>
                    <a:pt x="2702999" y="366381"/>
                  </a:lnTo>
                  <a:lnTo>
                    <a:pt x="2706482" y="365420"/>
                  </a:lnTo>
                  <a:lnTo>
                    <a:pt x="2709966" y="364461"/>
                  </a:lnTo>
                  <a:lnTo>
                    <a:pt x="2713449" y="363502"/>
                  </a:lnTo>
                  <a:lnTo>
                    <a:pt x="2716932" y="372522"/>
                  </a:lnTo>
                  <a:lnTo>
                    <a:pt x="2720415" y="371570"/>
                  </a:lnTo>
                  <a:lnTo>
                    <a:pt x="2723899" y="370618"/>
                  </a:lnTo>
                  <a:lnTo>
                    <a:pt x="2727382" y="381096"/>
                  </a:lnTo>
                  <a:lnTo>
                    <a:pt x="2730865" y="380151"/>
                  </a:lnTo>
                  <a:lnTo>
                    <a:pt x="2734348" y="379208"/>
                  </a:lnTo>
                  <a:lnTo>
                    <a:pt x="2737832" y="378265"/>
                  </a:lnTo>
                  <a:lnTo>
                    <a:pt x="2741315" y="377322"/>
                  </a:lnTo>
                  <a:lnTo>
                    <a:pt x="2744798" y="376381"/>
                  </a:lnTo>
                  <a:lnTo>
                    <a:pt x="2748281" y="375440"/>
                  </a:lnTo>
                  <a:lnTo>
                    <a:pt x="2751765" y="374500"/>
                  </a:lnTo>
                  <a:lnTo>
                    <a:pt x="2755248" y="375180"/>
                  </a:lnTo>
                  <a:lnTo>
                    <a:pt x="2758731" y="374242"/>
                  </a:lnTo>
                  <a:lnTo>
                    <a:pt x="2762214" y="373305"/>
                  </a:lnTo>
                  <a:lnTo>
                    <a:pt x="2765698" y="372369"/>
                  </a:lnTo>
                  <a:lnTo>
                    <a:pt x="2769181" y="398284"/>
                  </a:lnTo>
                  <a:lnTo>
                    <a:pt x="2772664" y="397362"/>
                  </a:lnTo>
                  <a:lnTo>
                    <a:pt x="2776147" y="396441"/>
                  </a:lnTo>
                  <a:lnTo>
                    <a:pt x="2779631" y="395521"/>
                  </a:lnTo>
                  <a:lnTo>
                    <a:pt x="2783114" y="396142"/>
                  </a:lnTo>
                  <a:lnTo>
                    <a:pt x="2786597" y="395224"/>
                  </a:lnTo>
                  <a:lnTo>
                    <a:pt x="2790080" y="394307"/>
                  </a:lnTo>
                  <a:lnTo>
                    <a:pt x="2793564" y="393390"/>
                  </a:lnTo>
                  <a:lnTo>
                    <a:pt x="2797047" y="397078"/>
                  </a:lnTo>
                  <a:lnTo>
                    <a:pt x="2800530" y="396165"/>
                  </a:lnTo>
                  <a:lnTo>
                    <a:pt x="2804013" y="395253"/>
                  </a:lnTo>
                  <a:lnTo>
                    <a:pt x="2807497" y="394341"/>
                  </a:lnTo>
                  <a:lnTo>
                    <a:pt x="2810980" y="399519"/>
                  </a:lnTo>
                  <a:lnTo>
                    <a:pt x="2814463" y="398612"/>
                  </a:lnTo>
                  <a:lnTo>
                    <a:pt x="2817946" y="397705"/>
                  </a:lnTo>
                  <a:lnTo>
                    <a:pt x="2821430" y="396799"/>
                  </a:lnTo>
                  <a:lnTo>
                    <a:pt x="2824913" y="397408"/>
                  </a:lnTo>
                  <a:lnTo>
                    <a:pt x="2828396" y="396504"/>
                  </a:lnTo>
                  <a:lnTo>
                    <a:pt x="2831879" y="395601"/>
                  </a:lnTo>
                  <a:lnTo>
                    <a:pt x="2835363" y="394698"/>
                  </a:lnTo>
                  <a:lnTo>
                    <a:pt x="2838846" y="393796"/>
                  </a:lnTo>
                  <a:lnTo>
                    <a:pt x="2842329" y="392895"/>
                  </a:lnTo>
                  <a:lnTo>
                    <a:pt x="2845812" y="391994"/>
                  </a:lnTo>
                  <a:lnTo>
                    <a:pt x="2849296" y="394120"/>
                  </a:lnTo>
                  <a:lnTo>
                    <a:pt x="2852779" y="393222"/>
                  </a:lnTo>
                  <a:lnTo>
                    <a:pt x="2856262" y="392325"/>
                  </a:lnTo>
                  <a:lnTo>
                    <a:pt x="2859745" y="391429"/>
                  </a:lnTo>
                  <a:lnTo>
                    <a:pt x="2863229" y="392042"/>
                  </a:lnTo>
                  <a:lnTo>
                    <a:pt x="2866712" y="391148"/>
                  </a:lnTo>
                  <a:lnTo>
                    <a:pt x="2870195" y="390254"/>
                  </a:lnTo>
                  <a:lnTo>
                    <a:pt x="2873678" y="389361"/>
                  </a:lnTo>
                  <a:lnTo>
                    <a:pt x="2877161" y="389976"/>
                  </a:lnTo>
                  <a:lnTo>
                    <a:pt x="2880645" y="389085"/>
                  </a:lnTo>
                  <a:lnTo>
                    <a:pt x="2884128" y="388194"/>
                  </a:lnTo>
                  <a:lnTo>
                    <a:pt x="2887611" y="387305"/>
                  </a:lnTo>
                  <a:lnTo>
                    <a:pt x="2891094" y="389424"/>
                  </a:lnTo>
                  <a:lnTo>
                    <a:pt x="2894578" y="388537"/>
                  </a:lnTo>
                  <a:lnTo>
                    <a:pt x="2898061" y="387651"/>
                  </a:lnTo>
                  <a:lnTo>
                    <a:pt x="2901544" y="386765"/>
                  </a:lnTo>
                  <a:lnTo>
                    <a:pt x="2905027" y="388877"/>
                  </a:lnTo>
                  <a:lnTo>
                    <a:pt x="2908511" y="387994"/>
                  </a:lnTo>
                  <a:lnTo>
                    <a:pt x="2911994" y="387112"/>
                  </a:lnTo>
                  <a:lnTo>
                    <a:pt x="2915477" y="386230"/>
                  </a:lnTo>
                  <a:lnTo>
                    <a:pt x="2918960" y="391304"/>
                  </a:lnTo>
                  <a:lnTo>
                    <a:pt x="2922444" y="390426"/>
                  </a:lnTo>
                  <a:lnTo>
                    <a:pt x="2925927" y="389549"/>
                  </a:lnTo>
                  <a:lnTo>
                    <a:pt x="2929410" y="388673"/>
                  </a:lnTo>
                  <a:lnTo>
                    <a:pt x="2932893" y="390755"/>
                  </a:lnTo>
                  <a:lnTo>
                    <a:pt x="2936377" y="389881"/>
                  </a:lnTo>
                  <a:lnTo>
                    <a:pt x="2939860" y="389008"/>
                  </a:lnTo>
                  <a:lnTo>
                    <a:pt x="2943343" y="389611"/>
                  </a:lnTo>
                  <a:lnTo>
                    <a:pt x="2946826" y="388739"/>
                  </a:lnTo>
                  <a:lnTo>
                    <a:pt x="2950310" y="387869"/>
                  </a:lnTo>
                  <a:lnTo>
                    <a:pt x="2953793" y="386999"/>
                  </a:lnTo>
                  <a:lnTo>
                    <a:pt x="2957276" y="391999"/>
                  </a:lnTo>
                  <a:lnTo>
                    <a:pt x="2960759" y="391133"/>
                  </a:lnTo>
                  <a:lnTo>
                    <a:pt x="2964243" y="390268"/>
                  </a:lnTo>
                  <a:lnTo>
                    <a:pt x="2967726" y="389403"/>
                  </a:lnTo>
                  <a:lnTo>
                    <a:pt x="2971209" y="395799"/>
                  </a:lnTo>
                  <a:lnTo>
                    <a:pt x="2974692" y="394939"/>
                  </a:lnTo>
                  <a:lnTo>
                    <a:pt x="2978176" y="394080"/>
                  </a:lnTo>
                  <a:lnTo>
                    <a:pt x="2981659" y="393220"/>
                  </a:lnTo>
                  <a:lnTo>
                    <a:pt x="2985142" y="395244"/>
                  </a:lnTo>
                  <a:lnTo>
                    <a:pt x="2988625" y="394387"/>
                  </a:lnTo>
                  <a:lnTo>
                    <a:pt x="2992109" y="393531"/>
                  </a:lnTo>
                  <a:lnTo>
                    <a:pt x="2995592" y="392676"/>
                  </a:lnTo>
                  <a:lnTo>
                    <a:pt x="2999075" y="393259"/>
                  </a:lnTo>
                  <a:lnTo>
                    <a:pt x="3002558" y="392406"/>
                  </a:lnTo>
                  <a:lnTo>
                    <a:pt x="3006042" y="391553"/>
                  </a:lnTo>
                  <a:lnTo>
                    <a:pt x="3009525" y="390701"/>
                  </a:lnTo>
                  <a:lnTo>
                    <a:pt x="3013008" y="389849"/>
                  </a:lnTo>
                  <a:lnTo>
                    <a:pt x="3016491" y="388998"/>
                  </a:lnTo>
                  <a:lnTo>
                    <a:pt x="3019975" y="388147"/>
                  </a:lnTo>
                  <a:lnTo>
                    <a:pt x="3023458" y="387298"/>
                  </a:lnTo>
                  <a:lnTo>
                    <a:pt x="3026941" y="386448"/>
                  </a:lnTo>
                  <a:lnTo>
                    <a:pt x="3030424" y="385600"/>
                  </a:lnTo>
                  <a:lnTo>
                    <a:pt x="3033908" y="384752"/>
                  </a:lnTo>
                  <a:lnTo>
                    <a:pt x="3037391" y="383904"/>
                  </a:lnTo>
                  <a:lnTo>
                    <a:pt x="3040874" y="391648"/>
                  </a:lnTo>
                  <a:lnTo>
                    <a:pt x="3044357" y="390806"/>
                  </a:lnTo>
                  <a:lnTo>
                    <a:pt x="3047841" y="389964"/>
                  </a:lnTo>
                  <a:lnTo>
                    <a:pt x="3051324" y="393372"/>
                  </a:lnTo>
                  <a:lnTo>
                    <a:pt x="3054807" y="392533"/>
                  </a:lnTo>
                  <a:lnTo>
                    <a:pt x="3058290" y="391695"/>
                  </a:lnTo>
                  <a:lnTo>
                    <a:pt x="3061774" y="390858"/>
                  </a:lnTo>
                  <a:lnTo>
                    <a:pt x="3065257" y="395644"/>
                  </a:lnTo>
                  <a:lnTo>
                    <a:pt x="3068740" y="394810"/>
                  </a:lnTo>
                  <a:lnTo>
                    <a:pt x="3072223" y="393976"/>
                  </a:lnTo>
                  <a:lnTo>
                    <a:pt x="3075707" y="393144"/>
                  </a:lnTo>
                  <a:lnTo>
                    <a:pt x="3079190" y="399269"/>
                  </a:lnTo>
                  <a:lnTo>
                    <a:pt x="3082673" y="398441"/>
                  </a:lnTo>
                  <a:lnTo>
                    <a:pt x="3086156" y="397613"/>
                  </a:lnTo>
                  <a:lnTo>
                    <a:pt x="3089640" y="396785"/>
                  </a:lnTo>
                  <a:lnTo>
                    <a:pt x="3093123" y="398721"/>
                  </a:lnTo>
                  <a:lnTo>
                    <a:pt x="3096606" y="397896"/>
                  </a:lnTo>
                  <a:lnTo>
                    <a:pt x="3100089" y="397071"/>
                  </a:lnTo>
                  <a:lnTo>
                    <a:pt x="3103573" y="396248"/>
                  </a:lnTo>
                  <a:lnTo>
                    <a:pt x="3107056" y="399548"/>
                  </a:lnTo>
                  <a:lnTo>
                    <a:pt x="3110539" y="398727"/>
                  </a:lnTo>
                  <a:lnTo>
                    <a:pt x="3114022" y="397907"/>
                  </a:lnTo>
                  <a:lnTo>
                    <a:pt x="3117506" y="397087"/>
                  </a:lnTo>
                  <a:lnTo>
                    <a:pt x="3120989" y="397637"/>
                  </a:lnTo>
                  <a:lnTo>
                    <a:pt x="3124472" y="396819"/>
                  </a:lnTo>
                  <a:lnTo>
                    <a:pt x="3127955" y="396002"/>
                  </a:lnTo>
                  <a:lnTo>
                    <a:pt x="3131439" y="395185"/>
                  </a:lnTo>
                  <a:lnTo>
                    <a:pt x="3134922" y="403875"/>
                  </a:lnTo>
                  <a:lnTo>
                    <a:pt x="3138405" y="403064"/>
                  </a:lnTo>
                  <a:lnTo>
                    <a:pt x="3141888" y="402252"/>
                  </a:lnTo>
                  <a:lnTo>
                    <a:pt x="3145372" y="401442"/>
                  </a:lnTo>
                  <a:lnTo>
                    <a:pt x="3148855" y="401978"/>
                  </a:lnTo>
                  <a:lnTo>
                    <a:pt x="3152338" y="401169"/>
                  </a:lnTo>
                  <a:lnTo>
                    <a:pt x="3155821" y="400361"/>
                  </a:lnTo>
                  <a:lnTo>
                    <a:pt x="3159304" y="400898"/>
                  </a:lnTo>
                  <a:lnTo>
                    <a:pt x="3162788" y="400091"/>
                  </a:lnTo>
                  <a:lnTo>
                    <a:pt x="3166271" y="399285"/>
                  </a:lnTo>
                  <a:lnTo>
                    <a:pt x="3169754" y="398479"/>
                  </a:lnTo>
                  <a:lnTo>
                    <a:pt x="3173237" y="397674"/>
                  </a:lnTo>
                  <a:lnTo>
                    <a:pt x="3176721" y="396869"/>
                  </a:lnTo>
                  <a:lnTo>
                    <a:pt x="3180204" y="396065"/>
                  </a:lnTo>
                  <a:lnTo>
                    <a:pt x="3183687" y="395261"/>
                  </a:lnTo>
                  <a:lnTo>
                    <a:pt x="3187170" y="399822"/>
                  </a:lnTo>
                  <a:lnTo>
                    <a:pt x="3190654" y="399022"/>
                  </a:lnTo>
                  <a:lnTo>
                    <a:pt x="3194137" y="398222"/>
                  </a:lnTo>
                  <a:lnTo>
                    <a:pt x="3197620" y="397423"/>
                  </a:lnTo>
                  <a:lnTo>
                    <a:pt x="3201103" y="399290"/>
                  </a:lnTo>
                  <a:lnTo>
                    <a:pt x="3204587" y="398493"/>
                  </a:lnTo>
                  <a:lnTo>
                    <a:pt x="3208070" y="397697"/>
                  </a:lnTo>
                  <a:lnTo>
                    <a:pt x="3211553" y="396901"/>
                  </a:lnTo>
                  <a:lnTo>
                    <a:pt x="3215036" y="398763"/>
                  </a:lnTo>
                  <a:lnTo>
                    <a:pt x="3218520" y="397969"/>
                  </a:lnTo>
                  <a:lnTo>
                    <a:pt x="3222003" y="397176"/>
                  </a:lnTo>
                  <a:lnTo>
                    <a:pt x="3225486" y="396383"/>
                  </a:lnTo>
                  <a:lnTo>
                    <a:pt x="3228969" y="398239"/>
                  </a:lnTo>
                  <a:lnTo>
                    <a:pt x="3232453" y="397449"/>
                  </a:lnTo>
                  <a:lnTo>
                    <a:pt x="3235936" y="396659"/>
                  </a:lnTo>
                  <a:lnTo>
                    <a:pt x="3239419" y="395869"/>
                  </a:lnTo>
                  <a:lnTo>
                    <a:pt x="3242902" y="401654"/>
                  </a:lnTo>
                  <a:lnTo>
                    <a:pt x="3246386" y="400869"/>
                  </a:lnTo>
                  <a:lnTo>
                    <a:pt x="3249869" y="400084"/>
                  </a:lnTo>
                  <a:lnTo>
                    <a:pt x="3253352" y="399299"/>
                  </a:lnTo>
                  <a:lnTo>
                    <a:pt x="3256835" y="405019"/>
                  </a:lnTo>
                  <a:lnTo>
                    <a:pt x="3260319" y="404238"/>
                  </a:lnTo>
                  <a:lnTo>
                    <a:pt x="3263802" y="403457"/>
                  </a:lnTo>
                  <a:lnTo>
                    <a:pt x="3267285" y="412931"/>
                  </a:lnTo>
                  <a:lnTo>
                    <a:pt x="3270768" y="412156"/>
                  </a:lnTo>
                  <a:lnTo>
                    <a:pt x="3274252" y="411381"/>
                  </a:lnTo>
                  <a:lnTo>
                    <a:pt x="3277735" y="410607"/>
                  </a:lnTo>
                  <a:lnTo>
                    <a:pt x="3281218" y="412370"/>
                  </a:lnTo>
                  <a:lnTo>
                    <a:pt x="3284701" y="411598"/>
                  </a:lnTo>
                  <a:lnTo>
                    <a:pt x="3288185" y="410826"/>
                  </a:lnTo>
                  <a:lnTo>
                    <a:pt x="3291668" y="410055"/>
                  </a:lnTo>
                  <a:lnTo>
                    <a:pt x="3295151" y="414329"/>
                  </a:lnTo>
                  <a:lnTo>
                    <a:pt x="3298634" y="413561"/>
                  </a:lnTo>
                  <a:lnTo>
                    <a:pt x="3302118" y="412794"/>
                  </a:lnTo>
                  <a:lnTo>
                    <a:pt x="3305601" y="412027"/>
                  </a:lnTo>
                  <a:lnTo>
                    <a:pt x="3309084" y="415018"/>
                  </a:lnTo>
                  <a:lnTo>
                    <a:pt x="3312567" y="414254"/>
                  </a:lnTo>
                  <a:lnTo>
                    <a:pt x="3316051" y="413490"/>
                  </a:lnTo>
                  <a:lnTo>
                    <a:pt x="3319534" y="412727"/>
                  </a:lnTo>
                  <a:lnTo>
                    <a:pt x="3323017" y="421869"/>
                  </a:lnTo>
                  <a:lnTo>
                    <a:pt x="3326500" y="421111"/>
                  </a:lnTo>
                  <a:lnTo>
                    <a:pt x="3329984" y="420353"/>
                  </a:lnTo>
                  <a:lnTo>
                    <a:pt x="3333467" y="419596"/>
                  </a:lnTo>
                  <a:lnTo>
                    <a:pt x="3336950" y="418839"/>
                  </a:lnTo>
                  <a:lnTo>
                    <a:pt x="3340433" y="418083"/>
                  </a:lnTo>
                  <a:lnTo>
                    <a:pt x="3343917" y="417327"/>
                  </a:lnTo>
                  <a:lnTo>
                    <a:pt x="3347400" y="416572"/>
                  </a:lnTo>
                  <a:lnTo>
                    <a:pt x="3350883" y="419495"/>
                  </a:lnTo>
                  <a:lnTo>
                    <a:pt x="3354366" y="418742"/>
                  </a:lnTo>
                  <a:lnTo>
                    <a:pt x="3357850" y="417990"/>
                  </a:lnTo>
                  <a:lnTo>
                    <a:pt x="3361333" y="417238"/>
                  </a:lnTo>
                  <a:lnTo>
                    <a:pt x="3364816" y="426185"/>
                  </a:lnTo>
                  <a:lnTo>
                    <a:pt x="3368299" y="425438"/>
                  </a:lnTo>
                  <a:lnTo>
                    <a:pt x="3371783" y="424692"/>
                  </a:lnTo>
                  <a:lnTo>
                    <a:pt x="3375266" y="426345"/>
                  </a:lnTo>
                  <a:lnTo>
                    <a:pt x="3378749" y="425600"/>
                  </a:lnTo>
                  <a:lnTo>
                    <a:pt x="3382232" y="424856"/>
                  </a:lnTo>
                  <a:lnTo>
                    <a:pt x="3385716" y="424113"/>
                  </a:lnTo>
                  <a:lnTo>
                    <a:pt x="3389199" y="426953"/>
                  </a:lnTo>
                  <a:lnTo>
                    <a:pt x="3392682" y="426212"/>
                  </a:lnTo>
                  <a:lnTo>
                    <a:pt x="3396165" y="425471"/>
                  </a:lnTo>
                  <a:lnTo>
                    <a:pt x="3399649" y="424731"/>
                  </a:lnTo>
                  <a:lnTo>
                    <a:pt x="3403132" y="434612"/>
                  </a:lnTo>
                  <a:lnTo>
                    <a:pt x="3406615" y="433877"/>
                  </a:lnTo>
                  <a:lnTo>
                    <a:pt x="3410098" y="433143"/>
                  </a:lnTo>
                  <a:lnTo>
                    <a:pt x="3413582" y="432409"/>
                  </a:lnTo>
                  <a:lnTo>
                    <a:pt x="3417065" y="438646"/>
                  </a:lnTo>
                  <a:lnTo>
                    <a:pt x="3420548" y="437916"/>
                  </a:lnTo>
                  <a:lnTo>
                    <a:pt x="3424031" y="437186"/>
                  </a:lnTo>
                  <a:lnTo>
                    <a:pt x="3427515" y="436457"/>
                  </a:lnTo>
                  <a:lnTo>
                    <a:pt x="3430998" y="436882"/>
                  </a:lnTo>
                  <a:lnTo>
                    <a:pt x="3434481" y="436154"/>
                  </a:lnTo>
                  <a:lnTo>
                    <a:pt x="3437964" y="435427"/>
                  </a:lnTo>
                  <a:lnTo>
                    <a:pt x="3441447" y="434700"/>
                  </a:lnTo>
                  <a:lnTo>
                    <a:pt x="3444931" y="441995"/>
                  </a:lnTo>
                  <a:lnTo>
                    <a:pt x="3448414" y="441272"/>
                  </a:lnTo>
                  <a:lnTo>
                    <a:pt x="3451897" y="440550"/>
                  </a:lnTo>
                  <a:lnTo>
                    <a:pt x="3455380" y="439828"/>
                  </a:lnTo>
                  <a:lnTo>
                    <a:pt x="3458864" y="439106"/>
                  </a:lnTo>
                  <a:lnTo>
                    <a:pt x="3462347" y="438385"/>
                  </a:lnTo>
                  <a:lnTo>
                    <a:pt x="3465830" y="437664"/>
                  </a:lnTo>
                  <a:lnTo>
                    <a:pt x="3469313" y="436944"/>
                  </a:lnTo>
                  <a:lnTo>
                    <a:pt x="3472797" y="441896"/>
                  </a:lnTo>
                  <a:lnTo>
                    <a:pt x="3476280" y="441179"/>
                  </a:lnTo>
                  <a:lnTo>
                    <a:pt x="3479763" y="440462"/>
                  </a:lnTo>
                  <a:lnTo>
                    <a:pt x="3483246" y="439746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84398" y="4065314"/>
              <a:ext cx="3483246" cy="1486752"/>
            </a:xfrm>
            <a:custGeom>
              <a:avLst/>
              <a:gdLst/>
              <a:ahLst/>
              <a:cxnLst/>
              <a:rect l="0" t="0" r="0" b="0"/>
              <a:pathLst>
                <a:path w="3483246" h="1486752">
                  <a:moveTo>
                    <a:pt x="0" y="1486752"/>
                  </a:moveTo>
                  <a:lnTo>
                    <a:pt x="3483" y="1377927"/>
                  </a:lnTo>
                  <a:lnTo>
                    <a:pt x="6966" y="1275696"/>
                  </a:lnTo>
                  <a:lnTo>
                    <a:pt x="10449" y="1179477"/>
                  </a:lnTo>
                  <a:lnTo>
                    <a:pt x="13932" y="1128428"/>
                  </a:lnTo>
                  <a:lnTo>
                    <a:pt x="17416" y="1050077"/>
                  </a:lnTo>
                  <a:lnTo>
                    <a:pt x="20899" y="975559"/>
                  </a:lnTo>
                  <a:lnTo>
                    <a:pt x="24382" y="904599"/>
                  </a:lnTo>
                  <a:lnTo>
                    <a:pt x="27865" y="936429"/>
                  </a:lnTo>
                  <a:lnTo>
                    <a:pt x="31349" y="879629"/>
                  </a:lnTo>
                  <a:lnTo>
                    <a:pt x="34832" y="824987"/>
                  </a:lnTo>
                  <a:lnTo>
                    <a:pt x="38315" y="772382"/>
                  </a:lnTo>
                  <a:lnTo>
                    <a:pt x="41798" y="721703"/>
                  </a:lnTo>
                  <a:lnTo>
                    <a:pt x="45282" y="672846"/>
                  </a:lnTo>
                  <a:lnTo>
                    <a:pt x="48765" y="625714"/>
                  </a:lnTo>
                  <a:lnTo>
                    <a:pt x="52248" y="580218"/>
                  </a:lnTo>
                  <a:lnTo>
                    <a:pt x="55731" y="595207"/>
                  </a:lnTo>
                  <a:lnTo>
                    <a:pt x="59215" y="554400"/>
                  </a:lnTo>
                  <a:lnTo>
                    <a:pt x="62698" y="514859"/>
                  </a:lnTo>
                  <a:lnTo>
                    <a:pt x="66181" y="476524"/>
                  </a:lnTo>
                  <a:lnTo>
                    <a:pt x="69664" y="548675"/>
                  </a:lnTo>
                  <a:lnTo>
                    <a:pt x="73148" y="514859"/>
                  </a:lnTo>
                  <a:lnTo>
                    <a:pt x="76631" y="481929"/>
                  </a:lnTo>
                  <a:lnTo>
                    <a:pt x="80114" y="449851"/>
                  </a:lnTo>
                  <a:lnTo>
                    <a:pt x="83597" y="418593"/>
                  </a:lnTo>
                  <a:lnTo>
                    <a:pt x="87081" y="388124"/>
                  </a:lnTo>
                  <a:lnTo>
                    <a:pt x="90564" y="358414"/>
                  </a:lnTo>
                  <a:lnTo>
                    <a:pt x="94047" y="329436"/>
                  </a:lnTo>
                  <a:lnTo>
                    <a:pt x="97530" y="354509"/>
                  </a:lnTo>
                  <a:lnTo>
                    <a:pt x="101014" y="327529"/>
                  </a:lnTo>
                  <a:lnTo>
                    <a:pt x="104497" y="301162"/>
                  </a:lnTo>
                  <a:lnTo>
                    <a:pt x="107980" y="275386"/>
                  </a:lnTo>
                  <a:lnTo>
                    <a:pt x="111463" y="301162"/>
                  </a:lnTo>
                  <a:lnTo>
                    <a:pt x="114947" y="276980"/>
                  </a:lnTo>
                  <a:lnTo>
                    <a:pt x="118430" y="253302"/>
                  </a:lnTo>
                  <a:lnTo>
                    <a:pt x="121913" y="230112"/>
                  </a:lnTo>
                  <a:lnTo>
                    <a:pt x="125396" y="207395"/>
                  </a:lnTo>
                  <a:lnTo>
                    <a:pt x="128880" y="185137"/>
                  </a:lnTo>
                  <a:lnTo>
                    <a:pt x="132363" y="163324"/>
                  </a:lnTo>
                  <a:lnTo>
                    <a:pt x="135846" y="237788"/>
                  </a:lnTo>
                  <a:lnTo>
                    <a:pt x="139329" y="217434"/>
                  </a:lnTo>
                  <a:lnTo>
                    <a:pt x="142813" y="197446"/>
                  </a:lnTo>
                  <a:lnTo>
                    <a:pt x="146296" y="177817"/>
                  </a:lnTo>
                  <a:lnTo>
                    <a:pt x="149779" y="158535"/>
                  </a:lnTo>
                  <a:lnTo>
                    <a:pt x="153262" y="139593"/>
                  </a:lnTo>
                  <a:lnTo>
                    <a:pt x="156746" y="120981"/>
                  </a:lnTo>
                  <a:lnTo>
                    <a:pt x="160229" y="102690"/>
                  </a:lnTo>
                  <a:lnTo>
                    <a:pt x="163712" y="171996"/>
                  </a:lnTo>
                  <a:lnTo>
                    <a:pt x="167195" y="154720"/>
                  </a:lnTo>
                  <a:lnTo>
                    <a:pt x="170679" y="137717"/>
                  </a:lnTo>
                  <a:lnTo>
                    <a:pt x="174162" y="120981"/>
                  </a:lnTo>
                  <a:lnTo>
                    <a:pt x="177645" y="253302"/>
                  </a:lnTo>
                  <a:lnTo>
                    <a:pt x="181128" y="237788"/>
                  </a:lnTo>
                  <a:lnTo>
                    <a:pt x="184612" y="222487"/>
                  </a:lnTo>
                  <a:lnTo>
                    <a:pt x="188095" y="207395"/>
                  </a:lnTo>
                  <a:lnTo>
                    <a:pt x="191578" y="225531"/>
                  </a:lnTo>
                  <a:lnTo>
                    <a:pt x="195061" y="210998"/>
                  </a:lnTo>
                  <a:lnTo>
                    <a:pt x="198545" y="196654"/>
                  </a:lnTo>
                  <a:lnTo>
                    <a:pt x="202028" y="182496"/>
                  </a:lnTo>
                  <a:lnTo>
                    <a:pt x="205511" y="230962"/>
                  </a:lnTo>
                  <a:lnTo>
                    <a:pt x="208994" y="217434"/>
                  </a:lnTo>
                  <a:lnTo>
                    <a:pt x="212478" y="204069"/>
                  </a:lnTo>
                  <a:lnTo>
                    <a:pt x="215961" y="190864"/>
                  </a:lnTo>
                  <a:lnTo>
                    <a:pt x="219444" y="288617"/>
                  </a:lnTo>
                  <a:lnTo>
                    <a:pt x="222927" y="276208"/>
                  </a:lnTo>
                  <a:lnTo>
                    <a:pt x="226411" y="263934"/>
                  </a:lnTo>
                  <a:lnTo>
                    <a:pt x="229894" y="276980"/>
                  </a:lnTo>
                  <a:lnTo>
                    <a:pt x="233377" y="265079"/>
                  </a:lnTo>
                  <a:lnTo>
                    <a:pt x="236860" y="253302"/>
                  </a:lnTo>
                  <a:lnTo>
                    <a:pt x="240344" y="241646"/>
                  </a:lnTo>
                  <a:lnTo>
                    <a:pt x="243827" y="230112"/>
                  </a:lnTo>
                  <a:lnTo>
                    <a:pt x="247310" y="218695"/>
                  </a:lnTo>
                  <a:lnTo>
                    <a:pt x="250793" y="207395"/>
                  </a:lnTo>
                  <a:lnTo>
                    <a:pt x="254277" y="196209"/>
                  </a:lnTo>
                  <a:lnTo>
                    <a:pt x="257760" y="185137"/>
                  </a:lnTo>
                  <a:lnTo>
                    <a:pt x="261243" y="174175"/>
                  </a:lnTo>
                  <a:lnTo>
                    <a:pt x="264726" y="163324"/>
                  </a:lnTo>
                  <a:lnTo>
                    <a:pt x="268210" y="152580"/>
                  </a:lnTo>
                  <a:lnTo>
                    <a:pt x="271693" y="141943"/>
                  </a:lnTo>
                  <a:lnTo>
                    <a:pt x="275176" y="131410"/>
                  </a:lnTo>
                  <a:lnTo>
                    <a:pt x="278659" y="120981"/>
                  </a:lnTo>
                  <a:lnTo>
                    <a:pt x="282143" y="110653"/>
                  </a:lnTo>
                  <a:lnTo>
                    <a:pt x="285626" y="174487"/>
                  </a:lnTo>
                  <a:lnTo>
                    <a:pt x="289109" y="164558"/>
                  </a:lnTo>
                  <a:lnTo>
                    <a:pt x="292592" y="154720"/>
                  </a:lnTo>
                  <a:lnTo>
                    <a:pt x="296075" y="144971"/>
                  </a:lnTo>
                  <a:lnTo>
                    <a:pt x="299559" y="135310"/>
                  </a:lnTo>
                  <a:lnTo>
                    <a:pt x="303042" y="125736"/>
                  </a:lnTo>
                  <a:lnTo>
                    <a:pt x="306525" y="116247"/>
                  </a:lnTo>
                  <a:lnTo>
                    <a:pt x="310008" y="106843"/>
                  </a:lnTo>
                  <a:lnTo>
                    <a:pt x="313492" y="120981"/>
                  </a:lnTo>
                  <a:lnTo>
                    <a:pt x="316975" y="111796"/>
                  </a:lnTo>
                  <a:lnTo>
                    <a:pt x="320458" y="102690"/>
                  </a:lnTo>
                  <a:lnTo>
                    <a:pt x="323941" y="93663"/>
                  </a:lnTo>
                  <a:lnTo>
                    <a:pt x="327425" y="129757"/>
                  </a:lnTo>
                  <a:lnTo>
                    <a:pt x="330908" y="120981"/>
                  </a:lnTo>
                  <a:lnTo>
                    <a:pt x="334391" y="112277"/>
                  </a:lnTo>
                  <a:lnTo>
                    <a:pt x="337874" y="125247"/>
                  </a:lnTo>
                  <a:lnTo>
                    <a:pt x="341358" y="116732"/>
                  </a:lnTo>
                  <a:lnTo>
                    <a:pt x="344841" y="108284"/>
                  </a:lnTo>
                  <a:lnTo>
                    <a:pt x="348324" y="99904"/>
                  </a:lnTo>
                  <a:lnTo>
                    <a:pt x="351807" y="133201"/>
                  </a:lnTo>
                  <a:lnTo>
                    <a:pt x="355291" y="125039"/>
                  </a:lnTo>
                  <a:lnTo>
                    <a:pt x="358774" y="116938"/>
                  </a:lnTo>
                  <a:lnTo>
                    <a:pt x="362257" y="108900"/>
                  </a:lnTo>
                  <a:lnTo>
                    <a:pt x="365740" y="100922"/>
                  </a:lnTo>
                  <a:lnTo>
                    <a:pt x="369224" y="93005"/>
                  </a:lnTo>
                  <a:lnTo>
                    <a:pt x="372707" y="85147"/>
                  </a:lnTo>
                  <a:lnTo>
                    <a:pt x="376190" y="77348"/>
                  </a:lnTo>
                  <a:lnTo>
                    <a:pt x="379673" y="89817"/>
                  </a:lnTo>
                  <a:lnTo>
                    <a:pt x="383157" y="82169"/>
                  </a:lnTo>
                  <a:lnTo>
                    <a:pt x="386640" y="74577"/>
                  </a:lnTo>
                  <a:lnTo>
                    <a:pt x="390123" y="67040"/>
                  </a:lnTo>
                  <a:lnTo>
                    <a:pt x="393606" y="79338"/>
                  </a:lnTo>
                  <a:lnTo>
                    <a:pt x="397090" y="71942"/>
                  </a:lnTo>
                  <a:lnTo>
                    <a:pt x="400573" y="64598"/>
                  </a:lnTo>
                  <a:lnTo>
                    <a:pt x="404056" y="57307"/>
                  </a:lnTo>
                  <a:lnTo>
                    <a:pt x="407539" y="50066"/>
                  </a:lnTo>
                  <a:lnTo>
                    <a:pt x="411023" y="42877"/>
                  </a:lnTo>
                  <a:lnTo>
                    <a:pt x="414506" y="35738"/>
                  </a:lnTo>
                  <a:lnTo>
                    <a:pt x="417989" y="28649"/>
                  </a:lnTo>
                  <a:lnTo>
                    <a:pt x="421472" y="41088"/>
                  </a:lnTo>
                  <a:lnTo>
                    <a:pt x="424956" y="34123"/>
                  </a:lnTo>
                  <a:lnTo>
                    <a:pt x="428439" y="27205"/>
                  </a:lnTo>
                  <a:lnTo>
                    <a:pt x="431922" y="20334"/>
                  </a:lnTo>
                  <a:lnTo>
                    <a:pt x="435405" y="13510"/>
                  </a:lnTo>
                  <a:lnTo>
                    <a:pt x="438889" y="6732"/>
                  </a:lnTo>
                  <a:lnTo>
                    <a:pt x="442372" y="0"/>
                  </a:lnTo>
                  <a:lnTo>
                    <a:pt x="445855" y="194969"/>
                  </a:lnTo>
                  <a:lnTo>
                    <a:pt x="449338" y="192377"/>
                  </a:lnTo>
                  <a:lnTo>
                    <a:pt x="452822" y="189815"/>
                  </a:lnTo>
                  <a:lnTo>
                    <a:pt x="456305" y="187282"/>
                  </a:lnTo>
                  <a:lnTo>
                    <a:pt x="459788" y="225531"/>
                  </a:lnTo>
                  <a:lnTo>
                    <a:pt x="463271" y="219452"/>
                  </a:lnTo>
                  <a:lnTo>
                    <a:pt x="466755" y="213407"/>
                  </a:lnTo>
                  <a:lnTo>
                    <a:pt x="470238" y="207395"/>
                  </a:lnTo>
                  <a:lnTo>
                    <a:pt x="473721" y="201415"/>
                  </a:lnTo>
                  <a:lnTo>
                    <a:pt x="477204" y="195467"/>
                  </a:lnTo>
                  <a:lnTo>
                    <a:pt x="480688" y="189552"/>
                  </a:lnTo>
                  <a:lnTo>
                    <a:pt x="484171" y="183669"/>
                  </a:lnTo>
                  <a:lnTo>
                    <a:pt x="487654" y="191294"/>
                  </a:lnTo>
                  <a:lnTo>
                    <a:pt x="491137" y="185498"/>
                  </a:lnTo>
                  <a:lnTo>
                    <a:pt x="494621" y="179732"/>
                  </a:lnTo>
                  <a:lnTo>
                    <a:pt x="498104" y="173997"/>
                  </a:lnTo>
                  <a:lnTo>
                    <a:pt x="501587" y="168291"/>
                  </a:lnTo>
                  <a:lnTo>
                    <a:pt x="505070" y="162616"/>
                  </a:lnTo>
                  <a:lnTo>
                    <a:pt x="508554" y="156970"/>
                  </a:lnTo>
                  <a:lnTo>
                    <a:pt x="512037" y="151354"/>
                  </a:lnTo>
                  <a:lnTo>
                    <a:pt x="515520" y="159152"/>
                  </a:lnTo>
                  <a:lnTo>
                    <a:pt x="519003" y="153615"/>
                  </a:lnTo>
                  <a:lnTo>
                    <a:pt x="522487" y="148106"/>
                  </a:lnTo>
                  <a:lnTo>
                    <a:pt x="525970" y="142626"/>
                  </a:lnTo>
                  <a:lnTo>
                    <a:pt x="529453" y="137173"/>
                  </a:lnTo>
                  <a:lnTo>
                    <a:pt x="532936" y="131748"/>
                  </a:lnTo>
                  <a:lnTo>
                    <a:pt x="536420" y="126351"/>
                  </a:lnTo>
                  <a:lnTo>
                    <a:pt x="539903" y="120981"/>
                  </a:lnTo>
                  <a:lnTo>
                    <a:pt x="543386" y="128918"/>
                  </a:lnTo>
                  <a:lnTo>
                    <a:pt x="546869" y="123620"/>
                  </a:lnTo>
                  <a:lnTo>
                    <a:pt x="550353" y="118348"/>
                  </a:lnTo>
                  <a:lnTo>
                    <a:pt x="553836" y="126183"/>
                  </a:lnTo>
                  <a:lnTo>
                    <a:pt x="557319" y="120981"/>
                  </a:lnTo>
                  <a:lnTo>
                    <a:pt x="560802" y="115804"/>
                  </a:lnTo>
                  <a:lnTo>
                    <a:pt x="564286" y="110653"/>
                  </a:lnTo>
                  <a:lnTo>
                    <a:pt x="567769" y="118429"/>
                  </a:lnTo>
                  <a:lnTo>
                    <a:pt x="571252" y="113344"/>
                  </a:lnTo>
                  <a:lnTo>
                    <a:pt x="574735" y="108284"/>
                  </a:lnTo>
                  <a:lnTo>
                    <a:pt x="578218" y="103248"/>
                  </a:lnTo>
                  <a:lnTo>
                    <a:pt x="581702" y="110965"/>
                  </a:lnTo>
                  <a:lnTo>
                    <a:pt x="585185" y="105992"/>
                  </a:lnTo>
                  <a:lnTo>
                    <a:pt x="588668" y="101043"/>
                  </a:lnTo>
                  <a:lnTo>
                    <a:pt x="592151" y="96117"/>
                  </a:lnTo>
                  <a:lnTo>
                    <a:pt x="595635" y="91214"/>
                  </a:lnTo>
                  <a:lnTo>
                    <a:pt x="599118" y="86334"/>
                  </a:lnTo>
                  <a:lnTo>
                    <a:pt x="602601" y="81477"/>
                  </a:lnTo>
                  <a:lnTo>
                    <a:pt x="606084" y="76642"/>
                  </a:lnTo>
                  <a:lnTo>
                    <a:pt x="609568" y="120981"/>
                  </a:lnTo>
                  <a:lnTo>
                    <a:pt x="613051" y="116247"/>
                  </a:lnTo>
                  <a:lnTo>
                    <a:pt x="616534" y="111534"/>
                  </a:lnTo>
                  <a:lnTo>
                    <a:pt x="620017" y="106843"/>
                  </a:lnTo>
                  <a:lnTo>
                    <a:pt x="623501" y="113988"/>
                  </a:lnTo>
                  <a:lnTo>
                    <a:pt x="626984" y="109351"/>
                  </a:lnTo>
                  <a:lnTo>
                    <a:pt x="630467" y="104735"/>
                  </a:lnTo>
                  <a:lnTo>
                    <a:pt x="633950" y="100139"/>
                  </a:lnTo>
                  <a:lnTo>
                    <a:pt x="637434" y="107233"/>
                  </a:lnTo>
                  <a:lnTo>
                    <a:pt x="640917" y="102690"/>
                  </a:lnTo>
                  <a:lnTo>
                    <a:pt x="644400" y="98167"/>
                  </a:lnTo>
                  <a:lnTo>
                    <a:pt x="647883" y="93663"/>
                  </a:lnTo>
                  <a:lnTo>
                    <a:pt x="651367" y="89178"/>
                  </a:lnTo>
                  <a:lnTo>
                    <a:pt x="654850" y="84713"/>
                  </a:lnTo>
                  <a:lnTo>
                    <a:pt x="658333" y="80266"/>
                  </a:lnTo>
                  <a:lnTo>
                    <a:pt x="661816" y="87402"/>
                  </a:lnTo>
                  <a:lnTo>
                    <a:pt x="665300" y="83005"/>
                  </a:lnTo>
                  <a:lnTo>
                    <a:pt x="668783" y="78626"/>
                  </a:lnTo>
                  <a:lnTo>
                    <a:pt x="672266" y="74266"/>
                  </a:lnTo>
                  <a:lnTo>
                    <a:pt x="675749" y="125247"/>
                  </a:lnTo>
                  <a:lnTo>
                    <a:pt x="679233" y="120981"/>
                  </a:lnTo>
                  <a:lnTo>
                    <a:pt x="682716" y="116732"/>
                  </a:lnTo>
                  <a:lnTo>
                    <a:pt x="686199" y="112499"/>
                  </a:lnTo>
                  <a:lnTo>
                    <a:pt x="689682" y="169511"/>
                  </a:lnTo>
                  <a:lnTo>
                    <a:pt x="693166" y="165382"/>
                  </a:lnTo>
                  <a:lnTo>
                    <a:pt x="696649" y="161269"/>
                  </a:lnTo>
                  <a:lnTo>
                    <a:pt x="700132" y="157171"/>
                  </a:lnTo>
                  <a:lnTo>
                    <a:pt x="703615" y="172401"/>
                  </a:lnTo>
                  <a:lnTo>
                    <a:pt x="707099" y="168357"/>
                  </a:lnTo>
                  <a:lnTo>
                    <a:pt x="710582" y="164329"/>
                  </a:lnTo>
                  <a:lnTo>
                    <a:pt x="714065" y="160315"/>
                  </a:lnTo>
                  <a:lnTo>
                    <a:pt x="717548" y="175167"/>
                  </a:lnTo>
                  <a:lnTo>
                    <a:pt x="721032" y="171205"/>
                  </a:lnTo>
                  <a:lnTo>
                    <a:pt x="724515" y="167257"/>
                  </a:lnTo>
                  <a:lnTo>
                    <a:pt x="727998" y="163324"/>
                  </a:lnTo>
                  <a:lnTo>
                    <a:pt x="731481" y="168675"/>
                  </a:lnTo>
                  <a:lnTo>
                    <a:pt x="734965" y="164781"/>
                  </a:lnTo>
                  <a:lnTo>
                    <a:pt x="738448" y="160900"/>
                  </a:lnTo>
                  <a:lnTo>
                    <a:pt x="741931" y="157033"/>
                  </a:lnTo>
                  <a:lnTo>
                    <a:pt x="745414" y="153181"/>
                  </a:lnTo>
                  <a:lnTo>
                    <a:pt x="748898" y="149342"/>
                  </a:lnTo>
                  <a:lnTo>
                    <a:pt x="752381" y="145516"/>
                  </a:lnTo>
                  <a:lnTo>
                    <a:pt x="755864" y="141705"/>
                  </a:lnTo>
                  <a:lnTo>
                    <a:pt x="759347" y="147130"/>
                  </a:lnTo>
                  <a:lnTo>
                    <a:pt x="762831" y="143355"/>
                  </a:lnTo>
                  <a:lnTo>
                    <a:pt x="766314" y="139593"/>
                  </a:lnTo>
                  <a:lnTo>
                    <a:pt x="769797" y="135844"/>
                  </a:lnTo>
                  <a:lnTo>
                    <a:pt x="773280" y="132109"/>
                  </a:lnTo>
                  <a:lnTo>
                    <a:pt x="776764" y="128387"/>
                  </a:lnTo>
                  <a:lnTo>
                    <a:pt x="780247" y="124677"/>
                  </a:lnTo>
                  <a:lnTo>
                    <a:pt x="783730" y="165599"/>
                  </a:lnTo>
                  <a:lnTo>
                    <a:pt x="787213" y="161961"/>
                  </a:lnTo>
                  <a:lnTo>
                    <a:pt x="790697" y="158334"/>
                  </a:lnTo>
                  <a:lnTo>
                    <a:pt x="794180" y="154720"/>
                  </a:lnTo>
                  <a:lnTo>
                    <a:pt x="797663" y="159731"/>
                  </a:lnTo>
                  <a:lnTo>
                    <a:pt x="801146" y="156149"/>
                  </a:lnTo>
                  <a:lnTo>
                    <a:pt x="804630" y="152580"/>
                  </a:lnTo>
                  <a:lnTo>
                    <a:pt x="808113" y="149022"/>
                  </a:lnTo>
                  <a:lnTo>
                    <a:pt x="811596" y="178985"/>
                  </a:lnTo>
                  <a:lnTo>
                    <a:pt x="815079" y="175485"/>
                  </a:lnTo>
                  <a:lnTo>
                    <a:pt x="818563" y="171996"/>
                  </a:lnTo>
                  <a:lnTo>
                    <a:pt x="822046" y="168519"/>
                  </a:lnTo>
                  <a:lnTo>
                    <a:pt x="825529" y="165053"/>
                  </a:lnTo>
                  <a:lnTo>
                    <a:pt x="829012" y="161597"/>
                  </a:lnTo>
                  <a:lnTo>
                    <a:pt x="832496" y="158153"/>
                  </a:lnTo>
                  <a:lnTo>
                    <a:pt x="835979" y="154720"/>
                  </a:lnTo>
                  <a:lnTo>
                    <a:pt x="839462" y="152762"/>
                  </a:lnTo>
                  <a:lnTo>
                    <a:pt x="842945" y="151471"/>
                  </a:lnTo>
                  <a:lnTo>
                    <a:pt x="846429" y="150187"/>
                  </a:lnTo>
                  <a:lnTo>
                    <a:pt x="849912" y="148912"/>
                  </a:lnTo>
                  <a:lnTo>
                    <a:pt x="853395" y="145932"/>
                  </a:lnTo>
                  <a:lnTo>
                    <a:pt x="856878" y="142572"/>
                  </a:lnTo>
                  <a:lnTo>
                    <a:pt x="860361" y="139221"/>
                  </a:lnTo>
                  <a:lnTo>
                    <a:pt x="863845" y="135882"/>
                  </a:lnTo>
                  <a:lnTo>
                    <a:pt x="867328" y="132552"/>
                  </a:lnTo>
                  <a:lnTo>
                    <a:pt x="870811" y="129233"/>
                  </a:lnTo>
                  <a:lnTo>
                    <a:pt x="874294" y="125924"/>
                  </a:lnTo>
                  <a:lnTo>
                    <a:pt x="877778" y="200126"/>
                  </a:lnTo>
                  <a:lnTo>
                    <a:pt x="881261" y="196911"/>
                  </a:lnTo>
                  <a:lnTo>
                    <a:pt x="884744" y="193706"/>
                  </a:lnTo>
                  <a:lnTo>
                    <a:pt x="888227" y="190509"/>
                  </a:lnTo>
                  <a:lnTo>
                    <a:pt x="891711" y="187322"/>
                  </a:lnTo>
                  <a:lnTo>
                    <a:pt x="895194" y="184145"/>
                  </a:lnTo>
                  <a:lnTo>
                    <a:pt x="898677" y="180976"/>
                  </a:lnTo>
                  <a:lnTo>
                    <a:pt x="902160" y="177817"/>
                  </a:lnTo>
                  <a:lnTo>
                    <a:pt x="905644" y="181994"/>
                  </a:lnTo>
                  <a:lnTo>
                    <a:pt x="909127" y="178860"/>
                  </a:lnTo>
                  <a:lnTo>
                    <a:pt x="912610" y="175735"/>
                  </a:lnTo>
                  <a:lnTo>
                    <a:pt x="916093" y="172618"/>
                  </a:lnTo>
                  <a:lnTo>
                    <a:pt x="919577" y="183978"/>
                  </a:lnTo>
                  <a:lnTo>
                    <a:pt x="923060" y="180893"/>
                  </a:lnTo>
                  <a:lnTo>
                    <a:pt x="926543" y="177817"/>
                  </a:lnTo>
                  <a:lnTo>
                    <a:pt x="930026" y="174750"/>
                  </a:lnTo>
                  <a:lnTo>
                    <a:pt x="933510" y="171691"/>
                  </a:lnTo>
                  <a:lnTo>
                    <a:pt x="936993" y="168641"/>
                  </a:lnTo>
                  <a:lnTo>
                    <a:pt x="940476" y="165599"/>
                  </a:lnTo>
                  <a:lnTo>
                    <a:pt x="943959" y="162566"/>
                  </a:lnTo>
                  <a:lnTo>
                    <a:pt x="947443" y="173799"/>
                  </a:lnTo>
                  <a:lnTo>
                    <a:pt x="950926" y="170796"/>
                  </a:lnTo>
                  <a:lnTo>
                    <a:pt x="954409" y="167801"/>
                  </a:lnTo>
                  <a:lnTo>
                    <a:pt x="957892" y="164814"/>
                  </a:lnTo>
                  <a:lnTo>
                    <a:pt x="961376" y="182732"/>
                  </a:lnTo>
                  <a:lnTo>
                    <a:pt x="964859" y="179780"/>
                  </a:lnTo>
                  <a:lnTo>
                    <a:pt x="968342" y="176836"/>
                  </a:lnTo>
                  <a:lnTo>
                    <a:pt x="971825" y="173900"/>
                  </a:lnTo>
                  <a:lnTo>
                    <a:pt x="975309" y="191294"/>
                  </a:lnTo>
                  <a:lnTo>
                    <a:pt x="978792" y="188392"/>
                  </a:lnTo>
                  <a:lnTo>
                    <a:pt x="982275" y="185498"/>
                  </a:lnTo>
                  <a:lnTo>
                    <a:pt x="985758" y="215212"/>
                  </a:lnTo>
                  <a:lnTo>
                    <a:pt x="989242" y="212363"/>
                  </a:lnTo>
                  <a:lnTo>
                    <a:pt x="992725" y="209521"/>
                  </a:lnTo>
                  <a:lnTo>
                    <a:pt x="996208" y="206687"/>
                  </a:lnTo>
                  <a:lnTo>
                    <a:pt x="999691" y="210209"/>
                  </a:lnTo>
                  <a:lnTo>
                    <a:pt x="1003175" y="207395"/>
                  </a:lnTo>
                  <a:lnTo>
                    <a:pt x="1006658" y="204588"/>
                  </a:lnTo>
                  <a:lnTo>
                    <a:pt x="1010141" y="201788"/>
                  </a:lnTo>
                  <a:lnTo>
                    <a:pt x="1013624" y="211554"/>
                  </a:lnTo>
                  <a:lnTo>
                    <a:pt x="1017108" y="208779"/>
                  </a:lnTo>
                  <a:lnTo>
                    <a:pt x="1020591" y="206012"/>
                  </a:lnTo>
                  <a:lnTo>
                    <a:pt x="1024074" y="203251"/>
                  </a:lnTo>
                  <a:lnTo>
                    <a:pt x="1027557" y="200498"/>
                  </a:lnTo>
                  <a:lnTo>
                    <a:pt x="1031041" y="197751"/>
                  </a:lnTo>
                  <a:lnTo>
                    <a:pt x="1034524" y="195011"/>
                  </a:lnTo>
                  <a:lnTo>
                    <a:pt x="1038007" y="192278"/>
                  </a:lnTo>
                  <a:lnTo>
                    <a:pt x="1041490" y="201957"/>
                  </a:lnTo>
                  <a:lnTo>
                    <a:pt x="1044974" y="199248"/>
                  </a:lnTo>
                  <a:lnTo>
                    <a:pt x="1048457" y="196546"/>
                  </a:lnTo>
                  <a:lnTo>
                    <a:pt x="1051940" y="193851"/>
                  </a:lnTo>
                  <a:lnTo>
                    <a:pt x="1055423" y="191162"/>
                  </a:lnTo>
                  <a:lnTo>
                    <a:pt x="1058907" y="188480"/>
                  </a:lnTo>
                  <a:lnTo>
                    <a:pt x="1062390" y="185805"/>
                  </a:lnTo>
                  <a:lnTo>
                    <a:pt x="1065873" y="183135"/>
                  </a:lnTo>
                  <a:lnTo>
                    <a:pt x="1069356" y="186629"/>
                  </a:lnTo>
                  <a:lnTo>
                    <a:pt x="1072840" y="183978"/>
                  </a:lnTo>
                  <a:lnTo>
                    <a:pt x="1076323" y="181333"/>
                  </a:lnTo>
                  <a:lnTo>
                    <a:pt x="1079806" y="178695"/>
                  </a:lnTo>
                  <a:lnTo>
                    <a:pt x="1083289" y="182181"/>
                  </a:lnTo>
                  <a:lnTo>
                    <a:pt x="1086773" y="179560"/>
                  </a:lnTo>
                  <a:lnTo>
                    <a:pt x="1090256" y="176946"/>
                  </a:lnTo>
                  <a:lnTo>
                    <a:pt x="1093739" y="174338"/>
                  </a:lnTo>
                  <a:lnTo>
                    <a:pt x="1097222" y="171736"/>
                  </a:lnTo>
                  <a:lnTo>
                    <a:pt x="1100706" y="169141"/>
                  </a:lnTo>
                  <a:lnTo>
                    <a:pt x="1104189" y="166552"/>
                  </a:lnTo>
                  <a:lnTo>
                    <a:pt x="1107672" y="170330"/>
                  </a:lnTo>
                  <a:lnTo>
                    <a:pt x="1111155" y="169322"/>
                  </a:lnTo>
                  <a:lnTo>
                    <a:pt x="1114639" y="168318"/>
                  </a:lnTo>
                  <a:lnTo>
                    <a:pt x="1118122" y="167319"/>
                  </a:lnTo>
                  <a:lnTo>
                    <a:pt x="1121605" y="165867"/>
                  </a:lnTo>
                  <a:lnTo>
                    <a:pt x="1125088" y="163324"/>
                  </a:lnTo>
                  <a:lnTo>
                    <a:pt x="1128572" y="160786"/>
                  </a:lnTo>
                  <a:lnTo>
                    <a:pt x="1132055" y="158254"/>
                  </a:lnTo>
                  <a:lnTo>
                    <a:pt x="1135538" y="155729"/>
                  </a:lnTo>
                  <a:lnTo>
                    <a:pt x="1139021" y="153209"/>
                  </a:lnTo>
                  <a:lnTo>
                    <a:pt x="1142505" y="150695"/>
                  </a:lnTo>
                  <a:lnTo>
                    <a:pt x="1145988" y="148187"/>
                  </a:lnTo>
                  <a:lnTo>
                    <a:pt x="1149471" y="151722"/>
                  </a:lnTo>
                  <a:lnTo>
                    <a:pt x="1152954" y="149230"/>
                  </a:lnTo>
                  <a:lnTo>
                    <a:pt x="1156437" y="146744"/>
                  </a:lnTo>
                  <a:lnTo>
                    <a:pt x="1159921" y="144263"/>
                  </a:lnTo>
                  <a:lnTo>
                    <a:pt x="1163404" y="153734"/>
                  </a:lnTo>
                  <a:lnTo>
                    <a:pt x="1166887" y="151273"/>
                  </a:lnTo>
                  <a:lnTo>
                    <a:pt x="1170370" y="148818"/>
                  </a:lnTo>
                  <a:lnTo>
                    <a:pt x="1173854" y="146368"/>
                  </a:lnTo>
                  <a:lnTo>
                    <a:pt x="1177337" y="143924"/>
                  </a:lnTo>
                  <a:lnTo>
                    <a:pt x="1180820" y="141486"/>
                  </a:lnTo>
                  <a:lnTo>
                    <a:pt x="1184303" y="139053"/>
                  </a:lnTo>
                  <a:lnTo>
                    <a:pt x="1187787" y="136625"/>
                  </a:lnTo>
                  <a:lnTo>
                    <a:pt x="1191270" y="134204"/>
                  </a:lnTo>
                  <a:lnTo>
                    <a:pt x="1194753" y="131787"/>
                  </a:lnTo>
                  <a:lnTo>
                    <a:pt x="1198236" y="129376"/>
                  </a:lnTo>
                  <a:lnTo>
                    <a:pt x="1201720" y="138794"/>
                  </a:lnTo>
                  <a:lnTo>
                    <a:pt x="1205203" y="136402"/>
                  </a:lnTo>
                  <a:lnTo>
                    <a:pt x="1208686" y="134015"/>
                  </a:lnTo>
                  <a:lnTo>
                    <a:pt x="1212169" y="131633"/>
                  </a:lnTo>
                  <a:lnTo>
                    <a:pt x="1215653" y="174688"/>
                  </a:lnTo>
                  <a:lnTo>
                    <a:pt x="1219136" y="172347"/>
                  </a:lnTo>
                  <a:lnTo>
                    <a:pt x="1222619" y="170011"/>
                  </a:lnTo>
                  <a:lnTo>
                    <a:pt x="1226102" y="167680"/>
                  </a:lnTo>
                  <a:lnTo>
                    <a:pt x="1229586" y="192314"/>
                  </a:lnTo>
                  <a:lnTo>
                    <a:pt x="1233069" y="190012"/>
                  </a:lnTo>
                  <a:lnTo>
                    <a:pt x="1236552" y="187715"/>
                  </a:lnTo>
                  <a:lnTo>
                    <a:pt x="1240035" y="185423"/>
                  </a:lnTo>
                  <a:lnTo>
                    <a:pt x="1243519" y="203984"/>
                  </a:lnTo>
                  <a:lnTo>
                    <a:pt x="1247002" y="201717"/>
                  </a:lnTo>
                  <a:lnTo>
                    <a:pt x="1250485" y="199454"/>
                  </a:lnTo>
                  <a:lnTo>
                    <a:pt x="1253968" y="197196"/>
                  </a:lnTo>
                  <a:lnTo>
                    <a:pt x="1257452" y="200769"/>
                  </a:lnTo>
                  <a:lnTo>
                    <a:pt x="1260935" y="199839"/>
                  </a:lnTo>
                  <a:lnTo>
                    <a:pt x="1264418" y="198913"/>
                  </a:lnTo>
                  <a:lnTo>
                    <a:pt x="1267901" y="197991"/>
                  </a:lnTo>
                  <a:lnTo>
                    <a:pt x="1271385" y="230799"/>
                  </a:lnTo>
                  <a:lnTo>
                    <a:pt x="1274868" y="228601"/>
                  </a:lnTo>
                  <a:lnTo>
                    <a:pt x="1278351" y="226407"/>
                  </a:lnTo>
                  <a:lnTo>
                    <a:pt x="1281834" y="224218"/>
                  </a:lnTo>
                  <a:lnTo>
                    <a:pt x="1285318" y="236339"/>
                  </a:lnTo>
                  <a:lnTo>
                    <a:pt x="1288801" y="234169"/>
                  </a:lnTo>
                  <a:lnTo>
                    <a:pt x="1292284" y="232003"/>
                  </a:lnTo>
                  <a:lnTo>
                    <a:pt x="1295767" y="229842"/>
                  </a:lnTo>
                  <a:lnTo>
                    <a:pt x="1299251" y="237072"/>
                  </a:lnTo>
                  <a:lnTo>
                    <a:pt x="1302734" y="234926"/>
                  </a:lnTo>
                  <a:lnTo>
                    <a:pt x="1306217" y="232783"/>
                  </a:lnTo>
                  <a:lnTo>
                    <a:pt x="1309700" y="239915"/>
                  </a:lnTo>
                  <a:lnTo>
                    <a:pt x="1313184" y="237788"/>
                  </a:lnTo>
                  <a:lnTo>
                    <a:pt x="1316667" y="235665"/>
                  </a:lnTo>
                  <a:lnTo>
                    <a:pt x="1320150" y="233546"/>
                  </a:lnTo>
                  <a:lnTo>
                    <a:pt x="1323633" y="231431"/>
                  </a:lnTo>
                  <a:lnTo>
                    <a:pt x="1327117" y="229320"/>
                  </a:lnTo>
                  <a:lnTo>
                    <a:pt x="1330600" y="227213"/>
                  </a:lnTo>
                  <a:lnTo>
                    <a:pt x="1334083" y="225110"/>
                  </a:lnTo>
                  <a:lnTo>
                    <a:pt x="1337566" y="232200"/>
                  </a:lnTo>
                  <a:lnTo>
                    <a:pt x="1341050" y="230112"/>
                  </a:lnTo>
                  <a:lnTo>
                    <a:pt x="1344533" y="228027"/>
                  </a:lnTo>
                  <a:lnTo>
                    <a:pt x="1348016" y="225946"/>
                  </a:lnTo>
                  <a:lnTo>
                    <a:pt x="1351499" y="237444"/>
                  </a:lnTo>
                  <a:lnTo>
                    <a:pt x="1354983" y="235381"/>
                  </a:lnTo>
                  <a:lnTo>
                    <a:pt x="1358466" y="233322"/>
                  </a:lnTo>
                  <a:lnTo>
                    <a:pt x="1361949" y="231266"/>
                  </a:lnTo>
                  <a:lnTo>
                    <a:pt x="1365432" y="233687"/>
                  </a:lnTo>
                  <a:lnTo>
                    <a:pt x="1368916" y="231643"/>
                  </a:lnTo>
                  <a:lnTo>
                    <a:pt x="1372399" y="229602"/>
                  </a:lnTo>
                  <a:lnTo>
                    <a:pt x="1375882" y="227564"/>
                  </a:lnTo>
                  <a:lnTo>
                    <a:pt x="1379365" y="225531"/>
                  </a:lnTo>
                  <a:lnTo>
                    <a:pt x="1382849" y="223501"/>
                  </a:lnTo>
                  <a:lnTo>
                    <a:pt x="1386332" y="221475"/>
                  </a:lnTo>
                  <a:lnTo>
                    <a:pt x="1389815" y="219452"/>
                  </a:lnTo>
                  <a:lnTo>
                    <a:pt x="1393298" y="235112"/>
                  </a:lnTo>
                  <a:lnTo>
                    <a:pt x="1396782" y="233109"/>
                  </a:lnTo>
                  <a:lnTo>
                    <a:pt x="1400265" y="231110"/>
                  </a:lnTo>
                  <a:lnTo>
                    <a:pt x="1403748" y="229114"/>
                  </a:lnTo>
                  <a:lnTo>
                    <a:pt x="1407231" y="227122"/>
                  </a:lnTo>
                  <a:lnTo>
                    <a:pt x="1410715" y="225133"/>
                  </a:lnTo>
                  <a:lnTo>
                    <a:pt x="1414198" y="223148"/>
                  </a:lnTo>
                  <a:lnTo>
                    <a:pt x="1417681" y="271621"/>
                  </a:lnTo>
                  <a:lnTo>
                    <a:pt x="1421164" y="269679"/>
                  </a:lnTo>
                  <a:lnTo>
                    <a:pt x="1424648" y="267740"/>
                  </a:lnTo>
                  <a:lnTo>
                    <a:pt x="1428131" y="265804"/>
                  </a:lnTo>
                  <a:lnTo>
                    <a:pt x="1431614" y="267907"/>
                  </a:lnTo>
                  <a:lnTo>
                    <a:pt x="1435097" y="265981"/>
                  </a:lnTo>
                  <a:lnTo>
                    <a:pt x="1438580" y="264058"/>
                  </a:lnTo>
                  <a:lnTo>
                    <a:pt x="1442064" y="262138"/>
                  </a:lnTo>
                  <a:lnTo>
                    <a:pt x="1445547" y="260221"/>
                  </a:lnTo>
                  <a:lnTo>
                    <a:pt x="1449030" y="258308"/>
                  </a:lnTo>
                  <a:lnTo>
                    <a:pt x="1452513" y="256398"/>
                  </a:lnTo>
                  <a:lnTo>
                    <a:pt x="1455997" y="254492"/>
                  </a:lnTo>
                  <a:lnTo>
                    <a:pt x="1459480" y="260626"/>
                  </a:lnTo>
                  <a:lnTo>
                    <a:pt x="1462963" y="258731"/>
                  </a:lnTo>
                  <a:lnTo>
                    <a:pt x="1466446" y="256840"/>
                  </a:lnTo>
                  <a:lnTo>
                    <a:pt x="1469930" y="254951"/>
                  </a:lnTo>
                  <a:lnTo>
                    <a:pt x="1473413" y="264962"/>
                  </a:lnTo>
                  <a:lnTo>
                    <a:pt x="1476896" y="263088"/>
                  </a:lnTo>
                  <a:lnTo>
                    <a:pt x="1480379" y="261217"/>
                  </a:lnTo>
                  <a:lnTo>
                    <a:pt x="1483863" y="259350"/>
                  </a:lnTo>
                  <a:lnTo>
                    <a:pt x="1487346" y="265311"/>
                  </a:lnTo>
                  <a:lnTo>
                    <a:pt x="1490829" y="263455"/>
                  </a:lnTo>
                  <a:lnTo>
                    <a:pt x="1494312" y="261602"/>
                  </a:lnTo>
                  <a:lnTo>
                    <a:pt x="1497796" y="259752"/>
                  </a:lnTo>
                  <a:lnTo>
                    <a:pt x="1501279" y="258677"/>
                  </a:lnTo>
                  <a:lnTo>
                    <a:pt x="1504762" y="257838"/>
                  </a:lnTo>
                  <a:lnTo>
                    <a:pt x="1508245" y="257002"/>
                  </a:lnTo>
                  <a:lnTo>
                    <a:pt x="1511729" y="256169"/>
                  </a:lnTo>
                  <a:lnTo>
                    <a:pt x="1515212" y="265990"/>
                  </a:lnTo>
                  <a:lnTo>
                    <a:pt x="1518695" y="264168"/>
                  </a:lnTo>
                  <a:lnTo>
                    <a:pt x="1522178" y="262350"/>
                  </a:lnTo>
                  <a:lnTo>
                    <a:pt x="1525662" y="268127"/>
                  </a:lnTo>
                  <a:lnTo>
                    <a:pt x="1529145" y="266320"/>
                  </a:lnTo>
                  <a:lnTo>
                    <a:pt x="1532628" y="264515"/>
                  </a:lnTo>
                  <a:lnTo>
                    <a:pt x="1536111" y="262713"/>
                  </a:lnTo>
                  <a:lnTo>
                    <a:pt x="1539595" y="268434"/>
                  </a:lnTo>
                  <a:lnTo>
                    <a:pt x="1543078" y="266643"/>
                  </a:lnTo>
                  <a:lnTo>
                    <a:pt x="1546561" y="264855"/>
                  </a:lnTo>
                  <a:lnTo>
                    <a:pt x="1550044" y="263070"/>
                  </a:lnTo>
                  <a:lnTo>
                    <a:pt x="1553528" y="272426"/>
                  </a:lnTo>
                  <a:lnTo>
                    <a:pt x="1557011" y="270654"/>
                  </a:lnTo>
                  <a:lnTo>
                    <a:pt x="1560494" y="268885"/>
                  </a:lnTo>
                  <a:lnTo>
                    <a:pt x="1563977" y="267118"/>
                  </a:lnTo>
                  <a:lnTo>
                    <a:pt x="1567461" y="265354"/>
                  </a:lnTo>
                  <a:lnTo>
                    <a:pt x="1570944" y="263593"/>
                  </a:lnTo>
                  <a:lnTo>
                    <a:pt x="1574427" y="261835"/>
                  </a:lnTo>
                  <a:lnTo>
                    <a:pt x="1577910" y="260079"/>
                  </a:lnTo>
                  <a:lnTo>
                    <a:pt x="1581394" y="272944"/>
                  </a:lnTo>
                  <a:lnTo>
                    <a:pt x="1584877" y="271204"/>
                  </a:lnTo>
                  <a:lnTo>
                    <a:pt x="1588360" y="269466"/>
                  </a:lnTo>
                  <a:lnTo>
                    <a:pt x="1591843" y="267731"/>
                  </a:lnTo>
                  <a:lnTo>
                    <a:pt x="1595327" y="290827"/>
                  </a:lnTo>
                  <a:lnTo>
                    <a:pt x="1598810" y="289114"/>
                  </a:lnTo>
                  <a:lnTo>
                    <a:pt x="1602293" y="287403"/>
                  </a:lnTo>
                  <a:lnTo>
                    <a:pt x="1605776" y="285695"/>
                  </a:lnTo>
                  <a:lnTo>
                    <a:pt x="1609260" y="294352"/>
                  </a:lnTo>
                  <a:lnTo>
                    <a:pt x="1612743" y="292656"/>
                  </a:lnTo>
                  <a:lnTo>
                    <a:pt x="1616226" y="290962"/>
                  </a:lnTo>
                  <a:lnTo>
                    <a:pt x="1619709" y="289271"/>
                  </a:lnTo>
                  <a:lnTo>
                    <a:pt x="1623193" y="297796"/>
                  </a:lnTo>
                  <a:lnTo>
                    <a:pt x="1626676" y="296116"/>
                  </a:lnTo>
                  <a:lnTo>
                    <a:pt x="1630159" y="294440"/>
                  </a:lnTo>
                  <a:lnTo>
                    <a:pt x="1633642" y="306143"/>
                  </a:lnTo>
                  <a:lnTo>
                    <a:pt x="1637126" y="304480"/>
                  </a:lnTo>
                  <a:lnTo>
                    <a:pt x="1640609" y="302820"/>
                  </a:lnTo>
                  <a:lnTo>
                    <a:pt x="1644092" y="301162"/>
                  </a:lnTo>
                  <a:lnTo>
                    <a:pt x="1647575" y="319074"/>
                  </a:lnTo>
                  <a:lnTo>
                    <a:pt x="1651059" y="317434"/>
                  </a:lnTo>
                  <a:lnTo>
                    <a:pt x="1654542" y="315797"/>
                  </a:lnTo>
                  <a:lnTo>
                    <a:pt x="1658025" y="314161"/>
                  </a:lnTo>
                  <a:lnTo>
                    <a:pt x="1661508" y="322099"/>
                  </a:lnTo>
                  <a:lnTo>
                    <a:pt x="1664992" y="320475"/>
                  </a:lnTo>
                  <a:lnTo>
                    <a:pt x="1668475" y="318853"/>
                  </a:lnTo>
                  <a:lnTo>
                    <a:pt x="1671958" y="317234"/>
                  </a:lnTo>
                  <a:lnTo>
                    <a:pt x="1675441" y="325058"/>
                  </a:lnTo>
                  <a:lnTo>
                    <a:pt x="1678925" y="323450"/>
                  </a:lnTo>
                  <a:lnTo>
                    <a:pt x="1682408" y="321844"/>
                  </a:lnTo>
                  <a:lnTo>
                    <a:pt x="1685891" y="320239"/>
                  </a:lnTo>
                  <a:lnTo>
                    <a:pt x="1689374" y="331027"/>
                  </a:lnTo>
                  <a:lnTo>
                    <a:pt x="1692858" y="329436"/>
                  </a:lnTo>
                  <a:lnTo>
                    <a:pt x="1696341" y="327847"/>
                  </a:lnTo>
                  <a:lnTo>
                    <a:pt x="1699824" y="326260"/>
                  </a:lnTo>
                  <a:lnTo>
                    <a:pt x="1703307" y="348750"/>
                  </a:lnTo>
                  <a:lnTo>
                    <a:pt x="1706791" y="347184"/>
                  </a:lnTo>
                  <a:lnTo>
                    <a:pt x="1710274" y="345620"/>
                  </a:lnTo>
                  <a:lnTo>
                    <a:pt x="1713757" y="344058"/>
                  </a:lnTo>
                  <a:lnTo>
                    <a:pt x="1717240" y="351296"/>
                  </a:lnTo>
                  <a:lnTo>
                    <a:pt x="1720723" y="349745"/>
                  </a:lnTo>
                  <a:lnTo>
                    <a:pt x="1724207" y="348196"/>
                  </a:lnTo>
                  <a:lnTo>
                    <a:pt x="1727690" y="346648"/>
                  </a:lnTo>
                  <a:lnTo>
                    <a:pt x="1731173" y="353791"/>
                  </a:lnTo>
                  <a:lnTo>
                    <a:pt x="1734656" y="352254"/>
                  </a:lnTo>
                  <a:lnTo>
                    <a:pt x="1738140" y="350719"/>
                  </a:lnTo>
                  <a:lnTo>
                    <a:pt x="1741623" y="349186"/>
                  </a:lnTo>
                  <a:lnTo>
                    <a:pt x="1741623" y="352058"/>
                  </a:lnTo>
                  <a:lnTo>
                    <a:pt x="1745106" y="350529"/>
                  </a:lnTo>
                  <a:lnTo>
                    <a:pt x="1748589" y="349002"/>
                  </a:lnTo>
                  <a:lnTo>
                    <a:pt x="1752073" y="347477"/>
                  </a:lnTo>
                  <a:lnTo>
                    <a:pt x="1755556" y="345954"/>
                  </a:lnTo>
                  <a:lnTo>
                    <a:pt x="1759039" y="344433"/>
                  </a:lnTo>
                  <a:lnTo>
                    <a:pt x="1762522" y="342913"/>
                  </a:lnTo>
                  <a:lnTo>
                    <a:pt x="1766006" y="341396"/>
                  </a:lnTo>
                  <a:lnTo>
                    <a:pt x="1769489" y="348460"/>
                  </a:lnTo>
                  <a:lnTo>
                    <a:pt x="1772972" y="346952"/>
                  </a:lnTo>
                  <a:lnTo>
                    <a:pt x="1776455" y="345446"/>
                  </a:lnTo>
                  <a:lnTo>
                    <a:pt x="1779939" y="343943"/>
                  </a:lnTo>
                  <a:lnTo>
                    <a:pt x="1783422" y="345280"/>
                  </a:lnTo>
                  <a:lnTo>
                    <a:pt x="1786905" y="343782"/>
                  </a:lnTo>
                  <a:lnTo>
                    <a:pt x="1790388" y="342286"/>
                  </a:lnTo>
                  <a:lnTo>
                    <a:pt x="1793872" y="340792"/>
                  </a:lnTo>
                  <a:lnTo>
                    <a:pt x="1797355" y="342132"/>
                  </a:lnTo>
                  <a:lnTo>
                    <a:pt x="1800838" y="340644"/>
                  </a:lnTo>
                  <a:lnTo>
                    <a:pt x="1804321" y="339157"/>
                  </a:lnTo>
                  <a:lnTo>
                    <a:pt x="1807805" y="337673"/>
                  </a:lnTo>
                  <a:lnTo>
                    <a:pt x="1811288" y="344626"/>
                  </a:lnTo>
                  <a:lnTo>
                    <a:pt x="1814771" y="343151"/>
                  </a:lnTo>
                  <a:lnTo>
                    <a:pt x="1818254" y="341677"/>
                  </a:lnTo>
                  <a:lnTo>
                    <a:pt x="1821738" y="340206"/>
                  </a:lnTo>
                  <a:lnTo>
                    <a:pt x="1825221" y="352561"/>
                  </a:lnTo>
                  <a:lnTo>
                    <a:pt x="1828704" y="351102"/>
                  </a:lnTo>
                  <a:lnTo>
                    <a:pt x="1832187" y="349645"/>
                  </a:lnTo>
                  <a:lnTo>
                    <a:pt x="1835671" y="348190"/>
                  </a:lnTo>
                  <a:lnTo>
                    <a:pt x="1839154" y="346737"/>
                  </a:lnTo>
                  <a:lnTo>
                    <a:pt x="1842637" y="345285"/>
                  </a:lnTo>
                  <a:lnTo>
                    <a:pt x="1846120" y="343835"/>
                  </a:lnTo>
                  <a:lnTo>
                    <a:pt x="1849604" y="342387"/>
                  </a:lnTo>
                  <a:lnTo>
                    <a:pt x="1853087" y="343681"/>
                  </a:lnTo>
                  <a:lnTo>
                    <a:pt x="1856570" y="342238"/>
                  </a:lnTo>
                  <a:lnTo>
                    <a:pt x="1860053" y="340797"/>
                  </a:lnTo>
                  <a:lnTo>
                    <a:pt x="1863537" y="347514"/>
                  </a:lnTo>
                  <a:lnTo>
                    <a:pt x="1867020" y="346082"/>
                  </a:lnTo>
                  <a:lnTo>
                    <a:pt x="1870503" y="344652"/>
                  </a:lnTo>
                  <a:lnTo>
                    <a:pt x="1873986" y="343223"/>
                  </a:lnTo>
                  <a:lnTo>
                    <a:pt x="1877470" y="341797"/>
                  </a:lnTo>
                  <a:lnTo>
                    <a:pt x="1880953" y="340371"/>
                  </a:lnTo>
                  <a:lnTo>
                    <a:pt x="1884436" y="338948"/>
                  </a:lnTo>
                  <a:lnTo>
                    <a:pt x="1887919" y="337526"/>
                  </a:lnTo>
                  <a:lnTo>
                    <a:pt x="1891403" y="346858"/>
                  </a:lnTo>
                  <a:lnTo>
                    <a:pt x="1894886" y="345446"/>
                  </a:lnTo>
                  <a:lnTo>
                    <a:pt x="1898369" y="344037"/>
                  </a:lnTo>
                  <a:lnTo>
                    <a:pt x="1901852" y="342629"/>
                  </a:lnTo>
                  <a:lnTo>
                    <a:pt x="1905336" y="343886"/>
                  </a:lnTo>
                  <a:lnTo>
                    <a:pt x="1908819" y="342483"/>
                  </a:lnTo>
                  <a:lnTo>
                    <a:pt x="1912302" y="341081"/>
                  </a:lnTo>
                  <a:lnTo>
                    <a:pt x="1915785" y="339682"/>
                  </a:lnTo>
                  <a:lnTo>
                    <a:pt x="1919269" y="343587"/>
                  </a:lnTo>
                  <a:lnTo>
                    <a:pt x="1922752" y="342194"/>
                  </a:lnTo>
                  <a:lnTo>
                    <a:pt x="1926235" y="340802"/>
                  </a:lnTo>
                  <a:lnTo>
                    <a:pt x="1929718" y="339413"/>
                  </a:lnTo>
                  <a:lnTo>
                    <a:pt x="1933202" y="343292"/>
                  </a:lnTo>
                  <a:lnTo>
                    <a:pt x="1936685" y="341909"/>
                  </a:lnTo>
                  <a:lnTo>
                    <a:pt x="1940168" y="340527"/>
                  </a:lnTo>
                  <a:lnTo>
                    <a:pt x="1943651" y="339147"/>
                  </a:lnTo>
                  <a:lnTo>
                    <a:pt x="1947135" y="345599"/>
                  </a:lnTo>
                  <a:lnTo>
                    <a:pt x="1950618" y="344227"/>
                  </a:lnTo>
                  <a:lnTo>
                    <a:pt x="1954101" y="342857"/>
                  </a:lnTo>
                  <a:lnTo>
                    <a:pt x="1957584" y="341488"/>
                  </a:lnTo>
                  <a:lnTo>
                    <a:pt x="1961068" y="342714"/>
                  </a:lnTo>
                  <a:lnTo>
                    <a:pt x="1964551" y="341350"/>
                  </a:lnTo>
                  <a:lnTo>
                    <a:pt x="1968034" y="339988"/>
                  </a:lnTo>
                  <a:lnTo>
                    <a:pt x="1971517" y="343787"/>
                  </a:lnTo>
                  <a:lnTo>
                    <a:pt x="1975001" y="342431"/>
                  </a:lnTo>
                  <a:lnTo>
                    <a:pt x="1978484" y="341077"/>
                  </a:lnTo>
                  <a:lnTo>
                    <a:pt x="1981967" y="339724"/>
                  </a:lnTo>
                  <a:lnTo>
                    <a:pt x="1985450" y="358606"/>
                  </a:lnTo>
                  <a:lnTo>
                    <a:pt x="1988934" y="357268"/>
                  </a:lnTo>
                  <a:lnTo>
                    <a:pt x="1992417" y="355932"/>
                  </a:lnTo>
                  <a:lnTo>
                    <a:pt x="1995900" y="354598"/>
                  </a:lnTo>
                  <a:lnTo>
                    <a:pt x="1999383" y="353265"/>
                  </a:lnTo>
                  <a:lnTo>
                    <a:pt x="2002867" y="351934"/>
                  </a:lnTo>
                  <a:lnTo>
                    <a:pt x="2006350" y="350604"/>
                  </a:lnTo>
                  <a:lnTo>
                    <a:pt x="2009833" y="349275"/>
                  </a:lnTo>
                  <a:lnTo>
                    <a:pt x="2013316" y="347949"/>
                  </a:lnTo>
                  <a:lnTo>
                    <a:pt x="2016799" y="346623"/>
                  </a:lnTo>
                  <a:lnTo>
                    <a:pt x="2020283" y="345299"/>
                  </a:lnTo>
                  <a:lnTo>
                    <a:pt x="2023766" y="343977"/>
                  </a:lnTo>
                  <a:lnTo>
                    <a:pt x="2027249" y="350115"/>
                  </a:lnTo>
                  <a:lnTo>
                    <a:pt x="2030732" y="348800"/>
                  </a:lnTo>
                  <a:lnTo>
                    <a:pt x="2034216" y="347487"/>
                  </a:lnTo>
                  <a:lnTo>
                    <a:pt x="2037699" y="346175"/>
                  </a:lnTo>
                  <a:lnTo>
                    <a:pt x="2041182" y="344864"/>
                  </a:lnTo>
                  <a:lnTo>
                    <a:pt x="2044665" y="343555"/>
                  </a:lnTo>
                  <a:lnTo>
                    <a:pt x="2048149" y="342247"/>
                  </a:lnTo>
                  <a:lnTo>
                    <a:pt x="2051632" y="340941"/>
                  </a:lnTo>
                  <a:lnTo>
                    <a:pt x="2055115" y="351913"/>
                  </a:lnTo>
                  <a:lnTo>
                    <a:pt x="2058598" y="350616"/>
                  </a:lnTo>
                  <a:lnTo>
                    <a:pt x="2062082" y="349322"/>
                  </a:lnTo>
                  <a:lnTo>
                    <a:pt x="2065565" y="348029"/>
                  </a:lnTo>
                  <a:lnTo>
                    <a:pt x="2069048" y="346737"/>
                  </a:lnTo>
                  <a:lnTo>
                    <a:pt x="2072531" y="345446"/>
                  </a:lnTo>
                  <a:lnTo>
                    <a:pt x="2076015" y="344157"/>
                  </a:lnTo>
                  <a:lnTo>
                    <a:pt x="2079498" y="350140"/>
                  </a:lnTo>
                  <a:lnTo>
                    <a:pt x="2082981" y="348858"/>
                  </a:lnTo>
                  <a:lnTo>
                    <a:pt x="2086464" y="347578"/>
                  </a:lnTo>
                  <a:lnTo>
                    <a:pt x="2089948" y="346298"/>
                  </a:lnTo>
                  <a:lnTo>
                    <a:pt x="2093431" y="345021"/>
                  </a:lnTo>
                  <a:lnTo>
                    <a:pt x="2096914" y="343744"/>
                  </a:lnTo>
                  <a:lnTo>
                    <a:pt x="2100397" y="342469"/>
                  </a:lnTo>
                  <a:lnTo>
                    <a:pt x="2103881" y="341196"/>
                  </a:lnTo>
                  <a:lnTo>
                    <a:pt x="2107364" y="339924"/>
                  </a:lnTo>
                  <a:lnTo>
                    <a:pt x="2110847" y="338653"/>
                  </a:lnTo>
                  <a:lnTo>
                    <a:pt x="2114330" y="337383"/>
                  </a:lnTo>
                  <a:lnTo>
                    <a:pt x="2117814" y="336115"/>
                  </a:lnTo>
                  <a:lnTo>
                    <a:pt x="2121297" y="353923"/>
                  </a:lnTo>
                  <a:lnTo>
                    <a:pt x="2124780" y="352669"/>
                  </a:lnTo>
                  <a:lnTo>
                    <a:pt x="2128263" y="351415"/>
                  </a:lnTo>
                  <a:lnTo>
                    <a:pt x="2131747" y="350164"/>
                  </a:lnTo>
                  <a:lnTo>
                    <a:pt x="2135230" y="353594"/>
                  </a:lnTo>
                  <a:lnTo>
                    <a:pt x="2138713" y="352348"/>
                  </a:lnTo>
                  <a:lnTo>
                    <a:pt x="2142196" y="351102"/>
                  </a:lnTo>
                  <a:lnTo>
                    <a:pt x="2145680" y="349858"/>
                  </a:lnTo>
                  <a:lnTo>
                    <a:pt x="2149163" y="356010"/>
                  </a:lnTo>
                  <a:lnTo>
                    <a:pt x="2152646" y="355368"/>
                  </a:lnTo>
                  <a:lnTo>
                    <a:pt x="2156129" y="354728"/>
                  </a:lnTo>
                  <a:lnTo>
                    <a:pt x="2159613" y="354088"/>
                  </a:lnTo>
                  <a:lnTo>
                    <a:pt x="2163096" y="357536"/>
                  </a:lnTo>
                  <a:lnTo>
                    <a:pt x="2166579" y="356308"/>
                  </a:lnTo>
                  <a:lnTo>
                    <a:pt x="2170062" y="355081"/>
                  </a:lnTo>
                  <a:lnTo>
                    <a:pt x="2173546" y="353855"/>
                  </a:lnTo>
                  <a:lnTo>
                    <a:pt x="2177029" y="353203"/>
                  </a:lnTo>
                  <a:lnTo>
                    <a:pt x="2180512" y="352571"/>
                  </a:lnTo>
                  <a:lnTo>
                    <a:pt x="2183995" y="351939"/>
                  </a:lnTo>
                  <a:lnTo>
                    <a:pt x="2187479" y="367025"/>
                  </a:lnTo>
                  <a:lnTo>
                    <a:pt x="2190962" y="365815"/>
                  </a:lnTo>
                  <a:lnTo>
                    <a:pt x="2194445" y="364608"/>
                  </a:lnTo>
                  <a:lnTo>
                    <a:pt x="2197928" y="363401"/>
                  </a:lnTo>
                  <a:lnTo>
                    <a:pt x="2201412" y="392527"/>
                  </a:lnTo>
                  <a:lnTo>
                    <a:pt x="2204895" y="391340"/>
                  </a:lnTo>
                  <a:lnTo>
                    <a:pt x="2208378" y="390154"/>
                  </a:lnTo>
                  <a:lnTo>
                    <a:pt x="2211861" y="388970"/>
                  </a:lnTo>
                  <a:lnTo>
                    <a:pt x="2215345" y="389895"/>
                  </a:lnTo>
                  <a:lnTo>
                    <a:pt x="2218828" y="388714"/>
                  </a:lnTo>
                  <a:lnTo>
                    <a:pt x="2222311" y="387535"/>
                  </a:lnTo>
                  <a:lnTo>
                    <a:pt x="2225794" y="386356"/>
                  </a:lnTo>
                  <a:lnTo>
                    <a:pt x="2229278" y="385179"/>
                  </a:lnTo>
                  <a:lnTo>
                    <a:pt x="2232761" y="384002"/>
                  </a:lnTo>
                  <a:lnTo>
                    <a:pt x="2236244" y="382827"/>
                  </a:lnTo>
                  <a:lnTo>
                    <a:pt x="2239727" y="381653"/>
                  </a:lnTo>
                  <a:lnTo>
                    <a:pt x="2243211" y="382591"/>
                  </a:lnTo>
                  <a:lnTo>
                    <a:pt x="2246694" y="381420"/>
                  </a:lnTo>
                  <a:lnTo>
                    <a:pt x="2250177" y="380251"/>
                  </a:lnTo>
                  <a:lnTo>
                    <a:pt x="2253660" y="379083"/>
                  </a:lnTo>
                  <a:lnTo>
                    <a:pt x="2257144" y="386297"/>
                  </a:lnTo>
                  <a:lnTo>
                    <a:pt x="2260627" y="385136"/>
                  </a:lnTo>
                  <a:lnTo>
                    <a:pt x="2264110" y="383976"/>
                  </a:lnTo>
                  <a:lnTo>
                    <a:pt x="2267593" y="382817"/>
                  </a:lnTo>
                  <a:lnTo>
                    <a:pt x="2271077" y="385812"/>
                  </a:lnTo>
                  <a:lnTo>
                    <a:pt x="2274560" y="384658"/>
                  </a:lnTo>
                  <a:lnTo>
                    <a:pt x="2278043" y="383505"/>
                  </a:lnTo>
                  <a:lnTo>
                    <a:pt x="2281526" y="382353"/>
                  </a:lnTo>
                  <a:lnTo>
                    <a:pt x="2285010" y="385333"/>
                  </a:lnTo>
                  <a:lnTo>
                    <a:pt x="2288493" y="384185"/>
                  </a:lnTo>
                  <a:lnTo>
                    <a:pt x="2291976" y="383039"/>
                  </a:lnTo>
                  <a:lnTo>
                    <a:pt x="2295459" y="383951"/>
                  </a:lnTo>
                  <a:lnTo>
                    <a:pt x="2298942" y="382808"/>
                  </a:lnTo>
                  <a:lnTo>
                    <a:pt x="2302426" y="381666"/>
                  </a:lnTo>
                  <a:lnTo>
                    <a:pt x="2305909" y="380525"/>
                  </a:lnTo>
                  <a:lnTo>
                    <a:pt x="2309392" y="379385"/>
                  </a:lnTo>
                  <a:lnTo>
                    <a:pt x="2312875" y="378247"/>
                  </a:lnTo>
                  <a:lnTo>
                    <a:pt x="2316359" y="377109"/>
                  </a:lnTo>
                  <a:lnTo>
                    <a:pt x="2319842" y="375972"/>
                  </a:lnTo>
                  <a:lnTo>
                    <a:pt x="2323325" y="376896"/>
                  </a:lnTo>
                  <a:lnTo>
                    <a:pt x="2326808" y="375762"/>
                  </a:lnTo>
                  <a:lnTo>
                    <a:pt x="2330292" y="374630"/>
                  </a:lnTo>
                  <a:lnTo>
                    <a:pt x="2333775" y="373499"/>
                  </a:lnTo>
                  <a:lnTo>
                    <a:pt x="2337258" y="378513"/>
                  </a:lnTo>
                  <a:lnTo>
                    <a:pt x="2340741" y="377388"/>
                  </a:lnTo>
                  <a:lnTo>
                    <a:pt x="2344225" y="376263"/>
                  </a:lnTo>
                  <a:lnTo>
                    <a:pt x="2347708" y="375140"/>
                  </a:lnTo>
                  <a:lnTo>
                    <a:pt x="2351191" y="386131"/>
                  </a:lnTo>
                  <a:lnTo>
                    <a:pt x="2354674" y="385016"/>
                  </a:lnTo>
                  <a:lnTo>
                    <a:pt x="2358158" y="383902"/>
                  </a:lnTo>
                  <a:lnTo>
                    <a:pt x="2361641" y="382790"/>
                  </a:lnTo>
                  <a:lnTo>
                    <a:pt x="2365124" y="382042"/>
                  </a:lnTo>
                  <a:lnTo>
                    <a:pt x="2368607" y="381448"/>
                  </a:lnTo>
                  <a:lnTo>
                    <a:pt x="2372091" y="380854"/>
                  </a:lnTo>
                  <a:lnTo>
                    <a:pt x="2375574" y="380262"/>
                  </a:lnTo>
                  <a:lnTo>
                    <a:pt x="2379057" y="387180"/>
                  </a:lnTo>
                  <a:lnTo>
                    <a:pt x="2382540" y="386078"/>
                  </a:lnTo>
                  <a:lnTo>
                    <a:pt x="2386024" y="384978"/>
                  </a:lnTo>
                  <a:lnTo>
                    <a:pt x="2389507" y="383879"/>
                  </a:lnTo>
                  <a:lnTo>
                    <a:pt x="2392990" y="390621"/>
                  </a:lnTo>
                  <a:lnTo>
                    <a:pt x="2396473" y="389528"/>
                  </a:lnTo>
                  <a:lnTo>
                    <a:pt x="2399957" y="388436"/>
                  </a:lnTo>
                  <a:lnTo>
                    <a:pt x="2403440" y="389291"/>
                  </a:lnTo>
                  <a:lnTo>
                    <a:pt x="2406923" y="388202"/>
                  </a:lnTo>
                  <a:lnTo>
                    <a:pt x="2410406" y="387114"/>
                  </a:lnTo>
                  <a:lnTo>
                    <a:pt x="2413890" y="386027"/>
                  </a:lnTo>
                  <a:lnTo>
                    <a:pt x="2417373" y="384941"/>
                  </a:lnTo>
                  <a:lnTo>
                    <a:pt x="2420856" y="383856"/>
                  </a:lnTo>
                  <a:lnTo>
                    <a:pt x="2424339" y="382772"/>
                  </a:lnTo>
                  <a:lnTo>
                    <a:pt x="2427823" y="381689"/>
                  </a:lnTo>
                  <a:lnTo>
                    <a:pt x="2431306" y="384495"/>
                  </a:lnTo>
                  <a:lnTo>
                    <a:pt x="2434789" y="383416"/>
                  </a:lnTo>
                  <a:lnTo>
                    <a:pt x="2438272" y="382338"/>
                  </a:lnTo>
                  <a:lnTo>
                    <a:pt x="2441756" y="381261"/>
                  </a:lnTo>
                  <a:lnTo>
                    <a:pt x="2445239" y="385977"/>
                  </a:lnTo>
                  <a:lnTo>
                    <a:pt x="2448722" y="384905"/>
                  </a:lnTo>
                  <a:lnTo>
                    <a:pt x="2452205" y="383834"/>
                  </a:lnTo>
                  <a:lnTo>
                    <a:pt x="2455689" y="382764"/>
                  </a:lnTo>
                  <a:lnTo>
                    <a:pt x="2459172" y="398750"/>
                  </a:lnTo>
                  <a:lnTo>
                    <a:pt x="2462655" y="397691"/>
                  </a:lnTo>
                  <a:lnTo>
                    <a:pt x="2466138" y="396632"/>
                  </a:lnTo>
                  <a:lnTo>
                    <a:pt x="2469622" y="395575"/>
                  </a:lnTo>
                  <a:lnTo>
                    <a:pt x="2473105" y="400099"/>
                  </a:lnTo>
                  <a:lnTo>
                    <a:pt x="2476588" y="399046"/>
                  </a:lnTo>
                  <a:lnTo>
                    <a:pt x="2480071" y="397995"/>
                  </a:lnTo>
                  <a:lnTo>
                    <a:pt x="2483555" y="396944"/>
                  </a:lnTo>
                  <a:lnTo>
                    <a:pt x="2487038" y="399591"/>
                  </a:lnTo>
                  <a:lnTo>
                    <a:pt x="2490521" y="398544"/>
                  </a:lnTo>
                  <a:lnTo>
                    <a:pt x="2494004" y="397498"/>
                  </a:lnTo>
                  <a:lnTo>
                    <a:pt x="2497488" y="396453"/>
                  </a:lnTo>
                  <a:lnTo>
                    <a:pt x="2500971" y="406372"/>
                  </a:lnTo>
                  <a:lnTo>
                    <a:pt x="2504454" y="405335"/>
                  </a:lnTo>
                  <a:lnTo>
                    <a:pt x="2507937" y="404298"/>
                  </a:lnTo>
                  <a:lnTo>
                    <a:pt x="2511421" y="403262"/>
                  </a:lnTo>
                  <a:lnTo>
                    <a:pt x="2514904" y="402227"/>
                  </a:lnTo>
                  <a:lnTo>
                    <a:pt x="2518387" y="401193"/>
                  </a:lnTo>
                  <a:lnTo>
                    <a:pt x="2521870" y="400160"/>
                  </a:lnTo>
                  <a:lnTo>
                    <a:pt x="2525354" y="404638"/>
                  </a:lnTo>
                  <a:lnTo>
                    <a:pt x="2528837" y="404073"/>
                  </a:lnTo>
                  <a:lnTo>
                    <a:pt x="2532320" y="403509"/>
                  </a:lnTo>
                  <a:lnTo>
                    <a:pt x="2535803" y="402946"/>
                  </a:lnTo>
                  <a:lnTo>
                    <a:pt x="2539287" y="409371"/>
                  </a:lnTo>
                  <a:lnTo>
                    <a:pt x="2542770" y="408351"/>
                  </a:lnTo>
                  <a:lnTo>
                    <a:pt x="2546253" y="407331"/>
                  </a:lnTo>
                  <a:lnTo>
                    <a:pt x="2549736" y="406313"/>
                  </a:lnTo>
                  <a:lnTo>
                    <a:pt x="2553220" y="405295"/>
                  </a:lnTo>
                  <a:lnTo>
                    <a:pt x="2556703" y="404278"/>
                  </a:lnTo>
                  <a:lnTo>
                    <a:pt x="2560186" y="403262"/>
                  </a:lnTo>
                  <a:lnTo>
                    <a:pt x="2563669" y="402247"/>
                  </a:lnTo>
                  <a:lnTo>
                    <a:pt x="2567153" y="418737"/>
                  </a:lnTo>
                  <a:lnTo>
                    <a:pt x="2570636" y="417733"/>
                  </a:lnTo>
                  <a:lnTo>
                    <a:pt x="2574119" y="416729"/>
                  </a:lnTo>
                  <a:lnTo>
                    <a:pt x="2577602" y="415726"/>
                  </a:lnTo>
                  <a:lnTo>
                    <a:pt x="2581085" y="423284"/>
                  </a:lnTo>
                  <a:lnTo>
                    <a:pt x="2584569" y="422288"/>
                  </a:lnTo>
                  <a:lnTo>
                    <a:pt x="2588052" y="421292"/>
                  </a:lnTo>
                  <a:lnTo>
                    <a:pt x="2591535" y="420297"/>
                  </a:lnTo>
                  <a:lnTo>
                    <a:pt x="2595018" y="419303"/>
                  </a:lnTo>
                  <a:lnTo>
                    <a:pt x="2598502" y="418310"/>
                  </a:lnTo>
                  <a:lnTo>
                    <a:pt x="2601985" y="417317"/>
                  </a:lnTo>
                  <a:lnTo>
                    <a:pt x="2605468" y="416326"/>
                  </a:lnTo>
                  <a:lnTo>
                    <a:pt x="2608951" y="420427"/>
                  </a:lnTo>
                  <a:lnTo>
                    <a:pt x="2612435" y="419439"/>
                  </a:lnTo>
                  <a:lnTo>
                    <a:pt x="2615918" y="418453"/>
                  </a:lnTo>
                  <a:lnTo>
                    <a:pt x="2619401" y="419156"/>
                  </a:lnTo>
                  <a:lnTo>
                    <a:pt x="2622884" y="418172"/>
                  </a:lnTo>
                  <a:lnTo>
                    <a:pt x="2626368" y="417188"/>
                  </a:lnTo>
                  <a:lnTo>
                    <a:pt x="2629851" y="416206"/>
                  </a:lnTo>
                  <a:lnTo>
                    <a:pt x="2633334" y="426925"/>
                  </a:lnTo>
                  <a:lnTo>
                    <a:pt x="2636817" y="425950"/>
                  </a:lnTo>
                  <a:lnTo>
                    <a:pt x="2640301" y="424976"/>
                  </a:lnTo>
                  <a:lnTo>
                    <a:pt x="2643784" y="424002"/>
                  </a:lnTo>
                  <a:lnTo>
                    <a:pt x="2647267" y="424816"/>
                  </a:lnTo>
                  <a:lnTo>
                    <a:pt x="2650750" y="424271"/>
                  </a:lnTo>
                  <a:lnTo>
                    <a:pt x="2654234" y="423727"/>
                  </a:lnTo>
                  <a:lnTo>
                    <a:pt x="2657717" y="423184"/>
                  </a:lnTo>
                  <a:lnTo>
                    <a:pt x="2661200" y="427383"/>
                  </a:lnTo>
                  <a:lnTo>
                    <a:pt x="2664683" y="426419"/>
                  </a:lnTo>
                  <a:lnTo>
                    <a:pt x="2668167" y="425455"/>
                  </a:lnTo>
                  <a:lnTo>
                    <a:pt x="2671650" y="424492"/>
                  </a:lnTo>
                  <a:lnTo>
                    <a:pt x="2675133" y="436473"/>
                  </a:lnTo>
                  <a:lnTo>
                    <a:pt x="2678616" y="435519"/>
                  </a:lnTo>
                  <a:lnTo>
                    <a:pt x="2682100" y="434565"/>
                  </a:lnTo>
                  <a:lnTo>
                    <a:pt x="2685583" y="433611"/>
                  </a:lnTo>
                  <a:lnTo>
                    <a:pt x="2689066" y="432659"/>
                  </a:lnTo>
                  <a:lnTo>
                    <a:pt x="2692549" y="431707"/>
                  </a:lnTo>
                  <a:lnTo>
                    <a:pt x="2696033" y="430756"/>
                  </a:lnTo>
                  <a:lnTo>
                    <a:pt x="2699516" y="429805"/>
                  </a:lnTo>
                  <a:lnTo>
                    <a:pt x="2702999" y="436819"/>
                  </a:lnTo>
                  <a:lnTo>
                    <a:pt x="2706482" y="435875"/>
                  </a:lnTo>
                  <a:lnTo>
                    <a:pt x="2709966" y="434930"/>
                  </a:lnTo>
                  <a:lnTo>
                    <a:pt x="2713449" y="433987"/>
                  </a:lnTo>
                  <a:lnTo>
                    <a:pt x="2716932" y="434626"/>
                  </a:lnTo>
                  <a:lnTo>
                    <a:pt x="2720415" y="433685"/>
                  </a:lnTo>
                  <a:lnTo>
                    <a:pt x="2723899" y="432745"/>
                  </a:lnTo>
                  <a:lnTo>
                    <a:pt x="2727382" y="433384"/>
                  </a:lnTo>
                  <a:lnTo>
                    <a:pt x="2730865" y="432446"/>
                  </a:lnTo>
                  <a:lnTo>
                    <a:pt x="2734348" y="431509"/>
                  </a:lnTo>
                  <a:lnTo>
                    <a:pt x="2737832" y="430572"/>
                  </a:lnTo>
                  <a:lnTo>
                    <a:pt x="2741315" y="434355"/>
                  </a:lnTo>
                  <a:lnTo>
                    <a:pt x="2744798" y="433422"/>
                  </a:lnTo>
                  <a:lnTo>
                    <a:pt x="2748281" y="432490"/>
                  </a:lnTo>
                  <a:lnTo>
                    <a:pt x="2751765" y="431559"/>
                  </a:lnTo>
                  <a:lnTo>
                    <a:pt x="2755248" y="430628"/>
                  </a:lnTo>
                  <a:lnTo>
                    <a:pt x="2758731" y="429698"/>
                  </a:lnTo>
                  <a:lnTo>
                    <a:pt x="2762214" y="428769"/>
                  </a:lnTo>
                  <a:lnTo>
                    <a:pt x="2765698" y="427840"/>
                  </a:lnTo>
                  <a:lnTo>
                    <a:pt x="2769181" y="434715"/>
                  </a:lnTo>
                  <a:lnTo>
                    <a:pt x="2772664" y="433792"/>
                  </a:lnTo>
                  <a:lnTo>
                    <a:pt x="2776147" y="432870"/>
                  </a:lnTo>
                  <a:lnTo>
                    <a:pt x="2779631" y="431948"/>
                  </a:lnTo>
                  <a:lnTo>
                    <a:pt x="2783114" y="435663"/>
                  </a:lnTo>
                  <a:lnTo>
                    <a:pt x="2786597" y="434744"/>
                  </a:lnTo>
                  <a:lnTo>
                    <a:pt x="2790080" y="433827"/>
                  </a:lnTo>
                  <a:lnTo>
                    <a:pt x="2793564" y="432910"/>
                  </a:lnTo>
                  <a:lnTo>
                    <a:pt x="2797047" y="450175"/>
                  </a:lnTo>
                  <a:lnTo>
                    <a:pt x="2800530" y="449269"/>
                  </a:lnTo>
                  <a:lnTo>
                    <a:pt x="2804013" y="448363"/>
                  </a:lnTo>
                  <a:lnTo>
                    <a:pt x="2807497" y="447458"/>
                  </a:lnTo>
                  <a:lnTo>
                    <a:pt x="2810980" y="448043"/>
                  </a:lnTo>
                  <a:lnTo>
                    <a:pt x="2814463" y="447140"/>
                  </a:lnTo>
                  <a:lnTo>
                    <a:pt x="2817946" y="446238"/>
                  </a:lnTo>
                  <a:lnTo>
                    <a:pt x="2821430" y="445336"/>
                  </a:lnTo>
                  <a:lnTo>
                    <a:pt x="2824913" y="453303"/>
                  </a:lnTo>
                  <a:lnTo>
                    <a:pt x="2828396" y="452407"/>
                  </a:lnTo>
                  <a:lnTo>
                    <a:pt x="2831879" y="451512"/>
                  </a:lnTo>
                  <a:lnTo>
                    <a:pt x="2835363" y="453544"/>
                  </a:lnTo>
                  <a:lnTo>
                    <a:pt x="2838846" y="452652"/>
                  </a:lnTo>
                  <a:lnTo>
                    <a:pt x="2842329" y="451760"/>
                  </a:lnTo>
                  <a:lnTo>
                    <a:pt x="2845812" y="450869"/>
                  </a:lnTo>
                  <a:lnTo>
                    <a:pt x="2849296" y="451439"/>
                  </a:lnTo>
                  <a:lnTo>
                    <a:pt x="2852779" y="450549"/>
                  </a:lnTo>
                  <a:lnTo>
                    <a:pt x="2856262" y="449661"/>
                  </a:lnTo>
                  <a:lnTo>
                    <a:pt x="2859745" y="448773"/>
                  </a:lnTo>
                  <a:lnTo>
                    <a:pt x="2863229" y="458013"/>
                  </a:lnTo>
                  <a:lnTo>
                    <a:pt x="2866712" y="457131"/>
                  </a:lnTo>
                  <a:lnTo>
                    <a:pt x="2870195" y="456250"/>
                  </a:lnTo>
                  <a:lnTo>
                    <a:pt x="2873678" y="455370"/>
                  </a:lnTo>
                  <a:lnTo>
                    <a:pt x="2877161" y="454490"/>
                  </a:lnTo>
                  <a:lnTo>
                    <a:pt x="2880645" y="453611"/>
                  </a:lnTo>
                  <a:lnTo>
                    <a:pt x="2884128" y="452733"/>
                  </a:lnTo>
                  <a:lnTo>
                    <a:pt x="2887611" y="451855"/>
                  </a:lnTo>
                  <a:lnTo>
                    <a:pt x="2891094" y="453847"/>
                  </a:lnTo>
                  <a:lnTo>
                    <a:pt x="2894578" y="452972"/>
                  </a:lnTo>
                  <a:lnTo>
                    <a:pt x="2898061" y="452097"/>
                  </a:lnTo>
                  <a:lnTo>
                    <a:pt x="2901544" y="451223"/>
                  </a:lnTo>
                  <a:lnTo>
                    <a:pt x="2905027" y="450596"/>
                  </a:lnTo>
                  <a:lnTo>
                    <a:pt x="2908511" y="450093"/>
                  </a:lnTo>
                  <a:lnTo>
                    <a:pt x="2911994" y="449591"/>
                  </a:lnTo>
                  <a:lnTo>
                    <a:pt x="2915477" y="449090"/>
                  </a:lnTo>
                  <a:lnTo>
                    <a:pt x="2918960" y="456818"/>
                  </a:lnTo>
                  <a:lnTo>
                    <a:pt x="2922444" y="455953"/>
                  </a:lnTo>
                  <a:lnTo>
                    <a:pt x="2925927" y="455088"/>
                  </a:lnTo>
                  <a:lnTo>
                    <a:pt x="2929410" y="454224"/>
                  </a:lnTo>
                  <a:lnTo>
                    <a:pt x="2932893" y="454770"/>
                  </a:lnTo>
                  <a:lnTo>
                    <a:pt x="2936377" y="453908"/>
                  </a:lnTo>
                  <a:lnTo>
                    <a:pt x="2939860" y="453046"/>
                  </a:lnTo>
                  <a:lnTo>
                    <a:pt x="2943343" y="457792"/>
                  </a:lnTo>
                  <a:lnTo>
                    <a:pt x="2946826" y="456935"/>
                  </a:lnTo>
                  <a:lnTo>
                    <a:pt x="2950310" y="456078"/>
                  </a:lnTo>
                  <a:lnTo>
                    <a:pt x="2953793" y="455221"/>
                  </a:lnTo>
                  <a:lnTo>
                    <a:pt x="2957276" y="459923"/>
                  </a:lnTo>
                  <a:lnTo>
                    <a:pt x="2960759" y="459070"/>
                  </a:lnTo>
                  <a:lnTo>
                    <a:pt x="2964243" y="458218"/>
                  </a:lnTo>
                  <a:lnTo>
                    <a:pt x="2967726" y="457367"/>
                  </a:lnTo>
                  <a:lnTo>
                    <a:pt x="2971209" y="459278"/>
                  </a:lnTo>
                  <a:lnTo>
                    <a:pt x="2974692" y="458429"/>
                  </a:lnTo>
                  <a:lnTo>
                    <a:pt x="2978176" y="457580"/>
                  </a:lnTo>
                  <a:lnTo>
                    <a:pt x="2981659" y="456733"/>
                  </a:lnTo>
                  <a:lnTo>
                    <a:pt x="2985142" y="457263"/>
                  </a:lnTo>
                  <a:lnTo>
                    <a:pt x="2988625" y="456418"/>
                  </a:lnTo>
                  <a:lnTo>
                    <a:pt x="2992109" y="455572"/>
                  </a:lnTo>
                  <a:lnTo>
                    <a:pt x="2995592" y="454727"/>
                  </a:lnTo>
                  <a:lnTo>
                    <a:pt x="2999075" y="459369"/>
                  </a:lnTo>
                  <a:lnTo>
                    <a:pt x="3002558" y="458528"/>
                  </a:lnTo>
                  <a:lnTo>
                    <a:pt x="3006042" y="457687"/>
                  </a:lnTo>
                  <a:lnTo>
                    <a:pt x="3009525" y="456848"/>
                  </a:lnTo>
                  <a:lnTo>
                    <a:pt x="3013008" y="458735"/>
                  </a:lnTo>
                  <a:lnTo>
                    <a:pt x="3016491" y="457897"/>
                  </a:lnTo>
                  <a:lnTo>
                    <a:pt x="3019975" y="457060"/>
                  </a:lnTo>
                  <a:lnTo>
                    <a:pt x="3023458" y="456224"/>
                  </a:lnTo>
                  <a:lnTo>
                    <a:pt x="3026941" y="455388"/>
                  </a:lnTo>
                  <a:lnTo>
                    <a:pt x="3030424" y="454553"/>
                  </a:lnTo>
                  <a:lnTo>
                    <a:pt x="3033908" y="453719"/>
                  </a:lnTo>
                  <a:lnTo>
                    <a:pt x="3037391" y="452885"/>
                  </a:lnTo>
                  <a:lnTo>
                    <a:pt x="3040874" y="452051"/>
                  </a:lnTo>
                  <a:lnTo>
                    <a:pt x="3044357" y="451218"/>
                  </a:lnTo>
                  <a:lnTo>
                    <a:pt x="3047841" y="450386"/>
                  </a:lnTo>
                  <a:lnTo>
                    <a:pt x="3051324" y="452280"/>
                  </a:lnTo>
                  <a:lnTo>
                    <a:pt x="3054807" y="451450"/>
                  </a:lnTo>
                  <a:lnTo>
                    <a:pt x="3058290" y="450621"/>
                  </a:lnTo>
                  <a:lnTo>
                    <a:pt x="3061774" y="449792"/>
                  </a:lnTo>
                  <a:lnTo>
                    <a:pt x="3065257" y="451680"/>
                  </a:lnTo>
                  <a:lnTo>
                    <a:pt x="3068740" y="450854"/>
                  </a:lnTo>
                  <a:lnTo>
                    <a:pt x="3072223" y="450028"/>
                  </a:lnTo>
                  <a:lnTo>
                    <a:pt x="3075707" y="449203"/>
                  </a:lnTo>
                  <a:lnTo>
                    <a:pt x="3079190" y="449734"/>
                  </a:lnTo>
                  <a:lnTo>
                    <a:pt x="3082673" y="448910"/>
                  </a:lnTo>
                  <a:lnTo>
                    <a:pt x="3086156" y="448087"/>
                  </a:lnTo>
                  <a:lnTo>
                    <a:pt x="3089640" y="447264"/>
                  </a:lnTo>
                  <a:lnTo>
                    <a:pt x="3093123" y="446443"/>
                  </a:lnTo>
                  <a:lnTo>
                    <a:pt x="3096606" y="445621"/>
                  </a:lnTo>
                  <a:lnTo>
                    <a:pt x="3100089" y="444800"/>
                  </a:lnTo>
                  <a:lnTo>
                    <a:pt x="3103573" y="443980"/>
                  </a:lnTo>
                  <a:lnTo>
                    <a:pt x="3107056" y="447220"/>
                  </a:lnTo>
                  <a:lnTo>
                    <a:pt x="3110539" y="446403"/>
                  </a:lnTo>
                  <a:lnTo>
                    <a:pt x="3114022" y="445586"/>
                  </a:lnTo>
                  <a:lnTo>
                    <a:pt x="3117506" y="444770"/>
                  </a:lnTo>
                  <a:lnTo>
                    <a:pt x="3120989" y="447990"/>
                  </a:lnTo>
                  <a:lnTo>
                    <a:pt x="3124472" y="447177"/>
                  </a:lnTo>
                  <a:lnTo>
                    <a:pt x="3127955" y="446364"/>
                  </a:lnTo>
                  <a:lnTo>
                    <a:pt x="3131439" y="445552"/>
                  </a:lnTo>
                  <a:lnTo>
                    <a:pt x="3134922" y="447418"/>
                  </a:lnTo>
                  <a:lnTo>
                    <a:pt x="3138405" y="446608"/>
                  </a:lnTo>
                  <a:lnTo>
                    <a:pt x="3141888" y="445799"/>
                  </a:lnTo>
                  <a:lnTo>
                    <a:pt x="3145372" y="444990"/>
                  </a:lnTo>
                  <a:lnTo>
                    <a:pt x="3148855" y="445518"/>
                  </a:lnTo>
                  <a:lnTo>
                    <a:pt x="3152338" y="444710"/>
                  </a:lnTo>
                  <a:lnTo>
                    <a:pt x="3155821" y="443904"/>
                  </a:lnTo>
                  <a:lnTo>
                    <a:pt x="3159304" y="451062"/>
                  </a:lnTo>
                  <a:lnTo>
                    <a:pt x="3162788" y="450600"/>
                  </a:lnTo>
                  <a:lnTo>
                    <a:pt x="3166271" y="450138"/>
                  </a:lnTo>
                  <a:lnTo>
                    <a:pt x="3169754" y="449676"/>
                  </a:lnTo>
                  <a:lnTo>
                    <a:pt x="3173237" y="453096"/>
                  </a:lnTo>
                  <a:lnTo>
                    <a:pt x="3176721" y="452298"/>
                  </a:lnTo>
                  <a:lnTo>
                    <a:pt x="3180204" y="451501"/>
                  </a:lnTo>
                  <a:lnTo>
                    <a:pt x="3183687" y="450704"/>
                  </a:lnTo>
                  <a:lnTo>
                    <a:pt x="3187170" y="455111"/>
                  </a:lnTo>
                  <a:lnTo>
                    <a:pt x="3190654" y="454318"/>
                  </a:lnTo>
                  <a:lnTo>
                    <a:pt x="3194137" y="453525"/>
                  </a:lnTo>
                  <a:lnTo>
                    <a:pt x="3197620" y="452733"/>
                  </a:lnTo>
                  <a:lnTo>
                    <a:pt x="3201103" y="451941"/>
                  </a:lnTo>
                  <a:lnTo>
                    <a:pt x="3204587" y="451150"/>
                  </a:lnTo>
                  <a:lnTo>
                    <a:pt x="3208070" y="450359"/>
                  </a:lnTo>
                  <a:lnTo>
                    <a:pt x="3211553" y="449569"/>
                  </a:lnTo>
                  <a:lnTo>
                    <a:pt x="3215036" y="448779"/>
                  </a:lnTo>
                  <a:lnTo>
                    <a:pt x="3218520" y="447990"/>
                  </a:lnTo>
                  <a:lnTo>
                    <a:pt x="3222003" y="447201"/>
                  </a:lnTo>
                  <a:lnTo>
                    <a:pt x="3225486" y="446413"/>
                  </a:lnTo>
                  <a:lnTo>
                    <a:pt x="3228969" y="453374"/>
                  </a:lnTo>
                  <a:lnTo>
                    <a:pt x="3232453" y="452591"/>
                  </a:lnTo>
                  <a:lnTo>
                    <a:pt x="3235936" y="451807"/>
                  </a:lnTo>
                  <a:lnTo>
                    <a:pt x="3239419" y="451024"/>
                  </a:lnTo>
                  <a:lnTo>
                    <a:pt x="3242902" y="459153"/>
                  </a:lnTo>
                  <a:lnTo>
                    <a:pt x="3246386" y="458376"/>
                  </a:lnTo>
                  <a:lnTo>
                    <a:pt x="3249869" y="457598"/>
                  </a:lnTo>
                  <a:lnTo>
                    <a:pt x="3253352" y="456821"/>
                  </a:lnTo>
                  <a:lnTo>
                    <a:pt x="3256835" y="456045"/>
                  </a:lnTo>
                  <a:lnTo>
                    <a:pt x="3260319" y="455269"/>
                  </a:lnTo>
                  <a:lnTo>
                    <a:pt x="3263802" y="454494"/>
                  </a:lnTo>
                  <a:lnTo>
                    <a:pt x="3267285" y="454983"/>
                  </a:lnTo>
                  <a:lnTo>
                    <a:pt x="3270768" y="454209"/>
                  </a:lnTo>
                  <a:lnTo>
                    <a:pt x="3274252" y="453436"/>
                  </a:lnTo>
                  <a:lnTo>
                    <a:pt x="3277735" y="452663"/>
                  </a:lnTo>
                  <a:lnTo>
                    <a:pt x="3281218" y="455672"/>
                  </a:lnTo>
                  <a:lnTo>
                    <a:pt x="3284701" y="454901"/>
                  </a:lnTo>
                  <a:lnTo>
                    <a:pt x="3288185" y="454131"/>
                  </a:lnTo>
                  <a:lnTo>
                    <a:pt x="3291668" y="453362"/>
                  </a:lnTo>
                  <a:lnTo>
                    <a:pt x="3295151" y="452593"/>
                  </a:lnTo>
                  <a:lnTo>
                    <a:pt x="3298634" y="451825"/>
                  </a:lnTo>
                  <a:lnTo>
                    <a:pt x="3302118" y="451057"/>
                  </a:lnTo>
                  <a:lnTo>
                    <a:pt x="3305601" y="450290"/>
                  </a:lnTo>
                  <a:lnTo>
                    <a:pt x="3309084" y="465650"/>
                  </a:lnTo>
                  <a:lnTo>
                    <a:pt x="3312567" y="464890"/>
                  </a:lnTo>
                  <a:lnTo>
                    <a:pt x="3316051" y="464131"/>
                  </a:lnTo>
                  <a:lnTo>
                    <a:pt x="3319534" y="463373"/>
                  </a:lnTo>
                  <a:lnTo>
                    <a:pt x="3323017" y="466272"/>
                  </a:lnTo>
                  <a:lnTo>
                    <a:pt x="3326500" y="465516"/>
                  </a:lnTo>
                  <a:lnTo>
                    <a:pt x="3329984" y="464760"/>
                  </a:lnTo>
                  <a:lnTo>
                    <a:pt x="3333467" y="464005"/>
                  </a:lnTo>
                  <a:lnTo>
                    <a:pt x="3336950" y="464465"/>
                  </a:lnTo>
                  <a:lnTo>
                    <a:pt x="3340433" y="463712"/>
                  </a:lnTo>
                  <a:lnTo>
                    <a:pt x="3343917" y="462959"/>
                  </a:lnTo>
                  <a:lnTo>
                    <a:pt x="3347400" y="462206"/>
                  </a:lnTo>
                  <a:lnTo>
                    <a:pt x="3350883" y="465088"/>
                  </a:lnTo>
                  <a:lnTo>
                    <a:pt x="3354366" y="464338"/>
                  </a:lnTo>
                  <a:lnTo>
                    <a:pt x="3357850" y="463588"/>
                  </a:lnTo>
                  <a:lnTo>
                    <a:pt x="3361333" y="462839"/>
                  </a:lnTo>
                  <a:lnTo>
                    <a:pt x="3364816" y="464503"/>
                  </a:lnTo>
                  <a:lnTo>
                    <a:pt x="3368299" y="463756"/>
                  </a:lnTo>
                  <a:lnTo>
                    <a:pt x="3371783" y="463009"/>
                  </a:lnTo>
                  <a:lnTo>
                    <a:pt x="3375266" y="467061"/>
                  </a:lnTo>
                  <a:lnTo>
                    <a:pt x="3378749" y="466317"/>
                  </a:lnTo>
                  <a:lnTo>
                    <a:pt x="3382232" y="465573"/>
                  </a:lnTo>
                  <a:lnTo>
                    <a:pt x="3385716" y="464830"/>
                  </a:lnTo>
                  <a:lnTo>
                    <a:pt x="3389199" y="467663"/>
                  </a:lnTo>
                  <a:lnTo>
                    <a:pt x="3392682" y="466922"/>
                  </a:lnTo>
                  <a:lnTo>
                    <a:pt x="3396165" y="466182"/>
                  </a:lnTo>
                  <a:lnTo>
                    <a:pt x="3399649" y="465442"/>
                  </a:lnTo>
                  <a:lnTo>
                    <a:pt x="3403132" y="464703"/>
                  </a:lnTo>
                  <a:lnTo>
                    <a:pt x="3406615" y="463964"/>
                  </a:lnTo>
                  <a:lnTo>
                    <a:pt x="3410098" y="463225"/>
                  </a:lnTo>
                  <a:lnTo>
                    <a:pt x="3413582" y="462487"/>
                  </a:lnTo>
                  <a:lnTo>
                    <a:pt x="3417065" y="461750"/>
                  </a:lnTo>
                  <a:lnTo>
                    <a:pt x="3420548" y="461012"/>
                  </a:lnTo>
                  <a:lnTo>
                    <a:pt x="3424031" y="460276"/>
                  </a:lnTo>
                  <a:lnTo>
                    <a:pt x="3427515" y="459539"/>
                  </a:lnTo>
                  <a:lnTo>
                    <a:pt x="3430998" y="458804"/>
                  </a:lnTo>
                  <a:lnTo>
                    <a:pt x="3434481" y="458068"/>
                  </a:lnTo>
                  <a:lnTo>
                    <a:pt x="3437964" y="457333"/>
                  </a:lnTo>
                  <a:lnTo>
                    <a:pt x="3441447" y="456599"/>
                  </a:lnTo>
                  <a:lnTo>
                    <a:pt x="3444931" y="459439"/>
                  </a:lnTo>
                  <a:lnTo>
                    <a:pt x="3448414" y="458707"/>
                  </a:lnTo>
                  <a:lnTo>
                    <a:pt x="3451897" y="457975"/>
                  </a:lnTo>
                  <a:lnTo>
                    <a:pt x="3455380" y="457244"/>
                  </a:lnTo>
                  <a:lnTo>
                    <a:pt x="3458864" y="461249"/>
                  </a:lnTo>
                  <a:lnTo>
                    <a:pt x="3462347" y="460520"/>
                  </a:lnTo>
                  <a:lnTo>
                    <a:pt x="3465830" y="459792"/>
                  </a:lnTo>
                  <a:lnTo>
                    <a:pt x="3469313" y="459065"/>
                  </a:lnTo>
                  <a:lnTo>
                    <a:pt x="3472797" y="467695"/>
                  </a:lnTo>
                  <a:lnTo>
                    <a:pt x="3476280" y="466972"/>
                  </a:lnTo>
                  <a:lnTo>
                    <a:pt x="3479763" y="466250"/>
                  </a:lnTo>
                  <a:lnTo>
                    <a:pt x="3483246" y="465528"/>
                  </a:lnTo>
                  <a:lnTo>
                    <a:pt x="3483246" y="466687"/>
                  </a:lnTo>
                  <a:lnTo>
                    <a:pt x="3483246" y="467843"/>
                  </a:lnTo>
                  <a:lnTo>
                    <a:pt x="3483246" y="468997"/>
                  </a:lnTo>
                  <a:lnTo>
                    <a:pt x="3483246" y="470149"/>
                  </a:lnTo>
                  <a:lnTo>
                    <a:pt x="3483246" y="471297"/>
                  </a:lnTo>
                  <a:lnTo>
                    <a:pt x="3483246" y="472443"/>
                  </a:lnTo>
                  <a:lnTo>
                    <a:pt x="3483246" y="473587"/>
                  </a:lnTo>
                  <a:lnTo>
                    <a:pt x="3483246" y="474728"/>
                  </a:lnTo>
                  <a:lnTo>
                    <a:pt x="3483246" y="475866"/>
                  </a:lnTo>
                  <a:lnTo>
                    <a:pt x="3483246" y="477002"/>
                  </a:lnTo>
                  <a:lnTo>
                    <a:pt x="3483246" y="478135"/>
                  </a:lnTo>
                  <a:lnTo>
                    <a:pt x="3483246" y="479266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84398" y="3985852"/>
              <a:ext cx="3483246" cy="1566215"/>
            </a:xfrm>
            <a:custGeom>
              <a:avLst/>
              <a:gdLst/>
              <a:ahLst/>
              <a:cxnLst/>
              <a:rect l="0" t="0" r="0" b="0"/>
              <a:pathLst>
                <a:path w="3483246" h="1566215">
                  <a:moveTo>
                    <a:pt x="0" y="1566215"/>
                  </a:moveTo>
                  <a:lnTo>
                    <a:pt x="3483" y="1290377"/>
                  </a:lnTo>
                  <a:lnTo>
                    <a:pt x="6966" y="1055021"/>
                  </a:lnTo>
                  <a:lnTo>
                    <a:pt x="10449" y="851844"/>
                  </a:lnTo>
                  <a:lnTo>
                    <a:pt x="13932" y="674669"/>
                  </a:lnTo>
                  <a:lnTo>
                    <a:pt x="17416" y="518805"/>
                  </a:lnTo>
                  <a:lnTo>
                    <a:pt x="20899" y="380624"/>
                  </a:lnTo>
                  <a:lnTo>
                    <a:pt x="24382" y="257279"/>
                  </a:lnTo>
                  <a:lnTo>
                    <a:pt x="27865" y="674669"/>
                  </a:lnTo>
                  <a:lnTo>
                    <a:pt x="31349" y="594321"/>
                  </a:lnTo>
                  <a:lnTo>
                    <a:pt x="34832" y="518805"/>
                  </a:lnTo>
                  <a:lnTo>
                    <a:pt x="38315" y="447697"/>
                  </a:lnTo>
                  <a:lnTo>
                    <a:pt x="41798" y="380624"/>
                  </a:lnTo>
                  <a:lnTo>
                    <a:pt x="45282" y="317250"/>
                  </a:lnTo>
                  <a:lnTo>
                    <a:pt x="48765" y="257279"/>
                  </a:lnTo>
                  <a:lnTo>
                    <a:pt x="52248" y="200443"/>
                  </a:lnTo>
                  <a:lnTo>
                    <a:pt x="55731" y="274083"/>
                  </a:lnTo>
                  <a:lnTo>
                    <a:pt x="59215" y="224433"/>
                  </a:lnTo>
                  <a:lnTo>
                    <a:pt x="62698" y="176984"/>
                  </a:lnTo>
                  <a:lnTo>
                    <a:pt x="66181" y="131592"/>
                  </a:lnTo>
                  <a:lnTo>
                    <a:pt x="69664" y="453990"/>
                  </a:lnTo>
                  <a:lnTo>
                    <a:pt x="73148" y="416730"/>
                  </a:lnTo>
                  <a:lnTo>
                    <a:pt x="76631" y="380624"/>
                  </a:lnTo>
                  <a:lnTo>
                    <a:pt x="80114" y="345618"/>
                  </a:lnTo>
                  <a:lnTo>
                    <a:pt x="83597" y="311662"/>
                  </a:lnTo>
                  <a:lnTo>
                    <a:pt x="87081" y="278711"/>
                  </a:lnTo>
                  <a:lnTo>
                    <a:pt x="90564" y="246719"/>
                  </a:lnTo>
                  <a:lnTo>
                    <a:pt x="94047" y="215647"/>
                  </a:lnTo>
                  <a:lnTo>
                    <a:pt x="97530" y="185454"/>
                  </a:lnTo>
                  <a:lnTo>
                    <a:pt x="101014" y="156105"/>
                  </a:lnTo>
                  <a:lnTo>
                    <a:pt x="104497" y="127563"/>
                  </a:lnTo>
                  <a:lnTo>
                    <a:pt x="107980" y="99797"/>
                  </a:lnTo>
                  <a:lnTo>
                    <a:pt x="111463" y="146503"/>
                  </a:lnTo>
                  <a:lnTo>
                    <a:pt x="114947" y="120550"/>
                  </a:lnTo>
                  <a:lnTo>
                    <a:pt x="118430" y="95242"/>
                  </a:lnTo>
                  <a:lnTo>
                    <a:pt x="121913" y="70555"/>
                  </a:lnTo>
                  <a:lnTo>
                    <a:pt x="125396" y="46466"/>
                  </a:lnTo>
                  <a:lnTo>
                    <a:pt x="128880" y="22955"/>
                  </a:lnTo>
                  <a:lnTo>
                    <a:pt x="132363" y="0"/>
                  </a:lnTo>
                  <a:lnTo>
                    <a:pt x="135846" y="400343"/>
                  </a:lnTo>
                  <a:lnTo>
                    <a:pt x="139329" y="380624"/>
                  </a:lnTo>
                  <a:lnTo>
                    <a:pt x="142813" y="361238"/>
                  </a:lnTo>
                  <a:lnTo>
                    <a:pt x="146296" y="342176"/>
                  </a:lnTo>
                  <a:lnTo>
                    <a:pt x="149779" y="432785"/>
                  </a:lnTo>
                  <a:lnTo>
                    <a:pt x="153262" y="415137"/>
                  </a:lnTo>
                  <a:lnTo>
                    <a:pt x="156746" y="397752"/>
                  </a:lnTo>
                  <a:lnTo>
                    <a:pt x="160229" y="380624"/>
                  </a:lnTo>
                  <a:lnTo>
                    <a:pt x="163712" y="458366"/>
                  </a:lnTo>
                  <a:lnTo>
                    <a:pt x="167195" y="442399"/>
                  </a:lnTo>
                  <a:lnTo>
                    <a:pt x="170679" y="426646"/>
                  </a:lnTo>
                  <a:lnTo>
                    <a:pt x="174162" y="411102"/>
                  </a:lnTo>
                  <a:lnTo>
                    <a:pt x="177645" y="395762"/>
                  </a:lnTo>
                  <a:lnTo>
                    <a:pt x="181128" y="380624"/>
                  </a:lnTo>
                  <a:lnTo>
                    <a:pt x="184612" y="365682"/>
                  </a:lnTo>
                  <a:lnTo>
                    <a:pt x="188095" y="350934"/>
                  </a:lnTo>
                  <a:lnTo>
                    <a:pt x="191578" y="366232"/>
                  </a:lnTo>
                  <a:lnTo>
                    <a:pt x="195061" y="352020"/>
                  </a:lnTo>
                  <a:lnTo>
                    <a:pt x="198545" y="337983"/>
                  </a:lnTo>
                  <a:lnTo>
                    <a:pt x="202028" y="324119"/>
                  </a:lnTo>
                  <a:lnTo>
                    <a:pt x="205511" y="367219"/>
                  </a:lnTo>
                  <a:lnTo>
                    <a:pt x="208994" y="353969"/>
                  </a:lnTo>
                  <a:lnTo>
                    <a:pt x="212478" y="340873"/>
                  </a:lnTo>
                  <a:lnTo>
                    <a:pt x="215961" y="327926"/>
                  </a:lnTo>
                  <a:lnTo>
                    <a:pt x="219444" y="368079"/>
                  </a:lnTo>
                  <a:lnTo>
                    <a:pt x="222927" y="355670"/>
                  </a:lnTo>
                  <a:lnTo>
                    <a:pt x="226411" y="343396"/>
                  </a:lnTo>
                  <a:lnTo>
                    <a:pt x="229894" y="356442"/>
                  </a:lnTo>
                  <a:lnTo>
                    <a:pt x="233377" y="344541"/>
                  </a:lnTo>
                  <a:lnTo>
                    <a:pt x="236860" y="332764"/>
                  </a:lnTo>
                  <a:lnTo>
                    <a:pt x="240344" y="321109"/>
                  </a:lnTo>
                  <a:lnTo>
                    <a:pt x="243827" y="444070"/>
                  </a:lnTo>
                  <a:lnTo>
                    <a:pt x="247310" y="433253"/>
                  </a:lnTo>
                  <a:lnTo>
                    <a:pt x="250793" y="422535"/>
                  </a:lnTo>
                  <a:lnTo>
                    <a:pt x="254277" y="411915"/>
                  </a:lnTo>
                  <a:lnTo>
                    <a:pt x="257760" y="421442"/>
                  </a:lnTo>
                  <a:lnTo>
                    <a:pt x="261243" y="411102"/>
                  </a:lnTo>
                  <a:lnTo>
                    <a:pt x="264726" y="400853"/>
                  </a:lnTo>
                  <a:lnTo>
                    <a:pt x="268210" y="390694"/>
                  </a:lnTo>
                  <a:lnTo>
                    <a:pt x="271693" y="419417"/>
                  </a:lnTo>
                  <a:lnTo>
                    <a:pt x="275176" y="409596"/>
                  </a:lnTo>
                  <a:lnTo>
                    <a:pt x="278659" y="399858"/>
                  </a:lnTo>
                  <a:lnTo>
                    <a:pt x="282143" y="390201"/>
                  </a:lnTo>
                  <a:lnTo>
                    <a:pt x="285626" y="380624"/>
                  </a:lnTo>
                  <a:lnTo>
                    <a:pt x="289109" y="371126"/>
                  </a:lnTo>
                  <a:lnTo>
                    <a:pt x="292592" y="361707"/>
                  </a:lnTo>
                  <a:lnTo>
                    <a:pt x="296075" y="352364"/>
                  </a:lnTo>
                  <a:lnTo>
                    <a:pt x="299559" y="415916"/>
                  </a:lnTo>
                  <a:lnTo>
                    <a:pt x="303042" y="406991"/>
                  </a:lnTo>
                  <a:lnTo>
                    <a:pt x="306525" y="398135"/>
                  </a:lnTo>
                  <a:lnTo>
                    <a:pt x="310008" y="389346"/>
                  </a:lnTo>
                  <a:lnTo>
                    <a:pt x="313492" y="397752"/>
                  </a:lnTo>
                  <a:lnTo>
                    <a:pt x="316975" y="389156"/>
                  </a:lnTo>
                  <a:lnTo>
                    <a:pt x="320458" y="380624"/>
                  </a:lnTo>
                  <a:lnTo>
                    <a:pt x="323941" y="372155"/>
                  </a:lnTo>
                  <a:lnTo>
                    <a:pt x="327425" y="380624"/>
                  </a:lnTo>
                  <a:lnTo>
                    <a:pt x="330908" y="372334"/>
                  </a:lnTo>
                  <a:lnTo>
                    <a:pt x="334391" y="364104"/>
                  </a:lnTo>
                  <a:lnTo>
                    <a:pt x="337874" y="404328"/>
                  </a:lnTo>
                  <a:lnTo>
                    <a:pt x="341358" y="396372"/>
                  </a:lnTo>
                  <a:lnTo>
                    <a:pt x="344841" y="388471"/>
                  </a:lnTo>
                  <a:lnTo>
                    <a:pt x="348324" y="380624"/>
                  </a:lnTo>
                  <a:lnTo>
                    <a:pt x="351807" y="372830"/>
                  </a:lnTo>
                  <a:lnTo>
                    <a:pt x="355291" y="365089"/>
                  </a:lnTo>
                  <a:lnTo>
                    <a:pt x="358774" y="357399"/>
                  </a:lnTo>
                  <a:lnTo>
                    <a:pt x="362257" y="349762"/>
                  </a:lnTo>
                  <a:lnTo>
                    <a:pt x="365740" y="342176"/>
                  </a:lnTo>
                  <a:lnTo>
                    <a:pt x="369224" y="334640"/>
                  </a:lnTo>
                  <a:lnTo>
                    <a:pt x="372707" y="327154"/>
                  </a:lnTo>
                  <a:lnTo>
                    <a:pt x="376190" y="319718"/>
                  </a:lnTo>
                  <a:lnTo>
                    <a:pt x="379673" y="343631"/>
                  </a:lnTo>
                  <a:lnTo>
                    <a:pt x="383157" y="336374"/>
                  </a:lnTo>
                  <a:lnTo>
                    <a:pt x="386640" y="329165"/>
                  </a:lnTo>
                  <a:lnTo>
                    <a:pt x="390123" y="322001"/>
                  </a:lnTo>
                  <a:lnTo>
                    <a:pt x="393606" y="452159"/>
                  </a:lnTo>
                  <a:lnTo>
                    <a:pt x="397090" y="445473"/>
                  </a:lnTo>
                  <a:lnTo>
                    <a:pt x="400573" y="438824"/>
                  </a:lnTo>
                  <a:lnTo>
                    <a:pt x="404056" y="432212"/>
                  </a:lnTo>
                  <a:lnTo>
                    <a:pt x="407539" y="537255"/>
                  </a:lnTo>
                  <a:lnTo>
                    <a:pt x="411023" y="531074"/>
                  </a:lnTo>
                  <a:lnTo>
                    <a:pt x="414506" y="524924"/>
                  </a:lnTo>
                  <a:lnTo>
                    <a:pt x="417989" y="518805"/>
                  </a:lnTo>
                  <a:lnTo>
                    <a:pt x="421472" y="522825"/>
                  </a:lnTo>
                  <a:lnTo>
                    <a:pt x="424956" y="516800"/>
                  </a:lnTo>
                  <a:lnTo>
                    <a:pt x="428439" y="510804"/>
                  </a:lnTo>
                  <a:lnTo>
                    <a:pt x="431922" y="504838"/>
                  </a:lnTo>
                  <a:lnTo>
                    <a:pt x="435405" y="498901"/>
                  </a:lnTo>
                  <a:lnTo>
                    <a:pt x="438889" y="492994"/>
                  </a:lnTo>
                  <a:lnTo>
                    <a:pt x="442372" y="487115"/>
                  </a:lnTo>
                  <a:lnTo>
                    <a:pt x="445855" y="501352"/>
                  </a:lnTo>
                  <a:lnTo>
                    <a:pt x="449338" y="495589"/>
                  </a:lnTo>
                  <a:lnTo>
                    <a:pt x="452822" y="489855"/>
                  </a:lnTo>
                  <a:lnTo>
                    <a:pt x="456305" y="484147"/>
                  </a:lnTo>
                  <a:lnTo>
                    <a:pt x="459788" y="488350"/>
                  </a:lnTo>
                  <a:lnTo>
                    <a:pt x="463271" y="482724"/>
                  </a:lnTo>
                  <a:lnTo>
                    <a:pt x="466755" y="477125"/>
                  </a:lnTo>
                  <a:lnTo>
                    <a:pt x="470238" y="471552"/>
                  </a:lnTo>
                  <a:lnTo>
                    <a:pt x="473721" y="494935"/>
                  </a:lnTo>
                  <a:lnTo>
                    <a:pt x="477204" y="489493"/>
                  </a:lnTo>
                  <a:lnTo>
                    <a:pt x="480688" y="484075"/>
                  </a:lnTo>
                  <a:lnTo>
                    <a:pt x="484171" y="478682"/>
                  </a:lnTo>
                  <a:lnTo>
                    <a:pt x="487654" y="510012"/>
                  </a:lnTo>
                  <a:lnTo>
                    <a:pt x="491137" y="504766"/>
                  </a:lnTo>
                  <a:lnTo>
                    <a:pt x="494621" y="499544"/>
                  </a:lnTo>
                  <a:lnTo>
                    <a:pt x="498104" y="494343"/>
                  </a:lnTo>
                  <a:lnTo>
                    <a:pt x="501587" y="498056"/>
                  </a:lnTo>
                  <a:lnTo>
                    <a:pt x="505070" y="492923"/>
                  </a:lnTo>
                  <a:lnTo>
                    <a:pt x="508554" y="487813"/>
                  </a:lnTo>
                  <a:lnTo>
                    <a:pt x="512037" y="482724"/>
                  </a:lnTo>
                  <a:lnTo>
                    <a:pt x="515520" y="503744"/>
                  </a:lnTo>
                  <a:lnTo>
                    <a:pt x="519003" y="498765"/>
                  </a:lnTo>
                  <a:lnTo>
                    <a:pt x="522487" y="493807"/>
                  </a:lnTo>
                  <a:lnTo>
                    <a:pt x="525970" y="488869"/>
                  </a:lnTo>
                  <a:lnTo>
                    <a:pt x="529453" y="492458"/>
                  </a:lnTo>
                  <a:lnTo>
                    <a:pt x="532936" y="487581"/>
                  </a:lnTo>
                  <a:lnTo>
                    <a:pt x="536420" y="482724"/>
                  </a:lnTo>
                  <a:lnTo>
                    <a:pt x="539903" y="477887"/>
                  </a:lnTo>
                  <a:lnTo>
                    <a:pt x="543386" y="559423"/>
                  </a:lnTo>
                  <a:lnTo>
                    <a:pt x="546869" y="554843"/>
                  </a:lnTo>
                  <a:lnTo>
                    <a:pt x="550353" y="550280"/>
                  </a:lnTo>
                  <a:lnTo>
                    <a:pt x="553836" y="650384"/>
                  </a:lnTo>
                  <a:lnTo>
                    <a:pt x="557319" y="646145"/>
                  </a:lnTo>
                  <a:lnTo>
                    <a:pt x="560802" y="641921"/>
                  </a:lnTo>
                  <a:lnTo>
                    <a:pt x="564286" y="637710"/>
                  </a:lnTo>
                  <a:lnTo>
                    <a:pt x="567769" y="662291"/>
                  </a:lnTo>
                  <a:lnTo>
                    <a:pt x="571252" y="658191"/>
                  </a:lnTo>
                  <a:lnTo>
                    <a:pt x="574735" y="654104"/>
                  </a:lnTo>
                  <a:lnTo>
                    <a:pt x="578218" y="650030"/>
                  </a:lnTo>
                  <a:lnTo>
                    <a:pt x="581702" y="673343"/>
                  </a:lnTo>
                  <a:lnTo>
                    <a:pt x="585185" y="669373"/>
                  </a:lnTo>
                  <a:lnTo>
                    <a:pt x="588668" y="665415"/>
                  </a:lnTo>
                  <a:lnTo>
                    <a:pt x="592151" y="661470"/>
                  </a:lnTo>
                  <a:lnTo>
                    <a:pt x="595635" y="662878"/>
                  </a:lnTo>
                  <a:lnTo>
                    <a:pt x="599118" y="658971"/>
                  </a:lnTo>
                  <a:lnTo>
                    <a:pt x="602601" y="655076"/>
                  </a:lnTo>
                  <a:lnTo>
                    <a:pt x="606084" y="651193"/>
                  </a:lnTo>
                  <a:lnTo>
                    <a:pt x="609568" y="647321"/>
                  </a:lnTo>
                  <a:lnTo>
                    <a:pt x="613051" y="643461"/>
                  </a:lnTo>
                  <a:lnTo>
                    <a:pt x="616534" y="639613"/>
                  </a:lnTo>
                  <a:lnTo>
                    <a:pt x="620017" y="635776"/>
                  </a:lnTo>
                  <a:lnTo>
                    <a:pt x="623501" y="631951"/>
                  </a:lnTo>
                  <a:lnTo>
                    <a:pt x="626984" y="628138"/>
                  </a:lnTo>
                  <a:lnTo>
                    <a:pt x="630467" y="624335"/>
                  </a:lnTo>
                  <a:lnTo>
                    <a:pt x="633950" y="620544"/>
                  </a:lnTo>
                  <a:lnTo>
                    <a:pt x="637434" y="616765"/>
                  </a:lnTo>
                  <a:lnTo>
                    <a:pt x="640917" y="612996"/>
                  </a:lnTo>
                  <a:lnTo>
                    <a:pt x="644400" y="609239"/>
                  </a:lnTo>
                  <a:lnTo>
                    <a:pt x="647883" y="605493"/>
                  </a:lnTo>
                  <a:lnTo>
                    <a:pt x="651367" y="601758"/>
                  </a:lnTo>
                  <a:lnTo>
                    <a:pt x="654850" y="598034"/>
                  </a:lnTo>
                  <a:lnTo>
                    <a:pt x="658333" y="594321"/>
                  </a:lnTo>
                  <a:lnTo>
                    <a:pt x="661816" y="596161"/>
                  </a:lnTo>
                  <a:lnTo>
                    <a:pt x="665300" y="592483"/>
                  </a:lnTo>
                  <a:lnTo>
                    <a:pt x="668783" y="588815"/>
                  </a:lnTo>
                  <a:lnTo>
                    <a:pt x="672266" y="585159"/>
                  </a:lnTo>
                  <a:lnTo>
                    <a:pt x="675749" y="592512"/>
                  </a:lnTo>
                  <a:lnTo>
                    <a:pt x="679233" y="588901"/>
                  </a:lnTo>
                  <a:lnTo>
                    <a:pt x="682716" y="585300"/>
                  </a:lnTo>
                  <a:lnTo>
                    <a:pt x="686199" y="581710"/>
                  </a:lnTo>
                  <a:lnTo>
                    <a:pt x="689682" y="578130"/>
                  </a:lnTo>
                  <a:lnTo>
                    <a:pt x="693166" y="574561"/>
                  </a:lnTo>
                  <a:lnTo>
                    <a:pt x="696649" y="571001"/>
                  </a:lnTo>
                  <a:lnTo>
                    <a:pt x="700132" y="567452"/>
                  </a:lnTo>
                  <a:lnTo>
                    <a:pt x="703615" y="569416"/>
                  </a:lnTo>
                  <a:lnTo>
                    <a:pt x="707099" y="565899"/>
                  </a:lnTo>
                  <a:lnTo>
                    <a:pt x="710582" y="562391"/>
                  </a:lnTo>
                  <a:lnTo>
                    <a:pt x="714065" y="558894"/>
                  </a:lnTo>
                  <a:lnTo>
                    <a:pt x="717548" y="555406"/>
                  </a:lnTo>
                  <a:lnTo>
                    <a:pt x="721032" y="551928"/>
                  </a:lnTo>
                  <a:lnTo>
                    <a:pt x="724515" y="548460"/>
                  </a:lnTo>
                  <a:lnTo>
                    <a:pt x="727998" y="545001"/>
                  </a:lnTo>
                  <a:lnTo>
                    <a:pt x="731481" y="568634"/>
                  </a:lnTo>
                  <a:lnTo>
                    <a:pt x="734965" y="565249"/>
                  </a:lnTo>
                  <a:lnTo>
                    <a:pt x="738448" y="561872"/>
                  </a:lnTo>
                  <a:lnTo>
                    <a:pt x="741931" y="558506"/>
                  </a:lnTo>
                  <a:lnTo>
                    <a:pt x="745414" y="570847"/>
                  </a:lnTo>
                  <a:lnTo>
                    <a:pt x="748898" y="567529"/>
                  </a:lnTo>
                  <a:lnTo>
                    <a:pt x="752381" y="564220"/>
                  </a:lnTo>
                  <a:lnTo>
                    <a:pt x="755864" y="560920"/>
                  </a:lnTo>
                  <a:lnTo>
                    <a:pt x="759347" y="562795"/>
                  </a:lnTo>
                  <a:lnTo>
                    <a:pt x="762831" y="559522"/>
                  </a:lnTo>
                  <a:lnTo>
                    <a:pt x="766314" y="556258"/>
                  </a:lnTo>
                  <a:lnTo>
                    <a:pt x="769797" y="553003"/>
                  </a:lnTo>
                  <a:lnTo>
                    <a:pt x="773280" y="549756"/>
                  </a:lnTo>
                  <a:lnTo>
                    <a:pt x="776764" y="546518"/>
                  </a:lnTo>
                  <a:lnTo>
                    <a:pt x="780247" y="543288"/>
                  </a:lnTo>
                  <a:lnTo>
                    <a:pt x="783730" y="540066"/>
                  </a:lnTo>
                  <a:lnTo>
                    <a:pt x="787213" y="536854"/>
                  </a:lnTo>
                  <a:lnTo>
                    <a:pt x="790697" y="533649"/>
                  </a:lnTo>
                  <a:lnTo>
                    <a:pt x="794180" y="530453"/>
                  </a:lnTo>
                  <a:lnTo>
                    <a:pt x="797663" y="532484"/>
                  </a:lnTo>
                  <a:lnTo>
                    <a:pt x="801146" y="529313"/>
                  </a:lnTo>
                  <a:lnTo>
                    <a:pt x="804630" y="526151"/>
                  </a:lnTo>
                  <a:lnTo>
                    <a:pt x="808113" y="522997"/>
                  </a:lnTo>
                  <a:lnTo>
                    <a:pt x="811596" y="519851"/>
                  </a:lnTo>
                  <a:lnTo>
                    <a:pt x="815079" y="516714"/>
                  </a:lnTo>
                  <a:lnTo>
                    <a:pt x="818563" y="513584"/>
                  </a:lnTo>
                  <a:lnTo>
                    <a:pt x="822046" y="510462"/>
                  </a:lnTo>
                  <a:lnTo>
                    <a:pt x="825529" y="507349"/>
                  </a:lnTo>
                  <a:lnTo>
                    <a:pt x="829012" y="504243"/>
                  </a:lnTo>
                  <a:lnTo>
                    <a:pt x="832496" y="501145"/>
                  </a:lnTo>
                  <a:lnTo>
                    <a:pt x="835979" y="498056"/>
                  </a:lnTo>
                  <a:lnTo>
                    <a:pt x="839462" y="494974"/>
                  </a:lnTo>
                  <a:lnTo>
                    <a:pt x="842945" y="491900"/>
                  </a:lnTo>
                  <a:lnTo>
                    <a:pt x="846429" y="488833"/>
                  </a:lnTo>
                  <a:lnTo>
                    <a:pt x="849912" y="485775"/>
                  </a:lnTo>
                  <a:lnTo>
                    <a:pt x="853395" y="543139"/>
                  </a:lnTo>
                  <a:lnTo>
                    <a:pt x="856878" y="540193"/>
                  </a:lnTo>
                  <a:lnTo>
                    <a:pt x="860361" y="537255"/>
                  </a:lnTo>
                  <a:lnTo>
                    <a:pt x="863845" y="534323"/>
                  </a:lnTo>
                  <a:lnTo>
                    <a:pt x="867328" y="531398"/>
                  </a:lnTo>
                  <a:lnTo>
                    <a:pt x="870811" y="528480"/>
                  </a:lnTo>
                  <a:lnTo>
                    <a:pt x="874294" y="525570"/>
                  </a:lnTo>
                  <a:lnTo>
                    <a:pt x="877778" y="532195"/>
                  </a:lnTo>
                  <a:lnTo>
                    <a:pt x="881261" y="529313"/>
                  </a:lnTo>
                  <a:lnTo>
                    <a:pt x="884744" y="526438"/>
                  </a:lnTo>
                  <a:lnTo>
                    <a:pt x="888227" y="523570"/>
                  </a:lnTo>
                  <a:lnTo>
                    <a:pt x="891711" y="530126"/>
                  </a:lnTo>
                  <a:lnTo>
                    <a:pt x="895194" y="527285"/>
                  </a:lnTo>
                  <a:lnTo>
                    <a:pt x="898677" y="524452"/>
                  </a:lnTo>
                  <a:lnTo>
                    <a:pt x="902160" y="521625"/>
                  </a:lnTo>
                  <a:lnTo>
                    <a:pt x="905644" y="518805"/>
                  </a:lnTo>
                  <a:lnTo>
                    <a:pt x="909127" y="515991"/>
                  </a:lnTo>
                  <a:lnTo>
                    <a:pt x="912610" y="513183"/>
                  </a:lnTo>
                  <a:lnTo>
                    <a:pt x="916093" y="510382"/>
                  </a:lnTo>
                  <a:lnTo>
                    <a:pt x="919577" y="507588"/>
                  </a:lnTo>
                  <a:lnTo>
                    <a:pt x="923060" y="504800"/>
                  </a:lnTo>
                  <a:lnTo>
                    <a:pt x="926543" y="502018"/>
                  </a:lnTo>
                  <a:lnTo>
                    <a:pt x="930026" y="499243"/>
                  </a:lnTo>
                  <a:lnTo>
                    <a:pt x="933510" y="515148"/>
                  </a:lnTo>
                  <a:lnTo>
                    <a:pt x="936993" y="512412"/>
                  </a:lnTo>
                  <a:lnTo>
                    <a:pt x="940476" y="509683"/>
                  </a:lnTo>
                  <a:lnTo>
                    <a:pt x="943959" y="506960"/>
                  </a:lnTo>
                  <a:lnTo>
                    <a:pt x="947443" y="508837"/>
                  </a:lnTo>
                  <a:lnTo>
                    <a:pt x="950926" y="506133"/>
                  </a:lnTo>
                  <a:lnTo>
                    <a:pt x="954409" y="503434"/>
                  </a:lnTo>
                  <a:lnTo>
                    <a:pt x="957892" y="500742"/>
                  </a:lnTo>
                  <a:lnTo>
                    <a:pt x="961376" y="524960"/>
                  </a:lnTo>
                  <a:lnTo>
                    <a:pt x="964859" y="522318"/>
                  </a:lnTo>
                  <a:lnTo>
                    <a:pt x="968342" y="519682"/>
                  </a:lnTo>
                  <a:lnTo>
                    <a:pt x="971825" y="517052"/>
                  </a:lnTo>
                  <a:lnTo>
                    <a:pt x="975309" y="518805"/>
                  </a:lnTo>
                  <a:lnTo>
                    <a:pt x="978792" y="516192"/>
                  </a:lnTo>
                  <a:lnTo>
                    <a:pt x="982275" y="513584"/>
                  </a:lnTo>
                  <a:lnTo>
                    <a:pt x="985758" y="528209"/>
                  </a:lnTo>
                  <a:lnTo>
                    <a:pt x="989242" y="525637"/>
                  </a:lnTo>
                  <a:lnTo>
                    <a:pt x="992725" y="523071"/>
                  </a:lnTo>
                  <a:lnTo>
                    <a:pt x="996208" y="520509"/>
                  </a:lnTo>
                  <a:lnTo>
                    <a:pt x="999691" y="517953"/>
                  </a:lnTo>
                  <a:lnTo>
                    <a:pt x="1003175" y="515403"/>
                  </a:lnTo>
                  <a:lnTo>
                    <a:pt x="1006658" y="512857"/>
                  </a:lnTo>
                  <a:lnTo>
                    <a:pt x="1010141" y="510317"/>
                  </a:lnTo>
                  <a:lnTo>
                    <a:pt x="1013624" y="532876"/>
                  </a:lnTo>
                  <a:lnTo>
                    <a:pt x="1017108" y="530381"/>
                  </a:lnTo>
                  <a:lnTo>
                    <a:pt x="1020591" y="527891"/>
                  </a:lnTo>
                  <a:lnTo>
                    <a:pt x="1024074" y="525406"/>
                  </a:lnTo>
                  <a:lnTo>
                    <a:pt x="1027557" y="522927"/>
                  </a:lnTo>
                  <a:lnTo>
                    <a:pt x="1031041" y="520452"/>
                  </a:lnTo>
                  <a:lnTo>
                    <a:pt x="1034524" y="517982"/>
                  </a:lnTo>
                  <a:lnTo>
                    <a:pt x="1038007" y="515517"/>
                  </a:lnTo>
                  <a:lnTo>
                    <a:pt x="1041490" y="513057"/>
                  </a:lnTo>
                  <a:lnTo>
                    <a:pt x="1044974" y="510603"/>
                  </a:lnTo>
                  <a:lnTo>
                    <a:pt x="1048457" y="508153"/>
                  </a:lnTo>
                  <a:lnTo>
                    <a:pt x="1051940" y="505708"/>
                  </a:lnTo>
                  <a:lnTo>
                    <a:pt x="1055423" y="503268"/>
                  </a:lnTo>
                  <a:lnTo>
                    <a:pt x="1058907" y="500833"/>
                  </a:lnTo>
                  <a:lnTo>
                    <a:pt x="1062390" y="498402"/>
                  </a:lnTo>
                  <a:lnTo>
                    <a:pt x="1065873" y="495977"/>
                  </a:lnTo>
                  <a:lnTo>
                    <a:pt x="1069356" y="514011"/>
                  </a:lnTo>
                  <a:lnTo>
                    <a:pt x="1072840" y="511621"/>
                  </a:lnTo>
                  <a:lnTo>
                    <a:pt x="1076323" y="509236"/>
                  </a:lnTo>
                  <a:lnTo>
                    <a:pt x="1079806" y="506856"/>
                  </a:lnTo>
                  <a:lnTo>
                    <a:pt x="1083289" y="508499"/>
                  </a:lnTo>
                  <a:lnTo>
                    <a:pt x="1086773" y="506133"/>
                  </a:lnTo>
                  <a:lnTo>
                    <a:pt x="1090256" y="503771"/>
                  </a:lnTo>
                  <a:lnTo>
                    <a:pt x="1093739" y="521132"/>
                  </a:lnTo>
                  <a:lnTo>
                    <a:pt x="1097222" y="518805"/>
                  </a:lnTo>
                  <a:lnTo>
                    <a:pt x="1100706" y="516482"/>
                  </a:lnTo>
                  <a:lnTo>
                    <a:pt x="1104189" y="514163"/>
                  </a:lnTo>
                  <a:lnTo>
                    <a:pt x="1107672" y="519572"/>
                  </a:lnTo>
                  <a:lnTo>
                    <a:pt x="1111155" y="517272"/>
                  </a:lnTo>
                  <a:lnTo>
                    <a:pt x="1114639" y="514976"/>
                  </a:lnTo>
                  <a:lnTo>
                    <a:pt x="1118122" y="512684"/>
                  </a:lnTo>
                  <a:lnTo>
                    <a:pt x="1121605" y="514235"/>
                  </a:lnTo>
                  <a:lnTo>
                    <a:pt x="1125088" y="511957"/>
                  </a:lnTo>
                  <a:lnTo>
                    <a:pt x="1128572" y="509683"/>
                  </a:lnTo>
                  <a:lnTo>
                    <a:pt x="1132055" y="507414"/>
                  </a:lnTo>
                  <a:lnTo>
                    <a:pt x="1135538" y="549343"/>
                  </a:lnTo>
                  <a:lnTo>
                    <a:pt x="1139021" y="547136"/>
                  </a:lnTo>
                  <a:lnTo>
                    <a:pt x="1142505" y="544933"/>
                  </a:lnTo>
                  <a:lnTo>
                    <a:pt x="1145988" y="542734"/>
                  </a:lnTo>
                  <a:lnTo>
                    <a:pt x="1149471" y="551072"/>
                  </a:lnTo>
                  <a:lnTo>
                    <a:pt x="1152954" y="548895"/>
                  </a:lnTo>
                  <a:lnTo>
                    <a:pt x="1156437" y="546721"/>
                  </a:lnTo>
                  <a:lnTo>
                    <a:pt x="1159921" y="544551"/>
                  </a:lnTo>
                  <a:lnTo>
                    <a:pt x="1163404" y="549322"/>
                  </a:lnTo>
                  <a:lnTo>
                    <a:pt x="1166887" y="547168"/>
                  </a:lnTo>
                  <a:lnTo>
                    <a:pt x="1170370" y="545018"/>
                  </a:lnTo>
                  <a:lnTo>
                    <a:pt x="1173854" y="542871"/>
                  </a:lnTo>
                  <a:lnTo>
                    <a:pt x="1177337" y="544179"/>
                  </a:lnTo>
                  <a:lnTo>
                    <a:pt x="1180820" y="542044"/>
                  </a:lnTo>
                  <a:lnTo>
                    <a:pt x="1184303" y="539913"/>
                  </a:lnTo>
                  <a:lnTo>
                    <a:pt x="1187787" y="537786"/>
                  </a:lnTo>
                  <a:lnTo>
                    <a:pt x="1191270" y="535662"/>
                  </a:lnTo>
                  <a:lnTo>
                    <a:pt x="1194753" y="533542"/>
                  </a:lnTo>
                  <a:lnTo>
                    <a:pt x="1198236" y="531426"/>
                  </a:lnTo>
                  <a:lnTo>
                    <a:pt x="1201720" y="532770"/>
                  </a:lnTo>
                  <a:lnTo>
                    <a:pt x="1205203" y="530665"/>
                  </a:lnTo>
                  <a:lnTo>
                    <a:pt x="1208686" y="528563"/>
                  </a:lnTo>
                  <a:lnTo>
                    <a:pt x="1212169" y="526466"/>
                  </a:lnTo>
                  <a:lnTo>
                    <a:pt x="1215653" y="527821"/>
                  </a:lnTo>
                  <a:lnTo>
                    <a:pt x="1219136" y="525734"/>
                  </a:lnTo>
                  <a:lnTo>
                    <a:pt x="1222619" y="523651"/>
                  </a:lnTo>
                  <a:lnTo>
                    <a:pt x="1226102" y="521572"/>
                  </a:lnTo>
                  <a:lnTo>
                    <a:pt x="1229586" y="543126"/>
                  </a:lnTo>
                  <a:lnTo>
                    <a:pt x="1233069" y="541080"/>
                  </a:lnTo>
                  <a:lnTo>
                    <a:pt x="1236552" y="539039"/>
                  </a:lnTo>
                  <a:lnTo>
                    <a:pt x="1240035" y="537000"/>
                  </a:lnTo>
                  <a:lnTo>
                    <a:pt x="1243519" y="534965"/>
                  </a:lnTo>
                  <a:lnTo>
                    <a:pt x="1247002" y="532933"/>
                  </a:lnTo>
                  <a:lnTo>
                    <a:pt x="1250485" y="530905"/>
                  </a:lnTo>
                  <a:lnTo>
                    <a:pt x="1253968" y="528880"/>
                  </a:lnTo>
                  <a:lnTo>
                    <a:pt x="1257452" y="533475"/>
                  </a:lnTo>
                  <a:lnTo>
                    <a:pt x="1260935" y="531464"/>
                  </a:lnTo>
                  <a:lnTo>
                    <a:pt x="1264418" y="529457"/>
                  </a:lnTo>
                  <a:lnTo>
                    <a:pt x="1267901" y="527452"/>
                  </a:lnTo>
                  <a:lnTo>
                    <a:pt x="1271385" y="535265"/>
                  </a:lnTo>
                  <a:lnTo>
                    <a:pt x="1274868" y="533278"/>
                  </a:lnTo>
                  <a:lnTo>
                    <a:pt x="1278351" y="531294"/>
                  </a:lnTo>
                  <a:lnTo>
                    <a:pt x="1281834" y="529313"/>
                  </a:lnTo>
                  <a:lnTo>
                    <a:pt x="1285318" y="537009"/>
                  </a:lnTo>
                  <a:lnTo>
                    <a:pt x="1288801" y="535046"/>
                  </a:lnTo>
                  <a:lnTo>
                    <a:pt x="1292284" y="533085"/>
                  </a:lnTo>
                  <a:lnTo>
                    <a:pt x="1295767" y="531128"/>
                  </a:lnTo>
                  <a:lnTo>
                    <a:pt x="1299251" y="532372"/>
                  </a:lnTo>
                  <a:lnTo>
                    <a:pt x="1302734" y="530425"/>
                  </a:lnTo>
                  <a:lnTo>
                    <a:pt x="1306217" y="528480"/>
                  </a:lnTo>
                  <a:lnTo>
                    <a:pt x="1309700" y="529728"/>
                  </a:lnTo>
                  <a:lnTo>
                    <a:pt x="1313184" y="527793"/>
                  </a:lnTo>
                  <a:lnTo>
                    <a:pt x="1316667" y="525862"/>
                  </a:lnTo>
                  <a:lnTo>
                    <a:pt x="1320150" y="523933"/>
                  </a:lnTo>
                  <a:lnTo>
                    <a:pt x="1323633" y="528354"/>
                  </a:lnTo>
                  <a:lnTo>
                    <a:pt x="1327117" y="526438"/>
                  </a:lnTo>
                  <a:lnTo>
                    <a:pt x="1330600" y="524525"/>
                  </a:lnTo>
                  <a:lnTo>
                    <a:pt x="1334083" y="522616"/>
                  </a:lnTo>
                  <a:lnTo>
                    <a:pt x="1337566" y="527005"/>
                  </a:lnTo>
                  <a:lnTo>
                    <a:pt x="1341050" y="525108"/>
                  </a:lnTo>
                  <a:lnTo>
                    <a:pt x="1344533" y="523214"/>
                  </a:lnTo>
                  <a:lnTo>
                    <a:pt x="1348016" y="521322"/>
                  </a:lnTo>
                  <a:lnTo>
                    <a:pt x="1351499" y="525681"/>
                  </a:lnTo>
                  <a:lnTo>
                    <a:pt x="1354983" y="523802"/>
                  </a:lnTo>
                  <a:lnTo>
                    <a:pt x="1358466" y="521925"/>
                  </a:lnTo>
                  <a:lnTo>
                    <a:pt x="1361949" y="520052"/>
                  </a:lnTo>
                  <a:lnTo>
                    <a:pt x="1365432" y="521290"/>
                  </a:lnTo>
                  <a:lnTo>
                    <a:pt x="1368916" y="519426"/>
                  </a:lnTo>
                  <a:lnTo>
                    <a:pt x="1372399" y="517564"/>
                  </a:lnTo>
                  <a:lnTo>
                    <a:pt x="1375882" y="515705"/>
                  </a:lnTo>
                  <a:lnTo>
                    <a:pt x="1379365" y="513849"/>
                  </a:lnTo>
                  <a:lnTo>
                    <a:pt x="1382849" y="511996"/>
                  </a:lnTo>
                  <a:lnTo>
                    <a:pt x="1386332" y="510145"/>
                  </a:lnTo>
                  <a:lnTo>
                    <a:pt x="1389815" y="508298"/>
                  </a:lnTo>
                  <a:lnTo>
                    <a:pt x="1393298" y="509568"/>
                  </a:lnTo>
                  <a:lnTo>
                    <a:pt x="1396782" y="507729"/>
                  </a:lnTo>
                  <a:lnTo>
                    <a:pt x="1400265" y="505893"/>
                  </a:lnTo>
                  <a:lnTo>
                    <a:pt x="1403748" y="504060"/>
                  </a:lnTo>
                  <a:lnTo>
                    <a:pt x="1407231" y="508429"/>
                  </a:lnTo>
                  <a:lnTo>
                    <a:pt x="1410715" y="506607"/>
                  </a:lnTo>
                  <a:lnTo>
                    <a:pt x="1414198" y="504788"/>
                  </a:lnTo>
                  <a:lnTo>
                    <a:pt x="1417681" y="518204"/>
                  </a:lnTo>
                  <a:lnTo>
                    <a:pt x="1421164" y="516406"/>
                  </a:lnTo>
                  <a:lnTo>
                    <a:pt x="1424648" y="514609"/>
                  </a:lnTo>
                  <a:lnTo>
                    <a:pt x="1428131" y="512816"/>
                  </a:lnTo>
                  <a:lnTo>
                    <a:pt x="1431614" y="543174"/>
                  </a:lnTo>
                  <a:lnTo>
                    <a:pt x="1435097" y="541417"/>
                  </a:lnTo>
                  <a:lnTo>
                    <a:pt x="1438580" y="539663"/>
                  </a:lnTo>
                  <a:lnTo>
                    <a:pt x="1442064" y="537911"/>
                  </a:lnTo>
                  <a:lnTo>
                    <a:pt x="1445547" y="558429"/>
                  </a:lnTo>
                  <a:lnTo>
                    <a:pt x="1449030" y="556704"/>
                  </a:lnTo>
                  <a:lnTo>
                    <a:pt x="1452513" y="554982"/>
                  </a:lnTo>
                  <a:lnTo>
                    <a:pt x="1455997" y="553262"/>
                  </a:lnTo>
                  <a:lnTo>
                    <a:pt x="1459480" y="556984"/>
                  </a:lnTo>
                  <a:lnTo>
                    <a:pt x="1462963" y="555274"/>
                  </a:lnTo>
                  <a:lnTo>
                    <a:pt x="1466446" y="553567"/>
                  </a:lnTo>
                  <a:lnTo>
                    <a:pt x="1469930" y="551862"/>
                  </a:lnTo>
                  <a:lnTo>
                    <a:pt x="1473413" y="558242"/>
                  </a:lnTo>
                  <a:lnTo>
                    <a:pt x="1476896" y="556550"/>
                  </a:lnTo>
                  <a:lnTo>
                    <a:pt x="1480379" y="554860"/>
                  </a:lnTo>
                  <a:lnTo>
                    <a:pt x="1483863" y="553172"/>
                  </a:lnTo>
                  <a:lnTo>
                    <a:pt x="1487346" y="564729"/>
                  </a:lnTo>
                  <a:lnTo>
                    <a:pt x="1490829" y="563059"/>
                  </a:lnTo>
                  <a:lnTo>
                    <a:pt x="1494312" y="561391"/>
                  </a:lnTo>
                  <a:lnTo>
                    <a:pt x="1497796" y="559725"/>
                  </a:lnTo>
                  <a:lnTo>
                    <a:pt x="1501279" y="568450"/>
                  </a:lnTo>
                  <a:lnTo>
                    <a:pt x="1504762" y="566800"/>
                  </a:lnTo>
                  <a:lnTo>
                    <a:pt x="1508245" y="565151"/>
                  </a:lnTo>
                  <a:lnTo>
                    <a:pt x="1511729" y="563505"/>
                  </a:lnTo>
                  <a:lnTo>
                    <a:pt x="1515212" y="569542"/>
                  </a:lnTo>
                  <a:lnTo>
                    <a:pt x="1518695" y="567908"/>
                  </a:lnTo>
                  <a:lnTo>
                    <a:pt x="1522178" y="566275"/>
                  </a:lnTo>
                  <a:lnTo>
                    <a:pt x="1525662" y="564645"/>
                  </a:lnTo>
                  <a:lnTo>
                    <a:pt x="1529145" y="563017"/>
                  </a:lnTo>
                  <a:lnTo>
                    <a:pt x="1532628" y="561391"/>
                  </a:lnTo>
                  <a:lnTo>
                    <a:pt x="1536111" y="559767"/>
                  </a:lnTo>
                  <a:lnTo>
                    <a:pt x="1539595" y="560697"/>
                  </a:lnTo>
                  <a:lnTo>
                    <a:pt x="1543078" y="559080"/>
                  </a:lnTo>
                  <a:lnTo>
                    <a:pt x="1546561" y="557465"/>
                  </a:lnTo>
                  <a:lnTo>
                    <a:pt x="1550044" y="555852"/>
                  </a:lnTo>
                  <a:lnTo>
                    <a:pt x="1553528" y="554241"/>
                  </a:lnTo>
                  <a:lnTo>
                    <a:pt x="1557011" y="552632"/>
                  </a:lnTo>
                  <a:lnTo>
                    <a:pt x="1560494" y="551026"/>
                  </a:lnTo>
                  <a:lnTo>
                    <a:pt x="1563977" y="549421"/>
                  </a:lnTo>
                  <a:lnTo>
                    <a:pt x="1567461" y="547819"/>
                  </a:lnTo>
                  <a:lnTo>
                    <a:pt x="1570944" y="546218"/>
                  </a:lnTo>
                  <a:lnTo>
                    <a:pt x="1574427" y="544620"/>
                  </a:lnTo>
                  <a:lnTo>
                    <a:pt x="1577910" y="543024"/>
                  </a:lnTo>
                  <a:lnTo>
                    <a:pt x="1581394" y="546552"/>
                  </a:lnTo>
                  <a:lnTo>
                    <a:pt x="1584877" y="544964"/>
                  </a:lnTo>
                  <a:lnTo>
                    <a:pt x="1588360" y="543379"/>
                  </a:lnTo>
                  <a:lnTo>
                    <a:pt x="1591843" y="541796"/>
                  </a:lnTo>
                  <a:lnTo>
                    <a:pt x="1595327" y="545304"/>
                  </a:lnTo>
                  <a:lnTo>
                    <a:pt x="1598810" y="543729"/>
                  </a:lnTo>
                  <a:lnTo>
                    <a:pt x="1602293" y="542157"/>
                  </a:lnTo>
                  <a:lnTo>
                    <a:pt x="1605776" y="540586"/>
                  </a:lnTo>
                  <a:lnTo>
                    <a:pt x="1609260" y="539017"/>
                  </a:lnTo>
                  <a:lnTo>
                    <a:pt x="1612743" y="537450"/>
                  </a:lnTo>
                  <a:lnTo>
                    <a:pt x="1616226" y="535886"/>
                  </a:lnTo>
                  <a:lnTo>
                    <a:pt x="1619709" y="534323"/>
                  </a:lnTo>
                  <a:lnTo>
                    <a:pt x="1623193" y="540357"/>
                  </a:lnTo>
                  <a:lnTo>
                    <a:pt x="1626676" y="538805"/>
                  </a:lnTo>
                  <a:lnTo>
                    <a:pt x="1630159" y="537255"/>
                  </a:lnTo>
                  <a:lnTo>
                    <a:pt x="1633642" y="562696"/>
                  </a:lnTo>
                  <a:lnTo>
                    <a:pt x="1637126" y="561174"/>
                  </a:lnTo>
                  <a:lnTo>
                    <a:pt x="1640609" y="559653"/>
                  </a:lnTo>
                  <a:lnTo>
                    <a:pt x="1644092" y="558135"/>
                  </a:lnTo>
                  <a:lnTo>
                    <a:pt x="1647575" y="580040"/>
                  </a:lnTo>
                  <a:lnTo>
                    <a:pt x="1651059" y="578547"/>
                  </a:lnTo>
                  <a:lnTo>
                    <a:pt x="1654542" y="577055"/>
                  </a:lnTo>
                  <a:lnTo>
                    <a:pt x="1658025" y="575565"/>
                  </a:lnTo>
                  <a:lnTo>
                    <a:pt x="1661508" y="580917"/>
                  </a:lnTo>
                  <a:lnTo>
                    <a:pt x="1664992" y="579437"/>
                  </a:lnTo>
                  <a:lnTo>
                    <a:pt x="1668475" y="577958"/>
                  </a:lnTo>
                  <a:lnTo>
                    <a:pt x="1671958" y="576481"/>
                  </a:lnTo>
                  <a:lnTo>
                    <a:pt x="1675441" y="584015"/>
                  </a:lnTo>
                  <a:lnTo>
                    <a:pt x="1678925" y="582550"/>
                  </a:lnTo>
                  <a:lnTo>
                    <a:pt x="1682408" y="581086"/>
                  </a:lnTo>
                  <a:lnTo>
                    <a:pt x="1685891" y="579624"/>
                  </a:lnTo>
                  <a:lnTo>
                    <a:pt x="1689374" y="584838"/>
                  </a:lnTo>
                  <a:lnTo>
                    <a:pt x="1692858" y="583386"/>
                  </a:lnTo>
                  <a:lnTo>
                    <a:pt x="1696341" y="581935"/>
                  </a:lnTo>
                  <a:lnTo>
                    <a:pt x="1699824" y="580486"/>
                  </a:lnTo>
                  <a:lnTo>
                    <a:pt x="1703307" y="579038"/>
                  </a:lnTo>
                  <a:lnTo>
                    <a:pt x="1706791" y="577592"/>
                  </a:lnTo>
                  <a:lnTo>
                    <a:pt x="1710274" y="576148"/>
                  </a:lnTo>
                  <a:lnTo>
                    <a:pt x="1713757" y="574706"/>
                  </a:lnTo>
                  <a:lnTo>
                    <a:pt x="1717240" y="573265"/>
                  </a:lnTo>
                  <a:lnTo>
                    <a:pt x="1720723" y="571826"/>
                  </a:lnTo>
                  <a:lnTo>
                    <a:pt x="1724207" y="570388"/>
                  </a:lnTo>
                  <a:lnTo>
                    <a:pt x="1727690" y="568953"/>
                  </a:lnTo>
                  <a:lnTo>
                    <a:pt x="1731173" y="571965"/>
                  </a:lnTo>
                  <a:lnTo>
                    <a:pt x="1734656" y="570536"/>
                  </a:lnTo>
                  <a:lnTo>
                    <a:pt x="1738140" y="569109"/>
                  </a:lnTo>
                  <a:lnTo>
                    <a:pt x="1741623" y="567684"/>
                  </a:lnTo>
                  <a:lnTo>
                    <a:pt x="1741623" y="569898"/>
                  </a:lnTo>
                  <a:lnTo>
                    <a:pt x="1745106" y="568476"/>
                  </a:lnTo>
                  <a:lnTo>
                    <a:pt x="1748589" y="567056"/>
                  </a:lnTo>
                  <a:lnTo>
                    <a:pt x="1752073" y="565637"/>
                  </a:lnTo>
                  <a:lnTo>
                    <a:pt x="1755556" y="564220"/>
                  </a:lnTo>
                  <a:lnTo>
                    <a:pt x="1759039" y="562805"/>
                  </a:lnTo>
                  <a:lnTo>
                    <a:pt x="1762522" y="561391"/>
                  </a:lnTo>
                  <a:lnTo>
                    <a:pt x="1766006" y="559979"/>
                  </a:lnTo>
                  <a:lnTo>
                    <a:pt x="1769489" y="569567"/>
                  </a:lnTo>
                  <a:lnTo>
                    <a:pt x="1772972" y="568167"/>
                  </a:lnTo>
                  <a:lnTo>
                    <a:pt x="1776455" y="566769"/>
                  </a:lnTo>
                  <a:lnTo>
                    <a:pt x="1779939" y="565373"/>
                  </a:lnTo>
                  <a:lnTo>
                    <a:pt x="1783422" y="572634"/>
                  </a:lnTo>
                  <a:lnTo>
                    <a:pt x="1786905" y="571248"/>
                  </a:lnTo>
                  <a:lnTo>
                    <a:pt x="1790388" y="569863"/>
                  </a:lnTo>
                  <a:lnTo>
                    <a:pt x="1793872" y="568480"/>
                  </a:lnTo>
                  <a:lnTo>
                    <a:pt x="1797355" y="569247"/>
                  </a:lnTo>
                  <a:lnTo>
                    <a:pt x="1800838" y="567868"/>
                  </a:lnTo>
                  <a:lnTo>
                    <a:pt x="1804321" y="566491"/>
                  </a:lnTo>
                  <a:lnTo>
                    <a:pt x="1807805" y="565116"/>
                  </a:lnTo>
                  <a:lnTo>
                    <a:pt x="1811288" y="563742"/>
                  </a:lnTo>
                  <a:lnTo>
                    <a:pt x="1814771" y="562370"/>
                  </a:lnTo>
                  <a:lnTo>
                    <a:pt x="1818254" y="560999"/>
                  </a:lnTo>
                  <a:lnTo>
                    <a:pt x="1821738" y="559630"/>
                  </a:lnTo>
                  <a:lnTo>
                    <a:pt x="1825221" y="566819"/>
                  </a:lnTo>
                  <a:lnTo>
                    <a:pt x="1828704" y="565460"/>
                  </a:lnTo>
                  <a:lnTo>
                    <a:pt x="1832187" y="564102"/>
                  </a:lnTo>
                  <a:lnTo>
                    <a:pt x="1835671" y="562746"/>
                  </a:lnTo>
                  <a:lnTo>
                    <a:pt x="1839154" y="567734"/>
                  </a:lnTo>
                  <a:lnTo>
                    <a:pt x="1842637" y="566386"/>
                  </a:lnTo>
                  <a:lnTo>
                    <a:pt x="1846120" y="565039"/>
                  </a:lnTo>
                  <a:lnTo>
                    <a:pt x="1849604" y="563694"/>
                  </a:lnTo>
                  <a:lnTo>
                    <a:pt x="1853087" y="568634"/>
                  </a:lnTo>
                  <a:lnTo>
                    <a:pt x="1856570" y="567296"/>
                  </a:lnTo>
                  <a:lnTo>
                    <a:pt x="1860053" y="565960"/>
                  </a:lnTo>
                  <a:lnTo>
                    <a:pt x="1863537" y="564626"/>
                  </a:lnTo>
                  <a:lnTo>
                    <a:pt x="1867020" y="563293"/>
                  </a:lnTo>
                  <a:lnTo>
                    <a:pt x="1870503" y="561961"/>
                  </a:lnTo>
                  <a:lnTo>
                    <a:pt x="1873986" y="560631"/>
                  </a:lnTo>
                  <a:lnTo>
                    <a:pt x="1877470" y="561391"/>
                  </a:lnTo>
                  <a:lnTo>
                    <a:pt x="1880953" y="560065"/>
                  </a:lnTo>
                  <a:lnTo>
                    <a:pt x="1884436" y="558741"/>
                  </a:lnTo>
                  <a:lnTo>
                    <a:pt x="1887919" y="557418"/>
                  </a:lnTo>
                  <a:lnTo>
                    <a:pt x="1891403" y="556096"/>
                  </a:lnTo>
                  <a:lnTo>
                    <a:pt x="1894886" y="554776"/>
                  </a:lnTo>
                  <a:lnTo>
                    <a:pt x="1898369" y="553458"/>
                  </a:lnTo>
                  <a:lnTo>
                    <a:pt x="1901852" y="552140"/>
                  </a:lnTo>
                  <a:lnTo>
                    <a:pt x="1905336" y="555002"/>
                  </a:lnTo>
                  <a:lnTo>
                    <a:pt x="1908819" y="553691"/>
                  </a:lnTo>
                  <a:lnTo>
                    <a:pt x="1912302" y="552381"/>
                  </a:lnTo>
                  <a:lnTo>
                    <a:pt x="1915785" y="551072"/>
                  </a:lnTo>
                  <a:lnTo>
                    <a:pt x="1919269" y="555986"/>
                  </a:lnTo>
                  <a:lnTo>
                    <a:pt x="1922752" y="554685"/>
                  </a:lnTo>
                  <a:lnTo>
                    <a:pt x="1926235" y="553386"/>
                  </a:lnTo>
                  <a:lnTo>
                    <a:pt x="1929718" y="552087"/>
                  </a:lnTo>
                  <a:lnTo>
                    <a:pt x="1933202" y="550791"/>
                  </a:lnTo>
                  <a:lnTo>
                    <a:pt x="1936685" y="549495"/>
                  </a:lnTo>
                  <a:lnTo>
                    <a:pt x="1940168" y="548201"/>
                  </a:lnTo>
                  <a:lnTo>
                    <a:pt x="1943651" y="546908"/>
                  </a:lnTo>
                  <a:lnTo>
                    <a:pt x="1947135" y="561939"/>
                  </a:lnTo>
                  <a:lnTo>
                    <a:pt x="1950618" y="560661"/>
                  </a:lnTo>
                  <a:lnTo>
                    <a:pt x="1954101" y="559384"/>
                  </a:lnTo>
                  <a:lnTo>
                    <a:pt x="1957584" y="558109"/>
                  </a:lnTo>
                  <a:lnTo>
                    <a:pt x="1961068" y="556835"/>
                  </a:lnTo>
                  <a:lnTo>
                    <a:pt x="1964551" y="555562"/>
                  </a:lnTo>
                  <a:lnTo>
                    <a:pt x="1968034" y="554291"/>
                  </a:lnTo>
                  <a:lnTo>
                    <a:pt x="1971517" y="553021"/>
                  </a:lnTo>
                  <a:lnTo>
                    <a:pt x="1975001" y="551752"/>
                  </a:lnTo>
                  <a:lnTo>
                    <a:pt x="1978484" y="550485"/>
                  </a:lnTo>
                  <a:lnTo>
                    <a:pt x="1981967" y="549219"/>
                  </a:lnTo>
                  <a:lnTo>
                    <a:pt x="1985450" y="547954"/>
                  </a:lnTo>
                  <a:lnTo>
                    <a:pt x="1988934" y="546690"/>
                  </a:lnTo>
                  <a:lnTo>
                    <a:pt x="1992417" y="545428"/>
                  </a:lnTo>
                  <a:lnTo>
                    <a:pt x="1995900" y="544167"/>
                  </a:lnTo>
                  <a:lnTo>
                    <a:pt x="1999383" y="544933"/>
                  </a:lnTo>
                  <a:lnTo>
                    <a:pt x="2002867" y="543676"/>
                  </a:lnTo>
                  <a:lnTo>
                    <a:pt x="2006350" y="542421"/>
                  </a:lnTo>
                  <a:lnTo>
                    <a:pt x="2009833" y="541166"/>
                  </a:lnTo>
                  <a:lnTo>
                    <a:pt x="2013316" y="545961"/>
                  </a:lnTo>
                  <a:lnTo>
                    <a:pt x="2016799" y="544713"/>
                  </a:lnTo>
                  <a:lnTo>
                    <a:pt x="2020283" y="543467"/>
                  </a:lnTo>
                  <a:lnTo>
                    <a:pt x="2023766" y="542222"/>
                  </a:lnTo>
                  <a:lnTo>
                    <a:pt x="2027249" y="544982"/>
                  </a:lnTo>
                  <a:lnTo>
                    <a:pt x="2030732" y="543742"/>
                  </a:lnTo>
                  <a:lnTo>
                    <a:pt x="2034216" y="542504"/>
                  </a:lnTo>
                  <a:lnTo>
                    <a:pt x="2037699" y="541267"/>
                  </a:lnTo>
                  <a:lnTo>
                    <a:pt x="2041182" y="540031"/>
                  </a:lnTo>
                  <a:lnTo>
                    <a:pt x="2044665" y="538796"/>
                  </a:lnTo>
                  <a:lnTo>
                    <a:pt x="2048149" y="537563"/>
                  </a:lnTo>
                  <a:lnTo>
                    <a:pt x="2051632" y="536331"/>
                  </a:lnTo>
                  <a:lnTo>
                    <a:pt x="2055115" y="537101"/>
                  </a:lnTo>
                  <a:lnTo>
                    <a:pt x="2058598" y="535873"/>
                  </a:lnTo>
                  <a:lnTo>
                    <a:pt x="2062082" y="534646"/>
                  </a:lnTo>
                  <a:lnTo>
                    <a:pt x="2065565" y="533420"/>
                  </a:lnTo>
                  <a:lnTo>
                    <a:pt x="2069048" y="540145"/>
                  </a:lnTo>
                  <a:lnTo>
                    <a:pt x="2072531" y="538927"/>
                  </a:lnTo>
                  <a:lnTo>
                    <a:pt x="2076015" y="537711"/>
                  </a:lnTo>
                  <a:lnTo>
                    <a:pt x="2079498" y="542390"/>
                  </a:lnTo>
                  <a:lnTo>
                    <a:pt x="2082981" y="541180"/>
                  </a:lnTo>
                  <a:lnTo>
                    <a:pt x="2086464" y="539971"/>
                  </a:lnTo>
                  <a:lnTo>
                    <a:pt x="2089948" y="538763"/>
                  </a:lnTo>
                  <a:lnTo>
                    <a:pt x="2093431" y="547259"/>
                  </a:lnTo>
                  <a:lnTo>
                    <a:pt x="2096914" y="546061"/>
                  </a:lnTo>
                  <a:lnTo>
                    <a:pt x="2100397" y="544863"/>
                  </a:lnTo>
                  <a:lnTo>
                    <a:pt x="2103881" y="543666"/>
                  </a:lnTo>
                  <a:lnTo>
                    <a:pt x="2107364" y="544395"/>
                  </a:lnTo>
                  <a:lnTo>
                    <a:pt x="2110847" y="543202"/>
                  </a:lnTo>
                  <a:lnTo>
                    <a:pt x="2114330" y="542010"/>
                  </a:lnTo>
                  <a:lnTo>
                    <a:pt x="2117814" y="540820"/>
                  </a:lnTo>
                  <a:lnTo>
                    <a:pt x="2121297" y="539630"/>
                  </a:lnTo>
                  <a:lnTo>
                    <a:pt x="2124780" y="538442"/>
                  </a:lnTo>
                  <a:lnTo>
                    <a:pt x="2128263" y="537255"/>
                  </a:lnTo>
                  <a:lnTo>
                    <a:pt x="2131747" y="536069"/>
                  </a:lnTo>
                  <a:lnTo>
                    <a:pt x="2135230" y="536811"/>
                  </a:lnTo>
                  <a:lnTo>
                    <a:pt x="2138713" y="535629"/>
                  </a:lnTo>
                  <a:lnTo>
                    <a:pt x="2142196" y="534447"/>
                  </a:lnTo>
                  <a:lnTo>
                    <a:pt x="2145680" y="533267"/>
                  </a:lnTo>
                  <a:lnTo>
                    <a:pt x="2149163" y="535931"/>
                  </a:lnTo>
                  <a:lnTo>
                    <a:pt x="2152646" y="534756"/>
                  </a:lnTo>
                  <a:lnTo>
                    <a:pt x="2156129" y="533581"/>
                  </a:lnTo>
                  <a:lnTo>
                    <a:pt x="2159613" y="532408"/>
                  </a:lnTo>
                  <a:lnTo>
                    <a:pt x="2163096" y="540745"/>
                  </a:lnTo>
                  <a:lnTo>
                    <a:pt x="2166579" y="539581"/>
                  </a:lnTo>
                  <a:lnTo>
                    <a:pt x="2170062" y="538417"/>
                  </a:lnTo>
                  <a:lnTo>
                    <a:pt x="2173546" y="537255"/>
                  </a:lnTo>
                  <a:lnTo>
                    <a:pt x="2177029" y="550989"/>
                  </a:lnTo>
                  <a:lnTo>
                    <a:pt x="2180512" y="549839"/>
                  </a:lnTo>
                  <a:lnTo>
                    <a:pt x="2183995" y="548689"/>
                  </a:lnTo>
                  <a:lnTo>
                    <a:pt x="2187479" y="560251"/>
                  </a:lnTo>
                  <a:lnTo>
                    <a:pt x="2190962" y="559112"/>
                  </a:lnTo>
                  <a:lnTo>
                    <a:pt x="2194445" y="557975"/>
                  </a:lnTo>
                  <a:lnTo>
                    <a:pt x="2197928" y="556838"/>
                  </a:lnTo>
                  <a:lnTo>
                    <a:pt x="2201412" y="555703"/>
                  </a:lnTo>
                  <a:lnTo>
                    <a:pt x="2204895" y="554568"/>
                  </a:lnTo>
                  <a:lnTo>
                    <a:pt x="2208378" y="553435"/>
                  </a:lnTo>
                  <a:lnTo>
                    <a:pt x="2211861" y="552302"/>
                  </a:lnTo>
                  <a:lnTo>
                    <a:pt x="2215345" y="556550"/>
                  </a:lnTo>
                  <a:lnTo>
                    <a:pt x="2218828" y="555423"/>
                  </a:lnTo>
                  <a:lnTo>
                    <a:pt x="2222311" y="554297"/>
                  </a:lnTo>
                  <a:lnTo>
                    <a:pt x="2225794" y="553172"/>
                  </a:lnTo>
                  <a:lnTo>
                    <a:pt x="2229278" y="555613"/>
                  </a:lnTo>
                  <a:lnTo>
                    <a:pt x="2232761" y="554492"/>
                  </a:lnTo>
                  <a:lnTo>
                    <a:pt x="2236244" y="553373"/>
                  </a:lnTo>
                  <a:lnTo>
                    <a:pt x="2239727" y="552254"/>
                  </a:lnTo>
                  <a:lnTo>
                    <a:pt x="2243211" y="556450"/>
                  </a:lnTo>
                  <a:lnTo>
                    <a:pt x="2246694" y="555337"/>
                  </a:lnTo>
                  <a:lnTo>
                    <a:pt x="2250177" y="554225"/>
                  </a:lnTo>
                  <a:lnTo>
                    <a:pt x="2253660" y="553114"/>
                  </a:lnTo>
                  <a:lnTo>
                    <a:pt x="2257144" y="552005"/>
                  </a:lnTo>
                  <a:lnTo>
                    <a:pt x="2260627" y="550896"/>
                  </a:lnTo>
                  <a:lnTo>
                    <a:pt x="2264110" y="549788"/>
                  </a:lnTo>
                  <a:lnTo>
                    <a:pt x="2267593" y="548681"/>
                  </a:lnTo>
                  <a:lnTo>
                    <a:pt x="2271077" y="547575"/>
                  </a:lnTo>
                  <a:lnTo>
                    <a:pt x="2274560" y="546470"/>
                  </a:lnTo>
                  <a:lnTo>
                    <a:pt x="2278043" y="545366"/>
                  </a:lnTo>
                  <a:lnTo>
                    <a:pt x="2281526" y="544263"/>
                  </a:lnTo>
                  <a:lnTo>
                    <a:pt x="2285010" y="543161"/>
                  </a:lnTo>
                  <a:lnTo>
                    <a:pt x="2288493" y="542060"/>
                  </a:lnTo>
                  <a:lnTo>
                    <a:pt x="2291976" y="540960"/>
                  </a:lnTo>
                  <a:lnTo>
                    <a:pt x="2295459" y="539861"/>
                  </a:lnTo>
                  <a:lnTo>
                    <a:pt x="2298942" y="538763"/>
                  </a:lnTo>
                  <a:lnTo>
                    <a:pt x="2302426" y="537666"/>
                  </a:lnTo>
                  <a:lnTo>
                    <a:pt x="2305909" y="536570"/>
                  </a:lnTo>
                  <a:lnTo>
                    <a:pt x="2309392" y="537255"/>
                  </a:lnTo>
                  <a:lnTo>
                    <a:pt x="2312875" y="536162"/>
                  </a:lnTo>
                  <a:lnTo>
                    <a:pt x="2316359" y="535070"/>
                  </a:lnTo>
                  <a:lnTo>
                    <a:pt x="2319842" y="533979"/>
                  </a:lnTo>
                  <a:lnTo>
                    <a:pt x="2323325" y="532888"/>
                  </a:lnTo>
                  <a:lnTo>
                    <a:pt x="2326808" y="531799"/>
                  </a:lnTo>
                  <a:lnTo>
                    <a:pt x="2330292" y="530711"/>
                  </a:lnTo>
                  <a:lnTo>
                    <a:pt x="2333775" y="529624"/>
                  </a:lnTo>
                  <a:lnTo>
                    <a:pt x="2337258" y="537390"/>
                  </a:lnTo>
                  <a:lnTo>
                    <a:pt x="2340741" y="536310"/>
                  </a:lnTo>
                  <a:lnTo>
                    <a:pt x="2344225" y="535231"/>
                  </a:lnTo>
                  <a:lnTo>
                    <a:pt x="2347708" y="534153"/>
                  </a:lnTo>
                  <a:lnTo>
                    <a:pt x="2351191" y="534832"/>
                  </a:lnTo>
                  <a:lnTo>
                    <a:pt x="2354674" y="533757"/>
                  </a:lnTo>
                  <a:lnTo>
                    <a:pt x="2358158" y="532683"/>
                  </a:lnTo>
                  <a:lnTo>
                    <a:pt x="2361641" y="531610"/>
                  </a:lnTo>
                  <a:lnTo>
                    <a:pt x="2365124" y="539253"/>
                  </a:lnTo>
                  <a:lnTo>
                    <a:pt x="2368607" y="538187"/>
                  </a:lnTo>
                  <a:lnTo>
                    <a:pt x="2372091" y="537122"/>
                  </a:lnTo>
                  <a:lnTo>
                    <a:pt x="2375574" y="536057"/>
                  </a:lnTo>
                  <a:lnTo>
                    <a:pt x="2379057" y="534994"/>
                  </a:lnTo>
                  <a:lnTo>
                    <a:pt x="2382540" y="533932"/>
                  </a:lnTo>
                  <a:lnTo>
                    <a:pt x="2386024" y="532870"/>
                  </a:lnTo>
                  <a:lnTo>
                    <a:pt x="2389507" y="531810"/>
                  </a:lnTo>
                  <a:lnTo>
                    <a:pt x="2392990" y="532484"/>
                  </a:lnTo>
                  <a:lnTo>
                    <a:pt x="2396473" y="531426"/>
                  </a:lnTo>
                  <a:lnTo>
                    <a:pt x="2399957" y="530369"/>
                  </a:lnTo>
                  <a:lnTo>
                    <a:pt x="2403440" y="529313"/>
                  </a:lnTo>
                  <a:lnTo>
                    <a:pt x="2406923" y="528258"/>
                  </a:lnTo>
                  <a:lnTo>
                    <a:pt x="2410406" y="527204"/>
                  </a:lnTo>
                  <a:lnTo>
                    <a:pt x="2413890" y="526151"/>
                  </a:lnTo>
                  <a:lnTo>
                    <a:pt x="2417373" y="528563"/>
                  </a:lnTo>
                  <a:lnTo>
                    <a:pt x="2420856" y="527514"/>
                  </a:lnTo>
                  <a:lnTo>
                    <a:pt x="2424339" y="526466"/>
                  </a:lnTo>
                  <a:lnTo>
                    <a:pt x="2427823" y="525418"/>
                  </a:lnTo>
                  <a:lnTo>
                    <a:pt x="2431306" y="524371"/>
                  </a:lnTo>
                  <a:lnTo>
                    <a:pt x="2434789" y="523326"/>
                  </a:lnTo>
                  <a:lnTo>
                    <a:pt x="2438272" y="522281"/>
                  </a:lnTo>
                  <a:lnTo>
                    <a:pt x="2441756" y="521237"/>
                  </a:lnTo>
                  <a:lnTo>
                    <a:pt x="2445239" y="521925"/>
                  </a:lnTo>
                  <a:lnTo>
                    <a:pt x="2448722" y="520884"/>
                  </a:lnTo>
                  <a:lnTo>
                    <a:pt x="2452205" y="519844"/>
                  </a:lnTo>
                  <a:lnTo>
                    <a:pt x="2455689" y="518805"/>
                  </a:lnTo>
                  <a:lnTo>
                    <a:pt x="2459172" y="524651"/>
                  </a:lnTo>
                  <a:lnTo>
                    <a:pt x="2462655" y="523617"/>
                  </a:lnTo>
                  <a:lnTo>
                    <a:pt x="2466138" y="522584"/>
                  </a:lnTo>
                  <a:lnTo>
                    <a:pt x="2469622" y="521552"/>
                  </a:lnTo>
                  <a:lnTo>
                    <a:pt x="2473105" y="529020"/>
                  </a:lnTo>
                  <a:lnTo>
                    <a:pt x="2476588" y="527995"/>
                  </a:lnTo>
                  <a:lnTo>
                    <a:pt x="2480071" y="526970"/>
                  </a:lnTo>
                  <a:lnTo>
                    <a:pt x="2483555" y="525947"/>
                  </a:lnTo>
                  <a:lnTo>
                    <a:pt x="2487038" y="528292"/>
                  </a:lnTo>
                  <a:lnTo>
                    <a:pt x="2490521" y="527272"/>
                  </a:lnTo>
                  <a:lnTo>
                    <a:pt x="2494004" y="526253"/>
                  </a:lnTo>
                  <a:lnTo>
                    <a:pt x="2497488" y="525235"/>
                  </a:lnTo>
                  <a:lnTo>
                    <a:pt x="2500971" y="530905"/>
                  </a:lnTo>
                  <a:lnTo>
                    <a:pt x="2504454" y="529892"/>
                  </a:lnTo>
                  <a:lnTo>
                    <a:pt x="2507937" y="528880"/>
                  </a:lnTo>
                  <a:lnTo>
                    <a:pt x="2511421" y="532837"/>
                  </a:lnTo>
                  <a:lnTo>
                    <a:pt x="2514904" y="531829"/>
                  </a:lnTo>
                  <a:lnTo>
                    <a:pt x="2518387" y="530822"/>
                  </a:lnTo>
                  <a:lnTo>
                    <a:pt x="2521870" y="529816"/>
                  </a:lnTo>
                  <a:lnTo>
                    <a:pt x="2525354" y="535376"/>
                  </a:lnTo>
                  <a:lnTo>
                    <a:pt x="2528837" y="534376"/>
                  </a:lnTo>
                  <a:lnTo>
                    <a:pt x="2532320" y="533376"/>
                  </a:lnTo>
                  <a:lnTo>
                    <a:pt x="2535803" y="532377"/>
                  </a:lnTo>
                  <a:lnTo>
                    <a:pt x="2539287" y="531379"/>
                  </a:lnTo>
                  <a:lnTo>
                    <a:pt x="2542770" y="530381"/>
                  </a:lnTo>
                  <a:lnTo>
                    <a:pt x="2546253" y="529385"/>
                  </a:lnTo>
                  <a:lnTo>
                    <a:pt x="2549736" y="528389"/>
                  </a:lnTo>
                  <a:lnTo>
                    <a:pt x="2553220" y="545107"/>
                  </a:lnTo>
                  <a:lnTo>
                    <a:pt x="2556703" y="544123"/>
                  </a:lnTo>
                  <a:lnTo>
                    <a:pt x="2560186" y="543139"/>
                  </a:lnTo>
                  <a:lnTo>
                    <a:pt x="2563669" y="542157"/>
                  </a:lnTo>
                  <a:lnTo>
                    <a:pt x="2567153" y="541175"/>
                  </a:lnTo>
                  <a:lnTo>
                    <a:pt x="2570636" y="540193"/>
                  </a:lnTo>
                  <a:lnTo>
                    <a:pt x="2574119" y="539213"/>
                  </a:lnTo>
                  <a:lnTo>
                    <a:pt x="2577602" y="538233"/>
                  </a:lnTo>
                  <a:lnTo>
                    <a:pt x="2581085" y="537255"/>
                  </a:lnTo>
                  <a:lnTo>
                    <a:pt x="2584569" y="536277"/>
                  </a:lnTo>
                  <a:lnTo>
                    <a:pt x="2588052" y="535299"/>
                  </a:lnTo>
                  <a:lnTo>
                    <a:pt x="2591535" y="534323"/>
                  </a:lnTo>
                  <a:lnTo>
                    <a:pt x="2595018" y="538106"/>
                  </a:lnTo>
                  <a:lnTo>
                    <a:pt x="2598502" y="537133"/>
                  </a:lnTo>
                  <a:lnTo>
                    <a:pt x="2601985" y="536162"/>
                  </a:lnTo>
                  <a:lnTo>
                    <a:pt x="2605468" y="535191"/>
                  </a:lnTo>
                  <a:lnTo>
                    <a:pt x="2608951" y="534221"/>
                  </a:lnTo>
                  <a:lnTo>
                    <a:pt x="2612435" y="533252"/>
                  </a:lnTo>
                  <a:lnTo>
                    <a:pt x="2615918" y="532283"/>
                  </a:lnTo>
                  <a:lnTo>
                    <a:pt x="2619401" y="536048"/>
                  </a:lnTo>
                  <a:lnTo>
                    <a:pt x="2622884" y="535084"/>
                  </a:lnTo>
                  <a:lnTo>
                    <a:pt x="2626368" y="534120"/>
                  </a:lnTo>
                  <a:lnTo>
                    <a:pt x="2629851" y="533157"/>
                  </a:lnTo>
                  <a:lnTo>
                    <a:pt x="2633334" y="532195"/>
                  </a:lnTo>
                  <a:lnTo>
                    <a:pt x="2636817" y="531234"/>
                  </a:lnTo>
                  <a:lnTo>
                    <a:pt x="2640301" y="530273"/>
                  </a:lnTo>
                  <a:lnTo>
                    <a:pt x="2643784" y="529313"/>
                  </a:lnTo>
                  <a:lnTo>
                    <a:pt x="2647267" y="529929"/>
                  </a:lnTo>
                  <a:lnTo>
                    <a:pt x="2650750" y="528972"/>
                  </a:lnTo>
                  <a:lnTo>
                    <a:pt x="2654234" y="528015"/>
                  </a:lnTo>
                  <a:lnTo>
                    <a:pt x="2657717" y="527059"/>
                  </a:lnTo>
                  <a:lnTo>
                    <a:pt x="2661200" y="526104"/>
                  </a:lnTo>
                  <a:lnTo>
                    <a:pt x="2664683" y="525149"/>
                  </a:lnTo>
                  <a:lnTo>
                    <a:pt x="2668167" y="524195"/>
                  </a:lnTo>
                  <a:lnTo>
                    <a:pt x="2671650" y="523242"/>
                  </a:lnTo>
                  <a:lnTo>
                    <a:pt x="2675133" y="523867"/>
                  </a:lnTo>
                  <a:lnTo>
                    <a:pt x="2678616" y="522916"/>
                  </a:lnTo>
                  <a:lnTo>
                    <a:pt x="2682100" y="521966"/>
                  </a:lnTo>
                  <a:lnTo>
                    <a:pt x="2685583" y="521017"/>
                  </a:lnTo>
                  <a:lnTo>
                    <a:pt x="2689066" y="520068"/>
                  </a:lnTo>
                  <a:lnTo>
                    <a:pt x="2692549" y="519120"/>
                  </a:lnTo>
                  <a:lnTo>
                    <a:pt x="2696033" y="518173"/>
                  </a:lnTo>
                  <a:lnTo>
                    <a:pt x="2699516" y="517227"/>
                  </a:lnTo>
                  <a:lnTo>
                    <a:pt x="2702999" y="519434"/>
                  </a:lnTo>
                  <a:lnTo>
                    <a:pt x="2706482" y="518490"/>
                  </a:lnTo>
                  <a:lnTo>
                    <a:pt x="2709966" y="517548"/>
                  </a:lnTo>
                  <a:lnTo>
                    <a:pt x="2713449" y="516606"/>
                  </a:lnTo>
                  <a:lnTo>
                    <a:pt x="2716932" y="520367"/>
                  </a:lnTo>
                  <a:lnTo>
                    <a:pt x="2720415" y="519429"/>
                  </a:lnTo>
                  <a:lnTo>
                    <a:pt x="2723899" y="518492"/>
                  </a:lnTo>
                  <a:lnTo>
                    <a:pt x="2727382" y="517556"/>
                  </a:lnTo>
                  <a:lnTo>
                    <a:pt x="2730865" y="516620"/>
                  </a:lnTo>
                  <a:lnTo>
                    <a:pt x="2734348" y="515685"/>
                  </a:lnTo>
                  <a:lnTo>
                    <a:pt x="2737832" y="514751"/>
                  </a:lnTo>
                  <a:lnTo>
                    <a:pt x="2741315" y="521589"/>
                  </a:lnTo>
                  <a:lnTo>
                    <a:pt x="2744798" y="520660"/>
                  </a:lnTo>
                  <a:lnTo>
                    <a:pt x="2748281" y="519732"/>
                  </a:lnTo>
                  <a:lnTo>
                    <a:pt x="2751765" y="518805"/>
                  </a:lnTo>
                  <a:lnTo>
                    <a:pt x="2755248" y="524026"/>
                  </a:lnTo>
                  <a:lnTo>
                    <a:pt x="2758731" y="523103"/>
                  </a:lnTo>
                  <a:lnTo>
                    <a:pt x="2762214" y="522180"/>
                  </a:lnTo>
                  <a:lnTo>
                    <a:pt x="2765698" y="521259"/>
                  </a:lnTo>
                  <a:lnTo>
                    <a:pt x="2769181" y="521867"/>
                  </a:lnTo>
                  <a:lnTo>
                    <a:pt x="2772664" y="520947"/>
                  </a:lnTo>
                  <a:lnTo>
                    <a:pt x="2776147" y="520029"/>
                  </a:lnTo>
                  <a:lnTo>
                    <a:pt x="2779631" y="519111"/>
                  </a:lnTo>
                  <a:lnTo>
                    <a:pt x="2783114" y="519721"/>
                  </a:lnTo>
                  <a:lnTo>
                    <a:pt x="2786597" y="518805"/>
                  </a:lnTo>
                  <a:lnTo>
                    <a:pt x="2790080" y="517889"/>
                  </a:lnTo>
                  <a:lnTo>
                    <a:pt x="2793564" y="516975"/>
                  </a:lnTo>
                  <a:lnTo>
                    <a:pt x="2797047" y="519109"/>
                  </a:lnTo>
                  <a:lnTo>
                    <a:pt x="2800530" y="518197"/>
                  </a:lnTo>
                  <a:lnTo>
                    <a:pt x="2804013" y="517286"/>
                  </a:lnTo>
                  <a:lnTo>
                    <a:pt x="2807497" y="516376"/>
                  </a:lnTo>
                  <a:lnTo>
                    <a:pt x="2810980" y="516986"/>
                  </a:lnTo>
                  <a:lnTo>
                    <a:pt x="2814463" y="516078"/>
                  </a:lnTo>
                  <a:lnTo>
                    <a:pt x="2817946" y="515171"/>
                  </a:lnTo>
                  <a:lnTo>
                    <a:pt x="2821430" y="514264"/>
                  </a:lnTo>
                  <a:lnTo>
                    <a:pt x="2824913" y="513358"/>
                  </a:lnTo>
                  <a:lnTo>
                    <a:pt x="2828396" y="512452"/>
                  </a:lnTo>
                  <a:lnTo>
                    <a:pt x="2831879" y="511547"/>
                  </a:lnTo>
                  <a:lnTo>
                    <a:pt x="2835363" y="518204"/>
                  </a:lnTo>
                  <a:lnTo>
                    <a:pt x="2838846" y="517305"/>
                  </a:lnTo>
                  <a:lnTo>
                    <a:pt x="2842329" y="516406"/>
                  </a:lnTo>
                  <a:lnTo>
                    <a:pt x="2845812" y="515507"/>
                  </a:lnTo>
                  <a:lnTo>
                    <a:pt x="2849296" y="516111"/>
                  </a:lnTo>
                  <a:lnTo>
                    <a:pt x="2852779" y="515215"/>
                  </a:lnTo>
                  <a:lnTo>
                    <a:pt x="2856262" y="514319"/>
                  </a:lnTo>
                  <a:lnTo>
                    <a:pt x="2859745" y="513424"/>
                  </a:lnTo>
                  <a:lnTo>
                    <a:pt x="2863229" y="512530"/>
                  </a:lnTo>
                  <a:lnTo>
                    <a:pt x="2866712" y="511636"/>
                  </a:lnTo>
                  <a:lnTo>
                    <a:pt x="2870195" y="510743"/>
                  </a:lnTo>
                  <a:lnTo>
                    <a:pt x="2873678" y="509851"/>
                  </a:lnTo>
                  <a:lnTo>
                    <a:pt x="2877161" y="519395"/>
                  </a:lnTo>
                  <a:lnTo>
                    <a:pt x="2880645" y="518509"/>
                  </a:lnTo>
                  <a:lnTo>
                    <a:pt x="2884128" y="517624"/>
                  </a:lnTo>
                  <a:lnTo>
                    <a:pt x="2887611" y="516739"/>
                  </a:lnTo>
                  <a:lnTo>
                    <a:pt x="2891094" y="518805"/>
                  </a:lnTo>
                  <a:lnTo>
                    <a:pt x="2894578" y="517922"/>
                  </a:lnTo>
                  <a:lnTo>
                    <a:pt x="2898061" y="517041"/>
                  </a:lnTo>
                  <a:lnTo>
                    <a:pt x="2901544" y="516160"/>
                  </a:lnTo>
                  <a:lnTo>
                    <a:pt x="2905027" y="518219"/>
                  </a:lnTo>
                  <a:lnTo>
                    <a:pt x="2908511" y="517341"/>
                  </a:lnTo>
                  <a:lnTo>
                    <a:pt x="2911994" y="516463"/>
                  </a:lnTo>
                  <a:lnTo>
                    <a:pt x="2915477" y="515586"/>
                  </a:lnTo>
                  <a:lnTo>
                    <a:pt x="2918960" y="514710"/>
                  </a:lnTo>
                  <a:lnTo>
                    <a:pt x="2922444" y="513834"/>
                  </a:lnTo>
                  <a:lnTo>
                    <a:pt x="2925927" y="512959"/>
                  </a:lnTo>
                  <a:lnTo>
                    <a:pt x="2929410" y="512085"/>
                  </a:lnTo>
                  <a:lnTo>
                    <a:pt x="2932893" y="515605"/>
                  </a:lnTo>
                  <a:lnTo>
                    <a:pt x="2936377" y="514734"/>
                  </a:lnTo>
                  <a:lnTo>
                    <a:pt x="2939860" y="513864"/>
                  </a:lnTo>
                  <a:lnTo>
                    <a:pt x="2943343" y="514453"/>
                  </a:lnTo>
                  <a:lnTo>
                    <a:pt x="2946826" y="513584"/>
                  </a:lnTo>
                  <a:lnTo>
                    <a:pt x="2950310" y="512716"/>
                  </a:lnTo>
                  <a:lnTo>
                    <a:pt x="2953793" y="511849"/>
                  </a:lnTo>
                  <a:lnTo>
                    <a:pt x="2957276" y="510982"/>
                  </a:lnTo>
                  <a:lnTo>
                    <a:pt x="2960759" y="510116"/>
                  </a:lnTo>
                  <a:lnTo>
                    <a:pt x="2964243" y="509251"/>
                  </a:lnTo>
                  <a:lnTo>
                    <a:pt x="2967726" y="508386"/>
                  </a:lnTo>
                  <a:lnTo>
                    <a:pt x="2971209" y="520519"/>
                  </a:lnTo>
                  <a:lnTo>
                    <a:pt x="2974692" y="519662"/>
                  </a:lnTo>
                  <a:lnTo>
                    <a:pt x="2978176" y="518805"/>
                  </a:lnTo>
                  <a:lnTo>
                    <a:pt x="2981659" y="517948"/>
                  </a:lnTo>
                  <a:lnTo>
                    <a:pt x="2985142" y="517092"/>
                  </a:lnTo>
                  <a:lnTo>
                    <a:pt x="2988625" y="516237"/>
                  </a:lnTo>
                  <a:lnTo>
                    <a:pt x="2992109" y="515383"/>
                  </a:lnTo>
                  <a:lnTo>
                    <a:pt x="2995592" y="514529"/>
                  </a:lnTo>
                  <a:lnTo>
                    <a:pt x="2999075" y="513675"/>
                  </a:lnTo>
                  <a:lnTo>
                    <a:pt x="3002558" y="512823"/>
                  </a:lnTo>
                  <a:lnTo>
                    <a:pt x="3006042" y="511970"/>
                  </a:lnTo>
                  <a:lnTo>
                    <a:pt x="3009525" y="511119"/>
                  </a:lnTo>
                  <a:lnTo>
                    <a:pt x="3013008" y="513129"/>
                  </a:lnTo>
                  <a:lnTo>
                    <a:pt x="3016491" y="512280"/>
                  </a:lnTo>
                  <a:lnTo>
                    <a:pt x="3019975" y="511431"/>
                  </a:lnTo>
                  <a:lnTo>
                    <a:pt x="3023458" y="510583"/>
                  </a:lnTo>
                  <a:lnTo>
                    <a:pt x="3026941" y="512587"/>
                  </a:lnTo>
                  <a:lnTo>
                    <a:pt x="3030424" y="511741"/>
                  </a:lnTo>
                  <a:lnTo>
                    <a:pt x="3033908" y="510897"/>
                  </a:lnTo>
                  <a:lnTo>
                    <a:pt x="3037391" y="510052"/>
                  </a:lnTo>
                  <a:lnTo>
                    <a:pt x="3040874" y="519084"/>
                  </a:lnTo>
                  <a:lnTo>
                    <a:pt x="3044357" y="518246"/>
                  </a:lnTo>
                  <a:lnTo>
                    <a:pt x="3047841" y="517408"/>
                  </a:lnTo>
                  <a:lnTo>
                    <a:pt x="3051324" y="517968"/>
                  </a:lnTo>
                  <a:lnTo>
                    <a:pt x="3054807" y="517132"/>
                  </a:lnTo>
                  <a:lnTo>
                    <a:pt x="3058290" y="516296"/>
                  </a:lnTo>
                  <a:lnTo>
                    <a:pt x="3061774" y="515461"/>
                  </a:lnTo>
                  <a:lnTo>
                    <a:pt x="3065257" y="527062"/>
                  </a:lnTo>
                  <a:lnTo>
                    <a:pt x="3068740" y="526234"/>
                  </a:lnTo>
                  <a:lnTo>
                    <a:pt x="3072223" y="525406"/>
                  </a:lnTo>
                  <a:lnTo>
                    <a:pt x="3075707" y="524579"/>
                  </a:lnTo>
                  <a:lnTo>
                    <a:pt x="3079190" y="529196"/>
                  </a:lnTo>
                  <a:lnTo>
                    <a:pt x="3082673" y="528372"/>
                  </a:lnTo>
                  <a:lnTo>
                    <a:pt x="3086156" y="527549"/>
                  </a:lnTo>
                  <a:lnTo>
                    <a:pt x="3089640" y="526727"/>
                  </a:lnTo>
                  <a:lnTo>
                    <a:pt x="3093123" y="527259"/>
                  </a:lnTo>
                  <a:lnTo>
                    <a:pt x="3096606" y="526438"/>
                  </a:lnTo>
                  <a:lnTo>
                    <a:pt x="3100089" y="525618"/>
                  </a:lnTo>
                  <a:lnTo>
                    <a:pt x="3103573" y="524799"/>
                  </a:lnTo>
                  <a:lnTo>
                    <a:pt x="3107056" y="526683"/>
                  </a:lnTo>
                  <a:lnTo>
                    <a:pt x="3110539" y="525865"/>
                  </a:lnTo>
                  <a:lnTo>
                    <a:pt x="3114022" y="525048"/>
                  </a:lnTo>
                  <a:lnTo>
                    <a:pt x="3117506" y="524232"/>
                  </a:lnTo>
                  <a:lnTo>
                    <a:pt x="3120989" y="535431"/>
                  </a:lnTo>
                  <a:lnTo>
                    <a:pt x="3124472" y="534621"/>
                  </a:lnTo>
                  <a:lnTo>
                    <a:pt x="3127955" y="533812"/>
                  </a:lnTo>
                  <a:lnTo>
                    <a:pt x="3131439" y="533003"/>
                  </a:lnTo>
                  <a:lnTo>
                    <a:pt x="3134922" y="537456"/>
                  </a:lnTo>
                  <a:lnTo>
                    <a:pt x="3138405" y="536651"/>
                  </a:lnTo>
                  <a:lnTo>
                    <a:pt x="3141888" y="535846"/>
                  </a:lnTo>
                  <a:lnTo>
                    <a:pt x="3145372" y="535042"/>
                  </a:lnTo>
                  <a:lnTo>
                    <a:pt x="3148855" y="538156"/>
                  </a:lnTo>
                  <a:lnTo>
                    <a:pt x="3152338" y="537355"/>
                  </a:lnTo>
                  <a:lnTo>
                    <a:pt x="3155821" y="536554"/>
                  </a:lnTo>
                  <a:lnTo>
                    <a:pt x="3159304" y="551153"/>
                  </a:lnTo>
                  <a:lnTo>
                    <a:pt x="3162788" y="550360"/>
                  </a:lnTo>
                  <a:lnTo>
                    <a:pt x="3166271" y="549568"/>
                  </a:lnTo>
                  <a:lnTo>
                    <a:pt x="3169754" y="548776"/>
                  </a:lnTo>
                  <a:lnTo>
                    <a:pt x="3173237" y="551770"/>
                  </a:lnTo>
                  <a:lnTo>
                    <a:pt x="3176721" y="550981"/>
                  </a:lnTo>
                  <a:lnTo>
                    <a:pt x="3180204" y="550192"/>
                  </a:lnTo>
                  <a:lnTo>
                    <a:pt x="3183687" y="549404"/>
                  </a:lnTo>
                  <a:lnTo>
                    <a:pt x="3187170" y="551129"/>
                  </a:lnTo>
                  <a:lnTo>
                    <a:pt x="3190654" y="550343"/>
                  </a:lnTo>
                  <a:lnTo>
                    <a:pt x="3194137" y="549558"/>
                  </a:lnTo>
                  <a:lnTo>
                    <a:pt x="3197620" y="548773"/>
                  </a:lnTo>
                  <a:lnTo>
                    <a:pt x="3201103" y="549243"/>
                  </a:lnTo>
                  <a:lnTo>
                    <a:pt x="3204587" y="548460"/>
                  </a:lnTo>
                  <a:lnTo>
                    <a:pt x="3208070" y="547677"/>
                  </a:lnTo>
                  <a:lnTo>
                    <a:pt x="3211553" y="546894"/>
                  </a:lnTo>
                  <a:lnTo>
                    <a:pt x="3215036" y="546113"/>
                  </a:lnTo>
                  <a:lnTo>
                    <a:pt x="3218520" y="545331"/>
                  </a:lnTo>
                  <a:lnTo>
                    <a:pt x="3222003" y="544551"/>
                  </a:lnTo>
                  <a:lnTo>
                    <a:pt x="3225486" y="543770"/>
                  </a:lnTo>
                  <a:lnTo>
                    <a:pt x="3228969" y="551713"/>
                  </a:lnTo>
                  <a:lnTo>
                    <a:pt x="3232453" y="550938"/>
                  </a:lnTo>
                  <a:lnTo>
                    <a:pt x="3235936" y="550163"/>
                  </a:lnTo>
                  <a:lnTo>
                    <a:pt x="3239419" y="549388"/>
                  </a:lnTo>
                  <a:lnTo>
                    <a:pt x="3242902" y="548614"/>
                  </a:lnTo>
                  <a:lnTo>
                    <a:pt x="3246386" y="547841"/>
                  </a:lnTo>
                  <a:lnTo>
                    <a:pt x="3249869" y="547068"/>
                  </a:lnTo>
                  <a:lnTo>
                    <a:pt x="3253352" y="546295"/>
                  </a:lnTo>
                  <a:lnTo>
                    <a:pt x="3256835" y="551685"/>
                  </a:lnTo>
                  <a:lnTo>
                    <a:pt x="3260319" y="550916"/>
                  </a:lnTo>
                  <a:lnTo>
                    <a:pt x="3263802" y="550148"/>
                  </a:lnTo>
                  <a:lnTo>
                    <a:pt x="3267285" y="560301"/>
                  </a:lnTo>
                  <a:lnTo>
                    <a:pt x="3270768" y="559538"/>
                  </a:lnTo>
                  <a:lnTo>
                    <a:pt x="3274252" y="558776"/>
                  </a:lnTo>
                  <a:lnTo>
                    <a:pt x="3277735" y="558015"/>
                  </a:lnTo>
                  <a:lnTo>
                    <a:pt x="3281218" y="564418"/>
                  </a:lnTo>
                  <a:lnTo>
                    <a:pt x="3284701" y="563660"/>
                  </a:lnTo>
                  <a:lnTo>
                    <a:pt x="3288185" y="562903"/>
                  </a:lnTo>
                  <a:lnTo>
                    <a:pt x="3291668" y="562147"/>
                  </a:lnTo>
                  <a:lnTo>
                    <a:pt x="3295151" y="561391"/>
                  </a:lnTo>
                  <a:lnTo>
                    <a:pt x="3298634" y="560635"/>
                  </a:lnTo>
                  <a:lnTo>
                    <a:pt x="3302118" y="559880"/>
                  </a:lnTo>
                  <a:lnTo>
                    <a:pt x="3305601" y="559126"/>
                  </a:lnTo>
                  <a:lnTo>
                    <a:pt x="3309084" y="559560"/>
                  </a:lnTo>
                  <a:lnTo>
                    <a:pt x="3312567" y="558807"/>
                  </a:lnTo>
                  <a:lnTo>
                    <a:pt x="3316051" y="558054"/>
                  </a:lnTo>
                  <a:lnTo>
                    <a:pt x="3319534" y="557302"/>
                  </a:lnTo>
                  <a:lnTo>
                    <a:pt x="3323017" y="556550"/>
                  </a:lnTo>
                  <a:lnTo>
                    <a:pt x="3326500" y="555799"/>
                  </a:lnTo>
                  <a:lnTo>
                    <a:pt x="3329984" y="555048"/>
                  </a:lnTo>
                  <a:lnTo>
                    <a:pt x="3333467" y="554297"/>
                  </a:lnTo>
                  <a:lnTo>
                    <a:pt x="3336950" y="562988"/>
                  </a:lnTo>
                  <a:lnTo>
                    <a:pt x="3340433" y="562242"/>
                  </a:lnTo>
                  <a:lnTo>
                    <a:pt x="3343917" y="561497"/>
                  </a:lnTo>
                  <a:lnTo>
                    <a:pt x="3347400" y="560753"/>
                  </a:lnTo>
                  <a:lnTo>
                    <a:pt x="3350883" y="566987"/>
                  </a:lnTo>
                  <a:lnTo>
                    <a:pt x="3354366" y="566246"/>
                  </a:lnTo>
                  <a:lnTo>
                    <a:pt x="3357850" y="565506"/>
                  </a:lnTo>
                  <a:lnTo>
                    <a:pt x="3361333" y="564766"/>
                  </a:lnTo>
                  <a:lnTo>
                    <a:pt x="3364816" y="564027"/>
                  </a:lnTo>
                  <a:lnTo>
                    <a:pt x="3368299" y="563289"/>
                  </a:lnTo>
                  <a:lnTo>
                    <a:pt x="3371783" y="562550"/>
                  </a:lnTo>
                  <a:lnTo>
                    <a:pt x="3375266" y="565276"/>
                  </a:lnTo>
                  <a:lnTo>
                    <a:pt x="3378749" y="564540"/>
                  </a:lnTo>
                  <a:lnTo>
                    <a:pt x="3382232" y="563804"/>
                  </a:lnTo>
                  <a:lnTo>
                    <a:pt x="3385716" y="563069"/>
                  </a:lnTo>
                  <a:lnTo>
                    <a:pt x="3389199" y="565780"/>
                  </a:lnTo>
                  <a:lnTo>
                    <a:pt x="3392682" y="565048"/>
                  </a:lnTo>
                  <a:lnTo>
                    <a:pt x="3396165" y="564316"/>
                  </a:lnTo>
                  <a:lnTo>
                    <a:pt x="3399649" y="563584"/>
                  </a:lnTo>
                  <a:lnTo>
                    <a:pt x="3403132" y="562852"/>
                  </a:lnTo>
                  <a:lnTo>
                    <a:pt x="3406615" y="562121"/>
                  </a:lnTo>
                  <a:lnTo>
                    <a:pt x="3410098" y="561391"/>
                  </a:lnTo>
                  <a:lnTo>
                    <a:pt x="3413582" y="560661"/>
                  </a:lnTo>
                  <a:lnTo>
                    <a:pt x="3417065" y="559931"/>
                  </a:lnTo>
                  <a:lnTo>
                    <a:pt x="3420548" y="559202"/>
                  </a:lnTo>
                  <a:lnTo>
                    <a:pt x="3424031" y="558473"/>
                  </a:lnTo>
                  <a:lnTo>
                    <a:pt x="3427515" y="557745"/>
                  </a:lnTo>
                  <a:lnTo>
                    <a:pt x="3430998" y="558166"/>
                  </a:lnTo>
                  <a:lnTo>
                    <a:pt x="3434481" y="557439"/>
                  </a:lnTo>
                  <a:lnTo>
                    <a:pt x="3437964" y="556713"/>
                  </a:lnTo>
                  <a:lnTo>
                    <a:pt x="3441447" y="555986"/>
                  </a:lnTo>
                  <a:lnTo>
                    <a:pt x="3444931" y="555261"/>
                  </a:lnTo>
                  <a:lnTo>
                    <a:pt x="3448414" y="554535"/>
                  </a:lnTo>
                  <a:lnTo>
                    <a:pt x="3451897" y="553810"/>
                  </a:lnTo>
                  <a:lnTo>
                    <a:pt x="3455380" y="553086"/>
                  </a:lnTo>
                  <a:lnTo>
                    <a:pt x="3458864" y="559226"/>
                  </a:lnTo>
                  <a:lnTo>
                    <a:pt x="3462347" y="558506"/>
                  </a:lnTo>
                  <a:lnTo>
                    <a:pt x="3465830" y="557785"/>
                  </a:lnTo>
                  <a:lnTo>
                    <a:pt x="3469313" y="557065"/>
                  </a:lnTo>
                  <a:lnTo>
                    <a:pt x="3472797" y="558617"/>
                  </a:lnTo>
                  <a:lnTo>
                    <a:pt x="3476280" y="557899"/>
                  </a:lnTo>
                  <a:lnTo>
                    <a:pt x="3479763" y="557182"/>
                  </a:lnTo>
                  <a:lnTo>
                    <a:pt x="3483246" y="556464"/>
                  </a:lnTo>
                  <a:lnTo>
                    <a:pt x="3483246" y="557598"/>
                  </a:lnTo>
                  <a:lnTo>
                    <a:pt x="3483246" y="558728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110236" y="454458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110236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30089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30089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30089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30089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30089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75441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75441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75441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75441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75441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8439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55210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26022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968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67645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75640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46451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17263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88075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588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31922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27797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80986" y="3047692"/>
              <a:ext cx="1397119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50575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72520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50575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72520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50575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72520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50575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72520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50575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72520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50575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72520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39620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AUC:0.365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39620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AUC:0.371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39620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AUC:0.355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39620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AUC:0.332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39620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AUC:0.337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39620" y="4351095"/>
              <a:ext cx="86935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AUC:0.3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85298" y="1623184"/>
            <a:ext cx="456671" cy="157326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altLang="ko-KR" sz="1320" dirty="0"/>
              <a:t>PFT group 2 60yearsandover &amp; FEV1/FVC&gt;60 &amp; FVC </a:t>
            </a:r>
            <a:r>
              <a:rPr lang="en-US" altLang="ko-KR" sz="1320" dirty="0" err="1"/>
              <a:t>pred</a:t>
            </a:r>
            <a:r>
              <a:rPr lang="en-US" altLang="ko-KR" sz="1320" dirty="0"/>
              <a:t> %&lt;80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3810443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1741623"/>
                  </a:moveTo>
                  <a:lnTo>
                    <a:pt x="3483" y="1727746"/>
                  </a:lnTo>
                  <a:lnTo>
                    <a:pt x="6966" y="1713978"/>
                  </a:lnTo>
                  <a:lnTo>
                    <a:pt x="10449" y="1700320"/>
                  </a:lnTo>
                  <a:lnTo>
                    <a:pt x="13932" y="1686769"/>
                  </a:lnTo>
                  <a:lnTo>
                    <a:pt x="17416" y="1673324"/>
                  </a:lnTo>
                  <a:lnTo>
                    <a:pt x="20899" y="1659984"/>
                  </a:lnTo>
                  <a:lnTo>
                    <a:pt x="24382" y="1646749"/>
                  </a:lnTo>
                  <a:lnTo>
                    <a:pt x="27865" y="1633615"/>
                  </a:lnTo>
                  <a:lnTo>
                    <a:pt x="31349" y="1620584"/>
                  </a:lnTo>
                  <a:lnTo>
                    <a:pt x="34832" y="1607652"/>
                  </a:lnTo>
                  <a:lnTo>
                    <a:pt x="38315" y="1594819"/>
                  </a:lnTo>
                  <a:lnTo>
                    <a:pt x="41798" y="1582085"/>
                  </a:lnTo>
                  <a:lnTo>
                    <a:pt x="45282" y="1569447"/>
                  </a:lnTo>
                  <a:lnTo>
                    <a:pt x="48765" y="1556905"/>
                  </a:lnTo>
                  <a:lnTo>
                    <a:pt x="52248" y="1544458"/>
                  </a:lnTo>
                  <a:lnTo>
                    <a:pt x="55731" y="1532104"/>
                  </a:lnTo>
                  <a:lnTo>
                    <a:pt x="59215" y="1519843"/>
                  </a:lnTo>
                  <a:lnTo>
                    <a:pt x="62698" y="1507674"/>
                  </a:lnTo>
                  <a:lnTo>
                    <a:pt x="66181" y="1495594"/>
                  </a:lnTo>
                  <a:lnTo>
                    <a:pt x="69664" y="1483605"/>
                  </a:lnTo>
                  <a:lnTo>
                    <a:pt x="73148" y="1471703"/>
                  </a:lnTo>
                  <a:lnTo>
                    <a:pt x="76631" y="1459890"/>
                  </a:lnTo>
                  <a:lnTo>
                    <a:pt x="80114" y="1448163"/>
                  </a:lnTo>
                  <a:lnTo>
                    <a:pt x="83597" y="1436521"/>
                  </a:lnTo>
                  <a:lnTo>
                    <a:pt x="87081" y="1424964"/>
                  </a:lnTo>
                  <a:lnTo>
                    <a:pt x="90564" y="1413491"/>
                  </a:lnTo>
                  <a:lnTo>
                    <a:pt x="94047" y="1402101"/>
                  </a:lnTo>
                  <a:lnTo>
                    <a:pt x="97530" y="1390792"/>
                  </a:lnTo>
                  <a:lnTo>
                    <a:pt x="101014" y="1379565"/>
                  </a:lnTo>
                  <a:lnTo>
                    <a:pt x="104497" y="1368418"/>
                  </a:lnTo>
                  <a:lnTo>
                    <a:pt x="107980" y="1357350"/>
                  </a:lnTo>
                  <a:lnTo>
                    <a:pt x="111463" y="1346361"/>
                  </a:lnTo>
                  <a:lnTo>
                    <a:pt x="114947" y="1335449"/>
                  </a:lnTo>
                  <a:lnTo>
                    <a:pt x="118430" y="1324615"/>
                  </a:lnTo>
                  <a:lnTo>
                    <a:pt x="121913" y="1313856"/>
                  </a:lnTo>
                  <a:lnTo>
                    <a:pt x="125396" y="1303172"/>
                  </a:lnTo>
                  <a:lnTo>
                    <a:pt x="128880" y="1292563"/>
                  </a:lnTo>
                  <a:lnTo>
                    <a:pt x="132363" y="1282028"/>
                  </a:lnTo>
                  <a:lnTo>
                    <a:pt x="135846" y="1271565"/>
                  </a:lnTo>
                  <a:lnTo>
                    <a:pt x="139329" y="1261175"/>
                  </a:lnTo>
                  <a:lnTo>
                    <a:pt x="142813" y="1250856"/>
                  </a:lnTo>
                  <a:lnTo>
                    <a:pt x="146296" y="1240608"/>
                  </a:lnTo>
                  <a:lnTo>
                    <a:pt x="149779" y="1230430"/>
                  </a:lnTo>
                  <a:lnTo>
                    <a:pt x="153262" y="1220321"/>
                  </a:lnTo>
                  <a:lnTo>
                    <a:pt x="156746" y="1210280"/>
                  </a:lnTo>
                  <a:lnTo>
                    <a:pt x="160229" y="1200308"/>
                  </a:lnTo>
                  <a:lnTo>
                    <a:pt x="163712" y="1190402"/>
                  </a:lnTo>
                  <a:lnTo>
                    <a:pt x="167195" y="1180563"/>
                  </a:lnTo>
                  <a:lnTo>
                    <a:pt x="170679" y="1170790"/>
                  </a:lnTo>
                  <a:lnTo>
                    <a:pt x="174162" y="1161082"/>
                  </a:lnTo>
                  <a:lnTo>
                    <a:pt x="177645" y="1151438"/>
                  </a:lnTo>
                  <a:lnTo>
                    <a:pt x="181128" y="1141859"/>
                  </a:lnTo>
                  <a:lnTo>
                    <a:pt x="184612" y="1132342"/>
                  </a:lnTo>
                  <a:lnTo>
                    <a:pt x="188095" y="1122888"/>
                  </a:lnTo>
                  <a:lnTo>
                    <a:pt x="191578" y="1113496"/>
                  </a:lnTo>
                  <a:lnTo>
                    <a:pt x="195061" y="1104166"/>
                  </a:lnTo>
                  <a:lnTo>
                    <a:pt x="198545" y="1094896"/>
                  </a:lnTo>
                  <a:lnTo>
                    <a:pt x="202028" y="1085687"/>
                  </a:lnTo>
                  <a:lnTo>
                    <a:pt x="205511" y="1076537"/>
                  </a:lnTo>
                  <a:lnTo>
                    <a:pt x="208994" y="1067446"/>
                  </a:lnTo>
                  <a:lnTo>
                    <a:pt x="212478" y="1058414"/>
                  </a:lnTo>
                  <a:lnTo>
                    <a:pt x="215961" y="1049439"/>
                  </a:lnTo>
                  <a:lnTo>
                    <a:pt x="219444" y="1040522"/>
                  </a:lnTo>
                  <a:lnTo>
                    <a:pt x="222927" y="1031662"/>
                  </a:lnTo>
                  <a:lnTo>
                    <a:pt x="226411" y="1022858"/>
                  </a:lnTo>
                  <a:lnTo>
                    <a:pt x="229894" y="1014109"/>
                  </a:lnTo>
                  <a:lnTo>
                    <a:pt x="233377" y="1005416"/>
                  </a:lnTo>
                  <a:lnTo>
                    <a:pt x="236860" y="996778"/>
                  </a:lnTo>
                  <a:lnTo>
                    <a:pt x="240344" y="988193"/>
                  </a:lnTo>
                  <a:lnTo>
                    <a:pt x="243827" y="979663"/>
                  </a:lnTo>
                  <a:lnTo>
                    <a:pt x="247310" y="971185"/>
                  </a:lnTo>
                  <a:lnTo>
                    <a:pt x="250793" y="962760"/>
                  </a:lnTo>
                  <a:lnTo>
                    <a:pt x="254277" y="954388"/>
                  </a:lnTo>
                  <a:lnTo>
                    <a:pt x="257760" y="946067"/>
                  </a:lnTo>
                  <a:lnTo>
                    <a:pt x="261243" y="937797"/>
                  </a:lnTo>
                  <a:lnTo>
                    <a:pt x="264726" y="929578"/>
                  </a:lnTo>
                  <a:lnTo>
                    <a:pt x="268210" y="921409"/>
                  </a:lnTo>
                  <a:lnTo>
                    <a:pt x="271693" y="913290"/>
                  </a:lnTo>
                  <a:lnTo>
                    <a:pt x="275176" y="905220"/>
                  </a:lnTo>
                  <a:lnTo>
                    <a:pt x="278659" y="897199"/>
                  </a:lnTo>
                  <a:lnTo>
                    <a:pt x="282143" y="889227"/>
                  </a:lnTo>
                  <a:lnTo>
                    <a:pt x="285626" y="881303"/>
                  </a:lnTo>
                  <a:lnTo>
                    <a:pt x="289109" y="873426"/>
                  </a:lnTo>
                  <a:lnTo>
                    <a:pt x="292592" y="865597"/>
                  </a:lnTo>
                  <a:lnTo>
                    <a:pt x="296075" y="857814"/>
                  </a:lnTo>
                  <a:lnTo>
                    <a:pt x="299559" y="850078"/>
                  </a:lnTo>
                  <a:lnTo>
                    <a:pt x="303042" y="842387"/>
                  </a:lnTo>
                  <a:lnTo>
                    <a:pt x="306525" y="834742"/>
                  </a:lnTo>
                  <a:lnTo>
                    <a:pt x="310008" y="827142"/>
                  </a:lnTo>
                  <a:lnTo>
                    <a:pt x="313492" y="819587"/>
                  </a:lnTo>
                  <a:lnTo>
                    <a:pt x="316975" y="812076"/>
                  </a:lnTo>
                  <a:lnTo>
                    <a:pt x="320458" y="804609"/>
                  </a:lnTo>
                  <a:lnTo>
                    <a:pt x="323941" y="797186"/>
                  </a:lnTo>
                  <a:lnTo>
                    <a:pt x="327425" y="789805"/>
                  </a:lnTo>
                  <a:lnTo>
                    <a:pt x="330908" y="782468"/>
                  </a:lnTo>
                  <a:lnTo>
                    <a:pt x="334391" y="775173"/>
                  </a:lnTo>
                  <a:lnTo>
                    <a:pt x="337874" y="767920"/>
                  </a:lnTo>
                  <a:lnTo>
                    <a:pt x="341358" y="760709"/>
                  </a:lnTo>
                  <a:lnTo>
                    <a:pt x="344841" y="753539"/>
                  </a:lnTo>
                  <a:lnTo>
                    <a:pt x="348324" y="746410"/>
                  </a:lnTo>
                  <a:lnTo>
                    <a:pt x="351807" y="739321"/>
                  </a:lnTo>
                  <a:lnTo>
                    <a:pt x="355291" y="732273"/>
                  </a:lnTo>
                  <a:lnTo>
                    <a:pt x="358774" y="725265"/>
                  </a:lnTo>
                  <a:lnTo>
                    <a:pt x="362257" y="718296"/>
                  </a:lnTo>
                  <a:lnTo>
                    <a:pt x="365740" y="711367"/>
                  </a:lnTo>
                  <a:lnTo>
                    <a:pt x="369224" y="704476"/>
                  </a:lnTo>
                  <a:lnTo>
                    <a:pt x="372707" y="697625"/>
                  </a:lnTo>
                  <a:lnTo>
                    <a:pt x="376190" y="690811"/>
                  </a:lnTo>
                  <a:lnTo>
                    <a:pt x="379673" y="684035"/>
                  </a:lnTo>
                  <a:lnTo>
                    <a:pt x="383157" y="677298"/>
                  </a:lnTo>
                  <a:lnTo>
                    <a:pt x="386640" y="670597"/>
                  </a:lnTo>
                  <a:lnTo>
                    <a:pt x="390123" y="663933"/>
                  </a:lnTo>
                  <a:lnTo>
                    <a:pt x="393606" y="657306"/>
                  </a:lnTo>
                  <a:lnTo>
                    <a:pt x="397090" y="650716"/>
                  </a:lnTo>
                  <a:lnTo>
                    <a:pt x="400573" y="644162"/>
                  </a:lnTo>
                  <a:lnTo>
                    <a:pt x="404056" y="637643"/>
                  </a:lnTo>
                  <a:lnTo>
                    <a:pt x="407539" y="631160"/>
                  </a:lnTo>
                  <a:lnTo>
                    <a:pt x="411023" y="624712"/>
                  </a:lnTo>
                  <a:lnTo>
                    <a:pt x="414506" y="618299"/>
                  </a:lnTo>
                  <a:lnTo>
                    <a:pt x="417989" y="611921"/>
                  </a:lnTo>
                  <a:lnTo>
                    <a:pt x="421472" y="605577"/>
                  </a:lnTo>
                  <a:lnTo>
                    <a:pt x="424956" y="599268"/>
                  </a:lnTo>
                  <a:lnTo>
                    <a:pt x="428439" y="592992"/>
                  </a:lnTo>
                  <a:lnTo>
                    <a:pt x="431922" y="586750"/>
                  </a:lnTo>
                  <a:lnTo>
                    <a:pt x="435405" y="580541"/>
                  </a:lnTo>
                  <a:lnTo>
                    <a:pt x="438889" y="574365"/>
                  </a:lnTo>
                  <a:lnTo>
                    <a:pt x="442372" y="568221"/>
                  </a:lnTo>
                  <a:lnTo>
                    <a:pt x="445855" y="562111"/>
                  </a:lnTo>
                  <a:lnTo>
                    <a:pt x="449338" y="556032"/>
                  </a:lnTo>
                  <a:lnTo>
                    <a:pt x="452822" y="549986"/>
                  </a:lnTo>
                  <a:lnTo>
                    <a:pt x="456305" y="543971"/>
                  </a:lnTo>
                  <a:lnTo>
                    <a:pt x="459788" y="537988"/>
                  </a:lnTo>
                  <a:lnTo>
                    <a:pt x="463271" y="532036"/>
                  </a:lnTo>
                  <a:lnTo>
                    <a:pt x="466755" y="526115"/>
                  </a:lnTo>
                  <a:lnTo>
                    <a:pt x="470238" y="520225"/>
                  </a:lnTo>
                  <a:lnTo>
                    <a:pt x="473721" y="514365"/>
                  </a:lnTo>
                  <a:lnTo>
                    <a:pt x="477204" y="508536"/>
                  </a:lnTo>
                  <a:lnTo>
                    <a:pt x="480688" y="502736"/>
                  </a:lnTo>
                  <a:lnTo>
                    <a:pt x="484171" y="496967"/>
                  </a:lnTo>
                  <a:lnTo>
                    <a:pt x="487654" y="491227"/>
                  </a:lnTo>
                  <a:lnTo>
                    <a:pt x="491137" y="485516"/>
                  </a:lnTo>
                  <a:lnTo>
                    <a:pt x="494621" y="479835"/>
                  </a:lnTo>
                  <a:lnTo>
                    <a:pt x="498104" y="474182"/>
                  </a:lnTo>
                  <a:lnTo>
                    <a:pt x="501587" y="468558"/>
                  </a:lnTo>
                  <a:lnTo>
                    <a:pt x="505070" y="462963"/>
                  </a:lnTo>
                  <a:lnTo>
                    <a:pt x="508554" y="457396"/>
                  </a:lnTo>
                  <a:lnTo>
                    <a:pt x="512037" y="451856"/>
                  </a:lnTo>
                  <a:lnTo>
                    <a:pt x="515520" y="446345"/>
                  </a:lnTo>
                  <a:lnTo>
                    <a:pt x="519003" y="440862"/>
                  </a:lnTo>
                  <a:lnTo>
                    <a:pt x="522487" y="435405"/>
                  </a:lnTo>
                  <a:lnTo>
                    <a:pt x="525970" y="429976"/>
                  </a:lnTo>
                  <a:lnTo>
                    <a:pt x="529453" y="424574"/>
                  </a:lnTo>
                  <a:lnTo>
                    <a:pt x="532936" y="419199"/>
                  </a:lnTo>
                  <a:lnTo>
                    <a:pt x="536420" y="413851"/>
                  </a:lnTo>
                  <a:lnTo>
                    <a:pt x="539903" y="408528"/>
                  </a:lnTo>
                  <a:lnTo>
                    <a:pt x="543386" y="403233"/>
                  </a:lnTo>
                  <a:lnTo>
                    <a:pt x="546869" y="397963"/>
                  </a:lnTo>
                  <a:lnTo>
                    <a:pt x="550353" y="392719"/>
                  </a:lnTo>
                  <a:lnTo>
                    <a:pt x="553836" y="387500"/>
                  </a:lnTo>
                  <a:lnTo>
                    <a:pt x="557319" y="382307"/>
                  </a:lnTo>
                  <a:lnTo>
                    <a:pt x="560802" y="377139"/>
                  </a:lnTo>
                  <a:lnTo>
                    <a:pt x="564286" y="371997"/>
                  </a:lnTo>
                  <a:lnTo>
                    <a:pt x="567769" y="366879"/>
                  </a:lnTo>
                  <a:lnTo>
                    <a:pt x="571252" y="361786"/>
                  </a:lnTo>
                  <a:lnTo>
                    <a:pt x="574735" y="356718"/>
                  </a:lnTo>
                  <a:lnTo>
                    <a:pt x="578218" y="351673"/>
                  </a:lnTo>
                  <a:lnTo>
                    <a:pt x="581702" y="346654"/>
                  </a:lnTo>
                  <a:lnTo>
                    <a:pt x="585185" y="341658"/>
                  </a:lnTo>
                  <a:lnTo>
                    <a:pt x="588668" y="336686"/>
                  </a:lnTo>
                  <a:lnTo>
                    <a:pt x="592151" y="331737"/>
                  </a:lnTo>
                  <a:lnTo>
                    <a:pt x="595635" y="326812"/>
                  </a:lnTo>
                  <a:lnTo>
                    <a:pt x="599118" y="321911"/>
                  </a:lnTo>
                  <a:lnTo>
                    <a:pt x="602601" y="317033"/>
                  </a:lnTo>
                  <a:lnTo>
                    <a:pt x="606084" y="312177"/>
                  </a:lnTo>
                  <a:lnTo>
                    <a:pt x="609568" y="307345"/>
                  </a:lnTo>
                  <a:lnTo>
                    <a:pt x="613051" y="302535"/>
                  </a:lnTo>
                  <a:lnTo>
                    <a:pt x="616534" y="297748"/>
                  </a:lnTo>
                  <a:lnTo>
                    <a:pt x="620017" y="292983"/>
                  </a:lnTo>
                  <a:lnTo>
                    <a:pt x="623501" y="288240"/>
                  </a:lnTo>
                  <a:lnTo>
                    <a:pt x="626984" y="283520"/>
                  </a:lnTo>
                  <a:lnTo>
                    <a:pt x="630467" y="278821"/>
                  </a:lnTo>
                  <a:lnTo>
                    <a:pt x="633950" y="274144"/>
                  </a:lnTo>
                  <a:lnTo>
                    <a:pt x="637434" y="269489"/>
                  </a:lnTo>
                  <a:lnTo>
                    <a:pt x="640917" y="264855"/>
                  </a:lnTo>
                  <a:lnTo>
                    <a:pt x="644400" y="260242"/>
                  </a:lnTo>
                  <a:lnTo>
                    <a:pt x="647883" y="255651"/>
                  </a:lnTo>
                  <a:lnTo>
                    <a:pt x="651367" y="251080"/>
                  </a:lnTo>
                  <a:lnTo>
                    <a:pt x="654850" y="246531"/>
                  </a:lnTo>
                  <a:lnTo>
                    <a:pt x="658333" y="242002"/>
                  </a:lnTo>
                  <a:lnTo>
                    <a:pt x="661816" y="237494"/>
                  </a:lnTo>
                  <a:lnTo>
                    <a:pt x="665300" y="233006"/>
                  </a:lnTo>
                  <a:lnTo>
                    <a:pt x="668783" y="228538"/>
                  </a:lnTo>
                  <a:lnTo>
                    <a:pt x="672266" y="224091"/>
                  </a:lnTo>
                  <a:lnTo>
                    <a:pt x="675749" y="219664"/>
                  </a:lnTo>
                  <a:lnTo>
                    <a:pt x="679233" y="215256"/>
                  </a:lnTo>
                  <a:lnTo>
                    <a:pt x="682716" y="210869"/>
                  </a:lnTo>
                  <a:lnTo>
                    <a:pt x="686199" y="206501"/>
                  </a:lnTo>
                  <a:lnTo>
                    <a:pt x="689682" y="202152"/>
                  </a:lnTo>
                  <a:lnTo>
                    <a:pt x="693166" y="197823"/>
                  </a:lnTo>
                  <a:lnTo>
                    <a:pt x="696649" y="193513"/>
                  </a:lnTo>
                  <a:lnTo>
                    <a:pt x="700132" y="189222"/>
                  </a:lnTo>
                  <a:lnTo>
                    <a:pt x="703615" y="184951"/>
                  </a:lnTo>
                  <a:lnTo>
                    <a:pt x="707099" y="180698"/>
                  </a:lnTo>
                  <a:lnTo>
                    <a:pt x="710582" y="176464"/>
                  </a:lnTo>
                  <a:lnTo>
                    <a:pt x="714065" y="172248"/>
                  </a:lnTo>
                  <a:lnTo>
                    <a:pt x="717548" y="168051"/>
                  </a:lnTo>
                  <a:lnTo>
                    <a:pt x="721032" y="163872"/>
                  </a:lnTo>
                  <a:lnTo>
                    <a:pt x="724515" y="159712"/>
                  </a:lnTo>
                  <a:lnTo>
                    <a:pt x="727998" y="155569"/>
                  </a:lnTo>
                  <a:lnTo>
                    <a:pt x="731481" y="151445"/>
                  </a:lnTo>
                  <a:lnTo>
                    <a:pt x="734965" y="147339"/>
                  </a:lnTo>
                  <a:lnTo>
                    <a:pt x="738448" y="143250"/>
                  </a:lnTo>
                  <a:lnTo>
                    <a:pt x="741931" y="139179"/>
                  </a:lnTo>
                  <a:lnTo>
                    <a:pt x="745414" y="135125"/>
                  </a:lnTo>
                  <a:lnTo>
                    <a:pt x="748898" y="131089"/>
                  </a:lnTo>
                  <a:lnTo>
                    <a:pt x="752381" y="127071"/>
                  </a:lnTo>
                  <a:lnTo>
                    <a:pt x="755864" y="123069"/>
                  </a:lnTo>
                  <a:lnTo>
                    <a:pt x="759347" y="119085"/>
                  </a:lnTo>
                  <a:lnTo>
                    <a:pt x="762831" y="115117"/>
                  </a:lnTo>
                  <a:lnTo>
                    <a:pt x="766314" y="111167"/>
                  </a:lnTo>
                  <a:lnTo>
                    <a:pt x="769797" y="107233"/>
                  </a:lnTo>
                  <a:lnTo>
                    <a:pt x="773280" y="103316"/>
                  </a:lnTo>
                  <a:lnTo>
                    <a:pt x="776764" y="99416"/>
                  </a:lnTo>
                  <a:lnTo>
                    <a:pt x="780247" y="95532"/>
                  </a:lnTo>
                  <a:lnTo>
                    <a:pt x="783730" y="91664"/>
                  </a:lnTo>
                  <a:lnTo>
                    <a:pt x="787213" y="87812"/>
                  </a:lnTo>
                  <a:lnTo>
                    <a:pt x="790697" y="83977"/>
                  </a:lnTo>
                  <a:lnTo>
                    <a:pt x="794180" y="80158"/>
                  </a:lnTo>
                  <a:lnTo>
                    <a:pt x="797663" y="76355"/>
                  </a:lnTo>
                  <a:lnTo>
                    <a:pt x="801146" y="72567"/>
                  </a:lnTo>
                  <a:lnTo>
                    <a:pt x="804630" y="68795"/>
                  </a:lnTo>
                  <a:lnTo>
                    <a:pt x="808113" y="65039"/>
                  </a:lnTo>
                  <a:lnTo>
                    <a:pt x="811596" y="61299"/>
                  </a:lnTo>
                  <a:lnTo>
                    <a:pt x="815079" y="57574"/>
                  </a:lnTo>
                  <a:lnTo>
                    <a:pt x="818563" y="53864"/>
                  </a:lnTo>
                  <a:lnTo>
                    <a:pt x="822046" y="50170"/>
                  </a:lnTo>
                  <a:lnTo>
                    <a:pt x="825529" y="46490"/>
                  </a:lnTo>
                  <a:lnTo>
                    <a:pt x="829012" y="42826"/>
                  </a:lnTo>
                  <a:lnTo>
                    <a:pt x="832496" y="39177"/>
                  </a:lnTo>
                  <a:lnTo>
                    <a:pt x="835979" y="35543"/>
                  </a:lnTo>
                  <a:lnTo>
                    <a:pt x="839462" y="31923"/>
                  </a:lnTo>
                  <a:lnTo>
                    <a:pt x="842945" y="28319"/>
                  </a:lnTo>
                  <a:lnTo>
                    <a:pt x="846429" y="24728"/>
                  </a:lnTo>
                  <a:lnTo>
                    <a:pt x="849912" y="21153"/>
                  </a:lnTo>
                  <a:lnTo>
                    <a:pt x="853395" y="17592"/>
                  </a:lnTo>
                  <a:lnTo>
                    <a:pt x="856878" y="14045"/>
                  </a:lnTo>
                  <a:lnTo>
                    <a:pt x="860361" y="10512"/>
                  </a:lnTo>
                  <a:lnTo>
                    <a:pt x="863845" y="6994"/>
                  </a:lnTo>
                  <a:lnTo>
                    <a:pt x="867328" y="3490"/>
                  </a:lnTo>
                  <a:lnTo>
                    <a:pt x="870811" y="0"/>
                  </a:lnTo>
                  <a:lnTo>
                    <a:pt x="870811" y="348324"/>
                  </a:lnTo>
                  <a:lnTo>
                    <a:pt x="870811" y="580541"/>
                  </a:lnTo>
                  <a:lnTo>
                    <a:pt x="874294" y="577449"/>
                  </a:lnTo>
                  <a:lnTo>
                    <a:pt x="877778" y="574365"/>
                  </a:lnTo>
                  <a:lnTo>
                    <a:pt x="881261" y="571289"/>
                  </a:lnTo>
                  <a:lnTo>
                    <a:pt x="884744" y="568221"/>
                  </a:lnTo>
                  <a:lnTo>
                    <a:pt x="888227" y="565162"/>
                  </a:lnTo>
                  <a:lnTo>
                    <a:pt x="891711" y="562111"/>
                  </a:lnTo>
                  <a:lnTo>
                    <a:pt x="895194" y="559068"/>
                  </a:lnTo>
                  <a:lnTo>
                    <a:pt x="898677" y="556032"/>
                  </a:lnTo>
                  <a:lnTo>
                    <a:pt x="902160" y="553005"/>
                  </a:lnTo>
                  <a:lnTo>
                    <a:pt x="905644" y="549986"/>
                  </a:lnTo>
                  <a:lnTo>
                    <a:pt x="909127" y="546975"/>
                  </a:lnTo>
                  <a:lnTo>
                    <a:pt x="912610" y="543971"/>
                  </a:lnTo>
                  <a:lnTo>
                    <a:pt x="916093" y="540976"/>
                  </a:lnTo>
                  <a:lnTo>
                    <a:pt x="919577" y="537988"/>
                  </a:lnTo>
                  <a:lnTo>
                    <a:pt x="923060" y="535008"/>
                  </a:lnTo>
                  <a:lnTo>
                    <a:pt x="926543" y="532036"/>
                  </a:lnTo>
                  <a:lnTo>
                    <a:pt x="930026" y="529072"/>
                  </a:lnTo>
                  <a:lnTo>
                    <a:pt x="933510" y="526115"/>
                  </a:lnTo>
                  <a:lnTo>
                    <a:pt x="936993" y="523166"/>
                  </a:lnTo>
                  <a:lnTo>
                    <a:pt x="940476" y="520225"/>
                  </a:lnTo>
                  <a:lnTo>
                    <a:pt x="943959" y="517291"/>
                  </a:lnTo>
                  <a:lnTo>
                    <a:pt x="947443" y="514365"/>
                  </a:lnTo>
                  <a:lnTo>
                    <a:pt x="950926" y="511446"/>
                  </a:lnTo>
                  <a:lnTo>
                    <a:pt x="954409" y="508536"/>
                  </a:lnTo>
                  <a:lnTo>
                    <a:pt x="957892" y="505632"/>
                  </a:lnTo>
                  <a:lnTo>
                    <a:pt x="961376" y="502736"/>
                  </a:lnTo>
                  <a:lnTo>
                    <a:pt x="964859" y="499848"/>
                  </a:lnTo>
                  <a:lnTo>
                    <a:pt x="968342" y="496967"/>
                  </a:lnTo>
                  <a:lnTo>
                    <a:pt x="971825" y="494093"/>
                  </a:lnTo>
                  <a:lnTo>
                    <a:pt x="975309" y="491227"/>
                  </a:lnTo>
                  <a:lnTo>
                    <a:pt x="978792" y="488368"/>
                  </a:lnTo>
                  <a:lnTo>
                    <a:pt x="982275" y="485516"/>
                  </a:lnTo>
                  <a:lnTo>
                    <a:pt x="985758" y="482672"/>
                  </a:lnTo>
                  <a:lnTo>
                    <a:pt x="989242" y="479835"/>
                  </a:lnTo>
                  <a:lnTo>
                    <a:pt x="992725" y="477005"/>
                  </a:lnTo>
                  <a:lnTo>
                    <a:pt x="996208" y="474182"/>
                  </a:lnTo>
                  <a:lnTo>
                    <a:pt x="999691" y="471366"/>
                  </a:lnTo>
                  <a:lnTo>
                    <a:pt x="1003175" y="468558"/>
                  </a:lnTo>
                  <a:lnTo>
                    <a:pt x="1006658" y="465757"/>
                  </a:lnTo>
                  <a:lnTo>
                    <a:pt x="1010141" y="462963"/>
                  </a:lnTo>
                  <a:lnTo>
                    <a:pt x="1013624" y="460176"/>
                  </a:lnTo>
                  <a:lnTo>
                    <a:pt x="1017108" y="457396"/>
                  </a:lnTo>
                  <a:lnTo>
                    <a:pt x="1020591" y="454623"/>
                  </a:lnTo>
                  <a:lnTo>
                    <a:pt x="1024074" y="451856"/>
                  </a:lnTo>
                  <a:lnTo>
                    <a:pt x="1027557" y="449097"/>
                  </a:lnTo>
                  <a:lnTo>
                    <a:pt x="1031041" y="446345"/>
                  </a:lnTo>
                  <a:lnTo>
                    <a:pt x="1034524" y="443600"/>
                  </a:lnTo>
                  <a:lnTo>
                    <a:pt x="1038007" y="440862"/>
                  </a:lnTo>
                  <a:lnTo>
                    <a:pt x="1041490" y="438130"/>
                  </a:lnTo>
                  <a:lnTo>
                    <a:pt x="1044974" y="435405"/>
                  </a:lnTo>
                  <a:lnTo>
                    <a:pt x="1048457" y="432687"/>
                  </a:lnTo>
                  <a:lnTo>
                    <a:pt x="1051940" y="429976"/>
                  </a:lnTo>
                  <a:lnTo>
                    <a:pt x="1055423" y="427272"/>
                  </a:lnTo>
                  <a:lnTo>
                    <a:pt x="1058907" y="424574"/>
                  </a:lnTo>
                  <a:lnTo>
                    <a:pt x="1062390" y="421883"/>
                  </a:lnTo>
                  <a:lnTo>
                    <a:pt x="1065873" y="419199"/>
                  </a:lnTo>
                  <a:lnTo>
                    <a:pt x="1069356" y="416522"/>
                  </a:lnTo>
                  <a:lnTo>
                    <a:pt x="1072840" y="413851"/>
                  </a:lnTo>
                  <a:lnTo>
                    <a:pt x="1076323" y="411186"/>
                  </a:lnTo>
                  <a:lnTo>
                    <a:pt x="1079806" y="408528"/>
                  </a:lnTo>
                  <a:lnTo>
                    <a:pt x="1083289" y="405877"/>
                  </a:lnTo>
                  <a:lnTo>
                    <a:pt x="1086773" y="403233"/>
                  </a:lnTo>
                  <a:lnTo>
                    <a:pt x="1090256" y="400594"/>
                  </a:lnTo>
                  <a:lnTo>
                    <a:pt x="1093739" y="397963"/>
                  </a:lnTo>
                  <a:lnTo>
                    <a:pt x="1097222" y="395337"/>
                  </a:lnTo>
                  <a:lnTo>
                    <a:pt x="1100706" y="392719"/>
                  </a:lnTo>
                  <a:lnTo>
                    <a:pt x="1104189" y="390106"/>
                  </a:lnTo>
                  <a:lnTo>
                    <a:pt x="1107672" y="387500"/>
                  </a:lnTo>
                  <a:lnTo>
                    <a:pt x="1111155" y="384900"/>
                  </a:lnTo>
                  <a:lnTo>
                    <a:pt x="1114639" y="382307"/>
                  </a:lnTo>
                  <a:lnTo>
                    <a:pt x="1118122" y="379720"/>
                  </a:lnTo>
                  <a:lnTo>
                    <a:pt x="1121605" y="377139"/>
                  </a:lnTo>
                  <a:lnTo>
                    <a:pt x="1125088" y="374565"/>
                  </a:lnTo>
                  <a:lnTo>
                    <a:pt x="1128572" y="371997"/>
                  </a:lnTo>
                  <a:lnTo>
                    <a:pt x="1132055" y="369435"/>
                  </a:lnTo>
                  <a:lnTo>
                    <a:pt x="1135538" y="366879"/>
                  </a:lnTo>
                  <a:lnTo>
                    <a:pt x="1139021" y="364329"/>
                  </a:lnTo>
                  <a:lnTo>
                    <a:pt x="1142505" y="361786"/>
                  </a:lnTo>
                  <a:lnTo>
                    <a:pt x="1145988" y="359249"/>
                  </a:lnTo>
                  <a:lnTo>
                    <a:pt x="1149471" y="356718"/>
                  </a:lnTo>
                  <a:lnTo>
                    <a:pt x="1152954" y="354192"/>
                  </a:lnTo>
                  <a:lnTo>
                    <a:pt x="1156437" y="351673"/>
                  </a:lnTo>
                  <a:lnTo>
                    <a:pt x="1159921" y="349161"/>
                  </a:lnTo>
                  <a:lnTo>
                    <a:pt x="1163404" y="346654"/>
                  </a:lnTo>
                  <a:lnTo>
                    <a:pt x="1166887" y="344153"/>
                  </a:lnTo>
                  <a:lnTo>
                    <a:pt x="1170370" y="341658"/>
                  </a:lnTo>
                  <a:lnTo>
                    <a:pt x="1173854" y="339169"/>
                  </a:lnTo>
                  <a:lnTo>
                    <a:pt x="1177337" y="336686"/>
                  </a:lnTo>
                  <a:lnTo>
                    <a:pt x="1180820" y="334209"/>
                  </a:lnTo>
                  <a:lnTo>
                    <a:pt x="1184303" y="331737"/>
                  </a:lnTo>
                  <a:lnTo>
                    <a:pt x="1187787" y="329272"/>
                  </a:lnTo>
                  <a:lnTo>
                    <a:pt x="1191270" y="326812"/>
                  </a:lnTo>
                  <a:lnTo>
                    <a:pt x="1194753" y="324359"/>
                  </a:lnTo>
                  <a:lnTo>
                    <a:pt x="1198236" y="321911"/>
                  </a:lnTo>
                  <a:lnTo>
                    <a:pt x="1201720" y="319469"/>
                  </a:lnTo>
                  <a:lnTo>
                    <a:pt x="1205203" y="317033"/>
                  </a:lnTo>
                  <a:lnTo>
                    <a:pt x="1208686" y="314602"/>
                  </a:lnTo>
                  <a:lnTo>
                    <a:pt x="1212169" y="312177"/>
                  </a:lnTo>
                  <a:lnTo>
                    <a:pt x="1215653" y="309758"/>
                  </a:lnTo>
                  <a:lnTo>
                    <a:pt x="1219136" y="307345"/>
                  </a:lnTo>
                  <a:lnTo>
                    <a:pt x="1222619" y="304937"/>
                  </a:lnTo>
                  <a:lnTo>
                    <a:pt x="1226102" y="302535"/>
                  </a:lnTo>
                  <a:lnTo>
                    <a:pt x="1229586" y="300139"/>
                  </a:lnTo>
                  <a:lnTo>
                    <a:pt x="1233069" y="297748"/>
                  </a:lnTo>
                  <a:lnTo>
                    <a:pt x="1236552" y="295363"/>
                  </a:lnTo>
                  <a:lnTo>
                    <a:pt x="1240035" y="292983"/>
                  </a:lnTo>
                  <a:lnTo>
                    <a:pt x="1243519" y="290609"/>
                  </a:lnTo>
                  <a:lnTo>
                    <a:pt x="1247002" y="288240"/>
                  </a:lnTo>
                  <a:lnTo>
                    <a:pt x="1250485" y="285877"/>
                  </a:lnTo>
                  <a:lnTo>
                    <a:pt x="1253968" y="283520"/>
                  </a:lnTo>
                  <a:lnTo>
                    <a:pt x="1257452" y="281168"/>
                  </a:lnTo>
                  <a:lnTo>
                    <a:pt x="1260935" y="278821"/>
                  </a:lnTo>
                  <a:lnTo>
                    <a:pt x="1264418" y="276480"/>
                  </a:lnTo>
                  <a:lnTo>
                    <a:pt x="1267901" y="274144"/>
                  </a:lnTo>
                  <a:lnTo>
                    <a:pt x="1271385" y="271814"/>
                  </a:lnTo>
                  <a:lnTo>
                    <a:pt x="1274868" y="269489"/>
                  </a:lnTo>
                  <a:lnTo>
                    <a:pt x="1278351" y="267169"/>
                  </a:lnTo>
                  <a:lnTo>
                    <a:pt x="1281834" y="264855"/>
                  </a:lnTo>
                  <a:lnTo>
                    <a:pt x="1285318" y="262546"/>
                  </a:lnTo>
                  <a:lnTo>
                    <a:pt x="1288801" y="260242"/>
                  </a:lnTo>
                  <a:lnTo>
                    <a:pt x="1292284" y="257944"/>
                  </a:lnTo>
                  <a:lnTo>
                    <a:pt x="1295767" y="255651"/>
                  </a:lnTo>
                  <a:lnTo>
                    <a:pt x="1299251" y="253363"/>
                  </a:lnTo>
                  <a:lnTo>
                    <a:pt x="1302734" y="251080"/>
                  </a:lnTo>
                  <a:lnTo>
                    <a:pt x="1306217" y="248803"/>
                  </a:lnTo>
                  <a:lnTo>
                    <a:pt x="1309700" y="248235"/>
                  </a:lnTo>
                  <a:lnTo>
                    <a:pt x="1313184" y="247671"/>
                  </a:lnTo>
                  <a:lnTo>
                    <a:pt x="1316667" y="247108"/>
                  </a:lnTo>
                  <a:lnTo>
                    <a:pt x="1320150" y="246549"/>
                  </a:lnTo>
                  <a:lnTo>
                    <a:pt x="1323633" y="245992"/>
                  </a:lnTo>
                  <a:lnTo>
                    <a:pt x="1327117" y="245437"/>
                  </a:lnTo>
                  <a:lnTo>
                    <a:pt x="1330600" y="244885"/>
                  </a:lnTo>
                  <a:lnTo>
                    <a:pt x="1334083" y="244335"/>
                  </a:lnTo>
                  <a:lnTo>
                    <a:pt x="1337566" y="243788"/>
                  </a:lnTo>
                  <a:lnTo>
                    <a:pt x="1341050" y="243243"/>
                  </a:lnTo>
                  <a:lnTo>
                    <a:pt x="1344533" y="242701"/>
                  </a:lnTo>
                  <a:lnTo>
                    <a:pt x="1348016" y="242161"/>
                  </a:lnTo>
                  <a:lnTo>
                    <a:pt x="1351499" y="241623"/>
                  </a:lnTo>
                  <a:lnTo>
                    <a:pt x="1354983" y="241088"/>
                  </a:lnTo>
                  <a:lnTo>
                    <a:pt x="1358466" y="240555"/>
                  </a:lnTo>
                  <a:lnTo>
                    <a:pt x="1361949" y="240025"/>
                  </a:lnTo>
                  <a:lnTo>
                    <a:pt x="1365432" y="239497"/>
                  </a:lnTo>
                  <a:lnTo>
                    <a:pt x="1368916" y="238971"/>
                  </a:lnTo>
                  <a:lnTo>
                    <a:pt x="1372399" y="238447"/>
                  </a:lnTo>
                  <a:lnTo>
                    <a:pt x="1375882" y="237926"/>
                  </a:lnTo>
                  <a:lnTo>
                    <a:pt x="1379365" y="237407"/>
                  </a:lnTo>
                  <a:lnTo>
                    <a:pt x="1382849" y="236891"/>
                  </a:lnTo>
                  <a:lnTo>
                    <a:pt x="1386332" y="236376"/>
                  </a:lnTo>
                  <a:lnTo>
                    <a:pt x="1389815" y="235864"/>
                  </a:lnTo>
                  <a:lnTo>
                    <a:pt x="1393298" y="235354"/>
                  </a:lnTo>
                  <a:lnTo>
                    <a:pt x="1396782" y="234846"/>
                  </a:lnTo>
                  <a:lnTo>
                    <a:pt x="1400265" y="234341"/>
                  </a:lnTo>
                  <a:lnTo>
                    <a:pt x="1403748" y="233837"/>
                  </a:lnTo>
                  <a:lnTo>
                    <a:pt x="1407231" y="233336"/>
                  </a:lnTo>
                  <a:lnTo>
                    <a:pt x="1410715" y="232837"/>
                  </a:lnTo>
                  <a:lnTo>
                    <a:pt x="1414198" y="232340"/>
                  </a:lnTo>
                  <a:lnTo>
                    <a:pt x="1417681" y="231845"/>
                  </a:lnTo>
                  <a:lnTo>
                    <a:pt x="1421164" y="231352"/>
                  </a:lnTo>
                  <a:lnTo>
                    <a:pt x="1424648" y="230862"/>
                  </a:lnTo>
                  <a:lnTo>
                    <a:pt x="1428131" y="230373"/>
                  </a:lnTo>
                  <a:lnTo>
                    <a:pt x="1431614" y="229886"/>
                  </a:lnTo>
                  <a:lnTo>
                    <a:pt x="1435097" y="229402"/>
                  </a:lnTo>
                  <a:lnTo>
                    <a:pt x="1438580" y="228920"/>
                  </a:lnTo>
                  <a:lnTo>
                    <a:pt x="1442064" y="228439"/>
                  </a:lnTo>
                  <a:lnTo>
                    <a:pt x="1445547" y="227961"/>
                  </a:lnTo>
                  <a:lnTo>
                    <a:pt x="1449030" y="227484"/>
                  </a:lnTo>
                  <a:lnTo>
                    <a:pt x="1452513" y="227010"/>
                  </a:lnTo>
                  <a:lnTo>
                    <a:pt x="1455997" y="226537"/>
                  </a:lnTo>
                  <a:lnTo>
                    <a:pt x="1459480" y="226067"/>
                  </a:lnTo>
                  <a:lnTo>
                    <a:pt x="1462963" y="225598"/>
                  </a:lnTo>
                  <a:lnTo>
                    <a:pt x="1466446" y="225132"/>
                  </a:lnTo>
                  <a:lnTo>
                    <a:pt x="1469930" y="224667"/>
                  </a:lnTo>
                  <a:lnTo>
                    <a:pt x="1473413" y="224204"/>
                  </a:lnTo>
                  <a:lnTo>
                    <a:pt x="1476896" y="223744"/>
                  </a:lnTo>
                  <a:lnTo>
                    <a:pt x="1480379" y="223285"/>
                  </a:lnTo>
                  <a:lnTo>
                    <a:pt x="1483863" y="222827"/>
                  </a:lnTo>
                  <a:lnTo>
                    <a:pt x="1487346" y="222372"/>
                  </a:lnTo>
                  <a:lnTo>
                    <a:pt x="1490829" y="221919"/>
                  </a:lnTo>
                  <a:lnTo>
                    <a:pt x="1494312" y="221467"/>
                  </a:lnTo>
                  <a:lnTo>
                    <a:pt x="1497796" y="221018"/>
                  </a:lnTo>
                  <a:lnTo>
                    <a:pt x="1501279" y="220570"/>
                  </a:lnTo>
                  <a:lnTo>
                    <a:pt x="1504762" y="220124"/>
                  </a:lnTo>
                  <a:lnTo>
                    <a:pt x="1508245" y="219680"/>
                  </a:lnTo>
                  <a:lnTo>
                    <a:pt x="1511729" y="219237"/>
                  </a:lnTo>
                  <a:lnTo>
                    <a:pt x="1515212" y="218796"/>
                  </a:lnTo>
                  <a:lnTo>
                    <a:pt x="1518695" y="218358"/>
                  </a:lnTo>
                  <a:lnTo>
                    <a:pt x="1522178" y="217920"/>
                  </a:lnTo>
                  <a:lnTo>
                    <a:pt x="1525662" y="217485"/>
                  </a:lnTo>
                  <a:lnTo>
                    <a:pt x="1529145" y="217051"/>
                  </a:lnTo>
                  <a:lnTo>
                    <a:pt x="1532628" y="216619"/>
                  </a:lnTo>
                  <a:lnTo>
                    <a:pt x="1536111" y="216189"/>
                  </a:lnTo>
                  <a:lnTo>
                    <a:pt x="1539595" y="215761"/>
                  </a:lnTo>
                  <a:lnTo>
                    <a:pt x="1543078" y="215334"/>
                  </a:lnTo>
                  <a:lnTo>
                    <a:pt x="1546561" y="214909"/>
                  </a:lnTo>
                  <a:lnTo>
                    <a:pt x="1550044" y="214485"/>
                  </a:lnTo>
                  <a:lnTo>
                    <a:pt x="1553528" y="214063"/>
                  </a:lnTo>
                  <a:lnTo>
                    <a:pt x="1557011" y="213643"/>
                  </a:lnTo>
                  <a:lnTo>
                    <a:pt x="1560494" y="213225"/>
                  </a:lnTo>
                  <a:lnTo>
                    <a:pt x="1563977" y="212808"/>
                  </a:lnTo>
                  <a:lnTo>
                    <a:pt x="1567461" y="212393"/>
                  </a:lnTo>
                  <a:lnTo>
                    <a:pt x="1570944" y="211979"/>
                  </a:lnTo>
                  <a:lnTo>
                    <a:pt x="1574427" y="211567"/>
                  </a:lnTo>
                  <a:lnTo>
                    <a:pt x="1577910" y="211157"/>
                  </a:lnTo>
                  <a:lnTo>
                    <a:pt x="1581394" y="210748"/>
                  </a:lnTo>
                  <a:lnTo>
                    <a:pt x="1584877" y="210341"/>
                  </a:lnTo>
                  <a:lnTo>
                    <a:pt x="1588360" y="209935"/>
                  </a:lnTo>
                  <a:lnTo>
                    <a:pt x="1591843" y="209531"/>
                  </a:lnTo>
                  <a:lnTo>
                    <a:pt x="1595327" y="209128"/>
                  </a:lnTo>
                  <a:lnTo>
                    <a:pt x="1598810" y="208727"/>
                  </a:lnTo>
                  <a:lnTo>
                    <a:pt x="1602293" y="208328"/>
                  </a:lnTo>
                  <a:lnTo>
                    <a:pt x="1605776" y="207930"/>
                  </a:lnTo>
                  <a:lnTo>
                    <a:pt x="1609260" y="207533"/>
                  </a:lnTo>
                  <a:lnTo>
                    <a:pt x="1612743" y="207138"/>
                  </a:lnTo>
                  <a:lnTo>
                    <a:pt x="1616226" y="206745"/>
                  </a:lnTo>
                  <a:lnTo>
                    <a:pt x="1619709" y="206353"/>
                  </a:lnTo>
                  <a:lnTo>
                    <a:pt x="1623193" y="205963"/>
                  </a:lnTo>
                  <a:lnTo>
                    <a:pt x="1626676" y="205574"/>
                  </a:lnTo>
                  <a:lnTo>
                    <a:pt x="1630159" y="205186"/>
                  </a:lnTo>
                  <a:lnTo>
                    <a:pt x="1633642" y="204800"/>
                  </a:lnTo>
                  <a:lnTo>
                    <a:pt x="1637126" y="204415"/>
                  </a:lnTo>
                  <a:lnTo>
                    <a:pt x="1640609" y="204032"/>
                  </a:lnTo>
                  <a:lnTo>
                    <a:pt x="1644092" y="203651"/>
                  </a:lnTo>
                  <a:lnTo>
                    <a:pt x="1647575" y="203270"/>
                  </a:lnTo>
                  <a:lnTo>
                    <a:pt x="1651059" y="202891"/>
                  </a:lnTo>
                  <a:lnTo>
                    <a:pt x="1654542" y="202514"/>
                  </a:lnTo>
                  <a:lnTo>
                    <a:pt x="1658025" y="202138"/>
                  </a:lnTo>
                  <a:lnTo>
                    <a:pt x="1661508" y="201763"/>
                  </a:lnTo>
                  <a:lnTo>
                    <a:pt x="1664992" y="201390"/>
                  </a:lnTo>
                  <a:lnTo>
                    <a:pt x="1668475" y="201018"/>
                  </a:lnTo>
                  <a:lnTo>
                    <a:pt x="1671958" y="200647"/>
                  </a:lnTo>
                  <a:lnTo>
                    <a:pt x="1675441" y="200278"/>
                  </a:lnTo>
                  <a:lnTo>
                    <a:pt x="1678925" y="199910"/>
                  </a:lnTo>
                  <a:lnTo>
                    <a:pt x="1682408" y="199544"/>
                  </a:lnTo>
                  <a:lnTo>
                    <a:pt x="1685891" y="199179"/>
                  </a:lnTo>
                  <a:lnTo>
                    <a:pt x="1689374" y="198815"/>
                  </a:lnTo>
                  <a:lnTo>
                    <a:pt x="1692858" y="198452"/>
                  </a:lnTo>
                  <a:lnTo>
                    <a:pt x="1696341" y="198091"/>
                  </a:lnTo>
                  <a:lnTo>
                    <a:pt x="1699824" y="197732"/>
                  </a:lnTo>
                  <a:lnTo>
                    <a:pt x="1703307" y="197373"/>
                  </a:lnTo>
                  <a:lnTo>
                    <a:pt x="1706791" y="197016"/>
                  </a:lnTo>
                  <a:lnTo>
                    <a:pt x="1710274" y="196660"/>
                  </a:lnTo>
                  <a:lnTo>
                    <a:pt x="1713757" y="196305"/>
                  </a:lnTo>
                  <a:lnTo>
                    <a:pt x="1717240" y="195952"/>
                  </a:lnTo>
                  <a:lnTo>
                    <a:pt x="1720723" y="195600"/>
                  </a:lnTo>
                  <a:lnTo>
                    <a:pt x="1724207" y="195249"/>
                  </a:lnTo>
                  <a:lnTo>
                    <a:pt x="1727690" y="194899"/>
                  </a:lnTo>
                  <a:lnTo>
                    <a:pt x="1731173" y="194551"/>
                  </a:lnTo>
                  <a:lnTo>
                    <a:pt x="1734656" y="194204"/>
                  </a:lnTo>
                  <a:lnTo>
                    <a:pt x="1738140" y="193858"/>
                  </a:lnTo>
                  <a:lnTo>
                    <a:pt x="1741623" y="193513"/>
                  </a:lnTo>
                  <a:lnTo>
                    <a:pt x="1745106" y="191795"/>
                  </a:lnTo>
                  <a:lnTo>
                    <a:pt x="1748589" y="190079"/>
                  </a:lnTo>
                  <a:lnTo>
                    <a:pt x="1752073" y="188367"/>
                  </a:lnTo>
                  <a:lnTo>
                    <a:pt x="1755556" y="186657"/>
                  </a:lnTo>
                  <a:lnTo>
                    <a:pt x="1759039" y="184951"/>
                  </a:lnTo>
                  <a:lnTo>
                    <a:pt x="1762522" y="183247"/>
                  </a:lnTo>
                  <a:lnTo>
                    <a:pt x="1766006" y="181547"/>
                  </a:lnTo>
                  <a:lnTo>
                    <a:pt x="1769489" y="179849"/>
                  </a:lnTo>
                  <a:lnTo>
                    <a:pt x="1772972" y="178155"/>
                  </a:lnTo>
                  <a:lnTo>
                    <a:pt x="1776455" y="176464"/>
                  </a:lnTo>
                  <a:lnTo>
                    <a:pt x="1779939" y="174775"/>
                  </a:lnTo>
                  <a:lnTo>
                    <a:pt x="1783422" y="173090"/>
                  </a:lnTo>
                  <a:lnTo>
                    <a:pt x="1786905" y="171407"/>
                  </a:lnTo>
                  <a:lnTo>
                    <a:pt x="1790388" y="169728"/>
                  </a:lnTo>
                  <a:lnTo>
                    <a:pt x="1793872" y="168051"/>
                  </a:lnTo>
                  <a:lnTo>
                    <a:pt x="1797355" y="166377"/>
                  </a:lnTo>
                  <a:lnTo>
                    <a:pt x="1800838" y="164706"/>
                  </a:lnTo>
                  <a:lnTo>
                    <a:pt x="1804321" y="163039"/>
                  </a:lnTo>
                  <a:lnTo>
                    <a:pt x="1807805" y="161374"/>
                  </a:lnTo>
                  <a:lnTo>
                    <a:pt x="1811288" y="159712"/>
                  </a:lnTo>
                  <a:lnTo>
                    <a:pt x="1814771" y="158053"/>
                  </a:lnTo>
                  <a:lnTo>
                    <a:pt x="1818254" y="156396"/>
                  </a:lnTo>
                  <a:lnTo>
                    <a:pt x="1821738" y="154743"/>
                  </a:lnTo>
                  <a:lnTo>
                    <a:pt x="1825221" y="153093"/>
                  </a:lnTo>
                  <a:lnTo>
                    <a:pt x="1828704" y="151445"/>
                  </a:lnTo>
                  <a:lnTo>
                    <a:pt x="1832187" y="149800"/>
                  </a:lnTo>
                  <a:lnTo>
                    <a:pt x="1835671" y="148158"/>
                  </a:lnTo>
                  <a:lnTo>
                    <a:pt x="1839154" y="146519"/>
                  </a:lnTo>
                  <a:lnTo>
                    <a:pt x="1842637" y="144883"/>
                  </a:lnTo>
                  <a:lnTo>
                    <a:pt x="1846120" y="143250"/>
                  </a:lnTo>
                  <a:lnTo>
                    <a:pt x="1849604" y="141619"/>
                  </a:lnTo>
                  <a:lnTo>
                    <a:pt x="1853087" y="139992"/>
                  </a:lnTo>
                  <a:lnTo>
                    <a:pt x="1856570" y="138367"/>
                  </a:lnTo>
                  <a:lnTo>
                    <a:pt x="1860053" y="136745"/>
                  </a:lnTo>
                  <a:lnTo>
                    <a:pt x="1863537" y="135125"/>
                  </a:lnTo>
                  <a:lnTo>
                    <a:pt x="1867020" y="133509"/>
                  </a:lnTo>
                  <a:lnTo>
                    <a:pt x="1870503" y="131895"/>
                  </a:lnTo>
                  <a:lnTo>
                    <a:pt x="1873986" y="130284"/>
                  </a:lnTo>
                  <a:lnTo>
                    <a:pt x="1877470" y="128676"/>
                  </a:lnTo>
                  <a:lnTo>
                    <a:pt x="1880953" y="127071"/>
                  </a:lnTo>
                  <a:lnTo>
                    <a:pt x="1884436" y="125468"/>
                  </a:lnTo>
                  <a:lnTo>
                    <a:pt x="1887919" y="123868"/>
                  </a:lnTo>
                  <a:lnTo>
                    <a:pt x="1891403" y="122271"/>
                  </a:lnTo>
                  <a:lnTo>
                    <a:pt x="1894886" y="120677"/>
                  </a:lnTo>
                  <a:lnTo>
                    <a:pt x="1898369" y="119085"/>
                  </a:lnTo>
                  <a:lnTo>
                    <a:pt x="1901852" y="117496"/>
                  </a:lnTo>
                  <a:lnTo>
                    <a:pt x="1905336" y="115910"/>
                  </a:lnTo>
                  <a:lnTo>
                    <a:pt x="1908819" y="114326"/>
                  </a:lnTo>
                  <a:lnTo>
                    <a:pt x="1912302" y="112745"/>
                  </a:lnTo>
                  <a:lnTo>
                    <a:pt x="1915785" y="111167"/>
                  </a:lnTo>
                  <a:lnTo>
                    <a:pt x="1919269" y="109591"/>
                  </a:lnTo>
                  <a:lnTo>
                    <a:pt x="1922752" y="108019"/>
                  </a:lnTo>
                  <a:lnTo>
                    <a:pt x="1926235" y="106448"/>
                  </a:lnTo>
                  <a:lnTo>
                    <a:pt x="1929718" y="104881"/>
                  </a:lnTo>
                  <a:lnTo>
                    <a:pt x="1933202" y="103316"/>
                  </a:lnTo>
                  <a:lnTo>
                    <a:pt x="1936685" y="101754"/>
                  </a:lnTo>
                  <a:lnTo>
                    <a:pt x="1940168" y="100194"/>
                  </a:lnTo>
                  <a:lnTo>
                    <a:pt x="1943651" y="98638"/>
                  </a:lnTo>
                  <a:lnTo>
                    <a:pt x="1947135" y="97083"/>
                  </a:lnTo>
                  <a:lnTo>
                    <a:pt x="1950618" y="95532"/>
                  </a:lnTo>
                  <a:lnTo>
                    <a:pt x="1954101" y="93983"/>
                  </a:lnTo>
                  <a:lnTo>
                    <a:pt x="1957584" y="92436"/>
                  </a:lnTo>
                  <a:lnTo>
                    <a:pt x="1961068" y="90892"/>
                  </a:lnTo>
                  <a:lnTo>
                    <a:pt x="1964551" y="89351"/>
                  </a:lnTo>
                  <a:lnTo>
                    <a:pt x="1968034" y="87812"/>
                  </a:lnTo>
                  <a:lnTo>
                    <a:pt x="1971517" y="86276"/>
                  </a:lnTo>
                  <a:lnTo>
                    <a:pt x="1975001" y="84743"/>
                  </a:lnTo>
                  <a:lnTo>
                    <a:pt x="1978484" y="83212"/>
                  </a:lnTo>
                  <a:lnTo>
                    <a:pt x="1981967" y="81684"/>
                  </a:lnTo>
                  <a:lnTo>
                    <a:pt x="1985450" y="80158"/>
                  </a:lnTo>
                  <a:lnTo>
                    <a:pt x="1988934" y="78635"/>
                  </a:lnTo>
                  <a:lnTo>
                    <a:pt x="1992417" y="77114"/>
                  </a:lnTo>
                  <a:lnTo>
                    <a:pt x="1995900" y="75596"/>
                  </a:lnTo>
                  <a:lnTo>
                    <a:pt x="1999383" y="74080"/>
                  </a:lnTo>
                  <a:lnTo>
                    <a:pt x="2002867" y="72567"/>
                  </a:lnTo>
                  <a:lnTo>
                    <a:pt x="2006350" y="71057"/>
                  </a:lnTo>
                  <a:lnTo>
                    <a:pt x="2009833" y="69549"/>
                  </a:lnTo>
                  <a:lnTo>
                    <a:pt x="2013316" y="68043"/>
                  </a:lnTo>
                  <a:lnTo>
                    <a:pt x="2016799" y="66540"/>
                  </a:lnTo>
                  <a:lnTo>
                    <a:pt x="2020283" y="65039"/>
                  </a:lnTo>
                  <a:lnTo>
                    <a:pt x="2023766" y="63541"/>
                  </a:lnTo>
                  <a:lnTo>
                    <a:pt x="2027249" y="62046"/>
                  </a:lnTo>
                  <a:lnTo>
                    <a:pt x="2030732" y="60553"/>
                  </a:lnTo>
                  <a:lnTo>
                    <a:pt x="2034216" y="59062"/>
                  </a:lnTo>
                  <a:lnTo>
                    <a:pt x="2037699" y="57574"/>
                  </a:lnTo>
                  <a:lnTo>
                    <a:pt x="2041182" y="56088"/>
                  </a:lnTo>
                  <a:lnTo>
                    <a:pt x="2044665" y="54605"/>
                  </a:lnTo>
                  <a:lnTo>
                    <a:pt x="2048149" y="53124"/>
                  </a:lnTo>
                  <a:lnTo>
                    <a:pt x="2051632" y="51646"/>
                  </a:lnTo>
                  <a:lnTo>
                    <a:pt x="2055115" y="50170"/>
                  </a:lnTo>
                  <a:lnTo>
                    <a:pt x="2058598" y="48696"/>
                  </a:lnTo>
                  <a:lnTo>
                    <a:pt x="2062082" y="47225"/>
                  </a:lnTo>
                  <a:lnTo>
                    <a:pt x="2065565" y="45756"/>
                  </a:lnTo>
                  <a:lnTo>
                    <a:pt x="2069048" y="44290"/>
                  </a:lnTo>
                  <a:lnTo>
                    <a:pt x="2072531" y="42826"/>
                  </a:lnTo>
                  <a:lnTo>
                    <a:pt x="2076015" y="41365"/>
                  </a:lnTo>
                  <a:lnTo>
                    <a:pt x="2079498" y="39906"/>
                  </a:lnTo>
                  <a:lnTo>
                    <a:pt x="2082981" y="38449"/>
                  </a:lnTo>
                  <a:lnTo>
                    <a:pt x="2086464" y="36995"/>
                  </a:lnTo>
                  <a:lnTo>
                    <a:pt x="2089948" y="35543"/>
                  </a:lnTo>
                  <a:lnTo>
                    <a:pt x="2093431" y="34093"/>
                  </a:lnTo>
                  <a:lnTo>
                    <a:pt x="2096914" y="32646"/>
                  </a:lnTo>
                  <a:lnTo>
                    <a:pt x="2100397" y="31201"/>
                  </a:lnTo>
                  <a:lnTo>
                    <a:pt x="2103881" y="29759"/>
                  </a:lnTo>
                  <a:lnTo>
                    <a:pt x="2107364" y="28319"/>
                  </a:lnTo>
                  <a:lnTo>
                    <a:pt x="2110847" y="26881"/>
                  </a:lnTo>
                  <a:lnTo>
                    <a:pt x="2114330" y="25445"/>
                  </a:lnTo>
                  <a:lnTo>
                    <a:pt x="2117814" y="24012"/>
                  </a:lnTo>
                  <a:lnTo>
                    <a:pt x="2121297" y="22581"/>
                  </a:lnTo>
                  <a:lnTo>
                    <a:pt x="2124780" y="21153"/>
                  </a:lnTo>
                  <a:lnTo>
                    <a:pt x="2128263" y="19727"/>
                  </a:lnTo>
                  <a:lnTo>
                    <a:pt x="2131747" y="18303"/>
                  </a:lnTo>
                  <a:lnTo>
                    <a:pt x="2135230" y="16881"/>
                  </a:lnTo>
                  <a:lnTo>
                    <a:pt x="2138713" y="15462"/>
                  </a:lnTo>
                  <a:lnTo>
                    <a:pt x="2142196" y="14045"/>
                  </a:lnTo>
                  <a:lnTo>
                    <a:pt x="2145680" y="12630"/>
                  </a:lnTo>
                  <a:lnTo>
                    <a:pt x="2149163" y="11218"/>
                  </a:lnTo>
                  <a:lnTo>
                    <a:pt x="2152646" y="9808"/>
                  </a:lnTo>
                  <a:lnTo>
                    <a:pt x="2156129" y="8400"/>
                  </a:lnTo>
                  <a:lnTo>
                    <a:pt x="2159613" y="6994"/>
                  </a:lnTo>
                  <a:lnTo>
                    <a:pt x="2163096" y="5591"/>
                  </a:lnTo>
                  <a:lnTo>
                    <a:pt x="2166579" y="4189"/>
                  </a:lnTo>
                  <a:lnTo>
                    <a:pt x="2170062" y="2791"/>
                  </a:lnTo>
                  <a:lnTo>
                    <a:pt x="2173546" y="1394"/>
                  </a:lnTo>
                  <a:lnTo>
                    <a:pt x="2177029" y="0"/>
                  </a:lnTo>
                  <a:lnTo>
                    <a:pt x="2177029" y="158329"/>
                  </a:lnTo>
                  <a:lnTo>
                    <a:pt x="2177029" y="290270"/>
                  </a:lnTo>
                  <a:lnTo>
                    <a:pt x="2180512" y="290849"/>
                  </a:lnTo>
                  <a:lnTo>
                    <a:pt x="2183995" y="291427"/>
                  </a:lnTo>
                  <a:lnTo>
                    <a:pt x="2187479" y="292001"/>
                  </a:lnTo>
                  <a:lnTo>
                    <a:pt x="2190962" y="292574"/>
                  </a:lnTo>
                  <a:lnTo>
                    <a:pt x="2194445" y="293144"/>
                  </a:lnTo>
                  <a:lnTo>
                    <a:pt x="2197928" y="293712"/>
                  </a:lnTo>
                  <a:lnTo>
                    <a:pt x="2201412" y="294278"/>
                  </a:lnTo>
                  <a:lnTo>
                    <a:pt x="2204895" y="294841"/>
                  </a:lnTo>
                  <a:lnTo>
                    <a:pt x="2208378" y="295403"/>
                  </a:lnTo>
                  <a:lnTo>
                    <a:pt x="2211861" y="295962"/>
                  </a:lnTo>
                  <a:lnTo>
                    <a:pt x="2215345" y="296519"/>
                  </a:lnTo>
                  <a:lnTo>
                    <a:pt x="2218828" y="297073"/>
                  </a:lnTo>
                  <a:lnTo>
                    <a:pt x="2222311" y="297626"/>
                  </a:lnTo>
                  <a:lnTo>
                    <a:pt x="2225794" y="298176"/>
                  </a:lnTo>
                  <a:lnTo>
                    <a:pt x="2229278" y="298725"/>
                  </a:lnTo>
                  <a:lnTo>
                    <a:pt x="2232761" y="299271"/>
                  </a:lnTo>
                  <a:lnTo>
                    <a:pt x="2236244" y="299815"/>
                  </a:lnTo>
                  <a:lnTo>
                    <a:pt x="2239727" y="300357"/>
                  </a:lnTo>
                  <a:lnTo>
                    <a:pt x="2243211" y="300897"/>
                  </a:lnTo>
                  <a:lnTo>
                    <a:pt x="2246694" y="301434"/>
                  </a:lnTo>
                  <a:lnTo>
                    <a:pt x="2250177" y="301970"/>
                  </a:lnTo>
                  <a:lnTo>
                    <a:pt x="2253660" y="302504"/>
                  </a:lnTo>
                  <a:lnTo>
                    <a:pt x="2257144" y="303035"/>
                  </a:lnTo>
                  <a:lnTo>
                    <a:pt x="2260627" y="303565"/>
                  </a:lnTo>
                  <a:lnTo>
                    <a:pt x="2264110" y="304092"/>
                  </a:lnTo>
                  <a:lnTo>
                    <a:pt x="2267593" y="304618"/>
                  </a:lnTo>
                  <a:lnTo>
                    <a:pt x="2271077" y="305142"/>
                  </a:lnTo>
                  <a:lnTo>
                    <a:pt x="2274560" y="305663"/>
                  </a:lnTo>
                  <a:lnTo>
                    <a:pt x="2278043" y="306183"/>
                  </a:lnTo>
                  <a:lnTo>
                    <a:pt x="2281526" y="306700"/>
                  </a:lnTo>
                  <a:lnTo>
                    <a:pt x="2285010" y="307216"/>
                  </a:lnTo>
                  <a:lnTo>
                    <a:pt x="2288493" y="307730"/>
                  </a:lnTo>
                  <a:lnTo>
                    <a:pt x="2291976" y="308242"/>
                  </a:lnTo>
                  <a:lnTo>
                    <a:pt x="2295459" y="308752"/>
                  </a:lnTo>
                  <a:lnTo>
                    <a:pt x="2298942" y="309260"/>
                  </a:lnTo>
                  <a:lnTo>
                    <a:pt x="2302426" y="309766"/>
                  </a:lnTo>
                  <a:lnTo>
                    <a:pt x="2305909" y="310270"/>
                  </a:lnTo>
                  <a:lnTo>
                    <a:pt x="2309392" y="310772"/>
                  </a:lnTo>
                  <a:lnTo>
                    <a:pt x="2312875" y="311273"/>
                  </a:lnTo>
                  <a:lnTo>
                    <a:pt x="2316359" y="311772"/>
                  </a:lnTo>
                  <a:lnTo>
                    <a:pt x="2319842" y="312268"/>
                  </a:lnTo>
                  <a:lnTo>
                    <a:pt x="2323325" y="312763"/>
                  </a:lnTo>
                  <a:lnTo>
                    <a:pt x="2326808" y="313257"/>
                  </a:lnTo>
                  <a:lnTo>
                    <a:pt x="2330292" y="313748"/>
                  </a:lnTo>
                  <a:lnTo>
                    <a:pt x="2333775" y="314237"/>
                  </a:lnTo>
                  <a:lnTo>
                    <a:pt x="2337258" y="314725"/>
                  </a:lnTo>
                  <a:lnTo>
                    <a:pt x="2340741" y="315211"/>
                  </a:lnTo>
                  <a:lnTo>
                    <a:pt x="2344225" y="315695"/>
                  </a:lnTo>
                  <a:lnTo>
                    <a:pt x="2347708" y="316178"/>
                  </a:lnTo>
                  <a:lnTo>
                    <a:pt x="2351191" y="316658"/>
                  </a:lnTo>
                  <a:lnTo>
                    <a:pt x="2354674" y="317137"/>
                  </a:lnTo>
                  <a:lnTo>
                    <a:pt x="2358158" y="317614"/>
                  </a:lnTo>
                  <a:lnTo>
                    <a:pt x="2361641" y="318090"/>
                  </a:lnTo>
                  <a:lnTo>
                    <a:pt x="2365124" y="318564"/>
                  </a:lnTo>
                  <a:lnTo>
                    <a:pt x="2368607" y="319036"/>
                  </a:lnTo>
                  <a:lnTo>
                    <a:pt x="2372091" y="319506"/>
                  </a:lnTo>
                  <a:lnTo>
                    <a:pt x="2375574" y="319975"/>
                  </a:lnTo>
                  <a:lnTo>
                    <a:pt x="2379057" y="320442"/>
                  </a:lnTo>
                  <a:lnTo>
                    <a:pt x="2382540" y="320907"/>
                  </a:lnTo>
                  <a:lnTo>
                    <a:pt x="2386024" y="321370"/>
                  </a:lnTo>
                  <a:lnTo>
                    <a:pt x="2389507" y="321832"/>
                  </a:lnTo>
                  <a:lnTo>
                    <a:pt x="2392990" y="322293"/>
                  </a:lnTo>
                  <a:lnTo>
                    <a:pt x="2396473" y="322752"/>
                  </a:lnTo>
                  <a:lnTo>
                    <a:pt x="2399957" y="323209"/>
                  </a:lnTo>
                  <a:lnTo>
                    <a:pt x="2403440" y="323664"/>
                  </a:lnTo>
                  <a:lnTo>
                    <a:pt x="2406923" y="324118"/>
                  </a:lnTo>
                  <a:lnTo>
                    <a:pt x="2410406" y="324570"/>
                  </a:lnTo>
                  <a:lnTo>
                    <a:pt x="2413890" y="325021"/>
                  </a:lnTo>
                  <a:lnTo>
                    <a:pt x="2417373" y="325470"/>
                  </a:lnTo>
                  <a:lnTo>
                    <a:pt x="2420856" y="325917"/>
                  </a:lnTo>
                  <a:lnTo>
                    <a:pt x="2424339" y="326363"/>
                  </a:lnTo>
                  <a:lnTo>
                    <a:pt x="2427823" y="326808"/>
                  </a:lnTo>
                  <a:lnTo>
                    <a:pt x="2431306" y="327250"/>
                  </a:lnTo>
                  <a:lnTo>
                    <a:pt x="2434789" y="327692"/>
                  </a:lnTo>
                  <a:lnTo>
                    <a:pt x="2438272" y="328131"/>
                  </a:lnTo>
                  <a:lnTo>
                    <a:pt x="2441756" y="328570"/>
                  </a:lnTo>
                  <a:lnTo>
                    <a:pt x="2445239" y="329006"/>
                  </a:lnTo>
                  <a:lnTo>
                    <a:pt x="2448722" y="329442"/>
                  </a:lnTo>
                  <a:lnTo>
                    <a:pt x="2452205" y="329875"/>
                  </a:lnTo>
                  <a:lnTo>
                    <a:pt x="2455689" y="330307"/>
                  </a:lnTo>
                  <a:lnTo>
                    <a:pt x="2459172" y="330738"/>
                  </a:lnTo>
                  <a:lnTo>
                    <a:pt x="2462655" y="331167"/>
                  </a:lnTo>
                  <a:lnTo>
                    <a:pt x="2466138" y="331595"/>
                  </a:lnTo>
                  <a:lnTo>
                    <a:pt x="2469622" y="332021"/>
                  </a:lnTo>
                  <a:lnTo>
                    <a:pt x="2473105" y="332446"/>
                  </a:lnTo>
                  <a:lnTo>
                    <a:pt x="2476588" y="332870"/>
                  </a:lnTo>
                  <a:lnTo>
                    <a:pt x="2480071" y="333291"/>
                  </a:lnTo>
                  <a:lnTo>
                    <a:pt x="2483555" y="333712"/>
                  </a:lnTo>
                  <a:lnTo>
                    <a:pt x="2487038" y="334131"/>
                  </a:lnTo>
                  <a:lnTo>
                    <a:pt x="2490521" y="334549"/>
                  </a:lnTo>
                  <a:lnTo>
                    <a:pt x="2494004" y="334965"/>
                  </a:lnTo>
                  <a:lnTo>
                    <a:pt x="2497488" y="335380"/>
                  </a:lnTo>
                  <a:lnTo>
                    <a:pt x="2500971" y="335793"/>
                  </a:lnTo>
                  <a:lnTo>
                    <a:pt x="2504454" y="336205"/>
                  </a:lnTo>
                  <a:lnTo>
                    <a:pt x="2507937" y="336616"/>
                  </a:lnTo>
                  <a:lnTo>
                    <a:pt x="2511421" y="337025"/>
                  </a:lnTo>
                  <a:lnTo>
                    <a:pt x="2514904" y="337433"/>
                  </a:lnTo>
                  <a:lnTo>
                    <a:pt x="2518387" y="337840"/>
                  </a:lnTo>
                  <a:lnTo>
                    <a:pt x="2521870" y="338245"/>
                  </a:lnTo>
                  <a:lnTo>
                    <a:pt x="2525354" y="338649"/>
                  </a:lnTo>
                  <a:lnTo>
                    <a:pt x="2528837" y="339051"/>
                  </a:lnTo>
                  <a:lnTo>
                    <a:pt x="2532320" y="339452"/>
                  </a:lnTo>
                  <a:lnTo>
                    <a:pt x="2535803" y="339852"/>
                  </a:lnTo>
                  <a:lnTo>
                    <a:pt x="2539287" y="340250"/>
                  </a:lnTo>
                  <a:lnTo>
                    <a:pt x="2542770" y="340648"/>
                  </a:lnTo>
                  <a:lnTo>
                    <a:pt x="2546253" y="341043"/>
                  </a:lnTo>
                  <a:lnTo>
                    <a:pt x="2549736" y="341438"/>
                  </a:lnTo>
                  <a:lnTo>
                    <a:pt x="2553220" y="341831"/>
                  </a:lnTo>
                  <a:lnTo>
                    <a:pt x="2556703" y="342223"/>
                  </a:lnTo>
                  <a:lnTo>
                    <a:pt x="2560186" y="342614"/>
                  </a:lnTo>
                  <a:lnTo>
                    <a:pt x="2563669" y="343003"/>
                  </a:lnTo>
                  <a:lnTo>
                    <a:pt x="2567153" y="343391"/>
                  </a:lnTo>
                  <a:lnTo>
                    <a:pt x="2570636" y="343778"/>
                  </a:lnTo>
                  <a:lnTo>
                    <a:pt x="2574119" y="344164"/>
                  </a:lnTo>
                  <a:lnTo>
                    <a:pt x="2577602" y="344548"/>
                  </a:lnTo>
                  <a:lnTo>
                    <a:pt x="2581085" y="344931"/>
                  </a:lnTo>
                  <a:lnTo>
                    <a:pt x="2584569" y="345313"/>
                  </a:lnTo>
                  <a:lnTo>
                    <a:pt x="2588052" y="345694"/>
                  </a:lnTo>
                  <a:lnTo>
                    <a:pt x="2591535" y="346073"/>
                  </a:lnTo>
                  <a:lnTo>
                    <a:pt x="2595018" y="346451"/>
                  </a:lnTo>
                  <a:lnTo>
                    <a:pt x="2598502" y="346828"/>
                  </a:lnTo>
                  <a:lnTo>
                    <a:pt x="2601985" y="347204"/>
                  </a:lnTo>
                  <a:lnTo>
                    <a:pt x="2605468" y="347579"/>
                  </a:lnTo>
                  <a:lnTo>
                    <a:pt x="2608951" y="347952"/>
                  </a:lnTo>
                  <a:lnTo>
                    <a:pt x="2612435" y="348324"/>
                  </a:lnTo>
                  <a:lnTo>
                    <a:pt x="2612435" y="435405"/>
                  </a:lnTo>
                  <a:lnTo>
                    <a:pt x="2612435" y="512242"/>
                  </a:lnTo>
                  <a:lnTo>
                    <a:pt x="2612435" y="580541"/>
                  </a:lnTo>
                  <a:lnTo>
                    <a:pt x="2612435" y="641650"/>
                  </a:lnTo>
                  <a:lnTo>
                    <a:pt x="2612435" y="696649"/>
                  </a:lnTo>
                  <a:lnTo>
                    <a:pt x="2612435" y="746410"/>
                  </a:lnTo>
                  <a:lnTo>
                    <a:pt x="2612435" y="791647"/>
                  </a:lnTo>
                  <a:lnTo>
                    <a:pt x="2612435" y="832950"/>
                  </a:lnTo>
                  <a:lnTo>
                    <a:pt x="2612435" y="870811"/>
                  </a:lnTo>
                  <a:lnTo>
                    <a:pt x="2612435" y="905644"/>
                  </a:lnTo>
                  <a:lnTo>
                    <a:pt x="2612435" y="937797"/>
                  </a:lnTo>
                  <a:lnTo>
                    <a:pt x="2612435" y="967568"/>
                  </a:lnTo>
                  <a:lnTo>
                    <a:pt x="2612435" y="995213"/>
                  </a:lnTo>
                  <a:lnTo>
                    <a:pt x="2612435" y="1020951"/>
                  </a:lnTo>
                  <a:lnTo>
                    <a:pt x="2612435" y="1044974"/>
                  </a:lnTo>
                  <a:lnTo>
                    <a:pt x="2612435" y="1067446"/>
                  </a:lnTo>
                  <a:lnTo>
                    <a:pt x="2612435" y="1088514"/>
                  </a:lnTo>
                  <a:lnTo>
                    <a:pt x="2612435" y="1108305"/>
                  </a:lnTo>
                  <a:lnTo>
                    <a:pt x="2612435" y="1126932"/>
                  </a:lnTo>
                  <a:lnTo>
                    <a:pt x="2615918" y="1126402"/>
                  </a:lnTo>
                  <a:lnTo>
                    <a:pt x="2619401" y="1125873"/>
                  </a:lnTo>
                  <a:lnTo>
                    <a:pt x="2622884" y="1125344"/>
                  </a:lnTo>
                  <a:lnTo>
                    <a:pt x="2626368" y="1124815"/>
                  </a:lnTo>
                  <a:lnTo>
                    <a:pt x="2629851" y="1124287"/>
                  </a:lnTo>
                  <a:lnTo>
                    <a:pt x="2633334" y="1123759"/>
                  </a:lnTo>
                  <a:lnTo>
                    <a:pt x="2636817" y="1123232"/>
                  </a:lnTo>
                  <a:lnTo>
                    <a:pt x="2640301" y="1122706"/>
                  </a:lnTo>
                  <a:lnTo>
                    <a:pt x="2643784" y="1122180"/>
                  </a:lnTo>
                  <a:lnTo>
                    <a:pt x="2647267" y="1121654"/>
                  </a:lnTo>
                  <a:lnTo>
                    <a:pt x="2650750" y="1121129"/>
                  </a:lnTo>
                  <a:lnTo>
                    <a:pt x="2654234" y="1120604"/>
                  </a:lnTo>
                  <a:lnTo>
                    <a:pt x="2657717" y="1120080"/>
                  </a:lnTo>
                  <a:lnTo>
                    <a:pt x="2661200" y="1119556"/>
                  </a:lnTo>
                  <a:lnTo>
                    <a:pt x="2664683" y="1119033"/>
                  </a:lnTo>
                  <a:lnTo>
                    <a:pt x="2668167" y="1118511"/>
                  </a:lnTo>
                  <a:lnTo>
                    <a:pt x="2671650" y="1117988"/>
                  </a:lnTo>
                  <a:lnTo>
                    <a:pt x="2675133" y="1117467"/>
                  </a:lnTo>
                  <a:lnTo>
                    <a:pt x="2678616" y="1116946"/>
                  </a:lnTo>
                  <a:lnTo>
                    <a:pt x="2682100" y="1116425"/>
                  </a:lnTo>
                  <a:lnTo>
                    <a:pt x="2685583" y="1115905"/>
                  </a:lnTo>
                  <a:lnTo>
                    <a:pt x="2689066" y="1115385"/>
                  </a:lnTo>
                  <a:lnTo>
                    <a:pt x="2692549" y="1114866"/>
                  </a:lnTo>
                  <a:lnTo>
                    <a:pt x="2696033" y="1114347"/>
                  </a:lnTo>
                  <a:lnTo>
                    <a:pt x="2699516" y="1113828"/>
                  </a:lnTo>
                  <a:lnTo>
                    <a:pt x="2702999" y="1113311"/>
                  </a:lnTo>
                  <a:lnTo>
                    <a:pt x="2706482" y="1112793"/>
                  </a:lnTo>
                  <a:lnTo>
                    <a:pt x="2709966" y="1112276"/>
                  </a:lnTo>
                  <a:lnTo>
                    <a:pt x="2713449" y="1111760"/>
                  </a:lnTo>
                  <a:lnTo>
                    <a:pt x="2716932" y="1111244"/>
                  </a:lnTo>
                  <a:lnTo>
                    <a:pt x="2720415" y="1110729"/>
                  </a:lnTo>
                  <a:lnTo>
                    <a:pt x="2723899" y="1110214"/>
                  </a:lnTo>
                  <a:lnTo>
                    <a:pt x="2727382" y="1109699"/>
                  </a:lnTo>
                  <a:lnTo>
                    <a:pt x="2730865" y="1109185"/>
                  </a:lnTo>
                  <a:lnTo>
                    <a:pt x="2734348" y="1108672"/>
                  </a:lnTo>
                  <a:lnTo>
                    <a:pt x="2737832" y="1108159"/>
                  </a:lnTo>
                  <a:lnTo>
                    <a:pt x="2741315" y="1107646"/>
                  </a:lnTo>
                  <a:lnTo>
                    <a:pt x="2744798" y="1107134"/>
                  </a:lnTo>
                  <a:lnTo>
                    <a:pt x="2748281" y="1106623"/>
                  </a:lnTo>
                  <a:lnTo>
                    <a:pt x="2751765" y="1106111"/>
                  </a:lnTo>
                  <a:lnTo>
                    <a:pt x="2755248" y="1105601"/>
                  </a:lnTo>
                  <a:lnTo>
                    <a:pt x="2758731" y="1105091"/>
                  </a:lnTo>
                  <a:lnTo>
                    <a:pt x="2762214" y="1104581"/>
                  </a:lnTo>
                  <a:lnTo>
                    <a:pt x="2765698" y="1104072"/>
                  </a:lnTo>
                  <a:lnTo>
                    <a:pt x="2769181" y="1103563"/>
                  </a:lnTo>
                  <a:lnTo>
                    <a:pt x="2772664" y="1103054"/>
                  </a:lnTo>
                  <a:lnTo>
                    <a:pt x="2776147" y="1102547"/>
                  </a:lnTo>
                  <a:lnTo>
                    <a:pt x="2779631" y="1102039"/>
                  </a:lnTo>
                  <a:lnTo>
                    <a:pt x="2783114" y="1101532"/>
                  </a:lnTo>
                  <a:lnTo>
                    <a:pt x="2786597" y="1101026"/>
                  </a:lnTo>
                  <a:lnTo>
                    <a:pt x="2790080" y="1100520"/>
                  </a:lnTo>
                  <a:lnTo>
                    <a:pt x="2793564" y="1100014"/>
                  </a:lnTo>
                  <a:lnTo>
                    <a:pt x="2797047" y="1099509"/>
                  </a:lnTo>
                  <a:lnTo>
                    <a:pt x="2800530" y="1099005"/>
                  </a:lnTo>
                  <a:lnTo>
                    <a:pt x="2804013" y="1098501"/>
                  </a:lnTo>
                  <a:lnTo>
                    <a:pt x="2807497" y="1097997"/>
                  </a:lnTo>
                  <a:lnTo>
                    <a:pt x="2810980" y="1097494"/>
                  </a:lnTo>
                  <a:lnTo>
                    <a:pt x="2814463" y="1096991"/>
                  </a:lnTo>
                  <a:lnTo>
                    <a:pt x="2817946" y="1096489"/>
                  </a:lnTo>
                  <a:lnTo>
                    <a:pt x="2821430" y="1095987"/>
                  </a:lnTo>
                  <a:lnTo>
                    <a:pt x="2824913" y="1095485"/>
                  </a:lnTo>
                  <a:lnTo>
                    <a:pt x="2828396" y="1094985"/>
                  </a:lnTo>
                  <a:lnTo>
                    <a:pt x="2831879" y="1094484"/>
                  </a:lnTo>
                  <a:lnTo>
                    <a:pt x="2835363" y="1093984"/>
                  </a:lnTo>
                  <a:lnTo>
                    <a:pt x="2838846" y="1093485"/>
                  </a:lnTo>
                  <a:lnTo>
                    <a:pt x="2842329" y="1092985"/>
                  </a:lnTo>
                  <a:lnTo>
                    <a:pt x="2845812" y="1092487"/>
                  </a:lnTo>
                  <a:lnTo>
                    <a:pt x="2849296" y="1091989"/>
                  </a:lnTo>
                  <a:lnTo>
                    <a:pt x="2852779" y="1091491"/>
                  </a:lnTo>
                  <a:lnTo>
                    <a:pt x="2856262" y="1090994"/>
                  </a:lnTo>
                  <a:lnTo>
                    <a:pt x="2859745" y="1090497"/>
                  </a:lnTo>
                  <a:lnTo>
                    <a:pt x="2863229" y="1090001"/>
                  </a:lnTo>
                  <a:lnTo>
                    <a:pt x="2866712" y="1089505"/>
                  </a:lnTo>
                  <a:lnTo>
                    <a:pt x="2870195" y="1089009"/>
                  </a:lnTo>
                  <a:lnTo>
                    <a:pt x="2873678" y="1088514"/>
                  </a:lnTo>
                  <a:lnTo>
                    <a:pt x="2877161" y="1088020"/>
                  </a:lnTo>
                  <a:lnTo>
                    <a:pt x="2880645" y="1087526"/>
                  </a:lnTo>
                  <a:lnTo>
                    <a:pt x="2884128" y="1087032"/>
                  </a:lnTo>
                  <a:lnTo>
                    <a:pt x="2887611" y="1086539"/>
                  </a:lnTo>
                  <a:lnTo>
                    <a:pt x="2891094" y="1086046"/>
                  </a:lnTo>
                  <a:lnTo>
                    <a:pt x="2894578" y="1085554"/>
                  </a:lnTo>
                  <a:lnTo>
                    <a:pt x="2898061" y="1085062"/>
                  </a:lnTo>
                  <a:lnTo>
                    <a:pt x="2901544" y="1084570"/>
                  </a:lnTo>
                  <a:lnTo>
                    <a:pt x="2905027" y="1084079"/>
                  </a:lnTo>
                  <a:lnTo>
                    <a:pt x="2908511" y="1083589"/>
                  </a:lnTo>
                  <a:lnTo>
                    <a:pt x="2911994" y="1083099"/>
                  </a:lnTo>
                  <a:lnTo>
                    <a:pt x="2915477" y="1082609"/>
                  </a:lnTo>
                  <a:lnTo>
                    <a:pt x="2918960" y="1082120"/>
                  </a:lnTo>
                  <a:lnTo>
                    <a:pt x="2922444" y="1081631"/>
                  </a:lnTo>
                  <a:lnTo>
                    <a:pt x="2925927" y="1081143"/>
                  </a:lnTo>
                  <a:lnTo>
                    <a:pt x="2929410" y="1080655"/>
                  </a:lnTo>
                  <a:lnTo>
                    <a:pt x="2932893" y="1080167"/>
                  </a:lnTo>
                  <a:lnTo>
                    <a:pt x="2936377" y="1079680"/>
                  </a:lnTo>
                  <a:lnTo>
                    <a:pt x="2939860" y="1079194"/>
                  </a:lnTo>
                  <a:lnTo>
                    <a:pt x="2943343" y="1078708"/>
                  </a:lnTo>
                  <a:lnTo>
                    <a:pt x="2946826" y="1078222"/>
                  </a:lnTo>
                  <a:lnTo>
                    <a:pt x="2950310" y="1077737"/>
                  </a:lnTo>
                  <a:lnTo>
                    <a:pt x="2953793" y="1077252"/>
                  </a:lnTo>
                  <a:lnTo>
                    <a:pt x="2957276" y="1076768"/>
                  </a:lnTo>
                  <a:lnTo>
                    <a:pt x="2960759" y="1076284"/>
                  </a:lnTo>
                  <a:lnTo>
                    <a:pt x="2964243" y="1075800"/>
                  </a:lnTo>
                  <a:lnTo>
                    <a:pt x="2967726" y="1075317"/>
                  </a:lnTo>
                  <a:lnTo>
                    <a:pt x="2971209" y="1074834"/>
                  </a:lnTo>
                  <a:lnTo>
                    <a:pt x="2974692" y="1074352"/>
                  </a:lnTo>
                  <a:lnTo>
                    <a:pt x="2978176" y="1073870"/>
                  </a:lnTo>
                  <a:lnTo>
                    <a:pt x="2981659" y="1073389"/>
                  </a:lnTo>
                  <a:lnTo>
                    <a:pt x="2985142" y="1072908"/>
                  </a:lnTo>
                  <a:lnTo>
                    <a:pt x="2988625" y="1072428"/>
                  </a:lnTo>
                  <a:lnTo>
                    <a:pt x="2992109" y="1071948"/>
                  </a:lnTo>
                  <a:lnTo>
                    <a:pt x="2995592" y="1071468"/>
                  </a:lnTo>
                  <a:lnTo>
                    <a:pt x="2999075" y="1070989"/>
                  </a:lnTo>
                  <a:lnTo>
                    <a:pt x="3002558" y="1070510"/>
                  </a:lnTo>
                  <a:lnTo>
                    <a:pt x="3006042" y="1070032"/>
                  </a:lnTo>
                  <a:lnTo>
                    <a:pt x="3009525" y="1069554"/>
                  </a:lnTo>
                  <a:lnTo>
                    <a:pt x="3013008" y="1069076"/>
                  </a:lnTo>
                  <a:lnTo>
                    <a:pt x="3016491" y="1068599"/>
                  </a:lnTo>
                  <a:lnTo>
                    <a:pt x="3019975" y="1068123"/>
                  </a:lnTo>
                  <a:lnTo>
                    <a:pt x="3023458" y="1067647"/>
                  </a:lnTo>
                  <a:lnTo>
                    <a:pt x="3026941" y="1067171"/>
                  </a:lnTo>
                  <a:lnTo>
                    <a:pt x="3030424" y="1066695"/>
                  </a:lnTo>
                  <a:lnTo>
                    <a:pt x="3033908" y="1066220"/>
                  </a:lnTo>
                  <a:lnTo>
                    <a:pt x="3037391" y="1065746"/>
                  </a:lnTo>
                  <a:lnTo>
                    <a:pt x="3040874" y="1065272"/>
                  </a:lnTo>
                  <a:lnTo>
                    <a:pt x="3044357" y="1064798"/>
                  </a:lnTo>
                  <a:lnTo>
                    <a:pt x="3047841" y="1064325"/>
                  </a:lnTo>
                  <a:lnTo>
                    <a:pt x="3047841" y="1082630"/>
                  </a:lnTo>
                  <a:lnTo>
                    <a:pt x="3047841" y="1099972"/>
                  </a:lnTo>
                  <a:lnTo>
                    <a:pt x="3051324" y="1099374"/>
                  </a:lnTo>
                  <a:lnTo>
                    <a:pt x="3054807" y="1098776"/>
                  </a:lnTo>
                  <a:lnTo>
                    <a:pt x="3058290" y="1098179"/>
                  </a:lnTo>
                  <a:lnTo>
                    <a:pt x="3061774" y="1097581"/>
                  </a:lnTo>
                  <a:lnTo>
                    <a:pt x="3065257" y="1096984"/>
                  </a:lnTo>
                  <a:lnTo>
                    <a:pt x="3068740" y="1096387"/>
                  </a:lnTo>
                  <a:lnTo>
                    <a:pt x="3072223" y="1095791"/>
                  </a:lnTo>
                  <a:lnTo>
                    <a:pt x="3075707" y="1095194"/>
                  </a:lnTo>
                  <a:lnTo>
                    <a:pt x="3079190" y="1094598"/>
                  </a:lnTo>
                  <a:lnTo>
                    <a:pt x="3082673" y="1094002"/>
                  </a:lnTo>
                  <a:lnTo>
                    <a:pt x="3086156" y="1093407"/>
                  </a:lnTo>
                  <a:lnTo>
                    <a:pt x="3089640" y="1092812"/>
                  </a:lnTo>
                  <a:lnTo>
                    <a:pt x="3093123" y="1092216"/>
                  </a:lnTo>
                  <a:lnTo>
                    <a:pt x="3096606" y="1091622"/>
                  </a:lnTo>
                  <a:lnTo>
                    <a:pt x="3100089" y="1091027"/>
                  </a:lnTo>
                  <a:lnTo>
                    <a:pt x="3103573" y="1090433"/>
                  </a:lnTo>
                  <a:lnTo>
                    <a:pt x="3107056" y="1089839"/>
                  </a:lnTo>
                  <a:lnTo>
                    <a:pt x="3110539" y="1089245"/>
                  </a:lnTo>
                  <a:lnTo>
                    <a:pt x="3114022" y="1088651"/>
                  </a:lnTo>
                  <a:lnTo>
                    <a:pt x="3117506" y="1088058"/>
                  </a:lnTo>
                  <a:lnTo>
                    <a:pt x="3120989" y="1087465"/>
                  </a:lnTo>
                  <a:lnTo>
                    <a:pt x="3124472" y="1086872"/>
                  </a:lnTo>
                  <a:lnTo>
                    <a:pt x="3127955" y="1086279"/>
                  </a:lnTo>
                  <a:lnTo>
                    <a:pt x="3131439" y="1085687"/>
                  </a:lnTo>
                  <a:lnTo>
                    <a:pt x="3134922" y="1085095"/>
                  </a:lnTo>
                  <a:lnTo>
                    <a:pt x="3138405" y="1084503"/>
                  </a:lnTo>
                  <a:lnTo>
                    <a:pt x="3141888" y="1083911"/>
                  </a:lnTo>
                  <a:lnTo>
                    <a:pt x="3145372" y="1083320"/>
                  </a:lnTo>
                  <a:lnTo>
                    <a:pt x="3148855" y="1082729"/>
                  </a:lnTo>
                  <a:lnTo>
                    <a:pt x="3152338" y="1082138"/>
                  </a:lnTo>
                  <a:lnTo>
                    <a:pt x="3155821" y="1081547"/>
                  </a:lnTo>
                  <a:lnTo>
                    <a:pt x="3159304" y="1080957"/>
                  </a:lnTo>
                  <a:lnTo>
                    <a:pt x="3162788" y="1080367"/>
                  </a:lnTo>
                  <a:lnTo>
                    <a:pt x="3166271" y="1079777"/>
                  </a:lnTo>
                  <a:lnTo>
                    <a:pt x="3169754" y="1079187"/>
                  </a:lnTo>
                  <a:lnTo>
                    <a:pt x="3173237" y="1078598"/>
                  </a:lnTo>
                  <a:lnTo>
                    <a:pt x="3176721" y="1078009"/>
                  </a:lnTo>
                  <a:lnTo>
                    <a:pt x="3180204" y="1077420"/>
                  </a:lnTo>
                  <a:lnTo>
                    <a:pt x="3183687" y="1076831"/>
                  </a:lnTo>
                  <a:lnTo>
                    <a:pt x="3187170" y="1076243"/>
                  </a:lnTo>
                  <a:lnTo>
                    <a:pt x="3190654" y="1075655"/>
                  </a:lnTo>
                  <a:lnTo>
                    <a:pt x="3194137" y="1075067"/>
                  </a:lnTo>
                  <a:lnTo>
                    <a:pt x="3197620" y="1074479"/>
                  </a:lnTo>
                  <a:lnTo>
                    <a:pt x="3201103" y="1073892"/>
                  </a:lnTo>
                  <a:lnTo>
                    <a:pt x="3204587" y="1073304"/>
                  </a:lnTo>
                  <a:lnTo>
                    <a:pt x="3208070" y="1072718"/>
                  </a:lnTo>
                  <a:lnTo>
                    <a:pt x="3211553" y="1072131"/>
                  </a:lnTo>
                  <a:lnTo>
                    <a:pt x="3215036" y="1071544"/>
                  </a:lnTo>
                  <a:lnTo>
                    <a:pt x="3218520" y="1070958"/>
                  </a:lnTo>
                  <a:lnTo>
                    <a:pt x="3222003" y="1070372"/>
                  </a:lnTo>
                  <a:lnTo>
                    <a:pt x="3225486" y="1069787"/>
                  </a:lnTo>
                  <a:lnTo>
                    <a:pt x="3228969" y="1069201"/>
                  </a:lnTo>
                  <a:lnTo>
                    <a:pt x="3232453" y="1068616"/>
                  </a:lnTo>
                  <a:lnTo>
                    <a:pt x="3235936" y="1068031"/>
                  </a:lnTo>
                  <a:lnTo>
                    <a:pt x="3239419" y="1067446"/>
                  </a:lnTo>
                  <a:lnTo>
                    <a:pt x="3242902" y="1066862"/>
                  </a:lnTo>
                  <a:lnTo>
                    <a:pt x="3246386" y="1066277"/>
                  </a:lnTo>
                  <a:lnTo>
                    <a:pt x="3249869" y="1065693"/>
                  </a:lnTo>
                  <a:lnTo>
                    <a:pt x="3253352" y="1065110"/>
                  </a:lnTo>
                  <a:lnTo>
                    <a:pt x="3256835" y="1064526"/>
                  </a:lnTo>
                  <a:lnTo>
                    <a:pt x="3260319" y="1063943"/>
                  </a:lnTo>
                  <a:lnTo>
                    <a:pt x="3263802" y="1063360"/>
                  </a:lnTo>
                  <a:lnTo>
                    <a:pt x="3267285" y="1062777"/>
                  </a:lnTo>
                  <a:lnTo>
                    <a:pt x="3270768" y="1062194"/>
                  </a:lnTo>
                  <a:lnTo>
                    <a:pt x="3274252" y="1061612"/>
                  </a:lnTo>
                  <a:lnTo>
                    <a:pt x="3277735" y="1061030"/>
                  </a:lnTo>
                  <a:lnTo>
                    <a:pt x="3281218" y="1060448"/>
                  </a:lnTo>
                  <a:lnTo>
                    <a:pt x="3284701" y="1059867"/>
                  </a:lnTo>
                  <a:lnTo>
                    <a:pt x="3288185" y="1059285"/>
                  </a:lnTo>
                  <a:lnTo>
                    <a:pt x="3291668" y="1058704"/>
                  </a:lnTo>
                  <a:lnTo>
                    <a:pt x="3295151" y="1058123"/>
                  </a:lnTo>
                  <a:lnTo>
                    <a:pt x="3298634" y="1057543"/>
                  </a:lnTo>
                  <a:lnTo>
                    <a:pt x="3302118" y="1056962"/>
                  </a:lnTo>
                  <a:lnTo>
                    <a:pt x="3305601" y="1056382"/>
                  </a:lnTo>
                  <a:lnTo>
                    <a:pt x="3309084" y="1055802"/>
                  </a:lnTo>
                  <a:lnTo>
                    <a:pt x="3312567" y="1055223"/>
                  </a:lnTo>
                  <a:lnTo>
                    <a:pt x="3316051" y="1054643"/>
                  </a:lnTo>
                  <a:lnTo>
                    <a:pt x="3319534" y="1054064"/>
                  </a:lnTo>
                  <a:lnTo>
                    <a:pt x="3323017" y="1053485"/>
                  </a:lnTo>
                  <a:lnTo>
                    <a:pt x="3326500" y="1052906"/>
                  </a:lnTo>
                  <a:lnTo>
                    <a:pt x="3329984" y="1052328"/>
                  </a:lnTo>
                  <a:lnTo>
                    <a:pt x="3333467" y="1051750"/>
                  </a:lnTo>
                  <a:lnTo>
                    <a:pt x="3336950" y="1051172"/>
                  </a:lnTo>
                  <a:lnTo>
                    <a:pt x="3340433" y="1050594"/>
                  </a:lnTo>
                  <a:lnTo>
                    <a:pt x="3343917" y="1050017"/>
                  </a:lnTo>
                  <a:lnTo>
                    <a:pt x="3347400" y="1049439"/>
                  </a:lnTo>
                  <a:lnTo>
                    <a:pt x="3350883" y="1048862"/>
                  </a:lnTo>
                  <a:lnTo>
                    <a:pt x="3354366" y="1048285"/>
                  </a:lnTo>
                  <a:lnTo>
                    <a:pt x="3357850" y="1047709"/>
                  </a:lnTo>
                  <a:lnTo>
                    <a:pt x="3361333" y="1047133"/>
                  </a:lnTo>
                  <a:lnTo>
                    <a:pt x="3364816" y="1046557"/>
                  </a:lnTo>
                  <a:lnTo>
                    <a:pt x="3368299" y="1045981"/>
                  </a:lnTo>
                  <a:lnTo>
                    <a:pt x="3371783" y="1045405"/>
                  </a:lnTo>
                  <a:lnTo>
                    <a:pt x="3375266" y="1044830"/>
                  </a:lnTo>
                  <a:lnTo>
                    <a:pt x="3378749" y="1044255"/>
                  </a:lnTo>
                  <a:lnTo>
                    <a:pt x="3382232" y="1043680"/>
                  </a:lnTo>
                  <a:lnTo>
                    <a:pt x="3385716" y="1043105"/>
                  </a:lnTo>
                  <a:lnTo>
                    <a:pt x="3389199" y="1042531"/>
                  </a:lnTo>
                  <a:lnTo>
                    <a:pt x="3392682" y="1041957"/>
                  </a:lnTo>
                  <a:lnTo>
                    <a:pt x="3396165" y="1041383"/>
                  </a:lnTo>
                  <a:lnTo>
                    <a:pt x="3399649" y="1040809"/>
                  </a:lnTo>
                  <a:lnTo>
                    <a:pt x="3403132" y="1040235"/>
                  </a:lnTo>
                  <a:lnTo>
                    <a:pt x="3406615" y="1039662"/>
                  </a:lnTo>
                  <a:lnTo>
                    <a:pt x="3410098" y="1039089"/>
                  </a:lnTo>
                  <a:lnTo>
                    <a:pt x="3413582" y="1038516"/>
                  </a:lnTo>
                  <a:lnTo>
                    <a:pt x="3417065" y="1037944"/>
                  </a:lnTo>
                  <a:lnTo>
                    <a:pt x="3420548" y="1037372"/>
                  </a:lnTo>
                  <a:lnTo>
                    <a:pt x="3424031" y="1036800"/>
                  </a:lnTo>
                  <a:lnTo>
                    <a:pt x="3427515" y="1036228"/>
                  </a:lnTo>
                  <a:lnTo>
                    <a:pt x="3430998" y="1035656"/>
                  </a:lnTo>
                  <a:lnTo>
                    <a:pt x="3434481" y="1035085"/>
                  </a:lnTo>
                  <a:lnTo>
                    <a:pt x="3437964" y="1034514"/>
                  </a:lnTo>
                  <a:lnTo>
                    <a:pt x="3441447" y="1033943"/>
                  </a:lnTo>
                  <a:lnTo>
                    <a:pt x="3444931" y="1033372"/>
                  </a:lnTo>
                  <a:lnTo>
                    <a:pt x="3448414" y="1032802"/>
                  </a:lnTo>
                  <a:lnTo>
                    <a:pt x="3451897" y="1032232"/>
                  </a:lnTo>
                  <a:lnTo>
                    <a:pt x="3455380" y="1031662"/>
                  </a:lnTo>
                  <a:lnTo>
                    <a:pt x="3458864" y="1031092"/>
                  </a:lnTo>
                  <a:lnTo>
                    <a:pt x="3462347" y="1030523"/>
                  </a:lnTo>
                  <a:lnTo>
                    <a:pt x="3465830" y="1029953"/>
                  </a:lnTo>
                  <a:lnTo>
                    <a:pt x="3469313" y="1029384"/>
                  </a:lnTo>
                  <a:lnTo>
                    <a:pt x="3472797" y="1028816"/>
                  </a:lnTo>
                  <a:lnTo>
                    <a:pt x="3476280" y="1028247"/>
                  </a:lnTo>
                  <a:lnTo>
                    <a:pt x="3479763" y="1027679"/>
                  </a:lnTo>
                  <a:lnTo>
                    <a:pt x="3483246" y="1027111"/>
                  </a:lnTo>
                  <a:lnTo>
                    <a:pt x="3483246" y="1044974"/>
                  </a:lnTo>
                  <a:lnTo>
                    <a:pt x="3483246" y="1061965"/>
                  </a:lnTo>
                  <a:lnTo>
                    <a:pt x="3483246" y="1078147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3229902"/>
              <a:ext cx="3483246" cy="2322164"/>
            </a:xfrm>
            <a:custGeom>
              <a:avLst/>
              <a:gdLst/>
              <a:ahLst/>
              <a:cxnLst/>
              <a:rect l="0" t="0" r="0" b="0"/>
              <a:pathLst>
                <a:path w="3483246" h="2322164">
                  <a:moveTo>
                    <a:pt x="0" y="2322164"/>
                  </a:moveTo>
                  <a:lnTo>
                    <a:pt x="3483" y="2308287"/>
                  </a:lnTo>
                  <a:lnTo>
                    <a:pt x="6966" y="2294519"/>
                  </a:lnTo>
                  <a:lnTo>
                    <a:pt x="10449" y="2280861"/>
                  </a:lnTo>
                  <a:lnTo>
                    <a:pt x="13932" y="2267310"/>
                  </a:lnTo>
                  <a:lnTo>
                    <a:pt x="17416" y="2253865"/>
                  </a:lnTo>
                  <a:lnTo>
                    <a:pt x="20899" y="2240526"/>
                  </a:lnTo>
                  <a:lnTo>
                    <a:pt x="24382" y="2227290"/>
                  </a:lnTo>
                  <a:lnTo>
                    <a:pt x="27865" y="2214156"/>
                  </a:lnTo>
                  <a:lnTo>
                    <a:pt x="31349" y="2201125"/>
                  </a:lnTo>
                  <a:lnTo>
                    <a:pt x="34832" y="2188193"/>
                  </a:lnTo>
                  <a:lnTo>
                    <a:pt x="38315" y="2175361"/>
                  </a:lnTo>
                  <a:lnTo>
                    <a:pt x="41798" y="2162626"/>
                  </a:lnTo>
                  <a:lnTo>
                    <a:pt x="45282" y="2149988"/>
                  </a:lnTo>
                  <a:lnTo>
                    <a:pt x="48765" y="2137446"/>
                  </a:lnTo>
                  <a:lnTo>
                    <a:pt x="52248" y="2124999"/>
                  </a:lnTo>
                  <a:lnTo>
                    <a:pt x="55731" y="2112646"/>
                  </a:lnTo>
                  <a:lnTo>
                    <a:pt x="59215" y="2100384"/>
                  </a:lnTo>
                  <a:lnTo>
                    <a:pt x="62698" y="2088215"/>
                  </a:lnTo>
                  <a:lnTo>
                    <a:pt x="66181" y="2076136"/>
                  </a:lnTo>
                  <a:lnTo>
                    <a:pt x="69664" y="2064146"/>
                  </a:lnTo>
                  <a:lnTo>
                    <a:pt x="73148" y="2052245"/>
                  </a:lnTo>
                  <a:lnTo>
                    <a:pt x="76631" y="2040431"/>
                  </a:lnTo>
                  <a:lnTo>
                    <a:pt x="80114" y="2028704"/>
                  </a:lnTo>
                  <a:lnTo>
                    <a:pt x="83597" y="2017062"/>
                  </a:lnTo>
                  <a:lnTo>
                    <a:pt x="87081" y="2005505"/>
                  </a:lnTo>
                  <a:lnTo>
                    <a:pt x="90564" y="1994032"/>
                  </a:lnTo>
                  <a:lnTo>
                    <a:pt x="94047" y="1982642"/>
                  </a:lnTo>
                  <a:lnTo>
                    <a:pt x="97530" y="1971334"/>
                  </a:lnTo>
                  <a:lnTo>
                    <a:pt x="101014" y="1960106"/>
                  </a:lnTo>
                  <a:lnTo>
                    <a:pt x="104497" y="1948959"/>
                  </a:lnTo>
                  <a:lnTo>
                    <a:pt x="107980" y="1937891"/>
                  </a:lnTo>
                  <a:lnTo>
                    <a:pt x="111463" y="1926902"/>
                  </a:lnTo>
                  <a:lnTo>
                    <a:pt x="114947" y="1915990"/>
                  </a:lnTo>
                  <a:lnTo>
                    <a:pt x="118430" y="1905156"/>
                  </a:lnTo>
                  <a:lnTo>
                    <a:pt x="121913" y="1894397"/>
                  </a:lnTo>
                  <a:lnTo>
                    <a:pt x="125396" y="1883713"/>
                  </a:lnTo>
                  <a:lnTo>
                    <a:pt x="128880" y="1873104"/>
                  </a:lnTo>
                  <a:lnTo>
                    <a:pt x="132363" y="1862569"/>
                  </a:lnTo>
                  <a:lnTo>
                    <a:pt x="135846" y="1852107"/>
                  </a:lnTo>
                  <a:lnTo>
                    <a:pt x="139329" y="1841716"/>
                  </a:lnTo>
                  <a:lnTo>
                    <a:pt x="142813" y="1831397"/>
                  </a:lnTo>
                  <a:lnTo>
                    <a:pt x="146296" y="1821149"/>
                  </a:lnTo>
                  <a:lnTo>
                    <a:pt x="149779" y="1810971"/>
                  </a:lnTo>
                  <a:lnTo>
                    <a:pt x="153262" y="1800862"/>
                  </a:lnTo>
                  <a:lnTo>
                    <a:pt x="156746" y="1790821"/>
                  </a:lnTo>
                  <a:lnTo>
                    <a:pt x="160229" y="1780849"/>
                  </a:lnTo>
                  <a:lnTo>
                    <a:pt x="163712" y="1770943"/>
                  </a:lnTo>
                  <a:lnTo>
                    <a:pt x="167195" y="1761104"/>
                  </a:lnTo>
                  <a:lnTo>
                    <a:pt x="170679" y="1751331"/>
                  </a:lnTo>
                  <a:lnTo>
                    <a:pt x="174162" y="1741623"/>
                  </a:lnTo>
                  <a:lnTo>
                    <a:pt x="177645" y="1731979"/>
                  </a:lnTo>
                  <a:lnTo>
                    <a:pt x="181128" y="1722400"/>
                  </a:lnTo>
                  <a:lnTo>
                    <a:pt x="184612" y="1712883"/>
                  </a:lnTo>
                  <a:lnTo>
                    <a:pt x="188095" y="1703429"/>
                  </a:lnTo>
                  <a:lnTo>
                    <a:pt x="191578" y="1694038"/>
                  </a:lnTo>
                  <a:lnTo>
                    <a:pt x="195061" y="1684707"/>
                  </a:lnTo>
                  <a:lnTo>
                    <a:pt x="198545" y="1675438"/>
                  </a:lnTo>
                  <a:lnTo>
                    <a:pt x="202028" y="1666228"/>
                  </a:lnTo>
                  <a:lnTo>
                    <a:pt x="205511" y="1657078"/>
                  </a:lnTo>
                  <a:lnTo>
                    <a:pt x="208994" y="1647987"/>
                  </a:lnTo>
                  <a:lnTo>
                    <a:pt x="212478" y="1638955"/>
                  </a:lnTo>
                  <a:lnTo>
                    <a:pt x="215961" y="1629980"/>
                  </a:lnTo>
                  <a:lnTo>
                    <a:pt x="219444" y="1621063"/>
                  </a:lnTo>
                  <a:lnTo>
                    <a:pt x="222927" y="1612203"/>
                  </a:lnTo>
                  <a:lnTo>
                    <a:pt x="226411" y="1603399"/>
                  </a:lnTo>
                  <a:lnTo>
                    <a:pt x="229894" y="1594651"/>
                  </a:lnTo>
                  <a:lnTo>
                    <a:pt x="233377" y="1585957"/>
                  </a:lnTo>
                  <a:lnTo>
                    <a:pt x="236860" y="1577319"/>
                  </a:lnTo>
                  <a:lnTo>
                    <a:pt x="240344" y="1568735"/>
                  </a:lnTo>
                  <a:lnTo>
                    <a:pt x="243827" y="1560204"/>
                  </a:lnTo>
                  <a:lnTo>
                    <a:pt x="247310" y="1551726"/>
                  </a:lnTo>
                  <a:lnTo>
                    <a:pt x="250793" y="1543301"/>
                  </a:lnTo>
                  <a:lnTo>
                    <a:pt x="254277" y="1534929"/>
                  </a:lnTo>
                  <a:lnTo>
                    <a:pt x="257760" y="1526608"/>
                  </a:lnTo>
                  <a:lnTo>
                    <a:pt x="261243" y="1518338"/>
                  </a:lnTo>
                  <a:lnTo>
                    <a:pt x="264726" y="1510119"/>
                  </a:lnTo>
                  <a:lnTo>
                    <a:pt x="268210" y="1501950"/>
                  </a:lnTo>
                  <a:lnTo>
                    <a:pt x="271693" y="1493831"/>
                  </a:lnTo>
                  <a:lnTo>
                    <a:pt x="275176" y="1485761"/>
                  </a:lnTo>
                  <a:lnTo>
                    <a:pt x="278659" y="1477741"/>
                  </a:lnTo>
                  <a:lnTo>
                    <a:pt x="282143" y="1469768"/>
                  </a:lnTo>
                  <a:lnTo>
                    <a:pt x="285626" y="1461844"/>
                  </a:lnTo>
                  <a:lnTo>
                    <a:pt x="289109" y="1453967"/>
                  </a:lnTo>
                  <a:lnTo>
                    <a:pt x="292592" y="1446138"/>
                  </a:lnTo>
                  <a:lnTo>
                    <a:pt x="296075" y="1438355"/>
                  </a:lnTo>
                  <a:lnTo>
                    <a:pt x="299559" y="1430619"/>
                  </a:lnTo>
                  <a:lnTo>
                    <a:pt x="303042" y="1422928"/>
                  </a:lnTo>
                  <a:lnTo>
                    <a:pt x="306525" y="1415283"/>
                  </a:lnTo>
                  <a:lnTo>
                    <a:pt x="310008" y="1407683"/>
                  </a:lnTo>
                  <a:lnTo>
                    <a:pt x="313492" y="1400128"/>
                  </a:lnTo>
                  <a:lnTo>
                    <a:pt x="316975" y="1392617"/>
                  </a:lnTo>
                  <a:lnTo>
                    <a:pt x="320458" y="1385150"/>
                  </a:lnTo>
                  <a:lnTo>
                    <a:pt x="323941" y="1377727"/>
                  </a:lnTo>
                  <a:lnTo>
                    <a:pt x="327425" y="1370347"/>
                  </a:lnTo>
                  <a:lnTo>
                    <a:pt x="330908" y="1363009"/>
                  </a:lnTo>
                  <a:lnTo>
                    <a:pt x="334391" y="1355714"/>
                  </a:lnTo>
                  <a:lnTo>
                    <a:pt x="337874" y="1348461"/>
                  </a:lnTo>
                  <a:lnTo>
                    <a:pt x="341358" y="1341250"/>
                  </a:lnTo>
                  <a:lnTo>
                    <a:pt x="344841" y="1334080"/>
                  </a:lnTo>
                  <a:lnTo>
                    <a:pt x="348324" y="1326951"/>
                  </a:lnTo>
                  <a:lnTo>
                    <a:pt x="351807" y="1319862"/>
                  </a:lnTo>
                  <a:lnTo>
                    <a:pt x="355291" y="1312814"/>
                  </a:lnTo>
                  <a:lnTo>
                    <a:pt x="358774" y="1305806"/>
                  </a:lnTo>
                  <a:lnTo>
                    <a:pt x="362257" y="1298837"/>
                  </a:lnTo>
                  <a:lnTo>
                    <a:pt x="365740" y="1291908"/>
                  </a:lnTo>
                  <a:lnTo>
                    <a:pt x="369224" y="1285018"/>
                  </a:lnTo>
                  <a:lnTo>
                    <a:pt x="372707" y="1278166"/>
                  </a:lnTo>
                  <a:lnTo>
                    <a:pt x="376190" y="1271352"/>
                  </a:lnTo>
                  <a:lnTo>
                    <a:pt x="379673" y="1264577"/>
                  </a:lnTo>
                  <a:lnTo>
                    <a:pt x="383157" y="1257839"/>
                  </a:lnTo>
                  <a:lnTo>
                    <a:pt x="386640" y="1251138"/>
                  </a:lnTo>
                  <a:lnTo>
                    <a:pt x="390123" y="1244474"/>
                  </a:lnTo>
                  <a:lnTo>
                    <a:pt x="393606" y="1237848"/>
                  </a:lnTo>
                  <a:lnTo>
                    <a:pt x="397090" y="1231257"/>
                  </a:lnTo>
                  <a:lnTo>
                    <a:pt x="400573" y="1224703"/>
                  </a:lnTo>
                  <a:lnTo>
                    <a:pt x="404056" y="1218184"/>
                  </a:lnTo>
                  <a:lnTo>
                    <a:pt x="407539" y="1211701"/>
                  </a:lnTo>
                  <a:lnTo>
                    <a:pt x="411023" y="1205253"/>
                  </a:lnTo>
                  <a:lnTo>
                    <a:pt x="414506" y="1198841"/>
                  </a:lnTo>
                  <a:lnTo>
                    <a:pt x="417989" y="1192462"/>
                  </a:lnTo>
                  <a:lnTo>
                    <a:pt x="421472" y="1186119"/>
                  </a:lnTo>
                  <a:lnTo>
                    <a:pt x="424956" y="1179809"/>
                  </a:lnTo>
                  <a:lnTo>
                    <a:pt x="428439" y="1173533"/>
                  </a:lnTo>
                  <a:lnTo>
                    <a:pt x="431922" y="1167291"/>
                  </a:lnTo>
                  <a:lnTo>
                    <a:pt x="435405" y="1161082"/>
                  </a:lnTo>
                  <a:lnTo>
                    <a:pt x="438889" y="1154906"/>
                  </a:lnTo>
                  <a:lnTo>
                    <a:pt x="442372" y="1148763"/>
                  </a:lnTo>
                  <a:lnTo>
                    <a:pt x="445855" y="1142652"/>
                  </a:lnTo>
                  <a:lnTo>
                    <a:pt x="449338" y="1136573"/>
                  </a:lnTo>
                  <a:lnTo>
                    <a:pt x="452822" y="1130527"/>
                  </a:lnTo>
                  <a:lnTo>
                    <a:pt x="456305" y="1124512"/>
                  </a:lnTo>
                  <a:lnTo>
                    <a:pt x="459788" y="1118529"/>
                  </a:lnTo>
                  <a:lnTo>
                    <a:pt x="463271" y="1112577"/>
                  </a:lnTo>
                  <a:lnTo>
                    <a:pt x="466755" y="1106656"/>
                  </a:lnTo>
                  <a:lnTo>
                    <a:pt x="470238" y="1100766"/>
                  </a:lnTo>
                  <a:lnTo>
                    <a:pt x="473721" y="1094906"/>
                  </a:lnTo>
                  <a:lnTo>
                    <a:pt x="477204" y="1089077"/>
                  </a:lnTo>
                  <a:lnTo>
                    <a:pt x="480688" y="1083277"/>
                  </a:lnTo>
                  <a:lnTo>
                    <a:pt x="484171" y="1077508"/>
                  </a:lnTo>
                  <a:lnTo>
                    <a:pt x="487654" y="1071768"/>
                  </a:lnTo>
                  <a:lnTo>
                    <a:pt x="491137" y="1066057"/>
                  </a:lnTo>
                  <a:lnTo>
                    <a:pt x="494621" y="1060376"/>
                  </a:lnTo>
                  <a:lnTo>
                    <a:pt x="498104" y="1054723"/>
                  </a:lnTo>
                  <a:lnTo>
                    <a:pt x="501587" y="1049099"/>
                  </a:lnTo>
                  <a:lnTo>
                    <a:pt x="505070" y="1043504"/>
                  </a:lnTo>
                  <a:lnTo>
                    <a:pt x="508554" y="1037937"/>
                  </a:lnTo>
                  <a:lnTo>
                    <a:pt x="512037" y="1032398"/>
                  </a:lnTo>
                  <a:lnTo>
                    <a:pt x="515520" y="1026886"/>
                  </a:lnTo>
                  <a:lnTo>
                    <a:pt x="519003" y="1021403"/>
                  </a:lnTo>
                  <a:lnTo>
                    <a:pt x="522487" y="1015947"/>
                  </a:lnTo>
                  <a:lnTo>
                    <a:pt x="525970" y="1010518"/>
                  </a:lnTo>
                  <a:lnTo>
                    <a:pt x="529453" y="1005116"/>
                  </a:lnTo>
                  <a:lnTo>
                    <a:pt x="532936" y="999740"/>
                  </a:lnTo>
                  <a:lnTo>
                    <a:pt x="536420" y="994392"/>
                  </a:lnTo>
                  <a:lnTo>
                    <a:pt x="539903" y="989070"/>
                  </a:lnTo>
                  <a:lnTo>
                    <a:pt x="543386" y="983774"/>
                  </a:lnTo>
                  <a:lnTo>
                    <a:pt x="546869" y="978504"/>
                  </a:lnTo>
                  <a:lnTo>
                    <a:pt x="550353" y="973260"/>
                  </a:lnTo>
                  <a:lnTo>
                    <a:pt x="553836" y="968041"/>
                  </a:lnTo>
                  <a:lnTo>
                    <a:pt x="557319" y="962848"/>
                  </a:lnTo>
                  <a:lnTo>
                    <a:pt x="560802" y="957681"/>
                  </a:lnTo>
                  <a:lnTo>
                    <a:pt x="564286" y="952538"/>
                  </a:lnTo>
                  <a:lnTo>
                    <a:pt x="567769" y="947420"/>
                  </a:lnTo>
                  <a:lnTo>
                    <a:pt x="571252" y="942327"/>
                  </a:lnTo>
                  <a:lnTo>
                    <a:pt x="574735" y="937259"/>
                  </a:lnTo>
                  <a:lnTo>
                    <a:pt x="578218" y="932215"/>
                  </a:lnTo>
                  <a:lnTo>
                    <a:pt x="581702" y="927195"/>
                  </a:lnTo>
                  <a:lnTo>
                    <a:pt x="585185" y="922199"/>
                  </a:lnTo>
                  <a:lnTo>
                    <a:pt x="588668" y="917227"/>
                  </a:lnTo>
                  <a:lnTo>
                    <a:pt x="592151" y="912278"/>
                  </a:lnTo>
                  <a:lnTo>
                    <a:pt x="595635" y="907354"/>
                  </a:lnTo>
                  <a:lnTo>
                    <a:pt x="599118" y="902452"/>
                  </a:lnTo>
                  <a:lnTo>
                    <a:pt x="602601" y="897574"/>
                  </a:lnTo>
                  <a:lnTo>
                    <a:pt x="606084" y="892718"/>
                  </a:lnTo>
                  <a:lnTo>
                    <a:pt x="609568" y="887886"/>
                  </a:lnTo>
                  <a:lnTo>
                    <a:pt x="613051" y="883076"/>
                  </a:lnTo>
                  <a:lnTo>
                    <a:pt x="616534" y="878289"/>
                  </a:lnTo>
                  <a:lnTo>
                    <a:pt x="620017" y="873524"/>
                  </a:lnTo>
                  <a:lnTo>
                    <a:pt x="623501" y="868781"/>
                  </a:lnTo>
                  <a:lnTo>
                    <a:pt x="626984" y="864061"/>
                  </a:lnTo>
                  <a:lnTo>
                    <a:pt x="630467" y="859362"/>
                  </a:lnTo>
                  <a:lnTo>
                    <a:pt x="633950" y="854685"/>
                  </a:lnTo>
                  <a:lnTo>
                    <a:pt x="637434" y="850030"/>
                  </a:lnTo>
                  <a:lnTo>
                    <a:pt x="640917" y="845396"/>
                  </a:lnTo>
                  <a:lnTo>
                    <a:pt x="644400" y="840783"/>
                  </a:lnTo>
                  <a:lnTo>
                    <a:pt x="647883" y="836192"/>
                  </a:lnTo>
                  <a:lnTo>
                    <a:pt x="651367" y="831621"/>
                  </a:lnTo>
                  <a:lnTo>
                    <a:pt x="654850" y="827072"/>
                  </a:lnTo>
                  <a:lnTo>
                    <a:pt x="658333" y="822543"/>
                  </a:lnTo>
                  <a:lnTo>
                    <a:pt x="661816" y="818035"/>
                  </a:lnTo>
                  <a:lnTo>
                    <a:pt x="665300" y="813547"/>
                  </a:lnTo>
                  <a:lnTo>
                    <a:pt x="668783" y="809079"/>
                  </a:lnTo>
                  <a:lnTo>
                    <a:pt x="672266" y="804632"/>
                  </a:lnTo>
                  <a:lnTo>
                    <a:pt x="675749" y="800205"/>
                  </a:lnTo>
                  <a:lnTo>
                    <a:pt x="679233" y="795797"/>
                  </a:lnTo>
                  <a:lnTo>
                    <a:pt x="682716" y="791410"/>
                  </a:lnTo>
                  <a:lnTo>
                    <a:pt x="686199" y="787042"/>
                  </a:lnTo>
                  <a:lnTo>
                    <a:pt x="689682" y="782693"/>
                  </a:lnTo>
                  <a:lnTo>
                    <a:pt x="693166" y="778364"/>
                  </a:lnTo>
                  <a:lnTo>
                    <a:pt x="696649" y="774054"/>
                  </a:lnTo>
                  <a:lnTo>
                    <a:pt x="700132" y="769764"/>
                  </a:lnTo>
                  <a:lnTo>
                    <a:pt x="703615" y="765492"/>
                  </a:lnTo>
                  <a:lnTo>
                    <a:pt x="707099" y="761239"/>
                  </a:lnTo>
                  <a:lnTo>
                    <a:pt x="710582" y="757005"/>
                  </a:lnTo>
                  <a:lnTo>
                    <a:pt x="714065" y="752789"/>
                  </a:lnTo>
                  <a:lnTo>
                    <a:pt x="717548" y="748592"/>
                  </a:lnTo>
                  <a:lnTo>
                    <a:pt x="721032" y="744413"/>
                  </a:lnTo>
                  <a:lnTo>
                    <a:pt x="724515" y="740253"/>
                  </a:lnTo>
                  <a:lnTo>
                    <a:pt x="727998" y="736111"/>
                  </a:lnTo>
                  <a:lnTo>
                    <a:pt x="731481" y="731986"/>
                  </a:lnTo>
                  <a:lnTo>
                    <a:pt x="734965" y="727880"/>
                  </a:lnTo>
                  <a:lnTo>
                    <a:pt x="738448" y="723791"/>
                  </a:lnTo>
                  <a:lnTo>
                    <a:pt x="741931" y="719720"/>
                  </a:lnTo>
                  <a:lnTo>
                    <a:pt x="745414" y="715667"/>
                  </a:lnTo>
                  <a:lnTo>
                    <a:pt x="748898" y="711631"/>
                  </a:lnTo>
                  <a:lnTo>
                    <a:pt x="752381" y="707612"/>
                  </a:lnTo>
                  <a:lnTo>
                    <a:pt x="755864" y="703610"/>
                  </a:lnTo>
                  <a:lnTo>
                    <a:pt x="759347" y="699626"/>
                  </a:lnTo>
                  <a:lnTo>
                    <a:pt x="762831" y="695659"/>
                  </a:lnTo>
                  <a:lnTo>
                    <a:pt x="766314" y="691708"/>
                  </a:lnTo>
                  <a:lnTo>
                    <a:pt x="769797" y="687774"/>
                  </a:lnTo>
                  <a:lnTo>
                    <a:pt x="773280" y="683857"/>
                  </a:lnTo>
                  <a:lnTo>
                    <a:pt x="776764" y="679957"/>
                  </a:lnTo>
                  <a:lnTo>
                    <a:pt x="780247" y="676073"/>
                  </a:lnTo>
                  <a:lnTo>
                    <a:pt x="783730" y="672205"/>
                  </a:lnTo>
                  <a:lnTo>
                    <a:pt x="787213" y="668354"/>
                  </a:lnTo>
                  <a:lnTo>
                    <a:pt x="790697" y="664518"/>
                  </a:lnTo>
                  <a:lnTo>
                    <a:pt x="794180" y="660699"/>
                  </a:lnTo>
                  <a:lnTo>
                    <a:pt x="797663" y="656896"/>
                  </a:lnTo>
                  <a:lnTo>
                    <a:pt x="801146" y="653108"/>
                  </a:lnTo>
                  <a:lnTo>
                    <a:pt x="804630" y="649337"/>
                  </a:lnTo>
                  <a:lnTo>
                    <a:pt x="808113" y="645581"/>
                  </a:lnTo>
                  <a:lnTo>
                    <a:pt x="811596" y="641840"/>
                  </a:lnTo>
                  <a:lnTo>
                    <a:pt x="815079" y="638115"/>
                  </a:lnTo>
                  <a:lnTo>
                    <a:pt x="818563" y="634405"/>
                  </a:lnTo>
                  <a:lnTo>
                    <a:pt x="822046" y="630711"/>
                  </a:lnTo>
                  <a:lnTo>
                    <a:pt x="825529" y="627032"/>
                  </a:lnTo>
                  <a:lnTo>
                    <a:pt x="829012" y="623367"/>
                  </a:lnTo>
                  <a:lnTo>
                    <a:pt x="832496" y="619718"/>
                  </a:lnTo>
                  <a:lnTo>
                    <a:pt x="835979" y="616084"/>
                  </a:lnTo>
                  <a:lnTo>
                    <a:pt x="839462" y="612465"/>
                  </a:lnTo>
                  <a:lnTo>
                    <a:pt x="842945" y="608860"/>
                  </a:lnTo>
                  <a:lnTo>
                    <a:pt x="846429" y="605270"/>
                  </a:lnTo>
                  <a:lnTo>
                    <a:pt x="849912" y="601694"/>
                  </a:lnTo>
                  <a:lnTo>
                    <a:pt x="853395" y="598133"/>
                  </a:lnTo>
                  <a:lnTo>
                    <a:pt x="856878" y="594586"/>
                  </a:lnTo>
                  <a:lnTo>
                    <a:pt x="860361" y="591053"/>
                  </a:lnTo>
                  <a:lnTo>
                    <a:pt x="863845" y="587535"/>
                  </a:lnTo>
                  <a:lnTo>
                    <a:pt x="867328" y="584031"/>
                  </a:lnTo>
                  <a:lnTo>
                    <a:pt x="870811" y="580541"/>
                  </a:lnTo>
                  <a:lnTo>
                    <a:pt x="874294" y="577064"/>
                  </a:lnTo>
                  <a:lnTo>
                    <a:pt x="877778" y="573602"/>
                  </a:lnTo>
                  <a:lnTo>
                    <a:pt x="881261" y="570153"/>
                  </a:lnTo>
                  <a:lnTo>
                    <a:pt x="884744" y="566718"/>
                  </a:lnTo>
                  <a:lnTo>
                    <a:pt x="888227" y="563297"/>
                  </a:lnTo>
                  <a:lnTo>
                    <a:pt x="891711" y="559889"/>
                  </a:lnTo>
                  <a:lnTo>
                    <a:pt x="895194" y="556495"/>
                  </a:lnTo>
                  <a:lnTo>
                    <a:pt x="898677" y="553114"/>
                  </a:lnTo>
                  <a:lnTo>
                    <a:pt x="902160" y="549746"/>
                  </a:lnTo>
                  <a:lnTo>
                    <a:pt x="905644" y="546391"/>
                  </a:lnTo>
                  <a:lnTo>
                    <a:pt x="909127" y="543050"/>
                  </a:lnTo>
                  <a:lnTo>
                    <a:pt x="912610" y="539721"/>
                  </a:lnTo>
                  <a:lnTo>
                    <a:pt x="916093" y="536406"/>
                  </a:lnTo>
                  <a:lnTo>
                    <a:pt x="919577" y="533103"/>
                  </a:lnTo>
                  <a:lnTo>
                    <a:pt x="923060" y="529814"/>
                  </a:lnTo>
                  <a:lnTo>
                    <a:pt x="926543" y="526537"/>
                  </a:lnTo>
                  <a:lnTo>
                    <a:pt x="930026" y="523273"/>
                  </a:lnTo>
                  <a:lnTo>
                    <a:pt x="933510" y="520021"/>
                  </a:lnTo>
                  <a:lnTo>
                    <a:pt x="936993" y="516782"/>
                  </a:lnTo>
                  <a:lnTo>
                    <a:pt x="940476" y="513555"/>
                  </a:lnTo>
                  <a:lnTo>
                    <a:pt x="943959" y="510341"/>
                  </a:lnTo>
                  <a:lnTo>
                    <a:pt x="947443" y="507139"/>
                  </a:lnTo>
                  <a:lnTo>
                    <a:pt x="950926" y="503949"/>
                  </a:lnTo>
                  <a:lnTo>
                    <a:pt x="954409" y="500772"/>
                  </a:lnTo>
                  <a:lnTo>
                    <a:pt x="957892" y="497606"/>
                  </a:lnTo>
                  <a:lnTo>
                    <a:pt x="961376" y="494453"/>
                  </a:lnTo>
                  <a:lnTo>
                    <a:pt x="964859" y="491311"/>
                  </a:lnTo>
                  <a:lnTo>
                    <a:pt x="968342" y="488182"/>
                  </a:lnTo>
                  <a:lnTo>
                    <a:pt x="971825" y="485064"/>
                  </a:lnTo>
                  <a:lnTo>
                    <a:pt x="975309" y="481958"/>
                  </a:lnTo>
                  <a:lnTo>
                    <a:pt x="978792" y="478864"/>
                  </a:lnTo>
                  <a:lnTo>
                    <a:pt x="982275" y="475781"/>
                  </a:lnTo>
                  <a:lnTo>
                    <a:pt x="985758" y="472710"/>
                  </a:lnTo>
                  <a:lnTo>
                    <a:pt x="989242" y="469651"/>
                  </a:lnTo>
                  <a:lnTo>
                    <a:pt x="992725" y="466603"/>
                  </a:lnTo>
                  <a:lnTo>
                    <a:pt x="996208" y="463566"/>
                  </a:lnTo>
                  <a:lnTo>
                    <a:pt x="999691" y="460541"/>
                  </a:lnTo>
                  <a:lnTo>
                    <a:pt x="1003175" y="457526"/>
                  </a:lnTo>
                  <a:lnTo>
                    <a:pt x="1006658" y="454523"/>
                  </a:lnTo>
                  <a:lnTo>
                    <a:pt x="1010141" y="451532"/>
                  </a:lnTo>
                  <a:lnTo>
                    <a:pt x="1013624" y="448551"/>
                  </a:lnTo>
                  <a:lnTo>
                    <a:pt x="1017108" y="445581"/>
                  </a:lnTo>
                  <a:lnTo>
                    <a:pt x="1020591" y="442622"/>
                  </a:lnTo>
                  <a:lnTo>
                    <a:pt x="1024074" y="439674"/>
                  </a:lnTo>
                  <a:lnTo>
                    <a:pt x="1027557" y="436737"/>
                  </a:lnTo>
                  <a:lnTo>
                    <a:pt x="1031041" y="433810"/>
                  </a:lnTo>
                  <a:lnTo>
                    <a:pt x="1034524" y="430895"/>
                  </a:lnTo>
                  <a:lnTo>
                    <a:pt x="1038007" y="427990"/>
                  </a:lnTo>
                  <a:lnTo>
                    <a:pt x="1041490" y="425095"/>
                  </a:lnTo>
                  <a:lnTo>
                    <a:pt x="1044974" y="422211"/>
                  </a:lnTo>
                  <a:lnTo>
                    <a:pt x="1048457" y="419338"/>
                  </a:lnTo>
                  <a:lnTo>
                    <a:pt x="1051940" y="416475"/>
                  </a:lnTo>
                  <a:lnTo>
                    <a:pt x="1055423" y="413622"/>
                  </a:lnTo>
                  <a:lnTo>
                    <a:pt x="1058907" y="410780"/>
                  </a:lnTo>
                  <a:lnTo>
                    <a:pt x="1062390" y="407947"/>
                  </a:lnTo>
                  <a:lnTo>
                    <a:pt x="1065873" y="405125"/>
                  </a:lnTo>
                  <a:lnTo>
                    <a:pt x="1069356" y="402313"/>
                  </a:lnTo>
                  <a:lnTo>
                    <a:pt x="1072840" y="399512"/>
                  </a:lnTo>
                  <a:lnTo>
                    <a:pt x="1076323" y="396720"/>
                  </a:lnTo>
                  <a:lnTo>
                    <a:pt x="1079806" y="393938"/>
                  </a:lnTo>
                  <a:lnTo>
                    <a:pt x="1083289" y="391166"/>
                  </a:lnTo>
                  <a:lnTo>
                    <a:pt x="1086773" y="388404"/>
                  </a:lnTo>
                  <a:lnTo>
                    <a:pt x="1090256" y="385652"/>
                  </a:lnTo>
                  <a:lnTo>
                    <a:pt x="1093739" y="382910"/>
                  </a:lnTo>
                  <a:lnTo>
                    <a:pt x="1097222" y="380177"/>
                  </a:lnTo>
                  <a:lnTo>
                    <a:pt x="1100706" y="377454"/>
                  </a:lnTo>
                  <a:lnTo>
                    <a:pt x="1104189" y="374740"/>
                  </a:lnTo>
                  <a:lnTo>
                    <a:pt x="1107672" y="372036"/>
                  </a:lnTo>
                  <a:lnTo>
                    <a:pt x="1111155" y="369342"/>
                  </a:lnTo>
                  <a:lnTo>
                    <a:pt x="1114639" y="366657"/>
                  </a:lnTo>
                  <a:lnTo>
                    <a:pt x="1118122" y="363982"/>
                  </a:lnTo>
                  <a:lnTo>
                    <a:pt x="1121605" y="361315"/>
                  </a:lnTo>
                  <a:lnTo>
                    <a:pt x="1125088" y="358658"/>
                  </a:lnTo>
                  <a:lnTo>
                    <a:pt x="1128572" y="356011"/>
                  </a:lnTo>
                  <a:lnTo>
                    <a:pt x="1132055" y="353372"/>
                  </a:lnTo>
                  <a:lnTo>
                    <a:pt x="1135538" y="350743"/>
                  </a:lnTo>
                  <a:lnTo>
                    <a:pt x="1139021" y="348123"/>
                  </a:lnTo>
                  <a:lnTo>
                    <a:pt x="1142505" y="345512"/>
                  </a:lnTo>
                  <a:lnTo>
                    <a:pt x="1145988" y="342910"/>
                  </a:lnTo>
                  <a:lnTo>
                    <a:pt x="1149471" y="340317"/>
                  </a:lnTo>
                  <a:lnTo>
                    <a:pt x="1152954" y="337733"/>
                  </a:lnTo>
                  <a:lnTo>
                    <a:pt x="1156437" y="335157"/>
                  </a:lnTo>
                  <a:lnTo>
                    <a:pt x="1159921" y="332591"/>
                  </a:lnTo>
                  <a:lnTo>
                    <a:pt x="1163404" y="330033"/>
                  </a:lnTo>
                  <a:lnTo>
                    <a:pt x="1166887" y="327484"/>
                  </a:lnTo>
                  <a:lnTo>
                    <a:pt x="1170370" y="324944"/>
                  </a:lnTo>
                  <a:lnTo>
                    <a:pt x="1173854" y="322412"/>
                  </a:lnTo>
                  <a:lnTo>
                    <a:pt x="1177337" y="319890"/>
                  </a:lnTo>
                  <a:lnTo>
                    <a:pt x="1180820" y="317375"/>
                  </a:lnTo>
                  <a:lnTo>
                    <a:pt x="1184303" y="314869"/>
                  </a:lnTo>
                  <a:lnTo>
                    <a:pt x="1187787" y="312372"/>
                  </a:lnTo>
                  <a:lnTo>
                    <a:pt x="1191270" y="309883"/>
                  </a:lnTo>
                  <a:lnTo>
                    <a:pt x="1194753" y="307402"/>
                  </a:lnTo>
                  <a:lnTo>
                    <a:pt x="1198236" y="304930"/>
                  </a:lnTo>
                  <a:lnTo>
                    <a:pt x="1201720" y="302466"/>
                  </a:lnTo>
                  <a:lnTo>
                    <a:pt x="1205203" y="300011"/>
                  </a:lnTo>
                  <a:lnTo>
                    <a:pt x="1208686" y="297563"/>
                  </a:lnTo>
                  <a:lnTo>
                    <a:pt x="1212169" y="295124"/>
                  </a:lnTo>
                  <a:lnTo>
                    <a:pt x="1215653" y="292693"/>
                  </a:lnTo>
                  <a:lnTo>
                    <a:pt x="1219136" y="290270"/>
                  </a:lnTo>
                  <a:lnTo>
                    <a:pt x="1222619" y="287855"/>
                  </a:lnTo>
                  <a:lnTo>
                    <a:pt x="1226102" y="285448"/>
                  </a:lnTo>
                  <a:lnTo>
                    <a:pt x="1229586" y="283049"/>
                  </a:lnTo>
                  <a:lnTo>
                    <a:pt x="1233069" y="280658"/>
                  </a:lnTo>
                  <a:lnTo>
                    <a:pt x="1236552" y="278275"/>
                  </a:lnTo>
                  <a:lnTo>
                    <a:pt x="1240035" y="275900"/>
                  </a:lnTo>
                  <a:lnTo>
                    <a:pt x="1243519" y="273533"/>
                  </a:lnTo>
                  <a:lnTo>
                    <a:pt x="1247002" y="271173"/>
                  </a:lnTo>
                  <a:lnTo>
                    <a:pt x="1250485" y="268822"/>
                  </a:lnTo>
                  <a:lnTo>
                    <a:pt x="1253968" y="266477"/>
                  </a:lnTo>
                  <a:lnTo>
                    <a:pt x="1257452" y="264141"/>
                  </a:lnTo>
                  <a:lnTo>
                    <a:pt x="1260935" y="261812"/>
                  </a:lnTo>
                  <a:lnTo>
                    <a:pt x="1264418" y="259491"/>
                  </a:lnTo>
                  <a:lnTo>
                    <a:pt x="1267901" y="257177"/>
                  </a:lnTo>
                  <a:lnTo>
                    <a:pt x="1271385" y="254871"/>
                  </a:lnTo>
                  <a:lnTo>
                    <a:pt x="1274868" y="252573"/>
                  </a:lnTo>
                  <a:lnTo>
                    <a:pt x="1278351" y="250281"/>
                  </a:lnTo>
                  <a:lnTo>
                    <a:pt x="1281834" y="247998"/>
                  </a:lnTo>
                  <a:lnTo>
                    <a:pt x="1285318" y="245721"/>
                  </a:lnTo>
                  <a:lnTo>
                    <a:pt x="1288801" y="243452"/>
                  </a:lnTo>
                  <a:lnTo>
                    <a:pt x="1292284" y="241191"/>
                  </a:lnTo>
                  <a:lnTo>
                    <a:pt x="1295767" y="238936"/>
                  </a:lnTo>
                  <a:lnTo>
                    <a:pt x="1299251" y="236689"/>
                  </a:lnTo>
                  <a:lnTo>
                    <a:pt x="1302734" y="234449"/>
                  </a:lnTo>
                  <a:lnTo>
                    <a:pt x="1306217" y="232216"/>
                  </a:lnTo>
                  <a:lnTo>
                    <a:pt x="1309700" y="229990"/>
                  </a:lnTo>
                  <a:lnTo>
                    <a:pt x="1313184" y="227772"/>
                  </a:lnTo>
                  <a:lnTo>
                    <a:pt x="1316667" y="225560"/>
                  </a:lnTo>
                  <a:lnTo>
                    <a:pt x="1320150" y="223356"/>
                  </a:lnTo>
                  <a:lnTo>
                    <a:pt x="1323633" y="221158"/>
                  </a:lnTo>
                  <a:lnTo>
                    <a:pt x="1327117" y="218967"/>
                  </a:lnTo>
                  <a:lnTo>
                    <a:pt x="1330600" y="216784"/>
                  </a:lnTo>
                  <a:lnTo>
                    <a:pt x="1334083" y="214607"/>
                  </a:lnTo>
                  <a:lnTo>
                    <a:pt x="1337566" y="212437"/>
                  </a:lnTo>
                  <a:lnTo>
                    <a:pt x="1341050" y="210274"/>
                  </a:lnTo>
                  <a:lnTo>
                    <a:pt x="1344533" y="208118"/>
                  </a:lnTo>
                  <a:lnTo>
                    <a:pt x="1348016" y="205969"/>
                  </a:lnTo>
                  <a:lnTo>
                    <a:pt x="1351499" y="203826"/>
                  </a:lnTo>
                  <a:lnTo>
                    <a:pt x="1354983" y="201690"/>
                  </a:lnTo>
                  <a:lnTo>
                    <a:pt x="1358466" y="199561"/>
                  </a:lnTo>
                  <a:lnTo>
                    <a:pt x="1361949" y="197438"/>
                  </a:lnTo>
                  <a:lnTo>
                    <a:pt x="1365432" y="195322"/>
                  </a:lnTo>
                  <a:lnTo>
                    <a:pt x="1368916" y="193212"/>
                  </a:lnTo>
                  <a:lnTo>
                    <a:pt x="1372399" y="191109"/>
                  </a:lnTo>
                  <a:lnTo>
                    <a:pt x="1375882" y="189013"/>
                  </a:lnTo>
                  <a:lnTo>
                    <a:pt x="1379365" y="186923"/>
                  </a:lnTo>
                  <a:lnTo>
                    <a:pt x="1382849" y="184839"/>
                  </a:lnTo>
                  <a:lnTo>
                    <a:pt x="1386332" y="182762"/>
                  </a:lnTo>
                  <a:lnTo>
                    <a:pt x="1389815" y="180692"/>
                  </a:lnTo>
                  <a:lnTo>
                    <a:pt x="1393298" y="178628"/>
                  </a:lnTo>
                  <a:lnTo>
                    <a:pt x="1396782" y="176570"/>
                  </a:lnTo>
                  <a:lnTo>
                    <a:pt x="1400265" y="174518"/>
                  </a:lnTo>
                  <a:lnTo>
                    <a:pt x="1403748" y="172473"/>
                  </a:lnTo>
                  <a:lnTo>
                    <a:pt x="1407231" y="170434"/>
                  </a:lnTo>
                  <a:lnTo>
                    <a:pt x="1410715" y="168401"/>
                  </a:lnTo>
                  <a:lnTo>
                    <a:pt x="1414198" y="166374"/>
                  </a:lnTo>
                  <a:lnTo>
                    <a:pt x="1417681" y="164354"/>
                  </a:lnTo>
                  <a:lnTo>
                    <a:pt x="1421164" y="162339"/>
                  </a:lnTo>
                  <a:lnTo>
                    <a:pt x="1424648" y="160331"/>
                  </a:lnTo>
                  <a:lnTo>
                    <a:pt x="1428131" y="158329"/>
                  </a:lnTo>
                  <a:lnTo>
                    <a:pt x="1431614" y="156333"/>
                  </a:lnTo>
                  <a:lnTo>
                    <a:pt x="1435097" y="154343"/>
                  </a:lnTo>
                  <a:lnTo>
                    <a:pt x="1438580" y="152359"/>
                  </a:lnTo>
                  <a:lnTo>
                    <a:pt x="1442064" y="150381"/>
                  </a:lnTo>
                  <a:lnTo>
                    <a:pt x="1445547" y="148409"/>
                  </a:lnTo>
                  <a:lnTo>
                    <a:pt x="1449030" y="146442"/>
                  </a:lnTo>
                  <a:lnTo>
                    <a:pt x="1452513" y="144482"/>
                  </a:lnTo>
                  <a:lnTo>
                    <a:pt x="1455997" y="142528"/>
                  </a:lnTo>
                  <a:lnTo>
                    <a:pt x="1459480" y="140579"/>
                  </a:lnTo>
                  <a:lnTo>
                    <a:pt x="1462963" y="138636"/>
                  </a:lnTo>
                  <a:lnTo>
                    <a:pt x="1466446" y="136699"/>
                  </a:lnTo>
                  <a:lnTo>
                    <a:pt x="1469930" y="134768"/>
                  </a:lnTo>
                  <a:lnTo>
                    <a:pt x="1473413" y="132842"/>
                  </a:lnTo>
                  <a:lnTo>
                    <a:pt x="1476896" y="130923"/>
                  </a:lnTo>
                  <a:lnTo>
                    <a:pt x="1480379" y="129009"/>
                  </a:lnTo>
                  <a:lnTo>
                    <a:pt x="1483863" y="127100"/>
                  </a:lnTo>
                  <a:lnTo>
                    <a:pt x="1487346" y="125197"/>
                  </a:lnTo>
                  <a:lnTo>
                    <a:pt x="1490829" y="123300"/>
                  </a:lnTo>
                  <a:lnTo>
                    <a:pt x="1494312" y="121409"/>
                  </a:lnTo>
                  <a:lnTo>
                    <a:pt x="1497796" y="119523"/>
                  </a:lnTo>
                  <a:lnTo>
                    <a:pt x="1501279" y="117642"/>
                  </a:lnTo>
                  <a:lnTo>
                    <a:pt x="1504762" y="115767"/>
                  </a:lnTo>
                  <a:lnTo>
                    <a:pt x="1508245" y="113898"/>
                  </a:lnTo>
                  <a:lnTo>
                    <a:pt x="1511729" y="112034"/>
                  </a:lnTo>
                  <a:lnTo>
                    <a:pt x="1515212" y="110175"/>
                  </a:lnTo>
                  <a:lnTo>
                    <a:pt x="1518695" y="108322"/>
                  </a:lnTo>
                  <a:lnTo>
                    <a:pt x="1522178" y="106474"/>
                  </a:lnTo>
                  <a:lnTo>
                    <a:pt x="1525662" y="104632"/>
                  </a:lnTo>
                  <a:lnTo>
                    <a:pt x="1529145" y="102795"/>
                  </a:lnTo>
                  <a:lnTo>
                    <a:pt x="1532628" y="100963"/>
                  </a:lnTo>
                  <a:lnTo>
                    <a:pt x="1536111" y="99137"/>
                  </a:lnTo>
                  <a:lnTo>
                    <a:pt x="1539595" y="97316"/>
                  </a:lnTo>
                  <a:lnTo>
                    <a:pt x="1543078" y="95500"/>
                  </a:lnTo>
                  <a:lnTo>
                    <a:pt x="1546561" y="93689"/>
                  </a:lnTo>
                  <a:lnTo>
                    <a:pt x="1550044" y="91884"/>
                  </a:lnTo>
                  <a:lnTo>
                    <a:pt x="1553528" y="90083"/>
                  </a:lnTo>
                  <a:lnTo>
                    <a:pt x="1557011" y="88288"/>
                  </a:lnTo>
                  <a:lnTo>
                    <a:pt x="1560494" y="86498"/>
                  </a:lnTo>
                  <a:lnTo>
                    <a:pt x="1563977" y="84714"/>
                  </a:lnTo>
                  <a:lnTo>
                    <a:pt x="1567461" y="82934"/>
                  </a:lnTo>
                  <a:lnTo>
                    <a:pt x="1570944" y="81159"/>
                  </a:lnTo>
                  <a:lnTo>
                    <a:pt x="1574427" y="79390"/>
                  </a:lnTo>
                  <a:lnTo>
                    <a:pt x="1577910" y="77625"/>
                  </a:lnTo>
                  <a:lnTo>
                    <a:pt x="1581394" y="75866"/>
                  </a:lnTo>
                  <a:lnTo>
                    <a:pt x="1584877" y="74111"/>
                  </a:lnTo>
                  <a:lnTo>
                    <a:pt x="1588360" y="72362"/>
                  </a:lnTo>
                  <a:lnTo>
                    <a:pt x="1591843" y="70617"/>
                  </a:lnTo>
                  <a:lnTo>
                    <a:pt x="1595327" y="68877"/>
                  </a:lnTo>
                  <a:lnTo>
                    <a:pt x="1598810" y="67142"/>
                  </a:lnTo>
                  <a:lnTo>
                    <a:pt x="1602293" y="65413"/>
                  </a:lnTo>
                  <a:lnTo>
                    <a:pt x="1605776" y="63688"/>
                  </a:lnTo>
                  <a:lnTo>
                    <a:pt x="1609260" y="61967"/>
                  </a:lnTo>
                  <a:lnTo>
                    <a:pt x="1612743" y="60252"/>
                  </a:lnTo>
                  <a:lnTo>
                    <a:pt x="1616226" y="58541"/>
                  </a:lnTo>
                  <a:lnTo>
                    <a:pt x="1619709" y="56836"/>
                  </a:lnTo>
                  <a:lnTo>
                    <a:pt x="1623193" y="55135"/>
                  </a:lnTo>
                  <a:lnTo>
                    <a:pt x="1626676" y="53438"/>
                  </a:lnTo>
                  <a:lnTo>
                    <a:pt x="1630159" y="51747"/>
                  </a:lnTo>
                  <a:lnTo>
                    <a:pt x="1633642" y="50060"/>
                  </a:lnTo>
                  <a:lnTo>
                    <a:pt x="1637126" y="48378"/>
                  </a:lnTo>
                  <a:lnTo>
                    <a:pt x="1640609" y="46700"/>
                  </a:lnTo>
                  <a:lnTo>
                    <a:pt x="1644092" y="45028"/>
                  </a:lnTo>
                  <a:lnTo>
                    <a:pt x="1647575" y="43359"/>
                  </a:lnTo>
                  <a:lnTo>
                    <a:pt x="1651059" y="41696"/>
                  </a:lnTo>
                  <a:lnTo>
                    <a:pt x="1654542" y="40037"/>
                  </a:lnTo>
                  <a:lnTo>
                    <a:pt x="1658025" y="38382"/>
                  </a:lnTo>
                  <a:lnTo>
                    <a:pt x="1661508" y="36733"/>
                  </a:lnTo>
                  <a:lnTo>
                    <a:pt x="1664992" y="35087"/>
                  </a:lnTo>
                  <a:lnTo>
                    <a:pt x="1668475" y="33446"/>
                  </a:lnTo>
                  <a:lnTo>
                    <a:pt x="1671958" y="31810"/>
                  </a:lnTo>
                  <a:lnTo>
                    <a:pt x="1675441" y="30178"/>
                  </a:lnTo>
                  <a:lnTo>
                    <a:pt x="1678925" y="28551"/>
                  </a:lnTo>
                  <a:lnTo>
                    <a:pt x="1682408" y="26928"/>
                  </a:lnTo>
                  <a:lnTo>
                    <a:pt x="1685891" y="25309"/>
                  </a:lnTo>
                  <a:lnTo>
                    <a:pt x="1689374" y="23695"/>
                  </a:lnTo>
                  <a:lnTo>
                    <a:pt x="1692858" y="22085"/>
                  </a:lnTo>
                  <a:lnTo>
                    <a:pt x="1696341" y="20480"/>
                  </a:lnTo>
                  <a:lnTo>
                    <a:pt x="1699824" y="18879"/>
                  </a:lnTo>
                  <a:lnTo>
                    <a:pt x="1703307" y="17282"/>
                  </a:lnTo>
                  <a:lnTo>
                    <a:pt x="1706791" y="15690"/>
                  </a:lnTo>
                  <a:lnTo>
                    <a:pt x="1710274" y="14102"/>
                  </a:lnTo>
                  <a:lnTo>
                    <a:pt x="1713757" y="12518"/>
                  </a:lnTo>
                  <a:lnTo>
                    <a:pt x="1717240" y="10938"/>
                  </a:lnTo>
                  <a:lnTo>
                    <a:pt x="1720723" y="9363"/>
                  </a:lnTo>
                  <a:lnTo>
                    <a:pt x="1724207" y="7792"/>
                  </a:lnTo>
                  <a:lnTo>
                    <a:pt x="1727690" y="6225"/>
                  </a:lnTo>
                  <a:lnTo>
                    <a:pt x="1731173" y="4662"/>
                  </a:lnTo>
                  <a:lnTo>
                    <a:pt x="1734656" y="3104"/>
                  </a:lnTo>
                  <a:lnTo>
                    <a:pt x="1738140" y="1550"/>
                  </a:lnTo>
                  <a:lnTo>
                    <a:pt x="1741623" y="0"/>
                  </a:lnTo>
                  <a:lnTo>
                    <a:pt x="1741623" y="331737"/>
                  </a:lnTo>
                  <a:lnTo>
                    <a:pt x="1741623" y="580541"/>
                  </a:lnTo>
                  <a:lnTo>
                    <a:pt x="1741623" y="774054"/>
                  </a:lnTo>
                  <a:lnTo>
                    <a:pt x="1741623" y="928865"/>
                  </a:lnTo>
                  <a:lnTo>
                    <a:pt x="1745106" y="927195"/>
                  </a:lnTo>
                  <a:lnTo>
                    <a:pt x="1748589" y="925527"/>
                  </a:lnTo>
                  <a:lnTo>
                    <a:pt x="1752073" y="923861"/>
                  </a:lnTo>
                  <a:lnTo>
                    <a:pt x="1755556" y="922199"/>
                  </a:lnTo>
                  <a:lnTo>
                    <a:pt x="1759039" y="920539"/>
                  </a:lnTo>
                  <a:lnTo>
                    <a:pt x="1762522" y="918882"/>
                  </a:lnTo>
                  <a:lnTo>
                    <a:pt x="1766006" y="917227"/>
                  </a:lnTo>
                  <a:lnTo>
                    <a:pt x="1769489" y="915575"/>
                  </a:lnTo>
                  <a:lnTo>
                    <a:pt x="1772972" y="913925"/>
                  </a:lnTo>
                  <a:lnTo>
                    <a:pt x="1776455" y="912278"/>
                  </a:lnTo>
                  <a:lnTo>
                    <a:pt x="1779939" y="910634"/>
                  </a:lnTo>
                  <a:lnTo>
                    <a:pt x="1783422" y="908993"/>
                  </a:lnTo>
                  <a:lnTo>
                    <a:pt x="1786905" y="907354"/>
                  </a:lnTo>
                  <a:lnTo>
                    <a:pt x="1790388" y="905717"/>
                  </a:lnTo>
                  <a:lnTo>
                    <a:pt x="1793872" y="904083"/>
                  </a:lnTo>
                  <a:lnTo>
                    <a:pt x="1797355" y="902452"/>
                  </a:lnTo>
                  <a:lnTo>
                    <a:pt x="1800838" y="900823"/>
                  </a:lnTo>
                  <a:lnTo>
                    <a:pt x="1804321" y="899197"/>
                  </a:lnTo>
                  <a:lnTo>
                    <a:pt x="1807805" y="897574"/>
                  </a:lnTo>
                  <a:lnTo>
                    <a:pt x="1811288" y="895953"/>
                  </a:lnTo>
                  <a:lnTo>
                    <a:pt x="1814771" y="894334"/>
                  </a:lnTo>
                  <a:lnTo>
                    <a:pt x="1818254" y="892718"/>
                  </a:lnTo>
                  <a:lnTo>
                    <a:pt x="1821738" y="891105"/>
                  </a:lnTo>
                  <a:lnTo>
                    <a:pt x="1825221" y="889494"/>
                  </a:lnTo>
                  <a:lnTo>
                    <a:pt x="1828704" y="887886"/>
                  </a:lnTo>
                  <a:lnTo>
                    <a:pt x="1832187" y="886280"/>
                  </a:lnTo>
                  <a:lnTo>
                    <a:pt x="1835671" y="884677"/>
                  </a:lnTo>
                  <a:lnTo>
                    <a:pt x="1839154" y="883076"/>
                  </a:lnTo>
                  <a:lnTo>
                    <a:pt x="1842637" y="881478"/>
                  </a:lnTo>
                  <a:lnTo>
                    <a:pt x="1846120" y="879882"/>
                  </a:lnTo>
                  <a:lnTo>
                    <a:pt x="1849604" y="878289"/>
                  </a:lnTo>
                  <a:lnTo>
                    <a:pt x="1853087" y="876698"/>
                  </a:lnTo>
                  <a:lnTo>
                    <a:pt x="1856570" y="875110"/>
                  </a:lnTo>
                  <a:lnTo>
                    <a:pt x="1860053" y="873524"/>
                  </a:lnTo>
                  <a:lnTo>
                    <a:pt x="1863537" y="871941"/>
                  </a:lnTo>
                  <a:lnTo>
                    <a:pt x="1867020" y="870360"/>
                  </a:lnTo>
                  <a:lnTo>
                    <a:pt x="1870503" y="868781"/>
                  </a:lnTo>
                  <a:lnTo>
                    <a:pt x="1873986" y="867205"/>
                  </a:lnTo>
                  <a:lnTo>
                    <a:pt x="1877470" y="865632"/>
                  </a:lnTo>
                  <a:lnTo>
                    <a:pt x="1880953" y="864061"/>
                  </a:lnTo>
                  <a:lnTo>
                    <a:pt x="1884436" y="862492"/>
                  </a:lnTo>
                  <a:lnTo>
                    <a:pt x="1887919" y="860926"/>
                  </a:lnTo>
                  <a:lnTo>
                    <a:pt x="1891403" y="859362"/>
                  </a:lnTo>
                  <a:lnTo>
                    <a:pt x="1894886" y="857801"/>
                  </a:lnTo>
                  <a:lnTo>
                    <a:pt x="1898369" y="856242"/>
                  </a:lnTo>
                  <a:lnTo>
                    <a:pt x="1901852" y="854685"/>
                  </a:lnTo>
                  <a:lnTo>
                    <a:pt x="1905336" y="853131"/>
                  </a:lnTo>
                  <a:lnTo>
                    <a:pt x="1908819" y="851579"/>
                  </a:lnTo>
                  <a:lnTo>
                    <a:pt x="1912302" y="850030"/>
                  </a:lnTo>
                  <a:lnTo>
                    <a:pt x="1915785" y="848483"/>
                  </a:lnTo>
                  <a:lnTo>
                    <a:pt x="1919269" y="846938"/>
                  </a:lnTo>
                  <a:lnTo>
                    <a:pt x="1922752" y="845396"/>
                  </a:lnTo>
                  <a:lnTo>
                    <a:pt x="1926235" y="843856"/>
                  </a:lnTo>
                  <a:lnTo>
                    <a:pt x="1929718" y="842318"/>
                  </a:lnTo>
                  <a:lnTo>
                    <a:pt x="1933202" y="840783"/>
                  </a:lnTo>
                  <a:lnTo>
                    <a:pt x="1936685" y="839250"/>
                  </a:lnTo>
                  <a:lnTo>
                    <a:pt x="1940168" y="837720"/>
                  </a:lnTo>
                  <a:lnTo>
                    <a:pt x="1943651" y="836192"/>
                  </a:lnTo>
                  <a:lnTo>
                    <a:pt x="1947135" y="834666"/>
                  </a:lnTo>
                  <a:lnTo>
                    <a:pt x="1950618" y="833143"/>
                  </a:lnTo>
                  <a:lnTo>
                    <a:pt x="1954101" y="831621"/>
                  </a:lnTo>
                  <a:lnTo>
                    <a:pt x="1957584" y="830103"/>
                  </a:lnTo>
                  <a:lnTo>
                    <a:pt x="1961068" y="828586"/>
                  </a:lnTo>
                  <a:lnTo>
                    <a:pt x="1964551" y="827072"/>
                  </a:lnTo>
                  <a:lnTo>
                    <a:pt x="1968034" y="825560"/>
                  </a:lnTo>
                  <a:lnTo>
                    <a:pt x="1971517" y="824050"/>
                  </a:lnTo>
                  <a:lnTo>
                    <a:pt x="1975001" y="822543"/>
                  </a:lnTo>
                  <a:lnTo>
                    <a:pt x="1978484" y="821038"/>
                  </a:lnTo>
                  <a:lnTo>
                    <a:pt x="1981967" y="819535"/>
                  </a:lnTo>
                  <a:lnTo>
                    <a:pt x="1985450" y="818035"/>
                  </a:lnTo>
                  <a:lnTo>
                    <a:pt x="1988934" y="816537"/>
                  </a:lnTo>
                  <a:lnTo>
                    <a:pt x="1992417" y="815041"/>
                  </a:lnTo>
                  <a:lnTo>
                    <a:pt x="1995900" y="813547"/>
                  </a:lnTo>
                  <a:lnTo>
                    <a:pt x="1999383" y="812056"/>
                  </a:lnTo>
                  <a:lnTo>
                    <a:pt x="2002867" y="810566"/>
                  </a:lnTo>
                  <a:lnTo>
                    <a:pt x="2006350" y="809079"/>
                  </a:lnTo>
                  <a:lnTo>
                    <a:pt x="2009833" y="807595"/>
                  </a:lnTo>
                  <a:lnTo>
                    <a:pt x="2013316" y="806112"/>
                  </a:lnTo>
                  <a:lnTo>
                    <a:pt x="2016799" y="804632"/>
                  </a:lnTo>
                  <a:lnTo>
                    <a:pt x="2020283" y="803154"/>
                  </a:lnTo>
                  <a:lnTo>
                    <a:pt x="2023766" y="801678"/>
                  </a:lnTo>
                  <a:lnTo>
                    <a:pt x="2027249" y="800205"/>
                  </a:lnTo>
                  <a:lnTo>
                    <a:pt x="2030732" y="798734"/>
                  </a:lnTo>
                  <a:lnTo>
                    <a:pt x="2034216" y="797264"/>
                  </a:lnTo>
                  <a:lnTo>
                    <a:pt x="2037699" y="795797"/>
                  </a:lnTo>
                  <a:lnTo>
                    <a:pt x="2041182" y="794333"/>
                  </a:lnTo>
                  <a:lnTo>
                    <a:pt x="2044665" y="792870"/>
                  </a:lnTo>
                  <a:lnTo>
                    <a:pt x="2048149" y="791410"/>
                  </a:lnTo>
                  <a:lnTo>
                    <a:pt x="2051632" y="789952"/>
                  </a:lnTo>
                  <a:lnTo>
                    <a:pt x="2055115" y="788496"/>
                  </a:lnTo>
                  <a:lnTo>
                    <a:pt x="2058598" y="787042"/>
                  </a:lnTo>
                  <a:lnTo>
                    <a:pt x="2062082" y="785590"/>
                  </a:lnTo>
                  <a:lnTo>
                    <a:pt x="2065565" y="784141"/>
                  </a:lnTo>
                  <a:lnTo>
                    <a:pt x="2069048" y="782693"/>
                  </a:lnTo>
                  <a:lnTo>
                    <a:pt x="2072531" y="781248"/>
                  </a:lnTo>
                  <a:lnTo>
                    <a:pt x="2076015" y="779805"/>
                  </a:lnTo>
                  <a:lnTo>
                    <a:pt x="2079498" y="778364"/>
                  </a:lnTo>
                  <a:lnTo>
                    <a:pt x="2082981" y="776926"/>
                  </a:lnTo>
                  <a:lnTo>
                    <a:pt x="2086464" y="775489"/>
                  </a:lnTo>
                  <a:lnTo>
                    <a:pt x="2089948" y="774054"/>
                  </a:lnTo>
                  <a:lnTo>
                    <a:pt x="2093431" y="772622"/>
                  </a:lnTo>
                  <a:lnTo>
                    <a:pt x="2096914" y="771192"/>
                  </a:lnTo>
                  <a:lnTo>
                    <a:pt x="2100397" y="769764"/>
                  </a:lnTo>
                  <a:lnTo>
                    <a:pt x="2103881" y="768338"/>
                  </a:lnTo>
                  <a:lnTo>
                    <a:pt x="2107364" y="766914"/>
                  </a:lnTo>
                  <a:lnTo>
                    <a:pt x="2110847" y="765492"/>
                  </a:lnTo>
                  <a:lnTo>
                    <a:pt x="2114330" y="764072"/>
                  </a:lnTo>
                  <a:lnTo>
                    <a:pt x="2117814" y="762654"/>
                  </a:lnTo>
                  <a:lnTo>
                    <a:pt x="2121297" y="761239"/>
                  </a:lnTo>
                  <a:lnTo>
                    <a:pt x="2124780" y="759825"/>
                  </a:lnTo>
                  <a:lnTo>
                    <a:pt x="2128263" y="758414"/>
                  </a:lnTo>
                  <a:lnTo>
                    <a:pt x="2131747" y="757005"/>
                  </a:lnTo>
                  <a:lnTo>
                    <a:pt x="2135230" y="755597"/>
                  </a:lnTo>
                  <a:lnTo>
                    <a:pt x="2138713" y="754192"/>
                  </a:lnTo>
                  <a:lnTo>
                    <a:pt x="2142196" y="752789"/>
                  </a:lnTo>
                  <a:lnTo>
                    <a:pt x="2145680" y="751388"/>
                  </a:lnTo>
                  <a:lnTo>
                    <a:pt x="2149163" y="749989"/>
                  </a:lnTo>
                  <a:lnTo>
                    <a:pt x="2152646" y="748592"/>
                  </a:lnTo>
                  <a:lnTo>
                    <a:pt x="2156129" y="747197"/>
                  </a:lnTo>
                  <a:lnTo>
                    <a:pt x="2159613" y="745804"/>
                  </a:lnTo>
                  <a:lnTo>
                    <a:pt x="2163096" y="744413"/>
                  </a:lnTo>
                  <a:lnTo>
                    <a:pt x="2166579" y="743024"/>
                  </a:lnTo>
                  <a:lnTo>
                    <a:pt x="2170062" y="741638"/>
                  </a:lnTo>
                  <a:lnTo>
                    <a:pt x="2173546" y="740253"/>
                  </a:lnTo>
                  <a:lnTo>
                    <a:pt x="2177029" y="738870"/>
                  </a:lnTo>
                  <a:lnTo>
                    <a:pt x="2177029" y="870811"/>
                  </a:lnTo>
                  <a:lnTo>
                    <a:pt x="2177029" y="982454"/>
                  </a:lnTo>
                  <a:lnTo>
                    <a:pt x="2177029" y="1078147"/>
                  </a:lnTo>
                  <a:lnTo>
                    <a:pt x="2177029" y="1161082"/>
                  </a:lnTo>
                  <a:lnTo>
                    <a:pt x="2177029" y="1233649"/>
                  </a:lnTo>
                  <a:lnTo>
                    <a:pt x="2180512" y="1232997"/>
                  </a:lnTo>
                  <a:lnTo>
                    <a:pt x="2183995" y="1232346"/>
                  </a:lnTo>
                  <a:lnTo>
                    <a:pt x="2187479" y="1231696"/>
                  </a:lnTo>
                  <a:lnTo>
                    <a:pt x="2190962" y="1231047"/>
                  </a:lnTo>
                  <a:lnTo>
                    <a:pt x="2194445" y="1230400"/>
                  </a:lnTo>
                  <a:lnTo>
                    <a:pt x="2197928" y="1229754"/>
                  </a:lnTo>
                  <a:lnTo>
                    <a:pt x="2201412" y="1229109"/>
                  </a:lnTo>
                  <a:lnTo>
                    <a:pt x="2204895" y="1228466"/>
                  </a:lnTo>
                  <a:lnTo>
                    <a:pt x="2208378" y="1227824"/>
                  </a:lnTo>
                  <a:lnTo>
                    <a:pt x="2211861" y="1227183"/>
                  </a:lnTo>
                  <a:lnTo>
                    <a:pt x="2215345" y="1226543"/>
                  </a:lnTo>
                  <a:lnTo>
                    <a:pt x="2218828" y="1225905"/>
                  </a:lnTo>
                  <a:lnTo>
                    <a:pt x="2222311" y="1225268"/>
                  </a:lnTo>
                  <a:lnTo>
                    <a:pt x="2225794" y="1224632"/>
                  </a:lnTo>
                  <a:lnTo>
                    <a:pt x="2229278" y="1223998"/>
                  </a:lnTo>
                  <a:lnTo>
                    <a:pt x="2232761" y="1223364"/>
                  </a:lnTo>
                  <a:lnTo>
                    <a:pt x="2236244" y="1222732"/>
                  </a:lnTo>
                  <a:lnTo>
                    <a:pt x="2239727" y="1222101"/>
                  </a:lnTo>
                  <a:lnTo>
                    <a:pt x="2243211" y="1221472"/>
                  </a:lnTo>
                  <a:lnTo>
                    <a:pt x="2246694" y="1220843"/>
                  </a:lnTo>
                  <a:lnTo>
                    <a:pt x="2250177" y="1220216"/>
                  </a:lnTo>
                  <a:lnTo>
                    <a:pt x="2253660" y="1219590"/>
                  </a:lnTo>
                  <a:lnTo>
                    <a:pt x="2257144" y="1218966"/>
                  </a:lnTo>
                  <a:lnTo>
                    <a:pt x="2260627" y="1218342"/>
                  </a:lnTo>
                  <a:lnTo>
                    <a:pt x="2264110" y="1217720"/>
                  </a:lnTo>
                  <a:lnTo>
                    <a:pt x="2267593" y="1217099"/>
                  </a:lnTo>
                  <a:lnTo>
                    <a:pt x="2271077" y="1216479"/>
                  </a:lnTo>
                  <a:lnTo>
                    <a:pt x="2274560" y="1215861"/>
                  </a:lnTo>
                  <a:lnTo>
                    <a:pt x="2278043" y="1215243"/>
                  </a:lnTo>
                  <a:lnTo>
                    <a:pt x="2281526" y="1214627"/>
                  </a:lnTo>
                  <a:lnTo>
                    <a:pt x="2285010" y="1214012"/>
                  </a:lnTo>
                  <a:lnTo>
                    <a:pt x="2288493" y="1213398"/>
                  </a:lnTo>
                  <a:lnTo>
                    <a:pt x="2291976" y="1212785"/>
                  </a:lnTo>
                  <a:lnTo>
                    <a:pt x="2295459" y="1212174"/>
                  </a:lnTo>
                  <a:lnTo>
                    <a:pt x="2298942" y="1211564"/>
                  </a:lnTo>
                  <a:lnTo>
                    <a:pt x="2302426" y="1210955"/>
                  </a:lnTo>
                  <a:lnTo>
                    <a:pt x="2305909" y="1210347"/>
                  </a:lnTo>
                  <a:lnTo>
                    <a:pt x="2309392" y="1209740"/>
                  </a:lnTo>
                  <a:lnTo>
                    <a:pt x="2312875" y="1209134"/>
                  </a:lnTo>
                  <a:lnTo>
                    <a:pt x="2316359" y="1208530"/>
                  </a:lnTo>
                  <a:lnTo>
                    <a:pt x="2319842" y="1207927"/>
                  </a:lnTo>
                  <a:lnTo>
                    <a:pt x="2323325" y="1207325"/>
                  </a:lnTo>
                  <a:lnTo>
                    <a:pt x="2326808" y="1206724"/>
                  </a:lnTo>
                  <a:lnTo>
                    <a:pt x="2330292" y="1206124"/>
                  </a:lnTo>
                  <a:lnTo>
                    <a:pt x="2333775" y="1205525"/>
                  </a:lnTo>
                  <a:lnTo>
                    <a:pt x="2337258" y="1204928"/>
                  </a:lnTo>
                  <a:lnTo>
                    <a:pt x="2340741" y="1204331"/>
                  </a:lnTo>
                  <a:lnTo>
                    <a:pt x="2344225" y="1203736"/>
                  </a:lnTo>
                  <a:lnTo>
                    <a:pt x="2347708" y="1203142"/>
                  </a:lnTo>
                  <a:lnTo>
                    <a:pt x="2351191" y="1202549"/>
                  </a:lnTo>
                  <a:lnTo>
                    <a:pt x="2354674" y="1201957"/>
                  </a:lnTo>
                  <a:lnTo>
                    <a:pt x="2358158" y="1201367"/>
                  </a:lnTo>
                  <a:lnTo>
                    <a:pt x="2361641" y="1200777"/>
                  </a:lnTo>
                  <a:lnTo>
                    <a:pt x="2365124" y="1200188"/>
                  </a:lnTo>
                  <a:lnTo>
                    <a:pt x="2368607" y="1199601"/>
                  </a:lnTo>
                  <a:lnTo>
                    <a:pt x="2372091" y="1199015"/>
                  </a:lnTo>
                  <a:lnTo>
                    <a:pt x="2375574" y="1198430"/>
                  </a:lnTo>
                  <a:lnTo>
                    <a:pt x="2379057" y="1197846"/>
                  </a:lnTo>
                  <a:lnTo>
                    <a:pt x="2382540" y="1197263"/>
                  </a:lnTo>
                  <a:lnTo>
                    <a:pt x="2386024" y="1196681"/>
                  </a:lnTo>
                  <a:lnTo>
                    <a:pt x="2389507" y="1196100"/>
                  </a:lnTo>
                  <a:lnTo>
                    <a:pt x="2392990" y="1195521"/>
                  </a:lnTo>
                  <a:lnTo>
                    <a:pt x="2396473" y="1194942"/>
                  </a:lnTo>
                  <a:lnTo>
                    <a:pt x="2399957" y="1194365"/>
                  </a:lnTo>
                  <a:lnTo>
                    <a:pt x="2403440" y="1193788"/>
                  </a:lnTo>
                  <a:lnTo>
                    <a:pt x="2406923" y="1193213"/>
                  </a:lnTo>
                  <a:lnTo>
                    <a:pt x="2410406" y="1192639"/>
                  </a:lnTo>
                  <a:lnTo>
                    <a:pt x="2413890" y="1192066"/>
                  </a:lnTo>
                  <a:lnTo>
                    <a:pt x="2417373" y="1191494"/>
                  </a:lnTo>
                  <a:lnTo>
                    <a:pt x="2420856" y="1190923"/>
                  </a:lnTo>
                  <a:lnTo>
                    <a:pt x="2424339" y="1190353"/>
                  </a:lnTo>
                  <a:lnTo>
                    <a:pt x="2427823" y="1189784"/>
                  </a:lnTo>
                  <a:lnTo>
                    <a:pt x="2431306" y="1189216"/>
                  </a:lnTo>
                  <a:lnTo>
                    <a:pt x="2434789" y="1188649"/>
                  </a:lnTo>
                  <a:lnTo>
                    <a:pt x="2438272" y="1188084"/>
                  </a:lnTo>
                  <a:lnTo>
                    <a:pt x="2441756" y="1187519"/>
                  </a:lnTo>
                  <a:lnTo>
                    <a:pt x="2445239" y="1186956"/>
                  </a:lnTo>
                  <a:lnTo>
                    <a:pt x="2448722" y="1186393"/>
                  </a:lnTo>
                  <a:lnTo>
                    <a:pt x="2452205" y="1185831"/>
                  </a:lnTo>
                  <a:lnTo>
                    <a:pt x="2455689" y="1185271"/>
                  </a:lnTo>
                  <a:lnTo>
                    <a:pt x="2459172" y="1184712"/>
                  </a:lnTo>
                  <a:lnTo>
                    <a:pt x="2462655" y="1184153"/>
                  </a:lnTo>
                  <a:lnTo>
                    <a:pt x="2466138" y="1183596"/>
                  </a:lnTo>
                  <a:lnTo>
                    <a:pt x="2469622" y="1183040"/>
                  </a:lnTo>
                  <a:lnTo>
                    <a:pt x="2473105" y="1182484"/>
                  </a:lnTo>
                  <a:lnTo>
                    <a:pt x="2476588" y="1181930"/>
                  </a:lnTo>
                  <a:lnTo>
                    <a:pt x="2480071" y="1181377"/>
                  </a:lnTo>
                  <a:lnTo>
                    <a:pt x="2483555" y="1180824"/>
                  </a:lnTo>
                  <a:lnTo>
                    <a:pt x="2487038" y="1180273"/>
                  </a:lnTo>
                  <a:lnTo>
                    <a:pt x="2490521" y="1179723"/>
                  </a:lnTo>
                  <a:lnTo>
                    <a:pt x="2494004" y="1179174"/>
                  </a:lnTo>
                  <a:lnTo>
                    <a:pt x="2497488" y="1178626"/>
                  </a:lnTo>
                  <a:lnTo>
                    <a:pt x="2500971" y="1178078"/>
                  </a:lnTo>
                  <a:lnTo>
                    <a:pt x="2504454" y="1177532"/>
                  </a:lnTo>
                  <a:lnTo>
                    <a:pt x="2507937" y="1176987"/>
                  </a:lnTo>
                  <a:lnTo>
                    <a:pt x="2511421" y="1176443"/>
                  </a:lnTo>
                  <a:lnTo>
                    <a:pt x="2514904" y="1175900"/>
                  </a:lnTo>
                  <a:lnTo>
                    <a:pt x="2518387" y="1175357"/>
                  </a:lnTo>
                  <a:lnTo>
                    <a:pt x="2521870" y="1174816"/>
                  </a:lnTo>
                  <a:lnTo>
                    <a:pt x="2525354" y="1174276"/>
                  </a:lnTo>
                  <a:lnTo>
                    <a:pt x="2528837" y="1173737"/>
                  </a:lnTo>
                  <a:lnTo>
                    <a:pt x="2532320" y="1173198"/>
                  </a:lnTo>
                  <a:lnTo>
                    <a:pt x="2535803" y="1172661"/>
                  </a:lnTo>
                  <a:lnTo>
                    <a:pt x="2539287" y="1172125"/>
                  </a:lnTo>
                  <a:lnTo>
                    <a:pt x="2542770" y="1171589"/>
                  </a:lnTo>
                  <a:lnTo>
                    <a:pt x="2546253" y="1171055"/>
                  </a:lnTo>
                  <a:lnTo>
                    <a:pt x="2549736" y="1170522"/>
                  </a:lnTo>
                  <a:lnTo>
                    <a:pt x="2553220" y="1169989"/>
                  </a:lnTo>
                  <a:lnTo>
                    <a:pt x="2556703" y="1169458"/>
                  </a:lnTo>
                  <a:lnTo>
                    <a:pt x="2560186" y="1168927"/>
                  </a:lnTo>
                  <a:lnTo>
                    <a:pt x="2563669" y="1168397"/>
                  </a:lnTo>
                  <a:lnTo>
                    <a:pt x="2567153" y="1167869"/>
                  </a:lnTo>
                  <a:lnTo>
                    <a:pt x="2570636" y="1167341"/>
                  </a:lnTo>
                  <a:lnTo>
                    <a:pt x="2574119" y="1166814"/>
                  </a:lnTo>
                  <a:lnTo>
                    <a:pt x="2577602" y="1166288"/>
                  </a:lnTo>
                  <a:lnTo>
                    <a:pt x="2581085" y="1165764"/>
                  </a:lnTo>
                  <a:lnTo>
                    <a:pt x="2584569" y="1165240"/>
                  </a:lnTo>
                  <a:lnTo>
                    <a:pt x="2588052" y="1164717"/>
                  </a:lnTo>
                  <a:lnTo>
                    <a:pt x="2591535" y="1164195"/>
                  </a:lnTo>
                  <a:lnTo>
                    <a:pt x="2595018" y="1163674"/>
                  </a:lnTo>
                  <a:lnTo>
                    <a:pt x="2598502" y="1163153"/>
                  </a:lnTo>
                  <a:lnTo>
                    <a:pt x="2601985" y="1162634"/>
                  </a:lnTo>
                  <a:lnTo>
                    <a:pt x="2605468" y="1162116"/>
                  </a:lnTo>
                  <a:lnTo>
                    <a:pt x="2608951" y="1161598"/>
                  </a:lnTo>
                  <a:lnTo>
                    <a:pt x="2612435" y="1161082"/>
                  </a:lnTo>
                  <a:lnTo>
                    <a:pt x="2612435" y="1222191"/>
                  </a:lnTo>
                  <a:lnTo>
                    <a:pt x="2612435" y="1277190"/>
                  </a:lnTo>
                  <a:lnTo>
                    <a:pt x="2612435" y="1326951"/>
                  </a:lnTo>
                  <a:lnTo>
                    <a:pt x="2612435" y="1372188"/>
                  </a:lnTo>
                  <a:lnTo>
                    <a:pt x="2612435" y="1413491"/>
                  </a:lnTo>
                  <a:lnTo>
                    <a:pt x="2612435" y="1451352"/>
                  </a:lnTo>
                  <a:lnTo>
                    <a:pt x="2612435" y="1486185"/>
                  </a:lnTo>
                  <a:lnTo>
                    <a:pt x="2612435" y="1518338"/>
                  </a:lnTo>
                  <a:lnTo>
                    <a:pt x="2615918" y="1517514"/>
                  </a:lnTo>
                  <a:lnTo>
                    <a:pt x="2619401" y="1516690"/>
                  </a:lnTo>
                  <a:lnTo>
                    <a:pt x="2622884" y="1515867"/>
                  </a:lnTo>
                  <a:lnTo>
                    <a:pt x="2626368" y="1515044"/>
                  </a:lnTo>
                  <a:lnTo>
                    <a:pt x="2629851" y="1514222"/>
                  </a:lnTo>
                  <a:lnTo>
                    <a:pt x="2633334" y="1513400"/>
                  </a:lnTo>
                  <a:lnTo>
                    <a:pt x="2636817" y="1512579"/>
                  </a:lnTo>
                  <a:lnTo>
                    <a:pt x="2640301" y="1511759"/>
                  </a:lnTo>
                  <a:lnTo>
                    <a:pt x="2643784" y="1510938"/>
                  </a:lnTo>
                  <a:lnTo>
                    <a:pt x="2647267" y="1510119"/>
                  </a:lnTo>
                  <a:lnTo>
                    <a:pt x="2650750" y="1509300"/>
                  </a:lnTo>
                  <a:lnTo>
                    <a:pt x="2654234" y="1508481"/>
                  </a:lnTo>
                  <a:lnTo>
                    <a:pt x="2657717" y="1507663"/>
                  </a:lnTo>
                  <a:lnTo>
                    <a:pt x="2661200" y="1506845"/>
                  </a:lnTo>
                  <a:lnTo>
                    <a:pt x="2664683" y="1506028"/>
                  </a:lnTo>
                  <a:lnTo>
                    <a:pt x="2668167" y="1505212"/>
                  </a:lnTo>
                  <a:lnTo>
                    <a:pt x="2671650" y="1504395"/>
                  </a:lnTo>
                  <a:lnTo>
                    <a:pt x="2675133" y="1503580"/>
                  </a:lnTo>
                  <a:lnTo>
                    <a:pt x="2678616" y="1502765"/>
                  </a:lnTo>
                  <a:lnTo>
                    <a:pt x="2682100" y="1501950"/>
                  </a:lnTo>
                  <a:lnTo>
                    <a:pt x="2685583" y="1501136"/>
                  </a:lnTo>
                  <a:lnTo>
                    <a:pt x="2689066" y="1500322"/>
                  </a:lnTo>
                  <a:lnTo>
                    <a:pt x="2692549" y="1499509"/>
                  </a:lnTo>
                  <a:lnTo>
                    <a:pt x="2696033" y="1498696"/>
                  </a:lnTo>
                  <a:lnTo>
                    <a:pt x="2699516" y="1497884"/>
                  </a:lnTo>
                  <a:lnTo>
                    <a:pt x="2702999" y="1497073"/>
                  </a:lnTo>
                  <a:lnTo>
                    <a:pt x="2706482" y="1496262"/>
                  </a:lnTo>
                  <a:lnTo>
                    <a:pt x="2709966" y="1495451"/>
                  </a:lnTo>
                  <a:lnTo>
                    <a:pt x="2713449" y="1494641"/>
                  </a:lnTo>
                  <a:lnTo>
                    <a:pt x="2716932" y="1493831"/>
                  </a:lnTo>
                  <a:lnTo>
                    <a:pt x="2720415" y="1493022"/>
                  </a:lnTo>
                  <a:lnTo>
                    <a:pt x="2723899" y="1492213"/>
                  </a:lnTo>
                  <a:lnTo>
                    <a:pt x="2727382" y="1491405"/>
                  </a:lnTo>
                  <a:lnTo>
                    <a:pt x="2730865" y="1490597"/>
                  </a:lnTo>
                  <a:lnTo>
                    <a:pt x="2734348" y="1489790"/>
                  </a:lnTo>
                  <a:lnTo>
                    <a:pt x="2737832" y="1488983"/>
                  </a:lnTo>
                  <a:lnTo>
                    <a:pt x="2741315" y="1488177"/>
                  </a:lnTo>
                  <a:lnTo>
                    <a:pt x="2744798" y="1487371"/>
                  </a:lnTo>
                  <a:lnTo>
                    <a:pt x="2748281" y="1486566"/>
                  </a:lnTo>
                  <a:lnTo>
                    <a:pt x="2751765" y="1485761"/>
                  </a:lnTo>
                  <a:lnTo>
                    <a:pt x="2755248" y="1484957"/>
                  </a:lnTo>
                  <a:lnTo>
                    <a:pt x="2758731" y="1484153"/>
                  </a:lnTo>
                  <a:lnTo>
                    <a:pt x="2762214" y="1483350"/>
                  </a:lnTo>
                  <a:lnTo>
                    <a:pt x="2765698" y="1482547"/>
                  </a:lnTo>
                  <a:lnTo>
                    <a:pt x="2769181" y="1481745"/>
                  </a:lnTo>
                  <a:lnTo>
                    <a:pt x="2772664" y="1480943"/>
                  </a:lnTo>
                  <a:lnTo>
                    <a:pt x="2776147" y="1480142"/>
                  </a:lnTo>
                  <a:lnTo>
                    <a:pt x="2779631" y="1479341"/>
                  </a:lnTo>
                  <a:lnTo>
                    <a:pt x="2783114" y="1478541"/>
                  </a:lnTo>
                  <a:lnTo>
                    <a:pt x="2786597" y="1477741"/>
                  </a:lnTo>
                  <a:lnTo>
                    <a:pt x="2790080" y="1476941"/>
                  </a:lnTo>
                  <a:lnTo>
                    <a:pt x="2793564" y="1476142"/>
                  </a:lnTo>
                  <a:lnTo>
                    <a:pt x="2797047" y="1475344"/>
                  </a:lnTo>
                  <a:lnTo>
                    <a:pt x="2800530" y="1474546"/>
                  </a:lnTo>
                  <a:lnTo>
                    <a:pt x="2804013" y="1473748"/>
                  </a:lnTo>
                  <a:lnTo>
                    <a:pt x="2807497" y="1472951"/>
                  </a:lnTo>
                  <a:lnTo>
                    <a:pt x="2810980" y="1472155"/>
                  </a:lnTo>
                  <a:lnTo>
                    <a:pt x="2814463" y="1471359"/>
                  </a:lnTo>
                  <a:lnTo>
                    <a:pt x="2817946" y="1470563"/>
                  </a:lnTo>
                  <a:lnTo>
                    <a:pt x="2821430" y="1469768"/>
                  </a:lnTo>
                  <a:lnTo>
                    <a:pt x="2824913" y="1468974"/>
                  </a:lnTo>
                  <a:lnTo>
                    <a:pt x="2828396" y="1468180"/>
                  </a:lnTo>
                  <a:lnTo>
                    <a:pt x="2831879" y="1467386"/>
                  </a:lnTo>
                  <a:lnTo>
                    <a:pt x="2835363" y="1466593"/>
                  </a:lnTo>
                  <a:lnTo>
                    <a:pt x="2838846" y="1465800"/>
                  </a:lnTo>
                  <a:lnTo>
                    <a:pt x="2842329" y="1465008"/>
                  </a:lnTo>
                  <a:lnTo>
                    <a:pt x="2845812" y="1464216"/>
                  </a:lnTo>
                  <a:lnTo>
                    <a:pt x="2849296" y="1463425"/>
                  </a:lnTo>
                  <a:lnTo>
                    <a:pt x="2852779" y="1462634"/>
                  </a:lnTo>
                  <a:lnTo>
                    <a:pt x="2856262" y="1461844"/>
                  </a:lnTo>
                  <a:lnTo>
                    <a:pt x="2859745" y="1461054"/>
                  </a:lnTo>
                  <a:lnTo>
                    <a:pt x="2863229" y="1460265"/>
                  </a:lnTo>
                  <a:lnTo>
                    <a:pt x="2866712" y="1459476"/>
                  </a:lnTo>
                  <a:lnTo>
                    <a:pt x="2870195" y="1458688"/>
                  </a:lnTo>
                  <a:lnTo>
                    <a:pt x="2873678" y="1457900"/>
                  </a:lnTo>
                  <a:lnTo>
                    <a:pt x="2877161" y="1457112"/>
                  </a:lnTo>
                  <a:lnTo>
                    <a:pt x="2880645" y="1456325"/>
                  </a:lnTo>
                  <a:lnTo>
                    <a:pt x="2884128" y="1455539"/>
                  </a:lnTo>
                  <a:lnTo>
                    <a:pt x="2887611" y="1454753"/>
                  </a:lnTo>
                  <a:lnTo>
                    <a:pt x="2891094" y="1453967"/>
                  </a:lnTo>
                  <a:lnTo>
                    <a:pt x="2894578" y="1453182"/>
                  </a:lnTo>
                  <a:lnTo>
                    <a:pt x="2898061" y="1452398"/>
                  </a:lnTo>
                  <a:lnTo>
                    <a:pt x="2901544" y="1451614"/>
                  </a:lnTo>
                  <a:lnTo>
                    <a:pt x="2905027" y="1450830"/>
                  </a:lnTo>
                  <a:lnTo>
                    <a:pt x="2908511" y="1450047"/>
                  </a:lnTo>
                  <a:lnTo>
                    <a:pt x="2911994" y="1449264"/>
                  </a:lnTo>
                  <a:lnTo>
                    <a:pt x="2915477" y="1448482"/>
                  </a:lnTo>
                  <a:lnTo>
                    <a:pt x="2918960" y="1447700"/>
                  </a:lnTo>
                  <a:lnTo>
                    <a:pt x="2922444" y="1446919"/>
                  </a:lnTo>
                  <a:lnTo>
                    <a:pt x="2925927" y="1446138"/>
                  </a:lnTo>
                  <a:lnTo>
                    <a:pt x="2929410" y="1445358"/>
                  </a:lnTo>
                  <a:lnTo>
                    <a:pt x="2932893" y="1444578"/>
                  </a:lnTo>
                  <a:lnTo>
                    <a:pt x="2936377" y="1443798"/>
                  </a:lnTo>
                  <a:lnTo>
                    <a:pt x="2939860" y="1443019"/>
                  </a:lnTo>
                  <a:lnTo>
                    <a:pt x="2943343" y="1442241"/>
                  </a:lnTo>
                  <a:lnTo>
                    <a:pt x="2946826" y="1441463"/>
                  </a:lnTo>
                  <a:lnTo>
                    <a:pt x="2950310" y="1440685"/>
                  </a:lnTo>
                  <a:lnTo>
                    <a:pt x="2953793" y="1439908"/>
                  </a:lnTo>
                  <a:lnTo>
                    <a:pt x="2957276" y="1439131"/>
                  </a:lnTo>
                  <a:lnTo>
                    <a:pt x="2960759" y="1438355"/>
                  </a:lnTo>
                  <a:lnTo>
                    <a:pt x="2964243" y="1437579"/>
                  </a:lnTo>
                  <a:lnTo>
                    <a:pt x="2967726" y="1436804"/>
                  </a:lnTo>
                  <a:lnTo>
                    <a:pt x="2971209" y="1436029"/>
                  </a:lnTo>
                  <a:lnTo>
                    <a:pt x="2974692" y="1435255"/>
                  </a:lnTo>
                  <a:lnTo>
                    <a:pt x="2978176" y="1434481"/>
                  </a:lnTo>
                  <a:lnTo>
                    <a:pt x="2981659" y="1433708"/>
                  </a:lnTo>
                  <a:lnTo>
                    <a:pt x="2985142" y="1432935"/>
                  </a:lnTo>
                  <a:lnTo>
                    <a:pt x="2988625" y="1432162"/>
                  </a:lnTo>
                  <a:lnTo>
                    <a:pt x="2992109" y="1431390"/>
                  </a:lnTo>
                  <a:lnTo>
                    <a:pt x="2995592" y="1430619"/>
                  </a:lnTo>
                  <a:lnTo>
                    <a:pt x="2999075" y="1429848"/>
                  </a:lnTo>
                  <a:lnTo>
                    <a:pt x="3002558" y="1429077"/>
                  </a:lnTo>
                  <a:lnTo>
                    <a:pt x="3006042" y="1428307"/>
                  </a:lnTo>
                  <a:lnTo>
                    <a:pt x="3009525" y="1427537"/>
                  </a:lnTo>
                  <a:lnTo>
                    <a:pt x="3013008" y="1426768"/>
                  </a:lnTo>
                  <a:lnTo>
                    <a:pt x="3016491" y="1425999"/>
                  </a:lnTo>
                  <a:lnTo>
                    <a:pt x="3019975" y="1425231"/>
                  </a:lnTo>
                  <a:lnTo>
                    <a:pt x="3023458" y="1424463"/>
                  </a:lnTo>
                  <a:lnTo>
                    <a:pt x="3026941" y="1423695"/>
                  </a:lnTo>
                  <a:lnTo>
                    <a:pt x="3030424" y="1422928"/>
                  </a:lnTo>
                  <a:lnTo>
                    <a:pt x="3033908" y="1422162"/>
                  </a:lnTo>
                  <a:lnTo>
                    <a:pt x="3037391" y="1421396"/>
                  </a:lnTo>
                  <a:lnTo>
                    <a:pt x="3040874" y="1420630"/>
                  </a:lnTo>
                  <a:lnTo>
                    <a:pt x="3044357" y="1419865"/>
                  </a:lnTo>
                  <a:lnTo>
                    <a:pt x="3047841" y="1419100"/>
                  </a:lnTo>
                  <a:lnTo>
                    <a:pt x="3047841" y="1451352"/>
                  </a:lnTo>
                  <a:lnTo>
                    <a:pt x="3047841" y="1481380"/>
                  </a:lnTo>
                  <a:lnTo>
                    <a:pt x="3047841" y="1509407"/>
                  </a:lnTo>
                  <a:lnTo>
                    <a:pt x="3047841" y="1535625"/>
                  </a:lnTo>
                  <a:lnTo>
                    <a:pt x="3047841" y="1560204"/>
                  </a:lnTo>
                  <a:lnTo>
                    <a:pt x="3047841" y="1583294"/>
                  </a:lnTo>
                  <a:lnTo>
                    <a:pt x="3047841" y="1605025"/>
                  </a:lnTo>
                  <a:lnTo>
                    <a:pt x="3047841" y="1625515"/>
                  </a:lnTo>
                  <a:lnTo>
                    <a:pt x="3047841" y="1644866"/>
                  </a:lnTo>
                  <a:lnTo>
                    <a:pt x="3047841" y="1663171"/>
                  </a:lnTo>
                  <a:lnTo>
                    <a:pt x="3047841" y="1680513"/>
                  </a:lnTo>
                  <a:lnTo>
                    <a:pt x="3047841" y="1696966"/>
                  </a:lnTo>
                  <a:lnTo>
                    <a:pt x="3051324" y="1696380"/>
                  </a:lnTo>
                  <a:lnTo>
                    <a:pt x="3054807" y="1695794"/>
                  </a:lnTo>
                  <a:lnTo>
                    <a:pt x="3058290" y="1695208"/>
                  </a:lnTo>
                  <a:lnTo>
                    <a:pt x="3061774" y="1694623"/>
                  </a:lnTo>
                  <a:lnTo>
                    <a:pt x="3065257" y="1694038"/>
                  </a:lnTo>
                  <a:lnTo>
                    <a:pt x="3068740" y="1693453"/>
                  </a:lnTo>
                  <a:lnTo>
                    <a:pt x="3072223" y="1692868"/>
                  </a:lnTo>
                  <a:lnTo>
                    <a:pt x="3075707" y="1692284"/>
                  </a:lnTo>
                  <a:lnTo>
                    <a:pt x="3079190" y="1691699"/>
                  </a:lnTo>
                  <a:lnTo>
                    <a:pt x="3082673" y="1691115"/>
                  </a:lnTo>
                  <a:lnTo>
                    <a:pt x="3086156" y="1690532"/>
                  </a:lnTo>
                  <a:lnTo>
                    <a:pt x="3089640" y="1689948"/>
                  </a:lnTo>
                  <a:lnTo>
                    <a:pt x="3093123" y="1689365"/>
                  </a:lnTo>
                  <a:lnTo>
                    <a:pt x="3096606" y="1688782"/>
                  </a:lnTo>
                  <a:lnTo>
                    <a:pt x="3100089" y="1688199"/>
                  </a:lnTo>
                  <a:lnTo>
                    <a:pt x="3103573" y="1687616"/>
                  </a:lnTo>
                  <a:lnTo>
                    <a:pt x="3107056" y="1687034"/>
                  </a:lnTo>
                  <a:lnTo>
                    <a:pt x="3110539" y="1686452"/>
                  </a:lnTo>
                  <a:lnTo>
                    <a:pt x="3114022" y="1685870"/>
                  </a:lnTo>
                  <a:lnTo>
                    <a:pt x="3117506" y="1685289"/>
                  </a:lnTo>
                  <a:lnTo>
                    <a:pt x="3120989" y="1684707"/>
                  </a:lnTo>
                  <a:lnTo>
                    <a:pt x="3124472" y="1684126"/>
                  </a:lnTo>
                  <a:lnTo>
                    <a:pt x="3127955" y="1683545"/>
                  </a:lnTo>
                  <a:lnTo>
                    <a:pt x="3131439" y="1682965"/>
                  </a:lnTo>
                  <a:lnTo>
                    <a:pt x="3134922" y="1682384"/>
                  </a:lnTo>
                  <a:lnTo>
                    <a:pt x="3138405" y="1681804"/>
                  </a:lnTo>
                  <a:lnTo>
                    <a:pt x="3141888" y="1681224"/>
                  </a:lnTo>
                  <a:lnTo>
                    <a:pt x="3145372" y="1680644"/>
                  </a:lnTo>
                  <a:lnTo>
                    <a:pt x="3148855" y="1680065"/>
                  </a:lnTo>
                  <a:lnTo>
                    <a:pt x="3152338" y="1679486"/>
                  </a:lnTo>
                  <a:lnTo>
                    <a:pt x="3155821" y="1678907"/>
                  </a:lnTo>
                  <a:lnTo>
                    <a:pt x="3159304" y="1678328"/>
                  </a:lnTo>
                  <a:lnTo>
                    <a:pt x="3162788" y="1677749"/>
                  </a:lnTo>
                  <a:lnTo>
                    <a:pt x="3166271" y="1677171"/>
                  </a:lnTo>
                  <a:lnTo>
                    <a:pt x="3169754" y="1676593"/>
                  </a:lnTo>
                  <a:lnTo>
                    <a:pt x="3173237" y="1676015"/>
                  </a:lnTo>
                  <a:lnTo>
                    <a:pt x="3176721" y="1675438"/>
                  </a:lnTo>
                  <a:lnTo>
                    <a:pt x="3180204" y="1674860"/>
                  </a:lnTo>
                  <a:lnTo>
                    <a:pt x="3183687" y="1674283"/>
                  </a:lnTo>
                  <a:lnTo>
                    <a:pt x="3187170" y="1673706"/>
                  </a:lnTo>
                  <a:lnTo>
                    <a:pt x="3190654" y="1673130"/>
                  </a:lnTo>
                  <a:lnTo>
                    <a:pt x="3194137" y="1672553"/>
                  </a:lnTo>
                  <a:lnTo>
                    <a:pt x="3197620" y="1671977"/>
                  </a:lnTo>
                  <a:lnTo>
                    <a:pt x="3201103" y="1671401"/>
                  </a:lnTo>
                  <a:lnTo>
                    <a:pt x="3204587" y="1670825"/>
                  </a:lnTo>
                  <a:lnTo>
                    <a:pt x="3208070" y="1670250"/>
                  </a:lnTo>
                  <a:lnTo>
                    <a:pt x="3211553" y="1669675"/>
                  </a:lnTo>
                  <a:lnTo>
                    <a:pt x="3215036" y="1669100"/>
                  </a:lnTo>
                  <a:lnTo>
                    <a:pt x="3218520" y="1668525"/>
                  </a:lnTo>
                  <a:lnTo>
                    <a:pt x="3222003" y="1667950"/>
                  </a:lnTo>
                  <a:lnTo>
                    <a:pt x="3225486" y="1667376"/>
                  </a:lnTo>
                  <a:lnTo>
                    <a:pt x="3228969" y="1666802"/>
                  </a:lnTo>
                  <a:lnTo>
                    <a:pt x="3232453" y="1666228"/>
                  </a:lnTo>
                  <a:lnTo>
                    <a:pt x="3235936" y="1665654"/>
                  </a:lnTo>
                  <a:lnTo>
                    <a:pt x="3239419" y="1665081"/>
                  </a:lnTo>
                  <a:lnTo>
                    <a:pt x="3242902" y="1664508"/>
                  </a:lnTo>
                  <a:lnTo>
                    <a:pt x="3246386" y="1663935"/>
                  </a:lnTo>
                  <a:lnTo>
                    <a:pt x="3249869" y="1663362"/>
                  </a:lnTo>
                  <a:lnTo>
                    <a:pt x="3253352" y="1662790"/>
                  </a:lnTo>
                  <a:lnTo>
                    <a:pt x="3256835" y="1662218"/>
                  </a:lnTo>
                  <a:lnTo>
                    <a:pt x="3260319" y="1661646"/>
                  </a:lnTo>
                  <a:lnTo>
                    <a:pt x="3263802" y="1661074"/>
                  </a:lnTo>
                  <a:lnTo>
                    <a:pt x="3267285" y="1660502"/>
                  </a:lnTo>
                  <a:lnTo>
                    <a:pt x="3270768" y="1659931"/>
                  </a:lnTo>
                  <a:lnTo>
                    <a:pt x="3274252" y="1659360"/>
                  </a:lnTo>
                  <a:lnTo>
                    <a:pt x="3277735" y="1658789"/>
                  </a:lnTo>
                  <a:lnTo>
                    <a:pt x="3281218" y="1658219"/>
                  </a:lnTo>
                  <a:lnTo>
                    <a:pt x="3284701" y="1657648"/>
                  </a:lnTo>
                  <a:lnTo>
                    <a:pt x="3288185" y="1657078"/>
                  </a:lnTo>
                  <a:lnTo>
                    <a:pt x="3291668" y="1656508"/>
                  </a:lnTo>
                  <a:lnTo>
                    <a:pt x="3295151" y="1655939"/>
                  </a:lnTo>
                  <a:lnTo>
                    <a:pt x="3298634" y="1655369"/>
                  </a:lnTo>
                  <a:lnTo>
                    <a:pt x="3302118" y="1654800"/>
                  </a:lnTo>
                  <a:lnTo>
                    <a:pt x="3305601" y="1654231"/>
                  </a:lnTo>
                  <a:lnTo>
                    <a:pt x="3309084" y="1653662"/>
                  </a:lnTo>
                  <a:lnTo>
                    <a:pt x="3312567" y="1653094"/>
                  </a:lnTo>
                  <a:lnTo>
                    <a:pt x="3316051" y="1652525"/>
                  </a:lnTo>
                  <a:lnTo>
                    <a:pt x="3319534" y="1651957"/>
                  </a:lnTo>
                  <a:lnTo>
                    <a:pt x="3323017" y="1651389"/>
                  </a:lnTo>
                  <a:lnTo>
                    <a:pt x="3326500" y="1650822"/>
                  </a:lnTo>
                  <a:lnTo>
                    <a:pt x="3329984" y="1650255"/>
                  </a:lnTo>
                  <a:lnTo>
                    <a:pt x="3333467" y="1649687"/>
                  </a:lnTo>
                  <a:lnTo>
                    <a:pt x="3336950" y="1649120"/>
                  </a:lnTo>
                  <a:lnTo>
                    <a:pt x="3340433" y="1648554"/>
                  </a:lnTo>
                  <a:lnTo>
                    <a:pt x="3343917" y="1647987"/>
                  </a:lnTo>
                  <a:lnTo>
                    <a:pt x="3347400" y="1647421"/>
                  </a:lnTo>
                  <a:lnTo>
                    <a:pt x="3350883" y="1646855"/>
                  </a:lnTo>
                  <a:lnTo>
                    <a:pt x="3354366" y="1646289"/>
                  </a:lnTo>
                  <a:lnTo>
                    <a:pt x="3357850" y="1645724"/>
                  </a:lnTo>
                  <a:lnTo>
                    <a:pt x="3361333" y="1645158"/>
                  </a:lnTo>
                  <a:lnTo>
                    <a:pt x="3364816" y="1644593"/>
                  </a:lnTo>
                  <a:lnTo>
                    <a:pt x="3368299" y="1644028"/>
                  </a:lnTo>
                  <a:lnTo>
                    <a:pt x="3371783" y="1643464"/>
                  </a:lnTo>
                  <a:lnTo>
                    <a:pt x="3375266" y="1642899"/>
                  </a:lnTo>
                  <a:lnTo>
                    <a:pt x="3378749" y="1642335"/>
                  </a:lnTo>
                  <a:lnTo>
                    <a:pt x="3382232" y="1641771"/>
                  </a:lnTo>
                  <a:lnTo>
                    <a:pt x="3385716" y="1641208"/>
                  </a:lnTo>
                  <a:lnTo>
                    <a:pt x="3389199" y="1640644"/>
                  </a:lnTo>
                  <a:lnTo>
                    <a:pt x="3392682" y="1640081"/>
                  </a:lnTo>
                  <a:lnTo>
                    <a:pt x="3396165" y="1639518"/>
                  </a:lnTo>
                  <a:lnTo>
                    <a:pt x="3399649" y="1638955"/>
                  </a:lnTo>
                  <a:lnTo>
                    <a:pt x="3403132" y="1638392"/>
                  </a:lnTo>
                  <a:lnTo>
                    <a:pt x="3406615" y="1637830"/>
                  </a:lnTo>
                  <a:lnTo>
                    <a:pt x="3410098" y="1637268"/>
                  </a:lnTo>
                  <a:lnTo>
                    <a:pt x="3413582" y="1636706"/>
                  </a:lnTo>
                  <a:lnTo>
                    <a:pt x="3417065" y="1636144"/>
                  </a:lnTo>
                  <a:lnTo>
                    <a:pt x="3420548" y="1635583"/>
                  </a:lnTo>
                  <a:lnTo>
                    <a:pt x="3424031" y="1635022"/>
                  </a:lnTo>
                  <a:lnTo>
                    <a:pt x="3427515" y="1634460"/>
                  </a:lnTo>
                  <a:lnTo>
                    <a:pt x="3430998" y="1633900"/>
                  </a:lnTo>
                  <a:lnTo>
                    <a:pt x="3434481" y="1633339"/>
                  </a:lnTo>
                  <a:lnTo>
                    <a:pt x="3437964" y="1632779"/>
                  </a:lnTo>
                  <a:lnTo>
                    <a:pt x="3441447" y="1632219"/>
                  </a:lnTo>
                  <a:lnTo>
                    <a:pt x="3444931" y="1631659"/>
                  </a:lnTo>
                  <a:lnTo>
                    <a:pt x="3448414" y="1631099"/>
                  </a:lnTo>
                  <a:lnTo>
                    <a:pt x="3451897" y="1630540"/>
                  </a:lnTo>
                  <a:lnTo>
                    <a:pt x="3455380" y="1629980"/>
                  </a:lnTo>
                  <a:lnTo>
                    <a:pt x="3458864" y="1629421"/>
                  </a:lnTo>
                  <a:lnTo>
                    <a:pt x="3462347" y="1628863"/>
                  </a:lnTo>
                  <a:lnTo>
                    <a:pt x="3465830" y="1628304"/>
                  </a:lnTo>
                  <a:lnTo>
                    <a:pt x="3469313" y="1627746"/>
                  </a:lnTo>
                  <a:lnTo>
                    <a:pt x="3472797" y="1627188"/>
                  </a:lnTo>
                  <a:lnTo>
                    <a:pt x="3476280" y="1626630"/>
                  </a:lnTo>
                  <a:lnTo>
                    <a:pt x="3479763" y="1626072"/>
                  </a:lnTo>
                  <a:lnTo>
                    <a:pt x="3483246" y="1625515"/>
                  </a:lnTo>
                  <a:lnTo>
                    <a:pt x="3483246" y="1642506"/>
                  </a:lnTo>
                  <a:lnTo>
                    <a:pt x="3483246" y="1658689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3229902"/>
              <a:ext cx="3483246" cy="2322164"/>
            </a:xfrm>
            <a:custGeom>
              <a:avLst/>
              <a:gdLst/>
              <a:ahLst/>
              <a:cxnLst/>
              <a:rect l="0" t="0" r="0" b="0"/>
              <a:pathLst>
                <a:path w="3483246" h="2322164">
                  <a:moveTo>
                    <a:pt x="0" y="2322164"/>
                  </a:moveTo>
                  <a:lnTo>
                    <a:pt x="3483" y="2308287"/>
                  </a:lnTo>
                  <a:lnTo>
                    <a:pt x="6966" y="2294519"/>
                  </a:lnTo>
                  <a:lnTo>
                    <a:pt x="10449" y="2280861"/>
                  </a:lnTo>
                  <a:lnTo>
                    <a:pt x="13932" y="2267310"/>
                  </a:lnTo>
                  <a:lnTo>
                    <a:pt x="17416" y="2253865"/>
                  </a:lnTo>
                  <a:lnTo>
                    <a:pt x="20899" y="2240526"/>
                  </a:lnTo>
                  <a:lnTo>
                    <a:pt x="24382" y="2227290"/>
                  </a:lnTo>
                  <a:lnTo>
                    <a:pt x="27865" y="2214156"/>
                  </a:lnTo>
                  <a:lnTo>
                    <a:pt x="31349" y="2201125"/>
                  </a:lnTo>
                  <a:lnTo>
                    <a:pt x="34832" y="2188193"/>
                  </a:lnTo>
                  <a:lnTo>
                    <a:pt x="38315" y="2175361"/>
                  </a:lnTo>
                  <a:lnTo>
                    <a:pt x="41798" y="2162626"/>
                  </a:lnTo>
                  <a:lnTo>
                    <a:pt x="45282" y="2149988"/>
                  </a:lnTo>
                  <a:lnTo>
                    <a:pt x="48765" y="2137446"/>
                  </a:lnTo>
                  <a:lnTo>
                    <a:pt x="52248" y="2124999"/>
                  </a:lnTo>
                  <a:lnTo>
                    <a:pt x="55731" y="2112646"/>
                  </a:lnTo>
                  <a:lnTo>
                    <a:pt x="59215" y="2100384"/>
                  </a:lnTo>
                  <a:lnTo>
                    <a:pt x="62698" y="2088215"/>
                  </a:lnTo>
                  <a:lnTo>
                    <a:pt x="66181" y="2076136"/>
                  </a:lnTo>
                  <a:lnTo>
                    <a:pt x="69664" y="2064146"/>
                  </a:lnTo>
                  <a:lnTo>
                    <a:pt x="73148" y="2052245"/>
                  </a:lnTo>
                  <a:lnTo>
                    <a:pt x="76631" y="2040431"/>
                  </a:lnTo>
                  <a:lnTo>
                    <a:pt x="80114" y="2028704"/>
                  </a:lnTo>
                  <a:lnTo>
                    <a:pt x="83597" y="2017062"/>
                  </a:lnTo>
                  <a:lnTo>
                    <a:pt x="87081" y="2005505"/>
                  </a:lnTo>
                  <a:lnTo>
                    <a:pt x="90564" y="1994032"/>
                  </a:lnTo>
                  <a:lnTo>
                    <a:pt x="94047" y="1982642"/>
                  </a:lnTo>
                  <a:lnTo>
                    <a:pt x="97530" y="1971334"/>
                  </a:lnTo>
                  <a:lnTo>
                    <a:pt x="101014" y="1960106"/>
                  </a:lnTo>
                  <a:lnTo>
                    <a:pt x="104497" y="1948959"/>
                  </a:lnTo>
                  <a:lnTo>
                    <a:pt x="107980" y="1937891"/>
                  </a:lnTo>
                  <a:lnTo>
                    <a:pt x="111463" y="1926902"/>
                  </a:lnTo>
                  <a:lnTo>
                    <a:pt x="114947" y="1915990"/>
                  </a:lnTo>
                  <a:lnTo>
                    <a:pt x="118430" y="1905156"/>
                  </a:lnTo>
                  <a:lnTo>
                    <a:pt x="121913" y="1894397"/>
                  </a:lnTo>
                  <a:lnTo>
                    <a:pt x="125396" y="1883713"/>
                  </a:lnTo>
                  <a:lnTo>
                    <a:pt x="128880" y="1873104"/>
                  </a:lnTo>
                  <a:lnTo>
                    <a:pt x="132363" y="1862569"/>
                  </a:lnTo>
                  <a:lnTo>
                    <a:pt x="135846" y="1852107"/>
                  </a:lnTo>
                  <a:lnTo>
                    <a:pt x="139329" y="1841716"/>
                  </a:lnTo>
                  <a:lnTo>
                    <a:pt x="142813" y="1831397"/>
                  </a:lnTo>
                  <a:lnTo>
                    <a:pt x="146296" y="1821149"/>
                  </a:lnTo>
                  <a:lnTo>
                    <a:pt x="149779" y="1810971"/>
                  </a:lnTo>
                  <a:lnTo>
                    <a:pt x="153262" y="1800862"/>
                  </a:lnTo>
                  <a:lnTo>
                    <a:pt x="156746" y="1790821"/>
                  </a:lnTo>
                  <a:lnTo>
                    <a:pt x="160229" y="1780849"/>
                  </a:lnTo>
                  <a:lnTo>
                    <a:pt x="163712" y="1770943"/>
                  </a:lnTo>
                  <a:lnTo>
                    <a:pt x="167195" y="1761104"/>
                  </a:lnTo>
                  <a:lnTo>
                    <a:pt x="170679" y="1751331"/>
                  </a:lnTo>
                  <a:lnTo>
                    <a:pt x="174162" y="1741623"/>
                  </a:lnTo>
                  <a:lnTo>
                    <a:pt x="177645" y="1731979"/>
                  </a:lnTo>
                  <a:lnTo>
                    <a:pt x="181128" y="1722400"/>
                  </a:lnTo>
                  <a:lnTo>
                    <a:pt x="184612" y="1712883"/>
                  </a:lnTo>
                  <a:lnTo>
                    <a:pt x="188095" y="1703429"/>
                  </a:lnTo>
                  <a:lnTo>
                    <a:pt x="191578" y="1694038"/>
                  </a:lnTo>
                  <a:lnTo>
                    <a:pt x="195061" y="1684707"/>
                  </a:lnTo>
                  <a:lnTo>
                    <a:pt x="198545" y="1675438"/>
                  </a:lnTo>
                  <a:lnTo>
                    <a:pt x="202028" y="1666228"/>
                  </a:lnTo>
                  <a:lnTo>
                    <a:pt x="205511" y="1657078"/>
                  </a:lnTo>
                  <a:lnTo>
                    <a:pt x="208994" y="1647987"/>
                  </a:lnTo>
                  <a:lnTo>
                    <a:pt x="212478" y="1638955"/>
                  </a:lnTo>
                  <a:lnTo>
                    <a:pt x="215961" y="1629980"/>
                  </a:lnTo>
                  <a:lnTo>
                    <a:pt x="219444" y="1621063"/>
                  </a:lnTo>
                  <a:lnTo>
                    <a:pt x="222927" y="1612203"/>
                  </a:lnTo>
                  <a:lnTo>
                    <a:pt x="226411" y="1603399"/>
                  </a:lnTo>
                  <a:lnTo>
                    <a:pt x="229894" y="1594651"/>
                  </a:lnTo>
                  <a:lnTo>
                    <a:pt x="233377" y="1585957"/>
                  </a:lnTo>
                  <a:lnTo>
                    <a:pt x="236860" y="1577319"/>
                  </a:lnTo>
                  <a:lnTo>
                    <a:pt x="240344" y="1568735"/>
                  </a:lnTo>
                  <a:lnTo>
                    <a:pt x="243827" y="1560204"/>
                  </a:lnTo>
                  <a:lnTo>
                    <a:pt x="247310" y="1551726"/>
                  </a:lnTo>
                  <a:lnTo>
                    <a:pt x="250793" y="1543301"/>
                  </a:lnTo>
                  <a:lnTo>
                    <a:pt x="254277" y="1534929"/>
                  </a:lnTo>
                  <a:lnTo>
                    <a:pt x="257760" y="1526608"/>
                  </a:lnTo>
                  <a:lnTo>
                    <a:pt x="261243" y="1518338"/>
                  </a:lnTo>
                  <a:lnTo>
                    <a:pt x="264726" y="1510119"/>
                  </a:lnTo>
                  <a:lnTo>
                    <a:pt x="268210" y="1501950"/>
                  </a:lnTo>
                  <a:lnTo>
                    <a:pt x="271693" y="1493831"/>
                  </a:lnTo>
                  <a:lnTo>
                    <a:pt x="275176" y="1485761"/>
                  </a:lnTo>
                  <a:lnTo>
                    <a:pt x="278659" y="1477741"/>
                  </a:lnTo>
                  <a:lnTo>
                    <a:pt x="282143" y="1469768"/>
                  </a:lnTo>
                  <a:lnTo>
                    <a:pt x="285626" y="1461844"/>
                  </a:lnTo>
                  <a:lnTo>
                    <a:pt x="289109" y="1453967"/>
                  </a:lnTo>
                  <a:lnTo>
                    <a:pt x="292592" y="1446138"/>
                  </a:lnTo>
                  <a:lnTo>
                    <a:pt x="296075" y="1438355"/>
                  </a:lnTo>
                  <a:lnTo>
                    <a:pt x="299559" y="1430619"/>
                  </a:lnTo>
                  <a:lnTo>
                    <a:pt x="303042" y="1422928"/>
                  </a:lnTo>
                  <a:lnTo>
                    <a:pt x="306525" y="1415283"/>
                  </a:lnTo>
                  <a:lnTo>
                    <a:pt x="310008" y="1407683"/>
                  </a:lnTo>
                  <a:lnTo>
                    <a:pt x="313492" y="1400128"/>
                  </a:lnTo>
                  <a:lnTo>
                    <a:pt x="316975" y="1392617"/>
                  </a:lnTo>
                  <a:lnTo>
                    <a:pt x="320458" y="1385150"/>
                  </a:lnTo>
                  <a:lnTo>
                    <a:pt x="323941" y="1377727"/>
                  </a:lnTo>
                  <a:lnTo>
                    <a:pt x="327425" y="1370347"/>
                  </a:lnTo>
                  <a:lnTo>
                    <a:pt x="330908" y="1363009"/>
                  </a:lnTo>
                  <a:lnTo>
                    <a:pt x="334391" y="1355714"/>
                  </a:lnTo>
                  <a:lnTo>
                    <a:pt x="337874" y="1348461"/>
                  </a:lnTo>
                  <a:lnTo>
                    <a:pt x="341358" y="1341250"/>
                  </a:lnTo>
                  <a:lnTo>
                    <a:pt x="344841" y="1334080"/>
                  </a:lnTo>
                  <a:lnTo>
                    <a:pt x="348324" y="1326951"/>
                  </a:lnTo>
                  <a:lnTo>
                    <a:pt x="351807" y="1319862"/>
                  </a:lnTo>
                  <a:lnTo>
                    <a:pt x="355291" y="1312814"/>
                  </a:lnTo>
                  <a:lnTo>
                    <a:pt x="358774" y="1305806"/>
                  </a:lnTo>
                  <a:lnTo>
                    <a:pt x="362257" y="1298837"/>
                  </a:lnTo>
                  <a:lnTo>
                    <a:pt x="365740" y="1291908"/>
                  </a:lnTo>
                  <a:lnTo>
                    <a:pt x="369224" y="1285018"/>
                  </a:lnTo>
                  <a:lnTo>
                    <a:pt x="372707" y="1278166"/>
                  </a:lnTo>
                  <a:lnTo>
                    <a:pt x="376190" y="1271352"/>
                  </a:lnTo>
                  <a:lnTo>
                    <a:pt x="379673" y="1264577"/>
                  </a:lnTo>
                  <a:lnTo>
                    <a:pt x="383157" y="1257839"/>
                  </a:lnTo>
                  <a:lnTo>
                    <a:pt x="386640" y="1251138"/>
                  </a:lnTo>
                  <a:lnTo>
                    <a:pt x="390123" y="1244474"/>
                  </a:lnTo>
                  <a:lnTo>
                    <a:pt x="393606" y="1237848"/>
                  </a:lnTo>
                  <a:lnTo>
                    <a:pt x="397090" y="1231257"/>
                  </a:lnTo>
                  <a:lnTo>
                    <a:pt x="400573" y="1224703"/>
                  </a:lnTo>
                  <a:lnTo>
                    <a:pt x="404056" y="1218184"/>
                  </a:lnTo>
                  <a:lnTo>
                    <a:pt x="407539" y="1211701"/>
                  </a:lnTo>
                  <a:lnTo>
                    <a:pt x="411023" y="1205253"/>
                  </a:lnTo>
                  <a:lnTo>
                    <a:pt x="414506" y="1198841"/>
                  </a:lnTo>
                  <a:lnTo>
                    <a:pt x="417989" y="1192462"/>
                  </a:lnTo>
                  <a:lnTo>
                    <a:pt x="421472" y="1186119"/>
                  </a:lnTo>
                  <a:lnTo>
                    <a:pt x="424956" y="1179809"/>
                  </a:lnTo>
                  <a:lnTo>
                    <a:pt x="428439" y="1173533"/>
                  </a:lnTo>
                  <a:lnTo>
                    <a:pt x="431922" y="1167291"/>
                  </a:lnTo>
                  <a:lnTo>
                    <a:pt x="435405" y="1161082"/>
                  </a:lnTo>
                  <a:lnTo>
                    <a:pt x="438889" y="1154906"/>
                  </a:lnTo>
                  <a:lnTo>
                    <a:pt x="442372" y="1148763"/>
                  </a:lnTo>
                  <a:lnTo>
                    <a:pt x="445855" y="1142652"/>
                  </a:lnTo>
                  <a:lnTo>
                    <a:pt x="449338" y="1136573"/>
                  </a:lnTo>
                  <a:lnTo>
                    <a:pt x="452822" y="1130527"/>
                  </a:lnTo>
                  <a:lnTo>
                    <a:pt x="456305" y="1124512"/>
                  </a:lnTo>
                  <a:lnTo>
                    <a:pt x="459788" y="1118529"/>
                  </a:lnTo>
                  <a:lnTo>
                    <a:pt x="463271" y="1112577"/>
                  </a:lnTo>
                  <a:lnTo>
                    <a:pt x="466755" y="1106656"/>
                  </a:lnTo>
                  <a:lnTo>
                    <a:pt x="470238" y="1100766"/>
                  </a:lnTo>
                  <a:lnTo>
                    <a:pt x="473721" y="1094906"/>
                  </a:lnTo>
                  <a:lnTo>
                    <a:pt x="477204" y="1089077"/>
                  </a:lnTo>
                  <a:lnTo>
                    <a:pt x="480688" y="1083277"/>
                  </a:lnTo>
                  <a:lnTo>
                    <a:pt x="484171" y="1077508"/>
                  </a:lnTo>
                  <a:lnTo>
                    <a:pt x="487654" y="1071768"/>
                  </a:lnTo>
                  <a:lnTo>
                    <a:pt x="491137" y="1066057"/>
                  </a:lnTo>
                  <a:lnTo>
                    <a:pt x="494621" y="1060376"/>
                  </a:lnTo>
                  <a:lnTo>
                    <a:pt x="498104" y="1054723"/>
                  </a:lnTo>
                  <a:lnTo>
                    <a:pt x="501587" y="1049099"/>
                  </a:lnTo>
                  <a:lnTo>
                    <a:pt x="505070" y="1043504"/>
                  </a:lnTo>
                  <a:lnTo>
                    <a:pt x="508554" y="1037937"/>
                  </a:lnTo>
                  <a:lnTo>
                    <a:pt x="512037" y="1032398"/>
                  </a:lnTo>
                  <a:lnTo>
                    <a:pt x="515520" y="1026886"/>
                  </a:lnTo>
                  <a:lnTo>
                    <a:pt x="519003" y="1021403"/>
                  </a:lnTo>
                  <a:lnTo>
                    <a:pt x="522487" y="1015947"/>
                  </a:lnTo>
                  <a:lnTo>
                    <a:pt x="525970" y="1010518"/>
                  </a:lnTo>
                  <a:lnTo>
                    <a:pt x="529453" y="1005116"/>
                  </a:lnTo>
                  <a:lnTo>
                    <a:pt x="532936" y="999740"/>
                  </a:lnTo>
                  <a:lnTo>
                    <a:pt x="536420" y="994392"/>
                  </a:lnTo>
                  <a:lnTo>
                    <a:pt x="539903" y="989070"/>
                  </a:lnTo>
                  <a:lnTo>
                    <a:pt x="543386" y="983774"/>
                  </a:lnTo>
                  <a:lnTo>
                    <a:pt x="546869" y="978504"/>
                  </a:lnTo>
                  <a:lnTo>
                    <a:pt x="550353" y="973260"/>
                  </a:lnTo>
                  <a:lnTo>
                    <a:pt x="553836" y="968041"/>
                  </a:lnTo>
                  <a:lnTo>
                    <a:pt x="557319" y="962848"/>
                  </a:lnTo>
                  <a:lnTo>
                    <a:pt x="560802" y="957681"/>
                  </a:lnTo>
                  <a:lnTo>
                    <a:pt x="564286" y="952538"/>
                  </a:lnTo>
                  <a:lnTo>
                    <a:pt x="567769" y="947420"/>
                  </a:lnTo>
                  <a:lnTo>
                    <a:pt x="571252" y="942327"/>
                  </a:lnTo>
                  <a:lnTo>
                    <a:pt x="574735" y="937259"/>
                  </a:lnTo>
                  <a:lnTo>
                    <a:pt x="578218" y="932215"/>
                  </a:lnTo>
                  <a:lnTo>
                    <a:pt x="581702" y="927195"/>
                  </a:lnTo>
                  <a:lnTo>
                    <a:pt x="585185" y="922199"/>
                  </a:lnTo>
                  <a:lnTo>
                    <a:pt x="588668" y="917227"/>
                  </a:lnTo>
                  <a:lnTo>
                    <a:pt x="592151" y="912278"/>
                  </a:lnTo>
                  <a:lnTo>
                    <a:pt x="595635" y="907354"/>
                  </a:lnTo>
                  <a:lnTo>
                    <a:pt x="599118" y="902452"/>
                  </a:lnTo>
                  <a:lnTo>
                    <a:pt x="602601" y="897574"/>
                  </a:lnTo>
                  <a:lnTo>
                    <a:pt x="606084" y="892718"/>
                  </a:lnTo>
                  <a:lnTo>
                    <a:pt x="609568" y="887886"/>
                  </a:lnTo>
                  <a:lnTo>
                    <a:pt x="613051" y="883076"/>
                  </a:lnTo>
                  <a:lnTo>
                    <a:pt x="616534" y="878289"/>
                  </a:lnTo>
                  <a:lnTo>
                    <a:pt x="620017" y="873524"/>
                  </a:lnTo>
                  <a:lnTo>
                    <a:pt x="623501" y="868781"/>
                  </a:lnTo>
                  <a:lnTo>
                    <a:pt x="626984" y="864061"/>
                  </a:lnTo>
                  <a:lnTo>
                    <a:pt x="630467" y="859362"/>
                  </a:lnTo>
                  <a:lnTo>
                    <a:pt x="633950" y="854685"/>
                  </a:lnTo>
                  <a:lnTo>
                    <a:pt x="637434" y="850030"/>
                  </a:lnTo>
                  <a:lnTo>
                    <a:pt x="640917" y="845396"/>
                  </a:lnTo>
                  <a:lnTo>
                    <a:pt x="644400" y="840783"/>
                  </a:lnTo>
                  <a:lnTo>
                    <a:pt x="647883" y="836192"/>
                  </a:lnTo>
                  <a:lnTo>
                    <a:pt x="651367" y="831621"/>
                  </a:lnTo>
                  <a:lnTo>
                    <a:pt x="654850" y="827072"/>
                  </a:lnTo>
                  <a:lnTo>
                    <a:pt x="658333" y="822543"/>
                  </a:lnTo>
                  <a:lnTo>
                    <a:pt x="661816" y="818035"/>
                  </a:lnTo>
                  <a:lnTo>
                    <a:pt x="665300" y="813547"/>
                  </a:lnTo>
                  <a:lnTo>
                    <a:pt x="668783" y="809079"/>
                  </a:lnTo>
                  <a:lnTo>
                    <a:pt x="672266" y="804632"/>
                  </a:lnTo>
                  <a:lnTo>
                    <a:pt x="675749" y="800205"/>
                  </a:lnTo>
                  <a:lnTo>
                    <a:pt x="679233" y="795797"/>
                  </a:lnTo>
                  <a:lnTo>
                    <a:pt x="682716" y="791410"/>
                  </a:lnTo>
                  <a:lnTo>
                    <a:pt x="686199" y="787042"/>
                  </a:lnTo>
                  <a:lnTo>
                    <a:pt x="689682" y="782693"/>
                  </a:lnTo>
                  <a:lnTo>
                    <a:pt x="693166" y="778364"/>
                  </a:lnTo>
                  <a:lnTo>
                    <a:pt x="696649" y="774054"/>
                  </a:lnTo>
                  <a:lnTo>
                    <a:pt x="700132" y="769764"/>
                  </a:lnTo>
                  <a:lnTo>
                    <a:pt x="703615" y="765492"/>
                  </a:lnTo>
                  <a:lnTo>
                    <a:pt x="707099" y="761239"/>
                  </a:lnTo>
                  <a:lnTo>
                    <a:pt x="710582" y="757005"/>
                  </a:lnTo>
                  <a:lnTo>
                    <a:pt x="714065" y="752789"/>
                  </a:lnTo>
                  <a:lnTo>
                    <a:pt x="717548" y="748592"/>
                  </a:lnTo>
                  <a:lnTo>
                    <a:pt x="721032" y="744413"/>
                  </a:lnTo>
                  <a:lnTo>
                    <a:pt x="724515" y="740253"/>
                  </a:lnTo>
                  <a:lnTo>
                    <a:pt x="727998" y="736111"/>
                  </a:lnTo>
                  <a:lnTo>
                    <a:pt x="731481" y="731986"/>
                  </a:lnTo>
                  <a:lnTo>
                    <a:pt x="734965" y="727880"/>
                  </a:lnTo>
                  <a:lnTo>
                    <a:pt x="738448" y="723791"/>
                  </a:lnTo>
                  <a:lnTo>
                    <a:pt x="741931" y="719720"/>
                  </a:lnTo>
                  <a:lnTo>
                    <a:pt x="745414" y="715667"/>
                  </a:lnTo>
                  <a:lnTo>
                    <a:pt x="748898" y="711631"/>
                  </a:lnTo>
                  <a:lnTo>
                    <a:pt x="752381" y="707612"/>
                  </a:lnTo>
                  <a:lnTo>
                    <a:pt x="755864" y="703610"/>
                  </a:lnTo>
                  <a:lnTo>
                    <a:pt x="759347" y="699626"/>
                  </a:lnTo>
                  <a:lnTo>
                    <a:pt x="762831" y="695659"/>
                  </a:lnTo>
                  <a:lnTo>
                    <a:pt x="766314" y="691708"/>
                  </a:lnTo>
                  <a:lnTo>
                    <a:pt x="769797" y="687774"/>
                  </a:lnTo>
                  <a:lnTo>
                    <a:pt x="773280" y="683857"/>
                  </a:lnTo>
                  <a:lnTo>
                    <a:pt x="776764" y="679957"/>
                  </a:lnTo>
                  <a:lnTo>
                    <a:pt x="780247" y="676073"/>
                  </a:lnTo>
                  <a:lnTo>
                    <a:pt x="783730" y="672205"/>
                  </a:lnTo>
                  <a:lnTo>
                    <a:pt x="787213" y="668354"/>
                  </a:lnTo>
                  <a:lnTo>
                    <a:pt x="790697" y="664518"/>
                  </a:lnTo>
                  <a:lnTo>
                    <a:pt x="794180" y="660699"/>
                  </a:lnTo>
                  <a:lnTo>
                    <a:pt x="797663" y="656896"/>
                  </a:lnTo>
                  <a:lnTo>
                    <a:pt x="801146" y="653108"/>
                  </a:lnTo>
                  <a:lnTo>
                    <a:pt x="804630" y="649337"/>
                  </a:lnTo>
                  <a:lnTo>
                    <a:pt x="808113" y="645581"/>
                  </a:lnTo>
                  <a:lnTo>
                    <a:pt x="811596" y="641840"/>
                  </a:lnTo>
                  <a:lnTo>
                    <a:pt x="815079" y="638115"/>
                  </a:lnTo>
                  <a:lnTo>
                    <a:pt x="818563" y="634405"/>
                  </a:lnTo>
                  <a:lnTo>
                    <a:pt x="822046" y="630711"/>
                  </a:lnTo>
                  <a:lnTo>
                    <a:pt x="825529" y="627032"/>
                  </a:lnTo>
                  <a:lnTo>
                    <a:pt x="829012" y="623367"/>
                  </a:lnTo>
                  <a:lnTo>
                    <a:pt x="832496" y="619718"/>
                  </a:lnTo>
                  <a:lnTo>
                    <a:pt x="835979" y="616084"/>
                  </a:lnTo>
                  <a:lnTo>
                    <a:pt x="839462" y="612465"/>
                  </a:lnTo>
                  <a:lnTo>
                    <a:pt x="842945" y="608860"/>
                  </a:lnTo>
                  <a:lnTo>
                    <a:pt x="846429" y="605270"/>
                  </a:lnTo>
                  <a:lnTo>
                    <a:pt x="849912" y="601694"/>
                  </a:lnTo>
                  <a:lnTo>
                    <a:pt x="853395" y="598133"/>
                  </a:lnTo>
                  <a:lnTo>
                    <a:pt x="856878" y="594586"/>
                  </a:lnTo>
                  <a:lnTo>
                    <a:pt x="860361" y="591053"/>
                  </a:lnTo>
                  <a:lnTo>
                    <a:pt x="863845" y="587535"/>
                  </a:lnTo>
                  <a:lnTo>
                    <a:pt x="867328" y="584031"/>
                  </a:lnTo>
                  <a:lnTo>
                    <a:pt x="870811" y="580541"/>
                  </a:lnTo>
                  <a:lnTo>
                    <a:pt x="874294" y="577064"/>
                  </a:lnTo>
                  <a:lnTo>
                    <a:pt x="877778" y="573602"/>
                  </a:lnTo>
                  <a:lnTo>
                    <a:pt x="881261" y="570153"/>
                  </a:lnTo>
                  <a:lnTo>
                    <a:pt x="884744" y="566718"/>
                  </a:lnTo>
                  <a:lnTo>
                    <a:pt x="888227" y="563297"/>
                  </a:lnTo>
                  <a:lnTo>
                    <a:pt x="891711" y="559889"/>
                  </a:lnTo>
                  <a:lnTo>
                    <a:pt x="895194" y="556495"/>
                  </a:lnTo>
                  <a:lnTo>
                    <a:pt x="898677" y="553114"/>
                  </a:lnTo>
                  <a:lnTo>
                    <a:pt x="902160" y="549746"/>
                  </a:lnTo>
                  <a:lnTo>
                    <a:pt x="905644" y="546391"/>
                  </a:lnTo>
                  <a:lnTo>
                    <a:pt x="909127" y="543050"/>
                  </a:lnTo>
                  <a:lnTo>
                    <a:pt x="912610" y="539721"/>
                  </a:lnTo>
                  <a:lnTo>
                    <a:pt x="916093" y="536406"/>
                  </a:lnTo>
                  <a:lnTo>
                    <a:pt x="919577" y="533103"/>
                  </a:lnTo>
                  <a:lnTo>
                    <a:pt x="923060" y="529814"/>
                  </a:lnTo>
                  <a:lnTo>
                    <a:pt x="926543" y="526537"/>
                  </a:lnTo>
                  <a:lnTo>
                    <a:pt x="930026" y="523273"/>
                  </a:lnTo>
                  <a:lnTo>
                    <a:pt x="933510" y="520021"/>
                  </a:lnTo>
                  <a:lnTo>
                    <a:pt x="936993" y="516782"/>
                  </a:lnTo>
                  <a:lnTo>
                    <a:pt x="940476" y="513555"/>
                  </a:lnTo>
                  <a:lnTo>
                    <a:pt x="943959" y="510341"/>
                  </a:lnTo>
                  <a:lnTo>
                    <a:pt x="947443" y="507139"/>
                  </a:lnTo>
                  <a:lnTo>
                    <a:pt x="950926" y="503949"/>
                  </a:lnTo>
                  <a:lnTo>
                    <a:pt x="954409" y="500772"/>
                  </a:lnTo>
                  <a:lnTo>
                    <a:pt x="957892" y="497606"/>
                  </a:lnTo>
                  <a:lnTo>
                    <a:pt x="961376" y="494453"/>
                  </a:lnTo>
                  <a:lnTo>
                    <a:pt x="964859" y="491311"/>
                  </a:lnTo>
                  <a:lnTo>
                    <a:pt x="968342" y="488182"/>
                  </a:lnTo>
                  <a:lnTo>
                    <a:pt x="971825" y="485064"/>
                  </a:lnTo>
                  <a:lnTo>
                    <a:pt x="975309" y="481958"/>
                  </a:lnTo>
                  <a:lnTo>
                    <a:pt x="978792" y="478864"/>
                  </a:lnTo>
                  <a:lnTo>
                    <a:pt x="982275" y="475781"/>
                  </a:lnTo>
                  <a:lnTo>
                    <a:pt x="985758" y="472710"/>
                  </a:lnTo>
                  <a:lnTo>
                    <a:pt x="989242" y="469651"/>
                  </a:lnTo>
                  <a:lnTo>
                    <a:pt x="992725" y="466603"/>
                  </a:lnTo>
                  <a:lnTo>
                    <a:pt x="996208" y="463566"/>
                  </a:lnTo>
                  <a:lnTo>
                    <a:pt x="999691" y="460541"/>
                  </a:lnTo>
                  <a:lnTo>
                    <a:pt x="1003175" y="457526"/>
                  </a:lnTo>
                  <a:lnTo>
                    <a:pt x="1006658" y="454523"/>
                  </a:lnTo>
                  <a:lnTo>
                    <a:pt x="1010141" y="451532"/>
                  </a:lnTo>
                  <a:lnTo>
                    <a:pt x="1013624" y="448551"/>
                  </a:lnTo>
                  <a:lnTo>
                    <a:pt x="1017108" y="445581"/>
                  </a:lnTo>
                  <a:lnTo>
                    <a:pt x="1020591" y="442622"/>
                  </a:lnTo>
                  <a:lnTo>
                    <a:pt x="1024074" y="439674"/>
                  </a:lnTo>
                  <a:lnTo>
                    <a:pt x="1027557" y="436737"/>
                  </a:lnTo>
                  <a:lnTo>
                    <a:pt x="1031041" y="433810"/>
                  </a:lnTo>
                  <a:lnTo>
                    <a:pt x="1034524" y="430895"/>
                  </a:lnTo>
                  <a:lnTo>
                    <a:pt x="1038007" y="427990"/>
                  </a:lnTo>
                  <a:lnTo>
                    <a:pt x="1041490" y="425095"/>
                  </a:lnTo>
                  <a:lnTo>
                    <a:pt x="1044974" y="422211"/>
                  </a:lnTo>
                  <a:lnTo>
                    <a:pt x="1048457" y="419338"/>
                  </a:lnTo>
                  <a:lnTo>
                    <a:pt x="1051940" y="416475"/>
                  </a:lnTo>
                  <a:lnTo>
                    <a:pt x="1055423" y="413622"/>
                  </a:lnTo>
                  <a:lnTo>
                    <a:pt x="1058907" y="410780"/>
                  </a:lnTo>
                  <a:lnTo>
                    <a:pt x="1062390" y="407947"/>
                  </a:lnTo>
                  <a:lnTo>
                    <a:pt x="1065873" y="405125"/>
                  </a:lnTo>
                  <a:lnTo>
                    <a:pt x="1069356" y="402313"/>
                  </a:lnTo>
                  <a:lnTo>
                    <a:pt x="1072840" y="399512"/>
                  </a:lnTo>
                  <a:lnTo>
                    <a:pt x="1076323" y="396720"/>
                  </a:lnTo>
                  <a:lnTo>
                    <a:pt x="1079806" y="393938"/>
                  </a:lnTo>
                  <a:lnTo>
                    <a:pt x="1083289" y="391166"/>
                  </a:lnTo>
                  <a:lnTo>
                    <a:pt x="1086773" y="388404"/>
                  </a:lnTo>
                  <a:lnTo>
                    <a:pt x="1090256" y="385652"/>
                  </a:lnTo>
                  <a:lnTo>
                    <a:pt x="1093739" y="382910"/>
                  </a:lnTo>
                  <a:lnTo>
                    <a:pt x="1097222" y="380177"/>
                  </a:lnTo>
                  <a:lnTo>
                    <a:pt x="1100706" y="377454"/>
                  </a:lnTo>
                  <a:lnTo>
                    <a:pt x="1104189" y="374740"/>
                  </a:lnTo>
                  <a:lnTo>
                    <a:pt x="1107672" y="372036"/>
                  </a:lnTo>
                  <a:lnTo>
                    <a:pt x="1111155" y="369342"/>
                  </a:lnTo>
                  <a:lnTo>
                    <a:pt x="1114639" y="366657"/>
                  </a:lnTo>
                  <a:lnTo>
                    <a:pt x="1118122" y="363982"/>
                  </a:lnTo>
                  <a:lnTo>
                    <a:pt x="1121605" y="361315"/>
                  </a:lnTo>
                  <a:lnTo>
                    <a:pt x="1125088" y="358658"/>
                  </a:lnTo>
                  <a:lnTo>
                    <a:pt x="1128572" y="356011"/>
                  </a:lnTo>
                  <a:lnTo>
                    <a:pt x="1132055" y="353372"/>
                  </a:lnTo>
                  <a:lnTo>
                    <a:pt x="1135538" y="350743"/>
                  </a:lnTo>
                  <a:lnTo>
                    <a:pt x="1139021" y="348123"/>
                  </a:lnTo>
                  <a:lnTo>
                    <a:pt x="1142505" y="345512"/>
                  </a:lnTo>
                  <a:lnTo>
                    <a:pt x="1145988" y="342910"/>
                  </a:lnTo>
                  <a:lnTo>
                    <a:pt x="1149471" y="340317"/>
                  </a:lnTo>
                  <a:lnTo>
                    <a:pt x="1152954" y="337733"/>
                  </a:lnTo>
                  <a:lnTo>
                    <a:pt x="1156437" y="335157"/>
                  </a:lnTo>
                  <a:lnTo>
                    <a:pt x="1159921" y="332591"/>
                  </a:lnTo>
                  <a:lnTo>
                    <a:pt x="1163404" y="330033"/>
                  </a:lnTo>
                  <a:lnTo>
                    <a:pt x="1166887" y="327484"/>
                  </a:lnTo>
                  <a:lnTo>
                    <a:pt x="1170370" y="324944"/>
                  </a:lnTo>
                  <a:lnTo>
                    <a:pt x="1173854" y="322412"/>
                  </a:lnTo>
                  <a:lnTo>
                    <a:pt x="1177337" y="319890"/>
                  </a:lnTo>
                  <a:lnTo>
                    <a:pt x="1180820" y="317375"/>
                  </a:lnTo>
                  <a:lnTo>
                    <a:pt x="1184303" y="314869"/>
                  </a:lnTo>
                  <a:lnTo>
                    <a:pt x="1187787" y="312372"/>
                  </a:lnTo>
                  <a:lnTo>
                    <a:pt x="1191270" y="309883"/>
                  </a:lnTo>
                  <a:lnTo>
                    <a:pt x="1194753" y="307402"/>
                  </a:lnTo>
                  <a:lnTo>
                    <a:pt x="1198236" y="304930"/>
                  </a:lnTo>
                  <a:lnTo>
                    <a:pt x="1201720" y="302466"/>
                  </a:lnTo>
                  <a:lnTo>
                    <a:pt x="1205203" y="300011"/>
                  </a:lnTo>
                  <a:lnTo>
                    <a:pt x="1208686" y="297563"/>
                  </a:lnTo>
                  <a:lnTo>
                    <a:pt x="1212169" y="295124"/>
                  </a:lnTo>
                  <a:lnTo>
                    <a:pt x="1215653" y="292693"/>
                  </a:lnTo>
                  <a:lnTo>
                    <a:pt x="1219136" y="290270"/>
                  </a:lnTo>
                  <a:lnTo>
                    <a:pt x="1222619" y="287855"/>
                  </a:lnTo>
                  <a:lnTo>
                    <a:pt x="1226102" y="285448"/>
                  </a:lnTo>
                  <a:lnTo>
                    <a:pt x="1229586" y="283049"/>
                  </a:lnTo>
                  <a:lnTo>
                    <a:pt x="1233069" y="280658"/>
                  </a:lnTo>
                  <a:lnTo>
                    <a:pt x="1236552" y="278275"/>
                  </a:lnTo>
                  <a:lnTo>
                    <a:pt x="1240035" y="275900"/>
                  </a:lnTo>
                  <a:lnTo>
                    <a:pt x="1243519" y="273533"/>
                  </a:lnTo>
                  <a:lnTo>
                    <a:pt x="1247002" y="271173"/>
                  </a:lnTo>
                  <a:lnTo>
                    <a:pt x="1250485" y="268822"/>
                  </a:lnTo>
                  <a:lnTo>
                    <a:pt x="1253968" y="266477"/>
                  </a:lnTo>
                  <a:lnTo>
                    <a:pt x="1257452" y="264141"/>
                  </a:lnTo>
                  <a:lnTo>
                    <a:pt x="1260935" y="261812"/>
                  </a:lnTo>
                  <a:lnTo>
                    <a:pt x="1264418" y="259491"/>
                  </a:lnTo>
                  <a:lnTo>
                    <a:pt x="1267901" y="257177"/>
                  </a:lnTo>
                  <a:lnTo>
                    <a:pt x="1271385" y="254871"/>
                  </a:lnTo>
                  <a:lnTo>
                    <a:pt x="1274868" y="252573"/>
                  </a:lnTo>
                  <a:lnTo>
                    <a:pt x="1278351" y="250281"/>
                  </a:lnTo>
                  <a:lnTo>
                    <a:pt x="1281834" y="247998"/>
                  </a:lnTo>
                  <a:lnTo>
                    <a:pt x="1285318" y="245721"/>
                  </a:lnTo>
                  <a:lnTo>
                    <a:pt x="1288801" y="243452"/>
                  </a:lnTo>
                  <a:lnTo>
                    <a:pt x="1292284" y="241191"/>
                  </a:lnTo>
                  <a:lnTo>
                    <a:pt x="1295767" y="238936"/>
                  </a:lnTo>
                  <a:lnTo>
                    <a:pt x="1299251" y="236689"/>
                  </a:lnTo>
                  <a:lnTo>
                    <a:pt x="1302734" y="234449"/>
                  </a:lnTo>
                  <a:lnTo>
                    <a:pt x="1306217" y="232216"/>
                  </a:lnTo>
                  <a:lnTo>
                    <a:pt x="1309700" y="229990"/>
                  </a:lnTo>
                  <a:lnTo>
                    <a:pt x="1313184" y="227772"/>
                  </a:lnTo>
                  <a:lnTo>
                    <a:pt x="1316667" y="225560"/>
                  </a:lnTo>
                  <a:lnTo>
                    <a:pt x="1320150" y="223356"/>
                  </a:lnTo>
                  <a:lnTo>
                    <a:pt x="1323633" y="221158"/>
                  </a:lnTo>
                  <a:lnTo>
                    <a:pt x="1327117" y="218967"/>
                  </a:lnTo>
                  <a:lnTo>
                    <a:pt x="1330600" y="216784"/>
                  </a:lnTo>
                  <a:lnTo>
                    <a:pt x="1334083" y="214607"/>
                  </a:lnTo>
                  <a:lnTo>
                    <a:pt x="1337566" y="212437"/>
                  </a:lnTo>
                  <a:lnTo>
                    <a:pt x="1341050" y="210274"/>
                  </a:lnTo>
                  <a:lnTo>
                    <a:pt x="1344533" y="208118"/>
                  </a:lnTo>
                  <a:lnTo>
                    <a:pt x="1348016" y="205969"/>
                  </a:lnTo>
                  <a:lnTo>
                    <a:pt x="1351499" y="203826"/>
                  </a:lnTo>
                  <a:lnTo>
                    <a:pt x="1354983" y="201690"/>
                  </a:lnTo>
                  <a:lnTo>
                    <a:pt x="1358466" y="199561"/>
                  </a:lnTo>
                  <a:lnTo>
                    <a:pt x="1361949" y="197438"/>
                  </a:lnTo>
                  <a:lnTo>
                    <a:pt x="1365432" y="195322"/>
                  </a:lnTo>
                  <a:lnTo>
                    <a:pt x="1368916" y="193212"/>
                  </a:lnTo>
                  <a:lnTo>
                    <a:pt x="1372399" y="191109"/>
                  </a:lnTo>
                  <a:lnTo>
                    <a:pt x="1375882" y="189013"/>
                  </a:lnTo>
                  <a:lnTo>
                    <a:pt x="1379365" y="186923"/>
                  </a:lnTo>
                  <a:lnTo>
                    <a:pt x="1382849" y="184839"/>
                  </a:lnTo>
                  <a:lnTo>
                    <a:pt x="1386332" y="182762"/>
                  </a:lnTo>
                  <a:lnTo>
                    <a:pt x="1389815" y="180692"/>
                  </a:lnTo>
                  <a:lnTo>
                    <a:pt x="1393298" y="178628"/>
                  </a:lnTo>
                  <a:lnTo>
                    <a:pt x="1396782" y="176570"/>
                  </a:lnTo>
                  <a:lnTo>
                    <a:pt x="1400265" y="174518"/>
                  </a:lnTo>
                  <a:lnTo>
                    <a:pt x="1403748" y="172473"/>
                  </a:lnTo>
                  <a:lnTo>
                    <a:pt x="1407231" y="170434"/>
                  </a:lnTo>
                  <a:lnTo>
                    <a:pt x="1410715" y="168401"/>
                  </a:lnTo>
                  <a:lnTo>
                    <a:pt x="1414198" y="166374"/>
                  </a:lnTo>
                  <a:lnTo>
                    <a:pt x="1417681" y="164354"/>
                  </a:lnTo>
                  <a:lnTo>
                    <a:pt x="1421164" y="162339"/>
                  </a:lnTo>
                  <a:lnTo>
                    <a:pt x="1424648" y="160331"/>
                  </a:lnTo>
                  <a:lnTo>
                    <a:pt x="1428131" y="158329"/>
                  </a:lnTo>
                  <a:lnTo>
                    <a:pt x="1431614" y="156333"/>
                  </a:lnTo>
                  <a:lnTo>
                    <a:pt x="1435097" y="154343"/>
                  </a:lnTo>
                  <a:lnTo>
                    <a:pt x="1438580" y="152359"/>
                  </a:lnTo>
                  <a:lnTo>
                    <a:pt x="1442064" y="150381"/>
                  </a:lnTo>
                  <a:lnTo>
                    <a:pt x="1445547" y="148409"/>
                  </a:lnTo>
                  <a:lnTo>
                    <a:pt x="1449030" y="146442"/>
                  </a:lnTo>
                  <a:lnTo>
                    <a:pt x="1452513" y="144482"/>
                  </a:lnTo>
                  <a:lnTo>
                    <a:pt x="1455997" y="142528"/>
                  </a:lnTo>
                  <a:lnTo>
                    <a:pt x="1459480" y="140579"/>
                  </a:lnTo>
                  <a:lnTo>
                    <a:pt x="1462963" y="138636"/>
                  </a:lnTo>
                  <a:lnTo>
                    <a:pt x="1466446" y="136699"/>
                  </a:lnTo>
                  <a:lnTo>
                    <a:pt x="1469930" y="134768"/>
                  </a:lnTo>
                  <a:lnTo>
                    <a:pt x="1473413" y="132842"/>
                  </a:lnTo>
                  <a:lnTo>
                    <a:pt x="1476896" y="130923"/>
                  </a:lnTo>
                  <a:lnTo>
                    <a:pt x="1480379" y="129009"/>
                  </a:lnTo>
                  <a:lnTo>
                    <a:pt x="1483863" y="127100"/>
                  </a:lnTo>
                  <a:lnTo>
                    <a:pt x="1487346" y="125197"/>
                  </a:lnTo>
                  <a:lnTo>
                    <a:pt x="1490829" y="123300"/>
                  </a:lnTo>
                  <a:lnTo>
                    <a:pt x="1494312" y="121409"/>
                  </a:lnTo>
                  <a:lnTo>
                    <a:pt x="1497796" y="119523"/>
                  </a:lnTo>
                  <a:lnTo>
                    <a:pt x="1501279" y="117642"/>
                  </a:lnTo>
                  <a:lnTo>
                    <a:pt x="1504762" y="115767"/>
                  </a:lnTo>
                  <a:lnTo>
                    <a:pt x="1508245" y="113898"/>
                  </a:lnTo>
                  <a:lnTo>
                    <a:pt x="1511729" y="112034"/>
                  </a:lnTo>
                  <a:lnTo>
                    <a:pt x="1515212" y="110175"/>
                  </a:lnTo>
                  <a:lnTo>
                    <a:pt x="1518695" y="108322"/>
                  </a:lnTo>
                  <a:lnTo>
                    <a:pt x="1522178" y="106474"/>
                  </a:lnTo>
                  <a:lnTo>
                    <a:pt x="1525662" y="104632"/>
                  </a:lnTo>
                  <a:lnTo>
                    <a:pt x="1529145" y="102795"/>
                  </a:lnTo>
                  <a:lnTo>
                    <a:pt x="1532628" y="100963"/>
                  </a:lnTo>
                  <a:lnTo>
                    <a:pt x="1536111" y="99137"/>
                  </a:lnTo>
                  <a:lnTo>
                    <a:pt x="1539595" y="97316"/>
                  </a:lnTo>
                  <a:lnTo>
                    <a:pt x="1543078" y="95500"/>
                  </a:lnTo>
                  <a:lnTo>
                    <a:pt x="1546561" y="93689"/>
                  </a:lnTo>
                  <a:lnTo>
                    <a:pt x="1550044" y="91884"/>
                  </a:lnTo>
                  <a:lnTo>
                    <a:pt x="1553528" y="90083"/>
                  </a:lnTo>
                  <a:lnTo>
                    <a:pt x="1557011" y="88288"/>
                  </a:lnTo>
                  <a:lnTo>
                    <a:pt x="1560494" y="86498"/>
                  </a:lnTo>
                  <a:lnTo>
                    <a:pt x="1563977" y="84714"/>
                  </a:lnTo>
                  <a:lnTo>
                    <a:pt x="1567461" y="82934"/>
                  </a:lnTo>
                  <a:lnTo>
                    <a:pt x="1570944" y="81159"/>
                  </a:lnTo>
                  <a:lnTo>
                    <a:pt x="1574427" y="79390"/>
                  </a:lnTo>
                  <a:lnTo>
                    <a:pt x="1577910" y="77625"/>
                  </a:lnTo>
                  <a:lnTo>
                    <a:pt x="1581394" y="75866"/>
                  </a:lnTo>
                  <a:lnTo>
                    <a:pt x="1584877" y="74111"/>
                  </a:lnTo>
                  <a:lnTo>
                    <a:pt x="1588360" y="72362"/>
                  </a:lnTo>
                  <a:lnTo>
                    <a:pt x="1591843" y="70617"/>
                  </a:lnTo>
                  <a:lnTo>
                    <a:pt x="1595327" y="68877"/>
                  </a:lnTo>
                  <a:lnTo>
                    <a:pt x="1598810" y="67142"/>
                  </a:lnTo>
                  <a:lnTo>
                    <a:pt x="1602293" y="65413"/>
                  </a:lnTo>
                  <a:lnTo>
                    <a:pt x="1605776" y="63688"/>
                  </a:lnTo>
                  <a:lnTo>
                    <a:pt x="1609260" y="61967"/>
                  </a:lnTo>
                  <a:lnTo>
                    <a:pt x="1612743" y="60252"/>
                  </a:lnTo>
                  <a:lnTo>
                    <a:pt x="1616226" y="58541"/>
                  </a:lnTo>
                  <a:lnTo>
                    <a:pt x="1619709" y="56836"/>
                  </a:lnTo>
                  <a:lnTo>
                    <a:pt x="1623193" y="55135"/>
                  </a:lnTo>
                  <a:lnTo>
                    <a:pt x="1626676" y="53438"/>
                  </a:lnTo>
                  <a:lnTo>
                    <a:pt x="1630159" y="51747"/>
                  </a:lnTo>
                  <a:lnTo>
                    <a:pt x="1633642" y="50060"/>
                  </a:lnTo>
                  <a:lnTo>
                    <a:pt x="1637126" y="48378"/>
                  </a:lnTo>
                  <a:lnTo>
                    <a:pt x="1640609" y="46700"/>
                  </a:lnTo>
                  <a:lnTo>
                    <a:pt x="1644092" y="45028"/>
                  </a:lnTo>
                  <a:lnTo>
                    <a:pt x="1647575" y="43359"/>
                  </a:lnTo>
                  <a:lnTo>
                    <a:pt x="1651059" y="41696"/>
                  </a:lnTo>
                  <a:lnTo>
                    <a:pt x="1654542" y="40037"/>
                  </a:lnTo>
                  <a:lnTo>
                    <a:pt x="1658025" y="38382"/>
                  </a:lnTo>
                  <a:lnTo>
                    <a:pt x="1661508" y="36733"/>
                  </a:lnTo>
                  <a:lnTo>
                    <a:pt x="1664992" y="35087"/>
                  </a:lnTo>
                  <a:lnTo>
                    <a:pt x="1668475" y="33446"/>
                  </a:lnTo>
                  <a:lnTo>
                    <a:pt x="1671958" y="31810"/>
                  </a:lnTo>
                  <a:lnTo>
                    <a:pt x="1675441" y="30178"/>
                  </a:lnTo>
                  <a:lnTo>
                    <a:pt x="1678925" y="28551"/>
                  </a:lnTo>
                  <a:lnTo>
                    <a:pt x="1682408" y="26928"/>
                  </a:lnTo>
                  <a:lnTo>
                    <a:pt x="1685891" y="25309"/>
                  </a:lnTo>
                  <a:lnTo>
                    <a:pt x="1689374" y="23695"/>
                  </a:lnTo>
                  <a:lnTo>
                    <a:pt x="1692858" y="22085"/>
                  </a:lnTo>
                  <a:lnTo>
                    <a:pt x="1696341" y="20480"/>
                  </a:lnTo>
                  <a:lnTo>
                    <a:pt x="1699824" y="18879"/>
                  </a:lnTo>
                  <a:lnTo>
                    <a:pt x="1703307" y="17282"/>
                  </a:lnTo>
                  <a:lnTo>
                    <a:pt x="1706791" y="15690"/>
                  </a:lnTo>
                  <a:lnTo>
                    <a:pt x="1710274" y="14102"/>
                  </a:lnTo>
                  <a:lnTo>
                    <a:pt x="1713757" y="12518"/>
                  </a:lnTo>
                  <a:lnTo>
                    <a:pt x="1717240" y="10938"/>
                  </a:lnTo>
                  <a:lnTo>
                    <a:pt x="1720723" y="9363"/>
                  </a:lnTo>
                  <a:lnTo>
                    <a:pt x="1724207" y="7792"/>
                  </a:lnTo>
                  <a:lnTo>
                    <a:pt x="1727690" y="6225"/>
                  </a:lnTo>
                  <a:lnTo>
                    <a:pt x="1731173" y="4662"/>
                  </a:lnTo>
                  <a:lnTo>
                    <a:pt x="1734656" y="3104"/>
                  </a:lnTo>
                  <a:lnTo>
                    <a:pt x="1738140" y="1550"/>
                  </a:lnTo>
                  <a:lnTo>
                    <a:pt x="1741623" y="0"/>
                  </a:lnTo>
                  <a:lnTo>
                    <a:pt x="1741623" y="331737"/>
                  </a:lnTo>
                  <a:lnTo>
                    <a:pt x="1741623" y="580541"/>
                  </a:lnTo>
                  <a:lnTo>
                    <a:pt x="1741623" y="774054"/>
                  </a:lnTo>
                  <a:lnTo>
                    <a:pt x="1745106" y="772336"/>
                  </a:lnTo>
                  <a:lnTo>
                    <a:pt x="1748589" y="770620"/>
                  </a:lnTo>
                  <a:lnTo>
                    <a:pt x="1752073" y="768908"/>
                  </a:lnTo>
                  <a:lnTo>
                    <a:pt x="1755556" y="767198"/>
                  </a:lnTo>
                  <a:lnTo>
                    <a:pt x="1759039" y="765492"/>
                  </a:lnTo>
                  <a:lnTo>
                    <a:pt x="1762522" y="763788"/>
                  </a:lnTo>
                  <a:lnTo>
                    <a:pt x="1766006" y="762088"/>
                  </a:lnTo>
                  <a:lnTo>
                    <a:pt x="1769489" y="760391"/>
                  </a:lnTo>
                  <a:lnTo>
                    <a:pt x="1772972" y="758696"/>
                  </a:lnTo>
                  <a:lnTo>
                    <a:pt x="1776455" y="757005"/>
                  </a:lnTo>
                  <a:lnTo>
                    <a:pt x="1779939" y="755316"/>
                  </a:lnTo>
                  <a:lnTo>
                    <a:pt x="1783422" y="753631"/>
                  </a:lnTo>
                  <a:lnTo>
                    <a:pt x="1786905" y="751948"/>
                  </a:lnTo>
                  <a:lnTo>
                    <a:pt x="1790388" y="750269"/>
                  </a:lnTo>
                  <a:lnTo>
                    <a:pt x="1793872" y="748592"/>
                  </a:lnTo>
                  <a:lnTo>
                    <a:pt x="1797355" y="746918"/>
                  </a:lnTo>
                  <a:lnTo>
                    <a:pt x="1800838" y="745248"/>
                  </a:lnTo>
                  <a:lnTo>
                    <a:pt x="1804321" y="743580"/>
                  </a:lnTo>
                  <a:lnTo>
                    <a:pt x="1807805" y="741915"/>
                  </a:lnTo>
                  <a:lnTo>
                    <a:pt x="1811288" y="740253"/>
                  </a:lnTo>
                  <a:lnTo>
                    <a:pt x="1814771" y="738594"/>
                  </a:lnTo>
                  <a:lnTo>
                    <a:pt x="1818254" y="736938"/>
                  </a:lnTo>
                  <a:lnTo>
                    <a:pt x="1821738" y="735284"/>
                  </a:lnTo>
                  <a:lnTo>
                    <a:pt x="1825221" y="733634"/>
                  </a:lnTo>
                  <a:lnTo>
                    <a:pt x="1828704" y="731986"/>
                  </a:lnTo>
                  <a:lnTo>
                    <a:pt x="1832187" y="730341"/>
                  </a:lnTo>
                  <a:lnTo>
                    <a:pt x="1835671" y="728700"/>
                  </a:lnTo>
                  <a:lnTo>
                    <a:pt x="1839154" y="727061"/>
                  </a:lnTo>
                  <a:lnTo>
                    <a:pt x="1842637" y="725424"/>
                  </a:lnTo>
                  <a:lnTo>
                    <a:pt x="1846120" y="723791"/>
                  </a:lnTo>
                  <a:lnTo>
                    <a:pt x="1849604" y="722161"/>
                  </a:lnTo>
                  <a:lnTo>
                    <a:pt x="1853087" y="720533"/>
                  </a:lnTo>
                  <a:lnTo>
                    <a:pt x="1856570" y="718908"/>
                  </a:lnTo>
                  <a:lnTo>
                    <a:pt x="1860053" y="717286"/>
                  </a:lnTo>
                  <a:lnTo>
                    <a:pt x="1863537" y="715667"/>
                  </a:lnTo>
                  <a:lnTo>
                    <a:pt x="1867020" y="714050"/>
                  </a:lnTo>
                  <a:lnTo>
                    <a:pt x="1870503" y="712436"/>
                  </a:lnTo>
                  <a:lnTo>
                    <a:pt x="1873986" y="710825"/>
                  </a:lnTo>
                  <a:lnTo>
                    <a:pt x="1877470" y="709217"/>
                  </a:lnTo>
                  <a:lnTo>
                    <a:pt x="1880953" y="707612"/>
                  </a:lnTo>
                  <a:lnTo>
                    <a:pt x="1884436" y="706009"/>
                  </a:lnTo>
                  <a:lnTo>
                    <a:pt x="1887919" y="704409"/>
                  </a:lnTo>
                  <a:lnTo>
                    <a:pt x="1891403" y="702812"/>
                  </a:lnTo>
                  <a:lnTo>
                    <a:pt x="1894886" y="701218"/>
                  </a:lnTo>
                  <a:lnTo>
                    <a:pt x="1898369" y="699626"/>
                  </a:lnTo>
                  <a:lnTo>
                    <a:pt x="1901852" y="698037"/>
                  </a:lnTo>
                  <a:lnTo>
                    <a:pt x="1905336" y="696451"/>
                  </a:lnTo>
                  <a:lnTo>
                    <a:pt x="1908819" y="694867"/>
                  </a:lnTo>
                  <a:lnTo>
                    <a:pt x="1912302" y="693286"/>
                  </a:lnTo>
                  <a:lnTo>
                    <a:pt x="1915785" y="691708"/>
                  </a:lnTo>
                  <a:lnTo>
                    <a:pt x="1919269" y="690133"/>
                  </a:lnTo>
                  <a:lnTo>
                    <a:pt x="1922752" y="688560"/>
                  </a:lnTo>
                  <a:lnTo>
                    <a:pt x="1926235" y="686990"/>
                  </a:lnTo>
                  <a:lnTo>
                    <a:pt x="1929718" y="685422"/>
                  </a:lnTo>
                  <a:lnTo>
                    <a:pt x="1933202" y="683857"/>
                  </a:lnTo>
                  <a:lnTo>
                    <a:pt x="1936685" y="682295"/>
                  </a:lnTo>
                  <a:lnTo>
                    <a:pt x="1940168" y="680736"/>
                  </a:lnTo>
                  <a:lnTo>
                    <a:pt x="1943651" y="679179"/>
                  </a:lnTo>
                  <a:lnTo>
                    <a:pt x="1947135" y="677624"/>
                  </a:lnTo>
                  <a:lnTo>
                    <a:pt x="1950618" y="676073"/>
                  </a:lnTo>
                  <a:lnTo>
                    <a:pt x="1954101" y="674524"/>
                  </a:lnTo>
                  <a:lnTo>
                    <a:pt x="1957584" y="672977"/>
                  </a:lnTo>
                  <a:lnTo>
                    <a:pt x="1961068" y="671433"/>
                  </a:lnTo>
                  <a:lnTo>
                    <a:pt x="1964551" y="669892"/>
                  </a:lnTo>
                  <a:lnTo>
                    <a:pt x="1968034" y="668354"/>
                  </a:lnTo>
                  <a:lnTo>
                    <a:pt x="1971517" y="666818"/>
                  </a:lnTo>
                  <a:lnTo>
                    <a:pt x="1975001" y="665284"/>
                  </a:lnTo>
                  <a:lnTo>
                    <a:pt x="1978484" y="663753"/>
                  </a:lnTo>
                  <a:lnTo>
                    <a:pt x="1981967" y="662225"/>
                  </a:lnTo>
                  <a:lnTo>
                    <a:pt x="1985450" y="660699"/>
                  </a:lnTo>
                  <a:lnTo>
                    <a:pt x="1988934" y="659176"/>
                  </a:lnTo>
                  <a:lnTo>
                    <a:pt x="1992417" y="657655"/>
                  </a:lnTo>
                  <a:lnTo>
                    <a:pt x="1995900" y="656137"/>
                  </a:lnTo>
                  <a:lnTo>
                    <a:pt x="1999383" y="654621"/>
                  </a:lnTo>
                  <a:lnTo>
                    <a:pt x="2002867" y="653108"/>
                  </a:lnTo>
                  <a:lnTo>
                    <a:pt x="2006350" y="651598"/>
                  </a:lnTo>
                  <a:lnTo>
                    <a:pt x="2009833" y="650090"/>
                  </a:lnTo>
                  <a:lnTo>
                    <a:pt x="2013316" y="648584"/>
                  </a:lnTo>
                  <a:lnTo>
                    <a:pt x="2016799" y="647081"/>
                  </a:lnTo>
                  <a:lnTo>
                    <a:pt x="2020283" y="645581"/>
                  </a:lnTo>
                  <a:lnTo>
                    <a:pt x="2023766" y="644082"/>
                  </a:lnTo>
                  <a:lnTo>
                    <a:pt x="2027249" y="642587"/>
                  </a:lnTo>
                  <a:lnTo>
                    <a:pt x="2030732" y="641094"/>
                  </a:lnTo>
                  <a:lnTo>
                    <a:pt x="2034216" y="639603"/>
                  </a:lnTo>
                  <a:lnTo>
                    <a:pt x="2037699" y="638115"/>
                  </a:lnTo>
                  <a:lnTo>
                    <a:pt x="2041182" y="636629"/>
                  </a:lnTo>
                  <a:lnTo>
                    <a:pt x="2044665" y="635146"/>
                  </a:lnTo>
                  <a:lnTo>
                    <a:pt x="2048149" y="633665"/>
                  </a:lnTo>
                  <a:lnTo>
                    <a:pt x="2051632" y="632187"/>
                  </a:lnTo>
                  <a:lnTo>
                    <a:pt x="2055115" y="630711"/>
                  </a:lnTo>
                  <a:lnTo>
                    <a:pt x="2058598" y="629237"/>
                  </a:lnTo>
                  <a:lnTo>
                    <a:pt x="2062082" y="627766"/>
                  </a:lnTo>
                  <a:lnTo>
                    <a:pt x="2065565" y="626298"/>
                  </a:lnTo>
                  <a:lnTo>
                    <a:pt x="2069048" y="624831"/>
                  </a:lnTo>
                  <a:lnTo>
                    <a:pt x="2072531" y="623367"/>
                  </a:lnTo>
                  <a:lnTo>
                    <a:pt x="2076015" y="621906"/>
                  </a:lnTo>
                  <a:lnTo>
                    <a:pt x="2079498" y="620447"/>
                  </a:lnTo>
                  <a:lnTo>
                    <a:pt x="2082981" y="618990"/>
                  </a:lnTo>
                  <a:lnTo>
                    <a:pt x="2086464" y="617536"/>
                  </a:lnTo>
                  <a:lnTo>
                    <a:pt x="2089948" y="616084"/>
                  </a:lnTo>
                  <a:lnTo>
                    <a:pt x="2093431" y="614634"/>
                  </a:lnTo>
                  <a:lnTo>
                    <a:pt x="2096914" y="613187"/>
                  </a:lnTo>
                  <a:lnTo>
                    <a:pt x="2100397" y="611742"/>
                  </a:lnTo>
                  <a:lnTo>
                    <a:pt x="2103881" y="610300"/>
                  </a:lnTo>
                  <a:lnTo>
                    <a:pt x="2107364" y="608860"/>
                  </a:lnTo>
                  <a:lnTo>
                    <a:pt x="2110847" y="607422"/>
                  </a:lnTo>
                  <a:lnTo>
                    <a:pt x="2114330" y="605986"/>
                  </a:lnTo>
                  <a:lnTo>
                    <a:pt x="2117814" y="604553"/>
                  </a:lnTo>
                  <a:lnTo>
                    <a:pt x="2121297" y="603122"/>
                  </a:lnTo>
                  <a:lnTo>
                    <a:pt x="2124780" y="601694"/>
                  </a:lnTo>
                  <a:lnTo>
                    <a:pt x="2128263" y="600268"/>
                  </a:lnTo>
                  <a:lnTo>
                    <a:pt x="2131747" y="598844"/>
                  </a:lnTo>
                  <a:lnTo>
                    <a:pt x="2135230" y="597422"/>
                  </a:lnTo>
                  <a:lnTo>
                    <a:pt x="2138713" y="596003"/>
                  </a:lnTo>
                  <a:lnTo>
                    <a:pt x="2142196" y="594586"/>
                  </a:lnTo>
                  <a:lnTo>
                    <a:pt x="2145680" y="593171"/>
                  </a:lnTo>
                  <a:lnTo>
                    <a:pt x="2149163" y="591759"/>
                  </a:lnTo>
                  <a:lnTo>
                    <a:pt x="2152646" y="590349"/>
                  </a:lnTo>
                  <a:lnTo>
                    <a:pt x="2156129" y="588941"/>
                  </a:lnTo>
                  <a:lnTo>
                    <a:pt x="2159613" y="587535"/>
                  </a:lnTo>
                  <a:lnTo>
                    <a:pt x="2163096" y="586132"/>
                  </a:lnTo>
                  <a:lnTo>
                    <a:pt x="2166579" y="584731"/>
                  </a:lnTo>
                  <a:lnTo>
                    <a:pt x="2170062" y="583332"/>
                  </a:lnTo>
                  <a:lnTo>
                    <a:pt x="2173546" y="581935"/>
                  </a:lnTo>
                  <a:lnTo>
                    <a:pt x="2177029" y="580541"/>
                  </a:lnTo>
                  <a:lnTo>
                    <a:pt x="2177029" y="738870"/>
                  </a:lnTo>
                  <a:lnTo>
                    <a:pt x="2177029" y="870811"/>
                  </a:lnTo>
                  <a:lnTo>
                    <a:pt x="2177029" y="982454"/>
                  </a:lnTo>
                  <a:lnTo>
                    <a:pt x="2177029" y="1078147"/>
                  </a:lnTo>
                  <a:lnTo>
                    <a:pt x="2177029" y="1161082"/>
                  </a:lnTo>
                  <a:lnTo>
                    <a:pt x="2177029" y="1233649"/>
                  </a:lnTo>
                  <a:lnTo>
                    <a:pt x="2177029" y="1297680"/>
                  </a:lnTo>
                  <a:lnTo>
                    <a:pt x="2177029" y="1354596"/>
                  </a:lnTo>
                  <a:lnTo>
                    <a:pt x="2177029" y="1405520"/>
                  </a:lnTo>
                  <a:lnTo>
                    <a:pt x="2177029" y="1451352"/>
                  </a:lnTo>
                  <a:lnTo>
                    <a:pt x="2177029" y="1492820"/>
                  </a:lnTo>
                  <a:lnTo>
                    <a:pt x="2177029" y="1530517"/>
                  </a:lnTo>
                  <a:lnTo>
                    <a:pt x="2177029" y="1564937"/>
                  </a:lnTo>
                  <a:lnTo>
                    <a:pt x="2177029" y="1596488"/>
                  </a:lnTo>
                  <a:lnTo>
                    <a:pt x="2177029" y="1625515"/>
                  </a:lnTo>
                  <a:lnTo>
                    <a:pt x="2177029" y="1652309"/>
                  </a:lnTo>
                  <a:lnTo>
                    <a:pt x="2177029" y="1677118"/>
                  </a:lnTo>
                  <a:lnTo>
                    <a:pt x="2177029" y="1700156"/>
                  </a:lnTo>
                  <a:lnTo>
                    <a:pt x="2177029" y="1721604"/>
                  </a:lnTo>
                  <a:lnTo>
                    <a:pt x="2180512" y="1720809"/>
                  </a:lnTo>
                  <a:lnTo>
                    <a:pt x="2183995" y="1720015"/>
                  </a:lnTo>
                  <a:lnTo>
                    <a:pt x="2187479" y="1719221"/>
                  </a:lnTo>
                  <a:lnTo>
                    <a:pt x="2190962" y="1718427"/>
                  </a:lnTo>
                  <a:lnTo>
                    <a:pt x="2194445" y="1717634"/>
                  </a:lnTo>
                  <a:lnTo>
                    <a:pt x="2197928" y="1716841"/>
                  </a:lnTo>
                  <a:lnTo>
                    <a:pt x="2201412" y="1716048"/>
                  </a:lnTo>
                  <a:lnTo>
                    <a:pt x="2204895" y="1715257"/>
                  </a:lnTo>
                  <a:lnTo>
                    <a:pt x="2208378" y="1714465"/>
                  </a:lnTo>
                  <a:lnTo>
                    <a:pt x="2211861" y="1713674"/>
                  </a:lnTo>
                  <a:lnTo>
                    <a:pt x="2215345" y="1712883"/>
                  </a:lnTo>
                  <a:lnTo>
                    <a:pt x="2218828" y="1712093"/>
                  </a:lnTo>
                  <a:lnTo>
                    <a:pt x="2222311" y="1711303"/>
                  </a:lnTo>
                  <a:lnTo>
                    <a:pt x="2225794" y="1710514"/>
                  </a:lnTo>
                  <a:lnTo>
                    <a:pt x="2229278" y="1709725"/>
                  </a:lnTo>
                  <a:lnTo>
                    <a:pt x="2232761" y="1708937"/>
                  </a:lnTo>
                  <a:lnTo>
                    <a:pt x="2236244" y="1708149"/>
                  </a:lnTo>
                  <a:lnTo>
                    <a:pt x="2239727" y="1707361"/>
                  </a:lnTo>
                  <a:lnTo>
                    <a:pt x="2243211" y="1706574"/>
                  </a:lnTo>
                  <a:lnTo>
                    <a:pt x="2246694" y="1705787"/>
                  </a:lnTo>
                  <a:lnTo>
                    <a:pt x="2250177" y="1705001"/>
                  </a:lnTo>
                  <a:lnTo>
                    <a:pt x="2253660" y="1704215"/>
                  </a:lnTo>
                  <a:lnTo>
                    <a:pt x="2257144" y="1703429"/>
                  </a:lnTo>
                  <a:lnTo>
                    <a:pt x="2260627" y="1702644"/>
                  </a:lnTo>
                  <a:lnTo>
                    <a:pt x="2264110" y="1701860"/>
                  </a:lnTo>
                  <a:lnTo>
                    <a:pt x="2267593" y="1701076"/>
                  </a:lnTo>
                  <a:lnTo>
                    <a:pt x="2271077" y="1700292"/>
                  </a:lnTo>
                  <a:lnTo>
                    <a:pt x="2274560" y="1699509"/>
                  </a:lnTo>
                  <a:lnTo>
                    <a:pt x="2278043" y="1698726"/>
                  </a:lnTo>
                  <a:lnTo>
                    <a:pt x="2281526" y="1697943"/>
                  </a:lnTo>
                  <a:lnTo>
                    <a:pt x="2285010" y="1697161"/>
                  </a:lnTo>
                  <a:lnTo>
                    <a:pt x="2288493" y="1696380"/>
                  </a:lnTo>
                  <a:lnTo>
                    <a:pt x="2291976" y="1695599"/>
                  </a:lnTo>
                  <a:lnTo>
                    <a:pt x="2295459" y="1694818"/>
                  </a:lnTo>
                  <a:lnTo>
                    <a:pt x="2298942" y="1694038"/>
                  </a:lnTo>
                  <a:lnTo>
                    <a:pt x="2302426" y="1693258"/>
                  </a:lnTo>
                  <a:lnTo>
                    <a:pt x="2305909" y="1692478"/>
                  </a:lnTo>
                  <a:lnTo>
                    <a:pt x="2309392" y="1691699"/>
                  </a:lnTo>
                  <a:lnTo>
                    <a:pt x="2312875" y="1690921"/>
                  </a:lnTo>
                  <a:lnTo>
                    <a:pt x="2316359" y="1690143"/>
                  </a:lnTo>
                  <a:lnTo>
                    <a:pt x="2319842" y="1689365"/>
                  </a:lnTo>
                  <a:lnTo>
                    <a:pt x="2323325" y="1688587"/>
                  </a:lnTo>
                  <a:lnTo>
                    <a:pt x="2326808" y="1687811"/>
                  </a:lnTo>
                  <a:lnTo>
                    <a:pt x="2330292" y="1687034"/>
                  </a:lnTo>
                  <a:lnTo>
                    <a:pt x="2333775" y="1686258"/>
                  </a:lnTo>
                  <a:lnTo>
                    <a:pt x="2337258" y="1685482"/>
                  </a:lnTo>
                  <a:lnTo>
                    <a:pt x="2340741" y="1684707"/>
                  </a:lnTo>
                  <a:lnTo>
                    <a:pt x="2344225" y="1683932"/>
                  </a:lnTo>
                  <a:lnTo>
                    <a:pt x="2347708" y="1683158"/>
                  </a:lnTo>
                  <a:lnTo>
                    <a:pt x="2351191" y="1682384"/>
                  </a:lnTo>
                  <a:lnTo>
                    <a:pt x="2354674" y="1681611"/>
                  </a:lnTo>
                  <a:lnTo>
                    <a:pt x="2358158" y="1680837"/>
                  </a:lnTo>
                  <a:lnTo>
                    <a:pt x="2361641" y="1680065"/>
                  </a:lnTo>
                  <a:lnTo>
                    <a:pt x="2365124" y="1679293"/>
                  </a:lnTo>
                  <a:lnTo>
                    <a:pt x="2368607" y="1678521"/>
                  </a:lnTo>
                  <a:lnTo>
                    <a:pt x="2372091" y="1677749"/>
                  </a:lnTo>
                  <a:lnTo>
                    <a:pt x="2375574" y="1676978"/>
                  </a:lnTo>
                  <a:lnTo>
                    <a:pt x="2379057" y="1676208"/>
                  </a:lnTo>
                  <a:lnTo>
                    <a:pt x="2382540" y="1675438"/>
                  </a:lnTo>
                  <a:lnTo>
                    <a:pt x="2386024" y="1674668"/>
                  </a:lnTo>
                  <a:lnTo>
                    <a:pt x="2389507" y="1673898"/>
                  </a:lnTo>
                  <a:lnTo>
                    <a:pt x="2392990" y="1673130"/>
                  </a:lnTo>
                  <a:lnTo>
                    <a:pt x="2396473" y="1672361"/>
                  </a:lnTo>
                  <a:lnTo>
                    <a:pt x="2399957" y="1671593"/>
                  </a:lnTo>
                  <a:lnTo>
                    <a:pt x="2403440" y="1670825"/>
                  </a:lnTo>
                  <a:lnTo>
                    <a:pt x="2406923" y="1670058"/>
                  </a:lnTo>
                  <a:lnTo>
                    <a:pt x="2410406" y="1669291"/>
                  </a:lnTo>
                  <a:lnTo>
                    <a:pt x="2413890" y="1668525"/>
                  </a:lnTo>
                  <a:lnTo>
                    <a:pt x="2417373" y="1667759"/>
                  </a:lnTo>
                  <a:lnTo>
                    <a:pt x="2420856" y="1666993"/>
                  </a:lnTo>
                  <a:lnTo>
                    <a:pt x="2424339" y="1666228"/>
                  </a:lnTo>
                  <a:lnTo>
                    <a:pt x="2427823" y="1665463"/>
                  </a:lnTo>
                  <a:lnTo>
                    <a:pt x="2431306" y="1664699"/>
                  </a:lnTo>
                  <a:lnTo>
                    <a:pt x="2434789" y="1663935"/>
                  </a:lnTo>
                  <a:lnTo>
                    <a:pt x="2438272" y="1663171"/>
                  </a:lnTo>
                  <a:lnTo>
                    <a:pt x="2441756" y="1662408"/>
                  </a:lnTo>
                  <a:lnTo>
                    <a:pt x="2445239" y="1661646"/>
                  </a:lnTo>
                  <a:lnTo>
                    <a:pt x="2448722" y="1660883"/>
                  </a:lnTo>
                  <a:lnTo>
                    <a:pt x="2452205" y="1660122"/>
                  </a:lnTo>
                  <a:lnTo>
                    <a:pt x="2455689" y="1659360"/>
                  </a:lnTo>
                  <a:lnTo>
                    <a:pt x="2459172" y="1658599"/>
                  </a:lnTo>
                  <a:lnTo>
                    <a:pt x="2462655" y="1657838"/>
                  </a:lnTo>
                  <a:lnTo>
                    <a:pt x="2466138" y="1657078"/>
                  </a:lnTo>
                  <a:lnTo>
                    <a:pt x="2469622" y="1656318"/>
                  </a:lnTo>
                  <a:lnTo>
                    <a:pt x="2473105" y="1655559"/>
                  </a:lnTo>
                  <a:lnTo>
                    <a:pt x="2476588" y="1654800"/>
                  </a:lnTo>
                  <a:lnTo>
                    <a:pt x="2480071" y="1654041"/>
                  </a:lnTo>
                  <a:lnTo>
                    <a:pt x="2483555" y="1653283"/>
                  </a:lnTo>
                  <a:lnTo>
                    <a:pt x="2487038" y="1652525"/>
                  </a:lnTo>
                  <a:lnTo>
                    <a:pt x="2490521" y="1651768"/>
                  </a:lnTo>
                  <a:lnTo>
                    <a:pt x="2494004" y="1651011"/>
                  </a:lnTo>
                  <a:lnTo>
                    <a:pt x="2497488" y="1650255"/>
                  </a:lnTo>
                  <a:lnTo>
                    <a:pt x="2500971" y="1649498"/>
                  </a:lnTo>
                  <a:lnTo>
                    <a:pt x="2504454" y="1648743"/>
                  </a:lnTo>
                  <a:lnTo>
                    <a:pt x="2507937" y="1647987"/>
                  </a:lnTo>
                  <a:lnTo>
                    <a:pt x="2511421" y="1647232"/>
                  </a:lnTo>
                  <a:lnTo>
                    <a:pt x="2514904" y="1646478"/>
                  </a:lnTo>
                  <a:lnTo>
                    <a:pt x="2518387" y="1645724"/>
                  </a:lnTo>
                  <a:lnTo>
                    <a:pt x="2521870" y="1644970"/>
                  </a:lnTo>
                  <a:lnTo>
                    <a:pt x="2525354" y="1644217"/>
                  </a:lnTo>
                  <a:lnTo>
                    <a:pt x="2528837" y="1643464"/>
                  </a:lnTo>
                  <a:lnTo>
                    <a:pt x="2532320" y="1642711"/>
                  </a:lnTo>
                  <a:lnTo>
                    <a:pt x="2535803" y="1641959"/>
                  </a:lnTo>
                  <a:lnTo>
                    <a:pt x="2539287" y="1641208"/>
                  </a:lnTo>
                  <a:lnTo>
                    <a:pt x="2542770" y="1640456"/>
                  </a:lnTo>
                  <a:lnTo>
                    <a:pt x="2546253" y="1639705"/>
                  </a:lnTo>
                  <a:lnTo>
                    <a:pt x="2549736" y="1638955"/>
                  </a:lnTo>
                  <a:lnTo>
                    <a:pt x="2553220" y="1638205"/>
                  </a:lnTo>
                  <a:lnTo>
                    <a:pt x="2556703" y="1637455"/>
                  </a:lnTo>
                  <a:lnTo>
                    <a:pt x="2560186" y="1636706"/>
                  </a:lnTo>
                  <a:lnTo>
                    <a:pt x="2563669" y="1635957"/>
                  </a:lnTo>
                  <a:lnTo>
                    <a:pt x="2567153" y="1635209"/>
                  </a:lnTo>
                  <a:lnTo>
                    <a:pt x="2570636" y="1634460"/>
                  </a:lnTo>
                  <a:lnTo>
                    <a:pt x="2574119" y="1633713"/>
                  </a:lnTo>
                  <a:lnTo>
                    <a:pt x="2577602" y="1632966"/>
                  </a:lnTo>
                  <a:lnTo>
                    <a:pt x="2581085" y="1632219"/>
                  </a:lnTo>
                  <a:lnTo>
                    <a:pt x="2584569" y="1631472"/>
                  </a:lnTo>
                  <a:lnTo>
                    <a:pt x="2588052" y="1630726"/>
                  </a:lnTo>
                  <a:lnTo>
                    <a:pt x="2591535" y="1629980"/>
                  </a:lnTo>
                  <a:lnTo>
                    <a:pt x="2595018" y="1629235"/>
                  </a:lnTo>
                  <a:lnTo>
                    <a:pt x="2598502" y="1628490"/>
                  </a:lnTo>
                  <a:lnTo>
                    <a:pt x="2601985" y="1627746"/>
                  </a:lnTo>
                  <a:lnTo>
                    <a:pt x="2605468" y="1627002"/>
                  </a:lnTo>
                  <a:lnTo>
                    <a:pt x="2608951" y="1626258"/>
                  </a:lnTo>
                  <a:lnTo>
                    <a:pt x="2612435" y="1625515"/>
                  </a:lnTo>
                  <a:lnTo>
                    <a:pt x="2612435" y="1647987"/>
                  </a:lnTo>
                  <a:lnTo>
                    <a:pt x="2612435" y="1669055"/>
                  </a:lnTo>
                  <a:lnTo>
                    <a:pt x="2615918" y="1668348"/>
                  </a:lnTo>
                  <a:lnTo>
                    <a:pt x="2619401" y="1667641"/>
                  </a:lnTo>
                  <a:lnTo>
                    <a:pt x="2622884" y="1666934"/>
                  </a:lnTo>
                  <a:lnTo>
                    <a:pt x="2626368" y="1666228"/>
                  </a:lnTo>
                  <a:lnTo>
                    <a:pt x="2629851" y="1665522"/>
                  </a:lnTo>
                  <a:lnTo>
                    <a:pt x="2633334" y="1664816"/>
                  </a:lnTo>
                  <a:lnTo>
                    <a:pt x="2636817" y="1664111"/>
                  </a:lnTo>
                  <a:lnTo>
                    <a:pt x="2640301" y="1663406"/>
                  </a:lnTo>
                  <a:lnTo>
                    <a:pt x="2643784" y="1662702"/>
                  </a:lnTo>
                  <a:lnTo>
                    <a:pt x="2647267" y="1661998"/>
                  </a:lnTo>
                  <a:lnTo>
                    <a:pt x="2650750" y="1661294"/>
                  </a:lnTo>
                  <a:lnTo>
                    <a:pt x="2654234" y="1660590"/>
                  </a:lnTo>
                  <a:lnTo>
                    <a:pt x="2657717" y="1659887"/>
                  </a:lnTo>
                  <a:lnTo>
                    <a:pt x="2661200" y="1659184"/>
                  </a:lnTo>
                  <a:lnTo>
                    <a:pt x="2664683" y="1658482"/>
                  </a:lnTo>
                  <a:lnTo>
                    <a:pt x="2668167" y="1657780"/>
                  </a:lnTo>
                  <a:lnTo>
                    <a:pt x="2671650" y="1657078"/>
                  </a:lnTo>
                  <a:lnTo>
                    <a:pt x="2675133" y="1656377"/>
                  </a:lnTo>
                  <a:lnTo>
                    <a:pt x="2678616" y="1655676"/>
                  </a:lnTo>
                  <a:lnTo>
                    <a:pt x="2682100" y="1654975"/>
                  </a:lnTo>
                  <a:lnTo>
                    <a:pt x="2685583" y="1654275"/>
                  </a:lnTo>
                  <a:lnTo>
                    <a:pt x="2689066" y="1653575"/>
                  </a:lnTo>
                  <a:lnTo>
                    <a:pt x="2692549" y="1652875"/>
                  </a:lnTo>
                  <a:lnTo>
                    <a:pt x="2696033" y="1652176"/>
                  </a:lnTo>
                  <a:lnTo>
                    <a:pt x="2699516" y="1651477"/>
                  </a:lnTo>
                  <a:lnTo>
                    <a:pt x="2702999" y="1650778"/>
                  </a:lnTo>
                  <a:lnTo>
                    <a:pt x="2706482" y="1650080"/>
                  </a:lnTo>
                  <a:lnTo>
                    <a:pt x="2709966" y="1649382"/>
                  </a:lnTo>
                  <a:lnTo>
                    <a:pt x="2713449" y="1648685"/>
                  </a:lnTo>
                  <a:lnTo>
                    <a:pt x="2716932" y="1647987"/>
                  </a:lnTo>
                  <a:lnTo>
                    <a:pt x="2720415" y="1647290"/>
                  </a:lnTo>
                  <a:lnTo>
                    <a:pt x="2723899" y="1646594"/>
                  </a:lnTo>
                  <a:lnTo>
                    <a:pt x="2727382" y="1645898"/>
                  </a:lnTo>
                  <a:lnTo>
                    <a:pt x="2730865" y="1645202"/>
                  </a:lnTo>
                  <a:lnTo>
                    <a:pt x="2734348" y="1644506"/>
                  </a:lnTo>
                  <a:lnTo>
                    <a:pt x="2737832" y="1643811"/>
                  </a:lnTo>
                  <a:lnTo>
                    <a:pt x="2741315" y="1643116"/>
                  </a:lnTo>
                  <a:lnTo>
                    <a:pt x="2744798" y="1642422"/>
                  </a:lnTo>
                  <a:lnTo>
                    <a:pt x="2748281" y="1641728"/>
                  </a:lnTo>
                  <a:lnTo>
                    <a:pt x="2751765" y="1641034"/>
                  </a:lnTo>
                  <a:lnTo>
                    <a:pt x="2755248" y="1640341"/>
                  </a:lnTo>
                  <a:lnTo>
                    <a:pt x="2758731" y="1639648"/>
                  </a:lnTo>
                  <a:lnTo>
                    <a:pt x="2762214" y="1638955"/>
                  </a:lnTo>
                  <a:lnTo>
                    <a:pt x="2765698" y="1638263"/>
                  </a:lnTo>
                  <a:lnTo>
                    <a:pt x="2769181" y="1637570"/>
                  </a:lnTo>
                  <a:lnTo>
                    <a:pt x="2772664" y="1636879"/>
                  </a:lnTo>
                  <a:lnTo>
                    <a:pt x="2776147" y="1636187"/>
                  </a:lnTo>
                  <a:lnTo>
                    <a:pt x="2779631" y="1635496"/>
                  </a:lnTo>
                  <a:lnTo>
                    <a:pt x="2783114" y="1634806"/>
                  </a:lnTo>
                  <a:lnTo>
                    <a:pt x="2786597" y="1634115"/>
                  </a:lnTo>
                  <a:lnTo>
                    <a:pt x="2790080" y="1633425"/>
                  </a:lnTo>
                  <a:lnTo>
                    <a:pt x="2793564" y="1632736"/>
                  </a:lnTo>
                  <a:lnTo>
                    <a:pt x="2797047" y="1632046"/>
                  </a:lnTo>
                  <a:lnTo>
                    <a:pt x="2800530" y="1631357"/>
                  </a:lnTo>
                  <a:lnTo>
                    <a:pt x="2804013" y="1630669"/>
                  </a:lnTo>
                  <a:lnTo>
                    <a:pt x="2807497" y="1629980"/>
                  </a:lnTo>
                  <a:lnTo>
                    <a:pt x="2810980" y="1629292"/>
                  </a:lnTo>
                  <a:lnTo>
                    <a:pt x="2814463" y="1628605"/>
                  </a:lnTo>
                  <a:lnTo>
                    <a:pt x="2817946" y="1627918"/>
                  </a:lnTo>
                  <a:lnTo>
                    <a:pt x="2821430" y="1627231"/>
                  </a:lnTo>
                  <a:lnTo>
                    <a:pt x="2824913" y="1626544"/>
                  </a:lnTo>
                  <a:lnTo>
                    <a:pt x="2828396" y="1625858"/>
                  </a:lnTo>
                  <a:lnTo>
                    <a:pt x="2831879" y="1625172"/>
                  </a:lnTo>
                  <a:lnTo>
                    <a:pt x="2835363" y="1624486"/>
                  </a:lnTo>
                  <a:lnTo>
                    <a:pt x="2838846" y="1623801"/>
                  </a:lnTo>
                  <a:lnTo>
                    <a:pt x="2842329" y="1623116"/>
                  </a:lnTo>
                  <a:lnTo>
                    <a:pt x="2845812" y="1622431"/>
                  </a:lnTo>
                  <a:lnTo>
                    <a:pt x="2849296" y="1621747"/>
                  </a:lnTo>
                  <a:lnTo>
                    <a:pt x="2852779" y="1621063"/>
                  </a:lnTo>
                  <a:lnTo>
                    <a:pt x="2856262" y="1620380"/>
                  </a:lnTo>
                  <a:lnTo>
                    <a:pt x="2859745" y="1619697"/>
                  </a:lnTo>
                  <a:lnTo>
                    <a:pt x="2863229" y="1619014"/>
                  </a:lnTo>
                  <a:lnTo>
                    <a:pt x="2866712" y="1618331"/>
                  </a:lnTo>
                  <a:lnTo>
                    <a:pt x="2870195" y="1617649"/>
                  </a:lnTo>
                  <a:lnTo>
                    <a:pt x="2873678" y="1616967"/>
                  </a:lnTo>
                  <a:lnTo>
                    <a:pt x="2877161" y="1616285"/>
                  </a:lnTo>
                  <a:lnTo>
                    <a:pt x="2880645" y="1615604"/>
                  </a:lnTo>
                  <a:lnTo>
                    <a:pt x="2884128" y="1614923"/>
                  </a:lnTo>
                  <a:lnTo>
                    <a:pt x="2887611" y="1614243"/>
                  </a:lnTo>
                  <a:lnTo>
                    <a:pt x="2891094" y="1613562"/>
                  </a:lnTo>
                  <a:lnTo>
                    <a:pt x="2894578" y="1612883"/>
                  </a:lnTo>
                  <a:lnTo>
                    <a:pt x="2898061" y="1612203"/>
                  </a:lnTo>
                  <a:lnTo>
                    <a:pt x="2901544" y="1611524"/>
                  </a:lnTo>
                  <a:lnTo>
                    <a:pt x="2905027" y="1610845"/>
                  </a:lnTo>
                  <a:lnTo>
                    <a:pt x="2908511" y="1610166"/>
                  </a:lnTo>
                  <a:lnTo>
                    <a:pt x="2911994" y="1609488"/>
                  </a:lnTo>
                  <a:lnTo>
                    <a:pt x="2915477" y="1608810"/>
                  </a:lnTo>
                  <a:lnTo>
                    <a:pt x="2918960" y="1608133"/>
                  </a:lnTo>
                  <a:lnTo>
                    <a:pt x="2922444" y="1607455"/>
                  </a:lnTo>
                  <a:lnTo>
                    <a:pt x="2925927" y="1606778"/>
                  </a:lnTo>
                  <a:lnTo>
                    <a:pt x="2929410" y="1606102"/>
                  </a:lnTo>
                  <a:lnTo>
                    <a:pt x="2932893" y="1605426"/>
                  </a:lnTo>
                  <a:lnTo>
                    <a:pt x="2936377" y="1604750"/>
                  </a:lnTo>
                  <a:lnTo>
                    <a:pt x="2939860" y="1604074"/>
                  </a:lnTo>
                  <a:lnTo>
                    <a:pt x="2943343" y="1603399"/>
                  </a:lnTo>
                  <a:lnTo>
                    <a:pt x="2946826" y="1602724"/>
                  </a:lnTo>
                  <a:lnTo>
                    <a:pt x="2950310" y="1602049"/>
                  </a:lnTo>
                  <a:lnTo>
                    <a:pt x="2953793" y="1601375"/>
                  </a:lnTo>
                  <a:lnTo>
                    <a:pt x="2957276" y="1600701"/>
                  </a:lnTo>
                  <a:lnTo>
                    <a:pt x="2960759" y="1600028"/>
                  </a:lnTo>
                  <a:lnTo>
                    <a:pt x="2964243" y="1599354"/>
                  </a:lnTo>
                  <a:lnTo>
                    <a:pt x="2967726" y="1598681"/>
                  </a:lnTo>
                  <a:lnTo>
                    <a:pt x="2971209" y="1598009"/>
                  </a:lnTo>
                  <a:lnTo>
                    <a:pt x="2974692" y="1597336"/>
                  </a:lnTo>
                  <a:lnTo>
                    <a:pt x="2978176" y="1596664"/>
                  </a:lnTo>
                  <a:lnTo>
                    <a:pt x="2981659" y="1595993"/>
                  </a:lnTo>
                  <a:lnTo>
                    <a:pt x="2985142" y="1595322"/>
                  </a:lnTo>
                  <a:lnTo>
                    <a:pt x="2988625" y="1594651"/>
                  </a:lnTo>
                  <a:lnTo>
                    <a:pt x="2992109" y="1593980"/>
                  </a:lnTo>
                  <a:lnTo>
                    <a:pt x="2995592" y="1593310"/>
                  </a:lnTo>
                  <a:lnTo>
                    <a:pt x="2999075" y="1592640"/>
                  </a:lnTo>
                  <a:lnTo>
                    <a:pt x="3002558" y="1591970"/>
                  </a:lnTo>
                  <a:lnTo>
                    <a:pt x="3006042" y="1591301"/>
                  </a:lnTo>
                  <a:lnTo>
                    <a:pt x="3009525" y="1590631"/>
                  </a:lnTo>
                  <a:lnTo>
                    <a:pt x="3013008" y="1589963"/>
                  </a:lnTo>
                  <a:lnTo>
                    <a:pt x="3016491" y="1589294"/>
                  </a:lnTo>
                  <a:lnTo>
                    <a:pt x="3019975" y="1588626"/>
                  </a:lnTo>
                  <a:lnTo>
                    <a:pt x="3023458" y="1587959"/>
                  </a:lnTo>
                  <a:lnTo>
                    <a:pt x="3026941" y="1587291"/>
                  </a:lnTo>
                  <a:lnTo>
                    <a:pt x="3030424" y="1586624"/>
                  </a:lnTo>
                  <a:lnTo>
                    <a:pt x="3033908" y="1585957"/>
                  </a:lnTo>
                  <a:lnTo>
                    <a:pt x="3037391" y="1585291"/>
                  </a:lnTo>
                  <a:lnTo>
                    <a:pt x="3040874" y="1584625"/>
                  </a:lnTo>
                  <a:lnTo>
                    <a:pt x="3044357" y="1583959"/>
                  </a:lnTo>
                  <a:lnTo>
                    <a:pt x="3047841" y="1583294"/>
                  </a:lnTo>
                  <a:lnTo>
                    <a:pt x="3047841" y="1605025"/>
                  </a:lnTo>
                  <a:lnTo>
                    <a:pt x="3047841" y="1625515"/>
                  </a:lnTo>
                  <a:lnTo>
                    <a:pt x="3047841" y="1644866"/>
                  </a:lnTo>
                  <a:lnTo>
                    <a:pt x="3047841" y="1663171"/>
                  </a:lnTo>
                  <a:lnTo>
                    <a:pt x="3047841" y="1680513"/>
                  </a:lnTo>
                  <a:lnTo>
                    <a:pt x="3047841" y="1696966"/>
                  </a:lnTo>
                  <a:lnTo>
                    <a:pt x="3047841" y="1712596"/>
                  </a:lnTo>
                  <a:lnTo>
                    <a:pt x="3051324" y="1712021"/>
                  </a:lnTo>
                  <a:lnTo>
                    <a:pt x="3054807" y="1711447"/>
                  </a:lnTo>
                  <a:lnTo>
                    <a:pt x="3058290" y="1710873"/>
                  </a:lnTo>
                  <a:lnTo>
                    <a:pt x="3061774" y="1710299"/>
                  </a:lnTo>
                  <a:lnTo>
                    <a:pt x="3065257" y="1709725"/>
                  </a:lnTo>
                  <a:lnTo>
                    <a:pt x="3068740" y="1709152"/>
                  </a:lnTo>
                  <a:lnTo>
                    <a:pt x="3072223" y="1708578"/>
                  </a:lnTo>
                  <a:lnTo>
                    <a:pt x="3075707" y="1708005"/>
                  </a:lnTo>
                  <a:lnTo>
                    <a:pt x="3079190" y="1707433"/>
                  </a:lnTo>
                  <a:lnTo>
                    <a:pt x="3082673" y="1706860"/>
                  </a:lnTo>
                  <a:lnTo>
                    <a:pt x="3086156" y="1706288"/>
                  </a:lnTo>
                  <a:lnTo>
                    <a:pt x="3089640" y="1705716"/>
                  </a:lnTo>
                  <a:lnTo>
                    <a:pt x="3093123" y="1705144"/>
                  </a:lnTo>
                  <a:lnTo>
                    <a:pt x="3096606" y="1704572"/>
                  </a:lnTo>
                  <a:lnTo>
                    <a:pt x="3100089" y="1704001"/>
                  </a:lnTo>
                  <a:lnTo>
                    <a:pt x="3103573" y="1703429"/>
                  </a:lnTo>
                  <a:lnTo>
                    <a:pt x="3107056" y="1702859"/>
                  </a:lnTo>
                  <a:lnTo>
                    <a:pt x="3110539" y="1702288"/>
                  </a:lnTo>
                  <a:lnTo>
                    <a:pt x="3114022" y="1701717"/>
                  </a:lnTo>
                  <a:lnTo>
                    <a:pt x="3117506" y="1701147"/>
                  </a:lnTo>
                  <a:lnTo>
                    <a:pt x="3120989" y="1700577"/>
                  </a:lnTo>
                  <a:lnTo>
                    <a:pt x="3124472" y="1700007"/>
                  </a:lnTo>
                  <a:lnTo>
                    <a:pt x="3127955" y="1699438"/>
                  </a:lnTo>
                  <a:lnTo>
                    <a:pt x="3131439" y="1698868"/>
                  </a:lnTo>
                  <a:lnTo>
                    <a:pt x="3134922" y="1698299"/>
                  </a:lnTo>
                  <a:lnTo>
                    <a:pt x="3138405" y="1697730"/>
                  </a:lnTo>
                  <a:lnTo>
                    <a:pt x="3141888" y="1697161"/>
                  </a:lnTo>
                  <a:lnTo>
                    <a:pt x="3145372" y="1696593"/>
                  </a:lnTo>
                  <a:lnTo>
                    <a:pt x="3148855" y="1696025"/>
                  </a:lnTo>
                  <a:lnTo>
                    <a:pt x="3152338" y="1695457"/>
                  </a:lnTo>
                  <a:lnTo>
                    <a:pt x="3155821" y="1694889"/>
                  </a:lnTo>
                  <a:lnTo>
                    <a:pt x="3159304" y="1694321"/>
                  </a:lnTo>
                  <a:lnTo>
                    <a:pt x="3162788" y="1693754"/>
                  </a:lnTo>
                  <a:lnTo>
                    <a:pt x="3166271" y="1693187"/>
                  </a:lnTo>
                  <a:lnTo>
                    <a:pt x="3169754" y="1692620"/>
                  </a:lnTo>
                  <a:lnTo>
                    <a:pt x="3173237" y="1692053"/>
                  </a:lnTo>
                  <a:lnTo>
                    <a:pt x="3176721" y="1691487"/>
                  </a:lnTo>
                  <a:lnTo>
                    <a:pt x="3180204" y="1690921"/>
                  </a:lnTo>
                  <a:lnTo>
                    <a:pt x="3183687" y="1690355"/>
                  </a:lnTo>
                  <a:lnTo>
                    <a:pt x="3187170" y="1689789"/>
                  </a:lnTo>
                  <a:lnTo>
                    <a:pt x="3190654" y="1689223"/>
                  </a:lnTo>
                  <a:lnTo>
                    <a:pt x="3194137" y="1688658"/>
                  </a:lnTo>
                  <a:lnTo>
                    <a:pt x="3197620" y="1688093"/>
                  </a:lnTo>
                  <a:lnTo>
                    <a:pt x="3201103" y="1687528"/>
                  </a:lnTo>
                  <a:lnTo>
                    <a:pt x="3204587" y="1686964"/>
                  </a:lnTo>
                  <a:lnTo>
                    <a:pt x="3208070" y="1686399"/>
                  </a:lnTo>
                  <a:lnTo>
                    <a:pt x="3211553" y="1685835"/>
                  </a:lnTo>
                  <a:lnTo>
                    <a:pt x="3215036" y="1685271"/>
                  </a:lnTo>
                  <a:lnTo>
                    <a:pt x="3218520" y="1684707"/>
                  </a:lnTo>
                  <a:lnTo>
                    <a:pt x="3222003" y="1684144"/>
                  </a:lnTo>
                  <a:lnTo>
                    <a:pt x="3225486" y="1683580"/>
                  </a:lnTo>
                  <a:lnTo>
                    <a:pt x="3228969" y="1683017"/>
                  </a:lnTo>
                  <a:lnTo>
                    <a:pt x="3232453" y="1682454"/>
                  </a:lnTo>
                  <a:lnTo>
                    <a:pt x="3235936" y="1681892"/>
                  </a:lnTo>
                  <a:lnTo>
                    <a:pt x="3239419" y="1681329"/>
                  </a:lnTo>
                  <a:lnTo>
                    <a:pt x="3242902" y="1680767"/>
                  </a:lnTo>
                  <a:lnTo>
                    <a:pt x="3246386" y="1680205"/>
                  </a:lnTo>
                  <a:lnTo>
                    <a:pt x="3249869" y="1679643"/>
                  </a:lnTo>
                  <a:lnTo>
                    <a:pt x="3253352" y="1679082"/>
                  </a:lnTo>
                  <a:lnTo>
                    <a:pt x="3256835" y="1678521"/>
                  </a:lnTo>
                  <a:lnTo>
                    <a:pt x="3260319" y="1677960"/>
                  </a:lnTo>
                  <a:lnTo>
                    <a:pt x="3263802" y="1677399"/>
                  </a:lnTo>
                  <a:lnTo>
                    <a:pt x="3267285" y="1676838"/>
                  </a:lnTo>
                  <a:lnTo>
                    <a:pt x="3270768" y="1676278"/>
                  </a:lnTo>
                  <a:lnTo>
                    <a:pt x="3274252" y="1675718"/>
                  </a:lnTo>
                  <a:lnTo>
                    <a:pt x="3277735" y="1675158"/>
                  </a:lnTo>
                  <a:lnTo>
                    <a:pt x="3281218" y="1674598"/>
                  </a:lnTo>
                  <a:lnTo>
                    <a:pt x="3284701" y="1674038"/>
                  </a:lnTo>
                  <a:lnTo>
                    <a:pt x="3288185" y="1673479"/>
                  </a:lnTo>
                  <a:lnTo>
                    <a:pt x="3291668" y="1672920"/>
                  </a:lnTo>
                  <a:lnTo>
                    <a:pt x="3295151" y="1672361"/>
                  </a:lnTo>
                  <a:lnTo>
                    <a:pt x="3298634" y="1671802"/>
                  </a:lnTo>
                  <a:lnTo>
                    <a:pt x="3302118" y="1671244"/>
                  </a:lnTo>
                  <a:lnTo>
                    <a:pt x="3305601" y="1670686"/>
                  </a:lnTo>
                  <a:lnTo>
                    <a:pt x="3309084" y="1670128"/>
                  </a:lnTo>
                  <a:lnTo>
                    <a:pt x="3312567" y="1669570"/>
                  </a:lnTo>
                  <a:lnTo>
                    <a:pt x="3316051" y="1669012"/>
                  </a:lnTo>
                  <a:lnTo>
                    <a:pt x="3319534" y="1668455"/>
                  </a:lnTo>
                  <a:lnTo>
                    <a:pt x="3323017" y="1667898"/>
                  </a:lnTo>
                  <a:lnTo>
                    <a:pt x="3326500" y="1667341"/>
                  </a:lnTo>
                  <a:lnTo>
                    <a:pt x="3329984" y="1666784"/>
                  </a:lnTo>
                  <a:lnTo>
                    <a:pt x="3333467" y="1666228"/>
                  </a:lnTo>
                  <a:lnTo>
                    <a:pt x="3336950" y="1665672"/>
                  </a:lnTo>
                  <a:lnTo>
                    <a:pt x="3340433" y="1665116"/>
                  </a:lnTo>
                  <a:lnTo>
                    <a:pt x="3343917" y="1664560"/>
                  </a:lnTo>
                  <a:lnTo>
                    <a:pt x="3347400" y="1664004"/>
                  </a:lnTo>
                  <a:lnTo>
                    <a:pt x="3350883" y="1663449"/>
                  </a:lnTo>
                  <a:lnTo>
                    <a:pt x="3354366" y="1662894"/>
                  </a:lnTo>
                  <a:lnTo>
                    <a:pt x="3357850" y="1662339"/>
                  </a:lnTo>
                  <a:lnTo>
                    <a:pt x="3361333" y="1661784"/>
                  </a:lnTo>
                  <a:lnTo>
                    <a:pt x="3364816" y="1661230"/>
                  </a:lnTo>
                  <a:lnTo>
                    <a:pt x="3368299" y="1660676"/>
                  </a:lnTo>
                  <a:lnTo>
                    <a:pt x="3371783" y="1660122"/>
                  </a:lnTo>
                  <a:lnTo>
                    <a:pt x="3375266" y="1659568"/>
                  </a:lnTo>
                  <a:lnTo>
                    <a:pt x="3378749" y="1659014"/>
                  </a:lnTo>
                  <a:lnTo>
                    <a:pt x="3382232" y="1658461"/>
                  </a:lnTo>
                  <a:lnTo>
                    <a:pt x="3385716" y="1657908"/>
                  </a:lnTo>
                  <a:lnTo>
                    <a:pt x="3389199" y="1657355"/>
                  </a:lnTo>
                  <a:lnTo>
                    <a:pt x="3392682" y="1656802"/>
                  </a:lnTo>
                  <a:lnTo>
                    <a:pt x="3396165" y="1656249"/>
                  </a:lnTo>
                  <a:lnTo>
                    <a:pt x="3399649" y="1655697"/>
                  </a:lnTo>
                  <a:lnTo>
                    <a:pt x="3403132" y="1655145"/>
                  </a:lnTo>
                  <a:lnTo>
                    <a:pt x="3406615" y="1654593"/>
                  </a:lnTo>
                  <a:lnTo>
                    <a:pt x="3410098" y="1654041"/>
                  </a:lnTo>
                  <a:lnTo>
                    <a:pt x="3413582" y="1653490"/>
                  </a:lnTo>
                  <a:lnTo>
                    <a:pt x="3417065" y="1652939"/>
                  </a:lnTo>
                  <a:lnTo>
                    <a:pt x="3420548" y="1652388"/>
                  </a:lnTo>
                  <a:lnTo>
                    <a:pt x="3424031" y="1651837"/>
                  </a:lnTo>
                  <a:lnTo>
                    <a:pt x="3427515" y="1651286"/>
                  </a:lnTo>
                  <a:lnTo>
                    <a:pt x="3430998" y="1650736"/>
                  </a:lnTo>
                  <a:lnTo>
                    <a:pt x="3434481" y="1650186"/>
                  </a:lnTo>
                  <a:lnTo>
                    <a:pt x="3437964" y="1649636"/>
                  </a:lnTo>
                  <a:lnTo>
                    <a:pt x="3441447" y="1649086"/>
                  </a:lnTo>
                  <a:lnTo>
                    <a:pt x="3444931" y="1648537"/>
                  </a:lnTo>
                  <a:lnTo>
                    <a:pt x="3448414" y="1647987"/>
                  </a:lnTo>
                  <a:lnTo>
                    <a:pt x="3451897" y="1647438"/>
                  </a:lnTo>
                  <a:lnTo>
                    <a:pt x="3455380" y="1646889"/>
                  </a:lnTo>
                  <a:lnTo>
                    <a:pt x="3458864" y="1646341"/>
                  </a:lnTo>
                  <a:lnTo>
                    <a:pt x="3462347" y="1645792"/>
                  </a:lnTo>
                  <a:lnTo>
                    <a:pt x="3465830" y="1645244"/>
                  </a:lnTo>
                  <a:lnTo>
                    <a:pt x="3469313" y="1644696"/>
                  </a:lnTo>
                  <a:lnTo>
                    <a:pt x="3472797" y="1644148"/>
                  </a:lnTo>
                  <a:lnTo>
                    <a:pt x="3476280" y="1643601"/>
                  </a:lnTo>
                  <a:lnTo>
                    <a:pt x="3479763" y="1643053"/>
                  </a:lnTo>
                  <a:lnTo>
                    <a:pt x="3483246" y="1642506"/>
                  </a:lnTo>
                  <a:lnTo>
                    <a:pt x="3483246" y="1658689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462119"/>
              <a:ext cx="3483246" cy="2089948"/>
            </a:xfrm>
            <a:custGeom>
              <a:avLst/>
              <a:gdLst/>
              <a:ahLst/>
              <a:cxnLst/>
              <a:rect l="0" t="0" r="0" b="0"/>
              <a:pathLst>
                <a:path w="3483246" h="2089948">
                  <a:moveTo>
                    <a:pt x="0" y="2089948"/>
                  </a:moveTo>
                  <a:lnTo>
                    <a:pt x="3483" y="2076070"/>
                  </a:lnTo>
                  <a:lnTo>
                    <a:pt x="6966" y="2062303"/>
                  </a:lnTo>
                  <a:lnTo>
                    <a:pt x="10449" y="2048644"/>
                  </a:lnTo>
                  <a:lnTo>
                    <a:pt x="13932" y="2035093"/>
                  </a:lnTo>
                  <a:lnTo>
                    <a:pt x="17416" y="2021649"/>
                  </a:lnTo>
                  <a:lnTo>
                    <a:pt x="20899" y="2008309"/>
                  </a:lnTo>
                  <a:lnTo>
                    <a:pt x="24382" y="1995073"/>
                  </a:lnTo>
                  <a:lnTo>
                    <a:pt x="27865" y="1981940"/>
                  </a:lnTo>
                  <a:lnTo>
                    <a:pt x="31349" y="1968908"/>
                  </a:lnTo>
                  <a:lnTo>
                    <a:pt x="34832" y="1955977"/>
                  </a:lnTo>
                  <a:lnTo>
                    <a:pt x="38315" y="1943144"/>
                  </a:lnTo>
                  <a:lnTo>
                    <a:pt x="41798" y="1930410"/>
                  </a:lnTo>
                  <a:lnTo>
                    <a:pt x="45282" y="1917772"/>
                  </a:lnTo>
                  <a:lnTo>
                    <a:pt x="48765" y="1905230"/>
                  </a:lnTo>
                  <a:lnTo>
                    <a:pt x="52248" y="1892783"/>
                  </a:lnTo>
                  <a:lnTo>
                    <a:pt x="55731" y="1880429"/>
                  </a:lnTo>
                  <a:lnTo>
                    <a:pt x="59215" y="1868168"/>
                  </a:lnTo>
                  <a:lnTo>
                    <a:pt x="62698" y="1855998"/>
                  </a:lnTo>
                  <a:lnTo>
                    <a:pt x="66181" y="1843919"/>
                  </a:lnTo>
                  <a:lnTo>
                    <a:pt x="69664" y="1831929"/>
                  </a:lnTo>
                  <a:lnTo>
                    <a:pt x="73148" y="1820028"/>
                  </a:lnTo>
                  <a:lnTo>
                    <a:pt x="76631" y="1808214"/>
                  </a:lnTo>
                  <a:lnTo>
                    <a:pt x="80114" y="1796487"/>
                  </a:lnTo>
                  <a:lnTo>
                    <a:pt x="83597" y="1784846"/>
                  </a:lnTo>
                  <a:lnTo>
                    <a:pt x="87081" y="1773289"/>
                  </a:lnTo>
                  <a:lnTo>
                    <a:pt x="90564" y="1761816"/>
                  </a:lnTo>
                  <a:lnTo>
                    <a:pt x="94047" y="1750425"/>
                  </a:lnTo>
                  <a:lnTo>
                    <a:pt x="97530" y="1739117"/>
                  </a:lnTo>
                  <a:lnTo>
                    <a:pt x="101014" y="1727890"/>
                  </a:lnTo>
                  <a:lnTo>
                    <a:pt x="104497" y="1716743"/>
                  </a:lnTo>
                  <a:lnTo>
                    <a:pt x="107980" y="1705675"/>
                  </a:lnTo>
                  <a:lnTo>
                    <a:pt x="111463" y="1694686"/>
                  </a:lnTo>
                  <a:lnTo>
                    <a:pt x="114947" y="1683774"/>
                  </a:lnTo>
                  <a:lnTo>
                    <a:pt x="118430" y="1672939"/>
                  </a:lnTo>
                  <a:lnTo>
                    <a:pt x="121913" y="1662181"/>
                  </a:lnTo>
                  <a:lnTo>
                    <a:pt x="125396" y="1651497"/>
                  </a:lnTo>
                  <a:lnTo>
                    <a:pt x="128880" y="1640888"/>
                  </a:lnTo>
                  <a:lnTo>
                    <a:pt x="132363" y="1630353"/>
                  </a:lnTo>
                  <a:lnTo>
                    <a:pt x="135846" y="1619890"/>
                  </a:lnTo>
                  <a:lnTo>
                    <a:pt x="139329" y="1609500"/>
                  </a:lnTo>
                  <a:lnTo>
                    <a:pt x="142813" y="1599181"/>
                  </a:lnTo>
                  <a:lnTo>
                    <a:pt x="146296" y="1588933"/>
                  </a:lnTo>
                  <a:lnTo>
                    <a:pt x="149779" y="1578754"/>
                  </a:lnTo>
                  <a:lnTo>
                    <a:pt x="153262" y="1568645"/>
                  </a:lnTo>
                  <a:lnTo>
                    <a:pt x="156746" y="1558605"/>
                  </a:lnTo>
                  <a:lnTo>
                    <a:pt x="160229" y="1548632"/>
                  </a:lnTo>
                  <a:lnTo>
                    <a:pt x="163712" y="1538727"/>
                  </a:lnTo>
                  <a:lnTo>
                    <a:pt x="167195" y="1528888"/>
                  </a:lnTo>
                  <a:lnTo>
                    <a:pt x="170679" y="1519115"/>
                  </a:lnTo>
                  <a:lnTo>
                    <a:pt x="174162" y="1509407"/>
                  </a:lnTo>
                  <a:lnTo>
                    <a:pt x="177645" y="1499763"/>
                  </a:lnTo>
                  <a:lnTo>
                    <a:pt x="181128" y="1490183"/>
                  </a:lnTo>
                  <a:lnTo>
                    <a:pt x="184612" y="1480667"/>
                  </a:lnTo>
                  <a:lnTo>
                    <a:pt x="188095" y="1471213"/>
                  </a:lnTo>
                  <a:lnTo>
                    <a:pt x="191578" y="1461821"/>
                  </a:lnTo>
                  <a:lnTo>
                    <a:pt x="195061" y="1452491"/>
                  </a:lnTo>
                  <a:lnTo>
                    <a:pt x="198545" y="1443221"/>
                  </a:lnTo>
                  <a:lnTo>
                    <a:pt x="202028" y="1434012"/>
                  </a:lnTo>
                  <a:lnTo>
                    <a:pt x="205511" y="1424862"/>
                  </a:lnTo>
                  <a:lnTo>
                    <a:pt x="208994" y="1415771"/>
                  </a:lnTo>
                  <a:lnTo>
                    <a:pt x="212478" y="1406738"/>
                  </a:lnTo>
                  <a:lnTo>
                    <a:pt x="215961" y="1397764"/>
                  </a:lnTo>
                  <a:lnTo>
                    <a:pt x="219444" y="1388847"/>
                  </a:lnTo>
                  <a:lnTo>
                    <a:pt x="222927" y="1379987"/>
                  </a:lnTo>
                  <a:lnTo>
                    <a:pt x="226411" y="1371182"/>
                  </a:lnTo>
                  <a:lnTo>
                    <a:pt x="229894" y="1362434"/>
                  </a:lnTo>
                  <a:lnTo>
                    <a:pt x="233377" y="1353741"/>
                  </a:lnTo>
                  <a:lnTo>
                    <a:pt x="236860" y="1345102"/>
                  </a:lnTo>
                  <a:lnTo>
                    <a:pt x="240344" y="1336518"/>
                  </a:lnTo>
                  <a:lnTo>
                    <a:pt x="243827" y="1327987"/>
                  </a:lnTo>
                  <a:lnTo>
                    <a:pt x="247310" y="1319510"/>
                  </a:lnTo>
                  <a:lnTo>
                    <a:pt x="250793" y="1311085"/>
                  </a:lnTo>
                  <a:lnTo>
                    <a:pt x="254277" y="1302712"/>
                  </a:lnTo>
                  <a:lnTo>
                    <a:pt x="257760" y="1294391"/>
                  </a:lnTo>
                  <a:lnTo>
                    <a:pt x="261243" y="1286121"/>
                  </a:lnTo>
                  <a:lnTo>
                    <a:pt x="264726" y="1277902"/>
                  </a:lnTo>
                  <a:lnTo>
                    <a:pt x="268210" y="1269734"/>
                  </a:lnTo>
                  <a:lnTo>
                    <a:pt x="271693" y="1261615"/>
                  </a:lnTo>
                  <a:lnTo>
                    <a:pt x="275176" y="1253545"/>
                  </a:lnTo>
                  <a:lnTo>
                    <a:pt x="278659" y="1245524"/>
                  </a:lnTo>
                  <a:lnTo>
                    <a:pt x="282143" y="1237552"/>
                  </a:lnTo>
                  <a:lnTo>
                    <a:pt x="285626" y="1229628"/>
                  </a:lnTo>
                  <a:lnTo>
                    <a:pt x="289109" y="1221751"/>
                  </a:lnTo>
                  <a:lnTo>
                    <a:pt x="292592" y="1213921"/>
                  </a:lnTo>
                  <a:lnTo>
                    <a:pt x="296075" y="1206139"/>
                  </a:lnTo>
                  <a:lnTo>
                    <a:pt x="299559" y="1198402"/>
                  </a:lnTo>
                  <a:lnTo>
                    <a:pt x="303042" y="1190712"/>
                  </a:lnTo>
                  <a:lnTo>
                    <a:pt x="306525" y="1183067"/>
                  </a:lnTo>
                  <a:lnTo>
                    <a:pt x="310008" y="1175467"/>
                  </a:lnTo>
                  <a:lnTo>
                    <a:pt x="313492" y="1167912"/>
                  </a:lnTo>
                  <a:lnTo>
                    <a:pt x="316975" y="1160401"/>
                  </a:lnTo>
                  <a:lnTo>
                    <a:pt x="320458" y="1152934"/>
                  </a:lnTo>
                  <a:lnTo>
                    <a:pt x="323941" y="1145510"/>
                  </a:lnTo>
                  <a:lnTo>
                    <a:pt x="327425" y="1138130"/>
                  </a:lnTo>
                  <a:lnTo>
                    <a:pt x="330908" y="1130793"/>
                  </a:lnTo>
                  <a:lnTo>
                    <a:pt x="334391" y="1123498"/>
                  </a:lnTo>
                  <a:lnTo>
                    <a:pt x="337874" y="1116245"/>
                  </a:lnTo>
                  <a:lnTo>
                    <a:pt x="341358" y="1109033"/>
                  </a:lnTo>
                  <a:lnTo>
                    <a:pt x="344841" y="1101863"/>
                  </a:lnTo>
                  <a:lnTo>
                    <a:pt x="348324" y="1094734"/>
                  </a:lnTo>
                  <a:lnTo>
                    <a:pt x="351807" y="1087646"/>
                  </a:lnTo>
                  <a:lnTo>
                    <a:pt x="355291" y="1080598"/>
                  </a:lnTo>
                  <a:lnTo>
                    <a:pt x="358774" y="1073589"/>
                  </a:lnTo>
                  <a:lnTo>
                    <a:pt x="362257" y="1066621"/>
                  </a:lnTo>
                  <a:lnTo>
                    <a:pt x="365740" y="1059692"/>
                  </a:lnTo>
                  <a:lnTo>
                    <a:pt x="369224" y="1052801"/>
                  </a:lnTo>
                  <a:lnTo>
                    <a:pt x="372707" y="1045949"/>
                  </a:lnTo>
                  <a:lnTo>
                    <a:pt x="376190" y="1039136"/>
                  </a:lnTo>
                  <a:lnTo>
                    <a:pt x="379673" y="1032360"/>
                  </a:lnTo>
                  <a:lnTo>
                    <a:pt x="383157" y="1025622"/>
                  </a:lnTo>
                  <a:lnTo>
                    <a:pt x="386640" y="1018922"/>
                  </a:lnTo>
                  <a:lnTo>
                    <a:pt x="390123" y="1012258"/>
                  </a:lnTo>
                  <a:lnTo>
                    <a:pt x="393606" y="1005631"/>
                  </a:lnTo>
                  <a:lnTo>
                    <a:pt x="397090" y="999041"/>
                  </a:lnTo>
                  <a:lnTo>
                    <a:pt x="400573" y="992486"/>
                  </a:lnTo>
                  <a:lnTo>
                    <a:pt x="404056" y="985968"/>
                  </a:lnTo>
                  <a:lnTo>
                    <a:pt x="407539" y="979485"/>
                  </a:lnTo>
                  <a:lnTo>
                    <a:pt x="411023" y="973037"/>
                  </a:lnTo>
                  <a:lnTo>
                    <a:pt x="414506" y="966624"/>
                  </a:lnTo>
                  <a:lnTo>
                    <a:pt x="417989" y="960246"/>
                  </a:lnTo>
                  <a:lnTo>
                    <a:pt x="421472" y="953902"/>
                  </a:lnTo>
                  <a:lnTo>
                    <a:pt x="424956" y="947592"/>
                  </a:lnTo>
                  <a:lnTo>
                    <a:pt x="428439" y="941317"/>
                  </a:lnTo>
                  <a:lnTo>
                    <a:pt x="431922" y="935074"/>
                  </a:lnTo>
                  <a:lnTo>
                    <a:pt x="435405" y="928865"/>
                  </a:lnTo>
                  <a:lnTo>
                    <a:pt x="438889" y="922689"/>
                  </a:lnTo>
                  <a:lnTo>
                    <a:pt x="442372" y="916546"/>
                  </a:lnTo>
                  <a:lnTo>
                    <a:pt x="445855" y="910435"/>
                  </a:lnTo>
                  <a:lnTo>
                    <a:pt x="449338" y="904357"/>
                  </a:lnTo>
                  <a:lnTo>
                    <a:pt x="452822" y="898311"/>
                  </a:lnTo>
                  <a:lnTo>
                    <a:pt x="456305" y="892296"/>
                  </a:lnTo>
                  <a:lnTo>
                    <a:pt x="459788" y="886313"/>
                  </a:lnTo>
                  <a:lnTo>
                    <a:pt x="463271" y="880361"/>
                  </a:lnTo>
                  <a:lnTo>
                    <a:pt x="466755" y="874440"/>
                  </a:lnTo>
                  <a:lnTo>
                    <a:pt x="470238" y="868549"/>
                  </a:lnTo>
                  <a:lnTo>
                    <a:pt x="473721" y="862690"/>
                  </a:lnTo>
                  <a:lnTo>
                    <a:pt x="477204" y="856860"/>
                  </a:lnTo>
                  <a:lnTo>
                    <a:pt x="480688" y="851061"/>
                  </a:lnTo>
                  <a:lnTo>
                    <a:pt x="484171" y="845291"/>
                  </a:lnTo>
                  <a:lnTo>
                    <a:pt x="487654" y="839551"/>
                  </a:lnTo>
                  <a:lnTo>
                    <a:pt x="491137" y="833841"/>
                  </a:lnTo>
                  <a:lnTo>
                    <a:pt x="494621" y="828159"/>
                  </a:lnTo>
                  <a:lnTo>
                    <a:pt x="498104" y="822507"/>
                  </a:lnTo>
                  <a:lnTo>
                    <a:pt x="501587" y="816883"/>
                  </a:lnTo>
                  <a:lnTo>
                    <a:pt x="505070" y="811287"/>
                  </a:lnTo>
                  <a:lnTo>
                    <a:pt x="508554" y="805720"/>
                  </a:lnTo>
                  <a:lnTo>
                    <a:pt x="512037" y="800181"/>
                  </a:lnTo>
                  <a:lnTo>
                    <a:pt x="515520" y="794670"/>
                  </a:lnTo>
                  <a:lnTo>
                    <a:pt x="519003" y="789186"/>
                  </a:lnTo>
                  <a:lnTo>
                    <a:pt x="522487" y="783730"/>
                  </a:lnTo>
                  <a:lnTo>
                    <a:pt x="525970" y="778301"/>
                  </a:lnTo>
                  <a:lnTo>
                    <a:pt x="529453" y="772899"/>
                  </a:lnTo>
                  <a:lnTo>
                    <a:pt x="532936" y="767524"/>
                  </a:lnTo>
                  <a:lnTo>
                    <a:pt x="536420" y="762175"/>
                  </a:lnTo>
                  <a:lnTo>
                    <a:pt x="539903" y="756853"/>
                  </a:lnTo>
                  <a:lnTo>
                    <a:pt x="543386" y="751557"/>
                  </a:lnTo>
                  <a:lnTo>
                    <a:pt x="546869" y="746287"/>
                  </a:lnTo>
                  <a:lnTo>
                    <a:pt x="550353" y="741043"/>
                  </a:lnTo>
                  <a:lnTo>
                    <a:pt x="553836" y="735825"/>
                  </a:lnTo>
                  <a:lnTo>
                    <a:pt x="557319" y="730632"/>
                  </a:lnTo>
                  <a:lnTo>
                    <a:pt x="560802" y="725464"/>
                  </a:lnTo>
                  <a:lnTo>
                    <a:pt x="564286" y="720321"/>
                  </a:lnTo>
                  <a:lnTo>
                    <a:pt x="567769" y="715204"/>
                  </a:lnTo>
                  <a:lnTo>
                    <a:pt x="571252" y="710111"/>
                  </a:lnTo>
                  <a:lnTo>
                    <a:pt x="574735" y="705042"/>
                  </a:lnTo>
                  <a:lnTo>
                    <a:pt x="578218" y="699998"/>
                  </a:lnTo>
                  <a:lnTo>
                    <a:pt x="581702" y="694978"/>
                  </a:lnTo>
                  <a:lnTo>
                    <a:pt x="585185" y="689982"/>
                  </a:lnTo>
                  <a:lnTo>
                    <a:pt x="588668" y="685010"/>
                  </a:lnTo>
                  <a:lnTo>
                    <a:pt x="592151" y="680062"/>
                  </a:lnTo>
                  <a:lnTo>
                    <a:pt x="595635" y="675137"/>
                  </a:lnTo>
                  <a:lnTo>
                    <a:pt x="599118" y="670236"/>
                  </a:lnTo>
                  <a:lnTo>
                    <a:pt x="602601" y="665357"/>
                  </a:lnTo>
                  <a:lnTo>
                    <a:pt x="606084" y="660502"/>
                  </a:lnTo>
                  <a:lnTo>
                    <a:pt x="609568" y="655670"/>
                  </a:lnTo>
                  <a:lnTo>
                    <a:pt x="613051" y="650860"/>
                  </a:lnTo>
                  <a:lnTo>
                    <a:pt x="616534" y="646072"/>
                  </a:lnTo>
                  <a:lnTo>
                    <a:pt x="620017" y="641308"/>
                  </a:lnTo>
                  <a:lnTo>
                    <a:pt x="623501" y="636565"/>
                  </a:lnTo>
                  <a:lnTo>
                    <a:pt x="626984" y="631844"/>
                  </a:lnTo>
                  <a:lnTo>
                    <a:pt x="630467" y="627146"/>
                  </a:lnTo>
                  <a:lnTo>
                    <a:pt x="633950" y="622469"/>
                  </a:lnTo>
                  <a:lnTo>
                    <a:pt x="637434" y="617813"/>
                  </a:lnTo>
                  <a:lnTo>
                    <a:pt x="640917" y="613179"/>
                  </a:lnTo>
                  <a:lnTo>
                    <a:pt x="644400" y="608567"/>
                  </a:lnTo>
                  <a:lnTo>
                    <a:pt x="647883" y="603975"/>
                  </a:lnTo>
                  <a:lnTo>
                    <a:pt x="651367" y="599405"/>
                  </a:lnTo>
                  <a:lnTo>
                    <a:pt x="654850" y="594855"/>
                  </a:lnTo>
                  <a:lnTo>
                    <a:pt x="658333" y="590327"/>
                  </a:lnTo>
                  <a:lnTo>
                    <a:pt x="661816" y="585818"/>
                  </a:lnTo>
                  <a:lnTo>
                    <a:pt x="665300" y="581331"/>
                  </a:lnTo>
                  <a:lnTo>
                    <a:pt x="668783" y="576863"/>
                  </a:lnTo>
                  <a:lnTo>
                    <a:pt x="672266" y="572416"/>
                  </a:lnTo>
                  <a:lnTo>
                    <a:pt x="675749" y="567988"/>
                  </a:lnTo>
                  <a:lnTo>
                    <a:pt x="679233" y="563581"/>
                  </a:lnTo>
                  <a:lnTo>
                    <a:pt x="682716" y="559193"/>
                  </a:lnTo>
                  <a:lnTo>
                    <a:pt x="686199" y="554825"/>
                  </a:lnTo>
                  <a:lnTo>
                    <a:pt x="689682" y="550477"/>
                  </a:lnTo>
                  <a:lnTo>
                    <a:pt x="693166" y="546148"/>
                  </a:lnTo>
                  <a:lnTo>
                    <a:pt x="696649" y="541838"/>
                  </a:lnTo>
                  <a:lnTo>
                    <a:pt x="700132" y="537547"/>
                  </a:lnTo>
                  <a:lnTo>
                    <a:pt x="703615" y="533275"/>
                  </a:lnTo>
                  <a:lnTo>
                    <a:pt x="707099" y="529022"/>
                  </a:lnTo>
                  <a:lnTo>
                    <a:pt x="710582" y="524788"/>
                  </a:lnTo>
                  <a:lnTo>
                    <a:pt x="714065" y="520573"/>
                  </a:lnTo>
                  <a:lnTo>
                    <a:pt x="717548" y="516376"/>
                  </a:lnTo>
                  <a:lnTo>
                    <a:pt x="721032" y="512197"/>
                  </a:lnTo>
                  <a:lnTo>
                    <a:pt x="724515" y="508036"/>
                  </a:lnTo>
                  <a:lnTo>
                    <a:pt x="727998" y="503894"/>
                  </a:lnTo>
                  <a:lnTo>
                    <a:pt x="731481" y="499770"/>
                  </a:lnTo>
                  <a:lnTo>
                    <a:pt x="734965" y="495663"/>
                  </a:lnTo>
                  <a:lnTo>
                    <a:pt x="738448" y="491575"/>
                  </a:lnTo>
                  <a:lnTo>
                    <a:pt x="741931" y="487504"/>
                  </a:lnTo>
                  <a:lnTo>
                    <a:pt x="745414" y="483450"/>
                  </a:lnTo>
                  <a:lnTo>
                    <a:pt x="748898" y="479414"/>
                  </a:lnTo>
                  <a:lnTo>
                    <a:pt x="752381" y="475395"/>
                  </a:lnTo>
                  <a:lnTo>
                    <a:pt x="755864" y="471394"/>
                  </a:lnTo>
                  <a:lnTo>
                    <a:pt x="759347" y="467410"/>
                  </a:lnTo>
                  <a:lnTo>
                    <a:pt x="762831" y="463442"/>
                  </a:lnTo>
                  <a:lnTo>
                    <a:pt x="766314" y="459492"/>
                  </a:lnTo>
                  <a:lnTo>
                    <a:pt x="769797" y="455558"/>
                  </a:lnTo>
                  <a:lnTo>
                    <a:pt x="773280" y="451641"/>
                  </a:lnTo>
                  <a:lnTo>
                    <a:pt x="776764" y="447740"/>
                  </a:lnTo>
                  <a:lnTo>
                    <a:pt x="780247" y="443856"/>
                  </a:lnTo>
                  <a:lnTo>
                    <a:pt x="783730" y="439989"/>
                  </a:lnTo>
                  <a:lnTo>
                    <a:pt x="787213" y="436137"/>
                  </a:lnTo>
                  <a:lnTo>
                    <a:pt x="790697" y="432302"/>
                  </a:lnTo>
                  <a:lnTo>
                    <a:pt x="794180" y="428483"/>
                  </a:lnTo>
                  <a:lnTo>
                    <a:pt x="797663" y="424679"/>
                  </a:lnTo>
                  <a:lnTo>
                    <a:pt x="801146" y="420892"/>
                  </a:lnTo>
                  <a:lnTo>
                    <a:pt x="804630" y="417120"/>
                  </a:lnTo>
                  <a:lnTo>
                    <a:pt x="808113" y="413364"/>
                  </a:lnTo>
                  <a:lnTo>
                    <a:pt x="811596" y="409624"/>
                  </a:lnTo>
                  <a:lnTo>
                    <a:pt x="815079" y="405899"/>
                  </a:lnTo>
                  <a:lnTo>
                    <a:pt x="818563" y="402189"/>
                  </a:lnTo>
                  <a:lnTo>
                    <a:pt x="822046" y="398494"/>
                  </a:lnTo>
                  <a:lnTo>
                    <a:pt x="825529" y="394815"/>
                  </a:lnTo>
                  <a:lnTo>
                    <a:pt x="829012" y="391151"/>
                  </a:lnTo>
                  <a:lnTo>
                    <a:pt x="832496" y="387502"/>
                  </a:lnTo>
                  <a:lnTo>
                    <a:pt x="835979" y="383868"/>
                  </a:lnTo>
                  <a:lnTo>
                    <a:pt x="839462" y="380248"/>
                  </a:lnTo>
                  <a:lnTo>
                    <a:pt x="842945" y="376643"/>
                  </a:lnTo>
                  <a:lnTo>
                    <a:pt x="846429" y="373053"/>
                  </a:lnTo>
                  <a:lnTo>
                    <a:pt x="849912" y="369478"/>
                  </a:lnTo>
                  <a:lnTo>
                    <a:pt x="853395" y="365916"/>
                  </a:lnTo>
                  <a:lnTo>
                    <a:pt x="856878" y="362370"/>
                  </a:lnTo>
                  <a:lnTo>
                    <a:pt x="860361" y="358837"/>
                  </a:lnTo>
                  <a:lnTo>
                    <a:pt x="863845" y="355319"/>
                  </a:lnTo>
                  <a:lnTo>
                    <a:pt x="867328" y="351814"/>
                  </a:lnTo>
                  <a:lnTo>
                    <a:pt x="870811" y="348324"/>
                  </a:lnTo>
                  <a:lnTo>
                    <a:pt x="874294" y="344848"/>
                  </a:lnTo>
                  <a:lnTo>
                    <a:pt x="877778" y="341385"/>
                  </a:lnTo>
                  <a:lnTo>
                    <a:pt x="881261" y="337937"/>
                  </a:lnTo>
                  <a:lnTo>
                    <a:pt x="884744" y="334502"/>
                  </a:lnTo>
                  <a:lnTo>
                    <a:pt x="888227" y="331080"/>
                  </a:lnTo>
                  <a:lnTo>
                    <a:pt x="891711" y="327673"/>
                  </a:lnTo>
                  <a:lnTo>
                    <a:pt x="895194" y="324278"/>
                  </a:lnTo>
                  <a:lnTo>
                    <a:pt x="898677" y="320897"/>
                  </a:lnTo>
                  <a:lnTo>
                    <a:pt x="902160" y="317529"/>
                  </a:lnTo>
                  <a:lnTo>
                    <a:pt x="905644" y="314175"/>
                  </a:lnTo>
                  <a:lnTo>
                    <a:pt x="909127" y="310833"/>
                  </a:lnTo>
                  <a:lnTo>
                    <a:pt x="912610" y="307505"/>
                  </a:lnTo>
                  <a:lnTo>
                    <a:pt x="916093" y="304189"/>
                  </a:lnTo>
                  <a:lnTo>
                    <a:pt x="919577" y="300887"/>
                  </a:lnTo>
                  <a:lnTo>
                    <a:pt x="923060" y="297597"/>
                  </a:lnTo>
                  <a:lnTo>
                    <a:pt x="926543" y="294320"/>
                  </a:lnTo>
                  <a:lnTo>
                    <a:pt x="930026" y="291056"/>
                  </a:lnTo>
                  <a:lnTo>
                    <a:pt x="933510" y="287804"/>
                  </a:lnTo>
                  <a:lnTo>
                    <a:pt x="936993" y="284565"/>
                  </a:lnTo>
                  <a:lnTo>
                    <a:pt x="940476" y="281339"/>
                  </a:lnTo>
                  <a:lnTo>
                    <a:pt x="943959" y="278124"/>
                  </a:lnTo>
                  <a:lnTo>
                    <a:pt x="947443" y="274922"/>
                  </a:lnTo>
                  <a:lnTo>
                    <a:pt x="950926" y="271733"/>
                  </a:lnTo>
                  <a:lnTo>
                    <a:pt x="954409" y="268555"/>
                  </a:lnTo>
                  <a:lnTo>
                    <a:pt x="957892" y="265390"/>
                  </a:lnTo>
                  <a:lnTo>
                    <a:pt x="961376" y="262236"/>
                  </a:lnTo>
                  <a:lnTo>
                    <a:pt x="964859" y="259095"/>
                  </a:lnTo>
                  <a:lnTo>
                    <a:pt x="968342" y="255965"/>
                  </a:lnTo>
                  <a:lnTo>
                    <a:pt x="971825" y="252848"/>
                  </a:lnTo>
                  <a:lnTo>
                    <a:pt x="975309" y="249742"/>
                  </a:lnTo>
                  <a:lnTo>
                    <a:pt x="978792" y="246647"/>
                  </a:lnTo>
                  <a:lnTo>
                    <a:pt x="982275" y="243565"/>
                  </a:lnTo>
                  <a:lnTo>
                    <a:pt x="985758" y="240494"/>
                  </a:lnTo>
                  <a:lnTo>
                    <a:pt x="989242" y="237434"/>
                  </a:lnTo>
                  <a:lnTo>
                    <a:pt x="992725" y="234386"/>
                  </a:lnTo>
                  <a:lnTo>
                    <a:pt x="996208" y="231349"/>
                  </a:lnTo>
                  <a:lnTo>
                    <a:pt x="999691" y="228324"/>
                  </a:lnTo>
                  <a:lnTo>
                    <a:pt x="1003175" y="225310"/>
                  </a:lnTo>
                  <a:lnTo>
                    <a:pt x="1006658" y="222307"/>
                  </a:lnTo>
                  <a:lnTo>
                    <a:pt x="1010141" y="219315"/>
                  </a:lnTo>
                  <a:lnTo>
                    <a:pt x="1013624" y="216334"/>
                  </a:lnTo>
                  <a:lnTo>
                    <a:pt x="1017108" y="213364"/>
                  </a:lnTo>
                  <a:lnTo>
                    <a:pt x="1020591" y="210406"/>
                  </a:lnTo>
                  <a:lnTo>
                    <a:pt x="1024074" y="207458"/>
                  </a:lnTo>
                  <a:lnTo>
                    <a:pt x="1027557" y="204520"/>
                  </a:lnTo>
                  <a:lnTo>
                    <a:pt x="1031041" y="201594"/>
                  </a:lnTo>
                  <a:lnTo>
                    <a:pt x="1034524" y="198678"/>
                  </a:lnTo>
                  <a:lnTo>
                    <a:pt x="1038007" y="195773"/>
                  </a:lnTo>
                  <a:lnTo>
                    <a:pt x="1041490" y="192879"/>
                  </a:lnTo>
                  <a:lnTo>
                    <a:pt x="1044974" y="189995"/>
                  </a:lnTo>
                  <a:lnTo>
                    <a:pt x="1048457" y="187121"/>
                  </a:lnTo>
                  <a:lnTo>
                    <a:pt x="1051940" y="184258"/>
                  </a:lnTo>
                  <a:lnTo>
                    <a:pt x="1055423" y="181405"/>
                  </a:lnTo>
                  <a:lnTo>
                    <a:pt x="1058907" y="178563"/>
                  </a:lnTo>
                  <a:lnTo>
                    <a:pt x="1062390" y="175731"/>
                  </a:lnTo>
                  <a:lnTo>
                    <a:pt x="1065873" y="172909"/>
                  </a:lnTo>
                  <a:lnTo>
                    <a:pt x="1069356" y="170097"/>
                  </a:lnTo>
                  <a:lnTo>
                    <a:pt x="1072840" y="167295"/>
                  </a:lnTo>
                  <a:lnTo>
                    <a:pt x="1076323" y="164503"/>
                  </a:lnTo>
                  <a:lnTo>
                    <a:pt x="1079806" y="161722"/>
                  </a:lnTo>
                  <a:lnTo>
                    <a:pt x="1083289" y="158950"/>
                  </a:lnTo>
                  <a:lnTo>
                    <a:pt x="1086773" y="156188"/>
                  </a:lnTo>
                  <a:lnTo>
                    <a:pt x="1090256" y="153436"/>
                  </a:lnTo>
                  <a:lnTo>
                    <a:pt x="1093739" y="150693"/>
                  </a:lnTo>
                  <a:lnTo>
                    <a:pt x="1097222" y="147960"/>
                  </a:lnTo>
                  <a:lnTo>
                    <a:pt x="1100706" y="145237"/>
                  </a:lnTo>
                  <a:lnTo>
                    <a:pt x="1104189" y="142524"/>
                  </a:lnTo>
                  <a:lnTo>
                    <a:pt x="1107672" y="139820"/>
                  </a:lnTo>
                  <a:lnTo>
                    <a:pt x="1111155" y="137126"/>
                  </a:lnTo>
                  <a:lnTo>
                    <a:pt x="1114639" y="134441"/>
                  </a:lnTo>
                  <a:lnTo>
                    <a:pt x="1118122" y="131765"/>
                  </a:lnTo>
                  <a:lnTo>
                    <a:pt x="1121605" y="129099"/>
                  </a:lnTo>
                  <a:lnTo>
                    <a:pt x="1125088" y="126442"/>
                  </a:lnTo>
                  <a:lnTo>
                    <a:pt x="1128572" y="123794"/>
                  </a:lnTo>
                  <a:lnTo>
                    <a:pt x="1132055" y="121156"/>
                  </a:lnTo>
                  <a:lnTo>
                    <a:pt x="1135538" y="118527"/>
                  </a:lnTo>
                  <a:lnTo>
                    <a:pt x="1139021" y="115907"/>
                  </a:lnTo>
                  <a:lnTo>
                    <a:pt x="1142505" y="113295"/>
                  </a:lnTo>
                  <a:lnTo>
                    <a:pt x="1145988" y="110693"/>
                  </a:lnTo>
                  <a:lnTo>
                    <a:pt x="1149471" y="108100"/>
                  </a:lnTo>
                  <a:lnTo>
                    <a:pt x="1152954" y="105516"/>
                  </a:lnTo>
                  <a:lnTo>
                    <a:pt x="1156437" y="102941"/>
                  </a:lnTo>
                  <a:lnTo>
                    <a:pt x="1159921" y="100374"/>
                  </a:lnTo>
                  <a:lnTo>
                    <a:pt x="1163404" y="97817"/>
                  </a:lnTo>
                  <a:lnTo>
                    <a:pt x="1166887" y="95268"/>
                  </a:lnTo>
                  <a:lnTo>
                    <a:pt x="1170370" y="92728"/>
                  </a:lnTo>
                  <a:lnTo>
                    <a:pt x="1173854" y="90196"/>
                  </a:lnTo>
                  <a:lnTo>
                    <a:pt x="1177337" y="87673"/>
                  </a:lnTo>
                  <a:lnTo>
                    <a:pt x="1180820" y="85159"/>
                  </a:lnTo>
                  <a:lnTo>
                    <a:pt x="1184303" y="82653"/>
                  </a:lnTo>
                  <a:lnTo>
                    <a:pt x="1187787" y="80155"/>
                  </a:lnTo>
                  <a:lnTo>
                    <a:pt x="1191270" y="77666"/>
                  </a:lnTo>
                  <a:lnTo>
                    <a:pt x="1194753" y="75186"/>
                  </a:lnTo>
                  <a:lnTo>
                    <a:pt x="1198236" y="72714"/>
                  </a:lnTo>
                  <a:lnTo>
                    <a:pt x="1201720" y="70250"/>
                  </a:lnTo>
                  <a:lnTo>
                    <a:pt x="1205203" y="67794"/>
                  </a:lnTo>
                  <a:lnTo>
                    <a:pt x="1208686" y="65347"/>
                  </a:lnTo>
                  <a:lnTo>
                    <a:pt x="1212169" y="62908"/>
                  </a:lnTo>
                  <a:lnTo>
                    <a:pt x="1215653" y="60477"/>
                  </a:lnTo>
                  <a:lnTo>
                    <a:pt x="1219136" y="58054"/>
                  </a:lnTo>
                  <a:lnTo>
                    <a:pt x="1222619" y="55639"/>
                  </a:lnTo>
                  <a:lnTo>
                    <a:pt x="1226102" y="53232"/>
                  </a:lnTo>
                  <a:lnTo>
                    <a:pt x="1229586" y="50833"/>
                  </a:lnTo>
                  <a:lnTo>
                    <a:pt x="1233069" y="48442"/>
                  </a:lnTo>
                  <a:lnTo>
                    <a:pt x="1236552" y="46059"/>
                  </a:lnTo>
                  <a:lnTo>
                    <a:pt x="1240035" y="43684"/>
                  </a:lnTo>
                  <a:lnTo>
                    <a:pt x="1243519" y="41316"/>
                  </a:lnTo>
                  <a:lnTo>
                    <a:pt x="1247002" y="38957"/>
                  </a:lnTo>
                  <a:lnTo>
                    <a:pt x="1250485" y="36605"/>
                  </a:lnTo>
                  <a:lnTo>
                    <a:pt x="1253968" y="34261"/>
                  </a:lnTo>
                  <a:lnTo>
                    <a:pt x="1257452" y="31925"/>
                  </a:lnTo>
                  <a:lnTo>
                    <a:pt x="1260935" y="29596"/>
                  </a:lnTo>
                  <a:lnTo>
                    <a:pt x="1264418" y="27275"/>
                  </a:lnTo>
                  <a:lnTo>
                    <a:pt x="1267901" y="24961"/>
                  </a:lnTo>
                  <a:lnTo>
                    <a:pt x="1271385" y="22655"/>
                  </a:lnTo>
                  <a:lnTo>
                    <a:pt x="1274868" y="20356"/>
                  </a:lnTo>
                  <a:lnTo>
                    <a:pt x="1278351" y="18065"/>
                  </a:lnTo>
                  <a:lnTo>
                    <a:pt x="1281834" y="15781"/>
                  </a:lnTo>
                  <a:lnTo>
                    <a:pt x="1285318" y="13505"/>
                  </a:lnTo>
                  <a:lnTo>
                    <a:pt x="1288801" y="11236"/>
                  </a:lnTo>
                  <a:lnTo>
                    <a:pt x="1292284" y="8974"/>
                  </a:lnTo>
                  <a:lnTo>
                    <a:pt x="1295767" y="6720"/>
                  </a:lnTo>
                  <a:lnTo>
                    <a:pt x="1299251" y="4472"/>
                  </a:lnTo>
                  <a:lnTo>
                    <a:pt x="1302734" y="2232"/>
                  </a:lnTo>
                  <a:lnTo>
                    <a:pt x="1306217" y="0"/>
                  </a:lnTo>
                  <a:lnTo>
                    <a:pt x="1306217" y="348324"/>
                  </a:lnTo>
                  <a:lnTo>
                    <a:pt x="1306217" y="597128"/>
                  </a:lnTo>
                  <a:lnTo>
                    <a:pt x="1309700" y="594855"/>
                  </a:lnTo>
                  <a:lnTo>
                    <a:pt x="1313184" y="592588"/>
                  </a:lnTo>
                  <a:lnTo>
                    <a:pt x="1316667" y="590327"/>
                  </a:lnTo>
                  <a:lnTo>
                    <a:pt x="1320150" y="588070"/>
                  </a:lnTo>
                  <a:lnTo>
                    <a:pt x="1323633" y="585818"/>
                  </a:lnTo>
                  <a:lnTo>
                    <a:pt x="1327117" y="583572"/>
                  </a:lnTo>
                  <a:lnTo>
                    <a:pt x="1330600" y="581331"/>
                  </a:lnTo>
                  <a:lnTo>
                    <a:pt x="1334083" y="579094"/>
                  </a:lnTo>
                  <a:lnTo>
                    <a:pt x="1337566" y="576863"/>
                  </a:lnTo>
                  <a:lnTo>
                    <a:pt x="1341050" y="574637"/>
                  </a:lnTo>
                  <a:lnTo>
                    <a:pt x="1344533" y="572416"/>
                  </a:lnTo>
                  <a:lnTo>
                    <a:pt x="1348016" y="570200"/>
                  </a:lnTo>
                  <a:lnTo>
                    <a:pt x="1351499" y="567988"/>
                  </a:lnTo>
                  <a:lnTo>
                    <a:pt x="1354983" y="565782"/>
                  </a:lnTo>
                  <a:lnTo>
                    <a:pt x="1358466" y="563581"/>
                  </a:lnTo>
                  <a:lnTo>
                    <a:pt x="1361949" y="561385"/>
                  </a:lnTo>
                  <a:lnTo>
                    <a:pt x="1365432" y="559193"/>
                  </a:lnTo>
                  <a:lnTo>
                    <a:pt x="1368916" y="557007"/>
                  </a:lnTo>
                  <a:lnTo>
                    <a:pt x="1372399" y="554825"/>
                  </a:lnTo>
                  <a:lnTo>
                    <a:pt x="1375882" y="552649"/>
                  </a:lnTo>
                  <a:lnTo>
                    <a:pt x="1379365" y="550477"/>
                  </a:lnTo>
                  <a:lnTo>
                    <a:pt x="1382849" y="548310"/>
                  </a:lnTo>
                  <a:lnTo>
                    <a:pt x="1386332" y="546148"/>
                  </a:lnTo>
                  <a:lnTo>
                    <a:pt x="1389815" y="543990"/>
                  </a:lnTo>
                  <a:lnTo>
                    <a:pt x="1393298" y="541838"/>
                  </a:lnTo>
                  <a:lnTo>
                    <a:pt x="1396782" y="539690"/>
                  </a:lnTo>
                  <a:lnTo>
                    <a:pt x="1400265" y="537547"/>
                  </a:lnTo>
                  <a:lnTo>
                    <a:pt x="1403748" y="535409"/>
                  </a:lnTo>
                  <a:lnTo>
                    <a:pt x="1407231" y="533275"/>
                  </a:lnTo>
                  <a:lnTo>
                    <a:pt x="1410715" y="531147"/>
                  </a:lnTo>
                  <a:lnTo>
                    <a:pt x="1414198" y="529022"/>
                  </a:lnTo>
                  <a:lnTo>
                    <a:pt x="1417681" y="526903"/>
                  </a:lnTo>
                  <a:lnTo>
                    <a:pt x="1421164" y="524788"/>
                  </a:lnTo>
                  <a:lnTo>
                    <a:pt x="1424648" y="522678"/>
                  </a:lnTo>
                  <a:lnTo>
                    <a:pt x="1428131" y="520573"/>
                  </a:lnTo>
                  <a:lnTo>
                    <a:pt x="1431614" y="518472"/>
                  </a:lnTo>
                  <a:lnTo>
                    <a:pt x="1435097" y="516376"/>
                  </a:lnTo>
                  <a:lnTo>
                    <a:pt x="1438580" y="514284"/>
                  </a:lnTo>
                  <a:lnTo>
                    <a:pt x="1442064" y="512197"/>
                  </a:lnTo>
                  <a:lnTo>
                    <a:pt x="1445547" y="510114"/>
                  </a:lnTo>
                  <a:lnTo>
                    <a:pt x="1449030" y="508036"/>
                  </a:lnTo>
                  <a:lnTo>
                    <a:pt x="1452513" y="505963"/>
                  </a:lnTo>
                  <a:lnTo>
                    <a:pt x="1455997" y="503894"/>
                  </a:lnTo>
                  <a:lnTo>
                    <a:pt x="1459480" y="501830"/>
                  </a:lnTo>
                  <a:lnTo>
                    <a:pt x="1462963" y="499770"/>
                  </a:lnTo>
                  <a:lnTo>
                    <a:pt x="1466446" y="497714"/>
                  </a:lnTo>
                  <a:lnTo>
                    <a:pt x="1469930" y="495663"/>
                  </a:lnTo>
                  <a:lnTo>
                    <a:pt x="1473413" y="493617"/>
                  </a:lnTo>
                  <a:lnTo>
                    <a:pt x="1476896" y="491575"/>
                  </a:lnTo>
                  <a:lnTo>
                    <a:pt x="1480379" y="489537"/>
                  </a:lnTo>
                  <a:lnTo>
                    <a:pt x="1483863" y="487504"/>
                  </a:lnTo>
                  <a:lnTo>
                    <a:pt x="1487346" y="485475"/>
                  </a:lnTo>
                  <a:lnTo>
                    <a:pt x="1490829" y="483450"/>
                  </a:lnTo>
                  <a:lnTo>
                    <a:pt x="1494312" y="481430"/>
                  </a:lnTo>
                  <a:lnTo>
                    <a:pt x="1497796" y="479414"/>
                  </a:lnTo>
                  <a:lnTo>
                    <a:pt x="1501279" y="477403"/>
                  </a:lnTo>
                  <a:lnTo>
                    <a:pt x="1504762" y="475395"/>
                  </a:lnTo>
                  <a:lnTo>
                    <a:pt x="1508245" y="473393"/>
                  </a:lnTo>
                  <a:lnTo>
                    <a:pt x="1511729" y="471394"/>
                  </a:lnTo>
                  <a:lnTo>
                    <a:pt x="1515212" y="469400"/>
                  </a:lnTo>
                  <a:lnTo>
                    <a:pt x="1518695" y="467410"/>
                  </a:lnTo>
                  <a:lnTo>
                    <a:pt x="1522178" y="465424"/>
                  </a:lnTo>
                  <a:lnTo>
                    <a:pt x="1525662" y="463442"/>
                  </a:lnTo>
                  <a:lnTo>
                    <a:pt x="1529145" y="461465"/>
                  </a:lnTo>
                  <a:lnTo>
                    <a:pt x="1532628" y="459492"/>
                  </a:lnTo>
                  <a:lnTo>
                    <a:pt x="1536111" y="457523"/>
                  </a:lnTo>
                  <a:lnTo>
                    <a:pt x="1539595" y="455558"/>
                  </a:lnTo>
                  <a:lnTo>
                    <a:pt x="1543078" y="453597"/>
                  </a:lnTo>
                  <a:lnTo>
                    <a:pt x="1546561" y="451641"/>
                  </a:lnTo>
                  <a:lnTo>
                    <a:pt x="1550044" y="449689"/>
                  </a:lnTo>
                  <a:lnTo>
                    <a:pt x="1553528" y="447740"/>
                  </a:lnTo>
                  <a:lnTo>
                    <a:pt x="1557011" y="445796"/>
                  </a:lnTo>
                  <a:lnTo>
                    <a:pt x="1560494" y="443856"/>
                  </a:lnTo>
                  <a:lnTo>
                    <a:pt x="1563977" y="441920"/>
                  </a:lnTo>
                  <a:lnTo>
                    <a:pt x="1567461" y="439989"/>
                  </a:lnTo>
                  <a:lnTo>
                    <a:pt x="1570944" y="438061"/>
                  </a:lnTo>
                  <a:lnTo>
                    <a:pt x="1574427" y="436137"/>
                  </a:lnTo>
                  <a:lnTo>
                    <a:pt x="1577910" y="434217"/>
                  </a:lnTo>
                  <a:lnTo>
                    <a:pt x="1581394" y="432302"/>
                  </a:lnTo>
                  <a:lnTo>
                    <a:pt x="1584877" y="430390"/>
                  </a:lnTo>
                  <a:lnTo>
                    <a:pt x="1588360" y="428483"/>
                  </a:lnTo>
                  <a:lnTo>
                    <a:pt x="1591843" y="426579"/>
                  </a:lnTo>
                  <a:lnTo>
                    <a:pt x="1595327" y="424679"/>
                  </a:lnTo>
                  <a:lnTo>
                    <a:pt x="1598810" y="422784"/>
                  </a:lnTo>
                  <a:lnTo>
                    <a:pt x="1602293" y="420892"/>
                  </a:lnTo>
                  <a:lnTo>
                    <a:pt x="1605776" y="419004"/>
                  </a:lnTo>
                  <a:lnTo>
                    <a:pt x="1609260" y="417120"/>
                  </a:lnTo>
                  <a:lnTo>
                    <a:pt x="1612743" y="415240"/>
                  </a:lnTo>
                  <a:lnTo>
                    <a:pt x="1616226" y="413364"/>
                  </a:lnTo>
                  <a:lnTo>
                    <a:pt x="1619709" y="411492"/>
                  </a:lnTo>
                  <a:lnTo>
                    <a:pt x="1623193" y="409624"/>
                  </a:lnTo>
                  <a:lnTo>
                    <a:pt x="1626676" y="407759"/>
                  </a:lnTo>
                  <a:lnTo>
                    <a:pt x="1630159" y="405899"/>
                  </a:lnTo>
                  <a:lnTo>
                    <a:pt x="1633642" y="404042"/>
                  </a:lnTo>
                  <a:lnTo>
                    <a:pt x="1637126" y="402189"/>
                  </a:lnTo>
                  <a:lnTo>
                    <a:pt x="1640609" y="400340"/>
                  </a:lnTo>
                  <a:lnTo>
                    <a:pt x="1644092" y="398494"/>
                  </a:lnTo>
                  <a:lnTo>
                    <a:pt x="1647575" y="396653"/>
                  </a:lnTo>
                  <a:lnTo>
                    <a:pt x="1651059" y="394815"/>
                  </a:lnTo>
                  <a:lnTo>
                    <a:pt x="1654542" y="392981"/>
                  </a:lnTo>
                  <a:lnTo>
                    <a:pt x="1658025" y="391151"/>
                  </a:lnTo>
                  <a:lnTo>
                    <a:pt x="1661508" y="389325"/>
                  </a:lnTo>
                  <a:lnTo>
                    <a:pt x="1664992" y="387502"/>
                  </a:lnTo>
                  <a:lnTo>
                    <a:pt x="1668475" y="385683"/>
                  </a:lnTo>
                  <a:lnTo>
                    <a:pt x="1671958" y="383868"/>
                  </a:lnTo>
                  <a:lnTo>
                    <a:pt x="1675441" y="382056"/>
                  </a:lnTo>
                  <a:lnTo>
                    <a:pt x="1678925" y="380248"/>
                  </a:lnTo>
                  <a:lnTo>
                    <a:pt x="1682408" y="378444"/>
                  </a:lnTo>
                  <a:lnTo>
                    <a:pt x="1685891" y="376643"/>
                  </a:lnTo>
                  <a:lnTo>
                    <a:pt x="1689374" y="374846"/>
                  </a:lnTo>
                  <a:lnTo>
                    <a:pt x="1692858" y="373053"/>
                  </a:lnTo>
                  <a:lnTo>
                    <a:pt x="1696341" y="371264"/>
                  </a:lnTo>
                  <a:lnTo>
                    <a:pt x="1699824" y="369478"/>
                  </a:lnTo>
                  <a:lnTo>
                    <a:pt x="1703307" y="367695"/>
                  </a:lnTo>
                  <a:lnTo>
                    <a:pt x="1706791" y="365916"/>
                  </a:lnTo>
                  <a:lnTo>
                    <a:pt x="1710274" y="364141"/>
                  </a:lnTo>
                  <a:lnTo>
                    <a:pt x="1713757" y="362370"/>
                  </a:lnTo>
                  <a:lnTo>
                    <a:pt x="1717240" y="360602"/>
                  </a:lnTo>
                  <a:lnTo>
                    <a:pt x="1720723" y="358837"/>
                  </a:lnTo>
                  <a:lnTo>
                    <a:pt x="1724207" y="357076"/>
                  </a:lnTo>
                  <a:lnTo>
                    <a:pt x="1727690" y="355319"/>
                  </a:lnTo>
                  <a:lnTo>
                    <a:pt x="1731173" y="353565"/>
                  </a:lnTo>
                  <a:lnTo>
                    <a:pt x="1734656" y="351814"/>
                  </a:lnTo>
                  <a:lnTo>
                    <a:pt x="1738140" y="350068"/>
                  </a:lnTo>
                  <a:lnTo>
                    <a:pt x="1741623" y="348324"/>
                  </a:lnTo>
                  <a:lnTo>
                    <a:pt x="1741623" y="541838"/>
                  </a:lnTo>
                  <a:lnTo>
                    <a:pt x="1741623" y="696649"/>
                  </a:lnTo>
                  <a:lnTo>
                    <a:pt x="1745106" y="694978"/>
                  </a:lnTo>
                  <a:lnTo>
                    <a:pt x="1748589" y="693310"/>
                  </a:lnTo>
                  <a:lnTo>
                    <a:pt x="1752073" y="691645"/>
                  </a:lnTo>
                  <a:lnTo>
                    <a:pt x="1755556" y="689982"/>
                  </a:lnTo>
                  <a:lnTo>
                    <a:pt x="1759039" y="688322"/>
                  </a:lnTo>
                  <a:lnTo>
                    <a:pt x="1762522" y="686665"/>
                  </a:lnTo>
                  <a:lnTo>
                    <a:pt x="1766006" y="685010"/>
                  </a:lnTo>
                  <a:lnTo>
                    <a:pt x="1769489" y="683358"/>
                  </a:lnTo>
                  <a:lnTo>
                    <a:pt x="1772972" y="681709"/>
                  </a:lnTo>
                  <a:lnTo>
                    <a:pt x="1776455" y="680062"/>
                  </a:lnTo>
                  <a:lnTo>
                    <a:pt x="1779939" y="678418"/>
                  </a:lnTo>
                  <a:lnTo>
                    <a:pt x="1783422" y="676776"/>
                  </a:lnTo>
                  <a:lnTo>
                    <a:pt x="1786905" y="675137"/>
                  </a:lnTo>
                  <a:lnTo>
                    <a:pt x="1790388" y="673501"/>
                  </a:lnTo>
                  <a:lnTo>
                    <a:pt x="1793872" y="671867"/>
                  </a:lnTo>
                  <a:lnTo>
                    <a:pt x="1797355" y="670236"/>
                  </a:lnTo>
                  <a:lnTo>
                    <a:pt x="1800838" y="668607"/>
                  </a:lnTo>
                  <a:lnTo>
                    <a:pt x="1804321" y="666981"/>
                  </a:lnTo>
                  <a:lnTo>
                    <a:pt x="1807805" y="665357"/>
                  </a:lnTo>
                  <a:lnTo>
                    <a:pt x="1811288" y="663736"/>
                  </a:lnTo>
                  <a:lnTo>
                    <a:pt x="1814771" y="662118"/>
                  </a:lnTo>
                  <a:lnTo>
                    <a:pt x="1818254" y="660502"/>
                  </a:lnTo>
                  <a:lnTo>
                    <a:pt x="1821738" y="658889"/>
                  </a:lnTo>
                  <a:lnTo>
                    <a:pt x="1825221" y="657278"/>
                  </a:lnTo>
                  <a:lnTo>
                    <a:pt x="1828704" y="655670"/>
                  </a:lnTo>
                  <a:lnTo>
                    <a:pt x="1832187" y="654064"/>
                  </a:lnTo>
                  <a:lnTo>
                    <a:pt x="1835671" y="652460"/>
                  </a:lnTo>
                  <a:lnTo>
                    <a:pt x="1839154" y="650860"/>
                  </a:lnTo>
                  <a:lnTo>
                    <a:pt x="1842637" y="649261"/>
                  </a:lnTo>
                  <a:lnTo>
                    <a:pt x="1846120" y="647666"/>
                  </a:lnTo>
                  <a:lnTo>
                    <a:pt x="1849604" y="646072"/>
                  </a:lnTo>
                  <a:lnTo>
                    <a:pt x="1853087" y="644482"/>
                  </a:lnTo>
                  <a:lnTo>
                    <a:pt x="1856570" y="642893"/>
                  </a:lnTo>
                  <a:lnTo>
                    <a:pt x="1860053" y="641308"/>
                  </a:lnTo>
                  <a:lnTo>
                    <a:pt x="1863537" y="639724"/>
                  </a:lnTo>
                  <a:lnTo>
                    <a:pt x="1867020" y="638143"/>
                  </a:lnTo>
                  <a:lnTo>
                    <a:pt x="1870503" y="636565"/>
                  </a:lnTo>
                  <a:lnTo>
                    <a:pt x="1873986" y="634989"/>
                  </a:lnTo>
                  <a:lnTo>
                    <a:pt x="1877470" y="633415"/>
                  </a:lnTo>
                  <a:lnTo>
                    <a:pt x="1880953" y="631844"/>
                  </a:lnTo>
                  <a:lnTo>
                    <a:pt x="1884436" y="630276"/>
                  </a:lnTo>
                  <a:lnTo>
                    <a:pt x="1887919" y="628709"/>
                  </a:lnTo>
                  <a:lnTo>
                    <a:pt x="1891403" y="627146"/>
                  </a:lnTo>
                  <a:lnTo>
                    <a:pt x="1894886" y="625584"/>
                  </a:lnTo>
                  <a:lnTo>
                    <a:pt x="1898369" y="624025"/>
                  </a:lnTo>
                  <a:lnTo>
                    <a:pt x="1901852" y="622469"/>
                  </a:lnTo>
                  <a:lnTo>
                    <a:pt x="1905336" y="620914"/>
                  </a:lnTo>
                  <a:lnTo>
                    <a:pt x="1908819" y="619363"/>
                  </a:lnTo>
                  <a:lnTo>
                    <a:pt x="1912302" y="617813"/>
                  </a:lnTo>
                  <a:lnTo>
                    <a:pt x="1915785" y="616266"/>
                  </a:lnTo>
                  <a:lnTo>
                    <a:pt x="1919269" y="614722"/>
                  </a:lnTo>
                  <a:lnTo>
                    <a:pt x="1922752" y="613179"/>
                  </a:lnTo>
                  <a:lnTo>
                    <a:pt x="1926235" y="611639"/>
                  </a:lnTo>
                  <a:lnTo>
                    <a:pt x="1929718" y="610102"/>
                  </a:lnTo>
                  <a:lnTo>
                    <a:pt x="1933202" y="608567"/>
                  </a:lnTo>
                  <a:lnTo>
                    <a:pt x="1936685" y="607034"/>
                  </a:lnTo>
                  <a:lnTo>
                    <a:pt x="1940168" y="605503"/>
                  </a:lnTo>
                  <a:lnTo>
                    <a:pt x="1943651" y="603975"/>
                  </a:lnTo>
                  <a:lnTo>
                    <a:pt x="1947135" y="602450"/>
                  </a:lnTo>
                  <a:lnTo>
                    <a:pt x="1950618" y="600926"/>
                  </a:lnTo>
                  <a:lnTo>
                    <a:pt x="1954101" y="599405"/>
                  </a:lnTo>
                  <a:lnTo>
                    <a:pt x="1957584" y="597886"/>
                  </a:lnTo>
                  <a:lnTo>
                    <a:pt x="1961068" y="596370"/>
                  </a:lnTo>
                  <a:lnTo>
                    <a:pt x="1964551" y="594855"/>
                  </a:lnTo>
                  <a:lnTo>
                    <a:pt x="1968034" y="593343"/>
                  </a:lnTo>
                  <a:lnTo>
                    <a:pt x="1971517" y="591834"/>
                  </a:lnTo>
                  <a:lnTo>
                    <a:pt x="1975001" y="590327"/>
                  </a:lnTo>
                  <a:lnTo>
                    <a:pt x="1978484" y="588822"/>
                  </a:lnTo>
                  <a:lnTo>
                    <a:pt x="1981967" y="587319"/>
                  </a:lnTo>
                  <a:lnTo>
                    <a:pt x="1985450" y="585818"/>
                  </a:lnTo>
                  <a:lnTo>
                    <a:pt x="1988934" y="584320"/>
                  </a:lnTo>
                  <a:lnTo>
                    <a:pt x="1992417" y="582824"/>
                  </a:lnTo>
                  <a:lnTo>
                    <a:pt x="1995900" y="581331"/>
                  </a:lnTo>
                  <a:lnTo>
                    <a:pt x="1999383" y="579839"/>
                  </a:lnTo>
                  <a:lnTo>
                    <a:pt x="2002867" y="578350"/>
                  </a:lnTo>
                  <a:lnTo>
                    <a:pt x="2006350" y="576863"/>
                  </a:lnTo>
                  <a:lnTo>
                    <a:pt x="2009833" y="575378"/>
                  </a:lnTo>
                  <a:lnTo>
                    <a:pt x="2013316" y="573896"/>
                  </a:lnTo>
                  <a:lnTo>
                    <a:pt x="2016799" y="572416"/>
                  </a:lnTo>
                  <a:lnTo>
                    <a:pt x="2020283" y="570938"/>
                  </a:lnTo>
                  <a:lnTo>
                    <a:pt x="2023766" y="569462"/>
                  </a:lnTo>
                  <a:lnTo>
                    <a:pt x="2027249" y="567988"/>
                  </a:lnTo>
                  <a:lnTo>
                    <a:pt x="2030732" y="566517"/>
                  </a:lnTo>
                  <a:lnTo>
                    <a:pt x="2034216" y="565048"/>
                  </a:lnTo>
                  <a:lnTo>
                    <a:pt x="2037699" y="563581"/>
                  </a:lnTo>
                  <a:lnTo>
                    <a:pt x="2041182" y="562116"/>
                  </a:lnTo>
                  <a:lnTo>
                    <a:pt x="2044665" y="560654"/>
                  </a:lnTo>
                  <a:lnTo>
                    <a:pt x="2048149" y="559193"/>
                  </a:lnTo>
                  <a:lnTo>
                    <a:pt x="2051632" y="557735"/>
                  </a:lnTo>
                  <a:lnTo>
                    <a:pt x="2055115" y="556279"/>
                  </a:lnTo>
                  <a:lnTo>
                    <a:pt x="2058598" y="554825"/>
                  </a:lnTo>
                  <a:lnTo>
                    <a:pt x="2062082" y="553374"/>
                  </a:lnTo>
                  <a:lnTo>
                    <a:pt x="2065565" y="551924"/>
                  </a:lnTo>
                  <a:lnTo>
                    <a:pt x="2069048" y="550477"/>
                  </a:lnTo>
                  <a:lnTo>
                    <a:pt x="2072531" y="549032"/>
                  </a:lnTo>
                  <a:lnTo>
                    <a:pt x="2076015" y="547589"/>
                  </a:lnTo>
                  <a:lnTo>
                    <a:pt x="2079498" y="546148"/>
                  </a:lnTo>
                  <a:lnTo>
                    <a:pt x="2082981" y="544709"/>
                  </a:lnTo>
                  <a:lnTo>
                    <a:pt x="2086464" y="543272"/>
                  </a:lnTo>
                  <a:lnTo>
                    <a:pt x="2089948" y="541838"/>
                  </a:lnTo>
                  <a:lnTo>
                    <a:pt x="2093431" y="540406"/>
                  </a:lnTo>
                  <a:lnTo>
                    <a:pt x="2096914" y="538975"/>
                  </a:lnTo>
                  <a:lnTo>
                    <a:pt x="2100397" y="537547"/>
                  </a:lnTo>
                  <a:lnTo>
                    <a:pt x="2103881" y="536121"/>
                  </a:lnTo>
                  <a:lnTo>
                    <a:pt x="2107364" y="534697"/>
                  </a:lnTo>
                  <a:lnTo>
                    <a:pt x="2110847" y="533275"/>
                  </a:lnTo>
                  <a:lnTo>
                    <a:pt x="2114330" y="531856"/>
                  </a:lnTo>
                  <a:lnTo>
                    <a:pt x="2117814" y="530438"/>
                  </a:lnTo>
                  <a:lnTo>
                    <a:pt x="2121297" y="529022"/>
                  </a:lnTo>
                  <a:lnTo>
                    <a:pt x="2124780" y="527609"/>
                  </a:lnTo>
                  <a:lnTo>
                    <a:pt x="2128263" y="526198"/>
                  </a:lnTo>
                  <a:lnTo>
                    <a:pt x="2131747" y="524788"/>
                  </a:lnTo>
                  <a:lnTo>
                    <a:pt x="2135230" y="523381"/>
                  </a:lnTo>
                  <a:lnTo>
                    <a:pt x="2138713" y="521976"/>
                  </a:lnTo>
                  <a:lnTo>
                    <a:pt x="2142196" y="520573"/>
                  </a:lnTo>
                  <a:lnTo>
                    <a:pt x="2145680" y="519172"/>
                  </a:lnTo>
                  <a:lnTo>
                    <a:pt x="2149163" y="517773"/>
                  </a:lnTo>
                  <a:lnTo>
                    <a:pt x="2152646" y="516376"/>
                  </a:lnTo>
                  <a:lnTo>
                    <a:pt x="2156129" y="514981"/>
                  </a:lnTo>
                  <a:lnTo>
                    <a:pt x="2159613" y="513588"/>
                  </a:lnTo>
                  <a:lnTo>
                    <a:pt x="2163096" y="512197"/>
                  </a:lnTo>
                  <a:lnTo>
                    <a:pt x="2166579" y="510808"/>
                  </a:lnTo>
                  <a:lnTo>
                    <a:pt x="2170062" y="509421"/>
                  </a:lnTo>
                  <a:lnTo>
                    <a:pt x="2173546" y="508036"/>
                  </a:lnTo>
                  <a:lnTo>
                    <a:pt x="2177029" y="506654"/>
                  </a:lnTo>
                  <a:lnTo>
                    <a:pt x="2177029" y="638595"/>
                  </a:lnTo>
                  <a:lnTo>
                    <a:pt x="2177029" y="750237"/>
                  </a:lnTo>
                  <a:lnTo>
                    <a:pt x="2177029" y="845931"/>
                  </a:lnTo>
                  <a:lnTo>
                    <a:pt x="2177029" y="928865"/>
                  </a:lnTo>
                  <a:lnTo>
                    <a:pt x="2177029" y="1001433"/>
                  </a:lnTo>
                  <a:lnTo>
                    <a:pt x="2177029" y="1065463"/>
                  </a:lnTo>
                  <a:lnTo>
                    <a:pt x="2177029" y="1122379"/>
                  </a:lnTo>
                  <a:lnTo>
                    <a:pt x="2177029" y="1173304"/>
                  </a:lnTo>
                  <a:lnTo>
                    <a:pt x="2177029" y="1219136"/>
                  </a:lnTo>
                  <a:lnTo>
                    <a:pt x="2177029" y="1260603"/>
                  </a:lnTo>
                  <a:lnTo>
                    <a:pt x="2177029" y="1298301"/>
                  </a:lnTo>
                  <a:lnTo>
                    <a:pt x="2177029" y="1332720"/>
                  </a:lnTo>
                  <a:lnTo>
                    <a:pt x="2177029" y="1364271"/>
                  </a:lnTo>
                  <a:lnTo>
                    <a:pt x="2177029" y="1393298"/>
                  </a:lnTo>
                  <a:lnTo>
                    <a:pt x="2177029" y="1420092"/>
                  </a:lnTo>
                  <a:lnTo>
                    <a:pt x="2177029" y="1444902"/>
                  </a:lnTo>
                  <a:lnTo>
                    <a:pt x="2180512" y="1444061"/>
                  </a:lnTo>
                  <a:lnTo>
                    <a:pt x="2183995" y="1443221"/>
                  </a:lnTo>
                  <a:lnTo>
                    <a:pt x="2187479" y="1442381"/>
                  </a:lnTo>
                  <a:lnTo>
                    <a:pt x="2190962" y="1441542"/>
                  </a:lnTo>
                  <a:lnTo>
                    <a:pt x="2194445" y="1440703"/>
                  </a:lnTo>
                  <a:lnTo>
                    <a:pt x="2197928" y="1439865"/>
                  </a:lnTo>
                  <a:lnTo>
                    <a:pt x="2201412" y="1439027"/>
                  </a:lnTo>
                  <a:lnTo>
                    <a:pt x="2204895" y="1438190"/>
                  </a:lnTo>
                  <a:lnTo>
                    <a:pt x="2208378" y="1437354"/>
                  </a:lnTo>
                  <a:lnTo>
                    <a:pt x="2211861" y="1436517"/>
                  </a:lnTo>
                  <a:lnTo>
                    <a:pt x="2215345" y="1435682"/>
                  </a:lnTo>
                  <a:lnTo>
                    <a:pt x="2218828" y="1434846"/>
                  </a:lnTo>
                  <a:lnTo>
                    <a:pt x="2222311" y="1434012"/>
                  </a:lnTo>
                  <a:lnTo>
                    <a:pt x="2225794" y="1433177"/>
                  </a:lnTo>
                  <a:lnTo>
                    <a:pt x="2229278" y="1432344"/>
                  </a:lnTo>
                  <a:lnTo>
                    <a:pt x="2232761" y="1431510"/>
                  </a:lnTo>
                  <a:lnTo>
                    <a:pt x="2236244" y="1430677"/>
                  </a:lnTo>
                  <a:lnTo>
                    <a:pt x="2239727" y="1429845"/>
                  </a:lnTo>
                  <a:lnTo>
                    <a:pt x="2243211" y="1429013"/>
                  </a:lnTo>
                  <a:lnTo>
                    <a:pt x="2246694" y="1428182"/>
                  </a:lnTo>
                  <a:lnTo>
                    <a:pt x="2250177" y="1427351"/>
                  </a:lnTo>
                  <a:lnTo>
                    <a:pt x="2253660" y="1426521"/>
                  </a:lnTo>
                  <a:lnTo>
                    <a:pt x="2257144" y="1425691"/>
                  </a:lnTo>
                  <a:lnTo>
                    <a:pt x="2260627" y="1424862"/>
                  </a:lnTo>
                  <a:lnTo>
                    <a:pt x="2264110" y="1424033"/>
                  </a:lnTo>
                  <a:lnTo>
                    <a:pt x="2267593" y="1423204"/>
                  </a:lnTo>
                  <a:lnTo>
                    <a:pt x="2271077" y="1422377"/>
                  </a:lnTo>
                  <a:lnTo>
                    <a:pt x="2274560" y="1421549"/>
                  </a:lnTo>
                  <a:lnTo>
                    <a:pt x="2278043" y="1420722"/>
                  </a:lnTo>
                  <a:lnTo>
                    <a:pt x="2281526" y="1419896"/>
                  </a:lnTo>
                  <a:lnTo>
                    <a:pt x="2285010" y="1419070"/>
                  </a:lnTo>
                  <a:lnTo>
                    <a:pt x="2288493" y="1418244"/>
                  </a:lnTo>
                  <a:lnTo>
                    <a:pt x="2291976" y="1417419"/>
                  </a:lnTo>
                  <a:lnTo>
                    <a:pt x="2295459" y="1416595"/>
                  </a:lnTo>
                  <a:lnTo>
                    <a:pt x="2298942" y="1415771"/>
                  </a:lnTo>
                  <a:lnTo>
                    <a:pt x="2302426" y="1414947"/>
                  </a:lnTo>
                  <a:lnTo>
                    <a:pt x="2305909" y="1414124"/>
                  </a:lnTo>
                  <a:lnTo>
                    <a:pt x="2309392" y="1413302"/>
                  </a:lnTo>
                  <a:lnTo>
                    <a:pt x="2312875" y="1412480"/>
                  </a:lnTo>
                  <a:lnTo>
                    <a:pt x="2316359" y="1411658"/>
                  </a:lnTo>
                  <a:lnTo>
                    <a:pt x="2319842" y="1410837"/>
                  </a:lnTo>
                  <a:lnTo>
                    <a:pt x="2323325" y="1410016"/>
                  </a:lnTo>
                  <a:lnTo>
                    <a:pt x="2326808" y="1409196"/>
                  </a:lnTo>
                  <a:lnTo>
                    <a:pt x="2330292" y="1408376"/>
                  </a:lnTo>
                  <a:lnTo>
                    <a:pt x="2333775" y="1407557"/>
                  </a:lnTo>
                  <a:lnTo>
                    <a:pt x="2337258" y="1406738"/>
                  </a:lnTo>
                  <a:lnTo>
                    <a:pt x="2340741" y="1405920"/>
                  </a:lnTo>
                  <a:lnTo>
                    <a:pt x="2344225" y="1405102"/>
                  </a:lnTo>
                  <a:lnTo>
                    <a:pt x="2347708" y="1404285"/>
                  </a:lnTo>
                  <a:lnTo>
                    <a:pt x="2351191" y="1403468"/>
                  </a:lnTo>
                  <a:lnTo>
                    <a:pt x="2354674" y="1402652"/>
                  </a:lnTo>
                  <a:lnTo>
                    <a:pt x="2358158" y="1401836"/>
                  </a:lnTo>
                  <a:lnTo>
                    <a:pt x="2361641" y="1401021"/>
                  </a:lnTo>
                  <a:lnTo>
                    <a:pt x="2365124" y="1400206"/>
                  </a:lnTo>
                  <a:lnTo>
                    <a:pt x="2368607" y="1399391"/>
                  </a:lnTo>
                  <a:lnTo>
                    <a:pt x="2372091" y="1398577"/>
                  </a:lnTo>
                  <a:lnTo>
                    <a:pt x="2375574" y="1397764"/>
                  </a:lnTo>
                  <a:lnTo>
                    <a:pt x="2379057" y="1396951"/>
                  </a:lnTo>
                  <a:lnTo>
                    <a:pt x="2382540" y="1396138"/>
                  </a:lnTo>
                  <a:lnTo>
                    <a:pt x="2386024" y="1395326"/>
                  </a:lnTo>
                  <a:lnTo>
                    <a:pt x="2389507" y="1394515"/>
                  </a:lnTo>
                  <a:lnTo>
                    <a:pt x="2392990" y="1393704"/>
                  </a:lnTo>
                  <a:lnTo>
                    <a:pt x="2396473" y="1392893"/>
                  </a:lnTo>
                  <a:lnTo>
                    <a:pt x="2399957" y="1392083"/>
                  </a:lnTo>
                  <a:lnTo>
                    <a:pt x="2403440" y="1391273"/>
                  </a:lnTo>
                  <a:lnTo>
                    <a:pt x="2406923" y="1390464"/>
                  </a:lnTo>
                  <a:lnTo>
                    <a:pt x="2410406" y="1389655"/>
                  </a:lnTo>
                  <a:lnTo>
                    <a:pt x="2413890" y="1388847"/>
                  </a:lnTo>
                  <a:lnTo>
                    <a:pt x="2417373" y="1388039"/>
                  </a:lnTo>
                  <a:lnTo>
                    <a:pt x="2420856" y="1387232"/>
                  </a:lnTo>
                  <a:lnTo>
                    <a:pt x="2424339" y="1386425"/>
                  </a:lnTo>
                  <a:lnTo>
                    <a:pt x="2427823" y="1385618"/>
                  </a:lnTo>
                  <a:lnTo>
                    <a:pt x="2431306" y="1384812"/>
                  </a:lnTo>
                  <a:lnTo>
                    <a:pt x="2434789" y="1384007"/>
                  </a:lnTo>
                  <a:lnTo>
                    <a:pt x="2438272" y="1383202"/>
                  </a:lnTo>
                  <a:lnTo>
                    <a:pt x="2441756" y="1382397"/>
                  </a:lnTo>
                  <a:lnTo>
                    <a:pt x="2445239" y="1381593"/>
                  </a:lnTo>
                  <a:lnTo>
                    <a:pt x="2448722" y="1380790"/>
                  </a:lnTo>
                  <a:lnTo>
                    <a:pt x="2452205" y="1379987"/>
                  </a:lnTo>
                  <a:lnTo>
                    <a:pt x="2455689" y="1379184"/>
                  </a:lnTo>
                  <a:lnTo>
                    <a:pt x="2459172" y="1378382"/>
                  </a:lnTo>
                  <a:lnTo>
                    <a:pt x="2462655" y="1377580"/>
                  </a:lnTo>
                  <a:lnTo>
                    <a:pt x="2466138" y="1376779"/>
                  </a:lnTo>
                  <a:lnTo>
                    <a:pt x="2469622" y="1375978"/>
                  </a:lnTo>
                  <a:lnTo>
                    <a:pt x="2473105" y="1375177"/>
                  </a:lnTo>
                  <a:lnTo>
                    <a:pt x="2476588" y="1374377"/>
                  </a:lnTo>
                  <a:lnTo>
                    <a:pt x="2480071" y="1373578"/>
                  </a:lnTo>
                  <a:lnTo>
                    <a:pt x="2483555" y="1372779"/>
                  </a:lnTo>
                  <a:lnTo>
                    <a:pt x="2487038" y="1371980"/>
                  </a:lnTo>
                  <a:lnTo>
                    <a:pt x="2490521" y="1371182"/>
                  </a:lnTo>
                  <a:lnTo>
                    <a:pt x="2494004" y="1370385"/>
                  </a:lnTo>
                  <a:lnTo>
                    <a:pt x="2497488" y="1369588"/>
                  </a:lnTo>
                  <a:lnTo>
                    <a:pt x="2500971" y="1368791"/>
                  </a:lnTo>
                  <a:lnTo>
                    <a:pt x="2504454" y="1367995"/>
                  </a:lnTo>
                  <a:lnTo>
                    <a:pt x="2507937" y="1367199"/>
                  </a:lnTo>
                  <a:lnTo>
                    <a:pt x="2511421" y="1366404"/>
                  </a:lnTo>
                  <a:lnTo>
                    <a:pt x="2514904" y="1365609"/>
                  </a:lnTo>
                  <a:lnTo>
                    <a:pt x="2518387" y="1364814"/>
                  </a:lnTo>
                  <a:lnTo>
                    <a:pt x="2521870" y="1364021"/>
                  </a:lnTo>
                  <a:lnTo>
                    <a:pt x="2525354" y="1363227"/>
                  </a:lnTo>
                  <a:lnTo>
                    <a:pt x="2528837" y="1362434"/>
                  </a:lnTo>
                  <a:lnTo>
                    <a:pt x="2532320" y="1361642"/>
                  </a:lnTo>
                  <a:lnTo>
                    <a:pt x="2535803" y="1360849"/>
                  </a:lnTo>
                  <a:lnTo>
                    <a:pt x="2539287" y="1360058"/>
                  </a:lnTo>
                  <a:lnTo>
                    <a:pt x="2542770" y="1359267"/>
                  </a:lnTo>
                  <a:lnTo>
                    <a:pt x="2546253" y="1358476"/>
                  </a:lnTo>
                  <a:lnTo>
                    <a:pt x="2549736" y="1357686"/>
                  </a:lnTo>
                  <a:lnTo>
                    <a:pt x="2553220" y="1356896"/>
                  </a:lnTo>
                  <a:lnTo>
                    <a:pt x="2556703" y="1356106"/>
                  </a:lnTo>
                  <a:lnTo>
                    <a:pt x="2560186" y="1355317"/>
                  </a:lnTo>
                  <a:lnTo>
                    <a:pt x="2563669" y="1354529"/>
                  </a:lnTo>
                  <a:lnTo>
                    <a:pt x="2567153" y="1353741"/>
                  </a:lnTo>
                  <a:lnTo>
                    <a:pt x="2570636" y="1352953"/>
                  </a:lnTo>
                  <a:lnTo>
                    <a:pt x="2574119" y="1352166"/>
                  </a:lnTo>
                  <a:lnTo>
                    <a:pt x="2577602" y="1351380"/>
                  </a:lnTo>
                  <a:lnTo>
                    <a:pt x="2581085" y="1350593"/>
                  </a:lnTo>
                  <a:lnTo>
                    <a:pt x="2584569" y="1349808"/>
                  </a:lnTo>
                  <a:lnTo>
                    <a:pt x="2588052" y="1349022"/>
                  </a:lnTo>
                  <a:lnTo>
                    <a:pt x="2591535" y="1348237"/>
                  </a:lnTo>
                  <a:lnTo>
                    <a:pt x="2595018" y="1347453"/>
                  </a:lnTo>
                  <a:lnTo>
                    <a:pt x="2598502" y="1346669"/>
                  </a:lnTo>
                  <a:lnTo>
                    <a:pt x="2601985" y="1345885"/>
                  </a:lnTo>
                  <a:lnTo>
                    <a:pt x="2605468" y="1345102"/>
                  </a:lnTo>
                  <a:lnTo>
                    <a:pt x="2608951" y="1344320"/>
                  </a:lnTo>
                  <a:lnTo>
                    <a:pt x="2612435" y="1343538"/>
                  </a:lnTo>
                  <a:lnTo>
                    <a:pt x="2612435" y="1369276"/>
                  </a:lnTo>
                  <a:lnTo>
                    <a:pt x="2612435" y="1393298"/>
                  </a:lnTo>
                  <a:lnTo>
                    <a:pt x="2612435" y="1415771"/>
                  </a:lnTo>
                  <a:lnTo>
                    <a:pt x="2612435" y="1436839"/>
                  </a:lnTo>
                  <a:lnTo>
                    <a:pt x="2612435" y="1456630"/>
                  </a:lnTo>
                  <a:lnTo>
                    <a:pt x="2612435" y="1475257"/>
                  </a:lnTo>
                  <a:lnTo>
                    <a:pt x="2615918" y="1474582"/>
                  </a:lnTo>
                  <a:lnTo>
                    <a:pt x="2619401" y="1473908"/>
                  </a:lnTo>
                  <a:lnTo>
                    <a:pt x="2622884" y="1473234"/>
                  </a:lnTo>
                  <a:lnTo>
                    <a:pt x="2626368" y="1472560"/>
                  </a:lnTo>
                  <a:lnTo>
                    <a:pt x="2629851" y="1471886"/>
                  </a:lnTo>
                  <a:lnTo>
                    <a:pt x="2633334" y="1471213"/>
                  </a:lnTo>
                  <a:lnTo>
                    <a:pt x="2636817" y="1470540"/>
                  </a:lnTo>
                  <a:lnTo>
                    <a:pt x="2640301" y="1469868"/>
                  </a:lnTo>
                  <a:lnTo>
                    <a:pt x="2643784" y="1469195"/>
                  </a:lnTo>
                  <a:lnTo>
                    <a:pt x="2647267" y="1468523"/>
                  </a:lnTo>
                  <a:lnTo>
                    <a:pt x="2650750" y="1467852"/>
                  </a:lnTo>
                  <a:lnTo>
                    <a:pt x="2654234" y="1467180"/>
                  </a:lnTo>
                  <a:lnTo>
                    <a:pt x="2657717" y="1466509"/>
                  </a:lnTo>
                  <a:lnTo>
                    <a:pt x="2661200" y="1465839"/>
                  </a:lnTo>
                  <a:lnTo>
                    <a:pt x="2664683" y="1465168"/>
                  </a:lnTo>
                  <a:lnTo>
                    <a:pt x="2668167" y="1464498"/>
                  </a:lnTo>
                  <a:lnTo>
                    <a:pt x="2671650" y="1463829"/>
                  </a:lnTo>
                  <a:lnTo>
                    <a:pt x="2675133" y="1463159"/>
                  </a:lnTo>
                  <a:lnTo>
                    <a:pt x="2678616" y="1462490"/>
                  </a:lnTo>
                  <a:lnTo>
                    <a:pt x="2682100" y="1461821"/>
                  </a:lnTo>
                  <a:lnTo>
                    <a:pt x="2685583" y="1461153"/>
                  </a:lnTo>
                  <a:lnTo>
                    <a:pt x="2689066" y="1460485"/>
                  </a:lnTo>
                  <a:lnTo>
                    <a:pt x="2692549" y="1459817"/>
                  </a:lnTo>
                  <a:lnTo>
                    <a:pt x="2696033" y="1459149"/>
                  </a:lnTo>
                  <a:lnTo>
                    <a:pt x="2699516" y="1458482"/>
                  </a:lnTo>
                  <a:lnTo>
                    <a:pt x="2702999" y="1457815"/>
                  </a:lnTo>
                  <a:lnTo>
                    <a:pt x="2706482" y="1457148"/>
                  </a:lnTo>
                  <a:lnTo>
                    <a:pt x="2709966" y="1456482"/>
                  </a:lnTo>
                  <a:lnTo>
                    <a:pt x="2713449" y="1455816"/>
                  </a:lnTo>
                  <a:lnTo>
                    <a:pt x="2716932" y="1455150"/>
                  </a:lnTo>
                  <a:lnTo>
                    <a:pt x="2720415" y="1454485"/>
                  </a:lnTo>
                  <a:lnTo>
                    <a:pt x="2723899" y="1453820"/>
                  </a:lnTo>
                  <a:lnTo>
                    <a:pt x="2727382" y="1453155"/>
                  </a:lnTo>
                  <a:lnTo>
                    <a:pt x="2730865" y="1452491"/>
                  </a:lnTo>
                  <a:lnTo>
                    <a:pt x="2734348" y="1451827"/>
                  </a:lnTo>
                  <a:lnTo>
                    <a:pt x="2737832" y="1451163"/>
                  </a:lnTo>
                  <a:lnTo>
                    <a:pt x="2741315" y="1450499"/>
                  </a:lnTo>
                  <a:lnTo>
                    <a:pt x="2744798" y="1449836"/>
                  </a:lnTo>
                  <a:lnTo>
                    <a:pt x="2748281" y="1449173"/>
                  </a:lnTo>
                  <a:lnTo>
                    <a:pt x="2751765" y="1448511"/>
                  </a:lnTo>
                  <a:lnTo>
                    <a:pt x="2755248" y="1447848"/>
                  </a:lnTo>
                  <a:lnTo>
                    <a:pt x="2758731" y="1447186"/>
                  </a:lnTo>
                  <a:lnTo>
                    <a:pt x="2762214" y="1446525"/>
                  </a:lnTo>
                  <a:lnTo>
                    <a:pt x="2765698" y="1445863"/>
                  </a:lnTo>
                  <a:lnTo>
                    <a:pt x="2769181" y="1445202"/>
                  </a:lnTo>
                  <a:lnTo>
                    <a:pt x="2772664" y="1444542"/>
                  </a:lnTo>
                  <a:lnTo>
                    <a:pt x="2776147" y="1443881"/>
                  </a:lnTo>
                  <a:lnTo>
                    <a:pt x="2779631" y="1443221"/>
                  </a:lnTo>
                  <a:lnTo>
                    <a:pt x="2783114" y="1442561"/>
                  </a:lnTo>
                  <a:lnTo>
                    <a:pt x="2786597" y="1441902"/>
                  </a:lnTo>
                  <a:lnTo>
                    <a:pt x="2790080" y="1441243"/>
                  </a:lnTo>
                  <a:lnTo>
                    <a:pt x="2793564" y="1440584"/>
                  </a:lnTo>
                  <a:lnTo>
                    <a:pt x="2797047" y="1439925"/>
                  </a:lnTo>
                  <a:lnTo>
                    <a:pt x="2800530" y="1439267"/>
                  </a:lnTo>
                  <a:lnTo>
                    <a:pt x="2804013" y="1438609"/>
                  </a:lnTo>
                  <a:lnTo>
                    <a:pt x="2807497" y="1437951"/>
                  </a:lnTo>
                  <a:lnTo>
                    <a:pt x="2810980" y="1437294"/>
                  </a:lnTo>
                  <a:lnTo>
                    <a:pt x="2814463" y="1436637"/>
                  </a:lnTo>
                  <a:lnTo>
                    <a:pt x="2817946" y="1435980"/>
                  </a:lnTo>
                  <a:lnTo>
                    <a:pt x="2821430" y="1435324"/>
                  </a:lnTo>
                  <a:lnTo>
                    <a:pt x="2824913" y="1434667"/>
                  </a:lnTo>
                  <a:lnTo>
                    <a:pt x="2828396" y="1434012"/>
                  </a:lnTo>
                  <a:lnTo>
                    <a:pt x="2831879" y="1433356"/>
                  </a:lnTo>
                  <a:lnTo>
                    <a:pt x="2835363" y="1432701"/>
                  </a:lnTo>
                  <a:lnTo>
                    <a:pt x="2838846" y="1432046"/>
                  </a:lnTo>
                  <a:lnTo>
                    <a:pt x="2842329" y="1431391"/>
                  </a:lnTo>
                  <a:lnTo>
                    <a:pt x="2845812" y="1430737"/>
                  </a:lnTo>
                  <a:lnTo>
                    <a:pt x="2849296" y="1430083"/>
                  </a:lnTo>
                  <a:lnTo>
                    <a:pt x="2852779" y="1429429"/>
                  </a:lnTo>
                  <a:lnTo>
                    <a:pt x="2856262" y="1428776"/>
                  </a:lnTo>
                  <a:lnTo>
                    <a:pt x="2859745" y="1428123"/>
                  </a:lnTo>
                  <a:lnTo>
                    <a:pt x="2863229" y="1427470"/>
                  </a:lnTo>
                  <a:lnTo>
                    <a:pt x="2866712" y="1426817"/>
                  </a:lnTo>
                  <a:lnTo>
                    <a:pt x="2870195" y="1426165"/>
                  </a:lnTo>
                  <a:lnTo>
                    <a:pt x="2873678" y="1425513"/>
                  </a:lnTo>
                  <a:lnTo>
                    <a:pt x="2877161" y="1424862"/>
                  </a:lnTo>
                  <a:lnTo>
                    <a:pt x="2880645" y="1424210"/>
                  </a:lnTo>
                  <a:lnTo>
                    <a:pt x="2884128" y="1423559"/>
                  </a:lnTo>
                  <a:lnTo>
                    <a:pt x="2887611" y="1422909"/>
                  </a:lnTo>
                  <a:lnTo>
                    <a:pt x="2891094" y="1422258"/>
                  </a:lnTo>
                  <a:lnTo>
                    <a:pt x="2894578" y="1421608"/>
                  </a:lnTo>
                  <a:lnTo>
                    <a:pt x="2898061" y="1420958"/>
                  </a:lnTo>
                  <a:lnTo>
                    <a:pt x="2901544" y="1420309"/>
                  </a:lnTo>
                  <a:lnTo>
                    <a:pt x="2905027" y="1419660"/>
                  </a:lnTo>
                  <a:lnTo>
                    <a:pt x="2908511" y="1419011"/>
                  </a:lnTo>
                  <a:lnTo>
                    <a:pt x="2911994" y="1418362"/>
                  </a:lnTo>
                  <a:lnTo>
                    <a:pt x="2915477" y="1417714"/>
                  </a:lnTo>
                  <a:lnTo>
                    <a:pt x="2918960" y="1417066"/>
                  </a:lnTo>
                  <a:lnTo>
                    <a:pt x="2922444" y="1416418"/>
                  </a:lnTo>
                  <a:lnTo>
                    <a:pt x="2925927" y="1415771"/>
                  </a:lnTo>
                  <a:lnTo>
                    <a:pt x="2929410" y="1415124"/>
                  </a:lnTo>
                  <a:lnTo>
                    <a:pt x="2932893" y="1414477"/>
                  </a:lnTo>
                  <a:lnTo>
                    <a:pt x="2936377" y="1413830"/>
                  </a:lnTo>
                  <a:lnTo>
                    <a:pt x="2939860" y="1413184"/>
                  </a:lnTo>
                  <a:lnTo>
                    <a:pt x="2943343" y="1412538"/>
                  </a:lnTo>
                  <a:lnTo>
                    <a:pt x="2946826" y="1411893"/>
                  </a:lnTo>
                  <a:lnTo>
                    <a:pt x="2950310" y="1411247"/>
                  </a:lnTo>
                  <a:lnTo>
                    <a:pt x="2953793" y="1410602"/>
                  </a:lnTo>
                  <a:lnTo>
                    <a:pt x="2957276" y="1409958"/>
                  </a:lnTo>
                  <a:lnTo>
                    <a:pt x="2960759" y="1409313"/>
                  </a:lnTo>
                  <a:lnTo>
                    <a:pt x="2964243" y="1408669"/>
                  </a:lnTo>
                  <a:lnTo>
                    <a:pt x="2967726" y="1408025"/>
                  </a:lnTo>
                  <a:lnTo>
                    <a:pt x="2971209" y="1407382"/>
                  </a:lnTo>
                  <a:lnTo>
                    <a:pt x="2974692" y="1406738"/>
                  </a:lnTo>
                  <a:lnTo>
                    <a:pt x="2978176" y="1406096"/>
                  </a:lnTo>
                  <a:lnTo>
                    <a:pt x="2981659" y="1405453"/>
                  </a:lnTo>
                  <a:lnTo>
                    <a:pt x="2985142" y="1404811"/>
                  </a:lnTo>
                  <a:lnTo>
                    <a:pt x="2988625" y="1404168"/>
                  </a:lnTo>
                  <a:lnTo>
                    <a:pt x="2992109" y="1403527"/>
                  </a:lnTo>
                  <a:lnTo>
                    <a:pt x="2995592" y="1402885"/>
                  </a:lnTo>
                  <a:lnTo>
                    <a:pt x="2999075" y="1402244"/>
                  </a:lnTo>
                  <a:lnTo>
                    <a:pt x="3002558" y="1401603"/>
                  </a:lnTo>
                  <a:lnTo>
                    <a:pt x="3006042" y="1400963"/>
                  </a:lnTo>
                  <a:lnTo>
                    <a:pt x="3009525" y="1400322"/>
                  </a:lnTo>
                  <a:lnTo>
                    <a:pt x="3013008" y="1399682"/>
                  </a:lnTo>
                  <a:lnTo>
                    <a:pt x="3016491" y="1399043"/>
                  </a:lnTo>
                  <a:lnTo>
                    <a:pt x="3019975" y="1398403"/>
                  </a:lnTo>
                  <a:lnTo>
                    <a:pt x="3023458" y="1397764"/>
                  </a:lnTo>
                  <a:lnTo>
                    <a:pt x="3026941" y="1397125"/>
                  </a:lnTo>
                  <a:lnTo>
                    <a:pt x="3030424" y="1396487"/>
                  </a:lnTo>
                  <a:lnTo>
                    <a:pt x="3033908" y="1395848"/>
                  </a:lnTo>
                  <a:lnTo>
                    <a:pt x="3037391" y="1395210"/>
                  </a:lnTo>
                  <a:lnTo>
                    <a:pt x="3040874" y="1394573"/>
                  </a:lnTo>
                  <a:lnTo>
                    <a:pt x="3044357" y="1393935"/>
                  </a:lnTo>
                  <a:lnTo>
                    <a:pt x="3047841" y="1393298"/>
                  </a:lnTo>
                  <a:lnTo>
                    <a:pt x="3047841" y="1412650"/>
                  </a:lnTo>
                  <a:lnTo>
                    <a:pt x="3047841" y="1430955"/>
                  </a:lnTo>
                  <a:lnTo>
                    <a:pt x="3047841" y="1448297"/>
                  </a:lnTo>
                  <a:lnTo>
                    <a:pt x="3047841" y="1464750"/>
                  </a:lnTo>
                  <a:lnTo>
                    <a:pt x="3047841" y="1480379"/>
                  </a:lnTo>
                  <a:lnTo>
                    <a:pt x="3051324" y="1479805"/>
                  </a:lnTo>
                  <a:lnTo>
                    <a:pt x="3054807" y="1479230"/>
                  </a:lnTo>
                  <a:lnTo>
                    <a:pt x="3058290" y="1478656"/>
                  </a:lnTo>
                  <a:lnTo>
                    <a:pt x="3061774" y="1478082"/>
                  </a:lnTo>
                  <a:lnTo>
                    <a:pt x="3065257" y="1477509"/>
                  </a:lnTo>
                  <a:lnTo>
                    <a:pt x="3068740" y="1476935"/>
                  </a:lnTo>
                  <a:lnTo>
                    <a:pt x="3072223" y="1476362"/>
                  </a:lnTo>
                  <a:lnTo>
                    <a:pt x="3075707" y="1475789"/>
                  </a:lnTo>
                  <a:lnTo>
                    <a:pt x="3079190" y="1475216"/>
                  </a:lnTo>
                  <a:lnTo>
                    <a:pt x="3082673" y="1474644"/>
                  </a:lnTo>
                  <a:lnTo>
                    <a:pt x="3086156" y="1474071"/>
                  </a:lnTo>
                  <a:lnTo>
                    <a:pt x="3089640" y="1473499"/>
                  </a:lnTo>
                  <a:lnTo>
                    <a:pt x="3093123" y="1472927"/>
                  </a:lnTo>
                  <a:lnTo>
                    <a:pt x="3096606" y="1472356"/>
                  </a:lnTo>
                  <a:lnTo>
                    <a:pt x="3100089" y="1471784"/>
                  </a:lnTo>
                  <a:lnTo>
                    <a:pt x="3103573" y="1471213"/>
                  </a:lnTo>
                  <a:lnTo>
                    <a:pt x="3107056" y="1470642"/>
                  </a:lnTo>
                  <a:lnTo>
                    <a:pt x="3110539" y="1470071"/>
                  </a:lnTo>
                  <a:lnTo>
                    <a:pt x="3114022" y="1469501"/>
                  </a:lnTo>
                  <a:lnTo>
                    <a:pt x="3117506" y="1468931"/>
                  </a:lnTo>
                  <a:lnTo>
                    <a:pt x="3120989" y="1468360"/>
                  </a:lnTo>
                  <a:lnTo>
                    <a:pt x="3124472" y="1467791"/>
                  </a:lnTo>
                  <a:lnTo>
                    <a:pt x="3127955" y="1467221"/>
                  </a:lnTo>
                  <a:lnTo>
                    <a:pt x="3131439" y="1466652"/>
                  </a:lnTo>
                  <a:lnTo>
                    <a:pt x="3134922" y="1466083"/>
                  </a:lnTo>
                  <a:lnTo>
                    <a:pt x="3138405" y="1465514"/>
                  </a:lnTo>
                  <a:lnTo>
                    <a:pt x="3141888" y="1464945"/>
                  </a:lnTo>
                  <a:lnTo>
                    <a:pt x="3145372" y="1464376"/>
                  </a:lnTo>
                  <a:lnTo>
                    <a:pt x="3148855" y="1463808"/>
                  </a:lnTo>
                  <a:lnTo>
                    <a:pt x="3152338" y="1463240"/>
                  </a:lnTo>
                  <a:lnTo>
                    <a:pt x="3155821" y="1462672"/>
                  </a:lnTo>
                  <a:lnTo>
                    <a:pt x="3159304" y="1462105"/>
                  </a:lnTo>
                  <a:lnTo>
                    <a:pt x="3162788" y="1461538"/>
                  </a:lnTo>
                  <a:lnTo>
                    <a:pt x="3166271" y="1460970"/>
                  </a:lnTo>
                  <a:lnTo>
                    <a:pt x="3169754" y="1460404"/>
                  </a:lnTo>
                  <a:lnTo>
                    <a:pt x="3173237" y="1459837"/>
                  </a:lnTo>
                  <a:lnTo>
                    <a:pt x="3176721" y="1459270"/>
                  </a:lnTo>
                  <a:lnTo>
                    <a:pt x="3180204" y="1458704"/>
                  </a:lnTo>
                  <a:lnTo>
                    <a:pt x="3183687" y="1458138"/>
                  </a:lnTo>
                  <a:lnTo>
                    <a:pt x="3187170" y="1457572"/>
                  </a:lnTo>
                  <a:lnTo>
                    <a:pt x="3190654" y="1457007"/>
                  </a:lnTo>
                  <a:lnTo>
                    <a:pt x="3194137" y="1456442"/>
                  </a:lnTo>
                  <a:lnTo>
                    <a:pt x="3197620" y="1455877"/>
                  </a:lnTo>
                  <a:lnTo>
                    <a:pt x="3201103" y="1455312"/>
                  </a:lnTo>
                  <a:lnTo>
                    <a:pt x="3204587" y="1454747"/>
                  </a:lnTo>
                  <a:lnTo>
                    <a:pt x="3208070" y="1454183"/>
                  </a:lnTo>
                  <a:lnTo>
                    <a:pt x="3211553" y="1453618"/>
                  </a:lnTo>
                  <a:lnTo>
                    <a:pt x="3215036" y="1453054"/>
                  </a:lnTo>
                  <a:lnTo>
                    <a:pt x="3218520" y="1452491"/>
                  </a:lnTo>
                  <a:lnTo>
                    <a:pt x="3222003" y="1451927"/>
                  </a:lnTo>
                  <a:lnTo>
                    <a:pt x="3225486" y="1451364"/>
                  </a:lnTo>
                  <a:lnTo>
                    <a:pt x="3228969" y="1450801"/>
                  </a:lnTo>
                  <a:lnTo>
                    <a:pt x="3232453" y="1450238"/>
                  </a:lnTo>
                  <a:lnTo>
                    <a:pt x="3235936" y="1449675"/>
                  </a:lnTo>
                  <a:lnTo>
                    <a:pt x="3239419" y="1449113"/>
                  </a:lnTo>
                  <a:lnTo>
                    <a:pt x="3242902" y="1448551"/>
                  </a:lnTo>
                  <a:lnTo>
                    <a:pt x="3246386" y="1447989"/>
                  </a:lnTo>
                  <a:lnTo>
                    <a:pt x="3249869" y="1447427"/>
                  </a:lnTo>
                  <a:lnTo>
                    <a:pt x="3253352" y="1446866"/>
                  </a:lnTo>
                  <a:lnTo>
                    <a:pt x="3256835" y="1446304"/>
                  </a:lnTo>
                  <a:lnTo>
                    <a:pt x="3260319" y="1445743"/>
                  </a:lnTo>
                  <a:lnTo>
                    <a:pt x="3263802" y="1445182"/>
                  </a:lnTo>
                  <a:lnTo>
                    <a:pt x="3267285" y="1444622"/>
                  </a:lnTo>
                  <a:lnTo>
                    <a:pt x="3270768" y="1444061"/>
                  </a:lnTo>
                  <a:lnTo>
                    <a:pt x="3274252" y="1443501"/>
                  </a:lnTo>
                  <a:lnTo>
                    <a:pt x="3277735" y="1442941"/>
                  </a:lnTo>
                  <a:lnTo>
                    <a:pt x="3281218" y="1442381"/>
                  </a:lnTo>
                  <a:lnTo>
                    <a:pt x="3284701" y="1441822"/>
                  </a:lnTo>
                  <a:lnTo>
                    <a:pt x="3288185" y="1441263"/>
                  </a:lnTo>
                  <a:lnTo>
                    <a:pt x="3291668" y="1440703"/>
                  </a:lnTo>
                  <a:lnTo>
                    <a:pt x="3295151" y="1440145"/>
                  </a:lnTo>
                  <a:lnTo>
                    <a:pt x="3298634" y="1439586"/>
                  </a:lnTo>
                  <a:lnTo>
                    <a:pt x="3302118" y="1439027"/>
                  </a:lnTo>
                  <a:lnTo>
                    <a:pt x="3305601" y="1438469"/>
                  </a:lnTo>
                  <a:lnTo>
                    <a:pt x="3309084" y="1437911"/>
                  </a:lnTo>
                  <a:lnTo>
                    <a:pt x="3312567" y="1437354"/>
                  </a:lnTo>
                  <a:lnTo>
                    <a:pt x="3316051" y="1436796"/>
                  </a:lnTo>
                  <a:lnTo>
                    <a:pt x="3319534" y="1436239"/>
                  </a:lnTo>
                  <a:lnTo>
                    <a:pt x="3323017" y="1435682"/>
                  </a:lnTo>
                  <a:lnTo>
                    <a:pt x="3326500" y="1435125"/>
                  </a:lnTo>
                  <a:lnTo>
                    <a:pt x="3329984" y="1434568"/>
                  </a:lnTo>
                  <a:lnTo>
                    <a:pt x="3333467" y="1434012"/>
                  </a:lnTo>
                  <a:lnTo>
                    <a:pt x="3336950" y="1433455"/>
                  </a:lnTo>
                  <a:lnTo>
                    <a:pt x="3340433" y="1432899"/>
                  </a:lnTo>
                  <a:lnTo>
                    <a:pt x="3343917" y="1432344"/>
                  </a:lnTo>
                  <a:lnTo>
                    <a:pt x="3347400" y="1431788"/>
                  </a:lnTo>
                  <a:lnTo>
                    <a:pt x="3350883" y="1431233"/>
                  </a:lnTo>
                  <a:lnTo>
                    <a:pt x="3354366" y="1430677"/>
                  </a:lnTo>
                  <a:lnTo>
                    <a:pt x="3357850" y="1430123"/>
                  </a:lnTo>
                  <a:lnTo>
                    <a:pt x="3361333" y="1429568"/>
                  </a:lnTo>
                  <a:lnTo>
                    <a:pt x="3364816" y="1429013"/>
                  </a:lnTo>
                  <a:lnTo>
                    <a:pt x="3368299" y="1428459"/>
                  </a:lnTo>
                  <a:lnTo>
                    <a:pt x="3371783" y="1427905"/>
                  </a:lnTo>
                  <a:lnTo>
                    <a:pt x="3375266" y="1427351"/>
                  </a:lnTo>
                  <a:lnTo>
                    <a:pt x="3378749" y="1426798"/>
                  </a:lnTo>
                  <a:lnTo>
                    <a:pt x="3382232" y="1426244"/>
                  </a:lnTo>
                  <a:lnTo>
                    <a:pt x="3385716" y="1425691"/>
                  </a:lnTo>
                  <a:lnTo>
                    <a:pt x="3389199" y="1425138"/>
                  </a:lnTo>
                  <a:lnTo>
                    <a:pt x="3392682" y="1424585"/>
                  </a:lnTo>
                  <a:lnTo>
                    <a:pt x="3396165" y="1424033"/>
                  </a:lnTo>
                  <a:lnTo>
                    <a:pt x="3399649" y="1423481"/>
                  </a:lnTo>
                  <a:lnTo>
                    <a:pt x="3403132" y="1422928"/>
                  </a:lnTo>
                  <a:lnTo>
                    <a:pt x="3406615" y="1422377"/>
                  </a:lnTo>
                  <a:lnTo>
                    <a:pt x="3410098" y="1421825"/>
                  </a:lnTo>
                  <a:lnTo>
                    <a:pt x="3413582" y="1421273"/>
                  </a:lnTo>
                  <a:lnTo>
                    <a:pt x="3417065" y="1420722"/>
                  </a:lnTo>
                  <a:lnTo>
                    <a:pt x="3420548" y="1420171"/>
                  </a:lnTo>
                  <a:lnTo>
                    <a:pt x="3424031" y="1419620"/>
                  </a:lnTo>
                  <a:lnTo>
                    <a:pt x="3427515" y="1419070"/>
                  </a:lnTo>
                  <a:lnTo>
                    <a:pt x="3430998" y="1418519"/>
                  </a:lnTo>
                  <a:lnTo>
                    <a:pt x="3434481" y="1417969"/>
                  </a:lnTo>
                  <a:lnTo>
                    <a:pt x="3437964" y="1417419"/>
                  </a:lnTo>
                  <a:lnTo>
                    <a:pt x="3441447" y="1416870"/>
                  </a:lnTo>
                  <a:lnTo>
                    <a:pt x="3444931" y="1416320"/>
                  </a:lnTo>
                  <a:lnTo>
                    <a:pt x="3448414" y="1415771"/>
                  </a:lnTo>
                  <a:lnTo>
                    <a:pt x="3451897" y="1415222"/>
                  </a:lnTo>
                  <a:lnTo>
                    <a:pt x="3455380" y="1414673"/>
                  </a:lnTo>
                  <a:lnTo>
                    <a:pt x="3458864" y="1414124"/>
                  </a:lnTo>
                  <a:lnTo>
                    <a:pt x="3462347" y="1413576"/>
                  </a:lnTo>
                  <a:lnTo>
                    <a:pt x="3465830" y="1413028"/>
                  </a:lnTo>
                  <a:lnTo>
                    <a:pt x="3469313" y="1412480"/>
                  </a:lnTo>
                  <a:lnTo>
                    <a:pt x="3472797" y="1411932"/>
                  </a:lnTo>
                  <a:lnTo>
                    <a:pt x="3476280" y="1411384"/>
                  </a:lnTo>
                  <a:lnTo>
                    <a:pt x="3479763" y="1410837"/>
                  </a:lnTo>
                  <a:lnTo>
                    <a:pt x="3483246" y="1410290"/>
                  </a:lnTo>
                  <a:lnTo>
                    <a:pt x="3483246" y="1426472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3810443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1741623"/>
                  </a:moveTo>
                  <a:lnTo>
                    <a:pt x="3483" y="1727746"/>
                  </a:lnTo>
                  <a:lnTo>
                    <a:pt x="6966" y="1713978"/>
                  </a:lnTo>
                  <a:lnTo>
                    <a:pt x="10449" y="1700320"/>
                  </a:lnTo>
                  <a:lnTo>
                    <a:pt x="13932" y="1686769"/>
                  </a:lnTo>
                  <a:lnTo>
                    <a:pt x="17416" y="1673324"/>
                  </a:lnTo>
                  <a:lnTo>
                    <a:pt x="20899" y="1659984"/>
                  </a:lnTo>
                  <a:lnTo>
                    <a:pt x="24382" y="1646749"/>
                  </a:lnTo>
                  <a:lnTo>
                    <a:pt x="27865" y="1633615"/>
                  </a:lnTo>
                  <a:lnTo>
                    <a:pt x="31349" y="1620584"/>
                  </a:lnTo>
                  <a:lnTo>
                    <a:pt x="34832" y="1607652"/>
                  </a:lnTo>
                  <a:lnTo>
                    <a:pt x="38315" y="1594819"/>
                  </a:lnTo>
                  <a:lnTo>
                    <a:pt x="41798" y="1582085"/>
                  </a:lnTo>
                  <a:lnTo>
                    <a:pt x="45282" y="1569447"/>
                  </a:lnTo>
                  <a:lnTo>
                    <a:pt x="48765" y="1556905"/>
                  </a:lnTo>
                  <a:lnTo>
                    <a:pt x="52248" y="1544458"/>
                  </a:lnTo>
                  <a:lnTo>
                    <a:pt x="55731" y="1532104"/>
                  </a:lnTo>
                  <a:lnTo>
                    <a:pt x="59215" y="1519843"/>
                  </a:lnTo>
                  <a:lnTo>
                    <a:pt x="62698" y="1507674"/>
                  </a:lnTo>
                  <a:lnTo>
                    <a:pt x="66181" y="1495594"/>
                  </a:lnTo>
                  <a:lnTo>
                    <a:pt x="69664" y="1483605"/>
                  </a:lnTo>
                  <a:lnTo>
                    <a:pt x="73148" y="1471703"/>
                  </a:lnTo>
                  <a:lnTo>
                    <a:pt x="76631" y="1459890"/>
                  </a:lnTo>
                  <a:lnTo>
                    <a:pt x="80114" y="1448163"/>
                  </a:lnTo>
                  <a:lnTo>
                    <a:pt x="83597" y="1436521"/>
                  </a:lnTo>
                  <a:lnTo>
                    <a:pt x="87081" y="1424964"/>
                  </a:lnTo>
                  <a:lnTo>
                    <a:pt x="90564" y="1413491"/>
                  </a:lnTo>
                  <a:lnTo>
                    <a:pt x="94047" y="1402101"/>
                  </a:lnTo>
                  <a:lnTo>
                    <a:pt x="97530" y="1390792"/>
                  </a:lnTo>
                  <a:lnTo>
                    <a:pt x="101014" y="1379565"/>
                  </a:lnTo>
                  <a:lnTo>
                    <a:pt x="104497" y="1368418"/>
                  </a:lnTo>
                  <a:lnTo>
                    <a:pt x="107980" y="1357350"/>
                  </a:lnTo>
                  <a:lnTo>
                    <a:pt x="111463" y="1346361"/>
                  </a:lnTo>
                  <a:lnTo>
                    <a:pt x="114947" y="1335449"/>
                  </a:lnTo>
                  <a:lnTo>
                    <a:pt x="118430" y="1324615"/>
                  </a:lnTo>
                  <a:lnTo>
                    <a:pt x="121913" y="1313856"/>
                  </a:lnTo>
                  <a:lnTo>
                    <a:pt x="125396" y="1303172"/>
                  </a:lnTo>
                  <a:lnTo>
                    <a:pt x="128880" y="1292563"/>
                  </a:lnTo>
                  <a:lnTo>
                    <a:pt x="132363" y="1282028"/>
                  </a:lnTo>
                  <a:lnTo>
                    <a:pt x="135846" y="1271565"/>
                  </a:lnTo>
                  <a:lnTo>
                    <a:pt x="139329" y="1261175"/>
                  </a:lnTo>
                  <a:lnTo>
                    <a:pt x="142813" y="1250856"/>
                  </a:lnTo>
                  <a:lnTo>
                    <a:pt x="146296" y="1240608"/>
                  </a:lnTo>
                  <a:lnTo>
                    <a:pt x="149779" y="1230430"/>
                  </a:lnTo>
                  <a:lnTo>
                    <a:pt x="153262" y="1220321"/>
                  </a:lnTo>
                  <a:lnTo>
                    <a:pt x="156746" y="1210280"/>
                  </a:lnTo>
                  <a:lnTo>
                    <a:pt x="160229" y="1200308"/>
                  </a:lnTo>
                  <a:lnTo>
                    <a:pt x="163712" y="1190402"/>
                  </a:lnTo>
                  <a:lnTo>
                    <a:pt x="167195" y="1180563"/>
                  </a:lnTo>
                  <a:lnTo>
                    <a:pt x="170679" y="1170790"/>
                  </a:lnTo>
                  <a:lnTo>
                    <a:pt x="174162" y="1161082"/>
                  </a:lnTo>
                  <a:lnTo>
                    <a:pt x="177645" y="1151438"/>
                  </a:lnTo>
                  <a:lnTo>
                    <a:pt x="181128" y="1141859"/>
                  </a:lnTo>
                  <a:lnTo>
                    <a:pt x="184612" y="1132342"/>
                  </a:lnTo>
                  <a:lnTo>
                    <a:pt x="188095" y="1122888"/>
                  </a:lnTo>
                  <a:lnTo>
                    <a:pt x="191578" y="1113496"/>
                  </a:lnTo>
                  <a:lnTo>
                    <a:pt x="195061" y="1104166"/>
                  </a:lnTo>
                  <a:lnTo>
                    <a:pt x="198545" y="1094896"/>
                  </a:lnTo>
                  <a:lnTo>
                    <a:pt x="202028" y="1085687"/>
                  </a:lnTo>
                  <a:lnTo>
                    <a:pt x="205511" y="1076537"/>
                  </a:lnTo>
                  <a:lnTo>
                    <a:pt x="208994" y="1067446"/>
                  </a:lnTo>
                  <a:lnTo>
                    <a:pt x="212478" y="1058414"/>
                  </a:lnTo>
                  <a:lnTo>
                    <a:pt x="215961" y="1049439"/>
                  </a:lnTo>
                  <a:lnTo>
                    <a:pt x="219444" y="1040522"/>
                  </a:lnTo>
                  <a:lnTo>
                    <a:pt x="222927" y="1031662"/>
                  </a:lnTo>
                  <a:lnTo>
                    <a:pt x="226411" y="1022858"/>
                  </a:lnTo>
                  <a:lnTo>
                    <a:pt x="229894" y="1014109"/>
                  </a:lnTo>
                  <a:lnTo>
                    <a:pt x="233377" y="1005416"/>
                  </a:lnTo>
                  <a:lnTo>
                    <a:pt x="236860" y="996778"/>
                  </a:lnTo>
                  <a:lnTo>
                    <a:pt x="240344" y="988193"/>
                  </a:lnTo>
                  <a:lnTo>
                    <a:pt x="243827" y="979663"/>
                  </a:lnTo>
                  <a:lnTo>
                    <a:pt x="247310" y="971185"/>
                  </a:lnTo>
                  <a:lnTo>
                    <a:pt x="250793" y="962760"/>
                  </a:lnTo>
                  <a:lnTo>
                    <a:pt x="254277" y="954388"/>
                  </a:lnTo>
                  <a:lnTo>
                    <a:pt x="257760" y="946067"/>
                  </a:lnTo>
                  <a:lnTo>
                    <a:pt x="261243" y="937797"/>
                  </a:lnTo>
                  <a:lnTo>
                    <a:pt x="264726" y="929578"/>
                  </a:lnTo>
                  <a:lnTo>
                    <a:pt x="268210" y="921409"/>
                  </a:lnTo>
                  <a:lnTo>
                    <a:pt x="271693" y="913290"/>
                  </a:lnTo>
                  <a:lnTo>
                    <a:pt x="275176" y="905220"/>
                  </a:lnTo>
                  <a:lnTo>
                    <a:pt x="278659" y="897199"/>
                  </a:lnTo>
                  <a:lnTo>
                    <a:pt x="282143" y="889227"/>
                  </a:lnTo>
                  <a:lnTo>
                    <a:pt x="285626" y="881303"/>
                  </a:lnTo>
                  <a:lnTo>
                    <a:pt x="289109" y="873426"/>
                  </a:lnTo>
                  <a:lnTo>
                    <a:pt x="292592" y="865597"/>
                  </a:lnTo>
                  <a:lnTo>
                    <a:pt x="296075" y="857814"/>
                  </a:lnTo>
                  <a:lnTo>
                    <a:pt x="299559" y="850078"/>
                  </a:lnTo>
                  <a:lnTo>
                    <a:pt x="303042" y="842387"/>
                  </a:lnTo>
                  <a:lnTo>
                    <a:pt x="306525" y="834742"/>
                  </a:lnTo>
                  <a:lnTo>
                    <a:pt x="310008" y="827142"/>
                  </a:lnTo>
                  <a:lnTo>
                    <a:pt x="313492" y="819587"/>
                  </a:lnTo>
                  <a:lnTo>
                    <a:pt x="316975" y="812076"/>
                  </a:lnTo>
                  <a:lnTo>
                    <a:pt x="320458" y="804609"/>
                  </a:lnTo>
                  <a:lnTo>
                    <a:pt x="323941" y="797186"/>
                  </a:lnTo>
                  <a:lnTo>
                    <a:pt x="327425" y="789805"/>
                  </a:lnTo>
                  <a:lnTo>
                    <a:pt x="330908" y="782468"/>
                  </a:lnTo>
                  <a:lnTo>
                    <a:pt x="334391" y="775173"/>
                  </a:lnTo>
                  <a:lnTo>
                    <a:pt x="337874" y="767920"/>
                  </a:lnTo>
                  <a:lnTo>
                    <a:pt x="341358" y="760709"/>
                  </a:lnTo>
                  <a:lnTo>
                    <a:pt x="344841" y="753539"/>
                  </a:lnTo>
                  <a:lnTo>
                    <a:pt x="348324" y="746410"/>
                  </a:lnTo>
                  <a:lnTo>
                    <a:pt x="351807" y="739321"/>
                  </a:lnTo>
                  <a:lnTo>
                    <a:pt x="355291" y="732273"/>
                  </a:lnTo>
                  <a:lnTo>
                    <a:pt x="358774" y="725265"/>
                  </a:lnTo>
                  <a:lnTo>
                    <a:pt x="362257" y="718296"/>
                  </a:lnTo>
                  <a:lnTo>
                    <a:pt x="365740" y="711367"/>
                  </a:lnTo>
                  <a:lnTo>
                    <a:pt x="369224" y="704476"/>
                  </a:lnTo>
                  <a:lnTo>
                    <a:pt x="372707" y="697625"/>
                  </a:lnTo>
                  <a:lnTo>
                    <a:pt x="376190" y="690811"/>
                  </a:lnTo>
                  <a:lnTo>
                    <a:pt x="379673" y="684035"/>
                  </a:lnTo>
                  <a:lnTo>
                    <a:pt x="383157" y="677298"/>
                  </a:lnTo>
                  <a:lnTo>
                    <a:pt x="386640" y="670597"/>
                  </a:lnTo>
                  <a:lnTo>
                    <a:pt x="390123" y="663933"/>
                  </a:lnTo>
                  <a:lnTo>
                    <a:pt x="393606" y="657306"/>
                  </a:lnTo>
                  <a:lnTo>
                    <a:pt x="397090" y="650716"/>
                  </a:lnTo>
                  <a:lnTo>
                    <a:pt x="400573" y="644162"/>
                  </a:lnTo>
                  <a:lnTo>
                    <a:pt x="404056" y="637643"/>
                  </a:lnTo>
                  <a:lnTo>
                    <a:pt x="407539" y="631160"/>
                  </a:lnTo>
                  <a:lnTo>
                    <a:pt x="411023" y="624712"/>
                  </a:lnTo>
                  <a:lnTo>
                    <a:pt x="414506" y="618299"/>
                  </a:lnTo>
                  <a:lnTo>
                    <a:pt x="417989" y="611921"/>
                  </a:lnTo>
                  <a:lnTo>
                    <a:pt x="421472" y="605577"/>
                  </a:lnTo>
                  <a:lnTo>
                    <a:pt x="424956" y="599268"/>
                  </a:lnTo>
                  <a:lnTo>
                    <a:pt x="428439" y="592992"/>
                  </a:lnTo>
                  <a:lnTo>
                    <a:pt x="431922" y="586750"/>
                  </a:lnTo>
                  <a:lnTo>
                    <a:pt x="435405" y="580541"/>
                  </a:lnTo>
                  <a:lnTo>
                    <a:pt x="438889" y="574365"/>
                  </a:lnTo>
                  <a:lnTo>
                    <a:pt x="442372" y="568221"/>
                  </a:lnTo>
                  <a:lnTo>
                    <a:pt x="445855" y="562111"/>
                  </a:lnTo>
                  <a:lnTo>
                    <a:pt x="449338" y="556032"/>
                  </a:lnTo>
                  <a:lnTo>
                    <a:pt x="452822" y="549986"/>
                  </a:lnTo>
                  <a:lnTo>
                    <a:pt x="456305" y="543971"/>
                  </a:lnTo>
                  <a:lnTo>
                    <a:pt x="459788" y="537988"/>
                  </a:lnTo>
                  <a:lnTo>
                    <a:pt x="463271" y="532036"/>
                  </a:lnTo>
                  <a:lnTo>
                    <a:pt x="466755" y="526115"/>
                  </a:lnTo>
                  <a:lnTo>
                    <a:pt x="470238" y="520225"/>
                  </a:lnTo>
                  <a:lnTo>
                    <a:pt x="473721" y="514365"/>
                  </a:lnTo>
                  <a:lnTo>
                    <a:pt x="477204" y="508536"/>
                  </a:lnTo>
                  <a:lnTo>
                    <a:pt x="480688" y="502736"/>
                  </a:lnTo>
                  <a:lnTo>
                    <a:pt x="484171" y="496967"/>
                  </a:lnTo>
                  <a:lnTo>
                    <a:pt x="487654" y="491227"/>
                  </a:lnTo>
                  <a:lnTo>
                    <a:pt x="491137" y="485516"/>
                  </a:lnTo>
                  <a:lnTo>
                    <a:pt x="494621" y="479835"/>
                  </a:lnTo>
                  <a:lnTo>
                    <a:pt x="498104" y="474182"/>
                  </a:lnTo>
                  <a:lnTo>
                    <a:pt x="501587" y="468558"/>
                  </a:lnTo>
                  <a:lnTo>
                    <a:pt x="505070" y="462963"/>
                  </a:lnTo>
                  <a:lnTo>
                    <a:pt x="508554" y="457396"/>
                  </a:lnTo>
                  <a:lnTo>
                    <a:pt x="512037" y="451856"/>
                  </a:lnTo>
                  <a:lnTo>
                    <a:pt x="515520" y="446345"/>
                  </a:lnTo>
                  <a:lnTo>
                    <a:pt x="519003" y="440862"/>
                  </a:lnTo>
                  <a:lnTo>
                    <a:pt x="522487" y="435405"/>
                  </a:lnTo>
                  <a:lnTo>
                    <a:pt x="525970" y="429976"/>
                  </a:lnTo>
                  <a:lnTo>
                    <a:pt x="529453" y="424574"/>
                  </a:lnTo>
                  <a:lnTo>
                    <a:pt x="532936" y="419199"/>
                  </a:lnTo>
                  <a:lnTo>
                    <a:pt x="536420" y="413851"/>
                  </a:lnTo>
                  <a:lnTo>
                    <a:pt x="539903" y="408528"/>
                  </a:lnTo>
                  <a:lnTo>
                    <a:pt x="543386" y="403233"/>
                  </a:lnTo>
                  <a:lnTo>
                    <a:pt x="546869" y="397963"/>
                  </a:lnTo>
                  <a:lnTo>
                    <a:pt x="550353" y="392719"/>
                  </a:lnTo>
                  <a:lnTo>
                    <a:pt x="553836" y="387500"/>
                  </a:lnTo>
                  <a:lnTo>
                    <a:pt x="557319" y="382307"/>
                  </a:lnTo>
                  <a:lnTo>
                    <a:pt x="560802" y="377139"/>
                  </a:lnTo>
                  <a:lnTo>
                    <a:pt x="564286" y="371997"/>
                  </a:lnTo>
                  <a:lnTo>
                    <a:pt x="567769" y="366879"/>
                  </a:lnTo>
                  <a:lnTo>
                    <a:pt x="571252" y="361786"/>
                  </a:lnTo>
                  <a:lnTo>
                    <a:pt x="574735" y="356718"/>
                  </a:lnTo>
                  <a:lnTo>
                    <a:pt x="578218" y="351673"/>
                  </a:lnTo>
                  <a:lnTo>
                    <a:pt x="581702" y="346654"/>
                  </a:lnTo>
                  <a:lnTo>
                    <a:pt x="585185" y="341658"/>
                  </a:lnTo>
                  <a:lnTo>
                    <a:pt x="588668" y="336686"/>
                  </a:lnTo>
                  <a:lnTo>
                    <a:pt x="592151" y="331737"/>
                  </a:lnTo>
                  <a:lnTo>
                    <a:pt x="595635" y="326812"/>
                  </a:lnTo>
                  <a:lnTo>
                    <a:pt x="599118" y="321911"/>
                  </a:lnTo>
                  <a:lnTo>
                    <a:pt x="602601" y="317033"/>
                  </a:lnTo>
                  <a:lnTo>
                    <a:pt x="606084" y="312177"/>
                  </a:lnTo>
                  <a:lnTo>
                    <a:pt x="609568" y="307345"/>
                  </a:lnTo>
                  <a:lnTo>
                    <a:pt x="613051" y="302535"/>
                  </a:lnTo>
                  <a:lnTo>
                    <a:pt x="616534" y="297748"/>
                  </a:lnTo>
                  <a:lnTo>
                    <a:pt x="620017" y="292983"/>
                  </a:lnTo>
                  <a:lnTo>
                    <a:pt x="623501" y="288240"/>
                  </a:lnTo>
                  <a:lnTo>
                    <a:pt x="626984" y="283520"/>
                  </a:lnTo>
                  <a:lnTo>
                    <a:pt x="630467" y="278821"/>
                  </a:lnTo>
                  <a:lnTo>
                    <a:pt x="633950" y="274144"/>
                  </a:lnTo>
                  <a:lnTo>
                    <a:pt x="637434" y="269489"/>
                  </a:lnTo>
                  <a:lnTo>
                    <a:pt x="640917" y="264855"/>
                  </a:lnTo>
                  <a:lnTo>
                    <a:pt x="644400" y="260242"/>
                  </a:lnTo>
                  <a:lnTo>
                    <a:pt x="647883" y="255651"/>
                  </a:lnTo>
                  <a:lnTo>
                    <a:pt x="651367" y="251080"/>
                  </a:lnTo>
                  <a:lnTo>
                    <a:pt x="654850" y="246531"/>
                  </a:lnTo>
                  <a:lnTo>
                    <a:pt x="658333" y="242002"/>
                  </a:lnTo>
                  <a:lnTo>
                    <a:pt x="661816" y="237494"/>
                  </a:lnTo>
                  <a:lnTo>
                    <a:pt x="665300" y="233006"/>
                  </a:lnTo>
                  <a:lnTo>
                    <a:pt x="668783" y="228538"/>
                  </a:lnTo>
                  <a:lnTo>
                    <a:pt x="672266" y="224091"/>
                  </a:lnTo>
                  <a:lnTo>
                    <a:pt x="675749" y="219664"/>
                  </a:lnTo>
                  <a:lnTo>
                    <a:pt x="679233" y="215256"/>
                  </a:lnTo>
                  <a:lnTo>
                    <a:pt x="682716" y="210869"/>
                  </a:lnTo>
                  <a:lnTo>
                    <a:pt x="686199" y="206501"/>
                  </a:lnTo>
                  <a:lnTo>
                    <a:pt x="689682" y="202152"/>
                  </a:lnTo>
                  <a:lnTo>
                    <a:pt x="693166" y="197823"/>
                  </a:lnTo>
                  <a:lnTo>
                    <a:pt x="696649" y="193513"/>
                  </a:lnTo>
                  <a:lnTo>
                    <a:pt x="700132" y="189222"/>
                  </a:lnTo>
                  <a:lnTo>
                    <a:pt x="703615" y="184951"/>
                  </a:lnTo>
                  <a:lnTo>
                    <a:pt x="707099" y="180698"/>
                  </a:lnTo>
                  <a:lnTo>
                    <a:pt x="710582" y="176464"/>
                  </a:lnTo>
                  <a:lnTo>
                    <a:pt x="714065" y="172248"/>
                  </a:lnTo>
                  <a:lnTo>
                    <a:pt x="717548" y="168051"/>
                  </a:lnTo>
                  <a:lnTo>
                    <a:pt x="721032" y="163872"/>
                  </a:lnTo>
                  <a:lnTo>
                    <a:pt x="724515" y="159712"/>
                  </a:lnTo>
                  <a:lnTo>
                    <a:pt x="727998" y="155569"/>
                  </a:lnTo>
                  <a:lnTo>
                    <a:pt x="731481" y="151445"/>
                  </a:lnTo>
                  <a:lnTo>
                    <a:pt x="734965" y="147339"/>
                  </a:lnTo>
                  <a:lnTo>
                    <a:pt x="738448" y="143250"/>
                  </a:lnTo>
                  <a:lnTo>
                    <a:pt x="741931" y="139179"/>
                  </a:lnTo>
                  <a:lnTo>
                    <a:pt x="745414" y="135125"/>
                  </a:lnTo>
                  <a:lnTo>
                    <a:pt x="748898" y="131089"/>
                  </a:lnTo>
                  <a:lnTo>
                    <a:pt x="752381" y="127071"/>
                  </a:lnTo>
                  <a:lnTo>
                    <a:pt x="755864" y="123069"/>
                  </a:lnTo>
                  <a:lnTo>
                    <a:pt x="759347" y="119085"/>
                  </a:lnTo>
                  <a:lnTo>
                    <a:pt x="762831" y="115117"/>
                  </a:lnTo>
                  <a:lnTo>
                    <a:pt x="766314" y="111167"/>
                  </a:lnTo>
                  <a:lnTo>
                    <a:pt x="769797" y="107233"/>
                  </a:lnTo>
                  <a:lnTo>
                    <a:pt x="773280" y="103316"/>
                  </a:lnTo>
                  <a:lnTo>
                    <a:pt x="776764" y="99416"/>
                  </a:lnTo>
                  <a:lnTo>
                    <a:pt x="780247" y="95532"/>
                  </a:lnTo>
                  <a:lnTo>
                    <a:pt x="783730" y="91664"/>
                  </a:lnTo>
                  <a:lnTo>
                    <a:pt x="787213" y="87812"/>
                  </a:lnTo>
                  <a:lnTo>
                    <a:pt x="790697" y="83977"/>
                  </a:lnTo>
                  <a:lnTo>
                    <a:pt x="794180" y="80158"/>
                  </a:lnTo>
                  <a:lnTo>
                    <a:pt x="797663" y="76355"/>
                  </a:lnTo>
                  <a:lnTo>
                    <a:pt x="801146" y="72567"/>
                  </a:lnTo>
                  <a:lnTo>
                    <a:pt x="804630" y="68795"/>
                  </a:lnTo>
                  <a:lnTo>
                    <a:pt x="808113" y="65039"/>
                  </a:lnTo>
                  <a:lnTo>
                    <a:pt x="811596" y="61299"/>
                  </a:lnTo>
                  <a:lnTo>
                    <a:pt x="815079" y="57574"/>
                  </a:lnTo>
                  <a:lnTo>
                    <a:pt x="818563" y="53864"/>
                  </a:lnTo>
                  <a:lnTo>
                    <a:pt x="822046" y="50170"/>
                  </a:lnTo>
                  <a:lnTo>
                    <a:pt x="825529" y="46490"/>
                  </a:lnTo>
                  <a:lnTo>
                    <a:pt x="829012" y="42826"/>
                  </a:lnTo>
                  <a:lnTo>
                    <a:pt x="832496" y="39177"/>
                  </a:lnTo>
                  <a:lnTo>
                    <a:pt x="835979" y="35543"/>
                  </a:lnTo>
                  <a:lnTo>
                    <a:pt x="839462" y="31923"/>
                  </a:lnTo>
                  <a:lnTo>
                    <a:pt x="842945" y="28319"/>
                  </a:lnTo>
                  <a:lnTo>
                    <a:pt x="846429" y="24728"/>
                  </a:lnTo>
                  <a:lnTo>
                    <a:pt x="849912" y="21153"/>
                  </a:lnTo>
                  <a:lnTo>
                    <a:pt x="853395" y="17592"/>
                  </a:lnTo>
                  <a:lnTo>
                    <a:pt x="856878" y="14045"/>
                  </a:lnTo>
                  <a:lnTo>
                    <a:pt x="860361" y="10512"/>
                  </a:lnTo>
                  <a:lnTo>
                    <a:pt x="863845" y="6994"/>
                  </a:lnTo>
                  <a:lnTo>
                    <a:pt x="867328" y="3490"/>
                  </a:lnTo>
                  <a:lnTo>
                    <a:pt x="870811" y="0"/>
                  </a:lnTo>
                  <a:lnTo>
                    <a:pt x="870811" y="348324"/>
                  </a:lnTo>
                  <a:lnTo>
                    <a:pt x="874294" y="344986"/>
                  </a:lnTo>
                  <a:lnTo>
                    <a:pt x="877778" y="341658"/>
                  </a:lnTo>
                  <a:lnTo>
                    <a:pt x="881261" y="338340"/>
                  </a:lnTo>
                  <a:lnTo>
                    <a:pt x="884744" y="335034"/>
                  </a:lnTo>
                  <a:lnTo>
                    <a:pt x="888227" y="331737"/>
                  </a:lnTo>
                  <a:lnTo>
                    <a:pt x="891711" y="328451"/>
                  </a:lnTo>
                  <a:lnTo>
                    <a:pt x="895194" y="325176"/>
                  </a:lnTo>
                  <a:lnTo>
                    <a:pt x="898677" y="321911"/>
                  </a:lnTo>
                  <a:lnTo>
                    <a:pt x="902160" y="318656"/>
                  </a:lnTo>
                  <a:lnTo>
                    <a:pt x="905644" y="315412"/>
                  </a:lnTo>
                  <a:lnTo>
                    <a:pt x="909127" y="312177"/>
                  </a:lnTo>
                  <a:lnTo>
                    <a:pt x="912610" y="308953"/>
                  </a:lnTo>
                  <a:lnTo>
                    <a:pt x="916093" y="305739"/>
                  </a:lnTo>
                  <a:lnTo>
                    <a:pt x="919577" y="302535"/>
                  </a:lnTo>
                  <a:lnTo>
                    <a:pt x="923060" y="299341"/>
                  </a:lnTo>
                  <a:lnTo>
                    <a:pt x="926543" y="296157"/>
                  </a:lnTo>
                  <a:lnTo>
                    <a:pt x="930026" y="292983"/>
                  </a:lnTo>
                  <a:lnTo>
                    <a:pt x="933510" y="289819"/>
                  </a:lnTo>
                  <a:lnTo>
                    <a:pt x="936993" y="286664"/>
                  </a:lnTo>
                  <a:lnTo>
                    <a:pt x="940476" y="283520"/>
                  </a:lnTo>
                  <a:lnTo>
                    <a:pt x="943959" y="280385"/>
                  </a:lnTo>
                  <a:lnTo>
                    <a:pt x="947443" y="277259"/>
                  </a:lnTo>
                  <a:lnTo>
                    <a:pt x="950926" y="274144"/>
                  </a:lnTo>
                  <a:lnTo>
                    <a:pt x="954409" y="271038"/>
                  </a:lnTo>
                  <a:lnTo>
                    <a:pt x="957892" y="267942"/>
                  </a:lnTo>
                  <a:lnTo>
                    <a:pt x="961376" y="264855"/>
                  </a:lnTo>
                  <a:lnTo>
                    <a:pt x="964859" y="261777"/>
                  </a:lnTo>
                  <a:lnTo>
                    <a:pt x="968342" y="258709"/>
                  </a:lnTo>
                  <a:lnTo>
                    <a:pt x="971825" y="255651"/>
                  </a:lnTo>
                  <a:lnTo>
                    <a:pt x="975309" y="252601"/>
                  </a:lnTo>
                  <a:lnTo>
                    <a:pt x="978792" y="249561"/>
                  </a:lnTo>
                  <a:lnTo>
                    <a:pt x="982275" y="246531"/>
                  </a:lnTo>
                  <a:lnTo>
                    <a:pt x="985758" y="243509"/>
                  </a:lnTo>
                  <a:lnTo>
                    <a:pt x="989242" y="240497"/>
                  </a:lnTo>
                  <a:lnTo>
                    <a:pt x="992725" y="237494"/>
                  </a:lnTo>
                  <a:lnTo>
                    <a:pt x="996208" y="234499"/>
                  </a:lnTo>
                  <a:lnTo>
                    <a:pt x="999691" y="231514"/>
                  </a:lnTo>
                  <a:lnTo>
                    <a:pt x="1003175" y="228538"/>
                  </a:lnTo>
                  <a:lnTo>
                    <a:pt x="1006658" y="225571"/>
                  </a:lnTo>
                  <a:lnTo>
                    <a:pt x="1010141" y="222613"/>
                  </a:lnTo>
                  <a:lnTo>
                    <a:pt x="1013624" y="219664"/>
                  </a:lnTo>
                  <a:lnTo>
                    <a:pt x="1017108" y="216723"/>
                  </a:lnTo>
                  <a:lnTo>
                    <a:pt x="1020591" y="213792"/>
                  </a:lnTo>
                  <a:lnTo>
                    <a:pt x="1024074" y="210869"/>
                  </a:lnTo>
                  <a:lnTo>
                    <a:pt x="1027557" y="207955"/>
                  </a:lnTo>
                  <a:lnTo>
                    <a:pt x="1031041" y="205049"/>
                  </a:lnTo>
                  <a:lnTo>
                    <a:pt x="1034524" y="202152"/>
                  </a:lnTo>
                  <a:lnTo>
                    <a:pt x="1038007" y="199264"/>
                  </a:lnTo>
                  <a:lnTo>
                    <a:pt x="1041490" y="196384"/>
                  </a:lnTo>
                  <a:lnTo>
                    <a:pt x="1044974" y="193513"/>
                  </a:lnTo>
                  <a:lnTo>
                    <a:pt x="1048457" y="190651"/>
                  </a:lnTo>
                  <a:lnTo>
                    <a:pt x="1051940" y="187796"/>
                  </a:lnTo>
                  <a:lnTo>
                    <a:pt x="1055423" y="184951"/>
                  </a:lnTo>
                  <a:lnTo>
                    <a:pt x="1058907" y="182113"/>
                  </a:lnTo>
                  <a:lnTo>
                    <a:pt x="1062390" y="179284"/>
                  </a:lnTo>
                  <a:lnTo>
                    <a:pt x="1065873" y="176464"/>
                  </a:lnTo>
                  <a:lnTo>
                    <a:pt x="1069356" y="173651"/>
                  </a:lnTo>
                  <a:lnTo>
                    <a:pt x="1072840" y="170847"/>
                  </a:lnTo>
                  <a:lnTo>
                    <a:pt x="1076323" y="168051"/>
                  </a:lnTo>
                  <a:lnTo>
                    <a:pt x="1079806" y="165263"/>
                  </a:lnTo>
                  <a:lnTo>
                    <a:pt x="1083289" y="162483"/>
                  </a:lnTo>
                  <a:lnTo>
                    <a:pt x="1086773" y="159712"/>
                  </a:lnTo>
                  <a:lnTo>
                    <a:pt x="1090256" y="156948"/>
                  </a:lnTo>
                  <a:lnTo>
                    <a:pt x="1093739" y="154193"/>
                  </a:lnTo>
                  <a:lnTo>
                    <a:pt x="1097222" y="151445"/>
                  </a:lnTo>
                  <a:lnTo>
                    <a:pt x="1100706" y="148705"/>
                  </a:lnTo>
                  <a:lnTo>
                    <a:pt x="1104189" y="145974"/>
                  </a:lnTo>
                  <a:lnTo>
                    <a:pt x="1107672" y="143250"/>
                  </a:lnTo>
                  <a:lnTo>
                    <a:pt x="1111155" y="140534"/>
                  </a:lnTo>
                  <a:lnTo>
                    <a:pt x="1114639" y="137826"/>
                  </a:lnTo>
                  <a:lnTo>
                    <a:pt x="1118122" y="135125"/>
                  </a:lnTo>
                  <a:lnTo>
                    <a:pt x="1121605" y="132433"/>
                  </a:lnTo>
                  <a:lnTo>
                    <a:pt x="1125088" y="129748"/>
                  </a:lnTo>
                  <a:lnTo>
                    <a:pt x="1128572" y="127071"/>
                  </a:lnTo>
                  <a:lnTo>
                    <a:pt x="1132055" y="124401"/>
                  </a:lnTo>
                  <a:lnTo>
                    <a:pt x="1135538" y="121739"/>
                  </a:lnTo>
                  <a:lnTo>
                    <a:pt x="1139021" y="119085"/>
                  </a:lnTo>
                  <a:lnTo>
                    <a:pt x="1142505" y="116438"/>
                  </a:lnTo>
                  <a:lnTo>
                    <a:pt x="1145988" y="113799"/>
                  </a:lnTo>
                  <a:lnTo>
                    <a:pt x="1149471" y="111167"/>
                  </a:lnTo>
                  <a:lnTo>
                    <a:pt x="1152954" y="108543"/>
                  </a:lnTo>
                  <a:lnTo>
                    <a:pt x="1156437" y="105926"/>
                  </a:lnTo>
                  <a:lnTo>
                    <a:pt x="1159921" y="103316"/>
                  </a:lnTo>
                  <a:lnTo>
                    <a:pt x="1163404" y="100714"/>
                  </a:lnTo>
                  <a:lnTo>
                    <a:pt x="1166887" y="98119"/>
                  </a:lnTo>
                  <a:lnTo>
                    <a:pt x="1170370" y="95532"/>
                  </a:lnTo>
                  <a:lnTo>
                    <a:pt x="1173854" y="92951"/>
                  </a:lnTo>
                  <a:lnTo>
                    <a:pt x="1177337" y="90378"/>
                  </a:lnTo>
                  <a:lnTo>
                    <a:pt x="1180820" y="87812"/>
                  </a:lnTo>
                  <a:lnTo>
                    <a:pt x="1184303" y="85254"/>
                  </a:lnTo>
                  <a:lnTo>
                    <a:pt x="1187787" y="82702"/>
                  </a:lnTo>
                  <a:lnTo>
                    <a:pt x="1191270" y="80158"/>
                  </a:lnTo>
                  <a:lnTo>
                    <a:pt x="1194753" y="77621"/>
                  </a:lnTo>
                  <a:lnTo>
                    <a:pt x="1198236" y="75090"/>
                  </a:lnTo>
                  <a:lnTo>
                    <a:pt x="1201720" y="72567"/>
                  </a:lnTo>
                  <a:lnTo>
                    <a:pt x="1205203" y="70051"/>
                  </a:lnTo>
                  <a:lnTo>
                    <a:pt x="1208686" y="67542"/>
                  </a:lnTo>
                  <a:lnTo>
                    <a:pt x="1212169" y="65039"/>
                  </a:lnTo>
                  <a:lnTo>
                    <a:pt x="1215653" y="62544"/>
                  </a:lnTo>
                  <a:lnTo>
                    <a:pt x="1219136" y="60055"/>
                  </a:lnTo>
                  <a:lnTo>
                    <a:pt x="1222619" y="57574"/>
                  </a:lnTo>
                  <a:lnTo>
                    <a:pt x="1226102" y="55099"/>
                  </a:lnTo>
                  <a:lnTo>
                    <a:pt x="1229586" y="52631"/>
                  </a:lnTo>
                  <a:lnTo>
                    <a:pt x="1233069" y="50170"/>
                  </a:lnTo>
                  <a:lnTo>
                    <a:pt x="1236552" y="47715"/>
                  </a:lnTo>
                  <a:lnTo>
                    <a:pt x="1240035" y="45267"/>
                  </a:lnTo>
                  <a:lnTo>
                    <a:pt x="1243519" y="42826"/>
                  </a:lnTo>
                  <a:lnTo>
                    <a:pt x="1247002" y="40392"/>
                  </a:lnTo>
                  <a:lnTo>
                    <a:pt x="1250485" y="37964"/>
                  </a:lnTo>
                  <a:lnTo>
                    <a:pt x="1253968" y="35543"/>
                  </a:lnTo>
                  <a:lnTo>
                    <a:pt x="1257452" y="33128"/>
                  </a:lnTo>
                  <a:lnTo>
                    <a:pt x="1260935" y="30720"/>
                  </a:lnTo>
                  <a:lnTo>
                    <a:pt x="1264418" y="28319"/>
                  </a:lnTo>
                  <a:lnTo>
                    <a:pt x="1267901" y="25924"/>
                  </a:lnTo>
                  <a:lnTo>
                    <a:pt x="1271385" y="23535"/>
                  </a:lnTo>
                  <a:lnTo>
                    <a:pt x="1274868" y="21153"/>
                  </a:lnTo>
                  <a:lnTo>
                    <a:pt x="1278351" y="18777"/>
                  </a:lnTo>
                  <a:lnTo>
                    <a:pt x="1281834" y="16408"/>
                  </a:lnTo>
                  <a:lnTo>
                    <a:pt x="1285318" y="14045"/>
                  </a:lnTo>
                  <a:lnTo>
                    <a:pt x="1288801" y="11688"/>
                  </a:lnTo>
                  <a:lnTo>
                    <a:pt x="1292284" y="9338"/>
                  </a:lnTo>
                  <a:lnTo>
                    <a:pt x="1295767" y="6994"/>
                  </a:lnTo>
                  <a:lnTo>
                    <a:pt x="1299251" y="4656"/>
                  </a:lnTo>
                  <a:lnTo>
                    <a:pt x="1302734" y="2325"/>
                  </a:lnTo>
                  <a:lnTo>
                    <a:pt x="1306217" y="0"/>
                  </a:lnTo>
                  <a:lnTo>
                    <a:pt x="1306217" y="248803"/>
                  </a:lnTo>
                  <a:lnTo>
                    <a:pt x="1306217" y="435405"/>
                  </a:lnTo>
                  <a:lnTo>
                    <a:pt x="1306217" y="580541"/>
                  </a:lnTo>
                  <a:lnTo>
                    <a:pt x="1309700" y="578478"/>
                  </a:lnTo>
                  <a:lnTo>
                    <a:pt x="1313184" y="576420"/>
                  </a:lnTo>
                  <a:lnTo>
                    <a:pt x="1316667" y="574365"/>
                  </a:lnTo>
                  <a:lnTo>
                    <a:pt x="1320150" y="572313"/>
                  </a:lnTo>
                  <a:lnTo>
                    <a:pt x="1323633" y="570266"/>
                  </a:lnTo>
                  <a:lnTo>
                    <a:pt x="1327117" y="568221"/>
                  </a:lnTo>
                  <a:lnTo>
                    <a:pt x="1330600" y="566181"/>
                  </a:lnTo>
                  <a:lnTo>
                    <a:pt x="1334083" y="564144"/>
                  </a:lnTo>
                  <a:lnTo>
                    <a:pt x="1337566" y="562111"/>
                  </a:lnTo>
                  <a:lnTo>
                    <a:pt x="1341050" y="560081"/>
                  </a:lnTo>
                  <a:lnTo>
                    <a:pt x="1344533" y="558055"/>
                  </a:lnTo>
                  <a:lnTo>
                    <a:pt x="1348016" y="556032"/>
                  </a:lnTo>
                  <a:lnTo>
                    <a:pt x="1351499" y="554013"/>
                  </a:lnTo>
                  <a:lnTo>
                    <a:pt x="1354983" y="551998"/>
                  </a:lnTo>
                  <a:lnTo>
                    <a:pt x="1358466" y="549986"/>
                  </a:lnTo>
                  <a:lnTo>
                    <a:pt x="1361949" y="547977"/>
                  </a:lnTo>
                  <a:lnTo>
                    <a:pt x="1365432" y="545973"/>
                  </a:lnTo>
                  <a:lnTo>
                    <a:pt x="1368916" y="543971"/>
                  </a:lnTo>
                  <a:lnTo>
                    <a:pt x="1372399" y="541973"/>
                  </a:lnTo>
                  <a:lnTo>
                    <a:pt x="1375882" y="539979"/>
                  </a:lnTo>
                  <a:lnTo>
                    <a:pt x="1379365" y="537988"/>
                  </a:lnTo>
                  <a:lnTo>
                    <a:pt x="1382849" y="536000"/>
                  </a:lnTo>
                  <a:lnTo>
                    <a:pt x="1386332" y="534016"/>
                  </a:lnTo>
                  <a:lnTo>
                    <a:pt x="1389815" y="532036"/>
                  </a:lnTo>
                  <a:lnTo>
                    <a:pt x="1393298" y="530059"/>
                  </a:lnTo>
                  <a:lnTo>
                    <a:pt x="1396782" y="528085"/>
                  </a:lnTo>
                  <a:lnTo>
                    <a:pt x="1400265" y="526115"/>
                  </a:lnTo>
                  <a:lnTo>
                    <a:pt x="1403748" y="524148"/>
                  </a:lnTo>
                  <a:lnTo>
                    <a:pt x="1407231" y="522185"/>
                  </a:lnTo>
                  <a:lnTo>
                    <a:pt x="1410715" y="520225"/>
                  </a:lnTo>
                  <a:lnTo>
                    <a:pt x="1414198" y="518268"/>
                  </a:lnTo>
                  <a:lnTo>
                    <a:pt x="1417681" y="516315"/>
                  </a:lnTo>
                  <a:lnTo>
                    <a:pt x="1421164" y="514365"/>
                  </a:lnTo>
                  <a:lnTo>
                    <a:pt x="1424648" y="512418"/>
                  </a:lnTo>
                  <a:lnTo>
                    <a:pt x="1428131" y="510475"/>
                  </a:lnTo>
                  <a:lnTo>
                    <a:pt x="1431614" y="508536"/>
                  </a:lnTo>
                  <a:lnTo>
                    <a:pt x="1435097" y="506599"/>
                  </a:lnTo>
                  <a:lnTo>
                    <a:pt x="1438580" y="504666"/>
                  </a:lnTo>
                  <a:lnTo>
                    <a:pt x="1442064" y="502736"/>
                  </a:lnTo>
                  <a:lnTo>
                    <a:pt x="1445547" y="500810"/>
                  </a:lnTo>
                  <a:lnTo>
                    <a:pt x="1449030" y="498887"/>
                  </a:lnTo>
                  <a:lnTo>
                    <a:pt x="1452513" y="496967"/>
                  </a:lnTo>
                  <a:lnTo>
                    <a:pt x="1455997" y="495050"/>
                  </a:lnTo>
                  <a:lnTo>
                    <a:pt x="1459480" y="493137"/>
                  </a:lnTo>
                  <a:lnTo>
                    <a:pt x="1462963" y="491227"/>
                  </a:lnTo>
                  <a:lnTo>
                    <a:pt x="1466446" y="489320"/>
                  </a:lnTo>
                  <a:lnTo>
                    <a:pt x="1469930" y="487416"/>
                  </a:lnTo>
                  <a:lnTo>
                    <a:pt x="1473413" y="485516"/>
                  </a:lnTo>
                  <a:lnTo>
                    <a:pt x="1476896" y="483619"/>
                  </a:lnTo>
                  <a:lnTo>
                    <a:pt x="1480379" y="481725"/>
                  </a:lnTo>
                  <a:lnTo>
                    <a:pt x="1483863" y="479835"/>
                  </a:lnTo>
                  <a:lnTo>
                    <a:pt x="1487346" y="477947"/>
                  </a:lnTo>
                  <a:lnTo>
                    <a:pt x="1490829" y="476063"/>
                  </a:lnTo>
                  <a:lnTo>
                    <a:pt x="1494312" y="474182"/>
                  </a:lnTo>
                  <a:lnTo>
                    <a:pt x="1497796" y="472304"/>
                  </a:lnTo>
                  <a:lnTo>
                    <a:pt x="1501279" y="470430"/>
                  </a:lnTo>
                  <a:lnTo>
                    <a:pt x="1504762" y="468558"/>
                  </a:lnTo>
                  <a:lnTo>
                    <a:pt x="1508245" y="466690"/>
                  </a:lnTo>
                  <a:lnTo>
                    <a:pt x="1511729" y="464825"/>
                  </a:lnTo>
                  <a:lnTo>
                    <a:pt x="1515212" y="462963"/>
                  </a:lnTo>
                  <a:lnTo>
                    <a:pt x="1518695" y="461104"/>
                  </a:lnTo>
                  <a:lnTo>
                    <a:pt x="1522178" y="459248"/>
                  </a:lnTo>
                  <a:lnTo>
                    <a:pt x="1525662" y="457396"/>
                  </a:lnTo>
                  <a:lnTo>
                    <a:pt x="1529145" y="455546"/>
                  </a:lnTo>
                  <a:lnTo>
                    <a:pt x="1532628" y="453700"/>
                  </a:lnTo>
                  <a:lnTo>
                    <a:pt x="1536111" y="451856"/>
                  </a:lnTo>
                  <a:lnTo>
                    <a:pt x="1539595" y="450016"/>
                  </a:lnTo>
                  <a:lnTo>
                    <a:pt x="1543078" y="448179"/>
                  </a:lnTo>
                  <a:lnTo>
                    <a:pt x="1546561" y="446345"/>
                  </a:lnTo>
                  <a:lnTo>
                    <a:pt x="1550044" y="444514"/>
                  </a:lnTo>
                  <a:lnTo>
                    <a:pt x="1553528" y="442686"/>
                  </a:lnTo>
                  <a:lnTo>
                    <a:pt x="1557011" y="440862"/>
                  </a:lnTo>
                  <a:lnTo>
                    <a:pt x="1560494" y="439040"/>
                  </a:lnTo>
                  <a:lnTo>
                    <a:pt x="1563977" y="437221"/>
                  </a:lnTo>
                  <a:lnTo>
                    <a:pt x="1567461" y="435405"/>
                  </a:lnTo>
                  <a:lnTo>
                    <a:pt x="1570944" y="433593"/>
                  </a:lnTo>
                  <a:lnTo>
                    <a:pt x="1574427" y="431783"/>
                  </a:lnTo>
                  <a:lnTo>
                    <a:pt x="1577910" y="429976"/>
                  </a:lnTo>
                  <a:lnTo>
                    <a:pt x="1581394" y="428173"/>
                  </a:lnTo>
                  <a:lnTo>
                    <a:pt x="1584877" y="426372"/>
                  </a:lnTo>
                  <a:lnTo>
                    <a:pt x="1588360" y="424574"/>
                  </a:lnTo>
                  <a:lnTo>
                    <a:pt x="1591843" y="422780"/>
                  </a:lnTo>
                  <a:lnTo>
                    <a:pt x="1595327" y="420988"/>
                  </a:lnTo>
                  <a:lnTo>
                    <a:pt x="1598810" y="419199"/>
                  </a:lnTo>
                  <a:lnTo>
                    <a:pt x="1602293" y="417413"/>
                  </a:lnTo>
                  <a:lnTo>
                    <a:pt x="1605776" y="415631"/>
                  </a:lnTo>
                  <a:lnTo>
                    <a:pt x="1609260" y="413851"/>
                  </a:lnTo>
                  <a:lnTo>
                    <a:pt x="1612743" y="412074"/>
                  </a:lnTo>
                  <a:lnTo>
                    <a:pt x="1616226" y="410300"/>
                  </a:lnTo>
                  <a:lnTo>
                    <a:pt x="1619709" y="408528"/>
                  </a:lnTo>
                  <a:lnTo>
                    <a:pt x="1623193" y="406760"/>
                  </a:lnTo>
                  <a:lnTo>
                    <a:pt x="1626676" y="404995"/>
                  </a:lnTo>
                  <a:lnTo>
                    <a:pt x="1630159" y="403233"/>
                  </a:lnTo>
                  <a:lnTo>
                    <a:pt x="1633642" y="401473"/>
                  </a:lnTo>
                  <a:lnTo>
                    <a:pt x="1637126" y="399716"/>
                  </a:lnTo>
                  <a:lnTo>
                    <a:pt x="1640609" y="397963"/>
                  </a:lnTo>
                  <a:lnTo>
                    <a:pt x="1644092" y="396212"/>
                  </a:lnTo>
                  <a:lnTo>
                    <a:pt x="1647575" y="394464"/>
                  </a:lnTo>
                  <a:lnTo>
                    <a:pt x="1651059" y="392719"/>
                  </a:lnTo>
                  <a:lnTo>
                    <a:pt x="1654542" y="390976"/>
                  </a:lnTo>
                  <a:lnTo>
                    <a:pt x="1658025" y="389237"/>
                  </a:lnTo>
                  <a:lnTo>
                    <a:pt x="1661508" y="387500"/>
                  </a:lnTo>
                  <a:lnTo>
                    <a:pt x="1664992" y="385766"/>
                  </a:lnTo>
                  <a:lnTo>
                    <a:pt x="1668475" y="384035"/>
                  </a:lnTo>
                  <a:lnTo>
                    <a:pt x="1671958" y="382307"/>
                  </a:lnTo>
                  <a:lnTo>
                    <a:pt x="1675441" y="380582"/>
                  </a:lnTo>
                  <a:lnTo>
                    <a:pt x="1678925" y="378859"/>
                  </a:lnTo>
                  <a:lnTo>
                    <a:pt x="1682408" y="377139"/>
                  </a:lnTo>
                  <a:lnTo>
                    <a:pt x="1685891" y="375422"/>
                  </a:lnTo>
                  <a:lnTo>
                    <a:pt x="1689374" y="373708"/>
                  </a:lnTo>
                  <a:lnTo>
                    <a:pt x="1692858" y="371997"/>
                  </a:lnTo>
                  <a:lnTo>
                    <a:pt x="1696341" y="370288"/>
                  </a:lnTo>
                  <a:lnTo>
                    <a:pt x="1699824" y="368582"/>
                  </a:lnTo>
                  <a:lnTo>
                    <a:pt x="1703307" y="366879"/>
                  </a:lnTo>
                  <a:lnTo>
                    <a:pt x="1706791" y="365179"/>
                  </a:lnTo>
                  <a:lnTo>
                    <a:pt x="1710274" y="363481"/>
                  </a:lnTo>
                  <a:lnTo>
                    <a:pt x="1713757" y="361786"/>
                  </a:lnTo>
                  <a:lnTo>
                    <a:pt x="1717240" y="360094"/>
                  </a:lnTo>
                  <a:lnTo>
                    <a:pt x="1720723" y="358404"/>
                  </a:lnTo>
                  <a:lnTo>
                    <a:pt x="1724207" y="356718"/>
                  </a:lnTo>
                  <a:lnTo>
                    <a:pt x="1727690" y="355034"/>
                  </a:lnTo>
                  <a:lnTo>
                    <a:pt x="1731173" y="353352"/>
                  </a:lnTo>
                  <a:lnTo>
                    <a:pt x="1734656" y="351673"/>
                  </a:lnTo>
                  <a:lnTo>
                    <a:pt x="1738140" y="349997"/>
                  </a:lnTo>
                  <a:lnTo>
                    <a:pt x="1741623" y="348324"/>
                  </a:lnTo>
                  <a:lnTo>
                    <a:pt x="1741623" y="474988"/>
                  </a:lnTo>
                  <a:lnTo>
                    <a:pt x="1745106" y="473377"/>
                  </a:lnTo>
                  <a:lnTo>
                    <a:pt x="1748589" y="471768"/>
                  </a:lnTo>
                  <a:lnTo>
                    <a:pt x="1752073" y="470162"/>
                  </a:lnTo>
                  <a:lnTo>
                    <a:pt x="1755556" y="468558"/>
                  </a:lnTo>
                  <a:lnTo>
                    <a:pt x="1759039" y="466957"/>
                  </a:lnTo>
                  <a:lnTo>
                    <a:pt x="1762522" y="465357"/>
                  </a:lnTo>
                  <a:lnTo>
                    <a:pt x="1766006" y="463760"/>
                  </a:lnTo>
                  <a:lnTo>
                    <a:pt x="1769489" y="462166"/>
                  </a:lnTo>
                  <a:lnTo>
                    <a:pt x="1772972" y="460573"/>
                  </a:lnTo>
                  <a:lnTo>
                    <a:pt x="1776455" y="458983"/>
                  </a:lnTo>
                  <a:lnTo>
                    <a:pt x="1779939" y="457396"/>
                  </a:lnTo>
                  <a:lnTo>
                    <a:pt x="1783422" y="455810"/>
                  </a:lnTo>
                  <a:lnTo>
                    <a:pt x="1786905" y="454227"/>
                  </a:lnTo>
                  <a:lnTo>
                    <a:pt x="1790388" y="452646"/>
                  </a:lnTo>
                  <a:lnTo>
                    <a:pt x="1793872" y="451067"/>
                  </a:lnTo>
                  <a:lnTo>
                    <a:pt x="1797355" y="449491"/>
                  </a:lnTo>
                  <a:lnTo>
                    <a:pt x="1800838" y="447917"/>
                  </a:lnTo>
                  <a:lnTo>
                    <a:pt x="1804321" y="446345"/>
                  </a:lnTo>
                  <a:lnTo>
                    <a:pt x="1807805" y="444776"/>
                  </a:lnTo>
                  <a:lnTo>
                    <a:pt x="1811288" y="443208"/>
                  </a:lnTo>
                  <a:lnTo>
                    <a:pt x="1814771" y="441643"/>
                  </a:lnTo>
                  <a:lnTo>
                    <a:pt x="1818254" y="440080"/>
                  </a:lnTo>
                  <a:lnTo>
                    <a:pt x="1821738" y="438520"/>
                  </a:lnTo>
                  <a:lnTo>
                    <a:pt x="1825221" y="436962"/>
                  </a:lnTo>
                  <a:lnTo>
                    <a:pt x="1828704" y="435405"/>
                  </a:lnTo>
                  <a:lnTo>
                    <a:pt x="1832187" y="433851"/>
                  </a:lnTo>
                  <a:lnTo>
                    <a:pt x="1835671" y="432300"/>
                  </a:lnTo>
                  <a:lnTo>
                    <a:pt x="1839154" y="430750"/>
                  </a:lnTo>
                  <a:lnTo>
                    <a:pt x="1842637" y="429203"/>
                  </a:lnTo>
                  <a:lnTo>
                    <a:pt x="1846120" y="427658"/>
                  </a:lnTo>
                  <a:lnTo>
                    <a:pt x="1849604" y="426115"/>
                  </a:lnTo>
                  <a:lnTo>
                    <a:pt x="1853087" y="424574"/>
                  </a:lnTo>
                  <a:lnTo>
                    <a:pt x="1856570" y="423036"/>
                  </a:lnTo>
                  <a:lnTo>
                    <a:pt x="1860053" y="421500"/>
                  </a:lnTo>
                  <a:lnTo>
                    <a:pt x="1863537" y="419965"/>
                  </a:lnTo>
                  <a:lnTo>
                    <a:pt x="1867020" y="418433"/>
                  </a:lnTo>
                  <a:lnTo>
                    <a:pt x="1870503" y="416904"/>
                  </a:lnTo>
                  <a:lnTo>
                    <a:pt x="1873986" y="415376"/>
                  </a:lnTo>
                  <a:lnTo>
                    <a:pt x="1877470" y="413851"/>
                  </a:lnTo>
                  <a:lnTo>
                    <a:pt x="1880953" y="412327"/>
                  </a:lnTo>
                  <a:lnTo>
                    <a:pt x="1884436" y="410806"/>
                  </a:lnTo>
                  <a:lnTo>
                    <a:pt x="1887919" y="409287"/>
                  </a:lnTo>
                  <a:lnTo>
                    <a:pt x="1891403" y="407770"/>
                  </a:lnTo>
                  <a:lnTo>
                    <a:pt x="1894886" y="406256"/>
                  </a:lnTo>
                  <a:lnTo>
                    <a:pt x="1898369" y="404743"/>
                  </a:lnTo>
                  <a:lnTo>
                    <a:pt x="1901852" y="403233"/>
                  </a:lnTo>
                  <a:lnTo>
                    <a:pt x="1905336" y="401724"/>
                  </a:lnTo>
                  <a:lnTo>
                    <a:pt x="1908819" y="400218"/>
                  </a:lnTo>
                  <a:lnTo>
                    <a:pt x="1912302" y="398714"/>
                  </a:lnTo>
                  <a:lnTo>
                    <a:pt x="1915785" y="397212"/>
                  </a:lnTo>
                  <a:lnTo>
                    <a:pt x="1919269" y="395712"/>
                  </a:lnTo>
                  <a:lnTo>
                    <a:pt x="1922752" y="394214"/>
                  </a:lnTo>
                  <a:lnTo>
                    <a:pt x="1926235" y="392719"/>
                  </a:lnTo>
                  <a:lnTo>
                    <a:pt x="1929718" y="391225"/>
                  </a:lnTo>
                  <a:lnTo>
                    <a:pt x="1933202" y="389733"/>
                  </a:lnTo>
                  <a:lnTo>
                    <a:pt x="1936685" y="388244"/>
                  </a:lnTo>
                  <a:lnTo>
                    <a:pt x="1940168" y="386757"/>
                  </a:lnTo>
                  <a:lnTo>
                    <a:pt x="1943651" y="385271"/>
                  </a:lnTo>
                  <a:lnTo>
                    <a:pt x="1947135" y="383788"/>
                  </a:lnTo>
                  <a:lnTo>
                    <a:pt x="1950618" y="382307"/>
                  </a:lnTo>
                  <a:lnTo>
                    <a:pt x="1954101" y="380828"/>
                  </a:lnTo>
                  <a:lnTo>
                    <a:pt x="1957584" y="379351"/>
                  </a:lnTo>
                  <a:lnTo>
                    <a:pt x="1961068" y="377876"/>
                  </a:lnTo>
                  <a:lnTo>
                    <a:pt x="1964551" y="376403"/>
                  </a:lnTo>
                  <a:lnTo>
                    <a:pt x="1968034" y="374932"/>
                  </a:lnTo>
                  <a:lnTo>
                    <a:pt x="1971517" y="373464"/>
                  </a:lnTo>
                  <a:lnTo>
                    <a:pt x="1975001" y="371997"/>
                  </a:lnTo>
                  <a:lnTo>
                    <a:pt x="1978484" y="370532"/>
                  </a:lnTo>
                  <a:lnTo>
                    <a:pt x="1981967" y="369069"/>
                  </a:lnTo>
                  <a:lnTo>
                    <a:pt x="1985450" y="367609"/>
                  </a:lnTo>
                  <a:lnTo>
                    <a:pt x="1988934" y="366150"/>
                  </a:lnTo>
                  <a:lnTo>
                    <a:pt x="1992417" y="364693"/>
                  </a:lnTo>
                  <a:lnTo>
                    <a:pt x="1995900" y="363239"/>
                  </a:lnTo>
                  <a:lnTo>
                    <a:pt x="1999383" y="361786"/>
                  </a:lnTo>
                  <a:lnTo>
                    <a:pt x="2002867" y="360335"/>
                  </a:lnTo>
                  <a:lnTo>
                    <a:pt x="2006350" y="358887"/>
                  </a:lnTo>
                  <a:lnTo>
                    <a:pt x="2009833" y="357440"/>
                  </a:lnTo>
                  <a:lnTo>
                    <a:pt x="2013316" y="355995"/>
                  </a:lnTo>
                  <a:lnTo>
                    <a:pt x="2016799" y="354553"/>
                  </a:lnTo>
                  <a:lnTo>
                    <a:pt x="2020283" y="353112"/>
                  </a:lnTo>
                  <a:lnTo>
                    <a:pt x="2023766" y="351673"/>
                  </a:lnTo>
                  <a:lnTo>
                    <a:pt x="2027249" y="350237"/>
                  </a:lnTo>
                  <a:lnTo>
                    <a:pt x="2030732" y="348802"/>
                  </a:lnTo>
                  <a:lnTo>
                    <a:pt x="2034216" y="347369"/>
                  </a:lnTo>
                  <a:lnTo>
                    <a:pt x="2037699" y="345938"/>
                  </a:lnTo>
                  <a:lnTo>
                    <a:pt x="2041182" y="344510"/>
                  </a:lnTo>
                  <a:lnTo>
                    <a:pt x="2044665" y="343083"/>
                  </a:lnTo>
                  <a:lnTo>
                    <a:pt x="2048149" y="341658"/>
                  </a:lnTo>
                  <a:lnTo>
                    <a:pt x="2051632" y="340235"/>
                  </a:lnTo>
                  <a:lnTo>
                    <a:pt x="2055115" y="338814"/>
                  </a:lnTo>
                  <a:lnTo>
                    <a:pt x="2058598" y="337394"/>
                  </a:lnTo>
                  <a:lnTo>
                    <a:pt x="2062082" y="335977"/>
                  </a:lnTo>
                  <a:lnTo>
                    <a:pt x="2065565" y="334562"/>
                  </a:lnTo>
                  <a:lnTo>
                    <a:pt x="2069048" y="333149"/>
                  </a:lnTo>
                  <a:lnTo>
                    <a:pt x="2072531" y="331737"/>
                  </a:lnTo>
                  <a:lnTo>
                    <a:pt x="2076015" y="330328"/>
                  </a:lnTo>
                  <a:lnTo>
                    <a:pt x="2079498" y="328920"/>
                  </a:lnTo>
                  <a:lnTo>
                    <a:pt x="2082981" y="327515"/>
                  </a:lnTo>
                  <a:lnTo>
                    <a:pt x="2086464" y="326111"/>
                  </a:lnTo>
                  <a:lnTo>
                    <a:pt x="2089948" y="324709"/>
                  </a:lnTo>
                  <a:lnTo>
                    <a:pt x="2093431" y="323309"/>
                  </a:lnTo>
                  <a:lnTo>
                    <a:pt x="2096914" y="321911"/>
                  </a:lnTo>
                  <a:lnTo>
                    <a:pt x="2100397" y="320515"/>
                  </a:lnTo>
                  <a:lnTo>
                    <a:pt x="2103881" y="319121"/>
                  </a:lnTo>
                  <a:lnTo>
                    <a:pt x="2107364" y="317728"/>
                  </a:lnTo>
                  <a:lnTo>
                    <a:pt x="2110847" y="316338"/>
                  </a:lnTo>
                  <a:lnTo>
                    <a:pt x="2114330" y="314949"/>
                  </a:lnTo>
                  <a:lnTo>
                    <a:pt x="2117814" y="313562"/>
                  </a:lnTo>
                  <a:lnTo>
                    <a:pt x="2121297" y="312177"/>
                  </a:lnTo>
                  <a:lnTo>
                    <a:pt x="2124780" y="310794"/>
                  </a:lnTo>
                  <a:lnTo>
                    <a:pt x="2128263" y="309413"/>
                  </a:lnTo>
                  <a:lnTo>
                    <a:pt x="2131747" y="308034"/>
                  </a:lnTo>
                  <a:lnTo>
                    <a:pt x="2135230" y="306656"/>
                  </a:lnTo>
                  <a:lnTo>
                    <a:pt x="2138713" y="305281"/>
                  </a:lnTo>
                  <a:lnTo>
                    <a:pt x="2142196" y="303907"/>
                  </a:lnTo>
                  <a:lnTo>
                    <a:pt x="2145680" y="302535"/>
                  </a:lnTo>
                  <a:lnTo>
                    <a:pt x="2149163" y="301165"/>
                  </a:lnTo>
                  <a:lnTo>
                    <a:pt x="2152646" y="299797"/>
                  </a:lnTo>
                  <a:lnTo>
                    <a:pt x="2156129" y="298430"/>
                  </a:lnTo>
                  <a:lnTo>
                    <a:pt x="2159613" y="297066"/>
                  </a:lnTo>
                  <a:lnTo>
                    <a:pt x="2163096" y="295703"/>
                  </a:lnTo>
                  <a:lnTo>
                    <a:pt x="2166579" y="294342"/>
                  </a:lnTo>
                  <a:lnTo>
                    <a:pt x="2170062" y="292983"/>
                  </a:lnTo>
                  <a:lnTo>
                    <a:pt x="2173546" y="291626"/>
                  </a:lnTo>
                  <a:lnTo>
                    <a:pt x="2177029" y="290270"/>
                  </a:lnTo>
                  <a:lnTo>
                    <a:pt x="2177029" y="401913"/>
                  </a:lnTo>
                  <a:lnTo>
                    <a:pt x="2177029" y="497606"/>
                  </a:lnTo>
                  <a:lnTo>
                    <a:pt x="2177029" y="580541"/>
                  </a:lnTo>
                  <a:lnTo>
                    <a:pt x="2177029" y="653108"/>
                  </a:lnTo>
                  <a:lnTo>
                    <a:pt x="2177029" y="717139"/>
                  </a:lnTo>
                  <a:lnTo>
                    <a:pt x="2177029" y="774054"/>
                  </a:lnTo>
                  <a:lnTo>
                    <a:pt x="2177029" y="824979"/>
                  </a:lnTo>
                  <a:lnTo>
                    <a:pt x="2177029" y="870811"/>
                  </a:lnTo>
                  <a:lnTo>
                    <a:pt x="2177029" y="912278"/>
                  </a:lnTo>
                  <a:lnTo>
                    <a:pt x="2177029" y="949976"/>
                  </a:lnTo>
                  <a:lnTo>
                    <a:pt x="2180512" y="948998"/>
                  </a:lnTo>
                  <a:lnTo>
                    <a:pt x="2183995" y="948020"/>
                  </a:lnTo>
                  <a:lnTo>
                    <a:pt x="2187479" y="947043"/>
                  </a:lnTo>
                  <a:lnTo>
                    <a:pt x="2190962" y="946067"/>
                  </a:lnTo>
                  <a:lnTo>
                    <a:pt x="2194445" y="945091"/>
                  </a:lnTo>
                  <a:lnTo>
                    <a:pt x="2197928" y="944116"/>
                  </a:lnTo>
                  <a:lnTo>
                    <a:pt x="2201412" y="943142"/>
                  </a:lnTo>
                  <a:lnTo>
                    <a:pt x="2204895" y="942169"/>
                  </a:lnTo>
                  <a:lnTo>
                    <a:pt x="2208378" y="941196"/>
                  </a:lnTo>
                  <a:lnTo>
                    <a:pt x="2211861" y="940224"/>
                  </a:lnTo>
                  <a:lnTo>
                    <a:pt x="2215345" y="939252"/>
                  </a:lnTo>
                  <a:lnTo>
                    <a:pt x="2218828" y="938282"/>
                  </a:lnTo>
                  <a:lnTo>
                    <a:pt x="2222311" y="937312"/>
                  </a:lnTo>
                  <a:lnTo>
                    <a:pt x="2225794" y="936343"/>
                  </a:lnTo>
                  <a:lnTo>
                    <a:pt x="2229278" y="935374"/>
                  </a:lnTo>
                  <a:lnTo>
                    <a:pt x="2232761" y="934406"/>
                  </a:lnTo>
                  <a:lnTo>
                    <a:pt x="2236244" y="933439"/>
                  </a:lnTo>
                  <a:lnTo>
                    <a:pt x="2239727" y="932473"/>
                  </a:lnTo>
                  <a:lnTo>
                    <a:pt x="2243211" y="931507"/>
                  </a:lnTo>
                  <a:lnTo>
                    <a:pt x="2246694" y="930542"/>
                  </a:lnTo>
                  <a:lnTo>
                    <a:pt x="2250177" y="929578"/>
                  </a:lnTo>
                  <a:lnTo>
                    <a:pt x="2253660" y="928614"/>
                  </a:lnTo>
                  <a:lnTo>
                    <a:pt x="2257144" y="927651"/>
                  </a:lnTo>
                  <a:lnTo>
                    <a:pt x="2260627" y="926689"/>
                  </a:lnTo>
                  <a:lnTo>
                    <a:pt x="2264110" y="925727"/>
                  </a:lnTo>
                  <a:lnTo>
                    <a:pt x="2267593" y="924766"/>
                  </a:lnTo>
                  <a:lnTo>
                    <a:pt x="2271077" y="923806"/>
                  </a:lnTo>
                  <a:lnTo>
                    <a:pt x="2274560" y="922847"/>
                  </a:lnTo>
                  <a:lnTo>
                    <a:pt x="2278043" y="921888"/>
                  </a:lnTo>
                  <a:lnTo>
                    <a:pt x="2281526" y="920930"/>
                  </a:lnTo>
                  <a:lnTo>
                    <a:pt x="2285010" y="919972"/>
                  </a:lnTo>
                  <a:lnTo>
                    <a:pt x="2288493" y="919016"/>
                  </a:lnTo>
                  <a:lnTo>
                    <a:pt x="2291976" y="918060"/>
                  </a:lnTo>
                  <a:lnTo>
                    <a:pt x="2295459" y="917104"/>
                  </a:lnTo>
                  <a:lnTo>
                    <a:pt x="2298942" y="916150"/>
                  </a:lnTo>
                  <a:lnTo>
                    <a:pt x="2302426" y="915196"/>
                  </a:lnTo>
                  <a:lnTo>
                    <a:pt x="2305909" y="914242"/>
                  </a:lnTo>
                  <a:lnTo>
                    <a:pt x="2309392" y="913290"/>
                  </a:lnTo>
                  <a:lnTo>
                    <a:pt x="2312875" y="912338"/>
                  </a:lnTo>
                  <a:lnTo>
                    <a:pt x="2316359" y="911387"/>
                  </a:lnTo>
                  <a:lnTo>
                    <a:pt x="2319842" y="910436"/>
                  </a:lnTo>
                  <a:lnTo>
                    <a:pt x="2323325" y="909486"/>
                  </a:lnTo>
                  <a:lnTo>
                    <a:pt x="2326808" y="908537"/>
                  </a:lnTo>
                  <a:lnTo>
                    <a:pt x="2330292" y="907589"/>
                  </a:lnTo>
                  <a:lnTo>
                    <a:pt x="2333775" y="906641"/>
                  </a:lnTo>
                  <a:lnTo>
                    <a:pt x="2337258" y="905694"/>
                  </a:lnTo>
                  <a:lnTo>
                    <a:pt x="2340741" y="904747"/>
                  </a:lnTo>
                  <a:lnTo>
                    <a:pt x="2344225" y="903801"/>
                  </a:lnTo>
                  <a:lnTo>
                    <a:pt x="2347708" y="902856"/>
                  </a:lnTo>
                  <a:lnTo>
                    <a:pt x="2351191" y="901912"/>
                  </a:lnTo>
                  <a:lnTo>
                    <a:pt x="2354674" y="900968"/>
                  </a:lnTo>
                  <a:lnTo>
                    <a:pt x="2358158" y="900025"/>
                  </a:lnTo>
                  <a:lnTo>
                    <a:pt x="2361641" y="899082"/>
                  </a:lnTo>
                  <a:lnTo>
                    <a:pt x="2365124" y="898141"/>
                  </a:lnTo>
                  <a:lnTo>
                    <a:pt x="2368607" y="897199"/>
                  </a:lnTo>
                  <a:lnTo>
                    <a:pt x="2372091" y="896259"/>
                  </a:lnTo>
                  <a:lnTo>
                    <a:pt x="2375574" y="895319"/>
                  </a:lnTo>
                  <a:lnTo>
                    <a:pt x="2379057" y="894380"/>
                  </a:lnTo>
                  <a:lnTo>
                    <a:pt x="2382540" y="893442"/>
                  </a:lnTo>
                  <a:lnTo>
                    <a:pt x="2386024" y="892504"/>
                  </a:lnTo>
                  <a:lnTo>
                    <a:pt x="2389507" y="891567"/>
                  </a:lnTo>
                  <a:lnTo>
                    <a:pt x="2392990" y="890631"/>
                  </a:lnTo>
                  <a:lnTo>
                    <a:pt x="2396473" y="889695"/>
                  </a:lnTo>
                  <a:lnTo>
                    <a:pt x="2399957" y="888760"/>
                  </a:lnTo>
                  <a:lnTo>
                    <a:pt x="2403440" y="887825"/>
                  </a:lnTo>
                  <a:lnTo>
                    <a:pt x="2406923" y="886892"/>
                  </a:lnTo>
                  <a:lnTo>
                    <a:pt x="2410406" y="885958"/>
                  </a:lnTo>
                  <a:lnTo>
                    <a:pt x="2413890" y="885026"/>
                  </a:lnTo>
                  <a:lnTo>
                    <a:pt x="2417373" y="884094"/>
                  </a:lnTo>
                  <a:lnTo>
                    <a:pt x="2420856" y="883163"/>
                  </a:lnTo>
                  <a:lnTo>
                    <a:pt x="2424339" y="882233"/>
                  </a:lnTo>
                  <a:lnTo>
                    <a:pt x="2427823" y="881303"/>
                  </a:lnTo>
                  <a:lnTo>
                    <a:pt x="2431306" y="880374"/>
                  </a:lnTo>
                  <a:lnTo>
                    <a:pt x="2434789" y="879445"/>
                  </a:lnTo>
                  <a:lnTo>
                    <a:pt x="2438272" y="878518"/>
                  </a:lnTo>
                  <a:lnTo>
                    <a:pt x="2441756" y="877590"/>
                  </a:lnTo>
                  <a:lnTo>
                    <a:pt x="2445239" y="876664"/>
                  </a:lnTo>
                  <a:lnTo>
                    <a:pt x="2448722" y="875738"/>
                  </a:lnTo>
                  <a:lnTo>
                    <a:pt x="2452205" y="874813"/>
                  </a:lnTo>
                  <a:lnTo>
                    <a:pt x="2455689" y="873888"/>
                  </a:lnTo>
                  <a:lnTo>
                    <a:pt x="2459172" y="872964"/>
                  </a:lnTo>
                  <a:lnTo>
                    <a:pt x="2462655" y="872041"/>
                  </a:lnTo>
                  <a:lnTo>
                    <a:pt x="2466138" y="871119"/>
                  </a:lnTo>
                  <a:lnTo>
                    <a:pt x="2469622" y="870197"/>
                  </a:lnTo>
                  <a:lnTo>
                    <a:pt x="2473105" y="869275"/>
                  </a:lnTo>
                  <a:lnTo>
                    <a:pt x="2476588" y="868355"/>
                  </a:lnTo>
                  <a:lnTo>
                    <a:pt x="2480071" y="867435"/>
                  </a:lnTo>
                  <a:lnTo>
                    <a:pt x="2483555" y="866515"/>
                  </a:lnTo>
                  <a:lnTo>
                    <a:pt x="2487038" y="865597"/>
                  </a:lnTo>
                  <a:lnTo>
                    <a:pt x="2490521" y="864679"/>
                  </a:lnTo>
                  <a:lnTo>
                    <a:pt x="2494004" y="863761"/>
                  </a:lnTo>
                  <a:lnTo>
                    <a:pt x="2497488" y="862845"/>
                  </a:lnTo>
                  <a:lnTo>
                    <a:pt x="2500971" y="861929"/>
                  </a:lnTo>
                  <a:lnTo>
                    <a:pt x="2504454" y="861013"/>
                  </a:lnTo>
                  <a:lnTo>
                    <a:pt x="2507937" y="860098"/>
                  </a:lnTo>
                  <a:lnTo>
                    <a:pt x="2511421" y="859184"/>
                  </a:lnTo>
                  <a:lnTo>
                    <a:pt x="2514904" y="858271"/>
                  </a:lnTo>
                  <a:lnTo>
                    <a:pt x="2518387" y="857358"/>
                  </a:lnTo>
                  <a:lnTo>
                    <a:pt x="2521870" y="856445"/>
                  </a:lnTo>
                  <a:lnTo>
                    <a:pt x="2525354" y="855534"/>
                  </a:lnTo>
                  <a:lnTo>
                    <a:pt x="2528837" y="854623"/>
                  </a:lnTo>
                  <a:lnTo>
                    <a:pt x="2532320" y="853713"/>
                  </a:lnTo>
                  <a:lnTo>
                    <a:pt x="2535803" y="852803"/>
                  </a:lnTo>
                  <a:lnTo>
                    <a:pt x="2539287" y="851894"/>
                  </a:lnTo>
                  <a:lnTo>
                    <a:pt x="2542770" y="850985"/>
                  </a:lnTo>
                  <a:lnTo>
                    <a:pt x="2546253" y="850078"/>
                  </a:lnTo>
                  <a:lnTo>
                    <a:pt x="2549736" y="849170"/>
                  </a:lnTo>
                  <a:lnTo>
                    <a:pt x="2553220" y="848264"/>
                  </a:lnTo>
                  <a:lnTo>
                    <a:pt x="2556703" y="847358"/>
                  </a:lnTo>
                  <a:lnTo>
                    <a:pt x="2560186" y="846453"/>
                  </a:lnTo>
                  <a:lnTo>
                    <a:pt x="2563669" y="845548"/>
                  </a:lnTo>
                  <a:lnTo>
                    <a:pt x="2567153" y="844644"/>
                  </a:lnTo>
                  <a:lnTo>
                    <a:pt x="2570636" y="843741"/>
                  </a:lnTo>
                  <a:lnTo>
                    <a:pt x="2574119" y="842838"/>
                  </a:lnTo>
                  <a:lnTo>
                    <a:pt x="2577602" y="841936"/>
                  </a:lnTo>
                  <a:lnTo>
                    <a:pt x="2581085" y="841035"/>
                  </a:lnTo>
                  <a:lnTo>
                    <a:pt x="2584569" y="840134"/>
                  </a:lnTo>
                  <a:lnTo>
                    <a:pt x="2588052" y="839234"/>
                  </a:lnTo>
                  <a:lnTo>
                    <a:pt x="2591535" y="838334"/>
                  </a:lnTo>
                  <a:lnTo>
                    <a:pt x="2595018" y="837435"/>
                  </a:lnTo>
                  <a:lnTo>
                    <a:pt x="2598502" y="836537"/>
                  </a:lnTo>
                  <a:lnTo>
                    <a:pt x="2601985" y="835639"/>
                  </a:lnTo>
                  <a:lnTo>
                    <a:pt x="2605468" y="834742"/>
                  </a:lnTo>
                  <a:lnTo>
                    <a:pt x="2608951" y="833846"/>
                  </a:lnTo>
                  <a:lnTo>
                    <a:pt x="2612435" y="832950"/>
                  </a:lnTo>
                  <a:lnTo>
                    <a:pt x="2612435" y="870811"/>
                  </a:lnTo>
                  <a:lnTo>
                    <a:pt x="2612435" y="905644"/>
                  </a:lnTo>
                  <a:lnTo>
                    <a:pt x="2612435" y="937797"/>
                  </a:lnTo>
                  <a:lnTo>
                    <a:pt x="2615918" y="936973"/>
                  </a:lnTo>
                  <a:lnTo>
                    <a:pt x="2619401" y="936149"/>
                  </a:lnTo>
                  <a:lnTo>
                    <a:pt x="2622884" y="935326"/>
                  </a:lnTo>
                  <a:lnTo>
                    <a:pt x="2626368" y="934503"/>
                  </a:lnTo>
                  <a:lnTo>
                    <a:pt x="2629851" y="933681"/>
                  </a:lnTo>
                  <a:lnTo>
                    <a:pt x="2633334" y="932859"/>
                  </a:lnTo>
                  <a:lnTo>
                    <a:pt x="2636817" y="932038"/>
                  </a:lnTo>
                  <a:lnTo>
                    <a:pt x="2640301" y="931217"/>
                  </a:lnTo>
                  <a:lnTo>
                    <a:pt x="2643784" y="930397"/>
                  </a:lnTo>
                  <a:lnTo>
                    <a:pt x="2647267" y="929578"/>
                  </a:lnTo>
                  <a:lnTo>
                    <a:pt x="2650750" y="928759"/>
                  </a:lnTo>
                  <a:lnTo>
                    <a:pt x="2654234" y="927940"/>
                  </a:lnTo>
                  <a:lnTo>
                    <a:pt x="2657717" y="927122"/>
                  </a:lnTo>
                  <a:lnTo>
                    <a:pt x="2661200" y="926304"/>
                  </a:lnTo>
                  <a:lnTo>
                    <a:pt x="2664683" y="925487"/>
                  </a:lnTo>
                  <a:lnTo>
                    <a:pt x="2668167" y="924670"/>
                  </a:lnTo>
                  <a:lnTo>
                    <a:pt x="2671650" y="923854"/>
                  </a:lnTo>
                  <a:lnTo>
                    <a:pt x="2675133" y="923039"/>
                  </a:lnTo>
                  <a:lnTo>
                    <a:pt x="2678616" y="922223"/>
                  </a:lnTo>
                  <a:lnTo>
                    <a:pt x="2682100" y="921409"/>
                  </a:lnTo>
                  <a:lnTo>
                    <a:pt x="2685583" y="920595"/>
                  </a:lnTo>
                  <a:lnTo>
                    <a:pt x="2689066" y="919781"/>
                  </a:lnTo>
                  <a:lnTo>
                    <a:pt x="2692549" y="918968"/>
                  </a:lnTo>
                  <a:lnTo>
                    <a:pt x="2696033" y="918155"/>
                  </a:lnTo>
                  <a:lnTo>
                    <a:pt x="2699516" y="917343"/>
                  </a:lnTo>
                  <a:lnTo>
                    <a:pt x="2702999" y="916532"/>
                  </a:lnTo>
                  <a:lnTo>
                    <a:pt x="2706482" y="915720"/>
                  </a:lnTo>
                  <a:lnTo>
                    <a:pt x="2709966" y="914910"/>
                  </a:lnTo>
                  <a:lnTo>
                    <a:pt x="2713449" y="914100"/>
                  </a:lnTo>
                  <a:lnTo>
                    <a:pt x="2716932" y="913290"/>
                  </a:lnTo>
                  <a:lnTo>
                    <a:pt x="2720415" y="912481"/>
                  </a:lnTo>
                  <a:lnTo>
                    <a:pt x="2723899" y="911672"/>
                  </a:lnTo>
                  <a:lnTo>
                    <a:pt x="2727382" y="910864"/>
                  </a:lnTo>
                  <a:lnTo>
                    <a:pt x="2730865" y="910056"/>
                  </a:lnTo>
                  <a:lnTo>
                    <a:pt x="2734348" y="909249"/>
                  </a:lnTo>
                  <a:lnTo>
                    <a:pt x="2737832" y="908442"/>
                  </a:lnTo>
                  <a:lnTo>
                    <a:pt x="2741315" y="907636"/>
                  </a:lnTo>
                  <a:lnTo>
                    <a:pt x="2744798" y="906830"/>
                  </a:lnTo>
                  <a:lnTo>
                    <a:pt x="2748281" y="906025"/>
                  </a:lnTo>
                  <a:lnTo>
                    <a:pt x="2751765" y="905220"/>
                  </a:lnTo>
                  <a:lnTo>
                    <a:pt x="2755248" y="904416"/>
                  </a:lnTo>
                  <a:lnTo>
                    <a:pt x="2758731" y="903612"/>
                  </a:lnTo>
                  <a:lnTo>
                    <a:pt x="2762214" y="902809"/>
                  </a:lnTo>
                  <a:lnTo>
                    <a:pt x="2765698" y="902006"/>
                  </a:lnTo>
                  <a:lnTo>
                    <a:pt x="2769181" y="901204"/>
                  </a:lnTo>
                  <a:lnTo>
                    <a:pt x="2772664" y="900402"/>
                  </a:lnTo>
                  <a:lnTo>
                    <a:pt x="2776147" y="899601"/>
                  </a:lnTo>
                  <a:lnTo>
                    <a:pt x="2779631" y="898800"/>
                  </a:lnTo>
                  <a:lnTo>
                    <a:pt x="2783114" y="897999"/>
                  </a:lnTo>
                  <a:lnTo>
                    <a:pt x="2786597" y="897199"/>
                  </a:lnTo>
                  <a:lnTo>
                    <a:pt x="2790080" y="896400"/>
                  </a:lnTo>
                  <a:lnTo>
                    <a:pt x="2793564" y="895601"/>
                  </a:lnTo>
                  <a:lnTo>
                    <a:pt x="2797047" y="894803"/>
                  </a:lnTo>
                  <a:lnTo>
                    <a:pt x="2800530" y="894005"/>
                  </a:lnTo>
                  <a:lnTo>
                    <a:pt x="2804013" y="893207"/>
                  </a:lnTo>
                  <a:lnTo>
                    <a:pt x="2807497" y="892410"/>
                  </a:lnTo>
                  <a:lnTo>
                    <a:pt x="2810980" y="891614"/>
                  </a:lnTo>
                  <a:lnTo>
                    <a:pt x="2814463" y="890818"/>
                  </a:lnTo>
                  <a:lnTo>
                    <a:pt x="2817946" y="890022"/>
                  </a:lnTo>
                  <a:lnTo>
                    <a:pt x="2821430" y="889227"/>
                  </a:lnTo>
                  <a:lnTo>
                    <a:pt x="2824913" y="888433"/>
                  </a:lnTo>
                  <a:lnTo>
                    <a:pt x="2828396" y="887639"/>
                  </a:lnTo>
                  <a:lnTo>
                    <a:pt x="2831879" y="886845"/>
                  </a:lnTo>
                  <a:lnTo>
                    <a:pt x="2835363" y="886052"/>
                  </a:lnTo>
                  <a:lnTo>
                    <a:pt x="2838846" y="885259"/>
                  </a:lnTo>
                  <a:lnTo>
                    <a:pt x="2842329" y="884467"/>
                  </a:lnTo>
                  <a:lnTo>
                    <a:pt x="2845812" y="883675"/>
                  </a:lnTo>
                  <a:lnTo>
                    <a:pt x="2849296" y="882884"/>
                  </a:lnTo>
                  <a:lnTo>
                    <a:pt x="2852779" y="882093"/>
                  </a:lnTo>
                  <a:lnTo>
                    <a:pt x="2856262" y="881303"/>
                  </a:lnTo>
                  <a:lnTo>
                    <a:pt x="2859745" y="880513"/>
                  </a:lnTo>
                  <a:lnTo>
                    <a:pt x="2863229" y="879724"/>
                  </a:lnTo>
                  <a:lnTo>
                    <a:pt x="2866712" y="878935"/>
                  </a:lnTo>
                  <a:lnTo>
                    <a:pt x="2870195" y="878147"/>
                  </a:lnTo>
                  <a:lnTo>
                    <a:pt x="2873678" y="877359"/>
                  </a:lnTo>
                  <a:lnTo>
                    <a:pt x="2877161" y="876571"/>
                  </a:lnTo>
                  <a:lnTo>
                    <a:pt x="2880645" y="875784"/>
                  </a:lnTo>
                  <a:lnTo>
                    <a:pt x="2884128" y="874998"/>
                  </a:lnTo>
                  <a:lnTo>
                    <a:pt x="2887611" y="874212"/>
                  </a:lnTo>
                  <a:lnTo>
                    <a:pt x="2891094" y="873426"/>
                  </a:lnTo>
                  <a:lnTo>
                    <a:pt x="2894578" y="872641"/>
                  </a:lnTo>
                  <a:lnTo>
                    <a:pt x="2898061" y="871857"/>
                  </a:lnTo>
                  <a:lnTo>
                    <a:pt x="2901544" y="871073"/>
                  </a:lnTo>
                  <a:lnTo>
                    <a:pt x="2905027" y="870289"/>
                  </a:lnTo>
                  <a:lnTo>
                    <a:pt x="2908511" y="869506"/>
                  </a:lnTo>
                  <a:lnTo>
                    <a:pt x="2911994" y="868723"/>
                  </a:lnTo>
                  <a:lnTo>
                    <a:pt x="2915477" y="867941"/>
                  </a:lnTo>
                  <a:lnTo>
                    <a:pt x="2918960" y="867159"/>
                  </a:lnTo>
                  <a:lnTo>
                    <a:pt x="2922444" y="866378"/>
                  </a:lnTo>
                  <a:lnTo>
                    <a:pt x="2925927" y="865597"/>
                  </a:lnTo>
                  <a:lnTo>
                    <a:pt x="2929410" y="864816"/>
                  </a:lnTo>
                  <a:lnTo>
                    <a:pt x="2932893" y="864037"/>
                  </a:lnTo>
                  <a:lnTo>
                    <a:pt x="2936377" y="863257"/>
                  </a:lnTo>
                  <a:lnTo>
                    <a:pt x="2939860" y="862478"/>
                  </a:lnTo>
                  <a:lnTo>
                    <a:pt x="2943343" y="861700"/>
                  </a:lnTo>
                  <a:lnTo>
                    <a:pt x="2946826" y="860922"/>
                  </a:lnTo>
                  <a:lnTo>
                    <a:pt x="2950310" y="860144"/>
                  </a:lnTo>
                  <a:lnTo>
                    <a:pt x="2953793" y="859367"/>
                  </a:lnTo>
                  <a:lnTo>
                    <a:pt x="2957276" y="858590"/>
                  </a:lnTo>
                  <a:lnTo>
                    <a:pt x="2960759" y="857814"/>
                  </a:lnTo>
                  <a:lnTo>
                    <a:pt x="2964243" y="857038"/>
                  </a:lnTo>
                  <a:lnTo>
                    <a:pt x="2967726" y="856263"/>
                  </a:lnTo>
                  <a:lnTo>
                    <a:pt x="2971209" y="855488"/>
                  </a:lnTo>
                  <a:lnTo>
                    <a:pt x="2974692" y="854714"/>
                  </a:lnTo>
                  <a:lnTo>
                    <a:pt x="2978176" y="853940"/>
                  </a:lnTo>
                  <a:lnTo>
                    <a:pt x="2981659" y="853167"/>
                  </a:lnTo>
                  <a:lnTo>
                    <a:pt x="2985142" y="852394"/>
                  </a:lnTo>
                  <a:lnTo>
                    <a:pt x="2988625" y="851621"/>
                  </a:lnTo>
                  <a:lnTo>
                    <a:pt x="2992109" y="850849"/>
                  </a:lnTo>
                  <a:lnTo>
                    <a:pt x="2995592" y="850078"/>
                  </a:lnTo>
                  <a:lnTo>
                    <a:pt x="2999075" y="849307"/>
                  </a:lnTo>
                  <a:lnTo>
                    <a:pt x="3002558" y="848536"/>
                  </a:lnTo>
                  <a:lnTo>
                    <a:pt x="3006042" y="847766"/>
                  </a:lnTo>
                  <a:lnTo>
                    <a:pt x="3009525" y="846996"/>
                  </a:lnTo>
                  <a:lnTo>
                    <a:pt x="3013008" y="846227"/>
                  </a:lnTo>
                  <a:lnTo>
                    <a:pt x="3016491" y="845458"/>
                  </a:lnTo>
                  <a:lnTo>
                    <a:pt x="3019975" y="844689"/>
                  </a:lnTo>
                  <a:lnTo>
                    <a:pt x="3023458" y="843922"/>
                  </a:lnTo>
                  <a:lnTo>
                    <a:pt x="3026941" y="843154"/>
                  </a:lnTo>
                  <a:lnTo>
                    <a:pt x="3030424" y="842387"/>
                  </a:lnTo>
                  <a:lnTo>
                    <a:pt x="3033908" y="841621"/>
                  </a:lnTo>
                  <a:lnTo>
                    <a:pt x="3037391" y="840854"/>
                  </a:lnTo>
                  <a:lnTo>
                    <a:pt x="3040874" y="840089"/>
                  </a:lnTo>
                  <a:lnTo>
                    <a:pt x="3044357" y="839324"/>
                  </a:lnTo>
                  <a:lnTo>
                    <a:pt x="3047841" y="838559"/>
                  </a:lnTo>
                  <a:lnTo>
                    <a:pt x="3047841" y="870811"/>
                  </a:lnTo>
                  <a:lnTo>
                    <a:pt x="3047841" y="900839"/>
                  </a:lnTo>
                  <a:lnTo>
                    <a:pt x="3047841" y="928865"/>
                  </a:lnTo>
                  <a:lnTo>
                    <a:pt x="3047841" y="955083"/>
                  </a:lnTo>
                  <a:lnTo>
                    <a:pt x="3047841" y="979663"/>
                  </a:lnTo>
                  <a:lnTo>
                    <a:pt x="3047841" y="1002752"/>
                  </a:lnTo>
                  <a:lnTo>
                    <a:pt x="3047841" y="1024484"/>
                  </a:lnTo>
                  <a:lnTo>
                    <a:pt x="3047841" y="1044974"/>
                  </a:lnTo>
                  <a:lnTo>
                    <a:pt x="3047841" y="1064325"/>
                  </a:lnTo>
                  <a:lnTo>
                    <a:pt x="3047841" y="1082630"/>
                  </a:lnTo>
                  <a:lnTo>
                    <a:pt x="3047841" y="1099972"/>
                  </a:lnTo>
                  <a:lnTo>
                    <a:pt x="3047841" y="1116425"/>
                  </a:lnTo>
                  <a:lnTo>
                    <a:pt x="3051324" y="1115839"/>
                  </a:lnTo>
                  <a:lnTo>
                    <a:pt x="3054807" y="1115253"/>
                  </a:lnTo>
                  <a:lnTo>
                    <a:pt x="3058290" y="1114667"/>
                  </a:lnTo>
                  <a:lnTo>
                    <a:pt x="3061774" y="1114082"/>
                  </a:lnTo>
                  <a:lnTo>
                    <a:pt x="3065257" y="1113496"/>
                  </a:lnTo>
                  <a:lnTo>
                    <a:pt x="3068740" y="1112912"/>
                  </a:lnTo>
                  <a:lnTo>
                    <a:pt x="3072223" y="1112327"/>
                  </a:lnTo>
                  <a:lnTo>
                    <a:pt x="3075707" y="1111742"/>
                  </a:lnTo>
                  <a:lnTo>
                    <a:pt x="3079190" y="1111158"/>
                  </a:lnTo>
                  <a:lnTo>
                    <a:pt x="3082673" y="1110574"/>
                  </a:lnTo>
                  <a:lnTo>
                    <a:pt x="3086156" y="1109990"/>
                  </a:lnTo>
                  <a:lnTo>
                    <a:pt x="3089640" y="1109407"/>
                  </a:lnTo>
                  <a:lnTo>
                    <a:pt x="3093123" y="1108824"/>
                  </a:lnTo>
                  <a:lnTo>
                    <a:pt x="3096606" y="1108241"/>
                  </a:lnTo>
                  <a:lnTo>
                    <a:pt x="3100089" y="1107658"/>
                  </a:lnTo>
                  <a:lnTo>
                    <a:pt x="3103573" y="1107075"/>
                  </a:lnTo>
                  <a:lnTo>
                    <a:pt x="3107056" y="1106493"/>
                  </a:lnTo>
                  <a:lnTo>
                    <a:pt x="3110539" y="1105911"/>
                  </a:lnTo>
                  <a:lnTo>
                    <a:pt x="3114022" y="1105329"/>
                  </a:lnTo>
                  <a:lnTo>
                    <a:pt x="3117506" y="1104747"/>
                  </a:lnTo>
                  <a:lnTo>
                    <a:pt x="3120989" y="1104166"/>
                  </a:lnTo>
                  <a:lnTo>
                    <a:pt x="3124472" y="1103585"/>
                  </a:lnTo>
                  <a:lnTo>
                    <a:pt x="3127955" y="1103004"/>
                  </a:lnTo>
                  <a:lnTo>
                    <a:pt x="3131439" y="1102423"/>
                  </a:lnTo>
                  <a:lnTo>
                    <a:pt x="3134922" y="1101843"/>
                  </a:lnTo>
                  <a:lnTo>
                    <a:pt x="3138405" y="1101263"/>
                  </a:lnTo>
                  <a:lnTo>
                    <a:pt x="3141888" y="1100683"/>
                  </a:lnTo>
                  <a:lnTo>
                    <a:pt x="3145372" y="1100103"/>
                  </a:lnTo>
                  <a:lnTo>
                    <a:pt x="3148855" y="1099524"/>
                  </a:lnTo>
                  <a:lnTo>
                    <a:pt x="3152338" y="1098944"/>
                  </a:lnTo>
                  <a:lnTo>
                    <a:pt x="3155821" y="1098365"/>
                  </a:lnTo>
                  <a:lnTo>
                    <a:pt x="3159304" y="1097787"/>
                  </a:lnTo>
                  <a:lnTo>
                    <a:pt x="3162788" y="1097208"/>
                  </a:lnTo>
                  <a:lnTo>
                    <a:pt x="3166271" y="1096630"/>
                  </a:lnTo>
                  <a:lnTo>
                    <a:pt x="3169754" y="1096052"/>
                  </a:lnTo>
                  <a:lnTo>
                    <a:pt x="3173237" y="1095474"/>
                  </a:lnTo>
                  <a:lnTo>
                    <a:pt x="3176721" y="1094896"/>
                  </a:lnTo>
                  <a:lnTo>
                    <a:pt x="3180204" y="1094319"/>
                  </a:lnTo>
                  <a:lnTo>
                    <a:pt x="3183687" y="1093742"/>
                  </a:lnTo>
                  <a:lnTo>
                    <a:pt x="3187170" y="1093165"/>
                  </a:lnTo>
                  <a:lnTo>
                    <a:pt x="3190654" y="1092588"/>
                  </a:lnTo>
                  <a:lnTo>
                    <a:pt x="3194137" y="1092012"/>
                  </a:lnTo>
                  <a:lnTo>
                    <a:pt x="3197620" y="1091436"/>
                  </a:lnTo>
                  <a:lnTo>
                    <a:pt x="3201103" y="1090860"/>
                  </a:lnTo>
                  <a:lnTo>
                    <a:pt x="3204587" y="1090284"/>
                  </a:lnTo>
                  <a:lnTo>
                    <a:pt x="3208070" y="1089709"/>
                  </a:lnTo>
                  <a:lnTo>
                    <a:pt x="3211553" y="1089133"/>
                  </a:lnTo>
                  <a:lnTo>
                    <a:pt x="3215036" y="1088558"/>
                  </a:lnTo>
                  <a:lnTo>
                    <a:pt x="3218520" y="1087984"/>
                  </a:lnTo>
                  <a:lnTo>
                    <a:pt x="3222003" y="1087409"/>
                  </a:lnTo>
                  <a:lnTo>
                    <a:pt x="3225486" y="1086835"/>
                  </a:lnTo>
                  <a:lnTo>
                    <a:pt x="3228969" y="1086261"/>
                  </a:lnTo>
                  <a:lnTo>
                    <a:pt x="3232453" y="1085687"/>
                  </a:lnTo>
                  <a:lnTo>
                    <a:pt x="3235936" y="1085113"/>
                  </a:lnTo>
                  <a:lnTo>
                    <a:pt x="3239419" y="1084540"/>
                  </a:lnTo>
                  <a:lnTo>
                    <a:pt x="3242902" y="1083967"/>
                  </a:lnTo>
                  <a:lnTo>
                    <a:pt x="3246386" y="1083394"/>
                  </a:lnTo>
                  <a:lnTo>
                    <a:pt x="3249869" y="1082821"/>
                  </a:lnTo>
                  <a:lnTo>
                    <a:pt x="3253352" y="1082249"/>
                  </a:lnTo>
                  <a:lnTo>
                    <a:pt x="3256835" y="1081676"/>
                  </a:lnTo>
                  <a:lnTo>
                    <a:pt x="3260319" y="1081105"/>
                  </a:lnTo>
                  <a:lnTo>
                    <a:pt x="3263802" y="1080533"/>
                  </a:lnTo>
                  <a:lnTo>
                    <a:pt x="3267285" y="1079961"/>
                  </a:lnTo>
                  <a:lnTo>
                    <a:pt x="3270768" y="1079390"/>
                  </a:lnTo>
                  <a:lnTo>
                    <a:pt x="3274252" y="1078819"/>
                  </a:lnTo>
                  <a:lnTo>
                    <a:pt x="3277735" y="1078248"/>
                  </a:lnTo>
                  <a:lnTo>
                    <a:pt x="3281218" y="1077677"/>
                  </a:lnTo>
                  <a:lnTo>
                    <a:pt x="3284701" y="1077107"/>
                  </a:lnTo>
                  <a:lnTo>
                    <a:pt x="3288185" y="1076537"/>
                  </a:lnTo>
                  <a:lnTo>
                    <a:pt x="3291668" y="1075967"/>
                  </a:lnTo>
                  <a:lnTo>
                    <a:pt x="3295151" y="1075397"/>
                  </a:lnTo>
                  <a:lnTo>
                    <a:pt x="3298634" y="1074828"/>
                  </a:lnTo>
                  <a:lnTo>
                    <a:pt x="3302118" y="1074259"/>
                  </a:lnTo>
                  <a:lnTo>
                    <a:pt x="3305601" y="1073690"/>
                  </a:lnTo>
                  <a:lnTo>
                    <a:pt x="3309084" y="1073121"/>
                  </a:lnTo>
                  <a:lnTo>
                    <a:pt x="3312567" y="1072553"/>
                  </a:lnTo>
                  <a:lnTo>
                    <a:pt x="3316051" y="1071984"/>
                  </a:lnTo>
                  <a:lnTo>
                    <a:pt x="3319534" y="1071416"/>
                  </a:lnTo>
                  <a:lnTo>
                    <a:pt x="3323017" y="1070848"/>
                  </a:lnTo>
                  <a:lnTo>
                    <a:pt x="3326500" y="1070281"/>
                  </a:lnTo>
                  <a:lnTo>
                    <a:pt x="3329984" y="1069713"/>
                  </a:lnTo>
                  <a:lnTo>
                    <a:pt x="3333467" y="1069146"/>
                  </a:lnTo>
                  <a:lnTo>
                    <a:pt x="3336950" y="1068579"/>
                  </a:lnTo>
                  <a:lnTo>
                    <a:pt x="3340433" y="1068013"/>
                  </a:lnTo>
                  <a:lnTo>
                    <a:pt x="3343917" y="1067446"/>
                  </a:lnTo>
                  <a:lnTo>
                    <a:pt x="3347400" y="1066880"/>
                  </a:lnTo>
                  <a:lnTo>
                    <a:pt x="3350883" y="1066314"/>
                  </a:lnTo>
                  <a:lnTo>
                    <a:pt x="3354366" y="1065748"/>
                  </a:lnTo>
                  <a:lnTo>
                    <a:pt x="3357850" y="1065183"/>
                  </a:lnTo>
                  <a:lnTo>
                    <a:pt x="3361333" y="1064617"/>
                  </a:lnTo>
                  <a:lnTo>
                    <a:pt x="3364816" y="1064052"/>
                  </a:lnTo>
                  <a:lnTo>
                    <a:pt x="3368299" y="1063487"/>
                  </a:lnTo>
                  <a:lnTo>
                    <a:pt x="3371783" y="1062923"/>
                  </a:lnTo>
                  <a:lnTo>
                    <a:pt x="3375266" y="1062358"/>
                  </a:lnTo>
                  <a:lnTo>
                    <a:pt x="3378749" y="1061794"/>
                  </a:lnTo>
                  <a:lnTo>
                    <a:pt x="3382232" y="1061230"/>
                  </a:lnTo>
                  <a:lnTo>
                    <a:pt x="3385716" y="1060666"/>
                  </a:lnTo>
                  <a:lnTo>
                    <a:pt x="3389199" y="1060103"/>
                  </a:lnTo>
                  <a:lnTo>
                    <a:pt x="3392682" y="1059540"/>
                  </a:lnTo>
                  <a:lnTo>
                    <a:pt x="3396165" y="1058977"/>
                  </a:lnTo>
                  <a:lnTo>
                    <a:pt x="3399649" y="1058414"/>
                  </a:lnTo>
                  <a:lnTo>
                    <a:pt x="3403132" y="1057851"/>
                  </a:lnTo>
                  <a:lnTo>
                    <a:pt x="3406615" y="1057289"/>
                  </a:lnTo>
                  <a:lnTo>
                    <a:pt x="3410098" y="1056727"/>
                  </a:lnTo>
                  <a:lnTo>
                    <a:pt x="3413582" y="1056165"/>
                  </a:lnTo>
                  <a:lnTo>
                    <a:pt x="3417065" y="1055603"/>
                  </a:lnTo>
                  <a:lnTo>
                    <a:pt x="3420548" y="1055042"/>
                  </a:lnTo>
                  <a:lnTo>
                    <a:pt x="3424031" y="1054480"/>
                  </a:lnTo>
                  <a:lnTo>
                    <a:pt x="3427515" y="1053919"/>
                  </a:lnTo>
                  <a:lnTo>
                    <a:pt x="3430998" y="1053359"/>
                  </a:lnTo>
                  <a:lnTo>
                    <a:pt x="3434481" y="1052798"/>
                  </a:lnTo>
                  <a:lnTo>
                    <a:pt x="3437964" y="1052238"/>
                  </a:lnTo>
                  <a:lnTo>
                    <a:pt x="3441447" y="1051678"/>
                  </a:lnTo>
                  <a:lnTo>
                    <a:pt x="3444931" y="1051118"/>
                  </a:lnTo>
                  <a:lnTo>
                    <a:pt x="3448414" y="1050558"/>
                  </a:lnTo>
                  <a:lnTo>
                    <a:pt x="3451897" y="1049999"/>
                  </a:lnTo>
                  <a:lnTo>
                    <a:pt x="3455380" y="1049439"/>
                  </a:lnTo>
                  <a:lnTo>
                    <a:pt x="3458864" y="1048880"/>
                  </a:lnTo>
                  <a:lnTo>
                    <a:pt x="3462347" y="1048322"/>
                  </a:lnTo>
                  <a:lnTo>
                    <a:pt x="3465830" y="1047763"/>
                  </a:lnTo>
                  <a:lnTo>
                    <a:pt x="3469313" y="1047205"/>
                  </a:lnTo>
                  <a:lnTo>
                    <a:pt x="3472797" y="1046647"/>
                  </a:lnTo>
                  <a:lnTo>
                    <a:pt x="3476280" y="1046089"/>
                  </a:lnTo>
                  <a:lnTo>
                    <a:pt x="3479763" y="1045531"/>
                  </a:lnTo>
                  <a:lnTo>
                    <a:pt x="3483246" y="1044974"/>
                  </a:lnTo>
                  <a:lnTo>
                    <a:pt x="3483246" y="1061965"/>
                  </a:lnTo>
                  <a:lnTo>
                    <a:pt x="3483246" y="1078147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4245849"/>
              <a:ext cx="3483246" cy="1306217"/>
            </a:xfrm>
            <a:custGeom>
              <a:avLst/>
              <a:gdLst/>
              <a:ahLst/>
              <a:cxnLst/>
              <a:rect l="0" t="0" r="0" b="0"/>
              <a:pathLst>
                <a:path w="3483246" h="1306217">
                  <a:moveTo>
                    <a:pt x="0" y="1306217"/>
                  </a:moveTo>
                  <a:lnTo>
                    <a:pt x="3483" y="1299265"/>
                  </a:lnTo>
                  <a:lnTo>
                    <a:pt x="6966" y="1292340"/>
                  </a:lnTo>
                  <a:lnTo>
                    <a:pt x="10449" y="1285442"/>
                  </a:lnTo>
                  <a:lnTo>
                    <a:pt x="13932" y="1278572"/>
                  </a:lnTo>
                  <a:lnTo>
                    <a:pt x="17416" y="1271730"/>
                  </a:lnTo>
                  <a:lnTo>
                    <a:pt x="20899" y="1264914"/>
                  </a:lnTo>
                  <a:lnTo>
                    <a:pt x="24382" y="1258125"/>
                  </a:lnTo>
                  <a:lnTo>
                    <a:pt x="27865" y="1251363"/>
                  </a:lnTo>
                  <a:lnTo>
                    <a:pt x="31349" y="1244627"/>
                  </a:lnTo>
                  <a:lnTo>
                    <a:pt x="34832" y="1237918"/>
                  </a:lnTo>
                  <a:lnTo>
                    <a:pt x="38315" y="1231235"/>
                  </a:lnTo>
                  <a:lnTo>
                    <a:pt x="41798" y="1224579"/>
                  </a:lnTo>
                  <a:lnTo>
                    <a:pt x="45282" y="1217948"/>
                  </a:lnTo>
                  <a:lnTo>
                    <a:pt x="48765" y="1211343"/>
                  </a:lnTo>
                  <a:lnTo>
                    <a:pt x="52248" y="1204763"/>
                  </a:lnTo>
                  <a:lnTo>
                    <a:pt x="55731" y="1198209"/>
                  </a:lnTo>
                  <a:lnTo>
                    <a:pt x="59215" y="1191681"/>
                  </a:lnTo>
                  <a:lnTo>
                    <a:pt x="62698" y="1185178"/>
                  </a:lnTo>
                  <a:lnTo>
                    <a:pt x="66181" y="1178699"/>
                  </a:lnTo>
                  <a:lnTo>
                    <a:pt x="69664" y="1172246"/>
                  </a:lnTo>
                  <a:lnTo>
                    <a:pt x="73148" y="1165818"/>
                  </a:lnTo>
                  <a:lnTo>
                    <a:pt x="76631" y="1159414"/>
                  </a:lnTo>
                  <a:lnTo>
                    <a:pt x="80114" y="1153034"/>
                  </a:lnTo>
                  <a:lnTo>
                    <a:pt x="83597" y="1146679"/>
                  </a:lnTo>
                  <a:lnTo>
                    <a:pt x="87081" y="1140348"/>
                  </a:lnTo>
                  <a:lnTo>
                    <a:pt x="90564" y="1134041"/>
                  </a:lnTo>
                  <a:lnTo>
                    <a:pt x="94047" y="1127759"/>
                  </a:lnTo>
                  <a:lnTo>
                    <a:pt x="97530" y="1121499"/>
                  </a:lnTo>
                  <a:lnTo>
                    <a:pt x="101014" y="1115264"/>
                  </a:lnTo>
                  <a:lnTo>
                    <a:pt x="104497" y="1109052"/>
                  </a:lnTo>
                  <a:lnTo>
                    <a:pt x="107980" y="1102864"/>
                  </a:lnTo>
                  <a:lnTo>
                    <a:pt x="111463" y="1096698"/>
                  </a:lnTo>
                  <a:lnTo>
                    <a:pt x="114947" y="1090556"/>
                  </a:lnTo>
                  <a:lnTo>
                    <a:pt x="118430" y="1084437"/>
                  </a:lnTo>
                  <a:lnTo>
                    <a:pt x="121913" y="1078341"/>
                  </a:lnTo>
                  <a:lnTo>
                    <a:pt x="125396" y="1072268"/>
                  </a:lnTo>
                  <a:lnTo>
                    <a:pt x="128880" y="1066217"/>
                  </a:lnTo>
                  <a:lnTo>
                    <a:pt x="132363" y="1060189"/>
                  </a:lnTo>
                  <a:lnTo>
                    <a:pt x="135846" y="1054183"/>
                  </a:lnTo>
                  <a:lnTo>
                    <a:pt x="139329" y="1048199"/>
                  </a:lnTo>
                  <a:lnTo>
                    <a:pt x="142813" y="1042237"/>
                  </a:lnTo>
                  <a:lnTo>
                    <a:pt x="146296" y="1036298"/>
                  </a:lnTo>
                  <a:lnTo>
                    <a:pt x="149779" y="1030380"/>
                  </a:lnTo>
                  <a:lnTo>
                    <a:pt x="153262" y="1024484"/>
                  </a:lnTo>
                  <a:lnTo>
                    <a:pt x="156746" y="1018610"/>
                  </a:lnTo>
                  <a:lnTo>
                    <a:pt x="160229" y="1012757"/>
                  </a:lnTo>
                  <a:lnTo>
                    <a:pt x="163712" y="1006925"/>
                  </a:lnTo>
                  <a:lnTo>
                    <a:pt x="167195" y="1001115"/>
                  </a:lnTo>
                  <a:lnTo>
                    <a:pt x="170679" y="995326"/>
                  </a:lnTo>
                  <a:lnTo>
                    <a:pt x="174162" y="989558"/>
                  </a:lnTo>
                  <a:lnTo>
                    <a:pt x="177645" y="983811"/>
                  </a:lnTo>
                  <a:lnTo>
                    <a:pt x="181128" y="978085"/>
                  </a:lnTo>
                  <a:lnTo>
                    <a:pt x="184612" y="972380"/>
                  </a:lnTo>
                  <a:lnTo>
                    <a:pt x="188095" y="966695"/>
                  </a:lnTo>
                  <a:lnTo>
                    <a:pt x="191578" y="961030"/>
                  </a:lnTo>
                  <a:lnTo>
                    <a:pt x="195061" y="955386"/>
                  </a:lnTo>
                  <a:lnTo>
                    <a:pt x="198545" y="949763"/>
                  </a:lnTo>
                  <a:lnTo>
                    <a:pt x="202028" y="944159"/>
                  </a:lnTo>
                  <a:lnTo>
                    <a:pt x="205511" y="938576"/>
                  </a:lnTo>
                  <a:lnTo>
                    <a:pt x="208994" y="933012"/>
                  </a:lnTo>
                  <a:lnTo>
                    <a:pt x="212478" y="927468"/>
                  </a:lnTo>
                  <a:lnTo>
                    <a:pt x="215961" y="921944"/>
                  </a:lnTo>
                  <a:lnTo>
                    <a:pt x="219444" y="916440"/>
                  </a:lnTo>
                  <a:lnTo>
                    <a:pt x="222927" y="910955"/>
                  </a:lnTo>
                  <a:lnTo>
                    <a:pt x="226411" y="905490"/>
                  </a:lnTo>
                  <a:lnTo>
                    <a:pt x="229894" y="900043"/>
                  </a:lnTo>
                  <a:lnTo>
                    <a:pt x="233377" y="894616"/>
                  </a:lnTo>
                  <a:lnTo>
                    <a:pt x="236860" y="889209"/>
                  </a:lnTo>
                  <a:lnTo>
                    <a:pt x="240344" y="883820"/>
                  </a:lnTo>
                  <a:lnTo>
                    <a:pt x="243827" y="878450"/>
                  </a:lnTo>
                  <a:lnTo>
                    <a:pt x="247310" y="873099"/>
                  </a:lnTo>
                  <a:lnTo>
                    <a:pt x="250793" y="867766"/>
                  </a:lnTo>
                  <a:lnTo>
                    <a:pt x="254277" y="862453"/>
                  </a:lnTo>
                  <a:lnTo>
                    <a:pt x="257760" y="857157"/>
                  </a:lnTo>
                  <a:lnTo>
                    <a:pt x="261243" y="851881"/>
                  </a:lnTo>
                  <a:lnTo>
                    <a:pt x="264726" y="846622"/>
                  </a:lnTo>
                  <a:lnTo>
                    <a:pt x="268210" y="841382"/>
                  </a:lnTo>
                  <a:lnTo>
                    <a:pt x="271693" y="836160"/>
                  </a:lnTo>
                  <a:lnTo>
                    <a:pt x="275176" y="830955"/>
                  </a:lnTo>
                  <a:lnTo>
                    <a:pt x="278659" y="825769"/>
                  </a:lnTo>
                  <a:lnTo>
                    <a:pt x="282143" y="820601"/>
                  </a:lnTo>
                  <a:lnTo>
                    <a:pt x="285626" y="815450"/>
                  </a:lnTo>
                  <a:lnTo>
                    <a:pt x="289109" y="810317"/>
                  </a:lnTo>
                  <a:lnTo>
                    <a:pt x="292592" y="805202"/>
                  </a:lnTo>
                  <a:lnTo>
                    <a:pt x="296075" y="800104"/>
                  </a:lnTo>
                  <a:lnTo>
                    <a:pt x="299559" y="795024"/>
                  </a:lnTo>
                  <a:lnTo>
                    <a:pt x="303042" y="789961"/>
                  </a:lnTo>
                  <a:lnTo>
                    <a:pt x="306525" y="784915"/>
                  </a:lnTo>
                  <a:lnTo>
                    <a:pt x="310008" y="779886"/>
                  </a:lnTo>
                  <a:lnTo>
                    <a:pt x="313492" y="774874"/>
                  </a:lnTo>
                  <a:lnTo>
                    <a:pt x="316975" y="769880"/>
                  </a:lnTo>
                  <a:lnTo>
                    <a:pt x="320458" y="764902"/>
                  </a:lnTo>
                  <a:lnTo>
                    <a:pt x="323941" y="759941"/>
                  </a:lnTo>
                  <a:lnTo>
                    <a:pt x="327425" y="754996"/>
                  </a:lnTo>
                  <a:lnTo>
                    <a:pt x="330908" y="750068"/>
                  </a:lnTo>
                  <a:lnTo>
                    <a:pt x="334391" y="745157"/>
                  </a:lnTo>
                  <a:lnTo>
                    <a:pt x="337874" y="740262"/>
                  </a:lnTo>
                  <a:lnTo>
                    <a:pt x="341358" y="735384"/>
                  </a:lnTo>
                  <a:lnTo>
                    <a:pt x="344841" y="730522"/>
                  </a:lnTo>
                  <a:lnTo>
                    <a:pt x="348324" y="725676"/>
                  </a:lnTo>
                  <a:lnTo>
                    <a:pt x="351807" y="720846"/>
                  </a:lnTo>
                  <a:lnTo>
                    <a:pt x="355291" y="716032"/>
                  </a:lnTo>
                  <a:lnTo>
                    <a:pt x="358774" y="711235"/>
                  </a:lnTo>
                  <a:lnTo>
                    <a:pt x="362257" y="706453"/>
                  </a:lnTo>
                  <a:lnTo>
                    <a:pt x="365740" y="701687"/>
                  </a:lnTo>
                  <a:lnTo>
                    <a:pt x="369224" y="696936"/>
                  </a:lnTo>
                  <a:lnTo>
                    <a:pt x="372707" y="692202"/>
                  </a:lnTo>
                  <a:lnTo>
                    <a:pt x="376190" y="687482"/>
                  </a:lnTo>
                  <a:lnTo>
                    <a:pt x="379673" y="682779"/>
                  </a:lnTo>
                  <a:lnTo>
                    <a:pt x="383157" y="678091"/>
                  </a:lnTo>
                  <a:lnTo>
                    <a:pt x="386640" y="673418"/>
                  </a:lnTo>
                  <a:lnTo>
                    <a:pt x="390123" y="668760"/>
                  </a:lnTo>
                  <a:lnTo>
                    <a:pt x="393606" y="664118"/>
                  </a:lnTo>
                  <a:lnTo>
                    <a:pt x="397090" y="659490"/>
                  </a:lnTo>
                  <a:lnTo>
                    <a:pt x="400573" y="654878"/>
                  </a:lnTo>
                  <a:lnTo>
                    <a:pt x="404056" y="650281"/>
                  </a:lnTo>
                  <a:lnTo>
                    <a:pt x="407539" y="645699"/>
                  </a:lnTo>
                  <a:lnTo>
                    <a:pt x="411023" y="641131"/>
                  </a:lnTo>
                  <a:lnTo>
                    <a:pt x="414506" y="636578"/>
                  </a:lnTo>
                  <a:lnTo>
                    <a:pt x="417989" y="632040"/>
                  </a:lnTo>
                  <a:lnTo>
                    <a:pt x="421472" y="627517"/>
                  </a:lnTo>
                  <a:lnTo>
                    <a:pt x="424956" y="623008"/>
                  </a:lnTo>
                  <a:lnTo>
                    <a:pt x="428439" y="618513"/>
                  </a:lnTo>
                  <a:lnTo>
                    <a:pt x="431922" y="614033"/>
                  </a:lnTo>
                  <a:lnTo>
                    <a:pt x="435405" y="609568"/>
                  </a:lnTo>
                  <a:lnTo>
                    <a:pt x="435405" y="725676"/>
                  </a:lnTo>
                  <a:lnTo>
                    <a:pt x="438889" y="721811"/>
                  </a:lnTo>
                  <a:lnTo>
                    <a:pt x="442372" y="717956"/>
                  </a:lnTo>
                  <a:lnTo>
                    <a:pt x="445855" y="714111"/>
                  </a:lnTo>
                  <a:lnTo>
                    <a:pt x="449338" y="710277"/>
                  </a:lnTo>
                  <a:lnTo>
                    <a:pt x="452822" y="706453"/>
                  </a:lnTo>
                  <a:lnTo>
                    <a:pt x="456305" y="702639"/>
                  </a:lnTo>
                  <a:lnTo>
                    <a:pt x="459788" y="698835"/>
                  </a:lnTo>
                  <a:lnTo>
                    <a:pt x="463271" y="695041"/>
                  </a:lnTo>
                  <a:lnTo>
                    <a:pt x="466755" y="691257"/>
                  </a:lnTo>
                  <a:lnTo>
                    <a:pt x="470238" y="687482"/>
                  </a:lnTo>
                  <a:lnTo>
                    <a:pt x="473721" y="683718"/>
                  </a:lnTo>
                  <a:lnTo>
                    <a:pt x="477204" y="679964"/>
                  </a:lnTo>
                  <a:lnTo>
                    <a:pt x="480688" y="676220"/>
                  </a:lnTo>
                  <a:lnTo>
                    <a:pt x="484171" y="672485"/>
                  </a:lnTo>
                  <a:lnTo>
                    <a:pt x="487654" y="668760"/>
                  </a:lnTo>
                  <a:lnTo>
                    <a:pt x="491137" y="665045"/>
                  </a:lnTo>
                  <a:lnTo>
                    <a:pt x="494621" y="661340"/>
                  </a:lnTo>
                  <a:lnTo>
                    <a:pt x="498104" y="657644"/>
                  </a:lnTo>
                  <a:lnTo>
                    <a:pt x="501587" y="653958"/>
                  </a:lnTo>
                  <a:lnTo>
                    <a:pt x="505070" y="650281"/>
                  </a:lnTo>
                  <a:lnTo>
                    <a:pt x="508554" y="646614"/>
                  </a:lnTo>
                  <a:lnTo>
                    <a:pt x="512037" y="642956"/>
                  </a:lnTo>
                  <a:lnTo>
                    <a:pt x="515520" y="639308"/>
                  </a:lnTo>
                  <a:lnTo>
                    <a:pt x="519003" y="635670"/>
                  </a:lnTo>
                  <a:lnTo>
                    <a:pt x="522487" y="632040"/>
                  </a:lnTo>
                  <a:lnTo>
                    <a:pt x="525970" y="628420"/>
                  </a:lnTo>
                  <a:lnTo>
                    <a:pt x="529453" y="624810"/>
                  </a:lnTo>
                  <a:lnTo>
                    <a:pt x="532936" y="621208"/>
                  </a:lnTo>
                  <a:lnTo>
                    <a:pt x="536420" y="617616"/>
                  </a:lnTo>
                  <a:lnTo>
                    <a:pt x="539903" y="614033"/>
                  </a:lnTo>
                  <a:lnTo>
                    <a:pt x="543386" y="610460"/>
                  </a:lnTo>
                  <a:lnTo>
                    <a:pt x="546869" y="606895"/>
                  </a:lnTo>
                  <a:lnTo>
                    <a:pt x="550353" y="603340"/>
                  </a:lnTo>
                  <a:lnTo>
                    <a:pt x="553836" y="599793"/>
                  </a:lnTo>
                  <a:lnTo>
                    <a:pt x="557319" y="596256"/>
                  </a:lnTo>
                  <a:lnTo>
                    <a:pt x="560802" y="592728"/>
                  </a:lnTo>
                  <a:lnTo>
                    <a:pt x="564286" y="589208"/>
                  </a:lnTo>
                  <a:lnTo>
                    <a:pt x="567769" y="585698"/>
                  </a:lnTo>
                  <a:lnTo>
                    <a:pt x="571252" y="582196"/>
                  </a:lnTo>
                  <a:lnTo>
                    <a:pt x="574735" y="578704"/>
                  </a:lnTo>
                  <a:lnTo>
                    <a:pt x="578218" y="575220"/>
                  </a:lnTo>
                  <a:lnTo>
                    <a:pt x="581702" y="571745"/>
                  </a:lnTo>
                  <a:lnTo>
                    <a:pt x="585185" y="568278"/>
                  </a:lnTo>
                  <a:lnTo>
                    <a:pt x="588668" y="564821"/>
                  </a:lnTo>
                  <a:lnTo>
                    <a:pt x="592151" y="561372"/>
                  </a:lnTo>
                  <a:lnTo>
                    <a:pt x="595635" y="557932"/>
                  </a:lnTo>
                  <a:lnTo>
                    <a:pt x="599118" y="554500"/>
                  </a:lnTo>
                  <a:lnTo>
                    <a:pt x="602601" y="551077"/>
                  </a:lnTo>
                  <a:lnTo>
                    <a:pt x="606084" y="547663"/>
                  </a:lnTo>
                  <a:lnTo>
                    <a:pt x="609568" y="544257"/>
                  </a:lnTo>
                  <a:lnTo>
                    <a:pt x="613051" y="540859"/>
                  </a:lnTo>
                  <a:lnTo>
                    <a:pt x="616534" y="537471"/>
                  </a:lnTo>
                  <a:lnTo>
                    <a:pt x="620017" y="534090"/>
                  </a:lnTo>
                  <a:lnTo>
                    <a:pt x="623501" y="530718"/>
                  </a:lnTo>
                  <a:lnTo>
                    <a:pt x="626984" y="527354"/>
                  </a:lnTo>
                  <a:lnTo>
                    <a:pt x="630467" y="523999"/>
                  </a:lnTo>
                  <a:lnTo>
                    <a:pt x="633950" y="520652"/>
                  </a:lnTo>
                  <a:lnTo>
                    <a:pt x="637434" y="517313"/>
                  </a:lnTo>
                  <a:lnTo>
                    <a:pt x="640917" y="513983"/>
                  </a:lnTo>
                  <a:lnTo>
                    <a:pt x="644400" y="510661"/>
                  </a:lnTo>
                  <a:lnTo>
                    <a:pt x="647883" y="507347"/>
                  </a:lnTo>
                  <a:lnTo>
                    <a:pt x="651367" y="504041"/>
                  </a:lnTo>
                  <a:lnTo>
                    <a:pt x="654850" y="500743"/>
                  </a:lnTo>
                  <a:lnTo>
                    <a:pt x="658333" y="497453"/>
                  </a:lnTo>
                  <a:lnTo>
                    <a:pt x="661816" y="494172"/>
                  </a:lnTo>
                  <a:lnTo>
                    <a:pt x="665300" y="490898"/>
                  </a:lnTo>
                  <a:lnTo>
                    <a:pt x="668783" y="487633"/>
                  </a:lnTo>
                  <a:lnTo>
                    <a:pt x="672266" y="484375"/>
                  </a:lnTo>
                  <a:lnTo>
                    <a:pt x="675749" y="481126"/>
                  </a:lnTo>
                  <a:lnTo>
                    <a:pt x="679233" y="477884"/>
                  </a:lnTo>
                  <a:lnTo>
                    <a:pt x="682716" y="474650"/>
                  </a:lnTo>
                  <a:lnTo>
                    <a:pt x="686199" y="471424"/>
                  </a:lnTo>
                  <a:lnTo>
                    <a:pt x="689682" y="468206"/>
                  </a:lnTo>
                  <a:lnTo>
                    <a:pt x="693166" y="464996"/>
                  </a:lnTo>
                  <a:lnTo>
                    <a:pt x="696649" y="461794"/>
                  </a:lnTo>
                  <a:lnTo>
                    <a:pt x="700132" y="458599"/>
                  </a:lnTo>
                  <a:lnTo>
                    <a:pt x="703615" y="455412"/>
                  </a:lnTo>
                  <a:lnTo>
                    <a:pt x="707099" y="452233"/>
                  </a:lnTo>
                  <a:lnTo>
                    <a:pt x="710582" y="449061"/>
                  </a:lnTo>
                  <a:lnTo>
                    <a:pt x="714065" y="445897"/>
                  </a:lnTo>
                  <a:lnTo>
                    <a:pt x="717548" y="442741"/>
                  </a:lnTo>
                  <a:lnTo>
                    <a:pt x="721032" y="439592"/>
                  </a:lnTo>
                  <a:lnTo>
                    <a:pt x="724515" y="436451"/>
                  </a:lnTo>
                  <a:lnTo>
                    <a:pt x="727998" y="433317"/>
                  </a:lnTo>
                  <a:lnTo>
                    <a:pt x="731481" y="430191"/>
                  </a:lnTo>
                  <a:lnTo>
                    <a:pt x="734965" y="427072"/>
                  </a:lnTo>
                  <a:lnTo>
                    <a:pt x="738448" y="423961"/>
                  </a:lnTo>
                  <a:lnTo>
                    <a:pt x="741931" y="420857"/>
                  </a:lnTo>
                  <a:lnTo>
                    <a:pt x="745414" y="417761"/>
                  </a:lnTo>
                  <a:lnTo>
                    <a:pt x="748898" y="414672"/>
                  </a:lnTo>
                  <a:lnTo>
                    <a:pt x="752381" y="411590"/>
                  </a:lnTo>
                  <a:lnTo>
                    <a:pt x="755864" y="408516"/>
                  </a:lnTo>
                  <a:lnTo>
                    <a:pt x="759347" y="405449"/>
                  </a:lnTo>
                  <a:lnTo>
                    <a:pt x="762831" y="402389"/>
                  </a:lnTo>
                  <a:lnTo>
                    <a:pt x="766314" y="399336"/>
                  </a:lnTo>
                  <a:lnTo>
                    <a:pt x="769797" y="396291"/>
                  </a:lnTo>
                  <a:lnTo>
                    <a:pt x="773280" y="393253"/>
                  </a:lnTo>
                  <a:lnTo>
                    <a:pt x="776764" y="390222"/>
                  </a:lnTo>
                  <a:lnTo>
                    <a:pt x="780247" y="387198"/>
                  </a:lnTo>
                  <a:lnTo>
                    <a:pt x="783730" y="384181"/>
                  </a:lnTo>
                  <a:lnTo>
                    <a:pt x="787213" y="381172"/>
                  </a:lnTo>
                  <a:lnTo>
                    <a:pt x="790697" y="378169"/>
                  </a:lnTo>
                  <a:lnTo>
                    <a:pt x="794180" y="375173"/>
                  </a:lnTo>
                  <a:lnTo>
                    <a:pt x="797663" y="372185"/>
                  </a:lnTo>
                  <a:lnTo>
                    <a:pt x="801146" y="369203"/>
                  </a:lnTo>
                  <a:lnTo>
                    <a:pt x="804630" y="366229"/>
                  </a:lnTo>
                  <a:lnTo>
                    <a:pt x="808113" y="363261"/>
                  </a:lnTo>
                  <a:lnTo>
                    <a:pt x="811596" y="360300"/>
                  </a:lnTo>
                  <a:lnTo>
                    <a:pt x="815079" y="357347"/>
                  </a:lnTo>
                  <a:lnTo>
                    <a:pt x="818563" y="354400"/>
                  </a:lnTo>
                  <a:lnTo>
                    <a:pt x="822046" y="351460"/>
                  </a:lnTo>
                  <a:lnTo>
                    <a:pt x="825529" y="348526"/>
                  </a:lnTo>
                  <a:lnTo>
                    <a:pt x="829012" y="345600"/>
                  </a:lnTo>
                  <a:lnTo>
                    <a:pt x="832496" y="342680"/>
                  </a:lnTo>
                  <a:lnTo>
                    <a:pt x="835979" y="339767"/>
                  </a:lnTo>
                  <a:lnTo>
                    <a:pt x="839462" y="336861"/>
                  </a:lnTo>
                  <a:lnTo>
                    <a:pt x="842945" y="333961"/>
                  </a:lnTo>
                  <a:lnTo>
                    <a:pt x="846429" y="331068"/>
                  </a:lnTo>
                  <a:lnTo>
                    <a:pt x="849912" y="328182"/>
                  </a:lnTo>
                  <a:lnTo>
                    <a:pt x="853395" y="325303"/>
                  </a:lnTo>
                  <a:lnTo>
                    <a:pt x="856878" y="322430"/>
                  </a:lnTo>
                  <a:lnTo>
                    <a:pt x="860361" y="319563"/>
                  </a:lnTo>
                  <a:lnTo>
                    <a:pt x="863845" y="316704"/>
                  </a:lnTo>
                  <a:lnTo>
                    <a:pt x="867328" y="313850"/>
                  </a:lnTo>
                  <a:lnTo>
                    <a:pt x="870811" y="311004"/>
                  </a:lnTo>
                  <a:lnTo>
                    <a:pt x="874294" y="308163"/>
                  </a:lnTo>
                  <a:lnTo>
                    <a:pt x="877778" y="305330"/>
                  </a:lnTo>
                  <a:lnTo>
                    <a:pt x="881261" y="302502"/>
                  </a:lnTo>
                  <a:lnTo>
                    <a:pt x="884744" y="299682"/>
                  </a:lnTo>
                  <a:lnTo>
                    <a:pt x="888227" y="296867"/>
                  </a:lnTo>
                  <a:lnTo>
                    <a:pt x="891711" y="294059"/>
                  </a:lnTo>
                  <a:lnTo>
                    <a:pt x="895194" y="291257"/>
                  </a:lnTo>
                  <a:lnTo>
                    <a:pt x="898677" y="288462"/>
                  </a:lnTo>
                  <a:lnTo>
                    <a:pt x="902160" y="285673"/>
                  </a:lnTo>
                  <a:lnTo>
                    <a:pt x="905644" y="282890"/>
                  </a:lnTo>
                  <a:lnTo>
                    <a:pt x="909127" y="280114"/>
                  </a:lnTo>
                  <a:lnTo>
                    <a:pt x="912610" y="277344"/>
                  </a:lnTo>
                  <a:lnTo>
                    <a:pt x="916093" y="274580"/>
                  </a:lnTo>
                  <a:lnTo>
                    <a:pt x="919577" y="271822"/>
                  </a:lnTo>
                  <a:lnTo>
                    <a:pt x="923060" y="269071"/>
                  </a:lnTo>
                  <a:lnTo>
                    <a:pt x="926543" y="266325"/>
                  </a:lnTo>
                  <a:lnTo>
                    <a:pt x="930026" y="263586"/>
                  </a:lnTo>
                  <a:lnTo>
                    <a:pt x="933510" y="260853"/>
                  </a:lnTo>
                  <a:lnTo>
                    <a:pt x="936993" y="258126"/>
                  </a:lnTo>
                  <a:lnTo>
                    <a:pt x="940476" y="255405"/>
                  </a:lnTo>
                  <a:lnTo>
                    <a:pt x="943959" y="252690"/>
                  </a:lnTo>
                  <a:lnTo>
                    <a:pt x="947443" y="249982"/>
                  </a:lnTo>
                  <a:lnTo>
                    <a:pt x="950926" y="247279"/>
                  </a:lnTo>
                  <a:lnTo>
                    <a:pt x="954409" y="244582"/>
                  </a:lnTo>
                  <a:lnTo>
                    <a:pt x="957892" y="241892"/>
                  </a:lnTo>
                  <a:lnTo>
                    <a:pt x="961376" y="239207"/>
                  </a:lnTo>
                  <a:lnTo>
                    <a:pt x="964859" y="236528"/>
                  </a:lnTo>
                  <a:lnTo>
                    <a:pt x="968342" y="233855"/>
                  </a:lnTo>
                  <a:lnTo>
                    <a:pt x="971825" y="231188"/>
                  </a:lnTo>
                  <a:lnTo>
                    <a:pt x="975309" y="228527"/>
                  </a:lnTo>
                  <a:lnTo>
                    <a:pt x="978792" y="225872"/>
                  </a:lnTo>
                  <a:lnTo>
                    <a:pt x="982275" y="223223"/>
                  </a:lnTo>
                  <a:lnTo>
                    <a:pt x="985758" y="220580"/>
                  </a:lnTo>
                  <a:lnTo>
                    <a:pt x="989242" y="217942"/>
                  </a:lnTo>
                  <a:lnTo>
                    <a:pt x="992725" y="215310"/>
                  </a:lnTo>
                  <a:lnTo>
                    <a:pt x="996208" y="212684"/>
                  </a:lnTo>
                  <a:lnTo>
                    <a:pt x="999691" y="210064"/>
                  </a:lnTo>
                  <a:lnTo>
                    <a:pt x="1003175" y="207449"/>
                  </a:lnTo>
                  <a:lnTo>
                    <a:pt x="1006658" y="204840"/>
                  </a:lnTo>
                  <a:lnTo>
                    <a:pt x="1010141" y="202237"/>
                  </a:lnTo>
                  <a:lnTo>
                    <a:pt x="1013624" y="199640"/>
                  </a:lnTo>
                  <a:lnTo>
                    <a:pt x="1017108" y="197048"/>
                  </a:lnTo>
                  <a:lnTo>
                    <a:pt x="1020591" y="194462"/>
                  </a:lnTo>
                  <a:lnTo>
                    <a:pt x="1024074" y="191881"/>
                  </a:lnTo>
                  <a:lnTo>
                    <a:pt x="1027557" y="189306"/>
                  </a:lnTo>
                  <a:lnTo>
                    <a:pt x="1031041" y="186737"/>
                  </a:lnTo>
                  <a:lnTo>
                    <a:pt x="1034524" y="184173"/>
                  </a:lnTo>
                  <a:lnTo>
                    <a:pt x="1038007" y="181615"/>
                  </a:lnTo>
                  <a:lnTo>
                    <a:pt x="1041490" y="179063"/>
                  </a:lnTo>
                  <a:lnTo>
                    <a:pt x="1044974" y="176515"/>
                  </a:lnTo>
                  <a:lnTo>
                    <a:pt x="1048457" y="173974"/>
                  </a:lnTo>
                  <a:lnTo>
                    <a:pt x="1051940" y="171438"/>
                  </a:lnTo>
                  <a:lnTo>
                    <a:pt x="1055423" y="168907"/>
                  </a:lnTo>
                  <a:lnTo>
                    <a:pt x="1058907" y="166382"/>
                  </a:lnTo>
                  <a:lnTo>
                    <a:pt x="1062390" y="163862"/>
                  </a:lnTo>
                  <a:lnTo>
                    <a:pt x="1065873" y="161348"/>
                  </a:lnTo>
                  <a:lnTo>
                    <a:pt x="1069356" y="158839"/>
                  </a:lnTo>
                  <a:lnTo>
                    <a:pt x="1072840" y="156335"/>
                  </a:lnTo>
                  <a:lnTo>
                    <a:pt x="1076323" y="153837"/>
                  </a:lnTo>
                  <a:lnTo>
                    <a:pt x="1079806" y="151344"/>
                  </a:lnTo>
                  <a:lnTo>
                    <a:pt x="1083289" y="148856"/>
                  </a:lnTo>
                  <a:lnTo>
                    <a:pt x="1086773" y="146374"/>
                  </a:lnTo>
                  <a:lnTo>
                    <a:pt x="1090256" y="143897"/>
                  </a:lnTo>
                  <a:lnTo>
                    <a:pt x="1093739" y="141425"/>
                  </a:lnTo>
                  <a:lnTo>
                    <a:pt x="1097222" y="138959"/>
                  </a:lnTo>
                  <a:lnTo>
                    <a:pt x="1100706" y="136498"/>
                  </a:lnTo>
                  <a:lnTo>
                    <a:pt x="1104189" y="134042"/>
                  </a:lnTo>
                  <a:lnTo>
                    <a:pt x="1107672" y="131591"/>
                  </a:lnTo>
                  <a:lnTo>
                    <a:pt x="1111155" y="129145"/>
                  </a:lnTo>
                  <a:lnTo>
                    <a:pt x="1114639" y="126705"/>
                  </a:lnTo>
                  <a:lnTo>
                    <a:pt x="1118122" y="124270"/>
                  </a:lnTo>
                  <a:lnTo>
                    <a:pt x="1121605" y="121840"/>
                  </a:lnTo>
                  <a:lnTo>
                    <a:pt x="1125088" y="119415"/>
                  </a:lnTo>
                  <a:lnTo>
                    <a:pt x="1128572" y="116995"/>
                  </a:lnTo>
                  <a:lnTo>
                    <a:pt x="1132055" y="114580"/>
                  </a:lnTo>
                  <a:lnTo>
                    <a:pt x="1135538" y="112170"/>
                  </a:lnTo>
                  <a:lnTo>
                    <a:pt x="1139021" y="109766"/>
                  </a:lnTo>
                  <a:lnTo>
                    <a:pt x="1142505" y="107366"/>
                  </a:lnTo>
                  <a:lnTo>
                    <a:pt x="1145988" y="104972"/>
                  </a:lnTo>
                  <a:lnTo>
                    <a:pt x="1149471" y="102582"/>
                  </a:lnTo>
                  <a:lnTo>
                    <a:pt x="1152954" y="100198"/>
                  </a:lnTo>
                  <a:lnTo>
                    <a:pt x="1156437" y="97818"/>
                  </a:lnTo>
                  <a:lnTo>
                    <a:pt x="1159921" y="95443"/>
                  </a:lnTo>
                  <a:lnTo>
                    <a:pt x="1163404" y="93074"/>
                  </a:lnTo>
                  <a:lnTo>
                    <a:pt x="1166887" y="90709"/>
                  </a:lnTo>
                  <a:lnTo>
                    <a:pt x="1170370" y="88349"/>
                  </a:lnTo>
                  <a:lnTo>
                    <a:pt x="1173854" y="85994"/>
                  </a:lnTo>
                  <a:lnTo>
                    <a:pt x="1177337" y="83644"/>
                  </a:lnTo>
                  <a:lnTo>
                    <a:pt x="1180820" y="81299"/>
                  </a:lnTo>
                  <a:lnTo>
                    <a:pt x="1184303" y="78959"/>
                  </a:lnTo>
                  <a:lnTo>
                    <a:pt x="1187787" y="76624"/>
                  </a:lnTo>
                  <a:lnTo>
                    <a:pt x="1191270" y="74293"/>
                  </a:lnTo>
                  <a:lnTo>
                    <a:pt x="1194753" y="71967"/>
                  </a:lnTo>
                  <a:lnTo>
                    <a:pt x="1198236" y="69646"/>
                  </a:lnTo>
                  <a:lnTo>
                    <a:pt x="1201720" y="67330"/>
                  </a:lnTo>
                  <a:lnTo>
                    <a:pt x="1205203" y="65019"/>
                  </a:lnTo>
                  <a:lnTo>
                    <a:pt x="1208686" y="62712"/>
                  </a:lnTo>
                  <a:lnTo>
                    <a:pt x="1212169" y="60410"/>
                  </a:lnTo>
                  <a:lnTo>
                    <a:pt x="1215653" y="58113"/>
                  </a:lnTo>
                  <a:lnTo>
                    <a:pt x="1219136" y="55821"/>
                  </a:lnTo>
                  <a:lnTo>
                    <a:pt x="1222619" y="53533"/>
                  </a:lnTo>
                  <a:lnTo>
                    <a:pt x="1226102" y="51250"/>
                  </a:lnTo>
                  <a:lnTo>
                    <a:pt x="1229586" y="48972"/>
                  </a:lnTo>
                  <a:lnTo>
                    <a:pt x="1233069" y="46698"/>
                  </a:lnTo>
                  <a:lnTo>
                    <a:pt x="1236552" y="44429"/>
                  </a:lnTo>
                  <a:lnTo>
                    <a:pt x="1240035" y="42164"/>
                  </a:lnTo>
                  <a:lnTo>
                    <a:pt x="1243519" y="39904"/>
                  </a:lnTo>
                  <a:lnTo>
                    <a:pt x="1247002" y="37649"/>
                  </a:lnTo>
                  <a:lnTo>
                    <a:pt x="1250485" y="35398"/>
                  </a:lnTo>
                  <a:lnTo>
                    <a:pt x="1253968" y="33152"/>
                  </a:lnTo>
                  <a:lnTo>
                    <a:pt x="1257452" y="30911"/>
                  </a:lnTo>
                  <a:lnTo>
                    <a:pt x="1260935" y="28674"/>
                  </a:lnTo>
                  <a:lnTo>
                    <a:pt x="1264418" y="26441"/>
                  </a:lnTo>
                  <a:lnTo>
                    <a:pt x="1267901" y="24213"/>
                  </a:lnTo>
                  <a:lnTo>
                    <a:pt x="1271385" y="21990"/>
                  </a:lnTo>
                  <a:lnTo>
                    <a:pt x="1274868" y="19771"/>
                  </a:lnTo>
                  <a:lnTo>
                    <a:pt x="1278351" y="17556"/>
                  </a:lnTo>
                  <a:lnTo>
                    <a:pt x="1281834" y="15346"/>
                  </a:lnTo>
                  <a:lnTo>
                    <a:pt x="1285318" y="13141"/>
                  </a:lnTo>
                  <a:lnTo>
                    <a:pt x="1288801" y="10939"/>
                  </a:lnTo>
                  <a:lnTo>
                    <a:pt x="1292284" y="8743"/>
                  </a:lnTo>
                  <a:lnTo>
                    <a:pt x="1295767" y="6550"/>
                  </a:lnTo>
                  <a:lnTo>
                    <a:pt x="1299251" y="4362"/>
                  </a:lnTo>
                  <a:lnTo>
                    <a:pt x="1302734" y="2179"/>
                  </a:lnTo>
                  <a:lnTo>
                    <a:pt x="1306217" y="0"/>
                  </a:lnTo>
                  <a:lnTo>
                    <a:pt x="1306217" y="145135"/>
                  </a:lnTo>
                  <a:lnTo>
                    <a:pt x="1306217" y="261243"/>
                  </a:lnTo>
                  <a:lnTo>
                    <a:pt x="1309700" y="259294"/>
                  </a:lnTo>
                  <a:lnTo>
                    <a:pt x="1313184" y="257348"/>
                  </a:lnTo>
                  <a:lnTo>
                    <a:pt x="1316667" y="255405"/>
                  </a:lnTo>
                  <a:lnTo>
                    <a:pt x="1320150" y="253465"/>
                  </a:lnTo>
                  <a:lnTo>
                    <a:pt x="1323633" y="251529"/>
                  </a:lnTo>
                  <a:lnTo>
                    <a:pt x="1327117" y="249595"/>
                  </a:lnTo>
                  <a:lnTo>
                    <a:pt x="1330600" y="247665"/>
                  </a:lnTo>
                  <a:lnTo>
                    <a:pt x="1334083" y="245737"/>
                  </a:lnTo>
                  <a:lnTo>
                    <a:pt x="1337566" y="243813"/>
                  </a:lnTo>
                  <a:lnTo>
                    <a:pt x="1341050" y="241892"/>
                  </a:lnTo>
                  <a:lnTo>
                    <a:pt x="1344533" y="239973"/>
                  </a:lnTo>
                  <a:lnTo>
                    <a:pt x="1348016" y="238058"/>
                  </a:lnTo>
                  <a:lnTo>
                    <a:pt x="1351499" y="236146"/>
                  </a:lnTo>
                  <a:lnTo>
                    <a:pt x="1354983" y="234237"/>
                  </a:lnTo>
                  <a:lnTo>
                    <a:pt x="1358466" y="232331"/>
                  </a:lnTo>
                  <a:lnTo>
                    <a:pt x="1361949" y="230428"/>
                  </a:lnTo>
                  <a:lnTo>
                    <a:pt x="1365432" y="228527"/>
                  </a:lnTo>
                  <a:lnTo>
                    <a:pt x="1368916" y="226630"/>
                  </a:lnTo>
                  <a:lnTo>
                    <a:pt x="1372399" y="224736"/>
                  </a:lnTo>
                  <a:lnTo>
                    <a:pt x="1375882" y="222845"/>
                  </a:lnTo>
                  <a:lnTo>
                    <a:pt x="1379365" y="220957"/>
                  </a:lnTo>
                  <a:lnTo>
                    <a:pt x="1382849" y="219072"/>
                  </a:lnTo>
                  <a:lnTo>
                    <a:pt x="1386332" y="217189"/>
                  </a:lnTo>
                  <a:lnTo>
                    <a:pt x="1389815" y="215310"/>
                  </a:lnTo>
                  <a:lnTo>
                    <a:pt x="1393298" y="213434"/>
                  </a:lnTo>
                  <a:lnTo>
                    <a:pt x="1396782" y="211560"/>
                  </a:lnTo>
                  <a:lnTo>
                    <a:pt x="1400265" y="209690"/>
                  </a:lnTo>
                  <a:lnTo>
                    <a:pt x="1403748" y="207822"/>
                  </a:lnTo>
                  <a:lnTo>
                    <a:pt x="1407231" y="205958"/>
                  </a:lnTo>
                  <a:lnTo>
                    <a:pt x="1410715" y="204096"/>
                  </a:lnTo>
                  <a:lnTo>
                    <a:pt x="1414198" y="202237"/>
                  </a:lnTo>
                  <a:lnTo>
                    <a:pt x="1417681" y="200381"/>
                  </a:lnTo>
                  <a:lnTo>
                    <a:pt x="1421164" y="198528"/>
                  </a:lnTo>
                  <a:lnTo>
                    <a:pt x="1424648" y="196678"/>
                  </a:lnTo>
                  <a:lnTo>
                    <a:pt x="1428131" y="194831"/>
                  </a:lnTo>
                  <a:lnTo>
                    <a:pt x="1431614" y="192987"/>
                  </a:lnTo>
                  <a:lnTo>
                    <a:pt x="1435097" y="191145"/>
                  </a:lnTo>
                  <a:lnTo>
                    <a:pt x="1438580" y="189306"/>
                  </a:lnTo>
                  <a:lnTo>
                    <a:pt x="1442064" y="187471"/>
                  </a:lnTo>
                  <a:lnTo>
                    <a:pt x="1445547" y="185638"/>
                  </a:lnTo>
                  <a:lnTo>
                    <a:pt x="1449030" y="183808"/>
                  </a:lnTo>
                  <a:lnTo>
                    <a:pt x="1452513" y="181980"/>
                  </a:lnTo>
                  <a:lnTo>
                    <a:pt x="1455997" y="180156"/>
                  </a:lnTo>
                  <a:lnTo>
                    <a:pt x="1459480" y="178334"/>
                  </a:lnTo>
                  <a:lnTo>
                    <a:pt x="1462963" y="176515"/>
                  </a:lnTo>
                  <a:lnTo>
                    <a:pt x="1466446" y="174699"/>
                  </a:lnTo>
                  <a:lnTo>
                    <a:pt x="1469930" y="172886"/>
                  </a:lnTo>
                  <a:lnTo>
                    <a:pt x="1473413" y="171076"/>
                  </a:lnTo>
                  <a:lnTo>
                    <a:pt x="1476896" y="169268"/>
                  </a:lnTo>
                  <a:lnTo>
                    <a:pt x="1480379" y="167463"/>
                  </a:lnTo>
                  <a:lnTo>
                    <a:pt x="1483863" y="165661"/>
                  </a:lnTo>
                  <a:lnTo>
                    <a:pt x="1487346" y="163862"/>
                  </a:lnTo>
                  <a:lnTo>
                    <a:pt x="1490829" y="162065"/>
                  </a:lnTo>
                  <a:lnTo>
                    <a:pt x="1494312" y="160272"/>
                  </a:lnTo>
                  <a:lnTo>
                    <a:pt x="1497796" y="158481"/>
                  </a:lnTo>
                  <a:lnTo>
                    <a:pt x="1501279" y="156692"/>
                  </a:lnTo>
                  <a:lnTo>
                    <a:pt x="1504762" y="154907"/>
                  </a:lnTo>
                  <a:lnTo>
                    <a:pt x="1508245" y="153124"/>
                  </a:lnTo>
                  <a:lnTo>
                    <a:pt x="1511729" y="151344"/>
                  </a:lnTo>
                  <a:lnTo>
                    <a:pt x="1515212" y="149566"/>
                  </a:lnTo>
                  <a:lnTo>
                    <a:pt x="1518695" y="147792"/>
                  </a:lnTo>
                  <a:lnTo>
                    <a:pt x="1522178" y="146020"/>
                  </a:lnTo>
                  <a:lnTo>
                    <a:pt x="1525662" y="144250"/>
                  </a:lnTo>
                  <a:lnTo>
                    <a:pt x="1529145" y="142484"/>
                  </a:lnTo>
                  <a:lnTo>
                    <a:pt x="1532628" y="140720"/>
                  </a:lnTo>
                  <a:lnTo>
                    <a:pt x="1536111" y="138959"/>
                  </a:lnTo>
                  <a:lnTo>
                    <a:pt x="1539595" y="137200"/>
                  </a:lnTo>
                  <a:lnTo>
                    <a:pt x="1543078" y="135444"/>
                  </a:lnTo>
                  <a:lnTo>
                    <a:pt x="1546561" y="133691"/>
                  </a:lnTo>
                  <a:lnTo>
                    <a:pt x="1550044" y="131941"/>
                  </a:lnTo>
                  <a:lnTo>
                    <a:pt x="1553528" y="130193"/>
                  </a:lnTo>
                  <a:lnTo>
                    <a:pt x="1557011" y="128448"/>
                  </a:lnTo>
                  <a:lnTo>
                    <a:pt x="1560494" y="126705"/>
                  </a:lnTo>
                  <a:lnTo>
                    <a:pt x="1563977" y="124965"/>
                  </a:lnTo>
                  <a:lnTo>
                    <a:pt x="1567461" y="123228"/>
                  </a:lnTo>
                  <a:lnTo>
                    <a:pt x="1570944" y="121493"/>
                  </a:lnTo>
                  <a:lnTo>
                    <a:pt x="1574427" y="119761"/>
                  </a:lnTo>
                  <a:lnTo>
                    <a:pt x="1577910" y="118031"/>
                  </a:lnTo>
                  <a:lnTo>
                    <a:pt x="1581394" y="116304"/>
                  </a:lnTo>
                  <a:lnTo>
                    <a:pt x="1584877" y="114580"/>
                  </a:lnTo>
                  <a:lnTo>
                    <a:pt x="1588360" y="112858"/>
                  </a:lnTo>
                  <a:lnTo>
                    <a:pt x="1591843" y="111139"/>
                  </a:lnTo>
                  <a:lnTo>
                    <a:pt x="1595327" y="109423"/>
                  </a:lnTo>
                  <a:lnTo>
                    <a:pt x="1598810" y="107709"/>
                  </a:lnTo>
                  <a:lnTo>
                    <a:pt x="1602293" y="105997"/>
                  </a:lnTo>
                  <a:lnTo>
                    <a:pt x="1605776" y="104288"/>
                  </a:lnTo>
                  <a:lnTo>
                    <a:pt x="1609260" y="102582"/>
                  </a:lnTo>
                  <a:lnTo>
                    <a:pt x="1612743" y="100878"/>
                  </a:lnTo>
                  <a:lnTo>
                    <a:pt x="1616226" y="99177"/>
                  </a:lnTo>
                  <a:lnTo>
                    <a:pt x="1619709" y="97478"/>
                  </a:lnTo>
                  <a:lnTo>
                    <a:pt x="1623193" y="95782"/>
                  </a:lnTo>
                  <a:lnTo>
                    <a:pt x="1626676" y="94089"/>
                  </a:lnTo>
                  <a:lnTo>
                    <a:pt x="1630159" y="92398"/>
                  </a:lnTo>
                  <a:lnTo>
                    <a:pt x="1633642" y="90709"/>
                  </a:lnTo>
                  <a:lnTo>
                    <a:pt x="1637126" y="89023"/>
                  </a:lnTo>
                  <a:lnTo>
                    <a:pt x="1640609" y="87339"/>
                  </a:lnTo>
                  <a:lnTo>
                    <a:pt x="1644092" y="85658"/>
                  </a:lnTo>
                  <a:lnTo>
                    <a:pt x="1647575" y="83980"/>
                  </a:lnTo>
                  <a:lnTo>
                    <a:pt x="1651059" y="82304"/>
                  </a:lnTo>
                  <a:lnTo>
                    <a:pt x="1654542" y="80630"/>
                  </a:lnTo>
                  <a:lnTo>
                    <a:pt x="1658025" y="78959"/>
                  </a:lnTo>
                  <a:lnTo>
                    <a:pt x="1661508" y="77290"/>
                  </a:lnTo>
                  <a:lnTo>
                    <a:pt x="1664992" y="75624"/>
                  </a:lnTo>
                  <a:lnTo>
                    <a:pt x="1668475" y="73961"/>
                  </a:lnTo>
                  <a:lnTo>
                    <a:pt x="1671958" y="72299"/>
                  </a:lnTo>
                  <a:lnTo>
                    <a:pt x="1675441" y="70641"/>
                  </a:lnTo>
                  <a:lnTo>
                    <a:pt x="1678925" y="68984"/>
                  </a:lnTo>
                  <a:lnTo>
                    <a:pt x="1682408" y="67330"/>
                  </a:lnTo>
                  <a:lnTo>
                    <a:pt x="1685891" y="65679"/>
                  </a:lnTo>
                  <a:lnTo>
                    <a:pt x="1689374" y="64030"/>
                  </a:lnTo>
                  <a:lnTo>
                    <a:pt x="1692858" y="62383"/>
                  </a:lnTo>
                  <a:lnTo>
                    <a:pt x="1696341" y="60739"/>
                  </a:lnTo>
                  <a:lnTo>
                    <a:pt x="1699824" y="59097"/>
                  </a:lnTo>
                  <a:lnTo>
                    <a:pt x="1703307" y="57458"/>
                  </a:lnTo>
                  <a:lnTo>
                    <a:pt x="1706791" y="55821"/>
                  </a:lnTo>
                  <a:lnTo>
                    <a:pt x="1710274" y="54186"/>
                  </a:lnTo>
                  <a:lnTo>
                    <a:pt x="1713757" y="52554"/>
                  </a:lnTo>
                  <a:lnTo>
                    <a:pt x="1717240" y="50924"/>
                  </a:lnTo>
                  <a:lnTo>
                    <a:pt x="1720723" y="49297"/>
                  </a:lnTo>
                  <a:lnTo>
                    <a:pt x="1724207" y="47672"/>
                  </a:lnTo>
                  <a:lnTo>
                    <a:pt x="1727690" y="46049"/>
                  </a:lnTo>
                  <a:lnTo>
                    <a:pt x="1731173" y="44429"/>
                  </a:lnTo>
                  <a:lnTo>
                    <a:pt x="1734656" y="42811"/>
                  </a:lnTo>
                  <a:lnTo>
                    <a:pt x="1738140" y="41195"/>
                  </a:lnTo>
                  <a:lnTo>
                    <a:pt x="1741623" y="39582"/>
                  </a:lnTo>
                  <a:lnTo>
                    <a:pt x="1741623" y="145135"/>
                  </a:lnTo>
                  <a:lnTo>
                    <a:pt x="1741623" y="234449"/>
                  </a:lnTo>
                  <a:lnTo>
                    <a:pt x="1745106" y="232966"/>
                  </a:lnTo>
                  <a:lnTo>
                    <a:pt x="1748589" y="231484"/>
                  </a:lnTo>
                  <a:lnTo>
                    <a:pt x="1752073" y="230005"/>
                  </a:lnTo>
                  <a:lnTo>
                    <a:pt x="1755556" y="228527"/>
                  </a:lnTo>
                  <a:lnTo>
                    <a:pt x="1759039" y="227052"/>
                  </a:lnTo>
                  <a:lnTo>
                    <a:pt x="1762522" y="225578"/>
                  </a:lnTo>
                  <a:lnTo>
                    <a:pt x="1766006" y="224105"/>
                  </a:lnTo>
                  <a:lnTo>
                    <a:pt x="1769489" y="222635"/>
                  </a:lnTo>
                  <a:lnTo>
                    <a:pt x="1772972" y="221166"/>
                  </a:lnTo>
                  <a:lnTo>
                    <a:pt x="1776455" y="219700"/>
                  </a:lnTo>
                  <a:lnTo>
                    <a:pt x="1779939" y="218235"/>
                  </a:lnTo>
                  <a:lnTo>
                    <a:pt x="1783422" y="216772"/>
                  </a:lnTo>
                  <a:lnTo>
                    <a:pt x="1786905" y="215310"/>
                  </a:lnTo>
                  <a:lnTo>
                    <a:pt x="1790388" y="213850"/>
                  </a:lnTo>
                  <a:lnTo>
                    <a:pt x="1793872" y="212393"/>
                  </a:lnTo>
                  <a:lnTo>
                    <a:pt x="1797355" y="210937"/>
                  </a:lnTo>
                  <a:lnTo>
                    <a:pt x="1800838" y="209482"/>
                  </a:lnTo>
                  <a:lnTo>
                    <a:pt x="1804321" y="208030"/>
                  </a:lnTo>
                  <a:lnTo>
                    <a:pt x="1807805" y="206579"/>
                  </a:lnTo>
                  <a:lnTo>
                    <a:pt x="1811288" y="205130"/>
                  </a:lnTo>
                  <a:lnTo>
                    <a:pt x="1814771" y="203683"/>
                  </a:lnTo>
                  <a:lnTo>
                    <a:pt x="1818254" y="202237"/>
                  </a:lnTo>
                  <a:lnTo>
                    <a:pt x="1821738" y="200793"/>
                  </a:lnTo>
                  <a:lnTo>
                    <a:pt x="1825221" y="199351"/>
                  </a:lnTo>
                  <a:lnTo>
                    <a:pt x="1828704" y="197911"/>
                  </a:lnTo>
                  <a:lnTo>
                    <a:pt x="1832187" y="196473"/>
                  </a:lnTo>
                  <a:lnTo>
                    <a:pt x="1835671" y="195036"/>
                  </a:lnTo>
                  <a:lnTo>
                    <a:pt x="1839154" y="193601"/>
                  </a:lnTo>
                  <a:lnTo>
                    <a:pt x="1842637" y="192168"/>
                  </a:lnTo>
                  <a:lnTo>
                    <a:pt x="1846120" y="190736"/>
                  </a:lnTo>
                  <a:lnTo>
                    <a:pt x="1849604" y="189306"/>
                  </a:lnTo>
                  <a:lnTo>
                    <a:pt x="1853087" y="187878"/>
                  </a:lnTo>
                  <a:lnTo>
                    <a:pt x="1856570" y="186452"/>
                  </a:lnTo>
                  <a:lnTo>
                    <a:pt x="1860053" y="185027"/>
                  </a:lnTo>
                  <a:lnTo>
                    <a:pt x="1863537" y="183604"/>
                  </a:lnTo>
                  <a:lnTo>
                    <a:pt x="1867020" y="182183"/>
                  </a:lnTo>
                  <a:lnTo>
                    <a:pt x="1870503" y="180764"/>
                  </a:lnTo>
                  <a:lnTo>
                    <a:pt x="1873986" y="179346"/>
                  </a:lnTo>
                  <a:lnTo>
                    <a:pt x="1877470" y="177930"/>
                  </a:lnTo>
                  <a:lnTo>
                    <a:pt x="1880953" y="176515"/>
                  </a:lnTo>
                  <a:lnTo>
                    <a:pt x="1884436" y="175103"/>
                  </a:lnTo>
                  <a:lnTo>
                    <a:pt x="1887919" y="173692"/>
                  </a:lnTo>
                  <a:lnTo>
                    <a:pt x="1891403" y="172282"/>
                  </a:lnTo>
                  <a:lnTo>
                    <a:pt x="1894886" y="170875"/>
                  </a:lnTo>
                  <a:lnTo>
                    <a:pt x="1898369" y="169469"/>
                  </a:lnTo>
                  <a:lnTo>
                    <a:pt x="1901852" y="168065"/>
                  </a:lnTo>
                  <a:lnTo>
                    <a:pt x="1905336" y="166662"/>
                  </a:lnTo>
                  <a:lnTo>
                    <a:pt x="1908819" y="165261"/>
                  </a:lnTo>
                  <a:lnTo>
                    <a:pt x="1912302" y="163862"/>
                  </a:lnTo>
                  <a:lnTo>
                    <a:pt x="1915785" y="162464"/>
                  </a:lnTo>
                  <a:lnTo>
                    <a:pt x="1919269" y="161068"/>
                  </a:lnTo>
                  <a:lnTo>
                    <a:pt x="1922752" y="159674"/>
                  </a:lnTo>
                  <a:lnTo>
                    <a:pt x="1926235" y="158282"/>
                  </a:lnTo>
                  <a:lnTo>
                    <a:pt x="1929718" y="156891"/>
                  </a:lnTo>
                  <a:lnTo>
                    <a:pt x="1933202" y="155502"/>
                  </a:lnTo>
                  <a:lnTo>
                    <a:pt x="1936685" y="154114"/>
                  </a:lnTo>
                  <a:lnTo>
                    <a:pt x="1940168" y="152728"/>
                  </a:lnTo>
                  <a:lnTo>
                    <a:pt x="1943651" y="151344"/>
                  </a:lnTo>
                  <a:lnTo>
                    <a:pt x="1947135" y="149961"/>
                  </a:lnTo>
                  <a:lnTo>
                    <a:pt x="1950618" y="148580"/>
                  </a:lnTo>
                  <a:lnTo>
                    <a:pt x="1954101" y="147201"/>
                  </a:lnTo>
                  <a:lnTo>
                    <a:pt x="1957584" y="145823"/>
                  </a:lnTo>
                  <a:lnTo>
                    <a:pt x="1961068" y="144447"/>
                  </a:lnTo>
                  <a:lnTo>
                    <a:pt x="1964551" y="143072"/>
                  </a:lnTo>
                  <a:lnTo>
                    <a:pt x="1968034" y="141700"/>
                  </a:lnTo>
                  <a:lnTo>
                    <a:pt x="1971517" y="140328"/>
                  </a:lnTo>
                  <a:lnTo>
                    <a:pt x="1975001" y="138959"/>
                  </a:lnTo>
                  <a:lnTo>
                    <a:pt x="1978484" y="137591"/>
                  </a:lnTo>
                  <a:lnTo>
                    <a:pt x="1981967" y="136224"/>
                  </a:lnTo>
                  <a:lnTo>
                    <a:pt x="1985450" y="134860"/>
                  </a:lnTo>
                  <a:lnTo>
                    <a:pt x="1988934" y="133497"/>
                  </a:lnTo>
                  <a:lnTo>
                    <a:pt x="1992417" y="132135"/>
                  </a:lnTo>
                  <a:lnTo>
                    <a:pt x="1995900" y="130775"/>
                  </a:lnTo>
                  <a:lnTo>
                    <a:pt x="1999383" y="129417"/>
                  </a:lnTo>
                  <a:lnTo>
                    <a:pt x="2002867" y="128060"/>
                  </a:lnTo>
                  <a:lnTo>
                    <a:pt x="2006350" y="126705"/>
                  </a:lnTo>
                  <a:lnTo>
                    <a:pt x="2009833" y="125351"/>
                  </a:lnTo>
                  <a:lnTo>
                    <a:pt x="2013316" y="123999"/>
                  </a:lnTo>
                  <a:lnTo>
                    <a:pt x="2016799" y="122649"/>
                  </a:lnTo>
                  <a:lnTo>
                    <a:pt x="2020283" y="121300"/>
                  </a:lnTo>
                  <a:lnTo>
                    <a:pt x="2023766" y="119953"/>
                  </a:lnTo>
                  <a:lnTo>
                    <a:pt x="2027249" y="118607"/>
                  </a:lnTo>
                  <a:lnTo>
                    <a:pt x="2030732" y="117263"/>
                  </a:lnTo>
                  <a:lnTo>
                    <a:pt x="2034216" y="115921"/>
                  </a:lnTo>
                  <a:lnTo>
                    <a:pt x="2037699" y="114580"/>
                  </a:lnTo>
                  <a:lnTo>
                    <a:pt x="2041182" y="113241"/>
                  </a:lnTo>
                  <a:lnTo>
                    <a:pt x="2044665" y="111903"/>
                  </a:lnTo>
                  <a:lnTo>
                    <a:pt x="2048149" y="110567"/>
                  </a:lnTo>
                  <a:lnTo>
                    <a:pt x="2051632" y="109232"/>
                  </a:lnTo>
                  <a:lnTo>
                    <a:pt x="2055115" y="107899"/>
                  </a:lnTo>
                  <a:lnTo>
                    <a:pt x="2058598" y="106567"/>
                  </a:lnTo>
                  <a:lnTo>
                    <a:pt x="2062082" y="105237"/>
                  </a:lnTo>
                  <a:lnTo>
                    <a:pt x="2065565" y="103909"/>
                  </a:lnTo>
                  <a:lnTo>
                    <a:pt x="2069048" y="102582"/>
                  </a:lnTo>
                  <a:lnTo>
                    <a:pt x="2072531" y="101257"/>
                  </a:lnTo>
                  <a:lnTo>
                    <a:pt x="2076015" y="99933"/>
                  </a:lnTo>
                  <a:lnTo>
                    <a:pt x="2079498" y="98611"/>
                  </a:lnTo>
                  <a:lnTo>
                    <a:pt x="2082981" y="97290"/>
                  </a:lnTo>
                  <a:lnTo>
                    <a:pt x="2086464" y="95971"/>
                  </a:lnTo>
                  <a:lnTo>
                    <a:pt x="2089948" y="94653"/>
                  </a:lnTo>
                  <a:lnTo>
                    <a:pt x="2093431" y="93337"/>
                  </a:lnTo>
                  <a:lnTo>
                    <a:pt x="2096914" y="92022"/>
                  </a:lnTo>
                  <a:lnTo>
                    <a:pt x="2100397" y="90709"/>
                  </a:lnTo>
                  <a:lnTo>
                    <a:pt x="2103881" y="89397"/>
                  </a:lnTo>
                  <a:lnTo>
                    <a:pt x="2107364" y="88087"/>
                  </a:lnTo>
                  <a:lnTo>
                    <a:pt x="2110847" y="86779"/>
                  </a:lnTo>
                  <a:lnTo>
                    <a:pt x="2114330" y="85472"/>
                  </a:lnTo>
                  <a:lnTo>
                    <a:pt x="2117814" y="84166"/>
                  </a:lnTo>
                  <a:lnTo>
                    <a:pt x="2121297" y="82862"/>
                  </a:lnTo>
                  <a:lnTo>
                    <a:pt x="2124780" y="81560"/>
                  </a:lnTo>
                  <a:lnTo>
                    <a:pt x="2128263" y="80259"/>
                  </a:lnTo>
                  <a:lnTo>
                    <a:pt x="2131747" y="78959"/>
                  </a:lnTo>
                  <a:lnTo>
                    <a:pt x="2135230" y="77661"/>
                  </a:lnTo>
                  <a:lnTo>
                    <a:pt x="2138713" y="76365"/>
                  </a:lnTo>
                  <a:lnTo>
                    <a:pt x="2142196" y="75069"/>
                  </a:lnTo>
                  <a:lnTo>
                    <a:pt x="2145680" y="73776"/>
                  </a:lnTo>
                  <a:lnTo>
                    <a:pt x="2149163" y="72484"/>
                  </a:lnTo>
                  <a:lnTo>
                    <a:pt x="2152646" y="71193"/>
                  </a:lnTo>
                  <a:lnTo>
                    <a:pt x="2156129" y="69904"/>
                  </a:lnTo>
                  <a:lnTo>
                    <a:pt x="2159613" y="68616"/>
                  </a:lnTo>
                  <a:lnTo>
                    <a:pt x="2163096" y="67330"/>
                  </a:lnTo>
                  <a:lnTo>
                    <a:pt x="2166579" y="66046"/>
                  </a:lnTo>
                  <a:lnTo>
                    <a:pt x="2170062" y="64762"/>
                  </a:lnTo>
                  <a:lnTo>
                    <a:pt x="2173546" y="63481"/>
                  </a:lnTo>
                  <a:lnTo>
                    <a:pt x="2177029" y="62200"/>
                  </a:lnTo>
                  <a:lnTo>
                    <a:pt x="2177029" y="145135"/>
                  </a:lnTo>
                  <a:lnTo>
                    <a:pt x="2177029" y="217702"/>
                  </a:lnTo>
                  <a:lnTo>
                    <a:pt x="2177029" y="281733"/>
                  </a:lnTo>
                  <a:lnTo>
                    <a:pt x="2177029" y="338649"/>
                  </a:lnTo>
                  <a:lnTo>
                    <a:pt x="2177029" y="389573"/>
                  </a:lnTo>
                  <a:lnTo>
                    <a:pt x="2177029" y="435405"/>
                  </a:lnTo>
                  <a:lnTo>
                    <a:pt x="2177029" y="476873"/>
                  </a:lnTo>
                  <a:lnTo>
                    <a:pt x="2177029" y="514570"/>
                  </a:lnTo>
                  <a:lnTo>
                    <a:pt x="2177029" y="548990"/>
                  </a:lnTo>
                  <a:lnTo>
                    <a:pt x="2177029" y="580541"/>
                  </a:lnTo>
                  <a:lnTo>
                    <a:pt x="2177029" y="609568"/>
                  </a:lnTo>
                  <a:lnTo>
                    <a:pt x="2177029" y="636362"/>
                  </a:lnTo>
                  <a:lnTo>
                    <a:pt x="2177029" y="661171"/>
                  </a:lnTo>
                  <a:lnTo>
                    <a:pt x="2177029" y="684209"/>
                  </a:lnTo>
                  <a:lnTo>
                    <a:pt x="2180512" y="683391"/>
                  </a:lnTo>
                  <a:lnTo>
                    <a:pt x="2183995" y="682575"/>
                  </a:lnTo>
                  <a:lnTo>
                    <a:pt x="2187479" y="681758"/>
                  </a:lnTo>
                  <a:lnTo>
                    <a:pt x="2190962" y="680942"/>
                  </a:lnTo>
                  <a:lnTo>
                    <a:pt x="2194445" y="680127"/>
                  </a:lnTo>
                  <a:lnTo>
                    <a:pt x="2197928" y="679312"/>
                  </a:lnTo>
                  <a:lnTo>
                    <a:pt x="2201412" y="678498"/>
                  </a:lnTo>
                  <a:lnTo>
                    <a:pt x="2204895" y="677684"/>
                  </a:lnTo>
                  <a:lnTo>
                    <a:pt x="2208378" y="676870"/>
                  </a:lnTo>
                  <a:lnTo>
                    <a:pt x="2211861" y="676057"/>
                  </a:lnTo>
                  <a:lnTo>
                    <a:pt x="2215345" y="675244"/>
                  </a:lnTo>
                  <a:lnTo>
                    <a:pt x="2218828" y="674432"/>
                  </a:lnTo>
                  <a:lnTo>
                    <a:pt x="2222311" y="673621"/>
                  </a:lnTo>
                  <a:lnTo>
                    <a:pt x="2225794" y="672809"/>
                  </a:lnTo>
                  <a:lnTo>
                    <a:pt x="2229278" y="671999"/>
                  </a:lnTo>
                  <a:lnTo>
                    <a:pt x="2232761" y="671188"/>
                  </a:lnTo>
                  <a:lnTo>
                    <a:pt x="2236244" y="670378"/>
                  </a:lnTo>
                  <a:lnTo>
                    <a:pt x="2239727" y="669569"/>
                  </a:lnTo>
                  <a:lnTo>
                    <a:pt x="2243211" y="668760"/>
                  </a:lnTo>
                  <a:lnTo>
                    <a:pt x="2246694" y="667952"/>
                  </a:lnTo>
                  <a:lnTo>
                    <a:pt x="2250177" y="667144"/>
                  </a:lnTo>
                  <a:lnTo>
                    <a:pt x="2253660" y="666336"/>
                  </a:lnTo>
                  <a:lnTo>
                    <a:pt x="2257144" y="665529"/>
                  </a:lnTo>
                  <a:lnTo>
                    <a:pt x="2260627" y="664722"/>
                  </a:lnTo>
                  <a:lnTo>
                    <a:pt x="2264110" y="663916"/>
                  </a:lnTo>
                  <a:lnTo>
                    <a:pt x="2267593" y="663111"/>
                  </a:lnTo>
                  <a:lnTo>
                    <a:pt x="2271077" y="662305"/>
                  </a:lnTo>
                  <a:lnTo>
                    <a:pt x="2274560" y="661500"/>
                  </a:lnTo>
                  <a:lnTo>
                    <a:pt x="2278043" y="660696"/>
                  </a:lnTo>
                  <a:lnTo>
                    <a:pt x="2281526" y="659892"/>
                  </a:lnTo>
                  <a:lnTo>
                    <a:pt x="2285010" y="659089"/>
                  </a:lnTo>
                  <a:lnTo>
                    <a:pt x="2288493" y="658286"/>
                  </a:lnTo>
                  <a:lnTo>
                    <a:pt x="2291976" y="657483"/>
                  </a:lnTo>
                  <a:lnTo>
                    <a:pt x="2295459" y="656681"/>
                  </a:lnTo>
                  <a:lnTo>
                    <a:pt x="2298942" y="655880"/>
                  </a:lnTo>
                  <a:lnTo>
                    <a:pt x="2302426" y="655078"/>
                  </a:lnTo>
                  <a:lnTo>
                    <a:pt x="2305909" y="654278"/>
                  </a:lnTo>
                  <a:lnTo>
                    <a:pt x="2309392" y="653478"/>
                  </a:lnTo>
                  <a:lnTo>
                    <a:pt x="2312875" y="652678"/>
                  </a:lnTo>
                  <a:lnTo>
                    <a:pt x="2316359" y="651878"/>
                  </a:lnTo>
                  <a:lnTo>
                    <a:pt x="2319842" y="651079"/>
                  </a:lnTo>
                  <a:lnTo>
                    <a:pt x="2323325" y="650281"/>
                  </a:lnTo>
                  <a:lnTo>
                    <a:pt x="2326808" y="649483"/>
                  </a:lnTo>
                  <a:lnTo>
                    <a:pt x="2330292" y="648685"/>
                  </a:lnTo>
                  <a:lnTo>
                    <a:pt x="2333775" y="647888"/>
                  </a:lnTo>
                  <a:lnTo>
                    <a:pt x="2337258" y="647092"/>
                  </a:lnTo>
                  <a:lnTo>
                    <a:pt x="2340741" y="646295"/>
                  </a:lnTo>
                  <a:lnTo>
                    <a:pt x="2344225" y="645500"/>
                  </a:lnTo>
                  <a:lnTo>
                    <a:pt x="2347708" y="644704"/>
                  </a:lnTo>
                  <a:lnTo>
                    <a:pt x="2351191" y="643910"/>
                  </a:lnTo>
                  <a:lnTo>
                    <a:pt x="2354674" y="643115"/>
                  </a:lnTo>
                  <a:lnTo>
                    <a:pt x="2358158" y="642321"/>
                  </a:lnTo>
                  <a:lnTo>
                    <a:pt x="2361641" y="641528"/>
                  </a:lnTo>
                  <a:lnTo>
                    <a:pt x="2365124" y="640735"/>
                  </a:lnTo>
                  <a:lnTo>
                    <a:pt x="2368607" y="639942"/>
                  </a:lnTo>
                  <a:lnTo>
                    <a:pt x="2372091" y="639150"/>
                  </a:lnTo>
                  <a:lnTo>
                    <a:pt x="2375574" y="638358"/>
                  </a:lnTo>
                  <a:lnTo>
                    <a:pt x="2379057" y="637567"/>
                  </a:lnTo>
                  <a:lnTo>
                    <a:pt x="2382540" y="636776"/>
                  </a:lnTo>
                  <a:lnTo>
                    <a:pt x="2386024" y="635986"/>
                  </a:lnTo>
                  <a:lnTo>
                    <a:pt x="2389507" y="635196"/>
                  </a:lnTo>
                  <a:lnTo>
                    <a:pt x="2392990" y="634406"/>
                  </a:lnTo>
                  <a:lnTo>
                    <a:pt x="2396473" y="633617"/>
                  </a:lnTo>
                  <a:lnTo>
                    <a:pt x="2399957" y="632828"/>
                  </a:lnTo>
                  <a:lnTo>
                    <a:pt x="2403440" y="632040"/>
                  </a:lnTo>
                  <a:lnTo>
                    <a:pt x="2406923" y="631253"/>
                  </a:lnTo>
                  <a:lnTo>
                    <a:pt x="2410406" y="630465"/>
                  </a:lnTo>
                  <a:lnTo>
                    <a:pt x="2413890" y="629678"/>
                  </a:lnTo>
                  <a:lnTo>
                    <a:pt x="2417373" y="628892"/>
                  </a:lnTo>
                  <a:lnTo>
                    <a:pt x="2420856" y="628106"/>
                  </a:lnTo>
                  <a:lnTo>
                    <a:pt x="2424339" y="627320"/>
                  </a:lnTo>
                  <a:lnTo>
                    <a:pt x="2427823" y="626535"/>
                  </a:lnTo>
                  <a:lnTo>
                    <a:pt x="2431306" y="625751"/>
                  </a:lnTo>
                  <a:lnTo>
                    <a:pt x="2434789" y="624967"/>
                  </a:lnTo>
                  <a:lnTo>
                    <a:pt x="2438272" y="624183"/>
                  </a:lnTo>
                  <a:lnTo>
                    <a:pt x="2441756" y="623399"/>
                  </a:lnTo>
                  <a:lnTo>
                    <a:pt x="2445239" y="622617"/>
                  </a:lnTo>
                  <a:lnTo>
                    <a:pt x="2448722" y="621834"/>
                  </a:lnTo>
                  <a:lnTo>
                    <a:pt x="2452205" y="621052"/>
                  </a:lnTo>
                  <a:lnTo>
                    <a:pt x="2455689" y="620270"/>
                  </a:lnTo>
                  <a:lnTo>
                    <a:pt x="2459172" y="619489"/>
                  </a:lnTo>
                  <a:lnTo>
                    <a:pt x="2462655" y="618709"/>
                  </a:lnTo>
                  <a:lnTo>
                    <a:pt x="2466138" y="617928"/>
                  </a:lnTo>
                  <a:lnTo>
                    <a:pt x="2469622" y="617148"/>
                  </a:lnTo>
                  <a:lnTo>
                    <a:pt x="2473105" y="616369"/>
                  </a:lnTo>
                  <a:lnTo>
                    <a:pt x="2476588" y="615590"/>
                  </a:lnTo>
                  <a:lnTo>
                    <a:pt x="2480071" y="614812"/>
                  </a:lnTo>
                  <a:lnTo>
                    <a:pt x="2483555" y="614033"/>
                  </a:lnTo>
                  <a:lnTo>
                    <a:pt x="2487038" y="613256"/>
                  </a:lnTo>
                  <a:lnTo>
                    <a:pt x="2490521" y="612479"/>
                  </a:lnTo>
                  <a:lnTo>
                    <a:pt x="2494004" y="611702"/>
                  </a:lnTo>
                  <a:lnTo>
                    <a:pt x="2497488" y="610925"/>
                  </a:lnTo>
                  <a:lnTo>
                    <a:pt x="2500971" y="610149"/>
                  </a:lnTo>
                  <a:lnTo>
                    <a:pt x="2504454" y="609374"/>
                  </a:lnTo>
                  <a:lnTo>
                    <a:pt x="2507937" y="608599"/>
                  </a:lnTo>
                  <a:lnTo>
                    <a:pt x="2511421" y="607824"/>
                  </a:lnTo>
                  <a:lnTo>
                    <a:pt x="2514904" y="607050"/>
                  </a:lnTo>
                  <a:lnTo>
                    <a:pt x="2518387" y="606276"/>
                  </a:lnTo>
                  <a:lnTo>
                    <a:pt x="2521870" y="605503"/>
                  </a:lnTo>
                  <a:lnTo>
                    <a:pt x="2525354" y="604730"/>
                  </a:lnTo>
                  <a:lnTo>
                    <a:pt x="2528837" y="603957"/>
                  </a:lnTo>
                  <a:lnTo>
                    <a:pt x="2532320" y="603185"/>
                  </a:lnTo>
                  <a:lnTo>
                    <a:pt x="2535803" y="602414"/>
                  </a:lnTo>
                  <a:lnTo>
                    <a:pt x="2539287" y="601642"/>
                  </a:lnTo>
                  <a:lnTo>
                    <a:pt x="2542770" y="600872"/>
                  </a:lnTo>
                  <a:lnTo>
                    <a:pt x="2546253" y="600101"/>
                  </a:lnTo>
                  <a:lnTo>
                    <a:pt x="2549736" y="599331"/>
                  </a:lnTo>
                  <a:lnTo>
                    <a:pt x="2553220" y="598562"/>
                  </a:lnTo>
                  <a:lnTo>
                    <a:pt x="2556703" y="597793"/>
                  </a:lnTo>
                  <a:lnTo>
                    <a:pt x="2560186" y="597024"/>
                  </a:lnTo>
                  <a:lnTo>
                    <a:pt x="2563669" y="596256"/>
                  </a:lnTo>
                  <a:lnTo>
                    <a:pt x="2567153" y="595488"/>
                  </a:lnTo>
                  <a:lnTo>
                    <a:pt x="2570636" y="594721"/>
                  </a:lnTo>
                  <a:lnTo>
                    <a:pt x="2574119" y="593954"/>
                  </a:lnTo>
                  <a:lnTo>
                    <a:pt x="2577602" y="593187"/>
                  </a:lnTo>
                  <a:lnTo>
                    <a:pt x="2581085" y="592421"/>
                  </a:lnTo>
                  <a:lnTo>
                    <a:pt x="2584569" y="591656"/>
                  </a:lnTo>
                  <a:lnTo>
                    <a:pt x="2588052" y="590890"/>
                  </a:lnTo>
                  <a:lnTo>
                    <a:pt x="2591535" y="590125"/>
                  </a:lnTo>
                  <a:lnTo>
                    <a:pt x="2595018" y="589361"/>
                  </a:lnTo>
                  <a:lnTo>
                    <a:pt x="2598502" y="588597"/>
                  </a:lnTo>
                  <a:lnTo>
                    <a:pt x="2601985" y="587833"/>
                  </a:lnTo>
                  <a:lnTo>
                    <a:pt x="2605468" y="587070"/>
                  </a:lnTo>
                  <a:lnTo>
                    <a:pt x="2608951" y="586308"/>
                  </a:lnTo>
                  <a:lnTo>
                    <a:pt x="2612435" y="585545"/>
                  </a:lnTo>
                  <a:lnTo>
                    <a:pt x="2612435" y="609568"/>
                  </a:lnTo>
                  <a:lnTo>
                    <a:pt x="2612435" y="632040"/>
                  </a:lnTo>
                  <a:lnTo>
                    <a:pt x="2615918" y="631316"/>
                  </a:lnTo>
                  <a:lnTo>
                    <a:pt x="2619401" y="630591"/>
                  </a:lnTo>
                  <a:lnTo>
                    <a:pt x="2622884" y="629867"/>
                  </a:lnTo>
                  <a:lnTo>
                    <a:pt x="2626368" y="629144"/>
                  </a:lnTo>
                  <a:lnTo>
                    <a:pt x="2629851" y="628420"/>
                  </a:lnTo>
                  <a:lnTo>
                    <a:pt x="2633334" y="627697"/>
                  </a:lnTo>
                  <a:lnTo>
                    <a:pt x="2636817" y="626975"/>
                  </a:lnTo>
                  <a:lnTo>
                    <a:pt x="2640301" y="626253"/>
                  </a:lnTo>
                  <a:lnTo>
                    <a:pt x="2643784" y="625531"/>
                  </a:lnTo>
                  <a:lnTo>
                    <a:pt x="2647267" y="624810"/>
                  </a:lnTo>
                  <a:lnTo>
                    <a:pt x="2650750" y="624089"/>
                  </a:lnTo>
                  <a:lnTo>
                    <a:pt x="2654234" y="623368"/>
                  </a:lnTo>
                  <a:lnTo>
                    <a:pt x="2657717" y="622648"/>
                  </a:lnTo>
                  <a:lnTo>
                    <a:pt x="2661200" y="621928"/>
                  </a:lnTo>
                  <a:lnTo>
                    <a:pt x="2664683" y="621208"/>
                  </a:lnTo>
                  <a:lnTo>
                    <a:pt x="2668167" y="620489"/>
                  </a:lnTo>
                  <a:lnTo>
                    <a:pt x="2671650" y="619770"/>
                  </a:lnTo>
                  <a:lnTo>
                    <a:pt x="2675133" y="619052"/>
                  </a:lnTo>
                  <a:lnTo>
                    <a:pt x="2678616" y="618334"/>
                  </a:lnTo>
                  <a:lnTo>
                    <a:pt x="2682100" y="617616"/>
                  </a:lnTo>
                  <a:lnTo>
                    <a:pt x="2685583" y="616899"/>
                  </a:lnTo>
                  <a:lnTo>
                    <a:pt x="2689066" y="616182"/>
                  </a:lnTo>
                  <a:lnTo>
                    <a:pt x="2692549" y="615465"/>
                  </a:lnTo>
                  <a:lnTo>
                    <a:pt x="2696033" y="614749"/>
                  </a:lnTo>
                  <a:lnTo>
                    <a:pt x="2699516" y="614033"/>
                  </a:lnTo>
                  <a:lnTo>
                    <a:pt x="2702999" y="613318"/>
                  </a:lnTo>
                  <a:lnTo>
                    <a:pt x="2706482" y="612603"/>
                  </a:lnTo>
                  <a:lnTo>
                    <a:pt x="2709966" y="611888"/>
                  </a:lnTo>
                  <a:lnTo>
                    <a:pt x="2713449" y="611174"/>
                  </a:lnTo>
                  <a:lnTo>
                    <a:pt x="2716932" y="610460"/>
                  </a:lnTo>
                  <a:lnTo>
                    <a:pt x="2720415" y="609746"/>
                  </a:lnTo>
                  <a:lnTo>
                    <a:pt x="2723899" y="609033"/>
                  </a:lnTo>
                  <a:lnTo>
                    <a:pt x="2727382" y="608320"/>
                  </a:lnTo>
                  <a:lnTo>
                    <a:pt x="2730865" y="607607"/>
                  </a:lnTo>
                  <a:lnTo>
                    <a:pt x="2734348" y="606895"/>
                  </a:lnTo>
                  <a:lnTo>
                    <a:pt x="2737832" y="606183"/>
                  </a:lnTo>
                  <a:lnTo>
                    <a:pt x="2741315" y="605472"/>
                  </a:lnTo>
                  <a:lnTo>
                    <a:pt x="2744798" y="604761"/>
                  </a:lnTo>
                  <a:lnTo>
                    <a:pt x="2748281" y="604050"/>
                  </a:lnTo>
                  <a:lnTo>
                    <a:pt x="2751765" y="603340"/>
                  </a:lnTo>
                  <a:lnTo>
                    <a:pt x="2755248" y="602630"/>
                  </a:lnTo>
                  <a:lnTo>
                    <a:pt x="2758731" y="601920"/>
                  </a:lnTo>
                  <a:lnTo>
                    <a:pt x="2762214" y="601211"/>
                  </a:lnTo>
                  <a:lnTo>
                    <a:pt x="2765698" y="600502"/>
                  </a:lnTo>
                  <a:lnTo>
                    <a:pt x="2769181" y="599793"/>
                  </a:lnTo>
                  <a:lnTo>
                    <a:pt x="2772664" y="599085"/>
                  </a:lnTo>
                  <a:lnTo>
                    <a:pt x="2776147" y="598377"/>
                  </a:lnTo>
                  <a:lnTo>
                    <a:pt x="2779631" y="597670"/>
                  </a:lnTo>
                  <a:lnTo>
                    <a:pt x="2783114" y="596963"/>
                  </a:lnTo>
                  <a:lnTo>
                    <a:pt x="2786597" y="596256"/>
                  </a:lnTo>
                  <a:lnTo>
                    <a:pt x="2790080" y="595550"/>
                  </a:lnTo>
                  <a:lnTo>
                    <a:pt x="2793564" y="594844"/>
                  </a:lnTo>
                  <a:lnTo>
                    <a:pt x="2797047" y="594138"/>
                  </a:lnTo>
                  <a:lnTo>
                    <a:pt x="2800530" y="593433"/>
                  </a:lnTo>
                  <a:lnTo>
                    <a:pt x="2804013" y="592728"/>
                  </a:lnTo>
                  <a:lnTo>
                    <a:pt x="2807497" y="592023"/>
                  </a:lnTo>
                  <a:lnTo>
                    <a:pt x="2810980" y="591319"/>
                  </a:lnTo>
                  <a:lnTo>
                    <a:pt x="2814463" y="590615"/>
                  </a:lnTo>
                  <a:lnTo>
                    <a:pt x="2817946" y="589911"/>
                  </a:lnTo>
                  <a:lnTo>
                    <a:pt x="2821430" y="589208"/>
                  </a:lnTo>
                  <a:lnTo>
                    <a:pt x="2824913" y="588505"/>
                  </a:lnTo>
                  <a:lnTo>
                    <a:pt x="2828396" y="587803"/>
                  </a:lnTo>
                  <a:lnTo>
                    <a:pt x="2831879" y="587101"/>
                  </a:lnTo>
                  <a:lnTo>
                    <a:pt x="2835363" y="586399"/>
                  </a:lnTo>
                  <a:lnTo>
                    <a:pt x="2838846" y="585698"/>
                  </a:lnTo>
                  <a:lnTo>
                    <a:pt x="2842329" y="584997"/>
                  </a:lnTo>
                  <a:lnTo>
                    <a:pt x="2845812" y="584296"/>
                  </a:lnTo>
                  <a:lnTo>
                    <a:pt x="2849296" y="583596"/>
                  </a:lnTo>
                  <a:lnTo>
                    <a:pt x="2852779" y="582896"/>
                  </a:lnTo>
                  <a:lnTo>
                    <a:pt x="2856262" y="582196"/>
                  </a:lnTo>
                  <a:lnTo>
                    <a:pt x="2859745" y="581497"/>
                  </a:lnTo>
                  <a:lnTo>
                    <a:pt x="2863229" y="580798"/>
                  </a:lnTo>
                  <a:lnTo>
                    <a:pt x="2866712" y="580100"/>
                  </a:lnTo>
                  <a:lnTo>
                    <a:pt x="2870195" y="579401"/>
                  </a:lnTo>
                  <a:lnTo>
                    <a:pt x="2873678" y="578704"/>
                  </a:lnTo>
                  <a:lnTo>
                    <a:pt x="2877161" y="578006"/>
                  </a:lnTo>
                  <a:lnTo>
                    <a:pt x="2880645" y="577309"/>
                  </a:lnTo>
                  <a:lnTo>
                    <a:pt x="2884128" y="576612"/>
                  </a:lnTo>
                  <a:lnTo>
                    <a:pt x="2887611" y="575916"/>
                  </a:lnTo>
                  <a:lnTo>
                    <a:pt x="2891094" y="575220"/>
                  </a:lnTo>
                  <a:lnTo>
                    <a:pt x="2894578" y="574524"/>
                  </a:lnTo>
                  <a:lnTo>
                    <a:pt x="2898061" y="573829"/>
                  </a:lnTo>
                  <a:lnTo>
                    <a:pt x="2901544" y="573134"/>
                  </a:lnTo>
                  <a:lnTo>
                    <a:pt x="2905027" y="572439"/>
                  </a:lnTo>
                  <a:lnTo>
                    <a:pt x="2908511" y="571745"/>
                  </a:lnTo>
                  <a:lnTo>
                    <a:pt x="2911994" y="571051"/>
                  </a:lnTo>
                  <a:lnTo>
                    <a:pt x="2915477" y="570357"/>
                  </a:lnTo>
                  <a:lnTo>
                    <a:pt x="2918960" y="569664"/>
                  </a:lnTo>
                  <a:lnTo>
                    <a:pt x="2922444" y="568971"/>
                  </a:lnTo>
                  <a:lnTo>
                    <a:pt x="2925927" y="568278"/>
                  </a:lnTo>
                  <a:lnTo>
                    <a:pt x="2929410" y="567586"/>
                  </a:lnTo>
                  <a:lnTo>
                    <a:pt x="2932893" y="566894"/>
                  </a:lnTo>
                  <a:lnTo>
                    <a:pt x="2936377" y="566203"/>
                  </a:lnTo>
                  <a:lnTo>
                    <a:pt x="2939860" y="565512"/>
                  </a:lnTo>
                  <a:lnTo>
                    <a:pt x="2943343" y="564821"/>
                  </a:lnTo>
                  <a:lnTo>
                    <a:pt x="2946826" y="564130"/>
                  </a:lnTo>
                  <a:lnTo>
                    <a:pt x="2950310" y="563440"/>
                  </a:lnTo>
                  <a:lnTo>
                    <a:pt x="2953793" y="562750"/>
                  </a:lnTo>
                  <a:lnTo>
                    <a:pt x="2957276" y="562061"/>
                  </a:lnTo>
                  <a:lnTo>
                    <a:pt x="2960759" y="561372"/>
                  </a:lnTo>
                  <a:lnTo>
                    <a:pt x="2964243" y="560683"/>
                  </a:lnTo>
                  <a:lnTo>
                    <a:pt x="2967726" y="559995"/>
                  </a:lnTo>
                  <a:lnTo>
                    <a:pt x="2971209" y="559307"/>
                  </a:lnTo>
                  <a:lnTo>
                    <a:pt x="2974692" y="558619"/>
                  </a:lnTo>
                  <a:lnTo>
                    <a:pt x="2978176" y="557932"/>
                  </a:lnTo>
                  <a:lnTo>
                    <a:pt x="2981659" y="557245"/>
                  </a:lnTo>
                  <a:lnTo>
                    <a:pt x="2985142" y="556558"/>
                  </a:lnTo>
                  <a:lnTo>
                    <a:pt x="2988625" y="555872"/>
                  </a:lnTo>
                  <a:lnTo>
                    <a:pt x="2992109" y="555186"/>
                  </a:lnTo>
                  <a:lnTo>
                    <a:pt x="2995592" y="554500"/>
                  </a:lnTo>
                  <a:lnTo>
                    <a:pt x="2999075" y="553815"/>
                  </a:lnTo>
                  <a:lnTo>
                    <a:pt x="3002558" y="553130"/>
                  </a:lnTo>
                  <a:lnTo>
                    <a:pt x="3006042" y="552445"/>
                  </a:lnTo>
                  <a:lnTo>
                    <a:pt x="3009525" y="551761"/>
                  </a:lnTo>
                  <a:lnTo>
                    <a:pt x="3013008" y="551077"/>
                  </a:lnTo>
                  <a:lnTo>
                    <a:pt x="3016491" y="550394"/>
                  </a:lnTo>
                  <a:lnTo>
                    <a:pt x="3019975" y="549710"/>
                  </a:lnTo>
                  <a:lnTo>
                    <a:pt x="3023458" y="549027"/>
                  </a:lnTo>
                  <a:lnTo>
                    <a:pt x="3026941" y="548345"/>
                  </a:lnTo>
                  <a:lnTo>
                    <a:pt x="3030424" y="547663"/>
                  </a:lnTo>
                  <a:lnTo>
                    <a:pt x="3033908" y="546981"/>
                  </a:lnTo>
                  <a:lnTo>
                    <a:pt x="3037391" y="546299"/>
                  </a:lnTo>
                  <a:lnTo>
                    <a:pt x="3040874" y="545618"/>
                  </a:lnTo>
                  <a:lnTo>
                    <a:pt x="3044357" y="544937"/>
                  </a:lnTo>
                  <a:lnTo>
                    <a:pt x="3047841" y="544257"/>
                  </a:lnTo>
                  <a:lnTo>
                    <a:pt x="3047841" y="567347"/>
                  </a:lnTo>
                  <a:lnTo>
                    <a:pt x="3047841" y="589078"/>
                  </a:lnTo>
                  <a:lnTo>
                    <a:pt x="3047841" y="609568"/>
                  </a:lnTo>
                  <a:lnTo>
                    <a:pt x="3047841" y="628919"/>
                  </a:lnTo>
                  <a:lnTo>
                    <a:pt x="3047841" y="647224"/>
                  </a:lnTo>
                  <a:lnTo>
                    <a:pt x="3047841" y="664566"/>
                  </a:lnTo>
                  <a:lnTo>
                    <a:pt x="3047841" y="681019"/>
                  </a:lnTo>
                  <a:lnTo>
                    <a:pt x="3047841" y="696649"/>
                  </a:lnTo>
                  <a:lnTo>
                    <a:pt x="3047841" y="711516"/>
                  </a:lnTo>
                  <a:lnTo>
                    <a:pt x="3051324" y="710953"/>
                  </a:lnTo>
                  <a:lnTo>
                    <a:pt x="3054807" y="710390"/>
                  </a:lnTo>
                  <a:lnTo>
                    <a:pt x="3058290" y="709827"/>
                  </a:lnTo>
                  <a:lnTo>
                    <a:pt x="3061774" y="709264"/>
                  </a:lnTo>
                  <a:lnTo>
                    <a:pt x="3065257" y="708701"/>
                  </a:lnTo>
                  <a:lnTo>
                    <a:pt x="3068740" y="708139"/>
                  </a:lnTo>
                  <a:lnTo>
                    <a:pt x="3072223" y="707576"/>
                  </a:lnTo>
                  <a:lnTo>
                    <a:pt x="3075707" y="707014"/>
                  </a:lnTo>
                  <a:lnTo>
                    <a:pt x="3079190" y="706453"/>
                  </a:lnTo>
                  <a:lnTo>
                    <a:pt x="3082673" y="705891"/>
                  </a:lnTo>
                  <a:lnTo>
                    <a:pt x="3086156" y="705330"/>
                  </a:lnTo>
                  <a:lnTo>
                    <a:pt x="3089640" y="704769"/>
                  </a:lnTo>
                  <a:lnTo>
                    <a:pt x="3093123" y="704208"/>
                  </a:lnTo>
                  <a:lnTo>
                    <a:pt x="3096606" y="703647"/>
                  </a:lnTo>
                  <a:lnTo>
                    <a:pt x="3100089" y="703087"/>
                  </a:lnTo>
                  <a:lnTo>
                    <a:pt x="3103573" y="702527"/>
                  </a:lnTo>
                  <a:lnTo>
                    <a:pt x="3107056" y="701967"/>
                  </a:lnTo>
                  <a:lnTo>
                    <a:pt x="3110539" y="701407"/>
                  </a:lnTo>
                  <a:lnTo>
                    <a:pt x="3114022" y="700847"/>
                  </a:lnTo>
                  <a:lnTo>
                    <a:pt x="3117506" y="700288"/>
                  </a:lnTo>
                  <a:lnTo>
                    <a:pt x="3120989" y="699729"/>
                  </a:lnTo>
                  <a:lnTo>
                    <a:pt x="3124472" y="699170"/>
                  </a:lnTo>
                  <a:lnTo>
                    <a:pt x="3127955" y="698611"/>
                  </a:lnTo>
                  <a:lnTo>
                    <a:pt x="3131439" y="698053"/>
                  </a:lnTo>
                  <a:lnTo>
                    <a:pt x="3134922" y="697494"/>
                  </a:lnTo>
                  <a:lnTo>
                    <a:pt x="3138405" y="696936"/>
                  </a:lnTo>
                  <a:lnTo>
                    <a:pt x="3141888" y="696378"/>
                  </a:lnTo>
                  <a:lnTo>
                    <a:pt x="3145372" y="695821"/>
                  </a:lnTo>
                  <a:lnTo>
                    <a:pt x="3148855" y="695263"/>
                  </a:lnTo>
                  <a:lnTo>
                    <a:pt x="3152338" y="694706"/>
                  </a:lnTo>
                  <a:lnTo>
                    <a:pt x="3155821" y="694149"/>
                  </a:lnTo>
                  <a:lnTo>
                    <a:pt x="3159304" y="693593"/>
                  </a:lnTo>
                  <a:lnTo>
                    <a:pt x="3162788" y="693036"/>
                  </a:lnTo>
                  <a:lnTo>
                    <a:pt x="3166271" y="692480"/>
                  </a:lnTo>
                  <a:lnTo>
                    <a:pt x="3169754" y="691924"/>
                  </a:lnTo>
                  <a:lnTo>
                    <a:pt x="3173237" y="691368"/>
                  </a:lnTo>
                  <a:lnTo>
                    <a:pt x="3176721" y="690812"/>
                  </a:lnTo>
                  <a:lnTo>
                    <a:pt x="3180204" y="690257"/>
                  </a:lnTo>
                  <a:lnTo>
                    <a:pt x="3183687" y="689701"/>
                  </a:lnTo>
                  <a:lnTo>
                    <a:pt x="3187170" y="689146"/>
                  </a:lnTo>
                  <a:lnTo>
                    <a:pt x="3190654" y="688591"/>
                  </a:lnTo>
                  <a:lnTo>
                    <a:pt x="3194137" y="688037"/>
                  </a:lnTo>
                  <a:lnTo>
                    <a:pt x="3197620" y="687482"/>
                  </a:lnTo>
                  <a:lnTo>
                    <a:pt x="3201103" y="686928"/>
                  </a:lnTo>
                  <a:lnTo>
                    <a:pt x="3204587" y="686374"/>
                  </a:lnTo>
                  <a:lnTo>
                    <a:pt x="3208070" y="685821"/>
                  </a:lnTo>
                  <a:lnTo>
                    <a:pt x="3211553" y="685267"/>
                  </a:lnTo>
                  <a:lnTo>
                    <a:pt x="3215036" y="684714"/>
                  </a:lnTo>
                  <a:lnTo>
                    <a:pt x="3218520" y="684161"/>
                  </a:lnTo>
                  <a:lnTo>
                    <a:pt x="3222003" y="683608"/>
                  </a:lnTo>
                  <a:lnTo>
                    <a:pt x="3225486" y="683055"/>
                  </a:lnTo>
                  <a:lnTo>
                    <a:pt x="3228969" y="682503"/>
                  </a:lnTo>
                  <a:lnTo>
                    <a:pt x="3232453" y="681950"/>
                  </a:lnTo>
                  <a:lnTo>
                    <a:pt x="3235936" y="681398"/>
                  </a:lnTo>
                  <a:lnTo>
                    <a:pt x="3239419" y="680847"/>
                  </a:lnTo>
                  <a:lnTo>
                    <a:pt x="3242902" y="680295"/>
                  </a:lnTo>
                  <a:lnTo>
                    <a:pt x="3246386" y="679744"/>
                  </a:lnTo>
                  <a:lnTo>
                    <a:pt x="3249869" y="679192"/>
                  </a:lnTo>
                  <a:lnTo>
                    <a:pt x="3253352" y="678641"/>
                  </a:lnTo>
                  <a:lnTo>
                    <a:pt x="3256835" y="678091"/>
                  </a:lnTo>
                  <a:lnTo>
                    <a:pt x="3260319" y="677540"/>
                  </a:lnTo>
                  <a:lnTo>
                    <a:pt x="3263802" y="676990"/>
                  </a:lnTo>
                  <a:lnTo>
                    <a:pt x="3267285" y="676440"/>
                  </a:lnTo>
                  <a:lnTo>
                    <a:pt x="3270768" y="675890"/>
                  </a:lnTo>
                  <a:lnTo>
                    <a:pt x="3274252" y="675340"/>
                  </a:lnTo>
                  <a:lnTo>
                    <a:pt x="3277735" y="674791"/>
                  </a:lnTo>
                  <a:lnTo>
                    <a:pt x="3281218" y="674241"/>
                  </a:lnTo>
                  <a:lnTo>
                    <a:pt x="3284701" y="673692"/>
                  </a:lnTo>
                  <a:lnTo>
                    <a:pt x="3288185" y="673143"/>
                  </a:lnTo>
                  <a:lnTo>
                    <a:pt x="3291668" y="672595"/>
                  </a:lnTo>
                  <a:lnTo>
                    <a:pt x="3295151" y="672046"/>
                  </a:lnTo>
                  <a:lnTo>
                    <a:pt x="3298634" y="671498"/>
                  </a:lnTo>
                  <a:lnTo>
                    <a:pt x="3302118" y="670950"/>
                  </a:lnTo>
                  <a:lnTo>
                    <a:pt x="3305601" y="670402"/>
                  </a:lnTo>
                  <a:lnTo>
                    <a:pt x="3309084" y="669855"/>
                  </a:lnTo>
                  <a:lnTo>
                    <a:pt x="3312567" y="669307"/>
                  </a:lnTo>
                  <a:lnTo>
                    <a:pt x="3316051" y="668760"/>
                  </a:lnTo>
                  <a:lnTo>
                    <a:pt x="3319534" y="668213"/>
                  </a:lnTo>
                  <a:lnTo>
                    <a:pt x="3323017" y="667666"/>
                  </a:lnTo>
                  <a:lnTo>
                    <a:pt x="3326500" y="667120"/>
                  </a:lnTo>
                  <a:lnTo>
                    <a:pt x="3329984" y="666574"/>
                  </a:lnTo>
                  <a:lnTo>
                    <a:pt x="3333467" y="666027"/>
                  </a:lnTo>
                  <a:lnTo>
                    <a:pt x="3336950" y="665482"/>
                  </a:lnTo>
                  <a:lnTo>
                    <a:pt x="3340433" y="664936"/>
                  </a:lnTo>
                  <a:lnTo>
                    <a:pt x="3343917" y="664390"/>
                  </a:lnTo>
                  <a:lnTo>
                    <a:pt x="3347400" y="663845"/>
                  </a:lnTo>
                  <a:lnTo>
                    <a:pt x="3350883" y="663300"/>
                  </a:lnTo>
                  <a:lnTo>
                    <a:pt x="3354366" y="662755"/>
                  </a:lnTo>
                  <a:lnTo>
                    <a:pt x="3357850" y="662211"/>
                  </a:lnTo>
                  <a:lnTo>
                    <a:pt x="3361333" y="661666"/>
                  </a:lnTo>
                  <a:lnTo>
                    <a:pt x="3364816" y="661122"/>
                  </a:lnTo>
                  <a:lnTo>
                    <a:pt x="3368299" y="660578"/>
                  </a:lnTo>
                  <a:lnTo>
                    <a:pt x="3371783" y="660034"/>
                  </a:lnTo>
                  <a:lnTo>
                    <a:pt x="3375266" y="659490"/>
                  </a:lnTo>
                  <a:lnTo>
                    <a:pt x="3378749" y="658947"/>
                  </a:lnTo>
                  <a:lnTo>
                    <a:pt x="3382232" y="658404"/>
                  </a:lnTo>
                  <a:lnTo>
                    <a:pt x="3385716" y="657861"/>
                  </a:lnTo>
                  <a:lnTo>
                    <a:pt x="3389199" y="657318"/>
                  </a:lnTo>
                  <a:lnTo>
                    <a:pt x="3392682" y="656776"/>
                  </a:lnTo>
                  <a:lnTo>
                    <a:pt x="3396165" y="656233"/>
                  </a:lnTo>
                  <a:lnTo>
                    <a:pt x="3399649" y="655691"/>
                  </a:lnTo>
                  <a:lnTo>
                    <a:pt x="3403132" y="655149"/>
                  </a:lnTo>
                  <a:lnTo>
                    <a:pt x="3406615" y="654607"/>
                  </a:lnTo>
                  <a:lnTo>
                    <a:pt x="3410098" y="654066"/>
                  </a:lnTo>
                  <a:lnTo>
                    <a:pt x="3413582" y="653525"/>
                  </a:lnTo>
                  <a:lnTo>
                    <a:pt x="3417065" y="652983"/>
                  </a:lnTo>
                  <a:lnTo>
                    <a:pt x="3420548" y="652443"/>
                  </a:lnTo>
                  <a:lnTo>
                    <a:pt x="3424031" y="651902"/>
                  </a:lnTo>
                  <a:lnTo>
                    <a:pt x="3427515" y="651361"/>
                  </a:lnTo>
                  <a:lnTo>
                    <a:pt x="3430998" y="650821"/>
                  </a:lnTo>
                  <a:lnTo>
                    <a:pt x="3434481" y="650281"/>
                  </a:lnTo>
                  <a:lnTo>
                    <a:pt x="3437964" y="649741"/>
                  </a:lnTo>
                  <a:lnTo>
                    <a:pt x="3441447" y="649201"/>
                  </a:lnTo>
                  <a:lnTo>
                    <a:pt x="3444931" y="648662"/>
                  </a:lnTo>
                  <a:lnTo>
                    <a:pt x="3448414" y="648123"/>
                  </a:lnTo>
                  <a:lnTo>
                    <a:pt x="3451897" y="647584"/>
                  </a:lnTo>
                  <a:lnTo>
                    <a:pt x="3455380" y="647045"/>
                  </a:lnTo>
                  <a:lnTo>
                    <a:pt x="3458864" y="646506"/>
                  </a:lnTo>
                  <a:lnTo>
                    <a:pt x="3462347" y="645968"/>
                  </a:lnTo>
                  <a:lnTo>
                    <a:pt x="3465830" y="645430"/>
                  </a:lnTo>
                  <a:lnTo>
                    <a:pt x="3469313" y="644892"/>
                  </a:lnTo>
                  <a:lnTo>
                    <a:pt x="3472797" y="644354"/>
                  </a:lnTo>
                  <a:lnTo>
                    <a:pt x="3476280" y="643816"/>
                  </a:lnTo>
                  <a:lnTo>
                    <a:pt x="3479763" y="643279"/>
                  </a:lnTo>
                  <a:lnTo>
                    <a:pt x="3483246" y="642741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488859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15"/>
              <a:ext cx="739154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AUC:0.337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271"/>
              <a:ext cx="76392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AUC:0.374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27"/>
              <a:ext cx="776426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AUC:0.356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183"/>
              <a:ext cx="968895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AUC:0.329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39"/>
              <a:ext cx="956399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AUC:0.313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AUC:0.239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51063" y="1641114"/>
            <a:ext cx="456671" cy="157326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altLang="ko-KR" sz="1320" dirty="0"/>
              <a:t>PFT group 3 40~60years &amp; FEV1/FVC&lt;70 &amp; FVC </a:t>
            </a:r>
            <a:r>
              <a:rPr lang="en-US" altLang="ko-KR" sz="1320" dirty="0" err="1"/>
              <a:t>pred</a:t>
            </a:r>
            <a:r>
              <a:rPr lang="en-US" altLang="ko-KR" sz="1320" dirty="0"/>
              <a:t> %&lt;80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Content Placeholder 2"/>
          <p:cNvGrpSpPr/>
          <p:nvPr/>
        </p:nvGrpSpPr>
        <p:grpSpPr>
          <a:xfrm>
            <a:off x="457200" y="1600200"/>
            <a:ext cx="8229600" cy="4525962"/>
            <a:chOff x="457200" y="1600200"/>
            <a:chExt cx="8229600" cy="4525962"/>
          </a:xfrm>
        </p:grpSpPr>
        <p:sp>
          <p:nvSpPr>
            <p:cNvPr id="3" name="rc3"/>
            <p:cNvSpPr/>
            <p:nvPr/>
          </p:nvSpPr>
          <p:spPr>
            <a:xfrm>
              <a:off x="457200" y="1600200"/>
              <a:ext cx="8229600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9525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" name="rc4"/>
            <p:cNvSpPr/>
            <p:nvPr/>
          </p:nvSpPr>
          <p:spPr>
            <a:xfrm>
              <a:off x="1583918" y="1600200"/>
              <a:ext cx="5976163" cy="4525962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  <a:ln w="13550" cap="rnd">
              <a:solidFill>
                <a:srgbClr val="FFFF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" name="rc5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" name="pl6"/>
            <p:cNvSpPr/>
            <p:nvPr/>
          </p:nvSpPr>
          <p:spPr>
            <a:xfrm>
              <a:off x="2097849" y="511666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7" name="pl7"/>
            <p:cNvSpPr/>
            <p:nvPr/>
          </p:nvSpPr>
          <p:spPr>
            <a:xfrm>
              <a:off x="2097849" y="4245849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8" name="pl8"/>
            <p:cNvSpPr/>
            <p:nvPr/>
          </p:nvSpPr>
          <p:spPr>
            <a:xfrm>
              <a:off x="2097849" y="337503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9" name="pl9"/>
            <p:cNvSpPr/>
            <p:nvPr/>
          </p:nvSpPr>
          <p:spPr>
            <a:xfrm>
              <a:off x="2097849" y="2504226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0" name="pl10"/>
            <p:cNvSpPr/>
            <p:nvPr/>
          </p:nvSpPr>
          <p:spPr>
            <a:xfrm>
              <a:off x="2707417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1" name="pl11"/>
            <p:cNvSpPr/>
            <p:nvPr/>
          </p:nvSpPr>
          <p:spPr>
            <a:xfrm>
              <a:off x="3578229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2" name="pl12"/>
            <p:cNvSpPr/>
            <p:nvPr/>
          </p:nvSpPr>
          <p:spPr>
            <a:xfrm>
              <a:off x="4449040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3" name="pl13"/>
            <p:cNvSpPr/>
            <p:nvPr/>
          </p:nvSpPr>
          <p:spPr>
            <a:xfrm>
              <a:off x="5319852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6775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4" name="pl14"/>
            <p:cNvSpPr/>
            <p:nvPr/>
          </p:nvSpPr>
          <p:spPr>
            <a:xfrm>
              <a:off x="2097849" y="5552067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5" name="pl15"/>
            <p:cNvSpPr/>
            <p:nvPr/>
          </p:nvSpPr>
          <p:spPr>
            <a:xfrm>
              <a:off x="2097849" y="4681255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6" name="pl16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7" name="pl17"/>
            <p:cNvSpPr/>
            <p:nvPr/>
          </p:nvSpPr>
          <p:spPr>
            <a:xfrm>
              <a:off x="2097849" y="2939631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8" name="pl18"/>
            <p:cNvSpPr/>
            <p:nvPr/>
          </p:nvSpPr>
          <p:spPr>
            <a:xfrm>
              <a:off x="2097849" y="2068820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19" name="pl19"/>
            <p:cNvSpPr/>
            <p:nvPr/>
          </p:nvSpPr>
          <p:spPr>
            <a:xfrm>
              <a:off x="2272011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0" name="pl20"/>
            <p:cNvSpPr/>
            <p:nvPr/>
          </p:nvSpPr>
          <p:spPr>
            <a:xfrm>
              <a:off x="3142823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1" name="pl21"/>
            <p:cNvSpPr/>
            <p:nvPr/>
          </p:nvSpPr>
          <p:spPr>
            <a:xfrm>
              <a:off x="4013634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2" name="pl22"/>
            <p:cNvSpPr/>
            <p:nvPr/>
          </p:nvSpPr>
          <p:spPr>
            <a:xfrm>
              <a:off x="4884446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3" name="pl23"/>
            <p:cNvSpPr/>
            <p:nvPr/>
          </p:nvSpPr>
          <p:spPr>
            <a:xfrm>
              <a:off x="5755258" y="1894657"/>
              <a:ext cx="0" cy="3831571"/>
            </a:xfrm>
            <a:custGeom>
              <a:avLst/>
              <a:gdLst/>
              <a:ahLst/>
              <a:cxnLst/>
              <a:rect l="0" t="0" r="0" b="0"/>
              <a:pathLst>
                <a:path h="3831571">
                  <a:moveTo>
                    <a:pt x="0" y="383157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ln w="13550" cap="flat">
              <a:solidFill>
                <a:srgbClr val="EBEBEB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4" name="pl24"/>
            <p:cNvSpPr/>
            <p:nvPr/>
          </p:nvSpPr>
          <p:spPr>
            <a:xfrm>
              <a:off x="2272011" y="2068820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1739883"/>
                  </a:lnTo>
                  <a:lnTo>
                    <a:pt x="1166887" y="1737280"/>
                  </a:lnTo>
                  <a:lnTo>
                    <a:pt x="1170370" y="1734684"/>
                  </a:lnTo>
                  <a:lnTo>
                    <a:pt x="1173854" y="1732096"/>
                  </a:lnTo>
                  <a:lnTo>
                    <a:pt x="1177337" y="1729516"/>
                  </a:lnTo>
                  <a:lnTo>
                    <a:pt x="1180820" y="1726944"/>
                  </a:lnTo>
                  <a:lnTo>
                    <a:pt x="1184303" y="1724379"/>
                  </a:lnTo>
                  <a:lnTo>
                    <a:pt x="1187787" y="1721822"/>
                  </a:lnTo>
                  <a:lnTo>
                    <a:pt x="1191270" y="1719272"/>
                  </a:lnTo>
                  <a:lnTo>
                    <a:pt x="1194753" y="1716730"/>
                  </a:lnTo>
                  <a:lnTo>
                    <a:pt x="1198236" y="1714196"/>
                  </a:lnTo>
                  <a:lnTo>
                    <a:pt x="1201720" y="1711669"/>
                  </a:lnTo>
                  <a:lnTo>
                    <a:pt x="1205203" y="1709149"/>
                  </a:lnTo>
                  <a:lnTo>
                    <a:pt x="1208686" y="1706637"/>
                  </a:lnTo>
                  <a:lnTo>
                    <a:pt x="1212169" y="1704132"/>
                  </a:lnTo>
                  <a:lnTo>
                    <a:pt x="1215653" y="1701635"/>
                  </a:lnTo>
                  <a:lnTo>
                    <a:pt x="1219136" y="1699144"/>
                  </a:lnTo>
                  <a:lnTo>
                    <a:pt x="1222619" y="1696661"/>
                  </a:lnTo>
                  <a:lnTo>
                    <a:pt x="1226102" y="1694186"/>
                  </a:lnTo>
                  <a:lnTo>
                    <a:pt x="1229586" y="1691717"/>
                  </a:lnTo>
                  <a:lnTo>
                    <a:pt x="1233069" y="1689256"/>
                  </a:lnTo>
                  <a:lnTo>
                    <a:pt x="1236552" y="1686802"/>
                  </a:lnTo>
                  <a:lnTo>
                    <a:pt x="1240035" y="1684355"/>
                  </a:lnTo>
                  <a:lnTo>
                    <a:pt x="1243519" y="1681915"/>
                  </a:lnTo>
                  <a:lnTo>
                    <a:pt x="1247002" y="1679482"/>
                  </a:lnTo>
                  <a:lnTo>
                    <a:pt x="1250485" y="1677056"/>
                  </a:lnTo>
                  <a:lnTo>
                    <a:pt x="1253968" y="1674637"/>
                  </a:lnTo>
                  <a:lnTo>
                    <a:pt x="1257452" y="1672226"/>
                  </a:lnTo>
                  <a:lnTo>
                    <a:pt x="1260935" y="1669821"/>
                  </a:lnTo>
                  <a:lnTo>
                    <a:pt x="1264418" y="1667423"/>
                  </a:lnTo>
                  <a:lnTo>
                    <a:pt x="1267901" y="1665032"/>
                  </a:lnTo>
                  <a:lnTo>
                    <a:pt x="1271385" y="1662647"/>
                  </a:lnTo>
                  <a:lnTo>
                    <a:pt x="1274868" y="1660270"/>
                  </a:lnTo>
                  <a:lnTo>
                    <a:pt x="1278351" y="1657899"/>
                  </a:lnTo>
                  <a:lnTo>
                    <a:pt x="1281834" y="1655535"/>
                  </a:lnTo>
                  <a:lnTo>
                    <a:pt x="1285318" y="1653178"/>
                  </a:lnTo>
                  <a:lnTo>
                    <a:pt x="1288801" y="1650827"/>
                  </a:lnTo>
                  <a:lnTo>
                    <a:pt x="1292284" y="1648484"/>
                  </a:lnTo>
                  <a:lnTo>
                    <a:pt x="1295767" y="1646146"/>
                  </a:lnTo>
                  <a:lnTo>
                    <a:pt x="1299251" y="1643816"/>
                  </a:lnTo>
                  <a:lnTo>
                    <a:pt x="1302734" y="1641492"/>
                  </a:lnTo>
                  <a:lnTo>
                    <a:pt x="1306217" y="1639175"/>
                  </a:lnTo>
                  <a:lnTo>
                    <a:pt x="1309700" y="1636864"/>
                  </a:lnTo>
                  <a:lnTo>
                    <a:pt x="1313184" y="1634559"/>
                  </a:lnTo>
                  <a:lnTo>
                    <a:pt x="1316667" y="1632261"/>
                  </a:lnTo>
                  <a:lnTo>
                    <a:pt x="1320150" y="1629970"/>
                  </a:lnTo>
                  <a:lnTo>
                    <a:pt x="1323633" y="1627685"/>
                  </a:lnTo>
                  <a:lnTo>
                    <a:pt x="1327117" y="1625406"/>
                  </a:lnTo>
                  <a:lnTo>
                    <a:pt x="1330600" y="1623134"/>
                  </a:lnTo>
                  <a:lnTo>
                    <a:pt x="1334083" y="1620868"/>
                  </a:lnTo>
                  <a:lnTo>
                    <a:pt x="1337566" y="1618609"/>
                  </a:lnTo>
                  <a:lnTo>
                    <a:pt x="1341050" y="1616355"/>
                  </a:lnTo>
                  <a:lnTo>
                    <a:pt x="1344533" y="1614108"/>
                  </a:lnTo>
                  <a:lnTo>
                    <a:pt x="1348016" y="1611868"/>
                  </a:lnTo>
                  <a:lnTo>
                    <a:pt x="1351499" y="1609633"/>
                  </a:lnTo>
                  <a:lnTo>
                    <a:pt x="1354983" y="1607405"/>
                  </a:lnTo>
                  <a:lnTo>
                    <a:pt x="1358466" y="1605182"/>
                  </a:lnTo>
                  <a:lnTo>
                    <a:pt x="1361949" y="1602966"/>
                  </a:lnTo>
                  <a:lnTo>
                    <a:pt x="1365432" y="1600756"/>
                  </a:lnTo>
                  <a:lnTo>
                    <a:pt x="1368916" y="1598552"/>
                  </a:lnTo>
                  <a:lnTo>
                    <a:pt x="1372399" y="1596355"/>
                  </a:lnTo>
                  <a:lnTo>
                    <a:pt x="1375882" y="1594163"/>
                  </a:lnTo>
                  <a:lnTo>
                    <a:pt x="1379365" y="1591977"/>
                  </a:lnTo>
                  <a:lnTo>
                    <a:pt x="1382849" y="1589797"/>
                  </a:lnTo>
                  <a:lnTo>
                    <a:pt x="1386332" y="1587623"/>
                  </a:lnTo>
                  <a:lnTo>
                    <a:pt x="1389815" y="1585456"/>
                  </a:lnTo>
                  <a:lnTo>
                    <a:pt x="1393298" y="1583294"/>
                  </a:lnTo>
                  <a:lnTo>
                    <a:pt x="1396782" y="1581137"/>
                  </a:lnTo>
                  <a:lnTo>
                    <a:pt x="1400265" y="1578987"/>
                  </a:lnTo>
                  <a:lnTo>
                    <a:pt x="1403748" y="1576843"/>
                  </a:lnTo>
                  <a:lnTo>
                    <a:pt x="1407231" y="1574704"/>
                  </a:lnTo>
                  <a:lnTo>
                    <a:pt x="1410715" y="1572571"/>
                  </a:lnTo>
                  <a:lnTo>
                    <a:pt x="1414198" y="1570444"/>
                  </a:lnTo>
                  <a:lnTo>
                    <a:pt x="1417681" y="1568323"/>
                  </a:lnTo>
                  <a:lnTo>
                    <a:pt x="1421164" y="1566208"/>
                  </a:lnTo>
                  <a:lnTo>
                    <a:pt x="1424648" y="1564098"/>
                  </a:lnTo>
                  <a:lnTo>
                    <a:pt x="1428131" y="1561994"/>
                  </a:lnTo>
                  <a:lnTo>
                    <a:pt x="1431614" y="1559895"/>
                  </a:lnTo>
                  <a:lnTo>
                    <a:pt x="1435097" y="1557802"/>
                  </a:lnTo>
                  <a:lnTo>
                    <a:pt x="1438580" y="1555715"/>
                  </a:lnTo>
                  <a:lnTo>
                    <a:pt x="1442064" y="1553633"/>
                  </a:lnTo>
                  <a:lnTo>
                    <a:pt x="1445547" y="1551557"/>
                  </a:lnTo>
                  <a:lnTo>
                    <a:pt x="1449030" y="1549487"/>
                  </a:lnTo>
                  <a:lnTo>
                    <a:pt x="1452513" y="1547422"/>
                  </a:lnTo>
                  <a:lnTo>
                    <a:pt x="1455997" y="1545362"/>
                  </a:lnTo>
                  <a:lnTo>
                    <a:pt x="1459480" y="1543308"/>
                  </a:lnTo>
                  <a:lnTo>
                    <a:pt x="1462963" y="1541259"/>
                  </a:lnTo>
                  <a:lnTo>
                    <a:pt x="1466446" y="1539216"/>
                  </a:lnTo>
                  <a:lnTo>
                    <a:pt x="1469930" y="1537178"/>
                  </a:lnTo>
                  <a:lnTo>
                    <a:pt x="1473413" y="1535146"/>
                  </a:lnTo>
                  <a:lnTo>
                    <a:pt x="1476896" y="1533119"/>
                  </a:lnTo>
                  <a:lnTo>
                    <a:pt x="1480379" y="1531097"/>
                  </a:lnTo>
                  <a:lnTo>
                    <a:pt x="1483863" y="1529081"/>
                  </a:lnTo>
                  <a:lnTo>
                    <a:pt x="1487346" y="1527070"/>
                  </a:lnTo>
                  <a:lnTo>
                    <a:pt x="1490829" y="1525064"/>
                  </a:lnTo>
                  <a:lnTo>
                    <a:pt x="1494312" y="1523063"/>
                  </a:lnTo>
                  <a:lnTo>
                    <a:pt x="1497796" y="1521068"/>
                  </a:lnTo>
                  <a:lnTo>
                    <a:pt x="1501279" y="1519078"/>
                  </a:lnTo>
                  <a:lnTo>
                    <a:pt x="1504762" y="1517093"/>
                  </a:lnTo>
                  <a:lnTo>
                    <a:pt x="1508245" y="1515113"/>
                  </a:lnTo>
                  <a:lnTo>
                    <a:pt x="1511729" y="1513139"/>
                  </a:lnTo>
                  <a:lnTo>
                    <a:pt x="1515212" y="1511170"/>
                  </a:lnTo>
                  <a:lnTo>
                    <a:pt x="1518695" y="1509205"/>
                  </a:lnTo>
                  <a:lnTo>
                    <a:pt x="1522178" y="1507246"/>
                  </a:lnTo>
                  <a:lnTo>
                    <a:pt x="1525662" y="1505292"/>
                  </a:lnTo>
                  <a:lnTo>
                    <a:pt x="1529145" y="1503343"/>
                  </a:lnTo>
                  <a:lnTo>
                    <a:pt x="1532628" y="1501399"/>
                  </a:lnTo>
                  <a:lnTo>
                    <a:pt x="1536111" y="1499460"/>
                  </a:lnTo>
                  <a:lnTo>
                    <a:pt x="1539595" y="1497526"/>
                  </a:lnTo>
                  <a:lnTo>
                    <a:pt x="1543078" y="1495597"/>
                  </a:lnTo>
                  <a:lnTo>
                    <a:pt x="1546561" y="1493673"/>
                  </a:lnTo>
                  <a:lnTo>
                    <a:pt x="1550044" y="1491754"/>
                  </a:lnTo>
                  <a:lnTo>
                    <a:pt x="1553528" y="1489840"/>
                  </a:lnTo>
                  <a:lnTo>
                    <a:pt x="1557011" y="1487931"/>
                  </a:lnTo>
                  <a:lnTo>
                    <a:pt x="1560494" y="1486026"/>
                  </a:lnTo>
                  <a:lnTo>
                    <a:pt x="1563977" y="1484127"/>
                  </a:lnTo>
                  <a:lnTo>
                    <a:pt x="1567461" y="1482232"/>
                  </a:lnTo>
                  <a:lnTo>
                    <a:pt x="1570944" y="1480342"/>
                  </a:lnTo>
                  <a:lnTo>
                    <a:pt x="1574427" y="1478457"/>
                  </a:lnTo>
                  <a:lnTo>
                    <a:pt x="1577910" y="1476577"/>
                  </a:lnTo>
                  <a:lnTo>
                    <a:pt x="1581394" y="1474702"/>
                  </a:lnTo>
                  <a:lnTo>
                    <a:pt x="1584877" y="1472831"/>
                  </a:lnTo>
                  <a:lnTo>
                    <a:pt x="1588360" y="1470965"/>
                  </a:lnTo>
                  <a:lnTo>
                    <a:pt x="1591843" y="1469104"/>
                  </a:lnTo>
                  <a:lnTo>
                    <a:pt x="1595327" y="1467248"/>
                  </a:lnTo>
                  <a:lnTo>
                    <a:pt x="1598810" y="1465396"/>
                  </a:lnTo>
                  <a:lnTo>
                    <a:pt x="1602293" y="1463549"/>
                  </a:lnTo>
                  <a:lnTo>
                    <a:pt x="1605776" y="1461706"/>
                  </a:lnTo>
                  <a:lnTo>
                    <a:pt x="1609260" y="1459868"/>
                  </a:lnTo>
                  <a:lnTo>
                    <a:pt x="1612743" y="1458035"/>
                  </a:lnTo>
                  <a:lnTo>
                    <a:pt x="1616226" y="1456206"/>
                  </a:lnTo>
                  <a:lnTo>
                    <a:pt x="1619709" y="1454382"/>
                  </a:lnTo>
                  <a:lnTo>
                    <a:pt x="1623193" y="1452563"/>
                  </a:lnTo>
                  <a:lnTo>
                    <a:pt x="1626676" y="1450748"/>
                  </a:lnTo>
                  <a:lnTo>
                    <a:pt x="1630159" y="1448938"/>
                  </a:lnTo>
                  <a:lnTo>
                    <a:pt x="1633642" y="1447132"/>
                  </a:lnTo>
                  <a:lnTo>
                    <a:pt x="1637126" y="1445330"/>
                  </a:lnTo>
                  <a:lnTo>
                    <a:pt x="1640609" y="1443533"/>
                  </a:lnTo>
                  <a:lnTo>
                    <a:pt x="1644092" y="1441741"/>
                  </a:lnTo>
                  <a:lnTo>
                    <a:pt x="1647575" y="1439953"/>
                  </a:lnTo>
                  <a:lnTo>
                    <a:pt x="1651059" y="1438169"/>
                  </a:lnTo>
                  <a:lnTo>
                    <a:pt x="1654542" y="1436390"/>
                  </a:lnTo>
                  <a:lnTo>
                    <a:pt x="1658025" y="1434615"/>
                  </a:lnTo>
                  <a:lnTo>
                    <a:pt x="1661508" y="1432845"/>
                  </a:lnTo>
                  <a:lnTo>
                    <a:pt x="1664992" y="1431079"/>
                  </a:lnTo>
                  <a:lnTo>
                    <a:pt x="1668475" y="1429317"/>
                  </a:lnTo>
                  <a:lnTo>
                    <a:pt x="1671958" y="1427560"/>
                  </a:lnTo>
                  <a:lnTo>
                    <a:pt x="1675441" y="1425807"/>
                  </a:lnTo>
                  <a:lnTo>
                    <a:pt x="1678925" y="1424058"/>
                  </a:lnTo>
                  <a:lnTo>
                    <a:pt x="1682408" y="1422313"/>
                  </a:lnTo>
                  <a:lnTo>
                    <a:pt x="1685891" y="1420573"/>
                  </a:lnTo>
                  <a:lnTo>
                    <a:pt x="1689374" y="1418837"/>
                  </a:lnTo>
                  <a:lnTo>
                    <a:pt x="1692858" y="1417106"/>
                  </a:lnTo>
                  <a:lnTo>
                    <a:pt x="1696341" y="1415378"/>
                  </a:lnTo>
                  <a:lnTo>
                    <a:pt x="1699824" y="1413655"/>
                  </a:lnTo>
                  <a:lnTo>
                    <a:pt x="1703307" y="1411936"/>
                  </a:lnTo>
                  <a:lnTo>
                    <a:pt x="1706791" y="1410221"/>
                  </a:lnTo>
                  <a:lnTo>
                    <a:pt x="1710274" y="1408510"/>
                  </a:lnTo>
                  <a:lnTo>
                    <a:pt x="1713757" y="1406804"/>
                  </a:lnTo>
                  <a:lnTo>
                    <a:pt x="1717240" y="1405101"/>
                  </a:lnTo>
                  <a:lnTo>
                    <a:pt x="1720723" y="1403403"/>
                  </a:lnTo>
                  <a:lnTo>
                    <a:pt x="1724207" y="1401709"/>
                  </a:lnTo>
                  <a:lnTo>
                    <a:pt x="1727690" y="1400018"/>
                  </a:lnTo>
                  <a:lnTo>
                    <a:pt x="1731173" y="1398332"/>
                  </a:lnTo>
                  <a:lnTo>
                    <a:pt x="1734656" y="1396650"/>
                  </a:lnTo>
                  <a:lnTo>
                    <a:pt x="1738140" y="1394972"/>
                  </a:lnTo>
                  <a:lnTo>
                    <a:pt x="1741623" y="1393298"/>
                  </a:lnTo>
                  <a:lnTo>
                    <a:pt x="1745106" y="1391628"/>
                  </a:lnTo>
                  <a:lnTo>
                    <a:pt x="1748589" y="1389962"/>
                  </a:lnTo>
                  <a:lnTo>
                    <a:pt x="1752073" y="1388300"/>
                  </a:lnTo>
                  <a:lnTo>
                    <a:pt x="1755556" y="1386642"/>
                  </a:lnTo>
                  <a:lnTo>
                    <a:pt x="1759039" y="1384988"/>
                  </a:lnTo>
                  <a:lnTo>
                    <a:pt x="1762522" y="1383338"/>
                  </a:lnTo>
                  <a:lnTo>
                    <a:pt x="1766006" y="1381692"/>
                  </a:lnTo>
                  <a:lnTo>
                    <a:pt x="1769489" y="1380050"/>
                  </a:lnTo>
                  <a:lnTo>
                    <a:pt x="1772972" y="1378411"/>
                  </a:lnTo>
                  <a:lnTo>
                    <a:pt x="1776455" y="1376777"/>
                  </a:lnTo>
                  <a:lnTo>
                    <a:pt x="1779939" y="1375146"/>
                  </a:lnTo>
                  <a:lnTo>
                    <a:pt x="1783422" y="1373520"/>
                  </a:lnTo>
                  <a:lnTo>
                    <a:pt x="1786905" y="1371897"/>
                  </a:lnTo>
                  <a:lnTo>
                    <a:pt x="1790388" y="1370278"/>
                  </a:lnTo>
                  <a:lnTo>
                    <a:pt x="1793872" y="1368662"/>
                  </a:lnTo>
                  <a:lnTo>
                    <a:pt x="1797355" y="1367051"/>
                  </a:lnTo>
                  <a:lnTo>
                    <a:pt x="1800838" y="1365443"/>
                  </a:lnTo>
                  <a:lnTo>
                    <a:pt x="1804321" y="1363839"/>
                  </a:lnTo>
                  <a:lnTo>
                    <a:pt x="1807805" y="1362239"/>
                  </a:lnTo>
                  <a:lnTo>
                    <a:pt x="1811288" y="1360643"/>
                  </a:lnTo>
                  <a:lnTo>
                    <a:pt x="1814771" y="1359050"/>
                  </a:lnTo>
                  <a:lnTo>
                    <a:pt x="1818254" y="1357461"/>
                  </a:lnTo>
                  <a:lnTo>
                    <a:pt x="1821738" y="1355876"/>
                  </a:lnTo>
                  <a:lnTo>
                    <a:pt x="1825221" y="1354295"/>
                  </a:lnTo>
                  <a:lnTo>
                    <a:pt x="1828704" y="1352717"/>
                  </a:lnTo>
                  <a:lnTo>
                    <a:pt x="1832187" y="1351143"/>
                  </a:lnTo>
                  <a:lnTo>
                    <a:pt x="1835671" y="1349572"/>
                  </a:lnTo>
                  <a:lnTo>
                    <a:pt x="1839154" y="1348005"/>
                  </a:lnTo>
                  <a:lnTo>
                    <a:pt x="1842637" y="1346442"/>
                  </a:lnTo>
                  <a:lnTo>
                    <a:pt x="1846120" y="1344882"/>
                  </a:lnTo>
                  <a:lnTo>
                    <a:pt x="1849604" y="1343327"/>
                  </a:lnTo>
                  <a:lnTo>
                    <a:pt x="1853087" y="1341774"/>
                  </a:lnTo>
                  <a:lnTo>
                    <a:pt x="1856570" y="1340225"/>
                  </a:lnTo>
                  <a:lnTo>
                    <a:pt x="1860053" y="1338680"/>
                  </a:lnTo>
                  <a:lnTo>
                    <a:pt x="1863537" y="1337138"/>
                  </a:lnTo>
                  <a:lnTo>
                    <a:pt x="1867020" y="1335600"/>
                  </a:lnTo>
                  <a:lnTo>
                    <a:pt x="1870503" y="1334066"/>
                  </a:lnTo>
                  <a:lnTo>
                    <a:pt x="1873986" y="1332535"/>
                  </a:lnTo>
                  <a:lnTo>
                    <a:pt x="1877470" y="1331007"/>
                  </a:lnTo>
                  <a:lnTo>
                    <a:pt x="1880953" y="1329483"/>
                  </a:lnTo>
                  <a:lnTo>
                    <a:pt x="1884436" y="1327963"/>
                  </a:lnTo>
                  <a:lnTo>
                    <a:pt x="1887919" y="1326445"/>
                  </a:lnTo>
                  <a:lnTo>
                    <a:pt x="1891403" y="1324932"/>
                  </a:lnTo>
                  <a:lnTo>
                    <a:pt x="1894886" y="1323422"/>
                  </a:lnTo>
                  <a:lnTo>
                    <a:pt x="1898369" y="1321915"/>
                  </a:lnTo>
                  <a:lnTo>
                    <a:pt x="1901852" y="1320412"/>
                  </a:lnTo>
                  <a:lnTo>
                    <a:pt x="1905336" y="1318912"/>
                  </a:lnTo>
                  <a:lnTo>
                    <a:pt x="1908819" y="1317415"/>
                  </a:lnTo>
                  <a:lnTo>
                    <a:pt x="1912302" y="1315922"/>
                  </a:lnTo>
                  <a:lnTo>
                    <a:pt x="1915785" y="1314432"/>
                  </a:lnTo>
                  <a:lnTo>
                    <a:pt x="1919269" y="1312946"/>
                  </a:lnTo>
                  <a:lnTo>
                    <a:pt x="1922752" y="1311463"/>
                  </a:lnTo>
                  <a:lnTo>
                    <a:pt x="1926235" y="1309983"/>
                  </a:lnTo>
                  <a:lnTo>
                    <a:pt x="1929718" y="1308507"/>
                  </a:lnTo>
                  <a:lnTo>
                    <a:pt x="1933202" y="1307034"/>
                  </a:lnTo>
                  <a:lnTo>
                    <a:pt x="1936685" y="1305564"/>
                  </a:lnTo>
                  <a:lnTo>
                    <a:pt x="1940168" y="1304098"/>
                  </a:lnTo>
                  <a:lnTo>
                    <a:pt x="1943651" y="1302635"/>
                  </a:lnTo>
                  <a:lnTo>
                    <a:pt x="1947135" y="1301175"/>
                  </a:lnTo>
                  <a:lnTo>
                    <a:pt x="1950618" y="1299719"/>
                  </a:lnTo>
                  <a:lnTo>
                    <a:pt x="1954101" y="1298265"/>
                  </a:lnTo>
                  <a:lnTo>
                    <a:pt x="1957584" y="1296815"/>
                  </a:lnTo>
                  <a:lnTo>
                    <a:pt x="1961068" y="1295368"/>
                  </a:lnTo>
                  <a:lnTo>
                    <a:pt x="1964551" y="1293925"/>
                  </a:lnTo>
                  <a:lnTo>
                    <a:pt x="1968034" y="1292484"/>
                  </a:lnTo>
                  <a:lnTo>
                    <a:pt x="1971517" y="1291047"/>
                  </a:lnTo>
                  <a:lnTo>
                    <a:pt x="1975001" y="1289613"/>
                  </a:lnTo>
                  <a:lnTo>
                    <a:pt x="1978484" y="1288183"/>
                  </a:lnTo>
                  <a:lnTo>
                    <a:pt x="1981967" y="1286755"/>
                  </a:lnTo>
                  <a:lnTo>
                    <a:pt x="1985450" y="1285330"/>
                  </a:lnTo>
                  <a:lnTo>
                    <a:pt x="1988934" y="1283909"/>
                  </a:lnTo>
                  <a:lnTo>
                    <a:pt x="1992417" y="1282491"/>
                  </a:lnTo>
                  <a:lnTo>
                    <a:pt x="1995900" y="1281076"/>
                  </a:lnTo>
                  <a:lnTo>
                    <a:pt x="1999383" y="1279664"/>
                  </a:lnTo>
                  <a:lnTo>
                    <a:pt x="2002867" y="1278255"/>
                  </a:lnTo>
                  <a:lnTo>
                    <a:pt x="2006350" y="1276850"/>
                  </a:lnTo>
                  <a:lnTo>
                    <a:pt x="2009833" y="1275447"/>
                  </a:lnTo>
                  <a:lnTo>
                    <a:pt x="2013316" y="1274047"/>
                  </a:lnTo>
                  <a:lnTo>
                    <a:pt x="2016799" y="1272651"/>
                  </a:lnTo>
                  <a:lnTo>
                    <a:pt x="2020283" y="1271258"/>
                  </a:lnTo>
                  <a:lnTo>
                    <a:pt x="2023766" y="1269867"/>
                  </a:lnTo>
                  <a:lnTo>
                    <a:pt x="2027249" y="1268480"/>
                  </a:lnTo>
                  <a:lnTo>
                    <a:pt x="2030732" y="1267096"/>
                  </a:lnTo>
                  <a:lnTo>
                    <a:pt x="2034216" y="1265714"/>
                  </a:lnTo>
                  <a:lnTo>
                    <a:pt x="2037699" y="1264336"/>
                  </a:lnTo>
                  <a:lnTo>
                    <a:pt x="2041182" y="1262961"/>
                  </a:lnTo>
                  <a:lnTo>
                    <a:pt x="2044665" y="1261588"/>
                  </a:lnTo>
                  <a:lnTo>
                    <a:pt x="2048149" y="1260219"/>
                  </a:lnTo>
                  <a:lnTo>
                    <a:pt x="2051632" y="1258853"/>
                  </a:lnTo>
                  <a:lnTo>
                    <a:pt x="2055115" y="1257489"/>
                  </a:lnTo>
                  <a:lnTo>
                    <a:pt x="2058598" y="1256129"/>
                  </a:lnTo>
                  <a:lnTo>
                    <a:pt x="2062082" y="1254771"/>
                  </a:lnTo>
                  <a:lnTo>
                    <a:pt x="2065565" y="1253417"/>
                  </a:lnTo>
                  <a:lnTo>
                    <a:pt x="2069048" y="1252065"/>
                  </a:lnTo>
                  <a:lnTo>
                    <a:pt x="2072531" y="1250717"/>
                  </a:lnTo>
                  <a:lnTo>
                    <a:pt x="2076015" y="1249371"/>
                  </a:lnTo>
                  <a:lnTo>
                    <a:pt x="2079498" y="1248028"/>
                  </a:lnTo>
                  <a:lnTo>
                    <a:pt x="2082981" y="1246688"/>
                  </a:lnTo>
                  <a:lnTo>
                    <a:pt x="2086464" y="1245351"/>
                  </a:lnTo>
                  <a:lnTo>
                    <a:pt x="2089948" y="1244016"/>
                  </a:lnTo>
                  <a:lnTo>
                    <a:pt x="2093431" y="1242685"/>
                  </a:lnTo>
                  <a:lnTo>
                    <a:pt x="2096914" y="1241356"/>
                  </a:lnTo>
                  <a:lnTo>
                    <a:pt x="2100397" y="1240030"/>
                  </a:lnTo>
                  <a:lnTo>
                    <a:pt x="2103881" y="1238708"/>
                  </a:lnTo>
                  <a:lnTo>
                    <a:pt x="2107364" y="1237387"/>
                  </a:lnTo>
                  <a:lnTo>
                    <a:pt x="2110847" y="1236070"/>
                  </a:lnTo>
                  <a:lnTo>
                    <a:pt x="2114330" y="1234756"/>
                  </a:lnTo>
                  <a:lnTo>
                    <a:pt x="2117814" y="1233444"/>
                  </a:lnTo>
                  <a:lnTo>
                    <a:pt x="2121297" y="1232135"/>
                  </a:lnTo>
                  <a:lnTo>
                    <a:pt x="2124780" y="1230829"/>
                  </a:lnTo>
                  <a:lnTo>
                    <a:pt x="2128263" y="1229525"/>
                  </a:lnTo>
                  <a:lnTo>
                    <a:pt x="2131747" y="1228225"/>
                  </a:lnTo>
                  <a:lnTo>
                    <a:pt x="2135230" y="1226927"/>
                  </a:lnTo>
                  <a:lnTo>
                    <a:pt x="2138713" y="1225632"/>
                  </a:lnTo>
                  <a:lnTo>
                    <a:pt x="2142196" y="1224339"/>
                  </a:lnTo>
                  <a:lnTo>
                    <a:pt x="2145680" y="1223050"/>
                  </a:lnTo>
                  <a:lnTo>
                    <a:pt x="2149163" y="1221763"/>
                  </a:lnTo>
                  <a:lnTo>
                    <a:pt x="2152646" y="1220478"/>
                  </a:lnTo>
                  <a:lnTo>
                    <a:pt x="2156129" y="1219197"/>
                  </a:lnTo>
                  <a:lnTo>
                    <a:pt x="2159613" y="1217918"/>
                  </a:lnTo>
                  <a:lnTo>
                    <a:pt x="2163096" y="1216642"/>
                  </a:lnTo>
                  <a:lnTo>
                    <a:pt x="2166579" y="1215368"/>
                  </a:lnTo>
                  <a:lnTo>
                    <a:pt x="2170062" y="1214097"/>
                  </a:lnTo>
                  <a:lnTo>
                    <a:pt x="2173546" y="1212829"/>
                  </a:lnTo>
                  <a:lnTo>
                    <a:pt x="2177029" y="1211564"/>
                  </a:lnTo>
                  <a:lnTo>
                    <a:pt x="2180512" y="1210301"/>
                  </a:lnTo>
                  <a:lnTo>
                    <a:pt x="2183995" y="1209040"/>
                  </a:lnTo>
                  <a:lnTo>
                    <a:pt x="2187479" y="1207783"/>
                  </a:lnTo>
                  <a:lnTo>
                    <a:pt x="2190962" y="1206528"/>
                  </a:lnTo>
                  <a:lnTo>
                    <a:pt x="2194445" y="1205275"/>
                  </a:lnTo>
                  <a:lnTo>
                    <a:pt x="2197928" y="1204025"/>
                  </a:lnTo>
                  <a:lnTo>
                    <a:pt x="2201412" y="1202778"/>
                  </a:lnTo>
                  <a:lnTo>
                    <a:pt x="2204895" y="1201533"/>
                  </a:lnTo>
                  <a:lnTo>
                    <a:pt x="2208378" y="1200291"/>
                  </a:lnTo>
                  <a:lnTo>
                    <a:pt x="2211861" y="1199052"/>
                  </a:lnTo>
                  <a:lnTo>
                    <a:pt x="2215345" y="1197815"/>
                  </a:lnTo>
                  <a:lnTo>
                    <a:pt x="2218828" y="1196580"/>
                  </a:lnTo>
                  <a:lnTo>
                    <a:pt x="2222311" y="1195348"/>
                  </a:lnTo>
                  <a:lnTo>
                    <a:pt x="2225794" y="1194119"/>
                  </a:lnTo>
                  <a:lnTo>
                    <a:pt x="2229278" y="1192892"/>
                  </a:lnTo>
                  <a:lnTo>
                    <a:pt x="2232761" y="1191668"/>
                  </a:lnTo>
                  <a:lnTo>
                    <a:pt x="2236244" y="1190446"/>
                  </a:lnTo>
                  <a:lnTo>
                    <a:pt x="2239727" y="1189227"/>
                  </a:lnTo>
                  <a:lnTo>
                    <a:pt x="2243211" y="1188010"/>
                  </a:lnTo>
                  <a:lnTo>
                    <a:pt x="2246694" y="1186796"/>
                  </a:lnTo>
                  <a:lnTo>
                    <a:pt x="2250177" y="1185584"/>
                  </a:lnTo>
                  <a:lnTo>
                    <a:pt x="2253660" y="1184375"/>
                  </a:lnTo>
                  <a:lnTo>
                    <a:pt x="2257144" y="1183168"/>
                  </a:lnTo>
                  <a:lnTo>
                    <a:pt x="2260627" y="1181963"/>
                  </a:lnTo>
                  <a:lnTo>
                    <a:pt x="2264110" y="1180761"/>
                  </a:lnTo>
                  <a:lnTo>
                    <a:pt x="2267593" y="1179562"/>
                  </a:lnTo>
                  <a:lnTo>
                    <a:pt x="2271077" y="1178365"/>
                  </a:lnTo>
                  <a:lnTo>
                    <a:pt x="2274560" y="1177170"/>
                  </a:lnTo>
                  <a:lnTo>
                    <a:pt x="2278043" y="1175978"/>
                  </a:lnTo>
                  <a:lnTo>
                    <a:pt x="2281526" y="1174788"/>
                  </a:lnTo>
                  <a:lnTo>
                    <a:pt x="2285010" y="1173600"/>
                  </a:lnTo>
                  <a:lnTo>
                    <a:pt x="2288493" y="1172415"/>
                  </a:lnTo>
                  <a:lnTo>
                    <a:pt x="2291976" y="1171233"/>
                  </a:lnTo>
                  <a:lnTo>
                    <a:pt x="2295459" y="1170052"/>
                  </a:lnTo>
                  <a:lnTo>
                    <a:pt x="2298942" y="1168874"/>
                  </a:lnTo>
                  <a:lnTo>
                    <a:pt x="2302426" y="1167699"/>
                  </a:lnTo>
                  <a:lnTo>
                    <a:pt x="2305909" y="1166526"/>
                  </a:lnTo>
                  <a:lnTo>
                    <a:pt x="2309392" y="1165355"/>
                  </a:lnTo>
                  <a:lnTo>
                    <a:pt x="2312875" y="1164186"/>
                  </a:lnTo>
                  <a:lnTo>
                    <a:pt x="2316359" y="1163020"/>
                  </a:lnTo>
                  <a:lnTo>
                    <a:pt x="2319842" y="1161856"/>
                  </a:lnTo>
                  <a:lnTo>
                    <a:pt x="2323325" y="1741188"/>
                  </a:lnTo>
                  <a:lnTo>
                    <a:pt x="2326808" y="1739883"/>
                  </a:lnTo>
                  <a:lnTo>
                    <a:pt x="2330292" y="1738580"/>
                  </a:lnTo>
                  <a:lnTo>
                    <a:pt x="2333775" y="1737280"/>
                  </a:lnTo>
                  <a:lnTo>
                    <a:pt x="2337258" y="1735981"/>
                  </a:lnTo>
                  <a:lnTo>
                    <a:pt x="2340741" y="1734684"/>
                  </a:lnTo>
                  <a:lnTo>
                    <a:pt x="2344225" y="1733389"/>
                  </a:lnTo>
                  <a:lnTo>
                    <a:pt x="2347708" y="1732096"/>
                  </a:lnTo>
                  <a:lnTo>
                    <a:pt x="2351191" y="1730805"/>
                  </a:lnTo>
                  <a:lnTo>
                    <a:pt x="2354674" y="1729516"/>
                  </a:lnTo>
                  <a:lnTo>
                    <a:pt x="2358158" y="1728229"/>
                  </a:lnTo>
                  <a:lnTo>
                    <a:pt x="2361641" y="1726944"/>
                  </a:lnTo>
                  <a:lnTo>
                    <a:pt x="2365124" y="1725661"/>
                  </a:lnTo>
                  <a:lnTo>
                    <a:pt x="2368607" y="1724379"/>
                  </a:lnTo>
                  <a:lnTo>
                    <a:pt x="2372091" y="1723100"/>
                  </a:lnTo>
                  <a:lnTo>
                    <a:pt x="2375574" y="1721822"/>
                  </a:lnTo>
                  <a:lnTo>
                    <a:pt x="2379057" y="1720546"/>
                  </a:lnTo>
                  <a:lnTo>
                    <a:pt x="2382540" y="1719272"/>
                  </a:lnTo>
                  <a:lnTo>
                    <a:pt x="2386024" y="1718000"/>
                  </a:lnTo>
                  <a:lnTo>
                    <a:pt x="2389507" y="1716730"/>
                  </a:lnTo>
                  <a:lnTo>
                    <a:pt x="2392990" y="1715462"/>
                  </a:lnTo>
                  <a:lnTo>
                    <a:pt x="2396473" y="1714196"/>
                  </a:lnTo>
                  <a:lnTo>
                    <a:pt x="2399957" y="1712931"/>
                  </a:lnTo>
                  <a:lnTo>
                    <a:pt x="2403440" y="1711669"/>
                  </a:lnTo>
                  <a:lnTo>
                    <a:pt x="2406923" y="1710408"/>
                  </a:lnTo>
                  <a:lnTo>
                    <a:pt x="2410406" y="1709149"/>
                  </a:lnTo>
                  <a:lnTo>
                    <a:pt x="2413890" y="1707892"/>
                  </a:lnTo>
                  <a:lnTo>
                    <a:pt x="2417373" y="1706637"/>
                  </a:lnTo>
                  <a:lnTo>
                    <a:pt x="2420856" y="1705384"/>
                  </a:lnTo>
                  <a:lnTo>
                    <a:pt x="2424339" y="1704132"/>
                  </a:lnTo>
                  <a:lnTo>
                    <a:pt x="2427823" y="1702882"/>
                  </a:lnTo>
                  <a:lnTo>
                    <a:pt x="2431306" y="1701635"/>
                  </a:lnTo>
                  <a:lnTo>
                    <a:pt x="2434789" y="1700389"/>
                  </a:lnTo>
                  <a:lnTo>
                    <a:pt x="2438272" y="1699144"/>
                  </a:lnTo>
                  <a:lnTo>
                    <a:pt x="2441756" y="1697902"/>
                  </a:lnTo>
                  <a:lnTo>
                    <a:pt x="2445239" y="1696661"/>
                  </a:lnTo>
                  <a:lnTo>
                    <a:pt x="2448722" y="1695423"/>
                  </a:lnTo>
                  <a:lnTo>
                    <a:pt x="2452205" y="1694186"/>
                  </a:lnTo>
                  <a:lnTo>
                    <a:pt x="2455689" y="1692951"/>
                  </a:lnTo>
                  <a:lnTo>
                    <a:pt x="2459172" y="1691717"/>
                  </a:lnTo>
                  <a:lnTo>
                    <a:pt x="2462655" y="1690486"/>
                  </a:lnTo>
                  <a:lnTo>
                    <a:pt x="2466138" y="1689256"/>
                  </a:lnTo>
                  <a:lnTo>
                    <a:pt x="2469622" y="1688028"/>
                  </a:lnTo>
                  <a:lnTo>
                    <a:pt x="2473105" y="1686802"/>
                  </a:lnTo>
                  <a:lnTo>
                    <a:pt x="2476588" y="1685578"/>
                  </a:lnTo>
                  <a:lnTo>
                    <a:pt x="2480071" y="1684355"/>
                  </a:lnTo>
                  <a:lnTo>
                    <a:pt x="2483555" y="1683134"/>
                  </a:lnTo>
                  <a:lnTo>
                    <a:pt x="2487038" y="1681915"/>
                  </a:lnTo>
                  <a:lnTo>
                    <a:pt x="2490521" y="1680698"/>
                  </a:lnTo>
                  <a:lnTo>
                    <a:pt x="2494004" y="1679482"/>
                  </a:lnTo>
                  <a:lnTo>
                    <a:pt x="2497488" y="1678268"/>
                  </a:lnTo>
                  <a:lnTo>
                    <a:pt x="2500971" y="1677056"/>
                  </a:lnTo>
                  <a:lnTo>
                    <a:pt x="2504454" y="1675846"/>
                  </a:lnTo>
                  <a:lnTo>
                    <a:pt x="2507937" y="1674637"/>
                  </a:lnTo>
                  <a:lnTo>
                    <a:pt x="2511421" y="1673431"/>
                  </a:lnTo>
                  <a:lnTo>
                    <a:pt x="2514904" y="1672226"/>
                  </a:lnTo>
                  <a:lnTo>
                    <a:pt x="2518387" y="1671022"/>
                  </a:lnTo>
                  <a:lnTo>
                    <a:pt x="2521870" y="1669821"/>
                  </a:lnTo>
                  <a:lnTo>
                    <a:pt x="2525354" y="1668621"/>
                  </a:lnTo>
                  <a:lnTo>
                    <a:pt x="2528837" y="1667423"/>
                  </a:lnTo>
                  <a:lnTo>
                    <a:pt x="2532320" y="1666226"/>
                  </a:lnTo>
                  <a:lnTo>
                    <a:pt x="2535803" y="1665032"/>
                  </a:lnTo>
                  <a:lnTo>
                    <a:pt x="2539287" y="1663839"/>
                  </a:lnTo>
                  <a:lnTo>
                    <a:pt x="2542770" y="1662647"/>
                  </a:lnTo>
                  <a:lnTo>
                    <a:pt x="2546253" y="1661458"/>
                  </a:lnTo>
                  <a:lnTo>
                    <a:pt x="2549736" y="1660270"/>
                  </a:lnTo>
                  <a:lnTo>
                    <a:pt x="2553220" y="1659084"/>
                  </a:lnTo>
                  <a:lnTo>
                    <a:pt x="2556703" y="1657899"/>
                  </a:lnTo>
                  <a:lnTo>
                    <a:pt x="2560186" y="1656716"/>
                  </a:lnTo>
                  <a:lnTo>
                    <a:pt x="2563669" y="1655535"/>
                  </a:lnTo>
                  <a:lnTo>
                    <a:pt x="2567153" y="1654356"/>
                  </a:lnTo>
                  <a:lnTo>
                    <a:pt x="2570636" y="1653178"/>
                  </a:lnTo>
                  <a:lnTo>
                    <a:pt x="2574119" y="1652002"/>
                  </a:lnTo>
                  <a:lnTo>
                    <a:pt x="2577602" y="1650827"/>
                  </a:lnTo>
                  <a:lnTo>
                    <a:pt x="2581085" y="1649655"/>
                  </a:lnTo>
                  <a:lnTo>
                    <a:pt x="2584569" y="1648484"/>
                  </a:lnTo>
                  <a:lnTo>
                    <a:pt x="2588052" y="1647314"/>
                  </a:lnTo>
                  <a:lnTo>
                    <a:pt x="2591535" y="1646146"/>
                  </a:lnTo>
                  <a:lnTo>
                    <a:pt x="2595018" y="1644980"/>
                  </a:lnTo>
                  <a:lnTo>
                    <a:pt x="2598502" y="1643816"/>
                  </a:lnTo>
                  <a:lnTo>
                    <a:pt x="2601985" y="1642653"/>
                  </a:lnTo>
                  <a:lnTo>
                    <a:pt x="2605468" y="1641492"/>
                  </a:lnTo>
                  <a:lnTo>
                    <a:pt x="2608951" y="1640332"/>
                  </a:lnTo>
                  <a:lnTo>
                    <a:pt x="2612435" y="1639175"/>
                  </a:lnTo>
                  <a:lnTo>
                    <a:pt x="2615918" y="1638018"/>
                  </a:lnTo>
                  <a:lnTo>
                    <a:pt x="2619401" y="1636864"/>
                  </a:lnTo>
                  <a:lnTo>
                    <a:pt x="2622884" y="1635711"/>
                  </a:lnTo>
                  <a:lnTo>
                    <a:pt x="2626368" y="1634559"/>
                  </a:lnTo>
                  <a:lnTo>
                    <a:pt x="2629851" y="1633410"/>
                  </a:lnTo>
                  <a:lnTo>
                    <a:pt x="2633334" y="1632261"/>
                  </a:lnTo>
                  <a:lnTo>
                    <a:pt x="2636817" y="1631115"/>
                  </a:lnTo>
                  <a:lnTo>
                    <a:pt x="2640301" y="1629970"/>
                  </a:lnTo>
                  <a:lnTo>
                    <a:pt x="2643784" y="1628827"/>
                  </a:lnTo>
                  <a:lnTo>
                    <a:pt x="2647267" y="1627685"/>
                  </a:lnTo>
                  <a:lnTo>
                    <a:pt x="2650750" y="1626545"/>
                  </a:lnTo>
                  <a:lnTo>
                    <a:pt x="2654234" y="1625406"/>
                  </a:lnTo>
                  <a:lnTo>
                    <a:pt x="2657717" y="1624269"/>
                  </a:lnTo>
                  <a:lnTo>
                    <a:pt x="2661200" y="1623134"/>
                  </a:lnTo>
                  <a:lnTo>
                    <a:pt x="2664683" y="1622000"/>
                  </a:lnTo>
                  <a:lnTo>
                    <a:pt x="2668167" y="1620868"/>
                  </a:lnTo>
                  <a:lnTo>
                    <a:pt x="2671650" y="1619738"/>
                  </a:lnTo>
                  <a:lnTo>
                    <a:pt x="2675133" y="1618609"/>
                  </a:lnTo>
                  <a:lnTo>
                    <a:pt x="2678616" y="1617481"/>
                  </a:lnTo>
                  <a:lnTo>
                    <a:pt x="2682100" y="1616355"/>
                  </a:lnTo>
                  <a:lnTo>
                    <a:pt x="2685583" y="1615231"/>
                  </a:lnTo>
                  <a:lnTo>
                    <a:pt x="2689066" y="1614108"/>
                  </a:lnTo>
                  <a:lnTo>
                    <a:pt x="2692549" y="1612987"/>
                  </a:lnTo>
                  <a:lnTo>
                    <a:pt x="2696033" y="1611868"/>
                  </a:lnTo>
                  <a:lnTo>
                    <a:pt x="2699516" y="1610750"/>
                  </a:lnTo>
                  <a:lnTo>
                    <a:pt x="2702999" y="1609633"/>
                  </a:lnTo>
                  <a:lnTo>
                    <a:pt x="2706482" y="1608518"/>
                  </a:lnTo>
                  <a:lnTo>
                    <a:pt x="2709966" y="1607405"/>
                  </a:lnTo>
                  <a:lnTo>
                    <a:pt x="2713449" y="1606293"/>
                  </a:lnTo>
                  <a:lnTo>
                    <a:pt x="2716932" y="1605182"/>
                  </a:lnTo>
                  <a:lnTo>
                    <a:pt x="2720415" y="1604074"/>
                  </a:lnTo>
                  <a:lnTo>
                    <a:pt x="2723899" y="1602966"/>
                  </a:lnTo>
                  <a:lnTo>
                    <a:pt x="2727382" y="1601861"/>
                  </a:lnTo>
                  <a:lnTo>
                    <a:pt x="2730865" y="1600756"/>
                  </a:lnTo>
                  <a:lnTo>
                    <a:pt x="2734348" y="1599654"/>
                  </a:lnTo>
                  <a:lnTo>
                    <a:pt x="2737832" y="1598552"/>
                  </a:lnTo>
                  <a:lnTo>
                    <a:pt x="2741315" y="1597453"/>
                  </a:lnTo>
                  <a:lnTo>
                    <a:pt x="2744798" y="1596355"/>
                  </a:lnTo>
                  <a:lnTo>
                    <a:pt x="2748281" y="1595258"/>
                  </a:lnTo>
                  <a:lnTo>
                    <a:pt x="2751765" y="1594163"/>
                  </a:lnTo>
                  <a:lnTo>
                    <a:pt x="2755248" y="1593069"/>
                  </a:lnTo>
                  <a:lnTo>
                    <a:pt x="2758731" y="1591977"/>
                  </a:lnTo>
                  <a:lnTo>
                    <a:pt x="2762214" y="1590886"/>
                  </a:lnTo>
                  <a:lnTo>
                    <a:pt x="2765698" y="1589797"/>
                  </a:lnTo>
                  <a:lnTo>
                    <a:pt x="2769181" y="1588710"/>
                  </a:lnTo>
                  <a:lnTo>
                    <a:pt x="2772664" y="1587623"/>
                  </a:lnTo>
                  <a:lnTo>
                    <a:pt x="2776147" y="1586539"/>
                  </a:lnTo>
                  <a:lnTo>
                    <a:pt x="2779631" y="1585456"/>
                  </a:lnTo>
                  <a:lnTo>
                    <a:pt x="2783114" y="1584374"/>
                  </a:lnTo>
                  <a:lnTo>
                    <a:pt x="2786597" y="1583294"/>
                  </a:lnTo>
                  <a:lnTo>
                    <a:pt x="2790080" y="1582215"/>
                  </a:lnTo>
                  <a:lnTo>
                    <a:pt x="2793564" y="1581137"/>
                  </a:lnTo>
                  <a:lnTo>
                    <a:pt x="2797047" y="1580062"/>
                  </a:lnTo>
                  <a:lnTo>
                    <a:pt x="2800530" y="1578987"/>
                  </a:lnTo>
                  <a:lnTo>
                    <a:pt x="2804013" y="1577914"/>
                  </a:lnTo>
                  <a:lnTo>
                    <a:pt x="2807497" y="1576843"/>
                  </a:lnTo>
                  <a:lnTo>
                    <a:pt x="2810980" y="1575773"/>
                  </a:lnTo>
                  <a:lnTo>
                    <a:pt x="2814463" y="1574704"/>
                  </a:lnTo>
                  <a:lnTo>
                    <a:pt x="2817946" y="1573637"/>
                  </a:lnTo>
                  <a:lnTo>
                    <a:pt x="2821430" y="1572571"/>
                  </a:lnTo>
                  <a:lnTo>
                    <a:pt x="2824913" y="1571507"/>
                  </a:lnTo>
                  <a:lnTo>
                    <a:pt x="2828396" y="1570444"/>
                  </a:lnTo>
                  <a:lnTo>
                    <a:pt x="2831879" y="1569383"/>
                  </a:lnTo>
                  <a:lnTo>
                    <a:pt x="2835363" y="1568323"/>
                  </a:lnTo>
                  <a:lnTo>
                    <a:pt x="2838846" y="1567265"/>
                  </a:lnTo>
                  <a:lnTo>
                    <a:pt x="2842329" y="1566208"/>
                  </a:lnTo>
                  <a:lnTo>
                    <a:pt x="2845812" y="1565152"/>
                  </a:lnTo>
                  <a:lnTo>
                    <a:pt x="2849296" y="1564098"/>
                  </a:lnTo>
                  <a:lnTo>
                    <a:pt x="2852779" y="1563045"/>
                  </a:lnTo>
                  <a:lnTo>
                    <a:pt x="2856262" y="1561994"/>
                  </a:lnTo>
                  <a:lnTo>
                    <a:pt x="2859745" y="1560944"/>
                  </a:lnTo>
                  <a:lnTo>
                    <a:pt x="2863229" y="1559895"/>
                  </a:lnTo>
                  <a:lnTo>
                    <a:pt x="2866712" y="1558848"/>
                  </a:lnTo>
                  <a:lnTo>
                    <a:pt x="2870195" y="1557802"/>
                  </a:lnTo>
                  <a:lnTo>
                    <a:pt x="2873678" y="1556758"/>
                  </a:lnTo>
                  <a:lnTo>
                    <a:pt x="2877161" y="1555715"/>
                  </a:lnTo>
                  <a:lnTo>
                    <a:pt x="2880645" y="1554673"/>
                  </a:lnTo>
                  <a:lnTo>
                    <a:pt x="2884128" y="1553633"/>
                  </a:lnTo>
                  <a:lnTo>
                    <a:pt x="2887611" y="1552595"/>
                  </a:lnTo>
                  <a:lnTo>
                    <a:pt x="2891094" y="1551557"/>
                  </a:lnTo>
                  <a:lnTo>
                    <a:pt x="2894578" y="1550521"/>
                  </a:lnTo>
                  <a:lnTo>
                    <a:pt x="2898061" y="1549487"/>
                  </a:lnTo>
                  <a:lnTo>
                    <a:pt x="2901544" y="1548453"/>
                  </a:lnTo>
                  <a:lnTo>
                    <a:pt x="2905027" y="1547422"/>
                  </a:lnTo>
                  <a:lnTo>
                    <a:pt x="2908511" y="1546391"/>
                  </a:lnTo>
                  <a:lnTo>
                    <a:pt x="2911994" y="1545362"/>
                  </a:lnTo>
                  <a:lnTo>
                    <a:pt x="2915477" y="1544334"/>
                  </a:lnTo>
                  <a:lnTo>
                    <a:pt x="2918960" y="1543308"/>
                  </a:lnTo>
                  <a:lnTo>
                    <a:pt x="2922444" y="1542283"/>
                  </a:lnTo>
                  <a:lnTo>
                    <a:pt x="2925927" y="1541259"/>
                  </a:lnTo>
                  <a:lnTo>
                    <a:pt x="2929410" y="1540237"/>
                  </a:lnTo>
                  <a:lnTo>
                    <a:pt x="2932893" y="1539216"/>
                  </a:lnTo>
                  <a:lnTo>
                    <a:pt x="2936377" y="1538196"/>
                  </a:lnTo>
                  <a:lnTo>
                    <a:pt x="2939860" y="1537178"/>
                  </a:lnTo>
                  <a:lnTo>
                    <a:pt x="2943343" y="1536161"/>
                  </a:lnTo>
                  <a:lnTo>
                    <a:pt x="2946826" y="1535146"/>
                  </a:lnTo>
                  <a:lnTo>
                    <a:pt x="2950310" y="1534132"/>
                  </a:lnTo>
                  <a:lnTo>
                    <a:pt x="2953793" y="1533119"/>
                  </a:lnTo>
                  <a:lnTo>
                    <a:pt x="2957276" y="1532107"/>
                  </a:lnTo>
                  <a:lnTo>
                    <a:pt x="2960759" y="1531097"/>
                  </a:lnTo>
                  <a:lnTo>
                    <a:pt x="2964243" y="1530088"/>
                  </a:lnTo>
                  <a:lnTo>
                    <a:pt x="2967726" y="1529081"/>
                  </a:lnTo>
                  <a:lnTo>
                    <a:pt x="2971209" y="1528074"/>
                  </a:lnTo>
                  <a:lnTo>
                    <a:pt x="2974692" y="1527070"/>
                  </a:lnTo>
                  <a:lnTo>
                    <a:pt x="2978176" y="1526066"/>
                  </a:lnTo>
                  <a:lnTo>
                    <a:pt x="2981659" y="1525064"/>
                  </a:lnTo>
                  <a:lnTo>
                    <a:pt x="2985142" y="1524063"/>
                  </a:lnTo>
                  <a:lnTo>
                    <a:pt x="2988625" y="1523063"/>
                  </a:lnTo>
                  <a:lnTo>
                    <a:pt x="2992109" y="1522065"/>
                  </a:lnTo>
                  <a:lnTo>
                    <a:pt x="2995592" y="1521068"/>
                  </a:lnTo>
                  <a:lnTo>
                    <a:pt x="2999075" y="1520072"/>
                  </a:lnTo>
                  <a:lnTo>
                    <a:pt x="3002558" y="1519078"/>
                  </a:lnTo>
                  <a:lnTo>
                    <a:pt x="3006042" y="1518085"/>
                  </a:lnTo>
                  <a:lnTo>
                    <a:pt x="3009525" y="1517093"/>
                  </a:lnTo>
                  <a:lnTo>
                    <a:pt x="3013008" y="1516103"/>
                  </a:lnTo>
                  <a:lnTo>
                    <a:pt x="3016491" y="1515113"/>
                  </a:lnTo>
                  <a:lnTo>
                    <a:pt x="3019975" y="1514126"/>
                  </a:lnTo>
                  <a:lnTo>
                    <a:pt x="3023458" y="1513139"/>
                  </a:lnTo>
                  <a:lnTo>
                    <a:pt x="3026941" y="1512154"/>
                  </a:lnTo>
                  <a:lnTo>
                    <a:pt x="3030424" y="1511170"/>
                  </a:lnTo>
                  <a:lnTo>
                    <a:pt x="3033908" y="1510187"/>
                  </a:lnTo>
                  <a:lnTo>
                    <a:pt x="3037391" y="1509205"/>
                  </a:lnTo>
                  <a:lnTo>
                    <a:pt x="3040874" y="1508225"/>
                  </a:lnTo>
                  <a:lnTo>
                    <a:pt x="3044357" y="1507246"/>
                  </a:lnTo>
                  <a:lnTo>
                    <a:pt x="3047841" y="1506268"/>
                  </a:lnTo>
                  <a:lnTo>
                    <a:pt x="3051324" y="1505292"/>
                  </a:lnTo>
                  <a:lnTo>
                    <a:pt x="3054807" y="1504317"/>
                  </a:lnTo>
                  <a:lnTo>
                    <a:pt x="3058290" y="1503343"/>
                  </a:lnTo>
                  <a:lnTo>
                    <a:pt x="3061774" y="1502370"/>
                  </a:lnTo>
                  <a:lnTo>
                    <a:pt x="3065257" y="1501399"/>
                  </a:lnTo>
                  <a:lnTo>
                    <a:pt x="3068740" y="1500429"/>
                  </a:lnTo>
                  <a:lnTo>
                    <a:pt x="3072223" y="1499460"/>
                  </a:lnTo>
                  <a:lnTo>
                    <a:pt x="3075707" y="1498492"/>
                  </a:lnTo>
                  <a:lnTo>
                    <a:pt x="3079190" y="1497526"/>
                  </a:lnTo>
                  <a:lnTo>
                    <a:pt x="3082673" y="1496561"/>
                  </a:lnTo>
                  <a:lnTo>
                    <a:pt x="3086156" y="1495597"/>
                  </a:lnTo>
                  <a:lnTo>
                    <a:pt x="3089640" y="1494635"/>
                  </a:lnTo>
                  <a:lnTo>
                    <a:pt x="3093123" y="1493673"/>
                  </a:lnTo>
                  <a:lnTo>
                    <a:pt x="3096606" y="1492713"/>
                  </a:lnTo>
                  <a:lnTo>
                    <a:pt x="3100089" y="1491754"/>
                  </a:lnTo>
                  <a:lnTo>
                    <a:pt x="3103573" y="1490796"/>
                  </a:lnTo>
                  <a:lnTo>
                    <a:pt x="3107056" y="1489840"/>
                  </a:lnTo>
                  <a:lnTo>
                    <a:pt x="3110539" y="1488885"/>
                  </a:lnTo>
                  <a:lnTo>
                    <a:pt x="3114022" y="1487931"/>
                  </a:lnTo>
                  <a:lnTo>
                    <a:pt x="3117506" y="1486978"/>
                  </a:lnTo>
                  <a:lnTo>
                    <a:pt x="3120989" y="1486026"/>
                  </a:lnTo>
                  <a:lnTo>
                    <a:pt x="3124472" y="1485076"/>
                  </a:lnTo>
                  <a:lnTo>
                    <a:pt x="3127955" y="1484127"/>
                  </a:lnTo>
                  <a:lnTo>
                    <a:pt x="3131439" y="1483179"/>
                  </a:lnTo>
                  <a:lnTo>
                    <a:pt x="3134922" y="1482232"/>
                  </a:lnTo>
                  <a:lnTo>
                    <a:pt x="3138405" y="1481287"/>
                  </a:lnTo>
                  <a:lnTo>
                    <a:pt x="3141888" y="1480342"/>
                  </a:lnTo>
                  <a:lnTo>
                    <a:pt x="3145372" y="1479399"/>
                  </a:lnTo>
                  <a:lnTo>
                    <a:pt x="3148855" y="1478457"/>
                  </a:lnTo>
                  <a:lnTo>
                    <a:pt x="3152338" y="1477517"/>
                  </a:lnTo>
                  <a:lnTo>
                    <a:pt x="3155821" y="1476577"/>
                  </a:lnTo>
                  <a:lnTo>
                    <a:pt x="3159304" y="1475639"/>
                  </a:lnTo>
                  <a:lnTo>
                    <a:pt x="3162788" y="1474702"/>
                  </a:lnTo>
                  <a:lnTo>
                    <a:pt x="3166271" y="1473766"/>
                  </a:lnTo>
                  <a:lnTo>
                    <a:pt x="3169754" y="1472831"/>
                  </a:lnTo>
                  <a:lnTo>
                    <a:pt x="3173237" y="1471898"/>
                  </a:lnTo>
                  <a:lnTo>
                    <a:pt x="3176721" y="1470965"/>
                  </a:lnTo>
                  <a:lnTo>
                    <a:pt x="3180204" y="1470034"/>
                  </a:lnTo>
                  <a:lnTo>
                    <a:pt x="3183687" y="1469104"/>
                  </a:lnTo>
                  <a:lnTo>
                    <a:pt x="3187170" y="1468175"/>
                  </a:lnTo>
                  <a:lnTo>
                    <a:pt x="3190654" y="1467248"/>
                  </a:lnTo>
                  <a:lnTo>
                    <a:pt x="3194137" y="1466321"/>
                  </a:lnTo>
                  <a:lnTo>
                    <a:pt x="3197620" y="1465396"/>
                  </a:lnTo>
                  <a:lnTo>
                    <a:pt x="3201103" y="1464472"/>
                  </a:lnTo>
                  <a:lnTo>
                    <a:pt x="3204587" y="1463549"/>
                  </a:lnTo>
                  <a:lnTo>
                    <a:pt x="3208070" y="1462627"/>
                  </a:lnTo>
                  <a:lnTo>
                    <a:pt x="3211553" y="1461706"/>
                  </a:lnTo>
                  <a:lnTo>
                    <a:pt x="3215036" y="1460787"/>
                  </a:lnTo>
                  <a:lnTo>
                    <a:pt x="3218520" y="1459868"/>
                  </a:lnTo>
                  <a:lnTo>
                    <a:pt x="3222003" y="1458951"/>
                  </a:lnTo>
                  <a:lnTo>
                    <a:pt x="3225486" y="1458035"/>
                  </a:lnTo>
                  <a:lnTo>
                    <a:pt x="3228969" y="1457120"/>
                  </a:lnTo>
                  <a:lnTo>
                    <a:pt x="3232453" y="1456206"/>
                  </a:lnTo>
                  <a:lnTo>
                    <a:pt x="3235936" y="1455294"/>
                  </a:lnTo>
                  <a:lnTo>
                    <a:pt x="3239419" y="1454382"/>
                  </a:lnTo>
                  <a:lnTo>
                    <a:pt x="3242902" y="1453472"/>
                  </a:lnTo>
                  <a:lnTo>
                    <a:pt x="3246386" y="1452563"/>
                  </a:lnTo>
                  <a:lnTo>
                    <a:pt x="3249869" y="1451655"/>
                  </a:lnTo>
                  <a:lnTo>
                    <a:pt x="3253352" y="1450748"/>
                  </a:lnTo>
                  <a:lnTo>
                    <a:pt x="3256835" y="1449842"/>
                  </a:lnTo>
                  <a:lnTo>
                    <a:pt x="3260319" y="1448938"/>
                  </a:lnTo>
                  <a:lnTo>
                    <a:pt x="3263802" y="1448034"/>
                  </a:lnTo>
                  <a:lnTo>
                    <a:pt x="3267285" y="1447132"/>
                  </a:lnTo>
                  <a:lnTo>
                    <a:pt x="3270768" y="1446230"/>
                  </a:lnTo>
                  <a:lnTo>
                    <a:pt x="3274252" y="1445330"/>
                  </a:lnTo>
                  <a:lnTo>
                    <a:pt x="3277735" y="1444431"/>
                  </a:lnTo>
                  <a:lnTo>
                    <a:pt x="3281218" y="1443533"/>
                  </a:lnTo>
                  <a:lnTo>
                    <a:pt x="3284701" y="1442636"/>
                  </a:lnTo>
                  <a:lnTo>
                    <a:pt x="3288185" y="1441741"/>
                  </a:lnTo>
                  <a:lnTo>
                    <a:pt x="3291668" y="1440846"/>
                  </a:lnTo>
                  <a:lnTo>
                    <a:pt x="3295151" y="1439953"/>
                  </a:lnTo>
                  <a:lnTo>
                    <a:pt x="3298634" y="1439060"/>
                  </a:lnTo>
                  <a:lnTo>
                    <a:pt x="3302118" y="1438169"/>
                  </a:lnTo>
                  <a:lnTo>
                    <a:pt x="3305601" y="1437279"/>
                  </a:lnTo>
                  <a:lnTo>
                    <a:pt x="3309084" y="1436390"/>
                  </a:lnTo>
                  <a:lnTo>
                    <a:pt x="3312567" y="1435502"/>
                  </a:lnTo>
                  <a:lnTo>
                    <a:pt x="3316051" y="1434615"/>
                  </a:lnTo>
                  <a:lnTo>
                    <a:pt x="3319534" y="1433729"/>
                  </a:lnTo>
                  <a:lnTo>
                    <a:pt x="3323017" y="1432845"/>
                  </a:lnTo>
                  <a:lnTo>
                    <a:pt x="3326500" y="1431961"/>
                  </a:lnTo>
                  <a:lnTo>
                    <a:pt x="3329984" y="1431079"/>
                  </a:lnTo>
                  <a:lnTo>
                    <a:pt x="3333467" y="1430197"/>
                  </a:lnTo>
                  <a:lnTo>
                    <a:pt x="3336950" y="1429317"/>
                  </a:lnTo>
                  <a:lnTo>
                    <a:pt x="3340433" y="1428438"/>
                  </a:lnTo>
                  <a:lnTo>
                    <a:pt x="3343917" y="1427560"/>
                  </a:lnTo>
                  <a:lnTo>
                    <a:pt x="3347400" y="1426683"/>
                  </a:lnTo>
                  <a:lnTo>
                    <a:pt x="3350883" y="1425807"/>
                  </a:lnTo>
                  <a:lnTo>
                    <a:pt x="3354366" y="1424932"/>
                  </a:lnTo>
                  <a:lnTo>
                    <a:pt x="3357850" y="1424058"/>
                  </a:lnTo>
                  <a:lnTo>
                    <a:pt x="3361333" y="1423185"/>
                  </a:lnTo>
                  <a:lnTo>
                    <a:pt x="3364816" y="1422313"/>
                  </a:lnTo>
                  <a:lnTo>
                    <a:pt x="3368299" y="1421443"/>
                  </a:lnTo>
                  <a:lnTo>
                    <a:pt x="3371783" y="1420573"/>
                  </a:lnTo>
                  <a:lnTo>
                    <a:pt x="3375266" y="1419705"/>
                  </a:lnTo>
                  <a:lnTo>
                    <a:pt x="3378749" y="1418837"/>
                  </a:lnTo>
                  <a:lnTo>
                    <a:pt x="3382232" y="1417971"/>
                  </a:lnTo>
                  <a:lnTo>
                    <a:pt x="3385716" y="1417106"/>
                  </a:lnTo>
                  <a:lnTo>
                    <a:pt x="3389199" y="1416241"/>
                  </a:lnTo>
                  <a:lnTo>
                    <a:pt x="3392682" y="1415378"/>
                  </a:lnTo>
                  <a:lnTo>
                    <a:pt x="3396165" y="1414516"/>
                  </a:lnTo>
                  <a:lnTo>
                    <a:pt x="3399649" y="1413655"/>
                  </a:lnTo>
                  <a:lnTo>
                    <a:pt x="3403132" y="1412795"/>
                  </a:lnTo>
                  <a:lnTo>
                    <a:pt x="3406615" y="1411936"/>
                  </a:lnTo>
                  <a:lnTo>
                    <a:pt x="3410098" y="1411078"/>
                  </a:lnTo>
                  <a:lnTo>
                    <a:pt x="3413582" y="1410221"/>
                  </a:lnTo>
                  <a:lnTo>
                    <a:pt x="3417065" y="1409365"/>
                  </a:lnTo>
                  <a:lnTo>
                    <a:pt x="3420548" y="1408510"/>
                  </a:lnTo>
                  <a:lnTo>
                    <a:pt x="3424031" y="1407656"/>
                  </a:lnTo>
                  <a:lnTo>
                    <a:pt x="3427515" y="1406804"/>
                  </a:lnTo>
                  <a:lnTo>
                    <a:pt x="3430998" y="1405952"/>
                  </a:lnTo>
                  <a:lnTo>
                    <a:pt x="3434481" y="1405101"/>
                  </a:lnTo>
                  <a:lnTo>
                    <a:pt x="3437964" y="1404251"/>
                  </a:lnTo>
                  <a:lnTo>
                    <a:pt x="3441447" y="1403403"/>
                  </a:lnTo>
                  <a:lnTo>
                    <a:pt x="3444931" y="1402555"/>
                  </a:lnTo>
                  <a:lnTo>
                    <a:pt x="3448414" y="1401709"/>
                  </a:lnTo>
                  <a:lnTo>
                    <a:pt x="3451897" y="1400863"/>
                  </a:lnTo>
                  <a:lnTo>
                    <a:pt x="3455380" y="1400018"/>
                  </a:lnTo>
                  <a:lnTo>
                    <a:pt x="3458864" y="1399175"/>
                  </a:lnTo>
                  <a:lnTo>
                    <a:pt x="3462347" y="1398332"/>
                  </a:lnTo>
                  <a:lnTo>
                    <a:pt x="3465830" y="1397491"/>
                  </a:lnTo>
                  <a:lnTo>
                    <a:pt x="3469313" y="1396650"/>
                  </a:lnTo>
                  <a:lnTo>
                    <a:pt x="3472797" y="1395811"/>
                  </a:lnTo>
                  <a:lnTo>
                    <a:pt x="3476280" y="1394972"/>
                  </a:lnTo>
                  <a:lnTo>
                    <a:pt x="3479763" y="1394135"/>
                  </a:lnTo>
                  <a:lnTo>
                    <a:pt x="3483246" y="1393298"/>
                  </a:lnTo>
                  <a:lnTo>
                    <a:pt x="3483246" y="1741623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5" name="pl25"/>
            <p:cNvSpPr/>
            <p:nvPr/>
          </p:nvSpPr>
          <p:spPr>
            <a:xfrm>
              <a:off x="2272011" y="2068820"/>
              <a:ext cx="3483246" cy="2089530"/>
            </a:xfrm>
            <a:custGeom>
              <a:avLst/>
              <a:gdLst/>
              <a:ahLst/>
              <a:cxnLst/>
              <a:rect l="0" t="0" r="0" b="0"/>
              <a:pathLst>
                <a:path w="3483246" h="208953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2089530"/>
                  </a:lnTo>
                  <a:lnTo>
                    <a:pt x="2326808" y="2088277"/>
                  </a:lnTo>
                  <a:lnTo>
                    <a:pt x="2330292" y="2087026"/>
                  </a:lnTo>
                  <a:lnTo>
                    <a:pt x="2333775" y="2085776"/>
                  </a:lnTo>
                  <a:lnTo>
                    <a:pt x="2337258" y="2084528"/>
                  </a:lnTo>
                  <a:lnTo>
                    <a:pt x="2340741" y="2083281"/>
                  </a:lnTo>
                  <a:lnTo>
                    <a:pt x="2344225" y="2082036"/>
                  </a:lnTo>
                  <a:lnTo>
                    <a:pt x="2347708" y="2080792"/>
                  </a:lnTo>
                  <a:lnTo>
                    <a:pt x="2351191" y="2079550"/>
                  </a:lnTo>
                  <a:lnTo>
                    <a:pt x="2354674" y="2078309"/>
                  </a:lnTo>
                  <a:lnTo>
                    <a:pt x="2358158" y="2077070"/>
                  </a:lnTo>
                  <a:lnTo>
                    <a:pt x="2361641" y="2075832"/>
                  </a:lnTo>
                  <a:lnTo>
                    <a:pt x="2365124" y="2074596"/>
                  </a:lnTo>
                  <a:lnTo>
                    <a:pt x="2368607" y="2073361"/>
                  </a:lnTo>
                  <a:lnTo>
                    <a:pt x="2372091" y="2072127"/>
                  </a:lnTo>
                  <a:lnTo>
                    <a:pt x="2375574" y="2070895"/>
                  </a:lnTo>
                  <a:lnTo>
                    <a:pt x="2379057" y="2069665"/>
                  </a:lnTo>
                  <a:lnTo>
                    <a:pt x="2382540" y="2068436"/>
                  </a:lnTo>
                  <a:lnTo>
                    <a:pt x="2386024" y="2067208"/>
                  </a:lnTo>
                  <a:lnTo>
                    <a:pt x="2389507" y="2065982"/>
                  </a:lnTo>
                  <a:lnTo>
                    <a:pt x="2392990" y="2064758"/>
                  </a:lnTo>
                  <a:lnTo>
                    <a:pt x="2396473" y="2063534"/>
                  </a:lnTo>
                  <a:lnTo>
                    <a:pt x="2399957" y="2062313"/>
                  </a:lnTo>
                  <a:lnTo>
                    <a:pt x="2403440" y="2061092"/>
                  </a:lnTo>
                  <a:lnTo>
                    <a:pt x="2406923" y="2059874"/>
                  </a:lnTo>
                  <a:lnTo>
                    <a:pt x="2410406" y="2058656"/>
                  </a:lnTo>
                  <a:lnTo>
                    <a:pt x="2413890" y="2057440"/>
                  </a:lnTo>
                  <a:lnTo>
                    <a:pt x="2417373" y="2056226"/>
                  </a:lnTo>
                  <a:lnTo>
                    <a:pt x="2420856" y="2055012"/>
                  </a:lnTo>
                  <a:lnTo>
                    <a:pt x="2424339" y="2053801"/>
                  </a:lnTo>
                  <a:lnTo>
                    <a:pt x="2427823" y="2052591"/>
                  </a:lnTo>
                  <a:lnTo>
                    <a:pt x="2431306" y="2051382"/>
                  </a:lnTo>
                  <a:lnTo>
                    <a:pt x="2434789" y="2050174"/>
                  </a:lnTo>
                  <a:lnTo>
                    <a:pt x="2438272" y="2048968"/>
                  </a:lnTo>
                  <a:lnTo>
                    <a:pt x="2441756" y="2047764"/>
                  </a:lnTo>
                  <a:lnTo>
                    <a:pt x="2445239" y="2046561"/>
                  </a:lnTo>
                  <a:lnTo>
                    <a:pt x="2448722" y="2045359"/>
                  </a:lnTo>
                  <a:lnTo>
                    <a:pt x="2452205" y="2044159"/>
                  </a:lnTo>
                  <a:lnTo>
                    <a:pt x="2455689" y="2042960"/>
                  </a:lnTo>
                  <a:lnTo>
                    <a:pt x="2459172" y="2041762"/>
                  </a:lnTo>
                  <a:lnTo>
                    <a:pt x="2462655" y="2040566"/>
                  </a:lnTo>
                  <a:lnTo>
                    <a:pt x="2466138" y="2039371"/>
                  </a:lnTo>
                  <a:lnTo>
                    <a:pt x="2469622" y="2038178"/>
                  </a:lnTo>
                  <a:lnTo>
                    <a:pt x="2473105" y="2036986"/>
                  </a:lnTo>
                  <a:lnTo>
                    <a:pt x="2476588" y="2035796"/>
                  </a:lnTo>
                  <a:lnTo>
                    <a:pt x="2480071" y="2034606"/>
                  </a:lnTo>
                  <a:lnTo>
                    <a:pt x="2483555" y="2033419"/>
                  </a:lnTo>
                  <a:lnTo>
                    <a:pt x="2487038" y="2032232"/>
                  </a:lnTo>
                  <a:lnTo>
                    <a:pt x="2490521" y="2031047"/>
                  </a:lnTo>
                  <a:lnTo>
                    <a:pt x="2494004" y="2029864"/>
                  </a:lnTo>
                  <a:lnTo>
                    <a:pt x="2497488" y="2028681"/>
                  </a:lnTo>
                  <a:lnTo>
                    <a:pt x="2500971" y="2027501"/>
                  </a:lnTo>
                  <a:lnTo>
                    <a:pt x="2504454" y="2026321"/>
                  </a:lnTo>
                  <a:lnTo>
                    <a:pt x="2507937" y="2025143"/>
                  </a:lnTo>
                  <a:lnTo>
                    <a:pt x="2511421" y="2023966"/>
                  </a:lnTo>
                  <a:lnTo>
                    <a:pt x="2514904" y="2022791"/>
                  </a:lnTo>
                  <a:lnTo>
                    <a:pt x="2518387" y="2021617"/>
                  </a:lnTo>
                  <a:lnTo>
                    <a:pt x="2521870" y="2020444"/>
                  </a:lnTo>
                  <a:lnTo>
                    <a:pt x="2525354" y="2019273"/>
                  </a:lnTo>
                  <a:lnTo>
                    <a:pt x="2528837" y="2018103"/>
                  </a:lnTo>
                  <a:lnTo>
                    <a:pt x="2532320" y="2016935"/>
                  </a:lnTo>
                  <a:lnTo>
                    <a:pt x="2535803" y="2015767"/>
                  </a:lnTo>
                  <a:lnTo>
                    <a:pt x="2539287" y="2014602"/>
                  </a:lnTo>
                  <a:lnTo>
                    <a:pt x="2542770" y="2013437"/>
                  </a:lnTo>
                  <a:lnTo>
                    <a:pt x="2546253" y="2012274"/>
                  </a:lnTo>
                  <a:lnTo>
                    <a:pt x="2549736" y="2011112"/>
                  </a:lnTo>
                  <a:lnTo>
                    <a:pt x="2553220" y="2009952"/>
                  </a:lnTo>
                  <a:lnTo>
                    <a:pt x="2556703" y="2008792"/>
                  </a:lnTo>
                  <a:lnTo>
                    <a:pt x="2560186" y="2007635"/>
                  </a:lnTo>
                  <a:lnTo>
                    <a:pt x="2563669" y="2006478"/>
                  </a:lnTo>
                  <a:lnTo>
                    <a:pt x="2567153" y="2005323"/>
                  </a:lnTo>
                  <a:lnTo>
                    <a:pt x="2570636" y="2004169"/>
                  </a:lnTo>
                  <a:lnTo>
                    <a:pt x="2574119" y="2003017"/>
                  </a:lnTo>
                  <a:lnTo>
                    <a:pt x="2577602" y="2001866"/>
                  </a:lnTo>
                  <a:lnTo>
                    <a:pt x="2581085" y="2000716"/>
                  </a:lnTo>
                  <a:lnTo>
                    <a:pt x="2584569" y="1999567"/>
                  </a:lnTo>
                  <a:lnTo>
                    <a:pt x="2588052" y="1998420"/>
                  </a:lnTo>
                  <a:lnTo>
                    <a:pt x="2591535" y="1997274"/>
                  </a:lnTo>
                  <a:lnTo>
                    <a:pt x="2595018" y="1996130"/>
                  </a:lnTo>
                  <a:lnTo>
                    <a:pt x="2598502" y="1994986"/>
                  </a:lnTo>
                  <a:lnTo>
                    <a:pt x="2601985" y="1993844"/>
                  </a:lnTo>
                  <a:lnTo>
                    <a:pt x="2605468" y="1992704"/>
                  </a:lnTo>
                  <a:lnTo>
                    <a:pt x="2608951" y="1991564"/>
                  </a:lnTo>
                  <a:lnTo>
                    <a:pt x="2612435" y="1990426"/>
                  </a:lnTo>
                  <a:lnTo>
                    <a:pt x="2615918" y="1989290"/>
                  </a:lnTo>
                  <a:lnTo>
                    <a:pt x="2619401" y="1988154"/>
                  </a:lnTo>
                  <a:lnTo>
                    <a:pt x="2622884" y="1987020"/>
                  </a:lnTo>
                  <a:lnTo>
                    <a:pt x="2626368" y="1985887"/>
                  </a:lnTo>
                  <a:lnTo>
                    <a:pt x="2629851" y="1984756"/>
                  </a:lnTo>
                  <a:lnTo>
                    <a:pt x="2633334" y="1983625"/>
                  </a:lnTo>
                  <a:lnTo>
                    <a:pt x="2636817" y="1982496"/>
                  </a:lnTo>
                  <a:lnTo>
                    <a:pt x="2640301" y="1981369"/>
                  </a:lnTo>
                  <a:lnTo>
                    <a:pt x="2643784" y="1980242"/>
                  </a:lnTo>
                  <a:lnTo>
                    <a:pt x="2647267" y="1979117"/>
                  </a:lnTo>
                  <a:lnTo>
                    <a:pt x="2650750" y="1977993"/>
                  </a:lnTo>
                  <a:lnTo>
                    <a:pt x="2654234" y="1976871"/>
                  </a:lnTo>
                  <a:lnTo>
                    <a:pt x="2657717" y="1975749"/>
                  </a:lnTo>
                  <a:lnTo>
                    <a:pt x="2661200" y="1974629"/>
                  </a:lnTo>
                  <a:lnTo>
                    <a:pt x="2664683" y="1973511"/>
                  </a:lnTo>
                  <a:lnTo>
                    <a:pt x="2668167" y="1972393"/>
                  </a:lnTo>
                  <a:lnTo>
                    <a:pt x="2671650" y="1971277"/>
                  </a:lnTo>
                  <a:lnTo>
                    <a:pt x="2675133" y="1970162"/>
                  </a:lnTo>
                  <a:lnTo>
                    <a:pt x="2678616" y="1969048"/>
                  </a:lnTo>
                  <a:lnTo>
                    <a:pt x="2682100" y="1967936"/>
                  </a:lnTo>
                  <a:lnTo>
                    <a:pt x="2685583" y="1966824"/>
                  </a:lnTo>
                  <a:lnTo>
                    <a:pt x="2689066" y="1965714"/>
                  </a:lnTo>
                  <a:lnTo>
                    <a:pt x="2692549" y="1964606"/>
                  </a:lnTo>
                  <a:lnTo>
                    <a:pt x="2696033" y="1963498"/>
                  </a:lnTo>
                  <a:lnTo>
                    <a:pt x="2699516" y="1962392"/>
                  </a:lnTo>
                  <a:lnTo>
                    <a:pt x="2702999" y="1961287"/>
                  </a:lnTo>
                  <a:lnTo>
                    <a:pt x="2706482" y="1960183"/>
                  </a:lnTo>
                  <a:lnTo>
                    <a:pt x="2709966" y="1959081"/>
                  </a:lnTo>
                  <a:lnTo>
                    <a:pt x="2713449" y="1957980"/>
                  </a:lnTo>
                  <a:lnTo>
                    <a:pt x="2716932" y="1956880"/>
                  </a:lnTo>
                  <a:lnTo>
                    <a:pt x="2720415" y="1955781"/>
                  </a:lnTo>
                  <a:lnTo>
                    <a:pt x="2723899" y="1954684"/>
                  </a:lnTo>
                  <a:lnTo>
                    <a:pt x="2727382" y="1953587"/>
                  </a:lnTo>
                  <a:lnTo>
                    <a:pt x="2730865" y="1952492"/>
                  </a:lnTo>
                  <a:lnTo>
                    <a:pt x="2734348" y="1951398"/>
                  </a:lnTo>
                  <a:lnTo>
                    <a:pt x="2737832" y="1950306"/>
                  </a:lnTo>
                  <a:lnTo>
                    <a:pt x="2741315" y="1949214"/>
                  </a:lnTo>
                  <a:lnTo>
                    <a:pt x="2744798" y="1948124"/>
                  </a:lnTo>
                  <a:lnTo>
                    <a:pt x="2748281" y="1947035"/>
                  </a:lnTo>
                  <a:lnTo>
                    <a:pt x="2751765" y="1945948"/>
                  </a:lnTo>
                  <a:lnTo>
                    <a:pt x="2755248" y="1944861"/>
                  </a:lnTo>
                  <a:lnTo>
                    <a:pt x="2758731" y="1943776"/>
                  </a:lnTo>
                  <a:lnTo>
                    <a:pt x="2762214" y="1942692"/>
                  </a:lnTo>
                  <a:lnTo>
                    <a:pt x="2765698" y="1941609"/>
                  </a:lnTo>
                  <a:lnTo>
                    <a:pt x="2769181" y="1940527"/>
                  </a:lnTo>
                  <a:lnTo>
                    <a:pt x="2772664" y="1939447"/>
                  </a:lnTo>
                  <a:lnTo>
                    <a:pt x="2776147" y="1938367"/>
                  </a:lnTo>
                  <a:lnTo>
                    <a:pt x="2779631" y="1937289"/>
                  </a:lnTo>
                  <a:lnTo>
                    <a:pt x="2783114" y="1936212"/>
                  </a:lnTo>
                  <a:lnTo>
                    <a:pt x="2786597" y="1935137"/>
                  </a:lnTo>
                  <a:lnTo>
                    <a:pt x="2790080" y="1934062"/>
                  </a:lnTo>
                  <a:lnTo>
                    <a:pt x="2793564" y="1932989"/>
                  </a:lnTo>
                  <a:lnTo>
                    <a:pt x="2797047" y="1931917"/>
                  </a:lnTo>
                  <a:lnTo>
                    <a:pt x="2800530" y="1930846"/>
                  </a:lnTo>
                  <a:lnTo>
                    <a:pt x="2804013" y="1929776"/>
                  </a:lnTo>
                  <a:lnTo>
                    <a:pt x="2807497" y="1928708"/>
                  </a:lnTo>
                  <a:lnTo>
                    <a:pt x="2810980" y="1927640"/>
                  </a:lnTo>
                  <a:lnTo>
                    <a:pt x="2814463" y="1926574"/>
                  </a:lnTo>
                  <a:lnTo>
                    <a:pt x="2817946" y="1925509"/>
                  </a:lnTo>
                  <a:lnTo>
                    <a:pt x="2821430" y="1924445"/>
                  </a:lnTo>
                  <a:lnTo>
                    <a:pt x="2824913" y="1923383"/>
                  </a:lnTo>
                  <a:lnTo>
                    <a:pt x="2828396" y="1922321"/>
                  </a:lnTo>
                  <a:lnTo>
                    <a:pt x="2831879" y="1921261"/>
                  </a:lnTo>
                  <a:lnTo>
                    <a:pt x="2835363" y="1920202"/>
                  </a:lnTo>
                  <a:lnTo>
                    <a:pt x="2838846" y="1919144"/>
                  </a:lnTo>
                  <a:lnTo>
                    <a:pt x="2842329" y="1918087"/>
                  </a:lnTo>
                  <a:lnTo>
                    <a:pt x="2845812" y="1917031"/>
                  </a:lnTo>
                  <a:lnTo>
                    <a:pt x="2849296" y="1915977"/>
                  </a:lnTo>
                  <a:lnTo>
                    <a:pt x="2852779" y="1914924"/>
                  </a:lnTo>
                  <a:lnTo>
                    <a:pt x="2856262" y="1913871"/>
                  </a:lnTo>
                  <a:lnTo>
                    <a:pt x="2859745" y="1912820"/>
                  </a:lnTo>
                  <a:lnTo>
                    <a:pt x="2863229" y="1911771"/>
                  </a:lnTo>
                  <a:lnTo>
                    <a:pt x="2866712" y="1910722"/>
                  </a:lnTo>
                  <a:lnTo>
                    <a:pt x="2870195" y="1909674"/>
                  </a:lnTo>
                  <a:lnTo>
                    <a:pt x="2873678" y="1908628"/>
                  </a:lnTo>
                  <a:lnTo>
                    <a:pt x="2877161" y="1907583"/>
                  </a:lnTo>
                  <a:lnTo>
                    <a:pt x="2880645" y="1906539"/>
                  </a:lnTo>
                  <a:lnTo>
                    <a:pt x="2884128" y="1905496"/>
                  </a:lnTo>
                  <a:lnTo>
                    <a:pt x="2887611" y="1904454"/>
                  </a:lnTo>
                  <a:lnTo>
                    <a:pt x="2891094" y="1903413"/>
                  </a:lnTo>
                  <a:lnTo>
                    <a:pt x="2894578" y="1902374"/>
                  </a:lnTo>
                  <a:lnTo>
                    <a:pt x="2898061" y="1901335"/>
                  </a:lnTo>
                  <a:lnTo>
                    <a:pt x="2901544" y="1900298"/>
                  </a:lnTo>
                  <a:lnTo>
                    <a:pt x="2905027" y="1899262"/>
                  </a:lnTo>
                  <a:lnTo>
                    <a:pt x="2908511" y="1898227"/>
                  </a:lnTo>
                  <a:lnTo>
                    <a:pt x="2911994" y="1897193"/>
                  </a:lnTo>
                  <a:lnTo>
                    <a:pt x="2915477" y="1896160"/>
                  </a:lnTo>
                  <a:lnTo>
                    <a:pt x="2918960" y="1895128"/>
                  </a:lnTo>
                  <a:lnTo>
                    <a:pt x="2922444" y="1894098"/>
                  </a:lnTo>
                  <a:lnTo>
                    <a:pt x="2925927" y="1893069"/>
                  </a:lnTo>
                  <a:lnTo>
                    <a:pt x="2929410" y="1892040"/>
                  </a:lnTo>
                  <a:lnTo>
                    <a:pt x="2932893" y="1891013"/>
                  </a:lnTo>
                  <a:lnTo>
                    <a:pt x="2936377" y="1889987"/>
                  </a:lnTo>
                  <a:lnTo>
                    <a:pt x="2939860" y="1888962"/>
                  </a:lnTo>
                  <a:lnTo>
                    <a:pt x="2943343" y="1887938"/>
                  </a:lnTo>
                  <a:lnTo>
                    <a:pt x="2946826" y="1886916"/>
                  </a:lnTo>
                  <a:lnTo>
                    <a:pt x="2950310" y="1885894"/>
                  </a:lnTo>
                  <a:lnTo>
                    <a:pt x="2953793" y="1884873"/>
                  </a:lnTo>
                  <a:lnTo>
                    <a:pt x="2957276" y="1883854"/>
                  </a:lnTo>
                  <a:lnTo>
                    <a:pt x="2960759" y="1882836"/>
                  </a:lnTo>
                  <a:lnTo>
                    <a:pt x="2964243" y="1881818"/>
                  </a:lnTo>
                  <a:lnTo>
                    <a:pt x="2967726" y="1880802"/>
                  </a:lnTo>
                  <a:lnTo>
                    <a:pt x="2971209" y="1879787"/>
                  </a:lnTo>
                  <a:lnTo>
                    <a:pt x="2974692" y="1878773"/>
                  </a:lnTo>
                  <a:lnTo>
                    <a:pt x="2978176" y="1877761"/>
                  </a:lnTo>
                  <a:lnTo>
                    <a:pt x="2981659" y="1876749"/>
                  </a:lnTo>
                  <a:lnTo>
                    <a:pt x="2985142" y="1875738"/>
                  </a:lnTo>
                  <a:lnTo>
                    <a:pt x="2988625" y="1874729"/>
                  </a:lnTo>
                  <a:lnTo>
                    <a:pt x="2992109" y="1873720"/>
                  </a:lnTo>
                  <a:lnTo>
                    <a:pt x="2995592" y="1872713"/>
                  </a:lnTo>
                  <a:lnTo>
                    <a:pt x="2999075" y="1871707"/>
                  </a:lnTo>
                  <a:lnTo>
                    <a:pt x="3002558" y="1870701"/>
                  </a:lnTo>
                  <a:lnTo>
                    <a:pt x="3006042" y="1869697"/>
                  </a:lnTo>
                  <a:lnTo>
                    <a:pt x="3009525" y="1868694"/>
                  </a:lnTo>
                  <a:lnTo>
                    <a:pt x="3013008" y="1867692"/>
                  </a:lnTo>
                  <a:lnTo>
                    <a:pt x="3016491" y="1866691"/>
                  </a:lnTo>
                  <a:lnTo>
                    <a:pt x="3019975" y="1865691"/>
                  </a:lnTo>
                  <a:lnTo>
                    <a:pt x="3023458" y="1864693"/>
                  </a:lnTo>
                  <a:lnTo>
                    <a:pt x="3026941" y="1863695"/>
                  </a:lnTo>
                  <a:lnTo>
                    <a:pt x="3030424" y="1862698"/>
                  </a:lnTo>
                  <a:lnTo>
                    <a:pt x="3033908" y="1861703"/>
                  </a:lnTo>
                  <a:lnTo>
                    <a:pt x="3037391" y="1860708"/>
                  </a:lnTo>
                  <a:lnTo>
                    <a:pt x="3040874" y="1859715"/>
                  </a:lnTo>
                  <a:lnTo>
                    <a:pt x="3044357" y="1858723"/>
                  </a:lnTo>
                  <a:lnTo>
                    <a:pt x="3047841" y="1857731"/>
                  </a:lnTo>
                  <a:lnTo>
                    <a:pt x="3051324" y="1856741"/>
                  </a:lnTo>
                  <a:lnTo>
                    <a:pt x="3054807" y="1855752"/>
                  </a:lnTo>
                  <a:lnTo>
                    <a:pt x="3058290" y="1854764"/>
                  </a:lnTo>
                  <a:lnTo>
                    <a:pt x="3061774" y="1853776"/>
                  </a:lnTo>
                  <a:lnTo>
                    <a:pt x="3065257" y="1852790"/>
                  </a:lnTo>
                  <a:lnTo>
                    <a:pt x="3068740" y="1851805"/>
                  </a:lnTo>
                  <a:lnTo>
                    <a:pt x="3072223" y="1850821"/>
                  </a:lnTo>
                  <a:lnTo>
                    <a:pt x="3075707" y="1849839"/>
                  </a:lnTo>
                  <a:lnTo>
                    <a:pt x="3079190" y="1848857"/>
                  </a:lnTo>
                  <a:lnTo>
                    <a:pt x="3082673" y="1847876"/>
                  </a:lnTo>
                  <a:lnTo>
                    <a:pt x="3086156" y="1846896"/>
                  </a:lnTo>
                  <a:lnTo>
                    <a:pt x="3089640" y="1845917"/>
                  </a:lnTo>
                  <a:lnTo>
                    <a:pt x="3093123" y="1844940"/>
                  </a:lnTo>
                  <a:lnTo>
                    <a:pt x="3096606" y="1843963"/>
                  </a:lnTo>
                  <a:lnTo>
                    <a:pt x="3100089" y="1842987"/>
                  </a:lnTo>
                  <a:lnTo>
                    <a:pt x="3103573" y="1842013"/>
                  </a:lnTo>
                  <a:lnTo>
                    <a:pt x="3107056" y="1841039"/>
                  </a:lnTo>
                  <a:lnTo>
                    <a:pt x="3110539" y="1840067"/>
                  </a:lnTo>
                  <a:lnTo>
                    <a:pt x="3114022" y="1839095"/>
                  </a:lnTo>
                  <a:lnTo>
                    <a:pt x="3117506" y="1838125"/>
                  </a:lnTo>
                  <a:lnTo>
                    <a:pt x="3120989" y="1837155"/>
                  </a:lnTo>
                  <a:lnTo>
                    <a:pt x="3124472" y="1836187"/>
                  </a:lnTo>
                  <a:lnTo>
                    <a:pt x="3127955" y="1835219"/>
                  </a:lnTo>
                  <a:lnTo>
                    <a:pt x="3131439" y="1834253"/>
                  </a:lnTo>
                  <a:lnTo>
                    <a:pt x="3134922" y="1833287"/>
                  </a:lnTo>
                  <a:lnTo>
                    <a:pt x="3138405" y="1832323"/>
                  </a:lnTo>
                  <a:lnTo>
                    <a:pt x="3141888" y="1831360"/>
                  </a:lnTo>
                  <a:lnTo>
                    <a:pt x="3145372" y="1830397"/>
                  </a:lnTo>
                  <a:lnTo>
                    <a:pt x="3148855" y="1829436"/>
                  </a:lnTo>
                  <a:lnTo>
                    <a:pt x="3152338" y="1828476"/>
                  </a:lnTo>
                  <a:lnTo>
                    <a:pt x="3155821" y="1827516"/>
                  </a:lnTo>
                  <a:lnTo>
                    <a:pt x="3159304" y="1826558"/>
                  </a:lnTo>
                  <a:lnTo>
                    <a:pt x="3162788" y="1825601"/>
                  </a:lnTo>
                  <a:lnTo>
                    <a:pt x="3166271" y="1824644"/>
                  </a:lnTo>
                  <a:lnTo>
                    <a:pt x="3169754" y="1823689"/>
                  </a:lnTo>
                  <a:lnTo>
                    <a:pt x="3173237" y="1822735"/>
                  </a:lnTo>
                  <a:lnTo>
                    <a:pt x="3176721" y="1821781"/>
                  </a:lnTo>
                  <a:lnTo>
                    <a:pt x="3180204" y="1820829"/>
                  </a:lnTo>
                  <a:lnTo>
                    <a:pt x="3183687" y="1819878"/>
                  </a:lnTo>
                  <a:lnTo>
                    <a:pt x="3187170" y="1818927"/>
                  </a:lnTo>
                  <a:lnTo>
                    <a:pt x="3190654" y="1817978"/>
                  </a:lnTo>
                  <a:lnTo>
                    <a:pt x="3194137" y="1817030"/>
                  </a:lnTo>
                  <a:lnTo>
                    <a:pt x="3197620" y="1816082"/>
                  </a:lnTo>
                  <a:lnTo>
                    <a:pt x="3201103" y="1815136"/>
                  </a:lnTo>
                  <a:lnTo>
                    <a:pt x="3204587" y="1814191"/>
                  </a:lnTo>
                  <a:lnTo>
                    <a:pt x="3208070" y="1813246"/>
                  </a:lnTo>
                  <a:lnTo>
                    <a:pt x="3211553" y="1812303"/>
                  </a:lnTo>
                  <a:lnTo>
                    <a:pt x="3215036" y="1811360"/>
                  </a:lnTo>
                  <a:lnTo>
                    <a:pt x="3218520" y="1810419"/>
                  </a:lnTo>
                  <a:lnTo>
                    <a:pt x="3222003" y="1809478"/>
                  </a:lnTo>
                  <a:lnTo>
                    <a:pt x="3225486" y="1808539"/>
                  </a:lnTo>
                  <a:lnTo>
                    <a:pt x="3228969" y="1807600"/>
                  </a:lnTo>
                  <a:lnTo>
                    <a:pt x="3232453" y="1806663"/>
                  </a:lnTo>
                  <a:lnTo>
                    <a:pt x="3235936" y="1805726"/>
                  </a:lnTo>
                  <a:lnTo>
                    <a:pt x="3239419" y="1804791"/>
                  </a:lnTo>
                  <a:lnTo>
                    <a:pt x="3242902" y="1803856"/>
                  </a:lnTo>
                  <a:lnTo>
                    <a:pt x="3246386" y="1802922"/>
                  </a:lnTo>
                  <a:lnTo>
                    <a:pt x="3249869" y="1801990"/>
                  </a:lnTo>
                  <a:lnTo>
                    <a:pt x="3253352" y="1801058"/>
                  </a:lnTo>
                  <a:lnTo>
                    <a:pt x="3256835" y="1800127"/>
                  </a:lnTo>
                  <a:lnTo>
                    <a:pt x="3260319" y="1799197"/>
                  </a:lnTo>
                  <a:lnTo>
                    <a:pt x="3263802" y="1798268"/>
                  </a:lnTo>
                  <a:lnTo>
                    <a:pt x="3267285" y="1797341"/>
                  </a:lnTo>
                  <a:lnTo>
                    <a:pt x="3270768" y="1796414"/>
                  </a:lnTo>
                  <a:lnTo>
                    <a:pt x="3274252" y="1795488"/>
                  </a:lnTo>
                  <a:lnTo>
                    <a:pt x="3277735" y="1794563"/>
                  </a:lnTo>
                  <a:lnTo>
                    <a:pt x="3281218" y="1793639"/>
                  </a:lnTo>
                  <a:lnTo>
                    <a:pt x="3284701" y="1792715"/>
                  </a:lnTo>
                  <a:lnTo>
                    <a:pt x="3288185" y="1791793"/>
                  </a:lnTo>
                  <a:lnTo>
                    <a:pt x="3291668" y="1790872"/>
                  </a:lnTo>
                  <a:lnTo>
                    <a:pt x="3295151" y="1789952"/>
                  </a:lnTo>
                  <a:lnTo>
                    <a:pt x="3298634" y="1789032"/>
                  </a:lnTo>
                  <a:lnTo>
                    <a:pt x="3302118" y="1788114"/>
                  </a:lnTo>
                  <a:lnTo>
                    <a:pt x="3305601" y="1787197"/>
                  </a:lnTo>
                  <a:lnTo>
                    <a:pt x="3309084" y="1786280"/>
                  </a:lnTo>
                  <a:lnTo>
                    <a:pt x="3312567" y="1785364"/>
                  </a:lnTo>
                  <a:lnTo>
                    <a:pt x="3316051" y="1784450"/>
                  </a:lnTo>
                  <a:lnTo>
                    <a:pt x="3319534" y="1783536"/>
                  </a:lnTo>
                  <a:lnTo>
                    <a:pt x="3323017" y="1782623"/>
                  </a:lnTo>
                  <a:lnTo>
                    <a:pt x="3326500" y="1781712"/>
                  </a:lnTo>
                  <a:lnTo>
                    <a:pt x="3329984" y="1780801"/>
                  </a:lnTo>
                  <a:lnTo>
                    <a:pt x="3333467" y="1779891"/>
                  </a:lnTo>
                  <a:lnTo>
                    <a:pt x="3336950" y="1778982"/>
                  </a:lnTo>
                  <a:lnTo>
                    <a:pt x="3340433" y="1778073"/>
                  </a:lnTo>
                  <a:lnTo>
                    <a:pt x="3343917" y="1777166"/>
                  </a:lnTo>
                  <a:lnTo>
                    <a:pt x="3347400" y="1776260"/>
                  </a:lnTo>
                  <a:lnTo>
                    <a:pt x="3350883" y="1775355"/>
                  </a:lnTo>
                  <a:lnTo>
                    <a:pt x="3354366" y="1774450"/>
                  </a:lnTo>
                  <a:lnTo>
                    <a:pt x="3357850" y="1773547"/>
                  </a:lnTo>
                  <a:lnTo>
                    <a:pt x="3361333" y="1772644"/>
                  </a:lnTo>
                  <a:lnTo>
                    <a:pt x="3364816" y="1771743"/>
                  </a:lnTo>
                  <a:lnTo>
                    <a:pt x="3368299" y="1770842"/>
                  </a:lnTo>
                  <a:lnTo>
                    <a:pt x="3371783" y="1769942"/>
                  </a:lnTo>
                  <a:lnTo>
                    <a:pt x="3375266" y="1769043"/>
                  </a:lnTo>
                  <a:lnTo>
                    <a:pt x="3378749" y="1768145"/>
                  </a:lnTo>
                  <a:lnTo>
                    <a:pt x="3382232" y="1767248"/>
                  </a:lnTo>
                  <a:lnTo>
                    <a:pt x="3385716" y="1766352"/>
                  </a:lnTo>
                  <a:lnTo>
                    <a:pt x="3389199" y="1765457"/>
                  </a:lnTo>
                  <a:lnTo>
                    <a:pt x="3392682" y="1764562"/>
                  </a:lnTo>
                  <a:lnTo>
                    <a:pt x="3396165" y="1763669"/>
                  </a:lnTo>
                  <a:lnTo>
                    <a:pt x="3399649" y="1762776"/>
                  </a:lnTo>
                  <a:lnTo>
                    <a:pt x="3403132" y="1761885"/>
                  </a:lnTo>
                  <a:lnTo>
                    <a:pt x="3406615" y="1760994"/>
                  </a:lnTo>
                  <a:lnTo>
                    <a:pt x="3410098" y="1760104"/>
                  </a:lnTo>
                  <a:lnTo>
                    <a:pt x="3413582" y="1759215"/>
                  </a:lnTo>
                  <a:lnTo>
                    <a:pt x="3417065" y="1758327"/>
                  </a:lnTo>
                  <a:lnTo>
                    <a:pt x="3420548" y="1757440"/>
                  </a:lnTo>
                  <a:lnTo>
                    <a:pt x="3424031" y="1756554"/>
                  </a:lnTo>
                  <a:lnTo>
                    <a:pt x="3427515" y="1755668"/>
                  </a:lnTo>
                  <a:lnTo>
                    <a:pt x="3430998" y="1754784"/>
                  </a:lnTo>
                  <a:lnTo>
                    <a:pt x="3434481" y="1753900"/>
                  </a:lnTo>
                  <a:lnTo>
                    <a:pt x="3437964" y="1753018"/>
                  </a:lnTo>
                  <a:lnTo>
                    <a:pt x="3441447" y="1752136"/>
                  </a:lnTo>
                  <a:lnTo>
                    <a:pt x="3444931" y="1751255"/>
                  </a:lnTo>
                  <a:lnTo>
                    <a:pt x="3448414" y="1750375"/>
                  </a:lnTo>
                  <a:lnTo>
                    <a:pt x="3451897" y="1749496"/>
                  </a:lnTo>
                  <a:lnTo>
                    <a:pt x="3455380" y="1748617"/>
                  </a:lnTo>
                  <a:lnTo>
                    <a:pt x="3458864" y="1747740"/>
                  </a:lnTo>
                  <a:lnTo>
                    <a:pt x="3462347" y="1746864"/>
                  </a:lnTo>
                  <a:lnTo>
                    <a:pt x="3465830" y="1745988"/>
                  </a:lnTo>
                  <a:lnTo>
                    <a:pt x="3469313" y="1745113"/>
                  </a:lnTo>
                  <a:lnTo>
                    <a:pt x="3472797" y="1744239"/>
                  </a:lnTo>
                  <a:lnTo>
                    <a:pt x="3476280" y="1743366"/>
                  </a:lnTo>
                  <a:lnTo>
                    <a:pt x="3479763" y="1742494"/>
                  </a:lnTo>
                  <a:lnTo>
                    <a:pt x="3483246" y="1741623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6" name="pl26"/>
            <p:cNvSpPr/>
            <p:nvPr/>
          </p:nvSpPr>
          <p:spPr>
            <a:xfrm>
              <a:off x="2272011" y="2068820"/>
              <a:ext cx="3483246" cy="1741623"/>
            </a:xfrm>
            <a:custGeom>
              <a:avLst/>
              <a:gdLst/>
              <a:ahLst/>
              <a:cxnLst/>
              <a:rect l="0" t="0" r="0" b="0"/>
              <a:pathLst>
                <a:path w="3483246" h="1741623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1739883"/>
                  </a:lnTo>
                  <a:lnTo>
                    <a:pt x="1166887" y="1737280"/>
                  </a:lnTo>
                  <a:lnTo>
                    <a:pt x="1170370" y="1734684"/>
                  </a:lnTo>
                  <a:lnTo>
                    <a:pt x="1173854" y="1732096"/>
                  </a:lnTo>
                  <a:lnTo>
                    <a:pt x="1177337" y="1729516"/>
                  </a:lnTo>
                  <a:lnTo>
                    <a:pt x="1180820" y="1726944"/>
                  </a:lnTo>
                  <a:lnTo>
                    <a:pt x="1184303" y="1724379"/>
                  </a:lnTo>
                  <a:lnTo>
                    <a:pt x="1187787" y="1721822"/>
                  </a:lnTo>
                  <a:lnTo>
                    <a:pt x="1191270" y="1719272"/>
                  </a:lnTo>
                  <a:lnTo>
                    <a:pt x="1194753" y="1716730"/>
                  </a:lnTo>
                  <a:lnTo>
                    <a:pt x="1198236" y="1714196"/>
                  </a:lnTo>
                  <a:lnTo>
                    <a:pt x="1201720" y="1711669"/>
                  </a:lnTo>
                  <a:lnTo>
                    <a:pt x="1205203" y="1709149"/>
                  </a:lnTo>
                  <a:lnTo>
                    <a:pt x="1208686" y="1706637"/>
                  </a:lnTo>
                  <a:lnTo>
                    <a:pt x="1212169" y="1704132"/>
                  </a:lnTo>
                  <a:lnTo>
                    <a:pt x="1215653" y="1701635"/>
                  </a:lnTo>
                  <a:lnTo>
                    <a:pt x="1219136" y="1699144"/>
                  </a:lnTo>
                  <a:lnTo>
                    <a:pt x="1222619" y="1696661"/>
                  </a:lnTo>
                  <a:lnTo>
                    <a:pt x="1226102" y="1694186"/>
                  </a:lnTo>
                  <a:lnTo>
                    <a:pt x="1229586" y="1691717"/>
                  </a:lnTo>
                  <a:lnTo>
                    <a:pt x="1233069" y="1689256"/>
                  </a:lnTo>
                  <a:lnTo>
                    <a:pt x="1236552" y="1686802"/>
                  </a:lnTo>
                  <a:lnTo>
                    <a:pt x="1240035" y="1684355"/>
                  </a:lnTo>
                  <a:lnTo>
                    <a:pt x="1243519" y="1681915"/>
                  </a:lnTo>
                  <a:lnTo>
                    <a:pt x="1247002" y="1679482"/>
                  </a:lnTo>
                  <a:lnTo>
                    <a:pt x="1250485" y="1677056"/>
                  </a:lnTo>
                  <a:lnTo>
                    <a:pt x="1253968" y="1674637"/>
                  </a:lnTo>
                  <a:lnTo>
                    <a:pt x="1257452" y="1672226"/>
                  </a:lnTo>
                  <a:lnTo>
                    <a:pt x="1260935" y="1669821"/>
                  </a:lnTo>
                  <a:lnTo>
                    <a:pt x="1264418" y="1667423"/>
                  </a:lnTo>
                  <a:lnTo>
                    <a:pt x="1267901" y="1665032"/>
                  </a:lnTo>
                  <a:lnTo>
                    <a:pt x="1271385" y="1662647"/>
                  </a:lnTo>
                  <a:lnTo>
                    <a:pt x="1274868" y="1660270"/>
                  </a:lnTo>
                  <a:lnTo>
                    <a:pt x="1278351" y="1657899"/>
                  </a:lnTo>
                  <a:lnTo>
                    <a:pt x="1281834" y="1655535"/>
                  </a:lnTo>
                  <a:lnTo>
                    <a:pt x="1285318" y="1653178"/>
                  </a:lnTo>
                  <a:lnTo>
                    <a:pt x="1288801" y="1650827"/>
                  </a:lnTo>
                  <a:lnTo>
                    <a:pt x="1292284" y="1648484"/>
                  </a:lnTo>
                  <a:lnTo>
                    <a:pt x="1295767" y="1646146"/>
                  </a:lnTo>
                  <a:lnTo>
                    <a:pt x="1299251" y="1643816"/>
                  </a:lnTo>
                  <a:lnTo>
                    <a:pt x="1302734" y="1641492"/>
                  </a:lnTo>
                  <a:lnTo>
                    <a:pt x="1306217" y="1639175"/>
                  </a:lnTo>
                  <a:lnTo>
                    <a:pt x="1309700" y="1636864"/>
                  </a:lnTo>
                  <a:lnTo>
                    <a:pt x="1313184" y="1634559"/>
                  </a:lnTo>
                  <a:lnTo>
                    <a:pt x="1316667" y="1632261"/>
                  </a:lnTo>
                  <a:lnTo>
                    <a:pt x="1320150" y="1629970"/>
                  </a:lnTo>
                  <a:lnTo>
                    <a:pt x="1323633" y="1627685"/>
                  </a:lnTo>
                  <a:lnTo>
                    <a:pt x="1327117" y="1625406"/>
                  </a:lnTo>
                  <a:lnTo>
                    <a:pt x="1330600" y="1623134"/>
                  </a:lnTo>
                  <a:lnTo>
                    <a:pt x="1334083" y="1620868"/>
                  </a:lnTo>
                  <a:lnTo>
                    <a:pt x="1337566" y="1618609"/>
                  </a:lnTo>
                  <a:lnTo>
                    <a:pt x="1341050" y="1616355"/>
                  </a:lnTo>
                  <a:lnTo>
                    <a:pt x="1344533" y="1614108"/>
                  </a:lnTo>
                  <a:lnTo>
                    <a:pt x="1348016" y="1611868"/>
                  </a:lnTo>
                  <a:lnTo>
                    <a:pt x="1351499" y="1609633"/>
                  </a:lnTo>
                  <a:lnTo>
                    <a:pt x="1354983" y="1607405"/>
                  </a:lnTo>
                  <a:lnTo>
                    <a:pt x="1358466" y="1605182"/>
                  </a:lnTo>
                  <a:lnTo>
                    <a:pt x="1361949" y="1602966"/>
                  </a:lnTo>
                  <a:lnTo>
                    <a:pt x="1365432" y="1600756"/>
                  </a:lnTo>
                  <a:lnTo>
                    <a:pt x="1368916" y="1598552"/>
                  </a:lnTo>
                  <a:lnTo>
                    <a:pt x="1372399" y="1596355"/>
                  </a:lnTo>
                  <a:lnTo>
                    <a:pt x="1375882" y="1594163"/>
                  </a:lnTo>
                  <a:lnTo>
                    <a:pt x="1379365" y="1591977"/>
                  </a:lnTo>
                  <a:lnTo>
                    <a:pt x="1382849" y="1589797"/>
                  </a:lnTo>
                  <a:lnTo>
                    <a:pt x="1386332" y="1587623"/>
                  </a:lnTo>
                  <a:lnTo>
                    <a:pt x="1389815" y="1585456"/>
                  </a:lnTo>
                  <a:lnTo>
                    <a:pt x="1393298" y="1583294"/>
                  </a:lnTo>
                  <a:lnTo>
                    <a:pt x="1396782" y="1581137"/>
                  </a:lnTo>
                  <a:lnTo>
                    <a:pt x="1400265" y="1578987"/>
                  </a:lnTo>
                  <a:lnTo>
                    <a:pt x="1403748" y="1576843"/>
                  </a:lnTo>
                  <a:lnTo>
                    <a:pt x="1407231" y="1574704"/>
                  </a:lnTo>
                  <a:lnTo>
                    <a:pt x="1410715" y="1572571"/>
                  </a:lnTo>
                  <a:lnTo>
                    <a:pt x="1414198" y="1570444"/>
                  </a:lnTo>
                  <a:lnTo>
                    <a:pt x="1417681" y="1568323"/>
                  </a:lnTo>
                  <a:lnTo>
                    <a:pt x="1421164" y="1566208"/>
                  </a:lnTo>
                  <a:lnTo>
                    <a:pt x="1424648" y="1564098"/>
                  </a:lnTo>
                  <a:lnTo>
                    <a:pt x="1428131" y="1561994"/>
                  </a:lnTo>
                  <a:lnTo>
                    <a:pt x="1431614" y="1559895"/>
                  </a:lnTo>
                  <a:lnTo>
                    <a:pt x="1435097" y="1557802"/>
                  </a:lnTo>
                  <a:lnTo>
                    <a:pt x="1438580" y="1555715"/>
                  </a:lnTo>
                  <a:lnTo>
                    <a:pt x="1442064" y="1553633"/>
                  </a:lnTo>
                  <a:lnTo>
                    <a:pt x="1445547" y="1551557"/>
                  </a:lnTo>
                  <a:lnTo>
                    <a:pt x="1449030" y="1549487"/>
                  </a:lnTo>
                  <a:lnTo>
                    <a:pt x="1452513" y="1547422"/>
                  </a:lnTo>
                  <a:lnTo>
                    <a:pt x="1455997" y="1545362"/>
                  </a:lnTo>
                  <a:lnTo>
                    <a:pt x="1459480" y="1543308"/>
                  </a:lnTo>
                  <a:lnTo>
                    <a:pt x="1462963" y="1541259"/>
                  </a:lnTo>
                  <a:lnTo>
                    <a:pt x="1466446" y="1539216"/>
                  </a:lnTo>
                  <a:lnTo>
                    <a:pt x="1469930" y="1537178"/>
                  </a:lnTo>
                  <a:lnTo>
                    <a:pt x="1473413" y="1535146"/>
                  </a:lnTo>
                  <a:lnTo>
                    <a:pt x="1476896" y="1533119"/>
                  </a:lnTo>
                  <a:lnTo>
                    <a:pt x="1480379" y="1531097"/>
                  </a:lnTo>
                  <a:lnTo>
                    <a:pt x="1483863" y="1529081"/>
                  </a:lnTo>
                  <a:lnTo>
                    <a:pt x="1487346" y="1527070"/>
                  </a:lnTo>
                  <a:lnTo>
                    <a:pt x="1490829" y="1525064"/>
                  </a:lnTo>
                  <a:lnTo>
                    <a:pt x="1494312" y="1523063"/>
                  </a:lnTo>
                  <a:lnTo>
                    <a:pt x="1497796" y="1521068"/>
                  </a:lnTo>
                  <a:lnTo>
                    <a:pt x="1501279" y="1519078"/>
                  </a:lnTo>
                  <a:lnTo>
                    <a:pt x="1504762" y="1517093"/>
                  </a:lnTo>
                  <a:lnTo>
                    <a:pt x="1508245" y="1515113"/>
                  </a:lnTo>
                  <a:lnTo>
                    <a:pt x="1511729" y="1513139"/>
                  </a:lnTo>
                  <a:lnTo>
                    <a:pt x="1515212" y="1511170"/>
                  </a:lnTo>
                  <a:lnTo>
                    <a:pt x="1518695" y="1509205"/>
                  </a:lnTo>
                  <a:lnTo>
                    <a:pt x="1522178" y="1507246"/>
                  </a:lnTo>
                  <a:lnTo>
                    <a:pt x="1525662" y="1505292"/>
                  </a:lnTo>
                  <a:lnTo>
                    <a:pt x="1529145" y="1503343"/>
                  </a:lnTo>
                  <a:lnTo>
                    <a:pt x="1532628" y="1501399"/>
                  </a:lnTo>
                  <a:lnTo>
                    <a:pt x="1536111" y="1499460"/>
                  </a:lnTo>
                  <a:lnTo>
                    <a:pt x="1539595" y="1497526"/>
                  </a:lnTo>
                  <a:lnTo>
                    <a:pt x="1543078" y="1495597"/>
                  </a:lnTo>
                  <a:lnTo>
                    <a:pt x="1546561" y="1493673"/>
                  </a:lnTo>
                  <a:lnTo>
                    <a:pt x="1550044" y="1491754"/>
                  </a:lnTo>
                  <a:lnTo>
                    <a:pt x="1553528" y="1489840"/>
                  </a:lnTo>
                  <a:lnTo>
                    <a:pt x="1557011" y="1487931"/>
                  </a:lnTo>
                  <a:lnTo>
                    <a:pt x="1560494" y="1486026"/>
                  </a:lnTo>
                  <a:lnTo>
                    <a:pt x="1563977" y="1484127"/>
                  </a:lnTo>
                  <a:lnTo>
                    <a:pt x="1567461" y="1482232"/>
                  </a:lnTo>
                  <a:lnTo>
                    <a:pt x="1570944" y="1480342"/>
                  </a:lnTo>
                  <a:lnTo>
                    <a:pt x="1574427" y="1478457"/>
                  </a:lnTo>
                  <a:lnTo>
                    <a:pt x="1577910" y="1476577"/>
                  </a:lnTo>
                  <a:lnTo>
                    <a:pt x="1581394" y="1474702"/>
                  </a:lnTo>
                  <a:lnTo>
                    <a:pt x="1584877" y="1472831"/>
                  </a:lnTo>
                  <a:lnTo>
                    <a:pt x="1588360" y="1470965"/>
                  </a:lnTo>
                  <a:lnTo>
                    <a:pt x="1591843" y="1469104"/>
                  </a:lnTo>
                  <a:lnTo>
                    <a:pt x="1595327" y="1467248"/>
                  </a:lnTo>
                  <a:lnTo>
                    <a:pt x="1598810" y="1465396"/>
                  </a:lnTo>
                  <a:lnTo>
                    <a:pt x="1602293" y="1463549"/>
                  </a:lnTo>
                  <a:lnTo>
                    <a:pt x="1605776" y="1461706"/>
                  </a:lnTo>
                  <a:lnTo>
                    <a:pt x="1609260" y="1459868"/>
                  </a:lnTo>
                  <a:lnTo>
                    <a:pt x="1612743" y="1458035"/>
                  </a:lnTo>
                  <a:lnTo>
                    <a:pt x="1616226" y="1456206"/>
                  </a:lnTo>
                  <a:lnTo>
                    <a:pt x="1619709" y="1454382"/>
                  </a:lnTo>
                  <a:lnTo>
                    <a:pt x="1623193" y="1452563"/>
                  </a:lnTo>
                  <a:lnTo>
                    <a:pt x="1626676" y="1450748"/>
                  </a:lnTo>
                  <a:lnTo>
                    <a:pt x="1630159" y="1448938"/>
                  </a:lnTo>
                  <a:lnTo>
                    <a:pt x="1633642" y="1447132"/>
                  </a:lnTo>
                  <a:lnTo>
                    <a:pt x="1637126" y="1445330"/>
                  </a:lnTo>
                  <a:lnTo>
                    <a:pt x="1640609" y="1443533"/>
                  </a:lnTo>
                  <a:lnTo>
                    <a:pt x="1644092" y="1441741"/>
                  </a:lnTo>
                  <a:lnTo>
                    <a:pt x="1647575" y="1439953"/>
                  </a:lnTo>
                  <a:lnTo>
                    <a:pt x="1651059" y="1438169"/>
                  </a:lnTo>
                  <a:lnTo>
                    <a:pt x="1654542" y="1436390"/>
                  </a:lnTo>
                  <a:lnTo>
                    <a:pt x="1658025" y="1434615"/>
                  </a:lnTo>
                  <a:lnTo>
                    <a:pt x="1661508" y="1432845"/>
                  </a:lnTo>
                  <a:lnTo>
                    <a:pt x="1664992" y="1431079"/>
                  </a:lnTo>
                  <a:lnTo>
                    <a:pt x="1668475" y="1429317"/>
                  </a:lnTo>
                  <a:lnTo>
                    <a:pt x="1671958" y="1427560"/>
                  </a:lnTo>
                  <a:lnTo>
                    <a:pt x="1675441" y="1425807"/>
                  </a:lnTo>
                  <a:lnTo>
                    <a:pt x="1678925" y="1424058"/>
                  </a:lnTo>
                  <a:lnTo>
                    <a:pt x="1682408" y="1422313"/>
                  </a:lnTo>
                  <a:lnTo>
                    <a:pt x="1685891" y="1420573"/>
                  </a:lnTo>
                  <a:lnTo>
                    <a:pt x="1689374" y="1418837"/>
                  </a:lnTo>
                  <a:lnTo>
                    <a:pt x="1692858" y="1417106"/>
                  </a:lnTo>
                  <a:lnTo>
                    <a:pt x="1696341" y="1415378"/>
                  </a:lnTo>
                  <a:lnTo>
                    <a:pt x="1699824" y="1413655"/>
                  </a:lnTo>
                  <a:lnTo>
                    <a:pt x="1703307" y="1411936"/>
                  </a:lnTo>
                  <a:lnTo>
                    <a:pt x="1706791" y="1410221"/>
                  </a:lnTo>
                  <a:lnTo>
                    <a:pt x="1710274" y="1408510"/>
                  </a:lnTo>
                  <a:lnTo>
                    <a:pt x="1713757" y="1406804"/>
                  </a:lnTo>
                  <a:lnTo>
                    <a:pt x="1717240" y="1405101"/>
                  </a:lnTo>
                  <a:lnTo>
                    <a:pt x="1720723" y="1403403"/>
                  </a:lnTo>
                  <a:lnTo>
                    <a:pt x="1724207" y="1401709"/>
                  </a:lnTo>
                  <a:lnTo>
                    <a:pt x="1727690" y="1400018"/>
                  </a:lnTo>
                  <a:lnTo>
                    <a:pt x="1731173" y="1398332"/>
                  </a:lnTo>
                  <a:lnTo>
                    <a:pt x="1734656" y="1396650"/>
                  </a:lnTo>
                  <a:lnTo>
                    <a:pt x="1738140" y="1394972"/>
                  </a:lnTo>
                  <a:lnTo>
                    <a:pt x="1741623" y="1393298"/>
                  </a:lnTo>
                  <a:lnTo>
                    <a:pt x="1745106" y="1391628"/>
                  </a:lnTo>
                  <a:lnTo>
                    <a:pt x="1748589" y="1389962"/>
                  </a:lnTo>
                  <a:lnTo>
                    <a:pt x="1752073" y="1388300"/>
                  </a:lnTo>
                  <a:lnTo>
                    <a:pt x="1755556" y="1386642"/>
                  </a:lnTo>
                  <a:lnTo>
                    <a:pt x="1759039" y="1384988"/>
                  </a:lnTo>
                  <a:lnTo>
                    <a:pt x="1762522" y="1383338"/>
                  </a:lnTo>
                  <a:lnTo>
                    <a:pt x="1766006" y="1381692"/>
                  </a:lnTo>
                  <a:lnTo>
                    <a:pt x="1769489" y="1380050"/>
                  </a:lnTo>
                  <a:lnTo>
                    <a:pt x="1772972" y="1378411"/>
                  </a:lnTo>
                  <a:lnTo>
                    <a:pt x="1776455" y="1376777"/>
                  </a:lnTo>
                  <a:lnTo>
                    <a:pt x="1779939" y="1375146"/>
                  </a:lnTo>
                  <a:lnTo>
                    <a:pt x="1783422" y="1373520"/>
                  </a:lnTo>
                  <a:lnTo>
                    <a:pt x="1786905" y="1371897"/>
                  </a:lnTo>
                  <a:lnTo>
                    <a:pt x="1790388" y="1370278"/>
                  </a:lnTo>
                  <a:lnTo>
                    <a:pt x="1793872" y="1368662"/>
                  </a:lnTo>
                  <a:lnTo>
                    <a:pt x="1797355" y="1367051"/>
                  </a:lnTo>
                  <a:lnTo>
                    <a:pt x="1800838" y="1365443"/>
                  </a:lnTo>
                  <a:lnTo>
                    <a:pt x="1804321" y="1363839"/>
                  </a:lnTo>
                  <a:lnTo>
                    <a:pt x="1807805" y="1362239"/>
                  </a:lnTo>
                  <a:lnTo>
                    <a:pt x="1811288" y="1360643"/>
                  </a:lnTo>
                  <a:lnTo>
                    <a:pt x="1814771" y="1359050"/>
                  </a:lnTo>
                  <a:lnTo>
                    <a:pt x="1818254" y="1357461"/>
                  </a:lnTo>
                  <a:lnTo>
                    <a:pt x="1821738" y="1355876"/>
                  </a:lnTo>
                  <a:lnTo>
                    <a:pt x="1825221" y="1354295"/>
                  </a:lnTo>
                  <a:lnTo>
                    <a:pt x="1828704" y="1352717"/>
                  </a:lnTo>
                  <a:lnTo>
                    <a:pt x="1832187" y="1351143"/>
                  </a:lnTo>
                  <a:lnTo>
                    <a:pt x="1835671" y="1349572"/>
                  </a:lnTo>
                  <a:lnTo>
                    <a:pt x="1839154" y="1348005"/>
                  </a:lnTo>
                  <a:lnTo>
                    <a:pt x="1842637" y="1346442"/>
                  </a:lnTo>
                  <a:lnTo>
                    <a:pt x="1846120" y="1344882"/>
                  </a:lnTo>
                  <a:lnTo>
                    <a:pt x="1849604" y="1343327"/>
                  </a:lnTo>
                  <a:lnTo>
                    <a:pt x="1853087" y="1341774"/>
                  </a:lnTo>
                  <a:lnTo>
                    <a:pt x="1856570" y="1340225"/>
                  </a:lnTo>
                  <a:lnTo>
                    <a:pt x="1860053" y="1338680"/>
                  </a:lnTo>
                  <a:lnTo>
                    <a:pt x="1863537" y="1337138"/>
                  </a:lnTo>
                  <a:lnTo>
                    <a:pt x="1867020" y="1335600"/>
                  </a:lnTo>
                  <a:lnTo>
                    <a:pt x="1870503" y="1334066"/>
                  </a:lnTo>
                  <a:lnTo>
                    <a:pt x="1873986" y="1332535"/>
                  </a:lnTo>
                  <a:lnTo>
                    <a:pt x="1877470" y="1331007"/>
                  </a:lnTo>
                  <a:lnTo>
                    <a:pt x="1880953" y="1329483"/>
                  </a:lnTo>
                  <a:lnTo>
                    <a:pt x="1884436" y="1327963"/>
                  </a:lnTo>
                  <a:lnTo>
                    <a:pt x="1887919" y="1326445"/>
                  </a:lnTo>
                  <a:lnTo>
                    <a:pt x="1891403" y="1324932"/>
                  </a:lnTo>
                  <a:lnTo>
                    <a:pt x="1894886" y="1323422"/>
                  </a:lnTo>
                  <a:lnTo>
                    <a:pt x="1898369" y="1321915"/>
                  </a:lnTo>
                  <a:lnTo>
                    <a:pt x="1901852" y="1320412"/>
                  </a:lnTo>
                  <a:lnTo>
                    <a:pt x="1905336" y="1318912"/>
                  </a:lnTo>
                  <a:lnTo>
                    <a:pt x="1908819" y="1317415"/>
                  </a:lnTo>
                  <a:lnTo>
                    <a:pt x="1912302" y="1315922"/>
                  </a:lnTo>
                  <a:lnTo>
                    <a:pt x="1915785" y="1314432"/>
                  </a:lnTo>
                  <a:lnTo>
                    <a:pt x="1919269" y="1312946"/>
                  </a:lnTo>
                  <a:lnTo>
                    <a:pt x="1922752" y="1311463"/>
                  </a:lnTo>
                  <a:lnTo>
                    <a:pt x="1926235" y="1309983"/>
                  </a:lnTo>
                  <a:lnTo>
                    <a:pt x="1929718" y="1308507"/>
                  </a:lnTo>
                  <a:lnTo>
                    <a:pt x="1933202" y="1307034"/>
                  </a:lnTo>
                  <a:lnTo>
                    <a:pt x="1936685" y="1305564"/>
                  </a:lnTo>
                  <a:lnTo>
                    <a:pt x="1940168" y="1304098"/>
                  </a:lnTo>
                  <a:lnTo>
                    <a:pt x="1943651" y="1302635"/>
                  </a:lnTo>
                  <a:lnTo>
                    <a:pt x="1947135" y="1301175"/>
                  </a:lnTo>
                  <a:lnTo>
                    <a:pt x="1950618" y="1299719"/>
                  </a:lnTo>
                  <a:lnTo>
                    <a:pt x="1954101" y="1298265"/>
                  </a:lnTo>
                  <a:lnTo>
                    <a:pt x="1957584" y="1296815"/>
                  </a:lnTo>
                  <a:lnTo>
                    <a:pt x="1961068" y="1295368"/>
                  </a:lnTo>
                  <a:lnTo>
                    <a:pt x="1964551" y="1293925"/>
                  </a:lnTo>
                  <a:lnTo>
                    <a:pt x="1968034" y="1292484"/>
                  </a:lnTo>
                  <a:lnTo>
                    <a:pt x="1971517" y="1291047"/>
                  </a:lnTo>
                  <a:lnTo>
                    <a:pt x="1975001" y="1289613"/>
                  </a:lnTo>
                  <a:lnTo>
                    <a:pt x="1978484" y="1288183"/>
                  </a:lnTo>
                  <a:lnTo>
                    <a:pt x="1981967" y="1286755"/>
                  </a:lnTo>
                  <a:lnTo>
                    <a:pt x="1985450" y="1285330"/>
                  </a:lnTo>
                  <a:lnTo>
                    <a:pt x="1988934" y="1283909"/>
                  </a:lnTo>
                  <a:lnTo>
                    <a:pt x="1992417" y="1282491"/>
                  </a:lnTo>
                  <a:lnTo>
                    <a:pt x="1995900" y="1281076"/>
                  </a:lnTo>
                  <a:lnTo>
                    <a:pt x="1999383" y="1279664"/>
                  </a:lnTo>
                  <a:lnTo>
                    <a:pt x="2002867" y="1278255"/>
                  </a:lnTo>
                  <a:lnTo>
                    <a:pt x="2006350" y="1276850"/>
                  </a:lnTo>
                  <a:lnTo>
                    <a:pt x="2009833" y="1275447"/>
                  </a:lnTo>
                  <a:lnTo>
                    <a:pt x="2013316" y="1274047"/>
                  </a:lnTo>
                  <a:lnTo>
                    <a:pt x="2016799" y="1272651"/>
                  </a:lnTo>
                  <a:lnTo>
                    <a:pt x="2020283" y="1271258"/>
                  </a:lnTo>
                  <a:lnTo>
                    <a:pt x="2023766" y="1269867"/>
                  </a:lnTo>
                  <a:lnTo>
                    <a:pt x="2027249" y="1268480"/>
                  </a:lnTo>
                  <a:lnTo>
                    <a:pt x="2030732" y="1267096"/>
                  </a:lnTo>
                  <a:lnTo>
                    <a:pt x="2034216" y="1265714"/>
                  </a:lnTo>
                  <a:lnTo>
                    <a:pt x="2037699" y="1264336"/>
                  </a:lnTo>
                  <a:lnTo>
                    <a:pt x="2041182" y="1262961"/>
                  </a:lnTo>
                  <a:lnTo>
                    <a:pt x="2044665" y="1261588"/>
                  </a:lnTo>
                  <a:lnTo>
                    <a:pt x="2048149" y="1260219"/>
                  </a:lnTo>
                  <a:lnTo>
                    <a:pt x="2051632" y="1258853"/>
                  </a:lnTo>
                  <a:lnTo>
                    <a:pt x="2055115" y="1257489"/>
                  </a:lnTo>
                  <a:lnTo>
                    <a:pt x="2058598" y="1256129"/>
                  </a:lnTo>
                  <a:lnTo>
                    <a:pt x="2062082" y="1254771"/>
                  </a:lnTo>
                  <a:lnTo>
                    <a:pt x="2065565" y="1253417"/>
                  </a:lnTo>
                  <a:lnTo>
                    <a:pt x="2069048" y="1252065"/>
                  </a:lnTo>
                  <a:lnTo>
                    <a:pt x="2072531" y="1250717"/>
                  </a:lnTo>
                  <a:lnTo>
                    <a:pt x="2076015" y="1249371"/>
                  </a:lnTo>
                  <a:lnTo>
                    <a:pt x="2079498" y="1248028"/>
                  </a:lnTo>
                  <a:lnTo>
                    <a:pt x="2082981" y="1246688"/>
                  </a:lnTo>
                  <a:lnTo>
                    <a:pt x="2086464" y="1245351"/>
                  </a:lnTo>
                  <a:lnTo>
                    <a:pt x="2089948" y="1244016"/>
                  </a:lnTo>
                  <a:lnTo>
                    <a:pt x="2093431" y="1242685"/>
                  </a:lnTo>
                  <a:lnTo>
                    <a:pt x="2096914" y="1241356"/>
                  </a:lnTo>
                  <a:lnTo>
                    <a:pt x="2100397" y="1240030"/>
                  </a:lnTo>
                  <a:lnTo>
                    <a:pt x="2103881" y="1238708"/>
                  </a:lnTo>
                  <a:lnTo>
                    <a:pt x="2107364" y="1237387"/>
                  </a:lnTo>
                  <a:lnTo>
                    <a:pt x="2110847" y="1236070"/>
                  </a:lnTo>
                  <a:lnTo>
                    <a:pt x="2114330" y="1234756"/>
                  </a:lnTo>
                  <a:lnTo>
                    <a:pt x="2117814" y="1233444"/>
                  </a:lnTo>
                  <a:lnTo>
                    <a:pt x="2121297" y="1232135"/>
                  </a:lnTo>
                  <a:lnTo>
                    <a:pt x="2124780" y="1230829"/>
                  </a:lnTo>
                  <a:lnTo>
                    <a:pt x="2128263" y="1229525"/>
                  </a:lnTo>
                  <a:lnTo>
                    <a:pt x="2131747" y="1228225"/>
                  </a:lnTo>
                  <a:lnTo>
                    <a:pt x="2135230" y="1226927"/>
                  </a:lnTo>
                  <a:lnTo>
                    <a:pt x="2138713" y="1225632"/>
                  </a:lnTo>
                  <a:lnTo>
                    <a:pt x="2142196" y="1224339"/>
                  </a:lnTo>
                  <a:lnTo>
                    <a:pt x="2145680" y="1223050"/>
                  </a:lnTo>
                  <a:lnTo>
                    <a:pt x="2149163" y="1221763"/>
                  </a:lnTo>
                  <a:lnTo>
                    <a:pt x="2152646" y="1220478"/>
                  </a:lnTo>
                  <a:lnTo>
                    <a:pt x="2156129" y="1219197"/>
                  </a:lnTo>
                  <a:lnTo>
                    <a:pt x="2159613" y="1217918"/>
                  </a:lnTo>
                  <a:lnTo>
                    <a:pt x="2163096" y="1216642"/>
                  </a:lnTo>
                  <a:lnTo>
                    <a:pt x="2166579" y="1215368"/>
                  </a:lnTo>
                  <a:lnTo>
                    <a:pt x="2170062" y="1214097"/>
                  </a:lnTo>
                  <a:lnTo>
                    <a:pt x="2173546" y="1212829"/>
                  </a:lnTo>
                  <a:lnTo>
                    <a:pt x="2177029" y="1211564"/>
                  </a:lnTo>
                  <a:lnTo>
                    <a:pt x="2180512" y="1210301"/>
                  </a:lnTo>
                  <a:lnTo>
                    <a:pt x="2183995" y="1209040"/>
                  </a:lnTo>
                  <a:lnTo>
                    <a:pt x="2187479" y="1207783"/>
                  </a:lnTo>
                  <a:lnTo>
                    <a:pt x="2190962" y="1206528"/>
                  </a:lnTo>
                  <a:lnTo>
                    <a:pt x="2194445" y="1205275"/>
                  </a:lnTo>
                  <a:lnTo>
                    <a:pt x="2197928" y="1204025"/>
                  </a:lnTo>
                  <a:lnTo>
                    <a:pt x="2201412" y="1202778"/>
                  </a:lnTo>
                  <a:lnTo>
                    <a:pt x="2204895" y="1201533"/>
                  </a:lnTo>
                  <a:lnTo>
                    <a:pt x="2208378" y="1200291"/>
                  </a:lnTo>
                  <a:lnTo>
                    <a:pt x="2211861" y="1199052"/>
                  </a:lnTo>
                  <a:lnTo>
                    <a:pt x="2215345" y="1197815"/>
                  </a:lnTo>
                  <a:lnTo>
                    <a:pt x="2218828" y="1196580"/>
                  </a:lnTo>
                  <a:lnTo>
                    <a:pt x="2222311" y="1195348"/>
                  </a:lnTo>
                  <a:lnTo>
                    <a:pt x="2225794" y="1194119"/>
                  </a:lnTo>
                  <a:lnTo>
                    <a:pt x="2229278" y="1192892"/>
                  </a:lnTo>
                  <a:lnTo>
                    <a:pt x="2232761" y="1191668"/>
                  </a:lnTo>
                  <a:lnTo>
                    <a:pt x="2236244" y="1190446"/>
                  </a:lnTo>
                  <a:lnTo>
                    <a:pt x="2239727" y="1189227"/>
                  </a:lnTo>
                  <a:lnTo>
                    <a:pt x="2243211" y="1188010"/>
                  </a:lnTo>
                  <a:lnTo>
                    <a:pt x="2246694" y="1186796"/>
                  </a:lnTo>
                  <a:lnTo>
                    <a:pt x="2250177" y="1185584"/>
                  </a:lnTo>
                  <a:lnTo>
                    <a:pt x="2253660" y="1184375"/>
                  </a:lnTo>
                  <a:lnTo>
                    <a:pt x="2257144" y="1183168"/>
                  </a:lnTo>
                  <a:lnTo>
                    <a:pt x="2260627" y="1181963"/>
                  </a:lnTo>
                  <a:lnTo>
                    <a:pt x="2264110" y="1180761"/>
                  </a:lnTo>
                  <a:lnTo>
                    <a:pt x="2267593" y="1179562"/>
                  </a:lnTo>
                  <a:lnTo>
                    <a:pt x="2271077" y="1178365"/>
                  </a:lnTo>
                  <a:lnTo>
                    <a:pt x="2274560" y="1177170"/>
                  </a:lnTo>
                  <a:lnTo>
                    <a:pt x="2278043" y="1175978"/>
                  </a:lnTo>
                  <a:lnTo>
                    <a:pt x="2281526" y="1174788"/>
                  </a:lnTo>
                  <a:lnTo>
                    <a:pt x="2285010" y="1173600"/>
                  </a:lnTo>
                  <a:lnTo>
                    <a:pt x="2288493" y="1172415"/>
                  </a:lnTo>
                  <a:lnTo>
                    <a:pt x="2291976" y="1171233"/>
                  </a:lnTo>
                  <a:lnTo>
                    <a:pt x="2295459" y="1170052"/>
                  </a:lnTo>
                  <a:lnTo>
                    <a:pt x="2298942" y="1168874"/>
                  </a:lnTo>
                  <a:lnTo>
                    <a:pt x="2302426" y="1167699"/>
                  </a:lnTo>
                  <a:lnTo>
                    <a:pt x="2305909" y="1166526"/>
                  </a:lnTo>
                  <a:lnTo>
                    <a:pt x="2309392" y="1165355"/>
                  </a:lnTo>
                  <a:lnTo>
                    <a:pt x="2312875" y="1164186"/>
                  </a:lnTo>
                  <a:lnTo>
                    <a:pt x="2316359" y="1163020"/>
                  </a:lnTo>
                  <a:lnTo>
                    <a:pt x="2319842" y="1161856"/>
                  </a:lnTo>
                  <a:lnTo>
                    <a:pt x="2323325" y="1741188"/>
                  </a:lnTo>
                  <a:lnTo>
                    <a:pt x="2326808" y="1739883"/>
                  </a:lnTo>
                  <a:lnTo>
                    <a:pt x="2330292" y="1738580"/>
                  </a:lnTo>
                  <a:lnTo>
                    <a:pt x="2333775" y="1737280"/>
                  </a:lnTo>
                  <a:lnTo>
                    <a:pt x="2337258" y="1735981"/>
                  </a:lnTo>
                  <a:lnTo>
                    <a:pt x="2340741" y="1734684"/>
                  </a:lnTo>
                  <a:lnTo>
                    <a:pt x="2344225" y="1733389"/>
                  </a:lnTo>
                  <a:lnTo>
                    <a:pt x="2347708" y="1732096"/>
                  </a:lnTo>
                  <a:lnTo>
                    <a:pt x="2351191" y="1730805"/>
                  </a:lnTo>
                  <a:lnTo>
                    <a:pt x="2354674" y="1729516"/>
                  </a:lnTo>
                  <a:lnTo>
                    <a:pt x="2358158" y="1728229"/>
                  </a:lnTo>
                  <a:lnTo>
                    <a:pt x="2361641" y="1726944"/>
                  </a:lnTo>
                  <a:lnTo>
                    <a:pt x="2365124" y="1725661"/>
                  </a:lnTo>
                  <a:lnTo>
                    <a:pt x="2368607" y="1724379"/>
                  </a:lnTo>
                  <a:lnTo>
                    <a:pt x="2372091" y="1723100"/>
                  </a:lnTo>
                  <a:lnTo>
                    <a:pt x="2375574" y="1721822"/>
                  </a:lnTo>
                  <a:lnTo>
                    <a:pt x="2379057" y="1720546"/>
                  </a:lnTo>
                  <a:lnTo>
                    <a:pt x="2382540" y="1719272"/>
                  </a:lnTo>
                  <a:lnTo>
                    <a:pt x="2386024" y="1718000"/>
                  </a:lnTo>
                  <a:lnTo>
                    <a:pt x="2389507" y="1716730"/>
                  </a:lnTo>
                  <a:lnTo>
                    <a:pt x="2392990" y="1715462"/>
                  </a:lnTo>
                  <a:lnTo>
                    <a:pt x="2396473" y="1714196"/>
                  </a:lnTo>
                  <a:lnTo>
                    <a:pt x="2399957" y="1712931"/>
                  </a:lnTo>
                  <a:lnTo>
                    <a:pt x="2403440" y="1711669"/>
                  </a:lnTo>
                  <a:lnTo>
                    <a:pt x="2406923" y="1710408"/>
                  </a:lnTo>
                  <a:lnTo>
                    <a:pt x="2410406" y="1709149"/>
                  </a:lnTo>
                  <a:lnTo>
                    <a:pt x="2413890" y="1707892"/>
                  </a:lnTo>
                  <a:lnTo>
                    <a:pt x="2417373" y="1706637"/>
                  </a:lnTo>
                  <a:lnTo>
                    <a:pt x="2420856" y="1705384"/>
                  </a:lnTo>
                  <a:lnTo>
                    <a:pt x="2424339" y="1704132"/>
                  </a:lnTo>
                  <a:lnTo>
                    <a:pt x="2427823" y="1702882"/>
                  </a:lnTo>
                  <a:lnTo>
                    <a:pt x="2431306" y="1701635"/>
                  </a:lnTo>
                  <a:lnTo>
                    <a:pt x="2434789" y="1700389"/>
                  </a:lnTo>
                  <a:lnTo>
                    <a:pt x="2438272" y="1699144"/>
                  </a:lnTo>
                  <a:lnTo>
                    <a:pt x="2441756" y="1697902"/>
                  </a:lnTo>
                  <a:lnTo>
                    <a:pt x="2445239" y="1696661"/>
                  </a:lnTo>
                  <a:lnTo>
                    <a:pt x="2448722" y="1695423"/>
                  </a:lnTo>
                  <a:lnTo>
                    <a:pt x="2452205" y="1694186"/>
                  </a:lnTo>
                  <a:lnTo>
                    <a:pt x="2455689" y="1692951"/>
                  </a:lnTo>
                  <a:lnTo>
                    <a:pt x="2459172" y="1691717"/>
                  </a:lnTo>
                  <a:lnTo>
                    <a:pt x="2462655" y="1690486"/>
                  </a:lnTo>
                  <a:lnTo>
                    <a:pt x="2466138" y="1689256"/>
                  </a:lnTo>
                  <a:lnTo>
                    <a:pt x="2469622" y="1688028"/>
                  </a:lnTo>
                  <a:lnTo>
                    <a:pt x="2473105" y="1686802"/>
                  </a:lnTo>
                  <a:lnTo>
                    <a:pt x="2476588" y="1685578"/>
                  </a:lnTo>
                  <a:lnTo>
                    <a:pt x="2480071" y="1684355"/>
                  </a:lnTo>
                  <a:lnTo>
                    <a:pt x="2483555" y="1683134"/>
                  </a:lnTo>
                  <a:lnTo>
                    <a:pt x="2487038" y="1681915"/>
                  </a:lnTo>
                  <a:lnTo>
                    <a:pt x="2490521" y="1680698"/>
                  </a:lnTo>
                  <a:lnTo>
                    <a:pt x="2494004" y="1679482"/>
                  </a:lnTo>
                  <a:lnTo>
                    <a:pt x="2497488" y="1678268"/>
                  </a:lnTo>
                  <a:lnTo>
                    <a:pt x="2500971" y="1677056"/>
                  </a:lnTo>
                  <a:lnTo>
                    <a:pt x="2504454" y="1675846"/>
                  </a:lnTo>
                  <a:lnTo>
                    <a:pt x="2507937" y="1674637"/>
                  </a:lnTo>
                  <a:lnTo>
                    <a:pt x="2511421" y="1673431"/>
                  </a:lnTo>
                  <a:lnTo>
                    <a:pt x="2514904" y="1672226"/>
                  </a:lnTo>
                  <a:lnTo>
                    <a:pt x="2518387" y="1671022"/>
                  </a:lnTo>
                  <a:lnTo>
                    <a:pt x="2521870" y="1669821"/>
                  </a:lnTo>
                  <a:lnTo>
                    <a:pt x="2525354" y="1668621"/>
                  </a:lnTo>
                  <a:lnTo>
                    <a:pt x="2528837" y="1667423"/>
                  </a:lnTo>
                  <a:lnTo>
                    <a:pt x="2532320" y="1666226"/>
                  </a:lnTo>
                  <a:lnTo>
                    <a:pt x="2535803" y="1665032"/>
                  </a:lnTo>
                  <a:lnTo>
                    <a:pt x="2539287" y="1663839"/>
                  </a:lnTo>
                  <a:lnTo>
                    <a:pt x="2542770" y="1662647"/>
                  </a:lnTo>
                  <a:lnTo>
                    <a:pt x="2546253" y="1661458"/>
                  </a:lnTo>
                  <a:lnTo>
                    <a:pt x="2549736" y="1660270"/>
                  </a:lnTo>
                  <a:lnTo>
                    <a:pt x="2553220" y="1659084"/>
                  </a:lnTo>
                  <a:lnTo>
                    <a:pt x="2556703" y="1657899"/>
                  </a:lnTo>
                  <a:lnTo>
                    <a:pt x="2560186" y="1656716"/>
                  </a:lnTo>
                  <a:lnTo>
                    <a:pt x="2563669" y="1655535"/>
                  </a:lnTo>
                  <a:lnTo>
                    <a:pt x="2567153" y="1654356"/>
                  </a:lnTo>
                  <a:lnTo>
                    <a:pt x="2570636" y="1653178"/>
                  </a:lnTo>
                  <a:lnTo>
                    <a:pt x="2574119" y="1652002"/>
                  </a:lnTo>
                  <a:lnTo>
                    <a:pt x="2577602" y="1650827"/>
                  </a:lnTo>
                  <a:lnTo>
                    <a:pt x="2581085" y="1649655"/>
                  </a:lnTo>
                  <a:lnTo>
                    <a:pt x="2584569" y="1648484"/>
                  </a:lnTo>
                  <a:lnTo>
                    <a:pt x="2588052" y="1647314"/>
                  </a:lnTo>
                  <a:lnTo>
                    <a:pt x="2591535" y="1646146"/>
                  </a:lnTo>
                  <a:lnTo>
                    <a:pt x="2595018" y="1644980"/>
                  </a:lnTo>
                  <a:lnTo>
                    <a:pt x="2598502" y="1643816"/>
                  </a:lnTo>
                  <a:lnTo>
                    <a:pt x="2601985" y="1642653"/>
                  </a:lnTo>
                  <a:lnTo>
                    <a:pt x="2605468" y="1641492"/>
                  </a:lnTo>
                  <a:lnTo>
                    <a:pt x="2608951" y="1640332"/>
                  </a:lnTo>
                  <a:lnTo>
                    <a:pt x="2612435" y="1639175"/>
                  </a:lnTo>
                  <a:lnTo>
                    <a:pt x="2615918" y="1638018"/>
                  </a:lnTo>
                  <a:lnTo>
                    <a:pt x="2619401" y="1636864"/>
                  </a:lnTo>
                  <a:lnTo>
                    <a:pt x="2622884" y="1635711"/>
                  </a:lnTo>
                  <a:lnTo>
                    <a:pt x="2626368" y="1634559"/>
                  </a:lnTo>
                  <a:lnTo>
                    <a:pt x="2629851" y="1633410"/>
                  </a:lnTo>
                  <a:lnTo>
                    <a:pt x="2633334" y="1632261"/>
                  </a:lnTo>
                  <a:lnTo>
                    <a:pt x="2636817" y="1631115"/>
                  </a:lnTo>
                  <a:lnTo>
                    <a:pt x="2640301" y="1629970"/>
                  </a:lnTo>
                  <a:lnTo>
                    <a:pt x="2643784" y="1628827"/>
                  </a:lnTo>
                  <a:lnTo>
                    <a:pt x="2647267" y="1627685"/>
                  </a:lnTo>
                  <a:lnTo>
                    <a:pt x="2650750" y="1626545"/>
                  </a:lnTo>
                  <a:lnTo>
                    <a:pt x="2654234" y="1625406"/>
                  </a:lnTo>
                  <a:lnTo>
                    <a:pt x="2657717" y="1624269"/>
                  </a:lnTo>
                  <a:lnTo>
                    <a:pt x="2661200" y="1623134"/>
                  </a:lnTo>
                  <a:lnTo>
                    <a:pt x="2664683" y="1622000"/>
                  </a:lnTo>
                  <a:lnTo>
                    <a:pt x="2668167" y="1620868"/>
                  </a:lnTo>
                  <a:lnTo>
                    <a:pt x="2671650" y="1619738"/>
                  </a:lnTo>
                  <a:lnTo>
                    <a:pt x="2675133" y="1618609"/>
                  </a:lnTo>
                  <a:lnTo>
                    <a:pt x="2678616" y="1617481"/>
                  </a:lnTo>
                  <a:lnTo>
                    <a:pt x="2682100" y="1616355"/>
                  </a:lnTo>
                  <a:lnTo>
                    <a:pt x="2685583" y="1615231"/>
                  </a:lnTo>
                  <a:lnTo>
                    <a:pt x="2689066" y="1614108"/>
                  </a:lnTo>
                  <a:lnTo>
                    <a:pt x="2692549" y="1612987"/>
                  </a:lnTo>
                  <a:lnTo>
                    <a:pt x="2696033" y="1611868"/>
                  </a:lnTo>
                  <a:lnTo>
                    <a:pt x="2699516" y="1610750"/>
                  </a:lnTo>
                  <a:lnTo>
                    <a:pt x="2702999" y="1609633"/>
                  </a:lnTo>
                  <a:lnTo>
                    <a:pt x="2706482" y="1608518"/>
                  </a:lnTo>
                  <a:lnTo>
                    <a:pt x="2709966" y="1607405"/>
                  </a:lnTo>
                  <a:lnTo>
                    <a:pt x="2713449" y="1606293"/>
                  </a:lnTo>
                  <a:lnTo>
                    <a:pt x="2716932" y="1605182"/>
                  </a:lnTo>
                  <a:lnTo>
                    <a:pt x="2720415" y="1604074"/>
                  </a:lnTo>
                  <a:lnTo>
                    <a:pt x="2723899" y="1602966"/>
                  </a:lnTo>
                  <a:lnTo>
                    <a:pt x="2727382" y="1601861"/>
                  </a:lnTo>
                  <a:lnTo>
                    <a:pt x="2730865" y="1600756"/>
                  </a:lnTo>
                  <a:lnTo>
                    <a:pt x="2734348" y="1599654"/>
                  </a:lnTo>
                  <a:lnTo>
                    <a:pt x="2737832" y="1598552"/>
                  </a:lnTo>
                  <a:lnTo>
                    <a:pt x="2741315" y="1597453"/>
                  </a:lnTo>
                  <a:lnTo>
                    <a:pt x="2744798" y="1596355"/>
                  </a:lnTo>
                  <a:lnTo>
                    <a:pt x="2748281" y="1595258"/>
                  </a:lnTo>
                  <a:lnTo>
                    <a:pt x="2751765" y="1594163"/>
                  </a:lnTo>
                  <a:lnTo>
                    <a:pt x="2755248" y="1593069"/>
                  </a:lnTo>
                  <a:lnTo>
                    <a:pt x="2758731" y="1591977"/>
                  </a:lnTo>
                  <a:lnTo>
                    <a:pt x="2762214" y="1590886"/>
                  </a:lnTo>
                  <a:lnTo>
                    <a:pt x="2765698" y="1589797"/>
                  </a:lnTo>
                  <a:lnTo>
                    <a:pt x="2769181" y="1588710"/>
                  </a:lnTo>
                  <a:lnTo>
                    <a:pt x="2772664" y="1587623"/>
                  </a:lnTo>
                  <a:lnTo>
                    <a:pt x="2776147" y="1586539"/>
                  </a:lnTo>
                  <a:lnTo>
                    <a:pt x="2779631" y="1585456"/>
                  </a:lnTo>
                  <a:lnTo>
                    <a:pt x="2783114" y="1584374"/>
                  </a:lnTo>
                  <a:lnTo>
                    <a:pt x="2786597" y="1583294"/>
                  </a:lnTo>
                  <a:lnTo>
                    <a:pt x="2790080" y="1582215"/>
                  </a:lnTo>
                  <a:lnTo>
                    <a:pt x="2793564" y="1581137"/>
                  </a:lnTo>
                  <a:lnTo>
                    <a:pt x="2797047" y="1580062"/>
                  </a:lnTo>
                  <a:lnTo>
                    <a:pt x="2800530" y="1578987"/>
                  </a:lnTo>
                  <a:lnTo>
                    <a:pt x="2804013" y="1577914"/>
                  </a:lnTo>
                  <a:lnTo>
                    <a:pt x="2807497" y="1576843"/>
                  </a:lnTo>
                  <a:lnTo>
                    <a:pt x="2810980" y="1575773"/>
                  </a:lnTo>
                  <a:lnTo>
                    <a:pt x="2814463" y="1574704"/>
                  </a:lnTo>
                  <a:lnTo>
                    <a:pt x="2817946" y="1573637"/>
                  </a:lnTo>
                  <a:lnTo>
                    <a:pt x="2821430" y="1572571"/>
                  </a:lnTo>
                  <a:lnTo>
                    <a:pt x="2824913" y="1571507"/>
                  </a:lnTo>
                  <a:lnTo>
                    <a:pt x="2828396" y="1570444"/>
                  </a:lnTo>
                  <a:lnTo>
                    <a:pt x="2831879" y="1569383"/>
                  </a:lnTo>
                  <a:lnTo>
                    <a:pt x="2835363" y="1568323"/>
                  </a:lnTo>
                  <a:lnTo>
                    <a:pt x="2838846" y="1567265"/>
                  </a:lnTo>
                  <a:lnTo>
                    <a:pt x="2842329" y="1566208"/>
                  </a:lnTo>
                  <a:lnTo>
                    <a:pt x="2845812" y="1565152"/>
                  </a:lnTo>
                  <a:lnTo>
                    <a:pt x="2849296" y="1564098"/>
                  </a:lnTo>
                  <a:lnTo>
                    <a:pt x="2852779" y="1563045"/>
                  </a:lnTo>
                  <a:lnTo>
                    <a:pt x="2856262" y="1561994"/>
                  </a:lnTo>
                  <a:lnTo>
                    <a:pt x="2859745" y="1560944"/>
                  </a:lnTo>
                  <a:lnTo>
                    <a:pt x="2863229" y="1559895"/>
                  </a:lnTo>
                  <a:lnTo>
                    <a:pt x="2866712" y="1558848"/>
                  </a:lnTo>
                  <a:lnTo>
                    <a:pt x="2870195" y="1557802"/>
                  </a:lnTo>
                  <a:lnTo>
                    <a:pt x="2873678" y="1556758"/>
                  </a:lnTo>
                  <a:lnTo>
                    <a:pt x="2877161" y="1555715"/>
                  </a:lnTo>
                  <a:lnTo>
                    <a:pt x="2880645" y="1554673"/>
                  </a:lnTo>
                  <a:lnTo>
                    <a:pt x="2884128" y="1553633"/>
                  </a:lnTo>
                  <a:lnTo>
                    <a:pt x="2887611" y="1552595"/>
                  </a:lnTo>
                  <a:lnTo>
                    <a:pt x="2891094" y="1551557"/>
                  </a:lnTo>
                  <a:lnTo>
                    <a:pt x="2894578" y="1550521"/>
                  </a:lnTo>
                  <a:lnTo>
                    <a:pt x="2898061" y="1549487"/>
                  </a:lnTo>
                  <a:lnTo>
                    <a:pt x="2901544" y="1548453"/>
                  </a:lnTo>
                  <a:lnTo>
                    <a:pt x="2905027" y="1547422"/>
                  </a:lnTo>
                  <a:lnTo>
                    <a:pt x="2908511" y="1546391"/>
                  </a:lnTo>
                  <a:lnTo>
                    <a:pt x="2911994" y="1545362"/>
                  </a:lnTo>
                  <a:lnTo>
                    <a:pt x="2915477" y="1544334"/>
                  </a:lnTo>
                  <a:lnTo>
                    <a:pt x="2918960" y="1543308"/>
                  </a:lnTo>
                  <a:lnTo>
                    <a:pt x="2922444" y="1542283"/>
                  </a:lnTo>
                  <a:lnTo>
                    <a:pt x="2925927" y="1541259"/>
                  </a:lnTo>
                  <a:lnTo>
                    <a:pt x="2929410" y="1540237"/>
                  </a:lnTo>
                  <a:lnTo>
                    <a:pt x="2932893" y="1539216"/>
                  </a:lnTo>
                  <a:lnTo>
                    <a:pt x="2936377" y="1538196"/>
                  </a:lnTo>
                  <a:lnTo>
                    <a:pt x="2939860" y="1537178"/>
                  </a:lnTo>
                  <a:lnTo>
                    <a:pt x="2943343" y="1536161"/>
                  </a:lnTo>
                  <a:lnTo>
                    <a:pt x="2946826" y="1535146"/>
                  </a:lnTo>
                  <a:lnTo>
                    <a:pt x="2950310" y="1534132"/>
                  </a:lnTo>
                  <a:lnTo>
                    <a:pt x="2953793" y="1533119"/>
                  </a:lnTo>
                  <a:lnTo>
                    <a:pt x="2957276" y="1532107"/>
                  </a:lnTo>
                  <a:lnTo>
                    <a:pt x="2960759" y="1531097"/>
                  </a:lnTo>
                  <a:lnTo>
                    <a:pt x="2964243" y="1530088"/>
                  </a:lnTo>
                  <a:lnTo>
                    <a:pt x="2967726" y="1529081"/>
                  </a:lnTo>
                  <a:lnTo>
                    <a:pt x="2971209" y="1528074"/>
                  </a:lnTo>
                  <a:lnTo>
                    <a:pt x="2974692" y="1527070"/>
                  </a:lnTo>
                  <a:lnTo>
                    <a:pt x="2978176" y="1526066"/>
                  </a:lnTo>
                  <a:lnTo>
                    <a:pt x="2981659" y="1525064"/>
                  </a:lnTo>
                  <a:lnTo>
                    <a:pt x="2985142" y="1524063"/>
                  </a:lnTo>
                  <a:lnTo>
                    <a:pt x="2988625" y="1523063"/>
                  </a:lnTo>
                  <a:lnTo>
                    <a:pt x="2992109" y="1522065"/>
                  </a:lnTo>
                  <a:lnTo>
                    <a:pt x="2995592" y="1521068"/>
                  </a:lnTo>
                  <a:lnTo>
                    <a:pt x="2999075" y="1520072"/>
                  </a:lnTo>
                  <a:lnTo>
                    <a:pt x="3002558" y="1519078"/>
                  </a:lnTo>
                  <a:lnTo>
                    <a:pt x="3006042" y="1518085"/>
                  </a:lnTo>
                  <a:lnTo>
                    <a:pt x="3009525" y="1517093"/>
                  </a:lnTo>
                  <a:lnTo>
                    <a:pt x="3013008" y="1516103"/>
                  </a:lnTo>
                  <a:lnTo>
                    <a:pt x="3016491" y="1515113"/>
                  </a:lnTo>
                  <a:lnTo>
                    <a:pt x="3019975" y="1514126"/>
                  </a:lnTo>
                  <a:lnTo>
                    <a:pt x="3023458" y="1513139"/>
                  </a:lnTo>
                  <a:lnTo>
                    <a:pt x="3026941" y="1512154"/>
                  </a:lnTo>
                  <a:lnTo>
                    <a:pt x="3030424" y="1511170"/>
                  </a:lnTo>
                  <a:lnTo>
                    <a:pt x="3033908" y="1510187"/>
                  </a:lnTo>
                  <a:lnTo>
                    <a:pt x="3037391" y="1509205"/>
                  </a:lnTo>
                  <a:lnTo>
                    <a:pt x="3040874" y="1508225"/>
                  </a:lnTo>
                  <a:lnTo>
                    <a:pt x="3044357" y="1507246"/>
                  </a:lnTo>
                  <a:lnTo>
                    <a:pt x="3047841" y="1506268"/>
                  </a:lnTo>
                  <a:lnTo>
                    <a:pt x="3051324" y="1505292"/>
                  </a:lnTo>
                  <a:lnTo>
                    <a:pt x="3054807" y="1504317"/>
                  </a:lnTo>
                  <a:lnTo>
                    <a:pt x="3058290" y="1503343"/>
                  </a:lnTo>
                  <a:lnTo>
                    <a:pt x="3061774" y="1502370"/>
                  </a:lnTo>
                  <a:lnTo>
                    <a:pt x="3065257" y="1501399"/>
                  </a:lnTo>
                  <a:lnTo>
                    <a:pt x="3068740" y="1500429"/>
                  </a:lnTo>
                  <a:lnTo>
                    <a:pt x="3072223" y="1499460"/>
                  </a:lnTo>
                  <a:lnTo>
                    <a:pt x="3075707" y="1498492"/>
                  </a:lnTo>
                  <a:lnTo>
                    <a:pt x="3079190" y="1497526"/>
                  </a:lnTo>
                  <a:lnTo>
                    <a:pt x="3082673" y="1496561"/>
                  </a:lnTo>
                  <a:lnTo>
                    <a:pt x="3086156" y="1495597"/>
                  </a:lnTo>
                  <a:lnTo>
                    <a:pt x="3089640" y="1494635"/>
                  </a:lnTo>
                  <a:lnTo>
                    <a:pt x="3093123" y="1493673"/>
                  </a:lnTo>
                  <a:lnTo>
                    <a:pt x="3096606" y="1492713"/>
                  </a:lnTo>
                  <a:lnTo>
                    <a:pt x="3100089" y="1491754"/>
                  </a:lnTo>
                  <a:lnTo>
                    <a:pt x="3103573" y="1490796"/>
                  </a:lnTo>
                  <a:lnTo>
                    <a:pt x="3107056" y="1489840"/>
                  </a:lnTo>
                  <a:lnTo>
                    <a:pt x="3110539" y="1488885"/>
                  </a:lnTo>
                  <a:lnTo>
                    <a:pt x="3114022" y="1487931"/>
                  </a:lnTo>
                  <a:lnTo>
                    <a:pt x="3117506" y="1486978"/>
                  </a:lnTo>
                  <a:lnTo>
                    <a:pt x="3120989" y="1486026"/>
                  </a:lnTo>
                  <a:lnTo>
                    <a:pt x="3124472" y="1485076"/>
                  </a:lnTo>
                  <a:lnTo>
                    <a:pt x="3127955" y="1484127"/>
                  </a:lnTo>
                  <a:lnTo>
                    <a:pt x="3131439" y="1483179"/>
                  </a:lnTo>
                  <a:lnTo>
                    <a:pt x="3134922" y="1482232"/>
                  </a:lnTo>
                  <a:lnTo>
                    <a:pt x="3138405" y="1481287"/>
                  </a:lnTo>
                  <a:lnTo>
                    <a:pt x="3141888" y="1480342"/>
                  </a:lnTo>
                  <a:lnTo>
                    <a:pt x="3145372" y="1479399"/>
                  </a:lnTo>
                  <a:lnTo>
                    <a:pt x="3148855" y="1478457"/>
                  </a:lnTo>
                  <a:lnTo>
                    <a:pt x="3152338" y="1477517"/>
                  </a:lnTo>
                  <a:lnTo>
                    <a:pt x="3155821" y="1476577"/>
                  </a:lnTo>
                  <a:lnTo>
                    <a:pt x="3159304" y="1475639"/>
                  </a:lnTo>
                  <a:lnTo>
                    <a:pt x="3162788" y="1474702"/>
                  </a:lnTo>
                  <a:lnTo>
                    <a:pt x="3166271" y="1473766"/>
                  </a:lnTo>
                  <a:lnTo>
                    <a:pt x="3169754" y="1472831"/>
                  </a:lnTo>
                  <a:lnTo>
                    <a:pt x="3173237" y="1471898"/>
                  </a:lnTo>
                  <a:lnTo>
                    <a:pt x="3176721" y="1470965"/>
                  </a:lnTo>
                  <a:lnTo>
                    <a:pt x="3180204" y="1470034"/>
                  </a:lnTo>
                  <a:lnTo>
                    <a:pt x="3183687" y="1469104"/>
                  </a:lnTo>
                  <a:lnTo>
                    <a:pt x="3187170" y="1468175"/>
                  </a:lnTo>
                  <a:lnTo>
                    <a:pt x="3190654" y="1467248"/>
                  </a:lnTo>
                  <a:lnTo>
                    <a:pt x="3194137" y="1466321"/>
                  </a:lnTo>
                  <a:lnTo>
                    <a:pt x="3197620" y="1465396"/>
                  </a:lnTo>
                  <a:lnTo>
                    <a:pt x="3201103" y="1464472"/>
                  </a:lnTo>
                  <a:lnTo>
                    <a:pt x="3204587" y="1463549"/>
                  </a:lnTo>
                  <a:lnTo>
                    <a:pt x="3208070" y="1462627"/>
                  </a:lnTo>
                  <a:lnTo>
                    <a:pt x="3211553" y="1461706"/>
                  </a:lnTo>
                  <a:lnTo>
                    <a:pt x="3215036" y="1460787"/>
                  </a:lnTo>
                  <a:lnTo>
                    <a:pt x="3218520" y="1459868"/>
                  </a:lnTo>
                  <a:lnTo>
                    <a:pt x="3222003" y="1458951"/>
                  </a:lnTo>
                  <a:lnTo>
                    <a:pt x="3225486" y="1458035"/>
                  </a:lnTo>
                  <a:lnTo>
                    <a:pt x="3228969" y="1457120"/>
                  </a:lnTo>
                  <a:lnTo>
                    <a:pt x="3232453" y="1456206"/>
                  </a:lnTo>
                  <a:lnTo>
                    <a:pt x="3235936" y="1455294"/>
                  </a:lnTo>
                  <a:lnTo>
                    <a:pt x="3239419" y="1454382"/>
                  </a:lnTo>
                  <a:lnTo>
                    <a:pt x="3242902" y="1453472"/>
                  </a:lnTo>
                  <a:lnTo>
                    <a:pt x="3246386" y="1452563"/>
                  </a:lnTo>
                  <a:lnTo>
                    <a:pt x="3249869" y="1451655"/>
                  </a:lnTo>
                  <a:lnTo>
                    <a:pt x="3253352" y="1450748"/>
                  </a:lnTo>
                  <a:lnTo>
                    <a:pt x="3256835" y="1449842"/>
                  </a:lnTo>
                  <a:lnTo>
                    <a:pt x="3260319" y="1448938"/>
                  </a:lnTo>
                  <a:lnTo>
                    <a:pt x="3263802" y="1448034"/>
                  </a:lnTo>
                  <a:lnTo>
                    <a:pt x="3267285" y="1447132"/>
                  </a:lnTo>
                  <a:lnTo>
                    <a:pt x="3270768" y="1446230"/>
                  </a:lnTo>
                  <a:lnTo>
                    <a:pt x="3274252" y="1445330"/>
                  </a:lnTo>
                  <a:lnTo>
                    <a:pt x="3277735" y="1444431"/>
                  </a:lnTo>
                  <a:lnTo>
                    <a:pt x="3281218" y="1443533"/>
                  </a:lnTo>
                  <a:lnTo>
                    <a:pt x="3284701" y="1442636"/>
                  </a:lnTo>
                  <a:lnTo>
                    <a:pt x="3288185" y="1441741"/>
                  </a:lnTo>
                  <a:lnTo>
                    <a:pt x="3291668" y="1440846"/>
                  </a:lnTo>
                  <a:lnTo>
                    <a:pt x="3295151" y="1439953"/>
                  </a:lnTo>
                  <a:lnTo>
                    <a:pt x="3298634" y="1439060"/>
                  </a:lnTo>
                  <a:lnTo>
                    <a:pt x="3302118" y="1438169"/>
                  </a:lnTo>
                  <a:lnTo>
                    <a:pt x="3305601" y="1437279"/>
                  </a:lnTo>
                  <a:lnTo>
                    <a:pt x="3309084" y="1436390"/>
                  </a:lnTo>
                  <a:lnTo>
                    <a:pt x="3312567" y="1435502"/>
                  </a:lnTo>
                  <a:lnTo>
                    <a:pt x="3316051" y="1434615"/>
                  </a:lnTo>
                  <a:lnTo>
                    <a:pt x="3319534" y="1433729"/>
                  </a:lnTo>
                  <a:lnTo>
                    <a:pt x="3323017" y="1432845"/>
                  </a:lnTo>
                  <a:lnTo>
                    <a:pt x="3326500" y="1431961"/>
                  </a:lnTo>
                  <a:lnTo>
                    <a:pt x="3329984" y="1431079"/>
                  </a:lnTo>
                  <a:lnTo>
                    <a:pt x="3333467" y="1430197"/>
                  </a:lnTo>
                  <a:lnTo>
                    <a:pt x="3336950" y="1429317"/>
                  </a:lnTo>
                  <a:lnTo>
                    <a:pt x="3340433" y="1428438"/>
                  </a:lnTo>
                  <a:lnTo>
                    <a:pt x="3343917" y="1427560"/>
                  </a:lnTo>
                  <a:lnTo>
                    <a:pt x="3347400" y="1426683"/>
                  </a:lnTo>
                  <a:lnTo>
                    <a:pt x="3350883" y="1425807"/>
                  </a:lnTo>
                  <a:lnTo>
                    <a:pt x="3354366" y="1424932"/>
                  </a:lnTo>
                  <a:lnTo>
                    <a:pt x="3357850" y="1424058"/>
                  </a:lnTo>
                  <a:lnTo>
                    <a:pt x="3361333" y="1423185"/>
                  </a:lnTo>
                  <a:lnTo>
                    <a:pt x="3364816" y="1422313"/>
                  </a:lnTo>
                  <a:lnTo>
                    <a:pt x="3368299" y="1421443"/>
                  </a:lnTo>
                  <a:lnTo>
                    <a:pt x="3371783" y="1420573"/>
                  </a:lnTo>
                  <a:lnTo>
                    <a:pt x="3375266" y="1419705"/>
                  </a:lnTo>
                  <a:lnTo>
                    <a:pt x="3378749" y="1418837"/>
                  </a:lnTo>
                  <a:lnTo>
                    <a:pt x="3382232" y="1417971"/>
                  </a:lnTo>
                  <a:lnTo>
                    <a:pt x="3385716" y="1417106"/>
                  </a:lnTo>
                  <a:lnTo>
                    <a:pt x="3389199" y="1416241"/>
                  </a:lnTo>
                  <a:lnTo>
                    <a:pt x="3392682" y="1415378"/>
                  </a:lnTo>
                  <a:lnTo>
                    <a:pt x="3396165" y="1414516"/>
                  </a:lnTo>
                  <a:lnTo>
                    <a:pt x="3399649" y="1413655"/>
                  </a:lnTo>
                  <a:lnTo>
                    <a:pt x="3403132" y="1412795"/>
                  </a:lnTo>
                  <a:lnTo>
                    <a:pt x="3406615" y="1411936"/>
                  </a:lnTo>
                  <a:lnTo>
                    <a:pt x="3410098" y="1411078"/>
                  </a:lnTo>
                  <a:lnTo>
                    <a:pt x="3413582" y="1410221"/>
                  </a:lnTo>
                  <a:lnTo>
                    <a:pt x="3417065" y="1409365"/>
                  </a:lnTo>
                  <a:lnTo>
                    <a:pt x="3420548" y="1408510"/>
                  </a:lnTo>
                  <a:lnTo>
                    <a:pt x="3424031" y="1407656"/>
                  </a:lnTo>
                  <a:lnTo>
                    <a:pt x="3427515" y="1406804"/>
                  </a:lnTo>
                  <a:lnTo>
                    <a:pt x="3430998" y="1405952"/>
                  </a:lnTo>
                  <a:lnTo>
                    <a:pt x="3434481" y="1405101"/>
                  </a:lnTo>
                  <a:lnTo>
                    <a:pt x="3437964" y="1404251"/>
                  </a:lnTo>
                  <a:lnTo>
                    <a:pt x="3441447" y="1403403"/>
                  </a:lnTo>
                  <a:lnTo>
                    <a:pt x="3444931" y="1402555"/>
                  </a:lnTo>
                  <a:lnTo>
                    <a:pt x="3448414" y="1401709"/>
                  </a:lnTo>
                  <a:lnTo>
                    <a:pt x="3451897" y="1400863"/>
                  </a:lnTo>
                  <a:lnTo>
                    <a:pt x="3455380" y="1400018"/>
                  </a:lnTo>
                  <a:lnTo>
                    <a:pt x="3458864" y="1399175"/>
                  </a:lnTo>
                  <a:lnTo>
                    <a:pt x="3462347" y="1398332"/>
                  </a:lnTo>
                  <a:lnTo>
                    <a:pt x="3465830" y="1397491"/>
                  </a:lnTo>
                  <a:lnTo>
                    <a:pt x="3469313" y="1396650"/>
                  </a:lnTo>
                  <a:lnTo>
                    <a:pt x="3472797" y="1395811"/>
                  </a:lnTo>
                  <a:lnTo>
                    <a:pt x="3476280" y="1394972"/>
                  </a:lnTo>
                  <a:lnTo>
                    <a:pt x="3479763" y="1394135"/>
                  </a:lnTo>
                  <a:lnTo>
                    <a:pt x="3483246" y="1393298"/>
                  </a:lnTo>
                  <a:lnTo>
                    <a:pt x="3483246" y="1741623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7" name="pl27"/>
            <p:cNvSpPr/>
            <p:nvPr/>
          </p:nvSpPr>
          <p:spPr>
            <a:xfrm>
              <a:off x="2272011" y="3462119"/>
              <a:ext cx="3483246" cy="2089948"/>
            </a:xfrm>
            <a:custGeom>
              <a:avLst/>
              <a:gdLst/>
              <a:ahLst/>
              <a:cxnLst/>
              <a:rect l="0" t="0" r="0" b="0"/>
              <a:pathLst>
                <a:path w="3483246" h="2089948">
                  <a:moveTo>
                    <a:pt x="0" y="2089948"/>
                  </a:moveTo>
                  <a:lnTo>
                    <a:pt x="3483" y="2079529"/>
                  </a:lnTo>
                  <a:lnTo>
                    <a:pt x="6966" y="2069173"/>
                  </a:lnTo>
                  <a:lnTo>
                    <a:pt x="10449" y="2058878"/>
                  </a:lnTo>
                  <a:lnTo>
                    <a:pt x="13932" y="2048644"/>
                  </a:lnTo>
                  <a:lnTo>
                    <a:pt x="17416" y="2038471"/>
                  </a:lnTo>
                  <a:lnTo>
                    <a:pt x="20899" y="2028358"/>
                  </a:lnTo>
                  <a:lnTo>
                    <a:pt x="24382" y="2018304"/>
                  </a:lnTo>
                  <a:lnTo>
                    <a:pt x="27865" y="2008309"/>
                  </a:lnTo>
                  <a:lnTo>
                    <a:pt x="31349" y="1998373"/>
                  </a:lnTo>
                  <a:lnTo>
                    <a:pt x="34832" y="1988494"/>
                  </a:lnTo>
                  <a:lnTo>
                    <a:pt x="38315" y="1978673"/>
                  </a:lnTo>
                  <a:lnTo>
                    <a:pt x="41798" y="1968908"/>
                  </a:lnTo>
                  <a:lnTo>
                    <a:pt x="45282" y="1959200"/>
                  </a:lnTo>
                  <a:lnTo>
                    <a:pt x="48765" y="1949548"/>
                  </a:lnTo>
                  <a:lnTo>
                    <a:pt x="52248" y="1939951"/>
                  </a:lnTo>
                  <a:lnTo>
                    <a:pt x="55731" y="1930410"/>
                  </a:lnTo>
                  <a:lnTo>
                    <a:pt x="59215" y="1920922"/>
                  </a:lnTo>
                  <a:lnTo>
                    <a:pt x="62698" y="1911489"/>
                  </a:lnTo>
                  <a:lnTo>
                    <a:pt x="66181" y="1902109"/>
                  </a:lnTo>
                  <a:lnTo>
                    <a:pt x="69664" y="1892783"/>
                  </a:lnTo>
                  <a:lnTo>
                    <a:pt x="73148" y="1883509"/>
                  </a:lnTo>
                  <a:lnTo>
                    <a:pt x="76631" y="1874287"/>
                  </a:lnTo>
                  <a:lnTo>
                    <a:pt x="80114" y="1865117"/>
                  </a:lnTo>
                  <a:lnTo>
                    <a:pt x="83597" y="1855998"/>
                  </a:lnTo>
                  <a:lnTo>
                    <a:pt x="87081" y="1846930"/>
                  </a:lnTo>
                  <a:lnTo>
                    <a:pt x="90564" y="1837913"/>
                  </a:lnTo>
                  <a:lnTo>
                    <a:pt x="94047" y="1828946"/>
                  </a:lnTo>
                  <a:lnTo>
                    <a:pt x="97530" y="1820028"/>
                  </a:lnTo>
                  <a:lnTo>
                    <a:pt x="101014" y="1811160"/>
                  </a:lnTo>
                  <a:lnTo>
                    <a:pt x="104497" y="1802340"/>
                  </a:lnTo>
                  <a:lnTo>
                    <a:pt x="107980" y="1793569"/>
                  </a:lnTo>
                  <a:lnTo>
                    <a:pt x="111463" y="1784846"/>
                  </a:lnTo>
                  <a:lnTo>
                    <a:pt x="114947" y="1776170"/>
                  </a:lnTo>
                  <a:lnTo>
                    <a:pt x="118430" y="1767542"/>
                  </a:lnTo>
                  <a:lnTo>
                    <a:pt x="121913" y="1758960"/>
                  </a:lnTo>
                  <a:lnTo>
                    <a:pt x="125396" y="1750425"/>
                  </a:lnTo>
                  <a:lnTo>
                    <a:pt x="128880" y="1741937"/>
                  </a:lnTo>
                  <a:lnTo>
                    <a:pt x="132363" y="1733493"/>
                  </a:lnTo>
                  <a:lnTo>
                    <a:pt x="135846" y="1725095"/>
                  </a:lnTo>
                  <a:lnTo>
                    <a:pt x="139329" y="1716743"/>
                  </a:lnTo>
                  <a:lnTo>
                    <a:pt x="142813" y="1708434"/>
                  </a:lnTo>
                  <a:lnTo>
                    <a:pt x="146296" y="1700170"/>
                  </a:lnTo>
                  <a:lnTo>
                    <a:pt x="149779" y="1691950"/>
                  </a:lnTo>
                  <a:lnTo>
                    <a:pt x="153262" y="1683774"/>
                  </a:lnTo>
                  <a:lnTo>
                    <a:pt x="156746" y="1675641"/>
                  </a:lnTo>
                  <a:lnTo>
                    <a:pt x="160229" y="1667550"/>
                  </a:lnTo>
                  <a:lnTo>
                    <a:pt x="163712" y="1659503"/>
                  </a:lnTo>
                  <a:lnTo>
                    <a:pt x="167195" y="1651497"/>
                  </a:lnTo>
                  <a:lnTo>
                    <a:pt x="170679" y="1643533"/>
                  </a:lnTo>
                  <a:lnTo>
                    <a:pt x="174162" y="1635611"/>
                  </a:lnTo>
                  <a:lnTo>
                    <a:pt x="177645" y="1627730"/>
                  </a:lnTo>
                  <a:lnTo>
                    <a:pt x="181128" y="1619890"/>
                  </a:lnTo>
                  <a:lnTo>
                    <a:pt x="184612" y="1612091"/>
                  </a:lnTo>
                  <a:lnTo>
                    <a:pt x="188095" y="1604331"/>
                  </a:lnTo>
                  <a:lnTo>
                    <a:pt x="191578" y="1596612"/>
                  </a:lnTo>
                  <a:lnTo>
                    <a:pt x="195061" y="1588933"/>
                  </a:lnTo>
                  <a:lnTo>
                    <a:pt x="198545" y="1581292"/>
                  </a:lnTo>
                  <a:lnTo>
                    <a:pt x="202028" y="1573691"/>
                  </a:lnTo>
                  <a:lnTo>
                    <a:pt x="205511" y="1566129"/>
                  </a:lnTo>
                  <a:lnTo>
                    <a:pt x="208994" y="1558605"/>
                  </a:lnTo>
                  <a:lnTo>
                    <a:pt x="212478" y="1551119"/>
                  </a:lnTo>
                  <a:lnTo>
                    <a:pt x="215961" y="1543671"/>
                  </a:lnTo>
                  <a:lnTo>
                    <a:pt x="219444" y="1536261"/>
                  </a:lnTo>
                  <a:lnTo>
                    <a:pt x="222927" y="1528888"/>
                  </a:lnTo>
                  <a:lnTo>
                    <a:pt x="226411" y="1521552"/>
                  </a:lnTo>
                  <a:lnTo>
                    <a:pt x="229894" y="1514252"/>
                  </a:lnTo>
                  <a:lnTo>
                    <a:pt x="233377" y="1506990"/>
                  </a:lnTo>
                  <a:lnTo>
                    <a:pt x="236860" y="1499763"/>
                  </a:lnTo>
                  <a:lnTo>
                    <a:pt x="240344" y="1492572"/>
                  </a:lnTo>
                  <a:lnTo>
                    <a:pt x="243827" y="1485417"/>
                  </a:lnTo>
                  <a:lnTo>
                    <a:pt x="247310" y="1478298"/>
                  </a:lnTo>
                  <a:lnTo>
                    <a:pt x="250793" y="1471213"/>
                  </a:lnTo>
                  <a:lnTo>
                    <a:pt x="254277" y="1464163"/>
                  </a:lnTo>
                  <a:lnTo>
                    <a:pt x="257760" y="1457148"/>
                  </a:lnTo>
                  <a:lnTo>
                    <a:pt x="261243" y="1450168"/>
                  </a:lnTo>
                  <a:lnTo>
                    <a:pt x="264726" y="1443221"/>
                  </a:lnTo>
                  <a:lnTo>
                    <a:pt x="268210" y="1436308"/>
                  </a:lnTo>
                  <a:lnTo>
                    <a:pt x="271693" y="1429429"/>
                  </a:lnTo>
                  <a:lnTo>
                    <a:pt x="275176" y="1422583"/>
                  </a:lnTo>
                  <a:lnTo>
                    <a:pt x="278659" y="1415771"/>
                  </a:lnTo>
                  <a:lnTo>
                    <a:pt x="282143" y="1408991"/>
                  </a:lnTo>
                  <a:lnTo>
                    <a:pt x="285626" y="1402244"/>
                  </a:lnTo>
                  <a:lnTo>
                    <a:pt x="289109" y="1395529"/>
                  </a:lnTo>
                  <a:lnTo>
                    <a:pt x="292592" y="1388847"/>
                  </a:lnTo>
                  <a:lnTo>
                    <a:pt x="296075" y="1382196"/>
                  </a:lnTo>
                  <a:lnTo>
                    <a:pt x="299559" y="1375577"/>
                  </a:lnTo>
                  <a:lnTo>
                    <a:pt x="303042" y="1368990"/>
                  </a:lnTo>
                  <a:lnTo>
                    <a:pt x="306525" y="1362434"/>
                  </a:lnTo>
                  <a:lnTo>
                    <a:pt x="310008" y="1355909"/>
                  </a:lnTo>
                  <a:lnTo>
                    <a:pt x="313492" y="1349415"/>
                  </a:lnTo>
                  <a:lnTo>
                    <a:pt x="316975" y="1342951"/>
                  </a:lnTo>
                  <a:lnTo>
                    <a:pt x="320458" y="1336518"/>
                  </a:lnTo>
                  <a:lnTo>
                    <a:pt x="323941" y="1330115"/>
                  </a:lnTo>
                  <a:lnTo>
                    <a:pt x="327425" y="1323742"/>
                  </a:lnTo>
                  <a:lnTo>
                    <a:pt x="330908" y="1317399"/>
                  </a:lnTo>
                  <a:lnTo>
                    <a:pt x="334391" y="1311085"/>
                  </a:lnTo>
                  <a:lnTo>
                    <a:pt x="337874" y="1304801"/>
                  </a:lnTo>
                  <a:lnTo>
                    <a:pt x="341358" y="1298545"/>
                  </a:lnTo>
                  <a:lnTo>
                    <a:pt x="344841" y="1292319"/>
                  </a:lnTo>
                  <a:lnTo>
                    <a:pt x="348324" y="1286121"/>
                  </a:lnTo>
                  <a:lnTo>
                    <a:pt x="351807" y="1279952"/>
                  </a:lnTo>
                  <a:lnTo>
                    <a:pt x="355291" y="1273812"/>
                  </a:lnTo>
                  <a:lnTo>
                    <a:pt x="358774" y="1267699"/>
                  </a:lnTo>
                  <a:lnTo>
                    <a:pt x="362257" y="1261615"/>
                  </a:lnTo>
                  <a:lnTo>
                    <a:pt x="365740" y="1255558"/>
                  </a:lnTo>
                  <a:lnTo>
                    <a:pt x="369224" y="1249528"/>
                  </a:lnTo>
                  <a:lnTo>
                    <a:pt x="372707" y="1243527"/>
                  </a:lnTo>
                  <a:lnTo>
                    <a:pt x="376190" y="1237552"/>
                  </a:lnTo>
                  <a:lnTo>
                    <a:pt x="379673" y="1231604"/>
                  </a:lnTo>
                  <a:lnTo>
                    <a:pt x="383157" y="1225683"/>
                  </a:lnTo>
                  <a:lnTo>
                    <a:pt x="386640" y="1219789"/>
                  </a:lnTo>
                  <a:lnTo>
                    <a:pt x="390123" y="1213921"/>
                  </a:lnTo>
                  <a:lnTo>
                    <a:pt x="393606" y="1208080"/>
                  </a:lnTo>
                  <a:lnTo>
                    <a:pt x="397090" y="1202265"/>
                  </a:lnTo>
                  <a:lnTo>
                    <a:pt x="400573" y="1196475"/>
                  </a:lnTo>
                  <a:lnTo>
                    <a:pt x="404056" y="1190712"/>
                  </a:lnTo>
                  <a:lnTo>
                    <a:pt x="407539" y="1184974"/>
                  </a:lnTo>
                  <a:lnTo>
                    <a:pt x="411023" y="1179261"/>
                  </a:lnTo>
                  <a:lnTo>
                    <a:pt x="414506" y="1173574"/>
                  </a:lnTo>
                  <a:lnTo>
                    <a:pt x="417989" y="1167912"/>
                  </a:lnTo>
                  <a:lnTo>
                    <a:pt x="421472" y="1162274"/>
                  </a:lnTo>
                  <a:lnTo>
                    <a:pt x="424956" y="1156662"/>
                  </a:lnTo>
                  <a:lnTo>
                    <a:pt x="428439" y="1151074"/>
                  </a:lnTo>
                  <a:lnTo>
                    <a:pt x="431922" y="1145510"/>
                  </a:lnTo>
                  <a:lnTo>
                    <a:pt x="435405" y="1139971"/>
                  </a:lnTo>
                  <a:lnTo>
                    <a:pt x="438889" y="1134456"/>
                  </a:lnTo>
                  <a:lnTo>
                    <a:pt x="442372" y="1128965"/>
                  </a:lnTo>
                  <a:lnTo>
                    <a:pt x="445855" y="1123498"/>
                  </a:lnTo>
                  <a:lnTo>
                    <a:pt x="449338" y="1118054"/>
                  </a:lnTo>
                  <a:lnTo>
                    <a:pt x="452822" y="1112634"/>
                  </a:lnTo>
                  <a:lnTo>
                    <a:pt x="456305" y="1107237"/>
                  </a:lnTo>
                  <a:lnTo>
                    <a:pt x="459788" y="1101863"/>
                  </a:lnTo>
                  <a:lnTo>
                    <a:pt x="463271" y="1096513"/>
                  </a:lnTo>
                  <a:lnTo>
                    <a:pt x="466755" y="1091185"/>
                  </a:lnTo>
                  <a:lnTo>
                    <a:pt x="470238" y="1085880"/>
                  </a:lnTo>
                  <a:lnTo>
                    <a:pt x="473721" y="1080598"/>
                  </a:lnTo>
                  <a:lnTo>
                    <a:pt x="477204" y="1075338"/>
                  </a:lnTo>
                  <a:lnTo>
                    <a:pt x="480688" y="1070100"/>
                  </a:lnTo>
                  <a:lnTo>
                    <a:pt x="484171" y="1064885"/>
                  </a:lnTo>
                  <a:lnTo>
                    <a:pt x="487654" y="1059692"/>
                  </a:lnTo>
                  <a:lnTo>
                    <a:pt x="491137" y="1054520"/>
                  </a:lnTo>
                  <a:lnTo>
                    <a:pt x="494621" y="1049370"/>
                  </a:lnTo>
                  <a:lnTo>
                    <a:pt x="498104" y="1044242"/>
                  </a:lnTo>
                  <a:lnTo>
                    <a:pt x="501587" y="1039136"/>
                  </a:lnTo>
                  <a:lnTo>
                    <a:pt x="505070" y="1034051"/>
                  </a:lnTo>
                  <a:lnTo>
                    <a:pt x="508554" y="1028987"/>
                  </a:lnTo>
                  <a:lnTo>
                    <a:pt x="512037" y="1023944"/>
                  </a:lnTo>
                  <a:lnTo>
                    <a:pt x="515520" y="1018922"/>
                  </a:lnTo>
                  <a:lnTo>
                    <a:pt x="519003" y="1013920"/>
                  </a:lnTo>
                  <a:lnTo>
                    <a:pt x="522487" y="1008940"/>
                  </a:lnTo>
                  <a:lnTo>
                    <a:pt x="525970" y="1003980"/>
                  </a:lnTo>
                  <a:lnTo>
                    <a:pt x="529453" y="999041"/>
                  </a:lnTo>
                  <a:lnTo>
                    <a:pt x="532936" y="994122"/>
                  </a:lnTo>
                  <a:lnTo>
                    <a:pt x="536420" y="989223"/>
                  </a:lnTo>
                  <a:lnTo>
                    <a:pt x="539903" y="984344"/>
                  </a:lnTo>
                  <a:lnTo>
                    <a:pt x="543386" y="979485"/>
                  </a:lnTo>
                  <a:lnTo>
                    <a:pt x="546869" y="974646"/>
                  </a:lnTo>
                  <a:lnTo>
                    <a:pt x="550353" y="969826"/>
                  </a:lnTo>
                  <a:lnTo>
                    <a:pt x="553836" y="965026"/>
                  </a:lnTo>
                  <a:lnTo>
                    <a:pt x="557319" y="960246"/>
                  </a:lnTo>
                  <a:lnTo>
                    <a:pt x="560802" y="955485"/>
                  </a:lnTo>
                  <a:lnTo>
                    <a:pt x="564286" y="950743"/>
                  </a:lnTo>
                  <a:lnTo>
                    <a:pt x="567769" y="946020"/>
                  </a:lnTo>
                  <a:lnTo>
                    <a:pt x="571252" y="941317"/>
                  </a:lnTo>
                  <a:lnTo>
                    <a:pt x="574735" y="936632"/>
                  </a:lnTo>
                  <a:lnTo>
                    <a:pt x="578218" y="931966"/>
                  </a:lnTo>
                  <a:lnTo>
                    <a:pt x="581702" y="927318"/>
                  </a:lnTo>
                  <a:lnTo>
                    <a:pt x="585185" y="922689"/>
                  </a:lnTo>
                  <a:lnTo>
                    <a:pt x="588668" y="918079"/>
                  </a:lnTo>
                  <a:lnTo>
                    <a:pt x="592151" y="913487"/>
                  </a:lnTo>
                  <a:lnTo>
                    <a:pt x="595635" y="908913"/>
                  </a:lnTo>
                  <a:lnTo>
                    <a:pt x="599118" y="904357"/>
                  </a:lnTo>
                  <a:lnTo>
                    <a:pt x="602601" y="899819"/>
                  </a:lnTo>
                  <a:lnTo>
                    <a:pt x="606084" y="895299"/>
                  </a:lnTo>
                  <a:lnTo>
                    <a:pt x="609568" y="890797"/>
                  </a:lnTo>
                  <a:lnTo>
                    <a:pt x="613051" y="886313"/>
                  </a:lnTo>
                  <a:lnTo>
                    <a:pt x="616534" y="881846"/>
                  </a:lnTo>
                  <a:lnTo>
                    <a:pt x="620017" y="877396"/>
                  </a:lnTo>
                  <a:lnTo>
                    <a:pt x="623501" y="872964"/>
                  </a:lnTo>
                  <a:lnTo>
                    <a:pt x="626984" y="868549"/>
                  </a:lnTo>
                  <a:lnTo>
                    <a:pt x="630467" y="864152"/>
                  </a:lnTo>
                  <a:lnTo>
                    <a:pt x="633950" y="859771"/>
                  </a:lnTo>
                  <a:lnTo>
                    <a:pt x="637434" y="855408"/>
                  </a:lnTo>
                  <a:lnTo>
                    <a:pt x="640917" y="851061"/>
                  </a:lnTo>
                  <a:lnTo>
                    <a:pt x="644400" y="846731"/>
                  </a:lnTo>
                  <a:lnTo>
                    <a:pt x="647883" y="842418"/>
                  </a:lnTo>
                  <a:lnTo>
                    <a:pt x="651367" y="838121"/>
                  </a:lnTo>
                  <a:lnTo>
                    <a:pt x="654850" y="833841"/>
                  </a:lnTo>
                  <a:lnTo>
                    <a:pt x="658333" y="829577"/>
                  </a:lnTo>
                  <a:lnTo>
                    <a:pt x="661816" y="825329"/>
                  </a:lnTo>
                  <a:lnTo>
                    <a:pt x="665300" y="821098"/>
                  </a:lnTo>
                  <a:lnTo>
                    <a:pt x="668783" y="816883"/>
                  </a:lnTo>
                  <a:lnTo>
                    <a:pt x="672266" y="812684"/>
                  </a:lnTo>
                  <a:lnTo>
                    <a:pt x="675749" y="808500"/>
                  </a:lnTo>
                  <a:lnTo>
                    <a:pt x="679233" y="804333"/>
                  </a:lnTo>
                  <a:lnTo>
                    <a:pt x="682716" y="800181"/>
                  </a:lnTo>
                  <a:lnTo>
                    <a:pt x="686199" y="796045"/>
                  </a:lnTo>
                  <a:lnTo>
                    <a:pt x="689682" y="791925"/>
                  </a:lnTo>
                  <a:lnTo>
                    <a:pt x="693166" y="787820"/>
                  </a:lnTo>
                  <a:lnTo>
                    <a:pt x="696649" y="783730"/>
                  </a:lnTo>
                  <a:lnTo>
                    <a:pt x="700132" y="779656"/>
                  </a:lnTo>
                  <a:lnTo>
                    <a:pt x="703615" y="775597"/>
                  </a:lnTo>
                  <a:lnTo>
                    <a:pt x="707099" y="771553"/>
                  </a:lnTo>
                  <a:lnTo>
                    <a:pt x="710582" y="767524"/>
                  </a:lnTo>
                  <a:lnTo>
                    <a:pt x="714065" y="763510"/>
                  </a:lnTo>
                  <a:lnTo>
                    <a:pt x="717548" y="759511"/>
                  </a:lnTo>
                  <a:lnTo>
                    <a:pt x="721032" y="755527"/>
                  </a:lnTo>
                  <a:lnTo>
                    <a:pt x="724515" y="751557"/>
                  </a:lnTo>
                  <a:lnTo>
                    <a:pt x="727998" y="747602"/>
                  </a:lnTo>
                  <a:lnTo>
                    <a:pt x="731481" y="743662"/>
                  </a:lnTo>
                  <a:lnTo>
                    <a:pt x="734965" y="739736"/>
                  </a:lnTo>
                  <a:lnTo>
                    <a:pt x="738448" y="735825"/>
                  </a:lnTo>
                  <a:lnTo>
                    <a:pt x="741931" y="731928"/>
                  </a:lnTo>
                  <a:lnTo>
                    <a:pt x="745414" y="728045"/>
                  </a:lnTo>
                  <a:lnTo>
                    <a:pt x="748898" y="724176"/>
                  </a:lnTo>
                  <a:lnTo>
                    <a:pt x="752381" y="720321"/>
                  </a:lnTo>
                  <a:lnTo>
                    <a:pt x="755864" y="716481"/>
                  </a:lnTo>
                  <a:lnTo>
                    <a:pt x="759347" y="712654"/>
                  </a:lnTo>
                  <a:lnTo>
                    <a:pt x="762831" y="708841"/>
                  </a:lnTo>
                  <a:lnTo>
                    <a:pt x="766314" y="705042"/>
                  </a:lnTo>
                  <a:lnTo>
                    <a:pt x="769797" y="701257"/>
                  </a:lnTo>
                  <a:lnTo>
                    <a:pt x="773280" y="697485"/>
                  </a:lnTo>
                  <a:lnTo>
                    <a:pt x="776764" y="693727"/>
                  </a:lnTo>
                  <a:lnTo>
                    <a:pt x="780247" y="689982"/>
                  </a:lnTo>
                  <a:lnTo>
                    <a:pt x="783730" y="686251"/>
                  </a:lnTo>
                  <a:lnTo>
                    <a:pt x="787213" y="682533"/>
                  </a:lnTo>
                  <a:lnTo>
                    <a:pt x="790697" y="678829"/>
                  </a:lnTo>
                  <a:lnTo>
                    <a:pt x="794180" y="675137"/>
                  </a:lnTo>
                  <a:lnTo>
                    <a:pt x="797663" y="671459"/>
                  </a:lnTo>
                  <a:lnTo>
                    <a:pt x="801146" y="667794"/>
                  </a:lnTo>
                  <a:lnTo>
                    <a:pt x="804630" y="664141"/>
                  </a:lnTo>
                  <a:lnTo>
                    <a:pt x="808113" y="660502"/>
                  </a:lnTo>
                  <a:lnTo>
                    <a:pt x="811596" y="656876"/>
                  </a:lnTo>
                  <a:lnTo>
                    <a:pt x="815079" y="653262"/>
                  </a:lnTo>
                  <a:lnTo>
                    <a:pt x="818563" y="649661"/>
                  </a:lnTo>
                  <a:lnTo>
                    <a:pt x="822046" y="646072"/>
                  </a:lnTo>
                  <a:lnTo>
                    <a:pt x="825529" y="642497"/>
                  </a:lnTo>
                  <a:lnTo>
                    <a:pt x="829012" y="638933"/>
                  </a:lnTo>
                  <a:lnTo>
                    <a:pt x="832496" y="635383"/>
                  </a:lnTo>
                  <a:lnTo>
                    <a:pt x="835979" y="631844"/>
                  </a:lnTo>
                  <a:lnTo>
                    <a:pt x="839462" y="628318"/>
                  </a:lnTo>
                  <a:lnTo>
                    <a:pt x="842945" y="624804"/>
                  </a:lnTo>
                  <a:lnTo>
                    <a:pt x="846429" y="621303"/>
                  </a:lnTo>
                  <a:lnTo>
                    <a:pt x="849912" y="617813"/>
                  </a:lnTo>
                  <a:lnTo>
                    <a:pt x="853395" y="614336"/>
                  </a:lnTo>
                  <a:lnTo>
                    <a:pt x="856878" y="610870"/>
                  </a:lnTo>
                  <a:lnTo>
                    <a:pt x="860361" y="607417"/>
                  </a:lnTo>
                  <a:lnTo>
                    <a:pt x="863845" y="603975"/>
                  </a:lnTo>
                  <a:lnTo>
                    <a:pt x="867328" y="600546"/>
                  </a:lnTo>
                  <a:lnTo>
                    <a:pt x="870811" y="597128"/>
                  </a:lnTo>
                  <a:lnTo>
                    <a:pt x="874294" y="593721"/>
                  </a:lnTo>
                  <a:lnTo>
                    <a:pt x="877778" y="590327"/>
                  </a:lnTo>
                  <a:lnTo>
                    <a:pt x="881261" y="586943"/>
                  </a:lnTo>
                  <a:lnTo>
                    <a:pt x="884744" y="583572"/>
                  </a:lnTo>
                  <a:lnTo>
                    <a:pt x="888227" y="580212"/>
                  </a:lnTo>
                  <a:lnTo>
                    <a:pt x="891711" y="576863"/>
                  </a:lnTo>
                  <a:lnTo>
                    <a:pt x="895194" y="573526"/>
                  </a:lnTo>
                  <a:lnTo>
                    <a:pt x="898677" y="570200"/>
                  </a:lnTo>
                  <a:lnTo>
                    <a:pt x="902160" y="566885"/>
                  </a:lnTo>
                  <a:lnTo>
                    <a:pt x="905644" y="563581"/>
                  </a:lnTo>
                  <a:lnTo>
                    <a:pt x="909127" y="560288"/>
                  </a:lnTo>
                  <a:lnTo>
                    <a:pt x="912610" y="557007"/>
                  </a:lnTo>
                  <a:lnTo>
                    <a:pt x="916093" y="553736"/>
                  </a:lnTo>
                  <a:lnTo>
                    <a:pt x="919577" y="550477"/>
                  </a:lnTo>
                  <a:lnTo>
                    <a:pt x="923060" y="547228"/>
                  </a:lnTo>
                  <a:lnTo>
                    <a:pt x="926543" y="543990"/>
                  </a:lnTo>
                  <a:lnTo>
                    <a:pt x="930026" y="540763"/>
                  </a:lnTo>
                  <a:lnTo>
                    <a:pt x="933510" y="537547"/>
                  </a:lnTo>
                  <a:lnTo>
                    <a:pt x="936993" y="534342"/>
                  </a:lnTo>
                  <a:lnTo>
                    <a:pt x="940476" y="531147"/>
                  </a:lnTo>
                  <a:lnTo>
                    <a:pt x="943959" y="527962"/>
                  </a:lnTo>
                  <a:lnTo>
                    <a:pt x="947443" y="524788"/>
                  </a:lnTo>
                  <a:lnTo>
                    <a:pt x="950926" y="521625"/>
                  </a:lnTo>
                  <a:lnTo>
                    <a:pt x="954409" y="518472"/>
                  </a:lnTo>
                  <a:lnTo>
                    <a:pt x="957892" y="515329"/>
                  </a:lnTo>
                  <a:lnTo>
                    <a:pt x="961376" y="512197"/>
                  </a:lnTo>
                  <a:lnTo>
                    <a:pt x="964859" y="509075"/>
                  </a:lnTo>
                  <a:lnTo>
                    <a:pt x="968342" y="505963"/>
                  </a:lnTo>
                  <a:lnTo>
                    <a:pt x="971825" y="502861"/>
                  </a:lnTo>
                  <a:lnTo>
                    <a:pt x="975309" y="499770"/>
                  </a:lnTo>
                  <a:lnTo>
                    <a:pt x="978792" y="496688"/>
                  </a:lnTo>
                  <a:lnTo>
                    <a:pt x="982275" y="493617"/>
                  </a:lnTo>
                  <a:lnTo>
                    <a:pt x="985758" y="490555"/>
                  </a:lnTo>
                  <a:lnTo>
                    <a:pt x="989242" y="487504"/>
                  </a:lnTo>
                  <a:lnTo>
                    <a:pt x="992725" y="484462"/>
                  </a:lnTo>
                  <a:lnTo>
                    <a:pt x="996208" y="481430"/>
                  </a:lnTo>
                  <a:lnTo>
                    <a:pt x="999691" y="478408"/>
                  </a:lnTo>
                  <a:lnTo>
                    <a:pt x="1003175" y="475395"/>
                  </a:lnTo>
                  <a:lnTo>
                    <a:pt x="1006658" y="472393"/>
                  </a:lnTo>
                  <a:lnTo>
                    <a:pt x="1010141" y="469400"/>
                  </a:lnTo>
                  <a:lnTo>
                    <a:pt x="1013624" y="466416"/>
                  </a:lnTo>
                  <a:lnTo>
                    <a:pt x="1017108" y="463442"/>
                  </a:lnTo>
                  <a:lnTo>
                    <a:pt x="1020591" y="460478"/>
                  </a:lnTo>
                  <a:lnTo>
                    <a:pt x="1024074" y="457523"/>
                  </a:lnTo>
                  <a:lnTo>
                    <a:pt x="1027557" y="454577"/>
                  </a:lnTo>
                  <a:lnTo>
                    <a:pt x="1031041" y="451641"/>
                  </a:lnTo>
                  <a:lnTo>
                    <a:pt x="1034524" y="448714"/>
                  </a:lnTo>
                  <a:lnTo>
                    <a:pt x="1038007" y="445796"/>
                  </a:lnTo>
                  <a:lnTo>
                    <a:pt x="1041490" y="442888"/>
                  </a:lnTo>
                  <a:lnTo>
                    <a:pt x="1044974" y="439989"/>
                  </a:lnTo>
                  <a:lnTo>
                    <a:pt x="1048457" y="437098"/>
                  </a:lnTo>
                  <a:lnTo>
                    <a:pt x="1051940" y="434217"/>
                  </a:lnTo>
                  <a:lnTo>
                    <a:pt x="1055423" y="431346"/>
                  </a:lnTo>
                  <a:lnTo>
                    <a:pt x="1058907" y="428483"/>
                  </a:lnTo>
                  <a:lnTo>
                    <a:pt x="1062390" y="425629"/>
                  </a:lnTo>
                  <a:lnTo>
                    <a:pt x="1065873" y="422784"/>
                  </a:lnTo>
                  <a:lnTo>
                    <a:pt x="1069356" y="419947"/>
                  </a:lnTo>
                  <a:lnTo>
                    <a:pt x="1072840" y="417120"/>
                  </a:lnTo>
                  <a:lnTo>
                    <a:pt x="1076323" y="414302"/>
                  </a:lnTo>
                  <a:lnTo>
                    <a:pt x="1079806" y="411492"/>
                  </a:lnTo>
                  <a:lnTo>
                    <a:pt x="1083289" y="408691"/>
                  </a:lnTo>
                  <a:lnTo>
                    <a:pt x="1086773" y="405899"/>
                  </a:lnTo>
                  <a:lnTo>
                    <a:pt x="1090256" y="403115"/>
                  </a:lnTo>
                  <a:lnTo>
                    <a:pt x="1093739" y="400340"/>
                  </a:lnTo>
                  <a:lnTo>
                    <a:pt x="1097222" y="397573"/>
                  </a:lnTo>
                  <a:lnTo>
                    <a:pt x="1100706" y="394815"/>
                  </a:lnTo>
                  <a:lnTo>
                    <a:pt x="1104189" y="392066"/>
                  </a:lnTo>
                  <a:lnTo>
                    <a:pt x="1107672" y="389325"/>
                  </a:lnTo>
                  <a:lnTo>
                    <a:pt x="1111155" y="386592"/>
                  </a:lnTo>
                  <a:lnTo>
                    <a:pt x="1114639" y="383868"/>
                  </a:lnTo>
                  <a:lnTo>
                    <a:pt x="1118122" y="381152"/>
                  </a:lnTo>
                  <a:lnTo>
                    <a:pt x="1121605" y="378444"/>
                  </a:lnTo>
                  <a:lnTo>
                    <a:pt x="1125088" y="375744"/>
                  </a:lnTo>
                  <a:lnTo>
                    <a:pt x="1128572" y="373053"/>
                  </a:lnTo>
                  <a:lnTo>
                    <a:pt x="1132055" y="370370"/>
                  </a:lnTo>
                  <a:lnTo>
                    <a:pt x="1135538" y="367695"/>
                  </a:lnTo>
                  <a:lnTo>
                    <a:pt x="1139021" y="365028"/>
                  </a:lnTo>
                  <a:lnTo>
                    <a:pt x="1142505" y="362370"/>
                  </a:lnTo>
                  <a:lnTo>
                    <a:pt x="1145988" y="359719"/>
                  </a:lnTo>
                  <a:lnTo>
                    <a:pt x="1149471" y="357076"/>
                  </a:lnTo>
                  <a:lnTo>
                    <a:pt x="1152954" y="354441"/>
                  </a:lnTo>
                  <a:lnTo>
                    <a:pt x="1156437" y="351814"/>
                  </a:lnTo>
                  <a:lnTo>
                    <a:pt x="1159921" y="349195"/>
                  </a:lnTo>
                  <a:lnTo>
                    <a:pt x="1163404" y="927318"/>
                  </a:lnTo>
                  <a:lnTo>
                    <a:pt x="1166887" y="925002"/>
                  </a:lnTo>
                  <a:lnTo>
                    <a:pt x="1170370" y="922689"/>
                  </a:lnTo>
                  <a:lnTo>
                    <a:pt x="1173854" y="920382"/>
                  </a:lnTo>
                  <a:lnTo>
                    <a:pt x="1177337" y="918079"/>
                  </a:lnTo>
                  <a:lnTo>
                    <a:pt x="1180820" y="915781"/>
                  </a:lnTo>
                  <a:lnTo>
                    <a:pt x="1184303" y="913487"/>
                  </a:lnTo>
                  <a:lnTo>
                    <a:pt x="1187787" y="911198"/>
                  </a:lnTo>
                  <a:lnTo>
                    <a:pt x="1191270" y="908913"/>
                  </a:lnTo>
                  <a:lnTo>
                    <a:pt x="1194753" y="906633"/>
                  </a:lnTo>
                  <a:lnTo>
                    <a:pt x="1198236" y="904357"/>
                  </a:lnTo>
                  <a:lnTo>
                    <a:pt x="1201720" y="902086"/>
                  </a:lnTo>
                  <a:lnTo>
                    <a:pt x="1205203" y="899819"/>
                  </a:lnTo>
                  <a:lnTo>
                    <a:pt x="1208686" y="897557"/>
                  </a:lnTo>
                  <a:lnTo>
                    <a:pt x="1212169" y="895299"/>
                  </a:lnTo>
                  <a:lnTo>
                    <a:pt x="1215653" y="893046"/>
                  </a:lnTo>
                  <a:lnTo>
                    <a:pt x="1219136" y="890797"/>
                  </a:lnTo>
                  <a:lnTo>
                    <a:pt x="1222619" y="888553"/>
                  </a:lnTo>
                  <a:lnTo>
                    <a:pt x="1226102" y="886313"/>
                  </a:lnTo>
                  <a:lnTo>
                    <a:pt x="1229586" y="884077"/>
                  </a:lnTo>
                  <a:lnTo>
                    <a:pt x="1233069" y="881846"/>
                  </a:lnTo>
                  <a:lnTo>
                    <a:pt x="1236552" y="879619"/>
                  </a:lnTo>
                  <a:lnTo>
                    <a:pt x="1240035" y="877396"/>
                  </a:lnTo>
                  <a:lnTo>
                    <a:pt x="1243519" y="875178"/>
                  </a:lnTo>
                  <a:lnTo>
                    <a:pt x="1247002" y="872964"/>
                  </a:lnTo>
                  <a:lnTo>
                    <a:pt x="1250485" y="870755"/>
                  </a:lnTo>
                  <a:lnTo>
                    <a:pt x="1253968" y="868549"/>
                  </a:lnTo>
                  <a:lnTo>
                    <a:pt x="1257452" y="866348"/>
                  </a:lnTo>
                  <a:lnTo>
                    <a:pt x="1260935" y="864152"/>
                  </a:lnTo>
                  <a:lnTo>
                    <a:pt x="1264418" y="861959"/>
                  </a:lnTo>
                  <a:lnTo>
                    <a:pt x="1267901" y="859771"/>
                  </a:lnTo>
                  <a:lnTo>
                    <a:pt x="1271385" y="857587"/>
                  </a:lnTo>
                  <a:lnTo>
                    <a:pt x="1274868" y="855408"/>
                  </a:lnTo>
                  <a:lnTo>
                    <a:pt x="1278351" y="853232"/>
                  </a:lnTo>
                  <a:lnTo>
                    <a:pt x="1281834" y="851061"/>
                  </a:lnTo>
                  <a:lnTo>
                    <a:pt x="1285318" y="848894"/>
                  </a:lnTo>
                  <a:lnTo>
                    <a:pt x="1288801" y="846731"/>
                  </a:lnTo>
                  <a:lnTo>
                    <a:pt x="1292284" y="844572"/>
                  </a:lnTo>
                  <a:lnTo>
                    <a:pt x="1295767" y="842418"/>
                  </a:lnTo>
                  <a:lnTo>
                    <a:pt x="1299251" y="840267"/>
                  </a:lnTo>
                  <a:lnTo>
                    <a:pt x="1302734" y="838121"/>
                  </a:lnTo>
                  <a:lnTo>
                    <a:pt x="1306217" y="835979"/>
                  </a:lnTo>
                  <a:lnTo>
                    <a:pt x="1309700" y="833841"/>
                  </a:lnTo>
                  <a:lnTo>
                    <a:pt x="1313184" y="831707"/>
                  </a:lnTo>
                  <a:lnTo>
                    <a:pt x="1316667" y="829577"/>
                  </a:lnTo>
                  <a:lnTo>
                    <a:pt x="1320150" y="827451"/>
                  </a:lnTo>
                  <a:lnTo>
                    <a:pt x="1323633" y="825329"/>
                  </a:lnTo>
                  <a:lnTo>
                    <a:pt x="1327117" y="823212"/>
                  </a:lnTo>
                  <a:lnTo>
                    <a:pt x="1330600" y="821098"/>
                  </a:lnTo>
                  <a:lnTo>
                    <a:pt x="1334083" y="818988"/>
                  </a:lnTo>
                  <a:lnTo>
                    <a:pt x="1337566" y="816883"/>
                  </a:lnTo>
                  <a:lnTo>
                    <a:pt x="1341050" y="814781"/>
                  </a:lnTo>
                  <a:lnTo>
                    <a:pt x="1344533" y="812684"/>
                  </a:lnTo>
                  <a:lnTo>
                    <a:pt x="1348016" y="810590"/>
                  </a:lnTo>
                  <a:lnTo>
                    <a:pt x="1351499" y="808500"/>
                  </a:lnTo>
                  <a:lnTo>
                    <a:pt x="1354983" y="806415"/>
                  </a:lnTo>
                  <a:lnTo>
                    <a:pt x="1358466" y="804333"/>
                  </a:lnTo>
                  <a:lnTo>
                    <a:pt x="1361949" y="802255"/>
                  </a:lnTo>
                  <a:lnTo>
                    <a:pt x="1365432" y="800181"/>
                  </a:lnTo>
                  <a:lnTo>
                    <a:pt x="1368916" y="798111"/>
                  </a:lnTo>
                  <a:lnTo>
                    <a:pt x="1372399" y="796045"/>
                  </a:lnTo>
                  <a:lnTo>
                    <a:pt x="1375882" y="793983"/>
                  </a:lnTo>
                  <a:lnTo>
                    <a:pt x="1379365" y="791925"/>
                  </a:lnTo>
                  <a:lnTo>
                    <a:pt x="1382849" y="789870"/>
                  </a:lnTo>
                  <a:lnTo>
                    <a:pt x="1386332" y="787820"/>
                  </a:lnTo>
                  <a:lnTo>
                    <a:pt x="1389815" y="785773"/>
                  </a:lnTo>
                  <a:lnTo>
                    <a:pt x="1393298" y="783730"/>
                  </a:lnTo>
                  <a:lnTo>
                    <a:pt x="1396782" y="781691"/>
                  </a:lnTo>
                  <a:lnTo>
                    <a:pt x="1400265" y="779656"/>
                  </a:lnTo>
                  <a:lnTo>
                    <a:pt x="1403748" y="777624"/>
                  </a:lnTo>
                  <a:lnTo>
                    <a:pt x="1407231" y="775597"/>
                  </a:lnTo>
                  <a:lnTo>
                    <a:pt x="1410715" y="773573"/>
                  </a:lnTo>
                  <a:lnTo>
                    <a:pt x="1414198" y="771553"/>
                  </a:lnTo>
                  <a:lnTo>
                    <a:pt x="1417681" y="769536"/>
                  </a:lnTo>
                  <a:lnTo>
                    <a:pt x="1421164" y="767524"/>
                  </a:lnTo>
                  <a:lnTo>
                    <a:pt x="1424648" y="765515"/>
                  </a:lnTo>
                  <a:lnTo>
                    <a:pt x="1428131" y="763510"/>
                  </a:lnTo>
                  <a:lnTo>
                    <a:pt x="1431614" y="761509"/>
                  </a:lnTo>
                  <a:lnTo>
                    <a:pt x="1435097" y="759511"/>
                  </a:lnTo>
                  <a:lnTo>
                    <a:pt x="1438580" y="757517"/>
                  </a:lnTo>
                  <a:lnTo>
                    <a:pt x="1442064" y="755527"/>
                  </a:lnTo>
                  <a:lnTo>
                    <a:pt x="1445547" y="753540"/>
                  </a:lnTo>
                  <a:lnTo>
                    <a:pt x="1449030" y="751557"/>
                  </a:lnTo>
                  <a:lnTo>
                    <a:pt x="1452513" y="749578"/>
                  </a:lnTo>
                  <a:lnTo>
                    <a:pt x="1455997" y="747602"/>
                  </a:lnTo>
                  <a:lnTo>
                    <a:pt x="1459480" y="745630"/>
                  </a:lnTo>
                  <a:lnTo>
                    <a:pt x="1462963" y="743662"/>
                  </a:lnTo>
                  <a:lnTo>
                    <a:pt x="1466446" y="741697"/>
                  </a:lnTo>
                  <a:lnTo>
                    <a:pt x="1469930" y="739736"/>
                  </a:lnTo>
                  <a:lnTo>
                    <a:pt x="1473413" y="737779"/>
                  </a:lnTo>
                  <a:lnTo>
                    <a:pt x="1476896" y="735825"/>
                  </a:lnTo>
                  <a:lnTo>
                    <a:pt x="1480379" y="733874"/>
                  </a:lnTo>
                  <a:lnTo>
                    <a:pt x="1483863" y="731928"/>
                  </a:lnTo>
                  <a:lnTo>
                    <a:pt x="1487346" y="729984"/>
                  </a:lnTo>
                  <a:lnTo>
                    <a:pt x="1490829" y="728045"/>
                  </a:lnTo>
                  <a:lnTo>
                    <a:pt x="1494312" y="726109"/>
                  </a:lnTo>
                  <a:lnTo>
                    <a:pt x="1497796" y="724176"/>
                  </a:lnTo>
                  <a:lnTo>
                    <a:pt x="1501279" y="722247"/>
                  </a:lnTo>
                  <a:lnTo>
                    <a:pt x="1504762" y="720321"/>
                  </a:lnTo>
                  <a:lnTo>
                    <a:pt x="1508245" y="718399"/>
                  </a:lnTo>
                  <a:lnTo>
                    <a:pt x="1511729" y="716481"/>
                  </a:lnTo>
                  <a:lnTo>
                    <a:pt x="1515212" y="714566"/>
                  </a:lnTo>
                  <a:lnTo>
                    <a:pt x="1518695" y="712654"/>
                  </a:lnTo>
                  <a:lnTo>
                    <a:pt x="1522178" y="710746"/>
                  </a:lnTo>
                  <a:lnTo>
                    <a:pt x="1525662" y="708841"/>
                  </a:lnTo>
                  <a:lnTo>
                    <a:pt x="1529145" y="706940"/>
                  </a:lnTo>
                  <a:lnTo>
                    <a:pt x="1532628" y="705042"/>
                  </a:lnTo>
                  <a:lnTo>
                    <a:pt x="1536111" y="703148"/>
                  </a:lnTo>
                  <a:lnTo>
                    <a:pt x="1539595" y="701257"/>
                  </a:lnTo>
                  <a:lnTo>
                    <a:pt x="1543078" y="699369"/>
                  </a:lnTo>
                  <a:lnTo>
                    <a:pt x="1546561" y="697485"/>
                  </a:lnTo>
                  <a:lnTo>
                    <a:pt x="1550044" y="695604"/>
                  </a:lnTo>
                  <a:lnTo>
                    <a:pt x="1553528" y="693727"/>
                  </a:lnTo>
                  <a:lnTo>
                    <a:pt x="1557011" y="691853"/>
                  </a:lnTo>
                  <a:lnTo>
                    <a:pt x="1560494" y="689982"/>
                  </a:lnTo>
                  <a:lnTo>
                    <a:pt x="1563977" y="688115"/>
                  </a:lnTo>
                  <a:lnTo>
                    <a:pt x="1567461" y="686251"/>
                  </a:lnTo>
                  <a:lnTo>
                    <a:pt x="1570944" y="684391"/>
                  </a:lnTo>
                  <a:lnTo>
                    <a:pt x="1574427" y="682533"/>
                  </a:lnTo>
                  <a:lnTo>
                    <a:pt x="1577910" y="680679"/>
                  </a:lnTo>
                  <a:lnTo>
                    <a:pt x="1581394" y="678829"/>
                  </a:lnTo>
                  <a:lnTo>
                    <a:pt x="1584877" y="676981"/>
                  </a:lnTo>
                  <a:lnTo>
                    <a:pt x="1588360" y="675137"/>
                  </a:lnTo>
                  <a:lnTo>
                    <a:pt x="1591843" y="673296"/>
                  </a:lnTo>
                  <a:lnTo>
                    <a:pt x="1595327" y="671459"/>
                  </a:lnTo>
                  <a:lnTo>
                    <a:pt x="1598810" y="669625"/>
                  </a:lnTo>
                  <a:lnTo>
                    <a:pt x="1602293" y="667794"/>
                  </a:lnTo>
                  <a:lnTo>
                    <a:pt x="1605776" y="665966"/>
                  </a:lnTo>
                  <a:lnTo>
                    <a:pt x="1609260" y="664141"/>
                  </a:lnTo>
                  <a:lnTo>
                    <a:pt x="1612743" y="662320"/>
                  </a:lnTo>
                  <a:lnTo>
                    <a:pt x="1616226" y="660502"/>
                  </a:lnTo>
                  <a:lnTo>
                    <a:pt x="1619709" y="658687"/>
                  </a:lnTo>
                  <a:lnTo>
                    <a:pt x="1623193" y="656876"/>
                  </a:lnTo>
                  <a:lnTo>
                    <a:pt x="1626676" y="655067"/>
                  </a:lnTo>
                  <a:lnTo>
                    <a:pt x="1630159" y="653262"/>
                  </a:lnTo>
                  <a:lnTo>
                    <a:pt x="1633642" y="651460"/>
                  </a:lnTo>
                  <a:lnTo>
                    <a:pt x="1637126" y="649661"/>
                  </a:lnTo>
                  <a:lnTo>
                    <a:pt x="1640609" y="647865"/>
                  </a:lnTo>
                  <a:lnTo>
                    <a:pt x="1644092" y="646072"/>
                  </a:lnTo>
                  <a:lnTo>
                    <a:pt x="1647575" y="644283"/>
                  </a:lnTo>
                  <a:lnTo>
                    <a:pt x="1651059" y="642497"/>
                  </a:lnTo>
                  <a:lnTo>
                    <a:pt x="1654542" y="640714"/>
                  </a:lnTo>
                  <a:lnTo>
                    <a:pt x="1658025" y="638933"/>
                  </a:lnTo>
                  <a:lnTo>
                    <a:pt x="1661508" y="637157"/>
                  </a:lnTo>
                  <a:lnTo>
                    <a:pt x="1664992" y="635383"/>
                  </a:lnTo>
                  <a:lnTo>
                    <a:pt x="1668475" y="633612"/>
                  </a:lnTo>
                  <a:lnTo>
                    <a:pt x="1671958" y="631844"/>
                  </a:lnTo>
                  <a:lnTo>
                    <a:pt x="1675441" y="630080"/>
                  </a:lnTo>
                  <a:lnTo>
                    <a:pt x="1678925" y="628318"/>
                  </a:lnTo>
                  <a:lnTo>
                    <a:pt x="1682408" y="626560"/>
                  </a:lnTo>
                  <a:lnTo>
                    <a:pt x="1685891" y="624804"/>
                  </a:lnTo>
                  <a:lnTo>
                    <a:pt x="1689374" y="623052"/>
                  </a:lnTo>
                  <a:lnTo>
                    <a:pt x="1692858" y="621303"/>
                  </a:lnTo>
                  <a:lnTo>
                    <a:pt x="1696341" y="619557"/>
                  </a:lnTo>
                  <a:lnTo>
                    <a:pt x="1699824" y="617813"/>
                  </a:lnTo>
                  <a:lnTo>
                    <a:pt x="1703307" y="616073"/>
                  </a:lnTo>
                  <a:lnTo>
                    <a:pt x="1706791" y="614336"/>
                  </a:lnTo>
                  <a:lnTo>
                    <a:pt x="1710274" y="612602"/>
                  </a:lnTo>
                  <a:lnTo>
                    <a:pt x="1713757" y="610870"/>
                  </a:lnTo>
                  <a:lnTo>
                    <a:pt x="1717240" y="609142"/>
                  </a:lnTo>
                  <a:lnTo>
                    <a:pt x="1720723" y="607417"/>
                  </a:lnTo>
                  <a:lnTo>
                    <a:pt x="1724207" y="605695"/>
                  </a:lnTo>
                  <a:lnTo>
                    <a:pt x="1727690" y="603975"/>
                  </a:lnTo>
                  <a:lnTo>
                    <a:pt x="1731173" y="602259"/>
                  </a:lnTo>
                  <a:lnTo>
                    <a:pt x="1734656" y="600546"/>
                  </a:lnTo>
                  <a:lnTo>
                    <a:pt x="1738140" y="598835"/>
                  </a:lnTo>
                  <a:lnTo>
                    <a:pt x="1741623" y="597128"/>
                  </a:lnTo>
                  <a:lnTo>
                    <a:pt x="1745106" y="595423"/>
                  </a:lnTo>
                  <a:lnTo>
                    <a:pt x="1748589" y="593721"/>
                  </a:lnTo>
                  <a:lnTo>
                    <a:pt x="1752073" y="592022"/>
                  </a:lnTo>
                  <a:lnTo>
                    <a:pt x="1755556" y="590327"/>
                  </a:lnTo>
                  <a:lnTo>
                    <a:pt x="1759039" y="588634"/>
                  </a:lnTo>
                  <a:lnTo>
                    <a:pt x="1762522" y="586943"/>
                  </a:lnTo>
                  <a:lnTo>
                    <a:pt x="1766006" y="585256"/>
                  </a:lnTo>
                  <a:lnTo>
                    <a:pt x="1769489" y="583572"/>
                  </a:lnTo>
                  <a:lnTo>
                    <a:pt x="1772972" y="581890"/>
                  </a:lnTo>
                  <a:lnTo>
                    <a:pt x="1776455" y="580212"/>
                  </a:lnTo>
                  <a:lnTo>
                    <a:pt x="1779939" y="578536"/>
                  </a:lnTo>
                  <a:lnTo>
                    <a:pt x="1783422" y="576863"/>
                  </a:lnTo>
                  <a:lnTo>
                    <a:pt x="1786905" y="575193"/>
                  </a:lnTo>
                  <a:lnTo>
                    <a:pt x="1790388" y="573526"/>
                  </a:lnTo>
                  <a:lnTo>
                    <a:pt x="1793872" y="571861"/>
                  </a:lnTo>
                  <a:lnTo>
                    <a:pt x="1797355" y="570200"/>
                  </a:lnTo>
                  <a:lnTo>
                    <a:pt x="1800838" y="568541"/>
                  </a:lnTo>
                  <a:lnTo>
                    <a:pt x="1804321" y="566885"/>
                  </a:lnTo>
                  <a:lnTo>
                    <a:pt x="1807805" y="565231"/>
                  </a:lnTo>
                  <a:lnTo>
                    <a:pt x="1811288" y="563581"/>
                  </a:lnTo>
                  <a:lnTo>
                    <a:pt x="1814771" y="561933"/>
                  </a:lnTo>
                  <a:lnTo>
                    <a:pt x="1818254" y="560288"/>
                  </a:lnTo>
                  <a:lnTo>
                    <a:pt x="1821738" y="558646"/>
                  </a:lnTo>
                  <a:lnTo>
                    <a:pt x="1825221" y="557007"/>
                  </a:lnTo>
                  <a:lnTo>
                    <a:pt x="1828704" y="555370"/>
                  </a:lnTo>
                  <a:lnTo>
                    <a:pt x="1832187" y="553736"/>
                  </a:lnTo>
                  <a:lnTo>
                    <a:pt x="1835671" y="552105"/>
                  </a:lnTo>
                  <a:lnTo>
                    <a:pt x="1839154" y="550477"/>
                  </a:lnTo>
                  <a:lnTo>
                    <a:pt x="1842637" y="548851"/>
                  </a:lnTo>
                  <a:lnTo>
                    <a:pt x="1846120" y="547228"/>
                  </a:lnTo>
                  <a:lnTo>
                    <a:pt x="1849604" y="545608"/>
                  </a:lnTo>
                  <a:lnTo>
                    <a:pt x="1853087" y="543990"/>
                  </a:lnTo>
                  <a:lnTo>
                    <a:pt x="1856570" y="542376"/>
                  </a:lnTo>
                  <a:lnTo>
                    <a:pt x="1860053" y="540763"/>
                  </a:lnTo>
                  <a:lnTo>
                    <a:pt x="1863537" y="539154"/>
                  </a:lnTo>
                  <a:lnTo>
                    <a:pt x="1867020" y="537547"/>
                  </a:lnTo>
                  <a:lnTo>
                    <a:pt x="1870503" y="535943"/>
                  </a:lnTo>
                  <a:lnTo>
                    <a:pt x="1873986" y="534342"/>
                  </a:lnTo>
                  <a:lnTo>
                    <a:pt x="1877470" y="532743"/>
                  </a:lnTo>
                  <a:lnTo>
                    <a:pt x="1880953" y="531147"/>
                  </a:lnTo>
                  <a:lnTo>
                    <a:pt x="1884436" y="529553"/>
                  </a:lnTo>
                  <a:lnTo>
                    <a:pt x="1887919" y="527962"/>
                  </a:lnTo>
                  <a:lnTo>
                    <a:pt x="1891403" y="526374"/>
                  </a:lnTo>
                  <a:lnTo>
                    <a:pt x="1894886" y="524788"/>
                  </a:lnTo>
                  <a:lnTo>
                    <a:pt x="1898369" y="523205"/>
                  </a:lnTo>
                  <a:lnTo>
                    <a:pt x="1901852" y="521625"/>
                  </a:lnTo>
                  <a:lnTo>
                    <a:pt x="1905336" y="520047"/>
                  </a:lnTo>
                  <a:lnTo>
                    <a:pt x="1908819" y="518472"/>
                  </a:lnTo>
                  <a:lnTo>
                    <a:pt x="1912302" y="516899"/>
                  </a:lnTo>
                  <a:lnTo>
                    <a:pt x="1915785" y="515329"/>
                  </a:lnTo>
                  <a:lnTo>
                    <a:pt x="1919269" y="513762"/>
                  </a:lnTo>
                  <a:lnTo>
                    <a:pt x="1922752" y="512197"/>
                  </a:lnTo>
                  <a:lnTo>
                    <a:pt x="1926235" y="510635"/>
                  </a:lnTo>
                  <a:lnTo>
                    <a:pt x="1929718" y="509075"/>
                  </a:lnTo>
                  <a:lnTo>
                    <a:pt x="1933202" y="507518"/>
                  </a:lnTo>
                  <a:lnTo>
                    <a:pt x="1936685" y="505963"/>
                  </a:lnTo>
                  <a:lnTo>
                    <a:pt x="1940168" y="504411"/>
                  </a:lnTo>
                  <a:lnTo>
                    <a:pt x="1943651" y="502861"/>
                  </a:lnTo>
                  <a:lnTo>
                    <a:pt x="1947135" y="501314"/>
                  </a:lnTo>
                  <a:lnTo>
                    <a:pt x="1950618" y="499770"/>
                  </a:lnTo>
                  <a:lnTo>
                    <a:pt x="1954101" y="498228"/>
                  </a:lnTo>
                  <a:lnTo>
                    <a:pt x="1957584" y="496688"/>
                  </a:lnTo>
                  <a:lnTo>
                    <a:pt x="1961068" y="495151"/>
                  </a:lnTo>
                  <a:lnTo>
                    <a:pt x="1964551" y="493617"/>
                  </a:lnTo>
                  <a:lnTo>
                    <a:pt x="1968034" y="492085"/>
                  </a:lnTo>
                  <a:lnTo>
                    <a:pt x="1971517" y="490555"/>
                  </a:lnTo>
                  <a:lnTo>
                    <a:pt x="1975001" y="489028"/>
                  </a:lnTo>
                  <a:lnTo>
                    <a:pt x="1978484" y="487504"/>
                  </a:lnTo>
                  <a:lnTo>
                    <a:pt x="1981967" y="485982"/>
                  </a:lnTo>
                  <a:lnTo>
                    <a:pt x="1985450" y="484462"/>
                  </a:lnTo>
                  <a:lnTo>
                    <a:pt x="1988934" y="482945"/>
                  </a:lnTo>
                  <a:lnTo>
                    <a:pt x="1992417" y="481430"/>
                  </a:lnTo>
                  <a:lnTo>
                    <a:pt x="1995900" y="479918"/>
                  </a:lnTo>
                  <a:lnTo>
                    <a:pt x="1999383" y="478408"/>
                  </a:lnTo>
                  <a:lnTo>
                    <a:pt x="2002867" y="476900"/>
                  </a:lnTo>
                  <a:lnTo>
                    <a:pt x="2006350" y="475395"/>
                  </a:lnTo>
                  <a:lnTo>
                    <a:pt x="2009833" y="473893"/>
                  </a:lnTo>
                  <a:lnTo>
                    <a:pt x="2013316" y="472393"/>
                  </a:lnTo>
                  <a:lnTo>
                    <a:pt x="2016799" y="470895"/>
                  </a:lnTo>
                  <a:lnTo>
                    <a:pt x="2020283" y="469400"/>
                  </a:lnTo>
                  <a:lnTo>
                    <a:pt x="2023766" y="467907"/>
                  </a:lnTo>
                  <a:lnTo>
                    <a:pt x="2027249" y="466416"/>
                  </a:lnTo>
                  <a:lnTo>
                    <a:pt x="2030732" y="464928"/>
                  </a:lnTo>
                  <a:lnTo>
                    <a:pt x="2034216" y="463442"/>
                  </a:lnTo>
                  <a:lnTo>
                    <a:pt x="2037699" y="461959"/>
                  </a:lnTo>
                  <a:lnTo>
                    <a:pt x="2041182" y="460478"/>
                  </a:lnTo>
                  <a:lnTo>
                    <a:pt x="2044665" y="458999"/>
                  </a:lnTo>
                  <a:lnTo>
                    <a:pt x="2048149" y="457523"/>
                  </a:lnTo>
                  <a:lnTo>
                    <a:pt x="2051632" y="456049"/>
                  </a:lnTo>
                  <a:lnTo>
                    <a:pt x="2055115" y="454577"/>
                  </a:lnTo>
                  <a:lnTo>
                    <a:pt x="2058598" y="453108"/>
                  </a:lnTo>
                  <a:lnTo>
                    <a:pt x="2062082" y="451641"/>
                  </a:lnTo>
                  <a:lnTo>
                    <a:pt x="2065565" y="450176"/>
                  </a:lnTo>
                  <a:lnTo>
                    <a:pt x="2069048" y="448714"/>
                  </a:lnTo>
                  <a:lnTo>
                    <a:pt x="2072531" y="447254"/>
                  </a:lnTo>
                  <a:lnTo>
                    <a:pt x="2076015" y="445796"/>
                  </a:lnTo>
                  <a:lnTo>
                    <a:pt x="2079498" y="444341"/>
                  </a:lnTo>
                  <a:lnTo>
                    <a:pt x="2082981" y="442888"/>
                  </a:lnTo>
                  <a:lnTo>
                    <a:pt x="2086464" y="441437"/>
                  </a:lnTo>
                  <a:lnTo>
                    <a:pt x="2089948" y="439989"/>
                  </a:lnTo>
                  <a:lnTo>
                    <a:pt x="2093431" y="438542"/>
                  </a:lnTo>
                  <a:lnTo>
                    <a:pt x="2096914" y="437098"/>
                  </a:lnTo>
                  <a:lnTo>
                    <a:pt x="2100397" y="435657"/>
                  </a:lnTo>
                  <a:lnTo>
                    <a:pt x="2103881" y="434217"/>
                  </a:lnTo>
                  <a:lnTo>
                    <a:pt x="2107364" y="432780"/>
                  </a:lnTo>
                  <a:lnTo>
                    <a:pt x="2110847" y="431346"/>
                  </a:lnTo>
                  <a:lnTo>
                    <a:pt x="2114330" y="429913"/>
                  </a:lnTo>
                  <a:lnTo>
                    <a:pt x="2117814" y="428483"/>
                  </a:lnTo>
                  <a:lnTo>
                    <a:pt x="2121297" y="427054"/>
                  </a:lnTo>
                  <a:lnTo>
                    <a:pt x="2124780" y="425629"/>
                  </a:lnTo>
                  <a:lnTo>
                    <a:pt x="2128263" y="424205"/>
                  </a:lnTo>
                  <a:lnTo>
                    <a:pt x="2131747" y="422784"/>
                  </a:lnTo>
                  <a:lnTo>
                    <a:pt x="2135230" y="421364"/>
                  </a:lnTo>
                  <a:lnTo>
                    <a:pt x="2138713" y="419947"/>
                  </a:lnTo>
                  <a:lnTo>
                    <a:pt x="2142196" y="418533"/>
                  </a:lnTo>
                  <a:lnTo>
                    <a:pt x="2145680" y="417120"/>
                  </a:lnTo>
                  <a:lnTo>
                    <a:pt x="2149163" y="415710"/>
                  </a:lnTo>
                  <a:lnTo>
                    <a:pt x="2152646" y="414302"/>
                  </a:lnTo>
                  <a:lnTo>
                    <a:pt x="2156129" y="412896"/>
                  </a:lnTo>
                  <a:lnTo>
                    <a:pt x="2159613" y="411492"/>
                  </a:lnTo>
                  <a:lnTo>
                    <a:pt x="2163096" y="410090"/>
                  </a:lnTo>
                  <a:lnTo>
                    <a:pt x="2166579" y="408691"/>
                  </a:lnTo>
                  <a:lnTo>
                    <a:pt x="2170062" y="407294"/>
                  </a:lnTo>
                  <a:lnTo>
                    <a:pt x="2173546" y="405899"/>
                  </a:lnTo>
                  <a:lnTo>
                    <a:pt x="2177029" y="404506"/>
                  </a:lnTo>
                  <a:lnTo>
                    <a:pt x="2180512" y="403115"/>
                  </a:lnTo>
                  <a:lnTo>
                    <a:pt x="2183995" y="401726"/>
                  </a:lnTo>
                  <a:lnTo>
                    <a:pt x="2187479" y="400340"/>
                  </a:lnTo>
                  <a:lnTo>
                    <a:pt x="2190962" y="398955"/>
                  </a:lnTo>
                  <a:lnTo>
                    <a:pt x="2194445" y="397573"/>
                  </a:lnTo>
                  <a:lnTo>
                    <a:pt x="2197928" y="396193"/>
                  </a:lnTo>
                  <a:lnTo>
                    <a:pt x="2201412" y="394815"/>
                  </a:lnTo>
                  <a:lnTo>
                    <a:pt x="2204895" y="393439"/>
                  </a:lnTo>
                  <a:lnTo>
                    <a:pt x="2208378" y="392066"/>
                  </a:lnTo>
                  <a:lnTo>
                    <a:pt x="2211861" y="390694"/>
                  </a:lnTo>
                  <a:lnTo>
                    <a:pt x="2215345" y="389325"/>
                  </a:lnTo>
                  <a:lnTo>
                    <a:pt x="2218828" y="387957"/>
                  </a:lnTo>
                  <a:lnTo>
                    <a:pt x="2222311" y="386592"/>
                  </a:lnTo>
                  <a:lnTo>
                    <a:pt x="2225794" y="385229"/>
                  </a:lnTo>
                  <a:lnTo>
                    <a:pt x="2229278" y="383868"/>
                  </a:lnTo>
                  <a:lnTo>
                    <a:pt x="2232761" y="382508"/>
                  </a:lnTo>
                  <a:lnTo>
                    <a:pt x="2236244" y="381152"/>
                  </a:lnTo>
                  <a:lnTo>
                    <a:pt x="2239727" y="379797"/>
                  </a:lnTo>
                  <a:lnTo>
                    <a:pt x="2243211" y="378444"/>
                  </a:lnTo>
                  <a:lnTo>
                    <a:pt x="2246694" y="377093"/>
                  </a:lnTo>
                  <a:lnTo>
                    <a:pt x="2250177" y="375744"/>
                  </a:lnTo>
                  <a:lnTo>
                    <a:pt x="2253660" y="374398"/>
                  </a:lnTo>
                  <a:lnTo>
                    <a:pt x="2257144" y="373053"/>
                  </a:lnTo>
                  <a:lnTo>
                    <a:pt x="2260627" y="371711"/>
                  </a:lnTo>
                  <a:lnTo>
                    <a:pt x="2264110" y="370370"/>
                  </a:lnTo>
                  <a:lnTo>
                    <a:pt x="2267593" y="369032"/>
                  </a:lnTo>
                  <a:lnTo>
                    <a:pt x="2271077" y="367695"/>
                  </a:lnTo>
                  <a:lnTo>
                    <a:pt x="2274560" y="366361"/>
                  </a:lnTo>
                  <a:lnTo>
                    <a:pt x="2278043" y="365028"/>
                  </a:lnTo>
                  <a:lnTo>
                    <a:pt x="2281526" y="363698"/>
                  </a:lnTo>
                  <a:lnTo>
                    <a:pt x="2285010" y="362370"/>
                  </a:lnTo>
                  <a:lnTo>
                    <a:pt x="2288493" y="361043"/>
                  </a:lnTo>
                  <a:lnTo>
                    <a:pt x="2291976" y="359719"/>
                  </a:lnTo>
                  <a:lnTo>
                    <a:pt x="2295459" y="358396"/>
                  </a:lnTo>
                  <a:lnTo>
                    <a:pt x="2298942" y="357076"/>
                  </a:lnTo>
                  <a:lnTo>
                    <a:pt x="2302426" y="355758"/>
                  </a:lnTo>
                  <a:lnTo>
                    <a:pt x="2305909" y="354441"/>
                  </a:lnTo>
                  <a:lnTo>
                    <a:pt x="2309392" y="353127"/>
                  </a:lnTo>
                  <a:lnTo>
                    <a:pt x="2312875" y="351814"/>
                  </a:lnTo>
                  <a:lnTo>
                    <a:pt x="2316359" y="350504"/>
                  </a:lnTo>
                  <a:lnTo>
                    <a:pt x="2319842" y="349195"/>
                  </a:lnTo>
                  <a:lnTo>
                    <a:pt x="2323325" y="347889"/>
                  </a:lnTo>
                  <a:lnTo>
                    <a:pt x="2326808" y="346584"/>
                  </a:lnTo>
                  <a:lnTo>
                    <a:pt x="2330292" y="345282"/>
                  </a:lnTo>
                  <a:lnTo>
                    <a:pt x="2333775" y="343981"/>
                  </a:lnTo>
                  <a:lnTo>
                    <a:pt x="2337258" y="342682"/>
                  </a:lnTo>
                  <a:lnTo>
                    <a:pt x="2340741" y="341385"/>
                  </a:lnTo>
                  <a:lnTo>
                    <a:pt x="2344225" y="340091"/>
                  </a:lnTo>
                  <a:lnTo>
                    <a:pt x="2347708" y="338798"/>
                  </a:lnTo>
                  <a:lnTo>
                    <a:pt x="2351191" y="337507"/>
                  </a:lnTo>
                  <a:lnTo>
                    <a:pt x="2354674" y="336218"/>
                  </a:lnTo>
                  <a:lnTo>
                    <a:pt x="2358158" y="334930"/>
                  </a:lnTo>
                  <a:lnTo>
                    <a:pt x="2361641" y="333645"/>
                  </a:lnTo>
                  <a:lnTo>
                    <a:pt x="2365124" y="332362"/>
                  </a:lnTo>
                  <a:lnTo>
                    <a:pt x="2368607" y="331080"/>
                  </a:lnTo>
                  <a:lnTo>
                    <a:pt x="2372091" y="329801"/>
                  </a:lnTo>
                  <a:lnTo>
                    <a:pt x="2375574" y="328523"/>
                  </a:lnTo>
                  <a:lnTo>
                    <a:pt x="2379057" y="327247"/>
                  </a:lnTo>
                  <a:lnTo>
                    <a:pt x="2382540" y="325974"/>
                  </a:lnTo>
                  <a:lnTo>
                    <a:pt x="2386024" y="324702"/>
                  </a:lnTo>
                  <a:lnTo>
                    <a:pt x="2389507" y="323432"/>
                  </a:lnTo>
                  <a:lnTo>
                    <a:pt x="2392990" y="322163"/>
                  </a:lnTo>
                  <a:lnTo>
                    <a:pt x="2396473" y="320897"/>
                  </a:lnTo>
                  <a:lnTo>
                    <a:pt x="2399957" y="319633"/>
                  </a:lnTo>
                  <a:lnTo>
                    <a:pt x="2403440" y="318370"/>
                  </a:lnTo>
                  <a:lnTo>
                    <a:pt x="2406923" y="317109"/>
                  </a:lnTo>
                  <a:lnTo>
                    <a:pt x="2410406" y="315850"/>
                  </a:lnTo>
                  <a:lnTo>
                    <a:pt x="2413890" y="314593"/>
                  </a:lnTo>
                  <a:lnTo>
                    <a:pt x="2417373" y="313338"/>
                  </a:lnTo>
                  <a:lnTo>
                    <a:pt x="2420856" y="312085"/>
                  </a:lnTo>
                  <a:lnTo>
                    <a:pt x="2424339" y="310833"/>
                  </a:lnTo>
                  <a:lnTo>
                    <a:pt x="2427823" y="309584"/>
                  </a:lnTo>
                  <a:lnTo>
                    <a:pt x="2431306" y="308336"/>
                  </a:lnTo>
                  <a:lnTo>
                    <a:pt x="2434789" y="307090"/>
                  </a:lnTo>
                  <a:lnTo>
                    <a:pt x="2438272" y="305846"/>
                  </a:lnTo>
                  <a:lnTo>
                    <a:pt x="2441756" y="304603"/>
                  </a:lnTo>
                  <a:lnTo>
                    <a:pt x="2445239" y="303363"/>
                  </a:lnTo>
                  <a:lnTo>
                    <a:pt x="2448722" y="302124"/>
                  </a:lnTo>
                  <a:lnTo>
                    <a:pt x="2452205" y="300887"/>
                  </a:lnTo>
                  <a:lnTo>
                    <a:pt x="2455689" y="299652"/>
                  </a:lnTo>
                  <a:lnTo>
                    <a:pt x="2459172" y="298419"/>
                  </a:lnTo>
                  <a:lnTo>
                    <a:pt x="2462655" y="297187"/>
                  </a:lnTo>
                  <a:lnTo>
                    <a:pt x="2466138" y="295957"/>
                  </a:lnTo>
                  <a:lnTo>
                    <a:pt x="2469622" y="294729"/>
                  </a:lnTo>
                  <a:lnTo>
                    <a:pt x="2473105" y="293503"/>
                  </a:lnTo>
                  <a:lnTo>
                    <a:pt x="2476588" y="292279"/>
                  </a:lnTo>
                  <a:lnTo>
                    <a:pt x="2480071" y="291056"/>
                  </a:lnTo>
                  <a:lnTo>
                    <a:pt x="2483555" y="289835"/>
                  </a:lnTo>
                  <a:lnTo>
                    <a:pt x="2487038" y="288616"/>
                  </a:lnTo>
                  <a:lnTo>
                    <a:pt x="2490521" y="287399"/>
                  </a:lnTo>
                  <a:lnTo>
                    <a:pt x="2494004" y="286183"/>
                  </a:lnTo>
                  <a:lnTo>
                    <a:pt x="2497488" y="284970"/>
                  </a:lnTo>
                  <a:lnTo>
                    <a:pt x="2500971" y="283758"/>
                  </a:lnTo>
                  <a:lnTo>
                    <a:pt x="2504454" y="282547"/>
                  </a:lnTo>
                  <a:lnTo>
                    <a:pt x="2507937" y="281339"/>
                  </a:lnTo>
                  <a:lnTo>
                    <a:pt x="2511421" y="280132"/>
                  </a:lnTo>
                  <a:lnTo>
                    <a:pt x="2514904" y="278927"/>
                  </a:lnTo>
                  <a:lnTo>
                    <a:pt x="2518387" y="277723"/>
                  </a:lnTo>
                  <a:lnTo>
                    <a:pt x="2521870" y="276522"/>
                  </a:lnTo>
                  <a:lnTo>
                    <a:pt x="2525354" y="275322"/>
                  </a:lnTo>
                  <a:lnTo>
                    <a:pt x="2528837" y="274124"/>
                  </a:lnTo>
                  <a:lnTo>
                    <a:pt x="2532320" y="272927"/>
                  </a:lnTo>
                  <a:lnTo>
                    <a:pt x="2535803" y="271733"/>
                  </a:lnTo>
                  <a:lnTo>
                    <a:pt x="2539287" y="270540"/>
                  </a:lnTo>
                  <a:lnTo>
                    <a:pt x="2542770" y="269348"/>
                  </a:lnTo>
                  <a:lnTo>
                    <a:pt x="2546253" y="268159"/>
                  </a:lnTo>
                  <a:lnTo>
                    <a:pt x="2549736" y="266971"/>
                  </a:lnTo>
                  <a:lnTo>
                    <a:pt x="2553220" y="265785"/>
                  </a:lnTo>
                  <a:lnTo>
                    <a:pt x="2556703" y="264600"/>
                  </a:lnTo>
                  <a:lnTo>
                    <a:pt x="2560186" y="263417"/>
                  </a:lnTo>
                  <a:lnTo>
                    <a:pt x="2563669" y="262236"/>
                  </a:lnTo>
                  <a:lnTo>
                    <a:pt x="2567153" y="261057"/>
                  </a:lnTo>
                  <a:lnTo>
                    <a:pt x="2570636" y="259879"/>
                  </a:lnTo>
                  <a:lnTo>
                    <a:pt x="2574119" y="258703"/>
                  </a:lnTo>
                  <a:lnTo>
                    <a:pt x="2577602" y="257529"/>
                  </a:lnTo>
                  <a:lnTo>
                    <a:pt x="2581085" y="256356"/>
                  </a:lnTo>
                  <a:lnTo>
                    <a:pt x="2584569" y="255185"/>
                  </a:lnTo>
                  <a:lnTo>
                    <a:pt x="2588052" y="254015"/>
                  </a:lnTo>
                  <a:lnTo>
                    <a:pt x="2591535" y="252848"/>
                  </a:lnTo>
                  <a:lnTo>
                    <a:pt x="2595018" y="251682"/>
                  </a:lnTo>
                  <a:lnTo>
                    <a:pt x="2598502" y="250517"/>
                  </a:lnTo>
                  <a:lnTo>
                    <a:pt x="2601985" y="249354"/>
                  </a:lnTo>
                  <a:lnTo>
                    <a:pt x="2605468" y="248193"/>
                  </a:lnTo>
                  <a:lnTo>
                    <a:pt x="2608951" y="247034"/>
                  </a:lnTo>
                  <a:lnTo>
                    <a:pt x="2612435" y="245876"/>
                  </a:lnTo>
                  <a:lnTo>
                    <a:pt x="2615918" y="244720"/>
                  </a:lnTo>
                  <a:lnTo>
                    <a:pt x="2619401" y="243565"/>
                  </a:lnTo>
                  <a:lnTo>
                    <a:pt x="2622884" y="242412"/>
                  </a:lnTo>
                  <a:lnTo>
                    <a:pt x="2626368" y="241261"/>
                  </a:lnTo>
                  <a:lnTo>
                    <a:pt x="2629851" y="240111"/>
                  </a:lnTo>
                  <a:lnTo>
                    <a:pt x="2633334" y="238963"/>
                  </a:lnTo>
                  <a:lnTo>
                    <a:pt x="2636817" y="237816"/>
                  </a:lnTo>
                  <a:lnTo>
                    <a:pt x="2640301" y="236671"/>
                  </a:lnTo>
                  <a:lnTo>
                    <a:pt x="2643784" y="235528"/>
                  </a:lnTo>
                  <a:lnTo>
                    <a:pt x="2647267" y="234386"/>
                  </a:lnTo>
                  <a:lnTo>
                    <a:pt x="2650750" y="233246"/>
                  </a:lnTo>
                  <a:lnTo>
                    <a:pt x="2654234" y="232108"/>
                  </a:lnTo>
                  <a:lnTo>
                    <a:pt x="2657717" y="230971"/>
                  </a:lnTo>
                  <a:lnTo>
                    <a:pt x="2661200" y="229835"/>
                  </a:lnTo>
                  <a:lnTo>
                    <a:pt x="2664683" y="228702"/>
                  </a:lnTo>
                  <a:lnTo>
                    <a:pt x="2668167" y="227569"/>
                  </a:lnTo>
                  <a:lnTo>
                    <a:pt x="2671650" y="226439"/>
                  </a:lnTo>
                  <a:lnTo>
                    <a:pt x="2675133" y="225310"/>
                  </a:lnTo>
                  <a:lnTo>
                    <a:pt x="2678616" y="224182"/>
                  </a:lnTo>
                  <a:lnTo>
                    <a:pt x="2682100" y="223057"/>
                  </a:lnTo>
                  <a:lnTo>
                    <a:pt x="2685583" y="221932"/>
                  </a:lnTo>
                  <a:lnTo>
                    <a:pt x="2689066" y="220810"/>
                  </a:lnTo>
                  <a:lnTo>
                    <a:pt x="2692549" y="219688"/>
                  </a:lnTo>
                  <a:lnTo>
                    <a:pt x="2696033" y="218569"/>
                  </a:lnTo>
                  <a:lnTo>
                    <a:pt x="2699516" y="217451"/>
                  </a:lnTo>
                  <a:lnTo>
                    <a:pt x="2702999" y="216334"/>
                  </a:lnTo>
                  <a:lnTo>
                    <a:pt x="2706482" y="215219"/>
                  </a:lnTo>
                  <a:lnTo>
                    <a:pt x="2709966" y="214106"/>
                  </a:lnTo>
                  <a:lnTo>
                    <a:pt x="2713449" y="212994"/>
                  </a:lnTo>
                  <a:lnTo>
                    <a:pt x="2716932" y="211884"/>
                  </a:lnTo>
                  <a:lnTo>
                    <a:pt x="2720415" y="210775"/>
                  </a:lnTo>
                  <a:lnTo>
                    <a:pt x="2723899" y="209668"/>
                  </a:lnTo>
                  <a:lnTo>
                    <a:pt x="2727382" y="208562"/>
                  </a:lnTo>
                  <a:lnTo>
                    <a:pt x="2730865" y="207458"/>
                  </a:lnTo>
                  <a:lnTo>
                    <a:pt x="2734348" y="206355"/>
                  </a:lnTo>
                  <a:lnTo>
                    <a:pt x="2737832" y="205254"/>
                  </a:lnTo>
                  <a:lnTo>
                    <a:pt x="2741315" y="204154"/>
                  </a:lnTo>
                  <a:lnTo>
                    <a:pt x="2744798" y="203056"/>
                  </a:lnTo>
                  <a:lnTo>
                    <a:pt x="2748281" y="201959"/>
                  </a:lnTo>
                  <a:lnTo>
                    <a:pt x="2751765" y="200864"/>
                  </a:lnTo>
                  <a:lnTo>
                    <a:pt x="2755248" y="199770"/>
                  </a:lnTo>
                  <a:lnTo>
                    <a:pt x="2758731" y="198678"/>
                  </a:lnTo>
                  <a:lnTo>
                    <a:pt x="2762214" y="197588"/>
                  </a:lnTo>
                  <a:lnTo>
                    <a:pt x="2765698" y="196499"/>
                  </a:lnTo>
                  <a:lnTo>
                    <a:pt x="2769181" y="195411"/>
                  </a:lnTo>
                  <a:lnTo>
                    <a:pt x="2772664" y="194325"/>
                  </a:lnTo>
                  <a:lnTo>
                    <a:pt x="2776147" y="193240"/>
                  </a:lnTo>
                  <a:lnTo>
                    <a:pt x="2779631" y="192157"/>
                  </a:lnTo>
                  <a:lnTo>
                    <a:pt x="2783114" y="191075"/>
                  </a:lnTo>
                  <a:lnTo>
                    <a:pt x="2786597" y="189995"/>
                  </a:lnTo>
                  <a:lnTo>
                    <a:pt x="2790080" y="188916"/>
                  </a:lnTo>
                  <a:lnTo>
                    <a:pt x="2793564" y="187839"/>
                  </a:lnTo>
                  <a:lnTo>
                    <a:pt x="2797047" y="186763"/>
                  </a:lnTo>
                  <a:lnTo>
                    <a:pt x="2800530" y="185688"/>
                  </a:lnTo>
                  <a:lnTo>
                    <a:pt x="2804013" y="184616"/>
                  </a:lnTo>
                  <a:lnTo>
                    <a:pt x="2807497" y="183544"/>
                  </a:lnTo>
                  <a:lnTo>
                    <a:pt x="2810980" y="182474"/>
                  </a:lnTo>
                  <a:lnTo>
                    <a:pt x="2814463" y="181405"/>
                  </a:lnTo>
                  <a:lnTo>
                    <a:pt x="2817946" y="180338"/>
                  </a:lnTo>
                  <a:lnTo>
                    <a:pt x="2821430" y="179273"/>
                  </a:lnTo>
                  <a:lnTo>
                    <a:pt x="2824913" y="178208"/>
                  </a:lnTo>
                  <a:lnTo>
                    <a:pt x="2828396" y="177146"/>
                  </a:lnTo>
                  <a:lnTo>
                    <a:pt x="2831879" y="176084"/>
                  </a:lnTo>
                  <a:lnTo>
                    <a:pt x="2835363" y="175024"/>
                  </a:lnTo>
                  <a:lnTo>
                    <a:pt x="2838846" y="173966"/>
                  </a:lnTo>
                  <a:lnTo>
                    <a:pt x="2842329" y="172909"/>
                  </a:lnTo>
                  <a:lnTo>
                    <a:pt x="2845812" y="171853"/>
                  </a:lnTo>
                  <a:lnTo>
                    <a:pt x="2849296" y="170799"/>
                  </a:lnTo>
                  <a:lnTo>
                    <a:pt x="2852779" y="169746"/>
                  </a:lnTo>
                  <a:lnTo>
                    <a:pt x="2856262" y="168695"/>
                  </a:lnTo>
                  <a:lnTo>
                    <a:pt x="2859745" y="167645"/>
                  </a:lnTo>
                  <a:lnTo>
                    <a:pt x="2863229" y="166596"/>
                  </a:lnTo>
                  <a:lnTo>
                    <a:pt x="2866712" y="165549"/>
                  </a:lnTo>
                  <a:lnTo>
                    <a:pt x="2870195" y="164503"/>
                  </a:lnTo>
                  <a:lnTo>
                    <a:pt x="2873678" y="163459"/>
                  </a:lnTo>
                  <a:lnTo>
                    <a:pt x="2877161" y="162416"/>
                  </a:lnTo>
                  <a:lnTo>
                    <a:pt x="2880645" y="161375"/>
                  </a:lnTo>
                  <a:lnTo>
                    <a:pt x="2884128" y="160335"/>
                  </a:lnTo>
                  <a:lnTo>
                    <a:pt x="2887611" y="159296"/>
                  </a:lnTo>
                  <a:lnTo>
                    <a:pt x="2891094" y="158258"/>
                  </a:lnTo>
                  <a:lnTo>
                    <a:pt x="2894578" y="157222"/>
                  </a:lnTo>
                  <a:lnTo>
                    <a:pt x="2898061" y="156188"/>
                  </a:lnTo>
                  <a:lnTo>
                    <a:pt x="2901544" y="155155"/>
                  </a:lnTo>
                  <a:lnTo>
                    <a:pt x="2905027" y="154123"/>
                  </a:lnTo>
                  <a:lnTo>
                    <a:pt x="2908511" y="153092"/>
                  </a:lnTo>
                  <a:lnTo>
                    <a:pt x="2911994" y="152063"/>
                  </a:lnTo>
                  <a:lnTo>
                    <a:pt x="2915477" y="151035"/>
                  </a:lnTo>
                  <a:lnTo>
                    <a:pt x="2918960" y="150009"/>
                  </a:lnTo>
                  <a:lnTo>
                    <a:pt x="2922444" y="148984"/>
                  </a:lnTo>
                  <a:lnTo>
                    <a:pt x="2925927" y="147960"/>
                  </a:lnTo>
                  <a:lnTo>
                    <a:pt x="2929410" y="146938"/>
                  </a:lnTo>
                  <a:lnTo>
                    <a:pt x="2932893" y="145917"/>
                  </a:lnTo>
                  <a:lnTo>
                    <a:pt x="2936377" y="144898"/>
                  </a:lnTo>
                  <a:lnTo>
                    <a:pt x="2939860" y="143879"/>
                  </a:lnTo>
                  <a:lnTo>
                    <a:pt x="2943343" y="142863"/>
                  </a:lnTo>
                  <a:lnTo>
                    <a:pt x="2946826" y="141847"/>
                  </a:lnTo>
                  <a:lnTo>
                    <a:pt x="2950310" y="140833"/>
                  </a:lnTo>
                  <a:lnTo>
                    <a:pt x="2953793" y="139820"/>
                  </a:lnTo>
                  <a:lnTo>
                    <a:pt x="2957276" y="138808"/>
                  </a:lnTo>
                  <a:lnTo>
                    <a:pt x="2960759" y="137798"/>
                  </a:lnTo>
                  <a:lnTo>
                    <a:pt x="2964243" y="136789"/>
                  </a:lnTo>
                  <a:lnTo>
                    <a:pt x="2967726" y="135782"/>
                  </a:lnTo>
                  <a:lnTo>
                    <a:pt x="2971209" y="134776"/>
                  </a:lnTo>
                  <a:lnTo>
                    <a:pt x="2974692" y="133771"/>
                  </a:lnTo>
                  <a:lnTo>
                    <a:pt x="2978176" y="132767"/>
                  </a:lnTo>
                  <a:lnTo>
                    <a:pt x="2981659" y="131765"/>
                  </a:lnTo>
                  <a:lnTo>
                    <a:pt x="2985142" y="130764"/>
                  </a:lnTo>
                  <a:lnTo>
                    <a:pt x="2988625" y="129765"/>
                  </a:lnTo>
                  <a:lnTo>
                    <a:pt x="2992109" y="128766"/>
                  </a:lnTo>
                  <a:lnTo>
                    <a:pt x="2995592" y="127769"/>
                  </a:lnTo>
                  <a:lnTo>
                    <a:pt x="2999075" y="126774"/>
                  </a:lnTo>
                  <a:lnTo>
                    <a:pt x="3002558" y="125779"/>
                  </a:lnTo>
                  <a:lnTo>
                    <a:pt x="3006042" y="124786"/>
                  </a:lnTo>
                  <a:lnTo>
                    <a:pt x="3009525" y="123794"/>
                  </a:lnTo>
                  <a:lnTo>
                    <a:pt x="3013008" y="122804"/>
                  </a:lnTo>
                  <a:lnTo>
                    <a:pt x="3016491" y="121815"/>
                  </a:lnTo>
                  <a:lnTo>
                    <a:pt x="3019975" y="120827"/>
                  </a:lnTo>
                  <a:lnTo>
                    <a:pt x="3023458" y="119840"/>
                  </a:lnTo>
                  <a:lnTo>
                    <a:pt x="3026941" y="118855"/>
                  </a:lnTo>
                  <a:lnTo>
                    <a:pt x="3030424" y="117871"/>
                  </a:lnTo>
                  <a:lnTo>
                    <a:pt x="3033908" y="116888"/>
                  </a:lnTo>
                  <a:lnTo>
                    <a:pt x="3037391" y="115907"/>
                  </a:lnTo>
                  <a:lnTo>
                    <a:pt x="3040874" y="114926"/>
                  </a:lnTo>
                  <a:lnTo>
                    <a:pt x="3044357" y="113947"/>
                  </a:lnTo>
                  <a:lnTo>
                    <a:pt x="3047841" y="112970"/>
                  </a:lnTo>
                  <a:lnTo>
                    <a:pt x="3051324" y="111993"/>
                  </a:lnTo>
                  <a:lnTo>
                    <a:pt x="3054807" y="111018"/>
                  </a:lnTo>
                  <a:lnTo>
                    <a:pt x="3058290" y="110044"/>
                  </a:lnTo>
                  <a:lnTo>
                    <a:pt x="3061774" y="109072"/>
                  </a:lnTo>
                  <a:lnTo>
                    <a:pt x="3065257" y="108100"/>
                  </a:lnTo>
                  <a:lnTo>
                    <a:pt x="3068740" y="107130"/>
                  </a:lnTo>
                  <a:lnTo>
                    <a:pt x="3072223" y="106161"/>
                  </a:lnTo>
                  <a:lnTo>
                    <a:pt x="3075707" y="105194"/>
                  </a:lnTo>
                  <a:lnTo>
                    <a:pt x="3079190" y="104227"/>
                  </a:lnTo>
                  <a:lnTo>
                    <a:pt x="3082673" y="103262"/>
                  </a:lnTo>
                  <a:lnTo>
                    <a:pt x="3086156" y="102298"/>
                  </a:lnTo>
                  <a:lnTo>
                    <a:pt x="3089640" y="101336"/>
                  </a:lnTo>
                  <a:lnTo>
                    <a:pt x="3093123" y="100374"/>
                  </a:lnTo>
                  <a:lnTo>
                    <a:pt x="3096606" y="99414"/>
                  </a:lnTo>
                  <a:lnTo>
                    <a:pt x="3100089" y="98455"/>
                  </a:lnTo>
                  <a:lnTo>
                    <a:pt x="3103573" y="97498"/>
                  </a:lnTo>
                  <a:lnTo>
                    <a:pt x="3107056" y="96541"/>
                  </a:lnTo>
                  <a:lnTo>
                    <a:pt x="3110539" y="95586"/>
                  </a:lnTo>
                  <a:lnTo>
                    <a:pt x="3114022" y="94632"/>
                  </a:lnTo>
                  <a:lnTo>
                    <a:pt x="3117506" y="93679"/>
                  </a:lnTo>
                  <a:lnTo>
                    <a:pt x="3120989" y="92728"/>
                  </a:lnTo>
                  <a:lnTo>
                    <a:pt x="3124472" y="91777"/>
                  </a:lnTo>
                  <a:lnTo>
                    <a:pt x="3127955" y="90828"/>
                  </a:lnTo>
                  <a:lnTo>
                    <a:pt x="3131439" y="89880"/>
                  </a:lnTo>
                  <a:lnTo>
                    <a:pt x="3134922" y="88933"/>
                  </a:lnTo>
                  <a:lnTo>
                    <a:pt x="3138405" y="87988"/>
                  </a:lnTo>
                  <a:lnTo>
                    <a:pt x="3141888" y="87044"/>
                  </a:lnTo>
                  <a:lnTo>
                    <a:pt x="3145372" y="86101"/>
                  </a:lnTo>
                  <a:lnTo>
                    <a:pt x="3148855" y="85159"/>
                  </a:lnTo>
                  <a:lnTo>
                    <a:pt x="3152338" y="84218"/>
                  </a:lnTo>
                  <a:lnTo>
                    <a:pt x="3155821" y="83278"/>
                  </a:lnTo>
                  <a:lnTo>
                    <a:pt x="3159304" y="82340"/>
                  </a:lnTo>
                  <a:lnTo>
                    <a:pt x="3162788" y="81403"/>
                  </a:lnTo>
                  <a:lnTo>
                    <a:pt x="3166271" y="80467"/>
                  </a:lnTo>
                  <a:lnTo>
                    <a:pt x="3169754" y="79532"/>
                  </a:lnTo>
                  <a:lnTo>
                    <a:pt x="3173237" y="78599"/>
                  </a:lnTo>
                  <a:lnTo>
                    <a:pt x="3176721" y="77666"/>
                  </a:lnTo>
                  <a:lnTo>
                    <a:pt x="3180204" y="76735"/>
                  </a:lnTo>
                  <a:lnTo>
                    <a:pt x="3183687" y="75805"/>
                  </a:lnTo>
                  <a:lnTo>
                    <a:pt x="3187170" y="74876"/>
                  </a:lnTo>
                  <a:lnTo>
                    <a:pt x="3190654" y="73949"/>
                  </a:lnTo>
                  <a:lnTo>
                    <a:pt x="3194137" y="73022"/>
                  </a:lnTo>
                  <a:lnTo>
                    <a:pt x="3197620" y="72097"/>
                  </a:lnTo>
                  <a:lnTo>
                    <a:pt x="3201103" y="71173"/>
                  </a:lnTo>
                  <a:lnTo>
                    <a:pt x="3204587" y="70250"/>
                  </a:lnTo>
                  <a:lnTo>
                    <a:pt x="3208070" y="69328"/>
                  </a:lnTo>
                  <a:lnTo>
                    <a:pt x="3211553" y="68407"/>
                  </a:lnTo>
                  <a:lnTo>
                    <a:pt x="3215036" y="67488"/>
                  </a:lnTo>
                  <a:lnTo>
                    <a:pt x="3218520" y="66570"/>
                  </a:lnTo>
                  <a:lnTo>
                    <a:pt x="3222003" y="65652"/>
                  </a:lnTo>
                  <a:lnTo>
                    <a:pt x="3225486" y="64736"/>
                  </a:lnTo>
                  <a:lnTo>
                    <a:pt x="3228969" y="63821"/>
                  </a:lnTo>
                  <a:lnTo>
                    <a:pt x="3232453" y="62908"/>
                  </a:lnTo>
                  <a:lnTo>
                    <a:pt x="3235936" y="61995"/>
                  </a:lnTo>
                  <a:lnTo>
                    <a:pt x="3239419" y="61084"/>
                  </a:lnTo>
                  <a:lnTo>
                    <a:pt x="3242902" y="60173"/>
                  </a:lnTo>
                  <a:lnTo>
                    <a:pt x="3246386" y="59264"/>
                  </a:lnTo>
                  <a:lnTo>
                    <a:pt x="3249869" y="58356"/>
                  </a:lnTo>
                  <a:lnTo>
                    <a:pt x="3253352" y="57449"/>
                  </a:lnTo>
                  <a:lnTo>
                    <a:pt x="3256835" y="56543"/>
                  </a:lnTo>
                  <a:lnTo>
                    <a:pt x="3260319" y="55639"/>
                  </a:lnTo>
                  <a:lnTo>
                    <a:pt x="3263802" y="54735"/>
                  </a:lnTo>
                  <a:lnTo>
                    <a:pt x="3267285" y="53833"/>
                  </a:lnTo>
                  <a:lnTo>
                    <a:pt x="3270768" y="52932"/>
                  </a:lnTo>
                  <a:lnTo>
                    <a:pt x="3274252" y="52031"/>
                  </a:lnTo>
                  <a:lnTo>
                    <a:pt x="3277735" y="51132"/>
                  </a:lnTo>
                  <a:lnTo>
                    <a:pt x="3281218" y="50234"/>
                  </a:lnTo>
                  <a:lnTo>
                    <a:pt x="3284701" y="49338"/>
                  </a:lnTo>
                  <a:lnTo>
                    <a:pt x="3288185" y="48442"/>
                  </a:lnTo>
                  <a:lnTo>
                    <a:pt x="3291668" y="47547"/>
                  </a:lnTo>
                  <a:lnTo>
                    <a:pt x="3295151" y="46654"/>
                  </a:lnTo>
                  <a:lnTo>
                    <a:pt x="3298634" y="45762"/>
                  </a:lnTo>
                  <a:lnTo>
                    <a:pt x="3302118" y="44870"/>
                  </a:lnTo>
                  <a:lnTo>
                    <a:pt x="3305601" y="43980"/>
                  </a:lnTo>
                  <a:lnTo>
                    <a:pt x="3309084" y="43091"/>
                  </a:lnTo>
                  <a:lnTo>
                    <a:pt x="3312567" y="42203"/>
                  </a:lnTo>
                  <a:lnTo>
                    <a:pt x="3316051" y="41316"/>
                  </a:lnTo>
                  <a:lnTo>
                    <a:pt x="3319534" y="40431"/>
                  </a:lnTo>
                  <a:lnTo>
                    <a:pt x="3323017" y="39546"/>
                  </a:lnTo>
                  <a:lnTo>
                    <a:pt x="3326500" y="38662"/>
                  </a:lnTo>
                  <a:lnTo>
                    <a:pt x="3329984" y="37780"/>
                  </a:lnTo>
                  <a:lnTo>
                    <a:pt x="3333467" y="36899"/>
                  </a:lnTo>
                  <a:lnTo>
                    <a:pt x="3336950" y="36018"/>
                  </a:lnTo>
                  <a:lnTo>
                    <a:pt x="3340433" y="35139"/>
                  </a:lnTo>
                  <a:lnTo>
                    <a:pt x="3343917" y="34261"/>
                  </a:lnTo>
                  <a:lnTo>
                    <a:pt x="3347400" y="33384"/>
                  </a:lnTo>
                  <a:lnTo>
                    <a:pt x="3350883" y="32508"/>
                  </a:lnTo>
                  <a:lnTo>
                    <a:pt x="3354366" y="31633"/>
                  </a:lnTo>
                  <a:lnTo>
                    <a:pt x="3357850" y="30759"/>
                  </a:lnTo>
                  <a:lnTo>
                    <a:pt x="3361333" y="29886"/>
                  </a:lnTo>
                  <a:lnTo>
                    <a:pt x="3364816" y="29015"/>
                  </a:lnTo>
                  <a:lnTo>
                    <a:pt x="3368299" y="28144"/>
                  </a:lnTo>
                  <a:lnTo>
                    <a:pt x="3371783" y="27275"/>
                  </a:lnTo>
                  <a:lnTo>
                    <a:pt x="3375266" y="26406"/>
                  </a:lnTo>
                  <a:lnTo>
                    <a:pt x="3378749" y="25539"/>
                  </a:lnTo>
                  <a:lnTo>
                    <a:pt x="3382232" y="24672"/>
                  </a:lnTo>
                  <a:lnTo>
                    <a:pt x="3385716" y="23807"/>
                  </a:lnTo>
                  <a:lnTo>
                    <a:pt x="3389199" y="22943"/>
                  </a:lnTo>
                  <a:lnTo>
                    <a:pt x="3392682" y="22079"/>
                  </a:lnTo>
                  <a:lnTo>
                    <a:pt x="3396165" y="21217"/>
                  </a:lnTo>
                  <a:lnTo>
                    <a:pt x="3399649" y="20356"/>
                  </a:lnTo>
                  <a:lnTo>
                    <a:pt x="3403132" y="19496"/>
                  </a:lnTo>
                  <a:lnTo>
                    <a:pt x="3406615" y="18637"/>
                  </a:lnTo>
                  <a:lnTo>
                    <a:pt x="3410098" y="17779"/>
                  </a:lnTo>
                  <a:lnTo>
                    <a:pt x="3413582" y="16922"/>
                  </a:lnTo>
                  <a:lnTo>
                    <a:pt x="3417065" y="16066"/>
                  </a:lnTo>
                  <a:lnTo>
                    <a:pt x="3420548" y="15211"/>
                  </a:lnTo>
                  <a:lnTo>
                    <a:pt x="3424031" y="14358"/>
                  </a:lnTo>
                  <a:lnTo>
                    <a:pt x="3427515" y="13505"/>
                  </a:lnTo>
                  <a:lnTo>
                    <a:pt x="3430998" y="12653"/>
                  </a:lnTo>
                  <a:lnTo>
                    <a:pt x="3434481" y="11802"/>
                  </a:lnTo>
                  <a:lnTo>
                    <a:pt x="3437964" y="10953"/>
                  </a:lnTo>
                  <a:lnTo>
                    <a:pt x="3441447" y="10104"/>
                  </a:lnTo>
                  <a:lnTo>
                    <a:pt x="3444931" y="9256"/>
                  </a:lnTo>
                  <a:lnTo>
                    <a:pt x="3448414" y="8410"/>
                  </a:lnTo>
                  <a:lnTo>
                    <a:pt x="3451897" y="7564"/>
                  </a:lnTo>
                  <a:lnTo>
                    <a:pt x="3455380" y="6720"/>
                  </a:lnTo>
                  <a:lnTo>
                    <a:pt x="3458864" y="5876"/>
                  </a:lnTo>
                  <a:lnTo>
                    <a:pt x="3462347" y="5033"/>
                  </a:lnTo>
                  <a:lnTo>
                    <a:pt x="3465830" y="4192"/>
                  </a:lnTo>
                  <a:lnTo>
                    <a:pt x="3469313" y="3351"/>
                  </a:lnTo>
                  <a:lnTo>
                    <a:pt x="3472797" y="2512"/>
                  </a:lnTo>
                  <a:lnTo>
                    <a:pt x="3476280" y="1673"/>
                  </a:lnTo>
                  <a:lnTo>
                    <a:pt x="3479763" y="836"/>
                  </a:lnTo>
                  <a:lnTo>
                    <a:pt x="3483246" y="0"/>
                  </a:lnTo>
                  <a:lnTo>
                    <a:pt x="3483246" y="348324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8" name="pl28"/>
            <p:cNvSpPr/>
            <p:nvPr/>
          </p:nvSpPr>
          <p:spPr>
            <a:xfrm>
              <a:off x="2272011" y="2068820"/>
              <a:ext cx="3483246" cy="2089530"/>
            </a:xfrm>
            <a:custGeom>
              <a:avLst/>
              <a:gdLst/>
              <a:ahLst/>
              <a:cxnLst/>
              <a:rect l="0" t="0" r="0" b="0"/>
              <a:pathLst>
                <a:path w="3483246" h="208953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0"/>
                  </a:lnTo>
                  <a:lnTo>
                    <a:pt x="1166887" y="0"/>
                  </a:lnTo>
                  <a:lnTo>
                    <a:pt x="1170370" y="0"/>
                  </a:lnTo>
                  <a:lnTo>
                    <a:pt x="1173854" y="0"/>
                  </a:lnTo>
                  <a:lnTo>
                    <a:pt x="1177337" y="0"/>
                  </a:lnTo>
                  <a:lnTo>
                    <a:pt x="1180820" y="0"/>
                  </a:lnTo>
                  <a:lnTo>
                    <a:pt x="1184303" y="0"/>
                  </a:lnTo>
                  <a:lnTo>
                    <a:pt x="1187787" y="0"/>
                  </a:lnTo>
                  <a:lnTo>
                    <a:pt x="1191270" y="0"/>
                  </a:lnTo>
                  <a:lnTo>
                    <a:pt x="1194753" y="0"/>
                  </a:lnTo>
                  <a:lnTo>
                    <a:pt x="1198236" y="0"/>
                  </a:lnTo>
                  <a:lnTo>
                    <a:pt x="1201720" y="0"/>
                  </a:lnTo>
                  <a:lnTo>
                    <a:pt x="1205203" y="0"/>
                  </a:lnTo>
                  <a:lnTo>
                    <a:pt x="1208686" y="0"/>
                  </a:lnTo>
                  <a:lnTo>
                    <a:pt x="1212169" y="0"/>
                  </a:lnTo>
                  <a:lnTo>
                    <a:pt x="1215653" y="0"/>
                  </a:lnTo>
                  <a:lnTo>
                    <a:pt x="1219136" y="0"/>
                  </a:lnTo>
                  <a:lnTo>
                    <a:pt x="1222619" y="0"/>
                  </a:lnTo>
                  <a:lnTo>
                    <a:pt x="1226102" y="0"/>
                  </a:lnTo>
                  <a:lnTo>
                    <a:pt x="1229586" y="0"/>
                  </a:lnTo>
                  <a:lnTo>
                    <a:pt x="1233069" y="0"/>
                  </a:lnTo>
                  <a:lnTo>
                    <a:pt x="1236552" y="0"/>
                  </a:lnTo>
                  <a:lnTo>
                    <a:pt x="1240035" y="0"/>
                  </a:lnTo>
                  <a:lnTo>
                    <a:pt x="1243519" y="0"/>
                  </a:lnTo>
                  <a:lnTo>
                    <a:pt x="1247002" y="0"/>
                  </a:lnTo>
                  <a:lnTo>
                    <a:pt x="1250485" y="0"/>
                  </a:lnTo>
                  <a:lnTo>
                    <a:pt x="1253968" y="0"/>
                  </a:lnTo>
                  <a:lnTo>
                    <a:pt x="1257452" y="0"/>
                  </a:lnTo>
                  <a:lnTo>
                    <a:pt x="1260935" y="0"/>
                  </a:lnTo>
                  <a:lnTo>
                    <a:pt x="1264418" y="0"/>
                  </a:lnTo>
                  <a:lnTo>
                    <a:pt x="1267901" y="0"/>
                  </a:lnTo>
                  <a:lnTo>
                    <a:pt x="1271385" y="0"/>
                  </a:lnTo>
                  <a:lnTo>
                    <a:pt x="1274868" y="0"/>
                  </a:lnTo>
                  <a:lnTo>
                    <a:pt x="1278351" y="0"/>
                  </a:lnTo>
                  <a:lnTo>
                    <a:pt x="1281834" y="0"/>
                  </a:lnTo>
                  <a:lnTo>
                    <a:pt x="1285318" y="0"/>
                  </a:lnTo>
                  <a:lnTo>
                    <a:pt x="1288801" y="0"/>
                  </a:lnTo>
                  <a:lnTo>
                    <a:pt x="1292284" y="0"/>
                  </a:lnTo>
                  <a:lnTo>
                    <a:pt x="1295767" y="0"/>
                  </a:lnTo>
                  <a:lnTo>
                    <a:pt x="1299251" y="0"/>
                  </a:lnTo>
                  <a:lnTo>
                    <a:pt x="1302734" y="0"/>
                  </a:lnTo>
                  <a:lnTo>
                    <a:pt x="1306217" y="0"/>
                  </a:lnTo>
                  <a:lnTo>
                    <a:pt x="1309700" y="0"/>
                  </a:lnTo>
                  <a:lnTo>
                    <a:pt x="1313184" y="0"/>
                  </a:lnTo>
                  <a:lnTo>
                    <a:pt x="1316667" y="0"/>
                  </a:lnTo>
                  <a:lnTo>
                    <a:pt x="1320150" y="0"/>
                  </a:lnTo>
                  <a:lnTo>
                    <a:pt x="1323633" y="0"/>
                  </a:lnTo>
                  <a:lnTo>
                    <a:pt x="1327117" y="0"/>
                  </a:lnTo>
                  <a:lnTo>
                    <a:pt x="1330600" y="0"/>
                  </a:lnTo>
                  <a:lnTo>
                    <a:pt x="1334083" y="0"/>
                  </a:lnTo>
                  <a:lnTo>
                    <a:pt x="1337566" y="0"/>
                  </a:lnTo>
                  <a:lnTo>
                    <a:pt x="1341050" y="0"/>
                  </a:lnTo>
                  <a:lnTo>
                    <a:pt x="1344533" y="0"/>
                  </a:lnTo>
                  <a:lnTo>
                    <a:pt x="1348016" y="0"/>
                  </a:lnTo>
                  <a:lnTo>
                    <a:pt x="1351499" y="0"/>
                  </a:lnTo>
                  <a:lnTo>
                    <a:pt x="1354983" y="0"/>
                  </a:lnTo>
                  <a:lnTo>
                    <a:pt x="1358466" y="0"/>
                  </a:lnTo>
                  <a:lnTo>
                    <a:pt x="1361949" y="0"/>
                  </a:lnTo>
                  <a:lnTo>
                    <a:pt x="1365432" y="0"/>
                  </a:lnTo>
                  <a:lnTo>
                    <a:pt x="1368916" y="0"/>
                  </a:lnTo>
                  <a:lnTo>
                    <a:pt x="1372399" y="0"/>
                  </a:lnTo>
                  <a:lnTo>
                    <a:pt x="1375882" y="0"/>
                  </a:lnTo>
                  <a:lnTo>
                    <a:pt x="1379365" y="0"/>
                  </a:lnTo>
                  <a:lnTo>
                    <a:pt x="1382849" y="0"/>
                  </a:lnTo>
                  <a:lnTo>
                    <a:pt x="1386332" y="0"/>
                  </a:lnTo>
                  <a:lnTo>
                    <a:pt x="1389815" y="0"/>
                  </a:lnTo>
                  <a:lnTo>
                    <a:pt x="1393298" y="0"/>
                  </a:lnTo>
                  <a:lnTo>
                    <a:pt x="1396782" y="0"/>
                  </a:lnTo>
                  <a:lnTo>
                    <a:pt x="1400265" y="0"/>
                  </a:lnTo>
                  <a:lnTo>
                    <a:pt x="1403748" y="0"/>
                  </a:lnTo>
                  <a:lnTo>
                    <a:pt x="1407231" y="0"/>
                  </a:lnTo>
                  <a:lnTo>
                    <a:pt x="1410715" y="0"/>
                  </a:lnTo>
                  <a:lnTo>
                    <a:pt x="1414198" y="0"/>
                  </a:lnTo>
                  <a:lnTo>
                    <a:pt x="1417681" y="0"/>
                  </a:lnTo>
                  <a:lnTo>
                    <a:pt x="1421164" y="0"/>
                  </a:lnTo>
                  <a:lnTo>
                    <a:pt x="1424648" y="0"/>
                  </a:lnTo>
                  <a:lnTo>
                    <a:pt x="1428131" y="0"/>
                  </a:lnTo>
                  <a:lnTo>
                    <a:pt x="1431614" y="0"/>
                  </a:lnTo>
                  <a:lnTo>
                    <a:pt x="1435097" y="0"/>
                  </a:lnTo>
                  <a:lnTo>
                    <a:pt x="1438580" y="0"/>
                  </a:lnTo>
                  <a:lnTo>
                    <a:pt x="1442064" y="0"/>
                  </a:lnTo>
                  <a:lnTo>
                    <a:pt x="1445547" y="0"/>
                  </a:lnTo>
                  <a:lnTo>
                    <a:pt x="1449030" y="0"/>
                  </a:lnTo>
                  <a:lnTo>
                    <a:pt x="1452513" y="0"/>
                  </a:lnTo>
                  <a:lnTo>
                    <a:pt x="1455997" y="0"/>
                  </a:lnTo>
                  <a:lnTo>
                    <a:pt x="1459480" y="0"/>
                  </a:lnTo>
                  <a:lnTo>
                    <a:pt x="1462963" y="0"/>
                  </a:lnTo>
                  <a:lnTo>
                    <a:pt x="1466446" y="0"/>
                  </a:lnTo>
                  <a:lnTo>
                    <a:pt x="1469930" y="0"/>
                  </a:lnTo>
                  <a:lnTo>
                    <a:pt x="1473413" y="0"/>
                  </a:lnTo>
                  <a:lnTo>
                    <a:pt x="1476896" y="0"/>
                  </a:lnTo>
                  <a:lnTo>
                    <a:pt x="1480379" y="0"/>
                  </a:lnTo>
                  <a:lnTo>
                    <a:pt x="1483863" y="0"/>
                  </a:lnTo>
                  <a:lnTo>
                    <a:pt x="1487346" y="0"/>
                  </a:lnTo>
                  <a:lnTo>
                    <a:pt x="1490829" y="0"/>
                  </a:lnTo>
                  <a:lnTo>
                    <a:pt x="1494312" y="0"/>
                  </a:lnTo>
                  <a:lnTo>
                    <a:pt x="1497796" y="0"/>
                  </a:lnTo>
                  <a:lnTo>
                    <a:pt x="1501279" y="0"/>
                  </a:lnTo>
                  <a:lnTo>
                    <a:pt x="1504762" y="0"/>
                  </a:lnTo>
                  <a:lnTo>
                    <a:pt x="1508245" y="0"/>
                  </a:lnTo>
                  <a:lnTo>
                    <a:pt x="1511729" y="0"/>
                  </a:lnTo>
                  <a:lnTo>
                    <a:pt x="1515212" y="0"/>
                  </a:lnTo>
                  <a:lnTo>
                    <a:pt x="1518695" y="0"/>
                  </a:lnTo>
                  <a:lnTo>
                    <a:pt x="1522178" y="0"/>
                  </a:lnTo>
                  <a:lnTo>
                    <a:pt x="1525662" y="0"/>
                  </a:lnTo>
                  <a:lnTo>
                    <a:pt x="1529145" y="0"/>
                  </a:lnTo>
                  <a:lnTo>
                    <a:pt x="1532628" y="0"/>
                  </a:lnTo>
                  <a:lnTo>
                    <a:pt x="1536111" y="0"/>
                  </a:lnTo>
                  <a:lnTo>
                    <a:pt x="1539595" y="0"/>
                  </a:lnTo>
                  <a:lnTo>
                    <a:pt x="1543078" y="0"/>
                  </a:lnTo>
                  <a:lnTo>
                    <a:pt x="1546561" y="0"/>
                  </a:lnTo>
                  <a:lnTo>
                    <a:pt x="1550044" y="0"/>
                  </a:lnTo>
                  <a:lnTo>
                    <a:pt x="1553528" y="0"/>
                  </a:lnTo>
                  <a:lnTo>
                    <a:pt x="1557011" y="0"/>
                  </a:lnTo>
                  <a:lnTo>
                    <a:pt x="1560494" y="0"/>
                  </a:lnTo>
                  <a:lnTo>
                    <a:pt x="1563977" y="0"/>
                  </a:lnTo>
                  <a:lnTo>
                    <a:pt x="1567461" y="0"/>
                  </a:lnTo>
                  <a:lnTo>
                    <a:pt x="1570944" y="0"/>
                  </a:lnTo>
                  <a:lnTo>
                    <a:pt x="1574427" y="0"/>
                  </a:lnTo>
                  <a:lnTo>
                    <a:pt x="1577910" y="0"/>
                  </a:lnTo>
                  <a:lnTo>
                    <a:pt x="1581394" y="0"/>
                  </a:lnTo>
                  <a:lnTo>
                    <a:pt x="1584877" y="0"/>
                  </a:lnTo>
                  <a:lnTo>
                    <a:pt x="1588360" y="0"/>
                  </a:lnTo>
                  <a:lnTo>
                    <a:pt x="1591843" y="0"/>
                  </a:lnTo>
                  <a:lnTo>
                    <a:pt x="1595327" y="0"/>
                  </a:lnTo>
                  <a:lnTo>
                    <a:pt x="1598810" y="0"/>
                  </a:lnTo>
                  <a:lnTo>
                    <a:pt x="1602293" y="0"/>
                  </a:lnTo>
                  <a:lnTo>
                    <a:pt x="1605776" y="0"/>
                  </a:lnTo>
                  <a:lnTo>
                    <a:pt x="1609260" y="0"/>
                  </a:lnTo>
                  <a:lnTo>
                    <a:pt x="1612743" y="0"/>
                  </a:lnTo>
                  <a:lnTo>
                    <a:pt x="1616226" y="0"/>
                  </a:lnTo>
                  <a:lnTo>
                    <a:pt x="1619709" y="0"/>
                  </a:lnTo>
                  <a:lnTo>
                    <a:pt x="1623193" y="0"/>
                  </a:lnTo>
                  <a:lnTo>
                    <a:pt x="1626676" y="0"/>
                  </a:lnTo>
                  <a:lnTo>
                    <a:pt x="1630159" y="0"/>
                  </a:lnTo>
                  <a:lnTo>
                    <a:pt x="1633642" y="0"/>
                  </a:lnTo>
                  <a:lnTo>
                    <a:pt x="1637126" y="0"/>
                  </a:lnTo>
                  <a:lnTo>
                    <a:pt x="1640609" y="0"/>
                  </a:lnTo>
                  <a:lnTo>
                    <a:pt x="1644092" y="0"/>
                  </a:lnTo>
                  <a:lnTo>
                    <a:pt x="1647575" y="0"/>
                  </a:lnTo>
                  <a:lnTo>
                    <a:pt x="1651059" y="0"/>
                  </a:lnTo>
                  <a:lnTo>
                    <a:pt x="1654542" y="0"/>
                  </a:lnTo>
                  <a:lnTo>
                    <a:pt x="1658025" y="0"/>
                  </a:lnTo>
                  <a:lnTo>
                    <a:pt x="1661508" y="0"/>
                  </a:lnTo>
                  <a:lnTo>
                    <a:pt x="1664992" y="0"/>
                  </a:lnTo>
                  <a:lnTo>
                    <a:pt x="1668475" y="0"/>
                  </a:lnTo>
                  <a:lnTo>
                    <a:pt x="1671958" y="0"/>
                  </a:lnTo>
                  <a:lnTo>
                    <a:pt x="1675441" y="0"/>
                  </a:lnTo>
                  <a:lnTo>
                    <a:pt x="1678925" y="0"/>
                  </a:lnTo>
                  <a:lnTo>
                    <a:pt x="1682408" y="0"/>
                  </a:lnTo>
                  <a:lnTo>
                    <a:pt x="1685891" y="0"/>
                  </a:lnTo>
                  <a:lnTo>
                    <a:pt x="1689374" y="0"/>
                  </a:lnTo>
                  <a:lnTo>
                    <a:pt x="1692858" y="0"/>
                  </a:lnTo>
                  <a:lnTo>
                    <a:pt x="1696341" y="0"/>
                  </a:lnTo>
                  <a:lnTo>
                    <a:pt x="1699824" y="0"/>
                  </a:lnTo>
                  <a:lnTo>
                    <a:pt x="1703307" y="0"/>
                  </a:lnTo>
                  <a:lnTo>
                    <a:pt x="1706791" y="0"/>
                  </a:lnTo>
                  <a:lnTo>
                    <a:pt x="1710274" y="0"/>
                  </a:lnTo>
                  <a:lnTo>
                    <a:pt x="1713757" y="0"/>
                  </a:lnTo>
                  <a:lnTo>
                    <a:pt x="1717240" y="0"/>
                  </a:lnTo>
                  <a:lnTo>
                    <a:pt x="1720723" y="0"/>
                  </a:lnTo>
                  <a:lnTo>
                    <a:pt x="1724207" y="0"/>
                  </a:lnTo>
                  <a:lnTo>
                    <a:pt x="1727690" y="0"/>
                  </a:lnTo>
                  <a:lnTo>
                    <a:pt x="1731173" y="0"/>
                  </a:lnTo>
                  <a:lnTo>
                    <a:pt x="1734656" y="0"/>
                  </a:lnTo>
                  <a:lnTo>
                    <a:pt x="1738140" y="0"/>
                  </a:lnTo>
                  <a:lnTo>
                    <a:pt x="1741623" y="0"/>
                  </a:lnTo>
                  <a:lnTo>
                    <a:pt x="1745106" y="0"/>
                  </a:lnTo>
                  <a:lnTo>
                    <a:pt x="1748589" y="0"/>
                  </a:lnTo>
                  <a:lnTo>
                    <a:pt x="1752073" y="0"/>
                  </a:lnTo>
                  <a:lnTo>
                    <a:pt x="1755556" y="0"/>
                  </a:lnTo>
                  <a:lnTo>
                    <a:pt x="1759039" y="0"/>
                  </a:lnTo>
                  <a:lnTo>
                    <a:pt x="1762522" y="0"/>
                  </a:lnTo>
                  <a:lnTo>
                    <a:pt x="1766006" y="0"/>
                  </a:lnTo>
                  <a:lnTo>
                    <a:pt x="1769489" y="0"/>
                  </a:lnTo>
                  <a:lnTo>
                    <a:pt x="1772972" y="0"/>
                  </a:lnTo>
                  <a:lnTo>
                    <a:pt x="1776455" y="0"/>
                  </a:lnTo>
                  <a:lnTo>
                    <a:pt x="1779939" y="0"/>
                  </a:lnTo>
                  <a:lnTo>
                    <a:pt x="1783422" y="0"/>
                  </a:lnTo>
                  <a:lnTo>
                    <a:pt x="1786905" y="0"/>
                  </a:lnTo>
                  <a:lnTo>
                    <a:pt x="1790388" y="0"/>
                  </a:lnTo>
                  <a:lnTo>
                    <a:pt x="1793872" y="0"/>
                  </a:lnTo>
                  <a:lnTo>
                    <a:pt x="1797355" y="0"/>
                  </a:lnTo>
                  <a:lnTo>
                    <a:pt x="1800838" y="0"/>
                  </a:lnTo>
                  <a:lnTo>
                    <a:pt x="1804321" y="0"/>
                  </a:lnTo>
                  <a:lnTo>
                    <a:pt x="1807805" y="0"/>
                  </a:lnTo>
                  <a:lnTo>
                    <a:pt x="1811288" y="0"/>
                  </a:lnTo>
                  <a:lnTo>
                    <a:pt x="1814771" y="0"/>
                  </a:lnTo>
                  <a:lnTo>
                    <a:pt x="1818254" y="0"/>
                  </a:lnTo>
                  <a:lnTo>
                    <a:pt x="1821738" y="0"/>
                  </a:lnTo>
                  <a:lnTo>
                    <a:pt x="1825221" y="0"/>
                  </a:lnTo>
                  <a:lnTo>
                    <a:pt x="1828704" y="0"/>
                  </a:lnTo>
                  <a:lnTo>
                    <a:pt x="1832187" y="0"/>
                  </a:lnTo>
                  <a:lnTo>
                    <a:pt x="1835671" y="0"/>
                  </a:lnTo>
                  <a:lnTo>
                    <a:pt x="1839154" y="0"/>
                  </a:lnTo>
                  <a:lnTo>
                    <a:pt x="1842637" y="0"/>
                  </a:lnTo>
                  <a:lnTo>
                    <a:pt x="1846120" y="0"/>
                  </a:lnTo>
                  <a:lnTo>
                    <a:pt x="1849604" y="0"/>
                  </a:lnTo>
                  <a:lnTo>
                    <a:pt x="1853087" y="0"/>
                  </a:lnTo>
                  <a:lnTo>
                    <a:pt x="1856570" y="0"/>
                  </a:lnTo>
                  <a:lnTo>
                    <a:pt x="1860053" y="0"/>
                  </a:lnTo>
                  <a:lnTo>
                    <a:pt x="1863537" y="0"/>
                  </a:lnTo>
                  <a:lnTo>
                    <a:pt x="1867020" y="0"/>
                  </a:lnTo>
                  <a:lnTo>
                    <a:pt x="1870503" y="0"/>
                  </a:lnTo>
                  <a:lnTo>
                    <a:pt x="1873986" y="0"/>
                  </a:lnTo>
                  <a:lnTo>
                    <a:pt x="1877470" y="0"/>
                  </a:lnTo>
                  <a:lnTo>
                    <a:pt x="1880953" y="0"/>
                  </a:lnTo>
                  <a:lnTo>
                    <a:pt x="1884436" y="0"/>
                  </a:lnTo>
                  <a:lnTo>
                    <a:pt x="1887919" y="0"/>
                  </a:lnTo>
                  <a:lnTo>
                    <a:pt x="1891403" y="0"/>
                  </a:lnTo>
                  <a:lnTo>
                    <a:pt x="1894886" y="0"/>
                  </a:lnTo>
                  <a:lnTo>
                    <a:pt x="1898369" y="0"/>
                  </a:lnTo>
                  <a:lnTo>
                    <a:pt x="1901852" y="0"/>
                  </a:lnTo>
                  <a:lnTo>
                    <a:pt x="1905336" y="0"/>
                  </a:lnTo>
                  <a:lnTo>
                    <a:pt x="1908819" y="0"/>
                  </a:lnTo>
                  <a:lnTo>
                    <a:pt x="1912302" y="0"/>
                  </a:lnTo>
                  <a:lnTo>
                    <a:pt x="1915785" y="0"/>
                  </a:lnTo>
                  <a:lnTo>
                    <a:pt x="1919269" y="0"/>
                  </a:lnTo>
                  <a:lnTo>
                    <a:pt x="1922752" y="0"/>
                  </a:lnTo>
                  <a:lnTo>
                    <a:pt x="1926235" y="0"/>
                  </a:lnTo>
                  <a:lnTo>
                    <a:pt x="1929718" y="0"/>
                  </a:lnTo>
                  <a:lnTo>
                    <a:pt x="1933202" y="0"/>
                  </a:lnTo>
                  <a:lnTo>
                    <a:pt x="1936685" y="0"/>
                  </a:lnTo>
                  <a:lnTo>
                    <a:pt x="1940168" y="0"/>
                  </a:lnTo>
                  <a:lnTo>
                    <a:pt x="1943651" y="0"/>
                  </a:lnTo>
                  <a:lnTo>
                    <a:pt x="1947135" y="0"/>
                  </a:lnTo>
                  <a:lnTo>
                    <a:pt x="1950618" y="0"/>
                  </a:lnTo>
                  <a:lnTo>
                    <a:pt x="1954101" y="0"/>
                  </a:lnTo>
                  <a:lnTo>
                    <a:pt x="1957584" y="0"/>
                  </a:lnTo>
                  <a:lnTo>
                    <a:pt x="1961068" y="0"/>
                  </a:lnTo>
                  <a:lnTo>
                    <a:pt x="1964551" y="0"/>
                  </a:lnTo>
                  <a:lnTo>
                    <a:pt x="1968034" y="0"/>
                  </a:lnTo>
                  <a:lnTo>
                    <a:pt x="1971517" y="0"/>
                  </a:lnTo>
                  <a:lnTo>
                    <a:pt x="1975001" y="0"/>
                  </a:lnTo>
                  <a:lnTo>
                    <a:pt x="1978484" y="0"/>
                  </a:lnTo>
                  <a:lnTo>
                    <a:pt x="1981967" y="0"/>
                  </a:lnTo>
                  <a:lnTo>
                    <a:pt x="1985450" y="0"/>
                  </a:lnTo>
                  <a:lnTo>
                    <a:pt x="1988934" y="0"/>
                  </a:lnTo>
                  <a:lnTo>
                    <a:pt x="1992417" y="0"/>
                  </a:lnTo>
                  <a:lnTo>
                    <a:pt x="1995900" y="0"/>
                  </a:lnTo>
                  <a:lnTo>
                    <a:pt x="1999383" y="0"/>
                  </a:lnTo>
                  <a:lnTo>
                    <a:pt x="2002867" y="0"/>
                  </a:lnTo>
                  <a:lnTo>
                    <a:pt x="2006350" y="0"/>
                  </a:lnTo>
                  <a:lnTo>
                    <a:pt x="2009833" y="0"/>
                  </a:lnTo>
                  <a:lnTo>
                    <a:pt x="2013316" y="0"/>
                  </a:lnTo>
                  <a:lnTo>
                    <a:pt x="2016799" y="0"/>
                  </a:lnTo>
                  <a:lnTo>
                    <a:pt x="2020283" y="0"/>
                  </a:lnTo>
                  <a:lnTo>
                    <a:pt x="2023766" y="0"/>
                  </a:lnTo>
                  <a:lnTo>
                    <a:pt x="2027249" y="0"/>
                  </a:lnTo>
                  <a:lnTo>
                    <a:pt x="2030732" y="0"/>
                  </a:lnTo>
                  <a:lnTo>
                    <a:pt x="2034216" y="0"/>
                  </a:lnTo>
                  <a:lnTo>
                    <a:pt x="2037699" y="0"/>
                  </a:lnTo>
                  <a:lnTo>
                    <a:pt x="2041182" y="0"/>
                  </a:lnTo>
                  <a:lnTo>
                    <a:pt x="2044665" y="0"/>
                  </a:lnTo>
                  <a:lnTo>
                    <a:pt x="2048149" y="0"/>
                  </a:lnTo>
                  <a:lnTo>
                    <a:pt x="2051632" y="0"/>
                  </a:lnTo>
                  <a:lnTo>
                    <a:pt x="2055115" y="0"/>
                  </a:lnTo>
                  <a:lnTo>
                    <a:pt x="2058598" y="0"/>
                  </a:lnTo>
                  <a:lnTo>
                    <a:pt x="2062082" y="0"/>
                  </a:lnTo>
                  <a:lnTo>
                    <a:pt x="2065565" y="0"/>
                  </a:lnTo>
                  <a:lnTo>
                    <a:pt x="2069048" y="0"/>
                  </a:lnTo>
                  <a:lnTo>
                    <a:pt x="2072531" y="0"/>
                  </a:lnTo>
                  <a:lnTo>
                    <a:pt x="2076015" y="0"/>
                  </a:lnTo>
                  <a:lnTo>
                    <a:pt x="2079498" y="0"/>
                  </a:lnTo>
                  <a:lnTo>
                    <a:pt x="2082981" y="0"/>
                  </a:lnTo>
                  <a:lnTo>
                    <a:pt x="2086464" y="0"/>
                  </a:lnTo>
                  <a:lnTo>
                    <a:pt x="2089948" y="0"/>
                  </a:lnTo>
                  <a:lnTo>
                    <a:pt x="2093431" y="0"/>
                  </a:lnTo>
                  <a:lnTo>
                    <a:pt x="2096914" y="0"/>
                  </a:lnTo>
                  <a:lnTo>
                    <a:pt x="2100397" y="0"/>
                  </a:lnTo>
                  <a:lnTo>
                    <a:pt x="2103881" y="0"/>
                  </a:lnTo>
                  <a:lnTo>
                    <a:pt x="2107364" y="0"/>
                  </a:lnTo>
                  <a:lnTo>
                    <a:pt x="2110847" y="0"/>
                  </a:lnTo>
                  <a:lnTo>
                    <a:pt x="2114330" y="0"/>
                  </a:lnTo>
                  <a:lnTo>
                    <a:pt x="2117814" y="0"/>
                  </a:lnTo>
                  <a:lnTo>
                    <a:pt x="2121297" y="0"/>
                  </a:lnTo>
                  <a:lnTo>
                    <a:pt x="2124780" y="0"/>
                  </a:lnTo>
                  <a:lnTo>
                    <a:pt x="2128263" y="0"/>
                  </a:lnTo>
                  <a:lnTo>
                    <a:pt x="2131747" y="0"/>
                  </a:lnTo>
                  <a:lnTo>
                    <a:pt x="2135230" y="0"/>
                  </a:lnTo>
                  <a:lnTo>
                    <a:pt x="2138713" y="0"/>
                  </a:lnTo>
                  <a:lnTo>
                    <a:pt x="2142196" y="0"/>
                  </a:lnTo>
                  <a:lnTo>
                    <a:pt x="2145680" y="0"/>
                  </a:lnTo>
                  <a:lnTo>
                    <a:pt x="2149163" y="0"/>
                  </a:lnTo>
                  <a:lnTo>
                    <a:pt x="2152646" y="0"/>
                  </a:lnTo>
                  <a:lnTo>
                    <a:pt x="2156129" y="0"/>
                  </a:lnTo>
                  <a:lnTo>
                    <a:pt x="2159613" y="0"/>
                  </a:lnTo>
                  <a:lnTo>
                    <a:pt x="2163096" y="0"/>
                  </a:lnTo>
                  <a:lnTo>
                    <a:pt x="2166579" y="0"/>
                  </a:lnTo>
                  <a:lnTo>
                    <a:pt x="2170062" y="0"/>
                  </a:lnTo>
                  <a:lnTo>
                    <a:pt x="2173546" y="0"/>
                  </a:lnTo>
                  <a:lnTo>
                    <a:pt x="2177029" y="0"/>
                  </a:lnTo>
                  <a:lnTo>
                    <a:pt x="2180512" y="0"/>
                  </a:lnTo>
                  <a:lnTo>
                    <a:pt x="2183995" y="0"/>
                  </a:lnTo>
                  <a:lnTo>
                    <a:pt x="2187479" y="0"/>
                  </a:lnTo>
                  <a:lnTo>
                    <a:pt x="2190962" y="0"/>
                  </a:lnTo>
                  <a:lnTo>
                    <a:pt x="2194445" y="0"/>
                  </a:lnTo>
                  <a:lnTo>
                    <a:pt x="2197928" y="0"/>
                  </a:lnTo>
                  <a:lnTo>
                    <a:pt x="2201412" y="0"/>
                  </a:lnTo>
                  <a:lnTo>
                    <a:pt x="2204895" y="0"/>
                  </a:lnTo>
                  <a:lnTo>
                    <a:pt x="2208378" y="0"/>
                  </a:lnTo>
                  <a:lnTo>
                    <a:pt x="2211861" y="0"/>
                  </a:lnTo>
                  <a:lnTo>
                    <a:pt x="2215345" y="0"/>
                  </a:lnTo>
                  <a:lnTo>
                    <a:pt x="2218828" y="0"/>
                  </a:lnTo>
                  <a:lnTo>
                    <a:pt x="2222311" y="0"/>
                  </a:lnTo>
                  <a:lnTo>
                    <a:pt x="2225794" y="0"/>
                  </a:lnTo>
                  <a:lnTo>
                    <a:pt x="2229278" y="0"/>
                  </a:lnTo>
                  <a:lnTo>
                    <a:pt x="2232761" y="0"/>
                  </a:lnTo>
                  <a:lnTo>
                    <a:pt x="2236244" y="0"/>
                  </a:lnTo>
                  <a:lnTo>
                    <a:pt x="2239727" y="0"/>
                  </a:lnTo>
                  <a:lnTo>
                    <a:pt x="2243211" y="0"/>
                  </a:lnTo>
                  <a:lnTo>
                    <a:pt x="2246694" y="0"/>
                  </a:lnTo>
                  <a:lnTo>
                    <a:pt x="2250177" y="0"/>
                  </a:lnTo>
                  <a:lnTo>
                    <a:pt x="2253660" y="0"/>
                  </a:lnTo>
                  <a:lnTo>
                    <a:pt x="2257144" y="0"/>
                  </a:lnTo>
                  <a:lnTo>
                    <a:pt x="2260627" y="0"/>
                  </a:lnTo>
                  <a:lnTo>
                    <a:pt x="2264110" y="0"/>
                  </a:lnTo>
                  <a:lnTo>
                    <a:pt x="2267593" y="0"/>
                  </a:lnTo>
                  <a:lnTo>
                    <a:pt x="2271077" y="0"/>
                  </a:lnTo>
                  <a:lnTo>
                    <a:pt x="2274560" y="0"/>
                  </a:lnTo>
                  <a:lnTo>
                    <a:pt x="2278043" y="0"/>
                  </a:lnTo>
                  <a:lnTo>
                    <a:pt x="2281526" y="0"/>
                  </a:lnTo>
                  <a:lnTo>
                    <a:pt x="2285010" y="0"/>
                  </a:lnTo>
                  <a:lnTo>
                    <a:pt x="2288493" y="0"/>
                  </a:lnTo>
                  <a:lnTo>
                    <a:pt x="2291976" y="0"/>
                  </a:lnTo>
                  <a:lnTo>
                    <a:pt x="2295459" y="0"/>
                  </a:lnTo>
                  <a:lnTo>
                    <a:pt x="2298942" y="0"/>
                  </a:lnTo>
                  <a:lnTo>
                    <a:pt x="2302426" y="0"/>
                  </a:lnTo>
                  <a:lnTo>
                    <a:pt x="2305909" y="0"/>
                  </a:lnTo>
                  <a:lnTo>
                    <a:pt x="2309392" y="0"/>
                  </a:lnTo>
                  <a:lnTo>
                    <a:pt x="2312875" y="0"/>
                  </a:lnTo>
                  <a:lnTo>
                    <a:pt x="2316359" y="0"/>
                  </a:lnTo>
                  <a:lnTo>
                    <a:pt x="2319842" y="0"/>
                  </a:lnTo>
                  <a:lnTo>
                    <a:pt x="2323325" y="2089530"/>
                  </a:lnTo>
                  <a:lnTo>
                    <a:pt x="2326808" y="2088277"/>
                  </a:lnTo>
                  <a:lnTo>
                    <a:pt x="2330292" y="2087026"/>
                  </a:lnTo>
                  <a:lnTo>
                    <a:pt x="2333775" y="2085776"/>
                  </a:lnTo>
                  <a:lnTo>
                    <a:pt x="2337258" y="2084528"/>
                  </a:lnTo>
                  <a:lnTo>
                    <a:pt x="2340741" y="2083281"/>
                  </a:lnTo>
                  <a:lnTo>
                    <a:pt x="2344225" y="2082036"/>
                  </a:lnTo>
                  <a:lnTo>
                    <a:pt x="2347708" y="2080792"/>
                  </a:lnTo>
                  <a:lnTo>
                    <a:pt x="2351191" y="2079550"/>
                  </a:lnTo>
                  <a:lnTo>
                    <a:pt x="2354674" y="2078309"/>
                  </a:lnTo>
                  <a:lnTo>
                    <a:pt x="2358158" y="2077070"/>
                  </a:lnTo>
                  <a:lnTo>
                    <a:pt x="2361641" y="2075832"/>
                  </a:lnTo>
                  <a:lnTo>
                    <a:pt x="2365124" y="2074596"/>
                  </a:lnTo>
                  <a:lnTo>
                    <a:pt x="2368607" y="2073361"/>
                  </a:lnTo>
                  <a:lnTo>
                    <a:pt x="2372091" y="2072127"/>
                  </a:lnTo>
                  <a:lnTo>
                    <a:pt x="2375574" y="2070895"/>
                  </a:lnTo>
                  <a:lnTo>
                    <a:pt x="2379057" y="2069665"/>
                  </a:lnTo>
                  <a:lnTo>
                    <a:pt x="2382540" y="2068436"/>
                  </a:lnTo>
                  <a:lnTo>
                    <a:pt x="2386024" y="2067208"/>
                  </a:lnTo>
                  <a:lnTo>
                    <a:pt x="2389507" y="2065982"/>
                  </a:lnTo>
                  <a:lnTo>
                    <a:pt x="2392990" y="2064758"/>
                  </a:lnTo>
                  <a:lnTo>
                    <a:pt x="2396473" y="2063534"/>
                  </a:lnTo>
                  <a:lnTo>
                    <a:pt x="2399957" y="2062313"/>
                  </a:lnTo>
                  <a:lnTo>
                    <a:pt x="2403440" y="2061092"/>
                  </a:lnTo>
                  <a:lnTo>
                    <a:pt x="2406923" y="2059874"/>
                  </a:lnTo>
                  <a:lnTo>
                    <a:pt x="2410406" y="2058656"/>
                  </a:lnTo>
                  <a:lnTo>
                    <a:pt x="2413890" y="2057440"/>
                  </a:lnTo>
                  <a:lnTo>
                    <a:pt x="2417373" y="2056226"/>
                  </a:lnTo>
                  <a:lnTo>
                    <a:pt x="2420856" y="2055012"/>
                  </a:lnTo>
                  <a:lnTo>
                    <a:pt x="2424339" y="2053801"/>
                  </a:lnTo>
                  <a:lnTo>
                    <a:pt x="2427823" y="2052591"/>
                  </a:lnTo>
                  <a:lnTo>
                    <a:pt x="2431306" y="2051382"/>
                  </a:lnTo>
                  <a:lnTo>
                    <a:pt x="2434789" y="2050174"/>
                  </a:lnTo>
                  <a:lnTo>
                    <a:pt x="2438272" y="2048968"/>
                  </a:lnTo>
                  <a:lnTo>
                    <a:pt x="2441756" y="2047764"/>
                  </a:lnTo>
                  <a:lnTo>
                    <a:pt x="2445239" y="2046561"/>
                  </a:lnTo>
                  <a:lnTo>
                    <a:pt x="2448722" y="2045359"/>
                  </a:lnTo>
                  <a:lnTo>
                    <a:pt x="2452205" y="2044159"/>
                  </a:lnTo>
                  <a:lnTo>
                    <a:pt x="2455689" y="2042960"/>
                  </a:lnTo>
                  <a:lnTo>
                    <a:pt x="2459172" y="2041762"/>
                  </a:lnTo>
                  <a:lnTo>
                    <a:pt x="2462655" y="2040566"/>
                  </a:lnTo>
                  <a:lnTo>
                    <a:pt x="2466138" y="2039371"/>
                  </a:lnTo>
                  <a:lnTo>
                    <a:pt x="2469622" y="2038178"/>
                  </a:lnTo>
                  <a:lnTo>
                    <a:pt x="2473105" y="2036986"/>
                  </a:lnTo>
                  <a:lnTo>
                    <a:pt x="2476588" y="2035796"/>
                  </a:lnTo>
                  <a:lnTo>
                    <a:pt x="2480071" y="2034606"/>
                  </a:lnTo>
                  <a:lnTo>
                    <a:pt x="2483555" y="2033419"/>
                  </a:lnTo>
                  <a:lnTo>
                    <a:pt x="2487038" y="2032232"/>
                  </a:lnTo>
                  <a:lnTo>
                    <a:pt x="2490521" y="2031047"/>
                  </a:lnTo>
                  <a:lnTo>
                    <a:pt x="2494004" y="2029864"/>
                  </a:lnTo>
                  <a:lnTo>
                    <a:pt x="2497488" y="2028681"/>
                  </a:lnTo>
                  <a:lnTo>
                    <a:pt x="2500971" y="2027501"/>
                  </a:lnTo>
                  <a:lnTo>
                    <a:pt x="2504454" y="2026321"/>
                  </a:lnTo>
                  <a:lnTo>
                    <a:pt x="2507937" y="2025143"/>
                  </a:lnTo>
                  <a:lnTo>
                    <a:pt x="2511421" y="2023966"/>
                  </a:lnTo>
                  <a:lnTo>
                    <a:pt x="2514904" y="2022791"/>
                  </a:lnTo>
                  <a:lnTo>
                    <a:pt x="2518387" y="2021617"/>
                  </a:lnTo>
                  <a:lnTo>
                    <a:pt x="2521870" y="2020444"/>
                  </a:lnTo>
                  <a:lnTo>
                    <a:pt x="2525354" y="2019273"/>
                  </a:lnTo>
                  <a:lnTo>
                    <a:pt x="2528837" y="2018103"/>
                  </a:lnTo>
                  <a:lnTo>
                    <a:pt x="2532320" y="2016935"/>
                  </a:lnTo>
                  <a:lnTo>
                    <a:pt x="2535803" y="2015767"/>
                  </a:lnTo>
                  <a:lnTo>
                    <a:pt x="2539287" y="2014602"/>
                  </a:lnTo>
                  <a:lnTo>
                    <a:pt x="2542770" y="2013437"/>
                  </a:lnTo>
                  <a:lnTo>
                    <a:pt x="2546253" y="2012274"/>
                  </a:lnTo>
                  <a:lnTo>
                    <a:pt x="2549736" y="2011112"/>
                  </a:lnTo>
                  <a:lnTo>
                    <a:pt x="2553220" y="2009952"/>
                  </a:lnTo>
                  <a:lnTo>
                    <a:pt x="2556703" y="2008792"/>
                  </a:lnTo>
                  <a:lnTo>
                    <a:pt x="2560186" y="2007635"/>
                  </a:lnTo>
                  <a:lnTo>
                    <a:pt x="2563669" y="2006478"/>
                  </a:lnTo>
                  <a:lnTo>
                    <a:pt x="2567153" y="2005323"/>
                  </a:lnTo>
                  <a:lnTo>
                    <a:pt x="2570636" y="2004169"/>
                  </a:lnTo>
                  <a:lnTo>
                    <a:pt x="2574119" y="2003017"/>
                  </a:lnTo>
                  <a:lnTo>
                    <a:pt x="2577602" y="2001866"/>
                  </a:lnTo>
                  <a:lnTo>
                    <a:pt x="2581085" y="2000716"/>
                  </a:lnTo>
                  <a:lnTo>
                    <a:pt x="2584569" y="1999567"/>
                  </a:lnTo>
                  <a:lnTo>
                    <a:pt x="2588052" y="1998420"/>
                  </a:lnTo>
                  <a:lnTo>
                    <a:pt x="2591535" y="1997274"/>
                  </a:lnTo>
                  <a:lnTo>
                    <a:pt x="2595018" y="1996130"/>
                  </a:lnTo>
                  <a:lnTo>
                    <a:pt x="2598502" y="1994986"/>
                  </a:lnTo>
                  <a:lnTo>
                    <a:pt x="2601985" y="1993844"/>
                  </a:lnTo>
                  <a:lnTo>
                    <a:pt x="2605468" y="1992704"/>
                  </a:lnTo>
                  <a:lnTo>
                    <a:pt x="2608951" y="1991564"/>
                  </a:lnTo>
                  <a:lnTo>
                    <a:pt x="2612435" y="1990426"/>
                  </a:lnTo>
                  <a:lnTo>
                    <a:pt x="2615918" y="1989290"/>
                  </a:lnTo>
                  <a:lnTo>
                    <a:pt x="2619401" y="1988154"/>
                  </a:lnTo>
                  <a:lnTo>
                    <a:pt x="2622884" y="1987020"/>
                  </a:lnTo>
                  <a:lnTo>
                    <a:pt x="2626368" y="1985887"/>
                  </a:lnTo>
                  <a:lnTo>
                    <a:pt x="2629851" y="1984756"/>
                  </a:lnTo>
                  <a:lnTo>
                    <a:pt x="2633334" y="1983625"/>
                  </a:lnTo>
                  <a:lnTo>
                    <a:pt x="2636817" y="1982496"/>
                  </a:lnTo>
                  <a:lnTo>
                    <a:pt x="2640301" y="1981369"/>
                  </a:lnTo>
                  <a:lnTo>
                    <a:pt x="2643784" y="1980242"/>
                  </a:lnTo>
                  <a:lnTo>
                    <a:pt x="2647267" y="1979117"/>
                  </a:lnTo>
                  <a:lnTo>
                    <a:pt x="2650750" y="1977993"/>
                  </a:lnTo>
                  <a:lnTo>
                    <a:pt x="2654234" y="1976871"/>
                  </a:lnTo>
                  <a:lnTo>
                    <a:pt x="2657717" y="1975749"/>
                  </a:lnTo>
                  <a:lnTo>
                    <a:pt x="2661200" y="1974629"/>
                  </a:lnTo>
                  <a:lnTo>
                    <a:pt x="2664683" y="1973511"/>
                  </a:lnTo>
                  <a:lnTo>
                    <a:pt x="2668167" y="1972393"/>
                  </a:lnTo>
                  <a:lnTo>
                    <a:pt x="2671650" y="1971277"/>
                  </a:lnTo>
                  <a:lnTo>
                    <a:pt x="2675133" y="1970162"/>
                  </a:lnTo>
                  <a:lnTo>
                    <a:pt x="2678616" y="1969048"/>
                  </a:lnTo>
                  <a:lnTo>
                    <a:pt x="2682100" y="1967936"/>
                  </a:lnTo>
                  <a:lnTo>
                    <a:pt x="2685583" y="1966824"/>
                  </a:lnTo>
                  <a:lnTo>
                    <a:pt x="2689066" y="1965714"/>
                  </a:lnTo>
                  <a:lnTo>
                    <a:pt x="2692549" y="1964606"/>
                  </a:lnTo>
                  <a:lnTo>
                    <a:pt x="2696033" y="1963498"/>
                  </a:lnTo>
                  <a:lnTo>
                    <a:pt x="2699516" y="1962392"/>
                  </a:lnTo>
                  <a:lnTo>
                    <a:pt x="2702999" y="1961287"/>
                  </a:lnTo>
                  <a:lnTo>
                    <a:pt x="2706482" y="1960183"/>
                  </a:lnTo>
                  <a:lnTo>
                    <a:pt x="2709966" y="1959081"/>
                  </a:lnTo>
                  <a:lnTo>
                    <a:pt x="2713449" y="1957980"/>
                  </a:lnTo>
                  <a:lnTo>
                    <a:pt x="2716932" y="1956880"/>
                  </a:lnTo>
                  <a:lnTo>
                    <a:pt x="2720415" y="1955781"/>
                  </a:lnTo>
                  <a:lnTo>
                    <a:pt x="2723899" y="1954684"/>
                  </a:lnTo>
                  <a:lnTo>
                    <a:pt x="2727382" y="1953587"/>
                  </a:lnTo>
                  <a:lnTo>
                    <a:pt x="2730865" y="1952492"/>
                  </a:lnTo>
                  <a:lnTo>
                    <a:pt x="2734348" y="1951398"/>
                  </a:lnTo>
                  <a:lnTo>
                    <a:pt x="2737832" y="1950306"/>
                  </a:lnTo>
                  <a:lnTo>
                    <a:pt x="2741315" y="1949214"/>
                  </a:lnTo>
                  <a:lnTo>
                    <a:pt x="2744798" y="1948124"/>
                  </a:lnTo>
                  <a:lnTo>
                    <a:pt x="2748281" y="1947035"/>
                  </a:lnTo>
                  <a:lnTo>
                    <a:pt x="2751765" y="1945948"/>
                  </a:lnTo>
                  <a:lnTo>
                    <a:pt x="2755248" y="1944861"/>
                  </a:lnTo>
                  <a:lnTo>
                    <a:pt x="2758731" y="1943776"/>
                  </a:lnTo>
                  <a:lnTo>
                    <a:pt x="2762214" y="1942692"/>
                  </a:lnTo>
                  <a:lnTo>
                    <a:pt x="2765698" y="1941609"/>
                  </a:lnTo>
                  <a:lnTo>
                    <a:pt x="2769181" y="1940527"/>
                  </a:lnTo>
                  <a:lnTo>
                    <a:pt x="2772664" y="1939447"/>
                  </a:lnTo>
                  <a:lnTo>
                    <a:pt x="2776147" y="1938367"/>
                  </a:lnTo>
                  <a:lnTo>
                    <a:pt x="2779631" y="1937289"/>
                  </a:lnTo>
                  <a:lnTo>
                    <a:pt x="2783114" y="1936212"/>
                  </a:lnTo>
                  <a:lnTo>
                    <a:pt x="2786597" y="1935137"/>
                  </a:lnTo>
                  <a:lnTo>
                    <a:pt x="2790080" y="1934062"/>
                  </a:lnTo>
                  <a:lnTo>
                    <a:pt x="2793564" y="1932989"/>
                  </a:lnTo>
                  <a:lnTo>
                    <a:pt x="2797047" y="1931917"/>
                  </a:lnTo>
                  <a:lnTo>
                    <a:pt x="2800530" y="1930846"/>
                  </a:lnTo>
                  <a:lnTo>
                    <a:pt x="2804013" y="1929776"/>
                  </a:lnTo>
                  <a:lnTo>
                    <a:pt x="2807497" y="1928708"/>
                  </a:lnTo>
                  <a:lnTo>
                    <a:pt x="2810980" y="1927640"/>
                  </a:lnTo>
                  <a:lnTo>
                    <a:pt x="2814463" y="1926574"/>
                  </a:lnTo>
                  <a:lnTo>
                    <a:pt x="2817946" y="1925509"/>
                  </a:lnTo>
                  <a:lnTo>
                    <a:pt x="2821430" y="1924445"/>
                  </a:lnTo>
                  <a:lnTo>
                    <a:pt x="2824913" y="1923383"/>
                  </a:lnTo>
                  <a:lnTo>
                    <a:pt x="2828396" y="1922321"/>
                  </a:lnTo>
                  <a:lnTo>
                    <a:pt x="2831879" y="1921261"/>
                  </a:lnTo>
                  <a:lnTo>
                    <a:pt x="2835363" y="1920202"/>
                  </a:lnTo>
                  <a:lnTo>
                    <a:pt x="2838846" y="1919144"/>
                  </a:lnTo>
                  <a:lnTo>
                    <a:pt x="2842329" y="1918087"/>
                  </a:lnTo>
                  <a:lnTo>
                    <a:pt x="2845812" y="1917031"/>
                  </a:lnTo>
                  <a:lnTo>
                    <a:pt x="2849296" y="1915977"/>
                  </a:lnTo>
                  <a:lnTo>
                    <a:pt x="2852779" y="1914924"/>
                  </a:lnTo>
                  <a:lnTo>
                    <a:pt x="2856262" y="1913871"/>
                  </a:lnTo>
                  <a:lnTo>
                    <a:pt x="2859745" y="1912820"/>
                  </a:lnTo>
                  <a:lnTo>
                    <a:pt x="2863229" y="1911771"/>
                  </a:lnTo>
                  <a:lnTo>
                    <a:pt x="2866712" y="1910722"/>
                  </a:lnTo>
                  <a:lnTo>
                    <a:pt x="2870195" y="1909674"/>
                  </a:lnTo>
                  <a:lnTo>
                    <a:pt x="2873678" y="1908628"/>
                  </a:lnTo>
                  <a:lnTo>
                    <a:pt x="2877161" y="1907583"/>
                  </a:lnTo>
                  <a:lnTo>
                    <a:pt x="2880645" y="1906539"/>
                  </a:lnTo>
                  <a:lnTo>
                    <a:pt x="2884128" y="1905496"/>
                  </a:lnTo>
                  <a:lnTo>
                    <a:pt x="2887611" y="1904454"/>
                  </a:lnTo>
                  <a:lnTo>
                    <a:pt x="2891094" y="1903413"/>
                  </a:lnTo>
                  <a:lnTo>
                    <a:pt x="2894578" y="1902374"/>
                  </a:lnTo>
                  <a:lnTo>
                    <a:pt x="2898061" y="1901335"/>
                  </a:lnTo>
                  <a:lnTo>
                    <a:pt x="2901544" y="1900298"/>
                  </a:lnTo>
                  <a:lnTo>
                    <a:pt x="2905027" y="1899262"/>
                  </a:lnTo>
                  <a:lnTo>
                    <a:pt x="2908511" y="1898227"/>
                  </a:lnTo>
                  <a:lnTo>
                    <a:pt x="2911994" y="1897193"/>
                  </a:lnTo>
                  <a:lnTo>
                    <a:pt x="2915477" y="1896160"/>
                  </a:lnTo>
                  <a:lnTo>
                    <a:pt x="2918960" y="1895128"/>
                  </a:lnTo>
                  <a:lnTo>
                    <a:pt x="2922444" y="1894098"/>
                  </a:lnTo>
                  <a:lnTo>
                    <a:pt x="2925927" y="1893069"/>
                  </a:lnTo>
                  <a:lnTo>
                    <a:pt x="2929410" y="1892040"/>
                  </a:lnTo>
                  <a:lnTo>
                    <a:pt x="2932893" y="1891013"/>
                  </a:lnTo>
                  <a:lnTo>
                    <a:pt x="2936377" y="1889987"/>
                  </a:lnTo>
                  <a:lnTo>
                    <a:pt x="2939860" y="1888962"/>
                  </a:lnTo>
                  <a:lnTo>
                    <a:pt x="2943343" y="1887938"/>
                  </a:lnTo>
                  <a:lnTo>
                    <a:pt x="2946826" y="1886916"/>
                  </a:lnTo>
                  <a:lnTo>
                    <a:pt x="2950310" y="1885894"/>
                  </a:lnTo>
                  <a:lnTo>
                    <a:pt x="2953793" y="1884873"/>
                  </a:lnTo>
                  <a:lnTo>
                    <a:pt x="2957276" y="1883854"/>
                  </a:lnTo>
                  <a:lnTo>
                    <a:pt x="2960759" y="1882836"/>
                  </a:lnTo>
                  <a:lnTo>
                    <a:pt x="2964243" y="1881818"/>
                  </a:lnTo>
                  <a:lnTo>
                    <a:pt x="2967726" y="1880802"/>
                  </a:lnTo>
                  <a:lnTo>
                    <a:pt x="2971209" y="1879787"/>
                  </a:lnTo>
                  <a:lnTo>
                    <a:pt x="2974692" y="1878773"/>
                  </a:lnTo>
                  <a:lnTo>
                    <a:pt x="2978176" y="1877761"/>
                  </a:lnTo>
                  <a:lnTo>
                    <a:pt x="2981659" y="1876749"/>
                  </a:lnTo>
                  <a:lnTo>
                    <a:pt x="2985142" y="1875738"/>
                  </a:lnTo>
                  <a:lnTo>
                    <a:pt x="2988625" y="1874729"/>
                  </a:lnTo>
                  <a:lnTo>
                    <a:pt x="2992109" y="1873720"/>
                  </a:lnTo>
                  <a:lnTo>
                    <a:pt x="2995592" y="1872713"/>
                  </a:lnTo>
                  <a:lnTo>
                    <a:pt x="2999075" y="1871707"/>
                  </a:lnTo>
                  <a:lnTo>
                    <a:pt x="3002558" y="1870701"/>
                  </a:lnTo>
                  <a:lnTo>
                    <a:pt x="3006042" y="1869697"/>
                  </a:lnTo>
                  <a:lnTo>
                    <a:pt x="3009525" y="1868694"/>
                  </a:lnTo>
                  <a:lnTo>
                    <a:pt x="3013008" y="1867692"/>
                  </a:lnTo>
                  <a:lnTo>
                    <a:pt x="3016491" y="1866691"/>
                  </a:lnTo>
                  <a:lnTo>
                    <a:pt x="3019975" y="1865691"/>
                  </a:lnTo>
                  <a:lnTo>
                    <a:pt x="3023458" y="1864693"/>
                  </a:lnTo>
                  <a:lnTo>
                    <a:pt x="3026941" y="1863695"/>
                  </a:lnTo>
                  <a:lnTo>
                    <a:pt x="3030424" y="1862698"/>
                  </a:lnTo>
                  <a:lnTo>
                    <a:pt x="3033908" y="1861703"/>
                  </a:lnTo>
                  <a:lnTo>
                    <a:pt x="3037391" y="1860708"/>
                  </a:lnTo>
                  <a:lnTo>
                    <a:pt x="3040874" y="1859715"/>
                  </a:lnTo>
                  <a:lnTo>
                    <a:pt x="3044357" y="1858723"/>
                  </a:lnTo>
                  <a:lnTo>
                    <a:pt x="3047841" y="1857731"/>
                  </a:lnTo>
                  <a:lnTo>
                    <a:pt x="3051324" y="1856741"/>
                  </a:lnTo>
                  <a:lnTo>
                    <a:pt x="3054807" y="1855752"/>
                  </a:lnTo>
                  <a:lnTo>
                    <a:pt x="3058290" y="1854764"/>
                  </a:lnTo>
                  <a:lnTo>
                    <a:pt x="3061774" y="1853776"/>
                  </a:lnTo>
                  <a:lnTo>
                    <a:pt x="3065257" y="1852790"/>
                  </a:lnTo>
                  <a:lnTo>
                    <a:pt x="3068740" y="1851805"/>
                  </a:lnTo>
                  <a:lnTo>
                    <a:pt x="3072223" y="1850821"/>
                  </a:lnTo>
                  <a:lnTo>
                    <a:pt x="3075707" y="1849839"/>
                  </a:lnTo>
                  <a:lnTo>
                    <a:pt x="3079190" y="1848857"/>
                  </a:lnTo>
                  <a:lnTo>
                    <a:pt x="3082673" y="1847876"/>
                  </a:lnTo>
                  <a:lnTo>
                    <a:pt x="3086156" y="1846896"/>
                  </a:lnTo>
                  <a:lnTo>
                    <a:pt x="3089640" y="1845917"/>
                  </a:lnTo>
                  <a:lnTo>
                    <a:pt x="3093123" y="1844940"/>
                  </a:lnTo>
                  <a:lnTo>
                    <a:pt x="3096606" y="1843963"/>
                  </a:lnTo>
                  <a:lnTo>
                    <a:pt x="3100089" y="1842987"/>
                  </a:lnTo>
                  <a:lnTo>
                    <a:pt x="3103573" y="1842013"/>
                  </a:lnTo>
                  <a:lnTo>
                    <a:pt x="3107056" y="1841039"/>
                  </a:lnTo>
                  <a:lnTo>
                    <a:pt x="3110539" y="1840067"/>
                  </a:lnTo>
                  <a:lnTo>
                    <a:pt x="3114022" y="1839095"/>
                  </a:lnTo>
                  <a:lnTo>
                    <a:pt x="3117506" y="1838125"/>
                  </a:lnTo>
                  <a:lnTo>
                    <a:pt x="3120989" y="1837155"/>
                  </a:lnTo>
                  <a:lnTo>
                    <a:pt x="3124472" y="1836187"/>
                  </a:lnTo>
                  <a:lnTo>
                    <a:pt x="3127955" y="1835219"/>
                  </a:lnTo>
                  <a:lnTo>
                    <a:pt x="3131439" y="1834253"/>
                  </a:lnTo>
                  <a:lnTo>
                    <a:pt x="3134922" y="1833287"/>
                  </a:lnTo>
                  <a:lnTo>
                    <a:pt x="3138405" y="1832323"/>
                  </a:lnTo>
                  <a:lnTo>
                    <a:pt x="3141888" y="1831360"/>
                  </a:lnTo>
                  <a:lnTo>
                    <a:pt x="3145372" y="1830397"/>
                  </a:lnTo>
                  <a:lnTo>
                    <a:pt x="3148855" y="1829436"/>
                  </a:lnTo>
                  <a:lnTo>
                    <a:pt x="3152338" y="1828476"/>
                  </a:lnTo>
                  <a:lnTo>
                    <a:pt x="3155821" y="1827516"/>
                  </a:lnTo>
                  <a:lnTo>
                    <a:pt x="3159304" y="1826558"/>
                  </a:lnTo>
                  <a:lnTo>
                    <a:pt x="3162788" y="1825601"/>
                  </a:lnTo>
                  <a:lnTo>
                    <a:pt x="3166271" y="1824644"/>
                  </a:lnTo>
                  <a:lnTo>
                    <a:pt x="3169754" y="1823689"/>
                  </a:lnTo>
                  <a:lnTo>
                    <a:pt x="3173237" y="1822735"/>
                  </a:lnTo>
                  <a:lnTo>
                    <a:pt x="3176721" y="1821781"/>
                  </a:lnTo>
                  <a:lnTo>
                    <a:pt x="3180204" y="1820829"/>
                  </a:lnTo>
                  <a:lnTo>
                    <a:pt x="3183687" y="1819878"/>
                  </a:lnTo>
                  <a:lnTo>
                    <a:pt x="3187170" y="1818927"/>
                  </a:lnTo>
                  <a:lnTo>
                    <a:pt x="3190654" y="1817978"/>
                  </a:lnTo>
                  <a:lnTo>
                    <a:pt x="3194137" y="1817030"/>
                  </a:lnTo>
                  <a:lnTo>
                    <a:pt x="3197620" y="1816082"/>
                  </a:lnTo>
                  <a:lnTo>
                    <a:pt x="3201103" y="1815136"/>
                  </a:lnTo>
                  <a:lnTo>
                    <a:pt x="3204587" y="1814191"/>
                  </a:lnTo>
                  <a:lnTo>
                    <a:pt x="3208070" y="1813246"/>
                  </a:lnTo>
                  <a:lnTo>
                    <a:pt x="3211553" y="1812303"/>
                  </a:lnTo>
                  <a:lnTo>
                    <a:pt x="3215036" y="1811360"/>
                  </a:lnTo>
                  <a:lnTo>
                    <a:pt x="3218520" y="1810419"/>
                  </a:lnTo>
                  <a:lnTo>
                    <a:pt x="3222003" y="1809478"/>
                  </a:lnTo>
                  <a:lnTo>
                    <a:pt x="3225486" y="1808539"/>
                  </a:lnTo>
                  <a:lnTo>
                    <a:pt x="3228969" y="1807600"/>
                  </a:lnTo>
                  <a:lnTo>
                    <a:pt x="3232453" y="1806663"/>
                  </a:lnTo>
                  <a:lnTo>
                    <a:pt x="3235936" y="1805726"/>
                  </a:lnTo>
                  <a:lnTo>
                    <a:pt x="3239419" y="1804791"/>
                  </a:lnTo>
                  <a:lnTo>
                    <a:pt x="3242902" y="1803856"/>
                  </a:lnTo>
                  <a:lnTo>
                    <a:pt x="3246386" y="1802922"/>
                  </a:lnTo>
                  <a:lnTo>
                    <a:pt x="3249869" y="1801990"/>
                  </a:lnTo>
                  <a:lnTo>
                    <a:pt x="3253352" y="1801058"/>
                  </a:lnTo>
                  <a:lnTo>
                    <a:pt x="3256835" y="1800127"/>
                  </a:lnTo>
                  <a:lnTo>
                    <a:pt x="3260319" y="1799197"/>
                  </a:lnTo>
                  <a:lnTo>
                    <a:pt x="3263802" y="1798268"/>
                  </a:lnTo>
                  <a:lnTo>
                    <a:pt x="3267285" y="1797341"/>
                  </a:lnTo>
                  <a:lnTo>
                    <a:pt x="3270768" y="1796414"/>
                  </a:lnTo>
                  <a:lnTo>
                    <a:pt x="3274252" y="1795488"/>
                  </a:lnTo>
                  <a:lnTo>
                    <a:pt x="3277735" y="1794563"/>
                  </a:lnTo>
                  <a:lnTo>
                    <a:pt x="3281218" y="1793639"/>
                  </a:lnTo>
                  <a:lnTo>
                    <a:pt x="3284701" y="1792715"/>
                  </a:lnTo>
                  <a:lnTo>
                    <a:pt x="3288185" y="1791793"/>
                  </a:lnTo>
                  <a:lnTo>
                    <a:pt x="3291668" y="1790872"/>
                  </a:lnTo>
                  <a:lnTo>
                    <a:pt x="3295151" y="1789952"/>
                  </a:lnTo>
                  <a:lnTo>
                    <a:pt x="3298634" y="1789032"/>
                  </a:lnTo>
                  <a:lnTo>
                    <a:pt x="3302118" y="1788114"/>
                  </a:lnTo>
                  <a:lnTo>
                    <a:pt x="3305601" y="1787197"/>
                  </a:lnTo>
                  <a:lnTo>
                    <a:pt x="3309084" y="1786280"/>
                  </a:lnTo>
                  <a:lnTo>
                    <a:pt x="3312567" y="1785364"/>
                  </a:lnTo>
                  <a:lnTo>
                    <a:pt x="3316051" y="1784450"/>
                  </a:lnTo>
                  <a:lnTo>
                    <a:pt x="3319534" y="1783536"/>
                  </a:lnTo>
                  <a:lnTo>
                    <a:pt x="3323017" y="1782623"/>
                  </a:lnTo>
                  <a:lnTo>
                    <a:pt x="3326500" y="1781712"/>
                  </a:lnTo>
                  <a:lnTo>
                    <a:pt x="3329984" y="1780801"/>
                  </a:lnTo>
                  <a:lnTo>
                    <a:pt x="3333467" y="1779891"/>
                  </a:lnTo>
                  <a:lnTo>
                    <a:pt x="3336950" y="1778982"/>
                  </a:lnTo>
                  <a:lnTo>
                    <a:pt x="3340433" y="1778073"/>
                  </a:lnTo>
                  <a:lnTo>
                    <a:pt x="3343917" y="1777166"/>
                  </a:lnTo>
                  <a:lnTo>
                    <a:pt x="3347400" y="1776260"/>
                  </a:lnTo>
                  <a:lnTo>
                    <a:pt x="3350883" y="1775355"/>
                  </a:lnTo>
                  <a:lnTo>
                    <a:pt x="3354366" y="1774450"/>
                  </a:lnTo>
                  <a:lnTo>
                    <a:pt x="3357850" y="1773547"/>
                  </a:lnTo>
                  <a:lnTo>
                    <a:pt x="3361333" y="1772644"/>
                  </a:lnTo>
                  <a:lnTo>
                    <a:pt x="3364816" y="1771743"/>
                  </a:lnTo>
                  <a:lnTo>
                    <a:pt x="3368299" y="1770842"/>
                  </a:lnTo>
                  <a:lnTo>
                    <a:pt x="3371783" y="1769942"/>
                  </a:lnTo>
                  <a:lnTo>
                    <a:pt x="3375266" y="1769043"/>
                  </a:lnTo>
                  <a:lnTo>
                    <a:pt x="3378749" y="1768145"/>
                  </a:lnTo>
                  <a:lnTo>
                    <a:pt x="3382232" y="1767248"/>
                  </a:lnTo>
                  <a:lnTo>
                    <a:pt x="3385716" y="1766352"/>
                  </a:lnTo>
                  <a:lnTo>
                    <a:pt x="3389199" y="1765457"/>
                  </a:lnTo>
                  <a:lnTo>
                    <a:pt x="3392682" y="1764562"/>
                  </a:lnTo>
                  <a:lnTo>
                    <a:pt x="3396165" y="1763669"/>
                  </a:lnTo>
                  <a:lnTo>
                    <a:pt x="3399649" y="1762776"/>
                  </a:lnTo>
                  <a:lnTo>
                    <a:pt x="3403132" y="1761885"/>
                  </a:lnTo>
                  <a:lnTo>
                    <a:pt x="3406615" y="1760994"/>
                  </a:lnTo>
                  <a:lnTo>
                    <a:pt x="3410098" y="1760104"/>
                  </a:lnTo>
                  <a:lnTo>
                    <a:pt x="3413582" y="1759215"/>
                  </a:lnTo>
                  <a:lnTo>
                    <a:pt x="3417065" y="1758327"/>
                  </a:lnTo>
                  <a:lnTo>
                    <a:pt x="3420548" y="1757440"/>
                  </a:lnTo>
                  <a:lnTo>
                    <a:pt x="3424031" y="1756554"/>
                  </a:lnTo>
                  <a:lnTo>
                    <a:pt x="3427515" y="1755668"/>
                  </a:lnTo>
                  <a:lnTo>
                    <a:pt x="3430998" y="1754784"/>
                  </a:lnTo>
                  <a:lnTo>
                    <a:pt x="3434481" y="1753900"/>
                  </a:lnTo>
                  <a:lnTo>
                    <a:pt x="3437964" y="1753018"/>
                  </a:lnTo>
                  <a:lnTo>
                    <a:pt x="3441447" y="1752136"/>
                  </a:lnTo>
                  <a:lnTo>
                    <a:pt x="3444931" y="1751255"/>
                  </a:lnTo>
                  <a:lnTo>
                    <a:pt x="3448414" y="1750375"/>
                  </a:lnTo>
                  <a:lnTo>
                    <a:pt x="3451897" y="1749496"/>
                  </a:lnTo>
                  <a:lnTo>
                    <a:pt x="3455380" y="1748617"/>
                  </a:lnTo>
                  <a:lnTo>
                    <a:pt x="3458864" y="1747740"/>
                  </a:lnTo>
                  <a:lnTo>
                    <a:pt x="3462347" y="1746864"/>
                  </a:lnTo>
                  <a:lnTo>
                    <a:pt x="3465830" y="1745988"/>
                  </a:lnTo>
                  <a:lnTo>
                    <a:pt x="3469313" y="1745113"/>
                  </a:lnTo>
                  <a:lnTo>
                    <a:pt x="3472797" y="1744239"/>
                  </a:lnTo>
                  <a:lnTo>
                    <a:pt x="3476280" y="1743366"/>
                  </a:lnTo>
                  <a:lnTo>
                    <a:pt x="3479763" y="1742494"/>
                  </a:lnTo>
                  <a:lnTo>
                    <a:pt x="3483246" y="1741623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29" name="pl29"/>
            <p:cNvSpPr/>
            <p:nvPr/>
          </p:nvSpPr>
          <p:spPr>
            <a:xfrm>
              <a:off x="2272011" y="2068820"/>
              <a:ext cx="3483246" cy="2089530"/>
            </a:xfrm>
            <a:custGeom>
              <a:avLst/>
              <a:gdLst/>
              <a:ahLst/>
              <a:cxnLst/>
              <a:rect l="0" t="0" r="0" b="0"/>
              <a:pathLst>
                <a:path w="3483246" h="2089530">
                  <a:moveTo>
                    <a:pt x="0" y="0"/>
                  </a:moveTo>
                  <a:lnTo>
                    <a:pt x="3483" y="0"/>
                  </a:lnTo>
                  <a:lnTo>
                    <a:pt x="6966" y="0"/>
                  </a:lnTo>
                  <a:lnTo>
                    <a:pt x="10449" y="0"/>
                  </a:lnTo>
                  <a:lnTo>
                    <a:pt x="13932" y="0"/>
                  </a:lnTo>
                  <a:lnTo>
                    <a:pt x="17416" y="0"/>
                  </a:lnTo>
                  <a:lnTo>
                    <a:pt x="20899" y="0"/>
                  </a:lnTo>
                  <a:lnTo>
                    <a:pt x="24382" y="0"/>
                  </a:lnTo>
                  <a:lnTo>
                    <a:pt x="27865" y="0"/>
                  </a:lnTo>
                  <a:lnTo>
                    <a:pt x="31349" y="0"/>
                  </a:lnTo>
                  <a:lnTo>
                    <a:pt x="34832" y="0"/>
                  </a:lnTo>
                  <a:lnTo>
                    <a:pt x="38315" y="0"/>
                  </a:lnTo>
                  <a:lnTo>
                    <a:pt x="41798" y="0"/>
                  </a:lnTo>
                  <a:lnTo>
                    <a:pt x="45282" y="0"/>
                  </a:lnTo>
                  <a:lnTo>
                    <a:pt x="48765" y="0"/>
                  </a:lnTo>
                  <a:lnTo>
                    <a:pt x="52248" y="0"/>
                  </a:lnTo>
                  <a:lnTo>
                    <a:pt x="55731" y="0"/>
                  </a:lnTo>
                  <a:lnTo>
                    <a:pt x="59215" y="0"/>
                  </a:lnTo>
                  <a:lnTo>
                    <a:pt x="62698" y="0"/>
                  </a:lnTo>
                  <a:lnTo>
                    <a:pt x="66181" y="0"/>
                  </a:lnTo>
                  <a:lnTo>
                    <a:pt x="69664" y="0"/>
                  </a:lnTo>
                  <a:lnTo>
                    <a:pt x="73148" y="0"/>
                  </a:lnTo>
                  <a:lnTo>
                    <a:pt x="76631" y="0"/>
                  </a:lnTo>
                  <a:lnTo>
                    <a:pt x="80114" y="0"/>
                  </a:lnTo>
                  <a:lnTo>
                    <a:pt x="83597" y="0"/>
                  </a:lnTo>
                  <a:lnTo>
                    <a:pt x="87081" y="0"/>
                  </a:lnTo>
                  <a:lnTo>
                    <a:pt x="90564" y="0"/>
                  </a:lnTo>
                  <a:lnTo>
                    <a:pt x="94047" y="0"/>
                  </a:lnTo>
                  <a:lnTo>
                    <a:pt x="97530" y="0"/>
                  </a:lnTo>
                  <a:lnTo>
                    <a:pt x="101014" y="0"/>
                  </a:lnTo>
                  <a:lnTo>
                    <a:pt x="104497" y="0"/>
                  </a:lnTo>
                  <a:lnTo>
                    <a:pt x="107980" y="0"/>
                  </a:lnTo>
                  <a:lnTo>
                    <a:pt x="111463" y="0"/>
                  </a:lnTo>
                  <a:lnTo>
                    <a:pt x="114947" y="0"/>
                  </a:lnTo>
                  <a:lnTo>
                    <a:pt x="118430" y="0"/>
                  </a:lnTo>
                  <a:lnTo>
                    <a:pt x="121913" y="0"/>
                  </a:lnTo>
                  <a:lnTo>
                    <a:pt x="125396" y="0"/>
                  </a:lnTo>
                  <a:lnTo>
                    <a:pt x="128880" y="0"/>
                  </a:lnTo>
                  <a:lnTo>
                    <a:pt x="132363" y="0"/>
                  </a:lnTo>
                  <a:lnTo>
                    <a:pt x="135846" y="0"/>
                  </a:lnTo>
                  <a:lnTo>
                    <a:pt x="139329" y="0"/>
                  </a:lnTo>
                  <a:lnTo>
                    <a:pt x="142813" y="0"/>
                  </a:lnTo>
                  <a:lnTo>
                    <a:pt x="146296" y="0"/>
                  </a:lnTo>
                  <a:lnTo>
                    <a:pt x="149779" y="0"/>
                  </a:lnTo>
                  <a:lnTo>
                    <a:pt x="153262" y="0"/>
                  </a:lnTo>
                  <a:lnTo>
                    <a:pt x="156746" y="0"/>
                  </a:lnTo>
                  <a:lnTo>
                    <a:pt x="160229" y="0"/>
                  </a:lnTo>
                  <a:lnTo>
                    <a:pt x="163712" y="0"/>
                  </a:lnTo>
                  <a:lnTo>
                    <a:pt x="167195" y="0"/>
                  </a:lnTo>
                  <a:lnTo>
                    <a:pt x="170679" y="0"/>
                  </a:lnTo>
                  <a:lnTo>
                    <a:pt x="174162" y="0"/>
                  </a:lnTo>
                  <a:lnTo>
                    <a:pt x="177645" y="0"/>
                  </a:lnTo>
                  <a:lnTo>
                    <a:pt x="181128" y="0"/>
                  </a:lnTo>
                  <a:lnTo>
                    <a:pt x="184612" y="0"/>
                  </a:lnTo>
                  <a:lnTo>
                    <a:pt x="188095" y="0"/>
                  </a:lnTo>
                  <a:lnTo>
                    <a:pt x="191578" y="0"/>
                  </a:lnTo>
                  <a:lnTo>
                    <a:pt x="195061" y="0"/>
                  </a:lnTo>
                  <a:lnTo>
                    <a:pt x="198545" y="0"/>
                  </a:lnTo>
                  <a:lnTo>
                    <a:pt x="202028" y="0"/>
                  </a:lnTo>
                  <a:lnTo>
                    <a:pt x="205511" y="0"/>
                  </a:lnTo>
                  <a:lnTo>
                    <a:pt x="208994" y="0"/>
                  </a:lnTo>
                  <a:lnTo>
                    <a:pt x="212478" y="0"/>
                  </a:lnTo>
                  <a:lnTo>
                    <a:pt x="215961" y="0"/>
                  </a:lnTo>
                  <a:lnTo>
                    <a:pt x="219444" y="0"/>
                  </a:lnTo>
                  <a:lnTo>
                    <a:pt x="222927" y="0"/>
                  </a:lnTo>
                  <a:lnTo>
                    <a:pt x="226411" y="0"/>
                  </a:lnTo>
                  <a:lnTo>
                    <a:pt x="229894" y="0"/>
                  </a:lnTo>
                  <a:lnTo>
                    <a:pt x="233377" y="0"/>
                  </a:lnTo>
                  <a:lnTo>
                    <a:pt x="236860" y="0"/>
                  </a:lnTo>
                  <a:lnTo>
                    <a:pt x="240344" y="0"/>
                  </a:lnTo>
                  <a:lnTo>
                    <a:pt x="243827" y="0"/>
                  </a:lnTo>
                  <a:lnTo>
                    <a:pt x="247310" y="0"/>
                  </a:lnTo>
                  <a:lnTo>
                    <a:pt x="250793" y="0"/>
                  </a:lnTo>
                  <a:lnTo>
                    <a:pt x="254277" y="0"/>
                  </a:lnTo>
                  <a:lnTo>
                    <a:pt x="257760" y="0"/>
                  </a:lnTo>
                  <a:lnTo>
                    <a:pt x="261243" y="0"/>
                  </a:lnTo>
                  <a:lnTo>
                    <a:pt x="264726" y="0"/>
                  </a:lnTo>
                  <a:lnTo>
                    <a:pt x="268210" y="0"/>
                  </a:lnTo>
                  <a:lnTo>
                    <a:pt x="271693" y="0"/>
                  </a:lnTo>
                  <a:lnTo>
                    <a:pt x="275176" y="0"/>
                  </a:lnTo>
                  <a:lnTo>
                    <a:pt x="278659" y="0"/>
                  </a:lnTo>
                  <a:lnTo>
                    <a:pt x="282143" y="0"/>
                  </a:lnTo>
                  <a:lnTo>
                    <a:pt x="285626" y="0"/>
                  </a:lnTo>
                  <a:lnTo>
                    <a:pt x="289109" y="0"/>
                  </a:lnTo>
                  <a:lnTo>
                    <a:pt x="292592" y="0"/>
                  </a:lnTo>
                  <a:lnTo>
                    <a:pt x="296075" y="0"/>
                  </a:lnTo>
                  <a:lnTo>
                    <a:pt x="299559" y="0"/>
                  </a:lnTo>
                  <a:lnTo>
                    <a:pt x="303042" y="0"/>
                  </a:lnTo>
                  <a:lnTo>
                    <a:pt x="306525" y="0"/>
                  </a:lnTo>
                  <a:lnTo>
                    <a:pt x="310008" y="0"/>
                  </a:lnTo>
                  <a:lnTo>
                    <a:pt x="313492" y="0"/>
                  </a:lnTo>
                  <a:lnTo>
                    <a:pt x="316975" y="0"/>
                  </a:lnTo>
                  <a:lnTo>
                    <a:pt x="320458" y="0"/>
                  </a:lnTo>
                  <a:lnTo>
                    <a:pt x="323941" y="0"/>
                  </a:lnTo>
                  <a:lnTo>
                    <a:pt x="327425" y="0"/>
                  </a:lnTo>
                  <a:lnTo>
                    <a:pt x="330908" y="0"/>
                  </a:lnTo>
                  <a:lnTo>
                    <a:pt x="334391" y="0"/>
                  </a:lnTo>
                  <a:lnTo>
                    <a:pt x="337874" y="0"/>
                  </a:lnTo>
                  <a:lnTo>
                    <a:pt x="341358" y="0"/>
                  </a:lnTo>
                  <a:lnTo>
                    <a:pt x="344841" y="0"/>
                  </a:lnTo>
                  <a:lnTo>
                    <a:pt x="348324" y="0"/>
                  </a:lnTo>
                  <a:lnTo>
                    <a:pt x="351807" y="0"/>
                  </a:lnTo>
                  <a:lnTo>
                    <a:pt x="355291" y="0"/>
                  </a:lnTo>
                  <a:lnTo>
                    <a:pt x="358774" y="0"/>
                  </a:lnTo>
                  <a:lnTo>
                    <a:pt x="362257" y="0"/>
                  </a:lnTo>
                  <a:lnTo>
                    <a:pt x="365740" y="0"/>
                  </a:lnTo>
                  <a:lnTo>
                    <a:pt x="369224" y="0"/>
                  </a:lnTo>
                  <a:lnTo>
                    <a:pt x="372707" y="0"/>
                  </a:lnTo>
                  <a:lnTo>
                    <a:pt x="376190" y="0"/>
                  </a:lnTo>
                  <a:lnTo>
                    <a:pt x="379673" y="0"/>
                  </a:lnTo>
                  <a:lnTo>
                    <a:pt x="383157" y="0"/>
                  </a:lnTo>
                  <a:lnTo>
                    <a:pt x="386640" y="0"/>
                  </a:lnTo>
                  <a:lnTo>
                    <a:pt x="390123" y="0"/>
                  </a:lnTo>
                  <a:lnTo>
                    <a:pt x="393606" y="0"/>
                  </a:lnTo>
                  <a:lnTo>
                    <a:pt x="397090" y="0"/>
                  </a:lnTo>
                  <a:lnTo>
                    <a:pt x="400573" y="0"/>
                  </a:lnTo>
                  <a:lnTo>
                    <a:pt x="404056" y="0"/>
                  </a:lnTo>
                  <a:lnTo>
                    <a:pt x="407539" y="0"/>
                  </a:lnTo>
                  <a:lnTo>
                    <a:pt x="411023" y="0"/>
                  </a:lnTo>
                  <a:lnTo>
                    <a:pt x="414506" y="0"/>
                  </a:lnTo>
                  <a:lnTo>
                    <a:pt x="417989" y="0"/>
                  </a:lnTo>
                  <a:lnTo>
                    <a:pt x="421472" y="0"/>
                  </a:lnTo>
                  <a:lnTo>
                    <a:pt x="424956" y="0"/>
                  </a:lnTo>
                  <a:lnTo>
                    <a:pt x="428439" y="0"/>
                  </a:lnTo>
                  <a:lnTo>
                    <a:pt x="431922" y="0"/>
                  </a:lnTo>
                  <a:lnTo>
                    <a:pt x="435405" y="0"/>
                  </a:lnTo>
                  <a:lnTo>
                    <a:pt x="438889" y="0"/>
                  </a:lnTo>
                  <a:lnTo>
                    <a:pt x="442372" y="0"/>
                  </a:lnTo>
                  <a:lnTo>
                    <a:pt x="445855" y="0"/>
                  </a:lnTo>
                  <a:lnTo>
                    <a:pt x="449338" y="0"/>
                  </a:lnTo>
                  <a:lnTo>
                    <a:pt x="452822" y="0"/>
                  </a:lnTo>
                  <a:lnTo>
                    <a:pt x="456305" y="0"/>
                  </a:lnTo>
                  <a:lnTo>
                    <a:pt x="459788" y="0"/>
                  </a:lnTo>
                  <a:lnTo>
                    <a:pt x="463271" y="0"/>
                  </a:lnTo>
                  <a:lnTo>
                    <a:pt x="466755" y="0"/>
                  </a:lnTo>
                  <a:lnTo>
                    <a:pt x="470238" y="0"/>
                  </a:lnTo>
                  <a:lnTo>
                    <a:pt x="473721" y="0"/>
                  </a:lnTo>
                  <a:lnTo>
                    <a:pt x="477204" y="0"/>
                  </a:lnTo>
                  <a:lnTo>
                    <a:pt x="480688" y="0"/>
                  </a:lnTo>
                  <a:lnTo>
                    <a:pt x="484171" y="0"/>
                  </a:lnTo>
                  <a:lnTo>
                    <a:pt x="487654" y="0"/>
                  </a:lnTo>
                  <a:lnTo>
                    <a:pt x="491137" y="0"/>
                  </a:lnTo>
                  <a:lnTo>
                    <a:pt x="494621" y="0"/>
                  </a:lnTo>
                  <a:lnTo>
                    <a:pt x="498104" y="0"/>
                  </a:lnTo>
                  <a:lnTo>
                    <a:pt x="501587" y="0"/>
                  </a:lnTo>
                  <a:lnTo>
                    <a:pt x="505070" y="0"/>
                  </a:lnTo>
                  <a:lnTo>
                    <a:pt x="508554" y="0"/>
                  </a:lnTo>
                  <a:lnTo>
                    <a:pt x="512037" y="0"/>
                  </a:lnTo>
                  <a:lnTo>
                    <a:pt x="515520" y="0"/>
                  </a:lnTo>
                  <a:lnTo>
                    <a:pt x="519003" y="0"/>
                  </a:lnTo>
                  <a:lnTo>
                    <a:pt x="522487" y="0"/>
                  </a:lnTo>
                  <a:lnTo>
                    <a:pt x="525970" y="0"/>
                  </a:lnTo>
                  <a:lnTo>
                    <a:pt x="529453" y="0"/>
                  </a:lnTo>
                  <a:lnTo>
                    <a:pt x="532936" y="0"/>
                  </a:lnTo>
                  <a:lnTo>
                    <a:pt x="536420" y="0"/>
                  </a:lnTo>
                  <a:lnTo>
                    <a:pt x="539903" y="0"/>
                  </a:lnTo>
                  <a:lnTo>
                    <a:pt x="543386" y="0"/>
                  </a:lnTo>
                  <a:lnTo>
                    <a:pt x="546869" y="0"/>
                  </a:lnTo>
                  <a:lnTo>
                    <a:pt x="550353" y="0"/>
                  </a:lnTo>
                  <a:lnTo>
                    <a:pt x="553836" y="0"/>
                  </a:lnTo>
                  <a:lnTo>
                    <a:pt x="557319" y="0"/>
                  </a:lnTo>
                  <a:lnTo>
                    <a:pt x="560802" y="0"/>
                  </a:lnTo>
                  <a:lnTo>
                    <a:pt x="564286" y="0"/>
                  </a:lnTo>
                  <a:lnTo>
                    <a:pt x="567769" y="0"/>
                  </a:lnTo>
                  <a:lnTo>
                    <a:pt x="571252" y="0"/>
                  </a:lnTo>
                  <a:lnTo>
                    <a:pt x="574735" y="0"/>
                  </a:lnTo>
                  <a:lnTo>
                    <a:pt x="578218" y="0"/>
                  </a:lnTo>
                  <a:lnTo>
                    <a:pt x="581702" y="0"/>
                  </a:lnTo>
                  <a:lnTo>
                    <a:pt x="585185" y="0"/>
                  </a:lnTo>
                  <a:lnTo>
                    <a:pt x="588668" y="0"/>
                  </a:lnTo>
                  <a:lnTo>
                    <a:pt x="592151" y="0"/>
                  </a:lnTo>
                  <a:lnTo>
                    <a:pt x="595635" y="0"/>
                  </a:lnTo>
                  <a:lnTo>
                    <a:pt x="599118" y="0"/>
                  </a:lnTo>
                  <a:lnTo>
                    <a:pt x="602601" y="0"/>
                  </a:lnTo>
                  <a:lnTo>
                    <a:pt x="606084" y="0"/>
                  </a:lnTo>
                  <a:lnTo>
                    <a:pt x="609568" y="0"/>
                  </a:lnTo>
                  <a:lnTo>
                    <a:pt x="613051" y="0"/>
                  </a:lnTo>
                  <a:lnTo>
                    <a:pt x="616534" y="0"/>
                  </a:lnTo>
                  <a:lnTo>
                    <a:pt x="620017" y="0"/>
                  </a:lnTo>
                  <a:lnTo>
                    <a:pt x="623501" y="0"/>
                  </a:lnTo>
                  <a:lnTo>
                    <a:pt x="626984" y="0"/>
                  </a:lnTo>
                  <a:lnTo>
                    <a:pt x="630467" y="0"/>
                  </a:lnTo>
                  <a:lnTo>
                    <a:pt x="633950" y="0"/>
                  </a:lnTo>
                  <a:lnTo>
                    <a:pt x="637434" y="0"/>
                  </a:lnTo>
                  <a:lnTo>
                    <a:pt x="640917" y="0"/>
                  </a:lnTo>
                  <a:lnTo>
                    <a:pt x="644400" y="0"/>
                  </a:lnTo>
                  <a:lnTo>
                    <a:pt x="647883" y="0"/>
                  </a:lnTo>
                  <a:lnTo>
                    <a:pt x="651367" y="0"/>
                  </a:lnTo>
                  <a:lnTo>
                    <a:pt x="654850" y="0"/>
                  </a:lnTo>
                  <a:lnTo>
                    <a:pt x="658333" y="0"/>
                  </a:lnTo>
                  <a:lnTo>
                    <a:pt x="661816" y="0"/>
                  </a:lnTo>
                  <a:lnTo>
                    <a:pt x="665300" y="0"/>
                  </a:lnTo>
                  <a:lnTo>
                    <a:pt x="668783" y="0"/>
                  </a:lnTo>
                  <a:lnTo>
                    <a:pt x="672266" y="0"/>
                  </a:lnTo>
                  <a:lnTo>
                    <a:pt x="675749" y="0"/>
                  </a:lnTo>
                  <a:lnTo>
                    <a:pt x="679233" y="0"/>
                  </a:lnTo>
                  <a:lnTo>
                    <a:pt x="682716" y="0"/>
                  </a:lnTo>
                  <a:lnTo>
                    <a:pt x="686199" y="0"/>
                  </a:lnTo>
                  <a:lnTo>
                    <a:pt x="689682" y="0"/>
                  </a:lnTo>
                  <a:lnTo>
                    <a:pt x="693166" y="0"/>
                  </a:lnTo>
                  <a:lnTo>
                    <a:pt x="696649" y="0"/>
                  </a:lnTo>
                  <a:lnTo>
                    <a:pt x="700132" y="0"/>
                  </a:lnTo>
                  <a:lnTo>
                    <a:pt x="703615" y="0"/>
                  </a:lnTo>
                  <a:lnTo>
                    <a:pt x="707099" y="0"/>
                  </a:lnTo>
                  <a:lnTo>
                    <a:pt x="710582" y="0"/>
                  </a:lnTo>
                  <a:lnTo>
                    <a:pt x="714065" y="0"/>
                  </a:lnTo>
                  <a:lnTo>
                    <a:pt x="717548" y="0"/>
                  </a:lnTo>
                  <a:lnTo>
                    <a:pt x="721032" y="0"/>
                  </a:lnTo>
                  <a:lnTo>
                    <a:pt x="724515" y="0"/>
                  </a:lnTo>
                  <a:lnTo>
                    <a:pt x="727998" y="0"/>
                  </a:lnTo>
                  <a:lnTo>
                    <a:pt x="731481" y="0"/>
                  </a:lnTo>
                  <a:lnTo>
                    <a:pt x="734965" y="0"/>
                  </a:lnTo>
                  <a:lnTo>
                    <a:pt x="738448" y="0"/>
                  </a:lnTo>
                  <a:lnTo>
                    <a:pt x="741931" y="0"/>
                  </a:lnTo>
                  <a:lnTo>
                    <a:pt x="745414" y="0"/>
                  </a:lnTo>
                  <a:lnTo>
                    <a:pt x="748898" y="0"/>
                  </a:lnTo>
                  <a:lnTo>
                    <a:pt x="752381" y="0"/>
                  </a:lnTo>
                  <a:lnTo>
                    <a:pt x="755864" y="0"/>
                  </a:lnTo>
                  <a:lnTo>
                    <a:pt x="759347" y="0"/>
                  </a:lnTo>
                  <a:lnTo>
                    <a:pt x="762831" y="0"/>
                  </a:lnTo>
                  <a:lnTo>
                    <a:pt x="766314" y="0"/>
                  </a:lnTo>
                  <a:lnTo>
                    <a:pt x="769797" y="0"/>
                  </a:lnTo>
                  <a:lnTo>
                    <a:pt x="773280" y="0"/>
                  </a:lnTo>
                  <a:lnTo>
                    <a:pt x="776764" y="0"/>
                  </a:lnTo>
                  <a:lnTo>
                    <a:pt x="780247" y="0"/>
                  </a:lnTo>
                  <a:lnTo>
                    <a:pt x="783730" y="0"/>
                  </a:lnTo>
                  <a:lnTo>
                    <a:pt x="787213" y="0"/>
                  </a:lnTo>
                  <a:lnTo>
                    <a:pt x="790697" y="0"/>
                  </a:lnTo>
                  <a:lnTo>
                    <a:pt x="794180" y="0"/>
                  </a:lnTo>
                  <a:lnTo>
                    <a:pt x="797663" y="0"/>
                  </a:lnTo>
                  <a:lnTo>
                    <a:pt x="801146" y="0"/>
                  </a:lnTo>
                  <a:lnTo>
                    <a:pt x="804630" y="0"/>
                  </a:lnTo>
                  <a:lnTo>
                    <a:pt x="808113" y="0"/>
                  </a:lnTo>
                  <a:lnTo>
                    <a:pt x="811596" y="0"/>
                  </a:lnTo>
                  <a:lnTo>
                    <a:pt x="815079" y="0"/>
                  </a:lnTo>
                  <a:lnTo>
                    <a:pt x="818563" y="0"/>
                  </a:lnTo>
                  <a:lnTo>
                    <a:pt x="822046" y="0"/>
                  </a:lnTo>
                  <a:lnTo>
                    <a:pt x="825529" y="0"/>
                  </a:lnTo>
                  <a:lnTo>
                    <a:pt x="829012" y="0"/>
                  </a:lnTo>
                  <a:lnTo>
                    <a:pt x="832496" y="0"/>
                  </a:lnTo>
                  <a:lnTo>
                    <a:pt x="835979" y="0"/>
                  </a:lnTo>
                  <a:lnTo>
                    <a:pt x="839462" y="0"/>
                  </a:lnTo>
                  <a:lnTo>
                    <a:pt x="842945" y="0"/>
                  </a:lnTo>
                  <a:lnTo>
                    <a:pt x="846429" y="0"/>
                  </a:lnTo>
                  <a:lnTo>
                    <a:pt x="849912" y="0"/>
                  </a:lnTo>
                  <a:lnTo>
                    <a:pt x="853395" y="0"/>
                  </a:lnTo>
                  <a:lnTo>
                    <a:pt x="856878" y="0"/>
                  </a:lnTo>
                  <a:lnTo>
                    <a:pt x="860361" y="0"/>
                  </a:lnTo>
                  <a:lnTo>
                    <a:pt x="863845" y="0"/>
                  </a:lnTo>
                  <a:lnTo>
                    <a:pt x="867328" y="0"/>
                  </a:lnTo>
                  <a:lnTo>
                    <a:pt x="870811" y="0"/>
                  </a:lnTo>
                  <a:lnTo>
                    <a:pt x="874294" y="0"/>
                  </a:lnTo>
                  <a:lnTo>
                    <a:pt x="877778" y="0"/>
                  </a:lnTo>
                  <a:lnTo>
                    <a:pt x="881261" y="0"/>
                  </a:lnTo>
                  <a:lnTo>
                    <a:pt x="884744" y="0"/>
                  </a:lnTo>
                  <a:lnTo>
                    <a:pt x="888227" y="0"/>
                  </a:lnTo>
                  <a:lnTo>
                    <a:pt x="891711" y="0"/>
                  </a:lnTo>
                  <a:lnTo>
                    <a:pt x="895194" y="0"/>
                  </a:lnTo>
                  <a:lnTo>
                    <a:pt x="898677" y="0"/>
                  </a:lnTo>
                  <a:lnTo>
                    <a:pt x="902160" y="0"/>
                  </a:lnTo>
                  <a:lnTo>
                    <a:pt x="905644" y="0"/>
                  </a:lnTo>
                  <a:lnTo>
                    <a:pt x="909127" y="0"/>
                  </a:lnTo>
                  <a:lnTo>
                    <a:pt x="912610" y="0"/>
                  </a:lnTo>
                  <a:lnTo>
                    <a:pt x="916093" y="0"/>
                  </a:lnTo>
                  <a:lnTo>
                    <a:pt x="919577" y="0"/>
                  </a:lnTo>
                  <a:lnTo>
                    <a:pt x="923060" y="0"/>
                  </a:lnTo>
                  <a:lnTo>
                    <a:pt x="926543" y="0"/>
                  </a:lnTo>
                  <a:lnTo>
                    <a:pt x="930026" y="0"/>
                  </a:lnTo>
                  <a:lnTo>
                    <a:pt x="933510" y="0"/>
                  </a:lnTo>
                  <a:lnTo>
                    <a:pt x="936993" y="0"/>
                  </a:lnTo>
                  <a:lnTo>
                    <a:pt x="940476" y="0"/>
                  </a:lnTo>
                  <a:lnTo>
                    <a:pt x="943959" y="0"/>
                  </a:lnTo>
                  <a:lnTo>
                    <a:pt x="947443" y="0"/>
                  </a:lnTo>
                  <a:lnTo>
                    <a:pt x="950926" y="0"/>
                  </a:lnTo>
                  <a:lnTo>
                    <a:pt x="954409" y="0"/>
                  </a:lnTo>
                  <a:lnTo>
                    <a:pt x="957892" y="0"/>
                  </a:lnTo>
                  <a:lnTo>
                    <a:pt x="961376" y="0"/>
                  </a:lnTo>
                  <a:lnTo>
                    <a:pt x="964859" y="0"/>
                  </a:lnTo>
                  <a:lnTo>
                    <a:pt x="968342" y="0"/>
                  </a:lnTo>
                  <a:lnTo>
                    <a:pt x="971825" y="0"/>
                  </a:lnTo>
                  <a:lnTo>
                    <a:pt x="975309" y="0"/>
                  </a:lnTo>
                  <a:lnTo>
                    <a:pt x="978792" y="0"/>
                  </a:lnTo>
                  <a:lnTo>
                    <a:pt x="982275" y="0"/>
                  </a:lnTo>
                  <a:lnTo>
                    <a:pt x="985758" y="0"/>
                  </a:lnTo>
                  <a:lnTo>
                    <a:pt x="989242" y="0"/>
                  </a:lnTo>
                  <a:lnTo>
                    <a:pt x="992725" y="0"/>
                  </a:lnTo>
                  <a:lnTo>
                    <a:pt x="996208" y="0"/>
                  </a:lnTo>
                  <a:lnTo>
                    <a:pt x="999691" y="0"/>
                  </a:lnTo>
                  <a:lnTo>
                    <a:pt x="1003175" y="0"/>
                  </a:lnTo>
                  <a:lnTo>
                    <a:pt x="1006658" y="0"/>
                  </a:lnTo>
                  <a:lnTo>
                    <a:pt x="1010141" y="0"/>
                  </a:lnTo>
                  <a:lnTo>
                    <a:pt x="1013624" y="0"/>
                  </a:lnTo>
                  <a:lnTo>
                    <a:pt x="1017108" y="0"/>
                  </a:lnTo>
                  <a:lnTo>
                    <a:pt x="1020591" y="0"/>
                  </a:lnTo>
                  <a:lnTo>
                    <a:pt x="1024074" y="0"/>
                  </a:lnTo>
                  <a:lnTo>
                    <a:pt x="1027557" y="0"/>
                  </a:lnTo>
                  <a:lnTo>
                    <a:pt x="1031041" y="0"/>
                  </a:lnTo>
                  <a:lnTo>
                    <a:pt x="1034524" y="0"/>
                  </a:lnTo>
                  <a:lnTo>
                    <a:pt x="1038007" y="0"/>
                  </a:lnTo>
                  <a:lnTo>
                    <a:pt x="1041490" y="0"/>
                  </a:lnTo>
                  <a:lnTo>
                    <a:pt x="1044974" y="0"/>
                  </a:lnTo>
                  <a:lnTo>
                    <a:pt x="1048457" y="0"/>
                  </a:lnTo>
                  <a:lnTo>
                    <a:pt x="1051940" y="0"/>
                  </a:lnTo>
                  <a:lnTo>
                    <a:pt x="1055423" y="0"/>
                  </a:lnTo>
                  <a:lnTo>
                    <a:pt x="1058907" y="0"/>
                  </a:lnTo>
                  <a:lnTo>
                    <a:pt x="1062390" y="0"/>
                  </a:lnTo>
                  <a:lnTo>
                    <a:pt x="1065873" y="0"/>
                  </a:lnTo>
                  <a:lnTo>
                    <a:pt x="1069356" y="0"/>
                  </a:lnTo>
                  <a:lnTo>
                    <a:pt x="1072840" y="0"/>
                  </a:lnTo>
                  <a:lnTo>
                    <a:pt x="1076323" y="0"/>
                  </a:lnTo>
                  <a:lnTo>
                    <a:pt x="1079806" y="0"/>
                  </a:lnTo>
                  <a:lnTo>
                    <a:pt x="1083289" y="0"/>
                  </a:lnTo>
                  <a:lnTo>
                    <a:pt x="1086773" y="0"/>
                  </a:lnTo>
                  <a:lnTo>
                    <a:pt x="1090256" y="0"/>
                  </a:lnTo>
                  <a:lnTo>
                    <a:pt x="1093739" y="0"/>
                  </a:lnTo>
                  <a:lnTo>
                    <a:pt x="1097222" y="0"/>
                  </a:lnTo>
                  <a:lnTo>
                    <a:pt x="1100706" y="0"/>
                  </a:lnTo>
                  <a:lnTo>
                    <a:pt x="1104189" y="0"/>
                  </a:lnTo>
                  <a:lnTo>
                    <a:pt x="1107672" y="0"/>
                  </a:lnTo>
                  <a:lnTo>
                    <a:pt x="1111155" y="0"/>
                  </a:lnTo>
                  <a:lnTo>
                    <a:pt x="1114639" y="0"/>
                  </a:lnTo>
                  <a:lnTo>
                    <a:pt x="1118122" y="0"/>
                  </a:lnTo>
                  <a:lnTo>
                    <a:pt x="1121605" y="0"/>
                  </a:lnTo>
                  <a:lnTo>
                    <a:pt x="1125088" y="0"/>
                  </a:lnTo>
                  <a:lnTo>
                    <a:pt x="1128572" y="0"/>
                  </a:lnTo>
                  <a:lnTo>
                    <a:pt x="1132055" y="0"/>
                  </a:lnTo>
                  <a:lnTo>
                    <a:pt x="1135538" y="0"/>
                  </a:lnTo>
                  <a:lnTo>
                    <a:pt x="1139021" y="0"/>
                  </a:lnTo>
                  <a:lnTo>
                    <a:pt x="1142505" y="0"/>
                  </a:lnTo>
                  <a:lnTo>
                    <a:pt x="1145988" y="0"/>
                  </a:lnTo>
                  <a:lnTo>
                    <a:pt x="1149471" y="0"/>
                  </a:lnTo>
                  <a:lnTo>
                    <a:pt x="1152954" y="0"/>
                  </a:lnTo>
                  <a:lnTo>
                    <a:pt x="1156437" y="0"/>
                  </a:lnTo>
                  <a:lnTo>
                    <a:pt x="1159921" y="0"/>
                  </a:lnTo>
                  <a:lnTo>
                    <a:pt x="1163404" y="1739883"/>
                  </a:lnTo>
                  <a:lnTo>
                    <a:pt x="1166887" y="1737280"/>
                  </a:lnTo>
                  <a:lnTo>
                    <a:pt x="1170370" y="1734684"/>
                  </a:lnTo>
                  <a:lnTo>
                    <a:pt x="1173854" y="1732096"/>
                  </a:lnTo>
                  <a:lnTo>
                    <a:pt x="1177337" y="1729516"/>
                  </a:lnTo>
                  <a:lnTo>
                    <a:pt x="1180820" y="1726944"/>
                  </a:lnTo>
                  <a:lnTo>
                    <a:pt x="1184303" y="1724379"/>
                  </a:lnTo>
                  <a:lnTo>
                    <a:pt x="1187787" y="1721822"/>
                  </a:lnTo>
                  <a:lnTo>
                    <a:pt x="1191270" y="1719272"/>
                  </a:lnTo>
                  <a:lnTo>
                    <a:pt x="1194753" y="1716730"/>
                  </a:lnTo>
                  <a:lnTo>
                    <a:pt x="1198236" y="1714196"/>
                  </a:lnTo>
                  <a:lnTo>
                    <a:pt x="1201720" y="1711669"/>
                  </a:lnTo>
                  <a:lnTo>
                    <a:pt x="1205203" y="1709149"/>
                  </a:lnTo>
                  <a:lnTo>
                    <a:pt x="1208686" y="1706637"/>
                  </a:lnTo>
                  <a:lnTo>
                    <a:pt x="1212169" y="1704132"/>
                  </a:lnTo>
                  <a:lnTo>
                    <a:pt x="1215653" y="1701635"/>
                  </a:lnTo>
                  <a:lnTo>
                    <a:pt x="1219136" y="1699144"/>
                  </a:lnTo>
                  <a:lnTo>
                    <a:pt x="1222619" y="1696661"/>
                  </a:lnTo>
                  <a:lnTo>
                    <a:pt x="1226102" y="1694186"/>
                  </a:lnTo>
                  <a:lnTo>
                    <a:pt x="1229586" y="1691717"/>
                  </a:lnTo>
                  <a:lnTo>
                    <a:pt x="1233069" y="1689256"/>
                  </a:lnTo>
                  <a:lnTo>
                    <a:pt x="1236552" y="1686802"/>
                  </a:lnTo>
                  <a:lnTo>
                    <a:pt x="1240035" y="1684355"/>
                  </a:lnTo>
                  <a:lnTo>
                    <a:pt x="1243519" y="1681915"/>
                  </a:lnTo>
                  <a:lnTo>
                    <a:pt x="1247002" y="1679482"/>
                  </a:lnTo>
                  <a:lnTo>
                    <a:pt x="1250485" y="1677056"/>
                  </a:lnTo>
                  <a:lnTo>
                    <a:pt x="1253968" y="1674637"/>
                  </a:lnTo>
                  <a:lnTo>
                    <a:pt x="1257452" y="1672226"/>
                  </a:lnTo>
                  <a:lnTo>
                    <a:pt x="1260935" y="1669821"/>
                  </a:lnTo>
                  <a:lnTo>
                    <a:pt x="1264418" y="1667423"/>
                  </a:lnTo>
                  <a:lnTo>
                    <a:pt x="1267901" y="1665032"/>
                  </a:lnTo>
                  <a:lnTo>
                    <a:pt x="1271385" y="1662647"/>
                  </a:lnTo>
                  <a:lnTo>
                    <a:pt x="1274868" y="1660270"/>
                  </a:lnTo>
                  <a:lnTo>
                    <a:pt x="1278351" y="1657899"/>
                  </a:lnTo>
                  <a:lnTo>
                    <a:pt x="1281834" y="1655535"/>
                  </a:lnTo>
                  <a:lnTo>
                    <a:pt x="1285318" y="1653178"/>
                  </a:lnTo>
                  <a:lnTo>
                    <a:pt x="1288801" y="1650827"/>
                  </a:lnTo>
                  <a:lnTo>
                    <a:pt x="1292284" y="1648484"/>
                  </a:lnTo>
                  <a:lnTo>
                    <a:pt x="1295767" y="1646146"/>
                  </a:lnTo>
                  <a:lnTo>
                    <a:pt x="1299251" y="1643816"/>
                  </a:lnTo>
                  <a:lnTo>
                    <a:pt x="1302734" y="1641492"/>
                  </a:lnTo>
                  <a:lnTo>
                    <a:pt x="1306217" y="1639175"/>
                  </a:lnTo>
                  <a:lnTo>
                    <a:pt x="1309700" y="1636864"/>
                  </a:lnTo>
                  <a:lnTo>
                    <a:pt x="1313184" y="1634559"/>
                  </a:lnTo>
                  <a:lnTo>
                    <a:pt x="1316667" y="1632261"/>
                  </a:lnTo>
                  <a:lnTo>
                    <a:pt x="1320150" y="1629970"/>
                  </a:lnTo>
                  <a:lnTo>
                    <a:pt x="1323633" y="1627685"/>
                  </a:lnTo>
                  <a:lnTo>
                    <a:pt x="1327117" y="1625406"/>
                  </a:lnTo>
                  <a:lnTo>
                    <a:pt x="1330600" y="1623134"/>
                  </a:lnTo>
                  <a:lnTo>
                    <a:pt x="1334083" y="1620868"/>
                  </a:lnTo>
                  <a:lnTo>
                    <a:pt x="1337566" y="1618609"/>
                  </a:lnTo>
                  <a:lnTo>
                    <a:pt x="1341050" y="1616355"/>
                  </a:lnTo>
                  <a:lnTo>
                    <a:pt x="1344533" y="1614108"/>
                  </a:lnTo>
                  <a:lnTo>
                    <a:pt x="1348016" y="1611868"/>
                  </a:lnTo>
                  <a:lnTo>
                    <a:pt x="1351499" y="1609633"/>
                  </a:lnTo>
                  <a:lnTo>
                    <a:pt x="1354983" y="1607405"/>
                  </a:lnTo>
                  <a:lnTo>
                    <a:pt x="1358466" y="1605182"/>
                  </a:lnTo>
                  <a:lnTo>
                    <a:pt x="1361949" y="1602966"/>
                  </a:lnTo>
                  <a:lnTo>
                    <a:pt x="1365432" y="1600756"/>
                  </a:lnTo>
                  <a:lnTo>
                    <a:pt x="1368916" y="1598552"/>
                  </a:lnTo>
                  <a:lnTo>
                    <a:pt x="1372399" y="1596355"/>
                  </a:lnTo>
                  <a:lnTo>
                    <a:pt x="1375882" y="1594163"/>
                  </a:lnTo>
                  <a:lnTo>
                    <a:pt x="1379365" y="1591977"/>
                  </a:lnTo>
                  <a:lnTo>
                    <a:pt x="1382849" y="1589797"/>
                  </a:lnTo>
                  <a:lnTo>
                    <a:pt x="1386332" y="1587623"/>
                  </a:lnTo>
                  <a:lnTo>
                    <a:pt x="1389815" y="1585456"/>
                  </a:lnTo>
                  <a:lnTo>
                    <a:pt x="1393298" y="1583294"/>
                  </a:lnTo>
                  <a:lnTo>
                    <a:pt x="1396782" y="1581137"/>
                  </a:lnTo>
                  <a:lnTo>
                    <a:pt x="1400265" y="1578987"/>
                  </a:lnTo>
                  <a:lnTo>
                    <a:pt x="1403748" y="1576843"/>
                  </a:lnTo>
                  <a:lnTo>
                    <a:pt x="1407231" y="1574704"/>
                  </a:lnTo>
                  <a:lnTo>
                    <a:pt x="1410715" y="1572571"/>
                  </a:lnTo>
                  <a:lnTo>
                    <a:pt x="1414198" y="1570444"/>
                  </a:lnTo>
                  <a:lnTo>
                    <a:pt x="1417681" y="1568323"/>
                  </a:lnTo>
                  <a:lnTo>
                    <a:pt x="1421164" y="1566208"/>
                  </a:lnTo>
                  <a:lnTo>
                    <a:pt x="1424648" y="1564098"/>
                  </a:lnTo>
                  <a:lnTo>
                    <a:pt x="1428131" y="1561994"/>
                  </a:lnTo>
                  <a:lnTo>
                    <a:pt x="1431614" y="1559895"/>
                  </a:lnTo>
                  <a:lnTo>
                    <a:pt x="1435097" y="1557802"/>
                  </a:lnTo>
                  <a:lnTo>
                    <a:pt x="1438580" y="1555715"/>
                  </a:lnTo>
                  <a:lnTo>
                    <a:pt x="1442064" y="1553633"/>
                  </a:lnTo>
                  <a:lnTo>
                    <a:pt x="1445547" y="1551557"/>
                  </a:lnTo>
                  <a:lnTo>
                    <a:pt x="1449030" y="1549487"/>
                  </a:lnTo>
                  <a:lnTo>
                    <a:pt x="1452513" y="1547422"/>
                  </a:lnTo>
                  <a:lnTo>
                    <a:pt x="1455997" y="1545362"/>
                  </a:lnTo>
                  <a:lnTo>
                    <a:pt x="1459480" y="1543308"/>
                  </a:lnTo>
                  <a:lnTo>
                    <a:pt x="1462963" y="1541259"/>
                  </a:lnTo>
                  <a:lnTo>
                    <a:pt x="1466446" y="1539216"/>
                  </a:lnTo>
                  <a:lnTo>
                    <a:pt x="1469930" y="1537178"/>
                  </a:lnTo>
                  <a:lnTo>
                    <a:pt x="1473413" y="1535146"/>
                  </a:lnTo>
                  <a:lnTo>
                    <a:pt x="1476896" y="1533119"/>
                  </a:lnTo>
                  <a:lnTo>
                    <a:pt x="1480379" y="1531097"/>
                  </a:lnTo>
                  <a:lnTo>
                    <a:pt x="1483863" y="1529081"/>
                  </a:lnTo>
                  <a:lnTo>
                    <a:pt x="1487346" y="1527070"/>
                  </a:lnTo>
                  <a:lnTo>
                    <a:pt x="1490829" y="1525064"/>
                  </a:lnTo>
                  <a:lnTo>
                    <a:pt x="1494312" y="1523063"/>
                  </a:lnTo>
                  <a:lnTo>
                    <a:pt x="1497796" y="1521068"/>
                  </a:lnTo>
                  <a:lnTo>
                    <a:pt x="1501279" y="1519078"/>
                  </a:lnTo>
                  <a:lnTo>
                    <a:pt x="1504762" y="1517093"/>
                  </a:lnTo>
                  <a:lnTo>
                    <a:pt x="1508245" y="1515113"/>
                  </a:lnTo>
                  <a:lnTo>
                    <a:pt x="1511729" y="1513139"/>
                  </a:lnTo>
                  <a:lnTo>
                    <a:pt x="1515212" y="1511170"/>
                  </a:lnTo>
                  <a:lnTo>
                    <a:pt x="1518695" y="1509205"/>
                  </a:lnTo>
                  <a:lnTo>
                    <a:pt x="1522178" y="1507246"/>
                  </a:lnTo>
                  <a:lnTo>
                    <a:pt x="1525662" y="1505292"/>
                  </a:lnTo>
                  <a:lnTo>
                    <a:pt x="1529145" y="1503343"/>
                  </a:lnTo>
                  <a:lnTo>
                    <a:pt x="1532628" y="1501399"/>
                  </a:lnTo>
                  <a:lnTo>
                    <a:pt x="1536111" y="1499460"/>
                  </a:lnTo>
                  <a:lnTo>
                    <a:pt x="1539595" y="1497526"/>
                  </a:lnTo>
                  <a:lnTo>
                    <a:pt x="1543078" y="1495597"/>
                  </a:lnTo>
                  <a:lnTo>
                    <a:pt x="1546561" y="1493673"/>
                  </a:lnTo>
                  <a:lnTo>
                    <a:pt x="1550044" y="1491754"/>
                  </a:lnTo>
                  <a:lnTo>
                    <a:pt x="1553528" y="1489840"/>
                  </a:lnTo>
                  <a:lnTo>
                    <a:pt x="1557011" y="1487931"/>
                  </a:lnTo>
                  <a:lnTo>
                    <a:pt x="1560494" y="1486026"/>
                  </a:lnTo>
                  <a:lnTo>
                    <a:pt x="1563977" y="1484127"/>
                  </a:lnTo>
                  <a:lnTo>
                    <a:pt x="1567461" y="1482232"/>
                  </a:lnTo>
                  <a:lnTo>
                    <a:pt x="1570944" y="1480342"/>
                  </a:lnTo>
                  <a:lnTo>
                    <a:pt x="1574427" y="1478457"/>
                  </a:lnTo>
                  <a:lnTo>
                    <a:pt x="1577910" y="1476577"/>
                  </a:lnTo>
                  <a:lnTo>
                    <a:pt x="1581394" y="1474702"/>
                  </a:lnTo>
                  <a:lnTo>
                    <a:pt x="1584877" y="1472831"/>
                  </a:lnTo>
                  <a:lnTo>
                    <a:pt x="1588360" y="1470965"/>
                  </a:lnTo>
                  <a:lnTo>
                    <a:pt x="1591843" y="1469104"/>
                  </a:lnTo>
                  <a:lnTo>
                    <a:pt x="1595327" y="1467248"/>
                  </a:lnTo>
                  <a:lnTo>
                    <a:pt x="1598810" y="1465396"/>
                  </a:lnTo>
                  <a:lnTo>
                    <a:pt x="1602293" y="1463549"/>
                  </a:lnTo>
                  <a:lnTo>
                    <a:pt x="1605776" y="1461706"/>
                  </a:lnTo>
                  <a:lnTo>
                    <a:pt x="1609260" y="1459868"/>
                  </a:lnTo>
                  <a:lnTo>
                    <a:pt x="1612743" y="1458035"/>
                  </a:lnTo>
                  <a:lnTo>
                    <a:pt x="1616226" y="1456206"/>
                  </a:lnTo>
                  <a:lnTo>
                    <a:pt x="1619709" y="1454382"/>
                  </a:lnTo>
                  <a:lnTo>
                    <a:pt x="1623193" y="1452563"/>
                  </a:lnTo>
                  <a:lnTo>
                    <a:pt x="1626676" y="1450748"/>
                  </a:lnTo>
                  <a:lnTo>
                    <a:pt x="1630159" y="1448938"/>
                  </a:lnTo>
                  <a:lnTo>
                    <a:pt x="1633642" y="1447132"/>
                  </a:lnTo>
                  <a:lnTo>
                    <a:pt x="1637126" y="1445330"/>
                  </a:lnTo>
                  <a:lnTo>
                    <a:pt x="1640609" y="1443533"/>
                  </a:lnTo>
                  <a:lnTo>
                    <a:pt x="1644092" y="1441741"/>
                  </a:lnTo>
                  <a:lnTo>
                    <a:pt x="1647575" y="1439953"/>
                  </a:lnTo>
                  <a:lnTo>
                    <a:pt x="1651059" y="1438169"/>
                  </a:lnTo>
                  <a:lnTo>
                    <a:pt x="1654542" y="1436390"/>
                  </a:lnTo>
                  <a:lnTo>
                    <a:pt x="1658025" y="1434615"/>
                  </a:lnTo>
                  <a:lnTo>
                    <a:pt x="1661508" y="1432845"/>
                  </a:lnTo>
                  <a:lnTo>
                    <a:pt x="1664992" y="1431079"/>
                  </a:lnTo>
                  <a:lnTo>
                    <a:pt x="1668475" y="1429317"/>
                  </a:lnTo>
                  <a:lnTo>
                    <a:pt x="1671958" y="1427560"/>
                  </a:lnTo>
                  <a:lnTo>
                    <a:pt x="1675441" y="1425807"/>
                  </a:lnTo>
                  <a:lnTo>
                    <a:pt x="1678925" y="1424058"/>
                  </a:lnTo>
                  <a:lnTo>
                    <a:pt x="1682408" y="1422313"/>
                  </a:lnTo>
                  <a:lnTo>
                    <a:pt x="1685891" y="1420573"/>
                  </a:lnTo>
                  <a:lnTo>
                    <a:pt x="1689374" y="1418837"/>
                  </a:lnTo>
                  <a:lnTo>
                    <a:pt x="1692858" y="1417106"/>
                  </a:lnTo>
                  <a:lnTo>
                    <a:pt x="1696341" y="1415378"/>
                  </a:lnTo>
                  <a:lnTo>
                    <a:pt x="1699824" y="1413655"/>
                  </a:lnTo>
                  <a:lnTo>
                    <a:pt x="1703307" y="1411936"/>
                  </a:lnTo>
                  <a:lnTo>
                    <a:pt x="1706791" y="1410221"/>
                  </a:lnTo>
                  <a:lnTo>
                    <a:pt x="1710274" y="1408510"/>
                  </a:lnTo>
                  <a:lnTo>
                    <a:pt x="1713757" y="1406804"/>
                  </a:lnTo>
                  <a:lnTo>
                    <a:pt x="1717240" y="1405101"/>
                  </a:lnTo>
                  <a:lnTo>
                    <a:pt x="1720723" y="1403403"/>
                  </a:lnTo>
                  <a:lnTo>
                    <a:pt x="1724207" y="1401709"/>
                  </a:lnTo>
                  <a:lnTo>
                    <a:pt x="1727690" y="1400018"/>
                  </a:lnTo>
                  <a:lnTo>
                    <a:pt x="1731173" y="1398332"/>
                  </a:lnTo>
                  <a:lnTo>
                    <a:pt x="1734656" y="1396650"/>
                  </a:lnTo>
                  <a:lnTo>
                    <a:pt x="1738140" y="1394972"/>
                  </a:lnTo>
                  <a:lnTo>
                    <a:pt x="1741623" y="1393298"/>
                  </a:lnTo>
                  <a:lnTo>
                    <a:pt x="1745106" y="1391628"/>
                  </a:lnTo>
                  <a:lnTo>
                    <a:pt x="1748589" y="1389962"/>
                  </a:lnTo>
                  <a:lnTo>
                    <a:pt x="1752073" y="1388300"/>
                  </a:lnTo>
                  <a:lnTo>
                    <a:pt x="1755556" y="1386642"/>
                  </a:lnTo>
                  <a:lnTo>
                    <a:pt x="1759039" y="1384988"/>
                  </a:lnTo>
                  <a:lnTo>
                    <a:pt x="1762522" y="1383338"/>
                  </a:lnTo>
                  <a:lnTo>
                    <a:pt x="1766006" y="1381692"/>
                  </a:lnTo>
                  <a:lnTo>
                    <a:pt x="1769489" y="1380050"/>
                  </a:lnTo>
                  <a:lnTo>
                    <a:pt x="1772972" y="1378411"/>
                  </a:lnTo>
                  <a:lnTo>
                    <a:pt x="1776455" y="1376777"/>
                  </a:lnTo>
                  <a:lnTo>
                    <a:pt x="1779939" y="1375146"/>
                  </a:lnTo>
                  <a:lnTo>
                    <a:pt x="1783422" y="1373520"/>
                  </a:lnTo>
                  <a:lnTo>
                    <a:pt x="1786905" y="1371897"/>
                  </a:lnTo>
                  <a:lnTo>
                    <a:pt x="1790388" y="1370278"/>
                  </a:lnTo>
                  <a:lnTo>
                    <a:pt x="1793872" y="1368662"/>
                  </a:lnTo>
                  <a:lnTo>
                    <a:pt x="1797355" y="1367051"/>
                  </a:lnTo>
                  <a:lnTo>
                    <a:pt x="1800838" y="1365443"/>
                  </a:lnTo>
                  <a:lnTo>
                    <a:pt x="1804321" y="1363839"/>
                  </a:lnTo>
                  <a:lnTo>
                    <a:pt x="1807805" y="1362239"/>
                  </a:lnTo>
                  <a:lnTo>
                    <a:pt x="1811288" y="1360643"/>
                  </a:lnTo>
                  <a:lnTo>
                    <a:pt x="1814771" y="1359050"/>
                  </a:lnTo>
                  <a:lnTo>
                    <a:pt x="1818254" y="1357461"/>
                  </a:lnTo>
                  <a:lnTo>
                    <a:pt x="1821738" y="1355876"/>
                  </a:lnTo>
                  <a:lnTo>
                    <a:pt x="1825221" y="1354295"/>
                  </a:lnTo>
                  <a:lnTo>
                    <a:pt x="1828704" y="1352717"/>
                  </a:lnTo>
                  <a:lnTo>
                    <a:pt x="1832187" y="1351143"/>
                  </a:lnTo>
                  <a:lnTo>
                    <a:pt x="1835671" y="1349572"/>
                  </a:lnTo>
                  <a:lnTo>
                    <a:pt x="1839154" y="1348005"/>
                  </a:lnTo>
                  <a:lnTo>
                    <a:pt x="1842637" y="1346442"/>
                  </a:lnTo>
                  <a:lnTo>
                    <a:pt x="1846120" y="1344882"/>
                  </a:lnTo>
                  <a:lnTo>
                    <a:pt x="1849604" y="1343327"/>
                  </a:lnTo>
                  <a:lnTo>
                    <a:pt x="1853087" y="1341774"/>
                  </a:lnTo>
                  <a:lnTo>
                    <a:pt x="1856570" y="1340225"/>
                  </a:lnTo>
                  <a:lnTo>
                    <a:pt x="1860053" y="1338680"/>
                  </a:lnTo>
                  <a:lnTo>
                    <a:pt x="1863537" y="1337138"/>
                  </a:lnTo>
                  <a:lnTo>
                    <a:pt x="1867020" y="1335600"/>
                  </a:lnTo>
                  <a:lnTo>
                    <a:pt x="1870503" y="1334066"/>
                  </a:lnTo>
                  <a:lnTo>
                    <a:pt x="1873986" y="1332535"/>
                  </a:lnTo>
                  <a:lnTo>
                    <a:pt x="1877470" y="1331007"/>
                  </a:lnTo>
                  <a:lnTo>
                    <a:pt x="1880953" y="1329483"/>
                  </a:lnTo>
                  <a:lnTo>
                    <a:pt x="1884436" y="1327963"/>
                  </a:lnTo>
                  <a:lnTo>
                    <a:pt x="1887919" y="1326445"/>
                  </a:lnTo>
                  <a:lnTo>
                    <a:pt x="1891403" y="1324932"/>
                  </a:lnTo>
                  <a:lnTo>
                    <a:pt x="1894886" y="1323422"/>
                  </a:lnTo>
                  <a:lnTo>
                    <a:pt x="1898369" y="1321915"/>
                  </a:lnTo>
                  <a:lnTo>
                    <a:pt x="1901852" y="1320412"/>
                  </a:lnTo>
                  <a:lnTo>
                    <a:pt x="1905336" y="1318912"/>
                  </a:lnTo>
                  <a:lnTo>
                    <a:pt x="1908819" y="1317415"/>
                  </a:lnTo>
                  <a:lnTo>
                    <a:pt x="1912302" y="1315922"/>
                  </a:lnTo>
                  <a:lnTo>
                    <a:pt x="1915785" y="1314432"/>
                  </a:lnTo>
                  <a:lnTo>
                    <a:pt x="1919269" y="1312946"/>
                  </a:lnTo>
                  <a:lnTo>
                    <a:pt x="1922752" y="1311463"/>
                  </a:lnTo>
                  <a:lnTo>
                    <a:pt x="1926235" y="1309983"/>
                  </a:lnTo>
                  <a:lnTo>
                    <a:pt x="1929718" y="1308507"/>
                  </a:lnTo>
                  <a:lnTo>
                    <a:pt x="1933202" y="1307034"/>
                  </a:lnTo>
                  <a:lnTo>
                    <a:pt x="1936685" y="1305564"/>
                  </a:lnTo>
                  <a:lnTo>
                    <a:pt x="1940168" y="1304098"/>
                  </a:lnTo>
                  <a:lnTo>
                    <a:pt x="1943651" y="1302635"/>
                  </a:lnTo>
                  <a:lnTo>
                    <a:pt x="1947135" y="1301175"/>
                  </a:lnTo>
                  <a:lnTo>
                    <a:pt x="1950618" y="1299719"/>
                  </a:lnTo>
                  <a:lnTo>
                    <a:pt x="1954101" y="1298265"/>
                  </a:lnTo>
                  <a:lnTo>
                    <a:pt x="1957584" y="1296815"/>
                  </a:lnTo>
                  <a:lnTo>
                    <a:pt x="1961068" y="1295368"/>
                  </a:lnTo>
                  <a:lnTo>
                    <a:pt x="1964551" y="1293925"/>
                  </a:lnTo>
                  <a:lnTo>
                    <a:pt x="1968034" y="1292484"/>
                  </a:lnTo>
                  <a:lnTo>
                    <a:pt x="1971517" y="1291047"/>
                  </a:lnTo>
                  <a:lnTo>
                    <a:pt x="1975001" y="1289613"/>
                  </a:lnTo>
                  <a:lnTo>
                    <a:pt x="1978484" y="1288183"/>
                  </a:lnTo>
                  <a:lnTo>
                    <a:pt x="1981967" y="1286755"/>
                  </a:lnTo>
                  <a:lnTo>
                    <a:pt x="1985450" y="1285330"/>
                  </a:lnTo>
                  <a:lnTo>
                    <a:pt x="1988934" y="1283909"/>
                  </a:lnTo>
                  <a:lnTo>
                    <a:pt x="1992417" y="1282491"/>
                  </a:lnTo>
                  <a:lnTo>
                    <a:pt x="1995900" y="1281076"/>
                  </a:lnTo>
                  <a:lnTo>
                    <a:pt x="1999383" y="1279664"/>
                  </a:lnTo>
                  <a:lnTo>
                    <a:pt x="2002867" y="1278255"/>
                  </a:lnTo>
                  <a:lnTo>
                    <a:pt x="2006350" y="1276850"/>
                  </a:lnTo>
                  <a:lnTo>
                    <a:pt x="2009833" y="1275447"/>
                  </a:lnTo>
                  <a:lnTo>
                    <a:pt x="2013316" y="1274047"/>
                  </a:lnTo>
                  <a:lnTo>
                    <a:pt x="2016799" y="1272651"/>
                  </a:lnTo>
                  <a:lnTo>
                    <a:pt x="2020283" y="1271258"/>
                  </a:lnTo>
                  <a:lnTo>
                    <a:pt x="2023766" y="1269867"/>
                  </a:lnTo>
                  <a:lnTo>
                    <a:pt x="2027249" y="1268480"/>
                  </a:lnTo>
                  <a:lnTo>
                    <a:pt x="2030732" y="1267096"/>
                  </a:lnTo>
                  <a:lnTo>
                    <a:pt x="2034216" y="1265714"/>
                  </a:lnTo>
                  <a:lnTo>
                    <a:pt x="2037699" y="1264336"/>
                  </a:lnTo>
                  <a:lnTo>
                    <a:pt x="2041182" y="1262961"/>
                  </a:lnTo>
                  <a:lnTo>
                    <a:pt x="2044665" y="1261588"/>
                  </a:lnTo>
                  <a:lnTo>
                    <a:pt x="2048149" y="1260219"/>
                  </a:lnTo>
                  <a:lnTo>
                    <a:pt x="2051632" y="1258853"/>
                  </a:lnTo>
                  <a:lnTo>
                    <a:pt x="2055115" y="1257489"/>
                  </a:lnTo>
                  <a:lnTo>
                    <a:pt x="2058598" y="1256129"/>
                  </a:lnTo>
                  <a:lnTo>
                    <a:pt x="2062082" y="1254771"/>
                  </a:lnTo>
                  <a:lnTo>
                    <a:pt x="2065565" y="1253417"/>
                  </a:lnTo>
                  <a:lnTo>
                    <a:pt x="2069048" y="1252065"/>
                  </a:lnTo>
                  <a:lnTo>
                    <a:pt x="2072531" y="1250717"/>
                  </a:lnTo>
                  <a:lnTo>
                    <a:pt x="2076015" y="1249371"/>
                  </a:lnTo>
                  <a:lnTo>
                    <a:pt x="2079498" y="1248028"/>
                  </a:lnTo>
                  <a:lnTo>
                    <a:pt x="2082981" y="1246688"/>
                  </a:lnTo>
                  <a:lnTo>
                    <a:pt x="2086464" y="1245351"/>
                  </a:lnTo>
                  <a:lnTo>
                    <a:pt x="2089948" y="1244016"/>
                  </a:lnTo>
                  <a:lnTo>
                    <a:pt x="2093431" y="1242685"/>
                  </a:lnTo>
                  <a:lnTo>
                    <a:pt x="2096914" y="1241356"/>
                  </a:lnTo>
                  <a:lnTo>
                    <a:pt x="2100397" y="1240030"/>
                  </a:lnTo>
                  <a:lnTo>
                    <a:pt x="2103881" y="1238708"/>
                  </a:lnTo>
                  <a:lnTo>
                    <a:pt x="2107364" y="1237387"/>
                  </a:lnTo>
                  <a:lnTo>
                    <a:pt x="2110847" y="1236070"/>
                  </a:lnTo>
                  <a:lnTo>
                    <a:pt x="2114330" y="1234756"/>
                  </a:lnTo>
                  <a:lnTo>
                    <a:pt x="2117814" y="1233444"/>
                  </a:lnTo>
                  <a:lnTo>
                    <a:pt x="2121297" y="1232135"/>
                  </a:lnTo>
                  <a:lnTo>
                    <a:pt x="2124780" y="1230829"/>
                  </a:lnTo>
                  <a:lnTo>
                    <a:pt x="2128263" y="1229525"/>
                  </a:lnTo>
                  <a:lnTo>
                    <a:pt x="2131747" y="1228225"/>
                  </a:lnTo>
                  <a:lnTo>
                    <a:pt x="2135230" y="1226927"/>
                  </a:lnTo>
                  <a:lnTo>
                    <a:pt x="2138713" y="1225632"/>
                  </a:lnTo>
                  <a:lnTo>
                    <a:pt x="2142196" y="1224339"/>
                  </a:lnTo>
                  <a:lnTo>
                    <a:pt x="2145680" y="1223050"/>
                  </a:lnTo>
                  <a:lnTo>
                    <a:pt x="2149163" y="1221763"/>
                  </a:lnTo>
                  <a:lnTo>
                    <a:pt x="2152646" y="1220478"/>
                  </a:lnTo>
                  <a:lnTo>
                    <a:pt x="2156129" y="1219197"/>
                  </a:lnTo>
                  <a:lnTo>
                    <a:pt x="2159613" y="1217918"/>
                  </a:lnTo>
                  <a:lnTo>
                    <a:pt x="2163096" y="1216642"/>
                  </a:lnTo>
                  <a:lnTo>
                    <a:pt x="2166579" y="1215368"/>
                  </a:lnTo>
                  <a:lnTo>
                    <a:pt x="2170062" y="1214097"/>
                  </a:lnTo>
                  <a:lnTo>
                    <a:pt x="2173546" y="1212829"/>
                  </a:lnTo>
                  <a:lnTo>
                    <a:pt x="2177029" y="1211564"/>
                  </a:lnTo>
                  <a:lnTo>
                    <a:pt x="2180512" y="1210301"/>
                  </a:lnTo>
                  <a:lnTo>
                    <a:pt x="2183995" y="1209040"/>
                  </a:lnTo>
                  <a:lnTo>
                    <a:pt x="2187479" y="1207783"/>
                  </a:lnTo>
                  <a:lnTo>
                    <a:pt x="2190962" y="1206528"/>
                  </a:lnTo>
                  <a:lnTo>
                    <a:pt x="2194445" y="1205275"/>
                  </a:lnTo>
                  <a:lnTo>
                    <a:pt x="2197928" y="1204025"/>
                  </a:lnTo>
                  <a:lnTo>
                    <a:pt x="2201412" y="1202778"/>
                  </a:lnTo>
                  <a:lnTo>
                    <a:pt x="2204895" y="1201533"/>
                  </a:lnTo>
                  <a:lnTo>
                    <a:pt x="2208378" y="1200291"/>
                  </a:lnTo>
                  <a:lnTo>
                    <a:pt x="2211861" y="1199052"/>
                  </a:lnTo>
                  <a:lnTo>
                    <a:pt x="2215345" y="1197815"/>
                  </a:lnTo>
                  <a:lnTo>
                    <a:pt x="2218828" y="1196580"/>
                  </a:lnTo>
                  <a:lnTo>
                    <a:pt x="2222311" y="1195348"/>
                  </a:lnTo>
                  <a:lnTo>
                    <a:pt x="2225794" y="1194119"/>
                  </a:lnTo>
                  <a:lnTo>
                    <a:pt x="2229278" y="1192892"/>
                  </a:lnTo>
                  <a:lnTo>
                    <a:pt x="2232761" y="1191668"/>
                  </a:lnTo>
                  <a:lnTo>
                    <a:pt x="2236244" y="1190446"/>
                  </a:lnTo>
                  <a:lnTo>
                    <a:pt x="2239727" y="1189227"/>
                  </a:lnTo>
                  <a:lnTo>
                    <a:pt x="2243211" y="1188010"/>
                  </a:lnTo>
                  <a:lnTo>
                    <a:pt x="2246694" y="1186796"/>
                  </a:lnTo>
                  <a:lnTo>
                    <a:pt x="2250177" y="1185584"/>
                  </a:lnTo>
                  <a:lnTo>
                    <a:pt x="2253660" y="1184375"/>
                  </a:lnTo>
                  <a:lnTo>
                    <a:pt x="2257144" y="1183168"/>
                  </a:lnTo>
                  <a:lnTo>
                    <a:pt x="2260627" y="1181963"/>
                  </a:lnTo>
                  <a:lnTo>
                    <a:pt x="2264110" y="1180761"/>
                  </a:lnTo>
                  <a:lnTo>
                    <a:pt x="2267593" y="1179562"/>
                  </a:lnTo>
                  <a:lnTo>
                    <a:pt x="2271077" y="1178365"/>
                  </a:lnTo>
                  <a:lnTo>
                    <a:pt x="2274560" y="1177170"/>
                  </a:lnTo>
                  <a:lnTo>
                    <a:pt x="2278043" y="1175978"/>
                  </a:lnTo>
                  <a:lnTo>
                    <a:pt x="2281526" y="1174788"/>
                  </a:lnTo>
                  <a:lnTo>
                    <a:pt x="2285010" y="1173600"/>
                  </a:lnTo>
                  <a:lnTo>
                    <a:pt x="2288493" y="1172415"/>
                  </a:lnTo>
                  <a:lnTo>
                    <a:pt x="2291976" y="1171233"/>
                  </a:lnTo>
                  <a:lnTo>
                    <a:pt x="2295459" y="1170052"/>
                  </a:lnTo>
                  <a:lnTo>
                    <a:pt x="2298942" y="1168874"/>
                  </a:lnTo>
                  <a:lnTo>
                    <a:pt x="2302426" y="1167699"/>
                  </a:lnTo>
                  <a:lnTo>
                    <a:pt x="2305909" y="1166526"/>
                  </a:lnTo>
                  <a:lnTo>
                    <a:pt x="2309392" y="1165355"/>
                  </a:lnTo>
                  <a:lnTo>
                    <a:pt x="2312875" y="1164186"/>
                  </a:lnTo>
                  <a:lnTo>
                    <a:pt x="2316359" y="1163020"/>
                  </a:lnTo>
                  <a:lnTo>
                    <a:pt x="2319842" y="1161856"/>
                  </a:lnTo>
                  <a:lnTo>
                    <a:pt x="2323325" y="2089530"/>
                  </a:lnTo>
                  <a:lnTo>
                    <a:pt x="2326808" y="2088277"/>
                  </a:lnTo>
                  <a:lnTo>
                    <a:pt x="2330292" y="2087026"/>
                  </a:lnTo>
                  <a:lnTo>
                    <a:pt x="2333775" y="2085776"/>
                  </a:lnTo>
                  <a:lnTo>
                    <a:pt x="2337258" y="2084528"/>
                  </a:lnTo>
                  <a:lnTo>
                    <a:pt x="2340741" y="2083281"/>
                  </a:lnTo>
                  <a:lnTo>
                    <a:pt x="2344225" y="2082036"/>
                  </a:lnTo>
                  <a:lnTo>
                    <a:pt x="2347708" y="2080792"/>
                  </a:lnTo>
                  <a:lnTo>
                    <a:pt x="2351191" y="2079550"/>
                  </a:lnTo>
                  <a:lnTo>
                    <a:pt x="2354674" y="2078309"/>
                  </a:lnTo>
                  <a:lnTo>
                    <a:pt x="2358158" y="2077070"/>
                  </a:lnTo>
                  <a:lnTo>
                    <a:pt x="2361641" y="2075832"/>
                  </a:lnTo>
                  <a:lnTo>
                    <a:pt x="2365124" y="2074596"/>
                  </a:lnTo>
                  <a:lnTo>
                    <a:pt x="2368607" y="2073361"/>
                  </a:lnTo>
                  <a:lnTo>
                    <a:pt x="2372091" y="2072127"/>
                  </a:lnTo>
                  <a:lnTo>
                    <a:pt x="2375574" y="2070895"/>
                  </a:lnTo>
                  <a:lnTo>
                    <a:pt x="2379057" y="2069665"/>
                  </a:lnTo>
                  <a:lnTo>
                    <a:pt x="2382540" y="2068436"/>
                  </a:lnTo>
                  <a:lnTo>
                    <a:pt x="2386024" y="2067208"/>
                  </a:lnTo>
                  <a:lnTo>
                    <a:pt x="2389507" y="2065982"/>
                  </a:lnTo>
                  <a:lnTo>
                    <a:pt x="2392990" y="2064758"/>
                  </a:lnTo>
                  <a:lnTo>
                    <a:pt x="2396473" y="2063534"/>
                  </a:lnTo>
                  <a:lnTo>
                    <a:pt x="2399957" y="2062313"/>
                  </a:lnTo>
                  <a:lnTo>
                    <a:pt x="2403440" y="2061092"/>
                  </a:lnTo>
                  <a:lnTo>
                    <a:pt x="2406923" y="2059874"/>
                  </a:lnTo>
                  <a:lnTo>
                    <a:pt x="2410406" y="2058656"/>
                  </a:lnTo>
                  <a:lnTo>
                    <a:pt x="2413890" y="2057440"/>
                  </a:lnTo>
                  <a:lnTo>
                    <a:pt x="2417373" y="2056226"/>
                  </a:lnTo>
                  <a:lnTo>
                    <a:pt x="2420856" y="2055012"/>
                  </a:lnTo>
                  <a:lnTo>
                    <a:pt x="2424339" y="2053801"/>
                  </a:lnTo>
                  <a:lnTo>
                    <a:pt x="2427823" y="2052591"/>
                  </a:lnTo>
                  <a:lnTo>
                    <a:pt x="2431306" y="2051382"/>
                  </a:lnTo>
                  <a:lnTo>
                    <a:pt x="2434789" y="2050174"/>
                  </a:lnTo>
                  <a:lnTo>
                    <a:pt x="2438272" y="2048968"/>
                  </a:lnTo>
                  <a:lnTo>
                    <a:pt x="2441756" y="2047764"/>
                  </a:lnTo>
                  <a:lnTo>
                    <a:pt x="2445239" y="2046561"/>
                  </a:lnTo>
                  <a:lnTo>
                    <a:pt x="2448722" y="2045359"/>
                  </a:lnTo>
                  <a:lnTo>
                    <a:pt x="2452205" y="2044159"/>
                  </a:lnTo>
                  <a:lnTo>
                    <a:pt x="2455689" y="2042960"/>
                  </a:lnTo>
                  <a:lnTo>
                    <a:pt x="2459172" y="2041762"/>
                  </a:lnTo>
                  <a:lnTo>
                    <a:pt x="2462655" y="2040566"/>
                  </a:lnTo>
                  <a:lnTo>
                    <a:pt x="2466138" y="2039371"/>
                  </a:lnTo>
                  <a:lnTo>
                    <a:pt x="2469622" y="2038178"/>
                  </a:lnTo>
                  <a:lnTo>
                    <a:pt x="2473105" y="2036986"/>
                  </a:lnTo>
                  <a:lnTo>
                    <a:pt x="2476588" y="2035796"/>
                  </a:lnTo>
                  <a:lnTo>
                    <a:pt x="2480071" y="2034606"/>
                  </a:lnTo>
                  <a:lnTo>
                    <a:pt x="2483555" y="2033419"/>
                  </a:lnTo>
                  <a:lnTo>
                    <a:pt x="2487038" y="2032232"/>
                  </a:lnTo>
                  <a:lnTo>
                    <a:pt x="2490521" y="2031047"/>
                  </a:lnTo>
                  <a:lnTo>
                    <a:pt x="2494004" y="2029864"/>
                  </a:lnTo>
                  <a:lnTo>
                    <a:pt x="2497488" y="2028681"/>
                  </a:lnTo>
                  <a:lnTo>
                    <a:pt x="2500971" y="2027501"/>
                  </a:lnTo>
                  <a:lnTo>
                    <a:pt x="2504454" y="2026321"/>
                  </a:lnTo>
                  <a:lnTo>
                    <a:pt x="2507937" y="2025143"/>
                  </a:lnTo>
                  <a:lnTo>
                    <a:pt x="2511421" y="2023966"/>
                  </a:lnTo>
                  <a:lnTo>
                    <a:pt x="2514904" y="2022791"/>
                  </a:lnTo>
                  <a:lnTo>
                    <a:pt x="2518387" y="2021617"/>
                  </a:lnTo>
                  <a:lnTo>
                    <a:pt x="2521870" y="2020444"/>
                  </a:lnTo>
                  <a:lnTo>
                    <a:pt x="2525354" y="2019273"/>
                  </a:lnTo>
                  <a:lnTo>
                    <a:pt x="2528837" y="2018103"/>
                  </a:lnTo>
                  <a:lnTo>
                    <a:pt x="2532320" y="2016935"/>
                  </a:lnTo>
                  <a:lnTo>
                    <a:pt x="2535803" y="2015767"/>
                  </a:lnTo>
                  <a:lnTo>
                    <a:pt x="2539287" y="2014602"/>
                  </a:lnTo>
                  <a:lnTo>
                    <a:pt x="2542770" y="2013437"/>
                  </a:lnTo>
                  <a:lnTo>
                    <a:pt x="2546253" y="2012274"/>
                  </a:lnTo>
                  <a:lnTo>
                    <a:pt x="2549736" y="2011112"/>
                  </a:lnTo>
                  <a:lnTo>
                    <a:pt x="2553220" y="2009952"/>
                  </a:lnTo>
                  <a:lnTo>
                    <a:pt x="2556703" y="2008792"/>
                  </a:lnTo>
                  <a:lnTo>
                    <a:pt x="2560186" y="2007635"/>
                  </a:lnTo>
                  <a:lnTo>
                    <a:pt x="2563669" y="2006478"/>
                  </a:lnTo>
                  <a:lnTo>
                    <a:pt x="2567153" y="2005323"/>
                  </a:lnTo>
                  <a:lnTo>
                    <a:pt x="2570636" y="2004169"/>
                  </a:lnTo>
                  <a:lnTo>
                    <a:pt x="2574119" y="2003017"/>
                  </a:lnTo>
                  <a:lnTo>
                    <a:pt x="2577602" y="2001866"/>
                  </a:lnTo>
                  <a:lnTo>
                    <a:pt x="2581085" y="2000716"/>
                  </a:lnTo>
                  <a:lnTo>
                    <a:pt x="2584569" y="1999567"/>
                  </a:lnTo>
                  <a:lnTo>
                    <a:pt x="2588052" y="1998420"/>
                  </a:lnTo>
                  <a:lnTo>
                    <a:pt x="2591535" y="1997274"/>
                  </a:lnTo>
                  <a:lnTo>
                    <a:pt x="2595018" y="1996130"/>
                  </a:lnTo>
                  <a:lnTo>
                    <a:pt x="2598502" y="1994986"/>
                  </a:lnTo>
                  <a:lnTo>
                    <a:pt x="2601985" y="1993844"/>
                  </a:lnTo>
                  <a:lnTo>
                    <a:pt x="2605468" y="1992704"/>
                  </a:lnTo>
                  <a:lnTo>
                    <a:pt x="2608951" y="1991564"/>
                  </a:lnTo>
                  <a:lnTo>
                    <a:pt x="2612435" y="1990426"/>
                  </a:lnTo>
                  <a:lnTo>
                    <a:pt x="2615918" y="1989290"/>
                  </a:lnTo>
                  <a:lnTo>
                    <a:pt x="2619401" y="1988154"/>
                  </a:lnTo>
                  <a:lnTo>
                    <a:pt x="2622884" y="1987020"/>
                  </a:lnTo>
                  <a:lnTo>
                    <a:pt x="2626368" y="1985887"/>
                  </a:lnTo>
                  <a:lnTo>
                    <a:pt x="2629851" y="1984756"/>
                  </a:lnTo>
                  <a:lnTo>
                    <a:pt x="2633334" y="1983625"/>
                  </a:lnTo>
                  <a:lnTo>
                    <a:pt x="2636817" y="1982496"/>
                  </a:lnTo>
                  <a:lnTo>
                    <a:pt x="2640301" y="1981369"/>
                  </a:lnTo>
                  <a:lnTo>
                    <a:pt x="2643784" y="1980242"/>
                  </a:lnTo>
                  <a:lnTo>
                    <a:pt x="2647267" y="1979117"/>
                  </a:lnTo>
                  <a:lnTo>
                    <a:pt x="2650750" y="1977993"/>
                  </a:lnTo>
                  <a:lnTo>
                    <a:pt x="2654234" y="1976871"/>
                  </a:lnTo>
                  <a:lnTo>
                    <a:pt x="2657717" y="1975749"/>
                  </a:lnTo>
                  <a:lnTo>
                    <a:pt x="2661200" y="1974629"/>
                  </a:lnTo>
                  <a:lnTo>
                    <a:pt x="2664683" y="1973511"/>
                  </a:lnTo>
                  <a:lnTo>
                    <a:pt x="2668167" y="1972393"/>
                  </a:lnTo>
                  <a:lnTo>
                    <a:pt x="2671650" y="1971277"/>
                  </a:lnTo>
                  <a:lnTo>
                    <a:pt x="2675133" y="1970162"/>
                  </a:lnTo>
                  <a:lnTo>
                    <a:pt x="2678616" y="1969048"/>
                  </a:lnTo>
                  <a:lnTo>
                    <a:pt x="2682100" y="1967936"/>
                  </a:lnTo>
                  <a:lnTo>
                    <a:pt x="2685583" y="1966824"/>
                  </a:lnTo>
                  <a:lnTo>
                    <a:pt x="2689066" y="1965714"/>
                  </a:lnTo>
                  <a:lnTo>
                    <a:pt x="2692549" y="1964606"/>
                  </a:lnTo>
                  <a:lnTo>
                    <a:pt x="2696033" y="1963498"/>
                  </a:lnTo>
                  <a:lnTo>
                    <a:pt x="2699516" y="1962392"/>
                  </a:lnTo>
                  <a:lnTo>
                    <a:pt x="2702999" y="1961287"/>
                  </a:lnTo>
                  <a:lnTo>
                    <a:pt x="2706482" y="1960183"/>
                  </a:lnTo>
                  <a:lnTo>
                    <a:pt x="2709966" y="1959081"/>
                  </a:lnTo>
                  <a:lnTo>
                    <a:pt x="2713449" y="1957980"/>
                  </a:lnTo>
                  <a:lnTo>
                    <a:pt x="2716932" y="1956880"/>
                  </a:lnTo>
                  <a:lnTo>
                    <a:pt x="2720415" y="1955781"/>
                  </a:lnTo>
                  <a:lnTo>
                    <a:pt x="2723899" y="1954684"/>
                  </a:lnTo>
                  <a:lnTo>
                    <a:pt x="2727382" y="1953587"/>
                  </a:lnTo>
                  <a:lnTo>
                    <a:pt x="2730865" y="1952492"/>
                  </a:lnTo>
                  <a:lnTo>
                    <a:pt x="2734348" y="1951398"/>
                  </a:lnTo>
                  <a:lnTo>
                    <a:pt x="2737832" y="1950306"/>
                  </a:lnTo>
                  <a:lnTo>
                    <a:pt x="2741315" y="1949214"/>
                  </a:lnTo>
                  <a:lnTo>
                    <a:pt x="2744798" y="1948124"/>
                  </a:lnTo>
                  <a:lnTo>
                    <a:pt x="2748281" y="1947035"/>
                  </a:lnTo>
                  <a:lnTo>
                    <a:pt x="2751765" y="1945948"/>
                  </a:lnTo>
                  <a:lnTo>
                    <a:pt x="2755248" y="1944861"/>
                  </a:lnTo>
                  <a:lnTo>
                    <a:pt x="2758731" y="1943776"/>
                  </a:lnTo>
                  <a:lnTo>
                    <a:pt x="2762214" y="1942692"/>
                  </a:lnTo>
                  <a:lnTo>
                    <a:pt x="2765698" y="1941609"/>
                  </a:lnTo>
                  <a:lnTo>
                    <a:pt x="2769181" y="1940527"/>
                  </a:lnTo>
                  <a:lnTo>
                    <a:pt x="2772664" y="1939447"/>
                  </a:lnTo>
                  <a:lnTo>
                    <a:pt x="2776147" y="1938367"/>
                  </a:lnTo>
                  <a:lnTo>
                    <a:pt x="2779631" y="1937289"/>
                  </a:lnTo>
                  <a:lnTo>
                    <a:pt x="2783114" y="1936212"/>
                  </a:lnTo>
                  <a:lnTo>
                    <a:pt x="2786597" y="1935137"/>
                  </a:lnTo>
                  <a:lnTo>
                    <a:pt x="2790080" y="1934062"/>
                  </a:lnTo>
                  <a:lnTo>
                    <a:pt x="2793564" y="1932989"/>
                  </a:lnTo>
                  <a:lnTo>
                    <a:pt x="2797047" y="1931917"/>
                  </a:lnTo>
                  <a:lnTo>
                    <a:pt x="2800530" y="1930846"/>
                  </a:lnTo>
                  <a:lnTo>
                    <a:pt x="2804013" y="1929776"/>
                  </a:lnTo>
                  <a:lnTo>
                    <a:pt x="2807497" y="1928708"/>
                  </a:lnTo>
                  <a:lnTo>
                    <a:pt x="2810980" y="1927640"/>
                  </a:lnTo>
                  <a:lnTo>
                    <a:pt x="2814463" y="1926574"/>
                  </a:lnTo>
                  <a:lnTo>
                    <a:pt x="2817946" y="1925509"/>
                  </a:lnTo>
                  <a:lnTo>
                    <a:pt x="2821430" y="1924445"/>
                  </a:lnTo>
                  <a:lnTo>
                    <a:pt x="2824913" y="1923383"/>
                  </a:lnTo>
                  <a:lnTo>
                    <a:pt x="2828396" y="1922321"/>
                  </a:lnTo>
                  <a:lnTo>
                    <a:pt x="2831879" y="1921261"/>
                  </a:lnTo>
                  <a:lnTo>
                    <a:pt x="2835363" y="1920202"/>
                  </a:lnTo>
                  <a:lnTo>
                    <a:pt x="2838846" y="1919144"/>
                  </a:lnTo>
                  <a:lnTo>
                    <a:pt x="2842329" y="1918087"/>
                  </a:lnTo>
                  <a:lnTo>
                    <a:pt x="2845812" y="1917031"/>
                  </a:lnTo>
                  <a:lnTo>
                    <a:pt x="2849296" y="1915977"/>
                  </a:lnTo>
                  <a:lnTo>
                    <a:pt x="2852779" y="1914924"/>
                  </a:lnTo>
                  <a:lnTo>
                    <a:pt x="2856262" y="1913871"/>
                  </a:lnTo>
                  <a:lnTo>
                    <a:pt x="2859745" y="1912820"/>
                  </a:lnTo>
                  <a:lnTo>
                    <a:pt x="2863229" y="1911771"/>
                  </a:lnTo>
                  <a:lnTo>
                    <a:pt x="2866712" y="1910722"/>
                  </a:lnTo>
                  <a:lnTo>
                    <a:pt x="2870195" y="1909674"/>
                  </a:lnTo>
                  <a:lnTo>
                    <a:pt x="2873678" y="1908628"/>
                  </a:lnTo>
                  <a:lnTo>
                    <a:pt x="2877161" y="1907583"/>
                  </a:lnTo>
                  <a:lnTo>
                    <a:pt x="2880645" y="1906539"/>
                  </a:lnTo>
                  <a:lnTo>
                    <a:pt x="2884128" y="1905496"/>
                  </a:lnTo>
                  <a:lnTo>
                    <a:pt x="2887611" y="1904454"/>
                  </a:lnTo>
                  <a:lnTo>
                    <a:pt x="2891094" y="1903413"/>
                  </a:lnTo>
                  <a:lnTo>
                    <a:pt x="2894578" y="1902374"/>
                  </a:lnTo>
                  <a:lnTo>
                    <a:pt x="2898061" y="1901335"/>
                  </a:lnTo>
                  <a:lnTo>
                    <a:pt x="2901544" y="1900298"/>
                  </a:lnTo>
                  <a:lnTo>
                    <a:pt x="2905027" y="1899262"/>
                  </a:lnTo>
                  <a:lnTo>
                    <a:pt x="2908511" y="1898227"/>
                  </a:lnTo>
                  <a:lnTo>
                    <a:pt x="2911994" y="1897193"/>
                  </a:lnTo>
                  <a:lnTo>
                    <a:pt x="2915477" y="1896160"/>
                  </a:lnTo>
                  <a:lnTo>
                    <a:pt x="2918960" y="1895128"/>
                  </a:lnTo>
                  <a:lnTo>
                    <a:pt x="2922444" y="1894098"/>
                  </a:lnTo>
                  <a:lnTo>
                    <a:pt x="2925927" y="1893069"/>
                  </a:lnTo>
                  <a:lnTo>
                    <a:pt x="2929410" y="1892040"/>
                  </a:lnTo>
                  <a:lnTo>
                    <a:pt x="2932893" y="1891013"/>
                  </a:lnTo>
                  <a:lnTo>
                    <a:pt x="2936377" y="1889987"/>
                  </a:lnTo>
                  <a:lnTo>
                    <a:pt x="2939860" y="1888962"/>
                  </a:lnTo>
                  <a:lnTo>
                    <a:pt x="2943343" y="1887938"/>
                  </a:lnTo>
                  <a:lnTo>
                    <a:pt x="2946826" y="1886916"/>
                  </a:lnTo>
                  <a:lnTo>
                    <a:pt x="2950310" y="1885894"/>
                  </a:lnTo>
                  <a:lnTo>
                    <a:pt x="2953793" y="1884873"/>
                  </a:lnTo>
                  <a:lnTo>
                    <a:pt x="2957276" y="1883854"/>
                  </a:lnTo>
                  <a:lnTo>
                    <a:pt x="2960759" y="1882836"/>
                  </a:lnTo>
                  <a:lnTo>
                    <a:pt x="2964243" y="1881818"/>
                  </a:lnTo>
                  <a:lnTo>
                    <a:pt x="2967726" y="1880802"/>
                  </a:lnTo>
                  <a:lnTo>
                    <a:pt x="2971209" y="1879787"/>
                  </a:lnTo>
                  <a:lnTo>
                    <a:pt x="2974692" y="1878773"/>
                  </a:lnTo>
                  <a:lnTo>
                    <a:pt x="2978176" y="1877761"/>
                  </a:lnTo>
                  <a:lnTo>
                    <a:pt x="2981659" y="1876749"/>
                  </a:lnTo>
                  <a:lnTo>
                    <a:pt x="2985142" y="1875738"/>
                  </a:lnTo>
                  <a:lnTo>
                    <a:pt x="2988625" y="1874729"/>
                  </a:lnTo>
                  <a:lnTo>
                    <a:pt x="2992109" y="1873720"/>
                  </a:lnTo>
                  <a:lnTo>
                    <a:pt x="2995592" y="1872713"/>
                  </a:lnTo>
                  <a:lnTo>
                    <a:pt x="2999075" y="1871707"/>
                  </a:lnTo>
                  <a:lnTo>
                    <a:pt x="3002558" y="1870701"/>
                  </a:lnTo>
                  <a:lnTo>
                    <a:pt x="3006042" y="1869697"/>
                  </a:lnTo>
                  <a:lnTo>
                    <a:pt x="3009525" y="1868694"/>
                  </a:lnTo>
                  <a:lnTo>
                    <a:pt x="3013008" y="1867692"/>
                  </a:lnTo>
                  <a:lnTo>
                    <a:pt x="3016491" y="1866691"/>
                  </a:lnTo>
                  <a:lnTo>
                    <a:pt x="3019975" y="1865691"/>
                  </a:lnTo>
                  <a:lnTo>
                    <a:pt x="3023458" y="1864693"/>
                  </a:lnTo>
                  <a:lnTo>
                    <a:pt x="3026941" y="1863695"/>
                  </a:lnTo>
                  <a:lnTo>
                    <a:pt x="3030424" y="1862698"/>
                  </a:lnTo>
                  <a:lnTo>
                    <a:pt x="3033908" y="1861703"/>
                  </a:lnTo>
                  <a:lnTo>
                    <a:pt x="3037391" y="1860708"/>
                  </a:lnTo>
                  <a:lnTo>
                    <a:pt x="3040874" y="1859715"/>
                  </a:lnTo>
                  <a:lnTo>
                    <a:pt x="3044357" y="1858723"/>
                  </a:lnTo>
                  <a:lnTo>
                    <a:pt x="3047841" y="1857731"/>
                  </a:lnTo>
                  <a:lnTo>
                    <a:pt x="3051324" y="1856741"/>
                  </a:lnTo>
                  <a:lnTo>
                    <a:pt x="3054807" y="1855752"/>
                  </a:lnTo>
                  <a:lnTo>
                    <a:pt x="3058290" y="1854764"/>
                  </a:lnTo>
                  <a:lnTo>
                    <a:pt x="3061774" y="1853776"/>
                  </a:lnTo>
                  <a:lnTo>
                    <a:pt x="3065257" y="1852790"/>
                  </a:lnTo>
                  <a:lnTo>
                    <a:pt x="3068740" y="1851805"/>
                  </a:lnTo>
                  <a:lnTo>
                    <a:pt x="3072223" y="1850821"/>
                  </a:lnTo>
                  <a:lnTo>
                    <a:pt x="3075707" y="1849839"/>
                  </a:lnTo>
                  <a:lnTo>
                    <a:pt x="3079190" y="1848857"/>
                  </a:lnTo>
                  <a:lnTo>
                    <a:pt x="3082673" y="1847876"/>
                  </a:lnTo>
                  <a:lnTo>
                    <a:pt x="3086156" y="1846896"/>
                  </a:lnTo>
                  <a:lnTo>
                    <a:pt x="3089640" y="1845917"/>
                  </a:lnTo>
                  <a:lnTo>
                    <a:pt x="3093123" y="1844940"/>
                  </a:lnTo>
                  <a:lnTo>
                    <a:pt x="3096606" y="1843963"/>
                  </a:lnTo>
                  <a:lnTo>
                    <a:pt x="3100089" y="1842987"/>
                  </a:lnTo>
                  <a:lnTo>
                    <a:pt x="3103573" y="1842013"/>
                  </a:lnTo>
                  <a:lnTo>
                    <a:pt x="3107056" y="1841039"/>
                  </a:lnTo>
                  <a:lnTo>
                    <a:pt x="3110539" y="1840067"/>
                  </a:lnTo>
                  <a:lnTo>
                    <a:pt x="3114022" y="1839095"/>
                  </a:lnTo>
                  <a:lnTo>
                    <a:pt x="3117506" y="1838125"/>
                  </a:lnTo>
                  <a:lnTo>
                    <a:pt x="3120989" y="1837155"/>
                  </a:lnTo>
                  <a:lnTo>
                    <a:pt x="3124472" y="1836187"/>
                  </a:lnTo>
                  <a:lnTo>
                    <a:pt x="3127955" y="1835219"/>
                  </a:lnTo>
                  <a:lnTo>
                    <a:pt x="3131439" y="1834253"/>
                  </a:lnTo>
                  <a:lnTo>
                    <a:pt x="3134922" y="1833287"/>
                  </a:lnTo>
                  <a:lnTo>
                    <a:pt x="3138405" y="1832323"/>
                  </a:lnTo>
                  <a:lnTo>
                    <a:pt x="3141888" y="1831360"/>
                  </a:lnTo>
                  <a:lnTo>
                    <a:pt x="3145372" y="1830397"/>
                  </a:lnTo>
                  <a:lnTo>
                    <a:pt x="3148855" y="1829436"/>
                  </a:lnTo>
                  <a:lnTo>
                    <a:pt x="3152338" y="1828476"/>
                  </a:lnTo>
                  <a:lnTo>
                    <a:pt x="3155821" y="1827516"/>
                  </a:lnTo>
                  <a:lnTo>
                    <a:pt x="3159304" y="1826558"/>
                  </a:lnTo>
                  <a:lnTo>
                    <a:pt x="3162788" y="1825601"/>
                  </a:lnTo>
                  <a:lnTo>
                    <a:pt x="3166271" y="1824644"/>
                  </a:lnTo>
                  <a:lnTo>
                    <a:pt x="3169754" y="1823689"/>
                  </a:lnTo>
                  <a:lnTo>
                    <a:pt x="3173237" y="1822735"/>
                  </a:lnTo>
                  <a:lnTo>
                    <a:pt x="3176721" y="1821781"/>
                  </a:lnTo>
                  <a:lnTo>
                    <a:pt x="3180204" y="1820829"/>
                  </a:lnTo>
                  <a:lnTo>
                    <a:pt x="3183687" y="1819878"/>
                  </a:lnTo>
                  <a:lnTo>
                    <a:pt x="3187170" y="1818927"/>
                  </a:lnTo>
                  <a:lnTo>
                    <a:pt x="3190654" y="1817978"/>
                  </a:lnTo>
                  <a:lnTo>
                    <a:pt x="3194137" y="1817030"/>
                  </a:lnTo>
                  <a:lnTo>
                    <a:pt x="3197620" y="1816082"/>
                  </a:lnTo>
                  <a:lnTo>
                    <a:pt x="3201103" y="1815136"/>
                  </a:lnTo>
                  <a:lnTo>
                    <a:pt x="3204587" y="1814191"/>
                  </a:lnTo>
                  <a:lnTo>
                    <a:pt x="3208070" y="1813246"/>
                  </a:lnTo>
                  <a:lnTo>
                    <a:pt x="3211553" y="1812303"/>
                  </a:lnTo>
                  <a:lnTo>
                    <a:pt x="3215036" y="1811360"/>
                  </a:lnTo>
                  <a:lnTo>
                    <a:pt x="3218520" y="1810419"/>
                  </a:lnTo>
                  <a:lnTo>
                    <a:pt x="3222003" y="1809478"/>
                  </a:lnTo>
                  <a:lnTo>
                    <a:pt x="3225486" y="1808539"/>
                  </a:lnTo>
                  <a:lnTo>
                    <a:pt x="3228969" y="1807600"/>
                  </a:lnTo>
                  <a:lnTo>
                    <a:pt x="3232453" y="1806663"/>
                  </a:lnTo>
                  <a:lnTo>
                    <a:pt x="3235936" y="1805726"/>
                  </a:lnTo>
                  <a:lnTo>
                    <a:pt x="3239419" y="1804791"/>
                  </a:lnTo>
                  <a:lnTo>
                    <a:pt x="3242902" y="1803856"/>
                  </a:lnTo>
                  <a:lnTo>
                    <a:pt x="3246386" y="1802922"/>
                  </a:lnTo>
                  <a:lnTo>
                    <a:pt x="3249869" y="1801990"/>
                  </a:lnTo>
                  <a:lnTo>
                    <a:pt x="3253352" y="1801058"/>
                  </a:lnTo>
                  <a:lnTo>
                    <a:pt x="3256835" y="1800127"/>
                  </a:lnTo>
                  <a:lnTo>
                    <a:pt x="3260319" y="1799197"/>
                  </a:lnTo>
                  <a:lnTo>
                    <a:pt x="3263802" y="1798268"/>
                  </a:lnTo>
                  <a:lnTo>
                    <a:pt x="3267285" y="1797341"/>
                  </a:lnTo>
                  <a:lnTo>
                    <a:pt x="3270768" y="1796414"/>
                  </a:lnTo>
                  <a:lnTo>
                    <a:pt x="3274252" y="1795488"/>
                  </a:lnTo>
                  <a:lnTo>
                    <a:pt x="3277735" y="1794563"/>
                  </a:lnTo>
                  <a:lnTo>
                    <a:pt x="3281218" y="1793639"/>
                  </a:lnTo>
                  <a:lnTo>
                    <a:pt x="3284701" y="1792715"/>
                  </a:lnTo>
                  <a:lnTo>
                    <a:pt x="3288185" y="1791793"/>
                  </a:lnTo>
                  <a:lnTo>
                    <a:pt x="3291668" y="1790872"/>
                  </a:lnTo>
                  <a:lnTo>
                    <a:pt x="3295151" y="1789952"/>
                  </a:lnTo>
                  <a:lnTo>
                    <a:pt x="3298634" y="1789032"/>
                  </a:lnTo>
                  <a:lnTo>
                    <a:pt x="3302118" y="1788114"/>
                  </a:lnTo>
                  <a:lnTo>
                    <a:pt x="3305601" y="1787197"/>
                  </a:lnTo>
                  <a:lnTo>
                    <a:pt x="3309084" y="1786280"/>
                  </a:lnTo>
                  <a:lnTo>
                    <a:pt x="3312567" y="1785364"/>
                  </a:lnTo>
                  <a:lnTo>
                    <a:pt x="3316051" y="1784450"/>
                  </a:lnTo>
                  <a:lnTo>
                    <a:pt x="3319534" y="1783536"/>
                  </a:lnTo>
                  <a:lnTo>
                    <a:pt x="3323017" y="1782623"/>
                  </a:lnTo>
                  <a:lnTo>
                    <a:pt x="3326500" y="1781712"/>
                  </a:lnTo>
                  <a:lnTo>
                    <a:pt x="3329984" y="1780801"/>
                  </a:lnTo>
                  <a:lnTo>
                    <a:pt x="3333467" y="1779891"/>
                  </a:lnTo>
                  <a:lnTo>
                    <a:pt x="3336950" y="1778982"/>
                  </a:lnTo>
                  <a:lnTo>
                    <a:pt x="3340433" y="1778073"/>
                  </a:lnTo>
                  <a:lnTo>
                    <a:pt x="3343917" y="1777166"/>
                  </a:lnTo>
                  <a:lnTo>
                    <a:pt x="3347400" y="1776260"/>
                  </a:lnTo>
                  <a:lnTo>
                    <a:pt x="3350883" y="1775355"/>
                  </a:lnTo>
                  <a:lnTo>
                    <a:pt x="3354366" y="1774450"/>
                  </a:lnTo>
                  <a:lnTo>
                    <a:pt x="3357850" y="1773547"/>
                  </a:lnTo>
                  <a:lnTo>
                    <a:pt x="3361333" y="1772644"/>
                  </a:lnTo>
                  <a:lnTo>
                    <a:pt x="3364816" y="1771743"/>
                  </a:lnTo>
                  <a:lnTo>
                    <a:pt x="3368299" y="1770842"/>
                  </a:lnTo>
                  <a:lnTo>
                    <a:pt x="3371783" y="1769942"/>
                  </a:lnTo>
                  <a:lnTo>
                    <a:pt x="3375266" y="1769043"/>
                  </a:lnTo>
                  <a:lnTo>
                    <a:pt x="3378749" y="1768145"/>
                  </a:lnTo>
                  <a:lnTo>
                    <a:pt x="3382232" y="1767248"/>
                  </a:lnTo>
                  <a:lnTo>
                    <a:pt x="3385716" y="1766352"/>
                  </a:lnTo>
                  <a:lnTo>
                    <a:pt x="3389199" y="1765457"/>
                  </a:lnTo>
                  <a:lnTo>
                    <a:pt x="3392682" y="1764562"/>
                  </a:lnTo>
                  <a:lnTo>
                    <a:pt x="3396165" y="1763669"/>
                  </a:lnTo>
                  <a:lnTo>
                    <a:pt x="3399649" y="1762776"/>
                  </a:lnTo>
                  <a:lnTo>
                    <a:pt x="3403132" y="1761885"/>
                  </a:lnTo>
                  <a:lnTo>
                    <a:pt x="3406615" y="1760994"/>
                  </a:lnTo>
                  <a:lnTo>
                    <a:pt x="3410098" y="1760104"/>
                  </a:lnTo>
                  <a:lnTo>
                    <a:pt x="3413582" y="1759215"/>
                  </a:lnTo>
                  <a:lnTo>
                    <a:pt x="3417065" y="1758327"/>
                  </a:lnTo>
                  <a:lnTo>
                    <a:pt x="3420548" y="1757440"/>
                  </a:lnTo>
                  <a:lnTo>
                    <a:pt x="3424031" y="1756554"/>
                  </a:lnTo>
                  <a:lnTo>
                    <a:pt x="3427515" y="1755668"/>
                  </a:lnTo>
                  <a:lnTo>
                    <a:pt x="3430998" y="1754784"/>
                  </a:lnTo>
                  <a:lnTo>
                    <a:pt x="3434481" y="1753900"/>
                  </a:lnTo>
                  <a:lnTo>
                    <a:pt x="3437964" y="1753018"/>
                  </a:lnTo>
                  <a:lnTo>
                    <a:pt x="3441447" y="1752136"/>
                  </a:lnTo>
                  <a:lnTo>
                    <a:pt x="3444931" y="1751255"/>
                  </a:lnTo>
                  <a:lnTo>
                    <a:pt x="3448414" y="1750375"/>
                  </a:lnTo>
                  <a:lnTo>
                    <a:pt x="3451897" y="1749496"/>
                  </a:lnTo>
                  <a:lnTo>
                    <a:pt x="3455380" y="1748617"/>
                  </a:lnTo>
                  <a:lnTo>
                    <a:pt x="3458864" y="1747740"/>
                  </a:lnTo>
                  <a:lnTo>
                    <a:pt x="3462347" y="1746864"/>
                  </a:lnTo>
                  <a:lnTo>
                    <a:pt x="3465830" y="1745988"/>
                  </a:lnTo>
                  <a:lnTo>
                    <a:pt x="3469313" y="1745113"/>
                  </a:lnTo>
                  <a:lnTo>
                    <a:pt x="3472797" y="1744239"/>
                  </a:lnTo>
                  <a:lnTo>
                    <a:pt x="3476280" y="1743366"/>
                  </a:lnTo>
                  <a:lnTo>
                    <a:pt x="3479763" y="1742494"/>
                  </a:lnTo>
                  <a:lnTo>
                    <a:pt x="3483246" y="1741623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0" name="pl30"/>
            <p:cNvSpPr/>
            <p:nvPr/>
          </p:nvSpPr>
          <p:spPr>
            <a:xfrm>
              <a:off x="2097849" y="3810443"/>
              <a:ext cx="3831571" cy="0"/>
            </a:xfrm>
            <a:custGeom>
              <a:avLst/>
              <a:gdLst/>
              <a:ahLst/>
              <a:cxnLst/>
              <a:rect l="0" t="0" r="0" b="0"/>
              <a:pathLst>
                <a:path w="3831571">
                  <a:moveTo>
                    <a:pt x="0" y="0"/>
                  </a:moveTo>
                  <a:lnTo>
                    <a:pt x="3831571" y="0"/>
                  </a:lnTo>
                  <a:lnTo>
                    <a:pt x="3831571" y="0"/>
                  </a:lnTo>
                </a:path>
              </a:pathLst>
            </a:custGeom>
            <a:ln w="13550" cap="flat">
              <a:solidFill>
                <a:srgbClr val="BEBEBE">
                  <a:alpha val="100000"/>
                </a:srgbClr>
              </a:solidFill>
              <a:prstDash val="dot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1" name="rc31"/>
            <p:cNvSpPr/>
            <p:nvPr/>
          </p:nvSpPr>
          <p:spPr>
            <a:xfrm>
              <a:off x="2097849" y="1894657"/>
              <a:ext cx="3831571" cy="3831571"/>
            </a:xfrm>
            <a:prstGeom prst="rect">
              <a:avLst/>
            </a:prstGeom>
            <a:ln w="13550" cap="rnd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2" name="tx32"/>
            <p:cNvSpPr/>
            <p:nvPr/>
          </p:nvSpPr>
          <p:spPr>
            <a:xfrm>
              <a:off x="1817701" y="5510375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33" name="tx33"/>
            <p:cNvSpPr/>
            <p:nvPr/>
          </p:nvSpPr>
          <p:spPr>
            <a:xfrm>
              <a:off x="1817701" y="4639563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34" name="tx34"/>
            <p:cNvSpPr/>
            <p:nvPr/>
          </p:nvSpPr>
          <p:spPr>
            <a:xfrm>
              <a:off x="1817701" y="3768752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35" name="tx35"/>
            <p:cNvSpPr/>
            <p:nvPr/>
          </p:nvSpPr>
          <p:spPr>
            <a:xfrm>
              <a:off x="1817701" y="2897940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36" name="tx36"/>
            <p:cNvSpPr/>
            <p:nvPr/>
          </p:nvSpPr>
          <p:spPr>
            <a:xfrm>
              <a:off x="1817701" y="202712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37" name="pl37"/>
            <p:cNvSpPr/>
            <p:nvPr/>
          </p:nvSpPr>
          <p:spPr>
            <a:xfrm>
              <a:off x="2063054" y="5552067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8" name="pl38"/>
            <p:cNvSpPr/>
            <p:nvPr/>
          </p:nvSpPr>
          <p:spPr>
            <a:xfrm>
              <a:off x="2063054" y="4681255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39" name="pl39"/>
            <p:cNvSpPr/>
            <p:nvPr/>
          </p:nvSpPr>
          <p:spPr>
            <a:xfrm>
              <a:off x="2063054" y="3810443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0" name="pl40"/>
            <p:cNvSpPr/>
            <p:nvPr/>
          </p:nvSpPr>
          <p:spPr>
            <a:xfrm>
              <a:off x="2063054" y="2939631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1" name="pl41"/>
            <p:cNvSpPr/>
            <p:nvPr/>
          </p:nvSpPr>
          <p:spPr>
            <a:xfrm>
              <a:off x="2063054" y="2068820"/>
              <a:ext cx="34794" cy="0"/>
            </a:xfrm>
            <a:custGeom>
              <a:avLst/>
              <a:gdLst/>
              <a:ahLst/>
              <a:cxnLst/>
              <a:rect l="0" t="0" r="0" b="0"/>
              <a:pathLst>
                <a:path w="34794">
                  <a:moveTo>
                    <a:pt x="0" y="0"/>
                  </a:moveTo>
                  <a:lnTo>
                    <a:pt x="34794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2" name="pl42"/>
            <p:cNvSpPr/>
            <p:nvPr/>
          </p:nvSpPr>
          <p:spPr>
            <a:xfrm>
              <a:off x="2272011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3" name="pl43"/>
            <p:cNvSpPr/>
            <p:nvPr/>
          </p:nvSpPr>
          <p:spPr>
            <a:xfrm>
              <a:off x="3142823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4" name="pl44"/>
            <p:cNvSpPr/>
            <p:nvPr/>
          </p:nvSpPr>
          <p:spPr>
            <a:xfrm>
              <a:off x="4013634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5" name="pl45"/>
            <p:cNvSpPr/>
            <p:nvPr/>
          </p:nvSpPr>
          <p:spPr>
            <a:xfrm>
              <a:off x="4884446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6" name="pl46"/>
            <p:cNvSpPr/>
            <p:nvPr/>
          </p:nvSpPr>
          <p:spPr>
            <a:xfrm>
              <a:off x="5755258" y="5726229"/>
              <a:ext cx="0" cy="34794"/>
            </a:xfrm>
            <a:custGeom>
              <a:avLst/>
              <a:gdLst/>
              <a:ahLst/>
              <a:cxnLst/>
              <a:rect l="0" t="0" r="0" b="0"/>
              <a:pathLst>
                <a:path h="34794">
                  <a:moveTo>
                    <a:pt x="0" y="34794"/>
                  </a:moveTo>
                  <a:lnTo>
                    <a:pt x="0" y="0"/>
                  </a:lnTo>
                </a:path>
              </a:pathLst>
            </a:custGeom>
            <a:ln w="13550" cap="flat">
              <a:solidFill>
                <a:srgbClr val="33333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47" name="tx47"/>
            <p:cNvSpPr/>
            <p:nvPr/>
          </p:nvSpPr>
          <p:spPr>
            <a:xfrm>
              <a:off x="2163252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0.00</a:t>
              </a:r>
            </a:p>
          </p:txBody>
        </p:sp>
        <p:sp>
          <p:nvSpPr>
            <p:cNvPr id="48" name="tx48"/>
            <p:cNvSpPr/>
            <p:nvPr/>
          </p:nvSpPr>
          <p:spPr>
            <a:xfrm>
              <a:off x="3034064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0.25</a:t>
              </a:r>
            </a:p>
          </p:txBody>
        </p:sp>
        <p:sp>
          <p:nvSpPr>
            <p:cNvPr id="49" name="tx49"/>
            <p:cNvSpPr/>
            <p:nvPr/>
          </p:nvSpPr>
          <p:spPr>
            <a:xfrm>
              <a:off x="3904876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0.50</a:t>
              </a:r>
            </a:p>
          </p:txBody>
        </p:sp>
        <p:sp>
          <p:nvSpPr>
            <p:cNvPr id="50" name="tx50"/>
            <p:cNvSpPr/>
            <p:nvPr/>
          </p:nvSpPr>
          <p:spPr>
            <a:xfrm>
              <a:off x="4775687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0.75</a:t>
              </a:r>
            </a:p>
          </p:txBody>
        </p:sp>
        <p:sp>
          <p:nvSpPr>
            <p:cNvPr id="51" name="tx51"/>
            <p:cNvSpPr/>
            <p:nvPr/>
          </p:nvSpPr>
          <p:spPr>
            <a:xfrm>
              <a:off x="5646499" y="5787168"/>
              <a:ext cx="217517" cy="81691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4D4D4D">
                      <a:alpha val="100000"/>
                    </a:srgbClr>
                  </a:solidFill>
                  <a:latin typeface="Arial"/>
                  <a:cs typeface="Arial"/>
                </a:rPr>
                <a:t>1.00</a:t>
              </a:r>
            </a:p>
          </p:txBody>
        </p:sp>
        <p:sp>
          <p:nvSpPr>
            <p:cNvPr id="52" name="tx52"/>
            <p:cNvSpPr/>
            <p:nvPr/>
          </p:nvSpPr>
          <p:spPr>
            <a:xfrm>
              <a:off x="3819535" y="5925536"/>
              <a:ext cx="388199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Recall</a:t>
              </a:r>
            </a:p>
          </p:txBody>
        </p:sp>
        <p:sp>
          <p:nvSpPr>
            <p:cNvPr id="53" name="tx53"/>
            <p:cNvSpPr/>
            <p:nvPr/>
          </p:nvSpPr>
          <p:spPr>
            <a:xfrm rot="-5400000">
              <a:off x="1415410" y="3759625"/>
              <a:ext cx="574557" cy="101637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11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110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Precision</a:t>
              </a:r>
            </a:p>
          </p:txBody>
        </p:sp>
        <p:sp>
          <p:nvSpPr>
            <p:cNvPr id="54" name="rc54"/>
            <p:cNvSpPr/>
            <p:nvPr/>
          </p:nvSpPr>
          <p:spPr>
            <a:xfrm>
              <a:off x="6068598" y="3047692"/>
              <a:ext cx="1421893" cy="1525503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5" name="rc55"/>
            <p:cNvSpPr/>
            <p:nvPr/>
          </p:nvSpPr>
          <p:spPr>
            <a:xfrm>
              <a:off x="6138187" y="3186870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6" name="pl56"/>
            <p:cNvSpPr/>
            <p:nvPr/>
          </p:nvSpPr>
          <p:spPr>
            <a:xfrm>
              <a:off x="6160133" y="329659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8766D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7" name="rc57"/>
            <p:cNvSpPr/>
            <p:nvPr/>
          </p:nvSpPr>
          <p:spPr>
            <a:xfrm>
              <a:off x="6138187" y="3406326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58" name="pl58"/>
            <p:cNvSpPr/>
            <p:nvPr/>
          </p:nvSpPr>
          <p:spPr>
            <a:xfrm>
              <a:off x="6160133" y="3516054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B79F00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59" name="rc59"/>
            <p:cNvSpPr/>
            <p:nvPr/>
          </p:nvSpPr>
          <p:spPr>
            <a:xfrm>
              <a:off x="6138187" y="3625782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0" name="pl60"/>
            <p:cNvSpPr/>
            <p:nvPr/>
          </p:nvSpPr>
          <p:spPr>
            <a:xfrm>
              <a:off x="6160133" y="3735510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A38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1" name="rc61"/>
            <p:cNvSpPr/>
            <p:nvPr/>
          </p:nvSpPr>
          <p:spPr>
            <a:xfrm>
              <a:off x="6138187" y="3845238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2" name="pl62"/>
            <p:cNvSpPr/>
            <p:nvPr/>
          </p:nvSpPr>
          <p:spPr>
            <a:xfrm>
              <a:off x="6160133" y="3954966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00BFC4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3" name="rc63"/>
            <p:cNvSpPr/>
            <p:nvPr/>
          </p:nvSpPr>
          <p:spPr>
            <a:xfrm>
              <a:off x="6138187" y="4064694"/>
              <a:ext cx="219455" cy="219456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4" name="pl64"/>
            <p:cNvSpPr/>
            <p:nvPr/>
          </p:nvSpPr>
          <p:spPr>
            <a:xfrm>
              <a:off x="6160133" y="4174422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619CF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5" name="rc65"/>
            <p:cNvSpPr/>
            <p:nvPr/>
          </p:nvSpPr>
          <p:spPr>
            <a:xfrm>
              <a:off x="6138187" y="4284150"/>
              <a:ext cx="219455" cy="219455"/>
            </a:xfrm>
            <a:prstGeom prst="rect">
              <a:avLst/>
            </a:prstGeom>
            <a:solidFill>
              <a:srgbClr val="FFFFFF">
                <a:alpha val="100000"/>
              </a:srgbClr>
            </a:solidFill>
          </p:spPr>
          <p:txBody>
            <a:bodyPr/>
            <a:lstStyle/>
            <a:p>
              <a:endParaRPr/>
            </a:p>
          </p:txBody>
        </p:sp>
        <p:sp>
          <p:nvSpPr>
            <p:cNvPr id="66" name="pl66"/>
            <p:cNvSpPr/>
            <p:nvPr/>
          </p:nvSpPr>
          <p:spPr>
            <a:xfrm>
              <a:off x="6160133" y="4393878"/>
              <a:ext cx="175564" cy="0"/>
            </a:xfrm>
            <a:custGeom>
              <a:avLst/>
              <a:gdLst/>
              <a:ahLst/>
              <a:cxnLst/>
              <a:rect l="0" t="0" r="0" b="0"/>
              <a:pathLst>
                <a:path w="175564">
                  <a:moveTo>
                    <a:pt x="0" y="0"/>
                  </a:moveTo>
                  <a:lnTo>
                    <a:pt x="175564" y="0"/>
                  </a:lnTo>
                </a:path>
              </a:pathLst>
            </a:custGeom>
            <a:ln w="13550" cap="flat">
              <a:solidFill>
                <a:srgbClr val="F564E3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/>
            </a:p>
          </p:txBody>
        </p:sp>
        <p:sp>
          <p:nvSpPr>
            <p:cNvPr id="67" name="tx67"/>
            <p:cNvSpPr/>
            <p:nvPr/>
          </p:nvSpPr>
          <p:spPr>
            <a:xfrm>
              <a:off x="6427232" y="3253869"/>
              <a:ext cx="739154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 AUC:0.716</a:t>
              </a:r>
            </a:p>
          </p:txBody>
        </p:sp>
        <p:sp>
          <p:nvSpPr>
            <p:cNvPr id="68" name="tx68"/>
            <p:cNvSpPr/>
            <p:nvPr/>
          </p:nvSpPr>
          <p:spPr>
            <a:xfrm>
              <a:off x="6427232" y="3473325"/>
              <a:ext cx="76392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 AUC:0.818</a:t>
              </a:r>
            </a:p>
          </p:txBody>
        </p:sp>
        <p:sp>
          <p:nvSpPr>
            <p:cNvPr id="69" name="tx69"/>
            <p:cNvSpPr/>
            <p:nvPr/>
          </p:nvSpPr>
          <p:spPr>
            <a:xfrm>
              <a:off x="6427232" y="3692781"/>
              <a:ext cx="776426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BMI AUC:0.716</a:t>
              </a:r>
            </a:p>
          </p:txBody>
        </p:sp>
        <p:sp>
          <p:nvSpPr>
            <p:cNvPr id="70" name="tx70"/>
            <p:cNvSpPr/>
            <p:nvPr/>
          </p:nvSpPr>
          <p:spPr>
            <a:xfrm>
              <a:off x="6427232" y="3912237"/>
              <a:ext cx="968895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NC/BMI AUC:0.428</a:t>
              </a:r>
            </a:p>
          </p:txBody>
        </p:sp>
        <p:sp>
          <p:nvSpPr>
            <p:cNvPr id="71" name="tx71"/>
            <p:cNvSpPr/>
            <p:nvPr/>
          </p:nvSpPr>
          <p:spPr>
            <a:xfrm>
              <a:off x="6427232" y="4131693"/>
              <a:ext cx="956399" cy="82728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NC/WC AUC:0.818</a:t>
              </a:r>
            </a:p>
          </p:txBody>
        </p:sp>
        <p:sp>
          <p:nvSpPr>
            <p:cNvPr id="72" name="tx72"/>
            <p:cNvSpPr/>
            <p:nvPr/>
          </p:nvSpPr>
          <p:spPr>
            <a:xfrm>
              <a:off x="6427232" y="4351095"/>
              <a:ext cx="993670" cy="82783"/>
            </a:xfrm>
            <a:prstGeom prst="rect">
              <a:avLst/>
            </a:prstGeom>
            <a:noFill/>
          </p:spPr>
          <p:txBody>
            <a:bodyPr wrap="none" lIns="0" tIns="0" rIns="0" bIns="0" anchor="ctr" anchorCtr="1"/>
            <a:lstStyle/>
            <a:p>
              <a:pPr marL="0" marR="0" indent="0" algn="l">
                <a:lnSpc>
                  <a:spcPts val="88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sz="880">
                  <a:solidFill>
                    <a:srgbClr val="000000">
                      <a:alpha val="100000"/>
                    </a:srgbClr>
                  </a:solidFill>
                  <a:latin typeface="Arial"/>
                  <a:cs typeface="Arial"/>
                </a:rPr>
                <a:t>WC/BMI AUC:0.683</a:t>
              </a:r>
            </a:p>
          </p:txBody>
        </p:sp>
      </p:grpSp>
      <p:sp>
        <p:nvSpPr>
          <p:cNvPr id="74" name="tx73"/>
          <p:cNvSpPr/>
          <p:nvPr/>
        </p:nvSpPr>
        <p:spPr>
          <a:xfrm>
            <a:off x="3751063" y="1650250"/>
            <a:ext cx="456671" cy="157326"/>
          </a:xfrm>
          <a:prstGeom prst="rect">
            <a:avLst/>
          </a:prstGeom>
          <a:noFill/>
        </p:spPr>
        <p:txBody>
          <a:bodyPr wrap="none" lIns="0" tIns="0" rIns="0" bIns="0" anchor="ctr" anchorCtr="1"/>
          <a:lstStyle/>
          <a:p>
            <a:pPr>
              <a:lnSpc>
                <a:spcPts val="1320"/>
              </a:lnSpc>
            </a:pPr>
            <a:r>
              <a:rPr lang="en-US" altLang="ko-KR" sz="1320" dirty="0"/>
              <a:t>PFT group 4 60yearsandover &amp; FEV1/FVC&lt;60 &amp; FVC </a:t>
            </a:r>
            <a:r>
              <a:rPr lang="en-US" altLang="ko-KR" sz="1320" dirty="0" err="1"/>
              <a:t>pred</a:t>
            </a:r>
            <a:r>
              <a:rPr lang="en-US" altLang="ko-KR" sz="1320" dirty="0"/>
              <a:t> %&lt;80 </a:t>
            </a:r>
            <a:endParaRPr sz="1320" dirty="0">
              <a:solidFill>
                <a:srgbClr val="000000">
                  <a:alpha val="100000"/>
                </a:srgbClr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_AMO_UNIQUEIDENTIFIER" val="Empty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</TotalTime>
  <Words>1076</Words>
  <Application>Microsoft Office PowerPoint</Application>
  <PresentationFormat>화면 슬라이드 쇼(4:3)</PresentationFormat>
  <Paragraphs>665</Paragraphs>
  <Slides>35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3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35</vt:i4>
      </vt:variant>
    </vt:vector>
  </HeadingPairs>
  <TitlesOfParts>
    <vt:vector size="39" baseType="lpstr">
      <vt:lpstr>맑은 고딕</vt:lpstr>
      <vt:lpstr>Arial</vt:lpstr>
      <vt:lpstr>Calibri</vt:lpstr>
      <vt:lpstr>Office Theme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subject/>
  <dc:creator>BOHUN</dc:creator>
  <cp:keywords/>
  <dc:description/>
  <cp:lastModifiedBy>BOHUN</cp:lastModifiedBy>
  <cp:revision>4</cp:revision>
  <dcterms:created xsi:type="dcterms:W3CDTF">2017-02-13T16:18:36Z</dcterms:created>
  <dcterms:modified xsi:type="dcterms:W3CDTF">2021-10-09T06:52:58Z</dcterms:modified>
  <cp:category/>
</cp:coreProperties>
</file>